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1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8" r:id="rId3"/>
    <p:sldId id="257" r:id="rId4"/>
    <p:sldId id="259" r:id="rId5"/>
    <p:sldId id="279" r:id="rId6"/>
    <p:sldId id="260" r:id="rId7"/>
    <p:sldId id="261" r:id="rId8"/>
    <p:sldId id="280" r:id="rId9"/>
    <p:sldId id="262" r:id="rId10"/>
    <p:sldId id="281" r:id="rId11"/>
    <p:sldId id="263" r:id="rId12"/>
    <p:sldId id="282" r:id="rId13"/>
    <p:sldId id="264" r:id="rId14"/>
    <p:sldId id="283" r:id="rId15"/>
    <p:sldId id="265" r:id="rId16"/>
    <p:sldId id="284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85" r:id="rId26"/>
    <p:sldId id="274" r:id="rId27"/>
    <p:sldId id="286" r:id="rId28"/>
    <p:sldId id="275" r:id="rId29"/>
    <p:sldId id="287" r:id="rId30"/>
    <p:sldId id="276" r:id="rId31"/>
    <p:sldId id="277" r:id="rId32"/>
    <p:sldId id="27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shouv\OneDrive\Desktop\Capstone%20Project\Capstone_Project_EDA_Shouvik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shouv\OneDrive\Desktop\Capstone%20Project\Capstone_Project_EDA_Shouvi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baseline="0"/>
              <a:t>Country's GDP VS Total University </a:t>
            </a:r>
            <a:endParaRPr lang="en-IN"/>
          </a:p>
        </c:rich>
      </c:tx>
      <c:layout>
        <c:manualLayout>
          <c:xMode val="edge"/>
          <c:yMode val="edge"/>
          <c:x val="0.24351936199275045"/>
          <c:y val="4.67658982859698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blipFill>
                <a:blip xmlns:r="http://schemas.openxmlformats.org/officeDocument/2006/relationships" r:embed="rId3">
                  <a:duotone>
                    <a:schemeClr val="accent1">
                      <a:shade val="74000"/>
                      <a:satMod val="130000"/>
                      <a:lumMod val="90000"/>
                    </a:schemeClr>
                    <a:schemeClr val="accent1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 w="9525" cap="rnd">
                <a:solidFill>
                  <a:schemeClr val="accent1"/>
                </a:solidFill>
                <a:round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</c:marker>
          <c:xVal>
            <c:numRef>
              <c:f>'Q-1'!$G$5:$G$78</c:f>
              <c:numCache>
                <c:formatCode>0.00</c:formatCode>
                <c:ptCount val="74"/>
                <c:pt idx="0">
                  <c:v>25462.7</c:v>
                </c:pt>
                <c:pt idx="1">
                  <c:v>17963.2</c:v>
                </c:pt>
                <c:pt idx="2">
                  <c:v>4231.1400000000003</c:v>
                </c:pt>
                <c:pt idx="3">
                  <c:v>4072.19</c:v>
                </c:pt>
                <c:pt idx="4">
                  <c:v>3385.09</c:v>
                </c:pt>
                <c:pt idx="5">
                  <c:v>3070.67</c:v>
                </c:pt>
                <c:pt idx="6">
                  <c:v>2782.91</c:v>
                </c:pt>
                <c:pt idx="7">
                  <c:v>2240.42</c:v>
                </c:pt>
                <c:pt idx="8">
                  <c:v>2139.84</c:v>
                </c:pt>
                <c:pt idx="9">
                  <c:v>2010.43</c:v>
                </c:pt>
                <c:pt idx="10">
                  <c:v>1920.1</c:v>
                </c:pt>
                <c:pt idx="11">
                  <c:v>1675.42</c:v>
                </c:pt>
                <c:pt idx="12">
                  <c:v>1665.25</c:v>
                </c:pt>
                <c:pt idx="13">
                  <c:v>1414.19</c:v>
                </c:pt>
                <c:pt idx="14">
                  <c:v>1397.51</c:v>
                </c:pt>
                <c:pt idx="15">
                  <c:v>1319.1</c:v>
                </c:pt>
                <c:pt idx="16">
                  <c:v>1108.1500000000001</c:v>
                </c:pt>
                <c:pt idx="17">
                  <c:v>991.11500000000001</c:v>
                </c:pt>
                <c:pt idx="18">
                  <c:v>905.98800000000006</c:v>
                </c:pt>
                <c:pt idx="19">
                  <c:v>807.70600000000002</c:v>
                </c:pt>
                <c:pt idx="20">
                  <c:v>792.47</c:v>
                </c:pt>
                <c:pt idx="21">
                  <c:v>688.17700000000002</c:v>
                </c:pt>
                <c:pt idx="22">
                  <c:v>632.77</c:v>
                </c:pt>
                <c:pt idx="23">
                  <c:v>585.93899999999996</c:v>
                </c:pt>
                <c:pt idx="24">
                  <c:v>579.26700000000005</c:v>
                </c:pt>
                <c:pt idx="25">
                  <c:v>578.60400000000004</c:v>
                </c:pt>
                <c:pt idx="26">
                  <c:v>529.245</c:v>
                </c:pt>
                <c:pt idx="27">
                  <c:v>522.03300000000002</c:v>
                </c:pt>
                <c:pt idx="28">
                  <c:v>507.53500000000003</c:v>
                </c:pt>
                <c:pt idx="29">
                  <c:v>495.34100000000001</c:v>
                </c:pt>
                <c:pt idx="30">
                  <c:v>477.38600000000002</c:v>
                </c:pt>
                <c:pt idx="31">
                  <c:v>476.74799999999999</c:v>
                </c:pt>
                <c:pt idx="32">
                  <c:v>471.4</c:v>
                </c:pt>
                <c:pt idx="33">
                  <c:v>466.78899999999999</c:v>
                </c:pt>
                <c:pt idx="34">
                  <c:v>460.20100000000002</c:v>
                </c:pt>
                <c:pt idx="35">
                  <c:v>406.30599999999998</c:v>
                </c:pt>
                <c:pt idx="36">
                  <c:v>405.87</c:v>
                </c:pt>
                <c:pt idx="37">
                  <c:v>395.404</c:v>
                </c:pt>
                <c:pt idx="38">
                  <c:v>388.54399999999998</c:v>
                </c:pt>
                <c:pt idx="39">
                  <c:v>376.53300000000002</c:v>
                </c:pt>
                <c:pt idx="40">
                  <c:v>359.839</c:v>
                </c:pt>
                <c:pt idx="41">
                  <c:v>343.93900000000002</c:v>
                </c:pt>
                <c:pt idx="42">
                  <c:v>301.262</c:v>
                </c:pt>
                <c:pt idx="43">
                  <c:v>301.02499999999998</c:v>
                </c:pt>
                <c:pt idx="44">
                  <c:v>290.92</c:v>
                </c:pt>
                <c:pt idx="45">
                  <c:v>280.82600000000002</c:v>
                </c:pt>
                <c:pt idx="46">
                  <c:v>251.94499999999999</c:v>
                </c:pt>
                <c:pt idx="47">
                  <c:v>247.23400000000001</c:v>
                </c:pt>
                <c:pt idx="48">
                  <c:v>237.29599999999999</c:v>
                </c:pt>
                <c:pt idx="49">
                  <c:v>219.066</c:v>
                </c:pt>
                <c:pt idx="50">
                  <c:v>178.78899999999999</c:v>
                </c:pt>
                <c:pt idx="51">
                  <c:v>177.3</c:v>
                </c:pt>
                <c:pt idx="52">
                  <c:v>160.50299999999999</c:v>
                </c:pt>
                <c:pt idx="53">
                  <c:v>134.18199999999999</c:v>
                </c:pt>
                <c:pt idx="54">
                  <c:v>115.46899999999999</c:v>
                </c:pt>
                <c:pt idx="55">
                  <c:v>114.667</c:v>
                </c:pt>
                <c:pt idx="56">
                  <c:v>113.43</c:v>
                </c:pt>
                <c:pt idx="57">
                  <c:v>113.42</c:v>
                </c:pt>
                <c:pt idx="58">
                  <c:v>89.040398405999994</c:v>
                </c:pt>
                <c:pt idx="59">
                  <c:v>82.274812251</c:v>
                </c:pt>
                <c:pt idx="60">
                  <c:v>72.838798788000005</c:v>
                </c:pt>
                <c:pt idx="61">
                  <c:v>72.793457587999995</c:v>
                </c:pt>
                <c:pt idx="62">
                  <c:v>71.177146196999999</c:v>
                </c:pt>
                <c:pt idx="63">
                  <c:v>70.964606465000003</c:v>
                </c:pt>
                <c:pt idx="64">
                  <c:v>70.334299008000002</c:v>
                </c:pt>
                <c:pt idx="65">
                  <c:v>68.8</c:v>
                </c:pt>
                <c:pt idx="66">
                  <c:v>63.501748652000003</c:v>
                </c:pt>
                <c:pt idx="67">
                  <c:v>62.117768015000003</c:v>
                </c:pt>
                <c:pt idx="68">
                  <c:v>47.451499859000002</c:v>
                </c:pt>
                <c:pt idx="69">
                  <c:v>45.559202049</c:v>
                </c:pt>
                <c:pt idx="70">
                  <c:v>41.153912663</c:v>
                </c:pt>
                <c:pt idx="71">
                  <c:v>38.100812959000002</c:v>
                </c:pt>
                <c:pt idx="72">
                  <c:v>28.439052741000001</c:v>
                </c:pt>
                <c:pt idx="73">
                  <c:v>27.841648043999999</c:v>
                </c:pt>
              </c:numCache>
            </c:numRef>
          </c:xVal>
          <c:yVal>
            <c:numRef>
              <c:f>'Q-1'!$H$5:$H$78</c:f>
              <c:numCache>
                <c:formatCode>General</c:formatCode>
                <c:ptCount val="74"/>
                <c:pt idx="0">
                  <c:v>273</c:v>
                </c:pt>
                <c:pt idx="1">
                  <c:v>96</c:v>
                </c:pt>
                <c:pt idx="2">
                  <c:v>81</c:v>
                </c:pt>
                <c:pt idx="3">
                  <c:v>68</c:v>
                </c:pt>
                <c:pt idx="4">
                  <c:v>22</c:v>
                </c:pt>
                <c:pt idx="5">
                  <c:v>89</c:v>
                </c:pt>
                <c:pt idx="6">
                  <c:v>68</c:v>
                </c:pt>
                <c:pt idx="7">
                  <c:v>13</c:v>
                </c:pt>
                <c:pt idx="8">
                  <c:v>37</c:v>
                </c:pt>
                <c:pt idx="9">
                  <c:v>54</c:v>
                </c:pt>
                <c:pt idx="10">
                  <c:v>27</c:v>
                </c:pt>
                <c:pt idx="11">
                  <c:v>35</c:v>
                </c:pt>
                <c:pt idx="12">
                  <c:v>37</c:v>
                </c:pt>
                <c:pt idx="13">
                  <c:v>3</c:v>
                </c:pt>
                <c:pt idx="14">
                  <c:v>43</c:v>
                </c:pt>
                <c:pt idx="15">
                  <c:v>1</c:v>
                </c:pt>
                <c:pt idx="16">
                  <c:v>4</c:v>
                </c:pt>
                <c:pt idx="17">
                  <c:v>14</c:v>
                </c:pt>
                <c:pt idx="18">
                  <c:v>15</c:v>
                </c:pt>
                <c:pt idx="19">
                  <c:v>12</c:v>
                </c:pt>
                <c:pt idx="20">
                  <c:v>29</c:v>
                </c:pt>
                <c:pt idx="21">
                  <c:v>12</c:v>
                </c:pt>
                <c:pt idx="22">
                  <c:v>4</c:v>
                </c:pt>
                <c:pt idx="23">
                  <c:v>12</c:v>
                </c:pt>
                <c:pt idx="24">
                  <c:v>6</c:v>
                </c:pt>
                <c:pt idx="25">
                  <c:v>11</c:v>
                </c:pt>
                <c:pt idx="26">
                  <c:v>10</c:v>
                </c:pt>
                <c:pt idx="27">
                  <c:v>8</c:v>
                </c:pt>
                <c:pt idx="28">
                  <c:v>2</c:v>
                </c:pt>
                <c:pt idx="29">
                  <c:v>7</c:v>
                </c:pt>
                <c:pt idx="30">
                  <c:v>1</c:v>
                </c:pt>
                <c:pt idx="31">
                  <c:v>5</c:v>
                </c:pt>
                <c:pt idx="32">
                  <c:v>12</c:v>
                </c:pt>
                <c:pt idx="33">
                  <c:v>2</c:v>
                </c:pt>
                <c:pt idx="34">
                  <c:v>1</c:v>
                </c:pt>
                <c:pt idx="35">
                  <c:v>8</c:v>
                </c:pt>
                <c:pt idx="36">
                  <c:v>6</c:v>
                </c:pt>
                <c:pt idx="37">
                  <c:v>6</c:v>
                </c:pt>
                <c:pt idx="38">
                  <c:v>11</c:v>
                </c:pt>
                <c:pt idx="39">
                  <c:v>2</c:v>
                </c:pt>
                <c:pt idx="40">
                  <c:v>6</c:v>
                </c:pt>
                <c:pt idx="41">
                  <c:v>4</c:v>
                </c:pt>
                <c:pt idx="42">
                  <c:v>4</c:v>
                </c:pt>
                <c:pt idx="43">
                  <c:v>7</c:v>
                </c:pt>
                <c:pt idx="44">
                  <c:v>10</c:v>
                </c:pt>
                <c:pt idx="45">
                  <c:v>10</c:v>
                </c:pt>
                <c:pt idx="46">
                  <c:v>9</c:v>
                </c:pt>
                <c:pt idx="47">
                  <c:v>7</c:v>
                </c:pt>
                <c:pt idx="48">
                  <c:v>1</c:v>
                </c:pt>
                <c:pt idx="49">
                  <c:v>8</c:v>
                </c:pt>
                <c:pt idx="50">
                  <c:v>6</c:v>
                </c:pt>
                <c:pt idx="51">
                  <c:v>1</c:v>
                </c:pt>
                <c:pt idx="52">
                  <c:v>2</c:v>
                </c:pt>
                <c:pt idx="53">
                  <c:v>1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2</c:v>
                </c:pt>
                <c:pt idx="68">
                  <c:v>2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1</c:v>
                </c:pt>
                <c:pt idx="7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56-4821-BE21-4FCAF8984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199008"/>
        <c:axId val="724730255"/>
      </c:scatterChart>
      <c:valAx>
        <c:axId val="1167199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GDP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4730255"/>
        <c:crosses val="autoZero"/>
        <c:crossBetween val="midCat"/>
      </c:valAx>
      <c:valAx>
        <c:axId val="72473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Total</a:t>
                </a:r>
                <a:r>
                  <a:rPr lang="en-IN" baseline="0"/>
                  <a:t> UNIVERSITY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199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No_of_Student</a:t>
            </a:r>
            <a:r>
              <a:rPr lang="en-IN" baseline="0"/>
              <a:t> Vs Score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'Q-15'!$E$4:$E$248</c:f>
              <c:numCache>
                <c:formatCode>General</c:formatCode>
                <c:ptCount val="245"/>
                <c:pt idx="0">
                  <c:v>127431</c:v>
                </c:pt>
                <c:pt idx="1">
                  <c:v>83236</c:v>
                </c:pt>
                <c:pt idx="2">
                  <c:v>81402</c:v>
                </c:pt>
                <c:pt idx="3">
                  <c:v>66198</c:v>
                </c:pt>
                <c:pt idx="4">
                  <c:v>62468</c:v>
                </c:pt>
                <c:pt idx="5">
                  <c:v>56959</c:v>
                </c:pt>
                <c:pt idx="6">
                  <c:v>51462</c:v>
                </c:pt>
                <c:pt idx="7">
                  <c:v>51351</c:v>
                </c:pt>
                <c:pt idx="8">
                  <c:v>50882</c:v>
                </c:pt>
                <c:pt idx="9">
                  <c:v>50657</c:v>
                </c:pt>
                <c:pt idx="10">
                  <c:v>50152</c:v>
                </c:pt>
                <c:pt idx="11">
                  <c:v>50095</c:v>
                </c:pt>
                <c:pt idx="12">
                  <c:v>49427</c:v>
                </c:pt>
                <c:pt idx="13">
                  <c:v>47508</c:v>
                </c:pt>
                <c:pt idx="14">
                  <c:v>47491</c:v>
                </c:pt>
                <c:pt idx="15">
                  <c:v>46825</c:v>
                </c:pt>
                <c:pt idx="16">
                  <c:v>44750</c:v>
                </c:pt>
                <c:pt idx="17">
                  <c:v>44501</c:v>
                </c:pt>
                <c:pt idx="18">
                  <c:v>44020</c:v>
                </c:pt>
                <c:pt idx="19">
                  <c:v>43280</c:v>
                </c:pt>
                <c:pt idx="20">
                  <c:v>42727</c:v>
                </c:pt>
                <c:pt idx="21">
                  <c:v>42503</c:v>
                </c:pt>
                <c:pt idx="22">
                  <c:v>42056</c:v>
                </c:pt>
                <c:pt idx="23">
                  <c:v>41868</c:v>
                </c:pt>
                <c:pt idx="24">
                  <c:v>41786</c:v>
                </c:pt>
                <c:pt idx="25">
                  <c:v>40148</c:v>
                </c:pt>
                <c:pt idx="26">
                  <c:v>40128</c:v>
                </c:pt>
                <c:pt idx="27">
                  <c:v>39763</c:v>
                </c:pt>
                <c:pt idx="28">
                  <c:v>39655</c:v>
                </c:pt>
                <c:pt idx="29">
                  <c:v>39256</c:v>
                </c:pt>
                <c:pt idx="30">
                  <c:v>38309</c:v>
                </c:pt>
                <c:pt idx="31">
                  <c:v>38264</c:v>
                </c:pt>
                <c:pt idx="32">
                  <c:v>38206</c:v>
                </c:pt>
                <c:pt idx="33">
                  <c:v>37917</c:v>
                </c:pt>
                <c:pt idx="34">
                  <c:v>37032</c:v>
                </c:pt>
                <c:pt idx="35">
                  <c:v>36733</c:v>
                </c:pt>
                <c:pt idx="36">
                  <c:v>36534</c:v>
                </c:pt>
                <c:pt idx="37">
                  <c:v>36429</c:v>
                </c:pt>
                <c:pt idx="38">
                  <c:v>36299</c:v>
                </c:pt>
                <c:pt idx="39">
                  <c:v>36186</c:v>
                </c:pt>
                <c:pt idx="40">
                  <c:v>36108</c:v>
                </c:pt>
                <c:pt idx="41">
                  <c:v>35691</c:v>
                </c:pt>
                <c:pt idx="42">
                  <c:v>35565</c:v>
                </c:pt>
                <c:pt idx="43">
                  <c:v>35487</c:v>
                </c:pt>
                <c:pt idx="44">
                  <c:v>35364</c:v>
                </c:pt>
                <c:pt idx="45">
                  <c:v>34938</c:v>
                </c:pt>
                <c:pt idx="46">
                  <c:v>34718</c:v>
                </c:pt>
                <c:pt idx="47">
                  <c:v>34651</c:v>
                </c:pt>
                <c:pt idx="48">
                  <c:v>34550</c:v>
                </c:pt>
                <c:pt idx="49">
                  <c:v>33062</c:v>
                </c:pt>
                <c:pt idx="50">
                  <c:v>32474</c:v>
                </c:pt>
                <c:pt idx="51">
                  <c:v>32175</c:v>
                </c:pt>
                <c:pt idx="52">
                  <c:v>32166</c:v>
                </c:pt>
                <c:pt idx="53">
                  <c:v>31891</c:v>
                </c:pt>
                <c:pt idx="54">
                  <c:v>31861</c:v>
                </c:pt>
                <c:pt idx="55">
                  <c:v>31715</c:v>
                </c:pt>
                <c:pt idx="56">
                  <c:v>31592</c:v>
                </c:pt>
                <c:pt idx="57">
                  <c:v>31331</c:v>
                </c:pt>
                <c:pt idx="58">
                  <c:v>31326</c:v>
                </c:pt>
                <c:pt idx="59">
                  <c:v>30822</c:v>
                </c:pt>
                <c:pt idx="60">
                  <c:v>30779</c:v>
                </c:pt>
                <c:pt idx="61">
                  <c:v>30726</c:v>
                </c:pt>
                <c:pt idx="62">
                  <c:v>30538</c:v>
                </c:pt>
                <c:pt idx="63">
                  <c:v>30144</c:v>
                </c:pt>
                <c:pt idx="64">
                  <c:v>29991</c:v>
                </c:pt>
                <c:pt idx="65">
                  <c:v>29987</c:v>
                </c:pt>
                <c:pt idx="66">
                  <c:v>29787</c:v>
                </c:pt>
                <c:pt idx="67">
                  <c:v>29743</c:v>
                </c:pt>
                <c:pt idx="68">
                  <c:v>29325</c:v>
                </c:pt>
                <c:pt idx="69">
                  <c:v>28881</c:v>
                </c:pt>
                <c:pt idx="70">
                  <c:v>28856</c:v>
                </c:pt>
                <c:pt idx="71">
                  <c:v>28327</c:v>
                </c:pt>
                <c:pt idx="72">
                  <c:v>28251</c:v>
                </c:pt>
                <c:pt idx="73">
                  <c:v>27862</c:v>
                </c:pt>
                <c:pt idx="74">
                  <c:v>27756</c:v>
                </c:pt>
                <c:pt idx="75">
                  <c:v>27703</c:v>
                </c:pt>
                <c:pt idx="76">
                  <c:v>27603</c:v>
                </c:pt>
                <c:pt idx="77">
                  <c:v>27545</c:v>
                </c:pt>
                <c:pt idx="78">
                  <c:v>27526</c:v>
                </c:pt>
                <c:pt idx="79">
                  <c:v>27233</c:v>
                </c:pt>
                <c:pt idx="80">
                  <c:v>27139</c:v>
                </c:pt>
                <c:pt idx="81">
                  <c:v>26640</c:v>
                </c:pt>
                <c:pt idx="82">
                  <c:v>26614</c:v>
                </c:pt>
                <c:pt idx="83">
                  <c:v>26607</c:v>
                </c:pt>
                <c:pt idx="84">
                  <c:v>26583</c:v>
                </c:pt>
                <c:pt idx="85">
                  <c:v>26576</c:v>
                </c:pt>
                <c:pt idx="86">
                  <c:v>26518</c:v>
                </c:pt>
                <c:pt idx="87">
                  <c:v>26485</c:v>
                </c:pt>
                <c:pt idx="88">
                  <c:v>26467</c:v>
                </c:pt>
                <c:pt idx="89">
                  <c:v>26389</c:v>
                </c:pt>
                <c:pt idx="90">
                  <c:v>26199</c:v>
                </c:pt>
                <c:pt idx="91">
                  <c:v>25779</c:v>
                </c:pt>
                <c:pt idx="92">
                  <c:v>25774</c:v>
                </c:pt>
                <c:pt idx="93">
                  <c:v>25674</c:v>
                </c:pt>
                <c:pt idx="94">
                  <c:v>25668</c:v>
                </c:pt>
                <c:pt idx="95">
                  <c:v>25581</c:v>
                </c:pt>
                <c:pt idx="96">
                  <c:v>25295</c:v>
                </c:pt>
                <c:pt idx="97">
                  <c:v>25294</c:v>
                </c:pt>
                <c:pt idx="98">
                  <c:v>25266</c:v>
                </c:pt>
                <c:pt idx="99">
                  <c:v>25055</c:v>
                </c:pt>
                <c:pt idx="100">
                  <c:v>25028</c:v>
                </c:pt>
                <c:pt idx="101">
                  <c:v>24789</c:v>
                </c:pt>
                <c:pt idx="102">
                  <c:v>24774</c:v>
                </c:pt>
                <c:pt idx="103">
                  <c:v>24570</c:v>
                </c:pt>
                <c:pt idx="104">
                  <c:v>24556</c:v>
                </c:pt>
                <c:pt idx="105">
                  <c:v>24365</c:v>
                </c:pt>
                <c:pt idx="106">
                  <c:v>24313</c:v>
                </c:pt>
                <c:pt idx="107">
                  <c:v>23977</c:v>
                </c:pt>
                <c:pt idx="108">
                  <c:v>23895</c:v>
                </c:pt>
                <c:pt idx="109">
                  <c:v>23845</c:v>
                </c:pt>
                <c:pt idx="110">
                  <c:v>23823</c:v>
                </c:pt>
                <c:pt idx="111">
                  <c:v>23819</c:v>
                </c:pt>
                <c:pt idx="112">
                  <c:v>23505</c:v>
                </c:pt>
                <c:pt idx="113">
                  <c:v>23311</c:v>
                </c:pt>
                <c:pt idx="114">
                  <c:v>23280</c:v>
                </c:pt>
                <c:pt idx="115">
                  <c:v>23144</c:v>
                </c:pt>
                <c:pt idx="116">
                  <c:v>23122</c:v>
                </c:pt>
                <c:pt idx="117">
                  <c:v>22809</c:v>
                </c:pt>
                <c:pt idx="118">
                  <c:v>22616</c:v>
                </c:pt>
                <c:pt idx="119">
                  <c:v>22193</c:v>
                </c:pt>
                <c:pt idx="120">
                  <c:v>22064</c:v>
                </c:pt>
                <c:pt idx="121">
                  <c:v>22020</c:v>
                </c:pt>
                <c:pt idx="122">
                  <c:v>21908</c:v>
                </c:pt>
                <c:pt idx="123">
                  <c:v>21424</c:v>
                </c:pt>
                <c:pt idx="124">
                  <c:v>21394</c:v>
                </c:pt>
                <c:pt idx="125">
                  <c:v>21222</c:v>
                </c:pt>
                <c:pt idx="126">
                  <c:v>20925</c:v>
                </c:pt>
                <c:pt idx="127">
                  <c:v>20851</c:v>
                </c:pt>
                <c:pt idx="128">
                  <c:v>20771</c:v>
                </c:pt>
                <c:pt idx="129">
                  <c:v>20713</c:v>
                </c:pt>
                <c:pt idx="130">
                  <c:v>20626</c:v>
                </c:pt>
                <c:pt idx="131">
                  <c:v>20580</c:v>
                </c:pt>
                <c:pt idx="132">
                  <c:v>20541</c:v>
                </c:pt>
                <c:pt idx="133">
                  <c:v>20488</c:v>
                </c:pt>
                <c:pt idx="134">
                  <c:v>20376</c:v>
                </c:pt>
                <c:pt idx="135">
                  <c:v>20174</c:v>
                </c:pt>
                <c:pt idx="136">
                  <c:v>20152</c:v>
                </c:pt>
                <c:pt idx="137">
                  <c:v>20040</c:v>
                </c:pt>
                <c:pt idx="138">
                  <c:v>19967</c:v>
                </c:pt>
                <c:pt idx="139">
                  <c:v>19919</c:v>
                </c:pt>
                <c:pt idx="140">
                  <c:v>19835</c:v>
                </c:pt>
                <c:pt idx="141">
                  <c:v>19660</c:v>
                </c:pt>
                <c:pt idx="142">
                  <c:v>19262</c:v>
                </c:pt>
                <c:pt idx="143">
                  <c:v>18815</c:v>
                </c:pt>
                <c:pt idx="144">
                  <c:v>18812</c:v>
                </c:pt>
                <c:pt idx="145">
                  <c:v>18539</c:v>
                </c:pt>
                <c:pt idx="146">
                  <c:v>18529</c:v>
                </c:pt>
                <c:pt idx="147">
                  <c:v>18334</c:v>
                </c:pt>
                <c:pt idx="148">
                  <c:v>18209</c:v>
                </c:pt>
                <c:pt idx="149">
                  <c:v>18178</c:v>
                </c:pt>
                <c:pt idx="150">
                  <c:v>17940</c:v>
                </c:pt>
                <c:pt idx="151">
                  <c:v>17916</c:v>
                </c:pt>
                <c:pt idx="152">
                  <c:v>17906</c:v>
                </c:pt>
                <c:pt idx="153">
                  <c:v>17755</c:v>
                </c:pt>
                <c:pt idx="154">
                  <c:v>17713</c:v>
                </c:pt>
                <c:pt idx="155">
                  <c:v>17612</c:v>
                </c:pt>
                <c:pt idx="156">
                  <c:v>17581</c:v>
                </c:pt>
                <c:pt idx="157">
                  <c:v>17404</c:v>
                </c:pt>
                <c:pt idx="158">
                  <c:v>17200</c:v>
                </c:pt>
                <c:pt idx="159">
                  <c:v>16841</c:v>
                </c:pt>
                <c:pt idx="160">
                  <c:v>16306</c:v>
                </c:pt>
                <c:pt idx="161">
                  <c:v>16130</c:v>
                </c:pt>
                <c:pt idx="162">
                  <c:v>15920</c:v>
                </c:pt>
                <c:pt idx="163">
                  <c:v>15668</c:v>
                </c:pt>
                <c:pt idx="164">
                  <c:v>15626</c:v>
                </c:pt>
                <c:pt idx="165">
                  <c:v>15596</c:v>
                </c:pt>
                <c:pt idx="166">
                  <c:v>15521</c:v>
                </c:pt>
                <c:pt idx="167">
                  <c:v>15489</c:v>
                </c:pt>
                <c:pt idx="168">
                  <c:v>15408</c:v>
                </c:pt>
                <c:pt idx="169">
                  <c:v>15286</c:v>
                </c:pt>
                <c:pt idx="170">
                  <c:v>15172</c:v>
                </c:pt>
                <c:pt idx="171">
                  <c:v>15128</c:v>
                </c:pt>
                <c:pt idx="172">
                  <c:v>15064</c:v>
                </c:pt>
                <c:pt idx="173">
                  <c:v>15060</c:v>
                </c:pt>
                <c:pt idx="174">
                  <c:v>14992</c:v>
                </c:pt>
                <c:pt idx="175">
                  <c:v>14708</c:v>
                </c:pt>
                <c:pt idx="176">
                  <c:v>14604</c:v>
                </c:pt>
                <c:pt idx="177">
                  <c:v>14541</c:v>
                </c:pt>
                <c:pt idx="178">
                  <c:v>14290</c:v>
                </c:pt>
                <c:pt idx="179">
                  <c:v>14260</c:v>
                </c:pt>
                <c:pt idx="180">
                  <c:v>14221</c:v>
                </c:pt>
                <c:pt idx="181">
                  <c:v>13855</c:v>
                </c:pt>
                <c:pt idx="182">
                  <c:v>13216</c:v>
                </c:pt>
                <c:pt idx="183">
                  <c:v>12938</c:v>
                </c:pt>
                <c:pt idx="184">
                  <c:v>12646</c:v>
                </c:pt>
                <c:pt idx="185">
                  <c:v>12551</c:v>
                </c:pt>
                <c:pt idx="186">
                  <c:v>12528</c:v>
                </c:pt>
                <c:pt idx="187">
                  <c:v>12346</c:v>
                </c:pt>
                <c:pt idx="188">
                  <c:v>12338</c:v>
                </c:pt>
                <c:pt idx="189">
                  <c:v>12161</c:v>
                </c:pt>
                <c:pt idx="190">
                  <c:v>12062</c:v>
                </c:pt>
                <c:pt idx="191">
                  <c:v>12050</c:v>
                </c:pt>
                <c:pt idx="192">
                  <c:v>12001</c:v>
                </c:pt>
                <c:pt idx="193">
                  <c:v>11964</c:v>
                </c:pt>
                <c:pt idx="194">
                  <c:v>11885</c:v>
                </c:pt>
                <c:pt idx="195">
                  <c:v>11829</c:v>
                </c:pt>
                <c:pt idx="196">
                  <c:v>11751</c:v>
                </c:pt>
                <c:pt idx="197">
                  <c:v>11628</c:v>
                </c:pt>
                <c:pt idx="198">
                  <c:v>11623</c:v>
                </c:pt>
                <c:pt idx="199">
                  <c:v>11512</c:v>
                </c:pt>
                <c:pt idx="200">
                  <c:v>11506</c:v>
                </c:pt>
                <c:pt idx="201">
                  <c:v>11385</c:v>
                </c:pt>
                <c:pt idx="202">
                  <c:v>11074</c:v>
                </c:pt>
                <c:pt idx="203">
                  <c:v>10930</c:v>
                </c:pt>
                <c:pt idx="204">
                  <c:v>10901</c:v>
                </c:pt>
                <c:pt idx="205">
                  <c:v>10441</c:v>
                </c:pt>
                <c:pt idx="206">
                  <c:v>10410</c:v>
                </c:pt>
                <c:pt idx="207">
                  <c:v>10221</c:v>
                </c:pt>
                <c:pt idx="208">
                  <c:v>10015</c:v>
                </c:pt>
                <c:pt idx="209">
                  <c:v>9990</c:v>
                </c:pt>
                <c:pt idx="210">
                  <c:v>9666</c:v>
                </c:pt>
                <c:pt idx="211">
                  <c:v>9586</c:v>
                </c:pt>
                <c:pt idx="212">
                  <c:v>9454</c:v>
                </c:pt>
                <c:pt idx="213">
                  <c:v>9390</c:v>
                </c:pt>
                <c:pt idx="214">
                  <c:v>9336</c:v>
                </c:pt>
                <c:pt idx="215">
                  <c:v>9259</c:v>
                </c:pt>
                <c:pt idx="216">
                  <c:v>9248</c:v>
                </c:pt>
                <c:pt idx="217">
                  <c:v>9187</c:v>
                </c:pt>
                <c:pt idx="218">
                  <c:v>9027</c:v>
                </c:pt>
                <c:pt idx="219">
                  <c:v>8747</c:v>
                </c:pt>
                <c:pt idx="220">
                  <c:v>8653</c:v>
                </c:pt>
                <c:pt idx="221">
                  <c:v>8338</c:v>
                </c:pt>
                <c:pt idx="222">
                  <c:v>8176</c:v>
                </c:pt>
                <c:pt idx="223">
                  <c:v>7929</c:v>
                </c:pt>
                <c:pt idx="224">
                  <c:v>7867</c:v>
                </c:pt>
                <c:pt idx="225">
                  <c:v>7774</c:v>
                </c:pt>
                <c:pt idx="226">
                  <c:v>7326</c:v>
                </c:pt>
                <c:pt idx="227">
                  <c:v>6853</c:v>
                </c:pt>
                <c:pt idx="228">
                  <c:v>6753</c:v>
                </c:pt>
                <c:pt idx="229">
                  <c:v>6671</c:v>
                </c:pt>
                <c:pt idx="230">
                  <c:v>6631</c:v>
                </c:pt>
                <c:pt idx="231">
                  <c:v>6333</c:v>
                </c:pt>
                <c:pt idx="232">
                  <c:v>6178</c:v>
                </c:pt>
                <c:pt idx="233">
                  <c:v>5495</c:v>
                </c:pt>
                <c:pt idx="234">
                  <c:v>5287</c:v>
                </c:pt>
                <c:pt idx="235">
                  <c:v>4408</c:v>
                </c:pt>
                <c:pt idx="236">
                  <c:v>3055</c:v>
                </c:pt>
                <c:pt idx="237">
                  <c:v>2958</c:v>
                </c:pt>
                <c:pt idx="238">
                  <c:v>2739</c:v>
                </c:pt>
                <c:pt idx="239">
                  <c:v>2429</c:v>
                </c:pt>
                <c:pt idx="240">
                  <c:v>2400</c:v>
                </c:pt>
                <c:pt idx="241">
                  <c:v>2243</c:v>
                </c:pt>
                <c:pt idx="242">
                  <c:v>2218</c:v>
                </c:pt>
                <c:pt idx="243">
                  <c:v>1283</c:v>
                </c:pt>
                <c:pt idx="244">
                  <c:v>462</c:v>
                </c:pt>
              </c:numCache>
            </c:numRef>
          </c:xVal>
          <c:yVal>
            <c:numRef>
              <c:f>'Q-15'!$F$4:$F$248</c:f>
              <c:numCache>
                <c:formatCode>0.00</c:formatCode>
                <c:ptCount val="245"/>
                <c:pt idx="0">
                  <c:v>417.54545454545456</c:v>
                </c:pt>
                <c:pt idx="1">
                  <c:v>70.172839506172835</c:v>
                </c:pt>
                <c:pt idx="2">
                  <c:v>141.60714285714286</c:v>
                </c:pt>
                <c:pt idx="3">
                  <c:v>49.201438848920866</c:v>
                </c:pt>
                <c:pt idx="4">
                  <c:v>48.88</c:v>
                </c:pt>
                <c:pt idx="5">
                  <c:v>54.277777777777779</c:v>
                </c:pt>
                <c:pt idx="6">
                  <c:v>59.551724137931032</c:v>
                </c:pt>
                <c:pt idx="7">
                  <c:v>192.13636363636363</c:v>
                </c:pt>
                <c:pt idx="8">
                  <c:v>89.692307692307693</c:v>
                </c:pt>
                <c:pt idx="9">
                  <c:v>42</c:v>
                </c:pt>
                <c:pt idx="10">
                  <c:v>52.144827586206894</c:v>
                </c:pt>
                <c:pt idx="11">
                  <c:v>44.31782945736434</c:v>
                </c:pt>
                <c:pt idx="12">
                  <c:v>58.661290322580648</c:v>
                </c:pt>
                <c:pt idx="13">
                  <c:v>180</c:v>
                </c:pt>
                <c:pt idx="14">
                  <c:v>114.96428571428571</c:v>
                </c:pt>
                <c:pt idx="15">
                  <c:v>61.8</c:v>
                </c:pt>
                <c:pt idx="16">
                  <c:v>43.765217391304347</c:v>
                </c:pt>
                <c:pt idx="17">
                  <c:v>57.916666666666664</c:v>
                </c:pt>
                <c:pt idx="18">
                  <c:v>51.30088495575221</c:v>
                </c:pt>
                <c:pt idx="19">
                  <c:v>166.81818181818181</c:v>
                </c:pt>
                <c:pt idx="20">
                  <c:v>47.963302752293579</c:v>
                </c:pt>
                <c:pt idx="21">
                  <c:v>55.42</c:v>
                </c:pt>
                <c:pt idx="22">
                  <c:v>43.3125</c:v>
                </c:pt>
                <c:pt idx="23">
                  <c:v>57.057692307692307</c:v>
                </c:pt>
                <c:pt idx="24">
                  <c:v>73.777777777777771</c:v>
                </c:pt>
                <c:pt idx="25">
                  <c:v>88.17307692307692</c:v>
                </c:pt>
                <c:pt idx="26">
                  <c:v>52.721739130434784</c:v>
                </c:pt>
                <c:pt idx="27">
                  <c:v>86.913043478260875</c:v>
                </c:pt>
                <c:pt idx="28">
                  <c:v>64.666666666666671</c:v>
                </c:pt>
                <c:pt idx="29">
                  <c:v>58.24</c:v>
                </c:pt>
                <c:pt idx="30">
                  <c:v>82.586956521739125</c:v>
                </c:pt>
                <c:pt idx="31">
                  <c:v>126.3</c:v>
                </c:pt>
                <c:pt idx="32">
                  <c:v>49.685714285714283</c:v>
                </c:pt>
                <c:pt idx="33">
                  <c:v>107.26086956521739</c:v>
                </c:pt>
                <c:pt idx="34">
                  <c:v>40.551020408163268</c:v>
                </c:pt>
                <c:pt idx="35">
                  <c:v>119.2</c:v>
                </c:pt>
                <c:pt idx="36">
                  <c:v>43.472222222222221</c:v>
                </c:pt>
                <c:pt idx="37">
                  <c:v>44.4551724137931</c:v>
                </c:pt>
                <c:pt idx="38">
                  <c:v>73.61666666666666</c:v>
                </c:pt>
                <c:pt idx="39">
                  <c:v>60.598540145985403</c:v>
                </c:pt>
                <c:pt idx="40">
                  <c:v>130.36363636363637</c:v>
                </c:pt>
                <c:pt idx="41">
                  <c:v>65.694444444444443</c:v>
                </c:pt>
                <c:pt idx="42">
                  <c:v>75.322033898305079</c:v>
                </c:pt>
                <c:pt idx="43">
                  <c:v>58.333333333333336</c:v>
                </c:pt>
                <c:pt idx="44">
                  <c:v>44.143884892086334</c:v>
                </c:pt>
                <c:pt idx="45">
                  <c:v>68.048387096774192</c:v>
                </c:pt>
                <c:pt idx="46">
                  <c:v>42.261538461538464</c:v>
                </c:pt>
                <c:pt idx="47">
                  <c:v>93.033898305084747</c:v>
                </c:pt>
                <c:pt idx="48">
                  <c:v>344.40909090909093</c:v>
                </c:pt>
                <c:pt idx="49">
                  <c:v>107.41304347826087</c:v>
                </c:pt>
                <c:pt idx="50">
                  <c:v>51.441860465116278</c:v>
                </c:pt>
                <c:pt idx="51">
                  <c:v>158.95454545454547</c:v>
                </c:pt>
                <c:pt idx="52">
                  <c:v>56.053191489361701</c:v>
                </c:pt>
                <c:pt idx="53">
                  <c:v>97.869565217391298</c:v>
                </c:pt>
                <c:pt idx="54">
                  <c:v>102.94117647058823</c:v>
                </c:pt>
                <c:pt idx="55">
                  <c:v>53.886178861788615</c:v>
                </c:pt>
                <c:pt idx="56">
                  <c:v>87.88333333333334</c:v>
                </c:pt>
                <c:pt idx="57">
                  <c:v>48.194444444444443</c:v>
                </c:pt>
                <c:pt idx="58">
                  <c:v>45.423611111111114</c:v>
                </c:pt>
                <c:pt idx="59">
                  <c:v>159.36666666666667</c:v>
                </c:pt>
                <c:pt idx="60">
                  <c:v>53.331034482758618</c:v>
                </c:pt>
                <c:pt idx="61">
                  <c:v>211.86363636363637</c:v>
                </c:pt>
                <c:pt idx="62">
                  <c:v>196.13636363636363</c:v>
                </c:pt>
                <c:pt idx="63">
                  <c:v>49.333333333333336</c:v>
                </c:pt>
                <c:pt idx="64">
                  <c:v>88.260869565217391</c:v>
                </c:pt>
                <c:pt idx="65">
                  <c:v>107.9795918367347</c:v>
                </c:pt>
                <c:pt idx="66">
                  <c:v>116.78260869565217</c:v>
                </c:pt>
                <c:pt idx="67">
                  <c:v>188.45454545454547</c:v>
                </c:pt>
                <c:pt idx="68">
                  <c:v>62.438596491228068</c:v>
                </c:pt>
                <c:pt idx="69">
                  <c:v>51.24</c:v>
                </c:pt>
                <c:pt idx="70">
                  <c:v>111.47499999999999</c:v>
                </c:pt>
                <c:pt idx="71">
                  <c:v>98.7</c:v>
                </c:pt>
                <c:pt idx="72">
                  <c:v>81.743243243243242</c:v>
                </c:pt>
                <c:pt idx="73">
                  <c:v>51.6</c:v>
                </c:pt>
                <c:pt idx="74">
                  <c:v>48.357142857142854</c:v>
                </c:pt>
                <c:pt idx="75">
                  <c:v>82.326086956521735</c:v>
                </c:pt>
                <c:pt idx="76">
                  <c:v>50.791666666666664</c:v>
                </c:pt>
                <c:pt idx="77">
                  <c:v>51.136690647482013</c:v>
                </c:pt>
                <c:pt idx="78">
                  <c:v>65.660714285714292</c:v>
                </c:pt>
                <c:pt idx="79">
                  <c:v>53.359712230215827</c:v>
                </c:pt>
                <c:pt idx="80">
                  <c:v>52.2406015037594</c:v>
                </c:pt>
                <c:pt idx="81">
                  <c:v>238.22727272727272</c:v>
                </c:pt>
                <c:pt idx="82">
                  <c:v>52.695652173913047</c:v>
                </c:pt>
                <c:pt idx="83">
                  <c:v>55.744827586206895</c:v>
                </c:pt>
                <c:pt idx="84">
                  <c:v>50.553956834532372</c:v>
                </c:pt>
                <c:pt idx="85">
                  <c:v>48</c:v>
                </c:pt>
                <c:pt idx="86">
                  <c:v>43.420689655172417</c:v>
                </c:pt>
                <c:pt idx="87">
                  <c:v>37.838383838383841</c:v>
                </c:pt>
                <c:pt idx="88">
                  <c:v>40.408450704225352</c:v>
                </c:pt>
                <c:pt idx="89">
                  <c:v>74.014705882352942</c:v>
                </c:pt>
                <c:pt idx="90">
                  <c:v>47.029850746268657</c:v>
                </c:pt>
                <c:pt idx="91">
                  <c:v>268.03571428571428</c:v>
                </c:pt>
                <c:pt idx="92">
                  <c:v>71.647058823529406</c:v>
                </c:pt>
                <c:pt idx="93">
                  <c:v>39.43795620437956</c:v>
                </c:pt>
                <c:pt idx="94">
                  <c:v>46.388888888888886</c:v>
                </c:pt>
                <c:pt idx="95">
                  <c:v>96.760869565217391</c:v>
                </c:pt>
                <c:pt idx="96">
                  <c:v>53.053191489361701</c:v>
                </c:pt>
                <c:pt idx="97">
                  <c:v>96</c:v>
                </c:pt>
                <c:pt idx="98">
                  <c:v>56.248062015503876</c:v>
                </c:pt>
                <c:pt idx="99">
                  <c:v>55.474820143884891</c:v>
                </c:pt>
                <c:pt idx="100">
                  <c:v>116.98076923076923</c:v>
                </c:pt>
                <c:pt idx="101">
                  <c:v>46.048275862068962</c:v>
                </c:pt>
                <c:pt idx="102">
                  <c:v>109.85294117647059</c:v>
                </c:pt>
                <c:pt idx="103">
                  <c:v>90.5</c:v>
                </c:pt>
                <c:pt idx="104">
                  <c:v>72.260273972602747</c:v>
                </c:pt>
                <c:pt idx="105">
                  <c:v>56.833333333333336</c:v>
                </c:pt>
                <c:pt idx="106">
                  <c:v>119.53846153846153</c:v>
                </c:pt>
                <c:pt idx="107">
                  <c:v>65.982142857142861</c:v>
                </c:pt>
                <c:pt idx="108">
                  <c:v>50.254901960784316</c:v>
                </c:pt>
                <c:pt idx="109">
                  <c:v>54.772727272727273</c:v>
                </c:pt>
                <c:pt idx="110">
                  <c:v>50.324786324786324</c:v>
                </c:pt>
                <c:pt idx="111">
                  <c:v>114.57142857142857</c:v>
                </c:pt>
                <c:pt idx="112">
                  <c:v>54.60431654676259</c:v>
                </c:pt>
                <c:pt idx="113">
                  <c:v>83.807692307692307</c:v>
                </c:pt>
                <c:pt idx="114">
                  <c:v>96.833333333333329</c:v>
                </c:pt>
                <c:pt idx="115">
                  <c:v>38.525179856115109</c:v>
                </c:pt>
                <c:pt idx="116">
                  <c:v>293.77272727272725</c:v>
                </c:pt>
                <c:pt idx="117">
                  <c:v>43.453237410071942</c:v>
                </c:pt>
                <c:pt idx="118">
                  <c:v>91.130434782608702</c:v>
                </c:pt>
                <c:pt idx="119">
                  <c:v>114.51282051282051</c:v>
                </c:pt>
                <c:pt idx="120">
                  <c:v>259.5</c:v>
                </c:pt>
                <c:pt idx="121">
                  <c:v>53.539568345323744</c:v>
                </c:pt>
                <c:pt idx="122">
                  <c:v>86.679245283018872</c:v>
                </c:pt>
                <c:pt idx="123">
                  <c:v>49.916666666666664</c:v>
                </c:pt>
                <c:pt idx="124">
                  <c:v>65.916666666666671</c:v>
                </c:pt>
                <c:pt idx="125">
                  <c:v>54.182481751824817</c:v>
                </c:pt>
                <c:pt idx="126">
                  <c:v>92.260869565217391</c:v>
                </c:pt>
                <c:pt idx="127">
                  <c:v>112.73913043478261</c:v>
                </c:pt>
                <c:pt idx="128">
                  <c:v>163.73529411764707</c:v>
                </c:pt>
                <c:pt idx="129">
                  <c:v>185.77272727272728</c:v>
                </c:pt>
                <c:pt idx="130">
                  <c:v>105.95652173913044</c:v>
                </c:pt>
                <c:pt idx="131">
                  <c:v>85.686274509803923</c:v>
                </c:pt>
                <c:pt idx="132">
                  <c:v>100.79545454545455</c:v>
                </c:pt>
                <c:pt idx="133">
                  <c:v>53.833333333333336</c:v>
                </c:pt>
                <c:pt idx="134">
                  <c:v>47.372413793103448</c:v>
                </c:pt>
                <c:pt idx="135">
                  <c:v>122</c:v>
                </c:pt>
                <c:pt idx="136">
                  <c:v>74.662068965517236</c:v>
                </c:pt>
                <c:pt idx="137">
                  <c:v>112.46666666666667</c:v>
                </c:pt>
                <c:pt idx="138">
                  <c:v>76.053333333333327</c:v>
                </c:pt>
                <c:pt idx="139">
                  <c:v>56.4</c:v>
                </c:pt>
                <c:pt idx="140">
                  <c:v>110.84782608695652</c:v>
                </c:pt>
                <c:pt idx="141">
                  <c:v>221.81818181818181</c:v>
                </c:pt>
                <c:pt idx="142">
                  <c:v>111.19565217391305</c:v>
                </c:pt>
                <c:pt idx="143">
                  <c:v>90.92307692307692</c:v>
                </c:pt>
                <c:pt idx="144">
                  <c:v>63.613793103448273</c:v>
                </c:pt>
                <c:pt idx="145">
                  <c:v>144.75</c:v>
                </c:pt>
                <c:pt idx="146">
                  <c:v>98.566037735849051</c:v>
                </c:pt>
                <c:pt idx="147">
                  <c:v>48.8125</c:v>
                </c:pt>
                <c:pt idx="148">
                  <c:v>206.13636363636363</c:v>
                </c:pt>
                <c:pt idx="149">
                  <c:v>86.484848484848484</c:v>
                </c:pt>
                <c:pt idx="150">
                  <c:v>52.333333333333336</c:v>
                </c:pt>
                <c:pt idx="151">
                  <c:v>112.72499999999999</c:v>
                </c:pt>
                <c:pt idx="152">
                  <c:v>51.883211678832119</c:v>
                </c:pt>
                <c:pt idx="153">
                  <c:v>122.34615384615384</c:v>
                </c:pt>
                <c:pt idx="154">
                  <c:v>99.474999999999994</c:v>
                </c:pt>
                <c:pt idx="155">
                  <c:v>73.803571428571431</c:v>
                </c:pt>
                <c:pt idx="156">
                  <c:v>194.6764705882353</c:v>
                </c:pt>
                <c:pt idx="157">
                  <c:v>80.245614035087726</c:v>
                </c:pt>
                <c:pt idx="158">
                  <c:v>50.342342342342342</c:v>
                </c:pt>
                <c:pt idx="159">
                  <c:v>330.04545454545456</c:v>
                </c:pt>
                <c:pt idx="160">
                  <c:v>131.07142857142858</c:v>
                </c:pt>
                <c:pt idx="161">
                  <c:v>117.73529411764706</c:v>
                </c:pt>
                <c:pt idx="162">
                  <c:v>119.67391304347827</c:v>
                </c:pt>
                <c:pt idx="163">
                  <c:v>57.886597938144327</c:v>
                </c:pt>
                <c:pt idx="164">
                  <c:v>152.07692307692307</c:v>
                </c:pt>
                <c:pt idx="165">
                  <c:v>60.931034482758619</c:v>
                </c:pt>
                <c:pt idx="166">
                  <c:v>54.111111111111114</c:v>
                </c:pt>
                <c:pt idx="167">
                  <c:v>104.13461538461539</c:v>
                </c:pt>
                <c:pt idx="168">
                  <c:v>101.37209302325581</c:v>
                </c:pt>
                <c:pt idx="169">
                  <c:v>95.694444444444443</c:v>
                </c:pt>
                <c:pt idx="170">
                  <c:v>46.317241379310346</c:v>
                </c:pt>
                <c:pt idx="171">
                  <c:v>56.36</c:v>
                </c:pt>
                <c:pt idx="172">
                  <c:v>193.76190476190476</c:v>
                </c:pt>
                <c:pt idx="173">
                  <c:v>69.705882352941174</c:v>
                </c:pt>
                <c:pt idx="174">
                  <c:v>128.34782608695653</c:v>
                </c:pt>
                <c:pt idx="175">
                  <c:v>119.2</c:v>
                </c:pt>
                <c:pt idx="176">
                  <c:v>103.62711864406779</c:v>
                </c:pt>
                <c:pt idx="177">
                  <c:v>135.4</c:v>
                </c:pt>
                <c:pt idx="178">
                  <c:v>199.04545454545453</c:v>
                </c:pt>
                <c:pt idx="179">
                  <c:v>100.07692307692308</c:v>
                </c:pt>
                <c:pt idx="180">
                  <c:v>57.893617021276597</c:v>
                </c:pt>
                <c:pt idx="181">
                  <c:v>47.166666666666664</c:v>
                </c:pt>
                <c:pt idx="182">
                  <c:v>130.56818181818181</c:v>
                </c:pt>
                <c:pt idx="183">
                  <c:v>124.54347826086956</c:v>
                </c:pt>
                <c:pt idx="184">
                  <c:v>291.68181818181819</c:v>
                </c:pt>
                <c:pt idx="185">
                  <c:v>53</c:v>
                </c:pt>
                <c:pt idx="186">
                  <c:v>66.28</c:v>
                </c:pt>
                <c:pt idx="187">
                  <c:v>166.3235294117647</c:v>
                </c:pt>
                <c:pt idx="188">
                  <c:v>69.955882352941174</c:v>
                </c:pt>
                <c:pt idx="189">
                  <c:v>44.986206896551721</c:v>
                </c:pt>
                <c:pt idx="190">
                  <c:v>60.972222222222221</c:v>
                </c:pt>
                <c:pt idx="191">
                  <c:v>147.88235294117646</c:v>
                </c:pt>
                <c:pt idx="192">
                  <c:v>106.07692307692308</c:v>
                </c:pt>
                <c:pt idx="193">
                  <c:v>117.06521739130434</c:v>
                </c:pt>
                <c:pt idx="194">
                  <c:v>54.855172413793106</c:v>
                </c:pt>
                <c:pt idx="195">
                  <c:v>92.3</c:v>
                </c:pt>
                <c:pt idx="196">
                  <c:v>53.770833333333336</c:v>
                </c:pt>
                <c:pt idx="197">
                  <c:v>136.44117647058823</c:v>
                </c:pt>
                <c:pt idx="198">
                  <c:v>209.71428571428572</c:v>
                </c:pt>
                <c:pt idx="199">
                  <c:v>137.67307692307693</c:v>
                </c:pt>
                <c:pt idx="200">
                  <c:v>307.96428571428572</c:v>
                </c:pt>
                <c:pt idx="201">
                  <c:v>130</c:v>
                </c:pt>
                <c:pt idx="202">
                  <c:v>56.529411764705884</c:v>
                </c:pt>
                <c:pt idx="203">
                  <c:v>203.72727272727272</c:v>
                </c:pt>
                <c:pt idx="204">
                  <c:v>166.85</c:v>
                </c:pt>
                <c:pt idx="205">
                  <c:v>365.5</c:v>
                </c:pt>
                <c:pt idx="206">
                  <c:v>66.916666666666671</c:v>
                </c:pt>
                <c:pt idx="207">
                  <c:v>265.31818181818181</c:v>
                </c:pt>
                <c:pt idx="208">
                  <c:v>208.64705882352942</c:v>
                </c:pt>
                <c:pt idx="209">
                  <c:v>117.3695652173913</c:v>
                </c:pt>
                <c:pt idx="210">
                  <c:v>70.944444444444443</c:v>
                </c:pt>
                <c:pt idx="211">
                  <c:v>57.402985074626862</c:v>
                </c:pt>
                <c:pt idx="212">
                  <c:v>225.26470588235293</c:v>
                </c:pt>
                <c:pt idx="213">
                  <c:v>43.492063492063494</c:v>
                </c:pt>
                <c:pt idx="214">
                  <c:v>374.04545454545456</c:v>
                </c:pt>
                <c:pt idx="215">
                  <c:v>49.866666666666667</c:v>
                </c:pt>
                <c:pt idx="216">
                  <c:v>64.172413793103445</c:v>
                </c:pt>
                <c:pt idx="217">
                  <c:v>51.833333333333336</c:v>
                </c:pt>
                <c:pt idx="218">
                  <c:v>104.67307692307692</c:v>
                </c:pt>
                <c:pt idx="219">
                  <c:v>150.03846153846155</c:v>
                </c:pt>
                <c:pt idx="220">
                  <c:v>45.868055555555557</c:v>
                </c:pt>
                <c:pt idx="221">
                  <c:v>115.01923076923077</c:v>
                </c:pt>
                <c:pt idx="222">
                  <c:v>143.71739130434781</c:v>
                </c:pt>
                <c:pt idx="223">
                  <c:v>63.256944444444443</c:v>
                </c:pt>
                <c:pt idx="224">
                  <c:v>45</c:v>
                </c:pt>
                <c:pt idx="225">
                  <c:v>64.517985611510795</c:v>
                </c:pt>
                <c:pt idx="226">
                  <c:v>95.256410256410263</c:v>
                </c:pt>
                <c:pt idx="227">
                  <c:v>53.5</c:v>
                </c:pt>
                <c:pt idx="228">
                  <c:v>104.53658536585365</c:v>
                </c:pt>
                <c:pt idx="229">
                  <c:v>111.05128205128206</c:v>
                </c:pt>
                <c:pt idx="230">
                  <c:v>162.6</c:v>
                </c:pt>
                <c:pt idx="231">
                  <c:v>48.31654676258993</c:v>
                </c:pt>
                <c:pt idx="232">
                  <c:v>74.066666666666663</c:v>
                </c:pt>
                <c:pt idx="233">
                  <c:v>134.61764705882354</c:v>
                </c:pt>
                <c:pt idx="234">
                  <c:v>200.38235294117646</c:v>
                </c:pt>
                <c:pt idx="235">
                  <c:v>307.92857142857144</c:v>
                </c:pt>
                <c:pt idx="236">
                  <c:v>123.25</c:v>
                </c:pt>
                <c:pt idx="237">
                  <c:v>45</c:v>
                </c:pt>
                <c:pt idx="238">
                  <c:v>46</c:v>
                </c:pt>
                <c:pt idx="239">
                  <c:v>100.01639344262296</c:v>
                </c:pt>
                <c:pt idx="240">
                  <c:v>60.916666666666664</c:v>
                </c:pt>
                <c:pt idx="241">
                  <c:v>67.220689655172407</c:v>
                </c:pt>
                <c:pt idx="242">
                  <c:v>158.04347826086956</c:v>
                </c:pt>
                <c:pt idx="243">
                  <c:v>286.16666666666669</c:v>
                </c:pt>
                <c:pt idx="244">
                  <c:v>244.75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65-4CD5-96ED-2A14FE22F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830799"/>
        <c:axId val="1290183663"/>
      </c:scatterChart>
      <c:valAx>
        <c:axId val="1258830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</a:t>
                </a:r>
                <a:r>
                  <a:rPr lang="en-IN" baseline="0"/>
                  <a:t> of student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0183663"/>
        <c:crosses val="autoZero"/>
        <c:crossBetween val="midCat"/>
      </c:valAx>
      <c:valAx>
        <c:axId val="1290183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830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Population</a:t>
            </a:r>
            <a:r>
              <a:rPr lang="en-IN" baseline="0"/>
              <a:t> VS No. Of University</a:t>
            </a:r>
            <a:endParaRPr lang="en-IN"/>
          </a:p>
        </c:rich>
      </c:tx>
      <c:layout>
        <c:manualLayout>
          <c:xMode val="edge"/>
          <c:yMode val="edge"/>
          <c:x val="0.19016666666666665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'Q-3'!$F$5:$F$78</c:f>
              <c:numCache>
                <c:formatCode>0.00</c:formatCode>
                <c:ptCount val="74"/>
                <c:pt idx="0">
                  <c:v>1425.8873369999999</c:v>
                </c:pt>
                <c:pt idx="1">
                  <c:v>1417.1731729999999</c:v>
                </c:pt>
                <c:pt idx="2">
                  <c:v>338.28985699999998</c:v>
                </c:pt>
                <c:pt idx="3">
                  <c:v>275.50133899999997</c:v>
                </c:pt>
                <c:pt idx="4">
                  <c:v>235.824862</c:v>
                </c:pt>
                <c:pt idx="5">
                  <c:v>218.541212</c:v>
                </c:pt>
                <c:pt idx="6">
                  <c:v>215.31349800000001</c:v>
                </c:pt>
                <c:pt idx="7">
                  <c:v>171.18637200000001</c:v>
                </c:pt>
                <c:pt idx="8">
                  <c:v>144.713314</c:v>
                </c:pt>
                <c:pt idx="9">
                  <c:v>127.504125</c:v>
                </c:pt>
                <c:pt idx="10">
                  <c:v>123.95169199999999</c:v>
                </c:pt>
                <c:pt idx="11">
                  <c:v>110.990103</c:v>
                </c:pt>
                <c:pt idx="12">
                  <c:v>88.550569999999993</c:v>
                </c:pt>
                <c:pt idx="13">
                  <c:v>85.341240999999997</c:v>
                </c:pt>
                <c:pt idx="14">
                  <c:v>83.369843000000003</c:v>
                </c:pt>
                <c:pt idx="15">
                  <c:v>71.697029999999998</c:v>
                </c:pt>
                <c:pt idx="16">
                  <c:v>67.508936000000006</c:v>
                </c:pt>
                <c:pt idx="17">
                  <c:v>64.626627999999997</c:v>
                </c:pt>
                <c:pt idx="18">
                  <c:v>59.893884999999997</c:v>
                </c:pt>
                <c:pt idx="19">
                  <c:v>59.037474000000003</c:v>
                </c:pt>
                <c:pt idx="20">
                  <c:v>54.89</c:v>
                </c:pt>
                <c:pt idx="21">
                  <c:v>54.027487000000001</c:v>
                </c:pt>
                <c:pt idx="22">
                  <c:v>51.874023999999999</c:v>
                </c:pt>
                <c:pt idx="23">
                  <c:v>51.815809999999999</c:v>
                </c:pt>
                <c:pt idx="24">
                  <c:v>47.558630000000001</c:v>
                </c:pt>
                <c:pt idx="25">
                  <c:v>47.249585000000003</c:v>
                </c:pt>
                <c:pt idx="26">
                  <c:v>45.510317999999998</c:v>
                </c:pt>
                <c:pt idx="27">
                  <c:v>39.857145000000003</c:v>
                </c:pt>
                <c:pt idx="28">
                  <c:v>39.701739000000003</c:v>
                </c:pt>
                <c:pt idx="29">
                  <c:v>38.454326999999999</c:v>
                </c:pt>
                <c:pt idx="30">
                  <c:v>37.457971000000001</c:v>
                </c:pt>
                <c:pt idx="31">
                  <c:v>36.408819999999999</c:v>
                </c:pt>
                <c:pt idx="32">
                  <c:v>33.938220999999999</c:v>
                </c:pt>
                <c:pt idx="33">
                  <c:v>33.47587</c:v>
                </c:pt>
                <c:pt idx="34">
                  <c:v>26.177413000000001</c:v>
                </c:pt>
                <c:pt idx="35">
                  <c:v>23.89</c:v>
                </c:pt>
                <c:pt idx="36">
                  <c:v>19.659267</c:v>
                </c:pt>
                <c:pt idx="37">
                  <c:v>19.603732999999998</c:v>
                </c:pt>
                <c:pt idx="38">
                  <c:v>17.564014</c:v>
                </c:pt>
                <c:pt idx="39">
                  <c:v>11.65593</c:v>
                </c:pt>
                <c:pt idx="40">
                  <c:v>11.285869</c:v>
                </c:pt>
                <c:pt idx="41">
                  <c:v>10.549346999999999</c:v>
                </c:pt>
                <c:pt idx="42">
                  <c:v>10.532999999999999</c:v>
                </c:pt>
                <c:pt idx="43">
                  <c:v>10.384971</c:v>
                </c:pt>
                <c:pt idx="44">
                  <c:v>10.270865000000001</c:v>
                </c:pt>
                <c:pt idx="45">
                  <c:v>9.9673079999999992</c:v>
                </c:pt>
                <c:pt idx="46">
                  <c:v>9.5349540000000008</c:v>
                </c:pt>
                <c:pt idx="47">
                  <c:v>9.4411290000000001</c:v>
                </c:pt>
                <c:pt idx="48">
                  <c:v>9.0383089999999999</c:v>
                </c:pt>
                <c:pt idx="49">
                  <c:v>8.9396170000000001</c:v>
                </c:pt>
                <c:pt idx="50">
                  <c:v>8.7404720000000005</c:v>
                </c:pt>
                <c:pt idx="51">
                  <c:v>7.4888649999999997</c:v>
                </c:pt>
                <c:pt idx="52">
                  <c:v>7.2213649999999996</c:v>
                </c:pt>
                <c:pt idx="53">
                  <c:v>6.95</c:v>
                </c:pt>
                <c:pt idx="54">
                  <c:v>6.7819529999999997</c:v>
                </c:pt>
                <c:pt idx="55">
                  <c:v>5.975689</c:v>
                </c:pt>
                <c:pt idx="56">
                  <c:v>5.8822609999999997</c:v>
                </c:pt>
                <c:pt idx="57">
                  <c:v>5.6434530000000001</c:v>
                </c:pt>
                <c:pt idx="58">
                  <c:v>5.5407450000000003</c:v>
                </c:pt>
                <c:pt idx="59">
                  <c:v>5.4343190000000003</c:v>
                </c:pt>
                <c:pt idx="60">
                  <c:v>5.1852879999999999</c:v>
                </c:pt>
                <c:pt idx="61">
                  <c:v>5.0231089999999998</c:v>
                </c:pt>
                <c:pt idx="62">
                  <c:v>4.5762980000000004</c:v>
                </c:pt>
                <c:pt idx="63">
                  <c:v>4.0303579999999997</c:v>
                </c:pt>
                <c:pt idx="64">
                  <c:v>3.4227940000000001</c:v>
                </c:pt>
                <c:pt idx="65">
                  <c:v>3.22</c:v>
                </c:pt>
                <c:pt idx="66">
                  <c:v>2.7500550000000001</c:v>
                </c:pt>
                <c:pt idx="67">
                  <c:v>2.695122</c:v>
                </c:pt>
                <c:pt idx="68">
                  <c:v>2.1198440000000001</c:v>
                </c:pt>
                <c:pt idx="69">
                  <c:v>1.850651</c:v>
                </c:pt>
                <c:pt idx="70">
                  <c:v>1.3260620000000001</c:v>
                </c:pt>
                <c:pt idx="71">
                  <c:v>1.2514879999999999</c:v>
                </c:pt>
                <c:pt idx="72">
                  <c:v>0.64759900000000004</c:v>
                </c:pt>
                <c:pt idx="73">
                  <c:v>0.37289899999999998</c:v>
                </c:pt>
              </c:numCache>
            </c:numRef>
          </c:xVal>
          <c:yVal>
            <c:numRef>
              <c:f>'Q-3'!$G$5:$G$78</c:f>
              <c:numCache>
                <c:formatCode>General</c:formatCode>
                <c:ptCount val="74"/>
                <c:pt idx="0">
                  <c:v>96</c:v>
                </c:pt>
                <c:pt idx="1">
                  <c:v>22</c:v>
                </c:pt>
                <c:pt idx="2">
                  <c:v>273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27</c:v>
                </c:pt>
                <c:pt idx="7">
                  <c:v>1</c:v>
                </c:pt>
                <c:pt idx="8">
                  <c:v>13</c:v>
                </c:pt>
                <c:pt idx="9">
                  <c:v>3</c:v>
                </c:pt>
                <c:pt idx="10">
                  <c:v>81</c:v>
                </c:pt>
                <c:pt idx="11">
                  <c:v>5</c:v>
                </c:pt>
                <c:pt idx="12">
                  <c:v>11</c:v>
                </c:pt>
                <c:pt idx="13">
                  <c:v>15</c:v>
                </c:pt>
                <c:pt idx="14">
                  <c:v>68</c:v>
                </c:pt>
                <c:pt idx="15">
                  <c:v>7</c:v>
                </c:pt>
                <c:pt idx="16">
                  <c:v>89</c:v>
                </c:pt>
                <c:pt idx="17">
                  <c:v>68</c:v>
                </c:pt>
                <c:pt idx="18">
                  <c:v>6</c:v>
                </c:pt>
                <c:pt idx="19">
                  <c:v>54</c:v>
                </c:pt>
                <c:pt idx="20">
                  <c:v>1</c:v>
                </c:pt>
                <c:pt idx="21">
                  <c:v>1</c:v>
                </c:pt>
                <c:pt idx="22">
                  <c:v>4</c:v>
                </c:pt>
                <c:pt idx="23">
                  <c:v>37</c:v>
                </c:pt>
                <c:pt idx="24">
                  <c:v>43</c:v>
                </c:pt>
                <c:pt idx="25">
                  <c:v>1</c:v>
                </c:pt>
                <c:pt idx="26">
                  <c:v>4</c:v>
                </c:pt>
                <c:pt idx="27">
                  <c:v>12</c:v>
                </c:pt>
                <c:pt idx="28">
                  <c:v>2</c:v>
                </c:pt>
                <c:pt idx="29">
                  <c:v>37</c:v>
                </c:pt>
                <c:pt idx="30">
                  <c:v>1</c:v>
                </c:pt>
                <c:pt idx="31">
                  <c:v>4</c:v>
                </c:pt>
                <c:pt idx="32">
                  <c:v>8</c:v>
                </c:pt>
                <c:pt idx="33">
                  <c:v>1</c:v>
                </c:pt>
                <c:pt idx="34">
                  <c:v>35</c:v>
                </c:pt>
                <c:pt idx="35">
                  <c:v>29</c:v>
                </c:pt>
                <c:pt idx="36">
                  <c:v>4</c:v>
                </c:pt>
                <c:pt idx="37">
                  <c:v>7</c:v>
                </c:pt>
                <c:pt idx="38">
                  <c:v>14</c:v>
                </c:pt>
                <c:pt idx="39">
                  <c:v>11</c:v>
                </c:pt>
                <c:pt idx="40">
                  <c:v>2</c:v>
                </c:pt>
                <c:pt idx="41">
                  <c:v>12</c:v>
                </c:pt>
                <c:pt idx="42">
                  <c:v>10</c:v>
                </c:pt>
                <c:pt idx="43">
                  <c:v>8</c:v>
                </c:pt>
                <c:pt idx="44">
                  <c:v>9</c:v>
                </c:pt>
                <c:pt idx="45">
                  <c:v>6</c:v>
                </c:pt>
                <c:pt idx="46">
                  <c:v>1</c:v>
                </c:pt>
                <c:pt idx="47">
                  <c:v>2</c:v>
                </c:pt>
                <c:pt idx="48">
                  <c:v>8</c:v>
                </c:pt>
                <c:pt idx="49">
                  <c:v>12</c:v>
                </c:pt>
                <c:pt idx="50">
                  <c:v>12</c:v>
                </c:pt>
                <c:pt idx="51">
                  <c:v>6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2</c:v>
                </c:pt>
                <c:pt idx="56">
                  <c:v>6</c:v>
                </c:pt>
                <c:pt idx="57">
                  <c:v>2</c:v>
                </c:pt>
                <c:pt idx="58">
                  <c:v>10</c:v>
                </c:pt>
                <c:pt idx="59">
                  <c:v>6</c:v>
                </c:pt>
                <c:pt idx="60">
                  <c:v>7</c:v>
                </c:pt>
                <c:pt idx="61">
                  <c:v>10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2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E9-4B1B-A83A-6F980E969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187872"/>
        <c:axId val="1388023423"/>
      </c:scatterChart>
      <c:valAx>
        <c:axId val="116718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population(Million)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8023423"/>
        <c:crosses val="autoZero"/>
        <c:crossBetween val="midCat"/>
      </c:valAx>
      <c:valAx>
        <c:axId val="138802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total</a:t>
                </a:r>
                <a:r>
                  <a:rPr lang="en-IN" baseline="0"/>
                  <a:t> university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18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No. Of Student changing over years in IIT Kharagpur</a:t>
            </a:r>
          </a:p>
        </c:rich>
      </c:tx>
      <c:layout>
        <c:manualLayout>
          <c:xMode val="edge"/>
          <c:yMode val="edge"/>
          <c:x val="0.10306627604648011"/>
          <c:y val="3.5246727089627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'Q-5'!$C$8:$C$13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'Q-5'!$D$8:$D$13</c:f>
              <c:numCache>
                <c:formatCode>0</c:formatCode>
                <c:ptCount val="6"/>
                <c:pt idx="0">
                  <c:v>24127.708108108109</c:v>
                </c:pt>
                <c:pt idx="1">
                  <c:v>26832</c:v>
                </c:pt>
                <c:pt idx="2">
                  <c:v>16742.142857142859</c:v>
                </c:pt>
                <c:pt idx="3">
                  <c:v>11911</c:v>
                </c:pt>
                <c:pt idx="4">
                  <c:v>20357.555555555555</c:v>
                </c:pt>
                <c:pt idx="5">
                  <c:v>22195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6-45A3-B7EB-31EDAC9FCF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15200"/>
        <c:axId val="1058195503"/>
      </c:barChart>
      <c:catAx>
        <c:axId val="1915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195503"/>
        <c:crosses val="autoZero"/>
        <c:auto val="1"/>
        <c:lblAlgn val="ctr"/>
        <c:lblOffset val="100"/>
        <c:noMultiLvlLbl val="0"/>
      </c:catAx>
      <c:valAx>
        <c:axId val="1058195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No. Of Student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400"/>
              <a:t>University</a:t>
            </a:r>
            <a:r>
              <a:rPr lang="en-IN" sz="1400" baseline="0"/>
              <a:t> Ranking VS International Student</a:t>
            </a:r>
            <a:endParaRPr lang="en-IN" sz="1400"/>
          </a:p>
        </c:rich>
      </c:tx>
      <c:layout>
        <c:manualLayout>
          <c:xMode val="edge"/>
          <c:yMode val="edge"/>
          <c:x val="0.13988002056122809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'Q-6'!$G$5:$G$249</c:f>
              <c:numCache>
                <c:formatCode>General</c:formatCode>
                <c:ptCount val="24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17</c:v>
                </c:pt>
                <c:pt idx="16">
                  <c:v>19</c:v>
                </c:pt>
                <c:pt idx="17">
                  <c:v>20</c:v>
                </c:pt>
                <c:pt idx="18">
                  <c:v>22</c:v>
                </c:pt>
                <c:pt idx="19">
                  <c:v>23</c:v>
                </c:pt>
                <c:pt idx="20">
                  <c:v>27</c:v>
                </c:pt>
                <c:pt idx="21">
                  <c:v>28</c:v>
                </c:pt>
                <c:pt idx="22">
                  <c:v>30</c:v>
                </c:pt>
                <c:pt idx="23">
                  <c:v>31</c:v>
                </c:pt>
                <c:pt idx="24">
                  <c:v>32</c:v>
                </c:pt>
                <c:pt idx="25">
                  <c:v>33</c:v>
                </c:pt>
                <c:pt idx="26">
                  <c:v>35</c:v>
                </c:pt>
                <c:pt idx="27">
                  <c:v>36</c:v>
                </c:pt>
                <c:pt idx="28">
                  <c:v>38</c:v>
                </c:pt>
                <c:pt idx="29">
                  <c:v>40</c:v>
                </c:pt>
                <c:pt idx="30">
                  <c:v>41</c:v>
                </c:pt>
                <c:pt idx="31">
                  <c:v>43</c:v>
                </c:pt>
                <c:pt idx="32">
                  <c:v>44</c:v>
                </c:pt>
                <c:pt idx="33">
                  <c:v>45</c:v>
                </c:pt>
                <c:pt idx="34">
                  <c:v>46</c:v>
                </c:pt>
                <c:pt idx="35">
                  <c:v>47</c:v>
                </c:pt>
                <c:pt idx="36">
                  <c:v>50</c:v>
                </c:pt>
                <c:pt idx="37">
                  <c:v>53</c:v>
                </c:pt>
                <c:pt idx="38">
                  <c:v>55</c:v>
                </c:pt>
                <c:pt idx="39">
                  <c:v>56</c:v>
                </c:pt>
                <c:pt idx="40">
                  <c:v>57</c:v>
                </c:pt>
                <c:pt idx="41">
                  <c:v>58</c:v>
                </c:pt>
                <c:pt idx="42">
                  <c:v>59</c:v>
                </c:pt>
                <c:pt idx="43">
                  <c:v>60</c:v>
                </c:pt>
                <c:pt idx="44">
                  <c:v>61</c:v>
                </c:pt>
                <c:pt idx="45">
                  <c:v>62</c:v>
                </c:pt>
                <c:pt idx="46">
                  <c:v>65</c:v>
                </c:pt>
                <c:pt idx="47">
                  <c:v>66</c:v>
                </c:pt>
                <c:pt idx="48">
                  <c:v>67</c:v>
                </c:pt>
                <c:pt idx="49">
                  <c:v>68</c:v>
                </c:pt>
                <c:pt idx="50">
                  <c:v>70</c:v>
                </c:pt>
                <c:pt idx="51">
                  <c:v>75</c:v>
                </c:pt>
                <c:pt idx="52">
                  <c:v>76</c:v>
                </c:pt>
                <c:pt idx="53">
                  <c:v>78</c:v>
                </c:pt>
                <c:pt idx="54">
                  <c:v>79</c:v>
                </c:pt>
                <c:pt idx="55">
                  <c:v>80</c:v>
                </c:pt>
                <c:pt idx="56">
                  <c:v>81</c:v>
                </c:pt>
                <c:pt idx="57">
                  <c:v>84</c:v>
                </c:pt>
                <c:pt idx="58">
                  <c:v>85</c:v>
                </c:pt>
                <c:pt idx="59">
                  <c:v>86</c:v>
                </c:pt>
                <c:pt idx="60">
                  <c:v>87</c:v>
                </c:pt>
                <c:pt idx="61">
                  <c:v>88</c:v>
                </c:pt>
                <c:pt idx="62">
                  <c:v>89</c:v>
                </c:pt>
                <c:pt idx="63">
                  <c:v>90</c:v>
                </c:pt>
                <c:pt idx="64">
                  <c:v>91</c:v>
                </c:pt>
                <c:pt idx="65">
                  <c:v>93</c:v>
                </c:pt>
                <c:pt idx="66">
                  <c:v>94</c:v>
                </c:pt>
                <c:pt idx="67">
                  <c:v>97</c:v>
                </c:pt>
                <c:pt idx="68">
                  <c:v>98</c:v>
                </c:pt>
                <c:pt idx="69">
                  <c:v>99</c:v>
                </c:pt>
                <c:pt idx="70">
                  <c:v>100</c:v>
                </c:pt>
                <c:pt idx="71">
                  <c:v>104</c:v>
                </c:pt>
                <c:pt idx="72">
                  <c:v>105</c:v>
                </c:pt>
                <c:pt idx="73">
                  <c:v>106</c:v>
                </c:pt>
                <c:pt idx="74">
                  <c:v>107</c:v>
                </c:pt>
                <c:pt idx="75">
                  <c:v>108</c:v>
                </c:pt>
                <c:pt idx="76">
                  <c:v>111</c:v>
                </c:pt>
                <c:pt idx="77">
                  <c:v>112</c:v>
                </c:pt>
                <c:pt idx="78">
                  <c:v>113</c:v>
                </c:pt>
                <c:pt idx="79">
                  <c:v>114</c:v>
                </c:pt>
                <c:pt idx="80">
                  <c:v>117</c:v>
                </c:pt>
                <c:pt idx="81">
                  <c:v>118</c:v>
                </c:pt>
                <c:pt idx="82">
                  <c:v>119</c:v>
                </c:pt>
                <c:pt idx="83">
                  <c:v>121</c:v>
                </c:pt>
                <c:pt idx="84">
                  <c:v>122</c:v>
                </c:pt>
                <c:pt idx="85">
                  <c:v>123</c:v>
                </c:pt>
                <c:pt idx="86">
                  <c:v>125</c:v>
                </c:pt>
                <c:pt idx="87">
                  <c:v>126</c:v>
                </c:pt>
                <c:pt idx="88">
                  <c:v>127</c:v>
                </c:pt>
                <c:pt idx="89">
                  <c:v>128</c:v>
                </c:pt>
                <c:pt idx="90">
                  <c:v>130</c:v>
                </c:pt>
                <c:pt idx="91">
                  <c:v>131</c:v>
                </c:pt>
                <c:pt idx="92">
                  <c:v>132</c:v>
                </c:pt>
                <c:pt idx="93">
                  <c:v>133</c:v>
                </c:pt>
                <c:pt idx="94">
                  <c:v>134</c:v>
                </c:pt>
                <c:pt idx="95">
                  <c:v>135</c:v>
                </c:pt>
                <c:pt idx="96">
                  <c:v>137</c:v>
                </c:pt>
                <c:pt idx="97">
                  <c:v>139</c:v>
                </c:pt>
                <c:pt idx="98">
                  <c:v>141</c:v>
                </c:pt>
                <c:pt idx="99">
                  <c:v>142</c:v>
                </c:pt>
                <c:pt idx="100">
                  <c:v>143</c:v>
                </c:pt>
                <c:pt idx="101">
                  <c:v>144</c:v>
                </c:pt>
                <c:pt idx="102">
                  <c:v>145</c:v>
                </c:pt>
                <c:pt idx="103">
                  <c:v>146</c:v>
                </c:pt>
                <c:pt idx="104">
                  <c:v>147</c:v>
                </c:pt>
                <c:pt idx="105">
                  <c:v>148</c:v>
                </c:pt>
                <c:pt idx="106">
                  <c:v>149</c:v>
                </c:pt>
                <c:pt idx="107">
                  <c:v>150</c:v>
                </c:pt>
                <c:pt idx="108">
                  <c:v>151</c:v>
                </c:pt>
                <c:pt idx="109">
                  <c:v>152</c:v>
                </c:pt>
                <c:pt idx="110">
                  <c:v>154</c:v>
                </c:pt>
                <c:pt idx="111">
                  <c:v>157</c:v>
                </c:pt>
                <c:pt idx="112">
                  <c:v>158</c:v>
                </c:pt>
                <c:pt idx="113">
                  <c:v>160</c:v>
                </c:pt>
                <c:pt idx="114">
                  <c:v>161</c:v>
                </c:pt>
                <c:pt idx="115">
                  <c:v>162</c:v>
                </c:pt>
                <c:pt idx="116">
                  <c:v>163</c:v>
                </c:pt>
                <c:pt idx="117">
                  <c:v>165</c:v>
                </c:pt>
                <c:pt idx="118">
                  <c:v>170</c:v>
                </c:pt>
                <c:pt idx="119">
                  <c:v>171</c:v>
                </c:pt>
                <c:pt idx="120">
                  <c:v>173</c:v>
                </c:pt>
                <c:pt idx="121">
                  <c:v>178</c:v>
                </c:pt>
                <c:pt idx="122">
                  <c:v>179</c:v>
                </c:pt>
                <c:pt idx="123">
                  <c:v>181</c:v>
                </c:pt>
                <c:pt idx="124">
                  <c:v>183</c:v>
                </c:pt>
                <c:pt idx="125">
                  <c:v>187</c:v>
                </c:pt>
                <c:pt idx="126">
                  <c:v>188</c:v>
                </c:pt>
                <c:pt idx="127">
                  <c:v>190</c:v>
                </c:pt>
                <c:pt idx="128">
                  <c:v>191</c:v>
                </c:pt>
                <c:pt idx="129">
                  <c:v>192</c:v>
                </c:pt>
                <c:pt idx="130">
                  <c:v>195</c:v>
                </c:pt>
                <c:pt idx="131">
                  <c:v>198</c:v>
                </c:pt>
                <c:pt idx="132">
                  <c:v>200</c:v>
                </c:pt>
                <c:pt idx="133">
                  <c:v>202</c:v>
                </c:pt>
                <c:pt idx="134">
                  <c:v>203</c:v>
                </c:pt>
                <c:pt idx="135">
                  <c:v>206</c:v>
                </c:pt>
                <c:pt idx="136">
                  <c:v>207</c:v>
                </c:pt>
                <c:pt idx="137">
                  <c:v>212</c:v>
                </c:pt>
                <c:pt idx="138">
                  <c:v>213</c:v>
                </c:pt>
                <c:pt idx="139">
                  <c:v>215</c:v>
                </c:pt>
                <c:pt idx="140">
                  <c:v>216</c:v>
                </c:pt>
                <c:pt idx="141">
                  <c:v>218</c:v>
                </c:pt>
                <c:pt idx="142">
                  <c:v>219</c:v>
                </c:pt>
                <c:pt idx="143">
                  <c:v>222</c:v>
                </c:pt>
                <c:pt idx="144">
                  <c:v>223</c:v>
                </c:pt>
                <c:pt idx="145">
                  <c:v>226</c:v>
                </c:pt>
                <c:pt idx="146">
                  <c:v>230</c:v>
                </c:pt>
                <c:pt idx="147">
                  <c:v>237</c:v>
                </c:pt>
                <c:pt idx="148">
                  <c:v>239</c:v>
                </c:pt>
                <c:pt idx="149">
                  <c:v>244</c:v>
                </c:pt>
                <c:pt idx="150">
                  <c:v>248</c:v>
                </c:pt>
                <c:pt idx="151">
                  <c:v>251</c:v>
                </c:pt>
                <c:pt idx="152">
                  <c:v>253</c:v>
                </c:pt>
                <c:pt idx="153">
                  <c:v>255</c:v>
                </c:pt>
                <c:pt idx="154">
                  <c:v>262</c:v>
                </c:pt>
                <c:pt idx="155">
                  <c:v>264</c:v>
                </c:pt>
                <c:pt idx="156">
                  <c:v>265</c:v>
                </c:pt>
                <c:pt idx="157">
                  <c:v>268</c:v>
                </c:pt>
                <c:pt idx="158">
                  <c:v>270</c:v>
                </c:pt>
                <c:pt idx="159">
                  <c:v>271</c:v>
                </c:pt>
                <c:pt idx="160">
                  <c:v>274</c:v>
                </c:pt>
                <c:pt idx="161">
                  <c:v>276</c:v>
                </c:pt>
                <c:pt idx="162">
                  <c:v>277</c:v>
                </c:pt>
                <c:pt idx="163">
                  <c:v>281</c:v>
                </c:pt>
                <c:pt idx="164">
                  <c:v>285</c:v>
                </c:pt>
                <c:pt idx="165">
                  <c:v>288</c:v>
                </c:pt>
                <c:pt idx="166">
                  <c:v>292</c:v>
                </c:pt>
                <c:pt idx="167">
                  <c:v>293</c:v>
                </c:pt>
                <c:pt idx="168">
                  <c:v>306</c:v>
                </c:pt>
                <c:pt idx="169">
                  <c:v>319</c:v>
                </c:pt>
                <c:pt idx="170">
                  <c:v>324</c:v>
                </c:pt>
                <c:pt idx="171">
                  <c:v>325</c:v>
                </c:pt>
                <c:pt idx="172">
                  <c:v>327</c:v>
                </c:pt>
                <c:pt idx="173">
                  <c:v>331</c:v>
                </c:pt>
                <c:pt idx="174">
                  <c:v>333</c:v>
                </c:pt>
                <c:pt idx="175">
                  <c:v>341</c:v>
                </c:pt>
                <c:pt idx="176">
                  <c:v>351</c:v>
                </c:pt>
                <c:pt idx="177">
                  <c:v>354</c:v>
                </c:pt>
                <c:pt idx="178">
                  <c:v>358</c:v>
                </c:pt>
                <c:pt idx="179">
                  <c:v>365</c:v>
                </c:pt>
                <c:pt idx="180">
                  <c:v>376</c:v>
                </c:pt>
                <c:pt idx="181">
                  <c:v>378</c:v>
                </c:pt>
                <c:pt idx="182">
                  <c:v>382</c:v>
                </c:pt>
                <c:pt idx="183">
                  <c:v>384</c:v>
                </c:pt>
                <c:pt idx="184">
                  <c:v>394</c:v>
                </c:pt>
                <c:pt idx="185">
                  <c:v>397</c:v>
                </c:pt>
                <c:pt idx="186">
                  <c:v>412</c:v>
                </c:pt>
                <c:pt idx="187">
                  <c:v>419</c:v>
                </c:pt>
                <c:pt idx="188">
                  <c:v>427</c:v>
                </c:pt>
                <c:pt idx="189">
                  <c:v>446</c:v>
                </c:pt>
                <c:pt idx="190">
                  <c:v>449</c:v>
                </c:pt>
                <c:pt idx="191">
                  <c:v>450</c:v>
                </c:pt>
                <c:pt idx="192">
                  <c:v>463</c:v>
                </c:pt>
                <c:pt idx="193">
                  <c:v>469</c:v>
                </c:pt>
                <c:pt idx="194">
                  <c:v>542</c:v>
                </c:pt>
                <c:pt idx="195">
                  <c:v>587</c:v>
                </c:pt>
                <c:pt idx="196">
                  <c:v>598</c:v>
                </c:pt>
                <c:pt idx="197">
                  <c:v>625</c:v>
                </c:pt>
                <c:pt idx="198">
                  <c:v>679</c:v>
                </c:pt>
                <c:pt idx="199">
                  <c:v>774</c:v>
                </c:pt>
                <c:pt idx="200">
                  <c:v>792</c:v>
                </c:pt>
                <c:pt idx="201">
                  <c:v>854</c:v>
                </c:pt>
                <c:pt idx="202">
                  <c:v>904</c:v>
                </c:pt>
                <c:pt idx="203">
                  <c:v>952</c:v>
                </c:pt>
                <c:pt idx="204">
                  <c:v>1025</c:v>
                </c:pt>
                <c:pt idx="205">
                  <c:v>1026</c:v>
                </c:pt>
                <c:pt idx="206">
                  <c:v>1027</c:v>
                </c:pt>
                <c:pt idx="207">
                  <c:v>1028</c:v>
                </c:pt>
                <c:pt idx="208">
                  <c:v>1029</c:v>
                </c:pt>
                <c:pt idx="209">
                  <c:v>1030</c:v>
                </c:pt>
                <c:pt idx="210">
                  <c:v>1032</c:v>
                </c:pt>
                <c:pt idx="211">
                  <c:v>1033</c:v>
                </c:pt>
                <c:pt idx="212">
                  <c:v>1034</c:v>
                </c:pt>
                <c:pt idx="213">
                  <c:v>1035</c:v>
                </c:pt>
                <c:pt idx="214">
                  <c:v>1036</c:v>
                </c:pt>
                <c:pt idx="215">
                  <c:v>1037</c:v>
                </c:pt>
                <c:pt idx="216">
                  <c:v>1038</c:v>
                </c:pt>
                <c:pt idx="217">
                  <c:v>1039</c:v>
                </c:pt>
                <c:pt idx="218">
                  <c:v>1040</c:v>
                </c:pt>
                <c:pt idx="219">
                  <c:v>1041</c:v>
                </c:pt>
                <c:pt idx="220">
                  <c:v>1042</c:v>
                </c:pt>
                <c:pt idx="221">
                  <c:v>1044</c:v>
                </c:pt>
                <c:pt idx="222">
                  <c:v>1045</c:v>
                </c:pt>
                <c:pt idx="223">
                  <c:v>1046</c:v>
                </c:pt>
                <c:pt idx="224">
                  <c:v>1048</c:v>
                </c:pt>
                <c:pt idx="225">
                  <c:v>1049</c:v>
                </c:pt>
                <c:pt idx="226">
                  <c:v>1050</c:v>
                </c:pt>
                <c:pt idx="227">
                  <c:v>1051</c:v>
                </c:pt>
                <c:pt idx="228">
                  <c:v>1052</c:v>
                </c:pt>
                <c:pt idx="229">
                  <c:v>1054</c:v>
                </c:pt>
                <c:pt idx="230">
                  <c:v>1055</c:v>
                </c:pt>
                <c:pt idx="231">
                  <c:v>1056</c:v>
                </c:pt>
                <c:pt idx="232">
                  <c:v>1057</c:v>
                </c:pt>
                <c:pt idx="233">
                  <c:v>1058</c:v>
                </c:pt>
                <c:pt idx="234">
                  <c:v>1059</c:v>
                </c:pt>
                <c:pt idx="235">
                  <c:v>1060</c:v>
                </c:pt>
                <c:pt idx="236">
                  <c:v>1061</c:v>
                </c:pt>
                <c:pt idx="237">
                  <c:v>1062</c:v>
                </c:pt>
                <c:pt idx="238">
                  <c:v>1071</c:v>
                </c:pt>
                <c:pt idx="239">
                  <c:v>1072</c:v>
                </c:pt>
                <c:pt idx="240">
                  <c:v>1080</c:v>
                </c:pt>
                <c:pt idx="241">
                  <c:v>1087</c:v>
                </c:pt>
                <c:pt idx="242">
                  <c:v>1088</c:v>
                </c:pt>
                <c:pt idx="243">
                  <c:v>1099</c:v>
                </c:pt>
                <c:pt idx="244">
                  <c:v>1107</c:v>
                </c:pt>
              </c:numCache>
            </c:numRef>
          </c:xVal>
          <c:yVal>
            <c:numRef>
              <c:f>'Q-6'!$H$5:$H$249</c:f>
              <c:numCache>
                <c:formatCode>General</c:formatCode>
                <c:ptCount val="245"/>
                <c:pt idx="0">
                  <c:v>25</c:v>
                </c:pt>
                <c:pt idx="1">
                  <c:v>33</c:v>
                </c:pt>
                <c:pt idx="2">
                  <c:v>22</c:v>
                </c:pt>
                <c:pt idx="3">
                  <c:v>34</c:v>
                </c:pt>
                <c:pt idx="4">
                  <c:v>27</c:v>
                </c:pt>
                <c:pt idx="5">
                  <c:v>27</c:v>
                </c:pt>
                <c:pt idx="6">
                  <c:v>34</c:v>
                </c:pt>
                <c:pt idx="7">
                  <c:v>20</c:v>
                </c:pt>
                <c:pt idx="8">
                  <c:v>28</c:v>
                </c:pt>
                <c:pt idx="9">
                  <c:v>15</c:v>
                </c:pt>
                <c:pt idx="10">
                  <c:v>21</c:v>
                </c:pt>
                <c:pt idx="11">
                  <c:v>19</c:v>
                </c:pt>
                <c:pt idx="12">
                  <c:v>20</c:v>
                </c:pt>
                <c:pt idx="13">
                  <c:v>10</c:v>
                </c:pt>
                <c:pt idx="14">
                  <c:v>23</c:v>
                </c:pt>
                <c:pt idx="15">
                  <c:v>7</c:v>
                </c:pt>
                <c:pt idx="16">
                  <c:v>15</c:v>
                </c:pt>
                <c:pt idx="17">
                  <c:v>11</c:v>
                </c:pt>
                <c:pt idx="18">
                  <c:v>5</c:v>
                </c:pt>
                <c:pt idx="19">
                  <c:v>19</c:v>
                </c:pt>
                <c:pt idx="20">
                  <c:v>17</c:v>
                </c:pt>
                <c:pt idx="21">
                  <c:v>51</c:v>
                </c:pt>
                <c:pt idx="22">
                  <c:v>9</c:v>
                </c:pt>
                <c:pt idx="23">
                  <c:v>46</c:v>
                </c:pt>
                <c:pt idx="24">
                  <c:v>9</c:v>
                </c:pt>
                <c:pt idx="25">
                  <c:v>15</c:v>
                </c:pt>
                <c:pt idx="26">
                  <c:v>15</c:v>
                </c:pt>
                <c:pt idx="27">
                  <c:v>8</c:v>
                </c:pt>
                <c:pt idx="28">
                  <c:v>9</c:v>
                </c:pt>
                <c:pt idx="29">
                  <c:v>11</c:v>
                </c:pt>
                <c:pt idx="30">
                  <c:v>23</c:v>
                </c:pt>
                <c:pt idx="31">
                  <c:v>35</c:v>
                </c:pt>
                <c:pt idx="32">
                  <c:v>20</c:v>
                </c:pt>
                <c:pt idx="33">
                  <c:v>13</c:v>
                </c:pt>
                <c:pt idx="34">
                  <c:v>8</c:v>
                </c:pt>
                <c:pt idx="35">
                  <c:v>16</c:v>
                </c:pt>
                <c:pt idx="36">
                  <c:v>8</c:v>
                </c:pt>
                <c:pt idx="37">
                  <c:v>26</c:v>
                </c:pt>
                <c:pt idx="38">
                  <c:v>9</c:v>
                </c:pt>
                <c:pt idx="39">
                  <c:v>4</c:v>
                </c:pt>
                <c:pt idx="40">
                  <c:v>26</c:v>
                </c:pt>
                <c:pt idx="41">
                  <c:v>16</c:v>
                </c:pt>
                <c:pt idx="42">
                  <c:v>10</c:v>
                </c:pt>
                <c:pt idx="43">
                  <c:v>36</c:v>
                </c:pt>
                <c:pt idx="44">
                  <c:v>30</c:v>
                </c:pt>
                <c:pt idx="45">
                  <c:v>17</c:v>
                </c:pt>
                <c:pt idx="46">
                  <c:v>39</c:v>
                </c:pt>
                <c:pt idx="47">
                  <c:v>19</c:v>
                </c:pt>
                <c:pt idx="48">
                  <c:v>25</c:v>
                </c:pt>
                <c:pt idx="49">
                  <c:v>9</c:v>
                </c:pt>
                <c:pt idx="50">
                  <c:v>22</c:v>
                </c:pt>
                <c:pt idx="51">
                  <c:v>10</c:v>
                </c:pt>
                <c:pt idx="52">
                  <c:v>34</c:v>
                </c:pt>
                <c:pt idx="53">
                  <c:v>17</c:v>
                </c:pt>
                <c:pt idx="54">
                  <c:v>7</c:v>
                </c:pt>
                <c:pt idx="55">
                  <c:v>9</c:v>
                </c:pt>
                <c:pt idx="56">
                  <c:v>18</c:v>
                </c:pt>
                <c:pt idx="57">
                  <c:v>12</c:v>
                </c:pt>
                <c:pt idx="58">
                  <c:v>10</c:v>
                </c:pt>
                <c:pt idx="59">
                  <c:v>14</c:v>
                </c:pt>
                <c:pt idx="60">
                  <c:v>26</c:v>
                </c:pt>
                <c:pt idx="61">
                  <c:v>19</c:v>
                </c:pt>
                <c:pt idx="62">
                  <c:v>6</c:v>
                </c:pt>
                <c:pt idx="63">
                  <c:v>20</c:v>
                </c:pt>
                <c:pt idx="64">
                  <c:v>18</c:v>
                </c:pt>
                <c:pt idx="65">
                  <c:v>19</c:v>
                </c:pt>
                <c:pt idx="66">
                  <c:v>28</c:v>
                </c:pt>
                <c:pt idx="67">
                  <c:v>27</c:v>
                </c:pt>
                <c:pt idx="68">
                  <c:v>25</c:v>
                </c:pt>
                <c:pt idx="69">
                  <c:v>7</c:v>
                </c:pt>
                <c:pt idx="70">
                  <c:v>22</c:v>
                </c:pt>
                <c:pt idx="71">
                  <c:v>34</c:v>
                </c:pt>
                <c:pt idx="72">
                  <c:v>24</c:v>
                </c:pt>
                <c:pt idx="73">
                  <c:v>20</c:v>
                </c:pt>
                <c:pt idx="74">
                  <c:v>35</c:v>
                </c:pt>
                <c:pt idx="75">
                  <c:v>23</c:v>
                </c:pt>
                <c:pt idx="76">
                  <c:v>14</c:v>
                </c:pt>
                <c:pt idx="77">
                  <c:v>10</c:v>
                </c:pt>
                <c:pt idx="78">
                  <c:v>7</c:v>
                </c:pt>
                <c:pt idx="79">
                  <c:v>10</c:v>
                </c:pt>
                <c:pt idx="80">
                  <c:v>13</c:v>
                </c:pt>
                <c:pt idx="81">
                  <c:v>35</c:v>
                </c:pt>
                <c:pt idx="82">
                  <c:v>13</c:v>
                </c:pt>
                <c:pt idx="83">
                  <c:v>18</c:v>
                </c:pt>
                <c:pt idx="84">
                  <c:v>14</c:v>
                </c:pt>
                <c:pt idx="85">
                  <c:v>15</c:v>
                </c:pt>
                <c:pt idx="86">
                  <c:v>15</c:v>
                </c:pt>
                <c:pt idx="87">
                  <c:v>14</c:v>
                </c:pt>
                <c:pt idx="88">
                  <c:v>14</c:v>
                </c:pt>
                <c:pt idx="89">
                  <c:v>10</c:v>
                </c:pt>
                <c:pt idx="90">
                  <c:v>11</c:v>
                </c:pt>
                <c:pt idx="91">
                  <c:v>12</c:v>
                </c:pt>
                <c:pt idx="92">
                  <c:v>11</c:v>
                </c:pt>
                <c:pt idx="93">
                  <c:v>12</c:v>
                </c:pt>
                <c:pt idx="94">
                  <c:v>9</c:v>
                </c:pt>
                <c:pt idx="95">
                  <c:v>10</c:v>
                </c:pt>
                <c:pt idx="96">
                  <c:v>4</c:v>
                </c:pt>
                <c:pt idx="97">
                  <c:v>25</c:v>
                </c:pt>
                <c:pt idx="98">
                  <c:v>9</c:v>
                </c:pt>
                <c:pt idx="99">
                  <c:v>29</c:v>
                </c:pt>
                <c:pt idx="100">
                  <c:v>14</c:v>
                </c:pt>
                <c:pt idx="101">
                  <c:v>32</c:v>
                </c:pt>
                <c:pt idx="102">
                  <c:v>15</c:v>
                </c:pt>
                <c:pt idx="103">
                  <c:v>23</c:v>
                </c:pt>
                <c:pt idx="104">
                  <c:v>23</c:v>
                </c:pt>
                <c:pt idx="105">
                  <c:v>6</c:v>
                </c:pt>
                <c:pt idx="106">
                  <c:v>5</c:v>
                </c:pt>
                <c:pt idx="107">
                  <c:v>29</c:v>
                </c:pt>
                <c:pt idx="108">
                  <c:v>33</c:v>
                </c:pt>
                <c:pt idx="109">
                  <c:v>33</c:v>
                </c:pt>
                <c:pt idx="110">
                  <c:v>21</c:v>
                </c:pt>
                <c:pt idx="111">
                  <c:v>24</c:v>
                </c:pt>
                <c:pt idx="112">
                  <c:v>38</c:v>
                </c:pt>
                <c:pt idx="113">
                  <c:v>16</c:v>
                </c:pt>
                <c:pt idx="114">
                  <c:v>20</c:v>
                </c:pt>
                <c:pt idx="115">
                  <c:v>12</c:v>
                </c:pt>
                <c:pt idx="116">
                  <c:v>15</c:v>
                </c:pt>
                <c:pt idx="117">
                  <c:v>1</c:v>
                </c:pt>
                <c:pt idx="118">
                  <c:v>12</c:v>
                </c:pt>
                <c:pt idx="119">
                  <c:v>36</c:v>
                </c:pt>
                <c:pt idx="120">
                  <c:v>7</c:v>
                </c:pt>
                <c:pt idx="121">
                  <c:v>6</c:v>
                </c:pt>
                <c:pt idx="122">
                  <c:v>31</c:v>
                </c:pt>
                <c:pt idx="123">
                  <c:v>16</c:v>
                </c:pt>
                <c:pt idx="124">
                  <c:v>11</c:v>
                </c:pt>
                <c:pt idx="125">
                  <c:v>4</c:v>
                </c:pt>
                <c:pt idx="126">
                  <c:v>8</c:v>
                </c:pt>
                <c:pt idx="127">
                  <c:v>11</c:v>
                </c:pt>
                <c:pt idx="128">
                  <c:v>35</c:v>
                </c:pt>
                <c:pt idx="129">
                  <c:v>19</c:v>
                </c:pt>
                <c:pt idx="130">
                  <c:v>22</c:v>
                </c:pt>
                <c:pt idx="131">
                  <c:v>18</c:v>
                </c:pt>
                <c:pt idx="132">
                  <c:v>11</c:v>
                </c:pt>
                <c:pt idx="133">
                  <c:v>14</c:v>
                </c:pt>
                <c:pt idx="134">
                  <c:v>22</c:v>
                </c:pt>
                <c:pt idx="135">
                  <c:v>25</c:v>
                </c:pt>
                <c:pt idx="136">
                  <c:v>5</c:v>
                </c:pt>
                <c:pt idx="137">
                  <c:v>30</c:v>
                </c:pt>
                <c:pt idx="138">
                  <c:v>15</c:v>
                </c:pt>
                <c:pt idx="139">
                  <c:v>40</c:v>
                </c:pt>
                <c:pt idx="140">
                  <c:v>16</c:v>
                </c:pt>
                <c:pt idx="141">
                  <c:v>10</c:v>
                </c:pt>
                <c:pt idx="142">
                  <c:v>17</c:v>
                </c:pt>
                <c:pt idx="143">
                  <c:v>13</c:v>
                </c:pt>
                <c:pt idx="144">
                  <c:v>12</c:v>
                </c:pt>
                <c:pt idx="145">
                  <c:v>27</c:v>
                </c:pt>
                <c:pt idx="146">
                  <c:v>29</c:v>
                </c:pt>
                <c:pt idx="147">
                  <c:v>22</c:v>
                </c:pt>
                <c:pt idx="148">
                  <c:v>16</c:v>
                </c:pt>
                <c:pt idx="149">
                  <c:v>16</c:v>
                </c:pt>
                <c:pt idx="150">
                  <c:v>10</c:v>
                </c:pt>
                <c:pt idx="151">
                  <c:v>48</c:v>
                </c:pt>
                <c:pt idx="152">
                  <c:v>25</c:v>
                </c:pt>
                <c:pt idx="153">
                  <c:v>10</c:v>
                </c:pt>
                <c:pt idx="154">
                  <c:v>18</c:v>
                </c:pt>
                <c:pt idx="155">
                  <c:v>35</c:v>
                </c:pt>
                <c:pt idx="156">
                  <c:v>24</c:v>
                </c:pt>
                <c:pt idx="157">
                  <c:v>18</c:v>
                </c:pt>
                <c:pt idx="158">
                  <c:v>23</c:v>
                </c:pt>
                <c:pt idx="159">
                  <c:v>2</c:v>
                </c:pt>
                <c:pt idx="160">
                  <c:v>28</c:v>
                </c:pt>
                <c:pt idx="161">
                  <c:v>25</c:v>
                </c:pt>
                <c:pt idx="162">
                  <c:v>33</c:v>
                </c:pt>
                <c:pt idx="163">
                  <c:v>14</c:v>
                </c:pt>
                <c:pt idx="164">
                  <c:v>18</c:v>
                </c:pt>
                <c:pt idx="165">
                  <c:v>28</c:v>
                </c:pt>
                <c:pt idx="166">
                  <c:v>36</c:v>
                </c:pt>
                <c:pt idx="167">
                  <c:v>8</c:v>
                </c:pt>
                <c:pt idx="168">
                  <c:v>12</c:v>
                </c:pt>
                <c:pt idx="169">
                  <c:v>26</c:v>
                </c:pt>
                <c:pt idx="170">
                  <c:v>47</c:v>
                </c:pt>
                <c:pt idx="171">
                  <c:v>37</c:v>
                </c:pt>
                <c:pt idx="172">
                  <c:v>39</c:v>
                </c:pt>
                <c:pt idx="173">
                  <c:v>16</c:v>
                </c:pt>
                <c:pt idx="174">
                  <c:v>19</c:v>
                </c:pt>
                <c:pt idx="175">
                  <c:v>26</c:v>
                </c:pt>
                <c:pt idx="176">
                  <c:v>28</c:v>
                </c:pt>
                <c:pt idx="177">
                  <c:v>14</c:v>
                </c:pt>
                <c:pt idx="178">
                  <c:v>28</c:v>
                </c:pt>
                <c:pt idx="179">
                  <c:v>12</c:v>
                </c:pt>
                <c:pt idx="180">
                  <c:v>28</c:v>
                </c:pt>
                <c:pt idx="181">
                  <c:v>11</c:v>
                </c:pt>
                <c:pt idx="182">
                  <c:v>26</c:v>
                </c:pt>
                <c:pt idx="183">
                  <c:v>5</c:v>
                </c:pt>
                <c:pt idx="184">
                  <c:v>19</c:v>
                </c:pt>
                <c:pt idx="185">
                  <c:v>7</c:v>
                </c:pt>
                <c:pt idx="186">
                  <c:v>5</c:v>
                </c:pt>
                <c:pt idx="187">
                  <c:v>5</c:v>
                </c:pt>
                <c:pt idx="188">
                  <c:v>13</c:v>
                </c:pt>
                <c:pt idx="189">
                  <c:v>26</c:v>
                </c:pt>
                <c:pt idx="190">
                  <c:v>15</c:v>
                </c:pt>
                <c:pt idx="191">
                  <c:v>33</c:v>
                </c:pt>
                <c:pt idx="192">
                  <c:v>14</c:v>
                </c:pt>
                <c:pt idx="193">
                  <c:v>12</c:v>
                </c:pt>
                <c:pt idx="194">
                  <c:v>37</c:v>
                </c:pt>
                <c:pt idx="195">
                  <c:v>8</c:v>
                </c:pt>
                <c:pt idx="196">
                  <c:v>8</c:v>
                </c:pt>
                <c:pt idx="197">
                  <c:v>38</c:v>
                </c:pt>
                <c:pt idx="198">
                  <c:v>25</c:v>
                </c:pt>
                <c:pt idx="199">
                  <c:v>5</c:v>
                </c:pt>
                <c:pt idx="200">
                  <c:v>4</c:v>
                </c:pt>
                <c:pt idx="201">
                  <c:v>26</c:v>
                </c:pt>
                <c:pt idx="202">
                  <c:v>7</c:v>
                </c:pt>
                <c:pt idx="203">
                  <c:v>1</c:v>
                </c:pt>
                <c:pt idx="204">
                  <c:v>37</c:v>
                </c:pt>
                <c:pt idx="205">
                  <c:v>16</c:v>
                </c:pt>
                <c:pt idx="206">
                  <c:v>13</c:v>
                </c:pt>
                <c:pt idx="207">
                  <c:v>20</c:v>
                </c:pt>
                <c:pt idx="208">
                  <c:v>17</c:v>
                </c:pt>
                <c:pt idx="209">
                  <c:v>20</c:v>
                </c:pt>
                <c:pt idx="210">
                  <c:v>54</c:v>
                </c:pt>
                <c:pt idx="211">
                  <c:v>13</c:v>
                </c:pt>
                <c:pt idx="212">
                  <c:v>11</c:v>
                </c:pt>
                <c:pt idx="213">
                  <c:v>13</c:v>
                </c:pt>
                <c:pt idx="214">
                  <c:v>10</c:v>
                </c:pt>
                <c:pt idx="215">
                  <c:v>12</c:v>
                </c:pt>
                <c:pt idx="216">
                  <c:v>7</c:v>
                </c:pt>
                <c:pt idx="217">
                  <c:v>25</c:v>
                </c:pt>
                <c:pt idx="218">
                  <c:v>37</c:v>
                </c:pt>
                <c:pt idx="219">
                  <c:v>27</c:v>
                </c:pt>
                <c:pt idx="220">
                  <c:v>17</c:v>
                </c:pt>
                <c:pt idx="221">
                  <c:v>8</c:v>
                </c:pt>
                <c:pt idx="222">
                  <c:v>22</c:v>
                </c:pt>
                <c:pt idx="223">
                  <c:v>12</c:v>
                </c:pt>
                <c:pt idx="224">
                  <c:v>18</c:v>
                </c:pt>
                <c:pt idx="225">
                  <c:v>16</c:v>
                </c:pt>
                <c:pt idx="226">
                  <c:v>18</c:v>
                </c:pt>
                <c:pt idx="227">
                  <c:v>21</c:v>
                </c:pt>
                <c:pt idx="228">
                  <c:v>13</c:v>
                </c:pt>
                <c:pt idx="229">
                  <c:v>8</c:v>
                </c:pt>
                <c:pt idx="230">
                  <c:v>21</c:v>
                </c:pt>
                <c:pt idx="231">
                  <c:v>11</c:v>
                </c:pt>
                <c:pt idx="232">
                  <c:v>9</c:v>
                </c:pt>
                <c:pt idx="233">
                  <c:v>17</c:v>
                </c:pt>
                <c:pt idx="234">
                  <c:v>10</c:v>
                </c:pt>
                <c:pt idx="235">
                  <c:v>4</c:v>
                </c:pt>
                <c:pt idx="236">
                  <c:v>10</c:v>
                </c:pt>
                <c:pt idx="237">
                  <c:v>19</c:v>
                </c:pt>
                <c:pt idx="238">
                  <c:v>30</c:v>
                </c:pt>
                <c:pt idx="239">
                  <c:v>12</c:v>
                </c:pt>
                <c:pt idx="240">
                  <c:v>9</c:v>
                </c:pt>
                <c:pt idx="241">
                  <c:v>17</c:v>
                </c:pt>
                <c:pt idx="242">
                  <c:v>17</c:v>
                </c:pt>
                <c:pt idx="243">
                  <c:v>6</c:v>
                </c:pt>
                <c:pt idx="244">
                  <c:v>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63-4B6E-B0D2-401793A0F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0992191"/>
        <c:axId val="1336456288"/>
      </c:scatterChart>
      <c:valAx>
        <c:axId val="19009921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university</a:t>
                </a:r>
                <a:r>
                  <a:rPr lang="en-IN" baseline="0"/>
                  <a:t> ranking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6456288"/>
        <c:crosses val="autoZero"/>
        <c:crossBetween val="midCat"/>
      </c:valAx>
      <c:valAx>
        <c:axId val="133645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Avg.</a:t>
                </a:r>
                <a:r>
                  <a:rPr lang="en-IN" baseline="0"/>
                  <a:t> internation student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09921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STUDENT</a:t>
            </a:r>
            <a:r>
              <a:rPr lang="en-IN" baseline="0"/>
              <a:t> STAFF RATIO VS YEAR IN IIT BOMBAY OVER YEARS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'Q-7'!$C$9:$C$14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'Q-7'!$D$9:$D$14</c:f>
              <c:numCache>
                <c:formatCode>0.00</c:formatCode>
                <c:ptCount val="6"/>
                <c:pt idx="0">
                  <c:v>15.665405405405405</c:v>
                </c:pt>
                <c:pt idx="1">
                  <c:v>17.65625</c:v>
                </c:pt>
                <c:pt idx="2">
                  <c:v>19.542857142857144</c:v>
                </c:pt>
                <c:pt idx="3">
                  <c:v>17.100000000000001</c:v>
                </c:pt>
                <c:pt idx="4">
                  <c:v>17.255555555555556</c:v>
                </c:pt>
                <c:pt idx="5">
                  <c:v>22.685714285714287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C2-45AB-8130-80C5030D5E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99834367"/>
        <c:axId val="1604326207"/>
      </c:barChart>
      <c:catAx>
        <c:axId val="1499834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326207"/>
        <c:crosses val="autoZero"/>
        <c:auto val="1"/>
        <c:lblAlgn val="ctr"/>
        <c:lblOffset val="100"/>
        <c:noMultiLvlLbl val="0"/>
      </c:catAx>
      <c:valAx>
        <c:axId val="160432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Student</a:t>
                </a:r>
                <a:r>
                  <a:rPr lang="en-IN" baseline="0"/>
                  <a:t> staff ratio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9834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Student</a:t>
            </a:r>
            <a:r>
              <a:rPr lang="en-IN" baseline="0"/>
              <a:t> Staff Ratio Vs Score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'Q-9'!$E$4:$E$161</c:f>
              <c:numCache>
                <c:formatCode>General</c:formatCode>
                <c:ptCount val="158"/>
                <c:pt idx="0">
                  <c:v>70.400000000000006</c:v>
                </c:pt>
                <c:pt idx="1">
                  <c:v>59.1</c:v>
                </c:pt>
                <c:pt idx="2">
                  <c:v>52.5</c:v>
                </c:pt>
                <c:pt idx="3">
                  <c:v>43.4</c:v>
                </c:pt>
                <c:pt idx="4">
                  <c:v>43.2</c:v>
                </c:pt>
                <c:pt idx="5">
                  <c:v>42</c:v>
                </c:pt>
                <c:pt idx="6">
                  <c:v>41.9</c:v>
                </c:pt>
                <c:pt idx="7">
                  <c:v>40.5</c:v>
                </c:pt>
                <c:pt idx="8">
                  <c:v>39.299999999999997</c:v>
                </c:pt>
                <c:pt idx="9">
                  <c:v>38.9</c:v>
                </c:pt>
                <c:pt idx="10">
                  <c:v>38.4</c:v>
                </c:pt>
                <c:pt idx="11">
                  <c:v>37.4</c:v>
                </c:pt>
                <c:pt idx="12">
                  <c:v>34.1</c:v>
                </c:pt>
                <c:pt idx="13">
                  <c:v>32.700000000000003</c:v>
                </c:pt>
                <c:pt idx="14">
                  <c:v>31.5</c:v>
                </c:pt>
                <c:pt idx="15">
                  <c:v>31.2</c:v>
                </c:pt>
                <c:pt idx="16">
                  <c:v>30.3</c:v>
                </c:pt>
                <c:pt idx="17">
                  <c:v>30.1</c:v>
                </c:pt>
                <c:pt idx="18">
                  <c:v>29.9</c:v>
                </c:pt>
                <c:pt idx="19">
                  <c:v>28.3</c:v>
                </c:pt>
                <c:pt idx="20">
                  <c:v>27.6</c:v>
                </c:pt>
                <c:pt idx="21">
                  <c:v>27.3</c:v>
                </c:pt>
                <c:pt idx="22">
                  <c:v>26.3</c:v>
                </c:pt>
                <c:pt idx="23">
                  <c:v>26.1</c:v>
                </c:pt>
                <c:pt idx="24">
                  <c:v>25.9</c:v>
                </c:pt>
                <c:pt idx="25">
                  <c:v>25.6</c:v>
                </c:pt>
                <c:pt idx="26">
                  <c:v>25</c:v>
                </c:pt>
                <c:pt idx="27">
                  <c:v>24.6</c:v>
                </c:pt>
                <c:pt idx="28">
                  <c:v>24.5</c:v>
                </c:pt>
                <c:pt idx="29">
                  <c:v>24.4</c:v>
                </c:pt>
                <c:pt idx="30">
                  <c:v>24.2</c:v>
                </c:pt>
                <c:pt idx="31">
                  <c:v>23.8</c:v>
                </c:pt>
                <c:pt idx="32">
                  <c:v>23.7</c:v>
                </c:pt>
                <c:pt idx="33">
                  <c:v>23.3</c:v>
                </c:pt>
                <c:pt idx="34">
                  <c:v>22.8</c:v>
                </c:pt>
                <c:pt idx="35">
                  <c:v>22.7</c:v>
                </c:pt>
                <c:pt idx="36">
                  <c:v>22.5</c:v>
                </c:pt>
                <c:pt idx="37">
                  <c:v>22.2</c:v>
                </c:pt>
                <c:pt idx="38">
                  <c:v>22.1</c:v>
                </c:pt>
                <c:pt idx="39">
                  <c:v>22</c:v>
                </c:pt>
                <c:pt idx="40">
                  <c:v>21.6</c:v>
                </c:pt>
                <c:pt idx="41">
                  <c:v>21.5</c:v>
                </c:pt>
                <c:pt idx="42">
                  <c:v>21.4</c:v>
                </c:pt>
                <c:pt idx="43">
                  <c:v>20.7</c:v>
                </c:pt>
                <c:pt idx="44">
                  <c:v>20.5</c:v>
                </c:pt>
                <c:pt idx="45">
                  <c:v>20.3</c:v>
                </c:pt>
                <c:pt idx="46">
                  <c:v>20.2</c:v>
                </c:pt>
                <c:pt idx="47">
                  <c:v>20.100000000000001</c:v>
                </c:pt>
                <c:pt idx="48">
                  <c:v>19.600000000000001</c:v>
                </c:pt>
                <c:pt idx="49">
                  <c:v>19.5</c:v>
                </c:pt>
                <c:pt idx="50">
                  <c:v>19.399999999999999</c:v>
                </c:pt>
                <c:pt idx="51">
                  <c:v>19.3</c:v>
                </c:pt>
                <c:pt idx="52">
                  <c:v>19.2</c:v>
                </c:pt>
                <c:pt idx="53">
                  <c:v>19</c:v>
                </c:pt>
                <c:pt idx="54">
                  <c:v>18.899999999999999</c:v>
                </c:pt>
                <c:pt idx="55">
                  <c:v>18.8</c:v>
                </c:pt>
                <c:pt idx="56">
                  <c:v>18.7</c:v>
                </c:pt>
                <c:pt idx="57">
                  <c:v>18.3</c:v>
                </c:pt>
                <c:pt idx="58">
                  <c:v>18.2</c:v>
                </c:pt>
                <c:pt idx="59">
                  <c:v>18.100000000000001</c:v>
                </c:pt>
                <c:pt idx="60">
                  <c:v>18</c:v>
                </c:pt>
                <c:pt idx="61">
                  <c:v>17.899999999999999</c:v>
                </c:pt>
                <c:pt idx="62">
                  <c:v>17.600000000000001</c:v>
                </c:pt>
                <c:pt idx="63">
                  <c:v>17.399999999999999</c:v>
                </c:pt>
                <c:pt idx="64">
                  <c:v>17.3</c:v>
                </c:pt>
                <c:pt idx="65">
                  <c:v>17.2</c:v>
                </c:pt>
                <c:pt idx="66">
                  <c:v>17.100000000000001</c:v>
                </c:pt>
                <c:pt idx="67">
                  <c:v>17</c:v>
                </c:pt>
                <c:pt idx="68">
                  <c:v>16.899999999999999</c:v>
                </c:pt>
                <c:pt idx="69">
                  <c:v>16.600000000000001</c:v>
                </c:pt>
                <c:pt idx="70">
                  <c:v>16.5</c:v>
                </c:pt>
                <c:pt idx="71">
                  <c:v>16.399999999999999</c:v>
                </c:pt>
                <c:pt idx="72">
                  <c:v>16.3</c:v>
                </c:pt>
                <c:pt idx="73">
                  <c:v>16.2</c:v>
                </c:pt>
                <c:pt idx="74">
                  <c:v>16.100000000000001</c:v>
                </c:pt>
                <c:pt idx="75">
                  <c:v>16</c:v>
                </c:pt>
                <c:pt idx="76">
                  <c:v>15.9</c:v>
                </c:pt>
                <c:pt idx="77">
                  <c:v>15.8</c:v>
                </c:pt>
                <c:pt idx="78">
                  <c:v>15.7</c:v>
                </c:pt>
                <c:pt idx="79">
                  <c:v>15.5</c:v>
                </c:pt>
                <c:pt idx="80">
                  <c:v>15.4</c:v>
                </c:pt>
                <c:pt idx="81">
                  <c:v>15.3</c:v>
                </c:pt>
                <c:pt idx="82">
                  <c:v>15.2</c:v>
                </c:pt>
                <c:pt idx="83">
                  <c:v>15.1</c:v>
                </c:pt>
                <c:pt idx="84">
                  <c:v>15</c:v>
                </c:pt>
                <c:pt idx="85">
                  <c:v>14.9</c:v>
                </c:pt>
                <c:pt idx="86">
                  <c:v>14.8</c:v>
                </c:pt>
                <c:pt idx="87">
                  <c:v>14.7</c:v>
                </c:pt>
                <c:pt idx="88">
                  <c:v>14.6</c:v>
                </c:pt>
                <c:pt idx="89">
                  <c:v>14.4</c:v>
                </c:pt>
                <c:pt idx="90">
                  <c:v>14.1</c:v>
                </c:pt>
                <c:pt idx="91">
                  <c:v>14</c:v>
                </c:pt>
                <c:pt idx="92">
                  <c:v>13.9</c:v>
                </c:pt>
                <c:pt idx="93">
                  <c:v>13.8</c:v>
                </c:pt>
                <c:pt idx="94">
                  <c:v>13.7</c:v>
                </c:pt>
                <c:pt idx="95">
                  <c:v>13.6</c:v>
                </c:pt>
                <c:pt idx="96">
                  <c:v>13.5</c:v>
                </c:pt>
                <c:pt idx="97">
                  <c:v>13.4</c:v>
                </c:pt>
                <c:pt idx="98">
                  <c:v>13.3</c:v>
                </c:pt>
                <c:pt idx="99">
                  <c:v>13.1</c:v>
                </c:pt>
                <c:pt idx="100">
                  <c:v>13</c:v>
                </c:pt>
                <c:pt idx="101">
                  <c:v>12.9</c:v>
                </c:pt>
                <c:pt idx="102">
                  <c:v>12.7</c:v>
                </c:pt>
                <c:pt idx="103">
                  <c:v>12.6</c:v>
                </c:pt>
                <c:pt idx="104">
                  <c:v>12.4</c:v>
                </c:pt>
                <c:pt idx="105">
                  <c:v>12.3</c:v>
                </c:pt>
                <c:pt idx="106">
                  <c:v>12.2</c:v>
                </c:pt>
                <c:pt idx="107">
                  <c:v>12.1</c:v>
                </c:pt>
                <c:pt idx="108">
                  <c:v>12</c:v>
                </c:pt>
                <c:pt idx="109">
                  <c:v>11.9</c:v>
                </c:pt>
                <c:pt idx="110">
                  <c:v>11.8</c:v>
                </c:pt>
                <c:pt idx="111">
                  <c:v>11.7</c:v>
                </c:pt>
                <c:pt idx="112">
                  <c:v>11.6</c:v>
                </c:pt>
                <c:pt idx="113">
                  <c:v>11.5</c:v>
                </c:pt>
                <c:pt idx="114">
                  <c:v>11.4</c:v>
                </c:pt>
                <c:pt idx="115">
                  <c:v>11.2</c:v>
                </c:pt>
                <c:pt idx="116">
                  <c:v>11.1</c:v>
                </c:pt>
                <c:pt idx="117">
                  <c:v>11</c:v>
                </c:pt>
                <c:pt idx="118">
                  <c:v>10.9</c:v>
                </c:pt>
                <c:pt idx="119">
                  <c:v>10.8</c:v>
                </c:pt>
                <c:pt idx="120">
                  <c:v>10.7</c:v>
                </c:pt>
                <c:pt idx="121">
                  <c:v>10.5</c:v>
                </c:pt>
                <c:pt idx="122">
                  <c:v>10.3</c:v>
                </c:pt>
                <c:pt idx="123">
                  <c:v>10.199999999999999</c:v>
                </c:pt>
                <c:pt idx="124">
                  <c:v>10.1</c:v>
                </c:pt>
                <c:pt idx="125">
                  <c:v>10</c:v>
                </c:pt>
                <c:pt idx="126">
                  <c:v>9.3000000000000007</c:v>
                </c:pt>
                <c:pt idx="127">
                  <c:v>9.1999999999999993</c:v>
                </c:pt>
                <c:pt idx="128">
                  <c:v>9</c:v>
                </c:pt>
                <c:pt idx="129">
                  <c:v>8.9</c:v>
                </c:pt>
                <c:pt idx="130">
                  <c:v>8.6999999999999993</c:v>
                </c:pt>
                <c:pt idx="131">
                  <c:v>8.6</c:v>
                </c:pt>
                <c:pt idx="132">
                  <c:v>8.5</c:v>
                </c:pt>
                <c:pt idx="133">
                  <c:v>8.4</c:v>
                </c:pt>
                <c:pt idx="134">
                  <c:v>8.3000000000000007</c:v>
                </c:pt>
                <c:pt idx="135">
                  <c:v>8</c:v>
                </c:pt>
                <c:pt idx="136">
                  <c:v>7.9</c:v>
                </c:pt>
                <c:pt idx="137">
                  <c:v>7.8</c:v>
                </c:pt>
                <c:pt idx="138">
                  <c:v>7.7</c:v>
                </c:pt>
                <c:pt idx="139">
                  <c:v>7.3</c:v>
                </c:pt>
                <c:pt idx="140">
                  <c:v>7.1</c:v>
                </c:pt>
                <c:pt idx="141">
                  <c:v>6.9</c:v>
                </c:pt>
                <c:pt idx="142">
                  <c:v>6.8</c:v>
                </c:pt>
                <c:pt idx="143">
                  <c:v>6.6</c:v>
                </c:pt>
                <c:pt idx="144">
                  <c:v>6.5</c:v>
                </c:pt>
                <c:pt idx="145">
                  <c:v>6.4</c:v>
                </c:pt>
                <c:pt idx="146">
                  <c:v>5.9</c:v>
                </c:pt>
                <c:pt idx="147">
                  <c:v>5.8</c:v>
                </c:pt>
                <c:pt idx="148">
                  <c:v>5.7</c:v>
                </c:pt>
                <c:pt idx="149">
                  <c:v>5.6</c:v>
                </c:pt>
                <c:pt idx="150">
                  <c:v>5.5</c:v>
                </c:pt>
                <c:pt idx="151">
                  <c:v>5</c:v>
                </c:pt>
                <c:pt idx="152">
                  <c:v>4.8</c:v>
                </c:pt>
                <c:pt idx="153">
                  <c:v>4.5999999999999996</c:v>
                </c:pt>
                <c:pt idx="154">
                  <c:v>4.5</c:v>
                </c:pt>
                <c:pt idx="155">
                  <c:v>4.4000000000000004</c:v>
                </c:pt>
                <c:pt idx="156">
                  <c:v>4.0999999999999996</c:v>
                </c:pt>
                <c:pt idx="157">
                  <c:v>3.6</c:v>
                </c:pt>
              </c:numCache>
            </c:numRef>
          </c:xVal>
          <c:yVal>
            <c:numRef>
              <c:f>'Q-9'!$F$4:$F$161</c:f>
              <c:numCache>
                <c:formatCode>0.00</c:formatCode>
                <c:ptCount val="158"/>
                <c:pt idx="0">
                  <c:v>51.441860465116278</c:v>
                </c:pt>
                <c:pt idx="1">
                  <c:v>203.72727272727272</c:v>
                </c:pt>
                <c:pt idx="2">
                  <c:v>107.9795918367347</c:v>
                </c:pt>
                <c:pt idx="3">
                  <c:v>166.81818181818181</c:v>
                </c:pt>
                <c:pt idx="4">
                  <c:v>330.04545454545456</c:v>
                </c:pt>
                <c:pt idx="5">
                  <c:v>111.47499999999999</c:v>
                </c:pt>
                <c:pt idx="6">
                  <c:v>55.42</c:v>
                </c:pt>
                <c:pt idx="7">
                  <c:v>89.692307692307693</c:v>
                </c:pt>
                <c:pt idx="8">
                  <c:v>107.41304347826087</c:v>
                </c:pt>
                <c:pt idx="9">
                  <c:v>98.7</c:v>
                </c:pt>
                <c:pt idx="10">
                  <c:v>48</c:v>
                </c:pt>
                <c:pt idx="11">
                  <c:v>58.333333333333336</c:v>
                </c:pt>
                <c:pt idx="12">
                  <c:v>56.053191489361701</c:v>
                </c:pt>
                <c:pt idx="13">
                  <c:v>42.261538461538464</c:v>
                </c:pt>
                <c:pt idx="14">
                  <c:v>75.322033898305079</c:v>
                </c:pt>
                <c:pt idx="15">
                  <c:v>40.408450704225352</c:v>
                </c:pt>
                <c:pt idx="16">
                  <c:v>166.3235294117647</c:v>
                </c:pt>
                <c:pt idx="17">
                  <c:v>163.73529411764707</c:v>
                </c:pt>
                <c:pt idx="18">
                  <c:v>70.172839506172835</c:v>
                </c:pt>
                <c:pt idx="19">
                  <c:v>238.22727272727272</c:v>
                </c:pt>
                <c:pt idx="20">
                  <c:v>107.26086956521739</c:v>
                </c:pt>
                <c:pt idx="21">
                  <c:v>53.539568345323744</c:v>
                </c:pt>
                <c:pt idx="22">
                  <c:v>119.2</c:v>
                </c:pt>
                <c:pt idx="23">
                  <c:v>114.57142857142857</c:v>
                </c:pt>
                <c:pt idx="24">
                  <c:v>139.8235294117647</c:v>
                </c:pt>
                <c:pt idx="25">
                  <c:v>81.731092436974791</c:v>
                </c:pt>
                <c:pt idx="26">
                  <c:v>307.96428571428572</c:v>
                </c:pt>
                <c:pt idx="27">
                  <c:v>96</c:v>
                </c:pt>
                <c:pt idx="28">
                  <c:v>78.966292134831463</c:v>
                </c:pt>
                <c:pt idx="29">
                  <c:v>65.982142857142861</c:v>
                </c:pt>
                <c:pt idx="30">
                  <c:v>211.86363636363637</c:v>
                </c:pt>
                <c:pt idx="31">
                  <c:v>130</c:v>
                </c:pt>
                <c:pt idx="32">
                  <c:v>53.323529411764703</c:v>
                </c:pt>
                <c:pt idx="33">
                  <c:v>417.54545454545456</c:v>
                </c:pt>
                <c:pt idx="34">
                  <c:v>131.07142857142858</c:v>
                </c:pt>
                <c:pt idx="35">
                  <c:v>80.245614035087726</c:v>
                </c:pt>
                <c:pt idx="36">
                  <c:v>119.2</c:v>
                </c:pt>
                <c:pt idx="37">
                  <c:v>268.03571428571428</c:v>
                </c:pt>
                <c:pt idx="38">
                  <c:v>53.833333333333336</c:v>
                </c:pt>
                <c:pt idx="39">
                  <c:v>105.95652173913044</c:v>
                </c:pt>
                <c:pt idx="40">
                  <c:v>73.61666666666666</c:v>
                </c:pt>
                <c:pt idx="41">
                  <c:v>194.6764705882353</c:v>
                </c:pt>
                <c:pt idx="42">
                  <c:v>42</c:v>
                </c:pt>
                <c:pt idx="43">
                  <c:v>112.73913043478261</c:v>
                </c:pt>
                <c:pt idx="44">
                  <c:v>93.033898305084747</c:v>
                </c:pt>
                <c:pt idx="45">
                  <c:v>110.26923076923077</c:v>
                </c:pt>
                <c:pt idx="46">
                  <c:v>57.057692307692307</c:v>
                </c:pt>
                <c:pt idx="47">
                  <c:v>76.053333333333327</c:v>
                </c:pt>
                <c:pt idx="48">
                  <c:v>374.04545454545456</c:v>
                </c:pt>
                <c:pt idx="49">
                  <c:v>49.201438848920866</c:v>
                </c:pt>
                <c:pt idx="50">
                  <c:v>111.30769230769231</c:v>
                </c:pt>
                <c:pt idx="51">
                  <c:v>50.324786324786324</c:v>
                </c:pt>
                <c:pt idx="52">
                  <c:v>103.62711864406779</c:v>
                </c:pt>
                <c:pt idx="53">
                  <c:v>182.45</c:v>
                </c:pt>
                <c:pt idx="54">
                  <c:v>115.24264705882354</c:v>
                </c:pt>
                <c:pt idx="55">
                  <c:v>71.945945945945951</c:v>
                </c:pt>
                <c:pt idx="56">
                  <c:v>45.987394957983192</c:v>
                </c:pt>
                <c:pt idx="57">
                  <c:v>166.85</c:v>
                </c:pt>
                <c:pt idx="58">
                  <c:v>86.312883435582819</c:v>
                </c:pt>
                <c:pt idx="59">
                  <c:v>58.24</c:v>
                </c:pt>
                <c:pt idx="60">
                  <c:v>57.26229508196721</c:v>
                </c:pt>
                <c:pt idx="61">
                  <c:v>52.333333333333336</c:v>
                </c:pt>
                <c:pt idx="62">
                  <c:v>66.282722513088999</c:v>
                </c:pt>
                <c:pt idx="63">
                  <c:v>92.931372549019613</c:v>
                </c:pt>
                <c:pt idx="64">
                  <c:v>49.453488372093027</c:v>
                </c:pt>
                <c:pt idx="65">
                  <c:v>225.26470588235293</c:v>
                </c:pt>
                <c:pt idx="66">
                  <c:v>54.182481751824817</c:v>
                </c:pt>
                <c:pt idx="67">
                  <c:v>64.172413793103445</c:v>
                </c:pt>
                <c:pt idx="68">
                  <c:v>62.503144654088054</c:v>
                </c:pt>
                <c:pt idx="69">
                  <c:v>163.58762886597938</c:v>
                </c:pt>
                <c:pt idx="70">
                  <c:v>244.75</c:v>
                </c:pt>
                <c:pt idx="71">
                  <c:v>57.528138528138527</c:v>
                </c:pt>
                <c:pt idx="72">
                  <c:v>96.833333333333329</c:v>
                </c:pt>
                <c:pt idx="73">
                  <c:v>116.98076923076923</c:v>
                </c:pt>
                <c:pt idx="74">
                  <c:v>55.543589743589742</c:v>
                </c:pt>
                <c:pt idx="75">
                  <c:v>161.2280701754386</c:v>
                </c:pt>
                <c:pt idx="76">
                  <c:v>148.87162162162161</c:v>
                </c:pt>
                <c:pt idx="77">
                  <c:v>124.54347826086956</c:v>
                </c:pt>
                <c:pt idx="78">
                  <c:v>70.455026455026456</c:v>
                </c:pt>
                <c:pt idx="79">
                  <c:v>81.054054054054049</c:v>
                </c:pt>
                <c:pt idx="80">
                  <c:v>53.331034482758618</c:v>
                </c:pt>
                <c:pt idx="81">
                  <c:v>92.270833333333329</c:v>
                </c:pt>
                <c:pt idx="82">
                  <c:v>122</c:v>
                </c:pt>
                <c:pt idx="83">
                  <c:v>69.718562874251504</c:v>
                </c:pt>
                <c:pt idx="84">
                  <c:v>60.89399293286219</c:v>
                </c:pt>
                <c:pt idx="85">
                  <c:v>137.67307692307693</c:v>
                </c:pt>
                <c:pt idx="86">
                  <c:v>102.93548387096774</c:v>
                </c:pt>
                <c:pt idx="87">
                  <c:v>100.36</c:v>
                </c:pt>
                <c:pt idx="88">
                  <c:v>96.25</c:v>
                </c:pt>
                <c:pt idx="89">
                  <c:v>120.20547945205479</c:v>
                </c:pt>
                <c:pt idx="90">
                  <c:v>71.647058823529406</c:v>
                </c:pt>
                <c:pt idx="91">
                  <c:v>65.142857142857139</c:v>
                </c:pt>
                <c:pt idx="92">
                  <c:v>53.956521739130437</c:v>
                </c:pt>
                <c:pt idx="93">
                  <c:v>60.020618556701031</c:v>
                </c:pt>
                <c:pt idx="94">
                  <c:v>87.894495412844037</c:v>
                </c:pt>
                <c:pt idx="95">
                  <c:v>61.877094972067042</c:v>
                </c:pt>
                <c:pt idx="96">
                  <c:v>148.25</c:v>
                </c:pt>
                <c:pt idx="97">
                  <c:v>98.84</c:v>
                </c:pt>
                <c:pt idx="98">
                  <c:v>188.45454545454547</c:v>
                </c:pt>
                <c:pt idx="99">
                  <c:v>69.837696335078533</c:v>
                </c:pt>
                <c:pt idx="100">
                  <c:v>78.065789473684205</c:v>
                </c:pt>
                <c:pt idx="101">
                  <c:v>43.472222222222221</c:v>
                </c:pt>
                <c:pt idx="102">
                  <c:v>63.081218274111677</c:v>
                </c:pt>
                <c:pt idx="103">
                  <c:v>134.61764705882354</c:v>
                </c:pt>
                <c:pt idx="104">
                  <c:v>57.916666666666664</c:v>
                </c:pt>
                <c:pt idx="105">
                  <c:v>196.13636363636363</c:v>
                </c:pt>
                <c:pt idx="106">
                  <c:v>134.32</c:v>
                </c:pt>
                <c:pt idx="107">
                  <c:v>114.73417721518987</c:v>
                </c:pt>
                <c:pt idx="108">
                  <c:v>130.22619047619048</c:v>
                </c:pt>
                <c:pt idx="109">
                  <c:v>97.869565217391298</c:v>
                </c:pt>
                <c:pt idx="110">
                  <c:v>57.403636363636366</c:v>
                </c:pt>
                <c:pt idx="111">
                  <c:v>69.705882352941174</c:v>
                </c:pt>
                <c:pt idx="112">
                  <c:v>66.340425531914889</c:v>
                </c:pt>
                <c:pt idx="113">
                  <c:v>70.502347417840369</c:v>
                </c:pt>
                <c:pt idx="114">
                  <c:v>65.916666666666671</c:v>
                </c:pt>
                <c:pt idx="115">
                  <c:v>51.833333333333336</c:v>
                </c:pt>
                <c:pt idx="116">
                  <c:v>209.71428571428572</c:v>
                </c:pt>
                <c:pt idx="117">
                  <c:v>365.5</c:v>
                </c:pt>
                <c:pt idx="118">
                  <c:v>86.679245283018872</c:v>
                </c:pt>
                <c:pt idx="119">
                  <c:v>115.90384615384616</c:v>
                </c:pt>
                <c:pt idx="120">
                  <c:v>60.776119402985074</c:v>
                </c:pt>
                <c:pt idx="121">
                  <c:v>70.944444444444443</c:v>
                </c:pt>
                <c:pt idx="122">
                  <c:v>49.685714285714283</c:v>
                </c:pt>
                <c:pt idx="123">
                  <c:v>60.724264705882355</c:v>
                </c:pt>
                <c:pt idx="124">
                  <c:v>66.397959183673464</c:v>
                </c:pt>
                <c:pt idx="125">
                  <c:v>84.446428571428569</c:v>
                </c:pt>
                <c:pt idx="126">
                  <c:v>102.94117647058823</c:v>
                </c:pt>
                <c:pt idx="127">
                  <c:v>119.53846153846153</c:v>
                </c:pt>
                <c:pt idx="128">
                  <c:v>54.386831275720162</c:v>
                </c:pt>
                <c:pt idx="129">
                  <c:v>74.662068965517236</c:v>
                </c:pt>
                <c:pt idx="130">
                  <c:v>51.6</c:v>
                </c:pt>
                <c:pt idx="131">
                  <c:v>46.048275862068962</c:v>
                </c:pt>
                <c:pt idx="132">
                  <c:v>101.37209302325581</c:v>
                </c:pt>
                <c:pt idx="133">
                  <c:v>55.725694444444443</c:v>
                </c:pt>
                <c:pt idx="134">
                  <c:v>88.17307692307692</c:v>
                </c:pt>
                <c:pt idx="135">
                  <c:v>158.04347826086956</c:v>
                </c:pt>
                <c:pt idx="136">
                  <c:v>113.31034482758621</c:v>
                </c:pt>
                <c:pt idx="137">
                  <c:v>49.964788732394368</c:v>
                </c:pt>
                <c:pt idx="138">
                  <c:v>159.36666666666667</c:v>
                </c:pt>
                <c:pt idx="139">
                  <c:v>47.839622641509436</c:v>
                </c:pt>
                <c:pt idx="140">
                  <c:v>208.64705882352942</c:v>
                </c:pt>
                <c:pt idx="141">
                  <c:v>62.62237762237762</c:v>
                </c:pt>
                <c:pt idx="142">
                  <c:v>43.3125</c:v>
                </c:pt>
                <c:pt idx="143">
                  <c:v>72.196969696969703</c:v>
                </c:pt>
                <c:pt idx="144">
                  <c:v>50.385342789598106</c:v>
                </c:pt>
                <c:pt idx="145">
                  <c:v>49.866666666666667</c:v>
                </c:pt>
                <c:pt idx="146">
                  <c:v>55.474820143884891</c:v>
                </c:pt>
                <c:pt idx="147">
                  <c:v>37.838383838383841</c:v>
                </c:pt>
                <c:pt idx="148">
                  <c:v>64.4765625</c:v>
                </c:pt>
                <c:pt idx="149">
                  <c:v>86.538461538461533</c:v>
                </c:pt>
                <c:pt idx="150">
                  <c:v>104.53658536585365</c:v>
                </c:pt>
                <c:pt idx="151">
                  <c:v>69.980891719745216</c:v>
                </c:pt>
                <c:pt idx="152">
                  <c:v>62.21844660194175</c:v>
                </c:pt>
                <c:pt idx="153">
                  <c:v>95.256410256410263</c:v>
                </c:pt>
                <c:pt idx="154">
                  <c:v>52.768041237113401</c:v>
                </c:pt>
                <c:pt idx="155">
                  <c:v>53.770833333333336</c:v>
                </c:pt>
                <c:pt idx="156">
                  <c:v>51.136690647482013</c:v>
                </c:pt>
                <c:pt idx="157">
                  <c:v>48.863636363636367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C3-4D82-B0DE-36B62064D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9093904"/>
        <c:axId val="699889904"/>
      </c:scatterChart>
      <c:valAx>
        <c:axId val="2059093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Student</a:t>
                </a:r>
                <a:r>
                  <a:rPr lang="en-IN" baseline="0"/>
                  <a:t> staff ratio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889904"/>
        <c:crosses val="autoZero"/>
        <c:crossBetween val="midCat"/>
      </c:valAx>
      <c:valAx>
        <c:axId val="699889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9093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% of International Student VS Year In IIT Delhi</a:t>
            </a:r>
          </a:p>
        </c:rich>
      </c:tx>
      <c:layout>
        <c:manualLayout>
          <c:xMode val="edge"/>
          <c:yMode val="edge"/>
          <c:x val="8.8485895221646488E-2"/>
          <c:y val="9.259259259259258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'Q-8'!$C$14:$C$19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'Q-8'!$D$14:$D$19</c:f>
              <c:numCache>
                <c:formatCode>0.00%</c:formatCode>
                <c:ptCount val="6"/>
                <c:pt idx="0">
                  <c:v>8.0047029029761902E-4</c:v>
                </c:pt>
                <c:pt idx="1">
                  <c:v>6.5104166666666663E-4</c:v>
                </c:pt>
                <c:pt idx="2">
                  <c:v>8.8740987243483079E-4</c:v>
                </c:pt>
                <c:pt idx="3">
                  <c:v>1.8974057593820839E-3</c:v>
                </c:pt>
                <c:pt idx="4">
                  <c:v>5.4579790195286493E-4</c:v>
                </c:pt>
                <c:pt idx="5">
                  <c:v>6.3720915264055614E-4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7C-472B-A233-1A7494CDCB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41385023"/>
        <c:axId val="1604347807"/>
      </c:barChart>
      <c:catAx>
        <c:axId val="11413850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347807"/>
        <c:crosses val="autoZero"/>
        <c:auto val="1"/>
        <c:lblAlgn val="ctr"/>
        <c:lblOffset val="100"/>
        <c:noMultiLvlLbl val="0"/>
      </c:catAx>
      <c:valAx>
        <c:axId val="1604347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% of International Student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385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200"/>
              <a:t>University</a:t>
            </a:r>
            <a:r>
              <a:rPr lang="en-IN" sz="1200" baseline="0"/>
              <a:t> Ranking VS No Of Female Students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'Q-10'!$F$4:$F$248</c:f>
              <c:numCache>
                <c:formatCode>General</c:formatCode>
                <c:ptCount val="24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17</c:v>
                </c:pt>
                <c:pt idx="16">
                  <c:v>19</c:v>
                </c:pt>
                <c:pt idx="17">
                  <c:v>20</c:v>
                </c:pt>
                <c:pt idx="18">
                  <c:v>22</c:v>
                </c:pt>
                <c:pt idx="19">
                  <c:v>23</c:v>
                </c:pt>
                <c:pt idx="20">
                  <c:v>27</c:v>
                </c:pt>
                <c:pt idx="21">
                  <c:v>28</c:v>
                </c:pt>
                <c:pt idx="22">
                  <c:v>30</c:v>
                </c:pt>
                <c:pt idx="23">
                  <c:v>31</c:v>
                </c:pt>
                <c:pt idx="24">
                  <c:v>32</c:v>
                </c:pt>
                <c:pt idx="25">
                  <c:v>33</c:v>
                </c:pt>
                <c:pt idx="26">
                  <c:v>35</c:v>
                </c:pt>
                <c:pt idx="27">
                  <c:v>36</c:v>
                </c:pt>
                <c:pt idx="28">
                  <c:v>38</c:v>
                </c:pt>
                <c:pt idx="29">
                  <c:v>40</c:v>
                </c:pt>
                <c:pt idx="30">
                  <c:v>41</c:v>
                </c:pt>
                <c:pt idx="31">
                  <c:v>43</c:v>
                </c:pt>
                <c:pt idx="32">
                  <c:v>44</c:v>
                </c:pt>
                <c:pt idx="33">
                  <c:v>45</c:v>
                </c:pt>
                <c:pt idx="34">
                  <c:v>46</c:v>
                </c:pt>
                <c:pt idx="35">
                  <c:v>47</c:v>
                </c:pt>
                <c:pt idx="36">
                  <c:v>50</c:v>
                </c:pt>
                <c:pt idx="37">
                  <c:v>53</c:v>
                </c:pt>
                <c:pt idx="38">
                  <c:v>55</c:v>
                </c:pt>
                <c:pt idx="39">
                  <c:v>56</c:v>
                </c:pt>
                <c:pt idx="40">
                  <c:v>57</c:v>
                </c:pt>
                <c:pt idx="41">
                  <c:v>58</c:v>
                </c:pt>
                <c:pt idx="42">
                  <c:v>59</c:v>
                </c:pt>
                <c:pt idx="43">
                  <c:v>60</c:v>
                </c:pt>
                <c:pt idx="44">
                  <c:v>61</c:v>
                </c:pt>
                <c:pt idx="45">
                  <c:v>62</c:v>
                </c:pt>
                <c:pt idx="46">
                  <c:v>65</c:v>
                </c:pt>
                <c:pt idx="47">
                  <c:v>66</c:v>
                </c:pt>
                <c:pt idx="48">
                  <c:v>67</c:v>
                </c:pt>
                <c:pt idx="49">
                  <c:v>68</c:v>
                </c:pt>
                <c:pt idx="50">
                  <c:v>70</c:v>
                </c:pt>
                <c:pt idx="51">
                  <c:v>75</c:v>
                </c:pt>
                <c:pt idx="52">
                  <c:v>76</c:v>
                </c:pt>
                <c:pt idx="53">
                  <c:v>78</c:v>
                </c:pt>
                <c:pt idx="54">
                  <c:v>79</c:v>
                </c:pt>
                <c:pt idx="55">
                  <c:v>80</c:v>
                </c:pt>
                <c:pt idx="56">
                  <c:v>81</c:v>
                </c:pt>
                <c:pt idx="57">
                  <c:v>84</c:v>
                </c:pt>
                <c:pt idx="58">
                  <c:v>85</c:v>
                </c:pt>
                <c:pt idx="59">
                  <c:v>86</c:v>
                </c:pt>
                <c:pt idx="60">
                  <c:v>87</c:v>
                </c:pt>
                <c:pt idx="61">
                  <c:v>88</c:v>
                </c:pt>
                <c:pt idx="62">
                  <c:v>89</c:v>
                </c:pt>
                <c:pt idx="63">
                  <c:v>90</c:v>
                </c:pt>
                <c:pt idx="64">
                  <c:v>91</c:v>
                </c:pt>
                <c:pt idx="65">
                  <c:v>93</c:v>
                </c:pt>
                <c:pt idx="66">
                  <c:v>94</c:v>
                </c:pt>
                <c:pt idx="67">
                  <c:v>97</c:v>
                </c:pt>
                <c:pt idx="68">
                  <c:v>98</c:v>
                </c:pt>
                <c:pt idx="69">
                  <c:v>99</c:v>
                </c:pt>
                <c:pt idx="70">
                  <c:v>100</c:v>
                </c:pt>
                <c:pt idx="71">
                  <c:v>104</c:v>
                </c:pt>
                <c:pt idx="72">
                  <c:v>105</c:v>
                </c:pt>
                <c:pt idx="73">
                  <c:v>106</c:v>
                </c:pt>
                <c:pt idx="74">
                  <c:v>107</c:v>
                </c:pt>
                <c:pt idx="75">
                  <c:v>108</c:v>
                </c:pt>
                <c:pt idx="76">
                  <c:v>111</c:v>
                </c:pt>
                <c:pt idx="77">
                  <c:v>112</c:v>
                </c:pt>
                <c:pt idx="78">
                  <c:v>113</c:v>
                </c:pt>
                <c:pt idx="79">
                  <c:v>114</c:v>
                </c:pt>
                <c:pt idx="80">
                  <c:v>117</c:v>
                </c:pt>
                <c:pt idx="81">
                  <c:v>118</c:v>
                </c:pt>
                <c:pt idx="82">
                  <c:v>119</c:v>
                </c:pt>
                <c:pt idx="83">
                  <c:v>121</c:v>
                </c:pt>
                <c:pt idx="84">
                  <c:v>122</c:v>
                </c:pt>
                <c:pt idx="85">
                  <c:v>123</c:v>
                </c:pt>
                <c:pt idx="86">
                  <c:v>125</c:v>
                </c:pt>
                <c:pt idx="87">
                  <c:v>126</c:v>
                </c:pt>
                <c:pt idx="88">
                  <c:v>127</c:v>
                </c:pt>
                <c:pt idx="89">
                  <c:v>128</c:v>
                </c:pt>
                <c:pt idx="90">
                  <c:v>130</c:v>
                </c:pt>
                <c:pt idx="91">
                  <c:v>131</c:v>
                </c:pt>
                <c:pt idx="92">
                  <c:v>132</c:v>
                </c:pt>
                <c:pt idx="93">
                  <c:v>133</c:v>
                </c:pt>
                <c:pt idx="94">
                  <c:v>134</c:v>
                </c:pt>
                <c:pt idx="95">
                  <c:v>135</c:v>
                </c:pt>
                <c:pt idx="96">
                  <c:v>137</c:v>
                </c:pt>
                <c:pt idx="97">
                  <c:v>139</c:v>
                </c:pt>
                <c:pt idx="98">
                  <c:v>141</c:v>
                </c:pt>
                <c:pt idx="99">
                  <c:v>142</c:v>
                </c:pt>
                <c:pt idx="100">
                  <c:v>143</c:v>
                </c:pt>
                <c:pt idx="101">
                  <c:v>144</c:v>
                </c:pt>
                <c:pt idx="102">
                  <c:v>145</c:v>
                </c:pt>
                <c:pt idx="103">
                  <c:v>146</c:v>
                </c:pt>
                <c:pt idx="104">
                  <c:v>147</c:v>
                </c:pt>
                <c:pt idx="105">
                  <c:v>148</c:v>
                </c:pt>
                <c:pt idx="106">
                  <c:v>149</c:v>
                </c:pt>
                <c:pt idx="107">
                  <c:v>150</c:v>
                </c:pt>
                <c:pt idx="108">
                  <c:v>151</c:v>
                </c:pt>
                <c:pt idx="109">
                  <c:v>152</c:v>
                </c:pt>
                <c:pt idx="110">
                  <c:v>154</c:v>
                </c:pt>
                <c:pt idx="111">
                  <c:v>157</c:v>
                </c:pt>
                <c:pt idx="112">
                  <c:v>158</c:v>
                </c:pt>
                <c:pt idx="113">
                  <c:v>160</c:v>
                </c:pt>
                <c:pt idx="114">
                  <c:v>161</c:v>
                </c:pt>
                <c:pt idx="115">
                  <c:v>162</c:v>
                </c:pt>
                <c:pt idx="116">
                  <c:v>163</c:v>
                </c:pt>
                <c:pt idx="117">
                  <c:v>165</c:v>
                </c:pt>
                <c:pt idx="118">
                  <c:v>170</c:v>
                </c:pt>
                <c:pt idx="119">
                  <c:v>171</c:v>
                </c:pt>
                <c:pt idx="120">
                  <c:v>173</c:v>
                </c:pt>
                <c:pt idx="121">
                  <c:v>178</c:v>
                </c:pt>
                <c:pt idx="122">
                  <c:v>179</c:v>
                </c:pt>
                <c:pt idx="123">
                  <c:v>181</c:v>
                </c:pt>
                <c:pt idx="124">
                  <c:v>183</c:v>
                </c:pt>
                <c:pt idx="125">
                  <c:v>187</c:v>
                </c:pt>
                <c:pt idx="126">
                  <c:v>188</c:v>
                </c:pt>
                <c:pt idx="127">
                  <c:v>190</c:v>
                </c:pt>
                <c:pt idx="128">
                  <c:v>191</c:v>
                </c:pt>
                <c:pt idx="129">
                  <c:v>192</c:v>
                </c:pt>
                <c:pt idx="130">
                  <c:v>195</c:v>
                </c:pt>
                <c:pt idx="131">
                  <c:v>198</c:v>
                </c:pt>
                <c:pt idx="132">
                  <c:v>200</c:v>
                </c:pt>
                <c:pt idx="133">
                  <c:v>202</c:v>
                </c:pt>
                <c:pt idx="134">
                  <c:v>203</c:v>
                </c:pt>
                <c:pt idx="135">
                  <c:v>206</c:v>
                </c:pt>
                <c:pt idx="136">
                  <c:v>207</c:v>
                </c:pt>
                <c:pt idx="137">
                  <c:v>212</c:v>
                </c:pt>
                <c:pt idx="138">
                  <c:v>213</c:v>
                </c:pt>
                <c:pt idx="139">
                  <c:v>215</c:v>
                </c:pt>
                <c:pt idx="140">
                  <c:v>216</c:v>
                </c:pt>
                <c:pt idx="141">
                  <c:v>218</c:v>
                </c:pt>
                <c:pt idx="142">
                  <c:v>219</c:v>
                </c:pt>
                <c:pt idx="143">
                  <c:v>222</c:v>
                </c:pt>
                <c:pt idx="144">
                  <c:v>223</c:v>
                </c:pt>
                <c:pt idx="145">
                  <c:v>226</c:v>
                </c:pt>
                <c:pt idx="146">
                  <c:v>230</c:v>
                </c:pt>
                <c:pt idx="147">
                  <c:v>237</c:v>
                </c:pt>
                <c:pt idx="148">
                  <c:v>239</c:v>
                </c:pt>
                <c:pt idx="149">
                  <c:v>244</c:v>
                </c:pt>
                <c:pt idx="150">
                  <c:v>248</c:v>
                </c:pt>
                <c:pt idx="151">
                  <c:v>251</c:v>
                </c:pt>
                <c:pt idx="152">
                  <c:v>253</c:v>
                </c:pt>
                <c:pt idx="153">
                  <c:v>255</c:v>
                </c:pt>
                <c:pt idx="154">
                  <c:v>262</c:v>
                </c:pt>
                <c:pt idx="155">
                  <c:v>264</c:v>
                </c:pt>
                <c:pt idx="156">
                  <c:v>265</c:v>
                </c:pt>
                <c:pt idx="157">
                  <c:v>268</c:v>
                </c:pt>
                <c:pt idx="158">
                  <c:v>270</c:v>
                </c:pt>
                <c:pt idx="159">
                  <c:v>271</c:v>
                </c:pt>
                <c:pt idx="160">
                  <c:v>274</c:v>
                </c:pt>
                <c:pt idx="161">
                  <c:v>276</c:v>
                </c:pt>
                <c:pt idx="162">
                  <c:v>277</c:v>
                </c:pt>
                <c:pt idx="163">
                  <c:v>281</c:v>
                </c:pt>
                <c:pt idx="164">
                  <c:v>285</c:v>
                </c:pt>
                <c:pt idx="165">
                  <c:v>288</c:v>
                </c:pt>
                <c:pt idx="166">
                  <c:v>292</c:v>
                </c:pt>
                <c:pt idx="167">
                  <c:v>293</c:v>
                </c:pt>
                <c:pt idx="168">
                  <c:v>306</c:v>
                </c:pt>
                <c:pt idx="169">
                  <c:v>319</c:v>
                </c:pt>
                <c:pt idx="170">
                  <c:v>324</c:v>
                </c:pt>
                <c:pt idx="171">
                  <c:v>325</c:v>
                </c:pt>
                <c:pt idx="172">
                  <c:v>327</c:v>
                </c:pt>
                <c:pt idx="173">
                  <c:v>331</c:v>
                </c:pt>
                <c:pt idx="174">
                  <c:v>333</c:v>
                </c:pt>
                <c:pt idx="175">
                  <c:v>341</c:v>
                </c:pt>
                <c:pt idx="176">
                  <c:v>351</c:v>
                </c:pt>
                <c:pt idx="177">
                  <c:v>354</c:v>
                </c:pt>
                <c:pt idx="178">
                  <c:v>358</c:v>
                </c:pt>
                <c:pt idx="179">
                  <c:v>365</c:v>
                </c:pt>
                <c:pt idx="180">
                  <c:v>376</c:v>
                </c:pt>
                <c:pt idx="181">
                  <c:v>378</c:v>
                </c:pt>
                <c:pt idx="182">
                  <c:v>382</c:v>
                </c:pt>
                <c:pt idx="183">
                  <c:v>384</c:v>
                </c:pt>
                <c:pt idx="184">
                  <c:v>394</c:v>
                </c:pt>
                <c:pt idx="185">
                  <c:v>397</c:v>
                </c:pt>
                <c:pt idx="186">
                  <c:v>412</c:v>
                </c:pt>
                <c:pt idx="187">
                  <c:v>419</c:v>
                </c:pt>
                <c:pt idx="188">
                  <c:v>427</c:v>
                </c:pt>
                <c:pt idx="189">
                  <c:v>446</c:v>
                </c:pt>
                <c:pt idx="190">
                  <c:v>449</c:v>
                </c:pt>
                <c:pt idx="191">
                  <c:v>450</c:v>
                </c:pt>
                <c:pt idx="192">
                  <c:v>463</c:v>
                </c:pt>
                <c:pt idx="193">
                  <c:v>469</c:v>
                </c:pt>
                <c:pt idx="194">
                  <c:v>542</c:v>
                </c:pt>
                <c:pt idx="195">
                  <c:v>587</c:v>
                </c:pt>
                <c:pt idx="196">
                  <c:v>598</c:v>
                </c:pt>
                <c:pt idx="197">
                  <c:v>625</c:v>
                </c:pt>
                <c:pt idx="198">
                  <c:v>679</c:v>
                </c:pt>
                <c:pt idx="199">
                  <c:v>774</c:v>
                </c:pt>
                <c:pt idx="200">
                  <c:v>792</c:v>
                </c:pt>
                <c:pt idx="201">
                  <c:v>854</c:v>
                </c:pt>
                <c:pt idx="202">
                  <c:v>904</c:v>
                </c:pt>
                <c:pt idx="203">
                  <c:v>952</c:v>
                </c:pt>
                <c:pt idx="204">
                  <c:v>1025</c:v>
                </c:pt>
                <c:pt idx="205">
                  <c:v>1026</c:v>
                </c:pt>
                <c:pt idx="206">
                  <c:v>1027</c:v>
                </c:pt>
                <c:pt idx="207">
                  <c:v>1028</c:v>
                </c:pt>
                <c:pt idx="208">
                  <c:v>1029</c:v>
                </c:pt>
                <c:pt idx="209">
                  <c:v>1030</c:v>
                </c:pt>
                <c:pt idx="210">
                  <c:v>1032</c:v>
                </c:pt>
                <c:pt idx="211">
                  <c:v>1033</c:v>
                </c:pt>
                <c:pt idx="212">
                  <c:v>1034</c:v>
                </c:pt>
                <c:pt idx="213">
                  <c:v>1035</c:v>
                </c:pt>
                <c:pt idx="214">
                  <c:v>1036</c:v>
                </c:pt>
                <c:pt idx="215">
                  <c:v>1037</c:v>
                </c:pt>
                <c:pt idx="216">
                  <c:v>1038</c:v>
                </c:pt>
                <c:pt idx="217">
                  <c:v>1039</c:v>
                </c:pt>
                <c:pt idx="218">
                  <c:v>1040</c:v>
                </c:pt>
                <c:pt idx="219">
                  <c:v>1041</c:v>
                </c:pt>
                <c:pt idx="220">
                  <c:v>1042</c:v>
                </c:pt>
                <c:pt idx="221">
                  <c:v>1044</c:v>
                </c:pt>
                <c:pt idx="222">
                  <c:v>1045</c:v>
                </c:pt>
                <c:pt idx="223">
                  <c:v>1046</c:v>
                </c:pt>
                <c:pt idx="224">
                  <c:v>1048</c:v>
                </c:pt>
                <c:pt idx="225">
                  <c:v>1049</c:v>
                </c:pt>
                <c:pt idx="226">
                  <c:v>1050</c:v>
                </c:pt>
                <c:pt idx="227">
                  <c:v>1051</c:v>
                </c:pt>
                <c:pt idx="228">
                  <c:v>1052</c:v>
                </c:pt>
                <c:pt idx="229">
                  <c:v>1054</c:v>
                </c:pt>
                <c:pt idx="230">
                  <c:v>1055</c:v>
                </c:pt>
                <c:pt idx="231">
                  <c:v>1056</c:v>
                </c:pt>
                <c:pt idx="232">
                  <c:v>1057</c:v>
                </c:pt>
                <c:pt idx="233">
                  <c:v>1058</c:v>
                </c:pt>
                <c:pt idx="234">
                  <c:v>1059</c:v>
                </c:pt>
                <c:pt idx="235">
                  <c:v>1060</c:v>
                </c:pt>
                <c:pt idx="236">
                  <c:v>1061</c:v>
                </c:pt>
                <c:pt idx="237">
                  <c:v>1062</c:v>
                </c:pt>
                <c:pt idx="238">
                  <c:v>1071</c:v>
                </c:pt>
                <c:pt idx="239">
                  <c:v>1072</c:v>
                </c:pt>
                <c:pt idx="240">
                  <c:v>1080</c:v>
                </c:pt>
                <c:pt idx="241">
                  <c:v>1087</c:v>
                </c:pt>
                <c:pt idx="242">
                  <c:v>1088</c:v>
                </c:pt>
                <c:pt idx="243">
                  <c:v>1099</c:v>
                </c:pt>
                <c:pt idx="244">
                  <c:v>1107</c:v>
                </c:pt>
              </c:numCache>
            </c:numRef>
          </c:xVal>
          <c:yVal>
            <c:numRef>
              <c:f>'Q-10'!$G$4:$G$248</c:f>
              <c:numCache>
                <c:formatCode>General</c:formatCode>
                <c:ptCount val="245"/>
                <c:pt idx="1">
                  <c:v>37</c:v>
                </c:pt>
                <c:pt idx="2">
                  <c:v>42</c:v>
                </c:pt>
                <c:pt idx="3">
                  <c:v>46</c:v>
                </c:pt>
                <c:pt idx="4">
                  <c:v>33</c:v>
                </c:pt>
                <c:pt idx="5">
                  <c:v>45</c:v>
                </c:pt>
                <c:pt idx="6">
                  <c:v>46</c:v>
                </c:pt>
                <c:pt idx="7">
                  <c:v>50</c:v>
                </c:pt>
                <c:pt idx="9">
                  <c:v>50</c:v>
                </c:pt>
                <c:pt idx="10">
                  <c:v>42</c:v>
                </c:pt>
                <c:pt idx="11">
                  <c:v>48</c:v>
                </c:pt>
                <c:pt idx="12">
                  <c:v>51</c:v>
                </c:pt>
                <c:pt idx="14">
                  <c:v>50</c:v>
                </c:pt>
                <c:pt idx="16">
                  <c:v>52</c:v>
                </c:pt>
                <c:pt idx="17">
                  <c:v>48</c:v>
                </c:pt>
                <c:pt idx="18">
                  <c:v>55</c:v>
                </c:pt>
                <c:pt idx="19">
                  <c:v>55</c:v>
                </c:pt>
                <c:pt idx="20">
                  <c:v>49</c:v>
                </c:pt>
                <c:pt idx="21">
                  <c:v>37</c:v>
                </c:pt>
                <c:pt idx="22">
                  <c:v>51</c:v>
                </c:pt>
                <c:pt idx="23">
                  <c:v>56</c:v>
                </c:pt>
                <c:pt idx="24">
                  <c:v>31</c:v>
                </c:pt>
                <c:pt idx="25">
                  <c:v>48</c:v>
                </c:pt>
                <c:pt idx="27">
                  <c:v>58</c:v>
                </c:pt>
                <c:pt idx="28">
                  <c:v>45</c:v>
                </c:pt>
                <c:pt idx="29">
                  <c:v>52</c:v>
                </c:pt>
                <c:pt idx="30">
                  <c:v>56</c:v>
                </c:pt>
                <c:pt idx="31">
                  <c:v>39</c:v>
                </c:pt>
                <c:pt idx="32">
                  <c:v>52</c:v>
                </c:pt>
                <c:pt idx="33">
                  <c:v>54</c:v>
                </c:pt>
                <c:pt idx="34">
                  <c:v>45</c:v>
                </c:pt>
                <c:pt idx="35">
                  <c:v>52</c:v>
                </c:pt>
                <c:pt idx="36">
                  <c:v>52</c:v>
                </c:pt>
                <c:pt idx="37">
                  <c:v>49</c:v>
                </c:pt>
                <c:pt idx="38">
                  <c:v>54</c:v>
                </c:pt>
                <c:pt idx="40">
                  <c:v>44</c:v>
                </c:pt>
                <c:pt idx="41">
                  <c:v>47</c:v>
                </c:pt>
                <c:pt idx="42">
                  <c:v>52</c:v>
                </c:pt>
                <c:pt idx="43">
                  <c:v>58</c:v>
                </c:pt>
                <c:pt idx="44">
                  <c:v>18</c:v>
                </c:pt>
                <c:pt idx="45">
                  <c:v>58</c:v>
                </c:pt>
                <c:pt idx="46">
                  <c:v>61</c:v>
                </c:pt>
                <c:pt idx="48">
                  <c:v>54</c:v>
                </c:pt>
                <c:pt idx="49">
                  <c:v>48</c:v>
                </c:pt>
                <c:pt idx="50">
                  <c:v>70</c:v>
                </c:pt>
                <c:pt idx="52">
                  <c:v>52</c:v>
                </c:pt>
                <c:pt idx="53">
                  <c:v>48</c:v>
                </c:pt>
                <c:pt idx="54">
                  <c:v>25</c:v>
                </c:pt>
                <c:pt idx="55">
                  <c:v>50</c:v>
                </c:pt>
                <c:pt idx="56">
                  <c:v>56</c:v>
                </c:pt>
                <c:pt idx="57">
                  <c:v>52</c:v>
                </c:pt>
                <c:pt idx="58">
                  <c:v>59</c:v>
                </c:pt>
                <c:pt idx="59">
                  <c:v>54</c:v>
                </c:pt>
                <c:pt idx="60">
                  <c:v>31</c:v>
                </c:pt>
                <c:pt idx="61">
                  <c:v>57</c:v>
                </c:pt>
                <c:pt idx="62">
                  <c:v>66</c:v>
                </c:pt>
                <c:pt idx="63">
                  <c:v>33</c:v>
                </c:pt>
                <c:pt idx="65">
                  <c:v>67</c:v>
                </c:pt>
                <c:pt idx="66">
                  <c:v>57</c:v>
                </c:pt>
                <c:pt idx="67">
                  <c:v>54</c:v>
                </c:pt>
                <c:pt idx="68">
                  <c:v>53</c:v>
                </c:pt>
                <c:pt idx="69">
                  <c:v>59</c:v>
                </c:pt>
                <c:pt idx="70">
                  <c:v>28</c:v>
                </c:pt>
                <c:pt idx="71">
                  <c:v>49</c:v>
                </c:pt>
                <c:pt idx="72">
                  <c:v>50</c:v>
                </c:pt>
                <c:pt idx="73">
                  <c:v>43</c:v>
                </c:pt>
                <c:pt idx="74">
                  <c:v>52</c:v>
                </c:pt>
                <c:pt idx="75">
                  <c:v>55</c:v>
                </c:pt>
                <c:pt idx="77">
                  <c:v>44</c:v>
                </c:pt>
                <c:pt idx="78">
                  <c:v>39</c:v>
                </c:pt>
                <c:pt idx="79">
                  <c:v>32</c:v>
                </c:pt>
                <c:pt idx="80">
                  <c:v>13</c:v>
                </c:pt>
                <c:pt idx="81">
                  <c:v>55</c:v>
                </c:pt>
                <c:pt idx="82">
                  <c:v>55</c:v>
                </c:pt>
                <c:pt idx="83">
                  <c:v>48</c:v>
                </c:pt>
                <c:pt idx="85">
                  <c:v>51</c:v>
                </c:pt>
                <c:pt idx="87">
                  <c:v>53</c:v>
                </c:pt>
                <c:pt idx="88">
                  <c:v>54</c:v>
                </c:pt>
                <c:pt idx="89">
                  <c:v>62</c:v>
                </c:pt>
                <c:pt idx="90">
                  <c:v>53</c:v>
                </c:pt>
                <c:pt idx="91">
                  <c:v>57</c:v>
                </c:pt>
                <c:pt idx="92">
                  <c:v>52</c:v>
                </c:pt>
                <c:pt idx="93">
                  <c:v>52</c:v>
                </c:pt>
                <c:pt idx="94">
                  <c:v>20</c:v>
                </c:pt>
                <c:pt idx="95">
                  <c:v>58</c:v>
                </c:pt>
                <c:pt idx="96">
                  <c:v>48</c:v>
                </c:pt>
                <c:pt idx="97">
                  <c:v>57</c:v>
                </c:pt>
                <c:pt idx="98">
                  <c:v>57</c:v>
                </c:pt>
                <c:pt idx="99">
                  <c:v>57</c:v>
                </c:pt>
                <c:pt idx="100">
                  <c:v>50</c:v>
                </c:pt>
                <c:pt idx="101">
                  <c:v>54</c:v>
                </c:pt>
                <c:pt idx="102">
                  <c:v>53</c:v>
                </c:pt>
                <c:pt idx="103">
                  <c:v>54</c:v>
                </c:pt>
                <c:pt idx="104">
                  <c:v>44</c:v>
                </c:pt>
                <c:pt idx="105">
                  <c:v>56</c:v>
                </c:pt>
                <c:pt idx="106">
                  <c:v>51</c:v>
                </c:pt>
                <c:pt idx="107">
                  <c:v>53</c:v>
                </c:pt>
                <c:pt idx="108">
                  <c:v>48</c:v>
                </c:pt>
                <c:pt idx="109">
                  <c:v>47</c:v>
                </c:pt>
                <c:pt idx="110">
                  <c:v>58</c:v>
                </c:pt>
                <c:pt idx="111">
                  <c:v>54</c:v>
                </c:pt>
                <c:pt idx="112">
                  <c:v>53</c:v>
                </c:pt>
                <c:pt idx="114">
                  <c:v>58</c:v>
                </c:pt>
                <c:pt idx="115">
                  <c:v>58</c:v>
                </c:pt>
                <c:pt idx="116">
                  <c:v>60</c:v>
                </c:pt>
                <c:pt idx="117">
                  <c:v>53</c:v>
                </c:pt>
                <c:pt idx="118">
                  <c:v>51</c:v>
                </c:pt>
                <c:pt idx="119">
                  <c:v>56</c:v>
                </c:pt>
                <c:pt idx="120">
                  <c:v>53</c:v>
                </c:pt>
                <c:pt idx="121">
                  <c:v>54</c:v>
                </c:pt>
                <c:pt idx="122">
                  <c:v>50</c:v>
                </c:pt>
                <c:pt idx="123">
                  <c:v>56</c:v>
                </c:pt>
                <c:pt idx="124">
                  <c:v>44</c:v>
                </c:pt>
                <c:pt idx="125">
                  <c:v>20</c:v>
                </c:pt>
                <c:pt idx="126">
                  <c:v>62</c:v>
                </c:pt>
                <c:pt idx="127">
                  <c:v>50</c:v>
                </c:pt>
                <c:pt idx="128">
                  <c:v>54</c:v>
                </c:pt>
                <c:pt idx="129">
                  <c:v>54</c:v>
                </c:pt>
                <c:pt idx="131">
                  <c:v>27</c:v>
                </c:pt>
                <c:pt idx="132">
                  <c:v>60</c:v>
                </c:pt>
                <c:pt idx="133">
                  <c:v>54</c:v>
                </c:pt>
                <c:pt idx="134">
                  <c:v>53</c:v>
                </c:pt>
                <c:pt idx="135">
                  <c:v>67</c:v>
                </c:pt>
                <c:pt idx="136">
                  <c:v>41</c:v>
                </c:pt>
                <c:pt idx="137">
                  <c:v>52</c:v>
                </c:pt>
                <c:pt idx="138">
                  <c:v>60</c:v>
                </c:pt>
                <c:pt idx="139">
                  <c:v>52</c:v>
                </c:pt>
                <c:pt idx="140">
                  <c:v>26</c:v>
                </c:pt>
                <c:pt idx="141">
                  <c:v>46</c:v>
                </c:pt>
                <c:pt idx="142">
                  <c:v>53</c:v>
                </c:pt>
                <c:pt idx="144">
                  <c:v>51</c:v>
                </c:pt>
                <c:pt idx="145">
                  <c:v>50</c:v>
                </c:pt>
                <c:pt idx="146">
                  <c:v>50</c:v>
                </c:pt>
                <c:pt idx="147">
                  <c:v>55</c:v>
                </c:pt>
                <c:pt idx="148">
                  <c:v>31</c:v>
                </c:pt>
                <c:pt idx="149">
                  <c:v>30</c:v>
                </c:pt>
                <c:pt idx="150">
                  <c:v>56</c:v>
                </c:pt>
                <c:pt idx="151">
                  <c:v>56</c:v>
                </c:pt>
                <c:pt idx="152">
                  <c:v>60</c:v>
                </c:pt>
                <c:pt idx="153">
                  <c:v>59</c:v>
                </c:pt>
                <c:pt idx="154">
                  <c:v>48</c:v>
                </c:pt>
                <c:pt idx="155">
                  <c:v>54</c:v>
                </c:pt>
                <c:pt idx="156">
                  <c:v>54</c:v>
                </c:pt>
                <c:pt idx="157">
                  <c:v>53</c:v>
                </c:pt>
                <c:pt idx="160">
                  <c:v>54</c:v>
                </c:pt>
                <c:pt idx="161">
                  <c:v>26</c:v>
                </c:pt>
                <c:pt idx="162">
                  <c:v>54</c:v>
                </c:pt>
                <c:pt idx="163">
                  <c:v>45</c:v>
                </c:pt>
                <c:pt idx="164">
                  <c:v>55</c:v>
                </c:pt>
                <c:pt idx="165">
                  <c:v>55</c:v>
                </c:pt>
                <c:pt idx="167">
                  <c:v>51</c:v>
                </c:pt>
                <c:pt idx="168">
                  <c:v>60</c:v>
                </c:pt>
                <c:pt idx="169">
                  <c:v>50</c:v>
                </c:pt>
                <c:pt idx="170">
                  <c:v>56</c:v>
                </c:pt>
                <c:pt idx="171">
                  <c:v>48</c:v>
                </c:pt>
                <c:pt idx="172">
                  <c:v>54</c:v>
                </c:pt>
                <c:pt idx="173">
                  <c:v>56</c:v>
                </c:pt>
                <c:pt idx="174">
                  <c:v>54</c:v>
                </c:pt>
                <c:pt idx="175">
                  <c:v>48</c:v>
                </c:pt>
                <c:pt idx="176">
                  <c:v>58</c:v>
                </c:pt>
                <c:pt idx="177">
                  <c:v>19</c:v>
                </c:pt>
                <c:pt idx="178">
                  <c:v>54</c:v>
                </c:pt>
                <c:pt idx="179">
                  <c:v>26</c:v>
                </c:pt>
                <c:pt idx="180">
                  <c:v>51</c:v>
                </c:pt>
                <c:pt idx="181">
                  <c:v>56</c:v>
                </c:pt>
                <c:pt idx="182">
                  <c:v>51</c:v>
                </c:pt>
                <c:pt idx="183">
                  <c:v>28</c:v>
                </c:pt>
                <c:pt idx="184">
                  <c:v>55</c:v>
                </c:pt>
                <c:pt idx="185">
                  <c:v>44</c:v>
                </c:pt>
                <c:pt idx="186">
                  <c:v>27</c:v>
                </c:pt>
                <c:pt idx="187">
                  <c:v>33</c:v>
                </c:pt>
                <c:pt idx="188">
                  <c:v>59</c:v>
                </c:pt>
                <c:pt idx="189">
                  <c:v>37</c:v>
                </c:pt>
                <c:pt idx="190">
                  <c:v>55</c:v>
                </c:pt>
                <c:pt idx="191">
                  <c:v>52</c:v>
                </c:pt>
                <c:pt idx="192">
                  <c:v>49</c:v>
                </c:pt>
                <c:pt idx="193">
                  <c:v>54</c:v>
                </c:pt>
                <c:pt idx="194">
                  <c:v>57</c:v>
                </c:pt>
                <c:pt idx="195">
                  <c:v>58</c:v>
                </c:pt>
                <c:pt idx="196">
                  <c:v>51</c:v>
                </c:pt>
                <c:pt idx="197">
                  <c:v>55</c:v>
                </c:pt>
                <c:pt idx="198">
                  <c:v>61</c:v>
                </c:pt>
                <c:pt idx="199">
                  <c:v>34</c:v>
                </c:pt>
                <c:pt idx="200">
                  <c:v>37</c:v>
                </c:pt>
                <c:pt idx="201">
                  <c:v>34</c:v>
                </c:pt>
                <c:pt idx="202">
                  <c:v>50</c:v>
                </c:pt>
                <c:pt idx="203">
                  <c:v>46</c:v>
                </c:pt>
                <c:pt idx="204">
                  <c:v>31</c:v>
                </c:pt>
                <c:pt idx="205">
                  <c:v>48</c:v>
                </c:pt>
                <c:pt idx="206">
                  <c:v>53</c:v>
                </c:pt>
                <c:pt idx="207">
                  <c:v>47</c:v>
                </c:pt>
                <c:pt idx="209">
                  <c:v>46</c:v>
                </c:pt>
                <c:pt idx="210">
                  <c:v>27</c:v>
                </c:pt>
                <c:pt idx="211">
                  <c:v>52</c:v>
                </c:pt>
                <c:pt idx="212">
                  <c:v>49</c:v>
                </c:pt>
                <c:pt idx="213">
                  <c:v>62</c:v>
                </c:pt>
                <c:pt idx="214">
                  <c:v>51</c:v>
                </c:pt>
                <c:pt idx="215">
                  <c:v>49</c:v>
                </c:pt>
                <c:pt idx="216">
                  <c:v>54</c:v>
                </c:pt>
                <c:pt idx="217">
                  <c:v>57</c:v>
                </c:pt>
                <c:pt idx="218">
                  <c:v>61</c:v>
                </c:pt>
                <c:pt idx="219">
                  <c:v>53</c:v>
                </c:pt>
                <c:pt idx="220">
                  <c:v>55</c:v>
                </c:pt>
                <c:pt idx="221">
                  <c:v>51</c:v>
                </c:pt>
                <c:pt idx="222">
                  <c:v>42</c:v>
                </c:pt>
                <c:pt idx="223">
                  <c:v>46</c:v>
                </c:pt>
                <c:pt idx="224">
                  <c:v>54</c:v>
                </c:pt>
                <c:pt idx="225">
                  <c:v>52</c:v>
                </c:pt>
                <c:pt idx="226">
                  <c:v>48</c:v>
                </c:pt>
                <c:pt idx="227">
                  <c:v>56</c:v>
                </c:pt>
                <c:pt idx="228">
                  <c:v>53</c:v>
                </c:pt>
                <c:pt idx="229">
                  <c:v>57</c:v>
                </c:pt>
                <c:pt idx="230">
                  <c:v>30</c:v>
                </c:pt>
                <c:pt idx="231">
                  <c:v>51</c:v>
                </c:pt>
                <c:pt idx="232">
                  <c:v>47</c:v>
                </c:pt>
                <c:pt idx="233">
                  <c:v>63</c:v>
                </c:pt>
                <c:pt idx="234">
                  <c:v>58</c:v>
                </c:pt>
                <c:pt idx="235">
                  <c:v>35</c:v>
                </c:pt>
                <c:pt idx="236">
                  <c:v>47</c:v>
                </c:pt>
                <c:pt idx="237">
                  <c:v>47</c:v>
                </c:pt>
                <c:pt idx="238">
                  <c:v>54</c:v>
                </c:pt>
                <c:pt idx="239">
                  <c:v>42</c:v>
                </c:pt>
                <c:pt idx="240">
                  <c:v>39</c:v>
                </c:pt>
                <c:pt idx="242">
                  <c:v>61</c:v>
                </c:pt>
                <c:pt idx="243">
                  <c:v>39</c:v>
                </c:pt>
                <c:pt idx="244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56-467B-A43E-5F40C134E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1397487"/>
        <c:axId val="1258901375"/>
      </c:scatterChart>
      <c:valAx>
        <c:axId val="1231397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university</a:t>
                </a:r>
                <a:r>
                  <a:rPr lang="en-IN" baseline="0"/>
                  <a:t> ranking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901375"/>
        <c:crosses val="autoZero"/>
        <c:crossBetween val="midCat"/>
      </c:valAx>
      <c:valAx>
        <c:axId val="1258901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</a:t>
                </a:r>
                <a:r>
                  <a:rPr lang="en-IN" baseline="0"/>
                  <a:t> of female student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13974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Female</a:t>
            </a:r>
            <a:r>
              <a:rPr lang="en-IN" baseline="0"/>
              <a:t> Students (%) Over Years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'Q-13'!$C$12:$C$17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'Q-13'!$D$12:$D$17</c:f>
              <c:numCache>
                <c:formatCode>0.00%</c:formatCode>
                <c:ptCount val="6"/>
                <c:pt idx="0">
                  <c:v>1.876501301856383E-3</c:v>
                </c:pt>
                <c:pt idx="1">
                  <c:v>1.7819208407871198E-3</c:v>
                </c:pt>
                <c:pt idx="2">
                  <c:v>1.7748197448696616E-3</c:v>
                </c:pt>
                <c:pt idx="3">
                  <c:v>3.6268995046595583E-3</c:v>
                </c:pt>
                <c:pt idx="4">
                  <c:v>2.1340697966357016E-3</c:v>
                </c:pt>
                <c:pt idx="5">
                  <c:v>2.4458533131657711E-3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A2-41B9-832C-A459E989EBB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66869023"/>
        <c:axId val="1471684383"/>
      </c:lineChart>
      <c:catAx>
        <c:axId val="14668690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1684383"/>
        <c:crosses val="autoZero"/>
        <c:auto val="1"/>
        <c:lblAlgn val="ctr"/>
        <c:lblOffset val="100"/>
        <c:noMultiLvlLbl val="0"/>
      </c:catAx>
      <c:valAx>
        <c:axId val="147168438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FEMALE</a:t>
                </a:r>
                <a:r>
                  <a:rPr lang="en-IN" baseline="0"/>
                  <a:t>  STUDENT (%)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869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'Q-11'!$E$4:$E$77</cx:f>
        <cx:lvl ptCount="74">
          <cx:pt idx="0">Argentina</cx:pt>
          <cx:pt idx="1">Australia</cx:pt>
          <cx:pt idx="2">Austria</cx:pt>
          <cx:pt idx="3">Bangladesh</cx:pt>
          <cx:pt idx="4">Belarus</cx:pt>
          <cx:pt idx="5">Belgium</cx:pt>
          <cx:pt idx="6">Brazil</cx:pt>
          <cx:pt idx="7">Bulgaria</cx:pt>
          <cx:pt idx="8">Canada</cx:pt>
          <cx:pt idx="9">Chile</cx:pt>
          <cx:pt idx="10">China</cx:pt>
          <cx:pt idx="11">Colombia</cx:pt>
          <cx:pt idx="12">Croatia</cx:pt>
          <cx:pt idx="13">Cyprus</cx:pt>
          <cx:pt idx="14">Czech Republic</cx:pt>
          <cx:pt idx="15">Denmark</cx:pt>
          <cx:pt idx="16">Egypt</cx:pt>
          <cx:pt idx="17">Estonia</cx:pt>
          <cx:pt idx="18">Finland</cx:pt>
          <cx:pt idx="19">France</cx:pt>
          <cx:pt idx="20">Germany</cx:pt>
          <cx:pt idx="21">Ghana</cx:pt>
          <cx:pt idx="22">Greece</cx:pt>
          <cx:pt idx="23">Hong Kong</cx:pt>
          <cx:pt idx="24">Hungary</cx:pt>
          <cx:pt idx="25">Iceland</cx:pt>
          <cx:pt idx="26">India</cx:pt>
          <cx:pt idx="27">Indonesia</cx:pt>
          <cx:pt idx="28">Iran</cx:pt>
          <cx:pt idx="29">Ireland</cx:pt>
          <cx:pt idx="30">Israel</cx:pt>
          <cx:pt idx="31">Italy</cx:pt>
          <cx:pt idx="32">Japan</cx:pt>
          <cx:pt idx="33">Jordan</cx:pt>
          <cx:pt idx="34">Kenya</cx:pt>
          <cx:pt idx="35">Latvia</cx:pt>
          <cx:pt idx="36">Lebanon</cx:pt>
          <cx:pt idx="37">Lithuania</cx:pt>
          <cx:pt idx="38">Luxembourg</cx:pt>
          <cx:pt idx="39">Macau</cx:pt>
          <cx:pt idx="40">Malaysia</cx:pt>
          <cx:pt idx="41">Mexico</cx:pt>
          <cx:pt idx="42">Morocco</cx:pt>
          <cx:pt idx="43">Netherlands</cx:pt>
          <cx:pt idx="44">New Zealand</cx:pt>
          <cx:pt idx="45">Nigeria</cx:pt>
          <cx:pt idx="46">Norway</cx:pt>
          <cx:pt idx="47">Oman</cx:pt>
          <cx:pt idx="48">Pakistan</cx:pt>
          <cx:pt idx="49">Poland</cx:pt>
          <cx:pt idx="50">Portugal</cx:pt>
          <cx:pt idx="51">Puerto Rico</cx:pt>
          <cx:pt idx="52">Qatar</cx:pt>
          <cx:pt idx="53">Romania</cx:pt>
          <cx:pt idx="54">Russia</cx:pt>
          <cx:pt idx="55">Saudi Arabia</cx:pt>
          <cx:pt idx="56">Serbia</cx:pt>
          <cx:pt idx="57">Singapore</cx:pt>
          <cx:pt idx="58">Slovakia</cx:pt>
          <cx:pt idx="59">Slovenia</cx:pt>
          <cx:pt idx="60">South Africa</cx:pt>
          <cx:pt idx="61">South Korea</cx:pt>
          <cx:pt idx="62">Spain</cx:pt>
          <cx:pt idx="63">Sweden</cx:pt>
          <cx:pt idx="64">Switzerland</cx:pt>
          <cx:pt idx="65">Taiwan</cx:pt>
          <cx:pt idx="66">Thailand</cx:pt>
          <cx:pt idx="67">Turkey</cx:pt>
          <cx:pt idx="68">Uganda</cx:pt>
          <cx:pt idx="69">Ukraine</cx:pt>
          <cx:pt idx="70">United Arab Emirates</cx:pt>
          <cx:pt idx="71">United Kingdom</cx:pt>
          <cx:pt idx="72">United States of America</cx:pt>
          <cx:pt idx="73">Uruguay</cx:pt>
        </cx:lvl>
      </cx:strDim>
      <cx:numDim type="colorVal">
        <cx:f>'Q-11'!$F$4:$F$77</cx:f>
        <cx:lvl ptCount="74" formatCode="General">
          <cx:pt idx="0">4</cx:pt>
          <cx:pt idx="1">35</cx:pt>
          <cx:pt idx="2">12</cx:pt>
          <cx:pt idx="3">1</cx:pt>
          <cx:pt idx="4">1</cx:pt>
          <cx:pt idx="5">11</cx:pt>
          <cx:pt idx="6">27</cx:pt>
          <cx:pt idx="7">1</cx:pt>
          <cx:pt idx="8">37</cx:pt>
          <cx:pt idx="9">7</cx:pt>
          <cx:pt idx="10">96</cx:pt>
          <cx:pt idx="11">4</cx:pt>
          <cx:pt idx="12">1</cx:pt>
          <cx:pt idx="13">1</cx:pt>
          <cx:pt idx="14">10</cx:pt>
          <cx:pt idx="15">6</cx:pt>
          <cx:pt idx="16">5</cx:pt>
          <cx:pt idx="17">2</cx:pt>
          <cx:pt idx="18">10</cx:pt>
          <cx:pt idx="19">68</cx:pt>
          <cx:pt idx="20">68</cx:pt>
          <cx:pt idx="21">1</cx:pt>
          <cx:pt idx="22">8</cx:pt>
          <cx:pt idx="23">6</cx:pt>
          <cx:pt idx="24">6</cx:pt>
          <cx:pt idx="25">1</cx:pt>
          <cx:pt idx="26">22</cx:pt>
          <cx:pt idx="27">1</cx:pt>
          <cx:pt idx="28">11</cx:pt>
          <cx:pt idx="29">10</cx:pt>
          <cx:pt idx="30">8</cx:pt>
          <cx:pt idx="31">54</cx:pt>
          <cx:pt idx="32">81</cx:pt>
          <cx:pt idx="33">2</cx:pt>
          <cx:pt idx="34">1</cx:pt>
          <cx:pt idx="35">1</cx:pt>
          <cx:pt idx="36">1</cx:pt>
          <cx:pt idx="37">1</cx:pt>
          <cx:pt idx="38">1</cx:pt>
          <cx:pt idx="39">1</cx:pt>
          <cx:pt idx="40">8</cx:pt>
          <cx:pt idx="41">3</cx:pt>
          <cx:pt idx="42">1</cx:pt>
          <cx:pt idx="43">14</cx:pt>
          <cx:pt idx="44">7</cx:pt>
          <cx:pt idx="45">1</cx:pt>
          <cx:pt idx="46">6</cx:pt>
          <cx:pt idx="47">1</cx:pt>
          <cx:pt idx="48">2</cx:pt>
          <cx:pt idx="49">12</cx:pt>
          <cx:pt idx="50">9</cx:pt>
          <cx:pt idx="51">1</cx:pt>
          <cx:pt idx="52">1</cx:pt>
          <cx:pt idx="53">4</cx:pt>
          <cx:pt idx="54">13</cx:pt>
          <cx:pt idx="55">4</cx:pt>
          <cx:pt idx="56">1</cx:pt>
          <cx:pt idx="57">2</cx:pt>
          <cx:pt idx="58">2</cx:pt>
          <cx:pt idx="59">2</cx:pt>
          <cx:pt idx="60">6</cx:pt>
          <cx:pt idx="61">37</cx:pt>
          <cx:pt idx="62">43</cx:pt>
          <cx:pt idx="63">12</cx:pt>
          <cx:pt idx="64">12</cx:pt>
          <cx:pt idx="65">29</cx:pt>
          <cx:pt idx="66">7</cx:pt>
          <cx:pt idx="67">15</cx:pt>
          <cx:pt idx="68">1</cx:pt>
          <cx:pt idx="69">2</cx:pt>
          <cx:pt idx="70">2</cx:pt>
          <cx:pt idx="71">89</cx:pt>
          <cx:pt idx="72">273</cx:pt>
          <cx:pt idx="73">1</cx:pt>
        </cx:lvl>
      </cx:numDim>
    </cx:data>
  </cx:chartData>
  <cx:chart>
    <cx:title pos="t" align="ctr" overlay="0">
      <cx:tx>
        <cx:txData>
          <cx:v>No. Of University by Country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" lastClr="FFFFFF">
                  <a:lumMod val="95000"/>
                </a:sysClr>
              </a:solidFill>
              <a:latin typeface="Calibri" panose="020F0502020204030204"/>
            </a:rPr>
            <a:t>No. Of University by Country</a:t>
          </a:r>
        </a:p>
      </cx:txPr>
    </cx:title>
    <cx:plotArea>
      <cx:plotAreaRegion>
        <cx:series layoutId="regionMap" uniqueId="{7857A62C-81A1-49B1-94F8-F385869465B0}">
          <cx:dataId val="0"/>
          <cx:layoutPr>
            <cx:geography cultureLanguage="en-US" cultureRegion="IN" attribution="Powered by Bing">
              <cx:geoCache provider="{E9337A44-BEBE-4D9F-B70C-5C5E7DAFC167}">
                <cx:binary>7H3ZbuNI1uarJPJ66GIsJCMa3T9QJCVRsrznWjeE0qnivu98trmbF5tDS7KlMJ1yITWwgWk1UNUV
kZE8/E7E2ePw3/ftv+7D9Sr/0EZhXPzrvv3PR7cs03/98Udx766jVXEWefd5UiR/l2f3SfRH8vff
3v36j5/5qvFi5w8sI/rHvbvKy3X78X/+DX+bs06Wyf2q9JL4plrn3e26qMKy+MXc6NSH+6SKy2G5
A3/Tfz7qq9gJVz/XhfvxwzouvbL71KXr/3w8+GMfP/wh/mXPHvwhBNrK6iesxeSMaZTIXCF88/v4
IUxiZzvN5TOsqFhjnG1m2e7Rl6sIlr+OpAeCVj9/5uui+LD99+Hag1c4nPKKxNjgYCQDxbr58Ip/
HOL8P/8WBuClhZE9VogIHZsSOfFn7gwMiFc7NH6fERKhZ5yrlDMkb6DWDjghqTCvapgpSJUffmT3
8A0rXkXTOCf2lgqM2JsR+fDn7TvgQ1WU+Sr0TskHrJwBykgmKj1gAAIGUS4jxrb4IwH/19DyAv5P
S0X8n2ae4f/57fG/SPLk/j7ZAfH7p4CgMwToY4B/TBxJ2hkhKqZsN8vhkGxE4eYQvIKgcRY8LhQY
8Dguwn/x59vD/+ewO065+al2pjBN1mR6KHwQPUNU5owRZSN7xvb+rwkZh/3xDQTYH8dF2P/89Paw
T4oyiX/9tv9MCSvsTGVEhY09KvpBIjGiaVzbSX4B/VfQM47+40IB/cdxEf3J5O3R16vQWZ121+Mz
TWFIAe272d34QPAD/Bj2vYaQNm4DvYKgcfyfXkVgwNOEyAF99vYcWKzSVbyTuyeQ+eqZqlCkKBoe
k/mIaGdcU8EKVXbP3Mj6o2SMg75dJiC+HRXhXly/PdwWmOMfzuEfu9f/fcgxPqMYIYZV8ijP96x+
NMh7VQVhpAiYP9Ly4W6w/172QsaxF5YLPBBmRV5Y52/PC30drvKq+NWb/0PRT85g73NCB0tmjwWY
ncmUU5VgGN+3cF5BwTj2jwsF1B/HRbz17+8Cb8eroh0Ev7/zFfkMpDxXVLYV5oew0zNVReBjMbY5
F7LgZAFYx+h5Ef3Nwufob8afof8OVK2xilc/V6cDX8VnijYIHoTHxI7EQRPIGkfyztAR0D9Ozzj4
u3UC9rthEXrjHZj2er7qvfB00EtIBtdp+MmH1o2kkLMNN7StXwvzBwLnKCXjoO/eQAB9NyyCroM6
gciVELN5NvD/NKxjuF643r3978saCbxZTUWEaHgrbPiBjJc0dEYQ0zRE1N1TN6bNUULGId8uExDf
joqAG8u3B/zSc9YnNeU5CBBZJoqqbeU32C97WhUsSfhpgPl2GkI8+3v9FfSMI/+4UMD+cVxE/3L2
9ujPXJDvOwB+f7uDxQLWJGZkF5w5jJ9J6EwGrYq1rY8LjNg9e7Ppj5IzDv12mQD8dlSEfWa9Pexw
Hk8JO1HPFIUTDXE66j7JBLxbAgamqEyPkTEO95Z6Ae7tqAi3cfn2cM/vwWaPf+722u/v8yEQzyhi
dDDN94SLhNgZkhUIEQMvNr/dQzcb/BWUjGP+uFBA/XFcxH1+9/a4G0mYRD9OGSajZ4PoQOqwk/dx
1/AZlxmDAP3Wahe16SsoGQf+6R0E5J8mROiNq7eH/hqSjmXy4dY7ZWgedjdGGmEQhxk13lX1DELz
GBH0FFPY162vJGqcEQeLBV4czInsuH4PZmWeQL71hJqWKkM4HkOeZGvHoIMDgVSI7sBxIDKM77PA
OE7IOPyPCwXoH8dF2K13APtyVdanRF1Rz5hCZYTgHw8/cJT2xBAGtQD8UNWdrS+YN8fJGcd+t06A
fjcsIr/88vbyx+jSkwbJhtQ4wwRSstu4waECIASOgwJiZxc2ELf9UXLGkd+9hoD8blhE3ngH8TKj
X9+7H27XafUj9O53p//3bR7KzzTCMWHwz4cf1IHs7X2kQHAB0iOaqHkHcn59Bl+AfrdQxH43/gz8
v95+25vrOFrlwelQV5QzTjBEhzVlg/qhwckGO5TLYNtvvVmY3hf3r6BnHP3HhQL6j+Mi+uY7CM3f
QS3WKk3yEwZwIDyjqMogeDbwDx7r/q4H14rJbHC+IMywj/yraBnHfm+pgP7ejIj/3TuIJkycLi13
MPy+xMHg1oKJQ9kuLHlo42A+1K1BCmsXqAdlvM+Bo9SMo79dJiC/HRVRn7wD1O/CpF4Fvxax/ywj
RdkZVIBQTVO2xuWhmYP4GWXgaKmyIOtfQ8k46E8rBdyfJkTo796BwLlY3a+SY3nQf4Y95GURGaps
IAfy8Dvc9AhBtnCIFitiwPhVtIyjv7dUgH9vRsT/4h14uVMvPnFgBzIhVNWg1mArVA53PtSBcCxz
pGzzJKJ39Qp6xjnwuFDA/3FcRH86f3tj53wdd6udzP19cY/OKKTBoQrqEHPCzigEFKAy5ylduy/m
j1Ixjvh2mYD3dlRE+3zy9mjPi3y1PmE6kMhnDGEKtd3baPyhPQ8OF5g1VNspVzENfpyccdx36wTg
d8Mi8vN3kKKa5qv4/oQ2JYUcN1g1skK34fpDmx4KcxQo9oMww5PJub/hj5MzjvxunYD8blhEfnr7
9nt+ts6jVdydTsYokIHiiA8W5Zg7NWTIwZyHSPJTHdo+9K+gZxz7x4UC+I/jIvrmO5A4d0lVuh/+
/Dv37k8o5iWoa4JbDgTL2qGgB+UqMw1RzIWU7GvpGIf+cLWA/+GkyIS//nz7I3CdnNbCUcC+HEwc
CClsxcuhQwu2vSxTrDLBtj9Oxzj8u3UC8LthEfLrdyDvP8deuf754c989ePDJPLyVbkuTieCIEgM
dj0Ga2Yb0TmMKEAtDvCFMrST/sJ1q39K3DhXxv8WgUfjf0jk2J/vQFLN8vX6lBoabE4EChoCmtu4
2mG0GW7McQUzSlWQYAf64Sgd4+zY0S8wYDcsQj57B6rZqiDWlp9QNcPFEwSRNkb2Nv5+pA0EE8KI
gUn6KLf2oX8FPePYPy4UwH8cF9G3Pr+9VrhbVT+9Bwl1yrgPiCaE4aonZ0/52z0WUAqFygyKTNj4
TdDXEjXOh8PVAjMOJ0WO3L0DPT2Pf56UFRgCz5BmZ+OXcjUOmXaiMkXdRomUQ0F0lJpxHmyXCeBv
R0XU5++hsic/cWUPmEdMVSAMASH/h9+hjQq3D7nGqQJprs20GAGaHyfoBeh3C0Xwd+PP4H8Hehd2
RhKvi1NufEk+AwWg7pKMD7L+0EKFmykyeG8aF28DvYqaF9B/ehER/6eZZxww314RzMtVeEolDNFl
rCggd7aGDzrEHpyHYeMj7anQcF8JH6XmBfQ3LyEivxl9hvqnd4A6RIR2Avf3A58Ew4UUTcGPDoHg
EYDaVSlcP3yhqmp+hJgXMH9YJUL+MPgM8Xdgbi6S/OdJMYdb5lCnI0MR58EOh1JaThHYQNsKNzHs
eZyOcbh36wTAd8Mi5It3kFxZrn+s4uSU+xzcJgzlgbJ6uMEJXG6G5iOKAnUOm9/ubG2KZl9ByDjo
jwsF1B/HRdiX+tvLlruHqNs5VDGcMOgG25oSBuWCO3vx0KFFWIP75RjuRFAh3PBKasbxP1gs8OBg
TuTD+TuQOEuvdKvVaS/5DzVSKiQXMR8zLoewAtz4hHv+T8p3X7u+iqJxTuwtFfiwNyNyYfkONO2y
atfRj6TKnZ1M+H19O1SyaSrDcLl2I24OVYAKKQJMhiuI4yb+60h6gQ97ryMyYm/qGSfeQ8ihWf9c
n1AbKHBRC8xIDcNpePgdcgGsfAWD+8t2hW+gM/YPw91RcsY5sFsnoL8bFpG/ewde1nWSl5WzOmXu
F7CHDjscCnwOrJ/BvYUJuBi9Sw7A/D7qryFlHPenlQLyTxMi9tfvQP5sY+B35ZAE+JD8/eHPCK4r
njIfRjhUuRGotFIg47IXbZM4P4NWUwRDKcrmgIDO3ufFAWm7qTHpOM4QYbnAFWFWZM3nu7c3lIba
pOpX7/3fwqvDBnnHWtxtehQ+7BaxfaHY/e5mVa7yE2I/GEZEhQp/dbPVDx0EyNpj8I6hCHcblBNO
wlFqxk/Adpmw87ej4o6/eQcx5otVuOpOGm0jcFka00EDb20dfCCDhi4w4BM8VMRtGLPj+cYzew1B
49g/rRTgf5oQOXDx/R3InHV70ht1g8lPhlrPXTu7QyMIWjZAvwyZq8P/BOiPUvIC8Nt1Iuzb4Weg
f3t70C/XpbvOhzKIYofBmJr7Z+IeAv2w8aEMBR2aQArUZqnAD213IujumZst/0pixsE/WCxw4GBO
ZMPlOyiLuFw3H/5agwg65U1qiSLY4LIM+397sUuQQHCzlxEoDIWYnMiIV5HzEiP2Fj9jxN7cM0a8
g0tGl0nerLodGic4CvyMw1VR0K3bYk8h6C/DxS8GEghk0779eZyMF7Dfki/Cvh1+hvg7CIVeQRXi
7uV/H28MRYjwewrGHeKtaDANuV24zr575kb0HKNiHO7NKgHszaAI9dXF2wv7a7jKUpQnhRty5WC8
aJSNtpxSGdRBQ3cMuC29sYEE1F9D0DjyTysF9J8mRA5cv4NLLbcJ7PZTpnThrjqIdw2iPaN3GIdb
0wxUsaIJZv0rCBkH/nGhgPvjuAj77TuQMbdVcVLTXkXQyE6TMUSbD2z6IazAoXAE2m2O7vfjdLwA
+pZ+EfPt8DPI30NIc52ftjsJhTaxcC0O4+1GP7TmMSjSIbAGF3ZHkb87Ss448rt1AvK74WfIv4PY
zXCtb31aIaOeQcks1dRd/eChWQ+OLKS/ZFkRm2m+hpIXYH98BxH4xwkR+rv52yvYu3TlndCYoXBl
Avodyeoud3u45yUoKFEoJL2go/j4pj9Gzgvgb5aJyG9GRdgn72HHN17Zb7zYnVX3+5Yk3CRiMoJk
1S5XBRp0L4QM7Xrgsx7QN3mXyRJcqLvX0fQCB/YXi3zYnxO5YVhvfwg+rbzmpDYmRAn2gIdC5R2T
N6b78eeNg7xbJ+C7Gxah/fT1HUDrrrzTxgigtQi0lIIP0EDpyMPv0F+CRO1DogQKAjfzIvavIOgF
9B9Xivg/TjzjwHvY3FUerE8YH4DbEPDtH3koTNgEgQ9VK5TvUEKgPz7ainjBjP/0f/53Hnjdenci
xsTeC/g/rhTxf5x4hv/t25+Azw6EyFa/et1/FqqECBlEZxS48f+kQveEDZQPYqhlU6BT+2ZewP84
OePo79YJ2O+GReQ/z94B8kEOxs0vd9o/gx5KRQbVCv1dDpOz0NYXbqRz8nBZfT8o9vk4BS+gvVso
wr0bf4b3n+8A781NuXPou/MzOWWLdkiLQL0aCJVtOlAwKiEpokC+nMq7Kk3BsNlmr19B1wvMEN5L
5IkwLbJmpr8D1uSVU50ySiyBnIFiHBBD6NDKlKArngxfwIP87FM91cGZOE7KC2zYLRTx342LwH9+
BylC4RMWGyDGdN4/k0T//V7H888pPuyaY6UKD/3wThrO/G8jvOfftxQLRF5j9P2zA/BfK/TxM6Kv
2vdCBdep5ND/x+Vqwocp9sqpHj+vakJd1OThu6yvnt0xU1i6TbWOKo4NL+c/h2+3Plgamzqv4W84
yNDqz74Wu1uzXhXlfz5yuHikwUfnoCM/2FoyQWBGNethhkEn/6GNP3yRC76Fw+Uh+R5DGaoLj4Tu
NRBjhQ5w2nCTA8q2Pn4ohjsLMCUPH3fh8JFAMBOgHzd+/BYutHvonCR+xGn73x/iKrpOvLgs/vMR
yR8/pJs/NlCp0aEUjED6Ap6jMgrf5IH5+9Ut2JrDn/5fkYM71ZW4Z3Wqz/Qy8z4HvqpHmjQhXeNM
uO3TaSy37aSyNVdvmcs2ZtkGrDEKAMwDCsCfJdClR9GYBtlBiD8cUhATFBR1HDtWZ7PWcBAfukW4
N2WR63A7N9G7uGsNJDFpUvA40oO4rE34FAjV20Ip9QJJP/a4N0IQWL3P6BkirVAtBFew6WCH7SOC
C9ZUdUIdC7M0mcahluupx3sjQNkcvjHyQ6ZpoFeVVx0DAhx88cHQbBouJEOfUWC4OhC2x4q4zrs+
VbFnlabmJ1M7yps576lkujKnOm+iT6RsDLtRK90jkZXWzbfcVqmuJazUs1q6U1z/vKuqeltX+jKL
BEigCSFi8tCOHA0dM2CfHFKmBLRvQoXlFmrqz8yloS41lBsqfE5Zz8MinQdhfF80ltM1iRE5Pb8s
yV8tZ+UkdRztMjAb1XXNIE7ZRUrPSwWx6a95RvghdkAhJkhBdOinCNf86LDN97ALmlqxKxVlVtbU
a1WrMhMADg2litq5k2IrsXvvXOoasyWdanElJdea7VXzgplN9AVLydegq7RZFlBH5/lN40ilBUcn
MAJXbZZS3ZsN8zQTlx7TG79sJ2UWuHM4oN9kT48zOTBqJnlWn0alriaSxaOgWIYyhZ2S1smlmlp2
WeOpi7LclANNvvNLhRzbQMJZfgAB0i8gNrACJVeyAIKXKPA16lAGEJhb6XYmRabnTbtspWRKPS0x
NVhYtxObpd+zsKeLIzwQDvLweAZ3WpECrQ2YDPWOhzyQ8pKVdVkVlpum/hSxur0qVTzr08pf5E4x
c3M/vUyrVo87LZzEDqO3aq+dO0WM9MB1qdXIRWf0jepPY88F2cPShSRX3bwmwee06X5o3A+NIv4W
E1+ZMSQV37wsM0ipGGWSOd/BmZ0RWnELh/2M+onpxmV2i0mBzF+/6XCTbv+kQndyqJIFaQmNUQlU
b4oiK6q0JJcqO7DyMg4nSa9qcyfx+0kR6nVqdijB5w3NywXGdq+3nEZmbXfONC1dzep8JzZRJ+u5
rPZzrZMmceiGRsJlb6nZxVWGnCnPSTAple8BQyatTZs48rlHuoXXpabdON11TiOkI5prZtjMWBXk
U5ry/qKN0m+hm5/zJiVLrkWujjHpZhErPqeuGsy7RLWnzLczQ/MSdZGS5EfbVeG07nE2VXvfkjMt
XDLWT9sgo9e17bsTJ06LGdFIZga9LetRVNJzRhpZl+WUTvqmcPTQb7AhK+SKwMc9z5kb2zoPM5BQ
nTdxojr47jY80u06sS9C3y/mKCrx5NcsGbpaPWMJx9C8BD+IUFF4pmWJQAV6kRVw8rXWtGiqqJG8
TG36mXhaCQwo61lG/NRonLQyaoiJLBUbjgSJ7E9un2eTMFcDQ06l0NSkrl0wr+n1JtGIHjsqmnlF
mJq1Sh1TknzJzCi8stoXF5Vcxueqe2fzNj6nJUt0n5SRXqhuOKG2py6CeFIjRbruyza88+QunKhS
aOuuXclGx3FrBCFSTUVxTMoLb54HZaP7VaBrVWfwJFnUds5uGpXJM7eUZb3KfDYPCiXV7ZyoX0jq
TAMXeToEebSVnCdLouVML/Iwv9TizDVQ1tBLtZSs1Evrax84qMZJeCl57C6XJMkovaYyoOMwn/o4
yIyW8SVVWtkKfF3Li8L4NZvAannOJU2Bb/+BdSNrTFBxUt3YAZPc0HJyDx7gd4ZaUUCdaY1ee6r1
66eNHNOH+2XwrQyVQ331ML+nFJgSaFUL9FmZ1/tGV9XRRApkpGt2HUxt6B6o94RLF0CpbfqFc0yh
C/p8kBLwmRpo/wiKk0BlJWRM9h+vtUUGGwseT6LEuWizL01HJ0Bra6SUGRXLqiPoIuU5vGC5MEow
HAX4hv0wv/fCUYtjhxRFaNVxZJ8j7y/P5ddao8pXGZwGs41zf+aF3sxVNTYr+to3XLtY8CYJpmGi
lRaoh9uehZs6nhfNByyaDwMQSKUQSURD9ggLfCBD3iMs48gKm9pf9rQxlCBvjF7uqrlTO55et06z
VIJM1V3XdgwXduc0oZVkQBMRkOASt3pzpjYoX6RBM43UtlziEtm6GsTXfqq6Eyz1qtnxNv0eIV+5
TTgB0SdHmW5z2uoJbY7srFGkFXgpjSiUQ1Z+2Oh7SEuNqvm1HKRWlYRGWcLpVUuS6T50o1zYkWs4
OMznkl/EuuaCREkchZtZ1diTGIUXRdVJUycnqcHjKjsiCdGwrfYs+odtBydMpVBuCjaAaKzhSA1U
7LLUIi65IZK01BppSQu50jnPZ73KonPdCjulmUoMhceePpiC4tOhrd3glyC48aAKpmLMvKzIIpxa
ZZbbF1XVGiSh5By4wGO3nEXgZMiRAozmhoQztnC0NtHjJk8necoDE8F94SNm0cOuF0nSMPRcgmZw
YPVRgaSMBWGvNGCCxTFvjJQUUx+MNSt0GDOU+hvrKrb0nKsqb7ULkCex0WqhfeH6N04ZLrW4Sc0w
I9PURoveaewFrhpvljW8WwYV2IdOKp+XpO+WKZIntKk+V7l95AChMVA1sG/h69kaJACH6+P7u60v
mF3XTEkt6soq+Emy7nelcxErre6F6UVSKYbT0MqQ/TxZ0LhpdBV3zhLnRWvaeWDrfijf/Fq2jtIE
VQ/QagCKH2TtQSHvnQDorUrkrIATkGuSpkvw3TQdSk4DvY6lxErKigE0oWeGMveMJlUGF66oDSS3
4N9wGt7kjWzgXmLmr+kakzV8+D4M2KDQYhoJBzNFhc2ChiWWFnsg1dvCNdM4moc1WChR/jWuwm92
o2VH/I+Rp0LZE3wYBTr5ws1OLFjeESe50kduCh5Q+rlTQ7TU1CAySShxM1B9sOraRpecIjiyt4dr
FOJxwzIIIoyGts5wz/dwZ4QgxKVUakAONT8kaHi+lFMn1NUwowvkKL3uQhZ7Chb2LEU403HQyYZb
VCARwUdxHIp1JJey4YDKN+Q+W+eSf0wgjChhsD3AKxhayoGHJkCTJ01Qt22ZW4VUXNtF2psBSiVd
BqfWaGqZW1FdeZ9oUZxzOS5nlQTyFJf9vK3r8yaMyTJQlcsgQWyexOCKazivJ0nkeGYjqatf750R
6wRDCxgOjgJ8gx664B2CKYH0JiUoSSsMVMnsWnnhpmjSJcGsqZl2TFmPWKxD67HhS3bwOS/43Nrh
02riu2UZOLmVM7c0qq7LrbiRXFOqLt1Y++QF0hVLbhqIgUz7OG3nkYSNLKzqIwwaLiOLWwhaMIJ8
BI8G0rAP2nvvICeK7HsZjxKLuxBm6Kn8GQie4KTprkLYS12OpW9dh8Fooehb3TTZLLVzzYhp+S3r
0vZLm4S97uU/27CKZzVPncugyCB8wQLnh0vcbEr7nrcQrcEWoe7CTpi3rBFaaInrX0Sy40xj+DiF
HjWZNlMkBmqqdGqTBTGaODjAt0ng+KYf8R9eVIADi6iu1qoNf8AHq2VwdIPC0+YkM3jYywvsxmBf
BZxOaZuVRux5FwEFvZtrMpuA96HjJe2LWZdm0jzR0im0C4KDmfSG5DPviJUwiuzw+UIOrSjUh2vg
B2K7oVmAYym2WhLTKfw/bCIUK0bXFKrlR8nM7+PgiBf+YFUK2g5u8sCHt+GxcOFZ1BWJ24Fv36WJ
RZjT/cg7Fui2bad3GabFNAM7OygdBA6d7el+KtWgBnOr9x3N6FPla1Wibu6lmqLjwjH61g2/SNTL
zcKv60G5ET3KcLJ02eYm1Ysm4hhSQPHQKgKEKBs+PLiPVCX3YKRoZWxFFMzwqLSlJalSexIhigw1
cRrDz2l/ZOcPTYie7XwVBOfQFwfagYiRPhJQdTDRIysLmlivIIBkFlzSJiXvvvnKuney+LJzWTSJ
MrWb9yps/zL9roSy97WV1cQklR0u4hQ88KQvFpj4nhFEkXZMxo9of/gSBXwPAdoJa89tTS6BV97K
WmRpdqpcaNFfKs2q8yDsXKOpBq0vSWZNSaorPA2mmZN8StK4vav76pMMRvQFcvj814JyTPmDJcUp
2N8IzEwx0tRTt3W70I6suERfw6xAC8KzmyLiik66ONSZnNUGqSEiRnv7Oyjhb4wkvkWVdEq95A7i
3de/pmi4xfCMl8NnDYaQOebgbh3uIAfKM6OwVxPLJlQx8wSVk77N4ltNKl2zQDy9qCvq655Nap2G
qnZfZrDBC2aFbpf/jPksiOS7oM3LZUkgbtJBJ7FFym1i1RzcJN/LL0vHdqyQhK2psCIxXKKxCbxd
adAabAqIbn9G6SJI4h50KrdnYO3mc1fRsNEjLTUTL2gnYUlDg/UdtULEfN3P+sLqQwRumFsVE6kK
6LTFEFhWcRbokefaRup6wbmMo68IJxBDsH3fAGe+XkhZCu5c0CxAgjQLbufhxLGVREcOQ+dtMitY
r1wpsSJNW7WzdQr+n5EXlE07JcJXXe4tOtSuWKx2VwTFsVlGEHsP4vZSiWkzr0MsG62S+VbnRl89
6binOsKuoa4EOo+AmyBDG+BDdkERVlHSWE7g6LV4wnN1QRW6yEnuTVgpN6adyRAfoPR74NTXLkRT
dNyScuGEFZk4boiOKOMRSTAY1yAGMGxoiF0ekqNBqJ91OAgtHHuO2db9l6xpOXDOdUyuXvoOv+dy
EByxGkdMI6h5AtEDF2Hh6aL86eSsjDvchVbcRxDZYf2N2pEfHU2vcpVflWVBdE1CjSG3oId/fV6U
529MIVIGQXNwKFQobRYYEHmO1MitnVtu1kWGXfLayHhjdp3rT7Ow+16HoLK8PljRovLNvFd0rvhk
0YYNNxQHgpJuWgRTaCFZmeHUkd3orxCKGyFjo4WXGOwYUC5yMUszt9SprcorB2FHp04b33ZBkulF
mNh6pBb1l15dNOReyTxDTSGW7jSaY0mFrcDpIPaEozyYsEBlYH746gXL7K+Kn0cW5Kz0ECTBddBG
12ovhdMwkFXdq2J2Q/1wEqSyBLaiki0Lr0m/QiiBlLEeyQn8GeT7VoMlquN4HiesMdOK/Pw1vA/7
91ALU7B5IT4ANTtgF6nChspoVygdRPstqVa/5l2VQ+DHn6culyzwmVq9LuLqWkapGYF9otTRTR3T
ZJZ4lJoswYleFFozyeMc8gdZryxcOYMoa8HOQ3jdGGIs8wDZkkFLBUPwpNKmuIO4VhLXzpTY6RKC
XuCNseKvlgQXfVxdOV5EdVr7thGhOtRDDgF017chshwVegJGpal64bySJaa7EPbTnU4udOR23MqV
cuY40veMUmmZ2M2FzYp+1qjH01/PTwMEBsFBBysA6umf2QAo7SWIZrDYUgbpl1EWGmAClGaQ48zM
yu4r6x0JPBfnNpd6R9f64ptfVZlRNU5i8tTzl61X+pafhpqRgMnYVt0E12jq4qY9YjlolBwqZYj9
g32FVRkq5KBDKhwhwVfgPS5tx0GJhTzwwjWPp9dhCXmIni+iJrrjreLdJiiWrrw+AsmbpQu54rVe
QpbvM7e/d5zril9oX0itNOelqypGm9iJzm0tNhiaxhwM7is3vikq6UuaztPwiq6l1GwgUetZrJ/F
3ixvZhXYLpElu4MRW18S9SqozbRf25Bx8yzgq6tPAY8lwxd9djVNuya0AhUyAl3TfvfZggcIyMg9
2az8am0T9e+kaouZLcc6kSVIvZZKs0zWCQTWrsIs5hPVkeuJk4c//Qbi1VEW6lqqgR/P8nO/Pudh
DCxLzpUMEggJX6iZF+ty0aeGx65tFOlpz3WVuJfcaczKcSEwwF2L1dUEQmYXMbLnpZyeezScRq5s
KA37Kvl3tJ0q3DE6V5ukQabT6kKhiVG3X5LSMXGQGBRVZp0Sk0XetHDjK19RzJS5s2kV5kaRXoIP
odeJA9qt0IP0spJqo3JhCOQRpMf1NJF16kOo0ZOMpC71KF0XCgoNLa87nUFAw+TVReYsUbJMQTVk
NzkxuoWmGDi6cMmU2QZS4UxbMYesrEX8SVAtu8CkxExtA9x/kKe651lTx78wmTxxHUuVb7T2jjCr
76YS1j1Ht6mJG2NatEbi3hB5ieIbiG5Oq2gm2Rcts4rmcxpCqrX/kngXGv/M/WkI+cl8ir0LCHBe
wMYolEzPU6sFF0nViWZJypJy04sthJdJO2HqlIWXTWyGyjKMrkyZf62Y6bqXAHjVX7XuzMNzD12Y
ffvVz26aYloui2hCI+k2530/obyawLnVC/dvZAXdpzitdZZdchvsUarHcaIz8i3GP7X0k2vbYP99
t2OzX0L29Ja3MmQY0mxC0wzfslgznDziVz4jeq1wo5AUg1TSV8KCGXiTMfdMyXEnTEp1iCkbOevN
DlIUBfaMKPpb7WWz9CBzIisGV6yyzKa+E87tJJ3are428STIfR3yYLqE2kmOEHxZOV/k0kyDXEYl
FUanRoZUu9Osv4gUDaJVwPGq0L3Y1Z00MCgvp04HabzYN8xSA2S+OaibmbKTzuNmkajBxGs0o5SI
adM6gzBGP2lQrxfYuU4lBUoWZKfWbSYt0iw2FMldekEx71pNz5x6Dvv/U4GYOTXNSFL0ulrEGQQX
AKo8q/7yQmch5fFFmN44cvfZyexQp/2i77Ae1+lsWlD1wsPBtOat6eQt5A3j717RThwlNZIeTQOA
nVqsUG9t2BBKS3WpxBdxpscQHyyafhoEF7ndX5VBaHqRZLg1CB3wlmX/e11AWLZy9Fxbdr5rgoem
K9WNK0PsfDAqs6uAfsfV516bxXmqd4pn0vSrqXaQPsuv2i6HfFelN1F5XXqQOqS6qaKb1iyyn05/
E/TfifOXKkc6xbFuh+fE/o5RrMc+/JdjTzC9aMEWbu406uolBO7rzIJLzlYY9YmuQLWAFfu3Mhgj
YEBXqaOnENanvqZ72W2TnvP8m1evXEIW9f/l6LyaLNWRIPyLiADhX4U5vr2Z6RdiZrqvDCCBMAL9
+s2zL3tjJzraAKrKyvyKk3z74087C9pM79EG3TG7ot8EmsFWtqOg4/xvMCuV60aj9slNRbpyBOTJ
HWEoWn+smvZ5nwg1BIXCUJ0+O3wBYXuRIqAdwte2KWMBEMOdIFV+suU/R8LzMqFM7KScOTt0JqYu
i08ykqUidaKmi+viQ795uDiCTv57EU7JR7z7NaLExzydDs6aW7LCmpi/yshvTsd2a0698MrQz4qG
hNQtEZ5rfeoWnPhO1lI6GCyYbnLygEh495dap11BxqQ2GcAMDl3j/+1unr9CwsfUb3U5zwSUQttX
g8EvqvQHJrrChjNtkSJ3/GHMW6p3+GrsS6f5wZtQJyZ1XMxUzP1QJk17SnVKSf8u91Lu3tf47Ydb
LeK1VMtOvS0ubNKWvR4wKTWlwAjRSZAgFmW1N5WN0lvuvKPh4aFXMSRGkTayzCbY5+rZIJsbymwH
rWHiB2OQ5hwaMdGs32maucJg5hH7fomWGfJSVps/HVfd03XVtJWf7fzUbQNF46o0+QvZiuK/UScc
nmKJRxDtNMKzYLx6hbRPDE5iwMqhbw7rntPSR6mfop52LRwAR2HU0Gh4mMzFsr7M+8dJS5oPCq1r
LNDvCkSKRYDrnH7rpmiiAxuqbKz1jFJH/fyymNcB0Snx3mx8I/KNZV+beZd6Q1Nv6yH7y/qKyPPw
vUIPF3IPLwFH1Bvg+e9LGbzkfKDZgP/wSrl/fDwu7m11AfXte5nCqc2JKyeFMMX4dETYrOevmB0U
hsnJWyouVqrxi4wRK+oUJUybq3/OEDe38Pe6HpWpbws+P8azpknwZ4asZJ/d9pDa125Gu5guRQSk
QpsDwn46vC/QzMYc9RiWEWijc49/ZfqWmI6G66XHSUwbTvk8FDGeMGR7mypM82fpGV3DIh+PMvhA
f6dsesFFT8QJKUETnuP0JZ7DAmRB2Xl4bsU7J+lh0A4HM0SPbWv0GyqSR7U+du7MFDL0FnaZFHUy
jJQrQrcAB4olj04+rX5wNvt0DNsFpZ09b31L5RbX2b6VLhgPoIZq65Lame1kx3N3nu3vuflpzeeo
fk3kqciWw0iufVwF80dhs7+KO6T8kAVxWyrwaNL4JccxJOlbGz42yVlH756BivKCCkFyH9U5Tsss
ftg41dr/N87Lk2qzso3fRXR/bFThdRJwHbRtXEYuOghlgZBVphkKErfF3tpyWs9N+AfTPT/KLMZp
ffD4w2I5zbejC58HfvNXU8kWd+bW6POIu81qJ37Ixqhvup+OZ5dlX64J4ziYR5Y0J8VfU++jCf8a
92YhIHdo+sirchHSOYIpQOLCb+dyQJecRlEy/H8+8DrcHtptx7jgaI9HJw3KRF1UIqnNRrqmHTVT
xVKPDukpaLriY1yWN4d574iZhc7sYxMRbTaCWXKhiv+JPPG4dKfRv+mPZjbFqCuOQS8VA63T/Ue1
L6t56/WT8z+cvEIWBQjU2ImzhjbyKPYEh7VuewrvNne19DAY/5L8BVeQkJOafTyQ/1bzDJil3AUv
GoztHi46utk82NONNcAh0guxgDLslew75dOjiC8+8J0xrve0CDQexQn1aEURl2ia5VqLjpzLMagC
/iMFWYoUHnOBpjWloS3sLMfz0ooC0b+gAyOV7pitXRhMT7Z7yk1rrhtb5xObk6uVYi26xIly2s0p
62LytMf51bFenaedZTev39EMQWZWfbJA3nPvrHU4VCrUR8aD//AuhPy6ZDAFIFCtvuAdK+i6BArv
nagEReuPr18MuiQy1liPlzj5gwEO2cJ5Q7hzDNf83HnqCyeyQYnb0G+fexZWuskKk3516VwMLjvx
HOrEPnqeSqoMLCidg9mVaetDVz032Yo6kL8my79tTSpwcTQKjuPsqwrWN2Skmstgs/+6iT10dTzj
qpPH0bZUgfvxGkkT11MS2Yd4JrhLXeOQCm8wplURJjc9XlfmqAmettLbwuJl52duonr0e1zqj1St
19XbbgH61KSfwdzM7sHKVxvFRXbo7Z8yDwW1wuDOnWMAPgTtNqXdGp+EDRAL9ON3ZMgFOGudhF3J
d0A1a3oImpYm/0V7xaHjLEZOT7yvrp7MTyAA9l5XgiHqGRIjcc+RrysGTeALQrP3pDv3TE5Ft+NE
bhCOqYAUzr6Ab0Fv5xAT0TcCV1zuzqGxviegpRhi7lqP+GK5UQtzQux/mHmfIX1W5HS7LUbArS4+
pnp6m/GrYXjECF/gTYWcAj18cwCt5v42brcVbRj2B/hPmk7lZHCIvwMtCz/YPqLhLkULpmHAxNcG
BxIuN81w/3L/3zJntHbLXDXoD9Nt4juVSt2HsywrG33ocD9hsBYhvzaZ+mYhzE3pYK1YNVetbfdC
qBZVMHkIh0nUzEN72NMRx1LQPXrrkhzfjDUEjoI85OEI9m028WHd1mrYefSgx+lJGkAweHyfE7b8
pNl47abtAdP974DnD15g5nphTNfMfsCYredRvqfhkNCuu3pT0NHNLuwQpGKtG4YL0991Z3/kjPwB
qyZOttuPhPxq+R6e1h2UAZELNR6i2EDwf/2ODp+Gc1Bo/BmtIJXJGqgwh39VvGT7AkUxQK5PnQ+H
KrtEKWbwTNUwUyfqjalX+JE+maWZL8GUFCF015ZC5AUwMuNoIGC5uoQ6L36NW5HeACRcAdIJqGGM
FPmcPnVDFtd+j4J4SzYiS8KdLYPJf5vlPNAo9VipQkPhKEWHZjKMxpCEjqT61mr7RIZ78XHTNUnW
BzGZXyFmw76ZCujUKuwYp9O4/AsSyCG7xpdh867wGENqEwsE4H6X3PrUhO6Xn2HcaZX8l3lI5mwk
TyP3n7moOQ8x27A6TYUquFrrdOjOMfGuQfQ33+BP8LH7awgGOjn1vF7XWRQSaWmRameg7affe0iu
xAenmei2w2Ab09mQtWTN1pUTzMCVBmpTFPnrkSHOhlEHOdG3ooKbwsp2iszZ5+uvvRdF15JDHOFu
iUD/YC/33xbkRerEE5yIJ7yHqi8gY3EYUYHfMST9ajtdJFDFkwNQilCiLz1u3pyxF7+F27e69luG
oiBRillAD7II4vVEVt6fZgcDzIwpxYea/rZR99qGyVuYBMU+Bk/Mgmhd4FTva0MN0gJ0ognTEpql
n8GQQo439v+cL0ZoB98VXOs3ZAWy9Nc4olCDTSEBypS+Td5zRtbjio7fZVtYpvcnb0jV2Q287Pqp
v67jUHX9np9yryl1NITFuhioP4FgZUL98dbwZ0+if2O0fMKyffNGiWt/70Irp9pzW2X9BJUgFldQ
ivvBteQow/4yzdspz9SvnOmXCGEyXcQzX1a/8mIRQ2mnoFGhDPXC33ajCy9IiqzBs3C/0roJ8BXh
Jz7PaabKrQLX1r4NS/8Bt36iu5AXMRAaKe9db4h9wPH9S4K7/SQhHjbzFse4h16ovsSe1mZIb4g9
v2wuDyYHet3jNx92/5I1eGrHTZSyWcIivJjdEsq36auJps/dy07epDFC5fy3g0ZM5JNECkPDoX3d
LMRVNPinOJUP8UqTtL+OQAzA36nq/oHX6NNbNY7JMRq22gryPaZJvYZ9kQ4BLDmRc8D94ZvkLTCK
AF/VrJfNPhjnsmt4V6SsgXRaYTr2AWKJMOtgl4SwfIKAXyOwhEkA2GuXyzGayG3U28cS2HecwxF/
GT+sZrt6rYIk8Z/jwB2nyK83KXoaMv0fUTuDDZbTIWgHmrYYEuVSzNCIm2Mor6G58ShcKGEtHCe+
1KkFtLo33iEi7QfXDC5d4yfFvdsOkffMkvmQzf3rtvLPBRhc1eA4URvDXwr88SVXmw8vhWQ0C+x3
1KaX0eXwCti7TFh32DuOiHddeCm5AkKe7BICAxYATyVgKfhwMV/hr7DwPhXxvois+PY3cL5tkyIu
2M9WIVhug9lCzmfoXPbkdcmZzEOAr21nOmSzV/pbem5Nd1gINzQmqJmj4lB4ilE1L8WSqqzQCcCH
Psu+ovx98LK2SCOvpfiMjfnQOD5i9qo4JEGTmU+XwQYeN9xGsX8iVXpxbmtg5YjxsOLjJ2iwbbD/
4KbgQ4sdnefe1O3UPU7JSIq+1ReZunPGsqd2n2s7oPT2cv87d0N34qrlRTaYmbppNWUmdV4sBD7u
iB5Ra9ed5JD+LEbAq54hNGO7FVZhuBZtGhZcNCe95mGpslQWLOZIaN1MN3Dg9ZKhwk65sGWs4bux
TPrXPX4HE/GQJfamWxdVPvoL5zvuVaLsYV1hVjBVuQRbBRmuzskPXRG0oHaDfVsqL/DpzjcYVJOn
iy2B4E3S5sn2DS8QmIpTYsOivXtUYzBhYO73kvgd8Ilta0rG5JNRgy7Cfghonq0KExZkdCPUbeh9
e7lL31kf+zzYUYlWuDyQlsQvw2wcng1JZhAYI26mIS9IjWHvDg2ryDBBA4z5IZllOQ4jisJuB/RN
/5RMbUs7o8CKdelFw06MhxZIuvQfPOwdBavjtNmbBXMFljkixEsJe5pHB8GL4m33AxY+zMU0OOo4
toqtXzFIi4vTd85xRp/M4XhRvzlEybodbUi+MfV02V3m23miW5J+tvzu3K8YJkMWPuyt9z1uTeVY
+JfpL73q2vgCQ/CsXqduDjDTq5dE9jUi5Eum4g8foUqhlvc1ss+z2Hk1xt5pmbvf+fpHLhBKnhkw
125+hdpac3eW8Goo0CaN72kPvuCPstlOaa6raetxKGFGe+3wA/vbD3tz4aBEKvZE+J8tMvkFKNIC
lsx/wz2NYPIMzH03FtM3swssAVLF237JN0c7Oy4ldlQgIywmC+PIbc05Viyy7BdOD27IxQz8rBd1
mRfjlU5LSA+2l0sKdy33UcG8kI6D/4aohlMhw6+lG+twtL+6rHmRYfy9BLEqBs+UxKAxbVH8LfwQ
SkRV3dJf/MSrfKerPm2PWo6PDNs/kPrqN8vyEWbLw+YlLVRHe1BO/GsC9Y7L+WD/n/1NZdLq+UHG
48uqHWr5qOD9OqVovkwRDTt5E11GqGvWDEZGgOWDELxUSJ4zT/3M846QIecIfnIk3A17WifUMuSR
d4VdjVPzAxYBSwlJ8DHJ6Nln3oEM0JGJt7z6vacO2TrZqhVthsbtI3xGRtIj6jLQInQSDX49JHjr
cM48733Xh61JH0eyFsAdOQC6mMDTeFwV1iQi951tzdnfxSlf57BcddxR5EU1RMFtYrtHA+19utYv
vFTr0sTtX27jV2cJzKsU4E4+fO/tenIsCYskQ2vw8t9NbDFIN0aWLc/9Er95jz/uxYVZWi5Z39+H
NgurRKZVAo2jlKuHzS1Vkh+yBAUWB7pN8I9Bzl+WrPXozDFBznPyk6UwzLa0fXA8IoVI3SVfY1GI
MfFyCuPAowtW95CoZo8uUa/Y8jkly/TTBGC2u4DfwiH7b4lmUW4Se3OPeKvHgNhwjMphU2czTM3V
dGFbLFi6aENz9Tjw0DU5kqF310iPVQ4at95RlfGz4YtNeXQB5aGKSCKaCfuNXxI4OuEUfzp2D20k
+p4d4clHRdOpI/YjgkM6S0DFdLXTT7REf8IuDqshVucuEG9Zjm+td/apmjYq7YJzg1pnXudmZdXU
KCDpMvkMlDh7c/zWEniLHrJhGqw7IDKT/PNc/G16HpVqb3c6p+mPHIJSS98rFzf6pRELRNSU/1Zw
8GBKxIknKF6UN9Unz5t7cI0jsJTBO7GdIdvuOsBuqOiWGYjBNNO3Rob7UU/y06Zoiqb7jXZZO6df
Y1UyC4d1ENEC4xsCJJhghe54lAb3gTWCGIZrBGsB1YRqIq75gKIUiBZlHK7DLNf3NlpGukT7H4AM
4sBa5E7KbAg+Wr/ak8IX80tvCAKRyFZdkzfF2roF7kj8kvdLGSgY36jw86GF7ODDVsg2rlSb/xlh
UpdsnAN4SMvzwMCapcw+DhuGtF2wI5ZiIsq8NADCYKuAAe03SYbEK/gUc4Jx/KomGDCrgPmRtvxf
wscfgEIGWwED9J1Be57Des78t12NOUwrgjWOXe+I1mCvN/lvO9qrHTA1rXd20d/iqTY9vGFQDCey
Z3npdbErkAgOxTjJ103zrZr4Zqja7mb+KgQ1TL6kWC14cET9anv4w/hAl7EQfnxBk21QX4LCil6f
fNMCJR4Rkizkx4Xwu/ESStgJfviIPoelpq5kWdfWMyDGu1CHIrhH2HzlB2MIuqaZTKkgAiYMVPCd
QbmAl4rrxiPTJZseGhbDIMlQe3m36kIChAD00n2KZvmPBLh8yGoOniBexYQM6tz6QCPtQHuwsXWE
EJVJF10WwSBTU+fhh7qnBdUa43lY7rO7rWKv5NxF4ARwxoKBfweSYyVmwTAoxYRNOixQHdrtiilo
OA/R+NS5gVVswryGD5XQDyHvX4nR04uA4zarEK56gyhKidLFcX/mnj0qn5Mi8twEE2F96hFRnZp1
yOGvJa/KYubxPVtyrFcib40biiLcXTqkdX2DgVCmyStP/ATGG4GxMWEDLQ5XGGSYA9uif+GpiiAs
4MaLdpCnhvEGViKe2XzNstd9Xg4+2ZJy3mVh7Ra8NqotFLK4V4EnRAYhZD72D7DzAvkIY7NfyVkS
LAGAU2PIDINvLtjf0QXPtuv7OoCn8ugPYNu54oc5m0b61SEl3WP3abxjps9Bq5P3LJ33imHeqzu+
wM0VMLHxnNFMBs97Z74y1KK63SE8l3ni9zCqTlG4BhvCOwn28zRB9fD0dzOKNy4QQqk+Ljyb5qW0
WHwWDD28MSpF3BrGFXBI5fIe+fcM46hPHlYf9wE7Yj8ITM+BWnOaix1tynTHxouja6dHXGtueZX2
rXlOpuiIXTJ2JlB3140U67roamyWpvANiy5DGv7yfFLtpOuvNp0AZC/yd+6FEyLG/SI5g+uJ4RgH
b3uw3RuySKRI9xWDjefIB/2PNs9PvZQg0+bkGQBEVwMwE5TDnjnsQfPO7fiRgrCkzWxhti5sLUyg
sC8qv3SAYh+H3VKMc1SkiFoqT3cQu8besJwWHIdmELdBPKyqnQ9cyTfs023VZiAlsiE4bAQTOz5z
DCGNkDXfYTZHk0YO2WF9I2LYpo6m107k2F1MyVpzFmKeUZiEc8zY99wkXqMdS36TpK3Pn7J8Bxe3
TeXCtSoAC/OC+BgRwiY3BSitl2HPmmohjJSGN7botjmpiRw/uQ+/uonqJd0KskDiijCZUZ1A08ay
OZt5hYcBDIdhfXja9vDKF2ydhOCLsKoJmmCTeDiA9ucvKMGV9BvsDmCgPW0neEbxNWyo3gL97hH1
qLcBcdT6u4FWfs0UNrMXNT9s83JhUYuhUtxv13LVKza1Y7JHN975l5xtrO7G+bQm3VTaHdG47DyU
hLzLahE9il78wggw1hu2U3s2rfdD98fbZhRz0uxYpgCdAhcD/mSALJb1FkDQgI3fBT5ssH9Y0j0E
+JBE2nZbWoDdr2OwyGdUjDNAsrDa2uDNOXfEFsKbPz9qPp0lvKADw9zSphbzGKtWljxDlcGxjqy6
ZKa7+TDchcB0i+OdtxrTe4hYyk3iosAow0Hf8BAZtlMt+XSd+Xb223If4DGZCQprALBeSpL86rXc
X4msRCThNY3qIzczqnMMne66j4Gs0TVawJ4HOihWhY0yZOPpnIbnNOt+kXGrd6jXJsxpN4ikWpU7
uG7pjoAFGugpgw30KH1cMOGm2qsb32+umXcAmhXQHoMyjbz4IAAMF0R3/THYQ1hlMdRMlO5fJkDu
J9Wo6QZfmJAJFIzobQUh+DouUMLbPn+seh4QgsLoTMKnMbhgh/Rr61avTrv1sfnd9pGsDQjwOlgQ
jgmvXU5JF/2MWLouO9JB3WWhOq+wqzzsYxb+VPXwpyo/xFNNgm447CPiI8Qd4wpYJV1wtnOffSCd
Y3RaB1MH4zwfh6w9rgvJbrm0TTEnu0NFH9kJbya4Z6pBgUmMYQyJmrO0+XFk+BGZs7+jKREX2Wd1
wiX8SAPGcWduqnsyPrDGfOxLNcVieRY6/Rw4bkxj9SNJmhUQx4Cyl77vvYywpxoOJddCnKZxLIHa
DoeWk6AasaVrPLypIhz5aW0av0onXakF7nuYS9h97WVpU1dAsz4vjSOF9parH41YRO299oJ5/JB3
HjRP31kqYvcFYLTKNaS+bAhSjRTeKIdYzOahHK1G4+OuXlX2oFcQnERNZ7wCATp8Jc3RTvqTBXF/
UT3WJ8DnecYMhWrJUGRqqYRhpo6nSBXWa0AUbEvJcgw6EOj+02IlFGmQUQce99K2c3DyGw9eBHZF
6ngD47OBOccC1ZZQLbY/ftf/gObMat+45HSHJlPp5bckaNZr1zJcaKy9ubX7s6R7cIsJ3uox+ugs
kYBmAzztH5LRArwPppuwfLqZHuzNkO+Vwd0BAFInsQfibAvg2iFpwS4Xq4wY4ethoByzoS/iHoKa
dECbxmvcDcDu1mMabOy85uNUqgS2JIIxexb4Yw48ip/2xOgDmSJRpHgQYZbkyWlWyVStIprKUMFb
TzCazYtTiELvq8wLOilEzEd+cxwQR7NJVcV2pwh/p/tC9VDZWD0tzbDUy7aZalGw01c4iA5HucUa
GPX68G3q1R+TOlllxEIYNRLjMOC7bH20JnuMlzmqYk+fQP/xencdwEvxyPiwn0KP/QJ5r2sh4Txm
XWjqDYhMabAhKGL1X8MFuIlFwmq2sIE52a+uT29YbGiwbw041stAYvncrlc3QIFhbfi6BTt4J3B6
bh7npyxEN7VLf+cIg3qOVq8QCSAzJiHRnElhQ6k0qWZtt1s7JNtNqfjVn1KMjfFe4fWV6vH//7P7
XfvIDnO38QqvKBhR3l2J0xe8sCwdH8fF/ULy0d/iHI7byPu47nw5lREc+9mE/kF4syqSIOZ4iwZW
RMDdS6oZZDzmgrFaXfYGGgUxjx79Ypny0pezh2wh2OtdAxLF3BT3Xn6WfNRogF5TaDQjLJj8Gx0Q
Crd5UETI/rBSd8Dg1lVWpUAfc6ycGALTMNR9cGKTX3ppf8j1EJ4gpIqRb0AFogF8j2/GGvc8pC3s
OW9BzI40ADGV98pmVvfahGdkROTdfEeT0VWUbAH8VY9VeO3HRLKz7uYz3oew3UbpLl0OtMWPeIp2
58iTv/OvvrcFJFuKdHhaLnfa1DWTPQ+pzSDN4qn0k0886+hNmTmSZYRf5bD1AGi26Eob6pfNz3Ya
GKMQLqMpNiO2WvuxxZVS3iHs8v/8KS8g8w+rXm7Ya0JUFz6vMP8Om4D9m+WRKHevMYcobOF43XkO
rvYvaLWrmyCXQ2P+4Q9oytWTR7sP5mTb5UPCaD9LYFWZAtK/WizPeT7EDIu2CL7LCEZqEed2GB5E
7M1U9iGB5FF1QxDoNlgpggYcL0uYD9WkW3gZEj8W1o/wyFUiEhiEe5a9+o/cSQ02cVL2232q7i7w
1F6iketinpZrJgDEAUX7Qk5QMB/IUNxjYM1s8pFsXAN8KFM1s1eWcuAnRpPamv2cRB7oAT1XmELx
Upb0Q/Q7XKI18jDyoaK60KehDN7s0JCKRfkvbMpUI8u3Skikncbhj5mVdDWgO1Qq1SaVJbUY5gDf
PsmreUL6OSMH8rrUHbMlfOx549NgXiSMfJD2UQ+DOA8ZqnD4zdagwrJPSnk2pgCbkl8Bnjq63/Gf
lIN5wqBGJ9UvRQ+qBbEwktJx+J2mb90eQTx4yuHtDd6Z8/w57ZbtIGMgDMo15XJnJiVeI5MF/l6Y
Fg8Xg2r3pHrVWFGbsvEckPwFhHWh+zx9mJafUOffWYOg+XcHuFHI7NYPkAbQDrdU9A++5jBQFCKK
DpUFA0OVy+gKSPoTNw9J+2Z/ESdeTBtjqoRlSPch3KmF8uOwZHrrzv48vqgh0dceeZ65r7CkY/th
wv6MnpKf91XWbah/Ydx9Aw0xQvwCoB2MvGHX7MVP2PrcDYhliTpYvOyEeimYOLyvCCyQzNIKORgI
oA7TvNIBxsE5K/MNQ0enPlfn/8ite5hGguGMcLwioIXTHepq8IKgnDb8PmLV4mrmNK90+ojffnAE
B6A7pinzz+JeoJERXpFH8WqK9pRKbj4Ti7f8ZJG4cqQ/8QTlOHpYXNAufjeMUIKg7rJCoGvXP6yA
QQiX62s4i6fGPkuz7QX8Q7yhZXDva4uIaB335wlty3BsOEw9YMBmBFwlrwrZLVXp4uEH2euusDiH
vTV4xVOVJPiBeGETPPFu+G0H8tkkEk5Vmn2bvalWQpZzRKypZhhyqxrteRf+hw3t/bvHT1h+YpWO
mgtboCeatHnrgWrOa5NS1QVLzY04dOF////1cPYHKlGY0JfzpwVMKWptl78hRcLbmBICbNvUuRdb
XDvxOjIR13P6vI9z7a0ZnmAJtyCz8o8LHYYS5V18L3T1iFfHFms0+Ie2TX8jKUPAlDTH8X8knVdz
5LgZRX8Rq5jA8NpNdlYrjzR6YWkUGMEIguHX+/T6wS577d2Rukngw73nXiRwQYBt3ogBk9h4Jc3e
W20vHsaVszJtMmn1Zc7FZ0KU7t2sTgy9ksiji3o48lZZnJohJkDogtXPI03gRdl/2dr97eDr36QK
1ZkWbAa44HExkfGc7jxNvDyy02qr+XLnueP81b5q2dhEOupikwhR7/vWfi2xKDHmdSvvHJX+TQJJ
3RG8XbaKY22MKMYdmkj1aenuLL36x85Lce6nLKopEDpVVQU33Aaf6JiraqtN4b7X2gh3g5wq9t/8
Ce1oQFLgBWnd/LuulDjzP90kgTIq3RqCMqBIBbFrO6K/mSDsG2v0EHoK8Li1PBX53O9qr/pxfLff
y7QhwjeZsXPzF1frC3KRFJ9wH/iMxaaXz1Oi711dI9sQHa9WKZgx/b3XWm/NnL+uaX6X9OonK1Dg
ArP6wdB6kGLB7+tQtpqGQblaElz9+tkoIAcX4cWycX5mI6Zlpm4SDWjXcVJo9LFuzceq0uc08GBf
0/6FyMgrNUeUCkG1mnOH1DJ7W4TXT1nBcDl2/YKyuRknaNnEniPbRmsNObODeL/n8mXmNcV0e2dF
+9AdFTWF9NaN0ei9GOzr2PK+5ik4ufVhWhz3B9btDWo1kE3NLK1v/KpjndzpgemZRpwhbrq7XC9d
NA0uRtY0vxu1vqvEsAeU/i2KW66lNeOpbOztkKRvRbA2UcDJBPljWTehncZVRy1B2kPgeN0cy6Ak
9FQ3GEqi4501cWiLx0COz74ANHQ+OxyM8zxSCRZIhuGwgiBT7+7EKN96JdB1AWKpNZISRjgTrOf7
UHMIxljYnB7W8lD2s44Gi896Gtq4MS24G3xIWRbbtVj/5n4WJYx5DyuTbGVkOiJt+dAVhXUVtnXM
GvswL5zB9Q23A3DpTqI7E9YNt0EHU1TqEYqvmMyIWsCJNzd5lmGCGeW+a22Uu+ZZmzaPqtXxdN1K
80BFpsXcN07abaQYnhwbe7qoVMZCFcDrZlDSBq71pMIEtpCCEpOjXmlk2NJ+iYVHd81MbxnlEjkv
WY9V20nAGdO4EzrZuQJ2vDdsN3IUeeKJERH66CLtQGPnrk9eV/Fw8G1ysPqjXXiiKpT60rZVgKmO
57KqhOUys0tERYAgezP6GRV8cC9xVodbr8TDM3LD25BAYxG5MZbDqlEPSbBvgiSELOj+oiDs2Vad
GGeet6lch2hd5WeSeNCXYDxN+KdoT74UZHdelsoqo0E5YltkGVRHkx8o0Vj3fmE/1415RqHdanP+
bLngNXaG8kPNABDZzChOehjvRBvPoMFo7eN4Cprqs5l7Bg5PvopufKlZTOKucPhZbPencs1n0Xfk
GlX+4VgqyukA3Fuyb4Ah7b3rLnyvQ/qodfWnbz0STGk3b0ovL7YqGC8UPO6X1EC584gd9EHUe8ur
6XocRby1P7pi+BrKlJ5GFP52JBYWPoiEFTZMFvtsa5sPVAN7tvmLyoadXcKdV0wRUhexQ3dZ4wcu
Sp4YY0QMuXOC4uiyyxFy1vddoa5s7GfS/wg0Pl7wavJSTEW/DcfuZ3FD+GPyMMoChoHsVbuua9tt
NiuWHNIGkxd+dBm2Xe7nJRDZ/NpP5DwCcTWEI/ZkPXknqrza1ENI2JZlwk7KPjY5Pe/yDNRZm8z1
WZVujX4kw1GCVKpCblKEO97gt0ocWg9IYhkV5Oxa74ba/Z06fJZFP7uKnWddShxj9eo4S+xIf0u6
i4k8dJCOzcgynO3tXzhc/cYWoT7VLBFJaH2ZFMZ0eoDd9GBsiFJR5zP7zwKOL4NFP6VL/x2o5Nx5
hFGGmadHXnzGcfa77kFTrhSZNMAV4DfPeWVd2SujWlWR6aNhg5o2UhZ3zhq8Z5P1ZsCFMApWjAjt
P3vmXKkwHbsBhDDxvUs+9fmO7Y9p9Q4CptlSUHbux3I+WfOJF1Zvw4Kv0zBoY8g0K7uVeB92QszP
PdrCvQKqT3nyaPsKIMxH8GwNA1HD/+MaLR7BkD1WAk15sVNmzZe2W69tYZxJP0dtEV7HxXlyiwR+
o0t2Rnbbt0b/klUltWmS3QF/vBoA30eXvdE2SziQPCGUUIOp9N8VOCGpjI5VtGYtGaki2xltxkE7
9FXse8nWc9IfqjcoenDUEFdB+1q4GZA5Muo2IOm1z1G+bT4VNrOW19zLtjIp9+hCTmxX2Rd5So9Z
vut2gVHqTW0E38IgL+oYfjTn/Om81PnRtn/8EuC/rUd785mXyjl2eh+mXr/Nk6+aQTnoG8Z905PU
FcVdE9hbwxVG3BYyavWAykdayaT7ZxMWKwg3GqkOkfbNujwrY+CvGCPuVackQgA/kVtVz24qUJkq
wHdTutFSmy0/3nA2VT/FM89D2WG/Z9euvW2nya5OJhxmc7i6a2YSdpk/tLPch417yP16VyXjna3T
b6oJPZx/k4q6FGsgRzcSRf+hff3hDpg4vnytGE9uH8kUlZUbD6v7sgwNGJNfOhtTSbC61H/oBx/Q
zsD88dyRxdG8cwtO4HUCXKotvXOK8Ltb6l3a2QyVsH1Ng2pEEgljS27EIN6zliKfrk32y2CeqtTd
o4ZBpOshspfhheE6nsP2Q2Tlg+9wNK2W8KuYePxNSXTJJiAZomvhviz3qb2+Qj4DaNfyZQHp7EYj
Ev5cgV4gRFiEZPoaab2tIted96Owm+2ArOobXcS4/K4ZxhEhJ75TawOE4u1GYdbbGul8J3RJi0O9
p6HoYnn9XTMHFkZe+m5SpNgazrc14PxZBRalGaZBhAncNtOzM85sFnrcujAOSuuPzmS7aa2zZ7h0
9oUXpJit6nsUci2i1bb/JG4bhxyLNn2ZPlaZZ4Cn93yg2hk2EppqqRANV+ScWpCeMpd+PRQev7MP
1jmk5f1YIIwopV6WEvFTkNO9Tesq6CPDbgQqFjyTSMWrm8SlZ5VxJ8WXXeA1j2OGhrk8eDXbthhJ
nVaFYlcsJWzenD4aBWgQDM49E5jB5tXC7XsoyuP8Ri7ny6nUW1eS+rWNdtpkYcgxbqgX1m9H05eF
1Gjnd2mZNZhU63XIkoKz68IuuA6/fdWRp0ymI+FtBhKauHa+WV2E9A6jDQ5cYDZfkpvrRui79aoj
hg/rBfvXcbGztxpXddP1426GYesc8nNu432XIeqXofhLRomckPXWtQg1aWU1vw/rJav9HLJOPU6r
ZVPz6LMqodwtnUOIXbR3ah7+5RSWbPtdlguHiOota5H6rL1lGVGQtBNLgIDH9hrXk/tOvWss+7LY
mWNNeA5EamNn5HADc96pFqHPc/fT2r3p3q4jCXOV3fS3UgfLnpKsrU7wJ5Y/fN/+xklsL9J+Rmw+
rb/cQjh7x6MzeAHk3wVWfWmN8ex6icccVZxIBlznHCY3cTlw0oroJEGwE5sOom5PLJ5DmzLPZrgc
ageOWenlgsNd88D1z45FKrIqLWbmVT6MTdlvKUfQkChDbPWVFc+py8+z8oezMlrlOB9mvoetsfKx
ut5KRIV3204DWiGHTsfLov0oE+suq9+CzJn3zQJUIqyEsRHezizrD7sO/ahheOWHhVKxdB6P8kae
wBU2vnHbNvWrIX+LoLN3pm++ycaNq6YNN0lTpGQru6MqSsKHuXHVg/Pcm8mrXP9LoXczM6X+XUb3
D6C8Qwtq/0szzLb2+X44Vm+9nkJbhwPpjKJwWJbugCDPB1aCktVIIpu1a3/HFHTCLs6lvRJDmRB9
rEVYeM59bJm5d0xMsNQ2DdvImrLlVK3VP09Xr1La71VmTqf+tXkxdAg8XFAiVN9km7SdQev6ZMvZ
mGZMH9AvTzV4uAZ419P8ZDd9eynmv9W4rFGKc7fpVuuvsvs14mhXbsUa/NM1urlBK8KuFAm+TlIQ
Fl37Yjv09q6f7Ps14zvulPvjmgMGL5QuSZycc7C8QpQr6stmurOa9Rlys6LFIEJUuznoZAX8xCHT
iAPkIVx2ufhdDSbadCltJqEGotOOytIbo3ZMdoMefyU+z6Gk8weQ5E05TLT0pp30wEJp0Sm09c3i
5GDiPDECfxF9STeGoFEIpINO2MEAoasylMFNT6dFLEPvvMrwr1GWXyUfyDgb8phaDv/AHM1wGukz
WZRzWFL2nN5Mx90yhq94Didzei6myWJN5Dhh1O+Nco1NZq79VuYlTYnTg7JXh2pKIOcB3WjX0ANh
C6+O8zGlCGVofsbFJ5HYukcmGnzWWmLtaMIfvTyaa4iSPfWvuczQSHPeHQ+Pr+OQmRsf0oxyc6U/
1yfIZVQqMhysJ7tdj70SLsdc890v9TtnX/icLiE0DGhwWDNqXyeEQGl2x6RardgFhI+Y6j+yov7r
rSTU6cESW6uo3kaz9SJPpi0ip2Ewy7AZTE53NObxzU5q6Ln6Fka29vRjMfl7WR3VzmPulrcPzP1T
zcs/jo2Ar0Mb7PjILwaS19l03F9OcjsvhIdTmFKTe9G97Pe5agCsRJyr5eJl6+/kkdoIhXyraiTY
ylCvFFDO23WkUZnQNtqcRR9s8ay0h+cE9kYpKDMxAVyhUjQUOpXjkX9o5Jl1uq1aAleuZ7/XeKOu
w8F3NPvXpBnf1yy7+GIuI3or9pBU74nV/BXJkFASbmxbOESHfCyhrIH2y2GYotzI4sz5tG25HLLV
/phG8TTNc3kjQPnzLWbL2YdLnJdDkplPeaDEsZ1ndDx1mfAFCWt7Jj3IWWS2w73ZLMbW6vCHxMob
ljZ+CYdVkrE05xerBiO1EuuPn9MFoPj1Z6/RGxyIF9TTfTtgWxu6SzY5aaGslft8GeUmmEFvnLTv
T75DeqccKJXwqniuQqCDs3bsOzpduj0vxxKttYdT6pSn3uriYcLL8KzIzhEMCohOEghH0a7fVXV7
q0iCNBV5Yyshy6vs6aNKX+jn+nKDgeCMVsWWhpqTa6KXZcBDl9GUyW0fSLe4WFcjuGYwrzucqmY3
98s3lUsKIJc1ajz3jrgzC6MiCoNSZGV0mRUWp2UK//K4c/jU8ZC8KKybH01H0Eu9UkS+dqgCvqux
dHMfNHVa953P2zcuTMVz/zGPAxUuDTLgmBjTrQBr2baCOLwX8IjS5v5aB+NdGI0mI+yUjMHRpbX4
LPG1ymRNzs5IwUnSlVRkk1Z1w+pgzc2wdTu1XpwyjZo5dGMKcr79YKINoczudIpn3zehiEdkYhqI
Z6wko8a6zDUJMn+dOBkHX5PTO7FXmncB3skm41qDrZgRCLopZVNl+92LNBVRMkoa6FVCJl1ys0Dn
35lZ1sSqMBneMm2eIccOtwRksYTyuBjix0oYmSqX9Tl3OEmragNIlMWopD3eBFx3KVOXXGtFtSOJ
oaw1OGCl/Xb1m3ZPWttg2HA3IwzdQ+WIvyK/aXvyqlq4Zb9134Eof1OcadwmVm0tiT9hp+4H2h7Q
mSHKet/atSlABrqRMa5Eb+d1R0WquBhp9dTdhkMojo+poauAlqkeO1me26dxHNKjvD0uojSvpWLD
Ky2GQncyZFyZpHJpi40m+h8ptZJ3ict2k6+oSLm7vRXUNMtbmdKOMOoKT3bJ35vKqffrPMN4Edxs
iZ5uwtTnWwsfmSAojqHTdezZj/25INshG0zy4UAYiqBgWR+ZxDkhDPNn7RZbn2wzO599SgbxQuLJ
jd1KPqb+9K4kXhZSWr0xXMU+K/uor8NdZYAADabD1DYMiCkvrbhSXfxnNFqOcEFKXRE2r1NfuQ6j
wr8sOasY2NQztXcb1o/3zLYpRMWGrMH/IzPYrWX+d5gI+cwzzzj4R3Jfqv41a8NHXXoiGh1J3uyu
84O7ofynW1IkAqJBDfK+tbMrF3YRKQxMM+p0GZ4AB1g6iqNUfOB55X/ZUP5ICgsm5pT126Z1UXq9
iVC5dQvhB8xK3i6f98p2DzBQ1K/Tu1WnnLuzNfw3WMiCtGTliDIuDRvZc80LEdWFLRGG0sMwNW4E
cimZbm+zBMUAIvefFrW8h4CwW9dpq+1k1/GkujuwclK+ecjkv9qIkHZyBsA346F2TMxyXn/Tb7Z5
C6JcZf+S0WB/4XWih4ivDkC2iBa/v2dU/KmdrDrm6m20ZbCZHZQWzvQ3J/avzOkZygpvU6jxS8PT
lsbEhOz/reb5K2xbCvOkdVjq9svM0aHBmQQjSPUzhxbFGjdGqalLWtZpKrP13l6TWLkFlXpovwOv
JaqgfhhotTHkJu9GijAkRf+csxx9b3C0E7N/b6fDceKMeAPXH9m8HiWxbDllu0wpCHimYo7GnuRU
3NEbKGwy8jX9UGr9SwEzDwe/HIcRQvr5tWptCrM9482zj02LL5u4IC+NI3/LfAVtGZc7PYT92XLm
L22VxwH2CqVZ/cx0HBwWB91prb6Ihsi45AC5rSUmvmvJUyFGj6brUMfjyGdLTQv4On906G3DnJ2I
43UtAwRPQyZR7T9z8KC6paAH1FvJg4XpQyEssQXMQBe6hQNYsvNZHESHA1XJ+j7paroPhHnwh+92
4yX8usVEEsQc3ylRA4Qx2f1Y+4Hz+D+ZfneZhuzZMJmZe5Y4v5wIfY+kQhyEK72k0eKOSAfGv2qR
74ZEPsjz+aUL6T40xUfu+k81jDyGIny9XH7kyBFaVGcvOUnBmUjXET0+PHg0T206M/vr4itu7LEn
Y0QFg86cc1qkMWfev17oPYzctrmxw+Pipd/rwvEYJVbUst8mZXH2Qn/bz+WT02QqptuCw3eVbrzp
wfO6U0K+Z3N7dFDMpn0Vgq45PMfoptFsKD+eSYJsBpqMOCwmHbj08u12tgmdBX2b5aTL2z7CNE63
3vwPhXvTjeUfiDJqA8b8d8yoqDBXIGORHfsUsHbJ78m24njf4rsJzdVyZNuBsV0A0d1gb0r/SUHm
7hybCxq6GwECAGqnq7WZFmLqWn5PSUUyQdIuYbhZD1ewI/VhTe/sGxsVKnR+cgqZO3U7E2IeWf3X
d5tfy9i3jgkK690QOnGXAEBulrn+IGf0OHvo5AlIzNS8dInn0Uh486V6Miud4ZcwqQPlAQaokN0M
P00/WRFwy8FkTIxs6hu5WIeej75YnrojSTzN3RkrEFdoPTtp+1p9aq9Nt02DAioGljHdi2UzIklV
i3+10smIFyd5XJb6vVuTe54iHXF8pWKEQ+gYUnkQ2sy7Ou1IGdC81Nr4udOqjiVXTm5RNgueE9CI
+YZ+ZFZz9Ez/h+4TjruaFdSbYFLGYHcrwiNU23F4HjNofq4MVit5pmDR23p6nMI+i5hGrl1j/J07
7yfMS/qFGqskRDFGyjYfeyqDNkM7Rp3n7vqMj2MlipOS7a/6aYynASp8JdVN1cnoPsIEPCYNH6Hm
VV0yllGra46Bmq8zIUW+qrC+4wiosT58wycCPI940pw/XX/6TkTHgWLsA37tO6M3XuYhKXfZvBL/
ax9MkeHRGIhBRfie501/nqHRiwEDUvWcE81P5ZU/WYDhNbs706KFcv1cSFiN9h1rvU9lDPZMS4yM
XHLPTsQzGHa84ZUzhaS9A6g1b/lsy68C6XCzdNkfwq3okzjwtz/a9+w/be1fJjH48cJqsJ3T8GHi
DgbQq6OfcSTIQkoWrCE8s7NlhK6yf05A/IA+vdQB/GFFOA+lbHeiws21JxWLnt6LwbyOnkPUrX71
qaMEXx/IvCCCYxGiYg8wor6p/hWcOUmZvPomtx/0wv7DvSqH0lYqqhS30vCFrCQvd73it+R4dyBX
TAEZsR1R6jsYm+7/FYCDOPQj9r8blBT9dq+ttrqoIcPCXDm/cW8Mn0WwWiAGW9kxK+hJPQZDm8Xu
rSJP3jQmu+b4EihqzyYP/KJ0yfmlJNxlGAMUYRq63mPjzCJqspbKK4s2Cj6Ud4ngtglEkZKp2GPf
53vYVDrfyJkCRtn0zBS7hYO4NCDn7ZpQT01Pitfc2W3+WzbLD9j+VbqEfNJqCzE+XJUen6qhuA9q
j0GL1FzI+7xxbKrSXPLc4Eq31x1wecp3rV9xLHVUF/PrEToRAGlOg2e/3HVLeApM2e4RdKg1pX5q
jZMm/VkSfGE/pRUgz6KmJ78ooQampaByqnqoqAKpA32FqqeNqrzPjf6tFP4+bWS1J5+CHefw8w8M
tBxf8r3p0FSpy4NjtKDnQyPiwScq0pU1kLD4xNVR9FPbmG9T1cc+KFK+FCrqliY8aPvWZsS1BJvE
oh4sy0nIeCLrdlIaUYinTc8gHTu1w80qtijirPvW3voZ4Fn3dfFjOXa/4dgDICQocg863g363xn2
erIci59t+0llsVm9hD5fhgWuS3UFJ4Zs5BjQCvfHUtQgtYX37i0EaSHv+r1JhPHawLp7la/ZboMi
Xrj1SRrU5TopHTvUuAOnDmtC91J57YjA0jfXXwaWrtQy5F3T2kBcXpCdpt7VTxkNbeSUayTMMoyN
zhz2U+Ed247ugrDtwmgZ6PAQ9PmtE+1bRifflNTrqwPYw5Ihc4cxuLWn2EBG29mDesuL4mTkMnkP
zwEtFvtyTNzTQp9PVD73jtN/VkXwkI+yOCf/NF0kJJaJhoLLWMdJYDe7xv1MM2ArDWCiOqligj07
KK30MnbhVlFhcHLpugMPyay4FsW1GWVFhwKWXEbWlk7Dt2ykW5sP3mFMN+4dgdJtNfV96lDyH4w6
u5Xfyj2S0lr2uF45O1C1wkhkswnJ6jncd5RCh1tWeySd/g9mP+RnEq+c1SkQxGouafngExvdYyEe
LUu0l5RwWERL30otfVBQZ1K9KMERfYbbl015T78w/2Wen/q6nl6ocPa2FF77WE8lqH7uDWc/8+5M
Tj4XwKttI1LjrgqZeZBOnXPfqWhux38O7eFzQgQtkCj6vZbmtbcZQAGe2BRTgvlkGMotmPF6Z5sc
KYx1eR2nxxHZrizct3Us+2ckAiLKU3iRneRpd409CdM86ukajwxVzvsMB3q27XW7KKkujeV+pZN0
D4ZTWjCeiXtpIIA2MnAfnJ5+pLfMS4dHzJQs7uxKx1yrpjfpaFbPGch8XQpCCXlYP80ci7uKagtB
MeXZnvFS/Y6OOc7r2bmxJCvp9JJziqE9yXevhBhOxhi+rLyG5xWprbKSQ4WTzR1OMNFjAmdMunJ8
6MkXEw3DuCKY9FkU870r9MzVRZRTTRLE53adiKp1EvkDggn4N2aL61y9yukYQ9C2YICuIBUJClTy
FYwfomN1MEJFZVJnbpqhDY9mQGcs9GQal02F7+4N07X2xEve18lFWjm9bGn2ty+wh2gx5sy20gO7
+AH/zMFFVBtANode7AeBMJFxyRsu5PJOPclDmI/VOVRq6yQIOcZ1Ih3clNZ0q3oJI7cqvrRcH0fZ
rZeiYZ1XufS2yeLEOSh1P9NrmgU8krbhL0f6k4wLxi1tw780xnYnr0bbHZkU91YzS0j8+b1vkuJe
kFfbzaIe6EVoqiB2glodSM/CPNt+98S5Fd3V5Z6Lwaz/0U8ysTyHwXVH2+m/ZCWyXFMHWrg1rZL4
cHsZjrfru0LCffY7tyb+SWwoEG26F/puaO+QNKIWmVVHy62Uaw1YYZM8deO0u/DamxOHu3KZjYew
JpBlDv1Zl9mVKSy5Vsklp07gYouuPOcM23y/3oEIbGSZ2UcyVc/pSKDI7X0aLgSd4lI7v2bFSSQ3
xz+O2etzZr2rxZKUyE7jW+lQr1CatDTVKPI+TVCVaas75XRxTd54C+Gmjl5YcD5r2lPdiPFOK3d+
FHXGPEOXbTYzjvchp0ySs3j17URDg4tFWZsulT+tf2A7tO+sKRieiKAfYadONhqns1rNh5lRy/fX
D77IHrn3pkErgWFR3qCnorxHYCymoIlF3oe43jNvai2+uZKrO4ROFRNqlE+JqOvLBHRDhwR1UUib
f0KjpWZwMOg9asplL6bVvw9MHkg6YCwKZ9Y50v3wo13rDcM9OIqqb2iZQ2XPxQ2MLwC9VojsFsQl
WNr0HtzsWyW1tbe98q5Va3rvL9+9bZiPRmNRnUcfnr2iM2TNaJ17g4stJSPwZpW3TFfTPCIOfi/S
qZ5mI+WUFi6aYNEE3GzvjJKuPksVL21IS0sXDgDhBrUB7J3sOKe6/JFrWRwY/ArigEZ9Lddzeku0
BkIBwjD/bmonna5h0Z5LQ//BztKHPHD3ZiHDk33LMIYg4pzYiq1TrSAHXIehGOo6Hrn9b6nmTd07
KIDFdztM09kzc0ZiFfj7JkHayxxjupdd9mt6vbqbhGO+0PBA/mR1UMNTm5okyzmKseUJcATzokfX
oO3I5WgZGWFtc7WuKaclLSoCgvillBCCy7oAMNsSUT/Shevce200Ljp7Wvz6iXwM4Cg0MyM5JWnu
ynj9f1ETse8GpFpDSky3TzaWjeeNOHUlfCh3QcANKZQLTNxIaLzmNyt1DboeDo69TCnXvKjgfvCp
cqGMkKsi8kfl6/D+v2fF4lqc439JTjEKSCzj1R74D1RqfLIj7WhMCba1Zzg77O9/tsNaZSlrPNq5
P51MB44yyyaU+QaydMnAYx12oTCtjkDfFVPoevOu5uXExZe7FNYJzsf50xB/Ws0bgMI9Js8jULXW
zlO6+PYXo1Frt/rktpTDm9PWpmeYZ3t1w/WTOz1uN2WkVLIl8mcIieT3moIhr7f6x2op/nRrvWlW
kzpvnPmt145/C4cu2DEhCdn4z1OQidO6giZ49Hyt8h91UObewmOhehG3pqis4bhOxWG1pDiRV7b2
anL+zgWtZcJvTkwMa5S05vM0EvKzOtFc/ADp1ZpsFQdu+mbPXF5AK9hXaEtsK0lUyqc6hKjXNGyZ
NoeNKpFRVukVe+qvAnpW6JrVLURqkyjkKNnDjy3h+b9/I5QaTw13XNlh6rz2I4JeWen8IqnOayub
zKABh0GdYR/rmfsZTXNo+VNa71ga+HFJ4cKaqlsRqArnk7aONnTKIfFy7LtbH4oZkmVtaGaBIUah
5ZZFuUEpfqWhEyZzzh/GQVlcHmEgh1j1+1xNwd4NvpXH1gK94gOEhQ/h1AtCBVzw2qGDLrXyqEMi
LNPx9x3KOn9WldFyJ0r5d+lH46FrWTyTObmMun72kvUG5s4u/f25wjV7yK0B93ctz7aqv4JgNo+1
lVKhgu6qB30YQsoHCj25eydFkafHtTlw5+s+RF2+UnvaQeUF89lTt5JlnZ6HDPa6U1Z10nb3y5o9
Vrp8dccm29Uz5xPlhqc5tX7cENIei0nQvNeq2FUzcmtznZNAP5TwoSSz911Y4EwvZHYpugZqAfdP
uQ3ykHXiI1EUbZZcZHaXgV9zAevOqsi9BgLgBGA7q7hakYhWuPymdT/e2KH6DBwV8IXfl2YYzXP2
oSz/zfAxYbjGhoxiylCv0qC7l1q/9SHAu08bZGjrf34IhwPTUr1Iop4cfK305JnNpRg5TKSD9B5d
avM0w/PcFxc56i9vmj7rimZ8lOTpAdp71kq/TMyzS9fPE6FK62Vsa4+beoVzGSd9Lga4eW5YmCiZ
GZ2XSp86ZGpYhQHMyprW+yRgzyW2b8XCzV0uMqWU1U+4uYuAJFz+bNJ7SbZqO5M2KXTpIPvaBlyq
F5w5kP6zqBqZmjE81nPHmXw0brenGtnnEEDKwKnxvmf+3QCWRcXORyaTP7VS/d4dA32sBFag5Xuw
/wHXs1UOK48Xct/D7O9nOFBYqk6S4Ssp4n00l5UL9ARCd9B73n5Y6ljRCB5pBMvrVDoPcsrd5zwL
sWOn9dKkA2PhepSd70fh+j/Gzmu5cTTdsq/SUffoA/zwEaf6ggaOXqJM6gahzFTCe4+nn8XsnhNd
HRMzE1XKKqUkiqJI/J/Ze21lvva6VTmiNmMEDki4zOxDpVY4r6TzUNXpw6tOWhUuCrhEHYfwBsHT
ZZKR7sKi5To+jlNg4QejlooCW4kd4DDXaYoRlKTLmYUwU6EWZ4sUGu2R5VrQGpKxo+xtAqsBny/0
ooDrS3ubLBSqeEaa45AmlasqfFutVpi6dk1+BOsRbQA7FS70BEQ0s1pfgaU11znDXWtG4lkZkHVo
Kc6HIQmTA/Q7Ts9lUVEjZPIBTeMAUV25QqQtArW8ZeVSHSLohaxQh8cCv3dlrZg30lr2CJfvZkyo
c5+hwzJz40OHMMtFsQvIqdktDNt9Aw/EWqTFgVaYp4ucv8kmjAA9yzw9a0vk8CwFHsWDsZYBrbzs
Ex2iOtpQfBaKnh+h7Cu+NCnuOLHhBLnEAtKA6x7X+M9wds6bvEQho9rHYYAvp/fhObF54SHyIF8a
f9yJhsratXY0sG5Q1l2tkr5NI4VTsKG56M3PQU2eGQ0Nzhr325b10wlL602Hk3inrMRNqxyRxiCi
qEtEV+UAmbyvX8qBRGVjsbniKWF8iKv6Z4IpHhoPBI1xxlCRqeaNgUEUFIb8jS0Ck1Q5PqZL3twN
gW0AWXy1yJOXS0VQjOS7zFF9XkLlbHW98WPJjjlKVpGtLJSjk1b03WFc+yvGbOgQk3hjFuiVDLoy
PJ7M/0mwaA3dn83pQtTuoWpSf13sxo2oeLd4D006iIPKNpQnyiACWRm9VCjDraBI7U3luQMyGShL
5qsDTYwyqRje4+hYZDr4vpEqo5iL7mYgPcDHPiDTCDHv1TZMBMneD1wjwErZy+n3H6rIpB1NX+9p
mWcUANtmA9oTyR1xoBcRr9WCsUsaT3cjbMFcdH6VklEjt8pyMiI5xb2cNPSCrA6aBllUqC5HrOOu
yJCrWUa0nHNVHn2FB1hDt4hvCRbtKADK//4jbFs3zI3JpxApjmm5ooRKscTjsSTRMjX9osBvXyzF
Ai43mhm951fsDeGB5IAX2ejUY5iMp4XgIU9jVOuREfZL1jrTzWdCCFcJS2cvp80rg1sOQvMwRLX9
MQzNAhnT0xKzOIT9Q1jMBtZ5xDEROUJMR0322txQWU6PYTOAgj0aUCbzmqUcO52w8SWvA1HDmK5h
9eYa9nA8WQARJYpNPNLTNmFvGLfLMURqMT6SItA5g79VKtu1Sxg6YWTfNYLnnjNgvrjB35ENdNsG
51XQWmBOzA2xovJZkZjuTJYlNstKWmqIIJSLD3278TDFj1ow5mH2pMwqoQIs6xl4AT7QgBguOp9O
RR4xaVaJV2uk1MHbEO/ApN+Nyrgv+LK38aJFQfJo/mUIr3arJIAJZMUpNLzToiB4wJrbg21MVQTp
9GcSB2kBz3RTQvYxc+h2idnJPmVrs3soQfVy3a+6dl/taXm2FvpkdsnG1eww34ft4Icold3Bmpf3
Ts7uZNApN0McsPR0QdjEOvM+s/EygwtUXM/jVmtRj3E2zUjQFOzMhh0HDIcjrFak09j4Ht5lBW3L
zLmJHoZ8WYYT177AhQSMOzkXzRw/d9MwgYBTwO2oC8pjG5ku09KfdPyKZ8tYejp9KHeiSV8Y/qO4
K/LhtUZtdOImPKFXv3C4Ab/v44fgoJrPeXlhwNwQZQB/bZOOa7sbDBkJrvFwgeh5t1EnGAPIkYKl
STBFag9PAOZxR15Yz4xr+DbloMbsJiY+scBJKjr+kE1zfqPR5QYBFY9a74p0Lu4aK6Up5qlVyTy4
2cC2J69NFJxRCotnUMDaPlLdKpxYkdVXJ2oAxOxuW/VoMgCuIHAf149x0bCsjfdVIUI+Zr537JcH
ImdBy5Iibg7ZY+8JKtYOnLTAp2M92g4wJ4Mwj4j6mGEjYKUN1hDjIZJzMvtCQLks5ZdYVb7VtdON
RvthA5XHwSCT1KdW3UcLaMvCcW8q0GlSoG3bOAVbFKnzjK9V0T8wsYNBHK2bvEJhEisYpXlIGFPp
lSC61ogRg9XGO/6zJmubb2CKB1834abMhFurtBwcteZKM9AgLbdYSwwKL79emqnK6vBL1PqbSRAR
E4HZ8PMYaK2c59elLOqLELZ8iyLNYYzi2HpY36Opp+t+6M4adLdpY6ZPEpaJUoARrjO2tf0dwZ/4
JizIvGIx70ohvWqD/GYLqbsiYYKeguen7ITp9xXKUiW000PdAe+M9Hby9bk5rbkqvTxEcNtes77a
xZRPtj0Ou7SEGQwOGzjhNDwXeEyoRzn1llQ6J0nMRaIjZWZKcZoiBj9bMseiYrWo+VbsZKCE2/WH
LoSyVWAmfZta/NYJ51CSVXCWZqwHLbiBLUYLlBZpuLwKCCOoojpJiS+//7AX+zVU0ASzgZV3Qiax
msPVk1C0UslYO9CCbLaQLgQZC4RLSFZIG0L6niZyIXE3pSgeUENIrIH39ZhNfqFFvsUG6olXBRMS
mifWRSzcKxsBISt8t1fhHUoDr4+RTtA3FugzYvxCodQ91zGcPvZNQaQlAgB83XwjtoudnWWCpesF
FSI+p2YarKBLVmm/xl+DqeffkzghJO2BOjIHdfIMQjWdukpxb3ZSs0+k+idjji6YMqveo90brxGY
or2OactFB4LlPxPVC09/eLz6fVELaT8bvBjnYZh5nceZr+SVdlNwEG1SodkugiNxEsCWRq2yD7IV
qNqintiz1sdVLJ6d6MiyLM7QSFLJbOk/ddI27+zPcLc0y3FZS3unLort01Ziq52N70tqqo4cTU/m
xMMmjIZhYYGx1hyH78ZjoNOWACCslBwsfQEbZ8IC2fZNMV8786SKojmMqKRRs1I5xEzZkPu8UEj/
KHDSuG1BlQhxQWETe0kaDZAb6KCdaOWL1jCWpmhgS0tsZP/ZfyX6hKCcZu9mDrNvsJw+jYCJiNW5
VrGApSQZaC8UeFddB61aChdP1CVaINzANKpnZYmggnUN3Yheazxbu3MV21+6VhpPIxdhBGNsH5H0
bOQ2BN1E2emscj+eE9FNB2WMr2WV/swjYlsWzaJCoWPGIrggHGjlfYocdKeriU/0A5P7tOMQRhWg
NuDlx9ly0UtOqElzAlXWInKqZPDy1UWBp6b54vwOnsLP1Rx72ETs4bByolkIakuGiR/SAOKXfCqH
9EWXZ/tuIw9lNN9qlMvdwDZfyAgoFMRrkC/Rh8xM1nYYxh76NGzcZhuLK0oYj6trvOt4j0F4/Qvs
S3rokaNsjEHEd2ZJCt568Imykp0tUw/pu+LCwe++H9jD/a5xLAFAIJ6oW9EjqwepbVA/Pf4PeO/b
MHWp56wmV/RJAW4tSZxXcg4SY8ASGciU7RQNIVsivItjgp5F6KwlshDULYlJntJWJxwlXWCrgl+n
7ENNKJ4EOPuZ0+ciQIRisMPXuqqJN8jNuf411un3foaXTGQKAiOlPUjjgrWcuxKUxugwvfWiWure
9REpnbSqVhDrXE3raCiDoSj3ohrGazwReVSmKeZx1DiJCgNTIm5GwKCx48rcksgVBlXIPLfTwNEQ
uE4Uw2Bicl2Z+vZWysyyZRqcYqcT1AifZYvUpJ+rT1YIJTFDZeNIDEaPCS+bQyrLuiPGtn7Cgu5b
RfO9B8/yoylOGZf8uywbN5CryWVWwo8QJahPstubVNU9zqW+89NMq3bjCBchaVuTmQRcBL2Vu/Og
2M3NFOpPFOzKXQ47nzS9ylHLxtgnVW/dx69l1Q2PDJdko0jlS1UO6wuyA5xjVX9apaxyjG6N/pko
+F9/iTTt/vHfvP+jqinVIer/x7v/uFcF//7342v+53P++hX/OCU/2qqrfvX/189yv6rzJ1O5//yk
v9wy3/1f92732X/+5Z192Sf9chs4yp6+uiHvf9+L6Kt6fOb/7wf/9vX7Vu5L/fXnHz/Ag/aPW4uS
qvzjXx/yf/75h2IR9fhf/377//rg4wf484/z1/S3j6/P/LMkUe+fN/g/X/X12fV//iExfvi7ImOI
BBFh8IL742/T1+MDiqH/3Xpkw9osi21LU4ksLKu2j/kaYf+dj8gWBbiiKYqicie6avj9MV383TBl
vgRUj2HCKrH++N937/rPyL5//t54OP71/t/KobhW+Cm7P/9QH98G9xAO2vJxTw3VsjS+uW5Q4Wim
gQqRj/9bXjJGEsiS1AA/TSRdh/hYqrkjKaszBbgZJKezc1dNqkAlVEvat0burKB3ekwVJya5CKKA
m8OyIUnm1bD4myg+DL/4OYNUVg/aYh2MMj3GITYl9vVaGljusI6HMK8PA+SkpdMD1UEykxVr0Fjv
ccwA0KlF45xQkmkIkgCsv9sd89j5EFKjUL2dlzI81Y1yElJ1Snv9aIIRIR/gym9gk2js8a3p2OJv
jbjdpamh8a5BkWj+koaeYrwSq2BNCaBIyVWY74eSikhsccF9ulpZ8MNGEJm5Ey16tnXZVspl/t3n
LvsSqb6lWjtt38z1cbjB3Q3JyyoTB/z3DtzchJvQAaQHOnuQEt/+bqJ0amFZJXLOZLJ17XHF7WHt
IWPYpQmfWnLv0b5vBnfE5rtZvUImwME4Rfv5oLfWSxFOL6M3z+WlEOIM+P8cGsOpfsN8hNvc04qn
DiqrKD7lAeJjrB2lT9YyTiXA1H2sZxVFN1V8XOERhKFkkCJL2Oje7qAqAx/nlyn4ZcLnUnvjNJbT
uS5/meboCSBVzTEu4nu95ndlu0+ZJtFAuOsvYfm4mwMzmWicN0rLAyWHzjKyjX8eHkSvjbSAvtgo
N1vSbtollmmOcD7CWSqfYeHdCfWbmlNvixNqjHzDzCg8bqCXDS6xqW63G9G5pOe5bOAXeUk7u8bl
rc+7wxTjMZUQugfqLZP7LYrDIDsyXjtQEvAs+1aZEr6+5fgt8zGwBPVrv1dRPC+YYWH5S+Fb1i7v
e9mZuuW9Gpb3wqj4b+mS8gHjYXrtOslj5Qckf3nuZ+XWXWn8D1gl5rE+TGhSmDMe48iA3Zdd5l6H
gVxsn6t6uKFYLPNDaw6HGmQlAsBj8qwdIrwoJ+ttsguegcIbdB/t2xE22dFOKjTIy6kI1VNO/lDp
Sv6i5d6WRZM0oyIFd4e4ZRM5o2I+17X63Hy/zVHp1QB+bx33SXJ6yObRw0u7TU8hDuMBw6BVgiSM
3TnjZGJXgNdc+aZcb9GC3K7uHbkkibCy9vzDig5WF07miiwLixWibu88rGWyoJtPHe00bGh60WpV
O/ZUu1E55ti0V0T150w7PRx1DUA4bfUP8jlSP/7tEvp/uCYxRvuPaxJaOq5vvF5VpjYyl6a/XpOG
MidENDfC77098PtKWX8z7+Lgzh4yN8AoIB1Y5EwkF4I8CYohcaT2PUK8iTT1YN1QfTQ/3vvdqtuv
kMvfKFt98VCTjxy6tLptS0fVvlsfO8ZQp7x3504lVSE8js4QxPYJD1JZbhtorA80N/PhTbOXGTkn
LOHCA6FP47dZZqehJ16IR1oj7qgl1yfftj/6+EWyH0C22pUineV64Yllu9KaNXD/cv2QLB8VKA6F
sNYudM3WW0Y6ejM/LL8U7N6Q3VB9Y0M/gRNod/08n0AynGmbzo1Qzwi/MvVusADAf3DQsHAoUjAX
8eFDa9mxfoOQ/GDySffY0l7GndY/1cfwpqJU1zHjpPpe/sWAXR4rtzySweFIuXD03nZaC7gfSqoV
U2mFkCoc98Q8uzKqfCZ3IwFo/b4TvVshhjOlzF9s2wsbzYtarB8+1SdjGVIFb0TXnLqBtSpz2kV+
GXr1HmXTs6lKt/XYoaMF5LcgSjYUX9lpW5RvV52UnaLozvawXIt9gyXN5gUEACuqVD+iuTAp1BjN
BZh3DukwHYAClGMgjNprrL1RcegI8JwymqGVLrEMGmDZcij8kQgtfJ6Adrgxg71yx4tWGiSoXlAk
w31I8zIUi9vALmR+KLvdarlE2NXDURTG8Y4NUBuQ1ySgxPZ08YQo7q35JFToS88Q4Qg0akPTy8PR
p+MNkr1RjOSgWGTiJGDVxVlLkotejReV3C+O+4tR9ZfCJXHgwDFj1Afcmvtx/GIbH2D4DtRW87U+
981spekhsVDbXhkksJvtMebupGw6sF1HesKItwy9Hwgroy0P5XHM2H21l+pHRee/uvlbDLQObdIh
z0O/nWR/da+AjzaN/Av+kzuUocuD7bUssIwCh9iK87+bg0QAIPtAPeVF96t4cNujB1DF4PFK3Hm7
qfGlFYrkYW1QzzOS3HZ4hX+/kX+KjPguLdorH8vcemO9RW8NDQ/BgWtLHfRFbC8RUcU+JNdngWyu
3duYuxkPWuMTV2dC3VmrjW2CgHIz/krxKGh6c55/QbpkeLuXVNufya/TFncuJ56gg2vOCQe9J9uu
MEtk/OQBqDrptROU5tTrU42ncutWqu3gXmMbpo06722MzPBSHGPd45frxya+m3wgqSrda5a6A2aB
np95LGvsHh9AE+8RjvH72JpkRbg5li7V6d6PqqR6zdD4Joxp4zCG67Es81OWW35pHJKJzANeroAr
vdF6k59zE4dWtwcYBgKCa3JFL87ymuFmM0FUK8JjbYhTX0xn4Id67VrR56KAfu05+xZYwZbqPiTH
Mgnv+Wy4Vqm73761ynQcJxXzLAmoMFcVEMCP0FmMeTwyszEddbXgbsHK6PdAfzxNzDAnbb9l4qp6
wYCoKD28hFJ6pmU/ofDIbKYavasIyzU5wxkubxbL9GILeiHVQl7J/phGgezhEzhhs9nWbqGi2kxV
1LYGyTPTtoapDuGduBf94Svg2TL66QtroBLnAC3XS4iflJamtc1DjfIojM5qXlHUTaeEZGF6I6d0
0a66jYqLCAWopRSuMkaI4l8XgitVTTgxPoOqcVNpds3dbVTjw9Q2gWmjKpW5Hr0ZTAp01ID8Lpb+
YCThUcQTL0VWBTgbMXqB71t3tgLfmHnK6CkRes51YLESBjNxt9nN3HmRbTkseZ3yRZnAD323v0F8
g+i3U9TuqIX1idCds6IY51UmSnjJdxX2BMba4xxdWYamWH779bXXy9fVml4GD7Okl7pUhaXfRwE6
Gjd+WadtrJ2tJ6ZXsbhpmmuqAm9272iQeZfs3SghBBD6PIXVvuV8tvXjEin/j+B0xVDVx2n67x2A
zWtYVQwZSaVh2Hj9/nra0unPraVOw2eoy06d4ZHb1T8AgB1y069lyBQFKaEGhWt9i82XhIaAc9hF
ekmiJW5FF0gYAzFmDqD+8ljyRffUahxE9kUm8FMX1nbYzGgdmM1tBgzCdXpYmiawk9aH/+Ctzz+l
5DuQ232NqTluNUhGDCyOHZ5HQjR7yCAUQhK7OVJ/SwGFwgCY9jAa/DDG+Lw21aXu9n3yIiPvmUKn
GdhPhtgYtGGfimPzCwQxvqoQUawIr8DmJo7FF7bU4DY6DwLMoKPhbBByXTrw3FWrPY+LQ2aaWgeM
+oKRnMmC4kHESIuwb/Nr46dYSI+qxKemEsCpAWnsN4Z2qrgsRM2VkfMl+17wutj1C4nQ6+Q2KdAG
tdn1Axnt9r4GEWvEKAvE4FoPvJHXvPXmETYLjoxd3uXupOEW4MkANjREV1wFGWartMg8KfrRNX2g
1A1zwzkwm/cpsRzlMiX9sbT7k4a3UpWzC1LlhjDgsHFHaUVI86WvqSfrdBPOVPyy8+zQUCvJM8I1
KyPjCsEV2Ujju+WSEluPqAmuMvC8DeOnIQ1yKzoIAUpNM1D/8iARXtpIFxZl+wJeqPS8rB6M+KoC
bNzCZt9Z5uwP4hZqbicXXFBsR72GZJtGxXOCgQGVmIpLumsV1pWWF8KJ0YYWdI7qMmH08jkj6I4k
Ibxxn8wAGRCBL60bquosOsQu1JObVpa0CIcJlpTes8iIHfPeRtVhVJIgQpYkVQA8TN+I3yRPL++Y
G3eheU40VHnK7E9rHXC2g5CezPVsF93FZkfYx/I2xOBWvTLpOTOPVJXqPe8XXMEcCQ0aUcN6gw2G
mZCM6AISbVejzNnKIRwehHLtXlCihvK3R2leADME3Ei5bB4Y3LIprrbsBIdVdbVM8eKC7eTCvcBg
a8N6SvPArm/WrF8KW2bwurOjTzvah0r9JFbPFKkndY9w9HkDkGPb6PHJaH6UkSsqZW9hnC4W45St
SIVjFWvWzHS4Oi24fE0H2o1jA34gLr3vux2JIYa7VIpLacg4WJU0EjlGr1AWHpnFa5gxW7zpZCaU
duvNO/gW20q9kwJZ3SrZ7ccTZkS60cG3wyfrXDfZCWnMsULKOqcK8V/MsZ8t23AxdbhG/4rxE4tM
4q6XLNwz8dxqQxbIfeinEpGX+eCTm6KZyKVjL+8sl5zxll0PAm8Z/R5Ztnp0qqboWI9h0AvdD78w
SewqHWVMxhW33RcPoJYPS6th1ZLlBLLwI4dPgFuDUp6RCAI6243WDCy9uydneTKeSjt6npL0udSs
pwQAfUPbDbNxBQk0E0Fv3SZDdZlgeqiQlw9kDMFgdKiO50Bd5GBoXqvNKqyjTAEumlebiKvxeQSK
h/lFxcdNbQKzouG5IGDCSvySRuImOoOlEmXvQ+7+6G0xFU47ERduGiU++NG4Fji0XHIJq8hRmtvK
TtHA0qrVP7jCSuObKK+kHhfFV4+/jBKcvi13Jqt33hHR9+GDJ5u5zP9xJMC+MVFIFB4UkTqfsZ9U
DP6ta0qfbYXPWjzfWPAUafRipfXLFD53SX2uCEoozEOGs5mdLxIUJkZ+1pyJe1h1Eoi55D2eYBAJ
gLZRMW1z0trX/EETwMDzA7VJvXu4yEeMQyj3pXDPnB8XMeGhbq2YXApKb7VXb64tzygLH/gjg4b6
VdThcanOodk/Sav1pPT1M6gI1oQf1WDeE7N6HXfjo1t6cBkzD+C3NxPQmt7DFbkHRtRIdiNbdaVV
uCmJM218bav2uMT5OdvMykrIy3CDBowOwG/WKOitl9zvfiFAMS/ROTMOLPVdfRZujGGE8LeefO7l
F1uqILO6wOANxFUwo2lqjOj3g2IuNnl3P1SnZFwkFaZjKwQhdJWDnctRFsHyiAQLNdkjzkBVN51H
nO22srqPGNRZC70ERUSCqHmZlSDfpaTpcMztiQUJJBDb5EAeiEFdCL+A+3CM9eQkR/GpriQ6I4dC
N1LqLav7TenMghgrgGkVoq3Z6IMWwilsV+zMyoHGLpleWIgYy0dECZmA8ON5nRHXA8p8K0Bqw9rN
gVKpAyjQauA6DxZTfEkC9w3RmTEUWlX7YbcEb9LFZY6IYndhYRsdJk110ThARDB3HZasgxQCohlT
t9d5ij2vv6UL6JyOeoz1JoJWk+PT2xN4GYjMClLNOGSlFZAJSCxotlLxG2OQNyemeZdeVS94LYyO
RwUDGX7cW9H1mx3xlxfTlE6oyRpO5NT+NOsT5uqEySM274OlLIeGE22QoQf4qt7vp9R2EX26hH86
mA8g+nlkoHkDw7+psN1HTDZDmVbrNhgXMHOUGQBUgY40lB0AuvzsyooFigeLrlwAdIgaWoby2sD/
rgjOYToBcZSXh/I6yo8TQ7/sEku+Wtxlck64bhA9Q/oxtm04bBWxWaTXI8m/DnLqWrzl9+hTVgml
j/IHfvhJzeUn0ipxCnOiEcLA1NLXjdVhzWtGnwICNZNQgsP8QVP9UDUoJyw/G570has1+GaVt3kq
vE696ZTcmOXJsNm38Jtnrm/y+FImA0+H8KmasTPS2I1V5xoF3FPNG+bIB1LnzKaHLNBfFHgjTA2Z
IaQvDWhthbGgXA4XdT3DxIAsRk70YX0vrC3/UigaGmMJrj6aa5ioUWFpEpp8YSzX75g2RKc1eVGT
FwhegvJhIVRbj/YJJ5Ch8DQwNtxInUOnnYQ7ZYEBhdAUX0tgdE8pf/0+hVfglcALGMg4XNVmLTuS
xLEUe13vD0BMavO7bvozc0IOgBroceoDQ27NF7lm0IBU3Nh1iXhiYG09Iw84ymTz5eJRzvQpIOrc
vAExGXl6RdLbxOSQm9RrzrLqG5ezsijfpl+z+X21wiv4xdXnyVkl0ctQRW/ShSvkzOerD9j1M8Mm
EHNz9rKa48s6uJ10fWwsJaIR2pqLYbKdDLLLb7n9MtU/eYau1QXUICtG/IgB7DoYY5e4/MaK3ltM
A8VM4afs+nOf0+44Wcye97Rip3ElPqzL6frSEyNY7Cayik7Ni57mJP4WzbtMRH7LX9RCZ1jV7Nea
CHI3i96zYTpL+YfSzV6yrieeKSd53bc4rHRTP1e9Y0ygc8MomADEhdm8ESRxDltqQOwv5XCyouQ0
H9P0qddJKdsn3aZTU1eN8aXrCDjMxXlEXy4UzNah4CbYY+yjdt2P8XfQqhJNfoSPf70mcMkepL/I
hS3hYDJwJpg5Yfc636uKDNWVobDpMBhx0oU4nFNkYw/ZmuOmo6WXObTWLZXZa1RQ2Zj4HJLwHqra
s0kkKvdBtfA0OHAXTPR7EQHE2cTPwOk1aQiy8viwsOrX0GwVPFZ9fSmid5JFdmR9d80r44RLEiqX
1ngSv8iiYHiIcgE9mNnclvFzmcytROX0nnZe1ognW6GTU9zsPGDAlldE+iwsai4Mg3yY1aOlRH6V
mJ7iGGTajdHybNLOz+jXV+cRycSeI0Zg2e6ynrq7ya8xqvVGXZx1SK/T8ERgaKxto8911PZdAxkz
iKwQhf1WZYQwqLOvX9A5sa3NGWhbAD+56Iiv+ceOeQarDKBfNiRJ5biI8YTidJk/loJClWiIfCmf
VD16Nqz+Kb5H64dafFMovxeIvTRZoGC3ySu0AhTH15qAOolghZgMB6zR7zbznQnMeg2kgPlw2B77
5n1tG581P6NLYjz3JKbuMS3t8+m5FfAf6UfgyqHTj/aqwXz3VHElVbiDVkbv8zrRbj2w+T+R9bpR
4RJ8XCb9RYrorzLJ0SbzaMOwJxR+Zj0Ad93vE3ZNE3IZOk5aVr6spOoRteKRbOk9CK6G9tJif27Z
70wsoD7sZqcDhFZbG+6MV5Vnmqd5PxD4ULGzKWZ3Lgpv7XS6pcHncCIfJfuVYJJFZboISuBf+UJJ
tLj9O4JjvmliUAknlj/W98zEfpR6S3WlSdzjsvNaEAdx5wEIZ4BdU030L519Ncxzn7iKzIT/YWWm
NsYEgzokWyEoAiNThb9A4QMAyBA4xesu1fYONuweoldVov8h0/pj6Y4JlufSw8rhF1gHSM2O09av
6aoVLn0kLvuS2CLEWioDLn9zUY3lmuFMLBQGcw4loRJpGGe2pT7vzPo2gfh7KcAKlVnphjUFfN1Q
XPjtkl1IU7hSRjfmLdJEAAuBiKHwRsjsVQVdwgFqDKWHX8BXxzebJn6lY6QRUpIren6Zrs2oiWmJ
6MsG2ZPA6D2GGfIouWPGBYogqh5aV8QiJESvFFaHx8m1IBiyOCtSFZRN7HN5LsxdKBWOHgZwitSL
pGRMbUuPNEaNqeNU7R/65xXJ8DtCbncZ+LHD6txZZAFrz1YeEzF8Un2DkYo4k/KOwCtb3dR8jYi4
aMCJheMC9KlBVWsh0huAcqQBB9myHepkl1vYRdPuMlCTMCK7iWIvPTctNLqoPsRh+CyCsQ+ELHZ1
jT4UQTe5e6WFXhQR9OpNdX8sPlP7pWm7UysIZqvdSgZQw9tsZ67EW8mcAYd71tHSa3gH9L0xPBnY
N9uR4B8/jqneSz9nVVWYIPTkwouidSfHN8vghlJmtXKNtnHTmIaLl9SL9IqkYZoN4Giry7UTau/J
GOdLCB6CmbOUQbtS5JP6COeswNR0uAIYPtsLQRIeGnaknY0Mg0CcOjs5DDmJJ5HpVw+tasm4kiBw
drwEALkyoGCiNx0Bu3CcB1dXIi9J2dukpLfOsV/dStyjqvg+P6c5raRunkAXXoy+u2Z7uKuWueE7
+ENc30VavQyy8pJwJeie+Yk2vjm/xnIZ6ALr5TbH5C9TneGm8kIg9D27s6ynL1AOelqz2pTcplDd
8WCCC6xD9TUzphcjppVLr7NojkIKDxv4pgdbjl0G7NZuVoenVShXc1+Tyi7W6DyaSPdOYiqccTiH
5eDLDVDivvLj3dJmXhRLXGM1NxpGN7XugATCx8obQ/fE2Jygv6i/RK1+MuLkSK8GEN2pfiAvLJd8
X/tIVlSA20KbUPBP79M6vPVh8TrBHt63NXr1WByZKau/UKdNrRXIhMIUygmS26lmzDTvZkYRnY2c
LcEEwRMCL8OYHi1aqpTCbcBfX6wXsGbkxUArML0we84Ehp+092yuSbEuvEkyGChYHplmTMQtL8Nk
fysl6YRoC94HgKicJ9NMQjmV6GvbCoCjNOYJy/HUBcjhEnwmeu4/CyGl8auKEDgWQ2kjeQ2LIVlf
vC5cdsurLp97gttA3P4vks5ruXEkC6JfhAh480rC0HuJlF4Qahl47/H1ezD7MGt61BJFAoWqm5kn
Z3qx1Sjbt5q40zph27bsTtZ+/dNgNh83QhVuwsFTsGSVy1OfbsqnlUtH0e+PIpZ8wKrHgoL28T6E
4h0mKd0z1KiU+xaLomCyB5S1V5+ZL3YFQYL+C/R1Lj4E2DgaRC8JBzPuerjUXh2AIsKIj7lcCvms
eSw+2M7FunSyCusEzPnMDurMDbmg/UmEtjbkpvBh5MWBjySGyFs9AnHL0gJODAecBvTuJGB6fCqD
weAN3qHoFOkuTt1mUih4a874lYjEbwiJMcYDEv2+zFsE0LtpxpGDI4qYWJ4oExHZS53H9iu8FI07
WeFxrqmPQmbjLDVE1UEB0NzG3T6baX5ZGOpuLZNbbn6YiWJyohRRxyo/JAclbrca8Y1uPFuyg23n
NNTjbRTWZrDt2+piwS7LNIfM4nthSrt2cXl03NIA7rKjOYWnoTQIxnRnycD/2Fk2sa6LFPcX7ZU2
De/QSs3qV93pT2rg3kHk7mfaGEkVjxqRpmRfz/WOWuZtzlkAsvbIbkz4J1TnJuVhg31VjQDmBuwQ
EOpLzvHXpamFQbRDXq/QbSqTnH/SkmcNbQFnAM5XOhLnTS5M24xNEHZmdaTZz3Kg4CJigtYiHxYb
x5p4N91MHnVaKz+8y3PLn0pu4jTRcCjb7Fj34hGX3YEMC+QpW4J7QN7wVI36qRr0E798HoDHaJ+Z
R2apj/NjZRZHGsKUGEBEdi+kY5bu5lp/JiPlfpD6Ib6c845fd0n8wMyp38uWmYtQb1SLAfls0ZLN
LKesqbAPvD4WXYWspuyUo8xqfdHir1yJL3PhryUVToe4lpn3aud+EM6Ff9L7LyMhOBZvo4lGA2Pv
a3hXVOIRQroEOxnZeaEicrQsdqCIttSASRWTwhfXUsppNxx8r8XqUpdLV5s9VD/xSO8A5Sv49zfx
f60pCufDjqnEt+6fFFn2ppLQDnE9UY09MCvuaNYON6uGNSdu6Ozcq827iBHI+jfQopkSYupeOmdy
diy82kDczLTEWKijXOFFU6NOnWeFDa7sGAnRWLaHtT1xT1gyahqP1QrDDzDsL6YmJ1HcmZHk6AxV
9aPG5N9i8g+ybqZYrwyX/6Ve6/w8ZURx9oAPz+osvGHJeVpz8eL7ipI3WXeIAJwUZ36DBhs/jyzd
I6noFUhoKv+QOCHn4RiS7CkxQzq2cukSTxwiz2Ce0xGRbgwazdxCQPbHFho1G/BL29rsNiUmg/Ba
mJpjAlrBAK7I78NUOF17q4tzIlxMXKozJkc75LaBN+mWLKacrDG7S1K7Fph6LDWlNP2tRXrlWBuX
t6IiIBc62busR2fJP5rXrD0Q3VgryBsFw5vBG/l9wEa2zP8Twal0wofFWZlQEflhLdPNYgQEi3cA
51RMTUkL6GI+Tem9VCl8FmhPjw8cZZZPglky/IsNRc/z5IJAs5H9i3elii8h4r8yK7bPQ0DlO4D1
fDOUdeyfW711WFFLVizKVUGyBdtJEdFV7Kwu1mXT7Sr6h2WOPdo3IIQVIdH2BmLCW7wERdRee7gV
KHM1/8V3rA8ify3XKEbQrU1CyeJWqHMMUqiPRBpAn3Ce1qVxbRF6ZA+1zEyKJIOGyDIVHuvpydyS
a5zS0zsjFG77nOqFoPwtjBdg7ICQM0VmNk+2QvnQpARJo+puatsciyWW38KP/g3wMi0vIKwegn8G
usYjDESi1NDJwbaLf82cv2gvBY0Gf5VaOaRYgqsBiNvkyYA9iozhDoOttZr8EyZiG+dDNhgrttZU
VsfKccgdsfoRlyqyo2YI63orTXdJOHbvSUkwAVdwbW4q5cpQNlffuZkafqyRghFlFG18813KnmnP
1/KVPv3QRbqZ6wdWn/wRE6/+Fhr5ztzvrsv6LepvqsEaB9PxBctxpf/5zGhny62QWnQkXoVT+wQ5
uidJmFkXRThP4rkc8svQ35BhaCpcKdNem58DmfTRuBnTHkoO+xMYy8+q/bboBWE2LXPbMq3mFG5r
wPAUQhTTmy6mJ2uu7G5oV3V11sl0F9ObWf/Ag1tbwb8ahISyhJrZXca3cqrY076M1vHR1C4MOikm
UknfBQSiBdke6LEXCcIo6kGhijj9mangyXPXYsaq1TSyq9ds+hrEaFNe0jTwGLfGMzHG+qNi1xM5
zDAURnamIqzU9czJp18J/GQfaJOUbTomC8Fki9HaJ2U6k8VAV8SovMLo9BF13yPsuYHhXvBomEcA
ha7qS1NfFFY+iyfsAiGjMWTSDuDw9mpwhuNOS1cW4PRjS6d/DOo+U46VvCXfstIsRPx8Jc2wMfI9
QFqYRqyIwXhDll/QCJwsFCz7xq8FTkOEzSgO9Asw4ahhuZiBG88khtMfkEkrmjBIcWNZaHlyRHwK
kWXrcusGje8mo9OXNL+yqV/TEeuwFR1/0u84+A4y3Usl0kO97b/DW1rPLaUBlh2aR+5z7tPW9VWe
SXxiBRU45sCjChxyjsN9hnN0NxVX10m8bmL9LQbbbM2/RuzGrz4ctg/zXcEFqeKC5NsryOAGFFmB
guKfaP6Yh1fMH0z593ifTkkRuWbNcjNfFdCCC+xLuEKc3QrPXLgO+DOMgXG83XE6lnpIWR/ELqAI
2ZQG0RrBy9JPo3hQybXHIe89x8He0wMISjfIPNDiGLIr8ehFtCbrW7bd5qVMPyrlJeEa5TeDn8Vb
3o2O1j7CCg7Stmk5xgPNypm7cypRhlOnKZt/ScoCtYErvubh2N79EeYD5j/FqeW1NgUkdz5i/Uun
xtga8bXQgMlGGf8G3BxJqL1kODef7Gmaa9J/xhVV3+noSmg5OzKLFP9gYq92Gapm5CFp1sElqP+S
ag/Fn8MDnZDJBsrEzBTlqul/KhhiH2eryHs87GLaDr4U/S+2dCL2lCZE156ne+h1Aoh8izm29Nmc
5OwpJ9OWSqwe5Mou4nn5yKJjOM3Qj6KtguDFiiDcpfox0Rqahh5hz4ruFQ5fuDL9txz+ZMrZbyBp
2kOrknA08IUxCwRxgn2n1Xdd/BSir46dqkhvJXrITBBCAq4ppOUaKiZ/xRgqrqTfNqQaQv8J49tM
82JQeOm0lyFfsHI2vril0hhBc9bZTzKLG7nvyxPz4HUVlyesU66gRE/YtVC010Tolp2W9gszqWH/
wpwg4fkN3K081eW5Q4GyhF3AK+u8iKEe3XErWWnfQSJ0hEzLwhXaV+wzhr7pGhMgBn3aLmgpkkuo
fgxelUncqsDiBFFN5EcayntfsFkHh5DzRKAtL5gdneGtzrZxPmFUWEP9s0uh3fNKGf8SQxS3NbQF
hSeROXxhfuAvtfgMqsA124POAb8Jj8kpnjHeKI+BHbQYqk+TmSYMA3bUiZ1ld5NW+/g+c/qTwUVl
010rhptZIA8r4WWe/H2qO+MQHHE3EXsVoTtGhWlLJZH27h6iHz6pnBws2uRFhSrqr1B3ZK6PYN83
x0ohXJMNm1JHdxuOVTkcjA23iy8gWlIqhXM6LvNrtBlyKrUDFPY439F3ih5ALaqVAkYwdppi7etR
OLgC440aWkNTukg6Dm8POmIKMlLpLVcsf1T5YxIuOUhFdBAFgyObBZ+RSa5/sxHp/OAqkbAUasgi
9QLIJXslOJqBA4elzxPzPwH9cgyBoveos18okEazi3gXGZdmke8Mw1v2pS4BnhvN6oUb1tejP2/U
An8zUkVp/kMlQ1sF2LhWDaD7Xsmcvgy/FIXyMC6+1aS/2DEV8jWp0uOQPC2kiCqSdwRkQH6TMVJ/
RiXHCVNte3se7/hV1+HDBMGhsZP1Cfhyf8TipRyfLZuRjMowS61O05/WovknBPphPsq7suBpwI9+
GYzdBHSFOfR5CFMwQbdiq/zWy/6Ggu0dwvGsGp4JxgLQcLUgHcJ0k4ZwzY69ydcb4noSj+NEDbtq
50yaZj4/EVgfvzNUPIbwqp7uDbyM/L4c2pcNN6dWcPBN+NK+2Uo2mUYB4FME68iab3CP7KQXB2qN
sNMSExSxQFTYCir5A1SNgiaoJztmjIN4JCu0ZktpMOx1da9AuvOnXTyfMLiFmQZFgmmPsh7DW9Uq
Dj4ahtX8/6kTdilbUPSnqCbY1q3FDg86yUM/QDVBcGPCZphQpllbm1cvvwuZTLvxzuBfqeB2sfaW
1VGIubFXDdqMkIjM3iJEQeEODpfR0Un2n/xnIT9AK07+0+7U/gg4uqdpjTOtxDuORFXwljI85FsC
494F+quVDwJtP2IGPPANzvrhyEzY74y1VgTrkndHoITsnldX5rCJ3jkjYkBGr8/wRMYTuZM5J5et
dgpU6Syp9WbpE8WdLIgXmaePIURXgg/0bgK8BWeswEIvk8+REEX6o1sTwbl2zwfSYcYweeCN1VZV
uSjfLQacqLQiThDsC8Ng14L+3XN0UEoK4ui4U2HVzZiBHAHLwuJt4PjkUxcwFJfIHxw4V3WiPy1R
4oAR73z8zny2U/muS1fy+wUQjOyv4GBilQ9o5U+NCjeseOzMPoMTMymvhJYqs1uR/wQENfy5K2GR
RRHlRvxBdWJuIZqxxubQmtqXOdWYqrfKVNhxj5KMbDzT9dKXsmPyVxg/tSo3JECp9yTJ76Jm8Jbw
ESbohpriofzJmCOU6RSQpJUafFJhybnkJCFL56wTZfAVNP/y8uHX/ypG+43Rbac18qFZ/5M0/dIG
XwMVzmBmU3mLuQSO+lGh7wytDk6rQUUjwSj+O3pLuHiaeSOhGICoTaw7cqSEUOo3t3G+CMY2P+TG
pnGy/i1kMx+V2zluIIR5qocB7PKSuRiXts/8l79IzfCmRPLDmoOpFRV1nE6l/Ic7bm8RgJvqlZGf
e94/EQGZwZJkrbRzicxuqv3KuivNtB7jTwlHhJR/0DCh0Pk+8FZKi5mNS8/YNv3bKP/GPB9Nw18r
ys8iQ9Msq8KUGTJa3QUv6L9qLbOpdVvVGoapoUXadoL811iWSO4IUiXcMHHhpqjA/M+l3QrKw1pC
6x7Vm4UOEiG16Ff/GIPjoIOEA+pRIGMh8ZFX/HWJwZSKJu5Q08MbsMy/g0zbNwM9hOqtmZyIlwnl
lRg5n/0Pk6bFSBNXsGfj5fZdPs0J61kLroBNJzlXvGEczvLfVP6b5MRNOC8DFGCsdh2HikGi7vr+
hTePmKvLl0lT7JaTa6HFy/GT5x1rTwtzJF7T1rUTGg7B5WPkDDaXt8oCfRiux1ccawfVQx+uOByy
9lNFw7GZoys3RWtrFBfq3dciE8TjcxGpWaYInfM9lwXB4spLCLTM+Yc1POvgq9L1g9rpdsE3E+Nn
Ht50PiJWBS4XJf4UcfcHlqeQiNJr5TBM55b3ciK2P/KhcP2KfOQql6Ug/3ZI36ClV7JqODUrC3dM
Ngf0WlGqQRMc10tR/IzAQq3yP2m9Ki68x01xkbmXBvQQ209tet3swGyuCo/syS3b2MGXb++FBEkX
4UtHGle9MuTTOef0a5P9sDAd578xaxqvt3+BXDpE7U31Lyo2+D+5p/Zbfqhe8u5r+1I+GCrJ5Jo7
ZQ9he31kFeLTrTv0An6hEcFHwSeCaY2LLeTaY9VlBeB1QjmndlYrQTIENdrKv8Z/zrzZRvyphcwH
Q+nYsFCprLFhC2t0paraOuPu7tbHXhgd0u5YHjAzccMYLXVEez3WqHnGqca1llnXTqUjpcUKRqsF
CLLhSeG4zYc0dV8qm3T/mPEFMsOhZWVp/nFZlHziQdRulC519KsQ2ANXQ+c/uZb59fAS5Lx9sfat
Z79SpB3k7ku/JlxGBRQ/BsdcM6Dq6dGgaIqJb8H1BRfjDkNl3b98nHBNTMv7G/QvahBaO8ACMdHo
YCGfJgbqE2wUbth1gJSY/4gEVyrucXP87Lg7BvIrywqhS49ByzAf7qs/nkDYZ4oGH7d6W75byOJp
EK3IrS/1+hK1V1JcfLkBy7QYIRgm6b5/KhZDBctQxqdVKlStGzYZbfC6b4H/jPiXIsKadO0Uw+E1
24zORH4+747M6BsN0G9B0Wa/vXpbeLRDQzEJT4mqvo9c02bJHOGS9jIq1REXdTXCfwluOhsqzBQ+
EfVvPgj+pGbRod4QjeZgwvVmRuk7KQ8VEOUVd4DMutVJH7PgCsInqwacxPyjA1Df0jzOyqK9IOL8
iWng4uzhhoi0V8x3DIpLO5bOtFPrf4L07n/mDZQmWlh4aexZY44tV+WMZC2K4jZmbfOJG2hY7vI9
vmLzs2hustCebSaIuN1xnYEaZU+Tnlqu4eIRcZum+UdofWXsA1DUQ4McW/YR0DaLcXM/tsycKI65
Ag46sJzxwab1S07/4ONRjAIE56pFB9KNCVQ5vGMi6OKvCNu0QtW0gDIupn8N77KIgSiCkwctIBix
0nNpE8fLigvvXRx/UlftJu9cJkw4tTNq/qJAjj46mmGz7tc1knbDRhI/0lPjFcrJHQj4cjHNIAnw
zHA/FXO0N87LxRIn8j1uXmSOedd5lcPqxVuVY/nJsfzU8p8JJr/rvjQkYGnBInYajM+DhrerRMhO
OYtKNEcWLtxEV+NZ1rMkDnwyEbhO+r0cLogKkMMyjjVPCt9FK8X3mM8ep9GqYja0KM4tr4R0DDzl
vRUiOOQWhxqDd5J3xegJmlFfNTa0lAzMt7EIVFdBKNZ8aMoqam7mtB2nZQvDTjPZSBXMxgDiNX+M
EeKooqhjuwukhyHOZ0baJfgqWdYPYvGu6jqlcr1nloGDs+xTnfWZQjDkL3Vb5ZcpsK414ce1YkCb
CVE+zbe5pwU05EFQhAezV7YznSPk6n5FlTEQHnSgECwtgAcEcOTWRcqRUwv2epCmyIJnwmGE2KuO
81fAJ980xjq3aCCyQuZYOn/ulF1yHsjccfpODe2p8qcm4HXL9zelUX+1uYYn4DNvCZnW04PX3Sqj
nYkfDKP2VfQcRApoiTPxlKBfKSDT6Xf6dlCWcpcA7wI+gJEKjnmSf5Whztdxbt4m1V+bobnTgrcI
kwbi2FoYcEhULxVmnh4g2DtaDNlZfEQaG+RJvFiw+1QfXnT5HZQIc11wl/QFdfUuTuPWH85VcxGS
kwHiqkwVePLSnqYPmU5F9avxSxzlS6HsqhxSbw7wTGA0oDTbj4homDTqSduSsQvVZVsh4AGQA7UO
Np0SuGKC0drkmh72vEirAnzJlK+fYTzkDg8TgX7Zz/wIeNVtY0CZfneLf82SyGvdACy22OtBxyrV
nVqEu30kl9tcwazTgjv+GkWNIrd11yFTEK6UyV6hDGfwo7KZkYoXe2HzaX3AwXKpmcGmihUwPEeG
eIpG/MJRexQBZ2ZGBoPQrTQgWcRgu7VMYZaUHSqEh9hgRDg62JxMPOeEHMgtdu+hZGJz19zJUwYg
PjnsO/GRcuNDIxEi86pQ2244MxYQGWN4wjM6+YfCH3H463mi7A07LXVQLeJRSPF6QMYW9opiZ+3E
oaE6puaXgrgGswhjiGYhhg00DbGIzMO+6Vjwp1ub0gc7iJ6icNWMXgf/yfwYy/o4iv1B+5Hx0Q8i
5L6YMnYJADT+ZXHj457vpH7XWsO+Y9MHtgzS4IrLvhkEWMr/sr+c25ocpDKeem7KYJr2A+vbrG98
vNhyE7ls4oEbSfQWcGLgKNXKf1UUekKBP6lqCBZa8nvUuRFVi3LqGJimdSS/YrCJuNkzZpehqNdw
uhoBZ/bMUV1K3IYp0j/W7lK5wQJEVMS7SR9WW4JeVlgwqjlxO5VWo+bWVpar+5Ra8cQyiSD7NYIY
t3+Kmu03kMzmcU00gb1UPrnTbjENBnVkd9pI/M7cGmmKzwYB+BxTlNua20h6sOLQiAHAq35B0tv4
BscCNsAqRwSrmLct6S8jjViei91Y1Uipa0HNH7WeP+b004iAyvNGVG5tFHiO4m0falvzM9VNh+1f
1JKmI4qdkqtnT5ZSNySxJQWO6sV66VFrhVzTqPkGAvdG76uNQnCURrRNYOQbLSWxlwK5ZjfvYJDR
ImZ54XTD9TIXmBrlHDpwecuM8paPwpWcKykFSC+yYpty4cx9fvH/gFHiI5wOI0xtyRR3xN85m18F
DrNph9jJREjJXEFNaA7fJF2KDjHvYLw26X1Qw5uAIBMyOvswVNyP0L/G6BZK2kmZu1Pz1Y/iPipK
mGjajoDMLsHVH6YD0LAUgNG46WPTazn3XZnpMZPMGe3X6xJEoqilx+lTGFCPVGZius3wW0U8FHLM
p/syo0bKcBaXtUA8Fy4tcJ9WDPZLTRpaNNWy/olz9VaPf6RMvojJXp8qD+eLss8SCUsTAasl95p6
GRzFCB5nnzBvRnjTn3NcriInpe84ZXRbmvTb55On1uwpJ5NI+2M4JgTM76AzQ6Jzcbc6Q7GWzSsM
unviTEr8pgjde9UQA9eiFz6jU6ZRp1c1r8wTFW55P/dMCrAWta3nweMKQXfV0BVDgonpQ7X6g1jO
B8iuB/5/d0i65mDU+cFo0MFxZZJZM+3JlB7xLNzonlAqT+C3DXEnOkbYHczgJ1RBtZPWU1rx6FOp
FljBKbbDqbfH8aeJLbQQYyPPLyNWbMjwG0lrN0OQbwpy5nLs5GBSwqWyoH8UuXbrU0ppxprAJRYJ
8xczBx+nCfJbFgXKG7zGV7d6z2yYCOoqx3RBLunZYCaRZScZdoYCrbo6gKVsWaQjlhdcjOE8O4r0
ttKV0417CifTD9rpWTfCc9m1J2q+cHKvLD9zxvZS9Y7KThA2DkTxgwAkuo4B5N7KwrfDtmDplYkG
80Zi22ALQrZ7ZdwigDChdpTSo3BSwu5CSvAsTunZUsoTD1zuKPGI9Tc1xisHtDE4NUlzUFJhp6kz
cPjTxLCHv9F9oKCv/RCZdR+FBkknt3yaqrAxYCun/7Q5OCRTt494AHUstLRj9cgNqAhi7ZWEgXT6
TKODJZf7mMIWWYUGMBwaBS9UdlFbWw3Vq7D2K65O33LlCznR0uc2r1TCIQn0xd4ts1XNsU+IYRJp
zshapwyTq+LldFPoTTNsz+wVVsJBHwiG1Pi+tcUsGWzi5EFzZxV/SxTPdOHPSm6Tk6JsIEU/wqG5
Q++36bE63CBihsTXbnh5zsJwgHZaF/Tw2Eo2njD5LDFcr+poViygNJusmNDI8vqMP7P7nYtt7Qfu
UB5UKGvxQqtR1Jc8p/Ycy16Oro22R2keE3AGh1lp4zKkFfUUj8E+SumNpaIRAxAayS9swG2bocR1
M67czVmqK0rWO2J3qFZnJpT6HYT0Yu9f1YMrSTfqkftzhM9M/AUEGW2I1gL1Ie4LhbjhgSWwSiMc
KaMzs4EASiuPm0TCoBX/peJPf4+xq9HxETDfFgAQWcKjRWqbaBhV0NMi2FQoN5YrZd2Gcm/gSFQh
qNG9USAkUOlQRKXbdpCXzyayEaVuZA1oLlixX7MB+pkl+xy2XegYxSbHI8KDeZmmz902Vv+pID0S
LAvTxMwrBqIOeSDlQLEd4Ac07HlsRCtk/3cURE1P1qq1TvPB8fvBk3KSjBmcv8gnhWux3jN3iJN/
oqraZfhPtiYX8Su3pbYnzTtyMS+DT2HXwlVgHQ97E/nrOx1lYkSoCcq1kD6NNgCJnj5MAZUWJ1oi
Dp+Jzly6kDl3WCWW7Yby8eZB28LM9hU5H8NEp+wEYRdjRKvicO0vbpA6vZt/pvIRi8DK6vejhRkL
1TkqYS8PTieeM2UXCHCMdwweXMSLWPujCnIVwvJFn9RRttTH5KA1OEtHhQUKlcAHcF6BWFLmG05j
KdtPPbOb7p8wPQsj3llYqT5l5QMzZvMFyup2nPVb1ZDBIkZS7OtK2Ia9R79dm7zl9K8zveXdyPlR
s8LmCjJ6T0R+gzbEw4vTEP5CfVUDzGOu63xKCaPbmAzL36z+DhHmVEgLmvXWw4yjtv4iFPUF7anJ
HSwEoXgqt3GKZ8Law0nuZWsXQ47gIBz9jSU9AmO2K9ioGcJnCr2EGVVOJCrTNFcyvXDcA2I9Eb1T
jM4DCujhZvZGsk0020qxuTKoIMZtyqI4xFu5DW+ixRyHp2ImbOQedQezOceqHGuL8C3On8zwZ1U6
QIiYhSu9pMwXyqbaAmbbjapFvgmBc2VmME/p2qQSrq5fCeHZOu92rQBfZccMVSOVwEhJH8/FEJ4y
Ysm7tAA/iJebTZmpiZz6fmsKKIOm2kBs2NSp2wZY4ZqTaBWX0Xjry2s+7Dmi5wUtFdtBdc2otSfc
6HQSchlxksXeynAmjlamwCM2KDdMlHSGScO0oud9pXN0n7OP2lqJXlxppyhHDGN2Sz5oRfeg/m8g
nt8RQRr54kHD+9Sc/fI7m60tDPyr34S3UHmXGIB14QTlFdY7cKIAMWkMviLz/xNwphDN0lRecKoD
N6AYXifjJ002nHh7pl58VoJu7Wgc3TOkt2iDEovxkO1rf9zJVrEyfjJg8aGWe1GBHbdlQB45tfCd
Wr+BejQtbGvxv45MstoSxqcBd1jH1njyK+s8ysvgB7pIG9/CybyR1r0nfDpdsS/TgbPjCrg43hD0
889piD9e1RR/VAks25IzTUS3jLLLBMop0gPSIaVarYZ6VeMTIibdbI6JPK5rgJKA8tnF8aS5Z41L
gWtgiCuYbZT5FX8LX7wp9sXwFmpOnhduE6fsMtGD/FMb2ibgwlj7WaxBOpFXbKDRcvFuDWxeGUMi
WXhqvUA5SMFY46/VBYovhYXiVGG7JPW7okryUJpeLepgkqwTRtKVaGJg+ddouOnXvWIyeq85/LmN
6PXUwUnIvaZDkpgQweAzVHsYpMRJNSg4/tUR24NAWHTRZlctQ4pKNXGHCRxPAutO7QBRIDKBzCBq
sETSR51RP2cWb2SijtVETIUxBwNMUU33aFlaeZUS2R0b+koCOgaOy8ijka6kQ3XCQgwyo+JE+el6
+U0bCkT6EFSIAykUdBxdNOrPwLSOhnsG+BNnA3KGhAuJQTEOlujBY0Sjyb+MzAkx1cgoHA2RBGIt
8dAUuGo7T+ZuR+rTEAqG5QJfxsc3PFrJbO7l3RSLhy4bPDlQ/ov5yos5NUQagD4JQinYofjtIkKc
BvUg8scAu6Vp67XEGyswJGz/WcawzsGzV8cQp2+TAdJCdidfsCq+0F0h0q6wYVe4F1/4s6hARxkE
jOFZOFZBvQLKr/N0Z5CILxvZqcStVMrbgeM5nhhUAP460661RER20IU38qIzyioS0zifOp9RBHPr
AisliVGUUJ0DF28683p9whGRf+Sk7Tm05EN8M+OJbZ14G0vxVjbboclIVxQudqwI8ozBdrfEmV32
bDj+2nrcw4XfWUOx82mdspprhsX1XwjhNx40T0mJ02tgzLqlDWwiUpVusTXUTBSwlDRLoE5bWsHY
oiA0q/ormZdoHHlIeSvkGiMWC/QqAZzlrcJ6VpYWm8Taq1n5SVueiLe4NVWnWuDVWMgG24iFJzny
mex5uqkJqpLjob7kzWiiN7Ojgi3st8d5GLZNyVMivi1PxCzBK0mhfV2CtalwAjuca1c8Knhm02y7
g2UmCuJWs/ItO6Y55oyIfyfBrlDnx6I/pMG+xn3bYuKa7lghOLsvEB5DgNNInb25iW4djbih9mth
RZQ13NxQTUJ/15U4DfmSetrHlynh+rC2aRkcMYjEtGqkMQJRtAt7Ahr+ymy+2y0lw3iGwUZsQl5s
Q3kD5vb6Z2Inj+UNOwAtQypLv0Jadglvgw4hfdO9lPJDVJaqAmIcUreysImwkiN+SxdJtgOWN7iR
/+0p+Nn43josqBq8o5u5hLLschIolGOagMJdn9TxbQyz1adlZbbe/SsEZBsVA4/LqWrxm/B+WdO9
t/4ZGV2JhChzSBJdTSBLrtYhX6Dnltd2LwbnQX+Tg2s9P2fj28QqNnzxivLsMxHuqUD3Sv3TczLA
qEJRJ7qNvSQwxoNQfkyVcKIpaT1Ll9p/C0racwuvab5n8vLjQWfzwy4IMx6OZPMYzausYnLGeGI2
bXpbLPWv4/c1kkMyUyg8QZqQRSjddKkFeCAZM+OliXtPazaimbjE7D6bXlmlvcm25WumHw5nMH6V
jillnbxFfHTNF9Z3k0xQ0XwnfG9+oSl9DmXwlmt/FUWU/eLCn4et3h3Sxg5y2yrEVf2o1fUwlG4l
MzqyWwT0vwICLW9oiTKyWdb0tts1SJqaf16cOXJmvyYBGhPYmCpkmDpejj528qEwIXVEV7BROJQj
QrYgND1z0j38OLkKy1GiZk3a5LG4UYUerCgMBUByXJjjPFKEmmDJDFYdHmaKk7ZDQKeG1pEOMlkU
9yFpKfHezZEd+ipZk9RdnG8zxrtenL22ijedL25gER8DyFGdZux8Q3Q6ehfTQNkzrhG+Z5PEya5o
ujMWxpXRWfj92Rv+tuzyQrmwc0nbGK9iTN6jktJQWkAsZAgLi4eAPW6+hPS2JPorkz5Uhkg6HbOJ
Jf1/gWfdH5RTAr4BRjbfjG0jamXZUI2AZoY6Nsrv6QzGSYo3yRJgH8DCFOOmWGIAobjpI8BX39QA
7Vi3SLR1u4yZTq4u1fXOvoB9y9Nvma4HjO3jEUA3iadcFtYqmI8ouYeNCH2RM/BfV35XmdMHkOMO
ejXCDWvu2tCzceh3YlXcTYIwlJ2ndfzmK9YddctXtYv1EMPsNI3GQbGILKr1TvUPEsO4ODr0me+l
JJiUMd8O/NqTRwJ8o/NzOG0SE2uCweu/+9zcKD0OBonj/ZMCno0cqoRzku1cDVvi8Vqy5U70MrpQ
IeLG/FMQYtYJMYcsrxL/QKjBkTM4ZmvAUDJOox1EvLSsvxA8bSMNIwlxuGo4o9DBapQN31Va+m3S
znXZaBYS/i5Ozj//Y+k8dhvH2i36RASYyTOVRFI5Ww4TwnZVMefMp7+L/d+Bge5Ct8sWw/nC3mtn
COIUaD1MudkFu/pkAQGDrCPwJqHPawH59yHbMtjj099eZHezzfggkmfFOeoQfcery98zTqBlgzSF
DYqnsTsqhvBs6e5H5bENk6NRbLTwXtTVBSIvEcyrjt1w0t4r3Mu4K2EGrFqdl2F7ZPXqx1v9fyoA
Ge5aBTRFlQNQ1DAG5otN8TktNRU+QGUzc4bW83mejG2G1qxpfzjhgORuOkLhB3UvcLPISCZRnM3h
d1AjK+NLqopjRcyLzcy5TveZDrzRNf/hB+F9VYtdEAdHpqkHkfpoedZB82rM1ptqDP3Kl2QjEl0l
rwI5Tg7hiFr/zf/KymiLbHsLs04jogR7UUbuAKrmJwWKBSuFQZJ+bylbe1XlqaYaWcQDsO34XFAE
QSM8lx0oLMlhANDG8w33WcT4csjarYJjvWsKNuyQ8yUHsFxs0nlh6yW4r3cnnji1dgWkjBzX7ajD
4kApHaT7qkleWVi+Ml6+nzyNuJj3gUhuvNt8zGg+b6XS71+60mLrW/ZpBNhuZEa94wevsH4qAbWx
A7eQfFK4jfF4gKJig/fQELDHz1NCGbN8YeMBa3InZOruo+qz+DmD1riRM2pa6lsVzE9IKjA3O5X1
bfCRXhNkUzliUJ3bQMJO0Hwse+YexF7H8gf4+2khGrDfI1pjQ73KHnWElL3sMlnPZvPWl72UTTn/
JFW7JQnvXTfw2s/aBcHOsilfcJtAHWYqRq3MvRq5FFcifNZqS4gwbsLm3C6+YpRGITwBFP3kRrT7
AAl8Tx0iUCEVFeymUPZ453iVMXkFeDVZeZ8bSAPdvZuRcWWMC9o9JzmNwSYPqLjZvFuzmyMv7Z8q
U5pRhiZnfJZ/2orSQwfMzrEWh3vmt3sFieAEez00c/79GwOMkyaVS0y5WX3zwmOt4k0FVNCJByb3
3UAci/KukEva4/AjDEXq3bHYMaXVjfPYMR5yLMtcjZk7dh/BdmgDPNRvlEXUEERRqtahT+X1Emsk
r1mcrXgxU4fowW0pX4rxLSXD1kCnH47TWpoejAw4jOY+8oggQ1KKdhALqbVWgw8k8vNG4+TtG6Yf
SreNgeKucK5x6BI4+tZZB7Mgjjo8NXRSxLBGM0BARAD0VAkRFx/hlB8CdPvAsrMzvxtjyJHMo2xL
Md37F8zoE8wZQQ/qX3rxNvWaW1kfs/mblTPqCV4XbEOo+YO7Uj1nLtDSHPyhV1giuPmLupFRUo13
SV4T0qXrq2QkGPsuqpNArGg2REaUZyKtVnb+T0ffhwuE9UVIzWp6GTOEgVJ+oDY1PyKgNZV9Er50
Gpx+Pre5DcxnuT8Z2cfLz37ikOfjqWrbTbNwK/B6V8jU6uZW8P9GPojLBOT04aOP37CbTGTngj6A
HsgneVrc8RHLNBSU+QUZP5F1mLch3eRsM8q68XzG5PaS/oc+Z/BGKmkkOsNm0/AAd0tTjnQWJFX7
U71mN+vofDktTmQAySK4Zd+L8G8qmpPB7gTq0tHgXKZit1RgQMXhZKFBRlyKkk6M8alLH/URAopu
Mw8E11fhXasbuDPdpZeLC79nJb1PanRIREoyLZ2ggmtjYCnKI0qzLW/LtNxS+kiGiqs+xoRoHQN8
FrEeHkmDMQt9zcqMEhEBxOSkErPDdX6cs+it+xeawQPQThz11ziQHn0oPWLpGxHsybaD2xj2t4ZJ
QQPdpwMmd215onNlXEVnG6ViVBzw/mSd/lAZVqThN1eUhUyV/4skx0Ji9R/Xw12sT3qWfcAC/qho
DfEBozdZQYDxxmH0ysRy82ehQbtUMQkDarBNn4ZEc8PqIuh8sqjZpdE9oEVHWwOnqADM1RwKfv8I
Zxk1t8mdlLyxelV4DbecS5PBFgjTDp6bcuzOg8MWOlauOCWvvSxdQo5oCl51bTXKKWwXVkatIYj1
vSVVNmauZtJUdbrYUdis6tLeDZa203G0FlmzW55Dw9GtAFkJDfbQHKA37sUiFlXIcGNVTE16lcZu
C7AM2YiL38fStH0HRN1Gjm31FE92tqcgr3e2uk/JWop8zszij8V92Cw1CF5Wo75n1StSh2Oo2nfS
H++1CeuhC05+kG5ljJoDWKyY2gzqamCAtmf5pkm2U+Bu46GO2LFw6ZrDhA2PTgaZ967DKoQbyDLt
e2Kld5K5b1iNQkV9JPXfsLTciZCpTEYkjVeCsUIDAZhJm4zdHv/0YH6quFw6t6p8JyhHp2ppK6j5
FdtJCOdNS91t1NSje51zeMvT0w92ZW7u60ZZ52Rx8E0OwgqO85AfS6s6ynZ/jKfxSA69/+mH0ssI
jPcgIf3CZttiDG+TJT0SYUMWZu9llVdlLM/qsxK6pyMvnTV8z2m8ERoKqGbfUoTarEUzVqYoqqLx
PdPOYrzX9JVgEADVHwD07/X+lnGVEhIM9B0glZ0C0DSzufZ55emZ7HbIEJr+UbEoSiBKdFRTkBur
7+6vZVymqF4nXxFVu6UBt/8xx2fJ6PsH2fXqaehblnaysUmlTW9eeh2V+9ssreFVZOOOMXVLztNb
iCRDWNrqYn4vK8Jsra8vRh1u++xt0c2n6aVjgbyexFp9NXgoIjJRDvZ/+visvsrYcyqUeK4dfpTB
VX0xJLxYi5Ry4QxtOZ8rXgvkYt8nVho9lgooFEzEZRsDlkpf0fQuN98QJXt9mfN/9X8qjDoTpqQe
q+uA+8MosYQEX6nRuU0IQ8oP8Vp+yowSUSTZ1r1Rk6dkp2+YhSEFj5yP7hAxra7fSe4lMr0myHfM
Tji82C8Qa4VRaXApPmIQWwn6GiwsmdEBuVwcEvjZx3VQTV6urpW+PaVDdlbDre5bB40IuRYjrJ+w
0DK4zvU7LJGnGavPlkGSJO2aheQp/ZOsm+/PV33wQZLHWLYWGxiO5KeSsIeOcoaZUNJR2mCLJ7WK
YWHOKDBcUZ4oTjQ4xVB5rK1xSn+okXQgFv4wdtcqbPbiLocQgJrgakT9pZSDYwcitY/OQB7pNmYf
GGVKE64198FyMjZqPJ5sZqNoHXSkyJBU92S3p1kYQKrZI+58xWKgnWLk/wit6kebA+ARrFrZYPHy
CD6EfYNXelUEPEWtpfc5l37wUhF8hOJZKvazTKJnoJ95SoeGibdoPVpMpV+n+KoxedJa2HAHiJai
ZP+ANNO1vzzjjaWvKrVbZffQ91APT1N0MDE3DKiV0P4+3LQRb1JivNiP+zxW9rjLLBz8fA0+czqr
R5hrkwBGHRykS8FO4lSgFQCaym1ahFuVcMVoG8lfGhlSR3CH3LruOPJpmbug/TfpGSuxbFuMMn7S
98iseb+6qrVOEvooAZUSwTRHra07MrE1flc5061nXYEc147tfUSEsa2Zx3DWIfujKp1/S5pY3lF9
V52gs9myubOiCUsOQmY+xfZQEtnzHVuVG8QDVOfYA120KcS7ImCctcYWAsbOlmnFGYUGfYZ/Sjni
MggGcWmNe2qJp1mDQ7ykKO5nrHB4XFNxq6zogfCkmXadVB8SjahTWzhWSZ47UHiYndeICd+CRbQA
fAm+OkdPy53KKaaM7U6BRnAyPji2C5yepihOIg9OZi4fZY3dOt7y6W14ZdV0H4/9CPfxf3strNyX
qcF7i+4Bvz8ja3JGjiLG5noiozqStjnKZJWYXxNBvbjg6A0Y1g6sJlKJN2WwsjFfJORN6nzlBql4
dbZLxhi+GvwHOjtc1eUErA6XcUqCplo2q4xVg4qmSMZpzFFL9zMWNFpJSeerMsAmvYHlTnTwx2/R
11eUeVgd/a/5d9GWJ3AHVzYqXjVnuR0rqGcR6SCuQUPyM/j+MYaUA8Ud1aFjGgM5N8LBwu/WG9Cn
C7u1/rG4jQyUOjH6QYGAm/xrN6NMGzBvdNj21kj2CflCX4ixjlKL4nkq6ALl8h1nPKaE4JNLSNUD
WnHCF18/iATnY3TTqzqKm9/9VAQ7dBPomE6ClQChUoP9prG4DZFvyKDgVrxLTEyWlF8yyutyKw+D
Fw8rdp5sIS5SamwjhFVZ6gBE3CyCBqYiz7rbE23Eomgk2Q36U2dLnlQtGIbR4/DzoirZCLBc9uT2
T16g4OCG7yxq2Y9gDDxH2/nIUC8cbdgX4zbz822jmp5bKvzvc+QVw09vJOu8L6hRVz4Hu2X5W4IJ
9tlwKdjyai1o8b9oGWd6omBAFGn3h/rKGdIZiJ962ZnOUbNIEpBDzczwAOlXbOurVRHMbLNRsrCS
xsR3EQhTjDY7Y5eSBv/GLOzeJOO9qHjzZ890qamZ5LJ1l4NtE0KnEY03ygDbPKOL7swQ1nMdbA1L
uTK2AGXSKEz6LbptqSGpKzriQNobzsQGTl9W0ZuBRz5M/1nI/YyTQfoS0xj8FfrW7CqyZsydnNX7
+p+e0gQOF8tYTR8tHqekeor8r6AHVtz+2DEJDeEdBKr+kLBRAGfIw62mq54V9fg4Io8fg4V35Y7J
N/Xiquc9gqNcCnYzq/Ukf7Hmqu3TBCEsGx5dP95CltuSPpItXZ8Q4lRgW5O1m5VIJ98aah+kfcQo
o9Kx6V2BMYfIJKBUKsTJ62Gwi8DXjHcjSx5+ZTkyROBYGh7ZX/z8OALCRxzPdzXWb/3WrOuDgeBw
qr4KM2XKBTwDEmzoat0L/sshKGU3Tsk5Qd0XQCQOjuXC8xwhTvG4jzGvYGYd3Xff3OcEhK+E0DEa
6Gw0r8TizyfWwGpVo3LLi3NrEBJsaOyC93acn0Txl7zPVSyYYm3s6E8f6Y6F95QMioMY4oPShCh1
pbU8WXsVmUw4tftcWasm9UKcndrD1G+tbj6UNvPgcxX0e5LqN5H/l8ZtZ6N3LK1Puz0hj3HQum9V
+5QjZLU1sIsInM86SQYTjcpKq5uzmsPvNaob6aB3M/9MLcxmow4ajgUhLyIA9mhuEL4TpxBNyOGR
tqF71S03kgOvi2KvektVcEcZXMP1/B4CeeEVgpfHsWPPGsbjiNoHwEqbvuIofItOJGkYC9aIpjJ/
t+1N16qHIoVBZOOdtyDU/kEwem7WsPv6DZa1RxvDzGxLb2JiUM4BTccmajVvnogrHZmvIsn6woEH
VCvd6GlBpgbwDw3V0AzEwyBTOXqYBWbK/tSW2TlTxT3cqJp1EMGq16zjgHA0D8yDnuPybdyOrDIK
A0caZifwc0eRESDqrHTUjT3iXd9e/X5trbtP4RvOr453d4BubIbjVomznUkh27YmEaTAQlma+zAJ
R+AFzGXSv+m/uAdnZ/SoFzQnoXmbmJ8snoOZVSfjwIGMcJ8EO1AVVUIIxQY+15Rv360T2L5bFEzn
OtnXDn/uj4RWy6/eeRf+eBk66SLgxJIsymDYnoDO04+Jddz9tTvmO9JvK3dufLHl5D7Nyb3iapoR
JBq2JKolXSe7XjVJvxVZfcnG+sxUtvcdgiadTn0vcQpjrOaz7raCL4h6QhANPH+p1U+2Uh5qbJ0F
QRdglDDUmL1xqQ3/GqbYiqB1jYl8x8Bv0DHilKdNE1vp0i76RfrGFuJQBA+vG5QtW6KK7Qo52Sg9
H+YcgwJTt0HTbguJLULLsyUD5XCZ/7ABjG1Haok19BTWUkYSnKuoPPVswEh44MlLMJzN+3EH9kjU
SFe/0Ivs/Igxrtp4uuOiC0FdkzqEdDiZJDlq/DcqLI5d3dWV1Ku+NCJ7EidfXi8J6JO69AKl9wYd
gWHFItS+9YipyLF3TlSnH30I35stH5LkbcZgM0aXmaDwSQpBOmi1FfSJ4F9FeR+IOvKrP2lmXSOT
AsgyzrY2n5S5ONqJ6arFA2aanG0WeWNT6Zsiiwg3rYj+nJwElTBxwm7l8wFA52pxQZaG4gaG5QJC
RUgRe71BtERZsmT3poaW0mZnNvoXdbIvspJexpW/CW4iSJ2eDUmXnKZeHLt0Pk4yyLS36O0O21iP
V3e9+0yhaYv+Bv7laqrhRQnkk+VEKFH4wKd2NeuMvCDnyxE03d/RL3ZdEO3jCG2nzhuKmc8pLMNr
l1ncuZ7qB5ewrS4M7nVAIvl38iQckD80ah+Y7cainle0vVIYe/g0+5yA9zGe92C4CpzagVeOzCin
eBsOExBjlhib3Iweg1Q/dYJOZ+boQhQv4JRZBLZTxB9VD6VYANkbGGq6lCwXDRaVLn6KyT41VnyS
qrXecEBzfwyoHC3V3uhHfyNUUgh0Tt3uRfSGZyyqOFU8wqm6k+2Cg9mPk3ODPFrOjkEAOeGm5dpR
2OKkdBkD2vyKxZNc0gLbr19Jt0/sUpJfvIHHfrVIaXGzo+17tcSNwPssp8QxuEkEhMsV/oEtfWjp
ELFysL5GNjwK7E9i4x9ktV9H6l0pRCBLUkY03UVIMszv3GkuKYTH4DphCLHreyfq+2Tkd6MxbujA
B7ahkm4f4oS5sXKFI7qqIUZlf6Q5PUVIRJCbHSKoKggE5rXMSiGxf/LB3uBNWJcqNZKN2o2lMI1W
tlbyf2sk15ONRAGwT8nQbmZUxH8jLyCzgGUJxC1RnuMi2ZQgkIyhOTF5P4ZmdlxXT82fOHSlffQJ
LclKxpseBGeFriyKb6OlnWUmNH+YlTMBooLY1R3NDFmf+b2S4+eoJGA3Fmf5Cm6ggjSxtvpDsWHW
CTypTFT4G8M5B16V8YYoPmPcWbwIKlVsokDeFGq1UVfrRG8u05ifUOBROKahv0pARQQf04MaA99i
ODBfATDjJp9VhCLYxs+oV27JC0fdKKeoUI+kB926Jt8Zf6MPGwmylCXgqzon92XHUITjD2iFmcrW
tTO1s1vh3ApWRa+6Cd8IrTSaA21XWNUu7mg+aw7oTTq/iWDRPpIf2cNVsju3DtnMS8pF+Ocjmkiv
qPFN5E5V+xQYCApkskIW7i0q+g51e0mZzWHXkkWp0GSIbc/kEFDbJnjiQFQs7h2jvYdZ/qhm81Ed
cYnH1CkKHZ0/cc+GQXvLSWnmGS25pD7Tx9z6EP1biYnZXA6kLzUv9haTXckgqE2Cifkzofdp4e28
sF7ipUcDs3is+YsJWT22gjayPOso4aO63qt8DfWtshvX2JvM/hT6BPp1Fq4e2CuvyNxUp+MG6C5b
SL5Vl7BQXUoOGcE4bEp1Lmh/6euWBuLV2twLsAfXjIzbrjy1iThQ3vI9VEGSRrmIYfmWChQkf9OI
k1mTMCEzqGzaHbL6Xa2QVmr1+0FGngBWwI4u2DbTMH7Yv6byYlIS+weAJsdaK04mTVUyHjok2+pK
F+NDwa8/KSyNiuk1yPKLfQ99uzS8FdLe6rAt0vrh+YjKFMNitPclieH1PrTMnfGPvsqN0TpmmJIm
l3VxSYRB6KYQ4GLjkP9r6W6hztjfdU1QNRxg7AsV9gUFY3NZnEN0dXr5JKy18mdPoto0IaKPTbRl
SBH7Ju6j9wE9+ix6eC0KAJ3eVWnH1fgeVCzeqOiATXXzLmXC2iPgV9iLDTRAw3SQDeNsugmidCR5
7wU9Bc7UKJn2AsVhpVtXzn2cXAykS+Y4T4OSSPTtJvG3V8a5+o6h0SErEGTUF/TeGkukmt7HqKjQ
32PmERa2y4g+Pu3OEqIglVUylIVjk1/mun7E3DbydNbjr4apYt6aGEfDrbzsU/FQTEChET6vbNzp
k2sb4jko2atbpIjKe2UN75MWvUusw6a3UtuTaXXv6/E26exBPf0xwfCYl4GI5JTDpvI5pgBhwcld
/MJd+2az058CsiKWprZeReC3dkNXbUYutJTsxwWSSOFCrbwtFi4IR3sGLj2K8nOCaBiHBcgAUl7y
v8vPW0L7uK2saFdrOFCx6pGzVaIipDD0bLyvNr744BkGRBe2J6k5Ysi0fipG0gnLPF98N7Bis+KT
Za7CvQOvh7qp2FH8x0rNfaPw9IGeAy0YMuUv2f0wFbwMvXzo0LLAPolJMghQ+OQhdw6ayH9N8lZP
DPmXeSuAJVJQJlfW/+odVx+9OEtOorr7niUpx3bHaIGHnyj5FCRTXB40ukUmEiZZPbMjwQ4YdKcC
K1aqN2QmFwvNWsQup2HAxhCfk1gPvkuWICFLxIRBbf3qMDb6hA/yF2OPwfrrytWJHDrE9dk+AIiV
wIlTcOX0B4VIyDDIDo34QZmwCglzHBddET4xAs9CnYsH+7V/BsBUojfWBEjgu5c2YdaPe7p36TOz
Qwe3FfgtprCku9bugFyfUlKdimdNUbSRq69BiTe1/WR6Ke42OSv3brJcszKfRJuv1RoIdfeVD60z
xZqTKr812nF2ltzSbmda/5WEw1zx4t1EhkwDYHiWJTyrpwMnbzz5tQxmO5Ur+6+atq6RPyp/4dat
cTiKkf1oGFOzPhnGAjQKZAwBow61OznFnXwCfDxN+yASuyRV0fjIx+CrtrVT08NNwOdqfilW9d6z
9alZ0sdYZ5n/pOmwKvGHNtO+VJDfWfe6Qohj42pOHV3Hr56Nm2YBxOT+pgcQE6gDMhKYT5h602Dn
I77WERlpwHlZJMzQMchlaqBdr9Gxbge13lkHO6K0Y6shPVN5WIcpVnqD/T0GJaP3yK5EThEEuBVK
FQ4r+C3Up4Y2bI2fWiXnbWKzOwG+e1eiT6t38T+hLl8zkAfK1ZF7smpMfROotJ/hs+InVXOArCp0
oJ02p4iCQC9kWXqef6e9NdMMK0+BiXUI4CwpfJCbvqBEqEm4g2qaoDIs5Pat+G5b6v36twitI0qm
i11NLx01gGApRaicV6wIBUjVg6/XbjF+o/Hdp8q4R7bFXiwl+3MqcjdMcVK05EIT/FmMxVpbgNIy
LExlkzDOD3AI2D0SF7b1cMdgrOjCUTYmn3pSvKsd4nj+Sz0LHLnBkYBgdoJWmZBGl6J7fvzokzjp
ib+pupwAQXIOquEWtojdpUuGQypTtiYN0CCxlmPoLNONF3jeQsoEScYqmGhu2xPC5QzZb2dfGzJI
J/XDL/9pDa/j/ljhnu8CwomhHy5RewYRlbRAdWjx3iC/riAi1VjlfAuFC1hwASUuoC6iXTq4+CoY
tav4UTrN02PSmLFYMG/B0yzcAScUYTZmiOY/WxXcdumztHl2FeIv7fRIbStxxRNdPTbDzk5kuADi
WJsWJqaNxpwlXfRHcfgWsjlOh3YP6gRzT7u19eUdC+5rO1gUhiFTa44Z+2oE/zFzHEsRh9w1ZtO1
MG4p/lOfwD70uwJTJfvgfY1ZqKq5Qj8E2XFvDDqL3+SkGSX56f0pCB6+iWvP3A54TFC8Iyq1vDh2
u79d+G+J7Ku1/GIQ2TcN+j7tSdX9EziUcGvaQb//zBv9aAn5qBqL4DI5EhunsoAcvTvqpQ12GGLX
3YKAskiFtqGBsNwF8IuUBvOvVDCrDpwmXxspiR3iDjQ8MtSdhtVWtl6GEm0GRvRqCCMXb2cRiDOG
SgLO5nPij5hAl2PLwlHAFF8FNxwf/O1YRa6WDMSe4nakHkQmqHhtlzmJbLJaZD0v3aRBfTNZOwjx
yI6aJu9CReyyzrM48hg3yCzkO/7NSdKQTQKpF6C/R5Vr/pgSN+xoLBF3qVnumY9CBQfhAytjJYNs
mqwZ+VdBBij5yoFDKirrvTRmfDr3LhzuoG7iNHgjvvQ5R9XT2pMXqwUq0qjkMFjtoZjZDuig2O76
M9JwbX2Tax/Y/3R2eGXxa36yx5HGo/1JuBPT9EatzzauKnRNosBEI8jVwqyB/TGATPE7sBkaBjqR
x5zpL/zDSLXb906P36f4NenniQmqrcjboGu2BLkguXN3GGJukaFdLaqbVPfpio42y6h6ZujWkyMp
3QFOmjFh7/fWjDYzBjbLuGZVcK3GlEc0OGPObtZW/bC7BMixQIgo2Ldkj8kH11V9TcW9MM5hMl3j
hDqE1iqkUIHyzaEeBPtYWldv1jweG6JeOrLr2YIGa+1H9PZb63+iyMTl/MgYI+loCPZNWpJw4Fox
0nkOl2Q4TcizLHcWLXTHJ0abUKP6Mo4VU8I6Z5prfofYO9YxNZpRMsjvyC5PTuFHMN9sUBm4jE8h
FUdIrgRw5Kl1c6xWpZuGX4N/zENkGhn94Hg18pPV3gK88cm0Rap+jn2AaBVusi/zb5FGm1yK1naY
8GXtCDsARbaRBGs9tuz2vDE5QfyS58kzzJGZr48iOMQgglQ7qDzx/+kPl67MUTfdIpjivBB16RpR
CNl8xXVxTFVM+Rpuhy0qhAbVXEWeStuPWNuRwBKpwd6stQdAqPjvSuRXYN3UexR1jMjDOw6JWyTY
DqfHRZKCiOIYdyXO65U1Yz3gl1rlI/qmPyPZtqxJTNy2VHqhK4zYIaR2I8KjpBJRarlWH+2SPmXB
dTJLDkOc09TrtLHq+ANSPcMjrR7m8Es9WccsbdeGopIDAEqx+qEkjjbaU8az6IPqAqVuKlut3jNb
M3hsmmtrHlX+BmTOf0x/XPuWvUlU+Wi10J7TZF+kGyVCly7dTPMZzPrW1whJ/ZVbbBVd7Qb4GEbE
rnrDC/0z1a8J+lqE8wUG7xwTvY4tstjUAcKqGZMCemTuhTjY9HoI3vFTavDQAb6JiKhDERD1f0y9
dMuKI5D3ogypqWcD7jM8l26jxNaDX26YPxtm+dkFjn/V/2Ei4+XYHwQfitbd9MZ3FIiQ3UlFcmoy
5jRLN5LABTBmHdjtocGMeUZ6kRya/jVp02UkK43tmyk78wJOOCfvNWtp/0/JQKxEw+Yls+LOvGHz
ADavxQX6U3RXglUQL+G6PhU/2uJv+VIN2H4GZ2hVr8beaX5Kn9cja5MUVOMxNgyvDiZP8g12Fwcb
DPw0YfkS91qJ8Qkxcck5+E+DicWXq2+N15akjrGFRMFVOLUyxBNCJlNzyxDAnB6RUG51YZNHx+jV
OiBVPxVxeNUjcQsKHYH8HQZxB1QMMaweB+8WcdRKpn2gn2zia9eHV62dd3b9W0byJWJkhe9JhOc0
Dc72RKSeM0r5rizRnSBjUNlIB+q2W0K3UgxPZevBwtm26aWyppPPXqmIWYhEyNYy82qm0VrlTG7R
EcQC7XRlEgUgwPtEp4ZMKR80A2mX9gxyfqj2JsOXVHnkg3XHJWcrH5KwNzMia8gMVPFI8EhD36Cu
ePWkTk+6zHAPLAHeWHAqzGb6bxWBgNrgr8CnXFG/DziOE4bEqBrB5W6ZNmvaRa3mj6aYgA7rji4h
u2wwHrz7SYtJfiQ0NE68IDZcM6iceMy8uTmTAac+TPIXIET9Jtk96p+ie1FOgU9LSHNl8h30O0Es
RNexs+Z5NI+VwrdLTrk+AC1hwYAtudhrCpyp9jqxBTARpZg8D2R+ZIvzUv9ajLmDRr/laCJieKg5
WXRIpQ958Mw/EUKUMAHujlQN7EL3RPsip8hmxV//mZO/IZAM2Mmab3AXGY8+Xw3LW0lZC+JyDRPR
iIYNSefGYA0eO2nJBiD0ooJUpsb1BwlGxJsx3pvyq/K38c+c5/t6AsR87YcWrvoHPd/KZARZhNff
clsgnki/Q/k7y98QW6ffU/NZbpX+N/HhHfnbXN0yVr+PFP+VziHpWVAytKvSWlsBAFB5QPpvhr3S
U6g2V32XMmtZbnyD9zflOL+zjG+fzzB+R+1mhQo6yD+mqsAlfnYW24vkY2x5hKNi0wULWQKVOAEt
5pNvxLhmP4J04KeBx3INx3kdDiwmMph+GQA6q8PNxCtIit56n5GZpOz8NIa3YTr+NI0M5H9rY2VO
jNMt/PssLVWqokz9I8gOSP968Ww55syPxoTCgsiR6yes6iYnVaL0x5AoQkl2srLZ2kcIKdPIXtlk
947ANEdB7yr8cokqgWBdZ7GzqhgsKd8DQUWErq6S5QYiIiQ1/I3JnPQS4PLDaNZuwPuk1lNg6pN0
DQzw6KQVEAHYODjN6mMK0kXiD3LfMWo0/6FjQ+Zg+8MoJ9RxyC9lme2ple8lux6r2JJZl0prrN0Y
jA7p1JNOmlwCc7rmyd4n/g4xeFdgBSq8kOnegOo+JadAJTMe/wiOZANY865D7BihOzYwVw4GY2Ml
QERHRlhoyrsWXx9Ndy29Mz7udHMPw8G1pq8BQcxtjvkYYIqzSGDJYjgEZNsMApjXJg8VEbZAhJ2/
6mVAwwBp1Sv+He8GKsaRFeLC3tpY4KBnie0ywtlurQOlxBxWYMgqjUPSsJc6JLjBomw6M1do4jdd
4+O/oNM+WmjdbzUDciLc6ZbZydHfh3dZJwKnjfBGIIk1mV9qbKrYGcWr8jXzudrKoTXL4zTz29TA
4BF4WpnTEkoR9qw4rOxN5t2UbVI7WwOkTcGkI+tWqRQkv9/zgtr7v2H1O0Obi5FMhahnWmPa6Mhi
wnsPh7GLuF0eQYjML78rpXoHST6gk82CbBVLmNy2Y36IBvOR8hjALeWCJCG5bSCkoARSFIffBVle
M2wi5bNVboX4Jt0TlBVHPhWeFsILUTETjRpASYrLCWtAzzpXcyYshlypCF46/C9myT6jRlUFDNyv
eHe3wGlkt8YkHHWCHeFMh4V8dS4dqhZX/4UgQ4J3cemr356Q+fyzBq2gr8ratfQCSvB4VwBgTq5m
qadZ4CdhCkk5dRxaiTgYnwkwfSKk04khUAumBWaTcSyZEQVZvE6EZxR/yv7bvFRS+JrhwgekYSRI
kZfW+BJhUE3RbaaP5eI1ZF9r0rvKnyf9tSRyq0ze06p7dvKV++P/WDqv5caRbIt+ESLgzSsJGpCg
EynKvCBUMrAJ77/+LvSdiOmZnq5qlUSCmcfsvXbTvFdASUdcDxmPkaYQy8TJzHuVF7+W6nhDjskb
rcFm5LnIg8GNuSaJf6/wDLTPEmFrYdf7FvGHHZMOp1zbZNyE8IpNxAPI8cX8xrUXSuSmmKsEkfgC
y1lrNnwaNpNlWiLKgXGzLD36lTwarjnemTRmPNeV9jcSrdUVNojVVTi+pe3BZi7J6SMBgCsN5lLg
uTjGgdRdd2spWZ4HktZXcvxa8z/8QSHwTKZ8geWVCgezhQcUWpDiZkxvHWaBCo7inq2hkngpOUwC
Ai5LHTCRsngmZ7k90MBbtwidqsGMbeaBWBYvBb8NgZUCxEcD0qouUmEjeGmC8F54jGtL1tgka30v
u5wRPwjcTe1FSZqTTf8o2VDrUhDESDJYODcsnNnGc+7OO2ajiXroUU8y9uMLiyXwWKZSRHM8sJqr
Ef3ANMoa9NfVuZ33qwo+I8pRZKon0tjmD53JGj/mF7grRCSOfrA5ygNHXKM6exl0lKpLE/wysPhO
AepVYXgyL5LeHAisO6isGBAuEaT7OgBg1xAgkzWKO+hVJEw361uTKA+IFwkyHyV857c3+o+iPnIi
KbG9qa4JtGxp81AaV9nZbN4Z6Of6dKS75jkGLbst1FXEUxmMb+2E7ZTbPjV2HeNzHaUGE/ua/B2V
qHYSPTKHlzGrWfpex43U24cJY1pDj2lkd3YczzAcnmqxap+FNxvb8Q9L107mhMD8vENas7Pq7wk1
84hciZADFfl9oecvE+w+4YZJuU6Ko2WpT4a7g/ZnyuOpZpRb9/NpIrJ3EvlJh/OPqNgdn0PWgyIM
jrLLmu7UBTZ2rNeSwbQ6vpnGt0CBl33NZDAkeP4/WrbqegxWC/M/qiEMMxUeMGzTyJcxNGyrEi/i
KkNzRI47KzbCodRmn7EEcNB5T2EP49NtM+dqjdm1wnuaBmyeInI+UVhE+8D8hdaATohJ37/YIHAn
r3cG4SBIo7DqsedSQwg9y+mom2QE5Yh0uO5V6CDJNiTADyIse3a0RQcndetb+I5zbmsgZi60f/ES
LIqdZUBgzqLaILUMAYsUe8DRAREboI4sL63Ng96aR1lZZK9bcpfie0YIX8epPmMAwpGKWgB8wNxt
htbc5F26HQO8JK8oMyl4OZdWjk0lkuNif87zV4FDlSRiOkEVYU58Ea6akTnMn447RcwFKwhmmDjX
MNTkvAfxYf6kwXEcMk5VzzIqVqFLLf3nMNmHeTJ9WZ1vtsOlV7Mz0fZ1PnKhElWjo6RTFgPrqT7H
8ptRIj8eOBYFoojJt2QFeIBvtEwewB415rMLkm0DaF34cxts13rA6J7UoJg0RG07chmtLJxbs0Ok
KcK5wvm2CZNB0VR2332VXKr2FEUPlDpucGQUzVSF935j7qf6ENj0VgVmC6HhLDB9ZeBqqvxw3Mbv
yOs1rL0hdsDAWlll6eYEAaDhGcUZb9kmn28JRU3oDhcTYj6vNK95gKKZKAPAgAWJ4WT9mO50n5uv
diZXTsbKx6AgIRKBmpFIBOcwULLFdYWpnjeDkxibn/UroV3aDkmLON7ZLG/kfDP3UQMgteWD7w/W
n6J+xvGuf2EWWyLcjhr/oITb3ACujGWCT/YR1MqIhq3HPPsQ7Qk6flN2R2RqA+kKTE078xk4iquJ
K/0MqSzsSdYq+j3xzdmj6bcQ8gc1aDd0p4wmlhWLvM4nqGnhI7RpbKWV1ECQa2922xMxz91+IZjw
PPzw7ujyWxLf8vDCFoLlguoy41rzJq6MYqd9WdHohyozr+izjKpVOrEOFpdoH5cy+gCoZqRZ1GRm
OOJNqnhomB/7vaIQ1oVHWgEjKg5y62k91CrjkRBcV4GXYxrDN2+jfnEIkY4PG949pMWcvNiklEsB
zwkFqfmnQWv4CHugB/VHO32paBulUtlqGyV6H3rJU6XXeiVoLNuWD/e2YwdsHyuZ76Tx4kTba8O/
+iWrjkwQjA9lslZGdNM68O2i206p2H4FkGQE1Lvqo1DOGX9yYa9ak2ej20j8vpAXDB07mvTMT9Xk
SgRcuE7Nv9JhjAlwvGEPnveuiWYIES9lBhB9NTyw3uvRgfRfHesmB8Asu3PCbmnnYcSzkRjbZ2A7
z7EM33JdfY1euLb8Grz5FNskcm4lvJSKCU0QvZIISA7lr6b8CIoPkn8B/LzN685OPVyDHliXBicT
3kxK2m/6+CLqiGw3T6SOD4JcluJDG/sjGQIx9kYAJw2yE7nHvDttilzdop0Qhl8Qb5tm4SkU9Kk6
PQc4mWz8Kotop5LXxTPSxAdzxCug38DgLVjg7mVittHOJtOO7hxF5HJR8cztsO0mps1EapUBwJx+
TZywY2jn0mggc3OsjM3JWUCFmzKQ11r1o0X4uO7OHOPnOddPiyqULEreklMzG5CpP2Zud/zY0NAQ
tgbIM3HsIkZOLCbknOK1JJNB8z7zfljAOsAmXxvyTiRWktnWqhK/5WPEPH9TBa850uFO3cTh0Rrs
w6CwQki+2nhNFgx3wrqlhE2s3BV2s1KxlsOswZ9f47KL3HhUeA8RJQPPJ+HWoiZSvZmGed+C88kX
+z8ZEfioIv3Ri7tOXozETpP7Tge8IMS2Mb8ncMvFUW8PKBlvpSW9ytJiafZVJfL7mWGjWNtMnGC3
M65gUt7Va/IC4C7nJyODs3sqtdCNu3dJemsiROAQROKXkpkMEax2AqLmXOInIbBoaIBiSocmzU/c
9ryGGbKx4M5en1tfQf0CDqfr+TRDVuD3RVimoupHZXxhEaluzR1mI1hvgDQILu3Ku4SO2l4PjMWN
bHqxgUlQOP3XNtH4bQ12hJjTGrYj9XwxHXsj01io7zJYE+KhSm5m/m0bZWCgU+IPzkpHAQEr1WaO
vpRpm8ba6zMCMeNFrr2J0KnS2LItV58GXlS255byYYA/xPYLliw40Cnm7GtXKdoO1Rd+Y84XfoWm
ND9akNhTTOr2dI7oNxpLvYJauwm8dWHxkRYfBkmCUv4rnYy89dmYS5x2Ia9F0MDuJWyv5sNnIAep
+Hu9upGOJU9babqEyHb9gBV4waddJ+yqTABFfVk3m5oQxwa80FP4AFC7UvkI9uTkhoQ2aO1LC3Sm
L3/sxF+qOEFvMbF05AXCE7hUwpX2O4jCD8Kvju9OiZHSWowm8zUNOJKVcCmv6Q+hRPesPj2bT+1G
pfVS+i9mHWQ3iEsK9sasbpA41qourQuST7AU0iFZ6GUtlC9AXumyB7TwYRQdycgYiLAzoJM37P0H
jRsmD4NTO22q3kBOqewk0Oyy+tT618g8DmiyO653Im0YnohtKRc3E0u1E+I9CgQYM+1MofmTlHTr
dmOvMqTuAdEHVncy7JgR2YgqtnsJYRCUxyHTDwT9eVZfHlBtDeTuEUxx0ceK1GntMnKgqTiIcR4A
zdbJ+5ZlBb05Ug74lFDxDgnAmIxuGMsc0aa8OyUAKYIcroMZ/uuxd6iEGRhHrWi/+wh0KiiTqeOS
rhwYWWC47A+JOQmkyBdzwAijZQc4aF6D+4S4ngRUrhyS+Z79juU6Bvynyuu3mZt77g8S1wvdXjle
8NhSMuFgZQKCb2cutupP67iG6DeMJjdawU+t9ZtoWjmD5pXzCUmfjl4pKPbtAvBM1XulOQ9BDhnG
o8g2/XldzOOJnRZbC6/Gx2E450b7w1pR0tuE0kFB/V/d2ky5pbV1E6V2U7P+pjvUleUHjrwr7rUL
SocuwaYCJjbSMKi77EsJwF0m6QBRtjromTANDvLUHTQnPGhrO9T2Ml1gTl66gvSZHFAz3gZNsq3J
VMJWxmG7hkNgUswuJRfC/hzwFjLOJl/tO0c8LDFi89vTpIyI8TMOdA/bNlrT+pSLwB3RCqTWpQ8J
deHFgEr6Lsf6MXFgDjCAQSua9Z+Z+aFbfxrOddwXknmn4gohBNsvr+uDKD5NMQDv35LiuCdhax+h
qsEtvTe+DEQ8hrMZis/l1yR2TSiTkWrQ33MX62wHmyV9JbgnwZm0hxvji1sUZ0yO4DJY7/RlJaWW
P2jaUVD04OFJ8Yt+ZNUPn8VlOoC5mRhNBkvUHcjTbnEGj0UmTY2/NM6APt6rXEoJOBaTS2nmUlJx
yFhLa0HuYIQVaoFz3yEa3ropvyq6dU5IYi6108TVoPsFeV5V+iVnUOQV4NbysE1tFIAEn5CVJloA
QFW9a1hbh+EzV/Y9/j6dtVmdzEcuWGE8ZWd2vyZizFsiqnp8NNWf0n5HIdUw5+hHPbOlIB+xwHcJ
7PfCxwIPbEWyc7xHuL7TMxnlbb2LQCnonbod+vVbE5xgB6w0Gn5b5wg4Z5AuFEgXGr5XGdLFDOmi
xfOq0I4N1Hezdqshx3Sg1DhPzHrDdvoaRvplStVzQABVh1BYUQTiKTY5VnSoOJmpXBErnFUcPdUt
wW0QmqAYnJ5c0Z768VXAllHH04gPCiYrKVQH44AvZG20GAox18ybcoTGUgFjyImVgwnWPPrRnXwx
RRCwbDTw4aZ+yW28YvJbRY2dlM+ssV4dkDJt7NyVdnopftLYOM1sGdTmopjzKTiGAqufYe+cUNnj
drAzL4Ksupr8NNoFegnhJtJ3ET1MRNibidgCHSSuVzZ126BDbmEXG20arxl7OSX6SNl+5+Snfemx
fqls4zyqzakbA5xX+AgQeebx7OKOA6k6sYNnI+fbMzaMkrbfmV4VnS6h8WwoWhK/nKheY/9UxKfJ
IG4tXtEuOk7myISAvpSJeFKU11TB3Ofgo5qlSwI8SBi/xh9mvIsh5HPCm5uk8cmSkDCe+MMffXTL
c5ecYQi5IHosEAAy5KAcPMmMnCSCPKL92ul07rDiT0wLYGecrVg+K8INIL4kQAor55/kYLpsJK/D
VFi3FNlAjUKqKKszjqK5pfxj+X/Pm/IMAetIzbaP3jvuJ6wqCgqQYV2QsNXPAHfwf6c52w9PbtAT
yXtzGYZqh7bzrU+iN7KawzA8psAGuyw4mkyvQ2Z/aDF0DbF1cCey+0TBGzfMjcM3Q2+fcTy8jvNG
tgFVaY/C/B0Jeu0H5RZY0qWsjtYzH17QNvvFB2lx3APvbfNDbUBrEdW/2kZbO/qHw0e8YQJKOkq8
H/sMmkh9RgKyagd1zR8btf8UplGNyaAaSbjJKQHMRGGSYDPQ0Y5d1OHgLz2JcV6pHoq+OHDjeulC
El7zUZ4Kv5SAgFgjVGr6TZrdjm9Ge67PQ/LVw67IR2s1NDcUx/Xo6lOwG9TWEz8K4CHG3WverFwh
dP6kd4fspVw85EDNVVfWh0eh5uuCIt5gSYJGTWZMI5FjllApNOFaabZyDr0LJ9QAQsOHp0MPT2jL
DRm7PKh3imyQXiiNZN5UDUnjewpoQo3YeLyppbyhMbw66mH5MUNGyMnoyszsJ+mLYFzAashaw3BX
LAW1IbuL1k/F2GhUxpdJAluPEBXlg4XZt69+xDCtbSoYVEzXJR1jSdzSYHOkb22TrXkJ1iNxnGFS
35zqaRW/0pIzXJ4LAxhEiXEAMRdTIdkgmJTin1nqVDaPYLqn4K4w04ZIIAMm3TZaLwyxla+znseU
zKS9ZaLEz0bfUnIRGaht1dC14Kdk3b86WkaIeFxJjltU6cukS/WIrF/FYjxqs3PJSuNL7jpw9ppG
m6sm27bBRda17w0ZagHY6ljzkUiReboSWsoKgVpWPVVa/yypvwICh+aIz6U0XroQtgI9MqRMhoQR
S5Ntb4NlS/GZoE2Z7Jl+iUo0oaxZ6Sr5htx7mhq8RAkQg2X+V2XXMbdeOyG/iOoRdtUq1MzDZgQw
Kpa1QyBfM4T9y7VYRDmvZuzl4i5oQPoEglhVRetwivpt7zAs6FCkM/V4YzorAU7k9SCadHlj85lU
RGXd6dpxYHGSNAh3innrVH1EJg23gsXVncDa6V50m8DYeAopNslbKyqApTWC76LG9gvwEK1VB7Ou
jBZ4AEjpwkrec6mHPS2APABIsCosTMtM0pBH+BZJRCmDf2U+m8QYT3eTeroF450F9ymKLjOjfzq9
ndyOgBhSaFvPRYpLLTXRqUfKTlV/TfX3LWk01KHkd3mswg91es+N9FbAsByM8M7YkwLVZt/j4Bax
9iIej/NoH6PhdcPDXcdwKPvhkYgO6TAD4ItkYYxmoZAU3SXssLa7GeGAGsYMNkF8N1V76NChJmxI
kMjuFIW9xMQap9roau61+B6BzafgjxoGTLC5NfL4mn8VGpAKw8YxUH9l9W/RwJPkgvpIN33jVjkz
T5K0a0dxCZDZS8jsFQLeiCvNi2fI2iTvp/2YdA9cNuuEmX5pcsGGm44lhAz73iBtm7bezNatcy/h
f7WD9ZiC05DU11Q6FHDR+UHLBJFCnZ3j6e2D3YKGfdi+zPPeKK7F+OazfsmdzjPYthXc6Dl5cflO
5k0VDEU5D7pSf4li+Z7Q8mDJbuVTiB5PFCuoF3hOSJrBwsnjJK2s4kcnhUv5SIRrYDwJfCm4Srww
FmX0om3Pfxs6PAdJuUp739PaUzFX31pxxdWQZts8wwFd12uEpkLfwKkByjL5RNechEJmx7Rt6QyF
rysYY65VgfjvLJxlCSqRhNFhCQvxBDFIJ4WlQ+UnNnqJ/H7EPtuQVkQqHPE+kXMPGQo3CMCFG0Hx
g/RU+Pw4GaimFkcB/7JOtR+h2C6+gZittJPNpAlDboP8ZGQ+WCJpYP+bQ8LtC7ICFGnfId0Z6zWy
SjyIzl5IwX6+IQlEGhidUvJoGJkerfJbRhrXz5DYQE6Rf3DqCZt25EcgPweFlfbMy/twIozcGKVr
PLJqxhbQ5vgRsyfsnab2J5ldimSta+NdmdZ835FOB11TI5AThkIJRyhJgMqh4b1JEEKJPwn+F6th
FuixbxOVUmjb2sl4repp2mkzInZMPx39I1un1iBlME0X0daqMlNU0ORVw3RqbPalXOPKzuQBCXUK
q8F0hbcsiOLFncc/qbTnqCKQwgPFsR9mtzRKiFnFibKSO57C3hXlh3boIXHqzisTj/IZ4HxKgSwz
YEnJ5M2CcwOPLuwOTnbn/zghm255rzJFs/8x28W7+U6g91TsUKBjeCsOLFmGbOPwOY3IdJ6Z2kSy
p5nRqWcTBb3dPCbEF/QMT1gTS86ZkQd7kpl/hm3Ond5BuV2taa/Ij6Gx/bjes6ki+2WtEFYCBCO9
K9Mpar842iT2ebHVu1Krnbs0oWetbgLGVvSV4EMeC+hiyrN6T5TDN/gRelNDE8SNMT+D4atHHh0l
jSpKCVNs8wgIUbtDoRuwvWKb2OxaBcocwP/Yo3VtyvFUvHdyyUbD2pmVJ4cog0EVo4HEprMJtHJn
XlKB8dYx9xlOgjC42BxP2ZdkyN7M/r0hBVguDZJDaFmQpIP9HFm/FDAeqBu4zKnT27g8Syn+HVhF
n/IiyRfODnw/QK6WCStpSszVmIBl0l3SPvhPzb0PXhRtdAl3CctAnhBjhhcj5EyPOoYkg+QGBc1D
tGe42zvSazHUrwzdmNyFeU3IzoYkjDZAS0eVwmCKfUvD0uHdYtmnribEijjwkGX6E8M3I8fUxSwu
qllKffZSf8/qJ1Vb4LM2ipFbcpsbw+ty85nvc3GcCekugQonOfMWzkljXTNYXCwHrIgZpi2TGFjA
MRB9rXqm05upascMEtCyY8elkKHnMzVScuR3bqaaS5I3br2xED8P1T47T2z4YWctz3P+oTAbaHim
7MGNOMmcmvZvlyi3UN90Te2TfnnKIFfXWNs1wkzgRceA2Eqc9sU+IHoPlyL3Z8dnLIooldvBa3nb
Ut42RsOLJ4JEi55nmYOxvulcniZdrZNk+1j60uezoUNY/wsHIozOQz94KW9wrRBOzilOPT7AuqXK
b9r3XMlXfIZK1kzTWSFNDijKiVy9U12XKOaA1vHCqR9KurfV9l6xi6ToM1ZL6caFIoDL0uBx76yU
Q0nwJ75JGbsFOiKSYzMMzWAsst3UMQSs8Kpj9lZ+9ZiJusojik+sheWXwPIzjW5X05Zyqurxq152
B5QU5Tzxpcnq6vzCUHwnPFVZdu+IcE9gBBuRdjKG+ZRJi+5ETJTk1YBXmn1xVp5tTh4TkQIGQMJ/
ckIhYpD4TEhU+QC+5SB1/3CyjeOr3ZFQQAgTDe7SgKr1uLc1f0BosWzYTQg0L04S7ULnlT10iaUa
gbAC1EMF6iGMDXGZSPAoqf//nbGgWFnM9bpVaPzI20xhQ0yFxByPIIY3rF129NLoGpn1jO2y7dLY
BCctxn1GATMwtKsWfigBhOVBq5T9bBc3G7QDK0nNM3al+mCIJIThYcvOwgiRLxzl6ZOSpaKsbi1X
OeABsUa3osSs9xOHvMmUrW3ZcRLSOqTZYRqsi27v+j9JgadPIo62CuZxpYBIbEMENCwBEnQazImV
Ww+R0OJBwdYYvVZuGp+LiPcZFVZs5oSv34hqY9DhOlQCRnvSTDcrND/iI9rWfqQUpzT8wunsUi2v
iCIyoJzQMWufMXou0jZddpxwQBI+EZAEMKtR8lYst1IW9jjmGBD3xTe9h2cY8ca20Wxa2xGI6Mzd
GPBIqTxSzRbl/obh6aYidQ1XKzA1KNykj2kzShKmiB9ETm1DNDHpm9CefNE0jhenVsCe0N7JiFl0
UsARsB6sGAcGfbBJeq3M8WCvGu2JhxqHAgRgvvgTqhTXNzOpJY/nYKbEnKEBH47KVG3s0LVxgCQD
/kEETM3IJKlbHFZg6vDDZYzd2RcZhAIrDDnTrmPN23HdlewKYpx/ZwnTR8+2UtrZ4Y4a/JDZCQ6X
dYoFzKjTp8zeJK0aN5MLfPgkG6ihp9dYfrTDmM6HAJ6YGn31YXSDSXqtof9otNvRdBdGi0fQlTEB
s2yd3toRVQ/sJ9X92BhNcwJ3cArouM385ewQ+WiNIT750hs5eVqIQCYSN1QLSvkTRae2zq7kJNrp
Tmdzk9rWzvjf5iYFI2P2Dat4MDLUxIn9Tj8cCtL4Gi9TYSJVq3gGyYOeXGwnB+ibb0jBOsdUJVAy
PWy7Os+6uJA1Ntf5XbC95gjniAMijsTRW6qIHjEJG4yKkQX5Rut1hngiogYC5DpDz6g347JJJze6
cQNF2hox1HuYBaqw9/26gpcRIXDLOGZwQu5WAwVRz5u1VPG2bu00Tdrl7T8EDCg1uhbibKweHfzG
0Uteg1PR8XhCRNqk3H4hDwGjIhbJtgtxYqDMwQdx7jqBOS+nYhJ7gzFi2f0z53PFTzDTdBSXwaXT
6kOLUoIdk/XOa7EaQePZq7r/U2OVPfK0M1DHxaNnOcJrgj9pVLZR323Dhsu2sDdZjOdunUbF0ZBf
O8s5U1r2o3QskSYiGu2E4GlrOZyl/WjfBXFZ27wENbM1I8NPB4qHLjlnsnZetglgNF71JDriVVco
4ZU2fepZ/OS9KbrmktMFN+Wl5Gk0CLPAHMwwFfgHI2YCokuBDyYi6BqXAyfZtyK8cRC7IJe3ZvPR
faTdA0mqSW0sOo+VU/NBGHeEEdPG1uFg+lcvU68QKArenfMDR/SEwsPAqWr7fWydDeeqfLbNVXSK
X4T4aCNfWK+JpN9qZ74vylgpRPoAcaqte7eLdy36RySrmPsgPUIhp5iqIhWYULGbWnWHdYXCeeRe
5hWxB7SvLH7Vv5Uqfc4UywQzJFJz5eYRhDUmNrY3659B5KRGqKNSZRCmL/ISirCf7GKf1cKvKaSt
1xjIsUkRb+vfUZmtG908hkSGSmQqDrRERU/YCMiNoVNWfHo1NB0LCXRj18MjSqxXO/yyy0eBh71E
dT0Mj/rJD1CVqjcVBmJlmiDGsnbNiJDwgwL8OJVaahNv8MeQDBP8RqTb0K+wDtihvJmw78pMffLy
W7UQZ2DbzwC5hglANdWLCSVYdsbTfDU+R5jesc4frFBGIvyQjH5fodWUOAAMimaJ6wX1E99uQL3f
VyccNJd5gNhzM+/lxK5F8RU+AkWMaIBEmKUk5ljUnAOVXU/BHCmLwm0Y3hx0phO5xAnNncXKL2el
kB5UQ9wQTEkgcoI3B0Xqk4alL55BY95NiliVfWajO8+JF6btv3Cgl7NnVdmj6hB2Q+hXtEuavOa8
0IVKDQeHVCacQkHHTzSvPYonsb5vWXH8b68GxBO9YMOGfZbeEhv3FARtSnQLV3rrnFNuwwCsr/gT
o3b8b3QQ3E3debTZfeKD0iBgs7M1WmK2FBilu51EwVKmeyYQLLfISCPIcGsvvlmTPDY2jXQSDQoK
1l3y98Cia3rvnIta2nsHZjErS5kg6HhpWCin8HQAMxR7AbJjLH8+YqdlowYEmMOnkfh7dVU1+5nT
Lwi++DvZ9jKKTdzDUkysLQIyXocvdLrk1MHSpaNq54vOy5nQF/13mRWXtvypmTUNtcspehD1bdmL
D6+WNj20A6nRUDFOIaBem/TfkT0YIq58eG354lyPU3VS63gXJWKHnnb8q58ZC3wGHL101Q45i+KI
YHekqgCr1xkjdUYqrIvTRfY3oBK/g1lfGYbFap6chfEtyv8WNWsqbTr9B/lnr67l5r1hhsP8IOO2
IjxbI5ui2DLJIQoaD370ggwuecok2PCgYkYPZsUHy3Maeb4JCqtU55ETZ0sxLfgQRyz/SLWW2e3K
eeNOc3WMCaRPtb9lgqIMfjlQrEim7/DXakJqQeKDm1IsdjQoiOMCvNWdPw5fKUS3nKKEhf+MNKg9
IlDct/gubeLRTaTT37gCQsqyaVlllj9syFuqMxLRSRUl2WGP06zEOUSZnjMdZpwEu2ruv3Bmz865
b/6FyH0C9U9lPFRXNY0nI1SNvGATx5LFMJbWAewajbqdfJqXaBltkXHKGsTi0cfouXJONKe5g3EZ
rB+NDEASGJzGcSYaMZzbdYCNN80vNbhviqaaQQKzDKG/FNIWgZzRiRV+db0a+AEJJGh3jfRZNr7Z
v0ULgC80/JnQ2ea9TQeIRX9N+dCJISEkOLNcnboLjUlCrnHEDGppO0l83E9ShGcd+WjPO8vPZtqg
GIprTch2W7nU8bC8zDxx2WE3CJjb5h/6W5UCsPZIpVhnzwr9sY69nhp/JZLONWYg9ohAkV9rVYEE
hay6k9mPW12ggcO5nTPWpTGjWplUZhE8numDBy3lE5VBJe7i/mZmyMUAziywFOS51TqJem/GIVI9
A1QUZXizhojOhnGjFbN0l68zhfpyCk06FlnQ7Yj2qLh11/xWtd+Kzxdqfpc9Py2+jTuXX5X4vCum
/lPCB+5T8p+5rPkgKITVY8gP2ePDRfl1UI+itUYiqP4l9gKBJwg1wGA/Vutuxg46bRXiyWPDY690
QLbrRzLoB8DcDYHaNcPWFt2vIPOnARdKODDJG3vzHlrTSgLL3ffBS0I5OZ96rd8b/Ku0ASODGiFd
FPusTPtI/BKFpuD5jX2N9980yWDidrQ+mVGoOMNL8YsOr1UeWb3tth2pnp+aYm1GB8t17EkTXdCb
Vi7DuJ4JR7nRhgD/K1w62ruhJZuoILwS5Z6xi9K7HftS7y5Dk6l1Vg63c3lL1Mk1kgNfWco2C3LV
mjwq2pXcH3sjw9VwLLBc8ISSJDD2Pq6EYCAa6jPAfpNrnsXVP8gQqoBNGvENy2BuDPtZCfaZW5Y4
NJJpn4TGPpmDfWOu44NiwNjHlD6ExatX9M0rNMIHMc2V7pdQcxspOHL9M4vY4/CGQwutPkKOXWj7
AGrYp+o5MxFQtGrWVqPtCuvN/KJZHDLRdbgm0NecadPRlkj9tA00WqtbT+6zNLFWT7CCOIihgi2w
DLqYYBsQuqkw5+mYXlUF8ifnTePVnxKSLzYjfHW6ikAYj8gqnk7UXrnmRjwAfBtS4A09eQwN7mca
t05nytto1HXVqXfUk8I4N7ikcuXp/DUnlPDFn+qMlMOg7JbjABcXkcIKXXxnX2pARg1DSpK9zX+6
XO/Je7wQPFxLYrvsFlIOUh95ZE3csmAYAwRgm3DPGayPZOzy24rag0Bifd7JF0s2fQuT8AYQ27py
FXlnJfdxDF2/3vPdQ4u75cG6hU5pdvsJn/JgGW6pkvdr77qxxqlkbdTxbEoRJeahr8yTlf8M0jb2
Wr6Uaq/kS7+EVbOKaHcKFV/1Pt7kQeHBCtxdp6grRhJEne8cFaxVv9avsc0HxeoQNYQvsdlfjcVW
zqRRfDWkaAjLm6ynWZPq+CP/xBEE8RsKiGqSLwbsBegbErNgeQNpKRxWUQzzJzhZerOGFO8G257v
yG7XfIkxxKys7cLZPFrkMVfvE+9/VVNT6t8zxJ4oBr+GQoviUyJYRVkvlecUf040LBIRUg2Bqw5Z
suVfMuguVLUQdUPxIxLiQRhYI+NQo1Ms6ydlbM5zLJ0p+h1hEN82XVDzrXJk1jP7nMFVZgmFon2Y
6QjjHqoQm9u2IhYTK8yAqFxW9o38xqbBJkR2i1fIDblycRmAv+qX09cF0rOnHsnmi/BH1PAqg12u
dUwWSUKU59NGQRCVZ0rUHExN4KyWM1kLD5XGtAUgkKVdMlbN89IV1g9yrHlwmIn1TPWUjCgMQGCe
1eWUafkxr3/sPL+1WnRVkOPh0UmhmkETNWLGCzH7Va9D2QNgG7EmZFIOsSKR9vK3ESk3/ru4JuYR
lUtHUmvxM7NYzXf51CJzYnS9vCHMF0JIa+yQs/nTGKWDo8VHzv3SmHaLq+dHLJNpFPAT/KgE0NCI
NC7DGYISbgicRwiwpEEHAJ01N60HmsGsulaPkXUicB+ZZnDpwMtLojB0xp6iqQnN6D5Fmj92/4L3
Qmm9Ico8qdY5Cpu9Vh5LWPT41Wd7fLHwoxQVNNFssaKx62dKzH7QIQBkPUmUHgm0DUvxax24lLhT
adggWTDJoNdHwROzd+sY6/RQ+BS2n2wq5Opo6puWL6apD6n7Uk2G74kvc6PKzUYNv1TmyuXgFYjb
bIdPEDcwWyjJvmsCDvIGW13RbMIwYJu2DqSB7XZKfTTD6k5O83rpnJpNx3iOxcHQ0EDhmyzOjcN6
gUXThCQ3N46RSPzsq2ICN2YDIKUEvSAMIZIDLF7hCvj7QK+GJKVrdimD3twgE1K6/x9LZ7LcOJpm
2VdJy3XDGvNQVtkLAgTBeRIpShuYXHJhnmc8fR1E10IWae4Z7kEA/PEN9567yG3rcLzwqpe1M+TW
6WVcrbjcNmybMMDkFfG+9HO+XZGEu7gysCyY471lRcSAa3JnRD+mj/CncsQk86QMiYTgKkzkRd4u
2qcynmvQAQEdD5KNApEUAfMJS0awn5Bm2tAuqXLKX+OzyoQresYMA44UKm8fWbsTlpo92CAsl99m
ptyEDwrAjDtAp/jdOcQtuh5UfnhcMKuNqDV9A1SZuCJLWo0fppnA1NW2BmqbhJZuhDKv0dZVrJqb
OXRGxjWRWm37L3EZo6A1stAaDWiNOnlk08xMuvCB7ovQP1fVQB+JeV/2txpoknjamsRbaMjh/VBe
D7q/jowci4GJcd4srNWqcnqSWTcT4XQ9IYFYbAW2HjwqowMZN3wmXIzEOue/Gl3xRP3cuKjxLkAa
uSAy1YUfG9dYpKZQzHuZ4BavoocSl48Pi1MnqY+ymwYxSnPt5CMXlxuyCnR20WDWzMjYDfAkhp2y
juCtzqDSG9zLbZGsSaCdzC/qHDJLB91TJUDkkbiuWG2KhHSTDY/9H7HJos2kmZgPynVUy4MoCAfI
a5hSnhSfTqP8pRhsCuOKJ4iTLWdBlfLPlkLMrwdETMp2Sj7LZyOat47KkyhYkYLbEicPklDCc8mv
aM2t5nsYpPlFwzEyX8VGuKpGfQsg2AVIDqjaPJGkaqpyjr5wemDcfmp0MaSEMd81hGE9ZBLI4y21
ekLvqW3YnTZBfhSot9NRRxkmHEstPBlMr8cIxr74WY3+ptH+mt9wKQ/Ubj6JUkKzCFjTA6ynAbsY
gUH2IhAWcY2WwpatA1LUUvBSgfwW8cxJRr1SAb5hv6Ixc0TAhEpmg9Td5zEjCKB/SvmpCciSGz9Z
Srp8s8coJp2eb1W9ZUR/LHv92NF5Y+nSFo8fZ+E/PiHEqj3fWIGfjm+txOGh/M4sWKpxgtOwOK52
zSzucSXv2xhrLSHRwSBwVZ0wB8LKTR22mo7+X4WHljgiaHm6c7eGaWnIPd8Q0hF4DRMOKTbEEZ35
hvaDhV96As98KplFa/MR3St92AubNJHpolx7KrE+WSJ4dXuTjFMNRNpC3alWlRsSu5Dz7uKDcrxm
afw2yP3D6Pp9wzlJ9x5O7bNqGT5RrctwD8VKe0Iuc7WAAYp46tUXA82+mxkPXtGiOFTPrDumXV9+
97yfJ9y/RtIixES/zPiA4kjEAMAGTZOuKS8eixcPuWg8DdLeYOCwll/LoGCO9tpGIMHBtxXtVenC
ccyH0z/v0wVCOe6Hlzzmt1I8VhgnLbOxWbJbTOhCpF9G/zD/F7sVvSmEpYzFXyZnijosmZ9r+U4A
FvDi0NV0h3EDE5iE1XjEajzHkps0Lz/GroI3wC/f4q+57/dSIO8DiXERr25Z0PdjiiQLPztinpAX
2AypaxQ9hqQKQy+LP70csx2FPvf4kCUcafUrqi03yXnbLpBhzIMUE52PQ1DZ5312QPaMfIsBZde3
C89lxtc41MTR83EU7IwT0YTz++Dk6fRgRVeyJmqhQ5n5R9mzedfMu8y2iXksA2zLekuhtbT00LWk
3gf2hMlP3ElXEr/sER2tCrMJk1GEtaXpuuOIsj5xSS51rQ4XHFGeYfelWnzEjHihmOQO8yAQWaTR
WMdEQaFJUIly+qe19JMrlkdUe6zNCUPjR0e7qIKHXVZpzPsQjiVMXjhdUH2S8tP9I/eIcBSkzB2t
r5gDP9uiTWF7KzJb+zsypNb57S7XNotsrCD+lmmqXaLUQujffchyv7a4jbUB0oK4cNTJvsjxy5Ns
Fm/UuSbVsLp6Z3cVixi+uO7oDjcBfsHlugNLgDQN1ZlgEOZjQ4XpL/zKsHWKVDWFbB6CUjsgmTMe
uNsPGrYMxio9JgRwDYz9UjH35gpDApEAo63mhIZZhAuyiqac0Hns0EX0+r5dL5bkiPGGNnsjEpEc
0IlfXccdQwhTeiobsRo3GiJ9g5XxUorULO9EVfYEFdcfsDqK9wU1TZpYx6zwrkzhafluFspf9p8J
F3Wot22IXtXs0dex0vjVovFqKr8mJml47dc2o9bPxRWv1wCgV+cJhg6nJN4aZrdNECFwPpvWOcSo
KzMRMBC9s4rTGPkVBuNNfsi4ADBDEifbqPHTHO55gVPpS7s2fnXhAsnsC2hgY3JhWNbnv4LAxKqL
d0ZHaEIdHmRGmprh26HMqAi4iHiNlwEpAz2MDgMHEj00n6HZCjzuFouTrkGVlzLurt4iFrACH57b
P8OASkuy6ZaELuoOikq2y5rZH2P69Y4J37DXmnhrnhEs3hW9B2n8oLbEK1Hfxb6858lWytAFY/DF
555iJq35QtNF7jVsNdLG1/vHyDivJu8WxpOqvay8fhX+g4FJR1mpN6Y3U6bo0iFOxQMRzQtyr76S
oNYxBWOwj1ADvcsBImTUNoD6WDln2G6ZnkxJfx3Xo0/K2W/A/Z+3MnOclUUR2Xb1vbL0izTBV5ne
cHWwCpFYSWNgYdjTvEI5Oo9JejH05KoV1hXl4y+VFRQK4migvRQNxqP0tmBj1ZchHjvsLuWAPDJG
bigcDcORB/VmUJ2fWKqyOPkwTekw5Pi1Y5SyLEARxRLgXE0neTRZax2s1LE0/RAF3TGM/GONAKRj
BEiBJo/iUyYt1jRQdTNVnZjPQokD80Luzk5jcYee30u/LDneRWWBRHnZ8HZVgdUm3gVs7Gr4mWR3
ULMBDIFYyRXyJqJHBwZqCVUW6vLEVRCCXWtFOmvUsYvZIXhT2TMF6FN6yAbIr6yIC8RF0rlYyAC8
QmdKPjrssRXeVaXYPtlXsRAjH220zg2tkZjeVELUIn12gHNc1YJaRV4ht+hEZQ/yIJ04gMUaucox
qkYvDKpDd0i0W4EfS2Jgq+PYYQYsGoM9Ms+q9O8OXd2kJ2cRQaP2EzcIe99CvGLIylOCnMlj9QFU
MMdsWRb556C+GqgDmiLdqa8Kn7PS7OhBlES7JgQFLkNWXz6kSrpXz8N3RWi1xoQLcKsrYtGO2aZr
IZtWVPxINDbRm8GrcUTclnOGHXrxKMNcaGA/lEhHJLw1MvKRbNGMEN25aFBkl3ov7pQ1y1xuZb9e
5rnoe9R24L09enoo0jBPXvukqAl53bCEsa79bzu2j8BXH4RAPKJQe0jAg1lr2gefBdaIiGfgK1Q/
1zAVN83hgx7zwqRsNdQK9d4MIWR+L7US1uH0xJeDg4tUInRuC4GT7nyYDlNTHJZvdapqawt5sHlP
mF8XKhh3FtoGc2xpV5vkX9bTQUfR0KIoEeBDJBzRDY9y3fL06Ti7yJdHqkSybqVVnCIU64sKqUw9
U2ePGqeQVol6096atxjOeDy1KOrFPddrBSUdZdjGyFlaQxhh+DhS/vYcigIOxuWWIVpYDsQIEqym
IftPDpyLPmF7QouiGoE3XM4RAS1iRaAwdkz8KepY1hNqFFDRazZpTE4W3ZYxu8lIArFHqqd7nbH4
zDGUV9q+JU444UmEv7KfeZoSFKQM6nyf5GU7RS2h5L/ylK9rFuFBSnS8vo/iBjgCsbASCXRLCNWD
vl8dkbrsq+jWQxVtudp8P6I09HIDVSSjBophsxcfkpI8AGSvllVqy2Z1ZNHKyQvseKuURA/+LLe5
U5iGcT4EfFUzvqojcICRmDQEGukA9MzaIsNwzX7TENAMH1/2HSZc9E2TY4F+XFzHBADZC8ebdYyv
VvsKDQ0p19h7BYensmujjcmPlYWb/slSJ1zs7fk7nKx3UDumeYdde/fD8D6hr152+ygEBu1XEs9+
gigOPY/AFIc1FjjmKSUE4Aro1gM2CeZtT6LErnqTkAeo4mkRgZO7MwX7EFA9Th8JNvGYqIhnK+ho
9rwMMZTmhI2wmFvAYCYeMHoQYmKJLqOmhcMp7FQayyi4WDkiH+6J2awVCp7SbHbmdz3GH4Ilvpb9
Lw4L5X+1NlQex54EtCDchNl7i35fBrYQ7FW8IsZC4yHNsz4hLzcbpG/knxp5/o+VmNxRiIk6ynOG
hnbIlQ6nAWSWl5d7Rcfkirh4OlgJIWHQ+WVUmu/4oBiURejJAm81uJU6u1JyV1QNd91iF2QKxSIx
9ptru34Xy5ADhknTgdh2SAvKUoVQ8nYMqyyadHxWC7pWSlUapVXS4TnlUCnRpGn8tBwsLdKopTDr
Svq2FlPQmrS5Nylb1BS2RI0fp6d6TXhmi4KLv03mWBuA0SgcawHbqYz1YcGCDPgyu5zoQdmfcYON
pLxwTEGXwL/yyl6tiMLXqC6s6PJhq0aHA5YAJONaOPxTPgXUc0wwnFyFa4B4l/jwDaKPTUNJWTa1
nbFDmukB0FduBsfn7SWijGyFtQrmIaNKCH4oTofROE9c4mJjcMLK4HBD3KEC+/0UyVuB7zimlxv5
QWzC/MV4g+g5l3dO2bsiWleRXcEK3fQ+Cbp9MpMfGfs7g2TSebX4BwpySVAbfgCHn813QxVfrKwt
6xlc9MFwjA2RyIw5ekxFQSFsNUYdH1gmS6SUq+QtW1TjfJeJf89C8Zy9oalDNzGbjCCpcFfrAGig
sB1xBM4aObRwuk/shcSuOC97tXU1LhxKcQOUhbDJJSpmnYzL9IaIQWgVcd8ciRg44CLCQRRYsadJ
VKX1sFGebNKsP1oULGXwjdTaiEgY0clw02EKr1fFZRjzSxjq5yxQ9xHttaUc5s9TJeUXU4hPphvj
/5ukHt+Rua6r29C3jChF11DQo1v1hnHPxsTIkqEkzHMsuC3fZ46a0Hcm5VGpBlRO36t9OmSvkqJT
I0YnRYE9NI6MYof3lgNwkfLMOISRK1SYv8boASyxYIhQiodlUIyqZ0dVIUsxi2t2zMkmpW1bWrcR
v6HlydNdwxUtqRPg1NarJnxogrHhi4ckKd/EnsECC+WzceECi7ObGD/Ss3kLAcsKyICJElgXfr3u
T10dbRsV3bLKmNbuCAOcICfq+jMQJHdUQW4TKZYYg9eCxFBKNh04RUA95oRppTcsPsUUrgcMRwVa
oIw8ZFMCZshfoy5ogfqvTEaR7MyxflZyxx/HPZX7EWLeue8+Y63em6N0R25o+fVJKMdnlpyLAe21
nm36CQZ5vah+hw1Kevx7Is8z08XCjQxpbTmFeQ2vQ1FdwvIQ0cEyHBhLVFWLwZd6YQFWBL2+xjXo
hqS1Gb+qyhYLZ296o4Ijy4lLif2BVabLhkW2vvuCEjfdklAoNhtl7VMmpvhpYUxAjdD5c2eDFJYi
2EEJ0UuefLIHSUXg+pJFvvdzZSdoXEZLWmad69zSjvWm6NojHnIOaekEjfccXqWWzZs0bXFICb26
K/nJ0XTyeuyR4QOCxxgnwrLPduRd8M6h052mwyBQGhbol5Z84/RVJu27cfGLGS+WM4bjdorgZXwQ
98OT3Z7rYTURpBLb19EMHa3+KoElKxXxl+uYTNxWYj6kdC70RteMAWubK7UV3H5KNzXAaJn4taOt
B9Vp7PsTAO5TGc8n4aOyyi1IsG1uZ01+yEZ4QzmAmGJAewk8Utpc879ZiGJlSre5KWDs070mZPET
svRBQtEq2sYk1d1n0Ijgd5TPieIfJaU41O6+bMSVXCWb1pRJkvGmtN3nBVSk8Cg4qhId58E6TCzx
pKY5pPOrVE/Qp46Srx0Wd2EMnvsnRFekVsY29wH/MH+Kf/WFE+1msg4KvwTSBbcty8B9cBonIdlK
VJbk/Oi5dJKrXeLr5y7zL2KvX7V8vDWzT72NQV9u7rzyLwImnr66B26fS7duymhhymtr9Rf1dtVF
GFVERNR7PaXtGC6+Wdtl8pOne8P3d8k47CsrgGbQHDTIxFIUHhstOgpbC9TBYM6rZs7PTWWe0lk7
Gpc2gIh9m4bsTfnwLRmgZXkW4nWYzQe1yg8S8YZ6x/LBijY1DHGFtAcoxJLy3uxH0djrClmVvLza
Fj+wjMLvqd+iAFFEaZLrYictKj919xO11G/BYSSDSDmpSo00f90PdtBK27FNEciPHj62jXiqAQ1K
+FrBxFB+hBrOGFnadLPp1ijRpLOYUqCo9Oe4LAzrKCD7TRBrpDmVmpWfUN8fawN/RR7v4fDUPSa1
4p3i5GA+kvaEEVeOIVPwzM5OpvRbUe633Z+0V/etxdCMLVEGAjeXIhadjn5DBs9DfG+N4cYn2Pd1
Q33gb0BBSTJd/Bpo+ybWTSLP0eUBNeDG5zjtOvRI6DhHyTFhbLxbouxN+NQjbWSuAPaM5eQ6wf+i
pGzdUECJRAUq2i1hnVSbf1QsHwyCMAQB1AGzR3VC/vb32K1aVGL1K68ZhEsrgIz+Oj6wqhyJIOMr
5RYW70n9jyOFzyksHIn8gzd9XWv5ST6NBevJRfT6YZJMJeVfYVC7EuzrNj9TaJ6q0Tjk0kgeoSMX
vCUOgiS7zzlMXFgq3Iyg67fwVMMSgTYyyOkqs9xRxbc4fwx16XSkGj/D4NZk5J+wskOW8h78KUxg
HeKeNLEV0Cm0UbNLk+bil3BNJOrazprphIA2JrlP7RR7T4miWHLVoEOdYOyDKt7HJjltEfXC7M65
4sWTxlux8FRSY2O70E1nYGuvHlkGHYfJISGyxXouwIE1dN7sN6C10k/Xw6hCZGypTAwtcGUpvAxp
F8Dqkr2B31SL97T8lHVzh2pbYJNOUKChUVwwiV0rPv9xr45dq0pOVtwhwmLSDAIV1dTg60zNKG6o
Dt+t6hNk4JZkva30URFH5kPExurk+ziZVAo0Mz1mBqKVBeeJo/w7Z5k8BuOW6zMGO7OvdiR/8n7E
MAd5qSIdfDQ8IdokOSmMAtmKBYZjxnztKe7XpC4Q0lBezZuhiWcunJ+TSxGNp76ajmoJ4l1v9pr5
V+NaaGW1TWMiOpjJs9RuK2hWFttTQhSRCpSWCkMbSzCdobGiHA2Q4Cn8YutoTAZTVn4qz7zOojGl
aCR1z5/bVZDkUGBZxb3FqtMkgssYDvVEyfLnjwhSl8FXO5BX2zPBX1qor8l4S/38InKve+PJhdCE
75nJmdwdK5X1AdLU+GWOK0/qOkefoSbrcOifoYwUO3XkoHVEWN2KRImBEKX6DCFHxNiP8k1R6uhD
O5ccZbyEaB5ejsijyDS2Wo2XXvGhZPJEFfGpH5QzKiBm+TEOh55HQpYJN6GP/GYwd1Sz39eUbQLB
PyUtw5FfIZxODUot4ql5hb7XbOBDhIEID3PAuSWguIxRs8TslC8rdu6Vz/X2vYFN01xWDsjqwXCD
qFpVYu0wIcLY4Ezim0BZkwrukzDasSQulenXML7Vc3cneIaYTMM2153AH6ygumfoKjFjQTKGwGHU
0ZsYbhztOYzr1Do0uyrFUffq+3c/OxkDRDD2FtK51ueNbyZeVbCg5/CZduN4Gg3dVX0YJtM2NpnO
EPPq9n52Qc17M1qdcl3bRaw+w341iRNxRvW7FQrvWZW9Zm1ZS3gZPg0a/5WOxxBRp4QZMcAQjNBd
w1KSWOM2AhIjo3dqiHvNGVJWPLFlfTSgH2DkRLQl4DaXG5JWCL5PtfjEPTr4zXeHK7m1CAVU39QK
xICouLG+NsBnTxFI+1Wi03xAu8DNzk4/VC2XlfM444RPvzR15JV7ZwWWqB2xbMcARRXh10rwNSIb
k5mT9vpNLfL79NtlrRfhrxGM2uvaFLIaSozLDKun/AC6DNcLYWWaEusKVdcp+F8WEwL+IyHoGjxK
4KkVQz0sFJgBqUuIZ8j8MtVXD0Ct7bYcJQrvLybVNto/xAbSj481ikMmqQBHZt2K3N08/pO8x9Xg
KJj7KVFoQniHhrN7BVcvmH9DXXAiARzOh+YIOsYVFjdi47AZg+QRwvA1jKcaX1M/XM0wNwWe80rd
xLYVPhVemZBIoF9V6eyJE/SMk8yjxG4cxpxD4EIfEgesE169UXK7DBVY2CeVfMXBWFXlWiYh8sNw
Au0zQYnA+7tU3ov3AVSkQcCE9dvnX72F9iO3w0dphY4v13Yuw1rLt1byp6t9PmvntvmX0GLVKR5k
hG8N9WI4entJKR5wKkotBxzwTR7+YeKVFK3n/upbTji/tDS5VNKaWMWgehd+CiDMs3/ronOdNusQ
cG6zzwEwy9NN7QbPWK4EVPaf0U/XeJXxVGr2ID1C4pFFIpVblT18Bd9iTByDv9GfnErBDxJ2tlOZ
b7pxlXoWVtmyJYuOWbzQ5EhVu+n6ECOhZZGT6TINyHAdUlyQIhJhlH3KvZHsWQK7FqT7dKMUbAj7
U2qrhRP3WDyKhKvKia4SDUXDpW3Qls71J4FldhjAg9vyeBBrt+r2eozqiyXngrO/LECrsrebA2oS
dKTLfDKYXVBc97iXb8PMojjLr1V66HrahSw+5yYb4Lo/JAo6QKdACB+cYyxeUPIkE4c7viDuY8GD
jbAi6/R1ZsJnH2Z3kUnNey0aDiBBS40MzhCscPQXiiqmhDdFih86Tm1rgCUkYwlUqZQPQUK8aUfV
ihupRx3DDxFqGyneW9bw6DL1TZiMu6QLW4Pny/qJheqfF31urBWQJWDRW4m5LWUzr5FaOfmIngAP
NikaGB6AIECYDsUBf+1kYH3tVT6nziuifDXZ+JLL5hWTKlsiL83qddvqbLK0e+v/LZNijx8jSDoG
DqwZrb8ad39AxpNS0cnV+5z+EYbG5lob3Oy2fLThj2YJDvpJFjoWQQfvUd/gRYbGHBGzN9DKwPrx
mGZ3ibHpLLImcFBYBNJOQJz6J0b4dS4QGxf13mRF3pDNm7iknylENwwSl6iaqPrT4LkpXxFIkwBu
/jDwaib9V5TXfR1wc6ujTwM6VyoKMnEb5MNKq+Y7uUwEfiwtKeSVf1rSipZUb2fGNfzQmAnb4X3Y
LzYc8tkEy7G6AfAYcXJx+26VzROjwkdpCpc6bC4WvClkb2btewkuRfs6m/3VDLMLWjpLgmRKzvZQ
bywUs1KNk0yg5K2ysyoF7MbUW7Y6lgxpJBhjput/yptGH880UR1+L42JK55UU71kfgHsRroOjXVN
WgJfBSQ12Z1XDtO3+jo6A6GXLaqlMSNRoFG9RiIuVjIc9tQjB7mBOIsJkkGIsGI6f9x6AsjhT0cB
4YlvMcZrmmtjw+QGVjU9JAHHaPJDqMbaIKdayLAvSta2z9JdwE7QWJ4eoE/IqIwAFlnodOSE5UWK
94fzXwpv6UWEVqC4mc4acnaF7hgRGITLMIwSPHcAt1+VKdsx7U6Wb8MAaBQPskXFCr97Da0SpeJS
zeKVjy/+eBBz86H2g1eGSFCT4p4Y43XQdhlma4MVI288v+emVJJwE37i6Lu1/H2itVcBSaD0Q41C
pl5tslr2KOmISl2e4X6J5lUJ0yBeIDLWRnjyienocrcS2PDAJJCZyg0CMN1Vbv3GITrpGLPK7Mnz
ar7PFxNFZOg1fc1AIyAOQNnAJPZSLG3cwB4FcAsWpX+lPaYIQFY1YebjWcG9RiMlQj2LjIjRCLFb
aeJo/nzG7N5r+Zsqpm9iKd7HiIlzQcpaToJ2nl4Hwzpn0kAHb0tETQDVEo0PfFAjDnCLdq5vxVXL
m4oR0dYcGPWAsdd82DQHkVoryRI7oL7127/GVp4xTransD92RukGbAKNkIgkBg503n6xa1oZ0iXk
O2Hekphql9wf3g+94EXWh5frqIY4WGPhV84IoFFKz5RoQHvQQ4g8u3AnppQLefQHxo2dZ72XFtwA
uxP2smbw8enXGkz6uh0kdh8jui0cs7vwdfMxLfbLHl3Cj7FKQ7ZTJy2I1lUzrlLOXzFC0UWdIbHy
mXk8rM7uo582uIvaOUtZRoV/w0a6YcIUnD7Aak/ELa/WTnmI8ox3dW2NdJYo0BIZK7tZEACHQB8W
6caM65vFyTAF/dPvQpvtUbXTstIRWiwjQ7DPEsPRtFNnXTUjs1NlINrpJDbyHQ74PdLNWx60uxTs
oCh3hNpDsc4vFinlzSgdH+Khr6yLXDWQEbV1qKVHwayPqYFuJTqoY3s0+b6NCe1fMZ/lvS6vpcQk
jiEFTIFtcyu16MDlWy7uKihN8nDyB2AowYYuvCXLIqliWE28p2lmh+KSFs3VUpObqRg3mWn71UrL
gxEUx0Bl5yTw73TJsQx17NbjIRHiA3CAKblOcG9Lg9Vg6IaqAOpq8MIRF1iMRp2GaBnt0pPlUIx+
RAhOs38Nq6+uV9/SuXkQXkF+s//wq00U6ju1IcEPxvQU43IgmUAoduYtVt854d26Pc+db/fCX0k0
7pUs3Hr/VzZ9p2QGkgOHy/4MMJ1ExZvDYKtMxTauu63ZndiPujhH4A0jIg+V7W8Vo282y1cF8HwG
S9yxRPH9Y292R62xDnXvBd1JnIBD1+W54US5ULWdlQ+dqEC2BtYPliQwwWTeTD1PNOmJrWMdWAiu
6tyWfkQG/swtyQAm7Fx/TOG7aTFXYa2Ena9V3Sw/TWWAdLxYB/meB48FHtQfIpnTX793NIYFE8L5
DvJEq/8ZdkULR1Cg/2/jJ0JpLCn5pJ/awj+ptcmjIJ8CgYUVtQuSvF4NTiwsj8JP2LIvWCsfE666
1O5w46kcxs3Wp91LA9lupmRlrpVtomx/eG/mrkNpXgeb0BrdkptpDDCwLN+rumBHok2FjzoE5bt+
qRrmvtdsgj0hQmDCA6IiC51qGhkmeyybC4xEDOlWCs6g3klEJqL8CCwHi0RmszXufSL2SsRkXYhq
zM4F7P7VKf85jj5PJIOlIPOYBNEqGe5Zlbdl7ds6AwKZzCryvB10DhlTVmcQl8wbW0GkH8BN0Fpj
3/Feld41BIcNHWmVR1DD7/iibJhATGiIHodgvJ2j6RBz0Yvu4efPOLiRY+swAHeJ8FpJcc9qUWcG
CckfX/EEa88kqOsz4xcXT5u5GWsSexWdACxWs0j4m3olk609M0kKMduBF1HsSCguelHY2eDAa5x6
WMnqd4ICxSfN4KBJz4JuXuXdDQl9u7zDe/zcZBqORMqam0nApcFEY3H98OnYgMXLit3O2alo0m/7
6nTfFhCp+N0DEoSJR3LZylvHKmg98zPiX2gxE00XstzTooSDyAqaPylv1iatf8qqDXkHOAc2ANlZ
IrxFQhz8Ezwl82wWEGSYqCLNzLSXgZSKh77aNlgWok8+fahgF/hsElCHTXYeMURqL9z4ThWo5FMi
3oh3MYOPf8wilZv9Jsl97CjKGvYoqL1/p+4hxiTY/Kq4vwnU8JTzSOhzgGRruvgt2md4gqCDYcP/
0fq72qpO61rmcUxMLx8qu9lZVQoPxnentHT1+E5zrR/zCjeZ048n+HROhZkQh2y3yxN3MO4kO1b1
bcQG0cR30qz7btXF9yJHb6EjZsfU1X8O1yyh8lduyPVo24RVIm5a4zkzn6l55gqvogHMG5K28LfS
NM/0CXl3rTuCFB1mb76Ff+ihil8yY1jV36vxsep+hLSDiUxOxqEUvlOLdG2L9yODQHFYpdZf8TSS
AINh8dTzz6bei/F1IvzHYAgiedB7ynex/SX0E5tTe6r7ac1nqOX9JATP0kKIIIROAOiKWYtpHCdN
paefdm2V7kXR2veJk5fVWrRckXjMWnPCFLgnrik2yX6k7EepOczoKCai4Cj2TelPobaOkFosmAUP
F/421rjXFZHGWbINnFnt7oIZ3gUAZFDdVLZfubFpLZltKH2+sEHtupwXQIoEtlmBN8CO3huyv8sM
Gc8WDaWxM8J+Z9CHZP1EvJAj9swkfU7HpqBcAnvRQXiZASdqTs9dBmfDhNVcC9YOD12VIEOR+9We
T471NV6Say1m1wO4Daar2YSkrVOdCDNmy8D3NV1DguQEjNJq8d2J9lwECFFtbluYmZjkLp1d6g89
xRJjbuBKUPD15l+LuZAU8cJsfiumwPJpGMJNEu8GkraEkSpcGlwGq3QcSse6GptYyxs00Nw2veVI
VhAaFASkSfs4v8XcIL//m1UAllJOyWrTWxSrEoZDdO0aL5cl7ZOJe957VGsQJFwpuphGsO75R80u
op2ILNW9mVl5ntsDsTUpX095sGuMMAFn1Gye+/CSTPohjQ5BChWw2IfRtJMuqaU5fvdk2+QlIbJU
Ool//+v//r///h7/K/gL7glUTJH/K+8yIgbztvnPvyVJN/79r/L//8b25z//1lWSkNnBW5JmMfWU
NV3i97+/blEeLP///5PhTUJk7KtfArHxszwCf6BrhXlbrWu3Md+XU/ejVJpN+pJJy5E/yR8LT/pD
C/fcNMZs5BCXW8xoEZpexe/cAV+ZjlrRSX5FFBF3QJ71d2iC7+KzIn5DPGcrSOZKTrLH0LALbeSN
zilS6DqRRGzjdMEdyLESMxY50y7FWoO+cEavn8nocstkT+PhwzTB4I1CKEJlp2CMfSu+CigLIyni
Mbg9Irp6h4GsTJBz7QTvUvMx/6ghiESmnIMhuiq/MY8JyDK8DjMLNSSKPhLFybaAJzWLoA+LLytb
sp4no991+Hd6LMKtv9G+G4N8MmtVfo8Cb2WfeGvjtChE2GgEA3UBk4Eh3qiYLDg0seSvhQgFGtE2
DN5QEyaY7OBMdKR30NMFefCuS+V7eGnRrksa6698P6AtsqIb1PkrBrwQJ4OGMWkmT9Znl33oJqxM
+k0gTnruSMxDjQ7y/tzCV57JDWma+WigmY8XTGRt0lVuTHSVUPlZnDp9NN3lJr8bk3qz/pl8pNfW
ACrt7yT/T5QbqEnnY32JBSLmeffABMwlwtKwPdqjKNDKluCCKtiEhL/HPoQxAq9txVFRnd7Np5jw
SiA5MCrtuSQjpba1uV/XMMAyVpahTi1p9bzy0IWZvfs/hJ3XjuRYlmx/aAhQi1d3kk7pImRmvhCp
glprfv0sL9wLTPcA00AFGmhkVUZ4kOdsYbYMzSBLAROnt5F5ChiEx/Hc4YBwaUSWoeh8iLzNnYQS
fuSr/YvFWSnt+oelmOi56mBSflGBvHSr9Jo75dze57+w3gmpPfhb605ztPQpVjyrOpVKbo9tQjg6
XMuT+N71y0s+pqjOx3ee3Q9WLVbLSmI+LgqFaVdzHbdxpnrVn0Yv0DywGjKhGSlmMMDcu/8iTtmZ
a5YlOiWNnDo6QT7oC4heUAlH3RS2MmJ3zkg6sEBtasPgSSblm21+dTKKWEZ4aF9a4bWf95c9MU+6
omNpym6G+6u21JPqJI8R1lth9NcOuGE7ulPbXDfQLmc9KH9qeUexDkX+aWgFKKShphvxkFhVKA1l
WD7B5gNpU+qZtLLECqm0t6eALHEmo44Pob4mS43FPbtjQzbPgzq8dIgwqXlyV5Xfcim1FWxBKWKU
YUEvzNfYrE/W5SW5NBvGIAVj30zWJ7qBLWqvFiRMleTFLuS+o3Tb3XXrXJbUWodhDb3WtiIuBAUj
8yBbmFCjBtJwGWYQnJk2Etg78FmN3cqoB5WCUZLn1fmQ5XscRKr5KaLnywBmNpi2qntFCcr5XJDO
vEJRLqTV7+4Ibix9fesl+eXGASvyg+2c7uOLtRgPrRLuzd1oT0bTeQUDAkgdtBHFyG55U+ijf20K
fqxy/ec3WpHEoIIh49vHpVWDc9Bq5pSQlKcODD2xIwqclKJD5XYisHgEoy41kdjTDC7IhVXgy/n5
UCFp1I3XHyODmdWbNZGEWtHz+/d+yaPiVRvSsP2rC3AjKiuoUj0AyXGHtXM6coaC3uYJY+oJioVA
mCoFfBR544e8ggkW4XGy1G3tqVQj1Vcosc0P49rjnizPvqhtHjrQdRFZMqVOpV74Zzao+ZlwHH17
SY3Ue8LdOn4ZZeqW8ujK1JoqooNRdQzz1YrpOjH49KqznNHlAj4z3sUZFU/V32C4AMgyfkiP45Ez
jULpcF6owadev+wg9zTem10tfRnjSoManYjPwHFKTHB0MOQ9OiJnSy01ft8YqD9OQ+lZj0g3ymg8
hogfMJpot9mYJGzukQoyggQCYKCX7F6fJuKUVWOalqEkdRFAopRjkOLSiFNfNombqb93SYosjeW6
KSCvM07ygS8ghj06jGXQ/RIHdvxsz4+ONDlMjmpGVODsLBV1T11dkl4GBsSOW/8HHqToUth05EGK
xPGhgPostTJUKmLrqa44b8kcEUWnqrBEmRWhboaNSVVPf6NjtDu1so3z+L1A0/NdTCaKBdlOOsHW
6CEVyJw7W8FjUe2MIDBUcds5H+yV+RHGqhE8G0qkS/Fz/YZT7J6WyuOJh9uKeMBX0o1h/qY58/ds
xNJ5TOF+O16a7MaCEwCtjjWRXDmt+eh/G+eFNNKKDeTJfMZzy1x1t1nLfGnF4vb/kCiI/Q20v7yk
fBsFIWHqZLmkzzjZQTWAKLbMoDOiQuV3Cdm7EuV32u8bhjmn9VlrPkEV8wFeBZIAJkiZiFQ1raK2
IM5SXvi4szA9eoSmjNISy5cYM2qBvBIhgnopL0ivNUZPPwidJBV7odStjzQsnAOkbM8pPmoNUmVg
MM3u1q88r/aQKG7yZs5arF3zvxrbCPV7IlgEGs9gncoLoDNaRn75Fhtd7mncwdCIyeLOuYwUW0Qw
o9SeBQL9GbtHdOgOpE1egs1swwnXlX47gINKP5K8uVzm73hvtZ34tRTTiET6OQSvES4hSKupVxAi
Lw5PL0Ariw8RwwG/SSGeEuGtjeZadpuTlhKbIiWuifKwH3Pm+wz5klsjkPyHo2cmxl367NX8Exnv
hzXsp9bsw460jupuau0NFuu1UpJof5tyZhngzPtIMUvAQPmduFKumEwZcdcaXKQ/dNjuRQsY/CBC
U2yCrB6D4kdeCsyU8quMns1iNWcQQh0nVWvPsF6VWfFayBwldIr+V4PhckapUEUy6QMJXnvbvLZD
css6/ZocSmxUY9R6+nUW5dDA+j4EdFBS49ZIaQ/W8BKDk50Hn76MUuoiIV9rqOen33ZnI+Hyq9TZ
WZe21gxISAj0H6baXhewPnb2DDjlk8Kk02H9ods1249v6kMDt1cCWmOF4dTUiqwxyXVklf5DZujJ
73Y3Ob3ZpLKieKpBFUJAbJLbyupVnp9ixGcQvFZektflq6U+coS/2SZcUIEvbHbOMy3zsWok4Ba0
9Z178Gz2vs4YHGQyaxY5D2odZD+tLAh4HpWxmikKWZGgOyMe0gH1ESkNGWetGcN0+/+KTp1LlJ/y
snGR9uBoJSTbop9tuZPjqcUgSEE1kH/dGcLTDwyDRwIk22PrKdDY5ymRrWfjUWHRKXKWFyYRsGDN
GNM4BTOIRacaqaN13GJpUa7c709OBP4v3IgU5qO73yAkhNv8rkEP2MoxTtmsd6ttKUsM6+9KxMZT
eb6QHvipEK20GICkwHelrz0eBP66Y6afQd2DxrX8FLCVtyR1tDup1MrbjjBUx2uB7Lgw9hBVV1gw
HipRoI7iRi3OS7w+IaP04fs7yn+i8Ip6J7nyxL8yUP8C78NnBBCB3oN8VRROCvaQlL5pAMA4srSj
9FUgQavexnZjoEaSWW0ILAvKecHVbTla/lricEcq3vZhbW6RkWgY8M2r/ikKfTSmZOFsGTTRIVZ2
zFscg+Kv7vFUQOReOsqeJnN+Nbo/dCNktlgd0BrN9GHFHtb46eL+NtXIY601kKwksEQ6fYGE5tVP
NcNbdF4RvY/20BC2k0q+O5Smj9RMP8qKbZpmK6rhdud1T3zkeO302Z0l7VUFKGjmcNvbKhwXrNut
Hg7T7Bj065ZWRQVfgp3m+x19QNmJn6DplewiZfRXI6UUdrRBonYRKPng7xDdVefknjJp6/yiUzzd
yX/ln9AGGO9xWkl+RTHdZGnQ/S26n1vWPqq/6SB+1ob+bd7zb+aV4UiCThy94AdGdArSs2Tsr6Yj
qXPMPi9S0R/pZeITuSfNDvm+20CbyDx17Lh7fxdbEuiwsQ0tFJ+YL4asBrgXCoxitLkJMoEKy63O
Obvlac8845nE3iPFRcj2K+torb8jzcRaaiM2SZ/inuolYUQoEyWbVcBHWMe3PZpO6H50nrAFHOPP
SBF9fG+5d03ScaU7KhMOq4N9UQ/1QyzOW1KGQoUcqeMY5KNh3OpORvP+0Fs7X1R//LU3bKo6gj6Q
bRPunKARORTZpYHHeHnO6eq70nBWgCf5chUxrY9W6/yXsdR5XSS7BMIPqtbmTtZj19ke4WU8wJWe
CJir1vP/3bDLivnv/boOVUO2ZMUwJE3RlGc//z/6dQ1u9LbJR/2zo/zpea2rFD0e7zQ9Jt8DJ+eI
dk/eMSCXWDL8HKyiiDh94CKXOPlUEihWTMMbR5JMTOJiUwEBrkL/F1rKh8bpJH+pVYeUvA7HES4H
BNvaKgIIYAoJE4fpFdoMGvYFcxGCdpIlN9mdi4qYPMm9gT022INbpgRcBpl8Zx8afkFnaJihyqzL
CtBu0gLYRSZPS7vkNeecnnlgDd41ttMq/v5Oj+kjTkMNuFdktGWJnrVkfrJwY6g7hBayfHmM4TYa
XH8IAGT9hur+h0brlgfZorw0A5qDmXQY5UXMthdGc3VsZiww0bBq6+rhPvJAPoiHCC73qadhpU7p
Y1YCzypCZcboOuVtJabc1LtThXdwGKfjctKUyaUjsqXhCbibezaK0uQU3P2SZTkTzfXEbgoAMwrV
t+xnz0wsXez1m3RsZywFTvJq3tJVDEqmGcvXhu9wwXcogIpVOULTOw6z9IYhQIc/B5LscxhTB/cl
+Wg+LAdrWkI0qDtGiQFmQ0uZDKWlMNpY4MskZko8VMeizXdQoPrthGK0WPxl+1nJUMVsTk/4a8N1
N/u4sWrCriiNTKox0T6mPzIFpjXZBvyMhcCYBLXKIq1O4eR75ps6OmcpC1phPkn7SsihHlh1Fcr1
FG6s6LSS6hXNpvLat9Ir5+SrqAovxp2jeODA2kcD8erm1wjPSPA517+akpkYBXk7PNsSRGaO8fYU
mcG6caU/mbx5zTdRZ2OMPDBhcpIzCE+kNGIk6bN98pdi82W022uTcQbHElIXDf1oK+I3E9eL8WZo
TBZY/baeFYGHhJRpMi4X/sMLqRja/34hDY1lgWVolikzRvvXFzIf6ilBGjpAfl6jVG6vSUlmu7E+
Rs7Nw1WYdj39ofuZ9/JSaR04Niz78n5psYWofPUfSJDUFBoKpjWTF1KD3QZhzNbIzNHhfS4SDoqn
POwBEskR8zf5BQ6by8jXrfm0ECM6HfPttSCFVQwRXThmsbrdNy0r7qE7iqXb1uhDvo3GHuyBBt5K
CGKkeiHS7EhJ05jvDUZN1Y232sD6KBq31Wl/GnT76TO/oRGuouBYUhappMdBd+i+SFcujdBcuOsz
A6sOo7pqhxrxYzGJR8xKL5mGC0DNDa7hgeRuoO5gW0kFVDI+6nuHGv2F9/VNLtv3yqXyGcpLx9S/
uo0xZ8T7JL405VmvACRJ56YsvHEGaTyVHo4oL/FZ50nEAFwwFzQ1uz4t3p4a8nlzakRJaM89SzWR
mUqu7qv3zdpftoUJViWd3CTbbu743mImbtfl6h6hkmLyhUbFd9wBrUJ2k91yIr7kErkdyIV1I3oG
rVG5PlpR9LC5eoyQOeeE0xCqcDG1l2d09nST6/Kq+pNW+3Izep134KM1L8Ddd0iAGeUYrVeB0LvV
L4K0eEpR+2i58LiXeNw7SaQflM+G2V6b04EhdWB7QF/cFdYlYeq4OMf5ICnChCCIHcYTGdamIvzk
IrgzZuBG/g1IeuNHN1tfWCi72ib8lB5Ck3sbzaVuvHPGjfCnTEmK+J3FYynFG/ypJ+NUjgsoQU1r
nXGDUUTKT9xKSaqwRUI6IgoAW4jFWYBIyOkUcJjr3TqPWWrft5eK7wCSnHBpybE0et1uByju8uz0
tgwxKbE2hxaMfj9zd4ReMjasNlKNyj3oMKXA0UDzScA3Vrg/IHH8oiA3cp/8XO79fkf5mf9UvvYm
/9C+qKQ+WFi8s7F+07jit+Aw4aFLz/2Lb+St1wjTZclzvPAG6Z+iP7DvSWxl3M6dql9hkd6aRrxP
f4d45pED4cQ7o6L1LyOJdXmnkmphBHo1R6nWRwxJoy4TwuSFTay5vgtJf17aAftM/zpWyQPV+l5g
p2ubQLPTkWuIqqtDJCci219GX6904hW02xzkdDYZlvu+IbJBrZ9WS7vR0ms373GqdaGMfsoWdeqX
y4azv+ex+TN6KPv+oHwb17MoqDa0h0dHzV2eiPC+HSJXib173Tizh4bEtD/SbH7oJoqDdL4jgZ0R
ePTIODKlP63qQDz1As9GwGfEKBVltSq0F3wfrvhDrpyj+l6e7KHv/sMBKRnW/zohDVFBcmQpsqJo
VC7/dkI2Ra6nimY0P6e+x2V0tsBfgBnsgZxUd7YBBs66kqXjsimBqlYhmisJHlz/e3sqjIrJk9lN
KxtDeRZljwGjy1PkrmN6mS4FAuulexzsFXb27GM5wpciyHVfI5rzjuO2LeEFAwGGjbKyXx5m18ze
2DpPln5O/tpHx/OFUrczIcAKCEyAgDHHWjoHywJpc7qz89dayngiN9E4i6X1YMFPwavyluUH+mAD
rm/WRjr4hv0UW1LUqC/KbRxf9qCnIJiB0sPxzQxPnM2widTHmrAwrDVsWvYCXlBLmQejSpcy8Vwq
qJEY+LIHuRpHcdXE4jqZajz+LK9Vq7FBNqNteAywE1RNJWmTGK+vH6qQxVoiRbsKJ7GlLeFUB8op
JZd+4f9UQejp54F6vUKNzhI2rx2D5dlzSWsuNyZMr/tUvmvVWVo1TygFD0sYmWv8OIjgjXZ4F24p
5rdYPTCAEZcCB4MjAKiLoHsNBAIZaQxoQ08N1CAnT7Pzk0cFjXnSmGGiz5N6FMXKNf88TNVRhd6x
d4a8SPYbLn7EFzCGwl10UE6V5T2BF6rtgmMgXH/uYZ+qq9nhADecGpdDghuxXq710hE1BIYY8514
qRWmSMdpUS10b/aH0JLz2X42euVIBwSoDaEz+8c1tQfrBHFyxGvuHqnmQ09rGWsDqOC3h6hErdyB
FQ6HtsDCe6c+KsER6M82ua2uqESe43tfEYoQRCRLTEYO8Xou4FGhe//WyH9TGvvf8ta9jCRHA4XB
EFFAMgTApYBlQyhtIvRbYPsUM4mJHE1DgF08kKWg3djh24J8XpoNMNXfYy1c0scYRFSjYGdohSnk
G5QIG8RahUJep5DPcIoSW5Ls50QTT8wui/3KgOdaD1Xcs2gHgLw6GXkTDBFYbWHX9KH+u2sZmPwr
JYhh+AndM3m2u7eT5AG2318UPra0M5lfdk5fMKIzLsmexfs0XvOP7TeJkuchN9FRZx9Um/wj/WZ7
vyK3VOU70X0AxxicrcgZdkZjUIhrcEWa6gzY/ZNHKC3o65sJEyZmwpNUPU9TxWMMOJma3bfMURCA
/eOlaZ0VRCOtHuM1bjdSNXFK1fgbZoiMKuXALPOG/2qXImCYGsyEoux7iBkzGpd3sJt4O6RYAgQ6
RaN0Cb+ZihzXjXGVKMkwXsx84sIq8xAal/Zj9uTGvJot01aUzmI2xYPIy8PYWd3uurmipT/Xn6W6
35IDNulbY2S2wTdC8JOrZQbXHZMn1p9NZyEkRKPV8e5zie6yHKovGDk6bY73Mb9KgxwlWxfO7GSW
sTgX1RmDD2p2MaGJwWxgJbAZGtAWchnxcbbsE7viBwiGs8bsWZmZrsInApEbGgOYrUSnBhHC8UPB
IW1qAjpSWirwZHJC9lXjsNzZRib2s3KzLBmT9vJasOBzutGCvwRHdnFnXcGszGnBPtJ4rpR00HSC
I0hfBGiSjDRShR+XTTlQzd8l/iDN0CK233ZJ+zamxJCsMBFwnx+N8Imi/7OexFfSNZWsfSNf2iII
xRQTW9y0QMxAoCkAWE6mzvE5j4GacphLv+eSUX/HFGMIu50AuoHw5wNowKk25aiwGMCcd9W8yaun
2J1ycomWH0dwbM/dlp50LwqYoeSr3ytAZi7n6PhbZO2DlBqeRqiDtTcVX/3a7CxRbmZe3Dhdrswf
4noUIzypoWFwQi7pOekXv8rw2m6xNR63dV4fE9i2RuAU6kGSMn/eJhRSIu4Q1S0fG111awD5OFlH
EyQNe+KsOh/IDg39CLbcpVkEz9FkcdvJ8a4ioCURZ9JByZNiiMNB1db7mnDWFBe4lyza3R0y70J+
1IhWtGb8V9Ut/fQlGSWvwNo/7lEOfIxxV9iR9Jwv0WYXpXJvx+6ulOKtAHW3IJbPp4SYJjNKLLK4
ycEW2OKSkVEs+hlJ0LkPSNIaWqc0diczsLpV2LJeDZHZlbbHxMrG3S0xqxsBK6esEFjeUdVQ3lrI
KSZmMQqjhmW4yWphj4ySWOkd7/zkRdK4xe+hBRaPhyybdEef2LfHPALLrXEbmhqZjLPltbsdJISZ
WfuB0kM4WCQHzaaclWhUUkcZFdtosOPM+hmZ0MJ/pp1LFhKzK4m6iy23yR+owh4KLoH0VepLzrrK
x8zSMktIl9Jry4YeBNvYKT3tc/nWUh6kd7rhWyYxZ082fJrDdZi/pOXjrtUnY+tYmEOKxx06HGGB
AVF6Wdni6BU0C3zLFgPHGmzbCPI2A/POwFccehRqzLP3W/HB+qIab3nZ3DcjfYwA6dJJeCRyg1Nq
C83sJwSll+VjTfqridpWlq33spHe0nR+PTBZ699lqX0zZrdDyj+Uo8tSD6CyOAJ8mVZH78doCAmz
Qxxik+VhDE1gGrJfScgL8LtRoaskfLnyvOPVlk+5/Lrt9vi3LLug7lzDfCi1Hmpp/ZCE6iFY1v1l
QI3Rip+LZxpO/jdZMPYqEM1OgIDvqV48jjq/G5bdE9eL3yG8JAroGYsx7Qi4hXH1CLzx2cPzoRm1
nzA/q4dbvg1X+V4+ynF66wzzTdIu+46aUV1jzvyYBi7OsEArr4oi36yteu/AaAyGv7SUnoHVzfc2
VTBck1xmRkcdY1BAPEyKbrqzgNjC9CQgkCkK78hBY+eoNvAQ6OvpGUeajP6KDIWfGwwxhL9Vrx2Q
uM5eKU6HHID98igsrpBb7mLVF9lETN0TSyjaRiFTBBCtZgK1aSk9cwqEKewwfSBm9+Rep4FCeYtG
AV+GwF8p6higFwg4zGVaZlCpmzFamtQJbxoPHUOp2kBeRJdOrEbuyQKrgcZDhd+V0vnvgjN7aFD9
gvjMqjDFjyecEkn0FG3yJGZTfSowqBOJ6wBQYWdiBvHwCb7nhzyj1YQVpQ1GjCkhrqqY9vVxyFwm
kvVqOcrEGqe2wg7Mx0tHLgV3lGn0uDsDQc09tn9I3lMsaH9L7a4f6Vntf7AjTUrooGRVTJjh6uWB
esEeJBik7ec2VmD39LeKLqRNag/FTLK5Yl+7z3glhstwLBLcYurqwuJ2yYbopznEkceGcOwRxO0R
0lbE6n2ODgWxIunArwJLFojmrWzgd0WAOs9e9hMFGarct357VQ8lbBv4WAO2Sx6/7TF5OzkTqRW3
oxxd4FlULVtbtfaBTeNylX2Eb6lANUUqvLL8QbCLdURl891iHdlmybWQlxNljpFhzgkFmpx2+ewn
JUCwz9OlRfquss9arzrkK2SaSPbZyVg7iWsXeCQz0HgSsgN2ZPnEtZpfVsRYAjt0teak1g/QofY4
Igdns4wd8EBGqcGvIyZPa6q49I2HAHEwYcg/MbVnrLiJzmbUjszEXlrPKnjiaaebJB4dNLNhjZ6V
g/8FriizmjWmHAXF74qmQV8HAnBttQbhseWf9ciokche3HYVrjuJr46iZfg5kLS14K7TDIEOF1XJ
h/RPUteBQo29DHV07+5R8m3rtvs6V4EhvLbafJ0nsurh8rEH42mtCQrBVDZt0EnZL9DIOdWv3KRj
Shon0QTcYzIpbqjn2HA/F9s5Otwc8RheBeSlF6zHZ7KZTwsVE/vUvg+aUP0jSthCzugv5j4ys3DW
ONGb6sze/NSThVJoumftXj8W9M7FNeniBfPqgbvbAHdcmN0JC1XAdk0cWL4xN0vvyNy7cO8fJjgz
NckfO2GaKmGazTXHDWnU/IiScNttWio//b50xJyNwEZokBLwLM5WKTEVR9yvLeD8MexnYk1Uzc7l
w+/Swxvlw6vgy+AJagvEq+zeNE5nBAGYvPAoUeGKRO7k1wBhNPhBDREl/5ERhEbiw+islxi517Wa
WVy0ra3lGEC4O/eEbYTy8yi2m1gtt/kz3xs4uuo11TvKzftuEV/Fqk2/7bJ47UMgv0b10PL2jt8o
n8bXZY43NcVWSyjFkl5z7M4Ww3a6axMiHMEXMne6K0SyNJBazPCJSEOGU40we9sIkYW1TIUIUUbN
vj+VCOatrv+au0f0r9MwrHm68hBzp/VFpFZWic9YAa0d3+hjyO/waQFPayV7HQAhFk6X9DURf825
S5xKMXvG8D6VuTNtA3Mc1ddKEuObMZhTJbAkIyhfhyp9MxY1SLCGDYrx2q5UhehMlRWjpebgK8mc
o0bDhgjSPOW6FVpdG28xqx2p3y+FwNYAjddz1jijtPkuiX3UUW0fXEccFkiygjYFCI/1ZkdhDg9+
gXkcYf41bhh9zjNy7NPvStftbGQ6pjgFfH3jdWFupcLH19M2APgVRp/khnhTxVEjYyUjLgE43v4N
qSBEqTYySTtbYYMdZ8aGhnLR6SYUYolUKOBCXnkdPEHV9AsiXRUJfBWBmYwZh/ssCrdqmm+bpVwn
sqD7fQgqtmNNGo34woL03OQYYXYqNZ5G1dQ8yL1GAix1eEG2fgYGxI30lAUuF2D8XjMvPKeJx7Gc
a9wQyPZMEz+LbLVnkRScDa6mYjn1XsFccIheEcQ2hmbI54BXXWOUYpoprJv0vOLZZkKPYHEhUqei
15D1KcwMQCttwd0KkQpinQFNAQyiSgyRzADOjrZEjpUyidmzowypM9IL5V0jDBErHxGtEBMRKVqW
HsmHfKmZRldpLH3RLZQ9uYZ4EbFBVcNlg8xd1MCykTzKvOO7q8PI/CfmC3jSM0tL+uKXedzBYvJs
JEBACMdFKSGw8ir506hHJybtSzZcymm7yMwrGKJaOmR0goXTdQsGYQm4cYIyx9xHo2ToLMwWDVG9
fJ6oaro03tYpKi0lLMcsDOY3GVqbboogkRlE/9Gf7wnJxPPPlBi8nn4XV8GIexsas52XP9Qeojjy
NRaSfs04U6pZU9gLAReziAsjXZFCD0FZvBwVUshJ8zFqEXvANKfwCR8D9ZXwMCg/r4Q2+nPOKBCv
QeYdjNRXsPTGhuNMG70lhZcNEqaLps2vDYp9R1Eo9xgSAaIrBR/l9cLEigAhIDpl5w+sm3QZz/zy
y1qqgGKDnZrqyY7Wi5fkw9wlRxIrV1QIwuPaA6YJ9H85++5sgQgg6291FEScjYzI0bL1ll/7O87P
evekLUPBgyGdRkHauCPbMQDwxAPCAE9Jieyuw/bMQu8hNTKM8P3RCDgMipNAyG4lVyADbVQO/jy0
CLJhM+L9BC10KdjkSC9L7SM0YtC2ESS4ONWhR9kAYG7EA86tq+ihfJNvi77eO0FCW4B9Xihf87Z4
292eR+CZ8PtkcDFzg88FKXLjOkyY9E+yg46Xsx4LACu1D1nqfWuKngi87el0mcZwb7PQ+Pppzqgp
TSY43JRD/2UpKoS51LcUtOJPgmeTXhpuwCZzkCQ776weEE0ZMt/gJkbsrBuZ3eU0Bh2gJPIsMImP
vsT0jDHjxrp56KhOCcNArb6uMRd51Av+rJIjqimY1XSXZToIWnKT2d5I+r3I5ZfBGZwWbbEmYO/P
oirF5FNONsqMeLOui87uAvYdzs0oqi2o+ywM+7aNrKSLlOC8lDhT+cp43VYwZNJZmgC80aa+yfMQ
5CNKlwXnDinrW43CQaauUPULMDeyBjjrh5mlREb2npJ6BMp5VNa+qDZBl2SekHLpGUcetaUUYdh9
VA258/olIZFvP+W2QHQxOlwVyYEEbVeuQzyOn6baf+L95PPDRgZVD6+5/sJjZm6w91cgltOVcy82
z72HQIVMOp2hkDd936wtoE5Ftyc71UJwJWcHat+JbfFWo37qgCEil10yy6dXDPACnNbUssclwThv
Fyu8gUolbUhFpm/56pr4gHCZkCUgMtnij33mwxnwbeueUazUuZvqOHQOluKoCBtIIr3a+bWieqSt
e8mIpz110vW3Zn5NSGzK9GlyVPyauMQPlBqcswYMm6HYvIMdCl0/GB7+dZT11HjqpX/68b+yFhaM
RchbSV4MVyLLfKzzouTwcXSuQFO446o/8NXKAgM81X5aYPsXdfnTJUOAXscsnN571JAuLLYyiCNG
q3ZWcC5HLto6sAx6KHvj/pde9UPAFQZceZJY+Ywqc57hYUFjKHB1hMqfUsLiRAOx6m8quEWV3DBT
pk1UWaeBXTw/QSBE70BNSZIhJlCA21nxuoY2iAmvRoHVlcKJ4R3D2Zk6Rk/GWPmDMsKiTehJFfu/
FRLsFf59IWvIhikZkmKBvjPQSvzrQtZs8g6Rw2T9aHYhLovsztC3Y8WQFW0wTGKASFZqbGZ05/Er
Y+CdgbDYdjYTHI8V0OtSU/yNbXw1yL556bmTJl4Qk3E7u3NmKNlFZm2mtPaO0TkDkrbrg3voBUKk
hImH6FjW4Mxy7rQqpxO04pr1rkBMu61umqulWCnk1Es4NltIbFh+fe1pS6018lEYH71DrUvuJL0/
OFCmGj9w8lpAioH9TMuIfvuFK/BXmSPB1jtPqSj8n19zy+yi8Vo8fAdS4RcQdnTq4oI5+OBtKRem
9bW3InDY8lheq6gLzbeGBhVPK9O013SoQf5trPUWhq7yMwFWmN1sI0/ghiifGsFIlovGgvcqECs0
Z6YvqWBz9zxc3RIXonGx+txTGFqVK/oQv5MISUNo0pbmt04kWiObsV1113zRP4kk+FCP4R3C9mtK
cwU+Jz2pBl34ucfHirMAAIq5C361iNxxpmbRR7qkOQXHeFxz8F5kt933UX6o5fLSEvTT8v7mbrOV
cd3W8bKUsdkIkbH42Lx5z5cIXQHGV7gMfhGzbGsb8npSK9DoYLssYBpHct0P1J33RdZOArMCgSuP
jRH+wQVO2HnqLaf1THG/0RsGhFF29qLc+V85/g8PsCVq+r89wqYhmTKKYlVljS2j8vnXR1jpMlHu
1Ur9icBq7YlBx8OJqUn/UYwY5xiYYXKuSiyRFjSygmzskhmZ+FwjWHmEjRmPFKmvuB/zcy4F6KbU
6jLNUtSnT4p9AVVAfCzfMgLr0Y9RuIw7RT9VCwS4606lYD0x8NMLKmanIA6koFpr/xoTIs72r8Vk
FiJ3EndkffUzCcGiLSJyMcn7mqvuviDo078BciR3i+cHeL3h4tx2LSSvDWMZUs8IlGL1it5VA4co
gkJsq8/kL+1LmyWRtoSL+HWQ1I4Bf+e8zFjxaYx+WYyeJbK1VWS9ba9DDNjI3GKxF6HB8YaW0LWV
uJeUP4ywV0SNSyQS5nrTeNX4HLmMHCUVHCWHk4GIhWzRROF9VP5I7AZFuJ168rlTMJVoM0wq+QOk
8UyS2MwWzIyzt4nE+b24oPq6SDoyDjEWCYdVvgnd2y6mtmq9tqYQotWY8ndpYzpAJaqC4pSFi8xb
0aGyrMHNj//N0nntOKqmUfSJkMjh1sY2BpxdrnCDqru6yDnz9LM4mouWRj19KmD4+cLeazM3aiaa
4acm6VssDjDPzU3O4F5jC5B+8fRQsJ9UoUMmakEFHNwo+9IQUXSC2xGKh0wwrbdA7q8AvDZaXyCt
RsfzK8FOHcVTDI1faZKnLh1g//tTP/saQ2KVERlGRnsEOr8GRLILQXd/To66YJ1Y/VmEDlRyehkU
5YLPFBtI/CWia0oDuoXwnmCITR8UyinbUMO89Gr8qKEEEGgoPcc0PyqEVbbSZ0WGNjpYtf9OOHVr
Db6lSNE5uHNCXw1ePQi9BfyX3n8bWoqZngaae5k0aHa0OqpWRlKw2NNjLez2o0rye9Sf2Db+lQhb
7iWkQgh9wdWXXMW4+2NJpDCYzV0v/8XGxwDrWmLHOjPHvnbQu80A0YHJ/o1CBV9Q9qgoxkq4Zh/0
lWouwReyDjMoa4Uv2ZpbTNiATFmSUbWniBAk2M6FuMMGFSNgRzSl1ue88/VEfGQDWLV2M1Y/OWFK
TbQjPq6CPK1aZHIyTRUJSdkjSKqY/jYQiNUq3hBaPO+tSTsbc3JnCBGSX0c6AZeM5J6Ey0EnNWTa
sWS+weACqpItKX+14R1Nmc7Zo+3HuXLrMfaYMXgwtYzhPs3dI2A/PrE9bhfjibkZqSwmCh5CtfEF
ZFShoLpdGHgDd75J9ltajPsZHYJcGueZQddcZNdcEK/cRnH1M7d41/EhGI5K+8eesGQ7RBMP3QRp
dbvtUZQY4YXsxQvfiYETkRULnd+X3GP7IjKlrc71ryq5gtLtEGNo5XNgmSqr+6z+EDXrNNXGRdB6
hjUkCOC2th5KbgIkmc/BfGnIMENWfxaGknXVcjHS8UIwXbyNIuInWlLvGdVjBWKYuvlAKH8pVemS
AUUieywtKHtrFOrjOep2YZoxJb5nxMkPMtDPkxqY18Gu0wnc0HTrsTizHVMROJn4l/YaDROKfNug
Glho3LLgwhOuWdleJgUs+A7IaBpWDjEPKuCfjGwCUoM7UoP5J42cnAbN9GOYyn3H8jNzVBXfIXFA
NZqNiLkJMxkCsWqRVJ0VvmhRm89vYvFAURIZ0aa6VtqrGs2tWYMFoIwzfWTuEGQAx9fZSdfLUz++
EcUZEgmevqukHTRHcpiq8PuEk9KKWdrzNy1iLsCqsbxv9D9i1eA+wjUTa4ep+JQRCrXVK5Vupogl
0tCCDcgQhcC/fimcBujQdAb8jhcPd12ouSVvjo5PvzkOUeniZs/7twrsGdFITk7fDRFFM6MjoUTH
EEtIl5duShiE8teK7rMVILpnw7UgWuGQH/hTHaVK3qsc9/UaWGLLcvZs1eaBuM7Lku+pLG6ScUfK
bGg6mzMgW0r3aK3hkQnfNMzbmeO9mXn30p8YwCOtFPwDhtvCk4tdRHFE7jJHE8fC30rnB89dBZNe
bRROYSROhDMtjdTDkG8jMdmp9ch52z7zur8bc3PFFcXzj4eyQ8i6QvGRNAgsxhP2Xquttz4l6k9A
vApsC7bFJVNIE30ElBOazfZWy66eig9O6HT+UgaW3RhUYutQ4HaSuJWXGO+HVp+HbCbCguxVDqdF
CR92NemPkl95SO6Wlr8JFi2x9hwG7ZlJ4xNP9sNKfaO5jabIzB7nlEdvtFcE6RzFPZwq1m7LKVgC
erytEPMZhft60+O7K0layRYEVyDJ1j9q+2pUjJjyg+TbDhMnNXl47cbibFaGP84ZkfBEDunFUTQ+
igmVHmeAsspGug+1XkgETu5yCtsxeGowWO8V1bGEvXD81uZs1/UYdjNiw6HahtYWUdmz7MVHYyb3
MVujEWCjZseehpi2q9N+IzC5ZSuc6zA+F92xSa2dipUyWUnGMXRUsqBzwmQdKJ+AKAZI6th+MYLa
qURB0LUs7X9RV3BZVhHYJ5I8L4a6Tm4oVr17pYhuQNkoYOmmPoffBjENEkPxGNVbAD0JOlHGX44B
0kiK9sAVsS7hrYm5FCbp1PrdiO+JtpM5SoSOe39bgKxOSyTgbEqiw2wy0qDbrJmUQ56t/3LX6tKt
zTRXk/34O1QKR5kZhX8HeCLNQxEwC9sZRHFnNc01GAflxQL8xBdueLwwWqREYQGnG4Gx/taWfCph
f+fLhX37VKSeiZAC6xF2TAR/JygYZx7Xaao9QScN6KP9nYP3OBkP8Xc0JGehcarOjfkZGq1xeC43
WksOElnMBYlmyvToNcDLw2No5Acr5JgjsPOz5hRiJwaHs9HMPzJvq6R5BpZIzQIREGfuuAqtNIYF
0kHBRRF/Z615rHBA5GN+HIDaj7lb8xnK8D+GpTjEDVYnQqLw3NVM82eaq4ylPc0qhQg2TazZOv02
+Ko+ibb9d96FCBHYXRn7grybCYziL87I3AQhN2g3ZYoPKSuZlZHdd6xs95zqKkbUOm8OMwPDbKQW
V24ZCQypYDlDsFEMYgRAulsHrg1s58CnJPRrBvySjvi7fdXZsSq+ikTcA0NGr16Bz0P7oVADGozB
Dl+IGW6KbLdx7gkqnSN3D6PMiJSE1EebNmPnifHDKsEFAlCYvTMFcaUQsPWFXRqaaYUBCo3kNPKS
/2h03BLNK63P6R3Cw8MUKpawJHZu1FHzBLnw4nx05ZCQS+2JqmMMAAwRk1tnbsmVmjIEZgI6ktmb
IF9+WK32SjLtLVsvZYG5OZ/wJNHphycBrVEwEJ5Ypp42FJ4o3+rlS7ggiSzIOE5gTlZU4VGLA5kZ
Txex2eGzR5NBrQCDA0eP2QCiJOSFl59UfiZkMgdRda2JfsEDGYsj01HdnyxUyCi1SGohK0i4UMLl
g+JHEolNl2XP1zeN6diibs/op0MuR8epYZHzYEGu1FA3q6xniWHZiZKCqqH2B5PFXxB7Cxul12Bx
I0+5ExXQFji6U7Sp6YSRGT3e2D3QEz0189CoP6qCy16Y8Rpd2Ge812P0IQvKe5e175l1bLpdkFde
HVYnmi6/VsudLC6bS6T8G+c1k/cD9+WYJD67Tx+qIu+rlUd0KNl1KIhdVFQx60PzW4sn+r/9pAMU
xH5WyXcYIpjokfCKBHARGgVv/ZBQDyQYKYL8pkfdjSqyjCUkOPgYtH0EDUETXIl6wTQ+QIpvJCQq
+WTnWvc2z/1Tr5KHGQbM0NDm67thhsCWAMitNpL2qu9FQK7lTyFcMLQlBsIP5o6+EVU4i0lHwdBm
oALrqKuoIpeMZSdj76FnQLZFNbZYF50Kvf0Qpc9cSfc6r7OR8qk2tyJp3NgOZLKEUgb9BY6z9dwo
0QEKKJ3JXSzxtKzkGxJhVHIOWKgfRAL7EGuMJGeT8rpCPOwikff1KmUpYN+OHlI68ql1eAzB8k1t
XS4YUdIW6fs5hmIcBH5lLVscP7iYvsYUfke2h5vEp7GSHVeLJsNCwJydYtuV5KMdnfESFtHEz1JS
ugjHmQzmPHinZjB3o0rCRz+dBHSNREOZ/S2xhjttm6Cj7mVPU7GnUQOdnJyzgr7ANKAxU1jEROfE
68pB/ALuaAic98uxzHmbXUkgecZ8JEm/3FIpu8oEil7D4iEr6iPJ2rtaWdc6gvHcwHbnNMmRaiAr
kS3gI5ulvYGSP7HA9aGDttZH3LGk5k07dvt83a7CGCgikdySrWFY26p2EFQguacbhEBlcPcxbcc1
vQdFtBdL3ln7YAYMTD55iVj+U4UQJ77or92ed1byXcwWYbPaqY0mf5J49C3nwgCI+OGvgLQGNooM
/JbmBpyPfLNdya9sDCQqKDcZHo6QR47OonjJvypN36oqu20z2CuxuNdnsC1VsOt+Ipavq+3sSqtB
J4A5IGPgjiY6ZjTOUIAMmooXRUi1IlnjO3KUV7JwMYyPKZup9KCBtXacDcdUlEkz8sfKW0Q8C6Pm
ViMhYBGfqi8ls92ZpZ0OExyjzSyjT6+gvebxbqzKXQuSX05R3uwacrG0n6Zl3M1wSes+dJeSJKvw
034PLSnuP20LkhNj+IL2I7eTp8kTaRKiJCAqM6ynRbtd/dQKkc/lpSXMok/me6uBvMPviXUBzTG3
D5XpYWRCIlu6U2HxcOl7eG1rZAWB2qJhqTU4hMm7DHmTvDKFmHjarW3GS5dM6H88IigOa8S0yk8z
EgyHy5kzdHFycslqLMcWKjTuq94iF9iv65EtPn7vEIOruQfCBx6FbAQaY9JmyIqcyXVDW1mnmhuy
9R5H0pGtbZK8KcSOpAS4dv1KaTh0pCKxl2AywOIfDWdVEmloAOMmRChHDTdjsJxrxvss50lI7GI7
I3pN2zNAnGoS7aEV/JWiO2gJQIKbLIm8hP86/SaOkU56QzdSl/+ycPBTpgy9sCMDlQeMcdU2vBes
OZX1T/cxUVE2Kcuw4Cz08i4KZEdMIT+eyepgw3ZcYFfG1nbU9obVeT3pIOA1+awKhTgzAzw1Si2B
ZbBwQ2vY38M0ecTAJq3wYDUJnHtenL9KHnj6lPtC4icmIHMR2Uj1yimXeDuxX3FaEf4plSMFZEX8
Ux1hf4KgyFi34AGoGekuqN1S5cQPfQJjHA2TkwCCwDIGrNJsN1wkoRF4EyHeI7snx4JKAgDKI3M/
l5gVY1Lg49uioC8kM4dPBPBL+at2f0JhcCqYf09BMHchho24vy+zcCNRZ6adBj2THsdeI7zS2nVZ
ZvP0WZnh5e2rNW1eYsexYxyH90RoGVDmO1NeUXGizbq+ZDccorsIsMo3jYJSa690xiFWWQ0qvDIs
kPJwwpE44W6AyC9in0c4KwIEJVCsnrbN9C+ozmIOggKsnO7pTGk1vfwIp+/0PmeyFxxk8p/6j5Yw
oogrg63Lb3LDIy9CCmpPlriojmIAyXoD0/cjLuzJI7rPjSmjV+H6lcAHQNaZVWcHmcvGOJLEVx+d
5JlmWstfk3Bauw4uC0k1PZeK/I24wm40cMr2/WVeN2LEUbfHWg9JgzgIvPASDY+tAfCktYXwT2qy
vMj8rnNTUftQrOyTn3ajBN8puXNjcWDRJlKmiYzKso5cJZ9hjjHwVjfETYoY185H8NSKcTHK8aL1
1pn2JQy0LbUm/b7LBZBiqNgjI9R3JX0bp9VMg+TpznTksB6SOGYy1rX1HW2ro8HKbFagADHSu6i5
rQ+hwJ942TU4K1lXMA9nn5SdukbzSWNheRP54vQ9mh+FcBrAdRj9lvaizFO7/MY0Ag7UCwgzQOA8
qemlH9XH1MoPqvLFqs8B9NL109HHDIvYXqL0zwlhjdFClqJT1+h5S8JWpFWvxLBgEHbZ32kWtgEm
v3lqr/lupRhEJ2POz+vSrE2PWAKOvZjvl/wWk/Q6knxX2XO7+FX7PiufRSrC9EbhyqlUjYdBqA4z
o446fzeqy0C+IAv1cbKn/KtbBPTcB5EVYq8A50XEIZkU+CTd1tzJOndyxp0cmB6PNWgu3kc284QR
B5oyHpWGn18+4nZkZDIMH6HpGRaTsZMCfZYsjI1obltTI8vp1vBIF+lbjZ1eoE3DV6QKbPZ1oCxJ
cVOqTwNehrafUUSZ5S9Zxwn7+TNnQcOX6mSUuwDMcZv0WznBb/SV9/EOU5HOItlkIkX/hZzas5h9
hUMIIZZecZA2HzPDjjGR3bjk5aUL21yEOXcuwdnPveInSXiiwDrNODP76myajOc4gSCmHtYjcon3
EkdQF6QHhSNoAKG5OhuI4coKRmLQdKEilc1PDeOvnV/g/x4iQ992D/8XWo0L7Lz+ljR9BwGYpNUo
nx/xcM+pYET1Xi/WrRugDWD9aTYG8PUW5XsTHXKai0BJGJfhUNUmxtwD5wUko7HbQuKrYXwM9MwY
d1UDdG0I57fmzWEhiwx7UmAI2iAxWhd3AzjWLkEPFZPUjoxpHrCchaBcFNLbjxMry0J+y2ocXixJ
2Vceg7yBDyKx0WejirEJ+1E2/9WU5CIL5G0jAFI2gkr6W0qeYC/7wiJ7UMKFFNUPvkapcHWcF2FO
Tl4EGIvpdSpJ5zJL4VCfu93AVLaoAz8hPdAwHgpvDwQdQvJY0Nsg4rHC/sLU27qXcQweCdeEciaa
2qNHHjmeR6T+QnsGreWGKrziT8zB1cJKw7rTb6gXYJ23BA5n0+sXMx3OC7ZbYfqp8OiZpNH+GeFY
JZq0D+vvERCSTrdp7tLkR43Lt6JmWZYSPXowcBlDmlRHp6eaERsY1Uhm8JVrcKaiebMWXkTu/PRQ
64LpKVlMPYHNoFM1gme9faolEwB/kYxT0k9Y2T6FP0b3PrbCpqpq2OKu1nuD9YVbtzJRZ9ck4A72
n1xajQM/YUonJ7YbYHF9SnP/l4igRLgN10V6L9Hz55lN9ka7fCb5xWKNHYFH7Gtm9U8acrF8WHv1
u4fZWfWkiTL000lBJKaDZboAlSh8ZsqG8SYpe8UDsZgfVLI3JUSQ8SjLO3Wbq25WyudKwsOUJafW
1M9Tz0lYMG+EutoqCrj5FQWkHAFRULaxRCUukx0jU4RJ32sBb9olPNTV99J0W6FMUQmdZliNZiK8
GsV8VRiEGe4eIxWUDzknTeiUIYadgtZGqpwp5CRGTmIA1zL+6u3f0GHa8IV16SKb7TmE/hQSoiYK
Z21PIjpBZ3F1Og2M9uCrdcfShBHJO0qO7gmtGUE+vOWik5i9zwS6SLJddLuCWy7UC5SB7DnKTfKj
Sf8SgSHyZmysi6iFt5AU1bjEvvuyONa76FtA28/KlmUeDz0zwjCWqOQJ7aOMNSS/zUQOksEf5dxP
hsMM2oQhoJyvqxC2Sn1K7tVlaUlCIc5V4xRlNqP+VLKER0ojuBYpGjZw5C4G3SkvFnP4BuHKIIsv
sGvpb62s3CfRbiQ7tWamzvy5XJcay0Ud7bYFsMcaD+NtwRCBv2kYkarkX2r5fOYMjY3Zi9RXQaAr
gSue2PARZe/Vsq/KYcNq+VoR38r+TShf2Ct1AtzYp6xnLu/kugiAXMQbYrO46VOsKgL7sTDEJcef
HLecIGoOF1XaU1sSq/ox9Pr7BH7p0iY9ykSNrDpcopQFoXShXBd/teRtTKs3nSAZV4oGn268j7Wr
1qbepN8niqi1YqzF+sKnG9b/REYKMTlzYUUkyUACEp+yte2F0Rfo0RUiixB8aeNRZ9ZHVg3RtDz0
SJsGuy1sIVDpRVN7/J23MQmpkc5zPz2ER4Gjz153PQv3hPrzkadOwy/Tb5Kkt/GBQK8Kt3L7p+zu
LXG3jJsD6dmnbquHRE8YtyU4zYpKhgy7FWVLJdvxdjLAXBO30oDLeWca3dOMsKwUQ3TuCm/UwQIY
4Makf8rlD1utnkDyIc7J/rml/Izoh8OdGneOQbJIcBLYuWhluA0BxbX3svgHMnFro8eqQ+lWwFEu
PiX5nxqrTjvaofUwJ+XMoGeBj6iuHNvojiJ/N61TE+0C6gKjmyDAkmWa0Ck/i/wPeiGCdn5b6yy2
iNNUQMvnFrWcnO4lDC7I1jYlLYwKiOIkg9jVM0Zph3LGNmcRDs+1AodQU8X+gDKvbgk/dk+cEo4/
wmFKuibJOkWszIAtOGwvaz6DEF7VWHgdZhSd5Kb3lGUHPZoOUdTkaZtq0nbC4S2K7lAyKm2io3xO
f5vka04fmT8hdu1o3SJy4okmqk4iSiowiNN8ngiuzInuKTzG/TLDENbeHbIrfFrSK9PozxhHQcEb
3ZHOrMHxz1odc+ZG0v+wKm9oBgW4wTB4+blbVkkW4XNHC8yaBN2rY2ldIa2PdsmMseNGuRtTZpQ/
cXLU4OOoG6YrcerOVumt3yjDA5j4GZZEYxd+2zmZ7xqasEz+l8wpT+pDJ3yJdyjF4ckgTUc1H5Ic
bVqMXvhd9yqjmUR+maQgWfj0ioQp0XwuJ7KZ8B+raHRuZnGVE2f9VEbJ5ScVpSdXLGC0EkqkocMz
1W1BFfYmplV2iZkfxZuGLq+/tvw/HeumkhnTfM75TU+p9lFDKEakpjsjCelBOB64ETCxbEh/6XDQ
1Tb/PbslCQwsHpeC6zJTeWAECmN3xIBZEAiPUK7hO37N8fuojzeEU81HHa+uPrfUvGh852tkQOuS
TnMy/j0BKLEvKsxR+m9YPjPuwvHKCcLu0fyexU8raglVkTdl+SpKsOc4Nbt605Bm8J6TT0+9QGwX
/OIOPCjYG+qenSJ8KdiOInMzuhohgsYkO72gOOGL4Coo0wYSkfXXSqSX/mWBqSb88MgX05mMeUQb
qadsoFQK71SOqbScQ4E1Df+99kDhICH7J+RhVyjb03KpKIcMobOz6qYwUQ2SB6gb/HH7KfZR2ZTc
e3x4WJZfekkYWENkMvTegIhZP2fZ3rRA+OFbe1F1s5uYeoF3NJEgf1NFpMz9M1pXCGz1xMtGo5h6
Q4aRxF9TgWB4dWc76bBqhDCz/GU8p4Erlpn0GFs1a+xOzvaR3yh32Xg087WqP5CA8ZUb/Mub3LpK
uroViH4jLqZiiQjLW45HZFEkP9cfSFYk6b3HswkfL3wXjTNg/8E22k+d+Scs5wSkb4WBBF9Ge5WQ
OK+LTFseW5d/qxvntjrkkBSQ0FLuI4cEOgoePPLjAUwaaNr1u+vmu6yccM3aBqpLbWw2L0xaskGl
SOCbuoNG1rDi1IxL1RfbOnGVDRutgy663WfIRHLmx9O7t966dsGX3qLZF/aybufiLfJT9SOR/oXW
O7+61riL+MIoi924kHK7ta6K+G/MYiZILq4EZHvpr8wvbnRbbx5sS1wP/oQEq2Wa6CpOU/Y5YNHH
G91tawRXq2JHd7jVw7cUeIcm3PCHmqdieDeyz4b1VANtkc9H0rbLxbRg8xbgHyRuB/4m5iPjW07D
Q+Jr6uCpO23esFVm7pJS2VFazluTCozvzYfWDAguH7YQ+Ubup+jfsZRqMQPWh5pf5waZSGXTK3G9
Fd6hNLTFW4AyLE9/wStEL6DDtnzCvmsyEXiXUagC7thWCApJiey3RlYex9G3+LsWW1MNdLDjfy+9
U4jeNLo6H1eBdSQns6kysp2AqFJcA0u/iZrjKeerCzHd4WX5Kbt/S3StRS7Jtu1/xJrTzvwXVu8K
oW+sZVr8ujtFetROXwxcakyuz/jPINUgLDla023ZUczoN5X/dwbxbeJmGiv0iMzWDU4/9LSggVgr
g0ZVR4spLMMJ2h8M5d3VS4abAE+BDN9YsgtAEBy5ZcRw+FjEVzBwmxF3nBcNDm7++U/f7y2/m5HP
jxQgi3gmKW2R3xtoEEG5K4hoMl4YoPspc2r9pqFt0tsrEBSVrDeuhARu7aDP6UaOiQCnHyIE0mR+
IDRX0s9i5SWbqS+i30U47Uti7utQMcXWaRGm5MKlTEUESYU3MBbYKQWCajJkZXE6GBQ3LjMxeRhh
MyFmsEg4JeVoiNnTpFxAJb7i57yhQJike7IrYbKUbf2GwjNXRucR125X8W40YI6hFUyxoReumOCm
IzOsSPF4z/j2aOH0r0qV39vm3SQojT1KMZyCdZ731wChL2C8aJodWidGGCKhiTQcc7ftB7RpExVu
4smbsFK8qh1O5SRspQzgL49ZqKhHsaw3WR4/9D5+tr36lNut1WvbTI9ZrD1XC7fORtCzYrRKCqzp
ydFN0uRQZ7OUciWd9LadtMtG1LEf5LNN6JdN8pcx/u/Eudtp5nUNodId6aTCLF8q7PQ4V40arTnh
wUaxFwmySTENLml5kD3SIw1+mk5Kn/QO8OgNG9NRYVYgv+QDxUQ1OE04O5DgQL6OjpAPTv9HIkTV
YJqo4xJUAVAF21zKgAkIJAydUkzniGMn6PCpYu5jnHSpRZwtel8g5zx5K/AC7G+uZXjciH/FqIFI
BQmxJXwto2InRzufsT4gZytQJLJJXXdABsGCygTYP0PhAUNGn3ehAnOzQNqthq7OH6Myj6szWhFO
el/tZ4ttOkP95CeMRzxYOatbi3hK8hjd/wYxiPiGfQG/l7C4QonsxW+pkiyJf+gNz1FCDRxCRDeu
y+Bi1XC1gp82JvbIOlZc5IQo6S7S3lhgv+X1FRTxlrzG4JSHqCrl2rOCUxk8MlanGRZZ1c01Kire
F4jMmNZpy9lgP21CE6+4mpLmqMpn/d1KuR/JDNEYWMp9fiSnPkCnKzS2qnYHPSEQeFuUJfk20YHh
JZtvZImgrKNPoXd7ibNKOszxaXUEVvD20Xb/WvpP9oOFu2Npi0tH+zflyzUWoyv7aAnZanmPOC47
duLKrRuZJymAJRz82aJpp801QJL6amZOx8xlYrxbW6pqifD1kLlSk8FR7MIG6E+vAUPdJFlADblh
jt9l4qYB44bZHWRoI0SvcFm7r1CIH3lFmu13RcfUsO3lU6X+b0syzaLtFKmbnJWcjoQxM6i/0C8O
9seKmULuOGLU6oVrjVSxHN8ixQ/kp8oECGEBIPEIrm4YnMNKuxmNccMCfNPS5qYrn0wC5Uy6qvgd
BuucA2uJhHvFGqxm3kltFLEqK0m1KVMcGWwVvukhN6qFUPSBzFyYM7fq4qMh+jrTWgGk3yDaNVgx
pSx2KWR2c/FMfUtr2iTKpVeSN4I606C8i8DkiukCLOwhidojsqOc6CRV3IXhcErk6pQHIc7X7bLk
XsdScoLoHg1uVzOUqDYj8bHKahqJEJaWkLi3snDUIU7otsK5DIHANF4irTN0HMo+BqFW6aMx89IJ
wvVvl/EOSfWdmgOnVBANE0uDWIgNCQbNRuF5w2rJt8j19iAlArletKItIsNBskkkHK9ioB6koEWN
mhyzRTkWPHMkGE7qsVG+6zzeWiKzc+EzX0ao9jaG+1LatDHTJihCSrTeV1FUH6iUq+ZQxJyyGRvi
DZ5Gjz4QOvuGGSYpMwoB4NHDlCgwRPJUDOMMVRk2Xanb5ounK8bRVB40FNVl7rR3/dVciw4m9oVa
a5c6cpPCpEQ5Y9oSI1iVFz4f04g4Ici3IA+F2VPqCIZn59aRihyYlYG8H7rKEdTpkC39geWH0JxE
FgKmfOhKVrsQPQA9xA0A1+FQx4Wbdy+dCdZiHtmLGMGfMSTlkRF+eE7+g/2W+F18lcFKr7cOcv1o
m3pVQSZ5h65L4Bl9W7Bko2EEue+NQ8O+8CXzyhYw2yUZ9b07LbkjhcT9Gh2nHNE3+otNXCbjM7aJ
jINzzi4X+lqOsGg+NlbnilOJqcIWVpLdV3Vpo0cQfoz8BrnImLtaVSPdGHi9EHsxwYsIw5ro3GPE
mzhlAwh00RFZZ6+iKuDozBhD16D7eETRNhgMbEjtew5ZfzKXS1pDxFZZB+OaqXJnsC7NWMD3Q8g5
gahGRkbvLyC0Hk0U6siK5nsdIkYLGtJseBSJlAho7sBJDrGdFjCO7KAABdz2p8VqfJRa3njGwTo0
DLG7pzkB1pQkr7egxpQqa6/00j1w0zldojlx5iHrDA1cKhoLwnw/yZVTQ0uWsL+HHH+xCesYzjpG
aUz16obICp/udcTqNr6sRnqDxffMU0p/oiGDnQaup6euGVEwkZS6sMUuMVGOFa4H5lGqsV1CdttY
2xTe8RxPNK1Faytg8CwBDkAUnAy0tEjgz3pHdELPDeyukaYmchrOR5OB0DjGkAbyI2dkHuXeIugu
O0bkf4y0VnuMoyXZMW8hojKK6eb1Yk9YAQfmDQbS6whGTssZmEbcU2SVYgIT1jchg5QW3xey1cYz
UIrDptWi3tUrMBlxdirWfjhxw/KsVevFdRbJnuLiqun5DRHTJhSIBA/WJ03bsjcN9Ah6snRDDTTk
2aMV9XtfzveczWlb/RJjoYnKJSmx+3U+S0KRo9RKb2M83YZCueW1dhNCtuhs2ZKrrmmXkPdVyrps
phxp/Z6wCACC1VQfQTJFxcTOWEcefdBUyRfbwB+7wG/7wBfgQiWgpzqwLdrIc6ZEPumhAOpKZgHT
CiPm5ISsiH3PnyG5IqBj+oqnmlCeYyrniNJad5lENwSZnA2o6HR33FXsqxD0aBNjd8Zo4Wi6OqjZ
0e7xyqASDwQwmHDpa5wlOg6TjKAgkJjJUai5oihyZuGa/NeQtyplUWk6YwwcitmBGjabLDMJ9SJb
B6WcVJGZhz+TPbDM/t0Iwgc6Gp7paeWBEktQiHd51u8Ym7c0JcTD7Lnv1SBidg9yOdoZrRNMyj5F
2leeG03aRlTAqTUfCs7ToW9RE/gjK6gaG7tkOmpU4vK6TymwYWUvgPhXuH9aQhvG7KD/M9rSXiMk
pP9HSMQEV1jAXyB9A62TmD82G0UO2N3vrfgT7IG+PPv7gDuzKeVDmxHjfAimt9pksxk7lrabiZ5C
Axx3+6+wWUCR1UQ8iqv0uH0xMNoj5wsuXfeBQkUGCF8TXr+OYFbff0I2AYqnBxGtaQSJREYcwAWv
ueBkbTnG6tuo8v906z06hyKyxbg5JArqIcRQjFtJPbmyR4qqTxnpqYQ2wAIrNoAVm8r+xBw8YwFX
R/xCttZBAtAQVvwtp9Yj+4DYWv1EcSNN2hEJnCdJVHVy6BkpaSk62savboYXkL/XzHiSfTmEcAxk
lmR0XEpK16Xb1j4crEPdfkdGak+PCPYx5QN4cNItUlKnKAzCwrTFPN0Z6NdMSwTZwWaWT3mblcme
V/TekCGDzuJeSNV9uTYjrAIkHSdWhBoXE2P1OXmiktiI6LdFRTtNfIiXweLzcT9dyCa88s4q2b3h
gT2g0OtwFqvCARaEQw5by7yWd+ouRU44BitN3VMs3Y0z+N9B5SYdR72CWdZNNcVfasSQ4NBmzWWq
fmw1yUHqeuRxxqeheAWJF4RBNBfGeOisc/yQstQ6Syk7chQykCyPZdOT7DwfW8ZWRS6hYhy2FrbE
EhMG8WR2H05vgVW8TYX6TDJwnyAYWr76ulxFa9lSe1co4uJToWi2it+xGCmaGJVxbot4jZv4PoIk
L69jJLstqwRUd7sZeVdLWgCBUDqkr7zA+Nv8LcFv94MEdARJVYmLhliM/+R2JKVWV2FuL6RmeWVI
LCzfrjZwnoxuZBXuWM/e8Gj+x9J5LLeNbVH0i1CFHKYgwQASTAqUNEHJsowcL/LXv4WuN3Db5bYS
CF6csPfaQ7ZvVXTk/Uz9mL04dI+JIt5anJ4Ri69CI3rCsN877btAPLtIdOnTaWJxbYcvyNhF31yV
fGSr3VxlvbgS257e7CqEmU96NISLOTw7ZntOQB+V8UvdlveZldOQYjCM24AI8AnL7dK3np2BjWnS
XZaug48zkid5uWsIerJfjCkWiiIVC55NIWqy+ia9I2dRVznkmVF8OSAXnbTZjxdbIAMjHgoZ3r5B
PUfIbDIR5gZqgKBFFnBo9mf22MpAxvIdqRo0V3QEGml2AhOI5rcS49rqbufjvV03ey1hYUwGHTQ7
94a6t2fxOxbd3flwFHKB6Bizp41QnJRvxN5r3AvbTWCfMTCv9e6Mkd7KvGHjbziUt3lqDg4aMCqD
eJJR/zanTP/sMOuaIYuzEHymxkrfelCNOchWkGuhqEiRvluysa3qUzJj0WsNmjK8fHEOmkIn4QJj
P8/9jrcZUpukZ5ymfskOwSej1+uJJxNw3IPfi2LaUJWiekRd51CfysRkuvY/u55uaTde528090I1
90Kng7ir5nzQQ7KDEctAAyRzwctakrOdyxRlAbeDWm5ZBzpo/gdsOe8FxY2DhSy/sRzwMgN8V+ir
RhwwvcertK8NNHaL4YH1yVh09Ti6F7ZcSQns+B1XEuaqY3tGl62zdm+bCC0guTEqzyL1OKA5LaTp
OKNRn7gUBpYCh5ZtJvQw2Uy8s0zeWXGsHWQ0E3ktU1TkHmxMCcC8UyIVZ6TZfbBNg/S72lEQhCbK
TJphi/Bp+ECvGEi0fmoy3VSQvVPE99XdbA4WHSXHwD2A+KcLr2be3bSJV07adFOKImgtfsaLcOIL
0if2iBPaOj3aflEEGeZPinevgv04OpeeipHwhMX6U60P1tb2G2Ej8WWEX7k9G70EiVkbje/jmL3X
q7JICZJH3/8REUMs/q+BD3u5L7R34Mxv2AowO/Q+TLhDU/NiiB+NvYBw8BmIYEkfPc9OwC80EY+k
ZWEaghy7pJV2V4rlTlhNiTomtDkd28T/Sql0UPb17zY1TL9sEsu4duFbYZts/mGXGGagIUw2dlWy
nMo+Pi0zVRwYIqMg92urJECPQa7WhCyS2YVwxOxphCPVm6CH5xNzK/ZCf1qoX4WZPXKGLUiMB3QB
xtVoYTA0CusZ/YQ2rMxPs9mfxG8aK+fBtPhpnsJkOi6iU2q7E4vjygSKIB8woW4x2M0MaFTjJo93
uc/3xRjte4DVi6TtxmqnW31AA6jRXU7QU1vtKMVX05n2BEODoDkJvfJ1mekaexREcuTfRraXJ+rB
RAzg24N+qkgEcMLIU6n3ifNJIUa1dDE6eKumCzRzDBqUq3T5DFAPBlSrmty9miyfxbxSFF17iXz1
vdLpRx4rkXnqeE89ZPrScE6O3fC3JvLXSgTRa1AFLKQ/r3nNnWaxGSADOe1+B2dr5OnJ6GtizPZ6
t+l8fpSgsjApase+DnLSEjezIh7FyiAd8aj9qfQttsVbm9JS7MybmkFJyJedUrjy9J95ZZujk5T+
zktyjAt8QLxX69LPh+GIzh/dBvoQ1+zvYcxakhWZafsx9bUxDwFOyTbeLcp3rGNKuXVJtncsrjXT
Wql6ygQyDwnmLTIdS8tB+IOJeD6ijk2HxqvZdyTKu6Q88u2qi63uM8Ews3VrJmMDtGY3sAMTbkeV
JSYYS++x0fMABDpj6aeEKQUaEsqT4lLo4Oe6hjdBci9fZph2Q+Wg2TjPNSWz5aeRAkdzQRAiX9Ko
2aKp2zIpJqFDyuK3WmwkAhgQrLpHRN3HVEXixpVouRJKvDOsV4uIj9wkP/lTLTcLr5BYLxvfmgL6
iSUNs+fNGGHnUy9m/xpZsIAzkNoxQTp/2kOarrz1gmHhJTe5K72UV6WRfiSG2dxvap0z/AtE/j0i
LBNYDbxsrnbmecZ6T29md7NX05tlhkPD5TIVQYK1UW8rUQ66V1/0XoK1n16e0X/av3fTg6/RSK7T
Tl7vlF7DB9KObqWR5g9K9XxXJZAA7Cb56HC5xcYegQXXI/ntDGoGgGURwDKyBfd20+x7gQMCLgxk
74J/NDJtF+WGb67ColuOLQ8D3hxkwdiQpTg+3MWE5blS34BsNccJ5sNWCWkfLbel0opO2IZQdeyq
CeFx74XmUf4suW3KQdnNgNUs4ZYkdy+XMZrPA7s1WC83atUbHjlFYCaKdkmRvCEZeW+L6LkwXe4O
JqlpULdUXTrPCm2U5usTk1eWOREbqMUTRA+TfBXGBLS+Jl1+VR49TATJ2rXwaQsFWGxRHZSLAVrJ
ZEhWjj+N/Z5Oi6fEkDmIFwLbu60d9lvomnzR5FuDKe7YcxCPRMVceO1a+ZWJSaNw5007/BEWz6VR
3pIQToT3DA0VLVIKZqCojp0FaISpNJ6rwtwlYHctqo4GGla/dTi14PsMGhSDI/ShqX+PucrD/9Eh
qLT3ChgYc7hKUXqOllsGoLgp0lcIOsPwL9ebB44GOsddmBP4FAFNaYCU2Z8O0xCD0KSOu0blrnE2
clSd0iLziRg8ShZwBADhyjYjW1jPWe74UsZiH/3HHOLhQaNO+6qmPKLBMJfv1ooGwJDEYoL/Cl6A
mbi6pJnA6A6HmQVRt447Ld5A5UGpf1ub35BbxooJsNFdxpogIHY05FnAtZrxtunmP91hBx11Xq6x
M4LK1SsTosMAJvYA7UkjnCuMbglxwmambYqIRMgMK+rkdYS4abNL0fPZvTfpKWSGGLdsd3SmNay5
ZOblLdRizrJGd9wUSEJEqPLCNF4BsL+eo5MYzyNMO/wg2MPWBNP+1obj3TC7xxQmLy2GQPNHbe2g
pzCnxyph2JC6EeESFvG3Q/hGq8+8VfjdmMlLobdDSGAUWy8R2l1TApUp+ND21zCPr8Ww72cWTcwk
Ci2QxX1Yrs5S7TuISGjvVBDz0nBQ2NtZKQvg8MRJNJtEZunEn9cvepWTM4RXTYF6yHPnEkoKeFTY
yx2jQHIPqWhl1mD5XAVOSrCORZU5GlfMBkqI1l3Rjk76jJAR2D0m7ifahRbMXUhQAM6TGfTalVLp
dMY+ROjF3PeHHFOypTmHAt8H2UFaiW8VslaVcmAzgyQTFn1RA/OPl4f8lGsHZ8SiDJ6B6bbkxNLm
VoQWE/9QskpvRkRiCBocbOT1P5Mon0agfm1uGbApQ50RWvw8NXPG7fLd0zHzfTssIFuaL5UTKj2G
HTZDXSY9ZDNk3aFW72YfeyFGl8xUD4RiJSltY09nlJK2pM1MxtzoprRYzsW6IHBXmJ4GTM8JkTRh
Sc7R1RpQ0aIcMpq1g5W1K5VrQaGb4GJUjE8a2FJ7heLjZvJETZMdzCHG8X4LkfmozDQsVlOzV2Hj
mwb7pI7tmes440Q38MMRENKk8Umxc4RI+akiL+nK5cRhyeXRXnNU/JPF5oas5KF8OvWv3JaXMQtf
ZYiiEWRGuoua9W+IsWHqg1wC4wl4Ya2jFn+p/jn4EQoGfHB9+IzDO86fHll0yK+2cPbUP/SuLhE2
/8aO6RMOoAZlysQUIX5UVf0iRwJBYvJm/Kd33YQ4+BmI7MrvNGS0sDEFk08SJavfRswfUY+hoGw/
4tVIqn121kyhxQQZdf7wpgHPtZFTpUrk63wYwagSwygh32bM3zLtoVqMwKWLq9w5F6lGILUNQz3o
ZtS1xU6KPqw0Ol8qMZ1SfCQRPhI7P7fh4H5LQVu/R6Rn1Bx1MzPR/BY7+o1a6Z6n090olHsB7XFM
rV1BXWyn1k1RAjP25DS6hEyf+0dRS8fJJCGPMJWWMJVO5oErn+0+PBFOIS+X7HUxPmRMqpK9FwtT
9B+ZKWTeajsVHQ4Oj7jHVH7WvpKO6UAenltxtlNxbXF+sHZnTTCfRFqdJ2TkxrUI51vKhLCPgXBi
Fs4F4kvtLtP0LZZDO1jfHetDighqnBDX4jFPlf0040RHwzwxxGo3KTJ4dD6o5vcWYjAZlLCtpFgD
m0MJNaHDggVhPtZeecbWwDtMy/ZqLPcEMPCK9S0qFUR3UDuQHud0rVP6APSWF17HJ19jFJjCgIpK
juoEcBAa5bLgKjKxxJ+KD9bUYL1f9NEEA2QBeR880J+L/Mob11XGL+sN4+HsMEN4ZoD+Fvk+tQ9e
g1PzoUArIJu3Jd48BU5I/hw/XrO2yB2YunMz7Ug/1YEgdnog0ejZOHzy8bgvkcKEJAGyso7AhHC4
3Dgf2nxrLtT61avyxbOCbovEa4vYtVf2SWh88ZHpZIlVPxMfV1Fflc1elpRdaC8bxqfjViskv5I7
j3NI43vvJ/M2logZ96s0eejxdWMGU+HLLAjdiM+z9oYWSN0CczbddZA68pPdtmexnXsWZC9a2+1v
Vr53eHpUGN4W/cM1JbiMIxxcl0JBIJIYuVRasFReu9JxXa3y1gCRDvceKravzP6nR2+Y3lDjFEAd
n+A8+mTfobBILXdQUDZjjDbY7oaggoO5vTrfZnuttBhc6yEvWormTfwnJiZUoqwifLvJC74JDL7s
sEpxaegTZShrWD0oKhtJdWPixa3FnW+Modj9Qknccu3Uw49m7XArUjB/6gBmqe9ohoxodNVjjwai
4FfF657Wz7Xa1clgD3ektOwdHsod66R5QMwu/8u7S2QkfpXB6pI+bDLVJdnr+P5mikaljH1Zoldz
iAxhbimz+1FIqI8YU9b7dI736dNo0Xhsm+SisVlO7y2yeFO9tC12VdQso192/6IwhhRKQBnganEd
k0vd/RtlCM8QYDHOTC3vjpccOQcfL5xf+zyg5Oj/NvEPa0w+3xxSo3zZbOsGw6eK7XoMkKclnKjg
ge7WTwJrTfNs/lUoBQHTtgdb+lmS17W/aeAIaQ/+ctZvo4AoYO2slWvARuyqUVpg8EoCw8CvArVX
/ZSLh4YEZBypxnwt+zCTywOwA+8lZ/lZzCDfMcw+RsZLSZ9LPg15bhbhyAPCgyKjbS1QYkTeMCUu
4V2MLhOfttXsDpOoDhJ6AwC1e0EGsBF9OinqnuFvmZcbnpHdFh7qZaqfJERtyldWFdMSfHWrbxlD
P16bLwlY34TXgxjkwLDas9IRF2bJfpUSeMP4PTNfe0bw+Q/aSs8ENCnDdXcsOp863GVKwygBDmOG
dLbdNZujGqHr2ABf3jZ4krSOSIMGcUgM+3HFm72qY/q2lPGbwlydbAlOuI59cuYb09kWTGVmenGu
nUqHfpPptkhWCZnKJHsAWZ2FTnQMMrsMBHE9Sndh9nmechLIMwBJZXisT3pOx4P4SF0XQHDyjOIm
/eZ1CAoU/QdRIKmKoGzPvFap4f+q+7hODoNBGC80CDcTH4pKvJMPLUZyvH77VEa04VvFlJiwEXnK
dqbEZ1phMjUSQIL/rMg6R3+Tajqpu6i1WUkvR3HMbibej/BDRS9NKgMesyZ6K+EmFM31re2JZBpQ
ROgA39WMZ9tZKsPt1DWearw1NA6j40vxi/k6s+huyo1+FBIz3oghQDse6DJoZ7j1+vhH5uatoUww
H8ifdnhQa+dMbx8rbzpvUuAepPtMA7hgiM/yartYo1KTuEPNyCbub4Z/kDww9VlUbwgy4GmstOkS
FT6bucETFuMavjKIsWV+aPpXpT0nfT/BK1jJGUCled/RfI7zsGn0ra5RTVt40iTXaseNcaGH5RpK
LnzpfHjHH/Wn6KGjINVWsF5Km/LJdLJsTbfnQySFPMBb+KoJndGs4na0xhJimYlDoxadb6ksS5E7
6sGwjJRuw7biVLFUJhfIKbSLKHo6CcpecRumB6awvv6KMR7zACj0E2fgnOxn9TkY6iayvL6n0PIb
InRkinNOHPss5JOoGUzwNrbcfRL+tVnEwWrouIlq/LSpG+aP9WSoCvT4Alz2+qqsegRperSWq04f
6o2wtMLBJbaRuIqlop4aJ6NW8guYY87GhoXJk2odo1DIa7sJbVmR/Ukn5nshZ4jkcpGl9A67hyBq
HhPK96jiQtW3S09EIn8T6remZVA7b+unDpy7bV5IbwKyy/ac6enMWJhA6oFkUX9sGwq9X1JznWbD
PVtnd7nLgbO8CIb1YXIwSyAo37qBTZtcdlDkpQOTEmVbRqJO8qrn6OoS3PV/085tn7wXTQQlpoQH
ZTdQQzfJO1FxGscLUGk3TC5qymRH2avDvVM8RiORcbObLzN8lII7034vGQvAAbuI4ZVTsLCR8kAt
3nCK9f8ICkHTsFkkzIv2zlG+cRpttO6WKhsDzDRzLLt4WM3LNJ2X6HMM/yXlA0I6K32GQtd+8LD9
ZDAwudUSlZilhJuHB8g1zXFp9MzQNktFTQS9J/orh+SPaZcFWa5+lWYbOH8M2vwaJyxO90P66nB2
dhorkyM6MCkn24zAPCaxZ10t36NI3LSKo/mT8SGfAFWNp2vP7K37E6ZeLabtnJD1pWtBNN7j+cfm
NanzALTv+EjeuEYQUa0arxezwoSpIkTi8f0RNuLNwaYRHbpG2vwWGxOHizwcVYIhHq0ROFw7baAj
ZhDpmmXhDliNqS6U/l0JN1lK/AC3THm0b91TMLliH2Sy3ohpqUduOPwNbO1enG7cZAnoyEua31uL
/PXuaqOIiZlfrr6GZ0OG6LIVYbJHX5SehFajN3S7Z9L0GFXpWbVDEaxfGEX52Io3PjkxES1s3WV1
N5aSy0/HM8FWGNSy8IGWFYr9ZAQhmq0tv4PV3CS/jFLHWvFlzgzCBa/klan5dfiTZfhK1yCME8uL
aU5de0TovU2vI1zSZZVRRpRVyh8la+4WLH1jO0nNc0GFa9Y9XSzqtYjgqEZ+dlSMZc9wpT7WVUyJ
rx2WYSQbi/SyLOA5RLQDFOFNNq3FLiCTDk7uuuMlXZeZlfOmj+lBWVj+KcLHplV1TYDQ69L3Bv4Y
8xwCfHZlnD46W+6aoFJONJ6hSfITciZUA2veac96mgcvmzY0aEYNdgRhKFu3xmPAYTwwburbdh59
64LH7wykv6hfYlN+7T00MZHP1NNvEdbK4W3mEUWDrLYPFNKI+JLpNE/2CamlzMKA1e95wK3d4oxx
2D6si3RiMM/6v+wiFOt9SMb3sqXXIR89iZbX8ZuqM7yic3CBHxxTaoHsMW1XF46Vhu/qJgPXsSy7
SdyXFlp8G58ikn1tYgAd2yC5jK5j1vYWMLRzEaYc+yAIC5Q2Em30QXyNVuPuMk9m/cYXdEdyq9HU
g9iskBIzBZR/sJx7+GIqOCMW1o9ODubGCUKbzsyKLm0sBY6pBUAEm+eA09DuC9go+Zt7tNN99GXV
+uuE4a4iVDjePCaEQvNtapKboOKWauckqt3D/BQta8RSJ1wjGrj/eDDqpX7ChuVLy9vCJHp2rCMG
Uyqr5IwFuax3OVJL7e58NRrHQC7cEFPK2X6xF/bpk7h0RClWtbgO3rlO6pNA19ighJ0NzglrOxHO
A+BZkUhvQU3RsWLGZ7w6kdjIqfiVjd4GXQFqkFUcBNycXHnWcM0O09CIZWwDOCoht2ZDQ+vkD7XR
bjN+6IbtZRK1QQZ40dwQpuEmsKGs2fKqXX5IFOM43N8MieTg7Ds/vM1AeCc8BTbrT8J9FpwpWQx8
ZQ5kxSbsEYgDthqOu1TjFcW/Y382IV0GmKPS/tRUOPK4IRQHK0j20ZFtEYpTDBPWOmvCekhYXXmC
W2vtTZl/G8NfacaT0aE0xu7LuG2gFAWVHaU8rQavV19I3dFBrxTDERVRH/2V6mdksmPiU5t+CqjU
Rg9WuxXJ7nrDvoVF282hJOBB6DD3Y4P3M46UKXfiXMb+k9d2IisK8InkqbRP/AtlIQkbxetYPByq
lIwZGeOD8Je6oYh8kZvg7uKtk33YwytbQjrKkW4HKK7HsRnanJWTznnNeM41cfNw/lfpLWOiONmv
koGohacbJ7GSXJUhRs3lBHr5HcWpGzVud7JJCrSy5NV6FPzVbMF3JpmGyx79kued7GK9OSscxlVJ
lxGgRGQWtyWQ0Z0j1sDg2MY7hlqDfzFuJD6/LCGDLyHQzkyqxy21OKTgPn3X478aJ+JILVn3l27Z
WvFnQhVP0tYgsxoYPtlJVwcrS3d18jk1xUVPq4s+BBaIYyH9MxwkpWQufErg9y3OxYTsjhhsA8up
UGMwI5Aek39CqcdDvZSDfMFr4/hmuhA0RLxF08ItwjZvqEfVtA9Aq5Z2o9GagrMcIZSrq4WEPXyy
N8vHwLa8FZvqrV7Ka/hpVBlvVEiJvRtvATElJdp6iv94/A2Pxdukcg1tYDv1isF1p2dMnOeRZ0As
WtR2bvg5HQiTwV7Bs4xZG4So53SIGZs/jkpPR/gJPYlPy3/b+Twht4hjl7OiScb/UORsI/mE+G22
4TH6Sma/te8ktbDa6bfxS3TnQ9kADO3zlT9lSeq+Us1L0vqvWQbgHzJx/exRKdB/hcAb6cknF1Pf
bu1J+OMx8rHkRt7ybMh/e3Fa/TW6V0Ej91veWhQ9gCnfIq+Kfx/JVxHRHvF48vjLAOG+VwURL1/0
4Me+kvWrDJuHzBaG5aFAOmxOKZEQMfCp1CsYfqfXUoiP6IuvZMrLBycMTJz0mvIsizbIBs5Noh0r
dReTNArlZ3lJ+FYRtn+M6EOatyoTd+7PlLNd+z52Tr+JPOoRh5Yrc5vfZbSC2rTcZt9Y7SXRYOFD
2dYsAngGDanyuZx+K2ObIyn6M6DY6ezmXGYM56d7bhJJgpkr+5q6U+LlVzsHlcYP6rbLsK2ppF6V
P6QX+PVc+kTDvowZxrC3YzFVTJvrI1flGbFhzb3ki58GuSHIX/a6XL9ycE6WASY71bdVwP3Cq2HN
P0fqp7ciCBk2lXg0D2nV72lmWUUOJxJc5RELPOQDbnwKjapdznLNBDOLKPQ+41rCJYGZeGE+Ip3o
rSl39PQdTe8y/kqkwdC15i/a+E9KrwpyQnHUEPbEjItzZTk14A5Bj5PjjcTkr+F0B7HMAZlIXO30
isgE5zbd3OyjNcZuc16oj/9GhJ5VMUwoplKMfyjNqkc/IDFd0c8mGaXt8hOPvtOrh9TSj/GPmJTT
yOGm7UyUeTPcd6xGbqGPXhJFOyQ7sCZnKHfofJjpCK9Cl0ULEfOdDDQC5FurjlfI8BXJrrEQxlqb
uNROquWcR8vyS4Oau2QXvRX9cp5EESy9HJghMl5Ue+uFbYMoOirPYXrP1gnzQpfnHuORVN8YJ8aI
6snIyqPyZ8zJUzDPeaYHDa3YxIBKe9pgUZZ9jqF90ctrFStX5LE3lF8OlMNPTU8ebZ29qFgmUEul
fXzUdazxynofKxEJhFruSgsqi3Wj2/a3FVsHt2oSaEG5q+zsoprRTcz6Peq/aLbqqjwuunIcqJDs
ot5m3cyTfssExj5MS3qb8/Ta92GgZOpZ9UIo3mSPMVrfgS72NIv8sVmClkbZRuZG1g8H67mYJHwg
R1xJCSXMm6ol+GOniedUsM0ntIlvvrQfUWoTZzJ6OO5D5ejsuqE7YRBr6PTEKxWr6qWQU3TmLwZh
aiA1HBlxYUw868T++c5AzNHgajftHku+hMRfTvartFUs/tyLoxw01q6OoXLp9p4NzoaGlQd5xlMO
XfalL+IbEI33Jl82eehHUH0ZKuzmuV3FhcuPit13EN6gtWhaVETu5sGckSkjLDRAxg3QMnSkZU1Z
I2FzHZZ2ijrRZ9CCoEnKivxgk10dWvJHCUEGfmfKjIJphrrhYIwHdNzcFcQsiECROXxD7WRBB3Am
m0RaGyLQL5s4wIBVoV1Kwa66GR6RiF5xYQMbaaXPxHxmlrY5vupw+8o5fpIUUUw6nFATahQ1gqMS
8Il7at4bZb+Pt6jfTQE+gKQUXBUcyeZCkHsTnWw1RBROvnLIgQaGsRJvqsGmCElZSvMKPUfpwA8v
exmLdIp1kZQjtoLxArNdFgfqLLcu+AFlloYITQqkJ4II+Qz1DofsMSVnTR91UmjUUxGiSgzB3EkZ
XSr/vsXu3jc+8zZrjs6u9RgsA15V5nezOGK4mg4togiiQIplZlUZKPZ4iNMpYM67uGP/o28mByQV
M2Eq1EM18F5nsyvJh1XXPjbSKc+BfJOTLt6dqH0ioNkXs0NSU/+RMkixFBYb4Y7nI4+WOG/eHU5w
7SStngQ3UnWOivxsCXJLIVINh4xoypxsPuvIOznZGwxEnJSQhR9Zd7yyaDAbEQIQFnvB0UpV9Fd6
GvjSB0BzPLRnEiNZoUh2jm0C73m/IGywtqrx1MLS5fq2RIGHzfdCRpKlNX6jW/4cJydy4k4RFzVa
9TzbRg3f+C7VPnokSCKPS6G/QudJTFZjyuKL8huChGbM1yWaLhHb5oO0wE0oBGrF+6D8U/D3LqLZ
OeC+gY7slB+akOOSJb6FUnll3sHS8Omf/RrQeakSav7osfLgoLPgr4TcCH908F3lcNRu1nYxlpvc
lNe0nANDC08Oczios3ML2HS6mKW2C5FnGp26Vx2CiVYzNuGwEkPcEOHztGsU8zj0m3HBk6wD13EG
XJt8fZLf+2ShbUM27Tsgs4QWHWEdtPHoyQZusqqGuSuxobhY5DvaBnC2jZbp1wVN5pQAYMefKBdB
tWDmYXNW1iSK8CvpeS7axYm0uSXWA4jCHknrAI4ptDMTgHDsJ2nhd2rnx7biGdo3qw9/+kMBQsde
os8OVayw4S2UsntTdDfJfEdNdKE/z4WfNByPU3rApb8tcx2HenoaC+0cpeh3rTcEhr6hm8xBpHuh
hA9ognCkpWrhDK8CPH1+BSdG10mukZCH2UElm0HE5JlZ2kCsXhLPx37xACecMOky+8UAM6nHEYBN
w+5G9cZLljccAdt4cfz5K2vN4+hwFyX2SbQm9Iyb7cS0oodUDz3UuKz1ISsmaGUjovGGR9EqD3k0
HpRng4quVfvOyOXlQV8E5MxqsDTGfUhx1iksGCg7B0sL9GEOloxkwkoHp0/WeuQ1fbhRgGACZmMg
aB9ilchqZllDfg6X+DQJdtHfiRP7RMXnqXUJD+GOw9Qtmg9bsgJlDQiPPGeil2gTb/KHTQaPgJ0g
CGGS0u3ZRY3SsaNHzVCQcmKzYJJZh81KxOwz2ky+FbRhvi+Xed+wrmpJ1JtQh9eowxMYeQ6bPXnN
sIN6oMIl1s52REY5hVUxfqogVMyUCBDDOoGNLjS8oQIdgKGegEKdHECNeB7Q+pChoPXipVBOk10c
HQ/i3lwjWyhQyUdnwUlRVzz94AQ1E5QPAsld9hWJ5su8qeWlPTlUROnWxBspSZJbheLhELJN7T4N
yQOhEDbC/X8zJcPe6bq6S5RhB2h/ByUCulyoe4ybG5MtbBUelCE/DH27l37XK/gM4xSxmnOfh+7F
uGP2G1TlWofjDYoRQ+dcbENo1zgoMONIjD4Xf90yksODZjjxlDvHB3B1h7eurvxqpPeOyrKV68D5
cjuMGxqxe7F2zxr9QZTEC3GNPbbAsr4pJByLvN92NfnJJM2FiXxVW7pV8ygImK0vYT8dIrk49J2x
NxPOMc3hxCQuBOirhsqK41Rw9CIwRSW7QwjacpwV29rntaTz1k5iGWn0xdZWrWD6hWe543bZYbrA
F5AyAa8IH2z3y4JF0xoJzXIzM0h5ZYcKT0Kh3vsn682xUV5Sw3ohEmofmVZgOuW1uWpigKO9Ke+c
EV2lQe+PfeTxWz0hwoR8RoO+NINxODgdap5kB6tt0XcNWJ6l+ihS+wN8XpdTdkde6DB9Tg9N8kA8
Ic4J9ScCsE/L/GhzaMmMRqnTLxYSJZHtwtgO8n9F/bX0xb6BpcByDrhSABH0Wug/Q3mjWGU6niXN
SxMLEIBo5pLfzKTe5IRLke5bt1Eh4rsdfKlxfJZi3FjS8sOoT81uMWkqWf1Y6CViCyOE2qEMw6wM
uqFrj2L8LPsWYST5e0N9zYjSUfoP1hsaqdvhPulHUGnhTpKArVAVclM7cG9qLyNFVA0lLx7ETo+1
3RKyf0QEjV62Knn29xBS2EYw7565Z5pt1zo+BcHJkpjukx7S3IyMNWps3kJGnHVxmf4srEKYT7G6
MyFZJPzSDJ4BUAigaMXbIu9cs+2eEkFJ9BJkF2VN7zoFnJD01OEXaKvkNWuZ1/KG4/bOJHlrqA3f
8X1Fuy/QXy1X5y9rIn8TJoP4WUb0HyajDxkjq+qcWDeL/lxLYzD+5gCdpiu+FDHa9yzuHvNsPHIz
GGe/WBCP0AoZlUTjaJ6Hp11Om4oGt+vDw3BSwuJYmdKBBkOZkyAU1xSpSINeH2ueeulZydI2JxGS
qI4cMLViw78AqwknaBPUW6wneabDPpto4UL9qUe4OjZSM540iwlanEPAs/yhQWwj7Ucr8adOITw6
P5ZPUqEmdhLTukgIm92qr7QwqAONamK8h2yKKdtGklSJKbXxgWakuWhytAPx6oXcLyaYoFUlKVVg
jRASiFj2LPgKvXXslEdhWD7ttCuvWk7tmrfNTUqpTmNYj5RJCPwbe4AYXr2SZPqiFND7TJ1H/c86
3HbauwiH28xSPmRaRirbhbd8xVoDWCHi8Axl1pggeEG0xkvSEy1t6XzhvSERGx6GHtoRwlM72wlY
x8lkbjh417IXHLfoBViFAc3Ubu1hrMxLUgC0k+Uz6njD2moaa17ghMsxSsv9wETWqDAK9GferROx
SGytNxITUHZCITmkPeBWWUKOzW4ygaQILk2pz3bbBOkgLqqorgWzLmOv/pTtEpBHfi3DEaTF/1g6
rx3HkWyLfhEBevMqiRQlykvp6oWorMqiDXr/9Xex5wKjQc+gujulpCKO2XttdSek5YpE/BRHVAZW
RmawcV8IrhhQWI67XGCR5mUTrlbbkAlF5dthSKfPLgEhRSWb+5oIAJIe7PbC+iklCJm0F3dBWMMD
akBQsoNh+J6UQ5GNfv9KHS4PhU0sEnOdSWZuYvOTvUGDd5T/NRH0ZSFKiGFAOMjzs5kyjWjRci92
Jghi3AMJQAQFOSjeZVN3bXkXw+hJhQZglHhpoP3M0EPj8FZQWkOtACGUE/KJtt6k09KnkyNnOOVp
f/WEGQH2XDwWMm6vbNXtzaTMIaOw3Gl6YbC1bQREVuzjy/ZNQaowiEDdzwlC4DQqwy+rljYKzs1h
Sd+GjByivAuGWXkbFxSV7WdvOkgLQPIOh78M7H2cFBSGZ7w+7G53OkNtstaeXayeZ+PMZlpO+pNo
iVenuci+oVeSynIJ4+7chsGS9CQ0h35J1G46bkpCzBTqHanklW1nUdNiAfC/gHcEwhOykMxx81HG
DOFfVX6glMcn2FGG8EESkJauOWpQwsD3vCXA2eouUO3jbJI9Ci9BqNu5Sl0KoGdXXOZ0gURdX0PN
vDloxwDoYQAdLaK5wt/xslVtyWOpe7GwgY61c2ll46KHykVBXtE+RKfdf1dg81gV2hK9ZnvVPZ1i
EL8p0BZ1wN2d5xiUocLT98cMGtWB2J5O9TFWk9m1N3HArtmYYtcpiOhw7GTyLpPjY693R5KjjiwZ
ro7S77RYOaiDfcCAAhO385NiK3FTlwzIK41Qrdn002GnZ5MnduFHTPTmoA/7VhhYUWH6yCVppLVp
PCshvbTCfCvm9n2QP1XsT//G6mgwSK1rGVK6CgZt9shhozfZLPBsNXIG0bv2vNdeSDfSh9WedhUQ
vwneAmzjwjPb1ASrYyQsI8w4cCsKt1p6d4xPk4gOy9v69jpPTx2vhGdEIIj0zMbJz6PIt9WJoQBI
3JoRYdZ5dpt6qUECkOm1UbuvY9xBfEDjFB8s1MQmpjXFOuSwP2f9N0uAjBhbfVvWym7WuguanOVk
5Iiw5eyYVT5Dl41SUZnVFZ/1d5UwL3ZbdPXVVuHkhJzoFXxDkq7fS3xDWrKrtG/dxFi+/M2l8gEN
TSm3xSochoGyIFjJmZvm1lZobJP6S8YkE/xTjvZNAsBrXESMh7XfSV9K/SYpy6c06J+sSTZLMj1C
pvMy7T4TUUDB/qwfRE881GaYj1psHlDP7eamgRKwQ/5HpdZcAXjFzLXrdjvmdzuUYQhf2kbZOkzc
quxmRZDTelQD4kPNxMfoNz+ZTeHoHLVqgXosn4jq4170pHSfXEMmwFPPqpbI1Y9x/GdKr5ySQQPf
nQERiXE2Jt1WgadSQP+2qU0K9L+hsacAujtZMMp/6voYUrDZ5hVyxI2OrgA3h3E9tH+1zERsR7wm
tX2LwCq1SAaW/Vx+Wvl7p/4aIr5I9m3ksh/h9yvLXu3Qz+doWKz5UD+JVyhW1ipc1aZ0Y+7u9l3N
ckhr17Y7FI0adA+5Pc9muVsIEoCFKFhBcbG6hJ24qfmVGgXoApnihRurwOYrEwi0tQE5FNEHOyhy
kPw5N3zlx2KZJ6v0O8lP2z9ZV520kOXaYkNHXa7USDULA921Suj/mvG0SZVIYDNB7f0I0T8W0oeO
/JVWRQkpKBpPW2aad3dcbqn6sqo/NZCTCdqFDeGkA4IRvaIYEMWv8mRyyzADQJBBJAP8YZM4omS+
6H9iFlFRvmunp12dZ2ly9fSXAl5tQNi8OiN3WUuYMNs9Yy42H2XxhafbSqCZFyzF3/TM00ipjN8Y
3NsXG7a7XX/20U5Cfq/wqLbHHD1hOJOPggPesp7icxb05vjEegwqGJFIwPrAmrjcQ9/u/Yp8yBJS
affTcwcrZPNKRMNTPQ7zToGvm3fbJLmkg4dkQWVopIY/0U8okWCTaf95LGo8FpDbv3TnRzeZT5cM
OzpIUqg05dgnQW+z4JgNjY+WHGFzP46syFQEnL7gTwuNn3qIAodJi8mkpckMaBjP6mp14iyoQKPm
kWTJ02iUp07JCUPPQb0Vq1v93UDmEl06aeb8cK6jPfOlh62OtRmDaIdJFvWHr3cdxENw48JLF+Mw
hYY/mBioEHfXDBuIAZkkSkPVZmdZ+0al+m3+HpXf/Hzm8Mgb+HHFXjIAHBQfjC2OnTkeZAx4dEvW
ghdMlrd1/WgmCV9N7wqcQEaKRY9T1aY50uYWHNGHkCp4LDL7/yfqUsgiBF5y1znJoc3/kIxIyGAV
n0kHi7ezYR8X04EnuF1sBI9ptE0tssp16myFinQqSV94k2xKRkblLIkMvs2tgsBp/okUrn9p3Out
BlRf2msWOju78hmFUzWG3P/DVHKPdr5sGBuVkX+Pr25BoBKkOuYrrTobKqv/5WF08bF2GLmsNg7G
m0X+uUpuBsQqZf812u/WhzbivJ7/KnrhmY4VVGTfZeEAWIAziLNIVtSTOGM88UmA8p0U4unDzjNv
qfcKE61cRdcNa2hZmj2uoEmrDkLhHh8A1dDVG1UQUjVQCJTS3+o12Paj7hWmPsfVQQMFTYaRKtq/
mJ+HdmBEnfDxo46hiyf2pCjt07fyCpGnET/kficUVA6XZbttDmEbvxbHfvziL0cir/T4gaFsQpjQ
/amp99pmcSWLaVVwtSZCH3X8+WF+iE3rUKCdBvTSkLciJaAr4ejxTBWnPFUQUkugsDaaRopG2bjV
gHGO0PXBGY+p8ZvBOukMwAasY3MVj6aF5bimDtGUAC3izLYQrOrHTCiwz8uDVcxIO5H8TIcKf0gy
WsCkc08s3KqR5qWDhOmce4xKL7snjUx5d+IEZF+PrlHD5mz/N/QAmmj1OA2jOjC6MSgrJUgMvP41
ISSdsa3ow2h7Aph79vjMfpIfczgwYQkPiyQOUhf6TqT6lc7Tgn7vuGJuV/5N2RablL9mY76fPpT/
b4rUqD0KsnbGo9ZkxxFPoKg6D+lVkS/ozvIJuPLf+at0Jm+yE2YOiruwGNHOaZ25SODVlrZ9Nl1b
R6b3zx4RxqjIzUFYarlNuuvGuAuAmLihn7OB1lB51eTADBYPiecABQ+f/BnWHpcq768DVkxzkK7j
bmSPXxinpDROLk4GaWQtCh0DdljYJHvtiFUL6bbe4CqAmaFgxSIhgDDjKP1F1NV2TIhjW5MPOHhm
vKl1dxi2MVGj43zpxm6fO0qgmewYN52voHVkBrbV0HPQrA7dkcG00wYoxJFp7adSP1Sd5Y8MzFdx
p9G9WSMhNB0gLwTlu8gZrqGh3rTUILupuDk0ySB8f1R28HK9rr9CRDbhsaNdGS+kKwJmJCe+QimW
wi4ioMRE4gMuAV0lcjxyXlfAcmu4wgWECDTWoSGVTlKlXIqpxqWoE2NE7Z/PgR5Xr6WN34h/f8um
LWcT4disWFXxSKfkwZ47LRgoh80duM9N1BEat/SqRZv90E2utB1YBwybR3Jm7nLvOvMKYvskGyMI
du3cpsUus9jIEqcJfUMzwJUQa2XxvptcgR6Aqk+FbMLwatZJc3aQtVYJs1hMxSOmk960aCCPC74T
oKOBsUhkrPAkQj8VRF+k6oMEjSZ/8Y7fcqd8z7DRdgIhwHQj3Ww/k+weieEW9/ktucGjQ6tnHUlZ
CKqKnLS+PLbRJQpBW2ek8v4r69RF8uXLUDOVucU8t5wAOm1QJga6o59YzF51lefvTWEu17n7yu2r
uw7hc1G5TLsnabCr+/MwbZFSIyhfY7P6m2OHAHArXAxNIvaqzUr1V+Scsgin9QpdmLZy+S19Q5yQ
ZPLBRLXVUQf2pXYuO/Jg7CEwIJhplNp9/KGG1nHUPAPeQYGISakgqE6L3+6d8jVTJkCznTEqt27a
seJovmHsogpsjvGiHRP1ayGY4PdsVSc8c5qAJPg7rw9aGbs679fQHlUC/5js6rR15buMJwTi6Mww
tSI+LVye0FvB86aivWpd7OKW21UnKUZWFleBZHc08nPAckxX75lxHmgQK6QY8A8DmxRoqGfQABg0
0PNFXMCM4nxjJ2z7iDDuZjbJubc/8B6VVCvm8qWQ9ItXiroq3PPld4QcqIxALUk6RRGfy29kOq01
+BJOw+x3NXO1t7bfE7ChFaAiQfGjYPIFmuvOFzO3u5X6XUh4sa7iXPN+pRKWCiOFVIasaFdGL5Rw
C+DE/zFDclz3KzMkx37a042sJSdxBZOI+U4NVw5aLyzSveHzv6TiOlfRfVJZn8HkiX1dsp413ZdO
91XZ/btsKO/RvTf65wNvx1r7Z9bWKkF8rZeucbYA1idYANCzNKO+b9adlOixZQqm2uStaqoHisdr
AvWLgHZpNaju7N2DhQbHDZSHoMwV2kj7EIf4y8bKr9Vir++sQdrXf8ggCxTMdGU4XTqLwZonqbjP
GrroBahzAaBGV489Asm4u7bz+oWYTzFGbfWFpFzkFD8Rc2ZXWTE4ycMkySXubD991aRJtTmpA9VB
YVFEWHfFd7OEbjcZrk6Olo45xJYx5y1ge6UjgguFTlClE1Rk0nMz0yOUUDMpiBsScT1GGM6a7XYa
al8KpJNuVzvr5UOQBTN3qUf1GmiHFN1sCPN8uBT2fMo/we+LAcrzFJ81mzdYSlfBDIK53Eabisdc
tkBYn9JsPvXobA8m/gRnr/Iqc1gXj/K3ZKo+4l2/xmkXRaOfNUBKUeYM5H0pq8kxfSTQ6xkllIIB
MrIfcog0EBUJOUSqpeJdhLAMI4EsToZmxK6rmmfpOEVYsyfo9sL30tLX5wdq4n64Ep+EgImdcREd
KZ5+Z9V86JLpaJt6YLJ0BWDgfb8ikqEpAImzurPrITUcoAYPlTXor051jWVyIyj9qJZmUGX0gdRg
towsLTmTTWHXMAKxq5aka6Y58VfIa7adEgYzCQsD50jWxueoXy66Ht3iqr73WffIrwXVtsLXJDpJ
Vn1yxCegJSoc8iTbY5p8FYXp9ikXfbkdiKKfAUnGiG/H5levyH6O/3qREn9sWL4jJsWh38MoT1Z9
FkuadPH7xeCpRgkxITszdjEmHulHIRCV8PK0HjyeW8J48ZO9V1yldLO3sqRCnE9lw8Bik/jFbf5d
4CbMit0yKGdLnXm62qDMimPzFbHlmUjoakcqQAdSzLSc8ObPzaFhrauw1s0l4jcAT1EU8eAHCkWR
Ja+LoLLflVl1SlkMLHYFIgKmjn7BW6+mQfYmsXozyWpYIk5yRb1qiK8zCU+8flPSFxpVu7evC1fi
0Cf8fdGZcHe7ONnSeOiHe11kZxxBOpTXnpKP5ZIMcXbE8hqSGqNF3c60z6QOqgrzQ26d/l8o/Q01
JFqUVIBsjgsD5owB84x5aOhutaqCzqo8pWMzEb/q/lXLgXnCJ782YtpFhUc5LYHCbE0dXFIS0Vyl
64wlZOqcXgrnRara57h8ogsr0CDE098kczO0XUzDh9HN6jc6RCzVq3Asl4wb+gX7ZCXUQw5PMMNw
eGzoG7blWG1NvAcaZL0F9ko+HXggjPUPjQcH5d9g7AcUb3a6G7Tfq+zBYDTCAn0QnxHaotiPWzgS
kkIp+S/2ii4Gbp+zsVxcGzExxTTiQBqcl6MJtOjtoxt/NHvZTPa9md7jgtUx6S5keLCdCiU/Gt2m
CyiG57zcI0tcMpwyGapFFFUiBKcHQraLDL9acPESGVIr+QGllj5mZ6Ugpn3ZxbteZgYBJCMiahi5
HTbcPXNCbpPDyEybuoEiM8Tn2cx/La3bDVFEGHKzpd6urF8M7U4j9XXEUkPincnjV0/8m1UdF3G2
IObZpw1pJjNK3dkJCvolqb9EjKxG/i3Jl9FuO0E2HB4hJ78PMJqyZmL7+piGi2Qn2z5lRrUj/Sy0
+6DLtnVcvpOAMoi7DNvboaLkUMkupkbkWOrl9nhsgWjo/PNjc492Q3l1+NGn0kIpVbiC5QtCCW6O
LT2xtyqiJ4oJLSf33tf0NyXnLCu3/Mf5FuTdtPF4MrmDEEbkpghi0Lmq1zmktSYxgBts10gHwRqd
Y09zXk6rn+C+FkCURYW0PjDh84AOpeVDbicMBkayV7JT1b9iUDyy/W4D/2I5wUJlP1mJSxm2UCVg
HGqdf8bqnoFwmUK4JMzXbb9UU1xGk1jTc18fHAQPuMBsIz4k+kOqvzsZcrcYvQLqIZEeuubSSLr0
VM7DgC2NCLYS4HePWG7RBeoeRiYfS1iQx8wg5PC4IHHnl5R8zf21PicxqnAJQtxwSRzaeMaB0Qwt
bzgyCXAignqV7dQhqVzyF4f6gMhK64J6X7SwDsxzpy8uwjyZWeQwXMaJpDrNR15BRZQiC5kibWs5
rPZzfecY14ZceThuqAXIcKCMENnfBVhxxtifnTzJNBnOo5s2j/AygwT077UeryTVbhUTjksSAXI7
W8UZr7JGvyt9EM7jpDvEbrGxhTGEv5+/X5wQDWwcJ9nM7U8WKJASxnbZVgzfBn7lWOx6iHN48xzp
gJxAG/snP93AupsOwjfz0tc2NfvSEVtGl3rwcEmwpSS3lr34R+jfYf0esS+i8eM9s3R4C5M7qlSe
LmBS9FEWB4TqfJRB0/OosJ6zf4BKeLpNHW1tpbQ/VpLniOvYz9Rt0D0kLjQaH+fa7IbqXg6IPBpQ
Mpu2PdXWeLMT4/45EpE0Y31Tee1mywRKhj4MqmBKTDsooC05EZNBQrbkp3FyMMh1J4KAHWxKehD4
Gji+i/nAZEkq/aDu+t8whWe35lOTa91vVCgCyOKbF8AUM70oAMf1ggQced5aTGw1BbCTZR3KMgkU
jZnAroFDFi3yVm3eZDL22qF7IV5FRYp/shVS0NYAbLJLJVUXjkJ9PqIkO3bGVZNGnl6UmXjTZKh3
8objJX0acncxiEijxdR8TQqsJj6EDnFyvMbEAb+HagPejJF8ZtEh+cU3niIAI+89bNdcPxSFoCfj
jfSpw1VVJoIvmebXCiqhqdkpNPlrqGI9u4uRuyBjIQX/SeKMeBD51A1TEBnSxia1Oc+IRYxZtrox
cyuYto4LDw4v1o492+IcQFhFYDFMs/GgDac6uILzYCk7MB7ZmrQ1j95sMCQb1s9xgn/huOqb7mB6
1+p9nn2ZjLJCdsQM43pH9lMUQmJsDmMO9CHcIVW/KFF9QYNE5h6FAGCcthsuQmsu1ZJc7EPrRGdu
TyEpZ9Fdkx/bCKmXxmcTdKe+1JlEMXNeYJxINDyExHu5Kl1jo7zqZcUsqThH4H2DPPttwufG6KVa
u+YvMNfKqLeLk3pJ/BoJTR/g+mAVdS0IagpFN/sa1pz2dMiT+JSvUZUulNaUGODEx9OBCMDyDdIF
V/WmQn/R17QQlcOGaqVMivK/kzellYMIi2QPy/jVhnzEKgDPKqFAuAGuDBXXRE6iMF2j+DRGdXNw
vhvg0qSlWZN5D/MEfhAD3zncDkWDSlf5FuryWZq3nutTqN5CNhEqA4m1Pf3PqjiWUldKXxpgMdMB
JBX5SQZWQidEhkUjpTA2tpQTs/tIx3+tnl910X3YkfTeIeswzoyNOTcXzk2jiAK9UIBsbtQQHdp4
iXQWm8eCYKUuTLZpi5jU6o4SU0OTC8ziCswadC7LH0WeTqtKudWYA/b9rVDDezSI58xYIkEPzJTK
bIkXKc9W1bFzZGgRdyTi7vShOedFd2ZXTHloG+dF5zvCYdroHfGf07XTzas1h3Sqyc0C5A++j+vY
1QwmoubeSKG+GJjDCa0aCCjUhst3tNgb0I8Qs0qWRY5F94Vsw4Hu5cjs7yY+/OSvI1nMfJENhFeS
3K90LOhXghY1UjX/mZqn7TAxVtccHiZHYGyaj5h4L0Mjnm1vASFyhtuYurnQT6FOsEh/VqTwRHul
sWfuER5otWex7oj5Mlq0FXS3OxX+cqoMSFFeoxkhby+8igO+tyw6adB5bLSYSO/Fgqn6PCeEJUVP
uXhOsCAUU93nX4omB3VFTTBXB7URSD+7AGDmgGIyMudzKA+XPtrOuUDYMYDZFjQ15qYVeSDl7C9X
dxG9vd5DtuyDDK6YXQU2YogMBau8RrHgJESHjajOOlgyYtfRwuW0MbXo3FhG0LUjZ0TJOTzskuRX
h628zHtvddbHOWCFDdeCa5HGJ5U2IphrpEErTdBCoyEJ62pnz/NOzhilPxmF72SMSD0zkwitaG0e
VV0P9GFhRHbrpiCLjFtz6guUVNUls+edTazumsXHrKBV1op030TQdKRqv/THsuluTTtegUQxLvrM
WOiHc3pKZOjcDRNbmawbBVsVVxzztJqFni0YSDQWUd6536NMtTvTL9GVDzzC5fyVauxzxt7t9yyJ
3W5kRTB1QIknL8e8tMaH0ewmHe5cT47xzLPCznktNRsz7HODxXOoH8ZYPgBCmtZKw9Jujv7Ltkmr
VuVLNY5ntc9PmmpAta2PbH6UXzX/1f5ENOo989VWu5ic/dgIH4W1XMoUnke7FK8MRIoZP7TiloMo
HNbJAmCdf9GsXUUtXXEJzRcsN1xMZP0KHfTzmym+in8OGo6Z8Lph7apt07eNjHCWGq/iOp+mIb80
SC+sXVwxm2fqLt3ziX9N/a7YAFC1V3+aJmDrAgmN/kvUJUHr3PDaIQbHPzvv8WyyH9spMw0QIcQi
CoaJp6WyDgN947BhIPJHmBITU7SL2whNNeKBkRPSpv9R3Pn6hwyxU6QQXmpf6Wevesz4NN8RWH6X
hvwRq+FDa+ATlxx8l/oEGz4S26Y7zxd+1n258Ptr5UOlEq6heb1IQfT2+7bTmNOk+/GnLuBGNkgY
UQ332e1VsD9pSVZQWlTEvHrSFeh3wZhGVMA/Xdr4mFTJp2PxCcJSbhinwOWXrdOk/wJC0crbZHil
482gZ2hQT0eH3IsqQtP0S720b6YWvi10RRH7Xpv/K7sVyXIl46Hep2zHcobNkXKKMpNNJiobxjY5
WLi+a09yhOc/U4IUsaRNR4tqFMUxM1pjifc50jX7hfMcb7QRiZtIh4sVcQaJGOzYRhK1L6p75ED2
MndFek/k/qwWLwJmSQppmG6QDHMT2mMgfC1pLFAtrIuJw5g3f3SyZp3SRbCTtYC99JNYzEAjdEYi
7/S3g2VawSu5ZiHgz5bk4+AQBTT7hrqCrSnqyDkajysqLultzI1doGNJNJLwmGryMYOzbTvs+N1G
cTz2XoMsUa+UfGQIadvFJdXSLXV7p7MLzv9k6RDIbDdHIKxJHl9siUtrZnuekyHa6XcLBUzEAZl6
NJGZmoKKjK/ICcrxXLVWAJnkFKY/aRLu9W669mV0z/jdtAUL4ELb5fiH8jcqfilTP7M6+ZLU7Avj
Ek8AYlUEA9p4TpXqrCkNlofvsuGXIluBmZbBYCgEJbD0pFDc7MmxPKt1tdXQ/AiGy3JjM1xOcjwT
JCjVyKqU/UfbHtFcXAxXem8ptAEM4xn500LerCNjr9zxkj9qXX6RTLfAqb47gzhZdHXxor5xDDJz
YPjflEHEa/EPMyCLEPE6qXlru8/O3VzkvRbaOxGyLZv7p15sBeNa0oEC7bExDOkiunY7m9YOXZaK
misnk8gpI3ecGld9WjAZ0gyVG40APdeir3nvG6PWcIxCWo53iSRwcernJCsuSzVCRjkvW41wPwJd
Y/5oFbMSVrhY8dN02sIvpWa1a+AAI9FkyBhnRy/cdBnG6ImdVIcxulqc7Wp61L+yczi8MkO+9rX5
kmjuhEB0yFBsm7Kzitg940MTfPLaMB4H60uywdFyhpADYBD3Wtm4wHloEdkZvxDBzZjySQEbyalg
Y4kfMOdzLaTpTcrmd5lw7tpmO/qmYdlS9Y9EdC9+s89xpqlU3iqs8WbSvexwufMjZM5yV9LkxjzO
0H/l03CoLVbG7Jy/5iRQbzO70qI9zahNLbY3ysPpfozMOgP3O5nJzmFt0/TASciI6WUm09WZe26v
h6VPrgnJd7j+KXRRJ5hBinMnkehFnLM2Tih4o21HcoS+BmfplxgeorZ850l3zpvp1Ci/q2/RiS0M
WKZXndFv16OBAfW1MvAYvuSwYQxpHDBoxNIJpWMwyb8jRlcOM8rxBioC68zqGSwy0jDoV8OvsXLQ
4fmjVbyHS/hmrZveEoBku62H7CG5WVNdy2K4TNN4jqf6NC3krJOoBF6tlxRYtyaOky3zI8m+CKu/
jV5v9mzUijJkuAc7Y24v2xRVVh3xRVXEVVPFVS03ST7ccVJGcfwUcftYcufWMkbdtrmnZNUh68ZD
B2B/1H4iVIIWsS6ALfjN7NNQCmCsWUCqtC264ZRnu13k96me3xPAoqDrOvHU9X/EK7Ja6q9TLV0c
saPk8FOUb6jqF3c0dDTvk1dMlacXOI+Wp9X9ge2dAEbaxOSkcco2Ol1BRJnhGRcV9AkgCr5X7BMR
Bf13iU/jSdOxGeSnaNpTI/lI3o8OLDbDnebznFoAnBl745oZBC3RjFSP7nX6KDTzaJd/9XlrquV5
Zrs0Chx2QA6MzZKruNVMT5AE2bcYUnrEZ6Q4Rt1Diiq/ix8VlYV8bBnwIDfYYoNYyI3vlb3BMoCl
EByBAWZfFxMKPbzZM2RiVjpPtRmINLSmOkhGO8jB8O2KBaTFYj+oPkHjj/izeq6JAVcGHWz+TB5q
Xr1JsvNmHn8NsNPkqr9acnkdYKdpXgl5TS4aJsIeIzNXw2KGWcVDpcT9SLpcSnlrEEQ+upOWuolB
bIrS4qoitdRGS1u4DbvxbN2NfyvW4spa4OB0aHk/qaofMusmNa1XoKyTe+UYKpBUvXxI8N2LW9Zk
t2S2r4ir9OhQC+r5iBnSnktZEIzCWl95eK9Z3/RvYrg6q9MPVrqGpXJS5wOunsOIZ9WOqWFm5RC5
agGSczirTn+OS2UbRhibrOWGkzzRpdVpXq4OpsybYpOuF+dE/dsuzFPciLOeiGMdHTIAbszDSDc4
glvAKuZjJha/elu/zhQdlcBOmI037gYrx1/S68wiAWQatyxujxrjmvkkdyv815+R6UyzGyPujPg5
Ztgr2Nkc7eqQG6ZOIU0IlKiKn8SsMPQAHkKGTxSOK9jUSiTr1aOyg2y3M8APNWLfaGu4BCTrWHKJ
Xyc3YWKwYjBYGSd1L4WupaRHCwOR1CcEncG+CtHyEykz1v7CSzNZp5opIFEs24u5D4kHq+uvNmUi
RWk5BGpsIaGEhF6E0GBvnQU6ynQODhEA4YqcNuqD3h+df61Se4P+1avTMezRWtr1QXwNUGHb0djj
jtzr4J4IUBiSJyy4SwyshAg3+R8Fxy3ipMGFsKCRqrq11vQzgqsAPZDcTkxcRrJHTn1dIS2M8Yb/
pk0p/zCZsNp9yzd46r0CirFFdlth3lVgZOtn1rQ3UEcFkglcCTqBAmrY7USv7ZJa2qkYrNocCTQz
+JJMNaRctmkDU8N00NWeoFAvzcUDFjET6q2wPdXGIajzKbC1bdr8OdWx7NvYohuOUJksSWYXXf9o
miBFnKKTD88ue6uln5X8hkHBglXmkLP8rIb3LPqrEgftrDjYXUW8V3qpRHwA/0t33kc6SweOvs0y
vMcLP/B0dAB9qcXJSTH8lU/Z/hSCvFG9h8nDJPtu1s6tU0kLEdOuSWADDqTDX5NS28TVZ2P+Fq7N
AMNhdBzJmZ/lM5uRYVui7sKdcRir6VDI+mFm/NDsNR75UJ7PdJSMTyekKdhI5HG4aAt2YfD10za5
T+Jsr5hsxkzJV+XhmPLndjowD62uduUJBtoAJ5Ajw+kgB5x0cpHxrALXLnkqc/nQobY0Jp1wPKa7
aSD4otYJHRVmQ+BdmZMw3y2WnS5MP7Qmv2WZo9f2nsp4FGKjOv9SaEGZyfS02/FPH9CcYimq+lND
k9czATY6/VXGIKik4m3u0zeZqxbqh+y1pcQH+69W049U/jatE7K8B3Mr7Xkw+VbS/uNRITh5Ijwv
PS1MVzXflvm0pB8NWSJkLo4SSp+HYVX3KRU3m60PLqGhfib/W5hM+OIYt3MpdNUxtBwQqhzuS37I
Jq7bR5lgJNZQRijZDms3scwTm4o47DeIjRbkSYYUFM5dHgyufjpMLNTa22wDYsrpvSB57Q3oB4Id
M/sYjWn/ghOnz3H+vtTyMcb/zLTbz4iNNO0N5wFCPqkHa8mnljIVc+7GN5NHnEVq7GdHZfrH+Znk
t3lVpMX/MFgXjCkyxhRGxxnERfnlUEzLkKpspMT3yLKvs9BvRKxpgRHbZLhtc5IUXA0jjVoyKd5I
GDkNZuFtDeYMtRjV2Oyq+fsyv6P8qxyxD5VPuSNggb6q2w6dgotux16oKz81SPfPBgVQw/AkD9un
JG+U4i404cWaaxjELgapxmRK876LOAbqjcEHk49JWIAZc8M/URRXn1kLzUjHihrLR+ejxgOQyEcT
sw3DeJJeDQTh2U/Vf6RiuwZe67yi/iSNsTsygdBSlrJDS5Ai7swRxNd7nIevoQVck46u2nbcy7Zr
yv3VNNpzE/WXaexvogCWpYxu4XVt9uSuwo0djrAchmPWvic20NbiubowI7XDBbJZXZjk2sj5/5F0
XruNK1kU/SICzOFVoiQqJ0uy/ULYbZuhmDP59bN4B5jGHXTbCiSr6px9djA3VfEOdDGQ/WfD7spO
sCvcyHLTRaXjABw4mxQ/WJA3RmQw9YTktRqpZBTyuOWiYHDrqj4i3D8OhEmpTn6U1PgYMdxvY7wb
RnsnPyccybkRjMbzoV/nJGcpmMVYHN29LlYFlsfp6Go4p1cWhV5HDJPM6LVpD5FWHa0O5w/FRBi1
LUAFY2ZcqDbzx2BrD+JOHjmDxZ45Y85gbi40OxZqQu7MoG9KUMzAXHazjmAT1eKitsFFVnWixZqz
+TE7kWOUEajHmID2WiV1Z7Kw+xeL7JXAc8+6N7lVD7NJOpQpfLSBE7Cku5khD1uBShATt7hUUJpr
Xqfyoge1R+JIh7yssxKz+rhaVH1+LFak1HvCYgCVTtsoTnYpQcLVN43taMFXSPYKhqQlxBbFMg+H
JHWtrN5X6kfeGAvT9vFrvQTBV0kQdprQ+Y1QPl16CEBYZ9Pil2rFqDhJXOq0zE3yXxWmi0QQcXAp
NOM9Lz5K1dX9s36RsG9Eb3/KNVx2rTcfD82hanZJT+Fya6y3ANdzmDtDN+3k6kwosDUCjJfaK2dK
LztIzirk8YzanMx19AC2kbVKaER0iDgTe26wNKwlirigejeOM1XPJvqJeLJGPVDmpotfWGlOsWH2
m/mlZ7/1dA7YuysyZh0MeP7zibWW2skZnI0FTf0CG8Aezb1syccIZWTccjar8GR6rhYAsLQqyaw2
DFBHugVjWicGcXSWtMZqazNTqbCFSzgX0bLIE7Md4tpjzkmQ8VQCgPMHHrp3XybulRFFiQZrkb+B
c6fppz+SZBqUm6IEGQnNNWNj/9vHaQQGkLGP6S9WAVyOZCkchmPOQrNA/yXyCWFuVtnOp5TH2y7g
x2crnUaRbkGok1heXIzwDDlyBBb9uNlmdsqwwDazpSxsdrfukr0s2NYyHGiEVOMkrzgMiN55JREY
TPtja+Q7k+BhcfWV+IihX7buFmSSreOwXkeNa+fYtqM4r1plq3/gUITTGyYqb3wiyyKbp3sbGZoW
c88lTslgHbJink8sy/Yqjq1QbvjWmVayq8ETMdfbWmJCEOVvDMgYVX0Sk7q2DdpOrAkDY99FCUrL
EsJNdx7IOI4vvl1eYYffoqC/UdrQj2Ud+k28tm0yaGOMqaHnLTrENB2TMfKBk3WtVoeYkElFs/dm
AULbif1Qqjt2GAz0daXfKrYbitTt03ZndwAhrYk2v18CO1oO2X0ZzmzURVT4q4XZ6DcDelAkCpxI
TRz22nM2rdR17vPgtdmGbMmkf8quCsnWyLTjblohOKqNTUP2S1GxcQ5sU26Pe0O1w9uBy0Zcl021
0a8TIoHqSxwXNwfDB7mfHiT6pFjgHuPdrBZJpvPYazf5W1AUGPh5DhrtmOYJh4fOCzuBfJxEyI9A
BVbX5iGKj8yeTZqbJgNktGwJn/XQowbRgOnToyo1h1xR93Ft7SLcQGvVa9V+7RotvtOrLruFDxu2
tIm6O8eoMGNEnpBrUb/ClQonQNYxQxY/xqDs9Ao/nQ6TDURF8Rrfo0d6N2UsJek44h/kxPs2bfZx
OO75Tz34sC4tz2fk1nsmjjJGDgjI6iFN3Ar3tm/sVLi8MHyhYFs4tA8EokyedQlQdZX9iDon2fa+
4oXRs1UeDXQflTBwE7NbhPlz9QC4MZFkOe2UbG1hyIeM1JYtr351ZMggNvVPWg72CK/2n/OBz16+
ric3kUIX/h6mv/su5inioR51HqFjQSvMoWgLsHh8K6ebr3kJlkycoxgkLP0qXJbmpzUVC/Qhsvbl
IKmxk+5cMZTRs63RLwJQOUjZybHnzSeBwz69Mt9fMWyGZXDWOXeozCqcrDAszMYd4kUi0qhKMG+D
m5SggGT0xMlgkfhnw2aRcZfx8aKKOoSYLhbe5EkczQFdFpgMmuC95jzDOFoyOJUhxaj9syz7fQBh
WuuXXBKpJmoCXqgOXcQi7QONtbXpMcOgkcA50JFuEeXa0s8Qf2n9Qor/TRIRbbkXGedacZZGQBof
tksjpkB8OgT2NvWmEV+CavPnl0QaMyDlw9Udb8fr9ky3/qmU2RR2Jp8f7K0sAXnY53poNg7IEaFK
WUAolHirQE8AdjL5HR9ZmxSnFMd2JPZJuKsZM/cFzm79nyzemJuYSOgDB5lFvvb5LKVmngs4Fn7p
Emy8bLWv4sG747TTJgpuDWtRC9LTMSililRDdePP3Xq4yXFNa/0PKIObnD8tNlZta1LgJIgZaGYZ
ShJz4cTNS/TPEXtc8Q+qAN/yRbsPorIqesYRRL2YyIk+ce7aYAo67powWfp8Qp1rKs2OZTa8hj+m
5n9ChluAO1lM3UA/IpHJUr1mbRYvzteqq2YZ9h+TOOnc6XxeNda2CRgK8ZzIXMAWK6yMYDwF7hZA
jH7qYER14iRg7mNrFa0rcwnj7xEiV/SHHx2q2aion6xAONMgno7AuWKiF5JJEWKcVcCTR7EVQoAO
QhyW3lOkGUTYB3xOsgoXjXmpxLOBOBoPb+EnJFJcB4IxfNVK95K5XHp8LvlZHiD0nTO34DH/S3Rn
vhHsi+BPhqniV4uR4XmqPYjJBnTmJ4GxIzShEZwlnSsZ/lYBDWLaHkb7mnYq1gpiGYBUtOTPsPfc
U5szUsKJqFk14W8Rjq/o3JBG3eT33utoEnKkYhRqxoaU2/qzpM2gElQhCSl8vXJ4orWSaUpaPKQQ
S5Ud3nUkzUCdig1ym4Yfrls2BLdKvzNXG2kUfmO8jueRCzhK5H+otIw8IXQ6Ks0MMhZ5nnsse9Yn
HIN9Mv/NrLyD0ZneRu497zmI5N2igvQqeEpq+iZdcFtiwLOOJI6qdfE7+E9uf4GAQgftG7b58ESH
TP+a0ze/OqBcyc3lEj03YDGOa+HwJn3wNiQ4LJpxI4YQTT+HHYYyfFtuBZMG/iG4xWZ+i/Jt9cup
vNF4TitYoa7lP2tNWSvztwb74RnkaYXNEGiPLPzFccHAYDJ2gpNQvm37ao01i/aHCL6lRoPLJ+5L
Zr6/GbN+KwqPKlONcqc1I9U6nXXGABQQlYds1OByTTAbPllDkUVK+PBMQ4Q/YsdlLjaB/xYOBSOk
7XLs8APYmtwucW6NdO+hzE6/9Qljr895LFunKGJvtf5lVNj9zUItusoezcmg39FxS+qKCOFbQscG
L6A9txmUTTo7jpdFTOM2WQqDpA1WTxhcHSaklZmC0WywjArwK+V9oIHUBhRn4a+lJluTrjl7L2Be
9dVmEBQoBt7u7xEMKRsxmvUZw3gdxk3k6vqXWTfLu8bLVTi7TQcFohaC1jkF6+RniFd7D9iPBYSJ
j5TxQPPSUMH5qfmOeIFCqqvzVoXi1Q9/Q/wTYV1UwMLoItxAkYSVhH3FA9whbGpCxMXKWkUObdvW
woaa245/ugkbMDXpKytow6DvZD4SsxmT7NK2CqvcWKJ/yM1sZ7M1msyBKLfaqFu2JDRG8DQx8bKH
5Xi3mwwRaLCSw8zV1ACzQ3Ri8IsydU4OVwlVY+RWJtfBdrXyREBSl93bhlglxoIqY7ymvNhmtUIc
s8mNPzltFy1NgJG/4oysHpaRFjAJDy+YjGejiz6D9OncwmhUvDFItHHlIFa6kUwIr5tyAHAJ280m
i52F5ShXQp9Q1qMC5HkhtTVUXJncH4QZxR2jn4WsYQ6prqEOM96yN3Y0eFK8a6RuKRX4cjnnFvB4
AH8QJdY1IUjcLRaeVCqeWoKpB8eU4I7WIBgMgKrLp+XY+psM6whSaZUo8RoDgYK5nwxSibrU0wRu
Tl1EHeBsSJTbZIMbd8ZVS53LyUR0yfyw4ir4uJvk55FqkAHeMfRJTAzfQ7ifOKvZg3EocNzJjHSV
kiaaB+4YPL7UpkPTsHXm0GutX4WDtbJrQFFc7DT8/uCpc3+dpNngmbLhQIOlj/wM0SWNRwwolYwE
qMvlnec0jsZXM1iU9z8OqdcapkRoERnCxSj2dfU09s0ppN5IpkMIBzJpzlDD7P6n7Z+OS5XwG4P6
Y7a2n0sAp6v2jN/WBjXLyOwDL+DFCLV3bHOvJkFOr+6w8CH8+bg/Rz8N24kCOSqnHsK0OPqZiA4r
lmH1iEZz7bPOu+zb7O0Tcs1zbOnncKB7dihVI3ZFa1mQBOcwgTOqTwogigKgkZsFPkXSYTpkZzzP
TkbjNuk3aQoRSsdcKSkb3VoBk7VoMc1phznMfFziS1OkT3nB7GXVi3ItyTglwLDxwaRmBZL/ZuK6
hTZYoKCw2VSx5gcWQzk93EesCOIf3aGHTeWtE5kYAC9TxrhqH+6w79kW/PExdC4LZRm4OUQfRbs3
VEbF2M1lFFErCxPqHGe1ARLoY+HgMdNLPpWYw3yK98nsCDQwZcHIJBNP9sVWzdbjaxLmQ5jaw/kI
rM+s1K9R618dOFIZ5ZiPOZF1iXoU+BA7cja6oLlDTIXdiy+bG+H4XIv2qmYqbp3jNXnk6gr6LAdk
wCWDR9wT5hBabp2+S7npJZ0GBW/yEMx7VkMK7bSO+nZdPBQxnFVQNJlydiSAOaIjdOJVrN8l7FrK
pwwQl2z+VMi2tbSXaTYU+wwF7IyyPICMWsQmhtGwTDg/KS2GPtlQa3LqwZhYYK73oUu+S4nNR1/g
xWDAamH6YGCrXXwFxRxdTyreBwGfAasBjyYOd0xZOOYHU1kQtDK72k6bxn+WvJ6KsSvlTEf9Us8l
IvzhfETByD/JxU4tEQvEZwwJcceOzvLLoPqZMKAfYMpzQ2m+UBG8mpDgmPDXT8UWlVc4LDjBBUBj
DxDj7GZHIQ77cM4QZVbh7EvA3izYDgy5h6HC3HjTlQ8riHfMo/fJcC1YQdG6sFdIaUVmIYawN7QI
WOMUnIYc2bSdhzFaZ/AGsfEYzgVczOGt7v/SGkQN8pGlPap4uDkd0+5VhrySoFDYxGAdObTstW+e
Ezld+t8MSdfDox7/1KK79VSBDi2gjNMS0l14K5UGuQbWEpOBPvA6VP0mVzvh295brKrqbvJ0w4Kk
Dn/zbPLNJBZgwugwFhDLQUwo7e9tvSw6g7wmlE/OXYnTu5y7lCENbWg7t6HfNDVUwiVmAw6chNYu
tvww/UbR6nsaoYIpY/8X9vXD6K8+TQmUenO6cY1N7nsWZ541vc83UKd9iI1XOfx1JYkn9dOpP2F4
85hPbutcbeOcxMGOYzpHVGwkNTysfke1ZlhoTMHqExXlvWV5fUnM5DFcFTZwIpE+BSB9K4Oqcd9U
QPqAP/6oLxH+0t3Dv3Xe0ly5awETNlzeFdm5qUN6m4YNC1jwUIT5TcZyhMmKRVBmXvKbmpupAUYJ
NujiH8rA1Nnx7ULqWNu2QY42EfVzoVt3gBjfVeNzZSTQcZJDSatDMZfOtX6B03J7EdYOU/F1T42B
yyp/zw5CYsKIFx03niurKumb0ROXRwDc9A4opMLwz29U0Tm2dfxoNcIwyzc+K5I2VU7fo9m0Vizj
4gtMJpr7D/i0kEbyduvFuK2M33M5W7EyuQsQ1Gn7Yhh3LTkHwHV3H4mYROnq+6zZb86PeY/OBp9P
/PXfSgv8S7+PxZ6KXoc/GkAdDnt+xQvMY1BAuEtWsHYoiLcyMlwKVJuGZqAvwllqoar09jMXYzSf
OSXbUBwo4RyZM/JZ2+HGh73uEIYSmBXKrm3kQM7EhKJYsdOXSY+GRNuwOjsd/xe8CVlcGgitJpHV
xc2wts5HVNTv0+zSotGfW9ktb8OdgysSg8oenw1MZToH+8XgQ5MYLirrAoVxy0Zi5F8d9yajnsQG
HWImvY0wzmLuP/fjXmAy5gS7lAkylvJQI7QIWYuLHwdfO8tvNTJQPgOXnCOT7pmdnZaXl6BpovuI
MDkVlyrCDgUkIBqeLS66H3jazu1MzeGYUZpX/pM9s2IzCSSmoCENJesPHwJQRuzlrzwOc4fEbfsT
GFxWKuJr80KbZPJYsodF2mN+tEBDiVPsFlnxFYZM1mTPyb/oCXSkLJSmUbqi1SrU9dzKDyb0kNzl
U9pcA3Y6kovTd54HGhfAuhNt6sCTEfby3GsaNS6GPYO9Pb37+FKTa4NZYkBKY3uOYAJhQTZAZ6e1
F/9YmyXHuqS7Ed/krxIrk8aiNGeWLwRlt+FlERqwZTJEwg34YQ8/LV0b3SbVxJCn95YimS9vy+OW
DYIX9wVQDwRGz4vOAHd9Y5/YPfmwiqAlS4+jskx58ZFCJeDZyunzaGjpORs8pBwcwCXo/i7rmhqA
LnPutFictL5Vb6PvfYz7oA9f/Ob4kjin0UTQ5pKn6elChY9PFxbgzYMgkwMGD4AU1RqpKhCwnxMP
EeN2mnV/27+m6EcazJNsX0PMEHh/O0AvhZpdcqOzzXLCciS1dhn/OJ8tn4ApBefSvNBG5PI8fPgK
taxLjgnjJIXDIysfofGK6ID0qdyNDuEspxZiAI1ydOdwwoNn8p+B6vD0vg2IY6T48kcu3CJ7cKJx
U+bVUtDvconCz0HIzA6Odv8renONzm+ZGOHMRF3QLEI9n69FBLryZkP9+6+0weMVnAefkpTB+aMY
rrqv7gS9arQe5TmKYslCSMS/mC6U0G+xUc1PHoia+xmca1aSjh0tfXv63SBtAriQefZ4hky+suD2
8yEL8iDoQemm6VmyR8MrJfimqWu17lEAPdlJy3nnfVScsDZuAjzRDQiA/D7CHiEbQNbn3TZnw5Fx
KJtB38yd92Sujcq7jSZGMX883tLegNdSgKtlv9Gspxre+A6MTwsEETLqZhQzBP/QZU7ubFiFGSJ6
LJfBJDst+2AGpgQI3G084LlpKO/SB89xKd9IOZ24EvwauwQXhnVVidO9Cu35spvmZ2K4bN2jTmYy
Lb+05SIVYCKFS30zv1NcHIYWSmNEzDdXk+xPZ34Q56dwYlFxQWNcS88gPvGwgC2wzeu7gDjN1Zva
c8xHmrjFSCa69mzzlQuyQVgcOrzQ6V/xi8UGjkQoMrGGJkI4RgDfexEzZuL3btE927RsHnMRxS5h
+ghQiV+6gx/pnmpfW+7S/OhyQrDsR1SUCOyh1pmFd+W07T9SQdLAOM9p8Hkg1ffC9zineKVH7OTo
D6Q5+pqr47GtM+AxAGeKo5++l7V8xOu1NI8SLI6VxpPI7ciMF3VDae2wuoaByrXBPWy4pshVWJzk
vUJOBHKiu2U3nAGsiEaAilCCm70uWQca9eL8N9xH8lkbZcduWPzaXEo7fW+Y/XdUxdzA4tEjzKQC
C+JxKfHAbAuWTApTh0e/fABQuuN3B46lUqCwe6g8KhwJCruByuWaLwmHEZ8OL5+mTO88K8dEPCkl
KUF5/RF+I/Yk6D4xxGDrMdsTQr8lIOLfMO5Ep1Fu/FBsXkM2Mnrl4T6fBtzRCv/AlIe5OM7vp3Hf
ZIZ46xJWqsk5GWcrLiTC7+XcR5gc+9l7gD5smAcaZ4U1QqYdd/LDCcUqOkNkPMBi4cdn/CfH0yej
ROUSgDtiINSxE7la8ZVgidsDO2XLdvh1YE448ARCPpvKJR2BTM0Y7Ty75dgOLhx/0BoVnJJHhKBw
IPQB/uqw1vkGBp4vvjat0tn9PvqYek8GywM0SlqUh8ZKLk2YlTio9h9ayKO5plitUCZN/0BZoBOx
bWZc73SVYVUIUwNRwnsPLAodhvwQjCcSqqMj6A0YTLQ2G9YDWPGf2YZLLHbQAgNrLqvmU0WCq8so
R+B5+OsY69CmOGA8ZSrfAEej7o1AaVQh2eeYj1iZIiL/8iV7bVI7ewIfc3EPMggilscmlr07MVG0
uUkMIsLG9V0wWPfXHURR+0LSeI4aA1+XzyD5msp9V9Cg1xfm/IPUsXXae4uRuCkfBA72ddCjs12U
uOH6heF2mYD+9NSorXNSJxycSet71qjHJv8eRblPsLiGEn6oRH4kZ2FpY8/YNMe2fqXnkf7akAMe
v8UwgHpOB9PEvzp5mtZuQlmDs71erjIfLy4NG/eANETuAwBXXGfubDrWOmsuVoKHj9ILVLCZV430
RsTmQH+JyAStX1rR7XCD2amAy/9V05yPtAfKd+l/TID4jWzBpfbYwdS5EKoIyVqZPJjUl7G5iwji
QvSMQXibmHsj/teDI1jd0dSiI4P6RQ3a3gW/plS4vU47ViHN09X9kOSElx99UlcqxKVIcToeoymB
n4MtOcpk9ZSod6lSDzkBIUV7zQaMRPLSxWfRBeVxE+peZziR2da95jmztgqSv4z4x0JxkX2UAf49
xWqqCTDCKKPBJwFL5xT9arpLmMcyoieA08//dSk817XU4M1P63NSzIcUx65sAjup8lKUmLFoF+wY
TVQCKv6amXIvcWhpbD4yod7RtR4J28PqktGFtoWKVuyZ5cvpYhofcfCmtoR4Kufq1I71hgYtUC+g
BlKLa0101JV4JR8GuwQOwo/5jGDHG211U36grAt8fZ3ETMYndO0z0c4MNmV4ECU5Xhli6xUGj6lq
ru3mXojINSwZgTbBKvl7H+QLjA5UfRdV5p6G62DCBwp3NutSdSK3AuqVxNOexM7Kux3bnkqAntvG
ODlj39gJTPLwzjY4y9ngbGQ7I5tV+DmZFzZYxhjImhZK8DefSgrIiMr4gokAbbpF4WeyDwOjy8k1
JoSZGpJNkCKXCrFj6pMk+54dKuK4nx8UghqZuhLPUZiXhEKUP2tKGv7Xc8T61K1z1YfsTXfeCuYV
yXxIH+cyMyyYzNpXGd0EBQv6YuYuPRFvfA9qF5u/muuuMbkq1G8JillP+B9UZgOn7QSDT0z/qCUw
elvITGh4weg+n6uoYY6+88HpO8PzCZVKOFwpAByqWzxsfgcmw//HEIIL6AVFPJMmR+2WNo2Xgtp7
Cv4MjEuBvsqroKKvq+iNkEDwDerNEmI3p0puHiO7ctN6AGdmOy9Q2OD+jrrIRoAhIUrT6YARhc9j
FIsXN+0AcOHYJOqSyMttQm4I9ZDCp5Or9HRviJxy2BlD9lSHz4APZ0UMz2wIA3AIQUuOPmLlPRHd
0ZgrCUoqUbORJuLOeZwOv5i1MXPCLXGm9zzH4WmR1FL9WpyNE+cpPREIpESd2YgLVhlK8aV1LBrG
AbyBRq1rRD9duKPJ2glcHig1bc7nAjOScaY14NLdo826q9+8DJ3wsSu+mC6ghcBc9Zt84RVINeft
WwraxtgPwHbBLlw4bB/5dj6u0DmNvMaU0Aw4kMX2ahRRqHKMuOLOFt8BdhYWEuoR92N7EYZ/GlcP
ekAN48wJlDPWvkqlXxOAaMNlRp6R8cLzaXAJtVG8LUWBN1/PrxSHnl503EcQTJk3BCU+xwLWn95i
yDVu6BWQWM4fZ24UkO0XcL9j+kadShjVvE4yTFk3K7g7K9yp8ahKDrlTuQ4CuFG1GcWPON8hgbQ+
ExSeyM6GpS8g79AGhiVRXJTvE71uGOwGRiDhHxdERRU51V51LHu46yCvpLopiErhiXFWL0Tb4gR8
7tiKsn523s4EIb+iOpBIzUgQ/zAeR0WHhrE2RLkzzBjKCVc7WxtIRsuuAODXN4a+aCQMJwUrAerb
gEQ0w1eUhLlFCMyqBXgENRsNMVOC/bxYpwVx95hUcfJqeFk6eFka1BykSEq8hIP9Qw3cqlX77Fp2
0oEIQKgPQ76MOYri7LuBdWOcQ2ydJQxDJqm9A49mNqkDZMdwLnV4H0xNjtQQ+dUjKkhX8SE1k39O
ctxVqb4kTPL8ALNhw8erfsK1cFWq42KnZ/paUtkqZ6sTbR2GuKhwaFWg+2iMiW4ZDDcgFgxZcBob
noooCUieQ7fb9iXc5IWaQqitVhl5c6DD/zQLLlW3z+WnFhF6Ll3nfASYkQMAQWa72DITCjQcVfmn
q8uVjWgv46CvqVqmkjwT9BRXuWn203BEbRRg+ZNPzxZP3449ewrrU59P57IYL1HeXuW9bn0OFlHt
MEPnIim20Jez4OnB89Ze1X6x1Z1iW1UVUJxrxE+nFUepcw5YInDedZuhKXHDGnfWRZszJsN26Zcs
XjBLPHVp2Ilp+XXSG503pCNa110bnZ3CPMWtcdTN6zMA9SXe15zTINBaAU+rXGJV32j2Kr83UHYZ
ZiXXXkIak2wLLPxZ9jI4trLA7vzeT+Gr4HS5y4JzbtzNjZ+0mEGfQuyp5kyU6TIbBBNEhwrZ6Y/V
owu2DPMmfIbJCDJUBRLyd7xrgcIVnRBmFe70zg/LU8NwkSSWMr32rC3YRdREZfKmBHc/PWpM4JjT
kUBLneNRb+/y4S/n3uJ8UdtYmJMDNW6kqCKo8T01N5GMRgbj1wwc0xNo4vadrO8t9oywuDEnWMa2
vZyQVvImugm0vCn15Bkr+QuD5KhfD5O+04J7fBXDn4Jq2J+t76clZhYeZEMnuPNhEj4TT4qT35rs
m3LLArZl82ENBOT08KPzNDJl40BpMWcpvU2UxhN2fC2kTPYrUqo7JX7MF6fAs579RI6XhjIeMyrm
bxJbI2Kx6Ii7S3PUwj8l/AtEsSgBSptHlVySvKJ2xqB1fMtGYg9ZqPbw/Ku5VQ1rUMXSUUXbLfzG
g3MfjU94SfGOlCqcYDnBPSPH2ctQD5L/TLmQLePSpljnDD1LXP9C2idUvm+jBhczBve8c3ud4Upx
bsABpmyOgPz4BUhZOGSTzmTObh8VZKKSAVegP/jJiKFO8xjHHyP6Vc3sHE3RJUcc10Iql9jNFTxH
SrEciDQqkpMF9K1W4A+0tR0Oa9mioqWLqHdx6o2Tf1y9cLzWvYlkG40b01otczxfVUiKQ04OwSPU
CRrHxmS8tiz5EF9RW1l22L3x4tToOeNwvHopd3v5X8/9bsDKAkjF9fz5s+5sZ+LgIbjPlVtICEPP
qIaBU4wnTJ6gl8m+FUpyRkwkI3Y8cRp7p42+PoaH8ErS7thg09ZThGkhaV8TRFXKjhxBBvwEYAnZ
lN5Dek8KOpucGc1wNRPUOT/LOAbks3KFWHTbbUS6594NU0M4CtzTGKEHQh8Ze3/G5GlLgc/S0lYx
ghZCf9bZhBoQkOgFocjCyLLD87/7TLAFN7Mj3g/Yc2FeDvjXuq3k2o6Fq1azDVT0wzlpKKQCTVgc
qy8OA81s90RsAZ/tce+gLHyFVy0ksYE/2a/9ChHAw7myYcIq1RHX5P1YbdR6OPXOxFj/Od8PRgC+
3r1o0BSxmqcUgTKrkVowH7F1+nxLYy0TB8Lts/tuJYxtZl9SJNOgOeRsNY5xFLB/ig5PBjA7dWEp
wgtCspVl8zoQJNsdW6M52XlwNsV0ltPgXDyK4G7CXGkQvhRIc+j3DDyKxXxCw0nP9wbDnfAPwxET
ivhsxgqrO2ywgGUDTHABGqj7gI3tT7xTm2ccviUlNl5YRCGJHZ1yJxDBt9nVTt9y+tC/4F8kEzmA
VxlFI1xGrJm0kghIdn9SJFbKr6SmjK5GehUs8qJfAy/pkCnwALldYUeS+fIR/Slnf6plZxnVbmSj
dOtrj2Mb3447bqh5P3lOVfNUlGtM3fz61SjiVMF/Zlfk/Jg0Hghtq45/hESGKSkN09Jg5CyhS9a0
DrKUF8r9Cv997JM6EpFVj7UUYm5GTdH26+5RKR0maOTuZPXV0cSNfUejXoIIYvz2fJdBW2vmvaKI
oLMNok3WaZsU54lJuKRqxTl+PrZxbKLfalmO0ZuB0QLcwhijXlrSXD2BlfgNqekB8k7UqntIxYeS
qIAOVnzbjNj4IS3CPojaJZk2BeZBaYVyglPZr7dsmw3/N0+7m8WEHNzwNT2yXepSZ0/cuukR4xtd
kprCWD5sv/J+r+LWjn3jzbjK/8ZBc7nci9QUh3p4aXi+yLIJg2kBV0KMBLbT/EAXxVEyhFeQDAHj
8GJrJ8tWMNAJR8iQ4wMHwMHCsPpcIAdkgsndk8Dt+e+yLqGBNNdGDNdRdFc9wPgBE58wOJTyKeyT
S9O2eFSPp/xi6vpNt36iulhgfxkN0cOsOnJsCS+b1NtUNddgWb9RIJMVpA/qFrnwtuJjmupFC7HK
wRxEJsSzwg3OEj/yIQmzXVzXW1X6xoMHRoyywaC7HygllJ3TK/s8Uw4juTbK8JGL8qSyVoaMceUm
Vdp1eGVnTyLAvBS/hhxgad+Z7bt0iYduLp5wNZcZxGEuz+xhKTfUEE6/qxGXFNThBNsWc+k2a0bM
RfZJS5mLq90sdE5Z66KgtZDiH2of2xmOoYwHY1PsnSjc+ci34If4Hj7dztNAfoVF0Rgy0Ve2Rizt
mggREXRW9eiEKYIGZDWk3gnFvw4Qn1AGjcJr2KltxPXFxLTs22IgJjgrSnuXv6lhwLkK7QVyeYyt
DA4ea+IYuiLdCPmV5+NKkk5ZgH+CHjOGIHmQHEcCGZZTTCS8826LW/tjWj9ThP16eKp/gv4dC4a8
Cs9D/TOFVxlTlsYf10G2Dnr2wGVhO17zZb7LtkXx8BzJN0ioQWwEGxnB0iSImlgCj/m1m+MdJfi4
OFxpSropsLYKJgtvMEZbOAYMQP49o/pVWeEOR2hRt5U7wj8K/C5yeR0FFOMzMM1EkhxSY47rQtjd
rrF6vEhDcVOk6Z4JHf6k6gWl/IiU9EmGx9OXuqcD23aRhEdbLo/KMtKxY0kuaVvtEo1llhiPoKnf
Wp/gejas8hSYf1YHozc52M1qMhmwjee6hFoW1phm4DWdrJQw8vL2vqspN8JuaRT5SjEQ5Nfmyqke
BPI2vrySFGclMCJuxmaNM7yDscVI4YFQflFT+NHQlfRMnPVN+xmYwyHqSFdA3RGYOm7rC4xqt2CH
lskIjNF7lL5lhcz8718uu50P5g8TL71W5qnw231KkGKFsx6uRZRHyW6Zrg2iffCRByTJpx+dgsEe
n1HA0kvfiNjQFMb6mBuzgZtXQSrQuiOYdbzmH6Tj6Ad5REz0nxgOe7pqAXe2zo8m/r+yihBqBcAT
5OQFSeyDEqbYNkcjVi1C8xowpdDg6es2SYXZBfWxCfznFwKu7U8PlxWH7XKyOaH3mGwuonahOe+J
XKw7IhImuV3Vtr9q+xolGs5eLcU1tFFHWqF5HcYHmQ5egFNeVaeb1BzW+LTmf2k8QotcLKzmgEmq
VyBJxl1UTGvWRQPlKbSkTepYqB4xMm0PcQuBKwe6Shfl1qCBuNZFTiJavgtwOIkfENZOcgPm1yLC
cs1zbnlVo3HrvSiRtobZHSNdP6bRrZnOudYs4xOTGjRG2V1p1ZsoCf9imNQRASfwUMTKoP8fS+e1
3DqSLdEfuohAweOVJAhDI5IS5V4Qcgfee3z9XeyYiDkzPaclUgKBql17Z64kzqjHMJWnR7XqjwMH
5Ykg6VkKVJXUPBi9I6mZJeDhDgxbLi7LnJIlMZUkp490g/RDTTnEssWonZGZjZ0lGx0tJBzGcktD
JSGj0GG3G9DymM4QgQ6HlbzpiPJ5bDcqkQMljZ99W8IOyGZXHlovHCBFYcoaaG1G+VM9VQd6aYds
r1PQd9ymNOd0MnGxR7WhFCzPTFB37LFQI7Ifu7nxGecTunRw+rIDIRMreV3XB1mXAxnxO+tRcxrK
/KjHiNNvLcfx5XkitaeuC+cOYqwb1Ws89Bc6h8q46U3GFiJyhHblZ+d+YoBeyHtbk8EkNK5B0AU3
a61zCEakDbxNYuCf/ScYpL24AYqTwk8u6ZPiW7ohIJNYtHUqJrIP14DyyXiOmburO8JzPdVZlEsZ
o/FB0ELYuZIw+PbspTtU+hzwl6p2BWq3J1VrT92plROTTVqn+gadxCCQggMkPUwgH2Vr2GsY3AAO
J+/jegciYRh/68oriTbQv3Jl2ILuw5vKx6E6hq1scq/W0MsIx4bDkYhnUe667iX2VDXQ64fhM3Zn
m8wESkcdcFbev67WbjZTt4DB3LJGCXuTyxzWAwOypxS/q13MQW+vLTNGtN14A/iAMTXlgYqJh7MV
N1DHo0V/IzFJgoFSrjJDc/Qk8uy/FbjLqHwO7cdMeBaMYaW/ni2w/dtGJxQayRzGipUjxbcGtZqe
DEx30Z2KMD7O50H65oUKylj2DgBe5rxRxZOYvhXRQBeBwnYIejqVdijD7LwhptMQF4pzihZ//pLo
NNFOuRDxI9SgS5Wz2s9XIuGedC0/L88aSc2NTRwz1DW8yZN1syLy0onaxiyFzrV3WYnuUvI+cC7U
Av6beCL+Q/fZMKUnQ9u2Ybljk0q5T/ropet2MODcKN3UN2MfF9NJfxXDYwQPQ77xB/11bn9HXXvW
x+8WNcoQLGp5eFxjDRzbqH8oDUmm/yzbJ1uYFxKV2BN2FNYflpbSq12O2hiSfjluNBlnsRYs3VVv
f9Xtmk8Bk11WML3hGmvU2eM3gssCXG4HLpcnmlwyC5NgEd6t/DPj7y3M33q3n4Z3WNOTeR7qhcsW
n+d1Pckj7dDTKnPmzgOA2R1jhXA9f8jVSmIeUTzjYJ5txC9FTkmJY05Pw2MRFmcFZHpiLRd0s6DD
Z7wUKP+rs2WQLUhG3NKCMOoaVI109Y13exnQVnT0Z9fAWGSsP8JRjJ/MKuB4mkcFK1vV05rfzFlP
18kVZn5Q6+6QcCzUwuW/I7o78NWW+hpL6NdYe2WAgdm9IMLZKCUnVT/6PBDjeuJUcNUzsZel/Let
VNbCpN2g9dRBakUCeRPK8trCQD8Hcf6cNuExi8k5XZoTjQGWYlA78AP2BIYoxb0fpaCNAMSSxLXv
nbmjoxmYJXekehBRd/qp4u5JV6xLu/q2HEzGygi59C0SukzgfEbkKaa2nVKOANnqKwlBS9U5P6AY
8IVBMMGvdBui6AXgutOKCQaJfVTx5Qxm8Jf266GotKBTMeKMiW8PnGDBeMn2r1oGkUiCeCCSAflY
LMagyJnr8jBoG6sivwYaDjGSIiVkSx057dNDJImWbaHd3iyzvdACPDAM7R41lWW+ag2Hjg7ysLpn
mxZWgl11di2T1ZxcsJ5OENN8GSofRkFSskNYoqlvwBhDzHMY0pBGMp+R8ooSUIPuieFAHFkDGjz5
QKyH4QVxE+L+SxN6GVyixLWbxWfldfi7hTi1ikOBROUCGoCrl6ScYEUd1JkeyMoxmRVWsTPuv0r9
a7sb+dQHTfsR9ltq5rtxG1aF19dE1Uws+xw4aDMIpSRqi1dRkD4JlhJCByTiXeamPzaiZWOvjlWU
H9f4pLPwgwjWrbeyPCtsnR38dYAZ+8w2SIcjCbKZXbuDXI0XNNJ+uxa/+o+5QBHrvtXqUvaNBw1i
SVhRk/qw2D3Mm8ihQw+FkxljQlJjS/oYhu5OpXmya9O3QU69aRgALJJ6gPxaEMxJhLafcgaMtUcg
1B8FJn7RmBMlCc16qgclJ5LNpPUnptNPCt3IyS0ne8tGSZHvNaQUpLgYDSN2OnQCi6r4Gr1DzD5F
yDB+9Uap8rt3NEACpXxNI36jSiq5UBzQYgmfbBdk+P3sgoeulQ+sVEJCirkZu2+rt/dZy2d2TeXF
G3TFm5lwIxBAhXaOY5ofJtblUZCuunitsak3ZfdDD7nJayw4yZuh2veYL2p+VuzaqfGeVd2ORqHX
dgIYUfQ24dWW9PG91oEpDh0f3wR5M+lCt49OYrYOUd099eyP2lHK/vUBBA6GtUeScdQo9kUBRzJB
hfqwv6kBPfLDEulHLEcnQGTGcwHRxraARNCXNGK0Nq0EIGy5aHZxJangCn1/6gONbrOl9FtMpdHE
gsaZW9/PxExEk+KWLF+TggAtQjLKChViB0aAeJIxycZAJUoL5CjJG5hkcY8xXrQJhqCVh0k27N5R
930agJi0ASnRsUcKx8yVbjLR3PuYeFY11UjKWbD5kKlTwXFZGz+XBl/nTzRO/qip500KWVXX2Aa5
iaa+B66aHVU4/CVwtSJBPss3N2WFQb07dbV+fExfy1PKaiwIU6VXbiewJK7Gk6IYQRmBAaKOnNL2
kkjKBcpGyGeQiNqpovTaxvZFSXla+/IyxzC3URL1zz0O82jCETzeYHRvxi9Npse29H6lwAFmjbUr
ioWFO3m7zkhUScLoq9wb6nED+5SH/GKA/i67W2U4ke0JgdCnFpcRjU8estGN2Ei78WgLjyBATXDU
DRmJC+wKxQCeRN52VKzVP31UbtWLnuuXOay3c9ojzW/ma97Ol1oqnqy9ntcnZVO2RD67FTbTQcNO
h3d9JClbmwe3YgYczQETJzI586PJ1GbqXzp9Ri5kubVJyAgG3HzGuKqVwSqFiDSWg00idlYjoEN/
Q/csyT7GXt7hD/QrTfiD9DHW5kc7IvHpAbKU3zoTna4xLnYhkDD5g8HUZfK7GTku496YdnDr5HWO
DgtUCoF59HL3NsFFWqHtY2YxbdFw2QkrJYdEv8ej6QwVHRak+fX41J8kpoKLLvYZ7WATscOKRicN
AKBB9QK2smWheLSBIxS0yr7T9ee+Ul74Hjb6yErgN2vnbMSGAr9biaVdjnun6eGRM2u2YlaHh9ex
IBBCPUnomGMCBo10vRGixp4J/8vIr60FNhxC8cC75cWCwlRuXZN3Ae9wl3CSIbPAIxDHRRCOWSDL
3wV6xWwgmBDb78Obi/a0T+Hh/NPr/oVsihe7z16ySX82TWfUdVerMeGfwpZl2Eqo2vfrSGxKkLuF
uW7CgTvhlKn5xhs6BCc6K0B2nmiMYnnycoZAcgo5HFVYaHRMfljl0YEqeudHfI/cUUpMnOeM+j1S
m7dxpEMkn5rGYYxWmBublJBuYQqkQPKNmj1SHLs1SHBCelM324diDlSSB8hretwi2GSQ1Rq9ifzn
sa9BwCozvFTmRjVmMpgOovnUG+0wZNGhhWxiDbzfBv1biHyRtbRgIo+KMWLK2rzlsfQKcv41Nsp7
otrPtJSPc3VfFfWyWva53bcJYABSfTNkb3xYjl2SHzlCEmqpibcD7RDbTtyoY7emHcLF3ecdONiK
gZZcfyKqVBaYk9wEcXkc2VAap9HoHmIotqaFgS00pgFhRJS5ab+bh1OY87uQcrwp5MmVEY5U3kwD
hfXZGU1Aq0dJ2sn8qppJ9vKul25U4ifbGk6rIT6aty4ZMcBI+jFfESnp86GnqBEXfQoM8A7ZYHpW
xsC1UVyTPGAkRLoZebJMzHyPcVg+D7DIB3j7UzE6sU5EDI0MAPgJoUp55M2kpaqM9irIhgoLfcVQ
oY9/7Sp3iZNFNtAfbZjTHdSgwXgy6v484qCyLG3HJO5AHO+hCit0+Vgqa/J0ONDsJmJhzS6l/39h
U5x+BrXedwkGbAm7wd9iXs0CTwTOckuz4M78VZV9ICWjQEbPFFzJvSlKPbpc2wzwhabLR0M7DUTJ
gb2Bwl7kD8AOx2fNIs7rki/K0RTmQQcupCcXSn9cRRA1UhWyMAzWNX+aK3rK4V87y25t4ZmqtAPQ
BYaoXD1DfVnKmKWRky2NPzLNmYM6xXeEDlAf9FumNbcxlq8LkSWRHTkDZlsS4H/1FDTpIyMv90yy
dNOcLvoc/1B8PK2ZWWNO5sTPCmAWBRd0ihn5I0t5mLBzBKHi0fxL1h79omW91KZ4NZPuirqzGOK3
JNZeS/IOlrd5yYxNu2CxynB62JP8z5ytb4SMUhSgv0gQzHQoRsx8DMqJZtn0MkZ1YEIIym3Lb3iU
mOBkYtu0OgHmikSMGvwlwUWUyu1aiBvJtgxBBs0fFNSfpQ9BEet3WEWHBhLYQHsPkT26BRSShGKZ
C2sE8/DFxrr6Hu0foACZ1AdtFQgD1I1o0WdAC43NiCNYc9TsnTRehzaEVb74Et+NloJTqb4h1bQ0
eO1/qYapM9OsVzWeX5ksKarnjUgfJRMjDH+aEK4kEQ3jiqh3Au8RwrRCylrbi7KzpMIn/NtFU7aT
8/eVfKfI/ignJMt189ym1lUNy0sUs7KuRkYixHpiInNcByNQy6+4yTxtfF3r7j+IAZB1LqRBXagK
d7Vwh2ew0QmJIDOjXkxqUHmfmvq9gUTYw1kKtVPbWxtABs4c3ixnWW5FhhtNu6R1RfYmFnnGoO/b
1zIe/EQgDJS3IvtOIdNb9i4i5p18TM+4tdXgPJRbyuO522EgAHXTc8MqBVfpPI653x1w/051u+mA
MCjRx3XkO9P1PlU7zdy0XPiGDofyJTdvq36pe8tdGolZx5119FAldgDlNnpaSZLXjIBQSrsY/IZL
VzyAlIYNdz58vGwRNXcbXhPhphJ388LmUXaYwUTsysutgXrYAGhJkck12UkmvavPCdVhQWsPMwHM
dsJYiPFWwcrQ2Ycu1Olq7NT8ox6fo+w0MtPXzdLh7DrbJSiqC2sKKzw9+k2WJ94KLdKanRbzaBo0
nGPixzmmIc8RPxjp28wT+LJN2TOpJRkyF3+dDspVk7flKs5ErZacFypkTaw4DepNQs94uSYt/GS2
YfF+jyqGLIVR6Sp2VfkXYqt/j9mkKVxj1xjFXtpfW9Oh6LRerf4yhQd1ZeSxIDRg7bNgzOfqmWTe
3QSjQ4UTxCInZARKr+l4rYY/JS+P4Xxr4tYZ6HcT3TAszq8FTkNGVPx+PSxVoABLsbbSL81Nb5Jt
N2Q/sPDcZBXwiGSj/q4sZ+8rKSuD+VJBzA3/jbG6edws/E8P5gZdVfMWPcB/j49MskAJEKYl0XkV
1V4Dkis4IBqBPZt7OgTNQYwvkLs2GXjV5LWkv9zq8cE2p5sMy2sOxuwbQ5pdAnWGyskiwZuaqdOG
y7NU3QvMDiwDIiG3oXlbwnpXam9zes6wa+/mGNuFAdknbx3cnVAN6unF4D0Zw8yS50UEf7PK7DIk
nuR7Umnpk0sn1vW4wbA1LYT/YLsttyKFXTz9pSSCJgQy4rPAyK492+hN0GHn2aWX37GoJ/sOYTVO
B7SAD5Xa4sEtUJNfxMBl9JztTXRg8pud/Vjiu0TbkFPUcf+g8s7dh0EpxdSEotSQIoeHioNhDhnd
o0UB15aWnuSJMXIn9vylWPepGPeYRPfjKjkoC4QTYSymBU/6lTohO4afvZJ+l4Nmgcu91YgsM9Jt
go8CM+RKnBCT4pSSCbm6yvOppdtM82nxYCSyPwSkNREFsDBMSfd1wkUeldQDXsIlHdi/9JQfHy6z
WYxeTimIHv0kJpLjIy+bf1ER/AtTQLRv3kiKoU4lNTzR+iR1DTzXQ/2KX0XaPcf1sUU8rgIfwZ/E
T54iUGhJl1Vwe1edE08erq+xBvGusUK+PXwRyXOoN8T8IqBnp6SQ0N38D+fNKsV7yX4N4w+1Bqc6
waP4MdvPPnvFmtCh/H+E1Dkhhel//n4sXDK/OpokpDemTSkEaxHkBd6fJ4GGcsC7YhrD82R8IvlN
y9knjliDfVoynsyWaxt114x4GdvmSPI3VkdryXb9+q4XINdTxukwT+VNAw3ncyhOcSq9rFF1jzi1
W6jt/lDyt0O/T7Dmadh37enFBPw/Sv9MIl7KvyFucNBn/gMMkj3LS+hJFL9Zf+A3Xpk3Do/+YA20
Fy1qUr7jsHNx+AE7Zzo7R5cKjVRl2W5Ttw76xVa8t0DUmePnBvKMFiAcUEwFoxURKAqPMCCJwwDi
aVI2/X1Nkg1AP6i3rATF6aHFQRmOmIgkkOAxxNTGy5o5+aMZUW3V+phodzAPbPsb82F93E8PTzJ7
5oruQuNMJt5T8xJ22+3Myte0dhASwqERVsTBYHJobhFQnO4KNGjEZ/BNNY0B5k3tI3O14DZLAvJR
dKJByJCtUKwpie7p5XcSXq1vbETpH2N2lK7EtK4xZs13gF6YFSAr4pOMOMuZPLYVjhk4sZ9GhZSu
eudi2P3ZqHdrEoj7XCR7oUD5B27CKCFBtY6iZ31NlgKBDXHnwFt/NLRd2Kxpf/bPRH9t1PhZB75S
+x3CM9QyXwkzyBa1exnwvswQFuzD8VEbnovJOJh6dkKe1fOgd1Qs1bYO5EwOOOzr80kCO5cSbbMg
w5ieqv9ldGfiJ0RSFB1rdIbp30h4mYz8IPbXEjXayS4yRyccJJvOzIk3j591YlbH72AdyjLcmcju
0ELsQg6edID2OK9rkDbCSRqxmRjyLGxrpYoFgcg0eJnxJ6KNqLWZH5/svxGAFvB31O3bijEYX9oZ
fiT/xcu2gFKAX9CQxNfKhGdoF4cpCBZG7owo3U6P0BGT4AYSdGBnTUCkAeh9ZOPCqZrG/kTiQknh
wCyZat9tLBZQskaEL/SXfs63ZvsHAJLUBsLJtJn81/vIqLmoQf3tSHw3i7d8mC/5amIreLsrSFHV
TTWM28lPsq//NOPWr7KrIWFh0oPAgzZ737GeT7ZHs2mQ5pM5cz7+DY1/TEUIyhbda05DPMHfhjOc
YnYTpl+Fjt0IOCAa9HpEFfkSJ++GOmM6KGAJaG6mHyX+UWlS9jlMxCNFxosKEQTgVtna3LhvjVxQ
hiI3ZZJPuhcq4Kv1aDhuouxLJKNjqMQfvuj1YVuQDCGHm2V9lghLlKClSVP73pnc5m3u0TdB/YQp
R2c2H6akdJFGlKMN5npxByojYZDGnySvKFnFtspsZ2wUVIUfylE+kvhIo0tDuE2aHsrK8nlbjbPX
nsfKbXnctKjzEuT2UvNHNxD5vVofDOS4k60eOiiHFpeF9rq5MtutUJv71ZAEc0/ATvuhrDY3ECa+
9CtJiICatulIzEYwMNEzbIiTMa4AoL4YQQS8C5N5s4wcs7mMxVthMLD/GJoPPZ+2CfMPLZ5/hU28
TeyqzUVoLz2EZQOyR7S3A3MQLvLqklSM7M7vEMY7TWHQRBp1Aq32weeYv+aY3brvGDYIYqPIi4m+
CRXaGHvDQqdGd6Y9ko3yeL+ih0B0NxjwiND2rE7yNWJn3PqsCOLmYXC0XO9VPqTJKabtVG8ef08M
iAMzJIpdfTDvRniPxm2Nc0Lniysp5CZmw4cKJ+svEpObJCVd6b3lJ1Sj+kRroccrZPb3bfVi2rRC
13Wz1YBkC8BJYLAN6QS+4prlx+LCZ96D7pTYzI1foV4fo+d5RPpXgYBSiuPMvwTEyyvU+EIg+MYF
3/G17KgKDNsIshkbAsi2kZw3Srz8BELArA5FRFvuMSu46tB/6ThsjGTaoclmWNtPVpD8GmyD6EF6
fhMaShXLqrbV8H5C3ZznrzHzE/0fza01f3uMomiYbpuQUYU7KToJJunVwA/Vdz+8bYx/Wg2sd52J
ua1CP7LANVp7G2nUmvl95iv82Jm45Ea5G4dvltOsQlTKEZnBtFW+WD2/PJelMIyNWT+AmiR3JDvb
fEcwJKRuGyvovfBj2q03qx81NyrW2/FO6jioQLwJfLrqFikjJmJ8rtJX0eISXBmzV4hhl23bQHG6
IWtYn+weNJ0BtfVtbWleQyl/jWl0tiiXbKYJek1ltTyXX4pS41MyOGggqIEmMPSfTRI5+kMxYK9B
hn5dgp4w0D6qGCmuicF9abxq0s0YmmempaSWhX4lKVg4GVKWDIzO9o2YHxkghQZWumMMlJ5VnUWC
wywUA78T+16l4AU/vIF6h1TsZvhg5S5pZfq1+cJrTRbeM0IoJIj2a1bvax0XHcwXzfCmLoi/41Bh
EvBc2ZrbsZjSFy1ZD+dp2S+axOUgpWqkKUOa6ECyjUpOMPMAVQIeAghSJd2gGQK96Da1rOxk3Qg6
g87yIpGKQlJyV/hVAZ5LDtJbOC1HnbhbyQUC2fPMf4VobpNNMCVfhd07qa36GC0YROS+FKDiFWC5
+zmwiSKuQojbI7tSNO1W9A1LDiFvPqCPcZGP4fvxR0fW0dXPEJNfmOromavGSCjNwTV6OJOr4ors
Ta5JVrZVNw7hQMD2gko5N940LVsx5swbUEoxPS3jRxzC6E5T6apbIREDPImTGoZ7Of5ek/TAvLgF
xBweYmRuljclXE6K+5lDb7UrdhVAn5mIoEhe3VZiDJ9T5k9kGBKiZSGqLeD5Prx8TwOWhxIbg3yI
w4hhbHSWLtSXDXAwC3KBbdNNR8mYU+VzOLf1SxEPl+7NSwBK9AoC98j2SlJ/yvJWxC3irXGbIKfQ
J5lIk9rFhFk3roh1ogghf3KWbSh6TcTeGijln3pXTceYErSQl512Wm61xbF0mzYEi7SFIzO/E8SB
G8RK5PG4N1VATJ25adZwz6km45iqmbR+FrRz9lf+2DLPcmDX0jU6G1edeUmU2G6vkKfFnKMWAMX8
k8mxfnyXGfenPP8xwVUJWugj8cnGpogknua/WcLUWSBZha4BW0fhGnQ/nC5sFynIAxs6ggqwWJoy
GmETdtXmbCnZdpQ/SxKLJxR06kdHB1KJ4QRtlfY6L8iLKkxn8nlsfmNmIcgxJ+MWt6+Q1Du+I2UI
QgQvvjUaWwuyI0Xe2T1h5qSi57m4IhLOKvmmgZDofHVonpq1wizjKfpNKpzK+ElDCHzXSikoya1t
boRbuwl3JI8oBhUYBZLhSYPhx5FOJxFp7+AVoGgaeEgsNDxZ89b+JCYDPaV1LIikql2jm91aQQU1
GpzwoGay2CScl03o7jWhuSABml9FChrplOitkw7fRo+GcmOSKpzKNhKk/QPa2fwP2qmF2NnMHW36
PJiB5p6LJPHrKfW1iv41erucpinT8i8J1BH+QhrF655GhqEQV8Ig3iKPptXcH66zjfb7BW6vM8Ct
T8iQ5S/raECZleLN1vC0IRrZ/4C73tk69bkcn9IlPueRdCZbO1Zfyni5My59KtRXRACvZdpfEVm1
af3a83ZLEr5I7kc9xRe1BvAHtr5HaiXA1ick3MnoAXfTkb24FIXDPucGE8BungXUj3JTc2LX3bSi
viRyCz1XUFMRT4JDmQFrfN7beoRsEWF3k3oUws3TeILQGc/uuBbbmbLcaFjhyIdEvt5xSqkLczs3
2Z7+HBKDSdoP2m22yTeYiqd19YujrIrzuBRPsYELkfmyrnXYaSj7zGtUP4UV6hL2ivgmm+pTM3RP
ay2ROLqcR7ZQ8NHVEyO7/bDkToYOpy7PzWidjGrAl5CcouaJeG7eV2OzS2+pTp0Uy8+l8iGQs2kY
rrujVJlnfYFEEBMDWyJBjNZLy31oh2xM3cFa5ddM+qpZgYihniUH25QzMHLXyBMCVvaThPYhHPF6
q34W2+c+zS/cRoJRs7I0h2hVDyPihxTX2W7s6eJMvS8v+8TOjlFdHQ3+RCvkfRUY/fSUMBGcH9aj
bhcuuldGJiQbbAOrQ5w5kIyd1fqdzBPNXkE4LAIQHlCkucjkdKMISiMiDczy83jxC7uEKmV71I14
s62Nof829RPv+5TPQDjyKyFpl4bYMDUDdZezmIyOcHJJciUcL4ayE+ibxkbsx5ZahSIkRIS/7ydB
RhppnlxTHdMQwrWhOmm1bxhf4zL4ouuCdKkOuUiOW06FwyqfjNjGtQLMcAahCrKnnl8TBkxmQpr3
Wr5DJUCJsCKeTgSxObWxpUfBfJhxPT329q6p4VNWKBdz+sj64py18zlTkzNOG2gYoGsKuulADB4U
rQ5Qhh1aiFTRhZBzkP5AmepYSOKJMwpn540nWdXLjDv2X8SRxcms6URM/ammY/kIhyOFJno2yaEJ
DeC2ZNDIcnJqOtNnaFuHSImo3Yt1DXDCprE/V52X9rJb9e1+fuKegCSm22QwqGdphvlK1NkATZqO
j6zce/rt+UQ3iqq71onIg6c7eDZWys2jP24QLTblpDaODjPaWuN5x/Uc4QknGF0lGL2d2A835gqm
lXSNAWdkT+imdkxJUTWQ0FQDqvnead9nhigMvxyjrPf2Y9+ZcfPCm9bmRyoYrNbfMTwVRCyNMcTV
8i8OVwxQ9m6aiPdO7kSAgTl0U3JrbfMr0YNYtWEh7CoHbbxhIVLdRAqBBr3GKzpF4rN/pQ1ZwwWa
M4KHwqndKxQIN564rT34NL1Umsy7VifgZTOD9UkupgTcjbTnVBK7pMRVnu0HHj5m4CsVFabDHoFb
tdBetHFjetzxO4QNO7bVN0gBU4H4ndtlwEFbxy/GApcee9g6OHMDAmDJ92v4CIPcWsaTCvmeRkcT
YvYLd126754JdaCBFmNl9fuxuox5dp0G4ypF/Q30aptoF0U2b12n3nZyONxIl7Rr45UOzl0d5pd6
tG8oiWgPV2O4Mel1tts47je/oc7+F7PxkGgBL1yKLxk19IjGL4CV2s8vxGSdleHMBv/YI+/q1N15
wjIaXUkR3+2LGFg0c0JWktaTSH5SVd1lP51p63ZR7cTVPqfrPmJ4Anc9fpSECnP/KQqjkQmsrAmj
61Me4Va8Z/E2RyDTNPtYxVxOA1wxnUqwCCsoeLEvkJy5wVW+t+sE6CdiP/2HO4MZOcaOdCZZGXZM
q/4lyrWytvKowKc59fw6tk3e5+hYRNBFpzyZD6ZlHEJ9IzPpUa4NynOqlaz+NeSIAuFQslWokNus
2QfMHT4J2IcPAnwke1N/lKIv2pTlMW60W5zeC44lpJ0UnN9RZtfb8DMCLAcVKnuuGDpZqyclktez
c1A7kQpg9m7ql4ZxyGHSz+o2NjjyUF5Uj/0jexsYd8QYLPCF6uRy6nvesah+moe8Jd5aMlIjYryt
xmDYXnixvXoFBUsJ0nGR4HvVq8+BOFrym4ouVhCuVhNQqvy1CPMs7NZity4V/8QRC1GLcov53HqM
OQupPnSatjyDDQRKYcF4rDdr95RmghG1W6vnKXlRGAWrGuQewiN32vSTjL9Wd6aLLC7SaD7mzFtt
Lty6q7edYvKBY1ZvVC9m4p8cBos1T+TAr7INb4NOEFmivLWWXVPtHhjBUNutxY3/P1UEr2NPhbTH
R4yX4B9QYhrDy6Yb8KZyu2n8xDdt/IV/3eH0hZRxXqyHWomGVZwAXP/XMYtKmX1XzfOjuNPBmZA3
OCPv7QtaJZlbWR/qcGJyYtzG3kJStX+wmv0CuXFG7q9+0X2RIlKitn5MMbLhX7hAVaE9B8OJNmm+
IlHaduz2WesU5jUlzgEVRVPsCLk5IPlMs+R0zyrzMJoSZ0Bkh0wQ7PJgl9ORx1iori4Qwj6vxWVr
JQPbk0+KI1alD2hVET1NgSeZED7MrQMlynAkFyXKGNC2Eopyh4LG/7I7zSuVxmsofroHXWJTGqQJ
UQKn/WsjOMIR/TLjx1VTpjLpjAQ785RM9wBB+jxd/EyMMuhNVfkhhBeFvVRt7VNckA6ot2dTa8+d
XZ9VDiSNZOEUQBgSYtPBar26ND+nflsvZAwvjgRdMuH8E8utn6gY2xcRTBa+u+zwrOh0JdlIFSwo
s0HccAoURb0VzyaDRzs6KqS7IFFGvV8lPPgc6Is0sCROzruIJgmyKQ3CBfuwpyLRGDgyhBI+2LA9
r114Rv4vFQYzOeZ64IBN82BVBNMCdS/swIqMh9o0ME3J05mJz2QgzedcjcCq16eJaejEfVpnwYAG
RH2E7cn3sSBq1gLSUDReVaZA8gw/QarTzMivKpqRy7ZmEzTRduAfMIQrElxc3PcrJ64MtQD9GD10
pZoQHs4AaRfIy/ds8Qv2l5T0oK6bTv/XRbItxikcP42FO+elSwi2siJf7BjosDa4sO2Wwtc16NcA
birS3LcTYXRmiLXZWWnUUjra9XuqRUSaY5oz4GPTVWTuotgHphQN2bRCmlwG/s2nmX831pVRg1tz
mI8NHQMixppbJH1MJox7+v2J7RvIAwFwNjNaNiBT8M6S9axL5L1APYm/inLEaYkCaL5KSX1NLeA/
e/XfIpOTS9jA2vtmX/glqV4t/IIOJTK+XcEUWCYtHhr+uO3UY0R2UnlArsqDeKQp/X/LNJoKYLzx
MwWaIpggv2EJnczorOmCrvlVL6WjQahn+gpIfw5zbIaOan9lNWl1tCaIrGYBjKTrYHxRxou74VU0
bu/UxttZ7ve9gQyCtv//xfmaLWanVZ/mcpt5kDM+xLozMaZKZ1OGcT88Kao4wcJY8WbZ69dQwkmG
ioFBL9dhPVR0BP+XqmRRHOTz3xI/wJyVV9Y7PYc56iz62wBqQvw/ZefVK7l5bum/Yvj6EIc5HIzn
oqqYimSlHXr3viE6MufMXz9PeWaAY2kgYy4EWWpb3l1i8fve9a71LCBvAt4GDa6ipiBtcGjrdJSq
owZU/lHIqHF8pY7D9lpOQV9A8j29kmE2TVslB1pxtqcE/2ojymrFHwqAmjg+/a4/IPVy1gEwr74j
U4T5OkD+IUrEHCerENg4O5Isd8iXHkqEkom97wt7dslYg5zlaZ5vtCnE/qRAP2DtaAGgf450O62c
WVAb79UmhpL4LiVfir66l9UPkx9jhui/3Ai9UkK+WZ5gPWP7FvguoDJ9g7qw4yLAhM0uIVsuMjG0
ptqgmh2xW7be3//2n//zf/xY/yv51dyackua+m/1VN2arB6Hf/xdMq2//63933/f//mPvxPxMg1J
NDQJsIisGTzO/PqPb4+sTp7/9f8Y50rP1ympv5l9Foy4fgqTi+9YXQfkuN4R1N3RsN2q9EWn7sdg
j3R+1QYGwOlUDIqjV6YjMj9LwbA9IURFmO1VSNEzNdYOjpXh3RlU80tZDl+yubwZG61cTMNV99qS
Otw7xMwWTp6fWFQri6Ai+nCoU3Y/67U8FUFHjItVoivlTt7lzr7tHpqrQglXTc3AQpxQzIPOoIY7
lgNBB4SrMpz2x2EtT82Rni9/BPHX4lQbup6rAHv/Mfa6UfHUYfA4GVhDqr5+IyYyAQJLZSSmw7NS
y3zNh2CPgzGwOB+Qd1tYd/KCgbl011anykTVUjbsyamdnIqbrIrDRW6N04zoI8WbPZqWrR7wcXMD
ElETdl9XsMEPdjX3oX79Qg/ZP/uHtw9mOvYglIoM54Q6RIyiAL1AHD8DPxcwz2wZ2WgcDE447UMu
zY94Aosg5hezFr7I7BCV/KIhyFDYxr6Coq45D2vedmRq5rw7DwYGVxONzqa4Ixrq4kpbstczBu3D
+tDk5LGrB6ls3vIxf1cW/V3Ebym4A3tZKWnuibNxVryqDU7Sjpl4uC1Vd9P5VhRQiuNHTfBru4ll
d6Np5JZRA2dS54aAc1HYvRajCm3jm2Aw5NpyMcJiy+wduSNtl9N6bQJMFYybra0pJ20WbOvfPN+y
avz5+TZNyWKBq2kKvdLSvz7f2EDpDLDS+NOaOviXp0HD4MamjRsDfbvBMFQhDsQwF9WIrPvlqfTE
23mylR91mLWELpr8Nv3uSxPREfclqIId72wf7qQQcghv5aFCBu1k4JQISw21WONKjotVTlLhgGrR
mwioUwlJX8UyBGovn4XDZ9OxzIQmXxGzfHVi4Zn8Z4OMRqRpnpQOXstCoqNNOHHGn7g6VjOSN9pD
iBN13e9qH4Jna5a8XMzpBzWoLpl+tpIETedPwAGuoF81YfZx11yZaelWl0l4xwUJ72VngW2CKsLt
V4G83MKZN+6gI7cxzLjYO0orvzaMTfPwzuYs1Ov9YEBmplrnNQYRLzy/E9XRHBTmk2dQCPGBK6PE
4FNuj8VIeZFhnEAq7bBWyq/ltvo/aMEp2mteqf6MxdPlJZjvrmqpLouajK9Grm3nHkGDaC+BAUsf
nfo3l2DoCwJWsirz0BXxZ+h4ebClTRgWBW893iaFaoxed9euYwT69XSOLzm/Qm4hGdhT1prPQvEy
kRpGFisRTAhsY+Bh4DV95Hf4VLW77iTahto194sM3Vs6Fq+SxGKTsnURvL/an5Y5f1WN8WURVXYM
yn3p9ptavm0zGoulR0MyhEeybzvd0EHp5TMeoixzJYqrjqMsnXPiVrwdnE7nMyGWJhN9ExHPaqzP
lfRjzJ5zbYm4cJgT5ZK367VeilteijcpTe6rKTs1ZKopFi/8eEj4N8tfPJ2opCWV4VL7lc5CTVEQ
g4VQWcuQMDeeAIFFrHD4yQMvzz7VvMWuXnapv+j83SFWbHlro174KfXcOHVQ0MX3ZLwoXDCnp3fS
BUFHDoqQjLFSwwMcenf//08eUzYMVZcVVRVFQ//DybOvezXuUq5zgxgc2WLfBF0NgNpm8rngUzLX
R62RmC8dSsnfFk1+7/tTmcJEV64K5UmmFj9GxXzo5+QhGbK35yIkgdXTab8UybDJRykurhhZocuw
eFAx+7nDMnFTSV/NRnwRIRS2PCnPvWlBbq8w0G9Xr94rMqom7XazWzxn8/6oLYJ/nV8XpT1Rzy2h
fGGvsiVDOY3SClCFOummtFuR9gNw4VyT1J0n2KkgHdQTcKRRYRNBMN/k6WggAb0sXL5y6ovkZAsS
bTglyAGHtgcRIEO4EKtgxXZZROuaXXJxicyTdWksShwNCBEsUfeZ2VjxlqrwcBS63Wg4hiY6P6ah
trOxtgcneUJQMqrFWUZpBVkDlVQmmNVlsLHNAYxu+LeuUSoLU3XVI5msonmOgd2UzW/RsVUEbuzB
59VWPxr6qaTfQwhNJNjULlA3ziemKaWRzxlHTt8+031s3fhzxia7Lc8mX7GBjj2qUBtVf2n47uyL
TNsV5IMyPgv9ezYtV9XEu7hroWIfUwkLolZ5MvwzClfb41awALBx/cfjZdeSG1iFfr3u3XKbOpLQ
5LSNfvIHxXgsQMTKtXuh7oY0UO8kTsXNbQXzN49q0CQc4Ht8VkGIPsfWuFN9NB6chvrxHUUusyC/
H6uMpDcYHfzKZmXQDGP8m2NIsrQ/HkMEYjXWCrw6LF3TFeVfjyGmiWLC7LV/UpqGSXw4Gwt7Nqvx
O9vKN6h6elSkLfytrwulFqA5CmG5N2v5iGf9YTY1RrP6ZZ9SjLYwjWZUVfMx5NOjUfi9lZ4UG242
S+68DmD7M3eYn5lAUj7PRvrE0d9llfddmAXoEdGUK2H+gWPYMeD3Gc0HNXzHCeCYBM+2sURPzBJf
Szt/a44xvb1639xeuyh5MtKwRyzxu9LtTq1UgdySoaY1SE8u6WhETvFLyeW7eUu4LFVTSFg5NIaa
ipQoHRuPKqScVsqUsJfBfnL1ES9QaiVQPw2Cl0ICGuGKyJ7rLobJ8MR7nxBjcW52VNlYpYIUB0j7
49BjhOnuSN+P8IuenL6w3FsU/NJw05n5RCCfPC+K6E/PTpaGSanimWz7s8jJjSr4XEPvyewjdvvE
zM9ZLr0ma/7arqclxRyF/L6/N69j1oVJCdJP7o5dPrEtfTa5ducYBMaaxR6h3G5unLMabtRskJw0
KZvf97AahEhKzWBrvQkrDtiQNV3CFoiQSP3qDAQv24xoB3lnFM1FWQiOiR+82qttBMjcXIRNi6pl
R9o43pFfkzKoaDEbMV+rXexv6+z3FjG3dvBGNhF5jgyMvIoybDIgSvaW9PauQtJB1xkdk5P6t0Ib
mAUknAT/uQpwJSBUnwL97a/f6Lqp/vkhlyRe6qqsW5Kp/vGupam4w3vVWj4XCTBXSzT11Ms4KOvM
ZcgCF1fyVwZgFYqd9AS/K2c3CINNsKKVBVDHAqjl5V4hFZJT2MfzVLe3rWlv+lDe1lPKxQo/jJv+
JF9FLHLaCebOaN4D9g6GkN0uB8JalHkyWVlPt0leBds3iwx6Eoi/hV7/kk/1l80msVW0cSS3zN4f
awhuwNN20ubWRvVy44KD34m3Gn7C02qczJTiVamh9pR3SZ5H9Qk4L57OH63J/zYh6nraVP0iIDQj
Rb9YWn2dVPNKr9EhSalaPbQyOp/qim3tbWl/0oBn8QVrPpdfijpSsgVxnAdCAXat6lfKp289zd79
s7URv2Yp6lfEEK8ypHcq3t7Tgl1nfBWI7Rj97g71eC2T5Np/9/OEd+ZL29njlgf9fJsWXydJYCUd
bOP6TgnKeUt/Vi4mg6kFla64Agsh2I7L4aqlXL/BhqQ8JrP7ScxMEdiJ1nEUuw0ZYIgPt2ZsbyrQ
GHNjKn0fhAX8QB9qYhEsl0Y8rswY0uv3jerR6U5rqiPi0ROTGOokWU9BpPi59lNRdwpqZRPCsqzx
ysm6aDTeWGznukqJ0iGJ6KppnzernWBqRkTqONG8msfpMZ98Eb9dBUMqZ0YemJHlFqcWEVUDz1th
N/Q01C0YoZzO7/pj5g2mUrSiPHufNpiGJKiY8U7dG6B2/MMzNWZ8X7nvE6OZY89obXZTHL7mYpxH
SgM5FJ5eh7esUl5atHeRajfE9/J7cbT6gMH6pHBw/KpV7Qay6rp9XaifNAnnYpAHLeIrcJe2nOYD
NimrMFDYlfggmzASrtl0XXlJjqz/dyhS5SQ4ObgRjmy3+JS4Tc/+RDsWnpqODi2vR6hrjqxK33Md
+FrK5qmzPAulI5dveoF7d2CZLRL3iQ9jKTpcKej/cL/n2AwV3kFTgaI3RnVMuzMlHztQQzCidY6f
WIK2e5JR/kS6c16lQFL4eNRtoO7hu4E7VhEXMrGbt/e7pzwbWzqmC/xRWJbFxjHZTyWyEcQkbgRa
OxcTL5rpDKS1sDFGi6Dcyzy7EfjDXtCE6qnG7P6eY2Age3kZD2HXpba69XYWr3a86zYv8Txtb7PE
M5Js9jLlj2w3H5Ufls+A67HDkWYk+PeEN35X7xItvjRyQlpr34DbbwchOqC4XU1zYq1pQ1kKkrIJ
u3+WIAUtrbMCJBrzcJOL6dyxY9qZ/6Q6Du1+KMCL7NeRSeE3UlqyiGcFdE+/YMKZa5p7WrhjbZBu
upsiQ2tZgO+3AOQsTZ68GycMZMBQMLfVj74dDheSccMYB+BTA+xsRrZ4I97LdqccWXW3jLVDazhZ
jqheW7YEXUU+zGVzxG8lMwiBP8Uy+kxbp8eeHGuZDn4Hy3vXRYoaiJBX7mKCnN1VVN2zJsGerskr
aLHTlGjCeors9sPEhIUTZ+sJ0WhgGXgRgoUbXnPgUvj9sCwBSuM5ylo/Y9chSLq/Y3dmuURqVjmX
31qzZAv3pc3GewdEaszAs+Mx3of2lvTLlZzMBZMJlRtSHOJ3Cq2qChIWPlNKUXDsjcWvrE5t4F/Z
UriGnIUUBnfibd2pkM2SF76oL9X2MxmEsOrStxLjdptv7qQ2p7ZhF2Z/25bVwxfGtvG4f4u52HTI
B1JmUxTloFDYWwXo82mdg3My025VYcLaAIC84rFxp02M6oqZ9Rm/6jhbtav5vVuEsAWnAkIy3cmC
pV4LeZGem+uuq1eNNgdpN681yGYrMCiaKXjY0RyHvQq6LxZNs/JhkZIQoMIbOqhSEGxmNweZ0Ykn
enA5gPdn+mUcEM/fTUumjAJQcyAx7ArJ6mVGT3t7fl6OsSpjSKbuk8yzfjdeJsqst7NIuLokHS3Q
t0kNTTRPfTSQcsM9cyjkDKCCHNJvVEEM7UwQH4f4YZir5w1BbrFj4VIlvBK1qJ5WX/Y3RvdZIMfo
7G82dEt+ygwW04TVJIEKskXCskUp/xcsgbHwnA0zOy+j6rfF5KfR+DlK8ZF0+o94p3ZRfxGF6sEw
gBtd3/HOgmVLjOohL8qDTsCR9wONUC1w32enhcS9plfoPIgJifEZMvKw59YMW2sn1uysjDDgqfxc
wuu9yiU2nCSz5OvSjZdhyiJZvuaJ4vZEXdCWUStaWoaIYQk+m0Eg1fwDvwu+RdotAwg0rEQ/Od/o
I10ZirWvVq9yLz5YX1tFtPNfFTX1QO5IaJ7Eqb7W9XzRcWutu2381EuiLS2XKNo7KBpWWXIuRtDs
8nl/KQnD6PeetNpMzGv9OnzBYncHMFqYcQQoLWIFxkLMsH6D7BDKSJnpKVIJ1FLhZkma/9cXLFn6
f0wRimVYuoyUpVqW9ocposLH1Kya0H3SNR2CqsEDE5/2EShaJdzpoRysa9lFSvEEMqz3ZMIwsxGx
Vnj8uHwJ6puUaG/a1L/xZk0WYrfY3V43dXTh+cL/EqkUrt3Mip00Fx3Z/iRPdfi+hwgoOEBHN13A
GEFI07jLeyNHvJGtbpWQ2EKXNWPsQ1TRMPDuYnq25O6MnK9Xr4mkvzZpAxqxe0uv2adQ8mkXP6bF
U9Q2gvVZ0A4lZDiURsg3A8EWNioUSruWsrhj0brECivSYQJbA8swHmRXuFqVaXHlKJpN+/VVrtuw
zKRQMw2KFYQwSdOoICjTZDofxC+KNR3hIfJPFNXTTKAYlQEwgOiRbYiqyUAibc7Qa32F/KxEb+OA
M3Gu3K3qCJTw5FVnJLlAkNtQJ6ixOGQ6R828bbj0DsCztOauyv1j/F2zO17KB32zd+ueCOsLH+sL
6x5lVULdgHk3b6GSdiHu4FIfLs2rYCoXq4+joq+jZW1CWauDMk6e+COznw9lTuKKOIPijMDM4V4o
rJtqxFsh81V98zW4iaTSdWM508ylcmupy8ACkpl3UkDi5rnPWM2ZEE9J8c8sZGf6ebMMgYCe+1jz
81+C0ry2ffdiAXvu5nd541okJzeT7p+kJpd3zyTJ18iFidn8yJwePuYTAFylVBFvFCeDgt5r3esQ
ztk/EGE0cC0n3NEOCx1PEw7Qko+6SbwuEChhbIKfnVLeJ0LTOt+4vcM6Q/ez5OIX4Sqr00Z52BvL
/jffG1P/82BimIasmYqhySIM0X+dvjPLSqq2U4fPuLolW4GgpJ71z9Hh5HcJTHg7ZGlRuuyTca1D
0Pz1fORx39moimn6GlMFl2O2vsPil8OPNlRq477q/cMY7LWJgy4WoEqZgZKQWUgs21ohCub3BG04
mSr/c6GIrwv2PD7rUtQ123XN5cvSUFmpzwH5GdkmIDpqruGQZWsTGvXm7xMMxQ6G4mw+mJjt71Sn
9k45Mu9pdAv1l1XD6xY4O12P8bvZKAcnPYoSjBDPwQGM2SQ/9xABV0MnIlEfsmAQNhibGAvH2sPd
w78UyxdSAgQ6i4DiubsQAuO7VGZ3Cx+MFHcPddMe+Qvs7hRgbsXCFWPIEJr0C+XF3Sim+0BcYgJJ
sJXiHR3qXln53YjX28NirWCRP5PYag/IUxSFPe+GwgH4YTGAYBknbtEQWPMjg5wyPITjQVjNV3gb
LxPCJdRHXJUHdZIv7WTQ1yCEDd3HRoUaNkcKqx3Gf4nxvwrhp00FbWeH0jBvpvyeKhvpnfxRKxbC
6HDIXhV3yuJg7ZUQjmi0pnGUvLb6R0gwat0CXWNb3vxstIlssRBp2qGAkNPjuS2HzMtZHVtceVqv
p6nd4o9xobE9PhQY73sNQBhVWDpLdcZUUbiW5skcxQfe2/Oks3ZFJ27y8qri0l1Let6O38yFwsXf
DQrC1mZ+kw/e9ppPKc7+jAVbhoGHuyFor/5TwZZJSlHlpoyDNGcHsPf+HHHlEDZH0LBdYMQzmtGd
e8FNqGa1njf6AmrPhN3qvI0TRC3cw63hjgaxCJo3JpT+ldGAXg2CbEwFBEg5SOtlIFWALJnxZPC+
K4hRF6bk9tNza0+eYItKKWi1/Qkvve7SFDX2nVhJrg4PtCkulPF4f15IsJnsws/eWD2YhC1F7wkN
qBcVrKUU5LV61ixM03WMx4KdPzkgQgz1cTSn85r2voWbSdQyG/Xs9E5XB2UExHAlDWQt91Qrs3V1
Ovz1e0GR/rT8tDRRRYwTTVHWROWPErRZK7WWqmb92c8BJXPlr2qFB9em9gaL3Ui5OoQT2B3yzSM1
caNm8wxCJ/I38sZCBUfj/4gY3e9UrP0Si1IPkomAud9hceDopdBpw++pNLAmwuKbxnpJGsSgFvRg
6LWAy6tlciHbXqo4flR4QoiA7NVnj+EiJd2Ite+SzlMknVosLwqgtHw990Asqx4VScf5KGW3cmgB
lzpW3vI1qx40PA07pfXOVAA1/KG9qBSPcPFZf/Qnwype8mF57Vb5LWcQ246R2WhBOZge91IRk+mS
AJCPixDj2pY+ikG760V7lyvp9ml9NC1tIVoaflZADy1dPMv2Vi/n8QmFYXmL1uMNBysQwb6MPRQ8
y66ZtA0qBwcsl4a3rD1OHahqYnEmEnHOzjJJ3RrbptZGWTZHwIejJpmjNVi/mO2bkpR4EgTPfB4x
JGmpv2hQ20BfqKAvOLakRXIyN3M3PFJ6TcnrUT9RCXhrzeUyyVUkZN21tSFTg/oyGtK+e+FQu2kb
M6EGKIZdAdsjxDx/O+BDQh+TARgZb3NHwrhbnS/Q34SJLJpbgrFdSi874t3CBKpyByjxThg6GAdM
sa1NgJ7BZGLipGLhKBeLH1crbWpL0DY0GuDAjKVDa0rBvqeXfldwKDdXALWHdgwbJHytettX/bGa
MGbkN5wsb0KdvK3rW7aY0FHbl1VNH8pR79NAXJvzpCz+RkvJ2g+HM+ON5Y3Hc9vFdkIFQ8swaTAM
5X1PTYLqFDF9Cjuf0J4dXoD198eCx+ZZmZgv+Lmp6FkLZseSAgY5ahM2SZrdqhldSHtUaGa4nVCc
WHiKIcancAtlhFD2XV8lWXeTYkYgStynS8ow6eZl/zuLEDB3W6ozhzcIWU4BWc1TGQErXXVXTjwp
hm6/4C1JRn+jr6otq3MR72DzsfyZqWuhg8w5J/DiGXVnb0Fqc0F0NYi6Fp0ggIJJ6hpAYwQ18yWi
3Cb6zUo+4P/aJ/H4yig5i7icCR5yeVyy1k5G2hLyI57HS5laUOoMxs4d7PNJFMk2ciGZ208OBN7s
1CSQ8YayDYAdH8PhbnF7kfhLXaTozOicv34TydKf1tRc5iW+Eaai6uzC/vnr/82GUVhbbnZGU3w2
/WN/kQBh3t+HMT9jZgzaXfaYWgmjR0h87ZiGoySFIAY4zerLlgoXvWfljmFAlDaqA6uj9GEUvGlG
vNlnZ4TDJ/Rm1IJOyTIlqusp0pQ8IiI2NiFW9XBEqurc9Ks2AAo6Jl4ud06iZI6YHZOEyUmxnBp8
n9iANSPsMLTnchoDwiqhtP+kMRMiLS5pDR2jazJYNpvTNbkrd5t7Vd/ASkAZ6M6JfqI64DSsMSQL
0qLNcB+r+YHklGHKI23vkUnXMx9jAcoXaAbf2iQ/+Xxk9OgAm+ZCmSKwznh/+SKPCm7LW23qH/NY
f7RK96X/brHSPAiVGqZbggT82fWV0wlgJg1vKwtPVAaX8LhLtYIbA3FTt5vQKnYDsc2Ivmya4GwK
w8ZdwxNLFxkxaDJWAJCtsfOUdQe3DyO/AbRATZ5ekCmYbTn+tpzKmZeMUl0FIbvuDZGaaXBV7POA
7qNBzyPT6ENyp6Z8aGENK3rj5in3bwlrSouAZiA9aXaa8Z/5rpJ5chuSvRhDbb0iL1rQJ6SdzNbD
sndUoRh3ZXdKFXdQVXvMZ7uxUnwuIUG00woUfnbZl9H064yjTOsaNR7dScLjngqibUC6LCG/C6Cx
KKkD+F4DywByhSVwB2ZbeLitCO+O3kCJhQpHiRK8sZGC2JADo+LPz68UQ7WCi51edxs54QmfonON
XJzorE9SAoluxUgd9REj+3QkXnosAYJYR9MiB//mW6P/8V5vKRza7BlM3dBlUfnjPJyro76IfVV9
HRViJfeiFmA5tqE2wJ/DP2Zt+hHyplPXWwisJ6JYxTiNcJuze88VPucKP3Tyo7PaAxHNI86ujVas
Xp5DVSLZu8bnVSXp8zzhmrM0RhYOladYFFUzme9JszfOE52MX39CV9zCE9vVWQm2lVTWpNofZqSl
glfFvY9O5FsFTM2Oy771TSaMJ/eIiw0LXTqOnPS1efJB0/S6ZunV6DH+ABY1i/aikc4UBIDJaxnt
JxYcLmqKO1zgko4gcFpXjaE2oPyQJ8VN0u1QU5hViDBXQuHsYXdJjQ6EFmTBpPFSkwSflFHny/3y
ZzZuoKwa16lRgNEVJ9SUvgxagbf8r2aUgm6+Fqg8cfdWrBmvivmRs7jZvI3iUg1BuH6KwhsC8Tx4
OwJP3cNGQ06Jfik7rgMIs2sVMKQW5WDrPvh2rMJpR3UQA8BuZQ7FHJekRgJlPdVJL4lAvpQK3gK6
xrN0pvREK6YvMuYLOjg697EhIXaffeJ9JUU4QxYkYGHu4K3QYqF5+l0inZUIZf8yANdkQDkeug9Z
al0sLHA+yF9Mp1GbyYGSqxlyH1KpLz6tIq85Fhxrv1ZD/iqOOT5984XOk1M2e3KvRdaxaSvHUHld
gKltTYzfBXxx2Vm4BXbt6i5t7EIp4AWSpCdEbfo/cgxyH2WfeRYAzW6ZsDyuXLCpfB3PTbnflVpi
iBnvPbsVYnhH3uOxSpmnoFxHybgkohlNryNGLst6TqiWq2EqMBuy7HD0nKYYnS6uCaXqjsQYkKIN
WCPe+vKitZaX047QXpc9u6W5eRrJ/7TlAE1bvhdU21IZDAXsDtj6Hj/oFzi3+XwevlinLMfKj/fb
nFdbEIqgREfL3cGzAGLlyXw2beVm5BpURhzeWEJhwG/im9otx5rPR+fz+euvuCr/Yado6lzRJQ5E
TeKirsn6UxL7bwdjp9WJlpqC+B1h91iUv8Z2onCN/rHF4hp+eNLC2zu+EH26p3JCMUX7Oszjm7BX
7xuxAw4+SovBlYjGO8KPoh+rS/dNfIbWlgzg/OYNLQLvWnkGSvms8vXIZndFac48nOqeqbKzQPKb
FtjplvMdX/5MCN6fHsqOO9hU3ZLGxWxGd/3SOrAWRnMnUISt66W14qu+qfeFLkhFDWKWwAI7noH3
bSFvkbirQdrITipACi3SICbtu5v6uanlM5p9AiqyvSpOZeZnBQ9L//SwZHK4CyR9Jkxk+XbiK3RY
HoU4MfQd5G/LPHppL3K4daRGM2/bdK/qHjJw7hH6IjyaM73iKe0lBUyaBkldy9Dv8aKe1pU0/rPk
rdBDOddDo2fbbhxmCL1m8i7t5Ztaas5oxUQH05ft6ZEUNWh2+0zL18GA9RSH1BPHkF1O1JdsNLdb
94HfIY5Do/VaQT7uMu0kDN3N4KSnmsNFBGtDPE3h+lsrvcuCnDkWmxqPlUlbUXIg94hmf5DokI76
LzWv5xTPboesbfq/Ku1GibICoutQsaebKTDj1eMZ4JQ0Zk9WdJeY/IyAAdE0Brdv4IQoEIjYzKkQ
7WHgTQ3R3EvaLSFmfhCixhn/16GXoDdchq9SOXMCpNG0SRf2HretPG6aHtAVsIR7XUbNtkaqiaOz
rKmXianHzJxVHi5w9cgC4xItv0AOdGKMcBNvt+a5fN9H7ubAJ8nkyNIBACEL6/JAReqzvAkgD4Kq
UKJDMA8Qx2pUg5eJnQIl1fQ0WgbmHFIsNVDStHqBG0Xghbc8AX+9jwHWKEGMF5SLtrg6BfHVJaxE
MzTYBE2ks0/Qr7T91HDiZK3yUR+4vFyT1XK+alhOyWC+7t10rZ7JwIdATspyxRkENtuunT/Ye2Jk
VJ3xWwlYWuZMYidGrDtPSAManCLcGNs5eVLR6MFc7AbUffJ0ATuTiCGUEHFH60uByLzMHo+i3VKV
WrA7H6Hb4y2baF9aUhXK4dHC+LZkOF4pMGRZEbcffVZ+TEHT70/C1bv2FfjTcY9/W2hLClCVhQMF
ILSzzbWTfTckjpM+93KV/YPc+LJnij8Sozl2jMk69kfosa4YVAAkwGO1hd8mPkZ1ElEYQo6LkdHd
vf9Ku4H9wT1vkMLtXCqieBKjUkgui0RpF22OQr5fsma96DWPs35M4Cwl0MiWwKr4DbFA7tP5HNtx
OgbQj2KbzUQZ9eV3j03LZkk3o0tu8JJvbayFfW+FGoXyhoYD3QgSEd4CSOey+5hxR5hMlZlk2CY8
Ae2lszWMMMuSXoyEMHFzHU+M5aSSFLbHtXVvAIqm4ou6YyqR3hWpftcfsQ3MDi0LXRaTM9rMFx15
Dni625UT+hEfoUE+UT0JoeZX4yV1T5XVnk4kVCynjFcnTpuTMZGPUu0T63FGIAm7LkLNX7/sJd7t
/yrUPt/2MlOQoaqGSCJB/oNbtxcbRZvyRf5e5wNti5XXQHVLleGQ4KGOuUwqVBEhvVNYWLK/SVjR
rud2wvd8lOC6fYAB74FJ68+ERHaKU+2Mjh4seR5qJMaxBLGoGH4LEkHbEjcDV6+PPP1mVlhCnhC8
YDSILR0U3qYYsurculCAytxwFmT9nNc4HWaq+Dg68IuTBR9EMygQfiWHi5yr9acoWyrbaF9zufZz
viN4nPNnLG25l/C+0ZGGJiNs5a+ICy1ciA0WV54B1oJhnQOFKKlIWRQyAaVIcuzGFs/fl5EinQli
OSLLNvoTrRmQyPGJf4M/kA/E+7DopwMtx0tOIukQbClIe+zaYnX+IEJnXDfjmKEMiF+lYnDjla6j
u9DbawZ3WS587cqZlzxM3minyXiZtcRbpP2SvJv6Hlq5GeV8DJmaoYxn1SmORlTxAaqHK2uto7Lz
7Nh5mpiOku/aa446uM1yUPSH0rxqxmq3CWtJbsnDYdqei7vB49dS4VAbfAQJeapFwkUZzijxmTJ7
hpH6sbL6eU5waYIvTbqAU950W9Vu7NFYSStxIR4UnJgzLXlXnTs/ObFQ6rvInIYLNMbP+YnaQFEi
c5tL45EfG9YTBuoBt5V2WRjgqp27C17PTMQ64XDdW6aLsk6XcfAZNs6FIp90PrZdWyN9KaPYJCxv
mAEodwoGSujKBXHj5NDRxsNqp2V1hPtF4yagkJuzQJJRQXzo/xdn59UbObZl6b/SuO/soTfAdAND
EwwfISlkXwilUqL3nr9+vqi63VelykkN+qFQVVCmGIY85+y91/qW9Sa/Th3mCY3RCfgmzpO50bvm
AAtiWlYZmVUJpnkERU1zqUTzXlJfJ7jHlkggNUzPm0xkakzUMVlPzqJzxkWYH6lra5r2U4pHhSAc
BVAuZHiQ1rumJdADUt0yPGhVtBXIr6u3VjvD+tHXoh74UbQSf0LZzmJk2XyFyPDYjoR8WdcBbida
wszamYdNWLhKUJUJqMo39vdG28757IbTsCqJbcDYCO6aYOmKap70SlyUtb1RZGAcXn4zqJYTLv5q
EZwg+pCZ3no9rWkI1WLqGqycGJ3eTfQNFZU+Otnq1Ps9RGGJYbojddhEXG2HcsUzctVrs5hMcodI
yGpiI4tsnEvgsk/pTqeftrQoh+wKaN1sJ2+zCILznj/F4dhwcF4pkPFcRL3Aaib9NRa3JH67QehM
wUpWVgPESuDZjZ03TNoZTxQuXyq5wD1iPhGqVv/WDHCt7GBElTH+mAkqgIABUwNoy6ZtzrAmYQNA
bSXZ/RxVQcdU/oWRSzqi9mDBwjALA2mZd6oswM5l5ZbOiMQBeXhUNoaYecM+tziqA92pgemwKjGd
1naK8RYDBOJfQuN21qYXAdFe4TcgZs0CFQle6Kpzgzx1WwRaxoxPgNhbZZ+TU2MIwkoMjsnAnOEt
k4kqUSPnCpxtPIFAHFCwjA9MC+JIJm9x6OG9TQgyHK1VHhxHwsQI1LrBluOmtbka3FJiaqTm7Gb0
TCU7ojGoI6zIQSABEFuw7xFYlq4jhAiz/Jx0+TqvzowshvGCQ25A5AVBEnpMj5+SXAt7Mvmmr17a
vl4NyHWkWUWwwjiUxDNTYxoDhZxpTQSVwdDXIIFpqzedug015QCuuP5hdaJTtrv6Gr3lWOxKUAix
22LmKTjtLYniWzqI7QDGDpUhiT4L8V61STIJiCuLTMHrRrftG5OA6GA/B9YBtRyaxJTnazmRT35O
BfGstV7D280iqJ97UoBN8CVEqd8EETK0JN5MNGWqzSCkm6aG/AEHqoj7nT6TbKh9zB5oFYDFA20w
mNy4r+e52rZjvMsg5ld0dEzOkErmILslT4sulhWcZYEgLmCpij8Umj8h9M0LTKyKL06xF8jbCe1j
NbTUsDgWXPND46A3oVYnPEqOGbNWpHSmIU1TcXWFS+MpC0wND1nrCW3lcUCRrENYSac08y9scmsL
N7qKLwF1qk5h0jJJ12/aXroNm/xOTvH5o+MQLOZqlXSnETouVOVdDSY4oFaIj1XHO15J40/i/PBW
E+QjUhklp1mgUdJCK8cJ3JunXof02o5OjbLCGFCvBKUnioCdI2kr9O1GhDQNOqFlj6gbcYuar5qw
XqR3keEuQHCzBbuwEx5yQyaEDdYC5L8djBA0zo1vOTg8cJVYTOYSWoDJ1TmG88kZG1pjTbzSWAUa
T9GBh5IVUmApQEtY+EInMSzJVvCaV9EHt9u+NafjyAl8xl2S4m9LFcHJzeE2mLu7WSouXaZcyAsa
8WEVr2LvqyikQHmG74sEuCk8Z9nBaKe9uBg7XaaS02iUOjrOlesqdixM0rBjemDMEgG86mSmwbw+
Y2rYSkO7eRvPhlLu0pb5WLkpJVfJpXXa1xsLWC2uyi0G3ZDBWk5kCkCQZtqGgurIcY5UDIOcyQHz
Td1MEtUarWuLiPhBQwsZAPKBhdJwFzfYb6xt3G4D/T5aDvVb+VaNLwb2moLM1bF+ipENKkG8r/WF
UQpg4XmyCSdt35R5neT0IBFE34AkeeNcPejSFoIf8xSCYke/H3YJ7ItxW2LqVazSDhtKTG2rXtAK
DpVfF05LcQU9QmvP04xZInLweAglZApSZQjy4IXH2JD0nl5Q/x4l0908pxclYUcchouwzJuejDNr
/ClhecnK8g5ky61I2n1m3sgMJas5wU/JNrlsY4ew1nDcBbWytYxjKwsrs5h8fUrWDYWWSDtQv+vf
yPU+qKfxHAbrsQFrPh15ziWNnXt2q4TpkP4snlMncOdwraGaqos9NShLFm7dA1b1VYkUdUSD3SlY
dcI9DIgtuWTxbsO6OZL/AA/lFmbQRn/OSQIK33VkWQEEYUvbItHxZCtfjxrcTVqB132IzMMiWynC
k1irtgg5ABex1+k0dMFjwVafM/owtgxPj2ZrQ6zMHM6rylxx9nUtPlJbtoojhNJDQrnOSF1uuYco
0Lymb++GLCAH3gM7EkD6Yaquqxp3GRCFAXfPbTtXPkHgnGu0tYLTeAxzJ+BpQbSzRV6CejLY0XKs
xZ1mCGSMwl9FfhgTL8UNyLRKk0eci2yo+tuIComGX+nDgOMwDAOIyVUgENXhYGod7uNzbQGVwbhf
wehLLaDZk7klY4UUvSHfYF1cxyp7mxT4KlMl5hw+HUnWEYEYq3rFcAZawKpgSbUSiTO+q80EztW7
uZe5E+/QxECynWegECDX3aENN8JACQDW37ZkXN6MlujRtnBMyng9bfNrzpzDqpDxjy49DFuJlWji
wZ3PWvxIihJ5b96sm/TMU+K3GIkgSFecYJ1bhzGlVbLyfGNwF58tg4WEUCjlDVShZgdNbSsHFHUp
JLHqMGTuG2EXKJin23PaASttvaX0lqPFRLvT3Z4ORrAuGYo3dNmz1RRfJo7UPB8NIYo0ZyK68ZTc
a5OGiciLZCaC07AMn4ZAICQsRNrWP+BMuDdJixHlEyqAHSGNrVwcaqKJqjUaBSTgtga0CD4qAGPG
8Ky24rQxFY+YoZtp0DnBSnAGZvzTHfYZe8TDnHIY8Rk6y/FJeKGhrd1M11rIYhKQ0bMwsToH/V59
a1vtMjfxfdzF97MyEcD3qm2r11pI96gjauBTFfCpsLwSMThvKbKPMvUKUeTkI0MqQlHOEp1tZu69
MN0lTb4HKGmar7VEHB5FbrzBJNdI5p0mCBfIFQitJBJT606ASt1AueuJ/xOfCuqlsm62Af+oHQLf
ttm2dH6COgOWyR27Krh+ctvLdtAxELPN3jwY4XhAtEjZYsM7yuvhRuKOFJbAPTYP6aDe6pV42wSM
VBdqu9G6qWwJFh9qj1uhlW5CRB5OBP1O3jRygm3mpoQ3ylBlPRGVdyVGjKq+CiYIeoyPgGrU3jU6
vnFCeLGClK9oKzfTJstAfir1drgGexvBNtbyHSMFv9COMzDmYvYhPqjLLpnjfYQMRwF9I1UpSCVr
313lbpWwFyOVeQyDkHUEITpb5H0q1/tBMtCGuQpAefSx6BaVEZ1rOhyDINiX6643dvGircTuviaR
jFlyhop6jRDBRgtjy4e22e84QkQBE/1jQyvN5HaHOY8KLl8lhDf8aBbR21kYxERvwcobapwRyNWj
MbXrR3FjtMpWP8wzM+qwclRkQCg0WSerw1TZUIHGYZPFFCg4IQ46wTwUa3Br5hYwCND4iXi/zFHk
CXO84crofy3k4iZPFdT8dNfRk1NvdtfyUaCgjR/0ql7rEs2CDKuvHX+IflJZK525buLI/ox8Ve59
ecaNh4EXiHJPNFEGimvIvXxEcHMdn6C7x3Sf2SbQMrznBl0QRr6T1a8YNZbdZowfW5p3EBWe2mw5
aDbT27WUTnRf3fjRUgq/KcTVg4l+BE5N9yzT4QrTmChVEHGcz33gM93qgZQet3mCmlQ2xCauG5cm
tZfm1UojtAxyfoDYi49aoEdgwVqLoKeFGQg8O5+9oGxc4jX1+E68whEIH+TJ7R1ankdTs7sU96nF
0ju66cNEOFLVbAJSvbQE6jnuWBkkk3mTjI4un5AywTikMZQ2O2nTUj93xDWk9k9D4ZmyEjoQFbMj
eOI2Ii5YBWqD7dVuOlyL+sqiv0kYIhB9lTgnutk5orcT7O05XgmbdZHLLombxMMydNxm0L3g9JMU
oeSw5f3iEBb2urgXf9RYaoDKb+7cplyYwrmxeBvWXnzX0gElWFbdFCX03WW7vsuJ3ho/lOsvPkQv
6ysivdqSFgyIsaU73PjSvBV065btEBeancgZAfBucy+Z+4mpJgYSPJqCCoTCrfzJ9FDpfARpvE2w
do/lqSebsZ4JQKECSDZNg48+gCnEoR+557q2aPa3NznFG3zJdXE7EDGypM6jLWYlJ7UQAoV+25d2
RxEYkqzCDUGl0nidF70WWgaf2g6gB4lPhFiyg4qqV0N3BZokoyMOAirxSWNaLayvbLQXhZ2qYFw1
Mq7qinzTfSRsscnoy/CZZIAGpuJLo4E5+FV+EoPtmMl3xWRcmEgCUkm3UmPbYdGe5DczxHODBxkf
KOcc4KXI0Yqjzj4ZMjSg1gJdAxOaBkXvZNw1YBRpWe3ZjrSbTm49A+TPQZhe5IYXlO3SMXKRVOCk
mCj2zX2hlQdvqtvDnOOCrg//RRf1qEd3mmySIzLt0qkGH0kic2vbHdRFCxYP1oQoSLa5NG7M5W6c
U6an2VYN6g1ITgBfpM0hZOfY0+LNkvGcgNvB8oWanQFUE6yuvPI2v8zy4E73spJwMXUXCvU+p1Yw
cv5AApnOGA94ng/gu5kk7QVXSYKVkexIj69aTxxWxLAKjLMKAhgv80w5bgZrc33firnL4TUqdkzx
wnDc6IDscks9xpZ+anL1nBZYnaL3OLtIk7ia11297MUOidLufolQCT4ZTFfL3vDFZQFkS65rg3qz
hfsEvkIAX4F+fkdGQjk9lGX+mErDYz7iO7urA9lBPaO5iZptirbfLBiZRkxMVcpUAhYNCQZgnHzw
blS6JBoAN43nfgWPAbpc4FWx4QwFx2RlZXFYLMIGTxAVBKfPmD3fyHtyinwZC6MuSt5kfgwc3yUQ
FqzvHNE9el802XU9AZNY3PRRcxICGaETI2/aM7bynCS+SCwgYbs/KKcIV6DAJYcJqYWE1KLO7fWi
RvCi8LJIj6Ab88dWR5Fu9Cc6gUuVfSONZ8390jk2iC9HwGcaqqbIfxfQzARbzkIhG8/mMqxrHg6U
e91qtM615+oDyrcFKUToZWPlmcboqeNVcyF4ArGCCBlXrGamTId/8Qcdp0WfUXxqvjJhcMmE45wL
R03UjixixxnxSbqzAhrCc7+VrI0UApv3sp+BSIwjGToa7rmQWXswcUolKZSyD/d/NooeKG9ic3kJ
VJC6b6KKi2jJQYsiJCAvD3QXjsWp5aDg1w6o8sUw0GxKWzWKd/LSMEGcdyAudi1U+CzTsRXRDNU2
8KVci8FYsBkea2W0OxVyAQg5o8HNK0Xr3OkLTCcqaqluhJQe+ICJ1kqQbEzGQcrawIrSbJXW2kQL
aZoRTZNuOqSxHUnloSXHVI+aMwvYctXDQB+NjAn8igzkeFfY2etkpY8LevjWy8TS0/QK7S0Z9ygH
pweN+aqIyUBebaeh3XHKyn/SUDj3YntSHqawOAkaoiY5gJUKKQwy33JQ7o0SFd8uL+qd3Pf7cuwO
i9Ack9JaB/PPkbFVXfZn0gPO8y4h530VvQRmckp0+Rhj/4ZvUPiFr2XteSjKM5EcwzU7A4ijwQdA
3lLKSVok7LdhYA75AGQL0zpddBbTXGeYdic6EowuVtijheQbySnA8r/fp4asaIZiWYrFRPuLhUOY
86DU2159nhtoAjCDBUjBbUPn1NZfRPFZJMRNuBKyBvpg83axeoKM2ptdsbfQKGvjFcga+DoLEtY1
HBynnE6x8QaV0NcthA1bOi31QXSQSRdHw0YU0V4bHJwQ6RQxYm4XYYtVdSvgmNUIWkd0Oi5enRfM
7+QNQ7INmp9NXWkEpJUnKdUOUijyQmNHuiiNutL1gZFRsq6ZrxUucAOmy0ZIu2o76cxBTPJ5oDJn
7TVt5aOrayh75I0Piw952W/5J4ls6VHQGrCi14PYgJYPCeFhA7QKWQZPZpQ9FcJOLCCggnVaahIj
Ay93BoCyjQ+Yzs8K6nqFQe7aIHPIhEgbnmV52sUSrCHGaXW+8yUSeTNb34clq57OQ2fDq2t4nzKD
lZcoRHppdCs/+VCBM9fISQz+dwYlpSDjmNihxlUXd+uQgYwyhRuwETVrQ73X/FBUdosp7PhvCXc9
A6PFYUQouyMHEOqfwLqI0nhhD78zPkIQy0tG3hoqu220BvaK8xzrlKrsBaKTUXKScbjB/LwWdND9
CSZkO7TGa2tvI+r1Vt01TlGXN3ecWfBmhGS1DwLv/L7rXqwlPYDAfplD9TDNKVB9pyRF4cDcqxxO
CL5OxQEBl8w2UZYsOWwTVZj4Hy3haQEufJ0zgDyQaAGL1NVG22iS+6ROL7Io3NbmdIMzAxNrrJw0
WhIdq3qMavb3Ez/lD+7BJ/yUaYDkUQy0HYYlGcafushP8g6c8CFot6F7NtJiZ+bKHjLycWGkkWi7
zjXNO2xXjPjkGZ6WjuYwJ4vJSPc1slkEz+tBPF/VygzyS07QaZXvG7RfAghes7FO04qYqKfOzXhq
VL8egBBzFJsmRmJM/9AKnYMb7tCptKML8L/bIEzuyldrLk/gl71FIVSIOvUIbhaB/4DxkaIFHol4
4jBxNBbzkHbUSorqBQ0CuVUJWyG3WqAB7TGtdKTOP6zH9lpl7DksHLI2PEUIb8EQ3eHqXik7kwTK
jAanWPxYMviss76qmQUWWwlypX2pTWNnDIzdQidxacHZBiT+WjK2yw/+24JG1yi+srxlte40BhNd
jWzqPlyrKv/GSzXtctU26mUdnIuQ/EZY5zlKaiXgXi6OZTsfYkvDFWHt6Oi0GQdLmnUK47rbM4Ta
/Fa6ZW3o3OIxxtclc2RgFKQd9eQH2Cx6nasASYh+HvDxBQSiVcsPAxhqzDGjJjBa5PZr4mM5DoA4
5t18kvX7hcfSjukWOvMIZeJMqEpIkNQjEi5gmwGJotXa1Cefvu0l0AR36VM3edQAv7LlurRKVJqv
cZ6vw9LGMNihlOTdpibG5BuDEfmedObpxFjww0iQ/cKg7VcdhgmFWhyHASJPYbm1DrROnHhTfcyo
DUrrlAs68xWaTRWuz7cJs22SqQTe4bINmLuacEstAGVoJJjpb9JrlgOlbfPKQG6zBOLGVNGQgcCd
Xg1cdGVdIfIyfbwyvrwfYcUIMqEdBgPLlujVWnZIbJEJLZ3oBBiB6F3VEMnYb+qTmqlUV4Fniflq
4Na4S2AcCKt4fmhoF1qIasrrly6Q0geJu4Y6taj+NSGvqG1CQYp3/o3n3NdR00RD7ROz7q+NhwSZ
qaZdcJZuICgQ4yxt1/dzdioGtyvDrWEYWzEg2ELZ9WKxVx8NKzuFhn6alXljglXGAnmG9LRm4yZu
UtrJxGYJVyoUilBrEyIuQ94mkaHRrXWotQpHjmya6V8xp6TUTVh6KHpzpPqAV2S6+Ghi1hGbrMUU
V2u2UegtWKysoF8pzPRO0VB5MTlbTOL3qfBEvAAUBxBEC70MddpFvklHsUk4oVGcR73xLz32//oL
F6/9g5P3Vla0psKo+/K//3mI3xrSWj66/339a//9x/76l/7zVL0Xd13z/t4dXquvf/Ivf5Hf/8/r
u6/d61/+B+YOUsub/r2Zb9/bPuv+i+B3/ZP/vz/8t/c/fstlrt7/4x9vZV9019/GZKP4xz9/dAX+
SeKnFfr66//5s+Nrzl/7P/l7E7+9Fv9295qXr1//3vtr2/3HP3CBm/8uqYpsiqJsQbMxzX/824i/
9/ojQ/p37HWs6SJhi5zE0W8UZdNF15/xIxUCDr4Q0VQ4bfHX2rL/82fqv5O3rGuWIqv0ny1L/8d/
fQT/hBj++e38Gmr4RRVsiYAWLcUwAUGJCi/wi4gkLApRC8NUuNNpRguwgspY8zIElIv6+OnT+QU+
8Ytc5c8rqSY6FVlWTTLb/ypOrNK6GJYgFu56WLNRSFhFC3Sm/EYXY4jyXw+N1+tomnX1LsoGH85X
d4DCmE5ui3649FgOA05QzfW8nBF3DHFZhk/SYOqcwHDIGjSFHxlGxJSz0wxMIKSJwWYS0QSSwhRN
uV9YCbCPRw0qdSrekWHqt/oTIy677zmvBE4l5msw5pF5horWWAiiBsEdDAT8nAOxB8XSvYH4LcYl
m0o3cYiRvm7JFnpOrZ1QEjA20KrBAK1kL1n4MRg/Iowq6Vi5hnI/Lz/MEg7o9FPXVWBtXJ/eJCyB
VQ+T2Upf2uAJwQVTyMlOo4NgvIQhrd9uwlt7qwWvXR9ihqPrOKay26qDPwegeMGKKhUGhPhVCvBC
FwjwGFSKlzl4wEylIYAwzgIs5xp/E81+aEKdcQ8FlqbDiK8+aW61niW3fjLUyFa0l1i8GITFpaWy
AjnkaPPsJMNZLX+yiqzL7k5CbjKahKGlu1iZeDcqPX/DrZrSsbS7YSSuwqpzXmhzNrpy1TAyt/C+
ySriZeMuwy4zoBiUOXGiFGYEcdfXtx2U87I1AOBRl+uYAlJyzxZK0QZmgXIba3dh2wHBIHNAgzIx
ZJ6sXko8PCHrbVMG4ARB8Jr4Ka29IJPZvVAzil4vvMRhs41Hy5WxXMCLFlZNrtF9b8nuYntl44gW
4RpJd0KMUQbJg4gDSKz1W5x6McFWoFmkoeAdGnTYyOQoNQICUrY+49rNftWK94yk1gZdDMmmTjgr
oKRkP1eYjIjsReK9Qas6aS96z/wp24MlOhLr8lx2ZxwIgN01Wx6sH+VUXZkadjbe5GEBhAJbukL5
XjH5Ixl9kDalzh4Yxk5CNojQ07iyTOqa9Eab3yPSiwIk4HOKbQ0CMF4/W51HP0lTzxwSPwljr+bo
jRjYhpDl1CRj4nuzqWG20WCShKTTPVPQqfyojFelea5EuA/tdkF3Yl2TuQbpFFQk0KWAOCz0rnFz
FqyUdJOcYebjQOJLRFNPWh5SUTnSkDsviniZ6PNEUya6iqXcB227VSqCI/rIiS3UnNVdnx0F5SUg
wmQRrw3YCgz2ZqzFbYnbALX2amQkETOmEtJLV+GjmvN9BLh4Mq7B1DD2A4o4GXEBWVpYxIfCok+I
80I08FlFEDTotmmMknUITMS6qst1/iuHFrnr9zQM0xpVGzMxOkdp9ZyYzzN8rxmmxtQybr0qfJKS
3leIHfCta3g45duF+IoiZUrQGHZbvuJ59gftHZXsU6KQyxsTMEj4lNQzwpelU83hsrJUSO/Ypszx
pp8DV5/YsuvYKREV88HrHd+vtuxoNzKGRZSe/WgA/gsJmZACCXohD+wSbUo+OL0k0AbxByZucu9t
dfxRWrGPAsqLptEzEd0M8gydRrGnmVZPoCN8oB1ATnkTUFrL2i5KwmNRoIHnXqaDLlJjd+OrRkV6
ZZETGZtFqjcU0yHjBMgIrxtjN8lYa3Ow0QO4wAdj4QE3daqPjKR30xaxHObMvoekOFhQWNEFri0d
gWsA0yeFIq9Koz3JaM0W8qAU8ppqwybfij/ABIgUobC2bHmKz506ORIaRniP7I63aZggEj0skJmI
HQPWIbkhloIIArymP0lXKEeMcQf0ijjetN1BzU/ZCDcmfRk0SrWZewUcGO0YEOeyKxhHUFxm9hpZ
ol+j3jJ65FLtgOqM4rTF+aZ3+F/2SvszzAanFH9G4ZVWT7ZW9z6F8E1ie5EPxdKsYtAjfUZ4MJ32
XqGrR5O15w6tF1qGsrGfEbtIE8BEOdyqSJxrUCNxoAIDgM8UZQ5uQafWmyNYl5UaP8vzo2ixTkAV
736OdM0znbAQ62MaGte8yuxnIgXD2bVaMomy2pOaM7FdGMlLZ0EiIKFs9GvYmJKyqWcYTizRzFqe
+/zWmK/OzEuDrmtWYAfDAokk8TGt4CxHHCxRFiXSbdVpGzyBMQ2LFiOBKV+/9NM4gSQCq19Od8Tv
OBP6BZm7Y4H8gD0Dpqotjqajzk9d9x6g8EbiZMJNHZgzo4DJVPpog2zHhrqSQLpESPeqoYNEWF6B
s3ZI8ghhbYNMSBBjAmYUC4WNCNLXxP3SZc8xlxaBgytEHRukLpTCzwlB8HRjdHgOZra2xZ7E0wCK
vBexIU+LE9YXqHAxNrxOCN3MNKF4bxmX2Uxw3a6mmcHsPIxv6azk6kRU3Ufa8qrgk04MD4BeeiUy
Tx2ck7qneMTldgWyKzhjAMtNmt0aGb0Axkp9YLeJ/CzQH+kWdB7JjSzuZxqmvAe74sOe5LWWXrNu
lVOHFHbpf4JmseepdvI0cBpNQ+FHbK+k3nWWREoNSpAEsX7JUD6SaTmLzjWB3WJcJdXgZvEfUtYV
0KToMDuWn1Au4aidAmeWEbzK97NKJskAWCBkJi+Y7pzSyWlnV88sx0QbOEcytQMMsQiGmgoVkACC
JpMdWUP7lFyhZ7QHZ+jNZDFYceX22bMYQRyQZncYDoESkF3Dg1Kuhqxy+pFMaYZ+Nc4IY3kq+Awt
6teIj7SfP1AzcwdFNltxUpCz3j2R3XEotNnXdYo/5SGat+pIgQPZR4uUlRIxcVR5ooE+ZLCTEuJV
llB2TQxUGb+rSEj5q5lX1d2j2X2AltAsO1lGV5ZiFnkEBBlmrEVdm3nH91essBMySUDMqH8oMbkY
hOfMPKM4R6MMfTfhctbEmf+3+PDrUfpT++aPgyl+VVMmxkZS/0YPV9TeGASdg6nqMxY9RG5nU5c5
3RFd7TcMTflXh2BdwlSswnJW/qYNH7KpUvNOHC4E1T2gt7dOoxfAh1t2PReG7POE7X6f3JLrd0JO
bfNoOt+83S/N2z/f7qeXcH2Jn7pVdAjotma8BFWzze1wKVx6LDdER7sGcwPbUDEB/M8uqlqiZoGU
wwb1BV7SW4NVIbgZLrRB3OhZMu0QhxxxNnt1pbwn29g1vik4flFAafqnK1KpfX6btdVXtaBJwyXS
PkRyFvvogdhIp1S7b77TL0ObPz/PTxe6/vzT56lFcLPkTOr/uH3ireWNK/iAq/aby3zlPHy9jkYR
/Pk6eW3SvKh5QyPcyCFHHBx7zH5eaOd40SpmtNnuA9tcJ6ETHIX97++aP0wLf3tI/vUutS/1KI0q
VewUrg7ei6ku1PPq0GMvR157ZJL0A3bVFofJul+OxXE4Nn7yTZv1F2Xq5+9T+3LbIjDWmnjiDmLx
rJujuqAmG1a/f5e/fDQ+vckvc41xqhLIm7xJg0F2HJ8N6bsR3y9vFsa3lmbqkqJ9LYLFxJg42Fs9
z8HsxLEzcZrk4be8ftW8zisKKlve1ScIiIxOzf/Ro//p6l+eiTLAUMoh67rS4XnbMNDDxtbtmCP7
pKSVuIa+e/DlX35tny755emQ5CAP5nzoLsoAh5xBeo64ItE/ypzo4LOVIo2GbCUayNKDaiVMkHr6
cT9C8pPKyEcQpNMQVEc/k3diOnpGkbxW1s9U6FY97YIgVL5ZNr7Otv58zP71guUvj5mZNvEwijzO
xglaqxO/cOh2Y0fZDkfidFby+rsbW/rlnvDpil8eLSbWxigZ7XBB3YQ8v3ATlymSi47WnR9N7/e3
+Lfv78s9zmkSorEZDpfwodig0F9Lbu1ELuAo5xqgfN1xvrvk9Vf+be349Aavj92nFTIp28XCyN1f
Wm9yx2N+A3rzAHTbzl1mP3723W3+3fWu9+Sn601z2I5J2l4fMgmkVLGadvoGJarD0MkHuPfz9x/p
H7fE797flw6abMG7SqArX4p9cTEoYtlXBRsk8l1/CD0SiDzBN3eEFGE9R7pga9+tKr9ctz59wF92
V1ESsrqe+E6Jxz4WhLmt2IccRpX78oLfkaXku+f629voy1IS6GO5MNro2Q/IkXAVbtoQge6Amsba
Lszvvl28rr/xb5+yTseWrqhs6n/sUJ++1SZv6kA3gu6Cb85vNoiOjuULZqBn9TI5JP45KpTiLYyG
Xfnd1vuVWfjnovDp2l82n3SJJiubivzSkBS9AMzq9DP+NirbiypdjOWtUwrMJaULzrXQPwq5fILu
WThVJF26QnFMJJsyiYBiXB2JuKjsxniIhUsTi44mFjdDjIcdA0JXq8TmkmnU4UBWaRGVCZJfiKOi
CuuYZbqKdopSIg2es5dAandTv3zkg7aKRcDqNGiQGydB82Hk8jqDhjU2oGee2uCnmb0Y/bnVNjOi
d8XYtWDsKMZTODWEDxpvJsdfW7rOp0r6e7kVPsdMKRYxvZmK6i3oLVeSTZxV7SZUb0MINnn4I5IE
PM/AgPLoHKZo6uR3lEirqLpLstt6Bu3f01yTACORWJLjtg2bzAU6bzfFsap+gAhyw1xE8Pc+t+8p
c0qTorEDY2EpROfh4zYG9Ry2JdpJlcAvYm9MESdpF9/2EX7WPnGWBFp6Fb6kDaRSfRnfF3xZ4IDW
YzLSi+osrDrosIl4+eaBvz5Pv7sVrwvQp1sxtmZB6Huxv+gvxaZgcsvtv+JTPWRnPDNe4FZeyqOA
J/IoMAxn0XkeNyQgO9H2u2PurysKXZcxnGo62qEvG2ymJ2ZFdlt36Z6QVJA1aQ9sIssm9mh6QkHx
SaxbkwPvlefpnnm9vA5P370I6Zcl1L9ehPVl0zTiYlkshRcRwPegmrEjF82sT8PIj745B/4/nsX/
fsPWl+2SlLY0DvSqu0xPmktI3haXnEOA4y1pJA/yCnru+7db9C93lE/v78vzH2S5NJRh9eeOcv2y
x4QqcXH+OKedonv59vd32C+PiZ+u9+UGE6ulGcyEzzPZdJvWT/3Ga3GBf/u+fnn0+HSdLzszcEFr
MukQX2qPrMef5TZC2PJSbtAyncii+qaI+HUJ8+lyXzZmTQznUZGkjoOAtDLW9S1UPldwhHeTR/UB
PJmHfNONNtalIHL19x/pr7ePf902XzbpBae2liVsH/JhtkCMGCXd9+I01/Uxw9c40ZD8/QV/vUj8
64JfNuW0mkus0HJ3YUfbqP3spvltb3TeTKtFGW5+fzHpuzv0y35sjUEYEE98vWPSW9VpnfDF8oSD
vJIpKITzd2/ul4dWhpN0inWYX6SM/nUJlM16MbDX5ZQSbFTGaoFb14E5tP88b3y7+//q/X2+3pev
jzyJLhUwinHEQeXm4gg7sX85b+Wm8NKTfvz9x6n86su7JvsooiYzyjSuL+fTCt9L9O16xcgvgUpr
K2+ziyF2d+2oziRzaq+GGoCb1T3UCXjSr44L0w2KjqTGcpuJ3ToFsUuHemfoFRGROP/w8Qm3qlCJ
tjYH9ljd6NpJx39SxPQKkrv/y96ZLEdubFv2X2qOa+ibaTSMYPTsmZzAUslMtA7AHY7262uBqnrv
Km+ZZFXjMpnByFRKDKJxHD9n77VpVazSiH4zZAa/dM9JfcBfSXQ86Xr4hcqW35tEaD8d/+kXXVbm
319l//6L/rYCWIlrO201iucq+KMwQrw+WuN9y88afqxGRT2WIbHWLiyeCWZXFjHR6T61NM+d/taj
riYodCIWQ9/HdnEiem3n9dOuzizC6LvXXCbvKPqYCGHMzOmvW9l7ZOOklhnzS4YJf3/Z/o9Pwb//
Nv9xV4rAmzMuW7sFPIm2D5XHxb9vtjhKt0C4/2kB/UoW/LvT99ttKSKj6VQeiufyPtl/kGtQw3k+
OG/RsXmqSNxb/3AOzpZ58D7YseCgcbmRWlz9hIh2RRpTsdz9v5wCFlHf99Ao0Gf87c41RG83y52r
oxdQjQRQefK5CvU6xmWDn3YTtueWPAQVEO0xOOu2//kPn+D3Z8dyEcOHNu0NBz0ziri/foKwJ4Gx
mvrgafTsWwTUaAPa7jglyGvKaT9U9sZWzpMfpFu8bHIdR/Z7Q6CN5TNbNcqrKkFlTFYA5yvbfX20
/y+J+R8R6/1/Nb3/QxKzQ9vzg8v4p7pmkdAsf/9PKYwd/ctH0oIiA8U5YQdLa/ZPJYwV/csJUDaa
MKct0NNL1fe/hDCu9a/AC1wztFwbrQwAqf/SwTjuvxahR8A2jRuAl+r/lQzmt74jYsqQDwUYD1Yg
9OrA/+2Jdp3eEm7iY5WVuBwzf8ZT7ahHd2DBhbO+qvRI+zOua2z4RJWFPeOtdqqelQcNKoorCoux
1KQvpFdpMd9WBmiRskKklzb2xmzegnkK/mFR/e3l+OeH5mTSfnZ5CjkRf30CqtJslTUR3CQcp9lq
MVwdEtnQFYiVm/xssb8uSBFn44QYeENmqPXoAztJu/2/XeXbn+vQX5JRl4f9v5enPz9IGIaRGXqc
P/v3pqljyiSqiIZkiDZnoCGmEW8nPJJZo4X2XBfUlP8rGjTGmCjR26oCHexF86+//xjLIvj7p4hM
sGeIQxDJfvUI/+1lGqcxhuIYBWjZANlQstkC2Torb47WyJ7d9d//NCtY3ln//vNs20SX7kSWFyxI
xd/l6X3sJDGuwWTdWk6HzX+b9rH73ejVVRm62Fo28SkVEmZ4eUXNRnH6gyRS4LCtRqRncd6hAoth
eMPA3xGdiWfBXsammHIX5wXjnXBrlxOpKUMzrWTeftbxuGpaKPOW4dl7X8zQiphyqjF77E0ogNhR
9XFsolezG41DJSXjwpx0OA2H4clktunYwj9mDQEXRnvBrnw3ICy/69ICPkFLIEAFPKzuBfwosW6e
hJin50GDU6ocODZhClyrjF51N7hM3QTOX3LSBNPDKhsI18gEE1zfbzGfkrXcxv2vTtbIkdvHnHvv
Jge9G1I7Occ5lmS7Ih9hHLGrZdYSZp4+6dyo+FwzY880Lg4GKXTNPJwhYHhnNfWYFG3GZt64Z09c
Ap8SZDKUjoRggAsknuaLcCd8ERIaV4myRA/jcOdZ2RkUKYxdwjjH9NiqeD1WpAXgYE+gQprBBn3N
c9HXz6VLSIyb7jxXfszKFuQZem8xVsqIXjYhT0zq/YEAtQjJHGZ3sqmjpLO3VWL0d7MMl2QGWdyb
tnSxUDFgd6LqECTJjEsor67e2NyMEP4hjY+W3kuHyhb/MNri+d4J9MvokxVKusElrg2icidtgqR3
Bwp4TxBDie+tAIoKdtBqpu616ULmTEg4nCaannRQpasU2Q+lnQq3oVbP9eCZl7Fv7GNtoLZWExnx
Dvr/oo3itdUxiXdMYzHseyn2GmzsdmYMNBSbkOCV5F3YPe02z/sVRwKOYRQYqyDEVD2Q0dbHobXA
rtSDXg5YVN9dq3udrFAeUBjiGTVIwwVrvQSmMqv++4fut0KIPG6eOZJgIF9Hoe2BFv3rkldXgS2y
htmTm8GTKPP7ztY9kaFMuft+R+vCPTphIu9U8JE1NTkpooahW9oPBNEgixXD85AB6+mj7BY/N5kd
bidzFSQcamVCsctgOchns0V/7IQEqhrRbO6TuTmHFbL6Lrz7+9/nt0py+X0s02TE76Pho5YJf+to
mObkpkNbJOteKqA5aRWdDRQZVbbqJNJd3fYYeTPv3hgo4pd4CnQ1OyNaYhYAD/39h3H/uvlZPoxt
EXBtYc8K+cf/rUgv25pkkJE9gumV0zoISLwcdSjuJwRX10k4KIoKyz3ZyyF1QdIUiyNOGx6iyaS+
g8vZDASMW6I5INdPz00O6Vo5PNdDeEpJFv3RkPpC1kUWYdThZTDa63hwg23d1/WJTFLnLlNL3FA3
nXvpN09qIKFEi1wg4sydl7aABIUZ51fgtDaimiF+sxPIR0aVQstr4vitatpvYq7VDVB99g/3HrvO
/1jwOUGL+cJ1bTtyfr9Y3M90MVKAXLk1Q8Iy7fs4KNuToekHIr5AEcM2ju5pbb6o0PuRQfD5GcFg
rsN64L2grbXQXnCNJcS6mbqhFH22a2RF7IEv4o2Vh/YzLo83w5qqi9LG+NiElbhz4vkpmc11Vfje
vtFkw5vBWD3KmJ8YejrclZY1PYXxrZsQNP1sHM+/GsMQPKiyGi5OGt19fVfE+rtHnvVZad9C7eGz
/ixn1c/AQ1kJfI40709eZ0F0c7S5NRM818S0hWIjU/+pHEaxafNpaw8xJuZQhd+dtHmowDH+TBS2
i4EkXTvIHsZBXBUVy94cCWlu7GA6ZfUArNrE5CtV6O6l3zU8apO7Qs0nN+bgkbxBEsRZEMtxFmGb
bVmazTuzd3/BD1mZoRFEK64J0MKitZE5ouDKiI5fZRFkk7iIq1WE/vEPUB3p2OlbU9bxjTgHerfR
dB9VrTr7TabOBu9HIxbgspUrzzaL46a1lLO4pWkTGeadxo1ZN1DbhI3EvllOjzUS9DdD27hrBbh5
3bkPRuX6T9GcL4lvS+4yq7PsPG5yaT0/4ZIkjUYY3iNBEYS8aNRSRG738AK6FopM/mgQY/wUD3O4
70OmKPUwqQc/dKZLGZfbLCVS0ySs74yKGmqLyxruJNYLvkYzsNtj4Oj2aC9fZeR2/cOEJ1yWz7+W
NC5dloUhiy4duuNv7Z3SH9pJGoK0bc97TmW6b2WFkrKIGvjzstgkqXsbC0TDVgN+yjARi9pRi/wu
sn8OpttAeq56TO7QGRU0KT9teFmKjAoYXJWDgrVQB+UmTySLzm9w4B7rbjIfPArvB5G1Nzsfxbtj
Yocwh5b3LZj7LNPIlIqhQ1kKMlV5mU+S2Tg9fh1o19+FSrTQqGjOto0+eiED4LKr8DuJMFlTXLCg
zZ/OhDYL4y4u9JRYj0ro5K6dvrWdDX1PE0M9UoPcDUk9fbTIN4Iia16n3IRk3oi1m9vhvRyN4Wgp
G2xlHr4GOS8XlFPtfRVaAsOgK4AKCm7GUHh0x3HMlxO+2Xwc2LInMWOkqes++tAG6iSc19ipnHvL
DLHZLX/udS1eect/SUioPqS67/6pWv29OF5E986yvYkcaJVu9NuLs+g72kNc9pXdohXO6u7N7/xz
PBYsQ4xWoG8O1aNIgmrVBol9I2u+WNdD7N4HauUqrOduVS0YLkh+DTOVp79/9bD/W26tv9x6jotH
woTcaYLU/I/F1RkVyfMBiyveq63uXYzyhl0eqsKE41PN1GyzhSTFEZBWwedlrZu8aeJSWX7nFxm0
+6Qi4PfroNLROVS8KTfSnK6EJZBpM8n4mCNQD+Mawy3mvxHl6UtgswJnUS3I3U3E2SeoIqSShqdC
XRw1snixC0xWAn1hWl+nTjTHzPYM5lK2fJ0CIHIJrvUc7dgp1hE+zijz7txqhp+hKudF5vdJrHEj
k5Wh0EvycrOF2uRp695/ffd1UF4CrrSjgItZTdH7htY+b0rzOU4p0d0CXVsdFQuvPJPrTI7o3zxf
nLo4IMbMFuIRPuQmsUcc1m5tE+fJqtb51ZtRyA9NyMY6GZrm0FlBf0oBeN+NXu882BTPazQq0Vs1
hj8y0sk+Mz9FOmo4b6lDZEhTEJEEFc9582dyskPdLkrC9kF5prFFaA47bDDLF/p54ACY/7VY3poZ
lhP3ehFFdBE7sJ++YaO6kvWnB4FlZ9SxtXezuCKbvFwY//wHXSvgL2SU0T65U9tUJsjT8EjlUzhu
4lx7V1qTgH4d8wjznQSE5SuzfjPJ4js2jZ/d1SH+fPqLBmejC/f4aGD7OC1DE5XY697DauA7XfoU
+8TxsHlKKnwaQkM0T9oe0xryXpMWOgDlLDtLYo3XRaAt3iTiV89w1WpGRbUPWM6oF32yDoqjOYFA
G8DG7IMih9vcDM0qHYIAPbSVHq1KH11pjldenthOxvx7WxuMDu2oR1br/jDi7qE2mtc0EiRpCAVw
RMf+eshppGkkl0BY+apxSxK+hKnfjEsUj8mVSzBsDWItJlu3b9C/vNNEwbISpbQf3SC4g40QXac6
u7aTJni8jDYTieTEWSmcF1M06rODBHtnVOrnHAYaTHIXH9qqWfjDjGcItPmBT76YpfOZJfIjOToa
PfrULYijaHQvzHJBG9P52/jNXCJ4yMxwvFHlsLtbuwl8JDo2T9T/pPpaFNDV9OC0U/1HgHAfb/Ws
bgif0lMakKn29S9s/+YG9d2Y+s6DpaxoY+gaI0AGwDQRwDbUfVjhxhjrSl2NOlkIu0tAVg/PMLay
7FBW2YghfIYe6IHEShSSVWnE1pMVg+SbJFJyy+nBroYE2g0Cf7NhDDEnYIHWTKqydmXi5cAxyMp1
PYyDLpJ6wimSlZ76+ecMTE2aQ/wc96Z5nO0yWUPYUou+vuMRCIerdi60k6zL1zewTl3SVUF9pCiy
Ln1GkMGQ5qe5qKrbQJF8KUYYaraKgjWRFAnxOwJrZ99MR9MIpkOHMLg1SWYRTdKu0njsD72CgD5r
wj2g6tbrwQzrfZO2PaVzUl5GO0JDGXNnunlAHqytH6rEATEZwf5TXrc3Gwnkl0YD+/QK6nRNlNXg
W+UvUO5tF25HLyJQRkzv6VgEZ3ZFBHckOy8T7a4plPy2AMWKU1HZL70WDnqB/30oB7pJuuxa4mDK
a0bz59HJiVd2neo1CXvx3Wd9WRklImgURylp87Rm25BHLoIDzl1SP7kWKGaKdBZaHPTTFowHaGes
Z6eiDj5MfLQUztN0pwtd32cB+MfCqtYy6atz6QsSP51iPvs2ockB0VIQCVrv2KS85W2PwiQgKSuQ
x1Q62T4sgl9f16Dx6E5EXGPsRyJ56AC5FmxbxiB8NxtjWicK6sU42L/CupiObYK7orVfe/qWB+R0
4UGXWbQqSgjo5oA3JKsmbyfHFNfJELiXshCfU+kHlzAs8nueU2vbcBXu3QasBRdofAyndk2M1vg6
RJO3CSwh7wfdtO+YO3Gukl63NMvHvHHewqp+KkGZxNp13pycy+yYmjzPlKTfHtCjTSBVJYOLH0bT
tfWCjIp7vOnW8J4TJ7kkDf6RvrXkSxrNhyhM623dmvbdDOfiYi0HrxhBmTZvZtzbb/Gszmx7SDGw
5qMo3WZXmzhhit794dYajGPdXVFJhNfha8ufO/UGahDy9Kg/ZUiStkZX+1td5aA6F+9W2BQPvAtw
2Fr+urVjXMoIszbct8+1D9ujaCx9H2Q+vaS2x45uqSc3IbzRKOIHDLkpmCCM/4HVNEdeG80RxoBH
BoYWu3RISTLwotsE5R2cdLqZ5RIjjyJj3bON36mm/Fm16al063mbpDQ/41Jq2FrFm21ITBz+WOan
BHDNvR71u5/NP5ysd94zCLFWRFKup8wKjABssjhpFih5E0OOBlA7tTmyU4WoxrGTZC+82oKH2uFN
7/xmldG/C4VEaxJBzrGqoDxnBbLnTgz3QQX1XTZYazBIfY+9SR8QHlWPVa6vpsqDi21C1OpH0A2Q
9PWd9iSvpea1ybzmIzPkw6g00XOoQQ6BZnbW12TetEZ3hK+/WCIinNRWRnq0b9yXLWDVRqVybQDZ
rbSUJBDwmvY945iPb2kShN8LR7/YmWzYH2Jc8XleSi9oYQOq9oyWfEW3coK4pMO7SCmTCN15WPjH
5sWNQ7pbSgF/HKcbHoF460nQ6iUx1lKW1UELy1vrOsWel6ZwR+ogOhhOAymZF0enXPXqNN+zMHee
2r7LIVtG/oOZRRITRLftNFHLlluAj1ZzeCFCQq9Hnss/FI4MP2lZKod5oJ9Q0bSp8vQFrPFNYz5c
O+WQQwTIcs4Ig9DSnw2ai9I9hczhs2xiSWEPgoXTg9tttcUMLTI74IilIeEa1Srw2tXot8PBTIf8
6JPJ1BWtPCUyT269co1r6z5wD9rvNGuaTQkg348j4xY5k3F1m8fAqQ5NhWHIJ5ITVGi1baD+4igM
13WVig82h/eWhtVsT7F/l4DZPURj8lk6MzKrljgN1bHjMmfgnDXJxCuXdeCcWsn4FITDWaJR25p1
U27YueRHU3mYQ7K6xIMJAc4PiShxJ66QaYf5fqxSkILV5zCRlaCFgaa1I8bLtGb8MpY2eNUFGeC8
erxqoyCTwIXx6DEvYyfAPtUDSXahzTC++d8YvDdvJAONl7nwt2HcHQbL6FOsYg4YqdFEXRD5P/3G
qi9lHXE7qMck6qzjfx+CNiPXmgUqD1PWd4tOWmN2L0nqV6faVca6FgOcGqv6LKwxpnSqylMRyg/R
z3hkU6O/OLr/5nt0g6VrlNxYJUnepNPcvg6hER7crAzZjxX2VY4fajLsSwqJ/kpM5I/RtuDuDQWs
dN/a69QDFsh9tW6a7mJY2OIEj/FDgWHjPou7PwxInHuvNX7FbjHdAEZ/Wm5lbISRqUNdK7XHOYsM
TCWYKaZGPJsKneAqMnscbr67KsfO3zGeF6cwS8gQs1KAamM0X7RnTKuaedFZG/DCbCxOkdfeVXVN
cshc5fDR7E2ufoZWSkQLbQeyJ+gb3+jw1zuz9w2iCmznmPcm4Rx99ZFabMMNWl9Lf0NuaMPE+2QK
k33gFgzQh+I2GYrPYxfdOZi1fuwtxLbLySQIAU5pYNwsHSZX3mfkYw75Wkee+JFi980zSJujmHh4
Q6VunRqRJCv/PDmUUo5rvYejpbejtvoDmSjOXW4nkFAMBztwMNPayBg/3MY6t2mA4zPLP+cZsF0V
tXJtdpjKCi3qA5Kj9Ft3VAmZECmZPOt5rHv6UJyG4BdZKNHVjXAOFvVMlhpp3SenhofuT/Xed7T/
SOSBv7f7T+3O3sUCn5EnhVjndqTh5tq8S4LU/06aANIbSE2u/y2rLUylDeD8trQwHCW+un0dluFL
bAl9clsix33PObVj114b162v/b0RLmkWrYvbuJlfvfkeBDjaJUkpI73EPliGYx3a5au2wRFnKuj9
8yR2XV7KW5P6zZ+HVObHXKf6KnsVMgXMsTJavgF1Hh9S2d+a0S+g1TTdvbNQ19ugeI+G1zmpHIJK
vPou8WkhdGXSbEfXiQ9JoeCFRfzAzqe1nvlx9em4VyeTyYuSEHntSnYPWV7Z2KMJOMNwH20Di05D
rkkXk+R9szeBn9tKsBljaz0VSw9mNt1vaV2iynTD7C5YEJlR1XGv8nYAzeucpIT0S1Z3/0oh/mFA
3tAbRZbxmyBM8k6PJsKx5dvBAwIVeLF30b0Mj7BDnpNA8UZIEP13Ek5p5qvhVJfl9wh1aesL9dIU
fc7EEqPp1GgFF6bkMbBJ0jpkInnM7aG9RoFfXqfr2BekCpRBcJxS8TPIu3AH7/GHKLNfbRqzTylI
BuqjoFsvhf9G2iApx5qQTDoL/kqZ1IduTdQ5bQUKGdO5Rq7Ebd2wX2X/Fm2KLHUeB3ohm7mpvGfL
Nr6bEG2h2lbrzixJ2wlEsrULXgFfJVSo0087zat9IPJ2k0xuRe6siJ4krathbtSrjPPxxoW9Bpat
XgVzp7Mc2RB+/UuGO1GQOwQFeOabO8knyDTZm8DhZxR5eMhjMzy0RSS2w4RZARVGf/FIi1h1bfqj
bwvzMpQoHfIc6iDzkpOaDevKBC095L0m4qDLpnfoIrhRs8E76Cao6FrP004QrMaPVKcmn3FJVT7L
v4Kk7sZley3TmZBpzOdrlIg9fv0JrbUwi3dNiAWxVo8EILYnmt9k5AZj8Cm9LN8WtQcStMuf3YFM
wX6Gdd5WobHOhRfceuwYN6+u8oPf8PeNCf8huBb4LViU+xDKUJ8mRJZxX50N+SvP4dn7uX0XRBqC
fJ81QBDJMO/TAmPEcmh13BMlld4PdRgD36+OeP+OKUP9A1f4PWWauJ9HGgBeb+Ykm+D4HOgqrvKJ
QOK0AR7Ze2V9HWgXfg2xaLM0q0blBRRdcJeGQd+iNMRmzunbFQ1m2ihI+6ck7fonJcZ1WXT3FXOn
V1vBN1YqwcTr2f6m7JDCSMPfRJ5q35oc1q80Q5NEmi3BNN7PHHd90WU/6Sb3K5mU/pMxpwtssGBH
r3teJPooa2jmUyEexib+GcShce1dTzxOhDhkYryzioa9b4eMwHf1A0t+k+JYmbE5VBAmq47/8dSb
zmqK6VGayyF0BjY1fYQrIRlx5tpx+07AMEVB+MFQISVcuySxTM7Nts0q3J1doA6DMY93obSzB7O0
Hocum9/Eklo4K4CNiVlT1PhmuVMefnQ/Vv61TQ3NnEik+9yYXqxZ4fphLIgY28l4g3See4w82Fm5
kUxUOVGEhC3MSDmixk57/WTYcHYnYum95TAWDZkPunRfLBlM79DnShocc3UbKzYUQBKnjyzPP72m
ouyDwhshoDup1FBnMplPljnHBzmFHMz6l2mpeudEvBVxpbqdlmftkfdnStDTbQpxMPbIUejTHAbk
9CmWhMC4xiYeGxm7EgDJdq7IOumt7uIHRgf6vJmhf7nleYxyNq+JHp+nqH40evdZTYN78yMMPW0B
Q14Y85sc2B/WqsEb7mRkoiT5Kdcme5AKHicSu6ztCVdKeSNTj30MRh+cPCMQWDfMb5wB6ynCid1F
w7nUPMj449Nr2gTptYPsICtTnCVw9I5J+qs7qKOikfyrWBryaYjc3rBJxP2k0/lHYIz+zjLmxFp5
oBMvTFDrCz17zlXEdovG2FBRjDHOwk0XSFJ/cXUSWWboTcEKcJDkhL83mbvqyTR7TqdLn4z1JVdl
f06c7+0gxY94cjHsmyTomRaheaX3hA4IuK3p38sQGm7cJzuyJ7pXhS5mZXdMWwZRBdc2iYKrtvv8
ELI9Xm5oxeP/rj2A123csk0iok/5A/NEWXw3rbx9kInfkb9hFjwPH5q8z5cxKe5SaXlHI6B3xIkl
148mJgqR56aEL5Gj91kbPuckoAu8UNp7eA2h3hYjNL+sKv1tmZfefTPZ9FmTkI4kIIS5rm9f39VD
+QOKQrtZNE3byZvDt5S/uvKNUVFf4hlIi1oTs2NY58gIxjf+V0WWrUIT62AsY6wKGd0nV9E2KOwu
29BXsHacXe9pBBh6VJVqwMng6CfgY0k2hL6C7YWEhrji1rFGst81ck4lfvi9QVBN5XpQDMr3FEPQ
Pprbjt2ndAVJ9zRUZBV0Z1tgyIblVB+ybgJF14UUo7MmDAQc9MBEF5tD7WxLxwNoztlrogpC5nIK
9RR+N3DHPRtDpd/iwH3QNTGH/teDshxgM/EqSAb/QA2D4b2uf9qhTkg+r8WLHY44/dz0R8REkujy
mQz1IfwhLEmocNqF76GsSa00jOIA6LpdhX528crKulTWwhp3K4C/BVzBYHRRxcjWpNWXJufOKMc3
/CiYMhgnJx8x5vJLix4H//joHknZ+xHmw3ABTBOQ/7FhjgA5JPHD5CCirDyHRFCXwUS9mLE37t+I
PdNHhkn6+PVVPlb5EeCKxWrODeTYq1H0xW2uDOOBqMriLKcU+khAhTsqgwrRtzZs8OV5zCp1or1B
/IjlvGqhkGBn5qM/Zv6ZITR++CQTW59W607YVLC2ydW3rNR/dhi7MFqdb6aHtScgWayoBnZsSNCe
uIDwPlzztY+pDYElJFHtfVaqcKmwU+cyl9FhKkgXnJKwfnWWiGidlERfNEG7NmQRH+vehHIcflLS
Gc8eKqS7JGyrQ51XrF5BRcfCxvoCFpm0m5b0NW/sroUdGs8EIkzkPytzoNgXIoTG43CLDV77Zs7v
OmKDTBLC2RnJw5Rmom8Z6JMqKIyHKEn+ANSWHvx0iq8Eur4Kd6Daz+mHrZoJqUCbR2ezshLKhNRY
4zKJd3pKYQnCL3ETfp006gcixzr+aOjfDLt77bPcPKW0Z54z4DQkKql1wwr8roIqgsiemc+QXVHf
dXI8fn1rZYLYMyWKXRZUD6mdmWfP6Ow7laQTACNclktf9utQuoSlZo6/5cLkq2Rqwf+1SYYzgLth
H84IsDupPko6ZjuX0O6XJKbz0zk1r3Epd17ttexUlp5zBIioC3u24knd3wbRwoXjvtooE0aqlQ81
uYbRvs296XGw0z2qGXerZ1F8m/ueGdxkbeLeLQ4FdtBdmpfZupRueCPDzbvvRxpSuRslZz7HrmVT
umrnWjwOAawfsncgpGuaUAx2tknfSKgeTyquk40NyPnUAuEC/UTjhQHsdGvpia5sa3ou4Jw8Ud1s
PUrReXDVqVQEWwQFU/3JNfJHWZIF1LLwO8N87we5cRFZVxBmb7+LNtCnYphoFg0fX99EcnibR3ij
/WLRWg6GC+mnkaaE0yvOdZiV39zUfY2L6tYRkNEYNRzokSboOG2bPAxfYkIeVtMA5kGB2SRe2LX7
PRR3aITNxATXIPSznNoMSHC+qitfvKIndtZ2A4d9oEY4D77xXsXmNaud7DNJ5+s0th+ekzqbOvd+
1TQlTuyU3HU0J/GrE/4KJ4PbhmQBOIQ+2imrzNRuyVR9RO5EPBEA/YM/ImXSnZzvpRvEKzkq74m9
kL9p+2m4i+qXKKzLR3M21dOsvJDyayYLpw3lk1nALS5MYrWSobqrBqCOzlJcZzZbmWQ5ZPx5kqA6
jhcpQuvLZDeQ9rvyFolCWNNU9YPHws/b65TABxslfx/4cET0JrFQkyayU+vYO4yTmo+kbhO4KyJz
pTnxFDJIFgKlGUrW7SGdaUTbYLvYUtRv81yAtHa4Uboss04aq/1JmQHpvo1EH4GBlHqCMphQCJ8d
VyvK8uLIjz6fBZEzwYd0fThbS8Gg/JCStbOLgzcU0UY09BBlmBC0txywUJQbLWO1+fov+pibEXvd
QFwRAp5gX4g6ObWJiDa8eN6lNcmdHku2eOUS+pIs1XbxRk+xvARL9BtbRcIJprS+dHVgwzn7s41d
RgsIltzw2NEGbBVTcjfk/r1g1kawizet2f83a8qM5iErnHvGQvMfRlWwDwpc/1o5XnZK5tneSAb1
KzbpI60513xETlfTViFtJuh+0rWfDvnQAB7FaLPzquq+69QG1VZ+towFi25MN6e15i0+PX9viLD7
1pnnmAQrKhwn2WQqIpm5ojzKkfDcmPoTMy3Ms5NmyU7ESIbb2OpuaSj2XxPofszygxXQMZfBkyN6
c6cELKuZffHJSCyWMRuBqFvXrIDaMlfFRBmkMncTFfazADr4PfKDY9yG3NdNt6E6k99Eh4iq4qlU
3BgHbWtR7ilq9XoWwUyw2RRtzaGS6xaCJX1+RZ1rjCefBuRdzc7j0PRNy2wBqsxoNXrXYcIjdFq1
V12wzzOgrm3azrqhAiXHwNTxvi+8l+BrkBxJ2smTDEFmWz8haAIIttxrYjb7zvPe3bxd0lqQsPIk
sGyaE4ytuOp5idf1xY/7s5mD1xFT8PT16gjZe8N98jYWe6mDU9m0++TE4DaG55WPcboRtGAvE15Z
K9Hd/dd38Gbfcpb6U4Krhg1EUrz/+dXkQ6JXWAdCtIqT1gU06SB+DAe569MoZ7Fv0s+ucPlpejww
lak2TGyqG2t2t+4n5t44WnbdMqNKMWdagUCqxrXqsri/D8KOPDVdvVqWk56iwjFXRsDoUQqHaX6A
vNDVTPqinGeiKNpt6ywUTzr4tKKaP1Q3DQfCS+v/ydF5LUeKbFH0i4gg8bxCeVXJ+xdCUksJJN4k
5utn1UTM6Lam+6qlKkjO2faevun/4U3bd+tzOjgw3rX7moT2q8IYcegtNEAtr+tanelb8W71XBMm
y3x81yjfuync7ORj1d2MQ2UShJ5RpaRI5yrc1rym6yQf1pShlMwoXJxJYUUdYe5nfsxd6K3rXeXg
ocm1ICnfse6Ltkte8uaRmYhuuyZFiGHn2S0jPSXr00zewvXTWiJsGkzansWyiieOpz8czc42FOm6
GQPH2AZjrj8S3q0lKdbvljK5mMmrurV7fEhO0pf0HwvjOCrJSjm61X3C02GTtVZ628vhrhvplJ3y
FgbNG+59f5n31kAekaotAg9nK9lMMrHP/39wrco5Z6bsCMZuv9Q8Joe5sVlc2Zj2ehb5myt7xMEZ
QOD/n7azomgZWMjQT0Omyp/AFG9TaE6xkvQ6BNdxPGvX4XNqKgatTh01tpx7P5k/IN+TU9nW1SVA
puCt/fIwKGd5cABiG4/BPQz727lAilEUfrkvkCxtOCSHyPdXdQ6vH8jrNQlIJnUCViu5DM3Fy6F5
JzkevdDns/8/NB2Tb5dzww5+S7YFgZSmIicu1dNtUvhbMoGmfbDY447WvHY7tMJ6XIqVOiafXbGu
QroGK1N8mrJ+aQlNvyM948eryvmSo/cgoIP6nGJsnh3lnxNzaO/+/2xsiI7URu7EkxMQtm6R4YMD
B0rcsRHioXPbOdQfn/7/UMjhvZNTetJThuDNWih18VP0rLQPosGhqyoeB2r6as/KHp1yzB+TYb2Z
7ObGn8oXPGHgtWDodzqDeTOKKtlhEUxPk8mKUJvm1LHt0G7dLE9VuAZPK+Ro5LBzH5ExBE8we/Yh
G2aib2VzyGn+OIvV0k/2irrAqbzfddDioDP6H3lUcXIpOsuabiheMdt3SAnb8RuW6VjjUVsqghgJ
KpMXRdzW5f9f/f+hTlZ5YVN50XgidjSP7EzaR/l6BNIp8zEwJJhHRZLZkKfyd1TqyR4ZMQLhZBx3
V/Yub/RNhXAkJyqOu5zP/v/vReKbG4quMcmhb3pM2TEPRkcannYpgbFyKHyjMh/nxYcIGN3mufCz
KU5yh27wygqBFf3pMeFVyUpLnGU6TY+a288jAr1qK/LyLUxQlHEVvm5+fb/cmLlBXsbSB2fwOUR6
pnQeSEJMDmsAELAOkN/jdJvKYdpru8WP3JTyrs6Q9vX9qtG8B+eJt/BieV4GQLdK+NvFOFfoLneN
V4yxJBASaz2kxQ5S7F/SEtZokAlwKETR3gDpw6kMBNVpN593oz9MEfqS8excP/TSMrf2jHwyIVGf
vNTs6NXBwGsAtiW6ciAlzK47Tgb8riBz7i7oE7y2InlGh0Ar/MRJ5xAgeJnS+b0bAn36/8qCnz+W
Kd/wknKbVZ5dIJG5/pJ1rYsa0w+rXd4T84hw9N3jYj0sxLJdSt+w9lXNe/z/VwEsp2jgqb2pnQwE
RAAmkYM+23Qx8/lK/cx5cmDaJ9Pg3HOa5VUNznOApeQkNSUytBSri2sBr/YaMXTLdEDs+J4EWrrc
yX8wMYDEvqCDLDhNbnhoIf8Vua4abU3UuPox5ImIGDgm4BsSAghBHVWVPqq5vJMYLgIJMztw35Kh
WqJUaxdBv4raqtW/VbgZ6sXf6u6tp11+PUPL38+m8V2irshLk9VOu2fRvysImWWp4LOGIxIOOntP
ng7Gq1aF9KI6buplW/r6HW0O4YRbXaR3ghjccfl0AHirxj0WjhEH+iYItpP3nvUs+4i4A4rblDo1
Y3g7rCNFygXv+/DLj7jJHOc2SG7kekyH91p82oN1DwXIgZNuBfjlUsmbsP5wKoXBCcyE/N4kbTf+
dCqz6TTmCmTim4yAjpj7dScEpw0ZoYyClwJQuEteXdS0MJELr0Qqtq18qvc+M9rK+tESNYi0is17
ijX4v179p7797mkrxqABLBBEVTjue/3jdsvJP2ai3AeC47ek0n1Fw0cImBmmG8MK74N/kxvEagUl
e1mzF1N84F449MW1CiUxk9gsjT0yuTibHtjZ/XE9Bc5P9VUSU1qTe1VSszuVcbmcguFT2cT4e0Pc
8/bzmCYxt/8xu7OJFsB7XKxx4zvDJhuHTdg8rdaySemNDBCp2tDVg9tcJHGoFb0Mw2QwsZb0jMrD
7I0ngtgJE87jGY3YSpdvOsBsF0DAI6o3s6m3S+tTJ9HueHDEGcf/oNSNm1mxEpFPC2mRVvGQvCWC
1JsZ9WbPEk9+KOceP7pNfPxKY2RBKReqx7grS4g6YM1E5TR2Ac02zxnZHXVZkSGcJ0eY3ED0lxWc
OVq9ksBhmvDyFOTTQ2s3F0cUTEbofcJUn20cEzadfhG42Jepgy0Z76whySY0gOdyCizZUyIjI7c/
s39lQgsexjwx7yruUoLuvZGB0NXBizXXNFap+9KwtkGe4fPjDpt45Ktfxc2CFOoW5G1nZRZrmRF1
Lv2S9nFcvpcM6WIo79ZKXkTbf01mvleZfFlMmBZ5keuwL3CodJz4LvGnRU7WIXulpMpUjSjOM7mT
vKL1kn94PNPm9ReVGOnz6U0x2o/dSHttuHxVmgdLPT8XobRueTdol/lOpwgahR/ItyI9jbdodTbZ
7NwHQ1GijVVbd9553LOjMm55PtS7ngd7ZdTHpjO29YJIFVnAZOebtlI7pCwTlqjiIaCdM/VxZyXA
ceEV0sUktKSnhqrVMMm2ecCCNtDjnNRPs9ccs4nOB/Q61/hFBUCn5KWl9rdF2+altEMW+amf81hr
HIlhHZ5QF5YzJxYi8RPuiL0JAQHiub5KuHToFYps0jViAv/LaunyLdifFXm2SOEuWSbPubGe+jSk
Dxpo2l0fHNTkvjdx1XNEVqHcw2QemjI91jxgnOkAq3fCZ7ITXYUAa3mFNMYcOLgHrwlIcz7xj+F9
NcWzpiuAuoF7sWE6iLKE4GCZxL3sIsNN/+o+QXbl3s+lj4Su4CWj4YS8SjSGRLuK8Qm8QhrFtsuY
7cUM3jT0O+n6p8Iun5sVyUeKbJRbC71wVBi4RFtiySVflXnsLaNfZVwRk/cMG7RfrysXFw0XQQvA
2eOfXM3iKSnEu5Y0TUBlmQbpvqu+sRf/X2EaNCR/zO5X3VXf01ocw5Lb0lo5W7T3J5Nlp8tpMxKI
xi14B8WJ8/4XsAhVmtiHbYNt721ZDScKU70bu/pH2Z9KU1StHeig5i7LAoNBK6TEiRhaixAcMGpp
e5xM7qBjlfY7nbf1hrhTyC7wOjrAUy7brNqJEOhbU5Nlddum6r5DQNqDXrvzhFTCH6u4qC1QXsiX
Hg1OuxhRQHlamlYXqtxOthFQ+XBtUKu2U29tbKv8njiB0H7vKbqLtY2/1qFMFBSHs1iJ9n1J2NzY
FJwmPxt+dwihqY1mvZd1exZ59dJV+r5Easftf86Ee29TvNhZNWlwYrNWM5iWf1v65m/h+HvCEqRm
dk5S4BorWhOizZPwhqLqw2hbr0p1e0Ki4mW+Q4UYtMHfZIZ7f4Y+7YP97Ll7oelKx+ca0X69T9Tc
oEsU9w43USua41pXfx3fMXJ/skrlkyynv2Z2tpxCeHfH/Bu3cr3BqAOsWFknW4aPK12vKJRL+NpN
YrfcxH60OmSZAwHSFLCpbRuRHz0/pfEx+iSsedADo8sgTAt80OnT8ivLEgTmu33Ik+LVyzLGKc4v
ke2FPZySpmQSBQAoVRiVKRJpj3OaZGnp18e2yX6c1D6vbR/TvFVKLw7SCeV18Uy7wMYd1bFSdC+a
xrm2EmjpDlBVUS7fcT7Zyjtx+D5QloFRBsm8Rdqq1L/sgqdF0IZiBK/a7L7QCqoa3iKhld34U6I/
N01HgorcuYv3MJCF467zobDnnelQrpY2t31ggGIE5ikc2rha/rnWsHGSv8XGGHVteaN9VhHvmg3u
bvJbyrnCp4YSsxq95OCC8yflxggeRWMdEtS9UaFLlAsdpkEralv/xVwwcde31A7tUWmTY5tz++Zn
CwMJOSgRju7H2ZBI++YtyaMMsRShQAgsT9MqPibHCfD2OHdtZqf8fsokQUtlWR2LemQHaqz5YMHx
7MnXkmPjbXXGQFvCtG2EvE1BKHtj5dslgZPi4qShzURBb+SURqkMGQ7S2+Z7QA8JkrZ18RpgsaLj
ede4A5WtXbtz6RN13eS61KkYm/hF5n5sFd8e2/uoCI9qwlNjvWT2RDVaCkhebdvSf0uZPyvuoI4n
SjO+VtY1gdw8dgYJ4WR5ha656/sOH8O1dkvfeZV8nFHQjH59UIb/gGAYkXSGkrffue0Ud0DClikJ
Zq8+B1q7I8vI/zqaW4I8PEwNXil1Md0uqhWIVlqfBv1YBNlj7483UqH9kTzw8NYjsUrxQ+ohu5ij
fHIcdC08z8d+cLDhBL9FzhgiQMlIFVOgmGg2nNz8m/3mRa5uth27Zjn2yFU2azd9TZp3eYX/gl+j
va8ecVk8ZkF1WkYLMKuKZcqElAxNsaeHNVoMd2NCLiAgtBlCUyhpvBfk7/vpxffrm3Jtb8uk/aew
AcQUadwp2s+bmdR8v7BfJWqEsWoJKLaQWy3AvpWg77AfZExNBjnH/AJlzz+i7J9KVNvRBKMnZ+MY
pHOztduGdaSPgKT4RhYCxacM2tvx+6uj+8/rglt/NP/QXtXYR2nCLKg8VKjMEtO6EQMihtp8H0P5
knTVuzkHT3S5VkIj3OJ6mQ0OqAE7/mZekGnV7l1e+GO01vmMJ7s6B8gW47ohmttxwemHa2W5+oeW
XMavPfDXVfP1T3iKcGySAJmENpnAqbP0MI/lAv7bEUttumWLypvFM7XSmLvWXYoh9gIDQq/HulP4
+wqjESy/AM5cDNLfeU4KMeFVKruth97Uqu1rYzYp/W3Hf+26b5/wuMhI1YYey3VjUkBkFPLaJUHL
jjf8NagbwEgYgJxZ5ieouNmadg2VF2iSNYPu1L17xQuBzKikFlTdJc+jKW2G2J9MOzb0COMavIVS
GQgGuyUS3XlpRL7JbLuPB6YvJByKoyeBhzPhs/Jlpi8ECmXbmtY+rErG+SX04hSqY6OSa8OHer1S
yfZqCvJt1o8ZFHyPOP694C9rrt+DJdd7d2JTdqf8N0vl1YqhKXE6Q6gbpK7nnxXwC82yx9ln0l1W
98tcuqNtdnf/E3G0xUbN6grEyHD42WdvO9UGKTMbxCRel265lJ2HGNDLmDQ8Er3nadNpkvqsyiVu
0Bi+a7T5ifPPm2/Iv3tRibz7//8BY1xEs3HjyPJUe+XXKCeS95ZznTtshkB1mQw4u4yr1EGg2cm6
4N1Iul0PexaBJty1pvvXjOqDY+4wFjQ4X7+pOXFv8LnQu0c3UWdP77MlFzBb8exj8eG3lwDCynkZ
Zx8JmUXpSiocRjfDO9T1HCcMSbEDaBebSvxUlny+4nW0kwtnl0HWjkP3r51ckvERgB8LFFOZS42Y
WB6s6tmchzUys3bb18GPmbDrFuG9ZZhvhT9jNsZ2ERsAbHooT/6IdQe3fBkJaFEPjcFk6iHKGprR
NFZ3PT62uiGRIHSLGC8fHOslH7FCZh03dgNe0oLzDnl5dOqE0WB5M6prkvxszTCt6cVN6uskUmwS
QYI+ASJRaVa/ekl6lvD5r/a+KYhoosl1x01nD//IyvfA3hroj17lL0UGvwup86kQO6MUQNRr2tRX
QvxxSNnfC3nmuT1QCYkmITRKeSrufA9ScyzIBbJzIgTlKasRgCAQCaPCWfFYXPsjtLqt7eoB8okm
Ytv5lLRIzU3vxXqGWHQNxyWnfqMVg3LCAVCC48fGxKxnT+NXXv+aRTNRyQHwUOMKjtprOUxV4a5f
TnXpEtQDYRHYVKoYop9jQ5JCKwRG5PHVhz/YTNxi1yoV1djFDtSFRdzlsV7ZdpRb7VsTMrzZyYB5
n3KapFi+Std9gTfHPaR/mEOIO/7u4ILZetouxlf/bZq/Zqphy83V3lEGWkZmGxymgo4xt8J60xIw
ptr6K6i81wHvMtkd+mAvTBbIPnM6Qew7et25EJ79jgLPh8zFftcS5O+ItORgfK7z9ENn42voPOie
J6ZXvisl0YdojQXYzRmnqmsxQo8gaWDEzsx733DBRPp2X675WzuIk5GBs4Mr4xmHnu988zy0FiVA
0r5rrv9qW8XWTClNhTOepP5r/8GX67G/53bab8OcM3lRyD08gBlSRe5HWn7wT90JAF2Vs9E0jnrA
tZym0+0U+CTmFzfrjMAVEYDhzp8z3sopHC9DGpwSsz26AaoC37mnJG9Le+shM6q30GxrJPvTUcw4
PggkyKcva8ALo+urZ/uSjldziUeDwUCV+iqC8IosRBRKdpHbjp9ZmV0qCzKk05+cktO2HBUVOh46
RweRUsgKq5OPNPSpOUDnFg8+bTehlVN8EBy81qFLeOEGN5z3jrNvWH6mwPhwx+U46YemNOhKx92R
e09paXwrNGWG+6ItAAhb/CSYBCZP7/wEOj5BfT3PIJ5tBzNL2Dd6ZGHPL5kwn/NgPVvJ+oif6pxi
TKRHgmskyHmrm5W8y9DeNCaKYjoZeDMa5zD5M59xu/c81GfW7omckQkP0bg0Jk9jUHUvcx5xtXyr
wn1UAQpb7PhTNHXUFheOtclQLMZt9uNlMPNyHadNMw+vXt3fmWGNoMir30W9vun0MpTeY8mUiO/C
sLlW/HLmPlge28rGo5/Jf46osO+mAhsZUWkEAmFZEsaTKCCQCYgBMu3fWXtQlVG8wMAhN9TaHYc6
G1FQJdBK3a1ZipesH9+v/8uE+2q0I5gS6JnrPXlhvRtH8Ypda5u46fds68+qypHV2WpHjTVyn8nY
WDn12fV0Dsviz+C535U1R14ybuaKFeP/n0GWWDXr4UEipqQow3Lmy6R5RtHbRZpAXT3Jzjg6g74L
JvMy2PlxkTObR/ndMTCYs32fWGhfh2HbpUwqSlDBV9bBGqGZ39gtz05Asjqbno2y/rF5Z/HWuzSH
g2FhKOeh9eRkw51tK4Jsrtd04GqKUKvxNFDYzJORtHCLBcc2D0H7kA1GEtul+QsBcQq76mAgvQlk
/uhl7Q/zBjDS+ne9yXsGr8J8t7trwJjGNV1lbFfF96QlrVPiR+cZAW5Di35qZE9EKNDSJM3KxeA0
bUmhAbAuh7uG6y1rq28xMnIlxQM5MbtxAMwS67lOQpCM+qbu3rNVjDEGKHQ2efrc0spl9M7P9Xs0
K+tfmCVftIMfSRT68S0b+xPLyGx1BlWbAqvMmoHLjxuRBvFYyjnSTYr4ldmVg1j9C/xt5pIJwdvl
JPN773gn3lBidb2jrameysaE0YqCGm2bVFhR31F2p3Ul0ENeYTmnF1FT2TRGSvAmxRufEmY8Suez
d4bYbrDLaGt0AbHCi3u9pP1QMalbKMTVZQ4CaGbifMuBjmIDE4I90dE2uC67m3s3q+5P4CbDVWu9
WzPcGRli+863d71Bf1vm2HNMYsQ76gWAwGp8t/3ib3YxPQj8wfHQaRpT22WHnGqmtSy40Yhn4ejO
ljefrTzBz2u7D3YKdqzNyUPPwPtTWEkWaW+4K8DYNe6aZkT7ZlQknLQJr3wTmGdTecSmzNewlCY4
J5q4HGUCrzX0CTB4wWwj8fHNMKKHmvrliaisbkSHaDXsLvNibBbNyjFPyXfnzOUWLCATXrWtK4ey
Xbd0t2sI8+G06whgis7NYcemrq4jirP25VEdWXDCbdiE086mddrtieiwLrJX927afVlSJ3GBim8j
P3GRU+9EPUdnuAgIJnQPk41fszSJW2FECfziW5bGQz1yFFWgzEjaymZwgK3v/KyhErOnk6VbY3A5
j7Cz7LYM8vtpJLkpd1ugLudZFYG5H7Mp2PXmeo3WYL1aZv0y+o4VTbWg1hOK+ca+uiBcwzvWdZmc
xtIM9rLUt+naUHnf8jDxKXwiWinZNeB9cVgesTawIBUmoD90IPLDIdu7CIlNc6xv+vZzUVdngmY+
CBv+JqM0jnOf3ciZPGeO7Ano5HOtzW8dOponCX9GLAfiUqxtOzDUOan/EIjEjM3VqmKVX93YM6EN
C66nWaMuB+ycLS+LS0/+UuVAnU2N41qC65nhfOuGkNk2LEfIn6Ud7SuZWdxahLaMWGXi/4rgHYqf
b+6VfBgjNk1NsUbpUAVX9XgryyzynfLT65NXdLhYeOW6z1jQ90sxXaGEAJVb06HeS+/sEP3BOLBZ
NQGaCdi75hHkin6wfvkdKgLDUrhnE7SXl7WIdUNRViEoZG4NagO9/A+t26mtqkOmWjsq8GxElcdz
t5+3y0yJz0hQSGQ12Z9Z4tNoqxd7cU9M2+ziTltvk/U2Tyg7H4zl1Ncmwi21vEpSV6JZnfTI4FOl
LF1G3zyiK0XWhsus5UIkYmh66XBC8YTQjC3XgAXmaryN3l5Z6igtFi+DFh97ZhWt8OSkpLmkUKmI
wxmpKC7cjjWuI031XuhYqPCLtwnBPt4R8ebBHzvkG9CBZ2xsWt+imuwA6EFULhTnxqtDh5SVsBT1
JLrjBfBn71g1yRlU6CLQaTerL+N7T2eUN5Xqa0iWk2WmN55NebcJn2/3DzWetsQOzu3V+sNfLvQV
RQB3c8er3NUbUh4ngEpmN+w8noi24qiknrkATqByWvd95KryvkaBBk1ymie/QwuGrSdVYpML7x1b
/XeQDX+Mhx9hln/jJ4hdTIpZBm2RQY/phSatyvzn87PFiSxO44jYr1obzPVAbaaFx6hEteiPpNq4
mD4n5B8kA9y3qE7jYY2vgrPN/7+bCfEDqNZGGC/lAAPWSQj2krZSVJHexiNbazWnkycz3FgIMtfr
w6nyJceSeEE7+m3WFsn8mX30uvwrkGYOAPdRFN1BtNU5MdataXTPCMr2DnMivYKX1rY3q1rfcjW+
OV27ydge8bKym7Nuo2Oen7oCe2815wTC5acSEJHbYPqkP32f4BqwHEClccJ2W6dURcLSx7pMcRjh
M4pYG0KJWdd7KqvMi1x/gyfUjPoWd3LNrSL67slaJ3xUK+FEgVuBmkz3fb8naHLljxfHWqsnVZUv
joU4kQpFKv5sFO08f8kooOpQZV/FKmCB0XTitMwf1qp4GAbrNXHWQ+C296tojGi0zo0yuYAtitEA
ilgC8sib+JLCHF4X78fSYxh1g//cNymCnAK+xQkNUirsm4R7LiFcMAFTHfvxrKvsrqkpkfPkchnm
jdnT+5DiCKfa9LGfxlM7JDeARSgXXkNFqV6B18bN/Fd3+mzW7M72arSZ7XNTVWdLYuFuxp1BY2As
JtKbfF9/Ofb4SbYPu18OFNMZ4XYJQIuMgLLCLh/ue3OGKGeoJdfDv7JpRhvcM0Vwjw8pPt5iQ5Py
3epYQyxz87VDRxu6YoPFbSBphOmY2GYqqy8rs29kfDoFg16NtwSInD7BGWk/d7bXuMxhc0LLIoGF
4sGe6CXHx0ZfGkEFUfBROWDxeUYKltTXHpEFHJyL+0qxtVnkoo+F2wOd65PHvOaYruZzS1bGqQ39
B6w6f6JtLkOw/BBHg8/bf8576DnoHNSxo33wU3TWzpJTDF/5XyRsveSaYrnh+m66wiZXoVWvBLbB
qXAARAEnHCD3hIvHb55xZ3+OFAIcmwwlTkJKH8Fy6zZPtiSjBlsMnmQyl8Ghb/KLywi+E0Gwr5f0
xrJBlNaBHalEpdqeC27/nIiqiBC8eUMcBRjILpDJ7WwYp8lXYM++eO9qPNAW1GT6qfr+jjFYRQjK
uJiz4GRNUHg8uXk0epR8li9eji5wyu8JldkgjLh/qypDsLs2eOOaEO2Ezx4mcSiGg35XptNtrcFW
FL625U4u6yeK5+eyKnuIfOunDKAQiUTlXRe8MFPNUBF4e90Q1jQ56bZOuleCYNC14dq7qbCEoN41
jtx3+7VquQdkTp8pjy5MYODDVAZ6tveDTXXrAHuJkD5sLEe1bSINWL4od48Hr8ojfbXQDnZzb2fr
plUemoTUesmdjLFFyXfAqi9u2L0xO+0Wr68GtDrWtt8eHaHfRi/PD3Pa4Qzw2g0qmxs5BR18ICL9
QUOyCJo1JwWciGU9WhRVG0iePtYkeGuds5fCSIuxAPVojadgLDDa5YwPzalflvugofwyDInm0+kD
hr0rgpw80wIZruLPbSYcFy7vWrk2+87obvwxeLOqO9lzCU016FNncm+gdDnVOrgUfhCVmjoPJsE8
KluOCMPVnHEZpK9dXIwi2y11tV1JSmJ37R/8Bdu1y2PI3ywI3iPT9vdT8FJIRYZmgKxiaMwvC0FT
phomCzn9taO/Ca4xStKcXgJrvExTH/uav8UNZREJ31SRRej2zCouOltHXoDHpRPtO84T5n5LP+jS
iwlXrLdNIt/msXgMrewGMdbNmjN1paOKhFXhdyWVK/a5ZpCMAjLKy9JYLJE5EEppFT9a29ig8QBA
bXsSLSZhANawPPmr55NLfts16cMUlLgC+9cWr1eMaYrrmkLHFTEEPt/hk+yaT2PZtsifaUK996aO
V4BK4M3gU9Ox+Oi9X3NRbEIvPDOFn2WuDuuQ1pQb4mcpCJayDJBy/EXJichcntgJc8X/X0YUb4sS
z7gSmNm9+kLn4B+d1Zpe+vITbIMgpul26eyR8R6PTTa1r0lg36DK8ypcutYseBXoV/alQPQK4DGp
G/LhyIwDzGbiHM4pgGCUOZL8xOzkuwtVK0yVWmEqKISBPC8n1Ue+pXVPHW95mooJv1P7BiF4t3TG
N5o3thJUSeGbxpmehuEjMquvqfd/GvREa+j8o2PFYpk2FnC31sR9alsk5s17T6t3gfaUOEauA98i
RnjuvzMe8AjGsxuvmIItOvFrf2piHcprW7W9IFuRmzx/Uy1XZmaFz9JrGKmGvdvzfG0sqCfhjP90
Fby23rURMrNMZklvV1DVLBT2jLHvv0NoemN0Nr3TPox6/oUQuZgExBDkczBEA8VhN5DT7cG15sdc
dXS7XJcAZ/FvzJYBciRuGC/b/AihZrCF4RJDs9MicClcVcRe/VEx/c9hy7N1wQ1OgUyKUyXwel6H
vOUhYzT7YmZjTsGRnCG49IW5x2ybRwQXFttajNmpg8ye2KgOpmyevLawmcuLEkkQ+VRTxtM6WPKN
pa0+ak3gQQSGG773x6qqUQp2zaNd1LeUJUAjE7STa+pMk8LYAMP2G6GqLk6+Qx9lFlWWeKuvCWxY
Ci+NCgmnkO5V2OLd1opThau4YQir8JgudICu9dkNm8+5mbAUmkzrq6iP4KPwtQFpuCHMcNl31nZR
HKpqkP+8EX12QjZfFJb3Y+uxb0q0hXjvoaXdAFNczxhfqEfTCAjcaO2rVd6I5keuMQ4Liw2G+y4j
VH341JpHbK14MFkO42w92DX0kP/d+s4l89zbrr22thpeu7e0+YNx+nrKaMU0SQIJYbvVnG0GDaJI
sBkDonBOZpa9usQ+wipb/JgF15uBHjtKbI/OnfBQmtMvJz+JGvJBiJCoIYpXNOuiXAt1kgactgTx
wkWTryxf08rNTwARGuBRXGBlDhwSNcaPyJaw1+hsGkbhpL2bq97YedIvo2vm4M7svf4ykB0cjUip
diIf6RYI5GYeRrUpZxLMZHs7leH7kIl0gya8z9xwK9x6IDMwWDcd4XEFlsFjb8dllyMDEelzFjpq
m1fmpnJ51RPDRIWjWpTWgQiByucE9cHab2tAtLAie4FhyyDBwwdPBPVC9dM9F2z8NzxcdqlbPBkk
IO+FebXtrKPx0LsJ2XUiA23CquU0zzaA1k3Wmpi+K7qeVdvjgsu96TD6XAuZX3dsfc630pPeBrbT
sAyqa30v1LSZ5GeIv5rqaQb4cGtL919XrdW20hJ/SCoerdRZDkPPbYAxhVTjcUQO7zQo7IqV/SaQ
JMp1d5VoYIcn0IWE4Q5q7tQEJdUINk6MJVzITLvudsly51TQyzmkDsXhBHW7A/HCFiI0v8yetQOA
gQze3RBkQ53zIP2IYhyoVUFUmWUcGa2imRSeyO+H6g2p4gi0SkqUTh2EfwOlvHpZt1P6MSM1PylB
4C/zdpz7jdwm4breoL8GxVAFG0dof6V2LWLXWT6ygloFcKd5m5oL1palvvGMzSDoa6+KkUtYusmW
iL6cXKz0P87ObDduZNu2X0QgyAgGyVdl36lv/ULIrjL7vufX30HVwTlluWABF4WdUHoXyqkkGbFi
rTnHTJ9wyDHhkEmwQxHfnUcXRAXSRD/etCUMJYAenCNajD0MaOtbndnzVWlacldhcT4YDcTXimHh
ExEn296xro05zX6yMm3h6qj3eKwh5ebVcPHz5EdUd7SOQv5tyypoaFsjsx4vkP+8Re6T4QuCMAic
6pKZRnKfVrcqqKfXoHJfPfnWjD8rIKTnf4imSfWKX9/A5/uoTIFWnN343FdhdoD7Sks5KdxN6bTR
SdFuRXIQQcP2i+rZcrK7IOzNVc1/a2WWlXHz8YKOPj2ECfQx7LdXyMP1E6OjcgMfq74w/qZJVxE7
VhbzMYfXe+5Jybm18CEDm0peRTx/M5pZn504RU6YmuMKx688f7zMsRMjlS22ua8eJtLWHegr6Myq
+aWZOScOuZM/GrQbdOV2794tQu36R7MUjLbfYvt15wkwVAKma/D/Hhyy6fFN3HWDdwCtO13XPtir
vHmlIEOg32vryagdf//xNpFWtQPdy3rYzeogTDYZSwJop1JvnW1sN9V+0qlJe9S+iCmpDoUux0vv
p/Eqb7vynE8DeDblHVANoVvF3vLWkmEK09FZjgXMquMrWwn3XLjgPx22A1qGVOGDKfN9DFPnyq5k
f0J7bLO65W9NBboGIEl3bc7qzlO2cQlyTHDFOCYXsxkWGGNgMnNwxcUrfPAI0n8NfSgoCUG86zLu
y3UWcUZuQjd4LP3xoZqb/H0SCOV7F1OSVRfztYBGfaRr2jP/Ct0TbgkEr7GiVMTY8S4N51bFWXWX
lvOjqTXUgo7dGg+DycZVj/HGhsy5LSxkN6MRIrUbYYcUFm2ITqbUe7GzRVRV3MRe3O88I4Z85tIi
96rMu+kWfiEjE+yrBcomr3W8HQixe8J0G/RyLorMcqzWSS3RmSFf3+AcKBiIjwmE/0D96Iwiu5aW
n14Te/4/PwVZ4x0oOv75cynT+ZBrlkinGNNTmmHpliJtXgZ6monZxn95TIf7doWswD0lIGE2LOsL
XKbu9rNGXgIGN70vED9shqqFze3PEfCNUO083e0mXdMsBEtDjvZ44OjD00hjgJ0fEdvCGx2A6TyZ
IdvayJg8C60X10dQGjG95vQZreoma28xrZQHnnqBGOax8tviVjUlDaeFExzEj2PgOPxNEXDjgl+m
9Io7UQMbVfaI1rQo+XcadBEgaTcGp6hL1tKl9UZ6rUr6zLMH/5guNqkxuia9kv+/CIHFd1G68sdx
IhKcMyXpKezj8TFmoznZ3nsVjgC6Wzt69OkSKiQoTKuGfO13MwLj8cU2C9Z0PfpbD9oS/SIzv4EA
vglr0W1HkToXPMCkm5ozPrckg+0KA6KiAcSPidZ/h0F6woE47R2ZDc/uCJWqnNQE8ngenm3beAMN
C+Nu6qMDlDIS7zkPPE2E0HF7tC/eYBqbClHzzk387AUBpU4UckYxEjxq1/ZVFcNmSZSHw8Ty9qUn
7+zF7mKlRb4Lek4fjddPq5phBJaECUbGEGxi/ujUNyAO4wl+Y9wb09nxmeKY/rRmJhQcrYrx+pC2
h1ZW8fbj8iTjj0yO4a0VZbcNObjXVmoQbxBo8SBZNNZGnRS34XAJHCRpINAqfB/wnCaK0j2T+2A+
T6rMd4NhIRUfnz2MTw95xxglwJu8HxWdFMdIxjUNfEyDg3/TjEm/9XPDQ3/ngm4Y0mbTBTa6q87I
7qx6OI0onjmO5MwEfeei2I7G6CmAH3c/oVUCq2y9UxcZT2bE53PM+hALYexGlbpcHo4z/vStKtdg
Mglz/18DqNDcZrbrkvC4eDNL60E4yFnmptkDeMI72mm9G2nSH6SH8hDtmDn5A75f9EYeEOn9FMxP
Hp7zndCjc6Jv0G/rhPq7xJaRupJUUXInZtVEF63yV79P5INNYD2+LJyuRPlk58ot8/M4bucy3Ng9
AN72xnriWNik51nLcRcYvXfMXeXhQs9bSAzDeEv2L54KrWH1cURGFLmu/Ya1ZTnG1giy7gbMG8g/
ppwJVb62ggoBKVKgcGRfsz1rYwtaDT5TaiQ1E4nUlfWAvj7ZfZieyhy1jvLoWS1+3751mpsQFFdh
WTTTMDOFcqp3PcEYGG3NxVXKKLOdHZT4ilugSAl18IJyZ+NnZqqqbxey51abPV9uSw/A8+hBGTKM
2XrKo6Vn+wxXxeFwXTGLXtxIuktu8iJ29uNER3zuKD9VWh+g8JGdmtQ0MFAii72jl25ahlqor3rC
2eOk2AwLY8HiMLbSjukdP96iYjrU8CbvbLscz05W9ZdcFOGZBuQKkacfiPZl6u3pEpTV8q354ow9
J91WVoH6wR2itdUigTFyhjdqCgccxVxhnL79Lg27/oRLYgPUJ3wuCggyWQAzp4tk8GyNxk9uRD7o
IpMIgnQ4g+US24ne3p2P5BG80WQ+N0V3qCaxI6kxfaxTJ3kYo5tBFCC/Uwd5Jl3M6pzpPt9BAuXU
0ICBA7EPwRMs4r3pp8GF2fVDE3BbWck4nempDIeUQgexoqSPsfCmOPBsXVuyEg1gXmclg63Xpcmq
RckLrrnLnkVnI4Me2q2sbdpKZj0esYYbWybWN/5i6qJVJ7eMS39+MJa6qtnXNKKEHSYvLqkOxjhP
F1ICO9MI8IWM4ZbF7RyVC3a6Gvl8nJKKzn8CM+/cwyu2y8B7GARbWGaV1n2vp5sSGB1bFN3sroBK
5npbQerIuhfYLquGeyIuAOfV7btVO8WNIdv9HPJ19fP3QIAU1C6+/H6S+hB1wa5eHvJwciMabI2z
VxCDbzP3APD1NDGnuq7g5nIUNdQRnNh9WlIPGQNHS7unHZ4m7fCYexJ0UvQ+N6J5QVCJzrMDwJY5
OH0KjVIsGk8FtmMEL2m761taCmrc8nvJywebBh+xz7aLEj93FL47MwovHz9FiotHm0PHZfTUqig/
CZohayQl2Tfq/xcaSueJSV87KTh8doXgradTy1IbJJANrlxjTo4jFI+HLm8c7vSUpix66zaH3krj
5rpK65rtYfJg3UB+DkbVXnela12PCqS37y1GNXIKHkIW9bmrmUDY4KhamrRXmkiRe91MOFbyDoRQ
k3UwxU2MELGfvZNhcc7894FOd+G10EucICfFZ1HHRCFK3OEUGzZ/Aadcd3lB+ptCieg1BhDeghUh
TmWe1Q71CxTQtHj/Zz1dFtU2KMZDzopM2h28Nxt35KZzXP2AewNKhIyeM9uwGU7IvWKIt9aTCo6T
F8fAD93rTibFuShaxCYIUejSVoB1FimLV/ztJ569k3Pvrt2+AaJqEiMTZdVjTrce0r+k9IVqgDx4
SM4fL6byMW9PLoNknffn0p9olTH0fJtLZlZ1Z8prs0Qehavmbeps8TYho1s5aHjTuoTrG39siLG9
GxD23aahQ7aQOzSv4AWfoymO35Ub7nSd7BbF070Lz4DkHGThUF8fPt7NiztyjIrHj3cwqIHGN09l
XQ9Xdd1UHKXzjDllybQxzKvHLs5ZjB38YiE9mTun1QwJF8SU4S01U5Cal0yF0ZYKKkFNl7los8pT
r3rrqaa7rOicnr1Qz5chTsSlSrW7Qk3RrmkrJQzz0+TRDsVtF7nqbwJ+1hxkMX/eedqY3uOO9ipt
nS2iG/y41egzl61rvoTlJUcScRoR7mOpqpGHW/Xp4ydwlxQJ0Qi8lj8nDqSQbxqq3U+Ue4ayfmLe
+cEA1L9l2/KPfuj6l9xsXwDoiYUU5V/GISQaFGnyBixafAPMwDnMQ/M4Le9chABXnmr6nVhQSyKZ
/6INWDzb1rQ4JUK9j50oeUlLUEaATqpr1YZPQC45fBoQ20dDOa/ulDxRVmPnQpYSKWHcTaZgaBCj
Wcw8xcdgHuBDWMuMxj+5Ydrdh0P/3V5EzZGqyZiWiTh9vCTLT4ZaJEJIpzfSa2Euz4wqHKux93Yu
5FOdGtF6moW9/+DtG3EZrzME7vs0JpZpGiviIuOJyaHHA5Rl9h6fiHn+OECYLfOlpKwK+P9zrdmm
nfSqnUR8lr093k/gQ0SLo7HJwFKJqL1L0jbZx24c74RvIjkci/fcRiQ6Qey4cyP7ZWAYeGWOtnob
p3SdtBHUE78wj5Ul+zWZRvbbaOYI0obuzpxM+7rnPmCk4fZLw63bYuYIbrxmCi6x7leCWeDNx0vm
cv7XsUfLszf+ThyPWLDc7O6g1lXr1jVvuAPPFKrTtagSunskyHwXDLpFSp8uSaA/fpSmeesAfyBy
xZhhWRnCOqIjyRb6P53+bHpzuvqLNBH714RGx0I85mhhkuhg27w6S97QvwLZ9JD3aZfU1Ky+2e6n
MutvveU26Mb2vhdpe290frczIvcQpNY3+Ox7p0n7Q5TnyYlx+l26HPSiIDQZiHHZ/u9tIYqeA3z5
V14encpT7+VQeWtbT/qk6sS7yVxmn3CL7cOYM90n7TvBCBIkl4+fROdRfEc2j6is+qMxxxwv8vjs
cfa7p8D8UbOp7qKCOHIIF0AMze7RR18P/Cp3b30HplgIZXGVGU8JesqM1dvIm8FfuerUtpF86tGg
bSymeSYrxCWPS7lOx9j9IoLzc6KHkkqajqmoNhXUD/EpgXOoZz+MbWAG0Abdva26o+eZP2kIGNg+
cDT+OaHD+hwOxV/nSEHUIPWxdl3xKRyqwzrMAYIYtBw/yQ/49Ve2m7Q/igoLUwT5/n4avHAXqvZb
2SJAtiXMy6nf1FUZvDCVCNzbmbHusaxMeYhU+qNMUjQKQeodYpuEHcur7LtyHpOl0vgi2Ep/zidU
0nFc29FQYCzpCP0pZWuIs8FhNNCvvNY8D3w5R07OIVFstxTFgHdST3K653pJY8t3B2ayLF+mougu
EzO8OWaTy0ZVrzLIBTgKamOrtG1uOJX7iFxup1TYb76uqnVJoNGmSkNccKpPDgokXxCO0c4Jq5+i
YRZiIxJeDa1hrTLfoIPasPcUWs00Ekgki6vmZMylR7xd46HIkmdlOf6zlvUmLfQ2yuj9Sho0G6rI
LVnMAw1XfJZdtdTJJRTnEssrZwRhb7NG+IxN4osy7a0VhuISWVNJoDic17rArym8lLCEqseYb2Kd
//PdgjL7U5yLkrSQmYi7tpJCmJ8DNRMT1JEpMXpIbV5LXmg9BR6tki7ajrj0cKZSonaw8G4sIHF7
0U7UJ1iTstxtUALmazpP1b1DmtbOLytmjSmjwb7iTNpULHzlOPW3LWhz1CAILoN0fqmdeL7KiRFY
dzkDFrC5+khp217otLmPgRnTYUZNqgEOY54ubrq2zQ92XUc7lIXeU9OUD+Cquh8p+kmL5lhy3cyx
+YoKOsJwWaXfLUR0FmiV3l66CH5jXKaJNoMbWqemz5hVLwF5Hk6zjQl3+BYL4I3VBvKKtgvH6sYX
97FpmzcjmouyXoduA2uwECfAy5BcrcA4unNpHHs5BVBxaCcOg8voy3C9ozY6cciGaMBNkC0DMvK6
NlEj5zXEh/oe7129njFISF+YoMyz9jptLVQwkYmqAVNrWtxaojkTdVs+mZ1v3re1XtHucw+9RC+E
6eKGmV30JCujOlhWmNLBO9LPGXdk5lD/hHLYQwpRmyFgPOEZomTfxwQYsGY8RHJESiFCRfYAPyFP
6m7Yid0rDhF7w3XzEzi19vTnO0x9jqpSWkplmpqFT3i2+kgK/NfmUkppdgjOIUhn4hE2sflx4Ns0
cL04YODY7YZ6LwHhYgwk8DABaXvVckTbxF3lrzoZONeFYV8imHXRlL0GM0Jwd34HpTEtWUGRk+1H
7OvnqTXWMHOYQxAMk7fCvxlJJsmE6s5G9CJN37vFYS+7yuMLE4tVHpJWqCLrWxMDrHCOUHFeDRua
d+96NF8gxTM+DsLNn78P+9eEbTZbLZeQXCIOBeB1V3xKsBXk9UAfRq3oVUBAA+VNR2Po8Sgpx1gN
wfDqmchU/LAbsKyCt5NoCa+Ryp407Oazw1e9r8xuoG/ev4RpMKGxE+oaCW+8FgRYgSG0/m7xD0Ci
BIwxru2Qy2w3U/nY66OQ+hlDh4Flnp0nEuZTvKaVaW7BgBmgXm/9GaxSnJZ3seBhN0zcalXopO+Y
FKFKJcQrVIlzH0RvGOX0wfe8CEuuGV8nKjyOQuU/Y7Nz1wYjry9CdD/W/iKdgiJfAor/+d6ktFir
hOfwtX0qUjioxqbvJwUWFGbyrE8NDuag+FY1SwLWcgSwh8w/pKY4WazzFw5ax+J9APCeoJ6J3ZWG
WkIf0s2feGD/LuK3mCLWCu1n5BTWaui3eZdDUWhN94qeKZ5Yx/dWpeNaa5e0oKMecNI0Ypr5wmwf
8Qi2Zq97s+sGHXZBbtPUk2Vm8gEppL9FeomiwDiWRhwl6pZlDuTRZjJ7bPw9YCqfzgHTOZntvMiz
dr7pLkMo/b2IZXc2rXQtFRNBIXT+zJHj1kjM8taXJmy1/IxxqLnv+ui65Oi++vP9aX7O96JOYZm3
TE+grAJw8imuO0HoKNQQlCslov489k50qBP80m3infIqwj6nwozZNWhRQLynIpiGc9c672kRw3KP
nPrOTOto5RcJ80bsEpC7B71HPfxlzuN/fVIC0paCFUgsxdWvZSszAsYdWEVxCYQj8JuQtlS4yrzY
fPSd8n1gNnLuqtjZ0NuQG9y4h5oYmhtvFg86192mGPqUdk78DeMp05wuY1Jc+fKL8u+34prv07Us
1j9X2kLpJazyX+ufn2FV89umWEUzSCVhEwqUkNS8DhqyNEOcEKsyw8f1xVVcqrxfnxY6bbblUm/y
P9P6tMqUeavqCV4Gf1e18+ci5FxK8wMSSqcIz4Ehq7ZWn5awWADB5fNkHdRov0GzAvfaGBa9C0yb
X3yo35c+BdPK82w+kRKO+lTe9XFR19YEWCPW7aFzqu6SAM0/BDSHNhOxIvvQ7MZDmcYt8ld1GKbu
6YtP8FtxrFl+PW3atiVdl0jXXy9G2woYmfQnV2mM5dGDfI2tzYfowV+lkFTtCmXT+kz6Aw0Uts1w
fOG8ue81cS+ki8kvHjZ7uQyfLpPHfSFc7Tie6TqfHja3QxFjpRF5KmF3CXVf7fKki/Fppc5bWgPG
RwpzEHmUXWiDPsIuNF/AwEIvj5V9SYzZOQJyfdFZnx44w5i0IpJwq0mV0QzLT7AZQuZ5HgRguzG7
TWtG/u3YP5t2OCSctaU8UPDBumMQavv3rZ0bP93q0jYqfCa+7XW2RvAVS4INBzADpnKcnsehey2X
FufHi+eAfcm0Tco1PMP72m28TTyHtymdg2tJjNZVLsbodZZIHo2mG04fLfePFyNq/1Zu5u8H2QTn
L67z7w+dNilp2Gc5DnEK+nT724mMcDYhVAjyIV+yJjdylM2ziyjoANB9XuPA7q+sqvTOBWnn/jRm
D9YyVnbDnCbJK2eIUPkVIDfXvLhd8v3Pn0/+/nhqU7uWC3NLug7b2q/3oZGXkKxmjgQV7oKL6xR3
s2i6TThW8GPHjoFEmwfrOnL/omvVbd0l2HtoaiQiS/DQWNr9RnfUJm7W+zdFsJjuKd8/XqBRo/id
RLH/eNsWzxHIRGkh3ye6O7gP3Lc6k+xHI/Q52GveISrp1GVqjq4d4ZwoTtxruodf3Ormb8dgraVl
ugSkmhzz3M91oOa4JOhDRAyzsiMLRHyj/cq7DJCc49sJX9beDwqSzRv/GhrWgRil5iSXf20053cM
vK9YWjjTjundF9fi9wKVikw4WqOWVDj5P2WpgmCAWoD7fNUxTbgYRuMBTUeHLEm34em0NkaoxjOP
5HzwAFqtK1qebf4mMlhBhJeU53Ce5nM3CHmNmiYHihmpVa1ddQFlZF+WsT2dMMff5lT6Wd4DNZrH
b3HXzxuNBZQ2SmTfj42DdRUo8RocCOwYh+yvlonbn3/X/9jctW1LKihpSzLjPqeLVrVSDVOWaOVY
ekUEHo3q1kKXZjnGDTLv7djV3n1YQftE53gaQyMEKPOaZHLdRWVzJmZNXg9jizciQ+iCgIV0VjNy
b/78Ma3fL4lDgLigGHP4tFR7vz4eWYhgibtyiY/HSELtQD1eT+3z7DOnysjTCKbCumPAYt6lccbB
v0jWDovSVZ34DxRH9IiKAoq/m9j0tGDcqGk+dJBoQRvzYnMgo4mrUG94xK/8+cN/RJv/uqbzQHPa
4WAtqPbVp7XHiAyCwJsJ8Ttda1CzSMK7bnxsPUedMTj9heEIvAuCxrQmOo8Tv3nJo4qQ7hhX558/
i/z9oeNAwHyX3U4J9vTPX2SiEs9ULfCm+pIhlb4qUm96HgL0D55tD0C+sTgaRXpsXDO96QPXOcFt
fRa+R481jqxzUrn2ndeZQESc4C+AOcZB5/WSNx3OG8tMgclV3fkjb07MPEOFpd9g2J6zngNd6PTR
a9oJMu4kFJGkssdzluk3ILLOpStrmLPoBLeCHMRtkDaMiP4/fn12Vu55d7EwiE+1F76zJK3qLF3V
lvv3PNvOhahif8+B2YTuogx4iF65rQFA3HmFpUgWHfsXUzNV8Ts72hVlyES/LpckcPSUfeg+GPbE
QN5+I84pvSS0RlaNEYGUWt4OUeEco0R299pE3jiLzDlnrl3v6xQ1ZNBYpbOBvb7haB8q890h82KY
xFmhJS8Q66ovOoHO7/UxpfFy2vwo5yl7fn2KJj5OCBM+X/kd4Mi5vEkqJ3jFRpWeZQZC32V32/k2
pCwu3biyyuIVDFN7EXOBxqRJSbgKyVNoxzh69foGPZCdXsKlXZZOHh4CUN22gU0xIQgSK0i055cd
T6r1Z5iIUfc0FIjFmpKIM2vFIrshhQSAvy8t1LEB0VqZ6d3lOBHWtlM6140RlEfCMwKwUZ14UBmu
XOCt4zYYbBbd1s2vA9XS4wAVIEjfMJpAPuNveiNq/LGXPokx+NSuqqJp0Eaa9V3klOXeRW03dM3i
fmsepUicQwLZbGt1iX2cICY4RSjfSunrnU46slumLOMsFjKMZDK4icOkOdjZgsHdEFk/b/gCQzAf
Xo+LZdDPXuT20B/M+cE0SrXGy693f76F/2sp1A6bN51jSdNdLZXEv44P3ZQQwGgJWLtEVNqlr+/y
vv5L5Bj6cgQ3u8S+zWar3DXxmGALJcJAjdYdJDX55DKg6/L6iGXVvx9h50No9m5TgopOhYtcb8CB
9fGOhuN89efP/R8VjoM31HNxyErL+a2yBauJGb+DiigBH9f4EORYrbqpCTaJKMEycin2OeDKg1nY
hzCE8tA0THMaYLQrYWjvtLx1luuY9P7fvjsg5WgnEr1qi4xzzH6reOoQNFnkMfSidXa+xCfGKIOa
j7u9xcx6MgM3uWUGPCwRsyP2AOubjNKZKUVjH2uFc+XPv7T9WzN1KeOFEuyuFke+j/72vy4Wo6Mp
UxGYT08Qjj3AbjhFJAJf9VPQbRqiAg+Mz+KL69M6cYfwbuwVFt3auWeyI9YfETPlkngKqSeCHQ9P
nbjUeOUOpDZHnNlOuYdGoWixNa/APUcbLYrkMttYOFt8is7GSur4MIzmdxVaDf2joCFCaQUFgLz3
cN+MGSMQcHhH7uXqUPV9hdLUaXbT5JO3UAuLigSCjhdSUWoREtXl9neevSpJRXyV/R6ZjHgx6CXR
bcO/haiz++J+/9gdP+2ergXL0lW2RX0sP52I7L6BWOPm+UrHkWQHIVlBmBnc3LAJb6OcpuFAKwBo
+wB/x0i6B0Q/MTnwfX4/d7N1NQXltPeMProbLGxLJupgziYJ1rk6dmgCkb+wnchd3qpiKE6WlSAV
6Pv4ya3reCtcbz71PVASrzILE36ZGW6LgOHzxzEGI6e3GfzcghXsuWvTx+D90V6uK1XsUUu+f7wb
Yssj4NSvVpmzZG7UwtwT8IB/a2kcBVC5vnrY/qNe8hz6q8rTEiit9WmRiD10jszEIRgQvIMm96kr
WpwZFuKEj7d5Ue7tKOhuK29gVTdce2OAzz3oMtMbTSt+n/fg2lI4+9+wKata4M0ugH+kh9QZ9HVg
J8NNMJ/oGEMmYAJPL7e4HaIpwEtSb4oYUBoC//EQzOS2xMJB4iO/+CXN38/uFOeWy3TIdpSrPp/p
el/rvEwk+o5SzbswSYeDjvTrZBdv3Bz/PB+Omu6joh/XCljQKdD+ePQdCDT4uecvaunfB20aBrSH
mYFKFVvg54bkaBRVxPrEGcBId1RTxYMZh9GNmrHHNyFCq1jWezVO4hRm1Vtpy0vPqvBqdOPZn7vX
rpvOtR4Vu7Kn1nZfEdlqKQQPNA4ZW07k5xJ43gx/QxRyv32xUC03xK9PmWtqCgO+SFtz7PlUo2qC
7PBMTnjsO5jdKLPcLWD4+6kaAOOGaXg9kZx8nZPY/M+LHdQD2FM8RCNYKJwJRJuGIBWcG0vK+oXf
tD9WiMJgGvE2kjZmw9kDFHlqAwV8n5jurY5z53EGD1sCx3sQKSk3o29U19ow32q/te9bAmWuKq9O
b7w7GynyC5V8sdWWZeJgmdt10/K4I2omrTXI8LJ4j2QQDNdRkU+71Hip0r44BFDeV4lsNLVV2a3K
3G1Bihr6LiFVN4hawukZt3+xaOnfy2yGaM7ybXI/OLhBf92kR1vX5YhsDF0wyGEQHAva1DjS/zBu
FRiLjQgdtYpzBZS9xiHFstacPrJKGkihO3/Ck9s5CieoqML9FIN6X5oRxtxGt3K+TQ1w0obZR6xF
+n9yMaNUZ+fM7k9kYjX/RGUiG6bUMkgaLKilT//3Msl8IAb0rmMUcCWzbHhrYyZ1lYMnpR0i96mN
OYti4XlzIihNZMy9M2qh/yD79L4awEyTv4GxHdFQDJLvBFO8WqXIkHaG9ABi9YFHH9i9jOj248Rp
N6Lu5CaxXCzXZZhvOUZaF0jfrApUb03EVHGqHmbws0TeAnP4YqWQ/7FSMEi2NOIpSafv84jFNXIf
LQfLobuYKicZ41DrrP5aRmO/6Z3JukN7BIlg02lcc6Bgym6oTkZJyIPB5QLVZM57f8JtMifAkduB
6DTH3FhqBMVJviyeY0+c+XuzdViXzbaYrPDOgRJi13N801gshSibgweCHqBIoopuCgdmxAwVFUzq
V72u33uISw/J5h/XZoH8XCEmLWGIGb4GFMdeeqfd5nucuc5btehHwsRzjlkZLW7P5MBtBtkSqfex
drvm6MirsenQWMsuJB2nczZ/XmX079sSu7jHh2NXgppqfzqA0LeHY0Tu1Koa4l3Y4/RqWmO8t4lQ
Phk9jD3If/cffxQ4JVTRSJNvlDZUFlFwMUptku2dyhsRWDcjOARiVqJb01U/S6RVsI9TvU0Y4F2Z
zLavajavY1U6kGhj/1IlrXklZ8O76YVZXEaM+qtwzuZ3mqpHEuvSZ2swxL4l0O/Kd7N3wnrHO7m8
OIn+Bu0zJGJjeE5E+ANNan5jkwZA5CGjodRfk+BFKlLZoKXM3aeaFIcj+Qf1JtRmsc+HvkZT6gaX
Imr9q7QRu7QslvNz131jEhpdQxk7lLFGwhbcGGbwxZGfNsNva7tnasdWfBOIevTnu5+HcGCPBtzT
THW/xwHFeawOJ+NSw5MKIuviJl5+zjACuISQbNRsTAdnLMCqq2iwrwSHWUvddv0A0Lmq5H6c15jE
oNLlvd6aRPn9JSvznQV7pIrHHDKXARpNt7ZgJHXlw5CsvRnM0Cg6+ZRrHE9h54m/5EB2N5D/ldcJ
GgYakZPJBGClFyNBBlJt57Yq26QW7oCyr8xdU2VYz8exvG/4+ugH4m4K4IiQv7E3Z59xcTIT0Zgr
CFEtdPkzY/clN2a4a5C54n9wcG4Iv1nLzvtReVRzcVmru8FnJlzJswjA+F11/fJERBCFkhAoyhyJ
idMosie/L/xLQdYQwtnvOks0yGvbvvewKDI5nmF9T/vC7gSdVyKIGePCq+nQl1zSxc8BONC5Itub
1m4Xe7uCOS2iT3sxzViryI0VNloBzwu2FC7DOto0cB5vGQMN24yYqWMCQzdDLQexlBcdCtC/gnm0
2bTMqLC4P7td/jq1vnnBsBsxvGy6XcYqvtL0EW/Ie0WjWVj8x2rraMPSZ/FqY2DlcbrYlJC3AOqB
4zgn6yg182M3J9AyG1Ft+3KydyMWiJ3KzOjayqs9N5t3lstLtES0j4pbQab5dIxqu3/Mjb0W+ApG
EJmPTEi+Ox09L9Xtu46KZ/jfl0aYr39eXv6jAPMs/rGXXVeg6v9U9YqktuKm1xwrM3khfRxWSJs6
xLCMJKc2hGHZcTc+I7Z7JEsWaPKEhseoqp8FddadImhmPTdQtmw7f4oCeUSUUX4H4EIULxZa239u
Lfjty6lLleqLiuFj/vZrAcY8hGEgzTnF+dj59Nljf1xsAmWzypjBbl2Dm6asF5EMlcK6i1m6TUqJ
Jai4v4/7caJob0JsbbmHHkrjJGED6sg/XOcEsjDzd1IMj8juo+UnIxgMVh4z3VullV6qfIRl3jvI
nMaJEXZ2/+cLYf5Hae45tJQpzTn+/j5WQ3Vrm3RjuRJhNF1cOZkHP2QIjLcgXI2e+/8IO9MlN7Gs
a18REcwH/kpCoFlyDk77D+Gyy8zzzNV/D9j9fl3OjsqI3YRSdrlTQoJz9l7rWfmhzvX6QbNFhgYC
hxBz7KFHsXLNJuXY2Yl4aH0VX0fmhltiQmZmTUlosVYheHVhBdX2ty5pP4VhP1/RhM/PZsr2yjKJ
g+ZfvslxqJ3IXtFOCQyoTYvIDwsPP5p++TdYk/xkZpXphFLUuXNY/BRYsO+1fK1liItVmWOOGoOz
P6nZPZ5rrvCIopDCYgqwFPUvNsz7WZLML8b4OnT56BlVY+01yYwhQ/RuLseNF6kJSX5D47Q6IBym
mtmNOEgN05uAJoobDw7VQIsVelPlAbnpHNVqUIIjXDw0oYoHEe1BgRyUhKiov+ezpcG2DyRWjkq2
0ypbeRI7ueunJ2V5XPV5iwKkOJfZnHKXRAZCQGdyJPokfxor4ADEXaEnk7IlwEJ3iCfpP+eLoYkB
xClBR+7YNRSgQtLZyxY/QgbRV0K2pnOKZ3+bRfkCKLdrZyaWb0drUT3R+LvPeNBdZEQjRgiFVCRt
Hr9Bi9/0g4E4YAolMjAGJhpS2IEJFPGL3gD1/PdP23u1qkCbwB5QyCpbXsv686sTVUVaqdChdLXu
D0MOn2LUPlcw0XdpkgeViz1xcCe7Sj1FJBPjmz59UxbUVatinixGOsAJiIRNYQCIHvIh+5agfZRR
L30PauOUIjz8KVmQe+IS9BVuKS6Kp6YMJkKAR2SxXGd3gAU6rymiFwMD+xfEXeOG0ZxxJc9bfRhJ
eRfZFb7IfJQZHaMEWR6GVTsf9dQ34brItKiMmOSuhqa8Tf/VBQVVunlmErxtViNX3lS+NVUzE9Lj
2181Y3FmzgaIe7JAZj70R2vwtWOBjSvfyKQ1fbB4s9/1snibaSowtUNksgxS/7mnCcGfxZ3ghl10
xQv94mwvib5xDLpeNFny4ay0JCAWRf/WyXXPpHqcz+shLEIsWeGjV++jem/q5djV9z64y8qNsgmq
Um7DtdKPTXATytVWrgGmy3tjwozgIhZCJDDgqFULPuBou2b4TQol+E1AcByjreufGAxPfmZj4wkT
k/a6pN/529/6qkM6nZfDLq6YYi1lKp+08Elvl1LXEsZTkj1T/fQcZc+B9Lvm+sX3nxv9ZaxfKv0l
T1+pQn/JplcqTl9rCW8DJLLPufRKQdTYSHXWD0QkwTC0IT087LBwibKyv2YZ6kaMbW+mnoZ7rDnt
c/dh20eV3+07BZsMBLOoZVUVXcUfzTLFUGlCJGjbFROB5JFUcLx0ECWH7DTaR403ST9xbEFTR2cf
cxk5U825kc6kcxkn4gbr8tLMS432xcyv9Ngp3br6+bXPkRreLAsj0Y2aMYrat9K+VcW9Zlk938e1
5vlu+UuV1cP3OQ3w+B4tj5VHwFzCSXlPnk04LlDdsuemzfSDmgRnCW8V5GWzOgSlCG9BkaCBNxS3
UA8SDbmjvMDujlJ/FKTO+7AS+cwvFRJOYh/99ERZ6SlByU1IhH4yK8LFz4F/LuWlNMIp8ouSX0Bh
TZCsMFSmVwqYrppeO/PauIN2spNbZV6n/iaSW2nehv6WEzhp3pL0TkXpPR7uhVgqHO6ZuCfi3mYP
yhwfdfbQx6XIt2tVRx0fqf2Qx4dZfIrtR6v06skmriPpNHqsiwSVqw3heBbY/USKe2KRDC5IQg5c
iC7JQ5VQZARdPbg4LMgr/WTkn7S1lPwT5QvIZZ8s8eBThtIPM6kuHnrySIel5OR35cb9V6XG3Y5I
mbmL9Ri2Ny26S81N10gEu+F4zKJb0l6T6Ba1Vypo2R1fO/3SdheOZXdpkqUw5CCgMoezvlYKk8w+
0R6kkvoU1acwOjEkzofjkB/T4WgTDRR/IAt/r5JBD4VqQKH5x1bS/tOfkAWww+pQR9aphsVTWCSW
07fy4IyYOJ6mqauvfmPzclLjiQk6MWSL5q8euo7gCZ1geHoqCoqL0/rUeiAASLvo2imaDJsUeIFc
HOoFCXb9/Ahtq7lKXbevFETa4QQbMYUcA0CkmL6GTb01lcT6HNcMMPhmRvvViLQ8LzJQ9FNrmR6b
3ujX35dZWIdmcwxQXu4TwMUbXZT9bT3k2PRuUa8Hbqs25mYq3mZWmtdaq9I7BjA8MMl3U6/Sz93Y
1Icm+0D48H79vAzZ0YiZGmpmjTnNH1f4hsxfxN7F1piN5ziJbQRD815fcGjRwNZVnsDCzHWF/ym/
hnnfsIcn52QihWvMxifVNF4sw0ge2N0igw2ulnSOXnYGrGO4XiOA4hu6PFKLiw/uTcpyXfvH6pnf
HDG4goqEgce7La5FJ7joshHKTxd2bjvX3CVr9SXFvuLoOjaOJCvNOxktwJPt4NVAjQ6Gg96m6LOW
Rk9P4O8Sqy1UfFxtUh+rJUng39cp6vsbKCMg2jIAHnAZWH8Og2IxT+wogB21EwjhwsTgYgRW4HUy
3By4NOI6dXThWCM7g5zHoEuKaZssbGnYJBJJhW9GldXuoHQ6tJmevIUhO8c26nR18r8Arrm1xfzR
/OW9TIe3lsYZukEmCeig/1AMMFsK5qbWsm0s1z5eNPCBlkEuQqOlxO/B29wyeB0ORnvKG2huZjW5
RqWjA83EdM4tyasR8WO56YhZHrgv/vub+l7Awq/HwkRHQo2C+t0QYMYOTcAk3Law88sX4N9Eaw11
TMvAHxy90ZAjs/W7+CaRhpjErmrPZDFuVMaL1vRVjjpgjz49vUI3Ge+CyvBsw6LbOaof7PDeNyH5
Te1FdcFtexVh/vHtyki9Gmv4nuG0XGIrFMh2gzJPJEaNM02v040l5mxfK62KHI0AKTxVePh7WKSz
uly/kSkswydl15Y9vreQSNbansRF0dVlDGOBEOl6FAphpshOhiznGmQEbieyMUHfkTZssqxXWjiM
qBVfeTL1WNv1E2MuVYpsojCMfC9CtigfnKL/8bnXkPwjN2RgrbMr/OcLl7OSzik6ui197P7UFbFF
1GVL41XeZJH2PUYsvMeWjL+ndwyfV2ul4LP+/Zcw/8cVQuOixgoIFdF7oVOKjMtKlWwBaoR7WSW0
BkK91xr1kppSBkfYnrSk2WLSNyTbD0voHiVN/EIWxPeQuOEfkCaODfEj50aGOzmww6UjDPVUbfW/
CjJXHoj6qtvSONnwRZJPY4Bcaaqz4QmsNgrvdsf1s3RKnbZX2Exn3Mzl1Q46ghQzvO3T0i5py45M
CSjJSYrzIazwbcBrPlhWK9+1VLOfpaqMNxrCd1zSsf8sBIOXRrOLw/qnutzGTudv4jZHtCV80hMx
hntcG2MvIE9k54+auM2hdA7ksnoV2GWULJSXhBl6dJHyCW3MZZAhLU5yVnkISexPZmVOyHNJrPv3
E4Lh4/0122BWAxOCzofQ/2xTQ6PtOhpOJegzxChzYF8sHf3f+qjUu4epsWxdKu2RBx7IGKTGdqku
Pcztobe90fb47LR7lUjxdqlBc23fnbSlWDvBTCWvgW0LdpqStD0FFQfcBeUx0XAm6+3LWJ5+lRyc
NO1orJUQctcfUSVSkX/QlKUM5UAoz9Ric/MWda3iUX7rBZ1n+TSHCYV3R82dNUKYXLNx9cYltLEQ
LgmKM1IYNvKRh9/VGL3oe94DfCRF6UC14cE3DvN4qKOjZYAgPZrVUa+O/Xxke5hZSyVUdwrTU0S6
UncagnOqnSiEsr+qms9auVQxn7P5LKCzkAsKlSS7UOBJYmh4H5zCdT3wx13XQqHJnZcL2zI//OcX
O2/ispyg0KLYbMabDfzlWinHENUZ1jAcVTGjlAedcsxrhfWz6bV90oE7D/0oOeM7LY6xmZLTFbTR
U+z/0MMqu9BPzS7rIylNp1OgCm7kfnI0i+iLhHfnySQHbBeKVv40T4a2q8hk8SpWFI/yjHsx3yBf
/IxXrroXhajuU2NXXhjRERbpUN2DQH/IEyhv3V4SQ63OJLit+R7H5XxrI0m+I4AIN8Iu9S8Y2dJd
maeohTL2U3M0j9aO3oe+aXmxoLYgFCa6J/L2RQVbe8GHLS6xaAWIGN3cZ7UNxwEBIrw941tsYjJV
sRjsNNLIN6tyQ8HWu2HL3j6IJP9JoLZ9j7MaxeLSrC6w3GE9zQ1E5sCim17NPf2RyuRdY73MJZeo
3GZrtomASWg3IBrgLTSRqu0xQcIt6/HuJlpf3JVMem1nM/seWeV31L7Qw1Sft+SjpaP8bsiAx5Sx
N7caw8LWsIog/0vpAkBL0rNMIXqHDD7ZDWLi6zyFi0jlIbhookNLghAQoOhgTUv506EUB0zsVnzE
aj02x7k55v6xUY4A2av81A+nJmfXihdyl8bneTjh9KVKEs7ic6+erWapKrjM6pkqq0sXLFUjWF+r
r7iYLTWtpS2Q+YvwL+p6tH0iky5ZeQW6JdkbBfxJeY2lC9WU10hBj3gdymspXah6rVa6UD1bN5Ng
Iafh76w1KBdqIs4vvCDe1MOLGV60ejmm+tlfj8w4KFuBK1OX5kOQ0/1lErG8reymeGQEfxE+PcVP
RHyqG0B86n02ys+lBsfrlNPLLM9dcLbLs+DBfDYQGdtnvvSSdbbXUrOLvNY4LN/4fliqHdivLdWY
lzG58v1awoHMS2Ze2uQaD2ArSRO+5Mk1Mi+BCVZlqQfSRcu4mGtJ8XXJuxy2Sn9RjcvcX8a1JuOi
CW7Zly79XaM4U1V6IYehFWck0ioq6WKpsDhP/oka/FOqLOXXJ6s+iYhAWmgIR41NI3vFtbLiOAP9
lw4JfmPtYHQHAo+iz+hUqHUJ6s1cc3H5dV4JIZS7tebqmots6aNb1LLh+ecFTpMVbnMC1wNr9j8l
6qM890asduzkTCHtsG0faGzK55hYqrVCuAYEtWHUWjx4S5EwE2RLjb47+8QCuIXmhsNSmKwlfNaR
m0BSk5cy232d76dqr5F8uzO1va7tIXH9qiYFOUTmM3wylxR2YbpV5BnIdkqPKOIcuKOBfsuLQkSZ
S4Xl70JCR6Ejb42DGR7x4eV6bO+HWQIiq1awKXLlQJXKAeJ10h6i9hDYXkhELy8HVS7Yl9YrFW/i
jpp6g+9Sk++m3Nk0N+CFFEv5oQsSjmrkvdHuyTiBghcRDL2nDF4IL0vbY5v7VV3jUjP3Ql7RrDCT
sAb7GQZ1aH24Z2FB9z9OHGtNQ2e3JVBJ/qG/qBSz1yUC6IiBoQO9nWCVkKUNFjTYQXigtGoXoOlU
dtHAMHNH7EDApTSAn+l0mTMAlm6cKXPob1KK7oyNo+lLGWsJFma6k0hOtlZBNC8gs7VIveq4NkiO
gKgtwWdySMajasNpDZbhTm8sNfJjS/4AjQtnYLyBeBowNLvV3AmR8YGdI+mWRGNtR7FOp8bmd/XR
joLiZutb1d5WMjMcINBbBXbUWgFE92Ap5kFSubOSXSsvVa9VSqQC7vzEycmgTbC4LTVXzkADhW06
CRSDQ54NTSxqshygtCVPQhW2nGYthflHhIDEWfQPlkPRgaGitQLLwWNPaWuRFo56sIU45cAvJRmR
UmOnRwQTO1Ps2CTN2rsCydO0y/QdFBZtQtqzS4tdRG5fvIt9lgzk8G4zSDtLqssWUH06YQ/eYrP2
PYsQCYIMOa/Bbk53erUDE45iN4b1ruwAGAGZVeHCiZ0eOCSzUPNaTGemxslfE3TnDX0Chxhb5m7a
5LBhSjmDE2+RExhk6SyFx32xuXPKON3GUtVa+ew0BthypzOcpl2qnckMdaCwKmtNTNtw9kZOa+2i
yAHLE2hLKaQLjruhYWS1a/Ndn2Oq2CEKgTJr6SgTt7W8HBf917Qcc4EOgkTjnc1yPSFadBf3SzXy
riJUzViqkPgjPpY7kTjUxAkdluNAqU49ON16HDmPKr8JhEd+q6XqtWhfRZx0mliWA2SJivmboLQI
W4/2puLoimMLR+kdAeatd2SFFRQuVmcol+rWmmPHsncgJZFA5/ou1Xf6tCPZvG13NQHQrN84r5xd
H5fZVjnQ/cBM3Mlbu/+gO7BKAP+4gOs20h/TwFtNR0v95wq1nMo0A5+LSs1XcfHqcviENzx88mvN
6Ych88g4CBGcWbKD8YTlSaNob5J4BMgwfJ/VV6rND4aDhWvJ6WFAOucmfcAyFZIY0vTw9v8PKX6I
rRBvtnhLures4595m4O3qntTgjdtLTLAwJ+uBNTPUvrZ1F+7+bNWv1r6Ur7+Knjsv1Dh9GIf0/AR
Ty9N+pJOL0Bshf5MNQ2Dg+cweI6DZ2t+wgRo5E9iLUt8Coel4uGTpj+a5JOhPwqNdBxAx2WRkbkc
mdZTMklEZRT+37EZ5S/kHno1+r07EhWkUV0bb1N8zJ/+/Vb6Pzq2CK8Yo9uYX3V6X390keS+Aazp
Lx2vXNz0EivXephS8maKFKlPMSBwHif1VS5NEjVbQzlVVfyltrlAE/Ki7QZWSLICWrIhtYlkmSR+
mwC/7CwSyg5phE4Fmnmtasre8GGcx8WSHlhk8qNLZ5ZidnLKjFF+rE81/LgRMCdJdQ1thgkWuSYS
ii5hRdbTNI7GpmUXnPrxKwnrxonQsP8+RMouX8Lc50rZ9OrAOpSEW4wSwbFuJevZ6shNTfuaawjU
tB1YWc9oyuylRt39wQdcvG9rMDPBzcsIHtUAY7l/fsBHU/UTuZ75gFcW97lFpFmIZjoQ+EmN9iFT
DrPN+mQp1i2/KoD6a+N1WoqlC8W6xU+XI+sWSrd23ZXFi9T/XrmgAozEnpULpZOLs65cWLzEybJ+
Yd0Sjr/XLb2/Z93SrvVr3cLSpWADHHnd6GnlsmihUsOLqfIQrEsXP/i9aFn8bxBYo3zawxqE1iTC
83ooJASwvlN1yOusSbp1gMAu//4pFe9bEhq9xEUkiEHKxibzz3czIVq7BQ1ZkokFgiSlpXpukO6e
J+veowgEdVdOb1E9I9wVvRsQxgK52ZpP66GrU8YgcTJsK/hsXm1FAz4hdGZNqurfWlXZlkA/d/pc
dK5gxMPQEzMj34cfYbpgsf7vqfX5uq79bQE42Vn/gKDCn6M6ESYSR/vGzmHud+R7WARWn3JOG97k
CaX+mw2QeZvF46sdxN+LxoidOZ78p25QSdCIZqYNxmAdAygvjKDNe68igUliOX9Rc0k/df2Sx1vn
+YuMFPRifTcb+mNFZSdfySz+5ndT9n1s/XNPH/6lRlmwEjfKHE2XZM/CsyMVmW+rviiNWj3sJq9/
GnIlbxIdhUBiwCpHYNc4ZZuVz/9+6qAnvV/yITlBcytzBtmC/nHuZJqMEmH25XZQ1JJ2tE6jTKjF
DVNEVzgzIwB7V5ms/RyW8jXJ9mtlI1mqDiZlqmYsf4kq3IP7ediPSK+0pfphb9t7K8EQ5Ap7T6KX
nqDQdbXataalUtON1xpCr1tLMlghexSDJuK1h8EzCk9bqxk8RIEYKufCKwZvLLye/O1hOUaD1xZe
MHh64JUIBwtMl15a8FVxAcsMa4WGq46uUk4wLKE5wUlH596kN4Nfr3Y1gKa1a0+uWruZ6RqTm5hu
tFYfeu1adehZxVJl6PWDhwukHegH4MlTCw9DcTl4U7EUjZUUf3GxVMxf4UUEntR7WuDZvacEHtiv
EfFb4PXB8iAwXMrXl5qRAlYuFBoDaPyuwMUeu2nsgrunEotA56Umgozy/dDth3DfhewlPhgLvUeE
0FY0uffLpi0U1f6TtJWmIs37SgXU3CLDlrOEEIE4a58U5lc5VFqPdADryRSxhPBmjp6YMZAkMUSZ
ZyAtPcYV8ptEJbqmpn/7FULgqTEBmYQtqWeTmJVbGHyxyRQCCzldy6lvz7R3gks4czsqCzt8k4eB
ExQSSlm1Srv1FTB3vQzxAeqlebOQXh+rpqUvZvfJS2Cl35f/9XTStkyRxA2xMXFPOTvmTrZBxfb6
UTVKonNpLJWZ3Jxk85uyAK/T1iImI+BCMIcTsTFToH0JDOkHZoP2Lyal9yGTvoexMX8qEv5bvSuT
O+BV6SOf7vtWPxwFm9sR81kkOesM5L+6QIJ4lNTqZN7OxOy9zpjCY4vOChRg9GRAn5XDaV/V9vy5
CKKSLg9gB6KUe6ThUUJ+EdKiSjM1D5XQ9FqEDQxeA0JWb/is5MP+YiQS6XKt5n/Qvnpv0QWdq+k4
tdjvQ7lf9Wz/9XuHnMwShwgCNV2A1psCfTtmTDslraqOYAJhu4zxIY7M/hNSLttVihf6gfqDFEjp
A67Ne4Mfsm0b8baKmYjb+p8ALiUZZz0ZEgnGIX6MNCyLi1lG39EDWHsj1XJCsqHURnZbeXFKkikA
8MyNJvwYKQDqZSYda0uWd5cQuCLmDcRWFSZaYx5i04jYes32lzbVH1Ztlx9YYFjOvbsKQ5jjKizr
wHHVdy3hNsjTJh+1YDvMvlxtA/iaCEelaWfJlYJPswO+WSxSiEFXaflw6DT2naFJ3PL6B4WBci/K
wEkQLbhXemEe516rwGkV9i7Osxxya0CDYbGzacsBQVlz66L5Bzkmxr5qRHvSBprl66NOGd6KoWld
syXzqTDjz0hkp0NXEDhelghTYTeeqqL3T63eAwDx42FvkjtNqz+1QbvSr9usD3M5a46y2COZzqyn
orDHwg1KSXaYYRhkIJXGmcDinNFoQi+kAfG8PjdNcbnDLhTu5gVDPBYmLgtmYY4V1so1tnzArJNJ
2lGohfcK5PY2qHuSOFBX39fnOrWwb9hzpeY/T8T0DJAgCAIxrJYcWfa6vsWVVuF17jra9ZBhOZhl
smFJS6rLPDpxLMqHnJHILMsEKMZFw52ta641ju5TqCnVHW450XcjQeapLe3bVuk83S/aZ0UjDbAv
LNw1xt9RTi8lnUG+11EyeoMtiw0OTm2XTz0tLEPp4X/C0Ne0BcHbuoHWFmQ/wI8XKQmnXMSOI2Id
I5j1p8zX2I/HjLlSExF/IhH1t1AjSbsjKa9TVdiaNmsTs4nfzGEQu1Glidwx1Qcbym0yEfJzY9XB
Pdck9VW3v+mGmb1k8KiDyNe8RG/C4wDy6rg+ohP/+1GZVTZX37765YkRGVCHqi2tQ1nOg5M3WARb
te1P8Be6Uwf45ZQBJScbZrZdokQ2cP/irylekn1vt9NhTlhdQYD7jNvukoUxnlq/15gkNj6YIX1K
jqSEyNCWoR8Txlz/JdsMPpvJuk5RjEgny9urxYJk/amasnlnVWClzFRqGdIpOt4To1VQNOr9JqwR
cktwSdpgehYySgr8ZffWxslqmjOBQGZTMNVm+1Sw/ey1YjiC6RuO7Hh/P1K7cTjmNh9i9q7ccHm1
j74t54fVKd8lvdGPSKunx6/n0wZzfGGf15/W5yf6TVbUEmOiz+iw2O+2djrdI+wwR0XlPj6ZGCG4
sz1sIUCeKwzdA63yj0nQE9U4yzMJBimE3k20PButz4YE9aQKiq3V0S1IRXAndK9MYSCt/Do0/bzP
pQCEWWE0CLMYwmFXQ1WrST6oIhrGMpc25qIjUdBlL0YXSt6t6rPmYstsg4pB9ux24PWon2df540z
1XbBhItjVR3WHzr5J/AK4yBPna54gb4s/weF6PF0+lJNYfYi5cGeG7n1VmOLq8poOGQSM2t2lHFQ
2SdMUXG/WZ+aAQec10MXfa0GC0JzpffhbqWIDwtcvmEGmC9JXgNBNXZX/j5Yy4+WTcJNleiD241z
dWqr4ke3EFf5ZOZOQyilYy7unKG2iKPJqlutQ/1mrqO6fVTpSEvI2g4kqNUm8utNa5YKWhyg6lao
BYcWgcGGOVR5l4mMjtK6v7KS/lsAD/xUacSLA7lszgmZYEcIB08MKRrAXgIzbA6yK24kgLwaG+Ms
NHPX5v/Qm1Vy13TS3C52Hkc05pTlcy5r0wZpVsDgSqFLqQVYHqtuPiUEjR1n0v+AkUzoD2MmGcuj
9YDEmlXtpM10ysRnS4pyjyBR42JJtXHRc1U75kX/YintfJIMgdGWTdwWn9F8EmsApTUXZIib6muZ
ZZ8rE/F52KoJ7VOfLVipIycdw5NWNPVRbvtiqwO42cGQI4S09el5tRbJKaRDsHYpZFBQkZzjQNEq
pFlV5XRtSop6h6WrNAJMHcDmWoD46L1hGNGtELtinI5aRlibTwzPtS/74irpSXAVDJyVLSHn3SyV
TkjXae/bDVLToS8PsWAeintGeCEwyU2vKzahq/XvQ0fO1wa5BoB7Y96OVlAvd4qw9Yos+64v34WY
IPpNW5S5RyJwcwuMjFxpVhZMUEL0HUH8lxj1v/Fx6F963exIaZjC1yo6+CVnY7LExFAtnX8dpMyv
pa2RWVvBd+AQBGVMrGy5pD8n8PDmoj5BqvRnI72iC++Mna7lfCi2xiZOxm92FIZEVDbhPaCBbkeS
cSyNwf+EIOOsNGB1Fak39pCWxuu4gOinaR53VkfmsjXLB19UcNatcdhKiZ7vwUxVu0kUEz1cX7sk
cXZQsm6iudn/bUtsxvQyBp+7KCwQj3xStIC5Y6z7xyLAjAR0xxlj/D1JRxCaogfRE8x3hkmL2yEP
G/8J2c1fchKLv4wgBxocEF3c2+T6LakmutVbZxXy564aiVsbQ/lr2drFj6bWSW8X4Vvq953jmzgl
U0Pbqig8OMEEX2SZhCno/w4lGXSnuDRkGvWx6RiB9n029fJJH3XtoGikcBWEirg4Wq1TF0mCD7X6
aVSQwxaRQGGLs8djvRlskiaevA92y++ntQSQygIMg8p++Z32ghQq02o7UplCpFrXsFY93lJ5J8Oe
tKKCwUh30iD3bflvSU61sQ8A5cmJcwVkoEyXKo6/Eorabavefioa9auMH/yDdfCqHvhn79ZmIQwn
z9Q0ejJ/yuVmwCm+QH62ZZVMg19Kr6aR82HzEWazd3sZ9Tg8DbC4PJNPfX9SVWIgEdHYxtjcgOA5
E+2Crdazl58x4DohvdxdkpKcF5EeBMgxzHal8ikYXSJTZFj0LPqzrCD+KBp1vinxDxhosBW0YQNM
MnLkVv9h2T6Y1n7p41cxYwxVReg9wP1IzXOYKBhybLzblQhp1JfTFuX37M04IGgyRIUL1yZ2LROP
19SoLkaDyVFKV40YgIkwfwvtlNmxwScQ6DbcLMdsqhfFH7+n5SR7SAW0o+7DNB+mHIrtAOQAo9rT
v38y1PcLeH5DkwuuZiKqYw3/zxZYocytxV0jY18GBc4X6VeothHOwGCXMyIwtBoVv1Z97vq85MIw
N1e+c7YbajlTojQN3rLRVjZ7pzZj9NFwaw+hGQpXBgZ5z+zpRdExyRqBQlY9/rLw2qVVeC3TSnwg
TjHfzW4tGkGYr3Gzm7RI9T9GgEqewndPRL4tR0V/Jn1z1n5GtpE9xRqxVSKPkksZSfeu+M6yMzmv
B1VhG02cuOKZg9Xfq/ZnMua4kBrjMo4K+Ul4Qn1a9fVkpAd7UHdiyUsC84P1Db+CKCJ5l2otUUkz
yGaQrquDKFCVL8Soyc/0mdlOYDX+a+ruocVlREnJRJqhyz/FGYkudP5QRqTtT5wgw77pS8Upp1C9
Zg3xO5r8iy2hVRYL6oG7eyai6BnSqVsU01OTJedW6otjqEbjK8HfDq4X8ZINyRfJkO5RE/TPqyev
93+Sddl80GtRFOPPrZ8lYzoQQgdqic753azFCvRAIgpxq9QO3GuhLWWvFcHiZi5cL5XV+0nf99Je
1vejtJ8yd5b2GkGkLZmISwk2DomXQepH0eDMlpskHsykLPHw8lIqEs3ao9tIYHfYYOnxNOFZM9pr
z4wPQngBqz3h+fFBEh4VWl6UHGLL44Y+7lKLVYWXW15JnLNMl9brZI/1Id8wSjQQVj278fAKSY0n
bLdLPdt2pbVU1Q19t++XwvfUrdWHLmXPe9Xco5ammnYPxGoK9i2DXMBvTl9N5IWOsg0JtX0JgyQ7
z025K3q3WisvXApedsW/Ze6b9WhCS533ZdKNmzAyiJa19ObH5Aki4z74yhvv7gYoMyFWmNwS6Hwr
+h9UrEILJimYbKCT1UWXLxqYQ3kpUV0Qx9jVxZcXWQzIsEC5oIxJ1ir7TdPsM2BlNbnnl7K+VIhg
0iOitvDS1pe+vkzoYcLLWC/CGAkmengJ9XPXnWPEnnh+u/PE43SpFJAkixEioKYTzLGp/F1yCbTn
hBSQivtFCkhN2fGXGpBlisl8YxUEDszn0gNCQIWU9EUQ2GRLdZmHIFDyFzVgO0DwcktB6K2bCy68
nhx5aeVZo2eO3mwsNYSHsWQkeVDHg7yWXR2FcRAcq6NRHUsLdyxK0GOCGm+tuDtRDC5S9AVnqT31
wbkNzma5VB2cIQKW8zlfy7LO8IbMZZmx1JhdVOvco8vJLm12qbNLhSgnuxTDJc8uyeBEJMEMl2i4
pBnpEpcQLR/Bkv3F6i9SerFZHQML5ssQ6eeG5ci5SIdnSzsrIY6Nc92dA305tqTQ8zhdShH82mdN
nIbpZPBOTyfcWYhG+/8oIZFBUughEUMigyS8GD1k4B9QQv4SQw5sv8hO+48Ycv5/pJ3ZkttWsrVf
pcP36IN5+ON0XwAkQbJmDaXhBiHJZczzjKf/P9Bum0QxCsdqxXaF5JIquafce2euXOs/SMhzMOSf
SMi6d5XkDzAkSMgUPqoTEjImslr+iYT8HQwJElJCCq/4AwypXwNDVtORmmWQkDQBRRJlxkOChAQd
FZ3wkECjSv8CDDmBmjJvtVMLJyje7iTzltYy7KMrfq8ZdYYchqX0VDwuB1Rzvr3HTixFF5cZtphB
ZNEizgjgdUk8B8152sAJVzhlGsRICRny+yy1AjsYCuMGCZfoHvR1ua3joMD3DCgsyhQtt7PIO+RX
6gNQcAWByAIhI4VYHvppA1xPQ/KQWQAJYDrxd0RINVZcnuxqTbcexgA9rCb3K8pd8Mi+hb41Vc/q
jSEMACrQuLyziLgXsQcQbvK7nShACiR2eb7RUyF4ngwLRkJqQVfudWTUXh0UqArM/GWIglPAY87f
Pwu2AlCsyqipETrpNr+3kbyMvsn87cQT5bPP+6HaesNWqLY1pfQjmOa5GfHOOjWCyD1c5iPvgJ2n
7kgVGsKOsBXNgxMAacCMWI0bZm7WunCL0UbJrcgASK58apHlDq2bUEoouZnlmhw2p1ZZrta6Po9p
y4XKKpbdVHZ56874+a2ZUe/iQnBA83M3CFzudFHgUn6dBG6p7yZ8P4wI0y5s5gaWXzq10t/xAvDF
bULJMfkAcZtT23tqHvlhEzbEuaXIE9Zz481AQ3NbE4iC8XKav0K0TUPWlZZbW7ip4Z7qol1DI2iJ
+myxK6LdBygDUJ9TeCTJO8najTGkXW4fu23sDpXbnVpTESFxq8rtx7m1o1ufvlK7IWluVLmT5qaj
O2huPM6/Cf/T/JHiDoTbXKWcm1S6Y+ROpQudBw2i4s7c0RoTsbXdKO16svHtLs93SrtTgrnBn1Ua
W1okbQNasfXarZDPLfqEQmxjAYSbW4UWcbNBUBvGhrrcSN2GtDtt0ucG4zjNq7YRxH/I/o5bJNNo
nbcdTq2pYJDcQb0xVDtL3aEGIqi7QJsbtTS+T/bWDTI39N2IxXJqZetmmQtxQntqVeZSf9hzN5fc
sXUtyR0yV5DciWUgu2rrohtqntookzS1jcylWacmoNGNCVbIqWU68LtdoaOEtwN2fh/5u54bQrqL
mh1xpQK2S30b6tuYVdLOLTw1CoEMc8NXgXQ8EDCewyPSw3Mbuo0qzi1BXlzfVDBOnhr6XmG1DZWt
0G9RmkisbRvtaHVE8npuZb8TZDQvd5a8k62dIe9EazewSKxdxzphSVRuy9pgtaCxhntwIclHfQhP
mVeuqrnV+EcrRpcG1VKvuQnLh4Uzzi04NYFnVelagyujKV66ItnAyB1Lt2ONRJSYu62JAMcOT2tS
WGfu9JZCs12Ww8SI6sncxGAHPyZNaLfALfxia/HuZplEc0NmBfg3TajnRqhgxWO/ghACaKcQTjVw
UgpPiAWyIhrTQahGqvighD0akIzcFoGPzro4IJagb/SmjG9P/zskPf7774CSDrVNvcu7Sc5bx6y5
0Wu9/1zWpXfXyehHJqjKflbnIvRGD0klaILqBIIBuMTMqsPAVI+KAcNoMr6LKvVmGvzg/qRqpQWt
T3Rjk8HFdKz9gOBy3Zi2pgtfzFhuH1sryt4ryczmPq2l1l8TyJiSMZNnk9gjs8Mt8dJhW5XnJ5Fg
oOMtByEE8hJHrOL1rq7pH8P5T6f/JcN1CcsULVaPQXDTdcdcPZrp3JCvDeVDN0sDH4zmoCdzM6x9
1u59eU8iJoajT5ubgfJwcDDI4BeHQj/sFG5iIWrzczOnoz4dJ/NI+LlPbmhtctO1N6IyN8u/Lctb
w7/Ny7m11m1a3tbW3JLsLhzuouyuhkm52PnDndffCfrc4uQ+PDWfsFZ378X3ZlwFiJsbAtxjgwwl
LMGdDVx3QnHj+Td+MLdEPbbdse+ORnq0Up5ch5aaZPhJw42SHMzmwPtQt5DLmFsO90k5N+I4pjY3
ne4FB2GYW64fpPCY6oeUDMWpDckNotsdHTSPfXsjcblpCb3NraB2uCS0e6tOt2J5jCDruU0ziHxu
acFwRwuzO2HWqV15JVwBWJjwmMGcxIlNxuoVLbY0Zr1XJKjPE+MChdgJMZeUVH0IvF7YdHmhvB9q
Iae4FXYFrkDPOrjpyQynRw9Kznc5EiKKj7B5Ihe1S+SwgYISXs4epv3tQGXpQ+vLx0wz6g/EL5sP
tYDrUurmXp8yPFYIoJhS0n1uTPkns0x2Uau+NFX4nOuW/wFuxgrtkTlW5DWETcKXPO267xl4xVGH
uWOgRGomZyC265fS9zipD5qKU2t6uXwsIOFzpq4SqOMpUzsUhmwTa2r1gW2qc+/un3Oj+YiABOk1
mRgxoU/qHINSh5xNae4nLSucMJu0b6aX3wfKM9QZ1qzo2R7LxH+Szd5wDZk3YZsp2uOYCv2mksJP
cVYZd9RQAr2uqPAtBPAWRn4zwt5AcUMvPleBfIT6W0cfMIWUacwp7CsC/assUC3kj8rDKHbSTRuI
w+PpS1QiVFgQ6dqaqoegRQz1YFtlN8E4iu/rUvrE+PTHsUtJeIYaWPpaugU98X7QRxHWiBraWN1U
bQnXBZyumqG0bXpUeogs/Das3le/dSPkvyY0QI+nL8Loe0fFifpyclpPnW4IkKmfCv2GG7D6OW+8
4jhqgwmw0w+/ktL5JBZpct8EwwOUnAUutRe3MiERVOBhkRC76skk5Pjke0TQvLiEkCTw2sDhlJTR
fJL7PLtPPT2ngoNSxkLN9c/Er14kQcl+DPl4RLTHh6ZZu7NMqirePgyuvJAJvcwcriL0cTLlg5ce
sDE6QU+1GtkEf5SfwgacjDdRWG5C4Pk5E6Uf0wSvVyFEGoVGgvg+4vKYQIO8RdxCoD7CckMz8CEs
e6JJKahMRNA7Aik3f31p5j9SJE3Wnsp3V/HC90kuGV+lmKLgXEDFuulb64l0yEtfmHe+9tFKnr3x
2UieI/9TcGpl80nRIayeW90jne2m+ec4/yxGX8boiyJ97oYvzalVwxdOswQn2df5vdHl1ftasx7f
HjdIzl/d9bnmA/mk5hlCRFi3LweuL5HL1UbKLjtReKj0oNuN4qS7nSb1X0y4W9HEhl857iQ4RocE
ggaDGKjUHdvosSpM+HgqJMQlNd/CpAwrWSPBFzRC4h6EwXfFrP3HIvJlxwdk9lC3BiqOGRzPlQiH
oqYZt7qsDF+0XtFh3ZHtomQ8AgOsOOKRzTvfEL5aUMdw4+DlGslpg7iq9uJRJetMOtymAuJJsVTf
q3rDMaUU3CvzStlrXiq9q1Lv/dREyqdWHvepkIk/JPO7KRrQFJvTiMY1X5q8HG/TRDfQVpfTQySh
1zXG4UfwxMFHy39qwjThhYWOtxxHjj5U2YPVAobOEFh1Or2FpkLT+zsxHNJbsuyOKqcvSHsOH+o0
LF0t5mgkX5TvVVPwHyX2oQ3LIrgwlRJt6GVvlLaYfuRq/rVrYJwkrN9wywuItLV17VZzbfEm6Aqn
FcCrOlGSIe8GH3xbjF/1sM8pXiCQNoDqBkh7uoOcvuiSHNlxD0ZybaksVwo0DhSPUWtDXgL1yTm8
ePYq5Ie3RW9VraPqQ7kfPeFZ7frfggkSTETt2zsQETkSe25s6b1TtAAz3v4Ar9kPSIlw1+MjsFg5
6xbPUh+dyVqC5sFRQo/aBF87NkZJ4WBTexBxUHKQaQTzo4JraYnnMo1+E7a8kWFEKje97G86xLTB
mJhbs/2SNtQ5JqBNVK7Zvf8DXswUXsyxeNdO6f7tT/4qfMeHxiUZXM9AXBlLlFsAIrOTqPx3uKQC
VdMhEQpTz25NUeOJrfwKWmG8E1oKq092/+fH8P/8l/zx9/BF/e//5c8/8mKsQj9oFn/894ecYsT0
f+d/8+ffufwX/74Lf1R5nf/WvPm33Jf8/lv6Ui//0sVPxvofn27zrfl28Ydt1oTN+NS+wBD5UrdJ
c/oU9GP+m//Xb/7j5fRTPozFy79++QEFdjP/NB/C2F/++NYsPTZnov7n/Mf/8b358//rl81Lln6r
4uU/ePlWN//6RdL+KQFFhPGAjIQBPoq57F/m75j/RP+IwnBC57D36NDn/fKPLK+a4F+/aMY/DU4d
cHWyMU/0jBir8/b0LfWfmmbxOsF/Qe4IteYv//lgF/P313z+A2nzxxy6rpoffLkFKefWTYToCFMZ
OuVup5TK2RaUMg8UQ2xoVBTdFZDnxCLok3Rlny2xdq+sLKqGq0xVWx/+PgTQNsqONKgbobv3SbXh
RdyICCqulPFd7RURN0ZvrgE5Me+d9QqKbs8MK3pljfdQIIrFHbiPsxn+YyDPB27JP/J7nzjnNJNU
L8Q0C+dloCEaRwLAHZnHs23GdnPL7XwjbJV74Rnh0OGIRImTIzJ5iD+t2F4csSfbMxMO9J5QqsKC
cek4Qy2AqLbUNafamK68hTwEjKkzOeh53UjamptePItfWVvArBHCyfu2paflttvIjurwlH1MdoIj
FnZ8p/4KVOogbjq3KMEYOf73lc4u0pO/mwdYqKmcFXBKLDrbGHLXhLNjU6UP8Hs41FFtO9gnN80N
dEnBpjw0brAHmb1dMcweI1T6p9rgybBB8cpcCjrTSCxWLXyhVZ00je70jugg+WdLn1Agtw1X2RZ3
xmHF2iJ5+craopsIeVkWIC7dgd1+O2zQm/2OcoxTbSHp3xUv+Qpu89qknnduMalxyRE2zObEY7iX
9tVec/UdEhIrB9XVbXJuZ65mOduKEDL5sGIziLIb31PV5ij73NWdcOttsj0s0RtSGV/HvbI2nNe2
yLnd+QQ9swspj6Xk8+QJxlGQB7uOC8JqsGt3v5pFYVtyYavTfer7MF1YP+Pvzo3Pg39mfMrkRuE5
ozvRoTu0H1GTt8MPEKPb8cbf5StDvCQZWq6cZdhKBC+ApC7W4umrDqC/uAsBlErI90RwICJJYuyN
KbSL5puKO/JE0Z7fu34BNr1ELQNGskHYqxKVetWtRvZ8ZWFf279ng7EEdZQINsdhxcertx4zTxmx
YjffuUXx8nQ8u3IAjO4bAbrWtWmY5/iNDXzipj6bBkHLeoUIAvjbLZxWd7PzCpz2TgUtb2suhMU2
MLGH9MHfRGudvrr8KEBQNZj5KU5ZrAC1FKTI6Oh0duvvjZtuj994Elzq07bSyovrFIt71c2/bFmL
WN1Q5EGjhdjSNBi78ltFzMBJwpWi2HG3rzsUiX+rpC8hl9os2fvhDzXYtvrH2oArRQBj8NDJYHz7
Nfd5dQhMZBYVFNVUa0ktVlCRbWSGgt92m0P95G8tB54fW3quXG1lCGZP/GoEzkwtPHU+X7vGebNX
1dGn8i9fO+yvGABYgmAl2TwqjU5b8GwljQNCWEMiI/7KGq6d/mP4hLrzZmL9tg/CwbtfW0An5YhF
l6z5WsHtj+cJkgmXLkSLefAhEag5YR2oH+UiF39TLYTKUKAM7+OS0tQhEiNSR9RJt2WPDFM/GM/o
miaAwBk8NPyozArDynzM0rY/ULaVZ5skE/r3raHFtwAidR82Kg9ccZoqH3XqMZ5aoUqgGK218Wgh
Eg3ULkZDFE3sVvgKwZqx0aYpfQbE0239hILjBDWpbmvJvfwOJYlMcKCqNqhzVVq3HKlVFlS5dnPR
722vjC0HQK++MX0xBZcRa4GDPkoHaBk5HGC0GlHcCJC5DaiPUljwfe224LVllxO1L05KBr6EpmXc
rbina1MLTdRcwUK6Fubiy4EuQ3EMw37SnKncpL+ZLgQHO2oifXtCecfND1QurZ+Krz2TIf5Ou2ci
uC4tPVNdlpWnFxgdfrRbbVc7zOQWgLUT3lXbdiNtxb23FV1h3TG97u6l5cW6yo1RCeWyprvvgeZv
tJ2yT93YGX8YLtXaDiX+a67w9TXKmOWQ+DXfk/WlK+QpI+qlV2kchvqRUvw95fu2Z8vzYbhZY9w7
le1c7psLa0tnaCJYXPlz/8rt6Gi5He7BDnGLamWbw38LPmutf/PF7JVFUka/+3okXC8XUB4i3jhl
9K/ZzNfTZKckpU0VlFfY+i18D9uUguUbXTVsY7Oydq8O7Znp+ftnbsmQB0nsYkwPO2VX7OajdaPa
FH/s57ElX/a2vdd3RkPURAjt8ICnSqVLc1A+UTA9lprT7fDobsOdUd1VbrDyepPmA2s5oiQdEDoD
XqYDD7y044WprOcidmTXdIsdK2ZXHvId3M5rc3dtAClS5xFlzTqsy9UiR7KGkAyW9K+kX/f1Xer8
oKAAVoqNsFldKa9PRMbvzNpipRRBUwRANCBAeOi3nLx79Qt8ULZwlPdrL+Ar925QeSbaROTwRCg4
F/vcm1JVa81BPZ1Y2SYiF+6KsHQ73Z4k16bfIIblEHjNj0gfv71MrriYC9Pz989WZdcZhdWIk+pY
wcdsLlWK7bcNXFmHKghhhC3mTceYXhoQyomyauRUnOTWO0p7VKJ3iBusjuG1fpybWTyRJiOeMmXU
kYQc2/sOWp6+r1/e7skSQcndHWowsM78gitSXR7zQZTlmudhIzoATSvtOToS7SxncPIDKkAH+Xt2
9zMeWZMlQk4cQagPLMMjMQ8GboxQq5Am2/CwdWC3cGCa2WZb5IVWHppXRhFjQIt1TYQzbukeuRUo
A+kgzdGgNpRNRIPEtfjSmomFG0zVakxiISAcgvwSjy+Kht6tzNMVR6HJ3GOhLwQhDZjqcskZcI+P
dch1LIEI4qBupX2zT34zPoo7cxds13bvskOAD+bFMOddmR60yi+tTYLSVSh+U0NSBDDQefAyae/f
7tHy1MKEqhJB0pGeFtFJWuyhQmtyKcxiyVG8yQks9COEr0O3pjHG5zx35Esjix2k9HkVpQpGuhAa
bOtFrGBfW7ubX+3JfItQOfk1NuzlYOWApzMNegMHNjlwhCxnf5s6Polyu5ic+dUN3+RhdRNdmSOV
HBdXG6hyVW5xl2aLMK/TXo2k0/MmhL3Rzh1Ei5weajoHzLebuIG+8tSX1owuVro1prrczbMWPwt7
70U9Egw7Zp/kD/r7GH+RPqzGb5av99MUnnVzMbqlIDdBG2FR2A87bZfuqa1zOxtOjw2v98++Exyj
O23z9uJcOvil0XkYzk4QaB1Kj2IQCQffHJS9joOvD3/fwS/NLPdAkg+eZ7DN8lTv7cz0YYguX97u
yhzferUFcPJoi88B/aXjUFqqCJIOG4H2Li/eB9lTkO0zY2a2WoFrXN8Hf1pasjYHcJBHloolqTx0
PsEf6v3M7PPb3bk+M38ZWax6oOhl6xvMjOx6LnpDbs3VrHFXo6FrdhYLvbK6psxi7ESHOWjzGXgm
J1W2MXsHaXbRBkB2SH8UTnY3ResXtWtDSeqdwIVmwS6+vGCo0BBQAhNIBEebQ+lAShBsYmdym61n
g86eX4TflZUYxlWbvI801gmUmku4cIaUTCbX6JprZiB/6EwQLVagKu+kOIDg+u1ZvOpHYGH9j7HT
DfxsgyF2PAYaKRlHeTBd6IIdUpcb8za/tVzE1XdAHVbuhNK8MJb74NziYuGgJq4pqGTPQ1qivGAe
Els68npwoPFe2Qiv3g/zvua0hniKlAFRlKXPmuJcSHJ6BzHJsXZBRNwG+8gGqHVYGcerk3ZmaeGo
urqgxkPgEDAexm2xS12I68xwE992W8VJtu0+aTYieg0/NX9EFs25pA+Wyvlznc2fLMaNbEYs0EjN
rI+y5KU7hHh6kG5JulP0OvmU55Te955W7nUz5qbsxVlKYWTVQCJZcCDGpIsFJY6fVkZkHttX83z2
yRZHfiuEWifUzDOEFcHBfJJZWuEWph3h1nDzHXDa3YrFax52VpzhmsQLjnTp5VggdDQkFZV4zHar
2x3kz9sJXTaiuxMJuGgL46EjfasIbay9v6/Nvk4ch+7qIBmWW7YJrdrKkxSWJzD6ZlnDmVNuraT+
uNLDFTvL3TpaWahAT8c16nN539wGxBiEd2CTfwsfgbg4SHBu1rr2KmU776Gzvp3289kK6/NYqOWE
ArTkdr5lTPvY6RzhCe/3f4nazO58uWrOrS3cfYF+h5UP8459GjZzdqj5rm5YL5vmY2+bK75oGXxb
dm3hHupQZG8MKpySaWTXRrJJqU3un+oEwb3si6asPICuuiPKERGFNVBU4GZ/uUAhlCH9HnDkB5qF
Vkr2hDSIhf5T/ZvYmPvGoKpSFDzY/UPJtwU9WIO5XNsgukq1rjGDRUC7XNrXtAnlCJnB7YfWhrAq
MQ9jm9sid/LU+LtvsdPgnhlb7H8qQWW/DTAGF4NNsUoU9SvT9yrEdzLBpiOayAuGF/Rlf6QWQtsk
tsRT9tvYhduKdM52cLiU2OkDUue/ruy/qwOoQ3JN9bAoq8urfp+nSa5AcEgsZdhQkcDqjIfOlopj
/FG1Mxu8z16vBaf9bt6vZaGv7n0ySKQfTCosT2yAZ/vQkFvfhKtEdDL1h+Z9tIZ3irQWNH192TJk
Pj/oFEBQvDcXA6oUQTRY+jCcnjLZLnbhLyahvvaqveJTsECYnVyQzBN6+azVwmIc4KmYnAjSkm11
SLf+NnRliPohEhZv1obu9T4HIgNE6mRujoNdrhPZoJqcfMbkjNq9jEJT8MWv9nH32VcorWxWnizz
SX/pwSiDpc4LENn8bF9GEtMU3Qfq4xFOaGEQ6A0nM/+myC9EVZhA4Itbm4H62fJao4YVivMh/YkU
xyJynhx4jxlO6Qq45to8GMd8Izyuzdq1jmlAXPgPincAR5ejCHAYyqAxRxhJuc3Sw6CtFIct5VxO
3dIAmBOnhFIGqtBLA302RV0VlciJK06e2NUhIBsCn5jwKXcEB/3XLZphH5TnZBt9bf/+g9qYRZP/
NL5wVzkB7bRJg8kpW016yDw5/iSEUvge3s7OrYLSgzl7QPG396Z7UNnNQwNmcdPWlbEX+xGqhkww
R7hLhXgtrHF93P/6ZItN2Rderyp6PEC20W9hMYDFy20MArimvVW2ox1S7LR2cX59SZ9xmIDtAWMi
JXfi1j1zNmVjgdxtFARCt/AU4Oh4FvuHwZm9QViv+PErXgfaM1Bns4CrAdT6ct4rSgpg3unhMNO7
rSDkwJ/Tj0OI0rgndo9+Xj/0Y/WdT7li98pTxDAsNL1k3lkQKywT0/oASFfymfM5mTt8CI/Q56EC
OTlz2q0utm+fHlfm0eKKCB0hzEXAoRfLWwt5M6sZRQQdBUFUW7Z/+0WO3qpGnB/OY2Q5lsPop7Ds
xpPMAdFN6VetrxNzpknxZVh2K7l3gYPKn61eCb+32cjLOWp7dW0Xvb6+8RmolyK7KxNWXqb44DqC
r3aSO9Zqt3nQdr+fIcj0bVEEcd8ezyteHVszUQVfeJov9kVeN3KJEG7vTIWAVIiU6d2zEFfx59jv
J4gzu9GZ/KiFjmtK1+RPZm+wcPIXtufPdrY/tDyP0BQdOycFcFt+shJYt+FjW+nhtXOSnI2CZjnY
EV6yC5ebhmI7lhZmrPdkFLfRztiGh34jbmKyUmuBzKvr05qnTqNu91Ug2KCwAI0PjKHGnTUIpq3E
Na72BnE5FilLhHqiRW8yZNiTQCNwQ6XvnM7zt8Y9FSZzzqZy9Xc/8R4kB8vtkMVBWJb6tctJQoRM
zkdltvcwI37IH97Ud4JTR7b6viOAQ5LjARZoV1tbHa+vahjmcOYUQzsC0OCl4TSujKCoAuSZhq/q
IHPdVjZisnILWDOyeEz4hhfzcONSbfRG+Jsq9Cb9onzt4Gu5tbKvry0NhQnjks15IC+hEZHfws9Z
JsggB7L+fjTi8qMSTMqKg3zdI2oNFdRLQbtAZ72cLy+Uuk4YoM4Rsvy2jKWbwIx3FdXWb/uN08+5
3LxzTSNgAx4OHDjLXRXEPjiSXhscJVOguLFgYTyUolGKPFMMA8oNye+fvKltNLuqdSHYhUOnP6Vo
SD/yd+OZdbORfuWyMhSbMm9NkrjNYD5nSul/YJELO63M5a9llUG1l0H7HYVQLpapDAy4meLQ1mvx
m0AweKOFcX3bdVN49KySlN9gJndFJ/gHCtX60G4aQept9CvFZyhfxsOQgJ/pizD5HCtG4qR5l6Ix
xXHg6IIlbuOmRyCsmjyBwkyju1EDaEPIgME0nCpUVOaxmnxVZW9yKWZN4IlNu0NsxfL9KIhU0Y+e
9WXQ4GuUtaA8yFQ9PVPYBk3Byui/8pyUVwAvJ6vF0L+6RSoIcNdTQJUWSRqIkX3rYfJXbkzX1tGZ
iWWUpNZCMdYmgYtqnO8g4HYCQ7/trOgnliuEpxRDcm/RX+GFxCCLx8iDFdOMzMchLNxERIxsKt+9
PWBXbilz8eVfdhYbXRcyanOmdnSq1tF20t7aQjGyLe59p3DXoj2vz7XZFhpOqqzPQdOFi7ba1hf7
DFuNdD+qlj3TgzQvavf3j4LZDuf2/IrGnyxd85Ah56lzQiuqh1jGEOqc4v6BQ+lmAl8+5OJOgH28
6obY1gPhh2yR1UqCbmUxXokgXH6OxTk+hZlitBL9NTLb/zbnc/2t4JQ/YOzstvJmfYBf33UvDS4G
2BsHDvWOjgumvIeKDgCUL32KtO4xqCqIZpKvQoookxissDPPA7r0eWcDvizjbvJUaqfwNOC3gwUo
WLkTxLs0f2604m8fFhddXEIki6Gp1FxlTEv5WMjf2vrTyoZ4fRpdGlhsiDwQ5Vi3MDCrzhNtP5xy
nzfDzPRgz3iWeLOO7ro6gNTYQF1i8mhY3q4VzUNkNCpHx8se1eTTJH+jnAhK3Y3avrzdv2vuC1lE
Aj2gnrjQL55DGdBHva0RuEETPeRmqVofdFQy/rYRHneWArrKIBsjLzZgFopFLLUw2AXWNwFi0Jm9
3yyGlf11ZaYQi+d9xVOSXb68CCXQpxdSLsGg3Tll7n1Ma/P57X68ws3MnAQSPhhw7ByYMxZ3LTyH
BF3nMDnae/1IwADYzADGuv08596pVtz473/CSV6YXKy/eNIlmA9iKP481dZ178MkS4UtdYCC28pb
GcLZAy027synzvWfgC0Oc14tZy+NpJy4LvQ6VIOaB/l7J3i2KXv+s1Hn1Bm1UmMzfdCdReGPt0f2
yjLkIsaVn5FlyS+fq6Bzq5lVf4LKAt6Hqd1Q728Xa4+46/OngZ9gnthWp8rMs/5ZQTyNjYDGUQb9
9F0Bpgbc7Ubw7RAWFXDVipNuIFT5ieVPQTfRnjmOS/8uR1UNoqaJi4wImo+sSfDU9TnyVuHK3F3x
GWT6RZ5TFBvzFFhsMni+m1xt9MmZFONFDKkctrKNYQ7fu6La9Hr77u0ZW1axEkAjSkToESz970GG
y17BATb7E+hiq43noto6fY9dkTIt46Z0kHg45Id8k8IhaUfEjgBvfoQxYh3m+zp2hICKaLEdGV+2
/2JH5mnWUm6BcnWzg8YD0OYMnp7TU5mz9mS9klHBFtAbQHNz5s1a7A6fI61VCnzlHG/w93M6GY4b
V96v4RCuebJzQ4vwoBFocmvMhhJErncqMkQEpVRv+/YMXt0N3L4MVHGZS+p6L2dQ6GfIfIz096Y9
/t4heB1wZ4gvEnuDo3Ajr4T6rm1zvCb1BQTkIYRdjGBtDV3t95C7RlVvF3GwgdXSTtfO7Cv3Snnm
QANHgTcBhnrZryoeOYiEikjbgMoZTCxWn+LMUDfN45/Y2gqBXJPbK15TXSy/IitIBKvN5OTxvlcl
hGhLW47r3dszdc0t0xfChvxSEaC/7JA1hYo+FliBJM2e6ifShqPwlMgI1R67cCUyfs2PEBCnQFeb
RU3UxaogHRVOEzwXTpchAWLnQ6Pdh35T30JIH+9FqKY3haFP397u4pV4zVwU/5fZhZNU1KSqxoiA
v2YAvzZ2kGpvuCqYVLtvpW28W0vTXNtjFlptDChRWVDfl2Mala0cmXCdU8sJM3YaPJuw3f/91UE8
iDUo45K5OSzObqNTC0X34FhooExIWojKsty2vOHvL48LM8plVzLL06AUILOcq5pgJ1D6CCAzCq4J
YqjYAWgRO1WEFf9/BcxjUhYLPw+Y/BOU/dLq4JmRMkrklylYgY3Obu+1/ez5DQfJvueRmtVVfNYV
93FucllyONapCIP5bNKQEUDyofPKvpmr4iLXzSjkOQhDKeDnLnuWxF40aKoikRp69uJH4i8I+in2
2wt+zchi0pI4CniVYcQHbu3/qnVUqWU/cSVmwP7qyWKRj5buwSPNgCm6DvsIxT5NtXm7H9c27oWN
hXPyCUIN8kCq2Ei7ndl98TNkWtGTgRnLM++97kdWfuwmwfbVT76ar+yw69Z1FUg5Y4XM1uKJS+5T
UmOlB+VwC58dZ7LxDqVggtYpNa/l/mf6OjMOEzMkb7i8AfShSbRn7qvsZmB+s513oLqhoFg6hRPS
XvVR8yJY3MeBY/9lb3ERSKeqjtIYHdKhT9CW1GAif9RT4n1TjOQtIdRqzkTortqJOaW3vvIY97do
t8n9kz/mTvYjj6tNFNXxaKdF9622jB9JGHqoi8qmU/XTF6vNqq0V1wiS+ZXh+NMY7YZpljy22ubG
EmXIWQsz+9IUcfG+abXyAPE/tKIxagBCUxa2l1Tmc6G14WCnCaQBG7MeUKyAS/qTkHvWczdQHZpa
WY7km2l9eHs+5uX71vAsjqpETbus85kOXf6qVkgN1vrKYXjdAjk0UF7zs3JhwYcZxrJKLAjQRYow
dYdxvBJav3JbmSH3f5pYHHwyVZ6+HkmiI/lQgkuJrQiaHSCTEf/EZQVsqTTHvGf4mDkXQJ29fgJT
iWYII+CqnhiUAX8DKuqDuRaqvHJbuTCzuBNZYFKyJgK3IkVEnZNmm6u3nWbRN4qu44+iLG3fXgZX
XelZvxb+ehiEPI97+uXBf1op5k6C+kwyQ/e/M7Pw2GqR6PlMAu/43bvM1DexdN/La+706mo468u8
IM/myK+t0qspGHVaXXtJKGaVjV8lfXg3tfnhZ7oD+cr86lZIal5aAnoRCKHANIWiodi1Dso4JgCa
BT910pEbm9NiMjnUxQHRyEYmhiOYvpjabLtqOx28u/q+MMI1FNi1haDx9uXk1mZ4xcJS57eCVAqj
6JiUYKZe7GgFTImIi/z9kTs3s/DKQZ6rRhNO5L6LDl2LbRX2ThvufsLIjFIBMYD3OemfnS2EQTW9
NksbXtSKdVAG6zHydQLHysqRdnXIKJOnFpFEPnGfy1Uw+UYSyvOQTSZCtWpqw19hhyhw/Exv/jKz
WNYxmeVZ/0V0RJRUpri0M7TIFOCA/52ZxQLwmnosq0Bk0Ppv3BadLvkUpz/jRokh/Tlky+nP/JwL
B32p2DOWjFODFDixgs1/15fF0UP1toKmHWaEcVdPcIcIj5a8tpRPW2J5hJ53ZnH6IJcYe6kHcHpG
pUibZCO70aMIjV3q5BD+7ryN8AyUDZ6d8RP0k17qZO8at90ZR3W/VvWzthYXd7k6nAaNccUjzXTD
ikKGVEVUYy2Os2JGWxyDijGoWWmw5FF6sWe5ZtP83pbeT7jXs4HVFu4V1ssGRWGmL1U+JCWpAvN7
z7r/r9aIJl/u3igxMl/vGLHRf7J8zY7HTyUL8m0j146k854sXEQvtmqX13NPBJS0EvThe7tFNqnK
V25CaxOzcBLFlMSZVNAbRbxvymETDR9Vw9++3Zs1I/P3z/xqLAaBmKf0xoAJFpnefmjej5Tp/3dW
Fj6iTEUeCiprTEyOWferV+9raSViMu//N3buEsDg60OEmgYmpOmFciInj7q9KP5/0s6rSVJdy8K/
iAisgFdMuqrK8qb7RdFWIIwQknC/fhZ978ytypNROdPzejpOqgCZrb3XXl+ZwGMyM4O+UOZe3/0/
Rlt13FBzr7ZUJ2uz8Ra7i2GmlobFtBNVdw9utb7w0i6McVo2LFAFsFpEEaluYU3hoP1p8C8Mcfbr
/+cxTsuFsNleYg1FWWoDSdUUIWjSSHENlzyALg1zsi57ahZJLAzjap34fIJXym0QXbrdnwu0/2jr
//VNTqsZZdAqUoJJnBaswUTLAaosbIhEfhI0qYvg3y6MH0wY33vPXXqok+XpMykXqTAcMH2NCyBZ
8U3AAebzhXPumdCZ7oIRg2oJjHA/Ls9+NZoByw8EIi+HIicpQa1U1139JEZ3G/df/3+jnWxt7QRH
VjjfYg0BvkTFlZxhqBfkA2IGtxn3rL6kPj33DtERAV8SRFuwmTg5FcpIOiWku3iHNSCOJdx8bLj4
XSrqns3NrT0KMD9BogKdfR/f4lyMDtoh5No60G9gV4CeyWJDr7scl7F9gFbCS0f32TxMvCbcfShr
IUI7iVYE8evKwCf6j2sdg2ppC373tnjw4PdQHP6iQILyy58YHBpCtEd8fD6jpYkIXCPTjj9r5iQt
eA6fz4wzhx7yZriwoONjZSSfvEEXhvhNMOF2pAuxKTurSEIqt4R1txaT+edjnZkUH8Y6mfN1Gw72
XGCsyRl/lCy+URb2cRWOb//3cZC6Qq4YTBQA9U5ivcUaeqQHjJ2O9qEdt5W19ZwLUc96DJwcEyjF
xVjBaBSwYeL+8cMQ2H+gNW2BJyT6Oz2oh8bN6tVysZB75vD7MM7J+epNIH123bygN839Te7nvEhl
2oCUklSpPgRIi6W8gclbu3UfPn+J52Y6+v5wMQtWyg7KZh8fUdhT5/Q1StUjHBPXiDmm6eqcgW4S
cDgS6+fn452ZHO+HO41WhQ8kgkfwRlHtz8iKl6rh/gWUy+fDnDl7MQzB2Q6tIrrGT+Ygs6SN8jGe
yum+VO71fEmnAwLF2SHQQgLpOyrHMEc7eXHdCIIstfGm3KXcdLG0kVtsn0ip3ZvZIQ/+qo90q1sT
jC1o5GO0kQNp08idf2BKf+ldZBf5hEpzLbvfqp6+OCb6urT8W6coz0pSt98JMK63nT+yzGbujc1C
1Kbr8jaMUNAspp/o9nNTJ6icZKHNHvjGB+ygV7MMvxI1PzhCZnGEVHJtB19qKxiSKaJOGnfLrh1Q
R7GAXulp9DYYEEyI16dW2bHEsUiVNk1p5YNAuBLQsEoG3oOmCZTyA6x+dAoIE8d5ol/aztOJstlD
DfvbTA+VnxmgP3kiC7dKxtk+unTc+UyMOWlx90GSYU661sWHh5tX4vX4v5SJHmhRjWnTLmDal+Gz
CoCZ6+0bOcurYY6fWQOznWiGNVNlP6H32WR0saABC6Lfi2EwZnQkbAfaIPMW8bXjtbdtSiLwogB+
T/pmoPfEkPvQ7r4JM+VQiGZz5KBpallGgG47tUcdsEm9OjAZGkTVrqu8FyH7R0+O3Q28/IvD5IUi
h2yFXPfCiR6DLuB5zfidr+l9ExTzSzmRJvd5rTcRWQgIz8p/DiozZgVUDPfIIGoOY/FRp8NM7mJu
P7gEHRvarq1MRvHPuvUeiwFk3EBMWH9F/2PpGmBg3AZN0GX4u/ZBO/HtcgHnBsjECq7lk8HL5hGk
+wzvKhtqN9rOy8yyClK4JFK0SqrQWzGftYGTHbhYPQcfoam6PKBxX4BuHnD0VcffBw0uLTpL6CNI
DqTaaqBaE1tMT6Jr2ANTNixtGrEh1qQzNEHvlSnulmr9YFb/xWgP06olbjLDVB227sDGUvLKBxom
pIUhYuAsCS2ndPBoollwB4LVlWjnIh2r4NaRLSTskVV8WwL6cx7KGbAP8Q0klp/u4OLxxGPInRsc
altt6bwOipeBxAD6VVVOa1VmjPOflZT8WYYiepQFBnCHTm60H9RwHQ+uiwgwWzkeUW/W13MPtnsq
OnEXmKLBW/GujdfeIo28kfxXNwxgSE/bwaoPteHHbg6PtlL0ONI2c5WyHoqoyxfocxPPaa8IiZ9Q
ENgHernxgvLoa5AFtHkWdqiSirU7T7EfIJ3/XOxwNwY8ShSowgkSR79VEBS5Bu8oIHLbjRo5KhBB
Br2RgUDxYjjYEp8ahtLzAzKaeTsZmKrPW9iWHNqmgocS20tveJQdJAC9dNgLGmCf+8XclS05VGAO
o31bFnndN88F1IqAL3/vIvO9ckOZgGfPkqYB9MpQLHhyDHyz44O1pa7ZD7MVJQzfNnFB1M54NziZ
zRncryL7QS1wGm3QCeC4d964PEhb4USqnZ1dsC8sMPrQ1cMT3BBy6UUiDWm9m9CS5LRGJ56oedLZ
xTddyLQS6mtQ8HvHdTeyV1cV499oASURnbN6ltey9cH2mDctUgzW1ABW0hxR1dRJz/+wwIujGxct
6s7NtybUdtLKYU7gzs2SAkWAJHSczK1gc0jI1VDENPdVA/xSAatzL+uIfa15s6tM+bw43E10D8uo
BdBW1bTJGFg3XI171RQbmCElQeMAPg5ZeO3eS3BEElyBvisNvK+vCw4bSJjkgBkKphkkr23c+Sl6
reYsgCr2aRqbMKl7C0u9LpJZAeNuusLeGke+hsZ60BIbg108ToCAzNHoJbFteBaV7NbVfl57/jGw
9R7X7nyuxB1lwS/G4MtkJgJVHmEmKVic6RmYrqo+TI38XqsxV2UB7nUMcleL95+7E4AGoWm2E4Bk
fCK57s0XGwn5xO3t32McqE1kj+U1iElsJ2xvgOM985zEcasuUTMDfQgEyAL9ObP1LOv+aqb8PmxG
QZLWNlaiJXnsiHzoLDABXfGiyvFtwqpqeXxYCnAc7GDvKW11AL7I3KsoOXQtnR4pD/kGQAYLhMmx
vY8MhuhclPkn9cvt+ZYM1t0wQ7HndMQHWMHkVVns4q5Noa/eF6393HeBk9QO4MAJun1rSBfDsTrG
CjBl6bvdjb8mEtyg/yI5PDJkDPo20F69CjVOCs4yd3GmXctifq0RoO7drmifoyXsr1CiDA6zr3Mf
jKJS22HaNxFNq4mPmULvKHBy0sFWNhbtJh6Cge37sfNJAu+CDr6IwJT6yehEewcKBhemnd74mynn
NRYzSyNa/B6ZlTUR4Ku6ua1s66Ft2Dc0t+1biH09s4BZFT+sazSDRsHNW7/OA9I/OXPlYUKL4Ys7
AYtqmOdnaNj94Ra+/EE61KRIb8l05HHWed4d6MKvVVG9zO08b6G/Txb4R2WmYTJR8fLqoOyaSEtd
eTbcginRO4vGv0tj5CaUpMGhGwGvEYHt59hLkSwLclcu0bCEGH26w7Ze7AyZgA6jVT5r+mI6NDrA
2wueXmtjRmGcr8r3G+Qj+yphQHYGwhwpUPeJ6subKlpqBA3ieQ7IfWyBb8eIOUZ242K2uz+Kvrzy
uf9seTYwtFhlziyAU277w1DIKa3cfguN9GNdCJ0ByDil9kS+Q3oAO9mIoAzot7A0n+qnfvFICh/L
G+rbcLP1TTLZza0dd8cWVtqpaVqFIpH0EzXKg5jh4zHbzU8vXABMr3JiYljkBNPdgB0j8Z32icGt
VVHcmyhrv5pK7ueY3SJxlCNOQyF6+aoHeadNieO7+tZbK+dG1H3SBm2blC69VYP4Tq3xaDWVdfAL
XJNxOHQp5FHXutJz3jvFlx5dJUBnRaAlNlsEGK91wa/5EL2Uxv4Suei9gg0ZTcCSQoO0DB6lgOSz
7G8n5T7bVfliB8O9nsZXnMpXkStve4ccSDt85Y73vBLKpeXfApZp0qWmL3Utbm2meQpP2VurCWQO
q7Rn0XQOvqU7JPPIHZCmpwOMbKME6Hng7Gt9mATEdZSzXNBg67i9n40xaZMeN5iEjuVzVBOV9oH2
wZyBCYXEESIj0iUztC4JeuTrfO6tzRQFL0qwq8HzforFum0mFy70RNYvc8nbnEXEA5GKfEHfdB4q
T2bG2N0WcczB76sbqx82Thmn0CJtQ4akJ2BZr6UcQR6u0Qnf0zjze3JjB9JkSxE8lZY9Xs1DCOMj
qtiKZjD47AXszCksvHlfVxutUSZQ+ETNshuKfkg9Nuw7+AInPlTyBsKyvAWXu++jn4By3XHS/OgX
1YM2I1/GueI4GqoHWvVbikRpYlH+OCpoCMJSXy1F8wUnya8hdm91DRcbTKWDxIUs8fBhEvQKz/ti
0GiF9j2eTGN1CCPI7vRU/ags5+sswfniAieQXfzGVvPmS9SZzOh9AQEMmh4T3ruOpeFSjrZvWejf
jolFNtgKTsDovuaAALIQX8hnKIrVATjwRT1mnd2+QfUmk7IArdN3X2IsQmC5/Hs2oYpuSfRRLeCQ
4W4ypjCl5RmndQCmFOijMFmqrvoSdc8SdsdJCWX5hjdU3ymYcpGOvuIIrjZI1+wXNhbPM+4AfJjt
rHWn10ANPKsUYGM26vdYk7bZqhgIHeC1yiRw6Ph1lAznXD/cWXRqssEVZaYcagEVHD0pJNQyitDJ
9Pye1my3KJbFbQB44HqAN4h4rREOPuNoyA5rK0bL1/IwtfhAtMGLWqDgdarwybUKeM3Y3rGpm2MU
zlG6OKNKuAodMBGgovPhGLFBU5pKGrcKfonVJVpVE/wXJ0hFwmHGnhzukbMGy9nT3zy/hM7bad+W
EvNz7HGrIzZvskmgW6Qcf1GB3FhYNaCHtmOyxPTYRM0T8o9WKly2JZ3XJ6T0y6Qyw76QWEH9/IsD
Bl5NBlYcuPyVSDEmwrce+lK/dBVBtNP7x8IdUbgw7RVSWfeETvuw9B4MG16b0NcAKjqvXhXCE2CM
wGArcNQLz14wEsCQJaHI1rV4MX65mYrxMDrFVU/6ayXab9gYgNj152JPzQDagORQPrArGF1vIJXp
kiVsnnnFEdNIcOLdeEtt/8auObnq/BlfZ+DgO/F928DGidX0JqyXjQ1DgHBYkMSoKjtbBt9Oep80
mzbm/aHHAV+vO4Zf49JDERVtux6cQ4F4B74BfpegQA6t6Fjd1gvDm9Du0wwHbYDb6ltV2Lc0Ni+S
ddC9ywFkIRfnVqPiVON03E9VjwAXHHmIQeck7kq6W8D9lZgO4AhH8AE0rt4x+JVdLSTS+VjBMNst
4ugo/HaHbv58APecGzubAygYJoNcp2LPZcARbzotIPaVuI/k/BBWfpWOPddph6TEtWv3Xk7hFbIr
aWtjV8cUm6S9PIdiuI+ohT8BfWQouRN3J5exzRuv7h/4NDf4NQmVqN8jWjBxm2hXfGVzeV9jzYRa
Pw5ob+k7tFxJdsVhwpNYoHtX3oLr/dQhmBqmMi3rqd4sHutSuGCqXRXr75Ocfk6LVW9KJ6oOxh2d
BMV+BO2N3oQN+9mLFlf+ZngzrbnVhUKUjd6GZwge6AN2RfG7isL6aUC58cm3iEJrTTvsiGveXD41
uFL0xUbB3ANEV/uJCw8Xe9CmLOQ4HiA4VL9dUoHHyBdy7EvToKi9cAgoWoLLgRhaDm8xN0bECjeu
EERpW+I/NJb6YaNhfA9T0gktoBPdtPYEmO3i4hJZlozc9rEV3Q3hOMHf0wPAvPBx6qGHOu+9scH/
JwCVi+xsBLgw87zaOYjKKdIuFA9jxXZGw4GdR03uCJemnPd5NEfNs0W8aRNFy7i3q1mmpYloVkKl
Daigg2iIFqNIeQTN0dATsCp5/X1hiiaEhj3kYbh91gApIuydYOGjiLgKfQaioCnjTTEG7qbSA+JT
Rd00lLgx0bJA1cMHI7cPjJUDMAHsPZ+OrlfBFYO0eYzwMlkK79j13he7Q7tRXd24kMkmpAt+jjjj
omUNHMUV8hU/fIDQA2490E74uP7a8wGvMIC8Q8+JtUQwiicSG0gshJMIfPsMZcooH2cTIuL0/NvG
xTXMIFtzj+zgxFJVQpiGZp0Zm2Azh8urL8OAbyoTmgD3HlOBODy7dTa30xwmggfgHxkyF3dm8sfc
pjV5nSk87McBVyQF8LyIxnlXihlnqW8BGz8hL83jO3Tyszkt3bL54lBvvKMNNHxo82sA0XXqXJeG
wcIeN+avhbUC5WImyzetHWzCJCz8m3hW0bUtXGISBs+MO2RL3K3rGbXzhpBfWbp+agsLlxfFQE4J
uZgTh7nsGQwyfufqBXeKBSWNH4uJwmdisDnjiei28Bf6MPOw+NHZOnxEWgbEsIrpGsc7UkxWXKoE
F1mWaGcUN5SAy6to98OE/XJn46e2Q1PXma0Nye2G+S/MoiahA3GfGTXy0WVtuR2AqU0C7OC5gWPY
dzW4+FunQHiZQrLrK6oUuDOMSHTFpXc/OPrKDutX4MnsjQppm2OTBu66FZifUt62RtwvQdCncY01
ZKxlx7S8GmmP1EU4PfgD4nsVDmXaxmW0JT3BeSuN/1TaeIbBWTHQtXdg7hde4147jwcaqkeqvsmJ
7cdCbl0Q8dIpjtmhhzwKyMEozok/xa9N1MljGILO51oI90yJNtu+Gw+OC5JCMPziqoNdXq0h6kZL
9aCQNhpxPVGh2XtYuoHSb4TDeUOUw3PD6hgiW5hE1c01ulftTLul2FHdBYmwOQ6kOJCJj7ghbUr+
SBHV5wJS/9QG7fHa19zCx0WNkpLha1+E3+lU/QwBbU/VrF7RVgt/NOW1yJwW31njlKmjQLqy4iJ8
Q0xAQM0t2T6QWL91GQS5RAn8ubACkH5UUWSdVd5RAsR8M3RJH9bwr2ogI4Aj2hu6tudDqHq6E6oe
kzAOTSaGuE6tIt53miL1hnRZ1fmgc3vNnIz+eGd5VhJX0zdHq5ugG2k62dVLPESPDbiDidUhTdMa
mrGKiqSeF3tLXPKdaxtInMJRKYRHr/1kVXs2IEFDrM7O2yIW+8Xi996oX8D3yiYD9hMSEM+2VmUC
WdGMtK4PE7weN4paRiyZJklygqyg3aFco+0ZNiA9mKvtUO3KAFZPdk2thPIaAsgGFQmx4rJ8QOY7
a/k1BZ2G+TH2K+oOudCOgu4TBa2mbptcFEGLKCvKltDfiXqokefV3zgk0Ik00S8IRp/bWjzarL0r
6/61r+xgIyRA2CMdDjPFCeaoHt86RnNzjSKqBZe7tJlH90s9DH2KlLh84I4QqR/gRCcMZgS1FY03
AKowbHsC90aO3HaZEkGtlJWlevPKyECTw7sbx4D8kpRzhXgWfkUSIcAYJ56cp9sGVOobNCLMGzaS
+tjEfZkiS4kvLszvulDXpVv8oDGk7lPhvdlzDZC8h9AwJJ2Td03s35OW90j9+rNCgg3kkM+LHOdr
N+9KECdVjrgf4GzZzHA3esQ6Tqu8uJ3uxV6n7lUJv8bPRztbC3s32ElxmbMSSFa9du2Mr/VSJXP8
WA48HU2u1cYCfbXBf/x8yLPFIiAFUBoNCDqfTmpTlo5cw+EZDwEkUnSLTjoVIYf3F9K0AA7e6ODy
7LX76aTKF1nYsazAX5Ay1kkFOjg8lRIJwdbnT3OuYBQG0NrbETxc/tG335U+/PwndBjO7pNfinRG
peXzEf7IVk7rlWEAuYGLcp4H0ejHmhScvUvwTPEklO+aI7IVfF8/oYcmK+CGH8wpyJupHaNxDPy1
/00X0jlPAFirwbgFMn93ZUF8/AMqF8CaUCGnOaar4WUJQwB3v2yXlGyqDQ6WC14I5+qmIc4Y+AnB
FIqcPm852q2wB9xsXVPlMW6Qk9q1Cs1/tpchR3bh7a7L6R9v991oJwVnNvhLSKTCCsiA3U3Vtrwn
IIWs+MXu16Wa8BnlyEpXIz5KsqgueqefsvE8ZHzQQFbNZq/UW4HTu3efeHmUVpepod58/nRnZyc0
KrBhR92UnPYywh9RSyVhK1ibXBZ3cvj1+e+fE3Hggf4zwEmNG20bKEsVGABhlqmBXFxNJ600jFPs
t2O2Kisu00LO7SDvBz15i004K95xDDrZRyE2lB7s5eHzBzs3RIQ1jeMKuma4C36c8hMJdUw71IFt
Xj6KetmjHzqNKvPl/zfMyeRrqmIceoOKNhLN/W+UDXGvtak4WDGCh8+HOtdJCw/L/zzSySoee3To
W3Ktnt/i1PQQh0H80KQ60UXq/hBDYmer5bR/oTvl7HkG50cYaHoeujXJyRGjunGZFPMgt7jRceIf
4AV9U6OqntobLLHtpRPt7JR8P966Jt6JJycfQZ8oMN4Qo+nPBgLUHKsDyVTWtbCerrLyL4zCIrza
/zziyVnjo6Jd9ZGLNnNU0qfxhV3s0jy7B78f4mShhbXtc+zNS4pkFvljMD+B8YnM/W39AF7NRcTn
uZ3q/XgnC4CHknLP4C1KEJqAgP7q9ubQ2O3GnVhWMGR/PGv/+Qxdf/J0J4a122rrgLY1uGN8/HBL
JFrPKvCIM25h0O8Aax4kmoSpDrtUzPOFBXF2ib8bbj0Y3s2TPoZrBXI7eEJ9Hfv7EiVW3FkuDHL+
meDF+8f3l5wKcSbaxBFQb3AVgTJhX67onyUwcCNnS5w1U42o1lW+dUEIe37NocHp38OeCnK8Gm0Z
DtZdylpePUdCIF9CZgMXwhCVMY4Edyoif0A12HkDMcjaSwphCVfNvOOwoe3zz7/sxb/n5NO2bG5M
72Dv4X2mvinooKqt+0hug9/r3L10yp7/sv95+pMvW3WR73mlQcN7/dshtxI3YBZ8+5tHgrrKWVuT
oFU7eaQGrJ45RPAA4tecs6vValY3SbXvj/yA++iltqHzr/DdeCcPFVILrV3IWvwxIF29+2mGzMG4
aR/cHSqEl3z0z67/d8Od7NoeKwsoznHzblu9n9xuO7LVWIWnFhuvQvmDmkveIGe/GhhgMVqw4Mh9
2uwOhyc4Srh4wLbb91jtDT5bH067z7/buYgIKaf/GWX9K96tel1xHkwCo0z6rUQqJ/6LiOv975/s
0+WEEjeUQXNqhJ81tUE2pb///BEuvajTrZkbIBLXm02g3jT1cqLRucEuRCbr3/mPzfjdezqJTJBS
RaEkQgAU1f5d5aiMFV8Xy81dsVz4ImdHgu11FMCZL4a758cvQsOxaYdR47sb1Ca9r+PwMMXAH/bL
9vP3dvYMhcXeClv01sDuJAKClBnGgyHuMYrm9V6oJNzVoJIP6Gq9Wbl2/wvrl3PTDXh7eNyvpjd+
eLKM/NGyjV2uNh+5szFLotIuSmzco7LVU1fD61OlqEde2gHPBkGr2QcQ7xDRwmH/40vFVSmI5hFG
O6uZuPXK0SM1oJa7qfbrrW3eubjjX0KnhOsWdDpn3g96skXxWEOmLCGC4wDU/WY0tFByjRAwwNqw
gBq0g6PqrwDqEJOg78i5mxhKaIkYqVMkNSZBkUgxYzsNOIWJ8+gp1FPg9YwycwgWX2zDCBueN+Rq
vXA/o7uxeNQ96++CbohSu6LRnSiLMIdNeLPzmgqsM7MMV1O3TEnP7OiobQi2jJhwNxETnMg9sdy6
sYyRdKytL07f8lwR5UF8FPBiG3oznPOb1j2UTaVSv1rb2+Kp2IJeXN35nRjgpTXb5W4Gue13H0zs
Lp7YtKWVHLYK1yJ4rEziQTDSPWuY8OZLQdmmDMRjSwQsxrzKv6msYL5uTWTyMQhsJFiX8dmGQ+9u
9JbmHtng6NUKoxGZ8HgYK0i7aN1CdlQqf6u6BYb+CyqUi6kq91LOYZ2X//iUMJ9esSEwqDm9/0j8
umGozMA46V9219MuPrKbfymllZ1cInX/mZAnA0KTjSwDkjVYKqdrU1gd8l4GN+Npg2fyMrnl3wkI
kDXO1Iu+KmeiMqiiYfPmIW5fbZI+rg5Uk5xydpBBXHqD9jo2xtfW7DmZKl0fahQHRZ5xkn/Rm/Jh
1JOLiQ1p++wiBEw9KzoGjXfvlSILi+YvWpRIjMeD6xUiWGgWPz5dR3mkwwXjOGbb+bdWdSE/c24f
fT9AeNrZ0BTQzGCKIPRhu3VzQfK/+/1vZzJUCBJzKfo5c0ZgxBjPAh8tGLqcbGfSbXU/uB0wDETd
D72b1HGcO91Pdcmt4VyY9WGkkz0MJhUG1eV2nfjOZiX0oDoGtb69afP2Is71zEkO5DB83uG/A/3E
aToI+4Pv1xTHAcqdP8OiZ2mr2qyjscg/P/rODoSYanXRQraXrP/+LuqRC0ptQQSBdRDThFNzS2IU
uV3rwlF+bhhgaWFwCFcYpLlOPpOPSm4kNfL4ER2OpgkOMPCG/YbH/mYcpI+RTUArgHd6ui0QRgRs
gPsyoY+eKdCc9Ea6x//7K/PXh0EXihshH/nxlQ3aKSoVY8pBT2jzbSGunEuPsUY2J3veGhIgL0Jw
bMJS8OMQsDSuJD7WgIuDhZr2s6cewQmf9VaNNhT25kLceCYWASRj9bDFhIvxfT4Op2NfdzNc4KGg
qyAK7Ick0peYfpfGONnjWtJCBagZCnbyaubHAO0In3+W9bWfvrMAbWOw0UMq/B/kEt5GmvoxBpiw
9/x38459EXB7biYDm4lGTpAzQ+f060MaOi/1hJmMclt1jU4bf+vEk7MtxnrYfP5EZ4da6ZxYMmjY
Oc2u29McUI9ioo2Vl/jGho7ydS3//s0oSKlHyD7/k4XgQ1XbRy1GaUp0iPRFOpVvw3hhhp37OHC1
gIkxfMT/CTtoFkFlNOBcbcpGHHu9lsTbqX/RRSmuRQOlzFiHUEPqcP7BDTSFnz/jmVMCxx0wtNh9
0Lt4OsGbro+ZLvGMTnzbtjAOf46azez/xTXiwzAnc9wJ1OI2AsMALQ7RwGbZeUf5I7w316s/MjRh
l1KaZ2fIu+da//397s1oGa+C3RTKAjcbozFKOuH1SRkHF472c8sXZywCB5iAYms62ZFmv4gLT8xj
SsP2RS7B1mvBxfj8K50JvgDrCRB+YcqjDHiysSLwmsdFYGk59ECJyrjXJNp8t+2HBbSxz8c69zzv
xjo1Y3N73MQDD2N5dBOq6/ZScvvcl3n/+ycHnvCnrhqhPU5nsKqTaCjRDVKNbN5NkNVcSliem97v
BzsJTaoBurySIDQJQmhc/D10GrkFP8dxevj8rZ0rFeAToXjqoGQEWe7JJ6oEtNeknEaMtIcxa+Te
23m9EWkFcVbSBCUUJxmwVAm7mEn/0z9/ur/jxgFS1J+60mnFKpYuo9BXT2n5Mt2aIp0f2Ld/ce9Q
VQKMDvKxtH2pj0tONjZIP5eMN87Oznfjrx/h3VpzFzK3bo8z2bHvQIWBrNNNxXjvwDIsbai7/M0E
fTfcyYKTtVJyLHBPLky9QHiJ+rToL1UBzwXsqGStqF2Y54ANf3LyV0axRvjQ2q3wIhjL75xm78iN
yeZMbMzOxFcXUXRnJitq7jbsCRF2IttwMuTkwEeThgaTFeovNCFE6OqIxjLh8aX6+KWR1j3g3Reb
JwqVSBGALeL639CfuC3a7rWFZiSExPzzhRHEZ0I2JNXh14c7SASQyslWPMblVNTLgES6E1lbewxu
qR3tYX56HPrg3gSTzAS8r/N2ljwNehQyIqbfggadV2FlkZQH3rPV2wfeSuhth/YHevTuhDUl7gzd
a+H6fS6RmHLs9kaUcKPqGjT/qavWkkcCHUtaN16TzRLC1m6JEijZbgVsGwqv+DY6SmeNa0MTWwdI
mcR3K3ePWfGwnxoK9kV0HNw+DwlwijwOk8bvaNJX6C7EneDKxOWmITqTKBcQNCr4IYV3yrj3BvrU
opAWd5C/zjwHISmzG7pjiCDQ0bItSnfDPPnUojlOi+/gfu6EQIBhUfSjwkHJBenQHGIl9xGd0Kde
JEOwSoThx+mZa1kf4uV72Ze7KMo99cvEHK2v96ygGw/NfOhgSXUwJS2FCL7TO7c9mPHYot91gchr
bqyNYddUeelS/nIXcfQ0GkaIuKdyvDbRco2KZGbQd7eZYyBB6w7Vx66/XTznJ0Aludbjnk52xtSa
bPpS149hLWExhR7OBapxCwdUcxM3ECj7t0VEExCH0VugUlIW+5bDBg/9m6gCvEKUj3hnXzGRTH38
poMnPkaZju/agWZTUWXot0h7ZvZWWchEIOJPCqPS1kWXz+xsnIF1kM5Zd1WggRGNl2cND0wH4cXo
AFG1dEfLGm9ne3zkIt5Mfn1Aw00yTPy2LHkSwnHChzNixYcsMl/DbtqIFo1OaPezJjuHjAm9Rs4G
Ij84b9AXVXvZUJSHxglRrt8z7qdUsBwyerQSTP9F2nn1yK0kWfgXEaA3r0UWy7STWrb1QkhXEr33
/PX7se/u3Co2URzdxQ6wwGjQUZnMjAxz4pzPCYhpyQjeN2b1dYIPSJS8h8j8K2ZWZNKYS4wrZD2Y
IqmFc17/Frr2WPbqT7HrP3TBIYtq/hf6e7UDcutRNyrHnZZUn6ygforbZyHJ7tJ8n4jm534Qjwxg
2kD4f/YlMWIEVotR5igFFFplv700/1FDNTAFMRJS5plOldt6X+WE4CcMDmGfOEoP1C3WHAKjb8Ys
OxcfVGYmcwi7ivIoTMVDAkcGs7b3QvM8NmBqA7U+Aep0m6ksdinicWVw0tDKykSm3z4ysmRPqW+3
ykFOf+b5Pqzvc4sdSL6LVXmgCP48Dtl+NMpdYYkPUghvl/CSGB/NdlZMbN1hgA0hv1MbxEgk2MS1
eg8K9yAGEmNkz16d7sf8XHb9vRdPTuOZe535mTj/QA3uUMTHRvf3EWTdoHtq0IE1E4d58DXLnuZB
x1aAMgl8euIl83neicpZyz7GwW9tHr9pih1MB+dgyM5Gd+4ZxNKaM+VPR48Ne+qn3Vj8LIenqMoc
nhu3jYFCBdYxHv4ykHX1RmavvNxu5kACOhZmsZn46pnWUT5LRfMBQdhPUmQemSbcSUmxT8wfklfs
GdTepwb0GSWKX33llvEwjxPtISr+NhXSA9hDBx2foxA2bpQbXwXm2c1o2qnBz7JobQ8NI/B+jlE7
ma6Cf6w/SEy650p2QLYxRIxVb/9qlfZkBqfci+762rhPO+XQW6k9dD/LIGUU3RQ+hGruTio9zPg4
BkD4gLaqBiOtQ2ztaF9hUxOORlFlu1INnqIm+T5FXwal3wvpXZHIvxQ/+OJ5nYNAx6ENjjr1R7X8
1gysdXiuYXgJS/1zyeWcytgO9PrO4nJ1Y3mWs09x/6wxadxnwrNf1Ocq+KEHrWuNqsucLZcieQA+
+hgF1aegBcbfw1hnSXtJj8eHqWj2DZ4h9PGVljntUYF6GPyyuJersL7zG4SWasWPH9Ncidp9DkP+
fThlyVOnVsGdGkviCVmajAkBo4heNCtU73po54HoS3dlor5oIfBBQxYUXojuZyC1D6HfnvXB+pBq
XrqLMutrEadQyJjv21h5bqy+4y3TXRC8yq6i76Yr6V3St24lHZqyetKz/HvZMCUUlH+B6d55xX0q
xgeGcYv6gxH3zJaLw49MbvB390bW3wlMkBsRWN98hEAR5pN4PxMggLi1JEfqtdCR4gJAdyzewTta
nrtUxT0Wv5K4UXa+0b7LfOknBLCffYrfFMk++S0cc6bxNTfKn80ELB1sVb0Lgu4pCuKnqFXrg5oa
yE2rgnzwGVU5FypE6lk5RT/DHEZcfFlaUHCv5rMV9R16KDDX/R4kbbQQkM1wVg2MjU4rE3Sa+Zi7
DUB0e2h97VGQmT4oxLi/S3V5zKAqSJoXI0+CoxwqLbMVBVhrYC62WuWwAUUWQJAQL2gUKdlhXTUO
LHyM5xd6ArEgQ4F2oEjpTizj0YU5otyD7dCYXlSE49iV+kdzJHFO65E3yvMq19eIQ4WkFR6GhvGz
Sku8QzxlnlvpffKQMKx+7C2xYnowZC5PsQp/V3ZD/Tv0UfRKRzk/lBFRfFZmvQ1N5/Cg5H58r5aZ
yGyxChV2YlbPsR/79zRvQia94+5E16JxGelRJk6fPKE6KmoUfLN0EMyneCiPvM+22AV7uXnfudPQ
+YcUGoP7ko7IgzrpwxezTn4xAXffqkbNHAqzSMk03hPdO+GYHAUtfppCoB1T81fuN/ed3zAPSi8z
HveTlh2QZM8IU7rsIBq/IoFhCbhtgZ2ErqpWbq3gXlMpehyU2s3kTtyjPWbUtsRoPdMAU7yPmk45
qdMg7G9HgGuNNUDNsBZRXYdzdFlj8AavjsC10uM6IaNlj63Dy4pEqs0Y1mkWcZdeLGUj7FyLcKlm
yCr6tjLIwUWS0ESJ2oIUJDAR/KPatgCbiamDggO2Bdaaw/JF+oWyFpU1YKaIdCwL7XGTJP6geB3l
b8a2KH8nT95Lc6QKekj2GeSe/2JpgNKQ29HI+ajaXAfvTEVbgsrAm622PwLxvhdOUcPYY1dslIZW
EnWKaxKxziz5gejHtR3LSnsjqEkScpExe8/QXF3h1RvSjQLKlp1F+lgnejAxQd/DqKBrDDIE0W70
5Ucx193bB3HOahYfyoJzGyb5+TPRybpeEPcwKXLTZ0EKkUfsp0TXSrdRz9syMv/7RWrVGmZiRSa7
1lifpOb70G1Ibaz//ZmknOKnwcm+/vsD/AKp3kn8fTkm3SDqZhm392mtoYOwOsqGVDPUue59baOa
QkspZ+lT4IdOdVKO8YGn3Zn2yd53g8Nta2sLkhBrADhDr4VK+7WxJLQyqP8xJsZnxvFQedqqca5b
MBUAvUxtvcGbm4EP4aiH+pESfWrUh678c35LOhH//P05Ab745CXd6KnpzI6MQuicQZEHsPm9ukt8
OvN/vlkypOLIHM3Fb3NxJwUryaeOCSIY3YnPos+i9eO2gbW6B33QfywsbqPiq6MSGCymtN4xpLrr
c4/Q+nns38kRNBXQ6eTBvkTlqBrbXdZAAk8utvEb5qrc8qJe/oaFhxNg7VEEmVV2rvp7Fv/5qztn
j1TPjv+F+s+8oFvGFl+vHkcTigSjg9pscAgz3jE+dSCJVt0vEFrbiKCfGObZ6i6u3jF4mU3LMnml
3mi/jKZSTZYEPCO5Nw9EFQdvOIR28nmmVZOiTU3GNSd7aW7xWZkYFISgwVwG15Q47JowdrQtFs5X
NsA3e8mCQMqIaK8uHUdrgUag60xdaT84/XNzsj6MSA7nrEz/QPVdspXPYIaehI+3T8xKiQkVOugv
5/Y9AkELH8JYWdn4s77Z6HcImfZRcleEVTrT0DCYgMqto+qJB1+Y1/0L70VdS0UCAYU1XVm4SqVA
AQ85e9xxV+3ykDij+nB7bWtfjvPBAwy+Dx+2qJertWRFasWrFUuHojj25u+RxPD/Z2O+kBceTEiF
sMxm8rGgNCb4jPWvQSp1P5Ta27K0eu4vl7PYsLqKJ8lqaJd0roLMXuRqj7OWMoMPlAqOlWbfXtma
73+NAOFGfJWzuV5ZEWoD9R+DKL42wpOQGah5KEyh3rayuiod9AjYH84Bb+a1mbYdatOqld6Wobe8
SyJoGPWo+AGKP98XtAtso9Hf1wZkZlFeq25ChvOpqjLhECiCsUVSvLpmXlNR5Cbw3C3cZydQRagD
fow0xXYNUIxMb2O981daXnQwegBLNIvR96V+Bp3mSGJim4ue6nFgT17evLRDj1gIQlKPdVkbj0Ic
ZneCJDcPiWgFM/8C9GJFwFDraCVPrT6Dt27/qvmWv/1RyGWDDqHgvIRScBOF0c9oDKiH5lQf4oNy
UF0EUo+3zUhvXwwLfIOuorUhEk+ai9tSqkPfl/DIvgIUjWNtB4I9E/SiG0fNdK/sNYa977JPytZh
Xnmcscy8E50mwiV4Zq+PWR5NNSqHcyQjK6AvxcI8aB35qJMWyvCx6UMkyiU9Z5rXz9pTa2rqL1Re
vM8ikrF/xagOUFhQ8uyPQ1LCUSAytL/AiKKHdf2rYimHKWCekpmspwiutv50e8PfesDrv79YtWc0
5PqAEGHogZzipxaf/f7nbRMrWLprGwu3lGeV1BrzBMycxMl25vhn/2AcZAdO3bvbtt5ez2tT879f
OFtD7wsorCh9WLl2THx4AdVyIwlZSbmxQVLK7JIIh+QyTgScWSeNFM5wsza/q35KO39vOtVeMCAx
ZMQMii57S9VodQ8hGcX7EQtjePEKDyFS2U0NzqQeJ/IGSJYhLLG9Qt57ukWtSTn6k/IJ7gO0cJTO
7cPp5fbOrt5M8HtAdhj+ZBhy8QtKk3NuJcx3qge48pz8QO+zg+HQEV1lP94FB/1TZIfulhDomkMA
QgFiGagYjmFxAaQhKwchNSGjytr3k+TDbpY9egPcPkom/vGDBiDlwtbiMoTaiLhdTfYvDqbT6aNT
VlvOfe2AXppY3AWEAcLYUjrKoU/muEc3pDmVjE6oO+M9I/PZtFePYM13t7/dltHFrRBLZaihyEMb
04PhUD308QYn+Mobfb1zi9ypi1sPpigow3p73Gcv0pf4E405Dsag29td+fXbAM8sgy4mmKhlWahJ
NWHwNKrjGRIcgb+rJQniuJfSeqb+HwB66OpnY7CFLN54n1Z38sLw4oQkErxwZUjlsRH/0pXPo7q1
kesG9DlJ1Iw57b12YOI0DmU/o1Eap3steInm3ngsnfI0kVzvmLh/LDd85urHg1l91pIEwUjYcW2T
GnUwhmh+ki4ZXw03P0Cbs5PGnY8r850t9NCrvNx1KDHjymhIA+hQuG+LEEpOm24Mawv5Waffq7Z2
NKCt+jJSJIXq6SH8NBzDb/65Y5yQlqdd7dS78AMADN/cZbETO+J9tBckd6vyN7uvt78KKWwViCOZ
43ITUtOafBGMiYrcn0Tbunsxi28j3EIh1W9heIQH7vatXI04DB15Jyb1qd0uYd99NoYy9A+YPGhf
BejfhUfwLL3j7URksesvyYZ7W3vrCSUobgGJVeGsXHzneG4FQF9CK0Y5W0HwZRwFt0w236q1M3xp
Z5H1awGATz2MGQjy90zNv4KWs8np7GEPY6PMIZ4Fjm9v5pbNxesEQ4lc+gZ7mZv1j3iCbbr3Pt02
sX5P/rN/6MFd71/dFJbVh8x5i2ee2cRJnppjsktPqttmO2HTa6+fDwO6dJQaAdAvvVySdLFiBhBO
zqzpwUu6p1hD6/47rLlziPFvdpDRIIr6zDygBnq9uhxhHL2cIww5+1UHxxKK7Y39e1tJ4OJfWFi8
fWnehokyPxIAFUlP/XPkOZbt7+HMsmzjENwFZ/U5OWgf6Qluxverh//C+MKxNpHmhUB1R9o6n8P0
L1/+PVRbB2SORd74EJPTbc6QHPox11sY+dSPhYjkUD1097qdOAAu0l3IAakOsbTxvdYCMkJQIHE6
zPBIE84rvoh101Zl3scjlNCewu+zjKf+rqLxb5f3+tz7cfqjPu36O3Xa+I6vOcdimZIkEgHOoCMZ
3Pu14WIqfdp/IELkV+3hApbTIVDRhomzYtd2E4zQzeB6yVSdCm+AAbOqoD3Pupc8stIT3EuPArxc
O9lrTCcXaUTm1A5AEkCuNMIX5OaSAGVgaFbexi9fcRJXP3xRqGsGuRnlbCa294A4JQmkO4EqBhtN
q5WTRjkELBa3CJTsMlCu9X6QaesOtp4CwPUlJ8ytXQc46fZ1mg/Tm6/wj5lX5fWLz68nYw99HQe6
NT9k0g+9+NiKQI/0d2iKbh21+e4vbTERORfGKZMBdV98cSmLw0TLqcSFonkohgaelXzSHaVtGIpV
ugdIjCnm+jk4Pj9NPsNjFts6EJe7QaqjrXhl9rNvfg2FXRJx5om4ate/Rg4KU9MLQoLopLjp3qMy
IBzg/ra3JFNWcg80GWYdUxjXTUZ9rg3BBZ5XBYPrdl9PD9NpavXdCJ4C3qeNDV45MnAMzB0htKKY
91ns79ALcGVBUUfnv3yMIPqEOvarJSQfbh+ZNTNo13Nj5wmPN3MqshQAqJYGuqlSdaTQcqf1cQKH
46aLeD18i09ENW4e9LQIp0DPXu9cWlpFV+f0+z3lDKLmqIX9rgN8J5vvFeNzKRi2OvwY0i3XtBLE
zcKPHFALrT/aRtdmpbSNGqGmwaJYh7T/JiYfJnQheEUZ1DL3nfmSpJ9vb+mWxcWzIqkj/aSYXCM5
zZlccxxdSCE3KQTWig4AZiXWZc6jBEtnbzajMggynZQExI8WQascC4+AEAD51aYdpNVeFz1XCGXb
aqmYjfUjhSPbMowzQF739ppXWhHMvVGLMJgilimGLLbZgi1NTK2Rc/Q1+jjcj4+U6Rxjj4TMcEYG
M3ktOBcP6Q/v+23LKwdY0bjwlsX30tRlpqJPnpjFCaXRbgQcF6XQYoZtYfBsmOafvxVXphZvRc+g
rCRW1NJH0sm6gsRUkfd/uBpyLQZsSPS4j0jILNyLGk5CLdQSiVD2ZPkvhnwuy41H4k3MqsrUiuj9
aox18amW0zwkNcYQjywjK0/JSd7HlKrM6sn6lp+yPWTWnX17TVsGrUWQDJfuWCBjAFzUhjqW2N87
ZXfJzF/lCs7WvMPyQWd1FIslHCe7B7h7sYNKXWd1EyQdxSHYNuG2hx5R7j/eXtLy0C2MLMdLB3lS
PGtIKX3HO0gxM+udwpG4bWP50ixtLJ60Lq0yM6iF1u415aSnUNFa2o/BDP9SIvnltqn1PSM+5egx
SLiEuEBkOsiB6LXwzPQHsLyODPnybRNrh2DGOPzHxiIDTOta7C3YkqniqwR6+/BMs8QRtJ32WlLQ
Ny7Suj1KGJKlgaV5Q2uQJhVhZOd3tv6eksJrjxnmy3sfdqXtatrqebgwtnD5RVP3E+MDcPeb444D
uM8F/r+cb2zi6neyZJ3H2qD/uqQfGjUhH7pZ2XOAG7ghzJcQALn9ndZWQlMXP2eS84nL2qoJHSh8
nKhYqOAzG+Os+PIOasnbRlbWwctF6wLmPAbqlcV2VZIQ+14FnS2z5vEO6MvnKbV+3rbx5kXi/pAi
0ybh5Sfmfi0YXgTDZWilGqNhPQDJ3Qim0WF4njdJdzQg3DsG9ysneWQWytkGOaxsImeOEVAoEflM
yy51ocuDUuhZa2fRs2C9CJCY5t2WRtwy2Gd9UENR7QR/bTDtN/+Ii/X1uRqaYxm0tqA3uzD7beiH
on429b/MLnVu7+Xaei5NLR6+AbxY3pmYgh7lm5qibVRHj1U2Pt02s3ZnOQ+QAM7ttrdt3aTTUy1q
xsYez9WpeuqOzQ7BttP3AAm6zbbiMoGBhZ8DLuHyAKhxEBfxqFUzz5JE8F7NpRSVzBxxH+g0bOCk
iAj8cTVqNjcjF+ZhbajDlpgJr9Cluk+RpJLhw1C+hZukpW8vlSUSyVsSfkh5y0mZKXVcC2UhwUkG
X26p0+/16uoPi93zKi6NLLy4DMeZHvoYicvwKMGmrJrNxmFbOQXYwD1A6gEDzhuozqBJRtGGGXVe
5+9S4XSk9UI16L/hN1jbNZ0UC5wiyQ9t7OtblAumGqgpL3lg7QyU4HKGl26f6mWJa94yeEOoDRIZ
62/AMoPfDeVoGK3dyVNyDP3sJ7HDxyESIan20F7SptAuqzTc+FJvSoULu0uCtXjqEgMNE5E/vhvB
ArnzI2jY4tM4017KUAl5+9srXd3LmSJFZq1gkhZ7WdcqSn8aT7wcROdy+i174YaF1bOh83KoClgu
GvKLoAiCtn4sEZogz4eAZ/gZud2xg6ZxOBTTrtnOsd4GYXy8C3uzE7lwskpjdHrOpbbF7DGeTvr7
uVcduYjBhV/iexmsvD0TiCIdsfHUv5L/XqbLfD6SVhMSQeqjLHgRx0LPOnoQqgFYy4fveV7ELmCA
uzKocydLw48hkvM7NR0hIsuqd1XPsB4D799T3Zd/QPFonvMOWtreoHsweQgqeF2LhHILOXtYlF/L
WozOtWR8t9KJCMmTmv0wJeN3RS4JXG6fipUthHuOCV18Hn7dWiwkTsqh03Ku8wTndqsit6D5vWy3
ycjglnn6/xiDp+36e0WIrYmNZXX2OEioCjWKcRZMblorV0phh4avbqSf869ffqZ/Vgdc5NqgX8Ix
7hv93yAY6dgcUSci2f83r9XFLoJ6urYTCQ3Myz3jEfVeeW3IWTB976ApnzvtR8job+/jm3bqfPz4
XgSAEA+LMFQv7ClDrxdICYFo8I8Mhbrgb+gA2tExODfZv7MGnpA4BrajpRdOO0uIRhX5I/UQvYO4
/VAqj9oD821MK8j6+9trW/tkvGEoiABZgPFs4aYKXUsNrSMdHc/DfX1o7pTDeP/n/BzzDl6aWQRN
HgzLuaExeF8pphspT5LyhRKoe3sta5cLsVlZZm5gLq0tPlNqqg0qSuTy4NpOA4JzbRN/q1vdBiP5
53UDFgSZzVybgMJ+mX1YzFWGesmRUA8zyjRyG0Yy4b+yzjMpL8PEt5e2egR5TNBYxhPOhHjXRxA9
52GaAnx9NSGolIydgzDNOW4q2xSYDO+ne6/STlTAvmQi0ZSvRB/+xS+Yu7+oOALugwDp+hegaKiS
K5FvxabtHzMXmRkXJatpjxfdRLWsrtegYgGzBRyDb4R9mdby+MztaJt9wqzr0S9rZGLKHVo7nvFR
opBRSk9B9xHlsY2tnk/80okBpcEm/3lbEdJzuasawmF7lB6S/Jzkd4GysZcrscGM1vk/E8sakKIV
aS4KUmtXUWoXaUj7fCPgWbMwhwSMIUHu8mbsqUmstoVhoLVH8Rvj4bq5wVi7ctVkYl+mJsA6woGz
8PQqbdfUawVAu22x7/N3ZGWoXIyuIEsbAL+VzyFLFtBj8M1UApcHP/IDqdN10vu0GnO7qBXol8xM
PwX6sIWLX9m0K1Pzv1/EN1LnTfAQQhYQB8axaIf7tms2VrNmYkZqz81PJraW8BUFCloFwerenhrp
Y9VpdHo1ffrzd59c4R8jC5+OUFDdjWo+2nn2rm61fW1mey//ppkbsydriyHnRnfPmMG4r0CWi/3S
+klWG1SqiP88iHunX1Lb/LlLR6vhPyaURQhjGdPkd/lcPJgYzwq/RcwQK/uUxu1t7/aaACxu/ZWh
xYEe4kzqJl1HHTopx3dpVDKkzAhqvB9QcwMYZkkVYptS6nk72spZYevAHAU7BQubnNMBQbq9r/A7
42yI7+TKD9mVWu7cQM9wYNJoioxBmp0sQJfbWsgMBVF9hGQ6PLWh1KIblg3NO7OPm4cUDbTj1BvW
rtHG2qnUooNZgVnZtEHEz7SE5s7yKjSCgwonXFfiPhV1xtut0v+Vj4m5Y0qwd/XekN7Xun6opJ4X
KQ7QyKETMuyn3Bg/aEU+Iqnpl+O9J0ThDzkSBLeKhsBWsjDewkavJH3sLQWaORGf657X9wqNGNq9
MpitcPKJ17snRWS2fQoOOQQXWibv60Hb+J5r/unS5PzvF0eTUWTJjEZM9tpXpaoQeGT4uj9axueN
c/P2sZjxkBakO3h0kErXduYgDpJ+EA113GmIjhlMXtWF2+pbGezbAhcpg0GLQp0nr5iKvDZkRrXZ
FBHQSzMN3tMZudeN/s6zlLtW049BIG6EhWu5JSkK7TTeeqwt8eyCVekFHdDWFo3WfwmNTD/Knd58
RlTe+x2NHiPHneDZY013KTW86TRMWfU5lzLji9YUWyxya4/A5a9ZBPwUlAs5LA04TZhVz08BQu9b
YwVrJrT5I1KFJQ5eNpuQW2uyoJQ7IJMPqfdNpUfpPf/5YbkwsUQkVNyByUKcyFal4yj8alRUl3/d
NrF2TAhIKeBBcs7/zeH+xblPJAitE7SjbEH+FXooxsNr23t8P8blkXm/bWztkmmUpYD1M6RGm+na
GHrhiJUXfJVECRCj5vGHDE/fh+2723bU+RYtnfOlodnBXKwq18a0CZO5uutb2Skzs+ZgFuiQNWEJ
3XDc1ekTkqDSmRIxcWFQifBIJMnXoqiN55AI8Zx7SesUUt6cDE2QHscuy/d1rECLABzuuYEy3p1M
XHZUq9lJqCvAQWlhnUrfEtAjFX/nGgL3u0Jo1ccYpjwpoMASkDF+o+fgn9O2l90Jltwds9qj642y
dTdOo/VTyBEOrfzYOLUS8vJKnG0Uide/gMWUrGaqaA0tvAIDp/1oynlrB4N8MGrDiRCZ9XXBnfmU
Nj7C2jdA0mweImLmZlls6qu4TqZGYBBSGl+KFqxLaIAyv21krU5Hk+AfK4uLXtVtKRZCQvDtv9fQ
eO/E93Gk7Yt8QOcWLXLLNpUHEUGSWnRNARnQaesXzA/9m7MG3hReRA72m4awUBR9SiWKdZ79o3H0
990OHpN79W67M7IWP4GA+j9TyzTAz9IkRHarsX3tY6yPuwAm5X+1n/+YWIQ1KgRDEzWNxtZ21pN3
UG3lCBHRg3aoHr0f20o/q+6HrAkHSu/ijYiX4uc4nQCUaSV0+zB6qMuvXfMsWvVO2KI+fIP4oKRA
Egpf2YwkQ/RndugXTqGPlKoGF0SfVtsVpwK6O8G2vo8vvRscUwewk7MldLVSK0EVh6KMBHJNIqW5
tihVfkMHBYvqwT/+Xd7SXRRxto7gfGvfHMELOwt3pw6T4ddaRASJVIXlRi4ss4+t2zHdNd7BwvLl
9iGRV73Ihb3Fo6EUVZNrcQ17TqO5CnwLRfOxzuJ3peJODFr7MgQ+8S6dWc9g9pqkAkaaD1P63et+
B+OHInz0lcrW5b3lG4hF/lCmY928lIqjwe0SiZsT2rd/LoT5159BzdpS63U+AxqGunhQz+p+HjAi
KNBDZipkJ9gnoKhjZwvutnZfAaLP3VqJoGgJXx1koZDHymrsUHezpNzV4lZ5eDXswvMws0GQ97Zv
1U9QZ0eMalKOE38PJ3TQd4C1RrSe5k79ZmFzdUUX5hYnra99SekFJogDKLMLuzgpTvxefye3u7Jy
yoBhLdDom5yNry3f5QEnPpm1DujWMuZw/QVbSDiFNK1Qpuz9U9EabmoVTgPMIq1/tm0IXPxe6+b/
RnZSVbG7saUxnuVAjEZbYIxMQrvagzJNr84eIhQxftMPzJ05o7vGL4pc2an2Q5UeoStFSe1JqeA7
937J0YsRZU5ibVZs51fpzXrgOIYRWJ8xlwtXVCKUGwQVFVvhTkdRrX7IaEKHu9YJjuLROPk/bl/Y
N+jB2fWZqjEH5rDhv0moeqr4ZaZQPxrc5pSeZ5S96KqueFceNyytuCLawrJBOZUZcAZ7rr9UOaBa
rokBNRfXetLcxI0f/IPG+zGvrD2KG9DglauNOSLJmWOGbGdxHosGcpSggM4mloPejSK5ccO0SR0T
aDyitX65EdS8YU5lJxUQ2gx8AI8AM7dwfbAQRq3VU4+Z+94Cch8W3VxQmUg0zmp4xXtIqSBg23Lx
84FYHBg4e+imcf4pnSy1c+pCz8Wx452Eu8lWoMijIuAHW2NtbxDw8+oo0b3Wi+FreXX8F09kgJIu
esqMfM3z7mO8a+T92J9yeERVpwH1ASp4L/a/tPhxGwW0VsEFcAZWl12dUfCLo5NOowChGhyJ4sE8
yPvpCJ/gadZzQ+rbvn1MV9wYdDEzBbLJhlL5uj6leWnkSEbjmNPowcw/BcmWauiaX76yMP+Ci51E
6GOc5Czv6DjR/tyDj3Cs59qtT5D4nTZv3UoMemVt4U9MJC2gGWM9QUfcG8gPbRMd1CHeBTUknPGh
pe27s2rvm5epEIz9scbmfG6otOrkPXw+5syvV+tbtaSECsrBhbr3DgWlfmM/T159FV1+035T/Wa+
1svrQLmdFI9Xgfba4tprDbmFnpFI6g/tb+vrdF/DeQvNNLrCfws5yM/jsXgErrYpLbJ2dADrgsSD
oUGRrEXC4ddNGhuWIKLY/CFrfphb7ONbf39xNLvB83tB54W1JH8nBj+r4Ovts7/mSi4XsDiZklVG
fovSN4Ndj2bY2FZ6Z/hbAw5rfvnSyOJA6uVIJjFP4jHBU+zEOP8UVv6XrvMdFCpb5/aKtrZs/jEX
d02HaVGSI1OE1Lw7mlL5Xqi3ZkPW7jP4I6CxUHFR7FmWLspcy7wmKSVbLf63maU8Vnvr/QhPdrg5
O7mW1hLuIDsATRunXF9kDlmXq3E6o3jMxAH1uy+y3YycQDjnUH2uaeptgjVWvtiVxcWVMgJ4g8kt
+WL9tyl/yksmqMUHazjc/lZrZgAlwUfBWBcYvMXxVmNFiYuEb6VO1hH82E4Tpae4PiaS+8eG4Jxg
KEOjHrkivSKGATLeKjzfkHQqanOfFNJ7QdRehGSL0GflRl2ZWmxdMYppkJsQCYWadTI6iBBFRL0T
ZWPrVjCZ1pWdhZelDSDGmIG1Hd3T4N3k1FBh76z9+AQ1aLdHaZFxl52+9z8HG12otQDy0vRrwe3i
ipmtnAqWQLFTnbxvVt3/7NHAo9+QMEBsJm6fwl6reA0K1UBFYa3Ot+Ku+VwsPD7AxlndRgRjDcr6
+o7Tuw7V0CpF3tOZ4TzcQ6H8PPfPpb14TOzu5fbpWUtxr+wtvKSaihBFm6/2vMNwqr9l7xiw3BOn
p58YLriTjt1dicabZneforvuW8BUjDOeYsdy4o10ey3mpCCDDDj8LdzRJeSiMfzUyxM2HzSukz/q
5K/DEdmGEFRfchwd8044KT9vb8CKT51jTZNQDFgJFafr/dYzofUNmbMWxBA8PynGVol25Xte/v2F
z6Y7J6tMFtDXNKvo3lDSzJaHpnZur2LF24BAgPVHAeZBdW7hRusafVYpAuCRj1Fht6N+7obpY41S
ay2mH2/bWtuxS1sLLzC09ZB3HZm4MQo/ROEcCuJGGrfmZ0B1kuWrdNBB5l9/EyXO40nz5t6m9izA
0jvpbjr+dXsVaw8dfv4fI/MyL246Q2CNVghew2Gb8aMB3P47Yc9jAIB0pmzdcmpzvLS82Jf2FgfN
S8oYmErV2tb/sq+Jp5nJTkarGm4Ge2N1K4Hy1eoWx44gOWkhZsBVS/VjNUiIOTMNnlG6bRvH0JM7
Sqyu2dfOKMeoHGbvN+zPn+jWahcHMipqlBoUmO1mYFjH2NCXwBHsWXUvdVXjieT/39wAcEBzh0qn
Erl4M9Q6g0165G0yRvOXmVluzFBk0fqnTrOeNxa3dj4p4wJWJBOHx3ZRpWnCCHZnhdy/cyEO1tzw
bNnyk/zx7yxu/EKk5Pyr8wPenfsNpRl8G4trN0rxlI4i2IXpqa128XN/CJzYngo7eKYYtakbtVZF
xphB7wShLaYIFhvatL1UBBP25vsxOdKuPBRf2pfX6o1kN4fkMLT72xu75lnI+kGxWiCtWeP1lfRV
LVdiXljkjuPd2JyardL42odjqm1maZ2TqjdTX5rfTrpW07tNc8uu0LYMYF9vU39nqX6xcSLnDVpe
AYbsGRqQZhW5JVNv0iS9Is8EWXJeOXr0My0+Dv1pkD4GzV2ZPWmQ8v/59hFo4jRnvCJZ2/X2SX2q
VAS2VOGj0NaGUxNv+OXVFV0YWDgV2E3DYDLx/DOVG7ywULnpEBRop//fOhbHIOwUZsUFfFdcSwdr
lO+gPN6K81ZPwjzLDGYQzcIleCrsG7lCh3WeBA9/p8muOsXH0u6OpSN8rn73TvgSu5tXeM0pQ58y
g2WpDZpLaGQf0WKvZJwipKb31l2AICOxjlO/S90tJPBaQMAkM9VyGvYQby32EKacqM3HtrWVvnQU
yzv5pfbcq9VxsrbYaGbHszznl6YWjmmaBjrdAVGbgUBKUIJgAa1+HEvDFavwY20yPlqrG+3dLZsL
5zQqY+5l81RTSwL2PjWTzCYWB3sUZxD0N6FwZ1jJc9+WDMT/+eG8WK256LGkhW5Bw0ULSvEOQfe9
qTdWtuZ3gVrQAEDT1SIIlq9vMccytgQFHwVB1SFOnOrD7Od7Fy2a3US967/Iwlfu9ZXJRbzleRYU
/RWeqpkg3YrfdWm9K+W7Nj4a8lEPnstoC4W04umvLM7/fhF8ieKYi3WNxRiqtDrfTcFWg3drTQtn
mOp91mkS2zi3JDP3b9rJ7WqCPH+Oxem/WsnCJ45iZaXVhJ0GtVhStsB3gheAz3YR24kr7EtHdo3v
1aHayR9I4uwm2f8XZZTVX2HMlFgz6IS5z+v9TDS5rBILzywfrL8MAhJINHZGBREX6K7NqvJaBXtO
UP9jbnHl6zDtrXbAQzNu/LFwvRPaw7v8Y3berpavOOorU4ubnpaxOqjC/5D2Zc1x4t7bn4gq9uWW
pVfvndhxbijHcdhBgACJT/8+cuo/aat5zUx+VXM1nprTQtKRdM6z4P3UlPNBTfvHjDhhMk0rB8JC
QjkPI7/7lYIYqHoB4ZookJjS7trxpKe7kn0vq6eBP/znHALiOfQfscFRl5evIbk7FyOzUPqcOXxM
ct+mK4/OpbIaVOjRkgfvE8xW+e5hxG2eaxXq5KJ7Ax2ZaPxBj9THyY3z2nb+hrb4IZ60C8xO8Ya0
MkGMK6GpVz3Ea4ydpYRxPiBpgdM+jq0OIusB8+ad1ZV+D9Oqz2dlcVWfx5BWdcNJxiCTDfcTPbsd
K7Jr7G9TdqMNX6ss2ep1vbWKwBxPqroCF156i374fNIiH2CjBbk3E6qEXR7lgL73rIQyEvEd/T6e
br3uzdCeXe9npVE0xrafj3tph50NWwbf1c6QUqUjOL/5TTXtGh0dN2flPbgyfe+f/izfm4OdQNDP
oIFrHkvyrNG1dL/U0Tv/hO+f+CxCXRrAQjZY8UATR9omBVM3h5abFmjGnqLhbG+KjV7vJ3NfPX3+
/dbWjXyXVJ1Uh0cPPuDvzdai0+CTyNvSbbZpVoItfkiIKIubq2AwSCula1V0vHrhVTX7M0UnPf+b
zi8654LU76AMefGM0F1r8KiCxfi7AlmftKv8pzhBuyiHh9u22pTbee3pB1L/wkGqoy0KCBHYQxeX
4yYrdFaxAuAVx4QYWGJuYawHq0UvCbX6vh97n3Z46Kop7Cwt+KtOell99xr1QVf4j74ioQIjtjpl
b7ChvMtbFI77MqJWcyr0vvdH601l5ra1IbQLxdEqaNFMh2RBd2Ow1KcqdH5a/UHLocdnZ+6zAR5K
5BEHT4K+2LqTHlIHvn0DjAUB6b1qgb9IDb4ti5hfA/WgXhPbQoXaVmCiZM6zn+TDy8Din9VAjChJ
3CKomDeEMEm3N8CVWGGhO3mQtE3jI4N/dQunCdQ4+5HXSgYvvvhnCYT6pmAdGEzAnHBYO/GJQ/JS
L4aNy0dz4yDnvmQtoWHR2o9a7OiBVSUnwhQtyrn9UjA41xlmEtIu7r/qRXndNXVgJcjPjTPsAUjz
jbI9ORx+Zy6DGJfCjM1kxywcTVS88f85pXG7KwboeObKTVzxCAqGm1RRD9ZYR9D0+sILC/Jd+bVd
qQ1cRpsnXY0Tf5jUg+NMtywhOzRrrxrdfSxwJFi82+vWsE06iEYZBkD3fDy6sXJCnei+c7KDO8Cz
Ka/or04fEj91jKNpZidwnh9h+Z74LlHCJC13LemvYDum+E2BmrDhoZ7kMeUmb3UG4znwhRTDmMO5
V7v7lmjsW03HhxmMd59wxhOfdG687YiTh3SGDWWWJkZQKoxt4yQptmrdJzdalrwNRq/5djyUvlKz
CHQU6BXDLi00bABcATg3Aga7tkOS8l2i9AdYrMew8YOuvNV1YH8Nxg9tLJ9Iqd43pnttO4PjA675
1ayLwjc7/QqlT/oInwJAyiBU7DvuHDqterD1fq8zgsaedh1beI6ipov/QvsB+fEfOiZ7Gr0TVkse
2B27h+h4pM3VtHeA4oVCFmv9tOFamJvVGNmeE41DdTTS7tlu5yzC1M1+OYMCwVl/N9bKqevghwX4
AHBDimV8yRqMSIttd9ey9PuIJlkwCoPHGWihq35Q1E2it/ndyNMmpDo8HIfa+GnljIR9ozjXVTXX
O31K4h1Mx+I3ZyxMP048KBlq7qY3aSMojnVgxvwBP+eQDupbUarH0R1+QLjpJ6xa3novwfIckdsK
5l3rsCBEN+TJNZpTnc9KqDIUKzPNOxlzFw159kaL8Qrycoecdje0Mn6MrvPkKPyojVoP403nIde7
MnC64UEHl6NUIW+otWGaGXuIK50yjkeW2m+zNK590xju1cy8NqwWKn+8faCpglWosysT+u21Zt2h
KHcypuwLM2Hu6c15FBfeT+L1xwrEJdTcycHL4GsxAggI79ZCQcvKHfIb12RGOKXFKTXa26rpXjSq
Nj6xTNR9O7vdCPsq0Jw99Hia4gqogwcnK+oI2iAPZmZdA6Bj+nnXbC0LFphJNX+bWqPGWV26Qa2k
d6ToHR+VShImCeqC2kihihg7NvQj6xSuf+78nEzVTW/UT7mVT+B6tweH1ieq9uMuGVNot+cgaE5z
LmQNSeB6dQf3IljmJMPUR7nSRqVR7yZubWv4s8WGpfhjY/yCmrgaQGTi0DK78w01/daa0wluIBGg
4ac2gQcSzaF9pbPr0kbi1gaiPnmZdspj4BcmIw1Bkap2eu689WbZ+fHQfCtT49FNPfRicoNHuk52
jEwbpR8mP4ZEoF9oHVZwludBr1fXXQmIB/COBrwtsQO1Altg5kfCPTWgHXQhTDzPJ8hDJv0mpzZE
nmBDpxhQyE2NbZbNLOra9g4cqhdORiuAp/zoF715UppC93UnwR3TceCw6aGaVljNSxU717Y3fM+N
FHmj5XuH5r8wM1OEt7MNiyx8b0bnDvaKRYJPY1sbZYRPaOsGHS6VxDAfjLR5iXsrmIshnAfj1pyM
jeZ0ZAMJ9jTSzALmiAUSML8zFO0t94aHSVd8I/VuStA8fD3Vvw8TOsge6aH3rUw0YCqQfEYBN0k1
z2nY507u5xN4qJ2SPzLqVqavZyZI7UaFei7IOH0zhRpyKUwhknqMvBj/1tNzEuZu8YSvCdXisb8t
PX7fKOSVTpxAndP+USgujCptTJTJSiWCk0Xi165yo9mKBT9ds/d5at4rboXbcf+gVd3r1DiHaiq/
jJ15pYMA5neV9nMo65+qZwAhTx/sUg252n6Li+I1H9OwzTgWotUBRpeOzpuRd/2tWWN7FkjYLn/1
HL4tLP5i97YGfbr4gNOG+qmqnIYh/2Z75WbIGw1uuHBLbqB7uu1UYvptnDxNlN6UinmlOf2r1Zg/
YjVjkarqL2OikM3IssSvMusuzpQ3V3O3sCbf1lrxBGQHjkXNvQMO9KBn817PnHjHrL7w9aa4BiuJ
+1gUwgu0elKVeUcVdj/m1bYAzrJGv8XTS1j30p+lozabPHbIdU2c7tBVjvFt6uGOgzRqGVtS1dUm
hsboixrn8MjQmHLMm7E4Gh0EpLOJv9S8hqHv7FqncTCHR90gzXXpuOoenvCGP9Gpfi31gR+GJIbU
U4LSIyQL218uDGTwunSI/cDIzB9qSx+uYepub0tSl6cSx/Iui00ULtreu1MmyLEO8Vz/AC7Hrf2e
FPmwcQw8ttgIIQ/fs4BocZO8GP1OYV7hzyVefCm1rTsVPrwwgy2T264v2KEDtO44OUh8Lk54cF/Y
pIUqVQnMo0GN2dW0rHCrw/01j+H9C/bPBM95/tjn1kH10Nlw0ImuzMgxsc5rHAMQbHzNVCCbh8rZ
jg2cZs3slsTwhE2GOvVbWGjYeR4qxDqAumf4FaG3JC2aXVeX7MDa/ABeMWp2JmyoawhzXnFVfXYU
0ATnOLBHnGfQZogH4kNzKqJcu5/IFMKY9BkOvgd0CY7u0LQBs9H9L2rQYTqzvNFUnqGcY0VZV7Yh
d5s7aJmCuMx+lSDbXxlZa4Bn70KVSM+fYt0mYdHRr7U6FHvuoORcpYa+79AWBprLUnemCkfq0ezy
YMYe3bXYCcKZGfCliszRlHdf8PprHlU6VsfcnHhEWqJE7khcGJ222rVpsTJUaFsHxaQXh1p3QIlr
GpBD6XCknbqxbJS7qZ0PMPHM66gtsVDn4h5qA2nYjeiB5N0s7GK7W0eZY3/oaAHjSvebqeMBzMm9
N3g9jHdTlGK6DmuE38IQMwnh/e3eWEbR3s5tjYc/B+vHepk16xnuswHLmoCn/cZ12iIaY/Rb5qmo
Aq2Gw8Y8V+0xG6onx+pOddNc69Wc+WWt7LtyiFhzcjs3rC0ezrBZ5jiJfGwuQF4Tzw49L3sZqUkB
NX8rCPZr1Z+8SWuitna3HOewEvc7a9JvR6ZuGrUGTAWewCB3YkfnODUT4Lm5sOAtXureRHGuHn6O
lo0U4mwbKw9T8GeGDke00gTTTE8uIY6vxRb3awcG8LHS/yos6ytMz31bh5Pt7D3OOf+qzOpmMK0v
kz6nR8jCQ91zNHYa174A8Zkd4Wj6EyeoA0FYqL6VCbyFBaAxLHsdsIC0/VrC3C1MuKGBgtrdpri3
4bCGlTLSBih+Q6n5fKJfkz55yEwUhcsuqmN18lWYT/q0UA9xP115WrojerGlOd+A2Ho15vpr7EKe
W0l42DnxKbXte8M0b3IL8qqus8v72tslar7tmHOcLPWbAU+aKIM4GUTXrOcE90B0jYNkrLDU84Bq
9DTGSugwxa9NqAThPIiRxhrQvOyc+UDMpNf9CMdS3sf3ddv/xFl7VU7JJhlwDVYMXPnT5C32uBcp
nVHgHTLdEyZSJhQ9RhOwhW4KmxrMJtOZkbC7TQ6hH78fyEur6LNPvAIXMfWhmp2jWzu/Yi+vb7QG
rjCjcl+QNHSpbeI2XsMIukkMeFFbFN62VguTKVbifPeSyCvx7fNRR25TFfh0NrF6oLhd+Z/XBpaq
0OePWlG3PatKdFUyFk5XA+p7EOZH427aQAdjO+w+D7NYFTh7O0sF/BREaa/UQEEjTgnTX2grB9XA
ws+DLNc5XCGCJtQsLjl1mL4SryRQuf0pah5qiCq9K5Qf1ivMiwOCvpfg1MFnUm4+60ZSKXYL0nnd
XNOk2CtuslLwXax6/YkgU8xm9BUNrgC3XKlYJ7wyUPVDkYMZ9coSWC7unUWS0AIpnFQn3E7HYDjM
G2fTbuE7f2dtjaDaDLtV4IcohMr9CICUodsK0C5aweLvZyvO8PDlnBmTpNEt+F89LLBBvJiPuuEb
N/NNdqW+di7UqGD4F65hMJZn7U9sqYBa5aYNz12dBkpV31ncJUJ9slj7nmtRpBIYL3OLaS1uHr+N
i3W+zc2dEnQRgxOqDjPDIgJ8dQ1Jv7z6/3xYW2r8cT22bK7hUDW32W64RuvW1w72RvXrVZ7bYtYA
I14FlQpEFl3qXU0NS/QKKMPA816BwwA1AJDVTYkXzqNbGk/5qGkHNmad34P3vrbLxTguF9Cf4FIp
HzRP6D+LzzukT6w/quwmbQ+2wVHU+NqiToJLdphaK2XNpVULYT0UG0HwEjyyj6uWV4DgaVwksPnR
sX9oBK7n5bGrH7p2zUB5cT+ex5JW6TCnBrT8wElirxBQfpfeHl7nAM5tm2RjrXzOpcUKeRZkTKjO
oxAoTSW6PCiDpEhkWm1ZO1Q0YG7U2sN2JTWLc0SetPMw0qTBmk7PoOk0BiC0uluhupRcJ1f6LW59
oAas7fPFvWCAYYWQ0P+6AEC5RuU2NEc5XxjxTDfC1U94RULtZreGyF0qC5+Hkk7QxqnZ6E75GOhK
hLPCR/kuRJHJjy13s/IRF+AZ0MvVoZIOU0/YKEmnKPXIRO0So7L8MWwequi3smj5UILK8nmspdPn
PJRYNmdZ2rNT6qEwgFATJGZhSzheUTwrPg+yuPZsrDxAqiD65UoLPXOVoXdRgoSHM+4/5pdJ/fp5
gCXALqpTkBSDwSY0OOVjOp/txlOFEqtYB3ZQb4ChnEzAKIXYYh1lBJZk948rQcU0XKz1P0Hlk7uo
05moHYIWj0PUQkEevvURpKLgrgN7myRcg9IsztVZPOn8VgDRqNQMW9jtB+i51z4vUDIpnehvxgXW
G9TxTej0ytp9czU6VjEY6AqfhL93vUmiQfGnAT5BRlRvtedVtuTSAgF/ETLvFsSiYST1cRWWtVor
rBOu6Ji+aieQ3w14yf68TX4CYhhaY7R2P1n6mEgYIBYKceoLS1baT+OYQ3EbjOpXy0UpHd7VFdwx
Pv+Wi1GgaSEUgsGrkNFP8N5glgLtocBDE7dr8bhkEP4YtGwl7y4lJ3TZoa2MehIEfKSlEXtaHDui
7V2314PyOuJ1aTLPN+Ct8vmAFmcKDFqIVZvCJUi68zhMr1uQ30DySF/0aScKU58HWEzppuj7gWMK
7o9sJIK7vVKBywSw5yHbWR6YbUXQNiBClhFKv2v5b2k8AuMkeMHoj8l4la5T7CyOccOpitOYb1jz
tjIckdvkJIE9a+PCBgLbBY2iBPsTJFlRnrpCJXsHeE4oHmAp6KtDqAVZwL/9ZjT9zQI/DyxGfpbZ
BQi/sOeRi67DAS2X55nyZ8vtV2Tmlla4OKQcA3YlkJCUtq5RomyTwNATfiWadmcb87wbegtbtq+G
55VvuRQLmo4u2sHg5VxQJIy5jXnKKMeTIkB1pd4DYARZAV3zhwG9DojbCqnDdc2Mpd11Hlf8/exT
zii3UGXCHDpqcYtHra9Cmktx6tCc2cprcC2UdP+0q7FStAkq8AUo1uhJpvPgsyLxoa638jGXbmrn
g5IOZcVteW5xDKoEdMoA1S3ZorQqlJahLRrQlblb2mfgpqsQUwEMGY/Qj59QzSwFvQ1caUg/+WyY
fWsN1Lr45WBCIvwGoDcrnyEtz1LQmVtYsznoEFDlHvjgo9LF1+ba/Wx5LH8iSTuLQarI7TzMiMoL
x9cLLwEG8y/oOoLZ+89wpA9m2gY63SqCoG54aCv10TbIX9z9zkNIyxrmnbzN4MANpW8Lqm9jcuxS
9BwnM3tYWWti1UpJ0IXRmgepfLytkNU/zn5ZdI02lapAgf22BM1DIQN17QDvrr5Dj8WqK+Zw+DGv
uWIvzNaH2NIocZxAbboBB8PqedDSzTgk0crwFl6qH0JImxYtuLkZBhTubVodzDGLmpocIKBwVxAN
Qq86v9PYlPqF2pyIsYZ6XhuftI8zBcbmpjXDXXTIDzYhJHLUel7JFmKCLiYQk4fUC4VbXNI+TmDs
lHWj55jA0r210wOpb7x09/lXXA6ByzuEyoSgrFTWGFQFPvAtOokl3VbVEfYkvj3cfR7j/TS6HMef
INI9KR1aTglFEPP7GKpRH7Rbdiyue/AKq2e6KoO9ODe4yfzfmEQOPjs4uAnUSjsiHMpu77pr3enz
AS19NGQ7QKQA4oRno3QdUwvPcxMFzzeOTskuQcnroJGaCl52sXIyLY0FNRGYyWkqKry2NJahRmk6
L4Frgx+T+WiYFVAdKNyvXCeWiiJgCvwJI6+0hhsKxCYh7oXz/V2TgkQQKOrDMaojZe8NK0lwiWj7
IaAY99kcEU5KR6xtQcDYCSN0L/qXmuhLk3U+NPH3s0gxJAAqylGDT6/mbwILznaAdF1Z352tuckP
CbgXa6Yri5OG+bIEiRdFHykz8WkcanNEiclzf9r6aejWpJiXYOcu3lEYlydkL2WFWeBFnBJlERWp
/Td7URCF3w1z62u2s/e/eYypcwcmGqq9wvZ1TSNJLHJ5U5/9BFmBtp+6sSkGDFLfuofi0O1oJNDF
axeMxW/5Z6SGlDuyqS0n7uDCBBbCnUoc5Uud68nj5xt6bSzSLus8ACOmtkcVEH0abdcdaZTu/k6f
H6YUUPIAt1uD3IG0FpXMiNGoR51O2YmyfLtVghLiL79FrNLt54Na3tRn0aQzuOVEt1MNt3YzPwil
GaGXBhDg7KA602wS2D2snFfif3ixJAwT9TP42Aqh5Y9bDcAZxcw65MWCvHr16OOpqnbowRfh5yNb
iyMlD66nZekxVBFmV9WBn6jgbEhtXKamgR68gfOVeAuvSUzbn3FJ0zbn2agTLcN+tqISuC7H2KuD
h+LFoWTbSV85kpdz41k4ad5UICfcrMGtfdzkdxCa2Wdgc5Abc53kuZgbDRcy0oATw49F2lwdtyrc
CaBWDqRXFQBwrnzr4eIwQrG/fnR9gHyo7evQs/p8/v4/K/NPXGm/WbnuJmqKLpWoPPUPiAkuHHuA
+fBGpauiUkvFDczfn3DSuqQxb3WAfoRIkbYRNhWj8CSYA4gUXneTvzI48dEudgFImCDqgoiMAunH
XVA2k1F18OBGYkx2RaQ9VQH1mwwKDnBnWRVgWroFw8/yn2hi7Z4db1pt2EWT5ILJaG2cnSCLGVv1
aj15LSZi+C1Bn8GC+5bMXiyUxso8p8CBg9LaI3RPoLxtlDVfE89dimNpMN1S0TlH40K6XCVK20Lx
CI6GrYsMkj545YoN8FL2OAsgH1wABxSANiZj0NYl5PE6f9KOQiUPsNqVpbC0vc4jydurnibeGIiU
mXUI1XRf6/sjXbU1XhgQlG4dVAZB/IX8g/TFytkD/na2+vd3Xm/7KCtAhquZoGVgRFnoYVd1wTo1
670PKS103D6EkStio0kjDU8xCuqyCsgUFDCiovfNgFwBogYDc0CxgvpYHJQguRogF6dDpdAvf7l+
dSd0sqw16cuFBA3NUyDuIByH25Csf6HpJbFmq6FBP6eQc0vMhEaJ1infxom5G5ZR5QGyc1VUe3V1
v7LdRa6Sv8K7qS10REBfkF/ZWpnkmkEBkFF288Z6P9MLGkJgPRQ+qWTtYb2wpjyUtqEZ/26SKVvo
dknizYZJcTgMNUoIYQZxB4BoPh/U0opC1xJmQShqm2ggfUwqrJ5UNg0YE5T2RcMDAGdS6l+VNp2D
GEjcz6MtHQdCqBmsaAirQTVePl+1ODFAlcD0RQaoO/Ut2zmQ4vBQfM6Aoo5Wwi1kmA/hpPO1Kq24
BeoWXKGQwe8RylPdE9iaeQDoduBusltF8BhWBimy/sUygZqJ6qFTAKEW6VSogalqIE9H4TGJJhl5
jPMa0L4bsD78xpv/4urngT/8TzTpVPDsvNK0EdGaX4kNdvvv0reS78QVPQ6cNQabOEEvRoccgLMB
DZELwqHbaRy3FqxK9dC/EDyxXsUGIDcdzNXXnx6L3/IsmjSBDYDzlDeIFpuNXxMwEVgc2hM9eWAu
12sEuSVuGfoIfwYnTZ1ZAgKu2Qg3AZJpRtort4/GRsgkefAPPlr53vYgRPtvauBLux2PPGQ0ZFgc
vVKKNRu35HmJeTRLVOF9mqV06zgpSAasTV8/3xdL2wJMC9HJUpHGZGeDepw8OlgACgrj6hkkhXZa
ExFferfCEOVPDJFMz24rfR3HBKDnHkcGuSL75MiSK/4I04ttcj32Adkhv/jurndB77ktd8I1L11t
Qi7VoyDKBiFVvNDhia5LExpbs8OJB88IQXEDX2ZTmnucE+gKwYOdbHXr+19oWnyIKO1HtehGh3b4
tqyst2XqAaD/5fPZW3jCfoggpey6sXnWeviyyQ3dZweCJyzQSce/eI5D9QbuRlDaBeBbPu3Y1HCr
TLAgkcKIetLYGmrhcnJw80MawUlu4h8YoX5cIlD/qCxoQzJoXnIIM3mb5B7Qjwgw9Xed712trGTm
y/0tRZQ2mQ3b8RHmVixQyH0JKoMQIhQPkmRvJw+V96K+MojO/RtH6MunnhRa2g+uW+VuHeMKFV9r
AAcmh35TfNF91V/ruF6K6kmRpDfQlA3e3GslxauE7OkXzc/D7NqFtt0uhkDT+2OI7xoSJac1uNDF
5QyR4a5tQ2wLB/yF+1wJx9tYcXsWuHzn5I7zU2ln96b1NLJtFVP/2isk2Zm4R/3nsrNQaLYg9eOg
C2pdeH3p9mz36QQVSfWeogkMEz9w6HzoCh/yHbJLAJ7j53vwIltLAUWGPctuBu8BtZih7OuKTmUy
+Z19gmtR+HmUd7HnD4ftexhoSxoA4wJ/I69XpTPbBt4aSF8AewW9X+5BZQTjqs4i4PhTCxTSKIuU
gETtfma+YoI7Cyarr+OND4xH2IfOATyoVZGqi3MZPwxld/SKcQ1AZ1rKQS20PB1FNaFxpp6KRrdB
2CyOpMyuuEF36TimwedfYul74zTB0egCsHjx0gYJD8BwreOB1d5P9h0EqwJPSVeui4tBIGyvogUj
NKnF388nlTYlsMgEhnuJdQCjArB2igP/r8ZyFka606AlmJIUkK2g1a2oK26LQY9c5z/X+TFD0EcH
e9y2cfzJTzZepAkvOIQCx028rUP+hpfagxOh8BKyYXU9XNwopGhSdrMVW6dlabNgGNLtBCROyJJ8
FTi1FkXKbApTiTFnAMeMr0OkND5Iu+JMpzv+jSrRb6X+tUrn0in14UNKW12NY64kuGJjD7Kw9UDE
gwa8ErGDviHVDjtu3fpxbZzSQkwnDkIYQ0hTTa+HyVVDEqv0b7YUAE3oGrvQd5HdmVMr79za1PBM
gZ5xZRyGKt00U7ySKJeGArMciH3CU9vFqv+4p8wW5gco2wLPNOTzN5Lx+iZp6LgS5f2qICdKeOag
2o7sf4m+bUeSAmyLFgVoUMMvG93GmxS1CQdkbMCACORx3CdzY2ohi4Qtxl8Y2WADnP8AaVM7SWd1
GholgcI0PzbAEvWeP0+B2sLp+iGEdJcdW0ZYb0ERQnSCIJXrU3MX76H/c6sFCURbUffBCwxqTtRf
O9iXZhFFfmCCYI1+CQOmowOIgYcGfGdqQTMKKtCXldGJhXAxg2chpAySFxVKNjr8rYWMU+4djCMF
hwYX2/RqXfL8Es8qpssQ7qq4eoJZLZ1fSkxYqc24MIg6sTAY5nlE8yD72oZTCAGuQHlWlH38sjJI
MYjLQf4T9v2SeHbCePo8OqmBsDT8rVxiAAnkCxcCtNO+/mcJEQwSUC7IHAuZYWjGftx7ljrbtQXH
qqC3hl+awe5Mt3FWssjSRQAFORigAhYEXW8pVVGW1ynJse45yX1T+xmPJGDVW2ffTa4brnw+kd/l
zweMi8gnuqu6hjSgvhnmumDoOk2HMTQ2/TYOtZssYICl0W0SamvXyqVlD5wuIKyofgq/0o8fMCaE
NrMDSPq4YTDW3gzbKvAC85TtoboALxZ/vQkq8oQ0RDxXUQGAzoNoK0hDNEuzcNoWc8YJWJk1Kd96
lX7XvPhI9Hy/8j0XxofMDKwBdO6AoHSkYFM/EWccPOD9TmLXVVG11bMtcjX6JXzXPilX1UpFfuGK
pUPOBlcSyKnCx15aLjYDJh93LNwTioMHk2Y2347t98+HtTQq3E1FUwG9Cczdx1kbCkOdGMPNx9aP
qZ4FmZtF/1MEmSGUwQdKqTpxPgP25PGo0dbwQItjwJYycTDDIteRvlORQLM47uH9nI22HXZeq4VQ
Twn/+zBQw8PS1sV3kl8XoHo6tJjQ5zG5HuaZd2gSb/N5iKX5Pg8hZXUrg8ZnDBE5SNaMfqWWVyoF
idVe09VaDAOtJKgYITdclFwVNLFob2ZTMHQPEANqnceOrWyW5RCog9gabGtAK/q4qniNo9ft8LH4
wFxIZrBf3AO/WfG8v4oE/C3seJAKoAb2MVLesnkyPZyEPTX8pu+OoFr72jysbMXLXqmh4s0M6zu4
nECIV76azXULEZpUh3PiXjCJGMoDzT7H2bfeQNLEnpPTGlKaWGVwGkIx7uOYUgpU8ZDNQ2CdYHl1
Az+V0IK4x7UorSbb6Vt+M+NiNl7HcWDt1yyVljYTXs+wuhCy74CufgwOSkvRgk6Hxyor5yCvynSr
jLT97yehDlIb0ih6G5d+4+3EzClP8CRuE55soZjjRjEdcojkZXCI67TieQa2emV/LQ4N5Apo9aKD
c1EgyHqgIZ0MNlgjMwOVPRL96fMNvLxKziJIO9igDjObBBE6Xfdz+6GxDhaNKgLFqHo/A8+S3Sld
dUXTOPofI4vbwNllKWWcz6ONyNx2g1mPET1pA7suN6gQBFUK2ROifpsU1AvTGTuxabef/4KlLY/P
isEjAdtQ5P74A5xE9VrSQTtIK7/a7mPm7VWd+v9bDOndgDPQydDJHALHLX2zL3wg/Df4sp9HWVwm
ZyORdgAbPQt+W6jgDmUKP3TD8a2+fvw8xtrXkgrf3qBmMEqbhmBS7qb8cWCnsfuLk/18QqSTPWb5
UHYKQnTlczxcN5DA+HwMS28scRAaGs5E8RiRsjyr8I71cCcK9O/mVtsYIdTK7oC328f7Nmx1IDuq
kPtx1B6n+89Diym4yJBnkaV9Vs1NZU6d+HwQrRo16sdmFbZorqt4can2fxYfFsn/LJy0uVyYb5S6
i4EKX7QC5h8MtivkmO3FUyRt/4Xl4VIh5UNI6VyrdLebVRFSiIpzAoiaujdvOZwCuq2uAXu6xtBZ
Kvd/iChtYFWvEsdUELGPqht7K7wfBF6CP+OFvBWIePMIbYi1NbS42c4+rbSllcKZ09JDVOfEQhva
wL3wZRXSlGo4pL4V8J2xsr9Xv620wTWH1NogRsq39jY59lsoNz0kewgRbtRdf/RWusBrQ5T2OkPv
0HZ6LNakfPXIsYlX7iaLuQRlSzyEUIu90M3tIIyIsjd0fErjl8uMJ6vzfkA48PMdt/jRAB5HVwI3
bAG8l/I7yeuiHN+XB4cYq9+ien4US6OO+BM8YNerRGLq5U1+HlH6bpZSq5OrUKDhsvZoZfV1TpgJ
3kJ/09trT61LrAW2+HkwKVsqxpSqXobhwSjWjyn1ixnoNPdJt4eoc5V9Oia7zrtLHfLFQldd7fSV
s22hYHX2AxyZcdDq8BuaR0jTj9qvMp1/aXpUj3ZIod1kaHWoaSurRgxI/rqCJwI5DOEHLr9ncmrV
ThWjQFZfAY4HT1BjC5WwVUrjchgXdQHUGlE6kpaNlhdMMR3AzPWtIO+Ou2HT7td9ORbDYBCg/BnA
yMmAgLTjXOs7gAvTfbc3diNG0+7XKRSLRx60Xv6JIx08JaejVwgQo6hvm1DTbQJ4QrEfxTUahpv4
BNBRxHfWT4/4dFrJlUv7/Dy2dAplep/nDUfszHxmaDW3Vony4to+X9p151GkgyfXU055jyjuVx6Q
KrCzoL1nOwECAP6Bj/6UoZYjqsLlyviWDvXzyNIBNCVQ1BxsoMBn+mT1Dx48oRTn5Koggdn6Sqyl
nHweSzp2VJ5mlipGOQ8nk6JEq6xSGtdCSCufwreLzzVCCK8f66hH7EhJYN00eOWAa9ts6q2ZrtxU
lmJ6qPWhhImS30VBzB2SYnY5EOBdUjpbZYAKYgZltZVUtRgFOH0QsNBCuFDvMCHHTUeCnpzOvpP6
sdWjlbNG7CI5N6E1/U8AaXbyrrDzcUaA/0OixaG5Hzb6BoXLzVrqX1rw58Gkeer1xlYc0WEEN6+/
LdRMgbC512413mihQdp5JfGufT3pWLOTsfVMhnje+AjZA4j+tuHn328pUZyPSDrLJlIn5piLCAYL
p3i+623I5NnF2+dhFs/MszhygX5oPdb0Yh24X39LM4w77UE00ZOAbNe6KpcOIDihYQwACWDQh9DZ
ltNfViqZ0wGtPgXaRqTeNCQ/gKeLcUmsNv/Cd088Xy5X4Z+AYiLPntTu/+PszJbkxNmtfUWKEDOc
MiQ5VNZcLpdPiCqXLSGBAIGYrv5f+Is/Pjtd4dp7R3QfdIe7SUBI77De9Ui49wUVLohJnnybScbk
V5ttnunL/lN5/Mer4r8Xu9j85i6Sq+5xsSA8lN6tiT7JmD59fBffVIS57XZof4n9o+WX4VZAISZd
f5le8Tmenz6P4D6sZP3+zi6+rWXgzjChrAmdXjotcXuoUTkzL9uM45jZV8/r9QZ7+6V9vv1MWfrp
HV98aPZIgjrc7tjNi5zejel8tTVBIvhs5zSlj+L4mQrs40tCWQNSN8gE8Db6c8kYZmpY0uIIEwcB
QKcVVzchKCAMplhA2omsysvnf3+EH64biIQhMcXoFP7684rYreD97kYIG8MyoRHwz6bZ//sSH9/V
b9e4WDoTKyMLpVtk22jiHGRGfJDdYESNaSkRQgL2P9GyfphvbHLk/39jF0tn4rpqeIGLyi9bYohU
VMV6H6J9a8clFDSfogj/ttrfNhgHskcKsS6aIRePUlBSYk4L29kW22365+KgoDjDR9Il4gYnKXSt
6zX6Z2ggQ3/5jWLcPt9AMrJPPhVjf3gE/vZjLp65z5a5LSr8mGHXQnfHjt9h33vYnvXntoIfye3+
uPOLZ62qYTWmx8VgGp3MVw4mQZ2c7z+frPrwrP3tri4+SbhNaj2DLZqUDY+JfTtg0NR9as3bv1fs
9nv/2rk3mSRsYRzwfy/ux3OMW/ZDgSPdgQF/LHVVvMpiFbnxqtJPmsKP3kenYZ8EldsC+euy0J9t
gmRQRy97BMQzvKjr7e5GOPBamBBwwVPWj/++uQ++ePRYrQiVVlzqL1ofgVSoh8MOlmnxoCAQ6T7J
AMIPnh4uANSEDwYcCH0XL6ly9bQMNWTHYTCFM/xvpcHBB9BDUknHOnhVA5x3qP1rMS2mOBSO/mHQ
q88wizOAENrZrI5tWKHeAzdheTFfuKxjSoiChy+mVJ7RZCtaeKKOvMsigH52ei1g94tWP6B5Laxj
R6tdUxgs60TS1dppI0DedfUXs1IvLjpL7Wjg9482h8y9pGMEYVPTjV3uq+6FeyWDBfny1K8YthxF
cKbweD6Jeho3j1VY+U40nM5WU3+VdfRiAQm3K2bWpA0Oe6Q3fbA3IBYk1DYHWTCajq0ZMjqDNWNr
kjgE3HcC7+VvvIY3a6kGvVMMJrjlIuWSNHOAwU7XVdcYdG5SrEO+Y2Gla0gP+Zi1HBobPI/g2Lst
BnJkaDmADISkiqvWqY9Ae0R7OZka43jC8b+i3G3Hymv4Pfo1UFBt2knVCJhD9Y7XP7SinOZYi7X6
4hof6bW29CvHsfdZbeLjJfffFXEZUM62XSsVosIEp8N+6a7h6fDZIfNBBv/7qrsMJllrW6z1cA2x
eem42XpSuyYpz9WveYL1uCDtvA5y7IAwVv1Mt/bBl/vHxS8q2VFXDU4f4uK2aau0Bes6htvjtBP+
/9p6BjtO6KO1huQGxTR/e9S/BZVTOTHWOR4ihGVESbWoUDdw5ae0mr+/YSvEJhRG6PJuUpOLQARA
irkPhvo/pn0k9uGAGI8UVs0wpIn/A/5pc5/F0j0UdfxZLfnv9YLUELRSG3MEPr7Fi/VSFnCgWbjd
w+Y5BxQd5uCf9Q//Pkj+uEJwoYbXM9GrN2F7hc7r2GIgI5ih+6swhvxZsvv30oBFIDocPh7lB6aO
DillG+oBx78udm7VZ9qFIEOXn8lntl/85+EBSxp0RGH0iYZoeCnEmCUS+sZpNknXcKiPTbLRDaHC
O30mef9oafx2oUs9himkQ8QMJHA/oUAGLPb80skgs0aR+/5nrj4fhHHwV8IEhoW/weS4PIqnarF1
R0rM5bmZ1x/dI2zsd0Eyscyr8+huSf8HY9QfLD8kHRtKDsO2m5Pan99Yyce1ND00LZ7OdBMvmcLk
Z5jqKp11vM0sbEHbp52MvyM2zIrjo4u2ystmcvHnVUOrNV6EsxlmCW0ZD4dqV6RDbMP3botYd//7
LWu7XOA725rZLKYuLkfD1W1ogZOKARPCUVSKlniMvvw72Pjw/f1+mYtgYJxnOgc17go2zd+7VxdR
8OYW1/VwtaiyKCW7f1/wg9X5x21dbB1WR/iC99qDKiBhAXp22Re3W1LAZeKOf8bb/GAX+f1ilyPP
xQBDRLeOEOlA7V31acjdtF6BZ5BW+u/b+qBw/MfruvTrcJm/TMxCPY6MVO3WhZN7e6NHqNAHXFc7
bWoURNrS1D+bcoYjvQJ8i68UGPKBu9ceMEx77UGuM8+IKRyrWhKzyu9qGckn8d9HbwBaSGjLoB5E
AH2xsMRQORg2wlwKYW5cV1+E97XgOW3O5DPt2YeL6/dLXSyuwmd+2RGM+cyQ3U/n+bDu1WmGJjJp
Yzttc+rmn7yG7dy72GUhR0LRMoC6BoMiFzcXjRTs2+3m7DtMnYXHXwjUs29i9ytcDyDmaT6p9n2Q
W6G7gu0POivIhpBb/vmddjRa5qGW8OW2yD2zrX1PvHju36NwTEtv3IG5fRRh8Cgm6+WTm/27gPXn
pbfl/1usYashHESALWKbH65enH2U1VG8+Qm1uSWyf1/to03XAWkeCnkYVgfexX1WdBS0DrHAu97K
ZhANIu/x/3AFNMYw0o9h/vByg/WIv/i1ja2osb1zOej7drLd+N/X+EDBg2f220UulmQPjZ+uVixJ
N4dmdhNdwSQYHkwbKJGtn+0KH50Zv1/tYrfrYEvPhGabaW95vbXh6gQWRR6ODJmWu8+OqO23Xy5+
qH3CbVD+A9vDsRyZcjFQkHhkma9RvgXLyW+AHXLG6UQV41mDekzaaOJ+/fdj/SCIQr4KWRBG3TB1
dhmOjm0VyspHOApJfEorfZjHAVvfvP/3ZT6oN2558X+vsy3S31Z8sBau68tfE/P/cTSRY+aKGO5g
tbpCIXcHTnRq13GJOJjEFriAeRN8toQ+iOQiWBWjC4l1hCT9IvaG4r8bvR4hzzJbwXM5EyeZAtFc
e0ttIdgH3JC40Z3dCP8AJ0rMSnem+aTa+9HH+PtPuHgOfde7phmw6YTtrtX3RfAZvuGjF+rDQwkr
Cc/7L3H5rLjX2hXp0Zv3u7OvwylHvtHf1wEwK5+81I9uxofqACOSOJWgh/zzpQr4EvSYqtO/6rjB
kMHKQ+6xCzwV6YaR1taN+3+w4oGHO7TziB83K4+/Uhi/wd3Pq6OxdzavdoYhpsQ5W3dwyc3ofvzM
HOejMxecVky0B/ALQVD35y3CzlVyuyj7ZCy6OkNtpsxni5vULtwogRnhtBUVPhNmb5vL5XYAESQm
jVCxwmUvcii3nJnXGri7DhWrEhrIbzXYQzHIMgpIofHZDevcQKYZg8f2iX3fhyc/HJuB8cFGDqf8
i3O4IxBKhh0eb3CD9lEe7cQD9tmzc/QSfd7M2f69hn6V3i7vFdN9+CDh3vG32qGqVOeNvdisNOpX
fTB5k+mrzWksTKedhR7SkMPqYmOD/8ew4LMf8EENfbNBwf6HlN+D9/xFhUGTvpknhoTVzacvTYM7
Zschfh6+AOP2n6ruZ/2Pjz6b36+4nT2/7YXEMAdTOyjjLe1tMNyW6pM9BgWLvy+BGBXHMUTR8EaA
NPjPS5jG2P0S+V3CaMljto6o/K1lD5xZF9gpYWoGg7OG2cVaQpOhhyIpGvhNxRx4ztgBfyiF1Ddh
w6h2ncaEecVmcVyt5qcuo+vI9K9WpZ/o4KuESeiztHhpanDE4N+KKlF0bQJEwTbMg44NqrFxo+Qj
7mFHuAR0YY1uC2uw41VFqbchuAIL4PcZqDImyziSqCJO5gEwruuKle/dUICjWOyiirGc1MUUN4Ne
4mBqAPrs5jCe7RFsmK6BYTpa+orAhEmWBC3BNpk6eaws+KwWTmYNcEuqOvFDhfVhWap347Ik4Gy3
KrpvZnUgI2p41QZ7bEKTK1nyvZjrK+OaMAYj0E3Y2sfQZ6MAqno79nzyc4KXddK7KPUp4co4qMev
OkLCZzj+KG/hTa9HEUduePLJmrFA3mAyzkN6b27dQoqEkH7KfdPdWzaDltVb4Ss5Wyho+BLlWthb
JC6xT76/fBMwVE/0SMSJ1iU51aNmaSEcncoK4mWygeXsVfMdVyWUnaDXHckk0H3tRobS59THRd25
qHyjT2RF1RgXkIfKuHK5yMKi9jKUxMA3s8k78wLQQ23yOq78LQDdNaTj/bLI86J8DOHOgUINXbOs
h6lPbBkD4xt4GWWqo06ycg4aL8YJzh5YljucOFY8dPXPea3u6t4SaeXIF7cZ4KIPNhfmJ3pMOcrm
KQQYcUdUrcHZ61NesFeMQaqkC2DcU9IVIN8Rq7Ith/dGqdeGc51N1GuuLMPKKxiOO/ugIl7WOFKg
bB0lfa3GPdoJPJ6VunIhsU4Ctj5F88/Zn19IURxRvE8Lw2WyFPymmVDw7ZshBWQlpf27nGkGf5gd
WCiou8zAKz7Q+k4LffaLIm394Vrw4YrZ+1J0N+0obsbQvusKed/bYxx17q224W/kSPKT2U1w8N0u
imu7s2Lu4ytkbfcDCOcJV6x/etGQlZbyD23v1XeA+frZ7BORdJ3904fFKWyPIZjqUPW2xgH9beIU
ydRiT7Q1S5awQFIcGpWOiMzBHvMwOV/pb1ri1Qo9fGkC/yjX6mUIp13RU5Sy9Qy/YbWrOm1iaoKs
8vFvS95Aej6gY6ZR7lys8r2e+yp1wpDl7eA/TK7Im7mJ8NV4fDdJvLrGju60hCuWhjvSjhBapiNX
1pNbdH3K1ij6WqxRldTlrHb9ojmkc2gSVrx5mo299yrPS/y2GXYTjxzgBjFDwWovqSboSmHwtOsp
u69k8CD78KQ8sJ7BWkwBtNvDtQGB6lOo9LFbTV6N1j1yZVRYWlh3SeaAi6Ypjx1Ue85eg1Yk7AK/
yWbBxPOy+Ikb8irTPbB5GvFF3A/NK6gwCWCfNJsXkowVXhANVM5acnLBmegtCmpjEet1vglWEiXK
OEO6Lt6EvL+1MdgM4jfhQsM50pcJES9WhfDVBX00JmMEp6RmeRCgg8W9VdK4tRksLY159sM+wk7n
55Mgz2JB3FuV7Q8Y5lzVNh1jf7av52k+9uN8dmD8P0VYO/QWHZQUDMFz17/KTWK2KFLE1iA44oTx
1JfkQL3lh47wOkHe+44x8/vR2IDDwOgi7kQE7tRr6eAsHdxs6J9HoDej1X4T0/jkCXOwgmY/sZnv
sJndry0c5VdS3BVDdd8W/c8uLG/WiuUW56cZsMDJDW8p+Ly2N2VV4+UdwnX8n95qYDGhyX7wKrBk
HVgsJdEggEXXPUW4IsAuL4UdD21zUy+AStq82PsOO0ekfXAXyEcqmk0W21O7konW9W6pojuiW3hC
KTcNtbqZlm/wBgEmNCqDG6S2bhLYwRkJWxtj+QEPCSjw0H/H+8y9qT3jZAe/TA5fgkLm4xq8esY+
0NrpEtfFcqPYstpy3o3AQyqLA2hNvq3UGRNZTlEadrOXD7Q425w+iTm4asr2wff5A9Qn8WCZYzNa
O5Cg8qAKyh2dgFEwrCdpVJjrWflZ6482hoxFd2j4UqVrwUvwUdfrbile0bd5qC2A4f2AxAFuMZ7q
FgA0PgcZqdzlBrTtFtqMwUtdp/zu9uKtZ4AFurTck46+SbeJYmEBmMp8BWpuuLyOS6PzoXWaOCi5
i6dgOzu4n11PRbPzsFPsPdo9FkruIlOCAwlhLXic6uD4BYrNQVAlvYYpngCqZsHutYrmnXvDmzYj
2oFT2e3h0YX9gdbJIoBTYOGZ9GM2rRHAXpEX6ym0gPHjdsLIwg/epK4HAh6uwqpPQlFgbJ63aAWg
NRpUVCXtyMKko+FpLHxUgtcVZhhLY4OuWuY+GcuYj3amuT727eiDsr2oJBLTjW1h7nLWJo2IdU8L
+9CxdooXsOGdoId65BdEVy+HCAThtK+AbRFqD5Cln8LYMA59az9Gw4tXDF0MjuSuoEG6eBrHb9vR
ZEF9QaC0F4rylju0Q83EQTBgKFBRVn/kI2wxHeDOdsqa2G1X2CxdXNqg9qdeueWwvKo6mheF/9gJ
N2mkv2d1lI+O+ebWzmMRsPNinKwdeFqVQA9LbBHWPBzDaQ3ifvLPqzPe6q49i74+CNj8ZJ2OoIGX
YflUKwOe9ky9vQag5CRWSVPeTCRVigCe5fU084SsdqGcq71CeXAQcPkiMEe4VVQ2KVDuZ8sVLGFb
g7P1LH0Sk/CTZeTiqRac4lQRJC6FYyeAquZ9BLUix5u8gozldVX2sfQhd27K5nlUSERWnOqLJRFN
luuY933YnLxpsBFPkfBY2M4eALq7ticHHyYeJ3RXQK0sDb4kDY+85WkqRh6PfLj3xQS8bwgzj2L2
Eu7pOyzb55LNTdwI+kMoqz+boD2pKLwu7ca+Kuvgp82cNgZ/bYgX0+lsCSboYStjZQzjMPFoLz+W
ADwxtg2gOOapLYiNqqz7okhJ30EuNrt5JlHMmNvFjRUCh84bjjNs8na6QL4lCu41STR5s4eVp8af
HKHDuVmNuDOr0526IeBQ20TkzQ2lvLWsTmM1SLB5JxsyJh8Sp/3gMZHisxvcuCfaPimu2RfHBHMe
mW459TQocEzK6qjIAH8fS/vtsbAkhLw6lO5dW8iXqgGR2cIXu/fUiMv03ZvWAbjX7QTG9IQtYVKV
SkPidAeHETQRKQo68NGsbPrce41ziMJe3w6c+/u6jURO8HU/dMVMyhg96yb1JbYl43bjQU+Bwabp
uElIO9EkwRp4e1Gsvo2zx0wvjuyL8+yH2Pioq/2Yi4kcWq/w41qVy0nNEp4spqOxV5ApY4Oi92u9
4rgOwzeEOCJb5llf1zM1buLNXGGTbGUoE4u2D+sC3HbUUFDI+wVVITT73Tth4//t2VqeKV/5PpIj
EBBl9T6ZGUeD78xeD2zy2ndxNwtMnVEDDC4yTInH5/ws2w44VuXd+oF6ArfwztXlm+0u+wVvE5zz
cYkjHT3S0txiTTxNTRgC2jnMO6vzDqKq914QPXaI8wpZtYmGvSuWmyhiGEcxbOH8DOD1jjf1vgqA
XRFey7JBFblXrj+Vb85IfQ5CLvfoK3y3Z+uH7YZDZk+ASA/FFSuBfp/C9o4v7LrwSR+XtbFjJBLg
i4ubsOq+VFqhPRZUP9k4X0GSigCtacCt6eiVqACw002f0qAC9dhBS4tq52sPMAfOOSBN2PoYLIg5
pVSn1Ymi+1bZZxZydPca8bSO3TXyI/xZe8HRIXmdor7D09qfEXwhuyuDLnUmBM+05aCk9L9OEwNj
0J7VSTcGD62ZYymWIAsJKmY4vK8l0OvxUtpo0cx5xcBqn6L6eeTmRjQ1YlHIPCD3+7IgddkRVOb2
k63R7fOjo92TCa4t9uPstm+yaXcdt3clc25DBMSx9vgXSM3uBPqih36dVSxrOO6x5RlYGiDiKfy6
wdfR16Ojwz0iBh99RAmcpsbSmZalydtCMOxfmu5VVKctnaHfxDKKYIrYI85m9nRbVQPfKMUIhqxh
J71VPOJzmaCmn5Hq1e2rpzFw4k94WtpEr101VznnMOrRc2jli9fAgw/122fVVy+RacWp5zA3HiaB
GzcL8pYKu6Ye1VVbLPeYy+tuutqa06hp6IGQxk8VDI5SeNt4B+Tyr93g6LhDZzaeZkIzJEK3phq8
ZJUrlgg22RDTBkmzTG7ieliQM+gXSNFFHhaaxFyLIDa+/75Y5IbX/rcJQfxE5IPdtTmJur1Zu7cF
FiEGe1NQinfwjGncBAQBXM3efb3aOLWC4qYOVnooJ7N3veGwgqJUqXav++DGDnAZRew7T24qhVDc
rL63M01wE0TVnq0UiOb1Cqq194oiQ16h6gpV1Z7WOUAbb1ETNA58nk5irt6Q0jXxWkTNnvZwbHV0
Kx+ECJqstfSdkXgJXehg5qx2/BOvw+kLBDcmcyJTpD1ctPCYxI9lxJ+YBzHvwUl3b9To9LkvXI1x
Xr99szWOCKdDxFmz9tUdvFeMqe4jpK2UyfdRFY8hm1IT6FcdaqSRZR6VyGrmaN9zjPa13tUQmqMv
thqnrh/Fgko8h9pIz11s0QkI59V3sEuh7ojBtRen9GTSswYDem5/49Td24yoInOURQ6AultApdfV
TWHW9mQFPWoEbAXKnTg6Y8XaYwh5dPENyuiGh6K785aO5C0b5us1Ctgz1c2ajdgl4RxaZ1t9hgd1
tqKbHg7lUbsYFHL5NR/b6GVc7Tr3JVKItq/QX9/q27XFxTduapDUceJnZCX2uUOR+ACsfMBjxPDT
2+RM+sYZbfazGH38y3rSAqnjCMMtTeHAv4ztPqA6H73xm8R2PiMYTUaOZMYVmLsSfNnpqehj0w/I
tTF7RphP4pb1Q17SQZ4Y8ORpFRY7+F68+Z13rSgqq+4KojhXQWI17qEMzKlRBhGN9pA2TPqx1euz
BXxhCMJRLYbTgqApaMq0L4O8aO2dV45fHSMQDEsFPy0VzPGim3T0lIg5glVihUNaUjVdOYGpY8S+
qOUIeeU2XpNL4tOdFPBo1KhJvIchOTPkjaRcEOnyF03slwgdbhO5X+CS8R1jWSwlFDebhHKdT60s
sqpv08qom9Ke72wgdQCjRdVh9exr1mKzhWDvOWxgc7fQIYBSzAphIsXh5GRR9BgFtPIhsY+LWHK7
c65av3uyXEzvgeNu4V7iwIxfLewQe1sCN4vllrSkyiaEG+P4HdKGd5DBq9ivS9hYW/y6bJB/tmXg
3mwbeor+Z4m3OD6sJO2hHjWvDY0Oqi9zUuop7xhanmi0xz64y8gydOqt6go03z1ErreTz6BOOvbm
BpPjfYmgkUVX8GFBpIpiEeyAxyJ26z1Sx8jujkh3NB49bLUhAIntuU7w3cUjrLha/lY29pmQ6ThJ
L4PqD2YmV1P3w4wIYS0v5euE+OeLnA/avabioeUvKIyEBr1R4H22ZI8MP0T0HE07xuscM+AJh8/y
WL5Gy/dGX1XefY1T2CEpA3uehjTxLJ5ofhUivkXNF0VzuSttLA7W7ltevkqYS63hN9d5CYrxycb2
UHk/Q/PqeFctMnpn6WLO713Y843hG9gNGUzoMlnbSeDjzAwhDnB+lN7jaOlMFPnIvDisnzRFUMWQ
CtxGzm0v8dW133ymdroKwRk7FbCNMIHJIiEeHe5DiRlU18jfrrWv915TYNGaHQPOLSoaCApkXkoR
q3pFYwo1BjEgiBzi2sPcCGJWag41qqaTyAAZe2n88lQ1+riaHvv05kiTRGgsER+xdwSg9iIQuj6P
JTCgowdc/VQkAoFFMk4ocMNaaeerqMnHHuI3vGJkvPa8c5CqhgjN3T58wTGpYteoJou4SWqrcGOf
k8Sd2WGW2wHuBShj6a6M5dIuh2pdnDuF2k86282yh6NeiHqt6NOZDDwrI1pruLW5K7ptS9qgC5Hp
SqDRX5XeoZIFJJtwvIYImVWxtNcCtr7uDpuE3jE53ZYjik2rC2vhmf10V1uliCGiuOyCO0sRmqK2
lImpfawH/cSH8qQIgH8OGqpBH/6s7R4uWRza2VUgpvKKOkjcPnif0bnyW6Qgy0q3yOzB68kRgf1Z
F5scmliQfGlPZHpBnqZ8+0nNpk5Q/v3qcv29I9MNFbaNMV+ryYBMKZIx6M9BE71EllrzxeE3qI3K
GEBPGtssOtgGAZNuUHjtC3VtYD+cs8g628O07qNlPGvug2UJxh+5a9pRHUlUZUWvnXQJukpmY9TD
jHgYqhSGiTQjoVW+wA1ZPEqq3knRlHveb0VAh1vqrvLd+UoVJrguxmD65sLgIOnndU6l0CpDdXQ9
RdXi5AbQiT3+WHgYKy+6mSNW2Jln9Q1Kht00JQRFXQz4TFIniDewFCVD+iz5EsIsX3D9WoWsThW3
wyuHG/e0GoRUGMZ4CKCpQbDRhC56OKGKftROuxaIYWHCZm+Bb4cd7UEr4dyyxtc7RLJDSt3BfTKM
WQ9BIdojgmSUJ4ZFWDeNnG8X2kNq6zBOuxQZgz3sMEHMjlJ0ei/KQaSYAuFwbBZIMGTfL49IEKcO
xWhZNXFRtkOdCAwynZTrqSvljxUCNOd1JCra23SNdq1dGHi91uTeLVtOk86mPaZ+A0+M16OZOY/D
Ac6D8YR87c7Hc1Uo91ttIiMJaJPH2Rb7QZstW7qFyCAOPlJTExghNBIVbmV539gSqFO9ii7zopKo
GIRMddXZfQE/SF06+DDaBg2whT60QAg8eUUYSkTqEz2CKigPgR80d6hBtPvR8lGKF1RAJe0urbWL
PNKnGoYfKB7BLCP2CMouBYb29igZ2HzLuIrduMhwb2xZnDreN0iE6+KLMEWFSiTrH/AWv03eah/A
PQlSfL/iDD2TvGtwzh0lbx3YlkbTvSno61pr//ugOxZ3Znxwe285wey8z8ik3GR08JUP04hzAfFX
cI+VqnLuGPmMf6xxcodt6i6DvF81nOxQwm5gU65ldeuR0YpBUioe5sHu9rayzU3pl26+rMucE6Bf
E5ur+gsgxHJvIaECooFr3L+wvzUht47aVOYhND3QgVXXjUfgzNfHuq2dQz+aLnXFWL+h7mVv6rw1
ihWdBVoh9dSMcbAyuOgBXg9VvYVM2CUotsZIXrqzUs4XKGng9B8EEEpGKMFjEaxyeAkVUy8tH4uT
9BeMpfX2fF4otLAJlge7Jnzus2IdzIGzAUL2aHRTqw/dFGKDYge9p59ocFjvBaX0IH0Eei5xfvqm
t/JxXlneTWq6IcJeY44oAWRRy5unGEMNoB+3A5ofpBTTc8cKb4dWX5AOToSiVNDUb1PbYKuWY4fT
H3zjJXZH1aNS6IXn0JgysYTDu52P2iUK9NiWTipEQ6zrR5WPVsBfTE3ZDtkrOy7T4p7gaKBAVxsj
CBgYouQ2MHvFhuIbYkiKjpBAXJHTrnAa1PfC7qVYoumumnznBr8SGjlvkUnJObqRjD63ix2lxjav
VtAdIb/DrddzmdizJ5EWLHIv0QyM/bUYd6ghzodNyn8s6hnS6GC5I7N73S+wJq+d+Z1vuegQeu+F
Dr/UqOijA4KTHF/NjWpG8g5IZoDJBUJPC8VzrqQEfhuDKgn4MWgsw6YhAaK2j9mW2DotGiG1oiK2
ywJ2cuuM3VL1+E8NPpVyaGOrn9osXMkrXFaywsy3nsUeG+IjTBqx8wFMBITHF38oZDbUFgoOeB0c
ju0APOYF2jH1tHYxVuMOpoeHgnrr1i+gCqfUrGSQ86goX4e2pjtu1QIbV4EFl2voLVLU/WS8oGiG
g0TcStdtkfMide9QnIqDCM2Sru/RhW2lk2K9vfZDdOWABg2nIRQQcP4BkWSwvegaAQA8hMPY0g6P
Jw7VWwtXZndeDlRW19rwF7oOwYF3nknncryrJ/Lu9c4c076cUjZ1MBw3fMmNbRUnDyzXXSAmecDu
Nh8X3DDq2ZZzmhzU4Nwa0yJwvT2GLqS36/pmy/DZ+Pix3My7eSrS2bFe5ggNAAFDZIRCwdvY8Xda
mbsV8xmI/8B6tBgKKAFHUdavZ7RN3FOrg28eRKn5MPctQv96OlWL8tKVBN0hANcoZto3D6JGhsKd
kWWahMjII/2V/T/SzmtHbmtb109EgDnckhW7uzpI3VLLN4SCxZwzn35/bO99XMUiisc2FmAYtpdG
zckx0xh/kItv5dB+b5MR4nxRxZT5yh0a0a9NaGoHCGenph1f/Hp4URXjWEuJsFfd3ONgqu7SxNxC
eZHtvMDYOlVwbUwDeP9aHR1zbOztyML7QJaa58rUv0IoYQbKKtTuPdoVvKpaReo+d2brYfWseZ+9
2K+41OpPCEH97hRfuKsLGqGN0ravoRCPkNpyzXhNitL8I6umE6VoBFfZ5BpIVIuupd2IaiRtITlR
eXPjeCNFnqTacRXTWWoHleNIF5PKUY1y3GduETpRnMR7/v9Yttedfz8YPDtiU82ew0at75OQIorW
4XdoU032LDrrQbxLRxEwupi5x05Mkk+uUBc81HtqS5oR21qZw8WlGHbfR4Ngh4k/bJSiJuUKuaC4
nmabAXtLx4/KT0IWxCdYCIqTBqW2SUqx3ydWah7aXJEpVKvZpz5V3K2n6uFWFBNuoZ3hHq1AKQ8u
TXMQx+TDk5hbvHD6SPnsS8EIrLEZNp1URTmlKxrwohii4wmWqxD1yNsUivEsttbGN5VdwW3Bluui
Z2olqxm/IFPc8U/GrIvuhbxJus+ioKsscw7oI5T+yP1sFTJip8Bvtn3WKBplG09+KFw3eK2bnpZe
kKaBQ/UC6C/3CHqTfKcsEADOBj1FFQ8831etKHtnqBXZ1k0eF11s/WlKzZ8cq+/W1ErUyl6nKBVx
XPopiv6W9u7zuquyeKPm7sZsKVl36obd+hGs5LPuet/0xvuiJfGmpXtRC/EnI9Wp5Ote9sPyM9Mx
oBdPHd7BTlzvLU84ryLFexNU9ai2/rMfggtVjdDfe7C7n41Gce0ga1+pxwiO1iVUrSENbmI5bbcM
+rnUo33jW5sRzMh2zIY7apOGE7qpdRrTqcsKNNqI75pxMsLBK1AHuav1D62iPEsABXgGSAdBrCDy
DAexyLzjIBh/BkMwvY4DVCVc6OrUtvjvlHgXRhPvx6ULb473QxH96qz2UU6D1zyxfoCIwu4zkD65
g7eVreBF5pOPETF4KdSnEdS4XRXhhhfLMQu41ojjsygU0p7lWNhxJJ8al7uaGP42U/PJU7KNJ1df
RMyJtApxxy4x/4yi77qe7JW8/qMssBxIwmQja6VTisVj3pSPutu8FHq6s8Jm21c/A8l7op73kIfa
q2xGT2mfoA01jm9Kr55cxd9Igf7YJxQLXH2fSfXnATRM18RfJKPcDYGyF0p0XlrlAA/u1Gmc/JFy
CPzwsZYbujEBD9r8WCUqVwP3MFqq74iDcW92xT1NdY66QXiTanOfFNp7LYz+hi56Zw+ueZfoemx3
9AvtsUWA00V5rmBThj74hczicSoLjzIUHbnnpdtT/q3z6th6Pn2LPv4etRx3Rbtx6+FBFN0n3aue
6oTnS0h9BpYdz0T6J+CIStvyu1MqWqDwOLLtoLSQKInyUt6FmvYFYI5px62e7hNfLLdpaO2CnneE
BYNgJyfPQIwO3MmdVtYH7n8pFTeYYTxxlfHBg6BzYIs/AAcEJ1bWwabrp9Lp6KYPNBf0uzYK1J3s
19ZbAmWRFoqkQHKiY7XLBklnJ1F1fl78dbQKLhe1ZI1f5UDkQpf82WblF+rZzdaom2wiQgqOaWb9
VlKC+AA0F+8T2RtptEd3opnve5YIuFByHYDRmG60SOYY04tkY1lCsvGyXuEpa2ov4tj/rJIwO8qC
9q6yA9o5L+at7DcSl+Jayt+rlut/YOUTXdHqtmqbhDbHBxZBouAEcrGrSmrpIKv2cLYedD/bp9DS
eMAE7p99HLA1iugvWUKdOQmFXFsvxeq3GLdPoHsElHYtilwKsEgr20D8kvlrGaSPJU91x8L1cpOJ
Ld4PMqgaJyaxNnVCA8kLnuvC/FFFQXhQ6MTXA3slMJ2eUpT8fQiFP9og3PToCW88UDogaSnHhUlh
t+XwPbTq06DXL6VKIRg0GMRLiVRAM9OjbUTrJM+GxGlHLizmGB8spXdBXvgHCrgc+rGIMIbfnFKV
Fz0mHf5jrQsAXcRw+MbxIB41LduOGl3EMZEEW4x5YboykJM6U/zdGJU/vCTvd4hRcKWzQuw60Fvc
lDh3UL8Xxs9qLjzo0Bq4psaTrWin3mu81g8U9WgfKnHmFODfHINP8s1yBYzO8bN+Hy2lobCTZMEK
9vEaqitzuwRlDukB1zJrhjzUcQR1q77kY+TFTsiG0m55mZVBtMLcWYDOy4alQ2oEEoiHqzUDsZpZ
JeltnhUfkuvlEarQnfZIxf+ZGVphVVwj2RGekZGUkgy0B+WPn3KGbVRpn7Vyw7av0RLLoRtwJQQJ
KBZc0XoqLLXaWi99LUYbybPy19tg0qWBXkSfISuThm5oLFYTR8A7GPeTtyQvt51/EA/m4+1Y8jRp
l8BVRmrxBSV+PoScGUOArVArApfbaGC2yB4oHe05dC3oYCXGuymZ4msiULWOOOl3QRVXx7x0h31a
p9GRXyk9pqPfbhoNkX+raYZXamb6qzl4+nNFYgA0El2Fzc/lMRn6VtJuhKHR3qh96z9vD+Qa4Syb
3GAk1IKA57OBXkJFc4gBPF7iwjEAB5r5F6069uA8kEalz5lubwe7SnmVHGTOAN+jQKnPRTGGykwo
QH/s7aptcsGXRq7+ayzXxSgazFDgmJMR+fTvz5KwDtMmojBQOrr1tZZ+lCO14jURz8UYughRiRq6
pM8t1QOhVnmOECPKw19YWR0Tv/pkZatmIVdppoowQwzmazKo4X+XY+kKzJkrY4BNeDcJP4LoxZeI
Ig9+EJPipFU/GZvb3+gKOwxvEQSJgd05egnm3BS5dj2AwoNZOpIx3ktpuqsVcXs7xMLkXYSYfsLZ
ByoTXWi0FP5TmX/TcwzBGzCVa/zgq61oNo5ZFkiSDI59chl13W3qeg803Iviqe1bW5SfK3lNJO0a
SD6LNyN1+fB7VCViUPqJ+90j8GS75Tw9ltvRmfQrLSCtawyMhey4mMgZWl/uVDkZBL6VfxTvosk4
cfIwbR1d3f4Fl19LjoUvh/QVdDlkzMTJhfnyy3V+pnZNSzuUJ/prLdANkYz3TjBXjqyrTYmcPw8z
28jNgq23VhhXWdLDQFolr09h8djQjhLSNUG4tTFNk3yWjb1gBIUvApbv6TbF+XtES9xIf9xOeWn6
yRfnxWxIs5z3AU51Pt1pDuF+M24iHNvco4p0TLyNnrTjSrQp2W5FmyV/pXRROjSMSUM4hou6/CW5
K/YQu0fbO3ab5Fe2CzCS2a7lx1rc2SLoklKuoDaWTlhlfzRJvaOg9STHA33pNW+ohX3qIkdmua/l
hlbwnigcGdJRxhtz5SqzlhbT/nKWFoMP5yGcOBSCjk2Nnx7Mrt8NmrzC6pXWcn12AGueUhdjP43j
JT7mx/y52XsvgPbuJzHC5tjv672PssaakNHKl7JmFBGlz7WctxZS5OUPU/3c0RlR8cwI9iuZuDKN
81uuaoFQiAyWsvjSbNNj+AsMoaMf+5fxjorH5DEenlb3xbWgs/0DWl2hqQODM/8Yd+AZN8phsngO
9hUVdzvbRDsm1Lk90sWYiFFDzGZfvPJ0ToWcSzgKnYi8f4mbfiNUIJi8lWxZTHp8RzTodhYmBLOB
RYNRyl7boXsVxNvG/V6Na5ani+l4FmG2G3qdVghRAT5aUf7UKHX3wr2IZ3pvZuA7/rEB4bQpngWb
bYol9jEC7kal02evY/Mr+dmtkT6XJ8wyoZap3AjN2epK+0AIspDCtl8Wb00E4rxLft/+8IshDH4q
F1oDK+HZRmRIQ+qPhlg4Iqgz6zdVBPt2gMXMMnEWldCwwt9mNoYqqQUTBX8sE5vE3OQGQBDgicd2
9eK8OBLUVxXufx+iQpdbXuiNQ9FTUQIe0OiHITISBzW2bPvPh4MEHw8nmLD8ZTYcIy9i2vo8Asbi
heKOTPsh1J9vx7h+CpJZkGBxncFWAiblNKdnu3cNIKZVdILIaAwqHLXuwdpPpmmxs0YhXNpJP4aD
j7Q1mcBehirzJjOHKRTvXtSJgHGJNhQyIVg5kK65mdOYpnn730CzxW90OKpAiuK29yB8Nu+Ug/6s
PHpH96k6JjvauytzuDau2U4gYXOk0PAtnRoAa78Rk2HTiLum/XX7Uy1l9/mopqQ8+1JiM3SCmxAm
z5+E4DXx7n1tZSRrIWbJUEZ5XlsaIUbryVIOo/ucCSsfZ2npgOJlgWIIZaFhcTkKv/bRNFPCggJi
rXwrGkBjbRcXKwO59gL4SIG/w0zf7GyyuqzWY3caifJ5SoHmZH2Sjz+rn8mDawPAe/FPxus//zyK
LMK3ZovTrgSrRJluH2WICi6A5YhJA27ph+dubge5FuNgXIqsYkpk8DdXCn2mP+a8gDuaEftJ+2NS
I6fhdvj/8PBZygXUKzUJIxFO0Tnftxipi2eJWTjSk/ky+Q+GT9FJe1RO2sskeCp+NY5r+hhrIWfr
1hPaMpcCQubjLg5oNmzCNdH4pfRTqIJPU4dY5sfWcZYXEPENGFpTyaOXzKduFCU76ONh7TK3Fmb6
92dh8qoR/C5kJOl7v1PvVEey0U45GW/Zg3EX3xnHNYuGhUc8UBYEoyZFNgS0Z2dFDt2yyzKZfOfy
nQxtAUMWHFEa4SifBoawDbVatwujXEvIpZHqsBenCq0JkXp2qKtxiuGcyM2ke9H/KB/gwe/kb/5X
8Wl4nx7zyvOaHs1SQCw/sctTdaT/5zItHTnSFEmI73HdVKBUM653/pfby+yabc8yI+ch9nMwItgw
G1UnAnnWARA62W/jqd9g/GpLu/F9UlUNtsHJPSjJVrlTfqfb5LP86XbwpQLJJH6uY3qIu4E5d6uk
clArvHZw5voivWu7Sfurvu8/DT/Dx0m7QXleExBfmlI242mwXMtFZXYwU9HPYTPFkkNn29ZdEaCi
ulsZ1NIhaYIuE5HYsaiezhK06KHx6PJ0ZToGB8mmdSt8glkL7N2gRAcfzc4+B5+LH5ayUoBePAqw
dWRtGJOcmjg7cZROEBsZzC54mT/E9P5/zc92nuL4X7p3DYg49IQNuiq7tZfO4pf8GCx7tU4mzSZW
bLoeBMrIzWCHaoKGjP6k39zSKLNV+pPUJSl8rY136WueB53voqMoSN1AUAsG2RdzL29pKtzLx3wL
622ScltXn1wLObsBoTmsAEQjZCHkD5ra3kWou95OoKsQlMHZsDEvnpa9PBf1yuJ2JL007ORia9+V
8ha0w3+LMKtjRPAACr2CPZUmFIIimUfcUMnl9naUqzOOnqKpIc6MjhD6Oh8CQGcnQyR1Y+sVGc4A
7riJE9fOhDfB9ez/FOXDQPksii5ogib3GZDe3MRtY3zJJBs3h3/6yL4cy8cuehalbquSrzFJgozW
QUG9D9Pgl9sDudo2ZiFmyZwLojkMOME6lvk9FX/2oIAHSDpf/3EU7gOTugobrs62e3lcezU2F6GL
KAeNMTvq9M2oHJIQNB0yvrcjLXz+i0iz8fSeIvtGk8JF0e5BmoBje4LJsfL1r2uo5mTw+Pd4ZutR
L72AVjJRQh5Af2060mO3i56BYq36Gkw790UJdRZsWrlnWTBaSdH7McFkKbxr4xTC2jEaHpPhk59/
StCobmHe357Fa0PnKSZXAJHWmKFJ82ac6SpRk4Qy/LFNt5UoEhuiXbyZz8UGRNE22FXFFuGPlagL
W5ClTFcObuBsRersUiBVPMjLELZvXoYnJfQBmeQrIZbS4zzEbA9K0cD3WtHDRMGDeWlG6S6Xsjc9
Ud5vT+D0U+ff7MNyFDNnRRU/aq1n3ywtyzBuO1F0DAnWR/FVH4bdmJx6RAwUcHS3gy0N6jzYbFDA
eCS/rghG+TawB2V4YRqPIBb+xdrSQWLym0VJpDRzmYjkgzekHnHyFDh7Z1v5rgFXfXsw04+9nrm/
g8yyHXmWOETLkmzPYqdUP/mITghgnGIS0D8osM5ux1tKuvNBTZN79qXqsVT0vIYgnLso+KnycUiy
/xhi2oPPQiRmltbgPuiGoSNSxgOY/Gh7exTXJRkW7PkwZmsHne+wVwuGAV1Gfxm2sAR2MJS2neL8
dfdaa7AsbhHnEWdZp9RNjKjLR4rb5l5H9tUMbfPZ2FbsEd2x3ZcnY6OvjHPta81uuWOdySpiztwh
TOs3CJNHeCArIZaX7v9LQF28/FoYovqm6Q6ig8rNRByhU2WZYWILY1XbsY5MldqsiJ2tjGpeuKtM
xMChd4hQ3gO0/yQIi4mi/LeFpc9ORuAJPpxkpm5wn13YSd/kXhh2TdqYm2ASu1cQu90OUbX2MFk6
vsALIMkpqTxg5y/nwJXUUe2x6fjrYRL80X8GqOBMwmo9+su2+17a9YmjOn+xjmsl0Wn1Xu0mfwef
N5fCLkaGscYwO+++RrAGSogGyITcXnwLdygLoig6ebghUNGZrT3R89IOOHLjIO7gGcLeKPWTIlCB
S9fmcsq9q+HwdAaLqGscztNwz3YSSUvrumskOqlJ+Aks9juweaXf5tUhqtAU8ai2RFRh1cPtAS7O
okqnR6egM72aL8OGkReapcGSCEfAjgnqIaPSv4nu8Me/iMPlXcerQEPPcba6hdZQfDEmDkrL4Iqh
md/p3c//FEObLW+/1D3keYiRpduJY4mBgxV/uh1jMeX/Hoc2m68g0mIuVcRodzpFxP7Q3wl0T6t/
81nOwsxWtJ4rqZ8JPYYswve6RxZAfNLx3rs9lsXt8CzI7NDPPbfKvYaxuPJekd5c80tTHUSMD6xo
5RqjLB79Z6GmbfIsu3UvrgcINWyDHXJGptvdFcLYoJ1TpgoUzuTPOBEGxYaUQn+jRplhawZF/1yP
5H8qxyjcmbJ3GIfqXeqS+i0qR9Pkv4bDLYSx/FQEUueAyx8PMhone0sORXi6ZvPD1wCXo8IlAjXj
MQQlSs6K5CsK3PVXvYgzRIngqr7rRQpbdgz6Dv5sJei2DASZJ6ann1CJmoTyKvEuxKtjxbJvcfWd
Tcts0cud71dly7TUsFEB4m4hXp1S0/+PYWa3FJ7KFtlDNrWm+uai4uH0SbKvrbZayai18cy2y971
qzEeGI8vqTulGb+V+nBQ9bU6zeKhijbrZA/Fo2LeePPyKA5rjfH44rMc/lCj19sLY+3Pn82XGspl
NQodF0cf8YMfVvr9v/35s2mCcyBEKLCyug2MROPsqMfR/r+FmF3hLCTA6sxgCHr5vfC/16ix3A6w
uBGefYPZhi5WXhcVaEU5UdPtmgodLDhvakqJDKh/mRiPTYNtV9uvfJrFDPs77PzUL4u+wducDLO0
GI2xvTmaDjTWlcGtRZnt8pqV5+aYMbgx/F5l0NwH4J0oP9yewqUoNJC5VwDxBDYw+0YyvQgUkqbV
X55GNKtM5bu8+uhaCzL7ToIpo0c1MBTD7ZE6K+AXmfcgaP9FvgFMkBDEMVGEvUJ0ymoAJZmxxOWp
Mp/UaqX3ed1s5xV0HmBas2cnyBDGPa5wjIPn7+/JSXBqtvv3sBn+ubvGLNQ0pWeh3Ebq3D4nVI7E
g5GjkZxug+jl9sdfulmej2e2x1Q1eogwJDCh9SEDoFao+ztkPZJD5QrDHgm3bG3FLu1q5xFnuw4a
/aEgNd3goKZlS+MXaq0rx/xahFlCxwqyJeb0jXTlNUKN01JXetPTT5xfks+HMEtmPNaiKJcJIAdO
ILxXNLDqYdtoLtwj//ifPpA6u02iDVEl4nQIWAKaWS8lQrMQIKsoXZm0a936Kd00kUbghLq46nTE
wJ5U5IpERz0Zn7Gs+UO9kx1rp8At0DfegzJQULcLMJzBTlkZ4weW62pCgcqbU0tXxrvyMtVl+OMt
VTtaA3JyZ/bdKRGDwFELz/GLr6Z3P8h/yu0h6776XbwR+sn1t8DY6aEV70Yj/NyjlSxNGirRyWrg
pldOCHno9ndY/OZ00aEzTG1FY5a2mVx3nSQ0TM+wD+MX/NhtC6TIMG7HX7cjLdZ+jbNQs/zNLDfO
C5NQw53/PPV+jK3/Ba/SjU9JdA1AOE3t9dT/Pa751EtZo6vZNC6l/lUiNZfbhdArh9iKfipd8jMx
BIRrlTHbSgkmdStZt7hU/x6qOcvuTh/bVBmIrkPTCV4CdQ0Ut3juoCZGv0YFGqfONtGxUNvRi8lq
N/vZj7u2REBiDVW9OIizGLM9NEgySW2kBkP2ULQco+GSn/T12smzmIBnUWYJCD8/itspK9RT8EW/
y3GmE5wMAilFcwyJN4pDu9m3jWO5Bl1cPCPOIs/y0agaGl4Zc+jTKGpi9JlaZyhO7pozzto8zlKx
RLS7FnSEj8UQSFG1U9vft1fWSoD5y9ySyjp0UR9wxL5JP6m1kDtJ1PyrO8jf0zV/m2O+afRJxXRF
sHEs9wFJvtvDmOZ7vmSxuGETmtqpsAMvd8tca/Qu8hBt7lTRDtQXMXz2xW8R9etA/Y4Q0O1oi9vR
ebjZLTTDEs4oez49Appp7Oh7YzceTDSI9QOGmxOqeb8S8WrRWiJQ2Kk9hJWZiHnq5QCNQs9DY9Q4
X/fGT/2lPlb74BSQ48Je/qk4iOBv1orNV9vgLKR8GVKE8eyaLSF7IbGH0YnT3m6Nkx++SjkqG2+5
sVbTu0Y1zEIqlyEztFaCoJuW1TH5Ineb+NXHUVz95u6yB/1dxSXp7uOwXbm8XEMaZnGnVXJ2r1QV
BGnbqQ/f7jTF0X9zWm4Sh+NW2vQfXJrybe2LXi28KSTHJs03Snx0NS9DRoD5AnM6ZCQ0dtOd2q0s
7KsVMfvzZzsUHMR2lKZjBHchOxPFgycPT76q7kJIu7Yr9lvkQF5vZ+lSxkwuHhheg1e+KllG3ojG
nkQvcWJgTnbFHexL+bBGXlgLM0tMuR1z353CiHfuXXQXEAb6932zsqcsLDmasTp8VkPR8LefnZOV
4EWRkJfkv4XVApJfsoIMgG+sLe2rswSbQMrYQLvBgIhXbcskQMrdHAu8Rx+U1/RBv+sfijsg6zvy
EQs0hCWyTe6Eb2u1mutdbAqMkzfA8onqNy/WYKRTS64MCdw/ot6xYQd7AMMOaEi0vVXGyXI0IpqY
kE282dkasxJFkowhYEwnvEfLI/IGb/E9a9piTWMB8XA7Fz9OrosjgVgKyFUJigHg/Pm7t8yD0qAE
2Tmp1qJairRdvgkRq71DJyfd56Pn/R5zqfnktYgyurGU3UuI2yEO4VVfMwOR3qrXnr0+HxyvDZud
MfbUIVuEs1TZiI6Bjr6mqwjDVnJrGRnuGJZEpZpOOlb+Y+m5+abUFN8JOm7sHuvvGHjWPVpYOOmk
WjSR2mT9V4YA+YOLq0dn530U4tuEZjCCh8jVo4DoJnd6laOPGvctCo2ll+1QiwwkYFadghJgZ55Q
vfXe1S5JTHvwxO7JsyLxrm5GhhVaiOjentOPb3Q1p5JCSZfDHNzb7DqSa0GJVoDJyyuFWSY72qH4
3QIfHP6AmrqN8GGvNqMDk/jQbTSgWvbk4LMO413Y2yZ0///9DGN22lug/jC6RvME5TFH09+qASHS
8LPrfyhO2723shMs7NUX8WaHL9L26IiP7ARmvWvc1PFzcXN7ZtcizLY0pLWLIlPZAwI05k3Jt1N5
dzvC0hl3MYjZ2TqisxeiCcS92EHs6VnZTaWayXMYbg8IGsfbrSF21gY1/fuzU5X08VswYzUeDdRS
EztClfv2oJa2TlWdCB5ITMnQIy4jqL6ctH4W4vzTFs9eMZxMLTh6vfzL87A6vB1LXcq6yUQWCCtt
VRhFl8FayzPFPqtrp6F1e1BiC/VXF8kLWavc0smKxumqR9TxAuu5MnbvuZwqtpyjeKEhfrAvjQ5Z
UKSSw63a4bQgp2q/DTMwRo6GGOPXuh6Tjej5lp2pw4TfRjOm4Mq8xSFC4L+pCoTd+lHFN8D/M9M7
6yjI8qdWVIZfoQgloNHiYt+MsvVsqG0IgkMoY/5kQfmSlq3f2403OWuOrndIPMRWxEaKsHvo0uGE
AqUebppEyRBei7E93FTd5Kh8e/oWTlMIaxiySDqbvzzv1wqFpyuNZGGrIsubshG+0yYGcyS93Q6z
kHOKrKgmpza2XpY1O7SLCBU8XIjZ9QXvW4sKKd9sBSC4OBINm1I8DfGhmzdmFRe1/KR0e0dPn9X0
04AaWbuy4SyHANhLAQgo2Hyf7VK37pLQ6B0fKXa9A0asf4/jlVvvwuKZKtz/F2S+i9LJVlCnHxmH
mexSz9qIefM2JkZyQC9H29z+Ltf1LARIzqPN9tDBaAsJ1fPaAcT23TtIyDo67aHYcH9T7eBD0ACd
9r32LbI1O9lBLo/3/xy6PPsRs21WzqS8bDJkuCY6avd9pNq6wZTHQVYndvAgK+1yv3bRX/yW9PBp
JSgIsBizfddyQ7GuvaDHH7XyNtqgvArq1zTSft6e4IVLsSKfhZntTomYRLnIQnfiCYp+8PbaHq+R
vb92W12KY+gKFyrSEnTCbIEh0agltajU/8tkTw7oWDvDFuPHPa9t+XO7RW3wqXnCyvttDVhyDbji
+50Hn1L67EQxqt6NO+UjuOgEhxg1VTv80fw09vQBdsqzKjq3Z3Vhz4c/qLJIaGmCz5690so89YK4
kCjuoKVqFvGeL/AlE8qdOWoPY60fxkz6F9uLJcJYkJHSka9u5b2paLlUkKMWbaHc+uG126E0VzaY
xZk8jzKbydpShdCKWY4T1lTlke0+m8+Wo9vCPtmZuDmtTOQ1x2sSIJLZkmFiKFgvz66OYaOKcWoi
O5nLWJWZcnoQTLTeKh1PEd5Gb4mS/Nk3wkMjmVvTClbGu7QIz6LPLcV9VdYDUyd6hCx5FN575buB
A9btZFk6e86DzLY4Na7DpjEIEhThEQHd+wgrxdshll5RuHbAvEBPROZ4m+0mclf1leZyMuDshZCE
ZI+HafsyWOzD/dqmfQ03nD6apUJsNiXdROvmcr0Bti9jQyYX3dM7LJcpT8KnwPn6YJYbDzPk1FmD
Iy9dUy9CzrbooW66ujcYILW83/I2uNNfY9s2bc1J7wb789qRsHAIotzCRgYrijepMlsHSiklXZyz
wJWqv0s6420YrZ+9IiY7KVJWtuhps5i9nrjuUkYC0KVz8M6WQIpxQDSYHXbLte4eZEHwcZJsImNr
hAirukVWPfiSuyYasJQyKp7qMDRUgJPqnJyKuODoNcrIzWsr7Saql78xX5X9RNTxNsnX2wm6sAYu
gs3mc0QtSUTRFvYEerqQRRV0/25HWFjKFxHmWzJC754U4Y+rqdGmHQsgec0mt8aX22HWBjKdDGdH
jVmqpiD6hJHN7hMSbWWW/1Psj4WGztl3maWDDLdIzSWmyjUogijjjjP3VTC1t38+EFKO09oEnQG1
/3IgWVmLdeERJmlbW9Jt9uF/8UXOI8wHUpXSxGjpOLHoVCIO2WYnrcg+3R7H0pGFhz0UQvTlOJTn
m5EJEC0F/9N/5LHuhLu0++W7DkKtjrzJ94n8pqyxp5bWzkXM2W4k+BgHBAMxy420g7m7q7y7+H7Y
iZOISLgFgbAyyIW009AtmDT0JoWl+fXKr1Hwlauc7c9w3Df5jh1wa/IgwzDStk7yLtut77lLd3Oo
3XQXQLdaCMHNRmnVYtAnWjxdBv7yZ7ceB41Txd/0WI42aIUfxaNOMYfo+85HIDVkQrxdmO1uD39h
bcPVJJeUibV5pdchofNdJR33u0G+M5tTgCIsfqL/JojBW4RnKNXqeWEQfXHdKD2VG2y5E+JTYXzn
NbmyJJYSBz2Qv4NM3/ls+8A0XPdwCRid+r3daDvpgPylaiM7vtHv/wVVEYI0JWQcnyXDmPpEl9Gs
ojODMKxGzBmAREX7vPrnexVga5H0oLBPl20WoC+1Po9jvXZiOaKUgeJzWj+66hpnd3HaADxwyefW
gSLh7HqD70MfjxhMOGMj/uwC0XTiHgFPIxu/oSW+KRJ9Gyr4xgmSZCtlcN8F5WHU0hW26cIihNhK
UV4jOziyZ9eesk/bWPIrKr+VtG3jaBPEK/O5dLO6CDFbcnkEusOsCTHd4wx8gDAd3fq76SGcQml3
bc8pPge71Wv42tBmE1wFYlgPVvlXXI8KkNPSMncsB1vNbQbCN4JJ+5+jzlZDhf1Hj1MUACf7faK2
Td0N41OFykOy8z6vkekXs4iHkz5dNigKziHtZVpx4RdriKLeNpDvJjh4tqfUUL0zxs2/gKWx/M7i
zZvoY1IlfiAyPC5fWxy1bBypjqiBrxwOS7vjeZhZWlaqiOYozAoHSY5TkdSP9BG+NYWw8lZamz5t
lptaniTqUDUDerxb9Y5Tb+NjzO1I8cbYI+R+wOz39ra/cDG+mL9ZUkZjjoxyx/cSjRYvW1pR/mOc
HsLquWnWEBXTdWd2Cad6QQ3QwvgYSNFsJwt8vM3yXuISHjbmjjtR+IBJd3BiF7ETvXkWo2Z8qKza
+n57jNcwyUnEgiI1IkHGpBMzC6y5ChbPOitvao62T95WcNzPzVE+YIe3kihLffTzWHMsruFmBT2r
EvhNrFbwBesEB2sxCuzOkDAf9kTPBp8T2FWY/PIDw3urxfEbviS4YWHypuDxeYoCfPJCNLS/GeYg
rtxJl155Fz9wlsqth066L5DK8h/tpkeHBSe42o4m0YTADulGrN9ylioQxNQpQnPDkGm6Xx6SaRwH
fGRoqGnVPoRpepBi5SlNLRW/vuiXa8kHFLQf6j61HOyGv93+/NPXnaedKqLDTBlJpTs+re3z+4Bn
0M7LCF5Iid0b6LnrllNnd2OODPupSaOHeHy/HXLpWgewABID7QqRv5tlnCrDyk9yD94egOyf8a/0
m/A1uvN3ERqhvTNSqINP9IoidrmV34cNgN3Nv+ihn/+EOWW/T91eHYp25LEm7MoKnxWyLkpWqHyL
O9bZSOdPA8Md2DenK50YbyYpDP8p2PMuQP5yh23ebg2AsPQUQS1Z0aTpTUWPefamioJR9Qo/mzrn
AOiOdM6P6b11GnZTyVV/rFZKgkuHNiVIGWk2yHxAQi+TR0pUY8gyq3ZSD/AhPjXl59upMqX+LDvR
bcArZerrTsWlywCBHKQhIvFcu/T6Xsrkx6Tutn7cYDoaraKdl3ZCJM9FZL8mXhuSNJfRcAmvJLyG
awcdYO2upA7y2Jp17MSakO+8sERzsMpfEjdwX4MaF/gqs/C9H7xhrUG59B1NhbMbeK1JI8ec/RJk
WUWLG2f98aRMN8U+1E6sz+lJOX1JfNqMNdrpwlRfhJxNNc5ZWTh0hBTqsdqPnqniKe5KTyHO4kcx
k9P9P/60FO50HjrIkqFmNNt4Mn1oTC2mKOmlzwUF8/qYpvee8eN2lIWryUWU2US2sSvLbVtVDkLz
z26nO4pR2Bw7n26HWVroliJZgKZYDKyI+ezJuRRr5fBRHfwoW4eb8n7SR8CfdBVCMv1hs1VxEWy2
ylWtk5S8JZjkfbLGnQbbr/Cf4ex4ib52Yk8H3mUs0C88+1HoB4tzhaXG2VU30d2uiSVujK7be77x
raVAiHHRYRzNYFOlerETS2OfRP4beJOVPFl4kcjUiKbeqQaxlkPqclW2VhcHjSWg4UJHIIvt/AFi
7aE7jcFOgF6Oj4exS9aBjdPe9T+cfdly3EiS7a+M1Tt6sAS2sek2u1hyz2RylcgXGEVRQGCNwB74
+nvArikxQYho1UNVt4piesbm4eF+/JzLgaMWLAMHByrIETg2if24VevIc2utq1/B5bjKpt0nrr7G
u+u4DBz5eAvj3lc0EIrpoIa0jMmKyphhqjcw1q/KbbPGU9Y3d+pmqUd0Zpui0AdafQWuBTkcMhmU
iiWCqkQ22hH+mKpKpBvq1v7oVKr0SJYaSGbiKRgEjT9KRvCroJe5XLyusXlRmjBYemNZoHIz4kCB
B2guiESvE6/bLD3VP/qxS4uTqayMNklGon23Dor4lAQc6mSRKQ7cjNVjSjhKS5+f/Y8uRgWsEGoL
pgVvBordyyGmlYrdadc9iDbR8FB6OeQWFon9P960oxFcTOj2GFvnJyETeKqJwVGAgAyIdawSsivy
u78zjL8sTEPzWmtkPRmHkTTsplCaJ1kdVqD1XUhhzB3n9yOZMi8PcRsoAGshJLqGVgsouih3hvps
AjKsYBeCj94oPHLSFoY3O4EKqpd4WckWcB6XqySg9RJ2VlIDD4My4kOsdc7fmL+RqgZna1ykydHS
KjL0TSrhpon1tZxLa56XO5rGm8/NzI6DoACLfKiObOzkQHHJtCKm25UbUubVybmHWPnnFmYOkKm8
szA5QGHao99XQ6aX5fSL3mYbVafPA9iGKmuJSuDjRQaNPxXoA9wuyseScgq5upzGYy1DbJm50/k1
CU2niJ8l+8fng5rddu9NTQIBuZGgEkDH6oyj7gACPqBi6NG1sq629RrAH3cZpz63VID860h/Ihz/
4BjA8Uf0Ko+Rm+y5Jwf9F7ALP38+rDnfAxwOGBKQ0R039uWu7jq0FtAMNRSZDIoLHV7dK1SgglkQ
xwux/ty2wG1oqIhyzI8d1JYyKFIfQ3I3ivKzZrNz0kDjK7CdPrMWrvy5Ub03NVmrtAe+icYtXki0
d6AX51NIpVGNep9P3kyUrSLjgX6jsasJSf3JWUKJS6g1+uhcyLRbYjt2SwB044v+ZN32/n/C8zo7
MgC0AKsHay12/eV6QSSwifuAA5UnZK+HWGqXNn6sLGk4jcs+iV0wMLzIkHSfqSREbS1JwLyXriXI
OSPRU6dnJ+jorgi1d8JqDg2IwxYmc+Ys45kGbAh67sBiO72hMnBfcbQCAin6IwQP4jiVJHYgrOdX
L9JRfSlPsS/BsYdf/oZh4DZGdj/UyT/MqRbVjcltEyhH4EcHL/daCEu8idK0X14MAON94WXox5OX
soMz70UAetEqgWsfTQXQp7lczSa1lAJy7C06k4KjQvpVDqH0Lmw2HTW/qAGAZIDpJE6m6q6AGh3n
7dLYP0bn4zcY+4tUpBmINtlPvQSEpSgQG8MDuNHjyPJE3cFVHtTNUsZkZk9dmJocSlVwgawcEkUl
qRx00g46svO2q7c3Da3Qavb182X96Dwxp28QQBRdAOubzG1KFagmagAeZ73psoS4crv6bQvIeAL1
CcgDFMimjS6KzstAttFloHOg4yXuBPb2cwtvWaTLc4hY7Z2JiXs2IRLc9Qm6DUU1glpZw7xhMEIn
NAJovYP3PXpJebfStPvUBgNzfmW3nWNJ0UOkPwnD2Mn9VwvgNWIeCDS10+bb599vZo7h9hQ8v/GQ
+QiZa9s2URUVLbpU7GgjfJALbj63MK7SdAJMQJPxJMa7Bj798oTkNeZYqsdODqp9HVTiBGhWqDpz
pVLd69v2t/vfEICjuAlQI4rxxocCi86gysdajMiu1sZaX42YEqZd2U9QvF7FO0aWrpCPr8QLg9MK
SzFImdUl8HrcF0AbQnJyg8Zm10RIEV//PmJzLKMiSzymwxR7Wk1VWgLRaPSVurY4G8o+Ls79Yo3l
4w11YWMKvpXLRu4gVty4/VXtBetmDTHb4dv4RhzbBw3Fh4yAJjlLGa+PD2CYBYgdMCDgkABIvdwo
LA3Nvu4AmCfrdqtsys2IEo38RU6IuS3/3s7kRGaRFclstPNvKksO1UfI8VWe8E6yA4EEqFEuPA/H
T/xwBCwkE9GOroJGfjIyBeB8rRj5wKyeejYwxXkPSdj8+9i2YwLaC0WIBYsfIzU8Q8CbCZ8GHDg2
zOVcZiTt2ohB+Tmy8i1RgKnPA0h2q3By7Onz8z2TUAD4DphzBfgd3MHTimYdSzn4nkXjNrvwNDZ/
JlBF3qFl7KT50laRFjzq3NCA+gdUE08GXPWToUlGEVpAcTauwjsnkTeprB1FcK9weeFymDkGaGlF
rR13uzW68Ms51GLkDHuBOQx4hTxo7pLmWpbzhZgax/bj7kDdRwchHjBwSDtPHGTXVZTRcEDVT9dr
4oSmVe2GfgggR9t+VyXbK8C9EjPUgAY1pcdUK+8SpX6xuzJZpUyTER63160c4wvSJrsuhgFEB6ER
ukY8BBuJVLdWx87xYL0qevmcSPYmDqMfEIS7MyKxQ+s7wF3BudaZ4fW2mW77ZIDMcwXaurD3LTWA
6myQ3tWkUl2WlVe5VvtFLXsceqyVpaEbqITsbOIZJVOheCVvOkVsY7RBu62hJGutjpPb2mq6gx3a
1So2pMQNhyjf9mXyRM2E+8SGiG1sNI86r66IlA8QghYUSK28cKDP9Cq1bGxO6X5EjfWl1Ls1wzsx
hqQllFjzHNpQ5jXTQXhAeQgdX60C+XcdSrcsYAAMkYy74Opqj0WreUVZ3UuK7ksV3hMmANJ9emWp
ab3tcjAsNrRAch0Hykkhtp3yON3oTXnPquEq6PLbEDwiDgBrEMOOu6tWsaEPaX8JS9sLmXlMZPyT
ShsmD8+NJHQnlaCW3qVPQWsBtGBZ2ZlyVjl1OWrkoC3HoVV9mxUNMh9K/pWW7XVeDWAtL5R8NdSB
6Uu1qex1syfAmxg3BsikHUODDKuaZvxoR2CqtQwuzmYsMj9Pa0jxEuVoMtAM5okcQUowzr2GFaig
qe3XWg/vDSvKgCuy8w2WY6dSCcLPgeVmtX4XNA0IXFtQ+7cJO1VFVThIoqhbXkeubqOQlA0lUmj0
a50C6ZqV3yPByy2GRzYDMzcUXfpALwPgH3GolZNaT52Mm6YjzA7lvSr/buvdk0GEBPsCyk1g+9um
ZXqfSW3olZElO53WEAh9tulaVsWPpM5fm7rKvR6RgwsJpesogHZyIcWdx2N0tUs0YocwVCOAE5Wn
NlaudQFehYwMTlTGbzq6xqqKC8kPApJjweOHoCjPgiF3W0K6rKuYy9XWs5hBXCstldtY49AU6s3I
0bTmR9aY+rlQpee2HPy4lm6kUIISrwWkfa0Fw97UGIjf4u9VoQ7ruhY/CB76AMoEDKxv+BIQNS08
CRxxcUwdQAi+D6q8lQx6R4toF5p4pjSoBtZ8U6bMiWjyUobldQsqEYeZBlij6m7daBKUJASeLF3a
H6pKfaI9sHaxyRLw8ASWk9joWysVNVuj0fSpDqQtlJMOGUiUmh6S44nRc8c2GUjCs/xRY8NOFwkU
oKvBs2PbTw28yiqwAVjha6kHviHaL70wH4aG3ddc+1bawQOaD14WLos5p4rYDKEg8uqoUU7aI5lJ
E5MXfe3at+GNDAWksYlej9HP3nnGCvsGxZLF+3cmshgDwr+MTtKzYNeNJd1qardN0uorEa1x0mJJ
9pqAgtSI1ErnB6ywPHlA8SQrKm3pMT4TcqCyj05fYNRQH/p4HYOPgetw8XazM9hRNZYukXHaJhEG
DIywBctCFEUmdxVu+QZpfRiofKt0xiR7cd/dsxVE9GrPdFs/dGNokzjYUtBd8JpvYqn/di4MAPgC
LYiWjiAOggGX16WkiCiDc8M1ZuPwu7Kfe4Fnu7Gy7n3EIf5SoXtmUdFCjQgYZSFQak9rQp0aZbwI
KUZom9Uzk6RmFYYZ0iqQ+3YGboS+QaAqjztT2nV1Yjx+vpNnNvIb/g61PpSmAJ+4HC4RXaPmCmYc
vdJQILoDOtYrSLEQx83OqjZmp8aWGyzuZOtaEEWIdVuM8NfWk32oeXj2qVrZYA8NTkuPi5nQCkpK
YxoDoRU6DiZjamQriTLcQq5a3eTRuYICi3Jt0qVelJmkCfrNftqZvpg0IYlQDzAo9FH42oHuyLZB
ndRYRbslmZ6FIU3ZXYyBA6RrwpTSSatcRhspjarrqLKPuSmWou7ZPfFuXONL8R2QBsLBgRF1mL9E
u+7p3cDOkfbl8233iw3x1xpNm2zQXNDmXQkbkJO/aSCcqh0toJ/HLum/BdbCShk41WO28qNYnQxB
RxNk6LiDn+wr8TByj0gu8VpIqeBcu5o7qrgskbvMJOovrU68mZxHtgHJv3/vj+5UbkfdLe0IXBAs
Zl75mq+XYGmzS/duoJNXRamT2Ox07JM+lvwO8EipgCRz2a4Xlm92P76zM3l8GmFbcSpjaNwH/6SC
Rvd4pYSgSS83IwRbc4sV2Yu9ffe53fHrT+6Hi3WcnOy0triRKxhek7T7GGxQIxNaKgWeqTXPJpd/
u333YgGntzzYDweFjqcuzNkKNaNdYGr7TB/WsVQtzejM1fd+aNNiIrWVAppbmNF0+5byPZq+WKme
vF/yjvNH7+fa2ZPjzQgH+NTMx0u290Z+eyS3iaP/2a1EFzJz45J8smS2dulMgmCsKZUA4wy2GA62
XSZAQNpq4bYRQUcWKdmuxvtYczg6tAoHYk/m9vNNs3Am7DGqeefOOB6YhBpYxcoK3CzaBOCwsheV
25asjD9/ZwVFdQrHAyvBU3hjuOmK3wCCjYwMXhM3wgMdAVsH/ucjW5rbiYOBNJvQQo49E2/rrbKn
aEg2VmyxvXqmujRuTXC8QCMVFI1THn8iiF2EAmOrQ88A9g8gLsXtb1jpiNWoLGYDxLXELTOzbQxk
R8ZSyNiPPNk2IANV7JhhaCHS2UJdZ1rlyMPq9+cPIEOgcVAmRnAy8ZZ5GECvrUd1Ti6/gTDbkepm
FfNzkv4I7GtZbOpoidRuJoIGSuynxYnfzLshILEGi1XJDobQdkNcL/jIGRAuVgt1OQPTBpzRNNbK
bLPX0vH67sLSAQ1OTNJNYBZ4qT+FkL4ONEc2qReGrfP5bM6O7Z3diV/htGm6xAAcgponwR71ZuEc
v0E+p67k/cAme4LIYsRUISWOKvuukL4A431L/WzszX0CbL51i3CdnjBmMLUtXaxzg4PKE3YkUv8W
nnyXx1sMhHMtwMKBgnldtsgq5cnCbpzzIKaMlDGQUzhu0ypOY6sZiy2YUIenKj5r7Kym17+/RChi
EPBD6SbBNrwcRSzMIu9rmDB1Ca/IyknNBVDM/CB+Wpi4JDS+pIpU4o1agb61PGj4N1/YB7NLAX5o
oPxl0GtObxS9ASuqVuGFlvVQJ6ukpvFiQEwXLmTjreY53W7mOzvj93jn0dMAsXaqjTibxkpclL+C
r0CqFGe9A2WZE7MAEH+WmMxHWMKuyt7sCqcp+LDKKM/8mufmRh2vHW3glWf0ZVM5Vm6zr8wOMzdR
i1eplr5qodauJNS17kUtKQdGsnbHTS4cm4tyKzHaXVtilGqJ9QLsCNQHrBcQ7AFMEFLgNJF1skjp
NSU5gXLrtUMtqmHDmlfZWU2Ak06TrYiDK5pGYIuybE8oyrlJUcArkpVg5QognNgpdNPP0sFPKGNO
UaORThk8lANXSYRnMHptpC5wtAwyQqHuVh0/AUh7HVc/uqLyIDnhycJ0rJZ5uiGe1AZ7N71u0xvR
qO4g/2jhZ4CTOrcaQI+yLxrbyevwUCCH20AxCvKLo3tvK9OLGcSP1WAFjS7XkJGhyu/S0GhcEJp5
xlDHjs5NR4nIwaYMEQvyaynYjqIBPls9EYogtDSd3AydOmrPuspPEes3hv5YxeRLr7R+rsIf1jFs
DvVaNx7AMQaVLMXlHXNpbiLBGHkZaHyi0GtN4UiB/ZAX2Ssyam5BC1cpoi3++hbW17JcsHUzyjUE
ZvTSIufUWGyjl9gLLV/hsjxaZfEiSa0fZ/I+A21laqkbXaqPtfG9s+3vhGmHEu6/TXIHlNffKo4a
H83XirTj2XBMkNeAJpWjW7EThvZaVtihL7IVpJENtDbct7I4qO2VXiUvvQlmw1ZDEdZy8ir2Kw7v
iPXKy2tLLU6KycCyKBVr9EG/JkNxKsLuJGc/BiDROSmObY8WvKa8hU48FHpyFkM6InxK9NBwayId
w7xy2iJadSBV06C5JCfZOpTFqgdEvmxsr5Ef00hy0lheE51BgqffgtT9VJnaKdGVHx1XNnLQ7Aqu
pg7Xyn1Sxi0QvmwbkwdRl9tKQbaeQDkKbGd9vOn0LxK5sRp2BTkLTwZOXC/Lb1YXb5W+R7Df7jtd
f0XrzQ3AmJ6qFnsryFzFrFa6iVSipYm11BVPpTlsgrZYi2A4dbG4q630WejlHmBnlBSUr7UtcJh0
2RkC6miR5qUpuNsh3+BwW8a5sO7UAm9F0E0hNz2S35tXGuYD2G4t/FEAA0ECxYlL06XZWabr0L6P
kWstIqcom1WteU0Vru2W+FaWeV1rYNm+kwp5HSvz2xoSMIBZrgZJKVwemuxgNjx0dAWY/CjMSy+o
BDSTadp/SQxVclVc3wiTJYJp07yc1195H2/tKHysUD06xHbAgfgxPFMqn0WiOLkc3LZKBSXpcJP2
AAGhAyZL1N4RcnofadLO1vtNhSIOkkvyTpKEeRa8KtwuQ9pdVZgDhPIjAdmdTSCVUcRp6rRtQfxW
r+6GIlnLJNnrBfNlSeMe16Mbk4M+WWetgu53BnpqG3+3fJQAgU9pHrpBzHIPzW5eLbde1Q/iVNu1
ucsaEW0DnSuOwjqk2eXoXlOyA4mVE56rgVNVxWMvGfKaljH6lNttGESb0ESwCxfSgfDL7tFO2Zt7
VCteeguHLjEOao7djBvDCQbZDzh1Y1Pzzcxy674+xb256qXeS2TxDDGWTW9Km7IirmDZCa39j1YI
YT4mfeNt82AnAIg5QAz2nlRr34WkNo4pOuGkWb4u4iz3GIXcLa2t4RQb5IGb4EzNBXd1C63b438J
zfiKAZ3v5KRCs6KtOVLBcFvpuuTEkjaAwsxELQX/vmKRiiimgabL28WSxwXdEHm4i5t0FUAbg0KF
uUV0o4LTbFc2VH5sAuW6Za0XWcYtoPquzAESAE8a8QXIGspezp20RebeNEECRgXnTsHTh0QuCodo
AImZ5YBTr0jHSOJbqSZAg1P7vii0AsgRWfUqajcb2vLSMZmS4T9K5ZHy4TFnEILRCPdzbkcbdPa6
iW45ctmjtscKN8zCzKuElOCa0YJ1qycCd4phYoqpBF5bbCVqkMbpEcWtlWLA+wik8Ngx7ZnXBNW1
AViStruVw2HXl8OjrIZ+UORXXFYPOk1WUaqudCWUHooyLlwR5k9dPSATzGjqIiLIQFEXMwO3pJKg
QlOk/V5KYtuzsCb7WnD9HOs82nVyYnyL2x7EbsDNrIIkovSEmE98rVpdHJBiqF7l8doXZlr7XKqM
E57lYb1uBUQ9tER5LKnReLTsvlgafQkqhFNRqAMEkpIeXOkDaNQddMbe6gOI6XC20OFjmuk6gzZZ
7Se66M5Q2GwcmTINJcuCeh146kCThfk/0z58KTvlm5RHp6JTrC8sB73dikVp67eh2T7kmQn6QoBa
cW9bZaq6kBttj10IBQ2Tx5FHixyXjUH8WFjfo16/BWonhSh6ChVfte/XaY4u+TJjt6wEtX8na6Am
QgLFUTqlPJWos4BQrwL/ZWbz+4qW0rBKbD4w15RUe4/ianQX6a0keWkrBcZeiRq0fvEc6t09L7CS
BpY4Aa2eLcXauqHZvZKN14IU1dh5hHmhokeOXmWK5lZAFNtOV6fCcGgu9TYYwuw+tF3R9jL36qFL
tAOs2Oa+iWwVaCKhteteS7p9arUHvNVA7NtRlFoKkzmgyb+VUft96iTTjtYx16AQrRI5XoV2CTUx
Xhc2LjhuamJEr+mGm4OaDTSgOkItrFiISmc0RCujVfPhysDS3cRIaEeuluVytMmaWL5SmLDBLtbq
O9TBBZTSaUgyeMceEk0hLeRxoLy9ksKm2zTglwKdVciQ2dCKjlzXAIbs7Yjl+CpqtEfZNF7niqE+
x9SO5LHEaN2JvJFLN7Z0MChleU1eTAzfb/ShRXVckpVtWhsouep6CcjlgHJjZkaxL0jSuWA29Rpd
Oja8fuis/lzoAc5/n34v2/heIQBnhARBETp5Uvm6YvUxLmsnN7pjrQmvSYxzm0bJGMVBAFM7qb3p
NJzs0WC9onL+rZHpKuz7VazYrQPp9hrdD2U0VvDCSk2clADSlrJWdYs6xtPStHetVqP3MU7SV8KD
YhupsUTXaRCDY8hgtheA4Q8CSTijmU+oFdGVURb0bCUK+hd5ozhREDwmqikRL7V7ytx0sDtQWQV1
GHvcziRflQ0euIMp9DurN0KUfLXQurMTC12WKuW+mihofFNYvVCjGh8wn70KJk8oOasS0eao1zD0
mG1IZwKhQLNeQuF9CLs7tW+ThUfbbPrFBLOfitw10PjT9IslIoPh2QaPtGYIPx20mEEcA85cRoIw
uQq9JQa6uUccOmsAhgHyBhCtyRjThqBhaEBYzNW9JBlr0e8zhS0g3OaecSCAgFz9W91pWmiDsCcj
KdbHtaQvgX3DxN3nb93ZPKelgQEITVcawK1j9uzd+w2eFu95PcelDP4HyYnc+Hbk8UIjmxddL5Xx
5qwRtD2htxN8Q6Psw6U1JkPywU6BaFPXyQmybht0WqO+9Z9lI+bgmLCGgiH4rAFWmuYKBlVFI3VU
NsjhCh95VGvU7HAZ6gvEyajDVSfL3MABZ/0qOpbAKhu//86/+AKTRBazmclacJG7uvLAkrsaPRXp
0gLOZPvBIYFiM3BSYEebsoMnVaQgZiKNW8vk0DHTXNW6Vd5agwR5Q1BOfx9oi3iu0swVqQWyQIWc
fFHqGnTeoshVxesq3XAiTiQ/ITZ/SKlc3KtZ/TcY496WAvVNHFK0NE2SQ71ZN0zpgOUqX4RbbjM/
W4tHZa2ujE3kL5WVZg7nuO5/GZuk2VQDsnnZaCxSH6R2J8epA9z4Qi5vzucQSN+AQwGwX4Ic/eV2
7uUh5JqGbvKxtql4qZe80vuRPICgQ5HjOlroL59xqxf2JnmjTrPhQqsEaqpB6qiiclMQdtPh1RrE
0tDGkzjx4BemJlnfQGSd2pgDcKErBKnfu1fVN3bjEIEPvQnXrZ+cDeDuHXSJWqGz5FvnNvX7iZ0e
HBUExBniazfKoPxsxNCf5E4S7vPqZNh/I918MdSJUyqFVLR4bOJOrb/Uwa1mPfy+j31vYFoCj4O4
LIMMBkwgCLYje5d+A7yVJ10PfrleAu6/ubXJ0iGnDXeHfyBTP83C9lJFI1kgNq/AmlJ8E2h/am9T
T+4c9XteOr0LkYINeoiWKWany6aPgiCAUSL7C24J8N5cngfdCBQ11OMS1756YGF2HDL2wPvaA4v0
qq6MzecTO92jU3OTQ865bRl1DRhIvB0bC+vNqL+wPKrpHfxmRoMCg4VrWP/ANIsoLAskxeSuSDYD
vWuspdBl/J7vF2w0AF8FnUr8L8CnEzciQdWuK9HG9Yb7IA8aemjQV4JAfB37uds/fj5rU9f4Zg2P
DKgxj6oL0xtfg4aXnADcieA03YQVmORLvPFTZSFy+VDYn9iZIsvrtmV6oWFU5Ni/BGuvWY+qSHrr
1VAyweYzvWGhEj23UBA9wHsAgBZM56T0kRdRqdihwV01zwxH7lHZN6EF6f7+/L23Mn6LdxFTS/uW
64VRugqSiZytBqQge3NhKHOL9N7IZEsYMSsNqFcjLAOvmLZh8TZYUnZbMjG5TEiDPBBrMA7IQzix
Xrp2IVD0ahama84n4NUq4/I3wNk2Dfns3hiIiAoc0vCmpTeserSQ+xiqF6BgP1+YD1Cjcce9MzX1
s6ySB6OpWlyLW301QtMp0h3hdhTGS9dAly6M7EOp7c2eQcZKFNrRPjw5mAQahUDDIrGXGuTTvad5
Ccq+1hkpb+lBWaPu+6DuQwSXzSICb9zLU58BDOBftie+rzUE8Iw9bI+hB3FzD6/ycwvnzrfZqttr
C/txztWCDxLsfrBI8P8uN32BsqVKch2QtG25TXbGtkNNW90swS7m9iR6nBXwagIdj+7TSzNcVspS
HvdkRP1Alzze33K6VND+UPsd122kzQe9BZgX4XIvrdQloZkeYe7emK2DaCtrsu4UovQhC7bLCo8r
EkpmEDuPJO/zPTrnot6bnpzrtlPyCMReGGC7t2rIqix53XGGpvvivYHJDJZJx9RkwGkWa3kn+9kG
+3HLNtUKXKGrEgGbdI7Xhv/5qD7wfE1ndBItIsnRt9LoE+sXsTs2fljhJQl2BL9aoUSEhswROrbU
aTN73t+PdRIlopu3t9B3UEJ/Kdzkb81fwI0f0Pl1vRhUzS6chYeLCfgnqC0moQ0eG0pvjfPa7Cy0
LHVH7Ut8VW/oAazoXts78RO5WZjUuSMOdmYEBuhLsT420wWGhPvMKt1uN6xUf2QkCQ7cEytQheyN
k7L93N78CP8y93Zq3t1rWiIFlPZYwyzZcHquxUJOaPZs/xzO22q++/wGeWcoheDzqVocBxWFP/k6
XdQCnXVU4MJCnwBCtY9E+UQpJIkiBCXrUdpJ8ukWynTLzCqziwNOBsQZcA643C59COGgAejicce/
8dYj1XccCWMMZE6A1s2WeevnDVo2aGNkAhc58cC9PiAZqGIDVn6wRjox26HVOPAIKNdVT2H/AR3v
/PkClcH/mRx3zLsVi+120ErYhdN/I+zeIUXgjmCm4mrJ8S/amsxnU9B2AIoQmx1d3XTDbmu0BCr+
SFK7FMB9eCCN3gqxCJjIVRN0W9NMRMctI2pEqrjKVWSvj3KyYeF+ZMexvNI3ms4BAyMIj1wVytG/
y/P+ZhvgMDzNRkqAKaQ3F01eDBVs64getXZwSukrZ8gpL71qP+TaRksmLjkNynFo+53Kw7TQw9YD
KPq44fM4o+CG8+g2uAqc2Kfe0rDmnAc6EQCbAf3vR5oSC6XvJJG10kVALPXfSKg7n3un+eFAtQTl
CBVgt+mB4yKpsgzFKCjvjgzY4e6l9IvtCIXO3aUdMuOqQJKJxx7sgM94+o6tIaxUIuLDQ8I+ZQna
31RXKKn7+YhmbuoLI5MIDiX4uG/B8uPqEEWWlHtWvETJl7S4/9zM3FjQjEJANjqyJkyToEwONBZD
yMOtlEetWzXA48jKt89tzMT4aL1CdG9aFjpCplwQlFo6BHxQqqyjJkYJUNoSeez5lvdp2j6BUnUJ
0zm3G8DNjScFVLBAFT59xPKqTq0gBONFu6KojCHKAVTLZVB/c0t32WXMbG+YAxAfqQ30oUzblYsU
b3feYa2y7BaFIweMjP/e3//90v9P+Fqc/x2iVf/6X/z5pWCipGFUT/74ryN9KdFu96P+3/HX/vpr
l7/0ryv2mt/W5etrfXxm07958Yv4/D/te8/188Uf/LymtbhuXktx81o1af1mBN90/Jv/6Q//6/Xt
U+4Ee/3nHy9Fk9fjp6GIl//x54+23//5x+jq//v9x//5s9Nzhl/7f2U4fkr+PP2V1+eq/ucfkq79
Y2SiAyUd1IVx7Y29N93r249M7R94UkLHC8KYBKkME1s/h4xAhF9TlX8ASDwK8AGzOr4l8GtV0bz9
TNf/gXcMmG9lE90v4Lqz//i/r3exTj/X7b/yJjsXFBW7f/5xeb5gCJlfHeSmk+DTVGGtHZrIrwtx
UOxslVkJ0FGrd5Pxp7X3n3658X5++iSgLloTxewKn16ZqAWXmSr7FMJKC071V9998khIMhRCDa2M
fDQ1lYWbZ2VH0BKbcLo3u6z+c29fbO3/ZBCj+XfxA2QoqzJTeOyPPYedMjwZZrz02b8awiQ2KcyM
t0ZWR/7QaVdkgP5lnQaHNrZK/++twCTe0jIUwQueR36BvoZnNODXB3SMdkva9Ze3wM8Fnnh/9EVS
qYe2HnjBjwJ932hEfamU9Bllm/XnA3hrVfj5JPxpYvJkUcuwAQoNfDj0BGp3MKwjSHWevulOuEEd
7CFYhzuxGzzq3Gy33vHh27dsrTg1iLLyc7FDecypHMPla9uHqCXKZCOlRjlyJjiK+3z/XDrP4P7x
vkML51lxd53zbDnrx/vIEc4hd3bXh/vEk1fAbeCGBpAHvI0/rmVvdyq8R+FsFp69v5rFsV/k3Q4b
QEDEKTFiP6joiufDQZc74kNHJ3Osvk4Wbuxf7LVpCktuLa5qLYl92e780DApCu/DbaF3w987j2+K
j++GIccAZXQWifwgZIdIi67zJPyqZsPCThhd0sxGIBNnIsVxaDUyvr/RNF96NLAPwL64WRV2Oxbk
0bVRmCfbWkrH/WJNpu2pXQO3ZY87O1EioLWCyAkL7vYkf6jS3xNE/WtrT4NBpRMkTA0czpRqr0Fm
HtoKTGWfn5tJUuPnh09cS4DIvUqplfjDCv34e8TqbE+aO0rO5NZeRzvr1Jl3vXGoAIfRF4z+wt9P
iTqjkDA7C4BTsYY+dDqz3VVDuJSw/NX+nfiaGBDxOoeIusd06mSAyYixdNd+/3y+fvXpEzdj8zq3
oqhFDZeBALdFQ3Dz2GX9Qq3nVxMzOeFSp7I4iYrItwPhhPj0cKn88otPHiOE974D9Og5iCVE6ndJ
dQTtEgBjLVmS1xindubITcWO9LzvLegdpT54LeQfdN/vVWha5OfWx6MSAC/g5lafT/+bQticqcnp
7pEsQEYT501d2w46sVcgr3WuEj/1CndwRm60HNSHo9IFmpZdaEv6/5+zK2uOFGe2v4gI9uWVggLK
5X1pu18Iu7vNLkDs/Pp78MSdKWus0jcOx0RM14OElMqUlDp5joJTcoJqztIvwJQGbcZDAtbiYl9c
v5//Js6S+PjUk3iWFuqI0xC0o43UiBQqv1WD8zADs/29eMnSoFnmAnbiySqgWyu/mPFw2Vuz5ZG1
od73BrCtmZMBrARswM2gpL6Z6nrxokgoAS+hbJ2S6SnR8soQXW8ZrMrfwYYt4QKVRDHXY1fCei22
3IfcG90SlYa6C+SZ27j3E7iXnkIApwSRhhOeNSYY0CV2ptaBQ62DfTd22s6QjxV9Tgfpz/m54/kV
Ew9i04xncO+WviKjlkOrXnSp+m9KX//MFhMNKmQ6xnrBqQ9ULE7U0+Jitmp7X08gMTn/9ZzpYQFX
o50S8PfhzJobKJ9IlsCONc9edRSoSP73umBuDk3SyzZEtlN/NtQRkGkwRpW+rZXGzVIsDYCnqgaG
vfN9cTxRZYIDlasFYFKc9JexQOYumwav0+iyH3VJBPDhzdj2+4mvxKTNMoDsMz9R0ktpOyLJSYJ6
FamgIBDvRVLbvJFsv590U0N4ux4GA+vWMt7KNEZtgtQ5LvJ8gpjN64Dx+RpPn/OMwxcwkrN516Ag
CErVxDVjMxGcw3g9aJ+HkK1Lr7fA5vrqYF61dXtvZipEbJq387bmON6HDMfJDJWg27FQKoLzOkoZ
4z9zUQh8gvfdjEfbRTVJZkpL31DAVwgAOwX3EzxOwnvdN9cp49hFuaQ67eB2Ouoz3oATp/rN+Vnh
fDwrPrIAoJyBhA5HxQJwwzGlQTUqr31VmN+bnY9X4pNpX+0u01sLLqzlKB81kkua5xtIWzAzzGvz
3zGPTeDJFEdC20HMG8D5OXtPlw93YJTEJvHrR+O+y+7r7fmJ4vgxS4G2ksp2UrPI/RqY+mgc7Tsn
Gy6UbiIeRLlFCK/P7zT/jGYz08lspaaWUp2upT/3815NY9kvZhLIhbEvYpCaJtJDgpw2KAebRjCB
HLdQGL9ujDQfRmtNUWU2vYE55hgbTStomzdn2ufRaE4ntYuNxVUpqNK6MFPyloPWjabm03mj8Fav
+rmD2B4tO8+G0h+U7qDioqut1aHVVcH385pnPFutWrXGho2zO+poAM9f7UuoIzf7Xi7+G8PePwZn
PFuJDdQjafBsRTUhsE67sMmadwijCWaIY16Wm0dNdAUcFyX4fjMbCAxCXqwlTQW+/SHI8MXhmiXc
Rploo6mTnPob36d5u2nXgvcToMjW36jFx/2I578ZylHbH0qF8VDgT/7244r/zEMcaHuCFMvs/hr2
M/IoYKKEynzpDt6Ldeh9kODvoPGC//76W/BvKCXgZUMK0vCv3ydvBWHW4XtuLjMngnyUiYWSF+Qt
y+UGdf3GzkJ1rQcJnNY3tzzj+YXLM8vmMSd+bvSWPtDFKPy4RLEMGPeoJkr98ZpmQogCCtZu0FQc
Aq3xoi3yV7KqorY5Di0zwYL0ay6VqQ2t00b2qrn5mU9y2FLUmBWrd35mDN73M0GD4IykZTiV+dpF
ft1eVpftZXyDx+MDfevD9Nq5cq7qywx/xccfCf/6/+qSXqiRHlEXgt7XVjT8kG464ABwlLhwbqyb
5Nq5kY4odb5KL80rA7+YV85NelniX+e/nPfhTDAi0G+TawJXM5fE9M3RuenGuYvON/4Rj79yNSYW
LbZMs9zq04h6feYukPaEWim9IOnOvl936QWEbl+yH+c7442ECUpWW+X5mE9plDpvuvU49YJ85Nft
Wg6TU+ixuTXzMqJdgmIida/lVBCJvo7UeNv47E8p9GiJqZRpVCV7NQ47MB2Livl5H81EhHLQYkgX
kDQi2hvRHqTs1/lJ/oAm/NuioG/7/M197MRK5chpZBX00ZTG0EY1rDpP3qjojyTr7qpZeUNWwABF
dHe9VulescqLWs//E03K/289oE3/3L+UEGgMrUkW6fVNUR91O5BEouY8c2xzeRLeRtqm6oJHmsiw
X+mSovZYhWSpwM94jTMBAuBq3ZxwF4nGRXFVKarmi4yIIhzP2owTG6g2m0vNGAPZAOeAGo2t4KDN
SWVAX/LznExrXZLBGrIIlde1q3lKGHvKxXgBLLPXPYPlNYEE3vZYP4XL3RKKIAgM4PgfMzPOnI2N
6bQJySLDhTiKukNqG2LV6sv6VuwypN+op/lT2IoEPJk36L/7Y1+7+0xx+taqsmiDqmw0VLkXRxsR
FRisxSVTm/d94Tw24/BTXGLtNkoWjftNN7a9VJ/MXQINbqmAmhIoJlII5GJbfRRCcbaWv+qRiQP6
UNZQmegwLtTsl672oB6MPXY+r34G+VXr5U/qb5RNbXCqclcJIjGvUyZGGNI4gUkVnZJZA/P4VWkd
HHV010ndxY0npYLA/PW+/i9OF2PWZtwoeqwR7ahCI6O5TtbLSuRTvNaZaFCOJKmIRQE106BlOoUa
uerX64mE5wMpbykw8aBW5xVaVBIcC1IMgFl4Urm4gHSAVQ4XDyEN5eYvX9mfiQwrsZSe5mUe2Sty
a6jqdRrDNcAiMDkB3tr9NJ3ByvtQoXzv/Lg4oYjFYWnFbFOixlmU1e9dG8VxcL5d3ppiAsI696AJ
wrUvUjtoucbvDgBWbRLOcryv9Gk3a4bgzMKxO6vhu9Ic5M5DMgVpjz2M3qhKGpp1tysq0Ss0x/TW
NsSTfYYOSoFMdwvqMnMIOlD6Nt1NV46u1uCuoYjSqrxxbL2f9JKiNkmSVVi+VQ4jCiXB7eql4G4G
m/V5i3AszSptxmCW08mAKoahLC+pUXipbD19r2lmk4eWLUAMhplHdYxXDRsFjsU3P3obzMmsELvA
bTWz8ijTDrS7mdTH81/MOxdZjD8X49zo01hBCi1Wj6VjulKOdH+XX4Gs5DiMo2uV79Oo+imR/4yx
fI2aqnBGoc757nnGZtx805VZc+iTBPM4X+SV4hnFAYQXATK3gh445xeLOQjEc6w3sV52QVobx6X2
bZM+ZKMucDreWmK827YTmyjSKoWxdCza/VL+PD8vTHnA3/s6iykr2lFv8hpmaZfqQJK3UQZ3lKLV
nlK0ECnDkYbouwGUOrEsVYI1xjtMsEqQG+JpKkAgFEw7Bc/N5Z4CkXH5VyFbh8zAi2Bw2w3ki+DO
ahetUpuo2yYYTrc9UhX9gxL2b9WhChwkIzQKVtk8lEMN0NB4J7plfaQov+p0W4InHkQ7C68oMUxF
jjL4ZBN/S4ZsguMbKLsCOIRebRhbUfEvZ2X/S20rqfHMTTHGvnmQpt9ZHth48KagbDg/iZx1bTIB
wU7BGKhRLJBcBcXdlHi1vDdElTa8xpmgINVSkU55lkRN8zAoP3NwxuTzf6of/mdlMy7fp9pAO7zK
RLLkK9mVo70a8Y9GFZyteAdwFi6b27FFm35IcCCmx42PvEWhn30EmdURigQ7Eti+IfKXbTq+WlKM
9xvx6CxS3CY4FkM0w68DFBhqV503ebhdeOB7oURwOuGFacAEP61ei6AqY64dKdSD6bXy0/3drwLF
ZN19IoSkc4zOggjnFrBaCNwnkWH41HpokAWHmtn51crxBlY7hUBJYjDlFPVv6kPv3HbZo0b2kPz4
XuuMay+4Kgxag9YpeSnmY59eVTMBs5PIzptPfWFnY5uxk9Bh4X0y7uYuibrDBPl0sLxD6S3xHZ+g
Ukv3ZVy2SACqu/Oj4fW2/X7SW25okmyUcJBGe0vNi1wWIS158Z3F+6+QdZLJCAt3CH7dbe5tTJzg
eEpDGkgPteCGwO2G8XDatsVAjDmJlGsU2EJRqdqlP7Rg9au95EmCfAoHGWWxleW9NUIexxrh6IZb
XMU/t9uO2+3saHhZd91Rd1zwHB4blPaeNwtTHfJ34GIrOsmq91pmoEMVpC4b6L/bm66yGwOyE1aT
bVP0xUpj0X1lXZtKJ6OPFQpYINsLYjAcTHvk4PdiXgpejGQhfpU6jAtR0Ite+pvwZHZIPSC9AFQk
oXIrO666B1gokDrR1HHcnwX9FbQo2kXHwrOuzQOQN4qnIysSe6D92Nexa16ABQBsyyJTce5cLOrP
Gmlvda0khab6EIMWykSZwXZPGXwluV3T3+cXBCdesri/Wga6EHplWIDSkZK9UiaQJBJtY9vx9KuF
wAQB3S7BXLo1jpqCu8qfw8a3ghgiJVue5fz38zyIxfmRpqR5v/kpCgic61GFWfDWEHUvzqWCHPd6
gLw5AGK2IJP48cr91ZiYuLAtuqwa0V8BwpB3sFdqFbJjCeq4dNf+Ra5sSIS63bO8t/cA0foigmpO
Mt9iyyUbwzFUYqPfBE9dpbu5Vbohm97zpyra2FFweBLYbTPPV0NkTgRQIZSswYFnKbiE4xEQ1HaC
PAKnZRYhGLeKpYAEJYk0W9qhqhD8mdn3tk8WHzjWNVmS2U6i3C5dU7nM7TYck30bi2ADvG9nrvS9
uqR9ZaGDiubuljGYhbblXCVYdN/QOj1ox60a11dwa/Wab7Y3qHgLhqIJW0OKwGjsSMVxAkFj/A7R
3YAqeNZUzChNlV2P5J5s3DSUePKYjt55v+LEBRYQWA61nc0A6yNtBeWwzLWtUIE2zvnGeZsrWy8O
DkICtZcYc/kORkgwjYBZ7Hf9vNH85AfoI57vhmcx5gIgL2lsZzl6Wcp6ddVBeokHkdwjr20mDKyg
919kg6ZRbr11yOSBOPj8R/Mmnrnqk2ogk71NDVmu8hxsf5rbm4LjBu+jGccuSKvao4qP1vJHdQhl
kZoE55tZiB9FOVkBAGkT6OulXTypegrkr8CveWtFZRJ2STaMcqtgQtQFrwN91IBOrZZcDcIR2p8m
6EQHPs5mxQL75NQqV0LRzwpINJak5BuXzu2mfCwWNufdgFTmkE96q8myEkHEvlz3xn4rshtyd9iv
oBCSw9j/b9Q0fx/zWCq9jKR6n9ECz6ZWSMltaT2bxvdiuLotrtOTvdKknd2DlRrIPqgyv1qFwNKc
1aky7poMc4q2MTdDrYSdZD+XKD8571S8XZtF8uW9OpvdjJUPeS0coHBKqFGKo1w4Pm12m7jtpozj
TO5HNe//cIjjjYnx5jlNqq5BHUokYRutCfQC2x+CIW2R5otd+uPR8NQOmaGD0qvCkJ6t603kx47K
FLIfUlD6yV65Od8NZwAs2C9Wlgm82WYatcV6ifL1fUlSQXqQ1zTj2HabF022zY2eosi/e5XM/flv
5hzUP5JnJzNjVGAbqXM9iaRZoq0LHZEZnMVgzDeL3vzRQ+tPMAKeO7MIv9gCFstUgU4AFEdOd8Am
gTXG2XWJb9w6sAMJRBxDvMnaQu/JmECbmvc1YFMRKvpdM/1ZtN75yeLEbhbMFzddv5o9DEyn+zzx
JG0vWYJzJK9pxqHTybGnxTbSyJS6EjqU6Z+6tS/nWXjR5HXAbMJ9jbdVtdum/5pEcuG2gZy7hbGb
9q/J7j7zQJO7yK4opvKuGh936hMbaHVh0ZygO9zVX0Ha47fQrvPio/XTBAXXgNL5qvEcD0+K502z
nSy/8PB/8YfYqJmahw4Con2HWhfLeTTrCvzLvX1ZNUkoVZZg7+M4DIv4G4YMz+K0SaOsRIJ+hcr3
M3aMdBDgwHlbOIv5gzCfqmkoBEDKRtnAe7if6Q+4LrkmNj1bVMPC88Z/AfFIR5J+1bDeZr+4svZA
EXjFcU3c+hlVZhfis8IWob4wjMzs4m0yQe6AQtmVQI16ke6peWGPlwYkgwwb4qaiCM/xeZnxeTlb
CmO2WrAp3cbNzg6afR00b81FX2K5bQxAUu4uIqYG7uxtX3Gyuk0z72nSfKxu0AwjtYa0jbmtbXfL
eSX3orwGx2llJipI+pRaSoZVXUlD5Vsr9GjHYqoDUbUkb9aYoGBaJVQu9DaL1NgMUab3gCunYGPh
fTqzm/eq3uIpHKgEnZB9XioefojkefW/5e8yczwHB3MKCh98uTVDzLVpg6UB4aRFwEbfeSgAezjf
zdfebrKQugzsFX0rNwCIxFFT56HRSo9zDEI1tXo+3wMnywjxpM9rqWhVua3NEhN12x+NULpq/OrB
2EHwRJjo5yREQEz0uY/OaeJ8VPIsat9JNFG3iYZgDCeoF+3Iq4JCPLITETp9nG3/7fAmi7sbemVG
QZScRbSWL9ai2uvDta1dDlrgWJKrSEdFwm4A8RspAWqhxN38wVoLf6yWYFXmnbW8TFmUmn4DPnkl
jt3FqNwy1l1TFZydv16Z4O/4PBlrV7WGkaVZlMhRM72r61WlvZ43Jq9pJi6kYElPVwm7OHh5UcDV
ZNd6U1y0S/l2vv2vgynU4j9/OqmlUlFGgNycAroFw5vdv/RUg9DohdY9KiJQA3e5MGGh6y1pGtI6
i+rJGw7Jlboz9tZbEViXSRduwZQEonMJb8aYMCGNKkRZaoxIs6/L+IF2b0Uu2Ep5TTMhAlrv7dBr
QMo56pM1FxDJuWh1wWn26yyUyaLw9HmxKba/HM7UhuAE3c3Ovq2uxwbU75XiO/OjKUL8cYbBQvG6
TO6UhaIrUiW7EtxbPX2zyP35BfX1sQmyd58XlNGVTte0aJxK5U6u75M4cWea+GN6k5uCvfnrTca0
mRMAraVYjVdgZAz1PaPPmaiwnNfuNmEnm7CzFslQFgTC3hCTshvLA1mLd35aOKcw02YcuR1bpani
vgung3kAmeAemkrHdbeigBoAdEF+nGdZxpsh1NTJqVx04bjsU4jZVCj6pLaoOojz6GPajBfbCVVQ
Hrkk4fpLei7CAfi5nXUHoTJo+RylwA6hThFbbvG92MTi6Wy1K+21t/OoGebLZrjSwSOUPzsJhTS8
5detf940vEljvBrHPKMzKwerSdKgMw4GOl0L1PFbpxaTxdQRdU3qbMIgpK51s+pgQrrHzASNczA+
JounMyRUPiPtXkTJrD7Vc+OZi7XTMse1xjyIkQksWw2kEtD0+eYSY+UzF1lW5y7FbFnmIwHvAkTD
XEMOz5uCEzxYXB2IiPsOpYZt0DW/Vwv8LWrYV/dp3HmdIthQOSAec2NZOnXycYmnpVKzPviL6bD0
cu1RA65ygqjk6DqPG00fDRy9dTXd+96xG1zVnzttiATFpc5AZjNGucCQ7ib7WjVFyD7OJs4C8Jbc
VvsG/BphZnU3chc/T/pDVVVhPJV+PVRPRBPkFLiTx0QAMkqZlGlDGo77AUJ5rvzTkPcE9MSgZfVs
9apZXOVdPoIP9j9KIPx/MtVk0XeJLZm6as5ZaEErzhj1YMnVqNFFCVWO97O03hV0onTLTPMwl2/m
ARD45maqv8e0A/7Oz2YftErppD5H47h+4xQbZOVPKomq+TgpERC6f27eMgGabhwnD6WL3pN+qbvu
trg1UE17NN3qoXsAk+xF+dgKnJNn/H9h7kDpk1QjRmNfGs/QpYsrj4y7Cofuy8QHr3cwvpPxrgQh
0wAUnOhpgGMgk9nsx6yJJ6uq8rCDQFh+2zmhLAtiAWe/ZwF2ZJXmdDbBD7tty+mvYfl1PozxPpnx
9lXPnHl04jzUKnozSHakZtOdrAtLyzZv++JCZDLbPKF9XBSGOkTdlvVsUNKQBfF++vVX8llkb86J
1GR8XV7MhGqTMkRDtjwO4+SnVrwbzD7QWitqVO1YDHpgGSIEFu90wcLulqQbKrVsZODTYujfQaM8
vYdupGe645P1vkSAct7NmnveRJydxmQ2fYi72TIusXKY0wmYr8mF6upeAU826V/GSoSw5KR1TBZz
B9RKVulpC+HBX+VDnbhauGWoi6NkeWAfgzZ4JYjMnCXHIu/WdampkSUjDjE/+xKsohbY+wYR7QZn
tljs3VKak2XFFgnt6qDj+S9ZunCw3824ibJeRIK1OfQXq9pgHF2N47HKVm2M+gmknsa8IlfZ1D/b
GXw7dXZ33u68edp+Pznim0NfQY4X0pKSmrhOnHhze2VCReR867whMI6vVINS244xRuNUe5VzjGnq
rc3VnD2db58Xgln43VLPROpVZ4zwDtFd0SOSkpea5Xa/Rn9+HQCHAV3oB+QZ+/CLoM/t4vyVXZg4
kOD8aqdlMkVJUb7OfXpXOk3vaTF9TzLrRx4D67UkT7m2vEKLkOJwKwvCKCc8G8xNvpOsrl5nc4yc
Buxr8W8ocAnsxAltLA5vlaEWseqwkzzFdxnRItCSo7hPlaOscCCGq75rveoZJvkWYBkyB59X3VJA
ElAa0Z9hhQWt9mVruSbEXMVFfJx1zeLxFghE6WTCwoDoBRAyJLL2awg28j5x7d9gkn0Ci/zBrFxH
8KbL62+LFCd+NBZzNyxKOkX5PFyV83yEOMplPYvclGN6Fn7XkVppOwdrbiYvSvfHEIF9eO0y7i83
DkqbEGiidno0+tesOZx3Eo7j64zjt6pZ6mUjjdE8Qn1k1dcdpLz+9LEJQVlaCrcT3qwzGz8UK4c8
LdENLXdmMHs6qNESv3mL5b+UAWtPioq3UYj25cR9nXF92pRQXzJh5eS9zNz1ult3KnQQ6oBAG9Dr
cRHHM+tGLE4CkTYYz0KM01OZ5l2SlFNUVs7VChiZE2u780bizR6z51ewRqrQfIrSqvOMdHRJar0n
9nL3reZZeJ0JzFjaGWSKOnKRLAeJqrthXgXfzpkWFmCnU4ieShmmxbbL587Jb6pMpMHCa5p1ZdIb
fbIsTUhSY6eqpUerSeAWnBlnoXX6mhYpgVIpeAl0SD5a7kou8lnQOOfWy4LkkoI0adZivuUOGqQK
gTJz7a6o6B1Aq7hiZ+wEWTXegwoLmOvSwcnXEj2Vx7+42pdrK9iqvxNPVAjCmynGs3EJ0aBbDPsm
bXfVqYd2cCCx+HZ+ZXLcmOXII2nbSZqto+xVAXWLvnPwSjPM466lvjEP3vlOeCNgHNdpF8jZgrU9
0Kb7OPttGdBQn0RJfW3z0S8OIR+/n+w3wH4qDc4CMVCZwObd5NAN6a9a5BzAWpqZeysBTW4JvYp4
ucKV2C2H/QaY7MYfNban9RpSkJAbn90hfhmtCDyWpfmmJReZ+bNwrowp6hPLRWutIzg0cSaDxeQV
tQmBtNhqQ62sYtCro8BOslKyn+Q53Z+fb87yZ5F59ZrrvaUmEFUD5HmIofU+h+NYhu3yLpOnFvDe
8/3wVj8LzWv0HMmrApE4j/LfGvADjg/d7vcNLBqL0AOc/ZNF5iWL5iTdZDoBRHA86FxeGlZF97aB
SudZHnRBEOVZZfv9ZBFRLS6bxC6lQG+bP1JuKIesrd8Xu5NEc8U5WLLwvGlqywp6U224YS2UezOQ
/eVR89rA8sun7Z3LTiFwshwxdbshEZxmecNiYgf4BWozm1Qa6ubFqr2mwx2tX88bn2cX5gBQS9m0
TIkEMHdpo04fdHAuOBCfVrV9IJkZne+EswGpTOSg7VrPFeSxgtaUd7L6A6yIgpnhtczs+Es+9ZJV
oGVTqfZOYj9WkvM9qDCExD4vplZfkJSEWlPYakAzpr/y+mZJvxc+WA4+S0LWQKZNF3YgNem1EsTM
8q7XRRQjHKt+3C5P/GDNi7hMHHz6oB9a2ruVfVxQ7WZBo/G8RXkdbL+fdLAMRaGNcteFmUFCANw0
N5a6H/OwHOJuERFbc3ztI4900sncypksTUjdqUGPeowi2EDJaigSeeY1v62pk+bJUuqUUCx9SnI8
BKLys4AM+jL5k3OJkLG36iMYJASbJ2eH/sgfnXRW9zM1iIIYWysvurOrhxdL0d2xCGSg/8/bhOML
Hw+TJ11gsqxF0zGeVf8VQ+N2qqPzDXPCDwvMWwyaDYoj09BI7mYQ1SS/iPR0vmmeDRj/HRtSOtag
SQHthrDT4ocVuUhfK8dXp0ju9GmuXcecdsM0++c75KXUWTBeZ9UTZDN0KSDJxnW9vK9eugPw6wL5
tKHcla8SDn7/i0YPZxtn0Xl9NnXmQNGhZsWund7I6X1VvKVQnDO1o0kF6UGOQ7LgvKrenrYtRQoM
gjqBygwpVDiTtd7lwMycnzrOMmBheaQomhHl/zTMVhKOquEVrXSd6aK7L6/57feT5ZsXmSPptSoF
BUoNp5+G7U/9n/NfzvEMliQvVwlY2Rvsn/KYIcH9RmTBDYX3zczG3PU9ZJbAwICX8sdleFCmx2wQ
fDPPoOrn6ZBoZqSLk9FQk+8sVfFH2ngafazKWIB14a1LZlNOy4X0U1fSsJnlJyurwpRKwD6ry+yO
dv2QJNlPp5huz1uAQwoLUaLPw0m7Uk27Xu5wxowDgFTjyMwuJmOH9NW8W7wNy21kwShBmVv6LcqZ
c1BJBovFU9suA7nd2oX9PqlQK7tpuMs3jQ98J1zf28S42m85oMFi8vreLBunNrpQsqIiBaFA8qK2
st8jZ3t+Cj8qD/59QzJYRJ69rmpslxhM9t4Mu+xq9SD6CY6KYheH1m3pxo2rA7naRvqRBijNEwzs
a+cxWHDe5EDDtl5yGs4zOGPN8r4YJNGtgANvQJHl52Vh0UJv6SAhbLW4bo8vTovr20un7BO5dSXl
tq8HN82/OZJthCcRBqiojg51LAXdcFeOuFZq34tdBguyU5paHmoTLavJ4pbLXa48x6hdPW94ngGY
SJCAu23NVzTe989NeSv3D99rlwkAyUDrWaq7BBEmC+Cdh8VuXs43zbUr4+6W01VSuw5JuCyQMa7r
OL9JOxCBlc5QeNRKFZeOiX6QEyvbE702b7S66b+X7zJYpF1OUm2x6pqGcS0pLpHo89zm94KRbaH9
Cy9ksXUVkrO9sUAYBoCfa9UvfPOmuVCCIhqi8pA+dt/aWQwWZbdoS9vXfZWEfZY9xQBD9GN5p2S1
IOP19cZlsAA7ZylzLe/wyCe3AJHZT9XyQxMB678+6ho249OyVdKyawkqKFDEMf3S5ahXE5ym/yhU
F7gE55kMCs+fXbnqVCIrGWLhcMgzF/Srm6L0fIES+IvkiAyhcwtUvZdBJUTE+8fxQpvZ6hUZMN2M
zmBli1V3cAqsXVW0OW5e8dWaYjwcSr2gH54a3O+D6moIqmA+tFEO2KBIFZj38Yyrl7IFvU0Trl5I
oxu3D1BYEllia+Krb2c83bAlXOw1g4aT2V05pPZzhaZuJyu3IzX3TgeKCpq/9InhWUpn79IJ/LgC
V+SMikXe6XOZ9LqM5+k0Kl43AXXba3wjqKKt2nDjQPAEHW12+GKMLAivp3I+tIaZhOotOLJ3GxOV
s1uetwPEEuKZ+Xw3HJ9kgXe2aiBYJksTGWCzA/U4RPwAtrw73/jXx0mUzX12GDVXZkXvMYSOKH6T
3FTI1yMB4coilrOvb3IGi7pbZgh3Uh0dyO1TqV1lyyVUCN28s1zbKVxQ1bhq935+LDy7b7+f7ON2
0miNQ+c0nGo/0Vq3l0QUSjwTME4+APZAzV5Ow6W+GM3DABLTQuDkvI/e1tbJR6PIM1l1HXyLSib9
oqt5TEunEngCz7ise0NSprBilUaykXgVnp6bcXhs2tgdU1Ft+9e3BYNF0U25Ia2lRMZw7gGlSRYP
GCi3aCZgAlNXt5D3lB3BaDhdsZi6dNCGwqDtGC7Tegmtrmgthx95/1vNUcCgXaYd+Z7D/Qtd1ySK
XfToqOyeV/KTIBWXzTfn1ygHGATd18/2niczo4qOkIvEvXwgD4pXgg4q29WdD6ae/6XonbOyWPyc
pZM1bnOEwXFPo2bvvA2tO4fWbvRlBChIvctvInoWXlfM1p61UmnnOKmFSvxYLclOFRqd43ksVV0h
ld0Q52i5MY41FCkMOTBKEQCcgzwzWDxdbSTlkFVtHyZP6iE+dICYuuCKTZR9cWyjej9clM8L9MZe
BcbfnPqLDYNF1ml0cKQGFHMhmAQj0BgdQBAcbC+K274kKinknLNYOB0UYSpolEpJmAzqThnua9lw
JatxVXJbfa9oBeq1n1exnKfVpFfIU+P67ni2ld0vqxxYbXOn22m1m9poMcgFsUtfMHOcFcbi6VZ1
qEieW9tint7Tm+lqU4VDPasnPzsH56nYi9ijOTGTxdOV0rxqjjIMYZ01UbeWrqRZQQpZVtKXD+cH
w1nTLKiu0pCQa6EuGUGlJD4o/c3QC6aJY3oWSWevqj4u6jJEs9Ze5YNzsUjD3rBzr5gpyFkXwSWE
5zcsqd2QG6RL43mI9GCjKQcdV+6qN9NNCUbvjSkxu+4lV8SLxDvUf+hPnGyRJmCBlVKuA+rNzcXf
5F/L6yrQb8xjFZG73rdd1TPfykCEf+WtNWa37wZcfil4PEK1eWpq6k7z7/OG5zXM7PWJKukFjZEw
B8ascv6Yg+i5i7domY0eD122pqh5F5r2vdN5a/V7JX5mCEBsvFs7i5pLVGK0Qyo3KHMMEnKl6lFV
/mqz3s3BW9aNz1N9BRCDYJvnTBILmetqO66ohepANac/pV5+rsAke37+ObVYBguW0/JRj/Ws7ABk
X/cq4m+Ct6NNtmYrWxVBFjjuzRLWZYOtUXmlCYr5aGgPbUCK3muKSuDjHFuzCDkSlwvWUUXDog4U
FPyMLezQgEJuEcwS7/u330/dLSdVUzS4Q0v6nY2kaxeZg+D0w7Pt9vtJ07SqJEOa0LQOmb1mQUWc
VYbftC3jtWYqx7ZDuu2yXF9VSMCkoKjsIEM0XlV7S/DkxRsA48HIvHSV1SBdbUrgHklkKcSN9sf5
EXCCt844sZ5IK21QNRa23eCuND00YO+UHJACzJetKjiCfFDvfHEE0Zmdm0xxldVbydAEaoN69iAC
vR1AHSSLlcNwtIJ5p106gbHbQOrq5eSOl6KCDs4b24eW/an5NT2WWhUvqiEwhaDOgZqr+rjB4uXr
TSxqIBDWAGng/nuv3QYLnaurtMCrs5KEjuYc1NmrNBJAQG/Xico9OKtB2yx5spwb3Z6Avy9QmVRE
zZi7tSJSVee9ULAAOjWZNHVWawt02vIuw+XZjT1rR55idysbjX3pRlShxu2K9fe0gY4dtvNAPjjP
5lO5Tz3wuZDFNUGmnV6QWxRHyIL8Iu/kwCLqKqiPKxb9P86upElPm1v/IqoAMW4Z3qnn0bE3VOyO
mSSQGIV+/X3wdxcdpWmqehEn8QJeJJ0j6ZxnwMssiJQCP9Fj9ZUv2bWTlGW0+vnSS574e2SPrQnS
coJy5VAuThGgRH4q+c2oHr8UqjquLqdwY/RcPJdatwtvErG6GprXpAO7Yw8KshktWj6ggyVEqDJo
qJzRTC1fi2eVWBDbCUgkfhnwaTj/ryG9t29t5B8daUegrzL2QxAeVWhHZgUhT0/e8UqeSzRfebAn
4bexvegIOT8IASJyTTB9AI92vJeZPfS7WIeNzVHHxkEkZFbjyFsUmH8AVBS5wo5yIFzGfczVmig/
SKA6Kq5vO9xHuZUdpftqkKOhfvl1fWw7K3IUBE+9ayP/u1wuEMWJ2hzSPgiejEbW0sbDVFykgiTT
wgDGtGNGrkQA6KL5u4IjSQZqUEDuG9jMiYofgVVPxXxQtRP7/ACdzbPDfw2qT8h0HKvVyvec2S+T
8YNDEbWaX6z5uVH3SvbxQPN4KX7WGUlFU0XwjcIv63ZOZ1vZQgfsmQOZRWsIfP4I4Vc7Rtnzp/Md
9zAryp68Az9W/yx7lc+t2dQyU97kZmPTITs23UVlZermduQZAKKjvvR5IG8txjVxvMvgi/RyTxgu
0KXCD16yyXBjwnn2I+iWYIcwsdWf1QX2fKV4TysfC55ZRxbC7IYeuXoiHcQA7AdCfgCce1OL59Ad
o9a/G7EkGnFbiB+98dxlT1NoJAv73WSvn3/yRk78czB498mGxS17XlGd/mRHon9mewTrjfyho/lY
6JOB1jkOYIa8GzNvjpbCvc4MNgFyBLmPvRW4UUT5M87vPmBRi2+KGR8w0D8kyPbFiM0zVvnKScib
aO/4sPE9Os4vRCWjHJf1e7JvmeVHTv9zUiqGmm6kqr2b28Zs6IA/SkIDkr8FepJw2DPt7t4Y/KfP
J3ojev4D9gP+fuSkNY5zcGubP2C/Exnj47x3ktwInT/b1rtpqO0Wpt8lHr/UdkSKO06f5N4a3coy
OsSPuXXhGXRC/z+akvLUPhRPsO4yungtX3qH4jIZp12e29YcaEmgdryhhjgAuvQPzqU8iSMFEggm
sgDs5qDV5U/u/S79dKuYoQP+GlELmAP3EM24gW72dX1aT9+IFX41H6BCnLBfkGs6ZPGuov7WMtau
LKKQtdlSbOFDYsa1gp9ddfASGG/Zbpxdr552dgITu/EgfobPn6+8rQHVTi6zXXlKzZY4edPd0Ly1
1Z4/2daa0y4v09g4aI+YGDz5XJkkKuQZqWAnsWzEi44AhMMLKQ0hDHiECTueVPC79yHMxxwwWLJ5
5wC89ZK1ufEuaqDQhd4Lx2x49GLPv2zzTk3DxYIqxedDvzFCOt6PmqSsO0t1p478EuJgyEex1yrc
Ckod6FewiSuYXhs4u5NfWQfJ9yoxUvmA2iJ/XdXq5tNezW9j0eoafPloebMLw53j2HgJce1UDPaj
oOGp8gGKBinqn68Nlxb6YSvmYmEjChIZPRbBfGqq4FY6eyj6rYKTrrrneXMJw11AlTt4FSm0etai
NVjgMA3KD7shvrWotBDv2Zj3jgm0VHajroOjSvIr/0rE//NIsFlsXpu4NO5eGDc2YFMLb9NxzWYs
AM6dDisrqjrMDVT4IeabwobhbU/9bSOJ6MjAiTZG3ZmIFNDbo4oEkdoDonwcI46O/lOTFRbljOZF
UNiXqvDuDce9c+WensHW47UQh4tQ505N3Z1YOKeZxNU98Aa4d+4JCX7cB3V0vJ+sJJupArg0x5q1
84d2vGlLFhveGEtRJrSuD58Hx8fLytERfjlB2b1a0EDMR1IlxUwW6Bg13cOUm+xI237vRLf1nnUg
3+XEwHeXMuMwVJ+zdFmeqxlqssUxa/YqyhtEJifUonyASfIoGtmfGPzBIJtRHPjJ/SHTIebHvdPi
x8vV0aF+zkIgKOOhbJ2hWxapiT9PC9upOm4NkBbfXtEbUw2YDJqgAUDwCvJIF+ZeOrnz/K0VqwV0
E4hwIVkNHIt0Y0/+lQsrWeqd7sHWw7U926rycIHQLQamo1HZ1CfGRVK0y87jN8b9P6C+rPINRDTm
dijxD8p7sp7D6PMI2Mjfjo7qq+Us7aDzVpWYOPy1epwMJ08k5v2QwvjoJti9Vm8EtY7rkwqOjw1Q
JoAP5ido7WdR8929FscwlbEVw2uiTZrLeD/8sL/tdTo3JkbH+gl7hLOJ1+GVLYPGDjQkAvMw73LI
tx6//v27qPZMO8hqKwTGul/iBSdcsTRpnj1/cWa0mC6o4rhvTjnK/flpvikOLCY/5gPGKuFHsddL
31pd5N8fUfjlKDiKBKequTFwP7f8PQHwjaaao2vqkYLRuXRBPmhCb/g2yXrEf9V1ZED4M3L9OYMW
mvjBLGOe4nKZ5ZVf7N5CtuZGC3hp+q43BOuydvLLVLDbIWwSmi87h9CNfBVoIb+AQjUaFj5NOcZN
VvcEux+PPXB44rG0050VsP7Y/xbiHB3mV3YlTE3zCUZ26ZxW30cIJ8N8boEjWX0wv7gAdIgfyM2z
6RQrllCGkZcNkRMePv/9G0tLh/XV3CFjbk/DyaT3WXcnK38naW2Mvg7pG6BwoiwH22lf1CKte4dE
dYs6aIOxqYN+BzT/8Qnd0XF9ZeGUC6Errq/o4HJ9W9M8acpvDnHiOZ93PmWjBu7o8nmNVdEQ+HxA
sdpIHuZUDvBkLBIUTaPKi/Ipyu/R6D5kaf7z81nZyMO6ol4uCC8NeC6fRoAIPbu4C0svbuQJBskR
7JiTPHv4/EUf4yId3/53ZsmLyXE7hhdNh5XEiH7cYfUi2UvuG8QaR1fPm72xzousnnDzmNOujMzU
vEE6AYnnxE/5Wf624uoknlgR5XW8ezVY8+JHMalFfhP61VTnbXGSh9UitT1mb8JP1aMTWXGTGud+
uP98+DaWnw4GLKfRFzXHi8TM4KN4GUR7kstLBoNFD9yhz1+ykSZ1IOBYC5r7GbBAy9QdVIbijPso
9uj1G2GqAwG5Y1pMrvsjb6EcE+TFQ1gU9EBy+1yLXcTD1jitb3+3CwMC21Wl0XbnIbEOw7138U92
2jVRfaxjdXF/V/Dte+DH8LznrbiR1nRpPZz2qBEYU4HsA1hj7T4OFN6An8/H1rPXv3/3MSUUQrnN
IULJi6M/LRGZ9tL8VqLRkYBQu5u4Ec7FqeBLOnfTbeWGkMnI76lb35UK1V8bN11hnUQbpr1NLv68
/A2icOSGwLgq9RIa3c7S3lp1WmZQQRlS0gBs7DT3nZkYo389zHSnG7G1HrSdv+ortQSMdGey3DJG
owUJYAjGSI5dLNSyM1EbPQ9Y1/17piwZjlmTA0LbMnrb8SDy8zmBV1pc2FU658thLINk8CE5I/JI
+Fete6G9mSjPTMrJuGvmIXIHI4HHNzzfgIJw9yCfG4Or4wjnZQDzzrGLUx52N3IWY0wDeO965t65
busF2u1fAnHdstYpTswAVDE3T6Z8W9ov2mw7OnaQE38oeh+/3zn+8aC+1Df021p8WTePsU0+D7SN
VaLjCNtq7Kscol6nYhg9rIupOjtGmbQ9W6KgnyAtJoqdquvWeK1//y6mCau7iQ8L7m7VcOHSOfgK
1q8iPH3tS7SUQVckN/G76RSq5nHiRdK63hWv7h33l8X2TH63vkG/JYxV7c5wazoVWRkxKAYE7E6w
vfLFRtZztXwgmcvK0GcleFOoGcNpAISdHa7v1v1WV9obvTqwQYYrwR0d0+Z+eSlfxu/DEvFb+5Td
7jZytyowOoKQoedRW3aN5or1AC4nLenFc+F6dHagyOV7KmL5r6mc0D7fOV5tAE0cHUZoWcLC1Q1v
7NMlZWYM8lGeZs/WUcU8mh4kDKrQ49kFXW9Mko4sXMTiT1OmylMOekUA74GB2nsCDhsnBR1QmJOy
GxqJBbCYzSk08mQO1JEjhVl7OJmN0r6jgwqlWVgMQtLQKz53z2tJN3+BQV6fGA9rUdfGEeuqOH4e
kRvBolvfSh4AKj5gpGhzJ2Q6GiQZhz05ja2Ha+EOlIVXBY6HWFkbwWETd/5VOD9/7ZdrYT75gWjl
lJUnEE9ObDGPRuCmNN+j0mwkXV1zj1s067KgKk/D7MVdb4APO0ZjIFPZ/A7bnf1/c6a1A0DnLaOq
LORbctddZxdyyr6z1QzRuVtpa/RHBfnznbIi2bgN6FjDlvfKGrulP09BwLL7yg/sHC0jo/T6pLOo
BGRuHkoAXQa0YLCjNMSe1HWfmfbSRN5ssV5FwjGs4qmqldscOqtn6DVMS+VCUsuZoOaOfcMf5rC9
QpWm8chN00kYQwRmoSYACamwoETmF3Plu+dwgb6dSKaKSXyktOVMXwMVSh/g3ykzZhnxoIIPkBOF
dchrL216OZd+UlbBMrIb3NeBFXZssxX3AGZlPNs5LG2sWV0+cC6dyWBtWOKOOb0FYk5m8CHN3Ntr
mm5NuY6DLMKAVNJAUJAn+7K89hHM24/W7XQhl+oEKe/jXk1gI1HpeMiJBCrozKA8ufNTR9IJ6iy8
xrQOfOewsHFp/g8qskH9za/wAgigPRQTP42W9bZQ49UrU8mBrgHUYZjlr8/jfetz1gl7dzTxqJvh
7oRMNYg7ETw5np22WRkbzU4sbuwZOhaSSNmgpod54SVNUIv95S3mz89/+tajtVTl0cwNmnUmmuah
ra+9Pbbi1lrVziIjbmC+WftYq+hEVDmulbOb8mFP4HzrZ2vJySSELoVAKPT9mBriuhv3Vs7WD9cu
JCjhy5JDVQDaNzIWBosbu0kaa1ewYuP5OqpRtBXp5Ihf7v0ob820IVF/lFf0pzqCjpEinQ2P9GHP
imNjYeooR1Exz4c6fnmqFzjG5fZVG0LsQ+xdMrYev25Q79Z9WbbV3Jb5cC7HFwBnKWFRVl/LPfnO
rbu2DiF0y9bKZFtCJf+uerZTdqmSoIoATyp+uw/OYYirh/IJhLVhj4y+9UFaIFOVFyE6shAV7qFZ
XdlRV4Rx19Ugqu4woramf13Q74bMgGgCr51M4WgAb4whTFV75ZI++Tyat56uRTNcIuec+LRKbR+I
XGX8hdPmW032amlbj9eC2rLBAC8gX5zKsXSjsqrnWIwE6vslG3cS90Zg69hA3teNs3R9leb2d2dx
j00mD5+PzdaTtcAmtrM2AkiVLjSrX/2wHrLIKyvx9PnjN8ZGBwHSzOBNPbIqdYeiokfHUSNEbSVU
z9JK+UO3Awv6kyc+KJzqOEDoIHmsMESRTgeRuhEMf58ziAq0kX+oU/DrkiAxYi+Bd130DRjE6LtK
h9vuVqUmJJjb9GsfqwU+pGL7pjDb+VyWZnHp6qH+NrX+HKnWab42XTpqEK2JYqQFXmFOL1noxVVR
7iyxDWa1o2MGJ7OsZmExKCW/DAlI+nC3nyLzzK5XXrWR7MHkNxbcn1PWu1AXsjM9Pzec02wYbuqF
kx+xL4JzHR0dmJV1O1pd7p7cvi/PEFFzIL0t5E7PZiMP/qkCvPvpNCOl4AN+egv9W0cNr5PqLuUg
WMyH4vnzNbQ1PNoW7o4dZM9Z44I86b9mxnI9us7O2tmqIvxppb77/cydJnOhQp1BTqB/hO6d82xd
DylJ68Oe/ONW50THAS5tLRiXhTrDEygJT0PCbvnBeBzhOPlovNZnKzVPa5OZxvPXKHeOrgVo9RIO
9Rl3T47pRNx/bAF2HeAa8vmUbG24OihwIAalU1WqcwGd7EMYFVCPn67qS5ZM8RICNz3Atkn83IPC
bORMHSc4L0iSBcvVWSwGPNXsOF+uzOVrmlqODg0sMs8jihjL2VxSj9z201MTyq+O1Lqq362wyZua
cSixwqwuXa0U8ot7C+JB9XMeI+/OPkAS4NRCnDXaL72sm/gHmV+HCLqr/OfYYLSav6CJA0N5dgx7
KLbJuD/bV2Fi72wxG+UFU9vlecNVNnj4tFJNF6uxD73f3AsWwgANaChmJp8vto3418GBhm8aNQC0
iFH56hkJUIJfe662z4vWXgrFB3WmZiejgkDCUop+5ya2EfNEhwQWLXc7wC3U2bvxXoZDdy3QGknX
Bqb3loPKfoYbcDSkMG3c7dB+PFBEFwZksmHVWgg7l+bJbb+x+fXzgdqIdqLjA2tUTwaIaKvzcpGQ
ArRO4S3nKa4hgM5b8eoUcQXc0vD989d9HOxEBwmWoUt8s7DV2QwljYJmcc8kM6AwrNxi5wz28bZF
dDFAL5v8YWpmdR5gD9RwWP0G0ZTd9/Ovzz9h6/la0FuCLiaUZdS5DtATu+8Zi2ZVx7gu7hxNtqZ6
Df13WaWRdlEbMz6gX8tW7XT0dyVMth6tRbUpofxYC4mFO5EUBt9PbNrzcNgaFm0nbzOzWiB6pM4+
lf844K9XHu0j8FTurXHe25u2XqKF9dw5TTBlE4amBzrQjBegneryaISPX5pbHR5oKdkNncLQT4DE
u0d4cib1eOuTPYTgxu/XAYIUopfE7zFIo1sfpNkcBjFPEQf+qKu8PcXxrZdo53IIbAJ3TxBjos8e
CxPnEtElwrNuVNYePh+njXWkgwGrMMvquVI49LAnaYiot14+f/BGI4bosn+WLNHZAyVhPXx4LvzC
YdARG7FN0v5Qva6ZFRKvb1/zYoG3xb9DjU0wR7ApUWcSyiQcZijbiZ8Ww4668zlrYP13uya63p8y
QiNQNT7HeQgAJUbdEXcML7Li7rJ/x9hIqjo2MFSr426H2XAG84BidiSsn0HrfXGu9cD2eFjBrADL
SbVpH4qXYZl2NtKtH66HM2DQZgYq1QnKAi3OFETFY7fX3NkoZBMd8UdtOpo8m8yzfVyJB+pUywsU
m+jVStTi8fLNHZLQSz+faVTwP55qHftXNX7fDC2E9+RMmLhrIMfI6nPr0rLpwTsivbBiJVRv3ZeO
3Tv3QG4aZhA1pWQFeosQ46Fj5BKetT9rqOXO3lXWTzVN+DKV0o5lVmcTPdCmkjnAq9wvKjsloTMI
6PZOfqhezNIe+W8ISrb233kVEBN2ywP+5zn3x9yFZ4Zj1eV46Ec50DkuWlbV5rmZCrd6yzAL5g2t
J1X+NEPF5vEwNcbM29Qd5WyolFaey1Dcc+u+MRLJILKTxXY1OOV1LUffg2UhbATdFqY6dr28VFkb
jCqaaJkVNPLrxqdexKHm0P7sLIN1LAJmIJBv2ep/CUGesCuq4L7J3cLxkrIFMXs41ASgQbR8Kise
JCOJDRuFQzPOpadibGR2e5tnLgwEoomUQ38PaMjomlHnOX4mro0BxgI8qXN/6m9Cx+qyW9U5E+DF
7Wh6XuwFc01uHA8axBBwct6qtlih8kvmxZOVGeo6LPuk8Jf5pc28Il4yqwiuOGcV+ESl4brTE/DJ
xPMS0/RFJ2PWiTKbb8Zgcgi/QscIzalH6UufTPfC59K9Gxhd5u44mN0S8tS2OWruUUgpG5oTUCY0
XA64R+bEjoKWNu4DafxQQugLmodzfy2ywXBtlA56Y7wJzK7x6jT08278lQ/EQ1WEjMJT1cU0+hkk
GGKjJ1ZeTS2QtV1io1LjXJflPDR3Cr5y1fcFdwj2rFQOq/oHFFf5YsUc89dV5546hYVV4HWs6xKM
iJzm2A9KNv9DCFuqNmIGiol9rJzcd1+B0CmWLAWMJQSy07K9oBDgM9AhtJOyJtQ/mMItQh4FYLmY
Y8TqwBVFZM+iro58cqE3/+R1gjD3IaRelUM6y4Xsw1BC7VF1ymxiVRR5AM3XhQUQ6Dg7fSdDKw7A
KIGkDe2tKaxv7ByMbHalOoOT5RF8sKmxjug+qO63DRt4IJcKVRDB4C3flbQ42ZZBpiCuLb/w2ds0
UBpMqWu6fvHbGGWRA1tk+P44RWyeO1hAd7kti5QHDrXrNi0BWbS/sdYeewM34gUp92osysC4Nljh
OG/cGIuijHgZeKp+anrsMvei4UBOHFo+YW6FYU3uG/UDZllRW5shqtmjJ7zp2rAnj6KO0As7R+/I
5N3gRl4FoUp+6gbqq+WKDVBFtqNalWI+EyAO6+5g1a1rAZK/kLYCRHiAiXh+LsqcQTBZcYjcJpxN
xkiPXckJFADgPM0J+ONeWLhhghreOENlLlNhZ0c2AnqEAqpVe2YZ2UNhcOt7RXKDmpdStSV566pl
rrN7UQosAWCoh0COaRs0Plh+naDEb4+Gt+Red15oKa36MOAYuDx1juwmYMd6+ByOD4R2soYxQ6WY
DUEHCiFpmCyq0qgNVN3Hho4Vj7qetAu57rnvgYxjKwLFdJDvm368Mau666zbfDaXDnInoH7ht2fC
gwNl1Dswh3sFBrwHZCBoVejQg6RDVd92QgbEQIOCCJf+pmFtL+LgV25WPDs+Jw2glaVavOlAbbch
d7ZlQiwryWqDV1ArcAeiYLAi6tIlGJp2acY6aqkp2x4okZxnAPMIJZeyj0kFnvAzze1lopEs0euU
CZKb3QBb65M+MFO3ct3MiulUiOCaGdWgYKsGrbTJjxVAZ624Mgt3sPJoqXIuYNU6EtBZwYswnAZ4
5sENWhM2BKr7yRBHsGtA5xkOZ4WkM6QyfMsm9MmEhvWA0HEEwWm54tWsmsi2yZCv0tmya/8pKm46
P2U3tx1gNV1XwPJD5OjRjRH0l3sIkedDhdCJylwG4w8bW1HTJiGpaA/rhhz6/ugBFOiYVIlvt9nw
gsoUziNRxkhdzIe+ZCxrI7TERwfCU3btgLMAeEo3vNTVHA5FFJK8MtCaqhhmuO5zhzz4Bq1sM1pM
y8N+3ePGGMyR45TjfEW8cJn9GGfOvqmj2TTrqj4FLuu9OAtrt4EwRhjmWFazMCvyT94zeYcElEk7
gf9O0f1j06kpYennrLZOwistaIvnElTnoXLNIUbRA2C2iPnCqXuACsPBrqNQGR3imVnhPL9l2OP7
n4ZYsg69G+kSSFn0xLPKvx2rhCdIvKIAWBu5VTa1c2R3Q9H4CeaRC0y9DfRkE1GgD6w3WwT5eFtN
TSvT0uaGep0541BYmmpcEQBab5rVo0yFVUvvy9bs+bcx67plAsCxouqtakQGoyX8SdsXiyyok0dQ
8OtsEjW1N+d/zVkzWy/B7COeo2oxg+F72S8g1VRM1Jkf5WHfOOehdCiSALogEvccg9omhWkGm8bh
7MHOqJoiCe/wTiR+7dXqpXd5U7kRBE+7uomUX6vGgd8NzxjG1sxRJDQMxty4tIqqsKOyE6jsBqUr
Zgykoar2QIqMZX/13qKwhGTB/FWexCnyiM5Z6By9WpagfTUsH/rjpPjSnf2+cqo6qTPbLKEj0hVy
vmOFBS+RGCPVhWv6sNqWRKHvwVw2pXbA6r+KOpj8h96DfaOTOJPFxyDyiFual2Uoihklm0lm1cPA
FOUn7vVT+yIbZ6RnqzX64AGwF09AXIO2NHyQrAoHAchJ42HbnjxzysyI0LqDlyBthLCeszH0szer
8RvvUdSu100xVqcKRxCSy0Hej8wJpy5dpFLhU1ibDnVSrIaZ5BApKUKBxa/MgsKpO6y5ARJGr7Lp
KQg8GwDK2Rxq65ZPsP57k3lW4UJd4FBnwlkTmq39m+BuM4b33JSgy0WC5UV/Y7bSgo2YsNysIdgv
s2W8Z27Y9UU0DbyjsANuUX8/hmYjjTto/7IWdZ6O+8M/2RK4zvXiltJx+5grT1nGA6tGFoYPArBm
O9k5NG8cmbWbaiGZ0zPbVed8NiJvIfGwB1z6mJhBdFYLg7JNwUzTPIe2+OVzHBwr+AwO5DKY5LUN
nZcl3xUb3bhv69wWUmej24827nV+DAzWnBoRv6uS4dR/h0NIAr47QFlHkJ13Rm3j1qSzXBBCheSF
NE6+ot9t2xa3zQQTbEIHc6dKtwH0JDqvJTOpypaamGdrxBV87Y2hqy/miBy9w3Djfrd36i1bn7Je
m9+VugY1emFJoO2P/SmIieEbUdmvHosEGf/zNfZxIRvOQv9+RVOxkDeOM5yzbro4RiTprfLdqFj+
7vfkbbe+QrvGBhXLGbj7eEX9NDU/PHhAOXv07Y1n68wVyepszlsXpB+wcnB4O1vT30KynSr/1tM1
+HlV0WXKZ+GeslBdY5eMVd4dSf7P50O/USXSOSsWQPO0q1CIsuDUR0ewwEEz+/zRW5d7Xa66D1vH
NG0UVuxj9bxcumtyICcjNV4dEuO6muaHPVziRirRKSpDH06VClEj8gpuRV4TBjE1nXtFsivXzm/b
MAMdttqBWG9NiFaQGgN7IMuIISvpceDHAX388eHzIfsj2fRBLUonrSzSUbXfl7DfuUx/sRU1YKZj
PALwDIncp+X7DE2yO+tiHNtr+7DqBtJ4z7Z2K6HoUtYLNNB6OvXDuTqjSOCk8jTAsanoI2x7SQ6T
hc+/cfM9WrRbWZf304xvFKnxlJ+sEwZQRi7SFjTS4r2y4VYDSCesmJ1ovCnE53QJjBbKqH+0R5hR
wRf+jH9DmLJIwZPrHpxrdJp32gJbBSadjNLiOpn1XjeAnFUYl1HdkQL21KskJxwSIK0Cn6PfPjYb
+m0s0r5IVjWifZ3wPxiWD5aPLnXd9oDdrsfd8//UcNWp46l5X76IX+I6wzyugi5Baj4U8Cx1yc5e
t5FCdAJLHxhlAA9K1KnUYfIeZPW6s1A2Nm13/ft3O0/u4B7OesM8jxfnwg8CW1zzE62vqz/b9Vpl
br8tj/XPz1+3sQnpCtitslrb9PA23z+bzu3SvDHfTYBanHd5H1tLX9e9Nir43hXTMJwhzPnLSRUi
zMEd9U+E7csVb32J1pwiDW4/hof9iM+QLHGmGIqmUV/bR3TZIzASdxb75mrTTgZFSDyHzx72PTjk
EnRWC5Vwed361/izI3ciQXsdYORRXtMGHTiAA1GKOHw+XZtv19KI4/hLRjuM5QAhnrJJzBv42VFw
BM5+at9ldySFcgqsgXH8jvr7It3j4W4td+0kkbFFwYgB/SHPHtNa/AjYtDOgG0/WCS5+mavO7pAY
Yac0s793LWi3nqudIMYQdrOlqKwzMZJC3eyq7mw1gnQaC0WxR4lBFJgCM/YPgh/cn/nF+17HMrYP
8ugNUVEfnb3O4lYf3NESgleSwhY55Wfryb2j5/qxWLnjBx+l9ngywSCfkzUrhGP6+Rrb2Ol1Ygtv
pg43LwwcLx+H5kwURKJ3gFsb2DbirJP1LrmhxlsbsA0pztUYk7/aR/pkpFPc/E1fy3sz6Y574KeN
ZOBoySDsUcLoAZU+CxTOCt4mkmCUJDTqilsLSkafj9RGqtaZLiaVnWMvjJ/Djpm3gbksB4QIMAMo
3p35WkP6/D1bM6IFPe97zhH47Vk65OJZpISRdQaVjXaXNrxxlNQZLhByMztaYY3NsXVwYppkTRyy
iLMoHO6DN1QMDusaC8Kkbc7cSfieWN1GlOqkESNHOdkM8OIW4miG8djI/Gt5RWeLZIvpDZJ4DCA7
FuVkiL1dOYeN0dL5IVbeTDVHJedcm/y6m9F2yqK5D/9CCQPlwBzuEZ394/Op37pO6FQRXhKzH1EH
Oi8PY5qfmoORBuFjn/wBg+LqGK8ivHxnoW0gEwlZV+C7+OybbARxAW9bNzeW5unoxqu0YgucIPsa
8pTofJECvkdr64OffRiflGYS5HuHso1A+UPgevfzjULUnT817OxZFwsNMQXs4cQeP5+KjWjXxbIn
nCk4gwsqIBh/tR468za/Gjv/nLFdATwbw/zBSZZoge6zvCa982f4s+Nq5uredquB7Co60Rwbdyc0
PqYfkf8oZNdmM08LQmO5wB3zNECyczx3x72zwlaW10kkU057GihMwxz/v1qgE9WQ1guP7YHfhPd7
F4+NGdH5I0y6IcCAmXMavIWmVEGlc6ZzNNimH/n+F6ExulC2b7bBLDugjaEE9Ji15JvfMbBu0SJJ
ZZntLK6NDUvnkoBk2xFIETrg83snr3joJ5IwnseGBVPn1y8tYFsLbmuRMDJq+Xym4v84u5LlunEg
+UWMIEASBK8kH98iyZK8aPGFYbvd3HcSXL5+kp45qGHhYUKHjnDrQDwsVShUZWU6KEfPAViOT6yG
MG1OwutDKAyQyvf7UGYzmWt0qJTCZ8iXJfkPlmso0lSRl8xAnbvM6OZ5QeOClZHSp0vMY78osu25
onb91XLb3Dy1ox1YzjqHgkJxwJiSS7/m3eNUuuunzLbbwncoCigG18FQVHPejfmN0wGl1YSalmef
XAeFIpSCAWlC3XCbxg8uquQVWELWjTno1+BtA5b134t5l2ldzh4RveNy/rzp3/z6sszj2MjFjIpo
GH/vQeSbHHhI+wP/st/5WeQ8XD8aihMud6B4qDuk8Tpg81IC/bN4yPx1LW8dkEwE5YKqmmN8FNwk
d6G0McAotc1tkAbFx/2Nxh7i084t0QPtrns6K0IXmZfaq0nmjCXATVt8SbwUqhnfPrZSu7t7syXQ
EzXKOEfxYZjwfrQdnwN/YwNbM24vPUs1p0oRxMhtJrS0ZxEDcXP2jOmYG9+YOKdsDfv6pwXNXEOX
z1Ct0v73N5Mxa3seJ4hOnp3tmVS/Rx0lrcL3/7l73ny3mZNuWDp8twC6rLqUqOU2W1Q4Oo4ehVX/
SWa8+b7rNmObjuhVSzcQ4xjPFdIvORP+9S1WfV0y6RFI4LXveXYo5uRSWU7u8zkHL88YXf++anWk
53rtuJtFyiE9oNP8aQWkcwQZKSimnhKui9wVQ8jtJTma/AVNq/TQG9zGeemDoqjuwWr9MhP+cn0a
imWS+0nqBdg5Xneg2qFzfgDk4ZdluRcA513NOilOp9xRMqM1kNKkBMSK/susaHS5ZoNVSS+5eaQB
eRSwAGUVQSNoC61wbW+LI/uyh0DmeFMH2qfbfs2848DlPpIkLzJIN2Og4TDebuEQJAcUxh/3gYxQ
57xVDwNTMmMAiWzuxsk+CqTr0MmXQqDjD11Pf5x1dD2KuFRuIQEwYthGYCwi+wi7vniHOQI76VFb
mlHcdXLrCN4cKRnBNhztybMYRfNInH5tQWZDrgl58XtdHVQVAMvNI3nrEIYujCqCptzBjbaT8Eef
32/QBapQVNDtvapwInNLA7zUNohIy+h/A+3i0Nz9Kv02qpEQRE8UYHwXcUzCFK0gyLnjX7oZ/gno
/j51VG40KYypjYtuH/nCj+L8v2SGS2C+Osc53P9vSXwHIuXlYd4VYkE6GLZBAtIKnX29v5dUbjtx
69RxygE/YD/2FZLK/CsQpHUwojekxqBme7zugxRHn8p9KLk1gn8DuElMFZflz70bc+c4nL5k2o18
3w1Rufmk5J2Vwo7jg0fBEkYs7gXulmjC5vedKP2r7QS0fE6CruLDMH6ei9HPPDTluRqg9PtRBKLc
/17vI8iiLaDy4kNTAGNniuU+X9rn2u4+u/1wwxv6kifz4/WdUK3SfhTeXMnLPKbLOObxgSC5Suk/
tPj6sQ/vrvXNh9dJ5EldFt7BbLKwR0dW2WoSnu8HvdST7vnGGZwpI/hy7xq3lsm/DjtCrnCfuo0H
ICD7cX0CirIA9aT73vU8oGx7h0XVUw0t3nB8WL5UFw7QwjEL1qj8BH7O44oI8rj+zO906gaKDZGb
UnrWu6aZbyzaOPrvemHXKDna4nR9Uu8HGFRuSbEnDkhSgjmta9CwOgQV1u3kQjJu0F3SCv9JZbbq
2bCSBX24gI6E/Ai2DpBsiXAY/P0SZeF4MIWPUDgASMvnPvLTwXyj86CKAIHKnSoWsMObCaH0KPkh
hvOfnD73Ubi0gjUk3s7oroFSqHZp9wtvTjcAx4C3TvsubWiSBABwHZ6v75Ci2kzlLhV0Frhux7vh
WO8UTDfZpSqg4wlOnimCjEJA/RZ6XkBc+uaz+6BrAFX4M7lzJR3NBshADCpAmhCkHoB3ib1SSJE5
n6/PS7Vikj/gE2Vel7XDsbF6YPxbzg5MNEzDsaHceckprED8AT7Kx2PxhLTup+ZbFlT2Ye+92S8u
bTO2IgqhMn21MY8ktdxqOO7y9XeAS5rAU+TQqdzqT+6RhuZp0L2WVHOSW1ryFXAgbmCscgqcX/xS
XQyIwZdOtIYjdIB0GT/F3sutLF07LaXTNsPRq2pwlpoZnn1Dv/5becL590ObL/NZxylOtMjr4Zi7
4yXNB79ddedK9et3T/fGEmtz9iaR7p+uUB92pxA9XkfwZRyu/3LV5/e/v/n86KbUgdZIekazCES5
0fYTWSazjmD8ms8fG2K3mDdDmCBc61mX5ud06ADD/l7HIiCNJtJSmJ2M7RNdalgDKB0ipOssAKat
5J/rv1oRpMgc1XOdxeO8dSyiJZ0+9UUB7Rogyj+1ZAODqzf8hr6Yd+cWKwuuD/j+Q4bK0L5ljpvG
7hwHD5nkNByL4x4w4u30sZvRlW57KxtqatTEiEzy6toleKNjv2k6f4w1C6b4/X9h+4jpuqJavKjt
zmjYicr138R5WrOHpqpAW3eaKk1Ip4iPZGZqAeYwAz1FXpQMzo3N4q+8985J09yuXfLgbubwMdOQ
AX+O19F+AkNoNKY/nAzP/a0NM7JptltxvmTIX+kOlTBZbUQF5Expm/pbUfnpzgFsWYHRDv7svV4/
WAoTlyF/k40uXQ8iaFGbf5uTwSdgDa/dDzLsUSaZt1PFa58LWOBkLYPPiixMoM+STSiiu5N1AOvh
fTGML0sxXlazimJzfma8DGqjvuRLr3mvKNyAjAacRd+0PSLaCFp24HT+mve/ri+eapuka30t0KzU
J4YXOY15yEj9uwHv5QYURbzN4ZZXtxDi2PzrY6k2SrrjkVKvm3HbjIgBFNDR711Nz+OisX/VbSuj
/Mq2FBsrYi8ybtrbvSi8q0+XUGfdaRG0j3zFRsiwvr4gTgGleSMqGXleNud+qwdNDKSwexmyN4KR
0k69zYvMZOkBFsyN/NWamfeKbqu29muT5XHQo+1N42dUU9l/x5t7CxqlNDWLCX5mcn60pvNCx1KT
QlQ8U2S8XgpmqbgZhYOdRgvZAkXw/t52xmA0nq4fJdUA0rXOerugjgujtKc4xH+XlNpHo8pCOo6a
J4LitMoIPZG6UO7NTC9Ks7H282X71jcd1HdZp0kTqNZferpPveiA2nfx0MJ1VRd3taOLCFVfloy6
8yZmdUMfR0MXxyEVkNPYBltzbFTHVLLiZd5Sc7Nxj6MhGqwa9c91sR7S0r3tHXLjTPHHcAtUppXu
nNamFdgQowSlsRi0e3xEr+qkA1woHJ8MsbNyNP1MleFE3Jih4AwBhboMsjpo2zKgWRKZmW4iqheh
zB9d0SGJ26RkSMuhM5Bfprvut/uc3UBV+cEL8qfxqf9s37KfNA4/CDegMiAvLfI+iRccAf5NhBSN
Vzt+KaRfpxAqSnRXIT1ct0TFcZCReKbbmHleMBYV5gR2RzNFvyZ6waK5Tbw79J4J1OobW+PkFahq
+hcOr1rQv+HmiFqnuQbSpE8jMS1D6HHeBmY6OeEIzCs0tUYg1h1L3AyJURzwHO+DvAdTv2Ow7diQ
pDqa9hJDm9UoTobX8WjOOJIMW98i0hLe8fraKFyIjOwjFchIE4EjPKXtpwW8aWW3vnpQvLn+eYUT
lAF93K4nJ6W4uze+3OWTDTHClqx+jN6WXRPo+iCqOUi+BH26ELje4GlXGiNSFPfZmvymxaCj9lP4
KltyJ+hcT/KU54jenNPafV9LHURF9WHpQbBCLzHPCvzwZLF/brSewHtCNIdelf+WIXqWl1jQYcLH
zQsUzEHrld2iBudnIeToNQG0YndlrB5QO8IBS0Mc0ZndJWP32oh+9Neaf88yWxM6q9IhMmqvaVy7
2tCTGi33S7SFXlRGcbjeW0crYCe9rKhiL2TAHjczNCc2cxwxy65PKfpPw4lMRvihIyoD9AjeRUnl
1XHUjOjensFD471Ouafb6/2kv1PWkaF5xcZckHGsCATWiF3qKD7Xa/h/yakGbRSulpVEMZAUEHid
Z7TeWhnR4q7+zJuDlycfizX+wulloATx2taILONnEf/I5n+vL73iFpXBeY1VuKU1IIZci+bX6hnn
LTd8z3Hv0ft75s0MpgQ719QNFA/wvxB6SGoOe49u1NZpBGap55xUhyLro2xOD4YFG6zTAzjKf16f
muJikwF7dYdcoQvYdySMwkd3uM+gdVT085kYXWQDUnd9GIVpyHg9kThiSPvSiHIRH1cvPwBmrjm5
qk/vM3sT4Bte0W9rK7BgnD2YOZSdnUbzbFTshQzNq9Mkb8AE6UVu+s0FzWRTngfvycmeV4oesfEx
/hh/MZXxeYtZ9EyA4ymyrZH54N3Kzvac9488Q0v89R1QvRxlgJ4g9uCQGJ62LiKBKrh3kx2MoCoi
CBdBb1AXk6nWTDJvZiR8bcAREM12Z39tWz7f9j3kIBaHmFHaGhlSItMIcgwDktJeanwsSvhT53lz
CuKZoAEI/MMRyEEeQIH5QLzsPoGcUNzqyJtUB026w10Db43GwcwmB939U0ubQJQ6UJPKDqV7nFNO
SLUiTVWV2Z2z3cWjCMC545PiSfcWUPx+GYaXMC92SY5c1WQDGGDHhynlmtVX4DOpDLvzAAcCTUUb
R/kZSjzZZT9aA+rmkYXKBj25oV34eXurO2SK1ZIBeBOwItW0Z6sSgKSt6sWccZWA94QPzmlrrePH
TOZPX86bQ1WC0zQ16+Zvk2nOIG/FrK6Po9qYPSh9M0xTDG6TQKUxikGCBc74eQzMuvvn+sdVS7UP
+ubjRlpUFOiyODLNE2nEoShBiVSBZoYHdWdqojjVDCSjny2nG7b9wdJY0eZ+id1a47VUH6b//fWm
4AwinXEcxU69HsDwDkikm2SafKNqbSSLXpIys1qO5+PckMcVj24DfA+2YYSNW0ZQWflYWCKTPnMx
FdVQIfwsLPRUcHIELfnHFl6G4rUkXek6wO6EtfyoDO+Je1l4/eDsp++dgFBG4JmGV3nW2LlgXaOf
zK7bLsnKjKCsGh26WbG5MgRv7Ove8FzcSOtavRhj/8UsC82Sq378/tx4c+pHG1Qtaz+4kRGjgyoA
oxavg6Qb2eepbludvLzi/MgAPMcq6Uo6+AePf2/mSzN+GyZIraR+P+nictUQ+9q9mYjLyeySFEO4
5LbFE6xDbzx5yTYjFKX7sQhKBt+hk8L0JgNGxqYW0ly5aYVtt06aDKNqlyUTBpGVNw9JAboTm/62
2h7d4HGqCZYVr0cZbcc90hfLDhSpvJ7fWpNN0ZHnleur6eUxaq3plGlGUr0hZcAdWHzqGvawvyHZ
kQb2YYBa8/I4R2bYRVmkuwveP7hERtd5CVTfvGX3FYIds7gGO1wdsrbWZN/f3wwiY+fqoc4GkK/h
xLrHof9miM/XncX7G0FkpNw0ZV6GPkIk4tI7F33J4DjrQM8U1y/Xv69aFsme2wJtOCUfkQSanZNw
K+d3m04niyyp7qZ5/41HZKwcj6faGRe8fyExcLDi6ixmdCaM8XbXFfXX1evsgOpFMN+PkokMnusc
sRDCkJd1BgP9XuDHClLTHNG7bcyhY/du2BnOdMlYxcBEGd/w+jXNQI6xpKBAop9Remt9z0PJgdh4
noD6CWxKzQSqAyOZNC5U0X9IPOlSd4kz1dk6sKgPRWgHdYi1Jj8NdAXyCXBW059P2sZAhXkRT/IS
tV3MfDFhXtuXvzK5+QpMlM7AFEktIgPzWm4VvKKugzx1fGQL2MWTownk9OGPIoIuQlU8t4iMy4sN
b5gLI4elndhxOZMTC4vbHRoF/swPokeJDMNbK4ub4Hfzoq77p1xyfxp7/7rBvX/vEBmCJ9BNySaC
zV+MGeKyv1zIhpUWWD64feOUOkp8BXqRyDC8qW+dFJguhACP7IjM3LA/FJZoPXjRACixESzLAZzs
vhU40IrSPlJVuyND8Opt6eZpgR9kooKBNQdzWP2yvwG9W0/vvea4jd+s9JFCg5HO0fUlVfhemUYa
WpfzxhjCnWJZPtMiuQP315ePfVqKErah9jLoX8aR4Vn3LEe7NnHPH/u05AXqOS/SvkIkBVbLEIyW
/24NeHquf/tPBPx3jElklmjwNhZWP8Pqy3K9Fe2LXQ9hI5pX6GT7TlaA6tU92EQgI6+bjsLNcynk
79YmptbEUX4uQV1o5IGd1aeics5OSr607XKAUHOomZ3i0pJReHMzpMybVpRx7tjx+3cWkFN2tB4Z
8KTUDzOtno/CVmUEHsRYVlJZADnxTcRfm9z5KeoUAUpt8RCFjS3Y8IbSbJniopdheMJyCiif1izy
luGZFNNt0+YAVy03jLqaxnfFsskwPABbEmbSwoiIVX8t2/mmsN0foHPWPPpUn5dCCbFRPhQrhWfz
jF8mCKGN9mGltubrCiOXifdyQYhlbrMRNR15LDv2GGfi9fp5UhxdmWMPIXrvpjHQvBTab0TM/pyA
BsT9JyWvCa9CpktGqqYgWXyXGRVkgJGKshBN+N04ZlFF0vhj/kRG5JV2DZpfRD0ROE1rfxZD55dW
rjE51U+XrdsGEsMxYQl5fG/nD0LXf6w69VJ2zllMswW9KzA9dkdhU+69GNmhKyp2QLf7w/X9VcVA
MvaupLhri0Ikx+GwhCTMDj3Q6IAIAy0KaXTHPei6h5Qj7UfszasS7fOjJ1KMlJ/FOTuI525vBwff
ZQiBFcglj2ih77IP8ccRGYHnlSAqBZEyECAQLudO8TTW2cneqp+aZaPvJiqIjMFLKS8zp7FY1Bm0
Oo7EPkDnNtgAFebxfNOsVe07M3sZSvcniMPDP6zDW3K4ProikJdhedtWGMNAgZ+hnf3T2LxXXoMH
qANsPOvBD9FCLtwO4tTWBOUKV/8XTK+vpxUd8CwSDXYoNqPBNmFAjXXsYxB3uIbGShVoDiJD8bZU
zLm1IieZTtZ9PVvfSnDDpkiLLYn9MMfstuXtY5lax67fDny1v6cWDcAUeCCFHbncO4mYR0ZjfHIy
YgTX11phhWw/AG9OrZ1j7g2C6oiaryPoGzMOIdQJUitQRr8+gsJ/MMl/0CUxDIiuA3A1DEVQrc5r
Z1iaDILi3pGRe7xIi2JokE9jZnvJDO8M/Ot3tPdH13+6KqSVMXvNbKIhK6ndaIlQrA/TCCy+3jf3
uPOHFD/ND2VziAzfMzyWVszoWTSTe6e7ifEE1fx+xdGWafXqxPXGnq5IxgbriopnkEJSIdhGvwoy
6D7VACtNaJABfXOINjatK1RsuQziW4hlAFWNLbfu58MW7t047ufkdg7B/BtgqLNuJMX+y3x7BNRh
yKph/yGWduus+X068ijTphRU89j//sY4mOjrbR4dvC6QbfYNPj84tQ79pDA8R4oIpmRjGbVQsucF
oSD/Xv+xOuG72XaKXV0uXvX7JeOO26pD6Q4Op94a92jE83xY+0RHb6Q6XJJhjzapYyhyIJcxO+e+
xLOOpM5dVwNnvO6trJ6rif9UA0mRgmi4GEnmomDR8fbzmpEWNAKNG1ZkM+6q0loCj2S6rmnFkZLR
fc4QEyKaITnyYo3a1Tw3ZuFvMdfMRfV5KUrIsk6AF0Ig6vG2/IycSeZzDoLPlq0HjdErdl0G8Dmr
15tuCZil40/J3R88c+h+zvuI4dGPlmni6zM/iqtaxvBRD5kG5IWNCAqxB2tdz2D1OYFU/1wvPAAo
5athzuHCUo1DVk1tX9U3BpnHw1ZPBOXWPin7J0R27ecxH3UdM6q9kcw9npICGMDCjQBMsQ6saVu/
cMUYxkgjamIAxVGWgXdGXBcuyj6oHFZztJAa7pCvkD8mPjdBe7oxHUOuaqVk059Hmro7OGTmpggL
wn7mcf3P9ROmWifJ8AezTsnAXaST8uk59sBFawNN6Vr1t499X7b3dIP2yQjUa9KvPy17IQdQqvJv
0CpYPl8fQbENMghvbgl4Czw0fphAnPSUpv4U27egGPhdrNvJRSVccwMr7EOG4jFAQpOlRkBiudA/
clcRCQJpjn4Qrb8uSepDAOcwcnJxwGd9fW6KJ60MzHMzOppOjtCdtOX4IpKkPFUTKjdVzUjInCaJ
BHisz3Mx8Y8VQGSMnmjaoTXyIo6guM0DKG4cGSsXzQoq7kkZogeqRlEnKa549Midi+Lf0kK7+rJx
f2S95verhpDsnkzQLplTE5BMC4Uhbhffupg9FhaalaHLoNkWVY5cZtOze3CvOBOuS8SndylSL27i
XtIhuWH9ErGhOZOKHYuMBnECec5x1LwUVZOTHEELtZTNzIAkdvLkl7DGx2UubjJIsSTmoolfVU9f
GctXDNZoQu7LBVIFTCOH7DudgwJPbHT7BnT0B9P/GNARaZ//XgBUOMCpCIwETSiTP/XJv9eN5o/k
/DtZUxmzZ6DSFmfunuU49+f8BQ/ADsQFUMs67DQjpl9ExsV82ZvWy+P2AJ0rF/JDp+uDK7yRDOSj
fZetcUGQOI8TSAPd0hoKJ/THnH/PoP12fQzFMZBp9yzmtCi0YuFKEOrm6YyH7p0n7jdPR/2uGmD/
+5urOduYOXGGh+SMhcs25ADFt26xIOby+rEZ7LfRmwEKsRQC2Qgj6qrqnEzlCoEY86VurNdtnnQc
tKqtkFyBaFGQHju4AmEkNwYhITLYcdN+qSwWzDy6PhPVIFLon6dglBdtgqTjYP9El1xYkvlobAlE
jNswbZjmWKl2RLL8vkU1Zt2giQKuODzDRre5cxhExECnmvggEa8017VqHCkcEF5e9ihrISizGRSp
INxqRM42FyA9B5VV4bLyy/V123f6PRuVjB9tp1DPShCfbeQJNNSD8d0pjtc/rdiSv3B8TUYhoIVi
zwKxrRoPMrH+HnIRDV4Z9MnH7hkZ0JdVDTONLDMi0KG9pIJ9wU0NkYTUOPQQNdTclypnLOP4EHyv
LC9Qhpsfd0jq//XvDK8MBb//V9VXsR0yko/Ulb2k0DCKNhCkt9Zp9r6Nc6u5LlUf3//+xtqNyioZ
zQAdGJJHZwPb2nLToEPl+m4rguM/1fk3H+/ALoxwG/DmLRMPUC67WFb84/qnVQdJsu2sgdYUL/Dp
sQHEGUmVIh8ORvk04XnsfjDt9Sdd9eb3ryWnQ8tRTdi7hPyxSUwfJalz5w2pZvkVNv0niHkzgtnR
RtgMLevJ9Bk1Ej9uvBCyXYExmpo9UG2wZMy54KbrzDg9hfixVAC4fBepxvGpUBYygg+aMU0/Wnj8
7IRhTkROTn0SgXG3s84gzYX3fO6Tjz2GZEhf5vSiqgUOah7bgYG8eG7c1s12uH6cFKskw/nsCsJh
RQp8NKje/ab/JDoodmqOqqpSLJPqEae2XWaiLWJMzf39xo1LB3neYKApZAhpVz6aLnskpAjH3n1y
al03tyqtKmP8wDQJHFAOjGhd3c+A0Icr5a+WU9KgZPVw2kBAHAze5vr2wEBat8bGcfYy6htQzNF1
T6hWVrrpLbSZmIMHmIdbAmeYo3sTj7HK+NjpluF/cepMDttP4DJCN7HoDk7z71gn4fVTofBfMvNe
6k0ZRPkAUvLIAyDzfh3/+7EPS1f5lOcUagVYFGr2d3GSfDJK+2OXn4z1I5UBIbsmdqJ4Qh298GJ2
nFAUhUrmbPnGMn4MNm3KYL+kAHrUG2Ex42AeSElOgpaaQtH7y27KQL+EzSRBKQzAYCgwjtDr9etm
1nUzKt6Hpgz3W9rG9rIWWY+qX9pPFrKrhwU59HB15x8Z9M7CpG9i6JnVW5gNIwQwVwYmzMVINakp
1ez2q+CNy4dE4Fg0zb5w/fyjj7uDGG1Nmeb9S9GUcYCQ/kv4Unu4zIfRjaYVUrGNY2wny0ZA4kCh
OWj7bNFcXe/nP0wZBsgYXcDah6trrR/Axxw0+e+tg15r+pmDsWshL9dN5U+Y83c0aspQvrRF6JMY
iOJzXv6khpsHfYzmYJrfxbV7m/HkE56v5404d6UHorhpPYxZ+mmj5m08jbfGAv12p84+BrU0Zaxf
MhlJvmQpTo9jhlAdDSw3v3Hq9tX14q/pUD5AG0JzJ6kWWHISNmsESQc8xBr3xRsgBWyT0HMv48Av
wr4ZRanxcu/nziCO/N8D2W5FAyQ7Fric5p/ZVn0xlup3VdJnKMo+eW55FE1yRt/Q8/UNff9CMGXc
n9Xbm0tjBCRVU96hTHJx4+2TnVeaoERhXjL4j3aNnfCdZahqvhDyquWw+RPXv3MOZbhfV0yrsAfw
igDiV/reS3USbQiQCT+PfnFbP1kBqM5Hn2WRF3aayajWSvIVpptaFpv2e2Icn9J0e90K8uj2Ok46
hb+QUX1FHJfENBFET9Xqm5AnX630PJefaVsEmU7cTTWHfaPe+Du8u424FWAaSYwH0bzU/RSQhGnO
rmoG0jNgXNhoZcViRENPRRGuRW2EdK621rfMphyDaTHRz0PpOGlcrGo29L+zQUqh6ykoCSPeQuHb
woOjtB7BNFRqApr3HwSmjPHbaGI1iYPsJSLrDj57ZYdmLNhjXVAGfnstO79q4SSjz0bTBgUqwul4
sCIvmUKEDIED5qo2Xe9nLU//vizvGI0M7wOVUD7b0EGOVsdkxw6C6uEAeNyhXAtwB7pGfHZbu4Ce
Solm5NVj9y5aR0N0xOIiqbdaUwxU+AQZ+NfzGsxQZIUnHdomyhOzhfp3p0OCqr6+L/GbA953kED2
dgK4mK2vYm2Onb09XfeVqmBF1t0d6s4mfE9hmcvku5AEsns8rrabebpL5os5Qip6u8mWf0A6pDmA
qtnsB//NbKxMtBSYnJ2ygsdfoXhdfVkbraqewnxkHOBYe+Y050lyrGg8bZd8mizqN9wAUHkmjtC8
uBSHW6bks+tlnrIGRgRAz7+uB78W908UeruEAOgDWeHru6NaKskXNDaCQqMGvNhyxxCMJc81et01
26Dceen2h258XYkUb7edutwKczTgfdmxJOlNevHol+szULwQTZmTbxxSxC0Vzm6OJowLA4AkOYDz
Owl3AsyPskuYMjpwzSByX7d4SJVe7LMWMu46egOFv5Sp+Op62wTfo9AYHEQMrwSDRw5tL0b8+/oS
Kc6SjABMcl6PZEK+fZ3ST6YhLqkrvpopnUBFBFX2JI+uj6OI9mQkoGvBc+QtHLKbVr/KrfpUifpm
m6qHhLFLavffHTvVHS7Vokk2zqACVlqoJEVQLY84TQOkBI5ts12amIfXp6M6vzLaT6RDnXCK6LXN
2oDXz7mwQM2HwGlhfhvfkOSlmFO/LXNUa1+uj6lwLjLujzfx0LeLgUZuu74Z8uKR2fZxY7rXlcLc
ZQgfdOF7Rg00Cpf5D07R2zRpjpjqw5Kplw4o3iCaAhIiyLffN6Nh3ZE10dWpFeknUwbviTFetmXv
BG88BsjQYobWBDgUaEON2vTdZQUcqrA+zePwG42+j9f3QnGcZURfUoNkW6yoVbfxo0l50K/0sBam
b06t30xosDd0SRpFIt6UYX2p08QG2dNre6vCFtoHcjIC627vbhRHvQ9TjiPd8+UG/oG1nneSsB3i
vMsFJN8Q8Pt2BAGsaHu4vnKKUyyD+kaHL8XaMy9ahHljNZsNZrj1ZpkHTUyhMH4Zyzc3W8KNDt83
cuAi0BNxD/zxK/KR3xxXZyqqMydT86Htl6G1dUKrBTSBfBHboJ8Z9h4vtABT65y4zv6CP1UOgO5W
rZmZwo5kqN/CSDcZIJiMCrTm+PlIc9+2a01SSrUt0mWfmB23vRbLNlnihZruQzHP57zUZVNUv13y
AV7WeZk14JrpB/ILBbgXo6UfC1Nkmr52GqxZsP2XI2Xhlds3NC5oPK7iLMkgvr2xFWUw7kSlAE1/
apLCZ51b+siv2UcrtcfjdZtQnSeZoK8cU16hTgiEZQdNZM8jLw5pbrzJC2bPuy1i98eyDBcIrLm+
wWJNKlWxJzLAb8brbBkJFg44xWNXkF/U1T2KVc5EBvRtqzM06YCicW3+azvCB2IArMVOfB695yQ7
Oqzyy/aXN0e9GzllHF5fR9V+7Yf7TXC/cMt2BtpAvT0Dj3Qe37akRjKpOZICvYTXx1AYikyp51WL
2YgMqDXL+zGgFyMD2h2RrObrqj2RHvwzRCAbYjk4zDVbwVqcPTcIwK//ckUiTBbGnSZTIF2Fe9ib
zENqOVGxTkFdssB2PEA8+TEu2iNZ2tPHhpNM3p5JV5p895Ht8gXy2JG7TYHbrywERyd49de88U3O
08OSi17jC1SbIz37vboqndlBC5xDjfsum87VyINZWJ+vT0llpzLgb3I5MtBswXsinYQPzh4SFG5R
RCSDyKDRgJ6ZiN4Mcs8ojobXrwdmskxjrortkzGAvHCAwjbtvULYZL7Y2z5j56YW9Pc2tp1fDZ4Z
QEDRd5yP0dqZMgRwKLaJQ1EMq9nkIR+RE3osF12hQnHSZbTfbGduxg30RECe5twVcN1Zp3Hbqk9L
bsDiU7XlJgFIqfjOt2POdcVmxWNJJuJDxIfeHorGcb66aB3a0OjXQSigENYptZu7jWfZQXPSVHOQ
HAHNwf3bVHjjpxlK/o2VB3m8PW+8u21MhBzdYt/kA7iuiqr6hILEaQEVXWP2Aa/m78WqiwoUDlVm
7evccUCHwe7G6/mw08wvkzgPcxVWXJcDVkTSMugPYUEODWiYLC0EtIfrYGbTDzepvuXVfAKlxH1f
bV81i7oHM++k62TYHwoONWM7D65ju0jDDdXic0+citL6kg7Geagd0PXPVTD0M2rJnm+MzELFZ9Bd
84rxZXRg1Qw2avzwvI6/BlCF87tgOXmH6kzD4l6nsq66e2UcIAirpmmN//Ng4GF54/w/KTUVvlaG
ArZsNgHtAK9IJaqLMN3frAR2RFTP1zdLcfRkgj/oY0HXaukA7EimaM2LwNy6YHScg91qHKpqBMlN
sDWhU4PgI+pFE7qZ95VZA4GkpxdldfH6sVns5v0mIrFpVowiA4qKzn2Yc9odiLXmB578D2dX1hyp
zix/ERGITfDK0nR793jsseeFGHtmBIh9h19/k/O9+OhYrRv92g5LaKmSVJWVOWSAtE6KjS1bCsFZ
9H0HclMLIzHxBM0N7jPtwFBqdH4MEgs19t38aQzl1uWUVricQlrqDynq0AQoz6TVNRhQmD8C3TpO
85/L+hIuDTR3U2RnQDpRJhw1Bzzzs2R+6ef8mnfkNlnbH93qKsxRNmvCZcHsJrcgGe6/pTndOjXA
slN6x6YhOj8USfMiFtDqC2hU74tS2IZPWBdpRswaVcGlrPV9sT4tijXOyzCDGRY42WSMDHsFSI+B
UsmYtQvfbCICcO4aswNMHvOTNS+tbb2YVv3t/NxITjcR88esvvNYjlgD6B3SoMjtOhwronrYyK5p
ooruOGTe5LoIwy/kZdziXbamTrMQUc1jCSDNli0hUjKR0agijrLVEMy8RQqfdBoeBUBgv1pJBTkv
E9GHZr0wqvGPr/+03GXtFp3VY8I6Nzku6/xBZtAkZAUeo6g9URUTyoYhWHq9lM68TqiYBm3/eiCj
9ZKD9/CYL7qj8CWyw+mfeOqngQB8Ujd0w0CApaB+d9pj8kn4MXv+/y8kL90DgnWvJgxhWLEkaed2
YWsbb60+/+3s4UYv7NE3HfOjNfqfS5I9zUlzOr+vJRdEETFoOT0lVYMnFlk7TFvvL91NujybXuvr
5WXZPhEp2NPNgLQ5XKTdsWCsLCjvqq57ErMUYYJrlWqOnq57kccacnP7WZrVoFh5yfNFRAlq9rxp
rAQdYlYe1/yqXB/77GbpF3+cY0JZkBkqOl3JuS7CArPctVZ9BWjO1oZbg1gfzahdgar+lXrKgixZ
H4LBJywDF5yDYn9vJj6iAb6enLrx1Mzv5zeSbCWEE302uDnpE87cOkuOTpcEqdYpymwkx7mI+uuR
3edJhjfsRIw/fVUdWEkjN02uMuDh7aw6NFOvCCrKZkk4zYHJrGunwAmb97eNWUA8Y7iqawig1WN0
fp4kHkuEA9runDnrrhWZ9EaY2GTys8V91s386Xz7Xxo0UID7bv7krrxiLpqG6exUl3+nLNKHt418
t7RQvyxShh6EgxxFSBOwEB47ue2hOhlRHqZh4kT2Eu2FT/WhiDXlo/LLpUdf+yg/jWYrZ7s0qs2O
K0DlTmW0HDXnEctxlV7rR/PNfHKDv0UEBYEjUTjErzOw6HLfGp+65JzXQ9e7TqxB/Ti20GVyk1O/
D+ewitZjpcLhfg3WRkf7DvnUkenxesRj0gFDC/u2M7SUcXLTH5bAOthI9Y5HVQLj6yMMPQm2Dzhe
4jRsLk7zVfqAEV3zoL6xI/2AV9whCbzj+a0nHZHoA4AVKRLW0Hi7X6/2lMwYpyGNjPshMg51CC3S
4MKehHMfMYwcSasWvJNI/UwP5WMaflj+gm72h+l8reJZkE6d4BBK8IlVXYohpSftnh7amIOy0Hra
Cf72qVPhcr70nlgh4exnSATO5UqduLG/Tc0Paitcp8QbiNi+FUwONoHrjLf02cwtPzVdPLmutuEn
HWvFOfmlRwM4WPAHUPca65oUYBhtHhr+3dAfShXd69dU4GhbsH/Nsq28s0CkNwdztECgm0UrBBJ2
bkofhvKxMyAW6dFLVFt436r/CbigQ8H6jVHzdLesx7jKoHPKo/ype4fccgiwOQt4OF9bKry2xLWJ
WL+t0LqiL0aoeCYfmYc03JIHplZHoIz2x3QNx17FNS/bBIL5V4Nlpu6UDfFYXdu4WrrE8SnEp9LH
xVVxR395WcK8Caavd0taQteCgASKHc3jcNylKrt4VKyLbI8J9l4ifNn3FuqEJ8QLevchG5ZDS5Wl
Y7LmBSt3QPbv9FaWxLY/7dJPwXZcBj+tj9XRvTej8okuMWn8NFa4r/2zv9plgrkXgENNw+J6cfu3
O0FMN7TeSNyeAIWLLuTzBKxeuAmQzG2btOJJ3Ljpi+6UDzXCoIoBfHlPQtuCzUNpLM/wcsQAAING
bD/zLahlsavuHYof5av5SIL8yF6hE2Z9O9+lrEfBE7A5GVyIbLuxmd3UxTUD+cIw3Xjpx/nmv0YT
Y0SC4VssSXJvBV0AtHECUAH7FsgRiqTyzWYOUJ/sL+UdT35Q63Fg36wpbparwfgLDCVzn2blCSpx
PyLj30wTNmsFvqJJ7rPide3BUaTFhB0ct/Pr5CcxX9fc8KH57ZfF0et/nh/911XgGL3gImxrM1mL
J1rssenNdMF6lm4BWdPfs5NFWZ/5eAHH/dpCcCNf40U3As2EKnzmvbamz3uc8s0aV9MWQR/uZhiL
qO/GsChsVR5DdrUQEYQ1pR0o3jM3bsI1WCMSNk+7WKV1D8B/UB6gZvP9/FRIXAEVPM0IODQr6i6J
teWudW8oqf1OJSAsO85EQd86p4WOSFISJz/d56zwrSsz3I4bg/iqP12xByOc/jAloa/khBGxhG3d
e3xZ0Vupoaq/74J0+2g11PUab1V70Nifi2ZMxBLmi+NYa4tuTPDG5OVtWbOAZgq7lCyHCCf02orP
w9745hX+CskcA4CiToEdl/gUEUqIYv2mJiMa16FuBz0bxNzqh9Ex4sxWxVe+5r7TPRFGuNVg2DNB
ShwXr9UJhVlH2NZLCpfP/4DuYn11/fqhuWI8AMBARRYhm7T9908vCz0ly9p36FMvrob8Xqvvtu31
ssUWHEXvFID1t04SZ+7rWH5L5+fRVZXyfF1ZhLkSLhH5RsohAXYktp+2w3Qyr112tb1rdyM0EQIj
zCP2ZO2KyIGluB7LJkowdmIWWV05EwWQIPUddjAb0++nh/NT9TUfNYYj3Cpqjme4DSkTPFLcuDJ8
40q7L6zACrIIAUTb9q0aoAJUp8Nt/j8UYGRvFhFfWEA0WOMGphHFA6cqJNd14JwMeEoW5I/5rXY4
P759yb+4xIiIQuhWOkZu8eGYlfoNlBnCbkoUEUPJbVJEENor9JFGy2XHhRsnA5DUquJ32+Byf2rp
iYBlzc+6/EEr6uiysQi3C33ZLNoAK3HczHAtcbhma3C+ZdmmFuGD8wxukHIaMJZ7DZVv90WJHQA+
8v308vz5o/g7RXUIGTbFUGTbTsQTjk5nUtY3Y5y9LCE9lShgP+HlCnSk3vg298tTGVtmuARgQkdA
g6sI5GT7TsQYejRd6Tqj4zkgh392+ex371mwAzK7WHvbVEXGsp0n+AmvWjOMMO+PgDT7evpsN4ot
LfPWtuAQzGVKs9Roh+PO528e11/Ez8PhWn+bq8BN/fWwz9ii+dpb/typhiM5hmzBTxhJrUOYtBuO
JLsZm5sReoCbHeqQobpwCwrPjWRemQ5dvuE4HeqX8Zd55E5QBtXRGn39hDEFQ8yfQMeSvZ/vUDIg
EYVIu8UE4ZPFjm6++IUDZXfcItvtJaGGIhMu2QEi/LAtNLc3M/SQlj9pcm2XL+e//GuUPGpoRUdA
9IYX0DQ77i/B6cR/lgFIQ0/WzXpsFbcOyaEjIg25tdTVwpM2dm3vNIG7s3H102JoimNHcusT9X41
lMjmDWj2gSICFGTJj04K3of6N++fZss5jkp7l41DuAqUm1cZiVeOcbEir6eH1biBHEo/KlZiN+Yv
jheRMdC0ABeuzHWM684v02CPNLcxgJg4A5xwB6A0caIiZpBtJ8HsZ8/ZtJ5gzgC9hIp8drRZo8go
7Bvnq2EIxp2Zmru0HZpePHa0+mdX81CZ/c21YeqKqZJ9vWDe2ZpvDHw9XYxAZbCY90mpCu3JXsUi
fNB0aEcXL4f3NoIhNIBnubECHmmoSTI+tEfSwLn3pyIqnlXCghLfIYIGeV6VPTexqxadBG5xnWlt
wI0u0pWVMLIeRBOfu2XUB4T4cs2NNq89GvxnP17PjeoElhiGCBQstpQMS7qNsWPZQcIjq258nSjM
W7LYIi0gLzcI06ZJfnJMM17bNajNP+ctTvbZgj33kKPMOqhYnCA2oJEgqb+XKhI2iU8SKQBnkgHj
Olv5yWo/FvawLuBbuZunt2JzQ08laSD7fsGIS2I6ZHX1Fukn1B8POXH9xLPbY96baXR+imSTLxiz
h6pvSNYZbdzNdzUzgnarDudblgU4RKTfViZtY1ek/SejkTf+HoNMftPgrb8xo+YZ7xOVmpBk/4uY
vjX3iiad6BRXAx6IsZPmvuf+WKw+VAxln/AvXJ4I58ut2ul4W417cHBXf07DMvC4b/nGoYjYQRVF
lWwqEc5Xuc5UrRXsOHXfkfpHwK4Pncm83gkfDLf0J08V3Jb4cBHZtxhdkqQMA+LmGqaDAQqSzm/6
EYIZVZDOqpfCvou+mrd9Y396ti9QsB1YjwGhVOOwK6QX9lUfLtEQF3Gu0p6TbGFRuXfmOdVoCf9q
OU+NN4brdBEWB7cM4VZO+w4Sx/t6zKsRavPoNyVKVpNKMT2yDxfMO+GT3tgzPrwiPO66eLbG+PyG
lW0kwaoZoMlNn6Nl7iGSyMdHDVTRrj3eOlYD2vs6PegJ/3O+L5nxCWc1kssl+JUxSZP5twLcZqu2
YFi2yBxtxdtZMk8iiq8wtqQdU2RiihGaVyVUP3QV/ZosNy4S+aWOlrr6ihdeG42RHu3K9+Y3EluH
EhwbqhNO4sdFFJ/RltSsywLLQa4AefR3WiZn9RTbSPbEE5F82ZSvlqbX/OT2FpStDqtGp9+o6zW0
aHEtt8FlecgLD4LGFk5A0Pl3Lz1PZ7KhLL6A+G3gtpWNQDmULlG90LgArzol6Vfwm2xDdr+tK3me
x9k6zswdVTMvmxPBNdQ277WxWXHwdOPVNM+BPZU3kMeOzu9K2dP9n1Ppk+vh2cqY5eCAbpvA9Pe7
dnblRV7AgXI7kEgtTywbiOAkQD69pKCSyk9GDw04fk+G53X4fn4UsrYFD4HHe551JiZJB2Xawu/z
bQmgYnu+cUlISoQBwlZNTqGPEvd8yn2jcq/Al8p9gPYO1TL+Ge0sGvViCHW3V1wJZIYsuIqhW6vc
XMw29nDilNYH+P/D82OROCER9JctersQBhNo13unA4dlGYOrO6C9gnpZ5idExB/0U921bHCZsaBu
imr2H2k4IF9PAnLbxObpslEI93gw+5a8ydCJR3+RPjbNn3n9xzSezrcuiwSI8L918iZ9YE4bG7X9
Sms35mMZMzb+KFk5+cSkPp20mCJjn+vgHFVCHiTLLoIBTWI4nQ29+xjacVM4nEDUGU1JYA1BH9p/
DV+/1sLBUuwEWXRS37/ik+FDJrN0CxRqxdrouz/1vcYj4Fd8ASEEIE+4ewTFIyqojKPqcSTdG4IH
AM8sxKFW2sbJ7Vb79iG74oHlsxJ5PA4dOxVESDaNgjPwGtNYU45pdAznxMwNlKeqkkeJnxGFglN9
0TdG0TR4NU4JcoSg8DSzy6xexAd6lUnHvMP0FMufrr6rsA6KDf31NccVkYEaikU4Ab8dwrNYZ+RX
qqfT8KMlIZz8BjGcfxRqvpunFFFppuj066lyRazg2Gpp5RSYqsGzKn/dGQ97ehxtV5G4lhxcrggQ
LLjpdOuM/QsE+xLah/Hn9N6Gzcsalm9DUMUqgJaxe93/Xs7d/8ACm2rOLEAqMHtT2N4BBR47Q1hf
bROgD9kVjbxH/pAy33otGFSFxgEjVRnpvme/6nuf3U9GOjV49bcWVi4/kYMZIof4hohhgMDL1Xi9
vZ3fH18fCq4IEqRZXY9GrcFn0z7sx5PXfcxAOFMVxkCS/HZF3kDqrTZpEtb9A7LZa8kaI3JOWwfr
d32oAxyNPGj1naL2/IC+BtSjUHifzk/TNjukpy5Fh0RL/BYy2M7UB9aGCh39Lk3+uN4juHghRKsS
DJRuRuEhgVIgVAYi2R4n+ZMbg677OAIcCzaKD/2mPTSB9qAUHpatlnA5MJLcgFDdPpldtEvcpkE6
BFo0Bbnjs8mv/C3qguwQqiBSX7tTVwQSjm3jQRcIW7AG/GQxsqBUItNlTe/+6tMyeZZldauG4hDQ
qPvGskburEK+SVyeCB/kq9XYWgVlbK/93ucfbW6Frlb4lT75vbcEjWqrSVZDRA0mrEaUlDPUvm44
piuULrYMR1p96IjSCcimSXACmKXUshz04fxsX8yDfdzZTsY3+64D6hU8m7qv/T5vOBKn7e5f8GlB
xnZciqYFicRU5A/bVoZmMj+2iUr1Vda8cAGot5zRxsCisLYL67J+pKSN6lQlmvp1sMYVZYBZplcJ
6KG8w2xfD7x8Y0kfNo72k1QvDnT4zk+RbDEES9fbDJxmNaiH5ob+TYh2TFqieL/Lvl+wbN6k3ONw
JGDW+L7QR4pgfjmOEbRMDkS7LJAJyaJ/L/G2TpCssUEzZiHh9ayVTpeBeHpBWcj5+ZEYhIgP1Kwp
Z/PCwWvRaJGZTLG1dNegGoohMalIrMi6EK7/1pgWPV0wBD3p3ZgVAB56UMQLe1Y1wdAoo0OSpRaB
gT0pCpa36KevhiPG9WPTVWAaiXsS0X7mMG4Fs1G9tHItMDTIqwwQWOZV/t2GGEY3en9qfVIVssnG
IVg1ycc5geQvmCCGroESr3ZaE/brsuUWTJpbtp1wZDsOdQk6xCJt+TUZvA1EGkis6CjSU6R9Ja5D
BOctKd168EV70I241RxI0tjXa63CL8gaF2zaKkeXJR3BIMYCIZ2XtsnDRn89P0OyxgWrpjo4pFYD
2nTMgNZGpwWrN0GNXBXVkjQvYvDWthwrm8Nld+NyYCmL+oL86HUVD4HE1kQUXr9qWr/1Ds5R3gdV
9u5gCdyiipz26aLpEZF4OkSIFpD5oINha33I9VTRSJI0yKhaQX1fxy9u0SISb2DlCvpOLAGh3PeG
o5Mb4KH8ubQjRKPBu8ZOm/fbLf/q00XoMleU80WEq8/IQu2DZjpQVcpfWNpH0Jy9MDvripR+AzPp
gjpe++DcdjfZsb1lKKRfY7zek+/ZaXixg+nWeM/HMH8mQ3jZSgmmDiJEbARPtw/m/GOYH7qy95lz
2dEnEvpVVbJa/WDYh7nKwbRzTVDzV82/De25QqLq/PdLIh6uiMoDTr6ldYFJo08odX2AhOqPhQT9
GCahhWDnDsG15whaGap8m+RAF+F4IEJODcvAqGwzDRbcczx7DIoNRRJ6FjTp7/PjkpioiMYj1DIH
Y7+0zUv6zatIZODBzRYeJE1+PN+F5AQRUXk9KjpXd8B+brLqbqm9a23uo/NNS05CUa+3zQdjndbd
VJrkYUmSh4E6N/myxZxX4aDVP2wyXuZqRDzeuukjHSe4gY2yp6GvgsQbUVXIFUYvm6TdQ3+6POdZ
T2fGPDCwpf3m53QvG6GqF6bEzYsIO2OroYAzwg877LGa/mTjlYMc6/klkLUtGHY2OsviZmibF9vt
uk7XM4otSq1Q7E/ZvAiPcU/rzK30MO0TzbsAVGvPnp4rQheytoWTezNsEIJRfLq1lDfThmqJOg0v
mxXh3M4Xk1RGiaYbYGvKfviz1MOxoZpiM0p8g4iU2/KlnHQNVquZJuCFrnczLu1hNa24zasfXZoq
PKtkcUW8HNl6vR56zH6zOrY/W9NNy40nUo+H89MkWQERNtcxsmirg3EM3PU7RBA1SxW3lDg2ES43
jVnbQEHAPqAy44ol6y99pXdJ2v/hE87xyz5fMNp2opltzri/NlZ510wAzBXOrEiGyKZm//2TQ8ga
yHPPGqa+zabFn5hzXfFcFYqWTY5gtL2TzFPZwm+WZflzJGOwbPOVmzqtrzPjMrcvsvCxnAx96+1O
p9g+pqW5KpmraFq2/UXD3eoSj3/MDajnju26fc/w/unb9LfWgPXC8BRnvmwJBCPOWDImS4URDCU4
srpNv1kz7cf5rSM5uUSEXA7Qg1lytA3ugIh244MDZUmLdBFrp/sFKbvenhXOQrLYIjQOMuZI1iUI
nAyLBZbmrbpxbdTyLu4PwlSZYImjEBn0EEy3tnSDWhEB2N4EWxKZrHB1qMLQJAsuQuMa0nRNO6F5
I3X+GDwJuW3GVdoech3sT3PLFKewbKoEg+4srXPBeogTITXHGIoXBbJ1LlIEefuwZY3Cq+7Rki9e
FCK73mq3CekMjMYdsvmQeN3mZytu25t+7boLwjVFVLuV6/eVikpFtjyCvVfMMheawFFBTgdll2QA
/ZNd+YWtkpCTdSAc0w4fbdDNwSI7gvqKtHih9fyY5uZllmgKBk9q6pIJ7YMKZrnWrfKxJ5liMWRf
Lhh5kptaU6ZYDJbkTmzpuXHsjGa7AUcQUXy9ZPeKyDkX+lRGPiIEa1nTFXFpMJVPLiqDJ2gX6+/n
/YnEV4ngOd2EfhHRsQD1wp/Bm3O9ubri8yVGIQLmSsQ2jG2F/2hNVDXS2o6tYbnqO/NY1Oz5/OdL
VkGEypVpheIwpHgPi8HvAQQ8Qv/qccxRwnO+fdkY9n4/naYtB1Q7M5EsIKDFMg2UMNxU5n2WqgpN
ZUssnNZtRqu0NhCS01bXDBFGRNZS56cyT75PY4LySe3b+YHIJkqw5MlBIe3qYruuc/6OR/wd7Xi0
aLaiedk2Mv49T9OUDrVRYK2pnp6sXgchYfF+2ZcLNuzapLDtBUSfnu0k14nlJdctg1Fk49SGl3Uh
2DIkGBtoZOLrZ1QQk+bVnLPDUCmmRlIg5YoIudxstabK8cX5LqxFJ7sLwEuXBlNbu+GqJ03AJvaY
5wVEl8btz9ZAcrnuDTvs626Oy4zogOP0jb/00H+dihYqIM00Bk1RLlE2EU8xCZIlFMF249yuprYH
Ktqunq9Gm/Bbqhnb4fwUy+IgIsyuaBtznMr9yu7G5LCF3vX2vnN7jqEBFeC/XmyEEJ4MVRlLyX4X
YXetxqoety9E+BJ6q3V9XCLO5vSbSiZH1r7gGHjvEY+PsKch2QInZVcVeJsBNFMshuSaJwLkloyP
EK7Ajsw5qK2Gu2Z8r9s5dDMoXCL1ZsytIq0hW3XBL0B/djb1AumGpUQ4iv0qV9VbQday4BLSZvAG
Us7JgcwWamp6r/uduF6hal62AIJbWLqCT+aed9vy0m+4F/TgxOwM//x2lbUueASnNshAOPwy49b6
vew84+daTs2p486i8guSs0WExVnUShiFttdhDlCty46ocwElC/VRwXi/I6Gyw3jd3qc/VWpvsv72
vfbpLHPoXJq4zkN4EujCELTCfwuz/pV2zPYboop3SlZdZMibRhOIxBkMwv1UBDTn1u67suD8qkjA
tNCO/vcQtJ4PWj7hPjpBOyxA7ZwRNCseJxp4rXbG7w/Ch7cGwhZ+SVL8bQaPjjlAMHgt5zqaU7P1
dbt7mLJGP7it9cY2fQq7zSgUD0zJthHBdMmwDvO8jx7FJyFpFp9nsT5al12oRPCcxqwMpywYAjfU
KrVuZSJ+YP5dtvrNcG1VdZfE84iKui5vAIhucaPaODUfFzO/59x7TvvukEJ1/NgA5RZAO+j7+RWV
bRfBSegLMp2EQA9+brn50dQ5YPxmwzKFGUs3jOAlLAi+rbOWeIe9vrJ7GA5TuEMOmyeUiwbJSX/S
D1XkUTPILj15RERd79AU+oZg3OvYWEfm1jY+M7Z7OrqXxXypiKzjU6OD52G/y03VEynyt5GtD+fX
4+sNTEUAXZ3XAKHud3YdgufL8hdyqsFavJ5v/OvFBpnkv60Xggagau9spNDrdz7emmuv8AtfezYq
guUy8F3Y0ExBENz96FrrxrKYr6053ks0Ov/pXz+9qUieN0GEM0PcFLlUBqpGd9BQRD96zrXXO+wN
CNMtWsZhObkOhzI51RNyON+vbGT7VH7y2aSxidtykL+PlN211XzDlu7ouqClWJ1ccQWQIOXof5By
mZa3S4o7QPJsvrJf3Qm1ELf6w3rv3c5h4s9P+rFXOEjZFhDsHVnXiiE1CaAGsb8Xef67GFRNy7au
YOqGZ2oJ3W8ynJiHgWh+6v0wE9UTQfbhwoUg21adjRtaN9YOMi1rjPo/hZOSfLiIdaMF6TpXczEn
dCv3wtMh7Aa2BbPR1YptJPl6kTOvBVcqzQdcZ7JsgtaMUxzLTKn5sV8V/xuWAsTx33sUOacKnH97
DKc9rYFzxW1UE5ZxFszpN1AkhtnhMpA1FXFvrbFmWQcasEOhe3mgT9ULW3mhmKOvDz4qEuQlTWVV
FsfZ7ZDHDcS1pDpS9rror9lCfD2/LL9ARbRb7lROaa/Q6E6q5jQxI9ZXfmPa6x1JOsVIZBtKuNP3
TYtbwgRmZ5dYr0sGmb2Nu4+zl7SKHSvh76L/Ab1NLWCOFHkAZuivRl7fGtlLzohPrAGJdM+nUJri
nPpFpt/XUxtojRmajlcEjoV6pwzCX7QM2640IdPrIju3hfk8PxeTdZmbEVV009LAyV/m2sGwlyzU
kNDxQdh9Ed+/Tl3BFzR8nixaQEKgMv+CXeEEAgSULDRLUBRlyMruh7Uq+5JYroicy0y+ZbOLA8Dq
0u8Q4b5Kh0kxSZINL4Lm0mElK16vHgLH84RnJX0c+/p5mrxTDYnUuhxvx0RTsfdIDlAqOIlN1/Pa
aqDz4Oo0AgIXIl4Jh6q4ea/pY5TV8y/PHW4KBn638yenpPCDikC6SSu2CVUAIFKPtgMKzCIb78Ro
iKyDcSwC/n6+G4mtiZg6b0aR9rLgQMsM0FEAyQHUsu8x1Shky7///un8h04eSTnU+g4lXaoxcOzE
pgGhuqWiPJZ1IPqKJZsq28K5ptOs8QdqXG9Nf5GYtU5F/Jw9N1aeWDBDbbF9bWx9u/rYkjvTnhQX
P9nsi2e+tfWVW+P5ME6/quRxtj5mXRX6lcDrqchnp2XggeMcYQXytCBg9T9dye1uPmyRc7xUV1Kn
Iphu3izO7HpIDuvj//rpYzfc7oYIl8o4O6giYhJzF0F1qB4jJM1GlCXUzJ/NyTfKxN+cyBwosm65
37U8PG8Tu01/cSEQ0XWLsdpQkIbaL21fS7oC9ZZfT3UBwdRfvPtxvg9JgQwV4XXMbe1O7yFl5yTO
scprsE0hegiKMD9364cunSKWA5+W60vQtfoPaqyh09YH6Kz9KjP3KuvaPwyRNDw+w2F0wIyG6L7D
lTRchmQO9h37yXDNVWunRdszgoabPWb6OIV4V61hQ432kDr83a31AkKs/XBKZzZHI9isDisbkmDN
Sfl8fpJkCyF4D20ukhqxSQ1CMaGW09hctrc5/6XX6XOd8dNlnQgeJOkzpmUUMi6sPXSQrAMn13VX
nkg7nfL8ovwqVvHfs9kWSQIkEqQQ9TYwWLZcN5S2fuOZSbBta3R+IJK3lojUm+uxSfqig3ChlkSJ
yWKzmMLCae7quVOAMyT+SsTmGaM+azPo8g6Z1fUo+R4GP7dn54ZVtIzPj0KSbqAiMo9DUM+1Nth5
TkZ2nOsK1zJ3+sVNaLBCZ9hv3bQPHE1DqbU+J0FmOeCc4i69LgAJD/A/TmDzioWTniYo1fXacENS
LbK10v2VIJTyofhOyVyI8D6dUza4PS7CXvWzbI24bKzAGYzYJA1mpniqU3CtzizUNnJaNpzdtnHN
h+5mJM0b9HEmxapLDkARCphXqZGUOMbhFl+I/Ys6luoCshvAF25QRP6lsPl6GlM8SJ3cDRjU4iOj
7OywhYaIX5pF62vdjOLaMdV2+EwRmGMGnrweutyLVltxUveXge2oyNGH3TB3nWVBxBx3rPm3tt1P
7sv5dZQto+Bjaq0bx6xYtUM5p12Y6Ot70c3WPUBBKl8q60FwMG6brX22ofB9SPWgLBYfRdAn1MYr
NoDESYocfGWy1Qz0w2ieAQteUjtyDc/zc4ZcbO3h4lKW9CLMAO5u/3ZjC8AZZdkjE8i87Y6Z/U1u
mhm2AlNEcmR7WXiYaIZV9v2AK29BGueG9v/cFQ0VQYBkHUTwIC3XYmg8tO7W7XHZ2HUJTLYzXGiI
ImbQsGlpt8WKQiq98smQ+WvydtEWFdGCCG9xOs+Ydkcnjp9XDfG57QQGVyU3JfMuYgY5z0cH1w+U
A9vsoR/TaxMyjZd9+74Yn+4Rc1aMbamhaVsfb4D7uqVrc1UgB3C+edmXC9aLoNmoWSl8FJvTV24h
O5cT+nRZ24LdEpJPVN9jfaxMb/mWH0HifuGKCvcBnhKvyxw8i9xy+AYP9GYMTZwDBqfy3XtDX/hu
S7DUVKvzrE7wLKJGHSbFcqp71P6U/cOg0zuwQJ3GbACi2wk1mj6V1LhlnqlwEhJqLjiyfy85GXWE
hzoMjgB+6tuF/lJkUFFZhrDMphunqw6ODQJykrwamvsKTF4w9Yi89VpEmffrorUTYYYmWaHjW+va
oU7p86KZ30FYr7igSLacCCtcvIZNC/KoSK1CEdbKYz1XMSvJpk6EE/ZFUmaWiRhe183cN3JQchGN
v2fjcJ2boCUuu0di9SfbyE+2ZyDzR2KXFcGg9QhWtooTURLqEEGHE4E0+WBg74BP5XUm/CGptHtn
9m5dOgJENxRQ3auvwbv/cH6tJH5ZpOgr8joF468HKSyrftc7C2+u7ls6OorhyNZLcBFJVwEDyDoH
Qi6NFdlmZofLpqpZkjUu+AhQCnFrtOB/Ok+/GicAQJnTvF82L//H2Xd1140rWf+Vu/qddxgAgpg1
dx6YTlKWbMt+4ZLdMhjBBMZf/+2j29+MzDYPZ6kf3LYCeRCqUKjatffCSSQ0tSRrINbX10XtNjJ+
dhJ9p9otRZW1eV/4iJJkVdUKAJNMMl/jKvolx/+zZHy+/PFXEDNsSdEnS4XzsMCxRXZib1Dk1k1Q
OZ+JlTOP2357KIWf+eDvFxsJQfv3Tm+JNzRrrmxlYePm4HkUPD+gndKLO92byo9Vl9kSbkgriLtO
CqiNrs++IPwnSA3rf2aSeugJ/iFT447QrS7Clb21xB+aMZpdrRnynERNXzTdvo5m9nB5bVaWfgk7
1CzZgSMDodBoVLnX53xX8A57eEvNcu3556+/O/UBiZ2m1Eaho1TVYcjVlaCA1VnTRpy49viFSQvA
lc2+Ac8ZQ7Oe3kCaiTjTY8JZ5X9sfhZm3elJTsoCU8+Y+A76ld5N7fHQbx/QK0H7UnIXbfyS2Ay6
22k+vsgxjl2rkJPbgVMsiFV7EGrYMIq1NOBbDeTdWuhtRLRJw1qnkPZ1sywJo9n4aUe444z2I/I8
qC0odjfK4g49qodJsdtCsoeh0jc+wdpqLeIBltdQ+Y5qhmZbw9Vrew/NPW9OO+/yWq0NcIlPBBML
LSIGxId2st/4s9qd2lv3Z46extP8LabdlSVb4guLRmtzx0HNCNWSY5qqoJMDOMDm3M3z5FqT/dbF
e+1F56+/WzBTT/MhGjMthBDo4J7JWOIIvPdOk3kVmfZWu4X2WXEwS4xhlWQAemhQb4yq7kert9qz
GiL+c2NZVrzxW7X+3TAK0GSZialw7nbTN7CoJ76U3EX06uB2FO8bNgTgPfAtZYRqaO+qob2SVXsw
M3aI59c6Hz+We1tCESFZMhvADEDlmHV+1eg/QM0xuXwYwUmUyI3DbmWPv+3Nd4MFj001lyAoD8V8
ENkNRS1xajeZTlei+bcS0bunj4kmyqZGRC0h5AOywXJ3JnGHIKEM+iEQ/hZrzdrOW0QEqTNZdt1g
Q5Rz72n6j8h85EPhov3XFXKT0WwlvnzjH3o3mq7lMeFWK3byqm4BaLKlb+7GZz2AstdtdUpAOGT4
c+UhA+5x4VU7etjYkmf3/Ztb0RKxaFsVELUc6csKFw41aPcOKx9IxF74qD0IFCYhARQ6EkVKu7wG
Vi9IdHqb1nzjZrRiEUuavwQuHxgcpPxntKK7LDpYvYGuIScmPuS9dxuDXNksSwRjDPlCUXeYXsAy
D6Mfv0VcQMOESOQ9bi3iyhougYxVXouk00oWgmE2dOImqFp1QtsbCjNzWOq6mw2ggS3tD2kAsCUu
ERhou60rHJcOOkkSyJhUIt5BHHvjuF9xhEtgopz0HBzPJfKWhv0ljvldmm11s69FwUs8YkpFC4od
PFs/1qNvPWc2dJlcy5exi6ie+O0VZ6eXtvegQLCxBdaGs7w4zKRM5YDAHvB3lGhm12k2dvDaWbvk
8mssO9YyUoCr6zH5DHWxMDqQZFcFM/TrzFP9fUs1d20Ii5ihT8tyoINkoRPpsQu44DOT08b0/N4M
7SX8kHQ48gj2Zjg52X3GtUPdTCElKnPBq7Hxjt9/fnuJQ7TSuJrzEZ8/zqbHrlKF2xkfuxfYSxhi
ag2qNyzsqEbrrpAXP1Sy2LCzld1qL5GITq/nOuTc4KIe59yDemAo/Twcv+PGNrrzsXkBR8YnftjS
i/39sYlWz19DnbieRkl0OGSiQQZZK3ZsZE9aScPLvnBtpc+r8+6ksa2JDKOB3WqAgrTGwTIjbJun
yqObXOfOb48Ue4k9jHI16DVlWshbNLIC4oxsmrhGldRNW+wo1Qz7btqqVaztqoVhl1PPuhYNOmDE
MVUXkNapCoBoady7lydsBXRi80UEkFtVIRujg23sINV4MvYsyK4GX3hgx9vkGl1bloVx4/JT5x0v
kPAZ9YPQ0mBu29uMdfdyNILLA1nZWEtMYlcknUhzvCIr2CdjNA+KlZ8Hrd6IJFYWYolHlET0kSqh
3j6N+Z1Iy3COtm5L7PcbaolGnJWEAEoBSEjUx53bZsTvrC9EF3s1gX8vn7a6G1c27hKLCBaFGEx/
GALwm/TKBK2jV43NZ2pOVcihTOuWrHXczKy0jXvayqr/DZ8YJ5C7phlq4EY/uw1r7YehHHSwC479
DiWsfOM9a0u/MHpkT4fOscG4kw32rjDjfZoZ+Pu4sbPWlv4cW77zKUaaGpGYca1J5lLu9cQpw5iP
88aHX5ukhYU7ZFKqMnGPkFG2y3R+JeYZFWW+R0PVxtG0Nj8LE9fKOq2lRJA/dfUed6EX0FTe8xI0
rB8zvYV1854QWYMaL+TNV9reWc6pHf780KP/BiaM5FjXOWbHmc+m0Rya4obacXj56SvZd3sJKDQa
PS5zBZRGGwyB7eUhH/60/c4n0BkGx0XXhyOkhzeupSv7aAkoTHQbnJEE5cKSfu36k1KbspArC7wE
DhKHGGPi4MlgjQebeC+uSk/zxgfiQqXGhRZt44kw3wo2V3bsEkBo2ikU4EgchS0gWaJXt0k5hiyp
jyB42IhKVlzVUm13pug/IUACAXVig/qyrZp9xPkVa3LbBcgNyblGta6MW7Vh42tjWti4GqTVQUgd
WX1HfRuK+YTj6ntvGWDZsrofl3fb2iotLL2OkB9nCmZio2U15sZOzrcTSB0uP30FXmYvpXPzWW8h
UYCUgTY7wVRO1+gickGV+BL1+XXeZPtY2V/aSj+Orf4EwktfWM3V2ETfkq65ooDZGDH0PbP5pnNy
OOv8YPbtlnrk2tAXHmKMsopVCapcVs0KoEuyAVWlVBys2thCeK+8YolJhP5l0yjAjZFDA/SGO+lj
p9QzGC42nOgK3b29RCPWlsyh9XVG25vjGQLB9oM2XSOIudYmfmukyf2UjyfJyie9MQ9I4PiXF3Yl
PFhiEye00HWTgaL0xKvId+J5Dmu7Ir6da4lHLIvszXl+uPyuFRe1hCiOrKw6LUGtHsfF6KadNd0D
6J/cXX762kjOS/fuIJVlU3ATQvIhaEF2EQNQygLBG6nIt0jVIRrmt3j/1vbCeXjvXjT32ayVGaZs
kOJT3jifU64fcmp8vTyOtVlaOAtpJTMnDu4wDoNGkEz4eI+c+1ZKbsX3LZGDGR6PZgj0gacC+tfV
EHtmCyuxM4gBaHENYdeMfM7HemNfry3KIjhoKDhMqG6hZtcn2qkr1HTUKMtDTZfE50Ynw5G25Qaa
cG1sCz9gWLoGJAjg1dmQGC6aW7/mqfBGMVtnfK9f8/yrUmSDC3XtarPEFarEcWRaoc3nXI7Uvogg
8+gODWleFg6nrQvt7/Ni9hIUCA67XrfHGf1uDRThI0eCzzz+HEfOz8bSdo2Sfp9YyiuZvjGsld23
hP9ZIq5IrwrA12qbBBrQkrum77fUr1a2wxICSBAp0rKBjZLsJ7Nm3yxgOdgJSEHsWPb5sgG9VQT+
npYFW86vBipYVFVRg+O2D8Ve+rXt537pgXO8huruWWiBsGO+M/68/LoVd7AkBWSdiTG1ZRTGMjpp
if7UiOZniQ7/y49fW5CFOyBZHTfj2IhdIkZfkerQlnxjrVfsZYn0s5iuWYaBSt4k5mOVAHAA0iEp
4+PYTM98BhTPatTLx4axcATZUKcUCbiz70eLS9+FVZFuBScrMpk2XRg+9O7mOsuRoMzK2au7+cpM
OndkQ6g19pHl6QnIF1BD4fTunYBMhi9nZxdxcrSy3CsN/Svwrk+9pW/4oZUlWwIDh453tNRrsbO7
KqwNcZs39kaUv7LZlqDAWKvSFA1kaE3l2s8W5JxEqIMzW58ur9KKu1kiA41pRnUrQV680A0jUGIk
btnMT9xIAaqyNJcz4clsfIgiS34s9bHECqLBunFKI0GunCnhDZA3cxWI9C6PZ2WHL8V4GzEXICZH
KRfKYcKdDWPalaOI0Upa0Z1uCLanuF4cnVHbYqZfW6DznngXHCRnzKkQOfJ3jn5siYZmjznQdC24
PKC1rbXwBkyphGmQ/g0jdBPSSWD97Q8+enGBMCxId/XVgCiaJC6Rn8xqY4VXbj9L7GAlmtgqGBzk
OKFMVdOqdZmNJsxIDZmXdlPvX56btalfeAERlXmOTjMe1npd+51tINlRfmJTsuVnVqxjCQK0Y2sw
1bn5DFB8yEABRuXGmvN1jqlHUUeq5s7LSv0adaSt3MfKci+xgakF5VYEtWiFtvuA285ntLJulF5W
ZmsJDUQOE7dcC2zoWTaiEwgcvGDFpOMWinxtrs6b4Z0dzGU9dk3JAWwihenxOL+xne4nNNxuUq06
Abz7ZHFj8ubY2ti+a+M5f/3dC+O0q8Hzdw7+hBFq2Sde/GnTLdtY2cJLpkET2kP6dEaCOfMQgtsO
Ofhkb7fJJ0RhH7u+LDV6TTOGMGiFZJEisSuafFdz4doU5DdW7jr21w/ZiLUw8rKg8aSA0gjbqPDi
PIaMMXtuS6k2opW1ZV8c81ouzZbbyAJ3enuapu4zb8gDeOggpdHe13MRolZ2wGf4cnk4a+uyMHlS
KMlF4vAwjh80dZjMwdOGgLIPBl9LBGCCE3BycuC2sqi9n6LmhbEtCZC1G/8S+jcX4DPs7HNXuppc
g8af7cy+kqS5RzHxuqb1M6mtI9hNKXS7ssxt23l/edJWLGWJA5RdlGnRZJ6DcFKdSgrgjEGd6dQ3
Y71hjCt1XWi8/WqNU2LrWTvj3tKCCN93jqALyP04hFuu7//N5bRVa1+dx4XhyyEnU3Zuwyilad1y
QaMTGQwR1BqaDmxmqz3tDOLrEXqn9JhVrm0aX0rLED8uT+fqWBdHfm7yviwJmNzaoDoYKG86/nBH
XNtFEzE6q+nT5fesnAVLfV9qKXiIATgMNdTgy/9aoS3k8pNXp3DhFUgRjehmQzuUVdHKBY19EzQ8
g3K6o+zdiC5+NCtDlCOFJIfrEFBL00pAkWhoN86itUz5ElOYJVTGKQEGfqakQkaCBWMvwnoinxiP
E3fUzJ1WpMqNkvg7NKVST0Sg/5TUOZB8Cuqs2di3a6ax8Ce8LNIy6jARlJXPhlEfWy26A4nK48ZE
n8O039xM/wYtHMuyJme4g07d+Kk5yNC5Gx+yzpM3FPKL6fUW3mEtO7FEFw6o7pW1id0yHY0Q3RJ7
69p2I9d0Mx91+I3pWrtpL0kMR1BWCFvi4pUiZDz+uyccZ4n2AsYquhMeupD3BjCH1cZOXVmfJcJQ
AmylqhTzV5PuEJEmTBqKJI/tX16fFRN7G+a7GEIJsCNHYH0MRUr7aDfM9AzAn+x6CyK/ZmlL8GBv
ArQcJ9jonRihrFCnHuH9gxFVPlXtddPgaoqgfuqAsiqNH7E+vV4e2cq5vMQTAiVm1V0CfNVIQQxX
1b6D4BUcNciOXbUy2UXi2xQbG6u09rKFOwGJhRkZ/dkjpxqabbUIDMnWxEAJkkmPITWCdhQZ+dIR
34yo34LIrPnhtzl/t3qVkLZVO9jy2j5xvPblrTcgTLxI7c5HTrXbot1ZXcWFm9A7hILlGfcH1uOv
OtjyVDbft7P2ics2NLrpuetQ/UaPqQuPGflDIzYqV2uOcok4ZGzWR8NCagucSFfO0QJ3W+xX3wms
TTvqLmRT2OHyjlmxhSW4kGdOh55cvAlxelDbL402bmyPFWFIe4koJLOcmH6uOZSOrV4lbR6cSqSu
SKovZBTySk1J5AqVS8+yrWsUNtnHYuwlylAzm0orGiCdKmd8LEb+HT2t13NB/UFFIKZPyo9lvZfw
wj6pa2fokEahsfF1KMl9hdwdIZ0fSxkWZNhK5q+4wyXOsJrn3qnsFsdJdpD14wg6P7nRErG2/ItE
Q9pKWnCBGmkndHAxneNDYlPlXd5cax984SGY1WVVbmJzyfFRmx9S+5QV95cfvXIlWCIKaRWzqHBs
LUSiLKy71E2Sq8QgYdtuLO7azCyMv23HQg2CAy4nW1Dc5CM6yLOND//7/DhdQgllS1qk3EdkZEsR
AFDsFRS9ufZniCfm2bRhf2svOSfL3vnJXo1tWhhn1ENmntC4g+A8+5oS9jnTMyhr6xu+au0156+/
e42jEbs1UQkOG0W4l+tqvqoHjtMnL8EKlWeQ0k6mYiOV/fsjh/4NZ5hLnlGIfYWNTsI6jh4sGqFO
m7DrqiSoC9PjgB5ZNx3KLYnFleOGLrGGvdnljToLRVaSPnX9dBS6EU5R7nfZeAUCOB/9Q8/xMPnl
zEKh2C5p04CbWwmW329Dys9ffze9HKU1NgCbHXZFegX1uRB12g+5frrEIPIht8YshfuCYG+QsfEm
dpqvl61zJS5FU+mvHzuKJpuXZ+xFNRTfe0XJIZVOqDlOKAy1syL7E7RsJLi98wqQAR2dWK24gabk
xtB+73joEo9Ie2dOe44k51wkX8ZK35lkotgn1YfcJuUL50CZI1vNBGOFnuX3Dk62Jt3qIVs5NukS
gzgkiJ/istdCu7Mnt0iTh2y090VKg0GPP/dFSby8xx13uuqy5OHyev3em9IlMHFO06RGIxlusj0N
6vKnkvEhBWhGORsTtjqqhZtoSy0nY2RiQzgkf+xn87uTlHoApp7svnVK6sWm/CbIDH4CVKt2pELT
2eWxrTioJWKx0+K27bszbGR67VLAkfN7Kx79ujuN5saFb8VIlxhFrTbshCY45yp1zbPrKt/Ks62t
y8L6WdMWyu7AMuIYynZpPIx7NZSGW8xxFrYi0zbmaO09izBAd/qoQeuiBkBqfOwmcK9n1yKnB6pt
pbhXLHJJndjXLYpwMXZYzr4boFwboeZBxq2zbm0BFvlISNiZE6IYLWzRWWcceTKp2Z15pm/pQq99
/IXBt1ov0eSjQOmG/lcXvQC7sot9QyvnjRVY2aVLjGKtj6Ik8q0JmYN7tkRrddIHaWGnYZFFx15a
H0oLwlP96pmNmQ9UVthSac1E2IJsPATEQdsJO8838jwrk7XEKE7zKJPUwFiIqSByoBk6WkXT0XcQ
VPmXjXplwf8GVsyU1apz7V9K8IimqfMTuqzD7vLD106vJTiRNKlt2OkgdjUQnWaQhyVw1G7nw8B3
gxNusRyuXPPoEqE4dAlSbwoncJ64/JkECRTRopNdgQt/8I1A35vWIe82KbpXx7UwcypAzT1CdWPX
+EZ4Rqq2uEOjYc4Imp0NEv4t9pa11TF/3WOAsAkF4gFQBNQN4FNfcyk3du+amSwMnWYC/3FEYw4f
PzdD8cRkehXF+r2hF55mbwkGno3h7wk8uuRAJEkUV1WODQBWi96l5WtUPAP37hlV5xbRFOQd+3J5
r61M1RJxWBct6ogJio1cN5yrtJqbsB7Af3L56St+fQk3NMpByv7cAJdpg9+OyZWVaD9mwb5xc9o4
+1ayJHQJLSyyTmddgzQQ2f3VNhgmO7bD9j3FGwa5Nknn4b0LgmNtABvtuZHVok3Aogx0PWzYYutc
WeulfjCLOwzhHJlY3LzLRh7QtP1ZAhZZZG1ACgTzefR6eTlWHKN9Ht+7cYC2cQQ7A/KoElmlA7iK
XwU3mxCXDueDC76wcNVB1grcpmB/RRnLjYu4PJCpqndcZeLYd8YH/e8SX1hEooCaI47zuupCo3KO
ZSc37nhrk7Qw8WhKhUUoFpsN6Q3ILANbGE8k37rQrXiQJRdhplRhCIPEwZzqwiN9lfm20t181ME6
MSdurpsfyzPTJXQQV/mq4oRmQaln490QJ9E3K03AzPmh3bQEDQpdzyD5UcWBftb7UT14foBpd6YN
V7tidEuIYJeVzjDEdhwQrUy82JoSHxfRrZbBtacvTFrAMw1ZXcZBWqf+Oaw1t2Dia08+76t3RlbW
ds+aoYuDEn2BZLqdxi0hwpWduYQApumopZNmgoRKsmeZtranAwjkAoW6xZK+9oaF+Ro5KEqaNses
xMNDy6APYsZe2tKXj+2YxbkMrt8p12o8Xq8hvUOH7t7OWuo60dY9cm3ul7broA8sSds8iMykdh0H
HJt9siVGseKol/A/iYRqC0GWOEgckKrYt7Z1V2fafuzuQb06ULbhQlfWYAnr03VT6cQZs6At8wcb
Qir+kM/Pji4c/0OrsAT3sWk2zEh2LEhoz3zaCN0zwTV1sIspDS+/YmUdlgA/gDoFr0bQpQ3S9Bwq
KrcxLbHhd1aCiiWUbywagWwRDIxSdc2cT41zDQk8tx3HjfvD2qdfWHCcoHG/LKs84Mrpg7iIqCu6
9Ony1Kwt7/ml79yD4rbAEaDiIDYt0J9R42eUTTUoV4HDufyGtY+/MOIy1VPASYwsmLOK7tO5rwMc
BfzxY09f2HBf5f0UO5icKC34Tz2m5i2wgqX/sacvDDjnyqqgVZMFQ13fzrH9J8TQNz74WgpoSfBn
m11XzOWcB2MWpk9ViAqywUITLXmH/GhuaWSv7M4les+wurzOJglNWHAOBCIHL71WOk9mqQo/L/lf
IMH/+DH+p3gt7/59GWj/+7/w7x9lNTWJAI/Sr//87+vkRwPo90/1X+df+58fW/zUbfUqH1Xz+qqu
X6rlT/7yi3j+X+/3X9TLL/8IpErUdN+9NtPDa9vl6u0l+KTnn/y/fvMfr29PeZqq13/98QORmTo/
TSSl/OOvbx3+/NcfxvlS/R/vn//XN29eCvzezauKX5v8Rf7Z/u23Xl9a9a8/2D9N88yQY+uUGabD
z3W44fX8Heuflm1SCleqmwZzoEf/xz/QuKPif/1BrX/S83fwiwT3Lut8d23L7u1b+j8ZRRDODcsx
HOucC///n+6XdfrfdfuH7Iq7MpGqxYN/DQCZrnNCbBQmHBP8p461rLEaztyOU9ZwNGhaUBHWoSBs
5PqD1mVpgB6Sa2l0fC8n4kBGBDkfuwQJQGnP8QFc+9QTxWtfdCU0LFvnqnUA062T2vJsvd9BgpHv
RN7FSBtUUTAxzfFwD06ztr9F48oOBKHNYWhqvmuJgtxlk98ZtXkwjOg667vyJOOxdjvksMO0hMab
YWg7LdVeba1N7ohujMjMgdC9ZLWXRcl0TEcoSDQWSFTsRj/NyKjumEgyf1Zm82RTQOVs3oBvO2fH
MQXSe0ggY4zGaZdXeu+llCMjOm+x2S4w+m+zS7FGlEOuxrLMtwbDd25WJ5NTW07jQFyxussLQwtk
SSd/LGvjoYKAOqh80IR5zjCDfZuo9NmkXedPrUKrKZgk9m1qvXAjv4ZQ4+eRya027Ldb3f/e7P/6
fA5ieUpNy9SXNdWJ1GXRDJPjDvwLrZv4GFNxGzUGOXWjOCohpOvwRNvTVBFXIX0FCrSK7GZbPHZO
dcWdofVbtPMfWdqWJ/qsJc099FbMq9wBVbPo9KuM189TInJfsfN6Jx3fVVX2za7A4R1l9u3bDij6
+WquZxl2Cu3ss1l91WP9MLKqCyZVF8e5uxMiCUWVz/txiOdQY/UZwmfslYVKIbQ++xsTdMpuWaAL
prfzRzQ2G15cJSAOn9T9TGbd1avkJ7p9tJuSNoMHmenrCKIVt8WgN27eulTwfm9EZubHM8OCMRAE
U5TKj28bRBYgdXrnKP4yxfem9yaAsZh8m5uOaTFKLGIu8fpSML1nWR25SZr5FY0eq8zJD7jn3ZVT
MZ4g7spdq7X53tDnkEUxkDo15ChT9tmiBQl5VVQBipsILtFGvKOkkZ5RIIKyUvmFs9mGhGyCIt18
iMt5vBkcJIzAlyT6UDJmBVY7uFmjAfzWZ32ga4bl27P6UzBjRlZ3NjxcfAxoKybMm1m2KyBOEOux
vNOBQ7MT6GDxRJY3qHZOhyjqhDt12QxynrLdJaTI/GmA6EHbAMHdCBM376Z7jcckvS5NkoAPWHwl
XW3vtFL9EMCR7KpoFtfy/Ict2tQl9ZjscmkN+G3DdqtZHHhnQmS7NZCtLQojyHP2KbZnvrf5aO4i
CtheZwiA5iT6IC8vFBYE0dCvK2U7oPMAxYoDJmpj2ck1WKTPDSUtty3jIRQxAXVdmYZUpXddbDVu
w6070vdfgCG40SeDudaAxlmWOtdgE2fBVMSz27VNG+rDNIGR8rvJ611VQl0gGsfWrcDHGJRzY3ta
ious0Cx1wjKnYEHLc/iltjiAEGf2Gq41h94ywchglPWu5br2nOv1aUhH68Qtu4EGTVQdnCQddknG
uxOwr08OaSX+0h7tAbo7dd0AscbzZp8YKki7efSsWWbhqA9mAHB84zvlU6JD69pg1iGOgrYS02mG
tI0ssmZvTvDMXRrYBpe7osxuSpY9Z3zsfEfvmv1M1V4R56dWdYNbCcM4oDQ8ulFhJwCsGj8mtL/4
hPXfS6olbhPNAwSjSubK6KYtqtSvKvLDouAc1Zuh95CBEgGfxH1UmkgK6tOpYCgK5HT0O+6gWNsi
DybKMfc5cjqA9arBRQmaB9CkUGeds3EPQnTHr7RW81pAtYO+SwuP5Wq8m7NrbPIR0vBi72g9eZiV
9VCW1ncRa09ZjO+A3O8LelJRzS7H2IWmU77P2hgUBjqpA57K9NDrUHeMx+xr0lrxiSK/yFuSBRm0
Y7ymNGwvEXinNJv2SCPza2ZGEUjzxte6abnPtByGGwU2TaFJef6Y0DB0rrLi62xGw25SzisUTvt9
17AdpCnqo1nPxGU9mCZ649lg4MhrzDr2itgfLFq7ig769RQ37Gh11Ju1LsjH4dFutdvYSvZd78hH
YYO5YMel7L42SVIdLKmBfTHVwZ6Zn4aqE3AYvNoVKW70qpIeJHy5FxMlTrWuPYGQ1tqVg52HeW9b
vkh6/QaUOhnQqfphYMaxNugUkDqr3TSPoajpkNItk+jPvMuverD375y63KNicWUrVXtVnD0j2XtD
QGcSJdzt9RIMdv0BQY/52NG681rOYo868iWdLJBr5lARNktPTVrjxYiiTzLam6Rlt1X/ZEBMI2zj
6Hm2+x8Et+5QWe4oe+B5Ryr8qj/kyrADVbt9zSRERp3O7QZL+s6cnSJexvspUncdcNWuIEbQaZN+
qKpanpKfRWlAqY3zzwTklSR3sv0o8x8d4V+g9RQIDv1ZakH/+SVNWOlF3HnS2uYGCMAtqeO34+C9
EzJ0OCbbAgMFAUsRWabsKhvSJwgehIfG5eREG8fruYVWRhYXHmgB+UEq/tTNdXFSaMxxm2k44xk4
yDUZtLYqG+dqLa7rKDGOhOj3OfgiT4AbFzzuryaVePC+O8RH/SkDoM8FStMMxz5zTrklvoHTYLxJ
EXv5iCGNawuoVEixcNOzBaFHlff0WNXikDSF+cAK3FjR9VwSfQjmuVNBf47y1FjvOby2GztXkMt8
7ZB4CS876jdE8WKKbMsm1LABdSf6ss1HOr3FWNnHXhTD43Kst1WpBjI/8HWxEsqjDU6lLjWhPV64
Q0z6vVmUMxCwMgV4/yodu+/KpC9zUt6AXv2sj0KhK1SYG1f6RZUAeD+EXIRakK/nHEW0Zdw1Whpk
7xiyWvp91LA6yEypPRkmTpi8nIXXyXS4Ijx2W022/nCWLy63WKreGoN/nSxEpYxhrQ04c3MJQ4ca
gjC1boBUJqQb1Zj1pyoiu5JP7QmAqfiGlfdQwPok+0buTv+OHmo4GB9w+OwWcFbo1CcaDeyI0hMa
AW1XpZL6fUM69y2omyCMujcscSsj0boCYuBelpV8V0qUdqs41o7y/Mfb37Dj2x2NIDxaUP04nf/o
wQ12rMYZV4peT3y9t2rppuNtn8za0YxTryasvbUQUbqmU6sASOKMcMQPFbvNMYFH2iaBxh3b1ceE
7wbR39rgEKRWFz/OqvKAJ3A2CjOG8wZ2/GVSDUT7CPdtauqcQ8/r17xKgxKNTNCI66rZ/l6oHkCL
pgjnYRxcVsoHS8rC7XEbUcBdq65XkBgqGr82si9A743Yt0z36uKaDUf0k0i3LhA+aGN2ZWSVs3PG
+H6M8v2Y9p8Z4brHqvilHkGGODtPEfWYkfBPJEYZBXIdhjvmTuwp9jA7XHrZNKAnfMjRMOTHeTZ4
jlYxKJoPt9lMDNfu6IvdmAi6euG4KjF/VAyNqTUUhtyyT4/TwNEgnYsmxNHsRS2QesrmRxSI8sDe
pWNvuSJDDaGtZw+II81L2myPDGLr2wXOla5PQ7TcfUYD5+1YJMe+sP4fdd+2JLeNZftDQwcIkATw
SjLvmXVRlapKemFIssQ7SAIECeLrZ6XdMaftODM9/XZOhO2wbKkyk0li7732unywEbRh2u1oAOpi
1HwDXzq6cJgkAIg1aZE4npaB/lEtlh0gDO8QmBPCpENoaFocRjmpwG1AnmDCUT4GiXObGfoSUXbY
yvhctisSXFaUSRERXPORLeceJgKQgV+ENL9MYrEmsDXW2cZcEXQE6C6uZK7v6t+iuwfOxHGdg6MI
5/VpqQ6WVB9ulRghVKqAKqaxsCSlJGhyInmXJy1mOz2gSLFl56XxmEsXu9NKZVXcIEdm7B8QVpdW
SREe29jrnW0/Zi9+70LzI4rjKXMTj87DvF5c8ZY0YCDDnIDmZfFEI0Tf0C056E4uB3ghpv0wfMGb
5JBi0uBR/jCxOiYqJk8c7VaFRDm8A3x9Re3qXTKh/nPenpMb1qxNJk0c73gMSoLhzwgpg1SpZs+d
tGGGOGl5ZlUAH2GTPNVvwca+2rKLjkHkbhVzX9fYhKil8wOqyCd8Dd9RlTqw+uXOI+rviWu/IQdT
9Tunkqwo6wYMlynM4JdNU9kP43Mkuu8DgTJ+dLiOvi+w4S/kt4KrAyoJ6BdgJhtpTsrjCxmifrzJ
bQawSkok1o0Bqhq51H3oj0tfPnobn7jpDMbnobvCOOKFiPF16CL9brV/b4sx8zEkAGIT5evUwDO/
U4ib7JFJSgLdwZ/NN1nXi1tg5YZj0MQ7NGVC+gGLvE99A7ZUC/AJ7o19krHrVLni1ncPU7BbZfxz
gT4c7Uotd9Eivs7AH1I/Tsj0alLP+u3UITgBA9Fs8nJ8AzcQj1XXvM+zY4CM8WQqPB6Z1wHPcfNe
mARVJ97MrQyqPSq8TiHNwQ9bQ3ZR66JzmjyNngg47iYQDXEKUDsQn0pBHzxGuZzWv7Op6C7KqGlX
0rLM0CBqqIjohtkXlKMlV2V3YKUwuVgmtyf1eo2VzxMEgKZwRniiTaLXVLZ3i+llInu78iUba/64
3rlWXdS8qpGtKSwTEPMK8KTFU5glEY3TMcxNE9K8bZCd1hfdbu3HXyQAWiC9p7gV5/E56Tjw33g8
TWaq9pIurwiTT7uef7htfUXaiLwYQSfc55hLJ3r2UzDtQbzq80jUZ7+al6pBJ9yNl2D1I7bU63c1
iiG3EY5J7b8vXiBIC/1rakFGrPqv1eYOVmuYL/qeZU3JU+q6JEfQ7wBZBkpJab5NXVceRszafbl+
hME2XYUe23Nlh9xNYUpa6BHbFQNehBKUxd087fQ9oKg1DL7RwzTAhXZ0F9rXcx4qqjLCYwc97hrl
pR4eNmqwSUUQYLZiQKyofWOE7nqCEMmtK252jm8FUv/Qe8McC0gf3FR6bPWLpDa5ihhPObSdnW7U
MXpwcAKvpixqspayLgvo1Bw3DR+bxOKRNwu8Go3MMNDX933BY8CXIkXTjUsttjEPllLev9UMOOUz
jqQWNAj/LZLxBYUCf2yoMEZoRVJ8511GwrZI417XO1JWeGhgmIGEkQxO2nOqAmlyMrQ+CzQmhySa
MRbJiyDjLZb2qxMrPq2RL4l3EIyX8i3cqhk2avr6iqlse0Cl4qZ6XFCDEAlJY6S/xkBAXPns5xXX
2GGg4XF5hKn0LfEjjAgpucZAhUpcv10Id1XcawIziAjgvhW/9nXzo+wcjvl4Y3tdBjsBIknazIKd
EGKzm00pMtmVQ96PpDrXvv2VrNzfpqBv4biG7eh6XuVUfkJcMuzhpwCTQV+nGKnpwfeLTntsyg/W
9Fu66OEklv7AZnspDflAsc9j0yDFInQv4ZS8LGHIc+JHzE9BeYhj64CArNOuEBUmgmrGFD++tHSJ
MDegrjZJ2R9bJM+RCZPgiP48fI/9XT80YdLWy7d5OSOTSWoAP1AMZjVUUuilwwdStth7BP2eYkCs
V+CgNhjLXTEvARpe8iNQFIbtNnmFSRAwMSrEQ2D3DKZp+dDFNtctQLNVbU3m6+kLLF7VQa70mTn5
ed0lCsUK5+GpqrYrH/HcDLpb07WcFvR1YPrVENPn5sAbfinUVmc68vzkl+7MKyTdBNxgFPDmvOhE
HKfYZJvg22WmJk14MD7zyv0OnT+q0lqcKre4TKoIBsjVtsNe02eqGr/CwwJpgMw8ISanOVhBv2hA
KWXbPRTw8M+SDfhcW8IIuvJhnTNs3haRTMcZcUWINSw+5A+3iJ84AGwaL9tPLn5RT8XRSgC9s9QZ
Fa3cI87dpbRVgLW8vCAG8AfvUIS7eu+qhubrtuqDW7TedawPs1kn34vF1RluAJHPiYjSwjN1bPRw
n4BbxIraH0sxzTe4Z6aL108yGbr7hhllvEcwhMHgy9EyZDo+ABz4ORQL2QXJ3B8DhDrnMoZtU1OX
uAm2aIcT9yJ7WO6OoVjPS2HbFDHxj9UQX/jcpRvaJQzZISzY9XadXLRbAhBJMYv5jBXNmyBvznYQ
E2mcdUx38y4JsED3U3gZgEhfksbh2rnrVrfQdczIezAOCa2Dgfbbk/XFAd5Dyaj9fhxqoPI4oNUM
yFSUZg/zJZ/Cvu1Mwni89iBr4hlQiEERbARoStbPgVHLcdo2c0wWrJ349oIoXX2fxk4ezfneJkBb
BaADkJ3dLTT9rQEI8Fyx6d0GjXxUJhPWPMF67ntYGTiyGbOrTVAB9+gvwByfLJtE5ppxwJN4FuEa
IRCnG+5Br2+IUUVnKkv4NJqJ82xVVWZ6WMRXFIIIFYPlGWqX0xK7BcFnNKwduNYC8bADvFOAzJVv
DPBQylXi02AbfjUwjjhH7IBzneBP+Hc/BOmYeIoHTTxOvMKMPQia9m4AFuSBc3XiUcLH/WInPDlh
FeSDMXXW6PKpWtfxvNTJsem2OKdTiJgAId9iXR3D2hdXHDftxU0GTyV+hejx4uqCqk9b16G/csNy
MRECzVUw0mxPCi12g+txTTfsYWK3fkIp+R4mOkyH0ks0+WN9HBC5AwhPf3Urby6DXfxpNWY7M6xG
0LyP18aAhwWDPXKOe4IbKyxyitXTKyIGgqPttQcMnLeklFmRNCWQKB7darcbOQ8OSGz4qOYuvrVw
nIOA6tRs3X4O3NeFVstrUpbPrXsuOXsJTXAC4FTvm0C0aTWZ+Cni7Z6h3WgtYgqXoHcHOgtoE6Lo
C3J4EfDIxn1dmy4Lw+iVtOp34iuPw6/7BhP1+VjeVyqAQuoGJWUo68xy5j5Z5er90g7xs9pkFtfo
yNa1UAcsGzDYuCnICJb1J4Q+ILH9JcTgVVfARpx6mEaxZSF2JCfZjm5X8XK3KNlkNgbYV5ulORVk
HtKGruZxcEA5UUd/Rs2DFkFyKwk6qLlz5taX297P8TuRDT3XREAKl6gnJH8VGe2Q3Hd/C/EWv0FY
kJwiwFTYyYi8G3dRuFaPrcIt42BZd5m36DhL4OA2gs4htG+l3bAJGerLukXw2Q9/BXKA/hKszFAx
9AAwgLzGrWnLtKfd955X7bU1vU7rIoIub2xTF2pzQ10ud03MmryZXfIYVACRt/q+2TGfojGhD2ot
PiXR0h9p5Zfjnz9QeldCocItVkLACJBVu7d2kkfAbPqSLIQeJjY9zwjoRXK8fm3h4Zb25cQvpcK5
yfGRD3/sDTYLRUDXPTRjn5uqWk5YSo+HqQvYaWuG96IjcTYS+6Mm1be4+zmZ7asqjD1K2R5bXZTn
QklynQMcvCVq+wanKYMb7bqRNsmGQZBM9UFy+eMfLUW+6kbqab9hjXiL5+BzNyYcisTudaq24Ka4
Cm49pus0bEi7n4TaHqruDkUaYKnOjWWGFBKFILXxvdh6dQkddpv42MGhC7bvMXhbZxMjsIpgu456
xPJiRGwWlYl9KmYDOLYowkMBg4sHS5bosFZbk6oGZw1Hq3UAXontGCPt0XRtlUduPqGNm17pvGVo
xR8hk27OpMO3i/y1z24c90OwAXqOBqRqgOsAmXEfXqoB3WUJzonosTGjySfVVq9tTKKdqlGkdAy8
f8MCzModWzdgvT4wB5yUv4jfrjMNbW4RX/+4cnSgFhAiRZU3CXpLX68H0w7XuU0sDN6W3CemvgQg
OV4MMCvEqdR5WFf1sWgifdElBDpsHtlOlUF7mPoofBsKTJ+ewW2qhagmbWtjH2in3yRbu6fOTObN
+aNfWP9+/xCKBu5pCUk+L5q/+sXXp210n6b7fqCLxzpjsUdZ5vEG0EHQq67m67QAPGkw56QekCcE
QpXdIY8tOJak/0nY21pxB3tCfAVbDlBU7v7A2KmZsR4YVgmTmXDM1wq/9KBEOD8/NFEzZG0Nvrac
K52xgBcHvynML501O9F7TElFd+CL57kPi+PYwhtCRDECiwO+42IUeY0k0J1BtOBqP+E5W7Eur4IO
ovpR7toZw/+qwpsBIpi3fsKDz26aCXceED07jyS56mE9Y9hTN4yzYx3hWJW03Y2zcq+bAQ8hIfIa
dYZnMLDAA8TglDIquZ4sn248DuQT8gBMJkVs9g06lFlu5NaIjqAiCruf+WRvlaSYp+2CNnee0SWu
wfsUyebUFB2Wc0BNt7npH1kUdY8FDi+AVQXkXSw69wOAoSVa1r0ZNrP32DywJSttDXaq/7VWVYcA
Zws3kKL6VdEqOS4FfQg7iSO8LMKs5LPNYjVhSNOLy5c+Gq/rPeEZT8YJLmzsM5vnK1y5pv3k8fOH
TpIPifmgiUOL+asePkk+oDIzChiNhjDXqfgxAkf9MMKX4WVrcPh18ZCSKNq+zSrEDFjirk5I/8Aq
YEHtXKk3gNA2LxrxobGqOo3VZE+hTOQBjmkkh1mFPhLfQL/k3XunTZnOa1LnwTb2RzV27ZNcDEak
xe3Xcti+mlHc6nZzr2zBLBLbaDdNjTiNBTVXQ+mIUnSONA1eyQR/+HYjX8gWsV2t2zNR2MAtI8Hk
Xa7P4Ey8YYMV7lZcXhzm/HtQr+cpGWBVMALX6zmaj1HP9UEu85eyLNZsZHjCR9Ljp/AJtVCuCAPC
IZ/pasAue1OfedTMJ0LwErzENo5QPe+wj7oWwzJcPPk8Io6yjKHYJEP43pcExhzRTlYhAyhY2rSO
+aluBlhfOykzzrshjyAshmB3PPWwune8H0DtwuZQY/9QAxnbDWil7/VYS3dAKluSzdV0JrM9/3HH
z7LosLhBfoSi8R3xXt6jQi3XFuT/O88DkGkgenChsGHVPW/22gHnqjebFhtSzMWyxrsZEMAcL/Vh
BR8EUcHDuJ+HMQJoPi0Pczc9rpCiX6Zo+iHC1FStPFGPKki41sc/HkK3JWuK76Q6BB5vy/k9GBjI
lGn5x3r/HAlR5OTPxOtPJsGvcbQtTyEfvttNfi6Rf4yTnMJKVtNrFXYBANg7+DmtRwL/yEBhUYWJ
0ZNCXKs1Jxzy3NYykjo7/Fg4piir6uoSdukK09bDcMdtRBPnUR9cx9aj049DkuGk6dLYzs90WHF8
Q2SbBbESeGTmcjdgfZYsHvtyKa6ig21NzEr7UM5F/ee60QmsaUtND0C/hgtzQ5VWym37ondnRaGw
6UczHiMDVBYQdXfo+/sVK9YLZaATwKACv7UQUw7MJ9qLANmTAIoAPNr5sCW/1FBFp1iFfVrQSl8j
jm9nVB+jJeEjkqmelyGq9ltiTgGcFE+lC0RuLbCSyW1L2se3IBz5LWThFyBxBUo7CB3ZNJI2g46s
vK1ra1IsIqcsmboMkvYA1IMPGF3ox5mX046pz4rWLFVD8ZBseILmwewUQKfLemRhD4pqjElpu+9P
1/VrcL/RdaAeaqRy7D1LXDZx+VQy6nLHsHCtY+k+obdskQxWbNe+vKEiY771FEsORd2pJ/7WeAcB
mu2WI5mWaD8kYJvo6Dlg7RXbfn0UyG0/WBfaHVwD/CEiWFpaIB9afmoI3kDNfEaSITy3UxtiGbCU
2ULr5ixsfZvXiB54xX4HxMBPxTyfN4052NcKkEyXwFQDRUJFABdYcAPwBIOZIR7QtAZfp/tO20Xq
ra7glhxOGs0TrMH3duzifG7jIvcG9gvDfSc6E3m2q5a4vSpg9xITUtVvv9sBRCywWNM2QtIRBnib
BkidT4tuBh9olD+i2foLG2+zGClkGsEPhIuDRTB/hl4/+ZSQ4jMoStODbEiQOnLP7G4iDEcaxBk6
wZYdQ1a2dQ1Al7hRz/MEahl4+alBRtohKGBYWzkKLkr12dSjAoQFagTcuT+i1h+kmNpT0SL+YBwc
TSs5fUa7kZSQLw+AYnax+8LMNtwWvI5pY2B+ZDgMRDz1I3qsddUMZ2C07lnQtrc//lES0ufAFkPs
0BvcOHBhAEPgAw4E1U2fALldmqJ9DKVHkicFb2jdio9whVlRIoQB7Bb/8IAv0gGJbrOlaCKwsoNX
WRcfZRBM2FGhPwTXAc2MoBgy6dfIrufNGn8LKvZSFwk9bjXO4RqflK8HhXnVZzFjZieDIQEOjPkf
JsEZHgxQb+iw7YnjN1TIlxbnBO4ZK07hyraHmEzfItNsubehAFYRXmBotWbNYI5IezK7eKRzOm9V
fykW7g7xTB94meAVfA3JdDU3O+WhEsMpkMWF9h9FS591AesA1esLmZP5iRf6Z6RN9UUTECwY0/II
ZtCPuGQQYrvmOyXDqQFfYlf5WT60oEl0TACmmr60QfeGmVSkRSsjzGSZDHt1HoW8wAVI53KNitQl
IIpMjTT7ta9EDqTbfDCGsz1iwXuP/NetaxG2ELvtGi4ARBReDSy68PVlHcsxL5w5MV02GWQICta2
94a4Xs4a6OmtnzFP2u7YD4vI9JKYgyt+FbrpP3vqf++GGk7vIWAKIbBjLcXem7VMBY2OYbvgvgSx
FBQasDXZblur5azUtEAttDl8p5Llofx9kwJED3RC+Ty65lZGdDyu4fQ6+RkdYpTg3onX93CAZ1Mf
uVPnmwqW1b3Jg6B42UBFvLEQoPrgdPwSxcG6r8BKzKcJx1WbvPiq/kC2XbkvhYI1Oa57fsElUznm
Ebun6HQLcWq3qj2KFjVQO3PUjLizq8xnWAwth2oQ/uLZi07QLyRC28O0jeVlHYYMJxyeNYql7X1d
tptqRpEmyaenaYZUZpbu3YJCDVL1W2ncLhRofav5zdL6YfYx4EHudnxtP9V1gPSZCGY1HnBcKo4N
j1pQBKstW9ZvakSrMIWoIwlc29pZfRqBZOXLKjusFGUPqbMEDN+qr3MdYssG2S0WeoBjuCt2g5h+
APjLQhU/FiO6Gc4vWxF/V7g54Jw5vzVo7mQXofqyHu9yFClj8qVnxYuek7wFZMVcM6TCMnebrHrv
O/7ofOQOoJe6zFZyPFLr+4zWEBZOA/mMOAD9Qpl9sOAcxvcu19zsYMesTUYNgihvj0XQlrsIpyOo
VSBOwXbzVzct3b6vHCxRCnuyrrpihiseSj0HaQgIf13L9hzO/sfYr7hzZgCMpioflhpwT0XCJ12a
r8MKoHBMLqTl3+Y6/oDPwLS24lA5MC/madluU0IeWm2xuKDcn8z2o0ywbWj64XO0YKCa1PIs17I8
dWJ5ALE5p+g59rVioBFVVeYh15jpfTxZ3jSuCRyaLx7Kq1w7/tLr4uNuVoK3JbFXX+sfwVy+cIBD
6dQKtZ9rjzbbPw0kwnLWwpCTDQw9FmAjeKnA4o+gLgNBruAyMww5+l6Rlus96bJQ/Bn4baYFewom
1AJ0kxwdBp4tL8ZsLAeRYUeLHgRD70aBxOADFgLoTSBekZc0cZvVQ3mpwHr7D/zLsGKKgSNkr76A
JPgUmUohIRwrzCE8rDHUL3h0pXkwfX0znw6CreA6bfD0dnCSrIq0O8OtJoDXEsVI7ZftG23D93qI
3qKuykdhr3NPT8T/iipzgIbslfn2dSrJmv0HiYCQTn2C0brkWOQBM4Z89EWy4bx2zWuDRSHt4gdb
+H9ohf8tIv3r0OOvv3Pj/8Kp/99x7Q8/hztL3fz9R/0/SbMH+f1/oNnX5U9dQ9/1J2f/T2I+/sSf
FPsw+i3h4OqCY58kFAk90Er9SbGn+B/g2EoZEw6WSxiy/6LYh+w3IeIEhl6g5HMm7pak/6DYR79R
TmiMOZmH+LkYdv8div3fyKMgeMokkiCNSoK/8S7/Sgkp5nhcBbgOC4nzuI7Aa6zDjBAHcLKeiozT
f2V3e+eY/BMH5R8vCJpYSEiUwKjqry840cUWU9tksE8712EInhPPkkGkUeh3//Ql/F8ozOyPuMS/
vJYgUEjEXAiBTwn84a+vFbcVU70twOAEOugOiZIxDK9NxcMTrnltHqsxrn8CPFXDVdYtHPL6tYL9
WFwOtD4H4G+wFBuVVWK7lYgvIU0S9RgJ6uJj0VsgHNjRxTPItKIsk3Daq3JceQpTYnSMNAR35gvf
0JwBEKE6ucU+QPeksCAG2gZGQwJXHTV8QGEGeWVMveWIV8XvVuVMs361ECeYcIS4syhoIfPZqm04
cbkVD/AH7IsCbR3CuMCoaNakfav4vCl8aVp8IRB21A9bZ4shs0yHc761HWAknrxDIdccqlDE6GpY
XaF0AojDJQk0XMB1KB32Vk20uv42ABXz8LATiS5BsBma7oX5JpkR3+vBxmWFaDbQlIZpO6sCdNFj
VyiGrSXDNAUeJ7oMSRGRqTFXBE7BrkzBKNTuzbYFFYAzlDh2jf2wFV+acoaSm7oI9gZy4LR9A8m2
qt8rv8rq1M4RHJXksNLyLUBXEt4aTRMoJrqoxuawq+fXkt0bwL7vmoyUCzrfCtq9x7pzPZY1MbVV
2jbYYoPPXY+vCnJK2DX0pACjNwSzGZa1ARpODPpnvbox+QQe5dQAOSjVdwybw5ZLN6gqL7HyMDmj
bTwcazaifHoSDjwjVdjyTIRwObiwdSlK7FSwcwP4hPCYfbuZGq+/xTPPtVln7HybSsUPLJxth7mm
QB+4Ou8BdK1igtNSO4UWOV4lV/bUSdBdbkWDiebrFMMRNluMcG5XEqWeHdjb1UfB1orkwJvFByUG
6N4yhrw+VctAQb2et44/lRS9VG5aodWu21rivnVrpcn7iO36inTfZg6fylqJ4ji1LTrwAPwB4J6J
xYDxY5Blb7PZNwLU1KYXCvVaJkmzM7UAm6qbqOpBc3B6ShFLBcja8sj+LrclXNLETTWIjhN148si
9RaesJaKhmviI/mC94StYtjFGHoKLUmTd25U9alDFsCSCjULiMLaRq7n2WFMTctOmGifgHV/pX28
9I92JhV9GIbZuAxN5uLKjJWTB4mu45ABTZ5J8ssu1YRFBZgWn6xoJCamCCcCSCSY7rQ+dVTN4Hy2
4XIHy9vQn1lQLI9lwDVyStY1Hm7RwkGHYUMDNo6QGtt3/L5SgcoPgT3QhgIduJMCVC7HaDOjPZ6b
txFPHYS7WAQpk9a2L3S26BXzggGBDcz2KLL6Bm9dO9aHpXO63V7Z5IWN0p4t/fLNU0hvwK8A86Is
g+hbKdcGyN9Ipl/rNmBAimg//W7HYS52XII2kK26B1IFf50yxMwxzxeMHFivGwgn8b6blryAVxF/
8f0gMebhDXyZiS4AxrF17ID8hCPsVaskeYSMRv3CHteRcwPKz5xO4u5F14Iy0mU9zBFsmlRjsEGe
Uc/PGFhg/9qJAkyM+245rHQ85WVDw2+LnyAUcvNyBzMqsCZuAhQydzCx7ZqUjwg3zaUJCFxwk2Zp
f0acTcO3oBTr1kL3VAf8ggri9PMyqol9MwXWc/VR8gbAX4q964Z30rV9bL+WHQYnmzccqLjLKtPa
cDyLxG4zybVdN5JhkVpH6OubdoI8SAadB5BJ8A7SfvMLYuZsPMdFmQmlix7gDhaW+qPyZim+2igy
bEdWJaPjYAfEiqeL7Ba0lYg6lZPCUBUv5Kcb5hDEkUi1oBx7tLgcFWUutl+MwiU36+N29DsTmwRg
TxAOEKsVBHf3qZK462LwkoR1a+6B8HX7rUFBNGAUQgkBkhZ4RqA2OzCumMOIC+eF363D6QEW4bK1
TzywAgOlTWYAm2aaybnAtQWJbAM99diBqQQHCOIRr9I1fmBQVCR1+GaIB58SCyu7/BILjN+wf45R
8rFFnCb+BeRg8mGYKsMDT3wTpZDIJs1HBLDaHqKyGfmOrp2sjyOaYIJ45Sqa2OMc1zS8QGg8Jk9V
0YzrCRwg6/OCAHwECWxh3W6iHHF02NETvQ/NDHBHNroBYYcklXxvIPcA4um7Bd4AhNR2H+PIG9MS
Sgydt733yZxypw17LVQ3wDTfgxgCggTunT4rGGjDeaTmUmXb2kiaWrKV0dFSC+kGn936bXUS3pzQ
Vm1qHyrfxpldw+a9i3zLDsaVrnvFEqoB9XwouFePawOHScRcNrz4skUGm3wVOIJtqUqwWELqno8g
7Umw6VNCU3QtYqKXVg5bl5VMB9XOxh3IZ7YGPvrByi3AuS1Boos5bCEyqNOg6+rBX4ervEY2bBqV
IzUHCkZ8l3K4pFZpiTw9ues5Gb3MiJzuMpOEd88NTgyMqfgaHmBEi/xVrPGxfvHZ5nnflClrOrjI
p6A5bLM7LlgnRhgUNGRnC1aqEXFgnm/IKSd8rg18KUa2Ys3db+odX2gd4cZzvIMUYU18MP6c9IRY
OrBGxyKAgWo3o478CyXTX7XYaD0FYWjUoEPklCeEoRv+Z9V3jcdziPFcaYfNEV2LLzX9V5LCv1Pb
wWCTMAbArpzHHKFKf/dTbF3EXaLKrDmVR7Qh00Egh8rtsFulx3/EZv5b09L/bhT6/012TO+K3/9+
HnrphuWn+utA9Mcf+cdAlPyWRBy5iuJ+ioB+jJnkz4EIUw+Dyhe57TDfTKA7/K95KEp+gxpAhiQJ
oQhgCf8/kuMo/i1CMy1IhOUxk1HM/p15KIz/sHH7p6kBQpa75DnC/EXu0ti/3yPSxWEDz906a3nY
5kWIw4+Exb7ZwC+/g0tVty3ZtmBhEjQLcGUDhjq4rPpRBy3kZPMmsUxYkN5Xs6xW5qXRRXHsZHtp
5we+Vs01msO9gFgwq2lcZZpbwOzqG4DdXd2F3UlC3o5TRvoDOI3gkIKnXdsgOHYap1LX45k2agjy
qAFn1o1QYSxVbqt4u6i6hXxpeOoLNabchpjqGEBdkAwqlHwSXVaPXrQp8N8SNHWRGVFWYj6dwJo9
tgrPulCAk+1/kndeO5IjWbb9IhaoaXx1CtchPHS+EBGRmdSaRvX1s1g9Pd1dA0yjHy8u6qmQmR4e
FGbHzt57HQZ57FRlvrex+y+pYfl0h2guo0MRvEHgiFLzRPGGy0vqASpA6DQ5LhGHxsg4Viu7Lf27
ofrENobHQtXekn7u/YyGDUNkD1gEfk1NjwvbsrNd78pwUc3EU8Yy8w0QQv00M5poMg5lqqeUcXW5
043WDAw7mnddbnHMQqgjz3FM9F4EiJ0VVHum+OrO1hDR+P7tOzv33dpIZTeoc4F7ADwFys3Vdbub
UlNHz9VCr22975raoOYamBBhcC9WLaPCiGgRx6QgBi3yprzrd0WyYrVV1jHUG7v2aluuwZCMYkfc
V/dUomSrCZ7etkosLpVIg5rMDgunxb837ArXZR8YRW0H9my9txnHLi0tdi0eVG3sKMTS1QcA9TyL
FBEuFzXGIOWXrsRvylD9qqak5ZpTRWHD93UCcqAHbcJnef/c1W5IG2pFAuXX1IaeS9EmgegxPTNJ
a6WLOt6N+O/3Btw6cKir79QF+ThUWr+oFMKNnNz4FQs/b2nyD5QVu2YY67AxXjULSWHMGiqJmK+8
dG823iqUwp1qG63HHGJv0hC8aiPrjgkDEPEbMAVNsk20Vb03Cwv3ydR/uA3jJbGF1DNn2YxxJIE2
iKujcf2WAQ9yJHVelOh9oBNxirPZISDv9LxSXb5rTXX10+Kt4ig3p7DyXWbWSkt5UfPoWmgjUpS+
XrGxM1Y7mTHDN+Iuwk+5GxMHGWO1bpVcJuymNX05PDZZj9SH0S9UuDP1sp8z+1bqccp7QDgSc1Da
8CySB9fwUbSGS3FaLT9gctWnBEMQj/8r1tx7qdJRtEs2yXW2e7x/jJBe846Z8forSS7OAhV0i1gp
TxFmNoJBJQZZhRCo8WOuWh4tUb6k7bITK/d2qC25G+3Vb+KhPujaTC4m61USF8WegYb4bBits5XN
HrqaCHRRfYgREbxZ4WFx8NmPlGV0VTGSR9PsYZlCcClXy1f0WfepJRtv6ZrQ0bVvzmBMGXVVKg+2
b2MVl6Jg+powiM45C9MYiXQA1H4UfKzHqYgXpcyfc11vT3MuF39EcEQLU05pSkSkxVFCV1nTg7nW
g9jSml0k7uIxjZjvSNEz6zyPZke7o3Gy8cCwt4X5wAyFrResQftK074nml57hI1DUerS0y3eQbnI
gVBLGiwZb601VvzaneHjOuP9ntB0FxvrmpLDRyzYwiso2Wpiv5tJjuRVjYvXCy9FstjT/mh3OS6T
gJN23qPE16i+vXB4n7kwuVNWwbgU5Ihtl8Jo1X11KPG4OfqRwBira8Zct4KWRpPN9KsWHPQ5vjJQ
gwWKf/lzVtFOTGfp9m3FrSxxVhddY5BiXylYmaPpLT2jFjKe7p42CvFslpkuUh5BP7wN9ZU4d7XP
Rf89rMp7nWavo4O2GZXKuSC/dYsrTXgKKbW1VL8zd32uY/f451LZpJnF783vZvaXMcU/ZeEgEeMT
iZU4SDW6y407nLOcEFYlviTIgb1pD+FkMyorjt7sbhnCIkkOTUK0OypjAql8PeuHlQVOpopNhTXZ
3NIvY+x/4mebd0ak9lggiGp1oxedWoYe61rxKFcDq46D5T92Ft5ktTB25kxDIl3Th04jVdufc5Ur
wZv67IjJ4HDute6W+H4aosRrTIvEepb/dFmnSaWhXXWdNezSkR3InOjYfVcrTmNLHy+oVKxibo7H
rX8reYQ6eC+kZMzqODXNhyzi8TDbi+fkIwVuwZ43SZzaacIL2KlRc2iGvWngx40a9ef2Gfpyi3vz
6Gocihp10MNpUJq7UiGWwlwQjIPVlodqHq1SZrckXoi1SnjYjas9OFq338j5zDGMTU/v8jKQS/xc
SijZ8Dv4VbRe+H3kboJ//ZyXRjBUrY7MSVCsqfJ9TtqrjUuQJRGrVqtbm49VQybPzSui15fK7N+H
xM80mPCFrFGixuJepILmUlK2lzZ6pUjYD46bhfVE/AieEb1LTnRrSq40W5VH3lKGtuPw0/rHld4D
07h496Ph0mhl6g3j+sNOpwbvQ/ahIPbUJcoHrokwrupzm4/2wZo1IjArp3RhGU8mq4E/28oNOS3Z
VZ24K+2xDqSf72tGWHm6WX8W2Wz5bUSebLVt1YvKZvaqNL6Pk4wZ7k1MS3I6cFTvdnO+PCVF9l5C
9TOThA1iLu80ozA8MsYYW8VawKV37hwVS24jE/oUtT3uatyzAaAc/M2c/nZaLgdfzTGkop6TAQzg
L9j7FNiCvUT8fBFjUc1HOIvLFYdU60OJsItmPEfk9ytE682iR1xocc49SWDQATSeZswWsoy9wpGB
ySCkfVaw1rei4cky1olAHmb0dPODFl2bEOSfPoaNVU3zn327cHCSxCTNGcWzm1mO8So4pZfZZfmQ
Opa9UwZOkPUaZI3IDraUB93lZe5TgyhhTDlWp74ea2I/6oBBcLjVTv+MZsk8QIcys8Gvb0HVVAYx
YaHsMWWtGMvU2d252ELDJuvo+OL1c5oiI5TVstO4DHa2VyYNmUhdRl4rtyEjAZQqJNo5wn9Eta/p
a+wbLVH3XV4woxc68Eh+ezBOixOPHko0KRKzOC7YqUJl3ob3roiQ1lo5QXQZidsFqUMUMVqzt0kO
2ktV0PBdhPvDyovRm/WcyLYxM6/P7B7GtbbCdcT603QxfuHe4jjW4jigicdyCPyD818b6IO2HF07
/0UePgnyEq98pLd+jmbiC6Xq0GwZ1tYYRnwwVzgoesVM2ch8NCqz37mbf7Qh/eWZQHR0vDimkAd1
YqJVgjCcDEysInu6RO7NcuLnBaTCXWdxMFakrvhQZAa6+CpCf3I0FobjaqvCY2TVnhLRYx7Fwemh
2mWLtez7SSIYpJbu4WSmVBXrgX+JKbCs+Ar2/OIUcj12GckZcybk2dMG6sjLjGmTU2K2s6ckmr/m
VL90tgjnxNV3PWQ4qpJoZotVNJZ4fGFDnmPLn3HvrMwhp32l/OZQ07BWf7erpflLvFwmtdT8zpke
yQ9Spa0KM40yaspGiH3GiPSL1AHZ5eBXfAZN+LpMq0PJ3zSGNEZNAERa8ylATXrfmVbaDBMGgIQz
uzfLqguQSGuQRVSVfSP9dTFaXxuRalVNXnR7dP0qir6KuPWVKa/2g7quvlY/pVvWM2E4N+V4SQaN
5Rx7FVlWffamCLxQFr8D02CRX5N3+CsRPsIc51B8V6rLdWjWW+oM7RVXHrl5vCx0n3eamjG5aLmP
cSEXypTeer+NGVcgDVRdngWcZLUzJAcazdQkTcYlILpOfJAEZ41XRcRMdtTpOt91vAaWe2esZn/s
x2nw29H9TZ+JhKPo3lp7DTO16TzXeO4VxdwPaZF7TNOku1JbfMJsY91srYc9BlrUC6XBojrmP4wJ
WEM5NQNOhOmzSOUlFrOgM0MOnDXlEVvco5RsgIqSEVQfwrrlxrruqgaNTnBRrWmzr9mzKdVXKVN8
q5N5izNx3+XmMSloQmNBIaSJIcBzUeWRLKpTzeetnMv2KyK+xBNSTdBpWF7bfSqtA66A0dPqs0Js
g77wshy1mZC29VYQw51MdzovCi3keqTCK5My3PixaO498S+1PsjGpJSJt9xrzZjYpXOTizETA2aR
g1piuntCg+fIoEjUxW3t7X2UphmOQLK1XVpeC0rwB5uRjbJ1eJ8MTr8toouXdBQKRLukXK9uq171
keWtLJAZRkQ1P66K8TpFnXVQh/ZO9HbJpWJPwHSpBLOBT6NepwzoBAVMbcw/oyRLrkwC8Ywl+k5k
JoiqKf2lsPJDw78dWUZIBBKWYNXRT7qShbYbt+e2rZVA6cgx9KPq1S4OFY53LspVjRmd7vROZrAI
ppm0I9PfeWbnxiSuWAd5ZJFmUKajgtG/Qq7xjcx67LujjCr9GS9hh392NxpusSW8HsbcAiMuW/0w
Y7TEKYOLf6y0k6Yw6bdWfi5V5Z5KsA4Ye7QDA5EZVLQmJj2xzabUjh+EuPB4CSX33ZVkj1CrKSiG
+NTbeXdK9TosWtwt0RbGU1T1khWuuy+LpeXJTQ848eJdrSL1zU3COXbObm6qA56MgWyRfCFImR4x
9F+Swn2iQUmYS9U/kyknhjKg85AwYf+rrpqqFd5MRCqJFp+ou+qxqCP96ZiAVW0+W07V7hNR0MCY
C3jW5lOc4QARJaFao3dZ2xwOubpLHrtW1Od8oKCW3XCM9Vw+0NSud5aaJGHschp19oslp6u1ONTt
Leyvxl2CWs4jqTXSdmRzSWqyAvfjr2jVEPmK6bLEGJBM3vVCT9SzQ15UE5xjNXmzpNIfpmV8IafL
oKbJBp5juWdrxoErnJOSqLpPcjoHE5X7sJ4GfxprcSBsxbhFQ+VgV6pWMPbLz1U2NKRJoa4GhZ3Z
9KZfztFnVBL8UdQqiDrls+2zbSW9cRDadVPtnNncXKeNjrbaUaQUIoTc5PApvO1EDQjzkU8tlW7B
Vym+J/Ub+Hy3143kURuh8ljGTTVyHZDJDgnW3VsNy0+Lw5YjdB0FdEsHyE77Je2QvFyVUaaNI0O8
UEi7ecTZY5H2WYumoMwp/mgtZb1ULlUWv2QDO4yq6/V+Xlz3TNY19bQs4/gkoNootMmC3pjlNY66
G/Mh410v2VbodLDBVBYFZwmXoOvwxi4ZR3eLGqNTiR7HWOFcvs086ZyuxNicjWL6PVdDEdDlhcxB
bJrip8B2OM3MPy7eSxrAbZ0TeuraU7MkB2tFGcR32iziV+GUUZhkmGAiWF5HXXJTLTWqGS5/L6qo
PPGd/XahPlH0CUPl0H2X7oyB8Bfp029RcqbuMhpcmhsFCYbbuWKlNt+RB18wZdLTi6aHiNwsG04g
crKTNXMdiPWqxNNb7YBHfPFi7TuHzUSGV6kCI1Zc3+zSF4s2/lQVPztOgGzt2VaP1EFLBHCamNyz
qCRMFPoxa24S3nEVf7X0UMvdwcdIkO4VN/dSQ6pHKNTGwdH0sB+UdwaL5IFz5AFyR3b6yUq6M6yK
lb7hZ5XoH/D0E3+GcrRHgeZJsDv6SJH1GDeMVG/c9LNUiodZ1dfQSIrJK+I0PkxUZBdhlPskokIr
mzTAJlhRw8+bms/K4E4utTmhH4xzym4hboOE0cAe6JSJ7WNyDnXfBZaknMEMMMdMo1+KB9AIbahA
CQlnCII5pEak/MW8f8tF9LZChvVlNLbkNxGpanwMO4s1S1kixI+mBBa3JBd8cvdEvdMTMtRdnms3
jqsWn/mlCyl2pRIdszk+znpzyrX5rcPb1TA9nhE0FPKf1FGuV8YmR30TW7M7XSlwHsy5paiVPVEi
hoSn6mtjGwdZUQXa9WB6gx2Fw9brTKsfjqayNmETzoknQQF6b1rSIK25sB500YFJ9UuQjCMv6uTc
J4hVO6uiA2vRZlrJ0VF+Z6dqnl9VnJdOLe4w7KuMIng18aq1ChtIlOHqUPrZL3oKH5WdCLYisk+J
c5FXb76tiVwxfz7G5nS/OOVhES+JrvrWelxpGR25GkQvgS5qxaXM4HooXfyeN7xV+ckh7c8St31a
h2eDIJaHXwPymyQ1lbIEKrRTKwbxziaVvzHd7M54F0t2p5fGb6ByrCywHw1ea3wjZhs/6YJ3Nk8e
uwJdexX5u5MqKhzNsiGjnT6oY0q89Ly6RSCdeX2wZU4VFeFumZf6B7N/kwsMwN8c+q2wgHtGux8D
sWt3J1Jan6oJfysfeGp54djrWSO5zl84ec4YqChPrZ/SiT+TeWUHtOXN5RXaJ/EoPaFmDLE0+r1m
5SYa+BwdHbjeKvbDPe8mZ1xnuKpMOefmOI/SWGXQJJECkMR4nqrhJWnk5Ce5DATzpoJy0UGvdAOz
UWuJ4XSqf+NAfAc9cz+yul9dRl11S/pc5+n3lBrCy8fm16r3HQ/aohxyJDUO7eVeY4DVM6InlbdF
rKYVj4i9ZMBnuq2VZgxBxfO9MwdeykTXwybBZd0N2adtc0aL1pdFgSm3OOkTA3hMbzklLuwvsg7E
5besnllEu4iUzGluVQfeBI231cgOmftCVzX2nYqWShG1YTID9kF6bTwlXvaR0nwssjzzJ4o3RNOE
PI69oE7nJKQvNHFNYqqXZVj2TZvdGiWT3rTxMAhawKnj/4aIT58NETQz7MZWUzSggNmzNnLBTHlR
WqP21qJwvSy6NyxOZU1FB1E0D5VQSVDIL8nUFM9oyOT122FYxeA1Dj0EsnXwyhlqzJ9tLjdNDiN1
OilhWpKELlq65ysxOO1x7LufRQF5z2U4yc61uRqzMf3MtzA/mnqxNsk+L2QYO9kadEr5YMPLuhMb
qQJ9ye9TewDMnr81mv3Sc1t3VgSgjnSLjaLwQmOw8FaC8LCPxgNBQI+oODAfOXkLlilNbqi9Ihhn
92JIZ3h2s2BWDsoExqAdHPo1tDk54wF1VNzxkUb7Ka7Y6kQJWCWz8xBpvfGdlvy3MsHUmDAOsJyX
mvxI4vjb6hMfCv5TRDKOhJD2Vs60k1Cc6eNgqKaeoXGR2AWPl857nSjGrWisAwEKnHmCAOBIaZg6
M78z70SqLguToOdnlHa6A/ZA16S2fiyrSXO3B1gjii7QSCLKRn039QILUQwJppblaWyxohSJQc+X
97NDueI57pA72AFKPV8DqendbuF8QCAx49moMYxbxLNK0LL73OZC0Hn3NWMxAgTod1WaY0hu1gxy
dhPsCp+0sFF/SADYy9J5WkoPoVWzPxdXuoUKq7gNmFLq95Oq4yvSe7A3Ld73eOY3w4p3nc2Vm5MO
qsdjK2ngx1ZnH5X0XGSL6ruiHP2YTAPz7n8y/zu/0M+FzkRiX1C97P5UMv8jUff/Rwus7iDX/x+S
7+fXv/hf//zrf5N7Fdv4AzkVfR9+syoIKAAs/5ve++cfWbikHcB8wkBr5Y/+GzKtOX/YlorV1bT5
J3QFEYP/2wG7/ZFG88Z1NFeYAnbxf6T4bnPB/qH3CmjVlrCFpm6eg43L9xffQWTGM+dWQYF6Asyw
S0/dYQntMDn929nc/+pw+PtPclwTojVZK+cvP4kKZy7YOhBljpFFknRXhPm19ctjeiyPI8/4r/TJ
+TeUePvP8cD/+/f7n58q/vJT4fysc1K7um+5RJKOi/wZveTyhXUZIAXBry04sLNFfZfKG9HBTXFJ
mqtOCV7fOR+52Onn6Vxc6yC9kzqQo139upyiF+2hD/rX6mMlDbtLf6u3pQm6sLqop/hQ+fHjelxO
nAmnXUf5eVOK0Cyf2pjWzW66DceBkU2X9FAd89fuSCcyJEC0Rzm/wYM/1Y9NSC/j2XxVqyfz1N6Z
aBJoRj/zGd6gT5eieDa2DmNxKh7ka3qYrvVXfdDu9VO07y7Fg+Hu2N8DjRnrd0m8B58NE0YJ1GNK
Kyo0fPKxsw8CNRjO91ZYv5KsyV+XQNnpv5a7hoYrf5S5IcGk+g6h+lA6QfuyDkerQ7f0s2hHYCBf
/ZaEBhD77GjSf5aX4hljW3uN36ydz4roF2HFf6Z3BfsdVEdoQSdtB/ozxCPsbR/LwelICyZ0umvl
19dc3uP3QVGev9YbQjuNdvkiXxMQCrTDb8WRfsxr81wG0bE6yA+AOeWeRTCM/CiUekiB/IXWMRxq
GpeHKhyP0xrwG+ydACJd6tkPOcSDYF4O5XDKqbpzj/7w13wbCD4AbvXaI8mkRtBBfoqUW2Nf8dtB
bnEKb3B30V78MsLqvTgW5DKopz65Nb9hBHg0LhnSsG8uTsgFfesxqdWezS3FVhu01zJovfqK1Gx9
M9ERXxKFxiOW5GJH2P4Il2D8JvcbJD/0Q/vV7SFaPke38q3Y4wUwy31r7xx0CCIZgeGT8PMWb/a5
g9BePfmZn+/ddzx4F2UbbYUv8jf6Tu21+yrMnrRD5Js+cZVrEcY/qtC4pEHpDffzoQl4IPjiFBGh
8Ndde6rutzuA0yw1d/YRn1rzpt9rdxY1sR8/k3X7TPhUBk9xArzANdn3F9gGOqXXXX7EDbDn/9ro
Cg0Gd0WmXJYGC9POfJ7LQI8xUFycmxO41z7zY5q3l/KH+RE/6j+VG3IaOI/aL4j9QJLn6B/5ghtq
PmQkV664y3x8iQecxEc3GA76vf3M7mYelTv7OJ5jrtIzGKaI0/jb6IGNMzvYXzvziU5PxzsEwa7w
x+qQvhg3mt2gZN5pZdRZYH7oCg1ez7qpbOpPOChgatSn+FoDVNeCoXyHPhjPnll8QRkgTPzSoFNU
8BU+OnR9WtbI/ImPDAEiug8XcSCnv1Z7gLo7ZkYmPFj4GXlW45vq7pocevmD2ZGJx3EdGGBVKKPJ
JCH2/ILTGbU75630XM9dPAa3G2Uw8rWzo1btozUcvDSc4ARkD2VFI/gz0e/X8lQWF6j9NkB/JWT8
Ii3b7EZXghPLsj6N4r3XHybzUtGvTt3vVf0BhiIFxTWTn3S060D7x3y0++dcbYlwenjjruZZhM0t
ejcvKf0t0HksUe0hKfYNZAUU0od0ODBEbVnDwtqZnHzh2NGwEUyvCGkAZBM5MRwEvuEQyuU2dMBu
PjKcO8wZybDnnIEBXpRDxbyyZNiNd2o4HbMgDjEHTGCbLmLxRXUw8Mj2D4O8uv29OQe5g2oTrnTI
nHAL0tYkaifwFbdOQjb2+trvlff/vMj5f8+T9n/VJ7tfdDdk+c8RnQ0p+7cKxf6DXV/YLukc0jY6
iZS/53MsYiq40VSdIIlFHOx/qhNL+wN3GHYzqFgGkzAEH/b3fI77B7F8x3UwG+ITYITFf1KdbBGV
f2zezmaPA+wO607f4kCOvpUU/zKj4e9Zr6gwK6gWzh1g8WDqiueIvJebmU9WYXVeP1v/ZizzVpX9
759sa0I3sdZhrvvLT/5Hwi2dMJTgj32m6/BsIdJp6+/GUI9FOVwsFuaM0Fo0GW8qITZprvdzjI5I
F/vEnBYIW9p4Aqzy4BCAO/cPQuID7ykkzINJVyOW+9iADmBs6TlFVA8zcbp/utEYahkaW/3zJAPo
03+9iJrumiSvcP9aFrfa2kJQ/3QRkeYjAuFYNzhnQlLSMobdo8pKe33Lxg6ylnS/Ria+49MYXQa6
kmm0K2Xf18ZHPA9fk048ae5cz15r3WM/jO2DEeXv2Zhgv3Pm3+MgO/ofjcbnwh50lfSqMKWXw684
JNSfZOWdzzhKABsyHMA0CoL39q/YNTbSIdUESQtmTIEuNNo8DcWMi2IeXMtb1OnH6CZUAkDtRfw5
cdbf2R0rAomiCxTFl6j6bbxb1SPcx28T8FxKtH83SEv1Y/INhOf5wpi6Io8m5dZrYtKr+xu5nJ5A
opwl/U4m8p5XaWavRHrzezOT97L/mgcYZQtTBSDlFhAeSlRmw3kSshIkDeo7o3F/87od22LFxxMr
KfYx983FzNZKKzspIn2YbiRhvbIv6WU0aG+raE+9yuG6H4urQ7RyMKGHWQ3uHZ3aNIbqjL97Ku7x
XtJ7BNk7EB2F9Y6Xu0yiwzq03D88Lae0m6Y7Y65OhoNCgVti1zVo/nRc4ZsR9onN3NzLFfW/iMbV
p8e8XYyjldMIBDd7kX2sHNy0Bkyh50wkJXG7N0vodCRsmOKB9tNm+QIDRO4rfY3CgvVeScBUtTZ7
KY2190VOZDRNy/CszYzQtutzk35ZLTRv14if3BbqgZNlW3qKcZVgDdTe6Y9dHHlduSHZsWjEcXKn
dwaZJPVtSpse0QmtFYbOU0rfhDzvKI4rZcoShgjn2UWjAeqtoiMIk7hno3PoFY4iJ2jeKJ7E3QJH
GP+mHTHQga6bauI1qrUWtZrEq+X10/pczTBPS5E/ukV9KeL4K8/FxxIrPyKLmQaj2WxTNR0PUfvQ
WL9ph+E4VCgCRls7wg5+NLv+ZDnNXpmR0pXcuDMMnCdutfIFBurweT5KK8lC3Gh3fROfSiM9WlEE
4Ghe/Mhun5oS8Emi06/qnOV3CzDEgRaGxmQyO+CeoTjvUHJBo8yMWfMb7HmQgaDJWCOg0Vmqto+0
tCgYDyosinCw1vyQoaXfx619XUqUXmep42DQZOqtJkeBZb2MimJDNWDSSKfiSTUWbGiRGg7VPD7M
JFlKGjaWdiKNzkEn62HQwCtdsuQtBXqH3ld8Wr1Jq1Ei/pXlxdQgBsERfI9JNScVDU916o9mPepn
sJVXwlB6gK/wvdace+J2eBYtwWSxTU8sC5wH+Wx9V7msQIjEnDed6qNQDd+0zysDaHYV8SK/1p7c
sqs9wiv07ER7ceqUmQKzolGWGcBQVQwkfYcJtKQbDSM2jMQ67aGbPdV2GwCYQ52UroljxgwNxG5Y
1AgPlUL0cXs78pmyJNIM3DT1FDrnerQvhgFQUHN5YFVmomyhiXNfO3fSsCFMLNUT491OThX9RkoC
1mZqP4sGu2lZtExGSKzRk2kHRWXs9kZsFLhNCJubFkDO2cDpEeFscE24iTSPmpJTp+FGGH4KgFNp
lD4xUttTjJgStkI6aRUUGLrwjro89UoJ7mek7q/6gCcD/ESki0Bbck8VJoAkkT5PNVALuzGelyYa
mBDR+KYrvnJNg8OdafYbZa0z/6wL9UejONB2GRSzz8qBsraX933cfBlG9MFIIeNR3ZCdsUXEb7aJ
a5kns1jfjKEyvC6j75ooj/hDvhSx6jes7Z/ozLgsoxemQ7eEM8S8UxQsZA3jrjW7eekUuw+HsbpX
KvuaTsD9Ofs/qiZ9+/Kd5smKkxXzYoxga7RcqqaZuCt4FrwCO8hmJn2fVpmdO5URK472mC/1m+XU
Oo4uoTEl47hAjxlwySmJeW5ftIaHC8/ApLmvpSG4t0v9OcOt2iUNybwRlaTk51yk2TCkohSdHzkY
mTUBaKmcPdtiBJKd2J+Zpr3KghZilDGCQJtbLcTOtW9Wjmm50Zw6YQ007+Zb1Th+gRzroeKBdRqW
Q1FHh7FoPjo6gn1TK5fuXK1RFGpJC66gUl+crP3dG8V9u3B8ilNrx9Ag6gSzvLV1CY0i+pBKYRws
SZ88x/Igq7UOc6H8nlL3PWPVINy6PlXjGh1LXNt7NyLrwtCH1uuRsOveWJkIoZ/FGtWnFs8H05p1
juPyw9WcD6kKxRMJ1gOlNI9y6IQHP65llI9NbFDP4Y7TlK7HH3VZz0d3Th51evj7VaSXJdKdQN28
WNBOuxJiCrb4buPhp236NqsMHUiqdvCbiYwAtnEnxwY0lsVN3bj6CL2hLjpSuorxleK1Icx5xvKP
MYu9mHkcAAZivARpMR4h5PnmRiDQykzQSUenKkkXutXk7OMOYkEPugCyqGe2wn40e5wA9sY3GDbS
AeMLk1AzMwXXKRyEEiCCuZERZM8jVDtLERj1A6jieUfqmrOw3UKYb6ObcJSvYWMt2AsOlUg47/3s
PFWLSPwStOCI49EdYW3Aa1ABN1jYo21LCH+Lf4Vr2/vA3u6ijfbQ1vMjE/yQ0ABBJBsRYli+ceWv
x2JjRbC33cmNHpFuHIluI0qQ35IAJlAvP7XsUo/qcG3xrsQbiGJmXcmd5G6t+8hzdRTXJtO/Y1xT
J665N7Uz18OQERpWdlH66UgGTAkTUytCoxp+KxGThGijs/9vlIwJuf8gJnBbYy1xP2fJcB3jvU4/
a5nuWiG7p3TWX2DUgPXStsJFz9vDFLkzph2TYB24DttqqHGT5ZoZJSQPaFBG7/i4DJ91UB9Kh+Yz
Jc0rwdYCg2RDJm54daSADwIoZAIYonBOxtB9z1hmb5qHb20ji8TgXWW8zQOrrNwzwI9YG4dEbkSS
aWOTuKsGWmlsbi0+JHvq6bIhPXiZ8ilkyWu5MU7WI9TlYtdv8ZQsZbkX4FDI86HdLBVewvRu+zI6
4BSiGAQv1NfR0u8lYJVuI6y0G2ul26grhFBFgGkExoYwcMROGH43Souz8Vr6jdyiGk/pRnLpN6bL
kvQv/UZ5IeBxcDfuS7ERYMB9HOkoLQgZYbQxYvbZxotJNnJM07lxODJdYN6oMh3epI0yY5HsDhGa
IM9sDJp0zvQrK8lTJjZTpEaoWpImBJUJmGmQb32hQrPZuDYzgJtkI93IjXljb/SbJVqTs+7+rDcu
juNKgtobMCe1TXlSZ2kEHd+Gtk6ydlQYHETUjbSTCGDkkHecjcEz4yL0jUH/qadT+bJEv/uN11Nt
5J5CwvChQh0VxoEtrSVP69wHykDMw9zIP9gjj9NQNP4zFa/2zHZ91DdSkL4xg9aNHlSBEZImPCEy
Uvgmzf7dNDci5kYdWjb+EJcs2mUbk8ih1ksyjA0pEIGNWtRs/KICkFHiVh9Vswrmh7wNSebepSvM
I42fFrn/Rd557Eiuptv1VQSNxQt6M9BAQRPeZmakmRAZaei959Nr8dy+6tOtllqtmSCgUKhzqiqj
MoL8+Zm91w4eVjdPq8mvvmItJiBRYWcYDH7wznLvJ6n69pKSfLdHsnQUACzxvJvfKpBLxcJe0krm
E71lKbYZMADVQTRlhTiux1FN9xKBBythITklLHTyhe0EjGAvdtCeVCo2AqiqT3EhQeG5NLfpQodi
Z/ckgYsqF24Uqxtwiwh8GTkCS13oUpJk8QYqbGHJAxnWOGfmhUUVL1SqIFKe5oVTpQGsilnygDP2
opn1UyUGOLcVs2L5hTW3EqAfjCkiYNVnAwbRhYA/+Wsa1MYuY1iLRWK+KSqnU1m1HfV8fM6KcE+T
B4QFNlP8pi1RMXkabWTEaatwIXKpC6Drj5/0hdeFzF5h0tbB8BJ1pFxQvYCZrQYwXwRxFEd9fFfb
ZnKNhQSG3MoSi5d0auEv66251/QooQmZ1z0YMZHGgaEVwhes/891WclerTIgtiboY7gJSqRri7Ms
u06SHuyChVYm8TrFwi8bF5LZsDDNzIVuliycM2QwL+NCPpuK+qUBhVaARBvHUN4awgEV3Yz5S/8S
FnpaIMBRExeiWrqw1bKFstaDW4vArgkLf41AJGo6ZKa7fqitXQDmTmEZ7pVoQh19qF8ZoZ0zWgB0
igh4CY2JOy3D9YrMl5unzGfTk+OBj7CD7iokBStmv6JxhFk4wP8qfOtS1CGg2AgkZyeXe7VL0OA3
kbjGl/yOMPK3mKiSiyH6oY9rF2ko8riawLK0Hw+liIGfWFOUic2g2VVGLsYf9GJFLU9xapTO1Pr9
EteIyFCYuz2q4n4tiHK5DeFhrGArKHsCl/dJlAtv4ohA0hB6yeuhiW1bwplQ8CQsZWpMWh3gVZQu
qMPjLg7dcsnBg2FSu6x+Kaj9vkRhX64DTmNsFeDDk4YCicCOhLQnt6czqduBUmqSDExlxUnr+9fG
Ui4y9yTur/DSk0PiDXh3ElHvvWyJ5qK5OJENBBJAIA0ieEjBXjUJ3CMn1+3J9pKm6IvMyGSzUBDn
ybh3cUt0xVe1hIL1SzwYj0FuYTSos99eoDGHGzPL9vTEuWMlAZX5EjTG1idrCR6rCCATRc7NJZIM
BS1xcJGXp+1XwgcPPYOKr39W1MY4U+JFOuFmpBPVNmnwRBegMkkm5aKThNYukWi9VuEsXGLSEvYP
YtHQX1urwWA9rc0nkA1v2hKw1sjSwSJxbSAFYg2Q4aBWxjfgVIS1GZWHtgS11ZI2uWrJPgkw+CJz
QindA55aAt6KCJ98EU3KWm+sZ+QgwV6LSgsLHNFwOfrPdgmL4/mDHZz8OEQmGA1IlGuWaDl/CZlD
AUXiXN8TPSfxyNKr8JKQSdeHg6t2C9OLsLqSleER2w1vVOYoRFwQbcJ4eZDezCXqDgM2bZZZqZse
+heprtTxQRYjQfTf/mA4z0OHqDOOTmXMRh4IAmmZUrOD1afv/chpOUg3cZH+BCEdnhrS29Tk0woV
raqZk5q5kLaHtqxJyKGUpICG6NjmdIX5OalGHg8oGykdjn4DT6qQnyoJNXYhx7+aT2DXmNCMLvec
ZtXAxYumP0RbsQnRtuqBsY5Gq9zBhD3VRP6dsxaJLcRU2meR0bXUBy8hcsRdVskWvhDYWGJQk1jn
t/INxMgmrMD9V0zeq6FUb7Gi91stWwA6CsuPOu2eCzw8z+XYrvkzdTV0F7MWtC1vFvrprClX6Mib
/R9/qKCnx5vYxYt/n/1cTxYRipF1L8nEoeJxDySCXBEfdV4pgG5hjXxJArxXfpygTmmNZ6NGtNhB
WBFRcFzkTLK2ZB3CKajvXTRml3//yVfvbVkspiP0VsJom4pqbqJEIcFmMM+zjI90lFPEC71E0JiI
g1dRwy2ytZ8hUZ9Z6rK8tLRmDYD0Rp5euBKrhLw7c3y2UFkV3eTKmsSi0IqOlC+KawrFG6Z6hlyo
XVYTsrkzlIjDFHeH2RppvNUKa4X8rg/tUQsTkaCAXgfezGM8QeK51DuA0XSWmHGp0SRjSBTT+jQj
QibWlkSr6kLwwy9w0hdtbODS6h38/bahHFQuHYm1a2Lrb+RrxiUhyL6hfidlBq+3WotKBBeemV4B
JWGx+maO30ybPJgTp4buYCN6FItPA6MvGYzMWwxxo016QmuB4L5oK9GdGhoyf0mnw7DtYTiN4Nbz
DmWD5CEVQkdjYfsK9NJYZYiiZ+aESMCZI6eRv48Knl19YWCjS2APDL2B/AwqMrfoyDkhbqwOJBWB
A+x4aF/VskYg6k/vZVG3dpjVICDkkH/49OB3SpYnTeoa+F5lRNPsYrhFoqx7CBNlQpcPFUlOz3IE
n3vMsaEaFRSYoVEkV5cBoAgSgVOQ59Np/GTOv1ig5wWTkBADhNi1r75USVtmqqobkRuFIqz6aih9
sWv3+3oUN6kgyKC0SVIhWVNrfBY4NZ2bIQC5jLLZSxSFyYQmf+flZ87Lngy9bBabMCs7A2dCMtN8
MfO4pEG8Y8ApejBdFA7noEVcVQ1N4QJ4byGrMknCNu+OHbexysVTS6LgxRGzB0USP+vOIt0q0Tn8
/duc5ky5RPS5qaay8urOluKjN1i0d34XXcJ5OmoxURflMGlrOYYPRJ4TBmblbo7Wr2n1jxzIuP4e
A9awGSB/DKOEhq+UZFQDnIYy85wMfsqC713Vy5tcY4Wym5LVedl314IBXNsW6q7M2pCBqmkeE6nd
lGO1ZAMzkcwNJXJSxu8rYiAY1cblplWw8jV46UhjYGVOZhkO8XaliHHBxYUKgQUp7PacJsY4zzQU
pZWxE8bl0qgV6Ui6Tk3fQbsuXqYwzHbGzBvNHN6pzNEJ8OnySWJgg36/UnKoYyOhTHPcxuumx0s3
I2oDGu5C9oVnXVXbOCL/pUj9Q8SKxDbgz88RC7z4TrQseraGvHAsdOtsPMyayUAm2ChREF07Mbv1
SMqgFwU7Szf7vV6SLzk+hgEkuR5Px57QDXZ62bRRVGlxJX3ozMbSUOMAC5KbmiMCo7CNOID63kkH
tvAp/96ykWaakuAZ7W0klI8Qz7JtETpoBAMr4gjZWzojRY/mcL18kLO+ohxhiZ6EL4mB2g+g46lK
ia2gkIwz7VDkBE9azTqWw3xdNzpEKMvBCENJSVrXOkW6T8xFIXoocFDr1ckRN7w7+Ia5LYroLUW7
vtVHQgcyBf1DE+5B7mAm49CJqzMIoacqatRdMydXVTfTa5GNJ2KZ7KDVvqSqO8VxfmnaZEcEqAvt
0YuCjBJW7TZ+Mh/LJQihyL/lFo+VqaHWJg5tV4tgUVLBGFdogJc4IZkGKgTdTvAJWbapijAdC/EU
oG2gYjRa1vAZb9XQNIEX+d1XJ2VrU5A5BSzLs2h+eKKrIJ30/jLMjbUyFFhe2DkQRugjrkSurSJm
PJQA72Tsir1Qr9gE9CjR+azwkQgZbpqpjvYF7k1WIo7cmieooF9RCzZK8IeGUQyreE3HgNqQiAUp
cHYKXYeMkBmLik4nf0WmGBSNWFrhiiv0fFhpFjlqCtHENqNej4ydfqWqR72iBaxNJgNgzxJ8hMi1
FUzSZV/MG31s1QNhZts4jY7lItIviuwRwfTxeNC9WgXZMP5AZFAe5ogu+hx6Xa6tq1LiuUYqGY+8
B/FLfj2QMzufssrcJPCIDmLE2yqEaIPgv9kWT6ZafV38qYwCGk6BXP2t9XktwLtYc+0zbAp4NJgx
mycoSVsJWn1LRugKqgbmarVzmoppOpQwAm6D6QkSjwsRkOOuiW7TTBoNCz6OxmyGuqQWG4NxQG4V
I+9LgjzA6HuCTJrXXCt3FJF8fGCp2N1K9lRtiKsj2HAAqqlpOiMSCRC/mBPkWHfnqaxPZYlpKlDn
d4SivxhR7nXNHkcfYpcI0nIrE/05B1mFFLV/tQbp3oXAYkGUrcHqnRtaM+KIXqeEReI0k91G4t1T
FIzPjJCwchpbiSWHLftgdjKVONEU7YwVyk+6VqC30oRVrHybId66aQqHdaKJl3hpLoqmAwUt3pER
wzAVZtdCgpkjwNW0BoJ8SJscJFCXG0XYETn5IRkZMzw4xHjzZZeKhxpT7ZcAhUk6mnbg0TkNhB1F
oTupxWnO2re5xEvZieLWn7Vhk+fiux8p5QG/AbNNPoaJnhuuD+Y6ub0Ui+83GqQEZ0D8qNsohw2A
vFdlRDzJx0Qzpp0SD9sZ449tGg1Qup75ph6hvy4q4WPSRfxYcruLfHwPLeKhLgSjRF1e4lJYa8bw
0I2h3/9hk1bxj+da0FFehC9CIgE7xFUhRb91KVlnNVc3ysBLIyM9CUnPuqWQmdMmQJENfEMxpyJy
/zoTiEoRhcbrzPEcgK9YEfpe781JLZ2o4AbD5RGDQFEWAWzi8ExlPsR9y3rLwMINUqIy5d1UmOa+
Zc7D4yVlGOuGZXzvx/lUzsRulEnwRsiIdTbyUaXNYb2IhPbYqQIi+BKdUEZ6nh6Oz/FU3kAU4tIw
ihtE/VuEQdaRRQHQ1fyMuw+5boJ/lWLv4auSTWASzYNUvBQxdh78crHD8/Q3143L5NPCBdgKVi2d
/RDQgAAraNeJZS4ZliQNJAkpvdV8LVHf+hbtxljo7XZeDEANESkD4+BhcatoaZl4pIQ7loWvOdKz
ylXNTNpNVBcxWmD0Osh16lp5gP96GaRltpAjlpv1kQsq03cz0v/RQmUzxcqGxcIlxMyZBDm9XQzc
JQvSwWm6Xt5oVrHt22gvBs1GLJAmZQF4jbI6lNkAr9tgHDcQMzFP5rquy73UtpojYj5J6tbY+FH6
xEArMWZXE1MHEq/oFGAs4J/EewP7tkQM6lpH9mwN+YuF8hgqvDLCMJhWIsF7LYE1FNibbFy8/WNn
j2Z37QsWcS0eHVN/iAW1hj5K5JDAMIRAM9pl6icOinrTKY9+pgibSsH6KggoG/qOODESw25cx4/I
DH677mThPVvFIYiRAiVbUfkjdmlDWOVVsS+rVD1Oclqsp5ropEyrv40Up1eLqKFrSTaqzeI2U7ia
7UUGTejO+fAqzmPp1KA2ePYMq/FY4xslHGW49xWgfEEwrl3Km2+E9XchyxgNwI2mzF6SSX+rJg60
2khdSH0Yv8AGA6GmZsjgC9hSEt/x74dboom01Ug+YDIHyARZtXvRWO0YzTMp4dluGxiy1kGMIxGb
C89GTdmCyartwEgMz4ylE2lu6OxIO2Tjk/qd744Rm1Mj4b6no5pAOkCQaZvmbmbdjxjzD0o6xAZi
O37UwvSUMYCyJ6vzX9V5Gd1IlGTEg6q4fU6jqO70kWUrvSIK/Voi9U3Bugd1/+06ByIVVy+xS5vw
1hSDsnhg1nhfgyXTyNNq4aVvgBOppda7IsJ16EnlrR3bM0hD0od5av/r0qj/H/XfPEL/JLtxPtvP
v9COF4bzf/3Px8+vz+I/Pf23258VVn/8nb8wv0B7Ia9GAa4rkqIy2f4PkZXE75AkYMBIFkX650WH
9BcJuCwvwnGaLgvNuIUQ6a/QL35LEskxhAWm6DoSLflfEVlJiwT6ryorYZGnqybE20UD9SdhUJCM
ZllZVb83iL30iQsolJdROQ5BhMvi4gPSHvzXrveGfZsfEkv5J9IkhW/gH77uIkn/0+tCS2xauSEz
ryeSrdul0pM4FKc8eJFCkygP2T5rbf3ps0XQAyJFjXFjFDsBkI16q1qYjkCnUqSP848I94OFrWvh
Dyz08wBAdmCqYVjF2kzeO06JPNgjymIX8/jT53v5n2VVSOD+8T/+75HRbFRAdQVhz/h0O4o/sfZI
ow+mFirMwzh/J2O2Kr9y6dcYT/2XpG+4V+fhIsYsW8aTNV0GgOVGehLeowf/lTG3p3qd5YMkH46t
sKuyJyN5SayejtKTFQImifdcam+XLKqP6jdR8RxTsm+LDRuIY/7RwDRbqR4RSV69njY+GeKlgw7X
HR22f8jMEYCuAjdw4ZDaAqpfsrDPwurBZIJYBR9zzSE+yBOCJEKCXjVKbEP25PRZHk4j87lq60vv
enlK0xfY7ZlIc/6SoN0fRHdIXy30BwCFeVpiltactEPfdBZLz2S2qCBy3n00CHHIV4ERcQbjUd3Y
dBgNXhi4T/zwtIaG3z+1k+VAj+v5Ewrb/nOF0gj8tg717ZkX7PNVW0uO1Cy5K96S+lgdhuyktvcq
3yU0ktpGKjc6WY3qBmlL1Z3NYCcx6em3Sv+ts5hB7dvhtmSlzg/aIm26hYOPppbNyCrbkMtGR+l0
rPPWWnIL2bgcU/Yaq0xFv+JoNxggQbEq3bG027tAL9JA2WHfU5+t2uOHtCtCR6JprUZWMu8DlAYE
0P2n+oWNGTFXTMcP7oZhRYP3R9IdvhoXjHTDR+6zrC3J1fkq/LP5UMP0PV83vLENLp9xMzxFb6PM
FNqSXgcwa2Jwavz11Dw3lOqzBPpoqByfvTRuyEY4oliCcoBxF3bdp86SAdnHmtwZ3qfQHQ3MS9iz
ULORQblRjH2eO7TK/GS5cuzRx2rbaLp30IyU5KTru9a6k19cebLXu81WcbEcvFgbeQeT2kNn5VoO
nYaorpNHHp3+97eY9Les9P9xLC3w9z8fD6MuZSHglm4vPKUXaEs75q1n5aQdlV1+Gk/5Dgv+Jdv/
k1dbvuo/OATlv1NHxmOtQPzk1fJDd69O9WV8Kj7CJzKCXYbDp+x9esrd+mieiv/bV1y+7z8df/Jk
pKxkzW4vnaHV7vT7vIUXcE6OSKDP2g6g6UHfyK/mSXn+J9+jaP6tFvSv7+nfcefBNUJxk7Rur5wr
uns+Xq6vZiW9sjrdoTjbpeR8Q31YZbhbpG210V1mdxtugV3tdTv+n1c7yrbZ5QfrS/H6Q31pz8SA
7vMLZnkt9dJmE/pHnBLLDDJCHr9CE8VIcyAI2Q7go7G/yO1IZF9io/OpMjeUHQSyuGfkI+K17iHl
OCMiHMLE0XerCl0AQTIuc0okQEA47MOp8K4GuTEkKU0sw23trTzI6wDB4nho+6uIXLLywFxp+oY1
Q3CC6eEDv2AQosBOWE2/U+4IfNv3hO3w75jZc4ceZaX/ogXCbJKts6t4hOYLTsz8rG6kJ+2fmzVd
E+JcjV6bBMJju4G61bMYe1vYxBeSG30PIT8L6o6X3PICZ6YcxNy6cWVTU2trbNKCZKPxo/0w2k0X
eCaxnNmuq34sTt+i/LXekuYL7VCr3OX8NxC3tbEBjzR+ycdhLxDcY2uxI6lOvKYTKYNNJ67qH/ER
H5Vt9NsgxU+d+it4zO8DAtfYYTKUPcaLeL0zkQ2K/Zh8YB4OMgePv6Bv+EWXAmIjS2qDj5tflK3L
BdH8Apebv6LT5IJJ21R3kkMtHOVwRhgDrqxNs5/2QOaGV/0m3sQr5Lhn5a1z2exgFsuPWKQ2JChz
E7XONznOju7BkDhbF959aeB4JLrRDlhacq3ITsnZi1lnq2ATStb5Rjvi68UXRDzVdZhWg226YDDd
5FSAcrbLQ++NnnUWf8PLHobMqrbR3K5YPvPywOm26VvlWufuznyMTxiPEtZKdzjy0NvCaPJo53Z8
i+XWWjEeY/qIh+cnBsH0OuFyCT6aZN1a14C01ulO3PIqeP5jgIRuTMRxkz/EH2tf3VB3vXMRMBGu
mA7E63p26mYDHoiMZ9HWXFod0n5/RS/P3egl3euC4BEFaQIDetYYmIRn4ppXxYtmrPirfAE9B7+8
km6o/Ux0O1fxwlTczG+a6cG62ArX+jM+adfqTbpOZ/MguJzQrnKQsRSxjHDIvMG886zbwaa4CW+G
px2WN1OwYUXtPtotCZL8jcomisnD9nxkhrp6l2zd6551r10zINlU3vtof42u6U2H5BtOWfTefjKL
P/lP3RselZFviY7xkuywLi1fDW/Vbt7xzHIQITFS/kwU2CpOjGkOOueI0taVHhJR9I7oJuB39H0P
Ba4kN5sHv1ghpKe8AFB247qjSw0jN1ep5lbWCoSl1++529TvmKn4G7YZI9+by1S9gNwDWBVSu+41
T+VR951+WsP1yBxhXUBsWs3r7JCxnw4ZjR40VzgF10i4Fx+G18KPQj5rM7QffhlsllAEufDlo9Cv
G8XDdB0p3mh5SCvJQ08+yH/fqDvFi6mW9K30Kr0qG9Vtt2TdmOu02Uped5q33ak66bvsjnj8Mlz7
L3npMDcN3WjFsmPV4ADiSq7Auq7ir7h0sqvMKAO9YgGPdl2Z4N220aKjg/XnRNbBTMikhtiHIP6q
KZu6QRLLknw1i6zbQQ8iF0wdeb7402kkhG49gj4bd+Vr/pTsg317aEiMLu+y9F4aDwu8CeqaN9ZZ
741obCo82gT3MjxaNc/B9AtzCYlL/JJe07F9Jh/8YQDrWDgA9KbiclIOm5gd3ooCFVSObrq4q1l8
QSYKv4W3/rm/WK9oHTPa/+qjIFDTwCtYyg7z5Ixvhg8esfhP9mO+Gzf5Il6mc8YMBlsW8ej+V/sZ
vLe3/hq8VcMlHdo1i3/gLZXNHADtZwtLs6uqTdrafgTbfk2iIUMWJlerNrSL6EWFtppsU5ZclFD1
LRcCu30yf9pvFQwFW8saUMGhO7Vn0qqh7G266U0V9K3BHqYZ5a1UwyzmjBiN1fQZRee+Xwf91pI3
aeCpt+I79vf4xUDzlk/mXewfSfNNcoPwlt3bN/WKKkZg7VMhIaG41U3besDRU0gT5/3hFofCjqG7
7O9E1fm5F5UrgLTsVYne8x1jEW9QCgd6gLnpW7GA2DrM6EqQNI1dKdvwpUx7t6hIh31VHeOoYSGb
WIMgflqeMFW01q0b44vc3yvtBXVqqZw7AWmHW++pnll96gd1k5yrJ9/zsVLeF55o7aSVDe+YqTcC
xp5xTEmp505AwWJ7pBAlRKvfE7ScZ3Cw3LF/wbY2ryNbfOfpxrfmH1THuvpfwfcCIiR8/l7mlyl7
15G/hx3+AFuYtsQv4g3MofmEMIlZsdrw+hQOCPjCP0BE8c1o0m22rlq7N8glYZ0EQPm3RylykQ/t
FQITKraw/lQUoA1k1z/QcCOU1rVtY+7o7aT6JQLEwD4NRssmQSmM0bJ00KFC8NOkvRLvx/QhsRfV
CQHt9GyV63aY3LOxYeL1HfnPPDYNCpjWE87TnbPxarRISl1N2BMzpnUn9jRudEs+tXP5phQf6dtC
fX6Nnoqz8uKzLZaIOSNIa4si7yZ9XDiT3NYuXyIHyXkJLUUjZZdFDbQwhqdsSQD7oZqdGjTZaC9h
kqCeygfCSl67ON8HSP/FvrfF7cRTbz27yQUrYTptpkdQXOUnDeh9zxqH9mTIn7unkK+GMeRVOorP
1QWVbDnbMygoEDihTXM5XocvMgARX3LRgY/tU5J7sfWhGqA1+Cpc7cBQXX01nk2vuSy4/HWBc5Y2
gWC+p/aDvJFI9AR5bZV7Q0WTtY9YrxGOA9sTfOyGqaJTPdRslb4YPJ333VN+TX9Q6BDohmaHPAjq
MNY3j+g3PozvYbLKsZK+hIfk1T+hLRAw9WjEDeOTXM3f1SsJH2lgT+VS2Mh4X8FbKXbF4xtakyfe
+JhN0ZZF+79EBAzGhU+8eeSzLxY4jMRO2ehmfBXedFt9CXHAEJT5A7PW6mxJPMXNUYBs5e9q2iWm
cmSKalQ53iCQ8tbnrlA5oohjF8SIKrxL1WeXpu7QQWlTIaCxVJLelkXRWPz+UX7/S/CE/zMi/umz
j/Lf4v+FbLAlVep/DUYAJxR81tPfjMWWv/HvYzHGWCRTaYYok75lmqrxVxS+/m+SJBFcBYYey4Ko
/tV7qJr/pmEG1NCvG6Jl/RFr9R/eQ+3fDFXRJZHEMNFcfIn/ylhMEY2/7UD5d2Fl1BivifxK1tgT
/m2nFsQNO6rcqOy053ydSqXci6n2BrPhmJXVOUepuk2hWXYmd5HcZoiLKxh0Ea1rkYwc/4CCiS7d
qfTjlJKcV30HVqYyzYtY+LWXiB3KolOVS2voTqObIyGB98a2uSKQZtZjmUQMvwdXXblm0TPnmfAb
iDoAsWLZHFT8AUkI75KaZMzJWGbJbbwa+jJ2tRbqDFYn4nYIBMKewr3VLgQ6c5arbTCTF1Ro0oYM
Ym44YrpWmINaDlJASomP3sxF2yvcSzbY6O89IQorluXqRwRvf+MrCUryAZdCBp7FsXwtdPKEWIBI
6BGSv/isOcWABwvgvxf2xGx4c1Q9vubMFeriEStbCPN/RXYPPpNldFRKwhrsKTzbHIAcOoKPaDAO
LDiGvQKzc2oe+MOkne5HZDAKw2asJ2NXVFm4Gbvh3ZyvtdD7h8FUsFfTPBJxwCrNyMgnTDAZzcPG
DJMfWEzPysDwB3Xlp5FmiM5hbDns4IRs/CHahvKft4NwzM/ML1lYadavL0GBEK2WbCF4rCpalUQW
12IcUp0GAc4y1Px0eeI78tJUiX12MeGapTQ8SpraWeDTnvI9inA6Laj3kH8YOaXhTiobHhqci9bE
XCjRcWWLTXct08hTLNYykhZq1FcUwnFrbEeTwO8hglFQ4BJKTGY8HbrTOYOyRSgpe6/QuCpdyrNi
6l9h7rPJraxDAGIE1xxHWhCYLOEKNjuWWThlggmtnYZHXiu/Kll7tlSHL20qv0nYUBhiSUL6FSut
sOLOaF34qS42EBpuzmSg7laLnLscPb0TWqdnYFhJ7L3jFid5P+h3gD8vEXn3bYlntiIyZhpB7wDA
XBuj8pEKHSFFA+KnXKxdWU+MVSIzjKjbmsIvjQ/MV6kZwhCGrDztxxonfDu+EtCFQ6S3TmMd/pgm
yRTzmc1W5Pl9Jq98xUQhAY2fT1RxYOq+lCqgt7pnUBkTQsy66cGghwKmIg0pmtA2B+iSDdLZRUNR
Sc/ujwlIALGWHSmrd6VYoDgfBVch8Rdb1ECf2SJ6QZQOUFB6TYsgd/OxqaH8toYn1dhpp7baRDTa
5Tg8TDO9yOaAZQ+xWr94WTM5p1qqmCoJ35Zfzfu4KXiA1yK8gqC659oIclTqderSWfBQHDp1NbL9
6yPZiZYoA0me8o1BWqCU9eg8Wp7qgLcoN2fAgNB4SZtKncmqaG6tBEOpBvsgNaTSmwKCXwE9PTQr
eSKVyPR0xubrFN+VbS6ZeQQM2f1gYWyZ8AmIliMryh0VTrJtyf3kJEZH2SBByzPx2o75u4gdN58H
zEvQim2MN1wYDQ9r8nfvRB5Kbpnnn4j03wfS9uzQQIYWjsYn6jsmOuFrOdFtFJ3GR26oZ1+jDgy7
BcfBYznMkUVoERHmZci7vFze4yzR+LDswomLCHw8kdaHZ2kiEYSN4qyBU5LitQFu00HUQXs1JOQ8
k8BgdyS2w4CkApcAwc/savsBnEY/DVvCZT8Uok2wKINtWTbgtYzAcOowmdcDgo8kaWpnEPQXQWn3
CYl0Y48WJvKlCkZdSQB7sDHF6G3KMXLNEZZCLTPXvhzMfJoFJGjZWOmGWe7bsT+MIlrzok/QQ0+X
1gCwnfQvCWg3rxJaSiLzQQ4T3VZj0UQW1XfUSW6dGxdWwO9GKEBoT1B3VZBv+4mkiAaSd9hbSAkU
blz2OvSrUfjSqcjDMss3vKlNUvfayZAS8dIsUitJsIuenIZ+fA46zoBuWBQPCgaqSb5WqXAaY4zh
ZYTWtRZAZaCRDHJCHM2oHu05F16lNF/n3KQBDYkpv/XyAakqvH8DrslofGGbir223Q65scEKArVN
E5fKEWhFXJg/1ky1L4O1E5pj1PYEuBjNib2PINNNKMR6IP5m6Cf0pxKd4Srzi9oW5BbRaDSuTMnc
Q0KS17U2qg7hXVfUWdE6Mm1ulzdzySIRAu7qKUgvhcy5oGgBbmhNfkOBAry9n10kjSiVhgUUWZhX
tIRgV3rd7ZQFISOG63TUn6aSNIvqj63BuOc5+aYC1ERO9T36megM5ntK/olrSta6lGHMhTGWdxD+
u1rhukn8EQXGiNY4N+jq4Xj6ofRkxsiv+0Ggy8gbLkc9Wo6TFGxOeZMnhLFMJZTlFk7FxJ4T3jGO
A67YMbubevsdaITRWEbW86z8mqQaWaoP3bCbZDvwUT3h4/ZQauHciZmDdUz9LJ7p6RhQLjRMK0pB
21TlwGqjZewyIk/Ru+YoWXzBqY2+JdF0IdTVbjug9eUaxkydcjhqPoMD0ieyYIfZ7IoAbZED9oe8
yF8gezLv5+ZahROwtNZXNkJqaCshLTzyEAiUMvsdT6fQDQrWAjpnbJdBOcp4ymo6iGcZK9OKCL7M
DvK5wable2bYAuSMnoRZ+SHd7lJC/qE0OgZ1/aaapYBYmSsRVOitEnjfxBKzVA0rLZ+4C1LPCgFq
t4KtAHp3hhmNBBoEXVMrxDc5ANemxKRpftRE4JGh2Fdo9sNHpKBjCSiZ5nFUnCjqtz2O98iHBBPj
y63J93KGMoa3l9fvHAdIdEHn6OK26SrdRgRer+S6vTUB4zyVhkUOymzl91u/gW0I6OtuVBmwQVHH
4ie3jjKRRgLpecCqS0PW3PohgG43SBD0pHFbyLTQCTMPxAQdt45wEZCOokaRdnFHlBF0h51I7+NO
OhdNHt2yyZoh+x0ryIqLAg6ae+im/lg5BjKAvOBANvRkZtziP1Uzc6VSUbHXdioBnQBVfAEgHl7a
5X3UhubVEmB3zzDvGnO4LqTfEuYs9bDolG19EPz5NhmtF7aQmaJO+ypQvOIYXCU+gj3LN4+VGRH+
nX3IaXyWGtryxWorBAztCG5B9NGPXqE1HIiagJEwI95FT3Zk5dChJcUetS4ZzxWBuD3eetCdfYC4
lqxShmWZcLRmeUvmvdvO01suAqYXJxD16vJODLONiMo/GMhQkdksYjwSFhxTxl4Y0zbX24J9PNUS
c29dmSUbrjca2OdKj8xj7hcbzCbDeRb+O3VnsiQ5dmbnVynTqrW4bAAXuADMJJm1O+CzxzxvYBEZ
kZjnGQ+hl9KL6QNJI9kLdYumlTZkVWVlRpSH+8V/z3/Odz5MTirSXuELicJjBfScgQMro0sg1F3K
C9zwSPbAsYb5W4Ugwt32waXJ1ogYI6zgh2rycGNxhri1s7UEMVy68jS+57kSp1LEFe0VXEcnmlVo
AqoegxFDUPJZrCUexHZxuzHWJCq5KUDtNKntJRXlUjNj8aKjmIUWXsZo7H5jyPZVKPm4YZYX1XS2
OvXFCMbUGrF7GAGcGqXOq+lM/mi4lymgyw/FghKITww+O1C4h9aeXzXNKr0IJzaHpEQvQ3aoM5tA
s1U8lZ9uJn/mqFpARNidF3U8cfJ8z+y+I5H2aFfQBYJOC7wCLnScEhZy8gVDOq6jRIlL1zZsvLXy
TabtlgJFvKJErBmek18uBV9zFn2kVUvaRwHqsMl/yQnHzdS3T7LM37OKZKdwsx33HUoDSRBZS5Xu
F0kAIldv2tDTbMTORKuGEb+r/Sul0hh7N12lYUsaSv800+Ux6soQfP3ynbxrmR2jyQR7zeZsrCu2
PR0kxU2U4yWbtfYqp+Dcti3cqBYWZBDayK0g3/CjU19i/Uw59mbJG+jYjjwWYXspxcyfAROoMo4G
Uf5yQu2bShzwuElF01LQ8iTiX5uD3tdj8rfgnW8cqLoUlRQHWn+hOOZwNXX1pZxK42XEE2uKfp+u
sZsqR2aH/zz6A7OsMaOpd0BGQcz1PCMNYBFAuYEHoISyXdfpqlYij7FvRpfStccDXjeTDg9eJox5
YO/b/BxN58Ae5N5ox3NosWbvpTWxlKpOo/EExZ8tpx44PE2Gco/NGkHSWT6tuWS6rpkXq4Kcv6Zj
GnReJZOvFYd3I8SqnJLNjaHu9cn6TYTuUeDLygz3NOMt5T7AZ5Q8jKTFKrtt+SkgLPM/Y5Zj+B+I
ujrjdyBAbqg8uK5NoN5IgiMHjn8MEsHun2iqSb9uoGKTqBk1lTWQQi5ml9mhVCymbmJwAKGnRjyR
Xy/8KE7uiRI9DhlnAW21Oas2gC3mdBfV+XM6usQylvHogDvlVb9MdBNvprDDcYC0leVEg1x2iXl4
TkzrmlTiqbWL23KJPwy+ziZYCTbciqJc7PIqOOQpWlOLpQ0sZwwxkGW/9Z3HIaw2lX+3zBI4Q5dH
LDc+SJEd0TnQJiN5REIaWVo+LY7UdyoNvprR/pocfI9Gaj+PnIhpR0QmhHc3Km7dJKHpcAnC9ADJ
HWZNcrbq9jJaenRwHT73sVkkRzvF3yfWqBnu/54ijM7jdmocFjQv2oPqHawJklkW8brECHMmXVZN
zSCJixCXgnjKU09enAq+ltmWmo/zACl+uOtoz8GiiFAYK5BLNch6KCPb0WYQEU6OIA0sHvXmHo43
D4K2wROS74uBBw+4GAxv5CDXZt1bLJ0rkDn86I069Ne00Yah34vaPvLseXg3CvcrfJVypFuvjpBT
g/rN7JlwWjXe600xbAk4eW4+D8fJ4DJBhTiFQBopdRrA0FHRR4aFnS1hVNqYCt4RRTLcGwuFewv2
04xnBsmDtW9sMRQ4izfe8FctDl8olD04MSAMsCgZqycp91GaXRtWjgMfj+jBCNgAQnxGGufnDe67
Mfe87lvOvwc537qw2mWGgr/RiZUjSvoqcw9E9w/Xo5nikC2UBi0tOLa6uKvF4C/9cD/qhI3UozEt
6KbONbT63woicwzgMIVJ6/65SU+PjzgEdk15cjQEHTrMwH2kg6dUe21C9ylPxh2UBq8lgg9uMCLF
WX4FBmaWMqXETSISCO5CaQKhzxHuV907kva2Y2JMt2PBddjY8Kn0NTZUWkgp7dKd3cn46GgB33AV
uO/ldM5C6CiJ+u0y25qsBOqpP09Ofl/QySSqjHDscEx5HEpmwsXt7prZpeDsobLFW92zl8jaH6bA
G8oQzqHt3KkA7alJ8xdFcDwer64cjoYMuOFGLDDEfV2dJc9BwGIXzjgiwBU2elJatzimabupg1+m
uxwmyiewsp/TBOACD34vm9odFnFT689DDktDq4m2wnZgDv7MS/tVN6P7ctafIFlvl2Q8VKvxHmIN
DgBHaBvFHRnzbLSM5wqrWMaQkDbnSN/Dc10IeDn7XPYAPEzGI0M4VBDx/GsMBVlkhaDnIbt/2rV2
JV7tXRDnyrd0DvWWPXnPXzFSJ2vlQHIop/Qhv3LkN95szxdzfJALuUp6eOEvdwRl7OckJGIUdCUX
Ax5bsKohLEPhID2RCxqxxPdo8DxV0KQInxb+or77Vl7CcrpEo7sTgwRd3OeXsTBIyoXk143wvSKH
RKD1Y+LFL7GLExnpeQrPuyiz2U92P/YKWsrIzXbmLuGr1lHwNbj570VDwLEN9hMQhwikzuxlycY+
FNhq+ZODR0a1c9WRpzaE/qLSszZL/EW6gzMKi5HBBAX0KNjnlesPIr7PUvtXPjc3eiGOXNx2gXIG
MnDmu6aDBu1dCCjUa5OAMXs/z1IAUkJCvulgLCx3uqMfRjMGUk6WLmlfQ4sQb6SNB+FAZRyH5CBM
eU3Fz5K9OdFDKpU/GPYrGNrRj4vBE0sJj8JgXTfEMUeQ5jwaFcrkIO8j1woAFwENcvqXSYWXWd3l
Q3XB4BdjFM/oH7P207ISw5z8ZYErThk69vWGS2FCJwjN1dtIB1gkuWVpdCQ6kgWfWwBQES+An61h
X8/VnZOHtAKW0jisOb/Y1H6764qqqa3XJqNeIq9RdEuSTWGGENQEqDDO9NZzG9YdcjlNxjpWa8bC
D+c230Yu1yirgPqgYz0LF+ZP7om7NGGVlHKwtTo7d4f5uqzVvuW9phzLG+qe/BWdkMdl0o8Gw8HG
beyts6yPAlnfCMJtXBozm3TNq6qtw8RI4JXt+FARPSXfw72S7puPNPjEZB9uDde+byWGHqemjm/g
ftJmTGPIOhluNxs90pWlb9Ax7yXDJ+inaUMhHJXDUNUk2PLYHJAHwGGsQ02+lfBH2ty9KXoun4H1
GwnlrOXYrLu2+9UoPmYhO7jQZJqsaCDdUpnW+zzHbK9v+skLhNXBtS2iXTABjQn68EstLbJ6TGeT
xY+f2ke+tbIkH11U33rafCRIt7DXLb+ncWRxOeLvMtFCKy2Sz0S2dwoMl5vKp6q2uIVqaNw5LaDH
OrFfw2IecQpBTgVrsYlD67Ytm+LMXc+sqLljXknxdivaQXmgx9sBesfVciCKaSnfSpgbOavOlo1e
SdJoSm/oWXS2IqtQlqPAs0KbbtGObCCl5Kk36DouldrCgaOxyESTC5c62TUtT+LG6r7kiIY6xBZS
Ulv9ytpe7uNAeskCcY5h+64a+PD2MKCMJv4q8yHYDhMisJG43zlRuFr3Rs2BydVwZgjFpc5BJxqz
gBS+yfRMbJVWdOZa2ly+Z01/altOrgBvYFk4KcVvYJgy+gzAGdApQTIPXZILRpbwDLHaiWi24kW1
ml75WcwBVlA035WUZ6WFdIHGBrqf0BejkisT2u+ExRix2IW9dIGQFwQjZV05PZJx1awFuUHuo1fz
M+JamyJQ4KRS7EJTKtq0uPGqEtFkTFH/J21GfDRA2brAsyD7MOTK4blMI/Ne8AYH6nQ2Z3I1dkAf
RsPMbqea2CKsbguFMCRQZfaj5BlRV9ATOkFusGOlDEmAtIiudmAQP0Mr3g9uMO+yqvo0bPRESEms
ZcGLxbH50yssK9USLhzmsBKpCcXKYRDuqOKncimyAzAejLADfjLD0PxyRmpoVeTJlndkn9HAl4a/
KMzVfEl/pUtF7ballt0jysNlffpSKdQbI6TRoei1fhubcutCQON6jvShEo7S2gxvnZxaIuhBOz5e
vDlnNDKroSU0ZZW65dpscRmZv92CUDwIhGNmBNQIQZvYpDY+i1TcRCwAEDzooxUpUX2i+fCYKQiN
+m9dgUmuCThR87Qb++IIS6u+UB9xaiuojgA3ai/DVmWXS3PTmgOfqDVK3CvnUlOTAcDjNgWeuWmb
9Ca38AcRkgOfMOIt4kON9LPnBTJ0QAMG5t002CkuhBvR8QJMIqS/pIZ2XY83ZTVsQ9qRee/GDAWW
wCEUaRdUFa+Zqte47k9Epr1Zwy3IrO0eKv0+uNVip79jawYKhB8g66jqScH196gaYFuymJfSSn9B
a3EOI+G3GEaxcu/jGuuv1OJ3kTK9xDh4Ahol7bqhQAKbuhUvp6DDYxkPqveodhpOtQJWkUJ5u9UX
9UBhAblsRm0IFKAFWzu+74j8bXnDbFoiiZ4TfcRBcVOKcb6UOvSOglbZBIna5aPfzexSEBZoEpgB
FLp4FFyjvBHKwhdRDpkPD8prHQf7UhCrVXbFb90xQ8BW2Pd94W7tmOtxExr61urZHJG5D8iq6vRS
I1QRwUMrrVBVKQG96h0WY2lafhnr6dXh6ZVqqTrPfPbqkWt0XKN624j/xFL6W4t066qd3bVReoHF
BA4Ymifudz1I91rRjNQPzSCT23raJ2IBKD3wOe1XtBwtg9uB4hQGXLEb3CbdWgPL1Ci1PvvWHU75
MlD3EHyGEhUetQgkudYA59bAR2szW76Jb0nmb66YMRrMpjcsr5oLHzIPGwPF1j6YQrIo4E28qafs
Nq9ooyGKSpOj8blwk1uvBj9ppyZwAIS2YvYVmqKXitTOXWZiP89GuuaWGoUU7iI5xum5iteTnCGQ
uBYtIDx/4TdVcJObQ5Mwiltd9c6JAmVaha6vYrxJOgBCu63Y86YkiZJ03HWm3V+HHlY7WfIJtHg4
nTpS4qSWzbe0kdV+WXT47dg6ynzWNlOC4bxk+xC30XcqY7HvuIE1efIDfDE4Bc1Rr/GLQkXhkmey
/FjmFQsSipsEzg0eoLDaj070HNoVAuAgnV1PFcw8mw+zAiqZNDnGmBWmHq2Xs4SeD6N0PlK95XIX
8FYqZ/gZgZ1eIipld6wk0Xybay9qypNNsGAxN3bC/dE5XrDaISVsLWBRSRjgHdNZf4eDSc8qmItl
hF2B1hUO1ZuueBpE7VqlzSWy77T2lDTdL5AI8S5H5ES4aZ/jQEOT0fF8ASRrMPNPuhcxaLExZk85
qDo/h2woclgIc9HRnOH01kZGXAV4z2KgAjkfkodnyH50rOZeUtAMu/DdHbPupRH9k0NOo+2DfBf3
DE9RbFJlV6zbaj69BzJfJ951sJ/ygorVgPBxwGkAdMv0tAxWB4CkrUvfFDUtQt+xk2Z3oHFXTTOK
34whemyEOKlSV1etMn+qOKJSxsZbBd73lMTFI5wvdagN5wNWIfQTSgj8CjC6qiE+kHTD7Rna7y0D
7OiUT0MW3Fo6t6LReTYSlpTm/OyaZHyL9AFkFmPdLjfGwecl8LUhgCVgc/CLEhdZ5i43Qe25lXoI
7a/ZsXIWMNyQRYzziYEzr5FPWKVwXox3ruvHDZMeWUfLn+1lB4GRh7Pd/ypbmwIScr2O8yIKhHI2
wM9VN8DYSc96hr0vL695CYTQjQ51W1wNigLCOP9VqeE3JBAsdfU78vSmU8ujgWoPlQlNy1RL7VF5
fxlCPbuGEmkQ9IcHtoQ089iHfm3oXNy4ZTATdIBnOc11VmhRRuBYNPCTZJa80DV6n2rhCyWthwhj
5djMUHpact2tTjS/ThGCJ4uX3v2x+bkaQOEHyUrDDLib5bW2H+obZNXH3pi1Q66YwadJGDydJW5t
0pHU+GBKzdhMb+u84uKo0kNs99DYa+e4JZVZosmMmMATZR8jiaHAyKThRxrwwTaO4qe2NvYDa5eT
zOEtS5vlOTn48lYvWPaWggqCeJq7c4uxSQGuuwlaJk01N87BrGAySDuFNhJ1b0maqIudmU9ameYH
QIRcTc1KEBaM3ZsQ5zL/yBP4ZW4Uxte868YTsVpn3/XzU7aY1g0HxF6qpDj2axez5cKrjN11A+f0
k5/nS3tMKCyXhWYi1K6JR5nPlyRulr0VYacOR01dbe2Z2uBcn/cQFF/tmTmppYjWQ899YEu07LSF
GvNgMQ+KXQZDabsD8AqYImr2Uz+cs7iqATRqD+ka9R5pe6MitfcKC4OwiDGFJwSquzbDtQyCL2AR
iHzPnmpEbpndocO8wqWcu8PE2ynuJU5LqgcTKCPeKKN3g+HI7vGxtZJPDx063CeV51Sq2ojGlN4w
MaHKnHpXVkumlzH/bieMLr5htq+0lWPrNJH34jTEUNJk6S50+jc3ZQhcd1MEhbFCljsUpOKx1+Jj
3UqezFpA9yMlcGeXFi9KgGIIWBkvWMSTZGv3lrtX4FrZnQ5NBkTDCJ/CsHulST6kp5bmxcAZ7st4
CRGLpieWMsgwLBCcIt3lEfBImZXWQWXxZay14uAUaj4b9USFZV7thzbMX8rwR6hpOfUrwate6r0+
FtxwR4JwejUOXKEXJFg38gf0gW09mpSUatnCcaMVpHP7+uBQDD81ud/wxD46xGbtoLc9S1B66XTW
rhHVkdqY+hC4jKzgLR+qrCICYneX0cSHW9mEO2IMXMjpuIoIP0J6TNnsNVN9GyS5vqnbebmRPWAD
cNHGuVt4mia9nh9Dpe9lMqEQTOHFCcfvZGSfJhZtH5X7ntDuahEyAGAIVBdgEDwXx+k8ldWT1qJG
Wchvp4yaYldht17mDOUMzosYI4FJBjxzthxTKcWxKl6sYHqGcfkse5PhiUNdD6X7EFa0MlhGYG1H
CrTmoANFoExx7ZkdKGvjYmInEUjtQD+kKr5Bxh72EzDkrb5wd05Cdknwc6qdtQT4GdcEuJGcDT0H
s6fZ1sFky3pJBnu5hDDXEVU0weYxXU4D3ddhbGIRDpXpq6BHlmrZmNsF1XzamDt+po1veY/+mCTd
giXtblrHWb2lkFDK+XlsWEAEdfdoyB8o6WuxDS2nbhsmhzYg8lHYs5eZ4iUVNmtkKtgor53f0zwL
fD5X/S4ZwxcVMiVTeqhdMgqHVc5jH7324PJuO+ivwnZegIAkB9Rewccfhbo34uMQksZsaXT1S1Sf
md2zSOAUNnz8GfzVvoosnjz1gM1otO4sUHoxHZD7LExNRBQ8qIPhzUYPbDm/5YBI+Nf4xkVg2SQG
kKdr2hLZ+wBCjzsK7Dr9bNdFj5pKUkoFm3robH/R1LHrV590Ah2gcmYEZYFZTyvv7Fq7BGPxOemt
L2d1nNgyzKagYZAgYulcJBMh5qv2c6lWv0EkP0NodXy/gs4w5zQZDNzrZAj//9W2XmnXQqWyLnQ/
TicJTSsc6hz0LROou9pODCKNnmVHX0bEBbLIMEPn/bPJjRIMGuJReOeIafH1kc+r3pJacnyFFz2u
QH23Weu58d7Uo347j0ZN0caQnEIezlFRkQZADacztXxuAeZ0CyZg1cse1c9xvYwtvlYKF6KjdRj6
6ZjZbwknQx3jzUXOwYSXeBAuIw92c350uUEtAu+fEVsUtA8Ny2lnZoMcvbkrrsQw2UpY3US/WWIj
Y3VqH83jPsDiBloGDhmhSvBq6FxmuQ3TtcBD6O9M/RR1BvK3lhXOnvz8bTQh8BTzEh4TUc++he6C
FFfQQRCYKvXAa+5x7MyY5XmHajGyHrQO5KSQ0m1NIH9BcY2XBQEjmVmfpkl/CtPLOM/WY5DONw3s
Ea5eDDHJLcab0GtK7VZqWHB0aZ1SmaNTUzvXBO0dayKGxcqyWErRVwOluLDc2Zsn8ZWxwMD6wzfQ
z5fZDAipZU7tmXrxu5PWw1CEGLlMjHAYJ7x2DteC4A7AYro3tLqgLgf3isnxEKlX3cral0hDI02B
xiHYmIwTxkk11t42aYkVReZAgr1pGzA1UJ94AmnLdRrY8eZtFxxwbgs32MZOepRmBm2qdxU/V1vs
G9N+dW3eBWTIr6pIVsN5ZOGEj05pzMJYFQ6WlKrKMTZHd1pImmNh9lscDChgOM+5MoyT2+gU/SCj
Mp7SEzv3TbzrY4ENhtWIMxRn2NInfhdJ8Oiiy5Sb+SzuIyaKrRqmk+MC2F7nVriQ3CTT4dN1mZpW
fGWKi29j5NGr07HI1xogvqNoCV7JocbBttNb/RZ29HAccQ6SlBfnGr2EwaO66SdyTf02mKg2nNLk
08kIAAUJF11ZyoAdW/KSu5Qx2SukgynG03Kga5GjbgJ4rBjikFsME+SwUOETczHcaJIHmAUwAtT0
35gqOtdG9K1VdoyHsNzHxktmB1c9oqKPxRZUhaZ+mAftNuNE3bGbPklkKWoURevbRDR7ZXidBhV0
0RymKtZuHm+t724tSOSG/4k7/a2JpeUzLPYsFhiV4pamLFMy6AnX8JMFC5nLFtZtjNJf1s5ySjHJ
5QYSrjf3avwaNxVKIYYGtFzAXps4RyEotPBe5XayLxqj9WIoHnodhK8xGTHNYFMMTr4fxmmndbLc
u4rGRY3t9cJN3Leo6OYwIyqyKLaeraSlMFPje9rg0o8yjXqNnr4kGREymZkIt0CUSDekIt1H7uDn
a41kXi6XwOBcgeF25k55ZlTpNvlA5MUdB1KfMODAU+cVlrRqnq+dSWujy8bCmgMoOLRSNDrMqAks
bTsTneFyoKV95xkBn7VKZ01Nabvlm6ViYZMGfIwXnhRjZd3kdp95gHspcJDkApwpv2GQrrys05DI
kzd9NRq3WKaU1R+WIbgKvNobVrC3bl4BrVYMjRXsdlZgk0XEoPwsRDCTeWC7oOulnzcOqyaOv1GJ
BxOqEtYZ+ZguOMbMFQBUgdk8iLw86xGlbjknbVCps4qjd7DCoGCC8SNb4njbp5hMCWCgzcekFep7
M7zRQlYbxeTeD4rRNhsN3GpwCswG9kpru8lOhN2+Cl6KKK8vNlwVTw7ZbdqX2jbWWa6hmICXuqs6
56tMzSvbd4wBhuV4qsGDO6fYoZJc7FnNp/t5AXtdAERIculPRvnUoLHjYiqQSHkvbbKe1Fc3A02b
Ay7GemhihenZIukNkEf9zuwBnIfhHJ/NvE8eQlXdVxL3cBin+0xAnxs6Ud2UGmx/XkmS7WHxYdkM
ErHrYvqx0Q5EQcb8OnTJca7mN0vvP1vE/s3kRCcktM+2ns1T2cRP/P8xL+vpvYh+u1SDA9C33yUs
bWJCDm9Vt12zj/3TgusRinlppsa+08jbz5GxXwqFP5kXHncmXDNKP8IaKTiVmofgxbuPn9CA4Y70
sbUvVLRzpoVML3X1y2poasRvQ5K8yhl4jOzq1uBLrYW2OW7cs6VhaSk9W5++O/BH0zhyE5XOb8bX
98AhK2iid8Pw4HVd2Ic5p6h1D7MUDxneFQ6CtXAtGXHxjOyimprtTMYaKQ8ei4LzO6HvEP/Ftxjy
nRmicGkJn6z1Wq9X5rGBRCQnF/fwQAcYmspayeseSoO4AKSdbWmCvZrj4g0+Kkg9LD5W1D+LjORP
rCcZ3ogo8rK8UfcZm0gxrXsOu7tdbN+OzOSJHbyLqTrkHkwge1iBQQrkkJfPEGfamSkj74hFhRGv
TesYw3404ARORXYOUnUX94jSYZjTsUE4xiw6F6uteFZZveuV4CCcB9AW+EBRPwxsLRCLXQNMFr0X
Pi+R3mCTkQblLr2DZdCh3OcQWvWltMPfjlZBp3e1NyG0nWMyUE9l+y3ybpfa47xtdftjKT9FZX3b
GnNYXrDTGbUFHFaI8hs1d7mirKCxbjtqJrf2UD5APOXn6zq7ZHWIzFgEmmwleSuvKzPz0OfP3aDx
GCfe04X4FXhlN1aCs7ad+19hQ8oV5sayr82fbIK8GOHdXiEc0WpvNhfEP7cemTAt5vmca1BaJtv1
eKKv4XesgptAVfPBWCbmg7S/M+NSHh1qc6E1VC+r4tOO8JwigCT1chgjfK/BkD62iyCLJ+VHwJ84
uvJ5dIwUvjWLD7cgQ1roPCXTApuBa8a+CfcPMJ51TLlH8J/KkONMzlOQNPQzRNeQW/1Y4sjXK7Be
s7RJNEKLMI+8cyuscUu2rVTzOZfsfJaJ5LWOX591I1QMPfwQI2kIPAAsuuRXkE4fAx6BpKzINYOI
TermO1ixjT0vHesf/Zxk+jNmA3vvVNlzJCbyZWI64QGIdy0Uf7hUitVlNp9Ma3nt9BQeiK4dmkaz
bpxpPqpMcLkL4wfH6l9cfFleKly0giGu9vBE9nQcTX4zi3SXpmxRUxGrbe/Otx27OUmvKi5GJOp0
Apvv8mmvI3UPd0rb24DdD41BmiyIYJAtJs7FKsonr+QDXbaYCvGYagcI5dhlqfLV2uTdNnQIxczg
Zq6+zE7n6lHFP6ZTbAYZW/s2Z/hyxpo7xPIU6050xSOK1liZ18E+jLp4ol/bl4H2IMYm8iUl8JDR
ANiGhGparq0TIhsrwnPTruXOJZrQoO1DgHsdLtB5wHI+V1i3KREJ8pupLJ6mzvlVGco9Kd4sJf/c
ykPwxOmyXre1c9ciKhvyYyTP5PW9+yq0JdmRB+Jhxt7JisUNPwEs6XLZM53XLEnmT9sc7vJp+nCR
ivDw4Ae1rImosrqEAjt1lNufxjycTGEbtAQ4NIcIdzrEo/ZVmSVT5ExtQQQr1RRucumCDyOyll3g
Lq9w75DqUkou9XA+0nnmLeK6oISNAR9cR0bc9sblBEyOXLygTDNlDbQLmvqutGx4SmTL/qmA3f8L
nWr9Qr9KBi++za792xdecU//7m+g8cYdLpifZn74afus+x//jd8Z/pTrv/l/+4t/BUg9zRUAqV/s
9rv1TwvjsvjHtJyDXILnx7U03XZ118Az9h/l7f7X/8x+/vj++SP7/IMM4Wfb/vzxr3/9q88/jm32
WXz/8S9e3FZ99/P9x2fz8/nH8+O/icO/HZ+O//U//bo/n2333/+LsK0/rawqCosppNc1VxKL+0tl
4J9/yXAVYCrXZmKiT/BvOCvd+ZOpyz9n6TifVtTV3zoD+SXp8gdpWAI0xe9W/0xuzzDXbr6/o1z+
8pIZyrIMIoQgZteX7B8BK3o7LKGj9MB36aGiao0d3egN8HL3ibvJWh9J4g42RrKXjAZef1I38Qu6
JbY9+8CnfysP+sW+dWMf2dyuPTZibCqouw9vJi8+w+W4Xx5lCzZ5D2oDWkYHaUljU4wk1EC1cOAz
Dd1rYV+pPcN1NUzjppcnSzxPApL8s4pOWnqnUojDzqVdQdP3qa+XVHO9CAhILWV07oMx6F5PTl2b
po3p/l7ipyA6L+Zujn6BRM1TL9oV84HDgQx+2hyYdlC5ZrLk36AB8+RMM0C6J+S+ejEWUmbcM4nz
wr7dVtqmVwe6TK3Md9r9Yt93+pZfxRMVEoJggQPvWmTHJDoysDfTMdzZ341zSXE/Mc8+hL+U7uvX
9a+3Trsp7gn7ecV9ObDo2FUfwQPgj93InvVhMc5AqVZ2cOkl/mjtnRsA9ujvj5qG4rErb8X7YL06
D9VzfdsY55G49BHunsd2gRglfrf4nTPHGq/VQ+7BjHW90mf87o+AZqki8uozlVcd0gU+28cC4EMC
A+x+FltOSOuZ7SZu9BG7XHeAJP/VXCXa3LV8BfCPTc59z7XNwK7L757F3fRuryVnG/Fd/SCnUCnE
MJU/Wdvs1J/LMxVrVBweEkppvvOKgRaR0lt4DaUnCN1LygFoeNjaFa+H+04Uwvr+Ky/onzrd/n+r
JdUtmG//53jwtcy+y+HzHw+eP/+Ovxw0UvsTqz+bw8RyNBrKrb9Xkyoq0B3IeMo2HEu3FF/lr9Q8
4sGmq1FbahmWTtzM4XD4ezwY0jIPToK8ukk/of7PHDM63wvJ5X84aGzN0h3+wNU5xhfSyJj8+4Nm
GaewUjVQcTmOIaZEKQjg8lEqRAcgmYwkd9iE6JretNhWVoVLKps3Fnj1rsbULjtOGLzoumc3bN6o
5ZM7I7eQM+izOalZ37UBBZn8F+U7ndUIcUzdj0Yqi6XoryqiUtF2Wq+eLMML5o6yGcO+I5J06Ox4
XnfuZAnc7tq8cVqrU8h1haJzUv9mbq8MKMOhEcOxRtSgYTqKoK1PmoUvUAThHnj+WpzlvIrHJVqY
PFPbwgugYQQdCOJN2AyY7bH+RFmE2G4f3Q5Y2ZTWx05HjBqW/iZwuh/TKsQODvQp0AuK6HQE1qk6
FG52hYYLi3Ya3yumnBAkkFq6JwWGhxvKS4wlRtcjxp8k0HdaAISWu2VFFKMTmNbsOn5OipadUPYo
Og6uKYNhL0D/MVftuJDT7W0wimQNGIxUX5EBNDZyBTfvsj68NZxWelJRwyASvDPlsC+T4q2Nyncn
4VjLV06AjVBmLGyTe22ABNF0Oyjv2ybMlhMB3V0UaPh4JorhdNiJZW+cCpuZ0Q+XKPJNpP1NPx10
p3mhy8zeRIg1cO5NQiNjA0FEe+qBpR4qhPgcedCzczRHwkbfehA8ToJWU0ngsiznr9rpPud2/p4j
7EB9RBZGg8QVcMGeNQdDWzvwJEBJ2zQDfiyuTtYSFvjc8JUyirsY7jaBNnGmdkBFE9EUXo9+tiY+
JR2GA3apzTLxNNFICtQWPJwGR0mqk+jJ8pCab4zIGhyukh4/lpgOImWLnKgNREKM6dgnC9SSeV1J
0L3mT2mO05WxHqoUtqI2we412ugVGtrjemVuN6QSwxt7hW67zqHrcoMsZeUSqrTvVM3dvgNaM8hl
OWW2s/vfJJ3XcuPYFUW/CFUIF+mVAWBOIilKLyhJLSHnjK/3wrjKZY893eMmBdx7wt5rS4JzVldZ
q0t8rGUzUUtK1vs4Tt+Zjvm2UeiNogwPV8CUbSlUACdhpJPkyd53Xelt6CCPGBAVVZs0kZtHdfBF
uC/SjCWQ0XWMMZv3fhp+IrmXziw8ae5wFK2GiZWNPCXVTXjtp4hO5TREXzHjkLzp0RhIZNU28xYq
UDNS3wfDrey2eqVN+pqUclnKisZEgeRYXL3vVeq9TxUKdnksqxXLnF16Lf1O3onAUxZyXE23YuTy
R468FP2YbdNOjk5ap15zuV+bXnpT+v6pxv4CbZy2nlQAPUljgjH0mCoFQ+czi9cOSgGTrcz/1L59
0/UGf3Ro+OjGoCTFRn8wA7l2esPaaTrNQhjqO0m3sq3copmYuG6R156spnDoVu4BMhD8ZCzciIpg
o8+UrUf9nmUcUZaZdLsisdv//1vToM8yRwvLq6iQ+6OsUrP80WTBk9AN2yOtUxm1vzYtHoof/sIa
Tt2IkJxFrFGrzKsaq4eTEsuYFdK5dkq95BP/zo5WCldErZvr2EbmamoOwYIdsiPX45lnj4gaTQwN
I03tPBV4rywGcGPrIzaFY2NMOvbuTCIRITU+64F72lLOue1/kQO6Yip/gDjNl5fIX23JWHe2opTg
r+h5eyIPULfN03UImCEizbrQn/C0v01jfLYhc/KRIZ1pNf7OFPpWwBXyOD20Rvmm49RyGcKOGgBn
CpJzQShh4aMKotexVqwsNylX09KyqDyIb1GWHsioJNGwWCYeC6Gaj4bA7WBidueRg1KUtRJJ6mJn
2+25r3W4IXOYMTi6FgtSGOz1AWNvo6f3QA0/tYJiN2/+em2CaId6r6pWrNwMTIMQGQJt2idFc1R9
4FiJ9eRCwl3CIjxJeJcU/vytZgj0/D+wzdsVoyWoB5ktlkBq/9SSVAbRdAcVZdJCWg2JDKQslPY+
YVNEGNkfFlYuVgLYdqPUrOELsXcQnX9RJ4h/zASA5EQqBBqfOa8fdtMuE3m/rozoVRt8G1NKolAq
GHrkFMZD+NPYTXCX8odtD6S6+RW/1YrOCRAXVARw1cGur0IGxqSogagCvvE3hCqx4BsDH+zNEgrL
Ku8bn0iNBVE9pD5nZkMYkiChBpkusUVwzjdj2l4l1Y/uEilMaZ/OXUANKsz0pp1vNe/YE6R1nKm6
Uxfms+gANdXzNkSU+VVB84u2Bvq6kCzyH/NL++v3hb9Kk95cS62GxK4zJYAD89xWbT4kogiXXRnf
y0n/MQtYYXlefw7GWJJu1FF5h+RolsO9wO7OWrsCGUjgcKBpr1HRr20NGz3si2vTVg9jJpfO1YLX
nMsh3UlkBi6t2QPecUoglJe3jcbfF4RQLRE8rQi5fE8U7NnNpecD8252BzHKPyXNg8GH35jobaGD
5g5qiW+/DfZxsDfVqGYW+oXtEQlNKr/XpfgoGmLyOvtmpM28J7CbNdAsS9qGnf5t4ZDRIrKarQCN
TCQ8PH9YuVhI6Y1Kapr9xtGfnocyXUI+xsrDDCad5bZlkSHK1Cqe1aSFQGaRkaAGbyNRhIsAuAXT
nLOuee/MxczNUNzHCrU600iPsRCwrjHuY9dukC9ow0BKownbO7NYHnUSeIpKpActR7Copf3sndF3
ZRM6YXnR2jrYGqGxin2iT0iFWcTSdJE6ctQEC4bppFch9LHemysaRpCB4ntrlbNX68ksDWKs2Dnx
CQXyIyOvQUONLaSR6to08w3rB+95GX43NrpUBWq+79nscCppK7h60sDeMMzsCTchqsNQp6tv4DCP
FZJ5ItISF4WW2tzqbBZ1bBOjQveTzcy9uqRuU+5SpdxF3YHRJPgpswqH0PJvBZdINZWH2OouqpH/
06pw54sMNjBUFbIrztJU3HIdiWvWTIjwZDcuUZzGidFs/bi4ZPw4Iq/ZKM20UZOAOAcslxvdlPZR
x+qArxbmsDeg1bSQFqNJDXx0xwTPU95WAtO0ySkMfoQLnQ6tjg6T+ZDQCTCbZ+hfkZc0GXnrkOn3
UXhw2uXodzIpLi0LKF3Ztzd/zmLIQ4C9Uz5Z8MigQ4VJXl6skGWwh2EcAQWNo685o8U6H2DHtifw
2/BKnladSlDqo/sZ3XmzHBRxCFNkRL1/5tKruNKQK5JOSDx6hsQtVqN/cRIwHJDHcIdAvV80jbEI
KvgyRmbOwE88Y2X/kYUwq8oif2iwcbD4zbUVymSpo/kcI+lfTmzTWJuPdmT6jGgUfsK33Tx91cLW
EEH+waVF8LFYtSUD+EigmxtsDA29+Wdk8m0irccZTHaloEQsPfNJX4tJrMp4SgqNoWt2bh9tWNxr
Pf+o4/choeBhvffWZ+HZK9WPnJcEp1H/O2W7wGjQLrTEnkd2+E83QTjnLKspdHlBCHYn9SQaX0VM
1F+U40gk1LIi1RsZPwbCcQCXijgnKyhi6jbb9TnSIuTSLFqUZmn7gSM6eAA1C/wFZH5PrSCwyRBW
B2WCYQwsXFX5zxCDfzeVwPrBOcpZ37lkMwFhgM7C0LqjP5jiVsFgjSbPzlo38o1dq/U4rFHga8B5
5ChC9HmXBRYRz2rh8SH57DyCqHQx0mjjOSbfUiftOHSGuI1cwAzJUp4DnyqT0YOPVNPw+3Bdtt6P
omrpnnk4ggeyIlf9ELxEGL0B+1hFJYfCiGjMqdSIH2JMHufoly9pqmPHMKMHVr2D7tdEo8nyzygu
KB4gnhH3uvDr/j2iS+O8FcYaBvM2Nap3ODsKZ0h8Nm1tq0eoTwNjeErNQ9HRF/lRd6xq7k+8RNEq
ilgFGviv8ta/AVZJ1+QaUV7CI1j5HhFQXgM4Uh1/2DfjNMFL2JfEkrAyDhHj8jMDMtATDmNuSUFh
9dSP90ADc1CH/aEHAnOWKtINtS676EXwbODu7CZd2YoisxzTLBG0kJOpYvuBb8tvQ9NMOCsCNcpm
2D5d/NfaF2GP3yPPez4l97bCPl2b+BP8JH/KKs4nU4oYwrR6s6YQXlY1CzgjKe5RAQjSLtiY6Vb1
wOjJCqjsqqUtzgiVMrgAw8H3tTd2HJy4k89KJyq2A7hBQj5Y5bbNeiJYHkG/utBaJsh4GsKQWU5e
Ue10k/3Vyagfx3jRkMqDLTWMnRCaodyk/lJiYbFQ9e7ZlcGlN5BRWXAuFwaJeU3PgCedtL0eNZsp
rYkCVKh/88N/v0Kp+l/Z1tdF78KPuE3W+CQsYinb6muc/zGTRoiLTLQSu8BpZWrQPazSV9yWLEIY
wGtPIHUh/SFc2jLWAH38bW1+nHaBwIbRwAJphb+SfJ9QoyDea2PeuqmvHAlBl1i1y6wGedpWWRKf
bSkrVpaBAagY8ZvLBqegpp/zHpW4NofHAVb46SzlhiMEQT0/UJbm1OtStS0iX6epQABdmDZ600kn
mhwhfIKYGrZm9xh1ApOFVR0bEsgw6aKSDqDm9gHS/6bZCdzjcEhgJqGiV6nYFnYw7aIO6GWE5Blg
if+F1W852QxM0zwH8shfkm1DEeQJGbGjeLRt9Bpt8H8yy8ug8ROuSj6KgjPEiP6wq/xaevk2NvBj
B0BPizi4N4Z5HQjnGft2a1b9xk68f4N6N8f6FFfZV9Zr5A+ohMMSBbaIdZ22z9qNZk70qNUwpI05
odFnnVME/KXKdk2P39G6IU0MZ4dTiB3GHLGMNtEvAwkOl/zpMdxZasQnR4iRoloGUYKjP4fTKffJ
DV7PVywkrI+GSzwVr10A4rJOUtdL/cdgKUASBgCTkCaWE5A12c5/YgAPLSFE+EFWtcCcanXVC/NT
hnUqvWNyTXGb2q43kcYpx9K9aKaHgeOBlPoPMs8RlsjepohlfOpEkeaoXNO4BL5YJeaa7W9qSf0K
/d+ljLJ+10ftvzQNJbRpwT3gCbAxpdZzbJot+GH0OXFR0FZwiOHez3qIDT5nVIkaEKM0Zx20GnRh
jeCXeshuvHvJQb4UXhxsfQssS4zhFi8j+d8YyjF0dJPpO9EdbVjqcDkiWkQFY0TViy3WQSgWkkxV
uUqa+GC/S+YgoW+yHzBYwZkNE42Zc6jACTYJ7TKhkhmD99Sahh3sQDluDuWFoLI5CxF0XUIwcYp2
VDMrcKsqdiUUNKYcHHxNe5M0Wia1SNi07WnYUQeO0R+R129R3q3DuNfIGspNBBwbfcBPnSvZzaRX
xI+/bXk/Ja89S2NwpDsm7OoYSO9eLzEbB2yu28e0HSNe3COjsIPdIwv0apVDTG7uQadgbAuPQRXo
i84uzwJpy4It6DpsB7S51rmSyOGVZDBfEzrYhZKlKbygcJcAV1HNFJmad4UUMqIIqi3HD0dnqPdo
WgwnIzBoQc3/i5iSnS91Brs0J4llPCL4tgPt3mSUjr2NwqooiF/odyIezUXdAzWu6jcmNbqjJHyP
vTcMlIgBxyUjqSUKuR8/znajOOFG5uSrkkucildko/Ab+0qAJwhA0un/gjrUdjbiPX+I3owpltdy
QGKk4ssOijkCv0b4vnpGnpgsD+tcRqdgxCi9p+yJF0t2hcBgnNLE2yPM2dpMWyp6nL8I810L7M7C
8mfWnalfKPQBVqN/JQ8MqEVnqGDGjCM5GH9DN5ZrtRqPWjX8BQma7A6yO/YHJNmV/ZcpP14BoEST
vwpj+lEK0p3SJr73otj4U9Ug1UoyJye/NW7nDTo6vQJF0gok3NrM9Z+sxDApheNjlPOVEbcoO+VL
k+IopkD0iw6iTGrrfIfBLoAbhNjc+Ak9qtORDrqd4O3lea+uKs523qBFZPq3thd33UxfkQVRjWw9
j3RPH4JwU5rPQA/7dVn29GmWcD3PmD0p9L6pbl6zmEofvOvCaiokQ8NmZvaMFQHHzThRGeJ4g4Dl
/6Wq1BOSGmyx9tZED6UTMmr/KuuGvTVyyL/kUzex8k8Lh7uSMDMlh+pFuNFZzzUNvQfObG56VKJA
U9K4+4vDyI1T49HL7Vs1y2RGJpsOU7wXgydCRsep25opQO55qmCnNg4n1TxnuXZv+2DN3MRaogIC
uTvwKNK/85GS7BUKNEcMpGd7hOeYLSWwXGGDHmyVR6iRzp1CmdVy/hJMZTvVSGhpHAYuKElSp0lE
grwYL4nxpvKtUtKMlOaAh1KFz81EMFXzL8So4XoQtCy13WtcOYwNYyS5NnPZlW4Bk4fltTHYwbeF
R3nFywqNpCXKgqo1BP6hzxXxUHEkJ0p7K01u/yHax010tFge7GJdveK0AFQTxdlaZ4gDcpKlzwBB
MtT8S+cx7JRVpmcM0iH8cpFPZkFG5qSfO5+xSlQqiB9pN6HDObiEtbke9/Z67J2NVvrAbxbAlsxD
N1GmW4+bCn+8fIVtCFkxxcUmm/6r9EByRUwh11stTS85c/GtQua0L2vB0gRLT0+EYwHZM1+moWV7
BXgnSGFQcJOpJVuGb5hwccIz3w1dIqmom6T+AxtzfDYCsiWwcx1ENQJSL/0RThby7G4ImYogUpVq
7oS0DNS1EHQCrcz0GMcjySIFhwzCf45tv6hcX+m8DdZY/KDj0SdFfS8FZxSK5vyTwZ7UKIdKGqOt
FAUX1cZxEvIClQVplijTt1Eqsi0gWIipE5gCqXivG5qDtCxPuY3l0UoYvdhcLIotnVsluBcjW8Ba
B8mQJjcpcVOJW0vpKoZ4/vSnEpDmVLN/KSlQi9Yp3ADfTohWq0PgeoD+QlS7YUHCuTLAuujb+XpQ
0itaTcUd7Z7yN39VhlPK0d3O8Kp2pGSwvZHofLAUM6WqmGYlt7jkghj7cs+ownRFW/9w9i49OyA1
JWHSjOb0Fir5rdPVvdxNENQYtHuZ/ITbF6tcpnq4EQrFVBBAwIE/kDnqPHqY0Fsu84nbURY/nZBx
4lTiT9HycWO05X6aJV6DhNa+bjHHxOaAPLmBdOFlJHVH9HgW3Ms8taFLeWO4ZYG1IzvlpjAdX1ul
t6SIKgX7oVwaKb7neIPA3gJUVdeFj3E0xqytVjznWTaQa4Hz2u8oNSWp+2oDi8WB/1GOjHAKmRNc
VNG6NtC3eprpttiVjML29ym+jR7MLRwypEGJgMriG8alyuFytaD909jGK2Uq+0G92pk9LAdN8Vdc
mcwKGYfHaFp3MW4M1Rz2RvSf+091ysn+1UL4hW0rReSzmrXjMbeV2gBXQZPq2G43qYTzvh31uQgR
JBqHNq2Evah1azz1WkvRNlrbrGDwU5uDCxfpUrQc0ppNfGPYtA5dI7gsBp+2ggbXIvd+IaeaSWSl
Q+gyOrnak0CKohHMBq4+ZPZeW16iyY3NkbhgjZNehyRoSUYKDlaXVqGI6tUk6A8bkYMBBzCL4XPQ
NuhBHU8uNdomUE6o8TP1rIzqn+7zU8pNxOXSYIIez7Ijzz/Lm4wQOaUa1kkUCofaYFXGAZJr1lmh
o/r0AI3isZxSEY/zbRxj7Md6aBtrYWMUVHGTTZDuQAdawCitCs4RP+8+Je1obOvnaDAka0MZADFG
jiaaHDapVIpz9WjTgxfhS9OJXxqM4reZtJ+B59uLS1Yk3leqikdRm7cxWntKD8kv5VJn8IzrYiIj
UdFfJULRsWCEZtJMWsr4alLtWWcWqoMmMjCFwQUfp+ItCIhzshjxLJP0awh+8gpSHS6DsyV/Txb+
mHMcn4XAc18wh7E+bPXNx04pexdfvYOP03wXyn+fnmImpea+RbBg3LzyFCMG3vXGW6bcEjrWfNnr
b5qCK/JgshowcFSpLr+Xt6Bjq6ToN8t6G9ORwJn3ICd+jMKRTUXCrTMJgJghrmydTjZbFQO7L1Jx
pG+7vOXGcQI+kV+x1CzYLjAQ+bACdaHiNIqfcm8cPXgJTJWQhT3g//QBATBY1UbvBL6vZgjav43Z
KSk/O8rxdPzJhLIYppfW3zPxZo2HVkCc/yOxXTdfYXUHWrCxp09cfHAXbpK5j6c9MA8I05N9MJq9
B/K4Ckn0sHCl7Eok3yFtyt6uXpW4yWhdDTIgpsJ2CJcewSVF9VZu6MXegx48lPZbxI8IyRe23oZ5
T3GRDQxlP3L+NJXfjOERJDBIXaex/mubRy5fJ4FL6i8SYGsNDpAAY8qpyT4D/7vxWLVSQEgjUM8J
uCzrpxEKfs8j7X/o6bfs3VX122ME5ImHqtxQzyIbuahoePnQmPex60YE8qo0vHCgC3Tw0wYL/CLQ
rSUB5uzS+WLZEtjSiuNkIck4kAmMSYpPBVAKCvkUMZ0Z85ZRjg/Gv0x65AlR8lsVr5hCx9/uMUtG
nSsgSsITsy9ezgN+tNQHeOZSHDICeqQlcVm9w5fZae9NfzRmbhmxsjZmuMgxw80QbjTSfsSJ3xnr
O9M8T9a5Y0LEIABOSr+yp2oTEmPhd3O+Q7aUGKz0/WdLJ6pg/akRIk2487ySZbb0qXO6ywz/bbiC
Phe0YHxN7wfbwdg3VuColrfCRb+cEq4CZk4mvYcabRIgulTAuGi/UEtQkfJIlx9DZy9CQlXxW4MO
xaGAyHQettv/wVqpOXFak/W7hFYIpXdhjY1bTj4zZDeaLqiGmaxRy7O2n5RXo74Cio2zHJ+T+JJU
nz681ME8lPm2GdaYVRoqNMJXo/YcRfsuPJXjtlfuiX9LdV5Ssp2lHxslE+HrXX4ICDcZ7vyc9ZKl
9ttGJzEnUl9yBWeGqQTGJDgYNx8qSFUvK4+/sfPic3adE5V7wbmWAju5K9E+Ld+U4tOK3gb5L03+
FPUfelx2KJ/VyJSNYUOCBWlGayCs1q5j/zWUuI4E3wkXesgQNuUuVsIHF6di78rx25pJJ2xz4snD
Zlfg2f8c+4vFQB1fThGAw3yoREZRS8sEowr6FfXG/YYm+Qd3APxBWsB8WtnZHCcTuChX6H9m6hnT
QOVhrlLrHqpfuFHgv13YE6/4KtBA5eYuZpY4RU+tBR4LSnSO7A77X/Qk63D4Z5H+Fw3eThRI1Ecd
0pUzP+UFP6T5vaw5cxr+e4lZI1DYl3oHeaA0wy4nun9ecjSrh1n+6dbLkt/z+piUz2I8F8o9yk7+
8C68r4rvImBCPdjvRa/uc+Z2LWl0eE0QT/k5gKzsyuPOsG7ZKt/SR43LCSgNVRaJpQ+TnZMZzSNQ
1F6yuVHp1zMbBShEjSptFz19rQG1fuh4ir/65osd/JrZFvFOCcQBs1gA3SIwRbDrGUC3/Vjp7Il1
ZQmkXWVb91Lb10gpgundymY5NOAKBKRsIim2FiZGEy39Cpu/hJ1IgmtDLb+7atMwBdbV+r+zB3kx
yyBkZYPtkinHsODWRGADAW2R6KfxZ4VzzBC/Z7dJmRuJFRGUKxxHYGpsKAC/JXoQ1ssofLtTx4g+
1ZhCgkywc5YbXM1+k270Guw8b5OgSpIILk8w/UaYKCgvePBBm7IMatsC+hkr55HYHBDMZUK1xNdX
1ss5QdbINmOASGEEMudhlgopCpDPtnWB/y7dhjHMLxM9HKLnHg0fYGA9WMvyY1THnYVszqR0ytn3
i2bkZtNWrUF2tvYew1MNBO850waWRWuDcG6DWxXC8jrAD9MB9atB1TKfWMX5B7qSBxbltQUnN8dq
IGEa5h9Y0fNIMheEZBbXtCFeJSUbGT380spAQuixGwb4H7QPH/dOQKB5Q8BazhAiiZ860sfpJtWf
McjACUE6skyQpkhf3nrqLsOTFvMfTiUmUh0Oo0//zQ4wbf/Z4d40DzKCPv0TUjXLzn8jGwQ6taWE
1GSiYhpFA17vYxR7OZwc8nOAimyY5q14+MkMJ+imXdv4HnL7A4gJwex8YC5amQO0wFw1wAzta2ya
+Bd4Shi0ppWCqBOZk1ItiHF15hohiUiNTmp+jbEKYWk0M26oDZzewgDAhKZjCgh5gPniqeYbGezb
/P9jJS8NEQdvyvz1YsBZ26nYNC20vo7RLIVx3nGdkIgpqUd/uIjqLaZ6jSil7H9V+2H1nNOCT81q
XO2w0lnog5DxJ6i3bR4pnXUgppICj9do3j35W8Zpkx6CgufH8HkkvL8UeZM252IzRm65HRjPUYbC
x+YBD+liEnzhDQ4VdtHs41OnrJiDY1GKFeHkXnuVIbj64XSd7YisSBjqJJCtCM72tLmcPSCoeuv9
4RQn87bvpfYqdzWSSUDyWvrUw51MGqXOnVoji0g6fKH4NI2EYaQvwO/bOz8q3Hzqj62hX1o74pOk
1gNwL3fQ/M6pTmPqblMwAFNRv+kGwXa8wEq7yxFAyBDgqC0XcUEEDAGqgPKPkpkd8jY4VYW8k1Nv
43VsV5VXrX5POMMbpm6qKFwiS/eeQnx6mO/ynqdoHFy0BHzWHrzusJSCclcQPKMXNx8nkCyTWAat
E2PCkOZbZO9uJzBeMaH18b5LqjhaqX21wBKBuPnXt+NewjXRc2O3jeFM6OnkBvJA+kanfrLC/myh
8cot04U/f/CHyTW7+BZ3xVENpEPuh5fSWwu1YzncyVtRI6e1wRHq9alR69NaLZRjz5wuFRDX69Fp
CfxrWf/pZCSGHiIrOVuLmtzFbDwoRILDHGWkRv4H14yRojOA2lF4/a2RCYsIswZYl/II5PZVqibb
0vSY1fXBL30s1iZgkca1Aua9lvYORP+DmMxTVYs3dJEnkelunnyGSfqtAwuG6F4W2xrXpxJIeyXK
9yq2DIXCNJHTfuWn01MV9iXJ5L8hZitCE3AUknKRWIsmCgzWXVOVpGVHf6VunbLevyfGyiiqW2mY
v7XFle/3TMGio++NW0VBIlIa5VdiM0Xm+EgYA6JSM5Aszmc7uPYSN5KqfCmMfFPkleTzjuO2jPNN
Xn7L7NHjTiyT6DTMPPLut4pIitx7E4Q3ByPdZM+Y/x2s9ia4jva2DtxwegtbtiMucJNIvUPtVepD
Fb+F4ic0Oc5zhL/1odNfFa9Liow68Bkd6PspTwgtwyXzCVaDdcGnL051+MyIQQ9ZCidEZfYM1Igr
B2gYs0d9cNZCmDwb1lHZLRRXUT+Yz6xSjTy0ACvyL0iaZcTCPfV6CMH24kG1MlzkbpfJ50i7sltd
GoGbpmfgOcijlvNYIvgrhisxY3m50uK1rD2i+pO3moP4qC3slSk76jHi0lYahtzayQ4vxprJlOvX
J14lGETVQvQsyhGUovlcZz6KJlWwkW0WFrolYDoLzX/U6kaY94QDOFUgDGgPtdopDEjjrZK5fesi
jeNfoXYwMGbqw2ehyFvZoR3J/7T4vQrRdq6hSiM7mKJtUD65KyHCYlY8W+UR2g0M9WWxBOVR7voF
3EH9yOli2S5nGmBLeAO7VPkhQQu3rgd2MTkwcdKydbRGy91vIx+l2opk0viby2slBaeGAZ4X0jqg
C+eP1r0VWG7YWKtoPsLxoBO2gd4bbgLEl5X0Dw6AYcP2BBc3fmvdNbUzAJ6fMcdFeJ1HBi1PhWxt
BqgS097wCG44B2tUisaFit8y7hX5ycHHoL6J7llO9IH3lBRo40l/VE3rRt6M9qOgnM+UYwX8bAHt
K9yw2Qccd+NP7gT6JY2PkHTaaDc48N6MvZWfGnErCuBlYgJDcoaVspJNIAzOOJxLeCDyvu+e/LZY
2476ObMuFnSC2tHHc2ttgViuZF4E6vR0R2bQclKdxOXBybZhcBjYUgKw07KfdPqV9Leyd5LlY0SE
9Rt4QCZvQfhHsQ4bTQuucbMZ9Rv4h+jhi3/96OT2gzocSM/HDKAxXGm4cxjL1tVcSTz3/4qVt5bN
U7RtHCk7m+WRcAnOzWWYvPHPXDa26+e/Ifefkn8YDMYHB5I+wjCLLTCTZq7stvjpxWtsfivJNfG9
iZM+7KRoP5VOtvSXPObYFtuW9J1rtnykZN5obb9u6s9Cp7raFuGuaX86CjWzuYUQqjK0cFb3Fomj
Wm5i+4vvf20qKKGvADPnH4WLrwHhcnQPRjcBvceZAZXDlTIHnBCxD7iEcTeI/L1zwLhll4mC1Vxw
HoFxL80VHsllmJMvYPxmnYvcBrst8qV3pQU43F1rulyV2OcJSRIgwt41IFZ25UG3WShv2ONgDH82
Ht5lqEQANSjDSKMgoSjECA5chvlI2L17tQtVlh0UPtlrXDEHl89KstFj8icD1wAFnfCXAyCngunf
VD29+jgE71n9NT9p2dDDIg5WTBOo3FlwLflfKUqKEnrkPtS2zMYW+uIfqnIak1cmLtP8Ezv24gyX
FtDD1e7PtX8J1Jngul6rMNuqIy0RfRN29nFVl9uiPgE1alFY9odc3o/2rSkGlpLlokLUOOSbtN+O
0h/kkGWFL1IO//XSb+hiSDZxg8wHy6XJf+YP+HGR1WdVorOdwWv1jVzCstxizmQZg9nEZmm5r6p7
XV4qyqYXauzO5njZ1tIzWHHgrlRif5aExIanjlM3bq+E9a0m5SP3jmr1QnKD3m/RoNuncuEoOgXE
SbYu2C1vwXhLe/r1MWJ6wPe1lFdk2RU3AKHM2ZyEtrj0toF04lsIxq//9tPs9Ej+9b4s9aCxjY+S
N1/7Ax7Z3drKRRGavHJmrcysmn1oOzK0eW8dOiag7yS8ePounJcy9NRUyYtsFmWPNy+8K9014Hwx
uPdaBGwU3BR7ubELyzWxEyma60jsmU9r9IIoSvOZk/KtAmlvd7Z/baf9uPgiXgxpA83Jzqr3Mwxp
TF9d7Hprjlbk5g6cFChZ+K3pLOP6j+iqFYibpUCxIRE5gUp2MamnCdnueJD0Ex5VI6XlITSWJlD8
o1eSgxskUL7Lm+W7BVwtSJfT3kygI0NZfGoxA67NkLmDfdKD90DBIUXO8rp3pnwf5S6af6U7Jzyh
gf4eV/P6epcNR5svPgfzUu8l+uYo+vGnn0xiKiTeZ+U4DQpmIpVe/J3TOb5q3qYlZx45Kh9gWAmX
8m5JaC7vhN06OnLUyRLrbEYaKAltBnEOfJvagwLdD9d9cdbY7nbDYwzWoe1+EW9bUbW59rYAfkX4
0j013H8PfnaFv+2QPxc3OycRYm32D6BuAHNmhlFXXMgWMpWd77unC5/aX3KhN46cOBBBzYLd946E
GYKIUDG4YeVaa2kF5HmSNp2/qeNlOD1LfWsTTc5I2V5Q5yyCKwM+wDmQtvJPFjRsi4uVuVIyHME7
XtyGVZC+a+PjELoa7PwfhFQLLBAOiPZh8W2tBEtXePebGl6Rjmmu3XQaY/StZD9j20mSS8SV4y/B
49UHa4FL2EHV4bEOWjGso7eK5mKivSjmweYgRoHFN5Hn2zhhWHseTKYgOYBG/b1JLm130ih4zHdD
o0KyicdyRPnRNJSzzNpdBCf/n4bUVIlW9yQoijngiMiCbJS5lSVFPK3cMD5r1ppjMbmbVFQb39Fw
cxDNiYJCXwqWpYionArF2YV4KCXeG81bkq9p2GlikHOfkuFqFo8GadfM4GjSb4+vvNaw3n8pgXey
mMK1Orkrd2u8ccD342rOF9e2lfVEwThwYmSHJrzwZqKuT7Wenv2p3vRg78kwlbnbeD2gZ86lRmt+
SNOe0Kt0O5kHPTrBQXTGiNN5P3BReBxYBMAkx5DXFzPjLPgEzpph5T1Pw90MdpjxguS9eVLHrCt7
zSO9yKxDFmwlNsOyI5o3FtNMATUs+dQzTC9kBHXGDoF5WeyyAGznasSkkJ4kXhiM2kgwLhqlryTv
A/Xtfxyd127rSLaGn4gAc7iVROUsS7J8Q9jbFnPOfPr+qoFzMWcw7bYlsmqtP6bMO2q27rU1PhKG
Xkdd8TDGKfVCiy7f2cOxd7YTldOSvEIUwMMZ8sliukfWWZJY+WsNWxHbnlE37i163V/CqdCOxP9r
Cp0eJiH8/ylC5ImDqtRFEQQuPCTojrmvy1UMJaqtNX6ItzbJjhn+ZQm5DvA7srcjV9NGLkEYZTsv
G3pvTy0eSRMVRs2KRUjVvLL/NO/foD4blcU7tLdoAaGjrulwapb076XEnMgoq9R0h3yk4m9IXilF
zGa+LSG53IACqV+uchOvd7/MyiVe+zqk54io0e7b7p8y46omgDKYE12/8srMqbi1KwpWYVfitSUf
hvfAaR581wNFRgcrepLfSwPGTQxx05dfX+wACoZCdPA8dyy3uBdFlCH9M2b2yXFpULPIC296L7kF
/jC/xAvVNvgP6H6nW4/kV3HzmsQA6wRFJN3TCfaJtJHHq258dbGYIUv5OMrnjMB3n6D5E+YpbVwT
7T7N4Ze9A2vCrC4g8xskDE9/3nHtEWC/AvG0uc2y6RRVHK/qAbEhYzpJsouRhJoVcbrA3Bwj2ibS
njkrowGJ04YnsVtZwO8sCRGxMLL97MeDXdwGvuyhO9jD3m7P1PK2eC+hnNCfpMuGNwu/Jl15kFgo
2/jbHBZo7z12l5AnLPTWarkxqHM8x/KxIHyDD1D3lhgtfIIbu+7ldBdjw9uoZlur4zVvE1qZ/gR0
KrWvePrX6rDB9M+yK5jtkbVHV++FdEWugEeJp3KREMfoYkcSl4OmXQf9ahq72PzU1Q+VOa3LXk31
WfZfkbSZWg5MbPXRqe6PHLjMuBoriroIYObHeTuePf8aODcHNx3lxzMS7b1zxxav7FkGa287oE60
gqcMYUqduAfQnp2mrW0T/7jP6w0Y9DzXcFOI2uylOIDGUBhYxYSstkseUD9B7c8n0L4j5r01XKoK
l20wVTwUf9MkO9l0J+lYzItZK31g0Xc5XgjaXrXSJwsvu/I4h2VFTyER3nQkjKwqL4X2q8MBJPAE
5HCC3aO8dW56flRpJIr6nVdg+j/HExP1E4lzRqV74hoZsN4mtH8qmUf3MUTb8p85Iw2o2sgWC96u
NhiVcCXI2h9QYi8PjHstERIEbuR/qfGX+0eHhCHy8+caTiCucsf/s4JfU18P+M66bVIA5F/C6lLG
+7tgSQ9+s660i4GjJk5OI/MQ8Vxhd3SCX5QA8o/ODTEpSyeDkQHM4JLQazaJRWu/JmqShnwPlVgn
yCxOIteFkXRKnrq/U6Wfuubq4sjMr4wPpVOAoyBwyPdqddPkT66ozGQcHdZ6vUrMZwQ5LElXccug
GajTDbHfNuTBvdNx4aAJl4GypeEoyUQy/gjvHaE98wFSp9Cv+qBt9OSvdM5x/69Kr6bNmHDwnGWI
DR2KZ5Z9aykqanciAoQlt5vD9GJESr6ndEWCFJPx1qsX9DqTzr7g0FAJYg0OGLzcHOVacBv8jWqs
JPPsMcIRtDqzeZBkUFS8XTAS98LCsrA0IzRvO9CqpqW7lhQ7dOroeU3ygVB1zmKdoFz1NS0Qk2gx
tOmFWiGqJD+85Ccu7y0F0SSemeTc7TTt3WdvtEod5CJzrKH9ioWNqDVyeBeZt0rqQ59udY90tltc
/xjlZ90+euXOF6L524mAqYpssW1IlorlB3OWe7gDXT6HaBOowmwxLY33sLmwAvk5sEkvu0b6SIvN
VOx7a+up39RWYepBNbqvFgxp2j+Szt0outPTyG3BmaFdVHJXS0WaQRpjzPZnff2nihY7iHHl3ac7
FuPWZDod44VTIdTqf0OS+EiknMX9L9vVfCIPOZ79SuZjWKJyV8mTxbi0NleOQ3vCRUd1kvs3jKZz
n/VkHixk/oHBWRDgFeinjjeW+wRaLP4eQGLFr8HXoQRuIlzj1s+Uv3zp3CsXQ9mXI2cWYz523FkH
ZqxMqxSHjCdEN8k50JYK/aPaj2mTTL2oEGb9xCbvw3MaQKji3A1ywnv1lVjWNJWTlVyfvNFX6eyt
9NuYc8XjFTu23cPm6cjpnfD6h+2h9sjuErRFsmcpQAbHtXwZzRNrPkPyYiR/WDxJJWxgGX6k+sFZ
RwWRBjwWsDa9SBfnvMgiYK3ywASTe5TQ//JeZsOHBEDHfm1Y5xGD/NuelvGLGPqxWNfGJqlJTwWF
aPelemzsxfRO7TVMRKUdeBMUdVvJG9s7cQZwKhBSBB38//ZVGDyz5T+131n2rQ2udnHozXVVEKMG
sKl/VkCtBhoeVjkq7eCpPm2YrD4/ecOOH9b5S99cj+xyJSOo/27BpcOO9EVaw2vrAGBTLidrN7L0
k0kHJKlsCv+C4BmZrAJ4+qJLwdRwAs0s0qcOzoXmRzTc0gi2D+VFVur+/x+O4Wt4+OlHNB6C9B/h
9GJINnyCceIeXWY8H/K70a9iKOAguzpcMEYUzsWUD0veMqxbq55kB2abikNmBuphESTDWxp4nLN8
TNJWTynAPFL/lXTrpvoSeQbtU1fdslvVzv2bKpXyxIkSuA1ewwtb5KLw1338OUHKZZyVVvLTr03j
BIuZmy66ZC3exB9mshSfOYRFaF8xs8yJLGZoL2fjOvNvZvfX8Ltyb8xV1GyAAIHJJVrgfX86/Nc+
3jOzv8vxpoWWGWfmV0u7SINk5lOVfxjZOyoRW/IKkThvoEvxbG/E0yypu2rbPaQvTnMjWTfKSSP6
CNgf9TRH8qrJ0QHuBaxpqYgXl3ZNYc0tUF7MCgqZS+FuzPcZmUsLCer2TlvUXKl+KCq0NYASuBJB
YKBepM230S7iXyzDH0TTi29Gym+Ws4cvHqFAtcsgn9CY84kAuYhTtlmiWEZ29WUh6GmaL67Bwdql
DvXZxA9G82/aF7BvoDNgVF100HWLaJyHXCypfNX1U1TcAZRzC2XpcMZsGEqncQSPW43pvlghp6JA
wL4ICKmMPwHrTO1QOIdceSnZyzvkIAfVJQnoF0YZWU9fEXysUn3Y8VNyThYlzOOh6nYyTg4m5B6N
D9VXKUFWABUJKUXF76iT5ZE/NKCSpP4hRArXH6xTtacFd25yY31xS6FUfPK1m3SfseMlx34dLsfy
KTbnAbyN2SAAa0RLhplQ3aAr41jdVlx66fBVR2u6TGgu+Y6ybxpbZgXGnJY92NqSg8gbt+6GC9c1
P0zcnNWSYh7rzrKD/1cnw13kaFHqIp/E8Wg06yC/FPbkkhZlOfd4OqH3aRQat9cmNmvCksJlgUQy
/htjctLavUBdjGDbCjLAO6Thq6Y0GscGs470XfFfx+XLTr8QJ0NH7vLylAY/JgqrITpkADSW/1Gj
cNetf5K8yaWTCbUXwKMwqcj1QVav4eJ7gLLEXzevy2ft7dq5tfD8U0dIF3eCOW1SsKGpJfCWA137
84zP0Hua7d0xNyVVP8lP4zMdbYfiZ2q/JAnxLxd58D+WPTCsyV+Gd6OekAfGhnd7ilVe029+ua38
G1AzVRs79kPXFjLVbyRgNKPUDJTMFWTa07a9SOmSHIYbuHye7lowiHLlEZFv0Htd8NyEHP3HUjQs
8VGnnNQJTUUWzuqOSdcD97CoxFTVt+AU2oFx0LnL49OUKzJs9hViG4658qcPqHoo7hu6EJqCHg3U
NsmHxOuKaJeqTbelhaBCnfkXU6RseirVRLw3pEpQWEsgMo8nP17yDz0p8umS+jmTRFCMzo8ODT7x
VHeFlUM8b6P+pRa3tD7mGSXZVOayuaXxTZZfBn4+z7jwoA2IfuhbxRl9beJzfIumi0UFPVCzvB7G
HPcOLdLsPEgY0Lj5oPn86wsVNgSYBNk6597wDzUztCrwJsLFIiJv994KoEhGM909UXYxFpwsuuNk
nIQbPBBukl2CxU/iYRCRIGaxAHDEJ24lH+lzJh8+cXXNx83rzA2djkrdje05DoYhOAMMseWazi5h
365MxvEeQyHBHONB0Thr+LuGnZ+/xJuYy0fZAcJj1ySvcxaPTzqB57V/1L2NWLnFksA1wYPInQ+Q
U3OdhASDeSQPvZxyQ3N45Dlz8QeooKImdHMvROHjPXLW3XhDqjzTitM0cmgg8d2wF9DtSUqeYhGZ
vE/FSIA2oWhPJldVrv5o8T9ge4sYn+yQGusAo6OsdgtxN3TqBAi3GZXrAN5gu9mK7TBTlom5l79q
t52r9RXprusw1BY4clJedCY0y1yb46Yw710Ff8THH6cXrXloJibJZVIcbfUtPglL+9D6e+Z/Vt+h
WROiyRUtHVgJOakkZQPvoz5jaQc4+XgPITavy+iJjudurlgsHv6vr60rPK9UMU8Z5Y7LCOaoVWEA
Zj0Cy73Vf5Y6gWaEvULqMFgTkX60qyO+R1R8RMHRh63Bx43xscLk2ywHYhi3o4SagQpfGzN6jFFI
Dy98vQoavpr1AS5+QnyZyZ++c/GqGyQDkZ27oFt3pBYc7INTu3W7byyqIj+Hj7I8Y8S3SXebYVDk
nyZZz77ou+GezQHCZABYhDj1iknJUZnIZGxZX2lzG8YPgrlB39EcMLxm7M6rct1zsIvvHXGhwPYI
1Eft+WNZWDObi2U8ZHunh+98/kP/IrXvwAsDLuVDKW8M4dc70KY2q2iBUlikE9Ydyz955sredWPO
8/Oopm9Je7XmG1W+121V70crcIXMQP+Mpzpdze4h+BzP+wQe1kyYNyQpbn4Lu200LJryt8BjhMSd
G5SKAqxMh0Z0hXFU6YLMu7d2teBu9lJGzWXLAO/tvOiC4k5wPla8NLzt6Jor9G4ykSr6x5Dey/Ct
QQ2j/Xd4QhT4mwkWJK54zVm+KwLom8y4IjGbV8q+xbatXEZSZ0M3WerceR85oRUWbQ4msJk8VYxW
X1lB4brOuPetcMH0F5ViCo8kPRnzcFurzI0+flUyC0GiZZK10M22DEtIoGMCp+y5tLC832bJHRG/
LSysU+MsbJ8t2VzbwylQf0trprbQPgengzj4ngKmKY6uMc0XHZG4vvdSyE8waBZwgoSq6pzAcpze
d9+7MDJMNjwGjinsuM1GgZnOiQQt3lXw4fQHfm8oPoBl8MTbsKwWQxxuheOlwyRKpTrb4CbwtzF1
9qjpYvvAmSjjax97SpOsfyryntzk6CqOtUV4srca4o0EJaktGgSeWK5hPkl6xcdoac8WJiIUehVQ
d0QX/B+kGMGKCxXYVNYQm0xX8jE82KzOoIFpk5D2kREYtFWUi87aqXtfUvlTTVyT+37RL6N2L7P7
cn+HSy4U4/9dBvzLIDwmi45xdxYCba9p5nKxKc1Hp9DOiC1CH56J9xw7dvi3I31KySdFB0aI7GI9
yMt4WjEyrzG+1oiXxo2xapcS8nPEGNg3eAWe3xy6xh8qQDhzSoAxe7XCRjXi/qL5YY0kSa+eutws
UO8Z46fYC3EmOtVJ7J1l9VO/Y04QA0hrQitU5SeNLH6CeiAk8qtS7pLqz/COYFE5qUDZSRdXt7hr
7Z7LrV6U1hX6TSmvNiJeFxMr8ANAlWUnYJL/1DKcK2REKgO15ejxe2HnQ7TUaEj+un+e/G07u0BT
MLn9ZOaRT4YdJuSsxQG8EPIfUL9oclXnPqBIC7gNRKKBuiXkZIGDRX2m4ZLksqI9eD4/EWmqlz9D
PPRkZBMDwDguc4sFTIAKEGSOdZbiSnOrqTu7AlJfIYrT0cvidAdJ1NKbGd61ntXO/AdDRWzE3x09
qvXpdN+h8duXyP6M35YZizQYehW4v2DujbnEjrwaaZwgOHKlJ9CtLgglwxWxQR0SdkOeHR4NRV4F
GJsFp+N1LYrkG3amxtqPFKkz8GPVQ3/WTkczuPKd2hOUHKNRRD9Q3RySUZuVr4wTa4hIze66ZTn+
mShiaKmdle25Yutvkd4pNkRs8l2lJy89A2YSZ7cISKNokEL1A/o1umir6Sy4sOijkd5a+S2C7bkQ
CZTluAehiRk3xsSNQFkjcqaDOJhnPHx+yatqDHNfASTd1fIx/2AOoqw6lG91B7FSrHvppQQwyOwP
GQke4qKKcg7Gl5kv2gLjQKaAuY9uxEmdlEwgCR3sKHsLN/DX4OpkcQXKmnlKfBuFdumCmrPdZ/1g
dxJaWJrxKgjnqNnzgygxWhES3SdfCQfJzMObRnkc7ndjXX8MrLT6EoDbMXYNw3d4tvDrTcbBYeAr
8Yqb/VaaZgxnc6vcAa6Y/C64YuboTxnsdJFlwobhjUclP4vnPSGnIy0/aF6f5T05N7wEhceztOLL
92/iXhZ6E7grddyIL7/1njUpaCFVp2nQg1AQggCy4+xUMrK5aoeIvNyKaYer2nRe8rTXimspfVCu
oLZbL3txKNDmq4aPCW6jZvIiYVZ2gDCLYJ5jp20KRlxCn9P2RTYCyx4CUMBM4XrBQasVZ+x4CyPZ
iakroJi75Xe2uKERZ8wnMsWECLuvhDWJPzwn6KaHpEd3idvPyOK17puuHDrA49K60KdVFtcrvU4h
ZAWph6AVDigjy4fKqyleqA39K1wFYssyW2ee7TEmAYwVkrnzwFAdZqbBdWSypjfA37AgcGbQkJKC
MvpKN8tK9XeF8SFH6B6+y2pFXzWHBOe6UK8A1ttxM28C0uHEYwOiKFmbLxs3kJr/msqlnA5ENukG
M0WXLIQoNVH5jlBBl3Y7p8mGPqZohTRMJ7imhDTe8K/AEV2l50rfim4GR+b2M/+xOqBWsnhxO/vW
xG+fawHqwDj7ybnRwVzRqOJlCqyvEou+hiHFGX+ELKpvXU5n9udlLm09Rl6eycI/Tek6HG+DcxuR
JQYdVBr7wDnmCMCuijDvPc0dToTdqDyqqppX1b/8pZV3o0AaApJmDgz5yAONiSxL8VYBi8k2mRAx
b3mULYZzRecXWb4dmFkHQpxZFsKUFqzsnHhfBrBjb4Dfg5patMAiSt3SReZgLM7+vIT8yHiteDdx
mIpfdPEt1xWEjjyXlQmWzgEyRBmFuiqF4+Ys5c3Wc1KNvlUQeSk//WCCnkAP1XlGetOintvReYwf
ukKPl08aA3OM/W7IRpCCMxfOFAxrX/tSiAR1qq/ao5aJqKtbjcIjJABH7m+h8BNA99toJEC25gaS
eAGAVWE1a+bqskhWDOnuaBwCmP1KffISr0vn2JqfFeKMkUKzyEc9zisy2vyS0cgbF7poDVAkvCWT
Gf4nyL4hIGp9zfQgeVBKHC6JvKmHXc0vocxbZuLvUkB21o6+Q/H69KwSPfMC8JNuXsr+H2+ynCyw
VavSPPmfWru31sXwspVMNEuBsa7SGUanBBi4X+AmJMQHYxdcnZXCOxxqizgX1CpodAkKWNBi1Llo
tKoFQGez6p1nFbEk1MaMrjOjXlsGn2T8xRAZTuspIHb44KeQUTwdGhONM7ULq6j/+Qiybb7BOCqI
KPylr2gZZhvv2xBayl0DtszHSSC2kL3IRIUSYSOhL7Z8/kJvQT1xMm+llJpuRj78KFoOs00LRQJD
0LusQZTjAVIiTfzkDJxJ04MoFhXA/Ew23bQYlh2JSLzkUPoT5VdgbruYePWUFVmhTSRiOhwYDaX2
YLePhj+VwhtOo0RRWKEd1xgpqwEArEuJnolkERX7jDBz759KbdWwlKpjhCNE4uZMhquB2aHIq9m/
v6o+Q8zys14JDpAuf4zOIcaZFt8ChFc26g2z3YrTWo2WXEczXSEbexbgUHfeGlFDRF0yrPtjtnS8
31y+C3RIqUYmq2rp5Krb6twE/HZyMFe4FCIsSvne6gABL30mQ2suRxUkmnDIv8x6pZ1LmfdKy87i
KAiCA3mO1RypjbPsxq1KiEVwUcOFHBwFxIbHQuhjUEauFYqlFrYbpitwRxrkU9Juab6xPmsgYJMu
KD/ZOqKpOHs4GYoEvnwkTd41QIksXB/009kXM9/kyVWtsnmrXGPLgrhGf4JovteKHYGecxah4KSv
KjTna7XZ8yexqbitekg5AmvmSTV5a8m3R6zGb8mVJr4HhvA5ZraRkkOFDzMleGWhMKLnJ3FuNPnN
Kffigy3ilfXieRNXQNJeUvnSqMei6heWPW2Cgka5SXbjySE6pOLdy5c9d9fsPcWW69FCXZU6QxOK
QCE61X9Hd1hGaEBxkE5/FSoyy9jU/qevfVQInuOmRY78krUvRGf/f3TgSiheHRo65HHD3qbl3yXm
FBIsJJDp0IPGA1sarOfYXEJMRnn6YZnzbCUKxO5t9ychEBo1xqVmmReP3m1dWj5meEnIzoIuPRWF
PBvMqw6uUTinHiCjfEb+O2s599GRcEanwyPjZU/IwhwqTKITUnfClDO3tO95vVWiS9C9NVzxOd0Z
OTaNSGkWzTpi1ejmaJm0cAVCO1NHk/RFai/gIbVmX9KLnkx4OjLYsnyVtXt61Xjvxf0o2aToLaBr
gMRrl/APKoDelNPR9kiimc0y11LecC+zXzP48JPPEafCBH7U9R+0kyGVujA+OH+K/CWPxwqdQnEn
Hwi14Nom3PWt+6vws7Uvv1h6tJtvXUjqwexxrMdrHl8IpqR5Y9HChoboy7taXpYmmMLs12C6M3Gk
ZA8uAEXaAvdxWCwh47Dl7uxFSdAYLzHrJpVhBGrk8pdjU6l2S+qTBvGObRmzC9uZjBDr5nk449WV
EW3UaqNB+aOSR6ga6xuLP73FBusMn4aKIwEKTDxeNEJudbLNTNvnf4viQmy8DTNpJqSQBpqJYG6M
tH6M5FmdwOB676OChS5eNKQJzMox0UGJbeGMi43u45NXu0gxhVxIUpd+QCYMqaEXcYJZ3pdMOwMo
VizsHog0WDMshisTT3rFEZhEv9VwEQPxkAIgVh3QA53C7Qsu1vkr5ne6luG/CyYmWvagl5E+mDsf
fq3Uf8vpbGUP6rfQRdC7wkvfcQJmTD1YvAFImcnnNiGqpGgdVNxMNroLvhaJdRWno7dSU6Akuixp
E9hauKNgFtpfu35B+jsY32dMecD/ddHNv23OnANBVbOm3I8/YLaE7SOOelZYE3RtNiJXM6npkEkQ
HyHTxBJp1u+Av3iq4YAkZ+5PGzKosMChjeFybYczttDkqrU4OlB3og0k7ZaBkzwGC0LYeFXQt+IQ
7ErMZYixzS33jB9tHPUxLaalWp49TEci0mws/5XFP5XCce1m85sUwLf4G73q0GkHrIHcbrwrSEER
/qi0+rHUp+um/jdho+wgb8kC1P45uJHN6qvPr364NvK1vfDdWmcLmmWIdpfxJhsQFo0APf+fZgOo
CH0eroRZL9xCxcUDasuWYUj5KO1TqJ99Vx2ARpZy9a0Q8JLU/xOpRr41F9K8hSlw9UVBElEFTs2P
dckhAz+IUW+RmIdZZ0aoGdIbhhzcyeCqAzPJxkBWleZbGUtwfKjrc6xs+35PGDB5SXeScQ5eeBk4
VstibrGw2AzoDi5CRvlcQe7aYgiDRFfAu/dTvRz6OzZ+qrMY1xu8uNAQyxBxPiHx6TJZpvx7/xw3
WAb+SyxCbEFRttZW1BlJSy/a19JSIyTXZpsmrmQZAOABGUGIyi3MI8cWbFluu3nweqjAz+wnbHtN
+CiLZ5p8ghtm0losu4rLxWfi9wWVUSr+lBKuyWR2IWmvgxAV+uWe4SKp/t3pqVQzF+y0Zw/77vrv
VHs7RLqNrnqiG61s11L7V0PiRcYXf4lLuNRiDy1O/ewV8GURWJ+qvS7m8IqJKz9BMQxpXQVvsm7m
vRrPylvA90FdhByQo/yOul8ZMT0YUKrdSvPcMnjziVD4vRmuqe5yqAEaLQeZEou1XF2IjSNd82ME
/BCzoqMeyOedx/UN0Qh3o4nvitxc+W5oZ8C/iBkITS65vIQnywEKouD7O2MHd3XzH9sryFQwuAlw
WXj03w0U7SQNfCkYydA0JCNVicvOeQTRIwjejXmT+mvm7elQlurTuJKWpbEr1H2bYr9k/CIDqQJ6
N9k4WzgdCX5HdwtlH2JN5V7r19K4Kgjt10+qfO1rUoPORfDWnD3gVl5uRdDxT1muiO3CWLdmjF3A
0arRxqbaeVFsLPvaTBRUTcbcS45jdyVdxLafhbXXSPmD8IRWwmI5PQrzg94N1G2G8WEAchnFzui/
R4D7Uj1b6Vb84cxjfXYRUj4SfAv9WGmACleF43kIflWo1A61mON6BTkJ8BJznOE2Ktf2YWcfUvPd
uZWbApnG3YiSEpMYm7bOcxoS2BpPxMLph4lSVLJzl2PDs+3P2n7lxAc4amp3N+iQBtK1F2JijFnM
gFv6ApDiNCRrNFI85UZ4Fmj8RDgAw58WHNV2xHZVuSE2eX2nqlQr4AjYakTEgHA2V+JjAXlvEejE
pH7wOSwk+Ggm/L+pOSXhr0rMUye9nW6NUFpoojMAG7v/9VIQZuNrAO5HC6gPpM1wUXjGl9O9lIOh
zxxUM5Q++AeZtFYkLdJXnIm3ZD7xVjNtLoDlkDIsgtwV1H2LpwsJVSS9E6YDsNm55fzmbp1X81Yn
nflQyJKYXVCUqhwYIhaPPobvHJoVZfvCJyStj++a/QlEEipPygvGZS8t/fwekYYe/euJ/3G0Ne5E
F5McCaR/qDTqZbHOkYoZn2BX6MJqh9k0OGRwY4w75JrV1QEhKi/MQPiGjiSKG9yUj/wnMjX6kols
Ezkvr/iOpt9o+uP9Wzj1zgf6VNs1UO9c4U5eUjQkRgB8pCK0PVkLzJNXKPmSjUOHtZytGL4uJqR3
VWrJPGC6phaMBcObk7+CJHGjJh9lxZGZo3tOTmG7yY19SQCL4x0n7cKvpxwsJPJoDkLnIsOoK72z
F8xvAUEDEmGWOxVmggstEDhQ+aD+D7nat2P/9B1jM+aZ3CUTN7XJJJhN3QEpZme8soarWn6QFjWL
lLUWBuLuoga4rw6ECCBV3GUr5PP6plxHK2j25mBp1blW7jwuMPuRthUifsM5npXiXMgnOfmCREJ8
LnFkW9RDA9/TDzbKTD8S1kguFgWdcWl/WNKGbE8c0ZiNd71mo4zuEBj/041tH1+GfF7FVPwhfMZo
NeTfySFhbvbmDbEOyVUcAWP0pJquNj+damM4mCEXuuISYAMmzt+WVefyw9Z/AThijp6Wpwh1C4pS
ijm2rArCgbaC4nZe/M9XISmBHTrePDmUqkYGzibGb5DzGAEIkNMt0Y4WTKT1GunK2rDo50tEx+lb
z8/q2+OodXZIJcfwAoI30xT2JOcSh391stNok85XMCx+/kgR+E8DB3rJdAziizSVfgEfRNv650E3
ZBW2Zpy9unEiySdYRasJD32D9A1xOiITKtm3kQrJTRWIT7mxL18zhj5tQGnWLwmEVMDg+EQp1ERW
3T0QVnATfqCNXGjal9NyL6hck7Pa+OlDvuAUtFhaigljjPcQTov2V0YaKGCM8Z/F19R62LVhLxln
Yz5ysP0FnvR4yQy0avS/BhhAYJ5cHzjQawhxwkRhMVGgB+ra9u4VFZbZbwwub4CPusk4cQ6gdW42
BZunX2zG/t3q5KOjAiDjJb4QzxUwUTBYdKgZJtTBuHp0QvHlBizSr6hQ24TEW9qXWP1R7LOZ4ism
Tt+uQIA9qrJD0GuFeu6nU71be9aux3U/7AnXieVVPx26RQd7cZXFV8tM1xFoQMmzjAGZhm70wzSd
sIErK2Olau/wF1JNUDe6d5oYFpPbiC3DB1awl3bnJs1T+Fz8FIW/Dz5wGPitQYYmCSHcsV9AGdWb
ztol5a6MrpH/2fVwBKarETHGZ+35+6ZHnBK44N/YXFwGf6aPiBhGTqp+V5n/20I8DiYIMOD7Wwbb
jGyKa4DPHO3Iwdn0a4R6SeRKfHreOeZZlw9R/2QJtHOX6pSR2TsHc6G8leN6Y5nUg7M2r0EtNIVY
cq5CqX2ArM/Nct24JZbGHTxfhzE5Zh0iarhB7OBXnGC5sgguCOPbZkeR58x4xdwIgbwbxrOQOEbc
cUEjLeL0DQ0fNFty70m8AFfNs42KwLklwYVdN3Sw2BCJmSFFR01TWTvZWtfDcogyoU8mVK2ZNrW9
Mv3vEUlFKB24UpL0qYZXAHhk8WyXuBVT5p1ZWN7sBgEhGcu1xne/ZsFOhs80PBXStQ1eXXKMeDfq
aQ/CUa/7da2vxH6Q037JbFce1Dma9myVaX82q0zefDc9fGS1S8gjYoqv12anuiYt0S1/XLn0pB1n
NxQ5z2aycuTlJ6HH9KiDpQ97cPZZ4G8CQvcVt+8fPXBX3yHX8E8iy0Izj45JLBy1ua5FkObopQtL
fSVwiAYn4ED2QM5FXcyezfil1p/60lkhlBKiFbL5ATrRWAGRR8puNLZdhX7RTF2Dfz12WnhlsNFL
xZY9lT7my7Xfb4E/LOmI1xiQi0eOpIqoJkocOVWzrx54sAg6rBrUxMtYO9YtkVgcXKvpwV0khh8T
dDpHpChXAaTAH4MXLuX8GW34p6pF8FtkBpU9MK4IyLDUOEh/aD40hMnxV5iYiPxPD2NHzeEz6f6R
GYh5wAdC5D1DV1nL9M83X1FzHyaNT/zgNVvm+OpCXnbPZdfDpjA2FJD/8ewdaKjxOBZX6soHvR3Y
wfz06XPeMLghcSel4h4t4B6QRnbnzMS3Kq3DepaDgLETRTeGRnJOI/yL9qNhT+8/xAbcd2fNOmMI
FCUvwUo3/ppkm4CtKGwUYq9OsUBBphE14o0QuMhaMu8RKJwQVK5xxuEtar5KbLjaasAgz93LnxEA
T6brsaMwlD+OhSsnov4cFO40uL5guWe8gS69U6FgP/Qb9R5C49El/8qSoTw48pj3CtNsN8yGepg7
zZePPkYmQPZXNtbsTmPFptYvWmfNmDDUd5yTHM+8AIjIyK9bhNKchnRxolbYKIu2XCX2np+Idkgh
kBIgy/62m4NDYX1heYtRO7PhyDCIeK6YNQQo6Ad7h4dAjIakOi6qikuC+JEQGJc2SHIESSA5pu1t
+GqSFX++Hl0ZGtR6w/tc5i+J5bKrfspoL/gpG2EBCfozBoM0oCkZYSJnQXuMTYoE4Qg17y/8odtE
SLCkkeujuAx6RMtJMJcQhLdnu39jUZAQaUTjit7vu2+thJ9yqr9UcoQIIm2Z72303gxNtfnutGyW
WEQesAsJFwDDbhQjTLmqNgcQEcJ1+BICrm8zTCmyfabOKYi3dvoamLrrIkLbgBcweQrUIYMs5pMw
IsyodMmWROL17X+Mncdy7EiWpl8l7a4H1dCirbIWDK0VIxjkBhYMktBa4+n781vZPV21GJtd3iQZ
AnC4n/OfXzBDfMosBw6u4gJ4jJI/Dt6I13npnIhzDKkCZ02A2kp5Lzm9qpQ2xDvpBmZOOFV5iMtF
ySlGYFAg9XwdIgtWW2CVc1hcVfUqFVvF3oxwLjV1SlmVxB8pFffI6k+Mc84QKEvfmTeb5lJ2KJzl
aczpRCEKySD/YMJvrJql0iwzZwMslkKRAkttv7QC6MAgSIjZ2EjQO2wM+u98H+S0AAp54NTiFVsg
3Qzhh1UysVkzRUQafM7SMN8T+5H3HymDsxdmERX48TC1UgtOCFNijXvC7pnsSESe4Dwhdnm2PCEW
zjiGhmHLfIsa5qW3yPVR52HPnrJmz6n0b0SbQjPTq/q0PAX9dwNNkscVy6Mgv7BHT7TKQsvmUFed
kWkg/EvGH/GUwCKN7G/D7jj+OaxY3DauP/ClSyr2DpX5JOo2frmhThgIa8tbwDvwLGH2OghfvZk7
lajdAMZj5SS69Ehnv8PcKgCN9yAR5EM084QtMmwO9B8T/rdASMRNbW98RCpG95NTmTnNUK8fFdrD
RQ/pBFjFbQBQlqFJLHPLWoSASl+CyklzGP6VJ57k4GhAAldW1MsdwkHYUdjLm9ssYOZzFnVOCKLz
Koie+luPd16VLm19rdO/wuKH1InBXjiFzmIsAI8KSJ4UK723aLIjZvK1Mh+DZ+Cg7GOjKfbwUGSk
RxC102wx2hvGml279hG5CXKRRMrPUjRl1F4gCIgRaY03aYhD7AHonylXumBU0JDy2kzfq3uGIYkG
nVwl2PQulQgnsGWQYTkaPWTI3mddEBcgs/yPofXa4DAXfPnKp2vjnj4P5xVG9Uz7pwLRUANCyu+S
B0pLDQKtuWMu/s5WKmjJrFSkkWKLk6zZzSRjoOZ/CdO64BYSEWGCuvnGxTQP+puMOkDRNgkmUiFu
QHl+9lmb4Q4ldyEhY1nV5cYpTMykCKoeFrY+LcKjGWzAE/FOfunm1gR4ic/F9PXSp5eQb6368oRE
rs5KpnoojEtXgbc3AcwmD4pHA/qGNW+s1xATHWACEwQSfwfKD1xx6rlqnqXkZzTovJMZLi+YUrxo
bN19tmDkKewLgt/a5BHt6rYbVs6oQXrCZuTUMHGjuQDFnrXNOhTxCyTVF0dbOsrm3WXw7xwYChCY
4vTrju1skCeM6Otkb8oiRHbD/uYZkN1kIWYM6bx/zyKsqWU9HHK1vA6cGxuafOFWe52TlaZNuBpO
lXwvhcAUSjJLdIyKgPKQMMMMYWlcS0daxh1BQeM2hMQdcMBh7ea/0Cd7/rmukEaTZKCqWz070Gph
a8dBqsLhPciwg9IVxgRiienM9hlV5i0brNFMSmsWgtO4/lwK0REyBFjrC3MG4Go8B8Od57hzhGAh
IYFeMYOJ5CwLoJf9tysvMhCfD7HyjM2XJ1HDRF8sdzk/eM4hcq+V/5kRcWva873eohUAoDKOKShL
lBOGwGdpSO5t+meF2E3dGLBRKzIAKnrWAgY43T3yvkLbGtw01LT5Ai3RsIC23fSfYmOtiXXwi0Mq
ofogsyKlRCQRHO9bf4vm1sRVIC++Iu1WID++md1bYcHbxnRDG99dRmZG+qVZzKbVcbpXa+XFGj5E
o5pbxrxUT468Bt+wFtGKeQc5yfPcsSfUpUa/6vt3YdsWR/SIUMrtOT0ApCceuFuX3lw0lolJ60bS
d6rFcx+nBIlaV1363SzFzNv0JgW1W1p/qJaFsRhf0WXzJVdyiiqwpwqit+/NBFoJxt71OqUxIfKD
F+XsvrLcmC8JOy+tezeUO+Y8PHUuTSZcFKhozRnk+oUmjw3CwMWLr1JRYdTgqxaPgo1JTf/xGxFN
LiFxuu1nggX4sDOttTa8wzIl3xalv2FdvCR5GTxgP9ETJg8veGoC2fVuPhTIpnLQ5DP+Tg5Jc2ry
l4o8gQwHC/HS6FyQHOjVazTAHqMWHGrMWgLYK3dHv1g0Tqb1Kni+TnLQ5fcO/yNrURQ4l2IzrMy1
dkcMnaQsmBsF5jNmTxsCnfnyFSNduCzJSmspvYs38wtBvY5bfxWQEERv3Xkyi6aaEmA2EVgSCIpE
uabId55DUZMBYMD74HzCGIzYsRwRqmoxhoHbNYYfufqDu4hbbquKxFF3OaaPhIGTobX8DTAG0CGU
dsJqzmBkFIuN0JGuWnIDM7J3PohpRtj8NMMPtzgNAyxeyquGOlletA5wCpls6G/eAvrFosNp+IXB
ZzPFOpTpDWHjL7q/L0xuff42ZI+c1LcQHqJa5welvXViPrIUu6PCfMfvoMNaP8AoqClhgwQv1WeE
rt/FLtaN69mgEkyAGqllZ920HXx+aq39m+XGUw2iB7/FiQIZ9qTkm1Ke5GAxlreUvtyCCoZcMncK
HNMvsnKVSsZL4T3T0KEmhiQFob9ZVlMHYHQnxmAOPgl1fsz0b6UnUY1MMb1d+PTo7sjUsXiN7IV6
1NtTrR+yVHp5ZphRNSuhY1Lx9nbeAO1equzAU26pJ7NsscwDQ7mY+bqX4H1N62qdNI8Cu7YkybhP
mIfDmyRULhNi8pksKLEbg9z4/kNomNdvzNaFhl9H09y/QAFklOzpH0wmsNt1hPhqzdBV5/7n/bOA
EexKTyVdCgAY8N+PLsNcW3hUWK/EeInxdeh/B90xdjYkyIfoO80CgQ2d0EtrzcCHqmjZs8uGJqX+
IlBOqnPU0z0tjwa9BQIzFguwPnSWb2C7HNogXVAdIcwzCsKj2sYjkE3XHYUdGBV3cFAx9iI9M4Ln
gS4KGk300b5gP/IJpOcW02KYo+fBE+iomTSu5Xeq3bMafFdu5oMUzAIUfhDasIigOKPg4L43KM9K
YR2eXyS6DlneaKqCYn9EGnuTa9z9N9InKDwmMkF19rIn6ZS8FZdwYqFKw/MTVK3eMyXiNW958gUB
DooBqUsSXlIHDyYDi4nat7rQgosBtFsfxfzUAzjpg60TP/Px9S+8z0d27Yfk4y0wK5SiT1NbeeRH
5RwKyjulcrgaFtawBzF1GP6MC99cVPEx1Z2JZmzxlmtGMC5Kq4VPd6pU9dxpu6lJKK2tHpG3AXon
AGKCGyQmR23CNT/Ctc8kl7oR/lWwtgX0y8ncdBV371Wyt1K8x+2CqacQO6O91jeFclEhn45AhWVe
z0IIQSorxJuFuAexdmnBGp6B3xPCbi7io+xpjnGVBBk1R51Zk8BM+UQTTQ3E2CAU1HPpiVkuhHg6
IKbBCTQ9y6baj/bxCQP+GI+QiEFndxE8PvAcNcK1hJaD/VgIsCpmWFTAsCk0DsDwlLycKCE00m+C
Jy4xHOFtRCQyxHrhBMX1FXUlWAuxa1OpmFKuEtC+Ebg0KZXAS7H7qRY88N/9+IY7LlMhnDRiPkiR
3JXiqtDXVQQIjEISxsEdY7XFxDVFPbhVeWF7X+NYrWUfGeLMfMtEt8++jQoh54KpSeWSoJ58RDJa
Rpo+pnQWT7Q2Cu9MwsJMpMWYQbU9hoewSRXMsOqMk9ekYYW+onLw/CZggmb6bzTh7OXsEjhy9ZY8
UXVqMZJ2ImY6nvPIs2dAEVltanOXLDDwSlfE481bCyO+hZjFAcUogK+i10toCgbMe1JWKFRBZS6U
OYa0SLTVWO9QvaMTZr6W77DPQgNiZrNUWD1jibCVTKg286bAxGAdo/eQjbOPAgi3UwilzqTtHRrd
c4FrBgNToLTKWuFDhSh/Vg2b5oJu1KYNi60jtu0vbrMBXTIQIdnsNcsQ2pb0XXXV0s+jCTlj4Dow
ytFoIHXIzmwsjfoamPc0tlcqNzBkUM7iBC5cNPlWl4EJSK9nBViwn1T7FiBVcRg8n9m7oyB50Sz2
k+V1nPTt2fexYv60cdNOK3VKpNesUNntiDuQTTaY+1AtwZ0C+6BxuEV4GZTZU7YPcreQFGje08i+
lxTDTcMa07a4z80LsDvKw3lKWOuM53LuNLcwvxBJgRNePclx9BxD5jB43SzzdNc5EvxRUE7MuQq2
RuycV458HX+zuMSJojsHRkWDC42ITVVMxiGWWsI5Vd14KGLHARg4OwVYpNolalyk0yhB5F0ZLjXZ
YoF9RbSAEq4z5cHs71WKs9ydubYUQsjWf1KNaBsASOCpwLt3+V59+PkSuw3s2zkG6EUyrPHmleQD
hG0R8ry47eYdmsBnMB4ZGQ4Mziu2RidgWledhvxgR9fO/grbZyePS8IBKNbyGJqXdTY89gEFW6a9
3CzoshOXwpz4EB1FAJSVfx4wLffP5XSUpiwIHAbCShOumtM6VGau7aMsOjVzqj33CBM81oCsqekZ
PKjtd4K9i59+ZsG7hAlc+QAixTnOIL44B004WS9fg73HUc1XfgwyXJ1LKI/ToP8w8D6vd5LzYzQ7
1VyraALcm6NdNOmHhTqm5zCC9LOyUd0eVHWGkFBDH65Orc5baTFFACxEwnSnGI4E6UGz3j2FJxwW
kTyspVk4L8IFjaQ4UEVXxyeHDzaT3MsIcaNq0WTB1zfEuL2+y9JciCRUac1sXwWpUSLMew/SCbFv
rvSM0O+JupUtiD5YamzyvmP7ZSwEQYmkCaa8K+h0wSR7VxlJNj7RoC82E5MSQ4YPOdjq3ULDGjIJ
vhQNIbpyNsuGgRkqqOG1Z0o0LvplsYCckS9ZiOaqY64fhFcBnA0UowFjT4v2Wh6h0eq4lNXzHGow
Vr51DNgRUFyaNcj7FY/nSaDsOxkQCpDR6XE4uFicBBlLJUY7xykJmYaynHILrMdZDUv2aNEDaekc
ZbQw1qxASqhe8zVnQhssAemj8a2qMJPcpdopTi4NXgLBFvWNVMwNljvjnJmzoCsXrRFm9lQSVX5J
6JgJ90E499DTCK7eMqfdVliUzICmmFBAV+/x36Spq8Ir5i599tODilj0GUKpUqugfcnUJj9H4fkz
4Pppq2qTDMuSPDZsf2qbvZu5iVt/JtWzNc/+xFv245fvk6GC+iCaOcYjgUVbvv72udvAD2zEAUTZ
aS/cmNpjA4mB4AeAyG+fXs0m67LZVzRVtr6M8rvfn5Ux48lbFyy+sN0q3n30d/Zdd1by6G9NtZw5
A5FYbxUet2JAzSSZjVbYJcoVbEpzLzkQa4WTGxeZyHrrIAiczLRIkKKMxJnTeySkl5UJ9U1jUp1z
d4jQCxlQ+HOmtQZxmmDZEaUFVnu4CqD+RwvTDscWFn/GRCwvlyBGhjrXme8kTUlmdkawIshntbzi
C9rMuGV5cTQQaOGWbm0b+OcqVzShiZfbVxlbhACG31Dv4LtOWtpR9yi6F9yRBb3Zbhdi2lISClka
rEPO/1LJgYm6lwgSfgVT12EmG0k8mNg9AQeOcy4VXgR6tdKJKMy+Sh3bDAniFcfXyJLQLJ5LXycl
XVo+QbiBmWdYQP7TJke3PgWPriaAAz4JOHRUXyKKJc/QXujysVidVBoCYQ8REb4gTQ8BgzaEsIS6
fddgDPUnDcNwj2CPrr+V2PfnKIJX2i3DeCy8GCo43HBU85NCD55TKkQfI5aBcHypO+Fwl7eRnB3q
HHBqjT3dCZd6Oevroy4GEaJAtN+PvJmGo+KmZYirvjs8ZCjmlKUYHEQcYNg/2saNQEjmzRvmefRV
u8Imbn5a4BcqkAtXp6ulqdOG11jfMHyQSbZ49fL335uPPMD23HqsJEc4PNA+c6ewF4z1uRoCgmKw
2K3cc4kif57KG1i3jXxKm9Vgzd0ab8ll4fJyU/wAQJm0eO1a0cLI9zm9SK/JsJ/nwK8jflnptuV6
+mgBkYfQdCtT+RnjKoiHFw7fO0HZUIRBvW/A5XNfnXhv9bu13M0x3hV2L5AzYWj4OTmRbx4VjHsq
B2JWlwlUlGI5XsFnyE/qp6Dv7Ec0cqF/aHj0qujT6p5BOG0RblXADq+lv5PNc5W/pwV8qYUwOezm
VGsNs6ei6rDiw5KsWGT2HL+qIod0PnfdHWBIF31oQmsdMGlGfKvJbHI/Rn8eO+w2JIZ6nxrDDwVh
6CqyVmKmPccCNe6nlVpSMgBe+7uherURa+ClTuKpyzLBmCHGRWLtsRD1XcUxOMOn038ADsUMAojg
QDIETZ9NT2ecKyxu8jUimaB+rZT9oN8s3CrQ9sEOjdyFxwPbAuWtsnw99us0uOlDvDT1j0y9sjpV
BXkVTE7RwY5QhQrOdgtVCi41/bjE9ha7kgOzJ05T0XKNaGG6CakhL4P6WSrouuZNfnJIbQ7US688
VLgmFc920ExHM5g49vtAIRgRmrR03XXt7zT9XfFO2L/K7jrXd7G5DuOdGdwc6xUCW4NHxfuorCAj
+/4lAsdXrKPHE6CtWda5c/GBVTxAUePJrGgod1K9NSid8ZOQ3RVi5mIkQ2tQ5qkH9UgfgERhXUp3
m+jUHnXiHKBLx/OoJOx2qtMQxdBldO3WS8dxXEn6XYUME4NcyRIobfzeZ7ecbivbYJoWNaK+aH1v
xvh5Ul576MJy98UFlRpSJDYpdCQZ8/qSLAg7wAkse/XlH/K6sXCszHXrL91ilukTnKrX2ELGsPsy
GJymfHQxua1Xgvjlmoeg248QTYxFmj0GZTbYr5lOJT7lkGXCZddrW9nKF4ww1epdC17V7DpixcWA
RVoE+izGexi+7Iw3oNhtPEzK38GhxpgAv8ZdZNzrBCR5gJ7vtJ+uz5MwG2MCOt5tbAnMqZzMOxNR
Ap+zaNH2YeUAwhV2Z7889minYGq2MGloIzEbNodtT2h1ieUIwKrUIKRHcBUesTfwmh4t7cyx7kpM
ybXzIxRbaCQyPDRspIveQ1d/Qj5rhwBPtj6BWojImYtnPrfw8DvGMJQAG2e2tkrkK0GRQ33E+Lky
dsBYo3kkQxEEFi0VXve/idv+T9zxMI+YwT6y4Sum4TMTojLkM/RZuDTNLnXrybSS7hgloRJJs7OM
z0lya6yvkVUgUcEngsLYXeEnBAGVjrImKDlSb4JSZ2OteuUtyeHEY5mhHDMBhvSYsOTtDIv1qdsd
xNgi0ZJJqH6LnJBQuQ3+K1xqzYOeiwvArlUOZQwsstPrtVRTaQusLvtKELdQ6JvWks1BjLSaAMPO
q4MnKpdaGe9J/eJUHUFBDGjYv32fw8AB2rW3br0hh4a7pTcL0dSrr3s/wSMAt39eMdK2PDlYorh4
NR6EzxWWWLWYNMTFSwVAFlfGpOZYCY09CE+P6ZHSvSeh8RILYwzvh+MPn58+JJskuWH96Y0BGQ17
Mz7F8l0fMfnqX8O1xJfr1hkJtgyxS0Lat5RXfnEcwLJqmtzM/HIorjpv/3vhAP3VG8UDyOeRJ+7y
NYaK3rvfKV+rw8JeDLhr6cbgvoAzbRdQW+jIwVlb9aVXWoAGzCsuybzsd0VKmtScLo7tqqG0+g3z
NdMG3CPBDA8jXMx2NhHTDWb1br5i6EE26pgfyw4+Pych3Oso/kD7lcSQsRdk7ri6uFmFt9XxgAjQ
fov9zmOUxNVTzYOiLFU6NnTSiE5KPA3YOHaq/C2AYIzhyvCu2Xv2tgoTUTx+nQ8VKWWV3X0J+B2T
9v4Z6wgNMX7zlyVwtbPR27vNJ1PuYjRpib3TOPjWxKCvNjcJ1Rry52rdqex3QnG5Z5mM0YrpEhsb
JiJUNKTlAuYMWGmSZwNJEY/hG4I2zD4VHJ1sthwHtDpdK/KGC571N/LToAL5XPV7CBee6n6nd4+x
3yglcY0zCkBbBogj7oFRX9nx2t1P0eFmugDkcQvYiwzI1hEFQ78xMNXejj08BcpnoE2AEgeS4dJa
+Txy7SWLvw3l0rczfE+cb5BXK/suskMUnHtzMzSLut7CtO/gDFZwwKRdr786wKAExFWvOo8Fmtzw
R5EBADNgp+o2phf3aXRTO2DSvrX9I4hJmy5japoG0CQgKSh7EmPLmDqmj2IOpOtQEvGVZrDR4mMF
sxHbgWQVEjoY+3M1gZO5DkkvUU71AFw0H9MFooNGgoKDcyCUKe2aQg6vLm10DML3AepIFQE4jO1L
aexrCVLQawrtAUO/jAHlRWS9APNI9bkYNsKsnaKnJ6BozdTPsqZ2yVT8EHhnV77VxWelnQP1Swrw
Sodon28iuq85b+mHRwm9XtnOxnbp6cvC4rGNcIvfuSm2Lde4gDGJTBPMul3xQOIZxgQcy2Lsa4fq
3lPQl5iyNAvUGcjjvUktPojZ+usSGwtbPrfY5LAZDaAzezfHEXllktXN/elfajQTc5HsW7v9MiXY
EYiIESQgDOJddeuS8iDvggDuKDEl1tJSX0PpzWH7x2pW0A1XCqhe1fPQdIuBMI3qRw/zecm8xByW
zDkSVIcd5kBL1X3ts1kjk7mziDoJs56dFXyP8OHafN4PLINJnk+o/9AS5fGK3dd0Pl0mk+HVjucE
tZjFmtj6ec1ZHOAigA8jdFvIYERvBMGjwO0G4X5X7IJmoZt0i1vEqGZy7qsElZag6s1Tf57TnVvU
ycO1Tp6dykFsGXRNwhqKWT/VVkgEOehrtrPai4mCvSo/JW1m94KnCdmlxPPCbI+mCpMm3Bc6S8tG
74kwaqtgDhDhuIz2EWk11lM8dC5c+BZKvb7CR5P2QSfXoYUgiRQEWxcxdUwOkhSSwbjtmZA0aIWD
9lrz8UcDHecU36r2GkYEoQIFVlj0jdaixUG7WLT9GjMuL5xH1rlxqHyoLxSUJagAWzzEfMiYiFqM
Hfa9ibXQcH5o262kvebNZ2JgGHrtqrU0xHTndwaGIeoYzqd4DxG21nYG/BrrTAwBA5KOvRPn8SRg
qVGTbAhy0YdnmW9tEOaSi7Xo+o027vL+MEhPSaR6f8b2HPyeDPpRXurhA66OJWNsgowbD9eDMywy
9scUkYGGgNu5FdVl2ATpvQO0AKOWQd9ZUGb9gyekibFmOeMAhb8BYhTjJD+88aYgHxjhBjKtY/dj
Z3fkpA0ImP/pOiz0dYxBhg7Ta56bvBI+GhSW4Z78TItpR9gdrP7UF9esu6U8MVWOs9HwKVm4MKK/
j4Nnks9wrLW4Z/7arZeSCjRjPW3zbAArwiOnZYA+Q7xsTiM7Vf3z2DwMjFsU5ZXEg9raZOPG0dZ6
Wk3gycrVdAJ5iCgZGfK9gHwxmDfsA8Y1rIYUygVBLzUkiX2OUa8HXJfT4Jn6rZMvY/okbk9UOZ22
lDichK1giCyH+XXJWJSvxPg99V6H6Gpan+KRBYsN34SOmvjHSUG/wrAIrN0oz6WxUdQTwV+j2CPQ
yFjZPAjeG6hWCSd8Q/cf++CiwbuoQlEd0PziceY1MC5+XNpsXC6Ufeu9JcN3bIbTLgBk6W1C9w4G
D3E26zHUihNMwI+5gUWxXV6G4Uyya0KAR/TJHcBPmyCHjjlNT2OFKg5WCJ6hMDfNRYzRNn/Fgw1d
n3EtPg25TZjuqiPWmII08j4dqHhUo9DdWa40RNyUUsUfxnKBPS9cdELdqJ6ZciR8p8Zg7myISIlH
5Z5w5k0qdrtV5FwLnLZwkVG/yvSWM6awoNPKr/SNOSaQTNazFQs819/49HGwIQWd57ToD/hI1wgP
vfeECDAXF2Wm2K+Oh/IdlcBJQ22O+a2YooTPqvvmMjbd0bI3QXKVnQWgKNWmHZwT9cilsqUdAKnv
YeyxSx1crXfIMaV5VpwKsF632zTSAVRvAH2yy1naunOpOmPx29BbZXu2YoKxwYEhC5eVGLcgdhYL
x0MWyB6gfbEN0mF7xKQG08rANLV4adR80yaPEUgSSZK3HDvsFbaBcVOAUxoGDB3mPGjiLE4wXNP2
foSlwF0y14mXAYbQwGDqqzFpYDA04xvh0SrV167djIsxXPPWcX8V1RdfEA8K4XXCSK/AaH+l6seS
sOT2Wxm2rnTLrcPgbKt8a7YnhgiYokbDMVC/jajmCTyV1Tmszqp8y9Nj3E0jcKoUSuOUZ8TryYj4
Udybmbx2HHf+QhqXmMyX+VsWtbRdjLU8zHsRkdTMALWrnZ0H+5iD+IfJSQWDhMerf/p4P41oqIHl
8dn/aMdVNEJaWtL9oNvJ5EtY7EUmr0HS3AiuRlUFmxmXZQX2covf6LKxrgY8Xq4y22mcrOX+qCp7
An688Kq748LJ87kahYTpHjqo6xoIWkilwHvwOz6OYl0B+qhyFAXrzHjEiTVxO3uvVj2d4VrBHFtb
GcWHhoW9o0srqwGZt04Fs+8csRynH50XXBeietlJmPJ2P610xrhL9w8DNBNkvrOivORdPJVqm8F3
swJmNdsvzPsgX0XtvAEbrzH/WkQYLkllDYXpq8+/cg1fiHmtbWIUdMOAFOtHhwiQet+w8iUX6f1H
m783NTgwXx1I9kDhbjDVgikXLRz/LuPPp4IOU0zOxnRehtsaxy2bRxubUcuksT55dKXDhAFFj0+y
vpIVmosINNY94ampRXtkAFW5ja1P3SAqBR5jvB3zVWfuC6BoWb1H2IfgvYdjpzaLjc+0YooFuggZ
ysHjlnI+eu/jm2Lhoo7WTafKH8i+Y2yihECy0OiVs9+9d+rS6emFrtEjsyFp1ew6PmZR1dNoKFqk
x4joWIdTYglDoG5DLjFkJruEvDMP+MhGyTlfQvx5VviuhoiHtmxAeQ7rD84lm0w17r3ilGGSJBm0
RNJHEn3ANKNRyUEsoOyBwjgkDzCbQ2AHK6EIZzLzI7mI2brWHale3bLW5kOzzrtHIbCbGi5ec8bk
UHNaQOYtZ58LcB1TvzXawwUGG8FtJnXHAJ42yo9uA5oMd2Mny7JZkq7CocihyvnlpxA0NBgeKstQ
eTMGCsXo3OA4w7nFaNmT90KkmEIVYVbLQ6YCsROJPhcG3ZybYn/14OwLnn1irHySKSggtDU98rkz
b0IVIS/xCsPnhnko38zrT2a/zou3jMJEaiH59J+CWhNWc8IUQf85Glx47R0gvglBvPWF0PdNEjYZ
0jN0fyzgrAz+0S5r7yMiKQk0tWE7cvuLrt4s65LJoBlcOwVEhg2Q5NECohwjJX1PVrGwCXB5W8up
IedAQhYuSYQCxPdKIhduFSZvyfjGsHo/JkvPyGlF32v9RE0Fa7ri7B3Huc5u7+NeAfzjOwSFPsby
EJhrFpMgmyseKm6TY5fUM1sicxz6aUm+OItWq4WRRgHk9tN5H2UAdAtBPwFXduYOAQBkOl3hrIXD
ve/XNG62fpC6Uzd8lcXDCb5depDCJLvAWqc58o5Lxs/JD2kdDJ5l7hzEVXGKmQRULOpg49V7WXkA
gwlMjOjpF2WViZ+72tTRPWLOIkhub1KpQPuh1/Qx6ZAAi5iJMLEK77/++I9//P0/nv1/et/ZMYsH
L0urf/ydfz+zfODD+/W//fMfrxgJZMnvv/mf3/nXv/jHLniWWZX91P/P31p8Z/tH8l39+y+JT/M/
r8y7//Xppo/68S//mKV1UA+n5rsczt9VE9e/PwXfQ/zm/+8P//j+/SqvQ/79569n1qS1eDUvyNJf
f/1o9fXnL834fZ3+eZnEy//1M/H5//xFMeU9yuDx73/x/ajqP3+p9t9M2ZYV27YMeK2y9euP7vv3
D9S/aRYCUNtwHNvQDMX89UealbX/5y9d/5uqWKZuGYaqO7Kq6b/+qLLm94+Uv6m6KpuOqjPZ0S3T
/PXf3/tf7t//vZ9/pA3B9JgBVH/+4nvk/7zL4mtZvJIjy5qlG46sqTpmSfz8+TgHqccvK/8n6fIm
VVu8lFJT+7Bl5xwFFO62VW//1wX5633/9/tofKN/fyuNb0RShqwbqqaZpvOvb1UMxpA3HbDMAN8T
YX3adF9eQImoODRiWf4Mkv6nGchojuX0u6NBSqIQOC406J2c4iiV4c4PTDimvgJtPFHePLzJ/L5M
VgUUXbASNP0eJCuy0bHrMccRKbwLFCdzGpTm2awKGlk4+52HuNywkHB1yr0KMBVMTSG/dtO1G+I1
2TI+INUdbhMa3j47ja6MbiGzn6NI7+lrbA0IKtTk01CjVpaUfVwN9crUAEjJuqdYw/m2taFdCk5K
aAevlalBQOwRV2uEE6bYFhu5ZC49RV+C5mlgXh6Jza55jS34tGkDihObymuneqTjaR3ueS3O0gpA
gksoQsHsr477VZ2j9Gqi91w2fiLXOFQOQtYwqtFQu5AG4xytYEcsWu/R5yjSKg11JCWZvG1C7C6q
/KF5CUTRTWUDLLgJpVZkBgdZia6BhQjb+oJh0I7dp+o4lN0iKcpRIABk/nSIQTZ//0VfDru4U26J
+FClBssiUIIPP5tnI6KiJADd8WEcqRAaRop/09MenUWIt5muEolwSVmLP/LYwbiHwGYVGlocsvdm
ybejQ91yJflYt6DBPVKpFkYExChvQfzle+mbCqLL7Fm2ya3Cpc7R1JTBEFYAhgmh3XS0BfnQHDtW
hIFP0aFu6lDDSRH0kYo9sggRFvY5qXjIyR1T6LQctJy15GJUhOgiodXgeawngrvHm5DoY0Qdpc5V
cup7mYw9SQ2YrSeJAwUAllxO0VyiXy7c0X/Rx+5HqYmqqBL6GpPjPcxHmGwMedlxEU/WnyWiXZLa
4adlGoYyJcpmBmCq0vG/Nbg78YB5UMrBnHWuDnhrLZxqvBYhojz8IXAOQ8QRmMy5XG8t+yiAggaB
SlBp5ZTkhHWoAHO5hIFMh2CtmhGheWX0Vcly9XLUE5ziff6pVh2uxMY1z4tg6ig05jWmkdxFOuTY
wgfFwBm7wpQ2xUlikFDveX2wsuKKagQmdIV8v0zvrUPIIDeHnA68KdVNjNt20scLw1cGIIA6m9qN
/GOV9l4pqh/Dqi59UBjANqgjwtwjehulewGnzPH7fOb5/lrnf6o6mptczy66WX9lPQ92lNqkl/If
amJAJAwWuYqxm5sKpJqOqe0McDnK80qi1WmKQzXI8Pnk+kutYVy3xaYv4mCXiE4hzAR2ruEdo0Ay
6rEXqbwcSxXMuCQP+Qp2Q4VvI6xnANV1Z6Nu51qH4sKxDNJOGOAOZfcoB3KA6zIfVhIY7qxjkq2F
8o+CX2vskGYuZ9SaESLXiem63ypZANhDMLHwYBENwaWpg50HnbXrTQCAvrAQeqcTJ1EQslWfdqtc
M2x+CEEuF42FkEuxTlmbrzQdEqTzTFRK0TGCTJzB2MxNjURe7HLHiyt3QrGLarkaT10XH1sB/zkn
jUSXIe8WRY6pkCfRewyB2wONVzJ7G66oubHwPITvfTBzyTnAnIXisEudp+mXiP8zk4AEr7goHUwS
NRR20QOrNGwAxwPGLwnD9FjBkQRTpgrUutGnXZ9vaslpF5bTLN20s0lK9jXcsN2drOySzJReir6s
XlSHnKPR3Ykhr+39F0fnsRw3zkbRJ2IVCJIAuXVnRUtW3rAkSwZzBOPTz+Es5g8e25K62cAX7j03
2mVg3rzhKi2C3yTCK0K5h7l99QePLn58rpJlLxuQYgh3mgij4TiQ7gQNgnWtDi8ddjllmXV4ah9Q
lud1/JlqhCmwExdsQo2I34NWHOYNyS4U4woU+bZCbgxK2Z0zZmLROQqj1xZklfXPIUjyLCT3ydsm
J2UIrz4QTHxMJHYaxrW7Av+JlD1Fmm/GbxH1c/Zz9CbXQ1JeTyEXXjbqo6eowJMVDyAbCCfzvioH
1TyRhQneCG/Ygoyy6Hbpqvu+dqHJsIooD4DmTqNrboMiPak4ZRyEzs9bGW7AW6oRNAsWvLVFXdUW
4u8cohLP6WqTvpU777tnJsgQ1fkGvMnit1T3lo9Jm5GIkp2XCT1t7+G7JDa23gpop+ngVIRXSR5B
NP4US3HNSEyG09nLGZdU+PVltRaYDz6t7c+eY0aQYs2diqvvgdJcONHvvgY60cmX1pkf26l7kyM7
/oZ+j9wtxFY4sbzz/xdJc6LV6Rr5Ku9iGw67ZrP9DCl23Zkow57I3lXux7XeKy2fO0LFWC6Ner3Y
KbtNc+dxtfV91bhfALyA8T/PHcklTK66CKkt9P4k6tha8w/7eVGS1uG3t70kVWwbiWVSXFV+8Z0o
EiLa6jZXyCLWO9kWd70fPRYVpfcSvCRARdthXzeIQpsAykx6rf6lUwPOKGO8kkbv7mD/jPIu0+0x
r31EjLV9k2twPc4d/MDgUIHvT9L+tIqZlUNz8of0ptHms9XBpwwEb7uACwMlx7YEjWNuwm7CtP2p
ku3tmrMvD/zpZUBM46zyE83RTRaS+JJwkMyry8b4ra7khzNXP97Mcrmct9tnV0B9DzoE5VkKbaWj
f8ma/Ih05uBn+XPSqyc60ahz4Rj1v53EeZr85iHUd7VnnswUfYXZQFOV96yQyTyqxL5k4h1X67Xv
0L4LRm1cl6ei9xEPawS1zd+A7GgUp9GX20Y335FfPiQee3hfeOcsO6bO+mGluFWSGQIlIPcmmabd
8hGHy3cSJzcicBBeAdte82wfh/6DpAgaF4NoOUcjUIIfrJOCjbp+TiuFe7sn05Jxe9KUBGmxZGEb
VPdP5L9jxRf+XsyIyUyjbkmmf2Og9+k7zcPaMfucRkg1WBhIq3s2pXmPBcfgHFXXhcvEM6+u2lZd
p+xidJjc90mwH4R67ZKH0nyMuBU73r5xiQmWMtdpjyAwU+dANG/NotF0z+9TPtykXQzcVnlvvh1O
eitHPHmHuQRWaAExY+1PijMmj7aqrxuuuzx/QGdv2um5n8KDcpFFehZfept+8JijMqvEq1syvdIb
cMdlmwxijTtsVzThrS/1u7t6tPMTCevutS/Gy+SvL3XHUlx23sGgFqt1uIfp9jgPy20duADESICJ
/J1gUO0vIaS+CRk0WndEIznSdgKrmBgatjXZarhVQoYmXfgotTk45ac/ADDx5/sAMPwU4hs2/dX2
8axA5lelpBxfdo0z3mvJ+NmF2tZCDynUc9lg8jQx+XzzuxbmNDXO3zghkLir/d/+1JwGFHTbPzkV
BYBLypHldmnrvUsAnDAZAoDgIemX22bNb1tO2m5+W5qT5MWUwQrpJ3pzmUCN0vsNGfAojHuc4S3n
S/578KeDP5NAEsknF+WZB0NOhdk+60koIU/MCH2o3enBuV6ZlK/u33WBwOYeZs3oSy53NZqUmOBi
ZiaF916U3GW6fghH+LJJesR6tw8/fNEfigjknCcP9Vq/DA0/PhrAyQPmkvfIbdVJeMF9R4ZjXGQ3
hbTYVro7OZWwocsDzKPAiivgfv+rIthPrhNJ3yI/ZAhxS0ZpUZAchmi56jgAYwbfg7jtWZCnAidJ
B7VXh7+82V5t/y3Vcj/N1b5ht63QHeVDeUw5EMdaQEVER74QGheSK9/p2+2b63h+h8CeKhfKIlww
B2P+9uuolZd6w7wVV4QR/g7r4LrzxpftXQipGJx8c0Fxo7YgAgWTnyA6a/9blslT33iQLkZ2dTGR
1PNpW24kBXxEsu9iX9/FicLjAvfLKY5CxjtpqCKax85MwCfyU/uS9uZq9FEXtvoFrN5vHskj89KD
URA1m+Y0Bd1VJMFLosZpR38fzuk3xxPg0WKICEbDuZdkN9vf0hf9xzKZfzxSsvFPrF/P/dhBAdXn
JEUoH4INI9SiMC1G+Kj50sy5W784ep26LSj3GNrkR8PGZ1nRb8aPYY0CsEkOlHkHacb7KZmuJ8Gg
iBTqjhdd8nT1FTwQHxuKTe9kzgB44UEqD94InpF6c/uaq0YwvL3H0QTTr1cckTRgvcEhPPO4wOrp
CywkgMsryTuInaRvAOPx2Hgz0e+jt2c1sfg4I/z6oW1Ya63kB9toV1TpTde5XEjxxcaEQNaXwEuu
qxZ5Ac0Er6GX4nn/bfnz0H2O+TKgfq8OyzwdB8vgmht+2LpgfBLxUrwker6OBnFOkuWGOQHwqoLF
cHMZ8BAUYr6x1Fv0hrfaEAmTpC/C4CVxmouY/ftBKnY0ZDH4Pimq6cVVEOQYcg/efO2QeDqv475g
QZLY4NQJeQic5MTNcCNiD+fOsWnlMbER1WZ/WxMXVOBFLJZ2T6rsKUlBePHklDAXV8+5BAwUITO5
85sll8G177BnRfeL63ovY30oZzY/QXX283ontPM78Cm1XR57hBw2mW6251kP5UHwHUYDiRC1OXsk
xGdpdFg7SD9IKzpzXFg4evjJJMgkOS630RxeStkdxx6+E0ipsT7n8XSbGzjdjX4MF3WrODAtrFjZ
acAlzGoHfY96OArIv01zQo+jh6qquBXTGC0sYJ2gO7Rp+RCmxWV060tVk3CBX7NC8uPCcGNgdIzh
GMTsFBREDVoJAP2SWFtSfOh+/HE+rAKlPc/Wdp65tLgTI9I+do9u1mER/MqahojB/irX+rC9EExr
yH+xZwlqtIzCYxVVQC5E8cqm5XZZP9RYEleanJOQCSV/VaJRA3AHL0nPOclCGkZOM+W7RJmzAvld
eC9FIk7bWdj66XXnWobQ7MUDVOl+essk5QFFIgxYTSvcX8e5fY4tTPip1M+zRuhptt2J82gdefK9
k1cXEPl6dg8hhaL0vZHc1YjuAsvmQnaZqjqI/v5HU0WPcaNeKgY5yPnrH9Bx8S5I3ZtgUN/+xFqs
aVHl4WIpSjnu12WraOMK23OGqL0aMQTx77SLA3Nx8KPUk9jlaBMbK3f16g27kRuhnfL0qAhwBsQT
voJg2ZhnHhbif43M2d2F+NRKV9DAEk66m0vSMtLOeaym9aUQmMslvDAWSY8MaP6toNZdglBqHEt1
GAZoxjShPrRSuEbd9tfKd0pgcrS+VDVbXjzSJ7dN+wOQ3dcscDA2JKSt5KgtyoipXWsHeciBhRL0
OeKNCw+TH6U4cbrqrNj9isj7WHPRHYcehl0n/riMcH1n++IrQBjC20mqK+SPa2nPl5SUzMHHS0Q4
Kz92z9EmzKMBUNX37r9mKX9W5nS7JiKobK5nrhXtXVpIdp2zXxgJpS5/Nq0KyUUKsyY0APU7tGA7
gLN4cUf3TuuQqB05cpY0685b2fO2B+NykMX1UtwHpQUvGT1qmXCXecTbg+HYBZN+dFXxU2cOn8GV
mVGhyn/e6By7hJ9k7Xihijq5dOP8r20HRN+8IbXDIrlJ+OOcFylfPAKQ69xTA0LR4OU1xkQH26Zv
ul1j/PB8q5P1XvwEd7Omf5ugYC3jvdB8N37+M0Qztk+iUoYB4Ideqr1JslMt7KeNeCEd5isMhuIn
40solpzxQIsJ4IDYGrgpwoU74Ynmes6lOTr1ZxX3j02AqyvPzF+r1u7YifKxyu6RrEBUGQSwGl7t
3gHXKPK/UcQloLL0ioludZ6V5pWf+F66JQS3O9iT0tg/MqwmMgv3Mx0CzpMNmP7Gr6MyGzfzLuwm
Bma8UMQCuysdWTCQweJMyVEtMOKC6a0bedddxRpaNkT2PMQLg4yuKXr2P4bFh+/tBef5TrfVw+g8
L7kTXXqbv3ROUF05LTlpfkoWBZk268h6Ko9xzBlXgWtgq1OXERRkpFpZ8rl4qPXSmJ+gKYOQxShZ
28ikZ9t9hen61+t596OuPU3GeAdCozvygaa8vLWKb9sgGt4qjKda/Qbv316L2DmkheeCwVKYkC3Q
3pggUW9J/y0rqXhWPzglNU4f+SggUAIOwORjM0DPDCeQ6nX23aa0zaMJnssYSXA3M35rTXZgNPy1
BM5HiE7f5beuCZa8cHtJReU8pslKXEBBaW95ySx10j7V2HtsetBsHBidaLGP45QgxK3/7VyzUyIB
qXjsW/1oA/5/Iaw8rAN/fDKVpHYn4C+hCVyVCyirlAhrdfumZKOv3PtqdjdHN5G7a1HxgWuQKzZe
xp0aBsDKSId1WuZqpWMu/7+1fTyV+4BMWJXQ17Rt84MZ+aeR431T4050G14Gm5n31Bvci9c50BRI
sLruW9LhVvCcamZUaTIiENBDkCaoS+qc2XBebqdSKZv+yIfpx2MDCh3af8sDV9+Vklk+J/Msx4PT
JcTE9OD4bI8HN7waiw4OcZnpKznMjzXIwbJyWzxy3KUmBIsxj6wzZ+HitJSwvNVDkvgfQcDQlZy7
a4/PsfFTWqWiZWXMVxksJ0K9kNLcNee8hUcx8T36FFg7b8C6kFa3KkIJknhb7EUHr+FfnKEWEr5L
ZESNzSOibW8swZNpNN4XpcIT8de6a74bWhc6CKVEyl+WBRx9E+uGarsuog784OIPcMSrDosF7y47
cM55w8Plu9vjUWOhcCwjR5JK0OpslNtRVacyZJZZWELdYTiZjhPKzcfTOM7XYyhI8miI00K4Z5Py
ZxDNT+yDenGGod7lK8lnfIoXvzvKJKzxieJtSv0KouumTd2mgir+w5iDi8zSFc1DDoEfK2ReElLc
48QLCF2sV8RIYWgf621tsjCOmZYWDXfk73XNq8xmlCe1r6+yIbqLR2oHr5p/klDjIBHiPEToenPP
9MdlU0DZbOTyV+cxgubw/+GhkHoubfDjtrxMrQsRobWkuo3jn7EIOfH4+PiruMOUcGsNKq46fAxy
oslTwcdOKf6j9Nil2ghuYKpZbfrmhd6euqPivYes5eKGMbggq8sSLclpsJgi4nZ8TZntX7qeKd20
C/QmSSoDi+dD/0SxpFZb8iP0F1C7+UxCD3diw7hUZSI6d8EQoY1Oq33lq0OsfSazHr2K2VBr4dId
t2RdiA0+gdfTU78kyNzC+NibheIVu1xak/pkRLMfkxHEskapPgSbjG7pP/O4mXGtPrk+f72eFAWI
mm/Ddv1rJZd3rKqfvukQEy7eafF5UFSNo7td9Otasv+ZRyc7NpqSpWb8pX2k0rkTvtaG9F8XatPE
Ib09Jqjt7gOpfNo2HmTp8fZbK8zONEAfnPxJLTjjlXCIVJIoRlkBH8aZ3OVc3s9sMc/kET6uzldQ
w5tzfWxWge/PqPUQ56H0qrEKQHcRE1xJ6y57fy2y8zQ8kd/UIeqtX32LtKRb3TfHIx4miRXEqtVk
LNWGtyKM553qanUHIOkrlrNzclmZngdHP8A/FTe8ROImTTVx0N6faWK6miPUOa2lgyvBK8tDuiRY
xA1DvSzpw2M+knTH9xSUPaPUiUq4WTxiydKWfMupjHCekx+UbmPRxpUwL9LhwR1LXOUhY4CKUlMm
LhORqABwbaBFdCWJg+D7d86SfxfJ4DIdyW/rAbHfOnq/iQTRK7ovUzgdKC+yID26pVpp/6oTfwOd
DjdeZHnsfFQSadLvWpPk+zm0xEc45bGd4pQeYaDn6e2erStAn445kK2yBz9Nru0MvdvofKVUHvC5
DNNT5KjpTD32WebLrZ+yJAgkbKq2BeBDZ/Yy11yeie3GsyvsY7LQJjsjDIRkrmhjUzr4GjwOzw6w
czM9ZFWNc2vFo2H1FsVK37FiDfBHAntHpk1xrRGUtDNEvNHf5SUS1hbgXe7M4C8VSlwxkeUT+Peq
9d/m3EGIFeEUdTvvaarqBtrRBJxJjMyvYg21CPtmjMPdZ3GmbH3FMdBn601TyA8jvfhYDO5xQuRy
GYk1tw2t2FQ825HZGOy8S1lArg+jBXGjhaLrujfewCrRB7wfkze+zhnbohg3l6hoOQuAjWtXeS9d
dEyYQOoiPY95Q4x5z4UhA0gRLwnjnp15rmcv3T9CpHeJcCqplrlBd5JeoY4h94wGaLIA2ibnd+qg
ZWo/nCL9vTQbNaPBRuSC9xhr+xxEk3tJRlRps3vIHfHq9Rgn6B45hfL1LZrBAXqDDygJKHjhzPZA
usbeCYpPV7IZSmKYsL7+jIMVZ3zUMCNI7JvXTfKQMJobYxQl6xK2xDihl+xaHog+Lo+iHTq0Igye
8o6OcUIdPHUwMKUhcrok1YiuZ9tlU5SuzFGnjqszdfIrCkwgRWD9R0bgmJmEuw85g0ahWX1iy0NA
tm/ikQCACh1OV/U8DVLgJ3Xmt3ht9H5yyN3zh+zWYZde1x656y5MgUQBzuKrsRbg6XUaEx9DGrM1
76LbrL8Zbb3eMDgl3cDSXQx5gOjpO1ekmZdNluxDHkEepu7cK5xyvLLKz3OE9pASwqD8HDMbnloc
I1w9ybnBMu2haHORw9NIOd7FI51kFiYh4qn3YenISyPW+toJGU/qmv3fAmVqUa4F2zO/NUHGZNjw
2VnJ26pqBJVLQzXQMEYVWXsoOrxOcfSzugVXbN7wOrVfZizWI+QvJlTGuXhyAkShqJaQDsqGGq0X
gE1l/8Dmpb7M5T83s+9sp/PtzQD5UMk/zeCaIztEmnRbfyHK7CY2NnPkeocWkBgZLMONueR9mAAS
X276lNJ1NimQDsaBthEGcW3wasPGJb3oauoGcfR8nNJmyPIb1ZH6eSibvLrt6O0OGgG8u3iHmrpn
n+TUCrJKL5GfPHatnzGoo0pISvswN9lXtaLUc5bWZZJN6qnJ571evekqhvdiZoX21WPerid+g6ll
xHa6CskKgZcbFOtruvyJkTHsW3gsO5gJ/m5Czs4+9NFpK0JzZAEJKScKmqmGr4UPHHj29lkr2FEC
xat8c6UDtMz8LEjj4wV7Dp2NTIjbKhqNLnMEeNqOB456qqAeF0nTin0WVPvYM+jB1+zRaO8+0ksK
vccS8TdFyCz1U5IwdJ7yGahQ5NykTY0XxOezECIcR3QAXaQQGIJlgdATZ+YqA6IVzd8sB2qUofQC
E/jCNaoOMjzNog0ZSLTtTmcErbgRxoFJv7RiepWmdA9e5qpfLUliRzNBGSktTmYly/dxKJ3zsnKo
hzhDIs5EeAAcl2NNFvCAxI/5GHYQ5KeG4mMOIeXKBF+EyMltlAFOyvguDNnT9Q5MnaZA06UFbWUh
9XpGAXETK2hiZagJWglNu7cqfGorleB516zKE0tQaDmdW0M0SOmkrCK6+brPhp3rtoRyaXaILBTw
ORyzqOwxTfWM2htm/V2TgllF4udhO5l0dRcxw0Cy7G8Yu2fZY/hJLS2G6PhfbdI9O15uTkR2ssud
ZiTmTD2iMHFw7vG35S1Xlt/lt8nsQKaFZN6Fpbqat4gNQkENNQU0iyIDPlMEXPBWBKiPjDh0Gwc8
YJNzki7j2aUP1n0TcaPP4XIIu5a1kg9Mos5wlisDKoVgSxVzV/A53+ZcMbEJeI3pnn81YwUWp5On
sayA5zGgQ2b4m7XacjB6ulQ6PceOvWQzCNx4RAYb2ohRhd3ounilAnf+XQTmiWkkgqJ+ixyLyW/S
GwFzQinUrVBDKeEIUq4eItNBMNMiu5ESNEffrqwlAWxjn7dbdVxnAreoRXdYJNFAXlDIPtUqhzFs
85E7MUbKJPuKmSVXFckEoSO/a9LiFqQH9F9U7DRdUU/TM9ckX9Tg5ewS7GfGq6k/3QZR/Rz13s1E
PuVd0BID7dfen4DMEJfwbqBoTHpi9hZiFRo87W0q1/lxjJwnqTRBlwvrVP84B+RFmBovbUGoWlbd
KNU/UTR7R+IpsJpmEnV1svItify1KNAWFRKUiwsFZ1WIj6pV7Ztm+EmNg60ymz9HpEaj7xKBGNDZ
lY5GIIwEyONQjNh/kQCY4pvEWjCOzcHrg7+J55JPH52ozIPiTWsoz8EgEcm4FTA5FE9zi91ENx0b
V23zXefM1ADm0UNC9Qv4IHYLsqwjVFv7dk5Y4cOXmSnWT9gbSKjTyx8ZUey4I1Kz0QcG4ZbVVZE2
DnMP/kxVV/eNIf8lMkg1A6r2staA2mi04RQwXvApgnR3nZsZj2sQ3ZuBMisfo2M/Ai2IwuwvqYt6
Hy3kW5f507B2hHo4AqZXodFjMVmDqDUySQ6D68pH4ztG16LaUDfAs7FMJVC3wvBuztr7MXOotk1w
aQv9XWdtC4+YrU4y5t1p9dK/rZywXFHVaF5Njk8mTDWACUhNC69E1OGIY2ji8DUSncQX32oEWT06
7iKOv/oiejMrmi2px4csxUksCvtjQmgbUeL3e2uXC9OTu2GFrRXyTLbjpdcD8n13eRUDocGuh/O8
DyDBqelaBTDjBI6lNSx++w6EYI/Dp50Y/ZYqOYQWb4srkGoh7MD5xkcMA20tASVQhT+vmFCZO4BV
LSLo86r+6aNkvNgwQUG/LMzMiWEb28PYOWgZjAdUBKtrwDiaEtA7xzWAVdtTPK1rRDYmiC7VVf8m
GV3VYfu3n7O30bIy2JQtnF5VLGo8PGAXssV0ZzSA58Qx03GzkKQd28thujSVf1kjdmNTvdw64hAG
rOl9pFLUzNB/wq6IT2PrEFLrlOFh8YEProLtRKSR4M43k9pi31lt0PsXSOE5q3fe4jw2KKTzGsCy
F4JfnElpQ2kBFLWLGSUm3sdcEl3qN+alGJPrwsrgZirzH41ic18scbBPa/Ps2VTu8hBzXhSqP7L9
QXlZXXF4nvuphc4yAUVIODWTuDowFd0lvp8dSo1kiKZwX3A+Q16ssJ2z6GpycB8dEvfAV789l+gW
0XEh5xEEvdKOvNbleOqseLbh11xpcWVcIQ4B21Cl/w1ZQutcBeyj4WELi5c1K4blTCjYdcB2zCNf
YOhg/cchFZ+uwaCVrQm33/2QFAqTVVeAY2jhqhlcYHOwwmkHOBhyHbFpG7GevZdO8i4oA4uk8W+U
76rttVbHpbXHTH4yH1wOnRaQh4oOyHkWvTWTbLiDFoDUYfc+okH3YgRyUk3dQQXCQp59z+lPTyqF
BRVHM64crMwVNx6J1Vu2mhf8Y2H6WwUsq9D6EeuFQ9DLLwxBDq3F2bhhu3OXEZDLl1pTHBK6B05i
gUqsTC62GcZM7cc9nob5ea1RnQQa6QLT8l0uiPEZwgDvd/XbYznVKvkdGR6pfgjY9zQPzH9TqAHC
O3q4sRvnPS4KMiRSYNQVzm2FBpB29d5lFOeZ8CUz6X3Qxz+KC1HW7zNi+r0wzR9HpQkqdZah7hBe
1wD8oo4ilMqDCYCpj0Kvj5xI46UAxh6k4wWDChmaE+MOsjLFwm1A77XqOx0FVIhUnJ6gnxVDvY8H
VPQASbeVnXMtXTeCN8bn39mCA/yCyC53dNjS4gxYsqtFgJGKyA5AP0WAM5z7OYn+/2rLqP+WnZrJ
rdnkFdSRxv6FRowa0oKapiywpGT4FmihiCDiOS7XoORK9KKG5NEBMZ9heVkGPtsnYNKJBsmiY74k
T+pBOOBassp9q9RydNoFXxlBJZ2zpTisK24F3pa0n7d4I+QdrBhOVQaJmKYaiD+l4S+vs6/0RM2v
gWF+hk25NzlWiYauvzGMZ+foYCL3M/QIES6y8XpZBm5w04LmzLvHwgqkEy0/bZ6BvsFcIdM4Q/sK
LsAHeOjPbrRfHcLKQif+YuvuHSb63GND8FweUlq4mBedAOaN1I/MKG7oOxh1umjApuqV4+qMFuwf
hSahbFLd9TCM6sni2+NtFwk7YIL6eqfaw3dnt00ar0FEFU0+PV4Tu3xeTvMMcHkIXZQzKabl2KDk
m0hfX11Uhzxa17alY/LSltyCmJNML8VpLMCCehNTx8wQwFwVDaGvVwbt0q8lYtrEkOMsxuKZQpME
Ff2R4MikeG7frEIYqsb2ihXafrVJQH4dV3hMfTW2lM0esJWQTUUx1rCyfRREpgdk4WYxsdMkhpfz
s7C4R1i6/MoDwLtyKM4mj5FvB/yULa2gXaoHpkN2L5qV2wHNs/nuFPOXxvoOicwpIAqmPsvKR5dm
8TQ3U0LDH/7uC1cfdA1GKsqclwC9ZRkA3+7jPmBDsNzXyntphoVSjMh3xqJlLHijp1qRfmkOg/X+
2TV6G0D9LmLiaAyZE1oA7xFpGbipUfeJ1SMpRenzOOHLUc1wI5tu4/oBSq2y6ttfECSi1Xnye3Mt
4/3UewUCqLJBNBGhQoeO2CpmvUwfCG1AWO4l/sPoL+5e58unGnNwWGyZR7KCOpz+oR72gV3fZI7S
bjbo3VX4mTjURtBNL/FAtgMDvlLp27yYvwP31ileVRl9OAlyOx+DC136UrDzZEj0io4JX5JCP5fx
CBFT+UrkNTrcAINbaleSHqOviYzrpfTCfTRGCkIwlsrsX4PE9CCa+H2ZWDpAxFZD9ii7mn2Q6/qH
KSTiBJmqWSGzsUW+CxGAlG4P7NqrT7Hj3kgBqBQk8Q0tIUGSrfuaT/VbM4q3SYQtWqivoAketqCA
RlFjLNsvNnS2a2dfTICIh/36ddyiOpPYT2tQ/6SQMxjmY8xtK3IyJLzuO1Sko7T5Q4wsNWlIHKi3
70FAz14qXE8zvsoOa5OfstQWjOsNJUDI5M626Da6DW0xsFJH/LHxegcuPXrCsq5e2TbBklmug4zw
X8YVZ9pUKsokeRQOZTiGBAQsGxNlJTOJtaB25O1Agk/sm78ebtnFfKsBZ8KQ5E9ln8FzYPdVpt6X
XlrkkMJgKq6qX72/3KXz/FoZnoA+YMazRPLiy5H8Ytdbfk1Y3BHY5CM/VFvCTDSt/KNEve9HAgAV
vB/lpa+Qq99IiVa/LlyIX6Uc/B0BZ7A2WhL8qvFdTsmyizwWHc4K+KiKoDx36Us1BdftNAKtSTVO
if5mWSgakuLKrSJCTNblXATiEvNjJlDMGenTlNAIu41979Tyt6mbT1x8OtrCUAQJLsvwu+q9i2yn
T/LEkh351Pu4Smk4r2OLZpT9K0qWMf6whm1h21/XoLk7pkgyTJGgO39z8kI4NCALKNV8ue8BRXHT
mce6kG/GUPHlgm5+aoPLqJcnK9RtGBRy31l8ILJwfVReNwlx2inc0HIliYquJBJP/sacwIEy6Y6u
GqCB2/x1/P7RR8yBzysgR4XJ7Gs9suxT83yi8XGX9t4PwpsulM+qmu4Tm30xIGpdjSRH/2lde1e5
46lltG5y/MBZ1vPjjnD4SD0p3YQKdPyn4vFiNPazIq44+Dv5Z0GO7bjlPYoSishKvbE2vUODiS1y
gonhYIOEP9uHuOlNgIAJqahq1ec4gOxBtkwCM7eSC3YjiG9lcMtnxvv1/7/M8Caw3aJ1OFMevSBi
Ba9TcdJnEyaA3hSH1GI0LiA9OD7GN3Uzpv+GChO5C/k8zXikl2B9d/LsNPjbkpcLk/X0XRtYZOPZ
Je2oGvuJPWY/fzZeTvL69iNPU7Zf6faHPr2U1iVttHCey1Se6/Gf4y+3wmx4MnGy4naJKebWAU/g
XGNdSJviT0mm1Ko/U9oS3mnD1DwF08qGoKgbgm5DHkaoFoRpXrUzBlKZlV9Jh523xR6qG0SPswUy
0CRQtRWDKkM3Q8nAX+t9IKhFtsy5EUqe2K0lWyyXILqEzcKNrhYWEqss5gAiu6q5jWB+8hAhFfnA
5GfgbSafYYDNPwmJYLHJdQxnMZxfdEEUYtywT19G/1INwWOkuSHqssPyso0goxlk7ZaPciyT8CPI
zEF3cGCrZP3xrI9O2l+v+rR8XRL13RNe1qYrO+rN2romAIBmrNui6Q5ZyeI29Jh+AUL71TjzF5sR
+MKoKidGBXQj9B2+iQD5qMsEWG4ECRpF7tMim6+0w/DMCvSXsIaczey+DPFQsgci+GnfVwMWEYw7
HEIElw/mt2f+9DAs4y7tABF3XJSDE+O7gbEZ529L1jYMOMm+cp3x0Axb/oJsMc+3N9a4PJEUWSjV
M8SSpIc5EHd3FLu44FXxLw6qX7JkXtQGtzJN8XesCxDCprsf5gQiW7/x1Ybsnw9XDVvp1ObfDaLc
0s/+DNH6l7Ucxv6GqY2a6WLtd8NtUjXlMaoEHfOK9Bz11qH2MDDJs+O+aca4obuemrK7hFZd/Gi8
+o+982iuW8vO6F9xeWy8Qjw4mJI3MoJZ0gQlihJyzvj1XtCz3RSa9143Z67yoFv1KArh4MS9v70+
DXBjgjzqHDI/C1Wpb5Uqf3HS6tofHMKVojlDLcaZ0C6RFOnsXKPmNpItUmBq6s7sgZFkqDZixHjb
iUpQ7Ua+PpNk3sMXL7CfOCvdGVw2MW2EOHbwiEvS5FFAT47IEuaFHUyPXWA8N/6000DkoYlGfn8t
ZXqfVuwpZar/bLrhmXoW6qcUiqjywb7rldtATtcWVCTqRQQl0dOjD4g5ha1gDd9aW6UgrCZgjEr0
Vq3w8cqxSjDVoKFMm5S57WAWWdQo9RKLQIPJviwLk0s0tBrxE8WRbw4Z2z0ETvoOKfKwhh8r+mDV
jCQv2sS8tg0JldKHJNebJhX1TDuW2W20vHkMTVCvPjVNjm59D6S1Fg5fnHwe/VvAjOdEi/UC9Bwt
99ha2vCzqUU3DZ7ZytWVRRDoPLPrt7aOSbwG7S6oh2dZzXMOcs2zJkggCeZ7cyYBRyZVLkKBFY05
qeGXVymcXMMhHKhVIGe8yKYPZtGbNLPHsMTHh+xwVQJH5tBBU9YB+8bpua6/OlF0meXtI1GolwLS
43me59/MNGLLN85QcMulpuxL5t8aaviTsA2uez9qe/ieZfYVm6ir2jCJKs/IsjLGZNS7ictYOauE
92QNpr2q2oTtOuu7g5O3x4bzLJZg/DCVtgk8nOVd8sB2GAS1h+Ke0zkEpQk6ePMlaT1goEAMEF+7
Pfa1tgXtxyiVx3amKw1eCjrP8mD2OBtDBAhDYAekxIeaqt8OLE5oLO5Kn7WrGUYaeMIBMKqHJ8AL
VwkClI2t18+BQCRgkU+ilfEr7DmOamMN3EuGezF1b/PjDYX/NLbDT62A0ToW7U04b9zalq0HuqLK
gKkNKxyoUPkNFRJUb51FqGoob1FVxi+BedTtk7KX6T63SR4jHvDgxsDXKSlv8OcqJSXpblIV7ZiZ
dN6FSnBuH5Hy7ISRXfqJXa69QRJPEcOTL9G+S4NyAEK2cqO2EQ598VP22wm5pXC6FZSGBCBrDVOc
KwYER8n4rlr0IMOtrkB3B15FUeu9T0Xfilj6fd3lr51N+FTURAs6zlUkPlflfEpzTAsGmEAy8DWm
bnlFENY7N4Pqu1LFbkW4PxLtHWpay4uGDeoqZ41PBwHs/VB3nO6D3j5XY1rYKGFLjE6P2ZFSW2vf
lFiGocRas30ozSFd9733OnQUrBE9wn5HhzKpNeq0tskhypJMAQFo7DJznr1g96gW/WVE4zqd1Iiy
eFdOTIHpBKUR0aF6VXgzUC3Dg4R6xzkexlJRRPcomG5jHTVbTSEUeIJerKbe6mAM2XdGxJHYEMOV
7lwhAoQVkHmXnc7+UB2HcUMalCABYRKKBxDC2MkvK2uJ44KvNmMMVXNeiEO4PC9tA48RU9+mWXol
+KsBtQ4bneZXYNi38/8mjdl/ckg1+LmabWHLExVTccVGM1LpYCWcGN2evGddAfI0ckKVpOZq1Ij6
IL4lGptDUxbtqkuDjdaYG9H0GvyLeWOjU25h1BcGdLRIJ9GvjxvUWqiJ9Rk8Woh9FY03ZH8u+hpm
Hqe0wOquUMyqbfw2FmSb29nvoUl9FEScvDkrrWJy6UMK26HX+QrWYARrwWIQ98WP1KNgRfdfpWe+
+Snm5aH9QxAyT4roMe0ieRYGCGR860sxXOYw6xB7TldtbF9FQbfRveRuvi067de84eiWNrcUmaGO
qvt1n/J9ejIfVinPaw23yjYlv5nFgIbMH35GpKpIAG1foMObLXTYqulQABvfvJx3zZX+S5mCJzss
fzg+GbWIvC960fkZK0X/GRaxQqrsriCAvWuiJ9skz0qEaRdaHek7nCV1Ff2VbmBZY4TNrUJ0nboE
HEE8DyS6TzREfYqIwPrF+BhE9Q+9hFaWYVScSyIwGlWDZUDhadk0ZAx1iHSGW6K4q7X8lSF8HiTJ
3unVa9Knt77tXyh18aCn8y6rQi/f4iM0EFECpBgV3Z2XcgwL6A5wJzhVS+hcOjZPlSxhFeW/+ry/
arUMl1BY+yQdoDhAjdMyaIf5+I0Ci1cykeum1Z7ZHeHTaj7geHRWNYQPCpbWVKN6qv0y/1np1Q2j
e1fnxA0nD6U23qk5Vhhn9gTOcTRq8OzOmYri5WzSlAefbCuSb3ub17iH+pQCnqtmSDeS6Yqs1X1m
pwNq/Gp22U00/2Z+h6q6tlTOu3n1pbbRBY1Je9vY3bMpmYqskMRREf5g50mxbWJSK1clbFXghLDt
aAnCWvecUF7LVNzrOYsfWzuV86+/8mG+Nn5wq6byImL/kbPco3m2draMkM+pzKSVY6zyCbXp3M5O
O+Cj2VKN3dfplRfo98aIAbfUH1HsPBmUrCpaddMCT0mGgYMEHuHzG3Wi26R9cNkF049Wn7ae9RRl
xRXpn9c6Eg+o/vd5qlx33Z3ZjvtOKl/r8UepVreNYn6pJdl2qzTdPJA7CVenJtB/Vo8SGZODBrv1
vppOMm8lqDH3BBjTNr4XTJnEPrpvUe1sxxaAkUCPhzr/bCRWM2qIXmqjWZWCMxGYU5w2cnEdqsWm
NcTW8L7bNlUF+XhlkROUc58OlOxlqNKd0wTryRauhkVVGtV7a3IuOqe9nr3XPbZRQq1vybfsiyZB
uUfexx5uyKtr1MHFNZHMQKsee3JKDcH7JsBiTYSsniEr7HxUD42gXpuCzTaWPWj9YrYGypU2oEvJ
O2LmiBRuU/5XlxC7S1u9yiQZ1phz5soLdbdotItkil66utwKxaJOMlTdsEeERGaLc3t6bUk2AA56
eJbtCBZ8VnxhRtsP8f1U9+S5o6896h2TT92VcOIj+D9UHyCPRCz0OPtlDNZt0SHZtiUUqEjBDVUF
ZW9n4jkqMfthw56E9JFeT5j/DWenk1GGbiMoAULhSAX4L6quXtWMvHNZYQY5voaISjDT6X6oqIwS
CtCdhBCWl291r8E2wgnUVaiXLylhy9YyiG7aaNkj4rMbpaU0njw78S6LNeZ50DSNsCUBaa0mymgo
QD9j/TFLrfKyGGG2ZdRWUbaQ6eyrwyRQIChSvW7gVcAB3WOeXhP8nsAdsb+MfWpMMI9WTOu8HSQs
naJmWxCi1TEoL+ipisiM7G7q4nk6ATFqToRINFaGvFLOI/8iNZAkGS2eWkJU2/hWKql/EebMNEA1
EDqS+bSNVy8OCNQbyk5tYuM8mg8BgUH2N4zNDYeup9zRdv/+/9SWmf3yeJzaohn674Y6gG0BQ+in
37N/u//589d7dMvvf/Y3u0XRhPaXJQzdgJSiAXD5b3YLf2H8ZRPI022NKUdYgltlf8Nb7L90VRUG
PzZtg9omy/gfeIv4SyWrKx3HotxZ6DMM5l+At8y3f0dvkSY5oxkrQ325alJOq/MM7+ktiAkotB+j
4q7oJ09uwiqPo+FcacycP7SoFFSQWBJ13Ub1w+haIEm7G2xTkGorUiFs10o5fsNoinwsW1B7MNlD
kquYA9rOGDHD4FVG60WizsHs26waNvFEfLqYfFIeZxygxqaIh3WbxWZekLWYhvSHFVV1YZ9lYZNC
r/+PJq8b6QRhwr5xlk1PnTAR45TOTAlsScHoUkA7T70EbW/kRNRr6HYDAjP1/ALXzhibDCUlEklJ
GxoSlNSXeqzpuJoOATCNUlLkSSk/3AZcE9qKKF5sNCgH8a4m/RwG81wc+AVZY/49vx9b4rqP50RY
pFN1XDu9/G5WQ/2L2maqJ4MQ2AXghBgNZ6KTcxo0i2AxjBd9Pp5G4CY4YBHBUZpUPiXC6l6TMAo2
yFf66y6yIpQ6I1ltqop0zsVTTdT9rCwGPzkLbX38ZYI2Jf0am8SE2zopnt514Q9AO5r85z5hmlIj
cAzaR9JB/+wTet0obUCZ4R3MCpxtYCi+VcEm7DHW2JItb/GZ0HcenI1NSbaiQzd7fvwJ9JkZ9A+m
0O9e+ccT0P3f98rMS/XBkDyBsoN+km5Be+4oLjknSdPsmvRMg+lwZt72K6oOd0D/NoRiv/7rM97/
DkJ1W/zMHprq58/m+nvxf4BEpRk0N8iuA3PazTwF/dtlXv38g0b1+1/9PaVphvqXcGwmDUqnWY9V
qFN/86gYM39pti6lw/nQZFJ7x6My/lL52Yz60YSpCp2ZqOY8CKrKsP8STISSv9WFavP//8qUBtfq
Xd9RdI6Pc+c1Fn0G5WBY9P7g3ysQT3bNIM1t73X1zbu2+GBw8AIfXn0xJmzhqWrtlcpdXlSbyJBX
cui2KekEdtXT5vg9/pyT//EGC5JWTY5dZT7x72O1eLKR2Z/r6pCyTwpfj9/gUBOpfw4roykasjed
d1fnHQl8gskwnvNu/amr6ws6l9HViRV6PL7UScVIOV6HZAlPTA0H2kaf56x3lDHHmsyiURL/3lQ0
qKc9VW8padx1J3GuOv780NQ++sT6/PN3t+i5A1Q/bkE0t93GFqxDXKF3Y2g5RNG7OyvKT7zMoTvN
nezdnWThxIPPtu0OwS/0T2qNtGQVSO2VggrXV+L27PgbHei085B7f5+akhsOk1SC2xTuk9/Uqb8y
KWJNIT3LQP1ct9Xn3vbubRrQSiT9THnn28V0zZtZD4PFQV5Ytf78uRdZjO2E0T40SSrvSN3fqJxD
Ew71vQgeEo9kxvF7HBgcy52Q5RhUUVvCvlN9gV6/I+pcWS/Hr63ND/qPhe1/hvbvBe9dG6HFKFq7
bru7GjGHXsJ6wuFJAsJonuX0lJiUSgDFjDE/spEpC/ve5Ch0/N6/v/ZH916M+pJUtDmJurtryThN
fbNX0nsQEMKPV5bxOsg5sYyCUOcM/cXGPIiCprMEw3RPvUrxlP+vP8rOmn8nBXXq5cNq6KOdkv8y
POdE82sH2l9bTB+qrDzMuznOG0qwN4xX+CUwN4hpDJdVttF65IgcbZVKUr5jXNjJcG6awEooxDjR
TnN7fNBOv7dF775R4qSRUuljeqeSQGhIMva0l0ypmBY0zXTO2/fyi1fcedQPcPZOq2IdVUjEMCtA
DkME1DzjV+N4E/T1iY9n6wceajEppaMdh61ShHdB178FFhaCg/pFlvQXTooIcNTzvsrxgR2dTe8T
ZjJajdPt0LmeFT3bOqRZ32zXai1v22j6gcThVh+V69YJvwy1/2THyjetRQmnDQQpsQ0Oxks5B0Jb
sqlDUO9Vr30YnOhnjJR7cgKCDda8MZbMja1CvYnn7SqJx94ES64ZHtgYXKiqt21b+1KhSCQYiRwY
ynRTd+3WR+HZtMEFEzjnqhKuAQkwv90aGIQ5XQWQIbkLBabxpSI38KpWQIyI5Q4ovq0IW9G+hDFA
nrxjajFUMvQNRrNadp8koHcQziAZyZ/HUpyY1rRD/WGeVd/1B61PffLOcYmSmDMPAKzzuuScgLgW
3Yafw/Zhc48ZgkMWduw66rI8+8RgODQWlhP3MFm2NUaeO5JorloUxWW6Pd7NDyykv4ffu7eKej0k
yKcXrtmnX5CDvXAI2etF8ff2+e89o/v3cHlP65wb56NBtJipzTyNpSgQHZYlh53EKvYjUTE9ByFM
+vpzrzCPlXev0KFzizBqKF1NlXU9p62Nu6pOzFuOqwSOPneTxWbMyIzRNv2xxlgXHwSluBxV5bbE
1ONzl19MynZVaw5126WrlEpLrjQHpU8Ftz/q+0/dQF1Mp4oFyw3r+trtHEluziJJqNVgNuIGTMrn
brHYkw1EKYpSaJXbKKMLFWuY1Y5XpRokJ77BgWEwc2/ff+jWERb1zlPlZslAQitTo01fwQw6/viH
rr4Y34McolqaSe2aU/ggCJ8L4f88fun5AT8YBepi/KZOMIbU5leuA6na08E9euPkeoHndoH11kv1
xKnk0CvMP383EmypJE3XM0UlngYSlUo0Yp/dy/GXOHTxxVCODCXLTacp3XhwfjQoeAl/TCemCW0e
Rh+10GIMJ1gPAZMNG7fBw6UjYGxvoqbbe911FjQrRfdeqUZclROhea+JXz/3Rv80pkGRIu5qXN3x
0MjqmJB59bj63MUXI9o3Qur8SRS5EWz2PbJ2oP4dRYjHrz4P239uL9tZDOe0SzmQoI5wnRZtJdn1
TZfED2WMmADCnKroiH/keJMC+bk9fsePP7/tLEZ3LQTFCKShXXalN5NWP6C/KE+8zcerBFqEP/ut
k9t+3JtN5QLReCMASVLRfqtajNnB8x9/fP3j5dt2FsMbbqPExUsp2AnhzRVLpfyRqWO6ow6TSiX6
H6CrUsfmwak8SuYpEYM4cQ/9I7lqOhQMPqimtdprJarWbNoXOpbEXURCP+59Y0ae4FXVaeJE7znU
IosZA+mgPQyK2iC96DeFUl56xnQbYhndMjiOt8j84T7qQvOHfjdZeG3qVU6T0vvZ9sG01+wzO1N2
rWE/qybKZ68cvoswbC6O3+5Q/1lMH1ND+XyGXBhzOYoiKqLDWoOT2ucurv/5LsTNvaxqldpNbGzI
65jkYi3JnR+/+tzoH7XUYp7QDIWah3ZsXEuCcM2tPKLN7GjFsT3cHL/FodZZzBZtZNWUoMQVXLoI
y2RvFOdS6smJT33gBeRitvBKo2jCQdau3YzYpRvZl9QzqBi09RNQ9gPdVS4mBzkoYxqGFQtPV3UX
sjKd13FmvEkZxNdkqIv748106EUWEwVVc20M97Zyy8l4TIZZbdS4kO/uPnf5xRyRU8tLPrFpXCMm
vgM7juIY7O3r7u3E9Q+102JY995gtJ4MKzeCb7XXylGcRQZWeGGhGTvTzIyvHbbuK7sscWi0fRQ6
yO0Bw1UO7hlBSSIGeaFlUUjtk6++bDotvSSQSva3E8lVGoIO6R34FZU1Eh33POr+DPRUOaUq2x4h
N04aOPMkgfVYggMANdxTXpbibR61lX2TqR6c4ATXYWfoDbzDrGqu8YSgUXisxwEpiLhQrauiplK4
AHIBHNiLrw1ttNcV4NWNk0fOjYHuvczVaKsbOYXmcT9edE3TwtxVon1kSqjqceOvC6gSABRtrDea
EpnQ8RY+0MD2oqfXvQLmHLKQ2+bGVZYC7CNt8NqH9no+1xy/x8e7OZhif042Iiik2cUd3pF2He0d
ZKyX+EiNPwtOUlTxIMXwS2BWx2926IUWPd4xE7+pkrFwpWncTMVA5ZFxU435pc23On6LA4PKXvT6
sMDDSMciyjULz7lo2kKnXNe3L6uGPd6nbiHnae/dWoP/AUUoqijcVDr1Fuwe/UehOrpvAQx+7haL
9QWxdBILqRZuqNU3gUmyXZPJI/Cqp+PXP/AhpP7nKzSNVsu6N/kQrPUU/FUoFkqy+VXoBVsxUER/
/D4HvoZcLDbDRIWOamu1WxflreOZN1SaXo/CO9F5D11+sdAMFKbKsexxYq8s7xtF9LEbIdVa+wkQ
oeNvcKClfueY333s1tBjWx0b4eqh6lzphvHdnjrmGRttEhqo/nNrjr3oU63S2mM16sJl2wZsMbzP
PWx/zfEpcj57i0WfQqNThl3BLVJb2Q5Tdd9GFXVN3jUOJ+fHG+vA9/gd6HvXWPHYt74gc+bitYp4
J6C0tjoxIuaG+GDbYi96ks0ed7TMWLjh1F1GTfTTNxz3c0+96EX6MIgSHhYmYHZEta2SoY+iPoGy
jvjEwx+YZMViIq8cZfJG6ViuklTtWZYjQtbUx7RBRufEu1ELTmxLD+yCxWIyN4iNlhZkNtfGRSH3
5dqT008v0C7QchP71vTV6HifGxhiMZdXQ9nobV3wreOiuZ4ce0R9VoW7PAnlivrX6HN9as66vp9t
EYywMnWGxS61xRYjG149tdKu+lGvtp/6/mLuze96reI4MdAmzXJ7FOuWUl9nGZwo3fl5/PIHeq5Y
DG0/5FHxPrHcesS5wI+DFHcFrTzxGQ4MObEc1VEEb2FsLXdq5VVSWld52TzIXD3RNgcCxYhy/myc
OHDU0ggFYSrK483SAmuPKrTf2JSiZzX0oeZaIZJdIDU53lwLncR/p5PInf95R2HZMogsKdwhusrE
E1KylYpGLaE+OnskzLSqi+sMRZn0bob0p268JsaLak6XhtizhTmb/6u8CCeweN6JyfnQcVssZggz
GPIxjlLblR7iumE4d/pfk/NoUmbQVPlO9a7IjZjtrV1G+7i7ybIKWFYL6KyGRkgKqtxE5Zw7wdjs
RCtpB9YlazGl9FGUTwLGpyspxuiDR4VyLnCfZ0G6zwR1K3BeS/MrqkJMD74SfdgaCNHLigqU9MIE
NHf8Y813+2BWthYTTgbCu+C0mruiu5uguGrGBMaA9BoObkHkr/T2i0Ux0fGbzTK1D++2mHICLxa9
GsrUbbrIW1c1qTJryAQC2Mr8UkwGfi2lNQIVKF4Dr3uE6Yi0KCjG26byYWmUHXkVK/+lJ/V96is4
iCZUYoH6AqmkCn9dptPjkJp4PBZZdB5Hs1w97iA4dcGbKJvyDMU3ymSnoso8NClOBVgKkwHxcYFz
yYkWPTBbWIvpbkDHYLVIzF1FDX7pelBCTOmmE73mUKdZzHQTpjKlSpWRq48Iy0bLYAtLudtgOBWE
tP7EruzQXRYT3qAXgcoJPXENq7xx2vYnxqiifxaTPNERDrXRcs6z65zanS51/XTA0UG5ouDiVFj+
d0r8oy49d753q0HYBFMZTDx9q5vNPsBK5EGUU7W3lbg6L5LQ55BUF5ghKzIBOTLRhkViXIE9rS7M
AZZUULTYqLPS300ECy7HutJhvgWcVEMqy0C2ledd3aILJhom0JcZw4nN9qFmWUycfkJJXJt1ieth
AJcjJeQMsTo+9A5dejEBhtOUGUnlx67fazszax6tJvly/NLzVPFBe5uLiYyKlD7tkyZ2sezAAYoa
cfArhtXc26V5hZt7OsRfP3enxWSl9oNmU1QVsVRWb0GeUTI6jptBonPH1MpLii+BUp9YNw80mLmY
qowkyQLT6EMXJJZNrVOprcISZsPxNzEOrPrmYpYwMmxWJ20I2ctvOqtcQfs76627rN3DmErnKlR7
uPDDn46tbb2B4lJtwmFiFtij7hbPkqpPi6SQDz4AJ1WqaR4UFW5F8DjzImTxgokVe3n4tfqDB1Uo
8qJtz39bDbaE8y003/7cfGcupqSe6H6kmUniDpP6Guc4G6gU6h5vpkMfYf75u6GMqRweCGEeuyLV
L3s4WfbQnJiCDu2LzMUcFDoxZhtxFjODuql6a2qY2XpuCa2unNxIiK0nbnEi/tyLLOYkw++jIJ4w
arJ9ahBA4m0L/COOX/tQV1rMGkkaxsFoidS1xB6cdlzuy1MSrUPtv5g18jTJtF4MHMqdOF5T+NHs
CkJzJz7Bgasbi4mDYF2Wcm6OXSOH6KGFrg+l8HibHLr0YqYAA0ttT2WmbhyAtTb0zlmLMSvXx69+
YMYzFnNDYOVSQO9mxpPpE5EYECiwm3H9uLYj4woLxh9FVJ+416E3WUwURa4LRZRt5NpB/hgCs6OS
jiDs8Rc5dPHF2PUmLI76acjcoerHdUc5v2Hnn/y68z3fjd3YVFH3aWUM/9Op11BhAJ3Ap94df/ID
nX6pp52ISvkCc0PXLM2XNMqw307WgQ5c/vj1WUA+XtZ+72HfPT/a/DhuRRa6qq5sS7u/YjKwxHOv
w+CUexV6Upju62HPX62GqVkHzYugEfXZXcOfQKarKydV7sapwmYAtK+xnWu3+/rNiB+5SDJhjZlY
VzoXEkAcDNHuGkFdYUq5WP8yKpw8cK+LlQKvVgBBGB7G6lnTAC2dXOZ50ccbw9rn7b5TN/PUXoNl
K4hz85OpRYrWq3vWltIIOE5864R1Ce77qkzNi6qB+LzXY/PMxmGoKxLKa8ElmeYth/QrFg7pta+h
dm/PtM1mo/DhKCU7L0FRsnbkLYaWgbnlEUq7ecAyER3qvkqhwFTfo3SPOtBO8XoESYO91aaiPpRL
akO8UmDFsx3gdySwVB7BopJU8ru0o1p6Z6HzolbGtoiKVQH9qMw2wruJwH5Z5drWnln1OrW48BJz
1Ya4ttkYvVclUDiwm/6coZ/XwpEAftolt7nWXhLgePGcgLqn61i71xJsFUv+yzLOtBSnJV288Aw+
wDIJybqt8JXSvlSkJ8C9fcUva5eb/TYtQbXjNjP5uKg017q4gmGGj1iMxwg12yrsK3wRlKrdzU2o
Deo550T4ta0HrdmKwEdsQuPb/JJqP5IMr1c8yjB252Waz2crGYtrwhczsXLFCx/vu4dG9WJBCHrS
1zh5Rm4NOY1va32DXnVitZ+nnQ82e8ZiRYjTwAeCxQGkM51nwucjzZ5QTjlmvBrudSduc2CGXaq1
ZV6JCvF0RPic4sUaSsNcWKNO+LSo267FAM37ryKyg5qwA6211G6XOCnEGZAFF/NOcy9zZHLmbIpy
/FscmKeWsu2iHRzhz+drRIIPASBbvD92cZNeH7/8Aekukdk/Z9mStLxlITN1M8ZDANtXq/oLBlzQ
WgARN/OeqY7venXjU6+YG6qrNc/Hbz0vdh/0hKV8Oxngfw3sK/GQNMVXz6mLx8KkPreavPLRQJZ+
I9vxlN7t4HsuVpPKSSjDHUTowsJSL/GDse5UrQJLObX51s4FscuoRKnhwUQ5ExUc46mKpnWaAOuy
R61Yh7kjT6w9h97c+LPNbcHhoErSzFWjvMCkUE9uFH9SH8YYxIVpjgDTIniGx5v5wIBbCr9lrJgY
lESQFGX8ltYVbtAllC7rHNuNE7c49D6L+SJpjAk0Twyp249xqWF6OlMjakRr6mhdveeMq2t6fiIU
N2/uPuo2iwnEHrTRk0PM6VxtXnOzvumdAWwpfk4OVR8xhb1W7FEa12+Ot9+B4b0UblPyiJ1yMiYu
YLWvGJF9T1X92/FLHxjbS0m2EVS1Is02cQutwUOOg6/ovknRnOhmB+ZAbbHLHHGzaEAwRW6jmdc+
RoQsoPsm8W+tkmDgpH9zsrE5td05sNv5HaV8t9vJoxoEaq4lZGd2+XSRlvsAgS9/FOO13v9QsRVP
AJIeb7jfr/BBJ9AW+07Nk3hOOGboRkpgP1hTLX6IKFN/KZlMcVimkh7KCLMalS065MsahFLoM52h
KCi2PIt+JfuKcGmXT5uuzzFi7A28zOvGDE8c2H7v5T96xOWEU49drxVO4M6l9LHFgu/7uyyWYPDu
2PuMBRRJdmHVd9P0V/PWzLLgmGXbaA7k42xA7RWLfz25s/lKxOk+iWAjqRtO6o1I17Gdrv38JahM
mOjgmfyQPRQcl/i+rTENJMPedG9q+6VrT6wUhzrrYtISmLVgD8D7kNkD0gc0l6LP45/TFL8FDR+1
lv7nlFg5edX7oJbcQKbltd6UMXhbOZ5Xrb4TBv4npujlDp/2r7FRtxuqbqt1rKXqWusT6OqZdV+p
toppJqzjrSbV/lziFoIJuoIgQ82dPe7VYCnLQU2fYz3AzAwPs8c8ynHzzFp2grWG13EAp8iOxmED
lFBeYHuU34wlDEfwhOW2ySWcAE37kY8W9koaVL6ysJqdk9evQc+eTepDdhH1Qt9WVWVcjmwLzgfc
OC6wSDJuOou+pk/1lzrKuk2APvMCuZ3yZNZDspvirEJOHlhnDbbv53ZSELWfgoo9Rd5uFdWZPQod
8hxNAWZZMeDkV+oGxbC/UXX4qCMly8RqQM0KG7/KuItjnB2ymDaKqtexU5P7XDXTayxeo4I6iM6/
UxM9uheq9+L7eoo1LQDPKFU4A2kNyLlJTJtBQZNRB4nCngDPTXNmD1hTf9dnSnI+kdA880xj36R5
CB3MuLMCCKlK6xnnVmC2KzAC9q52/OwCmaJdnsc+rktZjg116PjbuCy/E99+i4s+3OthgjYSyMxj
mQ/JrYq13BV44vIiThN/r8J7xnrX6LvbDP72tm/wiCV/9jAIWWMQ7nk3gVKNG7NVxEXsTdllpBQR
mGyvfOYMZmfEzwvxPQoabYtPR7cJUyfcmk2L4YKEmxuQR4Ht3mq3UUOCvw9NREwYt8EdaFaZ70/r
oo9eFFm+2ipkTDumNqumULhOE1xRs2vVhutWYnhDPf4+kN1O7+wHClu2bRh964ciXY8xk5LvD8DZ
k/LBNqKLtox2U4BnU60DQ46hS/pdh3sKK3+CR1tgEHlz8nWJV7JIurfahlpqQ6hyODeF3k5L7bUE
8sfcGmXWxmm8ewixW7/Dh2psLrWhgaIcTG+ov8ztyKZt8ja+8V0lUYGhEJx1wMnAInCWI5kHtM3Y
eNy66qk0yUYcKG4yO9/Vsy8MBQhGNgGiBZDObxZxvlWd5ExtXwYPs9bha4PlaaMy0XZYa+DgXnRf
28negkml3UFoprp5PfXkxvJ6xT7qvtfLG5NeDHFxVxo9+szUuzSS7l4nCi4cfObDDlaI3xUQwEfy
Z9BoWrAqeDiGFsCcQccz51pq8EdSI7gwwbW1+XczSr7qDPUSk8+Jdp5QdFnZo1prq0Bp2NUp58Jy
vnddeF5hxuWMeCIB0eFKncaXDMfd/Kt0yG3iT1jaAWw3NjVbGD++ZWY6S5xyxWq9xdXxbAQURzk8
BNh4X0ZfU63YpxUZUau+JnTWd5ULNnBV4+tYG8au4F9P5UXG0cNpifMQYBswf2jsh0bja8CHD4dN
gSFn3Xcws6Y7/sYKHpr6dTZbGyjK5D0AylYyuFTTnwM2ORS0gRkzNoX+M/ajCf7dPgPp0oka9om9
72bHAx7fqtBoTxq8oiC+5evrOiTt8VrD/WP+13prQwoMp7WfejhMAeGbqZHCu23CEmQZDZiUe5X6
w1ygFJ2/mNCvpYKxjAEqmH7NR4gvghAeHrTnKU3xscJDEhe3tLK/dW11VWWjuiMMvio089KL4nMQ
RBSdhvI6MOktZLbI5+JrmVSbEJxfL5JbWxrADOhsuWfsRtmvAJBfD55kBtJ2UYz8rWUSxT02CisI
ScmvJo4veM5Ci68rr1gPFaN/2ACw2gcC/Dw4Hjzf8fWuLx0MEoyyueMbwUm44FSrnzNgB92Zf2Qr
Nai5vRdZO7UrinsvLNbQLK40tZj7W0LgPgTZ2fR1O38wafrYLUT9W+N7v4jIrnqN2lDjrRwaaiDs
S2wuLntQ2iWdzW8ZP6GyD9L/5Og8thtHkij6RTgngYTdkgC9yJI3GxxJ1QXvEjbx9XM5mzE909US
CWRGvHjxbhy109tKKBuklTYsh/bAV3evUhJIZLbQnwMJh6aqt6ZFxnpxS+HS8MzMy0xMgkPyYLp6
/7l2v7fWghu/2spEbxfLuD8Bs7If2+FxXv94dcshPp/ahdNbHy0324GD2SVe/mpQRkCtiGC0Z0A3
7hCh1CHhgDebZ6tfiX1iBWyqf5NuPM7kuiSoSEy8NkNjQrpLQ6iKG78ip/t+rS6fhPCcFzG/1lwl
Azk0fSq+7w98t75OzvIcB8hSnLCl+Msfb6/vhfXKylfYVOwXTuLKx9/xvNxft/uPcv+HFB3FkQFO
GAxDYAALJvPec7CmkdxfvUvf+xh4T/iKh9X9sUEojNV0zNkKdIu/riDygh4gX7/unztIFlJ086ex
fEnd9RGL8KGsrWPje6/3r8gfvE9Drt+WmV0Sp3W3s14hBafBo+QoyAMRZb5HGHFBVGpaLofRzZ8N
gBgFQynSanRkp/VHPRvhLHJ4CPVNmfkO580box6kfyLccqtgOKklMcw24HENrKG2fQxwoHu7hUe0
LuqDV8ycLMBbptgVD+Y0gVaLCS5j2TjyTeK/i3R6q2E2bDGcE2JaEL86Vhy0ptmVL06CIpTeCRVA
HQjTccMsG61dkhJzZk7nFW6bP/lnyx6flVjep4YUXWng1FW7FpjPmPP6Fkn6Z54X3vWMHsd+RZD6
BNX+Svj7qeSvj3pamFeq8UIy6K+ugLjDsIJF+cme5EvGVYbVodpOdqsptcroHuu2xaXhXbuaU9p1
SXIXWKadtn/j3qxfUFwPpDbvljm45KX0jvXM7aMXN98VUsznMiZyjrop+bVJj9kvbPVLAkFNmNtz
WUVdAGzEckcLL6zqN2OnYRa6IPQySfnCHPFOxmq5pKRqZ0xocROqwJn2WNGHyByAifWKKEH2JpxT
S6QLqeJlu+zYBbJPs9ccsXzz2I4NsI6OEHjrw+nkNrDSo1Ikd1YLwLku89ZnE93tUZdpfaph3H+C
U5QPJh4c8jt0kJ2wZzi4MGazfk5UlezF7PfM0QCMvJkAXy+OYat9k002npBS35OPSolTy07fvTLN
PmY2Jk5OwzS5qIaFhOYajRfrbHVN06CID5NJZj+f91KcBzZ7ea+9BQC7rJxbGbeDjAzb+K3rMdg0
iUkQV8Xi6uuAyc3aDX3jPvNcL4fArEAyN11mQsskVe+4EsHH/AqkwzOgAihb3bz+7Z11QWgtW+2G
g7MIvaNuZq2PcFXSoF3foFWxuN8fpdsm46bJluE3B29y/4Oc8W0MiuqPKNT8r1WG1HizTXCakyXH
R5/GLbJhC89RBlM+Ap04k0A1q+XgOzW6cg5vhhc4U0fdNCR0lYVqdp3Ps2h7PYbvph4eYtLosX77
d/MP6ZB8OsY+aNd6P+kC3AQRjkOU5+DQi4Fc/aCex0digVQIJ37EpL42rzhK6tdE4VQsvOY/fyFx
eFPBpMvk9zCQiGM0tfO7pDU08rIvv5NUDpccpnjowRiA3Idh3W58MARxSzpzPLkWQS5eNf51yL3c
9VZiPcVDU3gbuToucvC9jxhZB6osA1ZHq62wIsMyLMdZHKB84J+fSiNcXFg7BCkE/EoCZFDKL+Nn
QaoATfWDewVObW0d/uPXMA/j+zyu86XC/rczZCdvmcqKfMfClvFMLJL9l8Cd5MEuuvVcKasv7yG2
ybQxDFI0a5ShLXxAdOigBLKaueY3fZP1NZYQyXtnMS9VIsYwVr4fjY5lXl1PkQzr2xhgWyEu5Npx
fOt4nn/gtsY7IXP3mKqp3o9FY53I4/bP4KoWzh2pn6t07J5Yz2G32kI63fAryC0r2m2oB0Ne41hr
cvv9YFv2M8lgYzaKD9MzhqgH9XX0weO+uUssdiJtsluSiy8zg7hbebfapCnkl+0vYJuhbOiJQscc
Z/6fbOasEhJSRSQq6do1x23g5KFz92sTVArZoxwYq/bBjVXSp5xgRJvqxJkJLfDXF0G2r0OQOEK/
sYZVZf5JFLSf2Oem4y3SQfEQ2M0OjhF5lW79mDsBNaS1jztaqd5Sz/loP6RuHMlAvoCnhg4HLbxd
icwTlB1LcCDAcCtkEeVd8JSUy4Mi2h1H3fxIAfNV281EqDLgjVR4ezKz9qmnHn1bBxtgZsfJhD7X
rdfJ6/e5IfY5GfixJsd6DtK77MOYxx/I94Zaw5hf/Je09pcnjIYhyaz/WEaCdDK9lxwEQSGeJj/b
2d7dG1QFbNJP8XB/iJ4qOFYVyyph2ToExQ4+v7UErhO8BV1Jtd4TswlreCq8CLZycBkGl4/QxDFl
5w/92t7I0HzwvfpMGtZLPze7wgq42iFZhIJM2b1vD95V1zIh+9Jdbk0i/CMHP7MrO5aCbOhC7oF+
Ui0MYA9OdS3aF8m4pNpV63grPVoGHbTz7+RL+zrKlu7ASq9tEV9dQmlZRSq2qcX9ks7nCXH1TsQg
7Wsl93DIzjhMP31gUXXRtJGTmSCl6+pvNzo3DcemAHHhZsj7Vgz4wCLeStjN41yB2Fq98dDeXYiD
u4WPEC3chYMe3zR/oJrG3zmAiek0ntrk9wjkpCEsmfTRf8XUJZuyXnKCiin961z+mzqXhwhEmdCH
uxFrnOrIrrL/CNWGlqPUORM1cMeUp7Tz9vfv3S+Bt3heTKnUCv+lDzqIEqsXNrmccBV7H6AtNTE4
JLdPgbe3XX9P2MIO1fspL2tvBxGKQOsy+9fjBSHjrwYwU4WB632Tf7u7/9bCah+rWn+uLmjSiuc3
rYV6YrErP9le6/7zhJUfRFrlLy3HObHS9TEZjfnoav/u2Bxekk5cHCc4GYM6GMX8PZTT3p/Gk0vQ
gU7XKepGujxq+mw3xCW0UTvbLmbytxxHkqPrO7XK4EAw0g3v/rdPNOoGIG/Y4FcgCmEqvkboSGeX
zR4oRa3c3BkragaYRGOzrQH1QWnMzwbfF2PRpWNESbK0t5oXJQyYAgMYwmo4FlA2ALZdcy89ZJMD
goBNKbuGtgX3kFR/sMDzLhjzPDJpix13jaYh+SXmBAqIFRt30OZXmTZngfsyctfU3q0tcfUjEFsa
vLucA62Kft6xo6HwwV25C7A8yCGcBB698lr3JyDOuAzLcxGs3wn6SJ/CPgHAefOHe0Rd24ByS7xH
vxsvXlBfSqWv0oxv/j269P702dZyqywT9lR93674XoLsUK2kTnpT8Jmzx879zbR0dGg9q/Fc4J3Y
8DY9aoSdxTXDSfmXqbcfrcQ5CTawNoPhH0sjgHix3tpZXOxk+QfK8WX2CKFLi/EE6TTACetdqnZ+
bYgMl5PzgEcMVr2DNFR65TGzlkd7CPai6P4Bq/KBSA5/0Gu+8B6y2uDd+nL8dAJqcT6JTAcvlecc
nMY5FlSZm0WbE19b8rIk4pZMFRCy4jBlCiIBgTN7/JcOj62MvEVD4JXq2VXeDbwkYZK5+eBP/Y8D
4/LgBKRQ1oPdHyqkqgPzZrHFzUuh0AFkwXg/DBTGS7znic6YG/QRnNaaDCZKFdcgFsNdnB/Je1y5
Foxcgdja8+1s/TpOLn0TjMdsdOqL1YB9roZOPRnB4kRGo3uMUxqOaeC27R9rhJmQ+Q4IFjv/q4vp
bVyy8sGp64ILwLLO9d2Bxm/Js24s0rqIMWC9bTSBF4y6vpZykZ8k++mP2czwUwYagMjQB2/dbFrH
xNIwKWHmfHnE+oNyJ44RGMropj+zmu9sNZ6f1i5nb4PEVeyWKnaQwezp1PVcl24HPmeTmNP4h2+1
+65xCTBKAQTI5D4HTAg2qLg5ijqm6Kk988oSDM4SQlPMeiU2glj7ESMw6C/3vljnwxYaLX+9DoTd
PMau3ZJVONrJB2XD9OzrvkbJJLvd4rjaysz/przwnkYrUR9iXMnngYBVkqerLEKh29zpCPZxZLze
EwVhktoZ3W/pzVFJNhPXphqJ3nebfJ+ZNVa2buzTs2xdceqUbk/tkPvH/xstZ6dMr1paZlTPlh/e
4UnXDt7bzpxa5uuZR7xwvorrOrYkjZuT2HJ5lU/BWvm/2Sz+pPGqNRnBREdqIwuyqCB0mUz0wFKA
GoU9ULGY6d6nYwsQftvIcvEbW4bQl9QXxcE0Y6aMdcBBu8wiMkyv24Enxyvq5JMHqWnMXhVLLXvc
kBpyS2Yc1JovkV/k+Pv4r2HjaWZdHVspND3mpYB1FJJAXx5lVpYkF7Hm9p72ifnpdg5RznNlveVy
hmlk5EvxaHgNCOe86q5aLT+yWxCx+A3ayypkEvbsPnwSttCHxjSP+6oFVTM4g3NYyKS7KpVUV0zX
zikvSvU2Egj/qpqhvSx9FpBhXcYbxx6bKGFxduOn3Cxi6MrQLmpIuxIX9urbBWI9O2wIlxzQXYx6
6rGb51ij9ebPEBhL3yW9d+7ryE+KOtQZhhRXg/lK+qY8C7ZNbrOq8dDb/QAbrEGOUFTnVddMh8JR
ZO9qEHKp7dGauJM8pkF3Z4U4ufoPixLRT3ogSnboBU0HiAH/zSgdnIZ9rTNMMfG83mywVZhgelVY
GytVNdHYmRlkUH2a9jdPIL2YEpwwtmkV6qbq9n2R9Ke8RBYuhb0AyJJT1AsNSVrNU/EtR9bqBNHx
p1zh6iKXXK1LGGuneq5J/fkQLjhxriLzplqDeZTX3We/+JoDXt4V8s0a/J3jNIP5lPKUMAIIXVM2
UawmzXOXNI8I7+tmHRwiPM22Dd2CT7TOh3GL3HGvjTIwSKNHd90uzTZw6QGYmqhPbRnZNs2BPXC3
ZaHmc9z1Wetjt1mtnYrBPagk6YmM96YwwOB+DUrEDEP4biSNTJ06z/E2qsl9JDzpfjnzwmgxF0Uk
OypFyRDnT9s3aUTeAESmfh5JTwHXxNyojwlm7jM+IZPb3mchYjfAutpNMTxCAtxrsGSt9z5YxrQd
2wZ1FuB4FKfp+FXpZNmbtl5pcWFq1hYF1KRc8uUZn28EQleqa0XKPDurVen+Z5BGfQIpSSkaxw9z
3/5LaGEzMp/rSj15gflAaPRLxjgwAmT02ObLiRbuYcyqf4pMVkiM5icwEzbL4cmFHazgjd3a+WYu
8zo0HKsNi7mzN03PahUfF5eeLV5opJ61YZz7NIVqvhQ/pd+x75P2L2tscW34KYHMS/NbUD83gWKT
Jo6IKj2IHFK5WTp7np9f6IVREVj7wsxuVaBvdefcIRVBNHMFExt+WFqbmQi+I3ta38H9nlTeHpiM
H2OB4qnudbmXvaiS1YigyN7YWrnXO+VzS40jAFbQYpr80EN6iddBQ/uriAGPe3qo8q0CUWGM9jUp
27fS8f/NnTw6PizbmZSDIjbENnEZHKu167ihlve8pqDuJuhLo1s8jPczGAEBkp4FKoGYlYym0Xue
xg7sHKiUwW3BsJhXcvp+dDF/NcnyMer1qGZ5GFZkyU57T1OdX9kl+5csxpM1OSjj2a5Vjfvq3S8O
KmdNMHT2X2fWkGWylpR69YQaycTER6pYKQt633oFZoQfzfgYGKMyCjxUcQf7OH4LZPaSkz8MGtU6
8FQxYJVtB+gGNR0vf/JA8u3HYnjvss/fbS+Z2aTx3U3LPY+uf5JKXuIJ5SVbIcdg86tCr6l2Xu39
6HoAwUBpEi5KsbNLmmekO0xktXHPUMspMXQ/nPOJjrSqnO3kuJ8E4F6FEPk2SM3xuOTTsOOes4gg
c55mFuyZAjDj8Xu+7+GBP+cF6tit4vzYLn3dR07u7aVn/wMn9uC3Vrg04rqQtb4JWvdW+KDI0tV/
HdrstfO1iLoCwumaLV93B2Kazbdpknu6DtwnDghZ/srmPoZWCQWTNT4bSUxnq/3HzAea4844DAe4
8RxlNdhJygZXShHyPp2GegIqzrDFMK5lzhfEKHIPoDl0m/prtZBR3Vmhu7ciRIACYHRHzNlzynHf
BSeHpMso0MlT5g4faydKBNH4Lrhn8z5IuTMHNXrh1Ij7DZy+9HV7DLzxocsoL9vq7PG0Jx1+u9r7
57bpKbHWV6Z1V4HRP8ADBk8vLgk4CR7t0nzq2ZHcWuX4FWe2t3HL7JH/VQEFyE+tCQaQXbYtCQQU
YKp6UpN9cwtk7NoS19In19xLhr8oZeyVr+7nKhLvKAcLH70GC+ukMVQRrwVBhoBXFVQRWWNxY0/0
p+clJw09zpM3Q61vFdnysFhIR0ybTnHj0guVBEGjZQ/FlcB5d7d4RrqrWj50lHcvSmOGF53nR3NW
/BMVvDbh9Vs2SMto7XT2Cy3lTq9PhytRq24oh6nftQK4UD2OBtTS4DeRszpYmXzlQFI0U3N/S0y8
GU1uMOxa7ksCbraGY5Kur8CsoKeA0Ixmu+tfLIiHbBAHl9jzrI2asj7CRCdPo0duMTHPGItxO159
o741fGspva10NolCuwIAVe9TmUwRlWjAJaMsqMO62JoDaGVyq516txbELXM3lTwmZvUiHL1sUtX9
l6cJ9zKkmGSW6kTlvty4wr2/g+6dZ68yMPyoO2ySxLEiVJnfnt0OBLEqjPLQs1Qd+SWfUWIhBgnG
g0e6LCDQSPt/ZGV8djODpCqBH5iReRA1wkPxagMdInrMZz8uwYgvVrLrF+U9NHNpb2Or+zst7H5X
fVLRj6QQAYecY8iay09DtMvVHM1/9Vw1zGYbJt1zCiDNBrxRFd0UWZMUiDnFWU+IlZPD88VEg6eb
o1sO4NclcKnBoSXLJ1sdMLmg5gR4Zud8BoVO1OF2HExny4FeR6JhcI7ElUZpanHUkx2XbURVGbvB
BSwJrWraJj7hhiY105MY9BAqxniMtm0BdEsuoVp9wc3IE1BMg5Py6rfztSYGEzYtXi57WD6aHgNL
aybBYxcYtPAW2rJi1ohfYz1KnsCDryZ3O3mMOKnjTIaAafAntovnpSztKM5hVZStbI5WYvohQ5ru
lvEvWAUc8D7MFqAqUPVo8uGsPP3s7it2mdmJExM8ly5lnKLE4NYl78je0r5xjErwnmNbzk9dkdxb
GtQd23XyqCalLWzt2Qa5ZP6D9FNhrbVgCAzYY1aPOnFY75CyQFyzDFY6l9lT4kx3yCWoGVAhy3Zx
jWsuld4gxWFUrhy4QFkrdhW/I7f4+EaX+Z3POCMA6QU73Np//ERne91nJ5k1b106fyfQkNBk0nZb
ZS2dctA3DERShMipX7c9rfDWNL1lnyzzX9OieAhq9PaBzCa/nmSU+vnENJRIuwmuxEZVYrl5C932
MPEdm3I2AajwgWgjAOtSxwv98thHUjUzEMKk4qtzkrCDqiUz4USe1AAvhRHvh95YIrsUr0XgOycs
HgA5q3ENu55fIC6MR7eD4Lghz6TZObmfbrXofjMwMXuSNEgjV3d0S5Bh5aa0C5FLPqmUP1CIqJsW
qLdZYv2aBup2mtzTpETB8B5FcmNJzsQhs+vDoLz3SQ/p1urHCy6ZfKucot32Db8OXQ8S+hrgXjH5
Y/pzbel8M/jweZr+2XDut3Q7H+wmRbaChg50Zq3pDaaRtAfxVpSNjmpf1GHQJWcvt8RJaAPyTO40
j6qSLsYr9ylwjDySQ16CRBa3tnF/h0FSMOVabAcL3SO906ljm9hYEF9V2DQTv4SZSOSInGmQDsqd
5SDixFVp3ixB1ISX3yVEK5dRthJcv8Dv/swCAwR1IBF1Wv1f7lCzpKV+TwOom/iQmEhhEw6RJ5qw
lk57tuMSuW0yLW4Nww4be+E6MbDGoy8sb46tvoxKmI9NHCeRPcTVYzXZ3PaxNT6YXtrvXSyloee6
w76bU5yQM+ygAgfJbl7W6RmhWt0yQvv2Rl9brx7SLYMPpUPXJmvCSILgY85dnwxLrPMjWueDIgsk
GsxKHtsSDOXctOuZXee7c9+qULFyDexL8MLO1IBJMz7PXVadhrnOd2Mh4q21wLrybaOPUNoKhndJ
sEmqVYVey13c9719oT9cbiK1CsrQbgKKyKf1srRu91jPYjgZwWRAw7ISzBted0ziIYBeSg6pU/R2
WCZpvW9WoL7rUAGDTvxiNzWpvBNq3UixUngLWkseAwNtzYh1AAUMmFw18XPkw1D8S1Xsbiw9dl8T
Y4RdmoBNAmuGPj21kCTJEsbGoUsG1HK0OHerWe26rliYBU39XlR3IdEw/B8RpNB/gtp8aXoyiuJ5
sMO5W/SFOUT+DWgb01pnpeFS19OfohBnPBHXOA2Qt7zlsZNUho4x8ZFAkLjQvejfZHCCGwxlMIex
7o8KRZVSaCx/mIn7ycntrdl/18q8o1E89NQWk+EIFT13PlUSuGe0UTltC2RoBajelaGAzfyYDES7
AbxQoRvgg8uWJjm6NFGR2QCy3E5+1z30ZkxOE9U0E/rY96hi5uDqLtbfNeEdc0ziigNmfWExSFIS
mpzsMAUj2TMBog6CG1oqzCalkaHdLrN5nEhtDPXsT5tFANAD36RC38JJ4wEV3PUtzszZWObIK2x/
pxUziiWNY064onYuwLjWvQsSGxLV4EOHX9Xy0Fs48nKROn/6Ze33dVIMb7kK7jJVLMdD3czri5vm
9aWlyftrrqJ5CeiYPlj39B+HbE0jqsi3cuYbLizAC2OtzL1VOuuFhyp417lCstB2t188tYQc2+4R
pg8+GVtnsJOLZhf33fg4ZeRoUEajzNfp2D7nTNyeqi7wocob+CJHW2KGccy96dryW9u1tcNamEaJ
uUA3Nwx635owtJ7B07cjOMkmUtjDPKnSH7+r+wNdmxOWMm1B3eQqmpHgyKrOp+d8yeCZaSP9FN4k
b8lYuR8668drEzQzNhYF56eXPCSVaURLVTp/vHECR1c34qXtU+/HrqT6jlfPu0jMB49zK+1PHZjF
TWcuVrNKMJ+oAJ7GzdB/2k6y7jE1NofAtyg2nHTY4R6bXrq2niOnYmpImpb2w8Vas4soe3UYStsM
1dj0Hw07Pjs1OqRwx3m/Nx2nfJuF6I8yRmtlpde6Vsx0I7Luxv/suuyPgYv2Ertd9VGtDF/F2C2h
mGb5pIoBoSx1YDfK2caj04AatFOOyaJNz7glCtabRsQPJZMPSJUx59UszQ2TQufq9AVTCbYJzmQf
Diffc5NtVgbzyyy8Zq8hq/BOz4YAOivXC+v29e1uNiMJxuK2SwyzIYLX71ngjvE/5bbn7GryTRjz
DqaOitYrDi6QknAeSsW8vrkjuxxgZpLf89OqfTaN4ho9x8q76beGPbZNZzUdCfxmlCOJFDoSZ9dd
mUWwBkb9LN9JPEsvwmlm2kdJeCRDfMPbas6hUKZ6/qMB0EPANrW/mZp53pHw0j9MMl9vok3oEYra
eFh1/MHrPaEErCsvfhuPh3XKsAe27FkAKXVbMh7b6V+/sgG9LXU3vi7Dkh+l0wT/+VLLMMnT9Dy6
yF8oN0z4CfKdHjRs7j3gIRcbTJFHiC+84qkRVByyg/knHezg1YmpdbaObviQxOqz3pTnSf9dV9jp
wPCpB7urs0va1u05jhuP4qsfx79zSp3fWUVrb1dGNRDz3AZjYCqn99woxJ8x4HhtVtM/scTR/tj+
LH8SOsSolYnzbOee/3eV8wDjODdPXpMQxnZ/T8yEmEYEsqrepu3UXT1yM5FuzHjf+1n5VHIofdV6
8veV48v3ZZz7hzS124PuR+ss2swlIJkk6cpfp69ksoBW9K3T7lrp6l1gA2claBIiqUjWRy/gCPaZ
KZ7N1RHDNgB06MPrARGWY2mpGcwVZegSlB+uI3pSm/XLyRCFQwJnmuxKO2NmbenhhsYIvlWt2DGa
NdgVaD+3rjaqvUNgWki0GVxK10732uJCbRaJwbT1/xtcDD0NVfFDN7TBT1oCeePQ3JRaWLdMNvPG
kIWztcaxuTJIFTCuKXDLCloxn3dCFEba0J0IbDvLUuySmNF8b7XF3ieXHYcmz0HR9z9x6cmvvmMY
Tj4VJvvJ9YhDqPBZOFCU8hpQ3kKjE8FJxLRjVDoKpqlj+j27j5C+5ke3l+NI+8jmI5rEsB7rdfKe
8wI7KZwIuSXEYwmTdbVeh2B573LcnHQwWEFq/iE4WynMqqnZ23xDSFANDtTSe0rX5i0Dif1kCDmc
DenL/ZKkaZg1cxWOizrmCOabqkQFo3f5K5vqJcXjTIRD7hjboEanRpQjyabxLevLddFPyJMe51/D
p4H3YlixejLLvcgC9zAZ3nyks2Stf6zXEcMazskgWynkAbdMPySr4h3QaXlbNJRIE0zMqY45k2BN
9y40uvoAuqXZqsQBeWTBnzYDAj5ouak1u6A3N2MpqzDzFzYVSSl+zGN3/I8PZ/3KoRpFtuFO29Yh
eiYoaxGinjRbROPpWNjdD+GDjMMWZ/qe18BhGTJ+H7XzN67X34Avjc7ErzeOW7hP4xSc2PN70Q0r
/m71L6DQ2aZFvNOr9UCMS75JJ2aP1lx1VPCSXB3tGdcKnt1TUZk99vii/EnGhtmwcOx94K3wdoM6
RqMWK9mOxNtv506JLVZ3gYZF3CLv3EMykAXi3McMzU9p1XuQ4Iw0Mkh2Yiy3bQBF07OO3GwGFTDm
bYrKPezgrdVx9KfyrU9Xrlhz+Y9DHAQpniq/Xv8uaxeSYbIv6uBidiNLQPd1XqyC0oujjH/3cnWq
8TuQWXmaRPwMjvxm9K4K68JJQ9VhwkyYPrDjcPLyRW7VQOiwLyuPBKIUH2AvOE0DPH/HYGBJ2Cm9
Bzbh7kcZ/9M8bPMJ1Ki98je5Iz16QNM/Mzqf7DiNglzwQ9T+qarSmxy8GxkLexHbr6urHzwz5QEP
TnZvHrK0D8c2uxYQDP1VbhIL+0HTNVsU23K7jNne4ideSutWED1fN9mhrYFw04ymjoGbvdtVuUQ1
TyLrPsxcWSNeG4u90lFd8UDsZl63NZ5v5hKHfoAD38rhd2Ip4u2dR2T0ILn6mq6skfY5ZQ6JXDC/
Yrdis2t+8Fx2HCY+dKPfkOgrNom+m+QaS+89nX92wnpTHEcY71bCETasbe9mGU+YFCadA2CwqXEQ
Pjdxx4zW092n0XAOB0t6dmXKV06o+2sbpz7Vd3xJ4+S2OsrayNR/lBWcUbNy3/uhNWi82+VpyF2H
JzI5gb7E4tutO67ZJ0cnSHltt8G7CT+wYIk3GyJlapwAa3eUOqNUTNfHOsmi1XBfc6dn3Nd95VJ/
l1Z6s7K+iUQ3s7KBBdeiTN4oMZzbBtasLJOocYbI4rwCC1uGZi9COdqhR/eGDp88u3n6Vtb8JMql
ifdeq2qsmPU14EaN6WwsCKgD6K+tb3knYuTfk6Y2qCA7gTu9EEMaUu6Jt1qlDxlebRbUFR/TuMLQ
0RfTx2wNMG+7WsZJEz3l+NmPzq0nf5q+mH98cYnuWlO9LkSz0+TXNScpM5rK4ICb1NLepEyehrXd
TV32WRg/NpGwfI716odMmKOWkhyr64OJfr6aRmgl6XtP36lWC0Gn+6xX/UcGBhPfghftX2d/rq0O
51xh6tX7gmX0YoZBqhznG1bmL5QfOI4rHkH7U3Vyl+Uk3qXtfuGrHfL1Sa/NV8X35IDlnnv9r5PE
uhLdXzTls8vfgx7+NCacwvBuP7MxvUxFTg/gRP7g0FOIJ4eEtntuaD/EDJWUuVv76eokKdI6+EvP
7Jge6fq7Qd7A0gU3Ul4sTxDi4G7bFfZerb6cqny6j+q8EeQ7JqpUzaHdjH9A3e9cCW/dWf/z+iRj
6YD2mRZ10fLLqD/8/5F2Xstxa0nWfpWJcz3ogTcRc/qigCqUoXcieYOgJAreezz9/211zxyyVKGa
7r9vOnRI1i5sbJO5cq2VKt2T0ZQTO951VnKPqD+eEt+SYe1IdIDHpyyPB3przpsEFg/Et7tlCe4l
6HppEt32Q3yoQZtzc0LMq14Xk4qC42FClNRb1LvqePYCi45JXbbrpsUjqPMMBdWGZiRQvrHyVYLp
IoexCPNpyuOnjFJ3ktJXNEKonjS3iWXRu13y4nn2qfMdbHruNFFPqL14cg2q1GirWh8OXWrs8izY
5UCosdHvZiPkWiN0lcpXSqeHBZW7WA5ZMqwNG5cB/GJiGcXCPIWUOm1SmdzNtQVG6n2Dk6TQysN9
8GjLDjudZu28HlVrb6Mi9IxI+YJvQIgi3+HXQqO8sg1guooyE+9r0eavQ2tRNFvWYt5CurWqQX6F
xTb9j83aMwsuTZZAO0rv4jummemHUujPYbKWC+vR4khJ9TjBPAbsNhpvZDPfa3n7HQHQQR0637Gz
rfjDNhsAq+YncdyCE284b1wnrDzM4C8oU61mlZS6Kf0UwxvHTLZFO8O17d1erqCnZnsA/G9LoG+n
MadDkE4T2lK+wbDezTiN02nyDdEAMVGh32ElMHNJz3Lk1VN9oClRzsoSs132xGz9sKtiqnoQ5dsh
uOTmbPj2jadQI8vC5imtjNtqCq4XXNU0XaOQW4GmVrcIwDvgwYfI0u9mo3tERUO3cshtQ6c+jUm9
neJkAWMRs1TKF0Pc04VAlzGfsvwZ8tuKmNiAzJd9g+hEM+sYlc4s1Z6xSA6VzhYiu6zSlk3zwMr8
IkLDUjjb0Zl1zvqydc2k8RYrutVCe5vEwRMx2XUQUr3mAb5CIrgKk2yT1XFMyhQ1W6NzFHeEJ+VX
KVGBCcG6TwS1MllhbRuv2zK211Ju3BXNcMjl7rI2tKdKow/SOFbrZlbfaez8WCz0Quzri2yIH7Wc
PsL1/EZ596mpykclzLRVsPRP9D7YcoBflB2yAQkX+EUP9uQlPyIl+EFfngdZGm8ncr9a766kpfOz
xNxkmUqrdAuUrxnqA/qzS1WxVep1iy9bS4s7EnrDEd6F+NqA1LBAB/3KlGpodxGBRiAWVdwgWZlC
MrJ5RF7UKw1M6fIBYs19ZSw3tUPn3GpCoxdPdPeOpSuqZtKWyOpq4oBDK2dQfUyX7jBM5W7KwFcc
Omo4uHjV7Leoae7q0eGWw1GDW9mF0w4HtmYnSiZVZzX0G/q3TzO1IztDzBGoSg5LkU+x2409Zvu0
D66Blh/gfW4XrjcZaAuxDDW5sFZmyBlUceWejnYsTrt3IIumw96Up7ta6akkA72SWXB7Q5eti1Tj
CbWDLslXAy1GOX2lJwc9aNZneydtHins4DtSQqRTOMDBhO5rufGNVn2r0RhxJGmjaDWsIu+K31pJ
ovTCHaW2wIskjRdBxj7vQ/lSbtQ7TS+4h0d9E7fZe0BIpHHmRLZBV/HZmr0iWORVn44bCb+OPhwX
wGOT/p3wRKBxNVwfS/sS5N02z9VXajDKOpLR2oh9WNLxqwrybVrBruksTUDb4WOM9gKj1htNr3/k
1JKCNiQqI7KvlfGSIAy1ijLsx77G8qmjn3r6JEkZ6ov+W8JfGkZ5wNbAw9btcqgibFrGmTyrkdZS
PPxoFIpgZuLslKR9EkW32pA6OOSZ8IF7p5U3fMJGOuTjsldnRZCl3yEN+2lUCfKwr3b6tjCKW6Cu
LWpTse6UonUtLsQ+HvcUx+8NTn2dG1XMd05fHNmG1wR3v5LuzfTZGbjuwk3ZOq7DOmD2CTahTg2j
m9F9CgOSC2FGIsJJ+lhutDm4dXL9Eo3CXi37B2WK1obleAZcMlgxiEcsT2oqVypGb0RvNYmId69J
wXMAzxQmnZ5vraG7l40reaQRbpG/wAhYz43oOWBeluSmoKzP/OkgFcLRRmj32xxbX3SIxbiPoKgE
ZrwXRBi4SEEHLJ0F9xWpNfpHzwl2OLqk+KtkZfM0p8pO65NXHBW2AbymAmZF0eUXBXhNbd0GioE8
82uXXEYGzb0KFLQtZcCppjrdhod0dlycZUxkSdNiX4+EUoSsG8xrnFjzLaujb+2lWGalWPxMPkfu
dgDJpBW54sLRwkn5ItTarw0xOdq44mHgioyG8pLfDWUV/ZzghF4Akgudh6cqgIHSrhxKsaBlawWv
M/fC2HalqemognZYS7KWqxZGT+g7RTWssqCAw1dUK50dYHCV89GJlb+EKmo/7h896rdRP1+GeHhA
rv7iRPJNqI/8DABntA4Q+zyrqx/E/+ty7ucc7PBDvIlCRJOkP7DTP6QtBHoeDQqtdJjARjsr8wdb
PtS6vjVn3WstSOqldJ+pvE820GB+6QUnFP2VSC/MBzGaQYxVDOWe2jwckNFTG+0qHux9UKHKNwL5
pSryjdY7XlUYWzuY/GXK8RCWthFbyCJkNqHaykFyn3GwTDSM50kd6gJt2Akh3VVj3Zb6Sz5cQQqB
Z0WvcPWLGgaXUhr4owlNZXCD4ovZAZqRZUvBrtYure4HtRO3AMzl6y+o+sDBXZjgXhH9wATUQ4D+
aFI9Xi1JCw7trJuOBDIoXI3My9Hq3RLThpy5NbsfXXUtLvWxCjwi40iBOgKkSvc4duo8P6s4wSlL
sWvt7hCkCt4CnBpR1UHbSp11FaacWwKK02aK3hS+zNRWLkBPgIutF551Mh9EaxTE5DQXgwJXU2sQ
O8rkDU9s2o5jLGgIbDtD8wPYZx7aq5IGUjB3qT9BB20TN6D7Ypb5/Eu1tHqdyeOPQfCZmY5E1u91
lpXuICojbgjZueB4UCTuDCx0Yf+R+VOQIVhzZ8nS1sEQwjCR1xn06gDidMamQ2nEVGziGdY2dH4H
9qnfpPVI/aiUV83MYWZh1EpL5wXrAgfmQQw1jSjLj5MSD1rs5kgNn9rchC2ETkAcZQ42wrSU8HGp
QbFj+EaYPE2qdp0X6jUPMhEImVF1I95ClKWbuJf24gBicxlUsds+3sjULuhag5IawQwZTa+S/pt9
fxvKxgMOtRkdbWz1ewYIDJt/H1LyTzlaxSpVwgmgRWbxkedjhTgL2cs43oXmABgHTlCWoI7Ne64L
Zjbhdk0NVBx4wRVzqlTW4ppNlwvHK0trCi9INdhkkM4duXvLsnzZqmPCoZBbqF1q1GtyEL5WTRdQ
c7dvnBwmrPylzHCAwprscg5rPmKKn2VObHqPTJAX4bglg6ahcSwORmjc5TLqbNO6SzXYB47U/7DS
/E4VLO9Y/jIv+i4rHhv72VC/p0POYknXg+a12pDsdMI0cGh5eBiAftcS9YeHeMFY0ArV/ps9g0Tm
0gLLb66oH88wbzPTbB+Cukj8ZkSjrUbdkzLDl5t0+rvSKfAbJS0dYmQ3+DTezd6WuloeSxihSO6r
mXgjBPc1J/3VXCy0JUravSl1WL9KeguxSk1lqGRhT9NwwxnqG1MfgRGqpqfq0hGpwAKr1/I89wda
a4yrWUQmLMCeUhudKZI5C7cL39yf0iqGcVvbyXVIiZte2lNANq70FLtLsjADq9uA2uradhYVg4ZF
fwmBRxO/DUvt26INS+Y1xQS+m1h0bezV7kJPeuNBsDy4g2Y4LkpIFLpYbeTqWYPqUbPfhpijs6Gf
Ii0UYNFBQQ2LhFYn/Ss9db/ZQYjPQkNcuur7EEtosxp/yCoNF1dVYmp+JNFJUDfiYpVbDmIQVqzm
56WR7DI7pNCs9bhkrdQw1Gq3cFLrvrZ05ZBlJTe4EaZbiH8wKKMamuoy2zLnWlzSOmVWfPR5yH9h
GuD1PxhXsd1P19yTAI9W3Ny21WLc19MQU8kqCNhxYd3ZTmNstZSOluIvWo9GOOGBn0QeBIpso48j
YMAUlNHlLBml33NKhVP2TN5Em/hyusEFZj8BVhRg5q6RNmg+VbZGBcC3HOSmfNL14CCUb1NQHQoi
4AWERm2IhC34p45yXdhKRIdWpDWDVd0CcQAr2PaTNSFRHbKd2J9KYTxrNSpdadgg/fPp3OYZsu0L
F+wGkR4WHe2BfHw7DsZFYIYHybSf7UZeO2HiG9iASml4Y5bmSkGpEtXqfWNaT6hvtpquXGldttVM
aWcSsi2D9CbWnYAIHMjMK1UFjIe41hTddRbRpTcKXxHjoBZyuNichD6gdUR0Stq4aier51JqgOtl
41Id+u5aHdUrOtLskUdkfhfWmzZrDixxFJpG/TLE0kaByrr0Iahe5OwQbkAsssLSayP9PrMj3PNU
wFEDqwHaZ5iZdN0pCTmpcp3rWKDXcB1i/nYwsm4v09Bgx11JLqL335MZO5SheKCt0R22vbjQ6Ldp
ApZvT4dp6B7zbMLJnHAGZvTV4KCBwtzE1eXWj7L2Fr4KxFTEuXmb+Is9bHDJcdx6NpoVQsL1zwhM
0y5DhbsKncUOU+6bn5ACN3veoavIGqoy8cEp8kdHrl6GMuOFsd/jnNYyyXxti3tiqvtNEdt3Qdpf
iUCo6fXZNabOS0alXE+W/CaeOq2VR23GSi8zXqQp28h68WS14viLuos8QFnfWRLuT4q8d+rye2DU
N2Md7sfEugEUhpiSWVDIWB+zfl1XEMsUYAWyfiITDMyN95kZyqzmS0Q1m3TzBpz6cugGePjqtp1r
OB26hLoifma2CmxhVBS8nR+MqtctyWPCjY4TwTZncQgjQQ1nnxxWAfnVgLBTe7XT+T6xs13fxY9B
XPyAlVdy3Ge7DEPAmWwQNtsutci2rexG6eD+o0dBGOogGyEzUp3qW11Pime0fP8oWcB0ksKlILrD
zdEV3u5WlEKkpYmFqcC5wZRjP8oZsAyZpBO3FxZ0jd7mRuZG+FrZPRX4SSih0ICvlJFTs52fh9m6
gH+8HXrMCMNxrdnStdx1XxT2akiGSTxOOUj6JiAYM8W7RoKr1hW7Zqa/UxfYELv657EL7/IAewLo
N7eVhI+ONtskPL22BRqCdF+XbwX0A5xp0kMCiXlfqOVNV6FMnVKFAm5Kh948utGokSlW9wzrjrC5
Lm+Z/A1El2jdpHZ6I+ybW8o1vHGpWlVLhMy6glWLHAj5ZAzdMCIxX6L3zrBvugjwecHZrSmKfTsq
X2CM+2WT39TmGyGGWKSpO0Eom+aYOoq1HxXpOyq5R/E+UYneSZxtUNz6bWPA7MlT61Zv8iubqe+F
s6B403RSMe5aq7yMm+mL1ZCGS2ak3hpS/5hr2IAWpifOoTCm5zM4j4IoP2/slyhaUNc7yVaRIcDX
TXOrjuFL16RXEGkesrp8tjm5xL8rpgkO24WGFaUw9K/6krpDMV0Ek+MhLjkEi44CWH8utRiPEoGA
U4537Up6D0vHt1KTxBgXg7w6SHXHQiiUa9xdXpAf5GunRBfVRM0+pj93sERsp7zTV2Eh4YEktTZy
jP4Kviu1v2YtOfNtpM1+VbUXVTi5ztKKdu9B5QaT8k3WTUfQgLDsCOCWm4j5ROIy2/YbPjmvOSK9
Lu53XWfvM8W4KxU2NWzrlZFw+OstNDjJWW5A+TeOUqR8/2jbOUywvuh+08XwoXWE0ETEVLUhrhqb
VI6wtJO3FXIS8almVdwB2G6kENgll2H0Wjg3lIgVsJWlMq2oCEh1DFXH9g4LOci8Rn9dR9G7MTY3
Fn6lVpV6kzK6RRRciIZFHZlG0Zi+PCe7IV2+h7r54ojUvtf2dTly8UzJV4UIPC/YfmpEyMaVtTjD
DtYftVDIwapWuEkQb+3UAkLOqHhGzsGau10IXM+Luy2iBKjCsgkkSvuHZhf9a9oUw8PSBvBFjB4l
Zbyz1H7YmHUIkFbulbnO3FaFV1gq03W8jKsJtopvz0v6bivthVqHG065dy0n1+lr9bqCr76CwF/D
YOj9EauFptTulsGGf45Yb19g5nBftKV1C12TErA133YKwqG8EI0ViuBt6ZLQza2QOGcMyC97BWEJ
kZFhlXd6PHwV3wFbGj+WrItIgWVDxfpbhBKOyHtkHTVz6MV0vF5a9Uq1WwXtNyL5Npq8OYx2prk8
tJwXlNVrtDxwySCuIBJyXmNDusvycYfj0SovLaqd2lXIf5Ol6a6JKCA2BmF3VDxaSYwcj3xnzjFx
6USjEKoxOHmEEez3WF/DWbVAU9XvyFLWYRxfDk2/b+OvFXzKtkQ0W2GDq+nSlThRF44jDZpFyrlt
jf2mU5ytOcJstgrpNlMDHwcB0Cg1edSl7AVx9WMx5ByrCH+VZktGdI0yYi/ngExm84wbyOUYdy9m
TqFJWOr7dsa6GvUJ8+ritQ6gPSYmtPb+Rc6Cbh1H9U1fY3LYA3B0YbK3Q00jC84sP2lTeaO2AOSJ
qdM1MD3UFuT0ceA2DXoikmAW92js3Ada+NjDNKaijJKhWC6bSqMBm13RI6DBimyRNlIxP0dz9CRF
Nv4bgzeNzgGS/kPaL4+jagPMLFzDml7V26AIeopgqmviXLcqac/LFhME8gu7wO1OBr1rGji1UPGK
e2lo6s1A4d0bDOx8ekOa/KHEMGvpBvqlNxXWXoFTmptQquntE1TLPkBhK7QjOGtBO0WvKxvBxpJz
LIukAXhqphG9aTE3lMEzFMJcbws5tYsWEaHbsHy1GmCPAZ7BHUYYy0vYOdCHdAOT4Wm0uLADY99A
e3svDW18c/oi9nSzGZ8aMpVbbArmrVmm7X5oRhA0K7EWAQzue1pxbqN2Mbbo+cADA6qgG9PIA0+J
6nSvGkAFRtpDeR2CsdrGMk5ktGPpBg9VDr5gM8WKok9Qx5Gp1S9pRxRIhqwTT7Y4Su0rNEDkjANq
fSWO184Yyr7dR/LBgXhAPJAPEHaacFeBgz1TZv4+mEN7sJaqc8tYCg5JipFMqQB6LEoY33dFP15M
PTrsKu/g3uUU40GM4XWMkKmIQ8aLmMNmLxfg8JTzX2gt7lyRPnXrxbKka6qS2j60www/akXZmXXz
0BgTjWOctHuBVFC5SwlZUCbeuEaASAOFRr6dtYqicw+fsKY0sipHzLn45iS9gVmuWWYQ72XTdgMF
1CwKMb2pxyq5GjMNK+RSy77Ikp0QSXfa11KxZF693UY4OjTxemqTHzL7dkVFbHogM8IeOQLJsx0M
/WUDDkGJ3MAFhWghzEQgqbmdINS1cW8T5R11LEO3t3uK0zJ1uKnCSDyCkgUXHOQ3qDTsaBTbfIOS
x9avk3Eb4uPhTksQ7w3MPfw6HtNdIfD0eHGmH2q1gFbKHJMEG5HtzUJFVTl0BUETh9KubFBISe0A
gaFN8FWKo6XdQlge9qURzl+IqS1XMoJnRdGb9VCn2i6w7Q495oRpl5Lozlo361cDwM6DlJescTDK
o5XumHDb59yyEDPjdpg0cgQ7GR8ONYJGmIwxynUDr3oYtf2qTtR8m6XqnTwY+q2jYOklLWQDVnyl
6w7NQZTwDSusB5IM5OGh8dTOADEQ+uCoVHay0fnnfSYlD2mavQyKrG+TRnSv7uq7dNTfjCHvORmR
myEfxFMurJ60SU3wtZCLu1Qt6K6xxPLzTJPilV1ZBct9gi1WGjpdBvXadv+zISOVWr3qb9RKuY0W
xbMNbScwHFDBbZhXl1mM7mSJbhYkEnqAcpuqGXlzVIeYmqfuf1ZaW0VhinBZUbRLAQzVk/HeA742
Tv5qA7UuXUrtnKh0FvgrKwA93LiectRvvdTU110COQ9t6lMqnMc060lD0rzq9Kb10GRkXqiCnxtV
9RhV+CcIrMhpr+Y8x4Gw8Iu4ejCcEvtOSEpZ5mL4vob3+5h2vXAHQwMGtSRMvBTyNfYI3asVURzE
kuH2p3Hmf33ynm7//t/8+1tZgZCHUXf0z78/wFkq8/8Wf/O/v/P5L/7uv5dXb/h4Hf/Sp7/hc/85
rvfWvX36B5clsdlt/97Md+9tn3U/Pz98L8Vv/l9/+B/vPz8Fg9P3P//4VvZcwHxaiPHTH//80e77
n38oDm61//Xx8//5Q/EAf/5xy4DNL7///tZ2f/5hqH/TFUthPeqaohiqhvPq+P7zJ/LfLE3VHdnQ
8HeWLRujYkzcuujPP1Tzb1T1HH5mmoqpKjJ2wy3ELPEj/W+6JVs4zsiKhiCXbsD/871u/mFd+o9X
wTz889//UfT5TYmApBUP8sm32JJ1Q1Ydx1T5JMXRWZafnU7jVtdkctvWM7DeQcG/MprejwzDLTvK
eBm94tvAbWjHVHfPZDiD9TxwRLfdj7F0VoNzl4ePSQr53TpncKwIj9W/vFfFN1MV1XJkW2OGZFU/
snFe4CuarPnSs8IM9FaS7nXajgb0FHJBGGHbUa/gvMRfi9SYiphaUuRWELN09fDjw9s8MUufnaT/
+VWYJcdh3nmRYhI/uAk7QJNWnHJu58GXEeg+24YEVQGMY37i/X4s/bMz9i+DGUeO0hIy4ryc4469
blxGgi9rQu2t+iBfW60UeeCO6wiCEaqjH1VJ9SSDDJH+bI47UcJKXEnGII3tb0RPIja28Q1vgy9G
l0Nl7V1ZdxJXSNZlBWnOUPsjgn3bgl83LeaqLIYrKcNohqobnYtXSfYN4gOcrqXDmaIjLW9CD1um
h1Drsdf5KpfDtSNFKGed/RQ3sOrjc/Px6zLQFOTbuqKbqqMd9xw20yIcighrVUGV7cBTi/D99zP+
2UL454R/HME+mvBYHzu4fnjZ29wRtlFuCBRN7ZwVtTBYPlrOn0Y5Ws6cMKo0GjzHIgJGuFd28PL7
5zg1AtsZDrRmOratHBlsF/ViJtnkUBug7zT+Up4Mdvb7IRTxLY+f4uMYwtz7w05AV5m0CL5bWPVu
uG39wDPWJE/d2twQzJ0zif/1cOK4/PBER/suU2C2yyqjwQTfYDy8bjeS3/nW7vdPdXIYS1E1ceI4
8nFTgyDujApmYevJ+27X+qnfrJ194/dnjM+VUwtNt7CZVojdLNy1Pk/eEC8mTgcQrnk1bqFfhIfW
TTxowa7lN+j8Vo0besEZF/xT56j2cVSxbD68MuBMOYkoF3rpalzbP4rNtE1+2CvFzfbSi3Vmtx41
NPjHZtK5ymRLMWXDMo+W+VhV+OLE+NnpvoTLpJt5wKzu5BrqniDJw0Ho3POdOJw1w1F0R8ejS+Gu
+Px8+pj3bU3ja69dK5vCSzbF18FFFuRiNLXW1vMWVZ9n3ShnFs2p3WZqqqUaeHir2LR8HrbL0DyQ
0pLRGBTPrHmVd4ffL8uTm800TMuybAiGtohBPr65Mg6TBLv1zhs22qbaUJOg5O01TxCkthjC/n60
k89D8qoqJtZPnCCfB6ObzqJqDtdtlb0U5RXFqTN26icXovnXCNbROSsviT1hd9x52cXkYWXlhrcI
VTd4bV+H3rkWXycnz9KotBoKL0gzjzYbusxBR/ze/dxsygVmDttx01+EbrKXzvR+UE5c2ZpjOZbh
aLpsYSH2ee7iasBOxQlqliD0fIShYP53uE5RM/UcFztZHJc8ZHKHc9vt1Ev7MLB5NKUAQoOeNrDl
lK71AjVcmZBYf78uTk6kYyPZVFTosepxYxQsTGRlVH7ur8mbdq0b7Obremcfxu25PXXigNRlDitN
d1RV0ayjBV9lQObRPDQenX6wRb4A2fD41XMnxonz/tMwR5eY0wZatcQqEJinbHQ3XiN503aIZaNv
wU1z0Ffxrr9AxHibVrw6DIjPrJfT43NBs6fxE9OPTqwyTcI+lSKWi2lsAkroktH4jfrsQIfXG4om
gCjO7ZnXKNb70c2tyzqHsmkTHfwS6M/4bRUm/FcOZi5uYORV8SV5w7p6H6zbdXh/7lw++S65vHXV
5jTRRXLz8fCC920ZPaba3pBUrjxdgnJjUrT7/VN97iXy87bhof4aROQQH+42xVSyFtfkGvdqAv8J
n1VYifYOacD3tLPIwoyLIpnmM1vi5KNxrGCX4lAWOQ60nKKTkipj/Uhq6mu4YdPZaZso55rWnzow
dXF8/c84R+u0liYUIQ5kD0p0T2DB3GraneEr6/b+34sTPo12dIhNgzkafdQ2nozbEmFQ4C13JTIP
l3NsXfj5uf7pJ1JP9eOAP5tbf3h5hSFXLTJ/tqEd7CrwyhUADvsx8xKvO0CyviY13dHagGvcxdvV
O/sNxPL4ZU/8NcHHd3gpD4VpBxCIKUOuh4tqQ/nTdd4cv1jH9/W58O/kDvww2tGNNGHF1HV5ChfX
K9/meYVT+DU4ErAdz9e46XXi/353KCeuB5373NYVQzN0UoLP26MKVdyDxb2kXeNT70K38aWr+WaB
ZufOXulxgktnxhRH9PGUfhzyaEfmkzWg9SP+m8YJL+T50HYveouuasn3S/jl9w947vmOZhT3Mj12
xrbzxrnyJOuh06QzW/3cCOLnH9Zo41RdCLVA8Kd3GhCrFPbu75/hqGHrP86wjzN2dBtkSlPKONaL
iHlew+jZNgQqyjrZn10OJ9+NoagUEy0Nad7RSHKS4VtMZyRvdMW9xxbf4W2ynr5UWxzsNvnGzFf0
Gb+312ce8dTKV/8a+Djy61AvTGbALKp+fkX7A3ZZtzJXyxOOsy41yHNTempffxzvaN2XWHUiWv+5
08b1/AQny8td5VWkA029OjevJ6I//eNoR0veKPMEezs49vGsPhSxdoch/g3GDC+GZN2fmUnxzX/Z
XgS1AIcqm1o+erKGPkxyMbGjYR/prr6etrqXQvzzoLhv0MD9fjj15PL/MNzRo1lZUDo6tTCxNnG/
ogmPs5uay8zeCpXiAyH8OnVbT/CWez/NN7W9DQD+0SYVa/TxpLPn4vpT34izTAWGs200+EcToOeJ
4pSLTq4eF6pbh/ZznZUPv3/sUy/04xhHTy230zCZKoSz2jYa0VqIgr82wXzN7pCbnsnyNPFpx6/0
42hi83w4YowmH0THIe5d+soWPeFZlVwEdbAdm3IX6fWlMVobAwp9BJ0gtBVqjOWu6qXdMGUXzRJf
Bom1VefqXpUcrPAtv5BMqhY0zE4r39TlfZrQrifF1quz/YjeOLDaeH3yzgog1o0o0ZX5TFOuU0iH
jpwPDADQTiRGn58JphmCT4mTxn4cvIVkD84aVjPryTVXmouJlUcLrDO7Xnzmr/P415jirX6YRzyd
NE22QHGwd9mndXxhl5B0J/0ckHfyVv34cOKY/TBQWi5odPueTNyDDHWTr2F1u/LN4OK7CRLLrWo+
/n5Bnp3Po0iw0MosCHpFUCBXoocLyFt1U2yGrY5b5rf4ZriTV8WldmYfnB7WFFULQng0QEdP2upD
T52vExGL7OI8gRfX/XCottrsSr5K8LDSv8KR/ndeJNmRifAUqsZxq/qwtiJZzieM0CJ7Q7Dtth12
PdqZS+nEcmHxA/iJJMx0jluyhkpMw/kRSYPwblJlOEjS4PWKfuZhTpxXtmZoliEyTscxjnZ3Ug1a
azgU5SLnVSp/DPHN75fGyc+3ZEejSkKd6RhTLMayYTmGgCopukUjoF1Wc+aEOoUA2BDq/3cM8R0+
LHi7t8ahJCv1oGjgN7KBjHo3bvIbTnj/HKJxCkD8NJh4bx8GkyvJrGMI3d7s9+vJiw/KofviuPPG
3ARf47M5wImY6NNwR6fG2Nm44rPGBRtoDTfCn+LrQJ5QCKPYDc7dXj97aB4dUrZuMpnkAeB6x6sO
jK8OkL/8A6zE9nTd1b7CKr/LvuYXjs+lma3HL/RFUqDOTGdwh5+J6efRNYhuYImsOFC+4/1cYVWd
dE1beujmsIzxl/Su2ATgz5jU0G3qUPmZK7/O4aHz23PZz6/7TYyt6ToPLlPWO3qvKYRXpYvwGmvX
uJ1wIfSoQt0kv0TwTfHREymejYXbmXFPDQs+ANwOkgpQexQvSNTQtRp+t1cvb0PygIhLgwr7r+5B
jQrlX2McxQuSFvWDFDGtus0xoti4YYz/n0McHSODMxeBVDFE4bxmdJ1qzvR8PZGFQC+0mSXgDNLF
Y/hX6jskpKZaeo56V9i+ZlwFxfcR7nf4zSLzVif0bMWZhzpxv2iKadJMy7ZoXEtQ+3mvD8sQVvRA
ZT1CWPD1dbJJAk/dwSn0ZdLT1EMSuHXO7YJfj8zPox4dZ1HeIX8xGVXa0s7Jy0s/X0cbUS8o2227
Mw/Szb9xqlH8U3X+p5lU7o9LTAVEGhyUcrJU1YXO5uVr/McnguUVzrjBKv0Gbnt20BNr/9OgR1GD
Q8VrGiPcoHRf29Aq/hHNlAcX5WC92isIrH4BNejh93vhxGUhntSybe470kz9aDMUmSzFk8WTYrey
5vTehr6ArFIvWv/ridfnoY6Wj4RggD0vJjV5lFk5ciJ7vVN5WteuzzyV+NZHJ+enpzpaM7JkKZVC
H19PUZ7YHR6UOFjhD1gdg9zE55Eb8dU/j0e8YKq6TXlJFxHY552RZeOCsMXuiTEDH2r1gbWyuXH8
4FD438szZ6QmygS/G+3oEgwxBkqMjNH6AWVAayMIzFzoVq5lrTudRgLIKLNxXHWmuaeDGVYj0ros
MPidbXoAx5eWOl4YA3HpcM9JeFs54wUtMVfFIK+GZVynS+vbVonEq/em+TExcSuNC1dqpjNw8IlT
7PO0HQWsehThJVrzICJgjbfLAaqmr1Iui/x/eUGIkRwSN5JRIO4jtHSQkf9hFYDmy5Xd+i7zSrfY
CqwUcuXePLf8fn1BJkQf2zZsgmKFSPzzckgRXRV6DUsnuGx24yNx/wqG/426PbelToCyjOQYlibD
trB/KQOGVYSF4ETIb2fhaqSFj6vu1XW2aUSpOvQRDgQP9Om4mC86N1r/HzDZXxEO8QUc7gWTCbaO
Y5TYiCA9DpMoxuNQtBcAA/083e6qOR+TnJpWKFY0VDIMhbrT0S6jyVdUW1oI+cky9zhm7ttB20+0
2opm8yIm/lIwfsBlaWd17blb6NcTBaLGh7GP9pwU0cWkrduW4q7C4Vzfwstzl9t6l60x9z57F4iP
+7zFxXAORAADrApE+PMKipoF9+hQbb0RU4QNXdum6jIPL+Pl/5H2XUty40qUX4QIGtC90hbLdLWp
NtILo41Eb0ED8uv3UPfunWo2ozmrfZvQzCgLBJCZyDx5jgWaWrv0Qk8En//cja28rUM134XvbC9C
ggj2yqjt8WCeW0/iLvUGF2SMm9v5NZXHEnE5qEo1SUf14fMSEwyEdY2OQko4o1250jzmunID4NR9
jOEQPI600P7eC6wuTFLxRpWNObAvPiqI5vSpgVAEKItKaCQBqk94sYPatdkUybFMEq/P69gKI7aR
rq0u9crw4ouyshDnsSrw7ZGjFL2ErAXyPbQTArgXxgq+X+WcJnzZvitjC+fDahAU61AWAb9qBmFG
zGmCttqPUXoADnuvBSpouaLe/N7o6nm9MroIuODyzwmZe19K8QPamG4IoHYGyYYIsOrvLa1kLDNk
CuAfHB0J/crF+poAA7qswxOhTIyHsgFnNxV+csESe0iPOBlYmCFf5kiDrJuVGt1vWF/9ulfWFwuN
lTovWAX0Gah23BaDoQG9zBcSmj9uwcwo3wvgzZROQ/1Dw3yfu11S3fwACzeY63QoJxk/4U/UPKT7
2Jv7AcXdv7A1n8wvh+lquQu3l/IgBR0sbM09CMy1z6gucG7ZoIkBAY619eCef/p35hY+IYcCKgRt
hsaGgORHKZYQNs1LqHvGN99v46onuFrWItUGbFKiBC4HLq71Zbg42WO+tFP8782sb5UCOKQuKqh/
G4utSutcgvIiUC3UU1xlB+CCmR+jHcgudvLGDZwP3pdPd2VqsVMGtGP1UVYRMUIwtkOnwh8Asd26
fPPl+s7KYoO0pkZ0BgetHfk8NiUn3PdmsBtdyQUpFHq+mwZXD+DVshY7JfYyWFtDXgNTmN2iM+QO
rPTBzYH6UrTH/Iuf/dUSVbyIIKUKZqsljKsqyTgMvQZXZvY2eYH6zm48T0gVIenzsN39WvWcGnAJ
EnguJQgN4ItfFdDyLCylCbSJ0JaFSFPPMfGByfIBZFAh3Yh/68fxytbijEC03mBQXEJHMRifQQfd
WegInKK4OEID2J2S6DXXS+KDWvr30GrQcwiDjfrn6gW/+gWL88Ni0OOSkqBELchnsRaPJYe/jLLa
+f7mrd4GDSkipEp0YNIXQSKuc0VUA0CTqFYde31wDCiFfG9ifSn/mFhEAgpAVKT1uAqBcJIiTBmC
/gWqmhtWVj2VDlAtHpZAHy3za1YD38518HZCJ3WX73V/2oPW3VM29mUFvIKoemVncc+KGFTViYZT
n/npjWjXFjiBbrklWslB2Hy2rH46A1FcQwUVswyL3QGBBxHTeXdq5ib0XIUUMjR04whsGVnsj8wA
A+2ReEHc0/iop/ZHVOuP8CXGhsPYsjP/+6sLPGsMJaKIcxAW1XMdgTRVTn9BGXz//XFbqb5hh64+
2uLyhuBuJDmYQFCRnftYww0UIy3MPGMoES/mwqms4bDVpJNXnndA9s2VDQ0z0YBbf16cYch9BIEP
3FdIkfR9/VQM9D4IwVEBuQMvV/OdkuVeEELVHLd+N2G4HgSsGOnWWqiTSk9hk3lxDWmXvgNNLFTF
fALoBEkhoRwVh3hmnCqY4E01uP/zNAazqyFWdpaAsrMRnmVOThhsCyEaFW6k5Cu7dr2wPzWWq10j
tUraKQBhohbgsTHKmjv1kFAzOmWrK79S5UCV9p9v+OcbX5nSolKehA5XeH5PgeDaBIrDj3Z4Uf2/
d35gSRfwqqIK5pGW00FDR1RULTF8Nhft6/20C/CIM0cbKrY+YRvRZCVwfTK2uF8ExPM67/AFZfmX
lEO2ioOtP+F2PbYbllaaTJ/XtbhiLAjURgBxClitLZAIgkHImvzyRP0QZCVuaYPUYcvkypPt0+oW
t20AzCcMxD+fktvdfQWelQkjFEi2Ew+MDTZUk3JMkVrzIAXvt/LGlaznk/VFmEyDUStFA0Ru82LD
w5/WsSnuiYfqpU03kuG1tADWgABA3xgd1uW7OI9yLjTJf9f6D2R4OmXeFmR4BXs9b+U/tuaVX12G
jmspOJkBNQAKzGk+tEO4T9gBVItWdi/tMrKrPHrY7huuxTfU8yEFjMk0TVGXINBGjGIxkXEJwldo
hriJK99jbNVkPljhtk/PHMAWafIna4toiuH1ETOgaPPOvjoFTMsGHgXlZwAVbfVt+532B3z5xSBG
DBUqogwnLPMdiJ6kTcCUCp/1pwByiN1Q/5rIOcmOM+gI7zZbqs5sgnwcWHMP6q49kc3RlT8v7+9+
xMIjjGKrp2WCVUOmTrqX7iHE5MqgHXSn51lt1dQs5ZDYut0jrQgtGegSw5yc7QGhtbuLWcz/fYyF
u4jFCEyYMZRCI7CxJfQpK1+EFtLmIeTcN6LySnomaWgTAbqsaihJLEzpxiA1CngoQIJ434FGg2og
YIXugA8lymjsLLC/bqQB80dcfmQktjomP5BifqktT1lX6E30X3w/oq3wq98ZAHUNtmCrIC2Hg9hy
hlsmF/vazUIsVYFFsrQ+qkXp9iPdSHPXtux6VcvvqIit3AowQSvMUIMpCzT9eayBNYpYMeSkNz7i
WlpzbW7h3Tn4lQSSzSv6D2bB/PdDEiv4I2CqVEWQAeTEE29ZtZaSCsxSEkbxmZNdJCeGnofmoR3l
jsfcBVVA6mIYeLPZtrpnV1YXKyyKAR80g1Wo9roJT51a9f7mI16ZWASpoGPVEEYUCbYuQvBbpjsw
gLoagzwjmHpt5N5eUGNSvm+Ktzpju6CttvZxjhZfLsPVT1j42bZWm6qR+Dyip3qQPzPnxo50O9fF
8/PmQOCaV7/eyUUyjMpHHugNwIyhAr0wwLoKDHn1VvObwsk6c4Nl6+atupd/1recdS27zAD3EdaH
2qbfef1urlPl7hbqYjU6Xq1smQHQOkhGiEFDlxq0unfxLgPMBPIsI2Dnc1VnCzK2mtBd25v39SoL
SAKmFdFcRpoTVenXZM5TlcyeA2TqktutjsZ82L8eEyB55keM/KWbUnGjiLJOYUB19SDbSLxOlExw
TPo63cjcVv0YEPz/19JiYRjMClrwUTZ43kjg0OmbUwfyFFNFmcLicgh2q6RLNx6gqzkV4Hf/Mzqf
26uvSYWk6fC0QnoM2ksf7KQzfhpkkHPRqnAkN7dBc2w1p63Puno6NQVYNgPO7UsHh8YUAp46stTE
b/10PzeKOtQmtsysr+/KzuKWl0EojHzOhv9gFFLuDDcZRvWKA7phdmiAQRQpD6Dp23nVHHa+HByI
9mACGLBYefmgYtoM1kvT1u4w02rG5KOKQI0U6ncbrnTVswBoossAUWJEauFZpBEkcUqJ7uKc7wdQ
K7FFM3TGH3PnDapqoBzdODOr4eEfg0vWAmjktlXJ4Vjq8gA6OtBr8y3fvNKtReltZmHAFCkQ94vw
QMDomOoKijygdgPrTIrIALrw6gKynF4aIA77SviPONgCiq6+ZnQJqDnMd86z9YtUQhuzKI1zNN8l
r/Ln7LfdQz0WQF803P7iK16bWgRZKZMA1mZII4bid96Au20k9vcnY81zXVtYfERdbWNowUkQ9olA
fhYRHETwvQqJm/bGRvVg7Uhcm1rcsqYGG21D4UVC0QPfEDjrP75fy2oh5NrC4pRr1AiSieLQzSAM
wD0wOqN4MjrYW3CPtWt7ZWg5wJJwyutyQgs0lqtnOdBdpNE/aSRtFE1XgDiqdG1n0VAukP2DaQ7e
XqhBZCSF0IljtEwdQP/f5Vzc9bL2M6L0TuAtxKbqp7JoIc8cayDNKvrM7JNw35BoD73MizAKhyCn
910r7cKUvvEmeAyi7C6NlXMTgEI+bO8Hpf4Rgr3PoP17N4gPoPbdWNEK4PXzihbxK6E5xLsTATDr
9+QWsFYo91nRQ3AEpb1DvN6DlgtoAUALeao3jt9qTnD9MRdRjLX1FDaQhkZnlaO9M5oYLUQaUttB
chzt+Zn+/3l9tflGXMXNSohpiElqLDbXXC2GAlLqbRz59fsLGK2M+a2vAOK+bSJeE2QekGLsGx9A
nVIAOcaMYAT7fOPGYDWvPgR7ruv8TfKog5Hjv7aXJU7wRQ8TXPCM4wj24qFBm050hMNWeN5Y4rK8
CUUpVDvksYaQZwgx9dSrO+PSEMk3uh/ff831a/3PghaHM4MCeQUlZ7za1M7vVf1RF1XQYJOX782s
5XDX321xEMWkg85Th2PRdoM/qJiY0MG/cZkq3Z3aYeuErIbJq11aHEIlalhqqHC7M5sJni9eDACm
7GT7zWb02kYh/wXpAfgVoMKzCIxlCrnGenbwM74UXHuC19sNut/gIQcQxsGAH94w7a9Nu/O2LJOo
a7vz77q6ZoGoQ0A1nr+noYIH29B+4zX8An3p+1oI7qDhibI70VwjJU6C2TWFTW9dm2wUOdc29fpH
zP/+6keQthoGhGgG2Yhmz2rFyUCJDz0JCF+p0zGOmw3A2NbHXkTTMTPqXuE4q1WDdq4s+iMISxtd
AgSIb2WPa5H7em2LuMqhDtHWIZz2H66An9rzdMit0It9AwAU4xbqamQrlM934Js9XfqWqVY7wpHY
/SmgGJB02euX4ikwoSWIRzB93np7r3xO8BEr4F3D0AyA0Is7CQm/aAqSOdI2AGJD9H3UMA8rQWi2
2BiGW/mY8+QDEBu6ih7xMhXvpLCiZTGhW2OAXr8LdowGu+8dzIofuzaxTL6nvpeiUsd+CaQ2VXTh
M3Yfgn/keytrhSfAQkFcpIG5QgTC7vORbxmG15UZ5DJY0EQFiUSt4NUUA72DeHOnvxF/s7q/ciw+
mVycerUFcBAoPmwTfIsMep8aZMKoJBhe5jSDk1l/EeMw54aK4Ew1Bgjq4uhXCDxp06Gs/+fogwtK
9v4SqwiqGHBxaGABkZUvY2GZGuR9DH4RvUWkhrp5nEDViFutdA6kzPl+41Zc1Sdji4hQAl8ekXIe
eIBsnw7dE6ZC24qKJm/fIHm/YW31mFyvbREWGomOAyAZeHueRbe6FR7BIa7fQs3lbrKam+onePTK
5+9XuHbHrk0uIkICiu/JAHEv+v8fQwjwJ+RKvrew1i3/L7kP3u7AgCwORjRFQl9D2xaVwd6OIPL4
ktjEYq7ilb6x771kD6rnDaMr91oBhAIyN1BUnE/k5ws3StqkRw04pjoobwzBa1v7Kg+3rvVKONUx
i4ZSEnpZQAgvXGGAUCo0FcCk/2mEMkBJTYIBfXkvYQRzc1x+LS//ZG9xHAeQhoO5FsiQxJ+fBIXN
wNS1kz4aZ+7dhMZ292zF2WPCSARQH5AUDSRGn78jASVtgYnpuWE+1pZoz0wqWWBDVBlHkr9Ov4Ce
+yg2ZxlXTiXGYCSUcTGaCSKqOVO7ShFQD5QlsKcD2KnHls48teUbB2RtYdcWFu9FIW8ZYRMsdNlN
EEEXWIXmuAxdn7SMNhpTK8ODKlpgOI4AO2OidTnCFJVaGrMQFM6ZP9N31RYI/dUghAamCQ1ZU7Ir
L+1uU/AB5GZ24hup+lpF+ZP5RSTIQkEGaAPm9RO3I6vSzZlEYobtgfh5u7+7cvU+mVtcdyPu5tZj
BeaDJoUIjmFWgp/mW2N9a3cB02BgXv0z64BO9ucjAvi4CEo0rGoANbqpubVnZKkln5R9Bs6dLj1J
tRdutvxWAgJmAVAAnXMfTV0iEhNoWxdlC9ok5jS+eBF+MWB/QkfyZS+9/EnavR45HqBAG+d1/RBd
WV7sopaGhjjmM2ETKryVYLPH4LbCNt5mT5got6UDZDpRXbnRQ3MLCry2aFFA/VBDowA0WIuwVGcx
EZVexPOf5Q+gTXPjkD9CMdICCfxba8RPGwFj3rpFRmsgVIC8CbjyrwOvymQkQ6eCipM50W0F1sVg
N5cNcyC4/6Lu8MnUIvxNQLCHEgGmVdSg/UUlSDGm3WBtLGjtSlwvaBGNmimfxpLiXa6dqSdgElzc
EesWmvE+h+f+V22dFQ+K5FynyNMVFfn64hZO4OHQSAyTM7hDPGJ6cXCIhUHNHjQS83ioAKKcrXWu
5JzGTLmMMSQJ9fPlqAxV2mIosh4PR3P4DaCnG51B9OvSF+lfVVXWSmSf7C2j0yjGIqcdDuZJe+m4
LR4jK3sA4/hj5eR4cgFhcQOZa36zXbBavY+Y+J1plkGK9qXj0gPCI04R1lr/znxhH3iFGzoQu30s
Dv2+PTCbeDmqWM4WJdBK4DJQo5hHwTGQBATNZ78HnmbZyEWwF4MUF6Nm7yOE81SlcCATtJHerB0h
CTY0FN5mRMXCw1Z0mtqSwlIO9EQtIZ9JtkysevFrG4sd1DHdG1dzsICGDq6GEyaWvANbsWDJGGQG
C3/qbn3Atct4bXKRtBltMkihjmVlKGwOAdR4A2DHjE12qtXLcPX55s97lcOwKB9yeZ7XCF+zS3+Z
Yby6jbHUyZovIGRitm7f/K2WblMCPhSJL1pgsrH4lmmZVyQwGsj7+hSC3Q4iohNDjsBHMmoDefA3
9tCHM8CJSOWvHGnqkKUQORiqP68VaqXO9Ay1A1O0uot0iDZqAatZzLW1xeq4UMZSDEUOlMPnLGZu
ymXPrRPtirvt4Ze1lxgGmzA/LCO5VwRjkYBWaSbFCSSobHvEMLaIqWXiGDeK09mAM7iGDU2L72PE
2mUDIGWmZsJoJPzK59My1JCxTkE7bcfsdepzU1Lirf1aO5BAKxlAEMNlIS58NlEmYkf6HMA06pU3
8T11Sm9GK0GrUbIT5++gdwbmsAGC01WwDP+5/Fc3oDdanWWy9p+Bdn4pXN1HI/6MqgBK7MTfaqSu
PTQ/2VvcOLAzsA5JDJRDXbjjeRLMLX9pjvACV4yIpzvFL8X+fttWj+X1GhcfdUATcEIiM9vMkdiD
XohYvdXquOT/hnhxzXmhFKahx497h1v+eQ9z3Pwogp61rZYQG+K1YOYdv1Gb7G9yMHBa4GFrSEAy
LplW9bjBYR302i6OgVeBL6k10aH2Z9q5ZONqfz36mqBiBhQCAfgHAEI/rwnCbEFWEWAVq1h9a9IM
QMVgC9T29bt9trHwHmIlFJ2GgURbCgSHy6+9CFgG9LI3TsPX4PzZzGJ7WimjtJ+FRKIjeagu9DWL
jok7nwjJFVof8zWAl+2JvcmQubo+UP2rMq6ZiofJ52/IRtCc6CnIeNRTejPZwRMN/fhn7HFrcoBa
UB4p1GH/BjyE9c402yKomgDMWKw3jCYiK7OWDHe5LZUeRpR/gU0Wj1qxcIDhhxjqVnNy9bRcmVxc
8mFgVZ1MoFth7GPE8IMyvWxs4tc20OdFLa4008MQAmZYFHMScJTNzw9Ujw7bj48V5wFL2DSK6RsJ
Q26LXYtZkUNnDwDSuKMvygD1c5zSE5iVIFqpl4kVd2J6g641VHyhUKlMPcgLhuqp0Kbb79e8Alqe
fwkuIF6Y4JVZhh+1a4jWiZhRiI6Y5Yf3wnCfKZqlp/rQQyKQxPZBtyI6jVd5iq+iqZC+ff8TVpL5
zz9h8cBN21JOFa7NfQzht2inDnjv8tQ07lvN/E8pmcMLeRB8NvHU3bq5a8dqFhgwkFyjK0cXAb9O
IYE3hbD+h/HlXcGLKXIVwWoc3cQ85QMJd4GzseI1bwHynlk9QQDxi7CI+eIQtDXJYXNmqce1PYqg
Wh8rE1f3ItjzrFfxGHmjt2F2/ms/54kwhcroLKYAdZ3lpc2DekyMEmbJAVPhUM6yIKcZ7ince3Yw
7vJLb80QysoTN6dH1lcMRK8GRLgBrPZnNzVJaqxJ8X9XHFn5HRetmT5o7o4Vp9EU/g2D0Ozbv673
H6ML32+UZFC1eWtnzNpko7F7anazR84gcaBuNDdX7zSmjP+3xKVLhNajPkawNteEiQkZzgLXSINQ
Bag+BXNLgQOReM33X1tceMS8LALGYr2ws4pTKN2JWb5nSjxNFtjnxNbM+0x81aMYc5EdVEMHSvYT
RG5UBkx8Mu5yqh41ZiBxr2UocEqjS8pcsWs5EC1SioMfs7zyU6W/kdl4kAvlYLDmXLWRK9EMk836
OW7hnOigWVBp/iH2EF+E84KQ9MRe5Yw/GLHoapC4rUqgx8OEW1nfHkjcM1NK8huJ0dTkAqSR6IQx
nkY66xQwzbgZD4qWxXaYBpCh1PGsacT+pOWF2zTQ5omoeo7wlxIWu3U9hoBvZB9qUyIgAJoj69k+
lXPoV2ePiS570sROkLG0C2jBx/rocD58JAHKn0YgHCSavE1ZWc751H2RtL5oFB4rsluhF+wgAI12
ENG3mABeTdX2sdTLp0TpBDy+leco6Z6UWnswguFSD8Zx1KBd3w3gb+JlgwGp3qs0+RaCn5BsS9O3
JMgBywx1pzNyiNqHkyvmaIaIDOLusa907DxAFtFqVPUOiphoakHCDXqNkCweMS8iCbnXEmk3COkd
j4wz+gEHsez3CcSZIZi9A3eUcSRifwxY/BsvGI9mySWHaDqH+FEkylDMxpVvpX1Q6E9QP7jgcZ/4
I48gPzxi+2QxORid+hyM6qNqtKdgGl+kKQ2tIFPvI8gzFjI4OeJAxXRtqN+CgsyXupF6VUCIybvx
oxm6ysHg5DkWhyM8n2dMhW7yISReWYfjCbrxv0bWH0ksJ5DAkm7bhu6JkpaOUvGLWobUlKrRKQX1
RuPaeawLnEzmlhl5klr9oQnk370s68eQ96+8yUVAeFVvxFEy5bJ+1JvgVVOg45kPd2oHSAGtxoeI
o0zZjt6UQMZRmfh9YsiTxTQi2W1CONRA1V2jF6euTSE8GgadZkN1EFJyZUlKqK+mJUS8NT8q+w+Q
AB51OT33RuFEKdljcru30my8UaJCNfO4+DD65J4l6RsR67vaKAyL1KNVC81ZDKX3rDBEqFrTE8Qs
bwgrnkmM5zKJXrkyng1m3JHWOAjQpYxlMLpJMc5U9UPrwCw99UnucSOyuYxaV5KBx5TX4DHNip2g
lWeuxOBebyIUFXtIjqE6sFd18tA34RGUQIjaKKVCb4/1Fh4Oj03YPGd1YEL/64BKnh1CyKofVQAw
ouIyGOWTHBYfVC52cpadJfDxWVwSTa0XHgTINt+2WUZvoEKZ3GtGQV7iQAzdSh92RM57kxt9dN9U
oQMozW0WFf2hVQcPzCEPcDg2uP4gDFn/GAvFqlWhhjyz4Sr8CUKKBmr47K7VdllZ31Z92EAIJFHM
dlQd1sWQOU3ueaU8Jj0AFIXUTGbM5Cch7H911VCa+PzZPVO5XzWli5kHt0sVb0JD+lYED2WnoVgO
rXJTSqFX3U3FRTWeuBZYQxDcjS27x39o6c1gkZiYRONnTS0egDZwla4mlhgX9UPDWG0qxVScc0k6
QR3VZrHmYBTS7qbRI8rTNL0UAijNjLZ3BeDLKwHqjxD4IlT2RrD/iQg0MnpnHOhvxbDkfDTLurRG
AXgNNchedJ6FTlH9lqeh9SmLLKlKSrupqwCzWdJkV7oAPYGoC23WlTdhNWPn4yq0pqiOXaZH0LeE
juMsiJk1w3nqBJMUEKkmt4R0lgFl+77ivsGJhSvUoimTWYVgdJ4UBUA8lJiYNwoJrog/NzHUSkfl
jtWQpcaHeZeL3/grXyJjvECz8jml3UXFdH1T1O/dpHoBFLRNZhjHFNx1lqIFghUYtWJBl33H1fqt
o/FrEygKsEYhCrG0sDBBvweE+5WqjO3EPPpdU5B/yZUVwVXQAtFSMjKwRqsewsBRFoKTLv8mGG6x
0kR3tLK/m4zwIUwgqAbN9b64E9gPRTky4a7KBTdREFVy2RyVENRC00nOc7dBYzSWkMsNY4xNa82K
Q72dnsY8swZDtVgKnrOK536STD0CFLvpAJUuO9BpZOBDJqGvA0Oyozh20VQfKElwKrrQFEK4/J9q
lVoNwZOreBrGyC9H0MMHECsVE5f16b4INRNZz3vNOWRHp9SktFLuW0hZh41I3DAP3w0UmlDvEQar
k4u3oEieuqR5TBUd/ZXELsZ51wS36UH9TB7lVHPqPDA16PpC48tRSLMvesg+h7bElEdpjM4QqrTQ
F78ditHSgrg2S3oT8ydB7HZdrjwJ+WQ2Pdp/CLkd/JVxNNq3tINGPDL8OsF4Lc+FQwha1RyQqVZE
1hLuRfaTBp0/iemFplClitrY4uzY8t+K6gcTNMHD4afQoUgsUO7XsdaZAuqs4L09l/pkqtOPqm/P
KhsuSSbdGklqYy7UL3hhkiEwM6ZaiTo4XcUscUq9MQwtHggmldTbvsk9jbCjMs3cd+CgF0arCO/j
ECvIdI8BmEGKHiuZ3FaSHSG5D6PON/LJ1vDHdfQuKY/6wN5CREuzk5pDXoZ+o4KaDwM2ZSo7XTqe
aaDqZgm+Y4umOHw47+iTQEDKytLkVFS6z9rcrPJsh0avz5neWG1JXokET8y06D1Ju4eoEJmZppps
qgK900Xjl6IVlcM0qfWUkgi2Is6rDaB8WxgJDmdu3GpD/VgbxlnpwycMjZphjDZi13Fz0orb1tBu
os64lzn9CYmRFyUW3D4cEMQGOJH3Rg9OtTQA4CA5QR4/95C/hpitoykYTY6DvdAYH7Qb0BoNGFIb
cO7BuOEZce5GSuKActPVxejUIkHrCbTkR9WKcmpqVf5b79XHguDVifHdp3hqip2Sq08R03eZMZi1
iraKLACs1+9A7uiKpWHXxNgZXfvE5XbHZBUk4oajgindy8bhVEzsZzclNibRnsEX5VR9ZJGhegCT
KFCqGlga2hweg6Q+GaRD26cnoWz8aeLc5GX7LInsXasnao8DQGc6ON6t0WBopg9cdweF3ioG4oWe
jLEpJ5UjB8K7FpDOhDDdhQpDb04j3xtRemME4WMvI8/jGnkfdbrP4+GZjPRJzPhxGEDGpXBPkrN7
QTXcsEtuYtLtxQnFtnKCrJcO9fhJxx7x3EQNHpI8DaTLdTuiueggxvbWxKPcBec9nHOSydCXFgs8
o+NjpEM1Vuk6L9aik9QMnjjR3k7U5B7i7w4S3PsuKexeU1yuYvZKTLxkSMyByjZmDnyWB2i4AhHN
o8ga0ulBTIUzHZobVQ5fpKI6EN4eyhQDcDngQiPFMC+8p5sNiaeW/YORN5lZ1NRVMsMDQ6XXKZBO
6jUGPrIU1Kk8ckdhQlEMvd0yrC8oYfHD2EBhmibqr6JRj2PenJOpvIvBXcmz5BEqXqKJJP2tyYVf
xjTsEik5kTK244k1qBVUmLitnLCunIGFkUepgFd8HT+QUnJ6XAladj8a3FkLj4LQqyTMA9B+PJeG
XNoQ7UQ+IB11VDkdpo7QKGhd6Cvfsz5/Haj4NPEm2UNYHBcP22M2MmKiTlS7zxRLltKbXmwgp5xz
W1b4DiI5gG7VleaikgpGxDB8kVWMsypql5qjKDemHJHYa7icWKE2aLYidTkmxAxhBz3sn7xAZOCj
BDw4kyf8hHCyBx4nlwkZPmg2BuUgCKFo0r4+5zI9GW36DjH5EBGH+pyOdlNoXoTkxVSILps6a0+1
itkUFaqzGFhxcTFv5WL0VKFjZmboF2ilXwiNSjPmnbbXIwAL6sglWgKSr1JgpqYN4yEXJrB0EoVa
g0Iw0ZkYb800lLU5MPYSiRVOJDLPpm0vLEy5jelrhAOxDPDBRLC9jjiySPtFlyNohVy9ZBE+K2IQ
PLaq1eiGkUsntjdMZEfo2v3U6wKM030xPxgxVNH0CrHCQTtzMXJGVd4De3ogMtu1VeVS3hzk2PDx
KHAzJTzOUxWhJiY7hadwGg2GzCtVv8hjxiDzPbwmlJQmGmUo9MTKrShAST0S2wTyqNBskMBDgMqw
E3CwSVb5iaf5mwZODajJj/tKAZGeYSBeC7hdZlwZr0oTSK6qRc0xafOfqZy+DmTSbbHpfqdy8KTz
Hs5QEsscH0mGHutIg+S2qIwnzK/fN8l0UVT6PFAFwGix561T8AwYRn1MnDCKD1OHmVqtrOyopR81
fxMLhHCwM8GvCwm9T2NBgrR8J0BToqJWEQjU4n3b2nVLc8cQSW7XmeLkXbHnHQoupMhsTU4OJRAd
EN2qMVE0QHubCxKzZGCf7Egtj2jpukXBPEWNHsQYcJaUv7O+c6ZOgXtLEAcKluS7MCyfJA0UB2Y1
isP7EOmnsKnhDVsM4vJe242ykc5E1I7Uy6HVJNoDT4SnForzdULuOrVw+hgw7MiIe2sm1fMahngV
xHg4FumDQIs7BF6QyRRybgZIAqtuvOGldkpUdJB0HTeMuiOkAkywPSLLavGmG8TLTKsogTnQygLh
LBD6WwnEQ5EWji5Hew26yg99YLxnkLcxMTYR4o2vU7jx9FyQPDQJ0sHfcqi+Ih4cwzgbcLuj/h7D
//B5uBdD+lNsueTocebQIfAGhRUmUOU13PsYOEJqYF4GAG8zHdQPsZKpnzXyu4QY2lQdXrjIwhtJ
BuH4pB2SCZM0vYEZG3AZmlmlPaKA81JJ0QVj5JmX9OVP6IDeNHWTQ7KXoo5TtrcghM/ByjWdhFb4
3dSybOcZjuPAUUkJm+QQq/yoZW22C3jc70op/OilVnQmCbohCMaCORTlvUToY1OgGJODPcuU5OBc
17FgdmMXm7XcfYwxtYXAeCoNcjd0XLYbqR5RI8k0O+IBqrLoP6GPnXELKKldLKB2wBQd2SHPRjNL
6B1k4R+CEfyL8gT6R+iVgCUcSqP4f3QVqQt7FRIV7yzWeZMQuAZAk6be5THEfrK3TK5A2CUFOzEs
H6Ig/dETzExxme2NIcEIpi4zcP6XM8qhesPDOzUTLVdNIjTcw0H0KCc+RJOeklA7smn0B97tdPDl
E0wMHnJJexdzgeyMtmrMIhVx+GdysC7O3kCgkdlyrz1XTXpXV61qyXT4SUv4wTpAMOkYAQ8RpqMc
SUVhhVc1yAnrBIqlnXwRSZ86RcIkU+4C2YxSuXYSivM1lAFQBqMb69KBijnDM0DzGtp7ObJKYNh3
SpwdcHZuAFiFVkhZ1/AtbEJpQQRXMaEF/iyUrUDMK8C31fj/MPZl3Y0i2dZ/pVe90x8EwXTXrX5A
AoRmyZaHfGHZziwICAiGICD49d+Wu7qrMrtX5X1xpmxLshgizjl7Csc5cyNu5DcvmPcGwasO7k2Q
4d3U8hIIP6okeYGheqoK9Q6D4i0K6UPvm20YTCgkkJz8IXty9dTyUiocPbsOXDRi08Ysh9NS0j4c
c4+Gow8WD5x/YXheqDe3zR56BltBA+HkMW2MB9A3zDCflwtYHG0a8LILaU3PcpTvfj1cmN3HQe9C
E2TTq5JYa3tezqE9GR8Zc7Eys7h1hzRTxtptATy3tdoHruwwFLY+dDney+qmXE9Dv585urPexeen
Y3vOmgbpdi4sWwdrMqJeB2BxjPJg5vD9LCjoKHD8QokvDgzldTKKetPBm2gx2zes/etpqTaLo7Yk
0DDxKdhLtfhXETibeslO5mhcahflySzR6NlCPjEuHjLXO4iyN+OALW+WYi84K6dcNu+MAeNqZlNH
XPpx5tIl4q3lrrT07bXhW9/w7WJt1VnaEwU/K6/ATBZlK9Kr+xXu/se7V8Qqm8gY5rU89LN3gycV
uWTUB5l3dGVIhQG8lQ8saju/CVHbbh1D8qhyeexiglI4IxbM+tjCdWl2DRs2WfJqjxjYlQXYngBa
dcpL60zGYuMyvV68FoWdvfNxt8TFRJ4bSTf2aD9MOS5IG/4Ubhfl3M0TFHW/6QAjtxqLvr/470SZ
xYnN8tnBgCdg1YPwOrpFjOTBp7SMzRqzHGHxNJDOFsj0K6gFz5y1RYjhcAzwbHghMPsbB/6I1f+j
U2giByKbqF7qIIVneb2rCGZ+8ABpUEC6W0mRyRX46A0X9iZcD3lgg/fcQ9O5mvreW7ulNWBcOt1m
M4CX+YjhTtngt62+PPDCFFFlljpCfDOmJaXvR4Q1bFXi71eC8p2eUMrVvaG2fArelCpvtoVImaaY
UN9I8s4xTEDRiRi8rig2MAbGHEd1N1b77MEfA9zgmfXktmNzC8ahXGfWtMQNQ8lLbA1mqHCXg+y5
daIlj8wOSTw+Fo+o68e9X/ck7OsG0dFyyGMXfcxR8fKpYzRqh+rSVPk2UFm9ssGyHvtmVQMvxl0X
doFjhVkgsRBzA6+Xd/EQyONkY9jqWy8Ll9faokeHdJvBw2A6Y8i9dyPCu1SOfSpAwM3sw71io0X9
ZHO19iwdT8101byLZ0aPvh5jWB+v3U5dSiE31H7HNogOHv2SO0Q+XVYOQQwiehnq1iu3sNB2azim
IbC5xtyntF6LrPxmegsGd+1ZlbDEdZA6k6ub36GxNe2HzpRbTxg7qxv2tkaph8OxUnUeIZlq7Vbj
hlnjUQVdGND22loO9CoLWjZsVU3FsVT1oSVmBTphxZ5Y6wUbXGJ67cEJ6DgVstJYR9i9uekXMIAb
T2M2U3X34macZ9xqM+8ukja4uae+6X9K0/2vaN6fQJgfIFwhHM2qu9YTyPQawnPjhKwpgDAqmsqr
A3eQJvkpHeo/Wat3WO0P4OeOff2J7ZLPxOy0AW2duSUr2JIn+PTJ3RGwevgpGfhn7/UDcigxKCin
f4FMbNOc7pT8O6O7vPxMU/pfRPzff64fcFlhOb1j3N/rnvmrj8hvONJPe5D/QyDgf9Glf/9mPyDi
fBgBs9wBwjJlG3uTrT8mfCrosX+Gvf4EFPxRYVDrf52tOyho3PN0ivAeKSrgIq/ffz9h/+9j/p/8
mzj/E20c/vG/ePwhWt2zvJA/PPzHgX30YhC/yf+9P+3fv/b9k/5xar81D7L/9k0e3toff/O7J+L1
f3//9Zt8++5B1Egm9WX81uvrt2Hk8vNN8Jfef/P/+sO/fft8lUfdfvv1lw8xNvL+ajkTzS+//yj9
+usvSBv4E/x8f/3ff3h8q/G8w7eZfYj/eMK3t0H++ovhu3/37n6Mrg+WGEHgKk73hGxh/AjY9N/v
2V8+GEGQTmAD/uVvjehl8esvNvk7FiH4yXowtbgHpeDuH8R4/5FF/w4PFIpQMtNELAEBj+FfH/27
k/THSftbg2Ybrk5y+PWXz4vgD+TYATQOMgBSn1zQ12AK7P+ArPa2wvi/KboDqJV2lE90rcz76j7O
8loNdmj33rnw6HygHtP//OL++3820pUBPeXGalpUoqsj0Av2URiuXhHQTU8Lt81tAPPwGB0Ef5po
dss5dkuJbS0cCCMHx/KKnSQAIKGXlQ++00znmjoIIMCaWnNlRvb93bK27zcL7zCAGqsjrwb6reRz
qhrdfvHYsHWbbmeiL67XjvaKZPQmDJ8hGD25ykRw74xAEXZ/WIzz9U/n+vcD+ucDaH2GSn53BHHi
wOH37i6YMACxf1gU2cRgASJbtWcuw9hCo6xGf9cXdxMNfyPJUB+6rEU+no3Rg23K+pxV1XKsa3Z3
XS6RetKzotq6bu4Msf+VZMV7YRbNOdOkPge0VluM4JIqL6w9chP1OjBnsPDuDxkdRdh6ZbPTVHk7
NOigiWad/Wx2DBotbI2yF/zFYKdJe+1rQxqWdhAERXWNyVXp1FZCpOOHXkWsi1LGtOHSYSHAkm4n
MSbfD0IX4TLIzUgcY7/UTJ91Yc9nM2BIrwdqE4GhvYKZEyTddlVdcqnnBNIYtS3sFpGDeH7EMMXP
R2IeDDrPMCbop+vn/1hrT1dMhhRcrlaw1iJPkgMmJyQPPmD0FXkB9/LQZnXUk2XaZgZ0kC0vnZNn
1jCPNpZdM2g43qtlV1Ze/fj5ZRqttLfL4CQoxl8SI0D4wWbtblhKuOq0TH9ReZ6W3c3IWv8b9ceV
6Gf4wBYZOhEyWb8tfDj72pBvXE6QMSltPWHqjPrMnaf1X185/3nrIVuOoOl1QAr6LxcOpGGOtCZu
7e2lJaDh1MBtxs4uHpQry5Nc4EchxxKGACRgO0g0zXc41A4rntfjNnBnJGIjC+XRsnML5Q9JPh+B
ogpVUqkgwQVkOISm8t0bV+QVZI4S5BOuZ7i1K9Q2AsXLTkUdwwhUtS1G571FHuVyMpmCWcTU2jfb
7VVqZ4G1UlSRW9n5Kp06x0LVGsHuPVQF21pWF9yjDzxvx5z2Y4J61kMqKl6iRqrP2qVAaDK9mPvM
r6295T399UH0vi8TQFsOHMchMPmE5YVFLPeH9auyOSWt7bS/331W5jrXxpoAjWUZPSzcbGGXXUOY
KSg5FKVkcyLtbIkn5pnXu6p8xZgF+CWrrevn97z3eWDyKjnWsBJwqNnlOEPEO3hQY10cMomzVdm4
VbVfvAWqqlOiXAIsC3AoLcG5b5oSM5JaOo89NV8YJoFYBAIWFdQIzij5feb1l+z+pW+QsGLJBS8G
Qk2A8M6VZFX9gak1VlSrvCqbmTtBBI34pMqzCXuNUHXufJ7npU8JxMhr28vb57HkzrrQjGyqxl1N
tm0+9c0Sjg5j7+jqx/Xi5PUeXlCbCojygRtCwxlZfsvv60xwX2c+/yd89Q1THJ2Kqf0ZAfaH8wQD
iADO6Hf3LuseURT8sEpaiF1GBgKxdrC57TB81690kvVvHtxpfGOovqLW06Hv186DId0Z7jagxFU0
aGOc/faZWy1flRnTO1764ln2Rkq6FVGOOmEA7z4sy2St5SAwBafixDSkXqtOFrvaM5qj9OkDEn5E
ivEd9e3stcsF+hPW6aPttvO2yJEv0VobF5Obo4vu6vT5pQDDZw8Z4MZTHr5Vje7mr69dei8r/7Rz
wDsVQQ1IaviMt7v/5/tyumEFmgS8147xr81os4Obm2rFB7qsO1+4GHA7eTzZhfMwCcWiGYP/GNNb
I7KA1iCFT9o3RxTP8PSoz7gD0R3xsT1wjLSfXS+qyuarDPx5YwwcAwpQEO76biUO/jjRFDy15cZd
p40D5QxbzIy7s8A1t8JMwv3QwauXYz7muIBnwT9CtlMPEj0zg+nABW4auxH6vR4JWBp5/aVtXRL1
/aS2tiPA8oD/BUb1zvxO6uVmg5T0kwP3fWXr3A8cjAYgwPdM59NB6IcDtwjDbUoNahAV/DRnBIvh
MPNmnXNpvaPFhNWubRgAAebioa+oWmHpr0PLNoarxghy5VGRJ93cy2vgYSIeVA18pfvuqCvoqScA
z7eaUT/0NUzEFsedsJDYYkO7CuNb+EGElW8vj3Wni7gwqnzfY8uMnNEpYz6bML/MJbLzGjnvAwzP
M8A5++p+UtSIZD2JDtXV6KxzOtjRQjV85Iibvf/1IfrBHfd+iALQD33caihJMNH/YV2sG9ooTCy6
nes3VdwiyfQKxcReiNJ4JhMXqZQcksq74Uw31/UaFELEUy5j9sG2oI5WX/t5hH9gb7Kzmxct1vl8
xhSN31wyJH5v5zzsaSW2GtXIshJ5acZ//QnonUX4/d2BFQPSdvjQQwMW/Kipt3XLUYi09c43UffV
EiqHWXVXWRNyy5YgMmiJaDVHbl2K0cQdW6qWSX+B5X6+5qMNaMrF5dyXGBt25gTEg6vljeaeCC3Z
N5cAM+m950PWsHTVygKDJajt7khYvmKkas5/fEHJ4q9qq/WiwsKIAWo7uzeN4z8LSm+4WUOQpYEu
urUGPT2pvMw+Fh43YqcGD8HpWnrM5Xj768Nj39vEPx8e5y7dwb4HGSJ6CLQD398DHWzx/ZySedtM
k7WZjXm42NouEk74HCoXshcsGmtrcZ2V4xjTYYCMY13kQ5/6pqFDKXvvqa9YvxpFKR+NJoOaxADm
u0xDfaqcciN4aX8FuvFQ8k6/GVOD4gzGgS+I//NCFnAkRDo2hEMZ7rO+pC+LN+oY71SncyvqixWw
ZCTe3gpy+9bU2LTuj0hh4uz5bhX+9eH4tBP67nDAFhkMc4pLneDQ/CjmMFzK7UAP3dY1rHJOsLXm
R03X9WQ417aYwgGMVSt0iwoGuP4E8r7XA/Be+t8IiP/hZHKAOGzukxFt55U3I1qgocIOY6yQ3dI+
C2G7XyFxRUDnCDKEbmHSNBr6pjhtfnLh/yC7xBVPQdJGa4eMPRQ0xP2Bp22YGmfJbtptBtu1S8ve
JtNeXuemP9lgigHK7Z0HQPTGjjbA+KpOOmEFks2qRV77uFp8AldOLFfhUHsHV2eOt4aJ80+1f8jC
vu/Zfz7m6GktC6lqcKK+G2D/qNMcWIsYSqNViZPxkAO6KZ3gNrkhauoz0damkIdRPPisjTtmbXrP
gjIQokDWh6CgHBVxtwV4C53FYmmKdS7bQ+nlGxBbw3KRD73dgi+GfYTs8NS9JNaxmMcjA4mkHcYv
orBvp8Ia3iranUiepQWRh3LyDwiQWo9yf6fQwcnEfZ3aMRKVe4R9Yph1EAk2/oukFkotlix1nkiF
EE14Ccls33TWwepOsLEJe8PeVnKKW8+ImRTAFadt4YGbVK80xZphqceFdLjyaxxs3Bq6ZRt0YuHi
Luve9k4cgRWVbUdVn6+n6ltQvpb+a61vNpD2LBztHc9Sp93kc9TNq/nBq1blh67C2l2b9TEbMPns
Tvws8GGLEvvuY+/8NvlTWKBQL7Ikxy5TDJfeOM30yQgSK0j64N00HrIejCd/Z98Zs/V6wDjZXVXO
mtPNnX/Urj0n8UEnzDDX9MAZs31IQFZM6A2m1YexQFM1k3hejGfVValJy7VZmWlL8Q7DriATkAvz
Al5j0gKTdIR9zVzxqBz7AN1+0lKOUWqaV96G6RFjSJBWseVtmCoT0xsuA1+2ZBnQp9JUMO+Rgq6t
YES0gF7W8gkUqSFu1W4oJFh2X3LDOBekib36pcUsmVtLEpTjJa/pui0pSEdY0kfuP5hz2Kp5A0+K
TV/ZKzhU1KgoyXFkdswqFmbLgOIO5BTxEoh2Nacgf4S59QXbW7iYBUCm87wEoZUDF8rPQ/9UwVwR
juehpHnoFXgxNr3kGirn5YSkkA0ds31xzvL8KV/sPXBzGk7V9Btw8S28Sd9ZrtIcKK+RBxH35YpE
85gZAFc8vNuydvsMRcG40xqXS77Lnob82a8xbXa2M7057WkGPl3G5EYBT9C3GqxmBkDb0F9HLXB1
wLgsh/t16UQVUliF9TICaVjGB2V3q4D7oTYiG/09fZT9azXfygAZzV8GUMzko7LX/tOU83iQ2Jku
zAArhm2lxCAAuPgWeXorWRyB8eXdjcKRys7q9RTIhHi7jtNVGaRLFo9si0l+yNHmZK/uq4Cmwj5z
6xX7RV+H4ouCw4dIpiGWTRdyK1g5Q4+6SRTgE+n735LBWBdhT+BCsdTmwKhwfzDE2LRVgBev18rp
w95sI7MfQlcOZ4PBWHV6Mqvs6MHL2P9GbJnMlbmpHB2XxFh9tmJIpyxlEOY221TAhPAvPuIIU3DQ
mMdyjcOgId1qqIww04qGBb/FIgIkH6D92uFjimJphTlOUilktKGQnExkWuPyrzKMq8oLkNJt06kE
4dhg8TVgEkFT0mGyFIypwc3IU8HayI2wAirulSaINwdUG+lQtke/sc5u5qYdkLeiV/sB5HSVmzGV
9CGfRaJrmtyb9qnG3g1r4futnRsNYovzlQuQaZn2Fo1Hy0GpHflVyjHoLy79GMHeuRVbUWw6O1kA
bkO5OADiBsN73wItLbYEd8WyL4IvUw9Bgn4i1QezrK0rx7DpQWIveOLYxlpRep/hHWZgsEXW9ase
FY6ulRe1uOl2M/dxsPvyCWY1aj1YWfbaOHWCBCeytic9HKiW3/g8g1JDXCvGMsMnxwarp0blXbiX
moF2QyoJ2DGvkqBWVby0p9LP5rjnqFcmg9O0UwCgnaV/r4TmZwaq2UMwT2lXogUrCwfrg6IwrwgM
mDr49dY2e3ptKw18PwNZkS1eajS+gLlNAVrTguA7TKhu3KPjqfOCFJ5liaXM7qX2uzkesrJKehFU
4FIjzdg21CtGURZmdqfANMeY6qGF65aRFJ2TEBX0LxK1chpYLFj3vB9eTFc5oe480HTqhjyBBRR+
/lrrK2+rjdJH2YBn5eCYIlVgwJRFGhj1eTM2GL0rSSGfp6Yn+1qg1vTK6cme3foi5k6tUbwF6Uyo
eqGoqqdhcm+zvywHAV5YyCtzepmC2Yf35ShSzPSOs2nN1wHQni5g9rmMao5thqsCPK7fv9il8uO5
Lg+f3xdLYFRg9eYFLqyBeHciNOqhYU5MDftiRdttmZcadye02c6/X6l3qrAjBEdsqL5kMI+NfCOz
4MSPIVA/lmbk5tWbIPPv7/n5xM8vn9/74+Hnn/XH97TrJ3WOG1xSAfJ6wUxMk2sX1tpGZiyRzf1m
m0M6sdV1jX5jEhVScbweBtK12/jwxceP2L+/FE2Nv+TzcSPv/YkYXDD7RyCG0Mc0mCByuMgw++ga
TdKNZsxHGQmeRYLaadlfXLx4XUxb5RoY97mh5YCOYM0xamx0H3m0ZHJd9XOk2jJye9z7OQBRYmNj
BZRzJ5ARsHaFHVMxpWZDUoO8jiZqIusweV4yGtaxBgMiGx3QT5JRkyQrvpQEgwhJY8V5DNeR2AHN
iBb6UXR2OoFJ4DRWuPQtFs7gOogFMcRF0jVFYsOUYwrI2tR9IoZqK+h9RtsnOJiboUMtMCT35UpQ
MKlNeCNY4OC33qpk8AzqRTTQHfchgyQsVnYZidLFIjjEhqTgIZfJoOClcsc0S1B/MBUGyAEqqopE
AcY67l8wXsO+GsOlQXg7rZK6tBIjg0imDSK9WmiV5q37pXXkrp5YHEDQ0Sq5ssrysCxGKjoD+6qx
Lph7bml5gmLmpN0eyop5hdr3pANkf8luWxvNAc5ID2rp3zq0XT1EHSP2qWx5yr3l3eG30UOai+/f
BTSJ8vF3EOtUGPIgWHtmMG3NxXHueCI9/nnyRgUeFxY+VZONURr7acCuMWC7IQEMHr2Y6Ec187gG
pgqsIHLqKa4libQikZVnEUTkq7Y1oKmuIKdZtrj3T8DIVuDdvgSlfoDd8sYClc00kyJ3kiDAjgzE
Yapj/q26Q9G4Z6uZJsWgEga2ezXaew9KjoLniTmvCl9uMVxMGW+3HhY0hKBEGuL03vZjSGm2U+Hg
Sg0NB+6GYJjWhhnBlwhW6vvFRDkEChAhr2A9hqWzxOjr13QEw9+3QtM2I0S3g51ihLneGo0NDqix
1tpf+yAYinFLQGFFfGHiAcEOpL11BNbml8nyzx1IGXBDQr0pEgP3Arfn2JzKBwt/4GTiFpKI1BM1
7jLQ8FhslNXO0/7eMnjsFYAqWiwNlkgwbArvH3uclwi6LBMVhiXKKBibCIJV7PVwnKiRVSRB9rxX
q/4UW/6wc+15J1xj3VQIn/PmTT+eQVWOmxK0lgDrA+pvZ0DWEK8iVpBVttC4Rc83Geh70c4GuQEW
MC7rsscgI+nvyP8y4ehVqVutcUoTE/VL0JmJQfQ+mDvUmua1I2zXd2KvGF+7DZZ2BuUmintUqCn9
UnXZxl3aw5JrCAkgPnCsGzqj1K3lDjlM8eizCOt0tEzmFuzu2CUXYKnbqYXclChQ4r9AmAw6F0L0
3CIOMu+ozeIBHcWLKeSpFcWtFiuMX09u1iSK9rjbxU0U/RrDpo1JxSFXd8oGSbzpQXRsAznF2kUm
HvKQkx5oWc70hlCBEh5AtsQsX2JZhVVRj7B2BXLAsgBzuhgmlqnBSev7HgsKu+AwAO7JqhunSOlq
69v5Vch278hnY6H7cjoOpI7veA9dkJKT41qzHRQ+/tYay+2iNIoedxVAQYLNPtGl3mP09NjRJWmW
dqvEkzs3qSoX+I7OH9ztYdbMdnXQnXGGlFfHY+asRWOnrZOlNiAknM1d0XuXvkBgx1RZ56LKE2Tb
4rT2CbWrAyPuul7ySFllZAaYXEBUgjqfkHaDie+a0DHJKmMDfahlQjyJ9TcPjNjwscK0sBYH/aW2
eFKjQKrnWLVN1PtDyrEElt4FUEBkdcZbF2SbYOE718hSQgdIMXD/C5xHrM1g9yKBWY5LyHkRgk++
nUOZdW+ATV47CP4EogbHjKQ6a7CXbLkL+x2xRDMiFF0NRtSEFXFIvB6J2XMWGvzFxgVy93MfvPU0
lXHv6a2Y7FOjoQB1vk3TA4gkZ3SrIR2aqy6clPnp7CKfZTl3tNq32kx7cJ8W5oCg8m727kYPkEMB
gRF2HWGAEDnSSTq4xd9jjwxfYW26QjJ8qppxW7dTCpx5Dc741YFPoCZ70AnhO8MIkAcK5CDOAJlk
8Ba24WxC1abN8iSvcQEDIPFp+6XP4pKRCGd9xd0W7Ta41xPUXWAnKqNYuSCJNY0X2cKBXAcU8WAG
NAXS+NjxQzAXe2mCUULtPRSAkKcYK4y/n5UqbtVsPxQUxQrUUxsIf0l51Cg8wJkO3dIA2a58RD14
oR3oyRRDej6GIrgC8z45Jg/r+ZhnW3/CfhgT+cXM7cht9xDhBHe9UTxXJ7+/Be/ZdCnRhlpO0peP
GdkJnsAu92AypO25bG8ycTO8+jpY7arxODC0ZYcFOWWmvwWV7IVb3lfl5a90xsZqltuiL2LOxf6+
/83dCHKZBQGaXrWB3HjQCvYFPViOd23GaTcPDy1WDiNqckRqCmjxFr5SiqMXcTbDAzWGVLjOejF0
QheZOhO/er3EXGNKx8KLDL94dIdXq1zWhtIpkSI1TY0JiIzZUIGBJ6MM/EOnlWldR2aG3rIYVjpj
J1k0T5qoo0/M2FDAG4if9NmynetLPqhNPb/Cg2tvLWJjZHzjkHwDmnBceG5Ucb7pUGx69hN/7GHW
1zrVGnzTht9Ll0/CsLgtkC7PU7lrHXaYgzGES29STdVGZexQWv6xwlv3C5zL0OQwcHGVs0ExiRgb
bJ8QRHsN2WBMc2RQQQGCTXvQoltjhhlgsfXNYuNdl2xFm+oArRE40LYZm20WYfC7bUwUbJrhygtA
p6sPd+7mVBmPhpEdCsPatIvc+DnUPmA4Qhz5aFj+EwnsMzCeq5zdE+uqI7VLDJDdUN2Dsgx5qevg
UNvFZrGR7dG60DLnG78sE25Y5/beL4OumTnLmROJXFJ9zK3mprPlUpXLHnRybsizV9JHcAD23EEN
x+2UTuiCOtxgGFT5QwxLn3Ty8us46QPzxd4nTrr0e4iUoGv2E0tYGzPrbgilefKzDw6FVA7BU50P
JzDZ1DwltTnveAPXZW/edbgKJiTUU+WsLFVh39fPoEZvKi7DrG5e29J57gt9qc3sNljiCqlXON9X
SmYeavSMWpivWCmhl7ASp8vWtQElG4CEIBte3SUDxW5MLSk2aPWJGKCDEhdTWju/+I030xsDC2Rp
x/PQwFteoa4o2oNFSnBKN+YEBVA+bvKgeBgBf3aCbqu8xEJAt1bnXcGTwav0T9ITRzLSCFg8CN7g
a7rIFzTjscwvfu2vK82PvRFsofW49OUAop0TlULvAdeF3GyueVN8aQpv66LUv1/iZpl/4a5KoTqL
rMm7jh3dzXZqKCAHy7xzg2nHOT/7nrsb0BTO883E1jg2HUiW9hFTwo+lybcglZ4Nkq2gWHdG0MRw
ewWdFdselEuk348lSYF38fGpJV7q0xzxGcNmzLwdJsjDxPbYAlClQ/WPaWoZCsNeB95r79ux1O0e
GPZWUbIbNcd0XopQQzvOi2c1sBda2Q+wdkgM6KWAFp1a75H7zs6DZlj4JB1svgfEc1COtzdpts0C
Y5PpRINg6kEMO/pw2bASZUP+ZrlR0M2J9zELEuvJjqQHmUZZRn21nMbcPJe4jXPcpYsNfoR9yAvA
rQh2akWbcPCngVc9jCYyNBuky0OaVxnIl2t0nLvP4Mxu22JOIA9KgmeLLrts7hITFTyBTQE3l61B
2mMfzJcRjSx6vFVZYl7nQoyv5yO4+yIoE2aiaF0w/WDLDmjck4H7bRonaC9y3FcoAQ2COkemruRA
FaxttW8mHcPsZYMZDsQ7NrZQBuPJKYu07HDXFCl6X+j3zp6cVh2czzt/PFgDJM4VLuEh30GEmSKI
7Ktq5A7QzRXZS+FQwYslIyvBzPMQmCfPtm+cW1inp29q9rDABuDh8M1YRRB2cxOqi3o5ATE7jExh
Dgd5RVd0m6Dm0VSLC/Q5N8/zroAEz+CQx0ijvnKg+wpJCPw4w7BZyWprlBMad0yb7zEuWt4nmXva
TFGF/CevRq090K3rzDtVL1crKE/oxY88L/Z0nFOzf5sZGN8ZfdW1fnRG8uEh1sWlejOpbF81YF2r
cSswllVs3E3a2ZbWszGqlV9jEcMHaG3gHiMIXOWAlUru0jZodx6tdx5pgXf4a8/oEjp62NaQ3c6x
J5jApecXJ3Aus9+8LneV/JifjSyPMFuFXLyUEcZdM4wJEPXQ/jY687rVJw9DN9t0IrgRxh2WPXD8
E4+WiSQuerfxGLjQnbiYK3TGZlDF/6frPJbcBrIl+kWIgDdbet9s39IGIaklmAJQcAX39e8ArRnF
LN4GQYAUqaYpkzfz3J20fmv5n8YGfqnrDxkrt4avnktuL2EfhNShefshqvbERHaGqQ6eH25DncAs
i2BDM88kK2z5o4pJN2uSb2GAN0nfyOSN3+CZAQqrenNIpPGU9Gx+hH8jXMLm8YbNCz1S2xmhs/UK
g/TRcDBJUhgFU5HLEmPqLmlgHBzjx1CFD57Ir2HbXETPYmXE603Km9B4AktC7XJtcNdku/mfOfZG
RQ9aB4JkkUT+qSGBo9ArlouLOrLcs5wuh0W6+XeqmjLbGFk7rLwCg9T/yD3Vf4Wf5TlEsAlpCHnw
dFTj3oyRAhpiLivMygYLTSoBskkKZAUOZYh1XCtyYpta9ffacqvIKZB/PTARNjpkEhEqIpwwrcU4
Facq0nwSK0bBjsUfTizCq1ObxNWpUuhJelMzNRseX1TMOCdjqP8eytTLqMou52gG88LqP/eHlOgx
JQ6H5ZIdJOVJeSWP/veQ5eLyj/8+z7+nmJqB1GSTgVma341F/FneprwfrVVepIzI8x3Sa9+tIoBm
olnGaTmk0iKqxQwJYiZHfAJmQn3VIFc538pw+PHWjTjGA/ddzW9aO79Vyy01vxXaDAzJQpaas8K2
fGTLS41FV22pzH0S98PeX2cDCkoH4QuRgfd2eYLCnN/Rr+ean9p30l+hhz4fRxUfWVWuMcgFx3p+
xclx8q+XXW4t1yrgZehLE6WwNGMnwVMsT/bvscs1Yq50Wvx3T9pgnQ908dwI3v625+MJ7fm9buuy
3mkjdr1Oo3NuOt66EiLHWO3UWO5I9m3pM7rvWwvFIQGG27JPysdqG3TdWlMO+wNjbzfVNnfybWoM
e9Wrrd4OazGML9UY/NTKa0iquCNv/FCnpAPcZJN3f3B63S2zYVfWbyWauD7rCmK8jX/akArgNB2J
kp7zlPgAzWUcDwVInIyIrGGXbsfSOVMCO9Ji6ZGe2g9UZ/fWMaEQmjQGH0xxl5N5LvX47MjimtX6
Nm6LvWatDWvdNSyqR/dIIH1XaPIQKZKdTbhN5ylIiJs892VEz2i+lcE8Keob5ZnnMB1uwqtekFP+
ONquD+W5GzATqFo+YyE4KQCvrSp3ieXQgz1Lk03bpWuRjOu4UyuN9yNL5J5C/Lmup4tk8aDn6cFs
gpOtfQs799GKWcF2n/PbMBHGcnPAqr2BmwGNbqq2NIDcCN3fYc7b975iYfy70YmWpmf0tUNqTzur
irdKEVth1agnm0wLV6FD+MyI1jqLk7HJ2XZFh5LQa8nSQ2DCLCuxaSdSF9X209Aq+uOyB5DTRVli
ExM47SNWcqO/rwyP3326t1uxxR+1oonJyu/krkTKbL1xH/Xxxq9fQnZXIgVywxIm5iU6zTmOvvuQ
WtTmyyfLG14gNhxskby0hNUM5MdxYm8bG49plVzmnWObWbxJvOUdkIymIOWqtzMFgYhGuPWGeQFJ
6WSipGUDCOz6gy3rVRuQ+6EvrEBKK5vZe+NsUlZAgkKrDvgEBMFaj2j8hUIpCtLl/HmdrNazcZKS
zcHV3hudHgQEHxmg1yJ+Mfwngz1KVwSb3gq28dBt8mt6REVe6bm5ynxzPY4Zo+gh0Z7sHpadRZ/M
/DNxPtzsj9Vaa9Nn4T7Qxdajv3Gxc1vAk7p5KK12rWVqk+BzCwmiGiVojrza6n2+TSx5rtx+g4do
41WPtGnF20xLQ8qn7hSxb07XA0mbycOwOoYrn79MV2Ijo/JsmtbRG9xtBStCE2pTOO62D29UCWMP
JVO09yKsvtFxYd/wYmnYbZPA29rC+TFJih+zI9yHRxGaIBbERp+gajOlREh6avpRITd51L5ICQtD
I4vr46Ytd1H6goagxclGBFQuXQrQUQADw0ZEyNCZa5poDitlUxfXHIymOQojHAbVrvNhwLA6nrzY
+8nmDSsaQZ+ofPMg0Sg/Ojkz4qY08Xdm66DV1hqDtYEPUFPDbJVFPSbu60F6jZyN2KefYxpTLria
wKiymVcSK4qUVz8W21Tnw3JqNDncP4B0cnlJgLf0ockU3e8LqD2gG+7U47bkqOcX3w49f0R6wZF5
8LVoHwfolBgzBe7Xlh2S6n5ZPOlYR9sYBdQq6xNY4VOc6mvh52uvbfYBZRavczajQrgKJ1DehoBS
kVaEF83DMAKLq+iz0fNtwyYhJiy5VCia3tn1Y7hGl9t08FeN6beufoK8Wvm8dMfbprJjbp+iIdkY
JLkTR99kKKFtVB6SVKw9gk5TQkfAknWIp9ZR+Ges7VVu6ChnDvhKPtNsJHWlTQ/TmB+kaNehLbYe
FWUC8JdAjNsGrZh86dFnPE7Ri7LsDzHip4Hio1+1h5j9hAqbU9ew4LbOZoYBBRkzzrNTWQS3yPuw
hngjbY1fVXkIwzcnn6kh3q6kqEd2cJ8xZTiduwp7ap4a1A48K9Ir9ranEe4f1zO6rfRMGnd1hAfy
Y8jmpYL1wA77FI0wrMpfeY/b3QpWCs6AAQ0Ij6mqtmOPcJKfW0d/iXUH3Vs/VZVPiL/aqmFGvrSs
dR/gMD0aHtWIqnxuXIJdqmrOfQVix6dYDI0g34sJskRYbcWElTB5k7qz04J2W6Zo3wyeYSAOhiJQ
WuJIr+5AAtZl3qw7qFXaOK4NcD9mQAinGxlzgWTzf3cnFim5BkPEP48ufZ3ZWRoIgp5q9jkDbxbD
0J78/YQbNqHk0/f6epTRpvAeFPvQKiIynKSPFSN94sbIBvqmM/3bnBEOpgAJ1GYbUB4ynD9BA5tv
lGt3wjPeoMaYEQqm8aglDj2nzOPQhn/i5hiPz1bZzeSwuQDlnFRsvTlWu8276GjzTifZsPUJMuTm
NbKio8EIotXjR6mS16Et7pYtPyIZf7fa+pR6xbEQ/gfl2bXMGRF1dh/zjtgVEWqdhevfWAn+MNu8
yZhaGlO62zrnDrNTadwnYtVGoa5J/mwG3TVNgJwF3TczcT6nml2QdGB8sREvCZJPk3OJTf2p0Vxy
Fvk6gbVE34rGehRGdrNVysKGBVM3sMPT1s4I6lca1yhInkPDodll9E1q2otvMLcU6qUp0otKvINJ
f0Y64yJM73KP0F+rEKiitcMYOmJAwHn5PO2c0Lz3Q3Km++cGAWgrC7mxErELq2HLlnMTIpjLmuky
jfegVUqfqdvWNrVE3DWC85jqp/ltMMdjrKNX9NzNh5+YKWVn/OL1oz9Zx847RooVQhRjeSgv8chk
0aXXwLavDIfzz36XQ47qxjs6GNnDYhsN40FT3oNDITJKBO4s7SjM9lRJRBP3itb5WpvmpQi8c1Ea
px5mBKnVWxqH51qnHFamm0CF+2r6PoTBaZTk1Ex19H3ExYjZzvK3NXJ4j/At0oCV5CXVvveWDpSA
THkbb0KX1QW7HiWaVWH/Ig206qxmFZW/lP88yrtnvOWs0IsMi9pWt3Ei1R+u8WJMd5hhmBPw3Yww
LBFY0nPoPcruz2Tfq4MW35X6nbP/mslUdpfy2Ber3zfmITD53j8W3pulYWk6jm8G8Ld+U7+Y4I2c
o/4bEvKD/CClPJWbBsuzvg5+2j+Cd8YUsr6Y127ljVDv0V4NL3gCWGRUfGwU2p8VQ6W9InKtqH2s
YrXu/3Sw+NDPBfMTm2g3rZnv+vYuSLlTaBP2efL96CY1VW4wxRsvSvTPSU8GV9MLxhhS00jF1ckZ
YEEaLkilJDJdKjnY7Xghc+WOcbRKRk8RtiANYlRwD1s6iq+XcEiWALSsC/5TdqZfIqW8z0bqz04e
DTfN66pfsP1YeYWW12/HgTS7bUjtNLh+x4+h3fZOqZ2rPrrmQa/AaZgmHRo1h0VqkXi7VLC0FbUo
KEr4cUjfX0uuhzn3AyoEyNY43B3P1mDcZNU+jUTBqKelb8FkXjIdza2fYn/rd22yChjTXsU4TlsG
aOMSxESVpE40P52TS/F/D9roHszcYM8SjrjUXcDSiTN5LLZKeV2uiSJvDqGa6r3hTtVFiwmYyMoc
v5uCgPmU80UajBcpASksvhozMF6WS8IoN2NbhPyMKFTrLjS6Wulw4fHFMhNqZxPt8rYcbJo4o0th
FTIubhnJCzm98QaEc7rRrXu8TV6IilLZ35dLVIXZx+bJrZOj9TBpCLjzB7V8Wuwn2bsKfvzRNO6q
OUajszaFXJZHh6HVhud0NLBmUk+jsxvWzPlfLocy/ZEYpvUYCgBvCm7ezqj8+hJ6WXNZbsFBu7hD
dqtcYZyWZ8aEgspgqHrr6uVvLdWdZ9VWVAMlaOecdePVTlhmz/E9EJTDNe7I5Zh8uJ2S4ckOAIP0
hBB2WinTx1LXwnVJ3v3ds8polYJT3XRBzqNrPyMwpLcJVVz6vPwQMWi7UftW6dNEw/DAPqRlH77i
djhnA81m87x80q06vNY2/KHMHKz3PKdA3ie/cbOsaHEOVGziluzrK4q8a6NUBY/6YDgHtg/NM5us
uRXHlP/q/fCJbt8s4nxD2zR2d9Lq3LqkHZp9RTDmLix+WVpDhaeZT4OxOJadbt9DL13HTtvcMrSf
FatCsclte/yIrR7duoe756k4fdey70EtzGtRZ3B2oBEccwWIJeqjfhtJLz0TKTQM5X6qyjGp+IZY
P6ceOF1d28VRGAl4MfdxnBwILrp219umXJlaV54NL01vMuybzdAMybbtddwzyXDHmG/9sZS3sinD
fA4xmAv+WvrkpNrJ0GWZA2Jy033kaH+A3lwjp7I+ZS+uEqZGXytErfzgtXEMorGOrxN0fJhtFPxJ
HuWbVIkHrQ6cfdIm/dlxK2+TNXXysywfJvZ6FPlNsV2+JpW7C4Y0e7ZVx698COqVGIv4isAQXQXN
XHfJE5q/3AYYty81avxFxPTClFX83bVrdbS8WvRAPnrMaIhoQma8vA/0rQ2M9O4OjGRhZ732fTY+
zxXvxsrVfrBLCrrIUa4t7T+xYe6RkrwfkDjCVTHm1mZCO9gs3+zokKY+9urGtF7RyPu8f4osCcAh
M59hp26GJHTeagJqtygIolXo9c5bbJqYp7qOSrRdGfuJJhRM1gVlbrsm16KM7iUqQufBlKibQdy/
tFSA4FYWwE7AIr6wwrzjMXJuwah1LySHAfJIL0IQAHfmJkN4jp4EA0gMmKi4elHc/xgMGAV6rqpX
q6CKVhcDE1DWMSvaNnNMxDe40Q/QrNJPOX8jG6X3d6iQJWsXKdYh2BHMBSJ6ock6A+/QuZ82uwWU
7/hnXTNN5U0RsjQUPtW7nrh4Z2QnLSqSazHAn5savXmecv4KE4NG6zlkLqUDWYV1y5W0LKEY1TzI
SLQPKodW0mZyOtpuMWwDHG9orXUPvFl6uGXm6KoaRwwYOIyVXVA7ybT87hqRT+Vu1FfpHIpYDvDA
ylXjAk0ffYxhVt2hnfA5pUEqn6P51zN5/iodM4+CIdBPMeFu9qs8vpJCI3gIPuoxwukSlSq7pMsr
e2Zn06valN/zAFOF2TukcCrqFb3P99Eao2sPdWhlTCNJ06CRtwZQzMo3C+uldXB+FAEBw/lg6wDi
6C9Z7vIkAGExRxTHtE0f+8l8l2B6D1PaNNturoXqiuJdMpALNBtWFEuegyCt2NQt22pG8w/wZ/a7
7UWSvg2e8UAz6P7gZ7uvEcBsQ3KSk0PYo4vlGbEH74KybylYv41ZI2EuwavMiCY2HfnOn7NXy6Xl
0PnGIct1HYhwCEPTVr+aKma1TYGWlWZygor1zK41PFv4+OsVqmN4HjU2gaGl6O7tQ5heedNAuwef
pUFvDgIza1KdYmCr53qSxGXSogWLEuFSytPPVNnfOuX++MoZ56YGJsuGugVZbrhajnN3LRU/LwcG
8mhNyFE7tNgND7HrFusxE3ddt/GcAjjZ0HuleUKs2uejsG9WFuMkTMGBSnOUJdFSODmhO9lbN+nY
5gBbhp1opxdC8AxwQFYpmi1RTGPkvYI2M96Wg9FbyEAOubNy/HtpoD/AtupZh7Pi23oQLb87djlt
usbNrxkW0Auv627IyAQUYUPjgI9US7vvBgysPXWcat9HcvyOS6jCPKpsXdvyFTOLkxOO5HnqFvYV
ykI9ZFed6v41orvXdTldblE90XBamod/lxRRkw0hH3tOEBgXmnPpF9Xafw/aQl+MvWKn2d6oVl4z
+18HoxpPjUg3tecXl3I+GFrj74HmPS6XXJIRX9eXW3+vmXs/EOjORso8WWQRphh/k1tOdcWh1GB8
d7qK0jTnLRjzlZuFGMNqGqJVdfMgwNd8HYKAob2TNQrSfy4tjwBvHF8lj1+uW3XRHHsZYcoPi+65
JPwvEqd/XM5M4mYbKb1u16ssefJd0Klm9UCv7f1oSRxM84HZz4bSrBlf18T8iJBHdMTKoVoG8pDN
LLKSvpdr0Wfet8RE0MG9UNzdrnAfqiAr4X1xR6Q6AxhN/tutNXuvYr26dGONJ2+Is4fIqy8Yc7xD
bSJ3GSwlnxph6E/9vKD2y7Y7TfM1K5YQf/IqEpQmI+QzjHFskyb0T9epsosl+mtcGNbdbgz/iF0S
ZECHzRzKyTZqpvCxtVg7Kj/tjl48Y5Pma7GflZcyGK/LClYYlXERtcWPWB8/iVqrgIRBZGq7wi2H
K9DIN5IE9q6ywy3rezQRbO+bfrD9Zm3bb90wNC/91EbUpVoYi76gIwTayNlLau3u6N2wMkJb/UzS
6bGO9PY1mOz8YP8yhVMf3C4zH+rRKxC+a/tdT/0Pjzno5De13NhtWewgrIkdjiTrNQiT/54mG1sO
+c3LATjlsrstObfACLaOEVlfgVk9KX6nBmr2NIVEqeIcYubM4/LFqDHcmAqglGKIZyONm9qnRXZj
miu200gnLHbeIrtnv6Sb8b7Dh8cKFirVyPdi9us0Vy8z5Q7JrEHJZMGQWcX0CljbJMW36p0i+NUG
6ZrNof0ncawHYffDN/zT0zqQE4vUXlFlViksJYBI19AOeEkQvyJ35bu0kCH9rAjPyXwqGlokAfs4
YcaoYcq25qs53Yuyn16WyDYnsW2+WV4WPmZ5iMOxyOWhwr/zloyAnWYlKJRQKmFvpU9YH5vVYLEj
p3SN98F/pgTtFdb49WRBeB9Lw9+zs6t2QLCdrVkU5U2r6uzQJ25IvCOn4Kzr4kBWvrxluNO3UKWT
p6lAOI0VuLQYBt7VL8tnrfPNu6U5/St4uNXytwnpX1tzNI9KsZ6th6J8bysA2FMvaHvjNvy54jtW
W3MnRmRXT9dZuLuFMB+M6YoHK1lXAfUcz8zlrWr94rbcAu5HCSfA4pi2HXwBU+H+NOvikDLfwa0L
hjN+OhPPoKrOVVmYmyrCkqwHAkLEfK0OypJ2xx2Bozp9loCizv8OPpGCr1OjolOOludYWOeHlIp+
pmwy7F2fG73cl6kB1jgnI1P0IZgC+qDt/Njvz8usENHd4lQBZ5PzRKFXbWmutNF46IcoPziQt8+V
Aac0lCifjU3G1puvGWVNTkW3xYsXPi+x+raoDdjcRg/cfTDO4O1HVmIH03FppuoI/115EzXnJv7p
21ut0kPAqDENf+rCei3NDrxSzyOXr05GGXgda1ir6SVKzc1GOpHd34PrZ+HZqfOtTdVAa9deg8ev
KSM6S1hRWRF5Ucj1Tgtjv8oR1t4C2WrpS2nq+dGZ4Ic7XpLeOsvZFaRnHicjbR4r3U5u7f9cmoL6
6JV8IzpX3uypDx9TTYSPljdFB3uIsvVybTnwxr+YE2svrbCzbTJvnsR88OKqO+oCt4lWjNbdCSf9
XAX6NSus/pqM+ABr/9ZTiL2yORi+Lo8Cz7hSeA1T9J3RlWG9jfRy2BNDZq6XE8FXlThkKsF9HSa9
7bYESqpnKndPvk9hyfCRduQ8Ptb0/1r1pR1fh8b7ncVV9k4VKt8ImeR3zZrjF8C9EQeT3/QHSA82
jVUeYWOQqjIS+aMMXnQAZvYQiIemD/IXkMjsYJlmMahZxaM5Ox2N3r42JY0j6pneUHo0PGo0C9BK
ngVnrHuSSpewytXgUAiKZ6+sPgdW2RzW53Bu76tYy3iN6X42VCohARQ/pzagJwVhPDecqhPVm+TD
65BGi2p6YTzuMZHpf5pCpB/8O6LFWuTYBzeL080QW088g3vQ3dxhRnKxGoZN8TvGLwjclvH17LrW
Y9dijFjOWPzk+ylzfywwmBzvyt0iVbNPGjtZxzO9YblWeeTmijp5MqJveh3lT3GsuudUxf1GHyZ/
t5xOQeFjE4of2Q0EkEneS/pV7Clgdxj6reibyOxHu/XUkxv71UPqWNAgPb89k7doqJLA0bFTZPzl
jVwO49gVm8D2x5VoEKCXLWAID4QQmuZTBWmzCHV23iwHQBNX5jB4784QHqMhLg/jcgcKEnQYSORY
RsPpvtxKq1K/0zOTa1X0ASTWPXjsrk6yIl4k48y++nXyGzv5S5N14/dKuDF4bYOfXJizTYGPsPFl
0d1oBRWslkg4kwCs0bLSapC8T25r6PcmSdmd6s1lORscA6+biry11fXGFjoR/BCrK+4moXHSM+S/
q0nVB3/sIMgtE7kTRhdTtPXFgZSe96Z3d+zYvw+1t7fHsrkul5YDHBK84iUUnTAsnEtdTa+oy0SQ
4lFc4ole3FHX+4chrfqr59ewy3W9RyQXzNQiT99UQQcFPQo3EUvah1o2zaOdUygociMg0AzutI6a
+CbtPNw6euk8ZoFFEwUgx6+WjaJqBL35vUAaSkfX+92bHWRCWDrGWMZPToo3vMzFn6ibvSuy/953
tMIw3UK9uhkrw7DpmNh8pyemYB4itr+nVJXFfmg7m7VyX+wl4cCvW9N8LZ7vjQbHvv6/j5Ny3WiT
cSBuYr0b9fSE4lY8jjXFtqgk6h8JO2GDX04kzye645TG9Cxz9fdW/N9ry73/HifdxjlJl+Tm8pBp
foKvW2OXPtndSBww/tN4HZO3burddqxR2emnIZ56i7ZgbJ7anSrsH0llO+cFCEPVwLlQPnzujZJy
OJ4leqmz0JZkfQ7LkFNaGEpV6Fs4utzymUzYJOv6GjhIoKB1rNfl1JtP2xlcgN2BJatIhk0XkpuI
2cF8aIq/Mq0xyfXMmB+R81wr3zlWc1BPYxFBU4lO9jDQIx0Cp1Fhb1tITMthQM2ukfZkomWnYkr+
LFoiEeHKEw1eR9RF4Y5zDMjJtoAEdl+SXmZSA7QKQKAQir5DoAmwu6bWcz400zb2c+uq5UoBguk9
rGy+umWyJ/Grev2lrOi9oUs//FFjzQ3D+JmSjXxtDXK1ZeLAbjVq1p2SYqnyhXNudIk9i3HxOR5i
Ghw4bfdmju5b9qDlTvRNawt5mkBZbZbTvuKv7urWuA3kMJ9Nx7miX8e7QSbi0I60QOiMbtyXoq6+
GWa4ZU4fX/vRLS51gCof5UH5DUZysEpdemNUwIs2lR4Tcs0c9zJ4w7SbDIMWFW3nXibEUoB4OhkF
PSp3Vgvlx5kPFcAw8KaCiEDZeFdaN6qdyswy3tlZ2TwAqaYq6MhjpVwGNkZq7OilTn8vtLH9l6BZ
e+4qMhGVrS7DyzGL0nZI5qWoNeb1WbF2xojdaiCogcfZuO8NKgp/lT0b6tNgUeVLHFriLBf7yQq3
XTPirF6bbWNuZN9WZ1gvFdxuMC/r5WYt7XhvNpoJ2dc1E3IMKMjsiJoLnp3Xolf6frm0HP4py6YV
qx3+4GhVst6uVokl9HPae8TBw1Y/d59WkKoz4lFHb5r5yvKA5YCzeFzRQYky4ZTbF4sCGwVGKzGY
iFsgYVkOwt7N56h0Pt8Epm1dlvM+Yl+R4+aefOUcAj24taz6+ZX2mXlllPPpVKMcegdYyRz6sAH0
ePWzaN5CWrrE6yg1ijtnXyKWE1fLmRjy5nH083bXS8DS2tghvEBo+1LiwQPQKyX1xa6Zt0UqRoVf
7q11H77VfO/XqUmNIcjg1AYzp4m81drz2vIhn599udRoEIKztHxYzhb6xvwoCOQ4a+vpUdoivcUG
VbE+UvE3EVbZhtKrzY4hUB+w+2GaNPdBQH+NTDrxuXpH2VrTKY234sjat9iM5qi/2VVHIi3o6UGx
3IvwvfIIFBAI7U9poSUf4eSyJ9P8F7B98kFH0ll9XXf5Rzj6EK6j7debpDUy2y7ny3/YHw0Paz86
QqUT508jqLFfD1zOGz3ZgvoDHFnq7mU5OFH499a/a7UVb3SIS7sJ0xu2Aht/T22zcDSINzXfK5Xv
jGhcD8lgosc0/FzoPIlEZK90z4xJUyN+0oxMN9CTCz1ZkQR+C8S09xOj3GoqmFbFdBxqlt+RHa9U
S8cV1bBZNtyZWwckCv1312i/WF9S/Wxhv4T1WUIJzpuJTiOwZKfauCsN3LhdE4MKBno/un51U6X1
mJU+nQvi4mKpyCHvWL3DscN6Fh5mQR2LDVs8PE6BZj0w9ZM4ZfXOIGxk5Q+iVc1FN02KSpX5qlLg
bVo5k4ElQgn23SAMKV7Hj77NcAPXiQoVERodE66k66NXiB8kZZ4oJO/McJIUIUvSgOmsf+B8x3M7
BP0lN8lF5n7x5ARYXaLEuTp4Cvm4qM8ksmW/lXaH0EWHiVHpc/+V9kgRvzb/Oc6HS5yiWoR9kNIW
Ib4kDDWrugq+hbI+Jq3xOo8le8jrm7yV7+4Ay6kTxaPD18+x7HUufjZFdB8i9XP+SFPLYhVJv7da
x1VEBTBafbQuv+feRcsYJ++W9hqweGVeRp8Wzw0BWEFkL0jDt6kzXugM9kCNjdiIGFgguvFPs+o+
GM9oHKUNj2SjJUxoY6OoX1e2+duK3U9NfshoHFd5pcgoVk91mJK3atbIe5+9VJ+Vll3Kmo1lMJGI
8Nt2xyvt3Ag5hUYrTUcr9y6LaH+G/ahmqU0DItPaWJS4beyNYqZhaCTZmto99Vm6niPPIfXwrJ72
uoDtrupml7vZk5ys57Bwb2hm6dpFu6pou7Rqh+Slqs33JBiirWGPp87DRt3OX24vd+9moa2qKMt3
FkjCtFe7pNcf/HR4CALrIZM020ppWeaj1Y6kCzDrkLXw36jA+WP7o+mC36XtABHGbjuS+jI83VvH
dHpaEV5QkfXT18hCRsWusuidxJBB6wLaYqzMsB5ZBLaHapAPSEY/nBhXJe5KpjnIytGQfUYmuKOq
je7oYwrXTbWN0+6jdPx3M9BQ2JzsTClZrGI/PRple9IYWbdpPuJjYss2zH60MqTJhaIrSYkWIEs8
1H65jyo32ng0cVGTbpyl/lCVWbW1x2wfDDQA1IeAeEuS72OM9qvOkY+sNy5JiM5Xty1hBTE1q6Z2
rmQi6YwEWmyTbliKtrN3paOTXVXeWyN7CZzE2I4NdAkktrUjbf8cTT0kI5d0pytI9Rh8aoWJr8qF
+ufwXZcVdr4h+l3SFAbb9IbZgwbhbc7IRk0EpteJ33LJ4MGmpamedD+pdqWQrO8D0rpBt+5zQts4
Y4i9Z7SpS7wEZTS78F9j+JkrgAJDZtlGWPTr+ERW/TGtvV9Z0sz9YoKrMfDMBZJaMX0GeNhwWJBI
jqEhNAjqO4VXeOXWW0uwpRxJMppEmAfjMDqEzWh/baxHrO5V/hCWsPlpavquxfVvn4LrjHno8TMW
nSzWk6H91lzto8CEIiM8UW59GhHLVH1Sg3uWTnEEl0Jn0DaieplrLg3O7G+OYDTMzPFn5IcLqp2W
njm2UiNma+7ZFm5EXeOPm5hwg2ifoF2x+kWYpAXQ3kppUmC7LYPq2DzTxuadxRPdD4cnLw4/Wfnu
fZpABD7BeHswWzZBdbBxf5KPehJt+qqR5qq7P8iX7LE0x8BqQrAkjTeWxGpjajiWoojoL10otjGA
fModdFmqldj1JR+KXsE2Twz+wBgWvi1+2nnzYwwghBCqdhQNfWF2fSeMy3cB6Dk8F+MI1HMv60/H
o7FikSfQ7+Ndy+jruTg6ReyPO5M2ApbdthdKVz+UB6bWj89FNWa7UWA17IqXbhKfUdlSvXabd0tY
tN8LrN+AIZx1QSCXZjq7MKgP0TQZ1//j6jyWGweWLPpFiIApmNqC3oiivNkg1FI3vHcFfP0csGde
v5gNg6JIiQYsVGbee+6Qq6dogHJeQIUZrb1M29yfAsfaJG4CIwi0gO4Sl5NgPYV3pxEkQoJWHEQn
mSIDhF9hOfAaC/u3pqY3lOz0S5eMLQ+4Xd1GHrmJwX1ekFrWs1kNGaeTwLHWxnkT0HhKxTq7yNL7
IIyu4RAb79lyHi3XRmUIscGn8fdsBPzNUhrARrNgpYMm8BLzxzAQZUWY3c2lXV4n6iUoUS2NIfPx
IsHFEaLwBOfVSZNgQctAOzE07HVn99t2FKKapnvRZLTxms7zM9GdJq9/JhSmTZkkKqt6qYspxBqV
7Ay3mzZLHJFvgVn2HGlvNOIQMrKTRCD3bm/+eC16XY8FCIuyIvBgoLHp1a+a1903hvcnzIlS74sc
spNtDRBbLAOT6HAdsvHPSKPcEyybUZa/s9V45ejpt6bVPEzo/YxZ1/Go979Nupiryhhx26XVytPJ
Ac0zlHxMm44I6u/GOLgUaC+zBqWpUR41Z4Dz1kxrTOG/zUwjd7fMOf1r24j9RlZgvgpIYVqzH7gf
Q4JSgRTVdUFR1n4KpvJ+2huvkAfzVckXw1dd/0tvZ4aqwXRuxuQ+7DEMu17VIN2DCrrtSRDx0Wo1
F6MgQIi8hLVLXqmrRf2l6INiM9GB9cG64UXGMgsBSqGH9xAB26C72Peg1kH2AUIkhKk7Z8XFdDCq
J6maadv1zwOCiANirXEWPAdZ3FVtjhO8oU1Api54mFm+cXjCGLX2pmm6q66itZTE+lvaxyQSjMsY
thqpG/QJf140I68GE9GRlVcUS6qHGyiU8633TLdmPdpmdHGz+jtakMyFJtG+tfMluQGalwuGOfMO
QUbnJ2nTXpbMHPa8F10V32OrmufQvoCm0hMgN/uuo2mR5No3oKs8LHuabzNEoZKTeVxb1Li6pIzq
ooTKId0ac/VDNF11NTujwdNQIq2BKNCWxZqBfMwMmTdviJHEgt9yov5LKsGkpnEYUm7ibhwvJtEI
G8shhWau5AnRERgMFtU0Yx/YyuTYBtY1d1mPvSrbpwi9YysnksLOdo4dEXeO+hhVYbekMeUYsMp0
i/WX4KiSMBpWbtMGn1Q4494Wrr7Tm/lXG9W/vQkDiElV7FfSWBhJuD/TyKTxHnU14r2MwxmoVhu5
0ynk5Bx14xflHMbvAEJc19ovpHw4m8rMEMjSXyet9rlOPPI2vZo9QP+TIXHwI/2uySKga3b7oVrt
p0E0HlZWsRIeRDE3ie+HQyyJGBwUST7QWxuMCeoticlyJ3N8Is8mvnat9QeaWuYOH+QT0RVs561M
YxOdYMNZfkSuPMQO/XYWCAEJx5XmvqDuCabcIeaTjXqmb/MqfgprbeeFkChKpRoIaO4q1vEODkMx
HyfE4KiKADGWhFAZNVOQOUSbxLEOsI5XjLJ9JYeZGeLsfYP28jaz1pXQ6BDRVnrgbVoVfWrxuKiv
14rYXFcbh0uezJepqtqNpiFAYLNRCdPZVhV/G4jzl8fjhlnpx8wtr6rCtVzUD3Np/ujs0LrZ/bIr
48cR+n2FFwlL9LZS7ILtibK60c5I5paOcYgooxARnO4jg5x9RPtiTZI04p6wGDZ5NHh7GXiv7jiT
Qaayq9WxNZ2d6ieaaHCbsoFNQp8j2npef5Q92CQyX77sXJv9UfszxTPBUG13D7i7XIwL7EiDpFzV
gzu8CGyoYzK9FbRNACnDOO7rryqKhnUw3InILrZqiYLBMkOWl8aslWZ4GqLW0Tm4LZPJgUmj3xc1
PTqzmraaE9yLtmGgwFfLJyEr2Dgl+3kiUhllPciqUyc9zc9GFHIK9oY3eAnbKXRgLqWArRo788Ah
oOcs1Osoi2nhfMy0EQzEkI5BSJ1I3iK7PsNLtDYia2wgVrXCPYHR1+B/ly07Xts6OCN5ieypWHXk
qlDkA/eUi6s6817jTdHRj8AZEaLzONkR/7LqGUn0IsPI5gJQHgx6pG6Dz8NudbkxBec5uEZ4dB0y
P/MYeEXa4qgYDnaJQpnYjYhkFBBgIySoziIHQ8MnPgyUZeC5FxcPclp3AvJRF/G51C0ysq1hWyXO
CYNrfsxLXrEWt8lxUUOG5UyfiOV64xGyVDCISFNcpV5Z7VVk+1Eo2hOyNMo9k+rXJVpMrxOXGhqa
sd7X26ASFpgfnfTC+G52TXdfuPno06fbNj2GbnqZyBEHKuGBbb+r1+RZ42fzO5tmHdqE84hUnS73
nTOWyORbVrFcxuuJde2Bc/USXYdXxWKvGrY0D5n7jv5QYwp26VkfvIkj2e7QjssIZhvKUHfVXAcd
IiHVbslckmKPQ69/YMVBntIevcZEcGuyu8q7PRwLMM198AkAUJn2L4MO0UrvVHOdZ/i8DtmOvlOa
HxQowNwJ8YUdFGxRCWl+3zeU+13x1eqz2kwpG/8+p3NICJpJ/DBGNFhSrWQCRVjUVdnVjxgBSFWS
wCuF+yVnsqOh+cocx9iAguWw0Oiaq05VPvnjOJwAMWjL/qwYu2xN4hBzK+dLsICRUCpOqcpWht2k
O11zLlal1UcLIe9o8iiISg7PaGBhBS6Uuvo+Rs/LPpvQxt7VV9BCdkaOcWA0wveQQc66ywkocvX8
DUT0szuQq9NTDMGhoc9r7xy6jb5MQQpnssQ5phtvWabwRtgI8GSiqBmWXRH0KkIS0BJb5IB5COM1
pOic0l+ZLT7VsVds4LPgMJhRL7fE8gXhn2Ry7wKIrlEnLQoUQeOIfZ1hL0nF1GV9Cmkvnts7zSIw
VSUYhHM2ufQc3lGi36PKajZsUwn/dVkz+UZiaEgjjElhxDq8D3QOmHIQv+FuHKaGEUI1dcwq+AoP
5IvDaAOnwNd+0zWW6dt6OK50whUDGs+MbUwAZXb2YOOmaJWNgND1fjKTE2Xo3reVAOXmHcpQ4rWq
UBgqF7vUfF8I79EtsjNetQIAM5ojl0wo6b2y2guHyVTS9owjLY5KQ8i7AGlGkF56ab55o+4wMI3P
jBAP6US04EgkUizNby9wv2MXimWknWJXwIX0amT0xYUk9HRFY4YvE4J1bBxw90VPLmLwy0WTBpAO
zvRo/K6Wfxfi6va7OPtIdciOessS2jO+Z+9gfHkuIete8Mc2BsnxNB4Sh7p06MA5UsZ/ZXH3NDbT
rkURx1CVTTq1xk60zmubG+whesF3AjygxLHsWb22N4VT0oPAI+i5n5WbE94sp4PrKoj2OZZkKWKE
L+o9j+gyuXnJlLWDn11U5H5nMcORNgvYRv8JtXxPgmj+eLtImCfsQhSHq9uPLZUWXh0PIS+paAc2
l7vcAyUUpZjqwIKE2zAfjOPMczzWE+iZxJ7QvLKSYp5fODsKvkAWHaM8va/1vDt0Q3RfRrncQ7F7
rhZxaap9o3WnVOIcQY+ciUSQ7LO5mlddpyRFoDWiKZD5WseaDiJuXktLf6vcSruQKA3ASQ/P+oR5
T9MxpkuoX8NkpxvCZ7EKSkb8Rtic8SkTRqhN/WGw3Q+nOoOkeRfFHKy9KvcVXaUDk5TnLM6/FQ2p
oVNPsLerPRzjhp3+SLpTseTYz4gVYVLNY7WDUsK5TLEZocH8kYv8KbPqk92aeOLBbRMER9fEze81
t7t44/w+uN7OyZKLkABgkgbvpOVhJkwLZDLsf1mn6ney4a6AuNYiezXQON7NWN8tzSLiE4UlZx6J
JKs5Zi0w2ZjZRaZAg7kuJBdvIGnIiLArDHiNetdaNdAZZ69gh93nR+QHF08rKIb1cBPw4dctZpWg
WEBT9OpMF1ZO9uYwRE8CjB+Rqe7rsvyszPRLa+yThjxq284KiD/PBMFsWIU7ZmUBBF+yffXRRSaS
DCvLHYpVV3pvtYm50bTA/JaIQmEv0ovLn3Kk+idXuWA0OLzhHrj1yW3mbru8qN7N7a1Jw4xYwofc
TMiBSpNfDWETiNSzBjLpGL+rAtSNYbCXBb8o8OpbWN1iKhniKRjujGdPx06bdILVkoAIpHRZizLJ
LmIm4NFnaBGzCbIryfMFVFdG61CDidibrEkmJpGu6gRWwgjfoQ5UfKhoOEoxfA7YkNOqRTlmOF99
EH5RHD/FbX+Xlv2lJQaztEhgywoQ07MxvHlR9tkTgOBXBT2EsQkPph0+DWF7SMT0PRPBs65H8xJy
MmUpHcyVC5OM7I7BC58t8JB6oT3nNmcTbXE/jtYjUaIECER+E1Aip7I/WyVg5egeB+upje1NHBSM
+61fKO4hW9A72wyM4NKU1pBhfnHUgwGVw7GtswNyJ7UCun6Z4l3o9uGWbnm1jj0cnW1n/tRxtIWt
eGQMQWc0IwdqphCoLWMDkez3lNCQ0BsqgpAPus8b2xe502J0Eyfk4k8ysdf4UuiZiOFhrJtfaCiP
yEl1fyhKuTfp+xVBe2foOMkXL6uHTB/FNstwPcpXRgPbcGy/24qdetzUZ44fevLhWWuYq7YdUXBz
kOGWk77Hkdr0F8McDt4c4+BLeLcbY0QsjAFVH2PgvJyZh87+pVdEL3tqP1oZsvXmLZ+OGaBPuskT
muzwLmBlcSLnybbN104H5Nq3r6ETfFU/02Q9EYy5Zjt1JvcRXKCG00xa8F/d4TxH8XVKRLYF/PNc
eznE6hbrQD29Q12FIoavE4oCPd2wexAzMYW8WbXY1L+DKHwA7XbtS9aDYikPBUMLj1OOajg7BRAc
mICtowql4mKbCW3xXNozb0PnzRt7OUASjJKqNt4TCu612xsPQF9cf4obkOa1xhthvUIc/xQfTeNs
YxWhjmX75pvl8GHXINVSHKHGqQs4/0jatwsvjiIVO3sR9s/xaLyp9K2PfqBePNgmecfXpBG7NlTQ
HKV6AY98KAi8XmMj8lvEJaKaqDpZDxDAJhSFWvdq65zFonj6FaEp29rMTzfGNJ7nCS7pZGMJoO+G
MJDdUSO+Kqshf8WtVjPuVL7f6tSn9muFOxIF5x015+CTWngJtPYPoqZtMqVfjgkqQPaf3rWN5L6z
1L1Ow7/2NL61IbX35Glwc0pwK1P/NUzxD91MG65h9TPLnGMG3xpOk31oTZ+KhXY38x6b1MRq/mFG
7FJH0IgsrHo/WEv93TK+TYlEZCyanaP4JyXbaa1pkJ5F0DDMEaCJHJqZBQ1esyAdZpoCza/0HKzn
llY8h01X+HZmsQHN3HgTlJK3zhrL7UTcZGvU30bFTjVinYkmEgjH+VekDTiX7HhL8jgypuJS0zFH
OfmtKu9oFIhe6QzAtgZNWfLp0kKCIDlRLWMsi1/oLVxadwcnN5XkuQ8eVLV2Muk00ReQHr0THYkc
vr3+3U5gCgJNbNqUMyFcR1oQOwHrYzNkcAH7iUTV3uKMgVVbtswOe+1Nz6OfnFVhJS357paC/XwL
4LHE3BsOsVzhDVxBV6roNO6trr83Bozu9MtcSrAw2xmbujYxbzbYjevvcJGaFvTx8Huh7i5ZkaPC
xNiRkAWq3jMTMAC9AbEwZkbSP5uwQmh3SCKaknjwCKUep5idHvvnuoqsDSRGlnO2cp0pj3ywWBTu
2iUurOl3dhTTmLWOhV2sY83TOApua0ty4pSgViWaZd9dUk9d+Qja+b0fkgCgBIOQ0X6Quj6sw2B4
1Puy2Pa5fAnE+IJsFD9JMSIlik6Wad/HBhMBHb0cW5fOT21B6Hd2Z7jBGpcozvaZrXuAsoa43sda
058tq4rQ28uPcGCTAt3hbk7yu5gOou/G9kObmuSD+m3bEtyJZ39LZAu+O2ILykgKsJDzJ0lbK9iq
HKzdN13tD4wOD2NEp9HI8boR5fgtyx8kZ+8FDThKYW4LtK1o52XHCuxELwkPajAyysg+Fh1vl8xf
mhLtSJLJewubtJZXB+qcd10SN1yyRVoNdkNZno17y6bxL/VkR+8AQandrT3bBPaZMkxBqmmwI1zF
SJTWiWk8AsSVKxPC/NgVBycBoyEJpioK/Qui1ZLjvCjFWaIIgl6kxvNDTOTQiq0uBBkPZKHd/GYS
AZcjtf70cYQLC9RLBM+pa5gJV9okNw4WBPZXQAEmF3kkmrEEFVSwyafuiS8UBJLI+iWi9sOkFjzV
ID+KGbGNp23xnbFwoaPTyN4eBWZWBk/YDUgmJv4EncfWak9l3L0T3RvQtglWXWq/2XV/16iQkxBO
NT9S+Z09iktvIFIOqhowikuVFtTti66OiaM+mXzthpZxHC3zDAehnOI/mYhpbEUVOa9JfmEgdQ7V
+DxCMWFjsNCVyHSE8PvV0MTQOny/sQslEa/7qi7wjovkxCQr9hu2wl5XMHuogpdauGThgBo1Gqar
jdAA6Q/Vp26VR5prj1OTsIzUH6DQ4Y4P4XUh0c548Bj1TetEwdvAgSfNY5C3v7XcJXbFvgvGhNfs
rXQ7hFWaM/8IIrqvRUXNWeOJiYAcOpbykzI99Mr+YoTmNfIuNups5aR1DfhiqFduFP4yveKF4oZz
r4YNOBp2CObGlZvL+wQ8084bx18uHXQnTK6hUtXB7a/MUubVvIy0bMyGtAzGjanGl8CGJ+uUy3Yr
a0/NhqbWbxdKIVU2UV1OxoLIfIaFZ2ZYCbjSrDl8nPotjBJitmzxMNJywfD+ZXpqLWW/yrxBXWa7
6HzdVN9OaMy+dCiWA6d4ZVv2mrKNcSQVgcT+i/jbGXFQIncO3OIu95xtjYAMNQWijMid6bwUv2iJ
XzLrBdtMuPKY0vvUeH8G0ZzNPN91fQl+1uwIQq+RdqYoFOakv7e1clcm8dlJ8LEWJACbXXpH/+mn
4hzk09bHG/FWzIN36HOIi7qeIyUJiQyk/dzQilqVRJJXCY3P1mPhiBiBS6AeI9Qsel7OaciQJIz9
J6fkGJVy45ucTucR6U8rmmf67fbetlskfGl/Dn6CefQectqZTvdMbe1gN3wkk2iBLsKAyTkHFk9j
MuYYA7E3DyYTtcKghw1ub+Z7OMawmCxwLaAJZOgCW0nh+A/tm9DQFWUY+mnNZvGZr1WPUW4tOGi8
drhz83rLKcjcUpCtlxaSaBkbleFwmiO0nJ6l6HLr8rGN9ENi99m+kf2LadZ8q0z2A9Sgv9HjP3sz
AgSnD2GPJJwluhAFTeZxTHQ0YIY3kNVsBxy+phHkd3xlRHOgFwH1dGimbke5ibhKbRo2mGxkozfi
sRxfd9j8CjSfHdxAv4jTgerKAYQaJR+DjAokBEW4TOA/vR53DV14S3ZXhw99zqo3Kl8Ce+bhOCbe
73DSR59s8m0OeYds9vJpkmejnYiZ7hAyezLbD3gJ4om3Uble/JkMmvJZpfpVWrOt7MZiS5utDMjV
UHsRC5AuPb2K8DL07pm1ioUzHQgNISR5yl6TKqUxUr2xM+sPmT6+6yPqMRzlbnpqKpp+dtDT2MOt
GwAybLIevjaYtTiOty4kSd8YCdWuFHuO2KMFNxfUP35Xawdbyp05j/YmCxcsa1899EF+bgqdxC66
WPBkqIiROgxdygshj5RhbTvTjXN/lx4ZSlXhJJuo7x86r+WPUWah7ckMq19XMzphm+b+jpy0J1DB
0GRiDZkEsqNcLx9nZIurQeTP+hAfxtCiDwpOpZ5/ixrEaZK9dHn63cfmR+fxZfMy7SVqacvOnfoU
of0pTcCtyehAO5hQjrXl6Ft2tv8WjQZoW2vWWWVCJid9L5/od9J9p7xmR09JJo253eqUp9TxH3SJ
9qk+vtIm8t2K702YPcdz8zl96c1Ik01bJ85OL12DmXt7YJvvEshF9xDEFTJvD4NijZgN3gQj5o0b
YtgDEbIdQYCU0wMaojcjNL/LqX+eZ7qVhZ29NjJ57toW16znUzPkKjmOnKYn3b3MdfahZ4iQbCMD
sqdAkVfVC0YBhgBi53W52NmkrcxM2nondnf2NJ5EbG0MLDA7oJdnzdK+Q6dQZCeQY8YUknVixDe5
dD6xk6KgHqmX130D6N0DqD8GoGODDhKSweYfMi+CkSxfM/q8dnG1aWrnq7DcgynrP3VWXrzWVX6b
M26SB4OielXVCfy51IGixZi1IrqnDtUBX+aVzTW8bxJydL26ZzsDD6qjL4NqmeYdZ+WRUDPRgsmT
ucWUdz7HOaDTpL6oie8SBjO6rDGshfBdIiv2E4OeuwTTz86ZMCvQ1LuBMxrjbLBlHV77wBLflZb+
pI74mUDaxR3uHodWc/c2KjwPbmI+dBo9miUooEXH7ZO4wVzemNe5QtDtdNM6Gxxr1bX5GzsTOFbI
DGlq9sDGM6Jai+UJk+LkKnzns3yBwMGeJZrhAOV28IBcJG5LXFqud25EBLNkFwujXtWKsIIQqyJx
twZr72Cga0m+LK8lryYWkK6acW0W/aYZCuLdZqwOGphrwDGlr5jKsNVfG910NfsCYpc1fs5p+RyT
K/ILc160J4iNrg1hrSy5ZJQCsp0L1kEX3JDQ+UgI3LzDNhSuxkyey0y9Wbp16XXno8z0tRuYf1Ji
j7Gw9u6qDVc9epi14QzyKwATveybDAhHbXGSdfSCSQtTPeeHLPrWzXSkqn9HGv5jLnnsiHG+8mx6
UyN7yDbitOEZIfEFFbA84GB5RtXdCESBiBtA7r6OtfHoCE2nLo+gNVJ1BWEJqstQOotVbazg0/A1
oOW1KgPbWpEP+qpPsOcEo3mzw0OAmjhgKtQ1LCNdWr8MDUYWg/NczeRj0L+KZjqEs2w3jjXfq46x
oR6RZ4uUo4S4VmxbosTWToI0P0bKDbfrdY6yaqvXql/r0u23eLu/s4EzkiaYe2pUWjGA0dkAXBoN
z8in1nrHHwwS/UHwAmD+WPHBk7SOTXYzYh/Uk461Yn6vFFyr0KRvzhbkB6wTywN1hzIsxETDukcy
spoHFAp6+FVnNPv12vs1GxSzQO4ehppdbm/fDQr+VtnNA60n5kA4QcTnTCs5KGI4LQ7t9jg12U90
b05uNpwnGYQTEYXZSKQaGOJ8a7etWrcOhVHaAs6jqWfriSDjhzJ+mgjVNccFoEJvetWAG15VZv/d
a25wacRn2dJFd0w3Y1sy/2Y16e6YXW1bBUyd9m6s/en5JZ9zj880ZAg9hIbli8ilsKy2RoFAwQN2
Mi3TA9ka+nmK2Ylm3kNUyGlviYJqeBqrjd1loMuNcYctrdnWmpNyu5fvO87PGy9IPwczJAwkD+ix
AuYUMJwey3QHYlvF5uwHAaBFL77mXfvT1XqJYRvs9OROr1JBTFeCHlsigMiFWHx7M1r0OlW3Z0QL
KAKcs84mLEV9vUL9NDfRW26h97YGPSIsRD9TvCusiAndyIzVf0oTho/yrGmJ4ctBfnQuELNsUH86
b6IZy0Gl4UvQK3qV0EdXcFuAgnfWXtWipiYQ8dZA6M+xbSwnWnwOCfi8oklLWgT9mWrLiMoS8dMi
mwjxlVRdf3agRJkM6jcVeTzbZqyPSSs+MsAeNOKbOyGyAzmpL1rCqMa0tgR+Lg1OsHK2aTiryEju
qw6AtkkzJEQ9t5uhZfj4tliQwq1ahjDoTJkwNR2+VPdNOOyw9ZGy0XPMPT1x/WHSGaEitDzYaRc8
mHhfELNDJnMKAO2ytteFgY5QTbTXsOyRicaamfDGlHMVnfFcM/0GVuFHKadKDqHZCHgxemH7+cgk
zKXrYFYSVFOmngtD/ylNPdgZHvEZwNAmzpe8d33JJnImwwv0EQm6WsI4u3UHgkuoAFqN3dvJ5JBM
46TYiHaqj42AfHq7uP3oVE215OI9evSR4U1bDL3tJWLn71WcWw0q9RIZz4CBAJsdqtRmmLicQw+/
ZmBTvLddiTyxPSOQ07ZJaOJmXW66XSAdp2QT9snpkf2LJS7n30W0BOMkt3Qc8pf32F5X/YIOxQEN
GPR2bUGE/vuxXEBXFpxmzoAqP1Z8Q9O/V/WFNjotF0EeMP3GeEmVChD1dqHF/3ft9qO3gFOJEe2A
2B20kvNNlQMPZPPM1dsFYRDke4jyKhZ2bbpk8ySc3HyalmT6LrPU20UXFM3fa7knB2NzuxGTXYuQ
d7lTZpg1T2j6zJcvXRM5Iyxy9b8XQsQU1ePZyiMNo4/5LTMAhy7PkDLDWLk0xdggSKCRgaY3PAln
4KPKFGlTTEZEXtJtbRE9BiNDrMYBSWWOM8EByztze8G3a2x1eBO65F7XbLAGWELnMAMKd0yxbR9R
tG4dW53y5dMdxEvTIhqLQpR4k7NyrbKC4Z9aYAFCwZiGcETo+KdR413XY5Iv/n0yt0/rdtEun1vQ
EemA+IgIn8/bcRBPQm56Q3wmLTr84qT9FiG9CMWb5BhPE1LWdV7WzOeoxS3jh4bob7LrNLzmGF07
/sqs9e0R/BS+rnqhPif/730RjM9I1d3f3qu/v2a+zUnLlmwC604xi18gvY1uw4+7XR1TE9BtnY8t
0YnO99/bBnQ6f3/d366GtVMebxdjvrCfawdhwY0mHLudl/IlWw7Y5TC1zdkl4i19M1sKz78H0/8/
rm4HV5DmwRaC3ZlzZFC/3w7JbjBA3pYQXwyVJAiuokOIwGF3e0u9G4H39mar/3w1/n4//vNj0eZI
VRFhOHysOaiA4+1aGc607RrmjAgjaInWbXP8e6HL/712e8eYJjDubZjgR3U3HzM2TsdJpeiYlovU
1jokgmxJCnQxVNxACYe6jh+65YKxQr/yIORshRtQN06CKMK64DwJril6kFPCh2vWCYNs2rpxTWtE
qNnFSimdKzMk+zzG07HLLWvVy6hDzQTupbld0N+PGEdf/t3fQKfmm13SHm4Pv/3CjDziIQraBLdH
3X5RTXG3T2YSp43YsE62Ja+BHspr7ZqMaWkM5wU3kYSGqsYF+mq5+XB/u0cUNPIqrP4TGfgSofR/
j8x7WOFhxWo9mdm6ou38YGte+ODUo76hJdT9vW00VPigeQUxL3VpovXmx9sFcbjqZMGfuT3q9nis
R+39xEmi/8+9/t4Vj1FR5f0lyuOrp5fOKal7cSXZEmMCtmjq5ERco+W2CR/0JmfovZ5FFsHGYSfO
Qth83O7y735OfIIAqd3f/tA4UxxzAMwbNB/od9U1rmzz7z+53QEXjiAlcaaAwyfJKsi/0+3K22lZ
SHgqgkl0ARGaeL0M6LXHzibTyavyMzu1r0Lrj/UcWOdpeSzru33VyABY5Zhxd7fbbhecfm22ODQC
/t1mTEl2XvaDU1wHB1WrP/Qi44fKTadrVW0Ufa8HD+Kmg/zuAs7WvDrO9JSkenHqusi63m7qJ6aC
LilRaw2px+2m2y8TlOsHx6QYuN12u5DW1PJh//ctWk3NF1JSCZN4nH93LcYWulOlmOEvd7n9IrHJ
ouoc8fbvv99uh2nkp41LiMl/npVk80VLmrn87R7T8uTzrmu2vaOBB6rc+gp1ufDs4L5aLhoPXq0g
eW6YMQB54WhfjdK1rzor8qp0phrpIbeBf7KvMM7VQiplErbcdruQkCJOSzY46Ih/h1ei2dnFEZKB
22mkMeWnde9utBlIaT2QDolc/kU5SXJSqOeZCiMe6F3mw4qdKGzv8drVTyKan5qO/frsqjWmv6+2
S7VrvVwUjYq2kRlES+s8uN5+oZfkLZsush0bHS2OBpWld0oNh9td/t7WBKeamv/696dEMx7IuTiN
pjB3xKVH+0ojaAO78XxBFuDPJfEzy6QrLsdz2NhfnLFe25aIrYAyK1ExyvuWcXp6sdFi+Eoz4rVs
R2Lem80cG8/JYEq/rJnFKsN7qcxg3wJMbQOeMKuGbzeO77goSVp5N+JPmnC6dSr8qSSsxrhy43Vb
On5Nxk6bB3IbZ91PMPaHxMAwVsdB4/dm2viyzL5VSsgort7CVL+dOtMBgR/CwqLr5QykqwfVl5CG
tbfCmOgPxNt8o+9Yqu3jzGa94s/c5Wr+FWrkkfLdP01oOGpMuly9XTidp7O/G11tdbsqlp9vv7Gz
ErQQ5OcuvZ9bxbJxu4PMkuB/73v7uTIyA6gpj2r+cy0o5uk45z/kkxA3dvvl/7vv39/cHuElLeHx
uX6oNQ3q+r97//2nPRRq1DTL3+bVvGZVF2xvj/uvP3777d8nNgNucLuEuOLlKdHYtPxmMsV68oL/
e9q3e//Xn/37wMTqqnVTxXiflkf+e77Gv9f+91/+e8UyShosu/L7303/9cL+/ztl65O3F6SFodXm
M/j3GAUdbIX5DpDmpJ5q2052oNztSqiHsqqGRy1Wch9OgeuTRrAwdgWSVXhuycFKjOFR6GP1MNCN
WX643ZK4jdpVXkSefIyRkln1wc0GdAktK8jdNPTTqSrHqzXtesI6XpWjNRfE9AQCJ8p9FNlAE2Lx
yZ7suZmYAqWTzTA0pmtqUYZPjUR6xP3XmpiHx9u1sEC/y/Q5OaFvb+iyy36rW1r76FDh0d4CPEOh
YVB2Fc7wJFGRLvHeTWZgw6qIMja8Ua5mpKS726NuF1perNNWHLwaQqpD/N3ZFExnpGsf7XRIzzbf
Zb82PJJgbJv+doEeLBIECg1SzYca6MTtJ9ITZgYIaE2KFqNaCHzgPobRvS2mApPzck0rw+QwMi8K
mO15kvFS/5gR1vUE3tMg8mnBFeo9pjwsGJw6p88qGD+inBfvFRT4uo5ctLLb4IQkhChAs3Ff88Ld
4V4lrS5WhDuN1h0j13AFXcf98CzmxMyB84tIHe1BK+T7yGTho668S25mr4EXTJ8iQQbEeONJUhac
Mtus6DRW8oL+AaNSqb3S0nUf6nmq73kwPpWMJg71AG02e343wxwbUFBbby4r0KSJ+PF/6DqP5ciR
Zdt+EcwCGpgytU5qsiewIqsKWqsAvv6uAM89/e7gTWCJJLuaTAIBD/e91/a1gkTsoldQWx1Gk6fw
ihrD2EuZEXVHgExN+6RLgVf2J3u5BrKY0T2XIc1ELO83m6p0X9HWA+oTbZefEiLOajYMonH6ea9J
jT4+LS/Usi2WjkIELxWoAjWkGy8hwaRHZxLhysr136ldTHd6vvLnUKd05ohM342y/QsNqzHRq0t3
7wpaMAWh2cE89YDLcV+42rSrhWSO77oJ+N62w5+AEEhDb+8TLXX996Cp02Zs73mZrXqFMesAluBG
iRktqNOmExZXlC/vQDBpKlSvWR5af3E7vcKkaD8YgsJvL6puG8QkIpTODkqD264i6WEiJ4z2bGDf
f+gmxrQE92C719mJnQLHDE7d0Ac/r1LrKylG7RylU2Wua2RsRBzp1ZOtUHTIvF+bQPMfa2Ys3EJI
+rTegexZSx2bQ0JtGQSeDbUGQe2QePnRyIPxQgOixUsXbNEMdAeUQtU7Hxjca4IUDYvnZpVaMNeQ
f49aVj+2ZvXtTWn0DlVRrpFFJ7c+QGhnV4zBzEp+x2gciCQAsBI5xtYaq5rmOcDVMaKTaLTMBywd
M0zc0geZ0t6/jSb7rHSmbBPqdHkP7MnRr2qiMuZx+ifmuWG13efoA7jPKPC2KRUVa0oU0TVrCErC
hDYSPHT/fw5Zcwu9yjtZPr3JXFoQbdUyUsfcYcUs7pmTVJehDp+IECAYUjDmOk0mUHGTNNgbwcju
kSFxvB2gOr1pcfmYxoiRoT0GoIb6D93Snffeqop1VRvmrelswgfCFLaDAYi2Cvpzk0h2wYyAtsQ6
ExttRvazF5XhBccOnpvpUPjRpxlkytKTTQxzaksu7/XCvOgdjIktNaf3GGqIjW0MyBJvw9k36VtZ
tmccQ49Y8EwhbqLgD3MX79pZlCggkiIqIdft4I/RrLe0zn4O7KbZeEjxt+zt3HMVxd9ovcsjJrxy
ZWsRNzRoxF+eDJBj0vp4NBsUt2zqw3/ECNChDEwalU5+iiqeisIRv0jwxfmlRd3jYD1Xs8dla2Up
YhO3Hdnd8VfDMoLpV3cOiZl2alGkru2GVz0NJgp/73siXYNIU71HXMPd65QkyvPISg/LHT0NRrPH
fDY8SMXVNHJ4BTk82pJZ/XqKVQEnhubRU7yBMh9okw4BeiR1ivPDvrIruPlZ4F5iLaxeWaZ5xgwU
sW4oDoCg+TkL+7mdXevZDOq/BBUVVqqfW8U1sG1Y2Xo1FJdanbrqNBKxXGGwIJaodOIrmCRMXXGa
f9vFLu2m5mtSaNQIvV2tO/4n6u/rQq6FVL3SgMQ+a3z4tKgES1pflH/RryjxH0L8h9hO6CFgWTsH
fh9vo6HVn/05NYkLDvtV0ErCxxQtsJJmTKPeL7lMOY3RHJ4EWWxgzLm9NX2li2bl2bYiRgo33gVC
/jY9B+Nl0zLntRyVAstTGyJHRqT8aKUX55NHWt1sBD/CSneb8gpkQm7dGMEx/Ho5Ds9xB9KlEj4w
cM6ilvGnFuJ/HrmM4iZ9/lnfE2DsBxhrISBPp/us7eriWikU+pT5b1EM/NZc+SvuR7S2ywqcL0d/
JHpipDP6sxpi2kCtnZmP88T8wyRUbdNidXwMTfdcY1F9I6cMa1WOI3c5xdmjPaCuhIqVcOcuy2Bt
AenMfOOQxKV3JVE330dTlOOtGM540cQnuAyf/4vl3ObMZhZgtnaKmnK2Xwo8D8ysVbtXuR8c4z+v
tHCSK8x/IFgVQsqDmbRvHMYTyVQxpF/eJK3qPRbRLiVdb7TbfquLiKpXSn0VhViso8ItNq3Z5y8F
MmHowM7v0SMXSA8rfYOiortX6JVQohivy5mofWbIW03q4nXMm/zs2HQkS4Vx6TR8PKOB+3lECnib
nWmF5mv66BqUmoikq0Nsieg5ES4BrFOyTaTYWUOLDHx5ompsWYeS/sTyntVWgAXHqXkc0sjfNhOZ
IBqYwrHOv/XBeSmtMTtaRFNsC4GRpm4cCJaOY96XA+QYokRoNqGa4r1IYmTwyGpeijJhme7e0KNm
NSU9TnmdXLxoyIjMwJi9kepHHp0SiWFGIYW/Ub+bIaZ7rhnntzOBohzC7y59zXrABKXuRV+9SQSq
PsflkzFL+wjxBW/g8sQMmDuQ6OY3j9BL/e3ymy2nuoAh2rk+iFJEpYI95LMZme+2hbungL2804DU
Prq6R8MJvfIq5lZ5IQu460bnOW7s4YX/6W+ja4LzqBG1HKexNzyNaUwmSui1l8rHhVZUmvviG0Q9
dHFR3wizRdPr9k9F4Y83g135q261T4M9ydvyB+6C8anU5+ZUZ/UdZG1878OUUmdws+8gojNqFfqn
4UT42/y4OIWC72g0ALSEjYN86hkkaKxmZOMN/Sk0M/2rc9m7R5o3IOlwio+ggiMvvTLda01bfLQ8
9V2LyiD1c/HoZvqTZQb5Bw8Rf5fX2dZ0UIXFSBwJtGs3pcUyGxfVabbL7agFBC+Ww/fgoAvqBjhX
RTGSklaH1lVgf6Qngw8xrtunSRT/+D4NPsQM0CCDMr3CMH6j9aG/AK6MXkAvaerEwXt1g2gEHzg7
oTbsnoe66G9ofBJ0CPexabI/dfYYYDr6Y/DPUG4b3isU07VjjcqyFFfvYSwIF8l9Jk7qtKUKAB/R
MfOqscHaXQ0qrPbTs+POxB5m+Dx/lp3Y8h1mN7DyK5187iphL7KcLoeFn0/+JeZLr3FAfYKF7hrp
XrTK944zVWKIWB2WhXqPbFCeLjxoL0Nj4FVKUw1qUkN+JB70tTdBwn3QtGe4LO4N/ytnZj+9Zpab
nVxaC/ce58dR1+cvWpl4aaoGPrV61C3PO4aBOSTBCgcKD76qSdqTWYevQhT9OR+VQlc9moz/e/rv
V7XoQo3zd5CJfGpnrznoMxOeCk0d3XToestl6ErBoD/RCfeNY/fsaDNJZrFxNSrGVuXySG+jikel
M5Ub06IHljdT8hYkpEPD/Eg6F0moaCP6cEggBjspr+ZcGdSvvUFNSt/7IS3BOv2g60SJ5L7xxEDn
gHVKZ9D2kQ7TsEZpKw6mOh1Ce0929/xUpDfihdxbYbMLYX84feRjeufRVzGblfazZZjvEjEaDr7w
Dwr9GkEoWLI2bkokyVBPmoVa1qVwKFpmhcPkVp+xSOGbmMO7bRveMY8YmueyqDfS7QaK31K70D7f
AXloHp2EwPu22IYkuF3j2oVA5cwtNQUbQ/So6NYtwJ96GeoXVzBR14oweYlYpgjk8bYgRsVKtoR5
MQ7hvE0qsXIUT1HLue6WD7bsI0SypE6sHCyy67Bs5MXViC6hw/SFcAA9sfuPlgR//vtC0+RXbdfW
efmXJl28F0KWp2X9alFfYfvNxCVNrRDHPZ4pgjU62ATV+A86ZVbhpxSs4xolNgAvr2FdT5qXpkpf
2KgT4aveGl1aZbVt4jVRX5Rt1cOjwUa6fDXxvF8kKWTbKkSmmioCYi4QW4y6755nmCSvpHltlvdt
tchDsvZ/TsPQfhe0Deg892RIIjhdvsubrXJTAsqkrdnV2ya2iXUerI8QyOrvfGbbr6sHMMldTWEj
18DcvY+d3P4u+/Q7yfX0k4k1vcOxidZZMlkHmTToR0IfF3o/XDODj4LJ0NYidx5XGwB1X/b+10Be
aWK5z6kXed/D6G9yzS2QwoFGDoyk/+NrQDCSzv4gyaEiMAxBK20NCuIx3HWOlmBl7Mezgj9Bi2Jw
naFNAB1UE/cB7wZkGqBFDu4aiGzIPjKoXsZ3IzZpvLlee/O1Hi18Y3l0HMv2UlbgNiK99kigdY2t
IsploCijVNdffGf8JENev0wkgrxMEA9W7NmDvXCr7cy1Dc0Xt5UjuTzTVjpvItXYhlvJc5BiMMrn
FL29bbG9tU3il5ZvIYf8yogzRNPYGsesltEzbmNKUGd6XM7AjuBf8ehmDmTVLG9ZtR89W/JvqL7J
S8V8b2cDQfT/bk/5FUC36jrwX7VbnZE/bysbRXGWVuRSmQ5FVhk4v2igMpVQjD/hes5Gaxwcjup0
qtEDebBQ07xIPyO3fOnJgQgfQuA0FHh//TL8wB9yngNfnvO0TF/l0mHJjLah3uodPPxAfX9urGzw
LrImUI5VOPho+68o7vV3SkE23vyJ/bSOv7peuw150b0Ghin2ddW/jIODo64u0CzOmbgVeSRWnTTX
aZfZzxACbP4i/DihkBq7mNxYzeTf3fFOQfznsgPHsvXCDkcYmIVfTv2d1GwCAILp24pHHg71NH6z
onGldfplpnJHJUisDcJ/8+KZzCYI0iW/CFkCrLVIIRXIMJmJPIuHsEC0HMLQEmG8H3JE4XBCXaJ0
KnkJSjKvur7yt5nU3GulefRyDOO1ahxsABZrveYqzVPe9HfcTwgO3ZDxL85+5gEondLa2FH3yrtG
rX6X/pDuZUFqj6hMaxOEHsWG3Q883rU9zjdF8puHTuzlPHxXjsNGOpwNkNHL/4k8uY0VhKRaxF0Q
7U0uN3BReOVlEBEcbRblB/yTcjARSrfdNmcp4BK1y6vejSYT4+5Z6FV3gAJmb70ycY50hizEcW37
OAjFuLCVDXR+xtfabqCQaTBo7Pbp5wDwHVOtAQ5otOpmWyZrKyZ2Yuji7mk5yKwiQDLt5l1UZF9h
mjdPYZpBXTKrP2Cifl6od8IUYulsxAFy+nLaskks9wIn6Xs57kvPZ//lwecIK4YTesMryTVV1t2t
bdzyNqR5B4UrEF8jv8eerFRC1ZLwvIBnCdCALuYYM4SDPr6CDrmQ1xeppD0aUhofFUjvRr/FyMuc
IdCuP93TrhLZGo4LWogBGhn71mjcopbbEQmlwNZmS19Rlng0xvDw86fA+zxt4hD2SJdSuni5fua6
zQ4j1QjUQ6rfsL/TK5ge27won9RvhvMiHIXzrV6U3uR+h+lIPw1SoeyHF8cRqv/YWTuzcv23yJwO
oi1+D3Ni3nW9y3etDwkoa3Nv9UPL1EKeP25R3eoWJcMC7TQrH2pYbp+ib8SV8ooSEKW/8ov/XD6F
yC51rGmkClTXPtJTcj779AQF2D/FIS7DJY2mCsA59pkfnSDHo+Mo0N+k4wAQRC/J0pRNSshmME13
8SerqQgYV5FPWwt9v1wG0wRMAYFRtEFkQ9+Dzshy0OHeoOXG2WUW8ISZ72xDU6ZPpqrdg7DBJ9zx
bDNsgwCpaR0qaKaRN94uhqq0zQg9uYDqQ5qNttvP6oj/Lx+NRJTCFOQxSu3gTzf+xZgV/S40ZFhV
iwzrJ0MkQbfb4AjO132alHtSjx6lzlf//eHMnOY9Aa8/ywDkQCFWY0zPKW2H9gRikn29Hcdfnn4y
NZR5TQoHtBPxEx5c/YkZ+dq3x/zqefKlz4fhJTLj4SUlegj+8nPgm82xLNkNEUKRUYGaRvvSCJ58
uoNBJY56NJLqNmJcrjMRA95ktUoYbh2HUhIFWGM06NucpUIg7w29Xlx/fjGzN6Md7kYXtZcvdzUy
l13mI/hLUkwbZeZ4O0uV7nRDahLAc+vSEeCD3K500osY940LFRXkn703Mlt77yWmKbYuh6lW9OM+
AwTzf76Ylv4vcxbedcHINpQflxrF8AK4zEa6qCiSzu7QNasSrBdIpAwt5yQy8ghC4778pRMQrJ1I
I4ZujTGdorIej3rC5lTG45/lzilMZkxJUhza0PMvtZV4EGi8FEFW/9HlpbYncguveaDde9AAnxmL
Eq7ayL/jwTJ2lmbeqz6a16ba5teCqE8/YAxsKIJ2TdN1gcpTxEJeWZYuSKYkGrj+sdXoGPvSxgtV
9HN9oD1etL1iMtCxGEaFE+GdMH2McpcrFmP5WnOt6STDEOdhiuuchvz8y6NT9dDPqNY1L8N43Bna
yeqqeeP5Rn0HasmfEL9FjCUHIHFZ6qyHXvrn3xfpJgoMJo1p9ZEEabiprBnjuC9+yyKeNgkygQP9
+5olLu/3tIjap2X3nqhQpdloIRD19NEgWiLXArL+kGHQ+DLCeOubo/WXa+zoO1m5c4DkbWw/ny74
rsKHVs+8XxTbRN7gOzpFXmXtqShKptE+I0aeeLqFLtPv+t3P+gMKkGCD3O7fXJI9E5HO/wQOkQiW
TOmqBjJgaC/w41u2SRPQJy6iMDA4mf5z12CeGFUjgf5rj5pyOlSqOUJCxrqpwUCkzQx40uA6duP8
cVns6zh8LFvdvhLapSzBTf6dyD9CiPZXhY58DRd6NchgglhIJTXqXL8V8TAgktr1cm8BJOuexoyU
VN2Ne4Q36PAU6JjthrHOxmQm71AjOJIgdMuO6SZMImK4Dh/LtfXtslK4ai0b5xmDO/Lbn7CYWcq/
gnXx0RLyu85gfwMFHFdBNO3A/FPvaGX23vtvQ+7Ne3gZkD+NQB5LA1tbV0zGBeAB7kNtfM2dWX9H
bKSvLS+srxA2e2hW9aVHs4RvBHwejvW6AX4VBis5OjP2tvLFARH/t9G/6NfZW3im5UaCwL3QVF/b
KnVJVlN+MQc0piOpRcuhnVz/ROeXTF97BaIgvrV2/v3zKUe1cVnqgdZEvzp2ACLoAP2mLtdWZS8V
i3zQz5OTkZ4XEjgCF/0YGzyDVI05MHe/tMjihQAgU1WauA/kKRzTwTo500D3uqzi8RkOvo1SNW8u
OfbSByJ0prsrQAHmBG6Xbub+9iITcVYlIaPnAQSLsHoOSDnEHQVSckJLhaILJq/eDCvc1yGRO5Bu
DGw1O1lgcp3HjGDDAoewh2G+nzpx7CIJoxdUE1Y7yYpZd7tlVU1CSGGGPV/8uNXB47iIv0MTzo43
+88z4Spo0sdnzfHj3XIVNVYvj6k7IodkAnz9ea6WrJQXmTKEACzlX2et+u1Tl1Msj+Aii5b2fW4f
XQK0ntPSeF6yf+wSr2Pmp4+Nnz0mJsOayG39+88/2MR0R8K42epEk65jh+4ZzQ1zYzsNTdkuYYBT
/ZPE4ckL9f5QuFZ4oXNlotKlWMEk9pA6SXvrPUc+dH2ASYg8IPfm+fNMs/St6msSCebScdcgPJij
qWLKG1m/qGBIBXRyoCRBVOl0cV1swXX9Hg0lATZxPK1BnYhP9qrficUstcwgRWH1e/KC1mfTBok4
6+Oj1O0RsRdeu7KOe7xrvErM4T+vov++mhGbSFFar///7x1B0eMdw6XVsCDJuYQWoMINmCJpWIPp
Ny+hBrSSYSJ6z21h7mSfGwe8/OXWsET6GRMiho93+Cp6A3H9YGmX2jPJH2lBsNGXMQM9/afL0kMi
2ZmiG38szCz8cFz0vBH+wAt5eMGWRuElwLh+QDzH7DTv56vdQR9P26R7saJSCUHAWU0aUac0ELaF
0kotdf9yALzIuITuKDSW76Au+ctmJP3YCewHSwM5jG6FzW2L32WyBKleSocTiWzc0FNtNinZQYRB
c6jnajw4tenVuyixa+DOcNpztcfMe/hQXTPjus8reLAxDZbJoEnEHNh4iNhLAknFNaSDrD1meYGj
CyvK2zChfsa6Eu6WUxhQCJn4u8fsXgnRCiBGu4yNhTnFX2lI+etpv39iCzBBNXu3NEba/ngIJ4xK
J3v0glMVqKE/GvWFbyY8s7wsr5ZDQJOUcHMyw6LaijeGCRTPnC1xNLDELr/icpjyN8Zm5UeizydX
PbdMBM0FHOMvC4zUFAJy2BbGaK3FYPIEDbKDILgMb31onAZ1WN5v8/+kyBWR6WyJKJ5puDK45QqS
bD64rJaAtqV8D6r+Q7YEP9twNOzUyu64t2xwxj3utTTEgWDAjYiYopWBjz6ndMp9QbP4LGt05KmG
1QDMFrkL6kGzLBYy8t9+flKzIeaJnEAPYgPi3L5JTpOd87yUdMGbzIDQxQF3nX5qq0psMjD6QHdT
+1HDgsd8XXuLQsJBgXdDIFeneCmDNeNseyMDQ2Lgik1scTPKtP3P1AdI/iFGVw5gpYUF5C4zK4Kr
YuKSc4BJHazPku7AvwoOi0cCP+g/ixDBAJ+NoQRoViSr/FFaKTKKibKT7OwkdfMXzbOjdTRlKNQ7
Et5i32rXRes9amMmv//vi5DSadai4GyRacHAF+Pl0pwyDNwHStF9dR0mAaHIT0PjKAW/DsvMFjhL
tGWu3kdtvDPDZvpo8BacfhbJ2sh+LitXmOi/EsH1UQSR/LnqinmUq67BniXz7CTrKn8t+KDY8Vou
0QXeIxEeqn/BtNqt62QfVlgmoshi80FU6EOMB3NbeLK6LT1KrYz1q14ytEvbg4WmY7MISyjyNmbj
aW8BW+hDAth9BTqvhFSl02anHxgcwCuxj6oLZ5247rs+U9MvUxyTYvwetw6sN3+UG1udppE4ira0
j9lsthvvu3ChCZuqfHJ9zXhKiMOrC/Mwa7w9RXrzzLhwL5PKfPfbYjpGdBZRT30TWhKcjFYF9JF1
xEv8huCYY7oaJEnSQcpKMiV61H6L0qNWZglub2LpPZBEhfDCrVPE3SWo6FO39JNCVSeBPuwPWs0o
kU0IkBJDoVWNCNc/SK0j07/yKmL8G0x4R9q5sUEMrjZt6THSoC+8jTYyosV0SqvsJ//MjFkGNeY5
1VyYNwNPEvWWWkfU3PlnXx5VuYt7Iylewj6V264XbIFqMydipwjXqOv5G3UtY/1JmNFeOv7Zrlvq
EUIhK5WUYnNtXVg0TkWblBCazTjAfwy/xgTfBZFimLaE3hqvy2kTucYmA2MQNHUVrAB7nAvm8nuU
hfWuaFtxoTv4n1dc5P95VVykCY3S11LmugLVCVaJT8vW8C2qQ+HXEKYyJdGK6+JMrEl1y+r0RYhU
odm6Cfd7FIybUT0xseWCjROk4/58QjXftHJ19BFAV7S15UfRuRhDi91IGTf8nEl6sVSRtzzus4je
e1Vh7+0BpKSW3j/jAC6VcivhtniydW9Hjy1Vn87PR1RE1tkaxtNQZR9TMmm3zNPat9Q+LOMe1GP9
1TjNQftb7+MA2wBCIib4pb7Cq7omyRLCh1YKGBN5/MvL02dn2LqVHn3ZDZt/xOP5aZSp+YgjeYd+
nGkURbswrWsFtpftRzybNLfS9EUzmK7ZeYf/rXeHcufqpnUgTzvAmxk7q07tFOq+8PZtkOO5XCo+
xv0XKBT1rrMNiosh0V77qltht6S7OzcMnHyHT5rnoiMj64gyArmYpLMCm2yscaOm4kuRraJwE7qG
+Er64nNRcXTmaD4TreDZ2uVnM1j6Iw35oNDOPrZYH6dsC+nIHyLzyfedbk8tnuzZ1xU0fhgADRrB
lkEv13qxWqbWJDvm9+VVASHP0zfd7FBvpzxXqoYtNu0/+xrG1SuOevvNEBb4otxCn+XTFQdp0LOM
bweypl5DT/+DTvUQmjwLsuYOUZQenllwdS272t6Lu2OYJe2mo+o4YIypsRumu0UqotN1XdHH3lFf
ZE86kQOr2Mmmz2ROnzo3pBecTNQUab9h9O4fUDGkO2lgxE18Zpz+qPYDNHm2y32y3DbLqefRXJ+s
YmvLQrvh24xu/RghRYFaBKWUdqTa2jVq5O2VQbb7mY83E2bB0LoFRW3sl9b76Epri4kp3SynXlS7
xw4IB/HmPBv66Tf5TURkK92cnyQousPYuiWB0T4K4X9WGULdvNF+8QQ4jQ1DTfVimr3pTshCupqF
FagZOOEmatO/HNI1SNx9gg77K2y8V6eY9DfZOMaG/D7nlJrVeOmK2cB6ChndrBhVabrrrzVDiy+B
PRZnYE5PucAdntKFftFIBqSpUZAdHFQH2Uaqu44KokHzQ9hEg8ZrpJGZpi7JZsnQPhrGgFDDoFkJ
vosOLP/KDkRwfuw663F5CKclSp3W7HQ2qNgxi7IcgOhzQ7dae0Kbnd0sRmzQt21/bajc8Jg4lytK
TPj1cx1tuDOLgxU1SLwEt62Ab33TW/LIhBTd+1TQ0TTEuR4072BbpUsKopKdov+gKSR6UqWs6OSZ
dXRdnpNzjjQKs8p7K6GyLjeUXUN4bLE3vIWuScoQVtdoBqaZLrenulEb1U75WQBp/8dPttHrO7aT
crX8DTxp+OtCSfpmoIAbogELREaO8YqI3T5TkN/0jrRm6UnzMtqUyNgWxBsjTZ8rzLcQZ6vTmb1v
qCO84teKCXLu+jWZcjOdQ5cutdq1Gyz7u8bscXqrPltnme+TsKJDpjR+etPkR8/s23VqsGTWrjbf
SGPNbong+ltunuULQLVhgk4QJA2GJ5dOgxYxWz4tHy6GYUzc107jgZHn8EW8hh/WDS26/UqDQUDc
Se8hGkZej3HfRUZnKotFhVixx2B56SmLGY7lB59c0gdPb2rithkYIPub7nYPg2Z2M5ItDDB2SA34
qlLJBDOHqWBEXvafoZ8KyOCjdu9cW2k4EK9K7U3XyqflMyhKx37uAcwnQVIfJieADo7H9RAIyz+H
LsraLtHbp76iPRLTU/1oE/ud8ASl0+pdMOEOzWRrqr0Lsh6nqUGRqEW1kZgLKFOzO+ZAcz/Ek7kX
ehNdZVRuxqQXD3ZEiWQSv7dT/UBoSlX4bpp+u+axHR9EMlhrmxV805BjfdVCfGO+Nx5+KlZ4lpjE
svT31JsddnAct6Y+Rrd/D37FRHvS+t//voXJalvHQ332MtCpS6lWjowxRQYFNaScWRdePOzixcur
XoXLq6lgkpIkeNm4PMayASnRt5Dzxv6xoiONYdoaXnTa6b5uuE+t16aHePCatebg4x095NMEgF9c
G7qwOiODjACPAbNd31wA582/WhtTtgtq7likDdnzhfZuE497CbAWrezRrfhNpbFGToFlAaflaewp
iPCu6y/W6HuQBRpizDTvoWL3u5IEOT781C8ujX9oWn9/dFbTqMebVP/fGNjRkN5hMNu9qaZLBYX/
Hrh1Cc+eU91mcljT9mEjVU3smjhM/301WzMrfy/2SeejMHL1DypAsnmICgHbaibJLkEC/TFlDjYL
EX21dFdQ6Hlrs/P7d93R3zr4eH8QY61kNpFjqhfotT1mYyb+6As9murdo/k40/x6dVwa67bt19gj
tN2PiKcLjcewCfc5V+sl61h7lLquVodgMh1yUYbdsnSltiHWRkBQThI1yDcaDCOer9oDIZ5nhnto
v9A5MnuxroM6iwm4vGcGyAfytxjlqNPlC2HiP5D3O26ilNix5cfwGFVvl1NddZEV0YMuaXLLGwXJ
ULshyFXZJe+Mf5Yzm/WVDTT6pYL29VYL5+H27ystUX11snHXVZtACKzcAM/U/FHSD3wKh+h96rpk
xX1XI8XjFb1nHuPqVaze00b5n6/GA79aMVY/37u8v3zH8r1FDKU6le6fltbF3vbmdKP7mfVuJhY9
xAzK7Fg690XZkIw24s/pbTTB0utEf2+Xwqkmr3YrmEZkqTerjChAuarBGfjTrdcIfHTduDws39q1
fU3TvE+5pwgsDIwhOsVTlZ5cA/xFprEbmtgAvA5dqa1zvMJXIB4893K4MpFov+y4bd+lyQKs9PrT
oILCKys9ECAakwo8P/sdwMt8iLJ71EzD2asL4nyEm781pX7U0B3boqufKitp3xhRuZmvvWaxGT57
tEOWd8MBFK839a+ObjRv2ZjOZyQvw8NEFvjrbF1DWhDbclbqbGdwn3SPFZQ4Oe8L5sNrm8TZK/Aa
bQfVSdstp7JLXpdv6HwlqbJdl0we/vPlHxrrcUZkr2Bsg/clPfxmodeEW9+LkAvqenDWZIUshbyV
X7Hv3+Ucdy9FVLZH2SGjrICX/kJbAMAljD58LIh7V8NtSaZf/WZHdKMSNEvd+GlCtz8QW8pYWJ1q
afdClEr3VHSyv/ZkSkK85P0oaCdoDXV+nuivvuo5TTKkuzRew0utpr/9bGiHI65bKuKKqZeBWuPQ
F3G/bwCSnS0n32WlwWeDEm+9LI+ypx5sNBITLeRF7O26pymzgQzpIv09EBFiiO4Pn60iAQzdixNL
0oaislvJRICq6uhvZL0fbP0jwk/GKn3YdM8ACcW5yCnVfs61EM9DAEe86uWrVle08qn+7yKaXHYa
WnMu0kA78Mvae5IAnMs0U4zVMjwttUVWNsk9pPGynOEgw/3VDe6J/FJ0IxTpo4FXwSmn5ql1G33P
le/txpkVrGLfuKMcc3etN3gHw7KKqyxhXmWjpr8VpvzuIXL8TYh0YfP+Z0LT8gCDJMrG6HW0BkT2
NQ8fg7/zqXElURlFRiJzybNotnrxx/+Uwpo3Q1prZ6oAatleNI89y/G5ID1r3Zhm8yvX9cNIBMhb
jAFtTx8VRjSUCySpIZt7LgudtGAlEIo9G1mOUfEQ7bLok+E8yVgczyJOGJXZ5Ii1GEAQMyYv+BhV
KJUV/YbLCm89bkkjMV9Dm4anXWMpAW8qH6yOCV/MXKNDL9bDiTkx2W9hj3BKK0CuA0RuB5K6OrQb
BNv2AXw3TD1y76haS7fpcdUOsp2l7Fjeq6c3z4foEJV2ttWFlzyNUswHC+8p0cMMkZf3mrr+p4oz
dH4FfviBQUq0gb6hM/TiHM6okrQpzX5fVB+Lq6g3uujgjdpei3S8T02u5GCGSsyhiOkBuZWrrspO
de1MV4KINKZTfn0E24Phrs/fqkFAQk9qc+tCkv80gQaVbSVvZeIr0TLFWVp71m5RBMOB24CtCV4d
R2UvuEx3Q8D1ZVs85m6qPTq10Z+Rljw1CoqzHHqrwTueBVcJduqNC+hSMBz+Kjy2rHGYVdhsLfcU
2RooksLPz1o+Efkylv6DgTBKZZGKJzNKSlyWsPPqVH9iiKz/D2fn1dw2su37rzLl54tzADTirTPn
gUGUGBSoYMsvKHmsQc4Zn/7+QHnvkbFF8paqXCyClAEC3b26e61/2IchqCNAvXDw7Px7eH9YobJ+
xrN6F+2HzB0u1DgUXxOBEqMTWjIOWVW1qjqP2gdUzX6FOaSnAMPJrC0exSCA4gTr5MAfEYOXuCPm
W7oS9ZCqkMo1YO1H1iDAFfusvw4r1nxuZ5mXGlyK2yBUkT50mVrbVI3WeNWn124mvnmN78waEZpP
h/8A/tB8YifmzCjBWTORddqNN6oIuUH8lyCHNTcbUd1YYUWOtfQuisE1tog0y0vqZvHcsO3H2gy6
HdbOzUMl3ReoVT4GrPzWqZ8028jV7kRmFRt+DgwYNJKaRQGqYhEfrLupjM5ZjbZ3ufoSCwe9q86V
1of1j4ZYR6WDTPZVJqQQ/7OFGXka+hvWSm0F2FBTLleK6+z9gtW5auGUGKQAhoZm9OIWLRKUIBwX
Sufnz3WGkILTqPFNNM6kbqjsshiYxV3uRyP+JGpa2FxgK/U2ewl9Q2z1Er8PjBi9y6Y1UN1MzceQ
tfRlWuJKdnjnkwOBzWDmqwZW28qD9fIdQEtat3N70DzUN+VfX9US0aIA4Mcq8RDfEMwLUfoS9W2T
ut5aUhUVubA+fEARzgvXerKP1aG/iaQoAVXRIds8yN9N8MQ7DYjk5WDre4wz40sL/PAMGI3ymBr5
q5uH9auuUqHSS/FjSChfYsye3YXoM16arEZKLLVWjOnsTk5BXMu4b/9Uh0WaCuNnJwFrU93eAmAL
Hj1EYStFj3kpI1/6UrwiEpW9YCnoXqhD216p9Si93DjJ2hfoYppZnLzUGirKY0EgDbQL0JjfKTL3
+1hrsFpDjgYzGLv/5oGSTMtWelB1wJRGPzyBry23QakAvB9TCFnB2pmpqt7ZKKXh5qWzFzTBXJrQ
Bi/8FjnjOZYzj5bSXpJnk69l1bZ2WY9kAwQk/0cegV5N5btKrcV9ktf+ErqfdlmPpSm1qa41gtde
s0CCx7Fxx7TpzaE+puvD7j2SyFVCJgs1FryNgE8U6m0ILYRE5sjOioFgwAJACyvBbBpx3OFJclsX
j8FCfkpckIVS+sIzBytsDLiTCFDgjQLHOrP1YK/oY1ZLvTOGiLAqCmcddSQKcp+FZGKRYo3UOXnx
UbfQiL6xj3M3oZM92XKkbwEGsB4e64RJidFyAJgCFxH3MSfLtiscnKwRfVhosrk9ZARsFM9INhbX
WVdU+2wgrBmD2i5YrbOm72yiL9kH5CP0nmRONsiXSewAde0Ue5xKnbfnVTDUJcCAe9s1sjslE/ep
ZMt3QRvuDbUk+mIaceHXPkyGyHyVu9i9LaxE3zuOs4MH+ezG46o4h8TF9uM5zEkLhKEubmvq/LNc
BUwSAy2Cyce2M/NxK0GR10Zbd9yUoiMBKzuRNmV0V7eFuKlqC+wRrfoIpA6Ze0vTftSRSbqySL4f
MoXIVt4pXon3Bi5PN07hiFXjx94mjoBdt31Urmqn9241FcH9rsGZKEdE7UINuviBdQWJSRcO5OGQ
lBo/VaAaYyDkd9jJqYK//edQHg+1ooxR2dHsVT1UEkLzDlaxkPyWh87kkyUmvWojh1UpV28PXVFZ
7w1pL60ORJ1ygLfmYvl44O4UzCWZm6JCP7p6ZaOPi9nIWEdLeg2zZPxQhhVPKSHDQ3I8VCUjuCE1
vCtE5vzKFKHiibe6uj5sxbSsDbclDm4ZZgm3Uh488mClJ9xv1HXj4IuX6/CK3BrHSStqfpDtgiYy
yMV9lZXydTVEW41VaDZvVDzJSkNO1qSBi3uXtdRaLVCHlHGWV0FOX+fkCUwUp/wYrfWwv3w7xiMM
YAxWVfNMx9YnqIGjq4h5aBdFgt4OIiVi7TDJarCvgHJk0VJKJe1ezSzp2sVEy0ZU9LABfHsJJbaC
ZvxsSOZY2GJjeNg/WmnnXMQ2TMehQ0cB06XowocW5tcVWmO1bZsgrkjuhSaGssL3rWcKg5em76PC
P6IIVZNRbTcmxMdm6SVU8YmgZA5MrEDLqDSuvEguFocQ4qZkGSLPzzblGFGURib+BskeiCe5XicH
0xQY9aWllc7ikKzvTIpqLU7UV41tdrdmJX6mXj+vjVL/SsXWugxAcF+8ZUKYObzcszZOOSQgFsAU
4wGkXR4g73780NOlFyiy6E+5hltIYtjK1eGwpBKDjN+Y2VF946nw9GUh15tM7/y1wjJ9pxIUO0Co
y6xgPvArjKg0n1Bh0cFB0kpaCj2jSKL1If9l96BXUAvdHI6UMRtmoW+8cGCpIqaorQ/Ln8MLorbr
JsuK68MRxnHVemBXhAx9VDF7slQKFJGSqJXlmzR2Ojzhi/wqLxXpqijEvSaPBc8RvtcmJaPLcr6G
ThkDFMgRqBprM3kgofhMffjOQGVtTWUC3tl4eHgBnqVhB4hgnNZjGGyr1PkOQykq+12A//f12zBr
ba5sGMnbl4e/qCnom9RGrg9Hbsjmoq9xVPAHarKymkCt6zxsN1o2RQW1yXoJxG7jdJQp1PxX5zv0
wBSaE/XYIQGB8a/sBV64EEkw7ghlSG56nNhzr7LcfYS3yNbMEJ8EoLs/fOQ2Zb2iPEXTj39x+EKT
EhmE05CuDp8dXkBH3GoQZ1G5zSLEP9XKvowRw+tylQom4mSLAW6mwEotdq7xBEs2dL+1BHGKLZuF
fUiD20xLgecRoXGIcoi7PSYyVJRDAa3ptd0h1z0izNQ+KDY6esIwBvMX3VYRtx0pJKCvooVfBM66
6bz6a8L8Uef4JfiJtT8A/+Ok3TgFxQOGUvNgFzrLSCGqJZqK92aD4DBrXiCBqNOkqM2AvEaeeR07
xnCZGwWQedLYqFWOL0FT/3pXIpp2hSA/xElnVThqC1ycmfhAlrax7FgPevvkl3F+aeEuMsvTttu9
VU9HsvzhnZrHe9mlSqWzIHz7yI8wmR3YrC0rLVevx1+FKq5zmxyUiPTKuZWzZlmptn99+PzwIkmK
zw6UFWymOAiC+JQgZMW3Se6rT16YSlcUKuUfUto1K8zTgRkGXfR8eIddRfz27u0zlchLomYmJ0V5
p/tkuUsWexcwt/xvUJGvcqEUl5R4ZLCOzUrqk/p58G1nhEL320Qtmp0wrXoRaqW80MMc5IIzfBcJ
DItDQG8CMDBod7Oni+78DAhna65jxbHWba2LXT2+HN5B4ol3RrZ6O+gCbYc8EEZEPhA39cCe9bXM
xowDluUhm1f04XezaNOdbqXVCm3uZokbIOWZQdEXJP4y6vVCfuoN25w5aaVvgs6StnFWKKQWMJHo
o/ppCFpxJfySCDEmlbxEJ78jQNmnJPodUImXjUF1yys9BxbBj6KxSORDoYFP49pXmn9DYM6+6gDe
baonbzR9IzLuhiFy921RX2CHp2xalmr5hdozK5TyCzsBrEJsNkgh6gEzpTIBD48vGhvozeEQMVN6
WWeieTHWa7sk/O4GWnhh2zmodRV6KLKzmBaPJ5epFm7qpm6vGio8/3wkbEwZDxthOTcg2I3LPmDm
4qr1yQgeFn6Hz9rQwiMV4QrAOPiNQRiq3VRcxX4WXDcRlqlkjmSE/Qxt7eiQ5TvctGdvBbrDMYGL
TK1MUyWep18qthi2uukGJHOpaZgRc07ct+VaS6P2Wkcpu1iWThXOXR30YV61t2iARTuAzrdWH4md
1mjzdwtcqozBxXBbdDiteb6NhspYgzokeA/vEkv00CRA3ajjS49z9UKX7RH7lY3onzh32cQ4vnkP
h1Z9tMyRnajb93oii8ch+3WUjiUlTW66rZH+pHKF8oJputeKOyQIE3HIKuUm7hVzL49buDjVN7AB
nHuR5u46TAAWJs4oGJkH1gpcSjEPi1ZdOtEAhaRRRwM02dcvlEiCSGGkCgu9GE6aVhu/ji3WLRd6
pjdzpQ6tWytmwxdLTr3oyGneHj5D77O9kkmlYAs2fpa6HWt6xCPlIAWzzpTJI91rQw6lWZPdy1Cy
f71rW+nVokBxSTWoXJAStJ89itFKgoEBC4fmxg2yTdZq6UsfmxbzpT/c+9aAPkxfNxcSUFnyEI18
A+AVqECugl7V0HuObOM2jEPQmGC9MVEyAh3ToBxUdh1cAB9E36bJcEMCXrKxx5fD4eFl8EvU8Qfn
FlHbdmtXToOuNO9wzUS5KRPdxkmgq/KxJ3ftVnJMQCUH7QwJE4ywxEhbzsH0p06JJ8q/X6pQSDsf
YbRtRbUJM0nUIkf5uyTrEJ4Hzozgt7J4i7yGl24Hcm1vCy6oQcyxMjSxw5Krwj/3sh8BhazvlTkI
MmN9gNDkCgsChd2chrHfXYk/3eHjsEnYrbHLsOv+pc/Zl0hmqtxl9K95almQCPVOvjt8YYxKeVpe
mVf/fNYZw61muTWZSozcABip87QzixuBMt3MDxRnDQKinIcplor4y4mvnkOFOYzbByaj6taIcbMd
Py5wQ4blAyMcYPWFYDb9igLvlYpEwI9KJ2HUC8u9ZQ1lAvdJzAXon/BHWYIeYgr1AhBQHbow1igu
YrG7XeVpba0LYwzz1pigxP31XhI50dTorRetcrHUhRVmUKy0YqyRvLajuK1rlJ5DjMO7nC2gq8EC
F3l4q5hjIUgkEjI8rOxLGLA/0/DBqyr1lQIjGM/YK0AHZ8bSqEhCo5yTbXO2aEscvtpHqpsjh9BW
X4fmGfEU96eqWNBWsvKbE7PrjqhkQnMKhzuBafHS09jOdlRXVowie+sMhnpZocS4pjrbrRFnkS4x
E+0AKRv5KnAwemArZlH86KI7s2F355X9OJspd1SvEfj0Svm5ECpV7bB6tQO8M5HI8WYaQvHg6dTX
OMqfsAOwnmXfISNGJfjBtyp1kTi2d0v2DJQEi9etiYLeGsK1emk2uySVnI0UAAns+0zbHt6xDBdb
F9Og1eHdP5/5v3/mhrqxJpmJD26XXDVksC71wOiu+87EzmZQ4kePCjdgACf8C/F1CiUdKpAD4jJu
2Ck/2PR2M1Xq0ptcGDcBfLwFmLLmRgQUxIUJm4VBY6/Jl7uXyItYeEgjEt97tneTQzjudRjxVll1
a1JdCAybrFNbwC30fxm2EEyjKrPdvZzTdVFniN/qfux6WsmX7r788d//+z9/df/XfU1v06hnl/lH
Use35Oiq8s8vuvjyR/b28dVPDnV0JKEJW6amaypGKJrG93+97H3Un//8ovwfHYHkwmjgYWlmhSyA
FHV3KHhiXYDN+HdhaDub1Pzfqoo/UK2WfxkWRhu27mYPesvmxMown/LytlrETcKhbyYPTeGhRKTH
5V8UBRZ1l0cLr3aznUEBGjOrmixHJJs3qTSMYtxV+VLmUDfLNGeC1SBDkZFq52Lc4KHYU72kqYqa
quu8Aku87fwgoDTslgPAM2S2LfjzbxTyAPgeWO1/HSJQLzYdEJ23b3WzhLx5YCzHaYsO/YjQOsC0
Gh/JfpB2s8Nz/e/fHmx5eNB/YX8CWpxUxe+H//uQxvz7n/H//PtvJn+y8zFMK9O/q5N/tXpNr1/i
13L6R7+dmav/+nWLl+rltwPMbv2qv6tfi37/WtZR9a8OMv7l/++Xf7wezvLQZ69/foGbnFTj2Vw/
Tb78+mrsUKpMB/t3BxzP/+vL8Qb+/LKvy9J/+Y//8Iqa4Z9fJBRl/svQDdWmkmcIw1TsL3+0r+NX
Cl9oaL7IshC6YQthfPkjQTve+/OLpfyXpRuyMqpwyIpy+E9lWo9facp/Yc4q65ZMv+Y/2tqXf935
r6Hx1mQfDxVF/W2okLrVTA0RctP6fYjUVgHhotSo0bUU0p0lwEByZss6xKD3K/qj6uji4JkvStzk
WK+mpl1IzbwcNICddxEbEZiand4aW/xLAe6+e34fDOBxfP4zfv/5UebvP6oTUWWkZpZsI6MIn3W5
UB+jLr09fXL9yMl52u+DglGoXqeiMLmNIGeVC9dlsyxAwyoL5MCdi9MXOXYH48XfRZ5UskCWgdvb
erGCkXbuVRLWNG3u0H/+3cM+eELjj/3oCU0iW2zWCYJ2+FCXVh0vvcgFrGQPd7kW9Xds/M88qmNX
GePru7toCibmoY3jreuq4Z4K7h1Sk/VagYA8z5r04fS9HGuQsWu+u0qStqkYDGibFJBqOHFqJvxL
B1Y5MjM6ldXF6cscuxnl98sUvi0PeetF20jtE+XeVBI5XjmQ//Cb9TuShjMzI0mWvgXL32Ll+0no
6MiSf78eqLYCUebU2TZASMBMGOUw4H/kGBDbA4+MkYbEqGKl8aoXSDFf8dcGRk4mHkHkunSqo/1C
Nkh5LNIaO0Vz96nHYBCG3j9tpbBNrenScJvGiGXIhT1X2gz+uYuTrpUg13/6MmNH/KCDGpO4QiWo
9F0rsjZS730FT6TOXINrfe7kk/jgmH3qahqikKqnMa+3YbgDmvLJsWuMHehdf4y6UmV1QoJTJ/E9
p7iHLUgkoUR++scf6e7GJDTILGjBpwRiW6omfoDCq/o0WKLkGfrLwEaHu/rkUxqb5t19sM7y5bjP
A5QIG8D6MP5JHCYCQtaZLn6sjSfhQWWBGSlZy9rVjKJswQaa8oIsOvXMDRwZscY0MCSOhv1tZm7s
krgQp74OLkz6BijW2Xlm+/y59pjEhVj1wzppMfVNjCwlQ4tvm+NnpFgjhE1OX2Lslx8NhkkoyJwq
KKhAIgwYYWCFPsiDXTXZt5CKxiLN4JmlnZ+dudaRRtEn41v2slCwf4y2mZSUK6DXVABxs12fvpMj
TaJPhjXYngwjLQjZiXDlpQTfaS7jTTN3MQTFuIQy1OnrHBkk+mSEN6RXEDYEbKOiMDHT9DJcOaao
l2BY/e3pSxx7UJNhjpa4SaJbSbaILAb3rSYBPG/C+8+dfDLIO9MpAxFb3cZV/O5JiwczvUR0Tbeu
Tp9fOfaAJoMbwbJSljvb21bwZGFSqlCtjQvJG+z2oUAqtRLLVM0l5cFrhVv9DZ3fkp/LITVRSIyq
Wr2HKK1ZwEgk2bCeIZXbqnpZozSo3NpgfupkdfqHHvudkxhBek2FFZLLG/xc/u7kDJHFSvuGZvPw
yQtMgoQdhuhwqAj3dqGkbBs1aldBqABygar9yZ4yiRA28kcOPizqpo9FeVVIev7dCtXizA0c64eT
4DC0bNeUNqm2Qq7EzMt76Zs+5BQoTzfAODI/iD3aJB7khpMD2DIjvHYaRYeX5MSWg2+V54gMhmji
NC/YYITdTxUFInRl2iDKe2t5+uJHwoU2CRd2YUgl7Jx621YoMpMzcl+zzL4TpenuQXgFl5+7zCRa
iDJlU+XEKPaMVqVGg2GeZQyY3If5s1RUzpn56EhLaZOIwabE9SAVUqUH61Rf5aac6RACdFWFDHv6
To5dYhI3pKHIOyNC3J6dIu4ellHsY8csvDOd4djpx8/fLQm0tC0odEg29Q7Av8sW7eHmggxRtDn9
84+192S0Y6Hl1iD66MtUCaunXMFhYgVPzrDg4bWJlbykbaW2ypl2PxJctMnYb40a/+S2aTaoN2cP
A/Kt29zxlTvqZvb95+5oMvZJonZGLucDEsUksDqdkhhTN/wQP7vr9cA7EwSO3ckkCHgAuiiyaf4u
y+NHqdYeLCeF2ulS0P/UfYhJGBj8uMc60g12je9/tSJjIXQczHWfnVxblNbF6asc6V9iMt4ppUle
HbveNuiMcqsUWDmZBWJBZ7rvOJ4/iGViMs5dj1AvCkneh0P3aCUoxree87MWuTR3EozSxNCeeVzK
+OA/utRkrLdq7jlukqKR6ctPGnJ0dXHtmy78VKspZyI2sUMUM6OzU+Qwqeiefn5Hxo+YDP8YY8JQ
dSMPv0FHn9VBhc+HjSVHn3WXHS5tn2ymSRjIM2nIAyNS93LcRbdlnHlfTYqUZ0blsU4wCQJR67oF
JEhvGya9FC1UNfSzlYlo3bmndOwCk2HvCji8YI/FBpxX8h0WHE8IPJ76/LlGmAx5zzM9UHFwZWsv
llZK2AgMyCsf62LhLvE2+1xkEZMhDylVRgMk8XYxSoOLHqo4Qpqg58CwAl3GEfD03Rx5WOpk4Ae2
V5kCsO/O8krYk4Hwv/asrM/ErSMdVp0MeE+nGOVC+94xIdpzP0GuTbElXBoRnqxNc376Ho5dZTLu
C8Bgie2LdAu/EKEl2kUMqw46puNeaCJGtxYTaSXUijO7nGPPbPwd76ZJnCdLwMmKu0N6Up1DzVJg
Swrzc6NPnQxyy1QCV3iqvIez0L3Itu0jPx0iDfC5IKKOd/Xu11salgGGktEmrIrmsoO/WBgYG3Sf
vlWBoZxpkyMzljoZ5eg7mTbrIHfHos5b1UKGdeyV2jxAwGB5utkP5/ogCKuTgd5FfiiGqNM2iYNy
HAnUOlThVEWtDoHrkiITRHAMf0VYf+/cMikvNQcNyn5NedPMXDisgaSvLPRQcyRKbatoWzyoYssH
mWpFvViCrsrNF7kt2/7GzHVDrG2ogtHXKGjlem2SwRvxIXqlKSryJAid/nQyYErXp29vHIEf3d0k
zoSasBoVi75d3qRPahHtQ9mBgF43yDhW3yJY72YNThBQzrnl37E2m4ScVgSmIaGPsMMt/dEve5Tg
4dHN7RynrNP3dOQKY5Hjfd8LjTJBmMaWtmBYh3lbS8gjSSXV3WKoz4ScI49NmYQcrS61Lkaba1dW
yt+4hVD7RekRUn47w90au5JRLsBo+1ki6caZzn4kICiTANTaJGL9zJG2WlFFe60TSgNJAPDX6ad2
JL4p03gT6hoCdK4LPcFNV45k3oZSRhoqTq05aujumcBwrHHGz98FhtYbAFYono+MRFrE32xPhM21
Hbh4is673HVAiZ6+n7EpPujZyjQC0e4k9MFsjeu02lVuHDQGYZTWd2VnP3UH9O34yemrjY3w0dUm
kSjP2riNRuHANPNC/BYrfR7rtD8MSRmlHrpEkfUvp691rKUmEUmJSJHAOva2bdNai0rJdrLbof0J
3GYpoan+uSlCmYSGsk6KGvp2ti9rP0GxwuzuzVZxn07fxLHePAkDuVI6th/JKPRrTbq1AtRVYgXo
6OmzH2l8eRICnKQrm0bSrA38nMRNFr1kl0iCiKQN/45bU/eeQZK5kI2GQE9wZ/X0tGnbMxc/cmvy
JDiEwSBMEQzZ3tJLDxe7EpFMD5ONy9P3No6UD7qaPIkDIXSBVGRQMxw2zlewpWNAHiUMvK5ARfzM
6Dl2kUk0CFuhpxhLVxuzF5gqxo0Wpis59iJvVmLVIRan7+XYoxov/z4aAN/WbYDVeytMyT6njZte
lYi533/u9ONl351eVUtoZlFW7NF5s64MSwPXl9Vq3595SkdG/Viaf39+F4if0kdKt2kG1VoMwGqB
TetA1uvan8W19owQfLg6fS/HWmQy6rWAJJrb6/k+thPpYozNiNB2uIh1WmP+9blrTIZ8nOsplrzC
3yIW6/gPCuDocKxBjBYiQ4L939Xp6xxr9sngd9BlRJe2LPa+pPZLWZJFPs+CGAv70+f/+FlBrPu9
XXDeq2pk3QfWbAgr5Z5dQSFDK4+de3im5x67xGSQqzpoMuR4630Pc3aDEbPzPQQSsy4AIZ0bhB8/
JnDAv98GIChPL0zkLOAP9ovUbKRNFsbSmfj+cec17MkQl2EyVL1bAh1EURPOAl24zeeordsKqFK8
RJ0rlEuRqV3g5SKnr6eb5uOVk2GPz/PdkAT/5HWdP+h3gwQyvrtQYBtVuK0FpgkY1e4lx84XqkT8
rC/LDl6wD4Jt6MwbBAF7I/5UNh1Y1u+/ApMIC2GXiGVvp3lkN2vz0jJ190zfGJ/gf0Zo0DS/nz01
uqFCQBrYO8/4olfNC6vx+nXA0rpp2sfTD/JY803igY+MpuR0KbcQN+rcxWBnlVI7Qq6p/7vjksj6
aWdmnGNtNgkLmplUWZqxSUhly5g7cbauU2aaFFbufLyU2kfPQ+clM/QJ/j59d8e6/iRCANQF6YMM
zAaJYrO9SpXGUr+C7dSSMyHoyPi1JiEiUWWY4X2vbxtoA9glUcq/wHBMDmZZLfA7PH0bRxrJmkSJ
sumrNkeBaKsj7A9bXS6svIzXVmXr9YXdBLr8Cu3LwhtJc1usic5c9rBG+6AHWpPIwdJThz4EW9S1
E+CPizDNcca4kHxhWUs/Dmux9gDWKPVSkV0YttdDkYKLJsEIy/cbjiylDhsYbo59pgsde9zTYKNE
WNg6dbb1lEBu0TrzqlUMdlefBV1mrU4/7cNe5aPbngQXQC6kxnAd2hRxQ/7kEvuIvL4PvTzTvqV2
bYB0N7wBVaVlhL6Skc2qKNB6CJYyS6n6Ci9Uw7nvs6bTL+Me2+pi1TuQTL91YRJm1cyQC8VaDn1q
VfLF6Z98rINMAhH7X8fG1Gi4IRgCoF5XYdEgxZdGICXCtashv43VSsNGBih+qVnluXTWkTFtTWKU
50q65Xmxu63yTkYLywssuiTB11QWUu4l8t+aiaK5f5GpiolwECyq2FlFOXDx/EyfONpckxCWFENY
gY+tN76og+abHvdlg2xpptKMFwKlSx9xhawaym0buWqHUJAHPHVd1ujoPtoA+n2B0Ffjl2TEQQ7+
jeVSi5WdIfDZhgFjymjnx51ydjQfCUrWJA62vYAPIoSHQ07fozFWeF06M+zU+NysZE2CHv6NNbRz
O7wv1cHeokEJyTNJPfiRpzvbIfv2wfgwJ0HPD00HxUJFh5TT5km7EC2a2Kj9uXnirtHsrZwtaDBX
bTdD1FbBQYAQq4RlJiKpAj3luJXVLlUFt2U82/vElpWVU7YKIqdO7UfIqBlBUkcLi6hnPxa1bdSY
mXpZ4CHThdUFERC91EBflRjs6BXkJcdM4nmEIwQ+HVgSyf7z6Vs90lRTSCnUUNFF6mBsWc326iI0
dEeDBQ6d5/T5j8QzcxJgURgRtu/50b3ru3o2k4G7PIFwwZW3gG93JiVzJDiYk6DZRsmA22/ob2sZ
MhIaL9Ys1KtkLtIOdRArvybV1Z1ZMh+yYx/1jUnshLWVlCkZzu0w+lHqKDr6VXXroH2kWldlWTS9
tLRUElvVqjfxjlxhk5NoPyvIEOqu6rrM/NG2eEUb8ColrO0XTSDbnjWXYwS+n7qgbXUEGFIEn+s1
sv6Y5F0nkRCvaeXXnv6ppLlhTsJp6sc2/HIR3KNt5zuLOm/0AooPfe/MzDo++o+e0iRs9syZpYHv
+lZ3U22ZmuXXpKNthlq7T5lDzzTGsd47CYwAgspIiWsbwIoWrooMedy5ifDDOWDksbuYBDLXhpHY
k+3bVk43+uM4d3hsKVeuFV7BpszP3MUh1fbRw5rGM4F+oBvCAcQoTmvxf1TzhLxoKpn290RrfASF
266rS/Q4YwR0H20o+2aA6reHMAkeRK0dPSL/6SbZ0vU7CXrxYKo5nkaVHMhnfuSRRz2Foga1W5b4
6/XbQNGRELYcO0K5sG+fTseJI0N4CkENPYTZSmXotlLf2zfgpO7xr34tlGJAVdhJ5ya+UqevdKRN
jUlE8rNYtUs0OrB96wfU7bq4jlZ6FCYk7wTLIXE5KAmaR2cGwpEAOAWookRTK74UF5tCQv58LqCX
odPihlYxN9Mh/+QC+j+Aqm4X9g4O92DYvG7QuBOWXz97vzQpStij9dKVBU6vvWsgWEXeJzvFJIwY
uYMoQdZ7e4jEcvHVR77e22tF2n1uojfE7xvEGI8VVlOOvYGSWtzrjugei8h9ON0RjrXMJHjEuZNH
ZS6zCB59yw2/vAJ7ld7XGCaeeTzj7uWDcW1Mwkffo8aOylO8kQwYXDuR1mb24mGKCGsrsJVMWROH
bXyqvMa1tK+JZ9tIkn7u7iYxxbO0rutL5PLbCCu5jWoYHsoTVu/n93Aezebi9GWOjKYpghXDVwsD
BVoIU7tmzhLmEf3EhwFdxrkqnwNoHrvI+Hzf5UJ0VPwgTQzVprcazXhCqinGh9tt4yF5DrzEFkut
DUVwLh6PXJ6P2m0KaO08zS/BYwfrxEBv7jWznHpYIWisDvedAkhuljeygUahZLqFjbK64wWNP686
yLcvsVapZjSDiyhpWIEobfM0eJjDk4mU7TyctUmPc+IiYOgbOHMDw4Vql6duZM0HTC36u34QnnZT
FK0PlzmuS4lI72VJjOym45cRbOYmUdQfLZJozXIwik5KnmuprzN8HHvHy+e1g93gPMnAcSkLBZOf
+puKgEj6bUCyKmjnvmIUzTosEgQzT3eCI/QJmFO/NxBOfmlfQ7PcIEZhVfFMw5xkuNEKV2BQ0WYZ
PLyUR9G9oGFtZZhdGIqhXRfo5/hwT9nuPvaWL6E2iTSTVi1P/6ojM5Y+WajB7mcfiPDWnd/L7s7v
TV9ZIVupRBefO/80+KE+Ro5CMe5UhDXjC1sz2xVQGrxTT5//WC+cBD9JpybWV8wcjl9ERjJLoCBo
F6KHqxnO8qpXXCwcZKHHn1uq65N4aMaym6KUU23roMQ0BgdI/RteG/hwKo0XnLmpY40yDYnYkqto
/hcbNL9xbWLT9JesinO7jQMe54OIq0+iXu2giYRDbLEdEH3XW/TELd+/NiwAdbuQTE4/SgvZoUCn
pjGFupBaIUcd0shWVlO/s2K8nTvMi9pvIDtrTZsjm+Ik9KBURl/KkO1EW46ycNm8znXIPmYpxFWA
XwHWbrXeoQWSxpXEKAeJ1t3HqLgNGDo7HunHUisK3EhUDTIpDsldgMBOIpWMc2i1FVnIWa8WwhrO
9P4js9sUSqyVaMioWV3h1ez5jyaZirmGPJM/0xEv+9wI+A/EsAF2u9fVYsO82Uk/U7RNvBcjq/Kf
p0fAkUWhNlmqNUIOusKT+g1litbaSbWZlLfQMz0HxykKlfIyhQSWz4K4UdD0OX3RIz10Chyu2Jdj
ZYqus4d/hotFRa825dbzeze//9wVJoHJaAypaFEC2OJSqNxXKvsk2Fyh/tfnTj/e2LvZMrAywCp5
W2z1QvlaZUl5PeigfD938klQwiNP0XRvsNY+wulfHQ+e4WxoAkP73LJlihJWPLOXM+G4mw45XEw9
Gju3kLdATMmcjzjP6OVz9zGJQ3KPvlfnBCnw8DYczcLDwrgdkOwtzlD3jo2/SSSiLlxkcZq4WyPL
kVKPzcr35zFyP9Q2cNM4h+E50lunUGHNghOMNIKzr4MQKwgSuFFyKSxFPUeNPDILTVHCMjq5fubj
fJTUwbcuU2U81Y10jqPfmoA3XJ1ujiNPawoWNtjd2tyBs8f9MprHTuMv5CG2lmk4DGd61pHF+GGx
925YoKUiqW6BHJ/n5sgLLXL0qqy/Yj32/h9nV9bkJs61fxFVAoQQt9hu95qk2856QyWZDAghNiGE
+PXf49R30cPbmKquuZnpmkLWdnR09CxJhFpqkoy3BsZrDjVSxusvhjYc73vv695ix3eeLfMiqfiL
hGrxTudeAkFVYF28BoL372tiseszxqhkHk9eumwe70kUF1C+xeAV/rhVbVmbpMXezxVc2VFbj3Hb
09FOJqBaQowFCpSXf7vei7XlHPw3djEF7ymgkeQj8nzzqZwgIbDzjFVboPS1Liy2PexwtYZ8VPwC
ozwIq88ZQEd0YulANkdpbZ0tNr4qRpcDctY8xI1OTsNoEvGbNLwnN94wePm/FP7N8++5jxpA+2rw
tzaGbqVrS+wwKNh9Z2CXdw/Sf3zvbBA8t4kr7oYar4PXZ2flPF4CiBXLezKNQ33vx+G0c5AHhypk
Ba0q43ZhDhfl6J18WIgd/HchwBQ983KstWd4nHt/mqq3n4MR2cv1jqyN1SXYvYoFbMLdqYwG9dhD
lqo8lfBJD78KlRENuaChqLaW81/M4Rv56BI+jFNL4YV2lg9Dz0T9ZzTS8occ+Ut2A+2sEOIhni0C
/6aeWx86NH7NvPEL3Gxo8zHKatHPMGNmXfmJDyJnd1M5SLgeO3hkArvbQhf4qewT4AT3KCdDHex9
xeElJlm7lrTDENMXQscgu4NO0zCkeUPiev++4V8EEsKGcFAoTr4Yat10dqSrkyOUWSd+KGGD8+V6
KyuxZAlI7qD1IiuE2Wc4pzWPDnJezzVk19+X+waLSALz26DjkN8GJK/o1VfjypgcIcPV23c2sIgj
BPZYZQf5sReF8j+s0BiEum6AnN56RFt7yFjCf0EtK6HxVMYwcoYry/NQGMLmg9SMh3sWRjOsv+hk
p2KHSgV/oFBgHfWxARwAMv9N6F0Ki9mYAzIE+xv2U9QurHNosmaIEV864PtBbm2bOIPcql8NsIsD
gVGR+NNYNBRlqetzvLKRl/hipyszAlOUn5RMvCfKIa6Yc91/q2jhNtLplaC3hBO3UwipuzwvHqAS
C/GuDOJihE32PuxgO5xMcE6yuCHs3tefRWCis8M/o/DvKSXY78MM43LoP0z3ipJsq1a8NmiXv7+K
fnjrJxb2WfLU1Z3UKYRJYQGqI/jSQi1p3swcV/bfElg8uaAYSlp70IstKx8IX2XMQSck0xtR/DIo
bwRXfxFGGgJPT5OVHoxhwhkrz//DYW5z3ydQISsUdNKuz8na88zfqter8WLwyekjN5CHfEgaCJAW
DmWSWylN7D8GUJJPbiUUzQi0sxopIbWfofSGRW9gMs/2EB8uY5iwjG1WQi8ygRDDrm18Bk/UCCWB
sDpd/5Vrk7qMR/DhS3IxVKdMFQIusahv3JKqcQM8awB5ut7IXzzOW0O+CEqt9v0clmjtfQzpgoTj
CZNG/otmTdLDWSCPmPgFTxLhbmKIQ3flgQCXwFKfQsE6hxS8mctvAcAh9maGue+YQ3zb13BD9qTP
Vep7IpshN+fg4vyokGROMA8hULCDXxgXprqltNCQii0B6K3/jTqR8f1YgWL4Ewl7MI8Hx2ldsJtc
wPUUNrehzT9X1Cj/czV0cKg/erBjqmFvGntFBU+/IepuOMj2UXAcRmXtP81Eg4x/8LlV9TPS6GDs
D0xLX/wRMyF+sIc4BLD4EEovBnaYWl0Uv0qwMsizCCGE/U8YB0l5h6IOVWUaN20XfLLjEHv1vnW4
keHpDACCIx9QNG53VDW596FF+br7ivsOD3dRAslwCafuhha3NTwXoz6tRBMF9/NsMnhNJ7jaOxA1
QjOFxxBC9GP0APOArv0hgyjjxw7kF/o1nsKsHvZWu96/KzEAXb2voHAHvUEvz4Z7QsoyI/vEA6Tn
YWhayj/gKSzMboaODPqrlhxKlIe+NENjdrgl23GvQ+kFmGAict3t4mnwLpVlWP08SRWUBdsrNbbD
M+41osbTBkAoYQKtVkiJV9CjLetyY/2tgHGWcHUKzee5HOCcOow1gmSZWMe+tZIXCtL0o1/ytITT
G4NDLISaI+jmcSRR8POrh6r+dH0LrES1JWjdR8GvDfBu/8DarNtpblHsn9rmnTotbIla9womSZLZ
+QFOkdnFXQnagXvnZ3LjhFn7/YsTRsCBgIoGFiZQLbX2BhfeQWEIAY6/fd8ALU4XCnyWuLihPUiE
fWgMJqw4g8OARXj9+yuBjlw69ioaE5ittBARtfeDFVMI5wYmS9hAgcs+os45iCDaqOCsjdTieCGJ
B9c3Cos0zgSDlRvBFtqD3282ZmLl+CLBfzuSj31mwtpvTwYeGDsGb5Vbxfmwg2HOeAs9oC1RibUB
W5wMAzB5kCrIxvsk4C2DZVqeJN9qS0t7oHMJNdXr87I2XIujoWkFaypl2xfYFksUiGqAy1KRC+/X
9e//RQX/79kTLcHqmdYwCY+VeklGDm3POyUrLYMfDYNTeQWTP1JbXKEsLOwbyObnhjdonkRVkCZS
wxh1hjApFoqTfCr/xebiHDYVkjefLMr6/l4jk/DTNvdLiBczY4oblSU0+wadsf6ZZpWBN7kLkQV0
wAjAKFRE43QSscuDz8R3+XRxjMfLegpFxzaCpOglWO3hA2zUtGuiMQ9+OEN6g8LSaLq97WMG+1Y4
U8E/xcBLrIfwDDp0ogpltW8ZxLLgrAkYWQBrO6TZYX+HLJqVD2GCt1B6cI2D6+pBF1AzTl3Tj/W8
t8hIhvygYX2E8027YWjTLGG5OgI4CX46/EdhnLbvkJHYGw3kOLkXPO+B6sVdpv+cA9aUDwhm8xS+
QDib5McWHJ16z5M6wGNHzknUHFBdEMjlc+WIu6fwIgzru4wrJSco9Y7AI3ZVCwTrXc8H3/sQVH2A
kiFVbFD6UKC603oA1fmwo6TcaSDCgISL5QsYWnX1B/eROvkkR8X4b9s5Eg8YzcRPzI4R2uHdNZch
ao9wGbR1cxRdotrPMdJjH8QkLmMZQaoZCniglsa6LXcRgPDNwRR8NDqdbQQc9uM4jLJpP/kDNOer
FBlcPG6kiW+fTTir/7udg9IrogAr/0WU2M4k5slOBglYdUUMnS0DUgVA7jtIF35MRLalFPE3131r
UyzqJHDXgdsChTGRFlkTfbQRsQzydSqcyBF+aT0E8nViIAONVExhVFJety64hXqq5RXkULqpPTjh
19CxgewhPcYS2pPjy8aWfTNBj5bMiQmF4lyHUEgoklF/CCCa37tUeiaPMf0iovzW8wKawX7Ethql
owCGMhNDlTyBLMW7ihnRkkeReKYJIElbPkIOqBgeSyWm7FDCiswdrnfy7fvhRdrzP+dRUoopUQgh
D2XPHftTDX4kvre5hvR1ryNWOoSKMe4Q4QErqn9eb/TtYBstmRMDbCJziGzzhxkaMUVqDPizqSFZ
9q5nHvgx/LdTGrp6dma+PuEaxffGL3K2g2qq3VLn+VuVfGvdLg4lhK+oDgo8zjeDrkj0ZIp48OM9
lCUhJHxwSKGj4pYkVHvhDlrjDQ92dnLQbVedVVEqw6jDn5jAc6s4Gh86am5fQ8hrlKkX5i1cz+Zg
jH9VcGRtxzRDCE1KOM315NuE0FvArDMqcqA3EQUzFaSBVoOGh6gHA1T49k0Jx00/1v4drQNI50OG
uiT3Dakq/0Pl9BzPGznA28XiKFkcmoExbVzXJQycJKyaUkjk9BOBHhIppUx5MBtxzwiswYI7T6OC
9eCjwlFv8S/fTkCiJbUji6ua563VJxZ7w86O5XDnYgUfIIZieBuYLc7vymJdkjuYA8u3hXfuSWpI
etOiTR69pA02mPlrvVhEQA5Fi7r0BPvA8ta7CXp2zgZEPdkLeJIH9ZfrG26tlcvfX2WdQG1PpegJ
+9CFU7ODI3ieQt6AHMgQ3aESW2+sh7VmFskzrmqO92XHPuBaMaQBNGUOuRVwGGL2c9JG8cZZtbLs
+CJm2ZaFup11d9KDrCAs4Fdx9wATGqJVqn0S9t8obGbUodOi5XA/iuJB768P5NpiWGTVwEACSz8B
zRfAHvhf4LJdvK8rXBQ3RnDt+8vIhU4AbhXAIKwClVXCl/Xj3ONy/b5fvwhbFiZ2AArW3QnZX35n
ddEdKzbpjaX8dqYOtej/LjLbDxa1cF68EC+CL6u41OWEB62kOuHl7+s9WGljSW3gdQWbMi3KFyDC
hh8OtoJzyiLf/TsQmvON9bXWyDIXksEQ1zCtebasaeO9MGCw3PSwUmz3lUja94mzREtyAYPJXBuD
/PkS1DT6kLXSkTRE+n2+PlQruo3RklfAzaSSAnClj9lwkfsDZMB35K4LOiDncRxVJZwNSqbP8MrM
JpEGfqOnfazgADvhMC5DvO3xeibVserF3EB9zg+rmOzmmavmCUC3AYXd6z91ZUPHi7jBIy8rS0/n
L6aJ4xRci69sgmYDhfkj6jA4S/omgvdQtyV9t5L0LPkDFkxRz2IjvwD+oz/oDAFQ1LQ8ZPDJ2wUV
aCxjxd4n6BHFi5DBDDhlU4ltIQBu4Pu8MniPYjhTtiq8a6O3jBkqKlrcWmHtEYqKTjcOoJkiOQBu
xJwAOLexMb9BtaETAcoNoHogkygC+b6ifxQvgooxJaelM/5zZooK3g82n+N96IUhva0rGGRtYCxW
zpZ4EV0c7GZ6W3ftiTjhfVcicqjOCMvj+8bNPYHJBFSaNuLkyvpYsgUCmcc6aCL6zLIEqwJuXXeu
1b+a0gbP3I6fh2FTgWGlPB8tqQMGChJMqTp+Vo3Km29k0rrZkZBWTENgoArGcc8V2L7PgWnoUO0g
pilresQoD+WeclbLb8qLRn0DphIE62DGBvbgfRRMRb5RSVoJh0vKAWt40eoGOuYyRjLalTAwtEk/
oS7OtoQ81ppY5CeCFrC2C+fmhBuwd+eUvMQrEP5veyQu7+zGIshgWPF8mpXtSQS53pMWgbadcJUt
fe99hIKIXU71V2kW78chHIMkOIF0Oj+bqKy/lZBGvrkeJdcGaRlIQFcYShu5E+8rcRBTA0g1Q8KL
V/otEdW1M2Opg90E8C/kYytflJYqzSw45yoEuCC7vA6j1nL5D+6NNxk0rFKOc32vivDP338xGY76
C/l9RizdOIlXNv2SgtDAsAry6Ik7ZUbDDdyabyrSF6kHCnvK6N3LbxFbGlGVHL7bwYmoASQkPJQ9
ks5j+7HT1caVdGXylkyDLMIpa6NYnXjdkb0EyJHehgSq/WDTO7gIXl8iK+O11MxuqiSebe5np45D
6X/PHNxcUq0LPCbIuNDmMNZdET1fb2ytS4urC3Vz10Sszk5ssB8g+9cfMg/n51AzfXu9hZU4vATm
w8C0lR0Mn06As4kbVcXmkNcDOcCo5GXuenqYY8c2ltpaby5/f7V3AZeDAZbMsxP33M+OztkxQT1w
B/Jrdbjem5XcPlpEB9UmKLQOOjtlzqM+apBjUewSmZTDxnCtdWERIMCOYCyGxegJWJcawlS4R0J/
0dvNPRy8rvdhrYlFrsGTmagkqBO803beDeyzsj2v++ZhEP6W8NHaGl7mE3xE+Yzr6BlwuvobkZJ3
CRDpRiT5biBJS77jnY7WzcaWWevRYu+zHlDXi0nFuclGMFcv4QXQlR5+oJZsTPyKwmu0RLMHCnbq
DnKY57zr23PWwA35KAzxyp0Ox4vTrEKcMVVFHqERESOvGS+Ak7H1q/etjCXUPRtnVEXwZn1WlFYP
edt84rrtboHJOV9fFytre4l1V6C/zIkfiDPvZX9R3y7u4bI2bvz8ta9flsqrvUk9jYMoodML5JHa
fzpDh6+Ip4XYWAJrn78sjVefN6iBuiwSsBDTbvrBRdMeeqqL8/uG5tLqq6/jNX42cIVU5yyWJTzJ
4Dag06YZ5MbqWlnAdLHrTR4OLiGJPINHK6tdbmccJ0zNvZ8WvQ+Az/u6sdz5c+OgpNMlL0SKeN/h
VeX2wvt/X3JGF5ue+RlyMWXCF5MZ7xcoPPpoK9k30A2BVtj1HgR/l/sbZVu62Ovg+gnPCs5enO/r
8rGhtq6PQgBYUB3GHMvgR0n8Tn4UGYz77iQbYgE+WuYl5gACVggvTTzhlDAnpjTZo6gauZQLCmij
mAoCVwoId7VPedlF3kdcaJMkP1CWlFakEHZSw53f4fWOpXgA0odEzaK4waGJVy4XB172mLVD/H30
+2m45WAkfHah1MGjjUq4zaAahOJ11+muPXdlIfmDtiVxfSrghgirrLAauztHLWl/owBW1wdWecAw
5H7LYvzEKQlvHCz3HpDKD79dBkfkuzyaq+88hFcIbPmAiL6B+JOIAYudG/+RsyJ7DoqAT8embQl/
QJIc//GGnNpfZhat/GpCUHSOpALBG3IiU8c+WgPx+F8qgd5Ol1qmcLjpcjAdBP/qUO3AG8RdDapy
bMeGSSI5EXHzW/Vqau87L8CFisd9/8igTvakMeLTSdfK9t0hyKCCd85FVcHZHRQpb89GAEm+Q1S6
qY7wTFXBeFBwKB7cTuPBElxFQ/v2Niug25WiIK+DXaCm3P1o4nqMPrGwm59Z08zJTQ6/yPKYhyKY
Di6JovlGSlwsU6jJlfktgdu1v6dwew5SPsH58B5yUj2oECkpXCdu5qTFGzEDGaq6G8rJPcF4daY3
agRyuk0NTHI7BWHtgMTzHqRKMCBNCb7bkUNVGipECnwrA5L7FHV41oXvIX2cqOmnQzc3zc94mkZ2
213gRmkNLh1LA4pMAc6gslQfHXf8s/RLaJ5OoWj/5WSYsSYw31+9Hs7BD5ka5/knGLvC3DVVaOVZ
460UEiw5dM2xIgb3dSzM/I+BNgtNM28y2X4s5pqnllPve0570X5sjOzaHWs9UR7A27Pq0Qx+DrPn
YahIKqaoaaGBGQUJjEJNEh6LWEwPlCQ+ZDADOLsVLp6SRzyNCrcPwf4E0ilwnbuhk27lPQ6lDsJS
HUSmfreA7gy7XPdYrrmzpTyGsyf0b/DWun+S0MAiW0VC3QZtHruP1h8gt0rnHi6TZYnb4p111oMX
tIGW5YNqL2PWJwxm6W7IVbIDpXvclQomm+PehQC83kQXKPMu0iNKIs5j7XcN17sync1QfZqB+Km/
5a0/EPhj9xNFH2eYnxNzOarrQs4VDKYuWhOexi3h0LQASe8d6dt/fYT2L7witrhPCjGLPSrt9B+Z
W/wBGohQlIGPdJ+2eOQMHtrMl2RHYbksdrV0aD7vAAaAfzH+/73gtA1VGkJc8h4ku0J+6BRXJzKJ
ZMQPguDgQ18NdXkYIfMk7/CO78gNzKfzJ955s7ilJgwV9piq5sdWejUNUmmg+/GtTyIoykqFt+zH
uXLdyZt9HRyw5OtiHyaegwOVItXXTuUTfHagCzsfk8IM8V1rDWoKcFmJAHbLW0j6ST3ix4dm9ulN
B+3NL5Xo8QKadYFJ9jlhROPZzYLBi8KwP3zxTVB9tQLiop6YdQKUv4AUXdEA/H12/gUmbJPaweNW
B19jH1pSSCTAp3jwPJuxjUNg5bRcMo6yCJb2xdTxFxpJDZv6wEvCvSxtC6Gu2Ff8fSnFknekJOlL
SsvwBS7BSu2hSx8mO1ab0/WjbCVjWRKOKMwVC1oMCYggMPmUqPl8iDx/S7dxbYwW6ZYuOdNJXxcn
dmEy6QxwUVj/lek0xOVG0rLWgUvTr5IiHRo/HG1ZnLLe+kdyuXG3LnxnTh8uUi4SG2iS0CZ8mQJa
nUJjvOOQhGO9M8Ww5dSzNkiLtIsVOmiJrMOXMQra9og95cdSffLUPG9RqNcGaZFygauCx/hq5i9h
MFi4SA+QUx4ys3GVW0F8hIuUSzJgU2U78Rc3t+M+EM9aI8rBlw/GPCNeHy0pD3XofR8TvgXdXmty
mX9pPwCE1XBQM+wzw8Q7+BzsoLJNUoQ4t0No2Q8Rnm8La93++lZZmaclsUjU3QXS68cvKpLCABBr
6yFteI6zYITC+lalamWuluQiEkK2uy5BzdKiCHRKYhGHt/CXVFsScmsNLKotEDv1s4E38UuuWmB/
tA69Zj8SPf9zfZzWvr/Y9DTKSiZdBW5ZDMrkjpN5tDdFTCDndL2BlWLOkkyUER7HNM/N2Y5RdRCA
3v4AfaZ5hgqaOSq863X7MYrFBp5vbdov3XwVYFgUZk2WGbQWgXlginHEBspVGuebnEWOT71xm1ja
EhgnuyQeQ3PmefaPHiPapsL2+kgHBU2UeXL7CVY7H32WT+/s1CIgEDf1ZS2EOTvo8oDajU1iBtBz
i0uz12dppfqyJAZBgc/RKmrQKUWrgxn6J8W7+BaaTk8V6E77662szc4iEARWCRaNfDgDu2VSHoUa
Tq/jhxnbZaOFlVCzpAdd/E1humf8lwAnDFABvN2RzqXiAg6xpB5TTs0zd/UR4pcbd9i1Ji/r5NWS
a2BRbNpO/H+TJJx/Ovi95gOi6t8WISjSp8rv0wnrfGNTrezaJb0nj6o665MJj7hMBO7eSSH0QY14
FthoYGWmln4BLtB8slU5nvNRwqI0L6Mpv59hEESOHl6t3kfOjf6+R7waOwVH0rzk9XAmBc+/dFCe
++5m7t3Xc51sPDKvDdXl76+a8HFPYh6AW8+JDef8QwDhT28H0Cwq/tcX9Uo8WBJ6bN1OMGka5zMZ
kH9DXfPIIFC6lzb5EtbssW5jux/aakvYeUX9FTJC/+0QvET6WZuoO2tne/vCQfVCMth7nLg7lc+a
7cEnIvHJQhCR/+Q8DKKP0tUAAqV5XPs8jeGs7X283vmV6L60ETAKsBuRGTyhFHN4p0b9RHG1BUzW
Fw8Vjz8hY93YZmvDvIgdHaoBfjmoAGV0zXdB3j3mDUY2iII/eZ3tUPF66sn4vjeOJWWjmcp+qvAM
duZEZs9m6OLvWZK4J88G0UYuv7LDlpQMPk2BH8fGnmHAUH4gRgMeQHzp7pAoNVso+rUS9JKYIUak
qjF35DzH3ZeZz1kKEK33FNTwMkGCf6ZJlg4TlmtSztEHmMhuzNbKeUIWaQWkGb0O9s/Rs+wD6NWJ
MZHznlHm4/Fa+BCE96CHyz5dX4QrS4NchvjVFu8ABM7muCInyOLVwH0GO5ArfIymB2BYgMdKz0Yv
E0m28MsrEX9J5uAKhQWKQtyJgO+USoibMg8f//tGCQh3vYOc1KEIYBACN9RNv7jLDeONvGNpR6CD
bNR9nUxnvPvLmuxQaQMLJhU10L06TQaD+zkkXEmY7PHS4M+PEOFv8u+oigXeQ9UkTTHuIfBVuvjg
WMjFM9RHkettTMHahC+iEu/UrCRIGi9mzIU+85B51ZPVSRE/zTpCpQHVD+X/QC22i9XetmKcs59y
hHaQuB9LOO/eSuBKGfgAF0uPNPbBZNmxSDU/4dUu7FfRJoAn72rbSfFbs76WBqJASQ4EEyDFKHrc
Az5+eaquukh6dwLiOnB0Zn0rUG3LJEHhJB8Kr4lSaGqMtNrTvnLj52kG3hzDls3dGbowld43xDQV
QIwSwgdp53fe9I/0KuoBkhTh5gA4PyuD5JRHEVypUuDCvHxvamgpN3hrVU14h1tt0P20EJuEYWQ8
uBaiIHNA+zTgJCanwGGmDgZivTCYgqpOEdxIkCt8fZAlYeDpZDAGr+VelSywz0EMWzuRkohS/VlB
vRcviFkDLNaZUWirngEKDr2voCPkpdypOp8guWW6KhhMWpIxap8BM4WX1Q4uk2P4MMWyYt+EBrGZ
p6qTBbv14qGQ7JY5Dy+SezGC4I5fmnkgpaI8Beue277ryt5Bptqq/COKunlA95bnCrq7mg6RuvEZ
HB6OOMsDWDyEkPSo75pymEadQpYI2v5BlrQ+BXKB254dinEi2Z/rq25t0S3usoy01MaE1SfH5Y2D
b+qe1IMHhIo5tdAt3FjbKxkEWZw8RDFXBr6ITyQiKNvToBrUEW+FMtm/pxt0yRHqxj4SE3EoWQAD
N99Wzms/NRD/emwguDXdlrzZAnq83RW6pHtI52ppa8AR6ISK9iGXcefdj20Ip9brXVlrYHFd5Ujn
8jgSzUmHsf8T1N6yf4lbSHy8C09Bl+SMAGYfhMIT95lWBMSnbmzH8kNSVSq7qMfiKna9G28vLLrk
XyiGhwjUwoqzrfW44wwiybLMil3BkcIP+SA2Zv7tk4suaRgdBFBLbub8DOFFcOjAjL1cvSQp632Q
MPiaxNi0irONlfz2wUWXBAxYH1jbwZHzxKHOl5JGtweUSC4It+Z3TsG16nzXfs8gYXYXVFt417VG
FycDqA7ZWAjfnlxc97vLToXG4ycDr0XQJJId/KF3LW/uC7mVe6w1uIgKeWhikvfanqwBHuLSYFM1
n8zFRQv33D5lsb+Lcf2LmmrLEPHtZI4uGRENXDr6uozFORN5fKPyjNyjvGUO8EPz7q4vyZWd9T+8
BwG2cq8Ce1J8KG+ti8YPSPO3+EArY7ZkO9gMVpe65/ZERPObG/t3jtiEqxIZqt8dLW+iSzaPatHG
yl/ZYUsPCy1AQeosV2cOp+s7WoT8Lmv7/K6KkJmW8WY7KzuMX9p/lRsSOF/Y0LbDCdBi71deuwtV
XehUBWZGZX4M7m1BbusQO+76PL19I6J8kYwGzivqbKb1ubFBuHcA3iPjwNdJR5Ndz4CRS6DCuLve
2Mq6W1IimhKlKD2b6WPG52pPioncEJp9r3i1VS5e686i3p0FqjLctu6j6vKi/pWTMaTHpIsyCE9b
DQ4qEm7QkNxea87plsfO2mJfxoxynHQJQYSz9eFJY/O+eZ4dlsj1UVv7+iJAkM4PWl8VKBIWQ/sh
yEpxU2lGt3Sa1oZsmS/E9VBzKIWenA9RMztjyrs5qo9aw41hYuaU4Pa6cVCtdGVJjJCdhJkSXp1O
8BBNvqgZekFQ6kMCubGaV7bp0mnBjUVdhiCfnjM2xeRWQadG59D8VD1Iw3h+pW0NuMlkmo16wsqC
XpIjrKgz0+Gt4CxdA0A0blreLxFS+U9NbPzyrulfEiQyEYmkhoj2CepjUJo3sc6jXwWgzdP5egMr
C2DJazCsYA4cueoM+alLVm4cnv1RFblUJ9OwkfXeLzZTiLURu6yMVwGOwy/F602VvDgyeLCWQZ07
1xHkSQoSbKQNa4tsEQMkJWoO67A6i9mwZ6ViMx5j0UVbAi1r31/sdpJnzPMhTHGWE62AkxgSOKPk
NYQers/H2hAt9rubc1spPJqfdQW6+77puc7gCsQjfjPVMPjaCMZr077Y9xCQaXUML59n3s3VowJZ
eZdBnRgSuz27h+7Zl7qmdKNLK/tySVUgngD1orfFc6ALG6W2EDq7j1wT5w9ORom3L8bA57fXx29l
fpZcBTz9o5jZsPgTfB6iJ3qBHASO6/P1r6/MzpJnYAeh2Vzk5RmoFXYkvCX7ZmLJrajgTXu9ibXR
uvz99R5JQhDOobBydl7MYVnDHrtLFZhGULMMc6BprjezNk6XHr5qxgiWgDOfFWfoYAXuFla7o3wK
OWpRG7O+1sDl768aoDJpqAIs5GzgdwibHXBfo2FyG2fJ2kQstrlhnYavt8jPJOB4mg1GA5vb0EbF
oW/xUP++MVrsdQmfS0uHyTshTxm7FNpK8E8FjC0/XP/+2lQv9jonQWcqyLKfyMgqHLnUv4N4QAo6
/a6z8tf1RlZ2OlvsdN6BLaGjvD/raCjj+qDnpDM3TI8163YUuCv3EdpDfPxjuDfbLT3Wldlfcglc
XQ/G9Rl/ybvG1Ls8GIpUslltQT1X5n/JIgDMx1eldcW5g7Mdgdp3E9IdaMkJu5/rqdw44dd6cRnT
V2uYzRaCdxxIHDV2EMJB4bAYUufhAn99bta+v9jr1ta9K+I5fmkUDz/Kfsop4Ew9/FSvf3/l/QUx
4r8dgAhn5hHmh5+Mrkr/2CYZBNoB02s7D7rbdZckjwEkIsdvPkBv5islYgwhCcLawchUQJ07O5eJ
R7cAKWv9vfz91XgayFi3sqrCUzDhXYQDo3jv4869v97bta8vYoKEsIyqBxqeaKncDpqg5LGN3nun
XYr3Z6gZRtrm4QkXdegZcwnWV9DK+tv1H7+2oBexQFDA8JzfBSc+erN+Yh6urzslajxFcK1+X29k
JeAsxfsb+II3oIeHgDRRgFqmljyCa/vUxz0UZ8P2nUfYkkvAYB+XtNAQ+iSqDtQUDcdm/2tQJkN4
G8OEqXgaK5N373ozpUveALwqdQtaYniSZZ58442G/QS4CfP7bJnokjYwMEBaZmfyfyF4FGQfY8iq
fAP+h3tfrs/JyqpdquE7lUtPl5UA9xbnPUijPywvtq5EK6uKLvZ/DjG9ImjD4uQmFGIgQQfoo2Bl
qA+DD7HT9/Vgsat5jtKsVaM5M2BY6pus6IcftPfb8l2QEsg6/TdqsDHrA2L85GTmWTyKLPN/MKfr
Q9TM8vP7urA46RsVJhH86r1HWKp1e4HM6OD7W8oWK2aHdMkccH6DFz+v9D9JP9TlvYHOCoEcaCXk
91zlcfmUFyN4BAUypmifsQFWdTmvk0Mzwn3sbpZz/3+cXVuTnDiz/EVECAFCvPZt7p7u8Yy99gsx
Xu8KECBAiNuvP9n+XmZlqznRb44JB2pdqlSqyspkN3GJN6WpAtncpT3e0c9MdY23E6bDs5AbbWYA
uUFU2KBmOcTyJk/bALkq0U0A/gUcrFRTD+6X7wDAd2vEIK6ja4UWEixxMitS8aIjMz2C0Ku9b6L6
2+UtccQtNgq25Z3R0hMCMTxePbRkOwBxvswDoj0NrkG/b9dyIA4jsYGwGujoJAOH06topmVEeTtA
r3Yb+sDB92q+ru8xtPGwxkSBT4dUPI1zLQ5n2E2VQmda+3ULwWtvZdVcc7EiCqjA535TTtEx5aZ7
CBPQBog+GJ8n1qxFra4hzn//cImzPl8E+hyj4yho8USWGPj7tubbVuX5ikc5/9rfy8foM/3vECEk
sZtGNOLplzmKwfwVCjx/Wh7Emwz8bLvLR8xxfgPLsfAB3S5FRL3TzFk136GVoDqM2cDylfeD6whb
XqVlEerMsW5fw0DPd3mWHEWKrgCphXnQzXC4PrlqI2XnoqEjCaL+lWV5bG7nvg4l4rxghJuM2mKN
bt21YpbF6zj0aAuKiBcN+Z0Hxgf+mkXgwb28Hw5xIRj2f/ddDvUUoCKSnKBUXoHQxENNtr9FdtVL
NkSEJQfFmaxmNLQErHqQ8IzRrRi8rBHb0W+iL3kSZhBlBA9cujV1oDRqxfNZsFg1ZVqhEbxkUJ0O
a4Gmi0M95fk9VMFm9ioFhJYf8AAy3b1IJvWQZZleNhEbygRxch+BsRClZEKa3ah6UPDlIMLKbuYq
qSLQYfdojLi8Ao6Db0N0NQoMUTRl+qVtp+hJpeUrmzn5osLidakha355FIcF/0b9XwrIBXtzeiIV
GKruhZbiu2CyST51jb5OWTCklifSEvRHZZ91L6mK5X0Ve9F7Daq462KC35C6fUHIJAP5IoAT2gm8
KoA7mMpb8Ijn28ur5DjrNkk/GsVRgAzN8CJYnnxio9afoqyLVnyPwzfYyFxR50FuWiFexsycO+AA
oh+Cr0osQH2YpQvo8zz3Gf82hQx0mysb75qS5ZBGXJxjwjqJQWu0CKU1RDk35dh6a8J+rgGsV8xI
J8LmLEpOoJsS0b1EUw7Sib3x/7m8Jy77sPwPRZfQGI8iOfkse0NBzHtEEw4E+8KgBA5HZat6Mo5S
nI3N5Sn3IL/klS+MR8Nd22i0LqJXfSwzcaBB+S3sh0PRIU9+1bxsln3SQzhsBggNnBZgXW7zotpQ
IPnu9IQacBYg5rk8jsPybSwuLzvRBjnoQFNa12Kj0MDZbxnUHgWU0pZ5vM50bERuWncDIA9N/oIM
YCNvdZj5443neVe+yWwo7uyVAFegB/oFtBQhUG2mxWOm7Eh0ZRXBZtYHIjCG7jitXwDDptnTDJbY
8QT2KzZfuUJW6KFAu9gFZk5OIQecHUQyHZCHdQ7Z0ssb7TAUG3g7R+MCevhJoV88z25HSMfoFnlq
TVHWK2K9lmBy2LsNqQUVAKPozqxeTEIo1J3Q/uN10cvlObg+bhk7uoYnNnjYZQHyoZ0BwQbQwgNd
CTYcX7dhs+dkp/B0DTXdNM0fCCL9O5UUr1f9dBswC1nyEmozcfevjFT10xA+ZTe+4gg+rvu+lZgE
WxbaolGJejVQbc13MmFD+ADiSsQ9lwdwOAobE5vnYq6TohNvGqi9HYfK4oZMvL6LzSpXkGsDzkN/
fEeAPbkAeah/gnik9jdYowbQ0Cr4enkGrs+f//7h88QjeROBp/mt9Uf2qM49NcYEa47U9XXLfiX8
zlzWwnvlFNoPXHU+CJBZuprfdtivTV2umq7GNbO0L6meub+dofKQbVUAqtQvETB4ZtMjX9itGJpr
s61be87QSOmZmJ/aDv27uL+/yyjIPy9kfr+8F64BLEtGg2xb4/jTk4n99q6tu2jLBxIekBNZVhze
ny/swMYlsjzLkrhsvZfRgBc6XOQe52l6VLyBagN4hTYdF8mhGcc1Ytnzm+T3N2rwGzwRJPl4YxfB
q5TTGyi5QYaegprlSY7B/dJ4Z45buQ2SBW3x6GdeY+pzTdMyfAiYQsgDXK+voMyvN2nePAC8+9Og
LrlBIhFAWhPe9z4ilcsb9+djHtgQxjBapiwv9fDK/EjtRDT1uzLJfl73ccsBgHIGPQRDFZxC6U3F
gc2KVTclj+SX675veYBuhuA9NGSKt6EBkcOT8eq0RdO8Fw/Vipd07YblBbQfmHxMxfBK2uhBgE9Z
SjXgderVG25w03o1KBqnc8rquhnR//q0WXQpa7oqOoGjWT2OoqWffAZjuu7rlhug0EwLKBJ4L+Dv
DxpEh0nsmWRft5FBn8B1Y1ieIAf1B3yyh5AKFP8Hhi6+w1Kqm8sfd3SQBDbuUCxNOA3I5D4B0XI/
h81juIw7JdRRePypOkMoZ7o8R0n1DbUIsTKlPzu3wIYjVhMDzyNYNU6mrKtDCDUIsH+AQiKmxVq0
eLbuP/gaG4A4asWDKhm9F9J2+qDCcxO0QjpATlzvQSvxrUDd7u7yIrqmc76RPtybinFA/OO+A0Wu
nz6jRUT+O0IP5LNHPOqtnGPnRlmmL+RSpZqE5pWO/jOkI6LbX4ggEc3vs6nUI2oK8G51A9xDEt57
6XXaMoGNQWRLqImYC/8kAvBFQndt8YeXqIyaNQZHh8PklkcY82LSAgI5J7rkeXdgKluSPTGcruR3
Xd+3PMDodZUnakNPIOGEgIZY2JLcLJ4w/163+5YPaFH/QrWlSE4KGsSQ1QDtUH3Ppd/X2y4KJF/h
YXZNw3IDCkRFEgyw4YmbgX5Crh15RAbM8+VJ/Dl4CmygYauauAxjsBZXqASD3kaDhTKLv+OIZS9g
eulWTrFjEjbeMISOMmowLdJofWyWg0DjTv7YdWnTXJXkCmyAIYQmTAZiHfXS8nS80SL5mYbAZi4j
Wdlt1wwsWwd80UdjlgEtL9hbk1tOCCgf+zFs14IkhzOx0YVz2RaCUlwpAirj7yGFl5J9BwG8uK3I
X5d32zWJ898/OCyUyMfJg+bhWx4noNpOQWsTbYZolRzZ4XxtcuRZkl4qKBn8nQO+2FUHL65zrwQB
U2v4fRLNcfqXrznCors2TxK2Vrp1HWLL0nWYg766Aeku6C76KdyAFdMv/479kATfxpACFRgZ0F+t
VNFdG2XZPaklo6SZ1Bv4yssd+MbEg8hRcln4tNYU6xrCsnnmC0g81NN0gheu/ofM0+mcvk9pPK4E
AI6jYCMNc79TLBjh3s00UvW1CqFufhKJClYKOo4p2OBCCjGxIaoKcoIO0tzf5mGisy+EL0G3b5aU
zyt279h6G2WoJs6iUXP5Bv09+gCBxy/KQ+QNLHAL2T8gqS4bjmsYy/rDvAfFVBnQEzDmC/i3hUjR
ybjhEBZSO7AQ6CHYdAN0GXeXx3PtznlVPxgqHcJwlLFfvo3Qho63YI6O1AM4EAa5sv2OJ5nNbQw8
i1/TFJJFfJBopx1jPX/OW2aKpxTSVPfZaIqXQudRrRE+hZ13O/aQPLo8OdfRsC7+VpGIxTJPT6qo
XlFJFHdZ5z8voGa9vTyAa7csf0AhN63RCuWfOK/kAUFGuhsNzoIQYf55oGbFmzqeNDadca6rqvWb
sX6ZATi/nUHxpjUUhULEzVlRMFx2ElTYn+asMvmm8KYmKldW0HU8LP+ACeVLLET3xgYDHMQsFvMz
HlCauy6wtSGJaV5AY6sOAApH1vIx1H0dbUkSJ7dZMBh+3SRsXCJhaB/18z4AMyxMZ99WpoDSo1Hz
ip92bE90vqQ+2BCYm4ZSyQzvpxIIetGADxbSBBvdSYFWLgniu4rtSlwSK/NxHGub3jjtlkInIOcF
Yt8sMTSlRHHHQfqooPzCrmMiC2yUookWhWebXE6U+GCwZCQKwmXrFeyslXPZen4lvv/whLKZjVnP
aMR9neLpDCzvC+9BEgySvBwxSbmZQRpY3aM4T5N/OpDgZVsKjqdsh85Dnt9prwrNLqrSJvuKSnTS
Hy7/JseBjyyXwdnURSbFgTfhWQBvUmaEgByXayVG1/ctjyGClnRJ0yWnVnetBz5UAQyrnATpV16+
rgGsoAEYvgS6QG33RqEXe29mkJ2Db3v6cXl5XEfP8gc6rBoD4SY8pUQIfkwR9cBIQV4PFauIg7Do
uhNugxVBS2IU1Leik15EHT+mqvH+GSvfTx+iKdRrbwXHZGyUomhRzZhLhVFoNj1Ds5Fs5ySObvrW
vwqrHNg4RVovHbhSRHiCdgp4D0WTVuCKzgJ/ZTsc94+NUzRpIGLQeXZvBCqEtzrLm80YQZaAjJHY
ddmwxkLvOFQ2ZDFFLrrOMh/z8KAGcsjzeWB3xXSuV18+V454PjwP/MGFtl0AEvUg7t/oqLsH8FEs
6oxPj8A+6S3JcgIxhBpvGhYCenvdiJaho78iLtLorB3j+eFfkONrNjKFPLUgfr3L0wZFM7JKf+5a
P/rf6eEOTcnok/A0ln4871IuwVmYxmAAvjwZ10m2jB4PnSQJCIALrFLdFks236qpFNsB9/fKEK4p
WJbPTJUwMA/0b4A7+uDKmL2noA+C665QG1goVRGMkJurH5FTQ5dgQ9u7qszUpgobuucxOzt8SIf0
3WqG0IFrCmyEIfPQEA12oQahTeedAU3FnL0ZM/nthrUNT8UGnML3aGLJP/UQ2Hta+vyOZiRp916x
eP0GGDWx5+Ba34YQU9nTflCvNOFgQGQjUbszBzGD4kSftACOD2w5ACnbA/TlFeDBzgE7zDbeGIO3
ZIxZkH2aFJf9ExmKUH1rDNTjxCYrMqJvmpHm6Uq86thEG+8ItoYWSNN8eBs9LzkBYzJmd17nTfQq
1p4gsF4vqh7isoBs6knSkrzMYw8mnUzzp3mBGBPyAWue2+H3grMdfHAXeVCKNNH18EZCNBXOEI4w
Cu3YwYK8JCp0x6usykY8SkCMqh6R94nitT8ccujpzlsjELRu/MWLVh5IrrlYjggalgs0RNvyJfe8
6nksWXAjofi01fTMY+5LiElcNx3LCZEcJDnlnNOT0h2YxglovOKNBJtDcxOCWmVNTcJ1xixfpHvk
w9JlqB/Hppy3gFKbfa/XIGauj1teCGDqaWKlCU7KhOYmb+a+209E9cH+8ho5vm+DHSnlIEDzh+Et
XSS7m1MPUB9PRqulQoejtrGEtKt6ASb55m1USzAfKEu6ERhXPqkvSyBafbpuGtaLxAxtowrBk1MT
k+qhC8b8axmucj06LmsbRcjCEoDPCmI/QLVPG7WMhzNa8SDM0IM/J90GQU5WHJZrvSxDh0gBKKHn
fnhTUw8GIKB1Rw+vd4iYfr1upc4H4YMnQf0kpBPy6i+hiNl3ytnItsm0ZNcpVAU2pHBORR3mPJMv
MirBvoqum0MKLOmmzyCHdXkKrjWy7Jo2CO91hfLDHKvq07ygpXBDUpU8dj1V3y+P4XBSNr3n3PR1
3CmD+Iz5zzm4qcG1n9fbMkDzqK8C77r7g1rmTZKBRpPGdofZqFCrBdVc81WDg2O+AUVKPm+HPCHR
WiHdsXA2npByn5dNUywnAX2Ach/GWbMhMxVkJ9CIe53XtVGEcwMEMyELHnzpgGd0MH6ay668a5bV
VgnH3tj4QVFQEKJPafFZMUWfRpkm+aYp/PIhRyH/aYHq+HUNnoENIcRIfQdO9+JF92DVUKCLV8ii
3HkLX+PtcG3J+e8fzFFHeYG+MaBedNFl057FIKXIu8j3bpZ8WcyVe2IZPR5+JVSOo+BEoigCWINF
D3KKp89CZ/Jw2WAcF4lN6snyZpIAwAr4lVqi88cjgZi2SVVCfWNlFg43bMMJWRn7XAnqv+ez1/no
N6pYfiiMr6Lt0DIw2emIpBnQJ5W4MltsQwtlAE5fz5DgoUIC/Dug2Ev/JfMLIVciLteqWfYvpykD
1xsPHtJw8stxQ2iSBo+UJFO84mEcB8xGGI4jkzJrxuVE4kKFO9GN9NOoRM52UoZXVlJtpCFXZMqq
GoR7eiERWMPTFjoEoDnN+v1Vp8tm5eRllmSkMeKRF3EJFjMOmPJ2QiPpyj44XIqNNDQDiGfyuEsf
WhDho6dj3M0T93cSOZmDF611vjpKAzbtZjUFfgn9FfNCuy4Hy0U4btso+udMtsU4JFJaFXe7OTK3
aIj4+/LCuSZmWX47x3PS5PX0MrZnuvU06atxx3QJXRmds3mCfFfmrcHfHKfZJtykzVj1XCP7o6am
+IsQ3P18iNce5K6TbF37hepTEi7NdBq8Um8rWnd7o3PynHtmZbFcI1iRfNt1Xn2mDT+JYoFMPAcZ
muzK7nHg6ZfL2+FaIcveSZZFbVgXzZuGuZudLBf2VUGgotlc/v6fTxi1AYgSePSUDIqcwsJAIyiI
RygYKzN5//CBhgyxPcqFEo+gZJDZRse1yL/2iWrBa3f5B/x5gnj+//c+o6ExnQcI9sks8Ncbnvbx
V6if8JWi5K/r5PcMOk2sQL/tpnqYgtQ7ERoUBv0QJdH/hlmkzS0EvWT0vYIwE/jYl2iGiQVN7MVH
FCk8vou6IvMRvIUtHfcp0vCht4mHJhtWZu6AE4Ft8L9Th1KyKggdxhfIJgfbKgF1J0mivQJxXpsE
/ygJrTdehGzbEPO5TP21Poc/mzi1qReZjEM+67k/QVwOfRQ8KSGLO5B9yynZTMEaUNI1jOVJqlp6
bTtrlLVVY9oTbcIyvxGCdWQ/SjQKPy0eQryVfXYdo+C/a8lp40WjCPl7z7xuE53nFA/pWoj650AC
OrP//ToJVBYE1IvfwT6b3ogSZbJNNdPsBQ2l2Uus1fy19Xz2ftkk/uxVaGJ5FQA3liSpRnKSmU8O
IoJXHItcHApvXNO8oOdf/iezsPwKVLtSv4IAyYl7RTZ/SVk2FP4mMCjSaWTI51beN3Ftom8MyygP
OfIf+R3xdGs+pWUOwdyNTitPAmtVLBME1CBNW0GlAams6YYD7uODCbIrI3DcmC4PvrSBRHGU+82c
/aCeH6DOzWNom00Hb/avJFWgNpBSF6wFe089v0AnCYw0JIfw3K5Rc8JWHtuOU2aDJr0oGXUFpuCf
kCmrgQAGWW1ONwpgg36t2c1x1GzQpJTDNCodTy/Ar37WJUvQP1x0+7OAi5+AUalOV2vzjnNmEzeG
3iJS6uv4vZNmuQGHEiqz0ARM+mYFeOIoX1KbqVEmaOXl4KF40YH/70jyW2iVQPF7Bm+aTsoC5LLh
U4pmPvD7vy5hOz1GCYSQujJcSZo7XJANnGwzxgOP6+mB4g7Qcg/W0A4UDBz1bfGWGqizvS/UrOFs
XKNZPsh4baW9uAtBuo28HqLPbemlyT4vumM7JtcJU1Bu+SKJ91/fBygziBJPM5V7y+1ghjWxGteZ
sHzPOIKIitd++E5A7bKfy2GfQmIT6sb5VQU/EHJbrrRI6BIGdfQ+gpEq3fKl7ZvPgAeFZOXQOXbB
hlF2NViK/WWBrz7fbjpuy01Wpu0m81BfLPmVukTUxlEqkI/zcumTU1ok/HWexaQ2NapkK1hTx0bY
KEpo9+GziPjf21RHeLl4P2cRB3thgnJ7+ZpxODObpBHS3AFYg6v8BExz8WMekKPSXmauu5BtDGXO
oUYHEM78EvqUQQlhNMbsAFwu1zAlrp9//vuHREhIK6RYdcnfZQN1y37m5rbVSny5vDiuU2TbssnA
H9+X+mE0Imo2NIayfT7nFRr6YygSBDUyYZdHckTgsWXPIBiOiiTg3jEFtGM7k3nehHW0pwqDzT4Y
qpkn9GZq6DYOoa5zeVDX4llmnpiZJwVC7fcpg0bza9dw4OUIgXDlzeUBHNdYbJk5Eh5yGtkk35Ow
BAddM36KU1ls6gFpMa3Y0Vfy5fJIjvWz0ZPQ1FNlOfnpsa0kMF9S7iF59Smly7jlASqiCxpVp6p7
WnB3r1iOwzZtQGUrSsiDdRJDioi8gaE3AxfHrI4oxK+Zv2ODbDAluhaXfB5FcVJd17xCriR7he6V
XJmA6+vnU//Bdgjop5HSoeIEisA82LdDDvGGvo8iubu8KQ7zYeeV+zBAqbKu4FMYvrO8j3YF74Zd
2YI8TTfeEzMTvXIe5/l9GIZJqPcakUODR07gA600e/x/8Ny5ttnyAaEB/1CdTf0DRSd9f89BCXgf
diksP/VNvKY25NoLy/5V7AdCJtI80Jhk0LvQ4wztU2CUwmUlo+faDMvYz0QN41mD4qUVSIG0M/ue
M0CTqhTPPajUnC5vuWselsXrapDtBGWNF4HmzzuadMWPpDNrpDSOvbBhkCqcWAoxn/QEGp9wIFvl
E+CeNpC2Krl/l4VFsmbc58TDH15GNhZSCAp5VWB9T9h9fRBJ8mT4URNU5n+5ZAJxhO3Qy9erVs1G
RuqEV5AINuWJFgoa5tBLxgUZgLqlXtl818JZps6yeUp9ZsYHzCSA601uBYNAPboxrkviURsHKX0/
Rj+9KE9Q5GY3VTjQY5fLKy8SGwFJy8RABpjKk1QGsGFshxLjaWQgA9A0+YIOiuN1O2FZO9pHQs5J
b06hf87lZWiIiwkIWi5/3XWqbCsvzKQm4dXA9SdPbMhxJ07+TVvoH3zGJaWglwdJ5JU9d5hiZBl8
CuWbBrp85m0ciCo2EBkQ0QNUZ5J45V3lmo1l6zxUXdCXaX9Suc824YRIBbqfmzkw9V7FhT6c6RQg
NtysTMiVKrPhjm2Yt1CR7/RD3iFLNofo9jAm1bc5hcw0Ov73kA1P99AeKPc06iFzOqwKTzjHPi/C
h0sm77KcAeiUn5jPj2cGtNRTBThoQWrMqqLbmnB5niqAUNDkBiGsthlWbjfHKtvYyMp0YZXOPDuB
puhRdpm/ZSV/VQRprdxX42aaU4BKEexcPqLOiVquQtc9GkVoqJ9lMRMA/kpIIN5AOLqR7y1g1MND
BXnCcN9EFBJItCJMjzfUyA5MRllM2jU9BOfvsIIHICf7gnqTxpHN5xsw3xc7Sf1/U8/s5zg+hiFg
ZbMugBIMASOLyzWZSUfMakMsKVruErLM2UmNXQJVgdcKghyg3ur/d1WmXrW7vNKOCzm0XE0bJz0P
JYr4PVDbx4x17c1cItzH9Vn/nETW7i+P4/D9oeV00tkoKDF0w3sboZmwgkznQYzR41BDuu3yCA5P
Y3NEpn3B+0W0zTNomkm560eefu1Z5f247vOWn2FNwUpGivZBCgXRsT3zKAgLoAKHiurh8hAOI7Nx
lSHQlJPxTHpUTRNuBJI2WkDjAwKm7c5TZrtIdRz8ao0CxbElNqYyP6tbg9CyeyBRho5vEnh1cMeT
Oeq/doZDQOzyrByPIhvG2IqO+Ogir04s6O5SCcirGv5GiPFgilFsfnkPn5h9dw5rLo/oONM2sDHX
vK740tXPtAIYgdxJ9GBIUAShGxot362s8vihE9Eo19rNXFO0vESK7PQw4yX2lrLgKwXH4jfeBEhZ
GZVvYEf3IBz5PEUR8sD1dG2sYwMeSSJCwQCnO7Wm7sIb0pQa6myQRP/r8io6XJDN7RiGoOXz21a+
QSmo2WofmXWPTLdphNiwJ/dRvSpU5bDcwPIN8zxBKLrOyxP6H8rXlBbsBIbon5en4fq4FYDkXQ3N
bkaLZ4nmQwRqraDxYaFg891dHsBlRpZj0BU4afGMLE+pl2YgsWirsnhWHdK9AAUngrDrVHqpDXeU
msea+FgmU8RcbnOcOLKZ47J7iDx/rcfLlSf/DfTIaA/se68exrEZwGABcsAcYOhtTsZPgNzUeOec
deMrgkJk2Bc3qn/tVffkDWtAA8eG2dyK3uxRqHd08fcA3KubJZfZTYMq4YpvcOyWDYfUUcfRq1RX
byKc0PXVLsHOtF305IdCvV8+EA5vYDMrsjrSSDdI78iSGeuW9j90Me0qhNRUdHdjF/uAYVZIQK2K
UruW7Pz3D2FhVfBsjiggkSzNQn0HsUjIVMq5Gscvl6fkWjUrSqCQ3IyUHNNjBXbcECnIZjmB7xfh
FrpB19y2a90sN2AWFQwhaC2OYgIBEcinjnOmATXRCEfGaPk3pOKZ9uJnuYT/XDctyzckoH7Jp0bI
H63fj/slYEDnaIpQPh69lcDZNSnLOwiCXvqJht4RLP0KzQb8ANgaBALk+e6j7GgacuP38mU4vyIv
z8plwjZUEk1MkNv1u/lnlbbiOQd/67YimboRHpDqVQO5AFDuoK2hGdMbb6zoFipP3SbVybcYGO0V
t+g4kzaUMpUtCcDCOL+TPlJv6VlOlIZxvZLTdRzI32CUOmkKw6rsB9oJzAEJ93ofyrzf1BQGfXkZ
XUOco4sPRhVBurYukjH7Acmdx9wf0ps+hh6kntJm5Wy4Rjj//cMIM6tHAsnP+shz1d4QU833FToa
N30/1PvLk3CElDYNoxZBPIDcNz6qAdmWs4zbGQGOZia8kBVIlnQUQnxp7dXi2nPLTYyRDoiX0eyH
RgfvnpRt86mgoI27PBfX1y3/MKJ530eHXncM0x69bKQofY2HbpZemRixAZOmTZsE2e34qAP2OC7p
E6cFWlvP68SX6G6KyPP/w0xdu295BhYvqgzbsTkSH2j56nyFM/R6bDy2qk7oWDEbPwmtMDnMk9cf
VVuqO4PEGNlEdTr/e3lDHDOwkZNzVnsQpxb6KDUS0cixD09URa+QqB9WYlDH8bWhkymgmWKpCT/S
aYK/NPErI/pHBV3Y7Qywxq8X0XRO91yekGu9LJMHOrMHVEgt771HuHwg5TChYiTUHGcrsYFryc5/
/2DytEIKsU+b6n+xASL3XZWN875v2et1UzhP7cMAOgZHl4gUiNIzKOYqgIDvFn8k+8tfd/1828Ah
EFWB26Y6Vqys8pvKa2AgBp64fomCErzil4dx7YNl6bgK65gF9Xyc4+BrmkFaDb1QVxaciHXpc9JO
hWB6PoLU/adh0G0HHGPNhZxPyh8y9rZ6NF88Jjtvno+QWG3vSQwUJqj+2XEWRm0Ds/rE/fMK+TZW
0uixN5FMpqP21ZnafUqCf6Wur9Ol8G0kJJcSsurjIH9M4fReSNrtmmlVZejPD0vfhkFCKTdjOWK9
owbfKpT5JGTt0a/yKBQn2xr3VMfTYSVb++cDC0WW/5pDmsh2nJqwP5oA6pzhQoG1CSZ57wkyvl0+
rK4hzn//YHGyx1mKdDdiiFovGzCYqGojR99Mn5sz+e6KYbuGsQw7XaJGVEkOqgAPOwHpbSo2PZVo
IqBe/ePyVFynyjLvtEnR1ohWtyNNBvWoxkm/9y2/jlvIt5GLaH3qlI881lEtoN9rOTtOOUz78k//
s+H5NlCxVUUBMq5yOLbkXFik6J+rzrdploHArFjEGkTCtQ3WrX1+pIRUcnNs0+ifcUY2Jxz6v5Dc
WcNUOSZiAwczgEfBSTKLH1MJcwAkQm/jJnghBc0fVBCvIJMcO22jByswVeWAqLbHahluiY/e+Qi6
SZe3wvXts91/MIiw6fyRewO+DQJwZMdR/kDDzlqa988hAQSB//t1uWRQeDC0+vv8yyEldV9U9MaT
4eOvgRY+/NXWZK0L1zUVy7bT0S/9sZItQk6oGkEYU6ALofx23TqdB/2wTqwCEVkMzYKH1vfGG7KM
0eekS9ZeSK6fbtkyBW7cdEnVHsGsvAhUWycfLBOqvA5U5f+G/ZuarDOGN985fOmD6LzlJehXW8v+
/Gz2uXVJEziGIqvH5rvq5dj5m6Ttmd/tE3+aG3YwtI77B06GuT+kUH6MRmTLU/CHbQIe9+nK/rh+
g2XqwZhKFphO/t0IHyieCdykmr1Wk/lcjKAggXgTSL4IZEan9jqrtPGCpqgUCEK4/BuAsmDTgnzg
gAfVWqLScSJslKA0UZFBpz5+ptnghVtk9aJpE4Jl4PbyeXbc6zZMUM2VIpnXxM9gI4cWkChffoVu
yN+k+2rpP19d5/dtvCBIWYa+H9nyQJrkto2Br0rqVfJL1zpZRs9Y5OEZ0DBQtwapfDK+byIUdUnA
rgpv/dg2fAgA5XlhyqPSot+nQD/+gMds1l4xjhvEpls0OQFlZL+Yv9Ex225aiFVs5fkCLEJON0MA
tvXL++1aJytKJxmo76p5yJ+NJjJ7UoZByXlKh7zYXx7ANRHLCYwLG03ZLfIIzBPaC8+3lAlAkTTH
qHIHMbm7PIxrHpadq9DLJk+XJR41bImfBBI85kCrsrxOB8e3YYGVFkzJIc+fU+HD8CBklpDd4pO5
WlkoxwxsEGClTUhSTspjLhS7gwqu+BJlRbwGkz6v9++PGv83ACBKPX7QI/sKVfbc/6aGsjL/5NDF
07dZVIIcZ1xMnN4uQTh6T3lTeN8nBaM5VCCp/SrGAX2IEMNuhwb5dp8EuzEX/nI/o+UG/5YszPfz
0KOxaUGy1NuCSVGZJ/QxlM1NmlV5s6V0DpLt4LGyfoLIYBgWm0ZynT1TZFD5gYRq8J+qKC7YX2Hw
q+7CkzrB/0JmoE2eAZzr8AqWvGluQV9Xy0Ori1SfYA4j39HFD+U/CkuIy10nbRXh9T+I9IdXVD6X
KybvOMrMilrCsufJohJ5pFXmv7bdGR7ayNdw0uptjIe3yyfZAVfwbaxjx8MyLvzc+7tvSn9PNE13
3dR/jlo0ImV4UG8Bt9TbyZuTbZLUO4r2uZUJnp3jn86I5dPGeQBPvMAEVQ0u6l+2CnajAZ07q9kZ
1xpaEU2V8R6klHH2Q0Tsxe9LvgXdaronhUoOecPXKkSuYSy3luiiDusRaxh7XYEcPVA9PsQBWM4g
Ji+qtcKAaxjLubHJdENG1fTQDabYJpl6jGWIktok9lUYrryKHFfy/5F2ZTt24tD2i5CMAWNez1hT
ikpSlUryYiWdjjHzZMB8/V1U60rV7nC4OvclUldL+HjYHvZeg21dnXOkmKHNJv6aI3ETOU6z60dv
n7f9I1hduJZH5QYKa2X6bUzkCOS28ZGtiykijh+hB1FnMW/UmH2smxJGKxvLbGWnsxGRXZ/IEbqQ
I2jOfNrXQk4HTcjr5fBZ+/gyiu8u5JPbQXHSUdnP2VResadDWjxCX5//uu7z9h5QT34RCqpeDCSj
6zsejdQ96tpJr3t32eBHP4FtbN039Acka8ROloId+jTZulWsDc7y93eDo5zKmxhXQWwgl1BArsBB
9a/uWmyz1w2PFd4J9zvj5Y37I60NIU8kHb2HeUZuZWNzXOuAFddBD/gUzWfvh9tVIq5Zr4uH3tNF
uXH9XQloG+koTQ47dSGKH1kVRQs1vdyXFYTqkIK6a7D5b4T0WqRZtxVBkG+CBFoQZzAW2Sus2F3V
ywa2H2TjXrfSERvgKMPJh5heWf4I25wdJ395PTIcwGntfs9qCHdfNd//EXRUBPzbPgliUjPQuglw
7f0uJUmwMR8rA2VDFvlMk7ELVflDCvaph9DVCebpp1p37sY4rTVgxbM2btlXbu7HvmGfRhLCXrX3
06Mb1nrjPbiS67CVHJMogmEJ78ofZZKOn1KS/YIIgxkga8bKs2yNf+zC1hxkVUwbd71lq/vDMW7j
DosJt0g4/BQ/ecs+QSL5t/HwuMoy/kGheoRUf3id6Qf8Bf+9nxTF7Jgp7Wk8cpS/xgTg4Cz02N6r
p42AX+uLFfCtUToFVK/4Cbd5mG+VKLtPjcp2JUcup4MQw86b4DB03Wq2jnM6qVKNXhjcdQ4gdWCv
hsbZzz68xa4MFyvuxymSrZ508tONyk8Tg9N5CKeM6369jTykruOOuinlT1BMnN00p17s1FJtXA5W
dl4baAh9vKIlQDICAFB3w7FIwc1+SXtRDteFug0xlIVRTRJq50eQU4ojFVllFxrfuOxsAZJXYt2G
FEKetwKIjIZxRZCDOhBMhwdvEumA0FUm3XS4ahXZUok6L4YygaxlDDBhWdwBl9+6iHZnzq5769qg
QTZ5JpwGbWLWj480XcoHYTueLv/6tUGyQrqbBjLQvqD/HE2FHm5Ur0uAMlwD5N11bVhB3eFGo+ra
+DEevPJQ5eJbQ9zXQIzpxq6+tlitQJZBirxpm5GYFblub/BqhVqPXySQlr6uB1YgZ66EnGfa+nE2
AuULo6Nx16AatZ/LzUzfm8bXH7ZxGyqoiBvUPuRr4qosQhl3Uz6NX3QYlOPTxL0JwD4DwWGUcbuO
1x9gDlmUr2OdsIDvmYSb+9503A2/Rh2EGX4SvFWm8jAAJqxeC07nmexc3hm65aa8MuQ25FBNzMGn
l4OUgKxeURDQBtX6x8vjvfb15Xh4d3GNWnCnxECKH66vH96gAyid9RuTufZx6w5QUDLlSOCZmFAX
yYxi6NQehjPDlbduG0tI1KKxl7l+vNBWAQSnHwIUITaKo2s/fvn7u5FxTAfPTtMWPxKlin1tauLt
ItGTK1e6Lac4Fo6HDE1EYmmmiD74StP8hNLcUvatnU4XG5Owkqh/ExZ51w8F1dK0mwp6BxgKKEak
+8DD4CFDlntXVOV9NQUPIf7QdlsvuZWNzhZY5HPkyc6YMRbtgPRASM6Fap1bV2uzsZWuTY21SVQj
H4KsJmPse4Sc2By4B3iaPF+OiJWfb+MDm14x7o8Nbt5jBQgaEL2e2+ldV3YwZvdI1WzaLy0/9w/7
kA0CLFOCvcUY8xd81jKgeV1YdidqVyiRptF9wiKVfRo9sALrQ+tkkY5NBXlMuM3PDXOf4N5eDOMh
0jSlN3M7d+JZJx0Zog+hrLSZjn7tq/ocKR66H4fUc/zPLc4gGkMwQjTRTs214bAoQPo1No7XzM5B
Z3gTjLs6SMrc7KDlmv4sSxiry76d4oJBbvkEfR1CdrPLjPoEwZmw+D5BKx+CxXg7dovHsI6q6Bx4
gwk/Dw2R3Yd6Lj2S7oMoLeqPDu8L91EJ1eQnOMzS5jePXJ3+4B4tyqMQQdD9GuFzlINBks4q+iYD
WNPAO0aw0vfOUVb4LLolmdfQfuMZsRIfNliygsrFXMtk/isHpGOfhNFzAUJC2xP3HAJkvXPL9JcE
TnnH+mZL1Wfl6WKrT3YJZ8zjwYyEECX+bUZ529769cC+N1M/B8MhCFkVtUfOXFIiNcWQC768uldC
x7a2Hru6kKyR7E5BTevDOMIxi47BdRKxrg2oRMI5GUmBflV5wG+LIZkf/b7zAA5c1Icv92AFwOva
epSm7kxIA0XvSKpuaIXixxtwWAwffRbcdoDaS8ZvMm94MczdLwTHXEJ//XLr9C1j8aeopf8+F6oF
mQiSk/NdkZmLu8QgXf0cTiJx8iOHVFhwbrour06sGFlzL+C/7e/yICu52g2TME9B2fjtQ5S1UGJ2
BgGjLbD0jDkwWfTdfpxglv5Cu3A2d7KVUfvEdBmq+4JE6PbLmEI6Nj0bGFFlh6rv+PyiTJFO56IH
kx96FGrK/orkRMu7NulKDA2cqvDKEqCUOieiQznIHZIvWG5i9FK+zzTF75inMhi9Ywo3nOI3AWMm
VQuJeopu6BRG5UeRgXD7aYTe1fghYwOeEZBrG81PGPeB+DD3KFa88Ey389cGFQPzgeddXf7dKYpd
Zy97PgbBLm+TEsICaVKXTmxa6OF+TsBR9j95DZOgS/RpBi1sAAr8fVv29HMxOJC4m02fyT0jBXWf
k3FS6kviZJ37EI0QjnypYVgIgim0guheQL9KnANmZtgXQ46j57cM/zZniKd47FCDu8WPZQtc/jmQ
DlDfEa487b7UuU4fQ0LhaaNRCgAXoXOdW9k5Jvub1XSud6wSnY5pW0feQ0XJwE80r7zmXCo/kJAQ
7BIIj2Qe9d2biVaRs0NPgu4naq5+ne0mpIe644C9jd+mDahWH+QQQlO8nBdsF1R0e3HWXZVVv+c6
HLg6+uk4tOfcRbmgLaMoe9DAW1Y72eHGTfZ92IFwAKH+ohQ/y8aQAP6A44z6KOS+Un7ycuih7PqC
C7871mLyq3k3ljA6eg79wAs+BiPA5hxIstQMT0MShMiT+aniGEc2K1H+1QwFXiWiCn21g2ZtFP5t
gNGXH8cgDbw7I6P0J9aRBuBbyxCYX6HY3J+wOgev+1YluvRf06RI5zN0ZcJxb0TXgw9eV1E94TCt
qA9GTOSKgwcMYH4ADFpkRzgTUHLmI/B6twoOrksGIkJdE3mJvn2YwTF13V2e532W7Us3cZq71lAR
T3ALH/YikUNzlzKI/58ENGPFviWZ+ewFZuBfPVCM+gObJHdOCdC97AZJTcRcUTlz9QqhbNocSkcW
8sAlfIeOpQfNppuxK/PuxLyqrSqohtX+UXZQ9zk1niPZPmNhnd6OedXBoK/3+vnQpVGp72sFdM+Z
VbVPj4FreHOft6p+ZjICJ6h0ZfZXh8N6/IjEIeR84OcN8cCHCi5p7G6SWajvQg4xuWkXEIIlrOkM
uEtY1Kz+UKHyJkcosTU0UQc6OUEDPdO5AfQTWQP6SRivGj+GLvNgsOaXkUaeAhqtnd4niU9eeAtE
pLMDe3IQE/gpQ+RgSGoqTm7psB+5GIb8QxhQUb9kQR1Eh7TRkX6sirzPP0NWHCd64YOuEOf1UNFH
3Ovn6HNDpjI9p6g5tN+hq1dnw26Abdf4G5ZvefJcVKOZ71ATdQMAGHkenINGSucoMcD0kOSJl57z
ykh2gDFghbKV5wfBESHF1B0RKQTUusCT/CxReRQ3mVuy8jaYISOy9xsg3X9HWd07dyAMhkDt18oJ
k12b12NyNwtwNZ906Kf9TVmlZa1OyAUn7TfmdFCDcPgAJkTeUv4icm/4OhdtKNQOUpqdOAym1N3B
dUkyfcXXoHi583uFBN8JZVq8wg6RmPOtFOzaUWy9pcdQwKNYJm1czCNKkSCcZhXYn0n2+/JRtfZ9
65bcAKlRFj1xnjNt2v6+yF2sXTo1obguc2UD6KXL0m6EmG4M0rJB8ayAndKdg+pxtPE4XdEEdW0M
PeCpeYibRHFPwHnb0YWrI5V8VQSrJqoeYFF7A5J5scO2qnfVGP5Snr5JwJ51An5d9swG2fsiIw0O
+in2XSQkkMVxdjD4lfteT1cmVWyJ4kZT1TksmWOtZPSCfZ3nB5w+7lb2dXlu/+HGYosT49CP8lan
Q8wmJEahHAmF4JyPh4Lo5nbKhs+X19vKRZos6/DdQ5OAZ5n6UhX33M37nR9NLxzyx02X/FruY+Dj
IsOpH0u6CfNeeanZosSV1BFLkdlcwGYcAuvYM2gPvgB4VVs8rbWhsy57is4lneB+Hc8z8KZhERxU
n+tT6ulDRJytbP9KLt4G3cOXBUzYpJqe/RLWkjso+DMQRgg/j1krP8o8/DVBTuHyLK3sCjYG3+ew
J0yaTMd86CvY+rDAp0vwcuJt6UL8eSEQG34PQXXueWNL7ghR8ULUhxvmvZ8tAKWkultsNXoN2Gu7
SYr980IgNiC/6udo6DQZ4qYV6RESLT6I5SBip9MWd2sFOwLfxn8vbpAG4c/Xh/k9K/Dg0GktjgZy
qCB6NCeZBA800ObQGFDa84Q/5bjAbhQf1gZzWZnvoirzCsfkERsecX2LipMHccSG74RT1v5NV1U+
Sp147M94Q0o/up0EVM53tQ8Vfb7xA/68YKBr/O8fMAZ55QiIZd/DPXHMzsIzIrn1khBK3ZdX5OrY
WhsHXLRhshxO7p3fAUqoxkcd8ift0v3Ig4e395ye2G6CoAs877cKrGvj6v27W8gaDrNTkfxeYpEC
DJ/uqwB6LTTCumFF8OzP/EMaoTmIxv263NE/hzmxIf6qjlLdm2UkQxdvuMHFm7jAiRLsWBq43z24
UMCWcoBKx8bIrk2ddcOopHDcRnIXpZKMqL1MCJx33RLuTxuv4bUGrCuGCp0hR4ZCP2tkkR2ordUM
aSeXbrnernzfhvtntJLITZsZgY3fLFoI9+MFtwWWX1kCNsy/Yb7fZ4KZGMCTJOS7hiK7Do3WkEXJ
DvQ2f7qFPkUaBTsCudXgqyrrfIArrebZFip4ZeeyRYR5mhsobYRDPHYzgVxSDe3lthz24IdUh8ur
bq0JawMZiQfkIJ9H5Jnh1oLneApUDZIHwdwOv8IIClS/Lze0srxtDeGCIx+k3ULHYuL8hTh9/sAL
oM77ZKr2yFHk9244DBt3z7XGlhXzbluk8zBMsnCLe11DjFPP4yPkdu+bpoAqvimfhmpLmXht+Kx9
Qja5V5IaZwtPa8D3IPMsxkW3CkCTjRvm2v73H7IA3CJd8M7Jnb+8lCVIGot4FWMkRn7hRg7JTTO2
6jBn0QdXlBvCM2uhZe0NviiQuZJTEwsANAww0E7m7RMDh8qNBv6c44Rc9L9nCLBbJ6m4m92/EdkI
NPmXGTJ4T6HOhIJZwh5qr9Kny4tvpTs2OaCo54H4A1TqUS1jcp9VGRTFg6ENv13+/hIt/71DE5se
MDYsHcJG9TE4CDPe6JEWIQDjVAdILMA7W6jhVHJYvG7xEdZWhU0YgKCJM6iyzO6rvh1uhPL/1lH4
BPbqOZvLdFcteEVcD2H8IKeXdtqq3qwNpLVdMOLUSRRqVG98OVO1Y9AqCKrD3OLh/PflsVxrYgm1
d7FbZEHBia8xV03fnWUIp6IpJeJ83deXVt993QfFBfmBEgs7hzCLHJCJCuSmb9Tab7e2A1Ujw91M
ksUjMckz9MP1tzDBc+e63249NwCBBuqgH/B13pAdCFDtcU4gmnzd162Ql2WBJSxlfl9EUBrdUceh
9T0SWEReOfRWyI+6m2sfclL3SiOpuwOZGAs3C4w6XO7Ayl5sUwUykoUZc7shhioyf5aJapp7g8g8
Op0fsY2dZOVksekCepa5yic/eclwG80a/564uAUurAoonMWzuhJWRGzigOadA07sgA1SEOc+C7z6
w2hysjFWa92w4phANRhm8XPyUjD+JEP/vqnBwoQuVgzBzG99BTz/dZNiRTNM2gLWRhEKhFBVPNJg
nPfV1Ca7MoLI13VNWCHNdNu4aRNMMe3qB8Wan11ePmEpsOvuycwO6hG4b3C6h9inY9jAOG8i8taj
SHhvdGDl9GBWXBN480ipaQ+/wdo5ZZH4IqbenEaziLJs92MtPqwAV/PQDKie6lhR6JaauftJkcN+
iuCJ8um6mbAifKmKoMbnp/d+q0awS00ufwbV5M3f6tnx0tvLraydfTZgvvIM5LVoi8WLvPWeJo3Y
dQ5MJ7l0vowOtIAK3Fc+jDT8tcizRGn383LDK7u7DaBvkhRv0a5W91AeaRpIagSog4co7Gw9mFYu
RbaKMBeonBAt5Evhg5yROcPXETfVRb+pcenfzZgUsEq+zmGWBNYWIKSj+jDLyucs8O855uoYRnAP
ujxUK2vNxtNrIqRKzYikoqy/dKjt7ShJP5ViU6hpbS6soK8E6mpu4csXrWFeneWjdwD/fgtVtfbz
rZDXrawjt2uGGPYm/a4ReG6ZHIJtqDQFGxfgtQ5YQe/jygu12WB+6XQYgSsjSfBohom/XJ6Atc9b
wc6GLnTLcupjXvH6lUgyFzsUbq+0zSCBFeoAwqVaDoN8USyf7g3sx8Ca4NHGo2dlR7Rh9H7nDUOZ
pxpIRYiKfaHTCMd0l0KVlIISx0/4X5AmuDxSa20twfjuRigj03mpZ+YXjoTPgaZptaMuZCKAuOKH
3ruSBEJsTL12+hCT7o+4vZHfVQYROw9olY0zamXB+lYwc0AeClbwMZ6qZLpxhsHbKTymXiMfx/rl
cVprYvn7u3EaE+wRk6Pml4bNBolun97jmPrswhps44K41oIV010Or8ecBdMzfA0AGc2gFmxuCr8O
v/WCJnQjN7CCECE2el6irkq6WpsXA8aj3GsA0syRTZ0Wu8zAJedUoCCanWtnUtPZb4uZ3FUTlIEO
vlNX4w1gECinB0Ky5Hh5ZFdi1db3hSNd4qKsr2NcwuRe5SjsOmCRbMzbyqHyH23fKMGjGgXqZ+pV
zYnL4C4jSIGPYv491uA5QYQyaZS30draHFr7QheA5VoWDvpi5vCm6Ql48lr0/KWeNAAslwdspUs2
5F7oafACD11SDdI7WV4/KfXx7QbbZWm5NxnqfSARhYfLza30ycbgi7YuBVAWbQyjqfKoDBS0Mu10
tx64uxtLf2UTslH4ovAq+MP08j4L4dcE+9HvpEULqDS4u7SG9ODlnqysNBuKzzxHQ5UI5R2o+5Jd
1wF5UC+H23VfX8bv3Q7RwX4MlfhkusOmHcBRLsufAgi7fr/89bUhWvr07usmLJuh4bi+dlonZ7hy
RzuaiB4WEhP9CCG7Lbrx2hhZZ79ppgbCjtUQZwOqynDjJofB25yBtV7Qf/cCypxMu5w4d4SVcJIH
vYqDY32WBibg/4fi51qEWMd/4whT8WaY7sYBdelFt9CP+A3HZrpfNm0AKX86mflxeWbW4sOKeVZS
nUSBwWndQbMLzyVy9Isl9VTPW9zVlfeqDcqvoIw4eG6i4zFKwwPsbn5FVQjFhFx5e+Sgsl1EwDO+
3J2VKbIh9cb0pvdz5BEyXy36KQWUbBII5Q8wjdm3YALUJfyaM489XW5vZcHZor1GawcaB7CbBz3R
O+ta5689VFQ3dpa1ry+9fBc2SqbOACEqZIuX9HEHexIAYubfl3/62lDZET+3LnDqAimXqGz3ougD
eAFiP1ku+yFg6sfLzawsMGqFvoA9WzGb1gUWZnBum4IdeAVd99FF4e9yC2sdsYJeutyhuREucBwQ
bTYZmfdvL0leTsF9NDVb5dK1y4eNt4e/hYH+TmnuDAu+KwwWGPJQYYVLgQJkRbTk3JCe3tDSQ5ra
8R8cILOuZiKDWPHv1dBkZZ6VhhJUYfJPRaWaUyvdfGOaVipm1NoHUKNq05m7gKY21RkeF/wwhtVZ
dV64M5GEELErviF/edp+ka+lAmw4vgkbgSY5hlO65zdPFt+NVd/dZlHwwDrUexYxfl8PHwHe2mJb
rywWG5mvwe0cagBa7kyK6mwxIH0MzoFz34eFBjxPsY1Ex8qyt7HnJhx9SEMQEusqDHfwATjQZSzB
Kj1cteptoHnGJja6FRoQtNRIYiI5l8Gu8BTK8q9ZFN3pcjMrm7eNKucRjhwp5//dgnq4oCjffyY5
7mqhk9w4k+dsFGJWdjsbYp4NtKReq0mM5LL3wJhJPtUdrjqXO/K2kv9Q57HB5SNk/aFr1IbPAOS6
c3XQfTbUhxRAC5gx5GXzvYFLl76BU7Ksvuq295tPIiBwAjuURuckv/VIHzF+BJnMcz7DOpf4j5wZ
WkCECyIg5PeAR1wJmm3KWdvuo47Kge7gXFMlBAg6D+bn190E3/and8cCgIVemrMGVL25nOQuA0hY
oRY7boknr02EtdEQAWTUVNY0LuqgNSd/HDr5nPOqkhvlirXgsDYbXXpJ6goBkoSbf5IL/29Mh49T
vylltdLAf/CLNSOzl7biDiADcgLqGVZrTMtdyPstQubKINkARjxzOTKlZI67noIewEfnWxnwZCv3
vvb5JR7fzXETOUJptwziUUBzDX4X/Lc7TvTmcjCs7PY2LhGO5ouDUBbEXRbcL5gcHCfermiBXQYu
24GywrOHFd1rwDIut7g2I8vf3/Unm6LpH0JfEQAzQGf9WZMweYqclm0sqred7w8BbqMUBXcaYN2B
+alwLSvOLKUwlc8c4GQPnIokeyR1qu5qwMbNHtZrJb9Jgap2HoHHY9/9Xjr1c+WYIvvaiLHRX7oy
KsevCrWP5oNXjLN35TPbBjeaGVJhY++LR49A3+B1bg0DRb9ygJT/q55pz7c0O9fWkPVegcwAyZOa
iDsYspi/FAhI2W6ch3SDRrk2pdY2AbfdQBIwemPqqfrTWNdPBVRjTlli8o1lutYBa59QcCzHvRra
K8QZpp9NEjl0lxRIjF6xJqElvETHuzUpZtAxqtyrY8MzeU9aZPRUU6uHcIamxXVNLG+8d02wMZxb
Hwqw/1wDGl3dw83Ev/l/tGBtFHwaVN1WtIGciHkRyE2eMmW8cw2QyfN1fViuUu/6oPhQO1S6dcwE
Qhec4o8ZTFGOYAduUa/+uJIwEfbmQPvFpJxUMZLF9Fj02BN8PLT30PPzNjKHf7z3oYllib3rRDW3
hZ9DjTWWQ1TvK4MPF4oFO99ln5OKZC+Xx+qPKxbNWG8RwoUEiKhzYyGMvOV6wsmcw6BhYyrWemFF
NJgUDLhoQ2M/bPmRh6nZ+1KTU8hLcigXv8TL3fjjrQ/dsEJbDa7DQhjGg4Y7Z2Cu4cMaBTvgbov5
x9DX5rYfNg+jtdm3orzxh2KsvQizX875LXG1d6s4DusBQhkbl7+VafkP2jDziM5E3sYjeCQeGDJO
iEpB2HUb0/7HlA1kw60wN44SrclzKECUcNcpMh1+Az/rO+sDdoqa6suUjuwuccBluzw/a/2xgt4I
GXjKNdi5ZqMeIOmEt0yI6srrdZ+3Ir4wGm49RtRxxVSMZy9s8VBxvvztlSVsYwlV1nfCDHjpySzP
TiQjKeAkg/8JD2t+DItsMy2wsqz4MnbvIn6c0kiWnXTjhg95dQDPMA+PXatcDpO/RZ7juv5YEe9H
To6rlKKxIRpwX6hRNSFEuLue+KdgmIMNZ8i1Gbci3ydRPgEK78aVKPTvUU4eGJREkY2Tdm2wrIDv
ggFJTA+SBSbFE0ZHBfvRh5j3OmPdxnVhZU+xUYO+Dkk11ti7eIALZov0oloCYnkRh8t/1Rly85fn
ZKU3NmRQhCOUwsDvwNrFq54vaeAAEzPPQm6M18p02KBB3y/bmqDI9aaBxRMtYs/gn8s/f+3jVnT7
RZHqqYBElFRea44kKeSvNGqSYmN41r5vhbcPt+C8aTHZEOIbPsJDgX6DJONWJmlt8Je/v4s7fxZe
VzqFFyvIiJ/F4CrvS0rTKDw4taeG83VjtPTtXSvQiabGBFF0pxKS/szy1oBGypt2o8K/slhtLWEy
9lg/SYAncIlzvHFdiOGYSoYnMc4pPUAVNr9JB6drT9d1xwrvoiznluG2AyxySb4K2U5sH0D7fqtG
tTblVnxDaM4vGo/iXpL0xSMZ2yk9JVXmb+F6Vnb10DrDaQNjvJzW3j9lBJCjnzmfxpflETmDK37d
Jc5GCVa9GMGVTrwYnBxgCLK2nOgdjBndvyNp6E2Qpfn4fNWE2FjB0fBFPqJPX6EnCYG7xW5YhMlW
mWIlRmyAIHUMFIWrCru58rsfnUOLv03u62OSZ+3xcgdWVjCzg9xpkA4UXQkZYIfV91AR8PRRhOD4
/K1AKyrBNFKJRw9TByn+raTkyjKzdXi5N8xQpSVunFV1dSpqmna7wOH89+U+rQ2bFfS0ZaNsRoi0
veU84UZR3Q9S3YBy3VwXhzZeUJS9qTLpqlfBkxAAbVTEvb1OUqfZ2HvXumAFuh7KXhR8wCnYQyNz
zBx5Q3un3vVNk26cTSuxyKxYH8scTObcxemHMsU4wq09qsytH4pvNTT0rtt/bYXdDiD/ZCDjHHNU
EMGc8BwPhbyqNO3h8lyvrF8bKEg1DUsoQKnXtxvJmHbew3Kl9gsUW90AxSqI3G1RTlYmxQYHVhXr
c4eAjPSmZmUgOPSW39a5f039241scCB0J5KmBO0/5l47vGW/jDvSU41qGATvxMZVdCX6bFRgkWRz
mmQO1laoza1I2Cx2eSWjLejG2veX4Xt35sImTsgqWzRgoiR6VKbSn2HgxTcmfO3ry9/ffb1yXC5a
naWvJhLjOVOgL50gIQE9icsLau371kW9qZIkhwYD9iaalvpF17DM6PY566X+el0LVmzTSA1ViJvD
q0RO764pZhgf1xmp/rr8+ZW4fpOteTdAEIvJQ5pEc+xBkfg4N9OPkfRwssCr+RyA+XvlKrKO8i5F
9ahtczc2RWPYqfLZ0H6AUQDgVpf7sTIRNkCwK10ozDt1/wrpOH7PGG0/pv51gB83suV1FZygkeoP
uteuKKYvvo9sAp2qYJ/39cYtZGW3sMGAqinQLK6dcBiF3rTu+NMI//VzGLItdudaC8sKeDfTdMh9
SXXD76q6q49NU36DfH579PjWSl1rwIpkSAlxnoWifRW54x5ERfdygvsiimHXHQ+2nu6YtEJwXutX
VBDgJ1GpIdLQHSLR0+U1tNYBK5iNVmE6eKR91dSlN0gaPPCyyh8gxv735QY4hvo/xQTMpxXLI0+b
kQ4dGkCy6NavaJA8jkMeJM8wT4CKTREYEr7wKXPKc9KSrUTSm+fmn9q1Dm9oTQ1tXnrZD+rPJVx+
GOB/cZOobOjOJMJ7sAH3fXTg/Vm3Keu8Ux+62v/B/WKcAGjvCOH3AQwo+i3K/9pIW9sBrccJVjyu
foUmDht3UPbOP0EQSHyv5+Yqip8b2ZhADvFl2B25JIZjfQOCrmKp3pfUdX9cnsyVHccGAY5T3jZQ
Zhpe/bnqnqC/NsHVVDSm20jOrNxVbASgGQo3aRuivkMESCV3VT6Ymt1BGS3oul1Ci44+uCKgvjkJ
qHxB9O+6blnbhB6SnvrK168dDDBAKhPQDpUe6/2Nk2Bl6m1VXsZK/GhIGMcZsr7ZWHYnR5DfWJzy
dF0Hlvl6t88p14EXWOQ3P2Sh809965QvcLPaAoev/Xxrj1BRDWmzaOpfmc8VPxk3hB4VKx3ype42
TXTWpt7aJ3xtoPLUiuK1WfClAzKOJw0FfIOk/6lqwZFWFRwwLw/XWoesvaETEY94FoV3xEuyQzOi
ZDsq4DAmsZk5W4sUO9rZBF53KKpYtd0QHLukatM7uB1cm7m2wYAcAlZ9GpDilXRRd2eUyB97d/P5
tnJF+g/8z+Hw64QE1yu0ULh3k8EnMnv0y4IHH5hysl8ThRvCxuJdmQ0b+ldBNWsguepfxTTlEKRD
xUKSbtp58EG47qZB7QCv3L6pZ929NgIgIg4uzhlrKtlPGmW+y2tqZf3aQrs8DEEWzZaDtFdz8YE2
qCc+Q7EMiqikrYvuCxh6WYLcGkh0eE5cbnRlldmYQD5APjKFKuJrylJxm9cePHsa/uXyx5fB+cMJ
aqvvdjiWKgP1ltdOzt5tQ/TncYlKNUPKNEw2nfrWmrECXwU9FBFUUrzKnkIdlXiQ39r7Pr/p0/Jb
YJLmyjVgBT2IYxD3kLR6bfzF/TnT8jZopxnyb9cW4GzsX9PlvZt7bvlPrgv6amT3xvMMcqRvLk/K
SrDYWD/U791J9ap8zXCfYDsfyc4X7olI7Tp/MWy+3MrKnNjgvtHJSpa5un19u5nDhOeUZY66bWQ9
7iLVX8V1geXqEkv/OrZqODKJvnz1VSVPHcHbBZbj5S7aRqutRIiN7vMbg/xgJppXQwPzTVYTjCic
bCvLtTYby9/fdYAMZsx1UJbYulqFB6Q77yofbmUB7Cw3zqq1Dix/f98E7cEm6bL6NYOpEEzrSwPx
dc8nVya0bTQfq4mLFwupXs00sgdSieiGsWJjC1kbHyu2DQ2juvAoRr8DyNdZSoYzBdLu/2CYvdaE
FdZiMh60wBReYC1oMNigxlMG9f0DnL22MmhrU2Cd5WoyZQC3rfrVdzj9H86urElOnVn+IiJAgBCv
9DL7jO3x6W77hfCxj1mFEGITv/5mz/cylkfNjX6diUCtpUqlqqzMz1UA/g8RVGSlnGf5ugmxS8OW
F/2imqPLKR4CMnXCGwqNqnl32ZZt3z8/zN4doKDwqdcgtDoSB7Vzyn3v3666tsJtcv9lXlWQ3gvE
caK11yRpD3ho0scdeBov/3yLKzIRdlWNy5rHujzyFNks7QArM8QyuiWTfFri6cqklkkACLGPfIqR
FH8JBLiuvLjbxlfneE1AHTjHRaSqpToiQ61up7zv3ARYGWS1rlsjI0B3+5zCY1fyRcbiYXLKPlFs
+tGV4tN8Fk++PIglwHENWyY0mGKhBD9WeZne8nOeTPVtu0sr1FsiFn7p6qraXx7LtumGUVdNWMwR
m8vjm6CDyuJf7pDr+7IvXt5eBpdHsbgOk+evGDhSmaA/RuodVI/acUBri0b6EY3IAFKsgYA/HoWZ
4DjqQqQIZSoc4BDczpOMpq3AFZ60FEjzyxP52MTxdvnTxFmFKAAilOWxyHzp7SeHeUBQIFF+lXaQ
x0xqv6xXeT17i0Q3EJrAQF/+2I3tuPLrP95sFp///s5BudxfvIrT6qgFSAwILv+n4tz5UWT1kKCm
Fr5eXqUPsbqYxHmD3o0DkezFAS83feXF3NUbrsB9wx0Q92QOgoI2SsvNUPrqVpT5S97Rr5dH/dhs
mImXQ/F21lXs4umhm2JfoKrwMPUASL69c3Tr6M9Ivy0rNmo7CIYjIBS8a/Vc8B/DMka37sjb3SxE
vTIV29cND8AhhiVm4ZZHoGaCcAMWCLSEpcRl4ZU/3zB7psG/UzFZH7VfyeYF3HxuehePAcjBr9sM
4yZ3Q+hUpZTzI8MNeFPBncA/VpADh8J0NMe/6jNX5eWhLItlIuUGAQJocL2i7u3483f0N6hNELtX
5mSYCZRDMR0neSDdfZqKQ1FKkNEHKIT17VjfXTcBMzifh6jxQJB9n6r2YcrQyhgiGbOy0xarYKbN
k6oBCTLxjgCQLkmVlV386BboyPbBKLSwJr4vyZhe1UPkMRMqp5dJjk6V14gh8mkElcUYnCDDzh4g
upD/d91ync/BO+8CIFMW8bgsjgIPfFAUjkRDP3hR80rl03KNMNO0peARcqIjbAM68lSOz6qE8nqk
QSty3QwM84Z00owJVN195nj1N5qLAJq/fcWvyu0yZhg3ChdIfFdiOg5VIW60pl+FC/U8cER3G15B
5HcUVb9ydm2LZdg5aOrbeUxHfizqdFl+uEMX8TvGVFi8zqXq63+vWjETHkf9rmbao/Ie0r4vhTdp
sMKvanBZ5mAi4zjxkZgctXuUEgA2JvObuqq/dAVSMNf9esPA1eJM8zRF2dHVrFnQ0RAQL31wwcQ0
3V4ewTYFw8qZx8mQpfF4LHodfYOy27jVUoLKfwSa8LohzkO/MzuqkWTFM3N5BabpaQA10X5uUL9p
oMG8MoLFkUeGYaMJde4yoJLP77OhvA2wMfyshDB8uzwDiys0EXKAbCuwqWXVDxHFv/IpfGRn+m/u
eb88Mr56ZxaWywPZJmLYt8h1pqOur45BDhHTL4JXBPCAsh7478sD2LbbsHCwNkGjnKjldXKmz6gT
1RvlNdO+R5JqpTXJNgXDrlPCdYBuwPyoUHS6l0NIx01Loug6eDszcXEQYqMRS+fxKMuixhT86oDe
42sv7b+wcMOi81D0+pVLyBiRBuETxCDLm9gd1hA4lhUyAXEy1y4kfah+zdhSkU3gFtq797k30hWb
tg1g2LQcZhfyxBigEDX4hgcXxJf6Opo5j5m4t9RvHa9v+vmY+iKXG7eL4i7Bc/86bAyj51m9cxfK
z0CJOwfZkddgmUYPzlAsN3k+RteVEpmJe3Ol45YxuIFeKRrenvmSBb8Q5/D/rrIwkyRPB3Uk+NDp
V2goLhsG3a8tV5mf+AQP8ctD2PbXMGLhakHaLs+OgjhtuZG0HfZk7q91pybeDYkQF4KK0/Cccvhp
7iiw9rqrSrEWF2SC3aA87LnAFgzPKk+faB0Nu0JGe8SaeuWxanlEmgg3HuFlNdCofy4k6LZBmMDu
wOKoZNKyme9EPHwOFUT8RBW/QDI6K1aGPVvX37UY9hfubdDQaXEy70hBV5SQVtdbKdruQcTl17BO
3ZUaiWXzTeAbRMK8EnaBkOBcVFQiQ0oP+HC6Ei/Zduf893fWl06NhKydzk+Z9IcbkU2fWTGqDVPp
4arDGxrmDSrytEUCleJZcY5oWDtG0R2USYZlf90ARhQuMxG6YDlIj1XU0uBpQAtX9iOWHRMr7tW2
RMYlrSeSz5mP8/UmRalRz0/e4qYRuk4rc7ANYVj40I0gHm+1PmaSAuc/+UPn7KBDIQhPOpmtIn9s
Z9a4rHntB17TRstxQuLgRubtt6JaxCcAbP4BUeVaD78lfDJBcMNcl54OpvxEx5A3m4wW3iYDz9y3
oFPBDjwi8q5CUHKdgZigOMZoFKO4k+J+6qvvRViPeTKO1XJz1fEyEXEDGmmdOg9w/bU91Ck0mj36
bdlAZ+Hy9y1bbzLkpU3rOLls8xNn/hFFV6RwYyFfy56HKxZoG+H893cm7kFYZGJ9ODwvaSfDbdAO
NP13SpUTb1w88rtflydicVQmLI65rheA2j47uW5L5WtBIll+qyfIcq4YiW0Aw9CJ6OcJWeD8RKJM
bTOvdLfesAZOs1iGiYmTXdSUuFKzo6bNN9kO/4oGpc8grgMAz1bpEG1TMOy8WLq+qLvOOahMlf5O
oII7biIPbYjby5twTi9/cCkFhoEHLhzIMqTpa6C83wWUtPZICT6eS/fAuN5CspvvvaBbObqW2ZjQ
Nl2mdc/d0j8yBxROQxb8NzurBM22j59n+O7UVp70otxr/GM2essv6Pyo+8pJ1wAutq8bD203RSlS
eqJ/5jxi/wDb3Pubpkyh3XfVPpiEdgJdVSjgVjlYF8DBUhXhPXe6JJuRGRrwotk1oJcZa6hyXR7O
YuJ/odm8LIxRtidHpXifYEsmMJ2BRK+EgOF1btY/r+S7/VB1S6pO9PlXMMVV95Cece46DdKu6yZg
2HbFRVaP6Ig4FV0tbkkKcUE/hSY5W4q1tITFwn3jGs+qMGpCXzuHrBy7R+Gn0zaNp/lWd1N6E7E1
ph/bVhgmDgLGoZZZHxwLB9yn4H7m6HkTPW0Sxw/Z6fJyWW5Y3zDztOBosVhyoJlEXexckBkn4UTC
/dKPD7PMbrwxXYuuLctmgtqqIZinccLOQH8XIoPlWG4KqADfOGFRbrx21d4t62bC2wIFOHCdigJa
rCrcap0OO0hN6nvQHfy6vGi2EQybh/4iOKXIWSFS4RHAnGh6GWfI8ixBvXy6bojzIr4zEi5cp0N7
aHgkJSrANxOUSYaNls3cbsp6WWtht23JeYLvRoEgTgpYlpefOsnrnY/TsD1Lr4SQKt9EqNisRD62
9TIsHnA5oFZzVZwgKFrsgM9mD9AJ/oK33BpbzMc0aR4z8WykjlsJzhzch2o8EYIEeptNTyxGJUhA
pzORgxPeNZn328sIf+oVurYvb5TF/5t0d+AljkO3rsZn6AmTfZGiJzyK2ZqIjO3rhg+QZbdk0Nkr
T3ICgAeqoeO2LHu5vfzbPyYDwqoZ1s8HOhXx5Db3bx0OoGEBr2VX+d+WzvVf0CJX3AfQD6mhJqfl
XTqAaZmB+fSHm4NRLwtrNJupsv7qTfSrWhp06sWZcx0uh5lYuCn2vGHJPXokeFi0CW4JtNz3eNOs
eXHL0powuKLvaY0G1v4ZEsRnZj3fGxMvAlz8uoNh4t94mGdijLvixDFQlKjFXxIZtdCsvbx5lgDN
BL/RGq1reeGTY1aDvSvzc28DRrVxK2vweIFx9dfgRf0GT6R8xYptC2Y4C6/Iep+NZXlqeRmi/OUP
TbVnHL2sKzOy3EV/Udu5DM/XLED6BXJPSRoOr1nZqE8VuA0bHWXbJYZA3eXFs83FiBLcSNZQQ/bK
k1vjzEdZjlaKAnjYNX9k+74RIgxIC05sjpwD4+ImCMLxeXHS+PN1P95wCkqhrTsu2uE5cDz/ZoyG
09vyXPdxwyUEZal0xmZyRAEX1HaAgzZKXFmVMuFwVS0mh2vYhDs60HRn0aehFc5KXdCy5ibXXJVx
Ab0BGIQC7U6STdANKudsrXffcoeZWLgC6VhQOcXhUzbXjfidxWHFPMh+F16l93PVIXS6znGYoLie
VQVv49T/4Z61lsM8R8SnnA6U7FftsImGS+GYOqFqcqxAXf5dlmeX6s0OX/v9lqDiL0AcAxmfiPHe
EgzakrcQ7u79HfWWpb/rnagqt/nEsvnKyRiGXICzDmnGxvkHOuEELCB1Oy+3MWkrsr28WrbIwoTG
DaUKyUJn/aSo1/8sJiF9nijQS2mkzpdYjBtZxPDqrGd+hkCjBUrM2VbIIZbTZmzKaM092k6gYfZp
rKUAy6R35B2UI7bo0xnu57oPp02cUrJC6WHbPMP8hyngfYE1RaegR5OsmHJvN6GECW7OIISMvXZV
d9XWRSZ2Trl8prGOvWMR8yB6DErUPnZ6Hpe1vPrHDgFR15/RbcD8Oudl7RxI36h5mzqATZWyTd39
5aPx8YZAKvLP72dZW4BONKhOrgcBK0W65r7vIgetqOS6HtfIhM8F1O2Q0oHYF6Mee3L9hmYvY9rP
Q9IteghXzrhtoYybvR6AICZhVJ3SIVD7szbIzvHzNXkG29fPf3/3yHAhOoK6UwfGSMLdNCmjBdC/
SMbXQVsik02OFLEP5k+Bc+QFbHqgY+2XN9k0OGsipbYJkD8nwIggQRr44j7wJv+xEIH48v94rn4c
x0UmixyQUC1VBUMoEjRiH7bof4x43+zSM824kPX8CFxmkMRkrWnXdmwNE8/KMK7oOKf/uEPfFRAQ
5WGRaN9zw88OWs3WYKWWYUyMnEjrIs19JVBpisR36MKwpwwEv49Z5qU/rjJAEydXLjrDZszlyckC
0JIOUX2TvekAlV25wjL1sT+M/hKolaCFkV5Rn4oZCE/NkVWHBoDcSvjhOkeH0XUzOQ//zka0K4su
CGR9Ugted13Nm23B6m/D4l07gmHjENmtGJdteap77WzSpfriE0Y3y1R9vW4KhpmzIGR9Fo3lyStY
MNwvoGsVG+qg6WRHIaozrzhd24YYFz4ECePa66m4B1xkeshaPu8o5BAfUhQMdpKuycPaTq9h87je
W1XQuDwR123u+FC6uxGCwbeZ168Fw7aZGPe5U2qvCjynOrHQdzayrdJNOY7g4Bv933HXrRH/22Zi
mDshSzTn41KfWFmQEe4X7nEDcvf6oXVr58vlzbe4SBMsJxdZuDNJkacg0C/QdHhVhOVXJYwjEyxH
AoKmBKeLHjPddn2bQMEZWD8I4i3emrOy/X7jKudo1R8yp8cdFaveT+q+C9sEvIRqDRNr8fKRYeBI
RKFjmCz8+Y0rdGCfzmLAYspvRZ1+e6Pr8T0nX/EmttkYtl4FABPMreLPpO4ZoNxZ9uLLYK1MajlQ
JmZu7h0vAFkAP8VL3d8W9VA8ksE7Mq/99/Jhsg1gmHjjLMsEKmN+8tz82PIF+hDnsEq401pb1seZ
BnTv/uluyQjh8bQJ+AkAqptuAAaMtf1d6X6dEIh2+Sr9uW0cw8T7iTdx2wh+wttg/gEqBbaBZtC4
qWdNjiIDP3Cl8u7KXTcMnbleJoBx56euhg5m4pee819Rlc6K47XsigmfU0RHfhBjzQJn+gcMpPV2
dqsvHagDtpe33bJYJoDO1YM/x0Hn/2AdioBAiz2COV5sak+qTZx9BaXZGurT8qaL/gLSRSVxhyBI
D9JHwyIQxAJNsDX3IUkKJqgECbXoZ1eWoU5CZBBA6AuIuZe00KC+PFWLgZq0c9oJhyZdsuFZEzbs
pn70X7xwqf65/HXbTp3//i6YEDQseZY5/LQEvEmiui8SaHvpZAi9eOWs2YY4T+zdECoFOjrq0uGZ
DsG00SHkKLIou22ADE8uT8K2RIYT4AvoFDpaNieBUuFnAVXKKRizw3UfN+w/qGMHXGZZ9Uy0m+Gd
y4fJ8yGF5VH0Wl83hGH6UVG6eZMzfhpQKv8vLzm9BzBmjUvlrWj2d3k+MpF2KWuXqY6k+wOQXF9s
HdLFi0rikS1MJ2xmgTj1ENVQKEaLqhEkafNioLuSh9m4HVAD7/I97cDhH92B80tW0yOyfEH4m8dd
gORu7U1dfiwI8UPIzrm0+Bw5HZFnYRvIO5aq0QmkAMosvBkR3NXLDc7x4tZJ4bp+VYGuDV0ZckPS
BvDORIS+R5ovddOjsfBnRpkM8hWfYTklJiSQa+XMUx7zk+6R/Qmp0js+rIn9WgI0Ew5YOCMgyPnS
HARImjZgafRAWYI4IakhF3DTqng1ZWYxJxMBmNY87GO0HR+0T78iGImSTI57J5NrlR6LbzWxf5pB
XkyUqv6WZVxvaM6d/eRVbYGEzgI+f4+qn60AacLls29bOMMBBbqNs9YtxUGO4X9ARX9Px1plm97v
niA0ASrry8PYNv/893dOSIQqajSV1YETVu7AmkyTuUVv4XVfNxyQu0RhrAZeHyYN31/FYv7uAKfw
z+Wv2zbE8EBu7foU1TdxCN640F31b1rE3r+Qlwt2Z4vdRm1Afl4ey7ZOhiui6FZy+njhp2yehgg5
w5GfIcxKX5mlMqVyCTxNnHp+eQgYKKpdH4FsisbuJNarR8piISYSsCh7ryj9Jn58qw2hTvTMirzZ
OlBXWtlv2whmtrBmRAazy09hpId9VIbkNhDNuBnFKuueZSP+QgBGfbTEYxE/Vll6S0Y8WGuKZvTL
u2w5USb8L8DVi0RL1h7ImXCvkuEXlzh8TtJKOJuFAiS9DOhOv872AsPEZUWiHKzn7hMN3dT9QgCV
1TvmOKPYXZ6OxYeYIEDNW5BOdkN7KBzvBTX2WiTFVKdJI6fP9RheWUCI/tLKRXcXc1KfPYpcLZ8m
xUSRRG46riDbbKfKsPOiD0kPgiVxIHjR7yY0y4DLH8kdvkaaajtTpnF7QvuadNUBOAHQFU8DJRKd
aulajs32feNVQWS3pNNcVAeJ1r5PWtZFtCk7MOitHFvLApnQP3Rr+nUbxM2B9lAPoxPoe7jCo6WG
S7x8kiwzMHntgjbPvd7N48cJkqoPbgMNKr8Z/ZW7zvb1szm+u4RUVjm8888RSOSnbRKhMaBPSDhP
K3Zg+/7ZPt59X4jCDce0Kw8siPF8lDOYezZo5nRXEpy275/35d33o5oosTgeP/la/qSuH6PvoV7p
CrXYsIn0S2uIvoLjSRzQsSlvs9C5Q1eL2HmL/0zZGizBdoCMe5oFTjWFLm8OcmL8dciX6nMQdGfk
Nvt13QEybDgYKeiu86xBnUeyXVDW7fM4VfLm8tctmSHfMGA2tMjMenXwVIR54SQk61l8j78tzTbV
FeRQ9p4H0psdDadu+kYATXevI2eITPBfEEOdLWtncco4Es49iffQVh+3EJMaNw5bBVtYdsgE/lGl
Og7K8+DJjUn9DQpSd0wu7a9uWs2zWA6xCflLQVapIdWQHwJkV2JoV6t5fvQDnl6lseVFJo3dwOO+
8MMxOIDyYQh2VZXHbCNYt1Zisi2RYeUaUuuE9ZE4FQ7e05PGbS39xrlb0lXxEosxmhx2RZU5aJeW
+QFkNe5OjsBbktBVT5EUn5qgXGtAsW3F+e/v/Am4ac5tg35+yKhq7qUfuvdxg8j2srHY1skwdo3W
TaeZqP+EZjnIQIzTtGdurOukqZuVaNkSR5mAPuUtYSHmUZymEJqCMiLyzp1aeStSJb47bvU17ED9
dnk6Fts3xWoZqaRm5Rg/EiYezkGhbMXDoKWzAXwlT2ZneI28Suwvj2bbGuMqn8q5ShvhFQcJUIK+
lchNTj8gfxBXKx28H/fPRSZmj2RNyBWl3qGK41+k+Cyi8FF0zXg74OXZVejcxh8iunqkLRMyIXxB
UPVdH2bBgbO+vH0LD1m1rPGtWAzGBPDppax4FLviJKIWrXI0CP7zJrncxABSPpJgWLkkLUf6Lxyf
hF4cqFCakwp9Mu9aoHN2zpmVO5UNq6573JgCtdDOAKRXluFBccFBVpIrb97Cl435zq+dgN9edcL+
QvBFIEXtQy884C5TQCK23k25LP728tctlmmy2ZFYciyWFgcxjc39gA6eT1S2hwnVgm8F89STt1wn
ke5Ff6nH0siH8PKY34NmedqxLm6fgMFaPpE5Lb/zdGT/XJ6T7Qgbt382aPSEcSUOKDhC2itzaa02
FHwH2cqi2WzSMPqMw1vmQ+wdUifaB5BBTDhEnmjTPYmyuWEEbuas+lS2wXXVOhPjJ71RNipc/INY
AqTVA4Zk9+cFmJX+ukNm4vy0J6tiJkN4YHp2T7gmyzEB568mK07ZYpAm0i+r2BwgCRoe9JRy8Hkt
Oi4T3cdy3pV60mvtELZhjCufoIUS8PuyPaTo2IRGei33Z4U3f7iSeysygX5V6GouKtiLDjTIAZsK
Za4xml9TF6rh87yqWmtxlCbgD4poxdx2dfs/jMRAxTf0riy3jcgHaLdU3y5bim0U4+pntdOFpGYh
srFV9ZOXcDBTGZW/h6Ijm3JYgzFY7MWE++GT09LUxDvwjH4/K/uxMX6qYB0ciEnh+g99Vn9Bp/7K
lWk7BYb9Uw/NHG0YI1ufzuGmDFydqCr65YTu78vLZnEwJg+egKZwCPkk76CgQPNIm4m/5qF01vJA
H/9+aoL4+KC6cuxFe1JFnj2RIpjvmrbjL+jsWSv/24Y4B0/vI8rQSTuhK3rQjqq+0zGjN9ypoWyF
vo41EqmPDxc1oXxFDIpync/NKQPdxTEu3eDrGy85narpXx8udOWx9/HpoiaeL4ViCFokBvcgvOx7
4bZvzXwaDm1fdEDsI0xiDXvqUwBartl++hcvXuEj5RUiz0zCMK63pKw9fu+UyFmsRBYfny9qUuBN
kVBuEevmRJEF0Q8CLQ4glihCXh2vm4Fh90AO6VbGNT1QDQ7YNAODajlc2UdLY+NtDzJQ0SkGigoV
4sotZqn39bl1+vJvtx0rw7pdLiDR6vL2JIqJPBfM5S81oRAhABFD0szN58vDvEUlf1cDaWxc8rTx
aYTydXty4+YnFAU/TTO/m6o53bJafHKl/jHVoM1FV9mNBBiExfn3qMR/Lw9vmaWJ9NN+mA1QzBYn
7c56XxTtIw3leI/EBiR3rywIUxPsN40dqrR5W9yf+6rTQd1lEE9Z2SfLITZRfiGLlkIUrD2VfvB7
HIp+55DVwoLt4+dle+e/Aug8Qp2LicOQqShLGNcwPm9u1roRbd8/+81331cjODZZ2IWHCcQke7Y4
+gZqJ6fLe2v7+Pnv7z6ukQqpu4DVhyB3U+gdgP1+hvLXdR83TBtkW5oK6rSnN2RMDN5AkF+zNVyw
5d5ghmnTJSJqlnlzkr2P28LJGz85UwRCUpXEa6LcNtMzme84ShFBBIbhw+R1DQ13tEUp5HEawW50
O9UhbZcEUIBQlQk6qrs2StKycdIdsHKqfMw61bhfxjrPnddJj9Va0P/xSwlyun/uGqrWgC06bXNi
fpX6N2CLDbu9Au+E2s4DiR8dyCY5W5ciSru8kxZEDYgy/hwxW7KU8xo+QOXgfATZOz1CHBsCPFEa
6DdNprckioRY5A2nDX1Me7XGLGrZaBMfmKcTA4wjb08RxAxuah0F+6ZKE3B0XnfHRedlfmcEsg5n
b+ZEnFhOoKAKPMNXt4Wazcrnbb/fcBDhEnYN0nPNqQto+yzGpv4m0uwF4rPl/vL2WDx0ZLgI0oS9
Dv2BH2g0kh3x6i9cLnpX9fCgc7WqX3COyD64hkxkIM81QzSbyxNdwupeVGWTEC9Cad5RpwESPDvF
003ejCuZE8spN8n1AjlWcTarFk12VbSlNaBcvJJs446AIi1tfNsMzhq5rMUP/oUYBKmVE4WCHwYo
haLxR4ufCwiUrryAIiNQyOk0CCDAxckPIyiv59p5CljFrjxghjuo2gVxzsyaE3qUQU+hczemn8GX
HLpIBoygk758yixrZCIEQehbBQ0byGGYxmJbZACGjvJK9jhqwgODkEAKXQzNYSoRqU2YivOAZhDO
r8pbUBMTWAEJn9XAyJ8mFv8Co0cJ5GH15fLKWOzPxPuRuZPos/e9w4Bn/r32mRq+4PTm/n0aeEwd
liKPV0zdtgmGqQd1oUKZ1u5hiKr5wT1XJzdtCoaplU22TeU87jtf6JZzWOeeC6xHR8OHtB8qmEPh
j+23uSap+gxKanalVZh8e2jH9Ukzly0cY5q+AKDZHBA9DytW8cYN8IG7Mgn3hqkqmqad3EeQZfYv
3EHe/dYrndh/yWnFgt9DQ+dwuZm50pDomzLqh7eEBOpfihUA59HQc13/TtNoRssak1CP/ofEHm5a
Wua53jkOmcRnioIUNK8GOaaDh/3QhXgFPfHUfvW9zA/GpFj8trsnc55GKxOzHQHDmTCQCAZ6QMZS
+hPZqdbLDp7Ls6sKxtREHhYV+PbqXnoHIJj8m0HJmp7wGl+8lYjT8kQ2IX1TpKtRoNP2UXlA3U3B
WQA4zkHj76J/XlTjtlrYrU/Du97l3y6bp2XBTKCfQtYCIgulPIlYyhcwHIRPepzq7eWvW653E9yX
paryA2jEHTTzy+CZUuhzg75dQjO5041c2RbbKGd7fWeX4PtVeIVn0QHZJGefeZMLHet5vMug9r3i
WmxDGK4lEy0DKIe2TyPoVPZjk//HJ/BoIKxdK4NabnST4s+NAfoNuEaqJyx9UPYM7kmxNNuD/ny4
S0Onve+j8Dq6UBr6f65YmLs6EC6CZG9GJfoWSj8RfS2VbK8TZ6Gh8QBxQzerJt9vn5hEJ0NScXAe
OYLLZuVg2SzFsHOvqdUkogHuMaX9phqDh8KNxl1Ag/6WFAL3TPvQaggnLz2pby4fZpupGKHEwHja
eHPkHWTzgP7uo27mfy9/2XK6TIRf6HO9cB8vCCnj4Btz2AxxSyGSRU7+r8tDWH68SfCnajRfqAZx
EHE9Vv4WPqPDZ9mrbu1KsQ1gPBRAwVdGLnTI0FegSbqFpiVuBofn5UrEa/u+YeQFhXZ8PzftCbH8
SLaRF4X81fHTKwt41IT10bQC2EuMy/+iB50zup/q1YqqbYvP03rno2g5NRFvQ8ShYpry7Rzh+RFX
C0R7c1yvKwGK7SlqIvoq6fsUDGPqSXOk2mSIskdBcBFWPnhJlQf0XZB2c6JmLj5rzzs26yz7Fos0
uf8Wynu3H7v2NEmv+gr0O386J3lxu3xq5i5NpjSMN9oZRpVMDfqarjvWhh+YKp4GkPOjB9Gj2rer
AnBS7Lq5Yys2bwn5TCrAoYxJBKKg6CA7kOhN7m8R+8GeN+IxQtJ0JYNgORt/4QAlj92+gDee8I7b
oCkj3pA+bu/bLFibh0U2GNxif56/zIXyZJVLfahchRZe6MqnHpk24nwAIKXuJZqQ/ybXv/cL59DX
eEo2qcqv2yVT/rYAmNiF1g4yJBno4zaFX3vOLpcoZV85gOEcgq6DZFaAUpJkAFQmOPwlXITL15rm
bIZlcgPqGUCucsLp9vXgbmvuiITHaLuInfBhBndyMrpCv05e+g1R4f3/I/VrOxuG3yCTHMcRzSQn
rR3+4ooRbIHtwIIombjMrwybfSMewNPPG+ISSfShUujHBUvdXRm380qhz+K6TdJALgbeBplSTzRD
micZuAtCl6YrwhX7OZ/hDx4zJoxQgrkvqppBPQkUK5Oqbj9lnptuB+hsCpFX+2kJp207rL1obdMx
4gCXuDLtOQ5b3EDMp2N5+7MEXmV32aNZJmMiBoG4VKU7EPWkimkfQEb+diLD6VyBLRB3aNUV27ld
SyNZTpcJHixY7qQiwK2kmXBfBgV0F2u5+8B9tdbaaFktEz5YzpCDxtUgTiRsvTpZ3OEuz9Pl9+XV
sn3dMPweGbxsAUHnCeoebKOG1Ln1Pb322y3e38QNIuMiKvTWqCewRZQb4EV+yVLcZ6Q/xdlqocy2
B+epvYsMdKUWwO1G+TQ00OwC9q1NSIkMulOhFea6VTLMW6c0bpwS/rdo1bAfajSwnl3VdR8nf/5+
OcquCnrCnwe/+BVodMHIYQ2hbTMG43rHY14ugYz0o4r6OaEdVbfZxH+KLEO5pAaGNm4gcjueQ4vL
k7ENaNg2CRhGajWSkRP7sowViKQlumKZjvNNO9OvaCUat+Gy9vq2DGeiBgfALHNAbsWJkuKXFioR
LH+h+DweT/epw7fdvIbktrwvTcAgF2EuwcDCn89RWRoDYQ0ejDO4Y8jJcR0CZQkDTeSgp2vKIx/O
MSi9elPrCuEYyHudmIEQOqw3E4nZnrR8QzK2BiW1OAETRiicuGjSvu+e3tzlMOGFjrLm/vKJsK3b
2WzfmSewHH1L6kY9oTsmToo5F4lW0T49SwZD0mNbIh1zeSTbYTAcwZnGUHJkMh51B1SUqKE1o/Jf
rqh/pnP/2uBk1MFa64xtLMMjyF50YxHCI5SLeAzTedp0nB0CSm5EUL5MS49iLSrllydmW0LDQ7g+
UuFSp+qJt//H2ZX1xo0z2z/0CaAkipJe1e2lHbezOu7khYiTGW2kqJ2Sfv09yoeL6+GErQsNMC8O
IDaXKharTp0DQlop2F9dALJdMkDnq48Jylab+mu2o2A6jKGdZgiUwNOB9z+hoZwf6rHrNl4DtlUz
vAMvx7BDt+r82NAhwFkALc6aelgNVnGfHUhNP61n+/qyWeZiognzOardKUVY8/tiaIbqqJthC7hg
+/g6xTfHWhV9BcAHSDnm0uN36OcdkyxDeef6T7dcnCaOMGTZFFDOEFfkYXPjsrQ59KAagDvrO5nI
Qrtf9w20/oC306Ctk0LftjuTLoL2JKz+f2/pnBSfro9huaBNLCFYEaKya9alquY0YWU1HlkMNe/a
25Swsg1hmD53uW770WnPUtUMas9g00bOHz3/zZwuG+14v7HCfwiTiWHzM7jadbqQ9szF6A23RGWV
fJBQlsE7D3q6bvOMhnrQ0ScsdzQHjWSX0uInaVLSf3VEzRt+JCDQaW+kmkPnUPAJWf19S2x4CKj8
BnNGtXzSc1/fNCCbSP2qvtnLOsGI4ReAaEbJxomBNMdDFI2tYP/6q5oC/Xz999vOu+EYIHmMHDR0
oi9O5pMExaCfQ0bIl3HB63qq62HjIfVn/xOYiENOyk73YCC4QKvlMiF/e4iXqcwPZc14fbvW7EA8
FnUHkdVLfXt9an92FIHJJAh2I2x5iQg76En3EM2cLwlCsmYrN2B5Wgcm/rAM57BySjwQVgBX1cyX
rGDvQDTmnQetZ6SO8dYO5+BT4LrTfQhiql3uNTDxiGUsGmfoR/kUIfeSUBcBJvgZNozNtmpG1ADR
8DQWtV9dUC+MP/aUR04S+KCUPO7bFcNhBE2d9plfVpdRVMExLzN1D4XcLXrKPwdxgUkr2Dq0JFXv
ARJaqeHg1EuKlGH0a73n1jRR1saH3yGComRfDBeYYEToPHtx67fVpfSy/OBpgK1ECFz49eWyTcgw
/6b3gmKRafwYQYuwE+TvYUrnn2D2zo+0WsRdAQHP27lb0nMGR7FhrbYzYDgFtN4GE+lZeRlz3n5X
Ydv3icoC//76nP58ZwQm9LCLI02B186edCa+rNGiAob20Um9YMMpW36/iTqMRFtFI89xxjo0mPiO
cF+BbdnqyLL9/DVYfHNzewS8MxySJ0+oqT6Dj6G+UXXRn6CTu6XvYBvBiA1CzfqIKzBQOb7r5y8N
Rd/fK0hc0+mRDx2nH/btg2Hqc66rCow9eFiNUE4DEAycwk2ggqNblfXf18ewbYVh7jLkTpSRobws
Pi8foGbGT2whaNff93kjMpC9TKMwrHCvlITGp6mucvHMIhXsY1kNTDwi1PCkcMMImx2gjVi6kKWO
8Zq+/ustxm3CELsq4AoVhuZhzZilOT9rlsa3FJnaOyTvP/ToNTms/wSRtn0ZezQJ/fPwArSuY5WH
8oJWjCLJnVokwLIgHczEVghtOb3/QhUGM+/x88tL12Xl0XWK9i+klgMQ3et+36kywYOhorihEPld
xlYH6XNERnBxHqQI0vDj9a2xTcIw8i4S5dSDcO7C1weTN7RnRC3yjJ6crUfzasz/DmoDk1xQyYI0
YGov/6uski9K8QP6yIrXKMy6C2kWsiXIZrFBE0hYgqEN4lmTvICCwz9od8HOp3XEvu1bKsPEwVkY
etHIxIVMTZQmMwR2kjoUzqFVzpbMpm0Khp2HLB1aUc0rG076CXDU5c6H5W9cF7adMGL4vOmHPgO3
2KXs2aeyROvjjIrwqcLNVIe+2vC2tikYN7lqpoGlEtxoUzH+KilPws1WAtthNYy6RjSYCg3e04mB
BQewXnUifAaiF3HBvpjThAlWuWJ9F2bwGzVEkHFNdBD6LWe5xT5lmYIJFCRQMioXGgpgKYPuJvBa
/1u9oMNmqpvqcv2cWjbAxArSUmYyJwLnVE7PLSThD9AsKzYSLJYyZWCiBfMF9MVVm6JSCIcdMXUX
Adyc9Evb3E1MejfL+kag9DgOU3foA5yvDKTtx+tTs63e+vc3IclCK991USa9jH7QHzOXh+hN6mQI
DQIX4Mjrg9jWb/37m0E83OR11fPyUoa6+VxmaAk/VGW2ycxueSOawEFnacF12Fbq4nbOz27liAIo
7rJmptb3oVryMsn8eh+8NjBxhB4YhKoiI+KiqesfFz1olqgZKm1AdtcbntG2YobJdy5Qb4GggK74
SIwmnteLl7Cu1bxz2w27V4QOoc/U+vSAgm/Sqba+V1Hg3jPK9dYz13K2TGjfHOqqWyTNnsgAhQ7u
gUWPE6IPId3UvbcNsZ6INydLRWRBRzAcsDeiW0wE4WPf0/nOXer0ZtfZNeF8RV6w3Ec19yKQibir
8Cjv8m4LK2jZZpOnL2UOpf2AHEo+VN8iDWGxuGzjr/t+uWHaCkxOse9XcIxOce8EoToGDUSUr3/c
tvCGSZMylAV0vUGfNiFDUXriWNTlTQGSyI0TaolwTbiejIYIeWZ0SUQTO9F8Ouo1saQm/pVDBnYO
hvsUAgxwy/PGg8Byl5vwPRkA+IKMKm7ZKvpLL22Z1DVJj2h0EaBSbTdcoS31ExiWzd2yLMFpAstD
yDBMAFRGCoLcOTBMXyFJ/LiUiB1QAwGkt30M+zK93bdhpsVjv9wOg1y6vhkPunDJV0GKIjqMFC38
G2u4xrh/iExNUB9EWfq8Eb68dMDa/TZHX4zdg+tHTdJm9ENTTMX9rvmY4L7Umf28x/9PXbyUh24K
9VHHNXstytTbiS0LTAY/hf7X/9rn2iQQ9sWnaa0S8cURZyfu5I/ACYFYVJDjzJqMfNVxV+5qTwhM
er/AyYQ7Ir96CanL0UE6RKw94hFJP11fPovnMZF/pHcCGDDY6MsiV6cFbdbfaOAHP65/3WK8Jptf
56SL0imSaWt9HBrFSTpHv/pWz0Bx5z+L7uecl79Ek2/1c9tmYwT5evCBh3AQr0gQ3YdJXbKa34Ju
05k2DrZtAM+4ZwC0o+CGkZeob6dHSBGgrJs1fVhveDvb9w2v4KsRpUmKbERNGnYXpHlzH3piIyln
s0rD9CH+oQK21Cjm8Mm9Q9dG594A7OKDMqvrwkTKLj9C0mjLaizRmAnti2vIMUV8qpA9F7+8FemZ
zwu/G2FCZH4Zi7iBHgHbuogskzNBftR3WdV1c/mUotzqDAD2zV75XVZoeVS3ntauy88THrKkPqBm
5vZ04wK0jbv+/U3kUZImawbWCBCTBvF4msvauaXhVOIlPiv3EbRYH32wuW2MZjkfpixwteTo5kQd
8VJJd7xESyn9ZFax2PeONaF++RC3UHF3yqd5ofM3oDGhGcLyTMaHOl26JygLdv3GTGwXoMkSKEOa
97EfpudO4Y7QMbqvV0LxOWqCRBXTDyifiiM0vt65ffnJBf7oukuyraDpIjpo/kHFHIkfEQbNTboM
sbhvnKoJv1wfwHbsDRdRgpKGOC5JzwTQuxu9fFln5bHmVffQ85Fjc3KrfRyX4NP+5+ETKVtacPjJ
i1dAwUk2Hvsw8p2g/8DkCZyRZR/HGYFj2871tyYKCb0jhBTd8fpKWWJHE+4XjZWcR7+HosSMVGUV
ig9o6CQnAv2VjRFsh8wE+REHnOdtnFUXCbqtQ4Z+iaKa/kbeDLrmVZyfRdSeOqGPMc+nHyEei9dn
ZnvLm8g/d5gpCwYP90Tj/t0COEeDL3xtLkxbQKqACikPK8TJDdWDLMpftYY21vWhLefbW8PaN/4o
rzlOdJCKSwYCihs+hdkH4MLV3fWvW4JjExUYuUzz2ClAb4+kOURlUgEOpqa5A2nh1zqrh40g1TaJ
9e9vJsErDmYWdw36ZVyjx24tUw1iZzbTFA3mGW8c3NzywiBliuR1HN4p7bKN326xf5NIEF3/JUWY
gNg34+ffKZw16JFZ+gsyF8nAhEz2KyAHJpegE4hqaZWoLhVGUL36qaOsTThgBOPY1TcAtxyddHpe
Jueb9sm+uM4UEK7yvCpAxgWBkzR4bEr1rvCV8xJOtTguJLtvVatvsx6cvjR2ycaFYTkTJl5QdV0s
BqXjE88m/SlC+9mj2/Sv18+17ePrZr45cHMJumkd+/FJuhP7WJae//c0oua+7+tGjOBCC0/5/YTl
yglo+DyvGepvQ+lCe2+f1ZswwJrPvIZIJKze96BlAY3ASid5k407F3914W/Wh3GwZHcjvEpdZYGX
dLxqx4+d64/idH2JLHeBSSGIF0jTdnkuUbao3c/QrpqfZ0mwH3NVbzylLL7L5BHseNiCE9oTFwBg
8vwgOk9+Qmfj8JzlNXWOAfWiL/smY4QATNbECys3Pc/ZLLIE8ofkQbMFAlzQAkm30moWR/P77nmz
JzLFe72ukJECc42XOMgZCAoqFSjKvLC4eaVuceO6W6BJm4GYbwcRoXGhhvoTkG3toQmG8cEXm1RC
lq+bcL8SwO9hGsPgzKrcfWg68O/lQm7FGbavG8ZNwB8f5o6fnnOnC47dCHmNxoUIxvXNtmyDifeL
gjGK+iZIz2XOf0XTAKx2wG6HDi9DWo8fR66fw+12IsshNlWCOz1nvQ6gGPi7qogIuj9A1UO+B6JH
JOWU71NVDkzg3yBqthRxBW3QtXpJkMM9bvMiWIzdZA6cPad1m6EoL3Oln/woZKC+aPv30NytX65v
im3LjSifgCY4i+KuAD17OH5oQiTVCropq2L7/YZ9Ny7Ck7haistvgnNRumlSAVR8L6X/177fbwT2
RY8kcD6jHOMGXvRUdKxHdtVlkt1c/75tBoY5N0DPBP2gsnNRUN+/BRk4Kz6Ofe3Ut2gmWrZq4H/e
BmqC9jpfTX2JyuIlass2mSNQuiW12/n7gl1qAvS6Kh1T0AFWF0p19hEfFqA2WfT88/oq2X6+cW8r
V/JY+IqfPJT+knzsqptifdrv+/pq4m/8d1nJUmLJiovMIocdi9h1ow9pBRbwjUj0z76CmiSAPJ/T
KcoBowBoFepFpPduXU8uT2tZGpGI2GVr0IL75zxI0+q67WFrWgYUgtxxWP9Vzy7KfNfXyTYNw5Zz
JFaypirzC+tR28lxqI4TyJIgKiD0qfRqSDbuG8g0a1Ij7Mh0fuFTUxx43gaHps2ah0WgncOrJH2+
Po7tWBnGPYthAZy64KeuHqO7tFz4j5BX2cfrX7ctl2Ha1AF9ykT9HJhS9285OrGTqIZ+KnAZHVxE
bN3GallmYWLwWlppHzpMOL5dlTUHFfRVeRtzDezG9Yn8OXkMIZt/nisQ86hCgpzn4i6j0OicHYcP
4G1p3hcQMP1eh533ErpVTY7hDK5mAhezz+xNWsC5XKSY4y67qEn43zqHpF/DNi2P16dlW7d1396Y
PSr5LFNVicvDm8Qj9Je5m7BebeFc/uzZabT+/c3na65Fgb0Ql6Ca1BMSovLBy0KoFoAMaMNx2YZY
Z/ZmiG5gdS2HJT79lhySVfA9n6BdBtjF6/UlshzhyLB4d8zH2et5fgkBifYi7njJKrw8zk5+ajy1
Tw6Qmsg8Jp149Ecnu5BZQweyju7GQM27HjTUROYpUfeLExbFRUGD+VjBKd62A/s0jUG4YR+2bTAM
naRBqlkwZqCno+KG9bN35CMrjwsFoHTXRphAvEh3qesPXf47lzHHJHom7VpWA/LhSHq0Me+zCRON
t4KaZrT3xiey8F9dnUG0akKV9/okLAZn0vjRVJLcWXh2aZCW+dhNmrlHdPmLfMMcbN83DBrN/WDK
9JFRdmkWH9XgtikYH8r4876fbxj0AJ1HMMoE2YXVU/9eZGV00UgdbMGyLKlK+i/2PkQ4wzS34xnK
cPnjWqhLCYRYh6w6EHSXJ9oHVzxRlXikUhaQFEU/OerS+yZnWnq1uGkvRH4J4pR94KRW8tBknrPh
SGxb4/3TU3mUSd6nyGAHZV/Hd9UytP1jDaksvXPvjaucgewnzgX2fu6C6T6NW4Vur8Wdt8AIa6T5
70I6DQ0bn1MQeuWAdF6kDsrnCu+Nx36uPrG5QL8QmDef43gfnyw18XmDzGjhLxl0yVUVVxCHjFJ9
Ew9qay8suXhqAvQk87lT98hXeIP6WoPpcuVHmdwyOIYremNlKUYm5tFFE2Oy+4SZmD3fD1xfNAHu
kiIQJ8dt6i/tGAxiw7lYrioTtCdjwHLnYMIdQtr4Yc7WXnk2qoOKKn1LIE+xMY7F2TPTC6hY+xQS
raj0NA95uj6hWLS8j+dAbAkgWM4aW43ozbU+jVCEdUaNIWZNE1XJd9ksfZZ4vQMvwNzuEILxb1/G
kppYPZ/nSzjyPruAWZPKW+EodzpFrQz2pcfQvvvP6XjZgs43gOMf1aJlko5iTlQYQk74c5qiUZ8W
+fCu6pt9dWDKDE+QRzpL0xhXZe9MDsiferRlrhxgLa0Pyqs+FCh2bSQybS7b5OJbeqeMG1D6X0Ik
xJOl9H7E8fAx8+SXQHEvYTVU0bq1S1OJD6ByftC1s89fm1C+tKJ9GaFb++LVtHtS2cg4Eo7zsPF5
yxE0Gfno7JOGCkwMaJsswaUtE+Z50Dmelh/gjC6TweXyuOvqMQF9yB20AZTdgEdGG/gkVH5EjmLr
NKw28we/bQL6UD6nOipGlJga9a3rAAyqq2CrX+zPGUdIkvzzZDdyCZQTzDGkXPgZjdk3uWryRI3+
u3hR78KUPYp+iwLAdtZMbj5USUHzTqvmQc/A3416SmY2fB5koyGOgjPGQvewhNl7dwV4FNH8Y61p
7tshIzggkqYc4gJA1XuxWBIluJySoqRbGouWB6aJ9JtlPImi5shOoUi7UkNAu8qT9C9dDZchhOBz
A/aGadgpLUxNyF8I4vqwc/z/judOS3SEVOtW36Ltev2XGi+ykMUsB3ERfftY4TIlVdkn6Gb8u3ZA
KQx9pvc1BR6+jtRD6xdbSiCWC9CE+g350pEx9aITrxH15BxqQyUSrZ4Dz/S7/ej6WbDcfybMrwu6
Sk550T6BCq/70LVt6b0v8spZEoe11Lm/PorFbE2cH6+zsSgbFZ+1hHW14KmrfBDHXf+4baWMd0ID
ng7fcVR0AjRyjI5Mj+k9WM66m3xENOf1JP5wfSDbLAz/wLuqlV6DZrBmiJwz4G/6UxHn+c2+r6+j
vgkTpBPSMeuBOWlF6nxqITY03fZ+MO2DpFOTxw/KIi7R+RSddJN9pyOAxN4MqR9E8FuvTdtZMiID
vkDkOxwFP6PFpRgPTREhysnHafwAmbx90pGUGvEAi13mV54jkObh7nIQIZPnZo15Nl4etkkYLwNV
l/Uwek10Uip9yQlUnbp4fAaYYUtY2jKACd+j5eAOYubhqeTteKBefKZVGN//Px7mFoMwIXspn0Yf
md3wXPYh/AeaIucJ7GtRwL8Vav5x/bjaBllDjTfHVaG1k2fgLEGdaSoSVJjSBCzMlyZm/o0boz3y
+jAWmzOBefMcRNHSucOTnPtXyaPqLtztOUxYHslql+ogCE9krIpLLl3xAs6/5nMjJWgEl7nc5Ja1
3SImKo/wPC1qoNEvjjN/bMum+9jxlZCjBg1zuJIFlKgtf27HuThzWf7K2RYg3raAxmVPASkZJgV2
N9Xx+CPpUXlJQqee9yFrqUnEh1TZ1BGvZWcao0Qrqy7HwyaTt/u237B2tUR5t4y8e8VjBpzrBH06
33KxE9RFTSQemJa9LoVSyNPMIHUI7m3EJWyTIcCy9CYOb+j8RhPBxie0etUHcNUXRQKuinGjfmMJ
6k0MHnqD5bKwVD/pATw1COXagxoAUuzy4IR3EoQId7t2E3eX+xmdq7Hqnryq+BXN6JrI2zEFNH+z
08i2WMYtPsds4AAt6ifAu+67EhJSy6CdXfhbasLrUrxJZJVP5DwvkFIgUeYeckLmGz4O3dN2ft02
h/Xvb3yizDiE1bylffKamL+Aaz/LQSo8xVtyZ5arwwTYadY1NBuoe+ZN1L2SCn0twH/Lz2NWzhv+
1vYuMWF2TLBiJYx3z11E8nEEZdDs83duXuPeStwlHqM+yQfUEe41qMV7/xbookGB2os4Y5Q/0Ljs
BAM3WwA9ies+wDZrwwfwZYp6Z27dsxdFH6IOcMUBbCGfW6a7jbvMtm/mne/OLSjXhHsmldsfZYzO
4iyA3Mb132/5ugmwEynk7LsWCUCIljWnVHN0k+fV1vvE9nWjmjdMOmrVKOcnXU/OOwGNhEMA9r/j
vt9u3PK0nGadtnl5oQ5Aj13U+CdnfXXv+7ph801L0IcODvzXqZTToVj88D6TDd347bY711TpdWUs
OB8lwHVIihIv+ATFsPhr0LMIsvBgu61EfJZQI70lc1A/LHp63TetdaveuIGOzTyXLMeBrVoHbevE
fz9r9+X6xy3WYKLtVN3mUL2Aj8lBg3opy+k55eHybmCQctg3ghHGa0pg/xNjp4GNn0lcNnd5LXlS
5d6WH7MkCH77njcLJCh6SkUROz8yQO1uC/Qi5JP7ri3BCeTiSjsgqfjLCcU7QuqdW2JYuEcDZPbD
2jsDtj5HNzxQLH2XeQ14Va4vmiUcNpF2+eLmsdt65Pw7qs81+0K7pUV7cfprGectTjDL5ptavRql
KtQPCjhnUc+f04HrL+DHD/qklSiRbFwBtkEMm/eYg6Db7ckZPD1l4q1PoLz0yUlwd9z3kjbRdqqr
ujiNfHKmjn4eRqQ0xLSzo5iaEDvSFj1A7VF/jjqISIBzEtmgJPSceCOZYTm9JspuzPXIU1+Xl7SN
vGTyhUqGIv/FVfc6Z6mfpI4jwUkcvHNYscXbaNsTI4pvYqfsgxzHS63aXL/3hLYVvXH9zr27foJX
7/SH1Kqp1Kt4UKWzO5AzlNmzTw3zHHBfV1ugE9sEjEscTVtN4Q+8P8NP0V95FMQfmoyBbHzKavFl
3wwMI2d9FrZVjxk0YTWgIwDk3Uw1G17xz8vjm5A7qedJDYA/nvNYet9Zp8PxXQWK63lj+f/sQHwT
cpeHZRyD6Y+dvDBvkjlGdpQ4jfOuipfhzlllFvYskm9S46kO/R6srwnKKKN4BPpffQyjodsqdtmW
ybjSI0ll7WvCTrwJNAh5AdmtevBq7Pvx6+l6c3GQVFRjEFf4+sid89z4zhlp+eDzvq+vc/q/r1//
xp/PuW/S3HmzE/ghGAUhFLTyxlNX3AzcTQ9ilfa5PoQlrvFNXju0PhbzxKf8VTuQp13Zg7VT1l+8
NUdVNWj68524TeoGqcORu8E7kABv8bfZTqlhxtE4gPPOd4KT7Fftiun5dyIRT6m/p0Bu0VTZzpBh
x2knmiEMM3bqaJp+Z/OifsaZl326vnyWr5v4uqYissqWxfuvn0MZD9qAiDo2NufPl4NvguugZCic
Qc/0tNIqlM7yN3HlTxJpcrvSvPeReizcvrn38S/7pmPc1nMduygek+DEWaHuUV32noBlkRsKOZbj
HJnmPClJioXkr2COBbK/UhxsKQXo978so9yE+tu2xDDrfPFydFdk+SvLWfeMQpT3UwCHuHFf2+bw
T7P+DwTlQGMAtcmTirg+IqNIEiooO8Qd34fc801gXRTrGgK0bnBCPFM9KNWDlnFABe8YgO5wI91j
M3sTVtekbo0s67pKBEkM1/PmpO2rw9oeMVetTgYcLl32F0Si+rEcxdfrB8y2fIbJpwPCGJANsBMT
9dff5D/MlV/bcZM01TaAYe7gBJlcMYG9TXH4Lo9VXzmRxcEnSGFdn4LlfJlwO2B8wGVJuuwV2Rmw
uDlsFkkdhHKXVpxvouw8TkfABZcAD6Yu+j0B0hTVoehAM7VvAoaRU9Eo9FT6WCLZTXHCZFn1yTSi
g+T699fv/Dv2803Guz5syCrXUr6yzvPI0aFTOiWjl8YXJ866u2gqw/DgqPn5+nCWHf8X7V1UanDg
e+oJsciQEDCyEJ+IG3ftutk3gmHzc1+wmJeLeqLRcGm0Xg6xnOakcDcDWtuZMiJyAs0eSB9JAJQ8
JHeRA0tPfbSZd7GtkPePUOQ/sV+o0kX+8DJC2yvpM14nhXDZR5Qf5cv1JbJNwLBriTYYvfC0fJVe
kH3q6/pn2PJgV87LN/F1ESmEpwKtnohXF1CgQPjqcND37frpJqTOC4CJyKFFfilbRcDfPAEnz1xB
tl7AlqUxEXVoyPdUExZAALOpuY+GPAQEQ3L16frPtwRRJnRO9d5IBqS5X1Q1PRNIxH1pWPXOcQCU
rp3Ou7k+im0SxtXt5F4xK59FL+FM88dS9A5olrJ4w4RtX18P7v/Fyv+ZBfRDxzGOX1IPTQKOLr0P
2tvkHLR9ff37m69HLEtbImj8skIZZ2RlD4yNW03wFtsyEXJR6cdiUil/GWZoYqCm/0G0UMlxVjmY
60tv22DDevNmJh4dx/AlL8MvOvcX5ARw+KnECFOVsbvrw9hWybBgplvPh4xXc5atB+3jvK+Fuolq
pLo25mEbwLiZB8EZFHFI/CKbITgGqndfG9nM+6CKvgl6G+sYWEFRxy8qDcR93NH+p84cfwPlZInE
TcybHHs5+x30rPOqHo80nT5q/1wizIgG/aycghwzcMc6S7YvzDRxb0NMZJjKPLzQLuoeVJeXxwjl
5a9tHO8Dq/r/Qr+F4MvPiAovUEqn9/USi1u3cSS4+qutrlt3PaN/CAVMEBwDj0um+0g8eA075kPw
V1TUH4bogwf4mR71MykCMHtUH1QV3XsB2t9A4H79OFvs0kTEjXpohhj9Wq/BiEDgmPGVZ6MATiUP
esc5Xh/EcqRN2juiSDe4XcwuqWTeT6U9/R4B3c7cqW9C3xre5C0r/fClKtufmZdmR+AwXsNF7CPp
B8j6n54R/ZLML5YieuFFOrwMNblroVD3Zd/imPbeVyryvKj8XkSRf3KnoZbJqDK+dbgsi29i2vJl
ICycB/F9lsBzp8PYHwV63PZ5KxPK5oJEsFyqWXyvRkFvPDfrklK3W/ApS2HUNzFseRZF4eDE5XfS
CeiZpNWhHfW9X0C1wl+mZ2eUd7wNb8eMPa76TX1TbTzAbA8/k6uuh0rwMEyN+I7OpO9d191HhL7P
wM6I10yfjKm+1b4+tkT+XCkbrx8Fmx8wCexYh4+7jgDVFx3vZx9xevC7TcWD/jELyKHLph/Zyk6P
Qy6TFZwq+HDLPL31JrH4b5PjrmB8ok0NrjEI5Z3TejgMgqEZLhVfKVJpAXCeh3Wd5yraWGfLrW0C
5AZ3qgfhN/ScUuerEuoDy3rvhnv955Z6W9hYmwkYoQFJ6zQHWUn10DSMJIwD7qsDqJFc3zXb1w3v
4Ljcp3hMl9/zWLVJ2jrRhwx1wh/Xv/67cPqHu8FUri2bBYFNWZff5xrAwfU4VPV0W+nx9rdNVAUk
2GvYA/rq9UEs433Yy8eJht9YBqEphUsqcLaasC23hQmjc8PYqx0i2Sv65rLyUFcabgr8c+4PrVS4
7043kXRdNFdepBv/3PVraiJPh0O+oBQWyi3iJ8uOmTK2HJ0ZlKrYO0d19r1p+uBJSBQurm+YbY3W
k/4mjFYu90LkvOJX7IfOHuYoDW8zJ6MeBKK9civlaZvCOvqbUYgIxiZcOD15rvhEWgDawF60hcm3
fXz9+9uPx9RNlwYf/63DGrH5R8nxktm3PsYbHglyb3LSCB+P8IbvCuerZsANVwA57RzBMHddRCCG
LDCC59c84U74AVzN/bGVgJBfn0OEhfiDTZpUdU1ZDsKVjJ4apz0x+uCh9KxCeqOAeRCMvB9ruoHD
sSSJTLAcFLHpUM8BPRH4x07iXd+5/AB+jmfOvL+GyN3I3Vj88L9gc36BPrJQej+Yz0A26qSyTtwi
pQea9fSZi3mLPso20Lqkb85W1jZ+P+RT+X1qB3k7LFAMHCMFpRUPocMCcrHrO2SxQhM713foGVrq
GcME6XzPcnELzGR9BrXUVuRjm4hh52SUfdgzj7yKLA3ipBWDTroqIhD2AP0Li4atIMg2FcPUtT/N
TQrWgO/lCFqWxh/Cey8vyyTswL53fbUsBu8ZBh+HUQyNeVz7tYJWHSlb512gx52+ykTQ5dDe7SAz
RV6REu5PDIf3YTWS6z/dtjqGseeBUoTTSnyPZS4+Te2cn1gLuqL9Ixj3e5qjxN21TvFdTqAJzPF+
nQHtPtXxJgrAYuQmA90YN5kuADF8babydprpcggG9xA34QmszDXUJfRGMGHZZxMV5wV9OfRQCH/N
89G9axoHoipV0yzOhhex+EVTmxbtdDkvfT9+7VPHuy3cFPLglRM9RH47oQNu5se5HJdVc8y73bX9
pkxtWdImmsKJ/ohixl7qGWzMEZTzbiJQv24Yh+WEmXR0fJpjN4NJvDoTq+4m1HlvWr+qwIYK2uzr
s7Dti2HiMpu7Zljc6GV00vI9usg7kiz4b+cb0CSkm4XunR4gyFdstnvXsSr8xNxhq15p+/XGjT6T
ZlSuU9LHCCWlL1EDSunE8TdxxLb1NyzcKXXqOxAU+Q4O2vdk5YPI9OicvKClX/Ytv2HhXqd1DtCl
+zos/esyRvrQ42LfOKEW4/79wHxz4UFZb0zDqKCP4DIEXsk7kG5tAyoBWhq79HtMmi3rs+yDCYfT
0HTEYC3/Jtwhr24lRUfZcfEjujETy0aYQDgFEV7et6nz2sVoD+chAtvGd2WajFm2dRPZxlhX8c1q
xSOofYpGO681VOve/+ZkdX2nAww52Ero2ZbJuLjZTKso1x1/jcZRfIqmIPrlZIDxXj9L61f+EBqa
QDidV6HrLP/D2ZcsSYoz3T4RZiCEgC0xZEZkVdc8RG2wqqxuBiHEJAQ8/T3kdxfZ6lLwG7u0XKDQ
4C6X+/FzFudXO0KiPW/aSzfgYaYdRKADelE2PIZtmHVyr9aphMBU0Ze98ytH3eSALjlwAcbQmS/6
//nXfZT9vqk1K92GDlXvTTfw2XXuQaVl2n9wJr/cAvbZNtywbj12Cq043PkV8BEVyal8O+VOd5wh
DrBxKdn227DuFv18qpGaXvS89D+byI2edneW+a6Rviu9JRTofk1/FT3I0gNP91/VhBa/viHuRlro
zxMgJgouqhWJaZDSEmSMqX5wldB/51i0XWVDyLb/+yipGT1K85Rnz10Joi0I1LGHATDH3/ft4c/7
S0zom5744qEqGZQQm409/9A6HNmlGXInPXPy0/1BbCtkmvRIe2CLR1ImM6I15AQd3ZRvHTAKLFuP
yj+HNsTkn+MZ8P2y4yGGaBbybWwByJd98CYry/RR6xp8xXUZX4Oi3sjM/zkVhx3+97bMVLUza8L5
hlwSe9M0XknQ3bmoN0qprngDonRRQtwsrgfoas1px44VLwd/w7/Yts2404t26ptoUfOtBY/iue7T
905WRU/5WGyNYNszw/D7AnTSkFXBnmU16PJf4FrIYW0catt2GUavBnRg6mKAzaiwosuRr7LAUEyo
HnXl61OQFuNhSsc6OANENDob59C2Z4YzgHhBrdyhWG5Zqc9OtDwE3a2izSVGXJ8CiuYHn1vS7Lpp
ADT89wFpCzfodTNmz1lUxmc3Dk6ujse3ogZ3bjNtqTlZDoKJrYuntGh5sKS/Rg/QKggbNPNxGkL+
cda12Mf+RUySuljxHnSg03yrwVOYOBTpTGiuotEKyuwbB9py3ExQ3ewuvF6o5yB16UAaiABL/pW5
mNIuD2Qy1bGRRRBBitNfbeos/LxAOgeMAXmwxVlt2wbDG4gly0qPZH6ZkFqTkw4A3VECWYBxFs/3
p2AbwjD5TDhuB3Z/51cJvd0vL6JA0P5o3mY53XeR/QdMx9OeMTqgVF4AryyGQ6qg/3GASp/jb0HG
LSZoUtXxibslbwLyRrDovST8czqgjF5k8Ft0rdzIrh4PRdheFjHl3/atnGH2PXKxwyyj+FdUOs5t
9sLPfZXKz22LDp77I/w53CP/AdOVGdNz00UXNdVH3genFhrIiZ/r80pXcn8My/6biLoogpiWP7jp
txD592MmpDx0LqRl6rYI91mJyV4nWxkO0k/JhbvovsZ1Wh/DMNvirrMtkhEFABPm9TwNKggxgSd5
hBjgsdT0h1h5dZMYkJCNzbAt1Pr/V7G3D2EChS6B6FdXa3luwDSW0CzMjnm+pYRscVYmjZ1bDlMw
zz55g65ZfpyJr04D2Xw72L5uGHrEW0hZjYoBI8ZdftAursYo2ipY2VbHuNfbIexZvJD012oHvMZz
PRPBm6FAWW/fOTWvdrx43FzH5JJlBPgeNDNBgmA+QjHt4/0BbOtjmDMRkFIu59n5VWiUQ4+pDMrm
UiroBG/MwDKACaVTs1/+Lw3Ha3Ts/oymqp+eMsTE7cOuGZhYOumO3IfsQ3PrJl8/LLwij065pdz7
54QGMZF0DKDrmtUjeVPU/Vs+oqiiJUqNLB1Oa5NC14f+Yd80DIMmCLfjXDrFd1KUKj/LbAn7JE6V
phtRom0jDEuGTNwM3bC+ufEplD9CsBcPx6io9VaNwGILJgudKFKPlLUDrouQF6fUr9MkqkIv2U5O
2zbDsGU+y8KNUey66CjNjsjek0SCI+fMNerb0IoDFwxxd66WYdk8IiqrSZw9I1/mQJi9d4L8zeK0
oJ25v98W0AVEZ//tWQvHgbQZAavQGj8TkFihjeddAR5FgRL2rNqLoMOnsRMJ2Iwe749peSiY9HOt
pggy4z57nqF5DWKpyE9qDQHGeuk/irSrT0tZPI61AyGS+wNazpwJwKO4psa+ENGFLh74CBtwYDRc
7IP3EROA1zpUFd7SkttaF85TOhwKWm3tj+2nr4fw1cXXtm7hh2DJ+1VUkfiEaLpGL6Sffbi/MBZj
+Q/Qri5EDXmruEy4t/wE1CU9UhW9XbJNKJ/t9xvmzubenwqI49xaAk50VYzsCpnlLZo82+9fR321
OnIBmLIEBdQFRPXxgUGcFi2qyPIuefx73woZxj5P4LENYCA3Aogr7XkFdWZWnVrhzed9IxgmjjR1
wZDYRYq3CD+6zlw9rMffScudN9N/oHRo/vY69EOWSdq53d/ZVBU0PsSVC2T88f4cLGGgyR3XQtPS
U0yTmxzA9YQwNk1mCrZnv1t+li1oLO8PY9luE1eXeZRxqBIUz1S4LEFWOTo2dSmSeiVq2TfE6rNe
najYpXIoOkFuFbhsH8TMu1PYyegkGr2Fy7aYhAmwEzLMAffq82eAydtPtKtkmaD9YR9xOCiK/z0D
rbgWrkz9y3pie9f9hwZxfogDOL37S2TZbBMxpyfaQze+I7dO+T/QhpwdaABIfzVQeay6zdYW2zCG
bRdTXfitT4vvbVrfRK3LR9WRbxGdq0fQ7xYb+23bDMO+OcTLo76NozJxo6CPfggeCP4NclVbobPl
sqOGec9RDa36ugNuxQ0/t0HkXqBJFx94CSfojGC1IH58cIpC/rq/O7YJGfc5YNJzF4PK5DnmTXsM
fNodwcckN65u26YYcbqm1cxCIeiF4oV0hFhg9E9agMXTi0GUk0O0aMPSLTGWiXpbgkLnKN7JW8Mh
XFO1v7JiRPjDp/OYMnZA4/u+OjAxoW+ty0Z/kkTeVDcB5e31gJQs3RYdgG0exvWdx4RB930sntum
4QVawCDp2fhBfgjbMv7LK0Ln1A9Zerq/9xb/aJLIceF0MSpm8I+cB48kixT0SXl/bnz0Tu8bYh36
lX/kIJJaCN71N4D5pvLci6B6CKHGzZ5mQnaSExKTRU7nXplyXYYXMqBjRY6VekrdtXpbVFuO3mIn
vmH4beAEgdcK/zbzKETfCisu/wceMdvXDauPELsSv0jpLQDqQ/30XTIG18BRobOVnrLttWHnrh/l
dR6mKI5kqs5p4jbkf0m+/jFfNmkJLWhwYoLheKQC1XFe37rK+0ZBinUulzT+NEB//hBmQHZpz3/y
K7xIPV+qT5LV8znN+e/7p82yjCZEDo909EnoQdzmWubHMmqvQUzmDWuxfdy46gXXM6QgQ3YRWfO1
7Yg+jPEmg4Nle0wwXOtAAihoSnYByEskZBTpaUUPVugI3ZfZNYVaVY5iUeMX7NaiQ+KAerF/jcVO
BVViMsn1nZxoVdT1LXWH7ok7qv20u4WBmOC3CirGdY1a2w3A1BkQxHGB2mQmMrrhpWxbaxh3FEX1
HCxu+Zx6NRLCkNcGz2UPRbTD/XNp213DvHVb+ALJr/BGq/TxRa078LuL50Kg9/4AtgkY1j01hQRa
Phe3SHkoNjq+w/JEtxF92Pd94x4XzgzCsxL+iUS+L84ECOryIXRcunzbNYAJewv8Gs++mJfodGun
xxzK358Q8g4bZ99yrZqgNxVyno6gknn2He2mSRH6qDpGoRyTfoStHRxIdf41ErZ5oCwbbmLe4n6O
GBeSP48Q00jGbloSvyJLkmo/O95fMUtoZWLesiELwYDNgpvLnOZt1WUhfQs99Zke6ajG/FBBsb3d
WD/bdNb/v7rFARkcQ+5hOmtmMRk1+z0XFJLzUDS9PxnL+TXRb24QhfmEDq7nFomr9gB4Rjod/UJm
O+MQkx6uaRzIxuWE3XxM5kSo+qTjrH2Ixm7Lh9jWyLBxCj1chGc+f0YL7W8h4VmZ4/8YM4Sf+9bI
sHGS8mqpGS+es1oF8kFWAc0fw4b3O0NbEwbnRy1fGLiEnsFT7V4dgII/RIssNyhTLOfVhL5lbQN9
jGyuniUO5oe5bGGH0GH63rAsf2j7cktDynKUTAhcgOcfyIYqehMNuqWPfaY8eQHPs+T7XJUpwEq8
LAOpRV4+gyYvO9VUNh/deU63FF4s58jkgAtk3U2R6Ngt9fvoYztUpE7yKdI/QC4Kfo77Z8lSgjUh
cMxr/bDqY/ei8+rzqrSwtiy4XL5vdfheDeqvqH9bZ/rD/dFsW7L+/5X7cOouFJzM+XMACYwa1OfV
mCdQMAmO979vO1rG9Q1dtSEYPVo9k5lAJUQzQAbL+SCWvv9VOuM+RXBiMsGVUMTh8Kr+7aU02s3x
dFVDNm48lW2LZJg3HB8o80Ay+xyFxbIc+qlfpiQrqnifDzdRcJkbAkBbcf/mj7gHJWgDqlyoJKw2
1dv+fMt6JghOqCDNKpH7F7ksP7Mp+JiR+iEFxGbtgQGz28ZC/Xm3vf+A4ToxKjyPcgRrSHEH0eIk
c8a+OhM6F9CruKuS4pmgOAqReyHzPrhlfY9W8lQjc/YwDRCF3zi0f95vL16n98ooWvBhtSmaEm8d
ukQua07hOU7zfIv/9s9uxDPBcBH4nEC5VXeIc7Absqn79zW68wCDLC73rW599/wXRuuZ6LcoJXkV
Vk75zMYx9Y/QDM4/OB7uvxzVgCiS3iUAqHBGtW4LnGI7YIadryrLWmceuACRqsyKvLzMs4IylWbp
baT4JZBg2sod27bHuM49ySrpUFyG7Zy7kKKKggZwoVpFG9eh7fuGucdRh7bdlotntHC176CqA9Jq
pmR7u785ts8bATuDTAbLITr47DWVNx6rGPjdcw3V+w0kiuX7JrJtdOacqxK3LM9LbEPO+D8NaduN
dJ7l8JqIth7KNaOgBX8OqsAbT2haGTukD3pKP5Jx2toCiyMxIW0M0sohAR3ZzdcyytDNA0Y9zRNs
NGiqjjxfPOpA3rlxs3jDZGyrZth87fmo+2lZPJdpOoeJjFc8AQsh6H7cte0mxk32g4xYNyCO1u3S
JG4w6LPKUBzaiEFtG7NO7JXT6sK4DhcqxW0qqHOBLnzTHmhWN18BTtnSOPxzbOKZpHGqEICPVBO/
0QE9DKv3okQd2kGyk0Tj0kuHfQFuZEc7+4zFBL1BqXjqPeR1L3Mnv/ZVhGdgDEL3LeFt26IZps47
5BZWcOOzPwSfuzXSTUGu/X94GdgOsmHsoecFQwlKwmcaE+fQ1cG3MO6abxWHonTdKHa+f7gs8zAR
brjJJ6iFU3GDyOE3OHnyJAbNDoVetsheLQ7exLe1AOGGXYdLN8arvD4Nwdw/siEFv1stGRLtBDAo
SJJAEfb+jCz2aILdBHi20QA3Zc/ErwsHMrPDZfRbVW9Yi+3zhrkTXE61kj27gXygfJfJIf/sQFhx
n62bbHEUPP+LDFC4KyISfen7Or4OabVsAX5tP379/ytTj6p2kuiQ+F+6k/Tg3Q2znT1EXmjc5NSv
ES1CSR0wU2zCFUJlYc7RYA6hi+lYI1DdalayzcK4xrNFKTDbgA9Dp05/ZZU7NYcKRaloYxNsNmHY
dgzWJ4RvwKa4vSsfK/Q0vpcAe/9TDfPWIbUNYVj32IErc/aW/Ll02779oND8rR7TLAK7QII0nL9l
fJZxTMhbP8xuGbdF/Ywi8M8ibeOvqEZ9BoB1C4NrcVMm5K1znVwpiVJjXorogbKyTlKXDQfFZP/Q
A02+z6pN9JvGG0R3+RDdWOOxK0vdAF6DxpCOvO81bPMwzLqTNRq68pTdSKi6J2jgASmRzdlRqK4G
nLUbNh46tg1Z///KAnunqmgl4+C2CJI/9CP/PLqkfFv3IE++PxOLdZjgtxR9FxHaKL0iAdm8REwN
Ub3mOORN0G615r6k8P7wTDBp5VJQ4zaDI6vb3EKwD1AP9GajLTGFdCRd60B4XY0vdzpIet6vBCKK
lh/rMX4sC+crBY5631QNR+AGWZgWUgUX5s3yDVk0mEK7dFh26lp7/wHGNWPtRwKplELL5S1tBqgx
yVy341GXDvcPeaG9NskQlo2J3xEITM5I4Z7RJQZEShkJMm3M1HY8DX/ByRBFmJ/3VhcLP0S6XB4A
5qkPi4h/O41K970ATJBc7+dL55Wc3SYBJa3EY8r51XVuufEEsBxNEyXnBBoeiA71s1ZkbRGLp4Kp
Hz04l5uttNFqR384mf9hpnN4uBBG6+e6CZ/qnszHuo6wbCHb2dLimYC5fnCb0G1Sfmu9NjhmQ/k5
KPHHriNtUtK1bMZOFzMort26Ay4AYDPWFFsSY5ZjZNLOkbkXuZJYHUa9d4he24dW9217jsL6CqZR
FT3cn4VtF4xQABpNDjIsfv08zU5zEMwbL6p25TGbC28f0bFn0s9lKPcsJYRtb02tRn30eAkKYoqA
9uP9OdgOqxEFQHi5zLOyi246bVzQG+YFJJnljF7K+9+3PIlMvBwTkKqj44LER0n7L0LXU/dTjWif
OwTzJPQxCkFAdUBXv4Pq6IJy07umrEO10cVmmZ0Jo3MlZERniihc+SH/wkaoZT6UI2SEzvdnZ4n6
TYI6Bc9Y6BpU7Rltx4Oi2fC5rcTHHgHCsYxlf3ZSJ97KfFuOtYmm0xCKcdH7vS4loDsrcLnIANqb
hXzjVBCSvT8l25Kto7++ugsF9Z54DTvD+afA+/7gZVO5YTG2KayW9OrjlSjR2w0OhJtfBu7phdUv
hw9ONNfDsW89tXGR2PZlndyrcaJ0rAR1KvncQw47FYAkgL61vw6jCI+zk4q3/gA5uvsLZvECJslc
hJxC7zCK26Rv8ofKbf3/DxAkmyVA254YEUCDt4AYdR3c5spHYqfKu1VLT9Vbkpy2KZhOwKGchSRk
Nx0vnzLqgW+RHIbF3fkgM1nm2g7MI0UQAwQRg7hVuSDA7oNo33VrAuh6LboATfL01gONe2aunhM1
jPNGxGxZehM0NznSjWiJmha6X4V/Bgo7Fe/TNuV8I7FmyUWbdHH5ypoj54DdvFL8ZtEYPuqxPKWD
vPZqPDEHKvW0HPZOx7DueupVPTmefK5jD3AC3VDfeS88tPT8vm8NtvUyLJxDSnsmVfO/RLeUNQoQ
DR4DbOd2rMO+NmwnQHcDU+wWQGRuQMIzc+Sx0w7du0DGna7qIOugciyf0fgyQh1DV7/Bph7uS9eZ
0qqiypaaC2QmXujp5hTyLvF2e4bFu5rEcePgClKnCl5PALAxxgNNqK/HD6lcX6l9Kr7v22MjTAf4
sVRAv0ENZSzipJ0m8jiBfuF4/+uWWZhIuBZSXJ4OIO6xtujwumuPoAr4kLHobdwOZCMssQ2yWuOr
c0SVcKY+7sNLS8Hi55ao6qZ9/jttXX3wmuDH/alY/KoJjXNZl0pv8sJLX85fXsQ906l9G+fDFqOq
xdpMZFwKWCcXzRhekKb7Z45zP8khtnH/x9u+bViyLNJuqkUPUvUFxcqizUH/0KmdwneeCYzDM0fl
AdHptynK8w86mtwzGMSGKkFqYvmwbwqGMQvwYkrpaHR8NSDmT9KcTdnJ6ynfWCLb/hr3Ml0KyDgQ
QB+Lkn572V8hst+l2lSQtx1T42KGRKsGvRPKhiJbU2dizKr4yRdYoTMDp2UAXDXkHDeexbbZGGbd
MrS9ohQNGaUWemVkYj8YW9KHPN60OsuRMqFytPdJUWRRdEEPVn8gcFagGR73lSX/g5TzgShDsib7
npOgQnvG7NNDhR62LZdhWR4TGEdpVzaujIKnXrnumbWEX6OWZUdUkrfiMNv6rMfglVciOS1a6LeR
t9DpxA4M4AAcQ2cLBWybwPr/V1/vo2ChQzqTt5gAkJZuWi/vle50eZgmL/py3+Rsg6xTezWIBJFE
NsdLeIFAOXyqiOuHxdNFMkThcrw/hG2VDKuWyxCUcaGdb7r00ndNkbtvmqhrz/u+bth0ryKexkXq
fEPA7VwWGQKPX281e9hWx7DnjAOeNi8svAC3C4kZ2RYJoPOfO2+nMJJnIuFk5/BR9Ii/is57lxJw
JKIstPNtaALhGCEkh1ol5AJKjuZfOdazPuxHLpgAuJqXAiqyyvnWjYV4UEXZnkFD8+n+xlq4rj0T
/VYo1GtEQf03uNlwYcZvZe2qh5SF73Up5Dkl4kamOjqwlJ2n0H0YNHpJ8hKBzZKhGWPyxvrUiG4j
7rccBRMs54JMQvVjLn7H3CEJ7ozpIdRrp1SxCbu0DbH+/5Ut9pFPm6mJ+e+5LD2atMP4FwtpC/pS
D+2j91fVckOZ0qkQcgijosvEb9WJkifaT7/iZoqOKV38j94mZ4VtGMPmxRBoHkFe9DJzBnEUH4xO
oMjKmvS2OKis7puLYfqpCLugy+vmuQ9TL+GMya8zV65OHAftwnk3LPvkiDzX8ANtXJXTsIz0ibiI
BQXAGwkYY9wNF/YCDf5DetgEzKUE12DfuP6FpmFYQt/UDUiGVrJoKOBwYp2zr8TN2kI+ddncdk9Z
XKdzDsKOEPiRYxVRMf5ibSyqOXE7DbmYU8qDkW0Y4p/9t2uC7fKwClTki/R3WXKoYGlVqVu4lNmG
Ydk+b4T2KuxpI7miTxCLmbujyqfOQ9cT6Xfle1wTXtdKIIhcr6JPUehEdZ3wTi3yM0RYNQ+ThUPn
dWMbbRNZbeG1+bphIHxS06dWBBOYxUJ9LNAncf+s2z5u+AbAlECmi47yJ7ZUH9HiOl5Q5NzC19k+
vv7/1S9XfccG0ccNsDxO6B0oDlT9kIvIKz7e//V/Tpq4piYrXSIKtYhxbQNDZun9WprrCzd9N4/8
o4x9dAHLpaiSsNkpbO/Ghm9QjLRLN3Pv7wANJOeOlMHj7i4hNzb8ge8ttd/F6Jqae5Xpv+KMg/h0
UU3HH+8vmG1HjNhelnVcz4KQZ5XTFsQQkQTZSe3JfS0ErgmqU9CxnF3QCD4HEGJN3ArqPp3j+cdA
62rDrv98m7kmsg5pdtRWhsh7HtD0jbxJE5Lg0DhdfyVOsSWS8pJl+K/rdE1kXSiD0Uf07ZbJBEb0
7DPSKU16wu63skl4zDx560cB5b5vYFCadHAChEW65QOpx7HDg0B2jfuIlLxMDxQSnn+LiUp+zPgQ
Ll+INzr+U+aVg4fAciy7j4TOHSB6UEOQ+DxKsEg/QbWgqYQ+ZB0E5RYURboue1IZLRnQ9FJ7aKAI
SNrN47mPaMXOum+0c16ZNf2Nw/Lny9Y12ex0CibDVdDxyUWRAdlH51A06lPBvW+1t09bCx3n/3YR
LBpKCUwImmkl1Ydo0edeo6vFW0PiXUc+MpxQAWmTYgpSQL2qWNGf/UDR6S7yLKw3nJDFpky0HwsK
CKKwYXjGoz+UJxCM1PPjOOlpI3tk+77hcrgYwfsHEYCnflFoOtB6Pv4fAjfb1w2XU4ZK6TSa5fel
GL+MA9hiuqjckrCwnSDD3YBnsVtGULE9pd7CrqBNDUC7EuVXScuT024ixS3DmLC+Ac1wrG6c4e+g
aev4tHSOjpN54f5YHnC+ovg9JaL5uus8mQg/nkewhtD1n0gaePMDj3lfHBrh1GqjkGERaHJNTJ/L
ZoUbC0xgiQy15C0oN8sW19gsWggUH31/gcoZ6Fm1UzzyuFITObsQ88rohQVDx9RThOoHK44w37zk
ICfJi+i8b/LrDry60QnIYdK0knj5LexjOgBSF0Au5LDv44YvCIvA160QHDp78y8V4GaqXIyw7+OG
G+iJopJJV1zbCgplPYTEEsA/NrbMYkQmGBCFLO7QposveoGnTD3QtCAbvgUntn3dcABz5XZVxBh7
kj3otxCHL4nWdMN7Wa7T0LB/TlXNYsra66oGmE4uOa/yTl27KQJt+/WGD3CER9NKe+TvPhvB5zbX
RUAuMQvHZV9npGvC/ugi4zFAwuZC2uEXhBqLU5TSj2A12aJMsayRCfsjvvAc5P3Q2k7BoSUL/Z0L
ROFB0P+6fzhtA6z161dmJUUdT3VFqivL++zkevyzEjIApmxL4ceyCcyw28wr8mFAY+R11o53dLsG
nEXxVq+D7eOG3ZK0JGIG6/wVohhgKmHu9DjocKuGb1ubddRXa1MMPVWSl+RvOYNpqS+D91EQO187
7W0BtWwjGEkFprJRLm2YX/sJ+GY8+vGe6NwxVklH9d5BDCMmiscCTfkpcmYjmDBxHyJtMeG2xUMy
uX+KbPtgmDJr0lg1IeVXHfftsYdQw2HBod33ccOMU4HksKcneZWI8U9UIDuFfr+f9z9u2QETiTe7
enF6MWdXRVCGizLgwCgwQJDUBVnC/SEsi2Oi8WQ01C1D9+OVNRAblN78T9ME+zDUronDI34A/lqw
F1xf6rkEItaJEuFwGEv3n/s/37ZChgG7fucsDMxfV8igfCUe+0yYmsFAssnXahtg/f8rM5uh01PW
g2qvc1nzBExpaI7nUMsqJU7q/TnYtsCwZNHTsCyqsrm2ArgSXmEIlYJKad/XDSsuWAvk7xwWVwiT
v39Z/YmisLTv4+TfqyPAQzGNblBd3VmfGV1QHc7bLe0I29IbdqvypVHuXIurooVMFEeUnJZg3fac
cV+i0TXhd1A67D3w1lTXvkOJQUTLu2bcpEez7KuJrhOLEArtuM0VwgwA9PuqOi5sH2G4a0Lr+pQ7
vMqwOFqVHe5e3O4r1a+/OqD7e2tZfhNP18elDrN2EHD/4/dMU3per8YJVr5xeGwDGLbbz2IJ/GrK
r1GOoBkdCS7V6XEAk9Hp/gxsG7AO/Mp2M0maJtMSTKZe1h+LEPjirpq+3P+47dcbVhshog19NWF5
ZrjlKMrmw9ID9Q468q2Eu+33G6bLirYT0uHiyiOA5zPIzFTZ3vjBpKPL0IipnQjbS0r1i6FL4KDD
8Uu33o73F8j26w3zRdIcik55215ZDYlBJcAC2YEX/vv9r9uW37h326KHLNjg5Fc1RWeyOh1gqx7K
7eNv+fkmbi6KFMq06bq/NUodhxYWBv/TC3a6PwHb99fc7avDCc25pcMTA9/X8hmaduTQzJuvOsvq
mKi5QsRd7ThDfc3m8Tvl7j9Q3xiOtb/Jjmn79YbtEtDjQdm2wr3LW3AloMTfufk+pnrXX2f1amkU
0aApHWl5pT5Z/CSjdTt+88HlTPYx9bomrVw68rpXCq7Z141zCFmYfZgGJPHub61t9Q27zaBXE0Vl
KK4iWKoj09H5xb7wIPi4bwDj2nVjmREUUpor8xAXShykK22it2Bv3jqd6z7+Ic9rYuV07E1T6wEE
DC6MLJk1MC4RcNXntXGsUl2/AXi2rZRhxWAWcB13whMDfdr6qPnwnQ7j2d9m9vgz0tk10XIFqB4G
uB5xhcjfG6UBSnHXm2x2AS0s+QK+Y0+K8Xh/WyxGQQyTlmU04AEfYVuy8VPr6QXvjM2qpWWpTLCc
LNTglw7BTNan6ioRzta6aMrqXc0ArgmW65U/kFaz+qodEIe8XAbxThVw12SRayHmHkRxzK8UKbwE
VWNk7vGc37fu63689hdhUOIV1lbXyGX+1Q3r+M0Y7VQ0dk0F1RQliKBWKQTM/bF4WfiM+uzgqy3y
C9uxMaxZpTHV+czlVc2IE6Ua2sehSrvjvsUxrmEBYimUziJ+TUE7m83QB8gllOTvf9x2KA37bZc0
AFd4VoMrfl4OkBh5D3ZOmWyr1lgGMCFxYIhPY57HeEFy4KVEg7539BTJxCNiH6LJNYFx7pwvMUeM
guUHCf2Lpw4xkfsLZNlbExU3j0XBZzCRI8k/y8OLT8A99nXfx41LOGuaZazTqr7O1Xh62VqPbQbP
tpVf///KqFw/BNNyTtor8boiEcU0H2d/+DTwTSkXyx1jUsMJUGFGoH3EycyC/CMBw9AZypzOqgr5
ZmiHYp8BmARxaRBAA3lcw5QSzXRpt/AvYb1Zy/eCF3qiP9yVL/WKVysV6XxEqIVnhjtF8gcwCG3z
SeHe/KpWzasTAd/EbzSSl/WZgDH7sR/QQ5QmC1siyOQK3UFNaowgkcZOZGqqPAEaoDkVCmuTlEWN
bC3RMSfHvsgL74RkJRHvvEVOzVXqtuGPUaZ4JJD6JjPNTgV+cSS+gfu5nvihD8Fbn/AaP/Gs0RRL
jtKf8vxAXFrkZxpm5V/QsBggiRoMS3OWrSBvW0LFW9LJ9tqjg1g/acTZF3QgFdNB5E55isOgueH5
OX53ZZ4vpyxdvJ9uq/IPIXH9d+2Uesc5Jv7HOZcLVCXT4lM21u6j8oXAaETFBw0BnPeqLh03cZqi
/E5pBZbiyBH8JCAZddaCLy7SvMD+ebMOH6N61OdRBuJvJji7QIc2Gh9Acraq8vVx9A/vKiDtGGh7
scGgbv1LQU8bK5anaJ4TKfQUe0kBkF+QUgABSNfWFxks0w+WZeobHkLsgwKN0xlS7+qEQjb2gDGB
XrUZ6rdJVHeQz8nY+gBGlfkDcOTZE13L+eBaFWhgBQp4OFRxzfykL1P9Ocvr7EyIvwwotnnVU56i
sppGvTMdWyhHIswpyJhkPvad+lVxWlpWPJEO1erE9euQogOoU2e3bfswgcKO/JA1Lho43CVuzuhc
mH906LJhAAbxAgEgoLBIMAzwjn0DORVkCdvpjRsvaFJW6TS8k80cXRjBE0wMsU+OPOSteuiniH4B
0USljhnj6smlVUiBcALzz2MbS/pd1jMambNx8ug5dYT6FmMVvEc8zgGVG925/+kOVRMkkZN70ZPo
Wf+Fq9i54V2ZHaMubeRTzabuqH2d30Q/eH9nnjdl17bgS32sZEuDoy/BMPMGOBFUPN0ePZtl4MTu
Oavq4HFiDv/N21bd1CKyd9CdEWhcaqb6VMnKOYP7IbvkgN5/keiXAme75yGu0DqoHp3/x9m3LcmJ
a9t+EREChBCvkLfKrJvrYrv8QrjabgmQACEEiK8/I9c+D71zd7pW1FstRy8SJE3N25hjjBOOqqtX
zvOVNz48WhHzO+sJjb+QFY3vx6qZ2HAD1GLoD0aU5e8uCM/d72wE3VVkuO3A3YPLoloyIGS4qee7
NEOdqBi6kt8bMuJdAtCkdHntgSPb+CE1vogatFwKv2by0WoagoJ0jEYM4ZAp/atd/zMXbqSlGxAv
GJKXo2/6G1IBBQJg+VjeMbXSBmA3sUZ5JJtx3JoeDc8N9TPwTTZsVLqtk5K3dwGFwuZOiAq2za0M
/dFJRl4Vpi3tNmpwHRRj4/F3pRYAE0LuIryGgfE+EWuk/lJ7oUtMVLkWmqADJNwLFAk7e9AM8tRP
dMEJSmaQOEP5BaDFbCpRuK0QGoJcuql5+z4HMNuCI2sdmmKsIJp+CNO+lHcQRwgdQt9xsBtbJrF4
IgkDyRYGMYXM3RAmzUYjz9WF7scR21ZaEIKA821Ot2m2pO02Q2932LNoxFrwZAAhTFmmROz5KkO1
h1DC0AFFRtU+ro2NckyERYcVzJD9LjBJOgBR0/Zkj5cdjc0h3KfpVJSUldF9pXWVFiAxFj5P47hp
X73q9agL5+pkzZkaE7p18Rq2RYNZy8xtCKnG9n5OdIU0NyrZkWbO9c9VjMJYPut5GQ+KzH14u/il
T2QeTEkNLHc6ekhPcieiZeN0FER/CSPqBSgO79yQs0a02XeWdS1yEBKA1ul7g0tvuhWQyHUAuNaM
3ywSmCS/TdIpYVO+RuES/ECxFb4YZs7m+bYLQ+i4i2pd6An0uh1ZtvME2oUpj7D80y5YofHxs0H/
YPrVCCXNEfX9uovyOahnZXMP/LaD13CCPZMYCmFb7ckgD9XqFQRUmqFZb2i4er2NdG1dIdOsD3dT
GFpeaOst24DycWZv0HGx9828ZuuXZjIASyLhamze9OnqCj0FZtkmuGDnwkaVMhvAq8T0yGSq28JW
vmQ34ZTS9Y6Azb/oBI3Ejob9upcpjsFPqL266WbOvHE7ZDwlWC2JrIFuHTHrdNLtEtvNqMY47XOM
ZA7kMQQluf9aD0q7fUazplq2mS57+5gKbsAn54Z4gm8N+pKcAEUasr9lEuj4sSxFxv4mjAfhzwqK
2no3lxncYrpm1bQHAxObbwKpw3aFHTXr8NuLLBWvqDY18w5wDuExQVtXc869qN2LpZF8QWvLk9cx
01Md5pmrI9sihwaesCpY5bIkr5KGNSfkEibFtLdQ41zoJtTzSxnOuj1UFuMmy2ZWgKsCBroY8OiM
mmXyp8g0HEg6lxUpgEON0tdmmUu1BXs2jL70Iuj3ZEoGkle4FvuN70b1ArwJTzC70kh2qAcwxW9c
Vi/xXuBi8XezqbvhNg0T8AvjxKqbpgtN36OuyV19ANEK0kxCcfMVgFyYdhNxb0WBU2Kim76i1Gy9
C6f5jjkCZVzwqAT+CYjGur+xfAl/RswmDEzJo1LD61rXsz1FoDVYN8E04U2SJl4hLNVhTO5WNVzM
WzZwREwFqaYSAg84sJByzxdRn6+wuLeU58LOY7PgBgHD+k65KVtPCff1u4SKYrLXwGbZbbhMCj50
kZPZsmpZ7RsbwzS7g6yDyt5p1mfhvNE1ZJVOroZk4W6IbakOE2012XEGjsOfhoVrtnXjalNaQMOj
98O2YZ2ej2qOs/nvjozx7ZS2LrwrcajFDQOO/g1LuFTxvirjMV52hgLmF+fIY5KF75tuWNMvFZjQ
zLcobVXzpSFU+K9lHSAP2VAuAvfAZ9W2GwxZRj3yqjEw2UMDHYTuFkQkQ/NkgGbLtlHLE1fCWNt6
2RMdlp0rGCSJV4wD6mbA+/broH5DZMsAqtzJ3ldvFKUd8+ilokPuAjbOP7hniC5YkulQ4B1pOu19
xeLmWSCdNveMtYKe7BKxCNpp2vXmHaMx41+JAMr0UQstAbMJwYg8b7twBLeXkSqBKiO4BYg/lKx3
2cau54vUVI5GN8s0gMvAxGLJDoqiy7Azy9hl966KOIh8mqUl/oY1wF9DcKxLkVGqZfbfyzAdZpDZ
AretQXy5TOn7qNYRTkL2nRjBNpUlkDMltXZ818kyOVHe0uBAa7XwjVedDbd6BXnKJipDCT/AwIKM
kTcw/hRVhPEYBQ+D+cBpasSWE9rSZ3KmCb03cbfM2UYMXfcOXGMmb2JN1ZMtJ9ndavTDGXRc4jk5
uXlR/gg1FM07VMwqdOVRByyHXwrAK1PoyAbDQxjEcfmjtwSn0zI5zNuQNyARiLJevSzJlNyJQHZT
l3c9Yp/TKD2c7hLUUXYfWJGc5rin+uAAdIt2UYbKtNyUs64znXs0yHDRNI1qGpcvvqF8BLdKvMS7
ijhPJ2jTgQxfbkRfa/pGzdyGr+skA2DnMK5SP1IBLtGTwaIlXy2boEabx2tbyqLpI8RJcxul6x43
sSd52jWYFyS1zfB2URoIdgCfbRj8nANj+THFGNtx8QbNu1wNUDAtIIzWwDW5aDElL0xbQmQDU0SE
5isZluQVmWZc7sZ6jcg2BQf2D82HXvzk4CkBzalHGLDx3LftkEMhcHmBFFdlHrUe5PRbV/HA/557
pqsvoZoSnYPSnte3mZVMFV0yimVbgaBK7hDbWv3GKprILQY3FfkdUcD8NvCBq7iLVGxRa7ZlLO9F
jR3K+dIOw423ERBXUavX9DkKYz68cxnXwzYunaI3lPZ+3HHV+aWgHVQk76JEsvl3Y7DYm3QwzmxV
u0zT3nSzrl4tT2OxM5ABsRsCnW/7jfdwPocglAiEWDINSD5AXkSHneEVItE9pePyYxjgg9/FpGLB
8klyVu0Q5o/iZXYZ7Z/iVI/rKVODxRyOGhGR4JNK+pwg4Ce4vJYAYQnxpSv3c5hWz+WKsPGhihhM
iiqwsX93YuSGYzy2i6tt6yv+W8wh0IKRwTRQ4SflB5dHFPnTDuTkiXupDJxNIeqx57cZ1n0Ved0i
oUBtb5b72Mve3sbNatqtnGJShEEC/5ibzA/rluLKXvOonOZ4P2eZ0EUztshNSTLMrhgWKyv43HXS
G2ZrhFoOwUq4sUlkxCnpahDhdbKZyU0CcOwvHXLsDwiFgmYbzIMP89m3CPEGRPTrdk2y/pteoU6/
d0iMT6SfESQCdr/C5nAJkZsG0x/hbUkcf/V1j1sRFABqLLjSvT4xJOE70VIoCSApsu+ggqH00IQ2
G5ocHpB+nUAtON0vI1PfMpL28puUSfyUTnzokIN07raWS1SewnBg625M6dTstRC4IWadZgWVZ1CN
hurbsKNTfy6dTVmHbhOeWhh/5rTz6BEBHTMQZBsYRsnIhrg5feKciWZbKpPSRwQNsGhCJRwzXWwK
qJSq8TcYCQHQKjhlfP3iu7BqcIEPySYTZTpuskVm7QvYwZKvXTwiUelaCkdAw2gKdiKNpnu+xsxv
8I7Vc5Ma+9OHtHt0E+nZA6p+jbrvAFb9Bv/p7PeZO8xkplBle25aQ7s94mMxfNEBVKLuu7VPMbA5
VWAZki3IIc4QxgE3clvGyJPQnl3vIE9UzwcSCsiCT56twcZYGLChakbNr6zCosQx7DbNsrbttqng
+r6PPevah65kKGk4pFb8HhpbZEuCxg+5xpi8hEyzBw6Vppx9iwagOd5hdJktZtrHt00f13dBFi18
CxH0KNjCymCdawuc0H+8Od8OwTL/LvXZS5SjAd0cg3+GjEGwyGrTgQ8k2DhqQdQDoLP7VVZnkVTU
iaF5zMUQ8lwL0g94l051eismaLlveYgMynWxA332HHWhzkUILYEni+yNF2u8qni3gKX0O5nO5Z2Y
elhVFFh1Q9rzMhAvrD+NGTE3jkz1lJdtg9C2jOPJ7qBCP5ot4L7yrQG5xG+42cZsMJiLpjSSEyRe
qsX1+wOaGWOzTdNphqEnWZPHCK5uOiQjVYHqCx22JCMj39lgxHGy/QJPBYkTm+waYJbP92QoX9bE
Bw7liyZQCDXIClanjoNeu6iqRfKdhznCGhcLmwT+uPwNFtBltiAutThycsBnJemZ2GgONLK6AWcV
f6c9wui2H+LbEkHQKassBjKaGWJvmRMGpygM9APm0Na0aPxYPzCVpOWxDKLRbKhOYE6Ii6FJJOKB
vXcJqR1K9XpV+aBSXJuZXsPpMIOOMtwbOJYtxEZD5CiTNgHiXIVDSRdn8SIQkI9yn6FiJ8Auo4sx
JHbIFXBSel/24fR9ljHOSTT0i37pFlCAbQSnkDwQjJSoIBm+pHezR5nmxbCB3YK2YaiPlVQY6nLV
hOAXwitwV9WI8pKOPMp9LQf2J0o9Oza2rDd67s5SVxzTlxw5101QKkeRZVoUhoBtCNv8fJa/eoSS
m0gTJBYg2rFHN9VsnwGl9Ha2khOI6qL7LEaFJwfaBTS7is+D2nRBtAYFBX72nQDPt2y5llV76sCh
JApMw9h7SgZQaoGgEiP0TSlwJhAWRvaGyj42BUTR4Vo6Bz0dPWM1FqvXOwT1Ublpm1l+E9Ekvja1
UY+IDs+eJLPNawOJvQP0IafHlaEEawI6JYgKZEBODfLefsuQLB3ZUqXDqYWbhdsq40mB4yVoETR3
AzzzLUDm8R2Yq9yL0Wvb59JX6pdK/fAbppLWt9JPIN6zXprzLiCoE8tCJFJSL766fqzfTTm550YY
CIizMZh/mhZ3Zj5Krh9sYNYJYzNUFDzE+AnaMVEEhmqu18com1PMekh0P0GdoJ+ZRSVWyyH7SlD7
OE6ZxI5Anqo8CFTpUDdpQr9tCShQN1AmXX4oG9QIfjqVrkUlShDsQknm7ORcTR7YlMogbytinxh6
NrdgPl96eMe4uqfQUKk2a3M+lQzD3dsMPBztMUYKhjIKn3/KpQdbJS9REZ7CsdvgwLDfY1+u00ZQ
brc1hcIy6KTiviilxV0BLBvKKwxjloee4KrgNsazF8l6yADVCKOz0pu1IFGDmtfqs7mBFwhkMWcE
RcEGkxB/zRWf7gn63Ltugk2HrYsK3J4JKxYtuj0Pk+QE+5xfVS+gd9eEbNV5glLoV8ja26dYMnus
sgkBfKvIuPGjbn7wcdG/va/Wv4dlrn8SlOwQqOGiKpoygkmVAGfd/uc/X/2y/OBZs7zruUJl39N5
36+zuMHCp4cpNW7O2VAH72Di7566KKs384xbaeNZhZoB9QjVNh2EgNutWxp9j1lgKTBWYNsjpyOq
qLbN5t99L4Mf4BxwJ4GUugX6D8NndCH0Fbp0eB/Y9mTzWbrhO5OLIQUmD2pMJmmTPiVmmo5ITNg3
lAqaowtS8hUfkeyrOl3+ivpB3xNMscmcgBH7xaNOGR0am5U/KdJilVdqUC8NbbsvtCTD93LucGsg
xjm7wThquk3ledzkRixpdiuUqtelQLUMxrjKPqg3XYiUMTe4oUeIvUaqyxeCwdLDOq2oV1rv1l+4
n8r9EKcRLdChcKcqxcBEj/MiH4jmI7/TU9MhiCGKT+i8ocbdZp16UlHPhpNxbPjtCBNF1ydgFmUl
tCXzCJ2W7yi14PCHaYk0/swA+AgZI9O8gliJfcE1PT3GKdVn9xwhpATJP2qmQWYwdp5RfspS4n6h
7D5+7fsqlqhOJulerTNBEawLsZgTqn5FOSGw6mcv9R5UB4LvOWbjbzCxa8uNZiB2z3kvySkYqopt
CMfkI6rJYBWC4CqWIz1Pa5XNiix0HuJ678eMBzulARTII1Rj/C5Glek5Dao4yKcFTmYzDgu6d2sG
f4Z/Jk9BSzJeYJQBCz7TJruvAaWyG9CPLM84080O3mC88aADAKs1L1FnayExh+u6Q/bEk8BPBSWi
RyJT1j9SdAlinB0uXhmEPG7aBhRsIPtuDDgQUmwScjJ9Bw/cj0DHhdmj4WeeEz2NSSFx9SICCEBB
F0Xz/DSRbjpUYNrew0/TXVhlGJAxjIMTNVpx6ykmxxfQdADLusR98ESAnz2guIgCL27U+G/U1sc3
MjmEgwsPUXe1k1j3PSgqeuDDZlyFQ2887oCF6Rg8pw2fURvQ8x0qsGYX+oxjXns514tBwG8OyxQg
6heKVs9tBynPAnCP+sGi9lmMHBkv2N6H4hwh3EAdc0pQGAuSnzCuv7mxsIKo51xvVQKHvuc+kNsB
EXGwb12GJdVByl/LssZuC3B8ihzy1arE/6cXD0SkgHZgYIAc+trW0MzOUPerJUF5L834C4afINie
UbeXYdi8EkpotumIUU/45vVvUFwEAvOfAtXq0MGQ0DWLH9xgEABQOBqcBRb5v7tktk9AfbQ3iYY/
KGXE/3ZMqF+sVfPTOSI5YBeAu0qD7MCUDJ4CqDr1t4JqBKwiyPrhKY1YNwBXtvjtyiF7jjoz4ugW
KIkiWbpgR02Jm4cR0pscnN2Aqg6BwKJBWCt59hFaI4NB1835Tu/U3LKfrUqiLzjLKD+ooEJ7C6/+
lBmN4mkVZxj3qwNEp95OGNwfF5XMGzJP5aZXC1xxnBhscScy8ZVJhp4SRwvmgVdxdZJO019lWgU/
Ij2KBx5Z1E9SAjWQ14XU8XRI7Aid9qhEDbgEs+sjetHyN0wII20xYsthYmF5IzpUhb7oEKUbUERH
JckTaAhHjzTo3EmjMDtugvB8UKxZ62GvkxbRVjdDxdt0aY3bM4qaGo2jBFeMN5Y8ZOCDnnZdONhd
OyT2mKoWOqcINsb0BrkuKhokCPtvXRVMcgv0Uoo4cDLP47SkBxU1SCjCxZLbbGAhP/QaRMY+wMEk
PalZTpx22XlwqWl+DBPlNxmvkFA1hhAIu9SMvjjn+7elHhhmYDPMb4cDktui0b15bjnQoJkB2/qS
Q3c3mzYlY+TYBpiA9CDYem+AVHkXCR3XzWIj+bSijNzvGzA5bGmGDt/zioT9Ad2Pcg/viyuBQ0vS
nkAWmI5HeOb5Qdq53Zao53eYC+BBuRFQssxyCjwMyyEvNaiiGmlYF1BO4v2WsND/muZs+IKB5GjL
Let+dLaT01YjstoSZLhPwIbze4Zw5452VQfSfOKSTYscp0M+FiG1h/yuflinSsab2gTrKV0beLF+
KNEpMwkkIo1ArTMLR7MUQxRHX6K+GrYRCMKf7dJD0szqc2IOy+8wdJogUYsC2fyYlrPbU5VFuRBF
L/az6Wh1v6I7Hm/gxRqxYVBV/EvUiFcDaFQM20wmzVd0X5BdiKlG7LukkHeokAvOWyB2mh2TXfCu
OmfHbQYI4Jr3IgGKoZun+HblKJ7miYgXtguFZPsuVuuvgeC8HwKwPdS5CUGLCd1OGuZBCgWcHYdz
vzfgv2u2kR8RJMGnoBShW10feFPX36OAdX9BoFEPBTRgxK4cYkM2vuxSd3LL2r81Dv8bMVN1/58u
KQIt+dJhbA1OFFjZAJH/dJ9WrP8WCdQrZMbtAVJd0KqcKVMHHDUke+c6PYaUmjZ6HzLI4W6WdErt
Ti1VU21lignSvEJag/Foyr8HvIzpYZrirjnoJEEGEIAr96yaXIJJrG9lVD0FJY3Ql0G/CXOVPSgh
cuNDiWtNkyeqoXSYA6qqnqYVLxcHqDzmY8LQfpjCZv0FSTM1P0RrSZ5IHepvBLnqc5Km9msf9Nzl
MuUyAO60Dta8OvsftL7V1uI+URtiF7dH08a+zqQ1+yHp0V2AAhv+DBBtq37xb3SKQnnXCbS8cluN
/kYDzPEjwiY/xcqj40tF3J2mBd5+Uy0QwkFEieY+KujYRpNM9z0CYAOQ338aAc3SrfEPUePGBpVv
7f5G8GTEz26pxG5kJAr2TQ3y8iWo/F/zaka67ZpwKuvcMk4P42TSFfFaFrTvNpU/ytC12V5MeOG+
08ETUv0VKanXKECYWTVnT1RukYv138SqKzjYzKExbdJJP/sqsYfQ1vIN5WnzjOtE/OhZiI4o+mzy
N4h4kBfYtFZxUaFd+NCNLdk4JNr0DS17f0SrvQvyNIwnyK3HFlpMgQJMR+XlwppXLog56NKiWMfm
YJ4Ptg7BOiCRteR2wsD9ofMRXB9oCMxGLNb0B9uDMWazOJAKoqidVaDltgzglUyQ5WECqXJzp6GT
Vb8EMgnnPRqh6olKYfiz9AEahtqF6ltTKxxIBMVgCJrHYCSnCBRtyQZtouhOVZLWN+k6le47HhGO
h9inYkVfhgCqQZJS8a/p2C6/2rRpi6BntdiW3YwuUyZJmd2jEhO1RTa66Fu7rkS9dSgddYesr9dq
E/gVvWOYdDfvkTehHoMKeSXuM6pwnyDrROs/kx7c7Xm/4jQ+Amjh3hIoLgAmiCItdR/A0q/hvS7Q
dhFpme+dE/8z8XSWATqswRp/Esp0AbfjzdCxMC67Y4NC+c6s51tIprhqP3j+FczXJYFVVKq+PNMr
/A/qt4pNUphofA49JR/MfFxZn0sKK6eTeTIo5hy7GCC7kwfogaCMAThR+7kduKSx6uBJORKw7ugD
TISdPwEcPx/J/V57/QvEXUXNEmiKBaJ19QDHZvP/Aql5hgn/C47sUroR0V+VId8BjiwBg15kZDvC
hy3hPpJxpzE0t0hEcylykDauKPscQvGSoYpUC0L+hWvgZsG5NnesL1L1kT7ktQN1gYQvQwtwWN2J
IxwDK4BAe8Od8zhCkPRzANRL5UaGFC+KMDF3xLgo+wIGM78FI3H8d1BmH4mJXfuGC5NGf2CK0UrE
GC/I4HME+m8sGpL/hg7i2qm6MGto4pzbbSmMgiLRfWXBVNMvYbB2H8yo/ivQEoRS2f+GckZGQyJ8
SMMTgfBofCDouuoQYC+PHKmFZIeHxo1fAUb8Myz1XxcMP3cBg0edHAlsCqg9YqcHf54Xc2v99F8M
1l37gYuxcDIHLqEsCG6oB/PHTGWLGNK8gyrYffITLuwcVGBCsUQByY9GRwclk6otJuGy26Xu1Muf
l+lfdx3LdP66f8BGKWJy0XRCHaNsYUduFcLohbnUfWAa13b9/Lv/eL5o0O9jI0VFKwlyiu0tyCwA
lDEoiMOLfGaCA19xYeEdAmLjF4DXTdgDzRIzwCsf/YxaXLpZLTKTj3Ds1zb9AiUvnIYKwqK7I8E1
idiqfQNjBczww4G+a/txYefdGCeLDAWca7ni+j3P0mgd//7zZl97+wsTR59ZhiZocU8BhY+sFqTK
y/KzHj6cFfwPg+X/8R6oPl0YuaFNbGjZTvAe4odIqgeavAhN/gaM4Bk4zzdh5AEibz9XSLd+6psu
GafYJELwi2Psosq6aXOeANbAJR4m3DYfmOGVLeEXht64EADRUU+YwSsRgkRpg7K1FCQ6/PkLrj3/
wsxJqRgakOGZZ9BtXWDfu6j9wK1e2XB+/vd/WB86LGVohjo+ecujR2gdDtOJoMmDIvGYoKL05w+4
YuOXJE48kq1c6jg6NTIkO4CeRILOVzQPy5fR9B24/lPS9R/N5V37pgtbh5xe0kagCjz5GCMBjejk
lxLh4TCW02cIY3CIL4zclBXIQ8YBhzgq48LDGnOpxvc/L9bZEv7NQi4MnCGtDfqkGo8uG0A3sWxs
xH+JIH6aM3GgUAlEieeoPilLgY+5sHngVbz1tBuPc6YU+qC0LwL1EfHBlaN7ye0EFGW5ZtaPR8sx
fmxQXNuo5sPR+2u3ySWbk5OunllauSOaTqiTd/UvtHqfz4vlZDOhKqq/Ahl5SHm7b4dPJU9gjrww
dzq4GEi1CMUtrkZM44MwBTCDj2SPzk/5l+1PL4wdNaWsDcoFn7TO96UDkZpoETmY1NwhK4VG5Ifz
n/8ayOM7LmxfL71TIsF3nLmDHGagQV7gtnoyN2dRvAV5T+qDtz8f6mvn4Pzv/7hnGLrZJOjD8Ugr
/2owW7IZ/ecIyfEhFwaP5nCVxlXrjnwBG0vkhncVY67gz29+5TZJL2xdEFYGAHG7Y5NCDg54oqK0
oSiW8sN5zGu/cGHwgo5ZFozG31JyDhlqMHJ5B/6gtEY15c8fceUCTi9snFjcV6YFearJQE3IU43G
qMZSUXef6s8xhJDsksmJ1YGC0m+KX4EhciDONiFFJfPPn3DlBP0fFieA0TrAO+1RU/bCwnoo0LP+
FAkA3vzCpBvg5piisT3OssKQB8++xh/HPFf295K9qZvLeooDDu+nIFqGsesS2IKuylWzfIotF+9/
YcoGpNDOGG+PQjXppivR6j4HUp9b+QvbrWzQogmkxqOQ0NlD5f0t+HiI/triXNguh+AnoxmkUR0q
CCZW5fYsUgdhcrP/3Ntf2O8s+f9ffcerXx3uikLGHyZg1w7lpeme8ThlK3GFZou6BQ3Sm20y+sG6
X1uaC6M9a8Q5taIXVsbwa3JGO0/gavskFyvJLnmbTNq2felxMMWqXizp/U3Z669hmNrPxUmXrE0E
iFw7c2WPZD0LqzFgGvvzFn9qZy9pm8A9FGCkpkFs4cQPhjy4QHvBfnDtX9nZS+HEgWVpHTBV/YZ0
DeAdkjzYrjSffPPzjv/DGwJOz9ZzifjUdTj84AQEAXsOqB99+fPKXDk5l9KJhIN/kjIfn7TshkKf
eeK9B1XT4uWvz/3ChdlSNGPSoTXxiayW1gVI42dTNAlYCgBQgtBq8eefubYLF8brlRcgsJqjk2sA
dQLY6O2/GOy99vAL4+WA1JAW7VuBbjBRN0A2YVAF3U6MMvz57cPzk/4llksuLHhg3EzjFKFB3Uj5
tPSmyWvw756VC1YrFQrK1UFpxQvMsxn0n+DvzTR/cH1c+bxLXqekWXjaQEVTAC5tx/m08rquMH6G
svbvP3/flVD1ktyJT8EQWJliAZMwVTcqCX4Ncf81qVZWYLbuu46jD9jar8QvlyRPk4JWVQcEItAT
jpNCjq3KR7R1bohObgkAFR+s2RXDoRfBtyBDw1wYOqAqzmhC06qj4uErZGD97s9rdm1XLkyfTuUU
LpHCL8BT9IUD7/QGAPFPMZ2RjJ5/9h83C/jBR79gwEXkg8AkUwWUyZYM4af6Inj8hdlj+BCI/ZHi
7cWwvBrp/Gas3Udrc231L6wdcEiwQi4Jnp5pdyclRlxI5+8X1G+2n1v9C5OvoR01iwxUEDk0jOJh
azAXPD5h8gjD7B84jmsfcWHzOkBroqoBYMobym6SEP1BaKuo7RJFwefc6iXn02hHnoZmxE+UILY7
1Csxz0Zh7u7Pi3TlCy7FEluKAWiC7oQESdhEIfoTgJc/CpLfawj40p9/44oZXDI/KR6sHANBqczH
cPy+NDa4kwIooc89/cKMXTcNY0AHPB2lml+uDpJ9LFr+yfU5r9s/bKwD4BeoMY6nA0ef5q1EgGB1
AwiCQBIRfnKFLiy5nNFlw7QNZgOSRS23gWPJY7xCjPZzS3RhyVZoYHvSnuMjQsDJOBB+uZYJcBmf
e370vxeJOz7wuYsjHCI7sa303OTn0dgPHMK183NhyL6NMUWCSWJAvyS4CcjcvKBs+SlZeuhSXNhw
Zg2GXkmKl4/b6CfgKXoDHayPiF6v2Ncl2VOTYHJaDz3enRooPAoC/qpKDDdnh/ZB5HFleS4pnhY0
Anvgl3F4+mEFdD2EIFK5Ao34qc29JHlCdYpUJj5fQOmKsLIqOViJQUnzwdtfW6BL8yVDF4wiLH/J
RmPgAgN6uXIBYMQSQII/f8G1n7i0YWch+Bcn5S/lwTiXhmW9S31X7ymA9J+zsEtpxNgABu0cgYVF
Vj32cZxgkmOpP4hUru3whf2ayoNxNxpwiGLCb7VymKlag+yD5bkS2UUX1huDMhITNQ5PP8erOrF3
wtKTC1C1mNd2r1n4uew8urBjMf4/zr6kOVKd6foXESEGCbGt0a5q9+Ce70bR9+m6DAKEmAT8+u/g
b+NWm+INNl5UhCU0pJTKPHnO1EVt/HJSg1ocuKghObMGsPhty2wZMmj3cyLJiKvMA2fYO5LlqFEJ
E3WizRp5/MJOsqmfuNc6riw7A8IzXAadCP4hKMTZTU27STweqjL8z6M0DLKe87ngc8cUNipghBJV
maKqnu9P0sJWssmfYhNCKD4g4jeIJ76YDAUvKPYttug54uMtWy5lP9EUIEncAw58LBIDTrfzUF+/
5pLODb3xxnrRiXt1G4PYt+1VWQVgtk4fVDLuiq78RqBxkGvv+/0JWupinrhXXfA4NKAxTDAGoOf1
oYujj2D7an8BueodjXboFmo7zJVl00HTc7C/jOiH+Ik8IHpCjkANrCnPL62zZdSgIHBNoOcjo6kB
ERkd1h2rmenn/iwtNW+Zsp6z3hQ5tosHePa4hxBf8hNVkUasnElL7Vu27I0AqTdVjs/PMxhYWZn8
KDtABe5//oId26AyoAkbAGbGALGqmn0EUFB+LWTV+kcAYcd023Fn48pSAR8XtRPmYsag+SXBq9Ts
66YcVzbq0hjCPzeqTMDRxBtU9KSg6Xpnmu6HZ1Ln5NBNFIYorbSsWWYtEghT4aGCC2XBQMGOewec
PI/blsC6lCGmyJIcoYoXYkqukPUStHvvD2AI29bBvLVeG3JUDX2JF/gFYREgdSfofQBtDZL6jCXj
5/t9LGxTYhkxFlNEqODoLwVAoaA5ClHdD6a4bY1bJqxk67O6HPtLLNgzqAAIYjtrWnJLm8eyX94l
yH1kgzg1lQ/mrSrn55RkzzQDofn9r184R21BwxG1oEnneughNSfIF77TCDd7FLGKhD7f72K+E/++
DUDV+ecKK9ZPjt+gxAog8fSh9uQHFlfvyqI/zrQQug5P9bQtL8JtABkF+Zt2vBR9uSo71i3/ggKa
0/1xvL2LuC1PGBagloLsHuQcY5QpHaIcNF9aDiuX8ttLzSPLjFE9jVAqGMZQCM3ScoeK6QcGr2VH
/TVd1PnEeWsdbFPu2mZqIdOQoF4ahTRB/+CQ/KSlfAYR3GPW0OP9eVoaiWXRDa0yr1UGI3EGZGVp
BoI9qQO2BxHGJuED5P4siy6Lsq8Co5zfI5/LyyuoLLSOXgMCL43AMmldVJ4K6mkW7iwmchSlac5J
3zjPBnQ/9ydpaTNZlg0Mol8MKHnHYlSUHGnUIz2YFN7KblqyOetiLvKmTIg3oHntAj/ggfc3TT/F
JHlAoSoFdSKKu8ETsWksNn6s03Uu49ZDZ7HHgq9AK4wn1OyuEUov7FsbLIbrMgXFVe/8DobB2YG6
sTsBH6XPJjZfSVJ7H1285e6PZKkr67KmEDelZIqw8KiPIV9f+PnbOBkOKG319n2vFchTTLViKEu9
WSbvM+jijPmsDzuN2UMwxv8kTIJxJnsePDCVkWpTbJLbgLIk7ltjlJbxjihygzRSD0T4xrAht4Fk
ZCyGBH/Qegsa3H00iWrvBmtPubfvJ/6XFGAugrClTgK5RwZSsrYAjC9IICqERICGJoNE7dL9tV+w
SBtABuqDIAApZ3yLO+j7JhKnFdiiHGQBt7VvWXw6NFzLJnAvMsk+aA8E3NDPWZNkXDixbMAYmFX8
ps7i5IYonDhXXZEhvcXZKdIm3GblNmwsJSj/AXtofzGGNxfBk+l9ZZABvD87CwOwUWPCCRyUdQzJ
DZRN/R5sL/QwVlBsqema7MnCkfgXREyTzvdHnFRI8dHvZebvherfT37/K9Lhl5aW39wiuN0fzcJe
sgFjU+jNgRoW30Ahox9x4qaflV8mKw7VUuvzHL5ymcHAVgmUn8KCdZUSHYMjJp6qaDcJJ2KbwvU8
nPt+1QfYahmoZXpyQXX21bSgWR1QcrnNFGxwGNyzvqnicYRy4DTtg7xFLIghaLlt8r0/P133moPj
GGFtZAW6swmj9LMTo5z7futLG9UyY56HDlimPBDeIVmdvwMnGFCOKvRRwOyymXBmWzfWBd5l4NRM
gjK7NRA/3adGngSNUAI8uNsC6txGhpEsMrEq2/L2/zWSwKJ1RCVtebj//Qt71IaGEVCNwtXsspuu
oUyFmnEk8xtUzm9r3bqnuUtAgOmT8gY2ihx1rP74CUi3csXRX1hiGxzWJCDZ8jLlXgoSe4c5diWg
SjyYbi0ss3Cp2dAwT/qmbmMub+0k+K5GkOZas+DKhNt/jEBSvBalXBqIZcQMhEhVoKV7iRtsIhSr
QsdxAgV+bdYwpEs9WH544GqD6JhDLp03lkeUuE8Pse9faASqjftLvdSDZc2O6sGHEeb5TWXiqY3A
9Qqitv8gLVIc73ewtFMtgx4ZqGdAn6lueLSoX0U7+vocjiiwX2l/aQCWJYNCidMY2si3QkAEIlWw
M9QvChCP6GKbg2eDxsCLDSLLoQFfp1LnaajF8f+Q1fDntXzj3WgjxqSb197EguGiAHhWJ18hQZ/t
cj9A+dQulqgfuIBP10zPKFoAnczO9DObpQ/C8hqEuW4KNuOjG7eNpCAl4lWBf0rTGLo/Pcjs9a++
k9X0niJ/jmw5SsEB+GQF+RGD9wBl5XlB/ergRl7h/EwncFp5Xe48Z0SX8ge431oXVT1wB5OzJ8Fh
C1wNmNYoBxWyG1GyK6AHVH2ZKW66aFfULShD2zoK3ZXg2MLWsdFuYzcOeTTV7iUt8mc2AK3dlObr
pm1pg93AeDxEamzkrXEiMFYEfQAKsixLWLISt1rYl3T+/dUN36VZAx4YVd7SvKP7NHK9j2ArH3et
aujKvlzqwjp/QEEOIXKndCFh0bHj6NOZp8oNqidsjo2JT06tI4i24ECPR9LfJk4FSOPFN5BQpiun
z9IKW6cPeEN7piiIxbrOgGcWeMZyQDnc/SVemh7r5Jnp9EnZF+5LmkT7qOxiYObLwmztyfGS8HrL
dK2zxwdHHinATQOGTWyiTzqNPpJkIKcsb590nAL/CWM5+Bo8Hj2twPOnp/gR5AgT6OCSD2WB8ZLe
ATUuiEXcnB38nj43eT9eXApB5k2zYGPiQMo6cWzE/jZAKmdXDeA59pI+hlJAkq4gExYm2gbFCebX
vXK64hagXgDcF2yXEahKhz7C2dsGYTkkgzsOdQWFvVvuFzH44nH2OFPCLn0TrnWx4DTYODheQHPA
yZW6dX0+XGlcXqnj8WsI9iwIVQAOcX8kCzs+sI4FDqxdqGJ4zwgZfBTzMxVc1xsjRTYUDpwuFfRT
+v4GggrUz9ACavLeNsFVwm0kXFC3Qd9HpLuB0abaBy0KGbOsBN0g33aeBdZpAPoN7RAuulvlGx8I
heF9DhnQ/Vh2G9/xgXUkiCIAObn24NiikPirU4be96hIcP47QQ4w0/0lXog7BdapwCVKtiEao25S
IHXKBIQhk7FgF+S0QRvG2s/RACq1+30tbCcbFxc4vCOxq4vbENT8WgF7R/ZwsSDasK39+bX/6hYT
fUypB5GRWz1CpRNsicnwvymr/JUaqYWTw8bEkTryM+ivlLfB9a9JIvJTWUa/Ew/35P3vX+pgtvZX
3x94qgQEOC9vMhW/gwjiZqwHCffmUIStiJj2JICCdVPcMk7LMwU/xGPcQw/j/ucvLe/8+6vPd6FK
IiHgVdxARhSCqLMvjwNUUQ73W58zRG9cXy8e6avWGwElBzA9jhdODC6vCth54CuLGpRv2TPYAx/7
6Qv4olde9ktjsax7TFB+3JVtfUtBrL2r0vSfsvG/3B/JUtuWXTcklGBqwDLTsnwOffmbs/D3/aaX
dpBlzSn3IRUPIr1bCMGOF2AoKxr3nPer5Y8LPdjgOEQ1kCKs0/pWQL4A3ONIYfd1Cory8df9ISxc
bTY0Lla6HuEQ1jfSpx+SLnimpn0PBtHvDt2klEe4DY/jXEGVJ/X0zQ+hIu6BnAhvDbrxXrMFEJFA
hazDMHU3z/W870xG46cpHvXn+9OzNP/z76/MYEA9aBDFVN/S3qQHsOt9i8IAolUiXoOhLBiajYsD
VsotK9wGNydxHnDH/cjz5gG+y1PXdA8TVb8Hv/0/4LMWrMGzXPZpqio2CmhyyTAbPkwV6qB2OjVV
suJYL7VvWTID19Ggxk7fVNRUxwb35166Dl85spdat2wZvL/VxOtY4ZwAQ2GAfSpB8Y6SmI1fbxk0
tAPA6yay8qZw1XigKdtRBU6w+3tp4eNtaJyGeilELNrxkuaz1k7qfNM1qEbvN76wUW1UHIjApgyJ
wPI2gSQYCiwOandM/j8E3YOVHpY+3/Kz26ZUEmJX+jbIVj2IST7X0GrYdgHYuLh4lgNQuseLeEA1
QhdF5dnJoDZ0f3KWPt2yYjwgBwLyMX2DXlz575CVUb7zOwTWtzU/d/vqkDAZy0hW1+UNAhdfuyTv
ro2bOdsCHTYKboRaUuh7Q3tDTbe3CzupzlFbOxtnxvvz06H72cZjEurb6NKbaQMova0BaBZc3Zcq
sFezoh09hhBU1DcwS//sguoyp8Ab0n8KVfVROunKzlnqxjJZAtr/FvewvoE2Od6zJPgu8/YHYTXw
5LL/BHGv46ZVthFxeuro0EPXKd2Bnvc39BVBYVn1BuyO29q33GmeIFLpgBb5JH3QonLakpOfggFw
W+uW9XpF3UXhGFY3hKLJtW7y4kklgXvY1rrlSg+pJoZ2NL/Bi66aXc866D+RrN0GtOM2yVonQ8gq
QMbjxhsQIj4VxLDmCu0V+Wnb91sWLCZIU1ZKhCcQpDZHppLuvE76sbBDbQicYVM/NO7oXVkJFqE0
PwlwcKSy/peF7r4y5LxtDJYpZ26uoAXkNLc8DcHdbiLUSe/VOJPjbuvAunx5AFkxVWqoJY3BTbbh
b0SW19KSC9Ql3AbDqbDvJ4/i62mv/mk9Sv6VWQhFsRa1gJzS6ZpBrOXMnF+9UfLkZ/E/WwYV2gg5
Nx8g40Lh4EWh450EZJQeu7r7er/xt51rUFT/eboqCr2LqGDyliqAHwfQDO9Aogcmnph8cKNsjSPl
7bs/tNFxswhpL8MU11uhAij/BTcNRY0DeOm9laVf6sGybwdCs0MLpcBbAZXNbB+C1vMSTa7T7sKs
6lby3gv1waHNrZaNEy39OECJbg/BR+dclXXDvw4dV+wHsKqVPPUdHorT90rn0DfbISonvBx+TlWD
SzmuQgSJnwcHtOprVFNL47bOBW+IJeRHkAmAbBqDulD0RHjX7J1+7WBb2iH+nzsEDPrgx4cUzE2C
ooV/DRsAZMU+BAtB+iOOkUMXcizNl/vbcWk01gmhHRMAl6bGi2jABBWDnhvSfOBqYuW3+x3M0/J3
0CCM7BNiHJgPMRW89Eju7rO0j48uKN/uN740VdZFX4BXYlYQa5CW992Zxxkkmwdg6wd5kFq55NBG
sffv/b4WBmLD6jjCNGU04KjTBNAnnSXYXmpbegliG3+ueQkJliby+/bm1G0Dpg9oQhUn6EI0znHb
11t3vS505o1uiXWugOs2wnxloD9eOQrevs2gwPTn1yMHyIecQb/UjOxxdIu9cntcm+yLTsKPA2SW
VvpZ2Kw2cg6QXJdW4Lw8zbIJJzCntnsSDAxZiuT3/Wla6mFe/FcOKgpAfBErGp0KZd5rFxRJTZN9
KYds7Wm/tIss4x6BNegj3bsgV1ffmglVGptfk6GNmUN5CQ7BEF8fVy0/F27TvKfFajx/6dMtS5aA
JY9q4OMVjGv1O3jV6hnJyWbFVVkwZRsyJx2WmXaYopOsygryHakPzz1IgOkeCiBMu7UjY2Gv2ri5
QkV43NB2BGVMK6D55Zn2g4mC5HvDIqZ3oz9CVCHxsvF/93fUwrhsJB0TfNSiA2VrDCmFa8ESCEVV
mSP+IUXvg36fVStbd2F5bECdVgQEJrHvXj08RQQz075soVtwfxRLjVsW3jA3AOFAG1x547g7uPLf
RB1+3Nb2bIuvbI6ZARKnoytOI3G9BzCFZ2dIlfy63/iCQdvAORmnJE0KVl2CvuyQfPIn52rKGjpb
fh4Wt/udLM2ObdQQpB4i5LVOcnIh554iywWto7W5XxqC9+f8jI3p3AoIOqjPFlBJdel1hGN3An/7
87bPtwxbQI7BiKYSKdjt4GQhEpv12fdB065Z4wpasgL7ok7ToCr7jlwLbaBXQbP0iFRsPytXiZ0/
QAV801BsFB1o24Sftx4/8RrUIXrKuxNNorUn7cJK2Cg6UPC7oV+L8aoy7780BrUHYcExHwCeuf/5
Sx3Mh9YrU4DwYytCnUEGHhHTPSTVno2Ab7nZG7OxdKnjV3Aki+AqasecvR5V6XG9Buld+vr591df
X7UQk+8yn0M4PRxQ6lBCpjMvQcrF+o358JDNJviqD6cBT2leQb1lB7bwj72RKPYFa9/K/C9sU2YZ
soAgH8gAdHwuDP8Y90CSwpHhQXaEmNrp/hIvnBXMsmYUitdQ+GmdE09RjQ7p0hqyWZEP0bVt7VvG
HOCtA1XJununIXh1gK70M4DPaw7YwuXJLDMWsZNWiJt27yCaXj0xBby5l88bCQUGMUgfoQYabqQz
hNvy51ITLxVRkowofkty+EkDwFxAkNX/bponG0ZHaCshV1ShdSDz+aMPxpv90MVrnN0LtmBj0TgY
gCDNUUDRLh3GEwSDoZPmtfQ92CCa47YRWHeyl1eZ39aBf2Veg6N7gFZMOa09SJa+37JlloquzQoi
ThBeaOUTC3RXH7kpc/c9GQzUJO+PYakby5wDMVISQkjqohMNgSQAgAyPd1VQrcQP3s6khTYajQmR
xFA3wSobXUEzxQW2PWjHX11W/2tM8DxPWAViCKCDVmLPLwQQbzx4qWXgwOlA16OKp6snoNYLdGVW
9y2k6QQkJx2RQoabxz6U7iDaM/6vaCYIzzXdCN51RSmE3qBnlpPPnQuho5svQkqPfd4O4wcSuZP6
DT8D8mGym11kVbUgCiimqBSgtNd6OOS5SfKnvmb9NvKJkFqnSeFoxF5kIvDiwg5mUHY/wGjWGDqW
Vt86ThSkEX1vCtNzR7RCfLILA5RlH0AP7+bAFYNZ5r/722zh0LVBbQLqgZAGcpxTp8IvTcweZzGU
+00vHIk2mA2YPOpyqP6cOcRnjg3EcRDHDdXBZAAmFjUeSb6a1qqzl8Zh+Qexj+cDg6bdSbc5O0Mi
TH2Jcm22+YE2pC11BadDHDmnUUFVsIhwbTirpPwLa20D2YKoTb3OUNx7PdSevFD9fOHX1c1abmlp
bqyjxNRTBdUgrHGRtvSgM7wfgzhYqQ9dWmXLMYCqWpu0U+ic5vpNxP/exSZA+Xr+UzjFYcj6lcNj
aZKss0MnkLEcXDgHBJjtfZCyd2zONc/UR/d369IkWfacOgOHXnJSXuF2jAdZgOtVIEZzv/Glr7fM
WdYNwdlqnFPTit+mjFwoO/r/QNd2W7YBRTx/egScEYjT9iEUMhsIbAsD7xVorZWrYuHrbU43U49x
5caFcxISgXnZD59iZ0K2YVArCO+FubfBawYCvSg1iYqrmHl8AgcyvEUn154OS61b3gBvaA8qH11c
uQKWlsfgko/H7Mv9lZ0beeNO+wu1Jh0n96G2dTL+8HUOjRGHg6GZHmbti/tdLH3//Psrxz4NY0/7
cSjPnQ+u151kNEq/VlSaYOP0WyZseAIyNGOKK4Fq4Y40ZbCbq3y2fb1luDL0CEAufXGFjo06k7Ql
xwRFYtsat4y2Q5Kfa1JBeC5FCde/cU0hmRs727JdNpMbT2rXh1BrcQ3qLHsPjWLnkaIQ+rDp222w
mqa8aYoQqrw6As9uUOT1O3fs400I4NBGqqEsL5u47xdXhmq2feciJj+iOPLoktUs5MKxYCPVgkaY
kQ5+eW5cbJsihJCFgWJsC1Hj3f0pWvBRbbSaoU2VosZtvrjUN5ABxQ9Ad3CIs0PKAAjkcOcmYfPg
dyzau3W9VgyycKN583hf2RvUzmnb9IPCU9c9E9xmUNM8zSIgDtwjB5CM+4NbMGsbyqbySZhMTeqM
MmW2L8g0HnEO/tzWuGXSQsWkDF0UWUFv83NXeWZfs2EtFrD05ZZJQ/oaebjBhQL6iFAed8PfEJ7d
Bg8KbVI3EuN4G72puBZqVPsRSutH3+W/70/L0pa17mFPxanjGFh0KlK16xjuXy/0wx1FheyKWS90
YePWGgMNJC/kCnwxiAHEsqog/9h9BtHxWpHIwv60wWusTPKcjZE6MzCjkACmANHRGf8YSHNIzMb0
pM3sBrIM8H0UaroULRwikeDcIGLc9uywEWyFhgi69uR0aQL2rMq03TkiXmPjWtifNqubRBRpwsO2
OptOPEEyWO38diOhS+jOnb4+HbyEJi0ciTNLoLUBxpdvybQa5Vz6cstsm64G4zeoHx9NhDrYbgQx
Qi7ZWgHTgq/iWnbLihYCqjxKHwWv3mm87bu+/CYr/uCGehtpYmjj2HhZDtJ1TXWGhuw3M8DTVRM0
W8N0myhQ+AKJeTX/kpYuKeIAi5tnH8icka837xwbtQbxYQFYaKSvXtV0J0kqSM/q/vP9w2dh+m3+
tgJy3OmYhfXFdETFZ5E28OZE0hSmfKzLuGvqR4dWbbfCrLOwl2yRUBb1k2oBx7h0chi9B5x1HGEw
KX33eH88Sx3M43y1EgASwvkdwgoRnLLbEQaZWaAKv2xr3LqER9AjinTysI8mcOnICYfDVox9aOuB
Qs2Xa6aL+moGiDCNRD4Xcy3Lti+3bDiAVpJAobm+qogHpzh242+11+crF/vSJrJt2Hg8r5ypvioD
B2UkePChHDMixT6a3/XbhmC51UEMMeqhhs65hNN+LgaILRVFu1ZnvnB/2eA1yaVAGXKVPs5HxMxz
3rAvaV4/jrF/q8la/PTt3QlJxj93Z+xTlDrUdX1tRmwgSDfHH6p2lUL67Vue/YVVm1RG+zqp8apB
rbxEBV8x16Aiivrj/hIsdTBP3ivjCvoWuxTps2vQOh58dxmzM6mT+HeSDPnjtj4sAw5asP/inkkf
g0nEB8WTDzN9hGbZ8/32315oZiPUeJCXXZQO8CD65skAFLczxL+ACunYF9FTG6/FhpaWev791VyN
QejFSEnVVxFodjRBKz60OYD9Kwa9tBSWQXt1CEKkqKuvJFAfwTPZ7poh+tYniCPcn6el77dsOsXr
TaRRWV81h7NeoiaqjrLpvK1xy5ZVp5pwED7Ouh5QUCkAAwaRR+auIZyWPt5yqZEKp3XvZ81VZk5V
7piXpKd20gA7bvp+G1wGYaHOSNFNl1QhXaTD/JmP6bhSb/32acpscFkRQuzKbWFlZKDPwoQgl6SP
Yf4/ZOHX3rALu8fW99SpkOnYuvXVm9Q3hRTtu5Ti5eqb1WzXgpnZGDNeuW4cebS+dkAqoFa5+zyn
Ti7a9yCqU0bvECDZ5t0xG2Ymm3QAoq2HRTckA7643kkHWfit7wJmc7QxnbvM9I0+M1Vn7blM4+C/
AYRYa7HApQW3bFmCXqaD9Pd0GSkQI8Tvf3S1911N0Qvr87Yda5kz0PbQI2395FG8MAq1Xv/YF/Wa
fv2CvXHLniEZ1gJwPyWPJg/zcxwE5uC3a/jupa1kGbOR1SAj4yWPxeh/LyCQtYNL/NAU7Y+uw6ad
ZLQSnlroyMaaxa1qYRhJ9oSM1rc4DK7jQM5m6L+C/3Zz/R6zIWagvAXFFq/02ZuLyApGPqxv1aUh
zL+/unVE6Kt6pHVzkcxjZgd6Wu7szZC1R69mafxegcH/GnqTuyZxvnCS2FxtjSNNgzs1fVSpk077
0Wg/O3aT27xXI+m8TWEpYCKtYTmyBnVJ24CJG0RJQKA1HytCthEAMRt0hjKLtgkr4z7OJYMvTvf/
QTN9wTRstrYGlaE1hWARJEhzhIQFc6pxn2RpuxIPXloAy7ADl9djBNqJR9Dd6IPXhGTHEqIOXPE1
4ZalTWVZNzE9qVPSuI+izX6ntIGoRDPlE0iOq2ZPSwMBezfM6uP9k2ppQJa5MxU5mdM33qMZZj9/
hoN1BpyoWQACrvtdLKyJDTsrCij4SdO6jzxxgvgZIlBldE5lsxE1xGzkWeF5uuUaTEmcOelVoAji
TCexrV6a2dqemtEAtOJp8sjmaGSgoG8cOWtZwYXLyIacsUK4uSgFu6Z0ip/wjoOkV4xAZOGU7F1b
I2S/bQ3m5X91UpFW5aCryhM8tNyaPCk2spscoaz8dVv789q/ap9n7ZQB51ldTB09CQ2ulAjsVodt
jVs3tiOzciDDFDzWDapoD6MGJHIX1W346377L9GvvzN47C/YGfwn0g1Y4qACRBXiCS5YauLmML9M
FUAwaQj9GwnBlz1O9C8BrYcdJ/61J6G/8txe2geW0Tfd5GVTHY0XE3ZQ/iJib1CHyRL/RnFj3R/m
kh3app55YABT2n/kLe0/gVGJDg+O9GpnmydtQ9JGBsns0qft1atLhLUaoK9QdjsKRwdgceaD3/XH
zERTsfFdYKPUcAJPGeScUR9eA5LBfO3tQ0982zRbNkaN6aE2QdPQaxe7H2SCICNVyKFsa3zeBq/M
ZVSJVxqQdV393rv1vJM7qfLP29q2TL1jsozqsaaPEOgAC3GEOhA/QmDufusLG/UvaVBBnB7EW/Ej
2LhqiNYIHh2RZaqeMtMn+nHzbrXBaSNUBGSUePSRNYV6GIfEkw9lS0h0vj+QBWuwkWiuI7XrCwiE
7hBO7t8nRdlCjy3bVp/P/sKGkToWw5wtzA2p6q/IPhTqU+/4rqM27iHbnKEGKkks6FU7Llc7D5Sr
fJ/BL9kmAgYh2T83qYCGSdYVvvNQZBlqPyCgueuz6Pem6beRYU2XjYS5oMbcvZy0IgAY3ZfbMgTM
1vvUjddWeex1164y76VKsx8JKuy+b/t0y3iB+zRxFkHkcBebVB66MG527rQtbctsKBg4AX3U60X0
Me6c+CAkQoo5KdYevwu7Pph/f3XwmIE3ugDF/gMBf0G7ExUtf3ktwLHbpsb/s/lJl9RlbY2pmWSN
aqWZHnBSZBvCj9mcZqRydJO7KZqvFQmOA9LnZ5pvdZJsQjMVdbkUWjkPoFKc3oOHNtghvhGuwNeW
pt6yVzkozLypY+gkIhYazOmMJId2zP2Zn0/3N1wYG/1FRsP7WuDbSVSq4MBrfyR7ITN9SlaZwpf6
4H+ubsoH2hiRG/CNVJn5MaUhMAW8dJ4irbbdujYMzIukcfQEpjTkDEGH8wJrh0zNtsw88y3TVaJw
uUh8NN+kcPLEpK5QmiQQAlArWKeF15sNBtNgiwvhC7NrUbhniCftR0UJOLf50xTDs8vabiU7sNSR
ZcnSbx3Kc00fiKbX2WHks6Pal1e3LQ/rbtDCfW/TmnWjklA1iPQljqAI5fWnGdg2htOHLNjoafnW
m3r0WTOO1RAhIDAAQIR3ShLvHKcxp/umsWB4vuVbIzyiddNKc0XUuNqZDmadJWsldEvLYFm1ykBx
glJbc9WSn5DFajLAUiX7ElT8qR4AUto0BhspNtJkZFHrN2dw/gwoMURh2GZXywaKjaFRLYVQwjko
TBbtxhRxpmM7ybUqz4UFsFFiY4CyUho39EHmWb0bgZz4jyKAue06thFisVvHEKcJ9UW1aL0xwZX4
8Nbvz/vC8tpAMKmhVx2nJfSwAy96gIbccyxAGz3rA4ZNcGmjKl3paeFwtbFgXd1DmMTJzDUg1UdE
xflBGqAmEjnqlVzf0jJYl7M39o0PRZ32rNvq3ZjDsZhqvTEmbSt+FtKBxPPkho+6iT56XasfJ0d2
K4fq0txYFjzrd7isSsgjF/CJUOyRmXRXNm2q3vk0qKptN7Rn2bLICqqypMIEUXqTksaHBD9sc41s
UBhP1azdrgUgWmysDp6AhPWD5xdGfL2/VReW18aEyWIUfZi39CFNnZ7vAyf8RLnjbFxgGwumQHyX
5V5AH+JxQv6wSrziKXeRqNz29dbNPBaUxjWL64s3yQLaTAixUA+exv3WFzaQDQcTXZ4WY8XCdPei
4oHqjUHtWB1416olQ7WyxAt3pY0LS1uNwIeHeiZCUdQSUBSSMjaJXcYhJuFOG5FzzGY4Ay8eFMt0
Ji/M6SgqqtMPoyy37lPvTydPdEVJqABrs5TaFHtSVyz66veF460l05c2qmXNnGsH+LwYVaoMlD47
3ptPLzTe95d6qXXLiE2DGvmqjdkDg/a5OJeiSc4QWGFrCl8LW8nGh6U5tqbjp+whpvDnugAHBKuL
b+GEapFNI7BBYumsFze5HbYRcpOym/wDuJzXtLEXLjQbEqZZ0sV9mrEXtxF8cz3UvVkLvVWd1/+C
6WEK985IprXU90ta+I13ia34aSJEGTlkfR9MOdbFTqOKLd8NQ8+gjhCZpDwAaz19yqqK890Yaxq0
O5MF5uhU2OBnv+Sj+RTWQ/BfqamnD/hKwIzpNIw/tVsS+V6ggvRnDIfIB1HqpOEgjR79nBZtoY6y
yiLxgCKY7IeXMl4+k8pn/yrQX5anANxZPxE4Sd8LXSbDzk1dv4OSodd2Hx2w9P9kpg37/aTEmO26
hPnRDkAZ0jz1U6Lio1EAzPAdYyWjbBfT0osPmrUyxZOxSmooiuRAGQMNnzoAVj5gLEHyYWyjTvoo
yTYdmNYZipFDfeTZUJRfgqnT0RdGOGI4ptBhui+CiTd7D9pnGhsM6rL7rkkR58EPIt+B567/CMo+
/FxI4j9PEtIjH1HiCM+t1DLrvmi39/n7QPqADrmsE8OHcUJ12c+wdML0AFAyePS9cmj9fcjL4V+V
guLUlKn+niQ8Ti6mYAYSwrSs870nHHCi9aDeL/aF03fdYeJJmnZQq2byax6CcmzfcZ54x5wkLt+H
QRG0K4UpS+Y2//4qYCHkBDqQkLEHAYr9jwJcNqId5KWia6JtSx3M58irDiA119WEN+whxVj3DXwY
duCga26HzCSHbRZteV4BRBlrtzbsYRY14LpvD9VMQbKtcevAVi5YCgOVd2cJFM7eMIRcDPO3eV7E
OqtF4HcyGyh7kJ38YkIWB7uQFuTgh3W95mMvnNg2GHBsHZD+8JA9BCT+nqZAYVInWJP3fnt5qY0B
lIFKJlw23Tl1WP49LQLnyQMC9yeNNFnZom9f+9QGAnp5kpVyMuGDYdGDaOfD1Ito4O4S8CPSJtfO
Jv+URvOZ/mqrij4rwQ9KwgcpwTPDnXC6lmwVJbY0U5YHpnLVD3yi4QOnKEZpaoDcUpWKY+tBBej+
Vp0DRX9fBtRGA0KVLwJJOroIguErdzxzbMzYkv/H2bU1zYly3V9klaKi3va503kmh8lkJrmxMocX
ERUVEfXXf8t8N09IaKu86+oLEDYbNpu11/rq9zjkVo70CXUwl0KEpf/38x5/vbbizPLutMurhCL+
+v8pW4vbo2KLBcDVtuXVyANnJgxZDK1g3w9PJAIlRmG6rfS7yx62X49RGqucsTe+MaI7RFT1f815
pM9ZDE3o59Pj6sNy7w6KypKpAkOgFGAoKXMwVeB+C7jVLgg63iB+XLPd0g1lN/bpbVbIqVK86pB3
Htjiig0UkcMINjaQ+brQ5TBlN9XLf/wZZaOJQcXB8+lxNb6u41cON3uSxpPycfHPAmmKA+9iEZ9E
P03Dh309WC6ta8ZDnqCy/3sYbIroo0eRn9rXuOXRfk7XOGhJbyC3rvixo6iVO5YAwG08+DpWjw0F
BN4w6mPPx8fL3PtM1mT2CqMDRei+rHZsYwFRiKGyCKLf1++ZI82QSgU4ZjjsTvrHtmir1n5WgUjF
oN4DGtngNu0OkqCLfSawnDhFESY1ATGPuVUvOkNWB1v4cHreuGv+Le/NO0izqSYwj7qiX+XUjseZ
4WgLe8G2VPkcZ5tNPAcCW7/Fy0V25+vs+MJ8MJnM382sOZXFJnzV4Wc2FJBq6JwlEHm817guHCjU
2I4eOAX22cBGACKB1hAdSH3VyUp4zdB6Usn3u2xgE8spXPm9EVwmd+TuwkOuoZJbNzQ4VaAn3fh+
h5lt0J9kZSeKNg3Ao11EnTlqiie28lqmmkTlpfeicUsv1GWH9Qte7Xe+lh10vbH8DxwM1QdIdci3
DR4ZNnI8roGs3b5qnofVhIzjLN9ALF4BPFd3F4Yqh1OZoELyuTlcI7DOZLMEbZctUXqH1jo9fy+9
zAj9tK9x25kzOaAYxiteUAEev4glzz605TLsgufEieXNBDCzqMgq7KZ6gAQ6QZHHKfG2mHdcE2Od
w0Qi5YI7a3T/TpIrQ8puY0E3ImBH4zbCb63VzbMpC/lhpvF/EVQYzxUY7U67pt2G93FUiqSqV9Fd
I4R4UTIFE+WgwEy5r3nrCE4n4oMV4vvHk/BPlPh3x6Y2ap/z2gA/P2tnkxdZi7w4KITnqtaHOVHk
3HZ6vuwbgOW1ClX+I8AyLXZPdAGZ5fqAdN3n5407fNamlEP8THpw+LR3ErdvoDsefBbprK8jXSGp
+7qwfJZJTgRIgto72Nj9E5IP2YGasj9OFULS5104jjEb4GeYD8byIWrvKgB1jPbz/gR5tPzrEPfx
cShq7+PzflyOYPlwTZJZoRCvvYuufW9ycDiW4WY06jKF5cJCQl+WkbK9y5XERHa4cwgJ7rc+26mE
HNsQPjNUnUimkkHlEZp3en3dGsy47ypgw/VkEM4JQlD2RlRec6SxvCHBufOQ/wmul+mkTwiBn4FI
810qdAZhsoXve8KMbYVTXwQzGwR8LCIgaJqp/n3uN0tqHKvGVjetQTLk9XLA6sx8+meUkeF/Y22G
ct/++RNkj5dLwUXgY29YNTUrELAOZDPB4vp4y3t9FVYkURqtywZZibzy4ms7Qlttl0fZMD0q6xig
9HDmBz8K/seACvk4BjXdiN4c+4KN0ouSgEIH2qvuK1pDgCsjx+JhffqyzTfhmh/La1nNkFZpuv5e
T7EBSAM31EJ4/YZtHRkVG6PXVZKD6sDwF44izks3KnrmiBcPUUbbI7ACwwm4vfhlTDcBoI7x/ATc
S0rP8CWq7qKS/xAgfs/ZiOLg59Z22MPG7eXhos1Qt1hMdTfEx1Rjf2ANav3qbPg91LjhPO/HNYi1
/1eRKCQCqLcs8DgdNdCsUiSPk4Pul2kjU7fGDr9IdNkgPlD4pklFfP4CLfn4Hqlk3a7f51Hxu5bM
+zjynerysQ3oY8tYSR/0jXeEAeWLzCf5B2QmyD7cSWzLlOYebVGlFVbgBAxToClb/rY3W9TKjgPN
hvOZfGhrEB9Vdzkt4d3UPX3Ps1h9IkRuEae7DG0dyKgEMlHL/eqeevxdJ3HjaKuAXPatIsu1pbfo
kDZBdUd9qnwLzSzxZmT7UEuxDeibK7ogVWr0zfhIGHQ6/gTk/FZI7dg2bDq3Os5K7vvdeKUo8oO4
9l2M0UME+gMEmO/e4B0qsVWZ7TCyjejLyxAPjpXWt3nR5M8O4MRqDSyKL6jP9v57bghXH5Y7553C
Djv2GtgEc8nbYvg0NOn7pNo8JxzLyEb1pQwqSlDLEnfmT92NVqBZ6HIUuTz/fFfr6/+vdiM8443L
YLzxTodCnWqIn17HlSBwX+vWAS3Bsgkq60TfuUT6Ixq79kwA6dvZOvnx22VGp66PZ1QkIgVYh+Bj
3MZSuubFcl6dhS0bBsNx9wCNMq8wL6uo9/NpcRw1PzG7tW1rxmng93mJ6vxh4qyqciDUJuAHjrr3
hPSPbKk2gzzHkWAj+FBCpAbQJZrrGmpIRt+uLIEqqd/30MYZBv3782E55szG8nEe5QHNEn0jXtkM
FxkCKHLNjK/ZX887cMybDeYDCXvQpsKHwVHa+cf3ZyIKHfHzPMX+fUEZ+r6FZcP6NE1Lv0VkA04Q
KFcizuhOGYD3O1tfd5JXLodoWEX+kuubnrQXASgNzlWk0op5wwyOHclG8xneKDzFT+O9K1vA1XNv
nM+g2Z1ugQ9KsOeWcPVhOTbArHlBaDnfv8d+okPCFFCGf5VUOy9VNqgPqdJCq3Aar1E5eHj7n6ql
OcWJH3Q7zWB5uBopqcemGm+zoF+7lQu138mpG9toPtnmbPTTZEA+rSTvvgfeHeleSpL7GwZw+JoN
6dMgB2R9uYx33N3KgxnAQQgEM9/Z+np2v1qisuhTwGFifL9hxVfVg/573Sqerx3Xp1tJLzw5lWkY
x9P9Ozx9BjnwMenGcBfSFCUfP346CnLLtEgDfaNBAIlh2UXLAfhQ9nnfx1vO6+dLY6KlqG9ptHzT
TTYcC13sXJI2iM8sog2rTE13IcxfhEpzwKvyRvW4Y++0gXtsaWpVIYFwU94KhA7K3DtE/lydwxZ8
2PEwdnTDsRx7g83z1oHjIhZcALaf5PzBWMZ/Sws1HcJuJwVkbNO8QZlGeTX0Ge58Al018O7XYQDJ
2D4TW6H1rJMp7cJ2unfT+iIE6dlz6SGd9rx1hx1sDJ/OBFNI/Y13XVUfO0KTAwO46ZpP3UsMfe8N
7IzDx2wcXx7jKaLh3nKnIIM8MVSxnLOy3Ui5O8IJG8eXR1MRxVB+uHUjqjwF0cd59N+B6uKa5uzd
BCqN51PlGoTlyrrgEBJU1YTSaNS6+SzCHtdtPZ65GrccmVVtlSycBQ+fA3iQzPQAqeotI7saX/9/
tX92eAUNwsLTt3pFr4ET2z/Go/p737RYZ68Cs1in/Wi8swaVbldIkufBI2YARW+8rbu+nvz49Rxv
0kViYnNP23pZjswvdXxCarPfCONc7VsnL4pghmCsZgPvxUsfq6c/dLv3UmAjuggoZOIx1zhdGPRb
WCvUJfY2L6+/9t7IhnT5DWQrCkXM3S9kd5VqTl9AiAPWryAvT0W4KcDw6ymKfsJ1jQlXnT8aVCAD
kq6JZoeEbpVv/XqDBiPgj/aVuknCBnzwdxUx/0FGzd/qATfKftmZGkLG78cuSFfogHg+Lvcl5J5M
Uvqnxszf9jhAZEO5xBDkIVJheO7WKAJYoFwPoSHiv8S+CdotZQqXpW0XXjTkHMbB3FFw+44W6fu1
xo3UzWfP35JlchnZcmRQnaDMPBJYquOqr6aRB/ShlLIRw62x2s95QGTufzSBD8WRsgX3CVKA8RlE
KNAexEY9JRekoz4tJD8uSbNro45sKVGjetPOndH3VEzVWyGRPzBmDne2bp3HWEuyVqaY7roFCQpe
68QFnChbKHGHM9ggLj/kqvfCabjLNM2OK5UiuAuGY8yTT89Xq6sDK5ZWAyC+qJ9Td9TJVu9ZJSDX
0lcU+gXDFpOiY63aJG/G6yc5G5+9SI99ZQJVB7iBZLdWJ+Y68E5fno/E1c36/6tTTYEKUgdwg7sP
Sq67LAP6WVGdnngJ7HsrUQW0ESOtVf6/WLo2uKuOwjwuYhxAAnjf5NHpcvnNb8cpOyCPUVZHCa4l
71CndX6WSabLD14+Ic/9fJQue1mOH1HRc8k6c6+btRpIQNU9b+vPTVc3G57p6sHyexZymUArGw+c
LKo+pROwHKap2/MoclAYPh+Fy1aW95OwJcSM2OONrJtTnuvfJbSJL6pLXwrc7TZG4tjBbDY4hHw5
eDHkeEdhin4LXqVxPCxt3+1LAkQ2BCwCydwcQYH3nlModtVhx8CAv3UPdUzRz8ivHNj1wqh73YPa
US5jcf0eB0L0kr0sYGR8bgmHtW0IGC5dU0j8GNZOkbGErpzoz8JLy1OMyumNLdLVh32iF3Oh42VR
d56N8i0psvdzAE2zbaULVweW6wtOUQ6TEWA8lGZfc5o113hMq+NIAch/Pk8uc6xdv9pdIvCteBI8
Y3domfFzng76UrcAS4AbMzwaMu1DLkY2B1xX+jKbuFJgkRm8o6pVetajqu59CzLm50NxHL02E5zw
4i7pWj3c63Qkx25YqlMe4XSnk16OiaL3ouvZOVv/et6hww8Ty9tln3hNlFXqHoWo/iMJ+ZPwcavI
w2UYO1zHC8Qg/Mbc2arPIk1dHWgEwzAemHM8duy8bxDWOa+jweSkXVNaKF86cR8kVDErt8BQjlHY
ODFSja3XzETfONJmL6RN1Q21TvocQFT6fYjr4Kfno3DY3kaMpdMkucj0/DBqPuhGPlalSjaOfzSd
PgZSfEQF2PvnXTmsbrPDzcIjxRgPOIoH9ieygfMxjL19yI3IBo/hZWKZUFum7qwXzYFBFPkwZjvh
4RG1nJ1LEVa5nJGjblhy6eYkvi79zus3sIs/biV+6YfV2HHsVn5TVYduzd3ztURi37xb57fheZlz
JI/vM43Ub3kc4O114vFtX+uWL9dtG/STWW836Qyzdpj4ZhWNet66YyOnljODcjhSdVFi4hkgIXWJ
F4G8Bbf6NBf/Pu/BtSotN+Z553slW5ZHDjppsfjLYVppSJ437vh8GyQ2y7FOxmLG5GD+Y8guVf25
rlC2VRXg3n7eh2MANlaMxiQPdB5M31/L8hXS6AXel31tWwf1LIGU8LtivIsWYVlqegqqheSffY1b
h3RqQu61gox3P8FVpk+m5TwLf2sDdU2L5bIsX3o2zx2m/nvpNAqdC0gRbqk1ulpf/391+mPjj/yS
d/PdFFBrhFBgcpi78L/nE+PY+2PLYZGmRAZOrvh4YrrySHhQXudGecfOp8OfqEHdV/US/YQY4yRg
aWrQEbRTGOg0VXILp50I88iGjMleMpBcYUliX+ug0d2RP7c1m1yuZfmtmusE9EENvh1kAvScjiFk
odICqz9psl2ZxciGjNUAwaD+ajWElMFwIkmPnadEDvy5nR1DsPFhpK1Vg7hhvndd8qkGsQzYLLPi
2KhNPlnHzdQGicl2CvCwh8SuythXEjH5Le+bQJ10XqXgZIOQwQ2o5WRBwfS0oJIkC7ek7F1js5zb
j8DGm7N+vmq85B99k4bH2SvH0xhv1vQ4fNBGjkXNkHu9IByvfmPxlRNWo1oek/jcOK7WLQ9Pfb8p
h2qZAUAI8hMktovhHKYDWc7P23c4uQ0Xk56qUtEE8xXcge/Slt9WBno6gjlwzrc0wl19kB93qTmV
cRt6HWYozwAQR2HSlxRxy4dIjB/GHD+eD2U9DX6R/7DJ4DoCQt5GZfOVt0lyiFr/2zyG3ouM6uZN
W+La1cJDN/pyxKuR5fYCMmFZBn6QK6gZ3q2ks+t7DkNqUCbRedVEGYatcndHVzasTKsgmL2QzlfV
iTPxgncddGNW5nXN409rwfLQ78N7RzbILDIclABzPF/zFN4ylwM/9aXZmDKHK9qwMtIpMRfQz1vx
oXl4VHk4kEvNkv40Baw1G3d6h7/YfHEszEYFfSDvbZRW7AJVt/8Qje/DJkY/gcrKZVki6Nm+7WK8
XuMs/wt0KFtEj47lG1qenjdgwAZ7VVgcfBC3RfEnroFZ1919RSguU7FRPONwRpsejsRiVK0OoUEk
8ciW1vFDDtGDa7xkeEG+keFydWJ5POnF3HvKwxrtIP3Bpz+MNCfRxm+33cJlaCskn0GxPsWxDK5d
SL9SjmtKEgJw8Xwrca1Vy71lFACQJfvgmtYNKjd8nvUg5sX7c3yMvazYh9UFH9mPGyONEfYwCaQl
h+Ajqemnpd3yNsdqslFlUdnRZurC4abK6RQJ8Wl9bI6yv6us/pKQccOnHUawoWWo4GgbOY39rR7x
JtkZUOusDLrPjeCIGmw8GWQHAqPABXATtbkQyM+qhX6kQlx4iUsAHz/UafPwlvGyr7t1LbyKpVle
e4yplgCTNQMAtoL+ckmOMvS+zNPybt1tW+y8yd4HORtxJqZB92kuyxsJUHmX8+LfhJRbN1aXZazg
nSazmcI2wFbVZuHHPGfJOw88Jhv+7Wrd8m+tQegezXX9AvTlBxIk419ZNUZ/PTfEd3DNLw5yW02U
jbkSbV/UL50IriReFcMnvBZ/L5NIYY6oKD+lCvURSEX1J5MOx0mrv6d5Irdp3HxMduwBNhpNELJ4
CYKjFyES9gfhmhzzJgAet23CDUiIowsbjoYiOubnLPfeinoYj51Zc9wpOOsHPynPzyfTsRPbHHMz
hDtoJmn1ArFUdUABOJKcbQ+JGGz27LQkOfhh9vW07kSv/SfJsp4mBXvhUv9N1DJ/Qd5wPjU1+zqZ
ef7yvBfHvmYD1ToVo8LBK2uMpzl1YjzrGO8B6YTimSFGwmSkbJ90S2RT0EVxzHWRZeItC5biE89R
A2oWE56Klv/7fDCO0M5GroGndSpTb6qhs0bKl9QHwRXqparw0lSGfmVjJz/0Qxg/vMQft/I0rjVn
bQyGaeTJolS8rYtRXYVXliiEr+MTRED3Lmtrd2ADbZNmIOwFGUofOB7wrKWILw4Z2ft0Y0PZmIdk
XOFx8VILJLTAcCyPChX3VyRbyg2eEpfnWDEAGSJh/DrG83A1pFcmkjtyTsiw92V+bhv66fkScJjj
J2Bb3OZ+6+ewvhLZpQsX9TcrojdxCXjJ8x4cHmOD2vTkV1kWtNWLT5D94Jmnz4Ah83UvCI4AQ4Xh
uSlbnW4co46jwYa5zWU/BT6YyF7qcALqmEoBPrIx6Gl6fT4eh11sfjqqWIqvpuKF8dnDLRXPsjXN
SHHsK5m9Cf0g2MrduWZutdmrHS2a+mxRcJUXUAagF0DN2fRJ4bUNJIJhGb4EPvHILuhhZKubprLM
OjbkICjkBHoAYPgJj1UgPj6fM9cqs5y+q8UUDCVHbZ6IEc92EuUwqZy+tf1OgYzIt5x+KiuKKk9R
30Ahfx+VnBAOJlsv2q7vt4L9ekoTEJg0mB0TyPdEtAyZtuhjG22e9q5la3k7Z3EFUYwYlEEMVatA
MozHsPa3wL2/XrOhDYATiQqKClQRN9EXX1fJQlmMFzGMEIreqtr69QBCG/umesaEVyctTFzkwTc9
jx49tUMi9j1thTb+DeoqST6nYXWjI/0aRLI9iLL44/n6dM3P+v8rT+PTBNIgkFDciK/PhI43UfJ3
aZPeJElvz7v4rjX9c1QJPYYf+xA4zyXBOftWQH0PRM0gS+Pt2zwuxQFx/3ToUURX6P6lBOUY8LNb
RAa/XrqhzWdGlqYN2bAyj3JIO39aCXlk2yYfMxL993xkLstbzp2WLSAwZVfd5sqs9xUQ8bbVPnr/
0MbDgYpH4jUww+cj4C7vCLSy24Ix7Pt0y68B0ExGr/w+OfnC30IUNr42/j4mjNBmMmN8KfQErR6Q
vlLUJmsolgBEBumMYurMRtTrmHwbCAfxV9w/oLeI+emgRPX9hhBgFe2aH1vqVFRBUUJ1Da3TYUXx
CfCLb1frOZamDYBLa1VMqU+wZTDAxA4A9CxHyUd1bM2mEpjDs22dUz/w+rqBhA5u1aT6aDRSTWX8
qQS4sqy2sEIuG1ieDUmdwQivwDhqscwHRIQ4O8ct4LhrltZeX+1NSvSkINjvMIJWmUNa4fyP1geS
gaCO5bmdXX1YLlxDImVBwRb6oFSAZWPJ/wXLbH7SWUwvz7twTZJ1PnfK47xiHboQSxI/UAtL7y0A
MLuistDGtKGEYURde+Zdo6b6xAk5pkn+WYr43gJE93wErkmyjmhVyqpPTYURqBr4BN6w8Qw2tfhU
pnN+2tWHjW6LVBbGQxs1MATLk3/qIgq7K+Q0Y3MCP7Hp9tnbRrcRRfsmoQWGklPseyrTf6Wg//0t
Bmp3Y2NyzJZNc1YFrey9ivuXoIhv4aiPfdecgmILrOVYTjbFWRWaXEP21b90VN2IQmLMS8Nkwwqu
xtcxvXK5tI7w2hUKTE8aQYqIcTCblrzYV6cX/oRl80kRRARTQ6REGn/wUKeHKrKdH2/5cjTQTjRi
ni86HQ9TP1xlITYyoi6bWj6cV32cKyiuFAcS4YlLEv9/WowgHWO831g2rqm3TmQPipMhIJbLpWHd
aYn8I9S2N77e1bTlv7oWQOlAVu1Sh+IyTeo+d8P5uds6ThkbplaHQ572/bJcQjldveWtUtVZ8+bQ
jPu+3canAZxGelPDqDFVFx4k1y7ZItNyTIuNR4s4FaUMu+VS5sBuki8Z3VI2+p4N+UXIa6PRRjIU
LO1gzKm8ZGcQnR/AHf6mPLCTFx/NRmDtWJQ2KC3OQSKU+Xq55NnwMTbexziML6HXbyT8XKZdp+3V
XpClOSAnXr9c/EleJ99cQf/9plD1QfT1xt3bNQLLY9thInmh5HKhNIxOHugUj+0ENuhGRFu18b9O
JYTU8tyuqrOoKzJ0IaFpHfGSn6HtmZ9VmKozUMhfA1KxjRc+14KyXBjicEVRx1irI5/PdOwAZt/a
HVzGsFw4GlMJOcl2uXRgzz4vU15d2wTPYaT38sPEcrnhz44h2IA1PMD4PJgX7KHLHyIcz5kUG6s1
w7L5hUvYMLUInGYjrdYDXi6sfEgi9RcOxqUjRNjYOwbFD7nSvUIi+l1RhWIDweNYYTbXmeQ0Sf3C
Q68+xBORQwzeUUBgzkuwpZ/oWGA23dmQzmDFTcb5gkpZZFpZcGr69tD4ydnU0UeQAmxELi7LrCN8
5Y55MbIij1hwEWXZHhRjy3Us8Sb3fB93tb7+/6r1QUQVQ3CH02cav8yD+ZOq35+37Fi5NpgNV7Ia
9LcxLBBL+VfnJZdgwqtVEX6qi3qDLs/Vh+3kekhxm40gxd2zY+OVF8gfHrJo/rPJ+EaY7Zogy7fT
rDRB3RXLRebs6qfhh6GIN3zOtUYt3/brQWjCKFYQ+6PywfHqv0n4xg7r+GwbwUbaGSnUco13ZYMK
UFqb+RzgRfe5bX/9jBL+BGBrYlGPc0WuK34JfMofcz7eSD/8DgDLu1BHb8rWnJ535TCxjWRLIItG
QEE3X0Iu8kNXo1JoCc6Fyc4Vif/3vA/XZK19v3IC1IwUPVqckSCU/B8oufbkMCN02hfK2Hg1UHaW
SHP2/gXkst9YDDWCZQjNxiJybEM2uVnWV3Gczsl8AfViAE30qPw4l+rLIHBz5p4YD3h8rHYuKuvY
juoaQtVZ4V/yoff8Qy29lL9ZWDX0G+vK4RE22xn1WFGlowguIH8L3sj1cT7tGT8HcVhvbEsuW1v+
jEq9sKST71+QRPIOELZKr6M0WwGgq3XLpTlTs0zzBTM0tvmZLHz6Bvqz+POudWoD00Qzzir2/Qp3
ZZN6L2k+VQhqwNX9vHnH7NtgNA7qjSzOMTW1j+Rd1+bNlWVJcBjzzdXq6mJdxa88bS68qYUUi38R
ULeAquUnqE7+3nQ7s5s2Fg3lPiA5CRXumV1K3lOEYvOxGYfNmkuHeW04mqb1HOI+gjONKmO6Nwqk
SPkd6pnJPrqH0MakURQ+g1GcYAGFqMaawY14XyiIT55beN3QfhGL2VA0A3q52ugRrQN4rHD0X/7f
xzrWHIIR+ann3bimyTqWTSnbGuq3sLLwv618S1Cd4vuuy7ZSqSFphis+FqlAheVRBlCYSrieNlp3
rU/Lf1VqTG3qGq1XQEyyQHxiBQKuvt3JOBDaCLSl84qa9jy4LC2eTceq8s49CYvz85l3fL8NQutE
3UNwiuLuZnDqkxRFIRFZLzxzu4+JL7QRaFzVJQfA379wkvn3qJzUt7gnsthYoo61Y2PQZBjGYM/0
0gfJ5uyzlP3YHQIVZu+fT5Cr+XXiXm1AALgNpi2r7KF0FnwjkWbQNdtu3jX/a7evmvc93gGpWiaP
KDBUvxn8QTeXUhN/ugwBAY513yjCH7vRFLxFWWySh/Zboi8gZoOammoo2UgBuIZhOTBSXCQiYZk+
xEw/rpKZx1ry7tJHXbsRubt6sI5hfxizfBbdmhFcU/wNKMG6gdN7WPd7u7B8GUhknSZxkT6YzwqQ
2KFUJw5TfQaX4b5a4NCGk9VDD5qtNmxvc4BCjrJ9w0X/97hEj6ncCrUdC9aGkxmRFlU+QZm5FiX5
PaIJmIurFsC7XSvJliylIPXzm5qnD94DEhnhhSiuGN24OzmMbEPHSNeXUIj3w0uO19G5Tv070fq3
qeHJvsSLDRgzE8rt6yYyjzyGHERaISlLsJbOz+fGcVr+BBbzuJmCKQgvOmqhI4q9tAvqE1i8XgYh
830njs135qOeH7WlKU4cCjp5P6/jz/3Yk9+acme1V2gTnanOVEPGdXhZZZO/H8fADW9s147sjg0L
40Mk9ViZ8TGXAM+nHoh69JReUBS9XP2A8rsZVfpiyvFDr9J/99nFcmxTza1EiEEu0KRoD7zW5By1
k38xfVNc46RM2IZtHL5nQ8XogOynV6XhxQj5j4ggBA3Fna0Epavx9W796qhIJYuGIS6mB2hzRf9R
QeGKsUMowIix4X6uHqxgmydRWOSFmB7RqCEaP+ctXY7V3G9Jmjjc28aFqbjSohdmuapaSlR+gLKH
FPLS4sdzQ7s6WP9/NUV+JsRo4jx5QF6JXWaCADWaJUhOvXaLK8bVxTp3r7ogmQLeM5HhxS90Bw0z
YFOqOUFwVs8bmUiXFeyzGnI1Ihc+RMtTD6ZF5jPzH1VQ9c3/9s2SdVjP/jiVGcogLzrEE5XKcVtI
RScfRb8p3+iaJeu0ZijxDGoUN+C0LiEKPYr6AjjznwVOo/O+QVg+TYokpL7CzYSlEbLBZIkQmHks
zukhQMmVt7Fd/doYxIaFyTYpF18gsIloo7/kNXL1Aeo1vu0ZBLERYUBGTn2JPePRpe1bgzf5D3Pf
x4elCrZoPX9tCGJDwmSCjE7dp8kjL+lXNUJEKJdCHJYQONnnY/j1oUdsRjQVaRr1PXZTPzIfVp3l
04qcSyrzoZjIn8/7cFlhHd0rp+OmzFBaUKUPgBjym1mU90iW1GwEBev29vMll9j4r8AbwFZGcKL6
tO0PU0sgEexTcmpUiGe4tMmOBeK2jXXrGorl3RH1CZ6Z6ukBUdapRL3r0I1gzJnptHPFWt6dj6Lp
U78yD8H7uD2meDx/lDmAqhvtu1aU5doRVFnHWLD/D/Ulzu6XYIm/ZstOnCfuhD8aWyZlkPj1euGN
yDeWLsG7HOLp75+vJMfX22AwPHzi8p8gXZLO9dtce/NZZOF09tK22tmDdUyzbPBSBuW9S9h7uEzz
yZyQOfw9ZzLbOOUcS8gGhTGa5hGBavBFz/HXOi7CQzk26cb6dE3Q6uavXI3SapirJUoejADBeoR8
sKxQ/11qc+j1MsQ7x7B2/6qbbplS8Cwta2YSW+CRcsj79dVOnmdia1zOnQa9bZdAIhLcVPHBkKHj
J7Aeor/n68hlA8uN8fBV86ju46saMz6c68aT9T9Z64d0C3Tg2FdTy4+hKVCkM5+xc1cD9FEb+nZe
6HvFvfTgldmu2xyxMWF5mNFs7CdMC56+q6PKkB0r8O55ej5LrsVkubKYPCTDxJp/7lqUss4KIqY1
E9jwVg6DXX3YeDCGAh3kxHJoja6Am7ybq5NK5urmdZu0+Q5T2FgwKBTOI0Tb5us8BO94X31UUkMI
KHykSb+1oBxTZYPBNENNjkjy8aFQzHZiA3RAv0umjt5O5nliA8JMKz0RJcp/sJpWX6IuCsaDB1nw
fYrsJLF8Wo4coL+gAq8hAWvQYW6Gib9btN9tvVE6DupkdcZXm4bP9BD5fYsbo0KlHHj/wHAWFvLW
0VCfy5BUt9ZPx7+er6t1v/5FVGBznUmUfZVpb/xHR9PwY9qi/E+H2KX8HBLbTE/0IKEGcQyDYV8u
GWRmPw5P5gYleXOP24sY1HsfpafoB1UOqmh26sLjIfTHPkCvD4b0yIsfugDdAiqb89MgxmRjO3EZ
yPb3oE7kUGb04XeR/API699picbZeq+fMzBWFONO1D6xAWVRG08dytXQ1wRyjz9og9D0lqsAQCFs
kKnap99KbFwZJyER4OikD1Qel4fZNOoaM/CrPV9ljnPEhpbNozBmSD36WMUaiN/SN32NF8bnjTv2
FBtc5k9hAfF3SR8mHKIz7to9SM0H/zKGO4uYiQ0tM7xtq3hcwLacrC+8Oq6j8pBE/dYQXPNjuXw0
LcGCU5A+OO5fKI2rvXsfsp2RFLVOceItdbEEEHuWDQcv5tTFdfVbOgyy23gAd1nAcmlSghom7HV8
yfO4erBSjjeTcfISV2QLuOSaIcujIRlAc59V9IFKN0gddMKf+akM0nRX4p1Qy6dVocGOVQv/QcVY
3uppQpox4rp8GYuUbiU1HYOw0WSaygTbLKcPOfPsIFrsF8m4k16K2IiyuYT6VoEi14cyxPxHoL4J
0E+e+bsSNsSGjuUxGKVq5o0PnimANqUB2m7eTCo7lpANG1tGM5usZag4hpLrQUG9+Ejm8CtEnKaN
WNzVw/r/q2M1jYOClqiXfUSmECdKIDaZrydqWIfprgdeyC7/2AXEwsF3XGux1vmoF9WC+y+WfB/V
9f9xdi1bcuLA8os4RwgQsK2qpmxX+9Xj8WvDmfHYQrwECAHi62/gexdt2SruYVsLUXpkKpUZGUFt
5JiGjC4Ia1R0E0uSXPJpUH+bpjAPM1IGO1Gm64BahmwiDXXevEJXBggPpFoDvNkhc3vfT7sGt0w4
7IexqYmYb4qNVX+SOin1ueyn+lD1j0aWCSMmqrVoVqy+ktGr3pvXcxQcbCulNnKMpEuQtF0Y3frA
U6cG+Y2HIK729M0da2MjxwAKBC/clEQ3iqTea5OO4jGJwqdDC29jxUQ9kGBJOBZmw6QRo+rHKZ73
qFccdhVuz4lndsXXfl6obLdDr9Ea1hPObynq7Gd/aQ86ThsqBgrbAq3CDCGxFP/RCjxKK9vtr3dN
wLbaIc07pJJoFlZQoeWmllk+BAQpsuFgftUmNwtp1E7puHU79XH1N03kXJ7XyZC9Z5UjIrUBYkqE
UtVDAQqlDjrYaB56LQtdfzHB+NdAihjCW2Wz40ZdJ9WyYpkPMajGSHij8H9ofppXGryMRReKh2On
1TLjZmgmnTd0vTXhjCgLPOix9yrwkt0OMccMbLhYn4TBuORDeMu9OFa4a/yInWuIoL4/NAEbL1aF
ytQlJwS5T5F+gEym/g9BhE533KjjuNr0ZX4tRARkCbmtSkE0mTdPsh/zE22XQ72e1EaL9ZAYTkw3
+jfdpNNnKDewU7TEYq8P2bX827ye+Yu+rcOERv6KSKvV/YV3AMteOjAhN8cuMRsrtslyjGXTRbcQ
KA0Tg5VnVAcbJKkNFRMBi2qpchwemNQJrYAlmgCn6b2f1seU4PHw+nWBZMHTYQTrBxIMau1OwBCB
FXFiReAfs7DfsGL5GFSxN/m3RCE3L5GAPrXB0eeYrY4ZousjKkwd3vS0MaIsXv3oB319+n88Jx0m
YIPFep5EbVz7+ESRy3f5uuZX4qHE2sa82zlErk9s+ZJnp1QmlIHjt6KZEaD5MSfkUhZ6qSopxOdC
0FYc3AwbN8aKloV9NC23pA5H/qZhQLKecNu16U6Gx5HWs5FjifATdFYL5MNy/lVEHXsIk3n5OnYD
ct1tVf247/UciSRqmXWCTpk+CFEgS4L8HIIobTZgNK/C6f3PQhkFkfTa7jVau3bHurJZ7TdpFcXh
TflJd0YvDf/4s9l6rQn/+/58HG6KWo9mVoxhCSUcILFGyEs0hcgfSnBB3B/c9f8tE+dkZtBA8syN
e3x8qDpAKNLSmIt/tHJMbe6yZgGU2IDN4gZYFzpX06U6sxjcissM2Nr9WbiWyLqpdcgj7ul4vfFg
lu8Nor9v6Fk+BkGgNoiMhl5dA6O53uY2Tl4mSSRucsq/DAlmcv//O3bBxpDRBBIIvVj8jBu8CM3Y
J+ef2Jx6wdvw/iccS2TjyPIiQKQ9l+utb2QYP0KkiOn3I3R+DoZjNpaMQIm+IYP2sxCHM/SCMAPO
Tu08+R2uw8aRicj4lNbJfDXhJC7CEHPpDXhGBchGb0GTH9OZBofBr862qVFOHBPiZzn0YtDb0Alz
9lMzfL+/Ca59tkyZStIYVqXY55w9kQ3mOGHrz94u8sq1y5Y5M68pyOpjl8MA0heViee3G1Dj47G/
b0Xc/ajCtKtxTAEgV1lO6j6b+PoPgKLRTvLL9f8tQxZtvTIPxDcZdtic+tgkt6mv1h0bcNwMNlzM
ANA9gDo2v4XK/2FY9H2uob1a6jc52HZPigavRgE25kOLZZOMgSYN2orFam6dv/b+JZ3XojWnMNZ9
DHyDjtEeev9DDtuw6cU4k00KQpHtUEFRp2q8jNXghqz59NdCd7FkrrXbvv4sDFEh8MZASec3GU6f
SfUN3FPJA/KtF5azzFewxaXZVbZ2vCLJZj/PPtaPPB8ao+Zr1ZfDiXrtx60NZfYDvOebc4petvtL
57BHm2LM5E2gu5rl/ES8lt7CMqIP6RrML1M6DTuHznGkiWXzpoUgEc1bmiF8e5kHLH9ZgNtwJ9/t
Gtyyd+hO5+GKZOWNGJq8bvp6asF0lBTv7q/Pn8GjlFgGz+tV5zQasT49615ppLofyFBMp6al/FSx
6QI2QNDbptPNIyh23P+o6zxbPoDBSyox5WDC7pG6TIDzE1Epsnltr62PXML9r/x56/3fgWZdGesp
pBlqM6a9jPH6XYNL/kRi2sU71/qfd8e34Waz4AOZ18UA/eyrv2VcmZegHhmPEdqCf/lXKzHTqhaR
t+YmeZTi9Rc3fvXgQaz32PvVt6FmIt8u9Do0Nx1Br++sEwG6l6SJy2/398C1PpaZ47nRTPHUBref
NF1Q8aaAhLV75Pd/Pke+DTPrkT1uZSGDG2ctz/Ti15eEI4UgQlSVY+7/uD8J10Gy7JsOStfER9KO
L217hrDGNxTK+0tADsLDfZtwjPe6oij8Bbdcg0a2RKPwRFqV3f/7rj2wTFy3zdwPheffmrxZ38yh
qH7U1PSH6hAgvbCOqI6A9l9L/PWtwQDY+cuaQtri/l93rLyNLTPtGqLHvwhussxfN0yB+BxKJucy
6I/RtqKG9+vf74dU+g3Sctn2Bb79826Kvi4JmnnuT8Gx+r9By+LYC2Mq4L8hXP9oGoT7fY1Y5Njo
m2U8u0YrvqxF0JbwpOj2g1pNpU8B30Wuuf67Zb09xIarNE3pDf2WYGkWsfjs004fqqH4NqKMooF2
Ef5CM12lyN7QuInJ2esraHfeX5w/321+Ytktx5Wsk7pLcfCnN00QfDKt4cCYoBMJQhUh6HNOTa2i
k5/HO7ep67zal3WP1ERblOnNhIyWl0YFkKhb8QA/TWW891JyfcS251Kw2dsUXtB3UQWQ4JnjF6Lx
5SWamn7HZ7i+YVs1CYI0GBJ27SUHMAuslA89ZyhgrmAgv787f44AfRtlptewNUvj04whjA2FH+BJ
yXCxyQ0B5ktMagpAcLBjhq6vWXY+0xaC3Mg+Zgyjs4l+Yj3oYHkVPqH/Yz0HebL3wHScOht2ltRs
RR+XTpEDi6IbOPPQVqdwvk1SP1Vo7tLjqP5lGvxb5RTuBImbuf+OrPJtHFqfjlCCq9sUCRjN3jXr
KCsIuYJKBljZPs8KMpIdo3UcDBuRBoUFqHOAqAx6BDRYT9z3W3Zi7do/Livf4990TWfzR8+8mqkR
5TakoVk/tcs/Ma6BN10SB8MNRN6peD2HTfT+/iF0eDgbksbkAKGOJSBZGRbJIx/y6TGMvc/HBre8
AVQF0YuzINVQzSp9Bd4175xzyg+eaMsNVDrxjCI4Z0IYsE3ntBbvElA6kROo3shTQ0B7eNYeTYPL
/em4tt7yCXSmsMoeu6JnCZp7yF6AAWG8xYGRf9//gmM3bAAaGl6HoSyQPKki1FXQ8Br4fy1jGu/p
ubrGt5wACCEmOck+vSVR0X1MVFz+QGPwnvi4Y31s4BldKmpy+E2Ie4ED4cq95huLx/7lAs3gnS1w
TcC67nWTxFOSxHhpkkJdZhVCAACvjx2P7Bp9m9gzs8ulN1XgNAPRVRfr1xM6miBvAn3tY7ZmS23q
GcVKHx0sGUyZkIsUhnqf1tWTasc3uf6/dd9Lyso8rZPkBikN7xOrQmQrhqTWO072Z57zD17W5jNj
SdpFYzKDRn7TDaP5+G/C0YsIbeiv4GWZL3lC/zLj+JcJx4e4kdcV0lhp4qeneuXmtIm2FEX9tC/e
4pqv5QFMzMjCuxX/R3LKQGVL5IbIPxi52jA1NJJOusbNjz596PjSooCUBkx/x305rkkbn5akkx93
gsY3FrZNxvT0Qs4GF0oJzYQmGh/0KB+n9QNASHvABcetYmPWwpyn1YTAPlNFWP7DwuK/PEH0N7N6
efTGXcl2h5KLb4PXWJ7OBVnQ9M4QduZaqAtVkIToo+E1M0BosTT8auroA0shrAIRp/I6IUlZgJcb
kEmS3XelrslanqJJ+kIBRhpkAAjoWw+9TBA3rfLbuvTdA/qByj2Wd8chjCynoTqiwJbSr1dDg086
muQZRAJ7iSLX4NvvzzwSErdE0ToHc8nP0B1K3+biQUDmcn+RHB7bRrkBdDapsjMwIIDz1BXsO1/6
qobozhB+vf8F1zbYIcASrr4oNb6Q8AHd2MkXMyEMKFOAtos+3KmduOZhOQIP1z5Q7StEjFGUFKcQ
UP5qab8FSdDvrJRrHtbdz5KhDtFfhHlAGkJemiGYICyaQ8Nlyt/HfrWzXI6J2MC3JAYLcTdsy6VN
hTRwKF4sA3ks45zsuB3HibLBb01HhpQN25Zv/lvkAO7hlbFX5XONbuXrZLqiNKPHbbvHfL4A7elf
tl6++4fJNbpl0xSC4aKNNxkTIRhkqBYAz8EmL49d/zbwTXfxUmkDyA+eyEv/ArE2tDe7Peie4wTZ
JGm0VmjzmLowA+g5OiFXBzZZOQOY3L5DHffh/go5Xnk29q03bQ7i/ibMNuy/aZSA7GL0RAL9vqq9
L9MubaBrMpZZy4B64PzavtMpCHZNDyGb/+6X/vU473JZu3bbMmpWF5LweQ4zmuflQ97r9Qy1ho/3
F8o1AcuetSIc6jgm/MmHNxftt+0lPLVgDjzIGujb0LemSSYjxhVrNCVZDpj4GXn/x7WLu/NSqX/v
z8OxSDb+jZU91ZMMwwyni1/UVq8HYmpnkVyDW9a88VCtZaPDjA9j9yDT5L9E1Xu8Na7Bt515drU1
6GX19DSEGQQb+pMomi/l4dyKTZI2s7HRnueF2dYFP+TjGewN71Ap/NBPw7+HmcB8G/42r6OumwTH
SJMWiiK1+adDvf6YP7Lhb2ECV0qKCAcI/W4nosMnf7/XybX8lgVTApjsEBE0UOWkQlPxirRQ1B70
1DbqLZwnELmvkGc4MYHRNUWKCUnyPR56h5uzYW+6CL1GKAbrjeb34KszYNgFTRoolqBrfY7H3fvM
cR/b4DfTai/XPZy2loxAAMIjZ60HNMMYfSxHYrOlcQZpLqCTQf6R1h8qiS4Gr5bTsRNk4900+pqg
KQfvIAjQ4vkmnBQQ72Bxwga7oSzHc7r28D2eH1yg4v4BTaDsYRjTHXCsa/W335+5iLnqQZI5rUHW
t52PkxR9NWsjH4t58a733afjINlqnGbWgRAtC2BiybsZ7h9ERWCgWv6pAGKtfbIDQXMY22/4NrAC
TCtEojOU/j4qg2CuHgBiuD8H1+CWJcsyMnLpKbx0CySBxoMbIRdc6v3RXXtg3cJzBBEdCGFgk/Om
UbjCygTUKNVam5fDtOmS3/+MaxLWfQyYdRgSFYLdpYvmc1+CUHQt0v/uD+6Yg41uY14LiflwCbOk
MOkj9cT6fu45eDnKg/02vg1vE1Wv/E4vQcZAjnE2oJg+KZLs2IFjcWxgW1UsdYnEFDjMIBz4oPtG
ZxNClvuL4xrcvoejoAAVw0aQ5lXq9JMsBsrw/xwb3LJgdM0bodSElWfy2ggenJbwYKOKbyPZWCPy
VC/wPyad6UOlATMznhh2TqTDNdikaIbVqgdzTpBVyuMXbQx/KWe8vAkw6e/REPbvNO1S0rr2wDJh
NlShntBQm+VAOr0hyaqe+g7ig/c3wXX8LRNO676roo1DrtWw4IqBp6ehiKbnqPAv9z/hmoBlvgQV
cOhlwo82IyqMbEJpaQBR+c4EHKPboDYxtUNfLyrIEh8CbtABFGfSel8O/XUbxKZIWFM6kGpLscx/
zQVoaEd1kCrWt5Frhg1Bm9MS2hgxWIzB/ElPBTpdjzlnm/2Mlx4gPjPI4fIYuQ/OpXlFthg0LNdD
aEXfhqlRyJNEyZrDr03ySwI6gXOkdhOsDhOzsWk0rNnsg7syqyR7En79lBcgOSTsHR/LD2m3R4jt
OP82PE3EqZpygeOja6zSTxLOpG2+lbV3TCURCqC/BiqqJLRFqBVkfCb/qBUcDnEJ9aJjB9QyXw56
WAqZiiCTYv48i5Wd/h8Brsu0LMPlaVjwfGFAJY1deOJV+y3pmz1x6D8vPLEBaMlUBMHQGopLHY8A
wtAwAkWy9uTNyzFlCmLjz8iiloGDpA/tloDxnRMC+kVQlH8/svTEhp+BPiOag66t+UkFC4BzErRw
8G17klTbFft7PYXY4DMN6HXd1tNWUJz+oi10KbvqKUcWpU32vNtPgs0/fWPbm2cxNJGarNAZXyGi
ukjKP3BPxOyb1lPV/Qh5HpTnOMrLb6Yt0/WdaYMCmoBM1klcvq2kD/2t85j2EIQ8g4nIpHonYfvn
Y0ds4BqUzkuhvAEzH0HV1ET9fIK22B4CwTV68OuceYweXHT0+llPBojVQ717QeL8ULhNbKiaiElJ
WAowHFBTH1D+rx+KAK/bYwfOsvWcLoSFhgIcjtcU9SOg+PSqdx47LnO0bB2E36lpQoSRo5znUz+D
L6lR4AaswP55OfT/bbxayBI8ONPBzxLITAQ8is4MbQaHHCGxoWqyKVoJpjVUx1sUWFjYUWhaowH6
2F/fLqlnhoJm/GLWkQTGfFPeNFCAfIB8r9g5NVuF/Q9maCtiSrTxYiPROqIh8QHilHh6r8vhdYxy
0ahOcQoKhvvTcGxyYtl7kqZgu52Audig8hK9t5c5EONp6NleT6zDumzY2vbs72QPbkPKEeuZmcpL
ue7KA7hGt2xXBW3v5xu+ZtZAPPrpcFlSSGbdXxzX4NY93YCbhYJqGidIyXc8mMhD6eXi5f3BHd7c
Jj7T41J6UQ6SQV6hUdX01ZMCXdUpQIN43RG6c5BcU7CMOGe1hzpXj69QFv4dlkzckmE5BhAhNibN
aH+CijcWiDTTnP1c/q4Z/72/QI6/bnOeNSMeCUuNBZoLX53JIMOH1TC2c/Bdo1v2y3u6lkqNPsTW
+seKQfvKb3ZZ51yDb3v+zDmopfDM1MA5kBgI6GQGB/0ao5nm/sL8OQ4mNqZMrn6IFvklzSiI4KqQ
vWQJQTmZfk9I+LRRAd//jGsS2+/PJtEgFOtouLkGtGnoEq2J3TKKy/3BHaffBpJx9EzRIp1SZML9
t8ZvzrTSb6RKXuy3srj+v2W9CWpOICLtsEzrvMaoMI7gmavTbn46NgXr8mWi4cMCkFcmFUK8pp7e
0Hi9bhnluj7IzkViy34r3+S5lxtcBB5RbxSa/7fODJQodjbZ4f9tCJkI4pG0ejODBOyLPV6fJ5HT
70sektP9ZXJ9wQKRCQbhdDEFaCD02gHQTqR9fQD2F3MMM0BsHJlEKy3yXC0+EOroxFP2KP0powI5
wSTYY8ZzHCZmWTTpBoBNKmRN8WwJzv0k/utjtqeL7Ljtf6MwqyHxlIwIg8I2ekWi4gWH8ulZSsCh
tLyNZfS1NcVObtm1HZZVU7A26T7oWSbipPPRs0T7KgDhVURFm6E81fU7qQDXh6ybmSaQyPQIfGC1
mL9FpNmrFB0PrfD2LlDXltj2rTu59jH2vepE+jmJZPEJzUV7WQDX6JZ106ku04lidLMIearSbjrv
IxNca2NbdTW3M/c6oII5cIkCCdtL40f1uU4P9lEQGy+mdbFCmQG6ZIBPzefES/0TBXLjct+oHatj
Y8PyZkSj4DTD5oZSvJOqTF9FGnXT+6M7LgcbEdaQcFS5gloCIdEtweM2EdP7rdp+2AxsTrNkWD3M
gCPXgGw/iIWg/KRAFVKDLmlniRzCusRGeolinZWeiyijUDqfU++LXuOMdQDube4p9c9lFD2Va/hq
LACC6Kp258Ouvdl+f3Zv52b0qk7Cpc8gvIeWHlCdRSf+u781rsEtq8770PPqJsJ9tL3ExQxldSB4
jzF7kMgy6UlTIP7XLT2TMJS/pqTxblPblydvC43vz8Bhe5Fl2CLtlB9ptADVJfmg0qE85V37cqDt
sSoqsbnO5tJTI9qPwVlV1M05n2t9gnBv8+L+33cEfzbkSypUsoEtC7PZ12duwCOopq1Fg77zCF5V
+9eqY6dt5Fe+qFWKtu+uFfiTX5AC3azxAr6q+9Nw7ILNewaI0TxEXg/jqNZeXaVHiw9EDUw81rpQ
ewzWrjlYt7ZOlrRh+QryS7BgPBqWDivkbhu+B5F1jb/N7pmpySKZJKqQcIOraR8MQppK7KIWXINv
vz8fHP3eYM5B/E0HjRohjd/N627XjcPF2sgvg7bAnBZ1d9Vh8CmX6/i2R24XYjHNqSDpXp3HtcuW
PYN5LGhGIgBhT4snLVAkpwDueBHZ0ztyrZFlzIrpuB1yhUq5ir6rdvpM1bSXXHMtkXVJi75Ug5p4
BC0l/cA79qgD+Qg7K6pjsBdiQ7485HgWMIf7WQQGz/McwLrCWhzTx0YK89fzwzwJIr4C3BRJAM0h
w4Q61SL6ft9+HW7IZjoT7aBwv9UIvlCl/Ybt9c+Jj1oDdALJW/DCNa8HkPPsuGxHfGyznuUcAkP+
FuGztcpycDr/jMmSdc60D0L6qGjB3L+nBOk4szYWrJGTKQOByKAZwcfULODlmZf0TY224J3Mj2vt
LMNmKxmhvT53V1Blfat09YDC8cukqr9tjRCBOMasjw7EX/cf9EtMpRRpbRXiLt3ajRt/4DtzcBie
TYSWrG2Q9kBkZyFg8y94M9Nvcb1Lq+Ia3TJrWnhd7ZEtPp5RgptDFMcaE8Y7x8k1umXY0K2gMogK
9KdHZnngYcDOpV7/um8YjsFtCBjnEZjHUxSx+pJ9nyN0pacRODHvD+44mzb6S04JNNEWRF/Eq6IX
skbiUBTV/JQWS7nzCYfXszFgsqiGTYADAB7d0/RGEtmC01n1HbokTwtEMkJx7vwoPKafTGxUGGtb
WrAGb1/cyvJKcPeckgmwVNCiHQNqA6n4qyHMgFJNqq2AygtXcLfWXvp+hA7xMUuwMWGdkHTsCk2z
biTTyQgAd/Mp2evJdu24ZcSM+yMa7JFkasaVvcJSxacQuNKsRH7jcuxQWZe0QVvt0hCkmADm2Xri
A3nRC8ij63Deey66ZmHZc7yWVV+bxM+m1LwHT99bVs8fZBB+uT8Dl81ZBs2F9voZ9Z2M1Gp9B0wM
f1vLpX04NLoNBwvbkZNu68MD+3V1zhMUH3VykJEAHS2/Hk4ZAdrv5bilK6kmvBYa/rBsV/Wx/75d
Qc9iyN7feqtlicxS0YwnveJwdhRn6P7ojm21Cc6go1h7SqG4MPsod/eIvy4hmcdLV+0CYlyf2H5/
NoFKJIUnCjSh4XB+VQSs18Ss68kL0j24k+Pw2LAwsEW3GoQ33VWWUFeoJDBbcTDuvRBc/9+yX5mv
cQ955i10QRomLNQXnoKZZkuF3d8DRzBhK2X2QxTpAWT+WT90aNtYosCc6FxXLTQQwuZ7wljyamXr
sRYwYotnQiBGoaSKA5X30ASiCrU2Ab2Yk7+5jfszci2ZZc2o61NGE8yoC3P1GMXx93DhVVZtJ+v+
FxxbbgPEqrGKJKkQAFRQKz83FcgFowWqPfdHd/x/GyFWsdaIRSHz1hvcaOBfjJDDEG/TLRFw/wuu
/29ZNbQQliWcEB41/cpfcgZQAboK9kqGjgjARonpJR9pzhBti4JXD0nK5EemeX8qitG/djMYr47N
Ylu/Z6bdbc0QCgFFVs9Rmql4/hviLeHBwbelezZ4M7C8H/wtv1fqf2XRTuel2O3Fda2/ZdQGXb0L
5ArwMg8ifq5KjB6J9thlZoPD+GJM1BRIrWIj6jPVZD5PSB7eX3PX2bQuYj4NEboFt3++otmLxtCR
jM0cvPR4Z47FQ8Qy3yY0sTcKPDtmUaKuADTpw1AN3c6+/sndReDSSX/dV2KKmJgS787ZT19s+D+I
u0Plexgfq1jS82qS/+6v1J/2ePuQdS9XYzBWBvrYV14iGX3p2TzVrzvZrt7BD1hGHM606QYQlGV9
XQcAY3Lx0JFD/K/b39+M+9n5pwSdTP6QyGvYy29zBG3vgEHQ69jabKfr2eBkGfwVzwHgSKtgPm+9
WD9zj8cG3zbk2eBirDioogF9aRr9r/LBp7hMUXI5NrhlufM4oAOlmwE8rsv6DKKhL/Ui9sIh19m0
Aum5BXodJM4I5cBBjmioOjXI9puUA8y4BrdFdDsAANfZtKyYQQ5nGTw8Cljv+VdFy+lFzIJ/ji2R
Zb+y8xcTAF14nUefPMwJS194szcd6E3AubQRX1XaQEwQ7G0Z6ZbwpBWau1uv38O+/unq2ka3jDaH
YImH3oT8h4jmN+HafFN9+w6UOx+HvH13aHkSy2xn0G5GoRrzH6wV/83d+HnUu0KCjn21UV8Vk0FC
y+L/7hUNbtzXw1KIY6fGhnqxJBHcR1olQ1mqOIUpxAmRGHq6vyyulbesNkmpCXMPf515yTsqgXCc
ZfKiliAyH5E2vf+RP91e2/Za1kuZLNaGLt21zyG0yGjHH/gwV+ehB0n3/U+4tsCy4XzIOZitK3lN
SrSOn0gQ48kRD4f487YpWKYb5oVkPpHpj6ZazakaYLroS0eOK+Ht+f4UHG4osQy4WSNwrkxDh2QK
/6oi9lL5xVsmy6dZTNmykOv9zzhWysZ+oXywMBxYedVeqU4J1JZpNx3BbmKZbOxX1ZStHzcpGOuj
boJ4qvln9tFpceyf2yZcK8qHMka2KY0eZJeUl2DZVfpynFGbWqyJozYYwgGDszr4otiw6JOMhsB7
20IbpNsxtz9lxLf1sW5gIcJ0QJmxu6p2zog/XwQh1zmIHrXHskVPbxaUi46tlmXZYT0EBY28/9tn
9DTlKBHV3Pt6bHjLpuXMJd4BY/pDIo4+AUcOjvE12olFXZthWTPLxzqckq1Kgc6vRzHKW9gSdHlP
uyQQri9Y9oxeAjm0HawA1P3jyfgotofBnLyuSc/e318hhz3bELAQCNQQhaLu2kwqOSMMbS88b/QX
7YO9MkxyeSrrNj9CIYOTZQPCGFd5x4vt9Rrgaw1DW9mg+c5mO1bLVrIkUFoOTO0nP3rR56cqFOLB
BGD1mbyj9mejwSrkxxUZmu6KFrk54xOaa/TGHhOF0RFE27ZEVmw9F3PdLCB8v+Lmn9jrSvHAA4EM
4PePnVFa7Lip7UljY8C3z1g2znlTFXrt22tuoClXJEDkyalTmaSRekILCOCG/fRK66h8AEt/vxMl
uLbIMvc+WuX/ll5YF4AZbIK4Ladg7y2h/bwzMcfNYWte8iAFXggZsKuJPPKS+EtwLeYqu28trv9v
mXyPS6OqCt5dxcD4OU9T+QSNiuC8ikLueBWHQTLL5vGaiilowPG2AlxPzvozooT5st2uwEANF39D
3NyfjGulrKs8j2YZrAmiKtNx0GIxMMHIle6JGTsuERsilutGN5Ea2itP/R/SM/+ouvqg/f7lwMJb
UfhvB1Cw3Z+IY1d+w4txKOgQAqvMJzCYiiUnr6Zq6f/yjsFuYC6/gcbGRabxNLbXuemj4oKSdDA+
rGNM98pIrjlYZk+m4f9CXO4H9bWfZpr5y/QGeg/q6f4qOQ6WjRhLwqpdgl6SjIfz+yTgn5qhetrU
BBJwtExgtTn2GcvE1brC+Fgqr5UZzSs+h6+g+uid5g6pmoLMJiuCaq+RxbVo1vXO0Eu8SgMnxqEI
1FBQ4nagPY07GMz9yThMxIaM5WANWTo6kY3O/Epz71tAioOBog0VQ54J0olybq8bhetbXqvw765A
e8kx67aBYjIvpkRHHTpjcjirb4LLen3kaqzj6/21cSy+jRVLzADF6Akb3Xt4h7EieSdEPFwK5Bh3
prCd/T/cUTZIDAgAXrcxQukNxsBEDbQsuYZ+/a2FW7w/CdcnNmN5lg9ino7mBc0IcOj1E83JtZH6
Qdbh03aQjn3CsuwwnZJqXWOSSQlKDDVW9SnHmf0MGsr8kvakPtAzBhdlM4aJYYXkfY+Lj6c8euFJ
cCh63i6ky7XbllmzYFwBiEbJARi06sIn3Nc6WpYXBev32Iwdxmajxvo8GFMJSMDVoCiQg+j/Wsqa
Z/d3wfX/6a8bTQvID3LRtNdKdfJfk8Qs08mcXwPJqx1n4TpL1s0NZgABdfaovYZSXvOVvE3QcTJM
4asiPJijCK0rmw0dukCQPLiKEXo9ZgRlCJ/y9XMwquLD/YVy7IING8M7CRz2oEe+VlPHMyL7/C06
+w9mQGzYmPRTCeI5gei2kV9yDmaYQe7RqLn+uWXLDe/TBg95jM1QeSgDYJ47OewtvWt024yHXI8p
ip7XJtJqfmnAsdKeqybmRzjIYL82NIxMchknMDD9YH63yFPf9gj2y2WXvtNx/9v0YCGUNxNIerbX
hsYPcsjr/81xkS3HxeKcnap+3XFFDkuwwWHGqCKNGuS51uKxFuUlCSDOERjytRXxp2PH1LZnj04t
KSANW40CVUrK0f7j9UzugcVdU7CMue8UU+W0sd9TdGpgvcqPslAfqTJnEG/tkRI4gmSbO6wCTbwQ
oM+5Jh2E6GZV1MiJe7cmrocz5dpcdBW/Y4z/d3/RHJP6DT6mxRrNntdco14056XLz1UB3hikcwBD
xHG7HvvMNttnl2oFYGucV6S5zmF+zov5r6QMwb+7Xle+p6Pomoll67rS/cL9Vl6ZSZbrrJdzpSNy
qYdUn3pWTA/HZrJ9/tlMFPyqiqH9eeUaaDgOCumc9q/xhH3r7eb8XVPZbqxn3zBzqowHra8sTPjX
PqBnVlVA1IASKlbVh/vzcDgvG0ZmkG4h4OWSV2n4p1wBkuCP9R45kWtwKwoHcTuA3VQhwElXdTYc
xNed2M2HuEa3DL2JVzokCe6jTQgNGiXioUXSZCeb7RrcsnIIXkQgZ0Q+lVFQ6rEEqRwpdhtOHB6X
Wrc1eMCLdQX3IKC483szyOmyvee3p3yqcv+yD8Z1BDc2iGyd1qWYgJLNVk4/ydH70i8TP80oM+9E
4o51snFkYdeD5nDE+dl4eqnaGJVKf6+PwvXvLVvOAQWELjoo2rXXTRc6qvaz4FAgS6F4uHMhuf6/
ZcdzqWLIEYNZxlRFkyOl6ZXs1A+6TLJDBmYLZlZdkMboH8dLtAmAxCEm5uFpIKQ4WHy0gWQkjz1k
NKGNkeC1mLEFcBMJND/ag/OPUb3H4OraCsuUmVySsOxSAFu4/q56dOUkanofaSj73l8n1wcsa96K
hBWLQJWc8I3bhajXFQKdSw051p2j6vqCZdIypLqq+NhcGQh6zwSMWl+STR1aRDzc05p0HSfLsFsP
9PVzg6fWAjqk6OWQrp041Wk5HwEYIRa0MWRQqsjjYi4DwFwMCKY5iOqXmB0hxt5Gt+5n0CkQnvgj
BzlasYhLA44iNC7hXXp/jx2rY9OMeW0BMamx8UFcwsP/4ezKmuTE0e0vIkIIIcQr5FL75lpcflHY
LptFiE0IEL/+Hua+9DCdlREVHTHhcXRnkkLffr5z3nygZlPq+V9h/FgffmPKTR+7wPQ+yUFUovsk
531zCKAusf/aw6/X6p/R2JQDzcx68n7Zd8hg9HixjPpsRnEiJmxpxsCoXgR0XLwDGJCOExKYdVfT
kfIwg6Yg/BK9wnpKG0OeptGvex9YBTvAzqC9MabLygTytUPaWLGnZsv9IKqOwFDuaqkPKljOTAhO
XZ6N+dpGB8Tv8dEIBglV9XE+2yY+9dEbq6X1InUtECWzwX/gDtJ1kYm/VvyD2ea/741wVSSjCjBJ
Y5tjr+jFDNGkRHp6F5ZnIRz/7tvEFjbGOojzTixcDpCuaJKph8nyDPjYwOTn6p5TX7EJxkLWAwkm
sxzyaOyeFy2nlyzOXyEb6X3p8gDh+d8nRTjJgVnW5FBUwy8ze03ynxXlr9xMEW/MN2QARCuNmcaS
UwXtpVVfoyPn0qD1Ef+3ISm2TGEW3HdVhiz3kIHeIF3xV9KBtLop8/sIa9ef/4RTX7IxXRbAuQ0M
6TTISjEjRdtzzej46qRn+jV8BQA0//0ShA+6DJfhJZAOcjJGyTyN6i9RPYeAYW2MWBRNFwZgd8H+
uwGOe8Ha+9hPj5+fz7+bsdhqXEqVZV4u0NjOCucBGgKJ0dqdhdSf+PQthMyCtCfsSoJH7+MHNYMn
M5yKr5Co41y2CDL0frtqaApAw9tC7YqiMcc8CM8hBE9cnC14zAVOhlkVBQfo6l5n2XLV+djqpePL
V8MKNOv/+9pkqzwQUwVKPRxRokYMwUrIkh8/f7MnfM8WQ6Z4WfdkwYQKxJIq7aB2lA6ReoowZjiT
fp56u+vf/yO6U6drPlsJVh0RPjU5xvdj9yXi3PXtbgxXCIY9mGkt5G384QJwS/rqLPX1qSffGCxv
lW0XDuYu3mFeb3rQhbYFyCU+P/lTn74xWB2Uc5kXKyJq3eZdHbP0GvHFQ9/EXRUwUlXAyx+yxe++
FdjkvOdg4/zao2+RYgTgqiossCXfYIR65TqM5GcAG85M409cyS1UbCoEgZgCiJcbD6s7bmj84+CD
UGOpwHX2pbPfSlSC7F0AKtyTw0r521TAqiC1ms6Y1IkXuwWMybCpZtbDJ0ygxb8PZuXSIFTnhiqn
Pn0TbU3RC2Q3QFOXtJrTJbIHO4Kz42vnsn7pP2wV+beBrCFWHzvF1FUHveEugdfpvqIWDnPdkoQR
oPRUuCwrWrXn5c91Gq6juXr7/OlPXZyNvXasYliCgMTpfyyKeSBrtQEox1G9nFtlOnX6G6M17YBV
I4JQRSavRBFR1lWeILCwr0FpxBYbJqbMhcwHuaJS5KdWUbkPuy9xj+H4t1AwC5rxrufr0w+lvFAS
UMPFnhsFnTj9LRSMBTPLMe8Ag78DdYYWM3lZ8slL0EyszlhWhGv4L7ngFgpGISxrPI4Ni6wEtJAv
IIzGon2BUR8f6mvgw86kOyei+hYPtmSKxyYssDKd06dl1jvXdLcyJxjznttbOHVaGzPmYcS56qF3
IGxx0WFw2dp6t3jnmhmnPn5jyKzMae2toQs7DPFNocFjCpxn8xxOZ4EgJ0xhC/rqNBT2lhiby9wK
+ugm6f6GhTu3EXHqVW9suVhakrcoeCGObG4LIw5N1u4KXT65pU8Ce0447tSP2NizqjmGWoGH/M2C
WqmhZEmW5Ys1u/gfAck6qKE8AZka1ebez4zGfZaMDPXR5/7uxMNv4V6Yl9UzmGOx+xLzZ4Gp1j6X
Y3Tx+YefsIEtwAsUQQ4AS58dIn+5Z1Y9d7K+Em14OYXB6+dfceKSbgFe2DddmkCj85m1jEFePahN
ecWA4452falVe2bJ4NQxbRLoKRzoIqG2faCs+IAcpU5qNL4//wmnTmljxoL0fpjlWD9arykhK9/B
CKAtfwiWc3ioU6e0/qx/xOTG90HX3FOwT5msvKNB4b92oqf7Uo3VOcLsUz9jk0bTbio1FNRBxB9N
j+CAN+iqr79i1eT8/KBOvYSNPbOCd4uwkJERlV6A+Jnjb3klo69QdCGybYFdRd+B0E/mcEZldzPV
0Ue41F+8pZtUGnj/XpaQyzrQqHlvIliZKNCkj2dw/H1+Nife8BbVxbqyieIM4Ua69ob3/nFS7NqM
4owlnzj6LaRrWTpvbCCvc+jzeMLqAuprOcblmUrjhKPe8n5lY230VIBHE6dytHl7Qx2qax3XN6uX
Hoe+PXNKJ+4oW//+H3Zg89JOkYMZZ773IuuG/9QR5kpYwoPkFATq9p+/jFOntbFoK2lkB6hYH4ow
eNNt/uGVX+yibBUgwbU/MjqECMoEvBOM1WUS+cU5bOOpF7Gx4cHXhZpWNZwuLt7jWd1Py7OKxa2V
pV3B7Geqs1OvYWPIHHLuxYxVv4Oq9HGuoj8BlpIGmX8M+txE7NQv2QTljCOhpusvQT50E8SgJqD5
x0qF3Gq+K7+aI22BXboS0zhGoAObep6nXQeRclHxDMxTQf61y7QFds0g62oKDvmjlrllL232oSOV
Hz6/qSfcxhbXRSUwk1D8grhbHd2pSXxQVx7i2Dx//vEnDGFLCDaRcchFALeBAXqe2Ay4t9k7C4Q/
8Y63DGDgxPXp4lV4xxV5Dwuz3lYODtWEd819jEbX5z/i1BltrLlFUhRH4Mw6lHn1DcyNwBoghRE5
efv88/3gP+fxL0XJFuPVqUKz0ECHIEEuGf3WvuYKPBqTmA6mdNUDJ9p7EkRHPQT4LDrKvHFgr56G
Yf7hW0Jehqij+P+CY++DBvOI3TsBLgVgJeN6wFS40gfWAw0oW0jGGSZynU5ha/+SOvZHbHx67NXV
prkpQFtQJ1OO/TrZdvyqGyW4ebBvEu8bH1VAp7i5YBWk+tQI1r40AsTje1C14QMXAUl6b44VxsPW
3jSxIt8pLZqLdeJ6CVl51h1VHE4vfdzSO9Gx9qPGL/Z2EJPKpwTg8zJ4zKgI5AHxUgY7FmZj99vE
tc3+CFqj1Z1B/cthKlYW1c6oITJQLAWt6T7joz324CB5WoK6fdYUO7Lg2wIPQF3P17YQ/i+u6uG5
IZU6ZBBFDpJuqMuUQEEE06psNBD3jJqhTUzbYqNmah1oD7PRB0iQRmgbkdahZcryofxuK2u/ZVSD
pJxNSqS8As9KooplKRLjx16WCDrKnZr5eAeWgGwBkVsF0juuKVvuRc9wvh7UJqdUhWp+zkAp8DtX
ApSdqpVNB1xoCQkyA+/4CtlrzIeknvhPUcfLNfcYlT8g4t2rW5qz6hpV6xjuswlHm2YDC65AlBVc
FSSnO7Cxsu/Ed7Q7gDTLPLsAmg67ql764UqTpbosgh6QpVhl1w1tmd3xoZjGBAy7AGJm2uRqn2GO
UT3h35Newieu5TUPTXnhlaPrEwK40CskFjDZcAzBGzXorFnqe64OX/ugy2gCpNeAc+VYTeuY1i6J
p7iA8WR9901WqO0T04hFJ8KPIELgtRQy8v7c3jbOimPhmyhLhnmCjobpwvhRlw0yJqIGvKWaZaxM
lfSleypcMz05iwdzXVQsFxTH2N2KBvVeSucCLIBgyrRYto+w4bknhcs+GjDJXKqIynsnQLp3qHr8
k7bFCH4cy0h0Qai3BAlOtduZsrF0R4Z58C/r0dBxrxZW/vYgPJMl1LR4SIBj/Z+ESfaSwTT7BITj
wVXF43K+mAWl5JsyQRDsLS4f35ORKnYplqEI9ugGT/cFrxwGjoGo3gCLjMqL2Dr2HQw+84UJ++wD
y4+8faIo0Z4A95tMYqrKkt8NOHfNjoOPFQuGi4flORHgjx1oElLRdv2N8XG79MK82zzymz/ONPbH
Ivvqpsx7cZx4gOfvMxoc6YADSvpyaB7h6PLwOmYa93Vph/pqCDT7EN0qH9szce1qgU2mum1kmnUD
JoxlXz1k2ch/DYoX2ZVfjP7RZtra3dQNVZCOzYRCWLoKgVgts1uS2MTir7d0ld2xCSQRjxXp8XYC
/EfX0Kaid3AGgBBROl6SWdSXbGnMAX2hYCdFnsvjBJbphPYrjLrwR/1NmylMCqFkm7DcDvyqbUzl
PxT90KslyVq4gWKHzmlf3LUMi4vXWdfYv7qkHi4QWPPynQYZTJYEQzbe+2pwBfYolVsuwTpsANiZ
4qk/Zk5jN1R2XF0VfMBpBQ14wHeNEqvycFkMT11HuEuLsB5es3CInmQp1AsWCKL6VysU7j5AD5k4
glalu5ibRRRlmju/W1IgjcrbYFLLMaelyyAtRqGllDpIiP8x2Bj+RbGs9mA7L37QMOwnkYc4ReWt
128qR/VXNnCxhAR5dpAZ+BwTibv0zKH/88saVx5nuMkLCZnwHaaqQfZqCxqUx3UZPNzpiHryVsKv
PS/Bemda2ddBkk+uXC574E3mIyv7FeyjoIm1M5zTbpeDEK6DNANBdeTZmsx/VDEF95ODFtCB1rGL
jtkoxjuRhdMzemAgCoRw2nAf5JIXIIeuyjERoajdriG4HCT0vTjVVNFvHLFoTIqBmj6pIXlyEwM7
eMmXZvhhSaEPqDCbfheHmaGJnFj1VgMX2+6nlgZdik6G570UcWnsfTD4tUgatMVISnTf32D5a4h3
YL4cpluZmfAWmDLx4rBt/24R944R9KxSxqPWJKydq4cJ/H23jDPz5IUjoKkKmOVnBVLII5+K7p2X
PX9E6Jp21PkehHGWbH6WcxkWCY80GXfKCwJ2MTPIF99NGTYwykTYkizPFEu5vIMzkutXZSAy+c24
h+gZuZnylFQyxIM4EdyjMvc02Nkb74nySpJL40XToABNqLvqICBf24J7LkAkBEWcn9/yDBR0uiKU
7G3pCfjSIhpvlR+gE0LHuTEXbdxXzQEdvPzNZGFV2wvsi7vinY0MlP+Vxmzt0oqxjZ7aqGV9ojIM
y4nE5DyhedjBagBsfalZR++AxqseIPbFXuyEc9jXRe7Pv1wY0+upn1yVxl3U2gmswd2g3zPcHv+l
8wWeCmhW/gdtv/6PJ2HZBGpPH4K6pkoCTMr2SF2gHJchubrGlmaPV0bHfMeoN95xGrgoaUip/Tsw
T/rxNajmQgq+IgU1WZmN3pMrbdhd98pxUBx4xXdgzW24byGa9MFjV3+P87KLE0NV4dIIVZoDeofT
a+HN3jskt2GOmtuwvxZtj4fndGxuho7YjzbTjqYhaUuVIpVaSCoJ3GHFQ33fNF4HvXTPUfDECTbA
ByOs+SnOfZIpCJWDp2mZEYx4E6pwJ5nhP93Y2G+RwZ3DLB/otmnKyksPse1yapj5CfI2JCSTBAdB
KTUZ0hbsDTveahvv8ijmhzbuKpKUgRxqUDOCxBrrEoiecZwjVGdAFV2Ca0l/Y35fA0RUWA7xUZQq
Hk0ynYGAVMKJIIWU5lbzOHgCRXXz12VwFsHcePOBDzM314uDaJgrEIiSKchMliwRJJqgmEL5DxB/
d+01Gyu8t8kKB8Cem2WErRBaccJT6MN1OXAcBBEsmW2BU4cLUfUtXBLk3xOsqxOy8wovBo17XMGR
3xpANIZdEBm8Uj/K1Xw3xjyr9gMecdktpObiW+UX3dU09+MjILIL2S2YC5gjj7l5VcvI2qSBA4ck
L5Sq9yocfZXGcVumzYj1fr/25I9QLfpuYUV1g/FOkU6aA+hZEo+5JAtKU6S8A3vOhRNONAkmzkOZ
jGie5anCqaqkMnNAd7WoZbXvadzRyzpi4nIeZvceVa17a8LS57ustN0uQ3BkeSLLrK92XV53B5wc
VgTiJp6vOTykl/LZIQXv0L+8p3kBP6mQcaq9rbBjzcaMI7jl8zW1gXuXcV19tICbPxgz1VcQ5CA3
M3aArzoQFOYpnGh5K/qqeoi9KTD7mCxdsBuReT5MssqxxFEZOPAxnNyc1oFrfmQFj/M0BglXlY52
zvO0pgGcJukZDiOqylYnRedl79ClbLwjARaTJUKP2cuQ+/kTL6V6jOBtLeRhFrTgCGqYJZUty8ad
80W5h+hz26ZGCvkTFCD2HdRr1U9BmvaukxYhNOsIHIupgKc7DI5Wb0jGl58dNuyitPA9JIoWgfwK
u30hnoR4IGnnZL1Iwut1dy9mMPQlY9jlj1TlxUOJdeURqzAGoQBSCqJOWbA2gQvUPuFF7SIQVIDf
HJO8Gknmj24u+U9W99NLKEEVpjpv/klZGH/oQvADD5ri0IkcuXG+NC+TdTzxIgeq20nE70UeqUeJ
6gQEwfH0bDKA0XFNRJYOreUkZd6Cs8anIUF38QALUXp+LSoQkDb1OP9CQRNY1GcKJYVmnnwDV5//
k458ji94gAw4lV1ZIKsxLQaDlgzYCGQlLX/nK6tZ0w7uslQTQSLaAg0t3TheZWEzHThnw5uYm/DV
tigDlZm8a4ba7cLvSn0nwqz8lgHG4na96Ma0QGL7baKYjlvIT+xcPWaXQFgIwFuG8DYqgOVIHfDo
V0Y3QGo22MoqevAuEzbJXTHXC0RoWwjn9dBcnHdQBvZfc7Q/ElQO020+0aVI+wBt2gZDl+d28cdL
QeHw1qHYjosB/7kJCEgv0dSgdw5rjy4RIBV+YFbDy0ykXY5yonTa29qYO4FVkfKA/gHmsZDYbFMb
xP2j6iIYfdgu+pYIi0NvsopcqLqbX6Uu+WUX9+EOW/LsafHi8bZTQ3PT0aa7Qtai0mKslsdelKBA
nTv1w++JPEpLcdoyot1lIVmz62xt38iaG0kfVVXGSfTE2lr95m7QcQryw+4y9Ed+1XRNfdVD3PON
4p3eTp1YrjG6lPeWs3I/GLihugH4I2trcJfhEBJSZPadImuak8K2Zkask0u1Z8RV75ia03LXQ3GS
7kqTF2kDANIVdG3qWzSccN2sI7GX6Br+oQlR1IIlan6NJQgrsbRV4fxmtTrowFgfzTtofWtV8qNP
pipK6raGORacgJ8zzh+yTooEjWh9AGZCXDpo0EK4SoHmN+MZSnxJgSdCWQX+0As30PF7F3X2A8B/
gxQ803KvWtwx5hB2doJE7a3EOOyhE/wHbTKoFEeVzC5s02iU0XMU3MM6QQFIKWoW3WrzmPGhukFE
Dm64C8fLAebzbWQZ3DMa8nmwK9oQqCIWA9PRJ9oLA7NDfMAC8BHlEvESJ7CTSJIqJ0XwrHLnddCl
KElxUfsdr38MzJfFMfM8o8DC0k5RdInyF9UGh/TXvBNzRr4r9DgvjYQ0TsJDWv6ixNQIacvoPw2+
JHMC5OyNI31sXoqsw01FngWZdgstFfGNYJ3TQ7HcIRayRg+TTtDKYHARi6ze9BzM1V87+crsOtKg
vluLoTKhFku5F6yXwlxhbxPGFpN+Zrsyx44JOmUCL6qrwUp+JRsftQrWan35R7ZUhUcb6ZynoudR
fxEsddnsvMYG9VWmMnkBxDZibt7qAhqCY7tmkyFybWOIzb8pZKIoS6s6U8U3zx/yAuTUk8TyImh6
x3wPhkaFOzqg8EhcPhXBa+jBBYAfB7ER5SjgCk0kcUzS5SV/0HRA6gXXa8MrBtdl4KKDcNqp0KOP
rFER/wnJW5TN2Gg2yLlog7roeilqL3tAdhFHHAHUb17GUUF9Q/E5MleU08i/NA1WfBKhatvsIP47
ebccYproV0H+Ij72lPTRxQQsfHTFiqUXL9BIWn1lnlEAlcBgAaHgCqEdssQ4ATkjIz5I3IoKzOjR
hLPzNUpP8IVN0d61sarfVCGb9jYW/fRE6jU5hxx5S4+ro+suTD5M3kF4TmW7ySn3rVgCpP2cMt7s
+QLtFXxWUBVHhpylx4hZxN6ujnG9k6DOqyc3IMV5pxV2gB90H9Y/aVzCHBrk7TmYEm2ZHzQfIoI0
A+7zTjMNIvLZrye0SwdOb1XUVuMbzEnne20ILy9gZ0iDnakBGiliPqpjPTX8wbXjIhNkG8OrBNMm
Mhai13qjaGq59/gAVrEETIcD9AchwJnNMnHhRC8YRh9mp7Uapx8+3sqYUsDzf9Ml1/7PAKuG7Jrp
IAfOVAYUgyzvchlR4l2aiWGi7npUqFz4OYHmoNI0qQ3zkPQP4thQMe2QZ87kw+ohavaZFnAbcjS8
SksQCs7J0KMLAAKTQdRYTccqF1SRoMOU8nGVtrNl+8oGg/6UCOGYhe2n5skVRDzLuBVpgQL7SGRB
LopG8UtVTljo0DZDp0hK3o/7agRqzZdele/Luc4+DNRlgPwt5lnEV90C6StbY6EOVQYsUIABGAmf
dSo1I4lvwriF5a33Jr+UA/BXsEU1+PtpgTdEcFzQdKCgPH7O+mb5mAjNXiMGPmKAZ+1NQADXGkTh
P5YEUo9Xtp7Nnc2i8E5y24+pG/0525Ei1scIWWmQiCAMUlYjtoH4W6IlpMJBpVUEpfS8hEpqAfkj
3ZfXFql3dRQ+gRc1M/qGqFP0rYrVHIPLu7XF3oRISg28dgGCeJk/oNYN7wCYFJdZ1PyG20A14Auv
QfXVmz7FiqSPaox7cteTiMtEoweLvqOF5VM2h7cFKdFi8DuxJzOZf5AxLH/KGf1U7A3ymwXy0Pmh
jCRJzRKiktRVB1kUSprf+dKTG3+uveUiQK/6t2gFSicAu2+qanSHmEUQ8uwtq2AFNGRVQjwUs9fM
2fxYWJql3C8D9B5B4iHiZnlg0Nbpd3KU6LWYSvTfiR7YvqtyDq0jkJ295AOaluiYRuELM/CsTowE
w0Q6XjVejVavIJ29HhwaAKKrRpAtrBkI8PjmMKOrcYEg3t4NXRlDMXAcvGuTZ0B0zFGFGi2DP3iu
W7zjGN3NPbzR+CjhyvkxH7AEBbIlu54kgrLXRlihGaDKawS6T8m0ZEF3dDqPP6hc4gfR19UTmxhK
Wo7uY9/r8rtcuP/DtjUKfLTzUScj/rkr9Cswns9cj4ZHF3aoybG4MR380URgDAcmULIBeQLqkdeW
10uNXEE2XoJEY7qHjWf3XtO2zwW2t+4nNssc20JBNv3ysyymaYBs5WWADsUtZZF8ExhYpnyqCLQe
DcEAQTKJtVmofqeBptWSmLW/rgqQ+6V2COB+beCxhEG2JJkxgXyMQqdq7BfqsEUsy5BpB0MDBjJr
lCf3kA7Gne5iv6gSvyrpDyzs5G9WRH2GLSMM0RIwdLk9U1N+jMJG6129WF8kI0Xre69cSXQyYgjT
outlQlAWoouZarsoultAM9jsw0iV7kbPZe+lPWYD/Y60nl8dMESZv3GiIqipjG5Szwq27V12wG+i
VzaR+HUK1ahfC9nH6r3wau+g/LZH46xS+s5UGX/wgGrYTVWBun8I3HAPThaRen3YrK9Jqd9zwXBV
LXX73BVVs8sBm8M+SaEO1i71usLmixc6THxKLdphaDLbOOCo39v8Eb6yASPRvFiylwNt3IVEPrcg
jPcj/G2woJJW+5a6KHwOjZ91lwjyhb2sh6Kr1+70LOE0RvYy1Kp3Bw/k5SItaYtnxYAHnRhQJsK3
1zEL7jMfDRsjsXNlu0jofS8y2EQz4H9AWQdxB92j/oYlre0jqAR1V9nSL+VfUy2gY2vFhEoYjTnf
/BR2MD9JnNlrF5Tdu6Etgq1uHerlsC3tm51Dg4pnsB96ZvPvQsrqzixo4s4zEkYk7EThF3gkbRY0
kmYfW5Gew8rAfU68IbhBW7K46xq6eiEPIiZZjYDlE/xJNdo89G7CTYx8/kMKH7G+nIr4Iwe+Dixo
QXk7lWtKETD94hnknUk3WnGNewsJDgENXiSt1P2tK/QbUvRaMY5B5Gl+wOEjr+lCWz17GULODtWW
9wQeP/Tu+slg1hQ2nb0xkEQVqbMWnZZGAvTbKQ+lTqMa8mSzsn2qp7r8HrCe3tEWMqdpZTz/Ww7n
0T5DG6kekgGJm73IyyF6H7KBoKOP3kJp9q4K3CPw4mgyaxGSy1VH/FV6of8Dw7/labKx2esua9Ru
QPIRXNQaTce8m3iFNmE9gKlhHgIyXMbQuyjCXbe46B2CaohrEPOE/mxR0rFDHh0InBAqwB2thgKJ
Pba2+muWUQtCIIdRBJsnVFKqoOV04XSA0NDCIya2bhUe1WPLtRf3EduhM+W5pA+hCQ4uk/IvuCKy
V6zSgo6sUKYEQgrJ13tPEFTTnNHuJotQxV64XJcXmkEWEh2j8BKDIVZfgrpV39tyDPQh9/qi3HtR
LcYjBiKojlpQHJ4TkTw1y90AHPSUWx9UwAHQq5gjNLIRxyHob6uo6s5M1E+NvDfYBorTEyICQIPU
dEEYAPdbS75CAw+IUrBBNdii9Ne9TH4g1qEUQeLk9+zP52PoUw++wSgtqs4m4rfhIQjJL8gt/Jki
458B+Jw49v8hsFCBRL8BYyRm3RHyeG+0q7IkRKA6M6M/gSjZaiCpro/gSQGSEJ39ifwFbdHxTlb2
bsz519BnWw2kjtpxMg0UXxiQYujjhs+V/9UdoK3gEYYyIPXLB3YYiL3piDssqFoT7ZeHCqwSn7/g
E3CJreKR9AageJo+hNxolHCGel+0KqVodcRe9LCM57i5TlykLWnFRIseykqA6TGnoh08zbAbo69+
+MaAzQLKySmEAeuowYAcG0bDgi3rz09oXaT+FxgG3dguiQ1BCQHhwGpxXYJF2YNCD35VZtVhECWq
HA8e0PSff9mpY9rYMuhDRkgJBGCqmdBawjA5mNx7ZSN00z7/glM2sTFoVkPEFr47PGA37i8aWbvJ
M9+ZBQH32St14jdsCSxQwQNFquLgYOT8gsK0Tcfh7Dbiifu6Ja/oYwjUlLMJD4AQ/dBWrZLtqC4s
KDIiDu7nqPjam/DXB/gHKtDkdWVAbxsedFPslDRv0cDOLAmdcHxbMSRHbFeMc8wOWsIf6TVHRDI4
YIoK53Tm1p76jvXv//H4OuRV1Y5w3Jh12z2fkLYXCyjS4hWN9qWrtGWxaKxheaNJACY/JAE61u8r
shcggmvf2m+ff8epu7SxbFdkshxaWHaxgMfdENTwXJMzAuenPnxj2WMY0gkTB6gHx3xIm7ivr4oe
PdevPfrGlDUBMMb35/BAsuJCzqj85vqsOsWp17sxYxyyQfM34AeJVmLSxNiEMd7wvZV8OQPHPHE4
W9YKgoXEyAyMHxwIeBM1jSoN6vLl87M54YW2pBXoWvYzEXj8hvroIjFUyQB5xo4l7ZB7Z/KLU79g
a8GtElXdAH9QGPmzkxgshRX5GmuCIOsv+4d9Ga+sQXsMNC9EQF/suL7duTu3LXfi7ZKt8dpOM8Kx
8bTuXygJYRM0PUcQU9tzSnWnXsB6Zv94fBebiGZN//+PL+DZVmR4YZubNm/OkZae+hUb252MZq3T
iAMrR3/CY5yRm+ySehXmVF+7RxsLNn4bhaXXhCuA4WF0867v1QcDWhU1zzldthMRh2zsWJrIN5AL
gYSNAatoTVMRyVeJ3ZVxeW7hyc847FO3dWPRiglRFlivPUg2en9CFde/aZ1VZ6D6//4uoi2jhcnH
HPC19aBih3FzfbMundXh+PD5e/j3h4+2XBYUdXrvSIeQH4PbviMIyZhD/Prah2/sWIIHPsP8bwXO
x1WqMJzb+WvQ/9qnbw1ZZ7biJT6dmPkxa7HDEPVQFv38w08d+/r3/zCzIh5y7KSa4NABYJag2Tek
HWqEucMfPv+Gf7+d0ZbFYhrLhWSVCw89n66XAH1axGESx2mEVaTK+1oBG8UbWw54k03QV8TiogYC
EHPELkH349ynnzomujmmvg0Bi3bxf5zpCjjXkf82QPDhzGs4dT03JlxUEXhV+SIOaOd8xxpJhSli
dI4H4t9dabSlsHCYB+RZ4ePDa33jiu6Gr5lQi86cJo+fv+QT57PlsSh0FjsBLPQBQ45qh+JsSpQM
4hQz1XO18okj2rJZsP/j7Eqa5OSV4C8igkVC4gpN9+wejz3eLoRnbLPviwS//iV+l7G+EURw7YNQ
l6pUUikrczJHhncZ9JbneGSdO+iKJqTbkXLSmIgrEYynpQx98RlwkQ7Ho5CJZrbkqk6rx/0r4Pu3
NMaVMAaCAQ/84HdC03RsPEa8uTON6jFxyK/Gq05mnKGkvsd7prOVEtXY2fBO0nfIMLGVJld4Ie7P
i3uM3pHx9atv9ox4mCuwxjOOi8e8oomhm1nhIeG87Uq6uSuBnA2ZYbVEYu5Wl09h03osZIm5o9qh
2Y24Esh2D9TTWHG0dZQlP7N0/OTI8bnpnBDV7x+Fw3byzV8R0f9eypkqjpTaq/o0NfChCTI2fT5D
g6w8N631+/8fa+6EI058yT44CMSl/H7MekqSLrMWBf+CcqTR3rsZJ4A6rDmvd5K0Zm1U9ovUjZpF
ZAka3T3gMPCuy05NPKanQ3NX2S/4jIKs0SPCU3N4EQYAOxY/WKpiKu9FlGW0SajrnLN2gsQrH4uA
U/IUJ46DjCeOOa9KgEGrxq0XMjBwxFXPbottEMDBZSeT6qyvRDWPzUF4BkUlzBwoHnhxX5jEsQ49
xtaPvglqdxmyZehjF4IW7HOKxslgEUDCHVtZJaZrQfFkFo3kjCdl4qfoijm+dzMlpDPUTctFOGun
FnpD0q68DG2VAiVk3zA8fO9kaE2GYGqGZi1Dx0q0Cq87X9v1VL3WEjpTnCCn/fWYmZTgNYFxiLyx
BJIPCM8QB0pxcfLdf6BxH5UCI3PKCYz9Sw87VcOjdBZ5Z3d1tpNBdaOvae+N/0RDywHIHTF6azlf
bUhc304GgD2HLKPSX5izKeN6qjE6H+vhGm/r6Wmkkflle3hNVlBZL0gmjAV4EBQ1l1XhUtL6NFOo
RVVt/eKRXviW3exdnXWGUqJYAKoACCzBt6DO55yqmHsh7raft/+Jxk3d9atvlqEo0iHp8X6N7Fnw
3ww40kDmDloS3B+u4ewkUc1RxlXCeTBjyK64xvqRKc/Dv/q7kkUPQKfG6CYZ6sDGyx0p8mNJzVUi
HKC1usD3GhydgIMM0nkB5LEvjqkEMFUDSYIFOx+qoQXsGZzbxDeGvkOLi0ya5+1F0S25Etd8asGm
yl3Ya7BxNwRMAW0t1bJTJLTWYd45aqhkGFEMLraiW9c8pZATacegFPzcW+SWJeWjh5PmNN/zxr1F
b+Gh2htTKTJsK/aq2QTQG+geEFCmGZq6HLqnpq3xL5UdI5q6tGt4hdFjG6hQy3hBwJygjXNrJdBa
G2P7ArTct0OLQ9dIehMxKasnZmR598ssR+nTBFmqBULm2MZFlWgnLTqAimnqflUQZgkmq37B+6pz
OjZ1JdgBD0zKPuftr34S36Cex/3MA1hwe/B1hu95lRLkKI0BrO5Yxms6QB4uG0vjlrE8ukoa23vc
/oS1BvB731ACu+jm1mhNHqMpTFh/DNZSf2WgbOlanln1Vu0MBemZDNApGAKoYH0F97HEblwf4n9l
KnnGlOWemNHh9WdNLwEAsACLZXm6c+zRpBWqxH0t0U1kUjt9RUf0qUBFBa7wgCebzys/xP6f0HxG
JdHIRwF9DwAs/4xpfz0b4yfT4PfpPF6tu/ACOfQdj9BsYyqbxoichTehbn6R5hwDhuPh7NO5x/gk
mcqmUdRkSechJ6/9Ep0tl4SoJKDHKIfeK/X2dM90f0EJ9sac3RTUK/SlMNFHIrrqFWQL2U44arYt
osR6DYXD3htt42VucD6noxUYU/nk0TrxgT8BOjOZgp6QvcKa7r+sv7/ZuGLZdklZxuZrlKO9yBA/
KUNNZDsydWMrwQ81p8LN0af36g7iQTSyDwaA6HfCQje4EvUmJ9xOaT2/mk5jntx11u6SdwdHVw/q
bWsZEFFxXpOkRA1wbZQAt8XOjqWbuhLRVSbneZox9QUVZHZCn43ngfCt6tNDcA2m0maMrmswUEeb
r3y2nGvA3kFWh76cY9lI5c0Aq5UTU88o//DEa3BAA3SXWQcTqcqaUWaejGfSma9gZBh+Fq7VPPSJ
yx+2PVJXUFFpM+SUEOhORPkfjw/3xPbuwXc0nf5CidFymvpTE91T2d2Pbdz6MqE/2ukYCTxzlMB2
54pASpC7L3GfovkpA3IjHUFnsf3PND7lrL+/iWMCVR40o0/kxagzEphtNQXoXt05HOoGVwIZHRoL
n+uGvOD1fgLBmzTQK5fu3AN0gyuBbIMnsIWcSfxnzgHS98u5sL86xZBcjhlGieTBM+c5Wjrvt4Fe
Mn+S1EK7TPp6bHAlkp3E9Sp03LovCTr5/QhMY0HZyj2REe/9g42KHFuyhXtrm+dLvzJ+Vpz9di3o
yM9O+d0egSRcOvc6WhZ0vAhpHwtuFUzW1OBimVxbvjaE5kBhxaCl7TrcYLcNpsluKpAMKpdOTUzD
/b3WFNO0CloQUFZC3GcQwiyG5ga9KTu7rOZAo8LKWt6MNOvF8FrnyY8O3cJFNYRmQ548FITndk9u
SXPCVZFlrHPiRYhyePVAoXbToVvqEi8ucDrGBBTHttV031CC26AmClJMSFRzKr8b11bmH/Z8LFnY
SnC7YwL1oLGRoQXOmBgEE/UxZAJTIWWGywSdwfMWWvkHqzsP2U6hRbNj2EpI24VjWTHHuB2NQMhW
DD8F2tF3Mr+m9qEKIM3C9oBzmCVahq5m6IxNqd91X2pxbMf4D2qsTDtpW60Mx7i5lkvzErdsp3j2
N0bfuQipoLGSW/OUElOG6HO8E6HnD6c+7E5zUPuQ/z014YN7Sk6fX4lvBZBnPskQmki+8L/sVfY1
tlPBZN08L56NNuswr29jq/FH9iVxP6fj3oFSEwcqoqxL+GJ7EYzX1fWHYqxuDBM9p1XydTvMdNNX
MnQBzXC8M3cy9EaUfosouUYeegAJ6WmpynHHvzTOq8LJgKxH0jexSNKsCj8DAZHfpcdwzMxSYrnF
izt6uBcsbGz5AxvOrr3Hyq2zvZKmDaPqPbca1z2oGU/gvio+gtjMvhLu4Ozco3X2V+I66aJ8SAaY
JqOvVfKAnkR0ofmkOpba/la+3hyRPC+PWYpm45DJGW0Dsfxtz3F02vYdjXlUHFk1jrzvS/iOBW0H
F62lDr5BWy/cHl7jNSqSzB5lPboxhjfaz/X0ldjP2+Pqiieq8BHJwC4zM4SU+FJ9NkPrFlQexVcC
jptTcV8F8U7e181/XfI3tjemaiY9ZItDlgEnO1Znb9ozjc7y6+9vhp66vHYXvIqHsnzuzMJP6peO
f9k2j27a6+9vxiY1qBTRJiNDqMlNfziAglVAs0q0O5uBbu5KvDogWjIhiyZDEOwC0vKHQhgnytqd
Y4Nu9krIUgrVsoLCaSp2DTFIPzefts2iu0apYDG07Q1LwzFyhtP0C71/lMFw+ZSf69N4jOqemcrR
ujczq2ASpqk4VCy9+lR7x2LVVVFiELEGsc1cIZjkuRXXqWj8uU12lvR9o7sqRgxlpt6r2Tp4dp6N
H+6xg4PrrcfcN67YCcrBGIjdK2FXyfzkGTu7oqbw76raRj24bJsa9BWhw4YgHcun3JKfp56Cs8J+
tfIRFPfOJwvvzz1aHrf95/2N3lUVjyrixOirxX8h2dfJAn9fHmapi+7Rl+3xdWughO2CeyR6PQvs
Ngk4dG67bKd88P6VAvRA/65BPUGRG226MnTn9Lco6ZMAU39hzA8kj0AfZe8A53XTV+J2blxKicSK
2MNdKm+K9FB+BaPYv9OfvbYGe3EpQ5Ow0G5YMLKx89Gv8omnldhZW93klbj1LN7MosN1Ipu959ho
C/hUW+0El85ZVYhYZQ8R6ijYeEAY4g9RA5QH+sAMcA2Q5tog/GZgoCeSLGiTPXCjZtFVyJjhVCm6
zPGHWFycStfyy+ycJtyP3A+Cfdx22PfzgKsix6wpaaB5h4CQAmygVn9NXY7+2nLnZqBZExU15nGr
yUoUd8MZ6lOgtLmVprOzfehmrmTfVsxOCy1PGfLhjoiPbnfdRDvJV7NLqAgxd2X9KHoM7aR2uAxd
MNEuGCBCBW2GnU/oDKMEdAImKtpYcCdeIff+QYf09nrqxlUiGBBJgI4FkkDMctDZR59Yke8YXDe0
EsQSLB0WdbA5gFsGhMJT4IhyJ7p0QyuhOxPh8pHBTZoCjEBPku5sm5pxVcBXXPW2BImICE3ahi2V
JwMUEocMraK9xjKquhJdFqEFJXBvyk+FtaeqqXE/FeslydyLRcDQVZ2cQZ7j1/1PYibgp917e9HE
jorzakla2g6oUsPK+d3QH3nxo2GHijouU8Kym7LKqtvV5EYU9H17kuDQ2Da55vDnqiCvCpReJDKw
IY4Qe2+qL4tVnZvKDSqKfQVC48VNz5vT0t4Kb4+7XudBSpxCNp2Xxoxlpkbhg1/Sn4a9DjLd0Eqo
RhZ4/0CZJsMevMDdx46F22bSjavEqSBLMvIF44K91mfga0PN7tjISpgWNR0luP9k2PRXhbxzDh47
VGgXXRpWgpxwrd482OMpdZ8Ozdfl/x478hFMUbhGibAFVc0EZz9vj6u5u7oqnkvAv+wsxsDzTfkw
XtL739ZHGtwYj2Aq2nF2zSagYrrskZsLgV5j6Mofslo1VlqfsVvJ6GX7T2jcxFUC1cmAhCCOK0LL
AXnQjIaGZO9J6G+d9b/1QFDg/Wv4wouBb1pAeTEH7gVEBKfsXN8n59iPPs8f7pyLEwSJ/+nKMXzy
dBt/PfaHlFCl3TgBNwuLFf01EyBqPLajqfAt6JiWrZdjR6OgnsRWcBPxg1uACt1aS8nFQCIRAo9+
kkycmLt3u9L5jxKrHUK1J7kpQt7297xkX6ssCs1UokcfnOnbFtekERW55bQgFxiBPg7R7ha0PL73
Gg/Yub2irsZDVZQWGIKSys2RVmfqgCrX7PNQxPUxQTjIdv3ro2D3xQuKAwPV3kMMAvmFftq2im7a
64q8uS+Xou16MDFiUT2wnLCrlTJze2TNhUBFY41Lysemxshy6G5WDnJUKp4lboKo0r3SBfyS29/5
W9Z+J36pEr9e0Th5UcA27sfmnN/EP9jD5F+MZ+emPmc3/Km+vaKft7+ls5YStVPOnKar8Km2DJv0
g723vel80/53FarEq8BZGqO8CJavDOTeWfJtgBbQ9qx1oys5FgozLMs5Rl/oU5q/tumTWX47NrQS
uIvbc9MqMPSEtuC2/UmcJBjTY/NWsVbQMfaaCmy1oUGqcALJejaPAXQpjl33VIjVYDl5CVIQnONH
/sCcMnQmtjNzjZ+o+CqIYMsG+HUR2hLEdYDhdyAp27b432eqd9xdFSiimUwpuCpF2H0DXdGP/Gq4
MgIWesHy8FjelXc0+Miuf5UvO597/3XdVYFWcrKzylxvO+a9+B092iC9fjRBsXWGBsjLn+ihum/u
jevsnp2in/nOf1w3n/f+ohLRY2yUOJRjL/Wwd/hZbnp+QRtIy66XgLGUO3fE9WT13meUaG68SAyy
AH9swZ/j9g6UjKe6/RhZz6m4gEpt58/o9idi/xvchlebrJ+hRRynIqAUugFedLEX8PtCBMHj9ocG
Ad9600cnkXcVj27tiAdLVQdVZYduvnyQsxFur6bOsMpOUFvmyI0IU7HH5yw+9aB2NR/b9BD+xVWV
jiIJrpKCtSIszTL0XHHGVXlnqTQTV6FaQ1ak4xgLHBDSwju1hnOCFvxH0dzIlUJ62ziabVIFbI09
G4wuwuYeG+6dC/pykD+Vt2YWH6tXqpgtGncMze7YKzkPTONC42P1ShWsRaGl24J/ToSgwbfTqzr+
CWTteEy5G8Dyf73XSU08HBWDCEH2F8Rd80HU9llWe1qrmhhUAVlQpuh51K4JZAosC68Xd3QGPUB/
C+IwV+wcijVHEUcJ9GmxS2vJVstnw6PdQMqiJZeudu5BCwxGR+t0zIGUQG9AqsbA/oi3B3TVs7t0
OafZTmjpfFMJ3HyO+1HmEps+p4Vf4gHszOYWVPtuXhzLWY6SynEInM1pwuyF/MGce7nHfKKZugrP
aqBd7PTr2UaSpxlUiu19a+xElG7o1aneHF6dggxFtabCvr8znOsieiwOVoZUBNZY0x7iQZg1aCQ8
464/9rruqnCrVEKYCsT9eLRwiO9Gr8w9Vj1UAVYFr2lrQGQkpKlxot2AK8jB04zK1lVGSSUmiaHJ
HBbOB7M4dgBTIVUibjILMtQ4gMXl2eLWzcKry3YoaiJexVRhl42I4SUo0tgfIVRjeFcG/87EM7gg
j2ULFV011BAUNwQOD5VZfwPD9AM6wf6M0KTY/gOaE6SKryI0WqMRf8COoiBxI+Dn92ByGtuo2Koy
zyNAzhtczGpQtxtowhpa20+n8UFkLRpA3L1nKE3SVoFWY1JlZeXl+FBmn9NivrjuswWyyXHvzUlj
JBVIVRMGknIXjukm/RfACCHl9nnb/JqdRYVQRaZVMqNDTrVqBsnJPA7MFFyv0hqL5+0v6IyzfvnN
3uVOBokgpiDwZOOaoVEW45UBYP7JBYtwmEg0pm5/R2ej9fc337HnrK/aHAdnyw68/Ab0X9vjahK3
iqESFpDyJMfi2uWlQJEmhbYFFaDzBiuejB+n7GX7OzpvVZLqkDdeCukgEbJyfqDQoopBfw285CN6
/q/Sctr5jM5MSoIljld2rTWiDtJ6P4A8hxQI53u9SbrBldRatzZnPUUwg809SOjoD8vOPqfxUxVP
FclUxgw6gmEDLuXMOnnT9w5EzNum10xbRVM1CeORDXHRsE7AKsZyH8WcYyOvi/3GKaeRCmGTdXer
bvvxqpM7m7LmsqrycNUldGSKJl3H7f1iuUtQissAMh6htlPYEAf6WEBTcPs/aAJYpeWyusGB1j3+
A2UiwIuXX+afPXpL9uA3lm5tlcgtuhJqTcNq/i8vfcAfn+bHC7u/M0+z/8kAGnznf+g+oxyOJZQb
0POLz6zKCv0XYYMovfq2bSOdB9n/rnNT0DpyUoydm9exvEn2bu66cZVotaTj0GLBuH33CmZkf+r2
aMp0Iyuh6vWQWnNYiTtsmcHnIT5A60M7MVXxVA4KuP+f9Dx/WKrrZQ8P+v4CgvP3XyPPxJxSkyE2
ocMKhVK/ra9Zz3e84317UBVPNSRRZkBYCpdilkyPdTV/ciARsXPI0c18Da032wCTwilqbGFh2Tzm
xlWePBXV0xHPoyp2Cg4BSZ4WQzfkrqZP0XhwEVc7vZmykfGoihaOYnOfnqoxCgGzP21P+f3Ni6qw
qW4ciwRCOWspPhvPg2WQANpz0Cyh4Os8F7Ftnhw8ID/mTQ4qg8bbk9rWrYISpFZm0JxEWOLIKT/V
4LJBm6BLTrYkO8v8fgqnKqDKkFBy5UmND/SdE8x1/z1C8/zJIslyM8xRf4ohvni9bUSdvyrxG0Fd
BFyJHr7FH/rhAz/WH0VVRJXZt5A4GHHVRPvhxciaC7RcdlxKY38VOZU7EIo1cJcILfLHZeE8tv5Y
HNqAqYqYgopAhFMy3BUa3n9aKeWv0rSWl21b6yauhC+wDWhJo3Acad6V9tfee4aA7U4m16wjX7/5
Js5Sc2qj2cbxskvSP2z0Fn/w8p2ygW7s9fc3Y0NMp6r7DMUUGUFPJHksrKttg2gcnSupFEWDxOZr
qQNMjZCcCkj6SsvbuvpWxXW4/YnVtv+tWVOVU6voizyVAnOHpuSJiBtr/p6x69E+xkRAVSqtpYOC
YwaG+hAyTGcnE77pyFM777Wm6EyvhGedtynUn/DmUhAoujYSoi10Z1U13qjCp1wurRL6cVMo+a88
+WW7aAPcIyTSLKyKn5rzHmrcEjvYYNxTsMoVRnNK50cPfEF5uezsAxrb/AdJZSTJ6BWQjzZ7FtYN
lrQTy8F4UkFUDeAGUFfEPyBNTh7toReXYWBi77FXZ3wlXCVUtbCSFu4hZAlAR3yZEnBJUGfH63X2
VyIW6j1stC2U/9v6doo+L1YR9O19yW/At3jaDizdJ5TYbdyl8UAjAOBN8zEvLhLP4R5Z1RkMMB3v
1KF1VlIyLXHRbl5TcwJG9qHuaVAmFyja7/wB3eDqmXhasnwGm0c48uR+KfJLXvBrwZud8NJsPEyJ
3Ey4du3G8E4va88ScknQzvQRyae4So7lbhVZlVRNzCYHq5yaN7kXg1Vsr5tMYxsVW4UjSQ5VMPQp
cnrL+x90/sH5522/WV3wnQ1ZRVfVRe+ZZbv6zXAFNRhz/rU9rm7KSnJtynwoOxe+MmbXw/g7w/vu
9HF7aN2U10++yX/QDZSRW6Dumi3nGqp3Tbg9rsZFVCAVBG0skUhMeWE/veyuml+S6jcEwrdH1xlE
CVDPBg2EXSIzLUKeGgHSKM78Evi+7eF1RlFi05C0mDMXT6NzZLiPjjMwcIZZ8nV7dN3kleAkSQc1
7jXyp+4+xtNy4t1F9ddjYyuR2UEjqrYaLCepxBlciyeIGZ344Prbw2sMo+KmPENC7XXFTVnoqOGg
1Nk5LGlMogKmQPHQmKTCuKxInkGgFpZTdVeTbGev1U173effOLldgLrcXZ3RcuM7BvYK6Gj+PGYR
JTTnBu+VwlswNI6lNo38WFbn7aF1Rll/fzPrBnJuTtekWMtYnkarf3GX5dqT5NAzItpj/h2+hhoH
RKNRTLXJ98H6WZLfI3Sbtqf+tzX3nZ2QKgFKQI9jLkNk/JpLEJZCW+RL1nDbL5hzC3Vk088Nep32
9feKcchKi8W9sSwXMjNQcAD336OUdRZsT0W39kosg4mPtZ7ES37TdNCTnPze2EPT6hZICWQjXbJp
Wtc+g9yX7bbAIdQgYmbHNjmVxUoublWRYsKLpp09s7ngvpez73Vv7VUtNaZRMVWRCyLWieCUwMxf
bEghxrJXKdJYRoVTtbZRgn4JORbaj/4SQd288mn2uL2imtSiAqq8JWZuZSOaPce7gUTxBRr3lzSZ
7goR7cAodJZRorq18sRoxYAzgiA43Ntf6cCPJVwVQ4Ub1ZzW6FkKrcE6NZ57ongh2TaMzupKRBOH
CwlsEag6nBuJZi6nvRvly/bYOosoAT0TaOgY43pq4tN9T8ufixftnCZ1QysRig6XiJcWkvnsnqfm
Uz79OTZlJTzBq2BIZ8K4lncZ85dZ7Ok+6CasJFkK6KHBHQxsducu/TDWO2dejWOrwCYiAa/jMzZ8
RizD7wiuA7J3f/DOKq6ghVd83raLxk1UbJNk1RTNM6Y/2F+i/NZepE/aY+cPFddk0Yp65oDA6SbA
skoaCs+6j3YP2LqpK3GZuiJHG8dYvpIp6/yclK9pjjYj4NsPzn/98Juc641xMTprScVr792mAi0t
Okp3wnOtwb+TE1V4E2uhbJq7yESOJc/WiEcbbkcQyO5Bg1RO52lMv08Z39ML0zmTErB0Yn1tS1SQ
oYQC8WhJs1b6rajx+EILefai8ehp3FECOIcOoCOsXoQJ7X1qe5ceXHuDV4Tb/qoJN1XFcO6gdIz+
PYSFU5zBjYn3x/hY2zNVgU6gwUz6Yl3vhd9X/Vc7f96es8ZRVaBTG2cJxOuxy/PRuJklcBV8ioMp
qX4dG3/1sTd+Ksul7+0ZcTbxFGrY1ReXdwGrjwGIqIp4qu3BG2oXZhFVHeKuAn0t67w9c81qqqCn
zgUxZmdg6HxkfsIMCP7ugVl0QyvBO6ASQaceJ1qLz37biRPEco+dIlXYE5RHirh0cBargQwIxTTb
eH9J7J0zgSZWVfATVPEEGSd0NIlY3Ak3v/AEAJnJOk2Qp9j5B5oXJRUFZQxgDTBmeGTF7x07PvfO
a5fcdOyLhf6sRtyaeylA03BOVTSUSPnSkVzGv5MkqU7QCAv6OE4D0SSVX9lsucpyyGQ3tR1MEdTJ
8OCxRwSqcwAlMXdRSWx0ZKA02J3d6qk4WIxSUVKROzQFczEucbOAWM2VrOzTdjhoNgoVFwVao6Qm
ERzL6a6Ed9eJV4vv3cI05lAhUXg2KdzYA46Fg8THn9Km9XOr/7Q9cU0rIVVhUVnRLq2Ikc660Xi1
awd9KqPfj8PPwZUnGo1AqdVQmHeDAfd60g1ZMI7uzt1VEzB/YRJvtr85x6NhBTGpkEbxFWfOI3Q4
wW2QX5UL2ylJ6Iy3/v7mE97YZlHrYmHaUlwK2/TpOPvbptMNraTmgZmLLBJs3qlz46IA5EBX59jI
SiYeJm7LfMYp3eg/Rv23aI+uWWdv5SidZ2RywKiII+O0PBuR+VgVJ+AhMt4fO3epRFM9KfoogppE
mC5XNn002VW3B4nXRJgKi2INZ6Tiafnq1Z57U6/9ba3o0lM5uQf3HRUcJdp8hKAW3JEZyYVnWRBX
3s5NVDd79q8butTJnSRFBE3QR1jGB252vkd3TqSaZVUhUklUt4zWWFYrex68GyE+JwDcR+L3IW9U
UVGVZ2eluXaYRPVtb/xgZGfaOpsoodl6ptF5a+ddWmd+H3dBBGXrYq8WqTOKEp2mFZltu950PffF
M56hP+ZXUxE49c9jVlFiNDbHPp47RL+w7gleNip0UB0bWYlS2ktjzglGxmbYtOWC3oOOhNtj62yu
pNak63GmHWCVvOhB+XtVpV/n5FABgKhgqCmuwC21ZpKmuyblnWsdmjNRwVAUVeWUGYh3zwG11Ie5
/ZjsbSrvb+FEhUKVIK8f4yQawshYADkbkm8EwpI76/i+BxKVXsorIY4EF8R9yokz35WQ+Iosd/Hz
mOY+2OCrne+8v6ZExUVldm9C0T4dQ69vrpjVXIPCKmxm81AGJaoAIfjlXFOmbAjBvgBGbTcw+mNc
40SFR+HJPQMfOCxkGwzaFNHaaH2oEYF4SnjmCXEhtxWPYSRKn0M7YErZjr11TqPEp+xzBxaBn0dj
XvqpCTVyo2v6ndyvOZARVW5wqGkz2gtOLKllDP5SpPQu4VP9WHnz/UwqK7AT8Tw0Fj3VAtyv9URM
P5tN2++9pT+25io0ystlmdsMt7t5dprbZpDWt8Yg1qF3HOie/psMu6iiUrj1GNKl85kng2Lc68zU
xIIKjhKiM7p2WO+Ogn4v+vkqS1HHmI8d+YhKJ8U7SiF3guFZ9AEBH8QyP21vzBqnUsFR+TRBXKGG
U3nNsoQVXPfk9bttsbrR19/fnoLj3Gr6CFvoaF3X0b0zHfQTNclKAg6plA9h0uVBmjZBxPhBgygB
3FMCNcGxgpPw6KuFOomPR5pv28bWeYkSwZA+QuhwYwyXOfbN9KGyrrzx2KMJ4UqK7SPK28ROAFoy
0x8jy7/RuDw5JNmjaV6PjP+tPxIVFOUZRWd1BnwQz/2/eTkvl3K2SVAwRkOeL5/nnu6RdGrcRsVI
jZad9eC+HcIGKVKw8VLjFLW9BLqhlQNxbrSLs1D8C5ugqtnkPtnrq9SkXRUWtbitk9Q5HcI0/ySX
O3OWPgOJBN05yesmvvrUm1AyinqAyjuGl4A6B4bXy7MckyTcNotu8utX34xepGD2qWK0oDWyPg3p
k5VAsic+0WNXHMKUgG0GFwrIK6VJAmq2pKUfDHfn6qezixKvDHzOIzplJ7wsMe/UAFrrj4Y1nLft
onN6JWJzuKHIa8y7790LoJEXx4gvQyGhcLScHNTytj+j+xNK7HYiLrNl7UyyjA+9GYPw8FhLBlGB
UJkd2xZkqHFIMwAumFrTjyp5Lpr+16GZq3CoXBY4p/2duXXqs9v6mCIn4Gz/OiQrTdnIZRnDxJwA
Gh0av52ifOeso1lVlWNKZGOS8wQFObCmyxbyW/IxabpgxPtDInfiVfcNJV6ttJWmzMoxnJp7zkGc
H5+H6rJEnU/InkL0OtY7W/J/UFK8dbyOI1eNoGMRDr92ox6v/GIPwatxS1eJ2iKtSxQmjCFkNcjN
ZXG1cOfQJZyo5FIlqYXoc0ydy2du3pbxQzUdO4Kr5FJ0sUe7F7C8ND7Pzhfbet529fdL4MRVglQu
fdracY5Qkg/t+NTyxwQaXaRvfYs8VOXXaNyDNmvWVcVJ4e2rnZ0e/mku1zP5SrpvRbpHiKIbWzkE
N6MLmtjVOuXywyss5MBfze4xeB3kHYdUuaUakWReEWFVu+pDa32L6GPHvvfOHzqa0I3fOcZrcpWq
/JcYDYpZDY7xU2xeDBtspXhOacfy3Hby2EHtP4RTZdc4JEa5Ymo/8ug376926Rd0s19j7U2mjYeU
xNa0xqwbPUN/5Qmk235MxclsvO/bjqpbYiVsk4hP+VLiEwMob+LyqZmv511slm7+Sr7FtZP2FHDa
MCYjHrd/1U7yiUze2Sj2IC666Ss5d+knNjg5Tn6ArN738/iND8bHytnjZNZszCouqi6WOk0KBIAw
pquZJGfa/yq5cbUMgMrP5eXQGqjgKNE5U20RfMW2u3tWWMEgmnOVWU/bw2t2ZhUhNTt5PHGOixW1
khPhUyggsLo9tGaBVXxU07KRGmYxhrn1cepRfolxvgcUH63r5+0vaBZYpZ3KvMYw5YTo6qb2LJYZ
z8Rx4A7GzvCafVqFSI0Dc5e4g22KUt5CwQRt0lBASIogAcJ3jHJ/yGafdcVp+9/olkIJ6MxKQe7B
ccIyaeUFXLL6DLH1Pb4ZzY5KlFgWo1GWRmXkrzhLtD7e0kWQ9969yIdvDXWuwZ2YnhqX7WRlTWyo
/FJLQmqvGs0hpN6H1gCwB9W8YjiDPj5g3jElZUKU+OYQPwdQBiWyzgRZBGQF04Az0CIcWw4lS6di
SmePL/BbCHjisvcoUnFspVWAFS1yUc4uJg6EErAw4yl2jmnEA2r3b1ZgowXdxq7B0IkZQpH3mo97
+DhNtKmYqrSMi9ruUSvpuuHPWNRfLQtlWjHtdGTqhl+3kTf5jJaRFzMKo/T1F6ianNhyiciPQ2up
EkbxljXmBFbfMBupTwH2kHKvWqKJWhVNFa3S9vlaTHXYEtamPJP6mB4FUSmiyMxSo3PWDFkaD060
3OfdsHO01ezNKlSKIW81ZgFjJ/ZdlV5sIG7X11S29+SvW0wlNOVMU9E2OPAPkVWe2LCMQWuJPuiW
zAy311T3CSU+J2+Y575DbaejNpiF3MIvROoBy5bu2Eizh6nYKXNCVNr9+ixRfxRe4FHmO/1TQj4a
0R6CU7MMqmRfOrexMF1sk7EVB7blfeNl8mvMihWj0Oz8DY2dVAzViJ4diOlhqRuKJ9uy89PhKvkf
ad+xZCnPBflERAgkhNhyTbk21aZM14ZoUw0ChHfi6SfpfxbV+lqXCWZXUQuhKx0jHeXJLLt9u2DC
qEIqVNsN8Kx0qY65zg7xctdsxmDb3Nf/v4kJU0CHpiUwo6Zl10Uc3hPBbz1veLxsQhbfNdFUWQxe
Nyh29Cc1FIc6HI4Deij3DW2kW2jEjqDOxtEEBYiQPDiE6K9NNTv5BvLEks5NGFXQxLhG5chO7jwU
oPO8Ggf6W1T6jMptftStd5I87Dc22QKlYiaUinVAWBQ+TtJ9lZ6a+mcee6BFhlAiHh1DPE6UQO3X
XgUthvzm8vrZPMPw7t5zs6DV+AV8elGxPixtcYj5VV89XB7fsvUmlKru27rPAk++srwe7pJE+zed
22zdjS2hw0RTYWdmgm4S2G3MoHTnnoF5Oid1cigAseH5xuXSYgMmrspL/bxKOB42y4mOd34MDt2w
mI+eru4hJujiUZJAkmT2t96DbWu27tVbb0RfDiXVagWMf/fG9Nw15GnfdhiO3nqdN3qti0Ao2jve
Jz96QffRpzBTtq+fezCbr/V0HyCwvNTH3NmiH7fcEEzCKcHbkYfaL3+RXl6T4WfZohtE99dVVV7N
CwNnQnX0pi2Wf9vXjBtzkQcB7xz4hN+GZ0o/4nGA1hIRJgHe7cTLOQq3wCc20zLyd+LUspQZPqXV
Xcp+T8U9Tx6H5itlnyjfKL/YzMlwceEHRZ8PXP2qWApVy0EXp0WR35cNyvIDTLSV75d9mgkG2Vim
b70hj2qxRCBJAQaUINT7h7TfYt2zhCoTdSVVM8xEoMimqvi7h9Plx3no3KProx6z+DzbiFi2z6yx
5o330WwMGQjx1g6/9tpf3Bs0n370PXUu8njjmGz7xPr/N58o0DNMw1CXv3ofXFVJm3+tw/E3oeG5
9bbIUCxSp8xEYxUzI5xWQOkL8DbX7Bda8KCCTKJRvI6JH80jRNvxMl2iUrzU9HM1fCqTj4LHEYqk
V1S4x8l5LTOIXGhyKttHrxUn1qQn5fdH4dFoyp6CkUV+Sj5JtaXPaluY1YTfLEzotUnh9RpnTbDv
dr7/TpcPfFBgSvZ/X7ZX2xeM84KiBRqmZmQMCKYU50ziiULTIL6ZSsYPYRnyx33fMWKIoG6uw7CG
Y8/ecSj6KFlKBwtdQIaLzNHlj1g829QYrIHlg9QoPlKDFPYom/RHLMet3t81JfyjNGyqC6YTLyeS
alBSTOQ3Db6yevmc9vskKWHtf+903xCRNgtGr1ZaTkkm9zbplyrKaMuPl1fn3z+AmnAwNrg5SZN5
BGaLXE11caXi7HpM4l33aGpCwpZuLikITMdTB10+V/e3CckPBIq7+2a/GvAbV3BLjsJ8gQXqghCt
fSJzgPELf7GlTzbW599pjppwMO0U3ZCNYC/w2nMaVAc6xx+H/puf3cRBcvbJNfe3ntptnzL8OqnG
plfgvkVzknMUrb5qm/I+pOPXAS3OOm5+Fk3wLkz98761M5y8Ji4DLBrMiLmbnwBflgflhRAZQwfK
5Q/82/GoCRoL23pxqwyEGMsQNg+jqHj4uedTsyWt8O8oRU3WrMUJfb9PE4B8GGCdlVed+zm8XkY8
eTo0u7n8I2z+YZwL8nRZmjmEhY3dbUXvhPOih/vLQ/+hff9v8KAmLsxzXTwVMoy9vCuO8iSjm6/z
u/prctdcpWd1SB4+0w/ko3t7AoTp8JtEX760V/kZUjv4Mz9exx+ui/erRBGNtorM/74qUBNLtniL
mw79H4KK26GAGKt/B5mlJly7CTfSusUqTEzZ3AmZJBw/uincE4fIl+6GDV+17JWJJ+vcssh9hdkT
lKybUZ9CmR4UkzuHXz/7JtiwcKTAKOLMk/KXuvgNJr65+3bZFGwzXxfrzdCknr1y8no0KZPgFnyf
rAzxoJ5seLptyQ1P576qdF9o+XPQgFh6Mh+iMXQ2pm4b3MjhXNSxI71xDZCx7COgLVP3WlVpR7bc
BGvwLy8xTv+NiOtQSBAK0IDoqFqZJ/P85751N7wbZAJ1Og0Zmh8O8kYctuBYlu00QWWJsyxdMUrw
pzlnOY6RWx5HubEc/75LUBNFVmXtLD3RpT+njuM8Kq957B87nIg9UXyrwNxfsg0Euu1XGGd8MbSy
SNMYZExKeqDkdaiT/27SpqGgo5w2w6DtM0YOH6TmnW44uk2P3on9bDZmb7FLU7lwdlOng8bMAjac
QByKXn2UVS03Upttzoa/VrgaBhVqTaeOeSoCTZsTTXyCRG2e7f2E4bSuWGRYCdQyW8JBGPYEsenD
sMUCYEmdgeG0jtZL2fmoJve4ygDSUFZPWXMv1afLbmUb3nDZOmnilLUYHoSQ0YxeX3ZfcR2RfWqd
8Pu/w+UEIEzaOxi/LLurOeeHRm+9FVjMxkSW9RKk9SzGsvceyn2rXPi4YZAWmzExZb7nOMCAY2QU
yiJwjYukOyzO6+UVt03b8NXRibssz/BcW7A4qph3JvPvfSMb7pmlAU6lPda68up3xeC9yH6rrGo5
8JqahWNFvRzslQO6Ce9Io/EWBmET9jiCV7E9w1jmrd4o2+oY7kp84cyqwdKP6IGu3eQ8iuZ4eXks
pm6CyVpXhx7a/LtTqKD9AOGpaBzqIyuDs6fovh4masLK+ODNVbnurtNDRSpoDk21z1P/gypzxl7V
3upJ8M+B3WVKwzZxy9wwetvyGJ7Kmwy0Ll3bATBSRdAqi4S+75NPdbfVrmNJhyaoLHRrKWWFH+Do
exqf0/5Oxb8Qyyi/3zQfi+eaRFztUCxtq7D8/fLU4TU7CX7l8c4LuAkua0NOigU0GFB/AbSa3aK6
g5LgRliwzdxwXl6g2zCu/+dhmPxMsAnu82XLt429/v/NmVVNpM28Ck7V+eNtOBUIOdWxXPZBZVEk
+Hv4BKrXjcyJPnn++BLX9Dqe6IZR2mZupNZi8YNGMjzkTcMSsWqJcAQ5+Kg8XV4YS7TxjeRa6jYN
xhTD+yAroEN46KqNkS3XM9/IqxUkgAVoA9DDmNPgVOqgu5vm7tAnbXcLurDkLKutPGj7lOG4alqo
DqEpBvwPHsr1OckhylxFwHNEPn3atVAmmmzgQZ5VCTRzGpT+NFfXQbnF+mSZvokkSxpMfVzxG2tc
k+ppCF+FfKjdK8SFfZNfv/zG/Cc/o1PvY5fXnFKB50wn+8A+1ESSuVVP3RYX8ZPb+jd1d98E2Xnf
pA2fnRKA6tAZuD7UZoAGuud+52WBGe4aqyLMwhQxslEojoNZwRNxFKc7M6AJGHOCTGYVlctJQh28
Cd0vvuiuLq+JJUWZ6DA1SbxjVQjAQ3UHlG/E0jshIEqp9kUbExg2qdRz8VKN3fTmyO9fBX0d1T4F
ElTF/7bCeEy8ZC6w7LIPDt3YHZCbdi2LCQsrfQdc5Q08CAsR0NdMfRp9H8Pvq9ya0LByias5D+E+
eXO/nvuQsrFKG3HSEuBNcFgoC0JrjuCFwdfrAU40JTz08sJYwrupJhgvcxd6/frwjLtTGHBIymzN
22KKJjIsjQeVOmRNqeIJhxlcm2K9+1ZmgsMmhlnLBBNf3Fe3fK7VHdZlbzw08WG1Gj02tmvExZ0s
4PVx0xItsdyEh7ly4gmkEP6sCi6Ta3D539zTfd1W1CTTqvK+cbwOxlhm/mEZQD+49zBADQftKB0q
KCEAl928TnVznMNgnx3+FxGWazSMYjvZ8knh1rfiLC9buMV9TCDYHEglwwkjj7Bw4rx2eIvbvBHY
BjfyZuGXVC8zdhO+SQq817jPew/qJv6LeWnGpaL6lCXt9BC3CSRKC6dcPlVjKLd6zyz+b+oIDo2e
IWPuaHCU6+dyGG+qoN5IRbah1/+/OVMsdOTjmAPowMBu4Jb+FwkOqst7ahvaOPOmftv/D+XrYWjU
9c7bUcs2tHneTfqqbhsPq95Vz/2UflrwRHl51jZjMQ68siwTMmbwHlxeaP+KJMGQKy6PbZu24Zmg
kfAnKUPc2tVyE9DkoSzbfY9GJp4rFwJyV1BCPyndzEkkCm8Y3wVu5ahDPWhn6+poSRcmsEsHru/q
EmGrH+/gTe2KfateN4uElgUyEV1JEbvQB0IYmL3mT1TcPrbYZr7+/42hzzLToCDBviLRFfOToE8j
rmKbucg2/GpOb4bvZEjA7YDhkS6KMY5ALhuh1BaicrLLdkwUV6nyoeQMjroeu1KQXNd+edw3tOGo
YNgFx0aMVUfCKJMWvBXtRnSxlEr+UGS8WRUecg5JXEDmhbzGY2b1SrI+crIu8uLzZiHSkqxdw2PT
3gszPqxYLdwWS/e+7e+D8t7PgM8/71sgw2+zDqKQs5TAc9BhpgcXzOvXTenRLcJEi/GYYC3grCu3
F1MHBFVxx4vmROvfpRi+8K2XCcs+mBAtTzZ5hdDzp+w5VXdL+cxw8oXn/n+kQmKk2b5Vo+ZrybP0
+5s4bD+OtTwMcX1/eRMspVuTJKstpmEUa42jKX4vWSUiuHAZ37eKHerG+eD5NV5Jny5/y5IETIwW
AlxQzBonS6gSRWuQw8ky2KpB2HZ7DX5vnKKh3gS9dww+0DJCimHsF8IQ618vz90SQ4nhzXPTh6VS
qzuAkeTI+NBGMdBg+1IYMTNvGGjVreW99Y1IC///oQZhWxfTj5ka5dxjXcLhSWRJNOHKClmoaHeV
w4ROuXlPynHtaACy+k+E3ju0Z+KmSl3kQv6pauc1ajN4eSq30Of/jm+eiZdyndJPsgCzxp14HH+v
2QXBDS9ncqfQjmdipsD69X9LKbh5KxdXY/XJKV5xVyP7VCc9k0vLFbnHvRpVA1LT+YF3+fKjXRp/
q+3r3wHOMzFT0smLhDCsEX5ACp9NtUBL6poEQhlch+nvy77177jgmVRaUzmocVAdyofuNwAQokLU
K/v1Lt/yTDatXsWNh5Q5/KzLsvqUl878VJW02AU39kxs1JAmeNWkaHyph1TMpyZwuvEs3AZMg5cX
59+BxzPBUQUZQsEAnD216zum1BEEAq4vD/3v0OCZlFo5JpmUxaBPaDl+Gij5CIzAFZfpdZtWu24r
UMb6Oypnqdf2BBK1p2EODjRurhT87PLsLVZjQpzmRIkFsF59KsHOGoJxyq/bYz6xXSdDyBb/PfO6
9CFJllYaGpXzsRPlYZB0Y2jbzNf9eJOqarIUIZTmO1DHjbd5XR+hOP/JW/YuzPrZN8PTTI6xk8/o
W57S5rnps3b8osaeh3eerNJ+1/HWE0a+HUg+x1Onq1PSIJuIoMyixGGfL++txTJNecFGZaxVkCkC
pNFP7ryuCcGz69+qvq4fPL6FA7OkAFNhUOO4EI5tiQJA70ZMtpEGVLNYDh6asGtn46dY/NeUGZzb
nhWyw5vy1Ph3mizHod5qErU0UHkmp5bTlPMyzFKvD1TjdY/BWe9eiXkCgNK9yVVyqDjrPk7+o7cp
UGf5PSYkqh9iGfYZ0KbrvWB9cyOohl/edYtfmIgoD8g2x9N0OQ0tbc7tzMSBE2jEV1mlN1zPktFM
5UFROTJhc9n/RCHpOk6bd0CHfECxc4rcxX9V7gItNmgF7fs9hp+PjSfntnA73NPYdRu3R+Uv5yET
G7/FtlyGn+eCZHPd0/4UxsD+yHtFmgPfWVXxAsO/eyD/QDU3d6eEuLeLUr95v+wjuPRMuq1xTMYF
8gHdKXXSd3JVQ8pLtVVMsS2L93f4W9phqoYBg2e9f0xAbV3y4qFo66+XN9USNALjPM35UlRkwLrI
HKXa6hPOQyktj5nei3LxTFSUXHQ1h+7YncrcOcGE4Gp6w8Us3muiopwUCFJaYHHW51Tgxu6dnG7U
ymxDry73Ju2kbaDp2IN1pW3nLx0j78N4I4RasoFJtuWBWhI3YCw5yhBJ2h7x9haj0aHb4vS3zdzw
U7dvvC5rsShB6T8FoFSsIZy7seC2uRtOmhRZjlZjjI3qGKwlmSq0tpbRirO9bI+2D6w/6s2ycyes
ZrVOHriZerzj/L4Jb+tuCwNhG57+PfwSD34NCdUOkuuQCZXJAciWybmd/a03cos/mZCoNllS5a9V
GumfHTT3QL5nBS45eIuTU7yxSLYdNpy2VXngeukAbE6ffcgbYBnbYqOAYhvaqGK1ztJVssXQuoqj
DDMm/ladzxLJTEhU6g7c13PdnXKAuZrgDHBnqp52mY0JhcKxYEzDCXC3OrzFLfWI2h5CmNf1+5KT
iYbyM7/rdQm8WEz7z6riN2zKP6bFFu+MZdVNki0+oZiEWNadJrxlCxZGM33etzCGwwYBVFYmsaII
Jnmqx8hZxREWSD1lWzVni8WbgKhlGYfScTF3J3XWwrbnnvECGLXAW2y+ylvc1lQoHJvO83iFK4Yk
n/zhag07uLXP/pd9i2Tk2KkpKzBxYngEnSJOD5N7poQdE6AuLn/AZvqGw9Kp7RyXKJin252F+lIn
01XS78tUJsVWHYA3neUpogEQPz7UGGi71YtlOV+aSChShRNRSdKduuK3v7ZrO7cAXE3eL6jy3vhb
kCXL6pigKEAu/M7Ry5+vKF1FCtozm9UYi2uZBFtT2LNGMNFCP5sdJw/E5pIdL++qbejVWt/kKiaV
LjMStKeaZdfOpM99uAVzsy2J4bbEd2iMoNCd/Lm/VST5CCzdAdJ73/bNfP1Fb2beSGh35nGIKzuW
W/P8zhd6w5dsMzcybFvmY9U1mHlQyeLaCxU6lMO5O3boktlXhTGRUSNsvfD7uPuD6Zq85H1d7Czw
mKAoXzM5q4zjeYsUYJ2i+UuVZhs5ymYuRmrVMu6W0qftaRy7OuoUDw95He4s8Ji4qI7rZIHuC/sm
qjoDXz1uIf6ydfWzTN1ERTlgNXHTemTfirAAVJcqNN61W93WtsHXxPLGGDsx8GJMB/Yt69IGrX3T
M0nVz12GboKi8tZJalk07FsQhyLq6MwjbynGw77RDS/N6zbleElxXhy/BMe9xL2mrpvhfHl0iyeZ
uKiqqntIjyjnRZQujwY5L4e5atBGMedbecm29Iaz8qWB2LLH9U+Ai5prjqa5r51K+o2Ljm10I62G
aeDKrpzYN4dAEEO0w7NHiq2biG1wI6WqJEenUNvrHysOKyr9borKLtmKv7bRDV+VOYQkAIlKX6ah
hdSxDt0QkKBqaTZytuVAY4KkYiCLc5aE6me5gnVGdD6GOnjXJ11+mN0tzg2LAZl4KToXYzj7ef3i
g0fvRixxeI3SewMGS9Yed9moyZslmqYuWkXqlyopvjZ0DH763qyPwGjLL5e/YDlemtipDlI2OYiI
1M+x4O27KQvZeV6EGzmjzA6izVUaiYyfLn/Mti2GQ+usZZIRfGyu+FPblxD89N91iQ8d8p2QYc/k
01qcZsyGZM6+01qPNwPL5NnNh4fLP8Bit57h0OVUhKrIu+R7n/D+oAHUjnRHt0gHbKMbDj0Jr+O0
RbwjrPiqpTcd0gl1wMtTt5w1TfoswociZH7aPsOMvsytOlBRn1BvRpk8+5zp4qAcunObDe9GhJsd
HgTNMwu7PBq1+y5zUGQmTXbAeW7jzB8iff23Pxi8dH+nNc0XUD8mFE8WE31q1UPD0WInnSjJHVhs
/wx8/c2UZdeXV8/iJibmqkwH6Sw4gz57Iz+6QX8dSvni9/TUTfF1ONYb10mLBZjYq7pfaknA+v8M
+qljAYnciIlsC0xv+w3GeToNIRAIJJD3TJ3igGR0P6X+ycvdpwae6MRbd3mLoZl6hKibuF7f8Po5
TMWrRPeg7Ku7oWrfN9x7zbP0uqu2XuXXuPEvG1iX8c3RhrdkwK2+K7/3ITgwr+apEQ/dPEz5kXtq
kBuWZvuK4fSBYoP2kaK++RSKAIr6+aeG4Po9BWSL0MS274bnt46nQoT48nsL2R1Q91dTBHqW4LDP
eI1cPtKE4jk4Kb+TMHzvhy6JBpGgslgPP/I8g5w25Jcvf8n2OwzPD1XjIEEN/UvoxtUxaaHqlNRb
Sd32gGVCtFBE0GCTz4rvec8/C6IfkqS6Wi1rtapEZ18DX55lLNGb4+97sDdBW3gx9ots8tT3BASf
6OpS472IqbOrG8Iz0VpyzmtC4rp+Abk26KJUIcCHXMkoB93Ext7/QeD9w0dMyBYpFQHQg4UvsyjO
nN3WLf0dg2M59fh1imDm1erQSP9Jxv2n1hcb8dJiCCZ4qwkkqHnWr7YgeY2KrC6PpS7J8bKZWc4R
ZP3qG7+HEBOwMrG3fJN+nXivIpjTJxakFegcetncMl4RZ4PJyPYpw/mbvMPezFX8DRVJFUA91p0r
NH55RV6/68dKVOQg8Xy0wahpCdEmsou1QeOMmsY/gGEvhkPXpZ/TrJLHjFTpQ9sUU3ro3M26nO1r
RlxIpjApnXZof6bOdL0exxJn/NR0zfuMfN2m4baZghETcuUEjnL78AdQBf6BOalEKzwO/ZdN4d+j
uybma5r9RnUVQ+PMlD8L3yERyfDEfXnwfy+Qa6K+JoDlG3xS/EgYfzc506dhGj/IarjumvGT0+97
NXFN5NfYh0Eei0U8gSfwqYO8YdSE7ScqneTYFPH95d/yB6T830DgmugvJSDkV7PY+TG7lQt237YJ
WpccGpFnUPNlelale+58MRZfWAx5bBpJ4D2dqIUid0gfukCXzdkd+jEH9RC6IUCLJCnJQ4Qr4Uv3
6+Vp2vZzTcJvXDtr4h6pPJ9+uHPLr5rYja+CWk67vNk1sWO0J2LI1aJ/FAykNSCFz66C1qdXYlTA
tKLz+LzvVxhRI1z83Isln39wj5OIAmZ20KzYh1FzTRRZDJCAI0H88ORNOY14ULSHclTlRsb493HH
NSFkbTaHahwz54XqrDlrPgEFKkN2Ldxly+Btm2yEBJLFoTt0xfSDJB49Mj8DUc60Relp0X6ERPjf
JiTnrvfxauc+DS2bDl5Snn1G3KjNxQF0EA9lu9zFY4nX/hLs9IwdnUH/wnF4Y+stCdc1kWZiEEUx
kNH/ETvBGaf3e5ezUxrqj2id/yiG7BSAvWe9cBWcfJzrfaKNrolAqzJGJt241WPTZn1/SFOHL2el
PFyQqjAtN36dZedMri2Oc3ZJlc8fxjT1s0Pglu18QDt0tXHe+vetzjUVHIeFBMqbm/DBYfwukdoB
7MDBHTs4x3z52DL+ucvT67ybj7sc1cSlVRlIz3OG7zUiIJFOK//oJMmWBPm/r0KuCUyD6g4tvDQR
DxN4d4JXMFjr8dsUD2jsRiSOXRmpbsqX4gw9vEU/i3Ccwo0D2L/PLa6JVmNx53NdOyD/chsQ2qhv
4CY9FZRcoYh9dXntbJ8wjg8ppDtIDSXkn+kYHDmMmeX5Vxm6h3xw9ol2uSZmDafIuEymmT2QTucH
7qrHniLcXf4BFmM2wWmx8NOZ1Jo91AUWxWsGfRyXeIPy3jb4ahNvElnLGgLJ12V6GGr/e1pB8kp5
O5lhXBOYpuaunpbUmx6asr4bZ/AoxHpvejG1H/0BstZ47Jge0jgWEXSpqkOWNFtyYLZ1MRJ8MwdD
tiq/PMzuMB4FYR/9GZzYl3fU4nAmDK3CbQAycsP00Hb9l75uH0WNADsT70o7w4cyB/Y08dMteKDt
pxhZnvqAByrO88cyzPvukDpAdxxCR+5TR3dNui5au8ppZx4+JBTk1Omqh6fl+HB5qSxp3kSmja3f
98HSqWPvBcvXvgNjf4CcfNU3vy9/wLY6RpJ3ltoFzahUR8WW/LCESdFGnhsHP3cNb2LT+rHzQPyo
MH8nuKnrsfqYocixkYYsdmSSdg0dhX5N1qgjSuHXak7qQxXjHitiqKfrIjtSb6DvGzXuUxFyTcza
4g5phsq1OtYu68+V47V3gvs7Xc5UiIQ6RtzqclLHacxPOqyu53br1GHZZJPLqxQ1ExNOz0eJqlJC
mp9Ui++XN9hioHz95JsA6jpekfneEj5MdUBv52pKo9An9NCxbgtCbKkouSaNl0jqbGxrFfwAznFy
yitGnKApD1PnpuLeZ1UGFZGs7wgKZHUVl01ykGUCHUzcmoKaZudZLZT7G1dZ2w82ioBLGRQcEkHq
ODZAWAl6dpIz8feRU7om5Rdu3KOWxC2OzBvj5BSOLLtX7TLfZ+1AnOPlPbOZg+HzFWvy2g2X4lgm
QX6es9x/mjO+3Fwe3bJAJsLN7aamknFZHJOGYZNYyKJiiT97Ndt3ojFhbqAnA68wTQuIkI2PzAm+
jrz71HZpEiV6n0a5a0Ld8l5XQASr4qicPkuj3HeAW5fQ9tpnRSbWTRWcxiAhxfiB9D/UWT4eme79
NCLDtHG2tLmNqSiZuSVIpB2RPLZsEX52SnJwAdAIhM9hdWjdQoLZL3CcupbHPEWPRH1IKr24h0Ez
B/J1uSpHsdPkTHwc6ZN0mJOMPbBO12DlrJslGA4h6QryeNnsLEZtouOY67ppNinxsNRBjyukCr+U
SSw2ShK20Q2vV4KOHu7byWPVDXPEfbxV13IfsAS8AH/H0Gmpw6Ybs/YxjhtULyd3it8jb9ItDIXl
CmBi43TRVXPnBflP4uROeOb5VJHkWqekmQ509AtWXJe+1nyjPGozPBMw10+yT0AJ03wvu+HDXPuR
wF26ToqTbMq7JACTHu7baXhf91uERZaTgAme8zxCCfjumu+Kry3IpMIrk7rjibhJy+J+vYzSZotM
y7KaJpYu1oQLcCQ034nWd7xe3oumvQPI44tOt5rQLdZmcoyF/RwwH/b8GKRSRX1FpmOfy63YYxt9
DdxvUjYRbZ/mpcD5SMZjCq9HueAQJKUatsSuLSnA5BvrUgUm+dmPH8apmF8K7WTOlw4FVJ1GWcAy
ve/yZvKOqYAWQ1skySNxyW9dODWOHnVyuhxPbL/B8Hg0WQESmKXOgxhpXd2Tpc/F17asWfC71i3p
NqK0bTMM3/d4XQjotPaPuafwbiBdOnYRKEm26myWUo3JQSYCkdI06J0H1PCCD4GX8UhpVh2V9n/z
OY0P3oJqihaddwi7zXr/H3Kmf5SxTSBeQhIUI8u+OsZ6GtP4UTEWf0znBG9mkaP6IIS4XF21jjxq
4mcthP8A5Z++T3PqSB+GObm9ezf09dK+AAir3R/TWPI+CmLBnrvcS50kQsNv52dRBamBnKJUp0bx
YUYzb66ORZfpMY8mNAKqb6FIMtKcHK+U1XwtRoh/fgnQJ5sVUdxmPHkJMkERj+YlrPqDA9LbEKqn
KGKF5VWqeQyOso2kb9lrE0DIaRY6AIAF1+1Pcr/VK2J5/TDp1JK2rUpnKuRLNfObVVhqGo+1U139
qWGKdCOmW8zIhBCyvmsdEof8oZPTWc7jF9GtcLy0PKSjBqSwJ+c4zM483rqy2H6WEaR0lmV+mjjZ
o8DPiqv6XSmmL0tQ3Is2Ow9q3jrO276z7tWbYDg1lEFCXA+PHXV/dxV/53Pcrn33IzhO74tkS7LU
tvVGEQKVZl46cSMfE5k86UU151pycbwcqmyDG6EKt5t5hHYbeSjCNo08luWRZuLr5cEtcfA/9GuZ
z6cWMsMvbULvdCJf16Hrcfiyb3jjLsIXkAR0MhYvpKmuPPlpLYK27s5cbSIM+bxkdZXmIThqxZlJ
tAOzSfzylbhf0s36sWX5TYThBBg2QgwaconyA+8VByrtXwduprZwJxYbNfGF/ezRirqD/4hk8Tlh
4xyNpbrHT6sjh+uvCh5/eTNsH1qPPG+cgTukY1Xp4wwtyndZOuByiGNUOssmAmN8AfGtLT1u25oZ
7i08PGDmrScecFAMgUZGEPEdf+u52WKz/0EXejiAtpqKh3DQH9w6uMGB8z2n3gYgxHICNPGFNU8k
61k+PU5EXy1Fzu+mFeuvPVDxssDf+IptiUyv5n2fjGFLHgGScg7VIsihr/yXyzttG9w4doyJmxaY
6vSIGgo028ZWRxOlW3x2luO4Zzg1tJJmki8aC1TyzzOnd2tSKlygC6XzYfT1VdJu+YZlq02AYVOB
q6wKhvnRWzwOOpa4z5WMeDH18ZcQGA3/6vKCWX6SCS0M9ZSK2qPTY+GMx6oP3omius+c+WOJpvPV
A4eu2bfxJrxQciLE0LD5kTQLhOtIjFrT5oOH7XcYLh6rEO/phTM/CjEuvwKnmn8QPwV7t8AjV3yY
Y/gkp+G6lDoGyOTy6lnMzUQbgsgPLxXTFLwEJM+jwAnqKCs3wcQWfzQJ3xrN0lGONXsJxXAug/kI
vMN7oYbnttkSibRERtfI36weeDnqcn4EadQNK+LrpVV/HjldAkHjYoub0HLMMlngYsFLNyhb+rIe
s9YTSZ7h1Sh3luGqbKurbHBf6Oyzc91t1R5sP8wIBKKZGO+HiUA6dwQzGD82M/9Ktbpdf1gyLBvu
YzMAIyLIcCSsHsn0mCzAy8Sscg5zN291wFsMwIQcMj3FM6va8HFxaBRQ59CALnoupw8y9TZ+gA0w
YGIMYxrrsAQ6+9Gd52g1sqmant3w/5D2Zctx40yzT8QIEgRJ8JbsZqslS7JkuyX5BuHZAHAD9+3p
/+RcafCZzRN95mqiw0EISxUKVVmZ4nlQ7j0RWLhU33demoKNq0gIr3eKHFtzWzfu052cyYCprMK4
7dAkmW0fWpveC0//pHvgw429MbGHo2y7XI35cBlUeNEppI1rO9hrBd/wzybEsJ3GQAYW6y82s/2o
IWgY1lkY2dP06ybXYqIMnaYNAqvXw6UTuY0qFmnvFMTGjte/vvXnG3Y/QnI0t301XJy8LNBXWnwH
EOF1DSCvf39rd41Lfqzw4NWl6C71lCWo/jytpeK28F5nFHNve3aaGptUA3mX0aC92LTuH2Rm56+o
X9wI1jKZ4qYGN0bgZOyCNosvi4WDk8/kFfIqH7j0k+ur9PsTCvzzf23AE0x72dIHF2DiK7T15RlS
/fUf1z/+ew9om/BBB5Llpfac9jLR+kKo9/dqzMxr8ZLqvP+H4HprEoYhA1mWl5L77U81+T+JP6JB
yJ744fokfn9ObRM2yPyMkRkw6IvOPSs9gKa4ea+EJd5IaE3x9TG2JrCO/ckTOQ4wWwPegpe6BhQA
dSoGVqVx5x249fH1908ft4e+DqkvmoudzT9sB5B0l0M94/pfvrU6hhVDkYrNRV00l3FYFU4roc/D
WP5Zcp7euP6mHYvFHrm0mwuAinncO1JH2WjJmIa7NEdbK2Te1KMibp57zcWdeogkjbp98WyS3RR0
2iZvXDOWAGUQqCTLrPPyqF/yeolnLca/r2/B7yMb24T7tZntzpNqmgssLcIV+gso4Ejp8sDc8hSk
wZc13lhF0G8bbg1/Px2n1ptBTR26He409VZx8ey0GGYQd4WVJoVOX63ee6iyvW6aDR9iwvq4bwe2
TXHAVjeOlq3TnEO012PnpXC/Qzrhpp5v28T1jS0T+VD77kV5s47pYi+RhLLgjpVsHDAT1adRNtEe
mLEvWdvO5H4o2tqJPbdC68H1TdkwQxPGV6e5I6zaqS4ATTz2jvaPQ1VXQHcOL9cH2JqBYedlXvFW
aAyA9kJ9BmgQl0XKl7vrX9/aZMPGAXITU71eFOt5ageRRTkQjuuBoj1GAsTgfH2g3wcFtkkvByVh
XVE0TVzW9wwJhm+hp167GijiW8NKBF//NRAq5sLtoTdz8VlzzmeQfJS+eu6Q0L3Zp5vIvVk3tGnK
1rmwcU6f21CoY8lou+OxNlbJZJbrKetDn3L7gl4isNb144EU9WO/lA9dYO+kvTcOlIngc9xlKfpS
OpecD14VjWzJ70Yo0uzErhtO0cTwKVTkqd8Q+9LCG6nCedaTHiKNuKkj5cGpvJ9u2j2lFDyM10/W
hgWaupuKgWCO9J59gf6S+xrOOYxDB44zJDJXeo+ke8NQTHxfkCLlI6eJfCArmgxZkOh6fFnTcFNF
7ntWvF6fzO9TGbbJOMfGzJlEj9Xr6/x1VrOICjdI3KB9XPMyuI2hdCJ3bH9r4QzbV2No9QVvyQex
q3sy+t/TBfRHeA5cn8rWWTbu9mrOLGDVavIxzv5ZUvXaO/7XvCbxOHQ7CIatTTEMPkSxXTKelZe2
KL4UenzKwKCO3q9HNdaPuvJvu6JMwB+0Pv2lq6zl0kLz+8GeC3ZKOxXuPAQ2JmEi/qoK9Pugt7Uv
SCAmTEz2Ma2nl3WbJcejQHndzk2ysd8m1I83zdAWmi4XyJenUTcWzolDBSG2kNHcefpt+BYT76eL
bPS9ulsuVA3LV9611rmy3P6v6ydqawLr758CoNCzsioIyuXSeCI8LHbLj3061Ek/k/lwfYitCay/
fxoCwuM5nyFWi8wEFwfi5yopPG88Xf/6hkmYoL9OQPRnzO3l4uDBXTew7p7ap3oc/3KXYicLvrVI
hlVXTQqQVNUvFx4K51hyH129aBtfr8B8Zxpbi2RYNpv6siPa0pdp9rrHVNXvdjVmO15p6+OGTY/I
O89W5UyXeWX+0LR/UWIvFblhaiaML2tCB70qin10Xfma+fPJIeTnGPaJrZd/vHqvMLqxBSaYzwbj
B7P6jH0o33l20H+DosTL0nZy58bbOEYmkK+uZ86EawUfweAf1zcHaKqeWVeeFnQlXz+pWyu1Dv3J
DmgnByqVLS6L231DCRMARQibqOPSg+dgN4O6NRHDoHteUug+AoFGbQWlVswE0p4vaBf8twJx20wM
ixaFrvtmwhjuTP9Zh4DfOIvUO6+Ps/3LdOPYmlC9wClsVusOIK0o0Ed3r+tpIx4wpT1RgPHBfeO5
H2OgnsflO8Hrcj2wGrs9LN8rpnciz62/37DpulWgQsx894OP/oGGUFDZNYetXTYsmnkUJYAec6Dh
eCjH4M5qIQEzARKDYa5v8sYQJjrPyRc/sIuQfCyZvsdxnb0G/Mhh7OyxLW6YtAnGmwKdK6Bb+Q9/
CoH59x8cNt/jNb7zOtowNxN/l1kd41gl8u8S4e9fH2He4D+meAGAHWfHb2zssQnB6/MxzcpRuB8q
I8+ztsrIAi3Lzsc34n5q2DLQilVRZPX0kRL/axjmsUuLE8X7cY0qAYxcqT6KJrip+GabaLyxSqdB
1rT4INUg6T0p3a78loapswf32zpR5rPb0uAdDWXzYZUVlD3ilKTTcipqiu6MCII9owaCurd5+vf1
E7y1fMa1LTgXbV7PzccY8jiHXweO7FiCT3VSw0HCVQ09ft89Cht+xaTD89Oq8ezGrz5COJJ1pzKc
NA12z7EckhKxZxruETJsDWWYvwA7rKITqz40ZrPODud7rZ1DCiFZKbEcpKavr+GGFZkAPe5W48DR
HvEx+uPLTILERx7DDQFIp39IRXYyPlujrPP8dDW2tiVohRa7j67tzit3AZhzElqxx6CzYxugj+uT
2Vg2EwMXdtJNazpXH3OdR+tQM9YqG3jchUhuqD7hu7JuWzNabeDTjHQzNWOGRNlHuOiDFD8Iar9C
8Tgt/0znvdfmxgE3pUZBxmB3HCSDH1y10Uj0ic80GpAcRdd9tM6HwWekmN9ty7f6wE9zAlSXOl5T
6I+2KyIF4vNifXnChuysiP6/YiVTiBQZJxKgeUpeSpvciUAlwTScGzkcJukcW6vaOd0b3ttUJc1b
8IHkxA3fa4CzfkGUFBjOWtNyj+53w+OZoLjWaWTb6Cz9yHBN/1uQtcqvnTM8hcVe/L1xi5rapP0Y
WEpBD/qDk0ZFTOpTS8LL2rh7fdM3mCZsExtn47PKsVrrndBloWU0EAFVixg6EKrXh6aEdnEdIwGm
/Ve4iqp8KEiZhkVMiNNbYeTr2qvzO92LPkfCpeXjO5Vz0Z3BGjf4O3f9xj6a0Loy7N3WCkowbYUV
re4a7YA7iC6Ts0dwv2HOJrROh02dOtKz33uleAF9aWuaR6AEpyl1Tz3oPUsklUCUFcZTIIp65925
NS3DieDFKapmDqd3aDG53heaomX6+2AvS3vblW/KoNaeWEQph+qdyEr/6uHQf4oB/dnXj87Wn7/+
/slf+EOTT6hEte+6KnNxWGTttKe+Sz12uj7A1q4YAQXUbcFLFLbdu8WLCAxy8UrOwGFaXkEeSn+v
rLxhYsSIIxbqyiUA9u3d5dCj/EXGKeAvzGV29hMdGL74dttsjOcCYYKHgKVX78rVD+u1oVSJ6iYF
cwIu+N3qysalYYLuCokGz4Uw/V5n8l8vLnC/qnZ4KpiIuO3EFYKIht8YqpjAuwxApdlnfXEhvPtj
TbyuUVFb0+PsOG9C/KBkvi0J/z/Quza1OR9d9R7mbfi9hWb7d+0v+vX67my4chNtVwmx+PAz8t3C
uh2yqVqSKnTuSEaXQ7tU/U6IsnHWHMPk64GFai4yCVFiv10iLFRjocRmgeu0mTu5x4S2Ncz6+yfT
nISzgEWlYW9ZED72aZ7IIPiAZNRt/thE2gltI9Mka/aWtmRqPzh4NmXU8dKxbnucmji7XlOa9UQF
b3PVPorAQogv7qaFRqk//ri+4RvBoomxCxadjmVV+m+OL3VSg98l4nXDI4p4ivSEHTqI/EV1VbiH
6wNuuMt/EWWf9oQJtfi9xb23YejGJ8mL/i33p2GPvnhry403g2Yphba7JG+BaMfmRFs7cB5WqZkF
Kp9TNiY3zcLE2Ali0cLWQXocMwibtfUYhQAP7ljHhhGa4DrRtIunU4Ye1W5M1o3Q4EkeaHDf8HCn
/rE1xHrXfNqFnkxWSO2se+OFst4cogV3E8gUzd4SDQh+7fFrFkLVZWe5toZbf/80nG6BpaSDnR6z
ZmBfOSdlzLly7mvgkxNRUvef69uyNY5h8NoPURMuBnnM2vx7W6N8qIi+51P9uEy7+JmNE2xi7IjK
U0HkKI98QiwKBi4Wr/iZ6zPY+rhx2fuAzdvp7KdHNsw/VI8XT066vQfo1vIYV/zkzHXdTDi1+QD2
fVx+NhXPa2LWDt2P2/5+43p3FQgLtKfyN1wg/q90VPKto7J1dkxja3kM84aztRY299lb0AvQX5U5
W/q4XFVxdwb47RKx0ATX9ZZThf/ylOlOvNWT/MtP7ZO70Ht39z37WxeFIYw0AJCxIL5y/fQtE9n4
SJeKhoes9OgcDcqp9whUtyZiWPiAGlc3T36eQBHxhUj7a0BdiA1O92wQe47qt7uBmaxjfzLrYplK
RzMvT6rMBf1/zcZoQevxzlZsrZNhzJOiYMIueZ5MovH+gHKB26/d4PQ7pWmeJjecV0xhndqnKbRg
3fYLZHqSBSn42NFqOi3jtAfB+W3ojq8b1lwJMCcwC1PgBO+ocgzVSZY0P/uTUIegbGekfUYvvm0q
hnUHtSgzpEnyZG7Sbx6c6lE77R7NxNZWG3ZtUzevPa/COqX0Wc6VH09luAcY2/q4YdVdXwt0o2bY
6bEm537udQJh9r1z9NunAAtNsB0nNMhdRcQbxObKqOrJvwkkcPsc+6pZogWXrFv+Kfs9YNeG5Zlk
esXS+b5oyzzRTng35o4X9eCb4HjaDFDj3DGOrUkZ5j0j2HS6ZhRvtlZ3oBY5gCa3BmOtbNEL7Ibf
QYc6e87pppNlIu2KLJTgjk+t776wkXcrAfZHWzE6GG7Kv2KLDFNnlDR1mIfWZX2trS+1tVo1L92R
jF2MKHTH2Dc8yv9A7paZkaxl8ki7XkYjLm09oUd0//be2hXD3gGL7+2+9K1LmpcPcnTiHCFUpvq4
z/qjUxQnXoKCqbslr4FVMwwepi7SKiR5guwkTEZoUZbHwRun8Nv1fd9aL8PoS68HbwFaw5M6WKbY
GWiRgJjZPc3AoB+vD7FlLIbpe63vV+4c5AlkD4MziDHdU5t39p0H1F/EiurG69BE34UZEzS1WIZk
8dK7906wWAzSF70fC8rlR1tJQf+4aUomFA9obReslvBmbc/Gn8O0dE9l6I1WzPKFvCzCCvc4pTeu
FxOQF6h86RcoOyZNM6aPDSlelZ8feU3lyapSNP8EeyDM37OYsNAE56ES0+hwKIILWaVAkXcFHW8i
bHnnLdYJUcCpd/qkHsY7MArsHI2t2a2n8tPV3BQ5eBIcNLgHS3pnC5EgfJURGOWe8fY6LWmwl/zd
GsiIAdDBOpC5rtIVzPEt77spngNXxm4N/Zu2UQnv/D1k/NZQhoPwesvvLFfgGGb93wiWM4BY0wce
8DsrLJ0okN3364dwayDDN/jT6LhTl2UJBBS+sZH/nTrWezuQkzs7ZeQ26T/Xx/lt/gDnwnARls0C
HSIVjlbfJYtKd0FXQX6uvOGO6eEHoNMvHWQvr4+1ESaYqrG8GfOgaUDS1bkhJwc0ladQHc1Jucce
sTGACdfTxPMINse/FAOJuyb76DN1236YWL08CJ1SWDpNUJp7DHJLRX1YPHWFCyqOTIExNvt60yKZ
WD01dKk9MQu1pDGjVpzXLH3UTjr2O1HmxsEygXqBXXfV2Nooj2p+Wrw2Q2w7HPW0nBeWQatL7XG1
bG2GYf4DQkEIXI0YqHHVh+8Oy0fLvFDsBFBbn19//+RdJB+tbrBImnR+2zsRIzqdQFXZT/K202pC
9iy3xNsFhpZYYzoffD6DmLrXt/75hn1bwh/4LDrYgpD2h9tp996yl3KP7Xpd5P9hrGGhybzXp6rj
Cn3ECe2sJy8HUyjaohMG3fidY7S1/Ma9b829H0iUm5KONX94WeeiGVp2e6uz4ZVMuJ7lZrbVglQ6
8XB1TBl5Qir1K7HLvwtL3HWtdxxmvezMZMMgTMwe8azRn12ZJszmXyaJFPAgl4urqoS6IJgcb32C
meA90Dg4WDKVJlIG/aHI3CUBK4JzC1SZhSYHH35gi+3AkYODpERHN+hmnooO1Ag7t/lGoGfy780l
aCKWAn5pRhNvInL/zrPLu4Zl1QFkUjtpza29MIwaQjTCC9B1nPjFguRi2CVwrKeBIoUtqundDgK+
4z62pmNc5LUaMzJ7GXbdch6mJfjp0eGuKKcEpepbep2xI4aJj8COZxBxxX7XzRdE9eBLtgQ02MPj
NAffrt8WG3buGdd37RBRI+UICZoyb46scByEPLr50oV1f+M0DEvvJtpou8OxDZvyGPqYRpi9+3N/
7y3qfH0WG87EBPF1JcuKXuBybYFtOJYp646UL2+3fdxI17UTcdhgc5ksqg+edZgud7VayB76betv
X4/y53uoKQoI/mF5qgzY+nYcRGzvouo3ttfE7XFXhYE74ghlpYSqUfsjBR5sKqudWuSGEZjIvcHK
U6lGJpPWcv9Qrn8hdk/yqHIcHdV0rLvbjM3E7Pnd4vYBxTRoMDzKcnku7A7TcN67dk82hf5buvnN
lWfy53kTNOAK21E/8Jam7ByocFGnTpfk79BzvG8aWnPkh9+opTnowdFWgyJDqoZXJ1TN+NDMthKJ
labZT7/Ef3GPzij2Lfc9Zd/3eObyn0E/S36Aeif+V3hZISKqtfIPIRdu4gfAgYk+mKtDs4z1cBhm
v2dxkdEpWFuvkSWUIB0TJ9AEIWIEEMmv61PRFeV7CTKtKmF8CFQcNNCROAx95jiJ5wg9HqohEO6h
K8vlL6Ag2AeZU6eIBt607wtFWS+ubXe6y9nov2SCQOKB6aV6Aq8LaHensB9ZGNtLbjcHrwTqxhvY
0kXjzGbrjIbqRX4jmUeRSxFQs47yurfdqM3D9mXJaqr/IHzIrMQBGSVNxOx2f5ZZhyumnZnjHzRb
c5QkQLoq9qtgJhE0vwrnqZZctu/zUDDrVQ5k8R4ax8mGmKaM+5HOIf3yAE9YPi+eVc+JAmcHnZ78
oJlpH3sgPpxj5i8uT5ZqGrKTNYia3fGuaSheW7bKxdegauj0N5mbzHlpF1d4dYw9d6H0l/dfqPBp
fwDVUJ/kDgB6o9JLeMAWhMGLV9WyPID5pqSPLlpPKZj2RApYhi9Zl34Ui5U5T8AR8jxaZsA1Yr/R
bHwA6EFOgBVnMyQ9NNjpwcnH8IuLQh9WTbIU6PI8UCo4gb6nvLehRDZAXAskDvofTlZFGxUquM7C
SbX35CuQQ92xUgzFiQGn1IGexq2xy56bOYjUQDIRZkfeVtVkRaldgZYzIqJy7SKxmln6z9bgs0so
CNQ2/CBtoQrpEmtG4VfNf45OPX8bZ6s9p5Novy7CG2t4pNTVEWm6Lo0gjZS9lghAURuWtIGKWQiK
8QT8000xrFB8V/2SqTv4b3M38vqfcshF+Dc6qMHJP+U2kKLBrKBdQN0O2xngVTdE8zwu7UlUtB3O
arTai4XUU/laeh4YeLVfjTQ/DKHV9l9qoJ38iGmKA9S5hPzpu/7gxXYK1qMInJGliMpQ6T+ssFZf
KJvn6Uu98kZHGaTqyqPOWMsPOOgIl+ty/glC7PnP0ne9/KH2JzDAIneT9mcbCMD0lC9Bab/aE5Fd
VNRgiT1lWDQRhYNQVdxUkvU/3B7kodHiW8trXkyTPGg7IEc6LuxbOUPz4w73kv8LMgreUzB0g33n
TFZgxz4YyH+I1vYuy1x5/Ps4hvkSZUHVPXdz0Kh7lK+d/liS0hnA1tpx52HMJHO+dAjPsvcpQH75
YGVTnT0WAZf9kcpGz99RP+qaJ0tWjjigDm6/N5VNITFfyEpFBP0x9kvZtzNYJ8nA3JNnT2Uf1Y6F
FZwZpU3UguhRRarLA/lAJa8gq1W3X1uuw794kEI3BX4YvF7SKRqUP9PqlS9zbcUZykA/RGdDLKtv
Leodg1Lz5qszewyEC8GQB/1rr5YRdEezN4VNFcEaS/fkg5mBYfdTsFTJRbVW3IHMp4kmMsCRWK3j
PbbDpF9UK0PnZDmdLyImsuWvFovZRSmaA+2D1F3oR35NwuBUUz5/dRzi1ocW2IL24M+tlcbuiJc9
qDZ1+H1q+u7XAAYrqEOgYdab4PCEknE2dSIhtHP/wTp07XEQpRsmnpjAwKmLelli6micHdn6Iuyj
Jszz7C84rwa6lK3N2tgfKFL9Hq2yJY1EKN36bghtPTyP1PPdtT16tJfj4IBSMTt6RLf+sy36evjG
chl84CLAuQMcVE1fJrAAirgJ9ci/QsEN0Jh+kdBK6upiDo9hjl7lowogrxZnQUsoakhexh86MhFx
Qv8TFB6BDPTfLPRXATCLS6VNLL/3+Bw1tG9JooNCTQeZj9X3ZgmRYi1ApmCdUmQuGTykztqIugU/
gUQcbDhRDrlsm0RtxYb+WDggH0k4l/C1NEV9eombgXjQZJhC2f0Dg23bg51z/8MKfHs+EqvLv/e4
Td4QL+v8KaTtYr+MqPF453GadHUoHJ6SQ1Wi9/c8F7TGDW81pD+hYb33jki99VYSkq6aX4PBqruH
sF5SwOzAlPDFy8nMkfHOXXYnsjqoXmjHa+eN8gkiSkDigGyd6dlGN3c4EST8BZjRuMhAulxIHZAE
GBTVvVJBoRdtKXciJ6D0dX22mmYBIGmEbq7Efebi5onQssvUOUdfGXQo60FMPT6ooM4xyzYoDzYD
/O91sb2xwpVaDh5YfRhO1xzWwZ/lkOYAgRW8qgHeqRDLHIdlwb/kcP76roLwVnuEeDXJ4iGdZH2P
Rv3qHxkuwMVAUrzOfnhpUb06nSj+bkAG28badX320U9h9zbBM9TnGVDs4Zzn2muHGF0svn6cRjzc
WRyWsv5G0zDnbyicLuVKzWfPI6DhWSZe0a/F/fuh7YPiCLU13M5NrmZ2RM9yM95j/4v2kcnQunel
y8TRG532T0jDIF8atU2jwliPToqunHBNEqTK9+TJFXUPTrNcUmj5OCBSKI6hs+jvI63DCgXQNBX3
1M5EvZNp2YpyjYcSCuireCvC0AC86g+C2yHQJZn/Mra1uzPEVpRuvJM8yAPr3sEjwMshpVi6Ovvh
5lXxcv2JsTUB44kEzTLbIcDDJe0iWxmPKLaNxy6X0NLNgqHYS6hvTOJ/uhxSr8tTpF3QK9y/kVI0
BybtvarnxhxMOl9F/CFLkcpMLG3nd6FL/ilaYh3TYhY7e7A1gvFSKhy/KMvWlYld9+ld7WZFPCI3
eHaF2stKbTxoTGJfyVAnziZLJl1A7TMUAmQs6UhO/tqtIadyPl3f8PVP/s1bw2xp8Oc8ECxVKum7
5XGQXRhlhfMIDP2R+wXSCXutE1s7vv7+6XHpegS+0cN8lDeiNmz549nOi2DnWbaRZTPbF0JB/Rr9
sBKAAxg098PzXDaPpWsfGiabxM0QkoHpZqfaubU3hpVnllqKZagxl9wPQJSdP9kAdh08WaFR7CZ5
LRQbDTuXU5BXU6gl8AcQugiGrExAytvunOCt7TDsvEa2q5HLrBKteXfnQgkIiFpWlkN140vZbGOY
+hrSvIyrHx6bnhzWnQOnPa/4N2zRzqN/YxJmFwL4lB3hVq0CYsbip9SFXoIEO/XOmdr6umHkzIbi
N+hY4Ggdnf2SEhDtCBeSdyPUhKyn65NF4Mnb1S5ZnchIQUtV1BI072Cpym/Ct7LQbDbIptZ3LGuU
CXdd+SRwjp4sJdUtzbb4umHQixxGt8+x+I4fQtoycOqV9ngBGOTG9Tfymnk4403qLjLRoUUR+qDF
bgrCPVWnDRdu9hiAMkhM2sOjerJaHYduV/2qAjDZU9Tdsp0ZbPhWYpgwwjuIBijs8FTJ50XSKpot
fadEf58G7LkGZ811H751Ug1jLtwGJDi1LZMScXbM7Q4kZy27CarJQrOhYFBylhXCgQRMcJAKUK9T
MOoI6gFJ6u1WeTamYPYSzHMIiSWoPSaj9GVEU0AQLV/vJGU39sFsJRiBYA6CxRYJb8f2oeD8hLao
x1TPHTDyVQba02rHrW7cQ2Y3AXpc+zoo4DMmmoGOtv5Cl6Nm2c9UVeeu6vFS30Pnbo20nutP3qOy
pVWx1biLNjyH4c+WBw8NXmZtMB1dgEtU2t8WEpq9BWBEpEJM65wA4oCIJHyV22TFMdVM7RjK1mQM
Ux84hK96gXrnpOnr2uToFnU8Vc7dsqgknx+Ddg+ZuAGL+p8mA8lrqdoePrFcEJq78aSy546zpGvp
UzaQu8EKX3NP7hQ1to614QFE6kreaEQKdieBnbYqcDlH2rJ8b8f0t462YfpE4cJIVWodLUv+Ssvw
CGjUmtZq0jit2vuU7knLbszEbDOYakQIZVNYR7BfQQqpybozF9b8et2DbXhjs8+AWATNyASneapa
nZ8dCy++GCX2kRxzAvG6w/VhtiZhXOmpaARVaHg/AmIVRDYj1cFLxbTz9Y2w0OTr1chxO+WEIFSn
TXcaKtt+FmpMf8x+J1EsC7LTbbMwTB9oB9K10KI6VkD5fatJ18QiVc1t1Vezp6CXAZ1qBDtHNQQx
nbo+cvmwp729tUSGoSvbXoa8oiKhtdT3CM2taYg6SLCqaIYUWtFFriqyW7o5WWiT/7rIrK9k4IPx
LCk4gq1LzWpVPEkX+Lsdt7V1nAzrXnxKi4zgaZkLnb940J5PmjbzbtwIw7RT3dnWxLERglvkyzLP
HL3fY/nj+iHagNEBEW6sDkS8cyQ47Qsy2mgW5UGfWy0wHJ1V1UfpOK1TJO2Adwf4dkvQ7ImTXxUK
Bukjg0m92CmYL3em+nsvBvzof/+WDvJBXZFrfqxXEjQQetAnVP3ZUdCGxyXxp5gM0Py7PvPfn0EA
xf47mN+5jZCVbR3nDKa/eDk/NWk9PvaQ0jggRc6P18f5/ekAcuW/48iwEcWQ1vxYykwnA3EAx+ig
QHL967/3mKjJ//frjgdEUgeS5yNrRus8IlkdIylGD9Db0/H1IbYWap3YpxAjqHPmuCtBGcRG7oaO
1tEyIXneASpoze6v64NsrZLhEVpwmxOw0fHjsjhlAs7N5RkNKNnO/bs1BcMFOOCfWeYJe90r5kee
rPnLwvwmJki6npp5SHcizK1ZGJ6AWxYfCNDWx7rLeWxpF0rJYSlu/LrhCcA46oYTSm/HjPseyIUD
dqac7SUaNk6S2ZTgVG2GOKXEOW1C6zBRv3tcfJ49TS0Nb3KUzOxDQBOW7dMWm4xekPwrB3bzrDTf
Y5HeWHyT5Jeladh5qxu2gWo8Tq7lxDUXe0j9ra8bZhyGTeCNIXwTxDn4W++p7iwyVe3c5VuLb5gx
CB6ahaNueySZW95pOsg7MqTjXdrlt90jzGw1oA1bOPEz8AwqhqeCHLJ7Xyyof1034A0TY4YBS28c
U4gg8qPTTe6Btvld0epzp+y/O2dSO67o92E7M/sL/BRF6nSaQuAd+rjy+8SS7n3WZHeZBkXqSoIG
ew7VsONct/bcMOeiGEHlXWJO9VCRw+TQ9ABw1Z7M+sZtZ1L8lnNgs6LA14UdnmvWf2dpkR6hkBlN
gBfENoGQxfW92ZiH2WoglqVshC/40SaijCHOa6F2lOqdVdqYh9ldAHsAVaaQ/Ejd7BcIo7MI/E8f
g+ueAqr+gAzrHgR044iZzQUj+uHSkcBD4RiEbyJn2ZeqZe3ZxkP36EhH3JYUYmZrgU55E46lFR65
alTM2ia9m73SjWVh2zcummHwuYUMi+PN1hHcXF8J4Cd4rGUfKFje+T5HNU/UNynoMWay/TrUKyDd
5fDjKFBa/BmW/8fZlTXHiWvhX0QVILTwCr3Ybcd22omzvFCJk0hsEqsQ/Pr79TxluIO7yi8Tl5MR
IOlI50jfMit5qgvcdt9WNsM1O8yxUAaLCRie90231VKgmZyHvnbenveBe6150HzMhPPO72s9/Hc6
0viQZiBDHO+9YopTidZ3YVF0V7CBAq38/z0InDH+3TphWi0+MWg9LJ+Blsj3zVQDCgMeyeABmMEr
6NTr+cqOvjWjVzs69ikCPFMbI+FV2WHOSHUI/Km/maDDnrZyvqZBsPGcNY0AR+20q1gINcQ6Q3Te
Zt4CEVU4GF05gd/YvtZcgrDMYpvVaF+GH7zpvkBSRZ/eHu6tpldpeoWbeygAoWklsafj9l4lVFdX
ZupW45f++iu1Hcba5N0A4A4vPvvu6NpXkr/zvdcB7uoecDc0zaJPvnsY2xv/nckCuyzzf711yDsI
6cc03vOCDVC4C+O0gH4CwEbT+46SxZoqAAORkIWgiOzHeuI7pvmSjkvLr2Q7G/sRW4UwajjnGE6Y
91PcIgEZhjkGRmrpXt6eMluzfRXDgCZVQrcz4Fh02DNXHQ2ce7tFH/KuvBK4WxNnFbhNHdtYhw6z
kuj9GECVPwoPdWivNL/RQf/HFphGOHARqJd2NU0H+dXi+OXtvtnYrNfcAC3ausGFMttlwgfaE1mN
b3HEYw5ZFSTWF1ces9E/a2YAGCCNV/r4AKKOgJClcVckLLhWqvy32ZcQa2pAhNQJgJ5L8xagtrte
yn1WiedI/uHRgdN6L2tvB3v5XWSuXUNtTKo1W6AMGeG2swDHdhbow+XUkSrVfXhXLNdWo61RX8f1
GNW1n+MRvBa4Qvvo+DWLqa2XX+3I7RhHjd+jv0z/Qq1KOUAy3iMy293bs2qr/VVAtzH0WFmANxc4
ERopB1hQQM8KeLjlmrfK1oxaBXW5RPliHR7RzvNJkmyHiDsWiryLpyHoKqCVT7WsC/SQJMFJV3NK
F57yoPvQzfrQBu8M7DUvwJQ+7frLELts2TH3xSzh+yJurepLFIOVRzaif4IPbfU6RzIh5sfbw7sx
MdeSvqZtawAn0XYHc6AGhxrqGj1mY+Ks6QDI3iC/7vtixwZ5iwg7ZCjeDJWPdLzGB92YOGtKgBAw
hswMXr4vn+vxuzUPQn98u1+2ml4FrGGDzcceTSsKs+34hcfP1n17u+2tPl+FbB8F4xKAk7br3WfQ
thNXvY8vCSWDf6cPU47CHGgPLAbtL7tAta26NebAoxlMdHWlUN8a11W0LqKwYQlT7d3SmZOKbkT4
mzO9k8H57d7Z6vlVuJrR46XP8Q0BWEjM++jMgzL9/u3GN7p+jUqzsSCx7Xo0zlQ6d1/b+c/7Gr4U
HX8lbiIoF5oJ5D05KdVJzRXIz6qTv99ufaNP1iq7RUuriWr0ua2/VXmdONqkkbgC89hq/DLQf716
wTrJtUaHi9nQBAa0tx2fT5W5Nt232r/8/q/2pY89HUh4tmv450actD/s/GjYva9nVnEa+p1GaoNY
ynxgzqpvi9lDxW7/vsZXgbo0ykFcxUcyW40/cQrxK6f9BXhxjae91TOrcOV5eTFo6RBK3qEPyJ4D
7tlV1w73t+b6KlDrJhBhbNHvYXvn8UPofr/dK1vtrgIUlJWw5jnabef+49AETxG/xtvcaHqNKCMD
LjzKCk3XfvxBQfq1J9esnTf6eo0kG6weLchTyCujlw4XKLQ/jPE1AM1W46tKNh7tHIniMpDkZax4
UlcH0eorC+5W46v4JGM8AsfUMmS9d1KDXQOOj752UrnV45eH/hWcORUT7WcEfxzUL7n286RX05Xc
YuvFL8/8q+2R0AJ1Al6cu+c4zm9c/iEL3wfQFWsn+A5O1gEcczGerDxW80tVnpaM79+e4ltvvgrM
vhg6sOYMsqJLDWhvMpCyJnZlvd3q8lVcKgurYiLQeK2rGwfae0ivhfzG3rwWoh2GGNo5I5ouyEuh
KXhhYHnys2iD3dsds3GGtkaKTbpSI9QLMKSe/6GiOKRDydS4DiyauhwS2pQ/uX9NLnRjFNaIMQmT
ttwEZbxnfp2lmZ6KROTcHuNyvnaxFGMq/seZ4Bo3ZhfdTKqpMRbdgQuAcPW4o/G3Uv2YGz9RUGfJ
33eOtsaNuUJEZb2UmK9TeztRnsgC7IiJB9dssjfK/7XRe0+6jPS0YDvKH2vhbun0NEEnWv+YgvHK
yfbWgKwCmkU1L2JIZu/64pZCfIWcDXRk3jezVnstcwOPYg9tm9k7Ce+l8VqQgX5W8JXwh7Qs3wXs
Fmt0WAXmZDXVeIxVP7gRySW4C5Tk9bWtYCME15KzuORDeqkY3dUW7Fo/flhme6sWdm5N+/ntrtpY
QP7Be/y1rrZAUgyBp+J9LSv36LJqeBrdcgWosTHGaxQY65aWlQoXSuByNeOu9Tpa7ts5EG4XxIX4
9fYnbPTSGg2GS9DGC2clwAKa+yNsmYsbOssw8WtvOeANzNPbz9lYr/zVxsxhY8a5JmKft+x7ucTu
WITWphb8o2AEDzDys+muJ8GVw72NGFzjw4rFGh5RJ/bO1Ddwb3oV0/JV6v64RNNDXAbXDn22Buny
+79mQAmjAPDDDN9Dv9qkuQBjmmtrktkiWX275zYm2f+BxGBS4kAy43toEHSniMfRbd1UxZWcZqv1
VbTnkN7LwH5ge5/P/gPNKjfetFUcvxM7swaGQcRnqkBSZjuvG9LCY0A2h0cQ7N63ha993Znf9UHM
q2gfsg62bKB6nprFU7/f1/WrBDuvujIOC0H3ogrIdPIbt+DIk+ROXZmm/9370PP/9/QxPqRaQUql
exMuw07ipzve+ezL26//3zHH11CvsFfKRbWl+7kKjnP2NTfmLud05y/kjkCxyUKg8u0nbX3HKrrB
CjceNN3pXo4eOMgy7sEF9v+8r/HL0vVXjAW0cT18PyKoe+QuPgg9avcBlXF1za/zv9dAvsZ3jTgh
m+CUEu37gt/6rH4N+XIMYEVLvOXKN2w94tJxf33DKKBHXygv2kNMSWQ3sHrv7ueg8s5LGJJHeL43
0ZXUYOtJq4AeC+YK8HsjyMDmj6wpD6WJA3iZF+fi8sPbQ7L1kFVaPje2bKJ6jvbtCKKRPz5nE38q
TP6oSORfecbWnFpl5zIMHW5nwmhfO2qf8qg190Q63KC8/Qlbza9iG1rnwSA4mg+rrP9ZZn73lXZT
/PJ26xsdtAZ61QGo9jg9i/ZshGW1DKJpH3YNOOmMiCFV8CC+Rm3aetIl+P+aWQPYwkstu/oZie2H
fqCnjE5wAdbm3o+CK/Xjf++mfI366kWWzSN39bMo1fesbk5Q1n/Ggcb54okYULjOvq/XLt/417cI
4Gf6CuSsZz9m99AcHXAiGxyDoX8qu2sewBvjvhad9UvkayMz4b6tSXlqO+InnsS28fYXXPb9/y9j
+BoABkivrEJLh/MCh55PC5LmfeFV9QdUUNW3tx+x9QGrAK8hXtvSSAznErdjN7MXSvi8oYx5u/Wt
oQ7/PQRTBz2ZYtDhXsyw2JSB/2PCLjGOttoBV7h3zj++/aCtnlqF9wDZCOhuB8M5Hpcl8Wyl07ma
5C25aBW8/YitnlqFOKRG5qjhlTurGOd51oogtXExvm/PWwO+Mr+d+mKa8AHUQdHEA/cdYr1f3n71
jahe471MFAvpLyrc++P82Yfg6lTYj/HU3arqve9/mQF/BVtYd7SLBhafTZPfzLHOEggLX0N3bXT9
Gt01yMVlTZDZcwP1orQeyy6dJQRV3u6djbmztnDPJpFBS6jtzyocs73RVqcc4M4Dma8e4Gx9wOX3
f/VOzhkkNaaxP0fe/Zj95tcu47baXUXvoKFnpHTDzzIO/viM6X3huH7nlFwFryt46VSZoV8Cto81
vJaja3ZUW++9CteQRZCxHH00rbxkdDCuU+9cM9cCrz0SuTYrXXc2S35H7PQCyneWhOLaXdzGq6+B
WVguhaKj6M7xEgXVhyCGxOiZ6Klhn96ejhvBukZmta0mtRt0d2YNO3u6/zqBfkhhqNZ41ygkGzN+
re8qhzHws9Jvz6D0P0xQ00q8it0OCgTBt79hq5NWW2/fVQWUjIL27Ia6TWCM55I+KN+3ZbHLV/0V
TBBH9+ppNt25byCFD0mc72NErpXgW71/+aK/Gm+yIgYJbELjfTsfPT82N3PYj6cuZiado6K7Elxb
Q7CKXOGxizugaM+iaSubLgAzuHTSof8a5W3Y794eh439dw3bUgQmhSYy49l4oAUEBAVb+KVu21sn
wzsS0vP7HrMKZ4nzyTxoSHS2Hd2x1nyrpu7UGAa5eohIUYAE3n7OVqettuAKNWjfT4U7BzLeycEm
bQ3LUHqN7LDR/BrD1UMKyA0CglTIGysoZY4h9Jq0TZRX5Ve+YGN6rcFcFNywsYeCz7nh7d2lOLyk
1hz+e5hjn9/VSWsgF4MMQRgVyp1H74n5TVJoCJ4P7H2RvcZxTQJqzTXr3bksYogUUegYBdxegfRs
LBtrxBYdiQ60xrIRBF4mk7CPIP9Niv7KwrE1vqvYzlgzsFHp9txK8wLi3+vFiVUF9to1zdbrr2K6
rudwHPosPJdBVu2yKlK43bja+sb5y1rKVcMrIy87Qc6wB/108Wi2II0Tmu/LRtx4A/ZRUl+J58uB
0X/UHWtFVzrPszfPYXgufBR/dXCE/ksK/Pn3numjicePWa5fDOL77Rm79bhVWMOc0jStjcgZdcF5
ruyek/aeD/2DDzvHf74MvgCQZb1SK2wM0xrR1XphPCzwX0WG0OD7FM/Nx6WnzbWzgI1ptsZ1DeBE
Ny4Im/NQ8l8TVO/CGp4xOZTNr8Tg1gNWuXbUd6TVXYB1aimxTonlOCgN4Eh7ze1mY9tYY7yGAII4
jV+05yEYvvpBdCqW+ojyCrqIoKZzGV+5tdl6zuUD/9psPd41xLboKbPMUPzi+9r2P3lFT/QfQOK1
x2wN+CrupfYyHoZtc66AKkmG0W/SYl6urYhbo7GK+jyzKANhZ4O4tC5xfaYTV2pI28DS+J0zNvx3
P0XWI5GbpuZclN1Pq4dhp6x5nwo1X5uxz4wSa0o9wvfD3oRYy+NpesZ53NcKQkxvB/jWAKwCPKtm
qGpTY85evJQnCeHHO7/Or9FlNlpfg7+yimYQ9yXjORzpb9oPeflxXMx8zQxhY5KuRcmgf2xEk4/6
bGx8c0mYx7Y8sAr9JJr7iFylfG2kBmswGKt0DRG3ZTj7cbw4mJIvAa62cAKbQL9bfIIirvr0ruFY
K5T1AYpGCBctZzt3NAnmSsAxVb0zi1rrks0087K50ubMgIdPc7b4n/2ojhKYY5ufb3/ARsiRVUAX
ddfTWBf6HJBiTFsH+SUo3Gbw+rlKKNsajVVU06W2HaGdPnfT8gi/mJ+Xqw4c9h8uldL7vmIV1WpG
doaNtj5PyAcL0578mt6PHGq+72t/lZUXfJkiDWHhM1lqqDrrEfZ6uKDdyxaCm28/YquXVoEtrddM
Q4heaqT3NLS9PCC1us+jEtaQdfXyroes0WP5yPw+hDLm2YfE5Z2LZfMJ+3a2LyErvIO/bP7OA+M1
loxRKZHc8uqc+eaFiPHmchdxyUM60BivDMrGYrW2R2+hoczA/6nOrBymJCCi3kWjd42PsDEea2Wy
qKqnZYjK/IwF9xGiKbeKLl8uJ61NcQ0IsRF7a20y6EDHfd9F+Rm61gTWr02exvHsvQKCa3ZvD/jW
I1bhrYRX9IyH6kw5uZsCV6bIqhNP4Ie3H7A1CKvgnkppJ2MWdXY+OenY/ihK9/ntpkX0D7n1P7Ln
tUAZVR1bhtaze1fOS17sPAIo/nMLOnow7iYqeEF3RHvg9aSakriDZjnoTpHDHQK8ysIEJwM+yDdt
ayKpkhgKG0ObSo95at67NjNyTkxflNDCqiMAjXZAyofyzGjVYSzqfmbBz3nGXvLLB1LPk49aTo03
7PKmd+wra/q6/T6bfDIqmZulyl7DMh56OF1MDqaeiuBA6wQ5d5FPiYA6mWzSfOp65yeUzsF+MGF5
mloG33jIJft9/jn0Rt12CfEIVVCaHSMX+okb50xG0JbjcYakSAQCh0xFrSL7NOTS0wTC5FaL+0yw
eXghY1ACDASfrnTy/PxXUS9mclAmFhUB6rJuvOB4sSz3/NuaQQTkscArdcu+yYwuX2HpFEIPSFBh
l+5BA2ZCvDSI+8orcdU+NPmSBCOLzROqs8x1SW1tRaFUVQbwBoUuvnTiO4sGeOC5uvWQiUKIO+df
J4A7LP1YDUSzCtT1mVQBLHhEMNskkLgE/0GGIe8eGldBOz8tw0gwmYYuWPiLtqSMbFospeXPfayd
/O5Tw1u9rwgk6V2qKhhaRHubyxgC0xEAdm2dBACc1mWST6MNsiTuoHfbJBPEldhRlWWFA+9CFbDE
PbYAEpQhWJULZT+NRIVWJ4PIMwLr814K+7toWhqHTx2LFLlTw+J9iIWDGWYIM74s6Zami8/tYhW9
ifvIj/6MF5b+a9yLuYMRK3Tae7gDhNRKki66HZdXaLH7+edxAPl9uIPs98T7ROF/knUyMguR3FNp
SRQNh9mrJPSOYdAi5iqZXfwKOwE7Q8R5GqA3cDB0VvC9iCOCGnyO7GJlUmAy+d91WXmxSatIUPmL
+1E+yb2kUJd78IIyrKo7n5aU/vA8OQQwRBobkn1v9KI4SUBymdVztuBVPjdhsfSPcGk05kPPItOr
Q2c7SX7HDFD7PA3FcqGYTV49d3uLw7fgcb5Ii8HzowbLroZKvunaYcf7MrPPnC5GqQTSWXb+OavW
dvk91qExvp8pZ5nbdR7XQ5AYyzkOOeXQaFol3OSeWvZEdoVb7mMDY5SfI2TyWJFqYcRyD31NQb83
tJXLqfaXPvYORTOR6GsceKUQMGP02PJnmjUbbyO/HbjbQTtYQXBgIkR880arbHTXMJ8pvouWTkeH
UcxN9iGMMt48Esyq4HYBmts+sL7x7LGdqBruimL2LCQY/BnC18s0T/nndgpn7wV6ai3vEjgnyASc
hBAXXAW8s6ZTAy+cGhoKAe2jFzOLsf/KO+plU1qHvc6eYzqT7ifk6GUZJ2HYE3NjsjhE5dg4kG0g
ytjBbTfpdaPapw6+qrlMo4o0CAGdKdXOSQxv6npfj3NR/iq8BYcaiWmNHp51OI4wNoCZcnmo6DA2
P5yCV8edRxn+ACykn92pLsuAfCN6iPMzDgN7b1cpKWP4/Fm7sCcbTHn0GcLRtTsVWAap3JVe4fs/
bFm6XGOOT7bX9xkXFtfcodMA7idg2jicb3lB0D7TS8VSwNsggPlZC82KgSQumoNCp8sUIjAj4+Oi
8VUWsqqDPSwaJFiaEioU7R29CFxLSENY33uFWNFgP3clydjLABsCseumzM/xumX+DEc6ZQ+LahYD
cGcUnLqBtnGU5HkEte4U0SiDz64qp/Bp7JrKlAnU2q33qlsbDO2uiKoYJJKsakn+PahKEAWzOZaD
SqoBKvhtCrdxiKvsoLIyqieoMyoLfnwYFvEfUhcV+SgV9+H5Cg3QCdpefGzN77AaKvOFD3i9P5zB
I+N7OGBzCvf1AO38PYfJtdjPFMvxnDY058MXS2D4BeIdlGJcmvV9P5xdWTbUJEJ5cBpJIJ4wmCcs
N235gIM+tXyE5D2pVeoFs3Z/ZD7kKNGjOpfF0XadmeYEA9sDMArf2Hr4wYS18+OSzVjbE0cGyjFV
Zlnlu0CroDl1PUwkMngA2Ib90oEvYcVAleqnRwk7juoIjHEYP7Qwz6y/AHUVqIeh122f9mHlhE3z
HIezz2ApFcsdMXWtvmWTjIevAZwyYlhUTnIC33bJWB8dOm+p2VPYQPWoSpzNyot2fp/l+ePSaOFH
u5KAuRwnEYuYfxQO5VadxDn2JpNYyC/aMsFxTZvnCScOdxmwrehd29ygAJRx/DkrGNHlhxmRIov7
XtVGuLsF++Zk07BpNJANaSxp3p8Gr4Vz4kHSqunbxOVAAn2L5873HrBa4ltSv2qN9wp/oNBCKcxo
Cq0PUnT1cbEoP8JUqLwJfiF+ScOSIvRsmCxIW74J6TAXWnjmsAZo8BDa6LCeg/HpCwwmTDcn2OYj
bDuKqtylHmTysXLCvCDatWFWF0exNCLf6SGacn6CCwGO3NKCD37uw/YgLyiEVCPufRmHJrpc01U0
+jjPSF0P8FaA+zuMBPyJf3R9DYpt0vnIY5cEQvkLKP9weqMHrPVq/h7XRpE0ZvmU21NVyBx1ZjQI
rPS7jFbzdBsXUyjOGXGwAkwGAmDtmFSdAvokqZnkiPaZexo37n0bxU2b9MQDNAhmO7GuDJIh1wzw
Y3MtXZJGimkiBwzmPD4phZOSn4q1koqEKFtFGAoh5I6XtO/AbebFWB8pz3Tz07mwjZp9p/2lTvwc
9i7+QeY++hiuhz9CfCgExtQcONvuasJZGB5a/HXBUg0/u+hM4Chk6qOCByA7ZrDnqO+zppLqUWIV
MD7uNh3cL5JxzE1zX+QQyO1Sj1QSpmiCYEGH1720uITzvAK+y76ZzdeoIQ6GO/HY+Tc+VewU4DYz
BqVfFJFF6jk2eqoSi8yxhtimy2SQpa6wsAG6hcaRg7EpI+0YPOgKmu1HbCs03iHndBnZ2TIbsyd4
zLjosYyRp5a72DVl9BpDoyX/KKssUHOiIjH1y771+ZfJhTl71kOrlm9kCZFapHFTcBftBpnBGyoV
YpwX+FQMTJsPSxBE+gfnbTvxxEQeVHgSDrdnFP52aoLhg5N+f7KQWEOY1sSnFv6VMJDI4SUge2yk
gCbTItSAQnBf/rZdTNtPtSqLCDbbS9j2t2HBAzEf9FBF0DUdCl54P6WNLxr0MirnbEriuC2yDx6S
B/27n5uw6ZO2zImxu5DCFCFM49wDBr0PmNckfj+SwCbo6YkxHFOMNf2gkZENv7jVSIghEG5HiNQs
ltbqT70o3WsksYHfw+2nqMXi7ivuJNk3AorZ0Q6AGuOmI40k9YukznqBxXxgbPLprZvyUD8AJtR7
51CrvPoyFy6AFYde8oCBwjyXoxa3DAuua+8h6ajUR6+tljvl9wIi0Aoq2eHZjouo7+VQyBYg/axo
SHkbimkg9dFX0ubNScm4aX52UYhqcAdNl6DGPi40H7tTh//AZ6nTGBlzUxUAQi5ICdgAg0+AN1TD
jlWux7HZI53pG4uiYKRdeYSrbVDZs5hZF8KfhIxRCRjJDF+iE254G7WkWgaxGmEbMv/wlgL2N02p
C7dDdk3tR6GHIhqQzGdxXqWzJbk37gICOw6BQ48hmvN0uSRC+a5YMr/vkS7HVJWHpRQTXIHLMUd2
kAx6WmC7RHG7AgU1ZEmd+rXQDkLlqRjhm/IF2Pa2fgnBl8n9G+QeZLJ7OFzaFpIYUxUt0AlWPFu6
W9FJVG23JZ9ZExxG2hPeHAz2wdZ+LHxClghHiJUG7RDfY/MIdhCUuCKB7k8v7mAyH1iFUYGa8hPX
U0+/LEHTYDh93k6/VSHDakb1Fjf0MOMwD1r2UYlQfe2HicM5iY1SiYRBWpQgmIOpEbBfMlARe23C
Dvu9UAtSuJ2wyqMvgZyK6qkYVV89NsqX5OvYwEfuXPZjFvqHuJwE6jJYllFRppXF3SJLKuJXkHWB
4xdASskY4OKa7+D2WVZ0Z3XXT3KnMwviDaPWDChOnGf7h4q5oCIAZhlWf4QgROQpkIxsZM0udNj5
9B7ioiNqKVjZ4RJlB3ecURwz2nMzJVXm8yVORz3O7KvFyrB8q2AjO36xvoaLKUjXtfY/F6qMS7sn
sJ3C2g49C4k9fbbzWN5JXi3RH+KPUW6SBdFvoFRcBy2Djwr3fQ1txCHMmuiJwFQqnpISUoNzmRgW
wponYc7EZZOyXBr3K4J7FlBUC8ceWCcmpr7PE3y7hg5UACH7IsBeFY7yFaZLffAxGC6Cu0mJNXkX
wfwFe08Rygw8Lg33pW4Xjzx2OoFTNUzR90jf8uV1WvIJ6zhDKWLugoHmWfcaxp3KA9wpaj37qXa5
Q90152Ue6WTA0UEbPyjcbfWnJsJMowBKsTz45Adz3fv4VM4uFEYkdPUvr27h3JVmnZ0rmnalDwoI
8gLTiU8Fto6iSWFMpeBBhGW2F0dokGBaFbBsod/8qTPh0xJUqA4IjNDgz8BjW8GfPNIdTFK7pZyG
RMuOFx+Ummd/N1P4hegEhRFt7mLHR1S1cslxHIw8ipDiteU9ZmLCcAsxPxYtmJY6GWUUeN9REhlx
x2fZjdURTmDR8qW0QkoU8U1b6BbuOcXQfwmjthnHJJqkQBFWtexCpjZ+UHjfRQ3bou9Z3HomfABA
sPQevIjkRQfOmfNbnSe1I3BvSyz4bWM+Bvy55k0x2aQplmb5iNk5YX0vcsDbYCZfCBwl3DWhjv0I
Oj517XnJ1E3sd+aVMOxbUNkMc9r5DfyU0hAHQQTlFszIdJySeXGuOvgumMsJ6VvdiHFXK1CX7io+
VC3Me8Z29LAidGEOq77ZKCOK+7q2wsfm1maDNHuToSoD2YwuQ25TsDBxxoPbWR/BlMAVzAa/mOfx
YkibmbfekRXWzJ9LfxmR4iBxrEYYZcn8uRa0JkiommxExjzBOYz8knIW5GuOyZL/zgwsahwS97bv
Hosey83neAKy8pMMoClcpqpfAn5XhxG8gVACB4ad/Xa50EzhPaMqlPTBKFFRSWLa+YtwiIMPbNA+
wgqK+gBPwQMwgrCda1o23A/Sa+SRw+uO1ElfjFl+QyXuNx+rpfXcvFO+QPCmBGxZFSQoQOryYYhg
19On2UzK+V4HQxh+DmscAxxJB9ewYpcXRcieI6WW7BHIzSZWO2gVd4ArwIcK7SRLwIam/WKkQiKS
BjP6kxxF17EGW6fvIJ8kjbHmPKG2yLrTMDiLo9oqg5RTMlK3mNPC+mmmQLVCSg8+YEGZIUflAHNc
DMYWyNwdQrjNI/EYG39ufcR/yP2vhhIYXiW10CRT0FCCQ1qUwtSJSoLDf2R3zz0Hg3RI/Wwx9c/A
b+KW7grYNnlgY3pReFHwxRrTjUkhQTTH6VGFkzmTRpcDowjqpX0bviAGuzKC0f3gWcBkwEBvWdoh
d8VlhsuNfDTIF3KaUuASOXRHdO4Bzt8i1SxfZ6zjy8notiweFYuC+dtsK3hRXbzqIuSGkNprD2IM
afAkLkn2vAdTX6uvOaQqjXj04wy62fvGa3LnHbugjvMZvtK4xAr3Q0cHWh9CmFkwd4xGMs44QELx
WZtkxI7B9G0dCCgo4Z+rz0ilsTmlbWNUK/aTg/ZacOQoO2hxswQ1tDzQjePohp1zY4A6V8mgGcoU
OeQ4fAKzpvD1C2g2EMlIKooT1Pa2aHBAJ288sDRc9zygMHwanObskSFuwLkinkIisYMbG4iEpsN5
ITtHsXEa9SHPwTdjUowZLlMUnNZgK6fK/UTmskq71gBfCwRLATVIKjEudaJN2+BaLSp67xsEu8KD
YP3zFPouSwtSVuSXl5fT2Cd5p5A/JryxlOhbqzpUyFjlB1M9CZhn5D9a+B82J4ZJlF1cImSEQCt7
C58+fJfGKePBwN0y+DZ1yGnw+LmAQi4ON2TgPcMMVlmGW++hr2BjUdmCHLD36ay5GX0UlNmnjBbO
fHJ9NZSvuGT02hzn7e0w/CmHEmZiGYiV1ae2on5/xyl2vniPaytAFPe1KUP3EGLnRXTF/+PovJYj
1bUw/ERUkQW30Nmh7e0wHt9Q4xmbJIIQIj39+fpc710euxuktf4Yj6NvEvrDa7nuM89evPzQscpV
WxrTe5X/IQc3iPg4ui0shzO/MKdoOgf56t7S7qXaB37VuvRGxghC0kUH4F1e5ha8fCqaxJcd+wGt
ea1jtf4bY+1cqqTzMMgeoluIBvSZ2rpjX1ubB/YmCxWsqWQBYnVyR2aXhq1CXUdZ0qVHv6wgzByo
Ab6Nqk8aaD6C0F7i/2wW5/Kv23Bw/qessaFqQrARFA8+0cnhe99mcf5P1TgYkMZIM5OwvgCPxM8A
Ltb0i4e1XV+YoL3ogYKSraOJr1r+1BMXeZaoatri/WqA9xSDWRXbDzkTin3KPbFOf2QdcP+4MnSy
XVzVcb/rs0JVapettGQmIfsJ1b4LMIp8ghQro+VXHrDheCnf7ZI9dsvqLvubn9dmbYtaSZ4WtvF1
+DFDGYIbx2UZ/rG3oVzeSLWuzJrGNufVfMlcQZVUKqZqjC7c/M5L04652NGeqNdEDczAyVY4JR9s
lZXUsdrGFqnVskzeZ82wqAvPrDl4m1PyseQ3JLzwV9pGczpTy7uclUOfoSFII3Jcp1tT/uAGgLyd
dLWPY2v7yLK2/iyqiS+qNsq37mpFZgkXvWtpG8swiaGJjAda63Q4yfPqD+I6szveeX5ZPwRjzy7h
Z6a95I0v/MQNhvEznJfoLdsa9xe7efg3sMli38X2NJ0GiS/ANZ7FVdU57TEkn69JF4768WgIkrL5
RIviHRh/fWmaQK1ppgb3cwjW6bkJjLnv7Yy+RrVQF5IM2eINKZSSOdClYw6F1/SPG/0k3n6ugvm7
2gI/fqGKLQj/80iMZIlWvVMBiXd62rd5X+kdBZ79nzF2h3Ps0aS6k1m9jbS4bXGQcIm3X2A6wfgX
wf6N+RxAgA/Ah32/q3lZgCDiWXXHdrPi4bithbNdopGkXUyAHQWzLoGJKolNVtgXXjuyiRB9UJiY
jar9kMFKK2mHhx3AIezoFhxiMezcNV//Dou9Xjw/ZBYg/p9CzHY26ho73SBuPpfgvSMw5Kuln9Hh
zdd+lebcIWJvar/8CKQd4V0V+Vwko6Oi5lHZhqBqT+f1E15/OgYXP6i9B7o8gxeb8MwtsWUt2xMz
iveQDbn7VTkRR14xNfHF07zACQZZF6QrsDbqa5uZPtbTAGSk9ryIobOL1y14NJBc4WMw1QSCBY2k
QNFdhvalb9eqTLzRpW/RQ5l6saqxArWWjH6MHUv3ZpaGrxOgtYnTtlyq4AyunVWp7O12THCP5Sp1
jMnJSXVz8+NvnRmuc2WrnmJl7f5iD1n93RCtWu4iua2/6Hsct91G5W6wG1lmarpPB1Xch068eMfR
Y/A+xgGhpeAyAjcoHRdmobR34PrjoN8WmIppLYI74EoDQRTZzgvjLfcZoao5E2ZBi/jJv6EdVD9G
/aMOAsveKfR5MDd965mEtEDaxhcL6C/N3JnvHlkAilyAff2nHlcwlbycIL/gFwN9noy7/oDHxdVl
qvDDnoZcsUm1oqqWh9y6fVSgFkO9c0Xrn3xy7OtUiElcPT+o/quXvDEHt6l4akVusymqKuyX88Rk
So/m7E84N9rVWnYcAvw/cVfL7luLtXiN/FAr0kjnwTtgFKeOL/bKMjhUc7CsqbJoirtEahnufc2D
ciqYcNQzNQjBo4yKKDzMm4ifGzMUsCNhw3gfl+a3U6FuTwM1l3e9T//pUc7c/BfCNMLbJR7ofj9y
Y8epb7umTbPNhrOQ9ShoYG7XDbSVaGyPGxrzyTtZ4oXN9tDNAZibVArsot+qZ6okePyHrnIfCygz
WjS9ddipuC5uPJflfILlUnEchpF29n6tlpIPj1suWWDBXp0p817zvuim+7kY/eUcwYOqowPl+ora
ub1S1hCET7k382r3yC2q/cgWyD+u/Kg+9tJIEmS2cLtmUvJ3MzPpV3deZJEMtLg5v0wTO9+F6MOv
pQyLjNvOFG51hS+kgwDEo7TTkjnfSX08bH7aKpcqcqdux/ICkjlnv81gSnbVnsH/VZMY/SPNJPod
CaOBuXj2QNctAFTQVyCGpMw8moq2adDFzfZfA7+APO2cyR7fZ0vMXJo9wrj6QoHpCqfvF72TIssb
i9045oVMXAHTueOvtNfvPszUdsco4qonDV8HKTVoK0hnAOzxpE3e/MkWDucjYMngnG3+Hz/p62Fd
78PFE2PacGeL3cSvZrNwqSx7WZn2VpolQc2SwSsgPZrJDx4bj/OcBfx28HM7Bs1JNv5izrldU6ae
3Q6vvdZR9dlvUf27ZMob/tU9VRunrC/t67Yofi23IyIw2VTkXZ1xqk3iImO49wlWIi4afyNFwFb1
sXSFuXb+Mn3gGG3ZoWOrYzSfFs8/hpFdfDe6FiY1w0RP9iY9BAo5OuV0CIG4nXK14kRrtos0sj19
IZWgbA+kBah/o+P6PVG7NHK3RzU4wcIgmE3OZSRP4p9Ev/TsMBX5ia0Isj7oCGL3zkWEdM7Zxtu/
nYJZZ68O3DucaPq/VQNjHkKKy8NT3ZSx/eWbyR0+/Lx05AHNXcSQoqT3QOvxSIMZF5C1o11IyT0E
K9egPdbc3AxtCHTgD5a/YQWds6P7l9VTjIPV/KvbOWr+Eanu6X3dtGvqkJL7XNMlQnNz2XTtf7NT
D+GxnueweshIrZyOFlRFcVrMkIUnFbK5pu5mryKVeACvtj3U6uQWyA0O3cYn97BWFCyfqDve/POQ
aX7kILDh78aqdO17z5oqwdOSoxWgvlY2O5O79Xaf1YwtZcJWX1b7OgDsPzKPhGWau0Hf8ru1+imq
5/qvw/4WXdYl015adghXmPrXYnlolggQFY1DyFGZOXF81Yzh8pVG+hJzgYiLqpmP5bqZeEh9N8Aj
bhDNqS/XERTcgiM722e3VDw8eo37NemHSN+X3EP0Fg9D9lnCV1xtkIbhLtoM18XUDY7aO+TUVeyT
KsZ4U5WwdGPqEPW+QtK0qq05l6Os7X7G0qXy+miIQBs+oqiodf+xGt+t5HWh79Od70dp232F8Dpm
GfK+hyLKGG1gBgr/Ii1brzMxN10jlkRhp6ZRECWhVS7XuZOt81gGDgZJo1AK/ZMmdsQDi3bNQB9F
ANvham1dGtUsMX0SkA5SXFGPWDE+GNCztKpbFvWIqVrsmGikuxuXm+KdrTd/p+h4WHazjMHvwjjz
udJzpwAIdh2vvaM1CEWBXdSWv3MVQfAnUorjp9J1N3HMpk0/ujzzxT5Y+hXkMrctPzVwIwCMpqLI
HLq/XIFZWFNTPYXanBwp6u6pRe4+JpEXd++s+8tVbI76x13gf9jxKLfnpg/Zz+U49ohz29Xrr5OQ
mM5qxwlGnhexzklX1YW1H5pRMNFPy/heM8l2JzsG0jyvyGGsNBg96fNqUxG/y2dRXbrbRH1XbHBX
qRRB/8LElWX7xh1E82HGaOQqjbLwBfGL+6Q7S3p72QnhTsnUlzH9ZQ7EHvevrtr7Crp44TQrtH01
rVs3L3oruzNSCdlcG32rjI9VBvIxB002n1BxEpOssRtMXopqwUx7JxpcepotehXQRAh32yEW4a2g
d4EueUZUyWglQq/aV2GYy4exjBCKTJPNVdjnJXVgOvfcLrkhSvW5x5UPEc1XVu39kQTH3eBLp97n
beW0p9BDn3K3ERT/An4Z/ayVjO/ryabjvlvoo3qqahH+Cimgq98jCKrvyu+rh6kvnBaQInftB8sR
HMFJzx8CAJC5+nWDbYiQNa3edt82t0JekVFcdqRUpjAgDOUcfch+8LfPVmRBXqQ85nkr0tnV+bZ3
hzG/Nu0MgLyfS6tprzH8eb6LRW+Js2uPRn6zSU7xdbXJu0/9eeSMgz/2zQuahkK+j0Ig9WgR7IjD
uJb0yS95Gb+3dhP3DzC/y2cxWNN20FaYL2/96sz1Vx030gacVsJCFVbPIqK6227c6P0WAUB1fOQ6
zp9wrtor0988HkGsiuiJ7iVcxLtmy9QEgxsTxntd4HzD+9o3BnJzmYvZO81LJbszK83Y7jdfFOVB
155yiWHwZu+4TJqP24KNKY6UCjH8ubMOvaSnQZDULheWfe/P9pDvJFD2m6FvXZwhYb18F8bu9BGq
SfzlRHIZcIfIGvd64JdLbasfz2gNKPUi/3Kv2VezPVtIH5+tpc2cY4EYhnLPyUQVEjhkH1I96l6Y
bSfJUjf3kcoAkJOBKay8b02uqn0/WPmwD2Y7H59mYOv8T8PiaF2trLyhhh0w1Ita1HJnuXP/WKLJ
+oPXy47Sbp6RW0/aH0dg6W3yLquXbSM16GYTD9xW/NfQCB6kjYnwwV/W5lr3YqOWpcmGZ9uv44u7
RE208yrb8VK/zar1if6r7m3jUynTuc+LXe9p8GOLOe/LY2g+ORta/j8lT2V3Wtio5b5HQfSniWb/
FWHIcI+qNv6JnXx8Hc0QPvdoZ14a2dDbSfOM/UGxCmPXPNfbP7Y72AW2uuJpJnvnyWcV/8lk1eZg
4E3/vpZlHH1XbN3eUbWBcFJoRRZx4Ob839yuwJCm38p7WgLFfAPR28cN/vkfIluGtgxpzI4UZDaM
Cb3OOWKkOOQKJcOJgLgNwmLRYWd7h5m6P3UVVaQnDxg4FuIUlSRVOJC0SwqxozoOlg3iymbyYuNa
ZU2LhaPfx8hff+Ux79tNzpvvRjlBEfTVqI80mFb1MZ/UPO9if6mfo5UmKI5U624Ks+qvxKF09scF
lHWccztDHgyrt8L3n3ubqWwnbV15l7HTw3TJjaD0e9lqtCQl8V2m7+Y3AGt/Pzpe54MzG2P/MiUH
Jp014u84+YNzyDCNDGm9eQzXjInBdrJ9r7VTBxAx3vl2j0QjR00PDzLlTAHwLP4769YNDPb1OOyz
2MvDlCcuQv1SLP2e5vcBKhhM5DEoy2Ha5wx/OiVcoAsOg9ea6tJMY3lf6FbOh9yS9g4AcALhL4Zt
3W29m6/7OizrHPI+3IITmFX3joTQA92eTWMnGVohQmdMO9z3820GBHNEjicj1iXCRLCyRjK0awbz
IQz2YyaKJx1P+ZTyixV2YtsIoP1+zv/R1AONwGRNI2oXtu68W/2FnmPkaeULXHZ1dfuoLR4hkZU+
DqXysgPCqKp5WERvupOhHvSQb04GsK+YZaJ4LF4HwYPnZvH62MyxWxA/voiT29uoxnPywZ9lME2X
rKucV1c77rwvtAWXgFrFZuPSQ5N6nl/UiaeNvI8bsv4SQ558dQL9zO2zL8K5SaVW0Rsno4CH3yrm
UEApekDgGf/wNYNmk2cYftq0BXWcZoKHrrXaIVlv+OXOU/Myp9AEsZM2ZRs8jLYrEuzwy4mvFPRr
ZoavZiCEycoFmwRAgJ80WzlYN6JUzCy5rJDELnjM7ZDXR4MuhHtLWa2zyzdvrl/dRcp/rRiK55p+
lL3bAnynaon5e7u6qs5LYw27cajmN5aFdkizcoMSteqq/mE61tF5ROk27PrBrY5L3Ijv0o4ieaKX
RpPx1masH4Wl9S5rMj/Yx9LRfeJyYzL/u1n14DQwbzuK3POzznwOVpvGb+tSZ7MXXQALgwftNvVf
K4yVhpGyOWFAO60xyepye2gKMelkJRFv2gEj8u14pATdRwEVQk28rPugqBiTizm/dQLHun+scwG/
Jkrzy5BouIO0t/5bMmG/rnNYX8qijd99B5yJAdtf9yLLqBGd18H7r6xrRsW+RdCH2iuMHg3NjV9N
JoX7WVfZauWHpiJN8pTn3mQ9mxyFatrUau7Y2kFbD4GeEUCGTVmadOXOnY6AL6xc2uv7kpOdY3DH
EeaYe4RhyGmCMhr+OLoGFWSr9VLVKbi80kShvJvaWMDQtqL7nOnmPgfQgwX3IyqlxO14AzSiEm83
o7O4a6qgR1HTBOU94Hv/1wSdc8ysVvzeKugWkNe+aA6rE0BjhZHMot1kAIqOq+XVH0OOsCit7b5+
G8AUiiTyIaIT3Tet/wIQHdz1gSip+bR4TxI4ef6ItoGiO5QkZYxnO2dpZPMT3vbD4dZX/1GHZNMm
k0XVfA/B1AzHCWVlMoStKY7orE15ztZBTw/aKnIPXbCD6dInaujba3NoZrWMn1Gt11+FWjDd8KxT
R+PHU/3TlmYOE2sozYte3U4ciqki7WXVVv4sa6GIYowD7e4INjDeyWg5a5BaabpdDxhmEJvP8ikO
wlsaF6gkCkMqLBNhOCkywOKvmM+o3sl1m4lAaNBKObJqHqNJNy8m88WHN1WmTHJGbJkiCA+GgyH9
kw7MZYup+XA67yeiMpP5eQjXv/Gam1+lvVR/XZm7CtlUy1LQ59l0abJqag89Fa3LBTTjphkq0Vg/
IrDwUkcESpxy3NXP/myFmrnVBVzujT3zSTrmbori9tfgaRFTs7za4/S34MVYD6KzQnG6SSPuyOaY
UurzGmSG/CMwkjnqb7EgsZurub4YL4uRiwv3OeuEe9d3jvXb05a1931Y+LlFsWr82y8N2Ux6pj+x
cpTl4qLoRQHKNl4VxzyuuDapiz/CdghG86Wo/H1boVAIlQpmSvy29msca+A7Kzb+BO3ij58e2jb/
2C/LyD4km3A/WYKkum372YLZgeVs/Vicb8iWpGpTWmfWY1T8Zpi5HKHv3EdE++En+uVeHAYIgZfJ
WtxPngH/GtiqeNdukJEpW2gwSSZaFEOcwuMv7djDhzvaa7uTkP27UUiQGE/HwdMKo7qfYgf1DSl2
GARCXUiE0nPtfHZFNZjHPmNrBLYRGyYUd5v3Uc8/Dbgbel/11q8vm+Bo5Tjlm1wDZ/qwkFQewc4X
mEt3vQ+2vL+rguC2HjR+96dbxuK7JunhcxjBGxMnhOhO1rIbTCqV5VhJAQN7KBDgvC1Tb4aDa7v9
ekKk6v8mS7FOQiRf6ciISHA5d/UBqLtsd42qHBKYaxM4fG5rwJXX5OOXu/gIQVd7zYbUuM32zII0
3GmA4LtgvR352GN3E5wpMq+o2+VyBAufFEk19eqUdyh5hii1tJLdHrM242AY46+YXHjONujHpEQ2
VqSzWa1E9Trf8ymXfdoO48AT2nX+j+31ATnimjlmrEnGOzmt6w171+CeTGZ/CT6CpQi/Z7I8XrW7
mN+YLsrHm4RjThqvVYcZyGyBinSdP9JB4SnQHT91UvRp5mwcXaoOTk2PmGGRQ8ZcYRj5ZLV6l6CK
9TsH8+YlqhPZMQeUOEPgz/C8qKVWRJqlQxItQpVdZpmKq0qsZElEnLXfGsnYmOhRodW6lTXHx9a/
0QSotvom8Yu2+/InOzQPYszkI0aWjHPeCodvQkPK9gsZih4SmjKXKs341x7WjKpUS1bWwdSRs1NR
2DwYRLfxEesFKEPZaf81LhtAzQw/wZBoRDH7wWnI1a8YGwgxrvnpy6qwaPRrzdTQe725n2Su2iTY
CsKUnSYv17TmtoNmF+X4CsBb/QkdZPLQWmDzY2y3F9MroATOv8eagL83q904+sd8BRCs4Iz2vZTj
W+nW3V1RttlTjCTi1UL0xoNn983BoF28Wq2EorHG6jT3ribBIgy/VHyDq7NwQYXUTst96bkcd2tR
j6cows2Q5u2tumaum+DEKzt7d7kZnG9Kc3iqBs6ddl94LoDkiO58jzgDnNQJ6/Ws1jk6M7zqZh/y
2umktoLpn29taCBCJewksgbze1a546ZUY8g7h/Wa+2eSe7uL/ANY+3IKOsOkTodI7aSkMbj7iRn8
byBG6zvmwvJSk1d1lLbAfHOKYwmmzlY109pUKxQt2Kr0WyX9Mthbs0shtQmt/BsqJf/x6S/9r8hY
uB/ZSnilIjVxKhQhC2kjnfmL+9Q5Tp7yP7jf/eqs+MvekAJWHypb6+cO+5B11HIJv2TEHptopJro
P5vo79JgozkstJ58jfMq9wai68Hp7LI4lNYCzr1sxBzt8mDxzuXMuZPEHEvpts7daTCufVWdZ4ZU
NIs6aaRpEoNsl9s7GTFDn3WbT5dukdGdjYblrQhwwxnVlAMGy6Uo4Lql/TFpJB69R7Oznhtz59lr
94ZuRv4u6mB6kroHbsRmdUKvEbwW0Pz/Idg0NB2YmoSZwYzxfeZ4UXbsYK4Viu7GRjYV2XymBeLQ
hnWnztoUmbB2ed9HaBu/ZV3eYapwdkVdxLuFXuv9ltFGZdyZY3SMTPUAtWd9lcOsb/Ly0X3gYI92
KvDUWZMD7KTzMtY/nVvk/8Ymkns3ZBxnHwMxnrkpgBiEPsWoFw8AtdYFWAqtC/y45RKi0Krfw5aD
Cza57cf7LY41YuQ1A/nu3DiMzq6LdDSZQTpfGbNHjSgkRlyxEQcdXfKaaQn6zJhdHo7bvyVH4AGv
3vlpL8fw1+SEbMN8cPODtAtxtbMWERxkCDCLx/RQJ4ERXXW0FDrDu1FAkSKZhy10rQWOpArGkUAG
LwifVdMoD3cHnhx79Gb/JH0qspkayqFdDmPHO4spM5iDi5q67XnzPPfZAwc5aEQAxX5t0aMnK2Pa
zUvRVaCnnmffs2DktJuo0Qtft0mVzi/NQJnxGwrYFyursuoQx+74ysy63EcrGznuPVArj/VKHkrh
WSAlLZ+vv03zWwAijfAGu9eYysxyvvw1jpGwhtZv9X+riydKHkxjs3XAvTgyf+Oeit/LkkZKvG5j
Z4kiDerqJjzi3PXGB/RUYI9o2E25n+j6jKiUzMvoFdlyoZ+2Gdp8IUdpQQlTqrln+hN08g6pahRf
m5jm6cktsualAHZ8Fo3d7Zom7v6TynZTXBd5d2Lvnx4cOwq+7LqfnLtA+GPxRvux/QY8LsJ9syl2
amPFgXumedbB8gdo1i3MAHlWOBe/HMeQoPNiwtQ49/O02gl+WWfZknrtxH+YA6V3DTYun2Y/zDUJ
2SirZKIKZZ7DHLEtyS7VdRmW/gHDAxdehiiay62Iuj0QmDc8o18QJHU2KKLie2ebLaq46fBxqitj
LhNUtc0synEGsJm2wG1x0vH5y5T2ys7ZZUa65tjU/lbi2jRzfbQmFsGTgZlw4VUr1BWqc3SeWkx0
VbrlWzMeEJl1WHxUS7C+WymbN96xz6Ufts/8+iDM44Z8Oylam18gc2kuFtqPPgLau3sMpRL6fxpE
EXEm29ln3FmsmM2yPerW0hdrjOevaihR+AxBtpIqhBajJEaD/wWhsSvK56j3uM3tpTdXzGSrAQgh
hu3YxziJEkd4mLWRF4TfNM3BUARdMdyFU/R/LQmGqDRoDT8cjcQUU89AhEAy2DzJ5FSvNGtyZGUR
1JzbIj5k2e4TT64lGj2kFW+YDSVINPNlB/nLp3cXOq34S/SKPDGkqqtjTRbs0e0tbhl27ZNv2Qu3
ReiZve7xaBzq3MPvKrgKs0tR2PMBwQLsmhW5z3omU7eEVDyUa82j4jj99oicbLjjhM3PbQ1rspOd
PQL/D4hjU7u35GFazHYEMnIPK3D5YxiBMnuGI0cKVJtXVXizBS02QTu/SMMPvuglkq94wYmJ2bYq
KE4FX88rrtHoUasAVq1BynO/BHH3KuZKPxLjXiGey3y+DY/m9TdLwhknUJ7jLkPGxfzHvUZRBAbV
U2hH4ZR6TNf3Jczgrw446ClCE4tGk4HwrKkEviXLgud2syp+CQrUHpw8cH97lZO/xyNqG+ZfvuxC
BsXvhSf+Hkhh+Zx4ApydO00jclHoL+woPOk5cEXpfkVBsV7cIQbzQ16HaleZDm4AuM5511mEe7/2
O8J4TXQ3y6x8KXExHeNNwekYt8eSCZ8OUdsb7J0p/H3wU+iuQbc6VfF9n+fW8RZQ/At1BqPZ5Ea/
V5uNKym6HlaH58H5ssiwXTiRp/FTj318mQsvvApTNqcuX7IrMHN8j0YseGpM3DCyYFeqQKIH69A3
fvkyDlFzHaw+O9b4uX7G5iYpacHs9qICdG/wSrboBWy0RNprgYCCYPkbuQPPUt0WCGHm8ZYhXkHe
NLA0B2zDdf3b991R/6ftEegIt5A8OSHBk2WIDJealsgzO39sAlQHtcyjfYc/5zuAa0fOifHq0OI6
4D2vt6cG+e2jZBtOWVl5tTvPDUjciAP5jasLxcEwyLOI7PYYhSXaId3kn8pGFncipT//7Y7yRt14
t+FrhsdnKSjIgEUfmd/ZudZ/rDLqGqRCtn0NME4drRpzw86Z1rr644fVeK7zDHxk5sxPuIwQA6aB
h03gIIG53qdmwSke1aGbeKWDv3HAyxtfQAs25z8nIo+Zk6ZnvgRMYmd0u81Tx8aX1ZTgpSymvbaN
E0N9KU/+ripvhskOQyxtIlzjjiDq0sJSsWJyTQkfrf+gQc3EIWqk1LswKswvC0JUPN4AGQ7nWEVi
xzY/Usc0Tkv0ysq6/jjTomH7uAXjHzVbw3Ki4wEYPcRxllTWgAV5q8tSnGKrKPG8xlEhH3UTMPj7
YUSq0zbcJKC5MNF0dvyusk8j7PSlxk7x3IUqmGDBh43D2YmifxUVrSop4QSCpFZVnp0MqzHYeBYi
36ZVB9lQi433Afm6/8+q87h83ESTxZQaBB6XVIzeNkHrrViE6B9eHsrADhpcL+H8RSeCRE+uZY5r
AFXEcJhuQwHay5nPmKwGQKyJEc9LcC04O7E1ES7qaZq/uRmn6R4GwHkXa8AGVaEEsVghs4oGdR2/
LlFrs5GyoGAzWP33sMW0C3+Eu/PYtmRkKO3PWPfXms3Cn/psH9UVRrutXvwGkCO2EaN6kZW9NAXR
P/OmsKOVrJ7pTaU9paso9CvjYbEcUb16x3yl6ny3AlFcOX1KiZtAZPWh7GwetzlfgNVyRPIF5ExV
kSSsq2HA29wVTSpyg2kpimV1B3EMo9OigBaJPUfhadrUDex0bmuLQtGQdvbsqdQjMODbioY6uhZr
vMmdWsR4XREfP4a9ctej0gCak0Kpz9m4ZM3e7XHRpWYe0Kbn5NKicuJHPwANshtuLq76hpA/C3ta
6TLOTkPI867WPC2Zipw9sJtvpwg+2u+5B3numeM/JxShpzn2x58omnqOF8S7fxSWqPDZ7frmu8nM
+hsLQNMf/dXr1l2rZG8eh7zFvVRIsYtdoR/mccYbWWTs3tZa+SJP84o+5hMzCYwjB90C0gSoeWZE
7fyvVvXxP1wncHxc0jEfdD30jyZqqpR4465MFq4bjltgCT/VRGgHH6h0AvoXurBUnQTuGIuba3JV
5Eu2nlzU77Er9IhvxHP8Y44NqXzHsgDNXl46zpTWeUBUJof8HrUFUCDfgVmCuwxIu0kj/M8/I9qT
7NQRuvmfiFWobiqWobH5JjuDpVJkxvuZ3Kl+U8oFrdPb1t1lm7KZjLJ8Etx9xWid6Z8WEZa5sf4k
Ig/WysR1ddjwsZuWsbqGmV+rMPu1tI2Ogp0rI/cQN/76EA6TtN8R/Ib+P0ytrs52CEjn5fV/HJ3J
ktw4EkS/iGZcQfCae9a+l6ouNJWkBsEN3EHy6+dxTmM9LbVKmSQQ4eH+wskLG/2DDDNxAdERkrTd
VbETxJSemia+WghS4nYpRHsC45C4N/gItT6hKSpmgLO7eXjWxvxHRxvbRxLrXnswWdrfuJHPvZqy
C+ulXMAe7Ah8tDwm0BDPeYmqKv0iZ92CiwLuE9f/Ivm6vdKe5J7sddn+3RzRLxXAzWynGVTjKa5C
jOLezDjSU10CHTWpR5PvZW+Nd+nCZY4PnoMbl31pEs+ZqTjDQ7q3RRy55Kba37dumEdHjwFk+Vxv
bu5iT3J+dG8XULe/8YGX5lDglZYPJDFleTDkHzPSNMWYvSQYm1vO3BQZOJMhzjoWTEUCIALh8AN5
Wv6sBO/KHVdGc59Mi1+djCaduOu6iS8oIfD+YQG0kEbSfNMNWvmdtZRCzGCJD12q3PH0i2bvY/6W
DLnXPhTovlhc+IeHOOjmu1A4iCqBygqDdEKxvMfiMj2kEAzEHzuWlAJTjQOk1bJKmG3nAmkBM8AN
f/5KI5JIvKvF7JmbmFzmwoLfov8XzQY4Q8NC2Paccc8yTMRn0t+anJeNgRR9tdkhl9I4tvlQHKeK
tOfb4DS+vJBXx/+0W6tahNslar1ZHZ1g6Jsf6k3E1F2FfY32V5gAudF4quhfcwJF/R16EZrvEkuR
37X4aiZSJkE/veKeXdl4FNPbHUosG92e+2mentTaJPQJTAKbjxHbxYvnmVIcxz7X83mMmukxCv3U
HEESNH65FwyFulvPjXHYMHrT9PoePtFjS9iToW/TB08QKJYrju0Gdyup9RvflPgouqVpz65cvXcO
4q76cqGnTODjkbqucYjP6QoJosqpeuIlvl3o1Rve30J13wlGnMvABZte6jHOCO8Og2MeOBl6LHS9
67f58+KENFJtMF1jYQZzl9WEqf4h0IXi20SdyZAtSvNTM05nQV/fj/lzTT6TUY8RqzqXkXFZMVq5
E2IfgDgxf/FWj3G4B/FLVGMAEDL8y2A+2Z9SD7hkd37d6vpXVqOwP6FhLu4p84GA41WOGodKLezk
mVlWzNgkjG1P8sr1Jlm+eMIrV+8QCSLR1yphkPGcF9rrf2YbMvEIuc7rG59hVPybbmgOBzRYg1mJ
y6MYVQTcpa7DBV/01nnsbQp6bNnrFvUDWkHALo/K2ACCDP7R7r8QqSdKmWRxrG7dSx4HF5d8SvMj
eUv62xx0QchciKHMFzQrH3Xelz0Un7oo4qralaG1AFpUPZZPjSBte0VZjKqHYZkj6bFfAC+uxjDz
ZTIs0HDWo7W4polkVM6ULPmvJIon7izOKsArTjvY4LthNrf1kNMahgDU2zY5zaoV6c0UegPADgYl
2Z0zDH32b8Uf4C9825TwX4rwdIX5APNc9T6AK8s/4i7w5WcOPSJIdzrlePzwVS3A7BcFS20Ydfai
ie0VGIO/9Jc80GOXo+0VMnKOrRWll77oLLceCTuvrJt7oDPkPLZnZ7BnBXo3i/MdNhibHWWS5Oqy
tCCz5GFuyCvvJN0Vru3OtOGp8Kp13TddFjbcd1UkXZcM/7wkH93kZ1/LquL8Nhko46FxUDM353Jq
ecInRJ/+mtf97IDgref0ffNmeUfwD5l6CXOP+cIh7cIa9cF1wyG+8eOROPeuwwYwvHdYlIYLE3lU
89QaJ/x07YgFQy0e/vhu8JPqODOiHF5xXMf1c9N2Q3CLYyyiNU2rpThlji/1M5/J+kSELdTHlPDi
csqZ5b1ESxzpva4KIpYgHQIwJ11PSeyVjOmY/Sfq0iDp2lMaxQVKczQnl2p2BkwpYJY8MmzNUH3G
lh+cYrB2veTKVENl514mNsULjzD2IEpUqYcugP107/fFUl5c/Efro9WZMd3Bi2KjjrqEfHHRQqf8
1ac5mZonXG95w2PubdPraVnXdBeiqPIPuJT7kMPa6aKlONdxSH4efEHFgAhthXEk53Xk6bMYor6X
XIKChvjY11iT+J/BsMiefFnnN8PFjk1S3EdJYwUmp6rr4v3UC73eTXXKQiY0ZZdZKqvq0aYYTWM+
jZcAna3u5vWsCqn+NSu5URLEUxrfd03FnKjW+PB4qlocT0viUTYT4H8lMdLFO98xGPWZys1Ptg7x
tQCpWe/jFj86Oxxja07pOLuPLuPO9ZgQOKFe6oLHuiuC5epWMZnyefQ1s61gYrLoOYn726/TDjeB
Dmq5W9Da8qOuWlKbAszJzkSDemc3lg+gUnQvDqyz3x61FqdO7mKijceiPdbdxPW4lFy0IKMWRmx5
O2TnwPihd4QlgHoH7EAXD+kIPvzkmZA2zhsydQrjMn9lxIMvOkpYqUOUbSo/86Uesb5YZJNdNnZ0
Rn27Mb24C/0/dOXjXZ/GYBCW2UPMjcsm+VA1btF9ks04R9d1ZtPPmKnmpY0SXIcJGC3Ky8oiirWi
qzwu1zQ76oyUBaxSHFck6Yn/5RPz942vtu7LonN+t06JMcuGxvkt53XUNx4TlRX8uSa6QewMmvsE
RQxbGzSHZWuabVK7JOEXhiBhojeTAROTdJeDFX0HNEW+t3Zzb7oop3EvJdrT63Yu3i59ww2oXOya
L4yEzFWUig6RioGIWhJFobdLmey/MwuvHth9qAoWGNumQ0FvStBMnc/vBpN5wJsVPcTaRaDCXMvR
V2fRrpxGddWDWR/mAkfjzmLoSbB0VqkiWTm7vfktnGJwG94Md5jv+2iIR+Z2Y58cGbJl/dnm3ILl
2ZIJThrS6x7KVQHOpEuuUbRK3VBf1jp9dhe/1cN+XLC0n1ZakXJmzjosA2vV3MI9yS7q7VfaChXc
9Axgp1OWzDah8BknfTMkFfm3Aj2akWRV/wMyFWAjIFR2l2Zz/JWsxvmhKOMzmbhDysPSEolklr5V
zNr6FE1pOtN4LCtEOh6w3unOocAKflMGjtTvzdwmzNFkTVCrdcbMXgkD80xksKiumaWoxdKGH2IX
unn/Cz2RojpcqXIvmkX1OabTfvEO9CLcKhZahXlYjVF+9YIphVza5LauKvfV6nqyuhRZPfuwhzGc
MCfDRZT9apd5zO5TsU1hj0VvEoZM0kNmJiyCSzor6OlC0k40xkgR9hIEJHmDZ1Skcf1YY1YD4Z6J
0locCL9UywV7VlecoriVHmrzaMjQxlZ73ctUkMkoF58KzTLGeGiwChWHyahYQwOb8JW1i4stAics
3VpkFfM8rHtUS+QF7PyJySkiuRxiHtvFDcS8nVarGG81rs0PTONZ/2DG2c6npJSVfbW0vnd1rtZ+
H7c5SQwN1ijZFf7U9regfQjTVakrh3MsBqf/VGHLR4CHNgwwGAdB1N9kwUhAYhqqlfKZtxgLUOE0
87edMYncpq32l2PG81i/yZIa7ajx5RBoCJ3wFykOPrh4rUs8c8LDwVclg2u+hjkXd73w9XSuHdvr
8zCixz9y9PTuvF+HciE4i32hwlEcJuLkaT/FDe+O6u8ypEJf+dU2PDgjLI47HhzTMHbNjH8OAfQN
Xz3WjP8ciTLLtH8hI59Sfn+tHeAq7DVx7V10uxTru5ubZd1PgyMi4jCZkybcT6H5nq1qphtiOIt7
s+K0/AiHTmf7PkGEuJSEhSXUI6f7CtQ4/kLtpOfoKieqiafmTXlafTPN56VsG5I6U/La1R7jvBEN
LYeaxYQWWlLWfjJgDf9bJSbSfS+mlSBiO20pTp/Rx5KK5auyFuILSh/+tmyT3uIirOXBX1VYk0XV
Uv9Gx/OfxZzFw92mQfWo8qbDSw5heL0SzgzOZHqdf8TsvGsL6NTeA48g7N0bzKG9vyI14hNCz8wL
LNV5MFbmFDKVv+lzhbs6KpWtH9LBmJq6qSTZlcR1zKXKutJ1j0ua+nTsepQSNFwB+YpuesP0cAje
o7OSm0R55MtJyJPbK++2H32lBr/ELk4DDGqoS1xpHd3jr56OiGQG6qLarUNNZdvOFf+S+zaf9qox
zQNJZPPhOdHyWjvC+86dyP8TR2ht/xyhk+ma07+T+yMuXtif1JaUI2YA8nXewCv6QJ4wwVNberRu
S4dL51I46N47jRX3PGfoemhs9jZanepROzEB0tmVRXD2gY7hZ2EzEVbTyA1TFOOBey+EsnQdq1C5
x7zwxSfpaxidDBbFt5fqKjlljAr8HY0qB2FOzf+GNjldonzV/xapzXMMdugeQunyn5NTF+2EQnzc
T1sAbpepEAqBPxQpYEiQL/dyjdYXr22df0HmzOuejeLJs8LV+C7GkiOf+bg6dkr4fzKmy+uOn3qb
jkJ/uFsZW9OBcAtS9ur80vhZD/qgVUe3CLgYm1X1z4mfBo8dWZRbTToQ7TAvmfLqZvCrgwCq+bRp
tBhX/NBF0hqYkycz3shAId84NY5BsFCq/BC838MV+YsR8AD7B19FLh+MEHS3RR/Ja2EM5v68dl9G
YlXLETDiVsqQ2tX7ukphOHhALAGg2F+2Z88CrhEoZ9gsMzHzNJXZexB4+UzwRaPBlZlLoL1W0XvY
QHvYhY1yfwWtGf0T1r1l3IEOxs0LqC46tO3Y6t3gMT5suiZ91PyOYzrXuKf57/o8fFGSID1zzX6H
XV98ZJhGGdav0UxR0kkXvM3cQY68GJ3H4YGq0HS36aj48QRUH3kS1WidrVRAKKzxZb+ahKE8Smzx
wqdJuKVJnOAdiNB0UGGFDaPPROH/NWYbyq9gBU/AE3OMPPGWawyADrzAa6AHgVS4BA6E3DI5uajy
0GVWPp0PlkL2LGxQTSXxzkblA7Yfgvzws/zhkcZKF+dhKYochZ0u5IFQyBxxHJvmxR1AQu17SLB3
Nl8S/7jG7EQ56iFwXc5kfADo9Nu5X/pd1ZxC23b1Uz7AS70BnahGVBGuFIw8ktrdDRZdHiaN++oG
swuqqFhjyKyS5jJNIGueSJjLNzxYboDpxlh16VeMQbuigjFBHYs9bt8Gbv9Q4bKEpoaOEuz5WVP7
F/E1ns91y46hmM7cSb3pbKeQifhOiar5vx+Q6ZvchYxxvd/OSElxjIrYDpeF8S95lsmvxAnDcvSK
dzvKTlZD9jsh56iWTrLHdfnRkR+ap3Ml245WTfjBfyObHJ4jIVJzwNgms5vJSjW8OLnKr8JGjNgY
VNsfn1c22bU4fJ9X6ef3HYTkv/zrejl03uZnazEe8DBMJAJ3BIeL8gk3oU7fmI8R8+U/6ZTPFgpI
fMafauMjPU6OMzEPBMjDucRBkJZ9f04HiEUH6DfODyBg4lNeLe13BFjTXZllLbV6dLOKVPZExOG7
Dmk2+MI0oXE7zDFpf4mngtMF+xwefWpfUeAOR38cMGfCAjHqMMmARdEVrV59E/ZZVF9HAAoY3/BM
RAeAul78LuuI4RDOlncBWPikCHqqI2Ftot0mJbJwBu1IMqBMuXOpu5KnmPwEGFpUSgpYz/qXEgrn
eE4K4E1bVcK3VKDuPvhFizdiEWw2pc5M45sKW2RwFVLRT9em1+amGmOymSpNuVJ2hfYFHKCxbEs+
485dvsDqJRc4LguwOF5ZUuuDC7jKkCsg7WHK7L5DnUGI7aXw7vTaIqy6A+4RZlOE3DBvRowP2rhB
Y3IgAiy7eKmQ1VOsZG8zcsNZDqp2sfGS/TumQg1vMVChfd+lbQMGuOQrTKok+sj8Pv+pVgZ21shS
noucPM0uEmH12o66fDNhb8c/qlqC9jcuL7qwjvBdv+N62rI6aT8P55Vwt3mUSJ/mDm7neNcxrzuS
nqris23jzb8w+I0P2bcWz4jcJSOjKicKj1OBvb0jv8Tsi2lMP61c5bVdNytCC7LoxMwqkJdC2YhJ
p9+t3St0XSVPJLjbHMZphXWKbZSr3oXj0j/1eOW4BfhwKBx4ws7RbAnI1w0jeYbePiObMXO73+1q
CYHgnsIMAKMn2OO6RO8Yu3z5M68E268t9miGYcAoz+i9zZPsta3vNo193ktNQntPvDiSj7mE7XuK
0UCGUzo13ofwlvyc+4Hx7vALSWT/qqI8nl3dFyfMKyws8SIU5D9YHyiJSa6IJ/rhcktfuHl9Ixtp
katrh2jyU+Yu41kELqKCCapCH5G4aud2xjJ+66E3Py19HdV/e1vb5CDcSNVfTmbJocixiK4QZXnG
62mo63NEJFLfwW1jQgNXyHy3WepecSphX2FgWQT7xjFee1p6D3uQxK9YHBg0Y3tc/bG5V/3mfcx0
33ZPoS2YzpPwS8j/GZm9qQgJn9wC7rHjgj8wvHLCh//J1hd4YImDQF1moyZ2eDonPPxsScSSMRdn
1GKQFTuVBeoDY2g+nRPiPFuONK77SxWppoX9F4hO/PUpuOCAVp33RoYgfMMiQeVFG6eCh8iBwLVn
IkJYN2mI6t1O/dhPp1yv2N1M3Lv5tdGhw+guyAkGKJ72iTjNEjrkshQt09z7XvkgbCrWU9nkuTh0
dqvNOs/kFx1l5V9EXxSnEcA8hiM2D+PLDBL/s14TnI4Tlf2jLaJtEjuG7rvvDuQ40ikFo2vyVN2H
CRLLzwi8KjkzIadUHQu8BjcGHsEtEBkmVrGou/FiglXCNozcnFjXMlPCn9qV7RGwMn2ACGGTMPju
cmqeHRE7Fi/hKeiz+oTtri33kBwAYsxuNvxuCNPLR/BlYnjEN+cemXbQsQlo6OjJ7VwfLUlTMoht
Gd8motBcJBAyCT4VdDbb2hX/eSni1LtVtkAwh5S4RWVoBgVhtEFs/ugKBo9YMo2NeIhJRPfG/oOE
Hb61wid5UaiQ3HbGEf1LRyHHd9k0a30oxpQrjxgdVlmsimo6LDmBFYN0v+7s1JbDNdcQAPdF3qC9
pH6kGY80ruxODhMavuhqLq8qWDHEgUpdYAsWMZvp0xrIZzrAQt6nATcKwKmKEss3qviOiVrmO4VJ
/slF8sQNSrxrDwiALEjbU4DvTemN5zQs/KeJgVm159bgICbgshllUxwJfDw9rvU6mafnhnQFLogR
tMNOgGpW+P8AFx7lAhtrRzvvVBAEhvgFfYYSwrZReeSmx0Djs4/i0yMe4uyKJpV/tyvS3YXhJJ6g
54g7IsDEv+IabA0uxc0Wik8UB3Z+LmKDuZn6KQyOvXBpCoRbY0ngIirNyZ2HKTu6bgqVmfln1p0q
1apHi27wrJrUvul4pTgNp7F5sH4n77XH6YA7UAFMCPwNiIGKyi4GPN/6wZ8A6p2AW/q/pZqAg+vW
Ua9Vg8mE4trnP7TgSBL30cpod2HyesTbm5YXzs+ieRD+Kt9VUQVfYYeTDJjgsmloNHqXNmcABPp3
jkmIdIoPxFpSM3tbTsND6jk5QhWI7StSUdQcU4+BEUYim5ByDkkpUP8FxM44he750sov3fv4acjv
SclrPvn3HBnEyyCt46qJDN9CiAOn2hPK2oJWWZ0eiflug5xmA8NYcJczauWcfS5THBFY7Tkg9npu
cBhTOVMpMZ7tGcjWOt8XpKauJig5ByM14m6oiIj9E6CHkuOYBxzRY7Qmr9oM2UsFUO8zARgd7HQX
b7aANda/xnWDOfhDx6+Vnax/3AmKAr83+ZBFTNrA7cSdZEr0na5hEhw2Qajbmxik7i5qmcK2eIFe
qfJFc9Q1OP8DrWz2nI5ZghGs6Y3/Cmrd0Rd4NxjXwBXTKSvhhBftasgCTOnLvxAgVpAxjIa+3T7B
9tFXUr8aYu/fFftX2ovEjI0ojYjUH4oox6pgBFrVTsTjgBOrYq6vWSKWIGbLTjGki/AoOxVGN3Jd
vOX9MpYEh3SACUMBoG7p4rgeinXhlKsAmnNBt1FUncXSZy+mK+dHlKqJIxFQE9o05uBxFswgJCVS
TqwL+BouxC0VmHamn48hundwFIqB6WFbB/dFccHZzjCDGLDhWH62Pm5RDI/8NK3CNFRx55g9Ij3P
SYtV6NtJFtoJ7VhsaORNNIa/xfxRXVcrIFihfwE0jBCYMlFmc0Q0FM1xaczyp+0TLIIadiamdZeV
1BqlgCYtabtb3Un6Q1k6wxfgWR7wInIAxkXZZk/H0k2OjOaHtASWxb/+KsTKCRc2n2OP5sXPiTh5
YK7CQKQdOvc9LcL8xydtbXbW07nHwiIrbhSR2fUsedoIxDoNhPm5wJHk0oi0yKjaqc9zYHE04iWG
b8KqtCm7sWbu492YD2F2ynr8b8feq5Nix6x3Ku9xv2OS7Fb8XRcfhrG9gT1e9CfVV5bo8Crc5Rr6
LrEe3DRIJPzlwg5zKMimfgAj/p3qib+LOxiOxyGZENAJT7VX2JtYCM0g1ttWUeWcaLps+t4MC9Aq
uW5KoBe5HepmP0X2OlvOBxpOfkaKaHmVOTaBQ2voYBA+nAZ4h9q23cQs8rm6maTkGwBXwuTBmom7
UM5C35l4DJbT1FApLdSM+S0mjm7h9cw1/H9agwjrCPab4s6fdVF/aL4F/RgyieueG1EgXUJYlf5e
Kco1OpWoEe2tiJJ4GpEzoXRewxD26w3nTJ098RrMHac7teEeLlKXPIZ5ibMBq2fvXtj12+huD9ZP
APlJLd8mTaEFLsG4+x9r3wTLxkjJafTjZuQPAG6SZfYiB68e3cPoVsM6XEIQozFnTbaRSNI0nmgF
O5ZOPBi2rixoj4ktDjJgqj8eK4xEXXvHwqkifbELD+vj6PWwj3WWIAPjAuXyvw45Y5UHBfNd3Fpk
aecIVIn2hlqk6M6jBzvPAC+2tlY3RcgrGKKK4IU+ud7YEooljMjo/YZiCQ/U3hfkf4ki5Uxju4uy
uMt/VfjzFFGTzvUv4Hrarjq4rDowf93VRT/wOSaLX61fM4M+YoqT/N0BoHf+Q1QNpEzFijNrX0XV
uHKxziB0TrRPvoNncWzJC458coQ+E6xW+HlgKPGshhiWKR6mia8f6lFC+4HXAyg+fs0N8yKUV7l3
fu9r5gfdXGfxbgAclf4Ucvvfgx8Usia9MRNBxe9TNFX07TowZ9gQAT//MAnNGEAXE88x3Ck/uG+b
CfivKkbH2/k56jMuSAGr8jadi0jexbjSYdGbIQRKYkUYsyhmKPPoGzZXshky8boRIA4WbGyEGZv6
2tV8AZvBw/gpXxKxpOuko6a576utM5fNSI+7FG4N+M+LMzF9AJqdqifLdLv4T6GzIKosc7E+hi3o
4cvS+JivGdz58p5APeeIWwPRelYDrLgnQFYVNle3q8P7HsK5c50wH0Arhpcfvoqw9ZYn5YfIbS4k
nAJDdTs0uxB/WntJ4UEhKRMln09qyoPszVRK1N/SbZYwOxatR5EKjxC3CL6n5M7PDEyCyQU+FdMU
dHse1qW5zjFbIHaLE0/ZwXosKoTzEDZ/R17TPe4XO/3i7gSWlGRyqIA3zHSqO+iGhJY0HOj0OtYo
cmjoMlj+Yid3s/GABNS6UKw2U/ewGlGdOzK4irF2bV/GAEf/Xgdu8Y6IT4HBOjACJKnwcSqDXCgR
pQchD8yGHPOXnHA0vaFkBEgm2J+YMxVptLDUN+JLd38GUYnxdz8FBhwyq0KH6uyv3jqA2fID+cg4
zaOs9G0xfVR53RSfyCMO2fvcwY5yFDg6yC6MUglz48/RsJKIRlFBDB8Jg980qM7FycaEdDIIa/YQ
5gD6frEQYkgvE4hJ2tBK0ssCEeva9tTGCjA9wV1FH45lnCkf8nFGTbFQJJKhomCpCzPeSrr6JeUF
70HxUJUlNWt4JSCfHoKhxYAwHdplDPxzOk+oT4v2lf1cCO+CBVS6VX/IfOXqhsQoUSsZpgxkwKBS
i0CNJ7ICsEHdMy7aHIg0y8PBQECpuEkLFn7sSHcF8xWmY+R8+LXG5a7p44NhL1XKaIM5HhOLbHS5
qzBmdhQj2C7AfvqyS8Ccxd7y3JMKZ2LoGC4nnwVy5p+bO2N0w6HWPjpbos3VG7WjK7YCHmwsYbrK
q92QibRbFOoFVkBT/2PzDY7FhUmm+0y3i90yjOc5P2E6mMKbhRF+TS5sm2ajAdBGcCjKMxCxoVD0
ZYuMOLWNuFa8v4Snw8D70ZXrug9qGp1drJNq+LVAUGA/FpmHPOCRhI3+D99dn95QUy3mwTcWq89p
6XCe8OAaPtEXGGF+xFaQMjsZsI3TBdGAb3yPDxjbwOgpI597Pm0Z7wKK0oHRbYC7IZxXNcMlnDQq
SZvQ0+7agBr7timSeTw0pSuW+ogOPSwHNhqhVKG4zM2THqu16u/YrCDGZ22rKSn3TLkha+zmRjE+
caNxhhe7kprIXkeUoOZv1ae44sBLuGn3xEqHjeGH5xLiqSMZfREB4tqF4YZMoTT4Sag/mrm+L72+
e1jDlbPEB6m5XMa8Ib3timh4CoEWurc9zX9Hslt27b0hcf8zDnBhropWpfvp1y6Qn8ZnY+dBgsjt
b5cJD+ezNzqyBqkRrm9E0wPvaGW7eDdVBkzgl+816fyYjSBJTh3BA7fH4ORzmC5mGbrLCDTIA7sx
kONI07Ev7uVC7XDLHlNCMO3YN/rbOo1TfAq5OM5/Vq9UwwwuOQp8CEXRTnR5KAd8mwyAj2uELf7K
fbdlWfK++AeaCYhCvrpHnzVH5rX112l9AHatK7wTtUwCPEZkw8oLKCn+a9CW+u8W/DcDnzJHb+1j
2k36D7cM+yMqeQqUOEP+vg/V0o4nO0TRK1U15DfX5yfcS14Nfy9WlJi9r7CqHywoHP0saiS1XxSK
5QbWCpr25CLwBIA6M/onwCnNcgbshEeOBjvEiz/RP8+7JA9wTxVFl9DzuH3rIIDMhlg19L4g4uXP
l9fKzSvnMXQmI+9CD2GM459tBvmOcq4e3/F2FYjTGyQWCwNWD6JGS/ys8zS2t0QX/HsSXMBAIK/4
pFXQkTinlJtPeNGEq8bwDStNPJwXT4LLDVlbR6U56TZ5FDIkbYSiEtu3nHmZ2F6hQOwg/6fbACBZ
fsJETfS8JuZoLmDEdkc7+VBJQgZQCU0B4u6pI3u8kkXfbobNp++cwOSxouXA21sur4LfRsCKk2O9
cfyRKELPHnDnt3L8gpGwZVZ8WbFxoqkQ3x8PqVm0/BKKSd3JA/kSneaUadtBiqTb5khJo297wCfx
jwlzCBL0oOxpuiH9F2Les3DNnSPxYe/gNNHQnpqe2DN0HmDl16pNUc9CaE3jzmK4+2yT1rDEjK01
R4G5uebuDnTzO7WseVlwHeK/5zEiODmHiJPalhhxBkhRB1qsygeDCET4jAwzN2fWAHCisSHNCe54
XjmEVd2K8F5MDVO1lGS7e2NihnXj7KTsUpo8OZOYVdp58GWFLQlKUzKciTBBnA77uO2fpcbCdDuO
g5dRMCTeD11B4f2TXmG8T0selj1xbgnqs1qwAB2rqkBIcmv8XnfaWkBoaUA1cy+qHM2My312yfEE
8PNgYHt4N82Sx4dWBO1wgwPZ/OkrKEiMEZVZMKn5HDbNWmSkhnw3isCSQTJnIdKqw4cIYN16JR8g
9T2Dl6I9SPwOeH7FSgiBYLmrLx5YsfJMw0FSkw559pxPxhZD+e0CpxRXy6iIcZSLnvreOB4WcTX3
3fwIfyB67ZvaiiPC2ly9pVCCmRlUDVdIP03UjSJUCVaK0vQkbWrEwA+5Zn5ExCdWtbkiJJXLjaDo
tVfO2bx9ou+gYVcDLr+UNFf8yuYkWnBsWRApUrTRQ+vmjGJkoZbg9xgNVX2R9ZzTxMYbxndxqXck
zbTLYFFaGtM+IZp1YIJe+heIzkV2TyY+7Z/HaWB/9xHxjVt0KRtmFePKmJLv0sEhUGFiFRemteX4
JRxGaX/9RfKcM0w0bOGpMQNC0dd2rE/c7MR8iCOYhD+NoNB5rPh//gn4LfFlGSUvaioScMKMsOnk
uF2JR4UVO3wuvgwgMbRtvIZ/htEjGKCaDvCXWZKBhW3tyiMTs5b9HpfU4j4PIM2/8Tr2/bHvFioQ
tjxhENotwWi9Q4l/SmKZWWc8sWbNH4030aEtgSXaOzKcq3gbpPeDsXgz7hk4lhTUlfCafe8E6SOj
QpdJKzTg7iwXG8wPDBGEexnxy4yHYiYbeR/WrVuesbO7j8yNVHSb5Q2lrqah/GvnzfTKaR2Mv4q1
z+UjTFhkdtQcovMuHquayr7n0qnGMdc/Om3HOysMEZQu79f4tvA2Jx74FUpAISsAe4Vnto0wZkAP
x82iU1BqW9SO3YfIJZqFWf3R/L+9DjMG5nvrhOHbKAS/BFJp/67yXDmvbeRz6xEjF4jCuNSau9kb
5uZGTx0b6OBzucZh3ltu94+e0cSBvpQBaDAUu753jy52F07zXCZyT+2bDpg0bf87wB4T04jlXLJl
UPq/Ei5/ktrspvqkuAfnM6YTlESpGlJOsWsTQEkDUaMxZ7vGjrOMlckBNvjhiYqHrBT1VCCO/hRC
hWbfJc1uR4k03rPtgbmYMvikgP6kdvr2g3TYXpG5H97Y51O6r7kgBvJZNEM8sKqRGThLfVKHUQFC
YlI8klvYQNSzKu9XMOznxKT/I+k8tuPWtSD6RVwLBAmGaeekLCtNuCxblzmAYP76t+k3fcG21E3i
oE7VrsS7hjJkeh8c9jAvVeMph+m9Y23LY8sXB1kO5RWGpU29J+JqdDVMvMul9jLvh3ANhE6vVVlw
xXSa/ETE/ZKDm/u2oLWn4luis1a4ZzKytnqaS2hj7zn/7OG+GCZZX6ZILvpdkGkL6DeCJrtNQekq
OiM89oSmK2guY288WxyFhDXSnRFkL2FZIa4hbGHhemE5E/DQqapY7iWDvjqaXmIskljMMYoh3OHn
96AxlGURBm9CL5Ye9rWJvOqB+qzW/js4Y7XcDV2iHChLTU9vE5e+7sdeJsh3PZZg5x61tOJWnY9u
iY2bjTegh173DP210tP8YNJ5DWTA/KeuZxK6vAexj4I0+zX0et6bav5yJ5pr9wEM0uKgafgMNl41
+OLEDddZKwBUikGrc2GI+2ns/semz3MpQAYYCQQVchkXIBtO7QeeGEEoQ0xqOsW+N76WFUFDyI9S
GgbDMj04zCL5kQTsKjkhr/5m7aW6h5ybq7VlEOQ1BKdUyqOeWcWsQg/adkAzxz+0NmmIwJXtR2zh
ZEi2WCAicU1NNQznCg9i/1gOliqutF0h5Qg71mhMqSdVeLdOq/EdLxMSt3ELWOqUZpQAnOpyyIHO
NpH94gJS7CjfbfC77qAkTfU9jsmlwIW8hO5LKoexOBMtxa2K3u8YyqOEsD1SnEOS+X9yFyf/haOQ
xQ0JKe9HBM34k0LbL+4bOgTcPeUR2YuHdzN5RQWv80NcuFHyENC4UTMHMzO5b8ajoeglZ3/z3du2
Y3LWjKVt7SNu7EARKhGnD7bX8r5IjVhrAjLhhXeCTT+fFn9Z9zRisJq+PYOQxdMR0Qj7XEdMbNuA
Xhr7EFAl0jxzESKTiz0o7QLszI4NFMJBmPhvcNhYoSzb9Lg0gKMmNnRhFjzPSPqgyx3et7nBphS3
VC2nG7yELIBYjAN3kqGdQPDwuT09EzBM6hNBGqKw3aSG5nNG7QxwWJEMW3ZmzDpxFZ6ByY7PBZEB
1Of6KrfXgTj1k6Hf8SnMbBHw0frPpWWvp2rvOMOFUCmvitHJ3eTkZFBtX8TceCBca8CN0Jyhrf0V
I6MEG4MFsp5LUr3Yj3E52i/h7CEAunir1INTury7RszG/iErJjRY4WiEpSLqA0FoMp/RM42M1IVt
CfkJFz8CpZVz28cPrefxSgbgNftHNPfS5pBUpkz2oxczv2vXR5TpHGLQO3hFQuxKz6zHeQBIU+/s
mV6XDXtwAHybpBmIzXBIZ8sDLF13sra9TZHBfenhwWmO/NmzuuFknpfnVY7ke1X6dAT0QwMpHMEp
mJMN8QTOHi+Pp/E0s/w0t9ZSpf0k1exlIAZin9WSVwuw99TvdY89PJjiJocgZ+dGYN/DJcOLhWia
yfzpwt/lh5cgzCN96Yi1PDuQ+K2jk+bRAWUWsKDLby/8EbPdVDuBujbiaRm8G1Ul5FeMWCeyqbRQ
KJsOH3QxOYO+9EnNy4T9eXaHjrBS1KTu0fTBTefe3sOCshrvNXZ1rJjoFHWz4nwlJVmYJvyMhUed
ppDNx8422SNDJHnYtBzGjJOWiJh7SBu3L3cgERIcSF7TdF99ELqNvddpX+3nIWK2xcMJWRymfFzn
uzwpp/i9bmVnPWWQ8pwT6TiUXDES+t+luH5JZubQZVnWORzfss+K4TxOTY8vMYVu8NWTmdf8/Szt
ET2XxQmdQw6DCycyrz5Sj3M4lPV+pFuJuJkV5uKlH/2w/xJ17j32AWCAF+ZIN7n3sRdP9qkq2Qc/
MNf05qPV6KanPMCbiJuO0Wg7gRaSele02QpWEOOc3S1cNGZwGNwFTskQcNscnQEStaHGij7JrCAZ
7JLNRALxgKPHJVT7b+Clpj72gm/8sWRnOT9zquDHwdzWqru0KEmCDSUAOT3X40wxTFywXk17smR4
PMMluEYugbLjyI+dntk8kqodgxF1gIV44nzy1KroiUWUSwie/J150XUIkTi1XfbnVj45intqE8z3
Yomc9CVeX957WAxBfhe5oCYvKyUa10TgAwOH8Jypo+wgrFEVsATuIyWW8itMo7p5renkdg59L/3w
MZpIsm645ScdnzkLxUNcQh54anvi1PuwyhFqg3ywf7NExn5K8gk73QiXojgHk3HSO9ywBJ5z1x29
12GKRvehkNhm7XawlmOoJ45woU1/rewJ1xqqLbLz5GaM6GQ6yw5ItzNQdeFLyMgOTbk41+lvDLBe
yBrMClVX/zpdphYFaRho1cUj1LBXzbVBS2kYhTwyBBMpUEdi/N4x/g41TsQSn85W85tvtzGfFFye
jtQKvF9MSBI6k4I6R3o/kn8G26rdR14XoGYFvNJ0r32j9B7HhJF7UHxNew0yjywpcxkHL/V6NE9t
DIwWOoQTCuiPZlrBznmtCjo6xoyPgeVkH1DIVOriILWK0j9li8o2+jBSLh4v6gdgO3x9+rWr6FUp
ykwBbrM5HM+CbgWmCfrQmw8POW/8oV+GTVHb4qLat6Lnm8DQYMU9RZaGFZhLV2z6jDnDS9/Q9mq+
WGMPpyrDU5V8iAYoByRGBjrfYCteYygz+8Qe2NBLxamr0HQkUGKCm6p56jvJi4qDoOYIpfV8mWM+
kQbu+N7DqlqnxxFhDPPDMvltfWf3dh/ea7ozojvogHDRUgK2mGL8oRV7H3J+CU08z7xHqDKzOrLJ
hqlfQtpg969qAeAp0z4MMyT1f/ceSxLTDmrJQAdk1xEI3NbYl+Wb27N/cN51bsGwbhy2ktIuUdH2
UY5DHjqUH3AQzljlJO0ctu5fSsz36avJgd9D0UFtfQC0wHpls2bmMQCzVJa7wfUm4GjYUN6dngeY
4Sf3H+hqyOwjSwx4BaPdcIdRJH/IBVoMVq+geLDHynYo3TsxqpGiJdUUjb1BdeDJov2NS0xPfSxo
BM1UdkLuDW+C2XN8x6nDqxt9hwg/0BTnISBitGjMgYoCONxuA+AsXlnwsLrSoR2d94kvaO1GLItF
FxG6rAsBHmMRFvP7QKrcfzfJugpPKEJ581zi5LtlTCzWWj5tdDs0cnwCSrptd2lqZxINxomF72Ws
MZDscOA48sG3lVTDBqgzpZRc6dr2lLtQDG5LWBgIaBAo95PbIoThrfOp94M+gC1+mUWl9iAFEGUn
1soxRoP1+T/FgxHWuRd2ekOiQWxK28XWtyAruz+cXoX96LCYoZG3SJ3iX2qbDnFswbTHcc+zCUGz
Rgx7UvzQ+Fg7ZhA+1F4i+szfoH687GqY2hmyglUKNb60o79sBhDXwI0je7T0W6ZJ0pGlnrT3FKUW
+M+T8Fw+bJ6dgq9NNLjFxcc6YG+5IZHN4+Iatyffzzy0bMIicaxPbmKctntcQWnqLgrW3B5w17r6
8bCMiKtljfpUw4hL/ovnUvYwuAlxNGtsxB6+uhC859bG4tyfkZM6OPjBpGLgIoNdeM9xBv873QSB
1TGbJtOqKnsz0j6dP56JNgZI9upXLl1+7WU78Q+785a2jpsDyVWUBd0o3llpEgS/iLW4QbUPJw9V
sJKMid94XKT85bg+t4dl6HMLVdVtcaZB2fVLSgSihJYfqqti762I2GUPW6qlELh1VLrjw4DdtDxP
FPVab3ZfYLep+4XAkfE5c54IE7EQEd5Q/njNetJVM2rv3hsQnY5dDc6MzVvl5E/4l/mms8InDj9Q
S7B8UwJKbcs8ZeMHDZRRfivqkcfJHZPIfw1DlTqvpqiAe4CrsF9xaVjhh66b7jUn9cpS1ypZ5YWl
w6asW7L6FIsGyTSY3Ly6UBaLr4r7Eu5qVCn2a6hLk71LUxqDeOMUittxrRdiDswZVmxeMau1VU2H
gMsaji0qqY9jPQxt/whQyefvyLUrP1VGZ9mmoxIU1QLvf31P61BBoF0GxFegpkEGpRJaEIDFGRIF
XnPtSq4B7J7l2tDLLov9a890AkjWwpoSsVZvtnW4xHil2CvXl7yrBwcXzgwFb196TRg+8u1hzjf+
oOXRR7MZDx4nBHTQUPd4ACjGFb/SbJT1t8EWgKXKIzv/WmclBcqRi0N6R20uEu9s9eIBL+8y2Ohs
bHv2NHkDb6uk4LzVtoVf1eNSyd43zHHrlCxQl+QgwEiHrD4yr/pVZ0n2kRgUNgKZFtRLpvEOgvc3
EXs7/5obtnbvYTACod1VBZ3CEl4lNUHk5emgGw/I3c50DVITNmfejhjtL9Nom18w9OaShjDXWihI
0LVyinobIw5hCMHtvQiav+MRbFDS5zZwPDD2DZTx0K1jIqBTwt0OXhKHYMTKZ36KySgtn6XKScoJ
1t0LUwHKDiGqRP1DQvbgSj95RxZMHgAtFnFfITBhy2c6KbiJgVDDPkQ5E48Owk7mfPA1HuKfmLVn
s81H4kDvCJX2fAYDu1hbL6pMgqt6zUDwomzH38wtIFJowZHZRIFgxSz3E/IjUArEuotpngU5cFAP
t+yjgmoz4GwwpIAZfIhlVBvKhdLxPxsCTrXv1Ejx8gaXzorOZSKu9pjj2DHA+V3ibea55U8fV5jS
MvRR/1Thmv6L8xPAGZ045lExv8tHSxJufVhXlcOGTlGsgwJz+L2T1hTyxKNM0zce1TID56Mk1lZM
xjOhAdoRaixKQ2Uo00KMRn+NCMHTjDZZVx/zNQ/95MqnlNOXx7JlKt0PLSjQK7/qqf8bE8mrL67L
IwEFUHKToAsRJWaOVlmJEzFxwL+w0xWu4RNOkMTG7RD1srtj3aqbUwL5jgpjqZGBCVZE3iXiRcEK
3IDkJu9Lhzdx4TlYjrS/sOpP+5RmvJa0q7n14Wih60/KDW5scUhepRXVGZtBDVn7jIcSY1yYxvJL
OJiM+I+r3qPbbRU0F0pYITqTrL5aXYyNLk4y/iY7HHq2TYXLAkMFFSwuzrtVyiDE60OozNX4wMqH
capsgSVtuU7nwS6OCerARe665q+0SE6cUysNISqXAWAZbH8svs45uTKIgn1dy2/PaVFVjpKCl/jO
0i1WJlNKHlP0dV6kOFVSeam7KVDfuvQ6kUMYz0NSNdy92B9vzFRH2YmWLvJT9PDxPkA2QVfmaOZq
NnYDzsG4Ic54qhuKTpcDVxpsGJEB5fxoDb5nqA/DOjWEFze3RkE23RR+yn2anPHsbpyy9ENSNUwI
3sZfA4PoHRQ4JNiOoHEGlzFQa7kFFiTZVTBuFkxfGN2AaL14TYu0uwsjbrEXutqcGdcXWsAEhYwN
f/IfBcOVF59GFCzISDhRPHtP0HBh6nHGOkp/TaCqAm7t/Dolu/kmXmhnTIUuqtc+5hxlqwjaJtYP
Koe68OMx8LKlypAD1/tn2AQhN/UqAuTLra3/SAbSvndFNzdFuE+HaH1r+GlLda6eAKVRPtb000lU
Rg2UE7nO1J0aqo08axeTZyrBN2daL4+MYI7121NtRe1MDK+pQPrAE48jp/HtCXRlbSiPWvLa4Qs9
ck1IfrNUAXK6mRM5iveog8sDKbTuMSrlQzu/ZJCI61uqNME4L/DXu2tpWOAr7jTROppWubC+FQ8L
nT0EcLFhgeV+8Vqq6lku9U635x5qjnwKwaff2aX+7QUTfyL7zh8eZis40sKe/lmcfL2zaIGsIaYy
P9gu9te263DrUr/oN3ccoz7YDEDYz6pYLbvk7lljpWsxn1A6OKIYOTeT6ewDjBYmOh0NONTQ8xfz
QBGVX28TvCQX+LcLUBR6LinSw04RsMMpELK5qPerDuRX8Hq3rH0pyxiSRvF/ZmAyT3buwXXb9VSO
N/0Wp9goQHJOvmSbHDptSP7fXzqWSfYaB3NhosBL0DYRBy4qo82Ng7HsxSdYvexYOIE8z3zfjs4j
G5ZkL9EFqcFrBeuIOkloN2OnHduvEQtBVo1Lvfj3cYtLHHr36A+Y+6xM/slRN+nWYTx/ikQe1ifL
pbl0r8gW24cZ/U2+ijGa3wiXszxK5pZMTz0Le10CTnbWAwEbNIukMHiNTWrSa48TJHgqjTNXN13M
qr3pIUu8bY67tdiVbhKmFy9YVMo+bfH/cEBbiGxW5FZnUbQrMapYwQeRo4vXeLEM4w3/84kw1Mrw
SHewSsOGCwEL1YgEmEJSp9cAMXfhzvcXSBRSkZthoo07heUbzhCSpsg1lNY+RiS9kYAAHBCFlfc7
9rU+QhsZm+92stWV77jVoo91jtmZhRDCgSN3ABdBlm0p70g+8F1qmgm0YkueAlpollH+FYnJunPb
ZkrOGKSa4IYPmo8Cz3D3h0Co+aalm/dWuVhs2+QS+uk5SADJ37sVqtAWwkdwZMHLTx3wpXqoK0+6
27oLcPQg7ktzAnPZmx+PKaaHve3jC/4YML2+QYplLiyHjhOJ6nMgG4yu/oNq0pSKM2Ai/BPncWCx
JBke4Stbk9f81I7dlW+5K+UnGLj6RJIgb57m3m6d7xhHU0fgoRQRKhYu7Bx1k177rN3rQs7pzhvT
7ivOOXqOwmn855Fz8qmPPMIiK5Z4ZIZdis86UiZDrC2V85QDO+dl3kx+8ClTQBufUDc1mwkLWVrS
KdU4mLDjjDdjaUeEmrXf494eTQhBO3ZBk3Ezx+X77yqKYoThVrumKv82kUJVAT07PtuuSJ6x9zIt
6AAE+X71D+pLoXBV4iFdN/V1vrYFEO7GT1FoPyH+/g/WubQt2uOOnTKuijYkB/ctaC/F9lCzixff
K3dspJogpP5IuLxFwnalL2V5zBTFM64foDDEw2OGpkkXJqWuvTlDQdDJFTvPRAZzKV3mSpgzNGnk
uGK6bpvEme08pvzyBlzUErfGbm5hYvwh/T5ML7FZmtTm1VAE2W8zRxPSA9vK0iUlpfLJ/1p9DZy5
4AiC8lxZU0zNYuj51hUiBw8n+X6CEd9SwtT6YCdfW2eJxuyw2xYm6Kn2ixOL572TJxsv9F3FJlM9
KiL17bErM+idcYCMqgInFmcw+lWyI5eFLzCAPUxsIA889J+QVXTbolGdTJdxkQGxCVZd0qyxmwvq
AxCX43w8+HYp9QHHWv/JmbxyEeeEp643/WcgW77p0wpkvaGyxCSEF/aP5XHxEzc82xFP4i3jXVZ/
No0iOxlg0lL3MY6Ni5+k4pkWL1fuPaewf2baM4KnLvP4ZAUE2nVOSNnGzZGD6uiTlFv1F/oFOfd5
dCRRofSQFGw2g9ZPqztmD3k3+SAF15OMRT9ufs6XKiQAg3Wdl7Drlqx28BH3Om2PflOFfyefENyu
tj2S18uydFxEBs/89hskb2zhLJt3GYaSu7SJwNWO4Roj8PF1HMAqMftibmOP4c22pui4aOqcbyn7
m41kWqigmqz7pzHJtc9JVDPm1fX6TogdvN64s8YH/rfmVxBlyQlkoWle/IScGih/am74rdT5qLGK
j3T3LpoL+qYewO6raGKlIGztEjSxLP8R2ybeVjXwyN5iV3HRCL0k5grY+p1mPoKO/dpjWGwvLBiG
EBu+pZD8WbBFyIURJk5NZ1tCOdseFzVO1ABoics9uV+4tuEHy6i5Hzo6frcJi6rqUnax/G7BK7QH
bG29u+fE4k6JeRTyKe87v2I2SULZBdswHwL3OStD4JEmImNyR3N86O/dxCYq0vd4tQRUDWAEsLjy
syJb2+HPSa3uoJo1YdyzdqtPwNu6UD12RrquTRusAsm4Y13cQ1J2CQhueTnE7ZnJii5Go2X0zdqG
qXWDt7g0VwerSblym9s+urerVTqak4n+K/y6IwR7UDEqJLblAra6miXhPgMbAdokfrRhBQOGC6OV
xLOrD9yI8l82tif/IoxIx5Ory/kl53casnmbWullm9aYzj6zhMRodiIw2dAPU478nxXzEzlGJrp5
T3Nf1N6BnymKX1YVc8I2gZ/Yu2lJR+qjWdkUNxK2+Lc4VcbJfhb9QDiI8rHaxHxiDdLQA3lFJ/wJ
GaKTcOupuQjvU1dVIDkpmzbpxsbw5sSnyGVjs48M09sdYqDbPi+ih5bKWr7hnUNGkLeVho0QXL3Q
yqhadrp1Ui+Z7bmpiDhHWtj1BOcikHl1IvVPyRRcdMcAZj7d5KTclp3unIDbBjXb5EBh8kzlHV97
xkwvtTFVBaXhrIf3UZrqhi4zDE+0GtMhyRnHP5puCy4ryQZzBMX04I21/V9cpJn5wwzJgpelbe6w
SwxS8e2XdURD9IDz9Bp3Ppn51AxcsmJfgstEJLbc4qsENOHu5wCPgL+LHREPzzIlx3+nsX/OXxy6
zX0Ad4KlblB5L6PVB3cGoe6EVoNhIKfaSdwwvaj0OimYNI/wgrzslDTjGj12VJfuS5//QHhZPCDU
sIO7lFg/4ftlMPywKZST/607Vss1nVGrK8NzMGug5hOf2OQtRApqEikHoZu9Zlhi50VDbQXpcgtn
xfuZlIDrTHlG+lm5gzJbbKGyuy6+T2xZ+awvOXAbJs3aJv3EaccetczJtsBsJPtX913qQHqg/TN1
Jf5DPYyISL1wcFlR2pyTeSTyTtVCsOjVXkkd92r6Y+iiTGdlMy0z7RGeQyBk6wbOGv/V6C9l2qGV
l4M7f4bB6mrLinytdNQxxZEDdQ/iNHOWGTLVkuRn4Cu2I45YL/voK+NHVWek/qsOQxR8OFSHjQgG
e3oWGCyrxxSw2PiXvBZ2mBy+bftJKnFtSmFBgz11Xs0XmKzlXZo1uaETaIFUTPoCeKUxJcC7vmdb
OptovCJds3Rg9qTbokyW1mbTV1PlG9OycK/IW5TH5p9IKVQYW/2Bu3lMd/lcoTILcuL9DmR72P12
c9Y/hNlT7rUAbcd+jR1Utmch8kOObZ3xkTZTcfLZ/EaHROWefxwia/aO6RIQe5l5Un+vAcH4KvQ6
loV22X2RjmQDAizL/euUll/lG8qJWnnj+BXVHQHLecLtsyT2Dxbe8VeKZyXf8oviDh94HueQsPow
u7FXMT+Me/y+A490al3yQt/GTlEaCu2t+nmWNpvDNrfbDy/N2Oi7swDAq8rmlWjTaPAmJayyPDYv
IPhsLipQq0L1kqmRdRyiWPCBQ6oIHsrUko9EqnWP+UaAXEwhKHbDYU58n7NahdUHtJ36aUSlZmIH
GvMajyPuWqSW8eCWNfbI0oSOeyCqU5102Wb9ixZ0g4nOhgewBMnIDuNfeWhu40GhykzqNyQWGiDJ
PkdlehvUYp4DvqTE2TgGgkMlEIKgujjLsKN4m6tCndJIOOO+6KMtV32gXVePOxING8jvAasr1ckH
Gk2r7Jbba5rdx7nFwrrDXMvnDkZ3JiaF5n6sJiJwYP5GPOZuabmMi/RcDhtbpf5DP5d4mYDkZi+U
8KCNjnYCO21sMcsd0woazx/IpFjrCT6S0k1x4rMUh8CLtVKE5i1FPoDdQ5t9RPKUig2Xk7hmZxpV
zrn2JhK4Dl6qbVx0vnW/ZnqzIz9HDFMMtgI5AODSPOkIqf5/LKJa6ySMJ6y98AUn+VZqtgW/aClK
2k/Rovj/8iwBn3DD81IXIOGLoI6jJ5QrDKzwgCrFuVlMdg9VKzfxfzNfBz/YJfRTOPENYcQd78nU
oepg8a8gaZLA864iS+H44EGjMOCZNW2WVGe2xEVzH2FkGF5QVbqWxuJmHerAzE7O1Q3YxGKg02xe
z4TumSdwFNvWPXUVVr/G3O3C5Y+EwzbvgmQQw+OoASb+KNlD8eZjtzE+GnvmtCTA7llz/8wbVrR6
43WtTDFCBrz9HhWlEoahDM/YH1s3kZ5fTTCT0t8MjdQekxJD/y8rTpL0OSbGzWyNco3LAz6ISm4E
Qcvp0sGog7iLDSEdMc67RTRvq0nJBf1wqMSNyZh1KmAzvz0tLJjnZxbu9LNqB7bYdqQqBOwy3MZ8
xAQpZ7EFLIerRESK3CVms8k7rH8odDwvHNWzLVKMqz0kD3WbJ8uVX45s5ve06Oz8xPCXUT3ARVDV
18Vr2+TaNbAjKGEom+pKgAkmnC37afwvpwm92kG4QRZxFwSZEtPiantbcxn9UmAzhlvEhC3CAF9f
7IyYr3rdehcdhtyNfFXO+o48S9ZygDCg4CFsweCxYm7WrsAobJ8STN2kkPIyPtSEdPHFUWK9BqE6
pwg/JK07TsUramEuaO0kOgVzJT7SwC0q6pZhLL65SzHeJiBUchUIVPujoBvx85HjZr+jBNlyYJ4y
PhC/A2Cx8Seea2L72R8Oab/w14CEP5ClQY1nreJKetyxWzpB5mOD5d0VPVXJ7Hd728rdPKfCpl37
6LSw/Xfet/ahmpqmv6/CmpuK41jYXiEnkQCnIp5dJKrTyrgSBREOCNhMMQbBENWIclm9R6pG5U0A
dXyVyRqxLSpi1OBMp4TqtoqydZBFYaluY7vifmLuqOyVI4SlI3AIO3zh1wnNpJkDCn9N6QbtzklZ
9+37JcA/XoLItjYleQ8DvQip5GCVXDrAFosXmLG4//N2EvMhJiSLIu7nqr+G+UzSeYhG/UQ6benv
SHHJD0dwTG1cXHZXO85qQlOBTTY4GIT7zjloS+YUCpltZmRCQfydWkSaJdU06fbRI4T5s7AScOCk
swK7ixWC4n06wH/cRYpF2ibD9BuCunJtfSqaIVvRRjQ9bqR0zA/fWJU+g6Bd9Ec+cIE9QVXA6kTM
iocbERnRn3SMdo+jyhqGjNpRDTxanO3AXCBJpA4MgKAKH41p7eKI3UGWDyNdnOpN0OqhOehzdtDA
P6yA9TLLgli/aZO2OBs716d4m10KgetcYr/rU18Wl6XDLX0obKaYZxmOGI8SuKP6ZgYPSKG0IHpc
HAzA+rokwpb7xOVg+EFu7oQCr9ks6u/MIiF5QvZzebWpMgWikjfpcABS4rcEHId2LTStZ3pzyYIk
F0pZGGBmZeDzo/3x3uhFWHHkJm2GvuvxUx3ypURD4N2no3u8OBzF7J1mc8PRRNwSGNiUEgpomc1w
7sz+NoLMJWhnAB6NZlDgeUxV2IOjDU3PObMkMQ4h7Qj/d8803qxcOSAlPlv2DV3s1KxxfQV5RD6H
wxtX3Gp1BmWnL2lKe9tNqAwySU+qO6UadOS/5Z3CXkCH3Kd3eVv4zjZunU4ehHFoygTiveBJLSXS
B5nP1ZwABUag1XzTvcyjBRdevUlLqvt5KfiNUZWBJAX/RXRvzMBcv3UcgPkhgjZ0x5Wx8Bm5dvLD
94vZMsBc/1s62fgctDVfEd2vbCmEYsrbRwQQTmacmtamB2+bb3M9caXFhobZBK76vzvmCtApU4HN
qMbYzw8rFV8MQXkQb64VL75JoPf9AfzIwiUH7fZRoA9YmDyzHCVCIXBt3aZuvwKjswsbuMTagXfz
aIZ1DJtmXoqzZmsIDwh9diZpswP6hobmiQXzIwp+HLzHgWcuPdnW+RoDDP6DdZ5MdRo5OQeepq1s
9fqRrjCSCrUdJnsE1xFi5VNkA8TY41Zrml2cS25cJQI5FSpl5r+mmG+DHb4rsnuRNNYXP2DwS4aw
CzACc47ha0p1dSXch7EPbyrcC2xQ/AvzzkJxtZV5K0eFTw+3DFRk4LXetxClcQlVIZG757Bw+Ggw
eJXlpaVFFpyD3cD3IUJKtQa1J+tFGRD1xowwU5GGcMRfuDQz2tcRVagHSNeYgkU0x/597oCT2AIt
pbgLim9xlVAIzBmwPzIAjTfDAI4XoySxz/DCJMphG1kW8UERuEy2esTeuGFJYOh3a3PBMoI/ncb6
TKPR8aJ7asTE3GRkE96gK8p3q2+ICvqMUO6jkCzcd0I2iXryBnAlEOJWoMmcEk8g6LkWJYGYnm5Q
LQqCKh3eHs+ZCQMyqOWP0ZgCHcH24GLJJle6BynDj2FmtPUdd5V5usUd+IF11zqz3FotfloW3JxQ
f9w9hX8jeHYqsrpzgAWavvl+gP1EhIepWxOTli9uljMyR5Omei7CLPYdV9K68pwQzcfD7D159sQF
sdYpfu4UahrqXTVW7iPnEFOkh/XXh3XZkPMwla26Dd9/k5zbRFnxdQ4N9Tv5yCLjlmA5goaB7yze
ounbXzMZip1BPkQqbjOic8G0Bn54zxPJm9k+uL/61GrGX3kaQlfLQuy/JY2IZ2Kg6xhCvwVzJQ4o
3qN0ndYAFmEk/cmxDpbbZajdXybOQvnpV4QnrgHLuRfkgvxQhRnncBDAINzkTla6Zx0KWAUSVy+f
bhxiY46WenzOXInEL0xi7+d5aid++xFEMyAepGbwS07Te6dX+GHUsKzCwLQY7+jSkMO0R8SexMc0
GrVFZC74lE2xJomAXT1VMca6gx5bwDUuDRMOD1YRUbsB54as8CFDVgjeEYloOQCjAETZWARVdqwT
1QkfRYOtOXH1CwEpTnbJLyp/6al3W1uephW8M+rlv4gwAkVsfZ9TSQ3h7tjXCxb5LMTDfaFQ0pzy
4l/2zqWWAJd2g8GOtJDX8Qah7vJMaR+JRIstB73GHh219zHIOc2NMusuI/YDrgS5HTwWLCM6wBqe
86ltJ76P/D55tY1vMMI50CrWrGM/sa+vs2/tarp21WSVwYaIR8srfLLDumLBnHsPQbfYzabVLAfO
kbHCR6weNM8UjDQvYwzqZtsPvhVQ3cLpwQQVhUeSqSTLqdxhe5aTLcPuUc0YcH0vtMfnBfkRNkrX
w773286eAAK5AXbVkxcV2Kz8XLe3EMdZ/yDniV8OhIh070scSocejde9J084WAdp7HRilZUNmJBc
mNx0bXXyi1DNGKFTF362beppfX4AHFAYTIPYiLcbYf6gHAbNJpvZ3AKn4auivWb6regMoVKnSPFP
hAW5eGqth8La0JfL5uP/3eYAs8jjRDThZRsQUfabaWv9MJQlJhUiiY7Yo0FUBsTR0NCbR8nF3zjo
rf5cDx6vXTJt7EemWjFe1wBwYGfVA9+NjCQOL+U0LHnlWPAbZk69q1NVXC4x/VjdLkScX84By/uf
duox/jYdu/HDlKW2t3XIN7378wA1Bd69Xf8Nm6xCdqWa1n/3yZbwJ/IhoejB9YsSeIAwTc9l5gpK
AHurDg9yVrrH5ZXiPtxGZNrNxUq6hmMJAFSHb5TILymNMlIupk3H+JTFyLQFFZxzBUWcZEtnN7/m
CAQfNhYcf49WTr7ie7LnsPid0ueHAItiS2unl5hEn0vs7vJSBNbA9tRQtZE/mMZZw+lTAuLiMsV+
J/Mdrm8PCcZZnOKYgpemk9QQzDe4A/niIPGz48u53uYXspYAAspmTP9H3ZksR46dWfpVZLluZGEe
ykpaOACfOdPJYGxgJIPEPN0L4AJ4+v48pVJJaiuz6kUvWiaTLJMRDIa7A/jvf875Di8l3eMUI6VU
sa57KQrRwT2iiUjdQ2jAquHo18Tcwg1S7SA9Vs9Q7TCF+FLD0mQvk821jJUiO+YIATPtRYLFgs64
Op/bkek0bvGGmY92OWDrYp+JDG9zc3qpybESgSocF9nddcbqqWELXz9rNBbMP13ip68tadGVD5xQ
oBpo0MBuWYz9Z9/os8UzMxepwZqKwmNuZisUg++6V4MCXLxUWMYObmdPFIny1gjxOiar7vqbazty
p4ceAXo9hADnM22LcUJSxvkA4RYMQXpJhkkaLHKsfi2PfBasuzpt1CBuCJ/y+XIdbi/MNr3yMaUj
Zae05DGTAFNvWvyqUQ0udatjgHzBc0cZk5Bmfyhslk0V0dK0sp5LkM/NzzYIKO4Fl1mc28zVUGB7
0kam1bvH0Tdno97blqQWgPIftkdx2nhrerC6WQN12RZW/d7beu9tOQMH+QeuKpbRtMFb3WPjDHZ6
qbhbqbdKeCxKUM8HF6LpgC3PuWQVdB+IgNdh1R91/vyk53z7zZYssCUzxdCx8ehXVNLvceIoAVxB
YlcEpWHZKwTGfCp792kUhOB4Uk9gltknB9kC5Ns3ByoevKH+MRbQUE58imaZ45lqqeQK/YrR9Ygy
fl0/po5BeUdfBQZNNkGKApAblCnfjfPoA+QZx15dsEpU2kIEgM+PFuJKKa4xHFhO/rgv2bssCB5O
61LNtQqf29OkL4S9FOlK+YLa0GoXr/a9+nEEI2AR4zGHtETuweHBbjWF32ISlUqwSRfkpO9H13YD
apA4GbTzAYFN5Tr3IHSCN7dUZe1uKgzs3t3CSDIlG83NxumHDyzbdMLVXVIiGrWG0gRBymQS2zqI
j0kfFZkTZA+W1l4zJ6A86bbF5cv8wdVKKiVN4XoshJZijzSEprZZzX6pv8H/Ua7Orkoap8aAhSF6
ZgseUEgGopnGhk8Z4DQjJaXko0PdOWyKVhvfSGJz9R1xOEv/YDmVMn+WGS7bjc6JzMCqhCluYsvi
I2HIPij7XcOP1BpxOY+1hBKU+z06gFXRJ/awuprV3rJoH2hPIqGkqHCn5ZhGP+LP05l5ZQ2+TR/6
azhQxiBOHYdN/bZdeYgc8z6fi0PRicl/wh+f5ecaF2t3KylnEVvVOwq1T3b9I1CKwYsIKhEoYaEP
jzAk0snuveqr0r44ldZTXmwo52EtMjZ6idSX6i4dmGTDlLes2rmdM3n7Xnm28ROREA4oe9IvBLYi
x0DbZzbpOceDU5iOWXHvBUrH+VeBEGXn4gVedosWTbQ3lKyeSCgPtqu9UydtFA+wtBfvCUIOf0JI
/0Zf7siaG25cFKtmbDWOu/pHx7rTOrMNwzjde8D3501n2sEz8g8hhgb13XjkrupPX21VNcietRyN
iWCdNOxvS0o7Cf20uHqQUZbEZWVjaG5ghg76KcgtDgETcQSKq1fdMw+kPpcccZUOKKYnGYjvtLfq
B73X+4BJH7P9SEiW4AIuwwC/9n1hYY7+yXCXzofGc4z3UlG/sLBdZfi+0wHvwJHhxzWxmneaYT+M
a0tRwDpjgz/jeSyLO5hMTXeextoCLAm73vta7HXOn4nvYlbnsp57XjSDQSNaMscALDga3k3jGR6K
ErcsujOCoYOjBnhrN8igpZtrztjhiJxa6aum2JlM4pT0XDWdMi01rCAmTT8bDyQnPqMis4+davyP
hGhpERpCnzCqSQPHcpFrdqQbZfCjWU0cUTidEoefyXDUDgcfJa66o9nPkIv8J5IEA/t1ntCdbqv3
DvZvFq30TYD/GN3SPk54xHr2cNygecjz7m3IyprP3AqWG8tXAAgL6Lr0GtdAcEj4FOMNqk/9xkpa
S+E49CQYoHbW33gGllPb+9M257DzOqZ5e0+9t7OdGABuDNy6t5pbBS+Jo+a3kROSRRMAAAU2SmV+
ntkMv/vc0+D1J3rq7zXTbglsU6jIpkxLdY+RF3xGuCoxfHhN51+Bmj7rJM453dZLExrfKuThL3Bj
4qdZ9ZYbenlWPl6tC0+09ZpPmL9msmF5qh8hOPEUw0PASaod0tuqkRQMWxI/O4dIiD+5wqqgKFf4
NjvPOoFdqQjBiRQAuVzEN8nR+cRMT7nLKmloYORp5i/NGFM3tmvWnIAkCPo8U/AdLGSIcIvwnWus
+Sz/ipqPvZWxTrlafTl+NzQU8Fry175MuFpgxlhO/9PInP5Sp2A8GGac9GZISIfv54bSwJjJsKTi
beRWioMXHXoqTXVHWBoR0u/dNqy1ytFvV5HDytg0GFfWy8I0Zubh1K8CSriEFxX2mRv8cjoSCVHW
uP6p4v6Dt0xgKwurDp5p7Tv4KHkgcBpFqFPFW5OY2XtqOuW5tmjXCEXgdd0e2aUmOufV2a73rgon
q9DO3QeFrtwtVT2l95qZY73HuMkzHdaZ953Si8YRtATcHiHFpBMa1LSqe9fUKoL26WQfYAalMxhM
p9E3DTt2HqEA6DxybMZMErA2FWWfiStdajnMLI+hU9TkvhK/PXe1vlghK4PajoKqcfoDUgA5FeJg
bIybpYcXSJazMtBCE3+NAnZyVTgVpXFDUf0ceSAoQZ+7lS8PK+a8nxN4Fyei4D0AhSK8RJLOUtmz
IhNVRSPya3vx3Alf0yj5Mz8hmpcku2Tp+dx9hT1FVNB79t6tCl+LtVIOqOYFqearuYgSEfpwbEja
FFdbxArrVLaJtet9b6pPzAuGjT1Jq3zOGt5S8r3+0C5so65+IMwDbFBNDdeaOxsFrpotL8qp3GDj
D67+ywIz9K4VhgZGJLWcd1ixI2yadfGIC5IFfPN8AxMyyUGSjhO+U2Dq4A/IgwLeoS977PoHxxlY
VLXNiEYcmP5xFstgH5MSm2ccODaTTGFivIqX3hp44huY1hDBes2+KztlfkjlDs2ZxI3ML20/aG+G
ZnTt0XXm+paDFOo8IWFKjgB22Hi3OInRPNcu1NCIwaIGmwYC7YKpRnwuJgM4fbWanp5N4XPbm7V+
zhmksKti6NHqd70vg5KhlTMcoEsk1D7Oa07iMWpsffGNrOcapBHp7M3dnHJ8yLg5Dyp3PRqdK1jM
LvHQBzmO2bEtOapF2hAUF1wM4uJwRjvqnHvUPqCViXwR9ocEOGKnZ89BQzL6k6RHM980KYoZS1yn
TKLZXCs8RVlq8plJhw6vT4bP3DgXgVV0l6Ez6vmG+Gsrn8uitcgmd1nnVxvU3L7FnghTfcdQTukt
cQPHObmeRg4zZaXbvOObKrVnP7cAYqiOGiOy3kQzQ5gAVBL6QTNwgwQlXrO6mxs9KGC5F/oacUfm
9YeP16pzrmd1FRtZ1WqIPo6OW0CbteSGQgLN3uX4PmFv5gvgLAo1WdU16Dbe4XrSFG8F2ZTAJpJq
J/WhBKgMcUwnyRkq0BF8dnifphu6f3LzTRF7lHMI0Sd3KKfFmvGqG2zPoq4GWPysrZxOXgIy6iiw
pUq8N16Y3mYtRB/I3grmdLmgdwVqK9HOYGfhFjd3pJQLcrkpA/QNqZbG26/KmvCzt5PDfTctcvIa
XusVyVbaQ2HvxjnQ/AvxbSzCG9bqqqA0NnFeqYYy6MXheeRFhWIxSXqZ7koIT2lQZpuKEYuGTI8k
f0zpowkHgnryaNHnND8HLJma2CQ10e6pCZXVvee5Pt9Btb1nPbCaXnCpmSWwgbfO9PqeE//SziHi
VdtcKsn4cuRuV9fvWdJq9raoC1M4ES6dgsxZorfiriLbZ97PnrGMN1ObtfUd0QNvRd4pFtRCxv4A
AwXj0HGokJVeF4o9zRjJgJJrrvZ02dIUbDbPOBTNBdInj+mLiVc2W8Latmm3Z8KqUG7dHP8YD6vG
JiBKcvVSkT9yvowha7z7K6xsiZe142WKGhDaNl6jBdtp5ExZ78VoH3WFwS1F4oxnuFxXUIroHzKu
XmtbcxsCCY/H/NulqWeINZV1PPx1x/s5z1795CDkFNvK88cpGvMSf57rZqwNHQUqlr3fgpljboP+
x1q7Hmsn25OEqko1UsHBphXmNJmVMgqUJ5LbPgvs277wiZnVvbZ8DIzaTBDFOBBbcmeS8VE7ZSVR
GWS9jeI+ja/UDMwXQcqUJHrN3Eu4gjU9OyYyW6FOkcVdxzx4db1k8lWn1oYVLzrMqeNBNLGSN+Qv
SylDHVKrGMDA54Gc9rqJtg1iIKUY2+voAwRmh3AAErPlVsPlg1yqz4GLIWsJWK8qLmOKh1JRIppR
UcJ2GQGs3XcBNZPAQ1ggkhoBexRzGAhEvFS04R5AAnvVJrOlnoRCY7UT063RY4S0UNZO9Mz1GB/Z
0dNbXl9VyAlZIETanvyNtKo83UK4I83vYLCiB+x6pt3wntr+VjqeoDC54xGxAbJqvnoJG5i48BsN
eGHOe7qBlUIZgvR7HsBmYVfWkc9Y+zrl1bJjb+2OcUcctYhXWen2nvuWjkWKk9Od0SYwmtelMFcQ
e4l48Wwhl5cen+NENbumls9cFTYTVusCo+FVVfOe5pLsFjyM0T1KY4Um7i/9Yh14ZKQWmo0PjwQ1
VrajucHY3atb3Jpmu3cdQDnw8ah02SYqYDbsRW0SqxFSy29yjdhEiMDeBPtME0tLPK2jVXLj55Of
nYDLF/gaxrHNMCzY6QfJf9uEKKuyU6HAWN6u1HGuN4EaB/cOOOI6wtAE5BM5mua+ezBqOfGKnAnH
aDng7csF1YrCRVlc/00ubgs80kcurPFnGpDu49M+lT+6tPSzO/L/QXmg9E6s27p3vEcYPmqOKVgi
CsQdUrWXlZUoziECxiXxcu4eO0+4M+cQWlV5I5wCohYovu5EWjhpTm6dFzOvCBYB7NfDwIovaBIX
dFY/xivfhl4NKL5aNGpQai7uNRIOxglr/pZ3TKwXXE6BGdFN0XR8iPrlHdcUfZZumxnQ5jX2uvfT
KJzuXChXFWfhl3QqrqQw2zhYmxF2JqPsJxgpvPZNPYr31enUFCd0P0/8xfKaC40TIYn0aV227pDZ
XiwWH4RNRaWo9Ww50FJ+GZ2O+xURtVD3Kz0lS6RNttXtesGqaudXPLE23CtH+lYWy/ej1qyVx+p5
amg+b7mbbCno6J7KxRy+yXyDBiTv594lPTYkbG8jbnrlwuY/FDh51F7ztTyLJlao46+alTqA+Qzl
G1KJEsnOYrFtRFjpgbJXixc8p6OGYdOEw1Edp1obmgNCu9AjdGNt2mLEYhnoOFnbnWuSGHuHGkKf
IR5qDLZLckLKRHuFAP5ldBx9ezhitxZC927x63Z8d+qxwmcy+T/9juJS0Zj9zpGNdpms3senAmf9
scqX7s6hBIPrHfxdzCVBW07gtV8DnbtXCJqBD69KEo1R3zMfuk5L3yX3wO2Kw/zo6FPX3jM/GLd2
onn2zvJKDmsWxMyvWmQBrrtVHklouxARzTkS6K5P3M7MXZ5pRh0TzXdjSLn1DtDC8tBNukV2rIHP
Z0n3gxXd9NRlNLsfyGM5nwt341NgzGwThmT9CWIVxGvre31IkomlpKT3cl8IYEhbfZxth6eH7llR
12Tyqc1m9yglGeuw7Cb8pzna8oMGncUCalq4O+xQedwYdIzC33a3NETgqqmD6YiVddQ5ondufgv9
ecwPjWl7fBpoaQxHDZRfV+TJIZPrQn0mTr8Ncdr8hygKeK6qszgyazkW7w00c6zyjrQyjBdcPBP1
rKi7rFcH9QqyOOupos3IoGuuYap92zviMUktdAQghqAx2AjQ9NcTfbqZqbzouw2Z1/EX1WMeFGkJ
ph/kgi5vNDYJMnKQIYgMF+VCW2jfrAx3cnHIELE+G7dkVBdI45Zxx1Y/OGclsWcSg+ubpxbrQm0r
7gaOlzZUSYIqJ17jLD9QpVeQvkND5Laq8b303tTfZgKc+h5u4nU2Ytk3IK5NLUSAoYRoxAcxlXuQ
O6s6L41VtCE0GsIaYFzRlA76XNgB51wawHYAfK17YCXATKeq3xlKihMYOmtH8giqAECul7Knn4M+
ELFl4pePadUIufPzALiF4ODGXdi3B3EyS5y4bFGwVmys3NfQQ1o4AFEzlQubB0gjJks0AP1hZ9iu
wthMlOElrYBk972qn9pFmjes9QThcDA2L2rtW/rKeh810MfBbCCOuFPT7n1iWUFc0TcMYBO6CS3u
Exu6jdmojgd3EgCjpxGYtxDnCyIwlR9JnHZrcTNetz08BWZWyrxqQLUASTyA/533ojPUD7RVYIBr
or/n9EccEntx9sSZmgOJoWKJvZQ4WqSqVSsPNkNz/VPrwTNuraZU2C1pCbVDvQsEuFZOfZwKmsko
4rRAL9vji6fMqfBrWPjsFGvDd0FaNoLQ7ZRbGlWrvWp5twdOdZRXrvMuF+Uk8V/na3IiWrAGl8Cn
X+m5537LWOBIyjSXwk+qM6j6kbIW5PcN8EoKYnTPdyLD7/KPgs/myUsH+4SlGrC1sJx7jFszgxn/
rmunCndnb5Bi7voitOD5/VIGF2rQiH7ZW+5VSxYAIehHJdjIiX9OVlqqcTrvJrGSme2o0Uru2g4G
F1icIv0GvyrvG5uNV9TWuThOw/wEb6awb/WqIAcyc3+nkMFacyhPoIqiwqZeajsA5AWEwAZEgbjT
JnnEXWfIakMsgpRx3jUrl6qFgJPD0UXcHS+LhvbEA8GAF5jvCiAmBk2AAc2/GTl+RqLkDjv4qs2R
hq9y3K2WVnIy1JwuqJ8xfBr5ENVSd3y5hUZIzSppPdwoamjvPUkqRTVaD0CSekXQYHE9cAYeotxY
NceGGSbtTkYax/SxPdNrvFYX2pC17nVRcuKn6gbTno+OIZFAD6L30HciHxyIeMfnOAlialQdIyOo
lOgYFzmh7zRyWF5fP3KuN6BQAXZcQi2wg0efFg3mAoAR2nJ0eWaXX6ieiwcaGguN3XOGoPL3kUWr
ZR5++9O//eU//u1z/vf0izUf8LW2kX/5D/75s0V/ylOEvn/+x79ALue/f/yev/+af/klu6/29h2J
6F9/0fXP+fvv4fv+7c+N3of3f/qHuBnyYXkYv8Ty+MW5avjj+/MTXn/l//SLf/r647s8L93Xn3/7
bMdmuH43tpnNb3/70uHXn38zbO+Pl+Cvr8D1+//ti9e/wJ9/O4/zV/1BpCb9P37T17sc/vyb+7tj
whnQYX5iCrOQnX/7k/q6fsX53aPV2w74D+RKKA18pWnFkPEl/XfDJ+ztBVSB8KQO+BkYda9fsoPf
bZuNvx94vJe0Ovi//edf/p/env96u/7UjPU9PutB8o0dvlP317fx+rfzdMPmZ3AsF6S9p2N60vn6
5/tjzmaDv/z/WjoHnhbZLFydeLmBpkwYOykIQznczIRkkHJ4YLcqnkoXzh+zftwGr3Onah7jiYzr
Dj8YJ83YFtfhkHDotrSCTy0Rrxm+gJDm8jqWicBpIas+rIMEd7EA8auTTm01UrUrA1pgVh+jJx8g
+0XUrpKHN5SKHAvPejK/sYLY9Z3+K2XrHYosuV2Gk1DDNust9oZO/t3o4uSO694vh5YNSEfHgTWf
J9v/MBJaQEw2awkVX11lR+SX+ojKGxFbubygLrErm/CPU+5O4Aq+/XXOrJJ7b6xvk6kqQCSbd+41
AeHltwSSD97Y7AqLAsRmupkb9wg+qrmjsTZOr4O82Uw6i+/0Da5lETFvcpuI58aC1ApGZlNj+6WH
RjLvao/B6LgQzlTkAxwLyRXQhVvjB+w4k28SrH9zJ7k1tN4vsMjJxk8NwBQrR30cjx9p4iOMJTrg
MQ0Goeo55FiltQmEkgiU7WNaOrRpf1f5uKWO9TlY9I+MjqedGNQBY9mDxW4oNMCQ9QaoncC1WbLm
dkgIi32+hAxBq9ivapyBCmU0Q+mKbIi4euPq5QI74VwVtz2UjDBo7B/sKOmhz24n0aOppLKI7Ozb
8/SPNA1wbGp3RE/PZd4/0xi0bmkJfJaz+6LXaRl1K8sZzZvSmIE0LEz+okpSKcYRDNf++kskzV1u
E9esUG/XGXEpjV2LeZJnts5mwX8XRpz8QvfEec3CLfK8Zzz1v7R2xrbCyWJr6P5rbot30Cu8PF53
P6adHfkdRhBa0HhPzFXdNKKWm7X37Uef8YiH2GCz6VgwfDgjDlPyLhVhWwL4oLaVd4FLOpHCgGg/
A0tEHYGCX6omdASIEqqhwrXDpt73FGqvHuQTZHmP11zXfhrlD7MWzRbd/8XwLW2PvYFsGw8hQQec
CmJIHMecLHCE2fFxxAUEjBpdacDR3Lj1ZlynnRlMkkey2q0tUZd0Gka2KJd+lowLnXixFtPjQ53x
aP+kxu/BY1LNg/5iwTMCxM8WjBBgqI/Oizu2z/qU+Cxik2MPLsqfy8cqm15MiwSpsvtIE8+qO/us
BOzy01HSCKEvpNt1PuP+twAH56QnTfcGYMcrevLGq/sX8oBRRVkj8/uyzxOkDbaKeKiN6ZUyHx78
mh1jxH1iJEk2i5xuBjbmm6wcz83cH0tDfjQdHARvXLddY21ZAFeYmat3Q0z3iT7WoRX0b8QZd7N1
7vvsttIFBjpWIMSTPq16dWM24HJj+MSfjYKRYowIsb+X2EZZPWUzW6CcLlt9n/r1kUUSOc2UgpAm
MD7ERJSQoATuXTigaXPBikKnUaJoZuh3lA++t9h6w2p2Ppsqo5spuDrCcclwRne57lb6bErxQ5gN
hUElLcrtZJ6Ykg/ULRohhUOROyw/Urb6+Fjpj7ETlFSbYO1cvXOGWjfIxK+ZnFmeQ+OLAzG+la1+
xIezYa3XFfV0n9orXDBahicNv/Pk6duR5cQG1+J5sc1jtmKvsdDG4pzRZWMr+4Ya1OwO3k65LzyM
mj2fPxZwJ5w2LpIKEclsdriOySHh24nEfFCra/Av6x/aTc7lgD3QIDQ4aJya1fdARS0rFtvYgP96
GlYAtnaSRJWVH0SXHtNEu6kHavOIIByAU9/PuI9C4TNEox6Ytyym9vTa7Cwhj801kO4aB1vj/WhV
60dD970M857DkMepZqHPTFtDdjc/GbzeyjT94LlzTuheamFEbcDuPGPzk7yYC48amXTuJid1VK4s
Giw4v1QTdXtNLzVc9HYZrjacmVZ6J63DH+/0LhXknPLOoSbgPsUucj/JUvLRvQv8LHADCm87wlWt
/krifofYcDuwsbRASwNHpKEVsx2V11M4BToWejRBv09G3FzJI+3fYmOs70sxPxsGS6whB4U8Q3+I
mqL6keMgiJIMfj1nvy13oAT9a9oB7Vzi651rwwJk2zr+GiZ5suwQCnAu5e14y01Z2zvEpOxyZKA0
xCHJWL3jSIZLxcYA4Ji9K8er3ZPQND4kWmUGqAheiuV9bo6ZUOrWwoaC9R0bb637e+RgXLp+S0eB
i5OTQyoasaruNHToaGU6iaiMOTkG4ZUJYyLsmhuhjyokb3mkHoaUU0fmMwURMD2A27/PiQAfs6x7
0wP3FZ4EC1nANbs+rQ44db95FNzqpJHCogX1fq0rarIqnCtjCA17MkMzeE8beeci+d5ZoyheiOad
sNfBFUp+rYX/APeN9dO4o9YLjXksfqS9yngsJPRMjOuFalpCv91B2XNcMbRsUp8nqZcVWASsz1za
ZB7KJk6pttgoZyQf69bbZFhPja9FtTHfBbO367lrxUI2321VYo+thIbcHCAVihzCpZd8Aiijbrqc
WuhN7+3IRtwY5nRfZN9Omv7gmBPhWXzBr3Yl8E83SVDHZjCccS9QNhnU3dUm/BYk47JpQPTFhase
q9E8/z+Zxm/yT9HK9nv413H8H6fxv/x/NLObBlMsx5b/ZmZ/+mq+0vfqHwf2P37HXwd2zTB+Zy4P
MDOaLlhBpuz/nNg1w/vdAY+ILYj9M36T4L9GdsP9HWsrYUF66pj3Xf/vE7th/m4xZXOh+Pw/atP/
zcDueXyjfxjYfeLmrm5brhv4vu25COz/PLAbheNwZ8vPDl0YaltRafxj4E9Wm7E3nThYquWAtsBC
eraJuOB075AbatM4Irunz0C2sRHC2Em5bWvcjzZ2bxnjfkF0+i4CybOm9y2QPqLcLks/HWTvaCER
xqiQ/i+YbRhc56GKHLOtjyQPcwaZom9hmDpHS0lQMRysSat0+KFoDZjjJkWAufqyshBFtWQ+Y5fy
ObLSh+aJcLEdgH/RL6HlXzalM3uz97kBuU6iPU+9lr+WaL5ny67po0ohFw8s4TbTYloHqjRwdZud
GxvLjNUK8X9baZK+lWLwTq6LSNgaznIA4VTeQSZlEMwKN5xVEdzobq4dIK84W7KsXJ1mqW+7WS1H
mSX9q5dN3S9rGoyocZzpcK0jiC3fvqZqlnSvQXPbroDbH7pCBgRlzNJ4wXGZw5mw9J9B6VuHgf3V
zr0mgrSplDdEdIvzyt0twtfhxoigwSP109qdhjGSSGBlNMeU40gEBdePZqZ9bM3mTO7dF4wiRJJW
jPtmcUC3C040tc6x3mGtafpujmxFTDcb8vlcz7l8XHBoPmVidJhuBk4cZTEQvnY0/xGp3vxBn9a8
z/PGP5Bf4eUcZlpS6oF4Fer2+1I5Gf3bFMSuviH2ROj7kwYWFbel0HnUya59JMnmnVtnEOCs0ZN4
dMguLdgigWTVCUFDfGh6UC4jqEFSsdrdTBXL7WQH/TkYZbLtwAF/ekW2PC+Daf50x0m/9CBw77tG
FKdEkBPc4tDz92qeCl4wxOWQpUt6cpE76wPQOmqmWLIsp7qHTmD3bO2HOel2ARxr6LsJHloCoq5P
htDwhNzSW+TGjpA1Qpd/p/mjd884MgEgtnUOsJNk38Wc0TRnaou8U5aPc2wVTopLEcx/CT/xOBm9
E04QEGL6vqtTso7JAb9v8VUQAi03XV6bjyW71HtjqG39iJOlLbZNOSnOD6Y8t3OWnEebcWNwey7M
qiUh0nXNjbY2+NitwtrTx42S6Uk8ZlQC3Tg+wiMhgQWjij/cuBA8HsS8in2hmekuJWe279zJuJmT
pv3J6ULdF26vv0JkN3eySMablKrr81Toww72Gms1HePchp4x51BkXnscMLnfMugPB2DEWcbwPctf
xdjVXeg3lrr40LAfMYdb0KRKdNRGr4N0y/UMDRzfEdpzLaEVhoSb3FMOyFZGwdjk7xj77Y8c0xZ7
ZgRQL9JlzfjXEEq9Mfj5f1IZhbFxrESON9tW1qFJGVI2QFuaL7AMBRXE1coJelXdB7VZ3sTOdmhO
Dp0zsWPSK8AjPWs45abqM7U9tHEWVDljs9dggqb8YN40cFCx2jaLe2kXEy+UqaOpFrpoXiCcXrGq
UGVIH1+tPzp5nlsXg/AT35Ytt6fs4XkaahejY5USg7QFYdHSavBIewS740bq+tZyg+mecJJinzkU
S8iAr6N3BZIyQcxyuNPbH34nXf1usbz1TuTVdIuXmuILW4LNMqgRpvIYamga0vtnMJMicgC245I3
N5Nsp9OAFPiAzRcrfVlDddySc6GAjc7No9u483dDl8KjW2lix4Xl7JBxmBnZTFR3FhQYvlVQgkXS
uZWqGF/K+iS54C5E8omZXs3acYHCS7tdRSLA1tB2utkjACGcKedssKZQCG2qeJldHBqBSSj5VlTS
31ltWlwGR6s1izuwXvKUO26P8airIsPx812QGIQSU8pQHyTy5ndTmQDjeHRcspJ7vYbn45xUXX9Z
m+KaqJttfBVjZ14WJLKSZndzDYEsIegaykvuldDFDyetJJrDmp9Hf3B+iNKCK6VRGX+EYtS8MbrJ
Bz5l80+SuixA9KmfgP7NxrEWJSe/Os/3Y5pUH5RbXDH1Zv+oBbWAd1tOphcZUmkvK6cjrHxzoJ66
oMnfeKEM7hbLijoJXo0Ham59IdaXO3hdVYQBtLpr3cakBXzxj+tVubc9TogRPgWCpymrYtNsC3KD
mOPXirrwwevFDqaRfjLw0DOpCpwzG4hnzjMFb+qdwLr9OSqssrQR1J+qcwIwXn23s1efoqMCavg7
VvfiAZvJFezDxvlc6h6GRSHxQYYqW4jpmPo83VkVfKyNMUOVcD2oAZtynNSFzD/6YzYxD4R5uvoU
nA46ZT+lQgwkYqdlIUAPThBwWOyzOaYO+xD85nsN98YTrm4fN47hpXdNV1P+2ZDMxbNg67d0nDRH
o6u971rlmGYxnrWxLNb1oVKaHLeOw4meQNs1pcAbCw29GLR2pDCUCBWijPFYkcS9xv1NC+wlKT2X
z7xMTf4XVhzFJpW+HbQyey5No4gkKNsPzsazG5G5q/JomEX9zRVmc2FZMntbwPamYSdyJnkz4/Sq
9Cvfx+8wm+sZubCN6QgHuWUs9XfQFSvZR/J89ym6/i1c8B76SmLPT0w07j1+VUKKWBWoQ9U6eT95
sD50y23dcOBWXGzrJknPneyv3Jm8yx9xXwwWKS/b4oMteBB+Yrh07X1NpyMaV7dgU9gYyUIjdSgs
PegQ+lMPM4lp2P5VUrFadVzR6Z4ABI+v6H3mHStrgXbgYLdw0uJp5r6HeSoNXgLoSbeio3kNJ0S6
n3x4QlAxujKe+sW87/El8aYyhDFIAvBlcbP39Mnc0hqNyDgmZUxXTB9PLLJ6YMQj7URVuq7ubq3X
CSnDg0a0q3AtfyUFOiOkv0rSHd7YRQ0sC0RYaOeu8CMv9WbUOkESIRTuqKHWLokd16Rj3yghU9vu
fzN3Xstxa1m2/SJ0wG2Y1wSQPpmGpCjqBSHqUPDe4+vvgE7fLorFFruqXzqignFUMsgENrZZa84x
W81WCCMOOqfE9EEMVYDTRO2wyjrEeUaj27dpcEdqPU0dMzKRc7OA7SLcUY9w0xS3bQv/uUyKjMQx
pXuu4nhyxz6JTmCqQCQpsNxKuudzfW4DHy9DpzEGmMynn4NQJ4JMsJb/TDUbOnio+2feE/+hndUc
XnUsgYAhNoAurHHvTw3GEDVP+9fYztWXnLYVmQPKdB/OUbjR+oB6ch8rlOS0CMEAUyyvgwsMhZgK
aM8qgzBDTEheIwLInBCDGPy4ppjjqamKpMDnMstf4nlgh4TpshjXfY3fap2OEFL6qizDldJp0pMU
4jBl00X10+WMbmXrqu+mXYHI1vIoaEbhrlCC5BHufHg2IyvEgZ9OKKnNqQvWjcauloqQhnEmbXBZ
bX3q/RDPmpYkplxWpGKjlkuHLCROQAJt6qu8Thz/n3wZtjni1DLPPMOcRspoy5l3B+Q2Jg5ToDTy
zKIFWpaHKluGWEJoRq5Zuh8qu5TXUKykJzsYMLV1+NwpURNno6JjjEbE6RXeC0eLkdu7yNtK1Nws
ko7eYXFfsXsz7VUMeerLpPSyWAHNojqg1FGF8L2IFYJltASVZgkgR6y0NITGCp9iYQLMg9xR/YsH
3nbymh9ykynQizRkG6shCpCXWMmoL1m/wYDNnUmRlLJG01d6WbKLoc2t9hzkp27pwQV9fsCwNRWO
Ng6vBHD0hmP3ZuiNU2lC9urQ2e6oXQOQ1RhWg6dBv9PZKOZKuauGwH9eZIOk0pn66KaGmj3hXpVf
pk7KQTD3bBZdM8/zyCU9pbbp1fssXuekDa3XUDXLaynxwQYNNzQnLV4uLZugp0/KFqMpC4dpqmsS
40y3XHqbxWz7j3Nrh5jb0VSfpkkOMBo1TUCFS0PySNUwRSyyAsVu7kJslsdRawWIangsZ0Tq2jEI
kLjOePeBRNGuSpw26vgDVCM1RjOBQs2K17mN2egzbmHN6fm8khodREs80jNwDaq69M1jNvGQ8zsz
4QijWhv+Um06VHLb/EvQEwWA17agMTkQzHaPO6eztrSeQ4sDZT1THmSLOeViFRE8y2uhDGx0606r
zj7ybOswTDXhjr4gxgX8cW2lRoLUg1DqcpOCz9XOwYzdT2XtpVmvvfS9MpEb0/ZeQ4UTjQs9iU6u
FCc3vxMUyP4uLnSY1IFId1PaNd9qQ0AmEBZCvYkawMacC/q9c8zt8MkBHwmquOFSrEgczmUYQJ1f
vbaUhFw07bgzJaO/04ZqcG1EQ3vc6mHpxMDFTvAf47uEGvulLySoQcUQadAldP2lDyLEOBpachXo
4PccGN1NzwzlADvewP5ODNMmKqi8o6HRN37IxpgKsG88pZCQ1i37sAusAfUxGwIi2DiIPIYjFNYV
B9TU3nJMy/8izJP1Fq97vhO1XQJR10wN7xSBKRmJVCQ3qnnzrFp5/gpvr2IfnQTmo95RPKTL16WH
N2WW/+w+vu02KpRHfq9doHAnnFUYqGMMxVKX33/TbGxpadeaybLvljtxNvb9fXUKXdOZ1qSXx6vE
hf/r/Pma+j9fkv4DBRuNjTDdzneXHEaz0+fauBKc8Jha8gtKMu2TSyjGB9eA57foKWRNkXXl96+l
4lUyRKlc9Y34SnliOM2H6BQc9XOxm47WNtzHJzYQ4enP30zRPrisCWDSsGRFaLJFnert3TSSiS55
rVwbb65d1UldRIaHpVV37j3VTRCafPJFf+8VU3qy6YYTD4b+gTKX/quX/ObxdVPCrjszrioZJU+c
7fOHWC2nNW3ukROmPiVoOgDq/PlrfnRz3150qYe9uajMwG0LHRpC5h9ba0KwbvocFHA+TI29+vO1
PvyCmio0G74evpB3gwU4KYC90bzGakE/js4E+s1LH46XPK++9rb07c+XU9WPniC+DVOgVLVgj//+
3cIW4SF+xuvgzKAV8c3s8jVI1Tv/IX9BjSZf0kNxVBwksE60tmNPuoTXePPnD/HRC4Iu4b8+w/L7
b+5vq8z2kAfaNetfMuPFDl7//M//U7lyGTNv/vl3t1TGjUTesEH1Qkpf1LDXFsuDbjochRSskX7+
XIcZWRYBp5w/X/nDL6Yb1D7Bw2m/NBRvv9iUyCVOBfmKj3c5GqWtFa4CEXZ/F9n/rh1/NKl9+Bq+
uc67AeqHZkABROEhqnvVyd1xK+44J+8KF8fhxvx3XgdhIMg2SeTS5XdzzRjSRgXXep3g8ujVT7vY
k+4ChUN8cp2PZ5c3F1rG7ptxoZCtkuFqvQJcRlC+bjYgoHfpAcqWV1+j9Wff68On9eZy714FNIEE
eTTWFUSV/FybZgFSPAinf2dMvLnK8inefKlabdS8zrXrWJerebjjMPHJFLkM53/Iaf5zinxzgXfD
XTQDxllNvwLCptuck6kVyjPC+eiTt/bD6zDz2zYSHnTS764TJ7i6adBfO708UhjdQLI8lJW1//Mr
9OHc++Yqy++/uV1IDQNEjfY1qTSP6MxQPFbsboRx97+7zDItv7kMsjklaSX1qkwXfN2npHmVZHB6
iFr/fJ0Pp/c3X+fdmxqPfjh2DGmp27dRCuO0cogtPAdTfCsTzfvzxYii+GgsmLJGoYBeEeKv378W
B08a+al1DekQpzYy9UbZyqThcJYB8IYY0lc3+IjISm8p1dBQZz956EfrQUpB/FvNJvGD89RjIhaQ
Ge3pS11CEMIkSyynY09/1Yp2kNGg5AgxCK9y8uK1tGnogO0fCMhqusLB1EiizdcIzrv0w66/lBk6
h2LamzLnTyXy0gzIBziX0JYRdmSrpCTeHbALJi8H3eEqK/UHo42+hrC27TLZZeN3v2+dWWiOzJbN
6DDQjSVUlvBxqqUb2tCl7y/o35hrPFlOGYMexIkmRg2ktLytJkA44V9yeVepd4pBC8lWEFqbyWpW
AvKgVYeoR9roCcZbs86fOLYhciqezNnfVfE3PfjqCzjrauSNZXAi0yakmwpcJp6BcJkITQywyomJ
kc1YifqLwlk2SvqjgpmkaqwXpLsaJDQ/X+miQnmjox1A0dMRKhs/knu9NfPhopBYaynGWqbWLXXV
1jAAVQfm2YSiUBLoSlwT3ljzEuDRET6PL8uUS+H/5VNLzcN+IyTFy4fYnUebBDxCB+q/8Hr+Yj/d
/KTgZFGtWh3wfW96sV+dusE+w0QBKf1QqT9NAeQ048oKn1SIrRpsR+VUm89FyNejvlI8G765Dol5
quUcwTo49u9a+NNW7iX/XDV0RcptkyyUM1zX4bNV/iCqCOMxD1wuL5UmoT/TcPsivSupyM5bAhdW
TW5dsxxHWarfaBrgtxDnuI0IxB0c0Q44OCpibLRU9civ/BITY1gm2TE3oh25L7Ex7QinEsvBbN7V
0XORnJj6tiy/jm/Kxb62YIB4wMfMYr6LAn8TKPc2WBbSl3dt6nOHM+q0A/ZpKVy1UELoLu3q2Hd/
kZEAtjZiPUuSJ+yfHOQeMuVF13QvGF+rHAwlWB6lVvd6cGsg7kpNClgkWI1mxe7N4jCFVzIpd7Na
xrAb532uHPwkeBUp3mlClhNyzCR8+RCsnKi4UvZ26ErisJGvpYbFKudNoACyDRX/kJH4sYR/seE5
SHWDdu/WGIdZJa9a+0Zz+GsSNNDlIRSiN6l01ABRguHGKtxEQ+GEGaYgcai0VgAbr+jl3Egfs399
hUNjiqhTUVWTXvW7SQe/mVxDzriafeHvu0JKMEyI+LOjxwer9W9XebeOMqKwfwn5miLY52vcaO46
4bqC0+aiKmmOsltvPtuoLk3892ur0Ewh02kxZZ0J8ff5FGuETRS3ffVt2WAWq6JrL4dIP1rM4g8p
ppy1NEUkkuVKWtuujQCS7laP1fnPE/tHn0NHvPhf8/q7Ly8FBodtpb2l80VW6Ec0XPEuGO6TUvqC
ZW8D3hpBpe/++bIf3PLfrvpuxYczSJHHt69FEjzqIWr4pcv150so6gd3GGudYlBEQhb8/g5rKkFI
6ZQ8QJHbJZ7yNAwOvfgVUsi1XnrxJ3ulj8oBQluOPbYM/F0z3637bVO0aR90N7HqwQCvoJRDu9pi
S+CFXg0u8deHZG19si4v9+ndDo3znapCVyFoQ7fejaLEEJ2uxNq1NLV92lSceKwv1mj+LYT/b08F
H18Ffz3HZU1Hy/37WI1IGaVbpl5DBamqHGcvEswRqtQ///zEPtigCZ1imqHC/112Nr9fBkp52Wu1
dSVnR+CzCJCp9uoj4ArUm33y2fBY5o73t+7N1ex3WvEYInij4kgDYbvWHe1An3JrOsZK2gBChnD2
yfj4YMTz5ZaDuMmOWn5fbhBgySw0cNdOVdqSJKosOtEy9T85hH/0pKgQGbJhmBRSjHfjwSChztc7
86r5Y+p0U1R6s5TSTFGV8ZP799HDMsyltoCoSGUL9PvDyiZIkVOl3oetcsrH6JZIMlr7Yi9El39y
qY9Ob4JJ0lYBN1rYCN4NDF471D2qfc9eBn3hTX0cG8d8SjYIVZHA87w+m53VDw76b69ovhsc2qy3
jSnb9/Z9vbOfmhM5ODKC6ZXxgP7Ew7tyb25mYgNO5YkSmSM7shc+9CBQn+RN6Q4v/8aBUlAdw9rA
IdnitPz73e4N/MhEg9wraX7tQuURA3X4b93lN9d4d6BAPo4l29DuG08jbPLabbKN+Tg7nC3rS8bx
X/6sprE8tvdv4Nsv9e6xjsA+Rqa2e2Ra2/xMCMSOg9m+2f55VvnolXhzFevdo1RJb4fMot8vO+qE
BI90mw/W//LevZ+HkT2QeiW0e32DVa45LfduuACkhNB3Wu5d8vTnL6V8cBwTVKKsRcCnoeF796LL
wcJ/DbT7mMVtKbPRGlpLG7pHXvXJ/VM+mrneXkr9feyFhM4Bz9H5bvFF9ioHP8TluCE+8pJemWQ+
uZWfXe3dls8UXd8k3fK4XqAZE1z75xv30bT19sssl39zOrex9VdJbt8jP6ANQtBt/RKZt9b/bHr8
VV39p8HN0mzJFOsU4/2a2ZGblU4Mu/ZruSMSflt3G9XBjO3NTwnkWrfc6ueJR4b9Vt/2t4TKaL2q
zhwyPll4Pnh+TBsQvpa5U5f/aY8A2t2a2PDTp1D3IlrVl9gN3WZNxp87PaRe8m9Uv36/4LsBQ2y7
DNbfvyfxNllpNUJiYb/8+TF+sNtig2DRoNBRjqK9fjf+QzloJoiX12Jyyp1yVFboxrmD58LBE+Cq
a71x1e1ny8L7hUhZfG/0sKA+s63UhPpucEZgDROLW6mguaraLxwVieXAbGZsgMps0vDAIf5Hkuqr
MMf0AFlBBZD865v/S6bE/5nG+Vy+5vdt/franr6X79XQ/wfNiRbv4n+vc17X3/Mfr29lzsuf/1vl
bCNktpE2GyidbQOrOEvX37ZESfwHW3H2reyGsBkaJAr9w5eo/IcMfZiILEC5imaYjNP/70tENc3b
YqB91tjxmobxr8ic3w1WoXN0xY+oGSqrN7/C5fjbpJOAqgDqAC4szYZp22uj4fmtgru4V8PjELXh
McVrtS46s78vLG8c8m9gRdDWIBHLQe/N0x3t+uFYzLBp3tzEy98T0h+6mHwawQpC0ZUDNlJsKrC/
fzao+iVHlwbOX4Y0Mui63BV+e8HcLV8LDBdFNKnVKh60eAMJ0ISu2EvbnNBAinbQl3qZrn7bAV4L
UIa4f/5wy3N7s0P49eEEMD3B413+977oCJEgAu4BsowjwbjSGw0EwNzXd35uIdh6Hlo5vIs17AhJ
iXMnKFELk2iG0vmxL/uCtMzvZTrqawnVzbEGMy8M7ZEQXJjNCsAjrYqJq0FdsBvZITgNqe4e6R4w
lie52aQ6ohuJWCptDFG7WdKun3PLMxCTyisFSrumDOH51w/bDux1RDsVI031ae9ieQL/WEmWm0Cj
2V48tyz2JkfM35+QVnSG3wYalv5fl5bJRkSbMA5z8YT61bwjsHaVpvqDagfaoxUrByWrrJ2MV3/3
69vg847A9Nn1kpUVrgUQzD8/JsGL8vsnJBiU1wQ/AC8Tkv53i2oEwAIUjVSsEKBKyAnAc22CoDhh
TZxPhVrr65JQnkq28JBPYXFHZEDq9UIZnRTQ53pkoSRYXi3u4rmieNZorUs0y3TIk0nch1H2Alfg
nOrjRa8jammoEk5CSi8Qt5SbrYWbYMimQxjHSAnnoDkPPlIhkDuo/FOya9Q8IFx3Tqj/xdqjjDx9
LjE+zV2r7vCf1UdlDJbkKeWlCufHhgL3uUWMwuIDXQHliluSCX+zEzvc6sEv45rqNlqXPWjdPJ8/
uZX/NOLxLNjcSc7yy2FbW271m/2JPupFNhigfsKw/gvSdHtrRNR6yCKBF07KHovzxc+V/EKQDoGz
SRGcyRP7SUDXcO6MZovskXDSzI7zDXqcWwmn65QZ9jf+rkGTeapPiRm+FHPeIGFuNA8qa43vH2cR
vk/pVBSB+4/HMWjcIjtOyUyvxvB+VNtybdTdUdelc+oPRy2MBFJDeBSCiumor0yLZi+0l+fZhHMI
/6MGX+on66FU27VlVUQzE7dLaM3NNOprD3D9XGfZfTTL9soYo/IubNB5pCPiBiSvgeiCT/qbgr73
b4PVVGXc4TIqacNULIQGxrvzAHHAhj0KNDPKQKF9GhETona+G0f1WiWIlSSFg102CXVTWI2LoNz2
JJrYiYYUuD1GhS47EpuD41Qq36zMpmreZ6dS/EBKFJ38ELulXizhJMPsxZFtIupbxEKKpLp9iScz
WIhW47R4t9WfkPIITlT95xEGr2nO3WEmU2pFFtuG3Od6ZcpTQ9qhXdMWU8FyztilY0iM/KljodXq
AUrbQwhdw6zpgaBivSFQe0QpD9hN+lbJs7HFe4ELo44f61be4Dnfa8SlZUboCbY3K5jGd13pgVX1
6hC1RxTWNxOIZxQSLk0v/KA3auJgNZ715hZmw7W0iaCe5uqoGk2KV1LzQDC9pDEdByvlgB48SaAy
FCjwAMVWVOdgogXKY5PU96ZyPyPfcgjS9J0UE2Y4d51DgMc1M/rvxXRrshYCJNNuQzTSmTDzfoj0
L+RyYcRVYF3o4jDbysWSpHhnyxG+kp7QsSFC9EqJvz3VeTsSrQrTOi6a/JrnJxXB3k0k55Fg8/ni
92RHZopAO5T1RkluEh+CWUBxJSkyEXtaPkbKSfUUeuCA14NNaUnfh0y2gTJN5wQo0zkmYOzvHwKm
NvfPBAACygsk5vxVtcu9WXWhO+qqDsgwSCncLqX8MB68zg7LM56beKNVijgqBe6evMovgm7bZkCl
tBFd6V/wZUiOYqbNkxLOP8PUsv4iNs4hS0BkOE4bSQnPv37Yra9vxom7jMfFQeLtH9l0BxrhKbrh
8Q9ksOX9gNu8TLkFSaclPuBXPXkqC+LDwHeXu2ScAvKM02dSMYpvJG6gRcfP8YXMutGBkjvcW73v
EnBo4PjImztZxtyYK9lDU+PXDUpbPZr+nuQz8yGU+2e9K8c7pTeQcQlrlc7awbTH/oJzp3uI+sRT
jUp/SqoSIk47r6tIqzaVFDSPkml/aabB3IBdqL2SBtyFCIqVbbfiygZ7PvetDXdqLO4q9LpOS0nU
NerEWw7GO7ufsXxbYnLSCH7hbGnhGsCmel+3E9GvjKFHCm3fR1MtvvmVyolBiS+UwzE4S729Bx+K
mLeF3rz8qomtEgTr8p8VyRT5oO+xp0g5RltN2v/9Q5XuKo0EZuYOobuAF81ThVp6n5rUZorooiZZ
fg7UrjpChuc0kof2E6CIdExsnE7QVAN73hfkrp7bBioycOrB0cd8WmuN2jOwxwBRe48cl9Ocdfz7
B7VZB6kXnJquL0ynrbr29I8fuDGSLVowmjjwDx76hqaUmgxfAXQb25iP4mBLVbFvVf4xWcrtGKX7
A3zdY0Jy7zWW+YJqUHY7NcULRL3vS6Rcpah9NbMAukWUXAkTrOkZVsZBoPgHMsaRq1LU70a/xg/U
v+Cz81dqO4tmrfMCbGrSHI9lqYu9HqO4XH6VU/B3S30aL50m1lLcN1dLiwCO9uIEm7G+tpV+aKK2
3UUIDvEyT8E6EXPlkn9GXrQd/2wwPSwbnAILnngqovCe9F3gnbo+fS1nGWmRP6ER9g02aLLcIfKo
2xa7U9LuFcxmWznLkKk2BBqKebg18Wi5QavLm7FzpdTG4tsOr0rdvETq0JxDjd2KInJ2j6qc7jHy
6Y5fZuo1aPJ9OdbtLYmMamPUG3tUG8qfuINa+5YGgP81ErYiu2gvfSC3l3rC46P6qr9FhW3vqUcF
awxvnqnHyl6B4OLMU/ajYBGGN+2rO3XwPfqM8qRkhQPSh4NkFH0VIs4diXi+UTdJoDeHIPya9vb0
bV1rbf4g+lb2Zq2QvHb5ZZIlS5yWZd7sKXpFbV2fM5r0QF0DMuApufXldPj1o6N7slEAAH7RWnt2
Id8Vx7FO6RN2dUMyrV1tdKSsbj9qbCwGnYZ5HIX2Rrf874RSFCdIIOz0jEhnFs11jzQfectTDpyp
1omuNSdapjo2dB0W802Kg+wY2OlTL4zuBie/u5mE8dA7hNAl9RL8Ep2sDSTG4jCRTroiQxFzC5vP
w1ADM5tClmvMWfEB2jgwA2n5z1+//vVfaD+7lUXy1ggF7JIOUeT++mo+QOdjrT/VWtV/V2Ji6y0L
ZiuPdCCM4CgAx7ugM8d1xubF9S1F3WoV+03eDuQECaHYsJ2lNeZOdqssRussxm/lp9NwrKek3gTG
RCbAsveciWywUnXCDTN6vTqrJ3Y69Wbusi8VqOUrYYHm1SYDdFnp/vr1PeWg3HWxlV1MFhLHbGrZ
sUlmvM59ApmsCjcKgQteBdntETLfktnXeZqfNmd72KvwjNdRmg6ryrTyYz+1TPpzv5eqrDiqcs4E
Ow0Efldh/uBXJH0pUR87QRvi1AMaDSAlgINjaNU9SGuMqMpNErnlTpBwbBjrTR3xaocPM8QTlrT+
hhOm3WSWXa9izOslGhS8aAOQsCpnCz9r3QZMLS4Oubxivzk0Rtcdo8yg0RyUz1mf7EXvaWr/OIFK
3+ujVa9bS2Rr0K+sxJaW3pmzKRAmlPk6bKd7m+PCibcRAEz+CnrXeEr0OXdVlCiXWsUlAWKxuZdE
iP58DP6SBTCeX388q9VoHxjL7qMZXjoFv1WFwfI+SpRvwO36I/Tf+r4jBVLDHO1yvClAHBZXmS2p
2+GFtGZ00Z1+Jl5gPFctKAYcXjmrSjllzQ8oP1BVixDoI4jIEOZFUBFjRqDWXd3DSiFS1zqZuO2P
JGbYRA0d0yAkjH4wn6MYSkupLkiavL9A/7YPcH0VcKL5JtXqm85CumeLMtypDU6ftk+OGGsU3LMU
d8uIqiUxamp0H+sOMP5v+hgHu0G1uGbEFrEkC37dW2doZrZTmBy1xtx244xuk2yzNU3r0xDGWC3a
/gQh/tqQMkm9AWt1MWsLx6hwiyr5EiuBODacrlHxJFBCG/XeiLUv8FCbA/eun9O1MfpkUqXtodKn
iEwAbF1rsy/ljT+B6I9BF1lCybDf9S8Yw4CS9B5+4VUXhKRuZFLmjZ20bgmg79XVUMLZmAzJo7UK
kLbL+qNRkyoZYej15nI6GzjKXJhDbi7Hxlbv9HVntvmWmIgVYfP+emwwbNvoLezOHu+64BZ1ig9A
VGITm0ts08giKwmE3hTFeUnowM8YXKlqowepBJ5IzjBahxepLxhbPyXE5Os+3ftyeFRgaDoFmzsX
CaZLoDqrQNJLeC2nb3Iixzct26DSWOnFjSKAuVdlDeoDFsgVoKFrNTfrEVDbgZivdav61t6Ilj2b
vKH9bRLXlJ85irAa1gur8lBFcu9FAmQTbKdc7XMnGv17I5fsrTQr66BExU8yyjeIsKYjsvS1m4I7
3Siiu5GNGfBr6KR6UEGwc6OyFjjd5Xk7pn/NdonlKpSPuTY/0Kcgmb6wejxHzGEonLbRlB7RQztN
xrA0cRivLOiVpLEMDwrRTUhVnk3WFjB/JZomU7e2vlI8xWk4AAuRIicBKlokpA4M9bdaw0QC7Ttm
PXzmZM0sOUh0wwmnntPp1Z4SslIG2cEK/UVk5uAAda0PoVSeOrTD6iBLrqoBOsGQeQoS++TXyqPZ
aoE7FMLfVE18xjwjvIignI5JxAtVyqxDzW5tUp5zDY8MK/zXaJLwwxSiA4Uy7zVL8tc6LVE31+d9
ZbTDcjbtj1M6XJrkx2DUd5GdZucpeZHk2Nqwrxvvs1z+Jj92jPutPdBNXSRIud1oaxnt0lBW8/Hk
96o7+pXlQvuKVnpunDsxFkeLFOKVHs8vljVtG6PyPQW9FjjDQOxHYLTQ3ycqNhyhEjxqpUjWkKpH
D6/djZbqXsPpsZpSbdm/o3zjK+3IyIKpVeJAMdNcvosT69Qo5YOw+2ptVNqdKLtqn1Iw7HqGs0bW
D2ejiQgOAlL8nNjGoB2PJlO9bECI1QeS7sjlgrmwUQMxQl4k+URGO4Ygsj40WqWtoCGsYrJydlT5
HqNMv0xjOa/7TpPdvLBf4wlEwwRyAEt0sMkfiChFE0eaGVlEEGdIcHD9mOmUZKC5awCfTYq1L6eZ
bPTe3MrzYK9UIzBc3H+HdC4fApAwmU++eqk11tHOkp4zbkwqKXZbtvr7LOvpqZXxIzYjurKIK4xY
bm7SwuyajBaFQPYyzOSbN3AqSSilbAdscSXbSbdbzkSxVKFZk00ePrB4DscORWFpPVh0KOaZIWwz
Ha3wPpUrhcXbCPxb3EczNn2oTqKEkUk+6irsZBRvtvQ9D3JIt2SKAQIlCqEhhTmzIWRTPf2JiRj3
3JJ23I6SYybWETDczGqgHXy6dte8NK5sqmRVKr5bunUdOcERk/00F0j1CYdZYXQDh4hgEKwuuxES
7N051vNTk1KIzRbuXI4cwpvFvIHxRTGwVY5hX/0okL67KgcqxiQEZ8DQTu4jDTbHAkWY2SUnMByD
xzZIK+zWtTJom4Q4j9uwHX9UaJSYEJCZmQEuX/D32AxRwWXwKvv8Lzwbt2AqkGfObLENlLSuVUCG
pGgH9V5hc4f9dtSIL2SENE5rc1vhVTpKURyLZmaKIGXbteJs1y/1CKSOtZsszO8i5F8yzGE1ErWk
xL68nZPkkPQJORsDz0wQr7jVZCyd1CtWeh3ke60VzxQFCvxR3xplTDaplHbrNiBpRTUzpxL2Doh9
5gyEZHn5TFav8JNbDiG27J4SIwicDIn72prF1SIsguNzOjlw6IVrqT7nW0HPpqyw+fqKAPpAUskU
YmegaLdQh5TSyWXuAQoOCt9KRJJzhhavYC7NQ1IgUhOqL5RwZ7DGrQJvfBNmHNE5Pru1NdVQ3IjZ
rSd4vTIG5r58QcDJeyupawMwA4Zpwu1KdujjOGc7SYNTYQ/PPSEIgXidoqxyBEl8MeF9VroranR+
vnEPR48jzBCPjtIDoMJj55aGta4Awe868ZSS0+kIEHNOgg43ltm/duHsDFUE9m2y/fWCF1EpLNxM
AGtBTAgIfubEzQymBDWPASf5zGVD5IXdQhGoRidMABRZAyV2QXKEsOQC1us4O6SGkLDbsHYbUrtL
Gs4sZaGzjukykLcREr4C40TOa3i2kx9uVV/sFKqA2LKpQNJuIPXK38d9sALlmD4OirmumxmYUwpD
WyYkg2DZAh98u1Jw55yA8aqK0qyHjLs+ZrbLoaA5UBoyTpSF656JlKT3Yi0SqsG6XO6xTWBBU8an
yWaBh0F3b3awPzSLI1pUkJpUYgG0ZJIRBtU4zno8uDJqR69W2BklnTp5gm3toPBWWKW1RpsnmE8L
zGhR37vpMiqNPBs9S++/qVl/0NX0Wx41LcmqEp9AYC0kEO4U6oWb9fQcLOO+pUu81i2544Vz6pm0
QxJOyD1cJjSK5rq60Lyt3oE1RjD8kyHCF1kyOzeK2oeMTKy2q76Eeeev8j4vPQ5Jrph4wgJU3zZA
NA1jg6XBP+msD2vLH7dWO5hbnQ4t3kAAjrGQX/Cc+W5VK4HXGMu2TqbMHejJfduDOEFmhGXflk5J
y9mBmCVib1ILNKCVeIArZ0eQqLUaIxg8zA5M/gFnrZHwU9VCi2sS2tyOMCCzvMI9rD5KIfEFaQlf
MxnM/JTJGkRZCNw4ygsWIFPa9yFznKUrvENTd2jGMCHwIlX5gqbk+BprKjQHD9s8nP1EkdeJzN+R
+kfNJlM0DHivxKx4g9IkbpNx1IVkyX6W4CX+/raB1QFrKOcBx/2+WCD4M9vqY5MVd9il2UIKDWSz
xtVnolg9Mc5eJgd37PQpB+pM7bAcqBouqGkmvmFmJWzFttQo4JTlWFLXbbhCa3CUDV29nJ4ra7jI
JdWVgJoulRhxbabxHFrJPhI4fUtJrVDc9JNPBxnb8KpM9JPhdweaBIIpLVmA0yUJnXo0rgw6U2vF
mPU7yvgex9kHWwEVFAWsJQylqpI2NNNqtzKpknDeIxUTTjYKnhhHuRUY+zwlhqklbcdpaotw9XJe
eCTIHzqoJW492Ntg1ustwEqCN2LSVQh/X5OVMXpxAa4ePa69JmZsJddxutfb6rni+ZxGrdtB6NwB
nik2EQkmpzEhLwKO3b5uyH5WqmfIBtNeAX2wKo2Mlx7P8UpS9hwjpy9arQvXLGHKCY6XfscETDi1
BK05jLaJwL6mNykgetMzpUC5U4FYFPYEccOYuxW9pMtoXJIZpX7XtD8DYwSVZ4R3QoWcLYYXSdR3
HA5cuSS+x7rDDdi6YV98J7Wi82pLu2OjAZq5WNvtKez0r01Vgn7BrTOujcEX8EM9MDM/xon/C/jR
1qLtb3XDriNasDSKh64SP9iN3RLOnizskIjwWW9DOgPPJQMcZ7b3/5g6r+W4kbTbPhEi4M0tTPkq
kkWySOoGIcrAeySQwNP/C+o4MeeGI02rWzRA5mf23stNpsdgxSpJAM6lq/CNi+2L7GT9xopH8x0Y
rehwu0Cqq8al7HzlS+H4vUZ/bOV/RJXf0dpdtDyw4/rWxlY0LSVjZdA5jjb5U8ts0v7Vzub3MGms
LROiZ4iyZl5b35dfjtyyakv5oVULiAlXfRsH2hbipHRQUwFd/BLqqNZh8JDxU/FlFp72OzUl80Tt
jREYzx3n+FR1UTLHdTAraRWlNp9kvqThPHAJjZ0d4jgnTsBpY9wL+65Q38eGXAhL3V6M7MnEMly3
pzhukM2V8QRco3wbnfFJqV7yuKWynXuIS15u7XJ3so5xp74CE3qUG6u3lO2tL+Ih6F1iJUnmJjRf
IZ1UJQE6JCvvV4Eaw8kqxr/VtF1+JufK9BrXRX+1dGJJNWHvUGMbXCQTOxSyNQiaLMkft5rTPKTA
sybtr5dhuGDgArPbCR2olAULtaGXKuuvgv2w6Qim30QJzwS8jjiD/Uya39Q6cten36yTImN2zSfn
12BtkxZ7NI/42wDyZHAOWL+AnqcuhcrJ/ZrfBFXsMZ/ZwdXcLjg/Yk77ktK89GR8yyqICPhEbEm+
PhbyfLYeI/NzPp+290tjJlekIOs0V2MCzK0xkIRy3OJUbyKVA+yl7WIrTJ8XtRFXCNDWvuPfHRd9
x1eL16HRQjXrfsyxEi6zOzypA4oWaZZ/ZpVxglr8jGlPKc7lZ0t/6rsDmQY1e/ooHszqMDMgD72s
CnBVyGvPLDxIbJryxlhZy+uEWQ2x8gEffucYcATqWMnwWc0f5jydPWch/B0n+A4GwPACmuu+6Fm7
U7QRUKJF1MLICvYyTO/c5clhaNzdSG6QM34TjfQOQKS4qzX9VZIUj26YiY3VH7Wbq09qSrIqFnEu
SRKagzIlG3ZeJOY+VCCcEuKRdrSv8bQ8Mc2GR5n+NHvmqaIv8DUQLYCX++HUgCV1eOkhC2MeMn3o
LsRNh5VVRZDECK6Zv1Uing1GIATOe3ZY9+lrTOiuP7Q5zhS1cV8dp/w9uGgJunL9zAl8JLacvP35
7DYnnbGir47ORer5p1wMxsH9KxEQiGe1Ygc0QHk216zxBygGobnE90EX07lv6jvhGEbgDW6NHcPv
eUuDZarmUyrl3tRG2v/BYERAqtiOQFCSGNeZTrAQJ9QjedgR0ckXiB+Eb/3JswkBqDQwNI56ssW7
A3FrpxWork3b5fBMPCYLLsXSNIZjnzjAEEdyzBipuALVBStj4oQmgnDbn9ueMTY/jaTNDqjwicBN
ht1KbEbnSAiSGFUpE/UQ3c7fEaTZoVqUd70Gaiam5MzSHdZKTYtQl8ZTr1wNIU6dUHfJ5PrEwanh
ADSojd1dXdV+y87Ptx1aj8pJ3mIRf5YOqR/k4kPeZJKrc89PpCn1CieLRaWqaviArc/GhGhJQyGD
YSR6RlgtBUBOpc74LPas3UIqh+++YHXUo1zjEOKHe18ahs/UsV+2Q+3PZ+wFE06rqrs3BUkSKHo+
TdLYGvuqZUQs2x08rtFgirXWQBpaUAnLbDGSwG00uh+FOv4qu/5RAJMJ22HYD4yOiCnVh/2ctc81
ydwyGxGKxjmdxUR1IufiPE35mx0Pd2rSIJbkLHVQAYkYjMvd1Eb11j8ZhZ3udH2iijPY9M0zUSb5
5lYy3IpcMeQPuuEQgg4Uh5Aw0RCEUOIwG8m/SVrERBDD5qekrZmOkeJVgEhigcZMpubQleRFXIwh
vzU1KbzqFuHtTIYvZduFLHvJrWBdGMu2CUCez0AwEwekQqmCZvA+0tR5gU2iHRpGEowlRM5gtqHI
JBzU9+b43Gv6KwKI5FQpbCrNMnnzaMZCy7LRDCx95Jks+UB8EbfS5MesNAg2RojD+0u2tzoARKvr
MlQ55q8agz0lZYxbDEwaZ7chS6Ie9omM76tDHpvRVbu8LVDJMK72iAL5UHYkvlUhMz9tSJ2AdgS7
lfPDBrrD0YDjDqhAMDHS8r1K+8QctBnH6gLY7Fkj7uQqNRJzdEZJ6tviaPuU6ENKMxN/Rym+ynW6
WGWHvnLxSV7xLgxCoZiaaxw2XFfgkTNCW07Zt96W2r61mr/2RHC7UNQ4As/xIjgSh5L9qgd9EYPf
1rrY6hHqinJgIwrCkIWxXWScm9VJw/NWEhqfGNzCasYILtbmYM45nTJaMZmO9mFtB0nnysvfVWDo
jLUVdB3sUsgk0+NvMmyJW4P+5tc2kgBCk5Z9Msw/crWOxMy2z7W68VSuxXlYSoJ0eBxOEMRPzUpC
c47rfZ/HANbIknKchCKFrJ811X+ScsuLppaP2CZmiInfnEBjmoZjV/OZLOMvFHATcwmPnE9VvKe8
GZZGlefoi37VjfKShk1h/SjZTD/SqiMAigjkmcCKPUEtQ9TlOBKFMaFeUe19ITNWhA4HTeHotwSM
MrXxl2Uo9ZGY7bHI96AhY1+O/RsVPwmYM2iAZrAhHJvoqdrNBDf3kv9YrdwS1XsqLDnsjfXi0EtG
SeUhuUr/NmyWBp0sg8RQ/KEfzdfa7M6Ok3M38r9y7ahiBlKn+/5D6Uo6MbOFNM/6SJmq8WQtvb33
6vLVSvOXoiAoYFnYjrJliWa31SLNG5XdegZxwTjLZSnW5GgtclbpgGnD3isG+qAtrCvOitNQfVBB
1WcxTydiGiWgK4YOK3mT66wcAeT9JK579iG9hKQas8TxCV6pPkGSnpRCv9HRd5N3LWkeNTv5lZIM
jatSRrGN/CDj3gtFr2WkWjH/8lIgW3GLp5cAS6qEP7Tc4aAxwWcU0igvnf2ZJ5qNbhCVxyhW60km
sKBNvulqFu+83mJoZr+m1UYudLZANXR8HnEGB1Vwky/IQQZXeRvjuIxcrwHY6c5pQIdak8DT/4GV
ySgNP2qWsFX0mEjzxz+10YWOUJB1JdxJidpm4yxn4AfY9x77t7ZI2ysJzcei7Puw3DKNeZo4TH5O
Zf3sShOD5gR5a7MG+IXN28YIE2oob0oxpKg1amnvrbQj7lRTLrP72RFSdtELSN9pTLZ/0YmnckbH
4dm/q6F2Tk4//Ey817TBcIys1D2VAIKupNs+1p7nMrPcGX1GOt1ML3lJeyYcgyrUz1yvHoqlH8q2
bfbeyMa3fTapu4BFzuTdxs3vog7Tzv4YFCQpI5WH6Von8q7OamHlF2hwSSq+yZugkIsRwBGYqIRD
nP2uFrDTPfxB225pzKcz98+lrO0xVAvO6mwAGLCYf/vUTUlSWjG15GpA6lWgEFx2Iyv2IOEARYmY
n3s1zn3HrtadIxXt4PXxuRVzfzRrySoTBYBhPdXjovwkKQ6ecEI9VcAgepHePnM57lkQq6eCRDoC
u5M4MqSMBKm2Ou77Smg+qfIII8zhw66ZHZNUFCjreEMEt2urxtjVIjNCN+lUZtK1HUw1E2FAIutO
NaeUiZZav2hIdHyNLEnfsOeRiZOyAyS+7IrSSCMz9a4jlDDfUJI1zKrKHwan80WtANZyvzpWjOdx
cWC00161eirDJm8ie1X+lnn2rC3pfubB3qndAA+JPVsDckP0axkxPsPVLLXUX3VIvuzrA4KnJN9E
F0Vck+wAQ7WF/MFx5QYT9rmaJHiCGotiBzKVCMrO1a/DUNyKcuRTHXeCULzZwsvf25QBhsq41465
2nNq2mEkrHghZZ+8T+wERR2Hw/uS22+LV36TQDf4trCuQIvMEJkTailmxMG0TWWh+q4M9/EQu+Mx
tZZ3tdktPau5Aj9TrrieH7sRiN7GL3Plu9byNGhTm00sLR3JNFQFi0sWKKuLgiRIrXRaXnT5kirj
M3tjfa93+c9sdZ88xk6MaBKmtTq7Z9HcG1NcBwHD0lA7xCfwZll3fkuZPy8NbrGZjg9hMe2garR+
mi9ZCBDhSoIkxYnX31RFPau5ODmpyfrK06uLYsU3lFJ3I032TWFTdtnrp+AH3aSq6nufBHTJuAeY
QDihSTrUtbanDJSr3ofa1qqOQ/EYx/VGFiW4FmZS+ty/K+tpEOmDY2Igo06PRlaIJ/jvBWWSMCNJ
dCIHogs89mqa3qmUrG2HvOcaW66j1n5lIOcBFrcbWeRtnfL6ZHb9WSy5d4Rs+LszCZjUNArdilm5
P1WOGiAQIWI2ER+2vtCpdty/ObF3QdNLJHkx+prEmI5kqc9Uqsrsw8PeI61EXqyYd8u6QNdM/GUl
EDFuxaEZqoNatJxJyLYO9L9BjNYM5IExRBAoeeQWGAlsSYBbEOhqqSWRht5PijNyW+3WY0tSITai
6CLrlHtAW9V2R6Isaz1lp5gqeK16WX1h6n9KoqYPWY++sPe+5m7Tnm2TU5TfdWTSPQlEeTU6GC6j
mo10JbinHOWZ8KG9LZFBYvSnbuQeQ0JwMhgjMW5UCJLtP2Cr8NB6CWWq40LfI3zRQgeTWQsclSI+
Zgl014Qt25JQn1XemKK1tA5GenBLpIoV2ZRN6ki/ga4jc+vMcCemE+BG61DV+/PcPGmMPYkO9ALR
WO0uZzhwJpXswQ8fInOippE+mfcZio1WQ1thSm4GFtIH2g+IJpy8eUM6nwZ9bs9yNA5Zhge57DzW
5xkvqVmdq/mKe4nJyPqnyrQr5zEZBIgzeQd+FIPzsSXVxW5iHFNBbzlufLShI9tgrqgA01fXTFpI
LvUvt7Kes9Y0w2lg6QTzbMRyf+uU/GUa15Ys4oy1I4m/fqmsxZ4RT6Uqf+Ohtp+ZyGqds69Yl5YK
hfTIRFjbQPBVsA6xdXPVyvIryLo9gEuIpCPsPxin+6UmSFSih9LjiRfe0S+5RejDaCc7Org3rXJ/
rqL8wwoGToVSCxQkZYiK+0QfZQbNbDiEz9W/u95+g1/NDtngAWTpuU/Tn56JFCETKpv80gXK5CSC
kAUjIpP7ZsBjf2IMPi1Wt+/LCm2PESN0LeQY/REkBTv1YMLp09hWuIK0ThcsBQZa3pCVYYSn9lw1
Xh3l2+tqdh0/NkZqNuQj5OfcobCQRofP2YSOZCdgkpwNmEQuBNuSmGAsUEr6Vpya7ncPYynd2lVv
wy6Bazk0an8u1vJv1gFmGiA0reOZSPVb2m7gplb9XYtmzz7zi8IMiRKIp8msaypIrEd29wIyEQcb
swKuI0g1GyIq7js2L95Nz+hbkf2w99mAUp7MINav7UfBmFHdoFPWhp9KEhEJw1uCejTRKJBRfzCn
D+BTcYReu/ELOFZd5tWH0mjOMqMsrVggjY46kS5PuGIFgqGw53ujwmRox37xG9F9LRuvod3IDQYI
B8KDo0Fh7rmxHYrJfnQsyVmRfRbpX31jQMwzV/qUfi/E2gbFxokwAEbwIlr7eGNIeBtNot24EspS
/O1aRwnTxt5X5vTUgKBAdntWSrXaSUvcuTI46MBV5Bu3wgZgAQsWVQtIC6RBNpWlRO1xVKZt9wz8
ohpT+CMbD8NK008yhVuScEeqMi1iS/8y6ukfkSrnFQ8LShTnbw0jvudBEKNAYGw2aBV02nnJ5RCy
9vWAJjNEVutfZv3SPyrzD2Km935WL/bMjEPW5Ko4bvKTld7spehoc/FjGT1KVVkite+KDPE7GYkT
2N8RpZ6fkkAd5oaNprY4M4IibN7lpemtn15KqYkd6QDunfwVYL4EwbAdqwnLmUdYTaMj/xZTiiou
Lj7dMrEPOzIawUrL3qNRwlzpdd8Y376GPsEjaEjKi9aLcolkrbHt74Ll0W6y14+1QycgmXIpAJ6Q
gMC7BCX7U8jxKUaKqPVOf7RaVFeMgVqmYOkjFv2OXGsI8ryfQ8z6RSzyISbWaFhLhuiOxPmz1mLP
Ly2n2HUS7Z4jGbsuqnliFg84LFfuusxCixeaWGURf/zbhw/K8qqN8kdJVqqv5U4ZqaL/w/b/wXet
DEf0N4FNAc0/g15pqcDXhqzSgkA+WsN78nLtljqFs6s9xnd1ax0bQyMGnaWabzRquV9tGlpWvG3I
sXtSEpZc1K06xQzxZJi8fHJ+06Ne5I+asGUYA+0UZq4pCAIlE3zg86E4JBh6sT+9UikCyenXTOpb
3Te/Jy5wqC/uSw+9JhTe/NiOWn+5ktK6LSMsbkV2O4Yzfuhmm0aaOz6ruT+4zV0fma+Jqv4iBxrJ
8CR+rz1N16qXzb7jqLk2XXNeV2KRZ4UM1dYQXKyr7seNkP4kbrmb/LWT/ptp4X0WREUBn6GFNNbY
VyqQWt1VNfJtNBwX4WLZkoVvHjkSWVIxYskmTvDb0t7mBmKT5gwvbLREUIn5nrl7y7STi+vau5ie
HCk27V1Rpz5Y13fHkc/6YKV7dwTO3WfnWaC4rouUV0Utw9JZo0L5qOr61W00h6kz0AbUtaERd+d8
XdDIGJHp8BV0Fcdq113qJNnElmVK/zQe+qQ4ez1FcWvoB70lSrTp6CmBEAAQ1+sAKcGzuiCtYf18
Uvneg08/qbZMdiSWM2XXmPkaXfcOtPMbFRhHa+px9/cE7+DlOuU2u4jY41zLSG9mFcToVNGB0QyN
ElRZd5lQy41TJo4K+Gsee1YwvfYiCxIEvCrN9yp9iJZnYp9Q/gcise9pDadqjekhGtt5Jr/0r2nq
WJ23eBYD3hgDeGamK6/1ZH93I0AkQ8IrszrtDacAVUaeh32R37Fk3TOeIur3nini+hbrRjS1BALq
kukJLqXrzA7Zn2Lqi7Vh1AB47rNbU3s3SwKFWhhBRcR+tDzi59mvbN3OvaufiAUA8o5PgVqFy9V2
OxJ8gPIpMEnJWM03A1UWDGJtQ1K4ANnWyGOFMj21yPp3iMY5/pTT0FE9WerypvNzUR3igHiXtKBJ
6uS26aEbB+Vr33lPq6tQxHAPTnRQS4qgn2t7MA1B4D/rIJ2G0qvFt2YQsD27RR3IBVn8RBXK1V6q
6K6XhDBk0/3RJSILcoiEtD6NBR0POUBOHrbLnOlEUsbVTEIG1uzuO68K5zz9tg3kLWTe487Wx+dR
o+lyWU/6MRnXYTWwtRrbi2PIL92R80Hgc5uScTnWVvfZxdXNLr0kWkVN3byj2HMW7dqak9i5So6R
MNciEGxFgFREYlLpf7Sbsh+NbyDSxCTra4BVlYsgdUVYekukr9VyWuuHadTzjrBsuntrebZ7e9oX
DpBao/494O7BvlS9g7h6HeYOAaDLX7yqfdDSxCFodI7TMh/ooN9GU39dV8iDKzHVfjOOH+Pi7WXW
P2Udfg6uhCietUdqTR9TR6QbpZ0vE4UsZqDl0TQloZM6D0ev/qbm+sWMPA2yYryVzfzkEvzESVHt
sBDFgcsD6SuSH0KH8t3StCCmaCPTlEK2609xLz6AAk1XVBFesI7MPVxnCjSzOTTVakS6Z84oo4Ys
AItzn9AO88+XyC1V6lQ8oi4lBMwLEdqc9H5LdUBJJj+opDCMcZG1ZBFz1yLezjHO7Wu5IJPU/rJ4
45jKCoRa5ockGEexjRyR1HzXMoadjIvqC0GNh9m7KT07LlvgvlO/U2Iv7MIkM2xmyjh1BSHOPYBY
VoZRDHjT70to8ribdqYDODmlvDZccmrd7tg1hnmBS7keLMnqfzUJWeMyZoTkVYHTeRT55nWOkdmP
vUAkWNmB7dlUGjYP0JZg7uQaGAtaVWHxgk0NhOWaSGAmWVgDR6RElKtre4AK5icKuMocjUmADOaX
Mbq3XPBI2+Y2ZTwzWkx9JJYI0ZCehk5HodwMib0nL52xT47RClEoMwh3pnrfYr4Nwt/kSjBsZk/P
bG9I+2Z2F5CjuIMPA11Dq5i9il8SD+uuVtpvoyKDpPxrO/Dh1EFLgz5OTcyzmULiYSqY61M6beVz
pdArKZJNhsizk0vSXiDKhbmv+QsbC9C7QV4X+vcDev13FjcslpxoHAvEieVzOg+3dLSoAtWgreQN
c0r5UqzZy0IU9Mlo89dJuUlP3h2xNHRA2Tktlipc6nhPz+Ac2yb7nBG3HGXRR3AtrksBJaXrU3WH
3sI5q00e7xdzUPxmk/QoxkehpxBkvGHf1mOEwfCysFMmbRa0OvGkCBsjq0jfJ7vwOFeZyVgPC1fY
viw5r70sCdxkTnDOyacMaSeHUfs9odAcE15Hew37LdrbsvNDlgDKMLEp+oChedGz6l6lFrvgHCtb
6vzIS+NgFiSY5ytyr8Vdr3I2pkBI+U1yd2y70xmm92lmmL49+3czS7IXJkG8fyCKoEzaYl86wMRj
j4GNyB9yzQbCjQiKN10gQ+7FkIirSrc5ThMyG5aWUZpO4uJWA7yNKt87ONkQmsITHDJ+ATbqNUFP
vsDWUeM0dBn1M3xPq9PSvGerUFj12aFbp91lQQSoidQAgvnPsP3Uxlq9NwmEMEf1jL6njsBMjcz5
iigbYirQlXGsbKtjatYH/gxNZD6BhncM5jSburiTHVn/Gpd97rrXjmp9k8WYp3ZbC7STeIFtE9Qs
U7dtaQcZTy5kdmOUMAYi9PHiIK4ACCU1aA4i/lGj/wlMxf7C9OIhGpfeFh9oPEbWa0buhN28WHuI
0xs5dbkqInuuVJPpDuxxn9fwSQrLl8YG6XVHdUfay2tVFvbRAJDZN8bPIoP8PWiqstNMs0NylB0r
vKJRDlJbwiPd99gMornuPN470fkKPQYgrSrJT8qYPZerl3E75tu+kh+Ya/ONxg6m3Zr2pzpbv0sD
03LOiFSJzfLM54S20tLrg80EnyYfQ4rLIECqByBf0xnlyb726l8dbvWj7I0oMbV/E8xfOCdII7Hz
3cDVSiyl61uK+Nk64Tptu/XeGZA1Sy2aPAXtsKRA1piRELL4xh4Nn/62y+yW/rsHmB0C6WNR1VGd
GFUZjVkOYnD5dnWargxvlN+hSmCbsHwBWq0RdfUdA7ziFIsWoYmlHiwubYBFjGgZgkeD5fVBvrJn
zBvKM6vMCBGk0sSSjwQ4VcJGG+nAPCawiAmNfT1rOwIHEt8bWqSDmkmkXbPu1oGboR077EoD3Fl7
IR6+cfjLDEoqHb2prjY/+dvMJKcuASQVJ/KgegMOnWWmW+Rv8zUju+JtIe7SCvRC/60kXQMx81Rz
6PCsrXvVeG6Y9jFfElmIhgJqh0jfRW//TYvuGQGGCgEizJSpv60p6QGcCsqMwNST526mh8h6jEhm
lA6sNey0UNnrjFd10L/aiYdH5Y+tubhosbgsit4/lQpoFs2mFCvG/lNrYGv1XnZlpEwqZiMW7nSU
jfJNo9YLkPOnvuJ2d511wz6GtYOnw3zDnfcnN8z0aOKbohfW94vOcJ1hKu7DeXaf8sI4k8YLS6yL
vxSkY8iJXJ08fsYggbtoXaQWaXFLNFa2skifNSgr5kGpsbb0m2t0NV3IqjZTlWLoSVe3uWqKxNtb
U8PP1Svql3nCKzJO5MrTaDI8Sk+oTVqQFjECXrN7mWPXpXoqXhpzvMZy6c5tPA4tF8zyJsxOYbvP
fIRV7YkrtjsosYKnBJ3Qoo3nskybk1crbJASfa1x6I1eQsNaWSDQ8z9V4WRHy1vl1lEWB8NCXlCP
052up0cWAI0Y13z2oytmSHuzKZ9szOm3YjR+ADpQ6xKofF8e3aL/hS4wOS6WvFixpzyzw/hubYml
ZvvdZE3BYuneuSla9TpkYMAmJtsxi5XDiKG9kzOiSatFmtUzxgGAVUVMQFAoFvkSTatSn4CjDDpK
zqQ8IIn3dmwxYGYVXXMztg//fjVpanLqp/j6v/+/J4tzjxG/PORXuqzhtbOx+Kwo+AOB8EVDhHM3
JUqiQpX7Ae4IOhiYEcyTgfymXnwsYdTtO4/qARU6FlUiIcJK08UzgkIX6yt/DucRG5eCSFnP0iNK
fo2A0xQBW6W4uBSz+KCO1NzSlUcSEkLe5+ob1T9nHQK4AqDH21Kt6OWNrf8eHOtNr70ffZZt9Y++
PoyShYGqFdnNrNv1UXO6zVk13sF32O+6u/8n5WO9mb0YxHL8+1caV3Mv8+KNzGXh1ZNpAKrFqk+O
hQpRI7v6/f/7LdfeTemcRy/06aXqj0ai1XfQOTWuwbI5Ivb5VhFKGIswb5BdmrOxzPspkcjUNA+o
qp3cRDU6twkMxa2X8a5GhXmOa88EEa6+VcVq2H5auZC2arT4q1NevdEMsk6zzjB3rDNvPN9Yybmb
lY5z/t8H4DzuecoB2GpOtkZ4JphREvINIKU173Uh7Jvm2IB+KyLTqx5AtV2X7y3u9iKWxl3OavlO
oMrNLGbjyXPL9Gbr06Nb+MHbqtAOPTGxd4sklpc6/oChK+/Eg5aBWclht+i5c1X0ZsuZtaNhcu+t
VcUtlX78W+Ptdc2yOpnEyxyLtbB8B7TVbrWdMbItNz5Ym5TJQTcSjVQnB5jS3VebcxG6ffWBwezU
TBDXCoweYZVm2leGWdxv6opTCpupv5ADi75uYHeVDS+l4f76l6GBQG+z+b5n4Jwb4pcXByMxo//F
Q3JZ6FZ96FItP4jRVC//Pow8RP/96t9vNVYAfpa1B41h2EGZPQ8pFEpkr5revSVNrq7HtstC+hAK
c9jiatVihzVCRUxjzw+96zM00aI72uYYpaIV58qwuuv/PjgxD3XdbV9vfdQgmaIR+X8fkk2eOnvq
lXBZ5Vj/s8ijjAWfMpNmYJtGGmCkWmgFsFiW8zhe0CxFAmnJrcjE9uW2Zzth5eirDUYiWAQwgeEJ
pxe7Gg5Y0pODaXTWSRlSzY3+/XLKgDzipw0Gj8AIbW6KhUOQC8IijmVoh5elRH4H3bw6zVtOi2LH
36QItXvSr7SzO69gVJRPvSU5IfKmOX7nYld83uXxhYYNHUu+hQUhqWov1nJegLqEqsJwVt1YAY1V
F0+OwexsZeegcdv82yR02XiCCtju1LK9IKwXf3TDujqVSaaWun42+tIGjHTUu8v5hjzdjSqALHvd
ujn4hx58cQJLhpwvFrPcKjc/tEKoeFZL7BKKQHfcMTmFKPRTzml2hptmslxYWBXG+m6qs+U4YSGg
bEhpY6q22VwsR6J+kNtJzXxq29o96BWVeIWtL3DqCv3d9n349yFRkeAIsIyDqVJ+bGbhSbevKOr1
I7l42+nIjDbLsOdp2joEJX6VXTF+/XdYlLgHVnK5JzMvH2xgmBNsKTAdioJQXdsp+PeTV9dB+FOe
2fwIDQT+WIm6M7urHqprrz0KnEksv4zqmUWjGdW8klREdhcW0sAjXtTXXMnTyJWpJNbcY324TVwH
1rNITbwzWt/4rOm4Xte8liHhjliEC3FHQJ4iMrOSO4q5o4SOdlC8tbo2qaIFnuJkZwVVxSwcErb7
fWvf7F7rX/77QJj6U+YASSO2AAlA9zwzA3nO+1Vlnp15+2Fdv+zWNg6jFdd7ndKPSZnzXA0Okl5V
zCiG1xZ2EpnQXiePeWuUD35Q6SnRlXSHJ6A6lJ12mg1DfYRmNVrnJCNt223i/CKbvkOuaH4V7cyA
0DZm9k72W28n03vr9Hlor9SVo2l8aFmPV5Ar1aytaU+kQPOqWayN2CxkoyIeTsG4d57IMccO8mlI
ww6HoS2P1pg/MmMlAmLRX3ttzm4gAI8JeS/fa2k+54xrj4nGdscFJvBhUmNFyjLUgEtHSPZreTZW
t6QRdbH1krCD0pzfup3bHdZ5PJjSCBrCVqDF0wMhd+fUbvDICNLu63gBQOM41nPTmcyE56FneAsB
UaAEv5WIPG+YSPhchPqbCKs1woaA0IUWgfT2rLr0G9vLcgYdNi7hUkXpJs+M9XCUMujar9ZivcH3
swPXxbZVLVVx6ZTK2/eZQ6lUybNJAFfE68hSKx8XMr4fmBfna61aSlDOyESrQtEuvIWDlz5GtVGu
FKLTm6EImur2ZVpcPWJgRG1ipxamHiCvBykGLfj32GvlKliujT/J/7RIjv89C4pfi8F0i+iCdB+8
cjpCSM6JFJtcldPoNvm12yId8KHq5/8On4L4BbHFFTE4fGPoyigxngfUOGnzRCxuwBgGQnnSLD9s
JB+64ZVRv7USUpATtVLanXg0y5g/IjT2MfMxrQr1uVbG31qJLKtNDO3SZ41Kxdhbr3pXXFOc1wiz
iG3YWD1OZ+H28GRxIjagfl7ztIwUFDYo/TEaWNr41yEBHacGy65FraurIDHi0FfGfdKxHQ19jV+o
meJzOhvw4cp/NmQGeRNhJrarkg7TWJTxtYeJ1s6iOcP636Ax8bGQ6VAx+YJjd7ob6owPvqvWc2wv
xh7zZEWV5hgRB3aMgcijBU6FckmNpd4OB8ag6rBcpEkFltsxkomh/TXoXPIJTcC/E0pwFu6ogP/q
WuaFae4SV7I6eA1GNz5qaa0EOI5WiuIZA8QyYMROs6+EhIvXJmGATfHnHB36k0CdjP+j7DyX5Ea2
7fwqivtbOIJJOIXOiVB5X9XNtvyDaJJNeJcJ//T6ULy6M5wbGkkRE5iudqyuAhI7917rWwbMBw5a
nswjYVbo5JGghOjqKZ8NF0uf5lsZTnHDXhlZph+GjA55BVVtiABXGLQE74v/GE3p0lZcB16G1CL0
W+N4PwzmyP7bJ0cSJT9lcmrEzOmlZm8j0QPzNDGHyYg1xLehI0Ug9VOPMO+IUeJ6dIbp1M8HguLU
oaHVaQfQGdhHu+MhmVt6qZVcHHp3jkZNFDIZunKjV4tBd+ShSvK3DEbZGXdJcSjQ+iyU5ehcpFFO
r67uuMmioLBx+20zpabLWM5ldB/egP34WxItxa+9j+K9fC6AX8ymxhfgBva5Mxz1UEw76VD93Zec
IVIHu21qePTZNSBQbm9bPY3BSA4XvYdl7rEUbZvG87Yauld9MXePaYcxignydNWmxkiOa3Wq0QM8
IgHXlhXftQ0tdOiyKJxtUTuLLKL4UF3SnPzB6dmLZV9yFp4Vhqb+hYKm3mRyInEscWDpdOMJs4tG
Dgf5AhhA3MfOY4GY0nlPb8dsNp1o5ThmvDUzZwVKfidkFz0WAfWDwl1cJu5yqmN5UlJEG2umX/x6
5sTzfR3mFRD57m2yTWrMkQ0O6IgI0M5c4mnIg+sEk1shq2Glz5eMgZFjl80PrayLtqMWkzlc+cGR
D2o06+lK1kUC9gJVs2GrloqvhF2mArSbDU3BWDeRaYTT1qkQfeN8Tk+MPZN9WBevpaBROUSedUhy
JznxG9n+1pW4kIwcrFxSkzED5S8eTrkdbsGMrT8YHI8IuWUVTOE5geDlO9mp69/7qXWvdkn/QqdT
GWLUu96vOdesjFXiNu456EVxiHTzWSbmodcG/bVHULVpINRiopVXQafaBMZ9xpxLc2zG2zhZnq3q
upxVvHhFchTIRh5+zacRhpOfTTtPr7lSuWBpCCbD6f6Rik6D8232Ak1OGF9xfTk3g7L05qSo+uri
OGQBgSv/8WnkcYCZwK5lQ842frDXSSrzQ0uiNHGLdrkadW2rx451cRoGY+wUrF3S+dbNUPVmZHN2
pou2VXVSnZKZW4IFITi6st0JV1LywLZYEReagtcL07OGRpDlbDVZo/Oklx0BhiQmLmP62O9Euqy4
161zv3AePLrS27bBLCCdqmJeGQen0W7roznJ7kYgdr73qOUXRhd2t/uhNqxzqOefejY9iNxl5k1x
6RvDLQum4NgROrMkxTAANlkdY6c5loldHGXS+g+202/uN4N+quvVr3O1LcUbbLOrqXE6GE2aPtW2
y5sRmt4KLbDYwv9M95Zv26sBABS6ZmJGpSS/t+rto9lmkHUGruoJ79OxrAxG5r6i+IOeh1zSLB6T
ctLe6X4ys7CdcOsUU7IMcsxUtUxmJ5UML/eDYxnhpSFviPREuWfoqq/KSkJ3SXq4n7FFUkZuJtoD
Vx61RBo8klOH9bxF61u6U83AEM90UhvTSgt9ba11cfpoiacMYBwKb4f7IbSghinp1iw9milVnVJC
p8I4tqTRMl/jXi1pOo1JVAabaNScjcuivYjmcxoPLOAGEBhrh7JDhlIdpnjITsN8cNrsnUVh4JYT
p8fKLeuNX02Yu9FhPI1UDa3dMiIdPLWp+tbfYbt5cBR5Iq3JDlAgvT4ovKeLeP6XrFmEV7v11wLQ
3NG22ugLSc1IJM082nVdB8gG8dQWyRDKXN3Fx06raeOCAEL6amW33hGXLszstR3540YGKrsB5r3c
QVBpN7QbMnbHY9wi2ipj4W6blJmAkykYa7J4qVsCTPe2XXnoKrpymTdZeUQkFq46f+qXGnunRdU2
3aaic1qUZn7Jc7t7wPZUbWc0DNIh8xzE9gMtHvXFmuhlxEn2Senbv6d4k3otywDi+dxZoSkR4s3e
y8zqg9H7P4nLlKcmql0cF8ytmO9O+yJAaZZLI1oZo1ffhNLdrY4/8yCdCNjFGFp03rUlwdr5tSAc
dKUlJsAu6XmL+1NvaWjTpsyi1f0hBhtWtCKiz9sgrUCAlJLfycawdbA18ZzOeI5pt5v+quxtcUwN
l1zf3kIK62hopwMLbqobWBeWXdAPNbDFLsdmmwyaunUNRDErxOlRNf6LJSgrGnZ7hBN7qBNmRf3S
MqVzolxzTrYVxPshIgi1Lndp4Me3qTDCJ6snp2dSibY1MiSDQNLlUY8IPo0im3m856xa3YzfUJEC
pkCgeRkH7SNxlLbObbu49W60vS+oGtjJ1HB6GhAPVRjqR8ed0pMWOWek7nM/df4rY0wnxMonK81A
GDK1lnq605XqbN/7g7hAShIntGBwJlwRnoUZM9v3mRajSm3q8Sac1Lqm3ntga1Qvsie5XXN2Wdxe
DCOnY9Xwb2AgZOjC7oWWikUwtjpWeeKAjtRbTBYPetsxBZ27WuxaFnRMtIvRNoQDBSkLpv2mnHHa
Ezp8KPmNHYPyPfvagFz1eaNFlNtyolGA+8UnK9bLZs2mn/c7g7nlcTA9bmqs0zSTwTVa09dxAqtx
x0C1pn+rLD085oEdHZyMUj1Uzt4Ms8+67VZEbaOTBiGr1naWdgxsSyKagjg5+7EOgIOtrzQ7wAxi
2ikfVQ7C+HLVs3U53LltjuW+1xMR8y1u7LWqveYEcfQlwgB5SeaDo5zrIGRxqOGJWGG/tdyMwKXR
6kEMzY1MfHxkYymHlmPt/FAmzO4h7aMv47cWO8cmK/hOTW+no+G0a7fjHlPB4RwbQ3upLXpkMJ9C
5qDGS9Dk4Q1IUvxK4DmOi1qa2cZEdLDJCblc3q3IBTG655Z1LSs+XOgejYG2cqmM2Lv+8TCvRXcQ
oJl+kc9SvfO3FWNcnDxZsI2cZdE21bNhor21NW1ct0BaeEPJ2BV6421Nn5uvSpEll3NB0aV1CIog
wfUaV896OB20KEEVln2ZFasXDP7x7X5IRwoCJ62sI55k7Rlx0CLXb1rjRt8AtjKCDdWnmeJN7LTU
3pHLTZtNECwV0j+CcQVFANsfmb14Mx3NJy9Z6wLel4qG+zS23SH4rPuyO8i6ad6YUHOtem+uwnha
ZUH+xfdI19Mj9uFki2+C1Bcov2u5s/VOPmREPbrGvE8Z9fdSt3i//PjRyxnyu6p7StNuV0waMLsa
SYAX2erQeqRoVbU9ntl2hZtQgIcLnDY4IArHjONCNbQ0+SbDttsH6KuuMZvjZZb50NMGMR3TOPhJ
pwrNuO9DWmPRZDFGf2Z0kYd2qC0u2nCwe70GywJoWdMyZkNUw9pCE+ZJaDA9csP5KNx6erRj6wJm
VVwNlP0GVNxfjzIMshZhchsdOsHbVDzSQnXfC1unmTpk/cYalPve0huCPWk/00/DpipeweB163J0
rS95AtVQY3x+hGIABpaZZxtn75Y21nuJiWdVsL4XUH6+aPigVveP4oRB4f2jnpYf/tx+LRpkyokd
mw/3g4glikEXFdP8qXbwsss8l5WOx5Cybo4Ui/ljk0/6LeaO3SYKoCl3cKplOQIc6HR0YvNh8gEM
0ItultQUD72T6xuRMv+HY1ci0cGS76EZOCExcheJANHg9JG/z6PJwEnDjqDpLea/Wn8uveFkTAg6
BSF/7Mj3bE6To5iribpn2+PL9MmBePQOg+QVn7FGMQCiIjay5pyOVN898/ldBnZ6Y9co2C0oKVgh
XBLNuv7WUUpX4Q9aj/HD/cDYVuyi+Qm5heXf9J+kGuubWAu7B9vCkxjRsX9Atczucq7K0gG+Skl+
TRIm+fcULSw9dpVea8wEK/a13/vSqZ46rV2jlgM+nQU+9DDH2eBtvNkoz9yMjFHUsqtJ9z8HlRcn
yw2r15VoKaYQrHqPTsOLWA0gHcr5IinT+oHtVfit66jHJBwo9Alq69pV/lwnTO5RHBjIqGNEheAq
9KlZD4OGaUERpk6fUUCAmWzO0xB8QTMi/8g6cIMdysE15FX7NFToz1O3fktxty2t6FOiZj5KKgRb
yYdCx/97r4O7Ul2gIbMB0FpfIN6qCCA02HDp3ge2ZWS7LqpTem/Buhv05FgPfoKa3kVo3LNKd1V+
pOY4MhLawIj199HcLTOmqNzdbxwqRuISUHmvM608dFk/vgm9aJYq9xl3UFykGqRmNekj9350ehMJ
Pbz1gX3AgmXy73/qNaCQfvDlk41aErJJfjSNXIPFvXbqsF9kOnqAcSyNJxdz0jpplLG5P+zMAoaa
NL6A4YKH6DFNt6PB+1ZX3TW2uvKlV5XcKs1Dhi2b5Cnyxg9LGfZFpUQK4j8Tl3zE3VSgqdmVE5K9
VVsOhFmM+plZMM6QuS9al0o9zCAZ9o18TrND9TCYTnaATQSYLHb5lrDRdl3O25lr7cn0hxGwIL3Q
PGvsDz0Zv1Gf1o8NqmZ/UleWu2oHwJPMjqxSV+WywGhTXG1zk944jSgcyzNkXCg2ZMCQcSGOdJ77
yXtJNOvcTk7+XUHNCoW5AQmkP1K3G4+IKZD56yivhc9EwYUx8CDLWQZZ++mHUbbbrqZo1C2mD55M
p1MnXExH88uau8Ox84AMWUjokMO25qay6m/YQnAGluGepcc7RIx5V+Hkdl90+jYSE+8rQ1wELAYW
+VAl5pEWS76ecOPehurTYwS2hBPSv1IEwKZ23VpsvYE3OC7LdtOaZXwGcBSfvaBkUvrHY6tNvkia
Frv7p/74/P2jMmqYqWhglfw86DfAbAjWDPTp8sfBVYC2XSf4kWhhs7t/PnK6gSGB8ambTartRprQ
xwH18nF0lLkPWmE8wiDtntsPaaIQxEGAU1M2441Xmmmdp2cLVjV5DQqQSX7jx28deKRVGIl0b8y8
fNmoHaavnT5QWkBEsR+DIDhzcxjfOgah1BkG8LHS/1ImSHlM60dp4asI9VY8mwk3+LhXO8cA/XXf
ryLJF/t2cDclc1suN1RzyqdleG9K1DrcjxFPzGNtac1DGmyNF/jU7fdqNLqlmdBNMJwyOyKl4HRw
4EJ29Oruh14f4GwgsOUFf6YtsPfL1j+780Hr9EpfDcr8yXkpwO6bpb769RUc0lvV6xjB/+O7wX1N
4AImypBOVbfBnX7Q8DD390f3Qw0yesftsOJOUxoVdii0XNIZjo4hy5Ug/5HJ8iSQD0jrQNv8QaWB
uN4/dT9kZWRw8YPb+csX3KB5Npz6KivQ214TRWdtskKIK9mrN9UtmeudWPPqThRa5s8+Get33Et0
/6fQ2dd2nr+Pq2yeX5KfbuxdWd0oVukMu6Z4VFbH7nsyxAuKGc4wTa+eY7d4nKS3Kdtq/No7vlpj
1WawDa+PnE88cDh6v0x9yT06GK3NvbpOiiMq6WUZh9ahyWr0jk2mLbJRBgZOUZZ0elU/hBexAzOL
ZheOyCTgyP2EYzUb72QJ3caSr7qu77UQeJYyyi8QWdTSqngEcpShN6AmRugTlrFFIsUtTcJlrVs/
B+eV1j9bU9NNttmc6Et9iTRZJOThJl1yIBR8/sPkwZ3dx4y0fHSE2bymolElczaQ0TvbCh1Lvk07
WLQuqgALJUhAHrkKMIJOcqMl3ywmwTsr9gDdMRlHtLKKXEiqToL73Kfc9NDMMdzG0FEBUwTNUh51
S92Cnti6TEXVshzRVjdcIGUfzMRAJMG2Zi3G2h8WDJGtJWrJFM7CbE+jS4fsvXlwgpph+PyDBchP
WhTp2te878Xc/RQtonxG/MvWkHA72Biua0XNFkXskfvwx0D/26bOXOIPZkoDpFh2RX3BcQXTmPZe
4F9HS0sAYnreXnfSfSxAljAArQ6ZbW09mCpLT9YgSoYTPczummNeKxNRL+pqajCmuiY6wjxaTzZb
6xY5mm8ogJgYXpyEAoo72UcY0LYJ6ccihZitn2J8D5C/Lch9r85jhVQ5FE23a7AjZz22UBqQh0GJ
/GFqWC5i5rmVoBU2W+B9key7ID+ptjjVoSKUkjp9MVkWFIyYeyT9t9XYfsqAxBFqagC7ZXhrNcs/
6QSMVF4LUKVjlx9XOLWpZuhY6sMibrHxRi6y87bcJ4a+LQeCT4SntE1p62B94qFmwcfUZUOjXzZ5
/VXXAUhkXQ3oxayCdSAqvoPWpmZcYjetllGIhtVBJT04lviq6d0y8FWyVFMCPNhQ+xwlx66McWh2
1i1idvvsRQ6+i7Gl14Z03XIRLdpNcEMrTPN7JopOAaG2+sAdjU3QRk97f1935pUeTLZlGLnQQPLv
gzKO912trSR7mpVHzgBGL/BrUwYEZAy890jmy0ZYzbqfhLuLq1UUfQb4xh8DCJd9W8X7qYUVIDz+
5AZ74KFo8CiEibHIZtk3Xhm7wT4FhHbVkdZ86iEyyrChXYrpqB5bcC+hOwBuZfw8LmQ5SNQT6SN0
AyZXefcDjN1XIBwjCEWr2VT1cB0qTHIYRLOZY2mgzFoRbffuiQgyYup6s8r54NnpM4I9sYZ4xlrU
Ubj29iebqLVp2j8cNBEr35koaYaNmFJjY3WqmYek6cphE7ww20pgJcs3utUFh6BGNJkBjGPSB24R
BCGjvokizsqfU43RcWGF7zhUaTWWn+SxiI3bm+3VQkfqCmiJU9V84ji3XyoWSjLet9MUvCY5ZlE5
Mqi0MWIehth811xsdKVj38LYyDHNYcDWIvEZE2m/oLvz1adRuimGdudG3UMFVZiyONukEp/FwXD9
9OqzQ6om/2Sw7f9qRc02aRJ3bbD2gorifBP1p/K6zyBlCklmSLvsQjIxqrHeghb4iNzi22BnMwhk
BiNBXV9GqLnO5XwpeLplrG14soheOrkHBvw6cVvuCJlYt+5TRf/gaiUQ+EMT1AIU+40ZleIUxwHC
aTkAUCGxhhsAS5VZQbax4H3V6LSdEUeE3mXZQpVkRvSCJINuqZzqG9Ewl9hyqhtkdXrGCYAjuhqA
ImX6Q81gH4c5Il1co14Z0kWCTWavTj572zvXsRCnykAGz4zo5plwyoU/xfvGdOJZ3j37lSk5gIKi
NOjOLdlUizRB+q13BF5K/MKwSb92NTqMscYEGkxdvYpMIpxlIQ7QDxE9J8cC9Pis5rkMbnHz2yZe
V054TGvjp0brZ1301S7tM+0gRy84OFx6NHWmaYWBv6ezIyk7yh7hd4saGfD6Tw34I+gv/1g3Xowm
XX/lTHqt4znWMPY3ngMHRSjD5VLrC/CsvGLKkKvSRMUnShRpmg1PpM1/wFyDVRgvizrETG2Y4HZf
VAVQNsvbL2mt+YeGuG+J0xqfCOmoeYsKyWaC4acgB4fevWY1RJox7NHAse5srJumuHfQYwofJfmk
tMHZhxqeubeUlu0xGeLij+RJzwr/QuBTvA48whrEYxuSAAFZ/TyZXGuGHJOzNmg/h6y5VrjPtpVO
fMTYGz+ronil84IuKkh/Vm33XMjpTU7mxYrwsmPRqQTyZyrCmXRqwb3x2WSnkIxl/T40oGlavX+r
R8c9GApvWs/nMdbCtc2oGCeDayciuv7Bn0oG8Y1e7HKX68NtdkzY124fG0curS8AfdhlZIpN1oih
AEIc4vltMmr9IUES5iWFswc/fXLc/uKg/j+gU4ALHsSH3B9IqAhxmjRaXRzaOG43ecG5lOJGHUb2
GUFNYHjvbDAy/JhC/dZ01dUIS/PsqfRQE9vnxIXx6s3yEGQ6GXLp+KvvxzypWFslfO1LH4QFTSuW
dTRzJi3cRanFyWawAv1ijs8ExCIujU62qyNOLFmDTQuLkinQi8BP1/RHfHh413FD74a4+ObD8Um0
1l3bTb7UdZNus1k2W8+k8qi1Xl8GY4i+rLHXLe7ms6jYvxfgoBxpIhdBMtKV+Sctwu7SNWhbBRkK
NLCW/mzHR2RJuLd4mBziLyY3eegwgQXDaWq+FRUhErkjNionvDULvwZ69aOwB9RMYBFovcOFMJJL
oYt0x0BhkWpbTWtp8GphtjbxX2yZtDx0mvkCpS7xym9mUn2Nh+57Ndgoa7DkbGjW9oiZx3MvQcS6
WfUTR97PxCoecEPhRGAmsPMGKsKu8Rnv+3F1MAZZHaiZGCGfa/wvi8qH8GNJ8gUQItobj1nFUzWY
rwZ0YazchVzRXc4CwNtFWgZYnqdHxLU4qNNil8aASaPOe0gyRNF+6YNkAkaxNr0eEZiNgswW7bKp
hn3e0Z11DfJhAgrBRymYHRg6PMthlSbYyhldPcQGOISW9unStsNjI5XY91q3dRTxydKbTjJPUVdJ
37naFd3b6Rohkv3R9doDBvB1TxzNc8PKJWcApek8cVqrS43Mfsqg/Dqdt+l/NqHRrE0B1KFBRVKi
FG46v9pXJmYVMUSnRJUc6nDrYo+d8GudfYqrRZN25FtUzkbaOYBGTf/wwsq4VnmgX8F3N54W7nwY
kgejSDeoqSh9xuklmiCMSpF+xfKjfRGGavYhYpfFEDivDWO7VRoYjzQQHMRodrZDaWLvRuWBUyAS
x+Uq2TGohW5cQSYJrKG/5rha87yxDmyX/2vUMxgS6YxQaYoNWMt+X+NFTUJSfUadLhiMuRhTu0ZD
xO4RqhMTk4fVBauf9eSU1bFzoWEN1gp1j2kh5x2M61BEya6I3T176U2Z+QxXGGXuwpQUhXJ6dNKA
jbyg5zhu/j6fzPg9P5X+kGeZDiQl33BNG/Ld/PU/5ZMhvHLB72HQlhNJM14LOCdKhbv2SNRh+oWu
xOWOiGgwLNaKlxp1MwqBovW+mKP9LVRLz4wthmYoT9J4uPz9szP/U7aXZ9k6/4BhYYd0GMH+/uxA
xbD3GRueXch9I00GaP1hFjy09gZzIS+lcuONnevrPBXjo2E1KBviV9uIiLCutI2qoOrRfTthHTBA
s7CSFCad5VzbEf+hv074ePAiV/+XUDJhzAF5ZTaGZbH/8c9/41X1Pd3xTNd1LF13aaP9/rylckD/
ZC3ovfvABA5tesHvjf7MH50TOq38kcXpAytpsZuosH5pYuDlwAfTBMlBuOcYXNs9fThJquwonUPv
+eogh26NGil9Emb6FPpjvgnRDTO0ajes4i16x1x/xOKoP7YYuzQFg27CrE2KBWQEvfaANGYvnW53
p7ZIerzEyoT9YEcruwEJilkJGKQgzqAswQsEXnxC8J0fw3IaVjUuCgola90GdXlrWkN94QUQgLtI
gNAqQF8qqZiFG3QoM72IjzHcwyX6ORvrZB+zZA8waZokZlWE1rZTYLlgyOF9qivP4921obLV2NDZ
azXHroBMlMbGPOCFu1n67RoEG2uDmfqHEEMgxFmQtvwOE5+TSVRyaanz5JTRVkQjgbyZaDbo6euD
XWkw+OfD/SEY9ZcEHePmj09lURFt6J29wGpgLtaktNG4SaTr+7fcf/7+o27kkGNAbowIpujqzIe6
wAJsmu1pkhUWjJKtqQGme+WNBeNNxkysAeb3ulfeDcH/op6biTLsvS90hwj3MICdm+x+0q4ZgaRz
yBTcidZGmY+B7XJvfVWGNe6NDilJSCNjPWhFRgneEkUSm3QVSry594NjOM/okcUWr1Syxs1TQlqp
3Z2vtO8q6XJ8yJA+CL0sicXioUjj68g4xlP6cJjy/LFt7HpHr5Y+qnaZGnKxJss8dz5SUAhibwa1
4H6MLIjtRpWQaABmf1Cj82DKCumGR9ID2IngdD8UdQakwlVgTUWknXK9pCbWG5JjqLMeZF9ZzzFA
RV9Lpi9TUZgICidzFVJLGVHofg19s8e3BQLFCsnoMQdGTU3dL52Y5JqMjjczThT+I++FP4mbWZ1T
z/eujVmKmxovbiq0jd02/sEbEBT0sgFcazkDW2rbOpBGA+W9kuPpNnBWnvAoS1TOdgg/QMlmwwgk
aBeTG4tTw75Mm4elWL2yw12Hyc2WDsx0HLSwuBAoVjM+lJ9AR8kydfMGT0a1NOveOAyWj5fUHLVH
uiWMRemGLmlRJjSqiVMoamNYpvN10sxXR7H2QyfbkeRXvnZVkS5CxluWzKtHAVYQTsZElMIMEmCi
5J9sDBDrnuWcRK0aMj4ZY4B19TfPAHwhOhN7FhzrWxbiFiiL0l1FzryHiTNofcpFyDblaum6gzyY
2G0XJC+oXEGXlR5G6gR9BePY+DB64Q/FHQJ1yniaJoGSF1a9adYEZTjlvvESuTf9itKc7tdOG2N1
iQOFl7RESRbUPhOT+XMJ6w35ZVhPpPLYqlBCowD16pr3VbOOruZfCJpLebZVdEJD8T2w04Fh9pmi
QZwCYSNfzYp35vD20Q36ENqRxBCYqnwtBZbIkb1nMCfCWpVge6IXah2TwrUd8gIBhmZ8oqYY36IZ
l+6XuYAt2DPAgRGs7AGrMWrwHCkVOk/Pj37i2jV3zC2rfQ5FctWz3CzVqMH07PXqllhTuMMye3Qz
X12tWNoUq1X63EZcIlpzKEWenRAXJptOefpFc2lzeNLPDpaLileU/dnCBY4l1SLUpUwg24yH1EuS
93YGOI9p6xJjYNDVQO+AHR0thxm03+4+IAJfp0WivRI3MMCoOngjoiD4sXb7gtr3SMPN3/n54G5j
vfnZRV3+EGdDfSkM3V00ltVeUDCK9dhY8cnu03HXmd172dH56HrMwoM7rHKMmWPgqFdVvMUCyW5o
sceQfVZSn0DAzLpLY7fzdEUrt9g1uqvn+IcgMs4xESrXIBDafiw8SaBItNADi9oBataFWoqJ3MSu
w+gLDf+b7DZ52c4v6DyqtDCmaYQp0P93flSwhU5JDzWqCcP+IOeDoIO2bDvTXkMz4Q7q1saOYVv+
NEHn3rlsOMgGolS0AtBMmQljCDTmPiYfY6XRLvimdTsQO8WRXk29ze1gWoYjaiV6/Cit8/wseBVe
8z4AaBoEw4FBrfkr9vi/fR/+e/hZ3n7d+NW//gePv5fVKGMah395+K+nMue/v6Z2//kn/vX/lgK+
/SwvH/mn+uuvmp/Nn//1f392q4/m41/37+Wpzg9w38XN+EDDcXz8VG3W3J/3/+cX/8vn/bc8jdXn
P//te9kW0IYeP0Ouqj8HehuUPf/nAPD/2YLn/cjij7/+yK8McGI7/2EYlKa243quofvUWL8ywA3D
/IdvYKAlCxYZnTFXhQVTw+if/6bxM0Rf275j8jWbJZ+fQgN4/5qw/uES/a3rtm3PP021+b//9t/e
wz/e09+Cto3fc5wpSpE2orI1dd23LdSnfylOEWWObp9Ig+mgvRaxfdAb6PZp/1bqLUwEkjTlp4dR
atkP5VbU4WuqxmcPJY8X8n/X2avE3bNheOuJslZ9AFjGOenS2Yd68kwcwLEM2yWZnDsgoJB1eiiB
9iHN+D52JrT/xaGPuRCj/qF0MZHK4B1K497LATj6FupicWS7fEMstRBDjzIRxRhLmMpStmzi4DXi
6DM/mciXoen1SCIXCEr/nEKjEX5PPkl1m/+xUNhriBoMd519ik8sDMttKeNrGaAVpA/cy/5BxPz+
iaFb5J2J7KNKTJ5c3edjHvN8yEwtFl3vnDAfb8MO+Fzp2idCnLj1TNZRDQmquhClVBLvJMsr/vD4
Stl3tHxv59n8osA/d5GDMhkQMyoMQf81baJdQRVchP0DMMBdbwGlYeNOQPFy/tl08s6J3bzKqjso
vbhJq7yRkwCNwN4LumR0lhHKIwBEwZ89dVb61BF2kMwWc5ohaPW19z+d3v9+Bv35jLHmYO8/dgWc
IJbuO2ycEK7oaCKMv8TGayYm9XF0BZHlBc3i7Gl+DVORrvWg23gxry+6El0Fy/v/dT7X815inGJA
RWN+ZlDznkc+hEA+LnuMNLxXMnma/9T5yUuSlqe0vBXW/DKXoOSqW8fPWAF6myx9+vu/5y+7s/nv
MQyuJZ/NGVsgrMq/73I6K4ZvlDvGcwqnsIdyEU7ZE2kynI+zuMH/UWbOaf5b5nMLZco7EpRD34h1
KD0GtMOH19r7qezeJGlE5P3F5GFG15LJkmUX279/sv7vQdz3J2vZoABYHkxPuIb9+5PVKqfRae4Y
z+QLUzvR03+br9lkbN+mVPabNMqbhWzbN+jyzqIvJIlClu9wqkVMGymBQ2LdF7jYsaUktmCcFYNC
TyqUUklFS7kzX2ttKNC7QQHDp9iQKRbT7q1Vt7SIkoNCzguAv5Qak0FTOKICUe70gYaMb53wi5SN
+VPPCVfrE15LzF4knrUexqpBexGB9q5L2t5lBrmc5qHzFUhZikAIXrSSXL6wole9QJDqDfwKdB9i
4Wlir2vE4YQ+UivPZ08JLvy7yocP5TG98aLxQ0Swfqwx/EoLG4KTDQ2MWOrtNKCJQLj6vXC7h6Qa
njWHZx+HOudh+sTcvVv4H79+twxeiD3+ziDrnNUwbch7IuFT+GdEWsQ1BiwBXL1eX5XMaXjKVsPV
lcYqwo8BFbKsiJGlPZptSxW8wOooVr2dPPVmog4qSL7CYPhI7eYtbgu5U2npLP7+xPhPyzhnseWy
Wxc+u3W8bn/Zq3cVERwjg9jnsGWlYzetbJbmwNnr03zvd07zStmje0nrgGll+0Aj+orzlz0v4WFd
eeMyeMC3sfv752XOueW/rxYWseP/i7Mza45bR7LwHxpGgCRIgq+1qEollfayJb8wZMnivu/89fOh
PDNxr+ywZ6YfujskWWKBQCLz5MlzHM81LYmVxecNWwDPhkvQ/HwumkTPIWZlPOOB/P4jdIj8bUz8
mk4QFY86GjCpeEWtpdgB6siY994o/b1E9cCDU+Pxg7YT/cXe/jeLZ5u+BQ0KJ0dfofr871PlUW4y
QxOLk4JbkeYjUkvTvYySWxnmT6TvBxkbX1TIZoBWLZFfFQ37gedD74MhVgdAcrgwann4Py+eY/se
L5OD7gJufTrtwyQNNfdLf34uUXIvC/o/ynQfUqqIFPb0mPtAEAiepTGX3jiepMurNfOB84lXpsMj
luM9updoGgVIGCcuNJ2/rZ9t//KSHUfY0pO28CzGlz6tX4LmK3bGS3OS2FONFTkCiKEs0aHk6h3x
iUyX8TlEeQ5QEKMnec4J9JULhHNRhnwE1q8M2biWc9mChobwmFtlXxVc0UXEFTAWdwXhmNbTsRnh
v1TyIHquc75udGzc0XlI8CX6y/rbv+5eV3rCIzeSFpmY1MnTP3BFhOPNFKWo8jTSmGFCGRtWuFbt
oSzLt8YY36soNa6HqJ4vPXx01ozcoy0XvIs58zapQSgeQyGYII9jUoMo3TCHCrKjZsw7u/BrGRhf
GsLHKvHVsUzCr41by23qT6cRCsehMZkgRN3h5Rx5ggFtzIi2oj+6r21AeuKEt1HTvRjQRDrE2ges
CZHYFx/ct3iLFzvyKkTEKaRofZmQ0EzoIorjDseLE1UwTwnB2FzRZtPzb9xbYYtDYzijFklzB6rD
QggMjbY4MJzOD8tcbFIYbyrMl13pF/N2rOBaQGSiFhyI1GEv0I/usvCCCMfPTi1CfsNYP5YQ0hnK
49e11fxaViRJYUyQb7ryDiRHx3iUvsLZ/6LzgCwYGRSI5ho0Vy+OrKbr1KAFWTBvsdKZGO+kwPTJ
YJJ5toYb5pcf0Ip7E7N6R8TwFcLje2p4R5G64UbfO6Iq76RR+Ic0Gp7bnFutXYbT6PBUeld5VaN2
zFiz9jni/yUy/zDLSKnaicum9fK7dlEh/UgfyvbMp8D0pFm1I38/tAs6uQHCRCr33uH6FTRgTYkp
KjLGadc/jzZ0ajkSz8qUj43LWbeRMTlklHCtmuK1zHgRiIjBbHLD2zHnjiv95ImZYpCmMufBfK7i
MsOjDU1ZYCHPRIDOi7judAagG5AjM4ersmEGrw35PR4aSig3869CC+VXQBDKbI0ooueIaCC/F/ZV
ssLB7hWlD/aEzh6NQHwMs/gQLQRJb0K7RViBjR4ZSpyDH912mPnxFLBwhjj8huQ1riEZ5MUq/FZk
MxJZTYT5RcziIALKxOa0YLqckuGTiKRrOQ/FQczM3BmO2jO4gt67Ove5/ffEnl+byHngQiCjtvmj
ZR99W9CPW40x8ZZxSxwE6qrbMsbzNpAoHw2bjcBToQ7ULsiw5wREDwZ8u7gPouKgjMFc78PGDG7D
wvoY7BEV1IXQpOJov0zjDAgZBO12aIq3tAxj6h6WV0XsNjTX7kObhWoHMqOf+bzHOeTWEOsFZtti
MJCKgohNmm7iy+H0O69DZEp/sMWTaGqSwthyEhd/DkbnvPrfN6krlWXT6XBsWwql8/J/xKLC6kSd
m315Uj1b3A3WoSSHRtIhLBC6qCjIyE/LkOGXht2Z2nqDU1+g59xQddl4thaMLCUksohBbf/8cPLX
osB1hEUmzQ3qECw/JdGk5jbQs1WeRM2Vbvj4+k0IRhgvjYdubUsEn7i5ROhc6TIyRKJfwdNeKcu9
HIfomyR1+5lqcxck5Z0K5YOCLKDvApSwqUcL+DrOZTgVuxLVUH1nlJQHuePezWV91Kl4O8O4g24G
lsxlMhe7hDXx3OGCydG94RY7/OpvbX+4//NHt/Ql/Om9cPnZXG0+xHXH+lQPFdEUi5EZm5PehmNO
ZgPIIxoBO4tPaqZPbekfz7VOw+XHO8La+1KN0V6OvB7LvtKJhEfiwXDtNWb1O5pIyEjxqlS0b/i3
S8uuop7683O7v3tlkOlgSVlCKmV+2k8Q2238foryROyhRY5WNQQpVC3Ob2o0zWAjW05FaMC2QMRl
Ww6TdaO8pr7VH45E+E12ZYHMFtr9liEgs1mENj990sXCXtV9tRUDzF6Rk56EBgFj0AG71yHNYk5T
pepdImgKfoCmRzXe83LV1rcn+slmOl+MBW0vahoSHbeAgylABhQxlqbySuTqKAoMBdKGKILyY3UT
5jynJwhAMKiAj1EQpYNNdC5q44sug1G0KlbntH1wmupGjey/0TU/zjdsFrx7MRUHnqXxAfq+uvx7
Oid/t1Ns00F0x/MRcXM/5ehNlua1XXn5SSTAIDFpkgQmaTkLOaoVBpXwFO+FTRU6IrfuAgZ08qB3
UKmiW0HsKXUq5BJ/REUt4idbYXAuarZQytmgYQNPnnqQK6QdirukSqnjfGzP41t0po8aXuCV7Tz2
nh2QTSQllIFipxPqczJFglkmxovRkSQigKWx2IKD9vcy1lKfUSdatI7j8XVCGgDY56VI7AGt28TM
Tkg4vaJYiuwj+kdkBbhlIX6iRZ9JVMrIXla2dK7P6ReE9VdaASmejNxcVl1tEWp/G2XcbavBCtcV
hKZtyeg7wiJzBtYEJlVi+5tOIWbuUM6PTc3ajYzsNXJ+NZzhvm2dCmW+9IlLC6lRGKJr0Y2npGVL
pmF6nCS0M4bg0FQOKFEasHODu6sU7rWdio/SCL8lJtznCu20ph/x8uIV74hMpDQepYqcqMajHEwh
1kqc0pDjD10gq5YzMbqQz8aRREGNTbVF+tMApTfd+kUZDKCj49NftVnWf0gG0rZi1nBYzH+NSnyE
JCqkjTTNHAvtUrwScK5omaEE2CIXSLnfhcunGUsuorDxx9vUJLWu+RIqikexkJUpJAD4scTX2Ixn
F1C7hpKCOnTFeAJIsMn7gvZuzLlsRzP130OY9Ihrpop7Mhzzt9Kj8h2F0W5bZkg3kqbaRtVMSycc
bwY+3lvSB+bkNMTAJpV11l60LSlVKnh5qR6BYgz1WrnDiXSo4J+QuJpgWkkDeKEExbXOEG0f+WlZ
cFIBCdNIvRtwU88XXBqNoFCq3YZd8nSO/T9zHIvvFyFp6WgELyJnaFNDCmGZ3GKoiJQ18w5jIK/b
lBKisaH+KtR6WEQboKQlSsBkQV9OeyqWXv6GpMPbGKO8qY9gqvMqLGdP5yJLhsaLXcaMgfH7tZqd
NEkdzqEI/YbgDruHBJtT97JwS/euIS+FvEZImqjDFxIKPtpHw/wFO8B7l83y0cw6GCpe35KF5hqW
AELtFm+Njg6itTWJRihZhQRLnHQGlJFhq/BJaSX5f3SbhsERWgjZVTI8S43XQMhBP95TqNWlT8Zs
fIGmA+MVYvNKRsA4rRjGCwB2GCyR+0DZUKyXZDBWRc4+gjrWIXhWpB9LXPcvIWKea4++PS4BrJwe
+4MJROYuM+MlrUnYYK/qodkYOKnjMyiDPRDxdSRMXsTATyaas06P42Wwgy9hwcWTjjl87kx/sIyE
dpmL/mXEin4tO8yCBpvJZwBjO+Nu0Jliwuz9tR2TMxvFMmxgiJlI2fKmGpcsDRu302iCP+vooSp+
s+dRezVKbyWbcqSwjZc2dR+M2qj3KN4ZjO8neHEz20F+EKZv560HknmCtYJWR9Q9U7uiQxGzlgtu
Y0x5sTDoHPJNyQ0SRnwDhbt3I+HndXrBWI2/hsEXb5noRyPVffBCXiqi7Oi/LK9JAbI5EVHCmuTW
W7pp1fi8kqKgpfYfjQtjMJVddkpN3kKJw/xKVIDbaQYMRT+YdH1BiK6hbb6VFSU+fsGkR+ylP6cH
9u8itPIc2EyO5UnX/ZTWNHWXkkn72SmMNaoHJF2a8a3G1KXPrQQum4onbF4v9OYSGYkddX8Lgz4M
4lv9vwiZHFBp+aKhXlWS3/vgJnosnT5A2FLV1hIYg9yOa0kMnHxwlTQBIga4SFN1ZKYX7CB40ccH
Gzl8dXUeF6i/IFS/q/Ed34FBRJPGpGHxOXVN7ZrhVjc7nSH6mWUezexJhR5JmvugOhoIM2dILlyv
bXWnlO5AOA+jzxjL8hPdpkCHjkwRKKR9NTrnEOBcy2F6BSjiTuVgLtzH+fCsAazWx3Bwqb8OSm7/
nmX8Nh/1Pf1xPDJNRC7+XScM+CMa09iwg0AjRpfDMOrkDXAlqu7O+DYIXOq7l1KRTWjMnkwDEHkb
GvRfkEqWC8N2hOJzQ4NkO/SpS0teCvh848or5KmPDUn6nzfcJw6XhrZdagi4SvCNwAvlp/dgNN5o
GkmX/wSR6CvQkDroTZQiuTySu6uMwqAkf1Y0zwVJj8Niz861XYbfdG8AZZm/UKB+V3OhpkBNIy0T
CQf70yFYFoNbarZpjXvqrk7bS9bxoIGtM5hFNqY3t97QGrkUuK6P8XgrRg7E7FzqHH7O+vvOp6M8
2se/rJf+25/qDoaILM8hdZeOaWrs6p/1oCCvmNEHOO9bgV+nRlallz3pWlCS88lKfCCRtRU961Qn
T2E+3Cva1nAvtwasGX2eFkGN0fyttnB+U1uQ3NGitMntPAba/v1sdiUYwImbFNY/N3krdJdwPo24
mPHzl/oY6Y2oIWqNDsrau0arA+CFxGahTTDbj2Gl7iV9MyCMnS6UQju9Tdvm1FVi57TFWibzVZgi
jdzxeziG+FiDg3DYWpoyWbSfO3C3zKUTNp1kxlFN+RmbTaObNQt9OJqO2EFsW0F/jYHYYR43utgq
vOBLQvOwGeWVPpyiphP/9c+vTrdvf311VMm+x+4S9GA/LY9TJVnCqOqp7TWlnGYjdpE0IxHE1Kml
UMurqJ2r0i7fNFanEKwYc6iu+iA0b4tBvYgir49d9Gi4160P6nHuvdET7XAQ99qdGAikNXszYumX
/lmFIGAqflIDe6FiST2qKWJSWzg0b3/uX1ziVvKcbJMK19hJovgTNlQfEwPOQbinH7blLkZqijvU
cy71nh8Hatj/7vfRWVAR6JwaTm7U3GDQhsgTH6fi9h2A+ZuMREgB5qDN3/ALUq+8a0AyKYy2OglE
RvRYet3antzrhkav3qDokq0XG9cVlAbWZZ09tbgwoE73Cht4b2S8IK4e/f/1qvz5Nf0G1nY92EfC
9OgKKPG5Qh4ak1zZStKTnDCgJwtRSXDULW/daePtcnW5D7r7OaaI2FqSDUkLPQtY+eJNt7POK8Sq
6nJNAlkjy/RFr1AZDziiBC9tT9ugdLYeqADSJk+tSfnmJk9FTYnyX5V/Mg9/Q5J+c7V7tDodLgdB
b+bc4f1H5GCswpmh3iUsuD6AdL5nbgIOJdDKfeuj7hxNJ6E7t3n/rLuzo8mzVvqQ0aGlxbzweRg2
ePrLev8uokkPSELZrukgJfrvY4Eag8FY5cxz1WwIrJuV4jYuu+l+nI9cDycN8Zcju3IJD6R4qPtz
s1XJbVgDH4XlfVow6cwm0939kZJ/7I2XcIbwnLDjKyAiWvS0dZ50dx+fly3TLQcNG42wHpGlXxkC
SxcCg27S6wpYB4hFOZc6IPz5s/6m5YTdge8Ji92lJLvs35/Vi8bOULBXT5oIEEZIvcXJo75d9EGX
3Giq7C/xTL8jNbogrSfRj251Va/ZBZ5Nuly06VND5Pt/PBgdZvggApoJsyn/frCBQXAXFCUBpACM
0JBAAKSYsMjAWaogmnLVpjWtp4SyEWqETpZ1VEVV4V4jjLQO7v4XkIFOWz5fd2SiPgbLHC3X+5TW
LN6o8spS8UnXP+d0lGgJyHJ55qPArhRzvNd0EsSrAHaArM/Zmc4V4B9owEgDJKnHFbDwRgmlpYVC
Km163WDUtI6BXppNHvT/yzE915JgP5YpSPs/7WxjUlDELfvnouqdrTkGcCSOZ/7LGQKQrDb1pZo5
hhZhbSJ8IEgk4RBAlNmmLbi/XnappdYT5zqMAuRuCZKcV41sJmj2DzkkEiMhq8SWkBgCoN/vjGC4
/8se8X/zLiiGlaXRG0cq/f1/BBBvdlAb9YLo3GweTbBY9oi0yfsB4NUS71v6tqmChQB0qa+iMKOO
Uei/hI1zLcziTuNSRsKGaeXh79im99sHhB5hkx6ZAqDp0wPmg4FikoxOUlKvoHqwpIZux8DoMwkP
VChEFEN+TRzjTjNudDkz9uVb6XCd5mQnvcahNF6AbwgkVueAZNlNHHlcmlQ4WBWewz/dzbah4ob8
or/+83db9kajwLqVrH8ts5JQqmBm0BJNMV7XdQR2Zbc6cRGWro1ZAjQ60KpeXkuAAQ3hlzPbN2e5
gvlDdlTdmguFFReNK0KYJiaFLT+hK6Se/UFSpzlJY6erz/qKDvZtOam97CkUB0I5mx/zwrsM82Cd
S2mwIVT9vawJixm/pwIQhP01GNpPnkTIGGDbULz+eds4v3kr5OWu5Nrx6F98Zg4tdjsjd5hlp3Ek
qUkorKbgXcc8zVFQVBVi4msR2GhFyOEuPbcCZIKNJTYv2aMgWdVJiKioHAdNDONckOzqf6qT3THK
UQfhjvjJcRg250xHF8nETQrlLUSUvaiRL7LC25DRUJ2pa0JVwlZtZpD2gP8tNfOFQ6Rjq94+qZ65
TBAG0beA3iCam4Sn2zk46npYQFlf2f1R46YetZROHdskP9Lz+ktwPpPx/h0E4XhIDUShRWuKc2L5
j4O3pEUYWPjqnvSm1cFZpPPpzKLg1tA1SZgSHOkJicG5IpQ8iQa/pTObYerXwH/PaF1dsj3peLnX
yOW99WnxgifPqbTAY3LyZ2B2XWzp9dU7U59eXd6mFXutBIyhoMUHbef59o3uK2nSk8L0M0UySV+z
+rpFLfxLamicT57JazTH2FDnJI02hr7c9UXe4nGpzxjA2XBEJ+/wsyahPpHj6S87T5/3z+vm2Z4J
b4p02/4ls7BbtwbtDP+HSFEGFUI//njSb3kyMpgR6gdsoktNgUGWZSfxq9PHWH+f1uoudaGulHSq
bG5BsIFzD11PsPRED49zlKo9ow90n6AoaJ6TPsaqoVtO8MbVd+c2OP3ZKTIX5ByhOuqKG5olHAZi
pKYrhg12cDp9BgNB0uhBn1plAEQxtLTyQmZhMXR+WGBMNCHPSQHuRXSl/7xS1q9UDs+0hOaqwiyl
cPucl3ijbapABE/6Q4f+iPsGb0gnvZSQ5yaEvv/BU291X+5cTgBjnHcOH7Lt6NvRoG9z7G1sn9YD
LYaERIrkLRThNw/dij8/8JmC8enVQl61PWAmJZRyPsEGyTiKFk+Q/GdQ4WodU5JYiE86kOhkUNM6
z3xTwT0Fr0fRUVJKdyMNPlTzduanhCM1DxdXluDMCOQKp0dAGtBclTYHcuAE6GAyIFe59hNxExrf
NZ1RJ+z6M6d9cQcoTMLMbmmP4xigBwJHDQoLk3f3XuG/nzk4Oi/SnCbNz9ScFc1j+fN6/O4FurQi
CTq0ijHz/JRqJHZiposXZKdSa1uAB2tYQOdGSuOJGRfTf9GHRF/etVRY+l1Kl2BJ9az33thxRSew
Sw3oGBDEdBtJJxnGkD4lJCB/ed5fKTY+FADbgjpk2pKU899X9eIQY+vMd5/GCYiHERyPvq8+fdjy
XelWqg5vqeBzEN7G3CBKgQW2anzVTS/R8MNaY0cndZrGpkuTv4NqvwE0fOBBaUERkxqg+vSUTR3j
pekG7pO0dWoOo1Ix30XUh7mrrQBES6US4mS7UUKff1gMKO5hA9wB1Lex8+ZSwDJbD2x85tFIvPVW
566ERA1kXS7ZWzlTsFQIwpzbriUDsitbYEIbNSPKPROCCi3eKcRU2in6HRlz8WYkxhfbYKpomOlh
MX+5QwkWQkjvgIowHcvY4/yqKzXDo+2Qzqm3MQya8tN4Ekw/7uyYqroIeZYBGQqnOyLKmFwm3C5/
q3d+vfuR0fbBky2HQGydWbj/uLlQgAimifb5kyl0V6e+1EdxlLoBwMAo/NtL5mZoV2T+0Qo73CSd
c85+pjnTZFERBFfSYx1MMJmCVvA3stevFZnktFDnM+1nW9ApP71iLynoSFfN9KTDf7qQVlDt68JH
V/Ry0SRAeMAcgP+GpHTvHq+Fg74GdQ2hD4iuFv98QH7FIHkunomsSTGSLvU4wj+TbTtM5qos8+lJ
Z5TI5lE7kBnhHaXrh7wTd0Fg3ZwPMhllmFMA6YodrURsC5/KebxdWNwC4t2ggi9/fjbrFyRBQjhF
MQOlE6CsX7ng+eh1cJDlk+5ot4iJhz5rNFLf+OCQZLv6GWWrSYEkuI7zEI6QkbjfW0340bBeTovk
TOklARhySmGTHETnrqLY6QfHgfRSFwn6ztPY3F8+wC/RRzMfbOEClJvSpSD/9+Iib4l3U96ZT1BS
t+emRsZwQTg+K9d90BWvCOZXvbgpHvVoxq7OQFgBuA+coKO9sKbXJIDjzwbRDfPFVu9/eUag5l9u
ZQesk//wHd019/Xp+sfpyWP0I2zTmJ7sCsreYzW0qLEyiYrIUxInnN28dmXwI6rCVF/O7fA0Z3nt
XaDv4NHnSlyqsWwTzDnKG8eIEe8avfpKfO876+BEztrtZqRcxr2FX1rgPY74FQUCNxvMfDR3BZi9
XVUjuiYYwhv4QbiwQ1RuXCD3va/kY5bPG1guqBsYuE5lyzOCpdtoEIe2Rsiqa90XA1dKwJBVBV2q
T4JrPxdrqzSeXdu4MqLxzhKbqvsepE9KhBe1EHdldJQLXGvve21f0P5mwnttRXd5PF26ENrK4TWz
7OcKffbWsDb5gLWFifI1ChhO0TLBThPc7fZIRl9PzbMv5NYsO3xYA3eFT2uGLS2qqlb/UaJn3Bs0
e1WI3+dtJiP4BubRr089vyZAZnKM5QVqCtAy7U0WIqgAAynNtnLKDl4W4pyLEzxT+Wbprkw8acLE
2kdpeYwy5BJTRGGK4tao7V1gjjum255Qlg3S7sKsrW3QoZDgyW+DO9F7LF8Rsn31YS/g6bqRhXEv
vOCqVsXGdxCsaZ1d42YXiPoyq9ZfuDh0idbncgjW0+DhNxfbEDe813IusSct11GBF2jrbTP72hpy
OB/z1m0V82kfOY4ATYZlXfDg+DD4GJa2zQ+Jwu4gcX4qjUvDuYlFtqY38FoK886xYNJ0y4UrhoOA
XzWl7tdwsq6Kwnsv+N6Ih8Y8Y1AoUIEVOLe7uLH2AmGo/CKzJxrL0U1nwZAIMgwcQgRHfJrxWXON
VGOCykOZYwDHvkC9b23gE9Vj7T3Y8ipHUyuS+UG5HdYEaYPxWUGxM8H1XA6Bi/5SW68t9G1CBFYS
79bOUD13grUVDitm/liG8QC6eiNyuZ6zjzT/0qaP3RxfM+C8jet4A88PTbHwMSmHTVZfYkiS2cFF
HCDHEm3nBSuMwvyuLa/60XhlNh94fHwI025DH/fWS+w1Q9UvtZswdtzu3MB7qNhJVZ+vE9FsOdEr
hR7PTG83x9E0di6kjaemrC9MDkOuqk2adodwQbyn9w5L4K2xh0Ptwtq2zFP3Mc1n+8eIjTBD7beo
ad1FIlj1mPlNbnfUwOjI1e4H8OVCZ4Wr4QovRgSo9rjkHBxk2xWOmKFqj33pXkVGhErduG0i+C+l
c5Elg3aVvsnYQoFZHwa7QklOfoWJg11Nd8ds4IEEYe0YASL9xdHrQR7SF8801sOAA7FhXtH9x9nP
uBgCWvHobLSUCdWMsCH+Ql3FGi3V2q2MS0Y/140f70Q0HvzRP9mwOWNNq+XfyVqt6q7hrQ17t4C1
MHxb0vlGqI5K4zYOuk0xfcHFie4Mw5iIUm3wVxusFqrwvEmScaPF+L3uInYetWgXmiBYUHvsAGli
0aA2Krr2/PzRS4IbpkXXiGA7qyE0b/x5runMz9M2KjFvTkYEI93YufULeSM7gdWU9QDfE+dfZf4o
4uUyFxgxyL63Nu1YGWsoL7BvpoQuVIaJtULmzhzVLoDttI5zJqKKgiHQHCH4NN7XiYEMSMc34iNr
+ZpL1W8tK98OHQYP9rybgxqNyGn5LgZ0mAZUUhiSjRHSwGfQCe4sd3w09QgaKPUGefGv0ubPFKJX
qxhu7wotp3sMUva0cYsLw3V2o2mxK+MLJbq3WXQwKSJI6EriMBlJ5OXc7FgFOL+W/mn08oesbTZt
Pl7NiY3TvXc75OnOj6xNZrLzmyzGu2r5gRzxLnTtmTa3uWMkfMuk/X4mA8c9Ktr2CIGuvCCg3Wx8
zH7yOEaDRZGFN0WNrUUwdJy17L7F7hOm5zuNS0TT3XWZDAfLnrFrNIBscJaXEZGhae3buAi8bROQ
7ipRPY0Kg0TbGNp9EKJ2ZFcfKoy+o/J4hYjw98WsHloDgcYsm3Xf6RiiZmJiLwvh70B3ho9rUNWi
ilRXUbyJEZZxnoA+phil8jpMvM0AZxh+fB0OI4YtwpGXVZan9aZXAqQkieoJT5maNKjC/j3Pm+VR
+KjbPrnp7HWXhdG282oqQifcVKZFmh+VTrdCBXTGdqhxGz38RtfLLvpsQuBmNrvrrnPbnlg0Jq91
gBFnXmCbuQTjVxg+4+PiG3a+WkxXi2OVRnJpSDv5kgTx9DoYXf+lhsi9NypD3UaebHGPqYR7nP06
2NVYcTA6GKHClfcZ2PzsMAFlod++IJM3iSO25/43uC/hup86RKKqhuFuxMrL9n4sBmTwPNBZtHxy
RImQNNcUbacwdwa+589LUJvXZiUXSl+QjnUxQWRtIrQVV1ThHvE+CL8MDm5LcWSmH0YQ8DZhQClN
jcJVy++X+dZspn6zQAfbMxDR7o1lTp6bdlg2DFgv1y3kGfTQZmuVu1b2FTNPNCUhiNxlMao7s43K
fDchQNDgWLKpg6naVFMcXsZRW3w1kHHetFaMubZJ83TpFrWeDNvb5Y0dXk6d6UEdtut7WfnpgwBh
fbRipJVkMarvaRSM79OYmvcL43LXSPCgF2UAa2XmUlJoDuI5NRHuml3815E3VhfVguJ4NmULH7bH
MgD5/TuU00ECpwYGYZmXzm0a2/bj3DJVX+HTfOmWsA99hzSqaqfotcgnmxY0UtyXbZdll14k/Q3K
EOF1HWP1sAxVewMRsH+vxlEegZASe1uYDVMRqAeBN83Jpd+pEg+3FmD6wndjJJjTtv/RzTJ7iM26
ZvCAgv3JjhIY0lOryCCsjNSAQahrw6MasEH0rrLZaz4yEw2w2kpapPsUEhDVTAE79T4tMCG++lHK
/onNmNOZBLAKoXKhvgCJZCVJMi4yoPhrsJ7gwN+uIbMF03apa7WrJWqQieH3B+FFYmfCYN9iT5Vc
2CbgpdJShuwk49FCyfB5Wszl2rTzmPkTlPPplJY4w4toeZyBM69pWXIKgyLfdFVlrqfOtddBX+ZY
hbQeAqmG3LkcdHz+tLxIzbU7M7O/afzou9OSUrnKiXZOYCOqN+XRTT5hOATdFSS4MC00P7AEiCUm
JuA8b15qYE/DwGO18aCYrfohcdaFbYOSMONyVzHbDMMtLb/4gUhAugLvxUzi+apmMGOLKGCgRyXM
TYy2LzuvKJ/a3gMtoAm+dbPhw54j+d5b0A6EneDCzJzRTbxkDAkxxLfVUMHWbhos2MM6v4Ycqg6I
KfeSLKi0vk1VSG9emNXGyTv+UO0j4Ep9PH/N2FIb6VpYdNlxcJOkkcNEUFnV7DW7PYmqwzrLDLGm
zcdh75T4CoVVjk4PMnkoFmJb5cBg8Qd8ha1m1yCruXICiRrb8MJA1iv6+qSxANwhZ4dkcq+JvTiN
9Ue7TF4sn3SCuZErxHA/nNi9asqh3eYRlzb6yDPCeSgMO/Y18zNX0eT0UAFLe0WGoBFTTnmAKnFt
Wd8d170VRvl1yud0s0zOPirUTZH131BWddYM5MDTiM35QGVh7ZDtZ9DSc3+Ytdo3+FemQ3GZhOVN
v1RfGWSv4exNNV44DgYNIHsudONVP48I2mQjHlj4boTaeK6O4vvQsUmzxxT1CLnJxYLOoHv0S5Rj
rUZg1p5HXwNz2QUzrjnMacENdQn+mmA8EHpXFe3ItPAww3av6AQg9hBW4TYW5THsRzLDtllLbCnw
fHyokyxCFHrUViCXbsUJrYzbPu/KdYe7ESGz/xGF/ePgF/iQOyhLRPU285BJabLykC84ZBbFYxc7
mwYXPcZAmNXpK7zFc9KJZm1ZCcQ04a6XUhzzzLsoumBv10m/amNevfKu5IKbt4tOuYznB8fJUe2u
uBJHRoQt+Y5PDUmrR5vURzczdDc1YjUQIW+Lpju6s/dqFtbe8WIt6iWRoRD5G4K303pANAMQZ56v
ccC1d1kbvmAPeTO37X6allMXMc6AUAa6swrNMhdSSR2k4NjGxdhjtMO0sLsN/RzRFxyNkEG6Rtu3
2Soi/z5hamljRTZ6IUWV31mc66u2SYZbL3Pjx2FiIFvpagPd2y9DPDxOOKIyn+W16wq57FXV+h8N
dN4tJNrrokkpL/rxKVHWrqktmhNmdOFN2bwtPPRkoBK/wXp/mjs6J3KCIT3NE5ZB/qONgMoqWmKU
BS385WY5XMe4MuExhvV3m2ymNN3BHL8zJ/XF7dvD7E6MShQXzRS+zLH9vQ7nzZRgGhNiY2DLHwOf
D93a7rsrQ4yQk4fQtS6MPLoLBu/rUlJpCWRhN/4y7TtiIRG1fGJ+QOKcXN46U34Tm+FlI6ZHK0Md
OA4E0XGGby6z19oiXzan5XLIChgpDAZWqbOz6u4NbV8EEbqbYHKfvDa6MLL4IbGdW9NGArpMnSfl
oBKZhNQf3jL9sKzhLlbNzdDjlsVExsrjFmyn7i5aYLs1ebN3ovaKnsZjOCBDrA2FgEGnQ5hBcGeC
DOJPb1YrC0oPucYUrCKFF+iSYiMYNixiZFiQeGPjYZpIIUUfXUUSfxsnGrYVLK5hnt7QFN0XhgUh
HrJpJM0b3PVep9JGHEjdo/5zG9jGPu6Db8MyPsVW/ewMpBMay2kGVW2TQuKeJSnemjryVhPJ02qo
PQUbDMnVybeei3i6ZeKtXnHtH9AJ71dG17HcU/PW9ti6TwhcbiIH2dqulM95QSMmFlTmsbue/Mgm
8V3oJVG7TAOj8l4X4juKdDIyp8yZBMi1ZuO+R/SImje+rMNMXkzYYs0eAWMY8IZFW9pFKT+cDjWo
zZrRiIvJarZe6r5rsdChjneIQB1Cp/ie0WfArvuhx953LUbbX6HS97UaKp55UMYKKEFrSQ7gfxYW
rRPSKbzVzrhBavtr6NHG7qNd7uYHXCr2roGYf2KimZMNAdbRaAtw+XX7CqW6FNW0lUF2smmjOd6m
AxRIII/NUuABKsYWad4YP0HtAhbSUGIi0fC4dYZNlNlYbRCRh4JUpa/mr1Y1FxtzSC4YYN/Xuc3g
YPdAd+Q6QHCcoPceRo5YDQskMStCudOsi+WysuVpqVMKifEZWPsCxv8l84GIWoEHYMpBep8g7wYs
ZaSs7JSgOTx0j0Cft86Zh5lGNxYZyqqeUdKHBOKN9ReDn7/orO4j6AlDRgX60XWJhbB2gfGzpU1r
lsy9wEVKrg1Jjeqb9Vs4D902EUO6nk15PzTV439ydB7LrSNLEP0iRMCbLQESNCIlirJ3g5AbeI9u
oPH17/DtZnNHEgl0V2Vl5SER5rgWzHvJ3+KcNe5N2Z4vkSXsIuA1yeQf4YrH1JPQgYFEybXat60N
+JiuDqj5W5H2T1gkoewUmBbhmqMrEABnrd65wxe4gXe+p3YJNsI3nwWhTkgqdBGwPEwObcmFpguS
vfJ2F+Q8/Wk0OIhq69ZK+gtrNNFo11sDdHNBaOZkP9acBRaf1Fjd+H+d7Ol7ofIf2dBN7BclHYIY
yDwzi6NevyYkiFblEK9uvas79yUbvlliwfQ+RRAfcZxfjfVqVH+DlHynCbiAZ8nXa679WegZ2xP1
LgDPVbbeZ9+Dbgw+RV/w62o7LakOFPsHpYEXQrCaFs58WUakBUad129rfdg0Q7tlAP7Acu6aqKgE
ZM/ex94Sa1S091speS4y89sUYE1tM1J1+5bwpiTaFHmpuzOKjCBnjYQmKyxImbCX5uDbv04iN1lQ
EbA7H6bh+55U0fFeFlpyrsAxuDB9guq/1MsRpoi1rtlrKy6IxSH51dsknyMw55D+GmifxJdVlBMo
oEHzNpNYMErtWvYL+mGxlfcnuLconnSWjNh+GH6K1N8sxGkopL4uGI6W/eyx1+ymc2jDMrAQNksL
6bMKcBVArnYJ518wR5LeXN6rB+Dcvbde2qDdUXCxPwThr+k3jFeiigeqT8j1LgvSV/zQ4GtoDKJL
+3Vj2gllmBPX8oFSPWw1Vo15nEiW3mXuv9l7deckznt9P2EPX7IUSXU+GCjELiWZtKGE01UxLtL3
RN74G78sAan6HLIGZ2R3tS2XkMDqssxJ5EjQOLr+WYBnrAie9t6tvP7175mzVXlq7/bfyl92Sfap
kAmdaV+RiHv36Q2e3A5EwJtWG2JSCXOZIRcv8EkWdKTfUnVM/Tiv52DTrsZ2RBbBRYTG3r+i5KP3
3eEXSEwBug7hvBn8Et9SETmUF/D2B2OtDnngRnpixJn/WE4z53tDGjKPH1ve2xRax8IbVNtqC0qK
Sses90NW7ZmYhY5exQnqstU+jjNrzw6xrHp56vPgZjjE+66LjDPYUyaxt4YKNlWAnkUECkqLBLlh
b0HU2ZT7LtvwZeym67ZDfzWX6a1JpyiQQN5U8rhIdbKLYEfIYEjuIvKxvs3Ib0+Nfgu2/DjxGymz
fua4Cxelb6HtRACFWfITO2a/CBbigGWdGdR8bFYLIiWpD1OBrUNshakikjcOhMOfhP64WO+eydZB
4MU+S+zWXD3VWfYj0hRGRr3ruPJVrjYZLPuJxslal4f/O59GiGdmofaCbgIfw8rWc94yuCnBBwOF
EF2YI9aW6dl2aBDn4z0jX7eHh9q6J6isX4qCCgwu+ZkQu4hkpns7WGu3d/310vFGr+RHGk12EmB9
SF87tvSeXfKpWcPWsA9lOu/1vCQcaI4ctw3RDpg2kLjeYyPxR1i4hotI11U8zX1R5pDD+RlEBbHy
G+wqdWcIzGWxIXyRvsZMtQME9P3qII/Lpn5dPT/jhCJ1rTaRCtLZ2DmjSfe/YJrP037XAOkkkDGs
NTsKUB2Ddo1M0X+10/hVTcT1Tu0PE9RD39iRPy3HijVV3RdP3GBNBCsNEFnmfruFiBJeTNlpZGD4
+D1yhGEP1whH62diiwgp6s/JvoS2AAJGESXgtBurn4YIRl0UcXFnHgVEjHuI/lM+MWwoG2wMHX5Q
TsKaxnUmhLSvEVu1dq/5wATlxS7/E6j8An0oWatwngwWjlOSbBLE8Z822C72JekuqfHV+vc+74N4
ub1Tit8UKR6jFuJt81+D7+N+zSUlMfnNX6n/NVmebcSEXkx19a3VM9wpCmVhZKga00NdFfxh7jED
RFn71BIyo37EINKa/z/N0ob8kvHd8HYiJbLKyKMaj6vZUXjhotsEsEuYQ/vPg8Vru9jcQ4/0k0Tp
n+ENe7mC1LarEjNc4Y6vDQeslWx9f9kasn5AwGQqT/jiWO5T4hZz55csCkhxepgPr1XrH9vlKddk
6CzyhE5EDmAWWwWvufem53dl+81h+dA2au4H+ipRhSlkeUVPJdHLU/KM8SqEwcwHUL7Dv9704sFw
OLKJTUjJsPXekzkPEzPne5gArH9py3+lAQ5M5KEc/60JFw/quaY/BUUZZwNbgct+0Z9Gb/lZsoVa
zOUndeQmgCcZ13fbxNyq85muW1THDXFwuyHX98n4im1q49Gsp/4tK+6U7SBS5ZOqhggL7eMyto8t
Vrgi/89W/nkaMDMmXf4qs+TgFS9FCcHD33TkwRRIJZRYG3cVu8qkt0yAIPCRCf6o9gApYeMOJuuw
mGZ78QyEZlfM1Bi+fJva5VaAENwkpgUCvfmTKpFHNZASwazoV+sDslQ5VlwGkJEw8gsAnyidmBW6
2ZGd3Q3DF5jUzU8wGecJ5GjpzDEFJLxXTNc1+VQFB2tJyEecod3e10MyL+sOFDKvA/5Gb+G5VmvY
d8UzUmeUppzTXf9biZYw7wLPlWQ0lpt2ODf8Nb2RxAndSD8Gnyz+UrTL4tkqklNhW0++28MDptGz
0u2UJrultg4a4dvNQt/tfKJcXZFJ+Qpf15TcDNZ5u2k++GgY7ZI/gx0ixn88JGu9d2S3z6pk1/AJ
+aw7JolDeij2AAsiFwWO6lRMTt61Nkicd/NT565vdW9c08LFF9SiURm83FQCvsgjkfm3PCgZ+ie4
EPM7np32Nsm/7NWPZMZ0NcsfpVZfVWonYbJaexLWf2YUB48nbpNlpQ2+LLuNffXhz+O5xiHsSjSf
hMQtIcIEdZdxVOgC/qhS69QV+d/kMHPrVzYUSlLbl61N3H3lyoO33Nc1+HJa/opBh/JbAZ1r9pqd
xKn+5QzvdecfTdK+CfE9WRxJTTIRbFu+NZqgJLIC5KdgD5uFLEV0m9xF7fH9q9ZXx6LLKSmJLfL7
bbdIns/+Z0BCW0gCIBt6axjtoazaB93+Qkohjs+KYDod4fnevUpxkqLQ1PWta1fYz/kR5e+lMZZ7
LXMlKe0YtOXVaGi/R6rCSYtdr4KE2jHT7Pt4DNbYKnmK22xLo3jPag92CJHviqx5lkVjmxKludMU
EDeCCuTPRP9cqK2zwA0zIQcFLRMAiw30mQW08WCJ4NsR8kz3eBvIhh90kJn3Ti5N43RYSefTDlbb
h4XHzIcyuB3EqbfGjQfkxzfmH7ATmDWoqYbhqXSe6onl5UpSHdsMwkt6sy9bt59rBnGBA5bIYc7e
iziAR9pCxcyz5bcKXqzqfZgvffKa15cxeXXdCy7gMoHQ9+jO2oVF+bDprHCpp/OoLVHepZEJpCfv
x20AJWYtiy3gMVLfACwHBM2zzp4ZdhjgBCvEsmwxnnE+5Acx9ZtcVZH0yqNp8kERzzHwh0GMYoKJ
F7Kcb/mE3UiemlacF/3V7Zd9lquIl+hSkJdcBFxESXs2R8bWzp24y2doTHZk+s96+a1cJtDj3nQg
igQz8VFOnHVrfP/XnSue7Y4Wa/LNLyFfFsNJQ96KRzeYn6TLoeYnVoR9O4TwG7r1dMmr7MKo5Jw7
xvc4W8zeOQQHGsFAsUzMycFwEBi2K5/NZSDiH369bVNiBKz7Kkz5SHXV1hip/6T3u+rpzRuXKFlt
WkorrouS6156L40Q9Pd1ZE73bPweUOCdD0RUq5aRxYeq7KSc2XOIPeO3DqZtVvpsXvI/4ohYdUB2
DXoZ4rgNMwtIFM0M+Jt+ssO8+Js9GeH8iUhS4s+ms6+th16bft2CyYdF9Qcj1hP241zCdWCwqXV/
BRBpq1pOc2rFwn7xSclZpuNoP3VVc8ic/jmosH9k3laSwg3nbXPH94jx1dOKKCnGrzqlVzd3U8An
kXWRrfVb0ENMCYwnjJUQDU3iiPgNG5ZdZVo+tsGfIxCt6+VkENGcF6xITz8D8k9OJTfWzxMKZ1Mb
dzYZImDzbIwpKQBsYcyQnLhM7xaSyjV5CFvSPueTWYMpVuZ+WWlTqA6A64Ye87Um6XbadCuE8wmL
KazmjzylLet+J22KNfRn5nmMiEbetPUwsECTzdWuXUmW4IHNzPrN68aQQPRIDXN8/7LqVjGANjkG
aBdXxhgN1IZcS+IZ1lkPbcJNfWiHD5aZ/FOskbSVwGNXhDkPiNThMozD70zz5eZjvPbiXXHxUevx
hLx46/zOPPnowUcQDGQFInYmrd3oc83lNKmU2av53Xf/TFS8WTDSG8W+MH4n+K7Ap+CdJRHugH1C
VDPBRPNGX8xvX38d9Hw31fNxcTxQxM1lwq9eQHoB5O4b72P1q8HuGgAs7w3ZvZRu8GcPwGMQjqyo
17emJ2hTx46tk2af9ZJSpXnpkCKGFm1Oo1YhzpJIbzMU+GPIron86o/Oa+MImk004tV9r+tpK7qP
Yv4KMrWbKsyzHB+5n4QdASXG/QPSAJkMJEJI0s+BimF1e7gzwZKCGbjZhJltbqXhQy0zWX0cMSek
CA134VPQf7ohCO6iGY/pYIXsmoY26WMlpaE7y21R/vOVw3Nj40ppSZAxo1bi7rljtHv3qTXGq2i0
eOqynZt2TIX8cFQY4ZEo7sIwA8B4ZUsRTQ4pKKGWLk2yJhu4LqSaF9qfhTBNLOizK4cYmicfJaGP
gEcBTO0b8S9lcVPpc1gs/mPh7ROAw3rXUNtUdugE3lWrrccyGPcqGUmWHcO+pvJIbPeojwD7Rida
eIiXdYlNIVAZ2HUz9XgqgcJlwT6xmK4x1OL3iGFYbVjV3LmJE0sqlXHmkAV+IlLmNHK5CQMS01jt
NJwTeW2GU8bKQnI/rdV2crSt104HNETSRQCFin6rV+Nx6apYC+Qhr4qHnt11w6d2nf6qzNgreHq4
H8PR8/aaxXJLV5874igq9SGKT51fBg5pqDL1T0BUXObqOfF54pg2ZRqNF6FNJUpOZyCZJJyEzcWR
58JdQmFMRIFrIa3GjvccsKkDiMWhCQOKAztrKrAZu4zq5mpLDEDUp8gm2X9dClQ6z7YJRFmgV/Hi
o40Plv9S2u23UbvexvT9W+vMB9qMqz46JiBqEtJy1uiCAoqqa3gknNkOn+Oy7/UaN/8S9lO7zymk
Q71XL147fjiC4U+vzU6U9CByCjVDA5PLrvVJwJ9q76k0ep2YFxgnJgA8awHV1Fr8l5FSQcAhyDlA
eY4HbSi2lq+ezGIAf2R/NiMH5VJZry1R9qj3DQpNOxNRUi43+im0+1J+VOLO3U5nksdMI6ZZ3Lsz
1gin+3TI6tsZuXiYfFJO65JfqxXDB+/BX99jp1KGi/Umnz8co2AGYBAB5xDDH3poMsoZL6tmfVcK
oFcAZZOn4Qmp/ufeXLmN+6fJ4jTZ6Pn59IR950v69TtK/nYZxdFrrNiw5KOt6wJVv3lKUF42Tl+c
51TdD+MXey1wu/XXLuuOOguxgdXPWCHw9tUY7OVcwg6ez9UEV6xqYPhOpvcHaPqcMUMjMO0/XfoR
3YrBH+T9la3A1FPo4bAGbzDsPg03v5gOtAywgN26/nR12wJ71L9El3SQ2LF9L1hGfV3+OcP4yNOA
SYhCv8YcaQ75mxynlwEGyEYbW6biACdyXXtmaL6Hu04EApJ/05kfuZfEBXMLeJuHtWT7544VsFi7
tIriJbF6Wt0p+ZoX4zzY87sVVA+9XV5ZxuBsaKtYzfYLWzlHa2TRtL+rsYHGjr1xWUfz1rOC7mGm
N4V+U0MJ1MTOEJKz7yR1/2MkxSk75keGH5Fn1CQ2ebfe6JZwNvo8nNgp8t3pHrvXpkzR238S+dKb
13kzQ9Vuc/NTdXc3tQfirM/dLMwKQleyAX8jq+c/eOHS2LP8iSE6IzvpKdpKZ3SPoldGxG4frjKN
kZXb/ehB91BIedCG8iA7sgLJsp+iaZ7jsTc3U5e/8ZyEVaDQKL3ypqfBcZmWOOjkhY2Js+tal6k1
0Jiye/5h9ZUaC7pMMbwueX9atfpJTMVb5ffnqSaSEd32r2mcs1911zSp4kCuO5YWnuakvKDXWJvR
dj6MqcJAYey8Mf1T3XypC68kgM/5BivKA54ZlCp154Vk3mL/HFLM8jr+QYwgSlVX8iLTEL8I6cRl
/0SdFWVBgoZuEauZ6EB0g70+OxaXahJlPvvoY2JVYdKSwZJVuh0OOgbIXCDSa9IrNtjnf6S0Yqig
z6qfQUj3663vMISYxdnCDsUMem+klLmzGeUq2des26ULOTAUBCrXt1avWIDKKUYGKtfyVM4F1WUW
McE/LJkd1kvWMlA2cxLPXI3WyCVhuKQNAsQ58rBPo3gt0fZWf3oofRSKOp/+Sxf9mZH/26KJRzOD
cKHcKXYmeQiM9ZHIxT7MJFM6DR/zJp/Ta2mTI+OaV8OFKsDwz+eRp0pPldha7fgwV81t5AjhqXaZ
d83P5Zp8mI31HxQOdGZ3xdxn+e8WgvNEEuEmr51nzYUG25DKvulLhvyGtm4NARykz3W8i3fcR2l+
1DgX40q3Lm7tvWPElmExSjB32KbHzPtCUkN6d20SjQpKTOjer3JFJRdOTwS69QvYBIeq/4bs8E/X
6hM7XszEySKiBFljVRSnTu/O2bL+UIPvCTy80IvGjhEcCBxgrcGTrJjCVRLGV4poYyqYquv4k0uH
aSgtsIOB0Nd/JGlHDDDLf7lcb4FEZuvM4rv3JCUimXNcSFkdruOqNvVcntWdGWo6zMCyMWNGmI1X
H1F7Yl7ocmf0ZDlsRm/m2nOeJpAto9scE4/Yuaq5BhSWTrU+6aYOvtWujh1OCmwQkDJ7t7mmdX0Y
lLk1XXUhZPaklepWs2ZW9e2jPbhYKfh+1CrObQnJjvScvPXbjdDlOaU6F+n8t2DLD4E7oXuQybgJ
8vlL873vcgA3Pd1Xclv7p/Scr9JuXmeYwVhHl2YjbONF9NaHVTmgLL14aUFUYY5mt6bbe1nwCqyR
mZsLWY4b3nfhXjQ2BTs2LhKM/rlYGs0egZMvFyMXpuy1fOux740oS85MQ26bb8jw6yaodLaS5In5
l05imio3WtbdmT7GcSJlIZ3Mfe6sO7L/WSiXL2XhxPk6XxzU6ipp98Jqer6IsWbUXdTIE9VrkA3f
LJYeMhT9yipOKd9pn/k/uiNVWDj6Azc6OCP6p21b6HFKqYQl6zVxPHGaLG3c1HXDuV/I/Oyt6mG8
e8A8c59isojzMsCTUTC2gEtCa4IC2TJV3BqDK0I3sY4GW6OVkf30Oidt78KqMqp3x1NqUxpj3M4t
5Qh/kjDLz8VkhJIBfA8DLqYI1fGxmxi14OSJcjoAqykBSfX31kjxJJmgZDSoeNm4kEy2Nn92yoYu
yNh0Q4rtecZSpfxuv3bWqztZT8GMtVvLamyI4Km8unhu5il2ZXCcM/+EHYK9KTt4LmdFKaFfSU9/
cKb1LQlKCpKaintep/PamP/cJXtuCV0EnKx/aBPpfMqw9o6lvTG9+uQxKqIAMlOM62Zr+9kzRiNi
n7qvCldkaATiPLSgm7yER7beE1AFJzP5z/A0mqOU4mDQ64vX2/wS03eumHmVg/XltW6IZYghO0Ql
VGGH5aVCHqol2WHSeHa7HuU0z+ptv2QfUy7+WzXtPFtIM3f/22a11yGGKSUjwaARiJgRTq1ONk8m
N65Nal1qkqFAAiOs4orCuXCTCKO4DIXpbbk6XtcsfZb5sIM9dKgr99on3aeqjH+zP548gmMmT301
Mn/zEM39BZ/ZlHppVJlGEOap89BpSYM7ofg3r96/iamrS6Z+EqT6wZQBu9x0ZNnSHAMrgUCnIAcG
fcHgi4KE2Wx3MFklcdgdYojP5gJdEU5GT266JoFdhvpRFzBL836pXmvGGMM9iAxX4kPR4j3JGwJR
e/dSzdoBFAyhK2LMIksUT8JMr8JlHtInw3DuR/fqlgM5zYX1UigSE8t+0CKeS3rODunOJVojUNyi
bB+/2ZTFm6z3f9NC+6rKAnPRMsd2v8hN3mkvfP90LSv/ug5xQUJHZWDaOOKguuFJE925wnkLqbrE
CDWJuBD9YzAL9sy6UT9kvD3VFocE5Q/942YSU33KJvU3L97fihHuIKnxN4WhdVtNplBsabQEiCMo
Vkwp105zwnRR96Q959BXZmR036V9d/tnkb4MO1cDsA5QvTLHXyVdJh5yfQZ8vZ3YMmrQumvl7710
3NmOj+U18XjqZj0enfFNqfzkoZBL3V4jN9Ne7vJBT1o3Dzjurak52GPyUIgKg3nPHKnwGfjbP7qb
7I01uTk143FT47FNH0vR30ar+OZiYRUkq7nk+nnfmT3iuvRQmEo8Fm6u7VNtuqyZeS4nVH6PpeI5
segxk/SalAO+F+wFfjp/akbzqRIaZrNu/LgzxKOs1ps/NGcBOjw3nRdvyR4LQd61THaswNaAyUYH
8cjYKkFpL4dzA5sVFPuyrbUePVJDM8IDzcyyglsikGBKC2PXSB0Y1iOTgIQTlQQJZCs9DyK7NBMU
n/W06iXrHCV4e2Tnv8wVtzw3v7TRvvly/vP87l1mwe/Akz/n5gOFJ1dD4lsM+HEMrkEg9lMnMIpm
Lsf5TNx3kJu7ajCOwvNPknqp85kw+Q5djD4ClfV1IuSM/1Q+MP5wGN6vxvBYm9xc5GvvDFtgEDH7
Lf3kQ08aEjkGyQaSLu7NoMEyrNOVTAUYaF7098ntrqrP/gXW/DhL9VTTHrFa/Jo71Vujur15d4F1
zvKPSHeGQHdsWZDT0FpNKEvQgNkydih7OFUCp60ZpmVH4Sz/mdQVrOJIa0t6AXoi+y591zNwppUv
axENprhiz7poi/frKfpRldYfaC+fThE8VYbNfqse4Bpvbm7T7/NA7VLN5uXWic9mYw4rskgQWbmB
agO3SqMOwVK/ZBxPkKf4iZPLEtvYfWX1iKZ2z7lR9Jo+zSrkN/RPTjeK+2R0XWa38rbSnIW9n0LB
CQ7McQ426szCxt7IrYyBx7yxD8kwInCWB/6O/SKXU685WIwI2w2dCpWlMaZ/ut3sXd6BAB7KnCYH
xygTBm/sPs1NckkmWbOi1Bm7oqAV8YOT0OrPAj/BJli9OKiMX0uoi8a0B642W0Ck7zKorV8HF5Ca
WSmC5NfySGuxKcz2unRNdtBlAGd9kNV+0ksb+wO6K4wjkkehrG6btYqzfoyndFovWV+DiyOIHGZY
zKg4bvz6AN/Yv6cZiA07UciJ9T3Ps1TPCzXkYIv96AZfpnQhtvFYDpZgJccXca1X50ZMB7vmpciz
oqNisL9nj2M98OWnuxpjCO7QxIZdo4kHE5SPwqAttUcOefytjsbovPt12MlxfyzxzHnLd+tHWflv
XS5NeTeAbRLG4Ys3xZ0ZPHP1blThnRKv5rtF955KdOX0JTF9vvD6tetxVbj1oQJiIro/TbnHcm52
axN8tNiek6l6GwWysok0NozMTVVsWdZ+ua/oEMIiTHuXGS8DA/ei73bNkEbCeribgpTtf1pVGy0d
JiHtufZRx5mklPi7qvqfqZDANA3LF0vON7eDZ6umU6fWlyHtHwt7OfSOPLDKuhuXdWs6NbNX7uSi
1cPgrlzM4AHNxj0GyxAFuf1uZtmfY05vqXRo8SyiQCcu5rvr1fHn/NcpW/a7utrcWRjrKDr9/Bpk
gR2xOIbvosmZVBTD00DVEyq/j/GHEQeKJZfQLnYQPffRa1Gidfm5WjcggaE02Icx2CRHeVAjHvHJ
488rKbXuI6uFwwluk/OlUA2U/Snv9W1R7O3ydZ1JkUGrLZr/zALcKEw/tJqVNTtNZmFh/xVm9WZi
bEmkyR3znfpjJILgoayXbWtN8awStK/yNRsImsqF07Egeb/hOys/IVJ1vDWcst5qnapG3wbNcGwd
ixmc+dQu7ba1/V3lHar6KoLPBOp8t7aRoz976qbDHJj6Mx+RyZuBiSFgokn325qvyuTDMlmHosvJ
xJOG9XEa8PBQW7tEeb+yHMVg+GfQV6w49DsKdjcMUy8rN7irAS5/BOTE1kMVqrt4z2eyDkZoNAt9
NrDBJTKYLA/9O41pz1SDw5HYEHYrseq0txkRNB/yfW9Ue2ug18w+FGnKnYZqNmM9YkDdIpr2TN5S
3nQo9rHKuP8Sjq+D470NLNEBxUBqPHYGJMnuKZ8eZ0x6PstoXfVH07St1G/NBoSo2Yyb3mYpsO8U
j/PI3I6OT9lsJzrYLyimt0bh0wn/03zGzPZMSf2Yd0YMJWijs0tCjM7GRFdAPrAp9zOBApamx2Q9
m3MXVvobsAkUflJoqsgTB819HllIHjVQJMZNM78G9xlo33bJ/bCVLX/Yu5R1lBsGCXzjqciJSNb1
uBre7msjy/RKS7VZXNYb6lvp9chYbZTrxcHgwiBm4HNQY9xX3aUbi5dqWI6iFLu+Y6mIm8dEfioO
7vjnl1w4DrWscyWRBkzrZuZgHdimvzek0wdu2igt3pzEOC1e9+WbfUoOex53eCaU6Z78Tp0d92bl
z8pEC59meBHGrmUFtkhIQreneGHqvrI6mHS3Vpt2zdic6WBiNmixjiehsOsYUzQYEOxQyo8YetRY
ZvTeZ3nwSarjvIhxo7L1I+i8M6sHWHjLvYZkXOr+qeFpHHEjpz6Dr7m/JkK7mPq8M4R+ziSxiK57
dMmC1VL7kGjJ09hBmMVjpBZKGqIzMu8ZpEZsYIphjXmzMgRy+OlOU4f9zGlgHjOm9cL44FpgksVX
jCXEKkOnr85zNb6TUL419Hk7kUo5Nfl5WSlYa2kfMouZBVaTBE5pPTM84h+I5pU9yVPXaf8kFItG
d2OnSHbB/FndV2mDj17h6OHIdqeJb5/itv+tKVBpwriEeZXUt5Y7WGX2k2HtlplSZGHb2gl7dnzn
/yRIOvg/m5KZbt0dpp6/9qoTjV3Kq2CChycyrcDG8qMI9qBKnOhv1rIGQowBx1yuWK2Pgs6P1pqR
NItB+2LFHyi7Xc3SmadjSn9CpyL8+79Ef2MBdQuji7eaNxrHokgsGntr43fZ1rTe52Z90Cj3Gvyj
TjH8WqxCD1g9BpZMm07EldSYvCN009Akyj4aJTeqM1ySQItGTm4yMiIN7KgxQYkVKw2H49wrphXP
Lac/jkqDV64clp2vTdvVUvs+6K9iwGxs8047eHhpa+pseLadN4iYO8e91vZNtZheBwTooZk3DHUP
zsz9yVhFG75m14wBiGypNYjAYoxFhlP9hcBIfl+Ci4gRnZtheTI+M/qe3GxDUPfbZn6BehtZ6Gnr
kodZygc4y9NE6kgydDjTZNRZRTxZscl9yPxpxG6m8VTljDs85sTdsZA/qZ6R7NPvUMLYmBgFxl7j
VrNFU2MrDByePqYc1oeJ9uRXw24BK2uL8kIwNxG2KaY1HKsZcmAgr9780PPWGorSgsWu/nnxyoiX
d4uGv8vYx0xRcFxfxRO/wAj21bNjFImzpRQJZEwiWoZZQXkQMOy7qdzkKWFja895BsMaW7hEyNf1
yCreV+PAFHrTCbm1xMxa4sVvX4zgag23yZrCkh58Gt8X/aSb17rbeeKvy2poyehz1kOZLpt8xRUe
8ZXfxT43JJUFe7JK4xmfoO1XvwFCbgSdm1a+e6OUvDQr9aRbWJ8Ve4/Et7MWWOdMT4p2+bMSeWia
4uCVzHCdPDuxxHKrBkqzZlRfpcHpjCl6m+jdN1spcJits5MlJweSOf6ip9SgSBrnDrdsZn8MqfGT
ahUbukwgNy5Q8UUY+gmnPEVJsHwHRnsrJmHyLZLano08+FrdPChmmrPRMlgnVay0duyW3YrAuAzB
8HPXlbrZeZMzxprKGPOD31kPS1D/ZlOQR0pWfGSJYoPMkO/sNSC8SfuTb5kBQPkW3O88odyzXgff
QzsZB+HKX/7fbLy6aJm1XT/i+I8l9krf74sI/plijwdF1K/q25ikBwnrm+SY7NkYBAVL4b4nJhbj
3gCCIsFSM0Ii0Eo1OEnMqTol+oIw2afuRgb2J3L9VqXDMWd2EGaOeAocjCwAu+sxwXhvPoyDasPF
o1JOu648pOx6BVTiCPeMSZeLmwR0fZra/I+j81iOHMmC4BelGXQC19JakEV5gVE1tEpofP045rC7
h9meJquAzCciPEq2Wijqm6+60xkwOmyzhZ6CLkW0Xtkozj05HSEJbCPiV+yajteY1IVL/FSZxitr
j3+V7p0yfYbXF9GD4fja5YkN0dovPSvfO2JCncEpxbp1aDr6PnE054etI3NqMWn9V9yYM5ZhfG37
KFh5ifkx1OjsiCNlo3YrnO6eeLwdkMCWnTMaK1OjZuimDyOYTMaFOYCDrPpxVP2AnayOnnCXKUkN
K8fvHuWQAtUoJI5FNtl9SO3BHLpj6ezX7GBCYwGt8eL7FfUaaw472JDudWVeeOj7+CaVZOqvnUEZ
gcxHV5C5+lqK6KWJmOBNZnPPSQYrWidleeFgLjOOgKex2iUdkk9b81YQY4tlPTA0t/IE21WnZ0A1
4zakvPPLQ9fKY2kSH2XXQBbIcWSMgpoyzQoCm6SVLNMYs8dod3DZ0JHEEQ0e0AJsnZGJxllPN3YR
nEG4EmbeIrWaPJd5hrMMG+1gq+BoGliFQNpvepccZHcQ2T4LwS31zZuXO9h3Btwd+B7H2FmaBW1E
rSn6IvM4tDhsstq+OglzjJGFcGZHy7Kqd23tqXU/AQJpIer9IO9jBUhSBJZ6VjWG010wDIq1n+bV
SsW8fkWBKEGgIYyN6TNWFZNhyDNHO8Zql2h4tbK8GljJNBn2+2iLNPSXxB8bIYxIV2x65L4ove7G
YjNvUOngcK/IOc9u5YCpDxG6nY2LPGQOiqO1Ww2jLVbS0bodIaqoLHwLzbzbz+HYTZus21qa7Eip
UwX5ZAsy4lHZ+4mF9zeqvkIndd6mEsOorJDMgITPjpbnO68lEIm1rwfubaoi/HHJwMvh5+0+pERb
t22hb3zD9q56oltPul/wqMfuP92ISm8xFuwzGXeir47x62Zx194mRlJb04nMLTM7iltHZ4zTcOT6
s1THyTEzugVddxu23Q4iTHgRSkSrqkHD2+EXfko7SljhZdWt9Hx7VxadPAw9embCX8xNHmruriJs
+q1sZ8mi5VHcWl5KQUZexzp03W45xEHMF5cZK98pAtzgZNRMnUVcZu9FG62l6MB53gLLYePoRxO4
fB1nE/s6p87bda86q1w5MQgIFBSjlMj5ejR0fRhNkJ7S/gBxxyL9HFzKNOn+pe3j4QNlZjoLHOIf
DPhsaKMqX3V21KGVt/3nYIz0eZRTe+D4BggMieZV1zpV9VsIMPNZFkHJxLRTKl7qRanYLvvBC6cr
O/Uwo8eJeb/vXjyaPtIp0rI2XdbJl27omu+ugk9/1O0p/XQnXX4kVtWqNTcdAALVo1yUjTLYdVvh
XzVx7exJDSINONbj4SUFPsYQXhurC0oUU23CLpmo9jDhbXonRNJoRSBI/UGVc76GE1C2BOEuRG/X
IA0L/H7TmllJmVIQ12gHzclpqGjFzCgvwqY4udPApRlScGgbFaPUAhnFTBfwQbpJpgpNMKitzaQV
SHs4Vtg3iEkfArR5s7XICxsXjyGODDEOMZ19LSirddWwrmLvG2J5FDl5dzJItnVTB93CYNmutiV6
RNz0bv+aypnr3ZNpTFcSYrkqkwrkeKtwnvAaE0A3oRTTbY4phnVos/uvbEi0jUMKtlznvl2AZa4p
iqah3jUtelPLq6Ij8nxWUKE7qc2U1IwuA9/q3krlB8FKz7VoXLsJYN9Vk0A+1ycrOTm2F31BXEM0
hG/92WpjSTHBzfmE4y66RTZ94kZqaGXrLrDWNgzIcFXZIeYmXKQcJTjBmGU78sNyJNV38Iyh+5mv
61nXx7lxaB59Sv7QmHjYzXpcWGNhH6a82qrcfRF1e+9MxNlD+HBztW8ZzmY8UrcsjcRiwgYe98kW
oOgDPOFbXA+k3iVrb0J7IKd/+PguMoQpMqnCuGgSVzJ5H9uQukaEw1kPs5+othiKqa1rpE9VlewG
OzzgC3IAyFZLM1JPEwW81eofRh9WhD8XV5SK14ltRhqNVKd+me+jBvAsOokAUssM+hfsOBjrZEfs
4oBI4qm4Z4rJAsFD/bGORPVX+j0bgYKFhA3VIErsLylxuOUa2KECqnDT8Y/9dhW111ZQeUM9M7lT
5vEVe2CXEW/vqaNrWT9+KjGWSSJsLlbPft25jYmzKHBIS/oQHlpQGugyTXuhN+0yNb23tsRq1fGY
9bQNDKWzsl5DfD9mswYCf1u41LuCByeP1U5r1PQ25aG76jVN7DQ981gRZYgVyspoqXWF+yGbHICI
3sK9x+HhledIzBKy1rm6CROUQRTrji5FxtozHo19yAUv/HgZ5ycneK/Qv6qBkQEgEmO4uKW+GLvi
FDugXbtLWSLnt1CqJuckPSm/3HuGPDWZy43/RrfD/LHcRkM5+xLWxvyTR/UmmtpVpdsLaQa8jnS4
3WR9ZLzMU54ehHWLWD00Zf+bxmKXdKQgHDi4CCQcSEfD6pJ+jAbLLlWuNDH9oE4t3I2TEHSwBonL
jiORzd0IkmcZHdsCs8ijMc7D8M62btvbBZChS4zRo5PeAVc97xSTC/0PtAqKXTo/FEEeLhGzXSQG
1j+a1Mp4dwci4Im7KWtsOoFABLxUwJr8YpNzk0s0ACEahyE1FinbQ6W/mLNW0WqWjqY4ZVCFOkgl
hkOTYxP1DcgsBsP0X3ybeMqctTkWa1S3bI1RUnr3pnyp6etjPDZf1MflsA+HTyfEkQbmwzqn6QHb
i1N9oHnMkvcecY16rWGGVGJZ03Fn5qJV+7R5iZOjznTRJTEycB+hf8qY5JZItGou5nmcTlwm3/wl
Z21Ifb3sWNAW9pOPY0GehvqeUtuaYOzqNzd+1i25cah8bE2IRdsPGHzg2awbx2Ilvs1FcrWyZBX1
6dkbNl1Ib6l/Ktv6Z2r/SKioxxeNVWEsD+6olmERHq38lw827d7HCSlkzbev5X8at0eO4LwuDtJ9
cfhNVIsZtSJikqcQxYHn0zdDmR477jD/0tDNNCyh1nXNyPaUWMdZRomGILfcF6sxN2VnXTpmJf0c
pVrLathyhkKJyNx2M6lebNumz5MFNIXnzHPOpsWMfJyQwSfaSc+6V+76H8+L94MefXLEVgw8pDoF
GKBeeLVuDsvTzkGMZk/MLIXTXusRfZAXq2d42CDYpnZ4at1YC9BjZcbJq8L6TTRi3Dp2+IuFoF+o
QmGo1lpARE03SYthI6Bb0CF8Kmka3Xs8nWGL5SbIYMNhn3+l+IaaMFpoRJv6tely5EyBkDrgbgDf
VSaHfTK6HkO28K8z7O4w6rpxaEv7I+7i37YKtD9SQV9du3IWoaycZcOGC/lB9WOn1SlrlNjZObpJ
hyiyRSmrTz80OO6TbZk016npj1lZ7Abdexm1/Cvwhlddz17JswceZ1IADRmSJ+BPbKEyL1ogk+fu
rN1zC1g76Y1jauGAZtFh6RwBHm6xIja2rU2szEgcsNI8axnSzrgSRR9xrchjenRcUTS8jb2/9uzx
2PuutddLOcKGQfDhh84lqpDZuQb2byBr7DgkoYfUQHt76k8C7INTlgd/jndks7IKSJ5yfG1rBCHD
loF5JlshwEzAyXy33MeV/iHi9muGYgeCt1JLH/zZJ9crDwQDn9IyPnVDdMhLd1xrdD/C885ZzWFt
a6O+NmOm2TGwbtwoDF8q61Ib/cZMFfYH++5HySmV7aHNuHkhmDAcqdFY1AbWWHgTyYiudUTRjmfx
wtxsNzjiJWdYScHP2NOUJRIE/BorWzIRdWEMoVxQGDEFpgMuSIe1MsYtZF7R2MNT+RYeDg6dTYXs
D3jQU//mR3a4Ict+jaqHS/UYG/ZpwCzsTMNbUY6kdqLMUypzARP8WHyNXtMlzJqF/2bE7gjZgv+q
kfPM4Vb9p1u4GCzvoq2BRfXrLCl+JjF35Im8h2jaeTRnYUN6N8Qtj2je3eq3Ll5tip6YgQ8hzi+l
Gx0LrSRWluRr9mALP9uYhBmiaMMKBsuTbYhR4SBok63yjoP+VBThxiD8pugE/35rmXR439vM2hjj
QIJO+89Xw47d2aXNmXzU/WfCx2gQWh06H4aOBH+wnmKQFRh4LrXO0QNmY+F42cUsx1OXJ/vKo5LO
CglWqV2Gmb2jKD6VUbMPhDj6rC94pM0PFfIDBvUu9BLERVxAmdc+m4N8UmJa2aaNzZxlQuu/iWz8
YzNzj8lRgtlkvnfpHZ/yonZpeQllDC20mdRacWfTvob5vz7z9G3Whe5Soh0NJ2da5RV0SyZdU/yc
c9EgNM10/S0Ngzf+92Hp7bvjoTl20J43PM2pzTil3GtcyZGdH1VerC1BfE7eX0WrYaj0jfdW9Dg/
qG1T+3OE7OwF5ZlpFTaT7B+omKWJOtBnveRzL4WxTn7iwLod3BNEGhA1qN+LIw/iegpYEtX1IUZ4
u3RFn8O/dNc+DrWg9U6dq1Zp/CTy4CamgsEgxVzi8skBm2P49RRFxc6omlNrzspeFF1DuWz8eexW
zXPBTd4P2I6ol5xBu0wUxgszl3d2OdvWK7beiHm10PuLCSKcNL+T66pPJOQnK/D/Mg8uXkPn1/r7
sf7BNn5Kbe/Tdft31w++OqfAfDSazPvqlXLFjnbmzc/NU1rjOCYvz8vT5zJkhswaL7R4ErTivZeo
a8s6OQLDlIQWgE4MephqJAagdLGC6Mwb9lcyjs4YWFuzIWnCmfZuD2qReXIZpwAbKXkXZpOxVFFL
wT4vn+KDMvu7DHX+chMASbMpHXRHI5ZX2wOcOGKO5zOzptcuBSHmmdfKYiiEr69QnAmzCAwziK3G
RYrUdAzFtm/qtR8UiD6ZFbswUyM/fbLwX7HNRPHrVTAvmRa0Fq5BHFyrOLtaIng06LB9mz+qz5S7
HIKqYR5Evzcmxumj3CRtf3Sb/Bk8zkvrlif6s0MBf8mNcBm18bmN/LVh2WdNgOnNpuxkh+xXctdj
7ctPPgY+kxA1W5ZLsU61Eh93OpSbAsX41s8t5jGyhJMBi2GZAxy5xp2if7XmQPiM7SCXEUSWtAT/
1bfMmkuFE6HVEIPw1K4cPX8a9IKOMIt6KFI82y3wqJ3vJu4Cv4hFO0OjqyTrbLTT3rooSyp4TIVs
C2YWVEp7x/jjpa7Zc9kuPqC84WAq83tq80NSF2BeCD5lh/1PRujb9WF00BAbT+PUMX8pm59ySp5F
joSe4JBHMGqvSZHs4GOBe+nIQBo742zg714Q2yip/+2vqcrBwflvLj+31Smwo7gpdHpw7T4VBW97
+KeUWX4EiABWeobRGqrNdkyGvRbXBPIlyZ0dbwpuz7+XORZVAZ2THPtFmFAry/DooA6SxiDWYTm8
2Zp1cTQEL37Q82J0n20nf5KANYcToXSjWUV5CkoptpPviZyj0tdOI/y55ejzoVt9ka6AmVKjmWiN
iRLeZ4Q5Ee3zFBrlt7ITJH0xAVjCsTZSOO8oxB62Ps2g47tXp+CCIvC3ZClyv8Z4H71OzIomwDH2
aCwHy8SsTmZ2Duw40U/jyM3syn4TDq26DxrZwEnM0ryBvyG9f8zadyU+jzk0co3i3X/UZT+Q9cH2
t0wc9oVm2m5MbYpvMSTGZZmPyT5Df8GzIGHex8MGGgP2VLvEB1T3+ypmscEKhzpCmVddT/X9NMOC
1JDwW6Ojqynw0LPCm7A94wfgbbKUpn3PQVVRqQ1wYUZsw7aGLIEzhZCEnei5BBmr1ivEAYyGtVTs
W6tIlnob0A20CEhE7FdLvWyfch1XttOG8TJweNzq+VhAlsZP2YnyFDTuXpWpjywtTzeVTJJVkun9
urXUa9Cibe4CObB0K7kdHEhQzG5mv/oUWq+xizuJaId8Tfrop5w4Mgb8x4lZc3vNR3phtg9RTem6
1EyM+DYQKROpLLC74OQTYUdo0FDAwDGOjsaZlWG/X1ETROsa0vYa5/iN0/kd9o5a/j8kTaNa24wh
l0rcqhMxny9xOgYbvZEMAZ0Uyc3AgtCfyd0EWDG0qr/zAeMmRmcJU0RLNwC3G0bBAyvs1t2KER1Z
wlMLECK+cN7fWqGqQx4be9UY+zAfWCHm2nNbRuyfxIMRRoccfpw3gf2r27rTIrPH30Cvkf0Y3j0G
rr5M29Z7QceqLQeX0IKMPbTSy/SUjSgISwCPkMramZqWk9VW1SSdKr6apE7Kk56K76nkL1URijHP
TI2lConvC8lH3cYBXSBn4JsCFNk5BK10WbCNwvLPy6er4eOXqWjqF8jAUcZHub4JJV4XkFD8qBXb
1lSXxQNxAPV323/VfLIJHZUwbYZrEb6VCm8VL9ejGkR5sKy8BNHpaMu2GlZdkpG5XIWHqqXQQSfl
Y+WFVxiR25w0jbfVu77YJIr5wWywKnFrLxupfZR6+ZFzHe9Mo98y8aTYiIr3PC2PzKflSo7iydb0
Q84CYoXJRAflMMpLDpBzFZoSREvPmdGZ8bBzzeRsJyB+maVtdQMbCvl5ZOGJ9TDq41FnYnebpg71
no+euMGhNC8k6CZzBMCkhzJ/HoxuzUB4U3kldUNpsyzGlJU6OR50y16NDBkQm+afXUxRnFpWsdGV
/gWIgbfIo9lnSms6wR8jyBeAlDdSV9JT2Rn6UkYuPplpFDj9nQu1zu8Uz9wALZt5JcGL5ToFPed8
vKn+XbKBzzkWVn1YPnOjZ3xj1XYqJhS0OlWi4QRfthE1C13r02XTGUQT9iQWDU0tdrUtjlqWvvZG
wsrG0hGhoSmHrXoe6CMjlpDlIOC/6dU/vfAOQBtejYGFYOl4K5F1kHbskTJNOfoRsQWRFWNeXMqM
v8iIhdqM0zwVkknIRoMWJPNWZRW/W24CxgilAiuQfmGXEUetQpHgJ/XZByOydJAps3HWC+q+tEYW
iNvM6J2WOi+DjlN3o/OCRypd5iGSn0kYzKD5eTTIvBmg8as9+nfN1ptjLaNtbjlfDHXePQbrp260
A6hOSXdpgqp7uC0AvKqwYOr2JG+biBEcHpEVuE5o1UOlP5AUwFxWe6lyEnZIjPEGrutBGjes8j9A
838dWX4W+XixyvQKmdlc635dbdIo748dto73INBGvtyasW9tTszpNFnp04ElZBQc6qotLIavpQEP
sgcR8utXh8CJ1i30NkKZ10F00p16A01i3/rzU4oM2fsE5MHhyweVZ4DDtFWAVqst85ccCvVqyCVF
ujB441uTUSdedb/oYSyYDYqpuGIbVgf6AhZBvIIKzl4/DctvAJl0Z4Hbg4DpsLFLQC/+pMarMUcM
2u7S0Bg7iL7gI9YDDoTiGWUa8QZo+ezXuJWQboYdkDtmdXMROdrPylAfQVV/EnO5s1DyuGNwhN+4
LTpczgzDHKkhOExYICU+y1hzOnYMUsSI5mYAFDf52zAITsiDiqag1roX9nfXhO8Bz62HO9zVzLtT
KvhEJG6kZHkwaQxSukjnNc+ZQw/JrSkGBlI4xlX1LtAHuBxqk4LM2hgrFwfpqLILaSfXCZupmvp1
T0OZ1cN5DNgy1Z8hgJFYKzdOFHxYU71tDX2l0dwKguKB0yw8jyWQYB4188t150DNZVFfhbGC4BLu
ufe+BJ4TVVws3j87SblnKAMYW+Sjt+2j7mxjjEpmvzd+v/KK1/YS0DYBn154/V8X5NwOQFfyH3d6
xxK7q9F8lW53+D+ZxIvuodJ3qdmuQxLJYt9c9+afKR9ZlWya+oPVwJ4lDZqqR8IHnVbEajUgVtG+
aFW51LP8eSzRkNnFqlHPVXHRRL1leIh00Ci+AsgcE7LHHHE9PBb6igHIcFCsXVYXKvMRvlfRZiyZ
iSUqWtW8olmHbN7pbnp2Ss1XZH9gMaBu6do7co1Ep4JRaBD57p6zfp1Cpk7fM/0UWRd9PAuEzG7w
kyasyp+N4CtVxxZRACHgbb+pgLoooNjQmgOT1ZOHDJ8Lje1QZfxwdMGye09mNSIMs2mPh3gRexmn
F2/6vW/ilW4/p/BXzOStCrce8IJ4ugT+gz4M3S8Ylyp+gnbHHxP1U5l/Ou2i1PckkP3v1rnGDSLS
7NZle4lmhGXp1J4sxo0NDr4zgLEoJJCKtQzeMvgESO+DIlrCu96MDn+ngrPWfJf03prxnOnu3LZR
Evc0ul9m99WiuRjQnZHCBPcH+IjPQgohrOF/ScpmvvexI0v5hhTVNq5shTgVvj1KP7NRR90jXqBf
VvWp6BhUpriiKbDDg0UiB2wlOqqYtbC2ydiijOcUP2ALusV5mlmx7nCxzL84/7IhozvykNV3R51i
TogmYuX75pW30lmVnbmLA7499NPeUyOeUkIpQNWDkcMZzgXkvdrec0AXjtcCgXfR3Xgk2Cc+Quc5
Dg/4R1L3xPEC6qGIwaC9aMXV40YHPATJCib8QEu914O1VCv6G+tPmP/YFi6m5BSidxTyI2MFFd2g
p8Cj+tKiQzpR5CLrw0NovtjpNQv/BndjVTsPXZnpT4sCwV74T6FW9iOodEtPu01FuCRne1EN54JC
Ki++zf7hzY4CmE1bw9/MB0MsLy0uvAy9YdCeR1hGZrfMYpquWK3y9kT7gG6NtRe0AV0Es006SD6i
ITykLXMYEIZg/jGV4yheKJ3jNsAqTTvG0F6Kk0SyGjrvihendK7+sE1TyNiiPrGKPes1Q6nqMqY0
jN4TI8wZcbJHaHqVOdhJpHS8AbW1s8bvHEMerCNW1DhDTiSQZRCeNSIa0ZLUD8ml2A1y11kbEZyL
6tr08T5C5NyoF2a9NLC7Vv5q023onqAScx385vm7YI2JxzpwV1N9aL33xtvoHr1UfDbC35onVNn7
1vyYfQruNmAo1unnnJkdrn8mkDo+kWjdUxTwH6b/OpxeEa5t78upeTXFNRyYlCERVu8+7wk3LbuU
b0N7z9VTnL2P7aMI9uh+VQloBV5/RrJEUO1HVBoktUUZ+6FtGL1k+VqSW4quSQMgVG0w3yfTJ192
N15dJqwkrqbqFlontlALIzeQB/EXAShxPWpRTAjhUhqMQPeF3OceIW3a3QxIiOSuctBhlQ9J4RoF
/+ro3vAY4ppqp2IJXG5tA91AorPOdETFpnaIYQq5dFghDeRH4W1LiZuUXtJdEKImKircs4Mhyp5h
ZkAI0+SBct+rKN0NhsUXMAfBtJXeR48x3o1WWvDF1zijjgvE8RJy/ye4lyz+x0O5LItDCJosTPp1
wI0izgOxHcGxd95ISQFB58Zb6kgdES+t6CJuN4p1oie+cDWTutBpFxFRn2HWQimNzJdwW7hxv9N4
Az9NIYUiRYKcPDgmHYx1F/3BYL/Xo2XK1C1pn3yd1vUJrPhyIhRhZBVkgdbB3XVoqo9Ie6kM2NzE
uiJWmrvknbS/Q/9hV8984ZtwGpZa/N2CbM8YlfmYtDXnSSHEVgNvfnOqRvRxKKFc4HzjMzXs2hSn
np3mMHylmSSd4kmk7dZhIBZcs3TTDH9Vw/BuOMsQ4MyxUBesF8u62htcp9VnUD1qFxYAFunwd8hO
RgPGWduacu0zK9QefbLiMGi8s8qfYsbVo3cXio1AXu5z/6zCX799aYE8p6/gnjHUYHJ8mpyzFZcP
n0KzrnY6AfbDuDciglMyaHzPfhYdjRTyIeUWftuVgJJsI5Gr8Lsa5bpCJqyMGEburQy/kkitrZxE
Uvqh9kyM4GIqTkLfUwmwch0/R6djVn9RdGeYHtcm7DINZ2sCLXQejNTaeWRTDx+Evf1N7w9yrn5t
czMP3BuNgfNzMFxmix59I4/Vv76k38w4+viQDIzAUBpjVikMC7cW40pdYCX0auvfxMJf7IvsWzl/
lvlsi/amdc668Uc2iM+a+POygSbP/Zwgh6IW7DtJXRBftKh+Htzgty3YchQ5Iyp4gZA9veppREpU
NDSZTB7zItoMdbXGybRl2M63S/BK0D+Lqt9k+Us2otGaXofwJZIareMsy5X8GvQ41vfot0cHRwnZ
jAPK9p4jYGrdN8xMJ2MsNgOuLj/6ZZ+ybKcWTOf03HPz6k3JVPCXYGlf7t3xA1LgXrHhjCkpJFpR
LFLwgby7hwwy0vZu8R16Z0P8hskmGYDKcRtAWK1IipiQbhJwP+CZNvpsg4xo5aLt8N7d+DiP/PID
jxOSXtP81ZmmuvrLhDZ/rDDxlEf2AEZH1O45rz/RTkGoPVbWWdbAvXCohbzqqD4N/tWQbw5R2e8K
Va/FzNGsm3WRB6eI6WQ/xq/uqH06TXHkgljXVBWeH95xZy0yX+ytRh5qtz26qGIaYC2yUgh/kzhd
mfW06hPBZPw2w8ThO9EwzqM4NgQgDOrZdcw5mGGEDbpTy9J8aL+s8denf5Apipj8FNdQydoYenO6
aop+IySknI9IHTTbexjYRCJBMYunz9JvdHzs8511hlxNta9lNa06xTaZPgKm6xDg9qNlKcdvmBrn
wAoYa7IZhQBaFm6JY21Yun5GRC7+9pLWTxLswZB5yLKVCptjHu3tpFlWgbepg9eE8fxIc1toc/PI
JzabgAOdDE9w4YFN8kz760BmNBytXrEfxRcCBolZYNh85fRQXGobfnlOuWGRaXhIJYRq57f2610a
YTDoilczEMfEg3ZoH5OAPA1D7SaY/xFjfkhicfRRG8hzU7VE5ofhIUCg3JEqyDq4NKt9WppXkJCL
2WI+C221LLqiykFTXlGJzHaVh4WqQrbvWlsC+qcp6/1nfH6YATz7N5chJFhCCVyGxr3F0kaqAybc
JLhPlE+RuuYSfTUgVj7WQjd2RZDc6+bHMCEyVqc0Huf1Ns/RdQpYuEO6npIvOaF2D9ylGpyVLOCR
yZGRzBUvRuD9NQlF/ovLBV117bpDRxCOvz0eFenPDrY54cUk+YrPqvPmry6jmeqWtXi14uba1HZF
3ha6tp49b2k4N7vV1lrBE4eQ5x2n8inWutfex2qmAiddRQ2CJ2QtDvYWwAGo3LAVeKz29b4oyZyz
vxiE/eiNvspq/J6uZl9D0Vu7SpWnKu4vQnK5IiUrONvoq8EL0FwIhCP3uKc8oTyoGMNVYFHAqOwU
gFOEXsd4RO09fupjus198A7TW1y9lFgxZhy9TwJQ2qkHUzBErjOVg9GY0eyZoSzdClBE/NaI79xJ
voEn7jG0PtmkzkBzf9Is62yD71gMrn6r7REOCDKRpt1aWC+8iWU/VgdKU+QaKgghRvGr42iL8BzF
2FdkLZDrjZvIsZdRHV1rYziwevqr2XNmIcN0yjO/QK83pXjexG8mvgZKAp+1YAiaKuey9FHqx9R2
mfmvhJc35ptoMNiCfRrqqzZylpK/blIszWn49OE8+RzlcXYniWNR6TOZW7z3tc/4jU0l/z+Gk63o
TrpVnbu4bxeeihlUM5Cw/GcjBg3MrZEYm8BqPgbJ814EKNaI0UEGFjE09G/tRISdfRsM1kDDOTCJ
JqVxTSY8VlmzjczwSU/ltzE8ggh6cZZ/IbgLMFdkcil0hLBkfGCoia9wRQlUM3Fp+oDXUICm3xGe
k9yZHlolvqY+P1aJsw2Mds3nT/Ed0qmU3PbNdGS1sjFtLkbLRgUOW/7DgpumS9ZX7sxkSdrn0Yuf
OrS/rf4da6ik7Yedkyoe88o13iza0Y9+ATDKsBumJ3UNcyBM3/RckRU2sQ8jkA3oE18danJxhilv
r4wa1KkZI7pIkkMnsHPVJjgJPb0zOL4XNZm1gRFvQp9rIMzxc2hIGPJnThSeHtR1gpQmhhnN3Rvy
hxNNrxMsAYQQ3bpKZi6oAVyoT8c9kVCrbOAX85y58jJ16LDMwRkZVrxTNbQtfrB5dVtDWcw3dd+9
Y8I8ebhjqHqSdZ8widdGbLuTYOJoOUzYQxQRBtr9yB+TZeRX19YQhFeMx8QF2hWrTSnlE9OvckkW
1rKJWSSNajWkyaqH87yKg/5VR+WmaeUq43CS8zDU+qmwa1hxtCa7ZQWFY1kk4sg3sJoKwMusaLV6
+rN9YANmVjG14LPUeDMj88iAc22BTG3nosA0fsfkV3E3O1W8hfzMN9l+VBl0i9LCa4fGH/fmWqbF
v8ykgfPpXbvcVosWqeX8xkH71jGHMV+nCYgwCx0jC/bh4DANIFoJD2ouLqNApSBLADO4ii9EYJAA
5WbrUTNXqp4+mphZcGEW8uhUFjp3e6LhwxyzI0KDlUV2bcAXxKkpvpl8DY9xRjiQeP9uTu4FzmGI
lAu1fJZ9AGTagWFBJxwT7NLtPIOVmyAt7tA6Qp0wvTgPviB5zM2ehmsaflr8wlXZ/mMrgdcK3zLw
e7DnsXUVkThorPqHoj4QAf5SoVTNynhr0a8Lv2SDZ1nMBvVNbTevAEL++gjad08xFLjiMyXfSUhc
6y0T1/84Oq/lWI0oin4RVaSm4VWTk2aUwwslXUlk6CbD13vhJ5dt+VoaQfcJe6/dgWJCORbdEBMR
p5dMwbo1hoAkx/y1FZWxMmavO9c2GInaFuYKTqLYcy4sU3EDlLxlfvd5/Qxr4imJk3+iYWXjEI+n
k/HFwqNeMRcpvQtGycDdZoROo6RzYCRhMAjTZ5v2j4iigDYqGA+R/teoTTFuo/xJKlZTd03HVu3F
zG/t9Nk3J5v5io3dN2RYkzE7co1VXln7TD+P+sez/2nvn8kef2hXBVeerq9GDQCkYKRM7B80JD18
JUy3hovQP3Xy7ICYLNqrtve8A0zCb818Lb3DRN8q2xvPIPRAiuyCXBZzPxYp1QPf+6WMXp2ewy+n
9HP6jVu9FAwNiLY/c0gdk+ZXYCnDpEXHtMty5m9b16dIASRc/3jNwHwDRTbmvN7j9EICyhXhDYe+
+5H8g8Jc5/WnUCey0+TEytmgY9s1EO3GCh3/K6kda8cmyT0kD1R+RPIqmN249ovV3mBSeEC/CaNE
XESRjIx8WXXwEvQrP3n2okto/BLMomvwtyPH4W8PjqQPXmzrWRrtklNzh3apCt7g52x6n6MNvH1L
aGPvYaJtLVrsFjFhQZ06b1FTgeH40IyaS+Hv+vnd8faBgRDPC2/DoquOFtH5IYQqb8H7r+ofMYJQ
RbYZqxRx7YnCOeu8u86Yj535I6O/YHorc4MDkd6ccSO3BtNqzBNlZscEz9ZJ/dKGgP9kqqYtBy05
ykm7M8tHJPDrAXdemBSnlosJG/B+9A+xaXwrxLZMe0aQeglBkKEzGA+RdL6DEoOhVNu4wwVSSCI0
+lCKNXbTPfJCJp59h4ub1yRsdb4TI6LjSPzNifUka1CL0Wxj7m5/J/aCjPUs6xSr2j72qEYvnQw+
SdNjIGiVG34jwLAULlYbtNRd3Oef1ogeOAvCTeNyblouQV5JspJB/A5jap0ULbFZWTAfWFxGu4Y7
Y1v2HgbW8iVV/WVq2n0WisvQi/EQkLu4zvKmude0r2GeM0dlHpinkG4WVweZzn+yHZGoKAIOZjp+
8oq+h4KxoMU7wkPF4jfM5qMH+MKeMJ0yYZLjq5T1yBsYdR2/vHrOsDPnrrNhbTg/oiTp/sY0QFHB
dnvLrYjPmIAhrvMhbP/HYXHp9uqrq+tDK5kwkRN4wNqBACyJ7RuxMTLdgcKOf1qH8OQ71bMyX0nV
OjzvofXoopd+nwEM34LG/DcH88VO4G+2xCSdydvpYHxGTzJN+L+KPAI67nbHckTvWRmjsxbQGJOx
v4F++JzT8ZBm+WPnpeF6sNGbeiMSW1QDO+ThGzqBS8Oem2VMWH8h3fCvPGrQjoiT8CqW/n5LzF87
1/F95OfVJaDzB3LPkvchHhKDlM3lgyn716kJDYZ+mbgPY1hfkDtD7h0h55Bw9lo9zkWMpBTaFInE
MK0kP3RHnPBmKAuGszrBM1gIVEXdIpSM2inb8BySVxToaq/8Fmen5xScrIXZjhjyRcEwcPJd8Efk
17sO7Nmwr1rOL2LpalvfBzq74aXHBqnkr110eyvkSbbAC0CnpZNRkniSepoHWjWasr5VgCG8PryV
HjZ94kjkBYl9/RBpqOJ3QDuLezqUeDkav/uCkXgWaDZzAwwpb9DgEOpOrfNB1e9+n8NrM0tSQGsc
zoUflifigGCKJkhVuVrj8laZzrjmlQ1exirnJOUNsTe+Pbl4UnPn5rZEVNuoMTBoUXBMZZ/dh108
HZNazOdEZ+mhbXFFjsbo3ZpRPThgJ/RdiMWBbnsYMSirkE1NLsfpYjYpzIAIkQmmpLB4JnGE6QzB
4Fzeid4gLSfhMkNaUvqcsRNmkZUpzHpdo1s9eIWRXBzLkyuSHCbcwBx7UWY5wE2Ae0MBIBEt5Yl5
5IENDtXcepsO+aPBeZcO8GyjeFiL3qUkSEQnLrJyzU3dim8r7sUGfBMlcvsSKRdtuiawN/ox+/rU
Y5lWc/voEdZrEXRAb+u4awe5nJerS1ghKKSlCinHYcQocfHZMG5rHiL2mcklUHlz0qO+B3dtfzJb
qHcDw79WUiIW49gdtN9sbD8DPNedhUJZ3HHFzJBCgWK5K9VcgeluOnHT4kN0f8Zg3+ERR+VarHXy
WnbvVtkysfto5s9ZHHv/4KTxq81SuBDmLs5JOUWOwXDYJJPVzvBkyscmvZ8FHswuRFzbJiydReF8
JJqtTtzaL579HohPYCA6iS9W2lJo40UisG9Hu+JYP0E93ZfI9qjPLtJ5Usn3kBymYGDv1OUb7YcE
1wgGnYW3F8n4hLcG5I1J0MfIFR2ymNJrF8sZLba7X5TauXP16D6BDqoIiVaJIB7FDKPciywOvQ3d
HqBCvEeP4+Y3E5IBculYAiLdknEagWqdy9ce7DTJkcH4yBAyGbBA3oJyy5qjtb8r+5UdWGRsU5Op
UrqVDFDrioaFqDvIGR22ifkTj99WOOk29yiMp7WN/itLgTxesNnniwDDqjfKGGEQG2sSBQcN1kVD
zEMOfx9hmhTrClFg2qFIJQZuAxi5TR4D7zNJqzurIY25/E7ACardKB8QQN+ZDWsNRt6kQzEdPfX8
hWPL94F6nVj3sG+ZxZtZ+7z75l0ZfCDOwL03VH9zf6zrp36atjqSd2l2LPRLGO8h77bVw+BU98um
mn8j58dAnywoOGHlQW86wHN2rFsn1rN76hRCeMCkatguU2616zr9ZPbrUn1pZhmtfQ6no2Gx+Wdi
xwIoesqdpzb89izAtiefUIzIeBfsd5sQZQHa+0UdyhemWAUm/4PQGMKf5vLMA1SA1HO9Vz+9FAFj
oQY2jflYsCZr5BuIM0PSnrprl32/Mz1boL4QXrAxxSpvxov+ZtMS5kLyQnplb7ebFJsH4ydV3NGe
+ltQRVUXrNqBl4ljxR8cSLPyLMHFT/VPzQ4rc9wrNto9hcCbUyd3vvcvsryNRoReC1aXt1l8teJx
rIhRwfnl529OG30VCU6dBe0Du6bIDy4hFgXrDRumgfhBMlAtxsriJZ7/edUxbS8NSR8ZCrZLgcee
PTokJZIMAEAPzWEQqCMFFOGSS26pvWYsxTyvEX9GGHz3fJqi4YiihVmQRqDOnVVu/AqeKvt3KL4p
/pe5QMrcbskML6pbZrooGsqPvrKQalnvNtgEI8chnn5azLPbDP1pD8bRrI+W8M8zEwnLWiybwEQa
1bzKbDiR/ITWeotmuOGX1/avRXdEuh56dNkSRapFtUGhbZRo8d2zlx8qnENmMS6RbsLZ9DGEFM3G
JbHaN6Tq/prSCU1Nsy2CAtVX1NVrFzoa820byTaRROiLsUPXDqkcVbONYw/nT1AHK+3HT0GNHp/Z
Cd82kY1h+dM0wSeVISr/2aN9r/tm6a1oGxjqeAvFdkichzGXfxjuGmIEGQ8KfTB864is8WMYIPHO
6iEYpgcj8gsOgvCs+6DZmRnuQEohHL7da2Coi05s6uxiOkWdfaorydg4Kx4LNeJfmIiCGuj8+HmC
gojjwSjeJhMPtDuQRZ/NpHyNYXJdzFK15YBBjaK30kaqGZnO0ersaz7EByHktfMzhUpY0CGYqNRn
lGAXA38zKanS5BiyTbJPuuHNdiUBjQa7ec/LvG3Y+MPeaCjzkafyrHQ4vyp22qhyK4ZaMYGaEbp+
zDJTo5nVNU2LHBhPrMIVM2UmWeAD442Ry/YuqY1n4oX4LfN/lYV+LWcS9GYXXzLnMlU7QVwdkEVF
WheHXf7sLogHYkZ5OBXgE68/TRR37Cqj90QSwOW1rsGIIXf3aLyWPOFiZ/mScVMFU5tV2mASnWol
3DLkkbgI7bD8k8Kn7Y9WoN6zpP/bhMXX7LCUtzouAEyeJ3Sp8x0JNGQPDWx+kt5cyCzppe+oekre
yUIj9wwwffke9pD8Xrvqt0zjdmsgpFk1IrrZhryIRL6PU+csWA0MOcamaKYt8GLi5jzjnEQuwwzp
sS4uffQvCYZSIF/roJGPXV/dwN/Iu8xdJCDEftLfxziMK7tB+D8FvbtBmd79droApt0n98ZcrON6
wI/BYSMtXh1Ue3yzdcikvXmZRveSeP63cJz0ZhQJQ3ZSjson0BJM+CJwDaKP1543M17D5lwlREnL
mvHo6JIc639OQ74uFv2JoZnl8LvgR+3Kk0cs8Spv5z/mB8u06dNYukKdJlDx+m2q6y/XiW/ErMFE
TUEh8wD+eF1EeOGUnV3f/xGFvhZGq+/yeLwXmY8eCJpWX0M/nzB8bdDEMMTGDIeh+ih7jsERLcqU
up9Bkb/gYcFoE5QjXt0w2bkzEfd3npmjrTE4koqSF60/MOh4NUzrR84F2V8jbZjNxEhsrSZDeOjD
BLKyf2VZfZZDs9alA3Vu/vDIbowDgJBDuTHqZGsn1moYyItJmgeQps9Nme1twTFExJ1D+lGm7mQm
10XOlNlJX+K2eytn2PQ94g1nIhYEmFuzGR2WrUS3+pV7npjFRMO0rjrm/qm5d3KFjLG5akM1DG+N
a924B4q1D1IuHgPBdmZK62AdxqT/SLrRKvBfcBM9c10MlMryszKypX0Eylg1f6TwYb8M97LnKcCl
ts+b9qlrxWEgmq9kBEQ7sgRzDtdCKUQ/eP4Nc0D7SdxbVbzZ5vSlW9C5wJ1QB2Pxqzt220YGzG54
YOaxsGwXC5wusNZoOocBF1xkDa+prD6UOe6wJKNjJgnIChLkCuO9tPRvXufNymr9j4l9Esk+x5gl
AsUH7ZJf2zfbrw0iItSVQBnkUf3ZMzCiBZjKt6NY4sA5QYCX30TcPXRg7TEv0DUr2BCpz1wlkhzU
XomCdw6PYRJeJD2H9tisG9r7UxH1pxz4/ffDWjNQdMgDRsfLxou60soQsthoYWjlmNT1I2nNyYmF
Q3Zh3YvxIF3kViFAIGp0c2sA5hUFrOsyfqHfBhU+TKyAjc+QJFKFrkN7DnL8CnlWHj0GWQ2uy7Ef
A7Yed+YyXa3r3N9Mi+t1NC+Wnz7aw/LhqumGwsTY5SWuIiztcKZqdQuYMa5qHzPRwkT0vWxtIKgG
2TUGZ0/brN0MUJMHx9KI1AaROsU5MZr05I1RR2YNN/lj4E4qPjSjMSiW63SiQr1HlssyuMjm8YLg
vFqlNupnUbQ3c6ZwoU4Sdym5hVZjUOP63H30LD8tNlDQIltXwVeak7Nq+nvbGND2xOV7KklQKoqL
O7EK8CLrVcX+wSRlrtIznhRGIJkNlFOqq5qHi1OGq1zFL4pENjtKD2Sk/0mLDtScUI/AD0Db4Sw4
CBczVhhLiMsK9VLO5y8nCxfXwoGfpJ+fQYpQrZXjfVJzQneF9xDHxW20YLSy/CDWIUGyBvmp7VOm
ozPinhSlGHGq9l0oGYPHZfki3EFBtYb4bhSvOSk0XInXqeH1F8UmDpyLOca/KQZdq53hao1ch1nf
brvCPsxpslepIgQ5uE4TaNzI/KxUt6WObJfVziUm6JImErnwMDU++L4Z/KSnwOKY+7kwT1ZvXCxU
69tisJbqbJTbdEQtP85k47VprLeiDK8B2rpsxL+DQLa4Nimm5byX961qQ6zZCIKz2f/tbbWdE/lQ
N2CmKw52G4GrDy2rj5D2jnqPvvGjqe1divP3GFWmWOtqzp5ljU6ghHO5KliXHANC+pI/TSrcN/a5
mVm+ntg63PfOOExfls8Elb1tCp6zGzzzsxQuc+cM6b/aRgDTemZKFvWRFIzEIyNuN0y6dEu0E05i
1l8TbOC+ie4bHwgQP0QJSIHE5782avpP3zbEpZVMcTMx+i8ZKAQGHenUbzGl2FilUVQh1K9fYTjT
8NoSDmM9V2LTMjZgFA/S9cxQD696nilEr6HAV24Jngy/0jT4KJiPDi6RX8ijFr8Xuy2P8Wz416n2
5lUzOdkHSwh/ZWJTHzZK1wyZPNGnRH6W2twDU5zZWbS8vO0Qlo+5WhJBMX0i5/Qj/nzqsk07Ofad
GQRAdKwc0DCemA37E7S2FoGkBJQNtMyOw2NXm9HGqIDeUcI6D4Gb6VOuG6QeZivEt5PWzbXMfYZK
OHbPZcjCrTIsZ1/JXsq7aSjJQo5M/NWOYzcs/xc1elLWfyTIQ0StlHNDK9wfslgT3uVASuLL9BrB
styZOg8OsjXcg5vN3ckpuWux2tV7r4zMc+O5yUOKeeeFUWO1bRIMepGLtAVsIW2WkVcICT0TBkzo
870nBh+yl6IWKj0cx2JUFutTtqJZ6PpfhvSCS5Wk84Ni8bgxsQe9sSybDqbfNaSpe+M2iMuYKClb
EaXt4mQw+iG8ythJUEJCs5oal7sgmgUgNnBqmzqP8UsoKOE5u/Rl3q9ereDRZSO8aZQkaDDpwSwP
vOIqi/MTH0/+3EcKtQqgg2tp+NR4ruHA6FGwa9IZmzfDHV5rmbQunIxJUvIPRhWg1hmQr4OjWs+2
hraRJcWDbTWwvI3cCn6SdgIXMPXqjdq+pAHxST/sYViWwtCELGaRcRtgiSOzLn37FhhFeICNzH8u
ymyJt4REWZpExje+yQo46KvkNcKXdfDsLFinsUcL5Db1E0iU8N0bUNWvspGQhzKhiG+8LP+xZ8Wm
0DWJYZ9jvckkaQSGUfGZegZ1tA0W8sEN43pDTthLPVP8megt7lJRz+u6tCwIhvgOevdI2uW40Q77
nFEkbwwJmQbm01lCq+BPmXZuXeX7EfTYymDGx/RAvflmztiNXATRY7rIZ3i2DWx0BDLrtBzeWEmW
65HNSwRQivOsfxtzdBllWz+Qy425qhKfpZ+zF6uKlTfiOrWQpXDQN7vYARadpZnB/ncYOY7dX63T
51YLGh2z/cZr9BOz+Cbjhnw4Ct+D43E1eGP3blvxuc3YynguaLqgO+f2/EQKgXc3EMmH6m366AnN
bKfoXHYgKsuAiGbcKu4hreHdx4P/Els4hErT2DozIH0vxvc/UlsFtfsV6AYzVLqIwTr22/FHnYVf
OQa4TV8yT1Rdmhwsx+3hE/RMrUJInLUOX13R0zAOagvq5NuZ+uyIlIBeg2fVz4Yfq+qHvcyg9BAb
47MJzv3TlDmv1WgdK7cFeNsHwIU62Gw1eWcFtuy+2dnMYO9MFC3odVKifpD4NHY1bRLVm6e8Q4Zb
O83NlWpG4Go+Mx5DucKIxNIomanXyNoxMr4SykWXWDVxLjhMPNGuRJvDIsGlxOCGiU/fvLQBWhCy
RQmrcMkZtJjhjD6z9N7kUOHtG+HV74yYqYtI9YZ+Bw60OZ9R99i7mJnnnSGQzEuekH4cDlVvnXpf
vvipc7NRtLqAyygnsfE4Psi7ukrWOb4BBubDPT0wLnA06C7Bh0Nnc2Wl0UuRmLfK945pjsa5a1vm
h9UUb5PWwJm6eK1LDArGPPrMJQuL6iZ6Ms1lidcBWyA5t36UFPJeR9ivTRNM+53vRb9AgIqFc1dX
JOP2HkzlimAyOC3yXzGlZ2vojwThPPHklWsmYxSELAIOxTh/uPngM4hQB6slUALj9Az42WJMExs2
TZsqIlZbrDP5qavO+O7dkAEORgO6duISY6K37I/IEHLl+QBbcMqCjyTuSSx3ToB+q4gd4j1C41lb
1XNDIlZnt2855oLaQBnsQkhDPNn3wU8ATpqfsjvrwiPXivTvytuZi4ltcRO4JtrSPAOdlo+7sE0+
s4TvlzP4QLb8bmqTvTsLfnJoNqYmu5idDiV0hFNnh+rqYCSS1VCq39je3CrDvvRIKOISgyGOEWrS
7nkM7HdpThcd5DsXIdQqbUc042H8HTXRifgagOXGgRyYl0bANabOXPmQY0sB9V+y6uVrvGqdj/NP
UUOPr5E+6tonG9M/MWk/Vymh4V5+7qR+aEZ/Z8f9kTJyN9b9Pi3aIyY6FiJilzHMURFSry4nFSM6
4bEZ0eO2zG+GYmPM0ZOftafMHveBmZwFAYKwbG7l0qF0ZGLVhJ20wX5wGTd0DdG8Q50fzIELbXbv
0ypclxa/VWSPJzNA/e3bx2zmlQFLdUD4+aB8ceDs3nKSk6XHpa1RWqTtfetF+3HQz4Nn3A01Rigf
KIeN6h79SkfbBJ2zpEroiJepbOcRDQjKEDrZqlUH8CuvWVd+CkYQbUuonNNBTm3WHD0rskE3dsBw
lRxq6pMlwwlKylBRFoIMOVUJZScZyp39EZq4BSrzyhZyT2L8S1eS3ujCCSFHhKmxySLKo0MKjZem
7g7Erd4V2LfY1Wx9NiOw8REcpAM9V5/9zAYmf3DIGf+tPLXVzCo53YiBZTxaeAY0DD6jx9gEoWUV
MP06tYoQfjD5Q80nzA/tl//yuXzJBv2bAXzxg/rBXGYWElQSFt7E5R4JOGYNb3yMwhAzXrvY/FFi
xsqm/rGncF3p9osmkdYxar1HmZfnqsNbQQ/jgX1cEce2KwbvXlcQfRIm5pEb3woP/Zey+++ywxIW
R5e06l6GeH5SHTktvfY+AGvDasH40TWXSfn3LvBO4UiMCqhIvKk5VX70IKGfuXbzMRm0nV3XvUSZ
3AcT9ohochBROCD92uIWFhr/hdO8kPPBR9JVj2LAAyCiAOhrhrrZW/qJ2KkzqtfhnzXm/9oFYmEo
RhQ4ix6SqHlIyxidrkI8YWCqz8TEcnPekSJ5IADwmplh/VBPJGWPwEt72d1PidohFP3nSr7C8D7q
YHqARwgHtZOMTZyQiXjtIj5x/jC6vdUKtkA25vfA6m7K1Gv63ksb62827u8zRJhVFVOz5M24gY4m
Nn7B8UrZ14JJAsBRWqghZZcgg8uEDXmy4qOEi98G5XvpVL+xJoMyiU5Alu1dX2iXnEh/E0N61Mo5
CH5p/FFbyzA/B2RGFkk6VWBh7IXfmtvdP4Q4+yGcH2SiLwy2HurUJTrLirfGGB01mB7R5F8VYbI6
1A9JgqK5SiJmLSlEYJO/I7eMnU5QfBmR95EgVdSSM7zQP4EmlDov4o0WONIdLI6Qc/GmdRybYio0
oOcK6Zw1rhyjYlHpMoMIWJut6s47WhyKLALAZ5d1/ZJ08bNJ7u1aJdNvQr+JKMp8NUasUEL2JxMp
znoA8rrAEUhBs+Nf06WSRUMHe5rLta4nVtiIjAD5v7RpFJzSgglAnCfZo8OE5i5JPWOtuupVKZsa
yhjuURf+c8foKa34OARNBWuCnkMhIJrTym8D4jkrCK/K6XZgg4KNJqxuJ2R4CGrLhXANqrPvnXvT
n7klC5JnYSBsMq+vwNIA04FwZ6xBAsFsKOGDc5nuqTAUhq3xqgWquaqdjhgq/wJsWkFbrmQ530yK
qU1Wsdaf856Ls3T/leAuUknacFsobLSgLTlIn6Yy4V9XIxnH02sQEWPA+7CN7WBtdSCNChNRtWRx
kKcQjAZqciJO3gaL672mbVP29F5oAcSmdC6u2R9U213daECwWbjTKi0YhIJJfati/RRmzPB7uj1c
Ee65EyU0B7fxVkSZIgppZs6EIIrxqZqohZMD3f8p7zPngSEWwFPpEtvdfMcyoRz20JtVOQhWVP5k
nGRAJOY0+GkNbHtzRtQE1gXGmfb04Grvi+A7ABJIylz2q0S4kxVum8mzHzPgkmWD2Mk0yvU0kfoU
OdJGWlYDTkriJ2UvQzXSLdcGO3WWuul3jg5wW4Yw3DKAoRvVU4aPCn2O1+bndjaQ4oTFZ0rFzJiL
xHLs27zhkwTo22VHVs+8mRnUjhEfCvHXxbMB8A0j6Ben2oP0zW9nicwA+P6bh1CB2H6vgREQFiPh
ncxWGq1ns/9DPjFAw+PEt9iCYJQzII9gZmYvCOMcwpJc+3AueKuramMi49w0rTovEbr4yrnIbWQf
ttx3eZXhw56HnewyPFd56z0Yk9iUhTEzaPV/FJBvMHdyVeTtY44U2QsY1dUp0fBOA4IDvDd95u+k
IPqmej4EfveqVTvsHHDBeEtQy89Esa87kjdXBb+DfGWZWX3xTNHu4zTLVorXbMHIj5uYfOd1WCAx
wmrRrSOfHLTMqc9uBpC3ya4e0qy7OsPK23nkJJSuZaz7ILcPBm3UjlQ49dm6QMVLVaqrTWUB0EF3
zxrO5x8zzY/IhyBtkjoE6ksc6q6iShuPhmMxRXXzrTP5qPDcgtTfBN2V27o7v5iemPQgmfb8VzVr
Hj4klK6yL6rHZyasHyNnjDAxtdmh43inRyGjYIKv3lS3lBDbFW5PsXL1hB6oFLd8SQ9x2FySgpGC
6XIOroKejCTrx6n6DedAu3Kbam/ZxdUvmc44helvqoLSXmpxwknzbo7VX5kideSy2JI2nt21EkBC
1ZpYO7ST4VyZ7ltNMmzVvPsRvZKf4P9Mo0e2I5feGYhnF5ShvqHWbC0YNVgSmUQq6LyY3cx294I/
BdK4LxDwsNR1+fjgwejooNEEkKaLqne2zUdiwQG3qNQ7l6rGFhtDpapXCZfAYjvrnI2yO4OD0ETs
hfTGe+w1m8gkNqOHYoDtYFktHSRDqak9zhP6dze1k4vnzDzDgZpeJ5c0D5rooCy3dWei6xywk/NS
VA6z6lbj3a/8Go2Us1iV6Yi6Nzqn4KmsEdYdy5BR8iaRcXyvJktdG8eY/py049XF77eZlWFcSQvq
V27GMNcRevzIHFDjJiZ73MVjkGTrOXIDFCqYOOYeWrrdjPKtKfTwWjiJvedpT18pY/W92zglNr42
/haN29NIsIXl0M39Z9utYViaemTuhiAJjoEP/DRDiB2RqjfjpuHpnXNPXqZuWD5gxhWJPxh3y01w
gPykH7wqZD+Nmy5gcgkS0hM1giZobXhotTWmm4KJWnDXC4S9U09sMEKQYCTioEIAaY/pcDZFE3dH
K53mA/BSiPUk/IRfXihR5yP/guhrlR5KSgXWCTsPuwZkKFWIybudCm9Vybm6bzJ271QIWCBUMOE+
iHSOjaIyGv9K1J/MtnZeuciX0L68SL8NvgaRBH8WmXKKZL5YEbCTuCoBMG8pwKCZQ+LsHXJWvtV8
mljZ5JSO9Ynmo/QQT0zh9M/1XDaLcegFf3luE/c69uxiGH5gmabbMAlqaXyvHkE5N1ZK2kfZ+iuw
lpW6Jq4gJg8BUgPIVZPKhF4lopNlNWWdUtLg5jXHoSdP/BQxCOfIzucGWBuEfGSWCXrdHHoZueKa
iLgjbQeKcQzoYXuNGByLfVMEfv3YkprnbUIpHUrcinzajeePjnugjgVlVQXe5B3moue6a3hFWK5O
lfEyMaXOtjFIRICYaSOIWcOc3O/yuVgCKI2ZRRG7JXhMEbe0s5n8KHFWkpw0+oiO+vbLHPOQBbhN
2C9EBmGHJ05/HMOtCGpG9aE1l6ecb+25aPIqvC9z6ZoPrEcrdeAKF0+JW+FT8hwjhKWvcmM+twn7
sY0jXfS+ses788ouKyMmF4/t4oHtveWudVAiziWeVfe7NOvC9mLPVla8zo6tTLIhksLbVazmoYOB
hei3htlI1tyZRM+bcRaTsUbc6NTwysumpA4n+hC7LQuF0nlqWKt6SMsH3zsX0B/Nc2znCb7CrDA9
iF5W4BhH2wl1uEk1U+q7aPASnEeqU58EgzFEC5zJ6rbuYLFyvkuYWnNTdL7t3CijUZASMWgD5I3r
Fku4IaaME7jsOSjtDAKeGQgA0zjUnXqZz8wWEx45phUWqrCfaIEjkBOumVYChwXXzjuyCZaKkGlc
7x24mR/dp7Pb650X+Jht+rlI0ufEC+evicRX87POslFjJWdMmf2LJh+ZXhgRxHyus9IaNzT2HaNQ
u2yA9/t+MhrHOKwJfzZ0ORtPUZ+UJtoUbDv3nSqkZW8TeyQ5PHQJpNmMJDiUbH/tBp/EaDFntUvk
8g6JLC3rC5rqO/jg44KzY7z03iKGx2TFJjnbkxCy8BSyeMjaZBsrzTBx6jR2FEi8FcawpnP1q13p
ylggT725L00x0fZHpfNpB3GF6mzUMr9GGbX02SWEsj64Xp1bx7BjoryeJz6jNzepKrZUaRP4oAD7
Dg9f0ShBzQhCdqzOtWCLcByKOp3fpaHdcD3LMmAZ6RFvYO+1XUX22cYfEX6nFZK3d5W4zbhtGgEl
d8ycr16H/fDcB15GRFVF+cQmjqcyRM8byDqdVjG7/Scrg3j1by5SPwAq2oRpj94+XiwKzJuHNxMx
mYFyzRDZpw/XzDoII3Sc3zJxHLGdOhkml2yyWmMx8+rE2DlFwnBS2VUdgJdrMhj8ReNWQYqxM+im
o+fHqNRMlsOA7d0+IwFxRP4ExXYmxz2g37+vmzwCuzME7njr1eT+yNAmZ9rAcMh0Zg6D/GCYzoKB
5ls0XkQqHPNS+GTGru3ZDBwoIKwRzmZUxunNaSYLSSlSxpkLnfyuiasGq56F0zZPR7xbdar0rsWn
gzLbGR1MDkW44Z/2P02c2/cRHzpwvLrJvtogV/sct6lB/1mmkOItQEBHJpUQdrz/ODqzJTmRLIh+
EWYBBBC8ZpL7UrtUpRdMUqnZt4Bg+/o5OS9jPdYtqVSVBDf8uh+fS2wjWDnD4ZoSKANlxWpp49Gl
wD1Gdyk7Vxoj4B41DkpSZa8zsk0rFB/1qmGl4DcfZPTdj3JmFN7XwRS+0yLB5mIelxVeqNup06Js
gj9xy4HRiwckk4DmI8k0ufsSBxFO+Ed7OjQ+YLtNXx1mLps22k9C4Iga4HCKlgBs+YF9KEmF1rii
2E/doz8pBKatfGi07cPzvOKRIRsJySgpbegVa+5Qom1ZX5xFHjJnb48XfqOGtSfUpYe5CGTcalNK
Xj1qnLrwgbjXyzZTGJZgm9F7kdk9XW4V8+3kOjtTKmory2E4NdpefxLlwUkjg+BQksT9Uw7JfPbL
hfJEka7cZHTaXH0OJGSJOUHS4zoc8wX0hCEXwoJ1vZIcVKTNqCCazd2yU2btyXYuACzEzo/lA6HW
JQO9Hb5wiS/E6xHeMfHHzAawp7ziuBYDwU5VryfRTu0TFc4Y5twyXB88jtG5N5hQLq6SvL06Lmxo
O1CJgrHeo/rke3eWjkfcpoJtKCzf3YWll3x7XVugvj0qEWLhv8+y7J/ZeHMLWXkeN4Yt/w+YebbB
ARHLR0ZQ5wAZQ3pVMi9HHx8cXH+UQsQFlO8G38cmbDzAlGKovWFnV2qs9itNE+13OSWCmmvXYFhf
ugceQ9XuDw+N6rLYc/eJ3JV916uwB9hLdciltOl3enJxOI5r5/QnGXR/43UVN4D5UCiWNvd+2ZmL
Elji5KOvdjIvj2vUjp5YkpCkTsG6i9WikTqrEJwwFOH3c0bADCMEwq7z1w8X+ejNtlzdR043+nc/
nQUWi7kledEIwqyld2IpOFzcYADaOjMc4BIx+XCELd/cFbW33ktCEBP4Oz2hP5Hr9fMEpgpTjWo7
xO+ueCq52LLy0OHKTEUUbTuF3BEgqQ2bjpOj3wRtU2GecfKB01xw1S0tPBwbpNryTzmmlGtli2DP
wsHFB4C/MMv9cVfEfX0dPNf5RTzCu6TxNJ4G9q1H2p3zXQj+5Oiht8NzsMxyAtWU76yeHwc21fW0
pq5k+860YHslyZo5gdkga1rh+A3nWxrIH16gnlQYO1c/5AVX8WaA50Jrm0aUPjRJSPSVZwu5RjZR
U3n6WOsBBt5kbICLut8Xis1S31CSEaRieCTH1x/+FECndfArI7FKsTwR3dVckh6OHD8L70tKWr4o
HGeTDwGSFw8bjrRUP9PzN4EC4gaeEFbYd0VaXLD/lR8582eUeh6m6MGjc0E+3vADac5Uu4+2p7o+
ppnv/qRBzzuRqpxAmmizFxr6hwAm+EbnQhD5sqyuXJH1TUgETxUgOnhVLE4IYjaLYHrK5pIG5LJn
1O9Dtl9OmyR7xncif/mU+hxxmjxIxkKRQ9z6Q89Cxw+zLHazQLavMuCT+USFiGO7dJ3RB7qPxzW+
8KG2bpNjCB5Zs7OigqaIPTUbAqx8juGlhH51SdMHd4AapytDBeQIbZdRLgQ7n2Yk4FenLteZFmWf
h5FjExWeR6dW/XGg6vKoOC/IKtTDazsM+TsZyPmAGYVq5UIlz7PXfbU1BBq2zwl15Q8oV409czN1
dX6l+reHrD+C2FCk6BdL7GpB8XsLbhRmjP0pXCnuCb5aAkjsD7YN/2GUcwbTV4Gok6blfI+BZx9a
IzGA9VzdGxbUXBapEeZF4+ymbkSOC6e/Y5uJB5KXDIQKMeQpuV5CJprjGsqUaMm63iu8exj0Wh5N
u9dRM2C8aV32HJYmNJM19ifWdeuNXhcX/7SLKtwMvPlaC6hNUek9LGmCDAPHQyeLH1n5QF4PBSQT
G+JZaTfQqFySnhJryeMNOxCaW9FkGSsiQLHh1bXS/wRLKYpbuU3prP5rdwwnI4diMwfymLOfiYaW
fjzlJP81NYkIHsTgkqssfXbostxmzeicnLZZCCKxSCH9SGEYW++zJQ1/PEO+C+INDIxTLaSI/Jou
oHKd8ud5SstTPRAFY1HOyiPzSJPNDEtdtbJJcblZajrlqHHz+zeeGfWjB9550r2gprJEHyWpg/e3
4xXjpPGPyamCvUseY2fjj7jx7XtweyzisW697iTOiFvLI7mVQfOUeMaKREjwv2dB92C6yaisPHA1
1PoQpiLKsm49D4EE4i9ccWlhu2w7NuO6b/ahTPw3GTIxL0Wj/lP9WP9knhCsnrPqNNfY+jYtKFpe
51QTeHAjI1P0FTNtwzQUlY0r3roxbc9QdLGBU991BZ483oxh8MwDMH169trn3smBkihQmVQAIfC6
yYzPWCRT+ITewAKB0POumwJ/G/J5OqnSde68gd2jO8rq1dNlTiACjTk3IVYnKBsnwmzFa+IWxSGU
jTlrM0BciwFgiAX1s8wzc8aYEN4f+aFbnizDr9ZL7X/B4Cy7NiNlvyFSq+yt0n11nqW03mLQbKcM
69BdMBD86afYerWWYjjyqDRPlYD54A1CX0t8BftQI01XBPIhMIq2vAcjUKveKvLIb7EWsYd3AqS6
scbYS4xp43Wec5ncwKZ9PlhutkEl2PhNQTYfVXOfCI/FnPSc5ZhRBfPsD5g3H/ICCkXrJsdgIkhi
++AUVIiDCm0UL6o7BVsQHONv2oTK10HFLHSL1pmBaTrhTMS3hz/jyAyGlCxX9e7SkX6MZxxuQ2hD
CgHpC7kktPcU1C6b1MJDIFKBuDj2/s3SCBDDUFZHyIXJa18EFSvIGsAQtMZo8EB3qD5v916+tK+N
O3p7OH5lBHk7vwXy/8C6EYnEc/C+jzUYmijtKzTLeVHcJPp4PdntBAmnqbKXhUI63NdxYO8Hf1yf
Eny3fwRYG+eE98KKNxaG+78WjAGcJHKmmzQsuOMPcfZpV4E4ZqPBYN843dsarPVvO3CzX7Puxue1
k/mNoZbu63oZYIao4ptrvLo6vRXs1LTiYI6J8Nz4UsoHmHWBt6SYRPp2AFdQhwlLEONBwUiamp4O
j4vYVnsVuCDGDD74XXMgag0/MV+Y93zP05ckqO3/0iDBH9kNzbYLMeg1s89uRdqufcggv1IyK4bP
hmKmu1PZ8ZcfK/FOPNv5qbA5GvxBHpsO3U/za5itzjP0xPpa4mE6MUeQ7emwgldxPu9ctxPiVHOn
PDg6dc/5owOQ9zvzM6avy6ITNhslO9i5BjGQzk5+Ac2YnvmomKMaqHIO+K6hTMzZR1axruj5o3+T
4qXxxsxoEdAqWJiOigRZiBJ+E9B8domTpe/9ZIdProts1C8rCWGLtt2UEXwjA9NtJpxju35OuILq
qqu2Ol5hni+2+6HDoTpMMWx1HBHW1RMrJFBbtX9TGFTX3Gv841AHzkF3jn+oi9jf2iuZ2EayZAVO
P5GILkzEIg283JjDbHEkIgoSegZ5Cq1p39o+6CaG0luFY5jnO3cumKHI9we1F5WmX3dhPgVR4VXp
Po8dyjqEzn/w6I5vuukDfPVrihA4JuHz1GLsDBHxXuLpIbwmtkkPSRXbbEvcktdCq4Ko09K/tFRb
XhrO45vpiuqlJpjG3KZtm95Pi1ONaqLTgF19uiDTFT+HSkIyN2CBHB+cLtBjwUWirZYjRYCwFBlb
xCX32vUAnZhjf1RUrDVFd0Nhh9huTTg75lKEJALBOKVmCH4aR4X7FQfwVfT+Sn16GzA6JpqKkkTy
Ya76Nf7njxahjTlD90JE6u7QTIG68R6u77bVTc+5DPwzj9zw4ssRRFLg9a+gNJNT64qEzVnhNf85
mckvyGhIEYFjsXpcuuW7azU0J3oQj55Kx4OVTnG+qbvW48F0FvRK2lOpwsoHF8BOsT7FalGfBqA+
G0GItZ3bLduZknEOgIaSCsqRra3gSdpVFUe11+cY5tOOoS6OpyOpE7jwFUczu8UegQ/7PrQGttpN
7rYfXjC8+6VvzqMbWrsmDFjbcyHZkU/AzZYEZo8gMkSxGwaXouU7K6u4pz8PKEmYTIDPkHM+O3vo
j72Q/bMehf8vo4aK09UQGKrU4L+3UnLBEtYisyizhP6J0WcFNbJQoAXyjjHXa2nT8UDz73DmyEjj
4ous1QqgfuYgg/KZSP9aKlcfmqmv9wFU6q3TA4zHERJmeFhLthxjTjLzsnpWrXcP/fjqeo5LGnyu
rF812tJ/nRGNOEyqrn5jcDMv+Knti9t56k9nccVCSXXUb3xW+bmSav5ETQhva8vs2MROc3e7zvnV
o1RTgWcr3Gyhq06I7uYLLbYkRrmQS8OmTRJxjOU9nZfmtCA2HdkN0oLae+I3vkEf00ADsZ/iGZiS
g5V6N7A0JVQgLGFACezSPbsAmt/tnBCeMxbxberpbpb4gLZ0UfLrM66eZ1tgaRNLCVKzX6k+AHwC
c2eEovsIFNHsYPXlPmAEmvhnBL8tGpozUcSAs3mquvB9onrkj5iK6X1O5cqFOQTXmfYLAcspMBDf
QopWDjOWBc0YDrti7IfiaKF3/cFwKFnNN0G4KXjrAvbJgsf56mXdXcUUlKTNg/c6paBmiGZrQDN1
hydsMONHoAt2rdk00nbNXZgEaRU8NS1CPZen3PU5kfsV7hjX1wcEehZQ8dLs1o3E4zwfGgxzNO25
LAEO4Tg3z3Hh0jqKl/tkstwxUWWp4hq4PDosSUh+dY0PtG9SPIR4IJIkUTfHFcuLqo1zqgiXnPW4
4GdI/JhDiP1wb9COOtx/+az5+ypuh25qu0Co2FWlsuv3YVmUXDFTn3CdmuTCxzevne2yLusfT4bj
uQcQ9R+m+u5glSmXywmTlSTItcezmf/0raL6yvpW/iseLHGU/rx91bQ/3IJgyN6NVWn2Zwo2MBk1
Bmnl184rggroFrDSl7LPmoNlq+mq28HeBxXiVDSBo+GhbMUdoL63J2jjUqmSY6Ix1cidtugfg7Vd
vNA6YQ5rperfKfbEG6hw/7XvKrmtPX96L3IgdtM6sXBvgdOcbcszCOyQ1Cpudu888N6/npzHGQ0a
dNCM9uUtgE7Q44EzWwuv+v6RUdRFSoFVbAX7JVfNzhnLJHJawwYHBervaNfJJ9cRbN+0DdxjMDpn
t/Hdk1882gfphHTpgkjsn41dkEkNp6mbaCTS6AsUW4JpnBaPeCFj70irlY/3ICrrYPyah5m7z1BK
Fn6eDPgrexCI3k0CAn6vNBoyxm7nyS5HhIZHY5LXFuuxdhc4l1lbV+c8nOOjLVt17gSXMsTbyn5l
KbXsUHnmszN2+mBbSn8W7AffdSay15bOtffGeOLaKioPy6UtzrrBrx/ZwoSAwPyyeeNPrT5cPZFl
b0qDrO/NDdoibWev2ZI7wJ2xGDLAYyEQXcYWVhQHHl0AOT1FX7zdaFTX6/isQqL1nD1Uk1LSgquL
zENkln4B2EKrBUWBYhqOyAj1gbf98CudY9oFhgV6Sl41x8BegPc2OKgnNj+5z19Trg50xVFVSHqe
9k5jsui9GluffHjgHCWsQmqqEy8fPwysfwWRNk9qklF5fJVxiD4Zwtb76S2ZgpKr4l0bJB4FeeQF
SN7m2RN/n2RfsXfHjqHaFXhMEm4bnKOAB0f858Kz9lWPWqgUV+GCGNaTiJlEcKzS/IvoeyxRHfcY
NhV8iiETO15Oc5QslAL7uqVQK1Nz5GUFORjO6+7iIFCcuWH7T2sDL9mZq/CLiKgFCKpQFE5P08nS
K9uZeC1rrmQTxL20IBIrydSDiuZqCedo+LBa3OXMT0kLh6NbAMXEXfspWb8COOby1tC2ohIQ1wve
Oc3NoU5f6On0RRRPFijlTFLw2c5B89wpKueVU/XPqrT6Z+MQxjF8eE9Z39V7dh/6ifheSDdEqTbI
yx5CNsnmqX4AFcjtU2E1gRg0Tjl9Kssw4QiSegcx9czjWA0wyUmAL4mzvEEon19dex73JU6R50WJ
R7OIxgbMAQk5fogPMMbn0xrnYoNpPz63AeVCfMrkWVpdgQrezoTm5Fa4jXjuy674RogcrrEAJQXA
or8EFqIB3m4bkvYQtn+ZG6tD31TLHZ9q/Uu6Vv94CnhpsP6yD48NDmWhWbif3Dx+imuRv5RrXr52
Wb8cm574ws5AVhqiPKipmkCVx3wy+34DdsweAsrCJ/TZ7azoP4U3HIu/sxnSIx47xCRXxSegatM9
W7LuGlplSwaHbzmL+WDXqJkPXKoT4PZ8Ry99UrSfTbqwDo2tgubIJpHLXfsNBBk7dWy8QhjHbUiP
7EvqNZj4jnU1rGaX/O1tnjM6gtLYtmYsVR6IYg668DhbU3AbuxTSBTgPQ1TFzdhLMwtAYK8ATW+C
0KPWyMQFN/m1q8FcLf1aXXovhdSQMz45bH8DsqAiIMhcubpl/bI8EqOx8w7KOX9KsnEl/C6M951W
/jdvUfYQppSsyvT3ECbPXd9j+0Jx7F+5v3RvhWKxgkXdYeNvgXCsyaarhXd2tcglUmM8Hly5lv8p
ObZPmIjLP7i0kjurZthbTdHQqDh+z6se6cwhzyscSStk2/aRNXgcAU4txm0q3OFtZJ+0pwx52YTC
ggqZZvTy2ekrRDzIxQQeOJ/bmItuWp9mbAGP5DBRSXgVYBeeqyw7jWx8ji6lvJQ5zAsLlrFlBZ76
IVlvBkBSOZnlwOQ38nVp5nrCzDMX16zMTlriWrZHn48wNEzhrwJv9YRGUErqr7KQLwXHZBf50wRp
N57ePb72bA6dg0tk96BZ7MKsgo2fVuHFGgluNoZSFEngQnhyJRqaH6fmkXBX0GnZ89ibYo2vK+Xf
PmyVaHBHMjYe1qibDSVqHt1rrGvqY7Ub5Qv4135NpqsRZt5SpFKR8YynLd4J/2KCwH5x2V5BEcL4
OSfC2du1aTbLIwgoSYdsmYRDXps2bjDA1nUOrtgJZBSTq9hly9iQ8iYKPLLhkqp7bYbgYqzkL0wc
Um8SVh33ShylTvUqQh/bvMoplPe/bM9JKHp4ZHO84Ydx1lvFgL+RTpDv8Wjy0WBVgAc1bnYWjX97
Zfn9q2UV6SH37SOLZPwVYU38xfPrre/mLBhsW1y9BNWBbVWAV8A8wyXpEXNiHwkmgV43+uthLbyP
QaAEBY1Vv2AoeRDrYozPZQFoiIjitl0bwLIdukAyUDDXuWwYyJOiX4GIwaSfgLxLoBikVvvFkemc
24JfpR81e12RceMq1nsQVrciWD71EiJyrvRFYXB9sdcOOFZFAi6HJF+JtmA7EJagWW3JTnoQYBJb
pP0HwwzEj32QGB34GBRoIfZBNP4WJO45t3kQelLgpOOB3AIWWIluwLpsKJPIj25CCqSIOTFcEEkL
oSRAZk6/pbSm2hlRfpkVYF4/8ynr6/HiptWFVopTaS2/UWq29hLuWL0MEfQFMjV1fzOefimG9Jow
DYIbaZ+kzz9QIRQljhVuOjt8nx+CcDbwfiC+Af0aod2DCmUcwiacwOgINihZRi8GbU0T5eg9T1LT
bcCVs6j4N3Lm/VdIoHj1eenEhxPjuqent6WjNimmJPK19xK25FGDJqQ6i543+qENRsu/mrl/M9ma
R84ueW3P7a1mUC5qXPBt0oIepTkF/Qf2ipL7jm/Rxu694Eqsqz8k2MYRWXo66UPowFN4VDSNPb6K
ALC/A/B0M8aM4X39uIKuOMy6lpJu5R5Rrp+XDHXIm1S8zTLrBR3oXFYCbwN5MhaPNPKRQQOjo5sb
I1G+rXmFhTy3aTXCG6RGGyu3nigFsfRTwmE8xx6Oj/YoG3R/Z8RbkBYHQz+7cq17xQrBrZw3Nyn2
lYUrw+DDcDKHzMPEKYHCprr5ZEIiZKspItOP//pV/Ms7+7dD4fNmsOe/nXL+c2X33AZcjnDY8E75
aWLrr+7kT2gg3sFrhhC8LWLYYP0SVhiDFR3vNPHxCg2nP4L97OyGJ3tR+zhAIE9zrDIjIwv1Md0+
kOG7S9GSxtyBZ46xGIefYwBd4WztIleShIwDiGQhixuIAeWtkIIMTiphOOan2GIdh3fzNk15zA62
llEuPUgObvdT9Kx/Q2tmwVUVH3ExW5EbpM+Wnp8s86jA9ouXSWOmoJTiuuSwHfKE7bnR/gU/+E6p
+EnU2BXzqoC67lbnkGB1tFbtbajNU2APAJFF/4Os7a8w1vPWnr1/ca0guVgkdHjUSha4jxBwtsn1
UOx6bSL4t6dkFa8aoYnXqX7jfFmipTK/nXbBRUyyZCsNwaheQ4mfnImPd6b3RKIvTM8kY4lUcV3e
+zGdMz0bzJEa0s2aYFCeB2iZYIIwZ4KkRZ2joMkcOniyNWV5J6yTF9J4+b1z9HuqeW70Mr5AUvxa
VezjI0bHUKW5Cp+9dOZTstBUIJkM4MlhNLdc9USLenXOPJpgDO+70KuOcVl99kv/NPu0tulQw9BM
cB0lqjly8M2vbTx/OtPwIIFhaw+9czKxMoTiAPFE/W0s9K0yXX/PY3IIfDynTWXxKZcHMZZsvv2y
36uFjQc/F66UNK8vE2/bABqOvyCKm8R+9aR5X6sZVj2h8qgAvXV2DQAXpjdexjCkyAReBlO9AzNz
9wUbZUhacRPR7PKWlPi4giV4II0XVoYKwPByWpriNNg97SKe3KigPDep/4apcF9MwylG8EL3NjWE
PIvubSo5Gj7PZpDUZZJQ3Qgk5Y2jE3uLr5D/NFdc0VZdXZtEc5xQi75f/eWowAkcmzq3D4abzI2c
YXZk5kLUCjJ6ifvAvUInoIgri3N5J0NEutu22AAOWco0xkrjKceCemQ5q3ZAOrIPK0sphOmITs3h
CkpIPThoU92RjH04vTJ8i/NM9tGrzXo0YSl+s+mw9qHnAWisZUGwaDD1WeGovk5kw094S8gHLiaf
L+Q2x3u3iuA8xIO5w8gislhhYtokdNw+9qNA5nhzqAGYihx+0Fw4Xz031j+NKGbaC9z6b+g/llhh
murfVRIud9EsXFVmzmsbG+Nb07EeErZu/mLScSB3LG7PXXiglrIcmdCh1nJ3qlX+y61T8xH3ZFnj
JI/vDxMd/5PYt0wvw+Ou1j1lY6MvwWLA7HRh8hRkQbnnNs/Z6qwJFOS+GG8+ohsI7R5+i2y+53Yq
/wbtKJ88SHgs0hremVwWxwe4jptqzHfTqcYAtSML+HHTF7wq+YOb4r8CbQHtwvluNGi9rFxfSbth
ckj8i9OVH1MjflQBUUBC1BE74x8qwSEzteVtIW4vm5l7op6x2lPz4ofVr0ADo4IEG6nah5xex7h6
kgFdwUFvjzP/s0mqH9AQnYgIOh1jZSr3lSnkHmfC8zLM+kgKOr7lFVRu2p1gyRdDz4Yv+TdnbRz1
C7v5uITaT5vShSJOxoKmiXKFZzMY4NQWVf+CzYQ9zDRyl8rDnfCortZOlgODsi6KK/9BOGAx/Wz6
IMxJOtX7XshBYgm1BAMPBh9lRoBFnuMzbw5IoQ4hv7infAbIjm0R5PcXcLErquosCUJhEPx0DbGU
CjSxKzW0SH/8gyg97prGzByLzblfQ8C/Ax/ZeLScre2DROosUCezrf7MblPgxYDErDgeIq/DQ40M
QUqrm55KH0ozESQ+fUGuthNB1IwlVBRO5joreR10yAqgJ7NRtPwEvWV600hFfC5ibIbpIz6arWBh
nNOyaCrbG3M1M69oISs4Q9bFNdVzDcTAH6kpoA/5Ix8Hc/N8n0Yg7VwcrGJRNwiXnjz31XLyv7XL
S43PKcb3Vr8Bt7qbsDqGKUDRlP0fS1TO48XZs4yGV0BV/BaZJuTbC9dqqW0Mh9P4a1nhz6RNWb86
FV9jkiumJS3ZtQy+XYCIgASEqpKwAAmORUG9fLL8Im+64uoY129GY2pFe2RMEsftm6UAssuKd3Vs
1YfBRT/F6/vi6sA9d9R3b7LO3/sk2LdwSfOokOmN5kyuZkFIGHEU3Xk0jFasDAhr4a7eYpy8jwMe
ZXhGxIEc/cUSG4DoA99V5PyoZVHRwdcWOZyIYCbi1rUf4xrSntuSZJ47AfY/CceIQKh87VO1BDA9
oN/Wg/wJfqXdMl6lOz53VP04gbiFg4vND7X7SDICOOy6rvvVpnIiqJfXgtL0hLKsZkmSJ11XiO0F
mwi/WK27FVLi0TIIbd28CyMvHusvRAKa7Frr22rXb/gc7sFgmL1jY8Ucy7aD78KEr8KqvX3txP0/
OVj+OSua6c8inJzQMUIJhXp71ULwhEEu+IBJfnAYWx4L+0HcM6w39xXXLyaKImRfP3je26Q975aP
Qp/8uLB7NunEj8HFl9Nr5xh9syegb5k30Jawcm8RIV8oamTk2I+USTP+ddx0Dws7fmczq6GXid+q
a49+mP5Wzoir2/7BdQJicUf6zgvIBfCxfzF01m2rxwQna6KluFVnsihlehsmOoey4tPN8H4ngxCs
StE2MVqT+RczK5HRO7tszkOXInJZ4xvpWEmuE+JpHrxJtq+Ag2D2x7BmTkE7v1IXSYgsHqh8kNOb
4/pvIq//uqx/oZIx8naTlxwSqb+qdKy32dz+Qtb7MCGbFpdUE0r1RAGBY6Z/4G2e7Zie2o0/t9Rj
gMRoycglFJEFMTUQlmTTsenYRkdxXnz7KYhfzRpzGzcjBqN06M8oCg3+wYBBYc7CdD/nSXMNqxrD
y1rEhxDvwi58gKt0Z8OM8NeOdCq47mqaOXzjfn2cUprq4P5WuTAnJgf0EXZZ55TwKURJLiJKPDDZ
uSVrN+TlKNdISGM2w7xX82k23C1K3H+H1ElN1AY2s1sHFK1v5u3Yy/RUTrTZKNLFG4gb/N424iMS
BjU9lS0+pqxF1/AHUJFiaoPIG5P0qvsUBxEuX/mOML8wP2mF7Y4I/QOCY0hiLPk5lH156dm+bPOm
VyfMBf8JIXIMyKb6QTVLtTVO6J8mmHFcfojzqdX1P8K+sM81C77rMODY70rMr6a0tdxDzcbRsqY2
FBM7kW+phvTLKJBwyepDfIAFZr4OJgzJzEyMHz01eUGEFd7C1dEAJuzW8CXxZmbtlbsahsSO5t7A
JocsdDUeTW5xF81G/xPnPpRpVEaqfD0dcRvmvtn08WkpS4RbkVM5nNYVB2lnAJkkYWk9cVUbXiVo
oNPEMF5EusCNsKubynmn2VIRDfbX9OQCKe2fhBRUWMiuxCHr5ywgVj8pX+KZOOIBUKr6gXsPuMUk
XfdZ69mmJZra6Fc8XMnb1JdgeFMwJYSVMvllP4QRrxgFR4YWfwhN0A2TJ9jqRqN3LrSJLXQGmNjU
u0P/Q+w+LV0RR74brl/EOHlwVpgtO6ADy0cp+Zp948flFj22f0s9VbWE+1syKD4Sde84hNRXCCDk
LPcwqYDYaqy6G5fT8BAOIXPElMQBA41vlh81iVX25b3jjxs/9YIbD3YHgR7Fl1+sZIFDw6anEjTZ
V70s3qezDpCpFe6Ras+j1b74xFgImy4eX4btorB1xVDvTZLapyyHOT4Hlkc3SEbjGLJZZd9HIUHH
Za3/1U+e9cyFAgExG6WZtg2OlW291uLIkVVfQtsd3wkEj69TWwc/qzKIvxeszfs4t8rzUvkpVbVx
uL6OWW77B4DvhFscCkA/et345YHtFw1RjXacFy9s+QZnM05ONH/apBxSSLSXwIwGCAVd53FapCfp
IkG5M8JJ0JVz1JtEMCj7+GEcrpyRAFHPKrdzv2peSfHjd0n2axBw6yqKsoH4FMZ3tvz0i7nMQWxg
CNs98qwGT/Al75f6JQfXT23bMN7FUjl3bBfBV9MX/XvnmvJS+smAh2tYmj+Iugv5DLga7BliZ4dY
m/zDL97sSSGwKRtWgBsI4zjD3JZOPWO+JgBZJ3jRBKKS0nS3YaDVwo3nkeXJMHwxkM3VDqN13IH0
DHBaWAGSoihJepQL/bYkBjhb7U6s2bbVCxYiuma4Drrj4u+lMfWOOwqz7zgsaDe1iwS1+FCRcrrP
CO039quFvwpgblbRqRkT+TxYvlXhQWo4i9i/13cP8CBGDgSNdQYCBsBnKfauicWVudymjs6QmmXi
/EUrPNdgbxxwtdQscUlnbHqYa0y7ZLl5hOxdib38J1k4K6rHVXxywvGCz1ueK9NbyKk8zcRxQUtr
GQZRGNrdm6hkjcKDQaGfKV3TDvulyOUHDOW8ccPzYvAXZFpP03Zclv4zV6bg/wc97aRj9UUlN8NN
ntMYcUaUyc+DkWw8yNBl31YCxzaW0ps30JDmVwLT3gukuiSMOJeQlyEoMyy2bppFIKgrj53zmHVb
Jeb26k8lnS78kfZrE+eslOMpYzu2xoSbLF31n4DbB7J4VvACStR85AERn80kDM2TlaK4L1tWBdE2
rxnRiP/U6Y6ZApbD4HspzbpL2VBCswoYfQUbRLXNTcJzb4aa+iKfqNK3jx//XgI5Icg40cIdLR2k
GyJTIEhxK2qEyGY6SbX6LxUZrG9dMo5sB8thUsvRf7a4/Qb5gj2AtjcS5M0HyXo8cawM69clXd3X
tGocGFsSSR/Hv839FFfrsk8zm+6EAXPQjI3A2MgQ839F/+AJ1Ln7P47OY7txHAqiX8RzQDBvJSrL
kuVsb3jsbjdzAgmmr5+rWU+PkyTi4VXVLfPfCAH3nIiaAp3F9Un9CgrZsrUQbX6WWBdKWIvOP48G
lm8/mUAG8rar37pUYIJtFJlRyHp44fiTFDzLXH3rgpx3r5Ad7CfqajXmu2G+6ZmSCqynUcXOJCVS
VPLhIpsSsC2Q81391kRBWOsrTnKColk4+1b/l1qNksV4QsKa89d7iWjyglbAetsfBhCiQ+XxMo1c
IoVQnAzZeFCAAR6VVuqvmdJfowcSu1GZNQeQ791n0jf5a0uxy2rupmk/pgRg+XG4L/UTijb0h05t
IMTfD2/K6cx6Gd4WIxq3A0av7eIMy5+a9wourYj3QOFAYu4UIpFggXKzi54czhi4m87p4DFgT8Gu
2kwdM5F5369gmDvQBiuujLRUVkwtO10MAic9zLhTEqc+Laltvcz4z39yq4wZKfv0NLcWtYaThs3E
mqL6N+vh1xqXha6ApntNotr+TGmKphlgoepTjCYy9QLNQAcT8GwAAe3Ic3/KDAg8iA2HUprDu4yb
+Jxgonj1MqIjOsjaR8Ms5weH8PUms3oYt21t7RLSrCGeBVyPyIlsn3LTqjH4VZQXFqgkfQRzwpsi
69E2CfrgoaePt9YujEUzJcOmD0M962dIFta1IeIJo8bdjcW988oDpjvVo3O7p9o583Dh849abAdM
wQ2ONnOOCaPh3yzG7De1OhwDw/CnKfzXAHkTh+xuBO6Ts0T2+vxdGSXtRs5b6nYvg8OeVbnZHz+X
fVgW46McWA5EXXyjEPxvWVf3z7R37fp+6zScMtqRm87ygBb7PWmaHveQ1TLABnBeyFtp7qXRhuIV
3F9C38XSOESzBKdYX62+EuQe9AfOZVYdNvUZQp1KBR7B63+Fx9drG9JtqHXQByx5ik1W5AGGMOq6
oWpisyNKycMIaiT1zQMiKd1dOTfuiCHGTipcvnOUr2UDuNiyjGG/DH60GtLkL++vB9S4m+HZ8Z4h
59MeEIPmwmXYwkwiRZAjfrAGJHVIZ0xi3nHA5NmWfDjPff81mC5Xkian3SAusJrZeAkG40sCAPXN
pILq4vE06chp1dS6RAwHm9iAoyIjgK9YcMEqqOmxNebL6ANcSPnJwdfj3F/qXzGZpDR7u93hSTjK
rDwWWfI3M41kq+ron7b5aPQ9qxVkaX+NzPnAnE0gDMcNfvwAwURwTPQTY3jaVx+T18KYpn/Go9sW
x7ba9U417EoSS6GXFg4ymL7Ebg3OW0MqxyEw8qL410Wk+wl02Yq97wMf/njjWD5mEtpOcTz8k3i5
1441wxTKoPwM/UfvOxe2RfManAJ9huauFqh/hZEQs3Xwk0WeoGo1KnfZ1H8Fil1EUqpzQ5Vem88H
U/Tf+ZySfGQy92tsAu2MozfD0X5/VAYblJ8Z6Gxn73nwsjDEHMd6jDajmmhjbnr482VbYwhXOR14
/OW1Wz1kRcXCJMj2rvKObj3v23p+Nebi6iY5CFWPw8dIKQkZkr+1py6ycJ8nafTYDUjtAwjAnBFF
f8RIuDUHV0t9m755g3pbUoGFE/Owi+8XdhsNbbh7///D5EP76NfqMeM7gBkjrZWWx/LORa9NA6Vs
aL+pENOwsOYNqugFnYa+YH7y5F5nlpbmexHUyKoxWORqlNwpc8DcPhr0ym4EUBTwI+zZnb/llIPN
b5tHrdOXAH4eXPAb6cSd1dc/E6VzvMdsmkKXB9KhYUzkEicj0kNqVL/4UqJtuRRwYwgZJ1y+w2Ux
qbZd3hqnX3agKENlWlwtXXvrURPBJXFko9TyO0b37Bn74JWsByqd7ROH48GQwwexiz1JiMc6FjUK
Em+9u6/C4OtsiJzzas38CJWZfzWTfEma6EvF8tvy1SXr+w8ca+lOO8XZXvj8cDUr1k6bfi2Vdw7Q
yxqdg4Xv6axq2v7tLtMbOO9ppmFBwRTAexIAuKXhHkW934ZDrLhI4NPxm+Tciplu1Xgg3ZwlV0Ph
bo27Uu37wemOKKmHEdzeSkuwE5hEcUKZj4gDdHVZDe6xNp5DPl8vGRdbXuD2W9BodOD36RA3gbOb
5R+hgo+gIoLT8+Tmui1PLAMg8bfJr+N677S0YLZosbc1dApwy4++5T1JZQ/Z3X8KolTcM6HIky2b
Z+pq/cc26w7cL/eD4k1vZ/o7dSSMMIS1Ix3tYKX6ZpvCMQRtZH8TPWZd5fEvM1H9yUdnPAE6ptGg
o5cNYsD0FjvWvbbs3jwZVTadC/XhTn9gRoYteWe8p0wHPFy+bNyjbDKc3WR0f20gSiRisr20422T
yZ+pyUY6l7qLWXMBA2dlbtPEOtrzAgaNKjzPyq9xZYst/+UddkGyQdc+1744JpU570U1PInpbjMj
+b3vDKjq0JfKjSvS96lLj800vENf4GJeep+kPaDJ2xPAPddkbS5Sm60t2Xnetczeoya3VXLJ8AM0
HVvs7zH0IFHXzs2unpcd/ZoAQlD75xRruq29YzqNH2ZOVepAKh3X768LoL2qrEO+5E+5Z5yGEqCT
ZdI9PKRffpD+xS31klCM7IzqOy1GstBJjEac68dOqzfROlsb+HFg6J8CxgyiCikc36ixz7Y8ivvM
yta1ZXUbzOvUnCfFTid5hAe/FWvZQ4qlWGzfG85RxTTSpaAryAkDJikbn65Ka/xZekHivLduUdbw
clPdQvJqqKlWb35MN7CpBQNJHaUUIHOjXaWefnPN6pETicb4ySvxcvT4FQTkcrTtyU/2jAigcliR
WUwuuOk/XXB4pWvPD0Ddjr7EiKGUka6li7Mnam32S73DIhWFv5fpR2JjDuxyDEQ1YJtVDNqvC7gX
mtAPVu4gUjgb5des+XUxqO6KgM2VYSFOBm0AWZgb2Zxbz27Gek4oGwEa8yR86xQKjhV0N8e827iD
+wBTNCOUHUPtGj4WvxPAdqBxuJ45+PjQwEzC/pkNvywqox0Ka8bDkyXE6h5v+9LItb/02kCXDcz4
p2ENdexivuyq477xxmJ+2htpIA9MLP5XDXvqBb4+5LQJ/J5PORALvhSLcuS0r20jLZotguGGBp1e
JbPWRpM7/prHIThHcZSxU85cPPXcyNGVq/q5kGVwZgzqwoSc3s3Hyn9l5O42jRkk1xhj/G6ghO6A
/OSEJK15NomskG8FBhjSC2vYn3ific8cIZlX+z7OiB/C+thSYpR8OEmvuOiScjgtfW7t27lX18FK
uFdKlm++nchjyoUTqJ2wX6iRt7jVyvrbFPc0uh9H+3Im176W7ZRTa5ymOC8S47OCtfscueZyLBxp
f0vX+WpxrW4dPVbEDZb2ii2D1iOvn7Aa5EQmaLq1zXB0x+xo2ewly6Kef6xUtHto7UlIwC56JiIR
QPhrJ7IwbhScqmjsNzEkFzxPNNkfJT/AFvZw2MA5OYoyjTacc+MBCBIfAceRSEvRNG8tzL0XB18a
JGDLTK6Dshwso3kCrRTfx2oeDKqPXS//gImTnoGIEhQrXWV/cMLrna6i5WzUJjpuPy4fUNndvUVX
F4HrARGbmsH+ZYQncEQVFJvCVsUpIwQSgvlynhIHe06PffatEXfFAqnoHEkAxOsaUPUnfqfhQci8
v6G723EYjxmmqs63sx0laWqXpU2x8eNEvJIYMLcmPidYRDmTQ03H4JVuKVJQuYTcHall3VcTMYgW
ZJM/InwV/sLNgxfs0aj0cAGp5tWrPKiWv7GN9w07herOvMTpl5Quc25WsPTvjIxADq9nuPSJ++JM
i3xHyLbR0qb7us9E7PbnbkfYEBZR4HXbVgbegXG5vREuoDMmx6JuySV6JIwdHJRDQ1WC/SEciAXc
X6qKglvW/rPylpuyjQXzZS/XbZf9T2KT3lvXBQnid1nji8SYiifIZm9VnUpxr85jiZS9QpfNd/Zo
xMd5ApgeSGd8n22rYaQUzyXT84V0O13DSY4ELgcgAXRkUVikBFVAlpRXYlX5U6RZ3VRs+8IA6oOx
bgGRMbhPVvzmNWlAU2nXHQziHM5Kp0F3MXrTuxA1IvPdW9Pv4jnGd2x6bOdSCB4b0pXLTtbJ+F1G
OfGOfi7O3sgW0OEqHkLYw98PKuTc+3MVksGa1xb7TmoqRAuzWrAINjU++0GmZHvUnSCbQuiC4F5j
7MAdIWreIQ6W2FARHA/hRJEIybPp0nSN+c+e8WEu2BiPiXDImtDyuB1UZeyLhD9sRU/ytYJjQzWD
wi4LcjPlUmKO3hYzJ2DMxIX3YATehvrj6jbz7CF9dC+71tb/VWsJL35iTu9D7JmvoLBS/B59t03b
ptmxf0uP7NHm0PAsuY/Zch8XrreER9vmT6Ppia782j15OMMOwQLHGweecUo19WmdYB3QQpsMvYkg
Ntl095VoFLbIDhDLXVJoj4vfmM+RNyY0QGGxtg37Z8pVx+OqgXaWKe8na3z9DWQtefKxoZxTDAB/
GJrvQ72trwoj23dpBPLBcgY8dlaGS59re8yusPDGZ5GQ2JTY07fw9en+0I7xJO3BOBJcaF5FD4/q
4ha+V4UjPx5IqYnMG+guT70ns6W/kNnKLz601Yo0W35IY/B6cwU0zbdcL6yMVm0Ua7hQm/Sfxw6X
wxHzRShTKCUi0DjbkxLaEfijNdmpdlsndDS1U5rdHdfBa2XxmEG/MA+dUAUP1cnYNjHev4ZtLAm2
ygMYKIIwTSX9eQFTm5Wj73J9xHKcELwdNN4SfEPDk+1E7R62o35Ockc/tgVPT0PoZI3MZgGib9SW
zQVGd1zQOw3WeyvuBURuDTEPb8PwFHdjvF8WxbK+tAx+voWsQC5LDkIt1hVm30dhexnDrUXt71Ra
5EVbI6lRcaMU73Xfn7uWEpBkoJpc94NAz2u8PTWs7t9p9sAoDZCJR9bOK1ZuTEROCXcT9gkrccXa
Q9kUPqnFNE/E26K9oXP36OqlxCSGiStpeg5hXbfdey91v5cVV0JyTinB9h51dhjcfcUSYeuK2N5S
SiR3I5bnsydGNrUpOwebYr+1jL0ehjKN9F7tZ9tocfp3o0vVToCveueTiT3E882thnp89umFO08Z
l32KXQwgddreyqwxLriYo1Xi2gD06ig/GqZT/0ajsL6yzuDKa/rufgYhv3a1z9k/5L8jRQWEYfru
oTZitTWbnCm5K7vduNj/hmJSBwzXgn0nMcOJDtMLf0kmHq3M0DFRoZFQYSzNmra+ZnGp8EqLj8kv
WC3lXEdVn7AIToNgbbWqOBteRYWLLVwufB4QfnNy4xPM7vZgG+jL5OLF1V4mpns4I8MZU2dztIyW
ly9K0w0RlG439Dn3JQWUU/YxnbtsjVe27RpEglLjlYbf+EEE0wyYbbLnV9eqVGjYhSJ5iEFJwqoK
oeQCcjcNAzx1igMUat57Ork/E4v4l5il6o2sIZeoe8MiTyMHgkgd7IMywcjDx+ideiO8FNniHi0A
1biFKPpR7US/vaxpnIw7ddADxupWLTDCPoK5+xyXYDOrfETAoTgjcOEooolCCJhr89zJjnwHQak/
pu/IY9Wm+bW2pLGJqHKkAMtSofaI28VV224kABh0mm546DIGhmD069BdTCygVCZsclQH+FB0iORo
fiBqnW7jG5nawyidcCfPBoh1XE/4WjUGrSGheu8OwF8aqklsNWR7KA4CZJZJYBNW1DOh0WmTm3TD
58Dcb1XfzicGlQmrd5avSwaQUERy3KX8gJsWyGDI38C9VUOEdNeIdmubA8NWoCci63OWP8kEgivQ
KAJUfsTI5VC5Dqmt2JQczWuhdUcpCcEKm7/3GuQGRoRFimvcZdDIB+xLjoMlr4o6kDYMxQfYS80F
Z49PFSCTYGonKuwBvB3LoHNOEU0ve7LqgoVyIfeFo12MS6TjGtrSYAiWK9ehW3YybNqFMFaEvB79
w5Byfb4viB/07AOTAFCGMQ9faOtI7u9A0ctnA24xentK6N4x9avvmoAUrYQMasF5aU33JrBeqicK
dKiU09NL1TCEukVaoUlz15iy4m0qUu8UOHdObFNU2QuxxhY7lqMuHRenlZ4jYAn4DHaspPWmygfi
PUuux8OcOVzq/NH0CYLxwUg89JegLurrZOQAlvzU/FjAFJEYztrhaMHyR7PU5vKLdBV0sFoFxcij
Q2NqDOGgcpxh30hl7n1k0L1s77Si0QvOI/uNDd8KQzW5abGmtEmeWSz9mopT0k9L94rml+NMvyN7
q05vLfQ83E545eqF5vDWZjeQiPb+UlrYHdjdEWTpZagWHf9pTf6GOLOiF2FEVE353L8CIEJ/WOKU
P1UyLc8QrmmmLeua4jMhn5TpzC8oLxH12Jn/2DSp/khqTNrTyMIqI9lF8lVhKsH27YMHUuMq7mr5
grjFAzHW9QVeCTbrRnYcOVPOdEH5IaOXfTAMD4/JkvWnxrX0RXRsgIJJB4cmAN9MMg1nAnPonm7y
+uboQuAfaCQEZQMYG7BtfFRklnduMCHU+ffA/ILBP69kuTGtJkFWBRoDaw05M4VfpxpbvHFni3j4
I5ePMkexB7uJ/MZUSRcscxqGq61VC5QAe2HkhfeXPxplU21TREX2H0V6sgcbvKk0Iu6RtYXyGguR
3HLHk5fIhFLqWVP11ed9zQ7AK/n4WDYz+NI7EUiXBnYQY1hI7XyxBaVXv8WSEQN7MM3IyyL3/Oo6
VLCcSawkAC7VBEgbIJp/zC2gK0lzl8C4I69tduz7rqYwo10AqRh48DlF+MU2urEhLXmTnR4QOrtt
nzH05znhPfKGxlczs5FFewY7WN1H6rZVh1TIaTP0TfPg6KS9kRD71YOTXoqloWi6HOiB81qqUhm2
IyzuwtmO2HTIzbgCF55MAVO03NFtPs+PKuA7YTh29+AMccfREUPIK3I2Lv/jSriuu6dYN8AzFonT
XfT8QATDl5bl9FLXpXcE/ePu+dRPDz1lYttGBiUieEK2OqAjvNfUK9Lc0lmPES/CbaZd6u79CkJM
b1gjeEBC+SJtKec5vpau5Z1zEKCPnjLkxicLuHJ87zdgtgyLKPpXedAbeUjwo5He+TtjdWQhlrPN
qFnSz95Qc/8PMK1Sc3AZhrm7sR1o900xmTveIRx/HaS/tlFGCHOCI9wni2bTG74hV8/F3XQiHB/R
KwyPIfSNrr11o6H+ypxJrZZYfdEpKh6Js7mWhNR5p1Z6o01fbC1LGUeKrbgi8b+th6WAG0A57jZd
WtS7RXZhToUNa2u2KtQD0ofN8aCav74/004hknIT44C4Fx+zY+gIRC45ZLDUJH6cSIu21EoDly6S
gic/3Sz4DvwnQxR9fnCEB/hovqPdMXlRcxjxAslprM4Yq4aQAAoMksGMTppqNm/B7MMY6LDYLvqB
lnYeDKSw0C3X2H0TooAaPBSIz1AicJ1twgH6HxQtvvWqFj6btGwAFsCr1vovgR8Vn3WT9Ei/408/
uidOUAwbZvXreoRRcl/+ehbQNhZXrH4zk6db0p7o4PCvpc6fsqw8jRoLFVUrz63b3urauKC+tw9D
Mk3PhsPCtimjdj0q2q6s0cFauaS7rgxYtGL88PskbDv/dUmmfUH0D2OSxp+YUo0sx/aQ0klIgIXe
XoWlqU5xVcUk/IZueiuGASYUXKMWt0qn0ayUJTYxVHXUlN+aFc6KT1NotUgNXNqQE8uKvELVvOCJ
eh5G6x8byy8WAy9dAhMpYUvW+kczsQ614xwmAGPoNQgaEXZGbTLP8sNJ6e8H29xkjgt3LxLUtDXL
uqQ0hJA5oZCqerF7/HqVxYbIpRxjbLILu8Rtb2RXplBA0PaHLLDxwYSodYkh1L9yK3robLqMm5HB
wzw5eRHm+KbaRPBexC5yyJW5pT2ER58OduxIV23dAk/FB7bpOvapiLGHe2HrkMrfDIIu06L6nSsD
IFBF7VOt66sBAiUrxxMq/DEWLoYbVndDgU/POiBXrjGcwdOtz0OPZptH/3IXfr/yj5U5bGdjfmRX
cEUAY6Hd989SwdybgOrNg4hYh1gHSqehXzfFGWUP6jAcYDVdWqd6obk8tCzvOnQR+iWhIl/eHIVG
hHUHqp7X3wBgnZyu/VNO1hcp6nE1dew+KMkOTPFV5s2Rg2iXS/slt+t3MQNPH0vQh/VggVIQB0C3
F6IHh8QJNrVVXMfSeZt0fHXVeBw1/HDX2ZW6O2VtFeLmUBudOvjz0xH7IIJDwZdCCV+52vyZB2iZ
NjzsydjNgfsMlK5dd3awGYPxFlnNb5nJ56jk+4no1ZimH8Z/ejDHTwpZN+jSu0RZV19wuYoTzPEk
f9wt7JkNScPkvCzJclYV+jfOvCkIzdmGqWt1znd6p9kOXQuBgv3aVk4i3aUNFSxTDGOE6Y0Oyhi2
wah8CAGpB7a5H+yHpKPKmCZ38iDCKjZM9i6Vn4KKFAKkK2T/CTZZYV5rvsA3IIP5sTbN/Fj2tc/5
w3jFlMfPXCwB84Ef9cXV4mn9yJ7lznAt5fJa+4EFEQvZ6+SKMkDw8PwPPG112C4FhtYlBXS/qH9x
Qdg9BSG48dk274u28W/WbE/b2U+aixe30yPClXqIK9fdZr2WobYmZ+stPQWs4LLW2rN+de6Jta4c
ApSDtBEkwLQIs5MPPc5iYFx+sS8l5SGkI9VWUEwPkrmcqVu6AzUzhYOtrvigdUkcXUy7h8MNJW/b
pmVGcJmVfymrk8k+c21KDeWDbqyMe2dG3DoZ4pe5To9kUY5pnF+40j5zFf1BdHHXqo++DX4/0Frw
t0eDxE/enNPOOfcgDDPL37ML29alec3j5Zl/jaBjLqe+806lZK3rzy2W/JHGIJMYFrMLFNm48mqI
/q75DBh5QtCzOTowzJMkOQhRvhe0SsqxuqCoAxFN9jE7gzaDcMGuyOO3bcx65yfeTgYxExoYzbJw
PhZUgJXHYWiChmkWbn1g2/F2Vs8l2EVnKR51X3KpjT5rvznlM7QqqIpc/qMbi5RdXs0vkT9RZ61O
vWS0wYR0FiTsMWlzbDTkKcoqzMrgy2y932zJPstenUDAHRjaX4jHfSX+yFei8dILqOiMTbETqXpV
d2y5m8fHCGM3mRFOQSIH5HZaVnSIt86WLjDy3xNSICTXVdMS9Wom28VO4dQbcjfIoxiZNk2jeCt7
/ypRHdM+/mOTSEc/upl63Kepp9ZzBDhwbhu+d1q+JbLeyZ7mq945SjwxxTDXYSWnKx7OC/FXl2Uw
hptm4kFeBKjz6BQUvrPVltPkb4zR2qlimIAyOjE0A//kKfvm4HHbUn5gkg6CqwXgFSpNkd1MIjpR
ITSq9HyOy+4lSP1Ti2jg1PQsZjiKdwJTNCGfeAvZ5Z/nWhdvdHYmz9C1BlrMJjN66UsTfKZ5qDtn
z1LtmqRUGdhYEGYcgvjejWuw5K/9AuzBigij53SSTC63NSbTS9537wAyKVrNkYAwGIcEh04gclm2
Ctwg3q6ZYaJm1g8xAbDFQ3VD0PwVqfk7ycpd0R9zpZ/n0CcAn2wVXxJ8gTROGPbWdQBz9S2D6L0l
uCzMPYZ6TZx7+lMUuVhbIB9WvTuJt8KNYryU+SHhoxQn3bBSlfXhKweDZxnDyO7VB07N+UQd9EuZ
Aqzk8vldBvndturiwuDdgwCwzimlGf3hCJeg5AGcsHkd2QFW1rZ2Tc5Jd19YVRh4xmejvKfO4mvk
wT2xQpV4cf/u/kaVwRZ0MOu99AsUU76CdUXxs2we2og/WRKYzxXs6U1XRI856+mwxIi+4okXUsCW
rYdqPLlz0+8oDkIE7LufNJt/eiM4WDlh+5GKgt4/T+7y4kTzsUg0DY0DAV42IC8NdrEu534FPRmU
cFhm92uxb0KXl9UZNPN70eCShAEgWFGrVzG2xzGQj1YaHabeei6t9ooPDHss0ZKybd+WUV7mNvqe
m+UGTv+iu+ap89InA880C6XkLe4oD+kH9dUnRrXFS/oE1+PVr9ofUlXUG1RGwlVC//MJI2Ypa29o
tv+s4r4ySjCNStMpt/At0k1rD+8DQl2Iw+Tdwd5t2sXXkoDRyeP2V7c9BIf0OrrqyZsxdmYJiERE
pglEZDmOO9myXqwbXIpO2x+Fg3xvWbgqgaFh37dxNCe8YaHBxjufbIQ9J+9mXdU8oAEVW+60U854
JlNG+gPdcZ7cfEPABKRWgpvHhY/OucR20KrPRNA2fsPt0wc2WETOsy4IRBnWWO7swQMCmQIMKjJM
ZBXrAeRf8xLhwQmVP2VbzhHofyJiWzkRSksOjmcVnLb6jzP0RwmgaI+iSFmNRRpp0IAT0MTNTW1A
o3AtnplQ2NfdfXmci+BLpTTCZstLFnQGdy4Td4un3zs9bSWzVJ+hc3BxncaTLnFbJbr7IHzh0hJt
bOUw/1StRHfwSpDOHrYyfFqjhVJfcmcKJkqrovazJIK2xpXwLazyKvv5z+BgY2rZpPTjkHOthYlm
2Q9IskfDmU59FX9WLm1CFL19t737l1YPd1sY4moGxEDLKfuuIvcYt8AG/IUSCs+0vrFk4vss27PZ
GG/cMGwGtHs2E0bZiifOi6G6P31qPkg/fp5s6zUxnO+yY+7tDPpFHB3v4Rwckefe48D+xsy+7Sr1
BssYy1n92Q7zHwyjkENIKhI5WCbvWlCQ0qrqnb8IQYocvwGb0KgA8odIHjYEKxIj/2eW1nPHrSTP
6b324+MdRGLfg/rCP8VBuWlifmk1fwt87O1ifvoN2QjivNBTCUslNhiqPMUIENeQCJrX8U4WTDv1
VE85Pqki2I1MlGGSBHzc0hxLbIvZasntt8BbTECd5QczFWdqVK37ms2GUE7JH4QJneJJYqr7pbCf
eGrDoRgRnemaOTIGvxcc02bsXkAiY8q+2zww4F6WMblg6iHnbVZv0s2eaHP46BwjHOklLO3yU+Mp
53FLeGL8bHVybOlU1+1dVYoW3EsyDTOHXpIu/uSFO/dJcxjy9o3gj0lvuv0QSB7HUxxto0gh1+r8
r86TNZi9D2mRYEsCGfMLdDBtigtZBXR/n+49s56+hcDvEohpWHt35C0aAO8NnGOnERlvBZ2S9ytW
XxZK4JmG5paUDZK0f8kDEKggZs5eHe2suEspu6dtPidva3ekDzp0LwXBKxvS76omQmiOOK5sZdCi
Japvv2+ni4szFJY3NT8pD5rC/NcseRyKpSfhNfn4WjMVuoAYcqw9dpweWiwjq164zSVi7TCRz6Nt
A7C023DKlh4PEODJQbdr0ukURCya9USzRXqNcTBUg/9KToxrTNcxoBUH127guAbXMarvZ5vY5zzX
u3YYjy42rDUxflIkKeAAQfuCePbM7C8IYRS/JqwB6xSUqtnuxJWJOqkoo47Av42Wv4WU8KBKXFZ+
+kIgfM214ojVlTEfpqIh6JprggcdezuKQz76xd45Ds1QjBpxzljQshKAee5KlyVVe4R1tdOcglnc
3QzunKY17Tp/xC1AVVyZ87ZDDjwZRvcsoBdkeE6dzn+wfNBBdAcs+BhmtpM4THURHVqQx+SxsEgC
einjeMIF0rzNUXCm3uoqwAISLGHBlGZqQjiYORnux6nEp+dwF6NKqYOehr+xfkMr+VQEmDru7/nc
bdoSW1BTSfj+oqY7vY/AdHD0DowMosXsnZLkjQRPFDu+b9UFtRfcIHGKQW3nPhldnAwTjGFG57zI
H1Obu1hHOypndw1UwPVYX4k3jOoPsKv5XbF4G4EmrsxJuvJl8DkZgH3zIP8J6u6vZPNsLjiGY7Ao
k//QtcWpARZIxdJZK5yDTcH8qxNIF0SCYG1wdFqVPLpKQdDoCjMEC/lMCnCl0Bc26Vgx7OX9P5I9
zPh5IVajI0nVM/rL0ufFXNbMl0+jmz3aAOKHlICKS0503brzbYl5tlV3g03jjQzH/aMZ50idujiS
GfjEsnCuuajamDtI/s9fTsSGXALOslW3r7gPgLKlRo/5v7GYSdj8AJAeJu/BpWSWa1C5YkxnUq7j
g27rZo3JArZrUOOEZ6kJgZYpV9R/RARYzYUrz5MXm0gRB7BZouSn4yq36jGer7q0+10myhyF54VZ
wYjSpNA3UoAejGUN43EKfLuGoUsZBe+5kZgc5rye1lHddY+qa17bMscaVe0ofv3KalsRqujP5eh/
JPlMDoDlHnI4c8uyBfyCXGxGaj3obKs6XkugTzwJp9BrRVjiH68KQu+Bda1TFkYcJ2CTmfRmtyD5
TTkZd5xDbFhAv8Wr11KGWKbKehRmPO1RS3vGpODdmxwLkrftIXXNNvxCrLKeIY59lW6dwAmjKDl4
MvpKMwc+BxOgHuvPKgOLYrsY74uHXves47TzMVtOOA/zecJbxGuFljyUEN5QLPOs2vPAdj8sjFor
2UyIjsGeLDerBj+pwXjiOPA8F5+eKh+4oDyngb6lBilU0ekLDeQK3j/WTN3+kh/N8DwAw60WRHlG
Q0hp8XOsyCHZkXfzg+xJK2pzuzR7dI3h5vgsUb1kuPb4HZImxpsa6zfPJibhLHALlvgJ0JPYsuX/
69bpJ17ecxFrTmmWyfiYWev81Y06MsaZIfHutQmthB09uijvkHUW0N05jCxciRBZFZVYOn2Nouo0
AkZzuMrSCPofR+exHC2yBtEnIgJXmG0b2ju17L8hZPG+gIKnn9OzvTOjK3VD1WcyT64wFmzA1n9Y
NLwrgjhB3FofJD1ma+EP7ksH03rf4gkM2AXFS3A2r0Iv756w7qXb7nT6KvgmTNBQ7jGa25IbglTE
sBc9WQF0aSkObb96TqyRIj5Gk6bQ0vnWX24Z63lCMwGml0AutriqN79ap96rpD32JXIyKZS2xdue
wI1LrmwUxgV+Nxx7PndL7kUbPZ/73ZQoudBc/3t0i42XDoFpIRXjXmdCOl0m6qXcIqqm1fRrGdsn
GENrzZ4uRjd8N2a0LfgvdIvNgj/4H66kvRPsSFzIQTKqx5VR998lpzcoPegSfqSx1YzPvaom+nfv
OHjmx9xbHx3Ud1eYz5MjrhFbeD3xjEWDaTFx0+lcuQB2bXES1pQjoo3f8jA2dk1uAQQjglFlHYRd
41pX+c3HN1hDQk3tnlPCrpCdjzdCDX45h8jJqLdmke1N7cFPK2hkp3R85MK3l9CO+bOqt6L2tVX1
8JK7hMmjMnrg3rKlB0wfLHfynpDmMHX9syoAGlRl8WJAPGedbL3yzl7xkuwhQyNv91bQS8lzsW5F
EZ7AQO9dMXzMJpJ9WpVkaUzqmfCdEMmuh/69WgGuzlZjE+4sVmU0D8hlLQpXSYrUAlUfUz1z3vD1
vYjePXBNT8tGdJDbACU21aeEq8uLOmJ0RcMU1NLAvJGFOX63nDJ/Gg1xiumLgwyk72pCv/RKGAND
LBa/hMlZ4b0rWKClyhzxWUURUhxBTNegJnlpyWXdyRrspd6l32acmWtwSl7AkOAr7uNikzlIT0AJ
EC9hz59F26tzCVRs7UqKQ8JFX3FA8VGLrCNM2S+X2GizjQbWjzlrjXvWh4gzH8OqwN+R8DRjxX7W
B6yCCPBSoEM8+VbIPYgxumLha9d4YkPm5bP3ZKdM6lld9NdaOMOtN8xwJ6Lo2Il6q1rcOoYWuoFv
2PYPwTd5uQSt+EqwlXnK0DgudCN9YNtzJdfMWPs9qalkgdUQ7m0aE+YM8HTYVz2C79dWjLcvHOJP
PYLlgncg3WadehYNVWxV+y9yYBlsM7nvPNwhEa26XbRfVmMfDT17I+fiiRXot5NWceBO5VuDAXaH
EZUZttJP/UhopbCGt9iUJyiLWH60jYFPB6hAwk6XE3LZAxuCTN1AjBl3cuZZ11kkZ2TL1TmouTyd
X9GcXwF0/855vtE17RZrTbdJJu+p9tvX0Wug+7jzb6aqYUlswq0pyeXBGE03TJDT1s3SS9vqCHsT
CPYPb5MN1RdP4NvjWCBsl04gfkyheUo9VNhpRN9fN0gAKwOtKxWeu0xm+w3JBxTKEnQ2Hq0W5DFa
htzvmF6l/wd9Oc7DBJqyanGtoMPNLUneg+7ZbyqAzdQ8sR+4JaL5SoUd46nxPWevkfphuNYLc2e1
yXFqvNdJyz/xqAagQFnbaB2UP5NhsZ3mH2WtLTljrnY4XmIfxqirQw8CuQq+smDwWbXTT0S6p2/H
xBpBZfG7+hxPkUUAlXVs1EwxPGySsAzCQgvaNg/BI4DGptJ8NfkGzBZWE5DmK4ZvJqfs9UhQqZfT
xNNb4PvHr8KA0igJcc0iyBrj1MArcVPCY432y0u4m9B1Z9veTF9xzwGLcKH7qaw8FgkuC2BaQec0
V42WE10vmbpxAUyHqbcfDx+PzoMDwv+AX7t0QZQvxsS7s6Y4aFO5GVlzL6Yi3ceaPKE725tFRb3j
08N0U0U8QtVxjw3GC7b6W9OapyFqXpPavHNFM10mVJp9/z9VGz+dzQZFNfEbGu517k5fqcnu0tZL
/K/K46FU+qpPuj3gvYvRT5vBw5JTZrAkmXlTdTF/1srh6oLrgwXAsKK3GW9YkUuGiAdfJDSfjExt
oopWp9OZVRRa3SB3qPe6gviFnIJMibk/J0247WCCLBmsf0m3xVdmgh40GGZlWXVyYDQtu0GgxEhT
dlOUokwnJH6zqPzq6+EoPHEdH6kq8/yZFHqgJ5I8FkAMnmfBzUDTs5j5EhjfsJ72R0qb5Fj7/tfj
FSY1+UQHHOQW5qRSL5566e3FPCD4M4KiHO5+FR2iWByJdD0MYXonwGvfF1T7rt/ibGGVjRqE0XiO
Is4RDH7HyNlB5bsnmtglyn2h8zrAsf5xeuurL3i7Eh3FJoBiZwmHfK8jakuigia56jZmDsB99Klv
Z3UcbXHL7PozjYyj9L2XqZebYcKSRTQ2B2v6XhuDt4Rz8G+Mm3+AbpkOMPuYdGdXDPG2m3umd6im
BrVzGlyRDRM6t9zF3YjILfmb8vSCebNZ1vg9V6ZwVroM3x3CSRgOkViaFhCT+E1Hc+K068sVKuuD
42gvYRvzfQ7O3QAGOIKDXSh4r+yNjZvKJu3g1Njmq2gI4B73S0k6aFH6K9jpa10519qzv5gn897V
N9tBXpbmO8rqtZZOd7DwQee3uxJtJsNKyWoA84RlXy1pvtfT9CqT8VNjYuw0RQAcetVE9s0g53Lp
uGQ9eHK81Zq1sZzoiMX/hfL7hR3XmVX3sdKaD9GAH28JhuxEsqmLdoPdixitBwEQTaPHfr4y2q2n
pn2X66zIzDd7jI/+mJxrIlPnyr4PvbZmY/zaV9EXurifwpWHCD/rwlbZFh7axan0+uDbfr/Dig5r
OppoawuyTtXH3Pq7CEGSbaSvRWH/zqGVL03f3BYyu2stzirHeJAsk7XLiZ/qxbtetETiFR02OeBD
ZHoETVi9s1QMFC/pgsL+DXjjs1Mb7lr03snhGyij/tBLInWS+uZK+2Y39nsjMV4T0rz05gcVjA+6
pSaJprhbgFcZljMqfV63es3C/K2OoDjKkdxVSILwpQZSL4XpbkI9nNdtIzZj0170Oj02JaLIR0/f
zeo76vVbnNdvoukzxv7TOyOqf6AJVq4NsDZrpjU5zh9S048QkS6Ob/7DD86/lD+FIl9nVviszSG0
ybk4p8TEdZrmL0l8Wpad2PlEsz+eCvbpO6uUr3NnIe43nozUxQVYXSN9PNVwYrk1j1npfHZMnDSq
E9mqIDUIgmkzba+H3saqBaoRAjBRcW7MGX+4a6DSlNG16eLPqYyhuUEWeuyjwD19lEPGddpX67BN
b5lFDwrP52ZILdu6kp3eymmm+JKi4ToaRDlTxGFy1ak0p8e+PBU7F6XkIoNHxAlBLKx62C2zkvD6
JM6zZyNCfxlqKQFwNlo6wGkkM+T2lulHeU1cF5ML8lHMj9FjzeKRDECjPdgUyMMcP/l0OZj18M4T
gXJxLAfa6oyGNhaoeiAcg0nEEY7eAtw2F3yy4WrQlgAkbEhFurtMTV8GmabrfMzJtDI0eYULccOp
xo+NofJTPa6crry1CZ4qn4HwlCX1Xagc4UPGBdHhjwgZWZj6V17LO30M19SYBnaL005yRejeqpDw
YmKTf13WE3hLK0w3xMU+8prdjTQY/nHCkscWe6iYhlPvaner1tcI0p4YCmDOzcY7I7EIuwUCyLFS
gXKqD2rQCLRGC8rZPoDgPjSx+ELJNiw6Mz8S23gm1QFHssXujb4UlsP4XuTdiaTcFfbIe1fl1MCZ
lm4eR4wUWHgT5ihz+ScloylpZ1/ESMFEw8eD7LFZF7NknBJl0y/oTIzvbHYwBFkOOfeI3WVt7Ys4
l7uos69C91qAdEMgmvLGvXBpC+vdEtiTzYgdsEZOdqbMHWL1tWRA6mg92z07YxJqvlpiupAv+8RB
DVuQ4YJX8PxA1XnDdfGaz2RLQ880VUkX7sUGCiTYO4S2eoUJm9pT+VrZyu9WneQnLFOCCDIE/6EV
njO2qGoL3DxnyAA0AJZiWszlOxp25sy2yVuzmgTlHT1MaLNv6VKBJUqxXfomSdEjyJplp88Sv+rk
n+uOFYttz7fdlY4QIH5uEsKklvDeTQIR/TqF52WEhnn0hyxzfuKmdTV0hAYx5ZzjpC2fesMId04L
cT7pW+jExGOb1l49ZhhpmoH0QuW1GKGwYaB64IpwViyIay44GMAbK+fmqejou1SQWQQoTtcbgnna
+E969U9pMAkzY8NYTbDgB+SKKORgCaXZDQPxmzfCsK/ylCCKGNSr0dfUbKJmFlDBEJD6t5fCPmuH
ykapJqYyqi5lPXvxDqoVOkzfgqDP3e9J91cOdOGYgY3yhf22ABbX9gguS6TPY9Q9adImg7c0HOQA
+Ugm0pgWvyCG7WYlw7oRuCpiG3UDZgTmJ9F4oNyz+ysBSMbdECpDb81hs9CZPWwLgdwgN3XBkTjT
NSZZ42y7wrL3nhQuAWoodzwceqz+q3Qvajv7F7E//WdEefEGFrbYu6MhX6XP1CZWUX5qYCDfoU7h
DUgYSrShHoHVxLTn5Zw8zH79DcvE7i2JE4L/qj5LVrono73elu4nrpJyL3LTgsDdE1phAQijmK+R
XiwEzVVCjQ6Xck2WgoZyKzR8ieku4s5CougjTyNRdVtYggRMS3Tdbx2PSCkdb+71la93jTw0Zaez
6jJZ6LIrZGeRUXB8ZWTzoShsWdjqdozZDNEgO3HqqV8f34Wk+RvDfpPnOgk1dNjwaFvYJ+/2PEYI
QbwMu2UcT8LlikrdD/D3jGl9YyRRvhkzmxShUTj3UckOTWHrldERJQ+PFoUmi7e4GjWYkmTw7rjl
kcenoyeHoM3BzkP17bFU+mHKp4eENU9WqmvmGyLbx4KLZKBom0Luee6NCONDFznYxcra+9MApoH9
hizJes7XPGedk+6Z0dU7IEPoPPIvGwe6QNGiqUup2f3W7Qb5hGUzRMaO0GPQG5OkIO+NrQMG24Tn
LYG6tBZlMSFqxnDToM844qZkXSmTDhJxnEcvgK1K4lkRUactKZ7AW4Y7Pyp7q8Y8Pw6FMV47dwAW
k+juQcf1yLQJs2SJ2YL89kyhXYq6daENHlAQORxdZUJkTJm7Sc2D0CbR+ZEnUDw1NT+K+aVJnlBM
/iI787Re1nbCvCHNquytLzIoseT2onKdcf+7iTTQG+niSLqkvmlim40dV8eicVCVWwXfagcQeAmA
h/kGEafLtpnf7IlEvTSZEJ+bUE7QDDbky3Cb+bqwzuacWAevzukx0jpdoKtlbf7oy4CIIK5yned2
EDB8BnVxJ0Pf+3HPOpJZrltUPFYZbMmhaj7FgxKnEjZuhqpwSGHkWFizq22TxrCDKszNVZgxh1ZJ
eYbGNW6ElDPJPY/qkDEIIDjmwIA6WRMMiN8coUfg1FvgySlpYTQubNxD/HPbUI9dkN/V2yhUvMgN
4+ROTB+UmofPvM53HgqscuExum4WsSuM0+w4A4NhVt2blLNi7ZLMbMKDaPPTSJjjcYCee1KhX7+F
bUICqx7TZQwRupJCs4knAvGA+L9lteczpH0w76d1YXrU5RhD2Vfavu8FKRysS41rFZdOODIAM62L
rFWMT6/MzirJ73OVxFTSjM6i1MYuHEl7Szdroh3LayQLhsuD31BtLBu0UH9OgtiBPo/WWsGDxI6c
AobKW8VLx8J+IPg6ERUA70wr33gv+zWqJ9qkrs9fsfOXgU3s3gZy16/9MHUOjZCI2KcC4/8YHtSE
+QwKx0N35yCYQmy0eFQdhxoWHMbODq1NBcvnajiJtjMx/KPGheZxi+ZkBOQr0XUaPubElSJw+Z3x
cXhM8F48VZFj3OKUXxiQsGd91fyWRwZowwqTmB+ENmZizDMmUzYh/KA1kU6PehyvfWLf1zY8qdXI
qduuOpZvPxwc9OTayJC2iCX0KxNh6FyLn170jAoauuRcKVCnmW58p+w5WCPVxU9FalMQme74VxDj
y+1bMYok5vbsWvX06VbQbXVEA0GI1YRRhoeAFBQ55jHWHfSE97bR4TjmdPQi1o6DFseBxFL8aVRE
QrlTGkPfUgz+wQQk0QPBTYCcDaiBaFwQK4oa15+N4hUciVgVhWOuTa2SL6jXHOyStvXhazX0PqbZ
TEu5Gp7JVUpfYB717zntwz4mJirC6GY2t0bDYGMKg8qjlijo/ww9KcKnKM0leLwiY1TGuj4l3+AN
05S7buEiRDflTTWHbTSHkLFnq3Lj78Esi2enVAOQVCbmyW2OW3QSKNtl4NQVqC2+KFaEvdpPRkhA
C3DERe25pIVBwThjPjVeLcULuWijqrZWNJLtDwF/OpsVnzdVGpcGBUJfgvLRQdMV6acDNoHlNRRO
zsn4moPXWbgPqafwNG/nzQ2E5ofLr6of/6d2OwPgqy6j7e3SWX/L1HzB/hQy7xTtuqvKk5UiFJo0
FDUs69i8TwTcse47Zw5eWdEgTNA4podnvwfMNFAFNV6JjQbxn8j878oam+VsTMS7TdMLaq8H74Af
iAvfWsBi/KOuIDGFvLLecpcDj/iBc5hRTDYPa1KhM2IzeEG9DkRc100nn8AILYwf7v32Otc4FEi9
Jc2iRL6VehYeNkYTsmPBJtJ8Yzu29iQzZAGs2XiEnfYGNJjlWlXnATUg0yRrJG/BaxyXgVg4v+uq
0w6Vl9NiIcVrzfFZQ2HPB+g+lZNGJlG2V1px77Qe6po+nEMKzaAsqK390TButT6Hy8it9qQkDKwb
omJXzuzQtCr80q3hpeoUFhU1njuj+kOsgjw6esHOSLggY6wHZkauJqfd+611nhyga3HkdfvSMrZj
3l5DEqBQenyZVb9LYyg6ZaKf1JAGIP0BfTryFpbqkcKlsNCr+BNMdfzum1YX1DNiFhUeiyjeDpEo
d7hOasC6KKOnmWQEfzzMYQNBAt77ASz69+wOqJR6dP/lycvGz17T7iPetSy397KIf5Rwn0Y99S91
rlmXticlzYFDQgpiQh4w+x8aO2+Tc6jjmm0dXMAj01r3A1NnB/Gz+yJKe96lvlZtgcWsXA2XZ5vZ
G3rCTx8l8DRIKKXRNK/DcvzqIRoiDoIdVXgDu6XeYRKuQ24xtHqVmgKhOH4j/roqeeQlx9EmeRxS
FckGm0du/DJFVsVq3D0M0gbykd7tsb3YoY1RZmRAVf3zmmaZM1yJUZO1zp78kgngk3gWLjk81vgR
hs0PUybErPNfX6HD8/pV6JoQ3vRS3yFUiTZOLNlZ4cvfc2tyjTrRqF+ZXXBBNTq1HUcwpJ/U2+KV
0/djOqQTUZZef21kQ/ayQ+fW0cStC+ZbqyL0/vz8UTr0yZI6/Wdg4r4AEgOfNh8I+TYFM+HYJFmj
1X7h20W4FMh1oEQAGkeTs5AlwQaQNxnKXycaP1DtvrUbo5y9byj+SWBhiNXVXWXzuyqZQ9gjS4Q2
HbYdO0s+DPRuWej9y1s0VSoBE+OnwIQ1o383dWvjjnX86KS1ZZ3ZdyM2Pu3SYEzBW0IfpJ59k5/f
5/OJcITXQvlHNbJh7+0OLwZfrRIgHGBk7szUOyuUP9HcHawBYgB44JVVVN+aHtVr8Br1Km4K/hyu
rJUsimFDqVf8po5IViCnsk3OXOvowQNyvOpgKu1f6NJ8F/ax4pijtdBehe3vOnfczqCYJh6kWtSk
NlvohMIKvVtdXxVCpCXYYz4ewXoiJha9RtTLg2sT+MtanlEoLRR2KjKC1MJJiOZx8gMRYbseT+Fi
tjvzNE1Dv5EuWdBOif4+RcsO4HsJ/fJsuXy3pfnhOAK1WBGRX+BeSTZbFyTWrJpx/BrIwBqMiT7Q
OCdD6O7Chomgqt4Yl+2YEWA+iOIdQ6B3g4C7kAX0OkdjmQORaeHOLkYrPvBb7L2iJWIQbe7AyJPL
5j3TtR3pZ1GAmufZUBPFWH6bdY9Km2Av1XRzwPN26zrWIIi/q1XRqncva6DMacGUWE9pBwclf3wr
k4T7V1C++421JXJ0m0TRTYQCWQFB6RjvNq1mcbk5/i8z6y3sl5ewdKkIUKr0Xqwv3dzyF2kzfrZW
wVAO6aGlp6+5K37pB5faLO+jzZbAs7/1qiUb78GD1q9FSiFSzwptg1Twqse9/vCIlab/3atkP/lY
L2YNm7Gqm8Ay7AsLp8B0SNdwjOfMGFcEb67NxgqwRTG5dKGmuTymC4PcP6xK86oai6N0jWXWDBio
ZuuzrudX3Zq2XPcYact/VGSXygdFrRt7h4d0QY7xVSpYSPibfpp4QMamIkxXcJvUkr0ofse2RYkI
8hOxLDcxqanMmoKhMzn13X1bACyJpktrYq15FP0RwKyhY0cf9gFBiNeB+toxKXiqQn32g/1Ne7FH
wfzejxEKdB4/DRidat9tV5xkFz7pJe9s75b5izkZ1x6KUKVYGw//e/P3mTGsa+fRf0jvYPt2MGOP
46kFGBe56GY7UtBt4ErdXPO8wgSyvOFU4ktbloX5iIXWCCaiKAkTE0hUo7/YTN6SypwCpF0d+qr5
iVHDhvQG8jBUvhKlwBcHuYfN1GdrNlujmZ5NzFBJWW6c0di0Jahw8jjhRsaOhhEU/WBNupnumIck
S0+1bF6yyD+1MfsLN9PfWoIhGTw8iMOPNbXhfKR2d+nymTAjVxaBxvXL7+EfjHLmsarD34LXWZCu
mDD9iEzyiKxcg1VqFBTvIXYuLZm/KoBETqouiJffzB7Ihd511VJ0zM8ZVnGBZINN+h//APwna/Li
fUS/vSrZWqrBe4uInOprKhoV3nQQOpQLoOBICOpK53VOIdV6+XxPEv6GbrYvKEzAMYE/clKeCQCF
iLQJZkJNSIUfDuYvNBtznU2tdmi8bmezVV6bRHrw9oVvnMJoRk3Q9rF4OEAPjmq2ZeIcmGIdTYqC
/2mvbZPelDk827ihV+rhJmgc5tBx/wLS7Rk1aGDpEGjR7LDpgy8yahkZKhYZRZmj77FfX8KZJbka
wt85cV6Uw1Se+xSS+LDPiuknNfkaqkJ/7V35NVXVGSF0FRQJcq3EqRN6LAheeP3GBfk75t4zilNK
cgN7uzshPptyCvknNfiLlF2EFObdLFJ05SOemSxfjn5zIJeGsNIiX49MNbCpvMJ2xv+ktC/aWhox
AstppDot+Y6t1NpoxLmvslZscD9+d5GAqkPfwc6PnhyO0YqlVkEtQlK7U2onHyM36VDoxyd1kUl4
BUuib0IPJQi/TxV3AnwZa7DCrW9J1r4UnfE3A7Psx3abQv6i2By2kXBfNWgMNguSoY1/RTc5DPAx
rAvP4fhL/A/bImFHGDO8CQ+PjYvfIBnMJe5OoqwJpSp/EYEgZ0AgfWB97SJyJTinngHjQPzGLGTp
eQBoI/+FClmfTQaAG+Qf4dF0pPj2AJO9kcgYfva2uy0acQDksGMncAbNdC8S/TtvYKAp+9et6s8x
Zfjgi7xe+tIFUfSA9tTssRiPAuGaU+8ACu0whQUv20zBN5JiUCVhYPj1MZOavVOYLCnam+8pqvS1
C/canmGFmZAsaUrVXHKumHX76VV87ZWZgrJA+K+H70aF+ae3dBTd4QWH3DYO6TDp0VFTVM6NGQkf
6Mz8HyQRNBGvfo/79qb1yc5vM6iWg3E3w3qvKd6WhmxqoODTV/F4hEpvOjvz9Fo19t321Sfl9b9I
yk/Em3tCv545Rgjuyup+ZffD31RE9LD5lQnVTTYmY84wfFYOy2vmOExhH47+tfQTkhKS/Jr0ClOt
OjGueS1NfWUC/RtnqNdlf8oqxF95XAZz2D5ReAVjq7HU6y+agb6/MfUGud2Avba80SIVTMWHraxm
ZznpPuO19GENQCgc2/qzDfcQHlkP4tE5GyEVCdyh37EF0cC42uU+GcUqspmPP7acNi5ClJenJE3x
H/uEXiWtvEufszAqMCVWbfkrBmQCzFeQWqv6W4SPKJ5OhZvEDP9YJX3yOrBkr65pG73WHkuGfIIz
0j1ys/wkOpIMCKMBG8k89O8qoXNEHLIs6OENzXqFrHPGerKruVkY70O9yNNp64jqHvK/DE671Y0S
BoC2zjPz4re0Y3rrHSt9WCuXgE09d9d1SDQSfybIDtlKeRZa/5uaw9lv+oBMnCDU0VGi6WL7qdk8
ENP8orv+Z8hJh7zAfYG8t3NduIpSC/mz0tZbeQy/kZViCgNvZZCjBAxDvdi9SaEC9Z75BSJVL+TK
RgX3LYqkY52ewNH2WJX32UNFARF9WWnxWmXxT5/H6pRTQ47MPxczkVakyqQgojrahmnQL2liXCLR
AYIu0a4458FEHFHVl76sHtFfUC7a6bVRDKFmKqG5MUueZf9NZGlx9aSzRWMUxMXIMOyBIpr7K4t8
m35mWmUDXY/Woj62MT4tjbFzMAraB7u12ND0kth11CcBvPad7MAGuRDdMuMBMkS6u8gj1G3sLd5G
H2OzNGmQCe578sggWJpwdFdNJQBadXySDRZv5pPsx4fOIa2KLAUgtfTd5ujFB1gPwURGAcqQ/ljY
uIZq3mTBwXUYGrc/aXkDiscbPzLHZCPHao94niAb3ItnRz8x+JQFKkWwXGm1izJrLSofqUkKG7ft
Z6xrMQlkBHCkzSErh3NMG7XVJRvVMN83nv9RRwB+M53Qi1y+66Zx1+bq3k8MsiWXA34l/Umwsrpz
098d4U70lQV2VJQ7h95qjkSDVQGcFQBbsYPi1YR4M5k7lfptgHmdIFtHuw0m7IUBUyK6LrjlNl2d
4MID5TnxyzsuBCmbDJTIQbFIAhrLqQ+7bfZkdp8q1htIkp+Lx3ag6ZlJkN4SOL0Ps8vQzkR4n6Jh
fue6eTO9+ikbagJlYrQf1uD8g03z13QGGuUOaW3UUAw0BtBlvg+kxyTDrBXacUa/cw3YSofFAaVt
kQvtTooiAKcOGWX5LzLYatYMbUkReunVdBrTds9IhSGUFr97CgdgEUL8k/OFxeu2hjPsdQNLFZ+6
1+c8q/PxaIFuB8qyad3yMkb9JXYd9nZuMlHOp98YAfbSn7mPS9QttejUzirYH3ht95mMSFhTo0F/
kV2w2G2tcXj2eOdafd67lkWh1u0xOZzZR68j3ysDU08YsFAbjK4BA0w3diny12rID1o9Po7y4rnx
3SLwvexEXsKzxT+iw2LPVPrNEzyHaQlkGMFMV55DkBRsSjIKbwHzcjY4shp5iYiKjGfCrFNWNLPj
Euni3YhgXxsIJeVQf+OEyjBWsJkPHze85Dk3zGeZMV0QqAnIA/nVuiyQk/geSJVDCAW4tP5BomXS
w4qnaoR/LuJTQ9LckFAsa924mCuSJZThnxuu7TrWfp3a23VN+5z2EVKnZjPp8RUA3ItXTC84ZDa1
0/94erxy8vCeJu6WDU1FBwiT3RP6HU3lsbLUgVoqfZ6SiqS8bP7oaDj5IEgfoMZOQ4zrmfutMEsj
LYPxK2aSz1BnMlScV1HKgNCag6GgOtQiIA0Oa+5qZ9r5QTjANCSStQWmnWzZ1dPa4ZLDCg/YIyXP
Rtu5ojky5j6Ql3yswFIIT73HHUo95cfPo6k/63V9KRWRPDXdB/Ng/QuWPhoOWPu+TJ88FFYP06lh
yI3Kst826c6hRNKh0Ta1THvLsvuKWkDKU79tcXHqFTLR2WTKT1go9hozik8D5xvjRy47OlFjutuJ
T5VTvKf8PRGWF9KaCkz8sAaqotrInCWMGIcfJt3GqrSKX9k1JyNu2PvMSPWNDY7998lOAL2bKMq4
bCr+yqF5pJK4b1brbWNGRL49YVAvtko5n6lVvcpR7YiTDXzH+8qy6DUjxYREmtM0ZC89Jny3FZ/5
gCIhssx1rROu0QiKzorGtZjtr95BjTDpm4c2LoE5QhBDc+71n8Tpn5j2B1VFWMNkrsqm3E6407th
NHkEfOJ4sXE7fDP+9DySCAIm1aIHEftOw4NvylcogoQwjexACoX3CVQBdgoanwjaAKYn8zrp1Tuk
UrTIzc2O5nJN0nGgRvmOYQoJyFzyy6h622ZMeKEcLcAA7vRYXPJpOplKfqcodZYwhhiWefO/rNWP
he4FbA8WaLxWCX8LO5ClNVsXN+0PIUMhFHoBIWGr2Rk3kYXVKUK56Fe8ONAE8VsQ+oyaXRv9u6as
azzDP3LFnhhvbC0juzWb6myRadYSl/qHtPqgG5IVnLJtnnHlwhFwC5ZzBoSDRNjJ1q2b5ug54xsC
YDBh5drMCDtq7W8v0Tfo0ZbxYy6jKbGgIpOo6PkuVAU2WCQHi0Rr6RK0xTSf7W+1SpoI5lS1t8jX
kbrEFIsKylTWAUXUxkWOuupZ+9RDBTue0q4D/M9OdxeJ+Wse9YPZAf7CtbvtLEhJuurJlJrfyppi
3DNDEQgxn4CYBdo0HnULzanwUUgzO2noGlwde6ho/mCZ4dydMX6ByRwfYQObuWkI62VRvijAtLaq
+sLtxkRhOlqut2FXuSlNzh/mmj/CcGK63SQwyJcPq+SlgXuH0nUnvC5d5xVfOstTZrxkM87T1lL5
NoIG4DAvh5uRn90B+ViPkikpPyumkLkiKGgK+YbtLW6Xk8buAVVAudX8BFF+RH7c2IErdHOkC7xd
fbi3Vbp2nf5AKMEW3yMgGGSk0ehdkhpmtW/lT6ptnpVJ+kxhseSMtfZGdNteooD2s2xj1e5RF7bD
qJvOp7WqdeSVG7qXwMSbv/bH8uc/ks5jOXJjC6JfhAgUfG3bO7LZ9OQGQTOEBwqm4L7+HegtNKGR
RpohG6i6JvOk75YvmOYQ/C9uMgZTb23cvk4tRlfpzP526f+wvT6OAjtUmGE3GjKLsbkyuBmjhubb
LFG5Bd+WyF76EcxVHg1iF0/kic1pgaYGq9XGt7rHPmAKaXvHMXROWjMNLkaIoyslAUFJk+QxNcp1
nEG7CNAkDIy+ZDziz62h3Uf5MdZqr9Ju25kN1oOS4GWsQ29I47aqd3jWHP9XQlRjIvA8LzUqnIxL
JZJL4zq7CPJClBGolRFu1DoaaXsNhShahJO58U90FiT+KMGCmrtX25UPqgg+O6rDhc1I9wd8MqkS
Rkla8aGrjqNFfTVTjMAggHOLVfCrrJtDWNBaWUaJ+Cg64u0/zVP/E0ZV+9SpdnpgZUAGzDDe0GmR
FWJ5T3ok+6Btyl8zyZ4ZFd26vngG6Cs2FXsOvEAJlXHDOsh/h2GPEhURlYQqxQkikBFl+jny2zO9
5UM0dndYWfq119UMKvMNt8OqbiucjowPmppAPTTre/zSH5FrhHf8cO1DpO4mErEBTyFq0NmlaZWc
G5xwdzhJn3Bx3dcZS5W52emh3bk1xb61yHKDDrppA3QjNL/8zEX5zOBE5c+TCXd81tNuRMGie+OA
4WXDFvfDb9qt4oZ0ieAqmwZFbHoLFYqTyVn3dgT0OP0MkTf2cbQLtLuPFjECY1VGyNkeWtHjHJtH
9o4ro8rWPjdjXNRrB0rsmDo33zaPWUesSzISqiUerRFfOYS5bPAwShsshdLT1DWvnlW+4uXYNaMx
7CVc/qojfIW5zsGsXLTa7U9dIopxTJt6Kx4qFuXdo5B0KnQQJHiU9itw1TsyHShKUE9Cqq+OKQu6
k5qYyNN+DpuxYtU+21AzBmwCQXhY5iIQKtBcGu2jHYon7GnvpZ8zPMju06I4xp16dQz1AlK3ZGyv
MVrwjSrZ1mAe7pEXZMupQng6WwiiGYZl4G0J+xyKanle0V9P9YtntCiqirPNL3wMaeZJ0WiuUAN/
VD/cmjB/4nL9kz5PRWQNyCGq8ZyF6cuY1Q07i7jkvUrukBH8DEP5ijT0glQOKjdWaVQgE969Jiu3
Q5x8lol7VRYi+6QL7hdVaO03r34hh5XteSTnVBNNdP4QyRbFg2tu0uwPt/YdIt9b6dUcsbSvgxU+
BKX76xvtde70fSKGF6Py92VBOFWUQDLqQe6XlfclNb5cC9HNSgb6LYdZoE39ONvjh1Fib0wG1BiG
vWNzvWPOi0hfY01zO1NwREAt6J1fr4YvjN4UlciY/wvn4BTqANJ56SZkMnc5jKYxXhcpCyGfZtky
B26m+uRJ+QiJ+525/MusyO7sJdxOQM3XYO5fpiJrTwUS6pXbA1et4ncshi8+W+cVsIAGYBpOsjh6
gyf6PIjqWbjAdeP6BZvWsxG6/H3w0cV4r0AEtowZfAucISQbc8mDkRHXIHAKYfxW6fBNwOCLxvUW
BqjIKun1PK3VR1uDaoCBXJNBQRZAYwwYnTFDrIFB3wy7Tc5RUd6PUYDiN6DgVU080ZkZB22QG9oy
mMAYVKB4qJu14xAFyzD+5AUFekBH4TtAGx2WCQ0r/Ba/lF8qHF4YN15wCsKKN5yvxMlfw47coZHQ
klU1dFcSCJ4807mGCqbrPHkc66jH15RJDwoJsos6JR6TfbGk8gFyda3wxyZ6BTUWGGo9+P3+v6dc
GYQ0YOXtyQSFUr0pGXA6JDcsglOE5VwOoMORntVsHOKmfCqt+c0zIGVNxrdGmFOA0Bm4kDNtHnk3
34fMeJ6FhoNtzMdgySiOE+cX9vXjMtpyCPtYzUl2NxfDfnDL/dTZ7xN9Sd5y8MjpxuKTymwELYrh
hDZS71wjo5hu6JBjrEe8+1iHK6H/NZ2p92UVIUSew0eUXYTnBQ+OH8QX7Npi7c3OZU5mgKb+PMM+
it9zyz8qYlxweKVgDSeBtYL5le9kd0xPmQ+40n+tG3KuTCaWeyueOAWw8TDA0X16maSW66Ru3szY
OxtMBhvL+5V2+jlZ+YaA7X9eFv/NPRvj0Jk+hc3ZHA1SrCrH3TRG/WgDU1z3RXrktyClHiQPyX/G
ddnXiqJ+8ErSPgWCfO3Up6KLt2KmJ83Km+ugzZ7qXxxGO2ilj14tsOpTxPtc9aNpvvVF0GzKfnhy
fdQuHLmsOEgMXeptvYmxbm5ZdQ3bwAzNvW0J9qMFKeBpkZEmxTOza7powc0wR/WsiqzbIEch5KFE
gpJM/Vf+CQvVYZ4gea3SX+ycM4lT+dFo0gc/s+9U253q0Q3PAEP01qhFhbjFZ7wJTypV0CD7yWah
ne7SlAj4KRxhlcXK2tiLOEPA/iHPrPiKI0CoTU9s3fLiuX6c7wY1vLYV3o+owlljCnL4TJzh64VD
AG51uSear2HBprJvT/ALq2KdTMWNyEQsmIA/mUe81Sr5cCaU2rnl7iLEiit6AZyZ8WsacxJpF6Tj
PCKBRo1urHrmGJu0Joha0O4JfwB/pooeOUfsruI5eQASC0repGsF7A6QuPHvIoDSKJpTpl6t0scS
GO+mzyto9zpOd7RSwMPQzV0HG/Md777K1k7vAp5i/7aGmbGkKpeXIRpJ6XLHO58/J9XMe4/OaU7V
ZQpQqaBt2gM5tEEZVMtCKsrxOUtvnfmonsupOqnQvg1DRNBsvCeb/tZ7CreFRWXIiArCVxEeNca9
UE7nGfSRKuxtiizVWWz1SH42scJOaZnT+6zYnCFC/RAujEeGrJ4zvIyCkmzq1+x/dnNWj0AcDPwN
2Y/jlleybXdmps91zyQ8DDbNMkG2WwRbkToHUb2v4uSrSplnV6RMVe6XB2lBuMNGxirb4Rlgc93n
/yyHBt1U4kDi9jk1k1O1oMGDBqKCdTClRYwfa4pmbPa+63/miLvDktQXWR9GXpgy9Cl35HT05PyQ
sC5xOfNYenHcR9VX7xgErHMZIecCxzU32S522wt2zGMogqMlGIb3KbtJU31NfcXKBiy+ods7Dz+3
8sEAC5IwPdqLps55HK33eLQuqBCBfnbGjTiyt4DvSFos+5ziLLLvlo0kEpSzkCkanWIVcsHxGO8E
jfY6NGR9jEYi7os5vrpm8VyRCBY087UuWCcHitC0YVJ3wJEACNjBCQv8uAIZ71KKEnnn87w1Bccg
7E8QXdfOIz92KhmRhVTFNgYrs3se/OZiwB8p2CErKNot+HE9tVjVvXFDkBJRKrjG2gnrXvAUEsSw
BcX2YfjNDnbHpY37h4AJfgHDldnfrW806QcuqcVD8zMxo0N0+uZq59Oe1YcI0SVZM0BFBd7H7sfj
wPwhHin6QyIr2gZetNtJFv9LGnqOGsD/I21jFwcUQdZ4l0DmX/YCtZ5f/TijXICD35LqqT3zQnWx
nQt9G+p6P3rlxR/0Kfbqy2yXT47XERWX3lI+eMfoX8Q8XNIuvSQ+GUaYMHzL/pdEilqjn51tEnG4
9k4LqBUPFsCapIFcsvS1eTgh8C+2rdQXxFRPXc3nYefmQ5/C2EOQ3TKMUUlxHzpwCFDtv4E3Fyu3
0Ae0lWuXMDJVuiRDGA+dme8LP/4elXuLE9zEYOrbwX+UtVyzlkPgRifoo8ALbNIRnMdkIgowQw6d
DtNHUQw/qdO9aHLMcllu505sPU/uyRZs1oR08pBCeoAhdII/dBAFkCap9n0FBq0ltLGP9GPcSpCR
GJpNlqeTGn/TitnKEOEyaQJxlW1PuED9AKDgHJvRJ+b2X1Ms+4WKqYGK4xdTS2Nly+JIvCBNjWt8
l4ugx7Ols9Xw5dDT8A3T4lAhiXZ5JTBQCGc4+Ya6tOD6RTJPq4zWhMOpeASNVTCUFg+hykpMgOLk
xm0KBJYOFLEtuV6dc6Le31YY2atAn72aLYE2gOsR2nXzId6EE3v11hh5QyziOefY2oxT+m1mrLVl
xTYCKlCLGXhlxyiudeT8WoFxyFjkuDPndNx1J1n3/yVp/4UVjmQQSBdKNofxMjbtjqWOG1Mhx1nK
445wwrIYtpp9N30IWsztLOvbvLh+066Ah+IfKq/8UYrlc+p7cpXXvCHe9JuF8VsLEngbDumdztGN
y/Fau5JXBtVYEvaoXhE+daj/az18e+y329B574PxiMdv53redgIibA0AfCFiHSyXfUqs4rdM+1+G
mDJ/5Y76eZiKN7I5L4gXM/IlNLRpl1oqdMN7M6TSGErjgYUf1pPZeMd79SpL91G08uYJogZUcxf3
2dFRFiX7IJMzq7hpa1EsbwAX4LNq0s8IoeMuVvlGJAjxZahuSLjuA2j2SL1MACwNZWioyzev5dmT
Dru2HP0X3F7DwVTbKJ5VHmLqPNuDLW2BRBkTdtddMJanfOzfa3d4w5z8pliiIBE131Jl/xs5dhdV
GDrlmueLhB8U7M4PX6AiK9H4hjj4y9idGjoJb/Y8/6QgnRhXPPe28UKi6RPcmBtqfJYw1o+TJodW
Toc+6LmOuOKCiJU3GpJVzgySldj3zH8ResXrpP0d1eLVa+18EyNc9EScrTKJFqQx7WPu6Fdq4BcU
PPMZut7fRLj12ouyd7B7lJjgjyLeYp7iPlq3XvZk+/GDj6pn28O/WeM8obKqxiuhdYSu5SA5TQ4R
vCbIOMd7SI/op5eGQrYe8OKmys5ZW75VvXnn+SjXsbmQX5Rjc8BbXx7NrHaJgQK9YA14AcMRCzvi
/ptjiJa6I0PjW4oHgAF3gmd83zne6+SIN0AM40qQNYRYqzDXbRTIlTTmvXIK1kfKupnDeIgSlAeT
iukg9UMorWBVdtBlBcMVnIj8lKIZBSmM0YEIYBttfK2rc6K6Y8p9XZC+GITjr43WnmVJco2nrMLp
jcwK0/2xnMAD+jGTntAE363tc1LJJ8xE3rrns83y8MUHuMBDFMEkTiqf46BqDyyFf+Oy+ZVzsEO3
55E2XVzxjmxdehPeT0R+Vnmvi/HWx6TNmhnx1LYRPBEx9pA18y4yqUq5S1bgVc5hDHgy715zACWF
rd9dFrLsVKFT2ZrhJsObIiTXsEFKboBy2ArU9r5gIxkM5rWl9VsZTbxQcb1mnxHhiN9q3CYx5bTV
8+HFNmdfX5M+0jrY51SHpUyJdpPawsSv4EzQCPnN/vM2UAQciH55S6r8pU+6Yq9n6S6AJyjJTUwy
bLpYmoBc7TQi5XUxYrSry6NVtFeUn7AOlm5/Jng1heg0Dp9jalMTdvGd16TLRtrsXsg7KO8Lczzm
SlPxoBtALsM55/z6TfNVBo697TVg48bFLkh18cq34r0U7YmkQXYv1aB2eC7vzZw5+NDdd+P4MikH
NJouqeptjl4jkrekjR4NEMdXDYGIM6641Y6LYtlB7yVndrhx9C5oGp14fgYBc3EK5xPOeXRQQPBX
fu8jeqMn3pWWq79H+DfoOzjjSOj8Q6ftrmpJ1qecWHnJbiLRJ/8vZA6tql/4C0XbOXlALIs5/Q1N
9y5IARBjWYmGeCN4EMny6h+DOXyxe/u9cBkSdKjl11UKCHvophWIIk4b2/sgVPO9p5m9itD9jix4
IpnBfN06jbXadSbaLrIBn7upYNHBqWu1CgMJ0XYoUiO99ZjMGKX3ZjTG85RZLw3ShpUYomvjy2+M
Pb8mcRVrowTflQkS4TqM+yz3rXiP4GU6dHY6M6Kv//UYijZa8HgZtim/adfwqszyEhi+dU1b2z1y
OudIm4RzGCCFryqbGYYeAAeXg9muLQ+zjJoY5Zk+U59R+U6M1SoSH0ZUY/fL7QLED6/xrypcdr3L
osl1py20hVtV9t9p1+7rrmKYWGRk11r/4FaKZaEucdbGpAKQu1RhAfPIlydFjRDUcsDtEpNR0pC2
cxF9n7AdNHMGHuhngBRh11B9C0PAUhye0DIFzcw67AFoRgSGM3okKbE1rZ8wpuXCmxUcsjQMtl1o
o/+INYq4PjvRvG0JB4MZxDrVHvTXTLvA9JE3voTqtPK79qPUE5OzFBqo9s1TwZsHo4OcH1gL7s4M
4NBGVvYZRBYBEuFDbkZHJ5U2DGqMSVkAsL8Cpx/yXFjl+Go5/XbKinPoZY8Ca/xuNEy0lVHyVjUJ
LwqQET7q2dOAQHS85MTcNU7Ou9QMpLwHepUrNqHUbs4+GsKPTpcfbmG+VUkyraciZsQA9XpIIQK6
3iIo1XhWplEzANXTFdM4Y5P+yweMmVa5T0x0Fu5FlABkYx+5aqX4SVrkIX3aiY1Zz9Rp05fM8SMW
5j9sUrzYWEbYUGCicmuMWwyvv7J8fm3gDBBCwIMyztRdOdLsxr+xGT53IIFXDlPOVRbB63FBiq6q
Xj05bnrzk+bd4ga0HSvZi5gGosKBgO0c1/WAn2tDIuwuoKVWfXTNw56ReW1fEAcsawPvvWPycQAw
UaHCSrETVm8Msp+VCD7akNmSXzoXDy71JjP7NzcI3jxFA1Q4LEdkg88vdI2tA3IxqsimCBmm8C7B
VQzjz6Di2XOQTq2Qvfz893UjrDiKgDdnHM0Vzh/EBxXrOGYVYHbwyz2nTftN7u+nYQ2Q281LPHDN
R9YMKDFNL8uWl/bqjyKYAXw1/dkNVZJNxtTGl+Y5wU2TuuMWii1amtJCKJceibdmSVd7EktieJen
8jfp+vtGDzsy3Lu1J1O0wl3CbNkOf2XS4+4qAW0hbES9okmMZuqCDanIoYk084JruVdV/5vNVAi0
ZAwSLfJ8wK2+m1V9b2QNskfHaPCjt2Jne8vUIwBDPsKxXzu0l1TQL8AHKNLhMkjb4nEy34FeWsRS
EiiFf6DtSxpZ7mUV5+DaSWacTfVAF/4Xhc2woRRg0NlzUmhzfJL9GGzCKLkRrk3lWt1ByANsiCAD
8laP9FrX091YKIZ8KQhSMx2w/HMtzhEXRA8BfOuP2j4xwrvlsse+6CXUxY67m0Bk7bzCekARJYl7
Q7pgdtlnIdjZJCGPZ+FARIi798QYnwjwOpu1ivZTnQrEDyk3dJDJHciZAxlx1YIows1s0B8trttV
nHFrU2PdkTQAuYBGa9L21yCS51S1f2GrJ+405DXI779LVicrUcwXXP5vBJkz7E+AX6h5OvMaMO0Q
rrmOpH4JlfptTM85oYW4NxjVggt6bqv6aUEatqODOnwsu03qkeZe2bzfufFLfMeXO5Ny686o0AOn
P3qDfIMrxHYQGUmCKoKly0uxZIEuX/7kzQCFuy/c5RR2kHQQhHVQFGteT98f3JXlsC+ybL4ibctP
w+jv0EE84e+BorU4Lyr6/7bklDQzsuntCAt363DXpKRot+2ITjLlTEwXbWw0IOUTDz4YffQ7hz7N
d2JmTxzGTJ5F8lG6fbyRkfhkvtasIJffl71zP7ESZ0HB7ZhbRPOF+szXeZyrLVFc/2qf+mkk12ZQ
/V+N3Qyu8RULgMeivCcESSNccBW7mQqdKuMMSSiMWdtvcVl2R4MjIRyM5xB9pM2lkoQdkpNuJjwV
JcWT22EMBeOWXVlKZw9e5vQX3vB210QQCZHZ4qFlSnboTNvExjThD4XB4R5IkBwkV5OM5bUGHoYU
EV8gAHjtjBjjN3BUFiMrnsaKlXDaOd1etSgTeQrMT12q9Iv4jwC/tqnv2qr3XxpDtl99VYp0jb+a
mlWamdgbpWGsWfJO/ybMaffAtCOOMbMxFGkCFdKOcLR8HrTetbxVbabt1Z6a9jnBu0v+EAW5h7Rs
ZD4ogwaqlYlo5gDAgF+cjKyDgWNkZ+JOx3JvDs24cAgCD620MZ4nO2X8DAzF+6KeEUc9JEUNt8jp
SM8edUNjNaW3ZhL0dFlav8Fkqv5AFLCht0xL7VpIGltpgRRYMRUOqJXxkSPYwEZ+qauGP1JCXi1H
N/3INbRam9NcVZBKupEaY8b72TsyRhxWm5gbDH9CqsozHB+KzFA9r2aJPsJI+gLKSh6BJm3DWB+g
3hc+DUxjkLGXc7BL/NgJmvvaxh+6NgMHLqAgvDXoPdKGdP8gSEpYhJgLn8i+0RX2O/LAKOAaRFAv
rjNP9ONiiH8plMiMwaF9l3gBVlFnMNEf9Sh7q6Q6aVeiHMlVHe6sORMPlZMkzxmPtwHwkIH6vqxr
/ylr+ijBRhewrXAarb5aQXuL2VM/9fNSYjqWBed8yEjTCUxyPNfhzJ2ThJx9jertPT7n0d7AM8c9
PMvhyEhWfoNsgOcD63kXe1GFvFSBSJ2qFheF7zdr/oYBaMVhSqCT5AFt8x8LWEZ1YBhtQ2vI3bOe
rPJr6kSI4sIqWQ105qOVsyFrffXg4t7YpCWqBA5LvfKjGdqCp5lvzJrma5fizJ9X2KXI6oWOdqhD
4K590zq7kqF+uo3w4rBSpVe7aAn3jJEVwro+oANX7ZDh7JeSMJjaMOpt2TEl4iPpceL0CF9zdvpT
TJhN1QzqEfPodPS1Zd+To8HWwrar+8jBj9zY5fTitcnEPL7JzEOQojIVWCHvk8FLzg1Q30tPcMjd
7NPizXaPg8Mfi+KR7X/w7LWi/CYiBDs/mRD5xrbC+gxOIj8EpkHlYclB7hvdL4825FBQEFkR7Nu4
9K6oat+ocMIdM9sGWjHqHZNd80p5JMCMQx1tU998cbqos3eigz90MLoWHUPWeriiah9CvZgn68OI
y/qpsarWYB6XpSeHOE/4Oxn3QTcmH03ClTKZaEnbPnpXbaGAaXLUwvROyMes3vhAx1Xd5XxPaTDi
PfpFyfKqQExbtYvYKzrohvlsRWpWAtgNiTFXQcCSAgAVQ52hfDdm/V3POHOshYlBgT+d5Gh+lY0o
1rgwwESbalyDikDRNXvVpprGe0Rq1QbmCowTjJ2XEoxHPXOxDUDdxgqSOKACqKhI2SBWYU2qXfyZ
YWDd510FqKdq35Sjt0GTA1ynJuA04DBQtbVC1fA5kxh4jGGnHRrWD8yGLFl+WMpHVzE2hGZm0ElK
z+/u8LHZYIVBs89ERq0YjZo7S/NTJ7crHOZ834pOPRmZicwXNEKXJn91zP3p1CMzpYQdCE9s57ew
9EaexBlO9qGb/fRT1ugl+wCUsg1VBMVUYHy3eO7XjsweKzP8mtNsr60p4+nVW1uShO6D3SmbP1w0
25LjcI1zpl77pacvbmmEazW762Zqp8fO8D+FHP+5ISvg3KJFI5Jt7bjesw8ffOW2vsPqKflrhGVg
qHbHW4Ri9OKMs7uFDvwRRqR+5I2Q+x5+99oZE3sHHyk5sxfHDmL7r1nUYF+Lz/mMBU5qNg6Z+uyV
ZqjWlf5l4J/dLDgru9QKv8c2HrEPjOK9zwL3q7Wkei/YOn7IrEOkTMDkFi3DhMTL+7PTVG/GqHps
4oHmt0rJuZ3DbGPqptrOhADzEeQvPMJMpieK6Sha23L0OD2HbW15N5rYhEDlDu2RefQ9xTwSitOS
n4s8cSqZOtq5QzUZVq+hN2VrHutyH6u624qA8F9BKCabPAP2hId4rY/gAGPkI2FXNR9loC6hWdqb
AO7DU5SUzSXGnUHOlbioXCzrUvfG/AYnZOtTbJJTS7672zg03eJbt2N8rgaLmagTfCjtnsVQ3GUJ
dMRBptmTMOLiGNGu7WojFOdhHHEPB2flVo8txup1oYNThItkM5sZ8cyJa6M+LzxkSUwh6wTZgKWv
thqXuEjrEAbljfKAA9M7xBoQJGgOb4PAfD5OdoiEF2XfWrNBX+UMbP7/JQ/l+GCjCide0/pr4/xb
aPGRDUgrbM0vnHS/OKVRmFDn5TvZ5j7ZRNG3U/LS90TerBwM0KvGM6karEoC9RiCg0pCfgXiJTsA
e06KNERiFCA+s6p9NtQTmgr0IL4uyC31TrUbYj9vhAYgIsuzokldSmjAQCb70FL4JkF9rKubadBM
RZQ6KEJKIZIZ0T4lYTEKGmuNR4kDi4CAkK1Mw5h4rHDnYz67BQbqfi9hEdEzpFuoFzwfToNgx2fE
7Yknbmcg/3595JJ9R+F/n1jGexE2eMFL60l4xgF3/1vIEKi2UJ7azDgYYKLQMFomU5Y5g9KYsRPG
wl5QntOtNFHadE2W7VrFYUn3Vh8zW5cvkpXGBmY+LpzUKj9CQJtrDqFscV7OR69h+hxX1p3LuOOY
NzN8w1JUWbsG0M86zqsmiOmFBC8reX/Wtl3Pj0nbEZFiYwAAAcmHVvtilzj1KwsN72Q1jUV5AFQj
m1vUcKZ6ijrfuNFlxu/Efmpm/jW2ENOwoOUR1Sem6VyDrT11aehfrSyUtEcxbYCIkUBx2vrbgKwC
EjAVEGsEuVrTexpyfKRkUmxS2NDQ9FdrhP6XLOBAJdIa5bRqxLt0O3xuLg65uWZZo+xyBTKL/RUM
pHXtufVKGeFPr/vPOMM7pVGBwIHBKBmMXridBwTSHNa4quUiMxqiO7PhoRCYfqUPOLJthvd6ao2V
ERDhS2puu8aJgN1kaCHxDk3AuI8M1m6O36O2WgaebPQtxs2HKfDadZZ7w9oPglftVT9MWFjRR91r
YswW0z27Bzk5XnqVPNsDQivZlwlaeNZzbuo8J6FzbeWiMLJTTlxt//Na7xszTLdpDeeV7/BDlUJ5
NASrOMn0ogQeuY4pY04008h7rAwfGYuIyJ1+6oZOO3PT71YCLZkJuF85bqe2zEkxbJKqjGQWdWPK
opCZYPwwodFlTWWViMEYCbtzaD0QCoJHpx1QtrNYzoIpheDdWus4NN7iqniSJuMGJhiAazioVgg1
XFpeGN2+UL+hKH8r+FwF2RPsx/r7YOR/AvXDWC8GRYh7OP4ajeqAwnDbFS6giTD9HA0+H2JDJz6I
rtwWpRjWCC2eB6sLN6UGfDNWSbaWJn0Xg/N3rRQIcKcfdmRswLd3218aHPQhlnuqBf0DOdYbJ0cX
LRP3PvasE0v+OzGI97puP0Kr+gT3hoJadg8qI2sto2dcJTm6NTbSDYbP6MWPpL1t+zHhnbe+NDYo
NnOIIxuDS4Qd6MExzPcgbHjWtFsfsfKFHLhwf7sSqVKdWDh0iAd7DbMEi2pUvfdV2J/cgMuNjOYT
R2qJ2p241NC1630AEBV3VIuuIZnufGBMppkaWGu4fL08PnQa1D+L7tfJnL2tSNUXXby1nUjC5AzB
De8XKNoxt7LrSII3CCw/ieJorQnd2c8G6xxCTKJN443zZla6PSXUJigdEnDCLAPBYjL2nNF6wjb4
Ig/t0M/pq+GJK3YHc+e407AuU43z12c5iQ9rPxTOd9ix56g6+eeXwLm1B6QrtbubxagLtbP56Vrq
GNoRgrZZ4jtoBYoVbZLh5x4ar/4B/3ThXelWiRvhEYYUAnPoQ6TyAmiKh33u/thM8g6mdIQhY51V
QGzzenlus754wodOg6vAAhis9igflTxQFiNFNvM7u8YZNyEjWYmuv3Ia3LrB+Iq84NN3WGaAWYUs
aea/WLD9Narp5pBrhMNVjqYvrRNzU8ettaEweZdJ85FjtMM01V2w/qrPLtF6AxKZVRUt/1r47FfD
NjLeDMO6soOH1jjID8hrD73Px2Dp2zTz3PrUnAwNJBIbRewCujm9Sht2ff8lP2IWVyiKeLgGSVqf
DNi8EfMsdySHoycs4dAa2XQrKARksGz3RwiNToGNjRHEHf8aN82kxMVJomHLaoXEx1YRhWmwGEJA
YG0cBMU0bN/CTb9Yz2bIsZxD4scHU8UfKZr5jWv4D1ju7mYy0LEizp8mKc5uiUXMb6K3PiALAtGS
meWXYYzbXcm1tc6RLhEjVLwXYLVAR+cIsrgH25TU1yzDqIywFQykX/y1hCFBuljEp/VY8LE4ehfX
wBodSmWS1CwTiAgeTBaFzY7jw1xro74nhdtCds6ipvcnZBIOsyuZy+NULp2RQLbM0Pid2L10S4ha
SRK6+jOX8mZQrGicLn+qlVevK+U/jtXA6tsiibbNRo5LuiD0s/0tF2F7hziQjU5uRLs4joetlpS5
+Db5YVRkfyEHnRBIuVWI6LmYDyBX4iPTQOgBjocjhlu+sYx5my0Q8tjVu9wPKnRTmE+smtOLOgm+
4JxgLIdfvY9MhK9AEcBpsCzZuPwlXLKzAwcnTavjTaXLcTdkM4e5V//5hDrugrgxN5BvHnUWBXdC
5OPGIjt47eLpHHNi4rDMgoPlbqXswpwz6XIVsg33+9CGcNEk2JKqaS1LPW51GrD0KBoRnU0HRZw2
WYEUEX+CIdqZw3QYe3KqWEZVq7B3by4g0xWNGXiBCXxwO5HXYHp8CU5oVBs8KOMdtUK65T6INiGU
rTOUz4J+G0pTbYLTqYT3Vpj2eeBD38AUmJ+jcfBP8cSJYhb2LUCqZKp+zQYCd3pkoSLAELfp+gxa
uB3vU6hndG/WQzLMiqOT/LJ2ro9Di06qHACfWzVZg0RM7FJzWniYhNtTAOWHHsHaOvAQDw3GE680
oJopwrZMbJHvDKwKh+AhgMnLfqYbT9jfqqsCZnIdCXgSuzQJ8MVguhfnoOvE4gFE61xGifUQpDVD
kyH4N9DSlEzXr07HOrwlVoa5kMfOJiKYcQp+q3bBqpt+CP5TwyrRqjzOym5OlKioQfW8MFwDAuZ4
W5uP/3F2Xr2NI2uf/yoH5/ollqHIKi723QtLsrKDnH1DuO02c8789Ptja05j2jOY3l1AkGlZlmlW
seoJ/8DaHT91SdTdydQX1aJoOxBgTd5AY0Yzb5VVwKIQ7y3dul/K1hvLeml1uktFK7ZzJY9NUo3d
vgGJimmKhxnPEAh0HwsbyAr13E0QGKgL4RQKXBsGMJ4SaXIieiE1pLoYp2uLRMfZVdDPihfZ9eMz
EkWUekjWrCcv7OPi0pEeNf0ozsCBUaBOwOC3hEa2kUFMtJuYipVhLo3KbowbNxuqATuXslFQP9z4
mcQ8OBIy4ZiJwHALhC7q8zWZKQpaFR7FQZaHl0mkIUpnjM4hn+hS6Thrf8s8A/VB9EaddVnl1fe+
YipsytpmE0GWDTLiBCQvWbljamNwZYc1wn8yzFdjA8w+KWgezAgLABeepc/655XjPGYBANBDEpnu
xtCj7torZfLaeakkPWprFF1UFym1dbIWF1gVNpO1QIAIJhJgcQvgU4j6I4zEFDrCYGwms+9ux9qj
hjTGY0rmbFkohNClZNicbW434pkLBPgAPv6ViOPgwUIzBMqjcMsnNO0jIM5FYgfLsWotLA4zA01M
6lefrg9ivOmt+hut1XQb0jW/GzugYxF0spVEZzNdEYXowSu6X9NR9/CNi3Q73Zu57wtwfqb6wKlg
xF2qLmlCQrAxUIXhCPiOu+iF91lg9nOhotZgScfaMweTexGqfrqsvcbG3ba9zrsIZAlU5U8Pe+FF
PbM6oLWZl4UWvFe4au3drlCncjLqDalPfaqwRab7VwEmCyhqQdeKMpPLkIz3Y5Cm4SLXR8wPR3x5
Ot2mZYL+GYLwqdeQm7N+oMLYbdPanqVm6uRmbHGx653otcfZgH5ftpZe/lkajncz9ck+ov+69H3D
vR0y6lZDO9iYg1YDbWMn+y79pjwmGa3TZHDCFRVdideAewkwVuCY033gd0jGq1RDvROTlhEufe20
gP505EIeYqwqBzuBhVhhaqjhlMLCYBl2SN/eAk0fvIeYuMw4NbLXSO58jRBi1hnPm2cf4S+3eU2c
fRS/D+lTPcbHvtUOU/JWOTT+hPMhHfkkW9+gJIyti9FWz8WIa4lGUY5lAd6HKY4NdTyP8q/lZzeo
wMCS8y6j7MNPrzpxzG1wKMVIGuZtJ/VtgKMn4/qSzup36ZTL1kwpsY+bfjK2XhPeT5lAwpySVruM
5QTkazpIjQKtUtdSQtUj4p+lCMe5ptw0m2hWwrcibWlNdrKOCaPpZgBE5eZ4RjrlhcDusR272wjV
gAsL47C4wqWoiUgM0DhI70fNvOsCtLydtNpRhV1HHXjnQsNIx6oJTxCtgXiFQTLK9RX1qEIiSdme
JEj2DHLMBdjYY+RmlIyDkQ4slkjwJthfIIlkcX9duhTOy76D7GVdCyt5omTxUIAPd9IBkYzxiez9
0xuCfA93C8lErdtZGkJUvryMh/4OgvW2gjzljsY2CI7Yi+zTyN+FdgwsNd3arniYBRS8YEIUCrJj
bRnXtO6R+aqaV+T5wKIE1c4uoUMz9491ku/QkrmAejO7iPOR4WdWVw8eKZ7bfOJGgjbwXV/f6uDC
DKzRQpC7XrNPVHUwvL4kKaz2BLu3bWTuvdI7+JE8lqaFeQHZlulTi7cwPNiMwGOt+HsWe+/JWCyS
uNtFQtvqUYvlGW7toUcTC0vDycVpwMGbRhn0sRq50kmY6FrsVG6e/M59J7CjClJQrzPokVTwLzXA
120SL1Pp4LNmA9LAhMoEp5Djjion+Mh6ZB3i3Ny7mn+IhfaJ8QlFUqzkCH4jYV72Gt3xgVmXFh+B
tlHOu2cMxJF1edBaCDH2t5lsp3KDlhFMvtyCFpHeizmfT75XrXE7tODYWa9GDXp3cQdGgBaUXNgu
mIMKUlungXXWkJUKfWguEflD11SkcegMjeGG0Ooaim+HxCA472lwvxn4KEbl2mqeB4hnqXqHuYao
fkTHlsY3AOJSEv8Ne6ytlolEZn/uTdb40iOmliZ3IWUj1TULz5JvsI7zRekbTwAUt1no3VkTy37W
3xjYCAxhv0e1fl00OpEnfbysXaBkX60My10pqgqqb68QqaWm1QVXSu9PGYVztzBPdHxPeFxfQY6l
I2p0pJUptPNklWGVjtbu0q/BSXeMgrZLy/ZgGMYJdNJe0Z9kWiA7j8jwHu9uhByBNsPOOETY3BOI
rPq+oLdX7fRMACnxQyqaxhJqEwL9d6LoVlXX4KX6zYgoq6V4DYDHjfVwXw+zKnr0UFf2hxDVnY5v
gDmBteja9gpyaU4uMFzSOrglqHjEEZGGprtOWnkTWwgYxLRoXUW4hgFc2Vk7xI9WBt53wMIpObTA
bTCSCon/Z+FK1VO+VB9hrRbUdYlzu2Oodde1sE4mok+e58HYNBajC3qz8LcqR9sIRp0letSM5TMA
7EerqV8la3cv0le9MzYhoDLfQXve556a0ht2awr0EW0p8741zTeAZkA90qNXKrxhkM5nUSxdeGKI
Ql8krrojDjtIz9jVMHk7t1xj4At0v1gCHNn3CE23YXXZaKh/j2p2tY10kJmk4yydl3lfsioU78oh
+NDK8cFP212Rp8shiO9Qu9rWrnnrNR2VwOHRDpH9G7to5WjofLYFAKHSz95c54DbF8MN1QaYVxMm
j6BFMGrDpgqa/0ozG8ThuktaoSty63UCPE7j+gAsuCxhkbRQw7ty2GSzYC76pxklkbp9LMocHiG+
d3qz9Ax5HBwdZmh30zu4k9fW2hyoPqLSYhtgZCBCGpUJV+RVo9VrdcmD00dvSZuxX4arQbfxEwFq
I8R9brVXqDYco5m+kWpQq6pB7GuakVPp74rYfDFN6wi78c5P6KkaQUWj0yEIaMLQuCCbhpapGx+S
5BuYxUyfpv/bIdKA/xQtEKqWTgEqh5jY6dPF5HyfMv+Gus9FVwzXyUQpdUrxicBYDqLiZ9g/IaMM
YXeo9rHjr2KzxmUCrdeqWMWyXcwOJ2mzdd1nw+0Av4UQhOGnY3im2aPY4B2GZCSl1YsaWzb0LxG+
AHAyt/O9mzIOXhrmqAYxz6LhleTfCR4XDub1mRk92D08o8oCskMJHj80yJHoZ2GlQ00QD+jd5Hb5
ss7Qf8lj90GHIFoLRByQtADN2FzgarKs04hQdGI67avW3FpDe8qr+BR3zlUcsfn113GlFmOJzquO
BdZcGmhRb4dLkYhmYfnlCojxtdsm21yyRudyVo/1X9C2/ehM575DshfWDpPZlRcmMrAQnAmy3Nq8
ggy6y4LZgo2QCk0j8Buu2+jU8BUOwhXSsVRg6mOqoNUsVK6TBCH+7H2jKj83zXxp7/12YrOspuK7
RyMAOUrfuA5B2y+KDsyCNRaPOuyQvVHjZWEZbrKYZtGhksD1NR3L7m3UaLdmaQa6xfXSZmGUst1E
num/WmL0yFUoxStdJ13HEdtDc9Z3Ti3BxQ3gI7lNdbNZ9ZksPzqAM/D2pLFWmu7eJXHuXcMCd8dl
EevpR0Tz9sbBoHJPQU9Cz0SWNXQGlF2DwByoH1hVs0CvFnBrl9bBuGwMoGTIqNOOE3wmeTMGApWo
gRGKsM5T2g9oXay6waLXJmoDbJOHvi9hUAxLtarDAwF4uHbswaF8MWBEfOkNMmAAa79HrDCvYNpf
IgdF6QbZcnYzI8FJc61E6j65gCWhaCAzB3XXsLH/o4vmema/N+jRr4jdp9Ngm/rDqNeCzkcQIRaq
IgYtj8R4l1aB8+b0COB7Enk0ShUJJCOjHejsIFxwMYMq2ViGXs0QJECK1oS/hAzyfAtw09sMtQ+4
RuOJ5QVtvg3K+P6p7oRDJVoL2TOFMVbfXJEG+zDsxKEh47l007qkOpDVl7jF2vbKxiudqhA53c5p
gnELyDxd5rOMeKPaejsiivoqRKsOgT1UkGzM/hbNS5xGXHLkEK3dXZRZ1t5psd1LnPKbzd0NcY3Z
WlctA4rAmEc4sXO9GWeJUew9JgLZwanNxlog0l+IlYZlprcCb24iNeZ2ZUNXzI8pd8cyuMeKHjt7
zzSPNDi9Y91qo3dom1gnLJF+S2x2AapoPNCGz7bwxD13Ifu6velFQxvOtap1oSfDQ6ACMKcED/jr
FabvmgDNsSyFJvmjBUa8qNAS1NZTHUfrsKlylmmA+v2yqH3B5TPVZRaYcE6jDhiasiCn+xkqLnqM
mx9OZWz0iemscaRDWtnV2w+7irjjcVi5jZ26JKWZuyEUC1GxADCxqpMKPUQRAgWmWr1BteGTzO8p
0+jRO7rbbixIEysdwu4G4lhEUTI20LPwnNc29mgoRi9mGKOTOLcn8lnEVFPFU+NAvaTyMFyKFq32
aKJ6Q8oFAUtT+TKBPcF6HBDi6cFT13ICU14HKxmyLzkNckSpblzj3QbV1MO7VUUvhrL1b/5YWpBM
fTomBGwKoUAIqwEKtchmeIu+zMIbzy7uc9fyNpi+Pxciey4raq1DA3IvNJBZBpG1thIZX8uQvSKY
VRGYpdO6iZFMopnCZgoOAnFJx1h26JUsiiC0V6GXF8daS4YVUvjpjRuifQ7sG1ECV0H0NeCDZEG9
1vrqQYvhpIFOAC2Eicc7Aeo+wwMX1PNcs87yg22r+x6Y0wWlNiiWdftBzn00Cu0uLhEJcxwq6E7A
FaWwK3DXtvDXLO3LnI2ZBk98VeXNJ32c4DqdddJTLWy+AczCoNxKXiiLvlpuVd6aTalWUdWWm9aQ
9lJqo34pE7WvBqg7rGgUwaJhXHV5/eKOLU3YIPpeDgCT+jxIN8iF2At9nKU0JDf4qhhKugcpKcNd
KYz3QKhbvZLJ01SkeEikaXlNZ8gIdk1H/T2HseQVhO89FjVztBEil50Yq6hPcxqp9Yny2joqIIqK
gqyMtpNKXxMZyFWXCe0Cv0haUSaC86h/YX1GfY8eWQC8raAdPpZXqYGYeztMlEHcjOIIaJy1E5jG
DpeNcqHjY3rhtnRjCsfaGaULHkO36co3TO4L/nFQobXjQhUl/x0GE1lpiy7XDbA5cGCJJq2XDkzA
Uu8yTGxqEa/K0aTe4QXxKuZ8UTcKB8ilPn+lAxBLJe0I8rWlOwQwm8oTPYc4u6atlO2R4gOPXYek
KdAXi6I8KnNEwymLHgE8bXVH40+ECEL1SIav6pQu7JB5+0kRHaGSnsI0ChIqfVGLmTkOQm2R3Fn5
9FKAqD1CF8Y6tRYuXsxosskkL9EmS+yF1WQ76lLPY5DQmzKxEABCFlyFSFcvYtHGl1HX9QvPE/lN
mUzFdorBJhgEq+zPMHm0KZoVqqpDB7eQ/oCf0HKS6BVDrr3KfBuSQNN8FtXwzUWYn5glJSWPffhJ
nmqPFNrSQwXcCkhI+xBXILD0CpIYpZpkLWFeLMzExfBoLLJXpPkFfQrdRQuMbiTV8GiBZUkAzrsw
MWjhroIH0a/o+I4bgWQ87dgo2QszTWACWc2rKwt/GaQT3iVpSfWBdtWlE9PTqaeeTqFt94vQTD3a
IM5Bb4S3ZpYTQjpWsgMwAdEZs9UA+EdVR292CzwLAeyufJ9K4b1gbT+Mh0ogr7OiHQ5UQNOAwbKV
6DgR6HZXRXsRpa0LcRn5FUkF1E5f+t5K4W0LZYSXVBhbCqqlBg2RHIKCSJqUjXfnWm4Bh2KUAbKA
reYgb9vU8r5AcvBNRSgpkrb3Q7lAex8sgz4mWkle4tmPoymye32Yq360BYpq2Y8+hd2MSuhtZxtY
ZDLHR9QNLbu1EbwfgERiHEBJ0yp7LEA7C9smUE9dnTznA4XunRmETbST4CTTVagZICNCFz4YpcXU
tjZ2kRvuThjoliGp06GJcJtJNNAyEFc0fsPahWdjosrso9QivOY6oPUR7oIyzZ3Lakq4maM49UEB
W7lt7zqpMuvWxXAHqifoufSee2eCiOjAvD/qUBvtA10lmOBpYXXWJfzQKLyq27Iy18ZAvAXAyM6R
coCHL40RKb6JtI4z0FMBtNBoXTyzoCjRYBKdtgNUhzuSgwQ74t9tiCYFDTb9HbNovaNTaukQIaRE
8UMP9HqPegJ6FHoRhdOqZbX3953pdYD7hkinxplmWXQtikgle+Lb4MZCsjJcOm6WZ9xOrXBvqUM5
HuKiGA7smhhhJDoQvoPqtU9h+sGAhOLhDgrsm+KYBcwCjvYwCCYi730Lxi41j5hR2MVpzPWeYMtR
UV7uWVPG6lkXZiTA1E+uHxI40IVAFGrS3VBs7QKusrtN/bZA+gfCNo2DdizI0/xoTMsIid4pyYNP
xD+HrL+nhFpncJwRHgqiUxJYtTldtrVvkjc6SMB4T10gdbefa+oAsxdZL12Ha15NrbVy4SiwISWQ
r+jLSpA4IGiD2T9aNMOi0kjxwGtGUY0dOw5JO+FSW0JChLCQaDOqmnyVdSlv8m2z1o9jWmPW2USS
PAlSR5csMx8fmj1ieKCJkP43qfuiTwcAIUjBwnWdgu7kAgVQZB4dvJhYgDIgE4yzKzxg5+DMplOx
9EjEabO4enqHXkuIr23JeCyitipfUogHE+mkRscOIhXUO4kzL8JpgDzAifRqcFd61dtg8PKuBWM2
6cgiXGC1izp4zOb5hnSi90DIJE+VY1I2CMAbsMD7fRYucUcfAfJjyOitYscA8zvW9GWo64V5deHY
k3yh/KuMjV9oVnTf1EUB5r7PWusGL2n3pCzX4uwE+vqLwqXvgHY9XKKDpprsURuDXDyFE6rlR+lo
6lOA5+WKE1AB2wCoSRadZi+qA+c0cwiZz5qkIbWkcKJDs7ZnPL1NowbzkWYGANLksSSrl5OpjYvU
lrcESGNOWyo04K1gP1D4cI2p0Bc45+BzkCbKQpixKwJ9041FL14CA6F+rEsKINo04WFK5+Wofc81
bDUvutIv22WDckLCbpNN+Nhj/EqtBfRcPm+LcUCwZfeBdR0nlVns0KSsrDUK1PQWR4xr1ogfmsWT
cvtJQzvVMwAwhVMab3N6Dha1jNyw0R2yK3PTxbiSLqqu1cU20WNX2/ad5mrHsZjNkgLfAHMIvXd8
g26D/IbQChb0oIMvNEwjdgeFa+yAoSPoUgtnq7dThPwfwcOb5zXJ9wF8Dyg8zbpKgXxZS3SSZmlR
e2RuFewBN7rKlHVRgD45NdJqZwU7KU7cLSG7fq1QWGxUuaMDSME+BWers0ZliAQ4bdIjxs/2N8uR
ifg77HY5XZdj71RYNWqueai467tVHCtxndsi/tZNWHhc2EwoarBmpD1B3rSDO/C8mNqntj+iaoG6
Cjgf425oarRsrGqqkk0U2HAVIg3k+0vnJqjZw9SgamI7qNourFrIN7dX4XPrCoAGqR4YwaVeG/AN
epGgpurkerId7S4k9oItbS4lIK71hIS7huZfWbR30ozNDP6mb4mVifnSliYKIrW56Zu7WmkILJfm
qBDJ6NJiBV/PM3Cn4Ay3deW6ayggrDC1gn2GV4yOWrGfP4GIgYjTSHwvLlTceB+GGdkgIIeYohRd
iTmDipL83WlxPUNhw84NoDSGeIAU1D+aNOFfE0tgyDh4kOwnrv+mdgzdwf+ij1HGC/EruQCVb92M
DQ50C3rdCBrQZXK/Y/UwDcsAYItx5fl9/oTKmJYjnq13HsPZls9ZWLJyzR1XOtG07JoCeoqTo5Ih
2eGqpkvsVSqBPWxc3okGP0gTtmI9BWUVFm7t3iAkGveztFApJn1p64ldEj77csTdsnAmw70zTBc5
8nXfN3FEQSWepoqY3U2DK9I5h3/ZjAMaeFFBRnLZRDAmlojt+DndKJFH1kqaEBD56GaYMnTngTI4
l2YRIBu9iFnNwyOzcBBLE6xhvA6FM1bv9CPEvgmFclcyjxGnp3PQqAeU5WMEEEpAli1iKoVyT3Tj
4RgyArbQr/qYnsGdIdOwuJJTpzUHw0Sh+gl3rdG+MZNQ9Jce3siYdnecpkSzD2CY3CG/Vbkb16f6
MBAm96H4tGicMD/1yoAeflH2JtskEEEL/lNjIbc/Kkr9W5Ghqv6tK1C6R5uuIizLF4UlTdDDobAI
Zt0SRT6v7GFxEbHo2QcUzwoXQVRQrOza8VoT8l+BCLp7M8Rz5EyfXTrxe5ToIxsNhMawpPGRQfvG
qLgXPUlTmrYVguOlA6ofBo89hBX0PcaSiS5pyGZrUxix9kz1rHPXeGUmWrQYIs007SV9D7eYQGRW
lU3LHx3IDzD+wqJxq8jfgeOrLsVN2UsT5IA5ZQeBtLwcivWUkvpvHd2EaNHpTlJuzTaV+sYkLMq+
x6brCW+FwFJHW1wMTSGOXdY3j5rdpol2OUm/YvbDQxkT5H97w8o/8aWIxcGnviWuu6jzqbPGkIdx
RG2LfECSG+i9n3JnF4w9u0aCQjKAx0HLNtGUjtcpItXdvsCVVDwEI+P0NBaNW1wCOiKY8oEWoSvR
SQ2zMQpWNPuKAjqgoJXXJNAQzBZN1wU242P36I5eRmYLza+hHEXelBSPIVjf6rrQcfm+VW7UR9sE
w2njQNpsuoBHFPIpQqdgfCNT1BDe7N7tup0LbndYx07SI3E6WBX6P1lWzlxwSp3GbVlqIwBbEOlu
fRWU6AVBuxXWBNQgLcGDXURTuMnTT6vEDSQC8wi2/t//+h//+3+9D//T/57f5AlzJfsX8MobbIma
+r//bch//6s4v7z9+O9/O7YjpTSpmVBpQ3WSQJ+fv7+dkACe3/1fHeEMVwmUYFyQTfrekUX1Xtec
be2IfayLGQCzq6fuUjjdzI091DH4K9k8Z2a/rNxgU+XuUfPU5p/PS5h/c162Y1mGlJZhWab15bxM
QWcMFMO9Cux9Xdj7uPSOiuyl7+2dFmmPs4a8GMNrhFKu61J/i01aFkV/i6yQuNCVvUVO4TjG1jcz
wg0Vd7gczc9Mr/A0fBSZiyeUfVKNN6suHHOabwIhmhryEo4zS7erb7M0vJ6koEnfPk86//9kHyoq
71nibqZa7OUo9omP7LHrXv7mf5+v+ZcxwbeUeiwhjuPoUv/yv0cNVG8vae97C+Kn1T37BQK9erzq
Df53rrWo7VVuO/QxGafKO5I5rpvCfJYCsWZgNgohpxp1Vg0YUBHIA/vqWgDeRBVqbRn5ddCXSL8r
BhhNfL1wjzVZJoIQCNhZiN41YuWjWyxaEErQh7Julh3izWnyLWSvq/L8hoLANu6hJo3RvQIGaXFG
VGApPNMCYsZEsl5LXV/985Ux/u7KOMJ2MJBRLtJSX2YFnt3SZLDr+7rEVaRATCTR32qLkU/C68jD
GAltu36cUZMb0Vs7XziU1qvb+fRkNjx0YXhtwSGSjdh3Irj+zek5fxk4JaS0hekAeuDGmm+2P91M
lm9T6LXj/DxwArmlMt32lb0bE6Tj8HLzm/Dg4zGXu+KAHsUp1Jo7d+g2FhNyvpGiUux/c05CfD2p
megmXaFbJre7EF/ucOI+xzLDmi5h2DOLjzxinEgSOk+bPgVf/8cB39bJ5vwiBzz0V7D5fOX5fNCn
w1Ln9seT+CXv3vPhyIPv/HgpsiUqZ4I0jZ/T7nirX9QbB/yI59q5rxEnOZ7f+PN5fu9w7/fH+S39
fw78Tf2nh2iP52+RfuBApx7ES74cuMnXvMazKI481y888VDu/IzUxPlxfoUX+ZbnPz+yZH4PNDxe
7LjVMkTe4OQFGw54hsX7x/Nr5W+0aMljep2/dsfzg5f5DN50/rXplcMfT/M7zx8w3J8Pzr/Or80f
dX4GH8j/86pOGETp859A7+Q3g6/+MvamZQhlKdNhl7fVl5Uko49He8mnrZAl90KF0O1c6lb5Oi+d
gw90xNfl3bxazPd8LswNaMDLusalzFKbKXW2Ex1RzcHx3Yl+dy//zbnZlmLfMeAAzCvdrzdLR6Am
kZGL7+M03MQVG53HitZzT/d0MsLpTWRYzIQsTuiS0KBAeExhj9JdxtguaVBdu4pdwG6f/y9u5L/s
isqc72LBxsOtw+Gv54amgpeXrR3dzzuMnveXelbc6B07Uaxh1cEuE2sETN0tNu7cIdnNvCv6FXii
oL+kVL2b18gozG9+M55/d14Om5flgna1uK9/Pa/M1KoMFZDoPm7JCTkvlRc3tHlfa4CSOuPlx85B
uDbaJAJ8PzubsHZiUhsEwm+rJF7Nu1YV/fa8/m4sHdM0lSWV4xBc/3peXZFJe3AFjN2Ia5QWN/no
P836bpHqAREgbOUF1zV3wqxkOu9MddyhmNvcOQ6dUts+aVH2Lg32EcTM/l+vmYvwMbuwaRimBVT+
y/pnFV3lKMTk7uZds876y1jrnnP8tXKPXbR0gZh16940r3R0sPXI3ubUkOtuXPipB0KDfSUeHlCr
Pfzzef2IrH7Z5efzUlLoDKUQlvN1L0uUW2WaP935E/O+cU49bC8Ilbd663349LfqADC1SsShFKx5
AyELqj9U52cBnVBymsannrofIiTn67TpKenLg66PbyLGIT0f+Nrdom250n35oUtghfNF91t8PPM8
uK5KZ9uNPYua9li34D8QxPUwn8gk1iRhvsake60leLz+879t20yFL/8209d0hbRsxVfj16lSySLy
pTWOd3lnfIoEVmap+oe8DyMQZmwFWDAkJ0zNpg8BGvUd0d4JVR5VQ0qWQJrv6qlG4MRCCZgM9bOO
ZyFXOSFmyCoRZ8hUxJ7nLBW+TWgfGOE+tkbigFxTF3RxzEuMCuWm1/nWzujNNHMa1HmTRoYwe5l1
VuiPdMd18xb3iwQQQpuevMlMl3DPgqcoUt2VZTYFfov02yaqo8c4IGPXMd5axzLEWNKN7ztAZpuo
aZ+VUoC5fJIcmVfD4b8k81O2JYqPKqbYILCDlgqCJi6kn/98nc35lvv1OrOq2roLDFUqwQz/9Tpr
MT7jQyUGphdLvnQOwL5fCXiPysk+en2ltBGN1v62xsUWmDHTRvrXftAv58khIZlhfUJMkt9YNRY1
VhvfZ9bvAqYfa/yXkyTFBCvKkuHqujmvK38KmKrI5Qq543D3Y50NWfdTolkvgpka0cbzJ+LezkWo
qX2OzfyGasNbz5zVB2L3hJ1B2nS121vVy4+coHER232z9JvpU032lkrr67w/kMmSCrs0/n8fXll/
nc6uAD5hz9PZceTXnQIt6MJUYHbv4tlJyfef9M456ZIy3Hwrz0kVcgH3cVncKHK5mO0BA/S5hz7T
rx5qri/YYGavIfZkLus6QvZEuESvQv1YjETFYp8Mb7HBLFOAAfsJKm/oHMHkYP/kBcSO/S0Tbmbl
9w8k8qcptE//PJnk12xM6oau24Zj2ALdMZatL+NEDXVMMitk2oY/JhO35bGX+Vr32Jcb96hC90Ox
fvdVBjiIaI6Rifv+cs5YFKxHSHnzxk2dCzj2ToPd3LvBdZ70t4pQPAfrTMoBqbnPiVWm+B5FPe7y
qr+dh1oUMz09hMgQ1xZpCLkdjhCqtbcV214UO1uY7KtM5zpk4bUWOQfpRqsKJ3MtIlmr3I8sYBnP
6K6J+F6W+U0XkAPkYu5rbqcgvrcs3MNJBqVDgmeyffeEPbH/SlsaNZWGhQCJiefIITCK2MBYLhH9
vZnInOZNS8vtlTZ7j1ut2GlOtv7nq/8j1/3zXXK++kooyb4vgDX8evW1zqSi5+vhnd6T73XxCjnP
h/nqwg5Y4F1ImTFfqyS/qXU0OyPyYZ+13Q5u2RSXMWYj9YxB6fJd0hWHLPVfo9j9qKLhpOXiFhmJ
3+xsf3e+hsk8kbpluFIaX2YLcvOTORjNebb0BjtsPNzmILL1vn+OYawKHApqwMrURXd+bK/AtdxC
gl/X40y4YeL32Y0lxE4X1n7OXaUFMLjsb7UIeLbyHv/5+v44n1+vr21hHIViEPGL67hfo72IFULQ
FTjpxvCgq+lNb6gzgJNmZxG7OUSgAPXpQ7zyU4GyBGRNTK7VxB2Zh+k7CIPHqc1vJNa5EfHqP5/d
XxZySfCCxJfNVglSwLG/nh18aSHrxjjN8Qtd7Zs5ju9G79O31BJB75WtqrUf97dz3AcTa6Nnw1ue
4bDUZOvG0nayO2kNuhl6fB9ZJDeyu/3nU4RizAz89Qo6yjEBbrEOmsr8sUr+aR2fODWqnZ5++lFF
+lN2ec40feP4M808H5NVcnBOM3lW1j3P5JDn5/ObFetlvCFdPX/LMQ9XohT27hfvJLAJPeBmzYvz
R410RuONbt7rmBfxwvnjzx/8M43l4+eoj3STvzXnrlytHw9S0nMaOkcgPOIlueb8Igf9Pcdf0tA5
ZyKzPOefHPAgCxUw7gBs/vh1IAs/3/Cf1PTH159pKQfze6vj+ZWfKSrfnrPUc37KM99OML74vPPP
fv7C+XfO7+O4w6uNhHa+W4Yjr57z2DkpZdiTd/LOn4+qv+eYjHN+hPPV/H32Kb6mBUgUKalMaZB9
cntZX2I9fC1cr0Wb9iSyecgY0HPxgecx/fQo6v0YU54Rrz4PGMcMEjHcglGfj34UKTjg8ccr7Kl8
GD/gpP88Nc5vjWFqcsSnnceeg5/1Cw7+KGH8UboIuLPnSQBMrcNN8Dz2/fE85DEbxrn0cH7umyOz
YC5A/BxYqOgc/2dYz+Pz85kBYXB5Pr/yc5QYovNxfZ4jfC4v/fgcld/P0+jHp3LAy/+ZOufP4PN+
HgDsBev1x5/gIK/nv8UzxQhf+2Zl74x6pP+oP6DzghbVuSgxFzH4iRbNP6fqcH7mhxz/fJy/7cd5
evxmsfiaw0oKmq7FM1ojSpniS94/2UEpIsyUT/Nu1qfEB4ZzmhMakYfXarRPvmZjj2pv/5Pzkw7T
gVfQQt3jXMDDgfHm/yNPnM9IwFc1qIZL9tovOSwdctMDfNKdesM5KJdIsxhufxRJdfuk1/apZ6fM
G+1FT9VRZRmBm32Ys6WIKnnUUVC0Zssr+btS+F9K9POJ2exKrP8mEh32l+00smiZ0goHUZ0kSC1F
29YqP+ftX9mz2H9/67XOlRc+KkHu+n84O7vmtq1saf+hF1X4xsatKNmWZEWmRlJs37BS9jFIgARA
gARA/Pr36S1rKgJZ4iQXOZk5mSQgsPf66O7Va7/+gRLoSe/MNDiA8JdVxHdVePPPvyMFIe0F95vE
mU6+Y7KNMS/b9DxWR2s6UoQd4odsH5EgF5/CvCIngTHxLTO//Mj2ry/umvqw6uaqzR0qFUZK6PfP
JqOj8xUkXhLGPhmdVwbi+bZaShpTH0YU8w+Yq350KzJ5DRaBTEeRP2Pivs2GpywhibMpNTP7uaoj
9jjcWuwGIFYFZEAuPfO+jnKknit2XS/xsQN0g8n76jIfrxw2fzy0+UAsj7AJEKchNA58/4q5i08u
nbAbI1zrD4vnDI9s1bpZEKC6A9RHNUynByFBPGf/Q8Mukoszz3gUsGEjKfUNwJcX0p5PsJJyWOHk
yDTwg/ClbJF9N5votsKVtdouH90AbA4GpNh7N25zuHRhRdy4BH9a/zBSLapsS1wKIUCmoC4e33+4
40KIh/NTP0oDj9tALfT2w7Lhs0CCs95x4GrId0adWpb4ZQ0Wu32Y/Qklf7NcMkLPaMhc+DDvGZaD
gxcc7ll4yxa7zXiTmfzRMgG+8ytwsP/N3F9nnlNZ7U0xRDEJNwGBQzcfI7edPKcYqF1lmgcLuCPW
08VoSwDOHLSj5Y8FnxzCoiirL0Vq7qicLtwu+VmU4QPTG1/cbfchJ8upuytpkXInuk7WzpmPfdR8
J4B1VGucR48VVMEUtGP2t8epb7sFeKJEN5wwQ9taJfyHHB4QhIz98H+qv1ATppvcJvlVMSKNbtE2
q7wUBGqy8CHchwysBLDhnNc4vFKoVg/V+Chnm56Der4w9vS9J++Z8MtZ9Xw6Yn8K7OU55eghQJ8m
mkx0mFn/bosO9JnKJG2e3qmvyNLs3rSG9B19FqIXVLR2REXxeu9//ONegg4iiFwCIsBGCsr19uND
DOMmtxiql4dyaR346EgM7sMYlJZOue1paCN6X7+bh/F+XuS0EoO502srQeWbXcJgO+NE/wN8fOqT
I5bx0gDCF2QomRRk2O4v4mxclA9uBk67YEqYo9k76SflOcz578X6IgWkLMLYsAiReRDDOaqK5Q7G
uY4LIsiKXEg+6N8NpKAC/xrgpq+/9MgmEGBcdN7/ec3A6naAp4CjnoKzNnAPMKou9kNVB946dJ8z
tAnFAUyYZjxzwivlDNPHDwaX3sqlLnDBQqqun+MuCiAAyNADU65IKDje9936R38Ir0zOZ96Aj/Aa
kQbMS8ZhRNNmS4KACW5UrrXuMnnhRIHlxI/24JuWDwVoEWJq/8H8G4WgV/C7FoXAXktsqMl3X3W8
lb3Yh8kmYI53AHSwjK+Tfv+1odfWOeoMDEq8vdlvbxo+s6AAwauK1GXgfHPcbh4M8WdF7yYrUDMS
yX1+oIUaaM/Enu72uw9oISxTJ3YTDmI2bBG/r5q5Ej7X7q4s3V+GCl+ZzWGZEVMId0NPwYv40XTA
Iy7z2y0QngMtBZwxtty+JCm/nAcmjuhYIgjoFycKGDtNomlKc1bsA8copXrgTw+WjF73X12mm7J1
9h19ym3mmE9Z63xTYy+KpD8YtDCrTw1wl6KafrQI9bIFOEHJfuYynogQ3ECXqxiptPOnl7HeI8BK
o/IlwsVQI+DNYUdZR3yiTEIQe/hLEVhHkeWH10TsJ3HFTsUzEXnZT/TtzDOdKAMgr0H9YyDPOHAn
ZWYXxwB+zLc96OO6aXoXDuvHdgGd03CTKDWLkqDFIS1KYCfVKYpgLB/5piOuE6ias0Fn2O3cXwhC
29n7T+ifyF8Ax8aDNYQCM9GkgMoLotsOO2q0n4uZ7rcgTZ2eV9JdF9vFVpt1Gvjr8J+XsBBaLdBv
Ft9YPfyxqGHENgxY67KIdmIK6+58RXAi2MJtwyEmzPsYjuLk+3ZOPby8S7ucPl+s5lJDCBVTnZJl
2XePDaMhcw1cUCLzJ1UDfU7gJVIEFSRH5Tzj93Z/vjw+EWqNR6gFE04gI2go3iaCsmwWkV/X1UMb
UW7WDNitFuyXLhpC2voRS4lHIWAvMZFnJbtiss2K+QKKOr8CeLpCYXlXMVZ7IWQeR9cPxg0fnD3p
i2HpBpA1QengROZ/QXSOb47xqAygzFAMGJCxt09PZCqSLjMbFfRX1aKfSxYUZhT2rXgoxmS53SYD
vV7ygDYQk8Msic6BKNfO8/nK3lbubxO+8VJ8oklgyOmosd4+VFJUhxR52MtDkX4/6eqo46hwFqoO
bJIBJL3v18vv+n+2TvSAyP/q9TUbD8IjaVt6E7Zp7JLPLQ4nbXj4S6klw2Jd6iExIhU8h9gk/c0W
Yd1m31WqvSprwLmf9DmKikKckZWgdJ4FRltFFKFfGSGpoodg1c9Hk191zLElLb2uw665Ynkf7hfP
bcfbYnM1E2r33ZLPiZJKcLL6jiQxd8JwTE0/h/6mKkkj4Ox5S0BQLvnH9x15QBwx+uVBe7vThjyn
D0oZKVvbKNnu44eqGuZtnlyLbqlYCKqLxJDmbRg4V0SsS6VLCQbA9J9UUuEdQVSHzxJT2hm64A6X
hHz+/nOeuu2+YSeFR8PJjT+q//fR6DXMSFogtEdIK5jW3SD98mjyAkhP+g6TgtGHSJ2cECseOqcE
SC5kI60tqPcpVmH/S9d5hHmnEN8+qSaBdOPeW9rzbwhos9wm8Mb7JXUyDwJ6IIYEeSN6rc0t2vpn
rJMedXHCFXyreKsUD78FpyxNn0W5KRzpNKhwqJM/U+YlglKcArqtBozmH75MPW/gg85RrMYxxrpv
79K4afOojqPMdnpVr+4Y7yLUIe0qAa6j6uspqpHMmQF+MBx3eFLp2C8/FXiIq8JKVvF1wCCisz7b
Qeki//2i83CgQy4VqksUgh18+3AMP7MHPnMWFMeUpxAIhcd6lyykS/ZRwTURf/AWEUyFkF+6m1lM
UC+0poQwyb1RP+9E4U2yQtW4QK2Ihk339HxCt23S9GH9wA9xvfGpqJNJuoTLXh+SsuZhk/QO/coH
U95mq+Qz9PVjwbBeSI1TLHl+d6tR8+gma1lH/lurIc4sDOms0ESowsOpBocX/jktvymh2gQ7gf5i
CxRxo148hwXl73LxTNZ+UNRVQaWCRR9HqkyWm9t4BLN6pxofue916uJecOb4TPODvhAwvzEuyoro
SCDDstlst95tF3MRggIJJM0shsOTgRczMaS8ehwLcGYEiy0kps/4ASVOwD4+5QcnomA481RT+EJP
FbEoNY6p9lzPn8AXXbMpcP1n35g679dGth2IEgMdiidMWRcxvFGEqOPqj2U+q/Yo42oabcoxON6H
pqg/I+A/I8PzdQqmp+RvjxZM7lseYMhzSKvFXCyOaeCIOQ09ltEk31vXp+zzOc1CzWCBWSf2kObM
OrH3yW0oTz0UmS19rBqacjGzqhQaidzpn8os/bSM249YZ5x5m6e+MbgjdsNuDEgQTx6ZcSZkW32Q
2kcOA5o3mJUioNJvWCdMT6YD2udQjhl1IGFMuUAIlRWO0ej9C6FRyoEzLhQop08hbFLxBcsUPGJT
LuZ9Q16KVveiQhUUjENCdmmL+Pe29FdhDbXI8iNdmDBZfFOyVdeh3kvdRlmeA0SPKj77bERVDV5F
oj7eRi3M8XI2OSTpXHhE1gGb8Il1+tTM4pGK1Byr19RhNDi9rbYf8H1gpbJkubShWZgxXS4RXnAj
Nls5VVfFFv18/iITI43oDYFtfth/PfOtj26O3qvhjbK9EL3bFGNuhuXaeMTduZVbC1Yr6ZJ+H82+
fMGr7LtFYCDyK0NVYw7DX+5+YI0E7ZL0QqVZ3mPUdebuHAE9vFhwU5TQKCyEqUxebNLj4M+K+AVF
KDKWAZVE238QkOYN44PDPrmCVlJsDTMctgdOw90PJ0r+EAzlOKgXzyrxjqO+ngnNPKRqDHZmwcq/
5fuui/r1CicreznwSpxZ7Tw51Bw8ljN3m4uS5OnyFUMQQAnYaVJtiBcMzUkAiia7tw1noBgF+cYZ
SkPgM+64OHAV+5IJ96whtxltg/ZjjW5JJaHtq4hnCaCxw24IgB1kY9BVyNsSbkIHhKOTPsJtnTkp
umFvApl+ONLDiJYmxuFgUoSPw3JZYneezjGcmLW40qgzeGUjqDYeXMbSLaFPC2OpEoC3177f6pzp
XMrkLIl/6rm8iEFiOGjAiCm0NdZRX+KsopqBd22ArPL8XmyfAExDrSL+XoCOapmiFhhogLmoXm1p
jZJDmnCMjN5/X7Zbnr4vGqmICoG6MPYmkFtT7vx11XOz9FxFu/jJMO1c4I1yVAET0DPAUBT912wA
KPSrj+lC80KXZX/drQaNwuOTSTMQDdcZJpWKJ2YDd8Cc1WNIhyGEQIHuvxhnR73IP1o1ZuZtfthO
kgDde0yQo76kFX7C9O7nwNTiuBs+66/3lfkk4Hm36e/MZvuHpRf4+90cNSusXFB1N+V2R6ei3J1+
6lLmCJgleP9V+VMtle65Zyj9JCQNUFS9DaBljOcIDT0BdOCVoAjWPXcxR1MZ1QcFPDyYvzBdntkU
3HnqaRc2UGxhEXQM9/PnsfximRxyqTDeRu9BTNCq/qKrMtLtvf/cJ+OTh0YjJHpSt05jQcDk6QqN
H4kSkaZrmNegyjMjz06VJ2WUuns9s1W+ltT+axInOq4xH/8S2yTl1vvPdESW2HdJm8yuIBcMJ5hU
peUmHVfLqOZdkvh2SfZ/OTWYJGnGgOVnWGC5JaGHv3plFkE8Q/GMwcBLMSmpDaqoq8QDYxj7J0RT
7N76pF72/ac8ojb1lEhfITYDysijyN5E4Yp1hyVPuQEPIUiSBa6xWXrSNI+gpax3f1kN+A5yoUXX
wkR+1kd4J6B1A1jC+el7TrX0/nMdTR/puSI7ZAKo6bPE/O1JbGp/EZnRNXOBdKZ0WNZHfZsVq7si
yK50DXKAa0XcMEF4Q16nrLtpsQGQIA6yLGV+HJkCa8mKApSHp6wy5zntNx/BrC77gF+A0lh3TtSe
zgL7yvH+W7J5h8sOAmBnkuoeE2xqvmH4i690W/JGEjbbXXS7AvkGejkJ2QJKnfd//1GrbX8/41ex
HR4wU12mU3lYDEetmUNkfRRepW7WWR0uU6YV1c2GNH44+f6MneWNuHDhkqbNP+xLrE2ZGQhW+xnz
7zc1VnDvP9vJKAHYFyC7hEdFETf5NmPHHoRxbeYO5trR8trU/YfG55KPNK/ko4wtWVbeTcvHUNeN
bRNpRrKGfASKsVuNd9hrXFuKEELA3Yda+n2jNkrI/TgUWllzlpe2OMokE1BKp9D45M8AdPXtg2O8
1OW+qZJ531JPldmffVixEflw4W7YCsAKDSZa+QlMGOjxpZzsHaYMAFvVJ7wWlDpoYlQUDyt3c1NF
MmXJ6N0pKbZM6mTZje29mGtzd0x2VMSeFC9DGBi17FJV8GJv3UGVBza9CJaIAWBafbCbZTuqDyqO
EFc2QTxhi57zN5Av6A+9xlWLW2Cx5SUVO6bqCGtWxgkWaA4c3R2DEgfSD+CmOl88x76rGpAwrd0O
T+GBr5MDvoEvtVxgd7MfELySmvUPSrtLETdC11ACY9e2+yoBLCHiY4F3FGO9tywct+Nd0jWqJ6oG
A/jDhAPFsXJT7sjVG8RcRThLpcOMfxnwetYdKMmGC6FtSQ+MsYRrh4SRHhLPlfvWwyLTQ9gNcS2m
S3N/amBE2tj/TXEDBv2oUyLWwiUYKu20FbLBpvzCHboTuFe1IMuH7LvUdpIrSh/a+P2T5MHqk9sO
ILBeMdxKI/WKuViGjLstbaNQBO1TmbWRGj8+Ax9QDaCChF6AgkSyo1FlKPP9q3UqHFOpJIyJAb0E
ZOG3JxSjGydhUiOhq+dAgvpjPfBgx4XQxLowWYaM4AbcNfiSdkeBysu3aljIpo6jobiUb881AEeM
BOGIKVUPMQcBKYqm3Uk+JANOzgfCEW/fSjpoAqptxIJ6WEcuChAPuWxDS1iUP8IajjJEsC72Sag/
jOc3JY5+t/mR19B1tNu4m6yvxpJT/P47tJq2yS0Hpebtcc2ZuZvKT1h3xzrxcpVY7XcP51QMi58q
YKjbb8wWFpN3WOwpZNiPwtXvv75C6gUaIvGgtkojO5BKnrC6QTX7UtHIkRv11Cc1FhKGqEvoa8gL
2jMrAtfJPisTOHUoOLygcYgvEjDOyaFItjvfrbIu5lZyGEh1TN/Dovf33FgYU8iNnkqUHFQs9h+q
EBgg3mDiR8hRGeY03acu6VmFzHqk91/1qSxFnegngqASYMxJQC0b4oapyniuCTITdl/b8UWBpCMh
Rb1aEYX8Ys2bjQ6/zJJXP0jnW36xs7wDQEBGQ332yJ58a3GSkqekK/anqt1yT9fa77fRXOIKfe4q
IrZv5EoQ27rQhT+W3idkWkf1txA+MQp1X/3BQgmGDIvH8yqk6ESbBFnrQT6akD+m5F7g12tWVrSR
7aWzPa3bjnZp4AotuyVZCXUKQxdi8Ud2cUg3r4d4xdPUfNshbBKVoEoVuPohwtQ0PqViJcz4IcQo
O9vwO3n1I7wr4PahSr/uWbvIEM5l5WTfJHzQKJ+GrfsufdaxdgPpqjk++gci6eDPq2tcH677dQZ5
xi5RW+aDkeRAZij+S9w3GBDQiFaDQGWzOFytsv5jEp4rqoPTLy9CegQ3xn2YHLgOR6XdrublZaHz
rJcnnFe974uih6yOTKJtOGzIj0xOuYoTpQTvmn7IemoR/lob8sIB2BEVYLpO/FSi3lBCicBnlLrr
4Z3p3zWnLOpHopARAY56ecV8jYsBRlsRgsANZ3uu/DsGKw2DaaL24yiKkVxNGjFcyw5Ql9nLIbHf
fOAiRUgzaB7cgZkIgal80PJCg5D6+qFLhUUbasvWzfhLBbomKGw11SQkQPdRg+HlEjdG2rBmAa3w
fjw41fOgthJDmAJRQGy8TV9BRXtmtstwbhWcMU0y7hnXwn4plMqZnSLqiPjC25DezYqCt77p5sLb
lNdVXovCDHDAdmpaJNs/8snef86jyT/SGdI6BDh+6gJTuzpmf8OOEEWtkr3vBPPW0MtWzAzR4/Z7
/5cKhKpeftd8hJUD6Br1gKvUdnZil27IkGqlUYEeeXYXIZIFuCZvjHGY42xAFyiYCEiyd0vCEiSN
Iwy9RoN0fiSEEl0ZGIwSLOKNHrLCRVpVTgJJer6wCKeSAn4xZkEIjjgkCR3+5Mt0ToPpUN8l89Yh
KntUoWh+NT8kyZaAD8t58GvpBz8L/VZfKllchcuEinjcZh7FkxRV8tNGcQQFmnjRQEa7ZgaXTkpz
ruJNneqFHpdLg4F31Vt9yZ1cLmRLOR2ZuFnJ7PTZnQrX1gyZXUgx/P6ntpDFpBpAgwpXDV9JrprW
/Pm2MA0ZKp73HVvzjMMklC3oYS+tioIPr/oqRJCmWFK5mIy7jFY1xJGYApjeptrRKYARhdvsz7Zl
95TgZOmqdLBZAfJVsKzrMiFHlrNSAfgvTc2Yw+5rFcK8wDJKXth3+WM1kps1tKzy2fj84PYgH5GU
SAvrpDwJsCutUxgDRK8QqjpMQfq7WZWIeQJM39Id8NeESZbx93RZkMY2XzQRo3EdO5y9Qx9GBMux
2FCfvNs498FYX1Ve9VH1sDTSTkSRphobF+X8Mu/wAuoWSA/ff/+nGnmkooYsLOo4nfIFDStmVnhi
USIgaJVkoGiI1hCJmoTRPJcbc/hZ+SiXBjt4DrOp1xHSBtj+hKq3RWyjpkfRukiJKEVy3ZfZd4kF
dChli/KKiau8kPAal0p0MbTxK4ZwafFfBOxowSiaAnoiXTS8Zj5YrRiUsOOuyzMETnoiXYmMRo1G
fUQsn2BAY7reYz3pUIPEKBuG7tb0PdIIftyG/czZQBfSDhwoZXyFl5eWcEk82SJMkyRfaAYG5T8Z
pfy0TpkdzZEHLrpLgXCsob2j24X5QcQIwG7ZF9UCWYkzBKBTVbP46oPK3rBkRPmVd5Pk2jal4NhF
srj2uvw/EquFzfgrGDSmDklIq6n5BnfLqeIw6guEKWOcBT4ExjCaQ5coRxpxozrXVnHUlV9eaRMn
7+cqXMTGK0GqgBEQr/pV0qWC9VRqRRvlsbXzrezoG/bdvEH/mMO9Cgx2FiRZaephHRSlpUu03fn6
UtOAI95tGpQWQZ+UhBTCVMeJ0N8GAHil5lOnTQK/8+pXC+BNI4vYZnB4D8FxLPbub0kkGIN2gZYj
xPa2uOoOCd5EbMcVoCxJkNnJOxLTAqHgEuRLxElrh1anAlFzEit5s13E7/bS7Glo6Z2rHYoyJN8w
e5xsKGa1Hy9U+vCk16LwqblKoYMYcP5KCBy65e/f3EC11NHvC2j8Ap+cASn19vc5TZatWWPI7wOE
lirFzQBGpJmDbGlzWD+QBmv9whChW0srF29+yPfAKmzpR5QdLUosaWifP4o5VR2ZLegE4uSnzopT
UOBSaJUI7tgX8KhzoWBbZijH/gdjiSNOlUTIB2MuG9/NKDWTrzbiLDnixxpaYFHauj5k2Lkvks9s
7bxXiayyUE4JLYinyEvAlXZmxSHkcaWt82KQU5BaKsEyJCAsBeji23cd4NZQrtoNhRPVD9DejR2A
jIFk0XNKrqCxCRNrYJyrgC6yBRhRZ90v9nOXXY9ifkU6YLWAwhXRKVFTd0JTR5JSEg6kSHj/iJwg
XD1EioQ3N2YuFvz97WNzGFsvx4XNwgLVFpTyd7rUtIfaEym6bFATEGsEnIpdr2DMWwBDSJlnO8eT
o8daan6Hp9wxKwNinhMFhWOq17YSuyw6g31Hx0fBkyg1gsmmFYvtzPXfLnAXha3TZ51PFVh9cdPw
r6rOSYnkJDtEWVYZCYdCWfwFUUwCfZUMwv/6AiGepqWwJpSeSAWt8DNlegsXoWaTW4nqxiKimloS
fwvPMEgfXrvb5GeWj7/YcvhNhISQLJY7fVPil4ZfXBmy+58KEm09Qla0j6qQ1Zcs4v0zHtisv6GM
414qpEq8pKs0MqQ/MibFaOrzSAwJogxz5v2ZpHaCbHn72qYffYGQqzb4MyikK8bqrGYp5/NAnQ8p
xgYkNnQ1fygjF7V7G2qRjpC+/2rsAIPfP4m2s3gbrACnPFQJCNPcwEzVHd1mWSVFcfDnksxKsGQv
EPNjVtVBYpABgzD0CgPcC7q3G437FMg3spgkVcMX9CmTZbR4agfteEUOJokuxQKOLYQMSIvEAZoV
qtb80xDaCJLrISM0l2FTcQXlTLp0e+jNrfNNeIIqYqHzHfFF+jxhmqqKraiz4zzxZKNauo7Re6uO
OAvUnLyoEf0Y6hx7Wyflf5ktdxSthT+XJMna1jSIX/bwnczrZwWhVtVlSByWQxnAHnma5jfjtRRr
pDEca6EKtuz0mTGCZXZyBWg1lDRt5br8IV80KSed9Tmc6QT8yNfFOIYkBKrHBN7bOIOueBea2viW
lxSkp69r72GdfCau3rZEDT29foV85WyDCRqm8CicuUqYnADmsFwqijW24jIpePY9nwCdeFBGeoyq
XXyCJtml2ZqiylcN71k5k2EBUt5dH3Ng1DJA46lVEA9uR98YikGC8lXKEmkGSu6OVMXN2Yb35AsU
jSbhV0o+n+iykFQNmLaFniVI60X+ZVvFH7HXfpIMOvHHT7uh+s8K3HTmO85/2Pl02xecA+SbFveB
j1BrIUagqLe3q2T14DjOt0Arat+/yBbhnlxkYB2Qb5+swrT95KTm/ph6i6H2XhRkmilyBCP0APcQ
Gj0ZIvN4jZS5rTANx/x86cedZ7GUUupbMRTT93yCJ4s1UsKWnGilxXItqx4OLY4kd9gGX+Xo/e2M
1Ps/49RB4EfQeZJgGJCazmZ22xz7wKT3LDJKeX9ljXbIivyvmRABUSCCSPdsaRlpDzukPGlwK9cF
5cBcwxn/hlfEgymF842QGyVHTgsOQOmaNbjuvF1SvPmbe7f0mf8VIIb3keYKd8x/7/dfdUCLLZMs
GNJIrK/bo75ehYWAvpxO9f13duTkgvwZhzz16BTUjD+qIP1bPkawfxgTd6DgRJzRsKuVXUQ0rMJi
TLjChpNQRfWgxlCdh5W5AOM5ByhOvJRD3ilcmRojqC7Vncy6LqB6XwwU1SmoE5DyRUWnGhSVRi8G
Zs43VbaZyT6wf3Nfj8/UIGfqjVNnIiA4cA959zF/fvv7Aowm0/6QU3pmtLqVhyIixacLwBeBTH9w
fymCiX+Q6ogq9EqTRAIkVfw36/Tn6LkfuzT8/v57t9jP5MoFEe47KCewAWIm/O1zsdEjCTfeIiBo
rSyBK9WHKHbNeOMacvUKOqv/0gyqkrwCWY8KpQ0AV5MWonf1zR2IvMKKmh+uA+FHzddjqWXFGC6X
E/NjAtGT7GleBRnqcVVkiXhVV6+/LjMVccYS1igZwy0hrFqpXoQbhSNVwZNvuq/lAIQhPGN0zJ3S
qtgp9f6a27R2ovxNQuKUt1ofRxqaS00VKZAJZ4wP7deQJZuqrkTPSn+hP0v3l8AUOfE5rf8JII6t
fZQpoecjUMQO7e3LLs22HaNFG9hKXyO0Gk8s/MXPNiXOFXnOxJ1HE7JBXU+bvKy0zG/zUWMSr2FD
OJQ9NhTXEjVIS+sugd8cLgW9AJzDgzRVUipKXKsbICPVbbK5PGzC5KJNjDtTpfkqfSg37NPFxacB
6lTTXmaEyfOw9qkbQFBnNJPTH6YMtrz98c4y7KPS8OP1oeS41jY12iFEG4Ri9QoavVLuttMfZB/r
6ofaROYbCXZNanv/lahVg/Q8FhcAwftUONrUg+vs+8ifVw0UAqtvstT7JaBJDBsO/3TyEEUZFi9Q
9XCINIbOfl6VYtVBkDDICkaNZUbkRJ7+/ft5qnhDlaXOkMhBATd5a8FWq53MjuoHJqsN2CKRdky1
InAXcEllKg1+m4Lnxgb/ho75JYyZ8u3FonE/Rusrsa8K58KJpMTV/EAwUL3Zh5aUTICzEk6zKL+8
//CnPnmMSkT8MVwsOWfyydd1EG5Zb2B16lXMHVsF44WNGuoPgQ5EU2k8TGS+5IoWwCv6JzvIzvyk
nc+ktjzzYCe6v5iw56F5whYaj+O3D9axCYdqrf2doVfosli5qDIti4tHSxPLz8l/ccHQoE2P20To
ygsJgbWUw5r+ev+hTvA+XhxgB5swNJmCLE1SBMNMu9okmQe/xWc1vC30iFJX64KoCBJ4KAnIsuw+
esX2D6UNG445n+2AoEK09Z7RhH4TXiy3400emZsxq7DGLzH0spkb0PP9xz75kZEF8B6pzvnOk/q8
28V1PGC0aIu2AockO3DPJKBoOanIDJZf0glmHkPBv/FtOVGI9bC6EfCJPD5HF568OYxW4SVCPekS
1d5+42DhrLzc6V28rwCe0+FpW7h32H+DvWV/Wns4CEyrYRR6TwBs3eSD62RQOcCeglbRU8t1JGzW
+N2gFSP7FAnXH/pPQoZmO+4uu2X54/y1P5rtpRxSte5Lyw4A501earI8HJbhdjfOTURQFHJeHp40
AdhiHFkAjwglr433JW2666rp2fq5Z64WTQjpMaHMlErGCnJA2oNw8+Off3Q09i6lGvS6hOuTl5ti
tsRqbfelxBWRjRm2mjKFpR7bE+V5+YDDCn7WKKUyTjUCFRN/XgTr4BZnhZe2XJmUM7o8IX0OdSQz
QW+fy1m1a78YlxxGyD1ZoUpCJ8qLrA9NhV31yLQMeDcjOx9a1/1LALnV1lRcajSJVy1EXbZBvsKC
PQHfZoyYac0uXXz9wiUcuG6Y/SXiGnAFGfvhyaLPGxTlai8CSImgpXvOaVDyyuc7RD3qJ5HF5yiW
EyoMUGhWKqUI2CUtmOaHOO3rruagSNamH1o5zPqzt20VLi5dDjqtvEzeROtp6O11gv91ykEMiJRS
/64fNjjR0QwzLIrZ0OTRsJ/qViZZ8WhUW0JbBf8LN5Yu3Bb0LF9VTn21GxJbIy2gZWko7gUNd//c
OkeTlpr/xh0vBjByJ/z6iDfeuGKZ4XxV7C5XLXZPLmIwxk1ftFbFY5z1X/zEwcsUEAEc3lrUBOGD
FDUa/QajYNz0rERRpfbk7DJYi0MNCqYTgpqm3RmIVBwX2sr5nrltdqHuR52vegRTpj+FbmgO1hqY
I6LPAvhEob+CqWSCNzqLx27R3yfMiL5/4626Yvp0KKqASmP6BfQJb29W0np9GLNd/YXexx5B7Ao6
gw/VElDtVUNXLRlUorPVJxU7JGa4GmJmLZfX/7U3BROTrGJdj0tWTPrX512b7KzZ26f1qZr4yihV
NZYwaWvY4LLaoqIc5+KCJABSnxEUiDZV5Am3XLrg6cOlepAiH4tZvHXnMcslMR0bsMekqm5hgKn2
bDOZ40SIPFIm2FkTffaH1U1c7ZEEAz2M5m4c4RYHFMHnRyuOZ1uZuVWD5nK55R0y+SkQPuzGCIbD
C3sP/ULSuw6XaFSFQxPmVa8Iv9RVssal5DOpd8QX49v5VbMHmb+dQbDetpX7uN3sboOCh1Wdke/j
+p+DxD6PC/UJCIbwYDp0QS/fmKhZ4DrJyxbC2Wc8LS4sUlVo7vvFjxqkNGECl+0P1cgKHLkkarZe
o0znpVfWbWJyIhJKPcho1CmCQ9+eX75QGC5Yr4TCis4IrlsnQGsdNEMptE6SULZXfRVkL3y4N1RX
HGcNiWZsNDAsH5U4t6oZA5ImVgdDeK/YrC6macoHxKOIzTUU2NGXvX8DTxRajDgbTCsivOTRAk4O
Qtlh5c7aIjrG35bt0lq/MuItI+zyybTj9HpahMYZawsFYmv8XfyAZBbnWbXoWF7iA2xg3ca2EGSi
02K6rGtW2AQ+kSFmFD+H9QyRgIz7rxICi/kX2G2FwAOchdT6HaKbEOiACCJYvjBMNe7l08A/o9g8
CtBVzuor+qrMB4nHtcfiUvLXFkbdoo0mushjW2pCS4CVKBAdAnZSYrK8t3Y1wrDaukUNhtKt2KO8
IV93PfqIhlwtNWcHHyukQ56sTt5kF3m3+XA+F54oRn3Keop6BkIYV55eidE9HPx+ifdFlpY/TILR
KT3bTAFob3I8eg539hZjeCKgpN9xO9nuzWgqfwB3/hcxYcymhzArOfmzMki2PK+HdJweHzcQIVsS
WJ/PmXYgfXJ7QDKx0kCbzCWa5nKAv6WBBABzeI2f4n1gt7WeYMSGTLSLzmO/z/6UCeQrFWNt6VB8
CNoUCKs9G4rDWYr5MEZXvWz+eB86H9LySZ8n/Y2LHYNKMfWudo4NnjtgL/rOS+VrciONo2RJPcie
ZEsKhMKOTI8YS/VbFQGww+iIiJIw0tUkL3olK9Ai7lifEmKRpkPUncRVNNv4ewxNOU9wVCHz7GbJ
2XH36Go04sTOv5m4nXaLeE52E0KKZEQUpKCKiNZ9f5YN44cEIb4c9RXEpIXraNMEVHUjAnVAbTrz
P824/YzJy5eXoAcQyc9NHDTvCF3O62FPpUPlQsodPwL9nZpMdAHs5m7E7yoM0eXz6nX11F725eFC
M6NOk1+tWZWl6lFogoIgCqdZEOb3EesvWQ5u73I9sxNsfBRmJ79qPLZlX0W26S+TGkwOlNa6BIfU
uh2XdyzPDQdZzdD0JHKRNPtOXjyK40k6suZ8U+/nTRZe1OU3Fflqjl/htLxkZa1LFc6hYC8C48f8
Wgb/3HHxUySlwMbQZ66I6dTRoTqBuZbqz+pLGCGS7KhvlmzKxd1fLaA7chKpkqkJwotWlmrS+kmj
YRpkXeHe/fBqGefspH/nILJAUZoYQYr6z7QqTCK9yB1tGhGWqXEFmCkCINXQywlQh67SzXKYkEgS
HFi8U0srLVvhLm7KeLz+f856D8q85TVIFhWmDKFyEf55wmHUB1d1DfOf8OQ049p1d2ZnO3sJP+QP
JmZblYcLzFoNYMHcMbHfuqSvwiL3EF0LKSm5kBI+nnmu40LZZ1gao1A4otSlOp+k8k475jfDft41
2+td0TwbEZpDDo37e+IUIuG289abi4g1m2bFk+H+IvsMY4a/5NJg+SCSe3CWjT7RkaHZxRgJaSlm
puTFt0/XLFb90kk3O4v0y2FVIc62neIxGO4zO1pNzXEI31YRUUE2hzJJYUpF0xEOLCI2b3tI4XPi
4lNFBB7bADWS7iMJnTbITegsi67fMezKTTfLu8xxEX2Dwvo1ZLDPf3+ZlrTnFf5HUUoFhISsdso8
I6L9q+JGjgJIVRlE5KxNvml+2DBd47StRYc1SGbNwgA8ZNqvJtZqUImoOmtqysKaP35rTtX6iDyn
U/555qzZiepJvOGh3ASLEeTNvLS3n7M7tE58WMWtZc8FHWk8TIOSYnYzlqyEXQy6kWEwBIuB+ZU1
FwFGlv9AuEa9s8r+zLaHCzG7lmdS+AXN0byinPJVNbLw0sO8lk20otYkI8vhQpRbJNwRL9wRpUlF
zoWKK/2j5RYjDa/+dbL+UJ/o4rCjZGhFJUwbW1Egjjt2QIB2xnqZkaDDrURF0CUgcwYXPaGwQr0g
FtACbODRNJTHLMkG3Rb3/EWaSD2ipNiv+js3XAHfEug2EqGjhVbUG9ySvUvBo/WNxwMvbn3c0Iv/
FKzEFm7WYAmVecxYYbQpGzDpIzS4lUsjgw7O2qxC4DguVwEVoAYMBE8A0ViBuLBC9ZNuhm6V/42d
ujH/Atry0TOhN4i9RHX25P4mHZtf3G3zchLlKyAaH3jVjhlIqKnhJqUAU6OGFNPIJBDKtSdpPWS+
4XT/i97KtqxHB1Ejl0it0gS29O1BzMchXznDuoUJ8H71PZAbHEURwI1T+ruy0+vu3Izv0cIWapqp
FXOW7r9WEDw9dJC6LplFqurUAKDVtENryHFLSIP0Ssp+kiBVLZb7UHCHqLlYJSM+18zI0PgqYwlC
ElSjqrtcEKqaWNjZVnU5YB+TgshDfqHbCmb+Lr1tt6svsevnF+3wkMW7maQwHcNiGr1WpzTSqoZs
6VAnUEKM553Kjn/3WckWyP5kv2mVTX8jmEfTdUXNtt850O6dpGpyhLDSf+RUF2JSxGC6HY5kVDdw
YI9SLY5OD8JHFS7jKsuMSSL2foyxRo1vvywoFJxg6MORUAtMWlNnFe6czdrj0cTBFtztXfVDQ0AK
DyWmCTqFChnuQHMFCdCuIUqlo5O3q6ZaCrRMgqp5+U969GJPEUtbIxdjdwSyhjKXRYGCpqQRdrUi
In7rY5chNw64v32PTkLKA/BLVSLv/0rM6zigRz+T3hX1QaKFUJMD3Jitn7Z927xgs5q/wyOYqScG
mt2Asoql42wHFprUbxgYMStMjaVUkMlYF+SHWXXwCZArqAyzoyDSvawWzGoum3x32axr/6JnqelF
0GfRJQV1g6808S3E/KnIGv6mqh+YBVJ/EDitCHaiKVaZYP78w1bMC3HxZrYf6FfeLHMoYKnu2GZD
rVxXP+xZTwiZgVPSl+6k4i68dmYFZJWz5rkTahCXZITLJf//bAguw2GJ9zFnj6Wpm2pzVazR2rdF
8rN1uaUGUSf2FFdmQyUJkxBqHG0LyCyupEjx+g3NYjnTbEjJXvJZEdIlL7ch8RTY1pFWOM7LWbvL
WYJM8T0C/eSs6gkGN2D+tl+g7Xfc2drZ57MA45ALlgDTWXo4CO3RnzcNSYV/wWoWMjTUd/ys0Fux
JtyN5v46uF9HF1ldGfpT2oa+oilluPhJWaGqJRcXUWzFVDk7tJsD52jseL3OlkRWMZR4EQ6HzQXr
XP+v2vGvC1bwjqWr/4ON6vvH64SgE8gfDBxSAYtCPIAn4RFQtlmG6+0862DO6EaVJFWsZqsNSUww
zYtoQa1NxjSY4DJN7OheVCwrEtajSyXoTPMZWrCJoSV2T8xNpLPOKS6aJd/OSS803Zhl/Gvoc2R1
F2pK+jcMm6Pv+S+4TjSVSYyM2jRAJtHky6zoiyJpmR8+LsfwXs2yJsztRHLOJFK3uRAQrkp1XPBG
NSZ53trnBKbLO8NnwEW+C5Nz5OBZhAenHHve2W/FPAtz7/uIg+3ufWaa1AptJM2nlCD7661ZYxPm
60igz2pxtIKlcDEblehg3MOWS6Uu4f55C0rLek0iCEATxRiDTBHa9AltSzhM66rpajvdK7edfl/9
0GYnHEBv+xXKCeRBgI2PKvclXFJKtpZnIGPjWbvpY+U26CYtdciPxYcfzPPtmQv2613f1UFjxzkN
yJckS2pG5TajkdMwOXzsVzNprNhhrpH9G9k5WmiH8RSN7aiHVmciMYEwLf130UuSosip7fzwwnGH
Imu/MOKWSFfJLOXbx+6Wg3FWXd1Qa6N2kBUCFYFqQjssqbSQeh/revdHmuwQk/+QtqSPJL8Jrxym
i6SO0YmUNPv9W3w8RMij2dltRICgx1ORCNa89SbKq6218+sRXWcjc54DVTcmo6ZmOAZwhWFkjBqz
/gKcjHhbs8nV7R83jvdH61JOtkzPgsc7FUsNJYYINu7l+495nLE1oY/zHkpsvv8RPVsuit2mrg5b
2+MVtRxKVqQMVVV6p8bHFcI/fFJ50UIyCsYTwWRV8XA51fKAVWb9XSHI4lNEVMvlZD1ieKNlCEhc
aXY0cONi4aehu2qx+NbA/srNV4PnI2D6q+2CNSI5WzOd/BoqSoQ6Q6BPG+3ArPPIXW63c/5Hn/v/
z9mZNrdtbVn7DzWqMBLAV022ZXmOE8VfWL5OG8RMAiQOgF//PuvQuq8FsUSlq7r75qZTDohhn73X
XsMBi1cL1zHHCsU/svlpohi2BZKLL2HJwkYKdFpBESZ0haINNlD4A8jy57UqT3flPAxIVcQ72DC7
pZlmsFkl267tuUpOKckNRWGTXvaB/m1JwSUUu5DPi8ouOEakbPHmO1opvSXWUJwf0aGrev5leTpy
6/qwI5ZIgp3+cpdfBPt4Q+7jscqKwPyg4RbnzXYLol5DHdKrYPEAnOgSDMg0dnccNQXEKAkRnr8u
/9SFQbJloQczMYWmuph0nLrL/LEet2BMPFrY+t8FhycZLlkh6dEFBiP9rm6uyop4J3n2xpsdSUuY
DV66xXp72dNMwMqlL9HAGOaMAvBXthfcC3BC9uXtBrqPl4HINfuhuoIB1GB64hEPUCPFBDpmWNnC
fJtZsN8U3sC/paBPSOY6ZyGtb2O4Fw3PrXiYDpkw5EpeyE4q3vHvcgq8+qGvf892NWg4c6vs8+aB
Uboc6A/7xGFtbx1OEiegTaNdEW0npowMOSLAGBw3g2eL0zz6MvWJMkKye6EJOhA3jcrN/ASFIZxo
DcmKRK4X8ZsYqcACazWQQFWvjZeVN+U2dS8Lwk8uwxz+DS/hV1L7rng58wsCMbfXZrVvP2XutL4q
EbC1tXrFiTjRgSN2mOCkt8magleXHL89kgCDxo8OEwGS2dAz9W6U4QlLz5cY7m8vy1+NgYAAqKtX
cFH6jl4vgYnFkwFKlzq15wW4bGsu2USIXg1/zjhAhnS25Y7KOeyvWpZCfc/TTLx6x2GFFNYne61r
eBphqXSPDUmhHYxEn/Otoq+UI1FYyEp7y73LKv7KJNByZ60UV3SzWb7zcWBa5UdvvTIgKlfbNHMQ
hpELRmfGvcmGgwsR8HBvG0owMLdN/olzBi4ZwRnq+kU8MeAkU+Jh1VEOr0PDntBMUIdW+ArHSAPQ
Qx6ct10relOEZQOAaTAjzdZ2pfGZGYKCJ1XshLg54Lkhvc3cca9ivaihx7/DVIfVxzlN87dtnqJt
DLa7qzxP7uu6/2ziab7A4TZ51UTcujgHlPFYmJbR+N0kTs0t4IqSA08RNRT/KAt6AxOZKO4KGWZa
sDGWyhcNw0UZNh+LNc+1YFgjqzS76WII7Nh6pJpJNpDS3ZnMlLaASLjZJtcO0zwwNaGqzbrbkQ8C
dInc3MnRMhOl6L6ep8Bc/8/gBPvMuPX2U+ZpRFjz6mc8n6syRhYK8u0M7s/CM1/Rge+u3Cn5h+AW
VMWH8pzk9ak6SMCiqjAn94o19GJDOYS1uwv4wcc1A6wgu/gFpMrm5ofNoIQRYxd6iMatITc0MCnX
IJiHFwM77PNUqqcWgLoohP40jOCxMD0fdzu40po2mNPWXpSVMv4C7x5QNPH+pOXqU7IoOAqS6Q/t
hWWIJmmgtlo2IUDG9nTE7oGyk2hoFoZb7tFz4WJgITPWS4L7rYUT4IGsj9scvUHz/zd4Jmee09ZY
B5B6vgEnqY79Zoxhhiz+hX1aw2XI18jOyj9kmWcHB2CnQm9KPKb/FKzSAv0N2vLnj4XkyTpXtgiM
6aloupyqy+5wTLfB2u9bu+pjG4mzjIxdQf5b6gl4klhGJUnhSSQ7Re4d3NwSmlk/AazQnllOJ4sf
6uO9XOOykoA75vJsSxMhxJI/J4n4Ysst7lNCD9tqfh+m8zc3guiMClaQhhDFhEQN2/rQTPRuT9kv
XoneXWyofQ6cXoZOkF+Pslw41CsxhTUGyORH6JUEd0pEUIhTn8b/FCnFRSeqaKUPnPEHiE/4Z463
M5z7gmW0BDnqw+VcbtssxkPLiwcdaVfYaql2aBuqhZPFs+AtxICp/xOEVZ0BI3AHt8UHzYPu/tzh
fersxu+Q9J2IELCnu5l5V0MZX7fNkeACPtRHvGQNSlYKrTZ3SnaVngA066sVjaf8Jw28WkjR1YKU
E0eOLc+/PqdaYxkxxlwXTcUT32LHFCk1fdt8aiMOlhVC6HJiEGfDkDTmnkn5QztQKbMo4fDdBq+0
a9Wp066nL2VV5pjP/OLZ4LqVh/GnfVR81aTpFlQudP2CgAX8a4+vHyLDf8nPFGKsQVsAnTgdU+bf
TtkG1AE+/1k3mqd8khQYkXW+GDk0Z0/SV1b+PvfHQ/0Ju5brw5Rzs8FIqBelX18YJP8zgLv15xZX
Cnak9WajZ7dacDo+N127lzY/OVl/LJvGyvnloC5fNbcE0YHpCGG1+aFf+IL+T9Ppo2lavwCvViAT
cUyXBNmupVfN93n9SXeOBvtnCF8wGzjOVe5kOyyc48jV4XsKMA6QKB3kXnSKfgayYr+pMYQEV8Ak
XeUIjvf8C3WqvU8Z+pmyyd9Dir4YsmM+vrqYgsrSCLWFFN1AdUlbv1ZoCdO1pIzS4iYdDBHRHLWB
5V4mQHWkqCTv5GlgIxz+L/tIZQPC2qOzwnoMS83HJ8wwu9tD2vXVJ9nLqTrKHE0bv2wG2mQn4yoF
KMH2DhHEZTQSC8yQr8Wa3uEuH+5FGfCr4UM2DWe6/BPDPo7ssHLIbYNKHASLcj7XW8OCNyrt7WuJ
xLJaEwMB8ghL4Gkn3gSmpBZJfiiZblK6NAtwJ375MkhQ4qz/PelRMjmknQQZgoCz1n9872Kz2ibl
aio+0QrfS5wqBoKtGIzw1rgpg+CBtqId6e8z3j/xDqL9veqyAqVnps9t491G4faspdETxJqLY/GH
I65PRgfMl8cX16z9oHNSZ2NF4g9sFdHaNdBbNWdM8SJnSiaNU1u+XlXrVw8HDt0ugr/9vRVw8SHZ
3hTykp9Ur8ZVcu45a0H6+GtmXbXykbEgPWRaX1xr0LXb0HES52M4ctZKbJG0cPF73FxlFcZb+OAk
aXOCcIqz9LDVSIgN1hmcmucBuxMAAokA7E3JgkRdxobj8Q3sJhP4Ze1GH41BB8BozrmIcQserPQB
dprTxQ1FcMtO/K+HiBeVma2Dc112707tcGldokLExbBPJbM5U2C0wf3tziHJozsMgoCduNity5V4
PHueQ1z59n00rC4d7GGwlYVwzwQ1lu5tUzfXooQ2vn9bmBaOA5sw+gn4F9cQNrG1R3QP6ep852rB
rkcXhh4ENBsOBmwXLHoXla8Ye5xw+7B8X3ZjBZoyuddNhBp777DD7fD6uUnSjXcZbhr8Kv2iwDig
314PxSq9zNywuk4qfoPJu+FCwfBhpHVBfaj+zgyDUZhqfOkB0BJ3DbB/6O56o/nW7HZXJV55V2bv
Vdf9oDmpLpPrHiMlTP9ZN+ChjbTSlP1NVjcBPCaNOGUaQgibgqs4QTO+MV9x+P00mT67JA6UTL08
Xn93gKFfzbFXnYENl3YshF+TOeHy5oNpwoRfsge68hBjmFCU7y2QTTCBevukZCwThtgHA3ttdJf6
KsqwAMbarN+0IyGavQcQR+OdmO+ydA0D+msSBrDVA53FmkFsg2Cqb73N9q32nwIYtd0Uwi9V7MyM
bT2BA4IN5cGpU/A8x3JpeG9/IGcLIWrYXDPELOgRcVplrNfd4r2NL2UVfDOmLKfykp8A/4kT0EXR
z/ZMCAtwkZBFLEXehlDT3B2ISAteO213r/LUh641M8WjM9Uv7DfSOxxPSxe7c7fEoZEMWxOB4mUG
DL2nabZqyyHkDSoyXpK5l8KELU9JDokd1/2wY2O2/1hUq/dANmeq2zLLWr8fKQwHGVFJAQ4ui0LS
pCbfbg/B5j3gRH/TzLxHyaadX5VV0sKlZLGHgwv2Ohkesz2w98cWV4JLGAZAGgcsruxG0akETvgs
EZO9EK2MQpnsqx0O7vCB7QehRjPZ0Xu5aFPavQk4qp3VVb9BjFtlxRt8HZjpnXrAwBvN9oY9rM8d
ntBU5odud73Pt/llDH5+oXAz09Jjh81u9xpnHCCb1f7eRlaFbBaZdgl9Xs/h18Jxve9plyTXGHq0
Z1NlFwcDt05IOjePcAlu4/KEDQ590ZQmdCDASuNEh5LyOchXRnC/aKeYt2MURVsHZ9hqMCY2KDL1
RSEtj8MZHc+/rblclBfiMo/sO4iipazRCTeQMPKt807aELfSyhvgT7SaZIUYo6IZneGWwcuUW7cO
BHXFcA23l2bNftS2c8j3X3BmLeZfe7/gr+MlQv/Labp41ZzdtB/3TpG9V/NukVEnUtsB4WK3xWiC
wwuWmToAEUHwI/kn7I70PpK5SOS67NPsiwB6OzlyC6dmA2m3OzNoLSdAPNLZPbig81xquoqerNNz
H7rzsJvvbGXTnM5MbtzNt3JL9063ZidAvGi0EHtoSrRcUBrT0eJSiUzn3Fis9dVvp9bxukgYl4CN
g3XpfuAM6zyvqoDrYjgWsd66H+DJrxUO58E3vE7vXVYClm/CoPPGNeZemqxw8H+6RS1razr6UN8p
7wgQLaAdyQs37Sr6gMz1S9j+r7gKdgMv3rCmrjbByUmu7y7ziPbqCUivAiceRJHljiWlicwlBrmf
LEWJva+GGfXhh4P/pQ6AaBUSR7apfE4tsRUJRbjiv6fB7UDwVdvwsXccdyr3snI0Pjt+swZekF/0
hs/dGi911KK4YhmqlkVmdx18oec/oSXt/nifSYvxE7uDfJJ5FlQcuetyvrMUe56/wDade1mIrcce
1IH1huYlibs1BHegKpIT6pmYNIIVdhMT0FUE0/cZ2osEZBbaRVrSs3iWNFJL7ixlxaP9+cSkwCki
m5XcnT5Ovvde90lzjcYtbYe1BmrxF5TLXIalrlkfc+AerMJFEkpS0Ee75KKDF7XG8qW4tufvz+nv
g84JpTmCWobcx73nnAaHw7yveQ8xd1CAEoy3W022IVlv1qlgQ4oZz0VuJ3YT2wEcYM0phMTeM7zA
ztt9LQcyPTdWLbgmU/kUV7SoL4E5eAcTV7OIODeysTXYJMhKW2+uPMiUp5ORqKZ0b1uSuckaJjIP
gwK8TLSykppQmO6/vWeIOj3iP3BqDaTfWQwRsxuNQ5TkXBsuHIfA+TqtRxzduDZPRvFcnN4AqWHC
MnAvwq7F/b7+MVDEO0CfC7+ISMGp3zvVOeLq0uQJDTmXpo0rQw6rLOty8xt/K/YP4VDGyXQnfy6R
IMVV6GMgyREe5S69qrIGpSziCXiYlgdsY91ZqoO1iNyoJNwHcqRubRv/RxiHgTctswXxJ/G6ANMb
KZnIOG0QZcESBPGAQMiyoS2wrnXU9Fn+/YI/nHK6kLZV5MVwRomHDsGmRHGmaoU1dCEdVPaRAeNy
ZggThfYF5KrFDHO8O/izI2zCNxgAbvmy591m8jOKgbRBOXRQ7gpkuLflhmUtJEoZjLb4gZU9UR7Q
DjRT4YbwTuXK+UWXfwHVIH08Wx2vS8cU3b4X4Ir0+LrA56qix/LPPjULbQsJa1iJZ8TvJDdj613E
6+5KhcYyyaHV9zjiyO2jJ6VTbUi3ij6LGHj+rH9aI/RSsa5g9GN6wMnx8eV10QFiXu9P+EgdncOM
A08S0q5c4a1STQx8KS6ZAwQ+Wn83mDkilgzIVLQ2LpDWPv8dLncWum0JrzmCXoDFFIjx8XUNkYtw
pPTGO1ldmwNHWxlxEoYuvECWxvJ8oKP7W+XVcqP76SL7RTnWsiFG3Cw7D1V8bYHCXftDFabVEss9
HK0O5CrA+feuzKu3fHXIMzH28XAXaH0y5ZSXADGF2BPttB4IxXo00kC6eK70OdTXdUoJRSQjrq41
ERELG/Rd552QbwG1jaulHJ8FQIn18Dhb65fGUcf7tQqZiyKcHXEkfHy/IEmPtZn88U7tZEK+X5nR
4EM2vnFTr7pULnHsISt0W8uUVeZ5UrhXyWoH/4Xqj02MqF6WahGvL7x99b5zgvc22pyPW1yswHoV
A9cx4MmXUCKm55/6qbcR+xHq7wqSr8+Y9/hXwCrJ8kMejLx9x5RCi+mrc1K6CCaQNr2Uu6eMAvXE
EiarNdG1xehZ7El6lihgIcJHHZ3eRroMH3RJMXD6yH8rvUj7tvl2Y8Y7+UfjafsWA4zDxRQFGbpf
kJICa1Ae7EXPh2rDPuRZeUAZq/AdPlzZMgk1Oxq1yTCPgxauQ096h8jTOnTVlIoqp79Wp+Xs2daL
dBsOmw8xbnvqpt0cbh1ReRfBpvngJ/srrcG0yzmftBaeqFzIESKX2nWExx//6BngCVEgr5SWcnJL
k/2jNKJh5f8UYUC+Pe5Q08s4nAViD2oBFs4ijFJzRccHwtRv1l+je7yWL6/pePVEu2c98yBPU4sq
RFghnaJ9qWlUTrsEYZaxu+MsoYkZOv4+r5+YbKA52IfDtKMLx8uFt57cqBtgpLeaMm3KOxQdOeK+
gHFz4rTBoZ7UeUxdGD3cRQvTrZJyCuqB8vSLNygoXmXT8vAYPbQOTHCpBIawZdOK70Ro1K4XI7EB
5d4LiNQqi8sXNQ2QabArSJH5L66rOWzHPNttDXQN2qgKk7NfUYUyYUtw0T+4h78m05EIS+sVNiSS
B39aNyWsaDiCCC2/lPTb6gQrpqa0+gHvnpQIvjVOI9lIl+7ubetM36Q7lSuRuns9kOdrwdLIwlY0
tjMkL2JPg8Zp8c0VJIKhX6+Nne7sgU4Na/lI3BlWP4c7qcGXZQ3jhm8jw0hBL5TaHNUG+YdlUH3t
/7NnuWx37tRrPQfVdRlyKkda9VzkVbiUyBf4jjbDuzmpbjVSBLTJD5aVioRTLlkDWeT8KHOy8KUo
prCGgjfA/338rcXVGNb+quLHMjIKJrYLFLWdaO+k9LR9GwRau53AGkrZl0d7TpTWSr6BO+2s/q3i
Wg/BWrDwMmkF5S2O4WKXjv3aycydoIAwGz8Z+ZQjBVHjqJBgKVRBvS4lSJadsw0mf9g2MXa9TM5p
j//Fe852HqPJmBE7wJH18f2qzRhP0SoZCCsfBRpdi2sqWF08QDlgq2ZJamopDrviS5951yGRfHpR
BA3q2Wu53mKViCTkUpDh/jC82Yy7a+a46xBhNe/MVbbaUXnU7grkjq5XZj5jFpBoOfbkt/Dw2Rkj
6IPU+/i3YHtQx+HOH7jH1AYYpSJCW+oKhC/bikFMta6lfL+BKA9p81GyAE3+deNf7HbztYv6Wfht
nPExUJNE82jS1e2IxEjVVymZMu3XLGsticiTS1o4QiroNgpImnRRYPWnWO8avW3AoYJGLSNfKVlR
tL3arOjDQngCUPaTGIa+5lyM3TYXDT5DwoMLBmd7WnXMbxk4owPlS+dDwhba/nmgDP0EY87PGsYN
fPbkHOsEnzXthdKKtjwe7AakupGVnQ5Fu6UhQFk9neggMmcfDBNsEbzugvS67esf4inwZnwuziau
LgXsfAokKlHtcQiEyPik5AOv7zfTuDvYki96vV65Nmh/ZH321y5bvzm4mRXua0BUT6pXSuCiXjfR
7EXTDd20v9boP43Ol9HE2ChhbAgUNKBdCRi3ZTt3Xly45Llrwb3CL8GH1cIqlICtx+/YHO2CfbJt
iv+2+XLXOqbU4UxAMLlIcBYMx0DAMt156jK5z0iFMeH4X2+KY68BaQeDSOWovMCnYgE/Em3DDoOv
GmCH6s/E+/haC98nsMEvd/COOMM69jslWm0CU7BQRKPFx6hXSTayZhYzcvrug+2ufQ+hIRQ6c9SU
yyZ+hk2jXnz9v9tx9ffz59OT9ojLBCUIQGR1/j8R8zTzEPfMsc2xV10zY2SwBnlpIQZgRscMrvZf
1uMPHnNWem4lPmvQXWBUrf56BT7wJlmj/AQAikNGn5/k5kJ+H94ey+phVFURk9ZNp7SBJWhlCOA2
GVFtoSJlORzk16YvRnY9ktVCZbxvU7YZimlPMOtQSynmSEyOm6rl87dm6eOmJ8gIjv5X4LZH1Mzj
J+i4zXa3jvvGnmbynpG8nA7EArQyRzeGDgl9pzwu5JEFMQYgniclKE3qyCyofoQeMHfb4/Xg45wA
1G1JjPKhVl7eC2ZOHbK/F+LjZQOYSVqNadriUME5ZW7mvOGyQ9PcJpHIs4ULZrqG6IQ098+sr+/L
nN2Be6DzbdrmSmywENp5EovIlVHmzHr+qRSyxPTBm3nIvMtYpNmAZpB1FZnz5cxvNQlrRyIBf4pj
+zrBOuASduP6CqMrWJgbuJ1hMv3sJYptUQol0cYHwKDExiGM2rb1/MsAz0aSdlf9bbNes98RWjwU
LPvKYWWuW1hI8IPhO47ZLr+Y/D0Bqh21pgSTLQtyynxm6iKgPe38s5rh5eigO4njFVgMPSiUlcUL
UIwj2FHjNTa4y3UhOAtWkABAwzv9OWQQKqPGonTMP4ARoh9lBMCgxPxiaEn+q/iv6dB/oS99/g19
0m/ZC9ScTIyWzNIW/VaQZXERNFPzX7SI+vlGS8SEHtBOMvPh3jqLElf8u23Tw2XJ5ux8H2hRqsev
YOQTzgAXhOWBnNwffzkzr/uum6PajvFmvSmv2hwGctviebM190L1VDAebp5bIpNaaQsZ827o8FTz
a6fKnWi5UOjtvnYi4AXMDkfAv2VJ08Xma8du9MxNFZ785OKJb5QGzRfT5vHFO36az1Ue1ncyGHIT
aOlECplQ4u+juKyH7qvAGulntXiQMa3wJNUq4Un60K0x8cDX8fzFPUFP4YYEHHww8nj21LjFCUgK
wrrZjjEsApQc4QjoTLcozxIB4yomaik4kUgGoiPEq+0wf5vW+w/W/Ze0KIWKCqvON4ebdZK+Odr8
QSqQ9QoMPoH+Gmfr0LlehQXNI6pVJiMBRdmISi7OPpQ5z6OE38YePfOYqBQxg2tEiSel7klpiJ7b
Vd2PyfX/Ebhm1cCrI0daVhLSQbxgYfX0c+XeJDBU+CIgUz6ZZqPJWa3Hpr4rk4JEh814+IIAO3jl
dpToEeSsRLEAawDhZCU6I32pTo7BoC/K49VlF4ki0Vd/NAEr3bDxflL9hksORBYshhLj4u8N/Wv1
GQfc6rrEi/N12FCbMuy6kb+iYA0Bk5IZxpVdoPS+y3SK+sBdiVkxclvMvkhvrZHXhiKKYVoA5LJB
ElugoRg6OpgZigbzKawuTBBYPyJISMVUL0Dn2gq5RL+dvmchu2jXMeVlHFCFZpaXZsZKyBn4U1Ug
xcHGCJt/eoCynhVwxHVaSqJAJZ6py+ggBo9LFn22NMP9nKnIz3BDnn9llxE0VE5iPKlPcr6F+PCE
nuhXh2bXR7yykvXEhzcmBajEhVptesGGTyQEuaVICys/YZWJrGTHSP6k7AWFlpUpGg+ROaxzlzQG
2KxLgZ6Z7HPfdUcojVFfUFpmyFHBJVpbMeEscXsO2D1ReSM2PzHM8BXrnycqdAQEPUZoTn3npqy2
RzAxEAprNix9G9U3aTOI+9v7kEQ/bR5Wq937lddeqZANGOBLEkho15l2bkmy1M0WtIc5VUqb7C51
dwFQE6RmU9+lznxd1ByoK0guD0speqUQIFy9yvi52b+Xj4QwEbtGHZtXMmzUmChx9AuSZpZwk704
OmHPxtg9aYkbF0mE3wz1nfQ9dnsJTB0ifL4QqqiW0IDWXbgu5B23RSbESqeVi7W8wqxLQwN2s8ef
4AErdabvsgJXa6ouUTCipjeNIxKpnS8yyxCG4w0OWK6t8AFzWY8/Ph0CJ+mNm1S1hRPVFKoIW30g
42mx9V97/bi71JX/l6ZX4ExKeRQCqA2zNIFR6X3YTO1bp+XXCUQ7v588eaXMIBwT/G8I2WlxpVtv
8DLfqewhLDtyu8NHBJ2FgAwAIMZlxUTzJ7QX4xDZN1tTlkpmlPRtadS8XjHBer73Ou3dT5iZXZ/f
3TxByHgrIMbBiuMtgwmxJGDDLQSBpiLb8zZDxZocoA5kMxMde0q3x8WPvDTbWEGMkNG4UBuZTlvu
Cw2WNf3lOxceLdNxC5ttgNYnRvKRyY/lU5BSmZEEaOGv5rshX00TqggIWqvgA4Vci1lchmA244bp
xNmd3Q2cOKQQYEIuxoWN5NjlNntogqBbmbi8S8weXcN8l01iRYhkfGCaAItySyQpovHoLBXQJ98U
ay20o4Dz07WfiYmZahxAnekc78M/eYWAUbjbiai9pFEWXlttkjanXmvXTpRt4Nev95H72VJlmFnk
VKWWzRTBRULp1eOxtxynGWXryPxA8kwlL4/lTGne2FWq+jW5YMgZY6afkNOXTELiufmEYPFcc6z3
e9HH0epCs+MLICJ0aSSAUqhwMMIrj4tmxciVWIWyYeMlv1Wguvp2NZqyVJdixDnQQgFSykzj31Ol
VDm4HtRUELhXMa/64nsMxq6BUFba7YtlSE+oNeWWYmdJzjK9xwak3wSoh6Wsorm0lpr9Bg8udCwy
0v33eSLHKwOkgLUNpwGX1cdX5qyGrWtw+DkyGYDtXENd86s/duVwnccXCatISXr04FUhkgOdjEIK
6tZ95RkIvr8Ik+cNF08dtFC3XIwpI0JY8M5/fG3BfiqqeTyUd5JirMb4T4iPNEIIcsKeZggVPkmE
q/d9XH9UidAayuzpxRv6BW0ptKu3W4rz2XrqtZcvGF8IwyEMC+1QHl9aYcIJu9Ydn/KMj7cSIDgO
pAkmCO6vzCdndKA2AXFelON8n2z3WC0xLQhznPhiYPJI25Ql7rvMNNfiImuh39X+LVSxn7J+iTfA
n0wTQy3InsUaXVKW7//uD90XUJvLJnH+xtf6jX6k1IgvOEVOnNm8stQBmhZe2+XAUVQVmse2Ko+Q
PhtZZYkIQtdUpLKl69CiLJGaHAmEZDN2SYaxuduDGbQjPamMa1qYHRct4+Bl34P00KRZBtsI3KAu
rauhAeJQIb3N8y3oCZALkyKZMTPOwxRYWrk17tTEsOkKO8ij44VJQZo8bqXKdJS5lhUqoAuk1N5K
Bm+tjxWOK3ngEUbGvhKyycOWWS2U4WBX3dPihePoGjvLa/X9Vj+PS6DNvWBZpl/5sICxzkAYXgjQ
l2+jBE/iBuiOttl4FeN1Z8FxXle1rzK/UJsbNFqMnKv1Szqu/fIZc8kSZt0GArjYVDthxZSRc2M0
TkowLaCeZdpdEkHXRzApd7J2xX+SVNHLVZF1ZsJ1ieYnlp44WFbdwXZbrglyMROBTEnE2Of9qaZC
9tsiH9hMEIg4WpMKHRdhLwgAlDo2nEJkA8ybsrr+oRsmaZJ88KX50R5Z/0yepF+ysbNtqmYlWUMK
cX7+bbHlbvldYyyFcxiEW6r2ohwiKa9MhaiccsgP5mFZhhKrOhkI6YeLh8Omz0OKDIWCPd6QwltG
GWFZYMqrAxFVg6IAHJOgizTIj+3koui5ev2nYAIJIGeIx1KEZdWEiJlbwoch6GhmX6awIE3K59k8
K0EYT38huAT4NP7pT6aEMTHNbs9j145FVcuKjYXlWoYCZ750HcCa0CHFOTygymeuJ9Uz2/mfszCz
9gzWT80QZ8stIe8UaAfeG2xfna/lyIfDS3s57po76Wv14SSwrySXhZV1LQy33Wx/bEv/VTE3ty2l
TMi9+ARy8smS9p6aOP8UU04R6OrxRcSSJYtsv7SRCUZp3rllAy2rdbGh21Pau03QIX7EDYrruE//
0Z7U+sfIl+zsUmWpl7af0YrQqwicmNX4sr7EzPKpiQvuJ54GZsXbq7wzbq5lfGzG7O3c1z+VC62e
LmFZR1v6TuQcue3ICOQFiqxTlXuFLNDzXOl/lw95qAJn6MeyuNObyd7nTdr712ZAt8Oz1YjqRod7
Hem4HnxQgqdVicHzEQVWVLJVsn/d+v6ZlMellsjerFjcGLw06IOX4vJ5MMAEWIvYPgg4HaLfylJ/
eyYo7Q/09Rhgo8xAy6Z+mEL7gOrHPjLx5TBub/T1dC1ZB7ldaJ53i1x6tR+vcYUCkFFaeoUFhh5g
qz4Eh1XOpMohQR8sOp6uVVosa1TEYVGOjP6CMiUm50O297JgzMBPUK6bfSIXAJr3Es2TnNrwMHgl
LOwF0sUTDzuF+UZ6i0coArX8cS/SoZovqyyn2QXzS9fDdbe/tdkoqkQwjnSoyYhG45G03CIPiAWB
HRugfvhh8Lv3L8BST10WckpG/ZT0o2jZ8zbrTdWaIKN7YCrXwaukelGL9KylZQuD7r3rdHaz6Nf+
m7qaLZ4qyxl5MHYMpueRiFNdJX5JwIUou8Clltx2YiPWENDTY0Mg2YI96zAETZDqSggo9+5yAjz/
xdBSK640eNtS+keu8wuWhnqvFoUZJgCYElHr2JUvu92izqKOBv14HvcD9yh335fV9CHZU2cTnqGW
nD1VsOXbZe1k37mwfhfW3a147PKzP3pR83mwtFMoWLMLXg1ZdxnE/eEiZjX1/Hl5qvop4oYi45N2
8wTWcbY4vsy1x0VDX3N3kPYYtJRxI3aOeFPQXmhzD+/UGG0O6YfmcPhDVsuE/v15JISu/zxzTSdA
/JRHi1p2JbuIpVim6CKO92wu7vb73YVT5V/dLS+ebJ2gWEkna0XGyooxrIDtgUQFlLupujjlmTtu
+Yezzgr8SLrb56/u1H4k5fTlIfuws7Ece/y1DtGQbgYnPJZmhos7TBRxMwQEU93T4saUSCgkMsdU
MVwzM8MISrLwcwICZsgvsqZoSfR53mCGAhyq3YOZ+WYoMwJ5RaSTF+TzF37yUctFymWxGNIcLfrF
gGZ/6x/2xV1LmrtwJBF8bE60drS/4EXBMNJu2xooOJbvZsAAwz5qjN2ev6ZTOFcKIYD7iG6QBIOF
PiCIhvXOCbbcTDijKn9JUr0FHOL01Rcj2hEOVxjWSAkWI5YsVxiM1c61aN8i2DX7/V/rPMKiLCe3
joUYjNv/AwmJeoM8GnM5WBdi5S/OlLjuuv0QHwqr8wg3m2+6d4DIHxJiY6XQl3Ek+1VMPvfvQvxl
BGWD8H5WlIyODpbyH+usuHn+/p2shfg8AIWofwnixTNt6pUzNhX37+COb9ZN+qk/QAJcY8jnHL60
/eE66sM3RUXE48SeyytuzB4nJMsAhKZidztYfZxnJy5TFnUIc2pgb7fChRsaxWL0nzfbagh6GoUD
3Z1vpj/MbvNNEl1tLF3DIYJlvGzqZa/aUVtCWbalw71lCEGjFrNIr4Esk1yWIvLoki0ou8afLZLX
S3fAMxnkAI+3n5LASP7CdgIg3/yl+VScQcUkJ7WS7bBwU/YADWzRsS/hdIqZ488johaZXZ4C0FwS
NgxAMkm6eCIBtuujs0lzq3iRr33Ws71yN5/L3v3CuPquLKEqUhDUnADoSqXxgGOGIx8lIqKmL/8Q
vllEcCPQ/mnKEDleLimWAYugXKYvlrhBPdSST0QMi/XAErMRrAxrVbO7Crw1TtfiukIEB9yztXOm
uwbVlopIrLnMZdtvfaqzia0Ytqw7aKN7WBygMi4+OUqK20Xxp5Xn/KWuV3Sc2Yxf9Zb3hDLJR1+W
UAMSZ8EBL3B0P9WN0Kbj3kZfDE9teV+rCkuTqKYbwdJEXvtSWvUefHrF/yCf0gbURkRkeGzDQBET
xboj/8KElZc879hOnPkET0CV8BLZk6NolQPF4k0vJjPsKxTrjOFcCGNWGbGgZNNwL8zVBoeskKRp
gEhyQAigIh0AMuIuEsImADLPXNGpWwUmgJM7Sw58fhf9ZJEnq8j0FAXtk022+Qa0Azk6aX8I1LJO
QYPY0iOX1Wf0uogJbJga5lh2pvHxBSoCru2sYO7k5yETQ8ZzvKDIZ358egaVv2tnY44FXyxDm0cW
4x4D60yHgGZ2a8EKeKEFNx/au3DlvDWxC746Uug5GqDZZyX/PW3hssToseM3hzT97Nf/mbzbXbDF
WZAxmD/N/voW+wWJ8IXSQgts4ZmVKdoJeLcsmz7t0+BV6QBBJjCTqEYSLCotLxzXf7dh9UMyUozY
/rRyI2tTyEgsoqRcV0p4T3rLZBOjpG62zN/1qeH4cyMyhGYzCxpwmukc0Of8gt7zBCggmguvIb0R
G03tBX5TByBoOsTumiHWnqMr1m/azhEFqDVLdmh+rAfzMW+6m4fFFly2S/EBJArcevkNzoTfxAXQ
msXG2IggPlGGKNkzo/2ZV1Sv4OMqKRcwNkcYleF8u9TNBn3YNWmnoRuCnR63FY0pph3qvXhmJVmU
kvQ+aGZ1j6VwU7xOAR71AiT96WfDNQExxgjcYb9EC0JO4wzbCulbzi4LNIg80gfcTK+bjEZkbCtO
hZ6rPXF+OVOJlG0Ds8BaYnqA5+/ViZmb6wI9jzzaNgTbiwLTAIln3qbL7xRJIGcbawQo/G7f39L/
gt/31FwxPyx6SYqM7MbztPxwMGQeMr0dlT96mkwWbKeev8Kl7TMvnq6QdQ0LJ5qaZcM+z+uoHujA
7F41a9iMqL1MQpB1WHfC+wUpCjg3KYZr6gC2KOESNng5TuMqmtjhgV3Q/8X4uOobb11tCEpWrGVF
sdLxL69TZcyrP9Va3hLpU9YZytrsxOgq9dvZ/Umzrs9Y/5Skwzr/BUQKlLThzLBK5JFvuzNlapAW
MOzNlSyTB9a/tPgfHijc8Qo7b9ACWcecx+hPdHD47hPtAlTpMdEu37qu3Dt+teetk6RS1E0xMdXF
Kd9F078QWVliZwg+pY0SJdYlAelonErhVCIzfOTnn+kTrrGeqY+ymcxIAjfQNz+uKEUOwyiYSq4r
Tf/pJ8gzAu9M4Mo5Ey7SoJxs2YjbVAP2ITayjUecdaAo4lDyLMQIJbfinikYR3KsOsyerRgjT+jB
DQu36z+LdfS583h0LwiVflpkxI9la8C4xpv5pGmvTFe4cwfPg35TLp3qJ62SmkFLOWcJDCKRpvSa
qPpL+yPSuKJMxPE4zz05MfDwoBNMIIhkJmjlyW31w33md2UF94QzTDYYsixzayLvfuHOUmE+iLPU
tdvjKBi+aiNrAak90DM92NE9AD+olSzvzmlfTmySWe3jYkTBAYOEsb14/n3VQ5JKSwszSzSKfx0p
Ilsyk9avTcZfe/1/VG/ciJ6qxEH0QcsgFa49T3tItBwvciGWyWIH1KaPKybWueD8bdcQ5/F3VAek
UBVFwZ2PID7xgbG7hQbKK+yJF7gYMWMyB6cm7Nn0oR/R6tZuBGSu9stBQjc83DJ0whKT8690F9Jc
Cry2K2UDZHQ2/voEG5ARiUUFnkKxB+ysI/23I7sLK4+VMH2jBH0IiV5Jv5VsgCaVyAfFiuR4Vm7s
lSR2sSIcsOaebLKHVS7jgNVOSGLcRtAJxbliCZYM9G+usyLzD0yHUUegRAlyLnklWM6nMoeqKclJ
lJtXjUnIyuKzdDG5Dfrj9samrLIpKYgwkb2l1upCPqXtUMuD79Ebs5t/apJsfPdnN59L4j713Jgd
Ef2AoRCAtSyMcx5mXT0VavjBWLANiElG8Nz+QxSNd874p1BRDTqy59YHrBNZH7BQgaKaeGTbb+dR
USuDety5UBhTFMv6Hx7dskvYIfrrCwcZAzwoNa9qYoUsC7HRXwdO/mkThjdhpsgDBj0ElRnxB0Lt
sxIK3wRbUOQtHuVXqDxWlSgIUwJZFYEHdq010MQ65IE8lfSN9VyUU+8DTdk6wbPS0zZNnutqkwyB
VUcDDg5CSeSlndZd0qMXrUa7Oy1VYqgBYmBpWmt03MYKAV/jL6TGX1YUZYfkKk5fy+kgJpHGiVgH
nzlons5PPF99BvALA3JXFgdN4JKQ7ZhtaSmGdm0FG0/UGP3LLbTL+jLJYgz9NB1L/8n6UrZQIsCR
uK19kUhmZiLIje9XXGnRjq0hAkxlp8DxnHf4zHU/pdrIpgwaIW0ZBhJLHLDw/Lxed3o/UYU+5CA8
GMwHU/tlHEdrNm+6H/20/keCA3W20oyHRDj1E+jar0vVZ6QVoi2dcrUK2zdDMb0WE/koAUThzqf4
gv7jKdgaA5ZThxDmwKi125Tfy1C2CY1n2t/KI2b/23UMN2+jvVxPLXQsrVgrc/G6sxzIkhWEW0PT
UFclGYf63/Oj7AkYSVcXAqjQVaJ/Wnxt3abB2jxiNWKFK3iK6aQTXKJ+cTcEF1OBUWk//S2DXiV7
C8bWacUI+tkc/J/Go0UJG4LAtcu1Uw8JjNvBuXH8Q8zf5Gzao68H6LCAgZl/hhU9KvbcomuFwfTz
wTfF8v9sd8C/yndfO8GGGHpiskoEqGftB07AtTF0B1SPHkF2CNKX58PQbDcBjjp2pNN3ofNBNiBY
rdyamukYrVaJTZoCV9Xwi76lc8vZZt9UD86fWTaiclH8GGShzNrwqydko7jxqsA9uMCgEVq/me6l
jfBGsC5Bv9THcksWRj+AR+lBzRv6qZ7Sp+2qA3QDNSlxJ9ng3lrLWbAureKlURcBQziJ3Gelona3
khSI+MdTFWbXVNLTQrPQDK/NtFVwEyAperuoYHpW0rYNfGwWuvZgGmCRf6GmQ3vw54uAbdeWN4RO
GawlwEjLtxyN376eYYImiIqFGyLLD/jPOgncrmR/A2ZO1RS8l7bmTZzhM1sBSoRgs9n0NdwhXofE
gsTnosdQXORB/SidEMPee7NvNnbGsQjbXse1/QdYMNCv2vvDXVAAdZsQHYImXRgfCQcXDS6eUCRD
yDjWThTokNfrnU2GZPeQKWsMl35RwVSBZEUiw6W2mCG4hw3jobmyUUdcjJyJGYUgt3OkzOMfWYBh
JaY4xuUgwYLRlixn/beWVh27og7FSoIxhI3Zs/MMnCOUWB81MQjMmRFzNmzA9Dw1Ncv4JEY7rVIt
FyJtDM+X6lOtBIOpSDJeANawRBuwPXScPMg5s2kBxaR9SJOzLkTMf5LkasMqabN4XFKENMX0xsvn
SwMvWNs4MSCff3vsALJ8e3A25bKwaifCZjHZF+uWMhb4YMVgmiKh9Q1Anc7uJOJ1KLERS/lrEnpl
xjU22fsgv2qSu6KebuTBKXyvj8av3jq8RLfxyWmmL+pqrdNkg+lSu/1gZZ+QduxCO4SFqn7EGtFw
xFruhevv790OesHK/64+XYNmOPOqMGiqd3c70fHIt5PPynnE/GRRkbo+Fp2FYLJFg+5s/G26D6bj
Xgp3CTsMqJNSbPHeJSa26ZJ7EZmEEeoAEPhWhKvbrc9yQTJHZGzYgOcf9nE4X8xt8FnG5dIj9x5Z
AOixRV9ShrDeWAWeZzV1HzNurd4kX3RHtOzggf+PszNrchPLtvAfaiIQIAGvytFTena76oVw220Q
IEYx/vr7rSNndYlUpHwrwted9s1KIzics/faaxDLxYDZANyC9NSvKI5NxPV6Kl/mQ3GtBTuTSyvW
02XPiyc6WcRqknSGpAwiCgOPOu0LCq8Ld92GUZP6AqmBjvwecbtIzh0Riszr4aXMkYxDwgyhEiDF
UDvBpeJD+imPyTdYHXgtwaV63Hkplo6WRxejgs5UD1j0uSBAdIqgeYtnl3b1iCZgZP8DHDArWMl5
rOS4R/w3WMT6Qn1VEOJA2qAnIx/NHBjV2JwLj7CGCMfauXlJXiJCgcAyXKuoEEUSY4+vBvgzhk8M
SMtLQ8izJ60ILZy3tIm8jad3vHEZdThEqJntQTQwiVjgjgKgsiH/IrLQhH02wToQBrVqxGORN4gV
AWJcrC4NuWK5NbigjUh5xNxcdj/pDASUjgCksrMGD7sRoKvuVXM0ne6yu9C7oO4oc6Rtgozcwug6
sviQ6O8IMPXBkEAyB/HacAfSlFdsPsHfOhFM/Ukpp+lzuwb9lUajswK8WTkzxZM0fQOmREJ1ZJti
1BIuTaBFfN1Av7nSe8ozHxjNkeNnHDDQ9RkOOY4+NrnWyv41PEN2Wf1Mg1LSu+rQFkLU/tEW/Esj
2nQYTD6BO8YMC5uBPsFwBQWyBl8agAlCkAhNGhJtVYXNIFAqAYF5eiLWwb9p+uwdDdoNfcW9SlK9
x2bSwuk094gEyCHDpvZwoZF54ilnXlz8IEO8alilS8lxzyymaHhmplbVGE+jOnEydUQbDJmO1Uyp
4FTaB6x3DkzOAEtkopGB6jQ1hEJv+naZNHiGK4pTDBMXG8Kg8ao8XeJ96Rys2RO2Dd6urjWb4adE
1Mg8U6/AHigjNLdDyhluXuepTzZzSzKk/2IYpxZRt/1TlaYhc1FlyWtNxlwaJgzApqrZZC0g0my7
Z7BAhFpQ0YkxQhyAnPXAhw1R8BCqt3mJXU88MkAU8dnmOfQJT1HVqttpIjVI34fLpwtdRsWCnmNK
dSO5weUS7uxj09BEcBf+CsvRyexyyAeRDXidcTvy5E89snga32YSQaBzZXaKms98BnEfGei00Bbb
fH/bOOkXRTKLo355qLP0G9aGBESE+sHFlJ35/qL5mdvJaqekP8LqGUxP1H8EDwXcYA2KIznnwlgX
hSOwy3dRv+qvnMp5+b9BF/wT6TnS46FujGac6I+BGDmlg8+h8qVsTHeF0rr3wWr3In4EHOL4Tdvs
7to9Tk/KxDZmBhQAalVTdDuCw619+7q5ZDN89oGg0ZJEy8H8ZamBTycHYkU17F5jv0b4Gqx0FkNp
d1fipgYFaDQYmPYRHfIa1JU13HRqoc8invWEEAhJNAZoF3PEzgieeCg0yxjD2ThILmHReezDnVu4
O6MdlJxUhq/SCzTJ5wrXMinKtBMbPi5UaHX8pQvTH52NvWGHlTnUBMo/QmWixD7m/zIsGeCEebwi
HbRpDFNEhLWgScrHRL2L9ghB01IUiLYh9cZh7ui92cxMeCwVzvPl6dmy2ZfxORwsg6CfbhrkSMA5
qWoehCapMGOHFf67PZqXjk2Do0TC48eIF73zIJafCHl9L1TKVE4cNZcdpkxW2/JsDKDiwMXhhGR8
eHpdLjkUuLIzmlC07GEYPqGQ/SxcP7d2X63Z+oaVpInZbnOALo8+EmmYNaEURvD/G/zNc6A+LyvV
D9Uak4blBaWNm0x2rSpog/e7FaHRNcErh/kN+hhinjbudOPtWqI5sDnPa/saeiKF/hz9aFHPbe3D
/A23V9wYiX/LOswZZOoyyzK89fE23+uLSHSLorgeHAWJ0dfGlYM1PP/QTZyhBQ4q8nhajo92I7/e
prLvgyYkAy49dK+GgfPc22AiIdlHyTS7JdbrGjFecKPiIIg40mH+BRy+7Ur8BT/0SGsF2h9m4BAb
IXK537BmfRDAoc6/m9FcHIDJDg0QS1vhQtGip87Qig9N9Efi74PrykpwLVWEsIcC2t7wFQwPXAGi
IsFCBE1iNmFZnyUkUo3kknlKLWzyAQl6mcVXVk7tyDDb56VvOsXTedwbt0WV7Y9M8DaY2GYFZPU4
wINRWToxMSVbUVzkux50iLmH3Equ/IZEOIIUD1sCkMki8cnzsvOsvG3IuiSTmOmUG0q9mu24wTbh
Y9aa/l3y1TnHXL1J+UeUSzdM7MCSH6pBi3Mi77KIu6XcAUTEnzEibbnhxCVkWVrfuf3+o1UM7fZf
DcGxwVia4oDLDHZQBjVhooi50FSe2z5hqLFtAk2G+DktSvK56g+T3dDsmrd2KKlik3fqHwMLm6WJ
vpLz1C3iV+O6uhV2lFXQEoGFvdj6Q7i/HO6OcF757vkd5cwoG6AERauc5DWQW2Ba6ZRN+6wN2D2x
3fVGGSpSJinfq0zfgi58s7Pgo/F+hXYg2FoUXqkPMkXVZdPHuLdeFEnCsAg0qFnvXjTT6svzF3lu
22Pi6dNardn91ktOYuqO6WGqI/jjtJmq48z5Q/up1lrtjIA3o42BQ6E6V9xdbXsGxaCoEQPqsnr5
7IMFaEbmhybfQcN8uu35pZ+OcUUNp9PftALUlwq6bXf+B/HYy5HXhfm4GlzDABhX283Y/DB+udD9
0qm99wv37jKKfIZzT6KEpth6spCcF/yTlCjAeuhLjooGGh/mcZoauPAltAiNDIfMEdGKNccKNuS7
Awnq/JZ4OcCSS8hLPEd/aLDRKg8FPefsYPDwWyaFZ58xTG2bog9XOdbi6b1Ew1B4Q+0npuWzd9QX
cFBsBVVzjBh6EVwDCckURG2iEaX7AAyRYk9YSCrDbo6Z59fe2ReEaSXVj0gocLJPr6uH1ZQf1hZ1
+m51Zx82aHqARWvgUqauWnsBtUBg5wASEygWNQU5oMQvvhdAIVq21qDS7FIUhQV0yd9g4p2bXILF
c/IyvyQKatn0NwSr9fYqhRqA6YN4nBo+Bg4CEATg3kpTywn2DJUKaMRbkbZzr3uZ9DZ6deaI2ZpB
PNUcNoNmxCk5u5FlQG2REwMwHlRpQvhWDPj0/SxpYy4jqmJQ0yUODMDYqORTJZ2a+UbW0ZAh3Uyl
yNYJJnDUa/g/Vp0qLhtipHRdQ6LDkqwnGTn6u2LaYrcRTNU7ddgDoS6BgjzAjjRBVaSVyRiyePyU
XcoN68Lko1NNLxVTKAxaMxF1O0IFZCSneRTo9o3ATZnaGqQ0BmwDMZVXr047I54kcM2DtrwPbsPS
ui665LXUNIaRLSY0UP66Sl8m7uhuG8Ro6jSEOemRq1G3Zzouctj0jXKlUMWlOa1SfuNy/gnIyTyX
7gTkxWR4wpjHQFJ/AZpecaL1AYObAwh5Ob6wNs6trlq1265Lb5weIQyUegJcvkogY4pW5siPoICm
/eoDhdm4I3eSOyp/VGMmv6Y2bOfbXTl/MPYOmMvwQhcSlX23O5rA2efVNp6RgMAMFldsS7CvboVo
qtP5jVGSzpZF1SgmCywqpUVjcnn6avkxVdKqDBLmPcwPQE3kRyheoCQkuvGmVafF0GvWDusP+GO9
KUtWtKC3dvxsx1T7mFQMbEmasershM+EAYbDw8W+RDddVKQ5go3KGjXCNTh/akf0gcS7lyGqTz6a
cA/PwqOLW9361DGxEZvycBqKDp0gl1GAM7seZepqzUwJV7QASt/pLcAsqzkirWZXxr5RVIhHS0bt
etqNDQ4Oe1H4kGnidWHcFi0/0/TBN3l+1zt7XchY4QOSosCwXyPiv01R0sAe+27Drmfc+Bl1iQOl
QZF2PeFZmvUbtzmwIL1uQ38E4dQRGVcpKr7LJnJngEFE9RBpN4ioPWY8yyVTNbukqUbc2MgtktTD
pDvI0B06m6ikLTMBuUk1u+nLGCa4LKFzBIee2s37eB5fX64CXIGRp8tYdwpSPekFcAKfEOv3YRY1
+YFr4mUTSm44CDhAezjyaEQuIwKlF5hNUIMOzaSPpQvtMx3Qo3hdLWkJ7LLVJzDYAJuUvAtFTTab
CRrPrbjnKiCQj3z5PaP1M4g3s116J0YzxGjSkJ0+/rn2creoVtiyuBQHGEtoCKBTIZ67K5l3tQ1D
NcIrRQIUlhzAQjEEW3ZBvUTxwCMgB7r1IQMKSRN+OLNmLoMycJ+ePgDafwYFCAw5oJelQ7FOpybq
wvx1ls2kpzbXSZ0i9kccD4WDw5C8T9TUdHZ8reQ3jwGGOQttEHG9/gqLyjzKtb74nkHpEQQw7GUO
BVnBOxBl0OChoqWvnUeMEGOkNHZXIvoYLYRHh9hzb2QEs98DvobTrRShUr3pNBTrXMCbQHZoTWCl
IAp+8+8hXD0IY3UdNpki4Z/a0RPp8aaF926e3R/WNN0YD3l0NMIhgqR48A4ObK/0RnxnHTjCIkw+
B5uhrJxElHLBELE3uxN3WE4+7QjfxOdgBaKON/vvmRjnAbaomsaYwA8qe4nJNYURnKtFd7Ru4QT7
td3o1BPO7RbaE6EYFYQnaI9QxaYquB3XL9xRE35Ino9p8kVjv3etBlrLP9moZLGhKD1M3LDFOl2p
eJLgh2KLvcdFlClng+uQTsWQzlir/ypYSr9/n8F+DFbkXraDohLHb2ITuAisjVX1ZUK1CsPTbSGE
uIxnH5IT1qYx8vrbFjp38y5vQmlIcY3OCpYfZFoj1kxAA8qeG+gVrDGYHkbjqhwFnslXeW6INGRG
uFlpX5sRuwb2F/b4p2RMNK5IvdACMS/iYk9v3TxEfppYyNYNXUZgBqWeMj/Q7L2k/XzphceptKpZ
UZ3KCV4j6iqVCQ3H8T9SdZG+qqmjGIKhv5y/FusqOQw9/iTmZIZuJMTe3gODQDeaQveq23vvVApI
tSkeZjzl33MPhrJr5+8MXM+BedkJjNS8p48TriKbPF54iF2Xape+sYm1jbojK9io5qEXZIBukg/x
K17pC34//mrz+8D9xO/8svf63dOc8uO4ubf/5BvLnLwsdLH/+50/8vf8/vcv9D0Nk9ScFBX9/OPv
/BN88dc/xDfx8//+e/Dt+BeD+0Y/DQ8RzZrK8Q0XASmdC9Lv5lc88C3Ma4c3/JnfWzpVZgYECsv5
SX/UF7trvhZXh/+0dJhU3fPDBHGn6W1+y0+NidyjLzM/nq8Tque3x7/jPz/+QP7I1/zuRaTRDZ/0
czvOvmttPnwV+2TprLr3XvUms+743Q7usvoTX8TN/361zacghMH6hl/HL1L7kxf+h6/5VeTXq/nK
/znDXrWtCNBN38ff8ru/u9fXo/6os4k/IwPlD9gT8sVfv5Rdk/oPfZFRHX8//vVf39WMV/z98b+w
ekIP9V8fv3C7XxdkEhDNDxySa1OBP/4z/Bh+Hv/FXz/P/AD9I3zB702sX3y9+IIFwN9c2ACWS9rF
+5KdCUYTEBBWSotT3gr8EpG5M78a4emlbnWnPGZZBrSSk0NZKf3sz6HefFHL/RcDKJUnPnM9TX8p
o2eF+F6mZT+p9MzFUefILhaus4Gc/759uo51cMp6hkcLLdyh+2KwImZBW7Odcp5JeyCMXiOwv0jC
jKqleHPBg1QmPX/DnlR6uiZowbjVgVSQ4ra4Yak/1nMRONMrGf8rQlNgmc4aGd/0m9VtQjYNxwvn
KrlCRriLYAZUDcc6OL+I4A1JYCSihs5TvZoi0BUSo8maXOp7oN2BBjjL1m+SbrzS34vm4u6OIuTn
P9CTOs98IKYJ6B2Q84ACnh4BbtZ3xQRH5VU2gHcrAK2CBEVOkkEAEVC3ACuU+f9FEPCu6P2rxA7v
DpN3v7Fj1Af9bdcNLyLr8GfqsOuyInzkBg1hN7/RKi3ZnbrWEO8NDgUih8l3O73WHrBiV/jcfMEU
YmEoEllQgmHf0WlLwK/kgSlzbohOvvcsOGugABImGyAQOpM0dIPv3kTufvv8vXziFXm8PijttAI4
bC1Z7VabBmFrbSbQgBqfiph2A/EU1yj4QEeqhrpK3RoIFwwC+GN2IymJkcCoTXnUAMvF5h+Iqcz1
4dzmABDJtX65eN3dXKc290+ibDuLfuja9EKJk246bJAKlaaaHRvmTQwsoIS11i7eaco1V7/lHnFm
G4LkyiuMXhPu1RIGKLJD1kVOfXyr7KD/WibMU4D40CgxZlMDjA+srszsQzBVAJE+DdiSmZEpaTKG
nICVXuFfcj54Av9x14DFWXnYL4NQLHsLN+IutTNvCGE/N3EfIAJiNsM4Ueyn41bEaUlVHINHHTZ4
ynE87bliEhKVFsFzNYZTeC9KFnTZXOVJq64rpIZzYf1AUAqXaldrtU72nrufcalmDL1jr0ECvhVy
WqboQoDLpFcSy+ERuofPhCFvz4MVYQNLWANuXOTLntsuQXMDSJiIColZXYAIc7Y77Nfr/nhlQ4UI
zWjKaB2HGhSQ9jVx9+/6FYwYrlAwltlPlcglmQS4vW6sttGjZw1bKQpi9cNqR9QTlWvGWvvdm2C3
Z4CCexHUJCnDGg8a0PrSYjh3qzGZQDoPCcBRfXq6BVktkdCrJBhNXqTQBxOg8QtDF/rgwZDR+BVF
HiSxGKUBggKU2triMZX5Xex8WcmzBNCF8RKhyrAZkywJak3Zj7EVj+bV9nKDub4Vuz2wpASiP5fh
hVjVGnbHGE0LV1Rl0kij15DjfRneezId0VVh60pSm9J6kEGe3q1iqt023qfjq9IO78es/YRnw3vj
avaLxCH1pqnhAzZq8Zxk5+Wmn3oYMFCa8bStr+XTJ/Pt5zfrJ2msujYUB/IzYV3Baji9NjfogkPr
jQNjWGpfCGbqMwIkPpI/lU56VzoT2ADxEt4evWRACi/qnDdmtOhNnD9A2WG8g2U+3nmYzQWRlKAH
WlCklQjTP5ipRb2Hd4uf3yjsEDR8A9bqAISLzWYaG1CVwOmhkK3YhsU2RXASwIhiggvPzclfZDlB
k5xpCn1o18SqBDL0yuLvZCt/aGfGtRLWB9MBkGE4XAeW/0OeJeIhtpv+Zkhy1JZgmhaG9TVWgYPi
q4dp7zwwssBv+yD7wND/0VjRt7LfNZB+Lr81p/iMsDEkix5dsPpN8oIWoF1BOF3dW3uaiSj8EXR9
cueVGY0v5/k2WxHlUfjx7qrHZBI8oulhtNnMhm2A4Myvu1d2yQ3xerYP2wWGQeoTX5sRQszYvt3x
vcDI+HswoLlC4vyNEToZ1yTX88iq+NbM2L11EF616fQ5nqDwpsyeyxWjYhJZcAaHEh3vMIhZEdfQ
T9GXwYLH07ZW+7LpeH9ap/8aZLlPDgM/uCiYSpc5lMRBP2DahbdZwv+znEmzCLET0l9nLiNqb+Kr
uOeTtrl25Aj3c7s48Olnuffb1IxeW2bfM5InyKyqy9vsADsgaNruVbWOOiCUDS/nkA1vTW5fuUKX
OGyYlRjoxvY0N5/4L2KLS2IO/rPBUn3rz+IBwr8R4GHvCZGQ+7BZGYfKeTM4+KPDaymg8QOKo1zy
6mCmn46+mMq5sn/KQXFy7f6+Guqv/R4wBwM/FDwlQnpN7C0Pj0kf5ArtM44eISbn8heMHWVV7PjJ
4D788wKyUN142wx3JcK0P3t7fNNlW208GX0GRzf2yKDf/ITCKFedtLiiXoK00PJfs67sK1sNRhZZ
sPU7aBzQWHEacbzNlbfix9kuAGN8mH9qu21DPS4c2OMDCuNuziHotMFdkKblrY0mQeHkhpWU9X8U
pdXeZWnS/cEAhqnnBM8gaHYHIvf4wG0CZLeX1zs66q0dA+LBXAoq848ZH3g4sQEaFjvBi76Evp+1
PjLpvK3BCDv7NmM+QYWMIXTm5zUm3GtuOKzdLSzSzVWaslVY4cbdruvVV5OnOOM+P+z45HbBLUlH
Hu7s59Wn5ze+xRHGu4hLF1kSaMPh1uHbsWDWFsWY+9Wmzx+M+oNtR/XMo92gOcKoo6S9NPTlFdsG
iagC9WR9JUhR867L1X2gWuB/aNmv66KxIsMWyjn+NKcbcnFA49PsmvzB8F7YamWVKYECj9p4ORvF
JBxSe4RUy2hdY3YNM0uuayAAypQP8OQPfvYe0+Ub6dmHYP9d3HnTu6Is9jxgQDR5WUa+J1Zp8QYi
a0LZkQ5v7f3rEhNm+gjpNgZorkaunlMlEc6A7gWelY2zI6BFDElW5AJmdT5mjRLsidumiqoMvdc6
9KV4ORqHcccgx80F/zqmoBqjiOip5tRDcmFMm+Upg15DCYDC83vkaOUKQ+UaWEtdrySo5R5ZPp1P
ceViga/5vZaoVMfinq3j4n7seggs3208GjXxcylFpA19fv0saAXmOcGCR4e+oZ6j5FysnxTy496b
fGzlJiaPPfxMuErKxRYN0Gh/QFKHHcGrohYDWrYoVqjdbyScNmxU7oyOKGm0BGqmfHrhCOp+L+PD
C8amuV4tcxeuLXG22NScrit2RCJ3dln0oINeVg2P1nSyXj34+7u+upYoSpUpTlc6m5V2xlyGGWhs
4RytygnnHn0GgKrPJU9b9H7FcyhoNm6C+5YQRM12BcFr6mrMbtCsqT/ZN5ubLO/eS0c9sGKUmamB
iJnKItG7TAcwDdPiXRJNFUYK4A7l96JMLbzDCrtKh88MkiD6cBxi6t85H8c8v07G8ta34/vdrsRS
ls6P2bSZ3KDTlN0I6WtvRYUWOgGz/zokKOivPoFyXNaav2GTLqThuWtedPdWisbGxRTnLUUbvRVN
C0MbsRceUyDE/NXXwqbinH1hhKespiuGaUbV9UkUYPlP4DhUoYRj7MfO0LMzSIj4/FuwEEEeVxXL
au2yb1PNLfObUZo6dlnlTK7RAgQe9lUblMAVTgxhPXwv1ivSa6jqtK6oJ2OS51UPHuWysFrwwvCD
6HU/Vx8kd5Sjb5CAgRIDL910Cy1eLGG5m8bZHhIeECjOovo+474iZ3iYLwhFzQakzsdsMkJgae7F
0JExoWrO5z/4AuT49cF98A2sw3GjWAJGfoNcY+wj6yEmzQcl589jr46tjUkS4L3R+6FeXc2mGAnM
F2E8yrEKjrNnuS+tkrZDFsX0aP9vmON4hchSoRVA+3yqXXKTNcTHvLQeJNaJK+68jE8ISdRk41Fd
JsWFDnSviP4QJVUCes3NRIIQ1HbZZuncxokGAY4mno7ISOwF1Jbacdh08oZtR+ozDt44gPupDmOg
SkAxFP+73EM/QSWojlfOonITGEj8LnfD9ao/fEmz1bs4ge1JpbXV0HAG+1CwIXStuy6f7y88bO0T
y3eSKTDTjhW1+1NWb9Psi12+QYqowTbZ8hjbvIyJ/tGBRMX/ynAvoPuQjGhysrOJ8EepDEA9wAVe
4f385+Va4dytBLJkGkN6OrO/9YLaNmf+uqM0iB40WbNdkEveQnEXM3wadB4dB+9Q7Rl/qpYZypxb
XexN9yRoS/5a3katEFkWjy4Ywi3leZJiFv78nVw4VJpFGdCig7wFmHewK5+eQmm/RuHv7shSQqWr
3VhAhxMNr6d+ILaCoW7NYJ/hIDtXYrvX+aqJXqd58GBGLsxkZZNjVLSIu0Vm4WcVV7Vt/YiqMntx
OKyv3Mz+6VY0Ar/BJXzSwK1dgvtIwIMIwqu1JLAW1FMh2vmjIl3QqyGF+RyQ5AplBLCIvJWRPUR+
wJ9GXhJCehYO7nkiJ7MVaLopDacGy1q2RQ5lWApVRO3h1j+wmf/GONHsR4slrKqa8SszRdgBC9Bz
dscen2mUC3HukTGVD3R4Pb3KsLF3t1lZ/aes+efjlEw1sprUfG2I41R+ibyO+DRaStma5sPo0ivG
x2UUw2JDlA7peGu49hi9Z7H1I3ZACVDv0FFC9IFNR+dXNrohdIV7qAYK4WnbbCbxm16hTfjM3k5j
4JXvXtkZFb9XqiWWu1JfBC8PUfmeOE6b8RtP2xgzBbWaPuUB2k4zQjrnGkwf4uew1hWyJRpuO0Ok
fuQ/NeKzW7X9M91l9Z21nt3rMiXmb7aD+Lqv6NQKn75qLiGrW2jutpkSANNrw9ubV/SP7rgOXqR1
QQ4XQANGQT9bv8lxvshNn73a7vfr9GpzSK9KDxkycCSKWbVFMf4lfm4fmF3lM4LIkN58g35sD02+
7/iX7ZSGPhtpy73VT2S9rGCiuiT9DCZ6paAQUV2arA478zXiUPAN10OeXjC/m5263lZSuufr9Puw
iZztakVCGLUOB2CG2WRj6DLtYbyA9S+seI7vs+HG+HBCeZqLKrgIkqxKyDYzZuAGcz3AySt3dCzk
2eror2CoFcPXuNOuSSfDTqRKUq+CIurZ2GQtRSgA7WU7coWBhdAZzwBvTy8LzUPTALEv+oR2tKDg
lFK6Iazs+a1pgdL9+ijwJshectfAI4sC2a9aTOZDpBtqR7o5uq3X+aCt6MUxARwDB2ZQYlaqJDFl
irBtXAqx4EdND7FQipixDb6HVnj7/NUt4PdfV8dgACDRd3mRF1fXdyU89AhVoiiCutGC4wi0goWb
IbTGcW3j33oBXSEcJHqwR52JzHIlXxQBV3Zr6q3YhT9c7jA4eJ4ek2LJMZtCIqzAl9PNfYb7dWSB
G6pkTQ/RrmB4yO9CRZFomoFi5bC8SLdVv9nOiuXAf1/eZhhg3fRD8hoHwSs5jB+FPKDIGGNJXdXm
0BwVYSS7b8HNrU3vy9mqaZK826iTb0Qv11kc9ICQEHE0LpUlXWZDyim6q4ycVH2vaGVG2Qs8OEy8
RkHwQ5x+m5Bl+bYMBKMcu9/vLdWZaL5alvq6jQrwS0oBCYoGzDJhRimCQWIeMZHU+ogXYqVsVZKk
y7FL3FdRj/oDs1Lpp7Q52RY3iMrwhaY5moOKwKQZnaEOQhPz83R3g1p63Ao210RRT1FKsqiM3pWb
/Ep5DrJCFDOWyWQCnoTph+SQpNoI95dOwN/g2cxrJxnjv3oGOV6QchCowILBoFOSgefVhfV6Osv6
tV4pPwlW1kB1KV103WSfJg7+AUYPqDYGkw2VTkaB7WmqwSNy+4+2z/rFOsS0M8ZTDiw8Bo7BP7vd
I//H80DTjiFj48AVQsHY+l+VVygNPvtwQ8X9vHzan98RaBtBY8QPWMK1TVc5Y8h79tbIL0fGXPHw
VY5X0vQHSO3lbWiE4igT1RabPuWQftLZ/kg4Fj/o8gT+/H5A7KrH9AXkZ2kg56I+7ab9JnyQu0fQ
urfemIAJJlTQouV5nA2SwKqCNl2VzIe4srZiteKp8ejSJ4r1fHA/FtXudYoP0/Or4BzIhkp8BSF/
TatEyXe6I/gHZLW70T+yZx+NxKTTFk9AjHddo94u5fiYp/vL19swR5h76QCTd87z12Vk88tqiJMF
iuqaUREXdnpdVgzfuO47gIGR0bnYs0w9JBUQGCKffq+ctkqrilmp8tw0jElaFGmRH4exonwaeoNY
O+hUBYnJhoSZ3icZ9XgzmgyN3Xm1ZSwozxMxYjWR/OvzAyQ8ZvuYI0UmEJDoDQcu5c1UL88boP9e
3EYRTuROIvBR6TAK0fYnqjKpkT247kaODlTWepsPfo0iTdFeyBw0su6DS/aaZx8w5pBMNpj0Q5Je
jo9YhV22b8IHdR5ikAYHdloerlr8YKct+yhU0auh5lcLT72Gi39BAQ9E1lH+RWPSs9eF87GHRBkn
V0bCpw84bWlcAaO56Ww7Mm/XA4yhIuv11UPWSQDjHgFscTfY8HR5OYRbmj6ILV1YJvnlF8ZtZ2AD
SMT0a8aVh2ZycYy76xmLjriKHmCFXpd98G/N0BC5fhA3QsNeEW1L1HfGMnUNUk/Csl5YhFevho7J
PliOz31lcPemCca751+MhVxU27ZHwi0uyHJ2gva8uG+lV9WHuSush1VTv1InKdHwPIXXmEBdtyu2
aan0Rk7NkEKM/NNVRcqWm8CNBnAiWkxOVNr61pV1l8feN2kseBMvvMBnkD2G6VwkJiQEQa+XVIl5
KPreCV1eYITY6sZbnJQ9G+jABkuGlaC6U9Rm+T3pJZXLipD8OJHHB6c/+hEpYHRftV2bF4vvt2z7
pzad3xBQPUURePJgZVhsYtQPHnm6JnvGi8nYO9aDXaOwlW2WaGaP8L5g49KlHZHGSHe5ZRitq1bn
a7YG3uQshHzaI5OHGitvCWHcOgB1yDDCAUrhk+ApMUfMpC7LiRcSc7M8nM3GAehjegnqt1y+ZeTg
XygvZwBcMfxtHJRIbnspJjl7203W0mPJvzTabe728+Ft5krdqVARan98gWILQb/i21py1Y1tG1aD
WcnGAGxM64LfRvCjmaL/Wpv2XpQMIxOCyTYzxigIe4+JtNILLZjcWrErymhosujY/p8i88dPu8Y1
AxQZMd7iZUiTPHL7ep8Y/1vD68b4X3QcIwEDuZPa8pGVIcK4HoHoOGKjm12agcdl2OfcJsLICq3F
StsbDKvThdQUiUX8bv7LoVoBgY61FRT1CAnLR0kvqAxtTOSc5b8xpysmGNrkIGGxbIAcAoTNaXmx
lTplqB1vHF7FcIOJXaXGXuDuVKtOBcsDu5GRWcNaqx0TSaMHpVORqECVtAB3bb/Zar4O1jNtTdW/
18EvnwTZHmv/9bJtEX14fpc7c/zDmvvb9S1ws2az37Vu61qvmnW2XfsNiBPodIZdgo6H/z1daigZ
s1TD/UyqqjgJAzpbbdFmKOLDJIJbYoZuLbUWDAfpANUNmOhYne2lljoFQtwIrhR2LU/QMmmp9KMv
sr0MpvGbAGz1CX44fJZvk1Xz3TOGa9dqRrXcZTgV7xj9zwHqSYcEeONIolUp0pL6YtNXaA42KmEG
agu1jUHHVwFtH1gzpqm6rZeNoc4ct5BBoU2qd8Zx0gTD/Y2jWlhZkE+ofx7C4PCmMSb5SiE0ckU6
nWrdfcFk0yRuCWXWKFUjISn+ZrSPqo8VNv/8Yz5/VRBvPHRhNM7uYhk2VrPpD65TGXhUVd4jczYg
U1IKzRagUxC9MGaBEWGZbNNpZ5Qjaq1if/dm6tYfL1zX0z6Zu8XZKhqnuyGrbPH+DomzsxM0lRyM
JC6x8lzyL3PM0Vj4enfLGAsFRrKPCK2RU4qixgGlESH7XnEByTE347Qk9tAeotoCZEN8bC9K4igv
q6l30L8nc/x2k0XbaONc1Zv6br35DPRQEN0sO3w2XR/YS6bLaFK9VNAeZYsSOpAC8V1Q2s0hIDGN
0bXCAtMRVraEoziygIWlTLFgSDx2ThcoiZTKGv2vEYfuMDWWl37BWaK6thvCC0tjYSFudijXtTHu
BK0AqFiGWM8dhN80HI+NiVSdkhtqMKKXX42J3YEvmsRwvb0BXIGr2OeuQ+/5IQ6SpCCadgYNc28e
S49MRKOnvrR/zrb8INA7uTL3NMStyLvQWvln9liXLC+Hi2ejBZE+XUQYO7oQA5PKqGokuQ929reW
NEm5g2UVhxPQD7CzPgolG+mqg4/VMmouPI8g/KNd0t4i745YHcfeCu9rRG12DycoWxtIlnLZAsDx
yLbOAvFrsEIYxnR3Fc8gYQnUHhA7gGA2dNTHIZ95uB+9io4HnNtp7ls3AeEgrW7AiTHIgh/uCMrb
ElUv/anefs3uUy7WSnbhdvZ44AbgzwFNYfL9qUNUuReS4wcBNEI88AS9BjOzdSpNf46QJ+xvjpFL
uP/MmHAoQ1pvtRkZoBS1G4TISfdVjvrWmsGApu5zOn+Tg7bKCh9GxOUgCVflwfKNgiOJaBQyh6C7
0ydktTF64rkNHuQFY+h0sN3KAzA60lB7Dj6yxt5KRygvyxgDE03lPUoMQ+4nDkUZZ7Y9fQt8bof9
IiDjWZpc7QZxBPlHTrcccx+MlxWHjpLghRBJ8zHPenkS6icgqAv71/lPJrSXSQKFyGrR9RX+Jhum
uGG0WPO2KM6T6ruf9t9F8BPAk+JRmB+CF74cESMEqTEVWmZ/MusUN1ZZj3o1xa6G2wL0VB9I7Kwd
2gB7AHjaZHwXgI+eWL7QPWetVNoaTblldx92zp1hKzDTVG0RUPjGRd1vxYnTMCbj+coHyDgsssTr
EgoUOZXI3UyLRWsqDaDmOF5fApznn+yMPCqG6jrfW1R9QQ2qFzFg4OXH+h42gEJn4ftrmYqzjjzs
Rj2tshiPUBQrXJMRNZRZyCgCkFiNkYxkZRuNCRnMxt0vtwmqIGragfAYIQtyUzBYJ2o9TWbLggpE
+khMZyXfFyYmQBdhpbcV08ww5UF0TdACMm5TDEOJcUPCYcf1a40IjF8KZYwMxx89qKWMZ2u4EV3A
sPCj4Zv+EXVEHv6aYseaTRrHtKCiII9X9+6hJjAVjjRYpsTD//K9Kgk9h2UwKKcWEyaNHQU4tJX/
48KaO3dm0m+wWZNyzgx2cWYWAzhX4MQlCShCa/i36op7CooasjXroFHHLHo0LNFPduP+l1iQNymr
oHR38XYKO/qhS8pBI11cvuJrnSKBvV4hIVwcmnM2jS0Op4mJTOB9/+YfIBwxHlBcoVpReY1IyG+k
smyTyjbWeamkI1N9UBEagtkBKSZdkJkK0j3IAb+M+X6gYQOd8GDiKf2k5q6HVCQFsahWhD1eOFjO
oJ4cKQxnHQkiqVIWPV6zaubVMPfRg+YsejdiAou0fUHYw+QZF0fGtDKcEL+Qz/ZZJjhibIjfXRb7
70cEnHcV1eSFVXCmhUaETy0HZsc99xfXhho/QyrahQ92iBiCik4ej3FBhjSo+6MWSnECWghmvKQt
EWmR8ZnhRXHZDn6Da/EU7SaMhOQoWNQ4jT6RiTfepsVJbQesw5FqlO/AOnUT3DpVZfYlwU1MbQzJ
SJx4Okczezf7Gr30tPdusdq6V9Xw/D1baw0u1yiujxsMUYycdLFGe2e2pzLB3skQvyCqaZdRpyjD
SQPxgEkGCc6HwwqDHNHs2MUVEpodoIB3bb6duu6FfOK1R4l+JE1sNuGUs2bFcorHGU4nzBGE4urv
zAAKZ2dx2RUqJvsR9fESIhlE05z+rCAocBWH8cjP0JRC21K5o8bFwtZYK0G9Mrl4cpcT8MX3XL5D
C/HXsRgMOcowtcEqiH3v9KB2vXzI24GRiLZPkybLERU7nAg+q6vibcVoUVylYT3/DNIR8WlzYwA6
6HDiKYkIqe1Yfvgyh50zDl+/pVxM7X/0DoR0/g5OS6hJ3EVZUZS2Bam58B/UXKt70OFLM2vq8EF0
eWxhtalTA1EkMczSEYVY0WRSwqxRbtZvQK5n3gE2C/pqCHeQIpdQcLGfyziGOmLmpyoKBk9oli+L
DIBzJrjS/WnZtOCaerz7en4x9Xs+BHUYmx5k2P9C1r29HEh/ZlxCEwiOKn947PC8xU3rJxf7symW
Z+3EZuwaN5+BkY4pOJjxSpdmljX2FBKi5+F1VbsPWsHyOde+LBsA5aTJCfwfQeke+gtcG7Blx4rM
WBv9rYf2ISo2aACApKnVpf7SrRN8ZuYkMZdITasKIEYlkhFgo/1WhERNIFXpCWrVJPX5/eNcq8R1
bfB9BvPbsPOevh1pNAcgBg1dNGbzL8tsxkZuP+Ex0WXpQ4unMneWHkC0LRsqSwAZAnt3BNRxKLIG
VjXQ0sMvQW8PNx5TQeWEoUhI/R8lWN6LOJ5zCps4huHPHPGKSWVw4+Nl+ZphqXvVBNQUz3+icyjm
mpkUtDj4JD4w9+ITpUFVhfAyHoJu/tbAt9+GQethKi76GfW5+hlb3nrBuC/J5GETEM8ygeEoJJnZ
cbtjlajiHqDAS0Ik+FjPQSimAuNXxf51ExxeBzmemfz5yJFBbxQ4BBnCSvYZQb1qVsF/+v4P/zhq
0PxNeWMzBP3nP/FCQ2x2uJNPvFj+Vm7lh/kwVob8qxGR7DJN/h6mUUqoVGjJEFEMsl+ojZDDgXYz
4ydGJSpfoOevaeH7++SaTJPxt/XerFcJItCyeCgjPAs3gITesMY1EksPwEpqptKN6PoKFC12z98N
jvfxUGZfi8J6FzPCIXK0ru9iG1vDwR1txppVextgc/nSq7TmommGVsMfW7giA9Ab1o6RrS4+vA3W
o36q/0P5h8Fu3T9gS0g3O+Dlh63ISJ02lJ+zdXJ4ASWkv88DGaR44R8W10TI31h/9CvcL3v4CCnV
6FVMpuW2zQge6+E8Xzdhnb+bGxZxGjOce/7OncO1KDVh1lKmqRhanOhFkdXrsB2KBzWSYsBriES3
+ybb+S9sMQuoDlWdidnZ5pzBLdUZ+tUYJFBdt8959hsYkpleLUqNkwtbUDubLKrr6LBrTF+YhfC7
YfnJiwSaAy0Us1RZsQn1avEOVT1u53BDBL/Q/4npobpEUbGiCilMxyCmoEdCwgYxQBnZealk4ZQo
zEC1JxqGqDiNk/q0kjmei5jLjEaC446dFkggwPfMkIrDRuiDGBgztYp2zcss17PPCEkdpAFgNXqW
xR7TZzGv/SrfP/CpsLnEzotiaiBFUl2qTHMk4/DozdVQxmFMRi3tWAmPaBreq5FUS3dZxntudsDw
hkxEzGADAUine5+7ysasggb62sK3YnLfSr1gZqPcfKlMDPWW7nFfu/dRbd8qo0FMGVEW2Zw+q6OS
4NTH7O83CuknBT4AskgNG3xHcPddDuZThAS+220cw7T12Bg1MNfSVulpJLy/IuikRMgKDPdoPEx7
/WsSpkcqgODCK/ek/STvBoq7Jt14b3LjFretdNqpGm3vbRHg6eH0X7Rgw8N4bwXFK9U2MnatYQfu
m/X9sALtohwssvRFU9r/LAaRDZRrEoNhhaWqdvdl2bpHgr8OmszYOkkpoOBvMwZivm3Xkj0fgxlM
fDI4l6xiYqgqBlMC+Mji8Zto9JomQhT6LDGxT2PalJSvcksyBuKQNi+DY0/fDy6eTgkc3F8Djz2p
Ftdz10S145n5nd4PhQeoUIxnaUOhMgkwfiT/PzKjjAE/RLtmAz5ppQAfl0f0T+pYemgczZGSrzXJ
WDLtrLrYRXGXTZDEIEjJY1URBvKzkoycdh/aKUhDAjKJtMDuYLB2o3NXh/WDKgF5rFmH1QcE6i8u
E6hdVVsnWyzgPBYVWoVYGECzO12IRTVuQthv+9fwgpDMCoaHaEEMixakAQ55UaqmvPbD6s0A7Vw2
JppaydhgoPI3cwXKF+VRC5saEhEYU3IFfyVHFHXx3Uva684JPgtmAOuBGYsx72+U5U8gUj6NxyIA
HSV7B9+q00/jsinH/8famTa3bXXZ+g9dVGEihq+SPMiSrdixE9tfWH7taxAACRADMf36+6xDK1cE
WYLfdFd1p20nnRwBOOfsvfYadu0+Ok5xf91komkY9TBuVgwHoIMx3DIWgEzEMTTERBOvakkq1Ftq
DO5BfBHJxXgcezGzM6XiKBxFE+Pnj4JzyitrBvuU0a2MtedTJatyM3cXFM0nUQ/s/fqHnrAXbN5s
g/RzjmZfT/uIkcBi43YxAwTUygLY8jV8XQn3pTRSLoHspFKvelnsdy9UbBWYr8uHSw2GQfMAQXV9
LRf2F7Ygjg5oMALUa6AWpkx+UoDBMj9sHCotklz4QWg4NNExakL1Quj/ZDogcpbw5alLXw754T9i
GMhDpKBGntz4Qxa6Sw3H+QakLMfBjA8CM7t4TsT1xu2uH/wSuTyNkDhFSQpmTmmjulx4rj7zxIK1
CRRhxmVsObXoAn4kCzf31a8vWq7RVp58lSm3sYlE1RklltE7HLmwDCCqJWDQtBCn25Q0+BWLx77L
tl1vdjaHY5fsOAlcEw0iSEEunmZ7utJw861KHtRQAZmEg1/cATo9cAUc6iSzo0EWUUX4h4wzjl5j
bMeIPYuTsZCbvodDzp5eJquco4DYJVNZSugA+wGyx+nOzNwuj6w0Gu+E0BuEPHR+SrCpRBXNT0kL
+9u3ivfCfVQkJKvxJ3PMazueXio9dyq7z1l0+NyRbbewA4XynT3c/7+2uWdBUde2BQnZNsFtZhSp
hzvRgHIJao1SOhllRrvGwpD6C39QHdgJhkOqtxQIgGkjiBepGQJvjjktmuTB/AGQ0jTvdwwAnl/4
3AkvXKVVSQcx3OnoEHSjgF05DAl585v+vbS6ps0HvlQEuhHCwYoQoyrETEFa1t8gup5XXTQTNqoQ
QF8vdKNZddOVQ5es22K4K3bZzaoaTeS5vDkfe98k57bDc1YngaYecnTRpEmk9w6udEhlwYW3oC68
cEKxLmpUeHxIxjA6Pf0Iw2bbeRvH6Y2jiyaVhqIhtEY9ecDgBKZWPnIbd1wEXvAiSTHWYLxoRoqr
7GfhW0Zh/PwHeHld8Fl1QuG4ON/dRTt1zlD5lgkgToh+lJepYfBRQRmsgHtTp5EZQXLKqwFTca8K
SzCBoq9+o3rWppxtDCxZOD1ZmO2DZZ4+L3Hi8CVYOzQaKG0qxlmlfCLA7M3tT/eBacodXgv0qplU
NtP6L+MgfgDGaIL2s6zN64BpaBYnNxk+3f8Li5x1RtP+AL/M3Tl3cq5V68FM+LrwKpAjjsZoxaXv
M+XzaUJsMvn6rWIT8DnSzTP5QG87EjyUA1A7HzIr//obp/fzz5Fh1+lzzPrMa9fp1nsrOF8xLz1a
On1zPvCfPLdz9Pf67lRlm7b1V3diwG8UItLaixCmrknrNnM6GP1Wx83JXhHZRbM2HfiiCU94zGlm
t/Cdnnct7J9wBWoHCx98e96Px6s67zsHpytueI3/TUcwARiU3JiMOO2GsQTjKoHYWqvIax4/cwgZ
0eQaISV4fk3nYDvJ3VDW0MxScTjs7dNnO4WZNbmbeH3f7IMPPZ4LcpLV+EajMiWAYNGCaQTPGNjp
cXIr0ohgNA0MdOZIbKH5v0cm9CP0qVTP59dq1Etn+0lEMVxRuMfPmvj1HlDbD/q7skVchbEIEUf5
6DFpAlEijqlvoL9EFvIxP8nwWARfuTbit7xdgwllnncTATZe27WMTVB34WaQoxSAg5Cg7bguB/0K
ok/Qtu+roPOvGm/kQ0ASBUy4s1vnOmn3xW3hyQjRZU8WLgKSQ7c/XJVOjANywr+4t2BHsuuhQDKB
hyR81cfAY5E35uxwdGyKe24wXbI7WKEKSJF1vV1jGiPf8NLVIsRtSVwHi48qQQXcfU721Xibtwyo
OaCvy+0GwM2T9N9F7WWMVAh8eBG2WXgTpoxrNjKtCQ5fAmnt62L6luDzQgaQFNjjt24DjXgNDZQq
obSQenkp/8KeUea1V4LgSdVROrb3yqjvdM1FUTq9mnYjF00hy/y88lHqJc51GJMO83+6VdYdVhvu
Br8b3ovFQd7aUtd/6V704RiTTUaLyszl9Fv1xrhpXH+w7yRW2fTVrRXHH3WcJkH+sa2Gd/WheHP0
1YANhK2whlvRRAwDvhzyjpfL3m+Yf19cF4QSwiwga4Xz5jkjn2rM8d+700hPRY+KHdFwH+3C5AAI
SPhBIyBJCeRErebUOHEwoDqyK5f2y6WiET4SdHs49xjrzXkhNSzObY9Bjancm0OA0weSCqLa/Abt
njk4mW+q8zTJOzIt0+kovZOYPh0lWkYVkWMh9RuOHWom57vZh/gJKGIQptntiCaA9AmrxwodSG6X
rF+MyWRMK6MBfeJA+WgG8/GPvIqw+U1eaZypQa24HsYlLmfx6+GbRpka8x3d4pZ6h4vVxdN1zi7I
Ot3RPgRW8lbiLb1dKc2Rvx7beKBDH7mT1G4Jhg9qg3Uyqnv3cY0Qd7aGDR5SrT1/GhrgY/78Vi7t
AKNHCp+51hPvP1i7+/Wx7Hb75HbduB+UTiGevYsKvWrB45EoSrAiiqf0CoJZDVBT+W+eX885+YKb
5Ol6ZjdJSLzsAbCQXTDg38jtJoxGQmwRfNS/CrbSu9b3ZPhXyXBzGBDFpC5aO7QpTHREspDPo5pz
EY3KKfu4S8IXrmN/EAzbc6vYG24etHkyRnjEP8X1+zeUc/1MAGIU48A8xKycnjhZWUUbLyyOz1jQ
jt0yj0dTI2AcHdhdktOry94CEoHWLKaOtAwam6uy1Em4THSJVWnP3r1HEcF8EvECAtT5Nwnpoown
Ohd7aqNXjVMfyCUnTTn3oaaJktRU3EQNuX/XSZ1igRwVFn0uZKCX/QZAb4R2mK8ggdku92HRHKrX
U8R95g0ooAvC5rhpSB3LcTRrQq6yaIR32FdcoDapM1dlwelfBsnXvEJQbgzEGk+UTL+OmM4jrO49
PEfglP6ZJKvP/VBkf5YRI5lo5O5IGven8aUjK8y5Lkcux6aZvkWWrsPG8q6DfnoHS/Kgy88BZgY1
swCRRJSISNeIHNy0uE7lbC81/KqtbgRTJqGOVowDPyYpRHqiImA6YkHxELXV9j4KN9D70i57W+7X
xa3v7IbrJhxjnh6eXWhoqbC5Z+GCIQMtMfnqt9PEfwY2eF3s36Uby3qzzoJdchVNm/SFFXNNerhn
4kWBFTrsfSs+fPaHdXYz7qzdfYW6/fXeaxGtH8ghpJiHAjheZ8XWfh3ueLi4Reyvn9+C/oWLiDbD
DR1UTWg8zWfzBELK4lW5yiP/8JAclPjod59FgvI73OcRhAgEMzb/ROqITKSzTDhI0gzvsSeprjZB
8E3s+ajnnhLSZEBJi1ONJEvjv0MNHQ1y+wNqxQ7gc74DuSSHKRloqNbj7ViMBKqC8yHeVVPgocgQ
OU2TMfFwOg9pvmjH5htVkcE+8RCqyCzKRKf9xkF5DmC5K+AH6eIpHnGHOt3EMHO9xLZTm7JbofLg
s2H4onE87IfowACt8r4l2qUxgJXSpQTC6/AR1iMBhEUi1rTC3CJeEqBdQC/dFW8LQxgPZqo7F6DV
U5nbdjZm9/aBXZMf8ONjt5RcyBVu5q3YvOuuIpmXMOe8r6NX6Yh7+Oikzl2TYGylEWpjb8qXfk3P
KB4uCqvqhkSQ5kXWs6Mbv97eF5VG/6v4L2NNJ1SFMDPnW1ez2+vVOKVXYXFVjQu6jpnPqiYiMGJg
pTIX4QhFeHr64L2N13YBkysTZyO/JxO0BHvZRF2KTsd0SFOkx5Nf0Kwo0uqFhCBqvPionI9SWCo+
WivqJlFnJhXxKlGU9CDiK/hecSWfsgkdPs4Ew9VvIOQXihZmEAC1yN04eee8RyvyymBcxwPeSVz6
4Fp2oOnoTZ4xD8sLfP9gd8sBXC2prP38HObburvpO/X0a6bacieoAygH/JAhBIbJg43lU64/fxhc
qlvoMlfwa+BpOViNnT59nKuSQzR6WIk2LAd0y3DJFALH3ZXsuWfp6HSfismtlPNHvnKHl4uYpR3K
/IyuemFdF7pg5jjqNaFNrUhUO13X5G8OY1s1zp1cckwUysTQWelKcI6UFdqTsqV6SqRBkxVcKgaK
vynFjPDV5WjfS20wXBreLPcpWYjzQeeEmXs1hLxX5TvovXYQoVaJe/8IuRnbPmzJ1B5KS6EFyoMg
aodvvQ0cgmTI29t/TCv3XQhFXmy+JsCOPliKFjkXhbKtGNatODjoLM5Evp2bOFOKsAH6MNp3zLw1
a5IFmVitiBDemhIfTFuRMc403lpleTT46FY3fbqjcRTTYvddQSOhJdMenOlt68vzL/riOjlwAylX
FX8ze9F1ceiGPOlGUgdZF2xyfzu8F+NW5C6tV54ShlQP7GGCoVEHGGhuAF7Aik4zJMGahvmCvs/K
yPeAVv38Oi9ulBi0FTvTmBTMed6IteGSHAlO/efdSwCsAQfOWNWNJhq46WAdo3xy+EOyUVR5b8A5
ylZx4CeZ5EjDsbC0C8iXUqXAD9nKVPnaS08udP61dVG1NvUndbPxwW9wWuxTiiRAAeXCQoDK3Y/N
OryRdi+lKU7tP4w5KE/7AJ8OH38uXxmbWRmvGdephTVeKDq0PO5VHzMjSLezNY6jtQsc6n4dwgrW
EzrH7OqNLc2DESdjd9kk4r7oPGS0+YsqP/GtSm/W8feLcLH9vXTQwFkIbFBh/ncunobwaffoh9sH
GfPL3Erwlg6avscqccDLRPo/zV0x01Ql02frv473vdROVHSLMqFLLXnwdE0zCL2joraraTzg+MC9
QZPk462iDBTtg8RSrg0QJbC+1hPtuA5J3NF1Zxpcmhxp84yJAFLkhRd58WN78rxmH1sXcBZYU32g
ecNfSvbSRAvr/CNT6fXWQWgBhKGggLzGA0XSSnWWJHBdO4X9zpbVOdbplo3GQa5OaKMXFnjhS+Po
83yUtti3B8EMPw3LLN2UCYUcVT2enRwoEK2MYDsd6LwYwI90jtQVGkjbCYM77NQkuSzd6LUEthCR
Hv7VvAbjPGg8OPsZu6LZuurtmEDaA0JvInCvfMQhgAEXH1nE4aoJqTRTWpNwU9UwcmlV5qMmnkYu
6gH3LV+15zRbhlBPFzaDWAqvdca2mBhwAUxpQmlcvqVKE/GrqLsP7cGR2RfvlHoFJpgR1JgZBA4X
fs4MX/VviReQh5BOARCLNfCF85dVBnKs4hRh4jVbZR1hNL3pY9sMZ8WG1H2mwbdxRQTi93ltuVx0
8JzRJ9fnDI3r7qUynyQae6wCFz638/ODdZHq4UHqczGSmr3Wog8wdBlc8pMoVJRUa+9pQIHrHxt/
WfipvtOaZCEr4nTHMF79ghgPy2wYwwc7bfzBGZV0DycLosa8X8BXt0wm7jCzBXrL+kuFnYHqGcOJ
6RBxYWJraV0zy3hj9F4Df6MEA5C1X7Ol495YTnlTWA0GZ3yuABQNd6o0giYNWOOxaPs9c7371v9o
aB0pwmo+4RvVOBqDNliNX0dphn0bAyqT98YcK/QgAcnYyPOXSPYXyjOkHKD+XuBG5AlEs6OpTqct
7U7mHCePEFOkv9bou6F21MRCWKGyysWXk1NUWeA1wQkVhXSrUug9qrEZLxdXksSI3eGB3P3GvEo3
3uwlMRxF6YSCd6WS4vRGJPErbNYbj4YTNl8CHH8lCwwqtTf6ctTsJPAkfUSUGmCJNxk50E/oA4x6
geGaBivSyBi+L9e3KiGpLTCkR5fZLNlDXbiW0NxKOchYKqQsn93hYe2UQdTE9p3xgWSCKt3jo+Ow
kmzV0kgwI19BTVEfjwgtVD28VdLs8+7DkK9iYR+e9+8sDnsFFwNuKFbnY+ewb/uD+neN/9ruLim5
PxPr2gxSANkELkYOYDDAoaw5JKMTKlGG7bVRaOH/xU/+CfXGUu14fmdiZgMV34swVpDj7umrLjY2
38Chdu5sRqFCOKSAlArKkEtQKGBiB89LmEPxR0aQ0TC0n8r1+ovOCaMU4JyQJHl4oONaeHDniwNZ
CFy838CC4KbNDtYChN9abTOiqnq2KQer7EFE+5XiuKEFLStGzzYOBgk0RETl2IQf3hsmhurGo0jr
SE9W2yUjs4UVnt/oHK/EEiHX8hkzz8UMVhnRG4QZE1F2igma4G563CgKX9HGkDu6GP6mR52YoNhw
9sGyNGmUe/XEWPpfrMtH3qBGi0CtM3w1moJm7aXkT7H5RGkp95uv3OCgFbRaOITL4FnXpWYSUnHK
EEp49PFK4mric/w3NGauowCcCLib+4gNcfq5ZX1k7cYhSd6qpzeTphosmnUZYYpUEfhKPRp4iWKt
a8nHFNRMkfF9Ebb7G+fHhfcICw9PMRxQiDAx6vgnfUoBTj7U693wUfZnWpcm28Y/E2u2fMWsk3Xp
0DPkcK/7JAu5vKc3gQ8W5tO3kLTZ3xDxnF/h9CQrTk6tC3MH7ZAn68qsoYI1WNiG0CgfTIWlPHLq
1B6L1N7D7dM1nu85MtiaxiqOOYm3tr4szxSMB/fp7YAlB0w0n2oHB9i5OUeGd6jj1PXwIB162TGR
Q8gpLmvi0LJjWWn8eB7LSIE1cjiRps/GrL8JPvIT3ysnS22qjw2sLhW5E9kdY3CucbmYxHXxJ73e
dRjF9wGwmOVyex+tloif+aChqAxOsl92X4pIy11y4uqrves8GHGdD1USaZWmG2JHqnaVjbkaEjXk
Us1IeqUMcSvjHFFlKFGzPk0Jy3dZTWJK9UH41sL2PHutUKnxAHSg8oMrUjievtZihZGDTfz1O/23
pDuFafrnfnv4U0w+RcfKsSNqoQY3GJdiIClbKXkbjIP/EUnR/13+1M4tsChMAgeUg+6E0Nd5gEW2
TkEWol35zk+3H/M2+LDZJBWRJOWNYJm+RhwLkze3aJ3kAVTauP6BKKimFd6c90/G1bxvmYplEuft
w5s1AKM0IpO9pEY9r70xyOCKAPzAxRRhxKwfnVbVum/SuOFjhE6WQquBPStcPDnwBAO+O5J5JRB8
pM/oYhB9Rr271ti14F6rJYzrrCARhV6JVvC9XWQR8whIL54OTs7gBbMGuQIEH+yGq6vhYxe+BRG2
CbEIBfHQjVW2+r9HIqyx94TUK+/X3zzsznQ1ZnHEUkJLp7iDVXr6+XlOg7vjMPlG8PM0//QYfprn
ilU9/pU3RxzqMfQ0+oa/5/F/FHT6VTOZBjxb+afRN7YZ/8Bg0k7zm+ib8kgf40tJJDV/wD9zDCv9
9Ysv5KnqbzXHXyjFFJ0fcaZffsWYpjf8AaGlx/8vRZryj8AOJf+zb5Vjyj9JoAhJCl/4DX/KX82f
Tl9Zmfkt4aX8gv8CkzL9heRSQkKbLxP+0Uov5ffml9NXfqMc0+0N/1SNLS6JpkSZHnNNYaUqSPSr
+cuv3+AlnCjd9PhXskoJKp2+8jtb/xj/w+/JF9Uv8Fnq6Tj0jx7/BPOK6evTP+DX/IP9qOTThdPG
yNifnti8bzhS3G5sb2ZIZuz25BbxdhzAWdaVH/0S272yxdMiqoYNzseMRvsSvk4+WukdlT4cmsE7
vKLQq65DshbRcGvq4SCHc4XZ4Q8F3Rx/KCSbb0RWjwZMCmpqBZdmRcwc0bCiVaF4nhRMjxF50zCV
ZAc0Vf85cp391a7O8+sxO7zsMmrLmsSnGt5qgzzoprSZ+02y5WUQD0Vq3Xv3JiSs90iy0pTVjwp8
u/Ng+8IEQpnpqz1gP44rHEylxsNx+1A1r52h9v7kp4R20RXFl6SpR4yXRxsOKv+xxBIKk+1tPvND
97pvkq/2nvWi2+yplzDV9lcHTMLpb27XB6+4XSeVk1xzekK8KqYdqVjMwv7MOVKvk3W1f4dlXPze
ZsZmolr6+IfMyaOG5q3hvL0yv0ry0WbOhfS1jxzWD2JoD2x1/HOL62YnX+6d3Fn4f/J7ZrcTtub4
Df3MceC6DoupZSQJywkXO7hVKxm8GH7bxvUJ8Dj4n2y7jO/7Dn5jg9co/8Z1cJOjwr3ut/Ciimzq
brC+d7H8QmHYJFWPg/OmfZEU1pdiy2y37vjhTT4U/eo3gdX2nslFRGF9MzlkeNUtBsJiYfghiqR9
sX8R7SlfIRtGjlKZJqZDfsBwekpr4sDHtHx52PV/tWs/vkJjjpNKiNEIkOZPlb0oDT91PQPwYkCY
Wwze9lW3Yc5X0PoqY+l6OnTpfZgWNT8AEUH1pt28sifipMq9tblmh064rvNZ9FuNpvhyruHEIj5J
eHaJx5/VHh5/+pevizS9ytvcubIPPMtszcjba3iWHsjXTdiiqfT6ljFlySK9gTVZlhCtKU0xCpAT
UQlrwKrYKUt7k6P2dGtGMeBzxAXOSUx1fHoUT7t9PzpWsHun5OuyTP5Wcaf5hwgl0vSpUJdKW3Cg
4m+IV2O7HuggaK+Fv8ldEg2qs7Ay0+SfroyZAvM3imE3AoCerSwcYjttE9/9I5jGG4ag949es3IW
k3wmn7gc+tD6Kf6QvK50H4itrLpUlEAOalgWkHmO2gRpsIiLj3bQ9ogRI2yPz7gl/0zz9GRH/ZpZ
+I/7cqzFTBNcR9maosP1DkrcIX+QeCcvIN9w6KqJN6FRzLnlRqB+NGz4SDP+6+rkhYvYPCNs7/Ir
JxhXDKbVZlNz4mglMKKeYFrKvW5KGLhqlGmUavV0+CyinerBrCNLTdwxjW2K7QH+A7+uBflHryX1
XIbYTfF38uAZ4mHyRBXGcNHGoP30kwhzL9kBrtpE1FBb9xBOeoZlr3WUmnS+kadrM6kALDPIRlp+
9yuAbg9TNXXt/sDrYFqlVkGIX2lzTcs4PUqQKnTre/URTbn+YRP/DhP6wcjj7Mb9gq3SdwuO5BUc
wfLamN/EOzb5RDqb29Q/glX8SWZQelkRoXUlcptrJmgfcGh8KzAgkqcWllJyiDfgK/CaOLXqmiKU
VjdlKg9xWmEgOak6OqXuidSpXkoSQaNZQhwm4/EQP1i77T573dJoz58X4OReE8AiwSOdFUrMGV7U
VcO2jPEoIVKS6HVMD6V1tA/jp9yyPvarklLSRZ5ifzN2HZrm55pW2exNEaeo4YTp9qX/5nuzX72T
fUJTEI+UpNYXjZ9lzp7H6ytJjDSAy+lTjLJFxBTSZ5S9oGwcER6YJr4Qra2PQHs8lMS0mkUCAM+Q
QJVqvzp8Gf3V999QTc6RKfMYUKEyYseRnFHn6afm5WXuONvp6FSSpFAWiVFDJg6Jo4f7Jt0W0JOu
Mo2NS0dkW/5XW5Sxppzjpzr+Ic7CsjnsWWnPsmB9ci6C/NjnEQU1FOQyI57gvimQBzFqMqU94xxT
QjNK0vGgs0MflDFlA1JXZydTjUdjyuXmzXfnR7bW5QGOxpB4YcPPvx048H4L7/yhd8kgYV7YBOxR
zeUEW0svL7t/OX/JwbaBPKnxSU87muTf9ccNs8wkh8OEuZNAU+VVGCIS9jRm2tNwFv7i4EmyJa6o
nrUsazqgQrH+p2h1a9DxhnE0I3RxIySqPBp601B2guXipRHbhX0DRRiYhHFCyDk1b7cIcc+hsimK
lbwdObWBX8t+jP2BJy/UAzCSRwqSjE5kEK/TQQmHarWW6QSXvxOmYyCh3KAQSU8/4qKv29aJi+xe
+j4jLQP7Vc6GfLnFx8jRO2rzQeCjoiG7QgZ+Gr8wwaod9HrSQy7yW41q5/QcN7W271DUrgJQpdN1
hd1qpHXPdw+GdzsRStXjCi/eADaVlKo5LMKUkjjgRoIBLBC4m9o3W9tDkcr1qa/GP8CrkWHXOm6K
q6Ab78uWWRJ3HwTejwIUJV3Qn9UIiSUzM+aDAOzalJKG6GTRbRYesMD7b4sX9F2oxlFc00giwJjD
GLtpE1eEtJphMFk/XyW67pEFHQM2eAMJjBhMCXT+68ljyPE9ioiS3qSvOywZZDtfUBP8D9c1O9bq
ACQWPcWW4gkENtv/IbMEk2hPhaLSxQyNavBjHLzFZy9jgt9g6kpPpXUZrcoyc2iOMkoPpyNDDo7Y
vJnAkyd9WBfH7bYNN7sHMwgAz45KQAHsxuSvKbBCrx1hAoJIroURm0JYwroiZD5xNNrgnl12I7i4
LgYTggMALMyJ92RdxeSmxMTXW0M0EEvD6M9SYnThsum7RNf4RgNMgzLiVihjaunP/jltkc5n6NOe
f49nBByjH6T0xAoPnG8V6SR+ui5OouYw2YRMYdIn/p0ISX1DD5vgIScmTt9zv7YrkoK5tifiPdkq
Co+s+/rPrVcgSPk1ROflTohT6m38Y/mqOgdUeLE+G51blHQAIu1PF+pFA682y3YPiY14oiNeVLQ6
USOSrHzt78Y7MQXJtfousp/oHOKNya5dnOA+50kb4E/YKdcFXgoauQifV7a41Gq6D4SBS9eg2SDG
dR9McmvHOQyVSzLUR4O6x2CHadu+mkbvtc5dYebit2QHIC8CKXQ/LIOIF85iPQghiAjZORjm90Ox
lg/24fglGXfOLSNnWhqdCKolNBMxzFzWa0OXklOADPWOP5v1l5nTLO68C/WeEdwYCxAWODf6K7Is
T4NpD001YQzu8Nx/BRfa7v4PEbR1UsG+vY1SJMlW9CPKUDslDqevGS/1/CJZvevXBeMlxk09EELI
xKRnWmg6M6ZghoEgfZTUozKXSfrotZgbbee8CjYDPGFmFxYEdw2ivCz5Wtu7Cg0nZTAOwHVPFIeM
uKMVIxBk6roqRZvysLlHDLtwlZ9F52lz6UUxuXIIkp8f3uGq8PIuWeWEstKCKYYa94dcnuWI5sBU
uYTA5PuMBrut/NWVZ1VmCKhcX6PIwCzhUYuoS0ZKAdlV1kP0Q1YXzSZ7yQpeWvVvIFrsp9nVerL2
WYuUccDb2yHCG65lYonmUxko2kZHsazw8/h149JncIg+hhuYchW2tJBoZOq3yxYIZqx2ti5aSAir
0GtRu5+eA9k2TofQLot7OtKXclLSmF/5NBpvqWzV5684E5UlapvlyCoHdx0P0YQQzecbyUelbUMl
tgk/FdE82dA1YQwtybZG/6Lth874LfT7T1YGBQAVlBrRpuPvYRxjIY5RF6IPzhAaFr+eSxsdvyhZ
bcDfZDQ1O/HCbbR2smJDT84XagZmmBFrLGuuVyStoj6rd29K+Bh0e4YHyQFmuCWQ5cUtWU4IOmMM
8VWzLhgvGJow0z6TxJdJ2B5gCT0YiSpBHuaL1omsiR4Wqm8eOzqdtILgdGVg9flJgQb6VHi3b8rS
+mIKJ0mWFx/epa3nImuDWIouC23OrDKcqraHfaLuc4PeV1Zf/gQeqTq+HPmdBA05g8UGvnAfwxXa
InSB158PKEKMKaZyhFFpMXz+ZMyeIBQJHEo2TOBW1Fc77LCIRJC5w/N38sUX7yPZYSjJUyZv8fQT
r4us3kZxSVfG9E8GxH2SQaHhxZPYbWIW9V2br9es+OiqIl9SOVGJxmlyYHerDwsL0xc323tQJH2Y
DHB1Xe+MLNAU+7YJNimWeLJ1wStSbH1p8RT1llhUoVgf62lFTvhDlOdszWkFi+axV3x+QWdpqvoU
uQE9SD+ke/KyT5+UVwX+lvHsryxDyTao9kxNQHZhY+GEjJ3EcR7PwQuupApLJAbZ6Kis96GviXqv
GbhOWrtlu8OykP6t3gGnPb/gMy8vFsxICGUAvCyIA8FswZPjTEVTOBaWhNwG8MWibv2jzHYf/UHy
i+A68pJrHy0tpjlw60Cv+Qz9rfV34zcPhgtCA1pbsKhqBlzYyn18foFnCj0tEJGqK8aFi1x1Vg9m
h21djUm8Nx2VfBKU26fbvNn2n8s1g4QOXTq3ubQXClMRqUYGKKYj1f6QirCEJJsTx8Wfq85WFaLw
PVVNHn2Y/CfUOKm7tj1MR8Q+pkuUFOhfqEj5mehJBfbF+O7DwTn9Srrcbrdrt3LvdRaUrXZ/yLcr
HaSd4RQAbVHcpbIBe25AJksP3Em21CvGBMoS15eREByoWjyDqVA7vIAwZkxbD4st36XzlaI/wuGH
JgbsbH7uO/3QbcI1UxmK2AiBFosEGBsxuo0gwTcwAmSQwgUV4eimfCEZz6gaEmlf2cr6irvI/in2
i3oZebc//52YZzY7CuCYkIQRizsRh7PvxEKc17a813dE5r6RmKHcYgjGZaCzyiAXfDuyrFSgSJN2
n2WnLDMroTHi3+ojbw487Jgcek6M0pEDIDZLCkYUkzkJ2msxS/Vh6CZWctDzP8SlgxYnJZn9ccNQ
Ss9qiaJy8ijKVh7wFocsDuWyU1KdU2IVcuXH+UdTKxhsgzE3lGvzlF10gEw1vpoRjmxBFq+v89k2
AYYxHwCuVdHKpQg4/WSziqlacvDZhvpkcTQr2+TvBKGsAEO9egEu4qYbTibbSweYaRe5/z2sIoyb
lgcXnBrnv39qJCoTHweYGQJLzM4wK4cs4O5t758YC3FxJXY2lFLyIFXUNrT+2vq68o1eo+nei8hj
3HhpBH4jY+m8xYa+g/MDjSw3Prkop8/MW9erethGG1NtqzJsMlyWIc5w6b8RccZ2VbUmL+x2/5Ds
/DfVmH0dG5tQALY2EHqGR8S/XVcIewLtCCeRPytFipZ7K6oykiB4l5rS9tgHCeMmDI8vDcITww4z
f0I6+Uif0ZFotA9gTKqk1Vz+1++RIwbVHR8ZzEnO/NPnFeK7uo73ZNr0NdMLCGy6POWGZuoidl0D
dGS+Mc5CMxeDwCYOhSwJFH99ND1bKn8MRf/0aMGYHT2GwEZ3Rblxuq7JGxxsG8stSY8dXg0bXPlq
y9u/TbagEl6Oz0S+ca634ca+rqfteCNL4LzF0BgosIK9QJ5IYjOjztOKsfMKULBh2nOTkFV1lYyQ
BRMn2x4jrpMJA9oyLBv8pfYYG/eQm0pNSaljqldlxyi12zk/7XjjvsUbJILjx8yTcD9iWlL+EkE1
fV32/MeSPZJpkavarmGG37fMYfiXdTuGL5NUQR2HRlnwR3Ucba88auYrC9/VqyTKPkblGGB8y+2Z
E3x5Fe7S1et8F/0oEpacb9g6yaSpbovhQqtLyoVUMO1XPtk1VbXAZTjTmzoOlZ2Cdpi0uwwGZmdP
PSIzSuxofC8wQ3xVcX6UtIkp5VuddTot5QArYbCAB5GXRKrWdWSAErDTf3KQCNoweWakDojDJGMG
CaaP7iJ4uQqi5LzInOjHwvetc2j+Ha0cGhTlXLtxPDvdPeLCg13epib5TrWWXNdFhhNXzmYCRNrk
d50D4i2pfxJRWeD+Y/9kgITnF3XmMmce7pNFzT5ua4fISVxcEwILteFeuKkOBB1SGmw08OWq4T9p
kdzqytSzCw72cDVmeHTwANMUA6I17P6jOIR6v1SSnspZZlph+3bb4PYHGsUPKFn18+s/0+uy/hgO
tDjDfBr+nPVqdXs37df7+F2b2BxQe43aDMaqvOYGDxWpx8W211Uq3Q1Y9CvU/G81ohM7XDVhu64e
tsX+ZZMzcIeYlVceVfv4TlbcChnTiI6hNv9+60qgu9xrVRsuTzbOrNL185ATHMNxW6EwmRszZ0O+
ChNL7HVwbEFCpmsgBf0o4oDFzqRLUxdF3+lnMymaU/Rjtd89rPr8SqNGOTqop81D/0MHi884QjKO
FDM0apjcUYP9C/HafO2zA9yC8r7ughKxhTYq9ZaZoEY4/Znx3S8rSInyjfE5HuEqDs3pjQ+B0hiX
6dpnMozjoqhEYb0QyTtvXqddvZ72u5HuhUrEKDr9ycZnO8Aeka+CL5OwXYJ2AcSoTo+Rh1wvh/gv
TS8k/cPLxbmSJ2tYHW6LobzVkE0RNsuv/8xlXauFCAD1lzoUoG521nVBlZWgZzmwBWfZnkkwn60+
X4GpQBYvpcQgq44MbD7T7fqO+OxXhsRtg3Bt3bde6i+MVi7U/xyi6PyZy0IJQWo8u/82lbfrQgfL
pl89onAWe0NU2C/9jkG5aFjMuhSQSvms9gu7vT+bYXilwVvhAkBv/T+KNvx7OXHmArzCGjUvQIyF
FsRU1k/GBtkBrtS+CXK8LmmnhFGYVAY4E7nPHmEPiKUslFcHrLyNxNKnT8Fzg1GyzI3sioqVMaxx
Od8wSoXFYlmAQhwQyuPpXarYGLLQ8ycYzgLn9wJNlUPBE/rwWecmql2XY/MfB1vItrJwpG1R1Q+5
plwxAllv73zvi3eIsAfY3KiTCQ/oaZLVX2u7eqFuuAyYKzBdk+Gt/DJ8OODyulYC7JBMt1CADRVb
mgR1a0pt17Wo6VPOmFCvTTIq4eMdtCMBrAJKlRmpxkfWoRn6AUGM+7z/WGynW0m4yh11hhmxqTEB
87ox5g9Y6PDAIVePdfzZ2zefOSkbQA34W0mNEy9iUXUxTSalrYZxoIVq3BvwoUS5FL8o7RoPqHPQ
hHNd9nd2soczwThjD/0AtLFD2V7SxOexGHfk6OmkFoLX7ShjPBzea0CgR8miZqR4HF/nE9lXDCDy
KPwh/pAwDIErjed/UF6jmRaR2oXm6sGEikAnGtrmj03a/TRpggJgp27RYeC8WcDtY+XB1IR6pf7v
dJNZ1NxFV0+YvZM2LXaKwqnKidlqzZ2lqCfuYUWyaDqkIbDo4fB/PuoxiQpfDPbPZfHehZYU9QZq
HBoZT9P/WX2Q5ZOfOmm4Bb2C+A2bqrQ4JZn3ioskFj92WCBtnJi8SuEqwiNNJBEPVw6/4tsvCzAv
9Pt4owC2If4K0NXOGRme167KYh1xKI3cMxHDcXaCPkaha/qSRc5oHJ4hjSCC/qtyxCewYBYcHD6b
O7NnpyCiFvKmiHVT0SqCTR1h5LWfLY+cOJmwIdAVNek3RLgXji39FJjkMvDETmUu4y8IqnKzxiVT
hqfrJ8r2gw4IQqGV2jK7wxaIXbL77nMC6cpXyKSZ1rDLZMgnCEOaTsHaDTDNjWG6ISMwE0ca9bXv
vUu3B2yEuEQ4IcoKkioYWQlwV7Y8k18MPj/mvfVQxpLY+SkVtZB9dalitmjOJeaT76BLSGHWy3iS
UZekdfaW7I8DH2PNR0DxpNtIYJs+SivD+T0FthT/QuMAiS+Nza89fINokF4F/uGVqFT2dvM63W5v
t1H0oHmGSi2Z7Gyr9mG/6aiJqfFRKOhsDLc74CfcDND4St8rLa1OaekRygZT55S+esMIm2fTuGGK
q9CNtk2zBxqktjYcfLyTj8+VE58YlseTxwSQe9FrYz7AwJQj+4diCT3gIfEG5eOhezDr+KkwVfzS
BDdZVPH5waJCqhZyrYTo5vpk81UWreqVrRX/jd752bWQeDg6OvyKGCZNCzfJhdk5bv1sVMw6I3lC
zIuHuCq2xbhZH7MzlPjLtNkYLlMLR9SQw9p+8x+JbMVQ0rtTevZjwehtq4/V2LxUhqq1564jQn65
YD/TnBBngRSMG1psCA6VGVrDAGly82RPbGrNJuWiFlojebeZl4GI6NdHNQfuB3RjgslFRTM6U+5p
aXcF4+vtC1Uy6V5r7OrYpxnf6bLTygX0C1UHpw0AE+4vnFanh/NU1Ss3GkaqspX1l3A5uYIkA3wE
5nsicPg+XbCN1EUmU4pLMVcM0mqJlrqN8/PoG259WVbuXjqhAXGAkmNmMyHpcaeL8yDW0MWtvH8i
ikvGcqIt2hM3BkwOTa4jeJXiQqk0E5NDOdkTf98qrb8I3Hqhu32hrtGNddruUgcyVsDqD/IYRJPT
dYUgg2m6j45Be7KniWrWRFlDJJpPkqeuDvAl9lSUwYD0Nm9jigYV3LIagPWOIEDVB5sb3VkSLJW1
58MjfCYDsTjganGFzNpxq9s0wyHKC+PALPhAekkRTARpGhN+jlibGDkt00DwrASEFIur7IWbprfr
sXqpojFE0u9b4f1hI8rfYLJhQ26ZLoIYsIyTnRnpKRCG90eyCbwixJ7zhTPjyvZNlhq8U2TEMnN/
GkoRJUO4qr9t7fJr73L+hbx8CfSgR4uNKitcH9sJI+7aUWty9IuYaCbRJEHqDhEJxShrfU56Ze9B
WvSb7wm2N7qPxJlQcI7YQbp2EgsXYgg3xi00RcMRp8F7q50Qsa+BpL5r+C2de8PMTeZfykWTrYq/
mX6q+VNbIL6jjmVdKprRCXAvOJ6NhRku2IJAk73zM4SnodF2x79D7sfGzt5UF9HrNddFUdS3/QRn
Er6MBv8hIUDiTgruFaMqypvX0Jo/qHVTB+wpEXgA4ZD8mUlx7+9vkia52ibpC2fzQ9Wfbhn1ARn5
VtZqyVz5LIDZvEl6Ulp9bkUwz9Mt0vmtt0470Rjp9mR2asPdxvPijd6Qsbvi7JPdFQqs3EJxyrxV
MxSZhKkTyAPEMZjqC1QWkCTVquoxATXNhD7Az4AD44SMXBOsi40w9ALlG8HUeF92xTvzmngO5vlz
hdrR7g9B5GS0/VRfIBhYfgp6N/a6+BCl+z+N3IQZ1ufjx6/7jBeGelEnr07k2qqup619o1JWcAwP
9e8mDT8Y7Z26fPwvDAGTMiWB5mVH07cCXZy6c4CeDypTRKDUSav9U7rt9VFLIrhAMfR8tMqkXQ4m
vvxKAkxRYvkRMsw9fSVePgAQpQw0zCtxZBvc8D7URAKKCXG0J5NDbLQYv0wz6MwezA/Q8zUBXE/g
MiHgo5xo7cOOqTQnCy6cPS5Dxv9FqToy5WC0o/+rRBhddTVmbO0heFmug/utlWRXRZu8TSoKbu3k
3nsVlds7jQbphG911aiAjSDfC8VMDkCy0tEqo6dZF38IIpUdiY1YJ2f0ku+kAaIOkjViv95+12Gl
5k7Z3QZz3CAq3hHNTi8kQbFqoTGaHqr1hN0dJCaZb2UbAu8cip+MY1GeicJVRMEtQvtnTV2xbCl1
qdinToZ+jLGUuOGzfWJ1ZcGZOETvjuQJxA+xFCbHKZRaXdEo1PD7npxftjdTQQocmFIS4N1oJKvw
s/Sg+hApjXDVfNsQOBjciZGv32eubOFppajZJPIQrrxwIV5o8WRsZy5rElPmcyqv3Llp11rMN3qI
fjwxcYMNUc4ckDpEqbR12MlymU1owCdVOxpH65MXCYA51vPruoCQcTkz0+MIQt9Ns3f6yYdwDsZD
E8fMpX6dQj73hfB0vKeMuWm0x6cV4JHJBfZUmJQnX+W/YjCoAambD1tRo9KJZo1kHVXmDApCtPt1
gjznN9pSrWlWXID0QGIjlBbih+E1PMF7uqlJN27pVSYbTVh6uSZbRPl1LuoX8ulsPLoeZeCGViti
Ou/5/3F2psttW9u2fqGNqkWi/yuqtWy5lePkDyvbjtGRAIgeePr7jaXo3Ih0ial9qpJ97LgBwdXM
OeZovBHEoOP8wUdGBp7nj5BfQOqyBKISoHGWS+bREeK0Y1g2VRdZSN0MnOrL9oeqW+H8Sj22iT4N
Mwnof2aygeGi/cjcWgxDddKgU4/i0ksj06ScQsIp3MX8FFlSa1Ndqkqj8xjkLyBogAiIrbxXHA+Z
E75cD3nWGzdxqdA9N/lDlljCodTbyB68SEPs3qFZYNg+ztpdKVwKYDPboHLyJMotWPnJZbuEP/TG
5QQmF8RnwDxKg0+DK85kiqE7d86Z5azHO14aUFFNvKITOmValWW3dkyRRw9Eg16Eh/yTX8zEdIKg
U38WFSHFtiD5u+5RxEa4PJZ1YtnXcg1QjSwz+XGm6UCH8aS6c77qRHfB0M487y+WMu3aiuGF1gp+
XC9ft7vL3bJY7Q4PMLuud33+UAbttW4KWwT0wIGQWC8iDJzHGqM6ct7Hdr6IIupn5sPah1G8/6DA
uKRiGJjA0UTRVGF4zLVOqaqrWxmV4i64grmL9idFx5lBzK/aEMbcbEc3lNPHMUo8LFhR52kXPoiR
WGTzo6Q7utxGPHVVHmpy1Ka4y2CHLhLL+BwUATl/EVWaS/Q8MkwLdLIeAkaHGmLRcMJiOBI1ujnt
8l4XtxdqerlGwCyl6ajBpfRPodsTUxcX3xDIIyyNiWl46p6oZtsp8q7LLJ9RxnXxm6IgtNZFJ7rx
Bgg7taGI7rrmYVytfmKS99OEaGAFneaY2xOvkPxRxrBs23VhLkef+FCKFu/CNVj0bmn/ve1irqsU
FDV34IGW6+1XPIMyCmoWaesSvmlrifiH622/NjtO3nCPJjUfYPs4a5DoPIIEukK12nr8/IL9NmUE
FJeayJbKQeY67mWWA1Rf4r9JgUzGab9tQFaG5K+8xHULuOC9ISBnEzJCSmZm09EsYbVSSQsIZ/g+
4Cm5Ikavjpf70Ut+M1t9NMA2U/BFCg1tc5ynGZ5jhsKLKg6cVqGo1F6Pg9dY7L9AT0yVwlZcayhX
1KiaPUm926XE9wtId6EqrSKiWhOfkNTIgQvLTHzeJHP8FVjJxXCbD+mZ6aOQPoXCJ9nWhUw34Lia
8VvMyDXTtrvwslg4l2J+tSpdso/mN3Kt0FnkDb67MbWD0rGfL8Ni2PJ1jJ+7tmofxoX/llTLz2bg
LafdzlyAeL/NCSLYlNTLFwirN6Ck5V2x36UfgQm+oirG0TuC1qECXUVaGxdI4JM0xyqLiA1P6yQ6
JPld5fFdAUjR9fJ02MjQd3glcxLWE1pK3p61pkInqXCacAAYR4WMeLNFXF0trJsGh/CLMkFLLj5w
lKMgX8JsfZluY+DBPkSmD75+1fKdYmEPc48stpR4owjmgPgHxZYRlsfvv0qm9U84ae8ql3U+uDTb
Hv0DxCO6vPJ7hVzBc6LobtlCPZnXu9sS5cEFU4L0ose2uQ/n7UVZ9dNmcg9/WTKjg88ewR2bwFS/
N8i8F5Vc2Oj2m7JbhQi16xJahHqRlNWlStjGm5hQ351jzUqVrduUeJ/h10ZfG16aXYMEdfBHVEUH
7yfcAE7ubN4RE5BN75uGxdXmJCo2hhjoKq++hznqbkp36tti3V22nn7/hG/AZTK3dPBZfcARkk8i
WC5JiFyRf+VIWshlQSb1xgtT4n5jb3dDZAirM3DaK2KQMJzf6gvOA9R6fo31hOTDXkUNOe6KcrP4
+wOMOESgYQ0DovAq5VrxKdbktl6v05pVuQSqmPa8FK/nxBk76P5VXbk3++20uwJ0Z/Ay7/1bOa1E
zS65TpgH4YfP72qZFBAHzUqg9Yb5l61hZXSUWInDH9IGIQyOZsLdITM/q1S6XJf16mUcc2Ae28so
4++HT/ZJEyK1rzLfi7oVHzDn0BkqXd+GPzlCFntxSPu/9uAel27Aci2C8sBUaffbmBQDNtE9vvK7
dPvWq3g607NEx+zApA2sBnkVPzQR5iYTpPUOi/VOimHlwbQjgboF1lR8mPFR4IMzOr+PuDfycZI1
S5xHrFKCbIiUxRx/DSHFBrysDwF+nmZ35fQYe7LCGPGwG8wsLxqHvVl4NCS2FR0rrFrZ4MZnvXKc
dHerqU43LmMgXo0TXecIYHKZ2CwVJySWCXRcLV9ae0DKkTv8XFJy+FjPhahxPpIZll1QI8WbdojN
ZhjR8MgsAWfF7LIp3A77gtFchTV/ZGnYlMoL87adoWLmQcsW/YS35ltABoH+2fxtgICVu3NfQbe5
JufrcFn6jKlowaDnxF2N1yakSmsFSANfQRXDrw5TA6HpzVjgSXBQ/snsVBsf33SG1z5PPGDknLOq
vC3+Hu3+QHgGq/uyirXV9HM0szp6Ob8JTIJkzk8lqwP7gJXQQqVjofAU4E3Qkzw7RwNOb53gol4F
mOJqllqjGJ90BDoc7MnC7wv53NHeq5ml8C/kIhzASw31olEOgcc3kQE2YbJ0PS/ooQcM0EPvvVnt
58utX3VXWZlgikFU+qbRJRcy5i5XzDncjnyCfD5EN8sKF4am6dKbfu6JZ3APhv5u+bPakWd0GIYa
4wqt7T3auRIiU9uF2Z0J2aH0AMFllE7unZlZkKJHIXEvNpX9UvBkBBUrzHtuRxcTDgw13Jm/udsN
q4u6Kx5ap/vmtmTQOyEGZAuv1ul4cWXuslerfQvgV6c4BmrVBqTOey3hCTClpttVOOQgaEN20/Tb
aGNp+t1orrmGzSdv5BDHpSq6mpI5QPHOPs+3gXed1/VAnjasr9ZHK+/l4fAuCnHycGHcb2CItPzi
drprnSJYXVYLRh8VzcU9nwm/eOpvvPMXTGyH9ZcQHoz9Xsd0mGI0A7vaZ7yyhBdZUuzvSkDiayeY
tpduQtkR7svlg7OWqcY+9W9X6/Hruls5ODKzNZsID5Amoj5wdm39gBlbuwmLPkYAsDrcrKB44FhF
CIcTw6YqeplqzhylS0thEvXDN/sjPD8oOYIqApFnV/8H5H+fORN3z1OmOIFPE+urLaL207irius2
bJnwrvmymEK/SdpVdDf6RXRV9JN//58yJ/4g2OXhu2I0JK9LT2sxrhGY11rY54w3NqTVwbnrtj/G
ZvVzNJigLDJ5qerlZ8V0ZAOdJjhHUBOS/bLjgNTlhQLwgoCxxlED7Q5tvNqR7/U28Z/U4Z7hgyn8
UKzKxGMBPbN2ZJlshb7UTeC4Xyz2GeGqItG03L6cufyeF/EP+85EO3i92yBC6fRhcXCDLYsLGXSD
Ew1YujRTRkCxxRw1aFZbFCVI1CW0hDCt4amGppKbC8FrC6iMaPJBf+ABSB2DlxuxLJaJb79CjZh0
tKuvEqdVOIJGvsMC6yapvgspSpvo/TpbNt6u+m5FkAqkwZBCqNpTHBagVVp/0DRo6d2PwEEX6iBk
Mhch2pbGSDxeCzrjBhWNHDMzfN41Qw3oUBFxc+qn+yp7G5j+rWUFCNC2Svscqxoru8esQrL7qudo
rbi8uEVxl6rYVs5YPE5mRVtKWINYA3nB37oGAY9UhPJ0/ErSX6jIShQFDgxxhp2jD5ywfTKoqsro
doqzt4vr3mhCX7mcUAxLIyyxExj7Uhpb5hjuyno9ernhnrTMrZNgNANFjpL1zNd90vwg7QBxglVA
zFF8Yj89BNsiwGxm9UEonfBUoWTotyzCLDyCATNUMxBm+ETC+ws8SD2Hhz1Q18G8cKHI/Ysm/aTp
ZZgGNSmgOCLiNjiO+XJMnI3L6OG+BU2/HXQRMVJjI5DlZ9MmW3yKLkaDoXcnV0YKDDHMRdardtvf
Se5ZsfuHR3W73OV3RRr9kGLaIpTAy5ppZY25SXP3rfUXAZY+n454CkzCisJrOSZuB1NQ3vLL3j13
DtEuEbNATa8gPS3fMXii8LQNS7zOaxi83LiNP12lNWl+jCmf+HuAVPP42OXef925uxEHAdeEj2uI
jBsp/9Qfyx7FMUyNGb0I8N5WOwzCgzOQiR0MvzjA+BjMkYI1/oTw1I8TQtxgKoMRlM2uEo1EMEh/
500kA2v2QMamSia5qycYsdJ6sWPSPzTJltOdSCHGU77531lTrQt8mHsss91DGyIXAeUWm1HdLM4p
92MPgAulLelKrOyDh6SQ7pn9Au6lNF2N4y32lcdXCY5l/mW1N3c7N71xxy3mGlSU40EXYT/dtMEB
NgyVkPag4Gtn970ClBbV//nn8JITtIYwRKyqzWj6j8hjv0YZe1ucBaxNrDF0skKRaycL6XupWiWv
TOYnhwDLf4LU+vr2/MX6YV4fgmIyumUSeWzXTdoMg7DCbd/p1rSYAt4/mHrub8RzEAvDglb1qGDt
N+q35G3/TMtN9vCuiN00fBMV8zp75jHo/CEFsjUAk89XE4DJ8/ktnw0+xv+CbEOLh3oXS88U8X9H
EFaer+ZDW63nj9WKaQKIp5a+cWDwMxrV9DHCaKkNOalBtvXEbbp84Gv7Kq+bMu8+OS2uX5V3BtmO
NBd4ua59KS593i6UAzqQl9tz8Dn81wtnuOxkxKa0UkuNRiVdEbwtEoLg4yJkAS8tw8bB/yQWqlBK
z1ALOT7Fi6ZVYn8IotOUKsFPrpjDEVALyxdANQvLLcDlMKNwu4LwAhHN5GClosyPB2pMQs2otGmy
x878tMZADHJscqYKAt0wnm28nP0HEVQEl2n6JpWPDKK9Fn6/rh4rAm3o56VUgsOHPnDc1E2Kc93+
dt0WN7i1bZB/wMgnvM6qkmcgBgVY2JHR0m08M/5oh8MeLzdGIsgNrZMnFDr9RdZ+Rl50z/JdQc8N
SUkQEBmqYvznTZg1KUEkzb+66/nz65viFEmEZ8FmkEAuht+1OsLPl6zezYWzd9/JmDfabX/IK37c
QW5U7ytgX6eFruMn2zeY8lbayZRE+OYwCyWHe7Q7J0Y8ZcISXEhkQrAKeC5usKP1tJQdndjOAADB
gH2OJ9LMybq3UdqNIPJyz1byMNXXrSYPdvxMo7Ks4h8aiUg0nzOOywlGff3N/eI4oaCD5yyyJU5i
x2ETQzoFxplKQxWVvdd5/aTmhBRHmLPMNKyhWAh212BHVDPtYZxf8a1Kj876+pB0lERaV2NMwXQI
WRiAA1SmJVdsxXh4Fb0b1vMWypOk6Xyow7lNe6qhXUNdxG4Yc3cfNuwxQaisAn938N3inaSGiWaT
oGPvwS8/V5UHoilDWnheWMiMXpxu4gih1Kp7hIIGlkajl7FFdszGGZzpeJFV4YCb1arqrrMseuOe
dRZzT5gk61gpqnrr8PW849e+rMljN9tsAmGWV6MMCauVPwNIRkDIMaeBdxCEv9C3aMqfeBQITHRl
AVPBspLrjzUA0a02Qjazy4bKZq6Szeyu3pqMPn/P/pdYHSs3wJdkAW1W6Zp/wVgAWA9ehJX/U67B
mdAIc3DPERZOyVuMxTVZIfEiXgfesfVuOLggY2k1vU0qEIYixq8Q42yTUOSIeynBXURmiVK6rJOJ
HLtYN7bKtiPoWQx2wF54uyqdtSdyuFvat9bKintCQ/PX94W1IHl5D8Qw2FcxUyFWFmYBL++BZll6
wn9XHQ7GcMoEfRAxiA8zCmcpXdoa0kX9l1W0a5S44KoXGc6dkjoZ7ybb1/je59Hp/1JbiWwEVJlq
IgjurGc+XZ58v8SU9HDuUPGhGR8w2LfRwFhDBquuQhkVY6opfS/Bljtzxq5W370BUMdG03Qa2zBL
s40N2mTbMUxkLio9R3QZfcUqSURvEb8yh+ghbup5Wpm19H7xznhXHCI0D4hQWN1HZ13Dfoq4+yJZ
xjP4wE1B87Q2hHGyBTq2UcFMAbJl9UdAaNGFVwEHSnCjtyBisBwgqw7chBfNR66Br6SxHWHk6MIr
xBaqlIPHTKgSrz4hi1Z+LCYGfaj63XdD4BEYV0bBA2DNpCKpeIEaHWq3WDxQdaLZhj800pW/vkKv
9b+ywpIHjgpYFdEy52t2++q6ZDSxkQ7mifgt9zTkvCZ8wz/XTbe7bDwxt7ZfAQu+DxVQvehG+RYg
7/VFeUoq1GJcQ8dlbXKh2P/+jxE2c5vKWbpo9f/ljjTiVuqB1KRF7pgUvDJrOcNQUpZV+rDgrR8b
/EAcI0kVbZFLNzlAzX396awJ6fHX76NV8GNkCdR1R1tmwQQ8LZzGWGZyFLLRsQlcAya2eXflhRBu
CzREfCeq+r0SSDnbXlkTC6hLEcyrIuWyfhp/RJg0UZPLwoxJ/urCUGfpxvGI6bR6Tqjv3DoUsDSf
ihrUun+mXsPGu1LpWkLotcLThFHXOi0Wxufmv/+CWnDSMlvVLoTsWJ8e166XhwU+yCPa72iwXpyS
G0YjtGPVjCjiRC2QRFY+fvS2+M1xMR44nQedwxBnFbvJ+eviU/j6N2LH7iffCOE+CN2gu9M8v3yu
Zo6C3bANBtrzlHqfATwzPoFdHvVoC1/bI3g2cgFpjQuQVgWoU9us6u6SHXfovHTdZlsFzaYAHSZO
PqgeveAAIDMky/U4gcBj+cIUSHCoyZgBjgV3ltft540SMTdlMJDJq5jKKuLaNQdBKuj6y232eZpW
t4m/jS7aTpVmwmQMsp9GEYyTZGcXzVV6o2zpKmB2YrNkLd++miFQ73EVlcVkxi/UGWCb+yjmLLQp
oZV1HGUBEWTNR/Jwx6E0kSL1wHKMam5DeRO3e4ZiJuJHJISWlzb+NQalfwKlEzBKd79syebjLB5U
3VIcVzuNSqhkVU2YsvvmeWDZJNMz7Fiyw43LuYt9quZG8IdsBd7uNDPoeNUWpSNVyI4+wwOnWbgw
DC1w1fYMJ2TZ4bHccoDkCcOp1xfDqU5MizRk1h5R7bknXjxNErpZv8VCqvUnzLZYoFxkcumV+6gl
XULF0CkpkFFglFjSKodkJqIj43+w4KMu5rAwvhJUV8FJ0EeD/R4kxW3xxEsFa0pwbHuWZIg0qrJA
LjH0Orgc8k/C8SGUA26/zjPFiv2LDW0TM/65c9CUSxyK6WvMA/LCXu4ctw/mcU+0HulATNcTVKCb
pN7FODVRt+AujRab9IBlYG1bjkDkMfiGj+duvIBSoC1nlxm4hjqYLLQusHixbtMbZYW0DnC1MSwH
kA5sve1osOS+yyAsbnoneagqyLmGTdW6Ez2ns/1oam5047ifogN/dTRyIuLmCKjioCxvZ870SsvK
KzHclrv6PJCym46PZibDOW8IyC13ukyhpoBXMpPxKciT+mBu25k/uSXkGONrQNtqYLTLvrhwckbC
RR5gg4y2w0v/UI9iHP3eRBbvA9vd+Mwk2pqJfOE52V1U21rEEMe4Nn9aqVfCIOy6SnJDYosGfrIH
LwrGpcmgM8Nn5loU2Il7VHi8iQzvZkb3LYFCaHLYQiH1llkzIhDnJvEYdx70x4h9IMuewk+2H1E0
GUKyGEduzTQzcy4P1+1OoNCej4BD7xazo31/n8xLDimcJ2B+zS0J5HsTkepIVZWkt+YwUaJ2dIyr
uoMoyR/n9Xx/Sd8wgSsXlGr9qiXniNY+GgyPvDa8+gkcPungPwY6Sor6SdBkTwtYtcF/k2aLZSQd
kqRBHikYTGmob4jVZUozcwDgtIM4TMNRy8rw9rvtdbD1to9uy6B7aJDYUJ9iH5B101u340nHiPnk
mDHEHQ2HkjMzaHO2hUHOxcnhZEvcX+BGPn0FtmNa5BT9z3zEmPqiaXiRIZoNWGD+Pr7uDnX12Y+7
/s3izjOP2GTu70uKg8DGyXlDAu2rikn5ss0e5ja4MlmYvgnF82gUuf4fp0iiat24zr218wip4qH4
vn5snZgmshNd+qQANgg9+gle6vDGcwSaywemqWaX3wnxdzXcFUwhHEb033aAEQL6YQW7IfRf9vrG
Wv8gPWN0ekNODeNFam3I4DpPKkxydb5UYmqMDB2kwODr/yKxn9JyPMI+VHtKRiKE0Yr7cFeMEqYx
PesFBrsMJYTU4wHD7PrvosMSeUfOhfM0/hOand5FxHmJcl201mPzqmEiETVuPBRsFNhW+9WnfxyW
5e268z6qvVDNIVb3mJFHJN0mhrcMjJ+0SpzxVxYkXSPxdkGIUaI0tFvtlF/5QXNdrJ231hQZxO88
fv+rIxXDchdmFZkHEZjIyyPVWddxd2Ae/gF/Iop1lBMJlSlzcR6xmuHmhBOni6DAxLBaW5LlAfD1
r4DzK8Aid5OFU0jV547vW99p71h1tM01V3SRHtKPSc+iLURR2nPP3QdFt0mGaQX1IP9KDgMNUwrh
oUiJi59Ea557JIo5pzJKDfrkLaM1vtEbhojgVpJG+sNHGHBME2sezI2T7go4B5xu4Pnbzkkuya4I
NmIbOPMOphJHPM0fJkYYCH2J5u5blILB7/fFteM3zdt8p8E6GQNwk9Y/zYEZGrh5SSu8QepVXQww
5TbWL63d/pAj9eIzcHUdTpepNpzgLNV/YS11PN1jUbGtuIQxkWce6R+T3TqfYXIUzh9sfmyPiJC7
lRuEck4VrCRLdEdVCqcCj14h7t64A1AJ34lwLO9ZIQkyndCCsr2F+AWvHwMnDFmeMsDeiJEDNFO4
9sfSoD1pUvR08xcr3tS2z+r7JNx90ry0772Ps2cgMzFGUPc9culm8Z0Z28diRoICjizTeRlSKsgV
lOUOv8JP6oeJv4JCNJQfRGuXx/y/MxU4Kb/4AEQ3MPRZQfIF8zma+zRQW/p1jBmlBiC9Cb+ug+gp
oxxxnUZq6mOF3sppUACgiLBS6u6S/fuV60OVG87xSI9RKPtMgQiYHCxUYEe0XZDLFrW1+2TuqYiV
ZwW8hJxKrBdQWRARrRUgFNXSkHmZgtiKXGlZKGHlPIymSc+aG+jJHWRuiKMLDb3SQdz6HKh6AtL7
+GQrbwJaPxI7xpUvj5Iwc3bpuNtH92MNp7LN0e0WxICwakmUqQKISs0aso4bVsCRzPQux1VO2FC4
hYnls/8icGpaYyhiyQ4RqfIR2nlN7+kWMW5glEVmn+ZwF/3kK60adK6U358MbAHxO6JmoevxCVPI
sKyKBkhJDTKLi7RF19wO8284pqbAjkSZDcQ1Zvv6K4UuN3fSwgbpHE4JjnnmqRgRmbaGv7WAL1Wq
bLIKRoeYZRyBULXCuqAzxpeQeKrxsPvejml3Z9IcYx+6rLtx3R5uqyZc7luAty9tdiD6JJ+9x3Km
qkjyPn/vDpQb2bbrN30+NcAt+Z78nAWbhaKbuktSerKHvFn+jHbKcHHo0MohTyALw7q5bVZJ8KZy
VrsbD/PQm8SIvuLtIhgk0GBoWygleme5x8QwurMkxCYcH8/sfFmA/LMUD8TZVw5siGQRAdvRIoXV
4q3yw5y9s3MJbKdlNyO67fPwUMwDm6FbAiuQt2AHg8ymlcMtVbZYzZJsJw3/pOhz4UPagI6zvmLx
Ma0DCa3yUDmnjLumtzlCwJYIS0Buq/DBUBF0Zn0Lcv+oDaDssGilZbMHBbU8iQWGPKaEHjb0mnuN
I1JBBr1ehuB8orzCl+mxBVmS6FbwoEwn2ty5kH9z1H2ZBo/sn/X6jWz+7EABUYsE5zs8k4c04g+W
5RHdqiazVu4VAaNhxC+Rj53AgkVa8SJCPfmECGKLDvwFVrQI4go5wZB6Y4M8zBRBmOh+asdXMeMf
6NjVNsGEDFCdrJ+2oCcpGkaoHAtwq98Jamb2DmLA3FR0BjTCwiI1Lh23T2wBytT3/+dAz0TSYt4i
CkuioFeoDBLrSiOsjvFYueM8oYQT9UEhfKVu7oH65sya+8X3iGW9i0f3OiQ7yT+6bdysyw+mWocP
mmSrBh5HNI0YdUcTwiiMLaKOWtreh2veB3WgdeKcINSnUJL/bpytlwHfYMNmlL+Na84llJww1Vlw
Lx5Um+cfiGC+Dfv6AGRwLztTTcqdKU4v6jj4rB9ACf2WuMx0Wo4Q4qMulHVg7WIr81NC7mSFFtPj
4PEWeh3ZIcvRRiZYIyiogtCtug+m5DjzYxE9QKzUWVrmY16XyTU9io1tx0MjvHRYQ86h+FKuif7e
EqJ05os5LlZCahWVKXjQo4DAQvzl5232MdkwLQSzfx4GMvdqG2R2FPl2dIxXQRv6d0EwvJ/H9Y0Y
H9B3ftqiN1dmFdIzPmtYXhzmT68/4QlGiwAQdxRmkCE0FVKbjpZOXq3SwHS7+sFfJb8PsUMkmjKF
CTijULFynmUFJWl1b33EkTE/55ey1b7p3rR8ghy4RcTW1x/uRLelh2PJgLXg5Y2B7dHDLYE/bPvZ
m/E7APSzyIWoFUWL9oJTwOMELeRSoFZJd45yUzTsFfxi5X6aQqgwUWUrZxVFS0n/trT+J5nWv/68
v3iZuAj5jCXNCkG4Hx3VpvSaJhzxXPwixra37N+CUAUgV/j5ixZHY4acGOnTAUhfLg0MQujEvy2a
VS7l2705vFEkk6S/rz/ZyQAPtSdUJAWMqTFF/vFyIQ71HPT7sZC7IM+AVF3zfRnMRpn5sxiFBi3J
b5KWFVuV/eghdE/ZOCYVfOScWnYJ1hkXIT7JtDIbnauazrewk7BXvZJ2V4QqMZN0sgMh6D9B/gDD
wGL5Is+5UbCP4Eapg9uGJf/6p7SauH/evaELV2kFaohmnNL1OPe5yYKmTbqAOkm63D1MBnS3XHGf
xClZtcXnZb9mxeCzyN+ttpiZ+xcxA/rC3OyD/Fo6RAXfLhSP5y1d7GD3+PlCng4qjPoDc/QthOlq
gq5WUMC29Pjcpppey8ZFQqgn7RyUKVbDE5kS1anCgHTEoV3XuBG85btWTrHTeb4wgodqIrcDA03V
WsGrioVGJf20jMiFMrgOHjqM1wZ8s9X3qOqVxjokiosOLT4zizzdBVBR/Jh8GDijmLxajsE/DnmH
0L+2p6v+pM5MyrpIgSD7w5+t332xM3lOXSXAiQSiD0BPDFoNDRxOwu0YuuiEGEjxNf0La9Bjzwaq
HRktcqCgoOMpj9p6d3LdPu7IVJf8WjWHlVT+LUZHLvC9IN7V+Ezksklj+S8WgqiQU7I0Brf40mDy
pqVRrFHQDOHn15fwCWYCxxaHJFmj6V+BnU//4+U1Y5kGWa2UeigokqiqBNISGdGbtHto8sXMTYm2
w+LN8E4xU+btyYJGJuoyLMSZrN5IWuuls3tpHcoZtoXx+BiiqG4L/x46AZVzCFv4POxzwm7RR4hh
CkC4YyVAvHt51oRZHyfzND0lw0cE1cigWAwHDgkc3uY/n5x0OQcd3N+pvxTTrQTbhQuxXCOwmZBA
nW3DTsxjeC7St3AiojI3LM+j4sPdhlXGJJCvHoNAudV6Ea6+fzN7W3d+tKVFGda/xwfzmx3bkdss
jh3qh79MV9yrENStLMJZk6GHsWHUFHevLwLbI7w8J7jsXBoJOm/8To5tboqhP6zcufc/9tAlBmMN
Waqu+i6YK2IHjyMcrHj5U+OHotkk68Oth8m3DQOATdy62x8CQmSI5E0+AyItHxhGMO5sVeijQ6GW
tWlvKMLNCOuYKxTe5Ce1z/Dgfzy7ZqA0I/Eg/BCZbzH20H7b01iGVwXFGscXldfT8cRzsbTko5BA
VpKTpNttr13ytGVzpB5bgKPlL3rdJgLvQiRG+e59qhxpjWgKbP8DRVQ0LilqtSJEdtUvVtGmq6Uc
oMLAtrOKDK/gmwB7fwIBoUPxRciy2vpX8ovKZFR4w5nBlEU+Tr4cpUh6aEFx5D5qmobJY4s6U/5R
VDlFjCC4Bt4lD8PelpoU2Fhwviv1P7IzFP3F1KR2M1FWASCTKTwZvygXTYZcdlJf8BvFIxd7UWRb
1SfWG1U1C0f6eV38r3aqSGhIc+G6AFS5Rzv1UACWU8qQ4uFcBEN+M8/VlWKSxFeP6DuZrj5Eq+r/
rOblea3SWoeh5lk2l4Pm5/X1bx0rj18xF4hBbYshKzPAl8+V96vVTGjtdD/U48XkLZwQNIfb+DaK
qGBmXrd8vcAiMLpjVqrb00YO8KWDv2zm9vA2wRUbcsWXCs2tdApyWPbiDD471aA+mXhhFNWaIIpA
34503vyYuM6NhvtRwHLGg8J26pj0oOeC7gtEgo63qGleYOpTZr5RLaevUlO+cqC1aFGsO+l7rdhQ
di5MIvWmdPrao4OTWH2nGAJyErdn4Z5zkWPG7HgWeTUiikjM/FOmAwUgvspsa4KP94SYm2bHnAt5
Ql4B10wYtsoixqPA0p0xhrinYFssEh5RiCDW3LJyefTS4L7fvXOW5A9hXSLMMpR77/iQ+Q5QeZSw
0QzfnnGwkMHc61/rqTKDE5hRLl8Bbw6O0jELO58Oh8apsvZdwfoxDD7Gkd5eriO4jyQ1XCTuNj2v
PpV9EN6k/MbAx+5smk8OnkKaj8L5LPtPYRMYnOr3ivOvOk8MHR1K2mzGY1qvOXjcObculCI5hSj5
US49oi8yO8Txh4dht6rDNOX0pyn2gAq0F6iYRaEW+4EhzKMwBGskskjazXAiT95lpbnYe4d7iy2z
OcQoFTeZ4vmLLDfHlPRYBcbw+58ZIuN6/mntYWG1jVngbhiZ/i5Qy+UMFm9SrFZGbh8FquskkAOS
jn3TIpSsivSPwuWgVqmqK12vJ4J2t/VhXaFJFQ+l5zcxnlZQjy46+f8A0DG+wyxlwfBJR6OU6CIQ
/Ys6XEfg0f4VciyGI/DSifEUEQ28v2ZF+IsIVTwAvpSIvpiPc7sgQEvhAGI3ytUShbjmLUgdxMkV
Tz1pKVyn6sPi07HxpbgiV5xZhzo+Th4vxKEaXBbm9PEJ7sYjYrjMhFh/0OviCP33RflGfqL2XiP8
ABbGF03NWkJNpW3RCD+vGccKJFaURgOwfObBfvHeoHPTuEDFooM5BopzOiUnnzwezIFJrcw6VNnv
RER79qKsPIPR3s4i7zJF6JYZF6jVDe8TxI0kFdnawd45TzL41b3n+2uMVDD+YIZ7DDKVIQLsYUrr
hynLP+Sl+02EZR2PMsuQ2ZmGlSovmLm8QbW7mYP8MluGB48jUOEqYhJZNRi9ymFINvEc3LoVDgJs
Vg+r5GKBegvkZpGzCVYJl+Hg7r+//pLtpfbi24d7i/1wACUt5ts/5n0Rz1BBgO4N+YTF1aErm6tt
1MBypP6J+fpreICiRWocK62L7GtGrF9QQ4YPilTXoDLZc7DKbDGSyq2B7g94u9Sf61XxV7KFXNPm
VDaYOmFm+UW8L/u5Q+k6ACS9HZYE4WPRO5B4IBHJ4Z+2/Z3MDuQRIV63trCzMz+Vm7bkeCe8/hZO
oRUWmi5Y8Ao26PpYJNfETdwfwkOHHIp2c81pB7BrGa4hKJryXOHEy0GzCMiNA8+1ZESpSUZf6gYu
EABO/pBv9gwBm25G3c3x5vDfM496siugaJKUCJeQMQOA0BEKRAJhSFxd0sFJF9+SEQpB8Lifgg1i
z2zNFQWzp4pswXyPsRy8EwpT9qjUMAKFpIYR9Gsc1LoczRK3tagBpK0TTCgqtQZCjYKTyB5rGv/T
65/iJDiV8waZBk8Kno8Z8nFjFzoxCdjrkviWFdtBpieIM1qje++7kFflNYWV/6luDu+WaLiyTRM4
nIobTXwq13tPBMyNF3co9XFBwzhNGgvZUMvHWzZPuunG/fZ3NVWayTGJwGuOgoQRuWaFulzOx5N4
J+epPhq5KYw7ObeAEl+Wa2UdR4e0OWh7cBpAl9Z3g87+g5MleCnTLYhrIcdqhJc6PjVQkA9zwlhG
d5auciGiur4LDn/D4Y8tr8eVbH7maCQ6p7+0tGEN8mLG25rryjtDmL7OvmoC/OdNqP0VfiqxabTw
t8AskNOD9ZRD3RRS7o10TxooyNRNA6DzLfAJt1RfNiAgcl0pADEVPnoj+FxziO6DB4PRlE3FpAUr
8vA22acbpqZvJNfRIsCE4LZo1hWlG80KswaZIAtq9bDh0Ve9Hd3LeXJC6HrW8QabFC4pE93YvQnz
Q+4Hii5/jnrIISnusuhKBagi9WQYKmGPTrtqS+XDJ/+X7cQJtnL0qY8YtU0xu1gpl9uHkR7Z8krX
8R2qQqzcaUpxgGv99VumFxcc128k6dr62UfYllz7aiq0AZ/Je7r6X9+Ap+Cgni4CVcOizDf+MdIN
07HcO1O9frDFJ5MaSYHHnQvhEmxC/YMtSpgmFfDziwmygDSYT0LadvgovzjN4uwC5oVqoPP6I1rv
+5dXE4+ovOc15AZ201Frubhb8gfDyLP2tjYHRL2OCPgCBWWAWQ3f1blXQX1r1sNblZYm2GJcwZ1E
x2Mg5krt4gzuO99HlcYYN2pJeFrKz31cXkvU0mhym5OwGmMZkkbNR+0JS5yEXiB7OzWgZz7YyRyE
d0+hhdUW7A3qm2PoxfNbCPZm+yADeH0wVaY67dR4SmxgIQpgogTVmqAM01f3Sc0/CHdlnipyuMzO
ikLyZPo0LR9ZiCXb4qYwE9ZXyHXo27TRlZJjPYok38Ej4fUPc9o182Ho/0kw4NpkdHK8uc04D/V+
7T8kC9cmV6dwFWEnslUdOVRs2Bb7d0SHKWK/umaLby1g+47zezjCszkfEKaXeLR6QrOC5gayGdJj
HT0X7B6nw9egeyjwDpbLvrXJ5Ua0V4hWB1BEUdLcqPimwZE2QVIor2ZYBogsWokwOArTK5toxfhS
Rdh53eIpFgfNm52+9nDki3lHx8/qZmGdrgcmlob3hc+hwTxSXBiZe2svmi2cNPnSFuTmskIwq2Gl
qGODxRMs/e1h3T88Ga/NSLnzUOEB70k7OIPFnYi1OMpD0qJ4RgHaq+Nv2z2EfVU3PWZrA2UqaJru
bU2gpG8SWV4jvKofHsaqge3HYYyc0YdaVUZIo9Az6CoaXUQaSmlF4y+PQ8kzdAGe97azI8XjVQC2
SZw9+GGIWcPLq2fopm0XTH5gD2HbMwMUSuuTtEzupdlkFch+U3iKx4xdfGqFJFjx8t9gs/RAngd6
MlGJclSMlOHiNitaIqLpHBkl6NJpDygqJUROkKMxR7E0Q6ZaGilHFUEOfF6r4ZCCqw0aIoBX9/TC
1wbBh62LtQQhP2gM8DSrF+LJ9aFZuypKtbMhVsOC3PWHaB89jR2nxzIBDWQ9P5ews+9C39lZZMHg
YaqLXqKOyudMXwMpGCWO063YeNlSwAmeDyhL/uN4edlVGFo+6I0IQVAFaTEa4JSlwKkI7wg04o92
SM5zaV+/fq6caBu10v75zR3tiRIxaIgpUnhve/6wNLc6ieu2/Uo+lk1phNP9RaC1h7ZcpGV75ANI
Vbi0W/Cfw2/Egj3dVigDxRkEsYCGnexI+oM2CjuHy6BIeK28XmtCf/6e/UU1+OJjHFUBZbPusSgK
fevWbdsqiBtsnDeFj6JE3gABk2JJZcaKc0eBr0xohZ0JBpVjpSANTSrOvF/9xSc7A00fNoSMV4ir
e7kzmmyF2iJ2KFPD5I8EPYlt7ZDoR92MkgD3SlBnqdyE8VlVktCj1umvnw9IgXTKIxRNR2sp6eub
vkmJBgVNdGuheAgT8a+UsP71p//VrcOIPg7pveETnlD8l7Fu/HqhEbDly9+uJlhKfVMaiRqEZ5MB
yYZF8dAASC21dsvT3FsGEecE/r+qWThlSHSSwMs/mbnmOMwZdwKf1XNpx6nQ91xkO4LEdZCUuISk
h+ThCZjT4PPJgbyd4b6OKTRRS4GiopeZo1Rw46KJMccLVF8tDjXH1qia43aZcAB7Mg0FDZPbiA5U
HQP/W80YBgFXKQRmuMwnnY1zmMtu70fWuRJjOQZtKdG7K7T/OkmBWOVmO86MNJjQCsxSMKiI2erp
nyvGAUWvtaDn1P8fVoUA8lDTbvxAj3rjxT2463y7bJ/m+ngE2xnPkPzG/yLl4tyjTTQOe4xVYSkR
jGe0KoQEyrM03FEN/ovRwi96ATp1Rb9CSeL/O6r4YNf11ZYqzpplYo5pIdpgyjaMVB5AhS4ObDR8
g/4Uc912c3iSklCNDOVwbSfZvOCQ08LGS/xv2wl1EY0/ZTYsvaPna+K5DpNVdHhQN2ZPKY09CIkX
+G+FneJq6b7T1aSh1pjT1MDHk0mQTikJkM9XRicCAt0CvDNoAiRH+CBuL0+pJYrXbbNzvAdl/rEh
/ut1K5IjYJEoxEvxLkwvVULrZrO+ARgy2CkFbBidAeoeVTQleAglEKasSgSqs514oAKzlGg5lHJf
awLx3DKbHkqlaHASLpmGspXCRapT7cBmmB4VVqKpgcAROdvqej4Uy2NS7j8Isn59af+y8GKMjHE8
tI6Vf7y08127WhUBDFcKyDdCaT0QqgJ7zQp2gDB7YfgKQTGGrBd8kBSAqLpCX5j0D5IP6fmfhFdP
6U5DXmB+zVDhPO3hV/cesKINW8Dz5zilIl9lKIICjN11EHo7GX/ticbGW10B7Zo5SbUmwFBkdHtC
ryh2ZMLf9v+/NDx/RFuPnqOLj2rAD7WeIsCno0Ni+H+knVl3m9i2hf/QZQwEiObVTXo7ccrp6kUj
VamAAIHoBb/+fnMT+9hY18qpO4aPojg+5a3Nbtaaa865xu2BQC3DBPQGxOWD8l5DsFyBuoy7sxAX
AvXgU/jd9MjGKagMo0pn1jcBaJmMBcVEUaRXqqhKABcO+ESq5ayWU7gLfoQthS2WnaHVcLGrpiRW
isx57T1Lyz1wL9qaftSGCoCFErjbv/XhFY4U+Ovr3lQvmUkWrPI0EA3AquTeP7zAHPpkQ5kjiSlM
FB80GFo2aZOOsQd0i7TawrgI7Nq4bCu6lwu0KCG2C0CTs7gwuveo6Zl21eSdDZUoY17AiaCygNi6
xYD4K/B5hrTgOo0mHbv6Q8G0xC3cQisjZH8wSDpnj3DLW+etSikSYlC3feXXOU0TZBIv87U6/hA6
MXkIdCB6DQ1UI02jCHRDSPHfOm5VX1o7+xSmIkDiycpCDgmFEA29tyQ790DfcdhOWCLDFw3vqB7y
SUCRrqCEs+TNHSNYV6NnwcUFcL0r6mvWFDz1JBTPnx+mb/qTsUGeMFYOmCMsEiErmqzRqkoSoYEy
r1wPODDNulcfiYb0AOpDA5sHPv4n3VDiEUzrkUaphKJ0F4gjHjsMC5G3NdNIZOCck7tryRtAgmKi
6sJCXEghjcAkO9BtlRylRsEuSb7Im0alSh8DCjrnwwbQktjAVOK68oMUTae3/JOmodwi1MLxsKC4
z7oJF1u+KIOgonc8ltu03VKHChWSBO8LF8k8DJcpykzEBfJ5UTY4YMdte/joHuRYh1RT3ikc8CGW
0vLGsy9st0cIGnOxuDLx4OaQb4qX9HAbi+vNvurOyhKWJQdtT/FmPOn9cmyvkiFB8IPAyO24eKCF
kx9czCi5sjk4TFkTzrCqipJ/SCEXkidmpHW0Z41byirCiLEaK3Fi3cGT8lGbAglPzLq5ApiJ55fc
WnyJ5ZKDQ0sbToIedWp/fJrQ5HBya8Laa0p2KHh42lyTGqmZYX8D06Ax6IYhNYM0qumOGApaIYam
rqyIrUD57Z04iurIqCdnGD0YMItYohUo50/Ruce0edkN/h8qM9GL+UZ3unpaqIpq6JhYUaTk9upy
5W2Bm0WJxvtuSvuvIrKl6T9DW59ti/pV76HZYKeoLK/bXItE8i2hg89P01OCIKRoliQO6iLiwYd8
PE0B4WYbI3p7K7q6WobbO4jfiFlFOxXmE1a0iAjEI0I7AMinXjrwcRBA0RkFAkUf4SlbB/Qtg/b9
Lwa3sh3MBMUmpX/N48FNybZM7MmrbtqyfF/42ctyBSJAoUnWLyUdQIjP/pi6CgAbGAMupsoNIjjZ
K0RZEAQNAgno/hsw6tMMli6FajgFdxRR0fK4rfMtoFqKXY5CDO1qyRLLEcvygF1OKtRwmugaF1w8
8OxDKLkSu8Y0yNKNpptMeoCYNpVZyh1rKCgZ3iN7iegpkKGMij1Y09kWeGSTUOyd3vo7DzZQ8b5P
nNzUbgyMzKldr3GnTlenNDRHLrxIKS7YqgddD/b842dA/k8Fd4fTviFB4rR/h1VJ2BWOsHeCAU8A
PqtM8ci2JOlTgV4IQsDiMbH5yf19ZOFi17VeAVjShc5zluOqx0MFz9oL2d+c+jBbFeGVI3oLYnOJ
WE3YRN1RUQLj+zTY+d/S8chcXVwuIdQTxa0UqcLz6/ZIWZvfrHb3quriA7CYs77sbJTJjnet3n2m
NbFcT+HHKHTWOgkTC8soylASvY0EEszlALolJzvxMopt8N4Kfg6/mhlIiCiCrpguurVF0VPgozYM
U8jC2LtXIjsZfJYKuHya1OKwwdXHqCvJ38REmIjOuVlpCoBeXg5Iv5c3GfTm8dlLdziRioiP7BUV
lMdrpre6xO76GEHcXX1V5QScHCuv/VR5Gxo9YWIHdltiCUc1DToYlkxytlQqrwxQqbM2j2Hajkrr
0VNzDRqeCtZ9Ozw8u60FvCj62OGTOEOqORI7GCmn7hvVKIL0qp1qfGC/CeEcXNzo6EXndepwACEs
hUJAb8ghbHFUmDVSjOJM1qSqhIlBFJDiSZ2qDEuwkujsxpQPPkLTjp8EisqRm54Ot+rjoV0LnPwm
wH/7TPxIeZoasZE44ClmBM8vtmMblNaGpOrYJwGPLxvqWGHfrQ6rLLwmvbmUxN3M3a+wWUa2Uojq
04kbIfRMCbQyHfnemDgLEFodyp4fl/s0RODypfCK+MJRxLxYBHUAcRaextokz4Y9TYggim9Zwm5I
ISNR4BcArsxF1YRh092YGWQNKNRvGJPxJqSopjNRGQzKNlRDKFywexIj3Y5hhEBcU+ihJzpRdDs9
x6YP+mJBiwoOYRlhF1XSxWexdjE8wGYFjkoB3FTVAQFkgCKmgNEDccD5tneGM+WAVaz/sd53Fwdv
lKfNeKYrQJ/WePkATimT02lfJ6ubQ4NJDiRGYzjrQM4XWZKtidT9q3i8gvGNvUy2+ay9XG/7r+Lj
y3XO1J253mwrvMIg4qUS2QHTNpPHAihB1fhkCIycB5jFU53vb8Q9sDb9TVcVrwlNPkmdMAGyKtKe
LRwFGQqRhnqB+uz5VbF+ikUB8XBcc6cgC8F38fHRkK422zgGRDOZwF2Sp+heuZQ30IF4IBSjSCBs
3cgNgVSLkO4LrAZdtWG/OwvIb6VqEaUNxxP8c2owGR0ZEB3k3yzNRjOgy5BQJqPQqtxC60lNCQ3c
XaO3w6gGNh72dvCAZAQlzzjV4QS8qIFAtiI+TyBKVVzCGA7cSBwkqo3Vy/Sxw6+cnA+WA0W8y8Gf
e10q3VMaLTZVSpnmN0KPYzsLPQLZJ1QcYWaP59Atqry2gjp8q4LdsEdM7CEIZf7ouvByN6zfS8An
zoqAdDtFUBRmEHJk7mpYOsi1xChSoUmIX5OAoMOjdEbCT5ocd6+GCLt/8XJEDPegdutAM0ZnoKyn
AcojFcgohKoSclr7bK4lQNkfdn4fDkFtyhQ6KlSCjjdopg/5bYwLsFBeQdZSLJjOPhvADDaG2L69
k6ZnCbIWA/PiZkbXkPM6zd/26+5UWehpUsFAHZFIUISAAywu9iIZOexIDm618oxPGQwb/almSVKG
mGIdd5kaVgmGBo14o/UmQSzoJg2DdYOTHNScx1jsGZETEks16Q2owT+/245OrI8SFdsP/JLAtR6v
lB5eJMEIgI5t0QqGyWxwUr2QnHAfDm+mcMvlAHoJlmI8OenWJ7pSEqLwc12mVQJ9UWiVIeuqELtZ
ddLTfIunFTdpsAJuCycMqKws5ZnpSBsWCuUhCxZy0tR/LVuMPUyQUmfX0+57FhAGZEjwzcqGdKxi
i4zY7QzYXN5F3iF4GZKFqZYlMa1xKR7k7AX3X70K5WMpHpbSsRSW5GnJ+dOwlI+hTsNUKTD7ANJe
zPg0xMF2O4bXedZcpPH+lbGfl70j7U9tuN46iRSZJLvX+yh+qfm+xyHEepMltIooXG4nFoOypUeX
mIYWUTUHZ8eBezm02oqTaIOOgkgeHdiGYUDd08WJ+Olts4u/lDZlWQpFon6VWAfQc4msmTqGS8gE
a094imjqyrQ4QD4pPDLqA2zoAjj6KXKtE2MWwr4Y88qm3TAkXFgrNBF4PJ0cGmnA+o0wtsoQnXIt
4GqkTNw4Yv5SR4iFI7RdG054qIKJuu7f7p2CBGrzTRmhOCkFuISUK2JJFtUpAO6J7yfqoBVdX6An
UBcEH1yOddtti3w7AjrHnFY93FVNrsJ7ebTT5vOm3hz+0QeQWkLsGsGrXkMZQWidKIg0o5beV6eI
AE/FC4IWlN6KBGV4Z0hdCBaAilE7KAmQlbvKAkrSPZqr6ogRFU/WtF4HlReEG/foH6nn/T3zjkDC
4PKrRCcu/1BwlEX9VyFlatJsOAIybPsft7PLDePjIqGh3XS41T134gHrBFo+4LUN6UT96Dn5F7IX
17XyoN0TW2tRKvKXJN80h4AbZ3ikOlZDVFKDPOcIgCBfvhV6r02kzysKvwKkYmW9oY3pS+FLmc+u
V5VSNi2qk8hW878cuTQxmEpEtG3i0Ofr8dIMDt26qbBzu28KKbGOnqguLnGqxAzAPv81ceNHWZIP
AD+K+lQTsXeUARHkwrQ89/DIltREkZvqJFJnKXoQ5v4boMqyNhJiNgkSC2zHKQWBbRHLBoBJTm6X
+2vT3hT5sZxbFDiV3J0i0JitxF0kSaAwRmktJART8VpqUHEVTtdsnvgRSPzEjOJsDFETK4xlVNP1
HI/E1IYFHR+gFqtjqa2OUSoE2Pj6S5qiWRUpSeQAxb92jVsoDPWSkoXIgqYn7QFQmBBBfjhhw/cw
kFCQp+vM8AaYaeV4IoOpcKAZ1+EgBFzq3LqDgoPYQ7BhUEN+en7pPEnZKPsgvOGkCGGIwWhaXMvu
bk/GvgcRVilFTcqyJl9DowPbhp1pQ04SN0O0sAyJ0bBWc2y4IhUOLiJnTnDXhFycZiw9YUYzMkAt
EjaqlXLbWtCHLXd0XAx0apO0iU8HrYL2XK3/EQoRfQM4n4L8tgq77yM+8GTeA+ae/esSrqicOGsk
sqQ56u7BghbtWU2TVGBQ6l120WdDk5a/BwtLC97u/C/48b7GTs8/CzK8NGeiLOyemBInqpvn5/6J
qzqmjATOsCNo48b8L136XacesHLtQeOjEiA9wvmNTENOC4KuVXEWlUBuRcNIjcvLIf0adT30zUam
9Vwkoo+Z9r1c1AqHT1PdnjBkzTDx21zLE8KFKPP4dEnT7YE22rva1OxLPPMg4CEydcBLRKwXpUC5
vZyV7g29yUBCF+tT2cPqbjZMN0IOFXVOo1ynhrgMhutyD+PA2iBC2a2rM9fvPgyQ36l/kcSBwSnY
GVqkXW58tUtxTbQ2r9FANGfGUIdrWZmSgELZcYsVf3o5Hx9iSLIJjRcb1OXDrg/2tt57+7nbqSHx
RmRKcKBkm5MlrOaCWjZamSzFcHdDRTi9rPr1qypN/lESbWjQukKU95A+Pr8WnwSL5iE/GN4iWLRi
Z52G1bqay+ok3WrXrTJXDL1YoIGGN8BhUg3CXBukaQ0tz5TqKPLS1ImY8Rtj0+9+eDFrbNjhoyJQ
rg4R4vECVISzSTN6HovRR50D3zo/34nFfGMfkAfsSdlV7B+JOiZ0YabpY2Orq9tarfPWlKHr/sWm
1FG8uxUwY61P68eW8cNymIt9wn1bdXbEdg5bKEi7pPuL2+VWAVSU9x+JAm+N5SJSwsGmVGaKA7DF
AnzjRR7/jZxrGbIuRhQtwsAipsFS0sJmEWlE1F9lAF5k45pKZ/FzMa5MSUAVTzamwhgtO1VkbYIg
2l/q+RK/ZGgWRQ9SeyglX7bVfey8UxpqmKjHnvRalHAPgB/+2OMnXRSJzdoP6+thxKPnKrNvswwI
Cheyi4dvGvxOG9rFZPqa3/DKD/EVr65Cegbo5/le+b38Pv8Tr/dvPBJP/q3/m5+zdyB/kA6uFMMV
F7wuvmgrGA/QZPR9Xptv/Mk35m/zxuv0j3zNb2i6w3usrbz9FTPEa1je8mZILpBn8P8OX85veb1/
E0b65vzKGxN61bQ3fhlwD0Q01SKN5y+EnNxpRc4ZhZHiBe95M3+njvn+31YPj1jf4a/ze97cfzGR
vGdqeX3++HhibKiV5il49oiX4JwtIrmi82GSdIfd9TSO04u9P6FTXIOZ9xSifFD+obY+d7vmAzYe
2dkuqD80682ZEGB+Ck9gWPtGrJSubu3xYBTPsmdSvm+2yRYoldJ8v0WkjH43rdCZ5acyvCecRfMh
TD8r8FGQlUUBsoi3nt+uJrTtTLRNw40LfPbaS/zconPTElKCJGMmSFNl3SkG4p/o4kqikDWYF9jJ
j3JXfGv2NMRtLLWezZzsbGhcIC+oRcZNjHOTBiDv6dI5nYvS3Dco/Os8+mGUzWnxdxCgZGqKw7vR
2Z4//5yOHvMwXeF/e3QsIuxbbDAgy8Pe37PBaIwihYXyPdO7CzWJmrmo+mEiPry1QpBkYYlDjhEL
vUswesSUAFRAPLfT0PYT3MXM/38Gtzyu3MIN8v3mMF3bg+6b8AVtiDDjZYBU3i5p+iS6DR0VEH8Y
eRtxm0oj6ooi81sKLxgXkrQQRpuCAjfWBOzc4xbutVQ9ySzF0pOoZZJdWIEb6Glw42n2oL3w4GMs
QuopiNcoq+r9nI0xvzLgoA4GqMvVBVgOH4c4mzVETI7rAMRVAxBbcfMu8IqvEsZKsic7CAPFF/yU
w21mhCPmFCJfgGKvPLzY23/khxDSRfOxjIAgB+tzdNi/X/U0E60wvKqxXzzvt8xbTwSUQkq9OLGm
luXn+bFh7kL7Hfg+S2lBQYo3Idzl83owY3AxkwzCJjHwCrlvg2STffxoYuGkishJPekJ0gOuG3jU
jI/V9vyonuCNy1EtnkLR0kW2GuvCFD4Lx3mVd6AgGCvJAkW9WoYEI+6BAQWEAppaBYNaTypV4tb1
Yuad49cAfUuuG216eB85mxPJ+/EtiSu07xDiuJByHm9Jq9xDIVgn1XXiOV+twqEjDgUdloyKkUZz
QGV7ty4+VRYAOBhu4aHepxRAS6xyS91M/EuCQnHinp/DJ26vmkM0cVi+OjAzCAweDy2YrGENqcW9
llJTCkHPAQSnG4TyQtVBYWGgp6SyA44gIaZyc1H21Q3CUPYhpfy/xgQL9PGYanuAQ7mNCVSBKA2F
Kbe/q4htkKq9DMkgwzgcoaZeEkWfhTxJQK7AJZUVswTUJ0a1RDLMTMFG5UwFOPJNmv2AizdZe7v1
05I0umKPK1vNHHkPCygSgka9OBaEGbLWxMCV2thuMJUgNpVq+g4cOt0+42hMhdHg3dCWlObeCr1t
tuE4wpjph4LAWIlHE/mG2ck/kviiGQb3uusfSM3o0+DmnnpBMI1UpeVGY5VMIRW7qT918R7dqw+H
uLyV2qBNfW4ho8EUHBxWoNRU4GTPopqZQDeZejYelTnWu8mLwbDCHBcGufnFA4vPl++rKskgViLY
SVD3/HM+mrI/HOniVLG2XbDZJZZzLQF+adNmABpWFQafd1lBxrv+KPMkQ9Ea6Tou8B8akPEWhu8q
AGKbZK9yZ/VG5XiBv6fvn+O7dg00QqsqQrHVojKU5oehrehKAB2F8dHwSexGdUJXlcI4nfB75WIi
/CnEqW+gZQMcFVJguB86SgLYyM9P3NFTznfJfFcYvSBTWQyqprUIHKqiMZeiSAt2Yn9fDTWWFNVr
G1KDYRUSIwmxUSxoJs72PlKjvUgK+j/Q8SkAVU8hEz8/ticWFtq8eNKBlXPS6eZ+fKT00T4ug1Gs
SCKDrE4JemzjBCYRgHgyE0Vt8Xrg071XPjwgohavSje1aKxGqkYwq+tEoF8cFVA+8BQErmxqHIRa
PtNdhUI5PFSD37DiOHYIPfgc68XRmEaA+tu2G2dbUZqOmsCOIyhWmZUIE9IOJUDiVvTBSvIGzLil
AFFFRU7v8ju4o2IY4wGOdxWW5ZkoDIza66Uk6pLVBLn132ORPAeoXVSsKFitl3Cw2+4rq0BOc226
q/ZonE0PdqR3M75ExSrl+Japq+cTG9EEXtUGBdG1jwLbtn+6EItPl7mPoKSPR7ZYvdO+K9M6c9lS
tS7ByNhixN36jRQW0uffVQHuzAZEb5f5QExrVRcFhqT1LuWT51fu8XFRq6AoxUVNSe3xyk1TjJzd
LNNWZ2vjamlgUZmtoC0w3NetjI0oTrIyZcNmGqnrHGpC76PbsLQTKr4nWdZHBxaoYZNq1HQiXQQ1
NZbN62LbCLyl5gQvQOR53YRSachqEwraeZYjmBxC5Ore1R2MdBd0yUrntCXy0csw4ByGQINsE4r/
4wmzViMO4WEGlARkJV/mYUW39BXICAZf2iZaaQiPqY7D8nJo0oTOz3BZAvnRwcyYkKZL7WlqU6dP
76NJECVn/DHZB9glLe/COsUpc8JgzcQ3q/6rYhzxiuSEkW1oGYeWJN5TCiX+Eo/eCHvUVAwquZlV
qCJCiT3iQeMKIjIkGKfEcQq6J4+EwJSc8dsU19v1Tlr0Hj3uH36KxT3p0iig5DFTHJWyX/rUPP5C
S6b3TYW5bIhPCcenRGiqKoiVoM4ldjPQTk1lJ3aN+NimNuievIuOnZMPB7c4J3svLyN6wcPxYBGI
YKS0QHQUL98YD3F1TRZFRyp48Khvql8KhzB2CGhV1BU3ONm19+imoQywpsZMCdIx//4giKRX+8ZN
HGyhu/3q1Vb4a9u9V1LedgmblDIZu1iP2YhNycfDGEyk2b7vx+Ei6rKrdVBdyCftxCmjzbrAX7nl
OGNC36cR7BJ/7cNV7U69TQS5T/8Jt85HG1W+CSooEUkCIYqc+OpN3b+kc+Brmth+EIVOduKmcypZ
tzwxRZT6/41tmaL0sdtGeRoeDIlL3rmC1MORqveK+mylXkuEk8QNWUSZs4Q1QP4pNFgmAS4OftMB
+Ybc2H/D8OzIQns4cU/YUXlMRXkN5p9VIMJ0T/hTd4aOwTuYRVpyNUO3O/ct/qjvnVZlHZRPFEDT
0LlO+/7lac3zsZUG/ANihy11CJFwsQPqwa4H6MzcG2xPw7/45bMgNriIryJq3gl0BDOoZKkj+v70
k+AvPckLOQJYU+0jpQRLZGD2IuGccu7Z7UhyF/X1Zd2v/rIdJs6rIIRsZnxKg9P57FH5VQFPGbEd
b9+UwYQcEje+liRApsGFg4wMXaQwQ5H0TkcFx9IWRqv2qphrqIC3uEzGZr/ypn64Lgc1PqFBaIDr
B0Ca8RuUURakidZ3i7NiFRs0Tdyrbre6clr3RqITA2pCA9EADWeUaT2dtRx93HSCUfytIPfJbbyP
K9TA2WhI0GLkxRGDdOIvkrYPHB7ivsp6OdvCGgagFNinSrUKO8ZyAV7z6Qn8P8YFAUgaNgx4tRwe
HHiBW1tUF5HZ6a5TTUwOa7olBH0IY4i34QevqrEqIXvadzj909+RsEpK4ALVtyg0YpCeOFSO7Vty
lPtxLZgg6YY2lFPiDtfi9ELsAJAcrlGf35R5+CEcaXyiigHwC48zDlFulTh7KgqVUwHPXKRYEbT/
zbCgpcH6xasa3OXxdE3rOtznm/VsqKV+GCLviLsvRbcST6nOhS7c6U+EhOrO0rhU9VJ7V/k7Pj+u
J+bU5E/A5f8Z1yJksRJi4yLphhk3J7cT/1UbVooxIVge5PZ4AC7CI0TaJt2tNvi9YZxReZekGMDa
eKwDVYLSgPGT56mn0epWDisiJZ6On5/Y3ZmRQ6KEP0NDI/gGj2eUlm1hEleVfS3W7iZdfXCK/EZR
QOzbP70tHgSx1d/Im3eMo0+bdUdD4Bl7RTX6RipisVACbJYMhck6fJFwL3D27tlvnNpHqmOiaUCi
XMkGatnN2cqiTZhFpUN+N5fzdN7YW8pe0eZFvMcIXJkI7DMTuMpkGF4qrA/0PrT/ooYcbf2rPLcp
Nwa0Aj4lrTwW9JE9r0KstLhTcFF/PJtUf9Osd/LR5NGmrw1EYBO2ao0aUSoqYWTiTbDDKYGAz3Sx
gnqE354RcTH+tIcrLc/mE4tUEecyiPnP4OAfPh7ctIfF3HbVCHIDp4J4WpoOQG1Q9N2Z4bvAoc9o
TB6SMsU1WmeS3ZB2W3L6NJpxotSsBa5Tr7Dd5rM8NQVgi50ugCAr/Y+n84HjZySlUPiFHN3oLh+P
20JsB97pHkzqqWqN6mpeD4ZN8WBu4kI2hcWE0Capq0vco43tFcxSEVh6BIW/cXYfXYzifAcBNT9+
2WJcOX7fKGvgqyCsQWJJMzxr+76Nhr+2u/xT27d45RB54ZVsU7+4kw5I+mLXxQcOk4/TEP3Qbp+1
rv/qEIcysCICI9NbL9sGpzsrbpudx8G942HDWOGSoVsVbG5kDZ6aItYQ4EBwRDwf6FYuJaiIemD0
P9Wix7RQAy15fiGaTnTLhfhwXItd4uZrl1Z8hzn20i5RyaSskDyC2BhCMQ85rGi5QaVIsh6B7s1g
UcigQc4vuFa7XImfSHuKvIWJGF8PiyY9ONDpBshK/Gus5lYtt+iMBDEcbfoIxYxkUJe70SKDqtVu
8bmu6L6B9EIOwCiE3quOltGCyVhGSthbjsXLFBsbsRWMRiMkafwN6f0x9BLWn9jBWMoCXi72abDe
ZkVKM7RZn70nPoF6p6KrII07qEWxisgU8lcVf10lGxPQF9bn36AX6ZE8eWSOBzwophYO74u1vkvy
po8yLjh4FGFOsvhAYix2rJa60XfkIMCU7cToU/JjnLRL2tVjDivLNN0Szy+no+cDNjsUQhBd4di6
GFsdFl2hxtnGsSSbWEIW+xG1hZaKMetCnySbBpbWrRkX0NRgp7dSkCgBEtBnrU71dDr+HOFwIM2W
RY6zQAAKq6A1bRutDGlHnsVq46SAQJ3gMrXn0dlwt1bFO1edRoOSe2xd8wO/kS4eieywlwPljZgz
MMbFqAJce4Ku27fmSUrdL4HUnVpixsazW1N8xWRTUG6DVRs2vx8UCd/ZwP7GKa9TfLHC4MLT1UHD
wtRkOa4tLEyXLjrmahc8Lm/umEYNZbq7VZOgkG5Qol6JR5qlVC2p/qmLlbKGfktRO/g3MAmlv9Bh
2RNruOa6fxCdF0RueEkfoIIRnQsmKXsqWMLKoEELKxMlzLCJ93jiyGYlw7VLOImodLMjGs70xKT/
/ZKH5RxSNcapm5txgXr2w6GKsYFFE8Sg9nl35a4K04Sy7nZXyX71hxFQUm+WnboeoJHjyKcTcE+Y
kuoIp/mcx5b8w3Et8eu03RTDiJkYfoCc6jKKpl6gdEYPUXohOUIIe9dVzRb46lnogO8QYgic/y5n
ILBxVmq+grX5k/BhZzVlgTrWHKdFnr85pCNtgOncKvIXRXrppoVCCIxVpi+LH+Uz5QFvU9QMU15d
Tl34/sQzPHKkku9xOYvpRaq/QCCgCe39koLdbATFDRinpH0jxwQCRONIiRbaHPHUT2T4pXVlOJC2
WknNLhoKbf6FsQpZgY8xDjwmOrojZ12EXFw/IJYciYaWrrJ31kL4hoeSYVW3Lf4ay4b9SAqoS5dC
rvbjzs4v/XR9ZbUkDS7RhToynJizI4cXMkXSlcAPPIxpllUIXEvKYLsjEoioycg4WVruX/IjeUdk
3P4alPFgzEifUR4NUFvvuKPSTNWQhE+M68izFIUfeTUaBEClxbhcD5LQULfQDE0HHa7sCNoUGPUb
Zue9abFBCWTgYdnV+D1s1WR8gJip8tjQ4f7S052FQ18B129Eqkci/9A1Yj5Kj0zbIsmz3DL0upV8
jhSp0nJAowptzlRubRFsSuxB4/3mmzg1yutqF38LRfak1HVCOnJivp4+R8EdWA4CHkW8W8xXSuu/
IsnT1tTpZEET/+LZeljcqtwtYZZqc3ZCGEEtVOtfmpg7dzbUMD/FgftX4/IJ5pGQhMTNj8OcorVT
p7Ea2xh2q8qliN5QvAe8QBM43+Twkq1KzebV209xlfylXjxZtL/qsm/9iI3TaXWLIpjHd6OH97GM
FTB5CRFyL4aVFQ0tQraWUTxLB2FavXi42UGyQh2YxdHZgMOGTg2jyERJdHdNNushO5d5bX2wrltc
rOYAg7w9kbWU1tspOMRsw+V4qcf5xGOIYr0luBp0aed0ZeBjBMx6ayQVJTu68woxvEGUjub5rp3h
clin9itDAFPjZ6l8zgyjueFcpjfhsOM5IJebuxnyANpVQCun3UTH0C1yAO+dqgGkFNdJndz08CyL
xv5Zp3QRd22CKFwzjNuQ9n0fKrOR1wLIijtF09s+bYo3VkXHrxNr6Wl66CGiup+E5V3oVmPrb3Z5
ZLAAZTamEIjFmDALOQ7FHZMDX1z8MM/DR1ZFoF+18nhrfTNrfQUzBmr0aTjgyF0N0wrthc+R4Aq7
eryo3NZr08KKMmPLprDZ6Blk3uvhXuGR06uWpstalakYnwIV8OcCEEUDujb9q3oBgyLgQhGJPRPX
9uNBpQ4GMtzlGbJGhGYcDPK20wEv7ZYHq0XjEhqlMrOCiLCnoEFXLdX1dIKK9ZKe9HU4wnrxUAmt
Aeah+Mq9fjGutOhp89z2JjpNnOoa61vaQ3NZ48qfOP77wotf2HuUrZQNzAGB4Zi6eql7kJpzCYdw
aQnc78AiOoB5DpHnF9wTX0AF9PRGo7EgcSGqV11SD6LVtK8Ig5N8c52ldElq3kBTu9Ra0zDDPfhT
DLxD4Cq/HjToX2XmmDFVnlu/iYfitcjIQ9rf6JydvPKDRFhuw74TpeB03mae5eKUkIMDxDoce8gr
F6caV+m6DA/FjvnCQwzdtrEQpUu3njXiNHR6mLcDUai30LDJ/8qiwx/osOgLhJe4oWvByJAphRao
QhAj4juQ99Nj8S65cyMOR1UUGhc+Jn0NlSuott6dr+3yxYlnoIvryWfCSdBGJARctbQan7wpWweb
fvZmtENq1/IOpKOznfIegyHJu2WCM1u1E6CIhIJzzB2aKgr0nRmM3EyUb7vrU7lpdORwIiDmliNs
IYewFxEBHZ+6jdWk/jUOZhCfSE0lMrh/5Y3t3CIk4A2vs65gFg/wPpSgoHSu5lfelC0KmeRVebji
C1kAKgKJAzKqKjhv/nqvN0ZFMCsG7kUDs1zAdIQLX3KgIw+YX++1AQ8FA9Of/C02yoCmBk5/Of05
6wb+8yff7EfAiIuaz0aBDAUBr7NaoDhcoQrgrxz/vEcGoPfmO7znDa8Pv2bBwPOL5Iiuj4hfYY+P
mAcqxuLkBflKNu0hXhuWN9SW10PnvlOWRCeGv0VFkfecDAIkr4wjuCsAmQ03gaKibDd9V5dv4V+6
OaSxjhsMKWP4LVIfb/mfwjisdeSzK1tvdTswRuOARIYAMfrUEsLXpwWtOCcd2QFr3LgMZ9anWePj
U6jonHbt5ZVrzOhYPoZRhkzFvkXOwpcUzvfLi7U1f4Xu7cMFJZCStZM5uzNW1CxKmZfWLFbh/by0
wu+8vf9iiemn7qUprLiz+HCub5gv1hxvmm/IU/hRVhlvWH68l6ibFdTi0oKxk1Y2X/xeVjtv0Mbo
rzINUNnr1xLnV80LfR7f/MoPzCOb3+j9oAHym+bvaxtk+sUP3zCU+ZtmbI92xDym+03Bm6wCn9Ee
4A2vtgUhzEhr5leWP//M5uDf5o3CK9sG5wXka1LczF/83MM3ZivdvbB/yuZK+4dNcr+FZmHNvIXY
KtZw/lMby3lRVNpn8wbih+YNxBt2z/zX+U2IDxnT8Kd+0PzUvLvmV7e74t95ZaVMf2og0Iz4gy+2
LqNhGzNeffd+QLyZ/uSF/9rD1/mv/Ba+qd9ldjXfnH/p/Zu7sfDnPAR+P//Ie0bB1/O7/khtCMaV
Q2FINBIMyRahjevXTb5Kmux9OU3NuemNaWC3GDgp6b/aa64oqoLySxCo6wXCqGEbIouWy4DbEkAA
7gqfnqyTHvu6bB9fXASCRIM42PA/7wmiVLvurh1KmpLRSyqtVl+K+ms30jcF9kGc4ocbQub2Njh+
NBiWqL1DvKcVm4TeTUcdM0w+EUd8sVeSGyLwI1R5Y2SHB5BDOMwFIvvzNJv+waIQS65TlbcjFVjI
drA0AQdo6Y3N2+Njxx38yjlsasYPVCdnyXiizwcN4sQHvDNcl/GqVLBCx4j0XhsDGFg59tiz1mRS
DgGFJ3MrO+tiYEum4AlqnaqOCqpnyh/zdHi5hLBBpggYGDmgLOUawKDHoy8SXOy9ZMO1xnXfdHRM
AfhsCIVMJbaidoy/pVQ/hhvcBz9ivPOwODCJHf5xBaWL36GjGDbgg2WhgalXMZECZBjw+uW0dhvu
ni5srlRwNT4AClzlMxpWLIgyxWkHRaVBtumraMqxFqkOMJYkTNKqq7CTOZsfhvTjkJSJ+BaiKIn9
X5ZPxg+NElS8I1SLE+BdHDLEa5XJgUfQnFEJl5bBoJnYusk1UImINOuqnOtxif/qAsfaHpbKshMM
/PH7aahnWTCfZ8Tl9sY6C6GDocQ8iLItIuzKLpsNrtu4IqgcmdHUy853+ZmkuErD5dSJg+elUZL+
aud9b9MCkq4OCWpfqgRPAKOVduemH/nJTNw0dl8+PwmSoMJTAERU+nhhWfuwcur1Znsjp7yQWpLM
nIwTCmMVBUslwRj3k+xAdIxETB7YwwDKLdI0oYc4KHpgcYb4mVKd6sb6/9zbQEOXkn/VsOPJqrOo
IarQ31WwuOB6UM1bEWq8EPqoSvBqf9LjpG2W7V3pCoXzm/IATocVnYoMioTildqXwc9WiyM6wCpE
Fu1F0hp1C1L6qd1+mqtvUqXH04bTKTxsOiFC1H+C5xU15MR+4/KQVwnBwSbf0hEUA4LMJ4p3phzO
O2TOhq63sjvKEpwSsKF2L4Y6v01pPkOax3QEU/jDdpMVJkmkXpNPpS5t+vMswEfe2k7dy3RKgot4
K5tMyeHQ9Frlpn17cMcz7JPd83iVZS/KMErO7a362h8gYh4kU2yL5AYnClTM9pRfDkEynldtk56N
+9bDtqTMv3khnU16/2Bf9qUXvs7sKn+n0C/wUcQB0m8uAkpzJ3A946X53Lwt0gpaRlATj9INjkak
bitk1p4aXmQ1tmdKR0UZ7VfOP+uhfqcqfrat2tf7euOedTj0DIfifRFQ0YFBIjmo6HVy3g2kZZKt
mhVzdtNvRoiI2Pg1td9wmr6rsFjvSBhRrWqR6kgKW1STEXeA22LWv6c3Yjp9F0AW6nOjTs6oSIZ1
zNOhAj9Yo/2iKZvkpcwmJPts4uJDuRLlWa0A5F3SHr7HJX67oCAyrJYjS9MFP+wSebiUc1hq/Vit
mw/7dUwDv93f4iGp0QwerAiJUJXbgwT5+g61ZRUga59yMjYnEpXPXlPYnaCmNU65qH2DQ/dXkrTx
Gb67H+UZKKca2+X3xa0VnoXu4buOyHQf/VANs+Yifj5oWTrkc9oZy19KTZjN0hh0gXtMXpqv0h3d
6MIaBM/bpmR5Gf0FziqviS/RVH6hC/aEsQjHnwjObk8hrK5ZrE3I9OI9eubC1z3PDnQZwoEREO8A
IzVeey+aLYSE3vnZtP76j8wKcddeu3TrTYqLrPX25xTvv3ub1r4M93zgMtB/BfekZsMklnSmg1LI
vRd6mg3Of3cciaqopp5NA1Q9mYnWHMMum6cZDt/LZvf3Ci3f2cZfY0Es060QrnURqBG09I/PT5wp
7i53Ah2d4ds6yBIITR4fvFNRWW3eWNsbXYNDHtD0oPVfmnIYSZ1EEwbmViEAPqca66hPwAA2Ieso
FYVlWW8+rFZKmqjJLpaa6IQyD38ld7xK8/aLC/nzX418DTNWZWsqQcuRJ3ZXrcMJ61JinoBMMgBy
K5M/hYPb/azMVDcyzCo+lgiItda1Scw53YY/yjU9RKm9yK9Qm0Uhe+PPMFhKbUs86P++NmSWKhA5
DCGEDTgoLGgT6Wbjpk1bZVfKOGVepRjKO1DgJjIQYmSDJ4ss22/i83Y7flSGLM6iggUpVLYV/sV5
8vr5+TwS22FK9WBci9huaprcdqpwd6W7SjXRrMC32WcBiGrF7jcRKVm82CbIGTDVhILKvM01K3QW
cus4yVVbwoXzfEH5I5Che+yTosK0OYyrA646NzL7KgMOubUEg4xn4Nlm46ehEytHRW4Keo0nkb/1
TSC1rP0l5teDFmCYNYRcIvOCh31U89A+ITWQa9nzU7lEYc2QSaCIQ4HXMA5aPGJ3nPK8gkr7TtpD
uesSuH+NnS0+9lh8xTDLDXsb3URIo+o7ZoWtblW26TFMnWBYy6R/7G+sEucsEMbTTjfLZOTJOBeP
PGhW1jadhgmHUyyvRWoiopKfq6IwyejuLipbMgL1dzVcgpkaGO6oEA6QlRhsSYcok6j84jxIt2QU
z0RuUhefJqAb1HV5cBHyEKlTGKBT+WL7F+ukz5KiHa4yrJDe2HssKr3K+SmCdzZmhCvVbgSAHQta
W8t/P9mfhc3w1R5wWC49TokYJ6ey3KV/eNbKRvm0y14UTrw9t2pxJDab+IIeDPEn6cgmuV5U/kca
JcUXw7qv32VltCf25FboiaIaW6lmHr2wiwA4fXdw35lMY6Um4OSil1mNrL7Q/RsSAsW9E742cabo
F17L5R1WLE17yzFLU2pedKln089mQ893QbJwhgvS2pym1Rgwnrv9yiWm4r9l73F/Garp52QTIkht
Psg0y42/DEX8Zzj5/rk0g95ImNXsqVhltFg9V6JubbhS7DT8UewoV7jYaRUVjlFllhXn09b3XhxG
QXfd4Q/TcDQe8vCyLLiBPCdrqHkI9vALGoBV6+jcPRBHul1VXZzYSrp/Fo8Z7I6kE4q38uVFsQBD
6F2XHWBeNAea3NBqQCXhMiSl8WrsomhWIYq3KhmKczKoCLI+stLkdbL/wws44R1NO0tEfm2KLCWo
KjB5OLO4O9whhJBzsv6/rBloZz0c9pIbV4RW2+/wYHlXdrhbhSUhs51u9udepQeXldgixrYNVQKL
3WYd/SjLiqmvovxlXG38t16EXqgMQTEyh0pjjg4MmjvtKDd4sGA7hk1LhKlXvNpmF1ZN2AZdyz33
UhfHrI4bJQcSGJLVzzCizUTFvxOH3GZwvM7KyUqQeSEjDkPixBULPm7sDzs7zF+kLa51Ze3llywS
D6vfYIBXK9MLLRxpwcqm4tOsCT+7tTO9cjKnhcVGSJpVdUuUHG3fDvsGCvPOzjh+0+wimwiYm374
mnVsvGbiN9gJ9k5owdkuVMzpzlBdmHVFa0l+n80hyH+RWZqIkdKAj54d/PgiPmAvHNEgMrV3AR1/
MTrJKuzfSBE+xw3hF+66DeWXgs3kg9HaPvsOjyLG4bFobWot514ZxGduw38cky8f1hqj8fa7v9OU
vVMjcLgMuvX+qj7QLylD0OfKFoOrEM31fpd/HDBNu5jivEVSy8MApclexLbSRRGObYJJO2ei7DKz
LyCg+OdWSL8FdyIitLpt9GIKwx9uwGzVqzE7LzYqWW3rCkdPyP5Y6AEg9tWraeUNl0XEY1KVPsMX
9KzeMlqnLPNzG/uLc/QtK1ziyeiC1cF9PUWr5mMdpRNWhOP3mNo5PR7c4fL5nbjsSDMvabQMkUMd
5inJLKgOA78c5CKo+29JXDDDXBh70m8PK3VkIIOLEQ1MwXGdvNjsh0tkjTatdTi4RM1Xji1dK4Z5
eOa0HHcib9QQ5pQVKdAlFP0szpf2o7re6AJSl5saHrr+PN2T8Vj0i8sbqlcJ8KFcLdKGfutY424A
o5Jxo7rYGmAoT9lpaklDUGHkufozwUsL2GBYYZJaIJDIaS3tb5O3nWW9UBQU7Mgh5LxQ5COyiM4U
LSz/fzk70+W4rSxbv5ARgcSMv5mcJFGSKVuyXH8QKqqExJyYh6fvbx2WfcUkL+nuiG67bMkUMnGG
vddeg/VnveB+Gb8GJD5XrjHi9X0ciOClwDl/XP5acxsW6Xx0bnVBiWI0W3gIKOakCGW0y+ZCYgI7
XibNcv3wnAf3PN3LGrbIDf91E4vzuYqWCR0YDCN8DSjXzm0qN29e3b6o7QffdcQaEZhl2gI6KLRV
QJewQ0mIVMeJr6V6vafDVGKrfLuVZSFNoPgUHvwZ6eC9ghqdulhjfq+GAAT/oKDJA6XcL0P3m7GW
ABa+gxX8SeCMBDXugjMsZZ50R7WTfHl5Q5zTw80nBVezeQ0BvAT//Grql2Pcrj1VHmQqEROKBpJX
zlGf+mjNWd0SbqmFkljKTq3DTNJfg9ptJqKj8REGVwBapHmkWU0yYMhcjHESSiGFWjQ+Z48HkC7K
n5IpFNZkFMSi/5nYlBRczxRaInh7OPRbgE2wTOPKu26ORwKJ4A4zp5WlivRrTUhlUONqiuHwAY8R
+yDEe+rqe8lkXwe7n12jPoHW4k/5fEFnzaXrtsuxdE6n90aMjz2DmGZao1KziSsrLztpA3WAivBu
FBt6c7Qgijz9yzr85Tf33LbHZQWhBl0YZLj4bO/kHiBtMEfOrVod8X4U7yQfZe36dMcLQsTkL96h
m1yHFEAuvuFBYC5URIbGiUVwrJdcGy/FDJ8tBvU5RiEi97oWdy0wwutUBEMuPquGMDzj/8gD4ng9
P69AH4sddRsANg8u0NoOuF5TkpeMTBWWnEQ7c1neG6vUpLzvYBPoDWvz/QNyjr6p8wdiEkN5yBvG
3f7sm0TBuHSFbzMxpYMgXvlKLit6wxq1S75hckTY9DKv0NRCXHtZu0oDoHg1nY4b8oiX3zBHzpMH
QykmF0oEn9SPRrz/E/wd+hPZBpUzvPfm2b2NjuA+/QYC5A2We5hyrmTNBKJmN1xQMMdv+yP/y90E
7INzmkpKu9DcspWbfgndqAGxxF8urFRGWaZmjg9psesP/UY30K/j6bLI/XfbEKcIWrn6i1Ka2MEi
z6dInLtupkSwSi71VSBV5Y3Xts1dU2C+d600LKWNpU3hH4qcMsnnce0VRLIJJcjjGNVZYldNy1CV
wq+cBnoazM4PZt61lVjZKfQLN4kaqTDlQZ0Ts9Vzr92kYXPfh1TQ/QgfwkWysvDradivhMxGLlSq
MKbMo3wY5/G62MCuvKC890Zg7cjmLm+tPwmpZup4QqICedyKKUK53AuM6DmHjlG67eGhfyjSjNpr
Wb7lG0SZjEKFJtM+zKHV4ulFHddsVGjeiWbC7jSDWynPC6+0LyKfToZf4Mc6FA5KiNJl61lVY071
qTxFl8IdmqpF5cLw/rqv+NHeRh+D9+XxYNqRtJj5zCmHm1eA9xRdi+H3dJfX3QFR5u7Sdhj6nRY6
Pgqwgz2q3Bzo0xRz9NBz95RqRZ86exyjqZxP/Pg+YFLnBXTkYRkFhzzMQq4zeaYFrgciJhzxCFxL
7/Rr00/JRT345XU+RpmywFkbEZ8tyuQW2FA5FiFxfM0urw9zTm26Ofz3jYfog9O8b/lWoup0vJ5O
nkvEr0zhUIO+vEGMOcXjjevIgjyGb8tt/dTBxV2yZqrpq9TiN4n1RekMQn0iQjH6glUZpeEb02VE
OPzXO++9728XRorH0Az+0O9MJd9K1eRJfdk70Xd1G8WA+gEelnzLvYyatmEi6SWU84E+LZUWc2KN
VwQId/647HMmOiFKvhpxVErRm7n7qVN7hhELJfLtbgn/dEMGBDrCXPs1itG50QjXOANDhJr4plEc
8F08LqRgptfVsCvkTstQREj6LndwjscQ00w1lSGKYbKmmpp5m+qe3vP3NGI5eOSc/BX2JDviifD2
DRXdy2/rYbB6/roYugLQRjhR++eE8m5cusGpxo1Q0L698IKjTRI7J1bvu9v3YrfF1NYgIPjpng70
6OuhqWjjmnVr7lAZzZ+jEkJd2DEAb8oMbV2ef2DBlvRLeXeVVnZ/iBxywpqhmBmh0rzNcW59QzZb
/8fUbgVU6LeNVRdXStQwgMB0WpKL+USQjmcFnCAup84c8qfau9PAWCOdodVy6vXjshA0M/tfisFt
wcRb2sI5W3nZC0/Y3FuZ1V+SKFTvSZK7ZrUuV5ML2VWW+LbNICqM6ce2gN0zLxP/PmjpMBligrNn
9Zueac6h97gLNwcjXFoukt3Y0Mw7eizzaRaLBovFouf7Wd3iLnDG/3iNf/xDNt65z9YjPxaObstT
FCH3dt/wc2Z/bVGG8JmMk8tCnzzPrMq5Jyc0teaGsHlgmYxT3g5I2CxKxA/dkZO244fVgXe6jHH0
hVlGN5fOHNeol8lGWWf3zbxwwnAaM8SxIFU4nMRRk40/5pQVlRb1vYaZ9iiINeVRIgiTONaf+Esd
RF/7Yv029CBcnW1zsbjUeBokOPSVac0pHXDSytM+mjg5UpvLh/TF5CLy8JMsZnCoo/9xThZ732Ru
eR2lGHhVXfMuxc7hQODqlxkfOtPjo7XlpiuyzgYy5yKj3Vj2PQxyWJkDn3jkgM+r9AqdeHxlvGML
KYJnN/lib0IsYpq8NAi4JF3kWer7OD7AQGrwI7vgFxmo849k7F32HkgS3yHLY4r6S7vMHWhD3B7d
SAfPawkYnlDm8qp+QEs8HcK5aq89EswuYeB+dlOwVSunsSefIBAZWENJfr8N/TcKW/sCxRZTSBgK
Tc+r7HvzATh9eqYTwEZ0GLUGw5jsRHiP8MaCP8GTGQO5SQRZVleFbwUXailkRmpvPD6Ug/Y6aqrl
luqmve7HNLvsS45vj9jad+Z8cI/MZSGorm/7EcCsCfmmI1IgL2jk3Y+ex90yDOtxf+yD73OK9V8f
2OW2nyNejdSgc9Ksb4AiCG4FBL1qukCmr/nxrim4RtOiiN9G2dB9Pc2FfT91UwgouYzXDYTV37xZ
g9c4QZo/MqdqbIg6KfmleazPjb3Xwe3j+SLw+m2/lMUfjKBA1Vb2eL4sxSEiVXor2ukwWZDArRbL
rpP2SconenAp5aDb4/ENxEZtYp+406g62uvCA7IA1A7gQwgktNiR9miljJ6JF4xSfqTwzeI4gKsE
9ed+G6gbg5r/XPO2lJ6KsgpsfyTJVrmMx1OPtyAl01xiqDTxy32JQnGu74tM+yOmRrJP/FgG4Ky/
oeWxgmR719vylqSePkQrS2kLBWVVGx2ng+F9czq1ZFSBWZRZw/QaeImeK7rsVzr7FCI1lDzBSh0L
uHAJy25IFrsW0OFmHC+WD/9jJFHQy9nXfRt/x6v+S1ryD1O+sRCZ95p0zxxZoCsOSs1zNVmPZWKb
8IClfQOSB7608agNSoB0rdkXteN+tMs2uo5mXhprMVO4EZ+DDIKrYoujD8fK2j521bbeN+0yUCyM
Yfvv2QmO5PfGzH3TandwKqBYG5dk4Cut3Xxsf0uHXZsewrbMANjK4qpTKWLZwF+7ZroJFzKFnTL/
KmG1lwEQet3GM3EkbSd7uGgivgxbEfMERMWH3AU+t3BYmhJGMoIwNwuAj7JwfWvH1Hl1y37i8fGP
2vCKKpiICyovBlbDXA0usSxd+SkMj+2VX8U2M1vfuWOUw7tPQ4ah6WxtN5B+epTRCw7ix8S7wYGV
2nEDhZuTMM4epsu25X5qAmqpIsW/z6UibTwVgw3/tMa9EgHLX+d6B7TaJHIqxtW95Yjryjq9Clv2
Yif/Z7ujk+Ij/EkxHfOdEphnsyTDHCTcO3I2Tgs4IF8OAGwql2VTzGaUb4vrf0c72R+mWSB4wUZp
CPSZwKENdhgmLM06pc3clbgG780PcjksDmzCY8oWcpIKK/y8prqOKLEduhOoKFhBOqpTXeVeIjnd
z7ml2QUTOqGfaT/l762FLCtCZ4B3InDULWW8tNQsYpgX1309NZ+pn1mRS/qvetdEl3PLuuYQcd9M
DWekuf7gjTV04do6CiTb4U3HFPo6WJztYl640DlX8Ub3ao64NO4z8MfE+71obNoP0pqH/MLr6LHC
aXLfuO7YvCP8PUN4wDfrbqf1DZ83/3oc193Fzt3at0VK3UIVs6WHruCCSU+7H0Wy8cMmd7KIxWj6
q3Qp10OWNONlR619BXSXfOQD0taAUrBZCvfewoQBfo7jXpfrMO8rPj6W61y23cqypu3vYACAy9mB
8qypiKak5w0f03L7d1wF3q9Wrx+Q1DFFAr+wuX15G1Zzv7K1SfpM2Gn5ST9v5CG3k8ex3IXcoV3E
4fhLdwq6dqW5vEVGGl5MFieHuFO/1EPY+rvkON+muISxUEeOqyOgUN5xShq895cu8+hJsm689eLk
i1fTyjQZB5GTUZvhf+BOnKwdsSv7aT4Ol8YK2pu3H790vusUY7dNOPFxFjcbH4FZfSPeTHtd+3Hy
LXQpQn6px5YDzW2mW3Ku6n25xslNzpAGngqEpTkdLpuQ70RcwjbK+h+tnYDCO7p11mJFvcDpVEAH
uEiBdvhtfEHa4/Om6NUdBV3j736Y7qAhYIYcAv69mVdIM0K6TvBHqMFB51MaWdD6L5ojQZwunAo3
CZr9tlXFx26sR2glfMou2JU3CCCyh/9g0twsigvnPfnCMVkx3CfHdLmt42V698tEJd545Wm+jdum
OkxtFO/LHWb1x9SvXxk/GbTyvO4m9AyYjyB2/ATOJqR1WzFMYAnh4YHoSU1gRC6q2iOFgXTw3K0k
+ZLD+xN/QlJwWbWL1+Ph7Ygw+p06JUlQxeKGkSpMpFnsHwbVw5zQ/DvEx2aIjZAlalm9PXNA0S5k
nSUlsgKWjCgzgxmAnyYb+2tEdpqxvGHMLFSqGYnrBPCZceyWjK5IAf4g+Yl7aExQfBAqhB1iiEpK
p0l9k3Hjm6yCBMoo7lLIzf4MLeXUgDumEHx4QimoXsevjTT3yTfrMWwUzRiNx1nb1e2KIdk5uX2X
jtAN0Pd7JV8YccdG9mPBXyfrQpG/hh4B3GVbizHYEHvRMPlWvlie1UqiG9FLlEmqDyYCFtjPO8WP
GRQfrFt8KrWrhksl/ooLUoxjjPwimyz5IkRKqLEgZu1EOUTI7K0fgPswpdfOtmP18PgizbCCkzQ/
OLpi/6tmkPGAOlp5IcpTSryRgknvseQQCd6EK4WxpFVdGn+veaN6Q1uCkDam7XG91xgI5yRuNbUB
3gkevSKBTLtzom7I1uzXdd3digJLqPhNkeffjXCb+kXRd5Jo4JVxta3u578yuyTLQOj0q6FHwPAx
di/4UbzczD6DCtPEog4lHga+EfDc44a7Luywme2t+V3PJhqcYvnmE270snzZASrM2KLgv2G4aBXm
ACxh+fpoWq70eInK/wEbQhzhxyvShWDixNgmar8/iQ3EUu04uitoda5TDiz+IXYB8RyWqCr8JPbC
MRE9NO6efcABF/Td+2zs3ns7aJJigomqbcsu3Bm+yh5QsVvkXNUAR1A4Bg7TbqL8tob4RizgGvNS
cVn+9xphloAHsQsBumvbmKGcI6Bb7PfpNGTWnaiJ6QgdFuWOeCcNm7o5gvSkNJ4eJggay4kH/7M5
Wi5FqiAZivxX0IxzRaeejJMUsBonFCmLzsYCllVYaxbnAZLukgspuDZEX2KM5S7dVBNAcoaHIY6e
FbzcNf+d6elHDTbk2KbzS4F5/+tF6fnA2PxJOwTyGLc9XpTusW3jMRl9Au04hCXo5DiyOyy5zaHN
kcIxqHFaRIIiZvqfAd1/17lqhKYg8iEng7Ddl5/LBAI+XpQ8FwA7TDE33KFGf/xcdbDCyeqt/O8L
SPWBqOoSm0rpo7wWe6tw9eCfSdES2wU+7u9yRp1xkVZQtsB3e1Aq63AwTGbxUZEaepNFoDHcdCau
hhm3TZ9xQnww00KbFaVcRhHsYNUJTQur98SHxsBdlP4aVLozboNkHA/UNmAYoN2I0UULDXFB0dch
JpExpY4g04ENcvh5FFiUzS9/Uc/QxDw/hHWB8SnCBJb+4y8qn+u8oguoP809gB2TiJmOcA9H7K2k
uSZWUUOnOHkLc/azABKRZZMqetMugP4MndT46KiZc3psJX8y9pUd0MYATmHSLz/wM8egx7OS1EZp
QR1jKPE/TSjyIrab4dQv7zFWqA/9xBTK4lwWlUizE2BHZif1Xlb/xvGDkZ/gZZOnOm4/xLTUvP/1
sd1zXyVPFjh2CJ2Wu+PsanaXrt5mgLT3ckexHXJ9iZJHvcxdTGoDPJq3xopkGr8e1+y3LvLgb0Q3
SpUoRqxbba5CY/2xfDbeDCihFcohA1Nrmi9et04xfLqzTRLApWT/8szkgEs09NNXaa2Mjucw8+50
o2gSq8ZbqtTdmN90kgvjTKWsE21mHTJRtgNVIhhSX7MG5o01/jYP3Ztm6z7Yw5/iuaoGaEI+FwfO
vHLXzyuzaLBU7TjGPuCeNpe3ygO1udJBicXAYU//Hn6XShkc77NKC10CJ2u9wZbnV1fjiqnRX3T3
a0goIqiumkk/KqFdsaw/N75d6WvzCXgeU3qJnUPKyZxx8VTxTf4jm/JnX30ssqVL0YsTzdkuctdh
iJZwBnyDxJvGiKagXEUgQbI2S3s2Ekat/Y4ylDp/xtBYmosZsZEi0HU0yompiEAujDEpfOcQQzRg
O1jf8fpNNdrL2+gZCQSmdnAtiWRh/6OGePzuQyeBHxf2G0bqyMQNfJt8V6pqVMP2k4QcHzRxITRQ
kl9UdDx9TIcIgg+0a9y3NcLoUXKDMH1VQW2jf0hDsatGvXiKRuo5qVdluUrvepDH9IxXi+JTVI7o
ZJVTnvHkV5Q4u3KzKZ4xKwmJRG34fVKTypgNxO0m5yvLIa3Jb0kqtgkL09cOlzOZnK5YPB0wnyTB
gVrQPdND5X6U4viXrO9Tkn6agCVZ4agRjTcDTWc6UxMi4TNW84nQrelz2Vf/crvt7QbLW20NZoa/
vvymnltbxJaSd+xgBAWX7+xNdSEdeOhb6529Ig2GK2GUFVxnGippMxpNEoaixs74xJtSHCi6eonJ
pD9XOSCDFV27EtioJAgxRZJxRo6f28vP+8xgyAtZWLQoO1rt8Dxg3i1P7kTU8O79Vp/2fmtdyEuu
XxPwluLSlAVcs7pitaq25Otkl++kiIx62U4ST0nHJds2c0m+6jH7DB+Lx8Mkh6QO/I+Qvj1e+F1Q
TGk4gpPrFfcV1RMMkyLk8Y6aLg+gJR6x0Ok2w72itZbQCR7in+ppFPU8b7CkESrMyXQxN/Q4MVbM
OECEmhtM1X2PsE3LVWJOqb5wkoDf9BCJkUtuSN/18jdubJgfn+OsDIxYKMGZyeFM8Pgj1W4wDdMW
o+I7NemV7TGxScuCOVTPvvYs5uUF5P2LHoLDPp9P1mHwon95vrCHAUZoASuWNBDqo4rBbTRoODzH
X7ZjsgCwN+jvwprhGQBd43D+IhX5CqL8e5QxLLY3a03JjgMwTHMQM9CO41uWcv+2Jg50b5jB4Vym
V24AuFgzj7yqcaXZ69sJX02veYa+QMknW2PqGeJOzs/hekvHntrBfa9qppn5/yOaFDVJaVahU1Pl
vgEZi1hHnHU0fsTMEOcr0vA46qhPr4qVz5uiepDbLAf2Q7WvqG98sNTpmWEslmsMzO+6XXftb9tb
Fd0GTIjjL2k33RnBD0fcwq5E+Ambua3eDa2FA4C0FvomgLH2ounowCgqKixYBtKyWiVfsVocc5oA
gLgoJ19eL890uY+/pfNC5Xga/Qpvqvc7ONFdDF4MT10EKrnD6NzvCU7IHefjbvhVqgUpP2Rl9VfO
VOj6n2QaMjGsfvnRTMlxtpTFTsfmBJEyuWpnJYk/BvkuiNL6QzZQFBhVEjMdEq3wb4yOIo9La9dn
yW5vy/SO5owQFUfi5RyoumMWtpe58rbT2HOD3ZsOFPcdFI4MFZ82MsS6lGoH/FeYkWFAqEkp2hzY
jrnRW7SBHhwz4RD+sL6duUQvTK5Vn/iMMySJLpDoMuq98CzQkI5IOvHDjwSrMbhBGUBRX3Er5sDl
88QkitksDOGFdc836xy8o9dfYxoLx1zcCPDFbW9NbI00hxMetVkNS2L3I7eY39YN1U6NzX++ohvA
8eeQ1ukfTEw/eS1DZ+mCzUxQAqgwYxbhJV+mE2xpkxy+AMSSy1vtf7EwZ6ynbqs+eDWkADeFlOJl
cD5efoGuGr6XXuAZu8/dNWXTRVtt/CG8kNpC0j/NmXX0z5RgRAca1wgRyNSVCSWwPZgDJnNIFirA
ew4bjXwFky3/l498sYMnQQMiFp+YBBJOqXTcgBdMhfxq/Mz/ZzmGlMhY7MawRh+frN2URXbas1Oi
Mc/JDCgYjTKkJrVunG66IbEP0Y5Ju7edIPR0TGfmCVEEENJnlfxmrpavKDJVz2hCkPKKOI5W54O3
0qToLIqkftRnTZ2F9BDp8EVBnwfw/CJBONHgQnzt+UN3a7ssCCOX81b5SWwwlyJyuS6Sdbys3Ko7
MH9hEB8IB2XSaVhHXtvkeFNzV9E8WhM32lQAsPcrdwPz1hhWQ8osJ2XalHOrsxqZiIOWJhewUcub
kCnslZqmeULgkC6bex35JyQBIsepHxU4bU+sexmFc97TFGK+Dx+FzzfHTAe9ivMuHWBFuVJs2Kzu
2mbFdx0XjQWyv98q/gzRl19ei8+0ijrn/n5753oiy4oXHtHzkN3T12JzaASLch42qBTgrU59eSRF
lE2ym4L9zkx0YJK3Uaga7TbM5PA1GtEz+PjjJzu7saf86HdJGT8UIaxlvipsR/sZgbkqXr++97Ay
kjMB6+SjhN3K9pTprXEp4agW6NfXvC9JoRqbhnMXvHFa5mKJnV6qMG/ghQvA1WXXOJSAnOIMAO5x
XT701vA1D9fL1R4Op7JFiVpfiSMcwTpBL8NsOkGJKvSWjk4b0napKVf4kfAQRd5pxuA+68fbjV+X
QDsEeU6PyRfDUJfwXa3sBtdERWa4/i60XKLB2efM5rsNLboaDEFfF77tnqFS8+XiYixrS/btE2ZS
fTwG1Wb7eEtzXD7EFJZzjX4W3QImwRDrUxQfnp/+kY4svzkkQEPtVrdxaDNhgq3BpIJe9cfccQto
2JRixqoygSH0IO0wZAWm+xNmE5ZNLbG9D0uwpFluGhHKFfvENrYjCEEK9JuPUN6gbwsQQPg1mnk4
cCjLEXkb57uXgDQZJVS4MtKxG/7DHG0udBq8RKKMqb2yGVpYM/OiMT8Jn1ZcfYiL+ps90p9rdkeE
/X2RCojXxYTVJCcST28mZFHHIJ3x2oXXsJzgu6ZHVXJDe7qMamljfGbo6aL5sTew/QeG3/PKFEEI
FhAZT17A+DNUAKgxPJ1kFMpWmhxqxhmt/LujY0370bOWA7oqBr01z187nGJmU/XV8NWugfORRfLn
7XiyoVBbT63WcgmqL+NCgirk0eAfiinK3njrZF+FJIVe9MHyrS6g44RVDyvKJwIl8Z11v6ZVQxfa
nC5znwxT3J8vpxrxuzsyQIWVSj7xxIlrNww1cpg3e0nMxWCl+YWIsvDSPfoMymU+BTYt8DH00sIc
Iif18cCNjvNjFOpexbt54VHMKNiYhJ/m8JO1UgWKa8jJ23xOI91ISFOY5AWv3axPcXaWtWBWpNok
DIZnvWm9lF0wJF3wHq7OO51mjQ3xDla7XoOwEMiSb1Bt4ONQ/v4XZV4y+cjCAXri7/hlI+xhQYN/
ahSkO0rkwz7iIqOo/u+bSLHSRhJQCxggDMII4+3FvZDFep/yVtOZGgNVPVA1cgjYe1hiRjlrX1Xa
/+UM/3+f+ry3CdcuOYYF8y7BAcKoopLsXax9JQIA1ninqYesJjX1MJWBHh+YQQZx0qyJo/8PJDA6
oZ/UOT89l/O4MuBajGNrhrWtOZx9gnLj8EaQ/WqnQkN/ZwBmc70whCyILGHkJZgUVt1Vv1DecBIq
sUwxPlZT3zM0YKT1um3gU6q5lo0X8jIinvc8TjYfTttMzxcg56X3wKQBptNdHXv4SBPRowm10oeo
kKHhcs0XeQbJjIRqADab1rW3g7d1NtzF+fRNj69wGuOgbCtSUz3whAEIELCMOSVJwo/iFcm69+xH
QPGtnh1Vqun6fsIpyWew3N0xKk2Yk+dwQOuyM5OGlZuR5S2QVfMZ6V+kuZZFi5IGGuV38e+VXmjc
lzrEEkx94Ztz39Hpixc9Ydu7cG66OAVxzckjWjET5kVJcCVVhfQgArilA7FXsJQe7I7RsVBb/ZoJ
cqOwnR0YI5pwGjsQgu2gkoOI97f/l23x01dytvw2x64zhOWVSZKU5a96XPFuGaDBHtTHZYCRLjyl
R3wPSGhKIIJMpkyED6qsCSOMcIy+v/Jgz55SIKqh1HQeY6rH+8KtlyaZs42aS6eUIi71HjRPsNmQ
HgnFcrbzsDzk5vvIZOjy4X0wtV8QLppsZdCSkDsK6QS749UZ77NPGEVorHB5AbQ9A4Dq6hinJJHF
mAFQcqHeFp4GNYD7YAdJpkUhQmaEDByFURsDR0Tw+vqKOb/se1aWG8GpIvNSphx8za98hfqKnhwt
MfYMIBUgGQYQ/Gm5T7BkT6djFBnn8AgHor57aM3VIfWl8i5pjQNQGI49zaGMOwmFmYRKmqttwjno
IGEdvsqANxmrLz3dWUtU50PUbEFxIrIKwxUxB3PYsc2oQoU6tWqrN9m4u1nw3cjnLwJra9h1ppNP
N6R2O+6JPlCh5KoSQ9nk4TekQDsToANJVLQPYYPMVent5Q2FD2KDHF7kj9QaUPKu1BceW1X3QhAd
xFEQyVxdhvHUkEWZDZasZBaPPZ8WnFbau4WPxAI0wKSoYXBQ73MQe1P9yVME74o327E7yDNiI/PP
uLH1yStX+TMQKWfyT2/47CoPxyo8WfEcmTwpr47AyhG70wcXxxBDLewXeLt/uy0hYJPjo1ae2CkC
F0U60err8+p9sE5vXlmBzx24jPJD8umC0MeQ4fEmBtYaUibZO+4Lzk40h5rqFy5ccebgGgSJZyoz
Zw0D8Eb/KGz/b3XCf6kGr8/mTYlzvvbwf/M9Hy6kb583dF3ZWNvkj0AAPjrHk4YNNgcKQlod9BJI
CvNLJywMdChPBKVbdvJlSKlTmViKjDRjYyacrVnTPx7AaKzROZGimWJR4uUQnouMM7u0uBRWqzQl
Y0VPFZ6ux3+ZKE2H6v1vD5I2vF2O3merSkZRs9/I69TrqGl17Tep+58+Da/6ifLKI9QtocT12+C9
sGO1/Y0HgwBrLPnS6fXWE7WAGdiz2RF9pB1zOGoF26hdXG0JvnQ7oEJVBm86CHXl9yn8RhK7Bx5u
VN7LNlknlUYTIawniWp7W/4sPEX4mrD22XMhClHGgNphiHJ+SRPjNDRHPEfuhKuPbkIvkO/cKyT5
2cGAbF5NAVcwQIR5MyMdpLuCpYx6xCaMTLDBJHiAuYp3gklUAx9gFgQkd2RagEjsIu2q+M9+hD8L
xyIjvYrWghGaftsMumbh6iCOP8A9eLek70WFP5dEBk2JhDfb7vpk2r2v0yMQiDjYWG0d8PIwXoLx
FSDeF0MzchgreQm2FiESicOW4LRFL7ger1awyb0bHqG5Zq0DpzWZ99N0sr/mVlf+OmV1dj2HIDFT
RyvTJRTKL2/LZ9wRfDB+Aqmo47CYPJ/VW/m0myvXDhW/fS8bwZ7cc8PwNqvZAmNiRqb2XaMgY1XN
/EQMBVm5RA0KLsDk5DTeJOPIouKwxG1PdBt53HfcLC7WL1r0bXHcZ71z0HaS3FAeNRqpvu4oaxgi
Z3saByWMrZEEYwx+Hl6QT2OcWIyDjH9Os4PSR2vjtehjmib9Q4VDj6s9Kca8FaZCxjNWRCwganjy
X82/m8DpMTP3tuRLkze3TbJ9FMoh8pPM+DRk1S2gcTvV4WedpOkuupm4T2XYPTGynkhw7UBN3Bpc
i3C2HKBR2MXpAmOnV1Du587/R5/57HzNuyyCT0IotMbFM1QuO2H2ZIII0BxHcJM9BgVSLSNV+GBX
sGh4TxXwScCNJdvfCZcSczll/lU3VFevrLRnuhsf4ibuYCGu4557dsm7QeNuUJSb930Lr4JFoMwl
nbNjsb7BwwKl73IBJeWid3vTQsovaB3da+ST2X4mkVQPr5Hwgy5vREs/qvc53jjZ/AZwy7wYvYCw
AMTaVLWGA3+x2oebzcyLXv5Uz/gLETxEYeqxg0imiM6KZhd/yaCKUhtMmopP+4fKTyZym7P7LZ/3
/JfvmgUOEGM7oWGmnYTgpeO3mvzbLMGpC0N4QzCgJgn50C8/4hPIkj1gw/EKPeI8eM4nvKV6V0xW
E1Uf9YiidxYFix/9OyUrtR+PPfuf1JtJ2s7fP6cuz8fRr7WrqboakX9A8nuCWDLkcGB4uawFfBMZ
FjwuCax5N4TRaQtM2JwdA29FPqCTXWPJgcDj97SgLSs6uSHGzBS3EFp+b+MGhE8PB3NERcr0EJBJ
BOx+ooiFK5t6XAIB3/8qBWTwac4dmzUOJufJ/WPGOf1C+JrhvhsTlT5jtZDfxqk/UnrOC/aDkQOw
Y2hLdkIrKOI2dGEX7QAUawvBPiMTSgWNuhP6OQgswZ1hE+KRhMalBQi3IbNcRBQQ2FAA32wxXHXz
B6RHHldAcF2DwqvkNZqu2eEPiTLuMbNz+5XvI2zQPdg9w6o5Y+hYNGiniw4uOGjE/J9G9/6W8W15
xYIYT4KXPuXBxYmMggH1bwvoWOD1h1wZL135ouQxFO4cCv11by3fJsF5Rs+XkkGJ2ZD+vCJHSYaL
Zt655Y1R5JmwCwKQrHfpOMZvS0wr8JHd9fu+ZmoWuWB+6ZFLWRnWJowjYt9dq+IUoWBaNa6seY/p
yuA4WqHgx0mJyiBCqSc7qEYXpMmudf0SsguXXeQAI5T++rUq6685AjcaTW5UWNH1wEU7n+TIYyOD
K3J54+T8L7KicfOuwOqimlu+KK0jQgC+3pQfFab+7jCE9Q9jNQjFZ95dLk13i1lTv3ft5d/REP0B
+g2BpGGo0jf30Q6hZZ4IXwzn6NbJxl/tof/WdBBchq7ZJ/N0OW3Lp3BiIYYdtV7jQQaLQITzGd15
hxsMFw7zQrs8Nag1j6cvPRz0g2cB5xqVR88WYETSojk/Ihc16mO3YHU1A28DE7L2og8lAS1K1E1j
jGkyciS7AIOeEkYgD844ONX0FWuksfT71yx/R/bJcNmDWJIiy9dhWzmCEWx34MyPNlp47IZkxdyr
oEht5j5NyTqwlwncOUaM0AeSTx57F2/cusXRgEGiP2ZHKJbr/DHqmWikObMbz11/eLsU5nrEijsq
RbquKxcsRcK9nF/A0ai8Lo5efDfncibd5YgzxnLBleuEWG8+br8WGyNQ/Gzu+jX1CXXRW+uy9Cot
UdgVO4Dixl/CDJR0+8FXjRplyhMu4Gk7ZCcwRNdhGzQzrqaWC6mX34H21G9EuKhFq647VG5cCRiL
8ns6f4pvcYZsrqwC2Nte0PJhQZ1eFYGN31DHb7Ya6rGOA+Jg0/TdhkedClLrbBXV23ziEciWgcdJ
MFPh5/7ei8vv8ofrOSkJ2d5O3220Xbd1Mpw+uNhnHzpX2vYZRZWGsKHoEK8c8ucNvs5SKKkRTG7K
AP/cjqJugjmyku30kDu3cOMrXVR8y2KFKgPfUlWN6jid9Gon5Jpsl7wy48gFPUyOOfI5ep0Z5p5z
oBiYQDR2YrAb2JWhuUV/hh/CErlxPDQaUX40aVK580PQkgK4epirhmcE2irwLG0ZiRqqGJQxY58D
Ivcg/RXJB8LUgooa3i84DApO0LTSGu7racduTD50cYinGN5iXKqifwlMkSMGto6XUki6uLOo9Hzd
b+cJq0qfEvYPRRY0EUD9sxbcqmp8Yp1lNQRhI8cuZjavbNLEfrMRJDQRM/JetHNhzCIxK5VG7CpD
hpA3GnSlsEccAjiRQoUV+OIOTJM4TF/XfjypX8wzO45tg2vLeemMHFEXfmGhX11ZuzwPUG7Rw9lD
BaplI9GMWvN6Tj4uBRYZRB54x/JtM7XvehJ+SSn7HDnR+w2R9IRFUA2PQWSBl9f2k4n5+TOe4X91
nnvtKQ7WO9lOphulLUIyVhupouD28GEVHe/hn2HP8B2gkaq3Rix1IwavxrJCgYxIncbMGP4w5Siy
9bPcThRpWGTyGsej7W8iN0w98MyCJgCJE409Q1NZHQHzGo6TR3+ONQZWIMrmhrwlkTe0Dc3iPG/A
voPeGF2BVYD/KDVXrvwQfAoLiw0D9WFI3cdQU5lbCj3tJ+AEFSmy64WAeimwSs6jpnmVUzB9+brZ
n9t2NGy2iXpYPcVE/5/akApBr+ULLKmjBqivo3RPtAJ6DZCROWDEwEOc8bhcm6gjpgGr6odw0oZA
V2wotbAR7BKSsfusfSkmd2A712uCzye8VMGajG3FPBJu9/LKOE8NAxfgZ7kBiKaYgU9w15x/7Q+t
+xCYJVWSnVLwKP+XbATAV9ygIg86iK8KykJ7oaJNzaBYqZwIb2cXE3E48qanN/owucwnJS51FMJm
T5bg3bCChNjrTRlwlMFdM2LlyGkFHw6r4Y0q3tGBgwcrZ6y46mELb4fwXxd8Wmvg9YGRac5/7nPN
xwdRI+VN8fbnLZXVDXWfxe12p+iruaC1BRfPneyzP/azJK3vRFHDO4XLn7rDMBPEtA5Yudh8yLea
BtHYUitQaM6reyzWPz5QLEaQzXz8GtownzgDRJ00XmWBfVlnx/cuPW0z36m7f51G/sQyX58MwRSf
jaMJU9GztdbFS5TMzrbdFaFsW4kfHMDWWmjEqeyDGIDbVfy9Z7iOABECg8xpoLscWXHM6XQ2qSGX
NsKA1yGBzTQ6ir6c3Or+5VVoeM3nrwF9TxQDbSJX8c8e1qLt25DWMfqCE6JpqXHFD2Fky+afuaIh
WACZYbTA6gQEVBSzzOCkKLRxNNWuKXpyRDk/Itv7JP2aBH/uiDK4diifc373y49t0LOnj01gGiZW
FA+OENufLmVrqAbI12tJdhDAgAyj0vlrM8Br7OF6aao/gwg8GEmwrqg68AHkiIrUXfceswKKhbSj
7Ddei72fwHwb4WMDmodImXKWn0C4hVN3cUcIJBhDb+wYG8EHCgVbFgRQ8k191eN5421oYnqulQHq
z5w8ZErmC99Zp65m6+l0xHqStKALLH6oA3OfLsmlngolkMHkZL7cMJR20WK9UmI9vyZhEOKvRcTF
7tzm1uriOc04kz+gQr3VFWM86uFC3XuT9C1ylIO0ixPS9Vw2CNQ1b6ClVmge9IoQcRestRNHCIO+
aYaOqd6aYX+I2557ek2v9MRXSHuIoivy5K0GKfmsvYZgm/cZhbO5MtOYZYnqzAvpq9X3IybQFarB
voBuTTkVNmb4aLLbMsZ5nCDik8m92cjVuPL6Ef8FYX6as0lZEfW4sAR6czS427B920SCkoBnRCsB
EDhP9AEaatKAfPo7oRDRhKIk5cevmzJHY5u7qDBRdL68zp+ws/U9+AhbHQbW/P3JuB9fyd6v5uI2
TZIPzVZ9NMM5GaMllMnwZUS/PCb1FSTOKwTZ2MvAJBcjX+MIxemKxhURiKUprQwmZU+uqDsd95KY
ik04ZSvR7vhLcvxLYyPlSI5ERYLklz+QSSc/37jUmWxa2Eg+nOTHGzdPUJM2mM+ZSFtd/JpYSGMb
l+m1FVl3qtlkeijoFu3sVVFjOdTT/dw2K22zNyHwrDiqVi4G4F5RDCKfJtbuQB80uTCTSlrtWcT0
jg8txRrzmKaF3anqdCO38H84O9fltpFlWb/QQQSIO/7qakmWJXukGdt/GB57GySuJEBcn35/2Ryt
Y4IOcvaK8GhkmZJAoLurKiszq2nJW+LuVfpKnbQigpnhzLj7TjVuwIv0WkwEAY1yGZFxn1S+SUGl
5CNBB7wXq1kBsswXP0UDwObIiL3GAufdbWiY7gKLQzRsSnXE/lTT4fQd/U3mzhJhQosXAYZDy5yB
p4Tq3Tpf7Gie0e/JWk7sYvVVAbWp2CYke9LaSOYtDNVEHMzV2NOrpyzVfmY2A+wWTD4exOKRkV5J
z7dDNp2SQsrG+/QF/wbTY15RqIEyGEpw2TON5GT5STy4IVNFEPVJDC/HVMLTJ2SBlOuEQdQyDD5E
l86BKybYhB6dVo6IiCZTIf7/FyaE7DVcoeDJq9Bz46MpvQAPeTIppqBXUyjEU/hWEJrNobCfygo/
SFsrp3dFu+oNTxfZT/yfmrLofKLou2yJ2ZbhBOSWGaHf0f1KIQVDGh4DM17WwLRe8Em9eahqd31N
VNMhqMmc4jko55cWyZD3URIbzkEyVN+N4zVL2tiX1/j7kTpWFJs9BBV6rWRYqM9ouiG6va42omrL
AgCttFr7+wySFsP2pY+K7woNi2Z5VbfbJ0UFjJxuXMao+lb5cecs70VeLXNWEZ2EmtNZDTxrWXyv
oVGa05L5F8YA8czSUrZydKtCFbGgs1Lgzk6Xbbva7OJ2/V6NBFL+K2T/w0dZcuoWmQk2MEDVHtcc
TXEZ3ggsUYKrBnQQ5YWqQ0L6J6cv7oiHCUyMHs6PAhhrcXRsAhHWGbNw8vKD8XPUTpWNv90BccCb
wvaYgR5s18TNYL0Of1b5AFicfO1ZWQpiGYw+qXHV9Uc+ZIPiQsqBgmFX3XPfNVfKT8SgUhehz6wv
6116kxXO7cRbblbew3Kq3lXhV5U18hstV3D89FbPK3COtzhvFeiF0yh0vciZi1KttMKWNbaAXCnv
ZFsLaREjkxAfAdoJUhfQLtDgcojVHw1kP5JT0ZqaWJgmMqFZOF90/Pa66Bn6zFKIIJ3NfUbrhq2K
Krv48NZoqtLhY1DiUrNe0gKDQIAExYa3xESCG/F9vYQKqlo9LTbx3VC4dxrF48bdx9NL43fXRft+
IQcLiBCYMR+uW7f2h7UzxfGDbPF0TeIpipBrIOAdhGxKOxXqMmBX50gEUDH6osSVdfQPRe7zbY7f
XpfU4jaz2qhm5uKwroXq5mEe+kFHtaZBmTRMAAItAA4Q8VFgZlAFGC27YgkPUqI6JVLa9Wohn88P
j5gPmkVG0ypS3MMAYD78t7ah4Kf4RiE3g44Q7z55Y/xR9TwEmmvlgnAL0G7BiTHbJWhBJ8ItAhbo
EAiP5Q+NEdAt5FYyhwGYPCmyFzy+HqIONaWMucCcHsBR4C5LnzGihhrJ1JOJ1inYHw0VMiwEv9v+
oweBgDUHHaf+0K8b4m19L32hwoPyDMOLQwWndFnJZkcJ4JYcjACbtFJghOmgFT0TfxYlC3VG/a96
tcMKvWY6FDY3+L/rZuJYQTtamUcKKUvyT7HNFXyM9zI4ltFJJZTww/DijsFDvXk0oAEu6yHTt2FV
Xi8XALqBx+9oqM7OLOUjuJRclTCKjFopiTMX0u52OfC1lRQfxo17o9N3tVk9uM50p7Msi8ZvaeQ/
42n4LMkKmdxrgnvopiru6b8+SUXFBKYz2+s4ReKaHKTocIwwAoK5e7i9pqS2N1jXbswyFn9HDlWy
FxZFGMneheb9YOx4E1n0lnnwwpo9uAJGMY9aPhqHb02jCRDV4tEu1neqzLua0ZScZXoCp2/icchf
OD41eRxC7fHYfbOqfHJJ+3ung86IoXwT0tPReMclqKFMU8nn5P0j5o1n80ZYR2bWMj0zVhEVMC6E
EwD6RKCmOA/b+GO89m5VqsgcX+meCh/luDqHzbYpOZ9BIkW2UuaNN9ZzMsafjCoQDkqUR3fElD+y
ArXzEol6KDbdmniJoV+GoEoW4IIpRBMq2RQTFjhiZBl/IFGVOTws//xy89SkPgj53CqfbIxAE2Mc
Pe8QuyMosOsMPNtNjoFViNgzKmh/SDZd2fRTk5LukNMy6DYDQBOylZmhCmpmlFI51OqSaWBXUmy9
i2Q52dc9ScsV5MzyssyxB6QziPkl9mLDN9MwcxlfX+HlhfYTREeuQfu/eYYGBYiJvdujZHcoWSpO
kq66gmtDohv123ceY91ZkO1tEvZPnjNEl1HMyqL/gs7UgjaYeBw/jNSgZ4oq4XI/YcYBxlb+ImWu
7eEEp3Hm0VIGwDbGf55X1+/h73/OVgI4tsNr1O14yw6+a8z/oBs0MeEISEREKb7MqVM5aQoTaQmZ
DvvBZucgBlkh2cLbhFkZE901g+ws5XG4QHhg71BbFW67vnd28QfJbLCt3OXlfZHi9xFtUbXLI7Dr
uXoxzdJYfqZrOsH4Czofwoa27R4OstAVpBXwXAkyUg3F98jvMBVtbcBOWnGGgU/PCeVcyUQe3iJK
jObaRfnAZHM6lOGWERsdhtEQKOgBNSk1WknrumGXvMsAQC6rpPwu4NuM1bC85GXTxlIXMoOOYKqm
kb3QXLUNfcB6YrV0SqPNqLm+MojVhs1UoKOwNvQg8fNLr7qeNqPbygKOjR/mihwlerRJkwlCSvEU
HuiFllzaQdzoLK7v9LHgHKW3Wuu4C1Oj2J4ymMNzzGoYaNI6dfxBXjzaUT3cdTmEGVQEREahyFDu
CBqikao6RrvzKZmST/5y+Fh7LrWw/z4f2r8wOYF94BmliN0ycI9joVvlaNYAAsg31WDofExFp/Tv
0+/jSKBNcrjAsQTmRKgMMZgfb7sCw0G/895L6UscgHUq+ogYrBWsB+MOF6AjVNYB4+k6cjimEXmJ
UNugntdboyUL5YBAmGX85+65rcZXy0WFV9nYv0Zq6oqPL16hIrK9gj+gSrcbSRqWe2Wg3rfKG5U5
AorTLU/vvPDgGMoR/TtAgYWaF2RroTLvF8jSHYbKqrdi2/Cmo54SDka4oDgNsNBDfKNfZjXqXND6
yOVCPLzb1GAUwtrLn5Ek3/RYmImchMOFigA9PQEQasjgePxdyL2mioqXIz/yuucHSRVz+jEe+aXw
PjBFhtvuAkAsYvOOf3lHaVHvxiiBCMRxCZGZPkW+qp9LH7mlnpoMynQKK0upQ6YQgsYZDjtfk0oE
YjyCGpvYRvlPFy7S0bxJPkfL5WsDeU/jtZqJCsni6TtMdthQrOIRIqK8vBwMgCduNOkncexVwLTa
Tqsp+gPZ6WfDftZoadkgKkBqrJM8hOGT3EqzkeUy7OwhZZGlqWpSQCuxUNWcMYEAaFCerN6/LP31
+3ADW0TAWAfL/PSN/E1+4kWU9xDLVCNil3O4NEI7dLdd0tnPdkwRD31D9hDJ4DCzBAMSNTIpiwTf
aMhF1Y8/FYZpRV82a0oUC9EJwzL19NVAcEOOMjVx6tosZHY4is7TV/ybWpYrxhzEZxIPQ7WOehz4
x1jp6CHzzxBToeuQEYezK+6cpX/ZYxOqhEXFQrOhqaWn5zHmhCOdR8hsE2SA8jiDIrEFF49og4iR
mW1gddNprFLri3akzGoysZsn1jpZohi8EjjTUsYNmR5zlXkvyIVvdHpoxxqCM/nx6TdrMMnDFOPg
zR7NQLZ3xarORw9gCDWZziPEp8rGEiYGm5EzMrJWedtY5BJx1T25wQ4aNV172lRy/zHUNMojK0rv
N9Vg6JVeDkBJCg6JAbRFoJsBH4Auz2eUv3sPzLaEJc5EHXbqnGNRd6S7q23IkUuFKYN+VeU6dfqe
qoQlpwpdYy4xvbjdQw70qxl1GWlORT+x5QZmKkhaYSDDIXDRNcIrUbtHI4rl1qXGrXxY1fSaJG48
/SB+k+uJH4KLChPlXT8OZ/GP8azrakgXu0cx18Ufisrd+6pKauzI0PIteVeKDHBkpYzT2dGkYgTw
b3A1CTS0MQj/qbIf2RbgxiOlsygMwhdFWYiwtMhiDg0mBUkq1DMGL6rDH2r6qC3XT+WtSfwHOkTW
35GmTegIkROj8NMpWd+kbfO+ds4VBcdElIWvITPkuZA1if4zoLcMR/D6bto9qihIOvGlmAlZDZjC
y5QKvOMh8ViUafoU1PllserwjgQhp1Ogcj22kmucmd+p/9GPO2phyF1W9iCwsF9679nt12EW3+IQ
i5oEOEwUSgwWGZC2AHgo4RJj52Evwx/qg6gcVbX2LwLlcUbv85jp6YERs+LmT9nKGd68C7zpvSSO
nksrjyxHGJ6XFC/q/wYDFMaIVCCiVSCqoV2ReBNS7tVczTZklca2jtVorzhSmF7sjtZXf9f+ZXek
BJFTPqsdLj2TnHYkF/BWrGUdoWbcNiMYzuvvwzmLeEFRTKmCaJWuTowh0OExj0gAv+w26R81z1Mq
awwKTT4zEczF8ymL+u+86GHe0hDpuDrMw+51sip4C7KKJtY8h4/YC02D3gj/U+NMZabWhdb0oNxH
dHAxdECCRXbXxCcV28jpGdEB8AH4FwEFCLtAM/ciXCkov2wLXyIkBIEscx290qjrVNpus7vGzV85
5i/l78i2gSoBCzV0H6QWkhuClgODj2+NeM2GokdqIjsz1ZkVpvz4CiIShEniZXvtmEjb6hIrRzE6
c1K9ujmrEjbTsw7Pbu65z6FBDxvofN4dsdzlLoUZOTHfE90pZT+uxzeehwcdkemi8WFXqjso5o2f
ttd5tsXWBUccpjcB1iIHDzhEhMeYcTHI4j7r5eo8GayWb6N7Qf5JMx/EWCQj4eimmc8eU+JpBmYL
QNCmU8vFHDEO54bYNsLLjCEp+Zomf2C7Dcl091ngUbqFV1krpLie/dNK8ptFs3untpTBb0HXJkbJ
SVmZkv9K3Kv5dt1ZF5ojfj4LN8Ra10PJAqhLzD9cuGlvZRDcd9OjEnITPMTNoy9n6g6h6zZ7T3Q4
lp14AQluwtmi/ORV/ZMkjDIB0jKpY+vnlE1nuqS/gSlJqgPPh5DuwaiZiyxLy8vXRNbpWTooZSMC
1Kn2ID4D9vXMbpP5mg6+aE3rhjQ6WRPQIL4YfSX28/Kbnspz3l/mFx+uvgDjHtRZUCxIlOMZrluG
hbta1KNvhA1agWpbS6eumyewJgy87cXQFn95TIl+YzdWi/GnlU9/rsrt/3iM3DMzL3z8BLs4vVeX
UWIuOd0I9dVYQwjgT0W+vMt691Ekg9Nh11dgmb8LieyVO4RspVngSdvValHuRvtZ1ZmIFmFN45lh
P3R5kcGnYCAYav6d7daMbs/p4yFUyahB7IgKFTq7veBETnbt9ioZ7YoyhgeDiAKshfwia2UxAiHG
bjfV3/1mN0F3itXpTXlFJf4IpRtDS7z16mNWg0HACdpeZXSQ1JQlkPS3/cp+YtNoSMSyApRp3Dus
J34mYdpdV7zyImuBMzJTmKQakkmGLLeNcMS7ZvLx2ZsgCS1Il5XBiOcZJuBBqZLT0/fyN0s1ZH3i
xhUvXJAIQ9T4pWbSGKWVNTTdY1QEn+QC7tmk+zH3FTugpOUAoIfHBNRHuSnLJ9Voldd0nzE0Mk51
cCnFCz1zXYvjhwzLNVLLBv9Dtvj8Ie/oy6VVx+gQMnrCJAiT66fCjimeUnHAReCvhsbmAWQpvOx+
dRs3eXXtrpbBuz7B/tRjSt9V0/BkmL1wCW7fXHJwYMHmRw2z08sUDyiBiVsf1nuLFEBbIIpxwzdK
QnFz7AxcxVtwbG4AebwIyjWzR77UCnbhlgZXjDEPxLHkqimgzUO+/2mXPLjGZo31ET7+XrTdfDDz
VuyG+k76QeYZIetnkAwe+LheGewm66dvfcUVGh+MaSfYrIP5Da5A4QLrowpAs2CQMCLBHn9Gy03+
PvMqusOk7SKVMeoYe+cBWVRGNYCrLaOFwRCXzM0xhgAxmZPxe5sqpqimqU/DVr5Xxggkcsv+IrDr
JTIMDvmwBjpKBoQi2OnDum21Q0aIOfLOFLTaD1yMNSVfUxB0yycth7Yx1cCXYcjSTpldcGNVAGQ4
SP8Mt+CDVkjUDXu/uZ+69vMy69ILBEnNdW3lDH5jDro9BdNV6vEjJtT+qe8gnEn4vfjRwYrSPLU+
h4iUMsJ+wvPiTC5vGDwHh4pDuYuaFiZASFfUmLL9shHC0coRdjGswxQMb7JzMHlJqVSESHWedAyc
cYYXJubCO4ObSl3MBODPGcO+UK7hayAfdagXK7J24fRiVcew7k3eQbkoA16L+UbKT7rIu0D6CmeV
E5SeqCg8+j/zaH5O0OFP76hjZt3hG5wzXYDSGlbitNgL+ZhuYsZ3qturJBVeiIxBPZztDDuppiZJ
MnxxGod7LQxPLUilUAKwmh38JGtXfp/IZa60Bgxbk0TlfLQ/spdAeegHHPaBSixvMfecK4MFRfhm
Mz6Lq2ZKDAviO/RilXXiaYh7MDJC2a2HG/lFVzjGiKLOSPHrGoRC32fydkRymk+qRpmP8KDz15/F
rpObmTraVUIprUZrwgDHrr2M8xTUtrwNom/j6lXVhlJYESSlUpRYLolEXPXfK+0UXkfL9lp4njoP
srI9b011fGBzN6DVRDAkUaChUzjMfcrc3mTTEG0/CLYT01D0W/Fx9wNy6Q1CD1av6M1pXNRAxA6P
ytPEklMDT44wp5fXMYYKwYE2NjGZY5vm8QwzmtptEBdOSGqBMs4w+nLyHrGaOVM7TnJMrDgZ7DWN
5Li99poFQ4d4VlzVsFxcu3lNyAmxJ6b8p/HNLkSHRvNGSYjdkHP2XLOgNaX7SvuV7mswjKrcTgwd
mZ0s4z9pQ6nNfyv2RDpxCovefZ7tf9wTc7lrgWjTMQ1plCeHD8L1eqdgpIpruB1ROLw2Yfc5KSkN
WYKeT8YgQ9UEN8AKgYa01F7Y/NkEfzV5/EMGKMbfUBsu01XSSbs0BaVncCmtRtZTTzhZ680zMjLb
ovDqh29VSwahkyXRhOcIhitwh1EAgyeKAGZPdCuSavrZe8SgsQRQKD/q9ijTV4QQmFX76G9EGxNQ
ojxdDBOXeUYuKl2rRl5zeoGYBXBwwHK/cEAFX1fHk08O71e6pDuxSQZsM5jdmqRwwkjFkFU5F6ts
+9Fk6RlwFpzFrCRe0IS+j8gtxCOKtgrCWtN5iy6ONqESEs5bKUGjNW/EIEOarkGHmvE476oGjixZ
iRcDl1Bvoq5g1haVluYTZb4CNxSjbEsVBERphjZqy5KDuZsWCRgSAtex/lRF2GEHzV1laLsDK7aD
ayorHcF9kr2I5Fbv4quc2VimeW5BIbkA0Xk3deM3ISPG0YBXSdRk6PsoozVNyVrumHvOcc/JE4I4
nr7dx+cE7ikBRsn0bTUQ2OzXX+KZa63rgdhdftJ+9BqsVGSGpAnOtGdVG0VMbsCl7jWBe2q4VqJx
oLUQciQvZwlQzlM4jksQroauKLMo6Bj5TjxrO0yIMvvWb5MPwpb3rZUOsAiqBHPnaBmgLokIogYK
oTYSDCaxfMiCXCz9h9gN3hmrJs26UsWUoLYCo3pQc1fZMnOhPi3SEa0YAC1DD8QptRL755nbq+Ps
cDVzxogB6zhEJboOh6vZbUP808am/LBLosd6DK5FhGOE0rWOYqEaquBF7NZSrQac9wAcRO6qGv89
kZ9Z5cgYCBHn4fsj/1hD2hGZlTI5AOERoPXLo5/YZ7tF3MDaATERvUA6JA+y7cW+NU/7gjTDY/VK
MMWcwu999w/Gtnc0J/wJBgn7V1GKT9+5I0MBbpsb4HOl7B4S4Tycp5ULzzx112bYs8T1WAFg9gw2
HVLMg3PYDgeetxsZWQwJgGaMCAamaF5zDPQRJEy20G6VMZ56+tMGq9JeTrAwfytY+45QTSOqxxhI
+7uPdpdaI1LkkU3i7DtSX+34aVrk6gnJz2hi3XVde9VOw9N5up1B5Q9WDMoSZjcvaE3RPwE1Pnwq
nd24PYBGgb2JagdOexBvnYEGEIVdIxmJ6T+I5WGeDpZvwoL3oBXWdY00ytTZ6zS87evVvQixZXku
lB9nilwp1BS8BaiyfceIl35ZP9gfLNNtx9RG0GvYfKQZmZi7+KYxUmDleLeh79JEoR9rlAYh+RDn
154Z696XtfslD5M7Y7IsFAnFuxoI2ozKC6yUpXW+YBTWPr+9cHjh0iEpgLM2X/R5O3RxEliGyB3V
FLAaPaGJIgxfUn4uxY7uqriiGg0jlY6gRR0gAjD2dpfnmjVGsDK/Lp/MCFkRrFkW/eyxJ1s/cwKm
J2hQRLTkzM0BySvsIsGoohKZFdeVtAw9hE3DKtybGxClUuKc0GzNvoYg8SRypnD1HguKDIZ/ZIM0
ZzsA9Y69g22Oveo/S5KggqXBQ77xh5ckH+4Mr7GP/1xxUybXvTPIhMw+5aAmnpyOJZNLQMrUEGz1
t0QK06h63S1R9g05Hbq+LBTDjNajTgqFiZHRtV6/e1SvclKedl7BdIz3qT8NZMNxhrMKYqbDe1jD
6hrW4dC/8JZeZXchkr7EirR0bzCGMNUL3S2lBhW7ufdb/MNJ1Rfpp8gvGUlFWIMZpTHG6vyePtGO
fF+AKMQcYLfwOyH7zlLyunaZU5qjyDWmEJy3wlGSBvtSzVsgeWTiMPgsIuqe7IFtf612gP4ujYuM
FuRxC73pT+WvQmDN3WfNNPWLKfYhnCMbeJF2LrTjR98NtxeL1Q8lfqFcslWBn35Tx/c8YMY3ycPC
sGZpgBzec5TRq6xbbXr41YRksnbp4bKOfJ6c20aAJacLsRQl5sx24Y+oo+tPV0a0LtCEj5poJNGg
TPblvnrm+o72u66PQ9thSgABOJ713nDUB7Grm/4lwQPLzvekZdEhewweRVeQv46CL1vynV0A+6f0
pLHGTR3OfraHFsR51v7xMc91Kexi9S1C73ytdk226R38Cx+CFRquEcdBitUYbAcDwKihPaIYbCoc
DOobxlUIoxdWYGZtYH8Wcs+Epxv+i7JNgla9SD6cuX9HCYyuU/ULiULg0u4/fL70DFP0dzEgULN7
hUb4saibO2fX3OnoyJbVS+JHl4Ko5TCvNoE8FzUkqUicv3JslEyOyPijEAXCmWubP1vHCWDRiplO
nBQD4fDaUpRxYxDkwYOdSFFDxy2I3zU9Tnu6dxvB50BsJi90wNDJ71WcKxsUbVXu/O6akYxkgKcv
7Ijmi1KXlBqyEAUfvUBvHsPlJs5B7zxAM6GpNzHOIRTnDbAPk5ISL45sgkAi57zGhuWWxfLvFLyb
dZjWJxtqu2iFOb3FwGRDCe5j3HSjbRp/4O1gqbLFDR+TuWyCA0d3bUUzN0vv+gVIjLEijiKs+aaF
qGw7Ek62KNwi0oImJZux0yVOt67SJzjh0QClTEwk5RP2kknUOJBqsCaKXDYuPN+CC9Mr+1wOvws+
2AtazT2fcEm7i04jcd0NzL8O5OdCignp9UyvtxuhTdjOUPxPteXiNEEI+hroaIIrRlXBmMCpSWwJ
vIQb+n3QFdeYfhm3cZsRPZdJ2DJsAn0KEwQZ4Wo5xoOj2VCZ8u64e6CwZTA91IiSkSUOf51+lkcF
Es+SIoTzjbWPl4I9Sxi6ne6ns2kxvyTyomz2aCLJNVqQhKx8zCJTPfpG7hEXRL11oT17VhpiheDc
+IcjGwFzYboidijpYjQXjazspcMO2D2ZFiHCqSxksfVe9b1f0H5tAQtsuv0eKkeNJuo7PMMpZBsU
ELSh3XsdwHUMnREuUkhOKdFL6ZwLEL+/TGrLBZPc1ECYbdLOHvE42UQNAu3walV/fqM8qMZUCiLh
nPE6QzUFIEAOhuA/2OHQWRljhnRDDBkqzhOLEa3N3dbenTtH5mecw+RD6Z4p0nCQYGLF4TkCQWE9
WkPfPikwq0DDWf9H47JLiQGiFcsuo6fVfiEfbQluxSURdU2HcB2QXQ9kDBVbKzw7DOV4AbpQ1TBA
Z2SU6y6OxsK4iABqZ2PtnhTBYLbBHNlnhbi5YOSMIgoESLog4ZHiIkHA+yxqmADkfbrFKahJW6d3
xtGMCG5byFXBDqS/Bu1hhtSQ+a8X9cbfGXBDYjjPga2CPAHXvyexiKKQHapWPdGFOVD+fZsHt/BZ
hT1RWUrqqahmjMO1adLBvdj13l/iE4mQLQxKq1TSK6NEniygQctinEZ4jsz2u9vMVE7yFRIzrAvn
ZDYrS7ebrAtGHDkA1BAASOGkuUzKuLE2YDoWWgkuVxWjaDUCFoXTa8ysKnTZzIkLevouH1lAcJcj
tg+bBwgBFHF2/jAm3C6ZOaJJrHT/ZWvfB9DDgQ/6gANdio4e2rJMKY2FJ0IL+oYwzwZwZZsbiR+g
tfwvbldMleKQHLCzSWLmD39TO228i+0He7N96kP7LsNXdE/zh+BdQQrvCSXGO5Nh3g8NvpkSkhgG
AJhYF1UMSY+su/PDLF1F119LKeZ9kQ8QHFTn2YAuh9s5dZnyvHSSEQseYO+RLpf6Ukw3vd34OS0p
6styfKU7/c70a5Lkzh8pVDunwIZCtvwb7mu/UzvJ2KJFGmTtMiYXzpU4mKp9ooIl6aEhF59IrGPs
DjQMyV0T5LQSzKC7IfZWF6sUnhfbUg0RObeYbijy8xQY9v+8VsC15IcQszVd2t6H75zyeWH5m2B4
EAvUgP60PcRDFbPewxBD+nhD9iDRNQxjJDwiOEiVE+KYKtu+09fk6HfOnwYmzSgbIYCFlB2za6Lz
4zStt3jQ4apTQvpeFbV9BhkDnwK7V6QqADUgf8oTWf4YcktihtOr4GitZiVtmYdhC5iqDgDBNHvN
L+JkNt+/yNDnnWWWEQUSjDUssBmxPvcemCY77hflunsS+so45nuhBJqkafy5FbVAw6W9UvuhrO3v
eTN9MX6DkHo1p1KydfGFzGCgEmq/2K1aLNKoZxddYJ2713Om1vyS5yt/FTkJwx3aJyTI97YL6cqC
AmQYL8LHsGFSRYlIBj4a1U6wxKySRgGkZGmDNdNVVaVih1mkJAVQQb6XKBJOL4rjQ026JnIpF44w
B5yhP/0CHXXb0Fl327rBN3bxUwvVVOrj+l22Du+MaRPX2Luy92oZNkK1C9vdUDbpnv1Lv+6jhQqN
mXMfJBTIGc7QPAtYTFs3wFMHrRnVDmy1bGChdlTd0teBgicFFAeyE3OfbCBlVAiSu5meiiz+ztyk
o/KGC/L9MIoZEkx6MlcxlnbdlUkT2DDiaHQRkUSrVlNSpU2Sld8BZW6aZfTIIE7TQlY74q3FaDrE
avWrs3n6wo4Dvy6MWQQB0Cwdgzk9yN0MiedO4Yh8BxiWmpqE87oaoQHIX1QkwGYBEMBWFd3Fy5lh
Eqxvi0G8/zWkdjsJf9R+VFzsSmLGAJEGwY9c5CD64YGoe5pKaV0zRXJN+ZAWMBSomr54Cb9DSGZN
K/b0mzrOU3lTMqOGksUQVTtWkvjLkkzTKluETb+/2/JLS/zkq1QbGnplElXAP8AO+kUM7YKvL/1O
30Xw/avPb81d0TMlIK+y7K4NNjenr/EIQcIvbBEAH7HP6W/j6Xp4jaohS8tNHMwG/fvQc95tshWu
YOOrk27dq8LLwN+W9946/+yBCMq3WtxFuWQ1JQK4EeO5GGKSmXy5Zs3Q5xM53bG2j35fPWjNaJ6A
2n0aaqecsSSxDKExSFBmmPkdvIXTb+sIQ9LbgqAVuAA0tEmNJ/Uvt94tdnmOZpdbL3kF7CGcAVjt
Miq3AcSg7VK0MH4HyxwZwYtahq+NOiQmrmoCh0d6geeVS4wTU/L0BR6ZYnOBEPUYJOraNg9groFh
vZTDiBTjxR6HHHarumQo8yrAB3xnbBWyMjqOWJ3QuzHBwvrXRkmIAZohzSYO/6yZEhHuafBZHzNr
/d3GQY989FOUNgRBh0VVi2RkTEGiCuZYgUdj4uOm7W3c/LbxV9VNlSjlg9ejjm/jGntTFCQlJXLj
QRG2Y5g6RvJRa6oYuW4EYKBBPKj6YkaeXeTyDFqUzXgB4ei+yfzg0ox47HbYHk2TZ1+4fr9+z/Ce
kgiVxDeuWqH1ALsjtKDU/4s+lKLSQYaguxtRZtPuhe7qzKIWXahwqKZofMjWwCOCqHWeZIy6EQ1y
z6dbQwwQQidEPlnh+5H2r/t4gN8HGhmF1NMP/ag9xkOH+0hdDTPTJijM0GTWedOWjT894GT7Bw3h
66jiUGBkk4djRJ9NfzTJGv8uCoHS+wS0/CruK69BKE2LEaaBOgUlng3hdPbajkOD70IKw3AbdvAi
nMequi5dlJY76IPEKuUmoP2Itzl4Qb6kLEtADZOaJIDOnVA5lVeK7bpn6mJIMXY+MvwmrmMCAGWU
mADvkgGhhweUO+3AvTK33ycgxPX1evNhu80/RsX4UGFhppAFpPdeuYeeo0ZmmzhKkSUe8Xle/nFh
B/Dw6zXNDk03555Ygd3joQpY8w/LVuhDZBcIaNXxQVyhLudbcUefQ6VnVfZXyjMnOi/n88vfnHrq
UwQurkKUnAxxPrxXVrzqmnaTD/jZEGAsofu0z5hhLwMFFZ2NmJ0SfPQjfeGEG8VhXmGlcEGPnqxS
Qhdk+Qhh1Jbs8Dc5vQOO9F0Oqx+oj8uMA7y23dmdq8tqsia0ywb6EotK3ADfij4x2/e6WUNjIS0z
RgNKJzXGRG0gj0af8BERnwzrl65KFLU3a2eJtA+XUJoYqk+s7dmO5HEKF9hYFhDDMcJBO3/UjMh9
8P7WRpIFI4hmRL1sb33X/+BB8lEzYu8nhJbAw3WXTNx03dfZiwRpiYuRPn4H8jdQWWdmATVslRW1
EYQSNOgXHS5V562FjjqpDhbhuCAxp8NfuDRE57nHkK8Kf9uxnRlmQ5uKpN1DEZSs8ccB/uoxt68S
Dp2WQ1m3WMaacmWFSfmOKaDiDEQliGwAQ5w2pegoMqQUsucPmyd/6TT4Wv+fuSNcthNisUGxTZGE
PdvhCnbXDOvqYSe/cLFYzMEVoFWtfhvXeP+WNautqCxeNlTyvldzKsUsW6COSBfnb6cRRxwGFBz2
AN4XNHhtO5yH6ymzy8U4TeOTeDWAVPfrvniqxAYclZb2HyFWXKvhkmy4yehvDAsQuZXRp0BoNlIT
KoAk7t9n0RJyBpYZzJcyakzKZbkqNZhayD5DHBmBXYr3TcUIuWmx/QSJ9lL6uQiuITRkCEctsQFx
is7fLgDel2JF/olSWOgfROWWedXUZY9T/TXMaP534Q/hJgLbdQ6ZRQl9RR0ztSdLzogQ6pPLFKb/
57Yt3cPtMD5VMIe3i8V1HbA+8o9nzoQjcEWHFQkPnBzQKHceedKmyWETx+tn0++TTbp4GTocvEDO
AivY1iqcegs9Ha2YZMvOW2FyByXSNIlTsjZZt1Y4mBGcsAH40n3zSxryW6y9evi70RZxYY2XmoaT
diNkUXbdvwDQFYxmy0RICX5LMv0hnz5cvmlaO1Mx5rGBfbUEorX9TfYae30kSt4VaFADvSWhfSTW
p2hi4hVmOCYmI3AObGal/EapLN8fYRzM5cXw/Cy2cxzy6Ws7ollQCkZHXjthtc42Y+mtns28K3EI
EcztPV3U6CKPnKIfSkeSEZsAZMIKYWoQC3KThUrIBPTJ/S9SETqDLrMO/IUHY29+CKS06Oq8xefu
zc3YLiEuAPaKgKAmtkY+qYEpVz/RVJpt+Syf2rebN7E6zqvWfpO+BRQTIDj4tdEhnKdvVrzt7aHJ
CsPuckrJfPElQgQlW7Ql2ppiwNaSQ1Sjwo3hnoxAfeGsEX0RXAYjSdA5/+tzB6fJaGcrD6JHGMZQ
71z/6Fm6XeovVl25fc56niNMAMmODUyDGFdxysA0NuMd0TJKPy51RZQAj3WcGkwxVw0kAbVIu1Jb
2D3HhOdBh+dg5aQ2VX+IJ0+6PXvxivqHFw81Ew0IdTKabwRWh9sGaDWvdqE9PanHZ6/Z/KjKqn7N
Ykz+knZa9s+crNc2NxA7D2IZxajhUcr6gq1TFO1VUFvv5Jwl31jbAoiCemw8rUmcxSg7c2wJvJld
NHImtg0Js3zWZpmBG1m9u0Kc+dQvuJtLhN5QQ4Sn2A7+DC4uVQAOGTdL1GF5L5lMBnNUndGiBJgD
nO1uNMNU+NLYi65Qowj/F1SW490e+lQdNLyY1YFAbHY2uWW4SNtdOT1JX6mWmby1o4LDVdo16Y4k
DcuEOtlR8SxiphkC5HufFEkUXPX4XZKYy9O30tetmt9KhGH84pjppcfoT5aPBXLiWgNJP0Av+6TR
7DI9rtVbLorpz6pYIf7qPkN8+CE6l9Rj2RImG/2hTLM/t6ibYSEJin+zNBKzU3QM2fslBWmlDMSj
NckPZX8ksYhYviaKwJJcFLvXcsLXC32oLE5JSO/lLybihlXRI9FBoyQ0QcFnhyw7nAdM5zqakGSQ
I72h8K41fT19g45OHg4bORIDeJMzYxE9S4s6u0A34pdytqSwfwM3SYuEIqk3pvStYv2IgyS3NhGr
dPIgx7+Rx6menpAMdD1nZnCaSee/PjzQFdVCmgUEaQNe5eHmrQtaQcNgD4CrjJNi3rRhobO2xLBU
lDCeBKJQs6Er1B8qLkVLUlzUM9LpJIsV43HCkGvR53oP4MOcAhz7GZ7c4q2owyfunzyXDVsbT9Mq
QvrE0UFVsx/lpNJUXoDqpakMlBmjhG1mWAJxzAuA/3mN4pngK0b/MMSO1/+j6bXxQVVPRaIKxZHz
NpaGq3F4xyjRbISkC8+DSBTOj7uEgnbVWv2LMDdZH9t4S2r2sJwHaF187Gswz20rpe21nF9h9z2o
/BZBJgnh9zeT1N2sZI42BWqpZPQCY75GH0Gkc/mge4JrlS6bMV/k88Yew3LhK+NAAqRkBLfin3fZ
i8Z4paPMUpgixbOUQRCC389SCeVO8R5HpkeNAzOOrzuoHv8iEszLLcpCqtcFnpUEWHIo/fsvuF3Z
pS66mF3/olsigwlxcKIayI6hyxcgjQ9YCqHz5lhIchnGkcdlARsRkwIyxksZ7GvdixImBDXHrshf
pK/SHbw1CrUe/wuxkC4dtiCm+gQF/CVmxfe0LFZWV9v5k8laUBlU6AbMGtYj7OvvKNOZ1ULbH0qR
9rDXrj7DHWDjssaV1JIE03iFwN2N+ExU3xNZkfH1iNaeCIZa89RH1zKsV4hmUhg8Bn/DHBPQfFzT
7QwiHO1E8J0fkhcpyRQBTfPXE2xDdEKlmf28RChx2UXZS4j0w5XHn/iJVn7ubDgy26aHDwohqlxI
FzEwNk6/Ps6lC3Rqr3IoZlTPeBw3AJNqNGvfG59WqZLx7FM2okU8htOnLWN6eswmTKGCpEmEF0mH
tO6C0cOItrj7F9SvOWbItcYQ0shAfCdw6IzPlt6QLzdFGLLmI6hxSkKQ2CnxEDhnU/vKLFWohAkE
NLYEGKqxJZM3wE3jF3363D+CS3RNOMvgNyn6F7Lzw2uqmaO0oWVePbddcT8OFfMtuHcsJ5WZ/YrZ
ONTzmgxgKCXQInUPq76+KLrli568Zh/oOve1IIxzaJ9yYpZe+jx/4wgYM9cLBxt7bkoL+jiH15vC
qAuGrSWhFec9J5o6s5lN9o4Tgyg5EXTsBvRDFYWU5wIQ5a7Q1aJuguDQeK0LErzTN/IIGdOFcVFS
rmEaFs6pGG4RNO16V+XPiUeGCak8QaQgUnllq3JOwNHpSCiwaFSHQruGIKreqRfjfWdnH0QaUjTT
XB3LP8fvM76mv8YEWFcQmSAYc9cY42LPInzorZmA6fhbIzWsfOovSNeKkAI+pO1NEuBFVB7msCBh
k15FXxOHJKkVeZOnN4Nv8ik0vAEFHBcMcf3OpkiTvlDaBruH1Y0wbRmMl1uv/6JebetPN3Xw2d34
xsui9/EDYFXL43WK1vdd5f7BQXMnXkqNAoLoMWH2p34qRddAHCLt0imtrS2XY90o9ak1O9HYqePd
dX6kjBnLN7tpSLXtUL66dFnngTRdtQOjuPL+VWiRIdnIykJsOjnR9RFsugHQI8bvAoJLNcJj4wIN
lXPBxbPmpHwwY8CxS+834Xt4j9CjfZTCACzkL33Iuk2YcgQ7z1heLMdvkQzvhIQbDhwM9T6ffmri
i0qmhrEIaph2BXoxxCEShqi84vV7n32CsH6pJGIqCORBlzCTVRaU2gjYSV3uzbcAKHwFbthZy/2m
lX2YtJRJyWHD3YVk/tJ3UiM1fFE+I/zQPiUiksvo7De7TCkr3DxdlBFra+cjEFM00oQLYQy6ff8C
DTnq6oYOFuIxwgga8xIszVPDeOsO+WLVPPe4zGXo0PSxyq/4yB/76/7/faEvNBgW8pICAuTBx8h9
4Sv7P5g66GViePCYyivMr/jI5/tP+Lj/nI9Noi8mWXuJy4z+0gOpXW2G9AItEs3L/iWzbr0W93LC
Jiy35kv0rRroe+vn7j/hW/TjzDfqo/k5fC/fpZ+QMLgI+/zghVdH40vxsfV1NfuL+M916K+bAo2l
Xrb/s/+5JMz6iSgLGDhEgWj+7D/no35fdsUn+xfwCb/VW+srumJvo7/YDJEzf/hrNYDhRhQnj/s/
/QpqI7Xm5p+/N6vrrLiMYr2Cj1Xzz0c+MaTS4ZGmfvnLR6t7HDY3q2v+X1fWBf/TZwnGgJiLUazm
V6RWfM/0lQ98yp93JVNx3/7C33np/h/0bf3L/pt5/Hxi67s0fmD/c/Yv40v/+Ra+wiv/8+321/03
QTbiE/7FjcFbOX3MOmLV8Mpw/W4aXvRz+fjV/sqP3l+NvmQui2/lE70d/Y+re3tH//zMFrkA58ao
93k6AB0N+SHZR39FaOSI59Nw1viAYJSlTWQPzxryIyGJl0O5ZNS05LmK4NIgioXRx3v7E1lviWxr
29hKr2nlSq5Ly9Xj2BW2lMTJk1pwAr87cLF6AU7zD/htjHGgRHar0SbUI/XzGGMBH1vcm9Nv7Egj
b94YoA2WwrQbgiP0Nl9v6mS7I6yDjKcCvjB30SwDMwFe0g3lfl5F7gt3Tv8gjYpwEsHkeZg+hH4J
YTN9EnUuGmlxczoJgWgs1okkChBk1KUXWuUFYgBiH2RYc33/GuZX/rLFPoOjl06LpAxw4J+KsLuT
1E5DfK2qvVTOs0iHp1Xa3KuBKqdaw/rEL+b0DYnnYAY3BEF6SA1AGcPkqnnOtiLPXVMrgVMrLyM9
G/FcfGc7L/uPyQILP51j/PnPcccnnB37j3w9+sYHUxsDcH7jbPj/H/6XsDPtbRvJuvAfGgIUSYnU
V0m2s3XSWTvJF8Idj7mzKBb3X/8+pzTd6M68mAYCwXZsiWRV3eXcc8+92Rde//qFzMUf5klG4y//
aJDi22SAqPdwsxnKevUNNsRZByYZ3CwHPT+YhtsrdoF/HCG94ms4MCtp1uvbocJQcHZ0qNzr346S
O+i3s3s7Vv94mJAdII78m+PXM4ZDp/I+4fHu52c8H1pkdynQ/8cE8HE8XD3fv/mU5JEf8ei+88B5
trd/fK0f8YBvP9U38iLfGZqC1o5bBf879kRekb//8735OkL4aScnxuvtDdy78cZuxW7r9+frfxxV
+y73/uOnZOWhfDivwisL89eV42tWiHW9vWoVv/3xYrIfeAD5rO4/r3xxW0XWD2v/5z9+yCry7fb9
9jMXhqCAPPzC9/bb7e9ui87rzV14r4bdS/uNb7bvuMI/3ARf8I8tcPuCaWG8BZKxPB1eWX+2w81p
/LkX2BE3q62fOLdw+4ksMl/96QfCUVaWh/vP28OllT9vD8gMoOHYJZQ7ftoeZW/3QzkxSjh6n9HC
4sIOlo5/rM1tPfmCZeSVf7ejeVvVn5aXRb79M4EWXLtDu8Rv9GPl6TqFDTJUd7v/74xqpd1J/fOw
aj3x+abRX/LVT8e2mhhqoAXm91xokjzwzW2d2RU8fb7m1cS///k1X7BuvLJIf329rRkrxBes3O04
s1q3lXN++/byx0LdzjZulHVj9f7i2f+6uqyX1tFFAvwiX/zHOfOVHZrTWv1S/f6/bep/6evSsg0q
REdWBI0O4uxP2EoMvc9ct+rK0HBaxDTZZ0FMCza9lNqFHyqDc3kxXdzyK4IMNWFD5VVUVisY2CI4
kjxP+Y8hv1668KSmgcon1xTuDRgPWCNqKHighOwMJVFXbyUf1M8cvjKQXRcgvSBjcwafaGZz3Xom
HQOGBNylhyVPGwBW8Pk8TDig/V0sejY0BX9H3y3gj7RT+pEw/AgJrvLft4cEgSGAULWgxwyk3Ip/
zIL/S2mIng8QdqwmqlY+POSfHiPiLZPtdgx16i5bMb76A0gW51IFAVfPRhklsQCwZHSZx8/hTLky
rIrwEpn+ozjtaDcEYVHkwXmBn+wIdJQ13AAoAFgKpGg0r0qmHzRNR4M6RAwX5iRaoCDf/71NQNp+
9gs/3aBqNn/Fm7KoQUtpN/8q290VLW2WFxHkBJVEe+TF1MXH9vBp1hO3yZTNJzcoOmD82wLA6gNT
lfEHlIUh7dd0nkVoDSd04LQH+61br8ScYjwzrBTBWx8h7m2CEFU+QLUF2+sQ6aRutXvhb1eUb/zH
Iq3fpLVHtxStsq4V11ODHnwATdfgSYUor9CHZkMkvlTXSBr2NHUkRwo3DAsH53tnozk7V2h9e18I
81+59hfipMyb3qtJJ8rVPgfrOrEAvCOwX9y/6ZvGyTtJqd8b2MpwJRQcKbWPE7aW9FxEJxeCpVk8
KPQwXpHi5JQzVCFgVxOUzmS30gBQaOWiAMSp2yt4YQsDF6ly+BYEVtdmfGMQn8NyzEx3ZxxP/g6D
IzKWJsZoQoTTnNBlLMgyQzO6sVq9L+L+JUiUuIql5J4X3oOtFw/EgdTyWsjSno8qFRVW5h++ViYL
P+PJtc/vkhcSYHU6+56hS0KTIfXO6+H6JhyPiIRm/9CH+d9A0h4+jTTnGemRIM36k2vxgvYQUEdT
f/t66rL+S7gMH/0rqwag5DhBIwsLkKu2RIG1htlLopujirOBvSBvykwYWNjfXbD+j0KLTm3gb76P
gmSAuDFlc02p/7mFKvQgF2ehWX6VZqwea9IBuaqDGsaJ+rsqD5W5PyRW1IEoiF1FVseMBetU04Sj
n+C9pHmhCpnicKcdD3lEZECrzjRXXYC8QDZOLQUd1GRGyxpQw9v7531mXyaQc/wR6oWWqcyZe4Fl
7C5mgDlAC/QOPDCFLBdD+fDKH5o26ExlAUrN1vI6XGQLSemfWwj/i1UY85T4F1M5ARXkSf3dUPS7
3MTVOtRvlI6pmOjaX0um5giQppQf7b1vohcIQlHnhXqfVBKc+D81ksUkI/9gvX4u0Dqgl4iWFJGL
gzT+0zV5WZ/D6N0+CYB2XXnQC9TW4kbrYId8douCAjpiP4ho7Q4Dh0QPTe02pcdUuH+szv+XXD/X
BZGWfU/WisJF9BMwXh53y6GwdeBqMpKRltyUgF31O0mTt8ohKMtiZcimlEnwkM/umjWqKTsggpJi
/ZXMgZGp1U3M8bDP7ne79YWK4Epl5V7/oJeUI5OSgDedcMI/chBd7+XfTwiKk3TgSJ8GaOq/BHR2
O6rxZtz9GhmUozUMrkpxumZDGGpmfHSHHON2UBl8YO43I2mAqjMGoKgkY+yhpj6DY7ALEr0Z6q5O
RNvmmlnSIxzYZzSGwW852wrSRHbFkZBwpeg6Hr/YJikgq0DCnvcqhEYt7mmGZB2ltSEMaaB4Rdtz
244zFThjLz29aOc+QhKRyT0dfVUL0cRh8V6rdUHEU/qzPv/DNlT18afHQ6EG6I7RRdRCHJLxFx+6
JYwrS8Nl/aTQxFE0a/9RQnfqvhAiUR3gNVBzk3UTT9DCt5DTp9h5N6ld3AkigRFtdF3974sL4e//
P5enNp8EAweN1BEf/3p5xtv2uyHdPiMy+dUkxQDwW3/aDlJ4m+rirpSEl5RLYFMhJNjsfOij7Y8o
hS8vWmyy0N9eWTXRr2X5FkV7iQp7v1MaeswC4GOVKxLx0s1OBcYSFFlAr8a6gCKr0Cz6LHXVqMy+
i6Ai9R41NJWFhtFgddXvKwndauFT5BcExduMhvzS0rK/M6fWv9LN2IbbKVo6e68QxQ/q9P3MwK3z
HDN3B21h9lFKbOAixiM0dq2BaeggiXn+2fA1q/hT1xOw4+bNle6dkl3opgnOHXciSTjICM8Csvsd
colevD0Lro+QxTxlK+VJiAWIbE7cVpUwERaJeybezBxnzaeqdjnjcibN4p7p/c+8a3JnV8YKIVAV
XnyawUS/sCk6pNFIP4EZdYIoMtEfcC7n5CmbenvvlAgYIcykzTgNqfpdh5flnnExvgflJEO6NIHj
fUaYIHgbVYvPEEwJ8KUMMQXcRwyUgTjFmgFnziylD6magsDXqLteyYXQE7UrDEnbcfVlyYu/bo9e
qQr2rmZo4/S1F4Oyr6PonoFgKIbGBc6GATZMwkKXYNIlDbrFfcEA8hBVzVwCqB0PIlbPRUmbQsLl
Y3VxZF4fhQ9T4G2X9FjR4Lm166sSCwn0jhPLAlgLE32dlce4IifztEmStQprJA2ot/altkg0MlKp
AcgiDKgu25WbjFoG+i4sfkXb30XE2ulIcmUbnrs66pGYZRRxwHfVAGNHJQrU4daPlYcgDprv10t0
DTwaWSg7lwmi8Og6QJyJvPvDNd0YVKBJ7jvu2ve5VzGT7B4Ll400f1Q5R4A/fzYBJBlVEJO0ioHr
Wq7rqoJKHTz7G3s5WXyUYlHZnxe27hbCxZlotoN3k4X59w5P+7IcTQ3aV13P8LyYuqhnU7UEC1XA
oEaRz/w9irrWp8l8z9/q+Jm6rC79IapVh45iZmn2HNGGzbcBfGZedQQfLFYk2+fxIbKIJ/lcu4Iq
01/bVxnE3NPehsWp7dNHG0Yf2rj6FOS76mS8izf5z+1Ci1LsUcItIFJe99Wp67rpm6mo25j589Rg
tLJlCx+kaRjDl7kPa1TfYjOHL5fo+OyNGepSk+JeaXih5nu9lFjBFuHUU8VQZon7woeQuK4m0/UJ
4T6WnG0cYB/H+InqyJM6vNDzZe1HsTJi2nBEvqsK9lViuSMnYtRe2f0z2szghs8F4pSn0GOrQIHH
GFX2WKHHYL3X1vARZArJXdIEwyUej+m5y/Nnbwir87DOjw5HRhAd2Hk5dTbPTmU1rHQieodLtUgP
o6AVB8mjw9kfC3Pv09RLuSwv7rIru9IRplxuZ4hy2XrLYz8dn0pkZr2Jo1eVQXRfosv9kAR02200
EQKYcY3KmRErJnOZ/PCSedxqBgXRXLEJar+kzZm/2TgfZcbfoC+CviFR131k1JcUM8B+QHl6Qdpn
p0O0cmI2X84P7l+W0zsqgVgGQNOz4A1fFVtUe9w35ohqTLDGEYU/jn6ywpOmieo5maXWHGQD5V14
t136zUm2IJz8gn5IkICuxIhMFUqgRZR9kY3sh3p4ua28oe8hke6FEk/xi/bClKvi3EKywsUzn6yE
p0aGtvPvE+tjdXS+BqLclPIoEioESRjLmWrvXVVuhBJ7zECUV8OdSpIu7I2Giv3EpCIvWseHyfD2
1mDr6W2LGAvKpAmvIHvko8VtDWMsfnut/Relh1naViqfo59ehGgjndBdJv/ANlLx0/ObH1OvrvM9
T2raMcYB+P60XXkhn81Px8P8W7ua5JQkWC61lfn7Kr6UAyH8FSmvXHPfUAeCIEVJ08cA0aEUPDuR
5SggTIL1JebVbVSrRQSNTkxcHV0Dl7gke1MT5zViuBtUGBllaaFH8RoiauIMVMHu22sTa7q8z06d
Y3QGKGPj94q2f1MZjSjXqERZq+vxKenZ6HZAMRsgh4L3QpJtOn3CeF0/In2TvjimWfFxSsfutdIz
6NjdXZzzNmbAzBvCaSdwcDwUv7Vz4YO/HgBR90gl1uygyouZ0ECzDBJSCcQ5pp001wfH2I407Eyj
L80S4KAG3GcyBejk2J1h2PqV9kK4hayextU1P6KVEwRA/aimEOM1/O2B+sUBQ1/tqo2UDBUa0dmz
mj9FFFTTFdqRYYU6+xHyXQdZYiRsowZF4Vnr6M8ZCvNdZGkPUDAgNZ7ZZy9llqsxy5V9PzYVtC9j
7w0NrXPDUWIHWfL6YldOJ8aqYtMIGLOI/p4CuetJA8Iw0fhPlFH7UqvR4sLKev+hW9ZL7rW4vAPb
PTxyfqIwX88wED9Pi0Gy3pvSy7Zh2kULjdcqu68OzGdcGvPSDHJlKcJDbRUmL91xNyuq4wA0SNkj
dwJD7bMI+f2Rwcw5P8zmieFjckfJVJ5REP0iNWqpfmc5m0zasH6VPm17HiK+GplZ5Gnvezb8L+AN
1X0WQo0h+mIYTz8xWzDEQ9Fvi6/KeahJnPySZLjWmXHaCPryeJ2BmBmKiLXlMdgZ1XwV1LIVc8vc
3vJUHomrqkHxecWJdr/mFfHIUL8A2w3td0tpiQTnSC8J8RqzTNkA045PmDb8R9bwvuo2cLEQk4aU
QRB5frYzLmMO4+xzhdA14aW6EzTdor1e15eEKdNl6svkUiUYDA3ArUZoCjuMqv66ypqBEC54Vgtr
UpnhZXzMYsBkRSDtGrylu5COXObw0feLayApjyz0h4QzEDGxFoItj6DDh2W7ikOwUWDs+MUE8/SS
6QvlBUYtYWCDAUNGNJlLRisOwfM0jBG9QS0DTAOeTlJw5M1g6Dqt9i/Mrq3u59m2rBL8o5bI8MFD
q/0CPEgEMcNwoC+Pjf+kqKod+JRkSkhusmp4ab2Fo7LPTiuaD6eeWYQXtU5JX74EsXD68hLkOqL5
lEeHK+NskceXjx0IT+pf4z5+L0ESSb63xMGKTPx1+jqhMK+5vDmeM3jONvpHSFvV1tYjzc99ocIx
mh9TzgBM3Y0GiFRRSiRJHbNl+c6xT9RCNwwq/7yf29Z2YldsFUGl2rnV1Z/5WpnMf/RrXM3mKxTV
UEehavBWcah4Nhc+tn4+3Ek+xRGb7TF+ii0AdcjWI4p57ovtMdYQgFImoQ0IJNv0qUR5nOSQ2MIz
mlkKCRCgr2QYBbpY2rkp6fICwYbBGZSYcWZ+mzyEK26yDHmUPFnYRIrDNjJP0YGyjR0Qcbz8WM1E
LXatqD5puHzFyccBccRAAt1pSsT0NEwmBELnmCov8LEGF1PMh3taB5/8imDiZsPYaZJTVU9U4pGL
zYc+uVNOXaXsTeOTT25ch9kjPQqwN/e436rg7sgqcmQVaXjVbDTf1wYY+vCN5X7OPN4WyieRWTFT
f0wfaf9/l8yyAzHjSLPa3lv4ySd3GMuaJ4f8PwcgJtGjRluca29z1JdSH+UEZ0OwXklnlDUJk1dh
JapNwzJ7ZgtkB/QC0NQ4Twez3BscCVww5MWYmK3ZpMtj2MIG7yt8yzxhKtAsJc9ndOF5rLr4wvSH
BOSAyvSOKyQIxD3Xyoca0oophTzfTrsLItW/zw3bzmcfebs2ueu7Ucctf9i0sTU0hMI9tvK61YRL
DRTKnM2ZM0MiGxCvyFA1o1XyLK3xrWQ9wiu/PR/JcpFNG+6K4/h2sf0MTqEoil6Fl1NC3AYKyREh
UGlDDqeLSNojWIQGMQFCv4vT6vpQQVY7xyPJlernppv9+yBov85HKo1zXhCW85CxG/lpX3U1tNyl
RgIEK535WAF19DB2ChUx2ozvSXswDBXpi4OoaiImgHUWNCC56smJk5IU0Nm1hrzTz3hX7B632YCO
+/3QwZuSc6uIGsw1qO/slZPGTNGLV+TkDTjjM1OHNKWLtn0Ip0wpTWs+ICr3LyYNvw6ZDtB3rEay
R2Ilw11qNqQ51j+cNgSDgDXqMF4IwTWg291i2JnjK6Ba5t7m8eFS0Dl9N22ALsvRxXbbaRkacrMV
0z0nKglOYAsNyZWZ2MLk0MRgX7wQ9wUvW3uq8mpGh0QknQyOwYFXaKlgON7aGTfpFsIPpDw3lf+e
r1WIkcVvZR6ZizcDGrhJIzOXaBsNCpT8nh+xU5LlyljYAfi24zu/1m2q2oBRIa2YuaBk4A98Wjiy
Sn4h7H71A/cTkLyWvRutuEozsSdcvm338nopJknMcn/TblzWzz1QPOmg+UEi95TUBH/Yxv68D019
n1lmGmRZSYjgDevLhMeGlnF6nx539Vlj9aICh8EhWEbcD9Rz6cUkJVASvdLmAEhgpsBAVMVgJkcC
pLEZPwdtBA2EaGXCkFlNcJx9Ikldj1App3BqJz1JOThGI5iRREU+I9rP4SU61D8yy2Q3qe2aEPjR
dlhnBBVYgKuE2xf2pEVv/oTWJPEHEgiUhbDqhi484GlLN/8r60cQzlYCT9N2+MqIWImuuOgeIVqC
UQbE2Ik9XI0DZn4RWlMrmipYnQRh/nlks/k1Y3WjnlBtVqJpRlPdO0kKxnyCV1QLpg+tBpOxb0zP
Wti97gp+vCJqjxonkcOOcNyseDup8UULhjOaOMBqIdUE7MwKH5CWGXkHnRM2+T0KVcPyUIfPGC4k
GX89iQye0bmaiD/iRltl2x7RAqMnsSJcz6y97yuuNiZ2Ta6EmZPgLwQ2nqqE5ACpuxTF0OUOBSb2
4MDGDVuyvBA9X2TDiGfT/YBodFzezwWRbbZjqaPDAswy4j88GhK017JsxTegB3PxwSTOgheiemOu
Ml3xswtJIU7ag7Z5qRQxUiwlBS1BtKY9Ji8rjyxrWvLTcIx43JZgXQJcBEbHV0KhXOAXbRiQzONs
mrzkgBr0d8ghpV5ogOsSZhnGbfzQTd6d3x+vp/mgPi7o9rmW+0CI6yyZWBxu3NPGyvoV6YfE0VAf
eDRokGZVGrzHPg+Eh3y4NVnARKeWrRJyRKKAFZ4H9DjdGyvvqkJtIbx+VvEuC3uEAFF0c2E3846F
NcyIP1VXAWMK0u2SPIkcZpsDW3Ey5p6EnMrXYVi+xW0WkNizpVDlUfjubSACJed2osHftAB2JiXC
dRxc7tuOzSs7DhW+ksUHGuGDOlqFgXCuGvjIjJkRoIVyDZ7HV2buswqwbX7MWx9qssNvu6Hu77p0
zkiuKTX6pAReCPbC6COKipXssCVSGhMNRsqJPjrc6RDWjKnGAMQ1eW3LIG+aeOjmos7d7pU1pwTZ
W0MIhjQLuB7D3BLN7IDewSXl+P8oFFzi4QwjBETP2Tr5d3hFBmmHBGdbWA5MTCbkYM7QcLcZaYsc
mA+kcdVqJbENgGMrG0cw9y0b1JlRsyzzDoeSWVDkrSOT8XzypWXKH5KZip6iJAfzKwkX3zqJ5a8w
3PPgP0MzJwmNAJmFeaJZB5roKdk5oiRqjnwCMcXTbTE7tvkc6fTuyFyrisFhyD4KwFdAivIKCYTH
vjBXFlJZlG0Dgg0/fcxG+OpXrPi+XFsC1CPwOhXIM0ciIcum/svjasF2Z6O2CpLK01yDzs6U2enR
VVKGDg0wM/VY4YshoqtNYN8XTHfHSVPI9pB9UZtdkL8FDqio6uGrUKm0B2IjsSCqnDFCfkn4kiTo
zCJUiEmgAPAxOmJXjLCOuogv/g4c2PfW/ReKwAM8et7Tj7T/UZaV0n11lOQ4P7CMsEpAUimkcC7n
Tq1ejTIitIeYT4r8gMtgdEBmXK7SHL+fv8pI2gA+dyYEtCWS1gFUDOgqEkYoG1s5PXyIrBwdrYJZ
za7JKhlWgMlLNB/LD8mBm0DQKKW1b6qe1UmxrewX7D4mdKcHuAOP9HNupyrjJ00SpyTNSZr4G1oG
cUToTGLzWV2VwZlih3RrATDgJ2CW84Hw0DcUkcwKppp7ZF0m81/P8Mx/TSRgfpvsNXnftHFMrSO/
EMdnHjPgLPajGpYQgXsMQIXk730SCFvpsWPUtavL6k0QiApMnslwClZY45z7Ihyg1+vmH9IMP/cA
yipnzA0Qhzezkxv6AW7KWFwStoGYatvlyHwH+SfTUifp62P8Io/nhnnQsD6K+hND8IoTPanb2c6K
0kBhtjpCAfwwkMtpulSeFXc3/LzFBuqO5xH8YuOkkbc/K9UX9qlBR/TmY0AV21NUgWwitIfqrkmF
vh6I2KTvYCcJVeu9dHpc+JOtDN+i77A7O+/hwPR5YQU0y0SHZQ4JPd3RSZiBjCNirwfsDPBK6ikk
o53XXvLC/2Y8GC04Vt4pBDJHsaUF/Eyf5gyUBUER9JcSLl4DgLKrkJlDo8lr4fggr2t3/EI2rub9
tApPrrmiYJ++barmSg1lfl/bgQFkecWgEws7mZYgTQtOatIp196fsYn8giFnklqqjoo1KLienasE
y5RvIJKhwpFVWCVVe5OVEWXsHvDYPY5zbthu2YaN8DPNry10oXQk+StLEaWUJ9sVTXp/+c1Exy9J
q30zZd/Nhl+HXYtNj4brCznBJCVupbMopE+c/Ze4XEVKKyv2PMpXDMgOVlAyHg7nhMzl92jDrs7B
6r0uR/8HKpTt2+xAQUbtBsZjKhyKTKD9xO3WHuwrJpcrcZPNHjAXHlnkOQSESPYSmJKngvXBNXv7
+q6Sj0lywp054NNpC8JhWa4Kkbo7N8PWoCHsWypew/asTr8sxobnuDOoJKeoJ6KZBOsgX/BpPqTf
woa8oKVnxoGVadS/y7gwwqBjSaTsHYkSD4cywCITJ8JwQI9pt59+ydScaqgdP+jY+1c2qr9xuRET
59/4HXAffleHmbtKNm7XPfas2EM5ywmzqvUK9TLlxEbjWv7ihrmPGMHb3Ohj4d0naTSi+ABhykbx
E6Jf60vfb7o7P+PmI7ryztJcURk81pl38LsD1Ztdup6GLvxRHaysM3j93JjwTVJ3DZ7luPXmnHQe
yAgDgNnFeVR8xD0T36YciEgKopr3gSYge65hJf1BZa1IL2421oYBz4aWGss0mPdCAUzPbRrUDD6v
VtPJdiR6c6h6hwblOVx/XpsfqAUDZeqLgujBD1u1tEzvly68Mv7KCpFq1pfpwkCH63Fe79zs7Cpm
91U7rvQ2nZChfZeIkcB31UyO5Dd9zi2AD2eZrmGHofB7flYlKIkn1NYYT4w1nFXhsx6O/TCFzWVt
SqBiclanVl75gv8ZfHpWeuB74QegVNDZgZeqRWEc85K/atJr/uWa7gn+OKl+seDU8LE3pXJ/BmWU
sIipI4qbLRBwtjKxJiPpd3YvG2gRG1eIoCE/srbt7nBNCJGbNKEHOS9ewevCKIJn0WUJMjm1OOU+
56RL4JFYLTr1MWugQU8EG099gJOtDtwDUyfwYKugl5BlxO9SPMtpnqxoPcctYXVR8C3OWc9V+bQ3
c/3g5gifOzk+EzNbmJonuR/dzF78VAYQzOx4jFBNKJke6o3xh7mXPHqCTOJWA2bobgBBvzqwtmuD
6xcvMSSZS9O+Rj+VYF21gyrgyCmd5exAlDm+GNqqudSr/4vfMG0CnNJuhJbmsCrOx3CRijxFKx+S
rDSlJeNY3dshTLg7it1vEUFTBS3huipYBoTDLDzH/9p8qhMK5abEju85EwP0tm7+7BDWqGnCN26d
AGwSckPZDwBeN75Hy511K4f4yjNLYPyxHkCQFYhcdRQAxogIIHw9LhIm4ibtIloSVaZzkxqyYn01
b0quFHiaGM+UoV+By+RaAQ2fx2Wf3gcNkfc8GY5X7n8Ydhi4ewPWApSB+L2FDAiXHPtcjXx7m6Rm
9XYFq4anHl9LwIRyG9Xo/RBcqgZLG63koItKEVRh7Mh8lBpbDyjE0wq4kblRbJRnyxf1rFVkAGDp
Ef1jGC7k/6e3Wc7NzJSdyLrZQHYEikyY5w3kgD2Z9/MHED8UWTmuEf8lfS1NGFViqFKFjYB60Zyj
vJUUn+xEzTwZycB3PIL9mHyevBqHqyGlO8t41FELnbPGtBU+4+5adkfHRsL/+iu/Nc8YcZ+5v7iQ
lPBuISG9wYmBgsYRbI8HThnosJBwLXzIrHEANgrmO1z19WRGMEC6NAm6RVmcBedmuyVEE48ltxIz
Y09jOq989nyU/ZQ1i5SORgVh2HG2x5O3s88uUNMqzzPlY7DN6KpaSUoYXXX+o+kzyPJc7ZwSa2jD
8ZRhj9DlG408Fx1tH7CPSbAmhUlXU6tBMIrEjwrcng8XEcgpKWLO+S3GFkeRxsQzDWaf4VFRdXL3
MZtuhULsq2hFsRGWx/Il2nMVS26SU2/W/lIKIhJ+HOVkuzS2MLMes0EFEw9HgnIhUEWNjCK1CKAY
Y2az7tFjJIcDNRixIC5qgsLJnaghUJn/EU8Hc6a+aw24P14XsqTHZmKcNoX8WceuXV8Off/skXwa
eDm4oi35ilrT9m5qg5KQI2VZqnA4vslyTGSjx1VcFUHspCWZ0V17cmCusGTbLI+iP2dtn3+aPVqV
GHoArifIgUOumps/QGOZK8Crbit/sYF8kTCPJARWcKQqkQMdh0WskLmgjCaqgZ2JoNqsO77CMkIv
6TZmHMf8Z4QYcQS15UKzEU/oCC5mckysTfA2vuGT7Cyn0Iqqkqblj8qIJREdZdg39qwx26+u4JaE
ynojVfk0/89pbWLUj2eG4BKA+M9zgm01R/mSgAghyyF7p3gLvxPJocHQxYLfNOzSTb5IFtPdIdTF
wfJgLewm7mdiq/sloTH0KTsIRmScgkOa4ahfH+aCaRbRTCTm5at5jSkmw23mz2VZQ1g66rCEDL9l
BKU7eXO6PdsVyMFOKE6pGlvb428DSZ3bF32YrOcunBKWKH7Zoep83tIkEgj2zhLq3buL1mQlb1KM
o6KNiwDAalXqY5dE+QRE12H+mfJIWEyR4W6q/Scy3egdppInqbKQurylIJw0DOYhmhGZUtCLLciI
MjRdKDp9ssswQSwGBFFEJdlbNaqjn1bdTzuMpv7Y1jNP1nbtK+RNcXTkK+5PUfKxKzLKxHf0viUv
obYQgRwYBYbuWetxVMqrnj1stV7GYR6B5bYeCIvwFEPCFnBIRzY2CRR+osrC+zb1fOrW55BPOp5v
ixDnueq35t/xBiZZom1w3izIYXjEtGwx8PfWYqcxot/FS9DAF5UGRHBQ231iiuYe6uYn8MkvEh7e
PJ6EAgc8NxBxQQXqquh8Tr9MM7nShtRbLFULYcxq3/Mtfp7CJnYNXeZzW2PN4kzY54z2h7+wGxhi
yt501XPCGwMw/dp0+HBCS6CGlToocB+zOFsyc0AZbmGuQABa+RR4H2jDkG1ovrNNhdMYJrRo4ZjZ
QsxfUlCxMaUDb+CvXS3MSPq/x6mWjYZOxzDKY+rkJ7UxJJZnW0UcAXLsLxE12YNKb2hPnuxAZbTs
yXvLFU4Zs2PlyFuIbK0kWEViPk8V1lh0zzIFsVDmOTV8rNB4xKHM982DDVYxakRrlaF0dUHYaSak
oKVgx8XsfPPbcm036rZkTmqH9Jn7ymQ+4WTl8qW0PNr2SIUtx3iIwysl+CQilHSDWm0+fB2oXJ+a
/WIgs4B7Axr5mpodTlcsDU/oRNHyGz2DFL2FhWQDCJQqCzGRx+zD9dnQekakX8YQDtIkbzetbG9v
wVOU+10k/7l+LPfHlZ6h9r05EN0qosxm7TYCTRF7UcvAB+d0ddsZOzI17A5XofHYx/d/XpqoYG7M
it9e3+EtctaIJ+atLO4uqPy7Ol79S19PxzfUooGCrn2dnyDHeP0Ao85rhuAtoGz1HOUAfpHH9Wts
TnhMv3TdEt4P10POwCo23JRTKzkQZzmeFbU3wrMC8MWvwfpinwfrpHzLhOxnooALWILeUrheGWOh
SprMRMull4fxiAIJxd+UW+oDlTmPnAHAQ/9DfqVRK9dJ8HwseBIsnwGvOIhH3FtpCu/cDkt5bvdD
+Mbbe8XHvo32H13tp08pikC5gbUjqtDQ179uNblbaEGme7bYC3eavT2brUXuDqDHHD+O6d7zT31z
NF9aFGVpRMaW0c0wHP5NMQjFsQm/nwSsRRzl8etdsLVvfQCHiws4gMReJC3+lknq+algDDXk5Ww6
F0GbktlSQJD+ksAI8nqPPXZ8kj1yhslbVVeGGq0e1LjbHuMBczLPoK1ehLENoZW6k76Nx18OSwGd
qL131dxtVWY9kmeVmv2e1x17cQE9c6SZvqDetdtxKZ2/7i6bwXB5k3YWEoCUn6N3/U6ntadJySem
kZdq9yw5MyamUD6wQfMnNL86kpMMR8RmYLocYC5h0EGSEJjUDdz7AKbQ5d83RM3Eb2RUAh/jMTUu
oVZDKxEho8GuoOjOYfTS+Z1jchM5q51jWvlljbiFmw9xLuABuuHwjo/ptcawqRI6QkSeoAXge4mC
4yneVE9LdZUU3csMU+yEqasMMyljNq/YzIVzC2oifxIFVH0s159zxl1liMI3D27ugl+mjoBLpjsU
gAJ+/El1Lefgk4miB+kQPe8tYdNymC/u83uQVfByxrKAEFfxkDzEHRvYS4vlE7vbvAxrGJaxEBdG
kHxLEE3LUsJ9/FJ78hJi8ZA8imrERMAJcnYiYkuoOAAcI5nCnQlQCkCEwnhoX5XqSutnnmyZKtD1
FT1waj5SeKea0eFHppmDHh95KtW+2F3Gpj1cKGIkD111+JLa9ENM01IoHFQLvuXUpxzaDqdAC7Ud
uB/HQe3B9MxOlggCzsbMjHLVWN4C05fk66PIpyVjRVQ6haq+/RofKiLPtrm+rKK1pEwjf6Z6e7tB
wCHnnO+2I/FBuYA1+AXyX3t2nUbxZQwbom06ciNLPKNLM8NTuB529yUtZkRRMEtLwz2YlJuzC6ct
oah4kkiVyzvVPkPkN0EOlWcaOS2b5QFtGydfjDcC9vYUW1bBKzn9N5rJKDyeQOPOWWmuAFht+Oo0
3foGkx3Rj6QBY9CjeODKvm2bPLnrd3Xl2/BTZjufGfpIZYD4wN21NEJUxWiRILMWOpM8OtxVoL8r
5lRdYyAKj1Wmg4bvDAkevZrg0YMH4cl+i3MSN0F4HrPkAx6xugzHYiB3265nFwf5kXIf8CAXd8QZ
xlYSifM2fExIQgDM1mexWMNAO0xiX2p8S6yrApTvYsYdUHFA8YR6ZMZynx0vaVOmMAcLD2ivmkxA
wlGlHClvUnSTsQLRRBqQTcClm2Gfkw7mxIN1fSPuQvotd8TrsUA7e2UDi8xmQ6KyHK8XGWD96Mhq
Jg20R6NgCvoasQtsLXIS2hZKNrgfMtYBTpY987g+2rmjVE51RDSWjXZ/Vw7a0AJw7CY96BINrIho
HgJJ8IhaEPFKhw9CmRf4t+G0CWWtPA58PIfhO5kqwCd7xm4S+2z0dQKLiHLLTDjuzku8C2HOHlSU
1oyRd5ps9t2uinCXmfS1w9UR6H/IRg4xpBoaIUGz1X1GK2NLyohKY/JSD5nqHr8RMpQPRijYYwKw
kFWqn8UsWUYC/QCX8pPfENLGDRuopxx88q5KvkIepKY2Jr0rACXhQ6icbqPf7hskcOrWQtY2FR7L
gjM1X1W88lliNxXvIBYcBRV3BraKjwvj9qncspTolFqal1N7Y3gEEFQoOGavS1iQAELfSPfUxuzK
HQbR7DlY2cbYA4lZhhu2thRxO/OFIKs2MnTbg+I3eY24IAGVDL2KWJvH4kryKRpZdIOcHkRe3Cno
zC/zpErYQOuCR7tEUH8qK3wX+dojZTeMWQhqjRyGGlrgUQ53bQnDPmwxAP3GRiRlm87z3h5f+TF5
YRKBrAPsg7F6HZXOVQAH/YPikksbC7bddip3rLcNj+DR1Z6kEvhrZMdr1ZzNKFeoNh7yteJJSJaI
3GK+82LMKiDA+kojbh6qgkoVPEpy+4kCwFTpEXnCpigECiCV2BodUBS5GPUH7RtKgdTzfJ8/Dnes
oA06/0K5kV75kKvSJ0bZ8t6V290RDRm6igonVCRhKmLzJhFhMkQKMn3mVihGlqR5ZUX4rBHEja4u
gFdEPqF8CtkY51tsPh12NUyBEJklP2H/K5GjRQSIf8ThRAv7t83qT05HuOPJ1zxoR1bzwN0xHFwe
oZdvve59PIX7181GgkglouCUgO+nya82He+2dH8uTPa7Cy1KD9+jLrjkStY5G8i4oo32tLqo/twn
bNVWeJg7AlNCwurRkcuHQeSESwdQTR5bER9no+sDUEop2pb0yn2fszAz3WJCqEr5RVRz41XDn3hE
fmDHgErix7kRMb1IZdMEcuNGijSkKBulNaBnKP1+RIAxad6klBz/Fc/9bndN8HO+Cr5wOZ6c+oro
tAJWMjo3IIRw8qOmw39D8gwtfFKXC6CVnL/4V58lAPb9fvus4mwX795sHp1OIGvgbAvEiOyYfisD
GCRNAaCwRHf/8kZMad2YAd1n+CmtqoaL7OPOAgRal2qAF2LDbpWPMian1U7iUjhMplKwFU9vIYsQ
nhDuv/ZpLGP7sdEF3EUJANyV1gJXSNRMV/FrpS39L8rKHczRevvsw2pxeF51FCSJYqjzC/p4WjEx
dZyjcjcSr2zLkzSp/tVOLayrfbd9TgZKzBGRUjYiGo8D+z/OznW5bWvb0q+Sym9hH9wvXWefqhap
qy3LliXbyR+U20lAAARA4krg6fsbi3EqplLS7q5yFFmWZZBYWGvOMcdFHkCtxel5VlhZcWiGuXvS
wK8cpi+twx04WwrWZJH3HQgZIC4ishrxcrfx35zV+yzxunnTP9kjB0S9YdtteYjOvDnNl2wX7zH3
Jh1Ns1ajUDqSuOmas4ZdSySDMw+z1qRtY0weEiEWmNu3YjOpZxR7zp9pWc7qugmi7UI7YUOA8h32
Io32m4kTCsINH0g+lN6yc1h2VBsZYTvaByurxpw0+u3Mcrtx2+xyxvQlm5JgPWgwd3S/gJSomc9G
wlqzBD4iyWKaroHfraaGfcNQae0DC4vaDxO5TYJBEqXiWcFmF1fBhrcVHPqYiHqUX7nLdOxcJ6KZ
JwLxwEaT4toKmKG1FhBBzi4TFfSwZzXZK8NhU/JD9vNTbDfvgRW71dQxJ4wxEsPXwrRSMKe+KNcG
URmzBTvbX50tw24sRgtmbRex8bD9AmYRj8OWeYcZMUOJlHPaCG0Eap1Zve3DJgd0MTQjE95KxjGM
vr0aCoiLLZF5PADZ9Rm7exEmXZE/ddsm/YCLy0e3qj6KxGKQYEkDjjP0hJJbFp5znzxUQwYmgeqp
WZJP5QwQL1i5qS3/s8BYKAHby9g6fIurrUtsNYWMgYshZ0KlqnliNV82dYZRZKrszVBCU/Zpvjrv
ICWW2+ImLnkPNEzUQe5PFAF+ApDHfO+Nwa4yFCcgdNAdaW43bLmcD1LYd2IZGdTC1Tcga4aZojzE
KrnUlLlEFYNQH9JPrpLGYq8zAr2MVUb3xcEtRMrweMeeoalVsYf5+3SCQcZGF49SnUXQFlT27lzw
zBAEIwSVhV6dJ2V1vj+URNFqaBunbAFeAlVAGR85FVq7U8mMYr+f/I9ey3NdOpwBWQqZ1RTfEELF
2USQKD75CHeFphR9EdWBT6IT5oscQRKUZDO/o4znOBs4IiMep5HFXp5bdtO9N+TVNqa2jzbhA8UO
2rWNG6BFlSMiR4gZEE17aJWoVVn0cq3jZ5lirw0cArL7rF4LTxgVO+FtqUxMxGmJ3gZLIib5Gl0o
eUkk8WUk0KDc8lxGKV2Aac3KLv0tiqEJgC/bOYV1BzPZkFq7HDxqBH3nDKfw8n0wakNhIT2a5e0j
OUCfgZ2uF787Y/7Yog7Pcp5AljB2D0wIEFqwsRnNZSF43a/YAhGSu7vM5fHHphRGGBOZS18gIHga
o8ZRNIQim+6aAAI2whEdb8WOWQ0Hq1zZeCRpmxhbWuGDUug6h7+mrNEawoCIzJOrwjXJIeoQZZ41
AD9+Jfkwz63vtPWtncGN6kKyDfaswrMln0EprGH7RHIUU749k4uJVy1W+wKkXo88HbWRrmbF41kd
79ylrxJOHgdNGXEQU0CF2gUjQzB42Mt+/y0Ykl+gMoMY5rz9hNLy6vZUdIAO6Bcw0gEGRx9g6Fwl
9E3oWnhgn7W5Zefh1i+f4kMNCwSrlaZmK45LjunskH32/OobBD7a4ZIhqfKMzjy/dynhduUTfIT5
1l7mpwgm56quure1FxIQRUADK3tYx31wftbO7lxYfsY/od5Hj4TMLM7aQ4UOBLD9EWIQLXDH0D2r
OSnbpB4xEv0mPqiwXcinHXtliMVfcUicxybSFAV3ccMFOyt8v0EsZtuP8cD6N6RyNLquSdRUMi9U
3ZIzNKYXcONyeTS1glh5vkR5Xc5zpn5m2nJy6933LKqQMqciKgmL+ZSNLkLZmiUsnYvugDa3qaEJ
T3h8IPlBInWYrYpS6C/0b4IARe9XOM9ZTTYbsN48P5YbNtjywAxFaueiAjWaQY3O6iUAU6w2xVMs
9CDGHPrCRuBB3UB6s8CDuh3Se9m/ysyap1fNa7O5OvOSvbWFTlg8mTGoGbBD+WQ+U8NJJMnGxOOp
GWulbR839NNn0RJtPHRxLYcu5+BAFaZjLbaI1QSB52BPDsj6wvpJgwnD8vUpKhhmGbwCN/YnVmTe
93MWuk+GvyyHzgaB7+qs7W30nAgLnxizqH/mh7JX1DzYa2EXZwxQ9oo3dJ5sb3ri/cUKaaAuNCb2
zPv5dujWMbcCKxUOetxSTSI7lyqdKuccTxo5MZxd9zrvDBCioogBlYKYedsyT7hVCVGkS7nzBqUQ
Zc483hDBSPFbnXluvS3QADtPeoJGLKglVzyLgKr9TVjaT3Jk1xYtc08OaneTBkHpPBnag1yHuhaB
xAZCrfAWG+eW0qpecZPwT6NIIgTr7M1uEMuA2Y/053/TyfN+b3ZDFriPJrgoSlcGOMgIed9jx4sW
jw7jVv+HiHQjjqus8uOJM4UQVdQM11mSXEsLrxcDWANlKr21LdgQAcDYJrvrSoZJcsZo7T+OTphq
SHggGvGm6bVaiX232J+G3m0T9YgQOIFazum5vlqqEsdCOBAFvczrcRjJs1cfx56dAJ1h5IwX36nf
L2n0PaLNNHkXzxRL2Gqk5321n8gD4EDiqYKchHNylmybG3YD+40UQ6OlXqgBqq5dDg8sUVgUHM2W
LXBOD72KF8Q47yMhu+LIlR2QR8Ag1N/j5tii2y9mpqSEKTAlgUNZhrwf8Wb4shTLV9NN61k4Ku9L
HmajspQNsa1D116o+nlwsstNmlBqesXHZqeKVfRiUm0W5j65B2rYu8zRmz2+kRw/jJVmhrVASbbP
0y1SZrY11VMzIyQEoYgPojK2UQ7ngAGDcHseYUbzyIIBEtl5YkAEs/2UG7F4WmgSPvGyTJd4EiZi
pC4wK2hWSAyahyyyQTMKiovO4ewVqxsy7h+pxU7bBWxCGNOD8oTg3og5vhgYp229HR681qd0DPIv
U95ll4sIfYCJzIYOSE68XuOSV80+nGd2ESwEvAJhfiKp8ezTx8CL3BS1XdmwqcpLeVorh1Puk9PE
EEhB7PgZazwvlzxF1moQqShmKbc9JspKvWqhavz803/9z39/O/yv7Hc2tu2MIchP9VBRdNd99++f
n18XQVLYgdqM5uVFcmrTM9p7UJ5DkEF4h7sBhiLzLR0laBBuxHiV12eHt46yCYzXJ9P0KcXHl9GD
npzvXp+vXNcz9w+uK4b3p4uyucQTs5d620MXysMYjRk+ES7bAG5UZivAHMde9Nr5Gp7TeuTLdLg8
VO4D5eFVtyNhogOBSdx3HlbDzNBeubRntzJx/cB2AgfzMjdO4tMdLSyjvYMM+26KyYLQjpYyWhaF
mZ7U6AMwkLuyRvdXadB1L9O+usZY/aPVYyIkXSBRxVbAKfvylZngnx8sU8jTjUh0iHFWwzrlNCR7
7IvMRRSf3dGFwl3GaY6yXHAUo5BLG5u6qUwxAIXGjO+ZyahXTBX1qgJGUA5fZKp0CbdTYIWc5JTz
qJnyy9f5bNHhmxLavo81Kd5v+MCdmtDuio29SQ/VO7PoiE2ZysMHnQN6GDISNhBE38gAwhB0G467
P2MUFJ/QKibCws4LTsnL12V8oP/+/p1e18miW3zsQLbtWL3TWZXlNIYL6W+AC0YbZmcwuskTCW13
tY8BQQxZsaKn8QPcz8jz+B7NMtnFI2PS+7ZP7grMkGpmq+1d3LLhSZGnd1ZL4D9I9jxdm6ev4MS+
vU1Hp67b8PjOSt3PlgoFhWCaGWUH24ic2G2GIDLSUkCL73BIjvX7pV+AsrHf5p193RHPBI49e2cJ
HMUmNSHk69QhParoefK+4p31EQ6nYBFTB/u7W1AU2BD2MtxyKFWFXAXwZaYE8HUGnrvbj1X2tuzY
o32b2bzhbh0pXgtnH6H2FGg9VAoYBYBKHaVTU+usiKw9ak42dMCsR3PAGCprNqS/mFT2DlBeM8Uy
FHnBCd4aw8PMghPrx5wp5RaiX8KfeQeaYSvg6FUiSwcGaIqLqQ/eGkQRCJ+xg8BlLWAVt3bJcdYk
xePowXA1PkBFzxAshxIA+4+jTlPOJXK7B03yYlixGJlwZhtb+wg48yxCdLhBe7t9d9QbFSxFZOOv
7BfOqU2hVktIvCGPohcQcXay3tuuS7iodHyUnaXfEWFElJHqLuku1KOJRJNFPH9/WiwplBjBLSYQ
hBT02K4qjpHgaEUrvx5O7Nj/tJzZZUnjc0Pq6dM0gqLKwqLNt/W7ab4zlrr8H3/U7+663/9/tE/N
vpvr8gmuqHzx+Amf8yuWlfHfvY3lfoiznCx3v3/kE35Rs9BIHz/B/pTPj78wROVXNz3+ZY4rc9TN
N/MofTc1xhb177+OhqjHj0cfVG0Exs2WjxidNt0dbSKf8xF30/G7py1ovcxOC0S78hQ/fm6Nf3ra
8hXZnxbfjp8Y49Pjp0cj2+NHJMPMH9f/H5sk0Vg8yS72SszAfyzol9jZM7NZjluMKhlYOB9yZ76K
CHaIfRB1lAxwgq6NdEFpr80BZjrtN+flRRYBNfB/0XZR8BB8gL14zqrDaUZpkEoajg6Hpz49fNtm
2UVbJHcvv4B/WvUReB8xqqRxxOGpiStan3aaM/Yi42hlgT4GnDaUPGING31RR8qL8lMzb/jQleMl
cCwDAZ1BC36UsHoUygTZ4quXcx4d6NhfvsRnTRMPJlN2H1cx9l+qjBMLvjolJQRQs3qnZKZJ2Q8u
TrAWfWMD9wGNwbWOnHhkW+wKBsIK3lCYuI85e4crYJPhJOjrO/ABBfifQNYU0iFhkkzEFCxSDnhA
Ek2kqfYCIiR/dp31mrSop1iwsxVSrrn9MaMTtOnoZQ55YqMH//BUI6D1uJSXX/8zW0S9fmy1qZkB
zV1qrR/XGFBBVKZJMjzKxB1fo7e+zXguJVyD4kAopzBaWRDqBdp4rttT/V6ITIF0RxVpHb1WtDxz
zqd/tWGCMOnGZZ6Vc3JPWhZEEy0hqeM2Ryo2tbEN/EK/1dFfqmr2c3JwZMeKR6iy3sybXU9f/I5J
ec7voakoJkwulXbGnkPRpWKrxqpNjgrK3es69EmQFZockMyDK4HTreCBlqwAbbIjGVqvvNenlTav
CxtA/BRJPbRJfjnxqmVc1e7CECmeT3IxlJDrvoIos2AprEy3LH4zLcQioVXV0Lqk0ClxUkTdYp4F
vFkLmpfF5lnAhPflS0v0T/9QNThORK8UBT5RlzYH1Y/LAAYIIM5ua79XPSbL/gxrOyRRdALcgxGp
hIxFu13wRr6hsoHc2vFFlG8uwMu+6DzGrADEVvY+cQhLglrMJA6SeaDxi44Axllfuh4JOpa7ncd8
E1S33OAfY4JvQXgx3wRWe5wKxlsbAFHZwWrALysqe88eja2/1eDGCTtU36QikBn0hSJetGQbYqO+
n6NassItbItCRUE4ptOje9F2qHVcojYAyaP2YIErXkGwvwkeYI9UoJgoIcfKHK9NPG9hVr+dQ8gj
VMbuMl8N7aVcYBWarv1YBm1GxVYTS1cGOB5j+479rtZdT2d1IOYlwsNXgQw11kEifemF/Afb7rOz
nJvphwFYUMAd5an+8Wa2w8iANQxs/IN5U6QUAEOfNoe1rIUBbN93u9HEjhkJDKVpWdfvyjxA9wT7
A2p4AbD7egf8LBuM9R8BS+HMQe4vMNXJ+vcWnvuYt135VMaCFTyfZcABRlbtwzQzxiOoDXDyF7XA
mFPddPVwq12V+cslKbxvRlpnE565IZSOGWOOINzvw0tF2rz8RHBp//BIsAeRcEGIVOKaR+ZvcFox
bPONDepHxJHQZbIBCfaxaSzkKqN/UE+HldIXc3dR99yFgfNFiRdTdDSJ6YIdRjezC7kEE2XlXJgE
W16yCV42k3L4LSMZb0rSUBcpSXvpMBwGLGt6ZuNTCJcHh+SsZIfwNJinF2fni2t2Qo4MHfIaTDXo
DjhYEcbzyOg8ndDP1TDyi+imD6itvYjZMe59RD8djaHju6SrLhwLqN8OObbap6YbPyhaOiKjXKWn
yTJ3RGdil0yp5mlkFGBs/FOBD7OwxBOZ3ZYGS0lpOgZLOAo+pqhC4rtK4k4RhHGybRRYREBRvOFN
BCJUv6lH8dgV8QIYrCqLOs5oC9j3TPtw4IfstCLQ49LoFWQcIpoEshMJlzm+1rdaL3jXF2rzxLHU
XWrInYwLUDsSvoTmLDZwNHvYRDCHvsZ09bW9/R9WC0BiwFOX4FhEkvGPz9yY9Ltgyg/Om3E/PW6i
6qkZvccs6vDvZubX5W/jZXgjp2S9ARIAwHjcnudOcr6bDjfiJ+ugbw+vmrs+vzDXeKf6NqgrS+Hk
MI32UV+49s5508W4QibWm3Kh4z4cPsiJA6uYz4hEbnRrJ5y/yx2kdfotdf+mKuFwVVK4aC4vP1/P
4upJVAY/AYsJ3dADgTq9rj5jTnXYUQtSeHyH6LTMzSGOQwLjIN4k+F8MJEr4iIpqy2KiPDkRTB8N
bAYlzIT7eBz8EceOqkSxs8RTfb1Y+ofCxHVczwm9kEoxckxo69+2hCWd/MNAAszbpsf+xB6Yy5oj
kg1Btk1xs3u/nScGrllwpywXLwzyc2exYegDL4KiIKdXC9ugAoUn2DSDjYJM82j+tXONqLtt/V70
Pp0akzKkgWBU/UUo+S8MS0zLBBbarSGg6ZNX7ove9x8rAZftmVfoKzSPMvTHhdw6fZ8Ni9t/iIby
3nEkcSHUXqecTg/fpyrkMBSsFWMveS4xWakAVkBU1bhlQXQNYKqe2YhNKlIKAuyr1+9G8E9XirEQ
J10Subi7nSAwY+p7U7DfOtRIRxsPhV/7HYHXbMJ6zD1S2AxFUnuFADBNaFeT3VzM+/k8rRKoQty1
A0YDC7PG3eS/bRcvXZc4axvkg4ksA6JJgsWcRedxk+QjoklYtrM+CTtrvOM8pfGol4BXf5tE0wWO
/3WSYwT3R8+W+DmKLJcwcwSDJfDNKe78DewRZDrdanZTcSWna526/hYPoqKFp/HyrX3ejvHIKbSJ
y6Dh4T378dbWCLYaZ7/dvtMbJLdGJVKplo6z6IaJ3qWaGqvbfN7MFF9cthd1q91UmYbMgJYb6hag
LctCssJJ8Mr1uc9QEuH2AKuxGxOk5CendzROqm2HUQmQ8xrlsH1b2o+AEPqdCW85xrnwleOv4xeP
YASQw1+fIMja/xnrc4JEGGiCv/YdpeBTUInjN/HxmDbHVwAmuvARYCL+K4rpiFj8leUDUHFELI4f
BVcQEP1XwFxmXfvvFdzSK3IJGOMIVfA5eS384redsneOnwJK8Am//SuPCbDiiFTw9QXLOQEYfOQX
uAVfa/tKiWZHEOOY4gL+8BeCUTcrmXIrr0foBWDG988NmLFup0c+4Zc3oHUWwsFHPn/5hhp8/mQv
cX0Q8piQbnaS070k2iIdDeGVv5F+YNo13xRxOSXsnaprskGBiYwm9ei0KhYk0wXh1wlVjundmLb3
Tne4sg/+utkT8bKj1cCtX62TTDxUGMF4vWKeDpEByyTCICQ+A/W7D1L3QUvbNB6E4DZbBa3RxrgU
TDltIc70kisq5FL7lEJAY7h+ohWpCTECAsG2yhfmeXnSxqa5pn3AuRDopCRn2zQXkn7qbHI6dGgu
nLkdXdsOc3DFh4bjJeYd6xaEHd9DJGRwJWmN9P+I4PU1InHA6eDmDB+6Np7rkHO6oXwDCVQ0dFda
zNXIh2Qiq1ANlWYkOL1ym543f2TfBpzG9MlMC8xG+7djrSjCg4OV7XA3OaRQu4D+VLfKJoG9faPB
ht7o2KVrg+ppLJuARaBPfxF/UGxzf6ZPxHq8CajHlO89UFoguQXHpT4H2dQ+qEZdP0DZxhwnF8qg
Z1Nhkk5kXZenjBEpKvUVZ0EnlOD7zNVwqCv9pGm5vdxiudMAmyDN5Y2167WcipUDnsHB72YdQfG1
CehhYKQuC1yN+KvNupwISthAeyRZJKLv1LwggkGnlHRRSOMW+0cY+2ovde5a23gNDnFpqkdq/pZR
eZvDJfMSKUJ4NbVaJUQ+5HpEPS9T75n6GkxOrrWYX75Hz/LgKZfomGiJwyAk/NQ+adDbzRB47TTN
sAgQA/6ZB69KXI2vsQUNlWzPAcxSVBWeVcFbrVdV78qDlyGUqMX/gUW/zo2Tx5yAQz8IGL0FUJ9P
SrkRCnnbLK79tqvgvWQJ3KTSWr6Wrfeu8RumN5RJCU4g4AA23aWGI2ZlxHs4Ksn0cVfbn033LfGg
326/pVPzJd2mA60KBpUbUdvwvyoPCG8F58Tk0yh+QPdASL6iTSBHQjyuw/EdDlC/RBKFv3wHfFPC
//gyPb7IpJQbEPuRfXJ8Qu8I3HkXFg9V+5APQbSyD3Lvq9FN2Bts0i0FVIVMGqgXOh9+G8aQ2RM5
stmnat4/1nPwy1gwj7AHxEReKcqg1yxXsiCNtyn2I5GcLLLPcTCwmF0EHB2hL8ZrqpSaMYYmDr2i
xxJixrHNjG+6Glltg+7s3u6jJed992a6Rg7Re3vul/eTC1/AEKjjPP3qOfk5m0nqnYMOQCzaVeud
Vd6GXntD61h/asc3YefaV84wfc734Xro/xiH4jL0AXUu5sVHZzhkN1bP8vLwrrtU+VnLwGoZJfPu
GSphGtd+gcO0fbDqoW3OrZ4/blVHRVOxXMEobLNzq8NyRTW6XGp9CvbbqXdQPDvb/Dbe8DbIj1rm
zQcK/evRS2bca/ekJjQYorHjw8obkQFIigcQiyVSfJDd1gZGe7cB0UFOynfArYuRSEdgmAE0C9+Y
uqAxhH6O5IIhzR8lZt+0zKgUpxnIlVQCGGHYH6jliMVALNNm8wGU3aZqjKd7v9ju3pUxQn0U4V2S
wvSwqQnjYUSylUMPJtwAV926RixmYbDhW+i7U5hOWYQtIYbBWJ1sR0g0fTnfx/HS3YJ/P/XJlF4u
vuXCLu7q2ylFSGm7uL41rWybpOXlTrFaKKMRNHNVM++2f+DruOKBjB70uPe902E9AREDdkl+4xeQ
DCFXNR/iYNpAJvHwA7DxMWfKyqv0KTLR08Fak/+1MWTslm68tqOcszavPLr6CIZd4OOrPkBGiWts
EU1Og/E3k/XQVEEQs0ON4Lab7aoWqTiSwQyzwj+m4IAhzhxMn2RaBq+dJYQ8qrEh6uos7+Kwe5g8
7OpMhocxUI8cKDHyf8Zf6xHkwgM4CfyrOEffHkOYdQHh8RVNLpstXvH1ZrmCLvHUTdxEO4S9OHWY
jnTYeL5t+IdxP0hgdNdI3TMPbzo4irAq99CpGx9de9zCrfQryJd7CBjX+QwOa6de9XsJHR2lUr19
2w/5cpmgYVh1SYB9ZCsSaCf+tKQYECaBa2N8YssKsmPj9TZc0+QTW4e32m2h8I5FVZAsB6vGz+34
BoNQjBtSvq0rsuCanK7gI9ZznOgYmWFsxML0UFKz513YTCBkfuG93RbkdI/LLXRsqIIFbL2mhXXN
sPnRCE3xjkHKH2wwGm15fYi6kGa0cYdNkwyKQlbmlNqyXIJzmDkwIYzVQ7YZwB7LhoXUlKgIWBm7
C8T41eWeJ5YIHOylFfGWWTsI7lpVwKFQlYiQwQ0TKR5eLrtV2tXeKt8PaBsSGEO+w6uPkJbp6owT
TxnyY2Eck1kgV5EBk5Ypxs0jQ3VDV5ENb2ChEmmyxRKJ90OxO/JAOEDnzbDBvWjTZvfYVHxNWHA2
Mi6u5SVv7MDLTmQmsBx8AO3udhe4ZD9MrnMbOTx73gBdoCF+ilYKIZmSWozJrdG6RhG6/6KeogfP
oegzAWeFXqWRtxsWPSfX/NHI4+oCIVDtQy6PfJxKlyhErpbie1VLTjDO8K1GB2cN874ACkC6H2nz
iwYvebYCcK9OSN4ej77CYXPJ2OJtpEaGNYssLBOjfLo4tC0iZNa6MT7o9ug3F3m7Fh4fRo+issSR
DPNAD/mHjDJEaMwqMd2J2209bXEtw/GoBexCRIBJY0pqowvbsTjw+MkHHrNl3hRg++vYR7YyJXK7
1cmJ7RWHtBJo4h1/0Gyi+MaIU9SQdr4MQgPW7NiLTHtwPHJKsO/LFn4crMz37Z67jg4DTpkMdHm+
vtkZuvq5PaBDkt8d3pioqVAyZqFX3LWavXshQTULp2e3x5fRb0PWRbWH/KZd3vgB+nCV1x2QBBwu
9kNIucifPR7Alvu69jJaHmUN1DM/eyGn3UjY2gQ+nrEqjtvA0PyihGcEa3LYai7KUOPlBiWxXrUt
GheJ/JVUBkKBuNTFSDNdBgmcYRQsAOWLz0HQujxci8dJMWLL8mTNbL74KcM0LoJdNy9WXj50Pe9y
uUxfWBdYYyju5bUS5Fmh5TEU8z0mdbC12A1/bOAXhH27Khjt9yLWkY3yoavpgA6qOxixAPXCwVPB
zehI3pXk/sRT+GDqLiYVmJfhigmFkYBHYy+/JfmNgErjfXbgMGYk2YUkBzdYQjGCnSyMc+BUZd0R
fvVHWP8NjhCAWVwiYBuVv4WsAt/djsSIBUBO718NX6wgK0Xf8/IbYMZQpyUYE0EmG9wzOE0nAEHk
wtQoWrv7oEpbCK+6DkknlFNpw7g0zQXdCQFc0JxoJSWkk9qwW+g80WfLbvQq27EOiQbVq1futJKe
YvymjGxO07YWKmNX8Dfx5Y+RwLBFM34CG8ep58MIdUoTEn8J3kpIIeqWoWVQ9Rf8xJdf8z+AIuRK
27abUHmKBndy0y1v3/llv50+Cu3Gp/+m3OKFvPtmpE0SWWFB85sd0qkFxDcySazc9i4v618Y+F4L
ccbZyngGCnnWnN3bNt8O5fa9oHfh+uqH5NTtge1pqqtwBwSGr9w7w7v88d4ZVhJ8OS+KmKicAosk
o4RJuNndq2tU76+1KR4kdN5PYV/9il4W/mnaoGyhKyS2QPzkaQZwJBpQI171COJd+yUj2xEzMpJa
4i2VMQ37PWFRa8ktRPXWfZWDa+xobAdtEH8GzeJk5qMRkz3799hjffYjNAOIFKS3Btm8MBI62Qjk
mDcxBmyondbG1Kjb3EceNgrcajZCQjre043gF8MTFata57HyyRyLrf2vfjgTMIwnOKMG4AMiLM2K
Ig6kJZejpbuXJFzbFZ3Ce0roL4Imo/zwpEVkBemnlxeQyT7+8Y0nEBm0L7S9kE/sk3EgYWVFWlfM
RqX2KisGVNP2kcV0q3xUvd8+bDRf+lsxUA0GoIiDAkclGnIRGroMugYrwtBJcu4cIlDltxjjG2IJ
/QUJO4m5ZnyQykiIyNwiINIKu7gWlFS1vqTWQoXF6KiJ25WekLEZJAKGoFHxGpj4HEuEN8NK8xl6
2JhWnXRr+EjsNwfYVPc6dBR4GRO5Jo0KnDOw1oRXg9N9R4CvumYpfzQXm+BWc/WUSQo/9TpkUhI0
CbN5/c78w0A0SRgx+h4kVpDsZ1w9y9tGQZ/RIsMMiSt2qJLrc/g/W5qPz7+2NEHtyjHS1iw2iRzI
GHqtDKbsIBIiRFPsMPnAjhV3UUOQ1weiBk4/WUZ/v9jTfahu5nxAy+R8kNZQA0t/273pYCN9p75O
e5gBLDGdO5nP2QCDU2eOlljHHAMY740vozaBN0Zr2LDcfFwYQx4/lpD8+DBquqnt4ibJth9iGZ8Y
0gwEmQWr8P1U38eH9AJ3nLWZuuKx9PLD8pwPAz4eJkEAS4/zKQpPdinrQHWzqVMoS99PGBIuDT7O
iFqDgQbuiJx75ABmhh7CWCDoFTAZWl+l1/jh5Wsy8/of3nkxBhE3JMRXRp57euwXe+ST7i6cHkXO
UFSzQFJj5xuk4XkSNB+NmMDwxwEacd29wQyaFoz1DH9cAz03rC/aOLpUEkk0qapkSPzyZcbaR364
TPI1wRG5vjBGfvKMSpSnNch+1NxrceiJE9eRYG0KEaDDgQoF2ojfsKrRwEztEdyTCC8eKWZHSkl0
BDcTgJpcLQXm2qV13vdY/LBgsCWjE+RRyDEunZiZa5osgyiNwUvm6LFPzEk200AyotYkGehQExqd
HEJ1xe0oSalGow07K6GjKozVH255VL0xBNXEe9gPuyuOHGp5CAjYeokpIjC3qfDK0idiFZtiANJx
XeX3BVum57OBMHeifr6fLChUBKNqYJbhJcPeelsWpEnDJoOD+i5yqgURPYcWnilARGN+j0Dt7vgV
OQlKe7Twul++Oe4zjFc3B+4R4gMfY15DyP4bxttWUY601D7eHLUgpE+C1R3A5EeRMFy8OD2IMCWp
W1vQW9aR/HblUCcCRtZyIvr+g9Ev9tQVC6HS8B5qya4KaGKtbGdfvubo+TWHqBL8GKiBgtc9jW21
XDuYEnt7oNPlyjBYX3Xejig5BGZHJ0jiI8ALlUxpw25u7EPzJsuIV7MrmieU+7/a4w4YZRy421Kb
IL7HWsLYzdUARsazumPWuXZwwHzo+zKFdZIHUCVBCYTxGG6yDGlodP3LxqMciLJpXiVZXb43OLLJ
LKiL4JORlZaOkCD8dYwnaxYy5WhcGQCRyT1WWGiZhegATzWLui6n6NeD1b+395CVa5oovLfMdJBG
TNFG/B1y6Ip8uUL3DrITcwzYgKTlngaTvoj+F/c4zZ6liiiwnSuKxl6bltGg0uNg/bJL9ukNTMy3
WEWWq3aUZw2Boi/frOcAdQz2CwfHZmrMUP+U3FO0vTPZhCzf+zNnLQWEtn4NA+j8LzmzLvVMTpg7
lHjCGYk12M13glRU8fpNEjSk+WXkxH3l6p5VA4ygfK4PPhTcZ+7MaeeEedwOBee9aq10jB5zCwoU
BsldHj2UAW+kiszGFT5iZ/cZGdBm0AMhysxdmBC1PQHWVn1VVfZds+t+ffkKzVn/990zcSAZOdTk
0Eio9p2TKyy80W78FBfcJkGta1IGTKpqbOGXkEWIHslQWK4aYoiAcOiaiarEH5zdkpeBps1oYbfA
GkY1bQF7rt2w2164+yVg18Utc5oEtLbY9lg8+jbDi7ivhuOQJu6UljpTYPdW+ZsJ3cFmDmdXD8zq
6Pt+wKmg3PFtTYNdbtnKGU14FLKpHiW+LDaVg9NN9NRZTWsO3w9sa6tDHygGaSrfq6CplmOCBCFE
74Vw7KhJ4vWhrVxIgW30YJ6C2kbFHwd8swRlrQNoWwawmar+i+w0Y7cGckDiZmxNywTb+ApvjQ63
SFKOIB5UrCBCOH7dF4c/2hBZSXQA1LMAbrotkLqItlbDxRIl8cvL9/HZkB0SEGQxO4bnZiPBCE7u
o8W/v8FZcXj8Xnd23BAyNyAZkLio1qaU15c/0K7AbpGbbxyOT2o9GDvcZSQK4QhCaUwnLX7t6xSP
Z49qgsUzWaw8EH7o8MyeXGId7reHvg3rx2zhmFRYvIt/n3JQbFBWCUNRm2nq1rlc1J+J9rJcI3EV
2IUG2ohsaf/H5v+Zf5LQJdLvetpDBHacDLpQxUyWV089s0IaMKqHiSR7f3T/wF/lOnGWTxosmhx6
8c18vOFVCKdYiQ+H5F3lHy7gaD1tguWLGg9N40bGviy5V/rZE35gYuhLgU1tyrupydfJu1hgcJx4
w2iDkTIObMjogRkLE+1WnDh/QFqFgiWz+hVQ+1W3F3Oa/4Axj40RjSSRQ9Z+WpsF+F8/CA07Izz8
hnVwm2eb/uS3/3OXf2ubrvmj/2/9tb++7ce/9D//e+j69us2/1r/dD60v38dfmr++Olj/7XPMej8
1p3+3R9+FP/in1e0/tp//eE3F3Wf9/OH4fd2fvi9G7b9d5GkvvM//cOffjc/5XHe/f7vn781Q93r
p2W4Efz85x/d/IbGkvf8Lw2mfvyff/bua8VfM68v/3r6F37/2vWSZ/4LqTCZ57DPPO6ebt/0u/4k
+RfFP/gEx1lEzR1q1Fo3TKj+/bOf/MuGuk0N5YaOxFV0B10zmD8K/+VFse3bHtw/zhnb+/n764at
InHo8Sb9s1jU8wL3h2o6grOHmjliPu1SszF3PCHL4hrbb2K8HldpxijBtuvqcsdGslgVbmhpdXhz
OFDzBp/dg73qcWq5yWaLdLbDG4Rp4wr7WqY1zR4yZxCSmeSt56z71as2PhBWvvK2cY2vJH6CWOet
MDTarJwcj0KPyFkGloT8hA9MP2Io1O6nAcm7HTbn/cZtV5tNiDS4xzh1qgfs+svzgbn8KvHyD6Nf
fTgscwbP042xRBjeztn0NY37fuVOJEsfxvLX2NqB99Iprt4gRg3eVxXbcQRQez4kzfkBNBtQpQ6u
DuWTlfbtap85l24zfCaQBPPAMfkjdkGDizDrb/rmvvb7VRXWzjsqEohaaXIT5GlynhAJd57siul8
Jr0Layzas4Pd5OdJcrtxBg/rrqfuYufE+cPkYxGa3G+qfXu5Y0viXNrs0RpcbPDovOt2y8PWnu/C
cPPuEFSfqnqfXjlZ+cXZjLxZHEbhtL+wxnkVhAW8sWCbn2+RSK8cK7zM23BYBfbHQxYs62hu6Vay
/bpK0//jhGOyjinIgl0UA9PH+3VvD8Pa2tiQGZpm3bd9e7H1NukqgCizDqclPQc969a+u7zdjZvm
xu3z7FxGKc6Q19f5hI1iEi3rCgr/aoyn7G1fpVf+vJ2YZBXYJcqqe4znDyPmSuvcW97mG8tZV/1v
9XberYLe+sNb6J2cw0BSRVkG63ZOpvPQa9y3UV7OPNZFvF6y+lueF+FqLqtinW6cdZAMh1WblpSV
7aYgdrFbLrzD7R7ACXsud7lJcvvJq+qB0Md4OE8b59qBJM8dSiRon4lNDZmijV1ngfCBFbn8pKBZ
uYvYaHNRkVF00/Q+Q4Gx61HjY+BX15jxhENyeOdsisdDipdQHz1Emz5abRuyFKiTg7Ecr4flOnP9
82SMghVBGQP3IOqgZkaYvNbMrpf0llGYzPZ6WMFWTdvQJ8l63mLIXtUbfOriDSG95e+pm8w3Dhor
QgNy/8Jymu6qznervk+yVV/WzBZ49edtPwaXnt++t8ma5Egt0fOX23F1iJNfq23Qr8ahd56Spfi8
ibp5NaS5c5EQalBHFwlySuY8h/36cGg3l6njb2/mblodIhxmh6T3bve5q/nVGK5TWp79uesupCE2
8Fq2yS+b3OpWQ+GvQVesh8Sv5vM5XLaroMW4kwdnVe/2sqTbxet90XJBY3ZZ2Yfk/LAwi49nBy4O
Y6p9MG2xHTrfHlBGbPAu4snpHmcsWgbooMMQx1fkDa17Z9tRFHvfXLcO+IdwXwmL8nrZY4VQ7VYQ
EHE3DQ8I5SerYvhIihCJR905w9QLLA0YofZT+ibZ9bjfutsO16P4fGctu3U3ARS5pXe43Pey+Nic
z+nu4YBH9+fQLnEpjbo18TzlVWvnH8J2bHgCad2Txc7O9w1/IyzfZaV/fcgiyJxD0F5ZhAOcb+q4
uUhH4iGWwV0VZeldkJZyFQaZu54jHGT2MQG/+9zDfi8tv1Agft3AQ7wovOq3bQ4ZEL/baIWv2cSt
sNy1l9wWCcNAN02dVRG2t5s4zC4Po30/t/uHcY8fDgbsNBRRercvPuODcIW8pLjZuZvfvHADQbzH
A3LHcq32/XkQjEwds+LRtYbd+Y6t4Tzde/0qj8N3TuXbl0M/rZlNTOs6ATcP84IJMQAcGW/wMsGb
z+ey+ApXYXvrzivXKS+H/bR7l7sBrmH/l6Tz2I4baZbwE+EcVMFvYdrTS6SoDQ4lDYGCdwX39P/X
9y60GZlpNgqVmRGREalxbeftwA+5nOUonor1EOBuHa/GiC55CLwwmObuSFn4qMCywrm0ojRIhxhq
60unEK2p9DwIueyjz/eLmCVUuJm/rrq1cOTL1A1CNnU6EI7u2rACi67ViHc9KChNYsoY+dIw75Ym
rjMtL2s6XDErRFHMJY0tu0/ATfHs9EuNVNgfokpZZPtO+cXNc+fkNRAwSMcfUq+zENR4H6L1jGMA
N8m71svI7eozZjgYFCZ6EOmp6suM3xEPZHJasV/N6kHUT4Pb+6QRNWW0CfeI+fzFN2z7SP6cHymz
iKRTje/K/XCGe5RkJUPL7JvzPJVHVQXTAd+aW79NKpaFPSWMW7GGB2jn/puNpCFWJP0x45g3Yker
8D52QKT+wUxli7OKq7SYjqJznHBwRg5SoJ9ZK7mfrOpiWs5Fmi1W38P2ZDSUTekUT24/hP22nFJj
f8y81Hlbphvu0voyYTMSb1LWoeOtyTQVDmeoCqKgme4RLZyabsU2qxq2A0TzUToG85BJLGMQTmL6
bWXrluybl52DMUOwYdVPvA7+cU2t78muukgb4jMv2fqw7Pbuwf+ihj0RfTnHATHrxOAsRxofADes
xCf0FHG9U7mdcW+56H8pZZPrCxl2B5/rCN+oPEwLC5/svD53kEkE2MS0IlPUp4UfNtq85t3notfz
VGFhjVLjWJvcDNoPYlJoNVmiUoUToM5StT9NTLEOquEUEJ7ympPLcyESrT/gCq+jVB2nOhvjXXVL
xGEV2P6qWowvcgkDY90TwrSe7z6jkdPGgpRRu0uNg0Vml+vlfyxnNOO0Ry9bZroP87mvD4gVw41N
hMsGrucFHvKhDwDGjy0N0FbwBHL6iI7cuCQXHp2Z82U5FcKhVH95o4nrvH9bfW88rbZxWnrvPCj/
XFlTkqr+ixzx29gY7TN+ZLepFR8s3gWJM4MIYbx47ubJS+6Oj1bbPFrdpBM1iWujuAOWFL4asgD1
j08KrZ1yJ9lVG81SF9G2Pq0SSq2ehIxntC7cg/GG9OQ0Qf9DWD5jZuxHkyLtz9q8Y5+jEuNJyMNq
O2Gz6nhYyZHRWeVHi5bqbMzefccf4SN74afU89/ND9+t1GleFv8UuICYZZ+kuzJvTpYXsVqydwz/
9aGoqzRBwvRJD4NgBa+YsCvUByHujOdbRWhkg7uh4IOrsaF5bL7lPL9lGdJ9aW1YI40Drs2ZiYbi
WRXTHmm58nDM5de+kN5gAdOEQd9ND9uybWFVo0K3Rb7ddg7YJqf9kinPSNgLGHFp471cbG3e6rVw
T5aoswdyTa6YGuehu6dRP+TdgWz1hX6j8qItRxJgGPZ8rFz1mGFzcsIsLI/rYnRJZx9ChgjjoR83
bO12HbkSc9Qcp81Iott5TVNyw7TNRkSTveOd+XMy3806yy6rdw6mpjgUC/4plT0COkzdeRVFFt5V
a1XjOhcxZmO43bUuIx18N/gBfaSRHuCeJNXX8+JqPjadZx4NN3gPsuUfRMXNLtb5kLviOK9Bfc7d
igKyN9a1uEfc9q6/P0q7wzR4Gp+wyj7iuHaojykPh7iOEd/TrYpWQnGOY6zI8z2PDIk4cd6GttOh
a9plWLhf9WSmJ29M32S+pGGwAU2Z7mlDmBUWg/NhGtgTdbp5doS0I6cTbWztO81GE05pddqd6qNt
UlyXg1QR6WWTyGjOxyBbWdBo5ycEHj6HtnzYC/KyyNJDgqdia+xtIrJzol5WMTAZCK63ul4Rrajt
AA7RUNzxqfWuYAXBMcWzKxLZKC+ViVqsVNFETwbGgDE9Kjmsloc8kgXX4xKwdjrl7MP53vCX8AoT
59N9eWoYFZTrEcLDb9VL1p+qseqORX7dTOveEBtWnLoWd4nbwhs4RVR0Fz0s2XkJ9MmQ3QCDaXPv
TXxpsI7JSIOMwb9fRMucI3o7u7XfHKYR4ZTdDN+F046hmtby7PlNgN5JfjuixseczaBwGsqbyzIu
Yj6Te3kLdYXAub4HJFql3SSzt/0ySekOU5+NUt0+sbGhj6rYf2TNCLCGyj3EMfAy3b+FIFcXoVLv
Wtp3iXZzQIb0dzKcH7UkNiCt+byeEXwgcflT9lTDRZysfl1OVp1+3/vsoZ++qwYMcLVtLOxbiY8C
DpC4s520lWK6bsvm4PjF6z516UkuJq1cy3dg+++yX/qwSd2Lt2VzCLbNxCbeNrU0SW2zoLEF1nNp
fDP6/1777EyoSuh63OZWZz169bXf1u3o17eKnOrTmk83vk5Uew0A7CD5liz7i11AP3EJB/aKDBHc
Yj/JOntlSwel2FBFYlwwFtm/8c/E23ndo2pokbupRoS6pQNvWvaDCI+Ieot+UJnUrHWs0cYaDk3h
ZlEk9t/VbJwEOs5k0+KiLZrwpejPc+mnx6LjLRvSnwb6jGRa0HgZD3OpWcMYzDmaPCsJ2PUBkOzZ
MqCpIoP2Kc8RlxN6eGpdjxI84L1rkl7o8mmsbo9nxVPOPee/ddn4/9YB37lYvIOEz4sDwjtpelwV
1hjpsjPY6WjrzFdNwuzVYazNRo2KHZEk+Zr7ec2Kf4MJUOwtck5WL0e+uxm/WNF+qgrNVco+M1cw
/9pMcF82vQzWpE9EBN3K1n3MAk8/VdYQp8I0oo4LI/J/cBsGMenoFJzdof0sBwPJq+gStpDjZV5+
piu6rHFs3KhxB4a3YXDDfWMqLmazvA6uYydSr/+2nOUCd5aPYnLKa91NBzln8/NIh//Uzz9E5oTs
Rxk/Fg5UYqtixBlt/as9/9GwxfM42KHzuOtpvVhGymPNWnGTnuIGTZdXyzDxLm7/WuD2Yd5zp2iu
s3RG+r+rZHCGt6Hi5fFr/2/rDXQF1U9jn7hvRv1OG1OGvaRzcHI/j11v9UMLKRISW+9e4NFwFs0e
45b8pFsDnayZHonB/DIYMyy5nNh+PxW2MMLUrKFaeag1mmzD2560Y3ix2BZKolNdLLPtQtloO2rJ
jLjK7LijMouZ2XcgC2ZXwxkvq2y6S2Y33XHVZR4Kr6G7taQ+0re9uSlOz+nYAxhYBr565aew3O6s
u7zGM/6HsdgWkmDrTbY1njs1aTA4EidTVWL41IwnYx0vudmJh3y9eWttPGYPhdfxcfB/TtjwuLFY
jdZ28MRBXfZ0snjRp5de7eJh2txD5zM4ZioYuejKh14NJDbwzEGP+rP5L8tThZHHdZO5TJRvnNwc
NsASXpWQ014kzf2hsBbk4Afr3y9reni0kIiSq7aMVHl37+sezG64WpNL0k0v7pLmD8I2yVrFuoZC
mW8HUihZmfQKkSxrnjR0XAcCzWiKCQrEzMwq5Huw0UltQDaDphefe4D/qQhuzCLnkSdwcLHa9/m1
O+QOprvXM0psRSgt+3fnZokwquyidRDlvW2GzqBoual3IctrEWTN3bgojavesIk6GH7ta5uF3aqK
kz9HlZml59U/GI59MgLkWu4I68IumFlhsJstjG/tdLS9+rHCeclR/bma18d6ud/69q4ZgjpmqSIl
qYpHrNJ0I+90O1ue2UCaGNfKDb50pR/IwiBLYV0vuuIjExCQA3eGUgwf9blNDY+7zP+vbJ2wU1mX
2Ax6aDABXWo7OFadyOKgBP5zghkhx4qNfltcfFHukdeoLOpHeWK8/6n3R+ZFhE61Eds78YVI619c
teJmpQiCLIz6QKIsXjMp9xF0beiJVSYOAbv4iA6HPihWYDV+tJRibuTDHDqNeJ18D0Cuav6UpVzJ
6oURL0vx1rwUFsep9YrfwTIdMCJ9wbHAOQWoD6km/ueM+eFBU+PSbVhw7SjGuFkJtByG6soGwCFF
FgS37n45LHJZ+jeWpaem0T9dxhA6NXUpWnH26jpW+z3BoF5iVC2EY1DiS4ECWFgt06H1r2aQYjZR
O2JI2ahwMFlILNYLH+9QmO0ezrbPVLz+8bcloHq4iTM54KOcJQatMDUqSfw4N2/u1pFreA+G4SyY
tJZPnNcgrjFwdrUb5YaWx9Eofm1j/r0hgwu1Uf2rU/WhIYUvju98G7Z3MYDf1kKgUUAaUO0pEV7G
WIRrEKTx2vkeo2fqkEI7XUlI38NaXf0OxWo2949EywVhb7Nbh+Q+P9bl4IUVBda8C6S3snz1stUO
pz27sJPCzNR18xO+lPhXNHdj6yESjoXdJWE29INm5E3CftUI5xqfSa7rHThrUY4RRnNpOBCGm9h2
PGdVEXW++VWwmxBzZAAmEA0NG+2f/IFjGCnViOsYY6oonxr6LV9ep1LXkbH56Ked/Ozs6urMwUvV
ruJiB8vf8lmyGPsLKX/k5q8WcFTcDYQj9nn9pqcgob8vz3pL3214aF5S+2w0LISwAzKGgdmDXBA7
mGCjk1POPjJRvLiBnpGS+O3BwZeILYnhXujq6xwQjCKIJSrmqrmkTvBb7/yZXf81+/Fdzml6IZ1K
g+314v56uvk/z2veZmP/Y2tyad2S76TOL5qkWfwKUWYft95IQ8vR3F0ju+HB91opN8kM+aubN/Ax
Y+HI9+gsJs6ev5CWNBsR++WowJzh5gG1Goi4E49oUvQA5Q6q0uynSYvo7sIZ1sOZt3hg4PU/+TjD
kYcfS4GUMqVRJ8MX6bo4W6X7L6h5BUczJE0E7E8rDSrh4Ni9LNcp4/MhVbsJu0DB2HOay7b7u7dc
SEpOJEGgmKOH+FdmexcFvfUq2MYM7U5/9zXd5CLJR1Wec8RmAfZ8749ixrinJNqFtEyHf7FoktUx
fhCdzIZjeZ26StDiBf+2zErQTVXHfsF6uk/Xkyq5BLycjbxqGOSFt5ykttb+5QMvPAabd5uUvYYg
Ojq5S+EE0ODozP2l1gjGJ7fie25e6nL5XIf+twtGb7yj5wuMZTmi621OY0Pom3qejUlxU6WPRVr8
zGpg1CrNY4sPAQb+CwFxjBD+j9dvn9l9o6wu05+ELc2TQ/tuqjmpHHWrJ/UyaqtPZmmCRgbNQ2Ng
PQScG00+tzFNHm/rIv8M3X9pjqdqNsEV1CYbHvMcayf/SVB9GsqltKN0+NS51BHLdHFWs1FMrhzs
/7wQeFeLl24y//Xg9bUtRSga9dwW8PX7bZvJUxvSw5q2H6PtVPGsSxIx3CxehThlZJ2eO6sN+2ah
ODSO5LzA+EzNwgIWbZZduXVcO5XF07mAMf+o+JSV3rwDlldWuObj73pFXIy1fokkmsmmFpfFIn1w
W9IL5ZSbAXX93RmwPJQiNrfhY2bx5oI3NxoXqV6Mxn1xyvKcNvfni1CJy299BKDY2SapK5QKXriq
/KG0jFfCAygVXCeRA3i0lm1SaOfFf1tboe/o2pdvCOaU7bdTbNeaS8cp86Njc3M1Qcb3/0ZcTtjv
1nMlllPHVmJNJ2pp+1gC3bSl4xNV3D+OeayC7L/7/bP331UrkgEbPogJBlJwl7MjhqukZmEa9tSW
8o9rYAVuDnU8i+mw8ssZnSwZlSvD+XFhOcEp66Oxze3b1Iwbqz/ZHGfZY4XMtKpBXjIAD7P+rkh4
jsATbmrCoJhJs7opnx91mSDia/MJp4LPdA5IlF7wvmRjbTwV1A8JmvLWSBnvIGtHa0sMl2/esLY8
TqcyOG/Bk3tXFOSFi8NRC5eqW/CpjOamB/gN51CADFyJ3GiuM736Wuw+QOb2XED/LcFEtJdZ/8SM
2Htl0esVN+AsqeT03AOSXypl7KGux+aYe/tjUOcewLr3Kc1VE5omjoOTPzTIHsLahxCZx+JzmRK3
d45cLCzpVa11rX0ek7n9YO/D+kgdgBB3ZuvonuQ1avPkLvlb2pt1RMbKk9dlyY5O4qZt/byO2k0C
OSbTXUyIZUNxzD5B/NmNbFMwRLgGXa5/crv/bpE6hHpcT3W6fPjDGPud9R/54YeAXNtQ9yKLdp0/
EgyvY/Jnz3BN5Lis06c3dg/lUltJla2/dz+97d5Co2J0T7KoT2AaAsQT1m6whwh8bTth5N1GU7vi
IQZQUzvLsRPNnNSFk94h0x9rE+TP3coVs1LRT4DapmluoQ2g+9obK1RNG7N/yRtaolf7PwLWDRKN
uDe+pxQkuUpjuFHbBwCvqsyPKkyuhs0XlPo7vWqdFtPJYJ1+2pXxtUF5CF3/Z6Te2disU7VGNgrI
/GiayxLWFj1VV/0yzhZ2tUmpPSfefQ1+O1dAzZxXttSaP2945HlXA1dyVG7Lpan6ZGr2POw6de+N
7IA6uZKWQEu5UN5iitEz9n4V31lrfRb65ukscXJdv3T1QtDDyt/NIH6tyl0ix88fPDb/saEeEtY6
KdxTZyUa101WIcElhfHd6PYrMDd5cuc9yqsWk5+i7NFlzzMjlf0zNScXaObuGlQrK+rzmRw/V/61
emNOVLXJo5G1RCJ76/iEAgx6TxVxVQs/CQROXcU4LgkQMkmhHbkG4VrxKTsXhnbH7PpsOeVXQP8u
6uEoRLAmK6C8ntXX7LgKDKa/swzFhwRaDxeLdUo/VRH3ihfKzPy7td6xI0eHVSWrPdJu33o2qTj5
Tn1wivah5ls828o6TU7Qs0rOT0KtYlktvcMJNXdgaZ7yVtjYUlux1t6h71P1mPr+WfnpD+H4H07W
39hqAwKWxRP8Wah1Vr9OjvlYD9wm+AZduPMHxF/CiYFrvxp3cW6u3Tyw3/lU80wTJYYCKjn71U82
zX1qh2lgnEkNeKw3HzDdGG+Ml+qsMiAQbTqfi+AED1pSkDF6IRb5i3fHi6WmpCzCekFf8M9GKsZZ
bZ7Qvkwt519JOVwavfOGu7cgH+fYNRoUBr9xpAKlsqAIUlVg8T/IxO8VF9OSgRYI9YZOY4ycIOeY
6W7k/dZUHm88O5V9bhwTp45gPRbVK3TFRzDJPc5XIDdvx1QdcwMZ98LNwtyQDDsNYG1et3WUwiYx
IdMmUaVxwRpKiT2Wbx649E+46N/kuI4vdZ7/F7wM+VOQzT8axXxhlsVv3oU5mj31ZiiVkjroBsfV
eSGKlPmFM2qJyg9NuVG4ZvMDt0B1t0kAhIE9IGE1YHrAU6OeRveFNkQsjTj4TvlryxHAM7yv8Wbt
B5pq78kN5C+4xCCZhHmzKvWqnUInWpvAS3IvLs1mnoEYN3wtsoqhteshGFPrOQj6k7+S1hBwTwyw
VpFsTD9kkHgxQbCf1UKzVwqUf4pXKVL5t1r23xO7IIfFt367stY31zNo7rLma9YYMO/rAGu0o5QA
ERnPC0Xy/wMoeqISfTz/gvmmjM4JYShDlXfWr4CTMdrVOyFqY6SChYDwzhuTTNn4lXSxwbI2RKjG
Z9hlOsA1/FA3ag2LPPu02rP2gSrG4uL6T6NygIy7PIvzbTvURv+vwd2RaPS+Dy27IM9xboH08nU7
pG5D7rzRU+jy9CapXftc4kUIMmBCTRPdlF99upiAHYOkHJid001EjEUrXdeWJR7Z83bB4On17sGv
PsvSM89VbxVHXXZvQ2pAbzdsx+JigW6P2TMHMwv7EcfeXG4/rEKIiM9XV24fEmk0ZPpHk9PJ0um0
Mc+CXcbGdKI9MN9Gly57nI1kVngX1mRlwoZI5IA1eJ7pOPXFd9shJmLbZ+Y3fu5IMA/94ibrVrlw
8HmboE8B5AitdPo31iwF67kFH6Gx6vqVCJZ6aOOe5fnYTU1wI3+YYCqrc4qU/ihXWHXnCIXJrVKw
d1xZ6m3r9X50i/HIMChPlEJnrhNzcMvYtrPr5rzoqV5OrKVScpqRkNdptyMaORZf83wPZYBnFXax
+0EE46UaDHHEPGQEn+9OxtL8XVdjYdzdgiizO/penQ1JzvK7uTUGyseA9CaMYkF+7soIG+SRzAWF
uKX7G9TKiXN7dsGGEBTN2wiebB8EkoWQNZPxMN25xzKP7dSmA/ZqzqdPu+Eyz2UoEVJbfOC6PoUd
eoSDWrOKndWNRNzyv8kVC64i9p3f+5PunMm13V9aKB5Uoo54WMvtJZhKGvJrvlZXWmAEBMp9VYH1
35ySeoGy9CKnS7MXBMpWBtF9dx0C+RKM61VWP/kNmyvDsh6a9EMZBt+aNrCpKUsiVSb70OvzNIz+
ZZJAxta8Y2KGSwYKmrt8VmRP2D/l577WyYYfa7xi2Q4x9jUXBvh/XcI9e+ANelVRdyfIs84Ld0Cm
EU1/PPbbn6AVUS4qDI3vTUm1rLe9Mf7uTSsTz6LzytGNbRD89wzeRx5BfzXPnc1JC3K+e7wbLlvp
ENMkuJNZl0/GPv1SOyHM00KEw57GLHczEdXbnyxdP2ZvmhMZ1Ke863TSEisWrtLUiVxXGeYVyYnB
JNigx1chGtsXtkVX8Lv2sju2Oq7VXTNCvBrvgSejueWaWusD5+jAzvSYwA5lrMGPHznVIMaDAZbT
soqX+qGNNsPu3pwdALjMVnAO8OWVU1B60OGwmJaqDGB49xeO3mVYdQMagL04FQ5DDfm5bL9LrcJV
fwUwN+Rklxunc6jZNKKvYj8p3u5JrB17bEkvwbRfg3Qc39r+59oZt3zPb7Yu9qRDT5Z1T5tfO0dt
6G8wq56YxA402KLRJsvmUGzpv3qwJZV+QddLnraN4qOHFpm7ndbFhz0vyo2HUzJC5Pkv6TrD1auo
+KKkTQakmRzJCWz26dobdbLN76JKp4hxeErYf5rIu1SsSRXGxTs2u0k7lu0cUuUDEE/+6+gO7LWr
a1F6dqSprYmNugYk0OOeOvS5gc3YEDwELQCli7Yqz7qXZeogqARID5MCCEtbPAepsR0EdF+kPFhB
CxbSaO0s6Y2uDOFVKww4sibptiRDNxGDFg/xkChEFa9FUdLh2uJBusaBzNiAGNoiSwLFY0bod1Se
fJnVMoBgaACUfLsKLiDR9tdS7w/ZYNXRpivv4uROB9tRvfbScWO/37/I296OeZMnZlnf8nVxHtEY
si+0REtlvi06WG7wqGd0lVOo3aKPJgs0Zij2h10a9r3UzZHHxbcZ9NXpxKb4hM2YPV0zPKpCFBV3
mrKYE1/gkkJgYezVSHi7+ytkCxA1wymRZObqT1B77+ky3oPIffoWo72aWfXWddn3pj026OtZJoXo
vCjVqEh4sH4ql9+otP4axvBl93zJZmNRKssBVsdqv0xEX6udW4nMOpSBzn+jVU7x2soxMtLqZUwb
dSQ7DTyBCXyq7Adv/W5tQFRaXlT0kwGT2vYb0SWlHa5uD8CRBzk4zWUm4v4prVQbuj4Pv2hPBEi9
bvN8LIPqUC3Fn9UeBTVK/egwIPHpVyPujTm23PnSO/m7wkD2WhaP5mzT9rrFHFciPcjCtR8ltEpI
Wpq4LuZM1zbO981O+dthERkGdw5VG6zRYgEspy5yObeMAm7jkHzFJnTtgcrrdj9lz/ze1M6bHvSJ
eDAS7X0FHWstQVIKZC5aD5esPrhB1zzOCK+BKafumBseGzVWEImSZ+CLXF7LfuHdZyevMF8GxdOE
ggYj6jLvmLvjtZcGsjc+ZJwS/RVDDlB9g3JEEQGrC2qfHQplnyFzNcHQW3nVVL/ZRkyXThpbj1wW
zD4994jJf9vRwpq0kLGD+2bcTl/zIh4DB4w/b6yTdOcsmV2gPZsQsbi2s59NuySue3GwtTjOi0I/
pM0aDR1h3/4ubkVjcWjXmVU9/pZSDqOfJR91YcWd7yP2nKxPt68uDhpgpF9/N9M0WFPDIa2x00tH
8+a5Bzs79u70ds8k/JACHBmV5cgS+3ks9Rtix4P00xpxk/vBCRgj8iT/BWp99jL9r/dKuAc2fc+r
d+24dx8Yzgw7rszFO6GSMekPloei8zj1OVOihKgT9l6GdV1/LMq98FPAlKOXR30JCz2VN3/oQnqC
OYY1eTIk/Jqw1W30IVt8DTheNac0K/4U+xwBjdpH1kzpzgvRh25p0ct08d55wVktAJ9rQL0nSRXl
KHNGNIAIxSO+4El1HxZ0UWBpBJfkDis5kAPyZNxQwcjb6kUiMdvzrT97W3faeB9Owt+4Psz1MlmP
c8fojW7jTmp52Fa19GA7egVIXmbp2vzj0igZDa59xt5GXaC+AEiXaz68VuDOzpi7h2kn3B3EDBNC
20oMTRm30wydn1vgMhlc/S13Qq/2n71OPmz9ytkWdk+MbJFszkNa7c991eV4QQkLKS1zNXIGnXRZ
fhlzC9drUvMqfxmSmR6NgivL8TDfpRLK++qIWg4RJLO7bIqjlfYOQyXL8GMHTzu57U1u9t1+hL1R
bUbst37Oan+rWmM+OgK5t7GNoTBwsJ6o6QXT2NETNs7AOVxlV6cPd5rVa8fIRS6y77Td672ctdg7
/ejubCSO5+EiigHvlebFoX7HZAQy/c/qmga58dig2jtZM4I+p/ozlfeW1F2naA3SIspp4yJpezsk
1LTHNv5UK/RxPNDnBI15Mob5pQ687/tvVEWxnspZ/7fKtSS515eXXC7vwY46ZFdZPDUlplIVBYOY
3wT1IrrJkqLh15Forf+Q0u7HZl0RzHhfhaBFAK9uzrCPiOhw64rduyoIh9BH8PGoKpcyTFMLbT3U
oztEctiPlqvmX6Loxvt9E7ecVHIRxQ1PFhFOtb2FZT9xCuqxAtmyHlTLz+FDZNxtGU2Iz30bu0OG
WjrEUepdrasX9j3zV7Y2Z2vrmFQdaR9myduiuuyh8sfqsAj7R6pQuO5ZRoqLLa+g6y2KUGmBLTiH
kraZ/nJ87LIapiX1Uir+pVyLq+27b9lgJs3uPm4T5EBa9BpOW59zxKUntB/8cLXsDq1tirg3/CON
s4eKsvqnxLGSQ3meVlK3HRt57b6uR7/BACDQYRloD0Np0ziYnjitzWwerWL64aYdF0VfnDq0ipEi
oimcG7gJ+nIuiD4OcnO8bkLLk4f/U+EUcOY0oGGOYUucw0WtgawOwzy9OevWhRv6/4PlbDwTNgPa
fiiO4zx/oME6ZQxw+9hwRWwDuK2I4TaF8bdksency+ydjNnhBTucyZlHVsRyjhib2yflB18yNSWe
ZzNFQNTYb6VWsuHvA10TqMMkH9vSy24c35fGKSVzvOvGzobh1NLIU6dhkOEW/qYBWCSzeBANrts/
0M4ihShYkFgsAgSdAnYmYNiYXD87pLsdT0itexiZvwWJr3P9e5oqeXQyMvG08aJ5gjGyzx1rq3SL
edel659UxWTrjVUUkA5HGlhtUzZTlCP1WVloyAbvXKdz96jrmcXX1MiPmaW4y73sELjtxDhWvVLE
qqRz52TLurO7d5fcIxNvLX4Nkh0vx8cTq+g3mHmg3XAtTDeW1fQ+KYYSlBEbtWRlaVNHrUZE1jny
RdgtKwjzu4T0/tBoprxAP1gbFOq9kQZ6dz/0XR6wD+c10Dd7Hj2EG1Ke4CvqcMDfNklNuJfFosK5
/Sdzxj+z6rpz76GUNeXPtIGEVvVaIkHZ40BrmOgclQFFhI7A7iZU4TtB70G7nTBqKKnCyIoZIDHc
hImCuzP+R92Z7rZtru36VPYJsOA8/BUpUZLH2LEd5w9hxwnneebRfxfT9a3arCmtVWADewMFCqQN
Kb7zez/3cFSy2AAAte4zoUrtojxwr5P4Sf0bhGcIYe1WGk1AUyChrM538iijbon7i17Rbgsh2yYG
4O4of1Xgz2ykepCujYaT4SzY4VRVZZAeG8hLM8WnN+PbCuaxLSfMJR3EI9VYmRpol37Uf2/iirVU
gcEFz3cjUGrzFEG9jYpSPgyyBgrgEYfbZvW9mLVPlYbTYQB84Q8CBmcvsenPuEXpFnF9GVpWdQzF
ARjLH6+kwX+VxPgSc7p4y03hNTULho/QHvR6iF0qRCUQU5LiewJWM+FWgBOciAZDhhUeSywFqS4/
tx1sWQ9KvI6umbXkex5MlNJQGsDeg3DbTCPJCaYHj9TJIx0LJxD/XdHIF9X00CoISgQ8S4Gir/vG
THcoPa4lUYKwnpk/o74NXFPmGj1N0GAC2UqcRqgudKxIHArwDSrCNwELJi58RehoAIazHZTsaEkV
cldVRyccvJtRUYo9pSGtqh85Lcl71kCPWiLkerZnpULN7UmFwC6XcFcPt4EPJbOVpq9yO+uNlIFS
WS8Xdh52BIyV2jYJUM1IyawXqF6of4uw+V+SKdG/9Fl6MLupZysB2m3b+HUSPOgkQvCsDV/EQJWJ
QjOQxbDZsqVcMMKKG8DTR13Rv8myfBOa5XOYlvF9rFsNxley5NYxRVHpye+RYOECuPU9cycXgWqH
oVXhgA9/3BqpepBXOFxxcQi4toahfkUUvGlbaVq6Q5h3DtEZraelhxKUwcn9aB9DEh/6mlEdG9lW
A6d0mglDE+5n2c7iMgSqnjEgi+ZaSDmQSeIIF80s/U3qKaFbKkPL/cbwkbFTjpO6WmbCC8km0Wnd
rAdBnqC+oxoZ3HqGOCzihHdIojWH+wmjKpEh9qn9zOOGBzwYtYGIvc2Bkl4JB9a3QhYCrAQUyUoL
/ZWkic0BS0hMiUDOY1XlrlhqXEaHmEQj1jyxnN68SkGyq9bUaC0MKJvkRk3ikqKgWF1N/dEPxomd
FK3P6G3ToHZVb54fZiVt9D4r9hMl8VSQ/QtlQLeUSS0Rr2MONelVDlrFJeQHNECrI1uL0tZWC+Bk
RcqusSahPBHDk2qJQB2U/EKJKOJ2Xk+dqXS7lMt9YEUxsFdlHfp+3FHXZDYNXbLViuiXKcBH7Fot
vtSm0rtQGap9aNw0lfFU4la4LfUy3LX+fLOrGThRFD16PtoofQjv2VP4E9j7TSsUiG6UdDtkAWim
bthNodly3ZYXyo0EwGTPwp8+LdJ9NWNKan5vluYEIyF90xikmpkkTobp92a4GUcpufUFdAGeDKFM
ihw5DG8Nsde4z1jfkX5fW1agb1gKqJa0j5Je3Q4J9nnERpHGJeIrFSIqiTzj3hPK/aTHGGH0omJb
k5VsB+w74duxq6sm9NxR1N5QtTt9D1IwlmwvqpjSYgJehpnkp1fGm6oVu6rRBzuhBONyHM8nFcsn
lBtEVhw9FZJhMpaz1gIiryheWiWlWC5xJYtGvgOWrI6FFRxjias6NFHIxlYMrN7iSl5qw7OCc+qF
VYKrBjks9mYcpH2iCc6QZdYxE95EAdqq31GLNuIuu+sltuq25Dgf48zfWN1tq1jJPhuTEnHZ95Si
61dxOlSJ8SVVAsHxYt3G3eIQeXSxbOXbcIAlhxaGaj9Ux30TkRFbRx1nxSEfL/2OemBmDSJSRZFi
fjtuSxJD2IDL8gKL5R2FVfarusk5JWbB3vKyXRCneyCR5jKhOruXR+8Haco2fCmKqsrw5peKvsmm
HmquAltcH2Z2ewWrXjT8bBfn9TVRSRpFsQ6vPy3xnSShaiN1SLmI8MZba7jiAP7gV+FtUcC6FUGp
7KY0Zh1JAHyMY1YZpldqY8IK0DPiSGTDlfP7NBJHZ9SFCx2qGCIuzlADtIahsoJL7micUP1SA7BX
DbsV8z2bVGn/90JmvB35Z6lE/qBp/s+0zu7PfBYF//8gajbRG6+Lmt3gJfsgaZ7/939Jmv+YvYsU
zCNkUTUtKsj/K2kWlD9k3Ahw5zSQrc+JQKiJ/6VplqQ/JOzZdUrQeFChOuJvcV3+rWn+w1BQYhIY
YFmGIqmq9t9omhe2A4aCONo0TA1bJbK9qMgtjOxkFrQswojtiBTEDvXNuC125RUIm+3dB0+cjjYN
iIpt3Xp/jiSGwedqamnWSv/lrfGvN+OrgYMeocB/86EXOpIf5eG+tzHkf0y31GjtwZ6wv7FZ8pzo
3Otmj6hTr1u4FFpCVHbqcC8mjvfFcxVH2RMUtMUz9QcSndGBerg7+85zn7jIn/FKblfDdF9vkf2y
0Xf3kZPapSPvckS08Nps7fBu2P1Lsv4hz3jurlNfafLf3zkKlb7aq754r7rdIbsfNtC1vhT04LhX
7868aXZSOPUmRvz7N0UZp75x+P1t44O0U+3EmUcNxVDg723m+tI587iPrWlyb1U1RTbmvDZDVyBZ
fnxjUyAAbbTvc2tStN4KturEl70jbQvX2w43p7/v43D5/TKd25Ykmfj0MTUW82IqBoWL7MvYYv/2
llHlabUz1lyfvYGqGnctUwNCWHpqSE0lqpP34nn3YvlQiETUvp3+hN/uNH910Z/fQFoMdiIYDapk
NX9sMGMcNFlpXnpb+ta/4Hd0NG9xov1iHMdDvgOgOGeHP0+hv72PRQnjBon45WWypNFoXls3L6j4
D+I23edfytjxnNCe7GlbQvd/Cr5ErnlmYmP/8LfXahI2WCYmQrIik6728TMhZgVFmrxSXGxnvkX0
qAGGHeta8S/0ppPGTWlxU+ByE5gzw0e/sFrqQENRh7dyrA9Q1rTsBca0eoAEHryYZmkQyJuKd1qn
cxDE1APkB14ANiKcbgNqFZYvRs/TNEvxsgLbu0afpqvYMzXZHuRU+GEpqXzThbX8gswzld0I1k91
LMfa8kGoGn075nr2JfF1rketD7bkNLJKSpZgGdBdwkF8CeSybiFXCp3HzSaPQcbQuanlNTqJGCPL
xuIkIqvFtzxSk+6i1fr0xe+K6Eeim8QEK3KSzMQD+S2zLBk2hNFJ4TcTXMJRop5fBNinJjt1KsSv
vZd0NwMu6oRfVNZO72WbMiQCa/+xVtKjZpTfmoYCjGK1F00iJnZrFPWWLIaSinzdP3kK9M4mEYAm
tRhZC/jVZN1m4gT3wfcMGMpK7fWBHU1BlzllaIkh1DPAdHKFTcFzPXPsIDV3pdjfFr1iwhKR+7ym
xqwbv0LcEn6BjAXpkX2yDrYV9eGQy1OLOYEfBMhAorZDzoARg/ocKcXMaKgJr6vqRn5MphZWTYKv
NVSBJKvqPQsytyNpygH1BYmHO7Lf6ZdD2Cs1DBJP+6mXY/A9LBELbIREGamzJV550/iVf+F7Uvqm
W9JoVzkW5Y06CXedKqW7IK112ysU0K9C4CSwsaqmPuCkkNyB1AU7zCHEy6kWoFbVRQtmBnaCeKQT
rWex0kRUkPFlBJEmxRwaFkMgOqMkTpRs9eQay+x2p3ViaMta2n4Z5Sg4FDEKO6jRzdPYFPKrEOoQ
5tCPPxiBjzlmCxUSWlY3Nr/Rrx+56XNBT6zym0fAt7yJxLB9pZAdiRgx1Nl2amvrUuN2yendNI8l
VWkYz8gZ0Ct24de29KBaqRKMicwSqisfuQEAeQjbRNXlC13Ula+VPFmvfYPThJSNITz8tiu/QZmZ
nDYNf4xY9twzOEIYgpnUY7KEnh1iJjZ8vlZQ3pzgO1BM56Dwo8glssUbvUNJqYIXwozIv6qVqlxP
uGlAwIVmr0lt81gYJRhkMRrIpjxBTlF6QoCacTWmDBMH1/oCLXNhCFQIVa4wYJkU4MEfnqHVpFdl
Knd3ntwQZRRg/dFoRXE5j7GLVmyni5Lq91VSpM0xrL1wiwe9+h2hQvXN6vXqXvCw6W1LU9A2Ym60
d02QB09TzPkCa3gCCCRwAOhfE7oVVWal9QTrkFDJv1cSCnyYVeeHuJM55SBQqjZdN3q7vk5VJ5rG
EJgoMVi/qNpsR6k2r1qZ9NMhhOYfRbV2neQjZY68eyCsknoSw1BSv4DJVK/cfoILykbBa5lq9QWa
In3r+XJjW2IR2NDfpN1gKtNhFGYNpMZFqDY61an0AsJtmZhuYurVZarn6hcoseltB0HGocQ5OIka
1VeZxrVjg63OcIsKhXKp0uVEvkrVsBul3voBq6f4YSBgScjPRCBIaQhG0dhgcQEZpAiocXVFASqi
csnpoTVSJaNo1LWZ/y3va8VtMR9RsQVJsOSD+gO7OkieB9CwnSF2wiH35XRvUix0KjEQdlGDXaUd
eTI1y5KCl4+CBcFc3YEOel077j1Lb74T91Gg8o7M/I2cHZxx6qQXj6Y0VehZgrjDO4d69MjlktKS
FNb3etz4+DeEcnso/drAaLIo7kGcim+1NBUPsSDJkAcUgmHDOJe/416dudYQGyD2Cl0/lIVK9rBg
Xk9mlGxnPVe9GUzNeA57oUIrZRFJEyCjhAU9rxGFJIbOJJej5HBdhJxjkLrjZP1Q3XW4xN0YXmvu
VDy2X4LexKEnDFvsNUSxxjUbVrCIJjvQuoNIYM/rlKfNT8Ig45epD1QNDKVt8dLrjIssaPUZVALv
EiE9/cQLYGSr6tQnLVXk76JcJrh2tdYu7ULQOO7H/QWX1/FhFi2+JsgNf5ZQIC+EBveQdtTiR6gr
yrZRQJK0XBp21Ia0PVAOVaIu9r4J7WBeRMNofAXYi7epLI8j5HXkG2QqC92NWUsRfEz6YCS7Ado8
yfXXaR3FrEiEr2tu2MvabSzXOcxEKfKg+g3IuDZRGpvRRte08l4Xqpmz5Wvj4xhF6kNcsBrwmdlr
pcY9mR4eaXAUC6Rxq7chIgQczH/1RJ0cJSq/v1Cc4sii9gnqeNGqf3kG1Nb7kJyTX77fWTfWFADV
wOUEwFTbGAgkC3dBKMqHsMD9FMG+FcDT7FtiZCLvVWsJELR9JMLfK6XXrtjlpUPRqCZ61Sq+UThg
QqhuRFeFe3pbwHgHKs3AyAmUGoEHYTyiIGrRWwVBKr/WWIo/C7lpPUyaqbpjGog7/J1qUlI8ZHHC
TAkVvTbdRTJ+ayaFkPg4KQ1i5UT29losKhSxrP7aK+AtgO4o400pm9VR1cfmVlCguPWYkTcbrF6a
txZwewPbFHFO6EWpW6VVwdYhjZkaoIAoxcvCxG3nsVEm8TtnfqrzU8fUS/nvkU2qjW5rSoHUye5K
tBugqaaqtptIa8AwPCFWhodEGpVDyCmogDcYQwkP8FPAx7BJWPW10r+Vi4wyDD7r3JLEvPw2lqIm
oJjuB4ECr2XCHB3HZ2IdGjdvE/ydxnRK+IiuuNIsDHC2nBDKH0qmsOxocDzndmwj7IWSyocMSWys
W9dyeTsaabSb/AkfG1h9kPMNWEo3U48Qk6Uao3Y7Nfv4SybikJikWQU5QtBxUw6FwUN5FMkHfSgb
ZFR6JVSOZIAoQ5FIrRvBV1sN6VEa3KvyAJyTWL1yGMAU92KhIVNBjadNMOYt/SJm+XjRo6H5Jcss
VJsu1GQZPk8pXIScrb8CjkJpDvAMuraCBpwaa7gZZiogSm5aycxfp86cxA2ulcWhYjO5jGEFIVaT
fKgfdUsptDLAV7WyjdHsel69gWFD3crwG7ioPvTxAOMN6E4bpIhURwKMFCjTirX4XKQTaDIFKggK
TcFf2KTTmAp2zh7iGFaN5VicyZ5tSUp6KxH1co/FiRo+53Uix69jV5Xt1YjGB4coS54Nx/W2Ayn1
hy1q5uAnrhYpLHK1DyCJZKX66JW+eSwKppkAgoZa3+BQC2PDM7YZ5cy3Rp5LI7JRBrugExNzV43G
GKIV78qfMvyavYkc6iHUNA8keiBHhAJIXE9HbZIRP0xKmVygncfuYUD9z/E8xUZ+UweQQTcFiUz6
vqi8SHRydl8u5mx432QU3ayVYxxEdI0hFxdV2LU3htATBwm9hnirBM+csQqgNoxCZH3H2hFLbCxo
nyx+wWUo69x2BhMaqF1kUq7dlAXnoxtJUdkgoGvLe4X7wHTN8UKzngaxiBTWSSxFb6RC1Dh6awN7
c1FLxiHI5OQi8eGZVULPOccwvAhsWkFMV8CPg4bVlzAAfHWwB2iGZdcXW4xymSV45XbiAWsWCfzV
YYqbtow7BhxOU9+l6UweVGJzCDFTSYfUkdlrUejopvQokSlK+KsgQbjH2oEZZNlaVndXUpV7dlrA
jbXmSS/WfUvdKMufGkWqYfJZ1o9BpjANIQcVzgTn1BRroq3MFOGUxhk8n+J2h38iGs+6LC69IZA2
YRUnD1jFebBpAIvx9aBYPsAaNNNK2RdCOx31HoVJlkpQhlpiLFAcljszC4a9JgoUQnRT2Fr5kEJ0
uWv1cYfXwr4rcxTAo4ATSpNZtxzftYnNwPK3EDBbhOazMQ0np/7VbEkWs6WhxE8qRjL/ZlQ0X++Z
2TeOsngx26qoJ+aDlRYh7lte1E/tvSDVmoxbHMZsohZVX2OOmtfYJWI70nHz2VRTKRDbUUTPjRrJ
e1zaZxp0HlwJGqcf3GzL6Es3CflRCijC/dfXfo1wbEUjDA2Y0FqmHpeTEGOU9waL7U5/rK+s6xlY
MzfGL8z6HnDjO/e+v+MyH9+3wJyadPQ1vXkLH6GaytvySrqLLyc7u2b/fPCdc/f9v8MmH9+2BDUU
yW/a5s1r8RAwy01rNNsC77UzbXjmLb/jG97haL4ppEmr/RDm6B3u/HZ+px9JvrNjm8GC/Qx7YOP+
Byjl3yGUD1+nLlDKrArhWk9vaFPxi9hSL5AcAhIoCtoJcWvcD4BHzdgG8foTRvm/4FB6U/zM7pvq
58/m6qVYVgH+H/QjNRgh69D97oUskpfs7f8c6vlf9Xtj0vlv/oniC5rxh46zKPaXoqmrgEwM8j+d
SQVd+kPVTImURS4QFqah/K1/wfiCJv4xJxcY/FXL0DVdZpz9C8cXNPkPi3k6h1b/6Wiq/ldA/kfk
V5AlIivIdF3mPGZqOrSN2BhuP0HcBzzAUSfnzN6lD82olBvuF3ByJuz5reQJrwIE+/7ovmuyz2Dn
j0vAXy9fpJgEtScLUzXobrMT7XELyMOEcTCesIdtccTE7kwSxMfp8e/3/IYA301HSvq1jAbexC1n
Pv7vJrgbpbE3293pD/k47f96/mIJq+Ci6UoIK1DSMO59ibW3tDvz0z/i5X89eoFODplkoI+VNFcc
b9SMPjmTDb723MVK0U6iUU0xoZX1+EXwIeFm59bA+Zf9Bef+9YvnRnrX2HmRi/5YxsQlijk2ViXw
CQkiB3W0tiXiF1QQ3/NKfgoEffYSq3bc9b5HYf09ADRAUJA9DiroWpAkFyZJaOd2m7UhMLfDu18l
xYoYwmE13NZGkpG52k7am47uqDechfyD/1Wxob27UKZPD4l5in7aDPOYf/dCWCkGCN4U770pvRzq
wobk+nV2NEsiy5EG9dcoE8btlVTqm+0AfISss8ApRXD7Uu3gy3jXsAo5C6SYgsXZNdeuFy0ABxhk
+Ladci/gcjcFyV4b4zOlhbU2omr4/icrXCSgtomMCUjXFXRURST90xu7n2WmXp5ul0V14a/hsaiM
VBXJcKOVGW59VI/Wrn3onsZnydXc0eHW/ZpcKV9Pv2ne0T8bh4vFZWhQLc2sG1d1m0NyE7rjjsip
i+DM4vX5BNKt+bXv+ncS8RoJ/NZwjfEiLMBUvHP5HmtPXqwmQgWwmTZMeTw68KsQ4mu4cb5zulXW
Hr5YT8qwR5uezeuJ+rWuoI2eWU8+b219GfNuVGrTB4xPSDzBNU4Xd6GS3CSFsE8V41sTm8+Kkj30
YX2m9Rdl4P8dRqT7fGz+nFuoR26CzgLjdK0tUnf2v6RoO2EX2uEt8g5bP1Oz/Hwm60tr/RbT/VrO
MYRRYEeIA8ROwynll9P98fmc4wDw8TtE6JY452GeoLU15reI1mafKAoR+yHyz825zzd5tKcfXyK1
ppqLFSSQMS2uzYy7uYqwxlf16yrGKEGCeCNqASZMVuUS/XuhpGfevNZ0i8kuB744DZOpE724Jzit
tW66+MwIWBvIi+nti1qdhB6Kra51u+ZXE7yd7pBFatS/R9ay7Fm1AgaFOj3SH6fd5JTH8mpOe7En
F5eJr9UmxlzIxl3EPv0+ZZ7Wf1+ndHMx3WPIXUUF9dAdQ+1W95obH0EsGkb5iqbbdomKuRnG76Aw
YiPCzEm0uz5Ubzk2TpsiVWECiMJF3eiPXaRdlJ5RbTAZv+pD6UkR4+tgAI0YzeGO/FUn0Y0t9Ldv
chM8TLBPsTY8jPBTU68GJeDCnSvCLHnaRlk6O9ph2VZOV0pyrjq+MtjNxeKDiHWq+pFPNTmHBdlV
Mhv4mbeF8nS6LefnfNaU83vfrck4BRJEO6/JqFg2xCGiUgUYE5CAeN+DKjwzqFdG3pJIgMdbC4EZ
L/YeWBRoTigeTv98aR67n/3++Y3vfn8fDDnqqQmrfByyN6ZmEoTl3WU+Do2C2O7kCa0aWnqjK74j
5DzTaNK8Cnz21sUSpOHHMTRBZ7ogkrsAIka3J37eUXc4Qbhnz/prfbNYg+oINQWALD4jKn66+HNt
kSm+9HiHe7r8TcvwnAqCAjWfWT9NKQzSJhhd2N/f8qLaV5xDqH0dNb/5logYuZ9u8LWeXCxPqKjG
zisrjgjQ/Xsk2p0R7E4/erUvF+sTkhIVs57BcqfoslHfakj3BGPghWrHCC/rXxPRDMH05czbVlp3
vnq+HzkRLqFmFw6MfDPZhU13j22kK1TCt1DBxibBYovyRkUyT9sFDpEHMNoR9pq/Bt93sY53EkH9
ruXG5vTPWZnnywxElUulShcaru9N11JHUbpFdepPx3SUDqdfsTZql7QNnMChpKEldbHH7DbGbtoj
Tz8ov3y7sn3nLN1sZXU2FkuKoepBxQYJ6d+PvgBiX+CufSWo2m2JD3zRWc+dZuSOD+PAGSa8pLWk
QOzcaPd+pNyYAWHjORcbOwBNRy4wHHryNLenm2Bl9M7BJe/7vBd0P80wz3IH9PQoi9sD0OaZ49zK
xm0sViJ9SqXB6rgeajJ0YhdM82tu+OfWuZUVx1isOPhcl5KVyppbbztHcuD+usWeWAe3cdFcn+EV
rX3CYsFp6lL3ArEi3EMubR2Lduzfe/HMJ6yN8MXKIQ1CFDZeDvcwLna1/Ixz2bUUHTy0hKc7d+0F
i+XD7xStiXAiITzhKCr3UPZ3k7TPw9b9R8/XFwuGp8xHB+AlV1eeRZwXyfJGCRA6GJh+O/2GlfZf
Jv1JYTilsKiwjtOaXWWYR8y0G6w2Tz995R6p6/NK+G6vlBHEG5bhcY/cqsf0Lt17B4QIh/JScOVN
vLMO5w5oKz2hL1YA/D0ELbXmg6ZMwsreImGnsrZJ+nL6Q1ZmsT4337vvsFJdH1Be498+EG35lkTh
mRG01v6LKSywIKhGU1kuJahktjWOnov6DM1x7fqlL2ZwppZYp07QyK29djMTKnNbJzpuU8NO7dx+
f24SrzX+YhKbgqjFQuvpOJuYjkTxHi2hm0q3VXR9uvlXv2Qxk+u8nmvDguYSC1gc0Gvsu8jG7d/u
tph83PwH1Ne1b1lMaUgdqdckkgUgoeyynXew9C/V5GCX5sRfcYLACXI7RrZExMLZ7WtldM3g8vvR
hSKtQPdC+0UHZTcAgyB4vtWu0OAdySNxkiuuFf+sIbXFPUbzwqpQktp0h918jFQguGzSB3zp7Hld
j/ptdGbpWvumxcyHghmpRgJq3NX7tkIYhaXf6W9Y6SFtMdXRH6u4BCmmq2ivgyJtDRxGQ3gjVTT8
s0mpLWZ7JfWN4XmcWgzSZOpydrO6UtLROf3711pm/vN3a4nWJnWLBlVzKzm3c93Vzi63a09ezndK
yFCqdY3C8IWlRrbPGf70b147yM1ahfc/GiFDSsYD1kb1VtopTrTjIvCKr7mtQzI+OzzXPmAxzQUl
jGUcsjRs/bAXLNF1lvdnPmBug0/uT9piXkNLSfqaCEm3t70vhrSZl0McVXpkmU6zFY7yBXkdp981
D/FPXrUkfccdAURFQMZLOyhgOKoNb28jSV8V8btOTfH0S9a2VnUxk32rabskZfwQxdJiUO7IR0y/
t4FDLgA81/gQ7JsrHAvOvG5l1qmL+TxoVCIgWbJKkDHq9ltx2yKtMLbtTriCeYp96UbccEU5MwVX
RsKyRmqpIaZz8+FTJsIB9oriBWe+ZO1DFpNbK0VBKyNqDGNjbATxKCTwq+8k9cxWtbKhq/MHvZvd
QpA0aZhIBoStCiey8uvkBfuw9Pen+2GtXRZT3KIW52kBh33YYWj71Y1YnLlMrEFq6mKKa2nWR3Ch
LTfzkc5a0RGi6q0sq+TUIg7ipP6k9TXWHlU2kG6OdsiSjllRv2HStiEzAFkmwn2/M+IzHbXWkovF
IFA8TWMQWK7QP1W8uAsaB5eAM2WUtacv1gOtzXOcqgX8IyGVQ75KMkr+wR790JkNcGUVUBabeknB
dkpjA0CaVHiiYvL8xSNqcKhQs8tnTu9rffYbrnw32kKzimEnUT4psGYDM74Y8vihmvPFUmwmdYz/
SfbaByUX3Jw9zCvNjddnF/GAJ0re/CzaFCuQxoi2/2h0LlkpgYg7mZhy4epq9NwEs3ZnloOV3lIW
e75URLlgTLLpxvUdp0CthX0+/tNGnF/6rhEJK6qVEkUSe1u/JaQRV7ON+uwdYONRZmePyx3hIFqO
fGaJ+D0EPtkglMUaIcIKwpd+RHc7c3fxmYD4NWF5iAWVRLaAoloR7knesyYNb/Bgd5XIKQ1sjhOP
+KhUOPOMCVp1/D8NfDzxcXjGee01mOSrJBIDBMD5owZe1iQEY/j6JWWFt2yUHrQxTDCT8W+6HvF1
S8AeUKyjNviheeqNH/oXhUyoitoNO0xTbnpxOnPJX1m0lMWiJVLJJ2540FzEuElIAp12bhdcGxeL
NWsYeoT0oW+6gvKQC26SYaxxrka+9uzF+pOSvpGJ+gQfofMPkhi4s2mY0IhnhvTa+rBYgHINO6M4
Mg3iIMCbWmJ4iAkJ9wNZstAab09PyJXNTl4sQgnbpjj17EYhROgqb8gzH3ZTiHsu3kanXzGfNz4Z
zPL85+9mj5xnATm5AxGVEeGC9MYVijsuRxJiFtwV0njAmjoP/9lQkhfHEFWP/DZADsf2uu0HDFX6
M7vN2glXXiwx+CqPE0G7M9yFVRgAu36b4dKp7uQ9kQxn+mNlTP3mIbxrLK9hxhsaC2QaPo35RcRm
8E/Hq7xYVVqOzl6bjZqblYfJu8l0mKyTc7qTfzONPuvlxRTW0rIcKyVm6d2gQN+HR7w/NuBeTrw7
q29dG6yLyQzqTsp4UcxgEXx+O9wmOOdgzyrZHfJC0YlwRt/5uJvfCmeKRGu4wlIZXeU5wb4VQTXi
FwRfh5jPCp7k+24rbUmR2DTPp5tvrdsXc10M0JMhe9Vc3yCeSMBpsNd/eLnwcvrxC6H3v6uh0mKa
N5CxiQgWgYB3RN7sMdW7IsMHs9KnbgNi+wWFi4PQCLOCTSXtTr90pbd+/5Z3Q3nM28hodMp4jXg9
gqlL2XDZdc+Kdo5UtdY50mKu65jgIhNgPDROvy3eWjd2uXEe5Z1mpw4soDNLytrM/324evclft2a
Y11GsCLcGIPwy+kCSyx7Ku1ZpS447ZkV5veg+mQOSfPoePeeoEq9LJsMnfeYx+5WefWOGSLa4r4D
VleOwV16K18OW4W3JkhBr8v96Z5aGX2/b5Dv3ltzjPYV4l1cFuiLpJwOip6Q+1cf/tnjF0uDIQ+l
LpWgV3maXAtTEG5yzA9xHD6zZq4NtMWygNm7n08jIHgE8TDSsMUyHtDSyawLpz9gdfosdnrPi7qi
zA3T9fSWNJrJDTXcMTs6Ie64X0f9Vwl/DpwQ75oxvNGTOrWT0uAGlIfHWiCMj8hbMtCS8h6Nx84v
5DMdt3Ju+l21fNdxY6cHom6VulsWuBSmcO6jM2NxZdNeci1NNRZ6aB/sQ31wPfsBG1bihq5nvCrm
IyZFpxt25feLi6MBFDKUsrDX3TQf73JZmzaJqYpnPmHt4YvVYUBGkZUTlSOMOjdi/Rwo7ulfvTJd
xHkcvmt1OVCIiEkmzkzJfTM+pjh7ymHxDx++WANG8j907tUgXMWXyriTfWa+fGYhW+vUuaXe/XCM
vjtiQDWAxUpmc+7LS7NWAOeMXSMo+6kjZwN/79ONtDIpZ1uT9+9CrEhBRBUNd5J+KsolmIRjEFin
n9mY1zp3MedHklt0gpi0GeMNEkpSyv3p3722qYiLua4l4oBqBbJTX9jlo2rXdn4l3yaB3VsbcZdt
hUN4ria19hGLXZ/1Q5YlaD5u0UwPUEPuptyvz7T/yqaF1efHDhDbbsiNhM1x5oPIL/1Vt8fnZJM+
Y9d7trD++Rfg4PLxJUZueBWQJRQB8aYwr8m/O90Ln48eaPMfn4t1uh9nAfRSkKxt42ES6G/1Acvt
M89f+92LKdz3WOYiEWcKi4eKQEGsXJ3Tv3ztyYv5SykzCpoAUGpMf2adSpbquevmysjUlgzG2hiz
FLEBJH+7qBxl17qER25booJtBQgi+H6uNLPW+ou5i6qvCPII7pw+ZBtNx3WNDODsLT9bLVhrpMXs
FULZMkIsF/Bpn0h/L6TZ/VLcne6BFeAb5efHwSPKQZhpcy2WOBl7djRKbvzv4BgbiXYq78FOjDOd
vTrJFjNY7ftZDwa80NskB+whEM/XnpFlQn9K3HMHw3nK/v1cqC25jOBaI6l9sAjmc+F8ylVcgWKc
ceZ8ttIbS+pigGlqLhaq6YbSV0PbD4jET/fE5xslupSPHUESRKj5YY67RxY6uuU9enJArKJ0BqFd
OZZRuPr4fDUmqo8wajaB+/lyVjMfEpz9HOzsMVyHiJI7/V7fpvgnkqN77mi01lyLGR4RcuSrYkl6
B27T2Q0eFqdba+2585+/251rQig7sanBF6rZ/LK203bYnn702gBaTOjMtzSi3bicq66/xz903+/U
XeWeWy/WfvliOlNzCMxSASo3OdZHr418bibPD/hs4C9msqX7Yqs0vyEXleJVtMNCPNjQ31txb9rn
JAZrC6u5mMW5MkWSjNeAi/J+Bi9Kt7nIcGBFq3pQtv0eGiout6e7YmVtXVL88OTnitdQX9dJcOnT
V8ISoCoY6LHO0fZWemNJ2+MoLfhJT3XRH+1aIFnXl8+cKVbm85KsR4G0wDuBYTRUezG5VYilKu5O
N8vnR1OsvT4O/rgZ0eD/D2dv1hupzoWN/iIkwIy3TEVVKvPQSW5Qd6cbm8FMZvz15yHnHCnbbyi+
r2+2tKMWlI3ttbzWM8Bn5FBAKUNdDPhl1Eq4lJZvcWj8jlbxk8ArK7j8NtDEv19ZMuoOwq8ZzEB4
ctBpc6tk/V1vMHB3KkhjL4N6BTHFpyaHUL7tVnA5gl5AQMbu1RqGv9VAFJ8QNP6trH231OyH4lrn
Stfh/Oc+DjPUwYf2bDTZ1UChhFm5aBhUNWSDljtqgR/UweHZG4fl0RX2iukedB/IxJNOtGtYTsGg
CJrWi4DZY/kCBeao4EPc0BmlJojiQoeqOVsTWK+gO8dLT24tCHWwOn+ySr7KZUCXYgLxrnN/lTAD
Aqc7Xgr9R2XnN47q/CSrt7gC0w24wgbLCIUiB3rtE0Ry9CUJxw7VwH6033mbH4YqGErQBXP9HdbH
VxxSRqB6l48uLrCeQ5JTN5GQC4h02zU5wYTo0YXdod80um/2/MHW+f3M28dkrj9QNB0AmnTUcEyd
2auH/Cecz64EqsIeF7kelar7CxLwYV718MHoCxVSDRDKs8cB/p76T4bCS2eSl9RooNmdtTComHwL
1j+Zm0IFt3tpV/HYdrxmYJeHhVY+QBkI9iXQQ9dZWXpaOl4rTfkMMSd09Wf7egbAFla68BVwFVic
8O7O4qPtqbQ/VcbIfLI6b3EFMhV5PQLjQesQcIzAGKcf3dBOqDdaN5BIPZuzdccqKwsSSKvn7XLF
R2jDDuOHqEQ4q2NECIw6BkCG60x5bxkcd+zpba6H39DJ8EUGs/TOmFEqSPpfuQ4PLSy/a4jwJmEF
vSzWlekteo+/FoX9MqCHnVXTi5jyUG3UE5nnwbMaKIjW9L0bkyO4QLdu2UZaB0lpB9iUgFkah+Jp
C/OBLJggROt1ZXG0BVgJrKaPTBD4NVk0cNnsccd9h9TdFYWVgg9Tl3ujhRQuvFzggKFZZ0HdOK+g
/TtDP5Uu0I52JvOYZsszZLxCp3ZW05D23iHlMauHFK2pFvJHAnK9xORGVBoK/MHGIVapekUG20J/
xwgLC74sMOTDKJ5ES85aYx9dvXrWhum+NI0cXojzuR2d25VDNenz3xZyWDsH2VaKKANjnTqtoFqG
Ex+iR/xoQHfSOLa/jNpzrzVU9cSfNLA/Lp81W8exFHsza6gLkwPnZPZXPew19cTZOcW24pYtxV0+
Wrx1IR9xUE8oQ2AQ+h0gxHDYWzOfOc5/qbsTtv7abyKxLUVim9RQ5V9wJdAeAXc7QqotTA/o5E8+
dCwDftgruG+FGCkU95aL/bJG/JTc5+K2cmJF7KAdNx4tY2WLXKmpaFbail0ERQKPrWGOXUgdX/7O
GxFFBsq2AiXC1bro4DbtuRHPAp6kNjTt8i4LV7vosmhj2pH48tvWFPqb7yHjZh206hw7XVPrFuYW
41tC3wuIkU3UE8nfy6/YSq9lyKye8iKFmnyCdkvxNERVbD20wXBWfmSPUNbv34DyCFIflkN55Owk
qhtpgAyjZT3UdaCblhxgdXDtlLqvtMBWdlDNd8r+uSsM+CDvsS221sO6Yb/k2+5ALKotun3INegb
/m5JC2vxvdLORponI2sp1GGGuR2TwwTHO7hp+kiQD2Y+P9hjt7MEtg4xS9r+dd9SAknA5LPlVnzw
JTLCJR6A3uWg5gwwjveq2723bc2WdACY8PHKk6xIDhngYw76zwqHspaZZCy6vNy2VrS086eG2EBF
LXgBiCBaUV6P9gR73iK/GrMxgittunf4r/Pzzd6R0bRU6Q0g8DrlYD6ar2msxSXu7NBcnwOsgH8t
jclAWp1Q1o+qmhzcCgnmoz3s3NY35slc//5l2VbLWmKC9ORBT5Zz0TZwOmETsgXkm4MdVjrbiS4b
55mMotWh25RYpFBwZxS4WoN1EeGd8d562giLMoS2yiEB2lE8Pktv+vQ0lk+Xl9HGCWJKu3rm06gr
LE+RbEBcrkpue13xhAlwhi5UqHTNx2Kyd5bs1hik0C5EXUK5D2No0j+M+0O5cxn6bPh9t0Klne0Y
taEXCBqHFj5NfmlCgKEnr7plnSEadzs3/EmHQTCgPNDrA9/YElwEEOW6RdW084ehPiNv3qNofMID
vvsx0s4nC29cyLUlMAAbQF4s0ADrbo1a+ZsrxE+W+SozmgcIFJ6pyiPIfMOGwADgd1GWH5DxOs8T
3JtFI6BAV3HfhhiZDni2Py088ZitvQLW8qPnw5Oyh57aOKn+F8hb18Q2tLWqbgektyKV8huNWTvH
7sZHl8G7C/wGIKeLb9PxP/CXtfeY0BsRQ4brtkkKby/FTQ75HOb1AyY57EdwXuHRd3lnbMyLDNBl
K69WDKly0Mq3IYkIoL/G8Offnr0O6suhNDTaqJioTh+4EQJpJVJoyDt70OKtH77+/cvDgV6s9EHD
NjPhr2nl8CxNb9ge7ntr2qXzAhLEXWYjLz8sww8OiVeQxHUA+rNFPVyemq31Ih0S3MgrhYxcQSZQ
xDDBCEB3vL/86K3fLh0Ttk2Y1XUIBfbQQNistHBtLYDvXrTrAhpA0eW3bA1A2v8Qb4M+eksBnpv7
Ex1BRgDOZPIuP3zr20pRf1lwPeoHyKWkAkrQ5WtjU9i4P19++Mb8yAjbajFZnThuGjeJ5qkoBYBz
glJwxFMzvPyGjbmR4bWtZdTZPPbKQWX3I14AGcTg8pO3frsU5scJZsW6hh1lNSDEkaYJ5nzRvR42
NM2SVzuLc+st69+/bC2L9fOULnUaW6QevDFBOpEAqWd0xYnO6h4hZ6tNQqQdrJvEseFIhWDPvDHU
/Rx5KvtjQMtM+9ke+p2TeWMtyajZVtE7o4TeK7DO3TFVdWh5L+mhVO353xarDFN1CuiuV0QoB1Sz
YFYDEwn4veVQK778ybcWk7SdrZpRWlVmGs/WD1j8ze3j5eduZHJE2sA2ReDuhE3jvIOuSjfCc1SD
ZF6+murmQTuFypKCl2/toJc3OPMmkfY0t6rZRfcQMj0wEFP4FNsqDzvN+eiX/CzsV7iBnBgMzbil
7GyWdVN8k6LIKFYbisBND2XFmIsM9Sg4pWJwY1ND0/R20nemcWtc/wNkHUqFpz0+PwRFUXDkr+XI
A1ihwg6yPQxF9tjRsYcNfHK/oCJ5+dttrGkZzjrarHXLDkHbJK2n8NYzFgb16tfLT99KNGVMK5CG
ML7sGuQEt/kLysr2q+XDmDku/qa615wbWETww55FxMZhI2NbWQMywZAbaVyi8N1MR+4G0BKFw/zD
zmjIxjJYN9aX02x2y4ZV62iMwzJHK8wRZVD40AETmH8Aqxf9Y8NLX3/Alxc1FAbvRY6olc0Qajd+
W0jULo9ha46kM8BRCZw3BWouSwqn5yxiFDIezh2c4HYW1NZZLCNarTx3h6rX0nh61aI6Su6QU3nO
K6QHILiw17HeWrbSETDb0LsmvIfjDewgrbthAXsgujxDn2vzm80uY1nzkulMAPZ2gFsg8aquvqe5
c5wal0NCPYEnhREj5gPbnCtH0akfSZo+lSL7Q8pJDUyh3CZJBedP3G2Bl0M2SSGL5jfCCRuY7oUq
gHxwC/1wIb8bwA/+bBVWqE1VufOBN+6nMiq2MxR0ZkzUUUwOyeBbx2YHkIxgO/sEr1mvad1/Q7jI
2NhiHJeuX6F1TL82MkhrTHvRfCNMyWjYHCLy8CSG90SSYIkyese6f+PGmTIAlsGfDbEpxVUzVZ8d
kvnNAKAaUBY7GcLn6L9bO9IJ4VDHhqQ7OBUQ+Qg4vGYTWCQYLYnU7C9dxA3AiO91K2BDWJ1LsoRL
0UKdybyC85/H4Soi2B2Fs+fllbyxST7L+l9OkbEcjGzs1tE2ZooiJ4wdaZPbnkaQuvzbK6TjZO4m
i1IYqx+ybor6RIHIGvRBSYlu0OUXbEReWXiUluME2XTIRE76R1X+yNHFTvlbBYb6Lvtqa5qks0Qf
WamMJVZyG4lXJJDo69Vo2dDI9QVaZXBbCE1o4e5hejZeJyNfJ2bYqQ25AiALyW3Bk/s6hfZ+x3eA
i98/nsgRF0a/izHDsyZ26GLHGNZNqRtuxCGTdPmLfL89wRn4b2waoTXNtNSG0S3/204PhrXz3K0f
Lm2dfOrrftGyPE4RvdczFuYFlr3TPPmMnP+7MYkcUWEXQ3PQ3tK4bsg9mewU7tDgjlvjA7cWxcsa
CN0P7QhRJPIoYLaB5nIRlZl1My1dFdaKqKErMSQxKk5/R6Zeq4MTj21eAjyr/xqq5D0hOY/GfJdK
v5EN4jH/neeZ8bwmc57HBBJGHsusP0ynSHXpEQblOlrsq1azQ66RD14NZb9T/d0gdBI5fA9axRfX
cdIYzW54RibO69Q5R6gbUk+BgN4M24UY+Wk4p3DMFSXxVK16z9M2TuzideDT/bxUN5PiBpdX2/f5
CnyG/zsLcORKeF+ZNIbUoQbflEEL2uxl6P4NxE3kYD+rujm2o53FME66rXt6w915JxPa2ChyJIax
ADwjFJLHzTw/uXN95HSPMLCxV+Tgawwuqweh53GudL4YX5rkZ2fuHbnfX+eIHH85DHNd1mDhpRWo
knB6+bW46gyTVOfGhUS1XwiWeBOHJ0UxwQn88nfe4HcROTRrRAUlHv5gsRIbpzqit+pxpfSv/Je9
u87mO6Qjxm0zBZ85z2Loaf4EYSlkyfSbLNqrQVkOUdByOE/NiLuDagYMSs0/Rca1nYW8kRcTORq3
Vep02M5FnB11n/qCejRCWwhYs/r9/9oV8v9nYpHP138J+lOzNENeKnncgrM0iHBt2a1sIgv/f4TU
YbgXx75PNIkcmXtoqiDhreA8Yjl3VVu9wcm8Ts27KRVvrfPaanv9tK19JB0B9qhSR4dTxMGiZUBZ
crbsZAfhubGP5FhczmyGGZqaxoptneqURrXa3eTarvrc9xdGIvNPYBVPgNNBrLee0xv0mb3uj3vT
vSnPc6QGagwz9J3ds87FN+FNXdOnL1+9Xiz4dFSYo2K0PjqAO8HqfOiae9OoDnVlXEGc9pT2I6Sj
9qhBW5tJZqmkuakRu1nzmNspoD7ksUP1bo7QDrna69ZvfZ71719GlavlCNROh1wmvR1RtlKxSXHs
XJ6zjWNOlQ4DMdp9ZaT4/UXdn+DvUFbA5/WlP5lXbnHTowKtwoX88rs29opMVumz1kzacgCaoiYQ
RrhTnTsTJrSt8qNrD7W+U67f2CirCfDX6UrW45jCxurAVRdebhNOb9fam66tbyEV+dYbPZmMgsZF
BpVxu41Nqwd8kewkaJ/H4HcrWNrl3M4KbWkcGifPfeiculXbRfV7aFWAVLJSR8c9XYwNXAMMY/47
T20CDX53LJDi3K6w7joqUZ5M/DockOjz9+UPe7SfLn/472dNl/krC3YJ7OA6QH4XHjfl6HMnuVGH
cm/ff389Aqvhv0OZuOIaMJFl8ehDAbC8+RXBPT3SP8rXCdpdzYd7KqO9jvr3G0aXtbtp5goxlpg2
9WRGJGYHBBdw0/dqXltDkTa7ZoKBgO4Si6um0XxAUx8mS3P8rMAOcfrrpd/zNNgoSuoyz6UZXG2c
ZgykDWqYK/01o+7gBDmQuSeACR9bTw/2w+T3CawuK3fPcKAe1JEjTOanTn3Vml8lCXR00i4vsI19
o8ui3aD0Gu0E67aYvfQhCDQwKwxWjohw4If7f4I32XyTdALAm57qKkOpeIjUv/1N469GNV2A7sdK
U2b7adp6Xv3vUaC70lEwLHA8gk8UjcntEsHr55A8WTD7WIezfw3fWM0y54UhtiTt1GNndqXuAe4Q
Dm3+OzWb34OojwTQYRYL0e5UyzYWt0yBKUejmOsW54BRKe8Wde9q3vyyNZiIVnrbQKOr2Klebhw4
MiVm6SZDozOD5M4MOdPxidS5Z7fPlxfbZ4flmy8jE2LcmjD0jzBp5VLBSovSXyadfiV8roFBg4j2
sJQ/BUyvAGEuYEJcCuhmddAbL8wpSMre5+CeBtUyQLbeFF2gaQyobCPLQ9vI0TktxldjKuHsUapQ
NNd+klmBF63ZTLCWIWlEwJDUIB3jWw0LVtfky6PaOg9kpe4ysyGtmSN56k99SKL8ioXug7gSCD3i
JYvhyNh4u3eQjfPAkdKOLCOuwjnwQ/w1f1nrTJVf+u5P81o79IEF0kziV+He27ZWg9RH6OulnKyF
KYeEfSjlzVjHLZTId6ZtY5s669+/ZGf6PBV5uzYpVr0S4K2j9LoOtRMSQOiV7BEpt0YgHTo6HJE7
0eHbNGUCd+WXvoYDCzSRLo9h62NIJ01TMmdMTJLG+rI6HXINmhUGbn1DKKrdcLPxEpmRI2qLNzQ1
lYPzPgIKDzgV7rdpmPtaEaQVrFhxCbSi+qB8gCRweVwbl039fzg6VkOrTqC7P7d4HVw0T9X1atCm
V954+8/BTSbsJIuTtrUJ7IlGPgYYJnKKgxqmjGwnffo+b9Zl1g4tumERjQOE8Ah8OyBeWQbglx4V
AAUXyhHd2J0J21hmMl2H0tlQUn1dZqPi2UZc49hMk+PO1/j+dqbLbIDRTWgxW3oaJ9ctdvwU16F4
QefT3xNw3ZonaZ+zFLe/1ELnc55AO4E+xHNjDje0gSrKDAtZOLODtQMXzredAa1b/Js4IBMDUqVv
XHUUaL8djL8kSE/Cq/82r9VxFSqDpNDl12yEaJkT4CRTNesKFnEGFwXHMa8nPU0C2EAea8eFaaVz
D1fO2NZV858qdnBM+++JBoX7XO0mBRcD0zppsFBfSrEzlg2wuy6zA/KWiKWqcAUUkTgb8NPyAYMJ
11yNwv30dTnBWwAtCK+F3u7e7WPrpiNzBsCr6dt0xKWKv4IxA8RilAVo1T0bbTj5/5+s3C6FY2NR
yJSButf0pMX95lC0RxDUUBH4bKEsxymEm0G0V3faOttk2gDaZwSGlmsXPi/fFTiZ2o6gvkpTtFFN
kBWocW8kxQer3KDPuW/Z/NjMxc/La3IN09+sfJlAkEOkxWgV3B20EV7K9YHqj//2YCkvUBelBE8N
D+5h3ZFOj/DE3ll6G9tIpgqAsZVzg61I6CMDGN06wmQhbA9718KtGVmXw5c0wGrVrhpMZOvUxBnT
xTP63penZKObqltS8E/KEgS5dKDxfM9W5qzh99eQ+bhJjvPddKrQqkP1dI6tm+EfDzZLOgFs2Bem
CZrPyGm0CFCVg8V9cRpCK4J2VerlPy6PDGKl368jGeULSYIZKi9ArC2c3Ku5E9qT82SMyDQVoASu
4XQXV5YVTMS4trI+ZEsB7cIETZZ+BNRp8KqxvbF7kOhwIfPHsTk5gv0plB5KN3mU6zA7yucgyVuI
W7QBY/RA1GQ6z6UBb2ye/eyn/Aj+40EpcgY6LLtzHcgwtH3xewBCOBNl72li1XDpnWttBOibGXOY
Lu1NRtrDaM9BA4dkb7En2AgBCeqNXXetOc0PYAJ+wgIjBIDzqufW88LMxi+FvfhZnh8UxT6bzvCQ
5yyANveVavB7VyyRko6+kmSJl7cwvWu7V0WdcMYbcaXZrxCLgIJYJuCDMg4Qq8mne0dpXuDnLe7r
EiyhhkSsSpMwH9E4rOZ28RahG2gh5nd5tVp9Z4BTGWKyPFWpxaNdwGg6bzDTpm3nEJpcHlunvzPS
8VVXyZMy1dd54qA1QEJa95aXqO674fa4pFXtgc7F75KxqDbsMNVTX9ENOLtXTzB2iFRd9YQxn2eW
9v7S4geTDObxra7+ZgP4pnCcJ36RLjwAVf7XUhi/h7I7ilwoEYzpWTAbywNsBDRvbjru9YW4RYvH
CenUR5Ygt8bYXjW9fTUW2UvT2LejBQ16y/TRdwzrEgCxll0Vwn0zreFNEckPbe5/doMCGmsG464i
F8icmHrbucM975b3FkK2LG1i0g5XuGGdu6V8Tko1Euh5eLbT5WHroBXSl9WrKeyb3mjryE7cD6y5
u1FPbpci/2PXzd9hyW7nDu7bRnGyGv6er5oelZn8TgExVITWIgMxwRVq0bmnNH3Nsyz3FaNwr6ty
gpAotJ66BVRYS/RvpulkAa3UyChB/SzYR2ZmcauUVxrL7gthhKMCC4fGeR6V5kgcqHqQRPwuWNP4
o2pDTHnpHSBdMsVPmNLcdJZa+Jk7l2eFKrelogAQSgwLmsENWAHONV+gNm+O50WoUWookW6WD5qW
vmYAHFwNJv7roZNeRObEWIibDnTFsuqtakQMHOXJLjo7GNSpx7AG+EWDwLqThmwkozJSP7X00tHG
KlvR3LckAV01M89VtRwuHz4bLV5dBuovetbQ1ikz1FesA4CMqzUDykYQP+Cxdi/geQmLSyj1VfHl
F25kp7KUNi8XCH2ZqBoonPg2fKxLEYgW7ZwhqpPEz5od6MMnTvab4GysE/olFAnXmZ3ZAhB1HNvO
d6jrBrbR3GQzve30ErppTQY7qeQhMeiTZvIiGAc94F11ZkWqBqzp7hots7E9oSPKwHy/z5wqCe3c
AtNnHN7gWWj7JYUuX5mW0P8V/OgKa/YK2gCxQGfu98KKM9G5p57wPJjRna+AzAfODibvl+dyK25I
aUJqj3PJqoHFdGqOA7WYDxfuvTbFxk3VkK4RDhWLkerQgIXIN0zIJ3KT1C7QjUkPFG9xd3kEW1Fd
lvkuiGLgXBJpPChK5helfpxL7YoZzlvPldJndWuFE7OjwrBel77VwtHIYpjc4N9mNgJHQ496bYVu
Mt6JTtvrP2wtUinX4DnXQE7vAOqEozn7qb1O5/wkfgkPmJC74dQHuEujfwq34ePledj6klKqkTSp
oZdwb4zZQs5UmR56d4+4vTEWmZdQZ2MydXOP0pU1/3ZmghuheHJbBKOBJsGS6hHBnf3yMDbWjMxQ
KOx+dkp3zOJBuABjW34/Aoxt3Rr9HkFsAwmjy6LeVtmSdKrXen1tnmF8f9WkPFLd5c6ijs9J/cTs
5jyhJDCYe9I/n8yBb44SWe/bXsYCeQxU85W6hBrm4DzlnXlKtKm9r3ooeRCzdu4Tm3NvGUmkqWvz
MJ3GQHfZ2S54mAJTOCd2jkYGkoECsbZFu8yYar9XCOiUCnoPmq15zahOJyiEzQHNTfq4THPkkPw0
Kv0dG81fxGrLeBbdqyaqa2uC9mOlHIEY3Yk0W6FAJk7AYNcheoIdDwu647DeOcxlLH1VHw49Wd6R
CxwHBfKDc70y6/6qVgnZmiLl3kzTg7KA0swdfu6KXfDn1tKVzjd71IdW79I0psI50s6+tTr9R7tU
p1blgavXfyx33LlxbYTZzyjyJVrMFjMrSmgW9/38ZM8aSnPNra7tAT421FZ1Il2MVMdqXVCbMJSm
wUHSUHpfj1btz0V1vRAl7LokQPH7CIs/XDOgBdPV6kPddQCklvRjbNsr165br2dzHsJtRjlZJjT2
C5wSUJe7myZ9J2xuVQlk/kZlTpZbpwqLCSCxntsR4EX6IZyF/hNlsR+2Yp4qUh1EO8eZnVr+MALe
WXF2zG2G2tIusnDrKJFORHhULO1gJiiUavfUBeCuWrmcMeDU4eWzauOLyzQOM2vRX6RlipoRBRNv
iMBN8BvF2YshGwOQCRxp3vKkIgy9Pk6zyHbTx6bQ6tiBp3hEB9r6YmmC3nK6MFu0g6Fm75kxnA1t
4FDtyeB9Dj/7sYESpK3urPGN7STTO1rdHEqeIF1oG37l0NHP6FVTQTdFkHNd/yHpztA3gpmMOlUb
prcWRh1DZLKtflTTx+UvtvVcKaPTenVyRsZQoIeMUTOcq1LZWQtbq15WK68rC14jdZfFzvMQ4XIb
UzBTlDCJIW4AW9HVaCu4PIiN5p+MPU1o1miJhn5i0drIHXVxNnEJ9XjmvC2T+2ou9OnyizYwObqM
GXV1dLE6DZk2umRQtzLoWZ+yly5Pnwsne1km2KgqpZNELTgrU9L8cs384fKrtz6UlD6VqaUoTg9U
8KiBGZG9ay7fiVFbT5ZOBddRrLITcxYnuXgrbC1Uyvb18o/+xCx/E+Vl9Gcl+iTN1CGLeenkYZWJ
czEoGRg3KP/AjgLxmjxVVXpnuPZxVJlX6EC368kUZXX1qDfiMCRaPBJguSp60pLqYV6ylzk1/qQc
rR6jU+C9zIc/EH3KvcLtdg7s748xTfbFJKWSVnaLTZ0Wrj+Yx1x7QeP1ny4Ymlzat8c+czt3ZPHs
Oo1XWsPBgWrSzrfc2nQyJnaaRALIFXqGYPoDRZIDZU9u2lg70Fi/st8yf8+7Z2PVfF4+vgZ3KEkN
LcFO4BoEl3SUKnbYhxvVVBkdaxiQ8ZpykEAhAuqVecjqd1pyP4dneX879h/lvh7rxrkhQ2K5kUA/
KyNgdmte9zIc21sIB/4wH4bT4qPsdFLelUMJfCzZY95sXc0+P9uXWSsSk8/zyAGQPUG9S2vj6mYV
KF6uaEB/WYXv8oML69waPYq9FvVGhPpEm3x5pVGyJakySuNltFNofhW2N3RO70Hz7CaxQMCyIfOW
l3Tn2P9+7+gyPLatuGFpq55aV1kPZV3EtLKftNmJLp8oW82Jz5P5y3C4i6Ay2Vh35Ytz+H/thiGm
ev9pNxztzdnWjejz71/eYvFcG0iOtN04NDc8Kg99tJJUxG5RfwsTISNjU2sWMyF0xcjprTcxr37S
YbgG5dOwi9KP5S9qqvsCn1vYIhkoS0pXL5emoXFrhMAvwvUyBZPX0w6rAlR9jzW+U+HfSNFkoGzV
Kwnq1bhLuvW1AT6R03pURwnPfbm8ALaev/79y5dJE2R0NhRz4tks/Zw/ghHmUfs13RNx3Th+1HVd
f3m+4iSFCwU/RHhbXKMoA2IPIV5uGx8pal8+IsI7uIl/NHvcCexbK1rGySoJtwq+4NMUR3Es7xV/
8PiL5q98Thboe2/Z2JcyQrYQtVDNclEO+Yv9upwjVPsD17ehltedUQOGbtJeNrYRGWSUrMonqi8q
VkCmmm9aW56tcq9wuzlXUhbUdKphLxlGMbxap+m4xORBgfOJHojDeLW7+7dGIGVEhb0gtFUARA/R
oHv1G7mq/CEFWsk8DTcGAqlytzdZGxmlJmNlUe1vrbpwV4CpFmmw3XTgKBmsrkRqLMadtOD7Ra3J
KFk+LMuotybuTRojRzYVumeYdPTcxWg9W6HXiQ3RwWHKMk8b9wQwvl9xmgydbfW6hjg4+At956Bv
tUR16t4XWnW8fBBsrAVNhsuaiuCZYa7Mpd5XZ381Da4O5EZNQ/5zDvR4T5Vi80XSkWByGzrVqgqU
/LMIVlfREt47dZg9qPCo2UPnfr/mNBkzC4FtOycmLmJlN940Hfthd254eaY+lcX+NwvXZIgszDAh
dKACEgcM8FtX5W/VVPh1V7/VqnjNdfeRQJgXZcwjmEmPLXNDonVRMmfPOTF69GTU19TkT5MFb0E4
R97PRo2mV46CzuA4kTlCND0tigUWHeOfpXUPwEWpQQJ6jwffccfLIevhldwCx038Nnv1qafFkzKa
f0pG0ZZygKPUuilDSRoqysmChTiNpfpOdBSOXOC33NyF86Fm/KyVKXYZO1Oj/DW1c9AnxpXQ6Fkp
k+dRbSBk270ROFZ4ramcQSa8nrMsvjyFGwmBJqOAZ3QvRVbMLM6KpgkBX0HPAaW6TCyJ31SG5nPF
eRSFkvod9HDwm/esfb6Pd5qshY+mJO80A6dp5dSoW+meOYChW7413Y+doW2tPOm0K925d81irf4G
/Ay9/bPmVT47KO8L1PZzLPHds45825PXZEgwHDknQtfcoDhr0RK0tzRalfsWP31bXbD/TQ5fk7HA
PVVrvUqwlSCHnxbHGXrEO1O1caTJ4F9SVwNQuOisKBA8Q5OVggVknEByPQvG7gQS+LoA6V2xm5iz
vAlHq3yxlQEgXVr5SVrHhWbuBPStnyLlQZ2qTbW9zODb8tSfOvCR6HOR//rHgUpHnp2Kep6cCTWb
CkwX0vR3jUFDklt3SQb/o8y5t80ZgsYjgNx/qDmE7pQe5sUNmF58uDrdQXVbG2tTBvOWFumYAo3r
uGvbOazy5sQcB9918BYrv4UC8I8mpSfoaFMfMoFXLil+0z5tDnyEqh60DydoM+sPYD6+F2VzNanG
g5l0mmdZ/NrSIPI8KORGB14jMnrrtjVcsDAdxry+W55hcRGJdLpnSfmREIt5bEDHBcwvyCOj1GSi
ALkoSVSbA/eL2T4XlPiuVtRen5HFSwGXihID0k80WwWeOwPICWAt3P4eelwRI2rcLeazqUCKN3We
WOec2cwPVZ28DUL8sM2FBJPR/agK5VojrjdODTAGoCuHTGW/p9HdWUYbx4sMAbS7XLVyYSE08HvL
eu6Tv6nx03TzncTj+xu2JgP+SqScg6Ph8YbVvKc1nKWX8blytJt05M/ajA10ecF+v05M+Xqjqn1Z
CHUC/yv/K2AU0ewN4PvMCd4s/70OdEVu6V0PLcLEnR7UQrtbGHpPxDq1dqV5ima86+p0mFizF6u/
PSJNmfSHxrM1FDUkYccJnXNggdIhf8/dZq8DvYGLMuX7TdINWTNlAKu5xQjTxRxKGqI4QRX+VTjG
09KyB1fn56SHe6gFyr1X95CZYR3U6XrnfsrmsCRKFsA0FQGwIyeegS4AWQG03kQJ++H8CsXYJXDV
5gD8yA6L9LO8+r8JjPn/cHZmPXLq7Bb+RUgMZroFah56Hm+sTicBDAZjMNOvP4ucm3zs0EitrS0l
uaCqjMfXaz1rfkRqLaGPPeKidy5M6ioAzmHjhTKaCgDlzt/YuyHyNyUShh6MBG62qRiwrv1dUJba
86MTEOZWUgzE34lPCCr+6IuLkwa9kRWMd1OlqD1CmLv1D2CR4xL96x69cGK358eoXppQdNXo0hAI
yIO1z6Av927sjYrGDd/G0RqyZeEEYuuzMxX3emQjdxRSv3gzgcHlj/7OCfijdlyvP/x7tbL12R4j
To06cy2kcMr4Ph8+ubsvspV64b/rW2R+gPJMREU7BIQUr8L9O6Ro7zb+Is3xSEvv0NjlgTfxSmH4
39MMmZ+jKDXjXmMTsDl794zfQ7X7+mX/u3lQ7J7NMqZWYvnK8K5TEmiatWUGiagrou89frZX6PTB
iIsWXWnohx3xCXbZzkmytaPLwgGJ+LPdQtl6js3sZOKMY1+HdGOo1U8THDAOx185WU9rWmqn6b38
VZzRzRLpEjB1IU4CCBkOoT95zHGdGw39tt2A7rPL4ZSIVi/L/706kvnBqavaEf4rHXTI4Z2yBtyd
OvBE5POPr1/MUn8y//f3eBxZqnWB1SWZojdI8gPjZI0ctPTs2bBmtOs0mgwISKnvxxYrL6TaX3/r
hUsGMvcPNrWmNOVNZGwTx26yQZTAk0T+xsNkWC2OaQRh+BpPbWEeJPNDg+Z7zDORWrND191ZW44b
jeLFhbweuQVb/zZZGYILSg0yPzVUfQURewx8uZYN58yvX6oR2ucyjWJ3qPc5Aq6xqdN3DTMhR3Fc
bOza/JZog4ldAP/Uah5Q3w9t4v38upUX+vr8rDFYDUiYPvpGX4vAsLuoco+ErhmzFnrH3GioBGqc
Kker6pUJ8x2ne+Q2rOQ0LIyaud2vhj/RsiuYV7riytTBAUuxqnfgh65s9pZaZvpNf80CNBWjV41g
042ldcdjAJhIFqZ8LQl7mnT/u9kg3nR6/evxZuZ5ZkIxWyZ2/qPT+jjSB7VBDMDDmDKkha3iw5ba
aTb6Ld1JSh5jGLHizUkvPE5DR73y9rvtNJsBjNxrLTseNGQk2jdV0+5Tmf6W3doOZakLzdZ0HIeI
llIMmLbZE3Wg/uPXHX+hWeZ2PqmcTtcGNEtb3Cgf9cl03PL8puvXSvwL/Wfu3TNkrsHZgv7Z1EeB
IsR48I2Vrr/Qd+Z+PbfOOxho4aYahR/V3b1VDDgAOqFLr4z+/F77TO32V//UcPocsReGY6tHgAPh
WRfWBXt0kvFVQmgUfe9Tpsb761No7zjcIfAquNk79lDjAK5Of1DtGiRioffMLXuai6t+r3ExSaQM
NwTE3DFtqLbf+/KzIYzE5rzlFIj3BKQx6LsOlqaeuy59ko25ciZZ6qWzwctbX1ksw00EIyzo5YVA
2ZXrF7p20bnUPrPBG9PctikKDLsqvjT2rhcrJZWl585GLas7QFYVwegq33LCQtdas3kvDKu5AU+A
MKUyih6jEGI9SBrq/hsv++/1x7nTLh45IWpErzfgFxjvM6MKjOFYSPK9RWVurusG1VIxAr5Ah2qT
+epiZsne9r/ZI+eeOjK2BrRAKMHbWTlAv+NBoupUb5mHzCynWmmjpb3S3DzX26pv2IRD6kJQujcp
vO/prt46AYIodnE03n49vJbe9NS3/pobEFJUjmr0kHSQH12G3Azn1hQPXz97oX/OzXRt7nm6bkFC
OIoCgRVGFMP59r1Hz4esp7OSAFG2M6o3Vv50x9fvPXc2VO1M+INbomu2nG110e6cLl159MJ6MrfL
xV7ctqU+4E4lKba2fo79JmgtErT86tP7r7/+wmfM03Q8RSonS1DUdvMhTF0ZdFmJzMlHwdyNYa90
maXt9TxNp+77srB6D6SuS/sqz/bW/FU+ObfDm4rKA30tRpDo4kis4e4WutE8ZMf1EdOpxROYoY6j
VOljoOlDu3IAWnr4bAWWHZjbYuJZeDxy08chefv6TSysKfZszVVSeprd4E0wCmG6t+1grnNqGaR5
vbIwLn3z6d//GrkVsnZthBTG+ya1w1GzN42xFpOx9OVna27cmQVTLvwd+QSs8cqXDIGZuSkiNyvW
wiaWvv5sBPtNlpbGZFhvlXZTi/yQ2XTzddsvSLOIPRvFOWUZN70u2ddetwH16QKXwa1f2Qeh2jBN
/b1t1hu7AUp46F54Gz+kTDvoJVgJln6As226mNvm+WrK1VJ7zhZqXMFm7VDAIMHbD0KqoC5UoLvY
EX8vlYXMHbKORChI30xpCy2yUm0kkidafRkBUotWmnShNDf32QkYqSxiI96k2YL9eVseG1z2nUgH
Pj1AJuGkp6J6IC6UB2q/ZvtZWJzm5jua+X1v52i3xHq2zQ+juR/8lfG50P3mPjtTeE5TenD2OP1T
BfxigcvflaZaevRs6Oe4GOpdHaCUaeUezF23a1/ao/HeoqKCLN28D+JVReBSC03f4a9JIJGp23U+
Xjwpb0m697t35b5//TuWHj2bBGCcThF2gElAeIeufRwdVDJXpq6lzjQb+5WuKiE8dCa90U6dSO4z
q3w0G8A3bM7PiJp7Mpm58jP+0G//UQMgs8mgMONUHzwkRagwInfDBlBcXCscp/+08NPdfdghfR0O
yE28X4sZXViGyWy8Qy5TGywHQHlKHxYG2zIfieiy3tUq+Pn121kq3M19a5LYmi4kOnC7rT6MCHic
jfeGRUZuOgjy4e2lV/69c8bctmYxxxzLrAa9Uu1kEwcJwo+//hULfWzuVqtQFWsZ4suQZmsGZt9u
e41EViJ+f+/x03z81+hwM8/pmTYNch0CEjNUiByaogS+fvpCL577wQj0DwJWETzde4ENEwHGD6IH
PwD1bJjVOn0Nh7Iwn8yjdErXL0qfgeFhYPMT9KMO22f/zRaaDXInJU6ZFfgNSBjcW6o/kwYYY2/8
ltWFWLOBbo6WEjDf4qujyKoTP4oVW+mUS11nNqwz1HfB0J+WPPWqQ7GUVjeZsdbkCwN4nprjgbqG
YFpESdH2Q1ZHs4ijtmgAvgRGIFkrh0+98B8T09xhVVYaVDQCw4raD4PVbqGGDUALQsx5v/u6hy60
0dxjhYhnERcEb1evm8DvPwv53K+iuv59nU7mdinPaOIx6fBup5ui9lZ/LiKU839kFxJpF32b7I0L
pKi3sR74q8vd0mfOBjR3/a61FZqM5OUbRNAvmVS/YEs58tzLAqyDr4lqT8BWb75uwIWhN+f3j6TM
82waegp0vhLCjwJgvq8fvTSBzz1VGUk1Q0/RgfstLsHC7K66IP8Fu6kBd2015HmXNbTR0q+YDXJJ
Sen2DnozSminxpG70qtWbmyXHj0b4LIqU5tMtK6273fEdk6Dn660/YJOj8zp+h4tSFVQEu8tUoEg
wsdHIUgfdtz+mTeNFubGALCHdLatoR2JqL83Jc4p+k0u06zRUQKw49t8uHew3aW/vn7nCyN+bqHS
RtsXlKOmU3fuY9GMkfK0LfCPe4unK1XrpbrR3DVE4jz2+gan5XozQIe5cX+wJPA3zWbcJE5kIx0h
8la68MLL/3P8+mt57fs2zynW8J3BxD4ZnJs2TVb61cLMNXcOmY3Dx1HgWO4WLCyMe0oh53Jevn4N
CzIJMjcLmZ1HNda7/p+wZlBNwU8GvmcHlO1xDce9YAohc3uQJWjhiynhs970kRWxqNP2fqgiPeJR
ir2mvrfejJWKzNKLmA1w3/JhnahhKIRjbO8xEvXjWtIIeOT/Xqb+KAX+esvWmLQGDtTJngh6tkUO
23f2NOT5tURyU4fVkaEw78iCnBKv/cz1apvZ6n4YnHsTnvEgQ6Chh2O31ckNylP3Ko0REaLuOheb
MWr6N5RBfYwAlmNTZSip9qdEsW0C4R8vFMwmthsjP7s9ZQ05SFnmW2p2IhITxqymxZ6R7KGNcxUg
lfSVwKoQcGRURLnfX1M4i4gLenDtArfYiA4ZHJk1RIaPaznPH7MIviA7AJgANAQF24xFT9I2gUfr
KyRF+DZkyU15TZG9HNh6+apr3odmeL+aergqLdkgMKgLVFa+J2l+iX3wOTzSHzNfnGpF7lVFX2wE
fwTJH1g6qT5jS0COaEpgEroTH6pDw1JnWyETT8kRpDm/YiGF2k0XxY2o+yfAPI9ZnyG5vvRvrAHb
EHC/A7cUG9wZXfJKTwJECQRJWklcZ8ufKvG6HfWyByPur73hXIwMJ8IxvVRFfZeL8gnBJGVQVPqt
BR4RsOfAPVlTE6u6Q5Qr34iKHGIl4sjT+C0pyblUzqZOEwy9ht0QU7tDmmAZ4Hrkzhy6LRQJW1Oo
e20Yn1ueX+M+AePYK0UE8qSIasO+2tLd1Hb30ufyATl8LCCa2GWjuLj0mzWCubbKs/KklDo8cY4P
+cjQtNeiTrKAk7XD6sKkPddUtTFMcLqNCbWnl7YAKwtxZrHUIVl31ubshfE7l1SJ3GBt2WK2k1Ef
jY/qYkR1iPNcxA/lbaaCYb+m2/73j7HmCisn53ZRmQhn5FUZuvyONhDl0zrU0jUQ5dInTKelv6aL
ARfukwINhc8sPQq3Ow6d9470V0gr+pX5+9+LgzWXWFlamesFJDE7KVpcs79VfRHqVr6yqi09ffph
f/0AvTQyKy5ShLWlF697zN1TPH6uLDxLz57+/a9ny8TWACbBi263/I9bVH1A4oTMkewgU9jE2ksR
rt3pL0i5rLkNJQduSwEm7e/A0ZjEgDSC3WCKNxk3ZSR/rUnGFjrvn0X2r9/k6Z2PGD2Mj7E/ufB4
DOm4Uh34d1cifzaGfz1ZVLQza4BG907tID6hsQ9Yhl5Sya7jALvJ1+/k36+EzM2bZeWUXl5gnYbP
1UmOMTv3awl3Cy0zVzLb/WhwQwL0QMw3rbgl39QAzoXMIhlJ7tkIgRbOT6fWIz9LQt+xv9kgs/6f
FyJLW4Qx7TzdBb4kCbh2qAuy/bq5F3YTc82y0/qQYnrY1FOco+MEDsn4DM3qJh/00C1WPmTp6PAf
kXFPrHE0cW7rIGpL9+nRujeO1kY/reXqLvWa2Y5Ls003b6bChl8A0s7LjTnYO9LQu69baeGKzfqP
WrEBzpkhIwcc0uy+y4PmUIflBfsNEsAjC09CCKF3lN18d12YneNIx+qmYriczFHSl8jsbRVSYU+r
Vtx/DwWEef3vxGclVt81OZ7vAjFAEmyD6bfqQNZcwDgabdKwGodbI+8iOfq70qlCt3NXutK/X7Q1
lyw6wpC6q3DGKdyPkYRj2QM9dPj6LU8j6r8FIGsuU/QH38H1OK7AzNLaGA4svD25sqR75flawuHS
R0zD8K8plKR9nDY2tIFl1+zK7Idfg81q/Bi9tSLWUvtMH/zXB5hiTIfYwezf5fZtUaZXHTS62jFe
v26iBcG+NRcgmrEyS9dA9d7fuzfFYwOJar3r9wZOhScVAZH4DBPvfjjlu++um3OjUl3XcQNKeLYH
Sk8e3Am8EYkXxFv2G/6WbquVXczCSR28qP9tOi3zhrQSNWRTamKC4lY98oW3s4Yu4AM8RQWslzEp
3xnX3o2K31d5u82xlw8Gd02ZtLRHmOcSFLiFhcIf+rnseVKZ4CQcIgkpO+vbMhr2g/zensqbDf+a
6QgJxhX4nqVQkoOz7+lXM1+bLKdJ6l/jaHbdkouqKXINRSiys8tgkpKnoXHM76dEvPX91MJQmmsZ
zaqXyNqA22Y02x+16/0csLL3ovgkmvX4dW9fmCXnakan0IzMlFh63aHDDt0JR5xkvn70v9dda65m
jP1UF0mFKynl66+W66BaOupbvbAPRV6fU91c+ZyF+WCeQpBhJ9gChgMsZu4d+8a6b7r8HrbfFane
UgtNH/vXdGNjX5K3RE/3rr2n1b7ma/PMNOj+0YfmGkaWMSTcxNgGdmEbiVt+l0QtcJb9Jg6dl/Us
7qUBN+cR9RmTNGkRQVSkgbebak9IUzrLZ2CRAi1au4Neegvz5bxuYoK0PtBBwN3VnW0PPG+pr5kG
ll7CbDRbObVojJj1vdbDzeid7SFdmScWm2c2lAetgcSkw42/ZUTWttgm2wFUGxilMPdGFWDLK0vv
0uQ7VzjC0ut6VP8TBqaH22w/7mn0+SeRb1+v7EwWKvxQ+fxvZ22G2mlahLLAjQ1Kw8RI1TaA2zpn
8vD/86vxtuqtWHjjc83jmLq+4yvMga7VbBzLPZqNeKjHNZ31gqTGmosenc5NgH0W6d676DhNgtYD
xNJ4avZV5NyYr9px/JUc3cPalfPSz5mN8zaHl0ZzsGBwws+657/LOt87q0vG0uOnnv3XNNLHSmq6
jl+TwO5vOk8l/T0gauzrqXbp4bN1vQQMFOl1KWAW5k9QLQPWvdv+2u5kAcNmObOhnbCaQkgIO3cp
g+JAQsyDO+uc34LANjy7aUCeHRmYoRXBTRl22+IDNT+jQjw0LDaIYNh9/RsXFsN52kBVMgekTgP1
xfbF7KPGMaGrgj7g7evHL8wwc62k1YkY14vwbViAmiYfw9rtyMJz5/pIoiOVsRQ2DguV8dMemnOS
lisrk+3/2ZP+Yw35jy6SeVbcSkBSszRG0gaznxMOEDqUNKfCLfdDIW5t5b2PHbkHJloGlDFQ8fPO
DFoigQ51bgrXODOh9r4Geramw0DGsu7DSf2r5PDEF0R/F2LUERnmP2halgSxCcBMr34VQmwkqd6d
vDy5gjzUtXkeY6SlGD6b8mzz15gZL1rMzJ2ocI/JclRqCkRnTJLUo2aofVUClma8lGU2BDLVTnEH
TG9eOY9J1RxMUl6sugqHDkhTHwBUIOi9gHvpXSXrParqJ0Waz7Iw7cg1exjI+gNTgBuOTSlDZsVx
UOimsR8S+7Fx213ujdfKNEM3Yz/0cfBB8fdgQEtAzUmuWQZMuG13NxnoyFHsMBGVOsdFQH4nrOqW
c++tzOgho8lFxcOJa+RWL6sjMYcdH80bj/p5kI4Qo/bC3iomIBf1SR+YiACw9KIIPSc9Dp46mane
hV5ZvUu9OzZ0eKske2pj/ceo81tlt9bJx238hPf9QBX+A2XfbNcT/ZEO47kYMuD+kbYW6ND1BlqH
2gKpFALOJ2Ufy/ANEDjdpibYT4XjI4ZJnXSrAJoWCVZp511ySyKRQ8+Ku4yZbuRK8m705rgDPv1d
ePGOc4uHCNk9V1n3m/Z66OvWzhDDxveKEOJ5dF73oUqMm1ibYJ82RzSf/hwr9yhyUA1yL8b1ePmE
wII48LTiMys07DBGsGibxr96gj/wMnEDlbQsNFl7jT3QoZX2JIR5bNvuhVbjjtvlK7Dsv8wRAsnK
vaO+9sPhtr/VDS/dpHV88K3mISvcR1qRH3aVnHxHJoEx1hFti4e2amEsL4yLQrUKNynZlhswoWvw
uID6dIIW56XX4DVyAKMG/RHmRnDNwoY7m5FXuxZn1h4XOSnVo3ooaSi5ti8Yeh7NxRO8UKfeLH4j
jviCyLP3vk3aIHO627YlY1hJ54B7VjcwDRdLrzIOTd3ej6mDlcsUn0UDtGc1SABm1L098oim2W0H
/d/odre9QuwYdLtBoQk80ip2eekggdpqI9Wld9ztf+SWcdJKEPeyMcWr13GN4vFn2OxBk2j8I7HZ
ceyL36nhvjAbEWwgcL/XQ4L9XjlmgDWxH9Tpb0RnnxPF7ZCr2A5SOzvFhXtngSU8as6ppZkeoMdd
qOk+jn7ZBBkHsUrJLee+v+1hbGi0+EZ5CAZMZRfoeltFedl/dpZCIFfxVubZpzHQKhpZVW4bxkmI
VI/PssYdJIhY4cD5vV+Pr2lNfhYy3Ync/mSd8+E7zY2AeDRMS6cLew+gfpdPHGb2nPL4qVfJh56j
ICUcsWtN9U6a8dn0qwMxLERZaMgELca3VGMkFI4PJDHXjqaDWHc+bFOOrATV7WqtY4Fe0QqSFK0K
BMSFvmxhwCdyl8ZQPvSDB2yROFSGeOz1DNMQ+hppuzMABUczt/ZUZz0wGoUV2ax+siv620zU2RXN
WXUlSKRmekeltoGQMA+TmiBUvrjpzHTXtRBQOQi03eQG3mXL7wdTwL0BWtbJjs2rowB6ASrwogz5
Afsn3dqxsY8Lj0QIptv3dXwe/ByKei6SoBXWj5Q2beBRYwwNS10yXXsXRuKBrd5smEhw+WnK19jJ
X3Xkwuz9xmYbXlS/hpoGae+9oOIdNmy8Iv/8Wtnprm+yvZeNCL3L47cklxdEFHME+eX3KZG/Lche
xsY467pzO3Jxm3XJE1doHV1ad4WLAHMt5pGdj5vWY0/O2O4bX+xMIu5is9/otfU6UoFpXgO3N83P
okl50KkkFBnqiRRIFXwFrAk95M9KYi7Tehd/itPLINUHzuwPXcWedaqHzMlpMDhQgvdMPtOxKgPh
w1JLK8MFNEG/sAwoSsPMXnEo39aWwqAf5Z4XyQ4JIZfCzw5NOr4WXnzbjsZ1zKxdH9NPVbkXSBeO
JLWirmhsfE5yYjJ9MpL2SrvimIOrLRP9zmZlHoyDfS+4U4fImMqDQnYbaPF4aAAfHtaNvYmL+jUp
K1CoGEBPdTKEvGKnsm9C34NLNtaaSwZWdw9yplPU19Zwoob5PykByNUzYeFOHWDsxdRJ2xjqHOXc
I0XTD3hr/fCT9FbWdhowzaqCxKMIpRzcex2v1y2bc9/4Lq6btU2ixw/KIXdxYu5HjqvmEgKyjSzE
Br/vIZOedSAEB/AeKTCD21Uby2VaIHWe4goaOTTG0OqRq2FVxDrX5M5j67ivgrtRyuhV+nYTFITs
cSd+9rE2+Z6yAxPEpABhRQejMKE+bY7E1S/Z1PoUsObWhQLe/8za8bdokms1oKBs+oUVlEgg7dpu
64z0SBGSBMfgD+oiANGpsRPgVIZQ8b0YCQR2Ps93pW5deTvUkETZQAqRLguhrH+SuvPs1BjcuJRX
UZ58AhoX8rq96uzkEc1EjYu+a451Gp3htxtXD4CPPXPQJALldj081ywcHft2gCcpcHFrrHt1v6vr
8iIJcpnMLHRRgUW1MQvGnlyYRiFn8X/6vO8DVaqjZsoktPX+DDymHahpsRlazUXnjDeDVe2RihEZ
vOL7EeNNd4o7aYOdKtMG80pyRCpRlNSKRdI37xtX6FGDNKOTi1UxSFGqi9Ic7SGz9rNsOP4g2xGd
jN2BTITP6YC/qhE/RXuEQRF6zbvuNqYUponkLMz+PDHSWCnuqJEeGs8Jdc/ArFwgg5hX/p3TppcJ
bBTX7Io8pUvBxUEfJCaxKa3HIWEpR3REyrqDVxT3RT7ibFwAlaLjaaa6tCNGRJPrZWQrG6oii0Mu
ATMgOOM+wpHyF99sn1ozacIRq1I4pORc+8hUr3GFEXSCfmh1qYVV0ZNA0HKfKfsHrzBRF9mtb/un
UjjYB5X6uaDxc5L5wHGbzR1pi8fOMT+Z6z37dn3yqceDJkUQl63YsXDUZ5MyHmJ9v8NE9KGX9lXW
goZcOAd3dDciHdPQG70K+TbDse66Q2nLU6yKjS2rsDLpq7CNVybJs6pVHhi6uzct+eLYNbaU5XjU
Gsx2TL6hgsqwzvjnXqd7boJyB64o6J5jurEmPFM5PotCXWEZvSSisCPexb8dkr9bZfwjlfWFaB3q
Crw1wooO9y02BIGvdMRo+eZnEuPyPcs2wMKLjZfKqMH9YN2CU1pqcRXZnukAh+o9MZkdWw1bb6hl
giY2tr1NI9kZXjBolRaYdbkzamfvVgN2EopvEV0BO33yAgX3aWz1V6+JP42me21ofpu09s2oEKao
af1bo5Nj7FnQq9Aa99DWqW6d0OPlDffyk9CtO4gIH01Rokgy2DIcRPOuZ+kBISPyR9YNLABBKaJi
Ai0rhqTwQeeh15cQfeTtTVtOwg+tP3mqCsFIBTqrRkpoF9MjA0hIeuIW4OYyhNOo2co8u/RGv+0w
EwRjLM0QlKxfhWvuNFY9MZ4fic4fTNVd27Z+8D3s+Vsz3tbIOQw0c8zCLDXh221eZRyf3Inv0ncG
HJqApJgiLJGJVtbFG2zuNxCNXPRaQwRRfU5i9xwL80I1/X6MrRujLY/MQQZAw8Uupb4FRrs8F3Gx
wUWuFfIMRLNe3dmd8e76mLU4/bClGVE7Oydm/DloUCRRVfyE4C6qmrQLsr59A/Fw2EhAsCOtTCki
c9ltzL2bpjMCkulRYuMIjVST7FDX8p451hQu8ZwMmb7zazOPcjt/N00MtxGaTnwF1GzxxbaVr2Fz
R8Uts/h4IA4DUwiwaCXqoB34S+vSx4HbODxhtsOu9aD1BYxHTrmPx/xJtdmJYXgDBQe/EHebPEoJ
eenK5HEcBiskBU4yY1Z/GsXQhDpTkFfj0BgYLuRS9uB4IWcWhrvhX8FPY4FbyUdpGXetSD9AELl6
qXewR3Vtnf7OxebVUqdcT3+aCHlzm+JmsAQECV6Y5PYZpIwSZxbpRBUywByT0S0kGTxw2/pSMySE
4T7edYprntTJRhr1LUKiOLjUxksRV+OG8fRYcImEu94NrJH80BBSEGLq/fBROmSdneOQUG66Griy
vN8ann4pgOMImso/Z7nXhHaR4EwlzD12wf5moORqgOEE2rrETEqTUNPohZTYXvd5xTdSY6eMkxHO
x1xGius7t2oh2Gn4VQgILJwhHE3tgqjnG9c/ljKjeBv2XWwYv71KtkFfY8rV9Oxkm/YevfGqKuNX
a7B9WQ6HouV+YMbWxW3qPUniLGwVvVhiiLRmtEJL4ZtqqrxPJbg2noUEUdkfNMQBBq7uH52M/cxo
+1al1qumGnM7mqjhjHpz4yU2QgPzo2kbYeKY2564OyG9Hc/9yM/dJ8H6G4YvlxbWxmsTEprTEjRq
/afG41fLZ0/YW56UkT8bQ/bk1xDJuv6lqc0DeCY88GrU0JLxOdNw0qhYeu/o404jOL2mqXavt+S1
Telj1vNtXqKvaC59I2N/Y2T2hvbyWTJ+M4z4v26g+ZO3bWVsE2zalKpvxloccSIPWc1vx94FPdRB
Pp2msseWlM6tnWttMCjE+3W9VgemyJBfaFWbFrHuERrxnbnmbZ/ZvyWmfe5VH3KwiwCuBMBFu41d
1LA959mT2eufQxV/MIf+hHmcYe2IzbCZvCgj1T5E0zWRRn3wSQ31uxvKJHRSxYE5KyMqiRuCELOn
NTZgDsskIhyNs1fl10Rpr5WLaEYUaDzkpHs0pEI+9rH+hB3knazl2axlfNKHvAu6Lu6w3fExqxnp
EYeFS9zgrF9Y9NHwtPPgIaSCjhx7QjmcBRcbP00OluUgsFr1u6JHSKLUfzWdXoWjMF7SRN3FZf6E
fKMO1YH26tkazqLNxlc40XErbBIUJlyoXk0ynDyvaUJasDqybJRN+mZsw8J0Lu60YxcqeYwxdID7
ZWiuKfxDdMPZsps9z/rINxwj6vzirSlxbMt8UJBxFeREEPS/YYcHk3P1VOfez8Y2D1WCMO/eOvWQ
xAS1VSNCvtF3dl8iss0oN9IWW5H4J3NE5huEAttRrwBoYieAE1XYDC20ZBxHGRS+uO88kKK/1pnB
oMjEZir3LqaFYPqixMogcZjtGv2xVRbGn0afhA0qI/pPaJlZHCaec7SIJgN8mV/cz09Qu2AX7NJD
z7ENTAZxxrH2swKlNih8fq9M43fm8E/l9o+9o1/1Wj2WMr4zbXcMcI47636Nudp4ZLnYJojFKDNQ
7jraIL6cG6E/CT8rebAbDclUrf3Dd7wNy/0T1bCco3j63tECc0huPXis/yT/R9F1LTduQ9EvwgwI
EgT4yqZqSbZc1n7h2OssKwiCYP/6HL1kkkkma1kkcO+plH3UfrvbRi8S/qMZE3rVunzNyGLRAQm1
L5WvGZZaF29sNEHibZch7Rp0lg/C4CFCLHRfdveOZqEcsmuxCDemXr/Efuu/1ErHjR0vbRuc24lf
RsyZgZ7ylCPKEXuaeu54hhu72rntBHEg4uYdo28OIiyipmt+az7sWC8+oCnB3Lr9ZvXfwWQvpQCi
uAbVjamsRu9jOURVN73ox+JWFu5+RSSgwVseYk+uoqHmH97SnKXT3ytneQmMfFkAoMl5S90VHhWM
Ftcim09jqd/5HKS9M+4o9OVZ5yVjW5wGwZ+HkX7YjH0az9mZZjs6/YpVHjQJukK3JwoIGxPKl9zW
ayX7VGq5z8t17+aYfbMmMV3eR9awsyD1DxCNJ3RvvQIweRLt4GJxzf+6Pv0u3f4onQm9got8ZwQn
/DK5b8anSTu1HxlfnNiph1d/pG/oe/nXdWYL21qmhGw3ObSnHCMyqkdRQVAiyNLMXaQo+yqZwpmD
vHiTX50sK0MmsRZyV73b0h5zgx0rKA26Lit8lOoDtUHPYmtg2diaFPl1CuiI97H0zbdu2MEvstRZ
7FG7W5I1tgiphJiWGqzaeVpNwAoBAz4Nsj20RvynhfpTIApWOwU6/wqAYvmVC7zXVX1iQX9Uj0v2
saHl+TOZs6Nl8oxr49Vk+bVR9McN9AX9tLtgHA9lpt9MjYoeyevId/yj6NmXHRn2LaArNCgOA3Bq
vbE6LDtoBIdtDLnu/g5K7Vjdv+uF3QoU1HYTCfncJMW4xfBaXNELeisXGrbwMgAFxTGYBz0qbYMb
Ztnj0iKzTc7ODwX6pACgUWyxWcFe81UnDkhtJvTTKiE1sPkLUnjjzbQ/Y+++GxXstcpo6rLtGwTD
Wz35R2Csn2tt0E2pT5ZjiyFuVMzelVfjL3K8/7SOty/EekQYxKEhFrBwCbCy2GUV8I8M1RVu85jJ
2o8Rdw6Oa6S/Wxk1G5yYmPPS2U4fFRKeMQe2+JAYGTnKpXLZYEzMHj3wjOxtwNIJU18QOM9bOb4i
yPqCbjuM4RCpE86veK2fcg9hqM0UImeTxiid+w8JOGu0sGDXcgKM0n0tq0ZGlnexyUgfdQN5M2jm
jgDnH1RRvTstlq4M+Fa2NtFomrMt3k2e7XWtHzPUfoLHgiCVJZL5Eneanrq2SYMGoALuLWjqYgSL
ngBUv2FkDnUt48rhe1QRJCMVsVrHdM7c1w2oUzvV/zC3xnWjjz6wlg3/EM1j0Ma4OZ+YM6RAV6+P
+BS+drHbeAN0evx51tl+QudtX22YvZzdRuY87Hh+QX9tiiAtPE/ebcgULpUlQucGEAP5d5bBcfDU
J5ToySzzRBieSABXGJD7g6zpkyfFlxi9l8olH0YjwJTqxPjI//famLJm36MJKJRusFtwHoRZO+A7
nNlBTPKL5UPUMXLQjdq5AzKHGvvDyuFpoj4a1wY0wnE7Jd08XGB/+u7m7UStOayQxIaTUReNbt6B
i3MQGFD9rtzPgd5v7fJPKbvThB1QoPi3E8MelPS5Ke0uy+QarpX3pzb4KdB7ndQd5jdPjwcHAWai
Kl/bYLhWGogkRsRspdex9GOU5H2OSDUXeEgC3Z4YdI8TqXHGbvzWMQ+FO9M56zOErtoL0DcD5JUe
8zlIXJe6mJjbfc71cXTGP7Zdv5YWIwhbKaakgYSBcfZU8DNisAA6Aohjdt4hZeUm++KvrN+AdqQV
0W+NwoU26DWaCA7wfDuOPciIkiCljBiQEX6HIah9aznW4a6nUM+Xx8JpIysw9Y8Be+BlqLFRtIs6
eIp4Pe2VmhOYv3Zm2aaDxKyn1vJHQ3sfGo1xbGBbaHNPhHj8cap4LQBRoAs0eJOyvOvhVxEssl0W
Y7Q5W4TDhzIvLwvvdwxVCT1wMonQ+WWEFhF4Y0Q6WcatFC+ONR+Fr3+c1vwrGds1raXAK9lH4FbH
bFiisQ2glMpiV6CCEQckMt5vq8hOARwrtalfWq87V3rcjWLrMQ4VPyO+8GQk4iAQ5YM1WOLRncsf
r+PIEkOLdWf+lmNzGK3FX2qsvb43Jp63XIqCHOoSVYOK7QrMA7IYr7C+/PVlG7ciP+nMJluLWvTq
n/WbMqGo1A0Dri59Lf+gc2lHA5yhMr/W9fJuGv+uR6D0itaAEXt5r7whmjKUVk9YGHBHo7ymFb8Z
1L9xULkfvidk1Dlz7OU1Sk2CYYomDz5wLGvIgD4xpS4o1znYnLUhAMtPM81lwgiKNpzmTRHnWPE+
nRlOerZ+NAu5OhTQiYCWOKylGdE0nD+LtejRxVWrx6F+2nR/Fcb+oLPri6/BOUfsdtiUMDQtpoy8
ZX5Eaq8KLZfypZzsPhvGPQPDybX4x1HoOHS8CQMxifPkFCekf4R9hhMA9rciq3IUVgpgExzYykRh
s7DCXpD/8KJmt48n0z1harVhoNk9W5DKXw/Zrx0aEG2FAWNj56RtwJJyAjhfsifJPBUpMnxNGpm7
TrnZcObty1qSv4tjoR/3Ln6BgD5sdThEzcugl4NV864KOPaBsgQS4F82b0vQDRfNBU7PoDlMATkX
7eDFRVfg3cj8tMkRrMNzse9memXjcMB78rzBl2jd9cDseh5Nr1PXLjIs3a5N0HcSrkH7ToLy22JQ
NStm82pOgFih0H78azN0KkxjkVYyH0IbeOgSahmQffHSOPW1EkPIisWP1mL6J1mPmRRfoFoewQkg
HRO5wPzqWSBZNn8u+/qVukNaNE3sB/SOiDM4rzR+v6xgz7yUsXbYTzv/aKbbQ5/5J+Lm2ORcNLa5
ZN+o6m+XLXjeeRe5Pr4RkG87pzcM8Y+BG3fERYsr7G1kjt0FtMA4I9Bo3Wr8QG3lH0w5HFwQ9647
4ndVLCcCX1ZKNahYKfl3Xgc75Y8/m78hh5pUv8QgfbrnRZqZ+cCzYow82j4rf0uxCq0h1csxx483
2GW6NrM+odMWLjGOJnvystZr2rfTudm6uGXlE467F2lyaMtxhnSbOubBVKOxc/uH7PXEzHM6+vbm
AhNxt+W/DYNr6KN0gqONAsMYyKdh2Mky/2JB9rQpfHSqvHSmrQ9Y34borMavi73Lgk5P6IStwnoE
bm8QDFhUCJMwcI81ayufLEeqcDtjonFm7qRto8+50ybeML5vkke69E+FxQhVBo1/nCi6LJf1F33x
SLqnQIbhnW8Sv8Ql6HVPY7Zcgw7rAxyv//WeHy+Fs1ubx3z6MHbpF+3pKlrqwUcC6IIOeTa8jM1o
Ql9IE3lr9bI6CC+0Lp4rwTYvQW/qc7M5XZq5/Kon/0D0du68NSX4n5kO7baWrFc2Vzi1AwBg/ti+
1eDie889wQ2HzqFxOWMYuIne7AI1xVDNVpED5mtpMDgxidXUEnfPDN7WqoXjBHziI1TclTQmOTtM
Y36zvflg1fpWeBM4VkS9AJJ2917QwfM5QqlA0qxGnzzO8y+21MhXU17ow2sW1YKeiwGZ86RHVGKB
3pFSQFMwc7PbWvmfWOw7QXp55HOA7eMAw9/EsqfCBKAK0NIU6bV+Gbbu1OXNXreLA3tiu+HwB3C0
+SSlRRYi8+iwFf0BRG04zNNvpdctWavslElo6tr6hLftPPVFzAE34Y2DVp/4exCG8dSXX0tDDjBd
p3ntWSwnJC5wKiebm78CGb+hLwz/L2ovmJO7mDpYQgCava4l6rUWSQGjWnKoZOBGJCd/Va3iYRSH
ofb3phoTP0ez9tjv7YJLxnroONafJfhcPQCj8IPguRzNNRAmtU7xBrT0nwI+F00LInvcTNDEtNKB
wmK6VSABINjob1x7fzogC6va9noWMev8b1nUBM+o+1IP7I050xDlYGZCd0byt0Pq2Kvs+1pmR2CX
35P00ZMKzimsArVH0tl51DOJfDr+VTq3cW0KBh3CtOsnK3Bn3GdS3EanTasNHKsyTz7hMXjUU6UD
77dy19NkQeZ43Z9pGP95+NbdAXx+vW1XGC0vGysTj0/XzjNn1M5fKOmeFxxmK4e8PZ/5tVm3/RRM
4NFWqFD8oXui8qUJimgVQ+rxmiRqGcunbd7OVe9/adXrXROsVdK0zhEsx144hkcyQA/E6JoPd61+
DcdiqloLWxhNVZCfJi7/QJiyp4UawC0NS7jqpdiXLipySKtTdIeukV/gqe0rCDiGAn5X3NdA/Agw
2lLwO3x/eD5UkDgBuTm55ftKyjoOxraOFih6omraSDij9nwTW8pB2UXFKBnARthgkaFTJ57D5qOS
/pYsqsiwkagvQsVpdOlzvirUXC3ibtcpcVGzaQKfhZvJTsgtSbgZjzN8aAUH7wtoLSwI21eF++ub
+slt+2NRjzAF0oT6Lsy0ddR3ZrhjfQJhNWBOmHOVOJgzazZ8114P3+ek94FXfHJZvM92PLAeQ8sy
VfhuNEfYNn12uzz11hY1XPJrLeYjelfOvQBK8bDxSurclnaNnGnrsevlANNQpElQQQI43v3RuCe9
DIWKmUmcBWOHu36vOLNs87nhzkcJKYywvayOUL1+NRYTJGoO4tyO4Prggh+91DwoezEBZUJr6R5o
9nWdR3DZIKAb7B8oVLPxVnhf9bIhthfUOLDrM/Qm+Nll9xn4qPEerC/3hUa1dsBw5gAKrgj7M1n9
wrJJREbYuBAZGswnV4QG3QZq3DDxuFXz6M0TCRT+NIT66NvJgx0evV0/zkenbjA5rzEvs/PmWCcG
/htnjF68AG7Z0nvRRDmxWHHiB16W1uOAaUfKT8WGPxpXJwDBT7lBk9PVZ3+bXwux/LLNv0kJRjXv
x7in3m22pY47r34eWufKNY8gdMbBDCxqErgOxSmQy5Wz6Wva5pRD1ZF38+s8b7fFNCBu2LrABLb4
u4JlYCF1gsHribstjTKQZ1E/FcniOMB4CwNp2lRHHutf6FIfc5ekjzDFnKizaasXQeRNgNaHD7vT
kVL4O7vyGys27PIqrfv6uvU4WhqbHfx5XmItwK2XDyKmaKo1CvoGHJfugdKUcHq7FZiEspXHzXuo
2ZBTFXhI3eGzvWeT+co6cQQmus8rDd4OK4MjTnyqynhwDD2gHgOZf/bWzf6xDLxrhRhMcLzj22zc
k1tvVZxP4p77SxCjOjAHfQaaaqYg5EfniWzj343Uh7kG/7M+mBZ/EF8zyCmJGzbUXnfMSxGJVe09
2TXh5OpnbNi3phvvojI7IebrCOc3FHB4SwY/dlZ6q/vsWWIIJLNKC5fa0Cm6PStm50BpnZBS70rp
7Fs4nv/jq3Nxe3ws/LJwn75oDba/DvpdJ+tzJjExzqRLF/WeI5VXQACOjsofX2w6qnkFFnwTPfQQ
rUHnEYN+z4PyUOufUW5qP1K73XG45nH9+EqnnO/9Gt52Z8Fw5ULTHFcdrluL1zlZWNUBFsNL4rku
hIuQXij8ZRSmiRauYwAcz1A7/rMgAFYJuY4KXD/is/eZ1dNlbtGRLpuvjCIVzavkAfJJ7HNURyD3
XCjdGh21a/6fZ0snmQTNopU331VNxJ5uEAWsJbZLKBW54EmQARxdxzpIucEGNDV5Qkt2R17zGbWF
ewZkzPdQ5AxO8VS1TaQJ3+XgHyG8/A7GDuA43WFuorG7yVB0vA5nXfO4ahfQjRLSIgrxxpTM1O65
Lf9xVWDgycCRKoCRrqqenMJ78so2KqsiIYQ8u4w/AVg7B06AidC7Q+93AdidtnRS+1JmiCScW8hV
5K3S8MWLVn72KKNEJQF25qx085isENE4aETP8bNhOZjLuKMWywzp+qjO89etmiMzwgSlaL/n2wxp
ROAAycHO5jdDWA4r8IqRA5Mi9aWBXksI9YsxY0xyv7v6osswdFT4YHN/UALNVkWVdeHqdejdHrLL
2NK3aqsrXFWZxfjn/bDNvDrbiIHJh4243kAG5zZhIkOeGsE840iQxzY/uZOfRUiHcJNttm248f7Z
ePQeVF1kaAA0zpMAzrcrQpYiKAX30LnFpTvEZiUeJIlZ4nf1EY/hEht2rR6HMXbdCeLKZcda1x7o
2II8nj6ZKg4KogcK3o+55a9yoHvuKZgQy8Fv4bfZGZJAtXI0tQO9bI87y7B0DGSqCu8HIZFbiILI
fV8DKat8QBB0BHuPIASFCV6VZzMKjDg4yVdIAm9zSf/5YD1jYbq/5QaAMWDBY4wTx77AO4AHBF/d
MB77IfjpXfkvQyqBRblVPMJnlQoOjrKVY0KJc8+D+cyteSI2NlgtI4r+cYXqWMwOLcVYO5kNh0JW
ie/WF1dvWoFUq7Cu1B0lWo9ThsH4jlzyouoJ7ubpsNriXDXsyfVddQE28wdLZx1W2EecocqRRmaj
jrvXvu73vgQ0KoOo5QUatjC59z70hWrQBwpokRkcENh1DBieIukq6HCD3MGfweAERmdVMOovNWxO
JKbuKyD9q7+gBEZC69vofbPalDXoTlg9CELK/I+jFz+UphUgbs1OB3w3+MsTEdsUoik73soSRFPW
nQnHvTqv0ztuZ5YsFYdEt79ZMwLMVkPkBN177rpoBAFEmdv6oaYYo8Zb3hqfII59uUHZsRtdvnuE
aKCG492zsLu4OjhUPeReeOjPoGnFWRkIAdzNRoyuAJam9dxuGhFi8oxWy6O2uGMqWE9Y1gJgg3Yb
HPl4cwth7pAztiFdoO8hzoau8tKFkX7NcEQVJj/4raiisXGnHTzr3deUDeuuqOSlEPmrR+erKB+o
e41fhsvbtPah/vW2zSJFEzzwLLojp+MG3Cm4W75Mscr74wDuhSzVtVx6PJnVgMsY9Fzj9WdIcMKR
q/eRO7/gCtgB5BmAH/NU9h7H/sBuJbgXdNpBXJex39KT//y2++tY93Ny6X1yMF5hZeJx3Xmg7f1/
dT4qiIgNWiB9DxD6dillfuCT+MXZ5AMJL44jr1Keoai9WsuY+S0mRjsCiJ78HH90hSAJCY6hguim
tJC+IHjUWOeLt4BvHRf6Nk2ADG41O48TOapVr9BZ6XTj9X71poORY7Nv2nrPHFyfiEdNK76ltW6P
yLZ58fMcrBP/zOfibzbJzya3sANxcVIzMg0Q9o2Vd/hYbENCAREK+FH0ODVeugARX8Yprjw/cfAL
DjvoGkINGAM34d4B+NT67tOkJkhZ6l+LwGIeWDiP1mRm/rEW672Uwb4IMkxSRnxiXDugYKuLLMis
pUQCiqz9mPDeew0c8goi6z8KZbF85MY2GWTnHrC7cRujvvBnwJuTwsBYdxGCSvCjFICkSj97hdoP
sg+d5TGzxd91IxFYq1O7tghPc4HDdVkGhjJ3ztkqTqWiE/QKACKUEKem79pYKDrH3YLDsmaCRDm4
q7twey/O6exD/Woppt2mjBdkCKYow6xC2WefDg9unG3nqaR3NbWYoOytKu2tX4O9Uy8u1GSEhLQt
wJ89ZGWte89Bcxol/+sLg0qYQiPxqf3P38rnwes+GL7nnLGTi0UONH/zIv0AdHJ11Fz9tZqh1HNB
LQ73k0XyZ1Bhl6BzX9Tm7PEuwFewVimbWQot8MFOzg9Gk2smmyP4qV8NuQGd1/xUVouHN6GRKQJ9
CKKHRpQFoTtUZ86LEyCPxsGIWBJsfc1DEtg8NitXmWvV1gfVBail5DwhC6A7XaM5vbIP+iaz/83M
QNXhVzYCzhFjA8H5k2PeAf/s1Otl6bI9qelbsWCtaPEoIhvsTqbu2m/rLe8HHPEzXKcLO5ft+kbL
uow6lwDpHHoEwKKiLcrK7SDokubKf6WmgxrdfWiIgbQ6NLv7vXxeB7zSlWuBqmOa1SYhUzbtyqIJ
iSzRYAN4FMfFvNt8jErVYzetAfAmc+0D19aY9Hx44xztfAswAYnj8Lsv3YtY8EdAQ/luAUzM+IYh
HHsulvy7Frj5fOJDU4jUi9X1692AoFqOvJCYDjVGnhZKmAI0LrEJUtBzJDdVl3kLPgYY7TM+QFuW
w18CccNS0SQn/sGrQQn18hfSAyjet6o/maVs4uDRt+PTcuePYB8KBebcZGGXZ5iaHgJkO5UJBC36
welDXYdsv8M21/PrhsEzLgEv/NGgRnptf3RgoDcdDN0H/n8B41sIxownzLr3gqinqvDeGNkufk7e
SA2VexsgA0D27ik3bf3QlrxLPqB3cVJ+pCQ27I4yHgq77Gtb4MAb1Qz+nbShXFBJCabmS7E5w0tc
AkzrYefB6BgaCGZObYZpEG/EH3+d7nxan30D7a4KihuDKDSEb+DSQjISmca+uqgTjPvSq2JD8rOH
Cs5HESUKgJQaNVw4biIAG47SD0vdN5BbV/sCH7idO6A7yMPInc15Lgj5u+EEGLzV3liZuSlZNgll
cP9PFxZvR4ahhBgXqhHP/wZR+Ll0M2SQRjZgCws/yqB7SxXG346DphfFHtagaw5uqDRZGnTYw12U
Y67OX0QiJ7QfdGzH7GuBsAja+PptW+wOGBdAAMApUGnoOTTTeO0aLZJSItScQch/QapVgQxXBbTP
YJgGOl7n8o5l7MJZcKPUvrUNSISSiJu7VDtvQx5rFqRBHjwXIx7YzYlNp3ekgJOppOeghbyzLw5N
ASv8JI64vg+mql9WDLuoAEm6dtsizrpDjUjLoTWYSmXo478CcAdOWWFcagY3HbqijpkQsT/aJHMZ
nrvCOzRjcak6Z9+VYO27tnyFvesF4kngUmKOJbwGEOWUPx0yiyI5+nfJUZNMVlCQHR/mEKWRSClr
LmOHXEKq8AuQqMnicIKoRUKlSjBfdcd6ag8bFMumz+Dod8t32tjPsnSOXQDVqICIcfbq0zR7Bxx/
cwwh+16usDG04uLhkAWVLJCi35Bz6TepqUxK++xUI2wHCRQU+pTyhg7RN4x5f2porD3AGNEw02rH
GkmTGbVQ8eoUaaM66LzAaEWBGL8LR94Ur6C9Emey4loq+mqHA/x3KJBwKcolhh0cUhlyEg3qnqb5
ALshFHqDAlxEsVwFiYUgnSAV8+D43ZeYxy3E/IkbUqi3Bu4hf6o/oYFAu3Pw7LYZELAeiwuK6iDx
BKHXrLu+xZYybAcIBp5lUP+wBQcBE/NH3pUogCsYZkwYZXwkSmYceeKVaTXePIvi6PJlsvk/2J3i
LRtO+E9hRFPtvsVHz1xg2qK+92M1AR6YX4W36KiZyjkxTvDVsS8+EfwAhRMpgWGKw9gN2sqg4BU4
/nlDJB3OGwxtPj5Lmae+M+xnW+y04//JSQ0Zivoz5WsDPmxJ3XZABCk+mPCdZ3Sz3RdF38ksjrVq
0XIUZK+sziI8MEcvcMD+w3HWAh0fmhkbAoOO05v/QAWwd4ptTP11OHu2vygg9SG1EPiM9uzA7DBq
facSRSOdhIAf0RA4P1AABcUP0+SF4LqFAu4AOfodcsJvYKwYylcMrqBITqssXkof9mlHxrRBWpkL
NVIGvT3qgMGeSWimFwicVQsNpijhogPPRZHdERHmu2FhegHt63ya9FiCyYdaAjHEILvrYD8Dx4b4
dde2MDEDlF0ZnaKqEhHWrzJpia3jdYBYcc7qASd+DflANxzN2n3j378vS3UxGosidFuxcpYsBCaS
BBW+eQSBYxJHFrvcxFPdyf0EKoaVPV4kaF8AZxcBPXjjwjCcyGdZDClUfscKktWssCjULtYjLm9w
+f5/WFv9WEIRgZQDAYBq8BJalHAuYeq3FUxAc6uesZK7IfDlGP0nsWv5vZhEHBC5b/3hVHgUl7C6
utJLYBZPVM//tnUO9U61XkBkHgafflVZ/ow5Dp1oGfI12RzTPHd36ORBqryqsE45qYYddMKJfxcM
urdgHroor/AiwIqo4mko/mTLCmDDm/eDg46pujoCthZhkWVHwHh/kA+iky2T5ADAGmplVWHgJC/j
qt5yUp56GtyxyiW0IncoYO7awQaDalv8SZ320LTMEqLcO+xi3z0sIqM77XUFUkhsLJyJgqi1QabN
ai9EmwMXHqaqVsGJobaTsB4WKKiGoqAbr7y2N79awGV7n8s6AfXMIazGUkkXBJMAGwIL6r8h3/Ss
ABvQCUr8tjmYPAdnictZN7fVyRhqnEdI5AhEoZ0397EDUYGTrUOY1c7FNxJgq9tAUTdlWMXQaAs3
LdYMQKr97H5DrJj4Jvtch/a/TawR6e0JJZ5vFZXXbmpQ1+TvJmSsdyNWAFzpH66SeGKZ+9ETg+8X
QDc8TyHsN/GgUIsCkT9MKstCEqJtWs64OdypOKzBgKcGNdJ0s+miEQdB5i2qA36nK8CQdUPWNMsG
F9mtNE/qtryufZcSuoFWUf8VBarZbH0GjHls8uBjY+6Tb3QS2OEwIwYTZSwqhawAP5OYw4UX3z6x
zo6MwHihGrQgXQdVvU49XiCaQRbGx2ekvEcjo3jisidflCjhA/uKBWtsll3X+V+L9vcammbXsT/d
NrxbW+zN9pgikKuFsQDMjIdVVlfun9J1bgEUYl0hb2uFp9k4dpf7ekHjrolRz40NEBsrUcUHRFY/
3dwhP0VULgjQLQxcocDaQbZRPhKpLK47zSGNrWcOjWfxcO0O8NAAFtoygTOE5/9thj65bn0iDY9A
J8IRBXwWHilsPE19IBwL6jYfO/SQG46QQ0jqQxAZh8L4L6vGIbjxPFYMEwQt19CMcLb2g3dmDSQl
HqzJFsLxsRtfSxhXYPepQnySQ59PO943b2sFUaFAB46DZT5y/CkK5u5SVv0D4xl6rEvm4sz66sj1
QIcKl+SyPcyRj470LpIV3D5eP8WZ4ce68WIfg8EgAYm7wXvTThOcnxCQjCXyTtH+d4TZ52nI2tdm
doJUdxCiPzxO6/jSzt7OcfykQ3gBs+SNLwziW1Cw0Or4hzbosSyW8tjSAd4pdq6C5k0gpDEMei/V
UrqpfchUi+4Zzrp32ZJPSr0vuEognhk+9bx+0xzwHJKdjw7yxKFw83aN38J3IxjKOdp8hLKcBnCV
IQat458dwGCgxd8Ev28vMz/TCH1ETgBfTS62+7kvTj2yQpO5I6dsNqeha7EBV9jK8t8xqxJG1cEp
iv/WHMDrWl1WwrdotsO9g9a4UvIDG2ei2+qfBMfMnQ1OEBWxxnmpS//LHRss8iuHuKM5QZEK5kIc
l2Z2o4aRDxfvkMXPGf7P2XksN45l0fZf3vghArgwFxi8Cb0VKcprgpBJwQMX3nz9W+xRlzozFVGT
iuiKapIicc3ZZ+19hiB90locIo47Hkq/hiZRq660loTdnZniuhU9gnCd0tnVyq8y0/ejlJ95Bmpc
9IymVD5wbWDSSm3EydQlREXw3BuYiLoY6iSSBFI66qanwxbFFshQKX65FuqcEooLBmUBij/oHykz
elLPGbeydUVJATzeqt5fahVaThBl74TAzoUHN9DZ1NepvOVYhW/rolWIDXeuGzF3gaJJmWqhnQIz
WbpFeu+3hr0goRzzHqgtDg1bYMRv4RKxIxZ+dqhLCgGOTHQMgbEujjBbB/im6K6IrW8RfO3W7kca
cfdh43rTWgxSaYMHPrmgnSIdtRddWTsxtDdSaDd5ClwcGmcnMZfKFjtUwF1PgToP0ZTntRWeatke
mqx/ZSIpPSpQCNxPy0rYJ6FxdvrFORzoUrR1fvH16AmnKLHSysZ0Qk+vxZdWm2Jl6eZrlUFkGKTK
qmv/UDPWxHSC6Lm4mKqKuYmpW885Fk815ujK7m/sPNrUtfEoInUUvU1cMLfPJotoK6DByqJ46ELM
Q4NTp9wi6ZlWtnUz9gSk92TgFRpzZ4gqnBcO1uIgWdaYw/IARiuWT22orQLRH5ycX7ULCzVPkrTE
aKI2g4uA7LXAR1XHhmH50FTFWhfl3kdJw6qJ67sK14kp9FmTqxe7EiupBys3A2/pXX6yIk+/+goX
cjRtZOvj5jTShHfBpeXEztLTrYWR0h00gm4DkDDX7HKRE2w865kE3STSmuHeOJTj+Et58pkaIoM5
aN61kbtBl2DhhkmKx+rqS66nOQaqBbLIHIQSZ3QKsmc0cuXUyRv66lxZPruwEhdZcWXuPPucWC00
kNFtXC3dhbrXowMOKy30+A6tV+5Zm7hP36ZUJyeXmZMaxub59eY1BMneMuiSlfVG73gEOwdPUsPF
SoKWzxLNmE/YdK8nnZxp5fAcJ50+N90C24PgYU7D7aTHc9vmeqrl5jq3qrPQ+rXT5GsK5scqaPaF
C/GWxOaDXjLmlYmpi8FhjJCUjx2HEvPudnqRIidEG71Qd8g5WyrCE72itV8G9xhT8csqGpbAMWOR
YCse3XPexdtS0PMIE0YPZL4982rujX4ARTXZWGVs41gEDtfVbueBc2hA1fSRGGvdVY+9LNejbyz1
WlwKOT6Vbfkep+NBr/VqmXXd0cMeNsSmWBqN9Vy5+RKHKA9INHK/Df2t8Ix7ILnh+kd9Znr2GDdy
k5ncpf1OX5Pvl6zMMMVz3NTtCmScAtmDoXU6jAt1wj+6yaSe0wjCmI8mNKPXPMFVRBjHya4AuXAi
49bXHHzxCWTRdDUf6PejynnUGvOTxGxvZgsevOm6JuxwfClJlbdzzmdd+B9j52MqMDk2SyeDqJRx
t6uM4KTZDEOJovI2u1rgWryTgrYR5xD+FWUXa6vSd04IdeEaxr2ek0RwTUalIOr64q2i8Tkrxn6v
RwVeEivb49N/ErZDy7pJ15XPSyoXWan3V2VqJQvul58U3ZxGOKbQa/tpiefN3MbFkGzzxsCo77fd
U9SDJrnEIFPFx+A3o7kZ6dZ5HbcLR6lNNBJHN3l0p1yD8HRhrVo3PMWOXEy19yBH89K5JRHfnfWR
OUTMIa7uy4aGYF09l5P7GFadzixLbxY67VPCVGOiMID/SOZImTxGdMGZ9vU8LxVYSePPmH302msj
lgtTPUVli6CYBrxyug0ZwU7diIgbFd5DGYe/bA2ot+LAZsIbkKl5z73j3OT5k9DKCzH59jInrkM3
SVTJh5pZU1yARDO+OAyhTgK2lAzj5Ywu0b1KHBvft/OkKqZX99ZwF2vZPf/9ReIFK+xw2UUYBdja
PCZcckPun9PW2bUTfTbo9a001fE/hn7DIDJdG97jVtuNAXBrkb9rntRQdsxLEQws2HQxtZgHAXAX
OI4sSGZrW/cOlUwEL9HYb6IwP5KyTGnqjW/UUGQ1NMlWRjrhFe5rQnt6FofBA5jvyW/tL3Oy3wk1
fCBY5CWBQEq5oxot3BsVOn2kGzvq31RF60RvKEHSKl45Do4Z3KvEnaTnmsaPEvGdkUzvvhKHLMG8
K7KFyMULFdq7q2kHIVzsA/GTX8GRuOlbhlZ9NY8/1jrBKlMuH2JKkQn7vjtNXMN6vJZDebGtesdU
lbMGMl12RArJEZybsH9Jgvmg9ah85KDoGZEGlZIPhiYWThytxtQ+ZqbzkXbtk2n3zmI0zVcNhEVD
h+V0VjcBppW6n55ru13UA96uUYNUsfUGtwnNgok4iTBplozQm+EmgOWR2SZIr8hfzCARra7uLJNy
Iy/EroxSWk6peI+kxOMamtaiS7EqJDWQOboBPR3g+wCPVU5JG1ngkwDuszJBF+q1Wxw9SwHZAq2+
a8syXzSyx6PZ2Cd9dGbAo899VWPlpbRqiuYZKfzZG8L9KPJoJR0OBtMhZK2ysMnWJydCzYvOtidu
LQwv8QSHCBWuDfax0KaNjTUR/+m+0XswDfJJYqgMxPhmeLGb8b6Lw1tHhcvYE9u27D68vDtVuUNB
hVdYOZvU5DrhyFJfDTGNHhVvpVa8qMm4pMr6VQvjHuXmzQPaGmwUNzCB90rzK0oZX8C7YKmjWPvV
RO4hQzOlgVWeZaD2IcEEnj5sNRElMzenT+hoyPhBreHcwpNbcWy2Ll9bCFHZGpyWdg1Jm5DIVrs+
JHwP1Eg0x7pASCALI50BvSVs5P4Dj2Y1F26VICn6p5EQDoNZaG2JWdogqjUjQWJJf4VmDclfVAwe
lXPTnKbU2ul2+TSGgC5gC8DfyTaZQuJhzBehKESNhj0yj57ilPojjJsXZOwXMSKp6fmDbhqn3Jen
zjbeFWi6MU7lslbZupEDPbDw1vSo4AIw7iF0d10+PQADfXUj6i0ESBO473ohD23Qbq/SKEE123bC
j9Lo48pF+4M5qBho43CwKxJDZjJL6NXl7o0M23vTT4+DHl30oH2kC74yI/0tb/NVSpDNsvGnj0RP
Nk5LBWTHBGHYRnTy4nypN82dVNrKK3qCDOpfhsR0HnpSzcwq+zI4UEMbucMoLbyDcjO19kNKYIjd
y7kwtI3fWTssIysW8oIBr28O0lZmIAjS3nhpSuKwRoNhDbpjP0gCrxoii7HjNk92m7+HoiCVJC5e
S7PBIhQxSMGtMiRvNX0Wg36v4fxq+Iwb2hJXdMg+ZW04LgQuYT2W6c0Uu/dNmzxGoYvHJCgvWovq
FXOVCJryUqXQiJ76dEzzlBD/kcAs8FhN66kr9qDHBApJWm7QLVaYBGTyxFs7Dbt5WSbJQm/DrReH
Ayu2DHZDXdC7aNuH1rKfnAwlizG/81b3sFvLIKGNk3xyP187JQefKPt7L6oZ+1Drz9x0TR6xdM5/
NscQQ20+gE1UAU93G0Im+zXyisRnPHPyiMtbvKt8uQwLC6A81ID47ds2zN7TCkQGLfGiMToJ1Ai8
KmA0tWmUDWLrEM+zKit3JszmjogfopdibtEapeoyqbp1i8ZSGCU0ZgiaO9HO7sv2HtR0LzVAsSbz
H/UQ5zA5T/bggsog4SZ+ki64zYerPoMNcyYlwVawXdUD4P4wrEZUfAAPcwujctdjHIt64jviKT84
pnjQe4Ci1q0/uwoXz6BOht0/G3nzYOHwkpWc0+s8Fbb+IttxEzr6Og0MTB/Gs0ZCnUiLk2MMxzi3
8DylH/2UhIesTwIedu2xFS1u3h6v3XQnNbVJ01bwjQG64kX51VhymcbN/UADTcXBrpUUlE724nvA
nGWYvSbA94x7c5/rTOxydjrqAH5iK3uyIig/N2DPdQ3zIRr1Q2w1qJSEW+55AqN1Zfpcn8n/7FR2
GDxZLV1QVsIXFqMeHlVO8IIrO5tnqTzgWVvHBUhm78kH3R3OveY9yd55dfsyWvVRt3VoUVmJWis7
fqbtxymRqctUFGfTTT5lwK87VRhJvfzQCg/ZARtAEyuiXHJu8aFB6E+qeqiWbO1k6b0cJjzDljkb
03HbjMZ70wc3Jt0iiCGrYQGyHARKc1f5F5iIDXEXm87CRtbn+wxTxEx3GFOXWOgIKQNY5KQ+OlPf
ut64yHrjcaqao+Nwi7eybIIh8D5dL7sZC2x4OsMKpjC+8+z0LIYrPeRxHxXGr7wzNsaU91fK66Q3
6WX4DxGNYg+DDG5xj0uK/5rKikrj2UvH1/HaJDSzB1OLo7nUynVEkzwzMIYTM4oTx+eW0+rw7xYt
fXF936pm1YegRzy7WuvuqJ+XfF2rfAoIINEwPDFiBZZDqtOAtWrm0w+YJ6goSWieiSd64EL32Jv6
u65dK7eOcfJpHD8mGXBDN7Ilx3e4wU+MkrOPNcNwqOeo4pGQBpRh52hZ+S/Xzt5KiwAFYRpbxvhc
uJi7S3csTmUPI68548Kz8Yx3jfGO8/IUNVzCO1WS4YMNZK7F9OWr/mYgcheVAaI2tYFES/d9oNXX
k0lI8R4PCHfuq2/l24LaXWnRyR485re4q1Tp714T3epXirh3F2q6NqalASVWirtMpsvJcvcTJLfG
rjHl+hEVbCOs4a0nEkEf40MXeq9O4kK2dLdFyuwpqyyaRQtHZFmkDtTXxi0tBLwj0UbDIUMH+TSK
APDLri8JcjIW4eBQNsFDNtXiJkuu7OWgV8doKm+0OK9WHg0/hoM1p9Fwbrlpcx6y0+YJXbVUFxRb
PoaG0X/BmFhsO1F2M4OLwkOp5GkIMprIqr3JcPexa0yPTRjJhWHBxyZKfqXMaDC14dNjtE2WyXsC
zdnwuv7gsvfXRLMz1QY91SXosoPe9AsiExg+lnIhKnvIdjj7daXUwm+ipZuR0DGCs1jsfVMsSLm6
nje+WATC3ni2tm0MbPMoIYc0sQ7SfsG7T6gJWfBjHK9rkS9EUL/awXQ20nQTYOgaM3lEDlyF2aeu
8l1ZD2dWw10VdiujiG892syZGewMJ9h2PZ6+iXKJasI8YE26GWhFLDRCBldJmd1bfXpvonC5kfaW
CI8Gm2Odp2C8OA3W5DZ142Md+fjLk6XqQOpK37w06URyWqcpRq8BYrpNe5sl/HKdiYhuG/2tWyC6
WbJSd1VqxauxJ8Qmrfa9la0LnOBsF+Neg2WZdTWXAL+bVw6epGSOrFKj1MOquWLXjJa/nHTYqHaY
5oGJ2wNX6CXU00vne5fClvOUNLW8Kn7pdB5mVaw/9V1EZiLxgaVUtxVu5468RLbA8JxS4s6SOnrQ
NXZOip8rtrkJrfDYEb9OF0ocxopPM+HG1FN/VQ/lMejwTA8uAW3pcOPZrB2UzxnA67r1+mOR9fPQ
dFmc7HNCaJ9OZcCSBuxODJpWyS2BQfu8wQVMPVZkGDPpdNQQcKUWb0TArme71jZr5NwNA1Jo5MSe
CPmhJeu4KR9th5h3zXTxnNqnwWV8IsjTxc/ajZv2Z/6S9agABKfSJEaTgHpUnoi90qArg22FvoZP
AP9IkkIPHxx7+q3hOeVaGHxYp65XXIVQBCjK+vLESXhrhfpam6ICCJJBE94kFjU3FjiMQ0nEjxeR
ZehbeOdIoiyRPUuvg3oK17rh3mt+s8CSTv4AZz4GKve2SutzFMqCyMP+hSfyYQybjdXX+7qMln6p
Pam4vc/YWqq6eex8+pXtOAZLyDoMNLbxpBHENUfD0WjS1d7GKfnQlgOXB7kYoTF7XkpfQQ1b+p8D
jxY+Jy6YazP1kDvFh2vKB0JEz7oGNybGje1mr2Ze79iS1pS8a3dggABPaGt0b3XULWXiPJJ485Jf
lUARR4e+vsqySU/oAnlytCNmylQ3gF2fZEvyXiOMZl2Or7Hwt4yheQ684leqTa+ljRHR5rlfOHr8
nl4vNU0GPKFVbjWPArBr1wNgTbJrm5JBW1Eg93HaHfhaHzVaTb4h8eu4BqEe100lwmFX3piB/SgK
e4WbaBdY5SoX+nJ0pgONQ0xl8coD5J2I9EqYnzsLjWiVRdPKqNyRQM8Qodole04sp7R/HGLM1HW7
JiL63Nv2vmgGKDC3qhE5omOLoNBzF8Y0Lo4amNy8yqclvMLtKO0t8vRrr7IVrbz1FdWg/qOX3r9n
WnpUk3NX2TqdIUnQXJuefcu4TzvnOCoHdV1/lEP1NTn9rTLGV8jxVW+Lg2r7TYg45tv0YlVc7bx8
eDZxwRo+xxqsOjJRddGa4AjmlCwGUFzfgJLN5NlAxBxTUo7Qt08jc+Q0PIBTqx+vGlIsqwvc+dbr
M/qbI2AUo9mIHjGJ83KjI6H0IDjlcYjlEaWwmJMh+SsJopPifsVd4IWCjeVyShxCQoNo6SXxAdEf
0Yc83KEfvozROhteRbaDad1hc7tII+MOl29qwQi8uL+bMJfM28QagM2S20RV21LCoBIlc3QDA8zV
AXeOadrzcT7sKb/Li+4GApUiY6y2HbQ0YXpyZgcRri9PM2ZJknwS/UDsnVd+Vq52Hjt55zWTzq9N
B5BheLPJTYjWIDAoqe5bU65NkiKIDFu54rq9SMNYRhKBoAkIRiBMwSTlBFcBvHHbpdwqXGse9x5B
pnjK0iyYkz0wN2Nrg4YXnFwbOkdL82dksgO2zVNAm3CQ5RwgENgv4LaWyghUGVRxmccivxDtugvB
zUwfS04dEBuau14wJ44JSHi4tveeAv7gBf3D97FyT3XtXiZBDWs1OHHMcOWkpAkVw6HEiasmQNPO
r8hGNUzyPar0TAb53eRH3EzDELISL0ZPph9NP3G2nPLFoCtB3BuXgwarigJuieLysTI9ygxDAfoG
DKP16f5O8XNuQzG3Pi5Ieh9ht1Wy48/Pgzd+lLfcHt+8LKR7KE5R3lPVQkPrKXPtVPORTFTDsj6r
yd6XBQ32wpVPxuQxPplfLxz1D0YDgevpkbcgC9RdkDu5KqoGC8tEGeWnoY02m9/19E4XXZJ9ddLh
yn8tyXh4POz21uPQRcgLsYXv3Ss+xxL8tk7ChewDsHZ3ZwhvR54vOIl3pEN4sk0SsCbaCKJWhyjI
5hLDyFZa3V6SFU7/ChXFsx1rSXgp5nPzPp+AkCSesymivepdqt59qvMQ3QV1SBEqopCUPa22uEvJ
jTT7Y+057H85vnIPPKSW4aUrdWcT6DqxUBhp8hF6W21t4gP3fdl9WS68JdsMiY79FftXw30EHO01
4atFxbEgCGDcF0nkz3TkYBJcIXfZghKNKSs6GdNJyNVhzIhevOqPZRS0C2U602yoTO1mlOl7oMvn
KHPbhT157xnEIL7yG6dWS1PipEFK9zQebJeEQb9CqWZaY0hmfc74Hk1/7SJz7ZK1JUK7WqYuwWSx
7+0RgZZ1oT8TALW1CRgu8mmlMkx2XefOprDd9jW5izb27XHkDqD5Ytto4c4c0kU7EjAaWvaS+CrE
KAkc0Lw2Q4EzVkv5l4rsFIq/QG/HeTuEO8Pirq6Lal139i8DvL6EIQ+RaxumZPIZNpkODRcWt46h
HZOMc1aS1OS055zokDYsyJuKwTxT51KQ+dSQy3QN5i4bGiW5aojzrLY1+nlYETIi3IUR+wee1W3U
JBltbqQtS9c4TFAInVF/1TFbzl0xhjMtqCNGM4V7pmfxWGVc2Yb4YKk4hyEMl2aBwN5WLvG5zmM2
5utSesxjq3+1o7Yaoua2yLp7ozF3eJ4eCTZ7iw2quAR0K0ls9hFi6KGnWLGle+O3jB0sqwr+2zwx
2HKeFlY7L93xoQJbqP0r/NWdfHPgkhBcHdREXqRNtu07tVHY92FD6JAF9UvoZncpcSFZau4djGUz
pauFpo978hbuVKuceZRYtzJMmY05baNE3AM9XaOl5LtXaq9hwB15yMF664aTLBdrsx+WKsCUA4Z4
FMqkbI3eFMOr0Am7c58ZJFuk1iYuk3Nj0Kk3SvE6xOWtR7Qv2mo9pxzbxJWJ/ksDOPKip6pKLxAk
23ogRRLRNJ8Up5JmEphQDJdCxPeuZSzb2mnQrJsbrbEvnokZ2sVUKaouo5sVPjBM9YbrKpJv5T4V
yMYLEEXQyeHeiIy5jzDpmaB+zLvfNyNXaaNP58EVsHKL5pi15ZPdUejmdLcFm3gmf4nBA+e3vJOr
uavGKd+n1KRegift5Mqqpy0wIUb2cRUWzq43y0UovDm16dJTYzF3poRqSIxvRs0ZDgawjK/+H+aN
XjdM9RqpMKPVqI7k04bUuFich07jpuF9Flr3kQ/OcwMMNq/tekWW7Jcl813tJksRKGaajsOnCnvs
8hiy6VseoL32qbT2ehL+glk6qDw+y5oYQNXYM6yYG+w7BWiqbqNBTLuxzRZBbuAV9edILwtqs0eG
fdyMIWNX+li+B2X30gfhMq8h0MNsSaduQ7Jv1ZKznOZkSchrRLWN3zLaAjKz80+bUXmX8ZqXBdAJ
f03lnk6Q+NUwvAY+nb5mss7+yFLhXv9BeU/eMk7ZLIpWKnchqMd8ptXpWbsWxZp3ZWaKdAH9/5QU
ycnAGzELGsrFQFRcBdzgSxIlCLsoXgFBt/WU3vrcjpkiBlPLAANb/8SdNmtMdcjQIXN2JAEZYqMB
hSqeQzVxXdd6DdOFIh4au7rXrr1uPEYhgxoCV870yDkHEK4zZyo5znj6tcneQNPf9nH2nF1n1074
5Oe1Y6/U6O+iRI8X/A9U2Fa9hVei3s+vuIVNYljU5gx2lQn7+SA4/IubttA2I/u5It0u8Kud7bfL
XouXXSW2kx+sJhNVeiict9YP9snUdis77veWBnJjkN9F8f84VETQJYQ9pCOUROhne6P03+LSY6gC
9FrQWeehGTjWmOKRhfpDO7QveSBWVURGZS6BiQwQDay9b9wam5Xmh/wuauPUVrQykupV65NFb5Ju
TysLv50LUXqla51uWY/qeYxacrod475ouE+35lecm7/IaLmjDQ4S6xolSgbu/kTSOyVRZJM5gqjj
/l7E8U749pOKKgwJGds52R87bxpAOtwwXcUxrC3tVDG3ExKqfI+QDPM4SXXv+zpwjHBw59I5m6G6
bfMwuE9dbytMeRkzVmFaJOe0Ce6GdtjSSWnmMtPuA0lef5ZwQ6XlEAd3osNsGoUT3b3hgzgqjaox
L+f0teEHQrVKavF6NU63nnPt7vZLy1cfVQkmxp44K2vvqSZPZNDba0Byv0lxcpBwSQOLWzByCwxK
oZ8mr3qpU9grX9dfs4xCobk2/1PjrJS3UX6DUuIYvyom0yyKka8i5jaH7eu9sqwnMtmJC659e+64
1TOdafRf2wMTy5JHxAmHDWa4S0scgU6IFCLL7C4BJaFFBYZLOc7QsmkZFXTYpBvhOY1VtzCIVFx5
POtOzwfHGkivN9yM9CkWLuf2vG5Dczc20T28xWNo1QckEeprZzyj6NxwEQhwxZY3dYtmEET2WxKT
7Fh1pH77+qGuvQ8LcY/BXGSY6JgR0wDdH7h/YOVVZDMygDDsOFwLx3qLgxLNLML7ro3wyFNIAI3n
gfOitEYG8XS1dzSlTMkbc568riGsxNGf2fUXXl5/ZPXoLHWFCh3TSSC05IL3S80ag2ILCvYaKhl+
EugLAqSBPlRaf2gGy/3obOcldOj3OwPGmKrSiNYzuGoy8dUtn3M9uOG+SI+/t26TlAty78d3WU0o
BqjJsyuGcSWDcXONnIn9/mV0ADXpPjDog6TerlwR1vzYt+VDXtr7nsx8oQ9vtT7BYHB3Axj8aGw+
jdKsQ5Zl+MfqS9NF750Fu0O6ZkNQEMVUKtqjXSP3h2GyS42MS1MT7qruSj/hMeCApmjXEbbi8zgm
HxVu778PlfnDzBr72yxEt3Q9uwc53TisDfsLg/+s5lD3p8e/v/4f5v7Y1/f9eLtEeVD/v/9j/F/f
yKCvVRzjKhgPQwAh6Lm3yTgs/93LX9/2v14ei4BGTkUGDS6+RAwfX2sLJjn/8OX8adCi/W0kkq+G
Nh9tN2CI3rh05vEqWWNA7vHEgTcHBJ4wOBhMdJUfrZbb2C5t/t24JPvbuKQmLCaLYLFw4zvGybGa
Y4FHLnajHyYV/Wnkz7d5ScR3pHR8m3BjdPMh/ZVyYP273+PbFDQlBzcqvTZEyo2PqjK2Sus2wlU/
TDW8Dgn73TChb5PQckZo1PRFw41NU21I6aAab8Ttz8ghmZHzEIU/DR+/ft7fvJHl/fO5gkNra+kz
y9Dt6fdP8bAjxY27TU9AfOTL4yCaDzbrN/Qwjtop34fFTzOTjD8sGevbhLS8RnqsQW6Zusfg80W6
IKLmKt9cePQg0JZsbXPtHDc//K1/eBasbztA3MR6a17P3K4jPaPvHktCKv7+NPxpcp31bfXnkgy7
IS9xfC+NVbRPls62fnZm1qpaB4vp383Fsr7tAbZ0G2PsrWgzEjtQZy/Zj6vkD5uj9W35k0A0JlPq
RZtBJ93B0giJLUMJRlJWj7gz9DlDGe7GoT5nCXCnGd62nLfwzEQKRfp7A7DtJPmLPjX7EdM181Pu
bK+RNySEcu8fhkVt5scos25ctLwii4D8J1VxUqbBvBVYyBypG7OyaXEvdffY5XtyLWEoA2k/VLVz
zKS31gSxDC3kCg1XzJREE83Nga655SE9WfkD/N0ikkwgmlx5/uFXvS6C3y2Ob5tT0Vu+SICcNghn
prvW7ZW+vM6Dxc9OZOJCPcqv6YtuAYbcs5j9PF9NXB/J373xt22LyPnAUqrjejhmu7iuPluTGMZS
tfyjiw+NLhitUWHHqVOboJzOfU5zEkKGaXSYHlpsc2UeRtGQWTfdFrpBclZP2kd6lVCoQYJebou6
+tDtjijjHjJi4C/qRgYFWT9s639YEOL7rLVYjLkvrtG66Zapo6/hKsGWNSOff17NCRdpftiGf7+m
xfeha1pF3B+SEUPih4QxH/gc5K8ffvzrj/y/vwFh0f/cGRPHa5KJqPENT9tFf7T+M1gWPeZsLgnD
Xf40e9v4/dqDlPzn+ygnckyrwbWRwhIw4Di61eYpJRytSqJMHpt1vzG34pXonu3f/7I/fWfftpEm
zTEPNHm8QW5Z9Ngllf7DHNU/vfL13//XJSUlKUfvr+tFN/D8i68m+WGY5u9f2LS+nba5No0GgeJ0
2XKMez2m49r54Qkyfv87m9a3o7asMo87CHM6Pe01r9JdUX7J8qlNgK794nbQHpMgJxaJPE3C/9DM
unT599/hD4vc/Hb0YmovelWz6cY+wZ/KJlJOzjFjEx5C5Ij4/Pu7XH/V/32MTfPbIVv60kG6oEFp
hntdi9YRkMaoaT8cfH969W+LpDeh5ICS440fNJuMitCCE/Ly9oev6E8v/21tMKew1FMCIDa6Oa51
Bs1qdYS71vrht//DY2Ve3/a/nlef5kBcdz23Q4weIbnq7JJ//9aNP9yrzG9LwSLlptcrLdxAMBS/
SHigBtereN7ZFfoH5dx8LDsS9+pVjTJj4V93qvFfLXDUg3/+WTppRMwrgLDwdA7z+HUQP0y5/P1W
ZZriny88OASR0ZsNNlE1EHN86K1DBIMlaBH88LX96Rf5ttBpYUBHeVVCHVKhlxQzejo7OqJHeTt9
1dturR7i9d/f60/P1rd1D6bbRrWJv5Z8yLk3qIOJNCH6f3fZFN8Wd5vg37MtJ9jkyJRN/ii6+b/6
2OLbeh4g6N2e9IhNrZLHLooPeR7umrr64Rf4z5b6m/3iP1eS/1oThebqXTJqjC3uh3VSj0e/qump
kbrHuJdFr1xsv/p70CX3vVt8JbY7EDQ57XOT0V2G+0rvdR244d72gxck8ZMmrDnogoTCCXbCoDFl
1vO40UY6CeYN+QrPpDpsACcc4pqGFfG8QPLuOiQ2tg0GrMG4rjTYl6j+atUABYHV34sWBBusVZnc
/P07/cNqFd+rUNtmBFM2FNqasGEqEZxK++Cgr5CC19rqX77Ht8Xjj1GcGzmbDWa7hb5MF/622YEm
rIJVsfn7e/x+9Qj72+oxYALTouzYz4QAAvXmaEQ/bPR/eulvq0WEaMEAv+FGZ7jHjByHYwha8sNu
+fulaLjfNixY6C4xmMy1ofUhildM63n7w174+y0LguifW5bbaEZi2egmUqHW6e92TfzquJpK7/D3
7/wPz47hfvvSaXy6vdlZzEOP7YMxhNSuPtnMTuVdxEgAO4MP3Y55CLXzFtXutjLNlx/e+T+Hyf+u
VYYj/fOPywZlWS25iXxvOfPIQNNnXcDREhCWNivNeOF05m6aopsuHuul6s19Wsq7optw/FdrGoZb
ywy8ObMTx2tMHf9vyyH2YlplkhTAESJ8gldPLUDr0DXgZ/8/Z+exHCmUrOEnIgJvtlWUl/fShpDa
4L3n6e+HZqNhiuJGb3qh6IDimDx5Mn/j/EbpRVv1GQrhHRKdgWR+4mDMTY0NyWaNtqaqfIgWzjWx
mO99WjNloLxYjnefJFm0znxr22jGZ5XSc2ghwgcB7SEP8E892nL56aOuQ0dCj5aVfItdlwqpHpcV
rw6+KsG8b03oGpYGmwhkJV4+YgKEIN5HDioaab+j/3aVWvTLexMJPwXp/UgFBovejteUf6qY4okr
pr9qlNIcdbguY0SZJJU+c1IPo+sytm/wSleoF6trAUqu7wWvptv+yiOJQnTWvQmIfNmSaXRrumEP
HegMoDfI49HhGOGg9PsMqDyFDzstNVT6nY4JyNJ6Rrv6I68cSOKAM+vhrSsLZAv0Vz8wbhE0o7Yb
NRu5Er8k3zmkjYgWb8rlrzEe8LfcGC4oXcMdficg9Wqxsl1P3AYRSuBt3T+WFu4SfvycNrwVaky2
1gJhaxh0jkL8v+Q43Vq5AllZ966AyJyEuPqMSjz6ygJxhgAnagPKQ1H05cIJJY3L78yy1CdnX+Kj
YlgoItvZaTZdbiqwfEBqGGjkYsdUwvZxymEXIOUie+bSS5WZna5PDkawljBOfd466M6jUzU3SCha
R2m0C6V/dMJtkWHWTREsB8wHhOHfQKP3dgeB/0bTsh3N9btKgMAalJiBlIAhMTrDWpDmkJgjjWno
aC45/VgQNTgZo9bcKz7ycbnf0o9Im/uuc7bkEgk+2c4a5T/6nn5ziqxsE7K4LUN89AwL2zZic6em
rEsk/VPQUf7JMPKnVMf6FfT0FQCYQnswO2R5Ax0ZZCGEkF6Zyl0NmjmOvRh2EmgVsAfYqrwlcLep
sHz1RnyMveQtHHDpdFKNcieycJqPnJXrYWSrHekA7R0BayeYdnCKAs1W9OpB9pSd3ru/6Q5/lYO3
KS2EjoqQ8aqbBgY0MpGROyCB2exrraZ9moMLLzL9WhrVLyIU+lrjFWgzFjTaUXYh05cCOu15tUF+
HPUlvDvo1UE8/VsP3k4TxNvcr18DlFnp52erEPRLS8gskG+NxfoZkBpgs+gPW39HG/eoyW9wArYx
2O0iAXWZwB1Ljeuis8SdK+dXRoNLi5WMqrhluKkd1NvhAUFETDEKBmu6HcpfOoXLptopGrApGfEs
+vCAaNQNQOQnBFq2SKPdyClyl6HyeDkyz5xnxmQDyMDwCyqoLjnaL7EFg/naRvf/9ujJKrda5Acd
g+AAAAMvQ4isvgwT/O/lp5+/kkrG5DpXtKC0lbzEsbn/QNUSZeXMjloMWwJzVyXDwnF/PpeQjHEH
/0gxI6M09Bpdtr2vmSuMPsi+/ymnl4zJhQ52n4euR0M33+3fSI5txffuOI3+8fHjB/344ewtkFqZ
GuwTrToJmQd8F38mfBEvj/5cBJuMvoz4jgoIEGcs6pqd1fypaWh6+ImgV7uwfGaqHZI+GXu11I26
ybjCddvmSsfS4NHdIK66047uGjqotzEXPmZckOcOgclUNGIFFqRQ3H0kqDsvRi3Oiod7U89rWtwZ
KhyJuq/j4p8yX0mfzIyZuRInWObuW3wAU+2hiV8uz4k0Dv6575jkpiHgJkrMPNnP4jczow8LyfOg
YThlQggHU7nWEDzTpE+sGbcN5uJN+ywggyY0CD0LtGF17xrlhIWbyszW0SfpLD39Bs+YlJIqSc2g
v/vaPw7gJIs1RbGuQqHmzM79HcybozdU28tDOLesJ1mqFDRo3gIG3Gc6OF9OAbn6bakx4lj1wuE/
rqkzczQtNgMN7ERa3vi46WBq0j8FJ3FkLTx8ZsinJWY3EjC/yKjkqDmgdKHcSlJgXx6Zud892fBu
XVpNqVEvHTGaSgSOq9mZnvePT59sdSBYEAE8nm4NWJ8DpBO/OkhSl3/6d43s3JhP9ndkqn1kWFys
0L++CfFzGczhSTe7m6D3cBzrwdj3r0MFaqRTLSRqfBkYCCqPeh7dm514S7P5EyP79yCKrtvQOCVd
sRNlf9sAXRcwHwzlYq9qDmJ1cNUhc7SoY2O7kUgmzFqga3AvsL7Fiix0EQFVUE+SZXKCHm2Gy184
s/GnLXGpEWsBRGqw10TpC7rLMcwxiAwC/47OPtBIrR0WJmpmg0yrD4NkdLKPCTuhMjk6nIkN1JcQ
VeIme/63b5mEDagtbSH57G4ZFjO9Bmj1FUCkkbfxKIAkv/yWmVaGNK0/ICAa1FhcEUSge2L7sSYD
2iHSu8a2AG/SVfeirbPdUgFvbmNO4orWpkHfOQ1uiQ3CJKXwW7bEpUv9zBVm2ha3hErvaxrh+2YL
lm0X78ptftD3gh38W1SZ9r6NsWpuiTCZCgt1HRN+fLNY/p0JK9NGty4lWWsArd93MS7xpvGMHSL4
K9fcmkmA7aMxbIwY4Ci02FgOSiBv6BcMmJ7XXJsjTXkRRrFGClaPgwE4WdWe6zB4bzFjAC6Oi4rY
vrdhj5tUcBKARtWY3ZQY9EDWtNBUbeNNPGhXmNx8FoV3nfdQW+E6CJYKEtKB9djjiIwmMQItwJoD
jew/tWLoKf5tU4QPcqY+i335eHlJzqyRaV8eQ4gKpUTKsEqBc1UACw3/la/Lz57BL0jTfnxIP14Z
EMrdc/HX3vy9tHdsBg7hlJVwTG5wdbYhAd7949vGT/yRfIpcBgX0jYO9+cEt2nuS1xRSbceWdFQ7
V9L6P53VaGF9zq0h5b/fBmtME/wswobU6/aagzitKlxJS531uWmZxCMESZVAloJwLybVlZVjvQ6A
9fI4zf3wSSJTeQjA6gY/3CloBw+C9VJnubxRuTVefsF4iTtz8E37hUqQeWi6SIQdvJl1SdrmjQz9
AXhrj8yuhC1H2J7wPlsIRTPf8z9dwhI55TwNvL1MjlBBufUzNEb8dHP5a+YeP71P5nHkQ3hEeFi8
EpQtes5p/3D50XP7Q5mkN1knmYmVAbjps7V6jGmg18EGULT3V2e9AibbpXsHLbmF42dmUX0Xhn5s
kETyFSvMMnpHnrpzopyCZ7NQ/Z4bpfHvPx6dFWJQ4wTn0Ss6NeUu9K86ZSE7nruRTTuFWVdQbaVn
t9ceGxu8xNaz8dc4DmtljcDS1lnYFzNJxrQpqAhYnGFCAcwgeYNbcsJnALA9MmXK7vJ0z+RL0+Zg
QGnNhbjm7TP1IcYgN6B+0AtYIg9XqrFU8p6biMnuTkvk1NSM5ZpcoQe6q548YiB4iVPwghUK2JJi
sT84t5wm6QWmT51a9JG/T0W4jkgT10sLdSaCTHuDZetHepmjvR5K70Vy3SOxDLSWDHBVqr/dJNlo
we/LczIDw5Gm3cIsKFW9cngVYvQbiKKMVrfHAWGXbPzHJQjLzKRMW4YC2lwqdj0BVkFHVX3s+ltH
XDpjZ1aVPLnEdJYj1hYXx31r6ldhhwh1CsbaSWXIdF1+q/R5vpK1ah1F1TXeF6iq6wWqVq74pHjy
VujRRQoL6Bc4gDTS8+VRnfve8e8/ogEGoZSBcsvdx8QaBIuQiEHOUV9a4+MheOaAkccF+ePx6YD+
rOZrdGBtZ6fYeGI+4Ra2waWQdqReLkTLmXggTw543zIsxFr5iKR/VNFqBYE/GHdRs9QFmNk+8vh1
P77CknSESVrO4TJ8HaBSmMY/lg/lSQwoMzW2BoUD2JK9TzQbkDTvFgZl7gYjTzZ9H1j4Lmv9eIPp
bNhTcBGPDng/2OFbaa2to01070Ns2PzTSpLGCPFjkHwwenmNpNlel73rrpLsoXEejLj8t2PrG+39
4/EeeQOiQQWdJCXfRINxUITsaJm5ffnXz+zN75LZj8dHXuGWVUznM1WeeoSjVfTQGg0SGhzM5h+D
5fdM/XhJ7KAkbKkm9TeYdPjT+c+58Ncxr7E687LHsF7KG2f2w3cS8+M9kMFLFfceajEU1hE031om
cpHem6gcLo+WOTdck30NcDcLHUGlW2tJjya+gDuhaG8zHXtVIch3WBXgPwt5WE6DrxJ7OMRn3HXn
VK+yi7iVbxpblC5/yVgkahG0TlEEr1LUnq2aSb1GTPzU6jSeHFwSDMwVFUX65dQRCri5jIdPj78Q
2DcIgtw3K7Np7d6jKehZkp2m3lUo4ifNnXfU1dnpmPm0QXeSq0AjnoZ/dSfWjkYkhtiWtxu3MfET
bXO7N4QXw+mhkVr+3dirAp4eRTR8nNYOBgQc0+6kFigJKPFDX7q/hSq6K5CKT+vPhOp/2XVvuNBA
WA3c61KObptGsntX+VKoUa+CdtjqQnga6Eejcl98aZr/OyG5X/tS8eUp3DeDUIMjzQPNyL12YpXC
ZaTdJpb1y/WLP0GB/qzY41kR18KDWcoLMeJ8YBOtyZ5tu0zI6yoFCeFheFpvilBdSNHOnytIfv13
NFBFAnJtxGSCVX6g/r+T82vY6ZeX3/n1LVrjqvyxvgcvjJAR5cQSXQF1CVNaGSESplCa4CV2C18w
k/KL1uS4ljC8aauGJuxIitvGxTqyIYvSZF3rK+Rv7O5PtME3YSEAzU3F5CCGNyK3Wc5UOPFfFaJE
tDRYM3wY0ZrsVdqdce8rdPAkOTiFBewk07NxSXx3BMuG2rSLOe99Z2g2FmaEKoL9ECFRiMqEgmVZ
opYvrrUBm19s/U44vC+V2Mal8L+5gWhNTm0lFfs01fliLYO3HD4lEmLU3r7o8MspilWsZtvLy2Vu
aCfHNzZkjpGMSYhAa7wZiYNWDkbr8sO/j9NznzE5wtFSjRUtADZa2e0G2/qt/FcCdZXu5OdREai0
6yvnLX4v7rO1cBAWbtIzSB3Ka/+9BTwstWtkDD0Ey+I/mi9/Sl38x5eLk6Uimmfq8X1dA+HxjZda
gOiL49HSQh1jw/9+r/R99/ux+by4iPAUQo4uKpPTAHsfAXYEqXV0A4RaOCDs3NoUxHdubZULqcXc
vfL7SvDjnb2RqbJjkspEV9mh+D3yFvDw8diIwNx26NMoS5Wp82tF+h7vH2/qmiQceo1WH0IUR/eU
r5EzX1Ur6x6zeRsJnMX9Ls29aTKDKkpPQz6QVLZrcT0WwIZ99lVYtvqoHauddUDIq5EWFuncy8RJ
oNe7FgnZCAtZnMvNHfoJK1Q87Abtss1wDF7UrbxvljpBcxc1cRL7Nc68AOFmzJluwffsk61jD+5K
fqw2+hakx1LWf/6IkcTJKUAKEnQW5M29XwWHzJI5MaUPqVkqVp0/ZCRxEv4handaMlZEXcw4DQxR
C+TCDe+5z18vR46ZBSBOIn6oha0qlRQOTQf3dHHdiJF9+ckz2Zk4vvHHIq5ky5EDKwz3Xd7e6n2y
DxAiM7GfUo38TjGkl8uvmYkE4iSA16iaKabMtUtIXcx/Y2PrlPHV4GknLzcolsNlN0arMzlbOPfn
RmwSyCVK4OgJCSM80SXf05SNX4jPlz9mbjVNwjgwdsoLHqlc2MlUk461+UeOPy4/+/xJJ4mTrY7w
K7IxGAgh9eY/+dD1aVCsXct5DP1Rv1TSrnCyXAJVn3+ZaE62OmJkJLcNJ0MmoNCm+81rkUPp7pOj
WGuDrQTJ1i+bzeUvO79JRHOy1Yte8SC2jWe43q4tAOhlnMo2IijySrKQYbn8lvPzLn7fQn6s56Fq
6MKMBCwNyFdQ/1XDhWP0+579v4eZaE42OUrXjp/HoIzr5AYcY9s8K9G67TfpyxiRkT6022pn6iji
HfjXMQ7aDkUx298u9c7OLztI8/+9VVMkrDDvGjNw0Hyy76+dMkMSc4kVMnNyiuYkFBR+4kWAX8dT
ZkSDe3yTYyNltyINpGjtLTQS5j5jEgpCz+1RtAVSreS5nVpXVeFvoiUmxdz0T7Y9UgBorSc8vDbl
a0qxeF1n9uWVNXMwilPEc9I3aMmjowsicCVS1reFlXbC+YjhWuvK2llV94K9VLee25qTOCANeA8q
PbB5vQp2jtte64JmV5FxMgX5kOMRsGl1UVnYNN94oTNre4rcywRsSjwZHm8fOKjVitbBiR0kJE0F
HVFPgJyMUuKqRKYCe73Ox6S23QoVLJscSZUkCP4q6KluZBVhegMYMUIZ6Lgm6bYV+1+m2fGfC+lk
6MG9b1To/g+3sSx6dislUNqG7I9RIYOpdsgohG76rLbGcx9FJyVI0aBRnE3jcdmOnAz3HBi6Uoyz
biR1SOD4zlWaoMtWRHA0ulK/LbLiMwsoFg6VtXOwrmkSIMqSlD5UWvYqxFG1USgg0BZrfzeZji64
6TxFVfQBQhbqdR0ZB7dv4zXXFyo5Qdk2aM7gGBs3wEvjLA0XBnym4CZO0TUx+jy46JGQKBLCVaue
20B2G+5aXLexS/hSdsyCDelPe1eeLi/fmW035XUWkUY9ZWiw97H40uoRybC1muwvP3wGLiZO2ZyR
3vdd1/b00/xVvek33SG59e8dW2Py1sENqmMrVGderUO3lH2PO/rMktUm0TCRTaCgQwEvjruUyoW7
4UaPXEN+aK6t93zhw86nR+IUDdMZsRGrWkeTm7qbifhxjkYplavRMFKr3N3l4Zt7yyQkAjcIMsnw
Qm6dVKmcfA/1MlJKW4+QLcHr5vJb5gKYNg7lj7OxwDx4gDpBL+xK2iq2ewyyDeVpVGM6um6p7W7j
bNMl28uv+y55n5uhSZpUW0krYFqF4rG0Qhm6RuZ1SwXhOlyjY1pt6CruquvmRfIInfUTCn7UEDau
XS997jh6594/CaGa2RaFi9fmXr53HyCz78YOo3AdH8a9tRypv/s9Z94zBc2EZWggBAV6OG4cO5e8
HX5/O4w6JIRJw/e2APZhZDfOYGEmJHYfmTW8hg1iPkDgPn0JBXtTGu5UFRxKoGM7FmF3mmzFBEUA
xJyQFAbHrRV41CuIVkGbBjaCJwziPEts07mqzzeh4ce6QBhOq2tRAT68TQ6anZ/atUurmsoEXSZv
Kx/URxSlqk/UqDbCQjiayQant0zUEEokZp1w33Yfqnxt1TjQNVeC93J58c1Eu+m9cuikwug09M0I
TNsaZyBTgXIaLsEA52oqxiSZlfpIlguD4xnIF7mSvpb2Ogmfvq2u64XQM/MJU1A6wnVpIQg9AEwn
vUtV4V0o3W0dSwvpzEzMmaLRNdeFLmsOPL74DIa7TFgjEr+pLJzolefLk6Ce34BTWHqcoBJb4Smz
j2L5AAfqJPja5vKj5yquxvjOH2vWqBwtLdIUyD52l4hjHIhnG+OhwjZ+DdcDq/FhFRydh6Xke2a9
GpMQ7WemJscWbXFDbq8BbMGwUVaagh+9pS3MyNwrJuHZF2Osfam/7lUxsRP5IcK7j/vgytBeLw/a
3HxMArIgdi4cHhDJHVmbBEDBq6IF3u/cYp3E2tHVCkux0N/XPZLfe6vCgwxZ3n/63VNiVefTHRgw
f9uLwW/PPPX+wo+eYWyJU+4Ul8VM0Ao6+O5NfIOh/B5f4jfuOuulLH5mSvVx8/1YpZaguaLujbzu
Rl7jlIks5W0GFRO5uctDMzPuU15DiD2C4iPnj6vMG4yVXe+9Y9CysCDnopw+vvXHz5eaATnGkXUz
wijyhwR5rPBK2EFvXrznzH3AZB9LcY+oHqfB3rHc6wwf0qyvbVUIFspAc4+fbFu10zBEwOWSiw0K
2qZ2VQKiGV2ILw//zI6a8hLUoAjToqQSJBvNqoP1ZN1ffvDc755s1aFVsBKXeXDUoSCDd8UgI4ao
b/7t6ZPdKiuo62omDXJHCO49IWxWPQY+66BIF4b9u5N/JieaUhMw9+nxt8iJB776VQj1U+f7T66E
Y6iYv8uGee1oZYpplAF5TYEPipVChumGK6ujAvptBFNuFY4aAq3sDUgmCe5fXLQW2CRzlY4pClkY
8t6UQw1zWGln7uRNS8P5y1gb93G8Hj7xm9/+G1hbnGKSgzoDvS9wL0pQ+VOyAi+yf5vDKcQXK2G1
SHNIWXL2YjRb2cIrZftPy2MK8M3LuBy6gEd3iKa4BvyeNnqoskXq+Mzinspu9bmO92ap8NPvh61V
2OMUwBpCBXfDLcBZ5ciHOWv36/LXzKW36iQGeE0Y+E4rxt83RfEl2yLKmDzierw1USrTT6Idch0Q
3VXy7CxMzkzcVydHuRTUiqNovLLTw0OgaTu8tW7kWt12zWKja3zWmS02FQdS86pAbgWGbnIl/FL/
5GvH5gphx7/ru2WZprmpmkQKP6iUKBa0cO90KT7bwa3VKFeDYy3Ez5nHT1G+jmmlRpiC0yvzO19+
LRLbj94uT/vMFEwFgFpsU0J01FnEya3uHaQShQ3ptmx/XX78XO4wRfnijjJUnSvFe0d+coudpG6q
4qjjtJJg49nuDe6CXvV8+WVjPf7MVE8hvvgI9p3ZMtXBAffga38XH5RNsfN2lx8/Nwvj338c8+Cg
jTTL+nDfyx0cZmOlRrdSs3CSzW2/KdDXiVQVEeuaY/foHOmly5sIwdUVjj17f1e/uXfShv0H9Ryl
6H/kmYhT2G8hZ2RdBvbfkvUcoNOqUL68PFj/UUc5NxuTzZ3FRl75uCftpaoVbMXCMEiAeJeJJw2Z
CUv0xFWTg1rP3PQ10fGlUPX90A/6yqnKrYqgKQJ/6V3gaRmmI1BP0Ns6il6z8pPqTdWhkZfJ2rq2
AsXWW++mUvGqUfwtilMvYkMjO6ki9K07S7lyS6vcCfpGc96lMNwpUrCnCptjy9oPzehWIawFV30K
SkBqgshTVco/K0XBh26oY3xbnP69R7yqToyPBMsRiXJn3uv2oDc+9hR+NJoOUpwXxfc+h9sZZ5KI
ZmH9G0Xgleu0B/wyd5jwro0MhynNN45WnN76rZQeCmc4dqJ+GsLiPYwyzAUxDPHr4drXxY9W16+0
Qb4X3Ww4ZiK3cqly8Qa2UO7L071ZVB8SrsFFqq+zmCt1b+HTIuILKUXHeMDkXupfNa1RNnHbP/lm
unFM5Bz0JpPxYqiQb3cbHdhXRf3a/7Ss/CMDA3QwpKMbC80VOtky5QCnXqe9+uwWYYNOiCb/tjI3
23DfVq5aI4ppfKknbPuCbaJn711v7tsy3ipNjE+I2W7MOrutA3OTCNlLIsW3LpaX+0ZH4yDLsC13
KWdgNHKFOm63jsIYJjD6kD0Gw2rz1TUxhJnCG/lJGMgmcfNLcSSSHw3r+daNsd/UR02FMkEcA//c
ldzjj6fGXrE2StfWewMaIKVv3eNbjSp7ROb4YMnsqbKpX/OietaguG/orO090y9tZ0BdYaCCo2fG
U95m1EO0W0UQ0HQ3rEfkVXYuDMRNUyFL6XTqWiKtpSidn4Ih/OtlDlC5TrCjEZjVqycVJPq2pSO9
SQ1nn3rFs+eUHKQ9Wodp+YUxws6PzHsf1FzRRIfWwrHA8RM0/dSviAawgv672zWoNYyGfabm30Kk
esaFRAGRFz+ZWYuzJmJ6mJSatlIr8GWHD6HO7+WyPgVqfmWZuJFyEady9qHpzgYs0FVWyc9KXLxk
6rBRBfz8jFpQjnJhvdWNfJNjpeC0/qGR4q2HvLzXcBmAflgg6BNvVAwHV1qotYjRSQdZTCs8kqiJ
Zk64rcUcX+fBPYpCcFc5MkY4AiC9ImeiASPe+74PEUys3gqnve8adPvNOFR3Q67mK7+XrjL8qKu8
aW+qNsEZJ/tddIRX3RIeSmTQlFx/0iwHtFUd1guSgfJMMJ9CHQzcPeLQJPPWTP3kiu6wEq3GsNO6
/4sy5SdChXs1qqiYSPUnG+kRGs9nLlFWMsR29GeAHVkZWFsH4nMqSMmI+Nqqbr1zg3YXDzEuGqlx
IxTFQa/rTz9XsoW4OgMFEacgCi/0JFFDq2afxelbrLdEqsTCmCo6Jr5wFbOrKqM+yL18YwLvX5ux
YleuvlBsmzlhpwALIVBqXcSLfa9nvp2lWKO1+bbM7lHnX8tquTWpu5rRwpE4c2tUJpe7ohcjlIDG
KbLiayE1n4p4SfdpZvaVSb6maXqMxC83O0EY1o73Jykw4MX3/fLZNzdHUwqHyarw2EU+GP1RL5um
92F4iFbDWrbF/SJaZ+5+NqVv+CHl4LjgK0aLPxIG/5jt6bGuOrSRs+MyOWiuDTelcLSxWJWDWlNy
2yF/tsKj2v2Q21WxLzhDt/IVEENwXJVqO0u0+rmb8ZTZAS9VwJKLroj0OILtAXfsObzqDbYbQNWQ
dcn3pZ3ccFJudUwgl2ZuvOycSVq+w8WPHK+s6Ed4MjNX0p3DUeOEYdLG2dc24A9a+0t3u5mlPSVx
GGHWleCkuVlblBdb+SSCVb68+MbS+rkvmFzjStlzMDgcKClgrLe20uAQut51mMCtTrw7YORjB3kh
I55d6JMcD2/PJsNFjMJOAW8/spR1nvpYtXe4Gkbtr1LPT4MVbCoZEapM/GWq8t8AMbSFT50bxUmA
EAV5QBZJifZqglGgj0Fvs9RqnLkWTZkeSakYmZ/DFsxVYwO+3E7GnrPe2VL7dXmeZkLQlNxBs94q
rAYLCq1XsaTWN432lgbp4+Wnz83M9zXjx0IG/BSazli70T80a1UcWMm7YedIoFQwhlxk2c81GKYs
j6DpcFLEuobQkN74KAZ3oCAr9iaKEofiaIR2QSRaQsqOBeEzi3tK9wC3kMgRnr37QHNeez18iDGP
If3ch6p3hWnDy+XRm1lY3x/7Y/B6s/XDIDNpmudPvfUQhwuV9Lnnjn//8VxHKwrVLWs85vU/nvI+
tAvH8txamuz5PlWVrMwRvzXij6HFN029KhD6uzwYc/3w7yX241f7uJA6yUCT0P2s8/VYgxKA8pRX
Dv4Yq/9Pi3h20U42dJPjEWM6FqnXdb0Z1SGqk3QTX0kbINF2upD6zZUkpljO2NRSwRjrakUsnvIy
vY56/cRlFXt0CYH+UlBGf5kVQsu3cSC+Xh7FmamfIjvlIOi6XsLJIpDkamXkLVm1txTz5wZOnMRh
P/a6zEBbm90+npV4tm9wi2q3uFjf4gS/sBJmlpk4mR6Y61Wfg0jai07/mtF8qBz1TguX6CFzQzRJ
ylJZqpKm4/FNoNwWUv+EMdP75dE/nyoZ1pSWg99c30qYIFEaGhggXBlP3rYieeHe7K6Xh2j2ReOx
/GOzJEqRDv4ITP2Pjiui4NxTyVfiQ7KpupVrL5EDz+Mp+KQxRv54U6cruBVZEe2+XWNHd6SZxxZT
2scQH8IvbV9fayPSBxHHJ3WLfRrsrLV1VJ7jrTPYmCL5j0sYhbMZBz9kPEN//BBMagMDHB4Zkitu
9JwbqbCKBNsoTFsX1kWwcGCeXR68ZlyVP1/jOrKaSVW0px5gCxpIuHgBajn35PHvP54MWtiwBBwi
9l25E83bVP68vOrmnjsJy8h79hrI8Wif41wuphk2SAuNo/MoWwZjsuHDoMeIRbHifVZoV6Ln47OF
y8IqTfrnFtdjyfKQd7R6zW5SGzM+31ZSybUbX0BQYTRV5drY6FgXh7qx6pFoyuXsUQO1aVuV9BEP
CLH82xBMQoYlhhmuUkmEUMiD6B0TdWlDz43tJFhkapeZRlT9Z5/1L+Mlq9lHJ/PWWSFHu4n+LKUc
5zMcw5qiv7XOpJI0RAnQ/+yxVrOXSop+mUJ5UjLJofGWXhuO8dso26tcad4tDG1lS7HsMh1WUY7M
pxBnC2nJ+TDPT5kElwD3o1hX4DfoH6K3Lg4ojh6CVyNbh08j+1u6uzxpyriK/ifN4j3T0BLQFvCr
IdqXVfaap9l9pfXxOmpQPnUd1Vy5Wb3NhfQGDtRDF4q7rBCSle+1x94IsZN2nBf8TYONZmU3gy8f
8UXYuWVAVYi/IEI7XOslhGbEUo9xpF0bjflbTvN7hLOuLcl5NgUauU4Sf/m19yz14ubyV82smCkw
XRzKwrRaVkw0bPvk2V08W+YePAlMYSMnyZCo0b5669fti7cee0zZJnoRtyOE7v9BcDqb/jIv4y/4
EajCWgrUqK7ivUl+JG9GMJW78XfN3kzAJporZeMd/WoVXIsLLeCz9R5eOIlgYq6UnROSKnlRgYxt
oV9j2JmvtCi3Q6XcFSaeN2WR4CMJmXNhmnRjbvlNglvkUUjVNFC3DTBSHaSfmErdKRWLGxEDaAmz
WUcZ7nUcSa0hWRu1evSdyFaRk4qc8M0x4p5KeQFontWmlBmiEM4hV62d1EibyC3v5Ba8ra7eegME
Yg0jvagv7vAspVpP+87Lslu8LflckyJfWglbapXuyvDJdwuRc81Lb9RAO3WeuSuVHn1ScGFI6O50
EVcWpBmeekW5kbL6sfesbJ1V/WMHGorSfrMtW++6KppbV87uWjm5kfWsxxQRanehczxbsmsrZXmD
V+XRCop97ASnKjR+aR0cCkV27/2hu81d505CEJ3Ka721MNqVlFxchaN7aeJL16qp3WkZ8Oig64V1
G/V7KfUp07jVgwjF+1Sow86qhy3OE6++i4eslX2U+LLriWq7eoqbeocAcCYXthBRK5fV4DUyPByH
QzlcNbJ+ACdih0a+jdsqXhlC9Dv2fG0dBqaBfYVG+llVf+LS/CgE7b3thdxu8/zab7yPtMwfq9AE
7hkchTard33SrvIKoXANcEPg4mzqU0v2dcy+ukzDoLZ8sHz9GJoJXoamJ8PXHt5EJ+y3lhNch05r
jb2JYtNkwPE0V7BLpwALpqjHVtZlzF2rr5jPwudSG0e5/Eyr9i1LxVNnmrd+rJVrOfVHx0MrXveB
2oMW9RDslHV93VvCtorED43O9FpALZiux9ZTJZyeKgQeVbm7L7Xwd5Ort8hhnqo0fndjObMNtcUS
3tdd24u8U4fYCAjIbZZbsZ0FRkJXyX9sQ89byV1+V3nls6LHwypVtbsiCz4i3TtlCH93+iCuy7y6
a0yUkFu1A3ocx0+qa/J/9fDJh217rcC0ePbk6FfRh29yQ26XNuoqUPJ0o6XDUxfRQRBA3WwkuXwo
MEIarbEeZV969IvRhUH+m1fGU51aJ981nuuC7oRT0Hh02vojbWg6+FZZrBrPOHV+AJ5P24esQKyx
r1M52mUphIIgl6HjqtUu7JJnNQjF9ZBE6KJDqG9wo5Tl+DMUhL+Cbrx7lvOVFoMGP1I96JqmPKMN
cFPExU5v4ucSzu8qNrwvvQ31deLUDwK9yTWA7yM3gpuhqhqYDblvp56+xhxWsFUgvmvPVKH2FMVX
yEreJlZ/hYx0uAHAv64kd+NEwrZMqvdBQMpIK533LEc9B0YB8QrbWsFqV1Ei3uTVgMNmkR09ROdx
+xb+BkCIFFU+YAKiAzeGfeehvCBEzgmhySvh/zi6riVJcSX6RYoAARK84spXtXcvRJsdjPCSQOLr
76n7uBOxM90gUpknjxH1Q8G8OVlZAFmHFM8QnpFUQDDfMu0nay2HRI/tmDDTr5fSLbLaDUjcRdOL
GsvcVQ5ypBGe6NTHovCQ1U7sCz6OCydk1xBz9xL1eOKK6kFG4V+/eFcbmr2HBHpXFAxc5/KyduPr
FNGTnbsmHiX/gnfTbi7B2HKD8GEsI5wYo6pYldXNH7t3GI5nRbBl1USfRMGfmgbx9ZpjVdbirpoY
GsCmj/liv5CjtFvH4mXUSMi+O3f606ATR1gJq2+gSBXyacHQAQ3dK5C4GgAZIwfN6mwNMX+u65rd
J0Kiw0tTG5EKv18TKMKSSJr3doPxd3R36Cn1e9W6J9L20DuMM9ym1ir4NUHt5LTpbhFnP3atg3RT
60m3y7Vegk/SzhBIIE4GNhW+LBPILv/VfD1ormG7W4EnBQQSsplgjXnh/zPbeFuQhO0qDXt+rGGL
eb0y1XfntuEF2GKIfo7ElZWAyi0C5mDqGG8zfmTYUqGKtAxeHwtcadcXFtEMDhVf8Fr/GSh4UIxe
bbu9zDRMtrE4cT3EvKyex2hIyorurYsoU9MsP0ONrzcMEoVPP3HoCqt4tOPEw94EoeYeuE40YmkV
VW+o8lndNn96CrIJ5wRUeSef8c3q2u5Ag09d5GxKPu1nt8mt+OsrpJA0DOSJaU3drkFcPTkvff8Y
Lv4volFlDIPSfdl6iSbsFVfvhPx2c4ZqNZ/D+nea2qxU/lPDox+nfxsgNxI0uLaLTgK9HLgtchiY
JrDAR3Jlm64oaqNLEFvQYtfkcJG5CEgt4OJxt2bf4fwmcxck3eo/z9LTtw5B07DZy7zmv6ncprgY
V5jUi+13DZyHFSnYTe+ca3MvSa1NNqIfsThPB0yLUtaogMEQi7bPfcRyCobY4GZzAL5Ck9Dye+nl
2VjptKzHGDl18F0odo5DdOpwlSOc8GkibBcJfbSk/i28NUX8OdKemYsMWZNvbnUP9N0tEV4yEd4L
b8JcFjRpdfjse+y4TXc7QzKD7TYcXYILZYPMG7nozpY1m8+yWSEBs6+gpVG8TtYQHzTufQ+I8a70
Ash4trLbTxpHYUN+C8LgPUMeoNxMB7ASbNim82h+oylKwxrhneK6hTL2zX880I+FvEBPlisSvEtk
pM0Bbhq3/FLYrBFGHtCOXX0aPVCyfmHr/dJNZdaDIxuMSFsPBVbwCKSp7F4jGJnD1XAmtE5lp16J
WpKNb/u+bHdeD08PyavLxuY3BSuYzWt8tA/Tl2yqx9aikw98xPlimWg5xf8+vtcoWqjnU0Y8/bgU
9ND1I34jqM2UE93JD2fmInabtqAY8BCGS/2fdgXisOW5ogQ8gTGuN+S00+pjrsrHIjKXDQJN/PLr
YfCb3QyVUDjSfB2WX9chF+6A/KF5hAgOe1MgjXCEwCNottipMdjXnjptvfPjzRWep8eeRy/4rhcO
2IhWifCR2sB190YLguDFQf26lbqFbfsUYQ8vllomgZFwGZQQJDaIHB90dHUmkk9N/UUMO2Jr+m+4
5x97i/sZVHjhGOHf8Y/HLm93wjr3lFXo7O5LcjNDd4jmaujsQx+IPGr9j2p2s0XalyYA+4MrgkQ4
8ljTJVW0BlUADmuO3Ad936eFrs7SgWVq5SK8MuqxfSf6l4j55FQmhy0pElVrpP4t+gR3oGK/Vkv4
CZ6AQKbDsHUxiCMA2afugYAFGyP9Y2ei/mpwHY5cPNeDxV5sWvdy9c4Bi6IYm/8HmPrt0MFPWUfl
HtEI86EPwClZPCjymZmKXctdH4mPxoWviVu9DP3Sge0hTg2iTNKlZ/N5DdhXUSiQcsoASU/+EQnT
NB0jJ7j3nGW/75s4qub5fVjXnfLMP1+VP3bz+wzp38Pesd56VGSVqaH6QTb+jlM4J8z8XGn20gyw
mWfCvqmi268tNlgrQQZEzZBD2ImLzwb+umyEnGw36n/4Y4AqqIBCd3VK0fNPHLb7cr028/pCPJK1
1lykpYlQcr9tet+KMQWIlIW2Py0dL4/96lY5UyrIsP9NaGGf9VJ+wRkPIjZRv/tFQXP8GCg1wz3W
xdUoiqZPTVT9B3erMI0KKIyJw3Rc+4LtVduZBAdyT8IV5AW041TkuHDfhGcH+Gugm235uRjH//rN
gQOvm491hyllo9lim6PnQdIEhyLWhMe5YweBzGAY8HqPPXGurAkQQVPijoNdyJkJen+qsLPX/aXg
zUdd+ikO9aWS5e/kuVkEHcxcqEvvue+qay+V1XnFQaQCM6ZJQn9+RipmjtK/LxbdxExxP0OYzxHy
3e9INirrRs/9kTNeOa30nHm9C3MleSlt+zLo4s/yCklv6CAROJ+F7oAxiz7JKsiE9Xaypcd+6P4r
PLrhZ5bgtSxbuiHKweHbtVfbU4iRTdbsa/DldY56DyMHwtKXsvcSgyBhGHtlSIpNjNF7d8at4/bL
viw2GF+M7c+6RAdIlW41sdlqkAPk2m3MCjldRYfIIkanDoHu/Qv1fcCE/g8Z8fQhuT06hTF75oC1
gET29f48BiQGwU+8GF6XqnYyz9AxR8WGf45GahJ4yS/WcZZcrEOydc0LcepHBKIjGT6E2dTWSggD
u1Ln6wwRjYFjC95r5jsldGtbcdvK9WMu65uHkJ5Mm/WlWHi/Q/04bwj7+VTCf4DXcXvqa23TyrA5
LtV4d0Uetj1VG+abuoKhaAhftoCltkOISVRPsUUEUDdg6oKJkJuvvesly2YflW8ugvMFkneARCDT
trgo4YkoDHrxcI0LRLFls0RzMJQMRmw9bJ/BKMpWZ0lnb30o+zB8qMf5tf//LBd+tfAUfnOarc8m
To5ymvKSQNA5EWR+s+0PLdvLKrnI543AaL17XpE5XPUg1sHa9WCM+CfEdLMLWhxk9uowupQVeFps
xJMbN/AHEGbhq3lnS3EWfpHiqSMpTh3ASdyB8wYDNPdhQJx46YBw7hddhg/gebTVCZWY3maD8h9w
jJfITBwiPBUO4gNDeG3dHCsgmBGpk84lJeJxKpKBXjnERVW8Iafm6FViPEpNQf2pI5MXw/qzbHXm
RW3iVOUvmF0Q52yYKkMN9yFQF8dxOJcezympnytETZGN7jr8w8Xg4lb0zz3DzVr4+6qE9STml/di
1N8oavVBOlXwiBG2ulCg9Ud3XdkTsLDUabFRdkOrEHkMLoPPz21nWewsOkxngxwrEPbUDAmoWf2s
GYobVDJ760fnkQX/4Mmyr/D9jRo+U8LkpAl/hXUfa4R2waLwXzTTKINdXV633eO2Do+1IeVlVQGc
04YBoBzmvLWLwi2xUt+KsMRyexIhJlc/QuJO8OeunZ9S3+5rcMxSv6WnqO3CnV6Yt9O14HtjKnhY
eeZ5a+xlRLwuCGtPpJZ3403l7WcFQ4Gwqg+d62TIH+QvSBnFdBoZnYUrxqZwUwdl2be/bTIhPniJ
ummzLqxutQ1PotEwB1ObjOu23wnYxEzFcNhKtUPk2M347S9Eum/buh6sX/+1WDpbgam/9KBvH9Gb
jP71Lpywc5+Vs/fndfUhkOXJ134qbEMA5qgG9GN7IoH5cbjziIP+oXjx3AgOq+Y7+iHcIRNgSngT
H7J1WQ4jeJMC7EjroxFG0CWMtcceB3nsCsygCEEjLm6qhl5AM5wrpKVFD6HYQHTsnzvZS+hexs8W
a4tAG9C17Cfj1dUf5N4NFuwyoqlFqDYEH2WY1h3KRxTYIjGcIIxNQRQlt5+Nz7AXAgMW1NScuHOO
WeZB8CLexv5QmfqK+2xPmPdWeuVzYSjGQPY3McETMakPrkDw5t2FczfvfZsKlJskcGHEAZNqjasA
KEz7OHvk2rX9lpqgOzhzlWOw/g/JyZlPqxPofEkxlrtClo995JNUh8PXggxqpyI74rqngLenemre
IzK9mDJeiPNB6uIp8Jx0QicDak0y+PUG322oTd36w4Efdk/Vg7VNtvqIL+sF7+LJBLumtLshqDIH
DoThwv7VysN3jLrhTM5F8/BDdlOT38NGeybRsPhqPxFEZPlshoMNxyi4NXE5I51rjZDsNbcu4gZ0
K5N2CjERyAZZ1+GEZE9PvDseHrdrZvCMNd4bggtEOkryJaWXFm13bYiFnUzINb7LcN5Thixx2P+K
q0EkytH4zRIDVw4R7aK/4Z/YAvfws2kgsaNGhWLA0kGsT2h2+6SFRUMGm/186shhXuYcTfhupNV1
Y5ghx6p9I2ayp04Gp2gpv5dNXULQ4OJmBLo3RS10xgjtileynpB1fLZLHwuyjYAEXJM5G8QZaqI8
rtrQA2nTBzC7Bdh2AlfCiOR+e2BU79Rs8xB2/3tQq0+uBxVfSA586o+YbiDvaI6Yy16xHOoS3bhP
ZYc0jajqD0vVf4UOiQBjkLwXUYrZ/6ZNcXXh/5hsauoTurANjoviQ4QwSFPW30uHKJDWwwusJ3aN
dLZHf4seQCbuD4y4PJY1GKLL5J00CtV5bLZ/qxg63ITgheMxY0JzQYFtl+o8te13MQwfao1ufPVS
zqHiQMcibPfMSvppquZVR3jE/tZj5zIUUxYxvAtYr6Pmqp1uAYnOZnjFmz0Oft9musctqgbe5J4e
kNouCnuQxp3AzI7QjgtRJ2xRQ+ysy5b0o3yMBnlZqvKIH+599a2+Y70VckjJZ9Q2Ng4LXDWBO/8p
kMZBIo54vrbusTbyJLT4Mrbbl12ZTvdhTXV9jBkc4wrm38LFLSEdWMPDPRBoT2Yc/aud8OKO5UGv
0XnzmzMIp/Bu6KYxdqz5ZohK1cpJ6604dhOw6lDBX3NusHNCjwTEb7zWyGacxPzWeKh3+AHvo7QG
xDSflcbNSWzox4Svlx5oOR0sROtDe92k+l0MrBRcII0jjZDJ0GdR+Nz2gH94tWWqhBcBXy6y/ouE
m/Vzc6Jev6slzkNUpo1WyaYxDQ9vxo0ApTpXB617jxMyT1PSevogow9aP3gOUiEqmM3VYIiVoDrP
5WEJfmnJQU9L/eq9jV4qr0tq0maYpXeRPDCIsI3wkhDxL4TaJ4MiBgaQYfi74bFPQ5n3gGbLLkzq
AKamwHxrFeUe8BLap8EU5UMBtND/DuYQqHeJWBhU+KZJRQC+hINoy1qzVFu+o+zKkLmxDhkp24sm
gF+F/IOvcILxr4Vk2v+rmgnlBWZQxP82HIg6X367qEgQ5bkNr2jkviu6pSuKEIOiho6Og1hG/2fx
oJqLzBs2EXHb3oag/gapbE8Qoma9KZ1blIjAPJvAXH3LDoCoP8vKDrBLcHfEx09GR/i0eDQe5jqu
A2irbd0/hyZ8CWq7t9p81wJc5Jrs3ZJBJKSSVbhxs8wfQ0QTYLzQRwCcY+a7Ak2oKb6iuj54Sl9c
n36bJnr15Zn1T6t3AVCWSxO+V06Po8rbs8ZznqaBJtM8PIMglVBF33BdPuiO7Tbh/Ey2e/UW4J1t
8F+Pxg9VaP3iECYM44bgUX1pSA34ZUgxG95oHTwyZ8HJg8MDthWwmgejuFNbWgKKa1Al+87NRvpR
eCwOXJVSiQUkC48LJU96ICmT/ZMc211vvrFgzTvp4cntXfujJT5eHEMUiKyDNLzum5+FAduEdkbh
UvPxWXhvSNKMYYmT447BTQ/QH5W6G2e0D51/aDnIrNS+gEqVtyzaK3zdg+TpnfJC4AejyIeLNxut
yDltGsQulHhC+jIQknYY8Gs9HVwkkiusdICU4n39SBhg9dNbNXhZW3f/CmRPAMNPSlzYHlQf6FtO
ESaUhR3WdcnBknSI86TK/tEvcU80uY9vGJv0U+sgP9JGh56gto8yvAeMPo5YQoyzTTyPHGonfICG
JJ7VGpNidJLRtH/4zE+iksfJ/Qf3oky34b5CSKQ29G1AflxjeNpW2qRqGxAyuSKfxK1v88KemFZf
8G43CVDfD+W7jyUkILFHxeOosCwLhz3bNpa6s+0zOUHYg9CzmBYITZzcbwM/4dq00JKVT/2MwlwF
O8nJxW5Iap88wMio7Qeqfvtm/ps4dkU0rccVqyq6JrYu0MTCFbYFWgVODQKhYbh8Pz1h+19D1hyo
H4x/fqiL+Fd6Qxj0fsZ9WH/14X+1+eBFCERbx5N/HRo/0Wv1OHSvpdvihVl8anjkmxuHPgJe8YyE
x/Z2Q/IcQiJl9OnBTKDu5SXCPQ9lHH4hc1z74FpUv5yCg8ydk8YKFjBHs+Ea8avbuL57NBNb8eIY
niu2Y2xEkYf5quN3ySqfyvXs2eKl6dpfW5S70B3RfqszkX2Y9ET/FM4Yw2w3bQUcHeXr5uPz8n/R
HSY+UOOwmB8gMMfP6OzC9SPEwlXqH+qwpBRTJg3sc4shkbN/bHvAW0peV2zq0aYCACpXoLcfevPR
wXn425pE+TRtIU8so6eCPRQN1CV3d6UmyLCnv2GoIOOjD3uW1RexdrckmjG+2MR3L73EqFT1GUXu
z6AhIVG5FyH920Cwz/4zsGOYYL1thIo3tCvSpzkuYyQLBbuis0k7Y9swXTmMujHddmGbQbSTK5hF
6bq49p49ejCTcoLPYJveW1zi/P85gODnB3tDC4zuj17pnsZy2gtGDiKAa3x5XZWDz/17a14ocnZa
JlKXwGKOi1PlkpRWXRIAby4FXLrKOcGV+4wCk08hMkAYzRegrOFgz1EZYc5CYwoSYDtVpwFmUwvU
H8BfDnxTuw5hpE2Dd2cxp5gM0EDKQnXpug+OFwGnqMZCZ6SxFO9Q9h62MnjoG7xDLkElfF9KARbI
vx6bcztWyG500kU8rkBGsOiLzax3tP0EhQoX/5Np/9HuuLmvYdXnyvWTSYPPNRy6KbhquAyPAxZl
0T+478YseizR1PQjzFqD5wAFm9/HhS3CsY92KylPm3bQxH1A/Zq2g8phvpzBWRY2cj9A9nfrrC74
42zRPCEr8OiRXmyNoKbSQ6tksbUyPVJSAMqwDx8yKCw0sJXAomBLXa88TxRtkle8GB7uLOBID5kh
CEOLKbrpnt9s9eb6/wT+g3kh1tvuB3chHFv6gwLEHAHaYUuUiZ6lDXQ32GfhTWDLEyOfZwdCcTZ3
Sz7Bv23UPJ1QZJrxi07Im+rfXNTXiS/HOSxhovHW4vKPDIqCh0DVDsHx+C4F0IUp+k+ZYr/Q5ROQ
PMyUAtzWd+O18URN+OXL9cWT5AnafoxzsBbCzqmJ6wn1Yxu+IosBsa9h7efh9sXtVgEzbkusHMse
xQsxWVp8d9JMsagFvqDBjYWPKF/rHUssLJDxnG+hOcEAB5V3yRl6IiBZcYSFkNeAqGQRPooFhAmj
wxY5OYRsJJmc7hNWkz66jMLLhgUYeBn+TCGmkfJjm4fvGlm9A2IB09Ax+1o4r7qBG1oLO3XO9nBl
10GbVtI/jpZnfkUekDzxCVu5GNhsXs7bqe3kjg7ySrl97zqZz1B0TTqKsWnGMWqxWQ2aXbmF34x2
KQ+mO4GnipEpm1KN4N1mvg09VF/l8gyp5A+GX2dXTfC+xVgnovYaCDnhq1F1BksrMHraF4Gso9kP
M90AzoIZDCudCwDBfFYwjFujDCHCh2rQBx9hcKGsXyAFfahD/zo3/Q+fqr81ip6Zpz+bstvdu7Rm
GlAA6U7B7G/rw2xb/FRDW4iw4OkJY8hDGPLHRkL5gtMk63LJwxmJAzVQUGmHGy6VZ4pGoR9FjCzo
ZKNeHuK/uWJodB8jf3jVUGg2PcyXXeCtNW7kxd8xdzkx4aeDG+DK8p/7ib8t/pqP44RdwAgtFOzy
jZfqdhCJod6hvR9DpE7A6TyB4DEJoDcsCUz/uvtZGwKbGCQHyH9B9deD/xE6AQbYNYGQdGJh1gET
WGHlErcS7IHeSVgHJRn4FKO6jgTJfDC8CeI1ugNG64dy9PcaYW01zJ8+JzD3CTH1sKCajqYrsAX2
AtxN/gWSTBgT12icFtS6QM85hSMKIq8hp3Hwi4AGs9xaMsOAjLpvwoFoU0fefVuoGbDQWcpnlxdg
OOBbOrI++ALhRN+cFgfa6QHK4nqaQFOBOhPW+3Igp8CHdNYGPezPkSkT2CGTAvQJv8DtXt4PeKWj
v8ilWGZ0AcPZBSmikizIp6L6AQfhqDEIW7yDdClNbowznxdoaiPq5kXY1Ykf2DWGeaJNHNfD2ruZ
H+YJ6lBWPyPHAoceqiV0uEC2x7LW6YJyuysiD6gWhNwplkhJBAPsVNBO3gIa+R/LYvd4mq+LQudH
sRMzUERnnd8mcP0AsadAf4KF/pRsFT3YcWB7J9CvYvODGJnR4EK14G+4boLH4cW+Z5PS80+j9CBf
mjeAgrjUsV9ml83yfx6gIpSaNADTbZX607hbbpxm5wv4vvnY6vXuKfTxLCTPzeCfiOBnVziHcitZ
MlP6O7nmw1oA/TPJw4XuHKg90DhNBwK3A0TokvOk+jdPoj+Y6+XgD9TiXVuow8CNCAuOtcqEoapO
ywUAEnfdn3EMb+0iXgSf0YSu0C+WOWsoNl5B5hqOqxEIOHZoT2qxBCiviqeWHgbEiHMNqK0ZsVlo
N6A0chngv10EyKwgYgARw/GuKwUGST1QkCQPMVw6dMeBs2Ds6/7JABd3U3gynpyC53XH/ERi+1iM
0ysrwx1i2Dl25eXDwnmTyY5eEQ9+9KZlX6mqwbUr9mO7JWZaH6sJwl6FvSRWrykukqQOnWPgs1da
+o/w7PpaCsVfA4ZIDSv4boSI2zAWpMCiDNpiVCboeK/8ztrU2LilcwMDaTVOBZgxwIDRyy2qlIn1
WQKjjCc4CmWbWfEA6DuUHQEAbOAjtIACeQloCRviGYLkBjzsxg8+w3LLG8Kw+NHXztQqRehWwpTe
QYm6YddbTGnX0kc7oAtjgf3ES6zjZWj530TCE7UKXATg+6WP1lNmRYf7Qfrjf5gjUqXXgwONr42G
Q9lvh7kfrwyC7sqG1YUtLO9J+GwG72ej9NpMZoffPm0n9y0cuksZVhol0DoPzbKKlIcaqy+38hFX
IE9BC8/2oPpo3Oo2seJLoJlSxnm1MKPr8AvBpvoPTNELPkF0TLUFvw4k9A4px12n4tCun36BbanT
2Cc2hmevnK8M9BWGTlIDBJ/V/doa9KWflwfoo2+BI9Hpm6wzKjZcnqaAHdncxUGoAHIHKaHdxeVz
uk16L6r2pOfxEtZ0r/r56M5+ulVYpJBQPYtteJGSAKwuvpx1Q5K4wSQR2eYdSq4DNeRj7IKHZsVZ
6P1oz/F7FgiH9o33vkXFrtj6d+GW+bT9w6o+b0ZvN3rjLgQBASXr4AawAbLrmTZgfEaI/CkWjIbM
7mZned5qdoB376mZm0/qrBcANTtkuFUYF3ooJyv0RsN2WCIvn6zztJTOY9sE575UL+Du+TEl5qYw
SnBsvkRJ/uMVtOm6VGCP22uBZOlWwADC+k288eK9d+xLxzEfRco7h5P7PDTYOYuIYuCF0tRh/mXl
5Llu/CiZyIr2HzKhaFQ36q4vYPpdS1ecHF0cXNc5yGl+XLU6VqApxWxe/9NCANTpQo0ZT7zYiisI
i4AMVqh+qgjvuIn+dDoCBnIz/INRIRIZNnK0MnyaG+/f2sCDAbvZN7AVdtwTX2PBwoRN/dl1vayo
1MU14O95i/yjq/8SoQbh1tsEdrHiZRg1loKrtxwiGD2uPcvhh4zUu6A7rhbmuRtZP9GEJy5lKCQK
WtCuPak5uNhuAjljAJeFNOtbvdhcLOGp2KanGkiZo88us1jmYBOlp53s36LlE/t615tjGC6xCu1L
WZwWDsHELBK7dvh6i8Naoy8b+YGTMIsae6waeMDzGRQbxGuONcEfwJpiLTPa0WRFg2HHLZmAYRD3
er9+RYdJQF6czT+1sIu88z8MWEhUb6+KaqgjhzMNwyfHZ8e5ikCnmZOwAczf4Gz6OGAqwAvkmAuK
EAvnruufRsN24GdhHz1nMDg6mZJ82LbKSYsma4RfT6QuEPq/uM76yDq2IGNL/U1r/WFY8YxxAjlo
m4SvsBKp7DVIVQw1dwAZYEaWJylBcl3RRW33ZW4BpgqtqpszwICYVgp3oyNeAX9iWIBxZ0ppebMC
94Tjvfm9/A274DwByFiw90xktZZpMHpPA2z7EoZZe6xw73rmbLBWAuoaxrXGZgM4602rJR0o1vRo
UxPGi6wMxhyJahdSVOWuBo470vW1duyeSzUkrjd+dMv8WJRNzsLlGHnzd8vYLwI6gp2+tzUh1iXj
hoVN7RsU+8B7KIuexn55vw8XUAyXdrs5MFKLKZAAxAmp14iRq+QA7+h8MQUWWq03ffQuQ+dWy2MQ
LnsWQFy/sd/ivkYbA6dJKm4eSr0tybSC4lgQmm/Tcm/DQJaPKs+mroQBvl/wn6j0XzwDh50N70HG
rtQYQsnOUwAOZo4FUl/vGnTEDuaPZSvvS+f1G6h8jeVnlPjEvbj1Akh+ckx9LIVhgH7bejei99/z
wL1hz/vtbSPggMpJ/boFHxy79apT4EeDqiUqkTv1K9zYkmIy+dzYx0jeGTOzDZ68aNqZcnv1nAHk
xmrDoTdv2AadxhEn10bnxTKg8RhIhVM+L6E8Et5jtexgWnYBdNVh+dOVGCr65R6EWWSbZ/D+mfmo
4PtQ1ugQvBbTqlF1KoD0wigS36AHyRDF5VU78H7ZkGUluvA/a5zjBAYm+uMIdD/8i54+T7WLHnoe
OOAt9Q7APvMqF+xh2QJkgL01Ue9j2Mq4iGATQvrpwW19DE9FtHN8hRwo3meO0+XMGcekqVBKPJNa
r8GoKMgbKe+SokEiYKZDxB4sJbtfOVU3sQFu5SV7GtxoVzH+Uspxh44H3EV9IbPa0UDUqW1HzO04
bC1d9rPtrpKsr652b4hse4wW97ayGreGeQ0mu/eq6MFifMNG8NoWQBBDPqaO12dzUF5bd04dDA8S
pq9TMIN0D+8NUFZdCZIdjGCIq3dIg04AV3y0Amlfm7jfVtnaiaMhTr4q74EhEC0oWV403WHU6hzA
zSKAlwIGSlB68ZH/tEV19H39JOFQLtdwTtQa3gDonegCVnkoXGyyJb51f1ryrljBYp6vMCDpUz7y
PwTWXOYRt/AoJoEtvv1vY+2hqxqSA7d8XSc4OAYV+/AMyi5wZ140ReLcwcUo1A9+5TmZ5jLAVAmK
0tA7H+39ikc9e6xGef0fZ+ex3La2rOEnQhVymBIEwaQcrQlKki3knBbw9PeDR948pnjL013epECs
0N1/ShstgeXcQ3PBZp1pIwBFOpQCXJBmIS/ml7JKdgbQi1xi/T0VpT8iJVmpvbTX2+5a10t8RIC3
1MqXwvwz1qTXuOH/X2j2ZszgPeU8loLd5FiUkmJiRQ/Ci2vnpqyYx7KT3FptFdhX8nHUlF99GeNu
oqsFA4H2Zwx0lMbtVZbkH4kFOiWX9rU0aL6xzDV6LXw01Pgui2LLDXo98wYz8HOjgv2W4cjB/JkS
Yc0xvC6M/iYt+l0hrGNfVi92xqtJ9GMb6ptkMj/1XPolAN97jk6mzuD9bJ2RQ6BD7xxlydsoR1c5
Bz+MmkedRtzj+z7TYT7Spm1pwdaK092r5Fwaae+Phs5F3m4s/vx5wscB8rwzQRDRrV3P6WC0cAO6
CPZUH8I0Es+LZZoWVzvTTm61Ftd6edqMCShxT6BOFADCthA+KXLj/saY552VzHdqMflKbW6ENl9j
44IeMdyEpryG7crwvWPWGUb5arbtXWL3XpZiZGdlkD77eh9iOKOU1XYOzDvZnA6KaX7AM2GEGyfp
OshHnznT1gnyI6cow+REYY5rZJSq03ydddFRM7O9KrcPo03VONetW1gM3afZPjROHLg9s+w9BMll
gjNAs6nFUQrI1bM1CZb0wg1piL3NI6jb9mxNqwiJgDyqmyjOkRxob4Ok7XIbMKLDk6KDg0zd5qUV
pONu2Eix9jzGyIYj6coYCYJXoKO0ecilVueo7WzAOWlSoUHmWEaJIhZuK8q3Jh03pjMcM4ROK71I
Gfzwrx3otaneAr/IBNhO4mthM1QSgI9RvyVhuu90wxVtfJVO1n4grq1Vutdgbu77KfalQiHIHNJg
QRhim791AQr8auhJQ4RLBY+I+LHVMBHKIObHfAp9VroJN4YzBgYt9AxGteM+603A/+ag2LAZjKdZ
QJZJxm7t1MWNlsYOQxdlLxf9PjSz60GxvJrhzGhISDvEKibAxFWcedNanboag5ASSH1vmYZV6uRD
i/RGMK71rMOeaWH79bm8jorsnsfNweL40UzZfs8BMFJHuiEDc5uysYrmWWnyGzDDYW3K8zOd+KYK
yN1lstsWxYOZi100BQdhME0NxG6wF9zYuELNcV11zrGty5VYel7F8BqRvMyTunWU+tDENuQPmHFm
7YXgf0OcXmftz9ZgqNVHEsKcrs45oBsvq4MjmdXrQgp9hhXr0BIbZUlySJZTTGGnRyaiPCLEoCRa
GC3kdMCW5JXZkgkBRVtouMfb0nVWD3Qi8Dw0qKKTPOwZNHDvwzyIRsIKo7VdN9TDNT1eva61kVfy
mAE/1XbmGjL/ebC5uqYd2dlrB8XPsPREaGtiJ3yJm4Beo/HL9C1P4w8nd25EafersA/cBjjL1IzH
3rbejTr8pbcJYG1IyEzlzXWF2YGyQwCFm1S+MzJYrNIj3KqPPpOPmTFutFg9djmQlpI9WSNzsp6S
pTDLgxyOT3XMHVKq6UHqKg+lk1twpgTzL9nO76aY8Mhiuo9yC9HA9JhVIDJB8zgrkwfPB7QY06mR
IilDllwN8S4fuHFrlFaOsw3H+dCIZjeE6mOQ/4gZw9ba9EvgoWyoAZ0lpqH9lG06BwuqIK15gqJe
ZZbkZ0Z2Y0PJrBkgZ7nlT/GwSTrhZZJy0zRsA0znmKHbGzWbvzp8q13J6QoPlBwmBdQ+igQMoHmP
BRF0DjrqAjJQC4mx67da2lxJwBMjvdACX1fq8FgXljfU1lMpfQZZtc+jcRtn2WtbwouVLceVuve0
WjgFMrcp2R8ZZ4nq+FhHMjJp3YbBbxQmbjOhAYNlzHG/ytVoPTlMWYbsx2xYV9h1rRndeWKcYCwu
GGf8GarMToWG1AHwv+6bW4InfdswN3Jt7FJ+cozu6B9h04JqRsCydW8fm4Vx3ONyV1bGo7Yg9jXR
coNkHBrTvK00eR9HqW/V9pUk/YJuvrKoMILO/gg7/H4W7Wtuk8mRcMbQRhTIh4gMhW+40vTqLlHE
HQT6lVpwtHefBnhQUnbzSkkJLMsw8FHEkzY9jKEdr6wRn4pAmg5W2XhmEL7N03Qt7IyWjTqOxWkN
40ppGPhPNB2VuUoaRsmYJ9QCRUEVbZJMWQt9RuxXbiQ1OjqV4ACEqJQGjhf3EvPibFe02CiS0FSP
421OvEpUBvs+n/yIJxnxrNoEJpBupR5wIw2JPi0PjZFblF4lnzdv5GlRKjCXXaEsgq7i3KQJ0QJW
Um/GyGTabRx6Rg5t2TNPbwso9u0GIvzbXGAXT6LIlivdWvUSaV6Qsl0jTJhpJrwgzOHm5EfiyG+w
PE0GbpkT7EyTxzPSH4X91fbKlmnfq5mmu05VXiBQr2MHGFgZrp0SLi0dPkSU56hud9lQH7JYu62d
akC1VaxnK75rE9GgVci8CVpJpzVPMbcccxokVaK7Ba3zokbahxNqPj3yuv5FERPYdbRupXZk4KB/
tcq0NgrqvTnbZ9BH0Zrvx0x9EZP1PKfonzUeRk49mx1CycrACMxZL++y1t7bDoEZqCopx+FjQA/g
zR8iObnNms4rUi5RweCfJv16zPONLupdZIU7dcmUserkCLvMzbPxfm46Zh75vlSRHw31Dl/kbdIr
bqHEV2VFBar3wd5UJC9p1d6twh58LgQSQ2c0FjW/pWJ+NKHyuLit16bzGGrR+xTlQDrxpqGwsDQF
Gqi1sWaxk1ARqpa0K9CjqSBH3azQCjBgBWc8GI1KcqFV3GHrtzJLsU30xtVHDRUmUTopo127f29T
GxMkJomZYHelnGr0gLURu/JdUEHcED1fVO7qrtzwcDe0j2AGJOvM9AVCP7Q28vyg1I+12d4pVn+g
fzsaVuDP6Pd1HV5jCrRU5H7CMDSWcGOWhhtLAB/HA1+AO6UN4Um19lFLnEjEDiSHNo/5t4YO3oKK
bcyuZoCs2p6h60BxLbRxU1eyVzkVJJWquGZv7+u8zj01jV4mjUEfNoJy0cK51+4nOHcwgcR9ozMZ
DCvJ6+3iYEQTuKY5uNNQ3thdlN/AX9qlmBBEtelLdXULs+8aOcOXlLTvdaIXbJ8J7DOvj4mcXuuS
bfh5k18FZvpQaPWX2qJvMvJDr+pXUKMomqLptpnUPVJgi9VZrh0tvpeCZjfVCiQPYzxQMawr0/rV
SeS8j1LBhJn6I4cYsyrn9klK7X0+9a8wBKNVGxJz3UzxdSZP7iABYjBwfIxlRVkg4FdGbptoknfN
bF7l0+Ax1ufaNQL4y3QBahm+l8QD6EZCio8M0xjtkM4wtoWmUiGWU3rpa4CHYykiW6ez8auvcebL
ko9+0J7UNnpSUV6spLpFiAMrJe5SHC8rq9gUPRrbJCpv0zq8gfkgtrmufGnp9KuS5Ed1UDYxAuUc
RYQ0Tm9tFt/Oir2ZmfzxJpl6F+U6hbC7Sg0LKiSqOmmE40YwxtUwIoE26f2VdBOOeNRnNONlOT2H
Y3sNiUVm9hU9R2nwRNGL0SgHo9FHaDuZ+Uc9XJ5S7ONK8TuhgmQurWhn7a2lFFbU535u18wvHgsm
ISqVb5UikpTU5ynQ58OwCGsrGQZpON7XXYeISnvkfApXETrmpUbW5HlrpBAFZJVJfiZDrOIwkQLz
qM22y9h17fRYbU6T5mrtxEg8ckMIXjLgQq6QX5HBj62HN5yDhiN+6mupyDY90kWCqRLf6OWrKOD8
doL+ZojUw5wvOoSIPqAyoRibMhzJ/l4Swgvg2ugV9eRszxD1p5Keu7wtliZnInGF1TG5vSODmTjj
wxy0j1GiuC3DHq+y4GAS67W2JphGzZizKRTfkIx8naBSWtWT2AopwaEqu5GHyodvnnwqYfkJYIfD
p5rfIa6m/Qlhk0xbszW35HlZu0HWPyCqk2MaAXMNVbWBCXJvqcXPboKCKDO4EGS26GyidlY3SWg4
60aSU6IwEk7jkj1ZctXh6gv+pMfSXT+/GyOgZ55x9fZS+tCU+UM0SvCyu6e56T0JSHAIoWcZA4cW
VI85lDwFvgZNZ/rqBIAdZp/cOskAwjk1L7qtvQ+GQtTbtEVaeqckpluOmpeYI4/i3CNy+BRjf5U5
NPhyOe6MwXqCsPBRsCZh5kC3n6tXVdMOzVBuC5lzIXOQf+vBVdnqqNgQz1tN85xm5rHH+cC1Uw1z
mVT6sBigtdQ/bHn4vaka3Y8qV42dl9cimskHGp6najjgc7ueUhM1mPY+a71XxLigyvjEahb0jzZk
ymZnnHCdcV0XjG8kB7CnsobjnDGGCZu7EqIiOfYtc74cGM6+FgMTkYVihe0NXhdtS2WYV1/dGA+r
1Aye4zB+16cU9evgF+CXq7ZhwpQJ7UgZgei3cg615MAac4bXWurs1WhK5O6k8R7VMc5QRe3BbX8y
R+1GxRzDgCTRVoUfyMEORzJ5ZTuRAZhB1YuXtgkEYgBoumnYH7rIfpgq872Q85+WroPF6sXEYl7E
YTo+BXGp3U2z+Aoy8aDZUnYrKSP6ZWmhPgA/j6EKpb3VPCkFkLOsyaLPbTJ3npuUyzkng64vYeaX
B1E2jxNpdRFn2irtGiaYOBVLxqZUC9NtK6hd+OLuq4pLVG8YvrYTtgVzxqxI024SE11Sp77jBO3H
k87UCRZzX0K+yIkLRQdXM+XpkXrDQkMt1OI6qxH3vLCBKCaovxTx2BryvjMZSNvNL0WTHwAsoQcm
na+0y8yeIgXhIvTChCP+d0KrXV9XSfhZJtUTdg24DsMBWCMrEpspxDzH0eCZzln5wJpH885otZJr
UJ1Ze2uEjiMsQ4I5AUAK0pIytXqUY6iRmQSxJYq0I0rcCIB44fZY008xNDged8lH3qF9tlvUCXrV
vA3FYHJEjx/cQAaZm7JGkkTq20TCABw06y6yFhNV5y2HBbsyVPWATvlpqGrAVH5nY2KU3/N0eCq/
pgQp2pWF8C1w3lqBEyYiccVS0aokggauuuFg3CfCOWqDBBHa8JJovGVchWVbK77ioHzO4uBTtO0n
WgexDvvxvu+HdKtpIZRKyL91Xx+0qHNJ+r5PdLjOJWpyM7aejcA8tAj1ivy5zqcfszrdIhZp13ql
cIRbIT0issQqlgEoRnC64Tpz9CPiQMQORbqR0EzGhcrMJW0PeZB9prRkeWxX61nAgATzuyNWecuv
36+7tB+ht5GpqSF7bzk58dpIjq3dvaYjPuhRmR8MghFyWzqmlbGxUu3odAwJVQWpjGBvq33LBje6
egfJ/5oc6i2QxLYIalRr+daSOgRSgvMH5+/RqWw3KREUjn25h9VN/2L9oi266iQJ8RxjhDE+jAwW
2xi+UuochrLYOkUHnXbayInOSEgVIBchsLF0SJZiL9WTt5Ad58hOhedSc6y4nggk4KSYgZ/GTHyV
hC3CXK3dSNdmNy+Q9xekR1uJ5JoFtPRFSNyFJXrNpKLmxP4ZqXjuzWN4F9GydSnWdZYNCdIxOGSG
0dWtyG9bWC+Z6tw31bAWgk4zX8wOeP0PVpJjatzZmxE8Ft5TnK/GMAXuMvdAWeQixNHDkBeFK0L7
eRQkq6lilyTjuim753CINhkyvW2Wxfa1rhRr9JE+Y0U3m6nzDE01/YJEULecm6PRSAebVAynMpEU
9MZKjyBrCiieq7Dl2u1l5u0T94bZ34ydtLf78S2I+aNmCy6UIz/gS3UUU3xr1dbHzG3PB5gUCsZ7
0tR72wieRqFc6xqWGSo1j01bLrJ2kwSQ23sgeL2WPbUq7jsapnm0HgAOIIUHj2A8d4lUMJ2Or/qg
hmWZ3yVxdcgN0CW5uDGc7LZP8wexwFvkZm4oVK9FNQUrFRIQMtuDbgMKDsuV3OK/5KB0wV3uKmmZ
tTQyalDN2ShZdRtGPTVXtHUIjl4pqnKL+PhRzmQ0URz08L19R2PKhX1BgSBv8md5Oui1c5R1gpCQ
v4Z5gSVHBrYbBpQeow1BdGrjFu/b4c10+PVF2nwFeX7s9cYXZSg8VYGM53R2vipB/MjXbnYhd7wX
V3qzUWJOkCrx8JrvgVbNUWzlWcpAVHn3nF0cs0i2cF+xE2fagRKiJgdDnByuuNnC7CWVl5lEhJhC
Cuj+xZc9h9d9zyBCt8VGM9qHLigz1w6tNW5n27mTUPpXMJkoy6GCSq+SUH81CUZQFu4A7jjkt2qc
pffAzwwnC93vI0iPdsNshw5OX8Umo/hEZ8G2hYK8u/RDkeztKr9twH5k29wul7iO43rXMRYq8IuM
Ss9iTpNYMFZ03VkaabwIyHMkBjVoPs2ZyxAOFbggFFQ5ZLdF+l2gyy9ZSL9mTNYrPJ69avYbvZCf
HDvf03TQfdQTko6Fq94L+UACXOKm8oDprFT+yuDllG2asBrwWmGUxSix30z2QH7qyAWrCQbFUnY3
gsXauV4B3c34ZtbI/8K4eB3URvbzPvkRiPC9QPq1bsx4n4noKI/GA9KkW12HiJxB1I9F8mUY5spC
0ODqaXhDGIXpJml8l3Ma63NyZ4XYYpTNXk2yx2qmxM9rxsozSrNiMDxj0VIq47GWUaqobfOWwIDX
ehxyQhPGsSaF1Hlyx8KjPIzN8U0tbLG2aaJx1wlpoyQTT5ZlmifiwU2s9I57+kcpta/RDB09bDwp
R4nW1b8G5l2KRaGSdHBH+RjmscpREQUDEplhdyvgDLcYnDRRBoG1ZVQie1QcD3ozQY6MPE1hwKg5
TQ05e/rMBEzvkrGAyLSrgeZvUJqryZRxpdDRLoTYBRQ4wrkN8SueXkP8hfrGXxq+iLISXCqzubMD
gtNrEwylmKKbboAzNhXqjdwt91qO6KhxwmcOxbsA6osJWubaEoLKYgbhaSMgqKAfXEuAFPVFBBkW
vr6nY061pmTHrkKXqSuHJ2j293avX2MSv+/GKnGB6qD1zs+SNb8gDt+JDBlZkSKMh56uObD5xvwR
tzTNq+qZ+Y/8nqqInbtkPzUtMQ7pcciyrTQbPwUS5Uo3IRThvTGgcYvRblnAjandIpehMqA8gBXc
ak9VmNzkSrGZ2+kt0IZHUgw+hJ5/JlwHkdP9pOH1nYG5BH5JxtaCvCq3BjLQ9LGP533TZF7ZSnDf
cfq0OpYems8w2jKxWVSUQODwAoyJydKQBFdJo5KlxiQIVX64yoyo9/uxgeRVjmS0Gusp7l+aFJF9
SoiHp8XaUt7CkKV09RRIYnOKFKNCjbiKUpHA/LJeZzGA6znh61inR5oDvzACosPKOyLE/LJ1PmW6
hZVqJT5lGwzcuds2SfYgV+2DGZlgNzovzc7nG6eqxUrpcQ8x8+SNOfceVvRNo7NAQHD3MQ6/0yj2
DsD1ylTb64b0hyZ0XCq9rY28qCeVd466ZquRB7iyRLnsg5dBVV5hdfmxjpJSMYWrGAJHk+INRtG+
bdA6zsN9L5v2AyYjt+Uo3ksju5qkzwK/FNT9X0kdPoMPPi8eL908vI5t89OscPTTgBdkKjlIehk8
dBsTKE6NVT2Qx6Hm5cMAdb+uxVrQ2FpGvk1LRV41TGZwIrhJIJzMYPo64nYUbPAem+nQD30KrKei
QG8fTV3Fus++bo0KWavmm3hq0R3lb5alcbklP6y4yTbf27gp57zqTpwfY8QzXZgNydZ+S9njO2el
u8VDsEODpT/mR4hqP5Ch7K3dfMG18JwN34kjpARGQ+Z1m2/jOfnF9IYB99RcMG4+9zSnyd+jKjuY
NvTF1nwa98M6wW61uBEviz9x8RVdT2uErGKFYPfCw/zdpNhyTpNTnVmzHCPGgHzYlGQuYqC4q3fF
/rJT7eLO+hePR+vE43Fqg7LSij4lsrkABkGgigmA0a7jsb+wBM59w/Lf/3ArtCtZ6+QQXooR2TtT
7h9lxjkUdnS7dnXBoPCvlsT8TCfei3HfduMklAKqxKFBHVY9C/XCn3/OYNc6cVtENYd1hIPhrO4z
gN7kT/kWr7r2XVvne5A3z/JmV8EcbiWe5HhVYvQYrufb4opwmyuqoAt+iOdMP08jVXPcfLKU8BxW
grZBYuObDHNJ8I626ca2VoStXNixZzaQdWK7aGIcQfq5gdHpKyh1+dXsWh+W4fST6d7sYu+0Llzt
gn/rubVxcjpMiQgGKbKLbZwfqkOFL8Jw9fMfn+PkIChEVLZzxQ9Gc+/lXkm5uope2o3jhy7zBQAG
GEUXfrQz6+9/MlfVOgIXZv0Nkb6KaPBxqVxF8a8Lj7L8yX/ZpKfJq1VeTJLU4b8ZLgZL1dSuMTB9
bJ0Yd7geXxCmM3H1lBblISqd1wtfeu6ZTk4GbYhzPP1wfwXB9VXHbX2iDVdQvPbYYa6tX8VdvLm4
us8sBPPkkFDVnEvCYiHId9O+Oc7sLWMDs+2qwxsM3g+epvIWT49/Mn+3mHz891AKZKGVs8qmFpvw
XvfCfbsZnkOXuvaCNfO5Bzo5NewoyMXUqdgg5ZDb0s+xq3E82Wnl0/evx1y2yN/WxIknK1TPeFB7
GUtlpgS72bQDLzfLp27Cx5RdNNQoQs3pCb1r7HUSkjOnvhmmmSg55DN4RaTshhbsrSxs3CsCbHaC
7h2OKWJu4pgKUrsg6K4LBX1TbQxMQ8AvZeE3OHL2Ug92YW7zcAQOcbyKVPbcIVU3FMdQHn276bdl
L72GKuwkO0Hti4ISUbLEwh3y9Bfw5nOFnNo1WzxqRkSFTbVWIhmqhsnsXdOvjDSHFzQWMMartyhl
WRR4j5XmrtLITys16CjZ29TIF7bvGX9b/WSphwaC/0ZfPIGTYx49KtLjPB7L+auQjq3lS+rL9+/s
3Bmun6xyriikFHqdbu0n3W92vS959AbxTt3kG2ntXDj5lr/6LyvjNJAUBmwSS5hzkitNwvEDJqGH
HsptYVdunFzasWduCf1kfctmrjG+pjDpq9tG/qF3/3aT6yfLWtFoLqOBP37Imp+VWnCiVQqoRX1h
55851U6zRsOsJsEoJWM6LKxjoTkPs17tu7j5t9Any9FPrjS1qwN8odj4LNSV/TU9RWvJTXfiOfiA
Q3+hGjj365/cbaPcqVD/ideTs4eCW1qdP/9tiZont3+sg6AHQmL05C/JR3ggr8gt2GNhuF70Dd73
X2MsH/eXNfr7VPujKBxUdHvTPKbbbq6v+0DE4B8Z9rvSEHlNy7QWR0+cJ0aGnqCjDumDIf6h6Ij9
0i73nVP8SEpjXxp0l2ku49uSpQTNNUg3sEKGjT3/iMsRH7P81tCNj7qDMhJW2oemi106M+guxZVq
6g4csxLzFZwJYgmnIVF+pk51CGCoWFN8lMv0pzQ1axH002a2UOrpGj6owoMT/lRhASKryRUUMc9E
o9FP2pPR4q+Rkxq/CRQ4id//Vsqy9P/2W5287EghmzCenXQb7fJrbT1vobsRWaG4oZtSi11aU8aZ
K+s0hVplOtaWYmDrNaQSItsLFRMigV49Y8GEnd9IA05cCTxMW4oeIO1BSIYdNEtrjJ8KABkMqpiG
lBDN+Z0LF/zXYxoY4oMovyjqiBeaOtxnDVL23HE0dDDA02MUk1BSIn2EXWGr3E/w011s857hy4OO
S7C2EpRSUE+NQXHNWPUTlDe9DgUmmPHVnrI1zJa9jARETPWhBvyWyvjFAvB0Uv0AiQm5juIPSHUi
2OSSFMCKg81U0lFfeEFnFvNpLm9lqnpjd1wfuq9tWnd8CmGPx8d6Zx9g3yb/+jUntv+BFQRVonJ7
DJtwi1/DgwGYuus8xSPI6Rf0su8f58zZchrVW5QWY7kEZFHKNtUMrz7sL5xaZ85e4+QBssgMOydl
gVW2s29UA8YjzraJsv7+D1fOLeCTa5x5qwk7cYGN/Al3M4D7dba2bxV8bHwbGHXTvJubxr2cm6uc
KcJ+b6U/jjEJVrNuqlG5hRipqvjDTpbGUBeLNHMyEAj2nmEyxa7xYe6G/kHG5vf7Zz33qMtP/McX
o/i2G1M2kq0C211K3SK6GQsC2dMLr+rc5y+L44/PHxiZQXbkfIafOsqD62SK2xnGKgZ5+v4JlOWj
/nKsGctx98dXdKFux3plFhxrHWSZjekqWxvKP7rgRwz6vTp1nd2lw+1c6fX7Ivrj21SIvkjK43KL
Oh3bk9gvB6KnzSjaJtJ8BbV53WK6qVTG1dwLJEaUnE718f2jnlv3JyVBVkYyaF6bbiUd+1j9pwGp
F+bgv334ye3Q4bExNOFyKgTy3gEI0Gmjm1y5//7jf0fd/eU16UvN/McPF6BLyK0lLwO1Ijp41kDX
FC9KBj8tG5onppO+XcPF0vpXcgcychjQWzWqBTCgHJj43hQ2ziGh7Kc6QgcpRzXQp4S51hdKiTPL
SD85VIZJ15Ugpw+SSuxp5cCzp2b//bOfO1BOk8QhkZe5PHMUDhvrFSUsI21Xj9fKvXDHtbpq3ODe
Mr3xI79QnJ6bL2on2xocp2z7SaEt/YQS2e4n5kyRi53DeljNd2nkRe/C69zLifVnfr3TuHE9sM0O
pLPYzvqvynhVLiUTnf3pTna3Gopa1QyLD87c5ih7o98yor8yd9GzdKW401E8pTfhWr2wTM9ssd8R
Nn+sUppbg/5Vgt6s71tt6V8PaEP+8UY82b9Khr+qGbAFUoQvEaCCWVX+90vsTOd5mkArDYQiYJuY
bw0Z7TbiwKiyvTYr9sb0KQvs2GtS4GdciL//ujOt4WkibRCNDkx6pr2TdQAGqe2XKn2ck6taGS4d
68sL/st5cZpGO+A+kIiUcMMEIcySE+uC5dtrgr0LT3P/P7fvmbX7e2D7xzsfajtU9ZKHyfr8OmSM
kKvxhSiwcxtRXe7FPz5bFwKbV9w9t1hYldgb5W8DfkFRq/7sI5PoB8YUGeJm4OC07bddiYg7Lu7q
HiupKCp9Olh3TnPfwGDy397cycngxK2Sa6Odb6t2aV2g5yyZIGEy70x084A/6oUvOtdunIbSGibZ
1cVIuHMs+9mObFp8PtB1ewB96uZ3y+FjrfD9U507JtSTY6Ix4sVknS9T37AN2tDqs8Wguq2XY274
tczkGj/cXCoDzi0Z9b+vtRzbICgKdvJA5oUhbx34jd8/yblPPjkjMHSGu7Esxp6Q+PhGyi/cQWcO
tt/X8h8L0YixH9UEB3SaCg/Z0K4Dp0/zS5l3v3f+X7braf5sEeG90Df8ImKT3I73xQ7jsojO203W
0Y26s+5Rme/0TeU5PvKBbXLIN5Wv/LA/sJD26w9nF1yoY85UnKdJtSmG6IMsI6eXp/KqsIMtQLev
oKkYx/j2+3d07itO+gOjaoTaMUynzHyZJnyUHrKOXrprLqyBc1vn9yr/42VhqA4LJWX2Y7+NXrot
r6oX0pQG8lEbdzoE7nT//YOcWWzKyWGAgYRZVzU1Xxh+5cYWwvS/fe7yfX/8/UqjqEGybI9cRfnz
UzJe/u1zT3Z5MJkUZQaBdTJgPHZ0GKh//8Hn3ujJfhZRE8JwIna4wdIow5SnJkdhUp9QGV9Ylr/r
3L9tkJONnahFICIT5bSWVtspm14CLX220gamUdk/B3bZMgbKMYnJHHEjC4yKVRU2XV1BUy9BaPDv
wF9SjbB1a6Cvt5AM11prMPSoIROYmnOrEbklUiByLJegEUGOKwcPpvDPIWi3qQJFe44OhV6rfjWk
5k6V1atgsckYZU9qyKwaHBt+DHF6w5hfZbXxI8n06QBXCQa1XV5BxCH2CJOOxC7hYDXDfhTph9yr
G80cLwHjy5v831/JPk3lbELZTuWl9WbIDLKLfR5AqcC0qmfxh252Vzxp2oVt9vcj0XZOVmmF2STJ
BzSOKlNbDVE24C/4RHTh48+0irZzsloxWSoqEQKAOjJO4CHXe95dl117HAgVwk9Zeahny0eZDIMC
S7/MkW5T/Fcuff3fazT7FJoyBTp8XZLwFemR8LTaWy36m9BJvypyiocwhOSbfIRxgodlu8Gy+BqD
jMc2y5/MWn7uGvm2I2pgleDg/P0e+32q/O+7dX5zE/44FRzITk5eUtHJvk4z8kPZqG7L/YD8/Bpa
8VLUxRdv6DM7Wj5pN/MoCFrH5Mtas92P5EvVXetFTvwTzuvXhQdatu5fHkg+aRkzW0AbzsAuIJNF
fm5qyH4ZcAuIhcBmqzrvXw3DQbGQ3UWz+EE0UHjh5Z57upMbKE4bR00MVJhqqNzivO452nSfZA7Y
tL3+/un+vjscefnqP96WbZV6UxhA0doAb9Miy+Rugv70/Yf/fW2S5fLfD0fsVeRVyYfLkrgfc8NG
BAOZqUCcS8Zha5iv33/PuYc42eJ5ipQ/moh+zNrHrPb7DEHs5YH68il/e/8nG9zBfr3GcQtGx5WB
kTnSmT1HJd5lsDmcK1wyey5sv71wqZ6rCmT1vz8a7r4wzVWw7fFugdKLTbSpDtOtcOvdb9jv+P1v
du6pTi6qPjStUNaBCSyCWp3Sy9pLpZl67nWczJgcfShoRvloNRz9tC29wrGItMaxdFo4qENJCMCc
xHdCG1/LBNZokTiH1lL9qUMAbFr17WBijzD1hxzUdxF0YpyOma6+CpkCNxMkTaN8lIrgacDG9sJG
+PvvYf9P1vfELWWZjEhH/HKT2W/a/+PsvJbjVtMs+yod5x7V8Gaiqy4ykZ5Jb6Rzg6BECt57PP0s
sKpmeFBEokM3CpJJAYT53ffvvVe7+Z07bVqT/iM1JcuQRAaIofe2SCJPOTbey4f+uoGZ1qSD6AzP
T+qSsU0aQMR1bwOa1li9N7PvBCkt3Jivn6b5n6DuDGwJkYx7Q7qVxVOs36vZy+U/f3bsnLzrKrUF
Gqo+VsyqQ7nO3ymDd2txOw4S7Y986Y2cWTea1uRlN0UvAbHscJ9+Wt/qazK0NxbAx1VtZ0w3Qlu0
2aVyUeJdvi7l6yHDtKYtwFPQmComYhgMeTCd14So2i2Sc0MixavH42vEa7ytWIS2bAatVJiA+LWI
oT9VhEEW3omESJv9rZVEeJEvn9Q2vmtYtGtkk6eutvGr7CEQDMhpwzEaotuGJOmaW8hi7PIlfDDB
/7PXM6cA6yi2NOgJSrIXCLtXZfk+GfEDaSqfcVjZZa2ezSx4BMdHArqYr1NFBa3QSpsgMje+54+u
bUDQP7VS+SYo5cmCKIHm++zg1o8kFWNUrZycALEyPC/RJcuqK3eDElvk+YYvRPHuPIewHkn0MJOI
CQr0fmuoyt3gYtD3qn5tqD0hWwE1zs50UG23O7WB7mCWKVhbzbkJm2Sru/H3vDPOA9GPIT4g6AzX
ddC+lRIOO0dVv5HF+x6n6a9c6w9hJdherJN8wN5YkZGGYvb3LTAFaczFI1Iwx7Yum6u+BPfqt/LK
B0ix6j2LNBbsPj62Xlk0OUT8ThDdLc3yNEgixpHmWm/V+9KJd8koCK4187GKunc8RSfPCjHwAeMk
tpTsZ/16dB55paDaFvlXmUS8eDoiei8/05neYgoC7zNX6MpwoDBZmrhjmecrjX7nts4TaY8ns5O7
hS5jpi81J91SI+YO5DaqG1nt2Uk4rBV9oWXNXcJkupJ62E6axiDkSr7rSKoT7MoQCJHxEb+nC7fp
Q5Ty1as/9oSf5kSYTxxPJDV+X+kErFp3onruNGGdlRYbdsTw9TmOSyg3Qnw/6CSPsU4TibsPQu9Y
JQd5eOoIt3EFthMJXCDCz8ASWxnRNpVuwvRJbZ4iJSWUTdvHTYdjleg29VgrmJB8c+sPz16D9xc5
9gDarY0pgyv+ukwPXZsRHUDAQJTtsPXZubU0BxwHoq+ud3yMn663a9NQ71s2uzKXP6z1kjN0mHOj
EgmsWnhYB+ySWrGwaTH3BCezqa5Wy17vK5ZLJm1cw9WhXyfJrV862AX+vPyizwxZ5mRYwU2HP9BP
kr3Tetek5W6FOr4hQH1hQP96Wm6ak9EkSgkh7V18j/To6x6mSifuexJeO8CIly9g7gyT8QNvfxTJ
GbuKbRMZICRrgl+Ud18eDqOE7/I5Zh7EVJzOolERwcwgQ9CDdVyIa6X4QS5eoP/Q+t3lU8z0A1M5
ulQ5cp6PQjnPJGnPTHGowvxcOPjMbro51aJjUdZKM0zTvWGSnJlairuyLIzbbvMYtEK61kmVthNd
wOCgRuJOzpx1mg8LZ595xYxJR6SIZA+QiM6SI9zKbvY01N51gGT48o2bef5TgTrVA0vNSyp2zCO2
SVShcMQQYZnvjiS8XT7F3NxrKlQXak2oHOpVe+UmFw/ic3i0NrlkN7/8N/UqfrAeL59n7h2YtHfN
wKIiGqwBpfJbVr0qwUI/MvcAJm3cJzOoDpSKTkt9DuI7D56aatQL93/uj5608Cp2wLBAwoL4o7yg
9XrEIrgwgs3skJvGpG2TAVJAb+e+I2UitEUp8UkW8Y9cxIaFZewGjmFD9FRrCyFVMSu+kyO0ZZS5
iTZGwppZwYPhSnetUx+LoT8BdcKwFzYvURQtqhLHh/PFiDAVqAtEBCWZmBGuAJHLX7l7aQ9VaY22
2rpT1hUFnCVh6Nc7muZUq25mim9qFncjOLh7oJW7divsECgtNFNj5kLGn38a2tqSTfnBYfGiOl1J
5c+7zaRoq+oiO4tq9dxVJGFcfs/nzjTpEGo9sJy8l+mNWmILlWCEDHkawUuFbZrtNfHhC6PPzPLa
1MeX9tM1Jb3TtoJF8oX7y70urtDRtRvarS2wKSNuEhsN7wbvffY8PPtXlCRf/Ud2X/4XRbeZ1qFP
mrQj5K3Wm3S8QyRsDOG7aAQLY9JMvzeVk0qdBDjOEGkbEOlWSded9FR8NuToUY/khVdC/ZAMffV2
T1p34ShiFSUJbzcp/oXnbGXQwYUq35UtSV2sWEjqwusnsgkthdIdWf3Ef1Z6s4O+KR4GwnxXji66
dhaMFWUMKVehWF4nBjETetr8GSu1hVC1uPXaimzRdC0P2q1QGTfMccgJUJNiLenuuykrz3Wh70iQ
/eZb2v1g5Pe5HvwQupZE4BqEUO26TzVS841sDk9il/wyEUOy30YdF58moR/qwfJAtqKHfwqFhtJJ
YL1ClztUmYBZHWm/UYGzUlsizawHl/U7qHIV75F2nwdNamuRZcumb9pkC9xYkiSvhIaI7LqGHCHh
uZPzF5W8oY1uxea2CaMDfl9cplBfdrkyRjc1KlgAs3sxU4f9AsVUVyJRF3ZdIT0p844FfR9/a8CS
Oa53tFhrGYH3IMi4Pl1oT3r7vRuqsy900OCGt6TNn7yccEaZJGMjcl69PnrqYjZ4hSgV0YP4h87t
a7tsSigpNfpdgnK1gEpoEEu1bcajrq1O7wQlfexLdiDZEqkNOi5T2oiVi/ZZvGmEttjAo0Zy5CeQ
ieRjbII1llvW3Wr3aMRAnDC7f+9aSYKP0rIPp5n3tUO2tNtH4x1neyXz0fjG6an1UUKIBVFJhoJh
AYBeQlJmObCkbUhWHwxwlxAVKzUlasYklLD3oQRWt57VnvVouOv06jbQ9BcYfa8doUB49ilBkIzR
asV9UNU/NF25U5Pql5A77ARJ9Z/I0lgNO9JtKTgbuZflnYICaJvl/hZ4GQk+YnOG6HOupEJYlWz4
jKaItViMwVe1+1Sp+DsLI3nVCn9Lss9tneh3Kox5pv+K7bkAf5NEvA5gJmcSLI6gJkUvr6h0CrCH
8MMKcneDGJ5NDDSM0ID3SUpGPhP6+9rPSZtoQxLspHvLMbQ1NMldFiSEi6c/sQzSlIg+ABvIJ3kW
2JScFfrj4KRp+Zvmm68gxNGPF+W7hoIfcHJGbab2CIihJMBWFMmoBGStU4P8oiJwj3VVHZWA4KsM
+Hbu59+khuiwzvxF+uG1kIfoalvvvpCSa6OVjJWB6xYE7i1j+n1E+1+LJJLiv06PjanvWtD02O7J
Ehwz/wXsr7anVhFoDMLnrTG4knR8Ar1Pitge+4i6YxvotkWYnl24yTdSOOO1UvvfktIL7aE0Erb3
CrstkqMh6AcirK8s09/VUgfhWidxI2zXhTScU6d88Bt1LHUSsTFUuwCaTmIN1DfV6i0qk4fcLUGE
e9rj0OX7wQLwO6jhI2AztgKH6EUo0u+a0z3XdUjxviDPji1O0mPNezojO3OxYXUxfaePVLJml6Io
9oM3fDcac3wjUU7Iya0XGu8dCTyrXDJ2ioTZeuxRJDdadzWYjkgY3qE8D/tBtE5B5r6RGHHdgxda
J213HbYCoeLWCGIZSK9oH/ShOvkahSKAFP66KOR7tSHHojUzLD4WqWVFh0e5BnWTSUW5EczhqvMU
my7vpLr1Ic2Sp74vt60MkYycGVIIsRRo8vcsYxmkeG+KSpCcpAS/koovHK09WgaZFzLgDje1Zb29
1cvqewWXAfULGDu5uq5F0u5lQGxBBDEyLAmSqchUNIh5cODc2BTcnt18OAcV5XyyoQGqEgVHrMkm
A8Gz6uvkDRf5r8qCIg61ULRlC5QagUNA3YIxh7IYnomLkFakqYOmDPsXq3bAv+QAXWRPqRDB8hBz
xx2TgZ/lkrx9YpTwnwPNqiMyzwu5X4dqR2pWHe38YJQ7GtylUkiusoG0fq0HLGsR6O9tGjFeVWZj
Y3rC4qBeaWV4a7TxuyaXr4w0He+ueuXo+lVMhqSV+kexlN4JDj+IWY8/gXD5QqBGJjSPbkc0feFb
h6juXz2diiQD4La3hnMeeERU4KMIyyzcxRJhu1IBiZKu5odGwcUrHMIwIHS5IfwnOg6CciiYQ1MQ
s5+SXDwQubOvXeXoh14L7LdmsCAyNVG3ZNoTYxRnG28gOUEidWrVUfQsefMLCEVNE64a2Gp2lyTf
RUU8ZSP7jBB6d91qybewD1GaOMW5Irh/YTI+twjSJ5PxJCUGoCiKdG+1erESII2sWgI+7KbB60ZI
pq3Tqa3VFFF4NzJVc3XviNVdq2B6uzxvnFvGTn0UQQ4wIVeYa8O/WVePCa7tehveZsf/hfB8vJwv
ZjxTKb1VidQQKhZLBHZtlK2yNw/jPFvFI3n5KsyZFYM2mWhHcZxZ6EFQsSjpd9QF0bpMmCbE+lWn
yVg5VAoAvdHDAMXCFqbV3aAXNCAJtLaoVJsC2JahQvTRje+hQviL4OYnrXcfBPT+slg8JFL+mjnt
Gt6Rugpz5rd9Gl73ZEO5OLhVgtRWZkMOvkvIT5d9M4E99oN+TIqcLBXNO0uJfxXHxb0YkCLVZ3Rz
qrYRU+fgFwEwDJU/UyBCMLmKSgJ8SsXcw9fZZppBBKsRUZ7DrF2U4pXVS7ewNF9KX7wCzLsf4E1F
OpgWR8nORpQeC2ookdMBEaxgQkJxtZTnIq2PWaJtFZMoz6pIt6GcjpTK9kT+mbHptfbcydJjIsi3
jTmmSiuvvZr/qWXpnQg/LdPf4mhRSD8ukL96FyYLldiMq5hI2GRffYP+uR33FytjBWRvF2/7H0uW
2Zk1gjYu2z8tUqDiSoU8VhcKZ8xqeQjrheXPTLFSm6x+VJLXMlWk8FLTS8vunUI/BsrConNgdreR
3IU3emYf1pwaDsjGDlWr5j6Rfdv9hI+3DWzzUODZXgt3TCn3+cKiZ253amo26ErJEaw+T/fyjrE/
H9bjeltY/xy8dfM6/GJ3eRWSErBU3Jjr9LTJ+qfWAkAFJT2OflddqZthrx7kG+FOW4fbei8t3L+Z
hb026VkZJP2U6nG6zwPtGKTfI0iSGYMWin6SB1HebxVmiZd7n5mXbWo6sOA947PjXCqHbOoa3vyS
mmVmWT/1C5AKIpPu6bLYVkjFigKsyx0IRteNr8qO8GCRikIBA8QafwrU4kcPad0LqhtQ83cNUkyG
LKveuSrbRCVO/8sXPOOGMacWZDBtRmapVBuwv1ynr92VtEcG+3M4GjvRDjbJeckAOxMpYk5NyIKa
MvBLbDGzmPmzkOGppM5ZlTVvR8YV6YtmNsbyKLcEEH0nP2t7+QJnCgFTU3KSD44naNIoLWzOVmLs
HFi9liOuJV9YqAN8aFa/6AinnmSTOdeQ+2w+y5ir2Xs9BtWq3vL0bBkkMrvQ6Olt0nap3DTbfq8t
CdLm3tZJ+SRQ2fCDXBftB51tIOQPpvF4+a7NvhZjn/+p11UshRmNhvy3sttNvpG22pV7DNfyjUGK
RXcmsnyhxc01i0kXUih1A8M5DPfgymw9FZ5qpw12TVk9O0WIFUFZmh7NlHnVSTeCx8F19Aw9peCC
giK1rybyzjV//t4Nm3oxAbpEObGsqGAkgMAr/9XZZVvnIL5h9nVlFOzRhkirhZL1zINXxiHt09Nx
dDXSrIAHD0fgvhTYuh6Wkn/mDj2ZfuW+V8cphIq9Lmxc0oE1ZcnNMvMApqYm4l/N1lI4sqidsv5t
QK4JTdheuP/j+/JFG5w6mHTFY21VuyjEjs4xstOdv9N26lZewVtfGF7nbs348093fQgVQpw93qBe
FW0pU36pBBAu9MMz3ZQyacqqXolCojDLaX15NfTPUhlviLCXvXbhBHN//KRBD/AkyKwUkRP3KD8k
cIsyAZW/efMnjRhRz78kYIAhd0QCbhtj1W7Zrd94R6Csl88y9/5MGrBr5UHbKuhTHfVOq9+kFFly
s3Dsmds/9SeVYcjak6yy/WCwAZjXG6m8lfKRxfO7m4xTfxJwAo8VDSZkh+LBPtmG53AN/BdQyIag
y4XRbqY3nVqT2pid0i5jA75Q3kL1pSZgTUp2DeQXI16Q+30YI75oaVOLktQFJtT0MN0/e1cM2USp
jGMEsNMNaU2itGrWxNqyXAEsvErWi3PNmcf/sYnxqfVR9ctkgeADsIcisLVUuxLUYdepPgi6QT95
fXDIPP3OaIYz5uin0tAILo8adZXoztoLgb+rw93lN3FmRjp1KsmW72diYNHXNOSWW9U1qt105ZfK
AWDlXjLzbi33w71mBM3Cc517PyfdQ+tkKOfCDv9QKb1oDQmideOc+kTZdn270IXO9BDypIdooL55
g8RVgdG8UmRl52vDwiA/9+wm/UMVNGrejqq5XKL8M/zsHDAk/q/LT+NjAPnqhZx0DF1DBKabCNFe
JtQ4Z7snkLuHME5uXGLi5Tzfo7BYwW9OE5gu8IF6k7KrtQt1a5U61QCMS4BOaMLXPOumAa5qOOpy
cR14w9btIG7QI0tdfDJAWGkjhU12d+iwgDDFRy9q9o1APnCL9T8rd4Zj2KGlLjyRj97/iyubmqSa
2MDO6vJOqV64jur8DJPzUQy129BPX8wRNQXKBMl990sSBnXdKzHgA+ku84y9DiSvV4R+nY+6WCsQ
NibRXa042NQsdqkYm5vcaAO7EiFfNFG7DUB+lmZxqCLygJsMtrAVlVdqCiDUD57yWP6WyiQlXX5m
My/E1HQlh5lSRyUz5oo9ldBRN2R/Gq225KKcaS4f7spPfYUk6rqqUHTcV9t2I6+B0WAHDWz33G6B
2/3LDro0g51pNx+L8U8nS3C2AliLGDuKo2q96YT0/d5NGm/epwPLrt8GJTyvfS48h9qPAjKYs6TK
nLtD48V8PnZaNRn8wmQfD842KaikZuIPI8uODWFuv/fnT/osiLqFO5BLuneImW3SYGsO1Zrg8u3l
w38MnF81jkl/RQCAZmrk7e+TyqQO6fXfYbpsVJKvHQEsKBY70nzC9s+wke+Bol+PrPkm1NZB5V65
UYVkTNoFECxZfQ6rFvmArVs+sHQI4ZhvgGSRCUvc174DDUb8ty0Mug220CCozNpcvoaZBk6A5F8f
g9QJjt/GXbp3TObZWtc+1TVlG1FIt1VWsJNgvMZ6/TrU7lWqQizVkicgMdeGUu1zIwe/rq1FXbU9
JfkViuxDNQOovNZ/bNwWxFJ5q7ZITCWmYGI5nPSajV0KizVpmy3q10xPj0bxa6hEkrGt98uXNNey
J119HQo4y110lT5iLQS5UD8WxTQzs5upIUjPVTNtR51WW/z0+qs+V+CSs33QEkhsCAud7swFTI1A
uWj6iqTRNUFhs/aSRJCrLjHPt5IuXahofbjsv3h1p0Ygom5ExwmIl/MO5l0i29a35M2NV5Sv1V+F
u4tuyaq1hxd2z1/DqzFxSY/xoewZj2OII9c5oQwbUHGU8rzd5cc2V6QUJ29i4Eiq6/XaaJUknriE
EbXOXUXdeWUt2lVkGG9m3ef7LKfYnnUZ+dpyk5+bMgNPGOjg2S3TW3gCM4956iQqjRjeMGGBe/ir
587t1mkAqY/SWD+wg7uYFDFOD756COML8KkLtIZYqPoKXXpc99U29gmGqLVV12XfBYM90iBZqXp+
25vYdFPStxdGvpm5ozjpeI0+rQKhQRAGovKp11LsIfKr59bfXKFI7CZF9+1qrw22zYUHO3aHX13m
tBsuFNFwG2i+Mbvih2zr3/XtSsxWpKo+kzZ+rSzlN809tkl/HLM3n4LEG3fA1G0lvlXpc5wHpGgd
rfbx8sXMtc1J5+JIctl0HZtspgpPnBjw2H01YKNcPvpcOVucTCRzAtk81Y+jj80tcr42wr2x6Vii
xdtkLX2/fJavR14Ykn997QoNcDx7MsgNSX4TCJUv6uec/KE4dxcG3rkzTKpDwWBWFv5gBGSCBbzF
3xVC++b5jCtyjnTi8mV8/ShIMv3rZdRmF8WKPNaNU9HWoMpHO9d0FnqAuYOPP//UNCXT6YCvsMuI
nmMVBBl6Bmknp93SEnZsbP/ZJghL/Ovx07TzcjXiGWgPCDg2Is6YDX7mNcKR/NCdvbtovRStM3cp
k+aXSoOTg0gn/8m3yOwgTZ3ofC1eKoqMz/SrK5k0usINBaA8Ptl57HvKrbllqQUbSy7zlRAr+zbD
XliUC/dt7rZNmp/ue1nuZTQ/5kgbB6RV3w73l1+nuXd20vQ6HHyda3Ad2XByCfIHb0DG8C4ykoUB
buY5TF1IVuP4hqjwtyvqle7spfYpMZ8v/+0fm99fPISpHSaqO23o8Y7u1QI5baOuh87bty2SPss4
tGkerTTMR3GZ2HLvHLviJj75FuG42lFK1XRjQi5ystYWO0dlUygHYxApAAxGgIzg73QGiTQJiD4W
JMQV4p+DKLw1lUJyZX0e9J7tEwEuvRd4Zy9hu0iRd5HqEvgFTjUJBWzxSQbYWLwqs76HtqPJNnCA
ndFp5zxv90LbbZu2BG1kRCMvA2W9GtudFd5DZrqyOsxKqIJG3nu9AupyqKBZN22e2yx5lvxEMy/W
hxbgU3sXBJD1naHSYykQJPxTUf/eazX1bxAs0Qj0tek+LjF56QUowTRoBii3MTBeaGGX34CZt3fq
4yglzQJlI6b7Rr/3muta0nCwAZ+Wni4ff2ZkMsxJ81DjgmSSIcWdvunsj3TB7+6uYWRC6vW0tKsg
fezbfvEiT50clZrgFil4Dn7dxFDAvVM05kAwI3mWzPDUFtFj2IDeLsMn3cePFOl6swJ2RF5yrxx6
yQnBeabRqi6tjVkLNwF7OSuKhSQyieJPpu7QiSLPXdUOZOtaSsV1oOUbARiOgCCGZsPjNzz1gQiv
UyYRLS81zobov+9DZ123KP3Yjqg2hqyCNQuOTd6BXhdsX+9uNSt/MkXsdZqo/lkAEfJbxdvkvtGs
LAHHINA/Dt1jUnNcd+WblEM8duTUoDyItbYVLKyblqkCyW5fEphAqgZuRdAyKO+Jdxv1zi+xFL+5
ZX7D/uFNVyJftYT+Kelift18anXZ5nY9SAKEZcs6I9BdtZWG8rYIHhLH2Bf81prc77fCRKDWp3+2
GppIFrAHoavuQsVr10HXXSsyWi5Pad4FvTlWTUHKbIseoU/iM7AcIq0C7a6rEX9UCd760qyMNRpE
sGtdTZMNtogaqzXbaT9E1d/5WX9jOs6jYQnPmUN8WJunzVUHJmQlRMKT0xXDQUJ5WMnlUa6Eg94X
4WpomBZa8t6MMfMpnW25kG4rfWtmHlBCUtHbgnQp+VHOVWyFPRDK4oF0zV9OX18Ty7wp6/zY6oa/
CYxi2BCx/+5UgWxXSl2sPQGSS+gkq0ACVRRbFQwZ4VkXSR8pZbvuKrsJmRC1WQitI2lrOIPZdSAN
4m9t4BhTqw1CNdF0lZ4t+CoERwX8rm9eLrfQmeFl6rOxDEH0FTejgVoW8h4y+pIfehfal48+0z9O
HTaFVeuhFqCzKErnVx7BgRIbZ+GmzLgAjKnHsvQaVzM7Cc1DPJwTOTmXUvGgafKtwmIbxKc36pW6
s55ZMZj48LmsRwaevEmGfJOmwqbU+1sKjfsxRgmupQjRvQR1pYPiilxndBZn4JCL9C1w1ZdC8YKF
m/L1egPI3F8ncYno62CvuSlpZZF7U0EPDumbsvLGDZ1dmZq/lQxumOMj/zQ4QeQUGSMdNGgkNI9i
dlvzF2bqM/Zuwxwf+Kdjq6nnhuaYRaqLd3Enr7XAOA2Gsynl8BpW452lGOCy5RWwtlSq12H7EASP
TvnNbW96oVqLMOVTEx78kO/CAtHmEGzhzY2bA3tPvvPcXwVGgVTI7MaJ2ZPQGZZQN/na9vJ7+bHj
8dWAMVlqGIaqyaLLnkGignpE8i7eMkfc8SatwZBt+6Jbq1FvGzGB0dVgG7m/6dXXQN928cEIThIp
A24Y782S24peMbyTtI1axrZYLTXMGU2UMTX3eao7AJanZY78EmJkth35AB2w1xXqYNsFUbtKt0gB
zc3lezIzFzAmE36r01oaEZ0M9qBK+9MfvL3m/orKZmEiO3tBkym/2obo1hw9BQTJCBZW5Rmk3Vkv
EIwb2Q9ENe9RLFxnurRP5PpBEqVNh8/EzyJoUdW2NFS7KYf337vYyYogM+SuiX0MMF1irjVk9XkT
3ZR+vLV0Z6GNzDTzqcvNQ76jDyUT9xL5tPdAwiyFqfuc7PWuXtr+nem9py61phItMQ4cupLmVUoO
mcAe28LrMHfoSQtRGz3QPJ0d2WYoVlJCKL9urlLJWV1+AF+Xkwx9vGufOhBL7AkuGtilVnfuXkG6
Ne5wLLve5iae+qSTFQbBE9Mgh+mwrzejrw73+n44KtB4fPv3rHtko/z1IojvCephbKIfF3Gq9tqO
+IfjknVvprZpTH1uaQQDtB5nz4VNliZdgBWdnUdlJ63llfqiuUf/5feexqTt90ZZN7k8UJ/qOx//
l3E3eNmT1mI/ksKXRG6QqKdHtYieLp9vZl4wdbk1jd6necu6g5n1KmqRlrPncfnQM92YPmnZpi/n
Jh4ulgKpf5Zd7U8q1kA3i7NigAC9fI65tjFZ1XSSmER9g9rSE0I7Kpo7M1PvJbFaGJ1mLmGqh2f3
tGhAsrLkl+jquU2rVMbiww6wkOA2+a1rmAriy1QJ3MpjB0d2bi3pqanurXIh3O6DDfLF6KpNGrfu
UmSD9DeSyctdoxbXmaTZYeEdTbGhJNCeBNGz1cRalQCa2WEHsd2tG5i3bF/3qyDBAqc34jezVMtr
T8rXraNtnTpj0UUJSoPIWwXOs5KTV2zJ+T08UoWUubhfGUPwXI6BEaz5HcyJzk9H0W+Mrt01HuEp
7gBAOzobGoJRuvvAJcUlqBrCt3GXifABL9/Zucc3/vxT19YobqCaEu5UYQhvcgCTq9HnFvviXnHE
eGHlPhMyZ0zl5XpuRFo4bja063rjHMWnEPHG9+TEv9/GNHh6ObRM6cI1zegqjanoPO5iEUcXSM0x
4VbMtqAUhGGFcXs9dttKuvXCFeHeC6ebaWBT5bmLb9ioKqb2pVIeO0HZmEV76C154ebNdD9TuXk2
DHFdSlRXAmVToFQDfrlw5BlvuzFVlg9NriVgSceCx5jQn++6E7fKPSrM9HftbizXVqskWol2vKWF
G7dDsLn82s0+okmvJMiN6PTix6mDR9i5G7l9NO3SHrknTbcSU1tETLC7fLaZ8XsqOGc9GqR6DQ+M
5AFDJNIJDKKR7gLzTqdOGT32ykJnMvMqTOXnba9EUK/InvNx4nvyOuohq2bdwvOau4xJT2VgmsCg
yGUMRbCRRPO5JCxDwuiHmJtaRr0S3S5eq8i3FrrdmVdvKibXJanptYhZdgF8PG7kK1PL73/vkYx3
8FO/0zYmm+MBdyo4dFfhsdqPUyqMOwvr7bnZyFQtTiiTnoX+uEC4CV/HSRtRlsNK+bPfUpg9MYgv
LVylD3TKFwPIFGrF5DyJtbhFXtAkeCc1aqC54acrEU/NqheLE/DxbyW9KsuJYTWk5G2nsKUjpwUT
XUU/m5gqk1xYh8bR74ZEoyITlXdeJm8HTYON5/bKRnBi24nD72xEbLBJsldtQPaFePGjMgUEVO6z
RAGK/NdcXBOAuSurEAeKFHjrKipyO2qFX1prvnYp5PVaFA9yIrNp6PbXStsDo44Lok+1gmhzDVFp
XHiPQqfcU7F4IQrwobKasxr2pzgvr+TS/e6m2YNpBSdFI1AgkrRb+LqUzyCWkP3rXau9+SIk+ZE8
rJ1W3aqePVwrA1GBjdr/CJRyoybDjtCpDRT3YuXXPPcMs4ZR73RPAfaUBqdBS7d+1Nx6EdZLkhqO
LLR2TYZnWfFwMn9A5d1dGzVryFDcSePJQlETRv671Fo/U3bPzVy9kQyFwmTHBXQe9LlCuI8jfw1C
3MYFcZXqqE0ESHSZaEdifKzT+r01Cu6a8q6SSi32/Snr9J0DlKiGKoa6I/4pGtaDWUnnoMtu0jzc
iHV4UHsFmpWbf6squMmV/hxIGTKQ6pogeYl8RIRwPjXbTEPPbLgn3XOOkhdgVHBbu42GbdPVm8Hs
KtLalvx9cyuKKQhNkiOtbATUem1VAUV3zlVQVfZQmzsvGvZ5bB0FU7sqAwUX1k0oCd8KI3r4aNn/
/bP7P+57evvPN7/8x//w/c806wviT6rJt/+4yd6Th6p4f6/Or9n/jP/1//3qX//jP87+zyIt8eVO
f+sv/4nj/+v89mv1+pdvNknlV/1d/V709+9lHVUfJ+AvHX/zf/vhf71/HOWxz97//sfPtE6q8Wiu
nyZ//Oujw9vf/xhtB//9+fD/+uz6Nea/rV+T17fX6e+/v5bV3/8QNPlvukwypSiKhiKr8ig2bN8/
PpJGmFySFpX39z9M5W+SKpqmqlgw5lRxXHOUaT1+pEp/0w1dIbEIeR0faH/8+y/5yyP5/4/ov5I6
vk1xSZd//0OSJgUOlWoYPRk/Jm/D0mkRnOlzRxzzYLNENd0XQWjaFUWrpvT9J7lIFP759M2/P5Ea
XX7im1CRvCdx/LWi/9evdaG8KQ1MwGYdpbdVrNklYdnpuqAkbzukGezo6byHqtKTj08/vtMI9X5I
pfTzb4Rl88/f+Pjw49daBRRYrMv+P4/xcYaUDd643ma6YJy6pjdPmZNF9dYMs39/6eXuzleU+BDH
BoQDwi+MdSO44qFvHHXfWMQHNIFcR+vUaYK11vTFnjo63zfCdZBb5V1ktQX9XKpQVUPO4SZ19tJi
Edv1Wl5sFMPNXnw3M9YSCOTjx6cYUu97wZc2SYBuLGk888FIyfE2vTQ6uLFkPGS5Gx+sugTaOH7a
Gr5zL9Tnj88+fmKlLJyy1GuPrVqZD6bP+WRNstYxsXQ3fZBtlULIj7WbFkehyMuIwu/4vWR88eXH
R4XUFsePr3pfK3C+jd//88t2PIr1cZSPLz+OGpoOoeNlb9lNC75EzEmTKOX0/7J2ZU1y4sz2FxEh
QGyvtXatvdjttvuFGNsziF0IxPbr7yFpN+X+PDEv90WhXFV2V4GkzDzJH6ppGFLWXWVpr5M2sB9o
yHMUe1fc22ZZWSJhPQsOTuSLQ5nF5SUogRHQ2GHyCHwW4JgMRf9cBp0JxJRSv6JT/GfZi+BvfwLZ
bFS98iSP9qZu72M3qh/R8Vs91nVUn5nq74nCk6R+LDwLrWfAit617EDWZ9Q6fWS9G3Krsc/VODRX
0yvaLasrNCm3/OQycDPAtUHXfjU1+tjUlvszdQ3AeiD0tKgC5ze5FFkXbIB80n6N7PhSeJn3U1nB
U4LO94gsjQ+yzeuLi2zVi+Xk7l5lzV9ELfy6LJp2IwGE6I7xrMpG2fWrYjIlPZ71//RFoPYoY4eg
dQZjgxTsFCmeE1RawYMryqziiw18qU03Wu33CQe+RqfL19LFz9AZXH0s8jx+CtBPYCWcov3uCvXV
AI7O58z2wju/1N6ON03wAgAPvPehsPgGEj0+mOT/4bsy2gKgCHGxG/Fs3zWJB7hgnmf32k/HM0Bo
NSBSDfO7260Nk2ff80AhuzPpgpOfu8F9mnbhSiN35lqEw7BVTgSAl1Fa6ImDgWbEo6EdKpxN/qTT
Yw9wGFV3j2iatWVe4XwCBrS4Avbosasj9xOx6sZ8VLhGvRoJQ0KKmVlbQIZZWyIrtxDXoPceRQph
KbsR4bXw6qNsHMA1uHWthsw6lkYUAC4njs1zbyvz7MUtwvWTOEeWznEmSWxmtkYzul8S4s3i2UdX
APzfiI0IEH54LeOzvSK43W7axmwuAQvGs+rCYJNqs/smUYNTKyP+aYRdvnLKXn9KMifcxwwR3XCw
9JP283ZFKr97Y7XRXOqIjWdkt4ebSDvttzqQ+7RqO6StC7nP2vpuhKPv6PY6ALrZCS8Ms6vrWHKt
uj7+nvji1GrRf4mlMvZj7vT7YLTObhOYl9pumvNgs2uVNwaObWo0L2kY34VlVD4mPisemzGP7jku
kz1TvbESu6gf3PRC8j5u8DzTHQ5mTo6e2pWJqrWgQKHJNKPByFm17iMEtAYgg90IiHQC74clgCYb
e413SXWOzomFDbQKw/Yu9jRIkWng8k7Ty2gl3oU0SbQokWGYDgAHT2P/zYYUnaI41VXzMjjOquCt
/I6bogHIaq5/D8gc59ANMQqLBsY/xYaLOItbuD8zFA6TblSmt7qxiysynVb3hSiPfSH6Cw14APfY
UA4pwuB2Hx0nKfFIGk9SQVIgIUXHoctn23jIs2GVd2EyrEiCmqRZ4sTIkQd6yd6ph+pYCa86hpqH
I7ByMc0MQ5pbEtHAUmPKnSFVLt/0F/GN+qwZGUGFALREFg2CyU8ty5on3OsD4MrJmiORKSA3H2KX
rYmiQQEfB63kImDPqCFGEYUw1raI3Xurxns18y3/W2YluKDx0ubspwWyq4GjCICx9BvCcjnaxWzx
pI2PdlbUz4knT7ZpuK8cfZI2oehKYPfG9ierqT4R3wQoLACadHduojZ5air2w5n0mTSKtecb7iX0
u+Gh7Au5srDJf0UbGnslRpSzoPAquc/xhEUCrvcki/Lgt1UIYKNIHthgnRI7Cs/hxPJKFp4XkmbE
S/keGFz1rEXWpE/DolW5wxM65ykcG+EsKJV9AtDgNjA4sGlrFX8PjfauUrp8iTXyjxzeo+qPBcMX
DweIOFf7LrL3rp3r/EfyElZBeAI+VIL2UY7YIn/E3CJH3NlFgQ8gqhK4uE72l8X6FLC1PDlgF5d/
SSt1sOoy/8v1gfPVVBcv7X4UdYEP0pj8CUCzGVKT2m+tEs5TMw1A1arWA4CedgrQMo6sgMJiGcI4
oTAmnIdIBBM0y0QLo062eeUyoGv9En9UjEndrQaFfKrqRyJcpJlbAD32GcoJVkVqWvht4/pBGAi6
rapiKB7aYNW6Iq63pK1L5MHP2mObW3vDjLxVKYUMV/a9c40HUV7xIZAXiC3LhkjTU+W19geBLQjr
/kcyTmLSUSEO8y0wPcjWyyWAST/4KmQYmSsykS32aKQ5M/HYt1d4faONUt3s3NbLfjAj9lCBMIwP
rTKdY17gutD27egbnoq7pqtwwpw0gMiVn9KwPFe9ap5kK52VnxjAtraN+ok5jfEozLVdOCxb462g
7/IK8E0k/JPBMBkAsQyvCHbp++Aud/vmXNRecx5HABlXAY7dRJKAhipM9XnRo1k2WZiZi+ybCbBq
kZJgITvfBY4S0aZTnkwzDu4Wf4semTWW3nbtIC/KYQ++9LsTDk/4y3vAE9/a6Auy0YL1D743OCs2
4pmixrHdummS3AW58l+cMP0qStE+mEYef478Dt2ZA+8l5yk7uk3toiYTWn7lqI0E0vyBpIAkP4Ui
5U9qjKxHIxgfeG2zL6bj5ycndJxTZXZvg2ybn6aZNmjGkrgzn/ktXlakVxSGh//ASRsfGO2sePVT
eH2zY0P4CVjp1V7oMdEH0kB5cFgDVql8UyE3tu22d0mFhMxhkO3Ks19lXPCT0KZ7FoDlDnbcUi6y
gtBYue+ExrswR2mC8PX3JMbLnKS93etq08nXUnVvtrO7WUoWuvTvDWkne6777mjGVnRozXhNFA1d
EPdHmiW5282zP/HEJCWVEWeXfGp6pDem1XQrYgI2PsElclxBNM/T0jtWwE68S1pvPPMkY2ffFF9c
K+J7oha+NQk/8FTkCnQCas3dImi5ZufFjGbEQ3pVv0JNqIU6WbhaBH9SRqvoZO2hk+WGlD8sPjSy
PqXK2okwUXjZZQnCc6j0cawxu+S4RXvqzOC5ckT6io4jLbI/W++Yo2vhg8xQXeR52cHO+Hezxv4J
29I3UjpZ76xUpep76xcPUaXOWXFh1fcOH2ezP/HSMarvm8kUV13YU+PovnO9rt6mZdbMv5NBAZq+
svBPZyI++lUIoF0ACPUPtew+eyyLTvRzooFMVQvIwIUXGpyd0R/xSEZl1Tj7VCCXs8ShdJv4brOX
Xmu/jByh11Jy/+oj1vVF17hAAttHOvQ5tgGa56rYflmMiLQsoDL9ZgQ7K6jMYxqhcn5V1kCRQp6u
iA9txX/20hW7yNTAY5wlUwdwmtGgnRo4ZUHTb/zfBYvybGxoWZ1Ei2E25oHcNjl6udsOuu1Jnjp3
aB3ofC5MNIMMmoJtBepgPttxOByA3CbXRMpY2Bcv8r+Rrllb5pPKQjQ0huWsMDjbMI+7x9lZB5Ap
5PjaZyL/P5bS9jqa7h4LrzDmoRLD2wz3BtcSNbGHG9a7mg1U0E1rNslmMaUZKTsomQeuZnRahI4W
IcAlJwexTGbHi3Qx/ZGLvF/LItdbt2AGMqgGza/RWAZnTwFPcHTsq85DRDxpOuKWc92Vkd6S3myS
AmvzbATRmnikR0OUpPzqxtgMpXmttx8ErRpu1iDdMIbBh3VIEDXNa2Q1yRWJ4t6qlk5/nr+s1j8h
yvm+GJVI7r02iOYvrWJ+v+eh7W1JCy+TPxlFwEk4lFH3t+qxk43rqP1solkxUNH6l1g57efeq9vP
nr3StkpmQnX1d53b2YVE2LyXmwR3MHsiLVyK3ZGvWYpya/JFFDmEryzh6OExrQUE6e+tj1wXYQX7
cJQVstzxsRmavh19L3W7jbNBuqfxWXscDwrR1QfZ6PQZjdSiLcqYsz1u0tNnhLvdneMMcpsJM3lG
8bVxhzR1viaS+bo9IYYwAEAUUkN48qoL/UKmFbfaR9wq7ohChC167nekRwu5Ot71qGK4KDc+jl4X
PXANSDkg2z0KvzQfE0SysOlNr2xiET/UhThaXoR447saHgboQI2KxDXxUqfsLsUYHssBNVyjJzxE
Q7BDYtO+CACrJynz4EIsFLbIsxklX0hGAxkh28LbEonveP0kFD/Fqe9fBt0ho1jruCMAU3TDLkyc
6d0IONpxYj8TiU+C+q6F9FP0esgt6zlMzP9IhLQICmCJJ003s57pWhwJ0dx0uO19uJlVaeO4WdKp
L3GkUHKLUBBe//qr4nF/Vxa92pWVNbxKnP0929NfQ8Pt7hyzUruEpeOrC339rr/wf9evJj9tVA6v
Dd7fH/TJ//u65D/g9pv+5N+TXrqxfdYfSuTOn0UicXPqRuVXiS4iiG0E/SHNx+Jr76C4qPezz7kb
9/cqYNGK+KGZDiiJT+M9WVmj/MvrLPSTQtHsJ9H0x35yZne4rgLubbQl0nAMD+iOMsAxsdQvASDe
Ji10FMP2K+oVnhdYUg692mCDz3aDY/pHbLyMCw2VLN1TWmebhWUwhccd0d2QvgJ8pr4j6kZg4Q+x
Hc1GrnVqv7my8t5cOwXOBBFj2Kw6I7K2Wjt/QbtnXFWFOr7iMq54wWEXJ6Cxf0Zw2H1oTflEbKtF
P50B1xVroJAWL3kmx23sR+OefOD6t1tFuUgvJAWML3Lff6aqNafMdpxcqsYvrjTwlWeU+RUp3Cma
+K2cifCsvLzGdl7ZG76K7TC7emOmAHw8WX0wkBq3UZXi/xR1C+RcvBC7jduxZhsHmTZWlY3jWBly
a5WZsfcgcsfDRj2MLujQeCBWAthQwDHWw7pJcxONFSZy0KhR6BTDgXsQIIPGeyBt8i9bt9kuvGUN
ck96EVpzXuK2OiwsMpjWicfOvM4fb16n694+Cyl7ngZ6cQN4CVxCZYC6PEd8VOdimmk/a5sV0Zk7
aCA7IARyJ6C46CwmxJuV391okSKthMnZ4Mbfolc4eXb022ZjC2Aur61aofIodLBhMaU8oZMbwFjb
MZInGgo+vM3aNp9gWhd60pnVyZLU+eSjL9guQI3r3Qc+aYw4gvxHdotJyQu/PY8cZIj4DrbDvuM6
PrWeugnZA6m8QQlEHz7XLHADtfbL5LszKg/beoQBKDIQDwbbIm8Wb7b30EAgzeCI4qkvC4tm0vo7
wDfofmG7bYdjFXl0Alxl8bPqlfMpGWu952UKzDdp8E+5rvyHOAg27thlwMl30fc07KaCD8f+szKS
tTeclLNA3SoXxYFrxQ64QET4ohvUIw1xZaVHvDPfeLiJVY8KfVGOiDoKlNWA/MAjkgRkS3rk6k+8
xZbW6EpRbZ2iFBtdWO7JFIAYme4pS7q4TKZ7TaJ95hdrFwGSLZHjkPER5SjoWzWZ3GhnvAPeCqkH
RaGA+lHY40ZMjn5fgXzPhh9WmF0Q05puTskObtZk0obs1Qr1dzsxuLdpivrctAK39l5oX2lg7siv
5egaOw8tMFfEy6xS2PNU99Vs4Q4hkuS4LqN94nbDCj/q2N9PDnNZWUegxcN/0Ilov/iZnalOX2NA
D5mqvsuqAIcyW4tPNJSsOjuVVFeiSMNCedqsUXFXfGpxsfJBAylWc/j7t+j3bWgVDeMROf3994L/
Y9fkLndtvMU/YlGNPhDntay9ZzcI/3Zyp2kPzO29UyVRNbUpxhJZAybQCtGS1juprvROJNZAocf9
waLJUH7UDN2JBwLYEiQYJulMkyG5mGlcoSCogRssNCme1iFR7BZte1jWyFL+z+BruRsrZr3pkFQN
7NcaizYTiG4oYO0XuAwBCjDutQ5D6e4BrZ6eUfme4s+l3mYfeKExNCtA6I5bEpBe0cboltViE4CL
L3YK3werrQ3A+U10C1yWXT/pLGKaccMajbUwJJuggloU4GZdV2EnMs1FWV2EE4b7mRl09ji7J33R
jdmRh/7Gs1N+yXrprxwcA78pAA2vTdR8ntFWyf7cWOhcUBT624hA0S6zM70nMinqbWf5wbNChdWp
UPEZlzoPPRtzNFlEvoSty70eK7QmGER+MjpEjVdodYuRuOXQAVvEq0f+xriRkUI92TrSAhpgBJwN
ILKmqDOZfNEaiHjD1UIvS9GMdEhK5I3HeioaCEeAhE0L/KveYvZhDRIQb/4nkAdiRjJFwNer/yFq
ltJ0/qfdMGYFD+UxeavDXZLqjXYBuwJAdqqaUWdrxPUft7Ju1be+9xeiFX9Z0io+DTkyiWo377c4
WubnKhJqb6DDtatz/yDQKPLBGKfBKMsDmgyJFfEWgc6K74lAW0di5WZd4CoxKg8Z8wACPVj5wyKY
/Aalk62sAUX2GW+8xyGNvUf8cw6RTIwLUaiUbx6AD7+qHaeZWnHh1ePHwVfSTyajABdp+65wa3Qb
gzkJgISOTRVC8NvFr00QY6hAOuC139ybSbG2pZVd/KbOLmajAQ5mjq/mxFr4uMLJb8iK2Wi7WEiU
+r3rkXLn+Va3IldJimC+5yGRYVJZ9EhY6gGIPd2Ax+xG/ZPG8YAYrqO3Qzt498Kv/adK19FdrHDh
lJMUx5GHIki6i+9y/2lotHOwdDDgShLKNDgMzb0KX6sTkeHYOyeUPP4ggzKI/CfLZtiExrw+kEaA
mMwlsdvL4qMekUHbpLG5Nzz4jQdePyBuvV40eBH5qGFiyQ44auwxMs+5sJpjZofNsY7xw0W59i+a
ZsvwHzokJu3Zz0J/cLGQNPtXPdPOvppZG2z/pCYVmmOQ6WjE3w3l8V1pGPxMg2FK59zzKGtXRPdG
A8DBwd5/UIlUk+JW2IJ2PRr1IWkTxKt/eVlcfeCxdKjWAM5nm0VASy7kYsurrx0Kl0+0ysKelyYa
v19/KxTS7ohcFJG3WK99Vpb7wqiz7WCkcm9RJhEf3kiAxJu4LagQ00SLlXulx+ye24Z31qrcEEX8
qsqc/0KLpgTg317VCJyZHsMOkSG36n8qv5Fbw3HTKVFqjAbHB4On9yp3rG8ePs26zYvyMaxy9BNC
fftRe3Zy4YKx6UfTf/YRTF/hsGn/EHaDymHO/+EZX7PoR57x/MTRb6HO3GMY5/lJpC2iOkOEODFN
iUlqH0ij1XjWE5PEizXxjAR+4FkG8biudYT+Q1MKFA1tmgdi41EKlOEIvYt8c9xVuv+OLDBsr0my
qEvSWZgD4BvLrGV7UhnzMVqjOw1iiaX6JJwmP863z9M9NF1hT3xLWTlSNsCiga6x3/UXFs3e+eSH
XLzzFz8F3ZEPTfMpmdYkDdIlq4mP2Hd+jJMWBQSu4Uwv/uJEAxJP32YfeEmMttmrNDMwDrmAErcR
RxytcjMzU9SMQSTHN/s/07Mu+SYvpO8HbYA00OY39+8fiVTmJSdekEu5DfugWJlRGZ86YYh50Khn
LHHHAxqdW35NF3kRFH81LZr2LCygJorTBzck/cDT5DRGN++bzMa3fMLbTa4ZUMe33346nokNKZIa
kUhoMeQ0fsgfVCbXYrSjZxcYakP4eRgtJLa5WY3WTyUrL42qykvbtoCcHuSdYaLuf0+8tOm6famC
H2NdVW/KYZoADy60+2dDKnlHDoQnfER+ZLVq6xCo3hkSD9cZzsA7ZVnhNU/r8CqnmTTj7E4gWLOq
SwlFYpLYA2ZqOwbDhaiPbkhvNgmcHk2gBdRN3qfHqgzuky60L2HN7AsKqaIRTUd+pKk5nG9YpOIj
LLmPEepZVWPJL8RbbIkX1am3SiQekYtgdkp0XvwsAbB3nlmlHpEF2AP7YfaKPahcu2GO8micvvc+
yicOAa/FfWdwuWmqbPzah+FD1XchkqCrHbLxhr8KhniVFTY4v9ZxuB/Ru+bgZvGbURqP41cr9B8a
2/yRZnZ6sKdQI9IXQpOV50gjBEmcjsKLNPXFWGxydMtdE0k6nSHcs9FP4cvW97HHK4TatD5AvlZc
DjX6RqfD29SaaGIaGaJrNFt4SByaWtkUBxKOjVefaDb7Ivp/ph9UyaOnq2ttD2x/Y7IsVQ0Ap+ij
ttpnLJNIZHSBf6ARgYgLH2/osJVXbEFHe9MIwJzynLW7yucZmspN6iTHv61GGWCPi8vIe2yAKnbA
BVQKKF5cGF9RyId2U0Zrr8OhRDI+gDDYIUTez0xGcSautZtthnzwTkTNxqg1H5Iqv8wX+J3m/hoV
8cBOLGQPqO2hApRdHFVVtM3b6FDgSCfWQTNdCKjU28x0hK6228QN3Y2V5J1YL3RnpgpfmxoV/G3/
mvSZeooNbZ0ZQlnAvWuH166pX5Fsq55amVlnZIWbiGJGw2sR6ht9nE5u9NlY/d1HhlAN7rfqO9eu
sDVxPCTz8PgyePptKMKy6tBRBnRndN42LgEHSeQHxYW0vEZuaoUQ3Qc9NG+S3YoU+ybD7heX/tuZ
ebMMyVmPLp26bcLd8lGWFRYe7jmR/sefw5EBhcxX6iEyLIVdfloeAonmSR7STWYeSeMsu4ZBzE/a
HfVUGYh2GSpFLIz0DBY0AVJCDtLn7H5WaYIUf/DBGtBpGp7DEEPDquhieOM+MhPvzikMlMJp6ayl
lsNrgE7sUV+ypzC3W8RUgakZcXvmG8wfn6IC/EXfg74wwSd9jd/pGumUlURVYmG44ZcyvQuQ6PEy
ph2+YXHGUKSCiC3AhuQO36pkbwH58QXJp3gvsbh5NyItN3LfjAqnsQGqZqF82EtWY80THOO5cw9k
T//byHiNnm9B+JgC5m3HmBrwuouQG2Gn1k4n6MBdBUyumzD0v4VVf0BPW6Rblq7zKSqjVxQF+Ui0
AguoZ80OofcI/SpB2l1Q3FdJfMqEa2zcRvr7gpXqklthdWkbu915A0crqNiI2w0xnaRCzkBXmagY
Fd/Rf9A/5IP0fTRvwOEvmQ5/y0FxPi3i8Ed6y6GQdKsecLCLLkmnQyV/P4DO5jYvDqRL59HF4P2w
imcg1jfe9VpmgH73R4dUOp9+8EcaqvL1upE58Cg9NGmiITLdDLODGro3DndLPIPHNEEyCJpXsjWq
xYBK9W5RSB/yhf43D+TRDXGRgv95bLVw1M1Rndo9D0bUn+hOk243F5bp4lk0kZ5jdyfhJG9kNxks
JNkb/Jd0dve7rWkCzcjOmhRxuLL072Ivay8dQ8otN5KnOGbJk4kAz16IwFwTSQKkIqPxl4tIBfFo
SDJ/l/eICs+sX44Wo3911EvkVzWJ/TcijOxYouneFZfauCgLEv81jvotM7X7M6ibfwrdRc82krx2
sZeYs6oQ6Y2qkYSzau0gRrqoZgMad9bI6troavjglVRDZIPu6APEcazu8A7oALGOrT8dB8YckDF5
DeAJOiKkheN4azoZ3Jwebg4bf56Sv1LiK764mo8ldEwhf2iejhMLTWugYaxsiQedY+H/NSxHpGj2
zicasC//opGZf0mbzPmU+26yG22ElkmYF659dYR5oz8m6ksgYyBrHPwDn0opUpU8M5s1D5Zl+s8x
f0E0WL64yAm9AmoxR8dokH6d5XeNx9OtmKoxVGdHG+BI+QeApwGv2y2eM4YbGuGU/vOYfSWbsevf
XGjD1Ad0cFL7JrL2nt1xtAps7nDV2P+F5G/A6sQZf6rLFoWCeQOALKl8XLD3eseK0ngyamBOjdpz
/lIwD36ZhyJBW77fzW1/NHfF1EXRwP1FGnUo+zIr4MYUtY+KyrDS+KUWxcPMfNfRiZ8/uBnSHEmv
VlqvgKol0Wg1iOznAt/ea++ZyJsBlTN7vHaSf7UFs2bZRM2aeTPLiLIthMMjS9xnrrX+mATZR35+
ngSU9Ei5jIuK1WbF2cdeoMIV/pxOSWqkQULG7HXs2Ry547gIRw+ABi8fJB/YdoQkcm5uTeub37dI
E8I+03UiYKeoH0wEyc+sxHtI9q361NroZ4j/BHHS3CgvWTAUW+SL3NjI5ntW1enPZLLRbYkYbaUZ
Hk5dLMYHYDTm24CLYpdN377ObfMLHv8vfurwT8TCHShyohpAnE3f2LgIMyStlG/6TZjN+mhvHW66
cLS2NkOGMFqTfu6m7xXzLXQxrdCUnqp8AqstUGThxUAghNTB124VpNy4kFR3Px30qXl+d0FcB0f1
I3YaIXqdwsZEa9etAMjZHb5Zn9reNw6ddmwcmFr7UiAUtOlSJETrHhBouEIHk8ToDMEvNWocUMDi
3RGfWCSkITdD/1ghXe4Df9GNrc4FIFkxrpcV53WInryjHsS7Q8Emu4vkUH1mNZD7cWkjUAXpryOV
AtDn95nB2BsPQfe3GQNY7Wfd6VckN9QncxoQ26hPXtHgQED0PCVu1xrg0tSQ3dopmXkgiobFxZ9N
SIkZRn3K4kzuqipHSwKrq+/xj63vK1cH+zJI1Qqh8Pq+xdHinmaLgPTIYhG0eflmsbhCgnSwJ8Gi
/GGNRXlxRYsv69pmkaB1Mq9Pg7m1pl9vpr3kubsl2nZrYbuF1gAxSUz6yXOdPMNmnIhyImCzSCab
POlXCsUDI3bcTWcfAyMtrxlqaq+hm5uHoRketGzL68KnWd8GP4tatocUZ/RoE6Gb3okGu5VJtOEh
Z9tS1sUK4ZM3yUedWf138aDVEzpymlz8KHs3OYiqGY/J+zD06Xh0uvoo0XF6jyzXBlDXk5T0ZtqK
rTcT0l7EH9yQ3p9d9HzU+WoxJ1Ui0xZ4Wagb1PvAiYAAjiDUPvNS47HOnfDRB0ZYiT4kF6JEj5Y1
NVo3kEIxaSEJ/meEgqXsr8SKr3hw1LiFxTeOT9+zZJqViQW4vbi3gRYGkngkXQSlkSG9mZheyN+0
+65DpujClCG374ikgfygLfIDM9H3ClcqexvpmYC5QEv2i5oGO+L5IXRHpGmV3oX4yH1ANQzRkqEV
I5NptSflG3EdtLMd8WTzj+MX3SswrnZOIoOvObKd0dpW21PWoPXAVOquKHXdd61dLj3/RsOJ6//Q
IB92hgabcY9dpuK44ZGjOKLzCxqFomj92FrO2wxAKT3aZrzTJCbFD7yw6AYgi0/WNFjvs6icJETP
U5Kjsghol43I1zfLihiVczf0+7I3PNIhFzdL3nzMm+WWT0Mz+sRh1Va7LJMvM+vDiovejUemtkaD
zNdUazQQxnVgdWlkLHsgZQLNsgq8HfHCwZVIUkY3E9wFAN7OK4Z15w3mxQl88yKd0oQ0mZDEghPx
9STscCEwrOIuRBWS4xxFmiB8T8rzNMp9Z+tYJsBafvdFJA15WWLjjgjFduGRB1rYLoBexoz84Iy6
KgB0oN0jDXoc2m2fA4bTFLaLv3kOhF+aLjopMofMO2Lak9INXfoTUDngMzv8HSens/82xtlwUKHK
Hj3lqmNdcPVYTUOYD2c0LPTOxCrQ4uIRLaPPutHemSjiT1r1/7LIcDQTFKFOhpPWYvjufmahEunQ
lkhTQFkmu6ahhc5NAhUMcozMK/NQu7lCYaZ5lcmWMye7jjxj1qqYpH7aIwF6SJN1T0wyITe+yp8i
4fADmc5eRjPvDmZQfybb2Q0pMxy8UQCXlrub5VAP5l6QYzqzyITca93KrXYKtq7MUZ/b0nbubFw9
Hhtj2ms17YDGmZbXyiObhpm2W/5rSiKiyYpIGpArkSNfo0MT2+lv59HfXyH3qlil9sg33oC+N/S3
HRQa+6Jr/CS6Vbudkw8aOtKebRh+A/PXaZET72ZJovvAHDY2Ku7XS+a7K0Rx9mx5JlZE5Ubc1Y9W
7mPbQon0RQLIh9wCkENANSrm1AsogMlcsoIqjOzcZtiuMZQ3I6XWMx5ylUeP6NcR7twUqLHEowGY
dfHRrJJ/iConNQMPz0uG60YyWlQt/lp4wLNYNJsierKd3DotmpURWavQL+QdqZGA4fewoc9C/kkw
itz418+iYoBGrAY1zp+jtrIomj8zPgO6zPfnMPftOwZU52Il/cgFaoZR8jWPuHN0p2F0Q4hoGriO
5MAfaZ3jjQGJZrpACSrSM/MX4g3kdJZ8dDXLiLsMN0vR+vNHoU9FSjeL0odA43AgbHvpSx2KYmP2
cfWtGVDZEeJhcx+xEm/8Jngmfla141aPgX1Xj0x+K4p/+kqOL1Gl3GMQFWgbMlm3k7Xjqjdr0zKe
Sb2rzRF7uidzCIt14xoxMlOcpjspmrLQmm5IQKNRbX/K2wbyYWIukiDj1j4f2PXGpIkNM0SngX+z
nh1lgfgbL+hsR85pmVmw0O4Qo6c1OVqWfV/x5pNWg0CrQW1KRMVsxB2mOoqhxVcM/b5wmEeQbk+8
YqrbWFSIXIZFRVYVbBf6g06VBOhr7ya4yp4c0hAwjfKPeaQVFtHix0Hjgm0SiXqvFPLmkdWDIJJA
n9B9HtTCQKbvGG562042s9w2zeQebYi6Ox9WKyFwgY/iKZwYLWwALaEglVF6Xydug8527XA3Wtjx
zsYZcpzRms4+FBlgcREe8BCp46ikOlW5gwb0BsogZiYq9qDQ+lUmdpKUZ5N5ZI7O/4+zL+t2E2e6
/kWsBYhB3Np4to/PlPGGlXQnYgYxw69/t4qT4Djp7uf7brRQqaqEz7FBKlXtHW5nzaavo5Oe9H+z
zOSbZECkk5rZw6zzu9XsYZaTh87xk44bx9vpb43nm5hviO44wfbCn7RkQglQgyfc1pvs4XHS3PwS
TTgsiAb1BaiTT10ctEcapCaIB2szVOCS5baGWr0qK3JV1bALxxFlmcrC7ZsIf9MU1Z8bPalxrtPE
2UYkKBuewFl1poYjqn5WlZxnWXFk4tLlPKK0tSpFkXEf9UBu+2lDV0bTIYd3NleaYQ3NPztS3slm
dq576XwXgBxhGy8WnfYSFcD5p7xCZAVaD65qqBv27tbBCQQS85DQSCJqTJNl27YHutKiSwOkV5fO
Fjt/64QKlm8enwLU7mL9HUaee6Erx5EGnp5DsV0GTFq7m7Lsj2YcHhCrxDq9Vqv4+ZJsRiC0bkko
1cjAM7CWRb32Ug9xfKmMeE/oLJPuGE+5ACRurrN33RAbT6aM9oTpEqCO7slCj6BbRIyeGlvsfmr+
tOOZfULl6ybTygiHMUiwPlJj8/btasg860ZWhnqSr0hIOq2bGJsah1Rr02UtwN2AnnDJA9RMYv+A
PRl6JKqm5u1qkeGZ94EbHITCXVhfSONOrc2l6SMpeEC9EexvppjK4mNVoD7OWFWN9WzFAMUHbIv3
GhnaiGBTNgElFEgaA+Ma3lNM+8z0cg7tLrpplU04yfDGWTc3esCyuqcs6upHCZahY1e2Ong68vIT
70HFGk/ZX65teqt/1Sj46K2AIvDPPhaNqHGwCK97Jr/2qLDAlkQz8ZeLcIKDqNQ76gKSSwe+Vme+
a9OS3Y82OkJmi3KluosyjS5d8lz1JXvn6KioWWyTvycvM7fLz4C+7ajCq/Hqz+afx90PyI5CgCLL
It/d/YLqKGwAM5g8xHyIH5Bx6ah6BZHFX1mSNXudShlUNwO04j50PBRZ2CPgMtRoh3OxB4fKGZSK
VOULdzIys6lOos+AJ+jkWrMlUIUR0cktCyZjFRqoqzq2I6oM9RJoNDMOQxr7A6+9F8QjuV8MiQMO
OJyTIXvo1TNd/ljHsXiNbRT9KnEVh+EJwOBggFTdfzIaNGFvEAgDXbLV5S8uAugUspFmnL/UYlRH
J6jxLoDMvzJsLVz3joNXmhVpl2y0gotMHHcCoPHQ7A29/0QyahaVVCkPY7dNOjs5zQaLnl16yAKV
2eQvssVWz0aQaA/ueTabmJYe6sy7MhR/naPSEec2asIzdWdZioPMxgJFLF6ltwM0uij/yRa5JE+F
llu7fzQlq2UycodEcb4bWPv4R5fqJkjtT6aJDW68GE+ezTK63KLWOLXv6EW9i2Vt+cyJnZ2uMtMs
e7D8tuX2nKhGo9Q1FOjV0qU0tkX5/8k2zSPnmGnpt5y5Sf0td0zzmA0VB15pWiFzbLL3N7IaJZZI
FMSrADCCbcGOXYf61AbZNjALo1KsRxRCrAHB1EyfRsQJpii+BMI1wT7BsIzKkKm+zfVOv8QOktdW
/ZjqF+rzBGhBFqIuJHJ7FxwFSo+6mZcixmDP6q0HpJL5kgan1O0PrHBm1TtL6lYRiN8UXhIIQQC/
F7LG8alW/qaMnsrjl2YpwS/rMTxIo0VNVJRXqz+pzG7CYTAPuUTUwRymiy5ynL8j1dhP6iq8xu7w
jKTc8JhPfYbQiZJNCbBIPEeUm0oDsR7JqCk629nxFKD5N9oaw58kBNMt0tgdsU+s7lm0wAhezMgL
r117XZhZuanzzvA7BFKQ7Oxmr+XovuAsLHqgHmrGO0BIIZWZukAitA740QlQVbfZqzWw5inrOt/g
rYusyRoH4L+almNX7Ui3a8WtKeodWzKlwZ8zj5UWPvA+z18RB2v9O3MdL7t5ZoABt08VWE6Wmb1W
uttEyz53HAiQ1FhR+3ZF3cJ0h9OdjLrGYP5lT1a5/UdTEZQqreun58V9FUTyv3LVTAL9/DVXzQGO
l+WaOgpTka12l6sWOgEYOkHc9t7oEHfru4SfUKv+AdmWAriIqMIITABIfB2NwdmJKHzktQnqz0Kr
NpGlhy/AGUse3G64UG9gBUpJQDq2DrBq3pOMKw3ka8waIHuMXlwPZTtuHY77ACDvp7faqXE9pDF/
CKT7vQYIzYfGQlpFVuMBRF0sLWtfs1p5AKQCDjVBsIr0IuNqJNx+L/mapI7Z8IfRNGYPiW6wvevi
mUWD5IFPmTykJSqVaxz1zy+4LsCaX8aZu57ff9TPjM5dE9xQa6K0sG8FsIaR2rKqFSRJHKWnjGn9
BxZJwOuFrXtgcew+IYPvTSMzkN0KWp0nVuvHVsENWOPEDmYpv5tlHNebMqv9UqAGWwsUjIs9AhzX
9lQdiMIrGFRT5hU7lHFzb2Fm/fbtrzY1ntxpuaFdO08rz3qSHapKC67UkLwBRAgAgTQdWz0MjKXU
5tEgtLGwLsR5kXME7I953nzUlVbbdeaax1mGjFmZ7jo7dta56cpnliTyGXTQDXZ5un1AcFw+y2hc
mUFhPIyplj0ivcvFKWbc7oLcwIFuJvNHnH4CFccJz6SxyJtkcFeCyXZHamA1Y4Blsp1Ng/M4P65N
lC8XZXrOmzAHmJ7nfKz65tB5PP57BOjNapya6BV4b9OusVSxdhR7T4NkWM8plcSL1yJw6i/kzcxq
7+KYY3pG3Vq+yZW3Et4SQAH8zWoP9W1FGL2mtgYEpkz+bbD6c6fl6XWYJuN9hK9IFmXaS1Ez8ToZ
qDFrM+O98IABO2wmoNn4YzTiG6iaXjV5rxBrIuSjUQ9sFQ/axN80EjMBUZNo0/08itwgthICS6Iy
QsSMHNBIpIWviF7zIxUGmtja6wMwuZYywTLq+GpMKgZYKEdoK6DgIMMZOMVrsA2pvmYX5zELznP3
pxuvttzLLAvSCvwtjs12i9sqD7BIdrSdCawqMFghTwkBZv1LlORbVxPatymMn/JOjh/rPpa+7Bpx
bTw2HZog8VT92r1RVgzBNydMnxprRC5Y5RjOLh7z73XJqgNhZ4kONfSad1lgsgYXGSxDjYdK1GLl
vXbxnVslURjiCwlGhTy1rvgHWdc6z9NTYE0PqEu2rrJ22CwfgLq2bUzRrJcBGkXhOtCU0kC7cUID
TWPvRxQtnxfnOFOwzwjVbElhcdRLwH9o3WCCpvfHjZAKCPaASJwP7uZuIDCaZw64Afz0ftwmnmfD
g82/3PnWQzy+4gjJu6JsAOBEw2HVghtrwk96saePP0n+rWJVeriT6/EekZr4uohLLUqPRp29X0Tk
QaZOvxEu927+UDTQOajL6yzp7BaL+UPyzo/SXl6WzwhMPPNUxMhSVX+PRc4qoSP1Q6Q3zskHCoPS
tSzq6f6/MGX6iZeZcVqcZJ7aFxeVv/ylAOQUb2XKExTAheaFB94XABCLPQCbLdTfKFnYG7isPuKQ
vL+QpA9r8zJr2BWSqpEb/ZFkiO6ZFxOLzdGfQFPum3YX+bM9GdL4P060uAje0WQkmO+BbkQ1NGHF
3I+Lw6Fsez/xQjz2vDK5yAhL0VVuvA891BGSiOG0OdqNHYBwSqe5JAgcNH4cieSSdeHQ4/AuqDYg
A/RWN0M0To2L3/mqAhXjBqeVgMVZRuiqAwQzUnOGwzyzYSENHQk28M6MjOEtVs+9NPDW2Ll+czwr
3dFDn14E08A3Bja011a9B/KuKE7Wo6wmwF3L8lOcaM1j7BVvjW5PjzkvG0SCfsiHjiVIRnVRSktq
aiD1NHbNgAKlJL1A/tOomqAERKwX4ehgGaCZCrv6tExCBmqmVkyY6efkwvNQKqBmIm80EFYu4IwA
NLwKUdboeMX0nEbe+IxTn2HDAlHg76q/yUQ4HBTP0gNp5M44HVFWmq2oS80g7AzLo1buyYqbQf9U
ot5NeaQGEXSxQ/2h8BcZYhQfjDYqziTSKmQgZ0XySj26oRKo7T5HAsx2MYp5Dno+HKeQqANv2h4n
wTiaUFORFVj3KjyWwuxIsiRwxXUw+93iY/mMy+d2u/EAnPHbz5hpyBNYrAIbLBjMM+SerLRMDk94
aC8Tl4YpdloShjefcYj1m89ohpZ5lt0BmJrSbU9V8ZftvjgmgryBgsXDIZJdraqiC+a+w9MASuhW
yTBFfla8GswJT0h4BLDerE2GLfztTVbbycU2ptcaIYax6srHMGw7QJ6XCpQHJ/XU9ZxJv6ZatM+Q
8PsSuGH3grfhsDKYXR6p64WufUgbx1ohzOeVaz1zN0aZlI+agDsdKJ1ITjYBcaRsyR0vkz0N0gzk
ru3ebqjusYmiuh3hILPBDVOxo+KdubQn+insR2SxbwzRvSnN8FhJa8tVMad3Gd2ICqSHnlvhLnct
cXHz3js0erNXpHoAQoKIGpBohjddUuNIE7uTpz8NyEoCgeWAdeWNGiA9Y3BCKnc0RdIibovkpB74
RlGLwkYeHwmZoIj1aW85Zbembpdz4xlfSIIpIAmQJtgqAI3WEZg0ACfw3N/0o/yZVKmJrBJ1K8r/
n/QD2RvP0LcU0MHsPwQENt0Pd8L4zOP4uY2t4GhLwPKvHQukdyr93cWJ3M01IsrBkZpeKSd2O65k
1E7+rdLv13kYarPZ7djibJ4o1F1MGlMLCICveA0i0dF1UFKjS/Nkq+Qgsw7NudF/XpGMRknvrsu8
Qq5iZiC7SVn8SY8G/n0O1LY/jzJpdjRtbY+WXJHZ/3AbpFfWKElIS/OwfIw/zfgnGU3R6DjoaeLj
//AhFpWqTPFrmD9yzKZ96hWHf5yBzKgRotiaeiMPkwILMFRTK5ABoTa6iO8em4CNexLR4J0aDdQE
B7DYRgGXO5QuvM6jP90tXuiKplhUFvdB7IFQpjLrzTxK7v/dmHxZOs7X9Oy63Mnd3S5T0JWF3DV/
nGq+jYwQJBQc1WEKJwolG/JkGuXfN6BQZodkeeArbBcZa8QuETn4/X43KmSmgbM2dlepUw6XXDWW
rfWXogESkWEBelf1kIo+XMx+snqfWfW+N6d3qBCLH2MQvT0CXKDMevkEGBj5lHi5/hjhUF11SFyO
ffokT9VPFZI2/dormPdIeqyc5Nbu8G6yWOts2tCaVpl6sFGTqCthKqaLPw1L08HzrVJPTzdm8Rbg
e8A+cyK+5XU2fJjC+mC4hfG1iUeAB2ILd53GWDvVYWH7TZ2XX5sUyZtQ6HUgBeUeb4D4zqorzlFw
xKPZ+tfRKXeFIbOPJd6XwHGwm8OQBdkLUkm/k2WUZF9TM7BfOFK8DzR3rlk9ze0w9tvc+RDZPhKQ
l7mBXPE2N5AGq2vNsdo2mjq6ui7SOkQFsLxSsi+aNHBeUzXdNZUyOVpGjlqgOi9end5MQIuJ3Hyj
N2ddVLkwgBVFb7qaa1dr0BQ9U4Q36ACmMUWJu6duigobvxA16namBvhfanTpjnUY3Sgvtjh96x6a
QQuAYFoUfu3l4vOgo1CPMxNwQk76UBspx8Ef5AxgPKs616sHznn31GnZX1LJ8TgHWQJQ8U7Y92fv
ULKIoATk0mv4potDe58ihfpT1uGoEGILQPa7xHIGECUgaRkVr3IdT5b94KHOybcKbLF41NoPdd7n
IETncXUpECyeuzSSKm2LITsu0XRQ0ZIijbRIaT7lnnEkh6Q3jwYWYC4Cgxk7QKqWHACTLt8jtvRl
9lXlgG8bnepVNuZ0cAS2fUNpiFO55gZCLi2oPp6NJrL3XV16K+pSg7rEYNWJxNx7urT8LHZBeuyF
5qEGZ9qa/jEFUMsOrepSJH7p0v+Juo3IbpWHALCEiy2NLsrkikYrNdH/YFuL1O+70HoyC1nte5vH
O4SU6o/dEPgZsIy/oK4j8e1w0M9TWCB8BMwsnBZiQLPLD+7geC+DnVqHEkWtGzMt3M8RuHfUeNGz
aBOAgvDkenn2HA9sU0TiAZXM42fdBn2CPtYMKBVm8uTmNbA2VSFZkSc5qC2itwEz7d4GGiHy2YIL
RKEY8r0A6sxKFgJZTmeAzg6AXqmuqDGbavDLpqjXy0Cqy9/0ZuVk+B5Jw5s9kdqffM663inyhvBM
WkFdaC2Wfj9mpSvUTmo7FK+9WpHX4IgVdBoW4v0ucl17YAUFIGFtcIKy0pPWu0bFmG3svir9KrK9
KzUJfujXSWNP/VS6x0VeB9I4dXp3JhGZ01Wa6/h2GZ25ihBNaKoeDzZXSn2lhWFxMJ3cS9Z2e5Go
/kcUNM6fkQ8PygATpUtzV8kc0TLfiSdvs8h6rALdXrZnO+nyZ7vMoiuSgraLgtBAN+TGXbvuU2kf
WrsSa8uWwwl3H+CEOzY/NU6IxDgBAoW6MNtHp24iHKkbxqeoNDIfAb74FBtG+T4PNJ/k+mTFuzEs
812p7CtswDWR9+/BKasd044BXkHJXWTAIZEXYMjAvbNQ36+4HEGctmIVcBrTCSg5RTYWV6PNvZMA
ldEGYRj22QYyvjlW2V//fxqG8sF+8dEMT40cmxnrP7ErHPykSFcI8UYHAwCohj9x17a3uurpPP3+
HzXtROd6c0zAdezpQaGNanbGHKBC3B0TlJnFUAlsJy9tzbYZDmbW5pAP7x1NWNswLcKtbejD+6Iu
Bz8ACNeeRjsLsIRVamBxqkaDQH4sUAd9pcFiMv1gFP1LMfXBq5OJ1Szua2zb4/KRTCa8Ts+5NoBS
ouT9M8e+B0e2YMdJpIVI82Ac8TINX6iRluzWQWkngP6GzLMiE+n806xBRi5OkNYanjT7UXiD3xkl
+CR+3SG1BlL1hiwft8sAbXgQKC9qfxmuaMFA26V+EtlmEtjW6F4iT41o5alTDXVLrwSObzfajxYz
yt2iQleLHpmRrG+daK+N5nHRvVOryCcN85E94kXy5njRe5tW3Yblyi13W3cPxBEceS8T0T0nuhNt
SzOarkjGnK6hgXeh5YTF1tGjNt6EWvENmHIxHr1QWfSmAdVgVjWeTVCNrZteDzZggaiwFdSM7Dzi
sGFqe3srUSx5psYK+TM2PgppTNjrSKWyY+/Mj5pn6zuW5KexaDULAMRIUEfEKQsAtQidnvLbSZob
OAha3SuMApxHe5KSwYDoet1lzkvF6ugS6/GXHPkTr5a00lcPuK2DLspnEhUtfmLM4tmxQzb0q5Ac
8MSoJWQ9Dx8N1ZRu2CB0XDXrfhjCR2pEn0ePWsSfiikKULtk5Bw0D114dK3q050aziQ1gOO1/0Gl
yO4RJrgODiyPO56nmx5Sy+8ZqqaoNO0IOYvvJhl6/jS67BCKAACIPwg0jMJ4o9Igmchx9KQ0ZoaM
RY8SPGgUCUCnmTmDZKQSKaKNzpXsoCrsp67okbrWhjigpOEbddL0kA69URXC68XF4odkEmvSDYsR
zL8bmH0tHu4/gLoTMiEVpDe+efjTTKSyTEJmDRUuCmS8jIX51DVjgDR3dvFi3XxyVcOQtXcwwHqy
Ktv6NZKOQgdNUJxto8QWySkFEGXBBoteYXjtGZQYL+BKQoVtG9o4jbPTzF8MUky3smMW7MmCBv7B
CSnISuN75GP0O4BBdLuhxgvfVvmWpsrLpEaKlJ+QM7Nzf5WTGlM4hB1K5xf9KJDJNQfU8GqKrWq/
DJAB4KxzP7RK11/c0cAyPyuBBB9bBbhi1Yyk5xrYKKub6Kaks1Y15ZZmSIFL1eSkt0y0TA5c8khD
5hCoaGjORYeuHGvqdqgxaoFZh5mAGhIfJ2S57kxu19iqiNY89mACzFZz5ofqozTTPFJ3MOzRO6GC
wjwOfMoPAOxcNbrpAG6WWlJa1A1EbdfhCP6lcZTBCVtae1fpxiP1MmS7ojpCDUQ5FhoruqQGaJls
D7arw81AjCza06IS52FwIllCxn0UmIcRnA29crjopYFA2JL69yZx21vHuI2QTgKT2c2sqKZKezxk
3gx/Tl31pntyb+bIRT5iq2WKwY/qERUGVPzejQg6DSwXyFb7US6P44zCQ7r5CHLeeDqEWtPFLyAA
aFeglhbbLknBtUDqVP6OwmuUUwDamA0OKx8GsKZxronTxMAF4aZAd8fRgVavUO+UnzWGKnmfLmep
oXUPdeuUe6eachxGdtiy3VxiY9BsUbTzi5NKeSIlckRXiwyQjw8MSN37G9Hi1mJCIEv2572RcebI
Rz454uCFIDJBGTJAbPJIR7jUPt2IIkK4wWb5gnPGbJuK0ljlgzBHnyyo6U0nXY0yTXeBUjSwn9yI
BvQubtUysDkk7Bwj0Wi+AuPUc4Aw+n4RJQFgVfwyz5uz5J84ZxtdSziKcmz3qR9RCZEZabai7jT1
HJERIEGOk5f7JKPG651hHSDCvVtkPK8/yySsTojPgsFvxN5G52P9SBpOCqKfEmHtRb9tbATPJpwi
LTK7b0xkEJeWv9xTZ5XJukpCsSc94fTJORDWWYIC5ZRNWruPHb6nXqFE9jCwcsX6pMVZIJauNEIN
oxG6HJ3YKnGyCX1S4gVD1TAqnTZkuAws3XsX1KfmZlp8K5q9qvW7mcst8/C/EmiI7/d2YWyYtuPp
Lmce91xHv8+fwWGQ1pamNF9a0I9skIH62HVj8DfyIveRFLlYdRNqQYARDPLj4iBMLEhWQ/uAM6gi
WiUy95ugC747sX7IeGX+XebmE2jz+q+s6r4allk+gPzhW9E3+YMOzhRk0QYJ6sg7sSsCgChztWVC
jSMC5kE5rTwp5UHXs+KZBtphFwI3+WnuIAByNHGItFqMHI7EpqhMi20ClKOV3ZZsn7RmAGhf+SW1
eXkye2AWrHGeKrDmeJrHTKc+x9r4bOAZAPK5CBxjMDE6HdhVRdauS2dy4zXOTrR1FzTmtrFl8IT6
AO1JZsUXx03lqa+qfKv3ZeVHyvZ3/6gYep7nRjTsza9jvkhzch/JZHFPs9Mc6q7znkc4S3UMGW/z
ILaxdglsVUjkMFAl6VYH3GU3fFe0Vu3XURPsQqOI3plizLcVQyUfdZN0aPc9D7C9kkb0DskkYHwL
HBP5sVAWLVLH9En7qOmqN6Tdkz4aWxqjhj80OuOvdB3Il8YqQKU7lFh89cMOnFHWsVGNLQtQhE0p
ktzsCv/MNsOzn0aKagrYGrVEGE/6rtL3NIb4GjJ2kDfEN6Q2XyZT9wXQSd5m9jdr/phtsbuZkutm
lCPtW01PYreV6X/9Mkz2K9YvN0xklhmObTAQuyK9jP+KgjZVlWH3k+xfXOedG6Vu7Aemek8AyG1V
Jjw6U4PQDugt7y8dpIKdcXZUnEbv0aLOgPQQVPD8wY6J8mUsgPPeaG08e/2j3jyVFUvsIeF7TUrk
vHdQY+PP46YmcUMgGgApoDO8Rxg82PcGwj6E8aK1enVu7PFKYC8EW+39EM2YLtSteX+167J+IjUS
ga/yusDE/OqHVLknZ9cgnbZA/2FkdYT6Ze2hSfAbBnYCPyJH8iv1nKken+IoRyLoqAHStIrBLTLY
Sb3zogbRKLIohuJQ1T3YiBLdYqvJsJGkpmUvjgUGyl2BczcAa/SnoQaiDUrbU+GDTFVDNnQYPMRa
PQKaOcYrmgv9GrJKv0qGrLU8FGKWLQOFOWTrkqXdlmRRNA74Wo9q5YZ3RDpmt80iK5r0i+iwwlhE
i+4iA6NIcq6FghdrTTxQwZvTbhdFsFVkp/8IdzDQDN/iVOO765m27eBLa9mW9dtTPcEJKFYKsnwp
qcYAi8tTONbWGXsH60xX4AC87dIAcF+/tC1o2+ae0o3iKQIG6U/bQgOdFqJYN6I7dzHI40BdaTjZ
Ru8dZHUpN7rokIwtCguL7zS4hDL/2NSa/dpqpvdsR/1Kt0f7FUto+xUAlVsnqosnEnkW4m+RIYcz
dQFp5q4r4GvtqYvk42YLuPd+U2uV86rng3UQEqFE8tTZLNo2gT6AEdw1Ixxeo5zrGKmGrqhBSME6
AirNPgInGyUudLmM0BXJSHGxIzd4MKb5anGx2N25AQGc3KBaKJr9L75M8kB2RuOCpCYb6ounzuPT
HBnjA9ZSc2/kuu+ErbmlbtMn2QOT5ZV6grIDrCZGink4nFKVD9DgkQ5oRhBt0qhXSiS2OgjMq1px
o2Nf6qwQ+2HUkFrERZeOfvLBzEHFQgrUlCI3L1iMIwPJ6Iu9VWsfST42FYx0aq0+L/woxztrsaMr
sqMrFCD817P5t3AenskIbJgWSEtt25qzgm94CwA2De5Ch9Uvoz25KydGwl1TlsElB/n6Ke+Aoxro
yJP8KacravTBxA6Z2/lukS16Xhm2O13DyfYySo6XrhvqmylLq9OdnGacENlSR+547Ki5F8d0FZjt
hANbcx5c7JebLQ07WyXO+C93NwCw6uYTL7Y0hbo7pwRK8zL/chNdNJW+Zrdvd0emy10Aj386TYPh
k2iQGtY2WPGlofflgGpM94uLc9ENkHrAN+q4yUtXdF+nbuRf9DRD2MzR3EcWWNGZW+AIdqe68x23
GjauK5phC2xXywf+ABK8rKKI/vImEAhqSNnq6b3omWN0njWlekW2ZbiRQrgHR7eM9APJtKjuV0HJ
643bezL6a4xAZ+ICu3GFkuhKe0JZWbXRx9LBpsaW+1pUXwcNtCl1MWUPrWqoO4bYAGJV9LSISN4M
XvaAvE/3WNf2nkSorQDRJV16qZefjaBbU+/OZV1j/yTqDY0tbhct0X8IUWcOFiMAQedV1W9FbY0X
T7bjJcCPCZRcGghtO5luZTFV5Y5GBtF80wd72gVaDwjlOsoQnU7M8cobANORStpEE7Aly3zw03bc
aD2wY5GdXv7QtnBmC/CRC9K9K5A2mLm7+a9XjVoG/bKBwA8RlVKupWP/gNfNHaXRNBZADgJYyguA
ktszstlRhsjqg4d9AbZXRX92UGzUrqjvxjkuCwu0aqEFsKxFia7wn+nPsw5XlrM5c/Z4mtYH6i3y
xXaegLw2Afb+97OS20Wdrn7eZ9mj+F3YQOMJOf/uFoH3murGuM1sOR11zeMPDBnIPsiPgs91ClaP
GjziMVQtfUDVoeTjFluIN1VdK7AIYUnw2ciqTR9kzt+IQUV2pqvMBddfcASTLogfvc2MC6jQ7ukq
t2Nr1qQuQQemHVIM3jQ7whdctALNe3hLY+pAirzR8rgEDy+KGKixzfBSoGDggXqOPXWoenaKWSNU
5Q9S0853GoUWFOt4LLNi/YdRmgEpaEkBuLjfvJNtYSmcLocngMV8Z4EmLFkLkEIdPSawk9dC8ezq
jXhOMuFu4opNq9ADLhgeJKd0AhJyEOUI+akuV4jXxSCmau7fXOJYL4r8Clj9YHksjqQ+AN3QeKLL
uYmGeu0lqFmmbrv6928+M93fVlm2hyxI03NN7KINcHr9ukPoU17UwOYuXyyj4MfALiyg5oyGn4RN
jshsYl6paY1iOueesw3xOrvOakapBbsim5oVi7si2Qxu3PudjXgmmQRB+2aM2sQcyCx1u18c0qia
CJGx3yYSCXI+fpqTEU0GqqJmRd3K+Rq3VXemuDLFn/G4LU4JXkwkouYm0G7kVk6jS6x6pram/s/R
Gws2xeCxYWa8thWABAPtMPZr6hLxc+dYqIauuKPwJGgk0wHuq4f8ZnQi+AiAcTjHhjApyHCWkvlI
yBSLz2Qq3okY1X6odimArYZmHDxFQGQ120APtXgewYJfgG/O25NKS8qDi40I9UtdfOutAtTMWrfr
IzvFaRiqUxvVzDWpqrBVDTZxBG4QJTeLAFlBDbDn+hw4E27gTTsq+2EpzpT6oa4v1M14vEbql/c6
ALr8iSFxCFxrqBXCwcsx64FQSVrkQ+trffYR18mtj2lK1knDvNfSRXnoDNTLBnCkVoq3hRpiZinT
sNqEdo7ccTWwsLU4shlB3KeoXhaWF8MOrHUQ1MCkRVneZpR4YQytg10LWZc/fd85oy6ZxGqqO6/A
4MdUpHPTVBaYv1HgUjpAWaZPXI7Bp6hL2VXYmvkej0r6s6CU334QVQ1iDlVRNelIC9Bry/aRpJ9d
tSaskcvEP4upyz/ZQYpiu7JsXnXwXSGpqU8ew1jTtrob12fESe1DaPDk0APc6pLiTHQLkgbxxLpC
+umUN++ssjVxLpRUnxPDfW1ADfxNNKDESpHZvhq8ADB2bfTdQ6gMgYdzBHSRE1V8ZLFAQmqFkNFc
3wHeD2uFH1h8oBoQ25X8qc2ArgVSdTKIuq7eI7khRiYSZNQAZPovZOKwBKzxbrHrinH0iYUwtHiE
Q5h69ImjsDSb225uVu7W9KJs1wV9/RqUgJNHHtZfQc4/4ojferULGeyMgSf7XxX68hMgGtmpIsZs
3QU7NhZn0YXFX29EoSLaHoD/sLJaBG/t+GsnBAIVo57Hl3H8SuMxwL7xtwHpND0PQHnv1cCHn58i
6tgrJKZ76v8YnJ8VN+dvGAC47ZvV8pwhI+QuW8DinoAglWjTNkKGDfLLQQ+5Am5ifrYBfXJ2ALgi
kUR8TGggUTo0muu62IAi2cFiA4UYyNHJBhA1IV5EdlPTcf1Cl7wBJWWgW1vXQnVgqDn6uxx/2lVW
8Pz7xnPq7Hs3lDEK3fLpXdwxxBJYll1Su+Qg5Y21rZFZCCriDw4MZYby06qWW0JUNyuEPO3uLCbF
/bxgsFd4IPmVIe21MSCr0+/KfmNkADPGyZUORBYFrrg0/8fYd225jTPdPhHWYgZ5S+XQLXWw3fYN
l8ceM0cwgU//bxTbTVkz851zgwVUomzLFFCo2ntSQIi0RJ3c5MfgoFjX5ji9G/6rz43+ZkpBnK75
JUw+ADM6+4XLwwnsUmDJOGmZAM+nyaLsxIIebedKSAPJRNQ2fEXTmqagEbqARwDc9Z0HUJS6+0WU
fJJ5sbEtUgakDxeUrOe2WLFStDm2Uko2G0UCUzFWIRLwrY/rHKUh/ezvujE75DhFSCcX51uNV1ao
zikA3KKYghMiG85o/OdcTC7qBkJFF+w15pHpRgx2eY40LnqFAU+ZZXXlkzpLip1I4v7oguAc3+rS
zVFhoadrZMLNB1fdtqBjikuf1loH2kctjlCrJ8ZmV5Rmf8rCbp0NnStxF4hTwTyNKm6iHACnn3md
kAHO5LjArVjhB45e+Cj6iFamjIZLh6zXhWaaDQD6yUZ5My09/DQ5yDcUv0IXaT2yA5YA2DIKW157
2ejH2YSscSmxBYjhCLaV3/FIzuQVDEHycRG3OX7C6upH7Bj9zdONBocetK+BOWQMfb1Na59K1JMs
qh6tuLxS1TqVxndR/qInjfMw17wPurMBUYHc0LLkQJltovpKpuT0YU+izOTOJpB8BCUq6uDJXsV3
iOHPzMoXwEq/x04/YpMtCo9L7LQtp/7LYImxkrrsV5HHRhSX4a6bhiHsjxOqoB7mFWgoHp0Gl6HK
gK62WVk4OwCU1mhg+u30X4HqMvceyAvp/zkQtrPO2kShx6YLwr0+jjau40QzI8kpUdAW9gOByBEE
nRJVtWc9MGn9xMsOn04BzyUa27nKkowowp/xTFlvOhNnxvlgUKXY32YoAqXDAg210ADqHtSziGDG
Sa7AEFYCwP9b1k/c9fUyyB9ScGNTpMU/UzFrZTdDq1M8lDBuW8dk5QZsP++PXPzIRIWiKPMJhcLQ
R7uzU6GmIPw0lNajl1T9iafdpu4KYFOWEpxbmeFWvt2XHjClcN14MpMA8Lw0naXkRGvlOY5AtZwV
N07vUXT3oKE95mQrDnZ8NdFoE2TubrD6IcLB4/daMwZ0swgkzS+pjr0iOjz5bhZGdncecwuEc1X6
KTPs7ihVW3HeauhPlmBtHdxpbj4GyfJ7y3LmYiOP/89s7lZeFIne7EOh9+dF5NrAnDI7/r1R7pZE
cQJSxEa78phbb+kxRqHhSASiMr/T8AvSoovlTLPOEQM+XCG2bq+lPilsY8DxmtTz1CrxYrMSpEFJ
KLoBQN6Otm9UmCUWze5k0mrFNlChYyCUoXYxGYBSYgHmZGPiLuTkFl5+5VzHBwPI3o94SDfZnxZO
GbT7SdbRWQNGoG8aOf9ZhS9BEogfZmoWQF1OTLyJKlxyhrkFbDSXPzeJPQAj3nQ+THEzWqCUd9t6
KJ73/Kit+VrY20SK9q+x5mIdtHr4AIjv+NGrSndlhjL/8YcBWBhQWOLol/fuo6TnBt4W6fSGEnvQ
yDbRzxKVJNvKZKP5pYrSn2Bh4lvXRi3n2uSmWMsSeVQyDgILKFUffmRIq1xRyYIP+be2X6YqYp5x
uR2SzZRwCbyTfLrSLA9/ArCyutCCBpTtAvODN2IXKqvZ1OvT/RAl+ClQ7lM3TlfpeOJqPy+hyFyP
uwF9gJPYL5ZuzNNdgcwWDh4ZoM414GSjkAHYHeoBddc3qL9GIskHNEJ/6ONxxKU3GhC4oqSlAamV
99nkuVnlL5o7dT/pV7VT393JaXnvu0Rd4pEs8JCNNtJSX7GCP+D9gqs07MkC3zJ0bRUNNdAUgZwX
+Po4cSD8Fo4/r3ETEj2imQ2naWU+ctO8igivfRWCVjQsYeawWirew3QmcwDZAGAUTUEx90DxaRSc
D8Gtt3+sXJRUOQr4h2DakbKdLWml/HgvXkbR9/tIZfrw+YA1ombAiJcPSQM466BHsx4pSEZaGpjK
CKa4zVu3bd2tlgB3dkWY2yia5sN68V0C9G4FHsXii5MKXMIEhbEXdpk/24OWP6PPfYWygOxKIjA2
mqekA4RsZPtV4mxAp+JeGhRRvqjGlF0+IavlmCBjbcw4esF+d+NYrXsh0WJBDiT7iLFYFEP7HuPD
gmL821PI4n8+pepQnmaUQ4VaN6185F301UJH5p5WPcr7gQ6mFKgSmxWNzgE83hnutpw6bQUmbH19
cyyZjyOizTTwmNj6ej6YgPHCL904yePHqUncXRi1u8hA8RG42q1kjVLlYMNyO/yK+v5tCuLTT4Bh
xM9vYTH1nyz6GkS1uRqLYDz10im+lAngwZV8CJMKfEhhMrvr04R7oWbwLgBNdZ64232isPmQpVsb
4PI78vp4CjcsUD4WLlgI1NN7szNX0x9PITk9BYfnjeF5BzQlfJ3yLn0O+jgFzqzHNh2OsGtazoop
QtmUNoLWSJkAYuJqDZF3bt0f4FuxryQdu9QAKVv+NULrJPJ6H3Hm9RhmnR/VlXZwhtbZMA8dIqmI
rjnj+mvRdvHRcfNug7dr8T3RR7xIgvCrHLUeBbTBtOsC03pD5axPBlo71BtgExbHrOy6V9vLn+wk
yL8DnHRa5V1VPbBQH/Ed7wRKFaGQDHyxk6tZ19gDdp7VpxuzRJahnkTx/c+PoSOhtiG5+hiublrn
fBiGreWGxyQbpgvHP9uL7Q3tukAJ4W5eDlp0ilNb+LQEn1SAfelLxBP7mSRNYqHWJK/bAy0F+iL3
SPEMK1pWaWw94cQ4r0gkbRDuaBo4Q3Tbt4chfTTVQDPW/ZReGJxpgf3tuxgXhukjGwFnKQfrsMjJ
jAbRawAfdQbQ/yjbO38GCJ9VLHpvvSgWO5Zjzy5xx7taIqNBf0SXhA60fe4Yv5YHLSYM/x+PUgC7
gT5d5Eht/uOwrI4e491iGQM06kEEM2pzIQtxAEIuuH7BFBmtlrVl/QDvU4sa4LJi2K2xjOvbnnUN
tlsKVdLuR5BE6Y21JiENViJcfevhzJ2WyQZIQOh1x7b1MwuDzRCW8lvALRwklZz/IQ9dyMlemEjX
jxKZHeUEEEL5jTtyxGWFGA9u0c7BSL44fTykwNntlNmy3sWqY98yq4OwHf3cq85/Eo2BqDc4Mbbr
WIEEkGyI6vpxDPGeTyZADJIsrqSOFg3DmyORMc8H7JJlnPqp6+qgOVRR1TOidNTPs5sKKuKi3qCf
DM9Qn4IGr9HqR2CLomwdIjucJnx90PkX4YYePCP93yh7xBWE3XtPneO8lE7svFURn7Zmxasdm2CV
lx2AKCwdXQ4TGF/i9sFLQcBC72+R5+O+G4typUsd9wYohXyIW54+0pv8XhvJ6l7bo2RkhfsUVRT9
O3ItvLNVlNnZG7p2o0+ove0Vj4pUBCs0i4uvbRBGly4e38V1jyvBxZSswkyGm2zifNV5rQaSMRmD
exfYJIOPd/2ThW3V3lHsvF6bT/Fu1JGMcC3kBJXdjTGPp69tVzjbDPuFExFdlCEHH16PvMLBDvW1
TRQYRFpxM+1Z8hNMIPoWCaX+DO6h/qzVpb7VnC7EThd5eFKMsg3aee0GeVusU8f6nOS13JHLGAPz
NDxUvAO7em79QH32AOhM23w0QaL8qHMpTkOW4W1hgBFTeO4ee7Hh2qphxDdsF2kOeD/VkhS4yiqw
ufQXCc08ZHx9PY2M3aJA2GHv6fh1cPBy3aE2B5AiY7bWCw7KrSJOfPxvEgm4Tddt7EapD5gHfRIZ
JOhxRvsM6mob5C/dcshCP835rnFa4+8mrc6j55U/s8p6qnvm/lWOxZtVgLSnbPjf1tAU3xwdDRNt
b3r4NgJktAmlWAUsDbaD1yavLmptKSlKqwmdTgJdmZ8+dJQ/XVYfOmX5/+fXxLHviEKccN0EqM4p
Ql+IQEoKxfagNVD8ehEOWqs6d8KHqTADkqe99y5HMXj0n3IXGPZLHNti93Eovh56YGAckx2z4gu1
LNqyS/BfNb5QLyRXqz91oRdeCM+QLNVq8Uv19EJ9kIa0k6vSZeNgnnXUUa4mVJGvJNPTL006FD7g
zZq/8Lo+pVkMCP8u2oDMFGhVE4DU+jLXf+QecI+sqX7Dr161YsweXnBFj9RYBlbnIX429dZ9S5vR
W7E8q66m1RSAnZfy0GZu9zjgam2dtMn0uQyKvx387vwCQFIQ9b/sNv+Fk3r3uQ88vjaaLH8Mn/B1
x+ZrtM2rhkLMVV4azhfhyO/qZf0LFL7ozsUtQZZ2T5PdmYAqtusVB0r389Q3/TaxvPwMOqEA+w/z
No5tJfyLVwwfcfR+RJwa2Rido9hmittpH3VojgbtJP8aDkMGjkjMEiULwTf/ddEus/9td6f9z3hk
h8ZYAIn1TrNxLReYl6WXoR8JSK5hoN8uF22jEGSbxn7X0nLRsloC6yl1g1U8gUztgLx9c6wbVLrT
6RftxYB1TvG1x7X/jnjNaUDC/xN6hNlpoTp3uodwTBleyIpP3TG6B95Op3mlasBz4BgfRIxSoRuf
UNc3YcNwy/1Bo15qPFvR4xzlRoq+zz51KDC/CRfzMz2OgjVO2KNFH7VOFsjZW8DSH3SUUPrmqFsX
7WuI79nF1YGvTwLXyfpDM9h/NUmPJn+SdQW+f7jMl+s8EizdxG75SwI3+zC2TZBu3mPwKYm5/+E/
my6uA0M3qDO1B/yJ0hMNlkqcO5ROD8Ffd6L1op5CB4n2ADjR+lSae1IsdkUr3KMwfRLPpncWSySa
LdEpyJ2sH6wG6ZG2vzpRvaYEDL7UsZ804fgaD9zeen1SH0PLLS64W+GrbBrb7xGr15SByVsbJd58
Gl7LNAbAE7jsqZYR12Nlis7437WRdRHi5tBqnFlNpY2kBY18eqZZR+WPyzqK9WOBKw5gsOlvRY36
IZqFZvU+i9VsKEf9jWaLFuyr+tud3RKliKsjKCd/coB9rvLcMLAdZ/jtpexMQAkdK4zYqhuYMSd0
5iwPLk/QGBviwpXrIAiWLeDzyhxtR7ZaksyqLAesg59IUqO7bRZrdYMC0AmcpaQYcCtf27p4IB8v
Qzozctl7HPIanZirOLSI++IVlQDjK3siErUh45lfD+AfjGvmbHp0IJzzpGUnLdcjtHFY8rUqcGXR
e7r+N3uqFDPw4tOMGd8Al1AciwFUrKoOpGr6yeexww+0nPAjfJ5cvLOlKvAA/P2tFs0LKL3l2YXq
gs28f8XvuX4CZzCoH7sW3xm1pJJgGgptuhGRk4CVrlnaaakeVlZ129+K/ozFRYq6p0jXUcME4OgG
ULxTFtbXGtkcWmHDPa8I0twtmnllKyj0Py0/VqT7sMSNj7tOjDJ8FE111aYufuWt3ZyiABiWXpRP
35S8LeP41Sviz5EbZbsRnRyPJRPvg+xwKY1sLLBgh5Bp/qJxbAdAjGCPWy2yxZmJGGiHdpLPWlIA
ycLDiQr8qttMpJ6/WOOd8P48dF4OW+n98aQyTcQBkIYvOcreHgtDF6t4TOzNvGxHMGcrhRUP9j4I
xY87OS0r/B5HyHudQzusgNDgjXuFdXpNrBZ7+Ji1Pi3xPpNXmmXxxeuBNEWSyIZYmvg6CInM0GIq
WTbu0SSH3KgyuVFghxqm2eadR7Bqs0+JosyambCQ+Xss7cI7Rko2ETuWDVnjgu/uhkHrQwZmDheI
ovo320B9JWg7T9yxxTMNrecBrXDo0RP4ITOt8rObFSWS5rhq/9OJRIZuvjsJfA9OonBQsrAucRm9
KipUCeAfB/XL85QnDDireYEqwEWINlYgFHvAW8LuFAXTHwOb0icjK8SejHUevyvvlrres0NYeVuS
k/v8tLtwy8NjqrAmy5vPQQ/A9c+Th1PgNqvsEb2uoea6aCC37TUzHW9rIZn5WoLL71hlAjxkamno
dvqcgsNyLAtAE9eieeuY1z3oyVC8mvZkryWfbl1lAGAvcgVf1XRNO/Gzt9BVILnoX10ujXU6ZvmO
lp3Wox7QEhIpbWhN4OU+tpHxRCsatOJ7wIL4BSVO0GNfC6DG38GK2noPloiwf/23YLqDusmRMRzv
JhTkoEcAVQr4ZmhdhMqyWlUB0zqzcINpu4G+86waGeEPBc1K5rGtrPHSv3Ge0BmCt6NAuoSH3mmO
SPpOR7HNwNt8G/AmRIoHZF9SChA+2TGwulmRo4jPBbYYGkOBQeiWmFpqasXWc2yApEQMqMFBoTBk
rYJMxA+1dbKDGugXWIWDbvZHp0VDIY+M2q/QKf9AxlWUN/HO0gykdJOw28yPmZ+AVhXFDthZ22Ys
m+OUp0Z/bNAbcOhC+7A8a342tkL5Ju70wE8KYO3rjX0xKtUODzSjztc9TXFpgbmeBtJoSs3znx2u
uE89CMw7UM0pDzWQ2bJEKUfkhw2OuSCNhuESquOguS55eQRGRb5Lhor5VsiRa1RDEg7ZNejcc6U5
NlAhfosY8NN2AxpffbJYHALQsKLu3TsuojLttX0SuaBpifL8Ji53w29VksXHIHNMF0AqgM0dDPnL
UI8JcyVrZBeBYs4tDn0xWK6fYct77AAnTOEpHn0ANwwb3x1RT0lLUuTAFjhJVz5NaYpQJHNbjjwO
7ql3S4A8FOzkJfapbZ14Ncms39FVbzU0eNOiFXnOhQVAMr4AEH6F1w1et6RVS7Kl62L0qswOswUt
pWfNFmRGMZaQHzHsQb6mRqB9HkzkTnthRZ95nwIGzeq0qyhGtkW6OzyXheiPsdYXextQr49ofio2
g3D5C+7ikUvQmPVV0R+DGn34luZp6TuuGLd6nFjXQV29RFVs7/RQ4lKT7mO6ElfwdtFtmjoyW3SH
VA+cy/w8a3UX3KUUAU3CuL1hJbwrBnIMPcCpy5SjucXFq7jcDAZ287LLgm3oTbi+leOb49YDKMmi
HhVCSK3gs3RnWtKMZI3jPZRomAPoWui2KO+B3Twlw1E592Uc7bW6eF7cbkxyUQ2nEvUhAve0SBSh
vkwTWnnV0hYUFB2P/tIa+zVBV/hrl3r5IWnabtu3df9VDyNw5ZXruo69p76Oitehi87cxeWzha7/
1zi3HKTA9HJPylwCQly2AD5KxhIYEDKKrmaOgLRSDh/uZG+2EwDw67TaR0i9IwmPItw64ScXeA/P
uCFwr0lifjYmPX2L2kTfNV3CNrSMDdTSpUVdPPbGCPTX3vQtZVaiiuNkcmStabsOEBHAjBkRnmAC
xeXMLefU40177Zu6R91T6j6EDNwSJCvRmHxFvy0ykQJZf1qSQjK8nwBK/i1XFiOro0OTJd+YKvSk
Ys6wikH9Z1PZqDFJ54jXf2OtqBKUrMJsAHMAQy6smCphARQFrqSenSRqQbzNHIYiLgY0o6GmoP/+
lEKayFuEwNl4GKm4idn4362GJBzj0/CxzHoOdHKj6PFqgiJhcXKqk7Iu/dk6dn5PU2Sdd81YfeFu
4u5LEOisU4UEb4ROB75wZM9jtcRNzvd2Et2lKr3wS/GZOaL8EvYRUND05G/yYKHGbwIUFevWQgUg
rdT4HCC02mYTALFzNSlclwRdR+6KjUa2mzz+BAzH+iTUQFoa7mSzB2nwBcKxY7GchSpWg4LuRT67
8NQ6AjPB3UUmmo5WLl6Gpe/JMTrZJrKeUzXqm1lYl7g3Qzdcn70b3HrMc/KbLdwRoKkayAB26Is9
vcuW4KS+lc7RUakZnSjKvObqgyyfRrQmchLK5saf1LQmzexIQvIO6KHzH6FzNOGsciTCogTZz15B
5XeRNl5daTgnGYyPM5UgyQIbGLbAcz7NMiEBfxIDa37dKjfy/S+3oRDWiSzIdmTcRR7W4QBiw8No
8FzmnNAx8riIyFY9ldyB86KdQPk8vxPp1UcpaHrztQCCNDWGTm71SlzkpKQkNc1IYVf2tLV5HM0p
60VBvsty8U3QXIhEYbqbigKIkXfPWMKneJMdUN6Mmqjfb/HZg55755Y6nYtbUCQnlwDLB7+TWQDT
O3XO/u7TBcLB51m86BENr8FugBvC+cckqMatQDnVuVVXEFMYjxfX2c/3C6gXAoKOF3RrFAGnIAHF
nhvIxuaAX/OD15XQ0p3FYkJ+lZWwlS1AUks/XhHgqPwc9KA7WtJAv3QBWG781EuRkle/fiW3+akv
au7rznBxvHACioiTX5bBZQlKNCIt2C0ymklHjCgYA43rohjABH/Rp6TYjHEaAGwBS9KSoupwyPMc
8MrceWSoWkE5dfHpTj5pln2eCrleYrABv+9oWHuyprB6pLBTfDKrIbtYYdU8DDxYZ0EXXMBDG1xo
FnSt3OCikK2kNkw5WMq0F/yJp+NiV4l6OjW1d47ML1bWTiM/1gJZQCdqQRQYAG3/YRn0zgZUrZ4x
3NJjd7YjDUBw3H2IIokgt9+No9IOcSkNHu3ZGVj+737k4U7dj2oAr4iuo/MehKDmporQowYAqurc
4zVuHyynL8+0dvKWrVC+qK9Q31ueF0WnMzgva1J7wmiPlqmtqnBCex5qooq17VRoZO095BADIXGr
g2KsUzcBvWdPUxq82NQOicB1oDJsWQBDmi4mNEOB2e8QZp/WfLXoF3NrYNAkYCFDsZV1IJPZ+sad
pBN+NwBxpz4Ruc9WYBtPTySUk3aVkYNfGjJcHsFQTurtaT3/qUJsaXTUy+1yjo0K0+oBh9fRcU40
MC1xj5nxhZTom27QCoT/lACPUybCCH9PZ12mBeU2NI1fpLZ7OQHCW1lOrrUZCvwDmUlan201qIPJ
PHTYMrpxNRzv5DVqsm/MZgclG1FG64eO29Hp5nwX03Gzh64L0r3Lc+skAHsIBgAdZ7sI5KMnkKLh
pB0OR1LQsNjRMke9Wo2CRPjdqa2sRDOTbOoVKSjeHPrOcHEmm2XZ4PucIWkCBMM/PtVNFPIgPbnl
KBhYT3p2tkIUW/fZIN9iA2ADcdGOx7iL5ZtRfxGszL4koHY4e1mToQ8CYqSn3q04/tueJ0DBroSL
/bLdiOgrWCMHcKYAOTXIefPCS9zJKrnVAcwV8JZgVVPLPC/PNq/kSxoO9WOGpJQfgoDpayazcp2m
YPvjUae9pcYsBgxVfOztYFyTFYC/GjBUWdVqDPp6pXu2OEs5fJqCAp01fdICwh0DyWnIovZ2STIt
wI5cnccXs/+0dWr0XzYtKNTUo2igJ9Cz/k3WF2Oy76bk6T9D3n2kctT0DZKGvb8oQPZUrPMM29/p
pQI00xGgBMmJhqYP8K7thuREMzSXm3sH3KWkDLrfZrTsgrotUQYP4Z0byf7NZbFLmCXenUcgB+3t
Kp4fchdvWSYSha0MRKxaq3nHfmi8I82kWtKswVsRHAFqPU/v9OTDa+/WW0MayU/02lzfKcjYMLFT
R+f67weSzd1yftR/m9/o+QhQXQ1t8hvU9wM8CdfAfql4bnvqKwCTDfbMgNepTySNUCgwz2b9v64L
FamtTQDvkHtKPQ2hrjhzyYHieWA0Ow7OPmMcGWyOjuZOAMLcETbwocGNGz607oCT2odmNiSNUXoA
XDCAl0U+JKMBrNJQZEWQ7gCBkfhJC4zEEL+qPjovY3ens/JQo/X41Hq9iWZWK/iHmtfZcxsFqGNK
JXozG9FvY3U0X/Y0qCaIVxIUkfOZfVEU2hCu0GarzYqsFSjLji03wJu2NrdlWAo0tYOTAZSfb2jw
Dp6Q70K9SpbjB71m+oqWpOAoYgGSpuNu7ZR5sx1+Ab4F9dScyIzkYjwHbR0/0SJJpXU26uAyNgyd
WVORsF1WTaB2UU8hE00z27UReMkcNu6rEhXdsgDInHYJgKILMC90L+Afod8MqeNuakUQALASwPSa
3gsrmfVCog/7UhnYgt3aI4kNwAUJbjkV7MOex0HzSCuyN0z8Y2fD/IiSjwY9QqYVEF25N1wSWwpk
WrsAHSWtu7bG1ESV1TDpJxqA+GmckIgdVi3LndWiuDEUjZmEa1LdSBcnDX3hJ7P30L0US9CBNBU4
n3Q0XT20TW8+9KDb8q3Mq9AYZANe7ENBS9zyOuegeqEF2S9WNAuiMdriewJCKTP4MTUT29L14QKc
MkOqLNeQhLjCg/FYeczaL7eQs93iVyqIBy75vjNaNCDUDHd0DoqPUAwzpv3pZjqaY72OUo/52J71
Jy2WmX0mL62axhUS/ykyrsB0xnZKwdmBkTM4IQEAhg+a6tGVpyBaI6WVgbtxvdjRDL1LKLD48IVD
JfDX1hZpvkWGdSx3NcC0HlKtesyLRgD3Pwc8O3JK6M+U7WYwTdCKGU67Z2V3O4vbuJtl4cfszk7+
6TvoHY4URf+9njSARORmgB24hsyj1wHlTRu8P9aNoxJHWYGiPbKPe3OFjjtCI6k4UqwNbhFpxeoR
t1xJlG/mJbeRHZxA4QPEXlSNxCGqPcusOxBKSQGCoWPnhK0/g5YoHBRQBYEgE6eFQJGWxAz7TgpH
FoPWzeEI86ScRmAVcvzt1CJhBxQVvTXo6uYgDk88sPs03irPam0jFaa0pgZSjLW2Rd+KA8R7+130
4U8Gi3yJQYp2ws7jHVbUG+v+uLTTZkU4AReqzD9Hg93sqPn1rjeWlqRY3EimvKQWit2d/KYdl+w4
1x56FFntKYjH689Go9B7VGPvbEvTJYoRYmuUixFJ/5uGuSwzVG1PeKAWOBpumupo7d53y82dc4uO
ZipQUdThYe6om2246s/L0Go6E3P/7yZ8/g+QLtfQDNAgAsJOM2zPuGvBr7NaH1AlGD3PQEeoF5Sb
0NN/Vc1ofVMTpD6tb4lp/UJG135NtVGuATVUHHB2MJ+j0coBjw0+xLZpLuEYjZ+n1qm3bGh2dV1V
q4WJZsZLxoXgOzONEzfOuo0yMMr9icB8x1uz2AVAbt3oeGuveo+DZLH13G3dusWjRZzGNOUW0JYs
vX/XoGwCfXnKhquW87gBxGhsjagwANkoUYGmeM2endH+ESlK0pl6tP7SeIBVooWRo53DCGt+pCU6
aLotyuuyTakD2rfsgQGU6aK41hUX21aidw6VAchfhBowKSoAKxmG1eK6zG0e/ve/nGPf44YA0Bvg
PR6QgF0Plyt38Gp1zMsEl9wgyysN9zwwXMyAMLna5uAW+1LlDE1BaOQxUwFGI9cAPJ1WOmBF4i7K
gQV/nsHKCuDBnFDJ+txRjYIxhe6pt8VTlBrh1YtQek4zo5nQkUGtVMDDvLpqIIWNuicLuNBej5ys
H2R4zsCbYkVKp5Up/ibq+IsNlBPcx6klaJvYsXa6p0AF4Z1A6ghYsj4K1ccr8ELaHe975rs24Hh9
4C/zS9IfSBmoK/VQ3Y5rpQ2ELFS67mczchMD/kGAGQEqzSgWzoWz2W3xNZSbXdTtnvcVojdt6f0/
QC08zfvHP4vnWK4G9nOXe7Z9/x/KRfqKgV89fCnapN/H6oTPuwaDsEAeOU/VetHYiTrnpeWBlIuc
lpYHFDd/cQPVLtbg3cI4zxfd/IhSB7xBYmooUPt4+K0X2dvqI/x7FNP1snhLBhXqzncxa+Y/AdoS
rIMLevB8MoKLwP3nUxr339Msrb92w5BvjAbV1LSMcJMcgBVyMMPiqA0M4FjKCjiZKTpgI3YJGytb
vJPaANiZ8m44anUCD8d73Ojr/hSF3o6o2mZGtzYsDky62FqrOuxFAe5KZAoL/bzIS9NCqXjriTXJ
aGDNBOKQDpf0eo4KcJLNz/FQnL/YZbjKP+QTNhILSR1pC00cXNvTzou8Vs+pcqBJLix1vRHU9Bzg
3OA59DlHXIf7Emh383Pa+gVYw/VjqCMTqfBVvscGf1FdIK9umopDjlzFVtPd/JtIfpC+tdGBpgfy
qbPxvVLgM6EaRJMbK8PV7B3J0tDILsqCiHZJVCsLfGXfLZgWgjSo7fbjlE5+arvAfyLATrP7G4+Q
1xmuE3m6h9CTjxYBgLqZZDv086BdXOF4EuSmlYdgCSpYuZ0xPBWQZ8uMX4lk5pEsSP477Cwx8f5P
4vFxCYM6wvfQC07oEnqJ82dokuNsnugAinTjfkJ1NY3MQkkvqFvBzd7GhzaO9fMsmtVda2lnGrBP
jM5DfaBFZQPcBWdBY8PdODsP6IyKYtBiYCud4npRidTM/pjdyQKkD06eAP7Jb6vFgGRW14MZnqY0
yKZqjzmgGgE55e3FNGjfGkCYxIFsvlVdP61wUWFeszrO94KBKshFm/wlBA3RGu0P2RtuW151WaHR
tgCCHwhzs92ARgigLmjOp0mUzha9StomdyP+STKj26J1Lpi1wga9UctktWUBjHHRZ2+aytK25Bsw
XNtLexjXNtBmjCzMH8zKyB7axLLQg6qmJJxay10JHB7XZlTns4y0dZPCkGw6N9iBczo9airMEmue
KbeBV+3ezO2XRUnh2mkw34OgFB9kg82q+yGBhLppkRy5aIkIQN1c6F/KqWC4pu3NCw2pNLoLLtJn
A7LtUBB/mLj13RSG5/hkNmVWtgFaTLG+EbYdrkRZJNI92SC695CZaJpIc3ddFuF4zHhRfDJ7dqRu
mFyG7hqlmyOAcLTiU440iokj3QntS+XaE2JaSzP3TmUUOFeBUhJfDGP8VzhOb9pUoQag07QDmu6S
7dR3+TevR/W9MiDPCX/q2ZNJ/GahjjRG7e34BrxGd/aMcB7cxgbeD8qTDMiz6pJua4HVxRUoUvZz
wdBwVFWHTubRlQazQhUyB81BIzJRbEy0coDxCFyXiwnNcDZRCUb9ES9WRBIiKnYScOEAGZ5AxzTb
lNpfzZQZh17RI5Aoq7Ph1DrBA4nmT5Eltr0CeghHQeZvuyDkKbYNVhMae6cEKVIzOYytnNbVTo2e
6WCtQBrKB+UDurEqJSAp6Z0q2aTG0B0W0Wx9v569SUohsiJ77hTZHYkmAIRvUMuCDRIHUoiphtqp
3JUE+fZqkaHkXZxo+DeZpmBFUEJzakIe/B9lX7bdNs50+0RciwQ43mqWbHlMbCc3XJ2hSYIgwXl6
+n+j6JhqdTrfOTdcQFUBVByKAgq79t6jbmgs5vloxDLp5CGFutj+PB95l2C671U3FdNbil+l26IQ
ePtNrrRAUeSbt1jJilOWBVvqkZ33ozk7yWbqMGq1lkhPoODahs6wSuKdLyEFW2AvczOkaTy3yOZq
B7VYECZqdeX+3ZArm4eKOrUqHL9cJ6NlrclNM9Jck2cK7PrB0I1DzuaGLoGmDYcCmKWL8GGkPtGE
L90lGvn1FAAYkW4oDpVj/FRgEf0Vu5/vPI7755qH+CagXBQSeGX2Bi5zIDBtpLQCG9TdUgKUlozu
kwsY+F5MqQSVdsgfbB/AbaH67vtgPFhW6/6g0AZggYtQzyvsOTSV8XUoS8EAJEDpnDEuV8gNJHir
WzE4SgBBolYBrcqtMShjfeUAb6l9dEvvE8VCKyeD7IIey4JXlDiH59k0Jv0d6E2n0wDBtIs7UOhy
h6zFqdpioxbdQY7Bp8W+fC7chUFU6Ew+z5G5vbr6N2R1HK3DHHzau7KAkC8Ipc663vZE5EbEjDRq
eiRqhdKbnYtpCYMGxuyk0MVOsf+clpyFBC0KtT6cM/fSMvRjysW0DNWjpjGMTp0JBC3OEbNb/Oih
Ut8A5EZpnbDe9u5R25Z+qr2kRFUb2BLIDl6j+2JohjPO6II10IXlTSQ0wIOa130S3KkCLQNELur7
oWdubYhMoRDxl1TQosxDtlnCx3fb9Gg7YhulHTM/07gKVfUrSN+K5Gjz+BvQLUOarJsE2QlazgwA
ot1GlrGWQE+f5vUPLYUWr1cnZrvyg2COmZdQ9cfqiGZI/cbY867wV3YX17tBFPw1B8UACG+T8pxM
jL9OSL3i+Ps18Wv8XwC2uKIoPymi/e8GkRdHML8bFOpBTN9psrFub/2+BzT7l4BjDWTlyQ3VdiAp
WnKEltZzJI+DwhuhMwkpiD2jvYeMP2igoPtXu1hoJaI9UYsudWrga7j0qSV0YGU38ERi2qtAeHsa
N9sumhR+NWXGhuZ0Pe/cn6/zLMvQuvaZBDP3bz4JTZ3GPvL8cR5ssrQO7yrOHoyCQaqoDh2+IhsU
ilCCU/BsDiHb7ABRxc2ghtNiGuqTkUHYFviCJlxPHutuVMFC5GzBcodqcAHa3Sjqb0oykn/QQbII
63BNLivOnQ0b4+6OZ/0+j1UcrZhVYJNlhCgdK6Y1vimgerNRRc5C5iVAxz/4sUKJtgMl9pSDFbiI
3PAYJmF2mhzn8vI7W41SXFRiWO9x1F2GkePKFmD1AwwGUkRXDhp2dY8lZL6HYreh4Rg76BJWJ8FE
deJIQULiRPfnZh175UlhASFXFLCEUnexeUaTmmtym7Ep3pvzJBR1PclFFOuCfa8MB1gFL3oAb6M6
Ik8WrVpaO2kbOVIu8EtQQnShorWddvhGgTrlxFq5tGZrtCPjDpjWGlC30QQoRkempp+mUxSDbDiS
BhAbOFa+R97qHjt764tTsRGAQCN7bJqh21eZHE7mmMoz2EmnrQVmvU/Cc/HuyHPnOwRF8aOGgj7b
7J9ZF/1dA7x7QEke4KSthxMoFEF9n2QnjnOXPODX/kvkY3lpE1DPqpx8OIqgn3BwpesZAr9+9Stl
o6YM85Epwc7uvpH158mpjPfxZAu69rlOxuxEsXSByHMNgW/+WGVeM9tVmZ/+nIez2b8IfJF9s5jn
BDY0zwOXmf9kMRVu1jvQYKyevM7WSCMjvRuwCr6rPQNas2C62nS66wxFwzZOmcudN0QeECz2BHJk
7SJ/6YjiYHTWN5rBLlXLNkFm2afJBZ4LhUPmPHef2zgfzwJwNGz73vlp6/plk9kPXl3FJ6Z7RpLa
yIqi1ahs2Et/LAGrCyO+Ig/FFMx9YEjknWYH2cKuGfbuhO+v8lpgQz+mbtULCngDkZ2tatr0rpV+
GYPC3aqqmk4VKD4eVQrKgsnk0fcoEScvSRiqYDPwNNuhdQTKtXyKIk/NEWqMHvBuUS+Vy3NwG0iB
zRhrcFxoH0cP+0XiaVkuxOdiFOl4NlgCJO/g3pCT7GCmA30ixCm7c7C17QrshGSniE4EOLDzdu5k
1Gcr4UOwQa4XTJRj3e5w7gQeH1XgdeqJwNh3QQRmc21cXpvUCpKvdSfdM3WqjwCaKc+mdncVX07Q
M6HZ5luS2zW/LJNACfazaYWf/LKw76QX8jsvvi/7wT+72rKYQV4MkKIC98uFTcdT3FjPg2gGuqCc
w74bwcS4EXoQ2WyevjVjLo/kJBMGQoDFP1OniBr/lCbqhnp0x6gCYw2Ftzw02Io8Fb++G30mupsm
vJ7vRqHk+PUR4zjsUU6VpSkgPRFyoB+yamnuf8vaTmEBDta4IGqLx8yaO2QBGxfoRAZwcFGXLkWD
ombLmpCp+Y95ElRH3FcJNuGaesEDojqR3Z1jue0dMivdXVmZzZE13nMLkRZrRV66WFWRb1MbMHqK
ww/wL7dlBnjfxU68X+aKmxoZSt+XW2gN+TfpXA7ZBKLaWBFY4IjVaia0oupJ6lsFSsFrR4JzTlNn
zSRXSlNfzU2y0sWV+WXkxUSW2YFMw673SzDdgObuWpQQAMElwYTHv9IqDlsqMOFUc9aLLFdLQVoU
kq3C+/ojlMzLilCBGFltsmDF5c94EhYWnINqzFtPgiZGFu8YBUIrQI/QuUWlCHgF2eCsgqJqdz7P
UlRrwAFmg21XFiCRG+sSlaaTeUOAztLM85NyvTfqzcBPHrAvCvgobEPsskKZJzCEn+Sa2kwbEhW/
WnL0z5Yb9p/CGoxOTi3HQ16mhwI7znu7BEbSFNkDAysiuGMgpguh6NTeOVlvPdXCt55wNsGhNfRI
lhECB3tQgkxr6pY6QNrWF9bJ5JZMzMrrW5bFr148ceie2K297tjU7smL4gNryyfI+WS+Ee85aH9m
OGWgYZELNnIGWjYmXp1G7hyuoZMEmFxmWMaRgy7zDLYpH60kcg55kPzFfZz/pmDefPL6bNxYBegC
qZtoW+WM6z5Li4chG8antoPsFzhI+IqcZMtKaKY3Qg1HMF8ZYCIY4pVsJQQL9KVP2veWUw9KYrP8
q7/EiI/oZUhrQWJqnufKvcQsM/iOX5ymQbDt6IGm31chMPKj2awj5J/jdVyiNu6iX1d1tm9l36CC
WvuXvurH6tHWIjzLHKBEqB5rXqY7E2DmrSHB6N6602cwiSJZ0PkTWKns/GsyZU/QC22eM2lVt3am
CaK0HR/rbwMa949RHoi7KkCZDdkbFzlPibTRPVjQjXuvbAFARNXk1xH/D4DvB/3ZlC70r1j0lx33
+e2f1yAWEv9Xx04MB04QUwh8KPVyz76mUrdcXfTsyvZpqGrkcz3POBX6MjA7hCgL9VvU7AC1u8uC
0TiRyUbNXr667s9jZt/cHp0UDLMfw6glOx9jZz/dqrXsYZn/asg8G92URl/3yUNj/n13mr0voa3j
Ds3OADn6LgqraGX4rQVqSZARvjezvIjOZKVLGyhjF9j2S1IxpBJt0EndWKCci87UbFyFkXEmgv2U
iTsaIos2qh7n0QXOQ0a3281IgK48+hkfbposw7Hqrx4BB7CT/+q0SXbfeZm1RRWtOvCoGt+GtjoV
lTKfwe+i7rsYXwKyU1j1ETYa9YkBWP2M5dBlGGfpGtJEyFHQWzS1AZwOyuLW1i9boVFhsb4YPZiT
td0orfrAAM1EhTWefJXG2YlDjXXV0Nku9UF2G63mL8rSp3D6ZlhQFJvHUJccZMPZf7Si79IyN81F
XXKUGWTIx/4nY2MHxVAZPydVqx6hTrbquIti+bhvzI0D6qwd6TOn2mtlPbBBCbxCe2ls5CHtm5YQ
EGRl9Mx5mhzGoemhl4BuyFiEY7L6RjUuftS1aRjj9uD1rFiTk2xel9xlDjfOZAIY2zng1wt0+jRl
b68HgKWtzMrXhZcPr8AEsG3UoqIrKqzh1ZMdcmhStHe2W1dPeHi2aoqOHAfgb6jEkTsmhvwUVEn1
CM6jCf+reCT+3yJk5MaHsTbM2xynfynkOd8ESMO2rOiAxRd+fQuEf7VFXVz3mijz0dasn75Uc2hi
1fE2H+RlKN7Zc2ihWT91aAu2y5G3rwDiWTvXrfp4neSjDd2nf/bjQaFmLS5OBhZna9Drskc2Ru4+
Yt6Eimo/Rf1klm3A6Zx+QYbsXLie/bMDx2XJ2vIrG217XTgqeRAGDw5t7bQHK9EEM5HfrWtUp/4l
fX9XVU12cAGa3kQVwMgxc2LIKORWcXRldiCbo0H/1OK6RV2TSgTISBe3i75xcFrvKIRMEJEErYwD
ikhoO6MiAERRRxJYIyKFITR/2ejxX/rkpkCygUguPTaR758Tr8Wud9s5Jlia+lA/Ao2899OSP4Nf
+cj0dzoSXnlQRjHhzCwY3nC6BTh6n1yE2ToshF7VRRgo14GTGZNthB/Ow2iCBSHhnvfZs5VzcBn2
5pOp/M8JuCXxJxmGDUrM/c+NIa091obhphwt/7PZQH6hLVS9pbFmmpo7p+7cLY3Nowp4YChg7Mib
KSxD6jKDArce67hY2gZAjO3Ji1ISdzP2oO2kbgXRuI1rAhghg67Y8gLKjY1okP+3E32apo8CmGX+
ahaQb0K1mT4RUIa1qWVoHCicAucx18OpL3SJhwC8Gzl40AeTUq4kXVt9STjPd0j8xbPALTl4DXT7
RZ+MAIjXK1JjIU4Onve7jjnWPfUgL97uS3Cpr9NhAB+a9jYf3kF7Lei+X2i4qKTblQPERpbxXEcg
IYL30sfskvvRc532l+P/eX9ShEnsxNkVKGLxlbkHgKZ9jbscp8kofEcSfWpeS3l2orB+ycppvM8G
4y+yNjY4J5hw7Q11UUYmwCgk3OM8Jpmehq4NH6a8dj/ZoEelmdPAW8dNVKv0mEHmqNQSE3lRvV9U
LZAO9iAisjiwD4QgBfWNrgELDYUPTL1HZl6c3i7h1KWQxRaVDjR6JJZEY2V/oVKFjIFEW2Rhvqeu
77dPqtXsXE7vPOgoKnsIQI55ERW79Rw1xr7zAP2GeS6K8gUSA0kQjG8fUR9zDbqEgu5IUdT9dxQN
zv34fhj7vatxpcuDRnrKv7N1GWBhvEohMfLxVNJDOj+vZKzp0V38fuC1m7DFbwtNO0cmkkuAb1N3
1QMp+wwo4xMAlvysYnN6Rhkrtn9x5m7I2Uye89Dl0yZuUZSFAqbWBIkhfofJ28eAnGC7Fa37WJ9K
8rQEuEFCfV5P5YD7eDMB1Lqn4DJ1nNvM7b/MU+nb1kVqnx03/+/bzk4d0SKbeHFrL/chGjUaxvyP
oDvo23cKXMdOkbYnGvq7z9AV0xeK9/S8H/98vy+SOxWxY6uBwkPttTfUqnX3z7Y+RqU9Fpios9PD
/r/G/u4eRY3vQZFm+fbq5i7hmWlI6Q9AABkNCqU8gWWT1yQPyJPFT0gCPGe2775NZm4iXzwV+0H5
4I0o8xRb24BDMxuvUBOb0ye6ABiXrpmdiEOTCJxS1mV84mCgPhf2FD9VMVSybCPZVbpHJmSBsCdM
QxtEuJhEJp2BupMi2QTRIRcuaOScrtxD29H7XnTNTxW7zduY1Qp5W398NgJ8jlzm5T1vHGgAA/19
01uoNxomQJ0bHODe+S5+OFrZZE+1gz1zm1XeixhM0MZbkfg2DcFtBbL3aPW/7qdCNT0nWZJum6SE
mq/TgiJUn4eF9YTXHjVB6f4dRHFyF7hecUMXslOL5/GvuMVNLe8jep6r5smwLVAczyDZubZULB9c
FjsHSGtbB4BOioc252zdlqr+CgmyI37tgp+qnG7Lyh6+QEvPWMeQ8L7HvzA9mlMPcV8zjvZVn+9w
ohTc08XSqObOMdgWEoke1k3/cExp8hUMVR404H/Zqz4Mb/85R6iTkHHQFJs+j4ezRCnredQtX0LV
qGjtHzjCsfsN2SgkDqxpb0rvh+xDAQ2gj2E15MFPTq0RwRiqI8jXdiXCltkDgH1oYrrXYk+GERVf
y+z6k1BI7lnAwX98HhqR072XGT6GpWEFYhdse0eA7HAj/TGCsS+c08cE83yp6efrCkuKdeRDSsZ0
7deiAcOdKZzwwev64j4CcJd6ZMdTGz4wp98FFtQpQEjkGSvsWBKATRg7UhxdXLzX1twEV39T54iB
tGe5w4bBWy8xST9Ox2EyBIhdcDdysAF1HUEY7OYezc+8fGWJobmnm9PHKGX86ogpupnD/Ho82CaU
DNIeulerzgvlXW4/WajNwTMSXV6MIT+2PkQpr+x+ipqIQnCsr/SA3GlNlPB6kLVUXYCC9Y9ZaFLA
DdxdFSXuanGASarfN1lonycL8L0pt8WdNO3+HKvUWIsm5d9M+0dgV+HXyrXU1qvC7AYV7ezBTwVb
jb3FvgFLdivqznmRA8/2Ich7Dq3K1SeTd19iPYMyKlCLDhLbqkH0RxR/gsG56eQbKJz3xVj+jU3J
EweFx0NSok5AdBCbn2o27SLdJdswWONeTkiEdINjP1CwYZXduRTpnnrcAaLM6jl4EWUXnoDNf7+M
AXdyjfAPT+SxP9zUZdUY7ZPRfrgaBiTaf8wyJSj9RMkM7nLRnCfLTRtMqP8cSp6BBlEzG6JHAXzX
juJMrn76kxy2UTh2J+Dnu5OnL5Biw9aAmuB5R5P8gpoURX3yU2sZPscs7iX6wjPPeXGn5c408vpG
y3TUcvn0EwKNbug9ysR2t0t12lzQ1jfSXjmKjbMn16VuF1VtqR1E5yVmLnUjY2wVKG77b/9yI2rR
HPzjPovXmkAnaIPpe102QAMXI54+ZlfxUSpL7LkwsxcIcILJSGTf/xgxGpOcI8ai+mzjJ+hQpgGq
Wse6+2p5wRPzu+5ZRE14E4CodYMzy+4rn+qX2jb9p6jEVttzKmdN9iKVX8dalE+QM/Nva9cY1jTP
5NY/lOPxxzQEJ3MOVcrZbikHlK5ZLh9Ha/oC7H22AtVcdaKL99H6nc3L7RbPj45J0+L7/8gEWu6/
EoG26zMbtWOgKcUnu5ITFYDFB+HYBo9YDTS30FYXZ4hhiDO1wLDy3soAXpKQTjyQ/T/DmPouxwp8
S3oKafIaWuMZEyAuxURKVvWpKXHeoHuL/Wo2C1WAe1Vbf89hUI3rVxSyDLNcYW7yHMRwV46lSy1L
P71ZPJnbi88C9ZV8DbRGsfEHVuw5aj83Mxe2ipytGPQPOmuGJwmBudJybuhiRUZ/zIxia0GGYDZJ
p8pR7qxD0szJUCn/4VJJ1Nwk1oZDah6Z3SIab2ST93hSdJMusWrjfW4Zn6aueDeRvQztfexYyanC
ugQMFdwpz40BPXEbaDjq0WUwUC6wKbCqQ7Fa9RO/8u1eQhDqTN66NcGYRn0OJQyofULpZp5wUGm1
FwIV4uFYfB+brLjvZKZeD9yLitcUP3f3ImTf+35Sr3aTR0dog49QZYGz5AzVTB1E5Klb8ec/P4y2
969n0TORjHZtx3NREWFeFRep0p2iEfDZR194cnrpGt84uQyFOKQCWRlYVmAbpvaLLcoCaE9APPLd
M8tFTtChTFufnWvFLCTWwRuNZGe/cuxwuh/MTN7/zgFB+uogqqrApgmZ3yhAtpgu1O0p++toz5Wb
RdjBgznvbbFD+y1CTVwRH3uc4ty1+lLgKAUlBIO5py74mKvdn/9+znVxFjM97jALFateYDtmcPVd
doreTXp7sh/dKHhM8UycK5Bt3rhVi0MuXaks9euaLq2FvxsYSOS6Snmyhdiq9dJ7LcQeIuNniNWI
b0U2VKPBSxXbRfxs1KG/Y53pnjonGc5eBuYt30bd5wWObcafERTN5iDpWxE+bYGrEZjN8+LmkOT8
cB032SwCvpo765irAfA1YADCSOQ3flzg3VEY0AJmUrzkbfIzaezwp1F8joVd/2hA2g5SvXSEXEox
7XyBzcWf/7DYEFw/mRb3rEA/mgGEMH33qnhKxkk+VADBPLrlSydEeoflQXlKYrD1JwVSvmk1hiuv
KvxvqLAHETb+iDIKX+qyaF/9ATk/z0yBWAbqYJUOoX9rJyby3GEOuvnUkV/JRpeLmLlZml9aZ3oO
UXiB8zVog6PGGNsJw3pBmUZ8UK5b73GQ5L+2XQZouJYHR0X1GsuS8DYHWfO9D/mSVZ7xvyEUpPZp
Oiq2Fo43nvxoGk9clSNWPwXrDq7uk5Eu2Lj6UNBtcErB8/choIgrM6D5ENhmYYW3pZ7Iq1ELvw76
SG7x+PGV37b1TV41dyV3jXsLdYiAfzc8wf4h77ZA2IbZtsosHJGF7tlDHhZMWxIopaBXB4Ai69Uc
0o8lxBIjFJLQPBRjleEhb4wJt284uClQv3o2w67bFmJM1pbPrTNdyDHHKNDlrewyrHeLe4mhVlVG
+OS+urmyUzcYmuxU9e6R5iQTXWQVA9loupG5LcrBQNEcbn4VQzYsaqYVSm9AQa1Dqq63jk2f/vA9
04byTeOgWKKKbvgE2XYc4qtPcRSqlRhE+xOkMF6StT9AFstXjhFXNwoM/YZcTybgizhONIcV6CFR
s616H8rvIe+gTQTsSlgWzVmTL25R+6vWQTE15yjlZrYP8Jc4gJ3zc9g3DTsZY8dvY+s096ZU/UiS
+EsZJCkqeViPY08x3tcFqE3DbkgeExNqYAE3TJRy1inyWE7xCTqL3VpCWebFdlsIhlXBdDaczt2N
Rtjs25zx24pb42HAse4NRIDdo+0NwbGQKrsRrtCbDPkzYl27gsCLOi0XnO+DXTrOBhPYjV8ePP5C
HZY+tVDAggN4atKgK/dis0ERjsWUni23QyFXi+t6oovQi+bFqLl5PWyZ8OKTz83FdfF5l496cZeL
pqB/Lw29uOFFwEWT5lruklZT8v6nWowXt74YefHP+u0HWmYG2a1//PPr1fKua1MZTgMYfvItXPB+
vYbE4UcxaxMgkx8lqKJXbd02LqCuuTg5pv25SIV5P9vwao73Q6nAQpmAWn7bxKm58YRrbXIr6Y9+
iuJslLnYclw7IIJ+gPyve59gy5WHFr4vHb4khjEA8qGddFEGTx542INJtAOhwIedh3jTSIEdB9mm
OClR52QiCZiNSXlYAqsi47ch5/sw0/dwUeK7UikDhQ1SeHhU85coStBSvnoBKbtYZ2Awf4njAHAY
b6hfkHH5EfBqQwTf80lUlxUbB+89wGGC6pEcg7ZBJtLYGoRaABio2NisgqoUnVb1Vfw+hsKJDHyx
Xc2DYkpjS3H4Cjrrzs3KrZtnw7lUQKe3XlhuAPbqzxcX1Q9zl0JwKFdubD2CQmjs1APSt2oa632G
wEvd/mIeGtjruS8GdibSUpWePKyNaG0EVlYn+xLJRRCagJkEpzvhqucKHGnAAN8byBHiMgQHG0gg
stOF7HGhsMquzKNkhm+v/DBPbi0r+BlbNgqejEIc7JSZoNuszDuFbPidrxJ+E4ppd2Wnbmjjnwgi
+W5DA+jS6KHUipiF5Z0Z3pg9iksh35Og5DYOQYAcjwa0SBV+OQHmXeVejq6+ZJDemrTGh3GerdS8
cOEUD+LaCcCHZOwFG1eqRwmnAYz9U11CmAUMj8MJWGrrqfM7oEBH0ALX6ZStqwbaCnUApoa578py
3dhR90Bj+wGHhiW0FlZlmQKcJFn1PzCt3r82kYyBINjkWCH5LvOdq4UnzgFAMJNnzoMzjgMInDuo
Nd2SFG0QNvWGAQqOk3LQsaiKOVABzgXSSKBiIVtnR7sc+GeUovARg8XQHS3AUo6kZUqaqg3nHByF
w3fSPCU7tVCpD3ZLM4whXzi5HCeBULEB3Tp4fyyQie5K0X8DsP8Xlc/M8EPcQL5mSaAWXWbWn6W/
xOTIeYPBGKuHxBAPk5YpTAzjjiVl+mDpXoQe+ZjT8M+GG9+zxBSzT/dq23b2viemtZG6Ad5RRg9N
9QqQzKwS28q1h0957rEV3oDNX8opb6cWJ6UgxoZuVNL9DYKVV55DkSc0gVlCCqR9Mqww3U1DYdxa
SSUOf34Z29cF6Ywx1/ddN9A7MNPzrv4vQbCDgsQm7B5ztwWMYxUPIWpXOmsb+qKFBoj0jlkUVNA0
zat7WfBpYzmZfAkcQ66CoC5+WH677iAnFK042JzVkIx/xUq5K1YN7nNk4ZzZGs1vngd5LNMXqAcJ
Ag4mW9HitTP27i2+PnW5SfMYT0WkTrarCqyavcy9nYOg8dCBPxTnjkYf/KUSeytTqb5ELcc2XzTh
KWBG/QAMFdYiBs7Gi3ToNnMRSKXpJHD+MtyW8e6iLoR7L3/+K3L2758027M5trPghzRRyHm1lw2i
IZqqyk4eawHqtLoE43DrDU+hylAR4ETNfdC3w00tp++j23x3XJv/DcpxBd6MTHxv/Ei8FiFS7qFd
p/d9aQYHNzPDw+DX4t70i2HjQqr4tcdQ/LmDleeW/BCa/nfDYe0XKw7AldHEwbGsPPbWBbvWVe0X
2av4GHRlu6WoVA6fm55JJDoY1IEZNsjZ4A53kR3jDF+ZEwpykmKTB0X+KYO27F1RtI91H2SfuBiy
T6VvbpvBiB6p50pT4oCXt8dWRwR4Je89nOhsaIAxKSgQqfqRJqMBnqNrA0AeBmEfvLc1Rtl0VHWX
oaoPtBJ8xhATptiKi3zTK9+8QAyTwwCFmh7gJ/txxOvOdZz0ESuD9DGV5mbArz+E/vwhWpdp+iAk
yhfIKds2fcwiCLOYDGczSM8ixAhEuGKo5twL7aYY1+tQ6xoG6Y7X0xjhlGICmCL0tXAGYuh2zAdT
kh/wdj3P4yPXcghjBcI4HUM3HM0qPIGA523+NPHUFOc6q1AF2w4P72z6aeof7KIEzKFSWIm0DET3
lhPeFbpHpuXyO9s89mMY6hTDG9eX4Q1PTHOnXMNbCcmCz4nq1nZRgEZw8PnRBAHYphm94S0ZAeZV
oHE4U1gRg6pK2+PM5EdoqOCRyIbTAv0lYPCM8bU9bCyZ0f9FXvA7N+7OC5MU1AvFq0rYD2R7+GPe
ZigHsFW7pnJobedA3v/OnjXRb+2hB1kRq6ugmpL9Iv01eQIBlyi9nwl+QQOG4suu0GU5WJGtxrQK
DlPsK5Tl6D7x+RoZMLY2pLlmmxfHCsflVbJB3fUPqKIZb3nPbyH4qX4axnQH5vH+LRMS/NFOAxB8
7cdI7jnNLk9K81M0sHQFTm0kihn72ia99zmQrVpVYRd87/1kM9SxlriqY4jWJcFfUYC93JSN6SeJ
Q8htFSp2bswaLMBdOByCwE/uBYpQNj4yTsfMq96yHAUMUIZ3b4Sm1qQW2fxIoaK8Nzk2i78cbsYK
nETpIXOTIql/Mc9YQgFqdAu8ZT8CqxKFGMCwrgUlM2Od16zqEClOatKlyaFMmSoXZdBmlceb2rRf
QWDc7JJpck5D6zunpJTuibqpgnIg8qO/+sKw0O900Bz5MSYmDxkXN3Ubp8HxW/2ltvLgYOkkZDg5
39Mqy+8pB/kjkWH2muCo7D4IwF6jI1jPY+hg1cOGkpg89ccN9s/GnOH0MR4UVdn7+NG1cxzmDcV9
qFKcjZ9tF2JfHdKOCeR6IpAu0MU2HQubxTJ676e6fC8vFIzkL64il5FX7sVBU1B3mXZS4bj+8y8R
En/XuSvuA0WsV2fg7THZdVYwAIs9UG+ie4yTqESmo3RBeSRl+Q3sO5tSKxoNPP/UZF7wOpXpuBGT
Y0Cxk+3xAxaBQwIX2y+/KpBvHT3J3k1kd2qU+NWszzdXDtkW0QmHRU9Xdh9qUPfQ+9oMAbRbaI4m
Mbc8ZgcAX7HNUyhcC8Ey9AZh+nbXA/u8p27qDa+BVQcPNhftU+6Zd3FQlW9dDLTgJLNpS90yrpqV
j13vHWuj7jNenWuy15C8Oo1tCtrO0SnfygEEEWlRuDfkdcS6wNL2tWnjFvzG8b4TeIDzTeIPjyIR
Yj+wEapB4NYwb0TW3QlQQj5kgXi/tFDaW7lW2x9KV8lglVl9cASv8zcKmW2xZ3/1qyIBk5EOSaGd
ekBlXbOSeq5lQum0Z69U6cHyzU9J5wKeHRtPiWtX5yYtJFCv0vtiJDixLTyQreCMe3xMhfMXZ7H/
JUIV4cZD6eKpn/A68kGxU06T9wVsbs7OD5sdYKf9ekmeNxHYrihjHkmk9Vxr6vbUXRwUTN4OCJA9
Oa4mQGo0W2UiwfEzksjHhE13jS4Lxt/Yum01nwp151ZXuKhKM9V2sZGj1nHUossgh+HAICVUb1Ow
Xj/1YiqfsNpTx1Dn+/12BOvt0PbdujIztp/7Ttat/RzyjBSNYpfuoLIHUFNCbA/1OOCE9jiwpE2c
31hR5RzmbtfY6rZC5gAE0zqI+tQKQomEpl9CHs4rNf+0ds+RsdVOh7KIp1XALWMbxrJ/GxxvT8De
dLIYNoJd/FiWojtNwqxWXQC2Hiwu8D8oDO8OWgwWTmqQJoBWU/LNH+Q+liiBA96p2tcA0R6CIZcv
qppuKWDqogwsCBAuXkYmZiSeUWyJ/WeETVDH47+tun7LOxm+hbKrQPrp8KfKAy8mwIrdmTd+dTT9
SB5xnmif7Wzi2wbkMM+dB0pNp/8/yq6kO1Kcy/6XXjfnMAgQi94Q82SHp3TaG44zXcU8CMQg/fq+
vMhyuFz1VXVvOOjpSYTDEQTSu4MQLyn2I8SARYcTPI7aVps6yfgO5ISl2+vqexsD6KqbVm1A4+2+
54Asudzs3wbsYS7N2ioPZtJagD+jztqW/dtUayc0QRTBnkc8LPD7i+e0Ga0tsyaxl5xN2U3QQgca
PKp9OhRBdcB+umyxHUB9aSdieynZdPY5KExuAg0UeOkZAdALaQn8inGr4fj9NsAZczE6dn/T2VD/
70qwbLDzbb/5hjpXkW08FmAu7wZdV2vXCMxXPzsabme/ZRzQz0guKtADII+F79XFT8IfsnjV2kUX
JtCo6c/UUwxwv371ojY75EmH/KGqvK2jLew94+d3MWLlMcKJboO1q54Ltn63VzI1unczgaSrAZnk
RW/lErIwfeE9UD8WYkjtvfLc6TIOSyCivCkFYCxz3Uez0u9NwQtY2xXeIwD/06KJeb67dALhtQK6
NFjB7ch7tBxe7qquHRfBnOymRn3Sk4VfOrR81ub3HnQuaCSFgAv95yvxAHd7msv8T1ei2VJI7v6n
K10SCkCFP/4mOI69u+CjFo5nru0GJrpsPhigKFzOIujCQsN3btPh0r4maXB0P6XXatGrLv0UoVGf
sqBeu7hI2WWt++iBS7GqZ59pLG3ALszjb1L48f7P8SJ1jKcJT2x/F+8girt3mqRaWW38Ex9RI0w8
AUsUHmHWyPheS6zzgi6djtkch2QprLC79AUiYerv4okapvsOSO9Lfo/liwWwFGD1ZsLiRYln8jA1
QSzp4YYM1Sk7LtYWs7AfRG1r7PtjP1b4caPTmCx45FSA1F03a4o5VV786i60h0ncNoVUevp53KWD
0unQOlG7EnDZgrwBTH0odskhj57LFUudvMFKPt9cXgtlttiDxcXAEt1UXXR/gQjjl6mLwTduCVBM
MToUM/z42vwUK9JNPBrdroQrEERIX7s6a7FWC7rvHD5dGotE0GEFu8Gdrw4pzmTprLgtsm1ptvJ7
0PpYUWO3TMpuOAOB94ZKufxe28BbRhaL1jRIDPp7MSkP5sx2c28p77bpuxS8P1mt66zQBzrwbFTb
EV8JaiUCEK68L8HamuAKDjpRgwBFIbmFNh+dXwMpWIkAQmiDkS8vgyjInQ6GCzQffsWbjYtCmBrD
ihevlraaW7cbLZQNYdoFzQonXg2QP14UZlXCyRTd1wOWcAHWal0Dn6eOxau4HqxlJpsB2h6dG69G
FCgXNYSKl9GMR8rB3tgIXh058KlsFcB8eO/AEoitqBskdNCaja/RoWjiR0qgAXzysd1TarmKZOBu
TL8b7kyf/Q6bium1KOJ2YSpDnkj8pK/aejkCEbv0Et7eqsl/FW5vfANyP93zDl4u1JSQhVgBZggO
JBw8v/UO9CyimkFiYk52dXE7BFV5p3QaPMGb2Z2TaMIqdl+pRRO6ZuUtqGkD13eZkJpGA1VBmKaH
NCmF5klrMGXvpmkInip2Q1f+86scAzy10aRfXiU14YubfXqVpgMCKegOlwkZKqCiiZ///CrTREeL
PC0H2HdheZ5V8ueYF3pNK3Za41Oczv4lNomvQ6/jcc+FgZPromIQ1ApiJmC09ZYAw6GfQMhVMTsU
YkJh/6PXKMbZjbLMjOWCVUPzMvoe24ku8pcib8VL1je/AwaLX+NUqXPWoAIPtemXpi+CJR4MnR01
t7g1/ho6RBnWp/NQLAd+d/tiOkMXbdxBg7jZ4g2w9teDBtdo34jB9VYUxFcSxg10mkizbuHU9Ue+
ZQEaHElsi5pD6kC5o1sEBgQdYX0MhGkV1tj6PfDZcyjv8DU44u4PkwDo+MfruAANVaig2kyV394y
UJW2UKHFZyKBg3UIdF5324hSbMcCYivJrCkx6QI99eTKLVhy+a8gjabsDGR13Iyz8JJIU0yjr6Fp
kcDNd8TmVpPbd0XViOexH8F+ARol9SxvlZms2MF86FM800BZA7ZZ7Lw5rrGGxaJXvRZznPJ7LxV7
QGB5SDK4Eryo1DacHQnlXpVxFW53QN/N+jYfKSSU6+RwXHAKiSeHEGxdWBAsoahubTLeeUueWXyJ
ZyF5lokjz5A/6E6zXmMUpHYA3CI6uIQDCIr35rZwOmhVplbRLv0O7qrp1BxlWZf4hZpPh0ZCKMlD
jY5iTFXoFnhbl58yk0gdUZvWW+qutQdW4jz4a/bAi36BjeBqGVeAnoTU/+mUBtFwqwbaQdk/mCFd
4MyVWjCt+i01ta8alJddM6RmVXuoQPBXz3fl/Zd8PE27D+bg/8pHDTpdgOQnUJ3SXh/vikDp2zhn
BqSyk9vaCfQthejAGcg1HLzP8BqjFG17APNCHW5JHddhuDtGIT62wfoaK+dJp8p66qGVu7/OJKfa
vLWhpwLr+PjmOlGbevyYYmv8GqKz2HcKWMA779epKe562NfUVisX1NQpEP5wmsPtWE2uusxCPXRB
Z5ghi5L1W4rRXPQKG5XufKj/Hq/Tc7M0bhKsvj7eFsosPKhmpUx9eqdoagNmTxtUIjUUYqDVYLZx
sM/KAqBkEAvfPG3thjGFmyikzBZ9F+v3tDHS0DEAgbF8eGf7AP6eEw4i4tgZUF1E7eHY2VKsExvF
kpqPYlGLVL+YvXMvOjXGqOOGYP6mECHyAKPJGu87lAkUUBKWezdktb32Rh8W0M0A27KpkRsDcNTz
1ObpssJSy2rYtCkHmCsxe8yskE67qdx4QVEfPsXyOUdBHd1sKnagtHaWIKM4tr2btQmjEKwq9SLg
kMJGAUmFZdMZL1bhvkaTtH7qrNvXvtJxiI0I7D8JBjfx+HcJLAfElIZkH0Gg/mc0VK8BFm6vEjKP
YL8l9k0LzQFzFvfwjaoBmjLtQ0nSHBTMabvdMm+MXIu9L6Ah4s6Hvjbdf6sNWl+3nxgY5oxZ+BrZ
tvOXQojnJrFmfi7vuDCeSPGfFP27WeGfzoo0zqB/rVyUE2aaD6ReDte8v4tdxwYsbw9RCdpa/d4C
4Po08TY6fbSGuWXk5bvApt6lb26VbadgECtx2bkoaQNtv0T931lfSpaV2R+BTv+pyd0BGhTburec
WwYHlYW0SnPlwWSOH2Ml/FU3v/hPMM8rwPMSTK3YhGJ5Y6yyyOvhi2Pkp2T03TvN6ndYcFh3cAHO
QzztNEeFPZaVdMbkabDx8yM7/MQmr31umL81Zd+EmYCUksnadN1ldnSIy5L/y2ah95fiH5vrVXCb
dS03sDz+pWoFXaI0M7qhuesgHxDgKa4yzYdusF6TTJc/M26+6H60Hl38HZuxGrKtVSbj4z8lYO2Q
3SjTEcdqBJMJMLAeX0z8sJIrNf1cOkyCTpxzub7GBNBRu0b059IDK64qa4i+pJnzVEGVPCyhZg1i
vW1fmtde6Ml5IbBG83acPBvGcWJGdp+iHnvPuR3tysRtIF+BJnVETHtL1ECd1TVmjPUPRwpxoFAk
2xgMiQVKBNgIDyoX1esp9aAsibPI1Aj2H+1rd9vJ+6RKwCSEwdHhnzd0mfMXMKILFKLnQXqd+QHM
3b/8kxLJsszSYjjnJnZp7Vm3qemBb4tqAbXV3sw5UFfpNpEOvkiih2PhtTsqdOIAZ9BZR2xdLGE0
C+n7rhmXU2YOD8noFffKesGe1fDQR9XwIPFOLtw2H7bUtKzJPdhdAHWxudeDG8gDhKYhPJwEJxqV
1w1fZ535DYWmLKRQXZXlve1+pwZdR3XT51kT/LQuCwsqREmBD0otpZBhh4XVESjU9khn2dwTlPl9
5ubRhlqXPBpCbcrzx+a1ToYWd1lDrZsC0pwNdm5ebIcBAV10z6gm9vuuNBXqXtx6iQ3107Xa4s4R
ibhVGpsTbOytl2wanUUL75cDdDmKp9yptjQPTWuCj7WJhie/2o92buh1puHGoTJWHQ0DtbC2GHYd
9O6sE8XoUGGBh1+CWfhjTr6Mox4aXNWO0YXz6CoPehglz9M2WeVvtQ9DZ1VMMLPFXqGqZR9ie804
G23vHuoY/0Xq4OWPWIPKZqddsnYq19kFLHMe/mZgZznuwVUSu/+NM74G488gDUJX6PSGeGpituUA
eC/Yjj7IVVfuGnVAuRq6tAW+rV86/jwJdXpBH32dpHXc/FDz/NXBQm0CZf2512Ar4mEaG1rzw/Ec
H+b4OMf5n+LXfOBsP+XbIzOfG40ij+EXxqoYgss813ya3ytZgpddoq7uuk25jFm1wT1BQTAPd8U1
CSvxj56EjWpHokm5HCD13DvYSo+PLOHNczclaj0Vjr2rkia5L2OnC9PJLX9+ZAQ+aLuUEWEj576y
YE9CGdARPGJX8R/mqJ1sGU/FMYsCf0e3SHDXuls6K6fqG9ha/m60jCFZzc1iTpvGEdJJHymfYnRT
/RhWGwVU9jhW4qsIz1Hw03HdJF9eXDRhCd0sM5DMVjG5bBaGKG8FuyeFJTLV7NOpPEdzWjKnFXJy
T5DdizFjFihAd6W6UXUgjQdRefEWmhcBVle6Mfb8zwfG/RNQv93mGmcVUK0QSoyhRQNdib0nCkjc
dvukhaJGSBLMhMePZh0Xj+SeKUhtOuP1aVSDd4LJW+RY+U2rXecmw7MelOyCmC19u82XFKQDMMzo
gdOWO7T5TZxBBY/iqF1DFG8eUDjDduhTXP2jDE9rcks5LgqjwFm04eWcwqVrlAAujP7qn9fwqoFw
bztAzCSxiplxqdp+qR3TQ+k6FS6kcNEWxgArXzsyQlCLIFoOSxCIgQxTqLnBV3Zew4SP2tQ1KNWe
6Az3wv7Ag2mRUi91QJX/Vy81wQe9b70I0PoccMl0/uLPh8oZZkZ3NJoL8AGjJQUdr05vhibAIQtH
PCbi/u8WYZrh0WsBoDB0ZrF7Rk5ZlmYVVAhquaGmCdTawcZXMEzgLnUfOacoKmQLsUCIqVwP2JwX
yypy80VsfHTLQkJwRWisNimT2pczzeY5qvLRGOJ2E0BIdK8AXrFq7LH7MHeKnaOppI3njRQgSTrF
Zl69rIWlFzZc4EEpvfa3tWMfBThHYRMN5upTP0Ddf4yvi/TeT1S1/dRNAz+1UYUMR6j0HwqXWKvz
JSCxYl9eDF0RLo/9Pg4Yqq4fU19e5QBJ7o0/ei9fRlCzoT8EBc14ZVdtvFAdkH6O49khLBSsWzo4
Zh+dspaFcmrsS4jiuW/HO1FirXPtaOcUT3b1SteQjeCmZh7weAj6VQBWiBoA255nBltUhP/89OL/
hePjcTNwHObansdM6yvfbCq83O6AJDpD0AjMZZj33joAfG1Hl49YSHowXat0sMxZl30rA4A7CrAm
fothVQoS2+9q6J+x1Ii/21ZcLMced8DYSfJFkaM0xJQsTtmsMjw5sEjogm/mxOVNP/n4Us5hd2QZ
KKKqXlOTBqW//VJD7nZiXkAoXxxkWvjndl4yfLSoLxmg3D731dxK1nioAsMLlYpbOgSd/YLHgmGX
OrW3j2Q5HbDdDJ8FSPOgZtPD/cSDkmpuyey9rn8D17H5YU0sgE9Oo25SHSiwgh21Av7WeMbn+TgE
PHs34hagR8N77B31qLykmu5A2h13rqUgZJwCahfx0gKXS5vHoArM45cm9Df1vyAE7a+LBOb5HGsD
7njA2zCbBE5/vt2DbNz9z39Z/x1ZEz7ieK54nCBuAUMA65iMI9xanHFa94EG4XtKxYspnVVcmdaT
16viCN+6cWEMSPNnKFIBzNlJBaYDvSbr6DZ650+lLX6YcYtn2Qk8aH9ylgMb7KeSHaGm3b0A47BH
GaV5CqZ03BeVB5c9bfF/+Xxa9tf1KlZAoPnAFg3qaFbgmF/kWeE078V11MePftOunD597LmTQniq
kg+x6WyxSeo/9xCo29s9A2IIBrvPMeS1lxIGPnvqTXm6S1slHqYOhE8TggeU1WqptyqCmuFjD4XD
c+fo8hi7Vb80UzP54fg6rEvGXvw6FmtQJbvdFIMNYqTiGyXUJrZIHFhGnuFEUi5lAdeOZsqxgCnr
e4d71X1XJPHWr816cY1hYyFbeObQbCmFOtSQLQJmFWe7SNpN4ncWjGZBLoElyE9KqItKQUmotsIA
3kjHgIvUXgPwMK2hR5+EuCGNMoSE3DMEzwGqqrj3AjXSFR57UQIzYSTi27CYc1vFv3kmpI/meDUw
veKB7HdT6RZ7kUyQIpn2+fzFVLrO8HHAZgo1faut1oFqig3Jf4u4g9CqB/0uWA5638DdcPED/azA
LjrY+GOjKf8BQlzcrBIHWO9oVkBOvejnGOQVlmHdObWgbelCeS9smtx87LTBl0Ot2tsWzOeNkfjB
vtepPsTYJtj4ZVqerdw4xDZwQHErsuOolr3pDsfe68YjnYFD+uuMYlAvwNY5s2FTEJQSqhtwdvjn
+yYj3O0sgwrroPf/+S+GtR7HV24m65q4cf4Fl9tNhVR1XSaPgHmUh6pw7ZPv9NuGTAOpqTLopiYR
PAKjKnNOZSe35VR2dzkYU7dxXC/ARBjOdcmnVV2z4Rzn+J/RGcU+9XYebD/bgS+kXQYPRS1XbEZW
wZpEHbUCfs2emx20uTYdIMhr6u071SyED3lW6lVmfyhLVt6DzgsAgQIKOiqtfZfa1k3LvOShyMd8
29T9sPCcPnlI2kodPcF/RKIKi8Esn6K+9e4KKz6igGJ8y80mOeaG64fULNyu39jQn1xRs0W5CNSn
VO+omaTjb6IyGDwOMHSeES5DfH/hlY4N9nPvGqBH5a6OZl3Upl/RLwLwr/mCu5ofPPqEjd0CYPXy
aVSpfytb742yvKnD6noe5Foy1HC0lLvOH1l+AnjloWJQXo4jyGHDklXssY6CgaJl198tfP0d1UL5
zbQBcsJuJkza/OZ7rQHKMqOxW5t8AI3YxdrkALqqe7CGFBsMna4bCHxBpDyygjJZXvvryvppZw3A
9FYwtAcZuxt4v4GKPv/Xg9Rv7/ycv1mlDw+uj1A0uW8gv+PxmpTeKsO+NGkQpX2E1MRAZMCeSg49
Eg6l8GZQuwbOsCAx4gqUrOMKMh+qhMDXfMEaaPd1DzE32GnWcKjhw3tguCJUXR4/mUA7wQivaE99
nPR7VNCmDTyBqrs2ShRcXVP+kvfFDS8b63dIMwCAlVQ/8xLECb80IhjZYBuNYZ0DbNFUHCrcptca
wIl71xeAx+Dz+1YId5dnzH9OvGqP/zI7JbJwT33j42xuTmblh1hHByuKeTGg5vE0Wnhg5itPO9Z3
b8oE9sUzZ1YWH++n35sItXT4VrnvUOdcaGf03lrh2tCyY9Otk5TpHi8OVveosT9SbpVkIhS+DR3C
kbVHcz40Le9lOBg9tjNwM2ozM9tQ65KigWoYqzif7iIOq19IG9vrqXT6JX1T6Pthy3JhtoKfoXMj
7iR93uDSpX8t1SC/sYp0MZyuazXDCdo1hA7GBa3ahLrJRtdZ9UAVPCcCRk3zh5HlWFvZgVHD6KaZ
dkbXcPA17Lra8Fi068t1XDc1d/6Qw7MshqCLhHztMhaFvi9R22OGeKRf6oK9NLy8NqBYJh7pwQlp
1AOz5e7oleX8hUkD/zUw7qEqBw+ALoHB0qTF74xhga0hUxT41Te37Ps3twVQO8qz4qWIvvX20ZHa
WwQib7ZeBMGyqWyjtSWQM/aZ/lZbab+sXcu+HbXC9mTl5HsYAacn1AL4Kh0i+dDXIBXBQS5967A1
Pn+6mqHI75p5ezEpSsi6/tFSZr6vy8CEC5TGr8O8a2lDzXPFozhZpnPTmWuA1w7Ni2SJ3xNUDId5
xX7NpkQaUkBIIM3EtBpRBdzDShMi5vNZLIZ2qWe9Z9qGKGeR56ti82VXojcPXg4nYYrzwq4W+ANZ
aIy4pQ/9GO/G2Ddffg/4qF8mc0x3tijHlZE01kteiDvt1OlDx1PzBCVtyHTNyUUbJwtX1dMJG2PF
A24M8HFEPkzMpxUvmjz089gF4B0lkMROmoXWEHnopm+GW3nvSQejKkvE8QMg2PZmGFS987DWqmpT
HoyMFbCAiv1TnAHhRmcUG+dYOsfojGIph0ko+B53/4fcf57TGMXnK9J8RmZ8K8sEZJBZOdxL1Xib
whT30pp1wVki7G1ewZOXYnSAjGGytGZ5rmsM+8ZnZ7auBpcCzJcqbSANjurLBBpPhGXiFkDjeGvn
jn4sZfDSjfA6/deEAoBVaN+EXmVn79ix3SUCNSloRQJjZPn50a7L6GTGolqqLJNvBqy+B6PM3v0W
tUyNp6y7qh4h+DWCdDGVdfoYlJAb6ZyE3crIdEOrlS4WHqhWpmVVP1VJ7OB2yfIdNc1i8pYFVA03
KFY0T2URZbh5F/Gaelnp6Y0LJ9gl9XoRzMEGbOIuqhSKWHXpRaim4qewwTM1vnOTQkF+qn/ADiAc
otJ7hyc2qANR7j3UwOpuJugR7yg3yGEb4QOr+yW3AST9Qcy5w5wbBML/F50E7+saFNvnjgsnRdfi
3Atc8wubv5dWagZJbz9cfttQzd40sGtdm26fPArADULYkeS/qewnCGTtT7jL4A2vWH035YDoAywC
BpeYxF0mZLbwe1/+5O3rZQgoL/AizY0Ht5QQTJjcbu/gp+OGcZ0vU9lmr3zotpRrqOpW4Uv7Y0ph
ycZb3j5Yk+VuIXWwzS0LTj2QTDehr/8Gb6nHwbKqx6gBpyfAMnFFcRu+zYVVvY29SvBLWA27PvCP
UK9PDmM0sRUkY7OzwdpfZ6hasdUYG+m5yhlbqfksjl5q2wEcQ9rZitQY8dntwxZaBigduuzRLjv4
Nabqezpid5XSdGL2//J4G/x5TelaAdhScNgysbR0TCzBvrDObJSR4VRUgw4D8D5K9t4ePBpvT2fW
x9k1JvESYtAAtn+Xe027jv9/xQCuRtkAPibxTCW8eDcHM2OQ2uSw3GfFo6pktP4SpwyKXYZR++LP
TKfXfprm4tk8TzbkZgSnjz8uUpBh9MXMuY9/uEEmJdTDKzNeViiO75s/H3I8MezHjgNEM3fITrtY
M33kUA+UbrzdJJ+u4S+jqINidAZUM+yar+3/OO6awiHFEmZyUmvaSM153q0ySB4v6inGPqsnwCf0
oUtSteW/aJrPLMU/VZpdrIvg/O75DvYmbMszv4p0sEnbvGatf64sB9u507Ia3PI9q6IYz/SxgJp6
4W7hbJ1vp8it720POG3IZOAehZtbKcp3pQeISLMTAURjmWHV0PbmuUTfTRolCXAEQI5CIgUgoyL7
1VEYMESijqRBR2JH4xmlAt2hYFvm5g4agh3kDcvORLml9s/upP0z6yq+TVpoXVxjopXGKVV6BfR7
b4SUB2fNNbML50QtOviwiwttJSzQDSL/TOMLCGKtdNLzJaU48yWc3vAvl6AY5Q3+cBfP4vq6sNa5
YfGHOE6Mc9AmgEhPzvOQW/52NKDxQM3MSDQsuadoT82/DgK7TYZVwX9eZb1hQ6v83D2DiVkca3/4
DsMgwJsh+YjtWWz/CDybLQUDhhYkBf97LhYjWHwvChpwkDWZ0hVtHoF+/xOYo+BcR2WJQm4Nrt68
qUSjZ7E6CGo4bNkGQp1q1wBQtWqyJwcPnGHpAXI9wuEQmmHsd94Gd57MsxdtGVC0Li12hmUw2wyi
LPc9j38Nx77nr+Hab++zvDwlFSo0UPW7s8wgvptSv3jKcgvO9ginclAn1J/a8LLwdVJ3IzS0Tai3
9WMGBw2wrKlXRvLOmecY/pgDKKAwSscAfGXXgyaQ05vLwRqAj5y1jvAsBopDKfz6ZhQNPjRMxEsX
6IrNxdAdXClIusLnZDYgh3dj+TgBcBlOypHHzunBzgT5ErSJolpTSoGt8kOJWxXMiZEMDTL5YGNx
MzcoX8Q1dofBbd9FWTwYDx3j47rPpvyyj+cP0OkOOmCnReEfbaOqFvSv8N24WMAN0ziOetSP+Et2
9A+GVEq8mZUTNrQrOA9n5sBuknraE3+EKCZtNleaAKFYXhknSZRWMPR7preBEhzBxeVduRBRSO2J
V+zX0LGF7oqnu2FnuPkE0REcbJZUe6HLXe/1v0IUH+dmnqR4vz0JaSKGvX3QnfSG3girKgcUAcEq
obekbY3kjkGalFqUwaLpzuSTvKEWDS/TQF2Gl0M/7FosJ8KADyvNg33Z18NDALfy21zA0Ewkjvre
GEAaAA1ebN2ZgAmLyUPV8P6hBi3lNhERLPpYrr+XMKL8j2mxSCBJMQ9v59mw3ChUFOGTlDhxua5B
CTy4vRB8kUUN9GzMMW7g+43Tr+2OpUkT0oDLKR4tnvJeOZdJLjEamTcDPE7p9NMgansVtBM9yJ4q
1ztpD7ZRUDjia1+iBufOBzqzG5ghebLm+8nKN9c4DCDgeitVLBdlF2UrykPNGrUYGgeWyHRy5oIE
Zp/8FHFKoTaDotWyR00H2AwsCZdpntTw7JqmTRSV71evH5Fiiwga6RBFnx/9qWPszSoUnZ3vKUaH
bto4ZTHcXRpRlB3+0zx9/C511D77tsb33DCtQ86b9lsHFQKAD8TLDDHb5sFUrt25iX3mWyaN9AFa
N9XNWEGRbFR+83IdzvGU+ACztk3cV7+Vua+A9IctdBOPgMarMochtY3S6rVNZ5Qzj4AVqF5THsVz
y/NC6Lqr5WijupAbUfRAZ7JpjctZ+3HWJHmy05EHQdw4r6B+1okNnlCcZ3xwNuQv7AW2vQDrxTxN
jeY3vdYFhIqxX+0KdnT6LgeOm5eXkTCecJ6T/HGaINQ4v/ovf8e1Sb228tLtBLWgQjf2HlB1ex+k
0ORd1G2FB48iR+VQD1GKvTn0X4JuxNBFudYMGb60fw34mIY7GdSRJ/lOOpIkWtmiah/a2dStr9qS
pE75pdkn2Zn58MM2wFCZeijJ0aGDet7ljJq93dU7Xw2nL/EvuWzmFSUgNq7BtPo8nrcd27pikOex
U/Uid0cHZkF59Oh00YZuo7KPyg1v+2hNd9ugsoEJ9vpHmFFlpxI+oJe78HV46o/RI8hOmyR6q7g1
3RPmzcdzgdEUT91czfqjQUg5NHLAzJ7+SAMK6/vU8BWgI6DyM/6t8FV5ZwGVco9tAAUfXIhNUZMO
jaHaBZdFNNd65T3FMGjysL0BWDXqciOLFkOTYuc/S77V5pg8gJWUH1OK+za2ygtHLmM8xcNVAmiZ
YwsT+w73wAn7vFHcLGM7bhbG3DRVOuPN+G1DKRSjPNYVGHJtl/ZzhAXwgSI06WW6efovscvVoMQJ
FjTkpUMNjvwWdRJ1oEOba0g3Xts2STle24alfmUqQDnXqad/o85r/DJDENULbEu/oTYLO9+ql/eD
TOW9ArMjDDK33lOzN/36zEA5phYdYJAnNl9GOV73mifA4JvhiB9yQDXyNN94KJat1IQVt6jS3L2x
nHGdGtO4N2Qr1R4V+BX0Mpu7zKv4w0xaQXnFefpo2YNnX1pwm8Ff/Ll17fv/jat7YaLqZEAMyLTT
7z68ihNneJaZVZ6KBGonFO6ArV+BPwDP+jnL1cE93Gv7O6ychnsvlyfKwkMr35quNFCEQRY0KVMg
BZIWlZjL1MxshmdmRL+mBp2xeLANNR2UV8qbcT7A8T6CpgWc7ItYmBaezOdf8oF3NzVs9YQV17vZ
qNbeBBLlrdbPTpRxSY7ioj+oIFhXGujy5WWs0D42260U9saJaQO/PMGUxTLsRdFrCxeY56brVxA9
ulz6coWPC1JKObbAMwrH2OCxbxPHsYcNujK9E8n44EIGAKRnHmwDK3KXyurY8+gM5qKBy98eDrLO
cwNBchoEd+z0rhpsyNN/97Au2FrS3/ocNH38RxU/DFh4Xw74xgSoNGsNVuocjOnUE/YRgJf615hr
+tc5Lu0qSoIFS6cJ6lGYg+akM6coAZO+Dr/2fLyqywWvKXR2mZZOL/3t4MuDCcJmUNwEETM2V3XV
dJYmIB3WLzHq+BL7GC9mBQXKoAPg3/cxz6Bx7zvOmU9Ns4CQSryhpg10y7mOvRrFUWBTKUYHK1PV
KQjSLap80LCmWMztnW2X/Dj5+BCGQV38mopmERYYIAp6Fm5QO+s+gU7dECfZ3SBECnY5SRVwoEgt
C1Ix8yEoPXYAUuCSQfHZxuuGFXiz50F0oHia/hQ6dm+v4SE1jmwMpuM11JjwfgaQEByReXrqUH0F
UcAsaTbX65qNcJcwha1XkKAQ8cKZX6+rgZm5zkWvF9+6LrzG8jFzD1nq3V3/rKH2QdWToE9m8jlq
xuLF7kHNsxMHBcq56fXNwkxG/c1qanaQwHct+BxvpOQhqkLTycU647HBFBTPtcw3AtKFaxqeNCP8
Ahr/AUQiHwsxj4UUB0/XW7CYjbtmiELDmcZbA9uJt+BitwsIcpXraOSIfXRIKEmH1iCMDXXwuZfO
mtF5ciuYkl9zKZ56qIvASPD4JQ7XVEgQBjfXcKzT/tSz2RkXL+Ny3fm14JYSHwIhb+zJ7k+2A+0e
SEvAc6D7fKCYz9NfMe4s+2pk/0val23JiQPbfhFrMQ+vSc5TjXbZ/cKyu20EYhaI4evvVpAuqrPd
5/S990VLigiJtCsTkCL23qffhZa/memPqKjo/Hq7LLuEAaltiPur9siH7Bo2fb27xN1wpLm0ao6U
2Bqiwi6qUfHZh0n4RwbwzWCD2QYVvemqY/rwSA3RtUzgLxBZOV4Xu94Awg+g7YQfBmKJnIUj7Xs/
P7eR6QHzYAHRE8M9M9SZASoz8njbG1m3iscRFFGm2bhncOLdmiHOa4maeeMwgJvhQA6aPUfPY1kD
ANb230mYR5sC6xnnFDRgYOx8EY3TbEwghjZkE0Nlgz9tDiBL0U0Q3zI1fUPxNu7JzzWg5Er7p9LB
YpjFvF2V7QCRWD/i+2QAX5ytNxnuZwCx1IbA2y9KKCDqiiZXcfXUIIHfa9WWbMJFDSP2aZgcq8lQ
H8QYp6kJdBpM7PJXAtWXdpTz09KYfx+SI4gkP9XC/dJ1sdgupmWWEQWAo6iwxUa9f12OZizBNJe1
0LL0OtSNCr3AG4+EyCJYrOSu80DNg10D6hOkBqoJiCUUYeGI5kkUdvMEVtebjYbkIFvbbEGhtW8S
7zLpU3Q0VFNGFkSxqEuNNXAINSRWHR3n7uKaQwsvdrHpG/3bAh+ixqlrdmp5moO7uLnvdLHNHRtg
NTxT8a11rDMKvXDwRt0qScCdUyfaE97DK/DSJKhR8kG4t5q7KjweQXDiIlF6TCGW5cgM3hR7kK3Z
4/iBsHjUtMyHAG/n7xvTBWSPbITbI0Tf30PITiYPqoE7I3GfA41hEzROBrLptQE+eQypV6oh9X43
/A/TrCE3cnCx9G9dVL7IwjL2LTZrV9/vtXVj6NUnVPnhPgLVxD9Nq8FTA6R5K5nmoIgYh++aj7rW
0ZHGa+945cboIEgRdHkFgU7h70etAAGjWglgzOoTlHNBrJmVkKeXeLhA4cw+V+1wa0BVYW4S4Y0r
spHXQ7FbtaZxoQJbsNysmjFztrpm4O/kpp6Nep3ar9ZDp9ScQL9GI3LQEoOoEgT+ffHZqOles0c1
UG3pqK0w9XVbxfqZ5bE8aeJnUQAhsCITNXpbphDkYFtDww07iSr9TPY5jqsxOMQwhSGDHoAX7kg2
B1q5yZEiOY5RIngPPHTtpjsmLcPeF8D2/ojNODhEnKJt9yKO+yOqUyIL0myjClC+f1jJ0E2dZ5wo
YFlmie8hPW6EFAm9Ex6OPjLanV0IcLcEzdzI3ry2E1Ccd3YaZjiGKiAHflniye44aXv27S68s9MQ
qudIUSXW8zwSEGoupQ1trBCv+MWFaVM7gGcZlVwHrRzlCci8B9Q+9rsoreTJVw31rAY4+C2KLrqP
Y/JDPexBdAAUOnpSRSBgxRwKpAVjpD+jcFmIPK4sAygP/ZoYZKAeWlHM3KWZFOkbHki/vKydnwBR
iz0rYPxXehRMHWv2k9uDeMUqUc6knh+OrZ2ENeZhHzliE8WdBOVlznfaWNcoEmPyJWPV9Dzi+5m7
OC8kS4ZXxMQW4IBRwyiJ0jOq4f+iEcpmEFbVSLfjJWkeoYZ3XpCGOPsfTgBCfpERRClRxsTAHwAy
V6cAXaulGhpS08dgH/FVyAAYYb+ePYqOlTwDx/vwSLyuyxLLxGXtxbtcYFlhGNStYF5bfRKKGdWl
lxW4bnwZWsvYEWuQPySgOsRb1sIIdEcQRPRBFMsGEPWq2MVEs2hIPQqj4Xss2WlJjp/d8XaE6nYQ
tSkT8YpTH9QxTj5DIU4UnAY7ql48r3otiDjk3V4aY/Wi4j3TATPMwIAPdZGQd6cybCt71whsYbBU
Cx419Oyed/hKa2a1WsbUm43kX+bQcBqtGiznOrgd3hcjhzsM1m2dSnnIPRuXMRkpnFuDsfc1c/5M
i/3+49CnnZdxBvwq9MCyAQNMjdpAHzJdxNpPvP40pAZ1dGGk1/phMVHvgzQAjUVq1adZGWAZL3MW
tQC1oOh6N9T0Lxpu7J+DMdjkeuF89WRkbWstN3Y0TKDjmZe29Sa0PD46LZgIyD6a2ecJ76HPQk/j
K/5//BXZi6IEoQpEKC++Z5jPrIxfTSd1v3o+CiSEelb0hnH1wWJ0rabYuCat/lflFHIf4z7ood66
MI4WdL1dFTHbOtdugRwuRuz+Xd2EuOevFdLQiNh0C7MLU99MroYzMzUXR4fIYVG3BU6gSY3hmPc4
j1vRdVFtN0IEtftzUpTDnd6C8RN5Mu8sNSc5JRBCOY3crMBB9D4mY5GWePukLjXkniNpjB1FHabJ
qMo//usay0JWjJM1S0fxfJGB2mPSxhXHqdgGhW9liOqQCMIiPVAermt+7Qu8skVCty6cB9YIagGm
nxII0lFEPZX2hXoUQj055relaEhNUT0l5mdCYrZSXCs2ZhdCblbCZA/AHm3IR02Np9e+GEHludjE
2LlhyxjbLba/LwQlmf5iFO4OFW9gGONIXaGA+dTLgJ9cidxNSN1Oi8ZyRV3y+13DT1OA0jlnzIP1
mDs6DvL6j83/lQ0JidtcmtYexzHCs/99xf+wWAXZxBxlZ/gQtBqo0o9uU8hL67XdtmQJIGM8cp/a
qOtWiYLz1oKD78rp3/Ky6LZupJvg6DJw/mVCyx080+yYiFi+8igqtjEk0zdJ42BYxgmwx/WwIq8O
+qGnIEg3AzhgXqmBOscBWYf0keJ1o0GpmYm9NDkdvCbMqwketIc4j8A8V7QgffJAjHCaNGg1U28Z
ooCgg2ZykmzIZnqmOOmqKTpwaNbJRYxOdqXGhYQrcujPld8iN0emJs1W2LW659kmeXMA1MU6BlaF
tzu/ABDLM5ITyaV80EcZtJ3ivDmSvVSyV4uTFT6UG0RghAnoQePOY98FH6E1H4viwc+G+lIARBfi
fpl8B9PVphAy+9IVBZ7TLofQho/jV8bHKwV4CTZENDNCJW8S6PWlUiwBpYRSseizb3gXLa9sZOV1
VD3PKsfDLRWM6h9HW7UdSPPBfw1eJ/XXOOPVHwRM0EbpzkE2BrvJ5i800hKYWmKN+hDYj34VxtYk
1x9cUTvU+7RMn0uViKYmjVGoOQjH3VFyenFQTxrND99v+H4eKWrBeZaeVVdLeN9ajXezM1UmB1zk
kHhG6l6444iHZhocC8cTr9KxPCVl4W7GWopXlNyD0Tlh44q8GcRZnnCrCUeWTW2IGsyrX5npQ1SU
7avt1kNoDZ6/p1jdyeSuRs3xGklJnLnU7BCjLLdeTYKZJ9J0vx+zxssOOPgHJzyEfpa4CdzeN0V4
8thBBZYIl7NzVOocz9VWlq8mrxVipGChgrRdliYHgc087HDYegK36Byx2O9jJVjtJLd3uY2vw+/C
/sO17BYZSbANQd99coaVPdXJZpEo+q280SJ3dOeu1QqmWoEcWkX/jaCUQn3hAA3sRG/eONIZYBZ1
veAshIT6TOEg4y/yDZRzbIi6T1l0nrugyonONOYGZE+1JDgGPt6c1zT5Fu5PP6Bcz3fzkFac3Woy
9QyfWWEd1+WaFvQiozrr4O4JzL5cAbnDTy22XSV40HCzNjsnPZHRUJ6RgshI7syZfhgl9xTiB7f/
3y7xYbW5S7EJuO7XwDNnW8icfyaoS83MABDpOj+zttCeKyE+c4VIlvnwW/tv4mmd8n2dzJqaQw2G
TnBsD2uVcfgEqJGDXFK/Jk769xFx0ufjNPuIk55Gf5+Hyom7VZZ5ypfttCaelmssV1TeJVZdfxm9
++jTeCgUkWYBhn5W1WuLa90qFbUXAZpX56dONYZTpOm2HSFSNehTfqKe32UOoAPvQV4xjCBSmC4u
OTwB6ozVEq6D0ggw2aFc+20vLqUluy1HTQGqunNxIRv1BuGKC/XEGDcnrcFGUE1wVUM9r87GYZ6m
19PJggbdYbYtq1CviUEZmxcAUN45lmvQx/DyAGl79TEWB82ga75/jCYAZZysOkCXJt0+GsKp9T11
LeoGXWBDgqCtblZyuVJLUG3mNPbRywaUqlHXmfQGfJ+gTgiH0h9Cmuo3mgNJPrXKvKDuG3wFRK0D
2hVWPEqf5/u8GUFZPlY+ZKaUEahfUPdpYMABEdcjmXA7vsXRkBrysga0DL7JToud1gz8Dmsaopjn
k1fF5siynaIJVyET9oe/rq9iIzl5PmSEbnHLfLcKsr3hGHJFV10c77GLfVmT44a9MZUkrLYyudls
ekLKg78bX4DCqzZyBtJH6mTgw3hUaZMhi9YoG9ngnzOe7KQbT9Sbh8MEadXFoxlg5TJqgduR4rjm
tSK+Vg0Nf2ejkN4eP80c2u+xd1NpSPNpOR673Q4cakGXHngVZysNVGPYe7kXv2gYSm7Yx+aDrQ/i
A7P8OcJOJwgRQicX92b8Oh3LeSnzUn8E8/GG0NvU+GbJV01SmKfZ1ksIJuIVBQhmyHdoJDYOXGbt
a7nCrzcXJBZNSNCiNNxU6BL+gmLf6PvirypILt/IZcZIs9c9K8qHArrFO3dourNvps0h4U108KVm
nYy0tXejAdJlCYbjTRmU/ZMpTdQGFLn3yhIf5J5+L7+UNk/AEpN230fJr+3Ymz9bCJGb3jCg7rD/
7GpKnFqP86PR68OftTZ8132v/5rEOEwvwGsBSkEvCBk+wzOrxnazfCxU/Sk6IK+ePxYY7MGcaWe3
jwWCdB/FhyYwTOBqOuS8cZ9tQ2Hpe/MMqUX3uU0s97lWIpNGBURjluO27aSx+ZSnr+SjqBTnIxsO
0roNBZDDroc1WGPTR4qIgZTaa3YpQroI2ZjTfzIFQDEUj3dZ/zh5qGWgNSiiA0Ju5Q6QR6Zh20FR
PcHp6nIVp/DjdVQm0NxUH3c0GvMpMF+QDB8BNxjBjQHSYPZmjhH24an+xBTLhc7AOywjJNrxzAfF
hyby3XuE3cksBPIs2PZ+JlGjDrUiHJ8Dz0K9EirLKOuotZCGyM+L2bHEdYDl/S/URgbqye/rgz0U
/aNK2LLhhMDJXY05vnWgK8YG4bFx0v2oA2Bu+lm/kizLvkEx8XEaUTDq1iBUnlKfoU5wWptBnvyI
PP2LrDP9K7KN/qoOOuvVa+S07ia7eczBVIQCeYDSOBuRaxqi8mD6Ia9TtqcCSNSprtIqS968JM1P
GXPjNdmbRke+gLv2dYQsCSTbsxeq9NHLyNsYwoRKIg6Tcjd3gXPOx68BAJwtjgu/d5D1WmsoqMbv
fSwfhtRJwkY5cnM6oVxs+lyAERB7Jf1oZCD7QSGJi1RqWzx4mvWQaoX76g91+yrzMFMDskibnXGc
Gz2UwnNeg0Q8d/206mtWvLp6nF2zsnqhUadM5miukdttnnAvyF97nqAiw2XmobHa4nXKsnanA+e+
pgkeb8ZtOjbJKZuc8prZVo+aYiffuHj5t9aBxssrhAz6MFNGK5++lX7xU3Cb5d0qB4HXSo5SW+lt
o+9Nqk1yDjWgsM+VqjuyI8vdp3Xlr3RVqUQNxTvFpO9bnaGWqT5VRl4+5xMOVUakAJ3cC4E6TFFq
zHEspwiIqaFhzBUBMaonsBdtTHQLOf7syg7IQxU4KQd57+b963BeiqbResBC/wz0H52h2OQgSW46
pXc0As390Cw25Mxd8D3+TyE09z/E/YcQH8wtO2xgz/8hdrmsmPDYXs3jv3/Su2Xq/my0g3X0DLBi
gSq5PVGPGu6akMxVDfXIVo12sM1E/mkx3U1dHHdTKQ6Pexy2Lis7MehePOMvmaRMkeEC2qH445hq
qPf/Y2uqYG1BWOJQe+0/loNCkgu67rTfGJ7eh03Hgj+kxFtPOUQ/OpdBY6Qpv/rAnq/l0A0P9mDk
B9xeq32mJ+5jMXbXvBdn7sgtFH1Av5VUqHyuNUXPxPbBpLngsmP4vnfKAt8cBWG7bVWDGd7K3BP4
yAqomzjPWczk99oZv4244f0RFAwiFl3En/HWMmwjpOihxvar8SBde/F5nFyGr3fWZUi9Tsu0sMdt
bO2zlg0rmskgdTSsbvNBhga7DcbbkLfCcJGY6Jm7AXElYHZguTsSzkgWzy42DG/gcazPOl5FQzJT
lG/7P/GG685YNMOL/TCygKTgCrgGsHK0lviL7xzRVp+0ASQC3M6DDbKW5SfD84xdB7aJea4o3RuO
jeaCPjs9QesSWudqrhHgVCmyPZx3qLkgwkhwY3T/KKYi+NM2nAdoiSdv3GHZdgKI8ojTLh93V7sC
N4vt/2mM2zEu+J+dHOywaqVzrYQOkWeQt65x1hXiwTngsQo22UDHcwcHp8Ej8oP5lflss5ig/heA
2JJtmoLnV4oiZ6R3XD18h8Ni0zqUAwYZXiIyiIU9Ulxe46nsmm4RUhwtp7jyT0Hpvi5T/dStHlm6
c7gP4SmceJo4bsG2ZZguMrBtvPBNvdjg/QgyGcpITacV/bBuawcEvBAtWY91jnuUL3u88HtZt72P
BL/qK3MDYz8HAh6xboDJOVGcDb7ci1np9l46jquO1tu+XDtszYDU/gLBQ3x5zbaDWEIzfslNSARn
ScdPNHTzdeCW7ItuMe80llWHassK+h+NC5aRRPKj6AEQxvO8BD4z4qBMAmzVxseO29H6VoD3OnSd
oHtYYuuqu8WC9M94E8w4zCQL0ExJ1yLrwU2hoO4mquGPAwqQ+UUfq/Pg998S6GdDpR2NV7S3Rsba
xyF5KY5CfjckB4W4GncOCTC4QwfSAZDARfwsXWyU/eJzrpjTMxz6InOuuo0FSTSKyIoBzOsoEx68
AExPK80P0icWeek66P34Qo3LwRW3Niy92tq+RP2ZGNt4V9U8OjApfFRUQRoSZZMcFIJmK08ABNYR
6CDQ9WsNCdLFNY+r0jc3uofPSp7ZSPEfxgBnd0itTkiSGWYjAYvg3rljwIdZOZAeH4yB3XoQaYNb
kyZEd3BE4u58LzIPhhm8ULUxtiDtc+0B+dREnbHp6FmPSvxLB/TthULioB/PaoJFLw5LMHlHDW+o
RWMclzrwntc46OUg2UqNMtosteHUozizBAULCurKYVVL1JM2vhsin1+eKgW+WBqymQTA+J0b+L5b
dOR1UHAqJ4CT1QpLMLIdpx6v17s7+/2iubr6h2mJnm+zvuePRQsOfQlNuQodrYfEnA3aAfzl5w6D
4OLP9xjl6j3XeMvBq+XVW1/a/mquqJTNz5TbYE1aFO/JcVdSeVd5+T431qNySyMq2vywCpL7KL/D
lsO42pNWH3EwMJyoqSw+nLLUug3HEkVhvGKbOzsNaQLF3g2XlRpogtQrckMEPhykBr0tdTHkIG6X
oOHvbEuIW41hbLrlUajfWtqBciz1UDJPw0L9CEeZgGGOxnN3qI2fZt3KLdn0wdz7Iun3TAJX+kGO
ksaon6lPILm4CVP+zmb2yEt5n34XuUxsrKDbDK7T4rYB/MICUeAQmdi00vPuHRS3BIOIZyPS2MLJ
xd/mazzFAzxRq9SAH82rLHORMmqgUJi3UIv2+8wIUcomzh43xHmsInNrRdEPMi0NaMbEeRlSz1ET
RKWxDeACqGlXiyyOZXg3d0K1Bgg7Y4Dl1AJ02SWYbDRcHDF2UivQ03Wboqi1ddpN3rEBrvRg9Fxu
TVZLvIQ0J0d62Z9Njt0I2BX9p66AgnXkB90WG0H5ZnrVSSiUP0WgsL7f335ARgFdnfeCYSoVnquG
/7VgWFIB8V3dMVURUxmy4KzZgO7UP0UyDk4BzsNONPQgigQ2wndPhPO/Qw+2piWEZlCDguZiVwbQ
acdxrRuaBjQ02jTAe/cIaU5gcpw3/FMulm0mf4lg+N5CJuOVAZyys62iP0ADOXvK7Ax1uirC1n50
KEL8jqOHKHRbHNQkvYiOZizluixY/mmsPG1vBoYd0jAFLeNJpI4JOm89+2TyZLiMVfwXOSH/mT0K
HxksNTOI2+Sls1xQN7b5JzKVYHPOLLAIaOBQ52706uC88pIoKKNdDXgL6bN81yoQpJ8H2oEZHAz1
ytvnoBJyJxniMQjlJlWZCE3zeCuRpl7PNYq97G5jKj0EA4xA8tn/48aSGfgo/iL0GJKJw35ENhBH
Ab8QZZoA1EHzIm9LNmrcwX5A6Uh0plHC8vqh9LUPMLS7hSgMonnRh4V6vP05szAIWGgKFJcX0yox
efEIkYAAm143euhl2pzmIU6RItRZ1reYxpQ4zlUxTpCDxr8ivs9Gyrcx68cvPXD/qDPNXstGd64T
H1AFpeyi1MVGG8UEGQQMx19hzKucK+uGP3CaLU9Vp+M1i9flNbEj7Ovz1Dpmg3Mgu814AuEYHrwJ
6J+eOreAXKtRQpFV4WdTxzO3uZTtTBylKxENDvrwmTiqSfmhAknbczDw+qUw8h3haCUggiCfEsEM
uqU1WGK226Gfyjcr4GmYBjY7GgCf4S23zNcLhYpriH5XNN3nKLJxIEX0KTPlK3WNCnw2I+rrWQbp
FygMDo/UDEUJCn4QSdt8fGQOGjJDGhoiBy1OEz6EAk25A4AnwcnWrzgTOegH254nkdlxwH3bBP3V
q6buLCBMpiVjewT/XXcmE/4k+Pb7+AmkfoAbOI1xIjHt9Lb4TKO7uMVGDlqKazIJi9bB6apaz44H
pIbJPXeXOUHH54/wj5jlMnR5Lc0+09rz56KPuCzDvNciDWoWoda5KnRoJRePiV7zCyRY2+c2Hdll
dOxHqWeAP6kmivt6UyaN2NDQdR3xnLPq0bHj2yQT9W4X5przpCYFQ7QbyGDVq5N4ahx1HE+9Cue8
EHz2rlaPVCzZY81KIU9GIYNV1vM8BvaSv3XfJy0rRr5QOtIR3v7Ush+mUMwS2NO6dAnOXVQZ5dbu
g23uUjgAuvgwy8wOiXRk/CMk7Xl7wHYeaCyLW6GBzec8hJqPBeUoeC2V66Ph4qXg/8e5oCTygHUr
9yZKdTYD5UJSRWUEaAPoUZVxpggmKuFMCOA/AF3bLAzEi4OimZpMtn91VApJISaQoiVI1TVAoPUo
xNwQjDS/mAC7gLjLFZtG4/rR6Qr5bOHoECDWJPke+1q6QrUzjicEns9Ow94nDpnhfUvKuJ0nlgCL
P1rCf9W1XVoKaFWXgGD0qRf3axrLke3GNh+Pkx4jnQ0oboeKctU1BfsrcWMdGENlywJNrplaAkLH
wEImstjMgbPxfXFjAkuuFF4T0rWWqy5xBapZgdzHP6ecdFxKnfHs3D740UHR7USNFUSo9k+5rDY8
RcawcbmOxBIkRk4OuahrMnDvbFsQhCctqLnnIc0H4GjSwmU9t9ex69PLqtq4KMddkWc2LkESNbSn
D4sESYJJOJPalTgM2lPgh+tSOBn1OpXbfpj+GBiyg6aqCaNelyABuNhMlKBMnskPZFrsy1Cq+cvw
dyFk+w9x9CnUFSFg/I8r5lVcImGsruZAPCHsHJZugCPVL27+tQGaYiZ9thSPPg0NsKVAaSSABqDy
Lg6aFNhfFotb6JoJ9SARQqENWE7WgskhtQ9E30cNsfV575R+i+0uhIaAuKzNyrPm+R3KymciwCWW
V063zmwZ7IH4hkKoMT03SBhcdB0PxszSzK9QkmMh2CJHJXSuPYsueSb7lDv1hvdNcxjzWAMZ/47M
ft3LvdeC7ilHjctXkLCdEuwYXnnsyTO+iTiXp1Wbrl/hRC1+8HFG9DSlFiqbcDUcrgKZ43o9kNhN
8gbQ0xzvD1G7E9Ba25ZqWR08dch+pZ/5FGXAy4tsPZX4OWtOBfpH3uTbsUq0tT96xUtkN6gQt+fB
YBTli92yft1otb2lAIZXxAdA1PbCnsoXMnET2hJFp/l7Ghop78+e5X6lETWFkvvwAdc50ZLTZPmH
0gHjKHnLoa8fqxJvkFnwtfBBKT0RCQsTIKOHGku1ncdeAiBabjZgWDULZCXaCm8tOHp6Io6VFvzL
fPDYA5GtxIqEGCSrC02LWtzVx+lIfrJzDsEdVUi8JdvM8KIuYqLqJ1xsdCHcHtcZDkudCogGHk3R
CXRB0YmGrTEp7XBqyTX73YBvtEafwBnxa87dRBqaVjvudCd+le2IbKJqoD/n4LAGZSyg0xAbF4TF
N1tsp+DQnv2WKtrutPaNJuossAHHIj/0T8ZVoHXBWuS9ffTxZJmbCej+Y469SAHuMnTJQzFBCdrM
2fjB/6GbQJ/GCpelfIh1AQfgvjHd9tcuQ1lqkz/YzZChptPLLpNqqLcMIVxtg/AOtUsUV0nX6lfU
ZWA68/UoP84OLdrLGqIhy3LLItRDoR/0Bjr+oKcZpM3VtRL/xYyD4nwXeXdNil+WpV4Kht2hgE68
6bvttBLB6KFqpLf3yPt+opFjl96ld3Qbmcd8+Bm5eNfxMtndgsntg3+TZszBDR8veAsETUP7jFKS
akXJ20x3Ll2d+Z8L5thbnXXdgSKqGCIztJd9j7CL0d56pfkxgvbDeB24pKnt3a+ha8ifOsOOzuwz
z3TXXqOLAw2hg7Y27El8quPUubiKspvs0H9ygcH3QXis9hs6hNbvwqSyBzYO/v8tzFar0XRa7e8X
7Ye4nS8KbsDbRZfPRouri1JYoyGpYPnQReAiG1aRUY5P6WgwELlW+JE6tffmOcGhTXiO03IcAg5Z
AJno9wg3A3dTncf+mgqVG7MAE4WLw72lAnkwcUoOOW3wQCopGmoiMJ3rhTU90qxxgMxKr6dfloAc
/1X/y0KDmQEb3oL6zzH96ZDruuLmgw6aq5qOh0x64oUscsiLUNPAEEkqaEs8CZ9RiFHO8bI1TizO
pj2fulbJm1hrgX/BN1l+o++Ki0qSMIGg7/VfArRcG0NmN7cAFxvuEjwwQd2jcAApgWfLAXFOC3rW
P0t/Orqi0d78eNI23CmNo16UzeOUQwiVIiA9EI4dj56hXPyYWWl6riywH9Enpn+KlpY7iRfkRzKh
AheC5qjw2bIIkkox8v8bjwNJG3m5fWId6NVXy5iM1FhOH4EBuTNWi416WqumUPd38yAL4uBtEsKS
IBSAdicqUMyfwSCaPUluzbpbSpYryLX0kLv9FzKh3lcl6r3IunqG8xM7hWZPQl2zZldcFZyCzQxS
MHjFibd014Z8Be75y539w7hsIHOdJld6QMy3eJF7/3xA9Cbkspw+OFaGFYJ5nF2Xsi535AwgVM8C
iYP2qy5MxYEjKwYqQdmaEkqGSLnVePqHHZ6U+lVE0LVI3T7ZGg2rQKHtdfxSBMM27qU4zra0BfJe
QJGx5+BamG2ox862GrbCKBmzHv9n+mzkQP/BDhdYvqHrlhd4pq4H97zuNmtBYDW08YOUKEwsPE2u
eImasNx0802rzv1zK9a0rQs2Uzw4AjP0tLFaW5D7w3H/YGrnuUt+x7ZRBskcGc7GwMRr+6D5RUmw
5B2VCVBJwFIr8K+lA13vJGvkcnm4zLhbYC5FuFsraCCPa/vsEgO7jyf1lH+969mWLL4ygaPvAtIB
915RFy9DUmRbU2PaSZvsCOUjVSO3tRI7IWOlVSg/4PGKvIudhtTYxvAg6tx8NEcoVPLpj74O2M5u
XWvnaIH/1bM3OP1xViMT2IbZFbDMqnSM6sdY8QxSF+OZLJaLV0GQAuN4TgXkPlQPOcutFdWm9Up4
xO66H84YJ6DNzCrQ3g66F2pIAG/IWOdN8gDOz+QB6UNjx1AyixsxbHN01mTJRRddSLYhCHAYlXHQ
AaGK5koNMNV2OIHGf4PymMpc4bj/5gHwEkemXneayEHReiDGAy+bl9mGP914pRk4Q4tCAMG89f0y
PmgRMs5RCcNqKIlqldiDTjm+yqC6NQ02dlEnkHiFJYmxJUUGGl21L12pg711VbED46iVx4vxp7St
+yPYMPw1cuHjH/bgHXWhl5/Aa9Yfkx58gKSEpOwywBuyQPp/RyJ3vg2wMU5Q9SNyoVDK1EuwIvYg
tCJvFTfRU2n2K92JtGcTgA296M1D1Hrj2ov1JHQroBC2aQLCEBcvQJQdY0aFxJhVNBYIM1qAcxVo
ovV7XKhKIiigx5rYZ1OXh1qWOwemNM6HLunBCyHaLQ1HI572poc/a9kL59XUx/4MLDAqstQQdIrF
06Dpc6yWYH42diuBvO4zBfRm+kVWenShxehSedVC90v3LqQeR80YxFO67pDwdZ01B/42FGAweECl
Qvvgm8g4gWPlSCbd7KGVpIEl8AQBvtnmMBO0z6opocd3QqrhSKaiwx1uaJN8HwV6SHJ5OUeJlT5m
xkMVGyOQgFOxAYOsCzFYSDe4nq2vjD4DdgpldW+RtKazq4jwvQIk5lMBFnkDlY9l6FvDB6+jvDRX
H6A3Ce784Q3/3dOZmMKXuX5v9njq2uZKM4qM74CyBfGYDLyNE5nI4rSK0IoaHPeWl7IcS1Qe4/SM
vHFlJ7vEdUCbkbJp5xUJaKm0VP8c5c7RU7gWHWC+kJl1f9WjARi7pBlCQsKMwti7w1i8dW2eowpe
Ttt5b5KoDQs9iqixMw11bAKyLxurVbdP2rpY1nj1IGO9d5BIO6DM8LIAc0bXRM6aYDg6xJoOKESc
vQs8p+o5h8CaHcSXWmVoJ4YvT9eBiEEAFv5gqZsH9ao6QSo9llvPyQp79pKjAwI58lHptcSSPTIa
EMG4wB3TcGlYWdggbMMl1KnzgZXg8Ysm2ZplqJkgLxMkFaGavtS34C1yDxKglrMkRQllr4ymL0Dw
gW7u5XLj5Nq0WmICEpdYxqh7g2CuqbVhgQOw9QBJvhfLSXDUbOrgusCIGttpvwvhT2dUCuMVMHKm
bZE0f7Eu/+QlEk9ZVyQ6NnjUEhYWNs1CPk4XHBxvXRGdfQ3fgNQqhk8GYFw4VdCHT8gr3XqTsrUo
Wj223PS3CzBuwcll8TCBDkNB6ha3tDpwUg8a/pbK8QFb50RgQ7uFLzMBdsdXwTY3k5FAKSeFxNiU
MLlJC8jfZJOoTeDZlFG564n/AS5Md08mblu4kQNNnZ1ZZK+XMOpFQAkYKS6ovi/UiLx5qfqy2afK
1NHNixzLt/A9ZP6uLd89iuuBd2k6CRbn/0PalS1HbivZL2IECe6vrE21SCq1ulu2Xxh22+a+LyD5
9XOQqBaosnxnbsyDEEBuZJUkEkvmOaXLTqDsYKdC9IZBcwqwVqHbqS7p+zgzce7Yf6JfEuIuElFW
XRlrFVaFqYryOUocbX9/pZU7WQPb+zQi0EP4kT6IOIRAA6VfBnf+htR/56BE1KOG+IbIVWpnfm8b
z4ABseMCJIYaoIg1wNY9dVOJw5/stw4AQd8Y58MV39lXkuJA1QffZxEBXsup3prFyneJ1+QPpNVd
kIFzFKhjNxep5b7/hYGNLogxXcD6FstiWiDLxTCQy6+Tm4JhQCyhSavsmL1g5YGiFLDoltkuTls8
ggramw2fS8IqaT4OQUcndm7DZ5aiInIjjHvXyQOwp9rZY50iS9oJk8o7gsjFwsmSk+9uDIKguYgX
gdC24TOolgm3g0A9CMaDOLxjK+52LK3wWCP1DQMEiIqIBBUJqVHQH0qm29wLuFF2O0n3rYLLMUqO
13GkkAJhnosSNxsn37OdRci4mLVT67oaEjDQI1mbJm9abfXIN4Qc53E3i4lZYQlgj3+6WXOjlUg8
hOWqq2KrGGPfxvgvJzptvJdQOSUmnEii26XGzI9l2evIcBbzUdVIIcucL3qUtQczHrrAjOd6pyD5
7vD3lEJh8n1mwjukVmXYW0wGABZ2mv1VM8byMmVzAQ5eDIs09q914h5qsECNm3z8Cxn09atuz8iU
tqLvSQv8frLsZivBObcG5nPhCOKdZgew4gXvjNb5aqZZ92BbabTN02V+zpz4mEwzsBGQsscfEz1D
0mSS1Pu5BO4pFw2yt9IZBxXothleZ6Qma2qcbkxRNm58i0Bze3Z1bKMCXM/4Frrm727HgBlh84M2
2elvLO3qLRLt6ye/wkZA4/VvDRizRRGsg+oN9FSzkpmzv+GZHW3syLLvjVd27wGAJ7sO9dk1ZifE
v5+63Gc2KjQ48X7cykXaCvW6+D7AhS3WGTjhrzcpH/hj4fXFS3KS3Dp1BAiAJf4tHFi9m4Dwch6r
3n62DJA3m2aLikgtqzf9AIDVXGCrolSFPcxdASZVAbcqGupRs3jp3AVqTG7MsJHG+NPjM7c7WZ1G
1wx4U89RwctzAwLCDXMa6w04R9EudEv9QQPJxFs7F99NnhnY1tCqr2BYw+138fMA+oBDJgAsvdwF
MqboUdMBWWk7mWyUGJkSCpPgLhXSpfKT6kE7sMlFDt97qBWipp47CfZEUCcT8/nqJecBKaMvNZ/b
l58SGthd3b30OIcVNiThwnC+edGAxH7hKpsPcfzU++aPVhsxserAmz0b/GeijOXjUp9nd34yhEjJ
QcDLtmFZW9sBq2xUD0T+Y8WiHrQ5iwOke8s8+pgtI4UcgIp0aEpDHxUOWEH25rd+1kuppQNX0jo5
yKVJm6LOq/YBWyNYpdOpzo+OEXsbuWBAhsux6WaA1KVuvnzXAOC9BSCE/cwmw5KNxeIXVBqDtuBd
7oN98NGq4w1ZKfnUl/4hmzMglgl3pUiH2N7MSWfuOq90Hlil/dKHJov3btimZ6+o7OLb5LB2AyhF
3AuN6zwvN7Mblln2AHKABsWu+nCaPMvNAyMBqCHPw2o3RQ7SxuwwCgC/BdDiSYuPYWsj4dgGpFiY
TfEb70G2a0bmuPXEkOFRs6tKhpIjN43f0hrwRV4VF4801CY8qpHu9WqCO/qVgwq3BYVFYnyNDdT8
AwZuZNsqRVpnW6D8eBzdeOOL/f92MvzloRfnAWJLHDOQNvV21MWNOaa0Ir00JVVKu/7UtSK3CDzL
Snaz8B+wF+btKDSpY6DVIKOrTnehwzGxa8o5OsdglXE2912PDPzcjc6y2yCx6+ji7P9zS2Zpb/6c
uJX5RYumErgPMVKXygibn4s+ahtMxats27vM3KBU0zzX+pe5i4GItZjOswMmr984ptTYu2wWbHro
zR58LP2FgankhNrh5RBiPXrVC1AKFtHC37Rs/KEjwesvxHGKBimu7rZPQF2VgE7QEBkDYsSRPKlG
M8tQ/gaIEl2UwiQ4tXnAPQIoWAypWgZMI1aAWrTkSDIL2VMvHsg2u9p4XrD/lGNGiNPxGO/xqjO1
EzVyTKrVeLCQgR5IncUcthkz/LWRVY8dtLOyVzJyV4oK9MtHL4sBV7AvQ6Be5rqx7wRXIPPSYWfG
YFdeNHv8/omch2P47EZZc8goKTUWmKDzEtpnoMPZZxquNDReyn1fAIKGzJKwfJ2tCJVK7/Yk/9Tz
p/uAjZHVBWyDf+lAYuy4YIGO9QDI384lMiv6BwatlK/bNXApILTt5QDWHP/IptQCM1nmRCdDK/dU
BV3X43CYG/PJMbxbYTSA7oozNdVSO1VAdqQmIQ2pR7J4AoUqfhfwobpo6lHjjXa8caemjLftVAI5
OPDbOd2mU5qcqWl4d+vdycLJic+gjsPReVPVaO/MSZ8zHdnndghwdRFnZSg9/Tb9pUJFrCAfmD0f
HA4FZvQoj7ujDjeyKd/H3sSlQj36eZ3+naQT+ByRX/SMOk3/uSgW41HEKLTh1KctZkACbQG77e1j
14XthB1djAGEt7U6vNBWMrIhrcm9arMkYNTtK5DRBz1v4Ej6UfPyB9fM38hwZuAYxkHA7yq9dnKi
ug6WoZwADnKNjKHCuZrI51UmlJ/rYe/9TD3VkEy64P9l3/dFcgQ28V1+Eglk4lFbh95p8u8zniiX
iIXuHwDX+YGSV+9MTe70t969LNFsQDegYlzZlR+N/92XwuvjCU9wFNCJ0Z2tPfv5LgqrQT416D9c
PhnkU4L+7wvxQDHo2UIG7Z5ro39SjwMyINP1s0X27x4pbgQ+qjbHOSkQYLH3TUXYsutYDLWIpXUk
mZ8VKSocqHCbvlVvRDpO6bAf4AadD14B9klF7pXqerMxsOlxcBZwgpEizp0HE3x4TySKF8d/LMP2
hF2HMdtQEJClbmoTXGymIMVEATTY0zMvPHCRlwjEeXHqajiPpAX2Gahj+vGbpw3WtTC1L5FIiDQs
cBHMmYe6RK9Jd1VqRtHwrNkgBqGNyDHmP5oGW1608eiDksUG+k6/kpEZbUQKed9h80yJqPcuJysS
USNiK3vlVDJskCXtyXRGe0/n2XeH2nRsXc3ucvHdw91JO+nUMXfj9PEeazsAyH88lld2pPBR4xzQ
BSMjSY5W537Hj/E1zSprh6lEsnfEMELpNiBieb0hbRdb3ZMxAy/YHYyvI2gLv86gZhGWJJkc5woy
V/+JnIthTjYzaDmPsdfr184Ah1QT4w006HxHBawp0oMvXhqBUhBr1m7Td8BbDPVXKmfthhSnaE0D
vkZRCYvNsXRvF+0pdWp9J3NKJX+fA1z4oIjtGYCGKG7H/dmPKiM1trhUUAKq39j1MddNcZ4fgqQt
brRdn3OU5Xh9uCVhrLvAL6XukFohQB9g2YAYTvYWHBlqO6VZBSIh0OGnI289ycugyBkUb8SdrHL8
dlt7gKQnRSkWRtSjRqeFkRoTswOSMNYupHWH3Nl6AHTYumlbekcrHJDqFjHg7QtazFIk99cJK+xH
nNLWe0wGsqAhrkzSO7aDrZURj1ip0gFwBqQB4cqr2Tf25FVpcxbIsSP4iq0Ixw1zhqRerHOis0tT
PUC0YaqnxszHtk0gdSQmgwmkf2f9N6TdOaeIJo7KzxHO0o0cQOn2F5Iwkn0Ugo5yTw+ckZ4ySfpi
FLZ18inxc6Ww9LDetLVb7FPfHM9xHwEOeBraV2r8LPmW22PxSKNu9rxD14bmhoZMmI3YjTLMxX0h
EQiQ413XoApR6xMcRIHh+RkEDHtSLoaDvUzkFgZDzOojyeiiOraJ2TjvI+w4Ysc3tqbLHPqOtbdH
B/WmFnbl+syzsFUNTRmXWrmN+hQ0DzpgvYRspWiGAcXCRjxfyjocQNwRt1uStXmE07LUC1ykrf8C
jtqrj7qpL/3Uji+FNb6i9qX6Be8T59BrwHvKiqXETMHEv1Y4Nk/a1Ovfqphj6gLvqvFnUPcCbIOG
WOFhoRAv8VkO4zZIEq/+nuWz/RhOqN2iaJE146w/isoHGopbQKY8uHLdedlHloMqQ9GUNUfx0YhS
e3C+OVKhYfMA5yY5CqE7B2d5wiR1LJMF0tpM621VhROWoimEKs7SGYGtT/GjW+RMhiZlEZXjHjRU
bjD0bupuUbRuPA1a8Tov3MDzQYwolN115XGpkje6ECkoFAPv5syG58oadk2YpI9mjd+1IZoQJaen
KddeSMRBLQ4OSw8pjj3eJVtlRz1rqP4YW2M+JkBafR6wh/wMGO/xiSGHggyUXOv95cDjDvkywlYF
SkHcufHC2NgrY9K+31wcTk8TKoEfzJC1Z8Av3hrs4YsMo/cx9ZSNMWHzzwOxgBIpW5LhcGod786O
tHcyChA1Hn51KAEEd/LPAJ/ZWbY9HqsW7Iqi+EPrbHuXjSIlk7Z+1VhuFAMA0QbjeAaSXoFfTT7g
yfqHjOx6zLa2Wjp2L2RMsZTv/H49JfvP8VLkRG5wgokyL3BDO2xFo0WEWo5t1udoCvdEnEWAbZJY
jBSppe2lmWAcUwxcIzh/lZdypd5HJYU0vOhhav36pE4Tq5KDOKzUsU3+8YQRM6ZmAB4Z+Nhqgz0o
rTxxpDEKwtfOrB5RdkQa4Yf8I/aAY7122JLMidy/wWjbNQArTP1HnrgNCMrGEDg+AmAgFWAC1Etq
HdyDeEgB9HstJyU1hZcCKeDOTakpFDmTLEQBUxCGPVKL3q+hjB1xcTU0CYSAxv96eZQpaRxHYcpq
5aVC3d3GZxfvvclH5TRDovnH21DG7jIZ4Cb8eOd3Q3Wnhp9dl6waDioe2apvgxQkq+hb/Fd1Jn4N
Fn4N5LEAAQNLty6wRsAv9mL9aCYT4EtprLHeAnSnkFKzGhtkJW21dtA3xWx2G2bh0A8F6uHNQY4d
ETtMNUClSjcSuJNTx3vqqotjWtdMgnJUuMjo0mW2GqxL58ndhQX+eN1yeWrSZfxqGt68AdCgi79J
DOcMhWmMNWA3FMMsZ90FHC0JwKq08auV+OkrNuJJR40I1o49yKwA3QSMXT4L2IahMl+oWZzwTUfS
8VmJUsG6bUfpszZr5gt3muaasr+V3sU8CPPW/KpEba+1x6X3gQwZ6bfIDNizeyy7ULAm4pAxsMDG
bcE9H4eXuANSWJ7nBIAeGB9IBvKDBtSOtNPog5F0RolMgz2/BFxzHl7VcjyUiXU2QwsbYEBYawI1
JmHCRvPsx5MGTb6tq7o7r0RkQo0hIlBPGpPRMkfW4bZfZPi+GUTVd7tdfEzwKsw7kE8BDpbJnpBc
WXEjcMDNtsPy3btYmVPVJw+4GHtAakSoqmJG8Zob0ltfgH+pgehiC7g6gMrPIPm5xHirXryeebti
EJgGmnaTKW3Ji3QMyDCKFmA5uCZSYpA2NQZklCK3od5a/lhdkLlOEaS2RVl8YFqTsxtoDjt6+Cx6
NIJYXMxeaXYLAIRG5Mg6ZoBCxWJn9CiXk3Nm0od9Eh8x03iq8yq8Gj1OHdu6kCNrWMLr3OER3OgM
BXnCghrTQGaN4WOerWSZz1An2ljGhtw81/OvrjZlJ8bTv0hEttaIP3ubaRs5ElegXtRnO2cs2M+/
YvAueYF6zxUT8HiHHhNZeu3Re86djGhjaHgWqPem/S5LZhAujJlv41jVtkFc2Tkg5ErKNqCxmRjo
TrZ28UsxwaAhaUZRLaG1zAx85BDunXwuryOYW1FG1bt7HOEiW9GqR8D478uUGb/aJm82TmJ0Xxxu
dPtlrrqLbw/mqa5r/aC3nX5EBu68cSb9QHk5MjmnKezNUpg6qmGRqwPGye7ZqJaVRYId8M0kLMjh
3SLqnGzTL0CyVqkcDuMR8rpE5gelg/h6mCDrJ+N7srllfohEkZVlaoYAhrXmJxUHq5gJ1NpUeQ3g
CLYxQE119vhya+wpA3ypGs8uG85I1CYz89125WXitF1LiKN0QrbubugtsBokiXHpbZBr6sV0IhE1
IDJAvoBoNMtFRhbZ1SAUPNbGeFrJZBdYnsWB10j4fcGi7XdaARcVyM6KaD66+Du2H0n2URHlUdJ/
mQRamDAGqgc4Lgf8zjodxWk2j3cgEQBBq9v2R/KUi3ED2ZujD8aQVb0nknOwikx6ZIC64AOR1aKD
D77PsvAn1BsvGopEXX28+KhxPHMj/iCLKn4hbdiHIx4SaKi3gKIS1UUW39IQdI/45SrDJv42V211
qSe3HrY+ZkdBmoCHVxNgOzkWk6A44iAiMyL9MSxtMVmq9T1Q1RxQURvJE3NNF+86L/9Rtwf8b7R/
oAy6BwfmbB8q1icIBLjtGtPNGXRIDZC3jfqQIpcKmYBA5SZtVAHIOphREvwAnqkvCQ3xDd7UZIO6
bAMIXZG1JYUPAoyHWyIDlixINxYwWC5SLI7U5d6ELS5sTE1BzICFLcekypC0WWDh3oMArhv20Vim
YNBGE+JPHtDTVlcFNB6GJnRwNlLox0F3AlKHYY6jr1a80GVXec7PoQ14EEowLBuXX/Jwd0s0FDmH
TmeXSKgQijnDg9ctunUy4k8FuUtIjynMO+AXNuYhRoaK4+Xh2QCAyp5FRRrEsY8saxK2Ik/hfhwu
SFQgTRZhM4h8aKgUyvlOJmNx05q3sc3aenlFyZVgkWmrVz9me9vNilOSzP7FNvqmRREBuoaE2BVU
AzVju5UGJC1sDAbDWXa63jNwKZpJI/0jE9OtoUP1oAhBTYGN6MB1h2pHm/ly915u3NNmv+z+Q6cZ
YXjAt3P6h5GYrRn5NOO0TXSX1jyJfOIHlcXhi+9KDbEUtQCwji1bUmCSj2+aEo/tukGXLGksM0SE
d5U4FljnFra5UyjjwgUygn1LcCOuB4BB/mFlWFxozEDS2zoBjvSZnvyYMqANr/WkKUHri70kHDvS
E9p1cWRkzsYv8oEsn9p3CXr0PG/s7g0raH5QT2n1nL+T+Zmx4e6Iw7AcJ8gd48BmaIx6y9uoLQMS
UvPfjnWBKqfc/7cYhsCaIyO6hYzXD9j/w9Ik1IazYkG541Qh7f9BNhTdvKmz1JCkLESwotyo91/J
8P6+xZPcLILppcgL7Pv29pG2P9Vm6RwCrrL27H6nFEC2+rmh+unmKe2t3musqQHtVDvMe68c86Of
1d7ZFU3jaO6q+UyWJMgNRBUecIP+zfg/xxu9ZD+2bgcg6J8Xm0BMMhWs+YOX2ZdGECFVoqGey4Dz
Sb3aZyAXt5i7UTKUlIP96M5Qz5H9OYbRkeTUUDyDOJVoDJqT5ggWw5MKRb0cWPT7dsgHFJgDqr1j
20QcyZZ2i/naChnIw/uHt1m6y0lDRrJL4EBZgc30tb0Ikrw7qUCrwNIHKfKovoyRy+UkS47XInDY
O8CZfGAFSwRBWJ37y407jMZECjZWb+VUAD5CsItJv1X3Uz/Sk7O9lLO9UeRiwIgaTmBYQgH7vE18
ZPET6DjBjUvo8NYXyOQkoIYT4jhSFkfQTFCfxOQGyDZtxyfnB4kIdJzk0lrZycgoH4yTvZL+I6aT
p09ehSNndU8UU7lM4qV71cQJMJZoOPulbtSY5a1LY2qQXwBCEtKEQK890ziadG1XTsmPO7uyYkCc
UcICWKOHGyqJYVpXFwghz0OfeE8d2E/FoLF8AOtRzyvCPR+xdCCF4Tu6G6Q5Dv/cHMRLJCxCcAEZ
/WJ3+D9xrBqo7xVwfaJ63NLNpbUbxXv5kfwWWfgB3a66IfWRqLf6xPIjknlWTAzpowhKRgXSFm9T
b7fABrI2ZucRHAuggk86VC1bGd6JqMKWGn3qpv5CUrK0tDg/zwlQVzckBGENEsnBLre0KHgGPTI/
F1Y4gzUZUzg/bvHfQ5M0JwqHQ5WD+F0K1RSPpn5NMTmAv0v93b0jjRvv976rlotW5c1mQYnjNkGd
13kSZ7uZZ4/YUX8fU48ac2jBveMDCFkoVUNui/C9k6lh6UzlDgShKJd8twMXN0643B6pvY4+jrs8
1Z0Cab4Nkk7d3HsDYEQ5XmkCiEKiHnkItSDpwbqcyvLTxrJACAdubczZgOtJQi8Js3OWMgDIDDb2
2ZMM8Lo4uJCGKRmSENuGQGKZzZvhAFrtXTiDoNADQOwDGJSvq/IVLqrDFEjcRxMlJw+d4OFQA9wd
0my7NH3x61KOp6oynT+Rm/mdlQb/PhqZvRsth50BYq4/xuOsgwgPANeoJS3lWqvCGXKFgqkZe2Rt
cVTrr8ka9IuBrRU9L9tLHDG2tVA19z2P878ZEkj+rhtg0wPZDd/jb53Gx7diKNttNvTjcz+VBib+
wBZtlyIG0VG1jaYRrHufkIMBkJo/Nji/3oyxIYj5sBhGdc9PAjFyaZjDpfpe8U70VRca39BFKOCn
VxIXUfchL/wegIYUhe6DhpKUTN6CMCzFRZRaRhA8ZiqWug+6VeVLJiRTJkp797noQon4ypTi/mrv
34mKrOJJ4/cPTEOlpaAh6iqOi4OF4vunUheTv4aGPtv7hVa/GxVL3erq21KB1IcFMjRojFoBdvqO
yBEhtwSVaMigFaJMIWhIMA3C25BdqZP9EXjUN6QN8rsDBwFSC070HGTIATblcRlBaYrsbxQdChCD
ZmTNuKexTZVBH23+oSbLyPceDRFHupAM9Z8oYaSYH22QTReeXRAagcLEl+Uhsh6Eo+Yon79MDAtv
VSGyCHEX1uxQOEMR3NeZ5G0BALzMxc4R+Zvgidb1GRgWZuNPAA2oc0xxgKEt72f1wahLDRk1BdJY
6N6iNEVFFHVJPRTZFx38NfvQQAGfLaCVmZjRU+9OpqV2j6REYQNg2eHQ2z2SzjBSdjREotgtFA3/
PzILlJzbFjtPWGZOt5xkQNNqp3j+gyQy5VgTSmXRAkSlW3lEOTJnsg6UAlHUFkjEf89vxhl7fFnF
MFMwVPAa36spyJ/apG0O/hS/eGMoaFUEe5Tsknol5SMKefGeDLWdD6jiIBl3FtK+n+MaUB1RVBRW
4Fb1rzXqzY8kIy01YciqrYNi0+2dIl366aHAnlSgjKmnmaJG6XYFA/DGqec0dfwyFcmyIzxULQKd
W5BX/g8du1l7kk2dO5wHgbZKvTsZgJ7hIf28GlTI02zhSMKfsf/ecmQazUgF39HYtc3wsHTjEO+W
HFRH9/r78dgN5X7pWPQtXLpw5xpD82DxuvkVCMKgEJkBElHp9blEYdimHM3mVzCEcNQxmfpTC5Lp
L4BJ/YKDRe/J9ZqJz3uNV8iQxi6geyhzqzintr/VsVF+pFEJ7CBk2gjFXKBAndvMrQKpEkIuhKQh
GQ47QsyLHH16GKLhIIek0cqmPGss++lNjqvoGqBiXdTHIeZi1eA1b1wAPt1FzzVs8dDVZGTSJ3RN
aUp3t1R4PC5dVOzkRUTMVXjpqu6ZjOSdyY8oLqo+ofg+UkyvjzJEbCY4X+8wQdHGHvnDEkSUwH5z
gSfqZ36ClO642pOGGlKA2A4rncKNgasnwEiVuiucJKjBh7WXNqRp0/CXpjXdvdoDph7t+CLJHI+p
sMOz633HWG0Fr/aOq2TGn5RSkbnyvlOoC3wWNgRfWVDr0bTVffBKKvJHYPv/1ZimtiP5PYeksiP1
na8aUo/IKqkngi7iAXAnV0yWypZkONRGkqdSKz+S+Xr62vIquniZbb2C4aBBakFbHziVXxa2cTaL
ElDIbZa3Ildlh39T/zSGxouBbPFHPW52qJDXql03AGHJj2KsWAhPwVkaqY4FCQ81hSDFUXbaiGyq
ALnKIyjF2o0xx4vR/p4Bf9IHSNdJPgtSb3ldDUEk9QqOChxmacmVkIJHC4CFgQINlpjCICSG9B5f
WI7BL3T0Sr98UBDH1LOK6rcRFW6oy0M96oAKg59LNsCkhdvES/n2bi1nW/o1Z4t2UnKggZjnMMY8
QLg3SdPu2YhsmqjAEaFBu82m2HhmBZ9ObfpKcp0IFVC67qSAO0V2dRGB04KHomaKZdo2BxvPhiql
4qqdHqknS6riVgC+CjUVW63qrGTx1UdvKsAib9LGbl5sbstWrR3rvWaCX7RZpicAFPRXRzRMq+rt
WM/DzrBQ9BBEDNR7ALpCpkTaX6kh4zABFmBnjN1RKTJ3tJCWnlvikBC+ZBglHiAedCDPONgQoV0R
0UyWBTT0FCh9JNOmucMK2PzDT4zm5AFB+iFukCuNpKQZCWo9+EnrYgmw/wGIS6evrgnoWQSwpWdr
ZQgQllQPRsBigVIAFnk4AvJymNghSYHDSrIpMqKdqSOJ3ETi1mPi9u6jBx6CnSuwFWbgoi7g/bCB
StTi19elaX2p4xxDvXeqDQdOyKOWZsEMFPAkQCH+rSdkHFxhV/yuUywSAXPcE+dmxIscC1OMVeNP
TusCxBlCUi8ocglY5BVbJfvU2kvwOAWkbHuacwbu8VnjBwbM3m80xOyNH4zRAd6i0KJsdVoNSWvO
S/ut/qGCZ6KCmW6icMNis3SlJ28sxleJubC4R7K5u7OCypvJ8dPPyXsQq4L6YpJLLjWtpxUD9/BG
BcDz9bP1A8nKEOxQYD+/fs6+/NNfrhxc4AAt3D8ORe8+jabpPlmEkQdqhU0vhiQjre+l7SPyLQKS
Kwca+kAaE7vu2p4Ukd2NJuBqCuPBtpM/74wpJo9wKJFxIMSKS88Vtn58YH0fxjlp8BwC8ZtVIEUS
21XxE852cz0IRVf3UZ1dV9/jJI+fbNO3OBKQkR1ZL9mRZD7qHm4OmBdbG6uZ7S0JXX/pja0KXWB6
tsHsptzQd0wLJPmt8KgGusXov919+XI5RVoPWvq61bpKGRtdXAEOW5MWZFYL0OC4ZhewBLlncOSA
qk0HZHKMFLxINNQbjV7flyzBP6vQGn3Nn5SdDsScTd7XPnICoCAPpfXj6mRiynkiuQo8ZN2yN9Ji
RHmUieJikCH24sCWyLHlEYkYSkwAGr/brWSrrvT+GYvCpEuFagxy7prbRaqM44RqnqeObfrSzR7a
WgM+b+oV11401AM8169hlOYnGqGyu7xayLh+YE0Ckvt3M1LwqflVm/GiG5KpuJKo9hNATAvbxai/
hrMTHeVTXJXQTi1yL7vKNXfqTUAPdGro+U4mRh9bgkGDy5cFKUr5QuERqq+W8qa+CcUVyFxdgIZ0
FbzVn5fae840DRMs5gGEP+R+FchxDDqMx6w22RJUGjih6so5p3oLS5SlAsJEqD3WxICpM/stDUkh
XcyBZ2e77PfrYHSdxMRx9Ry3y2EVbXZH1C34fyf1bzSTWU2raprp0PTHMk3UsqzmP2RL48gN8Yc1
/liZ2Ck2oRrkgaI+Ke917OROtRNkHvZ+K3rip+LdEIuGT+DASPvqAFI94Ma9y6lHMt2MnnUcl+tI
DvUuftqzTSKAZSPRDCNwZjKrLQB9jaGJ09qVonWxPCcZNSOolp5bl1cPSkFRyFcpSg35wtLvLj5Z
A5LxFx5mIJAFLHy07XlrIRMNDbjpLeCymuW50/+hHADPd+5EQ7ZYPSI7mcak0XEWEADtJtuTWhmq
oVu5cFFj6lGjue2wW6yokwGVQhlL58if/wQXjr3jbricqMF3z7G1KsYA/B4LQOKAcJq7DF0zYYv4
5fw0uKlgaulNF4wtijlXauk0yNDCn6IqJwqnhqvLk0a631/+zn6gGyNXatxwD7Tz+hQKDktXMl8i
EefkC77M1dhm+XQAfd9Zyrw7c3InH+qRmnpKYWUgScNpNOJiUgOMCepKqXJCnjsqFS32VSW1pZUf
bcoK2cAzJcb9exqb1FNiHF/s9lQ2HH/XyIsjF5Uw92kCHafgle0OABfNzwCeeJtrvDCRozJedMH+
TEzP1BDdM/VIEQJW5tQ28+ZO/pkthRtj5m1BgaMF/xrzzvf9dkAKUV5QRdprAxD6Mi+5YGebT3vq
WlOeXrrCvIA1qX9wkpInotY12ejdMm8XJEOCNVX4zAbvcJwnzF2cJaRbbkQ5ALv8FMBU5qK9qHC2
j79n8IgESWE0xtHiphEgzTUEtgvH/hqS+MytW6NwQI7vHkGx8TVnpntZPbfoqURuKFMzN+rBRT0Q
7LmPshd/W7kqM3Lt9MJEmgJs5WXpYSivfbuiuhFpgZNHbFTgxaHhYbpp4ll7LN1y3XCeWidnaR+U
3B7icAlo3Nr8BauE+viZa9trxrZNFgfpPR9ikjEQTUwVOH+3mBPkMQSmq79oKNE5Kld52V4ETZph
HfTSov4BG5EMmDa5w9gJFXfsNBkoFETtILpSVUQDMHJss3N3M5YaD25T7Jhndybg02BEauqtfLxp
0P2zUkl7VNAGUdPFfgMGasNEnUUEAvIIC6ZzY487wMdUyF5E0/Re+UTDdyWZKjn1SAlEr92dnGKQ
Ei8Sqbxz18BmFkze0CLL1A0y00+uce9FX0ow0l8ce37Wkyr+IkVL1R9mrQPvgLCgRkumBQsIICri
UPBmlzjGdY4NE2zSMOuyrL76Bg+UU2bM4ZGnGRb0ZptlG+C01TvWzQWAYX4GYQPe1ijzsY/kRwoj
dgOXVel1HEcdz5Ks5CNou0XSI1IoL6MgD9Cwl/VQ6uULjeYur809aU1iFWisrtvwOO2wb/3TxdbG
0Xs0vWlvolDxKA2lT+8l5XZu7WbfhRFYKgrbvRqo4b9WPcppQKHV7UgmFQ0vHjQb82AlqyyWAlQh
PSrR5Pcu8DVsFHJOyxPJScQA0QrqObM9RuIyLhCvDA6cPfGXofMpx0Ohnw5RAfKUQJU6MKHBYdl0
IMOV2p71Dz66tkQo93mX9iLwXVUFaVU0uowMSRqjwBJzVX4hIpCNivrTusJd0l3bhj6B1e1j3YZw
XEes+8DTog6ZSu+AZ9iiAak3nskEXaYUQL42H0uGXYiPCGk0RFH1KwqPwiONqoVjrxwQdshDBIL/
joSZVi4PncxhZ/lgAwY2wrzXqp783vFOloDKQwY9B9n00khZaYMoJEA+m7SzmtQ/kRc1n8hJ9B6X
7Emk4pJMDumKgEsEitIZu2PVGbyL+jM1PrLJn4c99Y2wv0lNcGCdPX96UoakZGM8HIC3jW2M9wiL
8HL4sOBtYrDtnaJDpRqeQ+l8UNHJQ8OmXw3g0TNOuJvHtve2s1nFr4tWI9+tGviJhp0O2N9i5H/G
lh6/kgholEiD09jaIi+WP0kJwp/otWNImKEY5BW3lX1+tyCztoqvPapFa4CAjMCAO9o5nkXUNCG7
9ZQsGdsYmB1I0SFZ925yZ1w1YbmvkwoItO/xVNCltwRRdwJEaxe5neSrQik75Yuj8tXtLdP0dsv1
z5NoOAJoHu8KemGIJhUNGCEALUZC8GDjXRPWSHIEr7wckcJGGhve+u+OKk4l3lGkINkqWKfi4hyx
MTd3puS0MpIXKtznpAWlHKh5zZOOMopTXP/sKZkBiJFtawzg5REmStE6g19IIWnu1P+VTEUlt2yM
wv9TaANMAlyLkURcA4QjQT50nITfrcLpj9Wo67vC7p76uqkv4E25EDaO6/Hp+j4CmKMcEYxOHOE5
nRfIk2MJr6qjrIMFbtDZGVly9EEyR6JV+Wzdmb9noIhssnOClTGSzPCci3SAT9VadaSReiPTy/h/
GPuyLbdxJdtfOes8X65LcGav2/0gak5JOdnOdL1wpYciwXkmga+/G8F0UqV2VfcLjBgA0imJBBAR
ezNrsJGKXiNl7debfXnRfxhJdTP8b6fVQ3nA71TrDmHktztLClQFqYYNqA+SqiExiaafU5yxDUk6
jhhmPYnkRgNI/F/oIiurgaiipn+/kAmZBi7zLFc3bCxPJJCBQPA0IXcHlCF+loXA9bFYvBZK1+km
+JEQp3DvqBFOX+78Nv+8qJDPaMTreQbqLqa0QEGSjHqxXnRX7mMjWLel6yBtfV2bHs6mdUC8pxyJ
OTNsCWGQLNglVzglN1Ani88yhHqDH+4L0y335EGqm6GkI9iT+gYqZRnyW5+Pqcl6cwdN76Bi17Te
CL7FNQcsLKlLTQHsKVfwEwll5VUDqmcd5zR3e7Np1lOB6rBlBPVup+GgqSyxz1ncbj3YBJ6C301F
l6tt+Vwq0r3Wr9Kz6AcEXWX0tUKxDt+ZlkwBf4jGiEW8NgY9Wpc40Dn7GZuA7OuVYgTNAAbm7vS1
MZCKR97LODIuuldeYO1Fyqt5SA5lL8DghZVEULpWfRwbrjkvGeh0y9SXJx7j2SHsrv8sTQQnESgO
fwL1DzuR7GfGvXZlx372qZJeuW0B4IwMe73bRROXwE7UMpTwABxqA56eDEjXuQHYow5c48DAfXNK
C1BgSJcHo0PUuJtZVt6hnSBP1yqTdZ624QV58uGFelxLUGyFBLYt6dqyssG+WWEdVpSAFFwcZ0sP
oKu86S+NmmBW0Qwa4jHbWaZpxYgVI80wK5d5uNiAWQ/8zeo+6EJcACx9XTX+ztFbfgJVWgsKcxSr
MSCOnCb+crsNpR1kitJCRJ0mCwi4I7a0yxa0N0SBPWMsVm4ToYxCrSxoLdCX7S7FIuaeVDjMkrtU
d+1gWV7EQLfJihb0t2opQR7LHDRKzZEoD5IarwAasLoKMxW/oEQE7SYBLuk5OxpAMSE9pc5RYhw1
i+9f3RYP7JhTgCGhgKP3B2BrgdV5i9SNHtXO3Jao7J28ra6ZNcCq7GncZ8AN2RWVvXeEZEdq2kn6
0yzrZoXswq71GABYOQeSwofX4k/mK8+5S3YyLZ7U882x8u4WpVnjvQKMpMjdRYazpyGmtJyVUwPV
d4n9eKIQ3WmRl8AWAI2Q/kmWOWrUiirdZAzpHXOYaMjBcz004RoggjjRcPPwsjQVQgnnRLySRhQF
6n/FhDx4o6u1HSlbBzRGqz4BZSXQ48JVGOWXPiyOjgJ1pAaBXOdKvNF1GV6x/+xCI0TSAdlxmfVm
GhKtj2sOYdYctMqdB/zt9FmEwqJmKsEypE78wCdjHRt1QyQaWJkVq8VCPTKTI4nUcDV4EcmKpBYM
XhxvxukDTrIHW/9j8biZqhE6TgiXu7HbN9vEERxl6C5VVQ4zVplANsdcfTUXXbVT7ewMt/5B+bqz
bra3DZKcG9mDMYlquTrAJoAiCPHkioBRBq1vcNRXxoAZKnHEMKLwc01KK8E3fYv4FFjEFXVqomUu
27qqqHT2olHAqXNXV/7zfH0ttqmB5fRYAfcBiNQ5ysQQfcrKerjEKjZFIjN0UGdjjbghHVkXP1Pv
nnhrSLCE/hpKPZED1KRn0TzlYqQ5lgv2jRMhE7HMd2ACdU5DmhX+tklcD4ysYifTpK/XqMRxTnPX
qVK5qgU3N2xyzOoyKoA1HeTXYSwm5GfgWbViHWipaQxN2fAOJehieLr66PpEMm+zfMhX36krk+3z
r46UyF6q8V4L6EOfJ7n5UlyNmb9gpQ0IahYJf90otBQrKwC74ojmp+057nYWyeI46XSiXqhgVkjM
ohwvszIDEcmHjlyaHNuvecaIA0qm5n+QBwOebo86clxpGVF3qLPqQn3ScrzO9OKgKwSdGE+dLtG6
4/w9oe8B4LBRGpnA0iIJ7Xj1NRFqCMkpbmcTg2g7BG8jChn1LgqQC8N3QoRtgBgwZA3hhAMwj8A+
TrLBG6Yi+E8j89soGNjYX4rQXkemmTyaTZs8jlGcPDYJ/ksVexh500dAg9R3AEPXz2QjV90bX8NJ
D4+zRz/oAu9sXexpDmqQ1I6Ar99O2/laDfYQmwbJEvPFNHwSlzD2V0ZlgCEKtQ44OXUbpMtF4CJU
OrdrYVAi9UhX1Tj4EKa4u3Ejo65GdZk17cZU//a3c5AhHWW44rp+sZO8x99BQ+aeOfFyraUTuARv
ZJGlPzzey9Pk1P1DK6uzobBMpZKmpsHSDuyQbchmm9PE+inFXxTUlazfpRl+zr2PL+zO9WTj32ct
QypbBLIATUhVzmudkDDu7bHOBfZ7qFC/qUGaj36SYZJtwxE8waCEaFZmXZl7n7JEAA2d7UzA2QQa
yYDt7u5z88XlEzCrHQdnn0NsfcpLr9ksdLhTPaEGaRruSWUb3DllONgkiXh1C2OytmbfYS+heHWp
cWzbxRPBQQaBwbDoEFm17ZFX99CplCk+6h3W2BBJh8So6CEf3Oc8HvHCV3pS9RY4HyOHfSLXWaWM
JfIVAlMb8Fps/dRbSc8O79OAHIZpih80jWfnhDebzjTKo9tXZ73C99b0s+smTKJmOwAUdnVjYMqP
+QDo5cDy2ixWMpAI+psX0zTCPU3sTW53NXtnnRtb18+3anUzoH45mw4oHDMUn4uUu+Bk7txHoCRt
B9T+XkjScynvQ/DaApWmSwIeRojC9toP8nca233s2RDtsNFTcREMJ0PXgRS2Ssd+W+DoP8FPG8xJ
ItOTIw0BXwL2DY5rb8JkwPvTMmv7SM3kxcB+ldIG/ix6pGsq709keU0bY3FDnRKw25XfMox6N2Nv
RHJZplnG/u1Unp552MPnKcBx/RpQi1RiszTjOAQgTegPPC1RP00Gv7Atf09lOQ5ONssVaS3qli2S
sY2++BKNyFcuWo5iJlW8PVdrU5eaBkeMSYj4FlVxkwpbxPKMDX697lGFsqpRfOSLnRmhcBlvL15/
dfsJSFA6cIhbqVdf/bz6CUQY9iDxpHwY8/BPUjPddtZRPzoHuzSzr8PG9/T8gGwW5E6AVGZdNoWi
abHMFwDTn+1Bpk9+LdiT2ZV3XVibL2nacFCsAmbWdsv6sw9SROlk7CQyTz+holKfe6RzU2O80/3v
i80Im3rj+4yBoqktHozqBWnR4NtRuYqhRGOYdruZJB5npKMG+5ufphztXQUwrkMsBrBcWBF2nWhQ
QAJ6mEWeinF2AS8RDOmH429cFhX1EsbjcxMP7zPTTCPKzGUFEBMALHSq6RWWgk2oCyTPXWds/mwa
RS9Jlby9oucgz2UM6QrEKhXn88M8NgLwNFJKyo1pNMB9lRZWK62P8gYDvxhgvAunuqQ+8AqAwEwu
TPk5iL9ssFM0NprKWQRYRs6ei7rTh01eHmnBDliYCYeqMt/l3XS91o9BNLiToz6t5oX+1fKeuuQ+
VMVK96dHDQgV4KYE9q/m+uAnNsYdgQCTiqNqfFslsl2TSIY2S7/3OPjaiFbEm8Es222fFuwFGHdH
QzT592wcEF6TrvmYx0l4+J89ADJTBpbO5M5KLXZHjWxjY+79s66X/BlB//pqKAu175bm6YDD5e9V
U38tsMI2/osxDNMXMYTWBlzS5l3ksZ9ziawf2vw41qoK2QBQIfZSzmlpUPaFz1AIHOVMqCo4yRZU
51DdeAA5+1pnjhz5OlFb7PpYn4A3ok0PAnAouzaynVWnRDKAbqN4ADoFCZFWlyEyMBBVLWI/2QNt
/BOigs/GB5r4YJcOUj001Lh/6KgXjxYCf4ZmA8b9F/Q49fqiC0pQOZ3BnQVgaLf2gSOZ8YeBRBnG
K7NB4jqXcXmaAEF8KuyuREQgXqdKRXqkIRXZ+qqLbZa70kFKufY7HyZyTapUA2iTwxqwNQxIBIwB
dNgrSO+5px79V6Iy1FkYr93W8mbnspEANSRvuy4TZAn8dYpGiaTzdAOQtb2acnAsH0R0qnulrWmq
ZYCeA1XjHaTICYHdSWd787nj38InL+eEN0eLy5mgVmIBnWphHfzOeWyMwOuz+rVNEJnwW/biZ5Yz
rkvO420ehSOQhSpxd0ND0aQS1asFKItRM2T7q1kmT1mjEnyL2I8Et64ujoaT/fBzET4jAb/b68Ji
u9aL889DWH5JoiT/jrr6H3wK/94BJQZAG87sXREOu8HuUYNjsSQ+tYOBIhvViyIvRWrRh0xKvQGf
a+qa/ebGMPEuBjwsGvKbaEaShxT7C2QO74a27fdD7B29UcfZXA2m5DmkP8sU2J+j9xTN12q9MwPq
IlgAvAXqztkBc1dFgDpd5RTMw4YO+R0j00MsUT4GzN2edWzf5yGWP1E/PAMPEbgcIKUHqTywJ1s5
gOQ8tTZkdKbavPdNe0fGKIZ/kVrgrsV3/ki6wmfuoWw9E0cnsDpYchlVvLnaU4cJduLSQcbJCQ9c
BuIbL/4cD1viFiChL7fEO/DLoisM918CWRwJrIWCg3PRLToULCG7D23lMhMw4YjCRD7AVKjMiQqc
MhwdJ4dhaNNNKc1wxVADBCI4kPgCnNp9HiTiYDbKZla2wucmUSiE8F7EiLMpKzXdR28xkJ/fZwAV
/+chND+34kNTlAMyPCPxmngpDmSb8sIRer20HhIXAFNSWHfKAJBQhMxr0F3O5hGbyrsMhhTMDrvK
j9KVC6TZOzP7SWWuS9XrjBy0oA39crsCFyIjDSP8IRJxODCo2Uw3qLB0Ot8ma/RSnDVx+F14SFO2
2r0KOi2DI8THzm5ypJgTyAG/yy4BYKrCyVggLYqk29i6mR8W1YJy4WeGKukqxQDem78MI13j23qg
+6YFYLh6nGKFqNA8SgUTafbV29gjw9fFOXccOFF7LSayf2NCOmCdwvch+HCuC0BUgnCkWcZXRsof
wwxVXtw4DD7AlUXXl38Y5s+4d+NvQoJt2uC1e9cj4eWh15E7XJpt/G0Mo68xMBeeLZzVH/zHuhl6
ZGaBdyzvkuTBwIFxhifNM6k0yf60yxZkK0rVoSxrOyJYgIRCiBrAlBd/8uC9deXfanq4tUNkhXng
Uboba9Fu3Cl6GQe3ObUp05+k2xYnnqevpe2LPOjNyg5CJKXsWBSzpxj4C0+ISZBttDhgo1SlPY2k
BpDoL6bjT0Hp1XtXVT+BSJrdUW8RdRGhatBi9ubGsIiL88iz8hiDwYkywXEOIhAp/ZQYLogxfklN
UU0lUk/UzyKqAsLSpJSOJa8jiayVYwJce8koWdyixlwNbaYrsgEBkgcgeEvp3w+qMQCkAOhj7ego
2ATSTzj/vQsN7Y5Ui76O9BAcbP24Jp0vHH0nQRQ6Paa6bxxRL+ZuOMv0owc8tofJCK1VJ538e+jE
u0Yv27PX45E90yyA57hbhw5YYIksgbgUfketQNbFRRRMBl2K7LEFFSgiGCCSOwufNA7XFeySobnr
vjXAr/tBV7qgAi26GTlokb3EeR+3AARRDxi5Ko9w0A92YycPkd9tZaIPzzgaH54l4JgUMnN4mJTO
8ZBxbqeOXM1WpeNTt7NAJHtPqtxAojvWQ9OGxKxrbDyGm2rfxTigbkP9iZrBb7otOOPGdReXeh4U
rL5UqHA8D2XNnnrLBMK01fCrEbVv5AEDotWeJsBGKn5UcwpbsqD19K+RNxprNza1Ox6O6YM95c5q
RJnENy2MEa6z2i9anmDBICu+ByQ9+5yU3QM5gAZQrmK9th4Ky+/v2kxGm0L34m8tCm3VDDS1mLi/
ntpe4u/0Tcs4f5ifLZH/9rcS99/qrOMPoo/xjMI4ZnbfPKA1bNsKbJqAcC1xEqUWRSRT44hw8k4A
VbnI3DZ3pKv7jlI4m00bWsVLNn4iju/IjOUxdkwOcBVfvLqumwV94banCYzyL5Z35cVtD149F69G
jOqwxaurPpMaWbfiWFlxMnvJIn33yn2wF7l6vp2YHECBzFGuXk/xc2iYxqXqxVF3oyxe1wrZHltP
2oTO29ZBz8VO77O3ZYt6u9ElFxmVVy60dwWZNtZ3WnSKFeEF4jM4w8juSagU+wWrQNSKECvw6ZTD
YtCrFlVmOOvYpW7G3FWY1KsEZY+iROoMGzZLbvBN+q9EHS9K3KevNynENCBFlSYulaB4jWQ3z30A
Uk4R0KWBaLy6mevKXZNxgEM250jjlrkRiCnWKIbDcjSrxpUd9fwBYGIewtd9HQjHSt5Ad/TSyrx6
DnOwbBXMYUhngD4V5S4ZPPuLh1SLvQFMnm0GZuw32QeeHPQ/gLxnbzvdrfagITJfcEqyJjsYAflG
wyHxcSia9NPodU80nxXlAI8d8vxcNJbzoI0a1jvqQobeosY5svkDimePRT4A5EkicG1XlXjNu9bZ
AHGU730rla9urd8ZMqye686a7lEXjfh2bL67iWbkexL/6qZn9qPV5GusAbY4lLQ/9VNcXXBg0M8c
9jxE/DQai+hAX1ELbqAVZUjCHcq1xU3t2SmaL3Eh7bfKBbmyb2Xm/diO+Vn4eJSSwY6zfdd0yYtX
S3+XA9N8JwA0+xJN1oYckoqnqIGs5AnAKu2DVSKALERqvyHL942jwPrZMJP22DoIp5PeQSkiknPe
olxzNpVduYfOqrVne+q+hAi0xwXe5hOY6J46S05B5SEtnX8Q3Is0vdNHcCCQqivi/lLhgZQkBng0
igbB8AGfb5CC/jhF4B4T5CAwvpoAp2T/mwlo+rDr2gu3sm2rMKh5h3V17ok7ZKWX516pSE8iNUmN
ctDOncpg0VFv8RMya06TDu7eZu2F4XhcFpmgWnfLNa03qflwcYlb1SG21WV1+uGDc7zpWFrxn1Hq
4Nj2YyFOS3JOnD60Jqc1OJkXkXqzz7KCj7KQB4M7xevFkcZZTgjarTn+Y2iANHAL1AtHXltvYlVR
Y6mKmkT1bGVwNTBOkYF0ZF0MoyqwId1iQBLH+4iIuyrVM0mxK2utEol/VCBkmKkbJKA7PKZa4z00
bYrqVnWmZEw44Rk19pqWsb/5nUfsNLsKhbCvpuaggplrzToMLWMHDpjD2KYSJMNDqK1TL3Y3MXA0
c6yJq3XuevFDU6fsaSgLfhBtjbwR8kYqZI1cnr48Rr2lP0VaMl3UXJEoEMeqinbrqcPa5Th3PtNN
DHPLJpxchx9WN+6AaLQ4Cru4OD3y3UjlWWMSFBMORB0LIXquyEqpZ+HL0yFitKhB3ICMjjbPxbrH
ajuYUEEkES35NQwjUEGHGJOiNAWlMsppyThMzfuIRlnITAYnl6/v2wes29kan4d1IYQk5NyY69jW
0jW2x79gkwgSCdGXhgNDmNxmTKVUOXt2mq1JeTUCzsIOs9mZjTy5vBdE5/Wha41+hx04Fm6JfPBy
y/+zG99cL7JVkvGwQbX19ANoT2+2x7TXBoXPQd6N0acIyzzQizvy3s44NhF9ZaPeO22POqgc9tKo
UAaRN95mSMtha9c5gqcpA32I4hABkJV3qLRws6hIT81kuVO3upK7QeIlmp8XFSEv09hYR1kYMt4m
lJQjyz7KdH7BnWefey0FW5Q9vk5a0h5cq3HW/dSMrzrQngEDncizDt6hz96EUKtyy10bLESJB5oI
LZ9eS89HCaJmNTi/Q6XbIXTKMCiBunBOSiTJ6hwPu75lQKVC7q+XFekh1BuUdZALNVoS4fC/Ts2g
dVpr2NE44Guqh7ujr+PRuJSW/6WO8bz3erw1DVXLnEk8W0lkqtJ5EclaKudQOevK+WYsWeM0XQOz
BZHcygX8w9zGyHr51R+d8qOfg73D0Q3kwvg9u6PGVEe/i7jorseR9mPwfI3/ZienpMGWR8TpXVxE
5plNA84P9Sje+QwAKFgVQUmNpyBwMyRHdmxWLFpKuUgrkJpkCN6Dyvc3I7vRxdknKs3xsvw1JaV0
5Nh8C2TXg7bdBuQZXWZxQTUx30QWyn5GOywDF+h5iCqAuSOr4uE+Uc3YI5rvR8AwJgM1qPgZ7osU
KOJx5fX7mxFcJK8JXvuHmwERQuNegY3xMgf1tLHZhlyMJ5LaBIHNFXfTlYMjgcviWxgMGULIwOm4
Qs1XDc7IANGL9ewski7McoXTq5RkvvLGAq5zQUf/wZYV6X4BAknEDok8iwy94T/3Q9ycSIXq62Tt
8wj4NI3jbkwLwSSA8pRnxEXwMKXu0rBe37FMK4+LinquegbPukS/noUMvrKmxZ7jDOfJDwf89rUG
EWG1scP+ZTjkOdYyoNMEGY/vD2uGcs4H2vvpOLzfOLELdgCQuD5bLCruc+kf4qEH2+zNVHpVD4eh
NPxVN+HnkaeGs8vbcI8coPgZJIvxs9U5OMYBX8+uthyk+7c5v880b/YQ0VdUwjkZsKfCEEB+FTjD
QH4TArdJd5A6X+rhieQiw+fX+9GwIdEAQ6q2JbPAIniNo906INErYgx01cBltFtO3y1La/ZLSiIl
M/qGgU8vLcsdXqZITsk7PdmNLqpyRBlrc7piG4E1qxyzV95leFcMmWldsOezLraf/4mEsnZP0qLP
h4kf8Gv4qrPWuhiqCcELe45qN/9Suv2XFEEvpAGtJuLGLD3zc4OVwWvYaTIwDC4eAZzh4z8Xyrs+
sUdwBRTatsHIR5QZY78rSvO1mNovUxzXap6hmZyvUjOe6UgB+QgvtTWGW5KWZmF2JF3lF85MEXnj
Unf+7XgH2ak9IFVpK+cg8DSu5u1ek2irokFqCVmWLSAO6dwgBBGMouFo7w0L6ZA2zsUWZjUUp7IT
qIl3uQHICq3Jvd1MCyFQHx+BpXUNiPXhkyNSdk5y8aqXPOwCvEEyp/hEbBLI7gDiS1mdaZwvzd9P
M3iKS6rxs4ObtuOes1juEHtqPht9A/7QFHEDLfnJUst5nh2cAa8RB0d8upnsmN98J553l9JDiBSe
2N6pIcuHH6laJIetZd7YeBvUZR2DciOxHkzVFEz8tADAcxhd03wgfdiX3rriUlsvOlHilemb+GRx
eKCFKz0P9QcPdcwYNLoWNFbHribybOBsTlhBgBnakO6mk9w/jobtHanX/EZcXMgPEJTvI5ZhZdKu
mtjUD4uvOzYviNvWW2zHdSTb/vUSix9dcRGpd3MXNPbGbwIB3MocmjJwFMBi1yKKlRees7WUCN60
cW7ISrrFBZ8Z8G4ahQi4OHIBvEyagYa0nWwP+GBBRjJ5ci+0Shz0xkZ+id8Nm9bXQWRnYRVjmln8
zU2Mfe9GoK61fOTbecz+Dupk8DZNrvm5xp2u/czXLjQToEPFIRsSUFX4xbAxkPx28eMs39OT3wn9
BMnf8jM9+akpLVFt7TJs1jODoqtSmUFTjpQ0Ox7TYIrNlanx8oG8zbZIlwlYArg1DTjDtgaAK6cD
/R3+03EhxvOa4DWouQI8iSr3D6PP3EuqRewJ1O19bcbP1FTYBm7sxDI2CdKZnrEGbe+r4q0sMger
Uax71l0IVPlZFjZA2SfANR3BGwo7sBNXInXCe49z7VG4uAuvk6j7r8PHpDfCR68E925hIipDIhl8
mct11tr+hkZZjZvco0ZSR0oe4q7xKfTd7A7b4ZNZ2u19O/XvTenZ2cbP023Ul+zk1p5YD37ivU3j
YzvW+XcfQO+446K/+FYIGgYD957HyA1kblZvJ9fDY97xsUEN3cYJlvQ1wIshlkw5adQUSMzwpWgO
tRzNdwO4bfM5E84YBdvi4/ii1wbWEYZ7h3oPleiVde6dg5saDoUDVGqSLXCPrEXP2qBskYk8DCjr
dMM/KjPFmYdUeYRE00e9BjSrB+CYnaMs+QFi5eZzPYTNVpPCw3F5BSy9sc7WjhuNfxTZsNWS0Pmh
XG3LqWdXPpQSOWKJfURka7iMCTAJHAC/vlSTnu78VBTbTBrmi/RxgiJlmZzJik8zL3znyzIo1e3y
QcoqRiGyAtwD7pxfrXqjG+5wDnTKgaiJjP0PXafg+mb52n/uT0AwuItzcOKZXmOfRvzGAp7I/Hud
fnaFZ7wZEkv2khfTaUzYdMmAiRXUgKnf6mkMuGIVE/IVpLk9lLgJkkMVLaIe6EVBAD6xKVgMHkWU
Fpl6t1NUdSS2TNbf8VeJUZQOGJ2lIZ2vQHCjNvPWeAe/W8mQ6PwxHrp4z7xEIOzf2wjqAJHk1IsK
lFM1sg5Ih3XTu4F6krypWwq8VXI7BeP4wAEUVheIXyrmeMRImkeViTrrLMUvv+iwNE4OHXMQzlp8
yFx6uXaxiwhZTeH0DMwmsa3GEIHNNE3OWu3VYGzS+JfESX42quZEMz4Nltb+qFCDtkIulngGIY/Y
GlNR3KUp4srI7f9saGN7Fgj8LbeWxcWsWu6MVJXjHXws2y7//tf//a//9336j+hn+VBmIiqLfxV9
/oCPt2v/899M9/79r2rWH37857+RygheHst3PfxrggLcUvbvb0+8iJT7/4mzpimKrjQvOTJfdwS1
Q7A6zMy2OkON46Ii5J1FnNF3OHha8CzfumnHZ0Ae8rgB+xl8HwCvzDKQ3RemJ9sBzgFHZDHA6zQ9
4YwZHzN1QeKQIi8MPiRSA6qLNOhT/ZELywpKxCvfwFEe4M/v/BDgD1rllVZ90hCD2uqtnR2NXHT3
ppXimWAA/o2ofzQbp/vY60X7mVGPZOwso31G0ctFnhn4sJIJV5HD4z2R44lwI/31/P5LojTZVpqu
gzOiQkIiyY2ShZPb4xrJ0topxcMNRZePhecZjzwGFXoj3HuSzJxP90PXB26EgEEwANLtDmXjnxZ/
c0ztPXgWUfJNLnkb59vcCcs1TUANOIaStTFN7bb9uI4OQvOVEbvRYZ6aF9YTQM6yE02tM4tfRp8D
ocqPnym+MNTlJcNK9kxSUukMbD8IXbjhWAb//E1z9f/2RUN2qYd8Ace3XGaYzl+/aE1mRyKNfHnR
XSO6Ix4lp5mqeCZfmtmVSlT3cY7jldkM5pk7IOkW/SzHAyvj9V99dFmF7RY1mXi6EYShjtfroRNd
tAqFkT8QoiEZ0m76Dugw84BwAeiaBGcbgS/VVotWeSLcb4V6kRmdVZ1jUNeffWbiXpB4ifRGeztj
fNtxzy9OfSgnlGTtIhPIdFHrWesO6OFbE7hGqPaqEy2gaBNQQZGSTqGlxsrAKCryeydDmGWWgCcs
d02U1ScQh9aXzkCyIG3m1O6tNIs6AMloN2/fPjx0wfIyyOIWVou/WyP7j3/+qPDTv/2sQPCDh4GJ
hA8fyKOusl89FIZBm8rc8qYL0jLDYJLeyfUN7dmoW+8kPasKqiFiX7EJNVco3a0uvZlWT46hfSZ9
GGvJRpamPOCU0HiNtaM19uwrSvrGveBGuCEvB9tPp87cTdS33d7Kqva+QN7JRgVaAxITX7b3sWr6
1Lw2VKjMO/cSEeSGJUGi3rghmO82RVRFe5FU5svIgUvoI9mmaJ3qs94Dq1F5iWbSwBWDQWEvX1nU
digNTpE+peO5s9bMxg9oyVv6Hk5gYz9ft8w7hUwfv/a9FgatO5r33GviAxjn8OfHbvaBsRq1Y7WU
f5QxP1Tq4V8W9skSxSbRYthHr33ynThdlV7HjiQyX1j3Uz7gYBT56EHj5dEOxSwhKJ0q7aAlLk7M
ufEqqjD5pjrA402/cXRGpVEd0nyYCl0uPjDtWJHVd7RbXBraN+Ikwl2DuacMyGDiUbP952+P5Vq3
3x7TcZChABoF08BbhV45V98eYaRuGsV2ctGQcRfUjmedbUPgJ+WDe7kz2Y9JFSSRioykJ7FI9PzO
jPXNjZ5EauJx6NZuX2rzvL/z61h6mHRUlJTqystQuoKYQBLkpuzlRk/34BbecEyqaGf3iXc0VaPn
iI2h8sdxj5M2oUumuUtakqkHjAnvuOhufWi6xUw9FBvuI1T37rMxfsbPydi+X+9vp7q6iWWum6lv
r0yOdHfz7OS+3HcOgNlcXXvRX/ktV1mmWXSTxj87Q9duQ3x0Rz9NQQhHXWoScCcdsb3Tj4uOejc6
RNcnICqoKai5kmmKWXZrDoSmDsdQv5vjdzq6DJIBsUq/MccAqVvVWlNsmY/8BlaGP5Fzh3CkL790
WQM8Cqsaz84k3SPSMcHp52r8GWEA4CQiY+C7ok7JOiv8ySr2BtxU+cXxxl+D1CKlrqZh21XuGWv4
DFikLCsCt2gl6l9wYKcVWnxJR/vM6HkulLXs03drPlScrIgUx880QPbx9Xjy4BivIyC3Hb2Ubyek
VZxcw8yCcgB0dsPxFp+MFPRbrDc+9b2JlKOq/or1Id+lJmq2R+FWX43C2TsTY59ouPCQ22Art2W4
j/8zDUcUKwbJMvZ1c6Id03R/DVJx/F8/cuzmnDuyeMzY1m7RrwerzF71dri4reH8QKD1kWnp+GIB
mGczFlYHTOnCO+WmGW/y1she/albXOsElBVd7H326sq6+K0LQJ4OuJ9KytzQBNCSxGGhI5geICm+
3pAfWahB+Rhq0jHiRi/BNR7oopEbY0Quviaibo5yLZGzJcA1OjZWpDkWJSpINsfPyG8wkYnXh8n7
WBpxExxTY/GGAQGHFu+IKjDNNRROUndAeK1bMTvatB1PjqQrKx+lb2SoXKkd8N5wwM0i/QqJN6qi
uLZrdqSerUTqLYZe1R8PVH9MXfK2qGyYnFBKjQriZWRfZ9VK+C0SrH05bN28+26rVVfNxvdGDhys
SiTrOONrVr0iv1zsU5khsyFHfkyhKiioaVVpREP1FiRPSFlbGaHubFKVvrI4ooJQO0Q4eJ//x/Sf
5x4WNw4eHDNXYq7+IPMfjSXvFvpLIR+FBUmnssKGvrwruuy9qUMfyNKLTGZhqGRVUpIMchdjg4Ug
//+cfdlypDjX7RMRIRACcUvOk9OzXb4hqrq6meeZpz9LG7dxufur/uPcEEjaUrrKTpD2XoM7j/z/
rDGvZtXVNtIYjy8yLRKkjSFEqzmOc4tcaX/UsT/djDrAHEBq7AhATRElviu3hoQcD0UwCGi6RZWl
ayADxBmSq4fe6doDtejiqP6lCTJheyz9CjhXMAUL08/BD2HDZuRtWbqkdWKF7Xia23QblCIrtnRL
lxR1blbmfAvx2DY/UB+tRnehVyjIuFpdQNwXaVarOWc1DuVRDazMHY0sn0NzkKauAPDrtWhV9Xp+
IJjlCAmBQ2nDQ5xQmtTXb2vhsQe6FwynOwqXSuAcHKjP4X7d1SvLS4oVZKMdy3Dbrvs56RyfhP36
jiiK4QT5MWrqCunMazPdNGp0Uk0aNaIk3xGDcUy9FNrkxm/mLsE0VwrjmPuJdCvQfE+x+jszkZGH
ezSq+GD8qF5WTBlKY+AhrqidgF0JPpcaoktkpN2m9wWKhCqS+vos9OMttWnRJXqe4vXd+vdbM53p
X7dmpgQL0DAs+DbqDrfU1u3T1sxmgWYhLWFcAN+KmoP8xqJXbperBV36BZS6gE3/Zwhqw9pBLRIY
+NY2HryDve6K3FJ+6VjSgP8snXPs9HdpOzT31NUaRb4Rbd1uqEkD/zIp88Y7CqBLrSbZatKy0Mek
3uxKFxv2ZD72FSbU5/JE/qDzXwonCcimT0Hg4jlcHqhTN/DQj4auAzkulZq/+YeNB942Dp6Xx55M
PQgOnxESnm4N+KptbTMq8ELLUK+L5U+zsLEjyMeX3IeMggFNkDsOke9t7Lf+uYYmIfwxG3MXTVxc
O5zdAWLVrSd/GCuU4Hr5o7UgLo0ksg+EvXSdfufghHECTRAGrUstMoliZ23WOCEGufAHdylQzu3G
QM1XTQxhvv37PyDnHwdDU1qmJZnFdBvcF+NLtijy8qbEV7e7+A5Ef3wOhq9bTiU4r3my4txHUytT
uFDbMoPsFxgnUPouYKSWpOaaOumi4ZvJkF6avDWMW+uVl+t8Yws+YZMEHT+XClhRCw3lNpumFTVh
+wrMkLpQ9DKA/4TmSiHLAMXRjGWpQFl3sUJkb16do+gJJspDH2qwV5YhjMYsCwQqkLJWHhPgn6Wv
UEQo9gJlu1Wt0q/th2UK3VEfeCbxztLyB7JSWfr/LfZTSOIZ267vJjcax3A11ik7F5Ypn2v+p6Vw
fwm8SY+ZjYpdM9rDK0VVQc/OIOI4zyL701RR5QjInC9QkKMoHMWUrCnWoiisRd1LFE2itXRobZ1/
/5ehm+LrowWlYkvnum3aEn70+pecgQHByDZwzPZiTrVcTUpZmy5BpMNS0IJGztJHd+k4rCDBEt0E
gwebCYrT8Zb7FIcTWHprVyMSUnV008rQP/StWbt5kaQP+K5TmZ3K5xIn6VVoRNaO+oDNZ2e7i97m
yvtkVS9axbUzxTY6JHgS/PrXFFtlZfmQnefIPvCdVVtVfF6nxRbvXEfNNxkDQLkaw/RV2lCNpnVY
a0y70mg0qNzY1TofzfpQQy4dwGbdOYy2Fj8jz7LLS2N869vgc38BehT1O0X2uV/FRyye3rxk/KaJ
+qER5g2o5809zqHerdTzlxDpolertvOdUh/cJnpTvnLfvLyDoiJuAjbm/8wh2nAh3I1qTb7vXQiU
8zEmpsZ4+mgRJOej9TEPEoKfVqE1P+ZBbcG7UCvzo/kT0hjATt8HiFUt9b8mJwj/3Y9HP+zHj0CR
Hz/eJOvVkLUghCW2ULbzRmHDMFZqV63rUzgxi+LBx6kKqbumeMiY9d63jC53FKd1Nf+P74LzNdWp
kupS2LaORyXSH+LLV6HtAc730z65FDYYY3rTYZtPFai5LAXpsp1hNhOMEP6uT3GnRJVcDGdtqlCB
APtkBdEs61HT/PiCb9affiTEozlK766xhrWtJ9ajoy6gdcOTY0zvKcCxyz8iZpWXuTWAdN61TX6g
UJQ+gWkMdH9LTd2Ix41h9t+gU5K4UDPkd23W8ruqrtPdEGiA1ao+ujRB6azjym43S5/WevFqDGx7
J4R4jwPE96fROuLYchuJZkBad4nnFzc0K62z9C7HNkh9CvUgE1deANo8LSvwLvGPy08UCxEAouBn
x4mBCprXtbgF1a5XudII2fBs+j62wO/VXvLiRGG4r7ow35UFM14Tj60oAC7ZxnoQYB0MSLXcc4k/
GxqgJW250rQAiWg38xL78B9PRf71qWjohsWYYXLTNMENYOpP5dOGq+xCf4AJk3YOBNTUFxKJQJVP
oNYzG1Yv/QuZ5Esf7LmbtZQ+KCxgsblB6k+f5FwXMk+Qw5yAOeY4jy4DpBlrpLBEoLnLAAcIR3dp
RIRJAxpofdsQcjlnQD7FEbBStbo1gW7dOqY/ujSsIckY7+gWdtMHz/D9I3627sgc7AfSXCteC2hA
rfJQZNu87W5yPLp/+qL6cqOGhqiof05T82VoQM+khn6JQU0kcbkYyn21sZyyuJJcq6SdQ7mmnrlB
/dVGxzb9+ksPEGuRWzMFXMidZpUp6nuqtK7okk2Wfo6gdNSQmhXyslAmiW3jR5lr9v5TnJpmA+S8
6fSgXU0SaGS9qvRNH4IExcfDomMTFkXbuCSPRLo2y0WxO6e+2HYKL+AVVfAgevjpYXsHmKtqwbFi
7yHPg29ya4GOCmfmJIGVYQ8Mf+XSLV0y1Ul3Uk4QvYhaa/N1oBsffv8HbvEvb31Dt/GAExaYazrn
4mulwKonqPnZAANkfo4MEQjtT31uvhaRYdWre7hQJY8hNJEe20wHl1ZE4tTwNn2MowJox6gU0DtB
k2lwpAAGMwXgyQKxonWUImaDpEKUMAdwkLjcURGHLrBlj89BGZ1oH09lHupnRX4AkSEe7lgSeTsR
tlpTKCmdTaD9HBo8lvD0++6LCOVdoI9BXPxo0igO7N+bjyJx/HfEXA+mCKgQ34U48811GOgC6UBn
oqRElRvJM/3cO8nLQDm/jrc6XMe699GoGfRzi9HSAeXm978FZNb/8Wtw8J12DF13dOgf/6O4ZnEh
seVHpqSLzQk0RCiTTys/7uoAuoisBEPHF8Mf5ciimwpH6gcjSTfQaoWtDyBID1oRcBzF2g7VlxJb
l1CfNrnjy/soA2d+yGwOi4Ja3seF1p1jbKYgf9llq8kpI7ghOsaegjMG2UEo/ey7uByyVdWN6brI
fG87ecy+LxIutoBq2+z7FGbszpy6ZgsBvHY/hR52sxDPqFG/fAuCokEqekBmvOrHV3DJ3ARntLl/
iU+Q41n6f42ndbI2/tlLGGgQn5XBa3hnIjO0EsRlXdo0nKVQ7BOd4cHHdyjOfoSLGDMYSk0WLpHW
H/I82VEXDS5hRoKHJhDfiDNCkLdlK+NT3gsGNCMuHGSamzZnj0WVd4c+iYqdyDiOqb4/Na6TsPos
6XZokmjXjtX3uQmPp7t8Kv3tmEDa39WQUThmk8OOOC7gznTQSe1Pt59C59tPAfM0tcCy1DyVRoK6
hcFLCdRkUeqnMGy/dWPAt03UQMfJGDVcaQRgSP30qT2Hqzl0V3HINPR4cG3mJk2fF4FBKWS5Cvf3
f/rW1xcsFO1MIVGesLHlMpnx5QULaEOniwR8h2rIggmISXDw4JpWwOVXN5+ij7t8DN77lrv/GZeb
Jn43odfdZd4jzg3JtykFJ88JO2MbT/34Jsun3BqSb7rqDlHu3moBLy9dnEHRPfc9+KxJnDYKs3k2
OwZoFkiBXheERx2HhHWkmIRGJX/IUBjxJWHleBUTHp8r34Plpa351cVPYVDt6C2/9aBBf9NBUwCV
Tny0kxcQooY4/W0LotanAZoBL673GaMJSVOaAVR16vodBiao/swzPPjcvyVRhKVQ3vj978RxVC3/
M6jEMrjuMGkjTyB0S1pf0gSNYF3PrXy8jAnQPQaMuJEnC2V+ossYJwUcqXBJGqCGXLod9XYzZPBT
ohAtbYuTBY+n93mf2nO0mk2RS7P2vGZrelrgpkp/M0Rdd5PbZX6NBj2/0l1jw6ovD7xk/WVggvbd
NihwgqaBWO0Y6A4ChgDK4iiO9OrfSyVqvWD0wmPEh4dldYpw4HN7zvi0/bSGmmnh8HzTprslnJah
OVWfrVJIp8MhO9ZPUTYMN2WRhqg65XhTWSkwW6ovMerEcHFqKQHgBiQt1VGGytOR/xxE6FaRacJ0
KXtgfWe9FgIIGdiTDLdDD9pFDSvAje57J9R7a76uqvwt6nvwuS08gXb/0kSFZdzDbRU7QwBPVtoI
96kgLfTd4BgM+0uLQU1Tsb6tpodoPSwWdy03IOiDvzSAzq5zBJRD9F1bTMxNBw+xNOFj1iTbaddA
juxmmuUHOP/DJgYbDBuQChr1bE1gIuhPI4tGeCNqL8MzVCnhrbXVcCprXWhiThAwhRwqJGacfC2J
FzfPknZ5KlAc/VannbMygPG92AbgW6hAVesunIYfrbEmrHKrApgKgGOvd9AjX54I8QmbSXsLpgZe
ioNCdi1Y0BkgOsH3FEB2VIwVkJYunwKDj+HFxA06mVgnMhPQ42GatspUvcP3gxctmGAJQC1zQpe6
tFQYmkNAxtwbfnJ1Bm7fJ1UWwqIGpIYxw4t5GJNyM5T9tBn7SN5TiDG9cLy+3VCYey64ePCkqa3r
HASKEko+DwGKnee+qN8goAUn0axD6TML23VUWhYyKyDshQnE9yDJMB0Hq7ulrsCBr5BbpHZzNB39
Do++CXU8G6pxUevcL7PobmxlBO2w+PFLf1vDUwT0v6dPS0JsAGSPRj7ThxZkoFXhgXNok+yV+uZF
1M8Fo6LuwGLzmwh8qEnVNSA6pl5+7xR7cAkDkjg5SNP74ZSOv0tgXOAKVdGrFZ8NbgrgzWkeAEea
tfrSTxHUF4djtuocaDjaRI2jzkDR7TodFplqLgV/Gp0nW837PAqmaYBK2SsI7GXgCoeQUKizH9wX
MJNIW/bUBN2wRllHu/ZDO+yGLoKPcY4zLKTFyl2ECujt4A/12mw8/7mUPay/skL/kVjGHiJAYeC2
ZeTGSa/96WT8Ne5D53XMhmplxWl5AyIkZBuhMp17RnVoR/5CitF0Wagbo5NuGcoEZ+rvag/KvhVE
x1Za1lSbhbkxD5ttdbA98TLHLeupVbK2e19FxNui3FFNm+ENBAap7c1NW0jnZgK2lwZNKpOX1ucI
q8q8Gz9uD0tdXPuIoL5f16gULaYwip8CTiLIXcQn4H+RhgfamcUczLvUTuY+gkHb3QC3eBi8uGY3
SohkKt3KnhsbMGaSoyZT/ew0CcQr52FPCVeq4XSAdlYChXBmpxe9VnbYcWqEJx4h/0PuI2kF/8+o
ts5EZ809OBn2WhhhOwoqLF1oIDIgYh74KNBPfY8k+Dsr9u/OnL4DRgaNfCWkOqunLufInnkvvB7B
X12Ue/8W6UWWycnkSziIavdp3qzFOmKiribO0YD2pi6M5yD30oXBfRNDlbEMssdWXexSfwkiY7hw
bD8fGxNJfY31YM3wJnus9CQ9Mr2BJISKbZI2uC+bEBBPDNKEX6drIagUoQ94vtEnGw+iQ/tWDuMr
1JK2STuwR69l9Q3eAg1kudCvqzCpwnrVrCuxDZ2YPYJRvUp50p+hvQkBAaaNr8gBJEpVztkHSTyv
GKkVC8t7X5H66YMpTEuBtkqgAYv0WPcYhYGimBcvuib8S4xsgWvafvFi+F61s9vO2lDTLnm38iJg
RKgpY+cC1RzjjtbIU39N3aOIoNig1jA+1ghzHH8rzVqXSa6B74PMA+Ug2hyKHXjpz11LPxJxfKV7
oEpT35yXGFLA14RIXubmBAP40uqhv4zM47Xgh9QT3U1W2Qz2w/5wI+PJOPqsRX5Ys6zkOjb4Wwa5
c9gZNZAG6yTvI5C1O3+DfQVcWYIWmnyd7V/pYoDjvC9qLXHLNMi9tUxH/E8a+0727xFOnYJoncXW
d6i/+Ye5SXNhraavgQ3CS1ZFd2EazItGWtsfOjzkKWzpp+bU/BWbkQmMDHwsK3A3djBewnbEhxH5
AVzWxw7UuxtPi/ObecCJumLVGRJFa2CIP1mXC4BUvLaA4iGBi7/Ymc/W5TREEz+iqWXU5amSnjw6
Gw5F2E/0dfp6vvfi5VVfB/rWOpBQ7ovrzE2n77W1husctF1D8eTXubauGgtgd0DXx8ANa7MFgGbg
e6mH7WXMVEVUQ7GSEho8aruVBer3NqYKZqbXc8yS+IDw4LRDAgZ2AgpDHyuY/Rch/Fz2J4ghVYdF
+Z7uGkCWFF/jCLncO7DIxscc/MP7qI1h3oVW14rxsRfRxUvi/kpdVmP4KzZUPjAmGPSADt1gq2Zt
aHSKKtQpm+xnIeIccjdx963uRuy1BfNPed46z53IV40Yu29Rrjm7BpXjLYVF0j/jmew/xlabXFAY
j+cwzanD1dB0BU53nvUQZ9C0zPAHXDDbPsZJ1N77pf7UjQwSTeBm3TMkqC42s88JHjr3mbpoZck2
eSfCzdJnGPW94QtxpohEgj2Swf8Y2M9TbzDxNNiseZT6N2p0kBR8CEAYoJbA7+QBmFKopgfWUxjo
3j1wXes5UtbdPZ5I+GZ71iNOgWUMbY8QHIRCC3E0lXkGkXMDTG86Q8YMhVofj7BrY2vTdUxhkuHl
XD7hVPG0SDzkfoy3EYmN9TZUu709yUHAkaDBplcv+Q7AiMmFCuUtau7Zc5TrEcoLwKjCiFi7F00T
u4Q7iT3rlgNg+exDzW2OKMbEfyib8v8coT7FE3DFM2JWbEZQ11woPzOYdtewGeoayAAFQ78V8eCD
rYiX+BoFpHHTBUN0awYpqImBjG7bw1A32pV66ZJnDt8wA5vu94VU/BjBETUsIc6uWnNc5ImdBi1i
t8W3J9+MkfUtaZPgSMvOcVaUH3vdepkjijDhbtprsJIAG/f9R+yrDnKjagFIi7z/iHNbO+ZtqF2X
5YBb4JtqYCgK0gTNana5+qGMZPDXfmeXOy3v3mwdr6oC1uVPqsXK8lMrDrT6pk4N48kUwzxWex1/
ys363+Z9jEG1KXfDSDu0wsbfXNP/iJwOZwDVgmG9v5ceuN/UHET+nEqUiqpxk3lI1I1KNaqrc+ir
e1Wx6xQdeRQjvkeO9uhQLbMKph9xnVbnRg1GfvK+4Dzam5vQMbFQwfpVBlHInVXgORJb46wyuuiN
yjrCxrkIz6RISv0lh5YDy1mwIRFS6pu6ZDhpVn9LYUv/x/TE00BCTIt+K4c+hhP9pH3rJ+P9bun7
cldMgf82QUFuniGr+mqn9amZChNewKPxDK4OvCm04R6cVmRthhe7Soxn9eq/LQL20KoYCAzxUwLN
D9eyouySBHq9Aba7us+N4QwJbfMFdnT2YQx8nEiVtrE2yWSte4BpUROtsxUN7X1adaDhQp/bZGHh
rYgTNeBf7j35XQNoQSC91cyeqngW70cboppIUYEdwpqLpX6wnjmAYlnBvWUW2lPU7qg3CioBJRPt
Sq0aGt/ngIPbT82EdWxf4IG8pmbjp/oG//n5PDUTBSocYcGOtqjkXrNwyISWjsFdEBiwoagh8jBA
yNsBu3saINADc0RqVnxwbgLD+TOMnWGPZx64VzA1OXYOZLX6qu6vHHzrawT65q5gsKxuVd8yMOJX
CNNxqJkufXSXlH291iECuv4yIFlfrUbZJFsaWEa52SmFZiQT6CNpgD4NlbsfTtyWB+oPLXu6SGea
NmL85gGohb9tOzvTXQ2Ht8alW7/FSOCgsOKaXhqv9MkZoXSNThqmS0TDdNulAom5rNPWnOWAk0Ik
u5al2FPL78cYmk7q2U1tPtjOyZ98N1QDNJpAPe0/gFyG7XzNsHEHp13JhHCEA97UlwybLZ3A7Isx
vLAqH9wZRdXD1xIbvGy7YKaaHJL7JetvCDI1gm6pnLreloD0f0wClMjaNiiOw0DAT9deAvLuorON
XAkqX8EfSw/dLaEelO2lS2FO8IddF6tIQINqNIKr39j+YyEhRTsNUASAu3XwiFoVg2z+CPCAGp1M
x3sA6EMNUQfEX5Ha0GrzSOFM1gmeaRH+uSocThvOTdlYF2rRLHgBXzpnSoDi4Lrb+5EPIwP8yYs+
844VlOifaniYrnFADveNasKKFIxrE8J6FKzD137Ps1GsqDkwoAxCawAXUQUXtVFepyy6nWNr4Edg
UuniAeL3qzbBWww11Hv6mElPn4Tm9TcU2un4zuK1H59oHSuw3BqKLYDtTLCgV5opeKX66/HXJo0C
R2bMo1plfw4GJf1z89/mljnUC+IONuUew9Ye9j8Pfl+KkxPa1R0SYvWd6hJpIE4xThV31F8wY+5y
mnqdFTG4TIYNtTfIdjjX3odpulS787h1rpO6BGEOG45B/kUBSz/Oah1kyr10SwPzIh/zl+CghrrG
MLF2PcNCJWA2cR+9kXwndYFZdtTqKr8SUDSuRwCnE9Fsl3jAJd6oVVaRfscbkApVHs4i3joxe4ij
7nXAiyeQiwVDWGXfKChrdGfb4eyzavMgvYq2UH84+fhWQ+sQ/33teIWiYnptklB3M4XpaZAUnQdo
Rghx+08z4N0+AqqWWsjBBWxHurtIb2Cz5TyC4mI8Ndmnxt8jFFZqewr7e85Qh/fAGDjw1wEUfBQ9
f9GjMT+WMRJAZMSDA0G+N3gt4ks0sVd6/dPOAGzgrWYx70qtDHSjDV2oSQMqgrYAtEkAM0FHlocF
R2rSHQj2QBTSpuFjOfoEyAi+L0fBIf7Qr9LDc0Pgm2wFHb6VgS4PbWMlK7w55KMdldMl5cN3avEu
hYakySao9treIdTG8LHTOoYNlgLwqKYZp8U1wOYiK1rgBOMpvCQcNgAc9ZhHzTeK9Zim/a4rtfBx
quAbEYFc69JUHqfZeRyHNaTo8pMfADJUFj0cULSooOboGciyaFmW7n5f/9Cp6v1L/cO2bN1BVRyS
Mgbwtl+KUryICh3ZC7ykfa04cgNHF1loPx1P22p9BwEWaKYOLXCHiscMQrkJtYGJg7GFA/EfeDx8
NzXHfzNN/H2htiWeaxYh05Bp4mHstGmdAWd1V5Sdvy1k3d5EgzdBvt+K8PIu24NfTv5Rd8zuBGeI
aN8NzMTpM2u3o6bltwDA+hteBc0KkGQgC7DdXNnV0L1IwJeBizGKHyLxL9BFHX03b+9ZU4TQGez9
TemkcFewwN3gasule4r8Z9dPKHnn69gb87ux6bJtWBbTRcs1fR8Meo1yZQ99lWnQd6YfaZAEQiHC
iLHrThruHywhjBM43o6re5XxbA52uLd5o2FvhebAAOyO20HA4xZNWN6DLouk2YmajsOfzaI0rtSK
ZOtCbdR8tKoufqiCaEvdPq+Kmwnc0/kD+lw/wmPULH8IYUL+xG0MaBqi5Iw6UxtDpkGB4lonEm5u
TeWJQGj1R7MPkHZFkvHB89K7dkiHl2ToQWNpJ9BY7FCeDVgTbYDIjF9RHLjR9db6iQTXHWAP/YuH
U8Gmg/TrGRoW9tkKE33NFfyzr/qdkZbZ7Riz9JaDDgN6xQhLbAt5ALCA01vNgc4qh0/KjpoU/BEX
8bLdMc0LYfwVDRstQz3PEHDuoaYJKQ1wnICDX0YJFi9ZBf0eLYzP9N4JTG3F/SJ4oFaLberSsiZ/
XcBF5yRjZgKdGc/SvLGJtx0OwBLS2312HmpurYchzb4z/f8cERWyAzG2cP5tjYhN5n8gJbj+FZtn
OcAjoGTMLR0kDGmr0uUnQBbzQJLWSixc8R6qkouwAokvhLEebyIZtbMWQ21AkGFWWaDhWYKBJuk6
Zxk0L6C9QG2aiRN+C4WmD7EGkMjDVQN8+NrjPjtJdcGBcjpRExgwgNbpljppOAaeYG1lFjS/VKDF
HcTQ7TLxyzrLZMfUSmiaJD6o6kjnTCCJu4S1bUMOjHkYd3tqQlswux3ikR9VXElxVjJmtxTXI4O8
nzspBlo7jzNGNwQ8fCV7dUTwxr8IqDrwuloZut9coB4L5E3cz/1jiGoD9U+66O9UPAFe9Ub/3K/i
gaB9C7AR31tFpl+0atAvdKdkgC5Bu3GGMf3UDYfaCcnU0OkOQVrdUKiveTA85PYt4GV3gxUONrCC
jbymqJaubSggrKlJl6Kt072vjSf4u2ePKGVNaySnEmTGezQN1Psix3PcoOTpI8dhD3IRYmWpWJoA
jN8TUqDWZZkelzLZUfyYBNoBmqXv0/UAyQ8J2tShrToYZrRwzYDY2zpN2vrEwAgYURzHLiqsRAMR
F/OFwrrB0UZXi3VvdDlOodgIQ3mfJtPlUxC2qfNi1EdrLXG0qiyNF+rXmV0fNN88sy7XCyhba/Vp
ufCoaD41BTXZUCJpaKyXMLqj2DlCLfJlKoV8/QyKCWpfbkQWB26XGaxwl4kNtWstQi8tTENjGGBT
AysFnF7b+ziWHJQO1rmlZO19rS6wL8pXzJ7iPTVpIG/hntEE9zRJuTnsCy48dzL8bu6DQ4kJ1MMU
HyheE1C6F/U8JksgwyOb33DsRuE/U9ffY4MfPWFWvisZzoqZ0/70GRCYLewznn1DDKBTh901LJ18
P2ETvMOPvfctHEmA01LQ8Fx7YyCDT+ptkBfeX47hyce0Sqdthj0sjj0I7bnUVlZpeW9QjdnQi0PC
jqRBwbTqC/4EhYvxhlXytTM748mKoVyNfcTrMjY44rVk0njSjAISC39H/ss8FYnXM/hpdbDzbRPF
HDscLxEkUkFmhMwe9S0DQo1SU0LiGQaHHsSywEbDWU1Nbn1NbsqqqjaansotMHH2sczKHrRL0GgZ
lF2e60b/3tSF92cbFm4Qm+YfDhQGQRTJwwePW9es658CCbVQd9Ra7BjUJdB5fQwHFLLdr7c0DsJd
fYxpfJ5U+s08c5n+KYZuQ0iA/H6nJ76+TWxmmpYBSoxj6TZY71/4VN1oCYgryfrcwB6OGzI4Znob
urPGCLXzafi7XabYVhdqfESd6I6ERXgSDntQY93K4P7MDpbaaN90lQ0nygTcYRO+15Dtd8qVFvYO
9o4aaLCrxhTb5WQEoZvAjWNNwysaHLrUi0LovMX9fJQCdCC/hVYoDkrWhUcVqifKSeyLEiLMDsbt
mPJiJhTJRSNxIRh5sPGDU119qCOTnX7/f/mPlIaN7DyAB1y3bAaXE/3Lm9mASo4OIb70/K7rpsfQ
f5rfYdLHVy9zUm8LtQVHuuME1RnZje9vKXp1ob5ytHob8hpXEl3yZOCdY7zQXJJ+8I043o5FjayY
EmyqHQ7dGBwBb0anm57/OSmFOM+qD4Z83ytIqGeAfN5rfn4olIIQ9Ylaq+Y+UUNGiAZ8/ktcq+Yu
fU1hVJACC+CdBmK0bLa2jXyk46f3wHb6N1k5SNfH/8+3NIuBIeNSotLalPd9OT1Tf5smYo3sZHYU
dZq/OG2x6lvP+qbX6h+GnOaOmoxNOMWK8MUJWHkMgQlb03T1cSzVk/suDoL54yi+SuASRR+XesDf
/v4XixfJl2SVzSzIWjpSFxwEln9oDMVdaZk2iOVnp+rdyTFX75o7kRFeBzRJoYe+Ds7/6MIf3moW
5qEItQZ9h2gmvjnRVUVQqy+BC8fv+YTtdH6EFnm8NYD4eoWc+97COegPzuCtYEm/vIuGChF5rTS9
slcrYHdTUNZ3fRHCcsEI9vSHA+Y1w7d2widGBaTeYSMBA00zPlATKmqfJul+tM+5prlgyzfbyFOI
7F8vtQ4ukkudMI9O96LpL/8Wt/SVLLsAnGlabyhC9W6ovG4iy+T7MpteqbUQ8HUbbjiBGsSe6xWe
EPkNdS1hNHPC4Nzv8bsBIBFXtjdktyGnVuFgteoG1TV+ZgUf1iUUMX5M8RxQA+68CqyyuglsEGd+
F2B5ZXGYHGcdghrB0v3v/6r+gTG0uQ45IUE6I6bJxZfHRYb8TTNKPTjBeAf1NLcPu2PaxvpzY9qu
jFj7aMf59OBFxjooOHvuR5ixGmX2w4tK9txUgwOwQgYdFDXHScEClXZcwWwWsWOZemt8QrSfVxRg
NjMxDbDcwVx18GSex64fH8c8e80HmJ0uIPUwH6a1Ax3lzdKXOIZ1hTob9Sy49YQZn0NpgELrfkWV
3q6HSKMwQUPF16eANUpmwt2xK1gN3i1wCVZpfms6PMOiHv8WFOaoFyoT5o3fIRfdw4vjBVBufT/p
0HWm0eTXJQpbn5do9YGW0NXCocnel6A5rLbZvISv0BHLTxHL6q+Jef5hwUOBLndrSAugIAJKLRCq
wDESvJxMGJkrzNUyYATxfyRipPob+JyHsfFelkDDc0e3DAao8K+HPasMTGsqpvqIfBN4ICqF2qoD
P/R9cLhX+db61ybwqO+jImP8U3BdmT8cBjGgqDCzTcNYsvU9Rzw4mgeJfzN+AYVbPEAmTzxAWeVi
iwZSkKoLNpvv8TQYA757iZrwhVof8Rm2GTfzgmXVwyJohF53brU6/Am8cE9EFiPRANYa+FsDLZdr
pS7Uz6uspn5q9SIpbpwuXPFGZlu7N+KHcsJxJo4McKWA2AAo2fsrHaEbwmC74nXKfCaN7QdDi+Um
tjqkJlqbHVGgbXcpnBDU4xCiLtYYfePpeJ/BUPCvOnkL8ij9c8BD2BW8jp4T8GfXiQN5L1i7+YfA
srVbWF28NoVmQ2XAi7YsZPYu7wb7NQEjTcuG+NGPLO0/fuX8KyFF6mCgmrYpDMtw/okHj4fe1KcM
FSrZSaSBRu3S6mApJEHD/h9l57Xktq6t6ydiFXO4FRVbrW5JnWzfsBzmZM6ZT38+QJ6Wp/eqtfe5
YREDANWtQAJj/GEzF66Cbyex+yHohcabGf+4h+SZQsp/rUOcWI/l/D7ia/TX4AX47lL4X3lVu+4S
O/gxN9qXIOyiz/rECgX8svmyxJiMtX2bPjeKa+2GfsqOUVclxzkycpL/QCbL/+VeSFrxjy86dFtD
dfgCGtBvWTz98UVPLWMgJVo2RxPW4CNUDWffg2o9dGEZPk2uJVbnWveqeGRy0ehJvqmY1tV11ZMX
q5I1NTPle5FDG9Jb8IS6oahrtW/r58Kumv08uy6GPE59glNngm7ol5eJO+YqznVSlQv5KnmlqGfz
gDv3X0uZRyj1WO77HFrV2uAtPqv66Oz0IRkeSMbpcN/ifGu3vXUNUozBAgCxX1xHe7ZyC+k2XTkP
bhD97WX5tyhSrQ9sxgJfXiJGl7955pc4YO8wzbsStrN/txxT9Pq/xFrhSiYHy3FVnAO4tbA7g+bv
+nUTgaiYxuYKRtFaGv0SmGlztbmVH1IVn1TZF02z+5RNZMH4KKv3iEoHEOl5+Mp78FwP4L5WmvcW
aLHD92SmjN66ww/Uhr8GNd8TttOx71InekIrP/GjPP5yXzyW7QAAQU+/yKWkXDv+O1SkYM9K5Px3
YdT4Za3yXfz3WWKk0Bunsob8o3H2W++GfRtYGL0Z26vcRooWgt+/tWSf3FQW5bIxxUi5qfw1rxVb
TNEn58m+itb/bd6vq/yaJ68ClcE7eL0xbZp4no+OpkzHqlCz1dJX+i0WQobFXvWfgxx3b8ozGRsy
BL3J6+5HDHZqKAdcr8ymDKmOQd/cxs31D1d15oPqTMXVgXi2i6OoJYtAc1i84pqiMuhH7tLtZawT
MX4CK0/Pq7MMkR+qjrHZfpetPkxgAqiaukPhjnRIiJ2GyFzJgy6TVfK0pcS468kTs8ESea5sUU+q
7JbtXouAq89tjJeCSHDdryHPwhR2HAJN8c6EdnYgtU46ESzwyYbkdETj3HqwmujGByyHNJwPXV+p
22pGvyD1DFyanK46zEaJ0FjoZqe+qF4iE/+HzHDDl/sIGcvFCADFL3K8PHDf+Y/XSJzyiazXW2/F
8TfDaNdOMpmfsP+2tqNrWvuq0dK3KiguckCEQ9pq0kjaF4mDlqDSxWsMdqNvtdatoamZn/JYt9nT
oB7D4gNGZNgHW1JuJatImpoZxi852Au3yYGgixB3xZ8jZKeM/XuEvMZsWuUa8Hnz1Kj2C5hR1DW0
mBRi0jXnBDyNb06G+w13LlIUCP+6LXxjeDoV5mvTz7HVHFmPU5fv46yZ/NlhTW5m3V4pQ+WvyjRB
igb1587rovVUWPNzCzflQBWw3utehVOemDSKSR3kNnwgu6sN4JkPJk1fSyU/qIVtfRrsLNil1hRt
G5KMiCcuX+ZFcdA2t6uLq5gfMgw1TgHTiPUDxlLPXjb6mVE7Fz1R7EtXWs5DVVo/GpQHE8QrGvD6
aIkGbuIeIhhon1OcUnTUv3JzOWga6OQMc4rPaqP/KLPKOCvV0JIvGMh4iWHIr1trA+nHA8zCmMnF
kg4f/301r5l/ZlJcRGksfpueY+lI0/wpGhhYAT6FupYcO28wkHbQRuFEEWUbzM0QRKFstXGjyf1u
p0G6asxWf1c7CP+hlk5nw4tg1RlmewyWgQNJjJ0w4j53ZoZtwEKZTc/bN7OnQIhyfOFDMmnfnGEZ
jtSf1VUqmrUDFLexxmTlFWH31qn99MS6+0NOdYuuOJdueJIzFdNSLkHnwaBkYq9G7ksx/uio5qzb
KHLW1WSUME049EtYHYd4JPF1b+t5DK/p3las7lG107FB0CIaNH8Qqhd9POXnztbzHUwAZSVj94Oe
Ng9Gl1TUkhgrD7+NxXT9qc6Uz7hneaukiaH45J0ebaM0CVZULdWZZeWsrG8WcgiDG8ea+610hZOy
kHeLAdmUh4XKylGBXH4PyQl/jJXDLNxV19aUqcoqaDT3PGvGqS218tFl7aBgFodDEnQEF+0U0baB
GGy4b8w/5zhBr+xrJcW/pufvXIVlpZ3IyW/lxW5z2Bz6oWPMT54aemfZgcpzvFLjwgCUdTU7+ASq
RCeMZHA7e7ze3OpkrIBNs7ZyNPt+C/bjCCXYVsgcCDyDwDkA3b/NvYdkvA6ErXfi6P+LSq7ckfy+
Y3FZx7GARRVYp4T8PwSaRhhxodHNydHJczjQNclkUsg5+9SoRgu1iK+9IIqXirB7LpCOi7xlfSM9
Y6fOjP/+uzT/3EHBrNTQf1U9KtoqHrB/LCyT2LIqEmQoFzlq9jgDceCrykGe3Zt5WQujq4oUm+jl
TtNvPbdqKK/P+ClAIn9qsMiWrfvBtftLHkfYVYtR8pBAWfWbhPJtnBtkmkfFrvYFnKNVPOCcktYe
BdxM6NA13aTvvRSiZgVRcyu5VtIHVZ7dCVamqf4zRGj4y97fDiI2Rsb1v79v4s35Y0nuOSgk2WQ0
NddiOfrnO9e2wQTPqKsfCpv1r8W91NoEtjqeWgETZXcSrmSzy0GGGg0yxIZN2rwT0NACa+VVChd0
3cCwXyGeFp3KpKNQb+RHt2iikwxRgAPBLdt2rlzVdHIvURV4u1kfik1j9cq7rs4oOmAlf5BNxVHT
VWrOsMBFb4bPSeW5zWvdVssVPe29HbkK2VAVbkvJnVE23fi7ipXf3oyazE9aCBI2UtHPJbCM2Wmh
SzTW8MqPzI+jXrnIAeFQtZi71MNRdkIDRg0366at7F20VIOhlaMrUSgrCIrlB7y8YNtQ3N9K0oQT
2IXfJ9zMZS97h4e4ypprmBbmi1k4G8ml4HaGWaRIiOAGbBwjCJI+ehWK+Z3C549krHC68DBFmyUh
v/lIssa+Sn6RgYjIZggQ+a17Y213WSRwxO+hbehgoYroHJUji6nZCD+XBVySGRDcAWBi9FmB/q8P
efLRDrF2rBpd8+V0MgeRX+ZNzIKsz97AoG7xOxQbQyXcD2PAz3UEkGKOOCEsSh7s+3jMUBBHi/om
T6a16Wd3rvKHG9Yfyc94ldhusmoUr9pBTpkBFZgXFcvWqzqH+lnppi8yjGXZsDXjDF6Y4BkPuX0x
4jBm0cqoqJ++jGKyk5vDVl6rj+ZdQNKZPZZgX7WZ6SvCbDwSfuR6tzZNvkyygUp2tjbHodnJptLO
xQmY61uq2ngUTb3ydRyN7jEQVue9pm4sG1XtZU7YHQtZh7qKyyc70a4IHfLrD1xlPVCuvaRCEUL1
Srn/WQ7eWEAXaqthN484nsTu/KRYSoFeezyZqPiO78FiTWd5ULCFPJepvcdXyX28DctjA4B8F82b
bML/qDRiKw5Z/NfvDvvdbRFgFIW9rv15bOK/Si9JLxir4CoC92VlTq3z2VRRlgxNGNudkXUvbtye
cRJ0PseBhjhTE/SHfIoH5Jjf5GXipPR2imFPW9kMDd59T3PfOsBkx9Qx8cOYYa5F3ChXJA88jUxw
7W1Hr/h+a4ZdFeE5iXRMuerCTjtofQQjL4tmHtGa9mr0g7ePg2Dx8VTVXt02Uk966X2WLXPyupeo
elMSRsoIP7tHHDH0ZznZMjNrlRX18nAbnlsNlnqDb1Jk3ahYxl8rQZXQIKE0qNafZEi1w+mxUMtX
0mEqgtSpFm7kBM+usZt0zPdwtoYVWQNeJSzi50pfqFll6DXIDqcMjecZuu+z2hq/d+hihqJgRvXH
jHtHIy6VComHNqk2utdE/QEjqF2UOu42rJLyqSzV/3GW/Oqd7GzgzS7t9DQDu/ZZwpPjD9p3mAc4
bNU6ckhpEx7J2VMCI63JB5xq7JSq6Iej/AWZO/groi4wDOnPOUYJAZ/KXMgirjHxQ22ZY7kqlmHm
fU7apd+HuQ0exoD0cOdSzoFV7xwUt7HhgGGw2grTlM6NEEywp4/7CLMK7YsaB3+OaKxl2ICP/7uZ
8CWK9BETD8t0um3fkhRxtPkFxJ72nEJ6OfV2gzNMb6mf27DlztNX42lmV/RiBMtZGQr01oNi3th4
yeyjkaa3xlln+qwrRnJwNeC8cjKbrws66eHLqEznESTGNmuNHr6RZ7+EGh957VjGDzs7ybcpawGq
sVaw3nIvwiNsnNjDRWp3pBi1nqd53/DtYX9HFnQQhxaLM4xbrbMMeX1droHhtjuZ6QSENh9nBy0M
a9S+O56TbEzQg6sb/7g09pMtzM0muMmqRrrDITe5v1GVA3Q2kBjYWx5qgAD1UYb6ZQVya/fhJNC6
wjkEN0sYTcaYbbtuafl7xmR5h2sJ/EHApJTgqmGy+irVQQvjRe/nn424eQnGRjijqXr9rWpHo8ax
yMmW97gvq/cih79j9UZ0gllnfDQlEnKh+T4U1vRkD0h9yrCD0goiWGm+HY1x4q+O8BYxuMXZ1Tw/
5YWmr6G5JWvZNEVMnslDZ87nMfW8g5rFwgtH9EZuHjw0YfxwizVQ2g4WHOG9Flgaq1/20nGkv3bU
Cl57ZcypEHj9Vu0SSFc2AoFiQIsV+NqBHf1YwpY5D3B6pynhaazU/cuYj/0Gnhob5T6Y9pruxELd
cXyEfKLiVdeVl7pVsDPAF+kd+eCc5zxG7Ysg6CVtgbkc8C/XzJO/w0x5VxDt/mxmSebnWcnqa54C
QFMsGuK0GlkPKsoemMrwqrbwXkcltdayF73IAsf5OF3J3lSpvWs4kNgSUwdxiBzjPIRUONCIGvGX
JYvbc9s6pZl1zIYmvc7CHthUILbWLWoCsnnrcHE5lxNkTB70Bb0sakBPsjVluBC62hivqFuipguA
gWR+WL9mmokOEQTToFr0vVOUONEKgqmpdX+V1ocWWcGLW9jeJkch6JFEVPDAxgGf7EazLuAtG98s
y/ZLUvSP+L+Yf2vwZPomj76PgPRXihmaD1psf7eUznpxvpUscV/kuReOmQ/kPz84omuIp/EQdyW6
mqJZjWrvq70yoSyDh9fo6INfVexD74tgueA1mx5nNhcl27CA3xxW0MTxXv55FhMbgZwCMEiA1cqz
+7h/98ZmY67MaGh3Tt2a+y5Tnu/ePvJM+vhIWx/UDI1D41j7MMc2LW4aMJxTA2csNfJ/tYegdTat
wWt72K0u3smFanryRnbd0LXDk50uZbuOUaA5NLZzwkvkuxYkzcdkLa9Gp5YvJe/3MWXhtr4JA/Et
UUdu90unUYfNtWiNJWxyGIEh+IBaQo+vQRl9MXsIs29TrX9dnKDrXhDKxtXJ63OEbKjeG+Hc7ZfK
NVZYGoCe7w2wWjjRGKhP0n1L1d5j0jxIzpFj5CXcGBO0UBiR14kNFF+gyr2aKrRhQSQwXCva27jQ
rZsgN495t86F11El7mi9uIH90ZQd91g1AWMttOHQ4uWOHviovHmAwaUGktUidjzERvgwgim7x4MZ
ieR73I2KvXzL7uM9CymUllszGpPPUkg1DBDOcOvxIENSVvVXfKIAe5AhHTGkrSpySiiHJSQfuhAD
Hj29aJb+dUjm+jOmfdmmycLmkMqsU7sdM+wrWBPnD66iLutJjGKTnKwmWD9Ng+6+1WgV6W4tPfdZ
8pVMGEKuDZsLVQJbp85YaXk0HCVeXvbKJh8K8s9i8L03E4NnMdcQGHzZHIOm8wM+D18uTJO2RYw2
jaiGiXXqQr3lKBemslmqIM/tw03gDOHYbFUWuXfMQpJxTYkASlwjBIGyrXVcxEE25aEq6mrVzd6y
yYAbNKt7jxwop2Qhj9wkL01WhkalNuy5MJz9sED+nBRPWTmgQdd2zpJRYhNgeJ7MOEmgwYbG1bYp
hguMwhC3yYMAAa3lKNRT6nWV1GfcdvLpclsqpaor7LmW4lSRJt/AXdRfAXB1K1UZvO99lPk2T7O/
DfBZamVOn7se28yptZILZfdpB22lxyi6/IpXskWiHM8DAGRYxM2PtjrH3+p4HtdUK4RmeVzh+fPP
gLZ6jJMx+baY7b8G6Ol1WmzuKp5XIHJRFq9ROjzLb6Vq4CPwH+LagDwJ35vy2Op8UGK8/NZrStuv
I5cnTRm4S6tDKXPjx1EZj2SfkZ8XBR9ZCRIhIyuh50sPqF/NRcCzUqv1nm5KdH3eF6cpyNnCUEv9
huz3ShVoPojJHajAvnzpFWXcwSTvD14VFvs5zG3Y81ZjY7nXaab1ULnF7092PRu3Ravqx/vDXj77
UzZAyFOX7zJuhMY/j32otLrPozzbyCsVTlZzAzbnlbz/uMvA8g7H0s29cvRHTN6I7F/jZFMO/jPG
EhNdGfjOJeCnw1IrX1mIts83TYpcxGbD/Y+xUeit3EUtkrpUd4HxMhR8cwbXS751LFTButk/rHlC
ImdavJfQ7tKdmQoipa2bz3gELL7lVgdrsIxzDo5nXcx1d4YDzVPUTpFYQev2AQiPwpZ0Tp+VDGZC
CTfkFREgB+XxufvSlfqlicUSWrN+rkmKNjz25pB862f+syganbdpyd6nwESca8r6nYTIRx0uFC3O
Pju5MpRN2SvXhvemBNC3ifdz8P/X3PuV5Qvd50b//jPk6/IWuk+3hWdL0hDwX4taj4BNAK3AzdLU
p+IEdewPJMUNcjGR2fFBYU9ricrwwL4cZ7Pbt61ivS4aKbO6ry6LNVuvrY1aTOF602MvOpMFyZ+h
W9S9bKLlzU16qqaNHOwNoXkwgwr9PzFXG3PvlHXcwUWrSwr3mgXTSs6ULyUsmkf4uT+9h23n1RPb
+dBiJy/P3Mz+Wg1m9uAMFbt+S22UTVornh/ILIBtpPMJc71tO6jWA7gly8+tFu6fWHnljmFD2i3K
k2K38fvIXzW4qIOQkrMPWWqvb+8eD/tLO482HKCQm6HhOPZDFPAKqb4kL0XZhf7oOvGmrNxqIJHJ
yMw7mTayClU47bC7SM+Yn7RrrEOLd6p0pVC6qL+j9rwdAaFAJOnjtQMI9UfpTWguRnr6kdRKuLbw
qz1PzhDtRNHiOGpGfJTXdAd8vVvFcx6LIIVjbZN1mtxeP2g1mRwq7csLZIQaiQ5+MBo2mZFejpfc
WwLf6rSjg1THk1nj5KbrVYUGHbkv6eImD5qJwapggylRVb95qX1ohrC4SBb6qCJSCMPqIpnmo2be
+hDQrrdxB6cDpcpwk9lWflxCU7/YtlGsZJGu8dwf8JeCq9GG1YPjjFST3a76qmj4OVD+U1sIOqjq
XIyy024/KRQlWIeKpvziy+Y8qzTF4/felD8pFBDdtRp19bZMMM0WQEvpjFjH9iUwkM28+yTybIKB
M0ePN3dGMVSENJhFkH69nxNFSE4kZVg9N1r81isQ/Gy7GSNfb8tkx57sX+2Yu8RKGaieKcmuaGfy
b8X88+RX5PcTpVS9hCUzMgDmciIFixONDhJMUcMn+efKv0aGyAM/hXINGWiMEM37/4iWHwkvN/So
+6FCttToA5PJdNYYWNqbLkSYfhk1bOf0bFmTkrHG22RTQE/bpNks4TDeXlFeVIQaOOm3Ub9CcuL9
DYrieiNDkfiYakUF7VpPPtst44NHBJaHZAf3solI1RtZPPsc4PQIgTfbyjB2E/FxnUGZee5sTfy1
6XUBGHedubfuAQO5woIzvcpDhrCr38PO2d5jQO7PcVQ4wH6ZVURJ+axNpEH4GQB+jnTFnygk7PJ6
il487HGf0U8VaTIoFjLn05fZBYY1X/ilave54K9KEmvvTD9jd5qrkTQkpyYpFNmy1DEUzH8WErSU
OJrPXXKWaahmyq1bOJ+y5jN8bxmWo0nmuTIFoEJnjjXtRyt4zn2FhbHatEclVPKv0Gc8UmXzhMRa
y2fHLvxUeV704JVxvjdje3muHXVYm6jDvrcCQjUolv2kq+nf8LHMpxlRPhJigbOTzSEPMC4IFUU9
6KP7Ys5U92SHPCyBma2zVH11S2+5eE3qo2CfstFELxo2au093HaQ2ujtBstyb1tGZCfD9S0Twn5m
K4GzWup4extL3pVsyoOdLT9jd8h6VDQ/YxKyS84bjfu0j/aNalrgEyn6156VXOUhUJM14oDq862l
IJrVRuZFtrC+S6/dSIp2GlHtvMeMAv2Ymp9BRlV0Gycd1rziAH3959kA6T6MrVNsgtxBJINOHdLc
zvUwwrmPzbyY7qGiEFCIS1lmMvnZmImVrJAzK4psekygCFVCDW1ujRFz+rb6mph1eJAaZm1ZMS6P
CnXjxCDzZDBNZ3s7WLW295w42ZsVixZtUZsXdyiblwnfdqNCUydju/RixGzBApJ1G9lZOwHKJqqy
kZ1yEgDk2LdaIz7IEYg2Gmghi9XLr0vmbvCuT+DZbfECinhRPp7Hsi7gBOuxunIQC1jXUdc4fk2K
/Oi0Yd89GkqUHd0C/1eqqUTlQQblJKOsIN85QZGme5Ak6iFDLz6HBZnF2ybOu01sYqS6mNQeUyv4
q8qtD8tUQZJak71WqiR86kIVJbLBIcPlKsPVzSOAhh35DHus/F5QPszZ+dC7ovyoa+iBclJh7m2S
o7MBK6vFGe2cTNQi5EHt+d2VKoqdRGSfya5yk2co4LgkDX4bqiElG5SN9nS/RJSF3iZyRihqYmwQ
WoCktRzPIMDML+WAIKZAgE7Z9FvrV5+Eg866+YNlEKv6np9Pmw76K1zmBZnxOTlN2B0+LEqJVJqp
jBerjHtfy5viS67pj6Uaan+roBQgZlrfVNhgK3jHAOXiLNsudVJiRzH0x7AfjW3SA6ScGjfyPVMf
v7ZWtQ8ce3nDkebDGdzeLxvWXuSerRezTJIHVHuR3hNNeejSi+sp+lU27uPDSjFfdDE+1shOyN7F
8F5aXc1PoKk3S5sGz6ZQ1rNKABNaFmG+KppSPK+mfjNiiP0sQ0EGyKxN8ohahvAc/Q+9tei9+duJ
q7fLQCW/bL9mpG23TQooNG/mT16+6D/w2nmoyGZ/LgG2rFwgNCuDsue+cQa0B4vmLc0D4xwqdfra
hPiDinCL/flRCYbRt5vY+HAjO1iT67N4HMB1ptZUs1QBgvwBsYCsgtaM3GkLdy+N7azsU1mNzkej
FNoDPyZQnMLvrh4xl887t33mbmlewEB/2Fb1CQ/2D89Ml0+lDSEBv5FrHwCrgJb9o8a265M3OTk+
sbCshzJqV1ludNtleMr1yL7KuyvFXjRWzEbfy2buhBGGBYu5Go3IeilL23phfDFuqWnXp1RnDfvQ
Dlm+Tts2WekZGFz5T6oVbAUFINhOvgUVCdFV3Rfqk2WN6nu8PMkwVcwA/SEmQeHZOjxAx3nrLY/s
qM+1PsD5RJiuOJtmPa8ctkH7DOYNpBkX4rsYIzgRPoYq1k1APVYSGzKWOu7ukHTeDPfYRz8B7aE+
VYdbYaaxG74R4CxQ1Iq/LYkCmSlUymvlUarLTcpYMsMcrpSgCL9lCr9e9Mf1B1KZzVVODHXqjU5R
xIe2cZvrlYw+1ShRlwJIY+yh54OylVUosx69Vce6am9bi3Wxoq0leTZmRTItGE63fFxFszTn8SR3
s4vdm+tqWWZYn3mJPyAHecZmOfVjIzY291gNRPq3XsspSfyIGfcOOVjOdUSv7JAHCgw/x91771dW
7ehgDCRR4nL85Oo9v6AgwQQvNIFRJU0Sv7RBPT6mlembjdavlNxsboD0fDHNFWKLVCcEPt1pXPT6
RK+8d8nmvVcO/j/MRX4TfNm9ihpxc+8zEGuu3HFFKJf4IzDprSyvynG96yqHEc9k2cI1KcVlrr0k
hXBRqooctebFnfybFbKroiqSYvPVLJbxVJSUfbJewRGqzZ1/2C6S+DL1lPjcksq/MlnBdJhKp4G2
Uw5kaaYkfZdIpjZfOszbwSzKpteXfHurzj1q6MveEE+tnmP8m3XzXtcadLe76nOlF3jD4G+0sl2t
usqiMhLzxgqsDlRBkcpDD9/eeiNLXdnLz+YQt5RSpNSnY+j9usA2xpdanzIWCJFPeXDFWWybyb51
jMs81wGpGw895cp+7oPcY8MG2ecerwe9HrYyGKhTuU0DLV3eJ7187os6QIoZgwIj5P5YBdqjzlbg
xW3wBMa2DdUF06SkECoWnJYgPkm2CKzOfOcIsJRkhNwZJFVbP4jf56Pl1MXedId49UeCWOaQZax0
3U9Ut5LdPbd8Hzt1FpBCkpdrsN3D8xg5PxPeAcvx54ZP4/Z7c1giWVs76R1yAoj7WxVeVE2lvs1p
1V+6Rq0u7di9y3BFQnsNF2Kf9DNyeWpn5C+tGw5nr8y2ttQZTiK0q8vZsUWtlecdd8VdY8fdWuvZ
JSIS61jO4VOOQNBbUyascbgfx7k34ZKcG2h50+xyboUTDPOTRtkDZVv0/NKyjk+VWvqVNkH3Vas8
fPZ0R3mqgvnNBc5zuIcQQgyfA8cZ1vxQx7UcJntlhzEuLLy18c0EsgPSRAyWQ0ZUjeTLyLEgN0Iy
pRzYNFir3s4s6IY0b9Na0S5Fz2/BX3+kvGjBV69HYMdOK/dY2YpzXLLOOV7k6T0om/8p9scQ07J1
fpSoe9073F+Xvsf+uB4r9GnPrv4xHpxghbKw+VPq+JZxylQzRxHB28ic0i12SzfJ8VFsmLeuW1Cy
e+Qc6vWbSAgl3+bcM1b31yHVPW8R8FZX7TBprGLGcAfhwL5yi4SVUzX9d9BqZJZYV9pIkKj1gmda
gHZpVxbGKW61HOwk68KmrsIPqGF7RVssYH9V9prryVpCnpY8C04mt6CVbDaz4e2TnFy0bE51l27q
wWMzI/BRxZDPJHoS+zFtIuchxM94EyKOdpQHV0VQPHTyFHF9OkY7REZEBm+nt0FZRtpfnjrTXB8R
M/g5/dbt9tpWn8pwzcPXhBL1z8bJ6fp0DVFo2cptkuzo9fbawr1+lKEoDU2gv7Z/n9SNLIDkhRYz
usRAUR7lUzFMSGKgmpb7iilqWPd2L+tVsl1lJQUxzG6e2LysZYI4avp5J+P3fLEci/pk7stL/3F9
WRNzm4QcOOX6HZlZjd1D3Wwj6N4kOFJLOyyK9/fU1PP5FmsdpPQiJUMdHwyCPMzW8hQJy92kqZBC
yOTRsqbUT3Ov24xCR+EW5OaGpII46HnnR6Sgj7J1m3gbqGNaOmjuV9kKY0AhRj6EfleQHjm1WOuu
mtC1NrntxNEmHuzJttamiiLxv4EFEkxQ8AR/GNUG+ShqdL8NKXSl3JeW9jcw53mHLVmwa7hpv6NC
8hD2TvRNRajFj/R6fFKDKXwy5mHyvbSOv1EX30P/Lz7KvEzI2XhnWwsi1kAIRWHj4p0NJabCMnqv
MjQP+6700lcZcdL8CYDA/Cy7AIP3q2HM1aPstFR21XmKi6HsbS272WJ0sGxkr9Zil1Ojg+jL3pob
1CNW19HqdmHjAGSiCpzLMk3KZrLz9hGWCyZGoXmuhmo6ItqCvhE42sfJFT7Gsj3UXK4RhUseh7tU
SYGt4Iqr7mTbVdnVWqVRGcgBk7szUPpZNaT2D7PbW+8F2uQrhS85QBaaydDvi1CdrgofzBsfFitY
wk2czM/OVH4iWWi9p17rPfQJaDTZGUV5tqvqztrIZtz31TqM1fTgRkjJpUnCdlFNtynuMRuJSenQ
BnlCTxt8C3iVUFD6gmh+b7peWHDU/dGMW/wi4cv/xoIXTXaJPkDK5niP25GUqRO9dR6lmwXkNevs
f+bmg1UdDHU6DiDDqd7E/fzzdHDTmULh1O2BkR1kq4OpXB5uY1ilHm9pbGPpp21oh+0lcNNk11UD
G/g2JJl5b4OOMJ4Cz/AVUTmX5XN5yI0secBofXcvq8t4n1mBXw1hsF5IODx3YJrNkb2XH+Na+hCa
eB2kvR5c5MHVA2NTtpW5jn/FoowU/NA26l4OkR1dHT0kw0KVXgxLktLe93n3F5pVm7A31as8KCE7
a4x6c0AU7pL7sxLsJsp2T7I3qC3v4GjpsLrP6DLAZegfoGVcp9p1nCHhjmW/SUI9OcaJ9ibXZHfK
9W9saxnkvvTo5Em7/2Oc1VvuBrxHvVJLj/SN7k71ulEy3b+rKgPAo6fXnU83oHWJ2emhNj332RGO
Fk0csc9fzNG3RFPGZK/rRn9DESwP9ziJO/g/iefLATxsKW+o0xNKZhr71KJ6KpQ2exgbtWML3qVX
O0V2ear65Zs6R+uinIK/vHx+87TCeh6H2fDlxk0uDHWgZevEHFAJUIGW3jsOEeXZ81x7jxqAExJU
nrU3u9F8wnXNW89uMbxlFJxXE7pt3zV00gDuonmCfuKOKnv7rVd0PLz7fHpV+hjb6QZioZlYLWaF
0YKGIsuuBOVCibS1Kt5N9LBuqQT0LJD8R7bNB8EzUSEAZT4e9KBSiwdXNXrf1Vh69WgxFw9YWPGs
Hamgq9Mn2Yh4Qj2Obeys6pxUDuqVegfIHPfZoho6NhdF0Pt5lwBIEsGphmG5Vu+nzVg6R3mQQXgW
+6COlb0M3a4mT28Tb6chCTE9Xk42QpPN6reLWTn2pP0UNWtdZGERcBv8kCfZRqZiZUyexTm2ofo0
+Z3M3d5Stk32XU90tKKtftw4Uzt/dvsQhdyo+M7zIfSrzM3OoP/S438YMTlZ6OvplJ0F6fIY6Ivt
63VXPE0ILpybJlN4qBkh6Cma8qBOaAxpqXHV48S8hWR8GYKVrnnkm3/FSbpPKxgS/V6OqMv0SU+F
XZoQpp/Sk6WO6U2gXkbkwc0We1Urjba1+S7+P8bOazluZFnXT4QIeHPblu3oRImUbhDSaA2893j6
8yGbw+Zor73j3CBQVVkgKXWjqjJ/420QkDX2lG7K1Zzno7dps/HH9dATIxIOK6Zkh2VyJwUQJfgv
bbuf/O11Q9JxhNskrf91Yjm4Li3Y0pfZ5rrKZB7KxmP3O1Qx4+4RPFhpKvtLoEYHvrrGkf1RbWzk
nM477aAufZoyB9rqlhXQCebNZRxvh/1ZQpYZ8pTIyCrjmkf4ePLt2P/vJ11/hKHAItX50UWZ4WvP
qq+DzEFpL0zvjQHnQ+SLmuuqD8fpqFa99S3EX2Wv9p2+9/o0eu2d5NBNLupQevVk+LZ+HyXZ2zU5
2Q/6fWzEn1o56+BEVe/O8IIejm+FFnlshs1WxexzVes2/ICkNKrzlD9ccQ+jY639aGZbKT5oKe+L
axv7KQyouo/xKybCsvT3eEFMQHgqHn393jXMGfcAucr5WI7LZph7e6S8X6Sr6+p5S3kk558E6dUI
0CmaFRBw5Re59UlTIBfSh28EWlgfGA2rtY2V9MkvcJvrNB1aa+IUOONwdWxxkNsnaTTs5IwIMv5H
NrsA4PnDnoPSe8qmFIzyFZlR6Byza6AHwkeoSHveQQRcOH2AxrRZ0+9BFT8NS0u6JuV34PrKszR4
yYNNmovySn9Iw8TchHWW7JVFl6XW+rM7x6Tv0c38tEAgsmhdYjyPZR24LRyBh46cPfAW+2OgbZ5j
JFUH1p3nwkztp9E1H0Onj95o4Y7nT6RSWi96swuLBThv3POihPuaYVUXRW+V0mjnqNWpky1z+qiF
xhAF6p2MUtJn5eTJfvlyraO1zmAmF6d5w1JW2eO8rL1YRv8dKFv2F1+THwNAkZcZiusdRmYzjhvd
z3zZgWl+WqzGltO3bMg6qjCJo5nPgMCcl24i0b/s2iwf1nYSud9lDvpsxnFw5ua6a9OrMNwbrede
d21k1pD/LPXywOs3YPvXwbVC/ZcPNQiDbmBfMAakMNsFq5BFeXKPfve3fmn5KeKPepKiTaXky96o
2kdmET7JYIo07Koo6voszYR0+HrAZvVOHmQ4yrDYh8FEywvsd1NQIfI61Nlur4LRwfvq4+UKeU3d
KS7VpNtb1KjC+hzxvw8iy3y89TuFS421sS7SJW/ppjecDWt8cQnn6mcW58Ye3EFxYRuUJJx58doY
dfNVIvxlwBcP+JGD4oZdlbMO+/Snz+Fgfx2QQLn0CcfeIHZekYpFPfT6BJkchMXP0EkbUsIZcOYg
g+yvm1N+qHzA6uBdl0Obb+ZPAzRJ7GqXc+Jopk81yB2285TUXY+itFe5J1TO8Z1vFo/Y6y2AgXKr
jCMzuqBA545LJxayt5hJx4rZiVi73D491a46P+AT4+29LMvuiiatXzxn+oncXfZXaMxv9dTibgzq
fgEOfAoQmZqqHN/8NM2fBy9LtrljYqixXORugtPJW0+LwguMwnjK+jPkqgD3gd/UD8hE5+OblivV
1vXBi5oan5/CKZONoqX6Tw9mQFlq8W+c2UF4eqX2RHIgOdiFihR7rpRkEpS/da/zHyMfZKHnBN8C
lEy/ADlOz1aL6Lsa66gQc2pNsMNskMzk/TVY45FC4L30ITuF0+zHxemGc9RV2JF+dElY6ynNxisQ
9ZYBA5keyBR72+wqTKby5K80+tnjNPFbq5Zv2ejHXxSNGkWArcZBo/zxiOsEqmEuOOvK7i+4bJVf
YNwfvOWlkWPwctBRENhIk7R7jbKjr5+kWfU/47ifvuVoHFx8buGgMQmSAY4nmOXsJQopuFfb6LXH
MLHZQDjzqx+XPUUbpUMphzsqDv31DuGH10F1jZ30W6KOfwvxcB0qV0ox9acsHJJTF+F9GGTlXSWC
1ai3WSsY4v9q56QVNlEP9LgbTGj+vaetBNMZGuF8sqwFDb/AQ29NgYdKsIxWWWCwz4m+Cr89xhgh
ZrvGkRZSeTJM/cEvyL3LoFzCfyKkZaLGdrAN9T0iTNvuLhlj4EfB/MtNquHk2FbzrIS9ea9G1r5T
0/ZZuoAC1LuqtNvNrW+ZVHb2pm9e9cVuoDe776Rw0keI/fZL1uRY1WM7kCo5AqIY4qyV1jReTZhz
Wz0cYUiGmrOPi7HZ8c0sUJJpw52mond3tfALoGvgNbL0LpkJEMgEiSG03MXwDGysQPZ1jJvbiGDp
N+R/5j2OvsNWmsXySq4yqz1I067AO6DiNt1fg91pFZINf4H1ED1PnXLU/D54rTmBnHl9WSvPn++0
qv/LNxIFTw/4j93kqRul8Py9EB57JUJVS5oLHVKa46wZq1lXcYI7lVX6fNtwyR2C5rieDNa8kw2c
KV6Ft5GI1AG1cYo5aR3mu67ItVOVbeY5GH7avj9ueau0xyJGgcRLo79ls2YaSCCrUeA+YVYbnTAD
i7d5z0a9xnHEJeugxuq3zsq0ewWTV2pmnvFqU5LfD25O3U5AM2WC4Nw0+GdpMsnuS3cX+Q1UgeVE
poSKcR+jfiSt2yHNX9yOC4st07VvKazF2ghrhAqij5zywQ4s1nIBdwzJxsS84UoOsD0lX+t2EB66
6meJXty+xB7poqi1P+MKxC358nbd13267RJDuUifXhi4xpTU/e7QGHh9by7RtxjFSbZ21g0nLDOD
nesEPXS1DkMkryTTKbcqKSxg2Fz6ZeS/9Q0dFYfUnJ7/iC3lKdLpZ+eyql2g+fiFYzRBWWRSya5n
cXK2dZwLY/2IRTEMSKvCca13rHOsJ/ljmQ+rKh+me2ml0qUU+ta2ymAjfa03LVmknqWwI29bNEF1
GiVRe2tLZxLM/E1yew2KamPN26UFBs+cQIPyswJZ+P4M6aySXZVN40PZOcqqLJrsUwVV15PqTEnm
KMdyOYeTSBsQY3e8lSz2mH7meEWeb4u3dN+aXdDlmwCtqvVt4Lrehwgv/QNu9sw82naVOv4JKI8W
IPrtcgWdX1Hmgj9P6pIPxDIRrK+ZUzfrw3ibcsB2ipUzWBNSfUm0/bxhlV1rn4CDrFM32krzdnHQ
IFGc3j+pKA44qyzJraNaxs9zmNQXDIk466rjcsIdHz2t/a1Njnu4+ci0Cr4fqYPWroSB0Z8ek8Z0
sEV5nzkPdn8wgXl5e61wk++BXZAwnKNimwRsYxw/fM0zV9sDIbD3/uCY3xQ/PQpyMWMDtgb0gBGP
PSb304ixlgiSqElyYOM7b5UwTvZu3LenzpjVdTs541vYsNGFlDecBkXv3zBrsJTiBU+OfalHw6M3
wn9dqLWJQmY1H8ANCx939rTHociL58WXi6U6nXkfIvr6TfHaXwiStXtUD+q9mAucTbsbfthLp141
9V6MBb5LZzZivVP58Gu1wWovMKIVmHJgHZBGatj8AvAJx7b+arfq7gp6QAx+P6iRcW1WeXFyujr+
Av/mWkPIOPWguWUepWIQ25X/5NzfygtjY/ZHthgxuGlW4TXMA/xcC7feSnxjmCOe9GJlFVEBwszC
Ps4kfG8FUrm7nQelkCrNaknxhGiaCkbs9iN1PnIbwEUqqGYqHzKw4MP8BSgmXaT5tQcrCDe3SQIx
kwf1OCtsdAG6Ji5noiocmuQb1trBM5SP69odztMuBi/4IMt2XRnd3gkCb31d05fFPv5fImQnUI1F
embTcL7CjXP8uUtveuwmPX2ekuxJum0qSPsWk7rdUKB5sbDXNyLgMS1C21BdjA5rnD4GVCI98yJs
ojR4XUhfxuKdu5p6SYLxW7CQNV0/irZ5lekHFejmW9df5g6qZ62E3V2JFvFOmoXVn6skj170CTMz
L7NgMS+zO9DAcF7U+r5jF/W8PLUMv+d1m2GJzit6Vyp1edcGDvtL2H578WvsnF5F3BR5KmmaY1E+
6S0ePaUDdxuY0bOLice9uDm2VnsahEyCXqiBpQseJrbnjoci5pBo6Sy9qT6l22ppos8xnfQurlcy
qlVq/FxyOJNBudQxsjqc3B+kxQcBPC3CWfpsaOeuTadT6vjGvVuVpNzCCvZVEf8tXZY+g0awZcDK
vuN+Gh4mfH3wd1BegiAqqq/wuKu1vy+7cvoB+LraD53Z7Y3E6H74+4BV9Ae1rGo/q8jdSS8JraD/
z4ywtV06XrMr2sh5gs2LGKxfB49xWpR3VlQAK1T55+84a5xRdmILPybBrmlU+ILLQG83w1nuABzA
OZD29bay62Pq6PHB1ocApfll9m0OqhZGtjgUDGHsPKmd8VsQNU7i5yvXDRAlc+v8xHs22AoGx3J3
hjsUPwFPa9vYMopjA4D02FvobKMbjpzvAiBHAnbVRlX9a2z1EaJS6j9M5mgefKw/9rBmjC8SW3b3
foeHpK9auBkkmXvWMhuLzmxYY90xni10K87GcrFntJ13jeu3K6B9QHNaK2zuUw/3Ny1ke9Nb/dij
YQExTfXwrFPmVD+zZ7eRXFBAAjjNiQ0+Rl0yYJRTc7KWi18bx4j85D7yyX6tXb+OT4Uyay52Z9xa
ftiihVkn9V3To9CKj+qJHDXiNnJreWnH4jXX7YFS6KfsvaE53WnS9NU1jZ8sPomhVpLRl9uP4ZtH
IjV5jpHSTuEsZsGMBJlnhnfAId4yw6owMvnnwim3GVfSnjzKtmlPxcbqP4dg7lxfZ1TtlK3dmL3l
p2m3Z8HBynYZdYTOSdFviwEEIwIHENyoMCQ1k+IgIJtOMsupl+V3Eiid/gIfvkJ0lmhVdfODsWSq
ZVQuw9DldzXyMSsZ0EPrUAP0Pk6q2t8Py8UNjJiMeultUwQ87m8DcueHxTFpOK3KYBgqWBouYa2q
2CdLQYNhaUm/xEuz01ij5gARKmnKgFuFfC1DaH41iLcHOP7f8JdAaa+pwwe5SH9uQY4u8Q8CK/fv
AVUt7qykxOZ4GZBguTPiMru38vsczzbzOij9zpTfwffEnDA17v7I48oRIu3Ut5SKxJ205HI7c3TB
9IYNnrsfSzIIL6YXZetrJgV/2Ce3cZJNMFvRvZKUwTlx/XJLSmx+42t+dBs/+q11HJkAixYvFFEx
NoybGFOASX/qvFFfSQgioGRhtPmnPI1EbL1uZ7/YF4GjbVBfUr5qc4zzeNPFv6vQWkONpkLTAqPC
79b4aWaA4CvbUL6gOYHtQFFPJERU46CMHktjaWQPqVrMC3zxEITs9+Jcc09CCWkngQpGn5udWwND
Wc5qEgyN73NzrrVxVaVWf0QaS1sHFjwxbOPWwlYBeMj5xurCF9sPon0ADObI6yE66gHVxWnMKAd1
3cmyMag1lovcuVqfndKZQ36eDPdV17/3y2DdGemuVqldSPM2KvMDDd2Ahlr07jZ6e8rHD6w5bnbs
y7/YNhYzjdN2Bzwwgu91jYpFMrxmLOMnv2vstXRbvCvYQ3j1BUaw9QLcZG8tEjDeiCMNQHBQXcts
N41elFYNn5sKrQvTwT/VWcKsArEEdwofJB8iyY1bZuT/o09Ccn1WDk5po2hMKuWaJxm6p3CONSpp
0Eishg90MR6p6LDntmP2jOwB0t0fyWS9cNdJ2mmXW3+eIrK3VCdlBx9Yyo7iXXWck7irNm5SO3dF
6F76JAVkDh8VXlS98KLyDj1FKy3H3TVSt2w07EYkMFDLnB4ru30imdOehNollzzPk62Od+/mxvmi
hpydTUw7ZNKV6FUw1VymSt9tqoa5wyZOeAdwPnufJqO3uOWntmp5VyI5cxJOXemHSNPGSXmRZv3R
FOJR4iXvo9L8NLpwhsVN5zZXgtXMLi7CUroFJ1rZbWd14q9bvIFdtsRKH269xQDY2nxqhHt8mzAG
d2NKdCQeOL4npna6XeYm1D83+S1ACHzEZAUpI+zf/5plQJ37aJM3lQMhUKVG8RTqo380YTBv0AGZ
fsTBcFE7hKabuK73clT94+Qqh99wQTLJqFzsJku3beuhuvYx0MtR+daWQJnc1gYSMaBtEapEdKBe
fNawrfPvOEQ8SUv6xXRNmreI3mifphHMw+o2IHHKrPt3vTU+fTJsk5BqwrA1TJ0D2aAXQavbC26d
5Y4vRpO0JOJokrHFftapXqQlF6QZKY3MGGXLrLZow8vyjFuEPANdkPdnSMTyjNtPuT3j9lOWZ0BO
cU5Taf5HzbXgxUvdrzYgiAuucOFLVEGwn/q52slgBFb2hE0IvkjLqPQpIDULahvP0uVxyl3PaTQf
+iWiRv2OjBmwXBmtwqJ5rBbTw4/pcEP2jQU9cGFpp9XWt/Lwb2QiqDthYf5NjTWTInWr3hfKVHLs
8iZARuX8wJeRSqyXaa/xPH/3SBkeTaRAql9NAMkwpdptOK9uYZLecv3pR2VQxZ+nBJd1NE/bOUZN
bB6Q6qHfUXz606Y8qciC8JFGM0Az/HwnmLA0hvdpaBrOuYIxIw/2r7aMu/bgrQVbZubBc2g68QY0
y2it/Cobj1MZPJl+wRenj3pecaX/yN+gfh2clJNybRvrtKmjX7Zn8d7v7VcFK9V9OnTFXRZb4TdO
shcJaAH3rzkJYz+G5Q7GPcHBaWGouPw3XboQgzLEsZxt6nr1NzeeX4epdX53hn2IzaL57ijdtPGX
UM3O5tPU+Z9CRSv036EsmdGxI/dR8KE8u0VbblW/1N4GSBCJ1sa/XccIYB13+Qvic8Pe9efoAMvI
fAKhgxLSElIm7ioNnfFnPlsp258hvGcjGJIremvMPF9TxwGsZ/XFD6UJvRNi3eNzprrlJayUB4uV
/1m6FOwYNqVjR7t/JuRbIHjqg4yCXERapgB+XvRqzglutJQV1VfjToZNw845f/y8TlU8LQRZhU2N
DAYtmioNNeodKvvRXTfrGagCLX5o6p53QpL26rltUNBe+jB/6M3rsOrhA1l5OTbGTaTwLuQjHBq9
ue8RFX2PiTJVZbdX8ZG6TZQfo/RIcygY7YQI051dVYUuTIbpYE8JsuWDxrl8yS4lrVluqtwetoq/
oA5zlf2qC7zcr4L8wS8xEIy9on1E8Snk6+J1OD7RnGAzPSKSo+9RdQV8Lc2PgQSvawUuDU6eS9jS
H6gRurQZzJPYdSEkqnyAzrljHeVJ17i+Ad3Y5C7g+r7z0l01uf5RU2f/2KEKBQt+aaObfhnSumF3
8tEXGdV7oERL3KfhisqhspWh26XwDdVae02SL1+gFE5OxM6+TBwV52vdco92oPfJOYRJ5vMh3/Oy
x3qeFAaJCBb69aTHAHQVw7nIXaTZPipM85dbf2oO8M5D3hiXFpfiVZZm495OcmPexEunpk3XKdL6
NDAobriyPH/Yy4g8ceg4CdkFdWySZzHCKOusGDv838Pxcu1Jc2O4toF45E53mZaxVKJlTC49EEbG
ZN6t1527kvOit23dFMFTxaLIilX8c6tUAcJAO6OAkQRwDvlgP1AiWMpLW1H7L2U92ou9jPqsojB0
KkbnZxMi/LHmoDGBG23afTxsJJMj+Rv8Qt29gSvTSpI+pfipoQjyMLVde5KQdsn9WF3r7rM8VD/J
ucpTlti2TN9jIbGf+Fu8y9gmDQ5gdnKUX0a3Bu2eSs4hbnz1WboGC8YZq44Ju5Bfd0Aj5dnEkiqx
S6w4l67AAVDiAmld3WZRhv2rMX/n7UwBR0/9p7oJ37x2Ur+T3PA31mCjYjZ1xVsWfy36QPveNxrv
1AZyEqaT2neSHIgtptVLPpbzWYuMdi2zfaOgTgJX7j5Pu4fRRY1hWF3RcuRq+WAGjnvkCK2stIXb
Ao3yvSk+i7emjN6CxZTRifBATOsZMmY5G/ssbVVK0x2Ib7hjPxWz2bIS+v9R4glx8zl/K4MA0ZAh
pfqW9NZhRCVlXcwAJWbOKsd+tOpLlMAzDnrLebHTolkluhf/RjJg5ZiF+Xcca4/OoFTfc83T1hU2
VxCqHHXveGjjO1YDH98JuiMrn3IIUrP98y4Br3fs60A5/N9xbJeK3YDMFG7dWv2ECjLsvl+jgDpb
P10aYVmOF/b7Bjv+oLEMxKtQKgbzdbwWva7XpnXPHZbHn/BM1gf7SUv8c7nMuB1or3ioZSBlxdl5
qbf8b/ll+BXe4i7UA+vvNMRQlQr3Twtt4nVvddVzW0T2Tg2t5gRZNj/nlZLtNHJbX2bftVaqSYZp
me6Afd5Sccp3qg3p4zeu6s82fhTF7FkHO/cnCH00UwQuVymFgHt2dzWy2gu+eKmS3S7a0H0JWgfw
/dJfpqa/yzzTXTsBKA8LKN91U35rynZfmlUSRheRHbg1P41ShL7I7l9G+0L9+50L2zgK9W4n8/xt
7pre0UmhsdzJbbq0h2lEg0Ju/Sx236MCdHOOSclhKTbmpwEzkhzSNn2DFfpHQBv2rhiGL84wI96w
XMwxYZMvt6rpvnfehqVvUIzvetnqGHn8M621I1j6ZoDZYs2u5IgOCL6l3tyexqS1HyolhQI+Wtlf
kcMhQa3Me8/RfwHD1R5cU0EC0oV0ZkNOtAGz0jkMHN2CxHZ39VjqD9InF2sO7l2bM7lVlXxv6lHR
7237SaLaj1CUiCEOm/OP22wZbC2H8mJlPxddTYL0H9hX0uKhkift+Qo3k+YSkWHr3BaI38DTAgG6
XOS0eT14+mlOIa2Pd9J3C8lLKmOrWxtpaPheMHm2Elghgk2JePKQBPPBRbppYR51FaahmxfZdkj8
Gln5JN7e3KrBjngP/Twf8zJXTugKQciJcey7M7XAhGbJ6/c/GQ5Og2C4Q78sq9WwwLfl8qn96VaG
nEIvjuMi+zQC2/GGYVOYfvxr8ZHoFaAplgueEuuDClZq0hwwRM73o6ZrL2bf/5YIx4ERhFj8Ww4i
ZZuXhU7mM+/uHU1T1prOVl+xFIBpTpqv4biVZ8jt9audLA5PMLSMQTvGGf8S0vyfURE0gjekUt+j
okVKVqKoy1VnMMfyLOn2B0s74jYSIqjPo29RVfeYQmM7JNEQPysArLA60MJfbg4Ax6a6zh41mo8o
iLTbPmmtn/VXNUiiX4aRIA+sG+7RnDd1xGkf+i20OCfu4OstzDu5REoLMTtVvO2tjxwbDL0lWvqQ
6AWXKIFxn/pbv0ic/Vj4X/9XbfO8V4F6+/APb7rmcoeQa3C5KqRHFZoxEhMvqKJuCOqTgWw64k6p
MQATIj8d7pwlPw3MnPy0KVlq6QgljR2V4NgxmnQ2GNCicS8Z62RJXl8nOLoGpTbWdWDUVa6fERHc
K32n3mm1PgGpXdLlCESRI+9AnaGVVKPRWFv2Hewy9jfj9MZCFB9m1CW3gYpAoVcleIW1eXqPHux4
PzYeOQqj34cD8veiGSKSILe+m1ZJa/nvcRIiwbc46ZNg6Zs4JJD9W8Bit5jb82/PigdsDMus1Skm
ol8kxDDhkM2JFm/aHIq2NGXgSh6rdFW9RL9uoWblZ6vRCrJdN3HchfYV2ycXI46Vr1jt1gYifJI+
uZOLil9Ws5NbI9L4+t3CAz0v6pUMaV6Ydouk2n/YplS7cKmcyyWRSrncIkLH9GnRdAPx+cKiUeH5
SuCnmLrxiblNlzuZIncf865TOAS8/xgnG/8qRpYOToF8fuWjjCiWc1zwB/IRl67rqHNF3S4ffBgU
zjGD+HT93F/H+WI1ZOHxq3GMtjn1PQmAz7ejbTyVkZfvdTSDThJjhFmhn+VWC+3sGIzRzGZjcmqP
f5Uwa1Z1r4fnIWpR1/m4c9kHK1DpDn/0xzLjFnebG3t8bqthSSV+POUWpwTkHJFj+ZdYRT4jBbKI
V6hp00W7WHG8nd4oz8WHoMUnrQv0ogjnIDiue1khQ74Rmz8ZOh0GUSdy31dujhB0EgFedhp+GQOA
1610uthRbN/V26Gul+tGgWbQBn1+J4VK1AqtfWjgTSLNoZjSC4nIX9ac9S9B6ccvnAllSC5Kpb16
w2xepCXPinzlRXU1Y9v1sfJqV8U6Bmn+A9Z0vBsnC/9O8JgYUeh7yKbWKloOnWE8g+mNOY3y0lLv
pa9fjqQKSIgNjsjDNpLT6LycRjNOowmCvbiUL4fdstM6wLNEy7zp49EeKziWBNZBHzXzQS78Afaq
7Hs+KEufo1Xmw9wG1oPnm1vTq9Ag+IhNkdk4teZ4unXJnZGSAnP6DsvnJRaITIlxltVvYOEBkQTx
pa/RgZs2aPKMF7m0cWCd81LrORHr0Urk4KlS93cGwGQyAtjS9ZmWbWJ7nA7SjE3vdeyy4DFy4uab
UhzDxZ2udrMO5J1TRT9sNyLXmKHNPCUUc3ujB9PudezUzNZhveUy1fHfQ5QaR2lJfzl56yR3OcUt
k1ADdO7JOGwby2rxE9Nhr4RagazZMl0mUDMed5GO7KLMcNueomUSWhz90z6sDnWOPtgKv2fM0pfL
tW3AJ7cUGORAKvN0IyPX22QOC3bYlbmzqvB3grEkh5SlLyJoZ5a5zqqFtgQggCX7KmqvgW5VmyZG
PO3Wd3M7EH1YCamWkNnO+Iy543NI9uwYu7BQRdIbXOJXcCrpl6CYw3OGiSFSjuhzf/SnDjJb/6Uf
la3wHLbJfTkGqKo5kHU7V9+KGOxNILaRyqq0Tc/XcFNj3VNAwAf7W6TM9tmEbyAPuOSCVM7Swsn0
wE3q7drM+d4wE4ytaPTANqBikZq/pE90enoR+al9sL3mpJ/tutI3cTmZR2wE/ioCr/wZWuX1Jv7n
5mNoucELrPopPbqV/7CcH6U/XNoFoZjWdfu4tATNmP+r9TGWQc9c+/w7Ha5ABSMf/1ZQx8eHdFH2
KmLUaKfYfBMsQ+TaeGzmd6K2GOtILgKt6eqFQe6ngPU/xBX/6ZYYiZYA0v0SPQ4D+dP/+QCJbEbw
CU6R/10nMztXEwqia5bpndqXuHBo03SSO9MIGL3G4DaRKmvpbvLEvCsGBboK4TqTyZSkuK1it/f+
wE8TJeh2uT1d+iDYIUaavU1+Wx8j1EA3UkxrIx2QYYWEdodH4xddLS/SH46ZAkYoCfmIUHMzDefc
+Ajhc/rv72t7pI6/9CdBX2+MuWqPCCUrb7+l0wj5jSly71GGjyEusrFlL42VhcU5ZAG1vBb6V+nO
JyghCfTn698rv+j1D5Pb6z/L7Q+5/tNoCPevHYM/SIJ6lJm2WtXkq2yIhnY1D2Z9NuLG1XaGV31V
plrdu2HUnNOS04mNcj77/B0qKNYX3JHROjc8ZwV6xjrg0m1+mWoI6rljl2sZbSMIDl25JaFve/Ua
QSoEwM8TAuNnzfLNte831ro2VFSDPwZuzTQP5maFs8p85wTaMcDP2F6X+RSc/q9bF9F80MxDXKzA
+c/HudtKl730y508Qu4qHeFTNDqRBprR5H7nvzTRDgSdcpZKo1QgI6O3D2iJ/zDNgSOWDPSGi+xk
UBrba2eRxI9m2WJoCxq32qDQu8rjTZ7h0zQjhWGuQoSbH+J5/MWfHhyaMU0fquVi8VV60NQaPQVr
sZxfmk5rgdUu8DHZJoD5KFQ41ICn2MAV2PT/+mMyZQUbTA56jwkA/pWMymOq0VvLbyBdpGwO6Fmo
Z8PTw5NR2IuNhfbYj4Xmr1zf3HSKH9630kzzOV2XSZnui8xXH01EEB+RkLLAMnLy65d5MjnNXf8e
OZ33Lplblu3P1BnKo4TJxSX/sYVHom1ufdRTr78FKJmFM+V9G5sarV7PyPfxUrWp0U1Iyx/Si+HK
R69h68WPREXXV3q7MlpiZ71XnrAyr1dNgcBLMw76j7KvL60TgGUoEO7HTTb7Tx+BQgCF6n/LO73c
xLGrPER27+F119XHsFads6PX4C5wHvgiTzIbdpRpn1ZNBGIWJHW4lEwSbGp2puKmLxxv0sUaxvrd
FvM672br56CwU/CyeHxoFtHdKO5/tSMHxdrWUUQ1bVB8RlQ+pUWH+FGEwtVSEMR1BWm3JUKaHxHS
kklDYqibJo8eG0xRrq+GUvG/me2cPfH1G56iJLy+GvQWb4Q6Uq2dHJTH0v5mZlX+FAEP/SMK5SoL
9yPcF7I4ZTe2vMvDLHjWkrxBq4WWdBnLa53iyXPX+/Wn/qxHAasZMBsYFlPBaQrsYTPY3XhBX3i8
eBkarnlkk/BEcXKLy9AYYrDnPHWBUVzPJ7cDyKcDSZxZuCbJYeR6myWLWQtl7ZWHc/xqgvv+WLvk
7VQIdFuRETWTngwya+2iM2rWXYJIQjjvcVAdt7mhWXfDotUdjz+1cTReI3c2jnavFQCg8JMLbdYQ
N2lLCoia8xSZAHwWP7k2sUAJDMqLYYOvMMgTPSX6ouTjkgLUssB/UvmTr7qnKQpF/vwb0YX3yNhL
3yNRFgK+apJ1FMwJDhVuq/5u5o1OuuFy5T1cKQ7at8Fu8gteajAjhAlx5T9o30I/ynFBwSEP0b2L
YApU80dcONWDy1nCX5VuxTrBfmt/hSgoXWCBt1rydlet2jhW9sh9gsLw7PQs7CXw+LhTkbx4jsxU
O2T2MO9glGWvJGvOdmlx5hSnLlQNyAsWxWsGofgMoUN95oNQnPvCeQ2EEI8Zi7VGHqHZy6htqfPz
b7mVCwnbCgRV4qz7JqF0kajVK2kamJC1co5NABerZJjzNa4989ZTkuK+9zpnPaj9IqxBrTcnkfMI
2zG81wwzWsveL2nn9wGdasf9wN55bdZmhCnsoidbVKjv5772hUpNuUKG2vndDiT9i7T9pcCgW/dR
RgUyCM1Doc3FPmKvt4GVOW+0fBhOpjqWG3m9mEn1pAeG80X6W843JH0oOH/0g7G8oCxW/+Waaf5a
Fr2SH1qHIpWjtvkFsDTCaYucH5m4/DLW4MCkbNBPKwvhmHuAIv5JYXsrOK4/4V7LYODCOl+IMDek
VzR45RFFiQyFq+2wcKvUhpKskXslRqh5fDeWqX3XGA28YKTn0JCh1vOl9kvkvYZRu3dc276UBqVR
pYX8ixHj3uqK7hU7i35fo4G0fHaab44BpLWY80dwB8Oqn9JiA7fdBKpua69a9Vczq2jVeY11lwXj
RBWPpoGmEglj96lYRKRqv69W2hgBBl9mNxHCRBZUmHfSbgQJBYpKd3fNsqpW/t6+kn55fb+3P8Xr
htrd6dlgrMe2nBCEjMFiAEnf9Drac05XBLvEqe3dhOHmNyPWKEP8P8rOY8ltZVvTr3LijBvR8OZG
3x7QswyL5as0QUglCd67BJ6+PyS0xdrq0zuiJxByZSZIFUkgc63f8CQ+yl5yDAnK7bl1K3ud2DwY
fVI+ZINjI7R9kIMgXTlnraruZMuwoxFMdUjVb75+1tfkWFO0d3N4EZ3ldNg2eNmj+gFAtX/s54OZ
I2+po1O1l82+dieQ2cUX2ZJT3CZ6dUw1wEWN8UCY+n2MzOImKjzjgPsXVdC5DlcZBfSJJKzWsl4n
Y7ION3g2kAU04i9xRQm13ZwCXWwZ5VjZmycAb+exMpSnPpjbamTzz998DXL+ucrFiDEreAY8huOl
aUd4QlE5ECDyc/9klc2LLEFQofRPrlK+yHKFG3qe7JPVCmse6TBSoo/+w7z5KnKkX0BctaiP7SI1
28vlo1w0+gqK9Y4dxjdymRn6YbD3ciE2spdVaXqejNdBx1J4FlKWhxJZ61tfG/aXhJ+NHp8MLfk+
vCA8rMz7vV97KNgkRXpI9eLVn5lpaWgOh74VMShIeGtWCIS8CbWazCdNCLJbs4n6p9yM+rOFpUQV
vbP48X+4w48E6Mb3TMFtKZys8hE7PGMXgWO/ZgOE0ltgzc4VafPi2+WHF4/Txg3sZo0seAF8FffW
WNfsvSNFZ8CP/60t+9O5v0t1fsIVdJG/6K9T3RcrScirwq55wEOFu0853spQrRTIK8b6oyTwyUMw
V15JQ6ILO/P8lsP/56QypNgoJBtXDe+8YuLtZLGzjZvOPbpS70Dv3Hbzi6HbA+LeObHH7q5oK4Ar
o/JswaGW+V/btc0jqjrjphlZs2DGEE0vdQg6MCUxtJHyJ1KebhHe68cNNVrclm3D2sOkf7TNwrmN
ZoEueQZvyrltK27+YdmO2z865JCBOgv+Tc5GtvIMl7pUIBKSjqa9DZFn20oChfQX9swdgiMNCB/4
FlqpHRrKhVcahmnj6gIRE7l/9IIyupKgr0n2ylMJJSMNALhf/K13ucLcI+fJSw1OrG5NbF9Z7Ts8
pFQFLL9T9Zl+Y/Qfgoc7IvJkPllZsJg35OmcKG21AilANhkNoE1t1QTQw7N+1DfLl0m2hWfomwIA
t7q/9C9fpiHpT4vgRSY8uCcaQh5B3yrX8aSpuy4xgwcV71G4uEbzPhjuQyxVo/n7JYWl/vSd/l1F
mvgtDXP43XUU3KfY5+3F4AwHYekfk+geW4mkauwGcxGay+/QinXrutOHx6hU1lOrLzoCCx5U8Pda
8Vlyb5X7LFeJoxPOtcuGa4mlCZYtrHZqBMYNwJdB8zQIob52G+6fxivFOh3PjLwDUuIZr5jgqrvI
aIyd7K1dbLbM0AI2YnVgtM0STYXOi1COM7EbmO2mTW0Mr+0W51j56ctYX8fxyrCBycumoTq/hsim
PMir7IESDwdtUhN1X4f2l8kTxS/UK/8TjfxXsq6STGyqFCErNKrbYC9J4PJw6bnE5NkgKeLyVOsw
SEDsGBpTpF3pg3OMQ7hYjmv80BX1Jqns4HueAIGBwQnSLPnWp4r+xa5yNAb6PHmvA6jwUwtqTGuA
GsEYi18CHyk/QWL7aSh1b213KVRNneVGmrKjmkJui1kpTppnZScKYJRf68D8mvbuPs1mNB9E/Kir
1a+9x7pczxr7AeCS2FW84eti5B5v15SEpeVZq3TJUdHFQeqRyZA8ZLN70MUUbRk7mwnJcYNpZMc+
TQ5S00yGKmV8CQe3hzrT9Y8jVNkuwXbam60dITwlWz/0QQnMTRjl8V0a9lc+ZQSEt0BNU0pWyJ1m
dv+Inl999LW5qDxfqSQLwj7RmF0+gLxqv4GuF8hrUDl6tYrB4O1MN3+/wF7l2adxCd+rFvGN6YWM
iTHv8LzQAUSqhPdyS5f0yOXBV+PrMO8IZUxHuFJ3p/BehviiIjGY8eiTnSOC6jcQbF+QVM2fIief
SDvBm+8jnleujpvtyJpF8qFynFnWYCSqo+Gp2VME/nUvJiPbKOqg7PTKLtaFEngFvK9Iu0Fid+dP
QXC1xPy0fsz7wbhzVqVhFgj/ZBYWGjblwHkNZxvaz7wqBtCNxnQeLOuHDFMt87hLO/rRyIvwqa+q
/R82xFakwbQJJji8c91aHpDD6U8iTLDFtX6FZDwrA33X1Ua65sPvgajNFjUOOaMbKQO2uGu5ao3D
DGm2tVQJC6yIu7id56sOcQfq5zDry6K+7SYnOHMXDM/1fDCLyFubFuAC2SFjsjcCW6/O6I55vLyE
HajcIAxw/H9cIynUb6LwtKOcKDsNfXhGks84aD1MnMLFwU/WZZZDZiGLMUtoyENiNw7AEud4Ccmz
S+1HNgdL/1n7D1CG88Oyw9PCZNrngXBXC8JcE2N0zs2NjdFYs0UjBgHIeXTvNPtflp0GGxhw17n1
ODSB/RiFb23jDw8ykuaDAF3RDAfZF5RjfqWULonwAITlsocC+zztLpCPPBr5+l/aEurxCRzSNvkL
RadgfxmiC+yWsb5Jj9IQDx1ICyj6I2K26NUERYAlX6jeyL7cd8RmLKdmL3sjF9X6KByR2wU4/qRY
anUaI22ZWo9avcqaGQstAnONjkRO8Wb2ZLHJaRwzN/kRoovRbEnlAMiPldvlb4hx5jad0DatC82m
/gxQJwXzeC6Dsj7FsNYvcB4ZV/mfwEFjrIcqyKexZEI+jfVnc9zL2LEUP4F4Az9GYsooTnCxxV4Z
lYLlISldzc8+mkBU59qMuwdwlHcyHNXxr1ES96BP5edRhn4nwyFVCh/Ru01YNQayPsK70n08SFne
GuAnymZNxrv8EjTmTZZg3Nf2w8bQlfgjLNyJH0cUPmVJ527xIizW9Yi6JGq27YONauMx7Lxmtppo
HuRB8HBl1dGrezgjeK3GLsRIlK/P8Yxm72zbXOptdsxGPDan6SCLbrJ+JmtwHcBVgX7XJTyZfoA/
cv8qB13iReSkWw3zqs2lo8dq+6+iZtX4EOLKwt34oCrWKCBhgDjgsbCcadF4wiH2IbWQy73EZafO
PuTa52semrMDg4zJQ+zCGe0c/Sd72+4ud0AqljasLvJMr0Ltp2vSM8kaD47ytRLogtpKhNmG3RSv
MOTclZOa2Y3sDSZz52ljfN+laHJam7Twk61M0UxD+N0KK/8o+R+SUzLBvtxZjmetl2+kGyj2LbyN
ZYIckgqclxVkizE7xkwqt33nVp5FSuHeDoGGflM8ubfjfEbiwf3cG5sv5JuCNSb15htKJBvpd+Oz
Vt0EtXBvhFbpd65P5l7SzYWCMWCtJc+DixuG37TWLgCivbb71jmCozPXgdL4ez/gAcljob0ZsFKW
z1b5zIyi6RkluvxWtozZf1kT8Arl89WY3Zl5B7JPHlwMr4BnSVeTISH9Xlvhvs87476dD7br5Rhk
q/YxmHiCrpvMvGmA+94uTU85Ugb0z3KsVfDw8K1hJ6cXQDvvpzIMri1NfPs1PJr9rElbrrWuZXtA
TmrcajWy0f44Xz1VfHUt34GcbVf962joGFDMJcqMBNnaactge6lOyprkpXkZ4joJiU/ZA9SGSoCs
d7pao23GqdLnJFtvVK9hOtyzRiAjXY9XmGiXPyet/dqWAg2kyvSR5U9MRMDKGauAH2dkVxnlVwgl
eW6UD1B8q3XZOaCkvOJGm4Yap0HSvDaLKms/jc6fFe1xKKJNEnATlL+pywHuyhPbxOpKhuQv1Qn4
axr+dxmhwIOIYVBj6qdPXrGSwdpRNoPnI4ZlCFhX+eR7hz6tb41ZBxE516pfLadLt4EpZc/3AVWQ
eTgMcqp0MYrZQemEd8YU1itFKfW9gYDj3YBOn7maRhStYkPBPW4OLgPnM4Pq75Wi5/efBsvTxkLo
cUra28tYx1WsQ+M6zxLSJCFMcRa464Ga8zqXkCcEvuJr2S0PC6xJIpwucz7Boi7Dl6C8phyeNch3
8x/7ioPwd1vu4yOyvij4iu/qvMuP0bhEpIlcw0lgHyI7lnHJX+PcaooOhiq+D7/lgVu+LLcahfNb
JTK+m0Aa97IzltrC8nSM9PSmbdXVZewf850QyyurzHEL+33hMQ6PGjp7N43TK3c4mMh71IWf1oWV
WJWWXx4uHQ2ri30JbmElY53jTXdVciu/6wVsEuy8xgefCq11ZdQKTa17qHFvLvZ2mGs3//7X//zf
/+tD/FfwozgXKQ/8/F95l50LxOub//63bf37X+USPn7/739buueynXEsXUdNyzVNXaX/4+sDCjmM
1v4HoGhRREGeXoHtzrZWlEChc/mRz7lRmUGXmXMDhi7pav1R4PTS6Kl40nl6H3ENc7fYrE9f5YFy
pbslRaEd47wenzyrRl5nprRqWorCfzmeNB98eD0IpHHNWP2K+umDEJ1+0JPJhs82QGu4Qj/PvELQ
7rp0yOthXz67CuATvsKa3t/ZuaroWP3lwQ3qkDtK2pSRcMddMnSB8LELqGCAa3nUg5WYm1GK3JKK
U4RTWPGaVESMYwWHZEQfHVhZugfukCyxaIxubYXvvxxRVJN9EjgfXyaBIM0O8kJpivP8P38arv73
T8NQVQ9pdrI1lmsZGp/H3z+NNDFIu4C7uEoTcD6jFdTn1K1rCoZas8Ftt9zKmDzgH6Hdlk28hNCR
g7XVAb/WzSbeUHFF3yWthjv4NP1ywJAjByta8NwFWI24SxoOoJQ7bT9GQxNt26b6jm7v5pfMR+k2
7klpRbAOVbLLiGJBb7y0KTRQwZqC5q6ez2SHXpEfkDE3dwAidC3eejK4zC6tVkcxYJ9ahg8VmQ3j
ssXMUcyYil8bTqXlWZ9qxq8NJ3KBMaij+koOlZNGs2HTGXbGlXwEwqlojpdLLjEumdaefZYtecmu
EPFONtHzi+9QLFr2rPK68pJgpY3lZeQlPV3x0Xhj06vzAzr880dtqMYfn7XmOQ4/OdLEhgVyXP3j
l6coroHZWB4eolLVrkTqkrdvcIfQUzSAcTBwN204gufxC9J1sj12qQ035lEfY+vUmSWGeQ3+uWsk
rert0vYipbnxEHZzou6vMXXDpyBi9HKNvHROIejvQ61lA5n0xHsaveQLNnnThzFlT5goec8jImU7
Q+n641QF9j33eu5hbqd+BG0LNyBs3v2QSuFERvIaKx0f4YcG485pmD6Qm2uHMfqwfdtbZ3WXn3Rf
4DTO9x2KjVVDKYTkZ/JqSdDYK88alPOU5Cmi9Eh7mF76iDRqcGVAhruTB7Um3RDmSYM46eTCoYW+
JWOyV+hRt+s6I1jXfd/OtofMCwuyEfja3S6xXMzMy17Xj8Eg+k0yJBFP/xSNa19vyUPx1YefjhqO
POjkFBqbba1sTc4gbm1LXF8Ery2k8/BX5u69XES4lJkbFhHby0WsAg0MIAjxcuG0qqojObAMN8FY
IzmI0wG3d40yUqyVpyzFl2hI9BLbk6o8lXOshY3OY861f4RtFB+W0bLHbONX3+mAhci58ww5TTZh
5N4pA0A+GVouIk+1wjlqfWtAVDG4sIzJq3i68VLY0d7q4/i6nwAsiN8H3S6QNEBRHiwxZfQ/OmQz
DFpYNBWwYtmUMy7jTFsxjhm6tX/EL80OpTPHw83sP00f7BHWWAYAUk5wOn3ahCGStReal1o7G1cJ
s+sAOVoK5ZIgNtPG5g5/7riEFlKZdZu5bCHVL0qRia9dVFmrpinFnWam5m1duf1adkzZdEKcPn92
rKk6xm2aoCdXZl8RzpT9GMR3K600DiqiIyeSkO3JEQ4HwO9bE1T+2pqbLoAIExF6StoqwImdFYAs
38g5apXfGXhlH03X1bWVHG5F7MhBOc2Xk4Glz69q+2ja7XkZJK+BF0G+g83pruToHv72gY0x2X8y
uvFj2R8cHeO9stNvGnLMKPm75n1iICCkRUsjJmt/a3TpUXZ18yC758dHoS/D/YymjJnsvygtwkaW
TdlhzorOeGmkpLYZJ2M62Q9c7Id8uZ68aKkFLNNmyM786nLsEINUC9r72pgskMjGdFsGCE/ZQEBG
spahoqPm0EG1w292wsI2roy73leNO3lWZea0snV33EfI0tlAQej21GLXjI55s8QcJW5vUhbwsnOJ
DQ0FCki3wIbkC8iuxhI6JGLcH2Tz06ukJEdEUl+J+YVlPJsGeKP97MvmAdiZ42Uxkg/sw+9LDHjn
7T8/InTX++MRoauu6+HX5lgep6Y1Lxc+Lc643+sOSSxjj/HHjPhKbS3dicbsyjf/GItquEKGyz+b
CmKk7VBlH6aq7iusjd5qk0dJVUyfR5DqEW9lholZXmse9wMK6FUv0GB3G7jAMytvCttuLXul6LTs
nTqYwlauGp8Gew6Kvvy0zu6ktLsmGiKeRC4U8GQs53usi35MJfT7eD4IA0BUjFf3QcbCqH6Jhlq/
Fq79LYHOeYWksX6/HFRljwN7fJItOVyeyetoSUsHIxDcsc+scstrbdZ6N7ywq1dTjFZ0pWjzMxHV
92ZUCS6ncztIYdD8xx5UGr1J/zxgHi+vPM2Xl5NkU57JmGx2rD23vh9gWfP7FVDK4Dn76cX+X9ey
9OGeEoK6v1xveXfzhM9v/vL/KMK8ObSGdn15W8uUyxD5vtIsPuoZEL/Ys/1btknGSmhO9u7iRbeG
bTNcg0h0XkYPJDkLe9RlRrHTZmqKVFn6pL20qC5xh0MheN7iXQ7I+hnr0XIr9vwQWWTH5RLCQ51i
90eP1Tf4b3aBs+7g95/t3vhA1cI/jnqJ6xskmBqjLF1dO8rsAjeZKfmorF0h+9cXrftGTqQ8jLEq
dihWIdzV/0g6xVnC7pDkG7uy/X2mDUa/mrIEJ99QKN5NNFTFrp/JH7IZzzF5toy0y9K/aTXqhZ1d
m9fyydI4FeLyobZfnjOSb2x1OjDySNd/+KMqfvXMDxo5JrKMZl13FpJ9rLv2Ruvgt2rE6avtOvtu
LMyvtue4a2wPg1usdINzFZMVLnEh/erDMh1Qv3lsLYElAlZ5WxnnVxp0Q/3VwgRrG1a5dUwNM3lK
lAy/xCnYTjXlIbbBMzE9wSpPDboGjAZSaUvQ5Zd13aN5I2M4q5un1vDZOo2R6q24FTawMwnK7ir2
wJh4wPJX5vKPiLpkX9aKf+0aTXyVVAW5iV6tqfTl9Q6IaXLPDb/cgPtonosuM7CH0JMvdla9gFnC
7EOkG2z+xLUI8UftFEU72blOvVwULOU8VT8tsYwt6Soa+mPM3f+67apfHfV8ZuaYyENu5Nsnx8mg
nEcl6SOIcB2pujA4xfGNdKgNUBJXfSs86TFcNzCzyk42gTFCUaqLaD9xvz5J59qQJ/XRj4NeeVwS
85pntkB6mrMES4pEqTdJnDfXBlOe5rhELsl43BTnf77Va643b+0+bcRJg2m26gDq0yw2A5b9x9ZP
HYqUTXqv70RHodgH7nfU2iagIgSiyKZo/RUhq03Tx+kP24p/JGbbPcdmCCu7yhDkK1Lt1gUtv1Hc
cXib0vzEE/H7NLEcQU+w3YyUc17x5Yi2qKtmB9k0HfZRIcUN8p70GqG5yXH+eyy1QXswQdTLcNiY
1Y052CYydnyqpcimYzN+CbTOftZc0Z+7yECsWy1fMV71j8aATEQ8Z3xDpcRtKVWTg+wt++hVVx47
BOMepQuipty1YggfZKStSlSLBd9sBOTygjLK0qmKKjuEARhvT08TwKR/HUQpXit+2Hs3QdUgKN14
6TTQbuO387stu+U0XEcQrjUCZ1tZhbUyNW865V5jrhs3LJ6HMcvW2WS5L+QUdLST0wkTEnAhJZY7
X5R2+FABEn4rMvWxw0z1OzeO61D1o5+g13a6KmL0EBzAcKzL4lUMIE+o2UurpvUKv47h1UWCDkpq
Bye/UB4QtDrKMJYKIeBl5UW1mpu+74dib9kTKgd+ph3nWD71JEJ1BKBWVlIk7Hb2Sqn5H+iXk39N
p/geYpl3iFFwPqguqSK3MlR0LTqkwTXkwLP/a6grsnhlayY493k87IQ/xjshdHl5aR0y0UEP21+X
/ttQ1Iysp6BzP6KpVm/CrBu3KgC3ZyU3fhZeZf+whhccL/LvRUfGLk7V9BHKVL8qp+hZhAbZL0f3
jiwFk6fCQpUxmgzgZmaaPvV40ZxAjN+pJiZc2IWGh0YJynMJnG6tg7zbN6KDFKEMN3Pq6lq2HC0c
rVVZ9jd21hp7apvvaaqoL4BTv1o4c/+wsfpy69D8yOuCjXbdRY9mXLm7Ts2cq7DADcyygSbl8yRs
r7468ySghatSDL8mDUFvb9IWPWEJUkiQxUQGPr9dWrDqjl444bU6Ax/+PkJPMLaKlOo8GorG4rS/
XcB3v5sLNi9sS5gq4HxVhL3Bn5e60p+KSCvvTYpR2r5T+gw+UOXw21DtOx/p2OveyW5kKDX6mhJE
2oxbMCLeOuoUmywHBzk4d/iGplmKSOaQNs5qUOrgSu9gUEP4vpcb3MEtrlQroHgyhxQFgnjIzeey
+TUDdNwal5LwZZI2eua2DjpjI2Nqm24SYSDh3nS3qulbd/p8kGeV3tr89hpjTZ5KOwgNhoS8E0Rt
wCZaODhAl3X46OphdW9EqGPO9wp5SO1U23geGVY5IXCr8t5HvOYyQl4jKwpr22ew2TztyUW77qoS
NpY3stm22V0vmruGr2i39sJtV1nJk+wz7eS5Q1vmJFtOjXQ+TmDH1teqcxeX/lYNKm2TDy3KuOgM
8aAg035c2m3+bk2Jex5NJQbXY07XcW+9L32XubI3xSjg4TJfxgBojXfo+6xUSDzjyJp4KHjLMTzj
hzaJqn2LidvVNBmzCw+16Ryr0tepsl7kFxQl9bX6e1JmqNWDn4K+RxPsrtKz7GSXCurcvvkgD5kb
F5tJyVmeW1190ro0eQldtmRYEDw2ogpfwF53Y/KShYr6OGjtmg1i8pIHY3s/YX4nJ6jgBO5snhMQ
+BAYRkQLr/sSScEJkSPZLMk1X9dl8l22xDxisIoMFZIquI4t6mZ4Ke9aF5SpQDX+nqxjvMZQ0fmw
4qO8d4kc1XWjtvqHfNKVvRxqd3a4DC2K0v3wpkPXwqA3feexmaUKYe2HUOPdbi9ZWjnQI0D4WreI
zsveSzNDO+nz4Hku+lK3KXv167pnw55RN3k3DD9ZcwvG8y0q60f2zGcZVzQxbGs3h44NVvcd41b0
UuOtWhRIcqI2ta7GsP4qCuWAMbf+s8IWEDcI62uTVMoqF5XzILx63Fki1q+dGSjWCfz/oiA9RL6V
HuR2y3T9fkO1JjvIzRgEo2Ej6vFXb0otepNTEoBVriebMce3EXat8SzyLDkoov/c9OZmrbr6c2G1
v3ovTTm3xFfmsSh5OA6hy6ono2JihzAEMaZ4j/pqH1TD+B18+o/RT50n3wvtXVQUFA7qGmxLR4Uz
QyzhWzz8kCP1FFnJqaBekKNMtPcaVv+1WVZXJO2wFO+idl3OTRkLwOMuZ/8cKymLTwFbVlYZNv7r
IHBV9GKD/TSfupZdrYdcYC3fiJACahrdyjN5yIDtbJ2x1TfqMMtA6ChaqHnxNlSYJOIV2m/bUive
HLAmq7iiBJxldfRiGGgMz8MCdNGu0qZ31/2YvLNzaZXHoSq1nYW2PNsXS3xpI6oNCpigk16qBYo/
dEihbxUcJFp1yq8OKADVSop9y47LDNnhWeR0JjO7D0nAP0AgPbI4c0+y5cM1OvhBH69lUx6Upn1h
6fgycptf1WH2U0oic4M0T5JbKA+DGwIq76LjJd5EyblwQFCoiqlsFdXRn1CqKlapapN23Ixa4f+w
LD9bRb3pPqlKL7ZGtDOzwj57vWcihRQqb/jxPGjd4Pz0xPcKa7Xvtu2mq5q/1bMiHBzOXHLAhWGJ
o46NHXTD7srK8uw2CkKXNWk2vcGNu1nQ9kMJuqxIXnGoqtZaZF8ZYYmIRFHmH1NfHNoRVA5PsNvS
HEC5mMlwHsvU/9JrmrrysdN9LnBA3oysR86ZgOGgt/prg57PWR7qvsITIq3q9SUmzyYMFaYMOPMl
LqxO2+bAVTfV7/my14yucZgZ7jC5jr0V7Alv5pGvWO3ra00pUSTyvPRbpg7GNVqg04MfQQtXTDJu
hj09yJAqUP629KDfyabsqCJ91eHld9bmYXXc2AfLJGnSGGGPXDD3oawDcljG6lllf3bt+cAtYyBr
38Kn0Mr7b5GIrI1iuM51KKryPJioyQ5QuL6pg30rfFu9qtOm2pmxj0eN1BZdTuG3xYd6RCrrD1MW
ac9yUSxduqWM6SJDaqRBcgiU/LpDBnKbA8W7VcLKWY8pWgxTUs6lot9t0KfAhhww/xUQj1XmUaPo
Cjt+RVsZe9LUe8i9UX1ssHfg2Re/opYZ3Do9Fkay6SQa9dombbb5mCev+IpThIfOizsWg3XD+IJh
Zn8nOx2LGrlQWN3E4X0Ow2ulYoT6nDeqgAesFOeExdl+FDr+rbmWXiHGoR7SvsT5IratraaO7UM2
hSrujJl47VWQqurYlB+KmR9i4ZCQTlNKROUwSy1md/qolV/tLBUrEUbmc9QoxWYoeuc8WR7MgWFQ
b6YJFd4hcMMjn1x3Gxcs4qHC2/dxaDtrYXjHqqsa5NHD5ibIVIol89nl4PhOtUOzsVo1Xo+7HAZv
LdWdON/07LfUfc96d2mXnVoAYZwHyWCVFvmmnoPsGNqbpk6fArXkb+OrzoMaevZDj7hZlA1sZCj3
P0yO0V8nVvJTtuShbWoLlhbARzk+zqP25BvpMl5RCudhwFgVmp2I9pC20aJwS3HVxNW4USu1uMpV
s3+zmkMyc8IaSy+OnmjzbS+ZY0X0FQnK/N6Js2LdCmvc+fgxrdg7FO+aYL3X2TADBazLtwjnqjk8
IYSPXyw6ZUtTbX8Gvd+f+0kxuCvV38lxle92l1HdbOL+GLRN8d5bW0DZ6ltu1MhXw0LayHDtt9nK
7B2Nur063hfJ8JZ0Ku7hwh1uXASyt1PYa4eMrfib7+OFQxH+mZ8Xhp0JOWC7mqy3wXGzje4gwYvA
gv02ItrgBsVb1avFtQuRDYEywo0Pc6kzYaxECfQikSvp1sdk40XwsH8p0Re7t6cKF3JCpNbjG529
1Uo23cmPD3lYBMuEqIlQfufRf5C9cpxNdWhPzqoFoz29RWEormOh8/2aD0mVr/KgK86UvZx7u8M0
MkRf/TKgrEElOSXswUvMJ4e5G90+26QJVay1BvcIIU9QiPIqciDs9p8Fyo9XsiXjoVlvch2/ttY0
040R2kO+8YNigPdmI3UPl1nbjmk6rExbFznWU35/o+VkHXaoKB80axK4UxGbNH9UllM5x48hSske
eTV5NgA6jTN2MJErunOQQU8elXD4YlgZSegqD0/BoPnnXDNxDp47nIgvmaMpkDqasL8nq/TTQJLr
i5uV3Vr3leS2dkvlvo70b8uFZgldNXvEpTMN3enU5xAbnBivg2wS1IZA3OkreRqX7csMED5+igVK
Zl3pboBaDHPRqxH2Bg/ocGM5urmR0wKjd3deDbdRSqBqGLtpTRbeSf3U3yHVcoI7qymbexlXyZ7K
UTI0WY1GeR2iE+I3BcvxRlvpzQQfwk3Lx1q10mtDR7DZdbQYYJNVvGiKhfqjHOyQTIbF366dsEtK
pGZ1pCqz/ix7s9IJ0Eiskm1otMVjFsbpg2k+LEPBy3+LxuEVbcJyeeXMqLuTGWFDMb+wvEJdlL/e
zHJBLcqWNyOb8lDE9ac3VKdBc4CQgZH3/JLySn9/U53T3QRtcDuFXnJGij49x6rJ4oF0FthvaEy/
412jUYjO/HJ36XAppp+iguLfPEzG01SN4cu7M56EW2Kl61g1wEFmE0MTdE52S9b7oYCtBHCiZtlJ
Pig6yF6YZv4d1rPQ1dvrIh/qK+q4WFbhRbq10BYzj1lVi20Yh2SAwbJu/CKMdlILTR4E1bNNhR3G
p1jqafgH4Be6K0IbSCEmGrUp6l1r1M2L3eqPlRNE381IA+cb5WRXcPPIWO5ceW4cnQFLs66eRwz8
h8pC/dAaMtKW3nZ3nk6Sg3JutItsXXkpYuNcxwPC9Jb7apGVfO6x/tnZWV3v9Mg4V0glQ4It8c/G
j+ctj6wzKrT+j9qod0reiq+DDX9OZ0lxr6WVvx/TbDzKSbGP6XaqT9NbyiTpVty35Q721vhpUmZE
/n6YJ+Voat0NkQp1fJ70+5WcEdWATTua6TsSUNpWVxK0+HR+6xX0GdwskuxjCJD3/McRIyOQJPvP
14Afnn4g4btcA/75ZrKD9Nav3kWqZGd50GF5nyuIwpsCmvI20xLX5ZnRhXcMi6eO9b4cl4WZt3YQ
mEpiKredcDdm0aYvSppFq1zRtB9xepXlpvHT0tzX1ir8V2tS0XsxQSprgPQOmlL1Rznb+T3bm2er
aqr/nu250OlG0h7c/vBd7mxnJXmzeRmB3Z6M9KwF1nSSHTKNXQqV7yyuJhJKp3SxtQ0dSrCtpMDp
D02Eomai70KrSQ6q1ibvrvsstyy1YAFT5DNNZHSSd/tz+G+j5T5Gjo4HzV4NTfXeBa1lHrmf5jft
fDCLWajUc1iTNsVM8/bYMAXcPljfJemDFjfGnuqHta/mHeqkFR+Oyh28N3v9GVHJTy2dVgIfEAwZ
O915pGyFdSc+cuXRYysCbkQrnz1Uhyb2EK9BkOiYuY3F0uyGNNlSLBAH2YuOFPXyAeQRms2Pepfv
e92zXyNDG68QY6PmncbkLYWtrYf5/UoCv+Tuy4P6fyh7r93GkS5c+4oIMIdTUlmWbDm13SdETwfG
Ys5Xvx+W/Y1n5v+xgX1CsAJpW6ZYtdZ6Q5d0h04zkPHTVvH3yrCp0K3tL6a/XhUtGj3sXq2oT0kf
5hYJLi+F6F6itG+ZT7LLnufSb0pRnQEbWE+qGDAc+PcFsB83o3Sqt+IGybw229Qlsu9mrC53URgP
MLmRK5XPdSeeRiO3fgCeXTYd9rhoCbXDlQeAFSMW7zh8rfBtCHmkLaANGt60kylLHZ2FGy5MfjpX
rJhfo66qJ1sb8tdeo/xDJNVP+74zqre6H5+BtTW3SajKzXXCh8msqjcwxxTBFMXaylk64ZE/wLq7
tmYGTxAtifM4Gxs5aBeWclQdF7TTescsVygAUOg5y1Hn5nGzU62t08kSnipqpB+Hms1T4X+1tdL+
HGlgjvvwPMWW4N85fV1XtLFLRmi66gWCoygr20cUwpvHgQjo5onHEN2fR9mTwyY6FE6ZBrIpB5Y4
QhigSPSD7JOHotxBxseYJoN/Ltx+DkZRl1GwoHJ6xBCl8kGVJzd5GF3EWsaivk/dqIrIErXjva6z
+ZJN1KjLHdC/MlDN1toYiYVWiZ6Yk59WXneRh7os+suyFiHBav2SXWG1dJd/zHPCNDmXNUDrda6c
kpPLOaaQo9NSc09Eigsq0VnonuTB/fvsvyNyemzPeYDKKMJZ60TZJ88+Zs9Jb+wj1H2NqEzOUOKS
szz7/2v+P/V56YA0hWOlm6/7wRCHagqxQBHzeJEHUhLjpVwh5hWYSt6z7vZr0Pt7muybVWxGc8As
cr68EnYN8tPyVB3r9E4gDCjnyktHK/obX09N3dhORqMBFDbVu8hYwg1QFYyzE2hfdpuove8kAyJ+
iq5xLieQH4w+Jpg1pelPQasi7C4ENuIxUZXsZraPESriGVJ+qjiGqq36uomqecq6X2ECuE/m1ti6
vRO/IVZNrbrxUMYmkfoNE9uWL+ZbE2npXamvycq4St6GEmygCkDjKJthP93lChoTPZDQ25hpT5bo
xGtrgvybgIgW1GXsBqCVbFpY4Np+2CtvqHFqR9nnjO54D1eMyUZ1VChznGVL9kM4E1cDH1Bpe5kk
dXxeJsSyZbNvXHdTqa51YKNqUIJUnz0gyQ8lHgelo260OXev/VAipYnxUYjARPvY4FhCeghqzSZB
/FVfFXL/QYoStqGeb1kzfOsHxYJFOkaPixpCBeiAxbvRY5Hk0SP2njES4OKXHB/XSXWf5bvBhVUt
Z8iBOL162q1KnRcyltWDq4/Razk9Sc6KjtXutVXLnOwuBc1Z7crDjC3OVja9NREBDsL6IList3Bs
FW4BxJ8t3ovlxuxN7U3Jpo/dE3oPwCrn4cfUGnVgJUt5C6dIoczeTcdEN5L77O+L8LL+uKgEmyEv
MkjrFOy81gVArhgCdUPdi8VNtowcDE4HSY16KGuK5UKvVc0cZOF6gewrmuQfF8xgizvcD7NLb4qX
Lkp/ilV+sMnCIbBBRl4is7dupLJ+VbU+f0f6GhtRBfWNoTXVWx8bv+V8vdOaIDIoby04bd5qF/Nz
ORCrmHhWUztdtKSqVhO1GH5MaF7iwvV2mrQXWw/FFCFS3FNnXJ3Fvvpls7XKcUAko+g2eJFhuP3v
OQkIXbShRljdtnBR8uV+AofK4ydVbHK1v+ale1UnU7z1o73mjdgp1xqK5u4wqkeRKOIaOTFBnpaG
L6KHOukubvu7U9kgm+aff1/tNGb8cXVsm/+8euiixifqmDcyCYPNUHlNcK+4wqrTAwWzyM3QDxDL
ZTqm7mJ7C5DnZ4cOYTDXoXOPfA40bQHdmw0TJXUjZp3W2+rZm6zrjLkeqC7SsUtzl8ee9t6sFy7d
QiHQcT4vjPt5ePBSwtbJ9cpziY900Eg2ezzH/CZI7YykoI8fez/Jplj7+rXvY3/IJ/zRlIP4DXvH
yEzHrV1sgSM7D7bdAKtI8f78avXuBli5+5BNor2h6dbe6JmN/ls7JtU9UNz0nthC+EbUzG+k5lA0
sUcCvbXZh5gOknl/ktPCkqphaZoIEeMmEkQIYkqImiX4bGNjHu9kGcT4d1OO4o803k1ZEW11o2cF
EObrrFbZC/VedpagxQ9ZkcbPVWH8lBbiYlpejVr/nKArNuS9xNgqVtTeampZD3P3ZDcosn/1DPHT
h5yHHKclh1qtD/fGOCu+mzhMt0kMJUNcHPL1k7DU4bOvSqriIJvh3/Nkn56oZK/qK0Lc7mPS56ex
ovgtW5jkKIdmSlgCO+TWA2t035dQiDs5qjtthUyWTjrXHmY4M+ycB3XWjrIpN9KyGTuMfjXlaGHv
PjAvhqE/WLEOjp8fc3YakM0rll92ybPYa5SziLoDmdpulWepeVWn8aFikTkkdjg9e1r5vY9jJBVz
973ovOVZTlDHOEFBBhYIYd7HhFwL32t3/Jwg7xCPeuavLoR3/99Zk1LHB6LOz9s4/BwDddaff9/m
a4L8RVrRfNcNUT0RWdm7plWshlztEp7xZiAy0y3wGjbbr7PszCZ9VxVWffxPvxyUfR+XyXbo6vul
QCF13wtNu2kCcDlEa8U3ptZ5rzyoXULHWdYbMAJja/k2kpL/vwOEdNVz/0PVMR3P0xwYOoYFSUS1
dfffaFBwW4Vta5V1ZK1bDjHmDEvgaaI4tUQf88dpzr+BmsnaS+J0OFawajS9j3Ym5g5bbaq95zYO
19rIAkJAtU2Se/TFXVHetVNV+FSkvGeBOyIZQ+vUO1hiBMIH2+U+y5nJkpwdDWNTfZ3Ydm6B0ga0
TTmIuJ5FZco1D7JJ7UTZkpRStnJyMmHt4kbuu4OmbwCtwX627JnQpSPLLpuGRdkLztOuHhpKjOsM
jV+2K+McG2xaSZG94hFVXmULe/Q4SHQzPfX9DCeRVPnJjLzpOJHY2sTI6R76EZSSl5b1ho8ILY0O
TSLRsG6XS+p9jOqRZ8P666ujnLxURqC5mK6V6JUd+27pXgZE1zd2UgkKzjQ9FWtsfq8cEq/oXsBn
RLt47BGmXkf1vA93pRhr4h6aiqGE+ynKpk2qqQmMPDQzyfqlF2c9sFdOL4uteqfZ6zeyhUzaZ7+c
9tVHcAjMLyOccJ3yd1+q5UUe7KSsPs6++jRNf5gSxzl8dZFwwsNsPcg+pCLh9PAOIoHxrwE5qsxh
grJF0pxIY1jHj74Q8VEvAt66WNlTAsf7UuRRCOgbJvHOSIHGy85/jHy1R4jynmNHsNm47uvwcQdD
rOLPZv+gTfrn6FK6yBlFuI7oi1AfZ3SUarN8lI2Ml91+js05kE11nZDb9U8N84+z7JJ1t9LKbtZq
gyK7CpQqNpAkKbqvfV0Xxw/lUG0qHjCynfc2dIm7KB7HR9JRgOIFfBLZlIfM1EEXNU5yRD10fLRt
AjohcFReL5AHZLWQXWItR/+JPsg/42OSVL+tacFBfO3SsYW+1rgmypa8z4Tww9Zx0nIr+xCXIUVc
Wd5OlMvFQeDoIpKqf4wbq7lDPOJFtipXBeaFPTb8WIS5ZJ88IBZ1HJABuMpWBzn37GXNX3K+7MLO
BNx+47wa2UjRSHXb74P5Sxl7421SogXPPwC3AnY1T7sOz7l21ZfcmYzNpOnxpnfFd6splRNessXe
KbMpKERfIUAX94G2aA/JyE5BMRayZV2jvg9actFc4T0leF7h7rP8AAPe7hsYcPyQcdmiZDIcpqmN
EW4osH+cuhM5BJxvpvSgFpF9iaww3U9sqvFYGpxr4xkvZYMWg9sRYnj8Ep7W5scW76qtN8IYHBux
r22zvVOKC64lYg23vAHTA43faLQPWp7uMqPKDmltpcDIc9Q4otmv5gUaShHbNzXE9dpQlelUxAkV
SVd7rZ2p+4FEM++XylSvlVJbgGoi9kFuFe1Np9G23ZSb96Byg2rWo0d5QCRBPS6AHLj5//pAWmbb
prIaIJj/6xs9nOVjJQ+POLnHH9dGrUGKIc8f5DQVKNsd1e37r4vUWhl594Q9Osj/uyiDfBlompPu
Zd+M6thdGHvnwQSj4RvtXJ8oiWJ+I9vliryQbXmwFaCy0YzrNopyuf9x1DGLO2lIQJwyZdDUrWzr
g1md5BmUc6Yu63grr5K9n5eq1eSHgvqPXInkIhWlIdry60H2fTW/+v4zL5VrmRz+OP0a/7oFX1bn
c8H7OBViQJgOQg3uqaep7T4PSYQFR7YeUseKc1+25bDslGdffV8DWdIgXvQ1/N9bfF39ORO9830N
sy8I68QfI8u9KciHPiX5cEQl4hfwweVeHfCHMYdI37SAfICni/BpyUXlK2Rxflvm7yqaAD2M2Mzy
Fo9vvAfNQ+W1FUyw2LwNo8ANM+myX4V7SA0t/V2LaUDrKhRPSle1+1LLzaOh5DoETbT6XIC+P9LZ
2Swq9mmWB0Q9QtBgY6ENeTaWKn/BXeho4S7xHudDsnOjBtTfiIUaF1AvjtLoRev5ZvZt+ldHHfBF
H8TWMYVBuTPv3rMl2069qbyM7VIfEsXyu8kZzzY+LGdE+PNzY2510c1HLy/WkisZDxKVxcawG+9g
6cUxWVLj2EcIPYAhq8+VbbytoAf5Yk/XvKNLILgJX1g9572wO5TTFC15TxsKdnygj2lSHWKUx66k
TTFBMXMcmZZ5X1RjunfFspmVrt3WYi2MVx3iRoDL9kYUqRTAQEzz3GTHWUGQx4EWi6iBm+OFnj4q
jdYfzJkdTpiS6AeDbf+F2P4hLSnGx1M83vUZUEzWlUAoWIJps/N7idKb6SkmNYQ0MMfsJUew4gch
1jaN3NYnLZ1fyyoaryGykgHaecqP0lXOYdIXrzbawocCHb/94hDCDwDZvIa6upv0PyswCf7kNsMN
qqZ7zOd02qWhpryCOLiC/6/vIGUXGxEWZoBjSXMGAJ+/qfOWt6AWLIIHBt04b2PFEHxrvdy39VSc
c5ditlOX98SKWDF3UR60umFuNEpJ94NmepsJDVLPrjZjaxv7PjG9q62rb+D+0KDokFSsMSs5ppTL
gjjSfzn2lJ0QGIOCZj65vMacrCxOQwqeWqnUFVMXVcfSMFy0QJOaFFOlHmxFnMyx1oLWrnwvybuN
pxf1pkQy+erYSX6y2dBB+/CVrvY91QY3Nrnht75G9LMTnvOUHhP2lciEkedvPDYnliDdmwD9VF1j
P6fzi9HXxVNxtMbkNnQ2BtvI2uAtAD4nJu+0s7OGrfyiuNtGsAub9XsMipVTaLRUd8QEtG8l/gnE
k1IvJf2pNnd9Ot10O4VJfVNwxfJnMSe87rP+DgJLFKbH8HefztquxU30JA+11+SbGfu8uXRTH3Gc
7lRXaLzXwkO+q8gOlmLuGjPX7a2d1X1QDfa7ygRHxwpojJ/YCXW7Wp/KkzzoXlJ9nMmmUtnlyVsP
shnhcMtr/O/Z/xnOydBR8x99g5jy1Kw+gYR2c/HRbovyr9j6y6ktnoPYCfCn00+lyPXTYsYWITr7
2xyaYVeFPoDl77hJYfXOWwRQMBbCkIm8JZCnoJ5fbD2udnE1GacxtY2TM0PThDQygX87hlni+WU8
kCEZMQBLhbJPLErsvudyh7KpgjTtWfUbMMS1ixA1Dhyzg2yOhyx0wDseoBGvdyOlTD2Jmz2qPN+q
r+pzdmwau9CCKRevjnCwNFt/A1hptqdWx7l7qatiOnnROJ2U9eCpm7yO0V0sh+IUrge51sgzVHBi
SDykMH07UrTNOKJ+pqZjfyIJhAncejZYw8+qKZ9x4LD9Ws34BOp1iSUrZ+1nVgSM4xoe8zHcLUl2
RbpcOTWr+aM8hAmyIkpukvbPUPdr56OV8IfJ/59m1q8WaN5tR5rlNM5LcWID1Cv5cGr1wjyaFgAP
WxPEaA7VvMHoi62p9qihICt6Kj3x3Shba1uo6Uwxo+xwUamL10jzmhPfUnh2fLDmpJztFCPPfoYu
5Dl7+YfFKJMFRSXAfyT6ckrqbjlZHYpRpM/RDnOrE/mK+sRe3t07acKGpFBP2eojJ5qq//iYPm/E
xyTP8qIePs4y9J6PnUHcFyLjARxfF0FUumBI1WbZtbZ1M0qBZl7kIaKvxO1JHly1bk99BjULyw6w
lZA0/KosfYjp7Ukk4Xfcnm5NDR6wiuouSHVtAwrt7Da9r4buWbOmU5SIx7QGhWaAAzkOUXOqC9Ly
mmO9N7YSXtJpWIIuLW5lKiZcTbS/UI1H7Lwdz4JyLWrwEbKYduHC9kBc1gaSkKndY5210ca22RE1
Vd7uEmSlA3i6VF5rEzEtcJOAF19nPRQ7JF7SDeIAzTay8KRQkjEi8oMlrFR84cx8V4Tuj0whAW7Z
3dNcVtNmqiKXS7wwaHQ99u2ly3cxkT0ErvEpdqiuTvMACn1NgK3F1cyyMUx3EJcCV4cPqrPy9lPH
n1d9iM7StxrWCTvkckBbEVZt+FLBBXQb6wAWWd21XsfmwHKbbezFLBLiBugTj0x1hB0dTdYBAtK9
F22Upopgt/Cd0MJi2qM3ZPCjJx3VOP6eNF7Id06aH/HGxzhY56/s2cuQZRLhQ55FyLPmnrKPkvxh
Sq3u4NrdnR0q9jmLq2PKmnVKwmTfi7TjoxwcZA6wUM2xEvOx4xLbZimXLTQRvM6U6JologqyplG3
vFvtLbbUwLyc/BVfSHVrp5CLUqXG1WhC0SCJ8+3o6RjWI7m4zdzoVZiw50YKP5HTTVcWu3u+Q825
iLGedoa7dVn1Id2/qyjhbRJKOkHhGmBH2HVvXNWhWqlp3wcXqnzXNfEJ4HZgNfaMLXKLRs2QZFun
7/qNF9XXJk6ORWyAEPDMewxiIQuVngnLJtcDtwVK3uftnu8n+sRtedPLCoZC0275Zy0H2xXWPreH
7TTqLSwYs/EpIvFQC/tsxQn/VyVNHxeDR043jgvJwx3BxHXd/d+1Cdpp+TyVR80YCA0GlVolu/Fs
mYHu9yz0VDaCsULa0EIt65yryZ907gVY/VU5aUChmrwspoImzmoq8kFAdfE8zVj8vPE+ymbHt5QF
pQjQ73d5/9AuWHupFX9/N2e/rKoutpqrGBfFwvWXDMwfz0zRzsqbF4Kp89LqaHdbkJZHV71PU8QS
Km/Z64p3MfO4DDKt806WBuS90tCRyVJ3l6Fqfu28yxRpETrScfLkFFNI+JNbB1cZnA05JAvKT/eQ
mi6afsRnuu15Jy1B7TxeE9leGF6gVGPEQYrsWteNcr9Y+GUB7dXLej4peb/sIVd/L0tN9122xQ/j
+FLmOV4OI27TbPi0LfuoMWga687OY+uAoD0qr1rzc5rZriDGEZ5Zja5pbtWHebpHNs/yLaja+8Zy
0rOdq5TH44vjDe2moDLcDJV7H0+4ThhNl+67EUSSQQ7eT8PMudSLylt/6W0Y1qaGzRc7qnEQ7iby
hB50vVH5GgC43VR5PhppziOMIw2UfLkZPOGsC7cFid+pg3rAfymqMbIktYXELZg9iFfIjfbW+kul
13goHii4oDMYhS2SJCi+Zh7PibApTSpZElHqc+xtv5zQSuPPh1i81G4cKAv8fIQiC193Sctp5rBZ
Ku91znSWaATg9tFS7bDH/K5D99qEC+XaRAMVWlZJfl9OYA3BQweROnX8vAKYf2FVwRgDR0D6MwtG
UjfBPDrTaRTagx71zU6wPN8Lr4BVYcEYYhGIH6KofMHU8g65u2tPevmKcuyMuRiFvmrche7g3Uxr
2Ocz608tamNrqypSonUi7mdlNnxv6te/h61oUdvzrlHLJ4D/7dY16n5TKv2PrBDdznYrHJ8EiAsj
wtsvi5GIM8wJVCCRE/8Igv1wUUewSiWad1UyQhOHa5i5L0tpKs9eqjyAkz7rqMpfSH0MO11NCYDs
drxqcbdzs0o7x2ur75LxagtjvKpKZJ1sXFjgOzMjiUE784YIchifi1AgKHn6NYkX/Spgr21a5IYC
2eSlfZrmtMV0pJ3ArS/1W2SCr+6qun2rqnH0e6Pv3yaY/L5nG8MbOd0B4GQ0vUWs2T48RtiQRCR+
ghDMm1bMPXAHipvekvUAWgfjre1tyNo80G8mpnRIhjTOG3Cp1kdA0H1j+0H0A7N5M3UaAugmuZkK
tP8b8Q5PVNNp39J2AfRqmPG31UbAN0IxvFZxjOY/egIvTaIA7MT8tOnrFxtmcdCpnfUc94WB1EZU
PSeCt/JsUzdzvLA4TG2LAhBaKI9Q4IgATTMCgXGBGZygWAdC29KAlS2No9979ljvIh02KGxEDHmS
Zr54aWLu07yb70qnGQ8m9tBnsuz1sXNa7dQDy0fZE2thF/AA/Co3PChzjj+eneaHeayNUweYciuE
HdSp5RzhETobfBb4lWAfo1PS5tsuUQljk/6Wz+q+jFrxAEK7OXRIwq38DwvtpeK5yTB1TJfqWwnd
eQNISA1KE9+xwjzbiXmHs5hGFKT9HFrjFdTun8JWSLyw+Vf1+pixfwAELDZTDZtiIhDvY77gSzx+
HoZMORX8Lr4xu96Gyumd5cXTvnHmVxQLx40V2ut7bzJ3yYjQS5WL+kx04qcF9ArN0aZDgcBYMKED
6LuGPgUztr+Bs4YSqWWMR3MUj6b37jqq/lIo8+94IDI3eV5j5dArUXrf5AXBhOe8hdAT/cqy+hc3
gvkFKx7wUFPv0oiUrtLowM4Vg2C87a5DMrq7yCt037FnbFPJ3w76HdR6NIhWMYbUzd408OOb2hNH
yyO3bgy8UBMRxzuBdCiSnMnjTLnd1/L4tXJaiAe+MS7gbfpTlSjaIVaSGwvXZjTTKdBmVIJ0tfmD
9LJmNyXYkO4PCdmR1bwD5aYmiW9FpnUSizZsl6Iv8GBvzrHuZPsy1N7ofYA13iKd1T1ZinKXO/nO
qsBPKmwCP6o24xo15uULCQBCSiQhSQi6pECLXTPkyV433/VSGDvej8/1UBSBLtLx0vPAU3Y0og1C
5Xunb7KzMACqjtUIS9IeX6a8tvdRGHZY1wzf1bYkpWCK7WLHvPumcLgkpAbssEVxD9brlir9u7A6
+EBG/xKFcwLCw88XeH59g0qDkrAyKVW1LTvN2eYOC3/do8EQ4wsDYWcLoSN+bt1dnWMeWaqDh70N
wk6eeV2qnrouCi9p7C0PJTtpOx1+KjoSZJqboUwZIqVjO09C/2tySJpRC2fHOfXvNyfO3V8enLQU
EwOQrBAniugUtloG0WnC03tcvBuajvap0+ffzVwY+2xcP5DEbe5nB7W/oE1IeqLrex95ib4bi6U9
tXgVAppD7nZccwWibkdSRaQoRBN0mT0196qu8oAnHnFHNRNyFBWu4ACq+yMb4WE/y2E50kB6wre1
TZkvOz5u8I8xeRddqCczEfPedv5kddgch16hbtK4gQoN5WTgbI87D9Q0rVLtAwY5QQU7PaiQdtXi
1N4b8zajiPWI5s01R0M0SLoeGFeBNu1E+fEF6ioeOQOcpSLbjh3UcCUreFmCFiJ/s1cK2/kZpdT+
sShlISiXjb2U5PBDnDYSZJ5VklB+1hrE+dV4ruJu0w/9A+W1ysfUEg6qBsDUNvpbvwgDeEhlQiTr
tnF0jCN0cowc19g5M2tkKFZ/SJGJ7QwmCBm1+LHMWa/QNFPwBp49u0OCyDLQ42vCTRjGz71AfVZ3
Tt0waC99/qyCykF5IWqufTn+Nqn57oelTg+1GlM+01jfFqBN+JttoWoaQTkBc1CU+Rp6SPxUTfuS
hA2VufBPOBbFsxoOP4jvegTI290chauiNd/FqsquNlYuR0xyo8Cz7S2SPu/E4Whfi37Z9k5IsNu6
33ELzQ+LgreNkQ6Ujoxw8UXtRD7WOzxXzWtm2hHxU/u7GbGfctLl2aqyXVa81WVs/gjr7mI3NXYW
6N6K+VskROmjOY615Vw+4pjV75zEeTSm/FtZ4AKftO/ZpL2Effe7yNmn9tEPNZn/uElTsKPweioH
UURdLlHProbykZUc27rfq3a//KgTdNlCDH71fMABtfbLjlSKUmj1TquNbptaBTz85FeHyxqFq7K7
jAPqlELNU8CCNVqe3rjVkrbdKPqJOoLIcGoWVvinXbFZlgORANln9WHoybzx5CYOZsg5GFRUf+Eg
s/sYgGx4i+MQW4ff1W40NpU1u34vlu85Hwx288Qj/UNZG95uElX8EE6mBWLuWnr2JiFwfnPa6WjZ
Y+ibEOf26B+/KK5I7lca6T4NFZaozjuQjvb2LLw/FERtStWIjkUYlo9Rk/1E73HyXQ2ve91Qzn85
vCDYPjjlKaLU5yPNj52yN+SBO/GCP7Drzo5ZZl5Hl51XSUotKLGsJKVQAI5VDb4SmETURlVsEnTQ
eP0TUCXgb3YLKZeNqptIuJXmdJVnRke61YGRpo4lvJKwGaDwNMkN//Jj1FbOwbZtJSjTSrkaJX+q
g9+MhS0Nj3BuXOtkti6UpQqfDZLy6s0A5qw8W9b9kvJqLCp09cjOD7rVxg9KWqYQTWMbmWIv1+6B
RbfkVTzS2lG6NFt77vhJWJV3TyAJ0PLO+7suCqnxZEuHtEUJEunTBktkQNuH+KIOvIXNJc/v3NSG
wgOVNSidJbzA2d90dozmbT2mv1WIYuzWY3J/GtKjOJ0lJoTCGveDeKYgRf5CwXMitXwJ1mki0Zzn
DDaTZDSXnlufe5ytfInsUVMS1V+T5ahssqEMrBT7t5xE7loYHrAeihqxSdR43Ikp9O5trfw8jCF6
B6BWvrp1Q8P0cQE51i2LdHT/nNooGN+nM7QVFNPR5e51SoVkCnlBwkeH7zC/tcjxU1pz7+cGXmIz
IwuxdstZtssWAn+0j1kuYdb90lruo24NF9mNkNTV8aj8ZXDksIJsblJrph/Rd82z7Mzuk7jTaVS8
tEDJykGpXCO71hmki3AQks31HkamH6HsxyzVlvMgD7r4XWNKdo/iOGuIyv8ExEBy+pogHDQWF8Ku
LVsuQCpm7k77eNIihBzWSyis4jOGyIS8pKiWamOnGYUkO31jVzU/Vd3cnFTSLh/Srlp4aVA1/+7E
c7ur0Rk+alY04xE7XHj2lh/xrI6khVTzUmhtd+90o+PLAUgkb27VXvoJQMfs4SqRtxn1SQDOe8VL
vw2DF++XVKVINIGYDIu4eDWS5k2a/6UJKL7FHN5Lna0WDOL+Lg+/8eKDj4OqQGDbPYzMVB8yygHd
Ls9N5ypHo7JvLlbeXjI97DPIRGG21zwVZ6tVn8FE8v8Kiud5UO2NAjzzsV6RUyUS1rIleQVra24y
/VEyEP6e+Ymxsjemm82btDPuUZdGjWt1tfiwsVisDnc4gUTXrGvF4bNzHf+P9UU62clx9ROUDuSg
de3zh0M5fmbtnhT6kxyAf1iSY4Qtdf4wLC+XBDr4h0F3PbrO3YdOtuYUQdw2xvlTNvh/TfSq8dix
nV3bHBzH9R5CHAp2hr5ogbc25QGaWnaaS/H7qytKkOmFNx6gxGEqKLUwF2ffrdNUArDm/66cWjX2
3aK3jlTSwweVzP/D4pKpw1+62sl5cgBlP5dYmDTMj9SABFLFYrplItEv4zJ0G0EGdaPHTXqvaVp6
L8+mxEAK351r/z8Ds70Ud5mV72T/uGSD+TGlJQavC+BE8iZdM/SmHw4LoptqlJBe4/ZfB8VWu00F
f8Tv++m3VKAvpsXaVu7QIr+4ytXP+uTXMHAucrSOw8B2lOG5XFr15vbpNVlnZeT7T9HQAIwBsUsU
583bEn7+rh6Rt5fmZl1B6jSxFPZ8q9cZRhE41ptWcpFNPp87vVf7m2zNLI/2+Krlg3argY3IzrZr
ykvaoiUg/dUIiMaj0cbRpp9S9TWei4EkHxU207V/6h72JKIdav6h4FcQmhLPWTwL8DOogesVZllj
bLyVJXhdOVd1F7JJfeLu5FzLEJ+XDqspiryU0PLz0mGwPi5Np1I8O51lU0J2nN3HXLImEOEbipBr
0bh2eu0Za4Ls3nOn+3JteVWiPS9ii+J88tEQhfrCKyq/yiEObYCAXnOUF+s9kKp57NStHE2KODvB
aVT8uIeJF5EivHeM9jrWY/4mhBYD/+1cvhBRdwecsdnOyzR8q3jSXCQ9fv17qu3qn1MH1a3/M3Wc
+ysarHV2SOIK+Fwf1Q/g6GzgQuUvdfVssZY52hIDz8exhwjW/0FMLnqvBuSvCvY0GzlJXhxiIv0A
x9V+sMz8HxfDM52PclpDHGrhlfJ1tbynDgPcl1dbDRm7oc6UIJwAqbWomh60JPQe3FjpgzGkvlwv
+t4m0/170o2rt5TJe4O6w//h7Ly23EayNf1EWAve3NLbZHqjGyylVIL3Hk8/XwSzRVV1nzM9c1Eo
xI4IJkkRQMTevxHcmuaiYra3wDueOopwLVH7geTIPOhL2ZwyJXq0sAGVLe4j1lOfDCMGWDM87kCh
hBs76fyapBcoZw1SiUa1MwM1hbWqo/Asg9BMYHVhmbEwcMu4DpxqE+u2oeUZDslxEXR5dKoHL3tW
hlRdt3GrrGUzbzT4ygEoGD0es2fEaNwnF/qDaMgBZkmWjnrfacqb5mCpOPHAupnf24CFd1Ob+kE+
oG0ozk3bvvEkqQDitfq9yu4+12blDsC+8RL38StPKwXmLi3Rh2mtchfha7mvMAxfBYm14D//r2qe
P/RR81naGz7Z/d7kCZaqh6mZwy3edOajNWHWkSpd88PgJqPlzX3ZSMvWeLw3nVXAXTdZ5PoqHChN
UmgmXZtdTxRUATHnoRTyb2NUrMs2Zevh6OQM6q5vSL03guWGOaS6U6syW01eXh6vf8q0hS4ifjYG
SSLpUTSbwSesueAsQzmquGvSJWD8xIWs21Ji2p5hYTNBEJgeUevBjDQUouHtt0gTtPisyU9e0gb3
qMninFSEzefYuQiphOlrYXXulgK7tbVbr3zNs/xMTrP5bBxgALmpuJcmratTywZ5VZled8x7qACS
KIOFVr9rtPSx7zIy5E75a7DyXaHX1S+VfNnfT8QYGRk5GRzo4kqADJ6DQ+0qQ0B8j+ThhO7ItKpK
JPBalZpCAkRsIX8GUx/bq3gIu71s/n0Y9LOvYWPzrkfe29BaQ7hWxwSDKmVGFWwcyJUo7ICFaoJE
8cszpw2clampSM4g6bCielDvEY73MDfN9Yd/nPH2vmJGPpRH1wvT+0AJNjP7rscm0/UX0WoMtXiE
WqJDL9fxVu0A2ISscxTMmk3nmUWPhTw5CJtCsC/CejplIbgbg9/ruXV9ZSfNdDQdn+sIAcgNjzow
Kh1k2zMpoY003YlUFHUTRTWSc66GWOUg8DgtWvhl22bivoPyA8ynvGwjQBZg+oBrtOpOGUa2OqFL
iR1V5uyEcFS8oCxtl9OEhqQ7AX/jTB7Y14wbu0RtxPwdu/WODZxGlS3ZVsZKXJGvL2CMvX02ohMW
1jrKJAOqEFEQPWZzOR1be2dWLdnieqBYDd65X3B54oqt6z6OBLl1AF4Dy4OQPPQNMprAS+K72pyn
w22sPFPneVxN4mkvm0CZvF3nFFgNFK7/kBvNRhvYAHaiFVHxvsNykUIgLXmAsFLuDZtE2C0GtipH
1pCDnCU7XFI2CzXPKjRJmIv0Q3px+nztDgU5rt648HbVxxmZrX2Lni/Zq0LNlk3XseeqBwWF00p7
TE1kfhDk2bWyN4Qhvs50BT9DtrHZUrxeoof9JQG+nSoOUlidcwJTe1HG2YG3kDsPqabAC04iQAii
KTtGLGqZ6MdrK+3aeKmEvodrH2z7AJtwipimj1yJOZ7kaE+8lv2QssG9vmSUR8YS1kSygSKqFK1z
N5g9V42V/M8t1j6AF8ilyGdHpEzRqShw79smihOumgLRjIY14coZUWpYOYjUUFfEWizT/ep6GLN2
yVO2P97iAxWAflWWwpbSMwq+Gga3xURB4zbPN2tnW2b6t1tInl1fJl7b5ias6+C+1f+67c9kBDPz
6/asa4LgPst+pVI1dM6xs7DsAJNn0BtKu9Y1tH6scFBW0hkD9cQ9OUd/h6nfTN5ex+E0aatNY04I
eYtmEvlY8ERadVdqevA2uRusMIw3A9bMCUHveju1iHpI6S4e2M/XG8HVVjqwxhZ9ePclK3T7dPW1
s6xp36cjWsfC6hzEAdc+2aqVZgbR00zqehUHQ7aNBLc3qs3oHiePdSTJvLbQaoGV9NVrVHF87/ML
lWPTFNWb3jO6PxiOwK36jRZA0pAMx0bQHOWZPMh7e519ZMHkrBVy3YdRM/Rzm7oKPCuENLMs/CZ5
Sy1YHdZp/Y9k6MkMRL79GJM32yIRd2yb2F8F3N2fTIQi92MAVC0RFOhRENdaY5kDE3ySEfL4+dJm
97tHAfcQFYHxSkJvCKbxMzZGxFH5fOcmR8ynplhPWU7QRVgXOsH0x4C+nZWzGVAtUuupfWzQnVjm
lkneNAj6ZJ/dddCRL7NrsnkEhfAjIaEM9yP8hqpiuSbn1B8hU4QrZcSo10csiNWJVj+FLOp33mxT
2p00+2XqrMdyHpOT27IHj/WhuehO1wtlMXVrCvd3efhPHTKWWagsUiG3N27uoa9pqO0iVCexTaYp
Y/JMHpRpVk9pYKoAzXPu9hSzXmOBR3fsf9nTJqq2VMooupeetmPftYfIAc0lR8iYg9nD0hKwcsXx
PwLTmL75fXpXN+HwrARZdIS1Nq4gHM7f0CO+xl0BEEka5SvuMr4V420Rz0Q8Rj11nzktUhZeEC8A
gTl3JeK6r2b6BmnGeAuHyEIhAEFWJ1Xgh+o9XtOo820t0VRH70Etg3x+Jedhr7Dnho4mzR/1KnjC
KtFL0Q6qyZy3HQzFPWgaD2CMMrYBVV3XPkGKm8nqlQjWWvr3Ag/xx7rJnD/ibaZe45HK/KEHl27n
NoYmnrfEG0r9cBWs28XqWh9asI7B8C0zKsRh9GK4Nzu13012rewwtMd0zLH46wYqMYkdNxcQXvYh
c607VI4HHPJGZEsNhA9kjMIbC2ijKVG6UBMsGMxS+Wnwy2qfHaO1HvWBRVrXtVd2KcAM9TipSryU
29M08+tNPXcm3xX7UEp/KM/laXaSTSdzN5pVe2es4p80rsVTU3rxSvqSI+nAyomSbJ5QUkJAkUJT
MQQvauE8uEkVfar6KNwKRuuipUX0xRSD4TXtAr011myCMOVx8BBbqqlZLtCEUfaa6saP8lB7J0s1
gE/VRfLYeX55tLX+U3bJkOW0otQB5URaZ4c6wjk4nYbcYcbsXsakGzekmk9Nq1y4J0iueAlCvNE4
kc1AZWU4u5QiShVn22tsLuAKhFF0KFR4z0GiWQ+3szkr3VU4ltZDwBJ2ha3AfIin7C7SrAzRFA/B
bd2JV5Cz8/tYT74OHpSAUgnsOxkXkrRL3at9BLtYkUZxoj1MPaIFYWpUG9/0jDdPAOPFHec2Ig3G
rxFGUZtvSVFcR+gUWRZFox77LAdtLRnj9h9HdtLDRvOyBChzp54w/WkclayVj3P7bEzBPuj6j3q2
jDuUNc27OC/pwOn5L6Rjul0Vtdg8uP1f6MP05wZ7xtY2lGKdKkq/dNlFoVagI2MpTBpbDUMSLUP7
MK5hjDmGcY8/t3mvi8PkY54YlzyW2wgnHPSKAM50eg0jg3HyELWVv8ldEzEYMUPGfGU0Ya7nh9T0
gUEiR8H20ifVu3WFJiHZJ96t4iiLbFL9k4xJiUIpW1g2Y7smNT0tZUzHZ8XMbLP6TPr2uxvhqqdE
fB8pFgcB2mEIfGX+SjYVKtYko0zu7VaIQO2sFIdGx+y8RhhuCcEBJ8sGu5xL5OOHLg0+KVhQFKh6
d3ftrkck3pHiy+Bnw6XWvbVcIyhx3zzcYresbSHGNb2Alcq0LS4XX+3b2kLO68saNx9Vc+/lvUvz
lDtrmp2zKe5khTeYcClLrid5N5us8CJ75dgwLM1d67fozgJTAJ9CAbb06lNowgWWh0w0ExB4S4Qw
h9WtY7Sz5jpE68d53XeoAwz60CGNNa0736sfwkShhHC9ZYZVRO24YS1tYOp0AJ6eP8+FYW/gUDor
Q+zHKStU56luPjqxkW/EIavmhdU0JQp+jA81vAZAJW1jvVNg74D7DxEmuJ/n9OtMxmIRG0UsHqxi
MwJB/FE1YIIbbwwPVuWFT9iIVicA6B9ZNYZPjtXeDZaKw/UwcM/EkXg6qxQa+kEJ+Kn5IEBhFW8q
sbXXHNdGaiXEJ+DvTSkKC8XfWU8jdU2vhW/RK8mC6kT/0AmlYXZTiC0hsrOSzRiu+BOSAVQ6UgTW
BFX+y1ndBHXhtenc4ejLRWWBeVtRqML6VzyI5SMZPxq6qfv/xdLTWZBn+x5ps3uplDB5AeB0FUew
7BKTwQl7NE/4a3cU/taWolHtFFoJ+F9cJ7Va9/80aQpy7djX4gNWCL7ItWUAlGgvm1L4FX+Tr6bs
Dae/NROMcK6DE10BGRXEr1ltVqvSRTMRLf7p3S6aRRrV86uqWA78JHAnyhhlG1Obg32msLv0SqN+
LEYSNJqH8qqJI/JnwRaTRwz+myWcUMVENs8qHr2JlYEnOjzIqwqeOPItzug93+HD8C7fYdHP6p0z
QyKHovCCHvg/+yZGhvWIH2LkUMy0GqovJaREs8yh6svF/BAGgNznXt1LDS45psdx+z/GXFHIkUPC
3m63/QDOMVzNkYYac1ZdyHG4F0tUoeRZEpHEzmOwef/owGH93CFOcrzFC5BmR3OKdxmaGTKXKjOo
ltEcUNylrCDStnECsgyV72EnE7Wx7nY7cDzGUk6YlE67ZJNxmPOkPKDoPSy1NEEe3Q7CvaW01lPu
69qefQv6chScn4rCtp5QOi3VrEIaiAjP7c8Y4F6ALsFnZGPchYFMOCAQqka5d6bAnZ7TeKhWTk4d
pZW//1bnOxZrWbusojOVTWS7aMmlrIy3iXqNy9AoL9e/x+QwOev3a8ixA8iq6wsho7MGh3MPuhbk
bpT/GNiGL0arrSl8DsGR3+a8zkyMM8SI3jUu15xYrbVrWGnjWR6ioh7PgTjIJrnvbWwBPx/BgC5M
QOSIIB7KJgORMkz1Qy/uhz4ouXCY7k0huCfDRNzMme5b0f2viFG5W8QZSBNDc2KFhKHR8pp/UcvS
2DnQMhcyPSOzMPIwWj5Unbg7+JP3pg1TeCxNEnp55F3tKGQVUHfSlU9x/E4+PuQhgiaVWs1XSD56
fk+8bldFs9GbQ6vXANMyZbwf62q615sCeiCYio2M2YM23UM7gH6TtGznxLhr2dYBWWMgAXen15/j
hHdEFLJgr1QNn5GoOLCvitYyByXiWpd/xRMnjdYwrOdvfx8v4xmr/HswcvEiCdVTm4bm0xj02lmZ
wM3LrLetmCj0eU56QgBOf1FZWF6T5jU1bMRuxo3Mgs8VeS8Fi7s2B07ZViierfrmAFgrvLu2rFbk
BW00xRWxFnKr9PF6q27U9gXVY/UByUx8Vm9nZMIRNq/WI66UZCSnYTmPmvoepfmHFuvxL7v/ULtU
QDyAyeVpbHwfdBAc6WjZz01XKKsCW5U7RQGrN85eLJAGBvXUoAKb3gMkcWG6/uLDJOzXCjs5N/MM
VK3XrNfQi/0NNhaQ4mUTF5WV17nNXvaag4PWcubq56osrFeBfS+z2nvs3VB/7jFOlJNAqmaXLLC+
yTnwn+aDWvbd0oK3ceeFaDU6mX/HVrZa9QNuuY3uA5iXQbVFwT1O6otsyQNafqTRxAzXGI9V3CuH
W9wcM52CNDiJGqy8BWx8Ewmn+SqyvIs8C3CfiSY2fbe41RrODm/QeCFjwEO9iyYO8kUqt6aWEUT3
pKenimWgwJ4oabq7SQ1n6jGZXPU4ulq1Rc//va5dhLqmwaxPsZJCqeiVrj51gXftTgaKkisZM2MI
u5sANMdqmvoS+ZDVoKvmoVN8EpFxrybH62kqTofeS47yTB6sAUjz8toOxpkrWAy6RnEn0JzaPPiz
zdudvWMlavvyGQIMDjOl6OHfI9dHTvmrj6b4YcKuMlwyWLbkU+X/Ml2hWL+LkhaDhqYOL16KIG08
U7mVzVrRQpKKdECiKQ+xCS7HnK1gR1lkMWcI2efzgAPwdW6RNICG9Hl7myY7UhVdSjvMltipjgDR
1fFeHoyQ7POAQlQr7hO3uNUFe4ofzilQBOIjCFCIvE2Vg+VUJ05e5axJ3Irk2e+pDhUcJNQSdCLl
VLfVpn3BFceyzjNIiSsOVYM43l+bilZcfJx7ZMtqNfORd46glKcGFFlL87EQB1wTupJVuhzlAp3D
ASHUl7JPjgLB9wRFwD3JlooG/VHVOyCMYraclVjTrwyGJKkHcz9Imb3agZvXImMk5ZNISaZP6EfJ
PhnBrAIa0P/P+LQffBi20bhzAOys7WGwNrrwY7N9d4LUUv7ZvPXKwbJXFYNdMfjWe5urCS83xdXB
I1WGtbHmVn/5x9xb8/Z3wwCkdKU721hkq6tUZQ/YaotGpqOdyck3bQvVshjMKQOa758ar3HPrpBT
MGPLOmAtliwMmawuvSpeIr8z7QbUdx9M59Mw8nynuVSkpGKkNn1D40h575Lgz3AUfu8wG3y/jZZq
lEH4/R+jZXjsv8O88K+jzdA11mgY8osWOs+xW7zB0XmsSk+oE0XVSwA/QIbtLtHPyL5Wi7Yryzew
4c528r0G66GueFOy0F5eXyP75tQ4PJuIWsVIafBrb02YFlZrxnfYdeAYMWjWizmzakXsvvjLSp+k
ymeu6S99ENbvVZSQ7y6H5F4hA7urSQjvnd+ztd+z7XLM/3LHpzwtzF9idowY2XsckGacSye5z6Ct
7Ybe+ZodaNAc/bZ80qwBvxw/BMPo+OOHo2HCZOrqXw2sPW616OWPmEbNWu395E72TUE39L0dMToa
VIA+g0URoyHRdaeZubJFBd07tCaYLCc25m1oGu1FZZu1atokfU6mNw+Y2SLW2vgnKgILQK/KdydS
gpXIet7lvW4eMTHs1kkZFu+m2x7dxgduiFkVGlXjM5I25bbCCxv2MnYiMWgCoJBJvLeBWVOzK8Nj
nGBHIpBOqRY592CC9fvxEOE/hwaS1xLWy+fQmYvjNYYsb7+cGy4W2XudaaJrUgyIhyRyXjXCLrID
9CyVs6tE5rfA037JE/zUridgUn5pqmp8Eyf/9RgxfRaz/vY6/z799xh1yta9EQaPlu/0qKuF71o8
sGdGo/K5YZeFhHf8KFt2Aksoduz8YOpx/kwGmWUDdLGV64/9GcB5sjISLJqEJ2Ph9t2T70DSFHeE
mLLd0+8+is3XPonFk30a82Tr9zzkN8CnjFFxtLIq2eY+KSTQFOaLPTd3clM2l364LHGWuCSUV84F
MmXLAC3CTxX1EXIzzSuSZYtZsA/TYgRvUZB8jcUZ6NmvMxmTvXIcsgf/S+/tVUjqQF4Kp3Y/QRpH
k0P76D2HhKke1TszGrSPxnioYrV9D0PF3PsTf1mOqqbuDa/2iLyE3t8FKTREGadw06BiWesnHcfs
5xZ+1uB5EUpRtfboDZhu20XX3Ft6rSA7mKtYG6jlR1BqqILg79QUvbJGpndee11Z72SNmXrHfqhJ
tPa4ClyqvsqupegQaN11mKxYi2Ess42n2cY+p0bw5Dps9hCHTtxsqSqhIWCYxbZA6/l/Pvvfx7mp
ph5N3186jVFsyWX896/UqNi3h4gUIRvYXBp8RZYNamubom2w1kphKC6aCT8LCbEIwqzfys+vh+29
0ivVYzqk3T3iip+u5rYno6LOaaiNdoKr+ykLPLKIE6j2PtQMKIOi5lMKZqsBwmQjyz2IN3aLELDV
FqoCUE1TzTeyzCbRqvIM9HVxB83Hxg+j+7NXutXLcVpjrqcedWFhpeVpFlljxUrGs2w7CjkAFZ7Y
JnUKEqL4V+2wcw7O8lD4c3AmVbJUAw9Fmt/xgQT3TjNqKhtRc5rFYrSS69Ii3vWKZh9lSB60tu9b
rM/VYOUU2Dk6DlBTTNrqJ1PjOyONgd5epZf3Whe20Etq51OB/NIrvv2zn570XH+U3yvsYXJjXjxd
v+bI0i5s57rHogdSBFngR6Xr8yK3O0EDAy/tbW41+CbWhQ+R9ksW3mXRXoX1ry98tU6WlV2AmS3/
VcS/jcFUGI/qwjvJUj1Gfs3KVxN7a/n9i945xutc1/oajCN+qiW3oiFqDArruvIODO2Is2X2XXOR
Di1h7iDzmC2twmou7hA503P7bFUDqiihz0LYtNVg2yA5upSSgVI8UMbSKh+X/RRuoPl3J3WaC+uc
9BUkUlneQRUByhs7gp0xZzVLes+4l4fBr7vLbP7IRjj61zi6qK+5Prrw6AvzOkoVq06jAFJ2izVt
7O4Kit1F9Utq3qn6wM/dSKxwF4ZNCZMSgTxDHGS37IgEnFyFY7UskcrcSl+vptO1nW4Af58E0lTG
Sq/n8RhplGkkVBX88X3meNZJDomwbLsMDtIhYgKOQkDPJZAIdbr2ct3eT3MNZMMc4vm1ivZ1m3jN
Bt/YaT83+RqXoR7JxpmNSqudMkgRpxpx5tOUwiXVOu8Zx6xhC5txbBYyJofYEl6R1X60GzvnaZJJ
Gl1x9INrTMh+CCVrz0qMg2UPl16kZSodK5xYS5CJWY6OFy7lNyG+MR+h2atooAzJ70rEvQrxsVvo
9/h/xiPQizbp4CWeGHzrft/Md4kvqHa8id8t8R7GUYkX+AANqEEBxdHuZcYmjqjPjti1azYWn/9q
UQVo1lEhsvMsWS62jR6B0mX4QolmlqXtEWDJ8frJVX+CcBH6e6nZjTna/RW2kOn9WeZgOg1OQEgq
bHc1EvV8PEuz1ul3X4AB0d9qYJxkfoZ/KqT0+zoU1kDF2Q5biJbydIznZOUaPUg+0eOUfXGWZ7eD
jAE8Vj3SaGKQCud583WRN6H3IYPX10RRBXVrFw8DGfzHy8mmJ/6E2pnLkITp8TZs6qp6H0F/iLaa
8ISNNfUw2Pqo74VBxTovdCrd9znaV+Rjf/9/4EEg2tPX/3/3u+i/IY7D+9F3pKrdK1K9z0BJRlnu
ra5AdJICzq4PtIYsB2s8ORDZfe/steb6CmcPREcABGei7HGO5QrOm00hpaxhfIW67hIXTHsFpEYf
vtt6+i3SnWHT6W1/bMekP8LWrHyk4rISelCJa8wwa+jgoh8sz24HxaewajvT7hb6T8NkDABQDy5s
iq9IJIkk0gufWzsA2aVs3g55PrU8G6L1LSShSyg3+HdpU0CFqWOkoMAvdYFp75G0AOXg868Qm561
NCsIdfbkW85Kb6nftd6vq6FvONfh2s0UdZV1IyZFSNepxmhfejVtH2ejUA9qPicL2SljXmJCXnHd
cCub1aS+42HlUp+evW64YlT1wF9bPjQby1BzTIfQLZBpuC4ETJahEn7ODZwBA7c8hcNQkRhTwCgb
uNn5weQvLNuxtvKBHKAIvavm5O32oL49j//eeYtXQ73xKXwdesiZV4aIgWjbWccr44s/QkrtLHul
PTlp7j97O9G8zZW9aBg9zUHZftexyIA+CedcLr9YfZM2C6bHUUG8Mojin/GEUW3dD+MxGNk6nPoh
Tu4s3ASXrBT3XoH9p9r4EEuj8aMT8FtXdwx8DyFABI3f7tS4ne8x35pJn4bqNzHJH/qjppGBlvnV
wXfm8xgqsIxFFuR3ajZ008/RRylJhuQhiMVSOpsxtTHK4S7xhlVU4q9KhfKLljJQVrEs/Ebk2mDU
FUwgGre4M5zmOkx+ymCIA6SC538bppSjdlcJwKWPLqUzPshHTjwmwtDM/ylb8pCQcl13pVBEFmaV
MlbjsrpwVD07fDlemuvSxD7Gh6J+TSXLDxGH+VsWZ/ohlNmhDIGl9eySwL59zjgylFNhovonvhKz
nryVrzjuSj7DYcBdgEhgPsglf31g5x70Ipf860aOkE/twozCHSgc4/qYl7FBY1FYI/B4WxHorVui
jajpVJ9rLZm3PXIld+AzqGcJA3E/BpaVTL23TSv3L/lg6PppV1NmP8rWdR3QxuMfMbkMgP1ZLweT
TcVDDbEQAsTCMGsXT6HB3k82TzSetf2bW2AeLQAB/2kEHnb9G8SVP0Y0jdARtVqUusSyJooV91Ro
6t6IEpY08mPmc7xrUjS4bx+zzMApeR2QzlsMbky4tRwfOxix9El41u1nN4Y3rLSfw5DXL/pEhh2m
OeWQrqkv1G7B+GH9QBZtWsDPGn9OjcsvzG5hN2HgSvrNtXd8peNDyz/YdYhwzFRz74d86UHXRdHB
hZtg2MGiSKL3TEfQES+79lBzQR7sKmg2Dg6iSPNl/XMf9uMxw5NrUcVz/1yjvf04B1igFpHfLv20
PTVaO10aK/Eg56vTyjb5tQWxmT7UcNwOnQY4JY/VCqZlu5N1ImTov0a0YkTz341IuqxCx6D74zW8
uWzXKk5xSzAXydbV4nSZ23BcAMv69UWJP7rJgRGXTNBi/TA2d9feDjb1yqySTaYXpPFa03hTUApd
xoEdnXQvNd9Mik/ZVHQvE9D0C9m0H3JUEZTe1jI6JvER+GjTEYdElnRFgI+APLV7hZ89Nk9wXIS3
ANoZmz4S3HQhNq4WirfqghLhF9G84ZelCnmqWR4CV4m5vHXUHRBni6TZyne8bOUNMITT1Ng71uAB
6AZFAtk5D1g3YoYDSVkIgmCGg+UikoO5+WJoXb9HIwOVeyco34Yc5E0xpdMuzLvyTY3BxWmRod7J
3tCCvjkPr/AW3Utv2u+dG+FTg/nBQq3wCbWV0Ptu+frBtDK8VLPhY/LS9Fejze+YzFnvcxt1rDzN
9jFkA7MBSBue3Vyz926uqruoHwYoJEa6UmEZxPhcbqRbljTJ0tOcu6qIoX3AGjEPmq/2IGp6cqCM
2dhNXOfJmG8P6EnoereRUIk2BZOitxYLacf1T3M0+6ep0oMVdFpliVCE3bPbzZST7M501MSRHl1O
qvsNJTjncjvUVp2s7AELFxlzO3ZW4BfCE8bw2vE2DhXz+ZjHLWJzzE9TO1wUvjs3+tKPUSUJ1D4+
d3a5rsjKXBA9si7ybBjqZMsu1hUic18xr9T7Qx1bP6fIWupISL+QzcBFZI5M9Kq88b2bkEg1e0vd
m0KY3UNFEOGvpy/wjqgUy/qxLCwbsb7lUgjuZcvSInWFV4y3kUXlegQxninxL1mSxsLxO9Ux56yJ
gzxTW/Xdz7x2F5L/a7fs0MOd2nifkdN+jWjVatog1cXe02uGXcIWkgXjAMnCLiaq2YO2jcBknq9N
tOXJ2xZFvZJj8tJp7u26xVknwzo79x2ewAjUjaGdfeRTZiF4MI/HOhns13JERTNpsg9ItNNuHhDz
MXUMNSg/jQvoOs1uNpg6NQGkTWRI62ubTCU/I183nkxf+5hMS38d8/nFaXQs1/v4yAUYfCSJr68S
wCFna0yd4+znOtUbVLZUzzA9PEjtSgFLNnbVagyxZC5a49DltQEIC1rvidtEsg46g7K3HGPqtX2C
OTNsuRXO0ARU5JB0M4LoXTyzbvzKXtzyFaScE/T9AEuffPV5slAOc+I1Clv93k65jrazo0YgJRJs
a8zCOV+D0CEwFWfMJoEitCix9jlLE4+BS9Q06jdgB9Fd0pE5l+FShTim9U6/kU05KdSaemn1o7uU
m6fcqRTXW4z8m2zItnX7OdWeUm7xT2nNF1OYyKEIgO43uzKeJtwh/4g34jn99/EzO+FV2nvX+IRa
UZxv9cSH3C93uanYA+e/D6h/i62vPMLcgPCC2cYGfhpyu3b/0kFZOfhojq3kn9Jafz848/CCQmX1
R1yMD6mJCOx0c85rNu2Gbz5Yjhs+lea0l3f21vSgznUOoFFq+G/oR/fsOdll2GWaPHyBrNCKB0Wk
WSncLBxk2ghAtWI6qOmkDQWtAbDsFfMnu+XBTnMLoHymV59+6fj7Cu2DlZNlw9YTAgdziE/5VFvg
QhMH/lTppg8J/pKt0UH9E6FUqyiSsfaR41W0mvW6PKQkCk7/fMbINsJsGgmgGrVNX4k3qt4oyyGq
9Tv0Q5Fc1GLS0pYBwETphh10Wmydx9p6Sq12fPRdrioaM8T5Q6LqP3LHDM5RVzTLqcZhUDZvh4Ti
/1k28bdF0wNs4xZlpwGigMs3YbE131RUkvbUZN6cMUq5UKp4awvYXK6E+b3qOWxkBAa4UPTPzu5U
dPGBfEiQ6O1Qpy2Ijdr5fgvJMwxyxjPaG+PZNlJUDE3zOgIlkKfQtPFzK7N9qzXTxwgrbgW02D03
Xc82U0NNP8rV7NU31XdM5OyfVKwobIQnXWneNENpHquxbiktBr+KIE6PMlRg6XZpx3wziwEyZFu+
uokTJVvlYWcgWTc062AsE1wlrGAp8bDlrOI6F0/2Ho+q5hQhcuAujPyngli4VmvOA1sPZ19FTreZ
xwZfxrQ8SuQ6cLJuYYviABJu3GGD8C7JG0iigfFSqzqiebQMKvbXFvJOP4wQqZ7RnxDckoCfht3s
YlTjYxjq+uMUAfN1c13gikGroYa5rxHQAlhMMxq7aKWlbnSQF4CYZE0WahWmi97wEALcmz27OLKh
Ol0dgsl68U7D8IQsT3bpZIZv0DZIRQpdO749+Q3pjj8tDU8Zt7ev1SpHIMrufC9DiP0EhyBB7nBq
4orULaidHOcRkNNWtR4mp/xQmvnDU4z2Iaw1/eLwJFjIONqJ6IP7YXtoYzt/b/qzM5TVh+M+9zoe
12GaTO+pwVtXIImcofv6L8hjXeNWUpl7agxoNMTOaizU+i4fwce+yttKgDiFRD8oUeGwTUP+AhSE
jEhkRKxp3mae4nD5j468RGGpr9V6Jzt0zw92vuWbBx19tTGoXmT9xkqX4URD7ovpQe+yekGScr7T
NOAuIvNtmw9a4OJTxaVXbAcDl5JGq7T7pqpSoaab/VVj9ZAF5i9VGV5sfnnvI3oryE7q6b2HVtOu
NUxjj0dAfDek2L5g0qFcxhxNKgtljDOF1eZUDtUL20NEWRUz9FdzU1vrHlu8R3nQyCrYSWyfs7xD
JNP1w50bWXpyBsmhbc3MfYCuoV7kLzJO7Qd+fiq5Vn6Dok+2gLx5j7M2r4Mh29QWd/7JUbAcHllb
akluH3LUoTa6GeYvkJZ+Dn5m/xRDB7PJlkWY2NUnBj/JvicVdldo8atVlcG1hetrcSfjo+i06vDV
p164l/EEGLG2sJOftWG+1d7kkIrhYPAMhUUpTgdAi1Og8j3zAJWdbtp3/4e181huHGba9RWxijls
lWVJTnKcDWs8gTlnXv15CHosj7/5U9XZsAigQcq2TALdbxgBOMnFSsUzdZWhVbOZ4UgzDc+Kyifc
1ItV4LAEEn9Iqx4+Ny+joqCnYce3bHvvqKYRP+5f3yBUurUV4F1Ug/4eSNX8unW88nDpr1K7PEzX
cIYy2xQjpnZtY2infjokZS6hbBpSsIjhkHzqm2MqK9l5g/QqBsQhEjPEKbIQ6TINrXzdlO37BYMt
5uSggnzNGN+sxtB37qRw5LcVCpPTv2PgW5hDOTKslcr2H2V/2Ip+0vcUrfDw2ogmSl1XYRqVD3gQ
xCcxvbS8p1lAwMm9k9ypvvU6+M7ZAaKU4718iNw8O7BF95AusmWAvm0DFIGVegB6lfGa9EG+EKef
2vOET2OOLasLTcuzHZKa9o0l1bfiexn5jX0D5O1WwYTx2IddgngfYnZJkuenqk/ZCZXl0i4M4wFn
zeout0YUwqFoDIUnX5mk1JaaLefPLorA6xqLh62Y1PxWG8AF40FgmEPVMW6LCDKk21LibQbj9mPM
czNzbnEFdiSKf93lUEfrUoqukE/XSDwoV6DADXRue+8+TJLrWPDQCmvcay5QZacZq1u7QNlBH/G0
e5HQPK1QFLx2R6O/Dc2k5RHuv0p6NNyKrrk/arYVW8KTT0Ft7udHDVc87ckHIQBymms0fpdeKa27
w9hLejHGKF6HaZgdHQRRTyjU5yudYvN3Q0cg10+AEtTw5hyNT8puxN7xOlS2miHhGpHYKKvpavDT
tqUdqyt3Py+Daktz1izm3Ks69c/1gPrfWm1RX9L0Ot992qoG5GZ7/TDWbIyu8l6FCWqkxlELEaNW
5PBaPKKo0YVHORuexSNKdGWyAgmKXOv8JFPMsDh1TXUsQ3VHgk17rcegIXFVedd25pQHZmOwA+Hx
CfPDV7ER+AgtQM+ioh68h1au6216LfKf0Jq/hDptYR1HLfolVkQYVHvzssjSpWtY+NbuslISy6XB
VKCnDBHs+g/GSi49FJ4b3QgOi2CtlJZWrq3ByUDpwmvJU+Vakmp7V7oqkDnLK5BqxpBp7VcWuLm8
k9orpI++DR1/Vd9v2vPgquHZBj6YmC0gA789T+/WZTwG9lY0nUjGWXDwvouWmFNl1dMQDuFJTHIS
t0ZsLglXlDNl7GNGeU1e2jvVIxwXsha4d04lV3EQA+KMtJ1/NJMERtfgDAvXCNWf7dqb1ll6WCD6
12r2Xa7DYbUdQFSjjCVdHLMs0rs0XkclKHVchR5gCHk//jrBzMMXPew05hM7L6xnI062eYM3O08b
4y6ya+CBeK2vO7f230p4vE2Ng4JB3d9gSXGlGoirNnr/S4yLiSb6WMu8UuMbhHr3FmvDe8vrmrMy
SaeK//+Rd2GOLcxCMqvsuRknyFeDWIEYzWLkTc064QHQB8FjJuvrOgWPBAkP5pm/LVs8crWudl5V
f+6WkWHdylH83k30KLkYtblKhwzaYzU9OdgrNA80hAKCaAQ6SpqwJNpQFSOCj/6n4bkl0pR4Fd3N
PHOjyQDSmRBysEn9ZscILkTscK4tlUcZAEBAumhtPthV/RuB5OG7obhkYPrnCjOl3Uj18JR1oNW3
A30Nr6OI5PnDADYJxqSfnQRKTTTRbc5OAqU2loiLiVH2puqmCaNkpRvYN3Wq3BwsPGXPSSjdFtxT
egjKZm4qkdV/E2GZ8yaPYGDGHI3ZKfnKn+qVCq/yEAQtVotqE+78Uka80a37nakr/V0HH0jsKMQh
diJjpRZGviknfi3C0QNZ3veIUjfZeEwRqTnkKDWyD/Gt4gG95/RO09EmqbSgOrHeCh9MG6nhSSwE
hxV9UzVxva1GsCS+aWxsVj0QVdrmGCYl8nWtWaE1NCWUM1W5BsPmnyOdPYDrIs81G/EOlbTySkxh
xGgwjXoSo8LDN9Zs7zxW3noszOh2MKt0H7nkvJ+o1Ec7P0YsRpNxK5ghqRlif9QsaFuCtiTayKf+
aY+tvmpGVJrhgtsAIOHiermE1mmCspNoCgikgd0RPgNn0ZM4OYKWU3w4xRsKthCXeBFi1/+M15I0
WgQ+dqDlZOHaWpq6ktJqJGHhDO1mxlBnUReQFp1qvEogHcc4HY64BYr9bSo78S6nsrUMpu2uVlsp
vAzrKHbAYs9rpSOuJEV8K+INzAJZsOjmzkTa9kBB+RWBpQlDLBcPYYGXrZOBoEWiscKDcYjKdSor
49KsWMvNH0FNzBEaBqsUkWFExwnGHAIAPPFWHlv4O0yByjsbEZLrNrYmaBufW3KDuSkGRZiIkBJj
VcKU3pZaCXd/Wlj2JYYUTqJr6yBwyM18rC/FGf9F6cF1dLjsrDvnJec8baj2ajSaVPiqAPkxfpv1
4EEbHqt+o6OITjmbvk+HrEMFLHWqOeQyMPQoXC34/mtHPdbf3IRat6iJZIZXzzCIJlAQ758GRM3f
SiGMwuGk03KDbo4W1RIx7EzFUzHgKJhs/crsuMDpGMubGxRA9G1nQH0Qf7Aae93rMAtu4btYqFta
+QYlQWP+00kgO5eJP+T7Luq928HHRKQbhp++LCGzPq3hAxT9tZWaJog1PwchWKk3MIkDTAs2+T5f
kFUoU0T+kgeYWaRiuKKmOA9fkgMiukhGeWkjMzZvDwZfKg8tr01x2087BlxZWBEEiN+Ij2LrC6xT
QmzlEQW200La6CbCcuiqTltsq/8B7onNLuaeigFH2SvMJxRnvHUfV+G+Q4RwHU66OwKSFce2dwJz
u+qKHAUG0ZSkciUiYsD+tp1M2rGBfi0OXdH+Tklf7C5dMtioa2/wwz3UyhfRnyYKHAKznAx9vZNd
JP5JnCHuNa71BOGoS58Y0FUjWOZ5Pmzi1EsOatC+XL7TVYJsHUJwL8H0jxCgUw5JVXCyIczw3yu1
9gFly4h6ekYRyEV7t2c3/8tEXDzr3V+BASVP7uzosdNSY61mWnWUFaCile6M2KyjCaBoA4IWthnO
mDEH2ajTGJZPAlAmYGQu7mlJipoHRNl+ETe5uUnPCOD7YH2z5ibpgjddD6aluh/vUcpoV6JZg9RZ
pV5u70TTcqWflj0EN6KVnkfHwItQpEXGFmGo2kSYJ9FUzM8m3aQxyzT05W41rYvKZTFpJyVKG1wJ
ZSXKiOmy8dWNPEHHBFtBMBrE2XwoDFy0peBB9F/CJNUt11palBC8suoaT/v1XMj40oy9ctfpTrJs
k8o780AJl5QMhm9I552Gyq8gvXb+wgI29WvU+t8x/xrPGKdnEF2lgAJPbW0RN62vtMjR8U/DKU3N
pWRjduWvuEmdeG8mpE4jo/zeqkPffR8BxqMQBTtyQlewjHw/XJpZMJAoFu3UHXAVYYfxrzjRpzZr
FBS8k3hOmdPDCsq5ygMwtxfiwXR5gIlR0fQcT11jBvEechmoDNRDFP3GK4Zs7UKVXaFEm86cZ3EW
BjdSYOU3l24eQ59DpZH4P6GNERefQus4uAUDeo0p6nAXtZK86WwjPUpjN1z5cu3y3sYSoakzdUWJ
t31s265ZjKzI3moe8TO5yDWUhWamOQq3/Q8bf7nnsiv0ZVPauAWQFMTToTCXPviCNwlhjrgjCVkC
Pty4Qevu1UzV79kUs6eeIuAz/UAlvztHTt7sHXdEAFpttJdGpzYyBQwhjFM8OvJrdPDUk2XyLANO
Lh1tHponaQIaXQ5N/dpUQ3K89IizT6Gwulb4jvXLSx9ZqpVFTfA2KKt80ziAVQwzHc8t3o63Dhqd
wJnHcydbwzmvjJadp9JfiaaZS/5eZW0DKtCvi6XWPilqV96LQX3ai/Qx2W7RZNXGA2403uZQt0an
U4J/JAZLizVZnXgHAL2YV5LwukbCC2HnIKzRB8a/Gm4qSe+pNSoBhykkHLtmN0bRT9E/H8QsDHOy
5ThGOqsqOb3KwEwtzIwtoK06zU3Df+QKhk37jJg1KCTP+B1HS0OS09+okCMe445PjqOrJIJK/RqY
Hr7uodyu5/TXSDoydVfR5GTldIWNMDto29BxhhcK8ojG48x5CJtgeLHDdTJFDRaW63PU1K2TKfk7
SgoK6fO1PqLGFilvca0/dywDf+Um8BylYWUnSOeOfajfN1kYbtFLhnIwNUfAQvctTHUcYcdT0La0
rAFjNcXMF3jWwBaX8DDHA1dV99407Htde6209ZWYP8/IKkx84NhtYpQsmTGsuhYPnJlH3WegXvIW
05yo78nhh+R7Jun3DEt3sQQGuo8+DUrcYjiehn3Xfx8m4wOLcpptDxjdhGpx12LlqiB0V0Or7ChJ
fqkFgPc9mGZt7L+82i+1AGxGDnmqGnuxXhBhRSh1Vz2KOv8qW0SKdju2prwrcQPrFiIE2AsuCmLD
/jEsBtQwy7D5mCoiYhShynnyQEL4zwx8V1FiZ2eOVm10GD10uudT0c6nTnHWvOI6KV2Jc13y47nX
lFLiL1Fi+EuMaHpSC7ktjl6TxCnnH61r019aiCo49cH39MO/fuQpSyHHbTpPEj/IJV8hJnRJig60
NaAEmXuTO5Nsg0rwsn0TqP4BQNT7AXsORpF98PzNpbe0CwXf2il0DhBDk2JMYmH4qeXGtpqAUMtm
TJ9kPTNBadfW3RAFHFzUxlkszo2A721oG1dzuNt76R6ZajTtp/hwOsiVRuqqDtSVmCEGPE9Kl9Z0
m7aQ2p2bS5NxDriFyfFArQ5WWmMRY7cu0tC2VoPxmXoTM/JwapGc9dcRQ8RDsqAG1K3cqMpv6kgr
wISEyY+S0n8a5uq3DsjVegwTGzoCpVMHaPE+09RFITvhHZamGiAj7KU27+t7qfuOfEH07EZtvm8n
CxMhcSPjM295fbIoKHNs0s5ywdSUibVTh/hqzFtqoYptrIcgwn2ux9YsL7G3y0yTL6wlFn51wzex
s5F94IWuLSYTkSmRwMI1wiQSWja5g9BVWZ0Va5E7ECM0LiN/wv7MgQNICiRKNcpX7cQNrfuFwO4K
OnUxwBftAoTIXX2CZ/QfMWJYMLFNNf2PeUiQYB2uVWeXlN6D6Vkv6lAmP5whQ++9qB6SlvoFGCpn
m1WZtzAyEHvUvYIrMHrYwdWD/TykBu8dcgQp+hgL2zS6u/85ojGSx6oMaywum+pm1vDp4S+1LagQ
W/EBMQvpn6kPUV3p+CVOnvpSjNq3vlyxuQe9v0mV3Dv6Up8dWVRb6zYqpQdNg0eC/bn7y8DJW9F+
ab2NSqdSyA/xNGfwR++IFk92dDvdAirtug+wJd7nNMcvc8R9nA7PydAOnhQe8Ccwqsoa/Q4MPqci
QNM7FAHQzdXIddIeu/SX30fszaaWi8DIsBDz2MynxyHDPOYjVvTPIbrbXaMCunfsdqcojfkzUo3X
DCEgNDcVf1MVcnFotM7HGwCUBrVa/XUKLdJxXLhx8pvKnFPhvGy19RZl12HN2xq7CQUlHZ6K5Tks
je+pYvtvOe7yi65X8jusdruDhzrjSqTjAuWW0oDxLay01yBsdXBLyrCTXYRlgumliOtZThoDJwUk
msKH1CF/KIXV3pMtHUoq5TfeWEjBV4pVrEy/YClqDvpT3YCFBvmNMmHmoasYDwniiuAOo1WkkjUf
Awn9XwbqxoiOk2PbcrRz4+Ar+rnS3OC+g+53Qxof9xZU/F87H8Oewh2avWia+aurkifzihRN9Bip
SZ4o/qvfkdS0Da06BaGtPeCTsxX9aNTxHIwcNtHTxaab2KCgFoimm7sya92DOJh27CIKrb83iyGE
4dOomGt9hJSgNoKV3feLjk++HnK3OVc8Oq7qHic50VRHtWUhh1eMF0nXYFbas5LlCRZ0mOmIQeyC
SMoZ5lIMiklRq3pYiknZ3tUbdjB60fNVGjHIs1rrXiq6aA+9wt/6RVQ9mSVbkCKtHltb7a6qyb1u
0i/Mp4NtusEVD4yYV4Vt3omBVJbAiDvoWSiuWoVLfxIpRPTF387txFZ+RlljXblCznCah3jzUq9D
+UZcBcUz9boLs00nNdmmhSZ7hZvUzzqIkh84Djz5bpY+6m2hbGuTJ0cYju651LJ/BRR90uzSlsyk
YkWbWMcWFprfr8B1wU86YCH11oXJH2tvQQf2vfEC9bGrsGH1Er4QIe+tbV6nKtIffXhEXh2uiNZV
dyNkc8BqqvqMTspPxAq663yq+Ijnsd82ay10mllP1Bg61BO65i7sH9HUD7D6UTOQ1bH93JrmXvxQ
MFHYCcfIIbcpziKsztKjPKEQbNhJmexrt6KVFoaztwMTcfxpEDBHfY9AQ7/sc1/eXvowC/w6y9DU
aiEmiDCjN/EDYv3yX85qU0o6EIKrCU5KAfkyY25P9yiH5sDTwj0CjvTPXeaMG8OBMSN3MQtGPK/4
Z7L46rEfABESyhufXAoL2AkS0jNKJs+7q5R1R0Ly2WjZd/hyh1NS4xx9G1GrdlKSGmOZopgWRzha
8oDQCNNiv/8UJvpFWJMg+UD1dngpAMiKME+J3q/Wf1zNmq4mmlNYDt58MQIvPrk6e/hYVCB5YTyb
FIw2vYWIFng8tgKSP9nw2t6Ngn3Bo6vGS9FvRG11GBAUWkY+q/y6HpSVOuTZXoz2/DAFapX35tDr
d6bbA4vhYmpI3RXSl7cWzXykHi7ZpXsQTa/9jWdtAX6FD+R6xgoRNHNRhqgxj14SvqCmhrSDXj4N
CKtdI8pdIxVYBC9lj3ht2mbDFjmJ4EW1o1dF0ttbK7WpF+XRXnTXSjHskx4nFzGp8Hq4hLnbH8To
39eWw4wl+3TPKjE+XxuZ/dfGqtvbqM66f11bnT5BO048xY9rN+mL3JFj07TjaGk+Ci0cZLl+P9Ny
niOWJgkRM/866VM8G0UgIhjuKtYihP2maARWGRGzezuu9kHT3MG8Da51pW6UlZgCJ2ghdb5+7PTC
2CHk+hSg+onMpxRTPkQuqZVLA2+hOk93Upaz+3drZSViDMewT+qxwYg9OWiK/YpnFnIP03RxiD7O
9NGMV2Re0kTvN+kkveTbrF1ay7+z9E6502PpzO4ZXSS/QiYhxyVJQDqprX2JEpNFlIy6PTqolr6M
eWZd2UX5M+2M8Pt0kv850UkViB5xMvrNT3Gi/DmZgv9PMf/TLcQFQZee+J2yRJTQwpK6fNixAOhf
srTfxWkdPDTJVIFSgnwh+kWYqyE0YLJ4euHlsvPdOHwAp/YfYc50NREmt82nsKKV2DT5yEpfrvZx
02FArb7/+2q2I9drcVODMtcql7Av9gOMyKIBfoMoZImmodfSUZS5Yh4v86iQW7iMCiGHQTL/v84V
H0PcSFyZurh0vNz38iEv9xWj3cfHGIK63cIrtJaRYYOZcJyTEXb6jSyZ+o04Cyu8UNxI7zFqmQba
JrAWhaPKi3Ss+60IVEVnVRar2Cyr02Xy//ai0928LNZvLheu0wgjW3HPjwvPff+Xi4r5McC6+dN+
uqgCkli2/M+f1tdQHPA0af4VzLFff/yP34u4qG3K/VZ88MvP/N9d+NP9U9dM1lqzEgL4rR89N3ko
Y1uI/J5k46FLttPfiiZkOAAfSYlzZTfJ8eW1e5cH1EcmJT4Rkan+p+nYff7HdLtIP0+vzGwpLvYx
HQeScZGHlXzyGpKY5gRyjrTvyTgEP6iSso1FkRrNSBs6IQaO29xto7NH2fkfoZFZvYf2JnwcEToo
xa+o65a6FcSPWqbr63iE+oEXq30A+Af8FLe6h3HKvZXl0LEjWdQ87H9l6EHRkyTbmuXRQpnKGuN0
0PLWXaqdjrnYVAcxyhaNItQAdZxezyJM9Fuegc2OpFIybbFraVBlPYizy0HDA4Gao/0echn4Eiya
rq3ly8QCC0gVuDtFbgnjwXPeUBiuEEb50wyBc2fgVy38/lppXGdUFNAQiUEMBekw2UF2VywejbOL
khhQORy49UnMDQHJ+J6kPGTk32gkhg9QgOuHUnoS227RyKUnsSHPUKn9eyQaPoV9nSPQAHz//nOO
WGjqulY9yNWzuLSZevbGkSx074en/8vEf34m/MHUpd/j5CnLTbYUbycMC6Qlsv76lXiHIebJgqx9
BoaWHB174Ns5sRX8XP8cpSgnOLXtM9uX9yh5LN/iekxBwckBApa9sndk1ziHnftCQcl/a2QgW6PW
2SidQmYfRsT7hPhtmP3qZTv71k8T4WMq+wrxg7Pt2y9iHCTL54mhV6CHM12xTX+LiR0o2E2gPVWj
0V5VkYuZOdpK4GYUiFUGr8zefRLfYClwfta5Fz1RIijWqt1FJ3ZLWHT+Y07RPwlrio857TSn9tPo
1BdZcrBqbdyo2a7SJXXDoqPATcg2Dm3S6pN8AnLuJf9jPlW111hGygUKirdwykWeZ+70fXrJ0RN4
wWZeX7Zyk9xpYxhtxwgfZC2ZxFfB8vpnTD6d9ahPvpB9H91UVq9QBO/CH7m+F0guKYjDZRD2wy3L
fmffoCu7SbB3ejRz50VEKIZ6k2kgNfPmu5QO2m00Md3GHEM2rAAo3tIS/ZmfYUww8lrN5ZpluoTP
5EaPFXcphsXBlDWq94l0V4qQMHzuTYy9AUWEJ63KzH3RevKOUsdwbTh6vLatsHqoBmxxfFB73xEe
OmXltD+L2Mfruvw7z4Ynq43C12FQymUMsv/e0/hr1omNWUnTlhvxvy0OqZn3CM3yr25lb0aQ1scc
Bba9zAJi4ZGUqM/DgOq/cyO1pPLekCfNUKmHo7kQurZh2GwDxR4PlmD6ooaXb6wmlPDBHPVrysoK
Sq2BdwhLwJFDUz+WHhDJyFL7XYii2VmzlV8IZGS3XhQNy0xtl1BbKe/9fZbpAwpAXtTgGTud/T3K
cpE+NpHvo3/HZXLF48nGL3Wa9TXWZ1Yo5v99za93/K/ivPyYWJ5cvAGwjiG66PI9b3NE9qquR92Y
pmkkzU2f4XMfYwe6dIuxXQesqdddFdHGK21bsQm8EcFd4aHZJZNYLItIuUeoK9lqCK2uc2osCCN+
J7nnrLNIa/d+4ueP6micYNhU3w07QmAe2aqTCR/xFr+nZiEG4oSH7dCbzV2KL+oxN7E+F1eSrHwP
CrxCjzw3dnWht5sqtrRvur6qC0B8aMYU297knQOJ75EMLBIKcfFTQOJTX7G2WWKMa8EYMSvPn/Z3
8VHg56dJFYipzKeqh2zUyGpsPvPyEn50SF8v+jywrJ9GI6uibmMr4OzUfi2XdgXkB9w6jgT7cXTN
s2FQxIaNjOJM5RZnvMkwxil+pWZk/lA86VQUFU/4QudfrNVAKQxAXMPYYSnhyXhKhYdey0GBuKaz
xA+yvDZGD8w+Cax1Y2rFa6772zQJrR+jKkGZsPLx3hpRLWYfpWxDpSwe8PL+ZYyhe2v5CTLHIawO
VTXeKq8k7+yU9oPrqfG6K6r8WpW9eK/akrfvzL5hZ2oGayNVg0cj17CR5VfyQxpd7Do7KtrTlao4
Hd/F3wMMOFBVq6KlqrUmiarev878AR1MvTe/G2x9bR6ZT1TJm50x9tghepX14lOO0ndOchLQ267P
tQfHPAm1YNEAxiZGRgTVppFPYclJAHT795G/5qiQMWGI8USMerRRcqNZU2pRX0mrrwQ7oysLf1lg
4Xn7P0eMQZYeQNaXfo1w1AJ/WMxCUgyjPawyO34nCGJsbC79MsCF2EQdvCYl1WugjEk/R8RFd5AL
P38uMLPfkGJrWLH1yr2kSfF7RGbe1WluP2I/3myjmqypUuru2fbSH/NNmvG19sfuQaGYu6sAKW4R
RreWxsQeBOR3m2iWf+9ZcXVXa90Dtdv8RVaQEiM5wdt0airw9RZdGjnXie0bDyUJXtGfqYW17ySl
hkFi5C+oFlBCYo12FKPOS4ae30ujAAYpZFzifdvJXhpDyNXV/V7MgU62UTupeGCbmN9INprC2Fon
j5nS65AmM2Sz73iLrjM8LPE/5WxUO8781PzUF0YVduw5UnGXQh2+1/kqyQYeFR+lMVH4Ek2zz/xj
0zwoUJOOhTqSxEuTh6bPIaxMXYCZa+ou0+kl5NIUZ7aEk3UDr231ZSCWsw5tdUy2MbqFF5IWeX9A
xLo/VJHXHwwbtuHcGZTJslBUey8GLiFixhwnRiwx5TJ+CQc5aiPp4HWrT9cWp04cOQsUF4dVUCjG
gYeKcRBnl8OlL/LDRxK31BGNMi0X/wq59FWV+yemNrx53tD3P2v4my8lllwFvobfsjiRb3L9LpR6
8DW5pu9TpDBnmNbYJBjQRwn+YEC8LqVccSb6pggT1NVR1HNFvzi8ewf8Gb0MfC0bO7fvrE3D1eI9
OSFtVrrH5RJLntqWV5e+Bv4QpHfpu/ohiC8GK2Xj9FI0K+uLHvhCEQ/kqt6P7SQgTOZ2U9moWEOT
auMtJa1iMbeDwc+uFavMrvuPEdEHG91TcClUs2sxJ9Sxn5w7fVi+67BBYx13mRu3avwX2+rCtVwj
ddE3TYcbWwR5GAzTs+EatwK1Dt/3BgGl99A66nDm8EloW3BE/xFaKpK5ZK8Lb3YyNAnVrroxfMNY
WiFu8Reh51nfmZQXuQIGLsFfBsQF4iwcl1U7RIjvg1YUOJ8OaNhy7MDdwg0EmSg6L3BFQ636pekV
ACn/AXAUfZcrXK4q4EKdNfQH9ogrPY+bbdoDPFVsM72H55PeR9Bu8W+TTN5lSXZvR216X45vlek5
t6JRdI5xVSRYWliGiry+SnEd6Lxvr7u8kaIllfyzmWjdUVwuANx5DR1uI1riApe7xsDd10UL6fyi
4C+k/S9NJ5swfo4eLi/S/mK0QoUySdzmyndKB7atYKyXrfED7414X3uauXDSWNkIbd8Ge5dZ89fw
Kn2LrFK+uIj+irM5rjkZchfNoZduHWzrgvKUeNn1gFSX0aBgpD0Zm4mmU9bVXrwk9W58H700gym4
SmVjb6nT0s8tsUDx+1/gnt5irY5egsRSlsOY6HeOUk+4VdIBbmnXV6qLF7CP1SCaVKaOL1qTP+Jy
2C3Goc/ehhKDTQUm8SIvKRvEAX4+AsreAguwqvYhHvNmrTYJUiKV1wJap/gATZ8a1TSqwIO7baSS
f10G5wkkxRu3GubpSuF1FChhcia+n9yqElyaIi1QcjZ7aHwZzpZl6u7A5YxL0QQep5xUQ3kVrQar
73Ntk8kg0osU5SHTWvSMZfVmjo6Az6ZuO1wF06Da+MW6rHp9HVAREBIKBi4Jy9yqyyvRxBLiTpMd
7w6joOQxtEbeY+guFG04npqMyknfjdlziqP01hn9dt3y/jhqXfk79YFQiYOW2fW+T9g2tqgMXPrj
jwjRJ0YRLsVWU3bddTkWPJc+ZoiBL83LNEB0JOdh9K++xImQy40sE+TNIumVVxcqwPbyWS43v1xU
XGpuVqBL0gqZ7ukj//e3MKaftoHJhqRpg58daJBKKs2HZEjNZaMNyq6tJIPEilxuVOxv1jLs1Qcv
kNR9yrNgKZpw9e2TpJovooU7o3kftfJCzKyn6bIHit6zizsRILkuiCXdHI7BaKAfmPPbKKShPAFZ
X2PYh9HikPi3zXSIAFytRt1XVqIpBkSIOrYb3Qard5ngK1CvKbVCbpsuMh96ZNDKOq0xQQnTnegT
V8r+3FC1/HU7uxj0UX1EZCpYzuVSx8aMjapSv57bucNbiHW1s7vUTytZOYIIR9BsqqaSWUjukBGY
41MJvbkiVM+iOCsCvAr9PNL0yJQaqnQNxWjJ3rg8CmArusmTpDfZj6u6sGfxbjGq1i3aieJ0jhGn
H4ECGluKyfPABKb1Ivw1rNHTV22vh/kG1AHKDbV3pWkeprlV7g2HRh+DfCNOge4OB19SINEjPkZC
DUHSDVTPbWbb0LsGiWcCiiuGicV8hpBJES4yaLUBQiVA2NsafcxLX49w42X0cva/iWv/MXe6XueB
wBAWyV6korbKts3LM+X1y1lWReprL+vJYizU/xjtp75xGv3v48QoCYv3uC/3uNz3a1yABluGEP+U
qxQ6IL1Rr7A1CKizk6/Eez1awepGu3JqVmkF+6exMLf3m6RcTsFWqvp3QlXkEiwuB0X5PViMqvU3
FlzNba7oexVf76ew7PprmBs/cnuongK87w6yOaBJNA0GuODtZcWOIXsyGpuRRUlesdZiNHUMbPsS
EzGAKbjpxwkT4OdXLCnLpzSUQHjKvcdjexoN63sdTd5b0eqqFIq30Z99x6ofweuI3iytzTsX1Zxm
sB14tEjZSFoZbKQ0aI4UaJMDxmY4JFGovJeDjD2NVmvf0Nk5WFqn/9aadp2iTfsGiR5rJ/JOZ91o
gnXl3U9ieViYe+kxVdAgmVqqhIgK+AL4x6IdDmpNRXcI13NzUlARZ10vWVdVoG3n7JIndcOqHjoE
4zoF5h7a0XjqNdd6MCLTOaLrGCxtXzs7VmSCUFMKf0P6gGWoWGu50vg7kRXnirVOvWCfGR2EA4kh
Z9mm7MZyLZpeLbVYhXa/R5w2oDQZByVx87PwLhmHGxOC9nfTYekQFLn5GCZav6oczbjx81qH76kY
V1LWeEfDB6tfq3oGLauwl3Vm9c9F7P7qkM/9WXnZ0nYmawbF6rZuXpsPXceS2rYHeDdDthd5FCdW
bxGw7e9QLs3PY6ru/AZ5gtG2O2gOwGZFLkZMSnEmjkpgt+XSL2Kc2/MKhnetWqdm8OzTpZnZxcKN
zPo4FpI+gmskrgg9bx0ZWrcs/bRbR5lsLzAsK4+uJ//UAg/nvn7E9N5lP3w0xelgqjnGyXGxji0+
R9lbJwA+3G06y0qvHadfMO8ax6ugU9NpyjEvHL+CVu7wxUU8wVq6tvnNrIv+yq9G9y6jcnLdVTpo
q0K6E11+61i7EerEQvck904MWHHjrFSvYr899YlDXpjFInKBwfXUdcLJMHGVFGF54yG9vUxkvuXl
QCLTy39VeNQuGrM1H5UIq+2iqKNrDa3IfVgZbOB88rMr3x6LFzu3Hg3bTn+3JeD3/f+j7DyW5EaW
Nf1EMIMW29SisiSriuQGxm6yobXG088HTx5mNQ/nzp0NDBHhgUyykECE+y+UGMomKoMz+hXqSD4V
LbHSwi5Ps+LwqfFjLKnIJiA9BbAYtNgt1EkDhZ9prByypA/xIv1PKFc1FDf9FJnztEoKf9hFBX5M
/VhnKhS7aI0SyYuNRRsGJmq91StturTUWJA666w9oFmDt25irX2fVC+k1yd4VOY/CsLDfqS039OF
kpLkZbVvKq3b4E9WsY/Hldap3RoSLJb3kr7JNPtZdfjX3iICZFY+RFim+9zyx3rNB52lG74g+w88
IaoC8D3YJaL7iG8DaeH3XHMMJIgqZdOGKZ5QY2Z96vqI39Wi8YhMqnHh9rjLFv1H6WoMRdsgob4O
NS/YQokcn42inp5DRSHt4FgX6QJd2Z1do/3OjVhkaFqh7mS7XrOXWAlBhV1rea1LI4in6mDoaPxL
Uw4KuFUUGjGWl0leX8cPDrYMt4i8hrNqVnF4/R56577HC0ACWGkPGthO7y1Nqe4b2Inr3oqivwJf
OapoQ7xBg7D3RW/pe159wXvqAmldAmTm4AMObtVx5fGL/x9VU9Etstaz7VcbiZPDB/FV0qrGnV7u
/dZWduA2cSbOow9OoyVeNggFFt1JZKobBLoOECDVtTCKGvx0nmP4FllAAagHxoeSEzIqSLsA0MeZ
fK8vzRJ30q3P84RHGrIqt1HRDpBRVGxI1/4KlmaSNcWeZCiWvG5xcdVZ/76c5KBt5SQIsuAlT2xy
b6uIDYdtbYpudt8M06a2jtnDZXaj+g6UTrztoyb+0oCHGBTY9WOMe7qjUftsdd/Yg0KxD2WdJ892
j9mdhLArxaN9dj7lOmsbw9DdTUTt4d3wHGMzBdZ0kObUQubpIGJepOmZ7ZbnrvpS6Hr14pkNfyVN
eZvxfrzE+L6vpOmbfXOQS9YG/70/dWwjwx3ubAgLYAHV7slOs/acDS7OjR2q8ooOFlZXvlrIjGzj
QYnIZFb5i2l4f5UIMnxO8WtA27r7HONqT6lJbR+H5dBZNRKMbnm+9Zt5nbN2jnWoFcTKoR8j9yEp
drceORvTGLnECo7nbSClJHLS5/Jz3unThv/sdq0HmjPnq7TWsD+pA+D8eLRj5RGa0b5AynuYduBS
rZUoASOUMp0Dp3iV1qTFzdO/u+rFRkYZ5muUtP49UY9Js69/TVIWJ8KpHNX7LP7paI2s3nM+6f5R
RGZvmrOuN/ubKkMiSAaaosTZL7WB06VO+Htwmdn6fTZ/i0MS7oZ6vgoCyMsMgFydbViSJkjV7BJ3
+AdPNfusu551rpezpgaxuvpwKkPRMNhnn+rgoTCbi3QFCpBRa2A1EyYq9r5Rlx1RB0A4JqYZ2Lxq
1Dey+vaLdMxtF6BJiS3dMGYsPPBuG8ONWZfFysRm9ZyweUcV4l9nWFv/7ANg81+jtxmBnyLZqE6g
c/8QN5SPfW1GlB4J+J9D5QNvcb99HfnAwLA+I2wwngq/US5yqDzkizSlnbBfBVZyG7g2w5EVY1IA
sPw147c4Xqd4XOqXWzdG4866xumMJ0RVxwrwgrKiUDtVZzmLg7nE83BpX09v45ghtGsjtozrHBlw
UxLEKzmVw6RH7iEqtEM7z95D2Zv1PUyGVQhHM9umuB7upmjAm3mxw5MQOQtHxD6RYDUOt4Em6a5z
++VKt365SOnU+fq3gayvwUYtF5EBuXrVp2QtULR2ZvVL5WCVGGdNeUjqsNyKkeKcKMW6iSP1LMJ0
npVtQiW1PxkmDPo/TJIo3wH+wq/3/zopsGrzqbTdH9RRsClwPdRLqOaMWJB/jWFXbDzbqS66Ohp3
Nbo2/PJC7Ysxejt17uLvYc2Do4/wAdAQBz8kqoOgOHyO59JIQJJqToNOSDYfuwHLlmF5RNZNZj7k
6LivRn1eZIz6SxfY6Zuqlz4wcE/fW20/vVmefZaANsjCdZpF3UMVTvadqhcZi+yk+gu5olXOh36l
zK5sJyguR20Ygxcelz9kprVQCa1qVp/bvsC5dWwt9KuT/quJbI9EkOyq0bpkEKY3OkFF+CkerasD
Rq5F40HTsX6pFhDdrOO2pbtwsOxBDT91iXmQfgmbDHysrAWqp7oaqLsO9xnfdgK52m9hImmsLVf7
d5ieZp9ZnGIKze7lIZkQllOrsd/gJAb9QpLKt05JKksu+jZgAGhHzI+c9S1J7cWYSGcVZHhTRfWW
n8q0L6za2FdpaL9HnbEl3T9/U3zUmzoIW3eqopRPVpgVq7CZ1G9UgRAkKFDI7XQTDWMQcRuZMXW4
u/Ob/ExxskLd5hQ5lo+Cia2/Qqrwrk2R8bo1r8pQBrsuz/L8qxb22MTNqR9eGty9Vl3sZo92OuWP
c4KeNZju1yStp9Ot38Al8SCx/FnRjxv/FXft63TjZ8yQVRMUMiPa+qMF7l6FilPw7rm7NWNM96Tp
RQ5v2uWQjFnzxM29NtM6e4BI7TyxYLeO5QRFyko7WFopmeOd5eXVJmjTLl7PBZBBnB/K/bWtVPo3
ZcAPE/EI54kFl/OUYcE7VmH4KBeEbV7dI5u0lzGNJ9G2CCp/X2jtXi3K+Z/lZEyt60n/n5P/HpIe
tTe28zhEH9zXs3AsjuzrvskNMYsbwq8+uXswFMW9m8/4ECfBQ+twC3nF/6IfaAqQD8+pr8ULqT1E
ur+8irVHqUlct99S2kghVhx9fX60e0rcq3rRaZiVcdgFfaGt+yGbVqqDoVFqhelrGJcoswFjF0Pk
GrmYqyGyravbMfRP9kn2KxVWlZvedtSL32ntBUMStqZRF/5dH5G/a1c/Xx4FLIRDDICnWHlRlp2B
/iyVyahFh2TpDJI+O8sBS+efZ9L8MPxh+i3c1sJ5ZzZA4sJJuaBQzUsMO0jlMnukXYK8VHYy4tpY
GmycRQQ2yOAsSMw1XMYL39AuVM6lce0x3FWAIMqjj0IVkjrOvRAQQoCoZ9vq/r5xEmrUmzf8X3U7
iZiDsTy5XXavl2gkoZePbsVSxkAF7T/NhfyWRfPPpqDtbk1ByH0I/jU3Xwyn1NzMUTuNUjKdUIfS
CkZjWcxTutEiv8AigN/gDi88fZVUlH5aMGn20Zzy8o5CcAIkfg68HRIWf12b+jKCvlNqH9F9Q3PA
z/eOWzm7KIisV2f2qQCBwcj07rWvXec19kJ7B5rIOML9Tp8i/nqreMFz5PAbPVAE34K2QQen1bKL
Bn0RRaZx3AToGn9tx2ZNj/13ObW41vta/lQNmX50jdHZzaU1HocWSkjV5V9tEgff7bY4DLZvf6kV
xCkcyE5ojarluelIhSGc6b3+CgXodA3tTPPPoYZfXq8aWj9DmyW0G9SfVy3t8cNVU1JV7EFAOhTz
eOcg5nNgBfCMqKqXb6KlTwbkMKrleIdq63iX2cZWa0aYMkuXHiTQK38/nZLF9TLKxo1M/tO1rhNd
dq0H7HDWqNthO9+vJjdIF6NB4zXF34QtY5fc9Ytr8W1UDI5ltOyM5I5NxM/g0S/jTe+gdrf80BSQ
jwDHUjM7+8uvUTpzcxhXTskm8NaXyI9ThuUgI7/N+xADXr5f4Wcfdke31I19ucCmEgg0ezerWTx2
pvp8PZiA9ex2vpMWXhDKuTGSr1dQ1tQDAex0bdrLKMr5xTMik3Ix6UnzDCHTKlPWiHeoGQjE9LX+
99UqrnaFdN2uJhcouwlieryOBf9VsLHete6Tmwz1vi6q9jGt0a6IInd8mwy4uV5YGX/HVbttpQho
h/bGtqrgu+ZjxFqXuvWmhkWKOLuqPua5k+2tRO3PpeGVZ8oE9b51bJgfY4GBIVuNBzlU6eTgPNvn
21tfUDrhQ+Ep7t6OEU/+bYC7Sef5yjb610VkgjQ1L30Jbds/Skv62yk8FEBqTlliP4XQUpp1VwUH
PQLcM1aIgcxtarIL8qoDbOTok6cr8XF27HIto53vVE/63LJhr+NPkTJFn/xJ+ZxFdgEwlPh44stj
dFbvZLCz3PGsl3zvpDMbjNBCAJpd/3IdBL0Mx8dX4ZsytTP1YK/bVJyl6fQoCKPQ9yStOoy+JItw
e0TFauen6fw0kXfYII6Ltjgp45WNSMJX1sqf0OCZfziatwamBKcoC6OVlg7+P2lXP5Rlpn+bK7Na
FQjivOGYpoM/96dn1p7j1lNr4x4LDhs5c1T2aneeTwPr7MPg+c4lWD45NuA49UnI/lChyGn0pXOP
ZLq5rwyzw9COlK/ZA5o0W8u8ZIUZ77B975/6ME43btNpr22SoLfvdtVXp5hfg2bufvhljgxvwHdt
x++Jp0TBSlHN+0kr7W/oo7Kw0ZPwPQb3sC5jTX+WTy4yEK+KlumbjtyYsSlZmSPhwQtSbbpz3Xrh
o9VTPFaGxKdgbgRfzKiwyczAUc/Ltge+Px8snJK/ZEqhogNToLWyhOVIg6mqVT33dd49QA9mkbn0
g9FyNpkeq0dnmTVa3NWa/d4upDZDC8ErpZ2xFt7aVCB4NWmDfi5CO/9s4zK80Nwcry/OWl8aayHB
SVQPERE6Ul58tjDw/RVFzcxYC5vtFiXXcrMrgw5sYQF+nij0KNV92I0p9yRwkLxSrXURW/xtluW2
HPpl1WRPZOtuAxIcLDNuA5MsxaSz/MNlYtjBZ/j8j7KbsK3EWQ0O3hhACZO3AjkR6fc72zk2tj+g
Go5lCKKOLYa9Qf/J9Nivekb2DKO4/zRkIWRXVdXOMujogEcD19J2AgVAqa0/onWJRMUytTaz9sG0
84sMBoWiHFDI0dYs75xr3is3/W7v1868lTTYmPJQT31tOkqzVvQfVZ9Y99Iy0mKlNGHGQk51nmYI
u5JgG6ouvCtDE8m1wqa6XzkWy6+8DatXLX71qb4FqyGcHloU675qeEev26bWnjWIA7vGLIc7DSnA
E8q86p5/YPtotHO8qVkevBt98N3JsvyzQ3oLhxwySWi4r0nmzE2/cnW13fQxjCg7mKKVUngdKnhR
tqO8VNw5CACdSdg6uxoviucZ9x0qaKWCKG958nTT/MfRYyQN3fYvLmqtvK5Uts5sq3CjS3eXlaS1
ZcdCUQKbibHIDlUTm3eyO5EBiXNQ3LnGFbJ5meb8EOoWnL5lFyP7nnrE+DsP3WPbY0giKmOOiJDV
vBR2f+zs6thdXYMk/hY51NwgnpK3pxxC4EOHZuG/bS/0AvEGxFPJ7i5WGAaScqc4Hr5E2Kce3J6t
XVcZyAXWcfQyz9NdH3nlvXTVmvEzIjQXYYyoUu8ac/o5aoRecOh12zw7YWTh3pRob1lX9IfaMkjt
l4b6lk+Vuo1wq9nLaBeST3cMsz/JaBaV/6AO0d7LYInnTRAbwYuRIKsbKT+uVyiajD1G8XJtabzE
0ZLg01TqcU6NRTtyIP1J8bJ0LWnsW1PS2I7Gp8mopLE/NCXJ/Ye5WczvT5LcH4JDlaX1cqlkGZUP
yrHx3od8FScL7XOuUJ6Q6lyGi8AW/G5ykJKeFmffksbxHlS1il6dmlXHorHveiVbvzAOdoCKzPc+
ds4AYgeKLmP5rI6Ld9NovPtRictW4OYbi9rPu+M6CcL8pn9s6+iErSlUQ9U4OrbVPMMKb5/TPIx3
/pxocFfpk4NtBl/USPXO0lItG4FlJqU5P8K86B4V15++fmr1dPwaKgNCh4ZR76csPc92gX86jiGo
W7XWJxsvoFVljd4P3kaonU3pkK+sMnA+RXDstkk+p3eoWyd3i5qhO80PU+p026wEojKIJZ60yxCJ
oOumtIz9dJ+kYbm27fwJJ/LuXkQOhwIj5KnlWSxNK/baY+4p6VpE9nJsPZ98W9+WMW94lBbLp8Rb
qMcmppvuL4fLm9flvAAtNAFnBLOhbV3LQdHq1imn5LFIFctpzsrwGnS7hqPiI2BioI14Z7Ed49J4
13kwrv1Cnc/SjNJig6SQ9WkoUSBX+/KLFSXmu6sa5cELvMM0uS9UJU/xwhMRayM5i+ZpH8Zdfbn1
ZyrAE8+o6w+uSKWp+ju/VuCsLfPlAKPCvOvj4uRmWLGF8ZLCWfQrqeiYGye0jZ2IypkdUp3N5P2d
uS5cLbTnsAKBliiloVusTFVnCnZLrAxKV4iiXODaxoNnVNPjFduRTK13J0kEM/Ps/Tw3zer6Jw5t
7WdbhjsDCB+qTN9FNR6aWbqlOlNdNb9TBwLvqrbjl5rX/6nRHZphlkZ3GrZqMqOKLO+hLmoId41Z
H/rPtZcrMHwG/4kCi3bmzfN5KFz/CdSY/9Qjr7mD+2qtpU9iAQehxlnY+V765IDe3mvgtSGCBVxo
ClXjyf8aBojvXiXX0ZRJ1mFX8UeptYEFAWfF5A77eDlDnebnmfTdRsHyxIhRJs7Zb9l4NXPdbsn4
O481NgaPDi4R1LV7nQU9fdTUGajU6BJUxVG6EAFpFV5ceHR3unp/jVhijRKmnWvNzfHWV5r1iFk4
T2OM/XBWhQwd15fMsCpMHtQauYSlTfFMP/VsZD/0SUwlMVUQf3J1FC+lr66KZlxdI4PCNTe361oG
rtsVUkhqx9bYVFLlwRvZMbZDlf3tY8iXdKr1pcwznKf+EKEM2IkMkX2NaFTugJBF51PXxV+8SFfe
KhvPNi/OkeGG1XSa9AA4vN4VL5UBzdUrMIzwkBfJJudHVens04bjSitN92pJIErxRs3SU6ldeDhy
X0mnp8bayrKsGUIY8vNyT8nAdfb1lrvNlHGJvM1udLdHeMiv3/Qg21TIKr2nmhsdGx/D4c6LF3ko
kS1lG1NC1wsRtWkBrG6m2MzvwFeTMUYjctXkFXKm0vlhXOKxmyKlUgV709aHo4RcoxsLSHxihaAp
nfYsB3OEz7Ka7dgsV9KRqYgq28ZiYi2dtgRcw67nQTG1Z3NIuvPHMZkcsQ0pCz04foyPig6VM1Ai
7Xmo2fguKkcbgWwnwHJQSEfaywHPLaBu6RcQd9Or+wxIy/m3fonQTDSDlpkyeJvejlhjKJb3PfA6
7WwkmEjJ2Z+a0qeUDqVcOS0Tz9vEITeIzFPSAYehyX/kzdufR94m5xZI3vVM+ppl4Db6pz5Nd7Da
KMbdb7EqOic6OayxsskQq+0hmUFVs7bMHzpzMA46q8Y7y+3dO9QJC39XtiCWMly+1lZrhShf2sN0
xHHTIhOQT9GPzFVjxPf0z0Kn5F23xsou+9uaFywYP6ZnAN2wGM15ONX17F7gorkbbC1yfkdmvik9
K36eW+yH/LlSd3PDinxdFsGz0hgzXyHF/BCDk4eqhGu6xMpBCwb7AF7ZWkkTB2Z3E/aA+1G45Bk8
1g8gMYzXyhpe2JzXD/qy6FnGpCVjMCw/tH6NSeQyz6ycS9+PKQBMY7jcOAs3fgOiMD+CWR3h1RAh
h5tenTSXiLaGh09S0d8luhscU6e55/Gjv9aqinFOUN/XS9Ipmsv88ddYmTjxHfYA0C5I0lo6jsSd
6hRU91rUV6Uzd3LlotdJuR/JW8KSoXkbsCSvq+LCZjU5GvYMXrvktIkCdtRH0W8a9E0ZWe23bh6n
bWg79cnDuuNZGdQfMu5li8BzkNtPAczNM56E0bYcIPvgYmGuHVQIz6ProikeNw9ywDqyeZB+tifn
qzKXDPzqk4jbhEqBk4XECQYpCLbmGJ9+rjR0ebzKbrlBaTqOfUwiFRhbkGmPJbobQ4ixYasG+t6J
Rw9laKJQ+162TR23mB5DjFa/kklDmCRv9bNc2kae+9CN3byxlgJp0RtnQCDmuTI9nCWWLg/9rpOr
+wjZ0CWHbqmP1oHa43mkUMr/FUsGWV2bbLNXoFiLbRwoQDCjaLEka60vc2Z8ylJr+qeu3tjQUb6r
ZuvAOtX6awgzarrt1L6NQ7Ckwlz30TB5TQxFn90VTVifSgfoD0VY7V6uXfZRtJ7sMB+fRidsH5DZ
9A8BBjPbgSfiVzLma6qq2jv3iH8oFYetnm6NXxX646JOLkizfe5ajK6a5SBncnB6ZdWlrnISAyzp
Gs1ORXGUythUq+lO/vUhQuQeq7iL/OPl/670q+EYRcPf0oWfkIrqhJVq6zKJlK10ysG0pnFlR9mr
ARTwoW6Cjeuk6SVatJSlC6sEgGiTf0Ch0nQ2vTU8QvxkQ8DW0wEaHA17RQP1R8q2xl1xF42DhUmx
SpYma4cvHrUq/CU/owsSnRrTR3M6U/ovjRF+18ZBeVTVGtWKumN1v4SjlJlunCmIziiym2+2Pa3R
zh6+kL8x9zP6TTuZXoTNSa/V7pNZKcYdJKpqLdORseWZhv3XpeiU6EX3MZ5dLitfSsndGe10W+cW
wxps0Vpe44qGN9ei4CQHmKUz9pHPYqo0xrlySKIEF4VfAX+aNDvXSRLlxwqOHm7+c5JcyHFmys09
K3rdi98VHB3PTdxXzyzifqRF1nzrOgdH805TH3DscC8eN/26YWf0LU7651Rtqk9wxJNTWUX9ViZY
89+KD3AZCFiwj3otOwCeb97zLt3JPCuMxo2KzsQ5bOGaz2g4HsSVEg1rmxJBbFH6+pddZbVy0GV5
nOKmuruWjPHjxNdxefmqyyF2/LMHEPYkrUB1nbsGRawwj1nreLmznYYAH6ilWcvqOkvtb52nakfp
4xHmPbi6nl7MtN1K17Qsk9jOssmeDRy9FASg5EvKQdIHdjc9O4minOTbXv8FQVAcEkQDDYQC0tB8
FcpMEfjBw69WPRfhQ1TZr0K2kRbeAtfWkM2hRM6gP/CLq3I0XvVGofJb6BN6IoX5WdJVXV2BYKfA
dCe5LD/2tI1nIvspoxY13EOLhfk101Vi63Bvl8CRF5KMHMg9tpmTvGTdHJztIuxXLaggUm8Ku6i+
QKGvJK0kA9IECFG9JE53MY2Jl/is1i/2WIfUQmGFyKCEJfsSoWxE7LiCHRTtZvbwx5Jwp4ine68Z
727Xk48sYsp3CnqzQxRmj0ZClnvIzRmx7MT7pCVWfoxj3Omkuchx36FjTWZ+GTXHyn1s9PIgLTl4
5t6x8MyTBrXSe2Sp5wdpWbbTYphVs7paJlv6FG38tgMkuTTlg6dxb5mfezdHpntWE3XfF/hmLLh3
QJR1rO4dqOVbc4zrNda/JsutwkYQp1FO/LSpXkBMKhBAy3C86RrkG1pYYkrVwEztqwxjEK84Dwu+
jhf4o6867qOjtflbDec7LZS3YrLgR47WZ2n12VycDKvX19LsunBxTCX7do1dLhiN9R2yev19H87l
fa5gi4m4V7Nt7RiIY5xjKRgaIwL7HLwy7HYWVlbIrUXTo9VG00WnyEf9iJUOBAByG4BXeAjQhP73
sympoq5W/qtpRtrP4N/mSrCM9nlsYehm1lu2ttkFPd300vhWenHr2ryb1I10S89trFsCpI/7Ptlp
mLavZPS3a9ziALhl6A33+u63uEFtQOMrwz4LFadnrWzHMxS+qdm3GkUSKftf8y+3zg/gEz20mz0V
/nl5gHYhW2JkC4TRUXaOj3fIdrD88DLMWYtR3c9WPqq1tCrVSxDWGLcl0q0XCF3uxnGs+fOQz3fW
Um5Nc+2lq5roPXe9YevWWnxXKNm0aVzzR79Yr7m6OWyxN4djtDTF2CiO6+cmd6w76TKgul2C0LiX
Mc8NsQMSt52m6N4bBaxrhw/a7HjqWwGV/0LBOV11+qC+lVVG5kzRzLWMdo1hLfdVuLODWnurVAND
08ZRDjJahjNv4dmd78blUrOWPARe5j3KYJYcvLR3X399XA+rkEf6KXO9AF3EoXzvfnj6oLylk98/
kFH6Zi6i/bOFKWOstt1GmspkarCmSxDvrVa8O93ww7EU50g5W9mWY2pvnGKg9DibOYLQnWaz3JvK
fhUib8umEz9CnBXJxgaBvdG7o0FeD6h/BpFowATjbEUddKEgHtmbLKeO12K60pJJ8zyNAlmpv4s5
69W8FUxrvYXtbpPEWD5Phkak3FkgKiX+q/aijt1Zd3vJLbgTbo92kQbrD9kDOZXDRPbgzMp7JS1D
Re9iL6eJUv01gS68XkW6PmQnKG4B47nqFts8fDYtHrpP6uiaT12GGXKmq/quTBtw43aTk+f3Eud4
bWdOeuraWbtIdN+VDYyCdVCDcl475YSYWeFcrqF5CxymbKkjS6wckLwqdp6VF5hy8ml25v6Fesm3
0WtJ1IT4oqPcc4m9tGP5F/JaVINMP2hd4j5KSOAawTbiK+LlazmPwXJYCC2HoTbxRV2uIgOdO/uL
BeX21iX9WsjCdOtTmXpvp7jawRkI+edU8xMOncNKC9D6DfP0JBFZXFU7fo/BCYDD/JSoGLiQW8//
fyLCDHZClLHhtlyNe1d1NqmjAWy5Hiczio6Wor18QLtcT/kl7IvcCM5XtIvAWFK7R0LKhE+mFDse
++kn2wCNZiH99KONSHEX/o+2sFBIb/LulbUp8B6f3D1iZdq5rq1iFxRx9oln9s9JNuKwren/8GrY
a2WmYjrO7mobVOZ8N5Taz0m6YmVnCybJlamPnFa5y0hQ3zj6v/P4tYX+L3x//DWzepUgz88vULnj
qVZv/LC03roeSrRpKMEPHalk/pPJkwOguKvK2v3qeoqymrygfMl73haAcFCnS30k9t0hOGCD6jzI
leAD4T0StOopBqB8KkPtWzlM9ZOwm9OlC0GVa5dYeUvU0iUtCZUuvcOaquFWlq4py//KR9wnYYjs
JFGVS7KrtxR9m3N/U3diAXftnJPoa5y2zvGW+xpK/qVtnu4Crz4Vtq8PAADtCMjnVZsDb7XkgJnx
Xkv7+Rvv3Qjn9X6+izJTf3QGaK4yECVRCNHfT57dJiK3VKsG0hfMSH2cziGWfs4G1M1yiMyHerKj
95adgoYG1aptihjzc6N/rOf+KKzTfqGeFjjzkMZ+kR67ql5SSnn3wkOdEnRCoFPXJxmsBoQAqsx0
djIx6pzogN86YNGFEMvT1z2bGYprMhc5jnzreDG2arH7dxMp0fGatv5F+U9b60P/9T3YGPq174qn
E5glT4y/22n+lCsQmZw2DC9yiCLlc1UV1v7WxTIqvEyJhuBJXoCcQQ8ATIVaeOiU3+ziCkPZWV2b
nZLFUE76e6f4Yfs8zobZVbdzoXkbFFbiZzlkLQ+7JInjk7Nkd6QvNQ5WE7RP0pgCLT2Hg/X3bc5k
Dq8O9I7wnwSVhNUgJl1Kqb1rEA1fIj2lQgC9BkG0kgWcaZUAHjseU6YavsBDNTCzTToyf8toOlWQ
SQwbNQnKnq3Y3bKWy4BcFi4qKyPqtE5vfU+Nu2oxBBqrPli1Vme+qk40bEEJOHeqC5dHL4Jul4Ut
YMvIv0czTt+kcT3t9LGDf9TVyYM9AyVbWnIo0sRYdR0VDmk6RuydYDiWK2nKLM3WH5UmcS7S1Vth
t3crF7z9chGljWps146T383Ps2bXL65akb4p9W0X6NNeXCdz13r0M2V4SuekotI4H8R10m+T8aS1
FKykWaVw9epFuvb/OclN4epNS5noNimn6syrStfWFTr7uOSCfxD3aRTQouOgpzkg+Bpvaq9pXiBt
2zNKOL/HDk0fHWdUEtcBTgkvXWhJbBybpIE8mych4q3KRgW1V+WPQBTdbYz+4g42Rc/DF6+UxMUw
ZO8s3impgZd4WtvH3/lG0qb+mO0UaJ4rO2ypNP4exLc+FQ35UD+z/nPZ22epNWadhjuqSratFWAC
Dvv0wxXvbmSv/Rzaj+WAPKlvJDvpttwiPmd+OK4FBp9Osb+xG8gOvyaptY6ZaI5BnTbHv0+SKDdF
NUsmRWalrVO1H8+hA4BeGxF8xfaEVH6ZvNQLPy/LM+NgUGp96mEcs6YiBNmFlUZh8y9PHYx1g5nw
Q6FHPL/1It8ZMKze+t57HZSg+c67mdxdN717Iwa/Sd3o5zIyMKkF/7SJ8Sv6tnwwVbnu4JS80J0s
gcPkldnW0tTxbeoTjAcqgNr6mCORZ2PxkjVqf5LRuUcByIwC/yKjlRqcGk93n2TQ3pfT2CLzXSfP
rMWPEmJWTXIfxmhtOcvl56zRTrnPlk2myIeHnaqvKzM/mG5qfC195NQXU0rX6n4kFJZfCzdHxcV3
jFOn4D8VQ7jd/Aodptb57hPqkDX5Y6iTqx+u+is0HrqfV1X6YdHJsz9cNUf7V9eT8hkji2Knt7my
JyuJhzWoVT2MyjewVMYZW3UDo8Gh+pIlHVndMEzv0cTJXriJHyT+Nj0cCEON/o/Ta3v8Od0wrVSm
y2V9z4FrlUAJb4pN3o4/NUZEOMQzOhcjz/RFWo3umwZIFkKiyoC10Q1nGWjtGZLSWLR4UE/8Antp
/wzEkQ/VhJcPk2XOryv89pE6rqSbADTc9buYGdS/mYr/Kh5nqumR2aKu9/tpMhbDCitacyPjmaYE
Zzmbdf3n2a3vw2wZ9lw0BX6+r8DNbio3n+4TP/CwYda20rodLCDy97Bxy21qGxNPKGLBCvMbklOn
gj1pTeGR+2m6/zAt9hH2cAcyzUCl5D3sj2jUeChN7KQpA4Jax5D+48D1vZw37E28FIbRh/2qdLqR
6e9ul5VLuMu1/xcDEhzxlBu9TDlnul9dlJQVUhnqJ2nJIVcLyqvLoByaKeixSVPNzW8DualWF+lL
uPABSeUXZKKox7YFTJuVTO4LrFYmN0Ztcal63Q63+tdgF5S5bu1bDMxTpKXDuL5OVuqq2cHURjpm
saKV1QTySYuJz7KwyHL+SrURkvCQBYh05oqTwdepG2yvtdS/zuz9IjmZQ7+DbNtQpsMXRsxhrhYw
PtSsUM3Ck1P1mX4nw1czmet4/X8YO6/luHFoXT8Rq5jDbedWdytbDjcsjz3DnDOffn8AZVPjM3vX
KVexCGCBLVlsEljrD2V030Gxxj0s1UOg/nnMxjPCNMMgs3kBqOXZW7+jVw5VSJSUMW4PXVf5wEFE
uAzUyVWei7HeWOPQ2geZXTeVBrVPpA4OMuMOOnrqNk4TqcCeReJ9DUp7m6Awdwoce+vvaaUkyNQY
mJXFHrvhudU/rU0pbS2bmQeJUReclnVUSluvzcXfNQpBrefkUZDULHL3GWpr+uY+2/bQvGmZ0z3H
bXUszbh5Iw8fY53tfVnGVFv8IKbKr8HgjH7COaUmQuKKmU1ggE4YR1ZJYrQcybgo+tAf5WiZuDz7
nImlgxjNDUyAwtDvrnIUNskb8ok9AmMMCgl6+YPFRuGd51oZ3kW5ZA026hrkNiM/2S9NIcz1rtEl
RpzSfB8pIw0UKL/pe+efQl7riCz8yqv954XkyEyWc7t4ZikxzHtcrU39u6e6T5NtA4Wp3XJnTOhK
yiacJPMxayz3FKNEszFEUw6oqdrB7f8hG2soVqhvwFedO9k1zhbmiTYeMxYZvhPQXv9iD65/0a0S
AUUjHoBHkASDmD5ihCz6UP08q1b5E/WXrQTyqEquXNjcIf4iADzpjHin07O5Q6LH+Jzb41+lpRkP
rdqWn8SkoWqbrT225YtVqjvfHYvvFVjlrYawm1g8AMujQnzQ2ZO+qrEbbrDtcYUCByGT3ZEzxc0F
/9/mGaYOu0pEKSOY5fuiGvpTP2E43yCQ1IVl+rnulfgSx3a4k/1yegKDJndiHfHmRiguh2OADLWF
3Bq2t4iZOen85nu2fd9X+l2sFhongP38QUtOWpRAb5fp29+jPqiyF7R6k9MsRmVwYI0NS4+RFi/k
MI6hOL0p9QD/n5Olh6GwET0fYwaA0vs+VXAiyZTxkWRNSgnE14BHQx5hXw/rK5njL12ojo9u5Wf+
pgadHht6fJN9VkXpAvjLpScvt3d8Q2UB86vKuBTLTFQ+Wdye1/6YJ8YNoiRGwJQh137H73YTWKIZ
S/agQ64rS8zk0Abs3tN8rFB/UedNIyAt/xEhbBSffHws1gjNRAlcT0MNYd+suvU12ge/iaGS8Jn4
hb9H20hf2KUrO9SKgx9q1E5nSSKV/VTuJ2AxeXgfm8XPqNfn72xcIVCVVfFoBL1yDWLF2VLHmr/7
w3Aek3JEfxmDF8NIvUNtOfVXVx83MkAJsbMuozq8kGpRn7Ugfujkng2kDQjtqupeNL/6LqUKILM3
LPGV7KmMKYP5Jlp0rdAwGJTnxAn1b7oZePuyH70zUubHxcc+NaifU3YatkhOpF+zDgi/VGYmW2iW
pvePVWdf+sxsvjQtAhIZ2Z0nJDYSMG0WLHe9sy+xil1M53n2ovBcjgkar8WM9iIl55d81OudYiX2
IRT7URNpscdKlarN1S2Nh3bfWdYJDnMXbr3Rn28OMiJQFOH+Qbf5z6bb6oeB18ynBLAogsT+fAQA
k3zLkZJKMOEmPZqytEbzU3ZzM4bUfb79ES3uUSqsLwoE1O2Q1Q+qFeJ/PvqdB7SDh/rSNk32Yphh
9acVgBEHxV7HCe5BdjWjFdzEBTI1VjaJoqtHb9Kzx0C4fQJZe3U7vrKp1uRLV6L3/ckdUIjzx5yK
JN/OBOgEqjriRR+TAsSJRtnL5jogmxEKcGhkedphKJvwIWZxs8G2COqxTqHAyIAyyaZb4ZKtJPp0
xYvC+JyZP2eyDW9eru1tO7AaxIAiDbl36JPjlAA5wV7nKJuW2r/35aLPFyFRo+51cn27QTjftoPi
w71CX8BNLPNF9iErWiuN+yx76sHlQVqwS7SK8FHr+/AKF6y+s4GbIRlRTt8sO75r4yE8NiZVvrdm
QEFCV/F9BcQwHRGyjdCA1dXtbMT917BOHtMsMP8Z42irh57/wx879Lma0HytlHLc+zZME8Mxo23e
tHh0muV9rNq4jFGaSDaBbzQXzwn7l6A1rdNQqcXWL0FGbwfgowNo+6c0s/sXqJ/GzrMcGH8hbJQh
RCdEXMrHS3wz+HAhV/JAZAfuHjeaYSuJAXJgYRpMtrMPnJFvE+/wW+aNW5TUeW01GaRLiO/+5UO7
Vn3KCnZylH3yYJUeXlkJN4he+g/ebPE47azyLrTmb4GVTI9OX/LAdQftEJJ2usmIJaxmxxKnuYvV
LHGDHenH2FTxLNaD/uL0qFSL+1HehvL2jE3WMYmeOCTwf92aYM66S9bkDzJi7XdjTd3EIHuXO1sO
DKaVXCb95EXaHXn14Fbpwn4yE+q0Iwg8yrF6N5zJ89/JPnlIxOh/hQzUCq8g0lkqxpTr1eJ+4bBo
yEddwelt+i78C4KOdigjvRSKOMEnZOc9/I1I0MaINb/2k2AH5fZbKFpUI9NnF1qSHJPx+vjDRAv7
pQkH5dWZ0occXf8HOeQ0SB3kOurMMlw1qbfbQ+4B+OdaqgaN1RaifHJ0srPw5GZOuVNGMpHvgiLz
VIcoJ+UYNih4sexitQ92FVTjG4r/xnJAMAV/O8XN7vGhmM5ywG9U47bGuSGgWaNS75bYdW7QFsc2
ty6ygKqWKmkgx+fBIyqyzhgf66wFlaE6Do9cE9g13WPU6re574uNbM5oM5+iDpsB2UxHwJrKmOeA
NDLt3rLB1vhVW2zk+p5lLvI0KXnAyYb4vDTXBf6H9of9wXIKNwjXYN26YBmVXOXBTKOp2bhjRSGo
bRE8k205NPNGotLZu+a+ih3z6GkpZDlc/y7SbiuMYCyB9ok3sjk48AARLXfO/Z07jzPG3ol5H+dl
YGwKHFUAKvG+kZ1BzEjNbv4eaEVxW0yzR1I77IFK38HEzXkKhZTwJGoJ8iyWtQTZXk5lby31gcHt
j0cxR6dUt3tnKsdhCMKC512OyedbjXLI0fFLb5+KJi7M6c6fsuo88SV+wyA+F3Wq+SabfYMXHWip
59JFFMJr8AQVkya7rh6CKPwmg6DZo4UuPiBEFO5cgHQ+eMCBsB2p8pveoBy7jZraggnQfZbIOmWw
yl0f+d2ph3WG6ov/3lxHi1rvToBDg22eVLwMJq+2T3JhF+lXNFX0h2VZNwxasOULWB/lGu59Ief0
J6vuuo2c0IvloBxgamwlBl8nsfoDBxBsyzmpYZFVBTI1rL5PPoncjSNXjC5PpYdpuuR2zYOsb6jG
4l6OU2C3s7IpOUozc1MfXPIj4BEMaWdO/QP/hSLYO2oaMLWPToK/jEGo+Aj5U+T/1FBoH5cPMQqy
5Y6Fpbn8MeUPvM5aflCMQXlY/uB7WS6/h4wKetuiABuay28up1Mai06e1TylZneOISLxwhYyeFIR
T0re4cewSaC8XQt49r/08UQgm3tlFynusDXAspwipzPIppYKomBRGkBBM5Ty3Ahc5NqUf668c8xl
VOIk16YcXYNtXqGfXd/91nmVg0ZHc/AtE3sNw0oO5TD7f4FjZD0HjAgiOfyh2jabe5Rpo7NeufG5
6IbqXg9dvApi03sNWgeoNO51Z91PwULbMMfNxI1vEjrq22rCEy5NbhItKkdlcxbYi8BhdA22AvUJ
4iS23431gGB7/cQ28Zvc9bRkKgBtBNnZHsrq62DfUcfj3YYC6LCTXSXemxvDju2zrqTuXuucvjjC
78IEN6PszaZ9Yo4Pd3Cq8a2RN5a8C9Jhh2Rt/H4b4GzjUnjK5w+3sQIKmE0Z07Q62IdqAfcc9H0W
7qzKSU7JBBae17iOrBbrF6TD5oGHZqWDpkEtCUG87lqb+g20Q3uIQOgvuxk1SoECkkuHYupX/mlp
x3kX3YMVJ6ELynLpkxPhJl2i6XsmBCyklMVkdJ+nDlCpbAGpbp6yoPqcj3F1WeQwnBokmmj6ipae
EYdTAewgNAO4u3V3mVKqG4kY+BM8APIIPR63M+a9O6BCGtXVqQ0LUOF+jS1JpivqvkfB7jlpfPXZ
gbCruT3eIaI1lDzBFENHya8ALrJtw7rb8KRWzgFFkOcoN517cb0cK/qdMww4euzwTgDgljjqI5sD
OGNa/yoPUGAPfax6j7LlmJa+UWJXvZPNYFKtvdlW/l4287rq7mZj5jvshcOr3jTNIR4a807HFO6B
9W+wHUMy3UDDEjDO9MkDgEV9X0TqsNU0LX5oYhu3FZaZw7mPus+ybw0OFKW7z2re5pbNO31IHoBV
j3fLJPID2jXB9k6iivpxNO8KSwkW1piEB8nmAjJq7I+jzb+bnWiWaCZvc8Mpr4mvJfMb9Uxtj8Id
73rFJ7eC7o5QM/KdQyk0l9ZDJwSaEjA2BwBlPe8uRhW1psQvT81BtW/W/Yce2S1nyWuqE3wdbaC4
AZkZPFCW+LcotL0bFlU6DiYVdXE5IjtTRSGoTpDCgBR2Mcq5Vfk6Ed5G4bADQqQAu+m923odOWqq
LF15I6NDRuyHS8nTym+rTeiQIZZNOXcqm5OtGM3RnDwYdU6DLCR1BNtss3Nj2f6uFkZL/gB+Z0Bh
4U43W/Zs0xgtz/rlAZ623ZY/VHcvv/nyoCbewNeiHA/Leyzygo7HK9XbKMw/v8vosw2ybqWpZVsw
ufmpEyAleYBUSfJnfkrzrn1OKqdAbF+Hny0CEip216rrXUqic3iuJkt5tto2Ebmg7Eeg6I8z+L43
q8jjY4Fwdpp77lGJ2uYWsw/eT6ltgsOwbKGc0n+3m+5ueU7rMZ7IWdj8bHBigb3LNcJWFT71RvPQ
pXy5hkSl9mAr2N47qGJVSYxVsYp1cOp14EMtFwpZnbp3GQWJYzf46hNcvBbvVi/7NhjRTe6gWjQs
CpO8iKWDCwMz+FUd2mavJAG/m5NNN1f3hlNgzvV1Bp4zd/VhajODNTFocVEwWc5kUw780Vf6toL2
FX+gdaBSap+/vLiCnEdRmfZ62fXaQ8nH+mZ6WgflZTR1UO+c5p8ywNg4E47HnXA3nnuvPWbTgA7u
v/r7YGQ9KUMKPxNyg9mrEwfRzezT/jyToWZJSIlF9slDwX7wJs/S2DOwHBy+ytaHuDVEGaimJmqF
Nsofl1mvZQWes7P1viBvxwevA380tak1tp2jlLt1QA2GaGsmmbmjKuGDBIjQUcdHCM0LHdUC3TPv
5IA8qLAUEMKXR9lhiUB5xhOmuFTIZbuTvYWn3W8tlQ10gf04QAGhorNqdMiz/12oQw4j+/cu/bHO
W6eQ+o62ZQgm1a7KrVlwrwcNmqGCzheQ/H0ynXOsJGi+zlD1IsvML1rsf5ct2R/qqnrQkffbyT55
mLO03QITmQCych3Zl8EblJfGki/YOC4ghelgWb57B4ugvvglpWB9ZjPAts68lz5XHmAeLEWS4WDJ
EdL20XXWVQCrl87C7qSK782SFMCCL87Vf8axYzUrWPaprg8woP12QSZrvjOfMh0TFjlKKbe41z1l
mRkLDn/U37TIMnZ9Wbg7/Lr6e9u2+nvULod7Mzb/dlwrP8kuU/QvgyIsLfelrQVL5DqxZ4FzUsfy
i7yC5vNvIyf5lP52djYnu/UaSveGdQorerGH2k5KiUCIgWVxbqEXkjf+SZs0MCCF2pB+NdytYTzJ
hWRfmFs2wMmL3DL43JSy5feKuzG1wOS/eNTbahugOQzZZRi95ZQ6Phpbsnc5bWJd36tejaLxGkWZ
sbmw9JxORm8U2xWG3uV6f8ixVdgaGSCHdUDPMVcKy+rWht1Lr8G3k2XFoXWg2UxwVtVQX6TT1n6t
MryrEmlLvywGykLi737Z1dYjCq8lkLa1VNuz7nWg6uAGlvn3a//UU00BqjPu1z4ZoqNRA7hH+br2
ey4JIpxLNL5XAh+LzryObFqefLU9fJKz2h1vpeaYF3NWjL2fjjMqpembSRbxpwgVYJ8PoYOfWBcg
mu+haJC9lYVhy9AAZPWBb0bZv2G4F1dacZVYM4lIg09zHJ3Kvv27y1RYIkjkmey3VG+JWrt+T1xB
aqJLTpxT7FTCui/30wgcdTMpY3UeVfV+tUABaDzepIKY7PMSuzp31sTdTJ14mSVP5aGqovo8+sN9
LTTF1v4Ee4wLPMCdUuupuvGLPryf2XXtWqPsPna6YsRVzPAU9enPJRqhHeGiLIS5/BY+NxEeEKL7
MEoRFJUTxKH10i8ay+DT2h/7WX8oRVZg7ILiNrcl6Cal2E4N6fWd7POSWJh+AlXYNlYVoQpA4NKZ
1bxwNsWEqKnKpEDP0+Qox+VhCEC6Q7xBTx1e7m0deJ9tVt4pH3yoN8E2iYLkRr45uZV9OFL5/d2O
XUzGIEgUm9Yrk5scGK0QhoI87btcyGnB0Fom1iJoypO83eniW4R0wdlP4QQtl3TlqdKI3/NfH4vu
Q50V9V1PIfoyqXN26aYwu8imPJN9LFHQg/qvGLwzyJ8bLbhnLhCNBnHydL2C7mou8u5mTrHLRrB8
HrSL2jfdfZHCcRyyNPmrAV7qNn7008o9Gw0ftXyiTtKcSeTmR1sv9NfISX/KCDv3L6WeJV+QIkeJ
hjWQzHmMQq8KWRx8uthT6/9uqqIJCuN91DPc92DDrvszSqE63+HI1eO9Bur8zkUM61jm5QA8L6XK
FhnBN3VwbpZFSjpqla2N3tiPNtFG/MPz8rXCsHw/dal31acKoMByvcaoy22vAlR1U7GbitHQlVK7
so8NVYWOg9hpjiJGqWgvurwisKlBCci+XMbIOaSPsEpfxFYtypPb1GtCZUdNUt+ACFQOutj9RH7F
3kicTegf7hM/ct8DDeRGT6o+/WCR/x4i49Si0W9RnwEDtHpzI/vkIWa3mrV9fpGtaNahnzapvW9b
aHUjmKprF0WsN4r2jB0Mpi6/u2SEHMSYJKMs/pyx5jlknmXu5pE8w9bsUP40tfGpFKybsemEYQKY
Sqjj36Af6dvICarHqsVLc1ARPvC7BtuSKHK2QRq5X0mhIrIX+H+D1tsFyXTNZ6XGqRtialjU463r
KxQMJYs1RqsrKvNGfOl+9clAeVAG/U3OXRmvy9zlMhlCKOLK6lxyt8Eu20ochkRsDEn1jv+UfewY
HFbv8OdAc6yQjrUpz9SPUR+QHWsY2nfrdeRnRAkyqdGgz3tPFs1G8Pxndiw2uw1+4U4NtwlJwIts
rb8HKNv5Dk7zj8i8RrpevDVVHz2aefM5i93ic0K+/BwAmNmBsC0+282ogMTNIUiLZmc18UZnX3Iv
m054Y3EUU15zlA2arEjhWZF1lFpN2mRhGVHbzzzDlQe/zP6R3T1sxsP4OwpZog9R2hB/iLJbssCR
501feAHewCS/X6szgn+k/tNyLX1UD6XhY1ZUGdlrgTHrzszC+Nh6VYYCmR/eRVnhAihntO8q58nD
hFEOBqIrdds31yGHU1Z/t8AsjkWSD8cOJvhrY87BphfK5dMYojkTa18gq5f7ea7Ca6EFEZCxlv8o
e5y+Q1tYQpEKQDE0yc2nqTeBgXaNz0JNLMbcuE83lah7wdYETB0injul+LS6OUrBxT8BOos4q/ZP
RRKG+3Hw3s/m32fr6HqGRNHwNIJq3/9/xBUTKAhew0c/M0v9szvGW6pCE1hGsN8qEhDbGD2jr72W
PS84ea86zs7Y/5MPzbdawYxND30XXEXgPpboveObDY0Ua4AI3UKuUyhqtTEzYdPbYs6xqXtgvA+d
/bIUmXt2yJbZtaiGJs2187rmE/JCB1b2GHcOZnfszVo/uMDjvgrQUlt5wWuENvXNrn2KXaJfTWfe
6lNVAacthrOBbcrTPOVXvaisN8ON1CuK7EJg2CDvPhXDCV1T0MGiic0nrBelMI4yeKoGqrQ2ji1y
NCjH57wPu0c5aOqHjj/8W9MX2FW54Suy0urV7Ce3YCXQn8fe4UWUe+rVNsy5o0QO2neua6VqdwXk
pelnkIz1PlDVU1Hn+qE1YPOlHpZaEMC0TZQ42autWeNzlWcbOSilcaDBfLcCMqyyS/PAHdZzwA7c
DA592VRfMrZubt1P38DhspTwdetCbqR5aMaJ7ZbrBwcDosl+IeCMKUlmkqkvq5aIpOeUVk/J/be+
CImxQ44Q4t1HwRAZaPXZsE361MA+xwIpJw5ynp/6rGEorFrs0rEx3RVDY70atqZcBistMaWwrNe8
buZH5AJPsqVEdGE+XUTd/CJ71Cx+VXECBTTOkK4hluLYYXEnr6X1pCNrfAMPsik/qQ0j6E5Y2VFR
jHNb3U+Ui1eTpgRPz4wNF9i5IkvnA3S3+gqMykU4TagD4Z0r6sVifHRrVMJFpwyKFTgyB1W0Zafe
xe8xy5w1Mk9tEj1zcsRbL7mkvd63VLw5nQPuR0CB2lnvy/hkKjlNOSIPXm6Z3kkzdeekUpwPq26+
wPHAYFyeQkmG2af1+GjHWX3+c/hD5HI6RI7C63GaNkvbH4z5glbDpGzlqV9hf4GJ1zm3ftteGkNe
hLsirQG7NTqKeqLkRZW1DBcjTdmWhyVSntY9xDWzmeONJNrIPjRP3eaAdMEvQkQAi3vBoHVKPJ/c
KfkmkWJ/CIfojTrJwQVbto7+HljhZ+tgmLnTKY3zb4uVpLywjPMUHVOXrOU+QM0KfBDLfrVD/5P8
mZLs3Sblu9N0N2PUzAe1DawHmGo5yafyfonQnSQ4YPk+bdcQV6vMh/VSqB1sgVnsrDljSz/q0Z1J
jmHjTUr/6gxO+hgX81kOyq5uLPauZzdPVTz3r15gIxPjQaySg9OQjfsC/YJDN6rDfa9DPDNtIR/m
JeFelrrxTy3ugb6STBBnVnoNxgjazzYYc+dBuqz0HrCYoZw8hMLQB5P2K4FXorOoe/ppCZEDGy/r
hrt3G4jJCbVzj5mxVB2LExLqRZC4W9k07GTcxUVQL6Nqnz769qA9FZGiP5ml4N44v/Sd/RCRByHF
aPYhMkdC31k2+7mdMOKDGDpA9kdnGynoMN9LKegldIL+AhB/+uKGSHUamuWTiyTsjyuKMDyQpi+r
sHSpIQJkxDbfN1TWs0GpbqZlWC/YeiWQrKkeSZpF3yGMiUrMMhgINoXtDm9lV9Y3GSDjwQACoBW0
DCQMzHtvHm5IMlsvskubSJx4WrhpCi4dCpwF3+3pESqhiaYeKjq+QGLIg6lqzrlLor/XLnmG3tGu
MTv/JlvyGiWftLUcwb4QV5MDuO85Z6tRfsouGfZ7ujGRmF8+GFHkQivrBcaM8JONfiGcUAlIXnDI
K5pZLZPqOumfPyCTV4BzIqDOCNqgoO/X2XGZu2Kdk4wCbMmNAUSKrG+SXyNt1i5F6aFIkoq0sOZd
EtElx6UXqFfM4OBlm0HVrQ5W/RevDO2yFMt8t379o9kZkEiX0WrIXzvDSc7paOhPTQcLpxRgeFlb
LCvursaJ/tWs4e3IUqMMlqOy1FiLYDkXNUL/WdWwQAbcBsCCghqqDVH0TaRQYF7E5k1tRm3aTXab
szoOKnbwjCiI3U+bZU7W+FtUcDWZdlnmZKystmFWIwJ8LqPiRWaQkr6DoJMm8WHhVa9tmYuSMfIs
t6d6y64reg+UbTlRDq+ZK2jUAN5k6shOyc6WLsWgRX5IyhH5quVefc3N7xCLOiRSsGjw1GdB6T0Z
UpbItHBXW+ahxXYGuHcnUzsymZM2rQE/suxOa7qnisf3vtCK2XZqtri7urA7KaZoN7/HO82mvV7j
z/bCc8wQEbNDzziUFguksnXf/A6fWXkIyYbfK4rr3E96+NCYWn2HNR06qBnwt/sJo5W9q5GflsGy
T541BcnVaDyu0+XZct0G8Ra2ivUhqUgqgljhw+RHo0721nvdQzao5hDumrI0MKqzgpKEX1pc+GsV
F3m2HirfC9+H/4ip7ZqRoNeSu16ILIorrCFGhEma3qRX+W5aX1Bd67yoalCcPzgjy1ExYJDEOb+D
rAVw+/cAznC/ZqyXUgBFyBnyvYjuQHGqdYCDQ6H5uJInEb7LXfpprtCIIo9273Ro8c+pqj9jRbfV
+lDDGC4/iwztq4ysGvKDyZw9yRZInM/ZWNbLPAxF0AlHRuYiBzGAGlDWQbNRXrWzQmfn9ogKyFGl
QsDeE7go2dRN1KETE8XdQv5AUYXglV6zOxRN+ePWM6rLoTuj+RTlV/hOII2QY4svnW9ANcj8+VeH
24x/+dAKDx+CNF+NL0t7ifR83rhbrNBiclxqtXX03LxW7WhezRRjvogiTiFamqLxa4Gf/nUqY3Tw
9+hGt9FeNtfJU1NG/Wbt9OJqC9gguMiuZXSNVlSgfoqncfsfnYkkpYf92jV01B7xOL9fztY+s6nh
MzkpRtFxjtfb/xooJ5v9hQIfDkbiSgNCI+dJaSbU+juEpSzrHJLkn5CFSPBlsOxhOfwe9TVeY9So
GIhlIEjQC4z0Kw8IozkgFtrAainCF9f+Sy9i7UnCc0utyw8qzM2dHJMHr/yhigDZQBv2PUDGB1r/
yQ7J9rY7wRHfrL91ixfLzuwyfOHEfwcoW0SP1/8KGeiK30yezbq70dE3uFv7lxlrWxuCXR1kyfNg
u9p08qa+Orf5/NQrgvtmNPfpVGdf0gxnwEgLvKvjBO3VbYt6X8x4WZYIkfVo42wNfMdvpWtZz/1k
vyDg7Hyl1BqAiZnd8wDf/zMGVZtmnp2vWdGNx4xKCbgDwmxwdV6O2U2XadodHGlM6kVYVGjfCgv1
SfRuSWTqKB3JeKicMUqLyXDDPmc3WWDAez+6LNSaD6fd6IXbUkEsR3Yu0DrwzfHH0KWXBdC4TwZV
ORkmRoIDPISDIYrmitr+46q6/6CFtfNMjujmel391Diond4CN/Jh0mT2dc5ANwD3giE/jfFLE+Xu
xvDUYo8x4pzfqXgLHxZ0Qu9PVL9G47OqbyaIlZ9jJ4lRKsLNloSr8dloK/fQgVQldU0zGIxhY2u4
Aw2xRUmNl/t+ig3BuyelG3Yu1lMxQmDYy7kYuQebpOT/a/JILyDotWmquubjzGDfd0b84DlpcIop
3dxpoWtdwO8lRx+suGCZ1DvEN51PCHS0KC7bCtyw3NpBjLZYi/RkTyuN7BcSLjiCyVN5iBu9Yo/k
R7u1T86JHM/YVJXbbX2Moh+HRNPve55EK1pWng2qH+4GPCTZ2/+C0fZapd8PiFTLrhUyq0xx9CEW
bWDzXIE/OEn9uaDAMdkLp+sqWDdFQtnO7HDZmZCax7W+t9WdHI8qH0hk6Pzzh8adbKZznO2zqcaB
dYWDSPCHh6LeFox3t5dNeVhipi4sBDTwe2s3Zk8iBzBJaOtbX8A30gqwdMweWgqUykP+Oc199XHt
sICuTFWvkNFADlUqniLwMG9DX52WeabQRAXoaB/0sO/g1NCUfZmZVpfEUV5kl5wK3/BbZsbIEmUB
qPHQVd4GZOgP89Q1B9nsdHDWVY8Cg2y6jfbJyPzoUba8ZwSXzbfEr7rHTOteaqtT3uJm9O7k9RBL
Qa0sRFQ/GZ7mpld/iJOiCJaT8f/p+T9igqFpv0Tk0GY3QIM/rt5sAIB7A7r8NbWG/OomEfgwwFif
Gjf8MXjI+Btwl1ECr/7qcsris+EH2Br10AmDWT/5TYcCcKE0WxNt5u8ld3ZYJd3fUe1/q928uzc6
UNeTyyY8dvXsuw/jG3Mnw3pQbHZRauQAGsEI8Lsa2J988PMoXPXoUbjCfKdO8+9TZO5GoGSfbaqL
JwuM7LFC7eGraT3KC9aK6uzNOR/OqHWPn+IQcpv4oFI1AtRP6g4PxGp8sj0g2R4SUa9JMJ5b27BP
YWg3mykd2co2HWifTjH38s8p7wn512XTfcjjzrwtf2txr1jR0CGUN+qnta8Ok2BvTlThVXm5+vfl
rXmm0ONH58V/aK01xgMsL3fWjrJyuPYvZUYxOkwkWuVo0JkPwK6KXROo5W1Kw3Efp4X56hTY+al6
HPzMyDDyQDL/mZv0MSi97quhm+o2Z/H0RK0C5DNfkbvONpNtYmj6g2n52SbsTfc1AN2zj705u2ZV
Fl0Ru1H2ruror4VbUQWuKufvYIeMUfYJtZN7TyQNfZFNnFt0qyKSi3u3Tckh+m6mLSMoqtN2ZGQn
xFBE0DqRPFEPl7Iyj0LWZy3NTZ6dnNtRhbVE2W2ttZVzSSlrjZMja4xsYgD7q5i3VvjkSE5BbgPg
4eswtsFWgi8kDCPjK7Sb3DzkO2rBrsuLEr9wlOfuZIxEc1SJCkbTTh5l1xg1zW0iKYdjnoOZCu+b
E6+fAD+IMjkqplbd54Wa9z+VWNG/GZne77FUDGFjTcajPJTwNm96lh9rJOSWLtmfOtNdxQrvGgk1
bdllmxgp4z2BdJmYLgcqL2mP8pI8yjAPgYcWjL7jbkp32JMRb28IXGWPk9D1Hya/OfTkWrddNGaP
68C/Y+WgagAO9DFn2cowrc+hKyrJfEVkUXBG7J+FUM8ZFLNEVE7pj3nY92ejGavHxCXpnqI8+Kw6
2ks/1N5d7TV6vnEqD1JDMzr+Xm3VX6cyYOmVAUtsSzKUAmnc72SnDKp8v7a2WIEX5xTZlzZMgO9p
leVfS/cFXpV3wx3Nu40BXrk7Q4irThov/dwpcYuox2o4zUb1RQZ6FKeBYIgLjLV7Ceo2wnhPxKXT
EO0tg/8kGTNDpOT9lY93ipWrhxpKq1ikDF/zPkIbNM5+jMhhoQmeZ48OehD4kQZyGbNESPCc7Wgf
I0owwRsDGHzo9NGXyDE7oajt3bDuHd5cD00GunnRox2uoW/ntl70xe+taVd5Y3eWo5ZunLm3qpcu
7dTHzoy/FEUUfcGlSzuWjgt128KI8V2QUYsug9MED3WlJ1e3Ht2dyU74ew/WTgoyKVDd2BWH8Dx5
fuylN17dRcB1Y+eeXxpfpTj43A1gYTXBQFat5I+xVmmd+/9rHt4cw0FjLY4DoFPch2bw0AaRS/5u
LO5tPSvuZb88+/dgkHkhsCARIgaQzXHPrZi1Th2aTDuNY/rVyVGiGbQSOXfQEZ7ARIRGjK2VOEM0
FWZeE3q7PwZkcDQU3RErpGSzzlivIn6/a5L9vfZwQ/QaSeb0ea7b8oyC2v+Q9l1LkuJqt09EBCCB
4DZJ77PsVN8Q1Q6EEyAQ5un/hbKn6andvWPO2TcEMohMMgHp+5YRy7IOxQ7OjRDJTNPxEsvC3oyy
TA7loJpDapbtpocvODQPIYJr4ps8mwkstr1Bde9lUpxgQzLJyb5UMNeIFrWTXsrCjN5hTGcvXCDg
nxQFvwXYZKyJ64WyQ+ty30jTvsBXblgadkuXHxpSIMBBqUA8hRs+cUEum3p7yYp0wO/d6yIVkqMH
FVYonNoXZo6wKUiNmm/1mXTlQPIvwOOUAcDTgKAZPG3PIT5XU9DzvSoLPQhyyKxcJjwaYceCIgTh
B4hFQwcO0+NsADxsAtNYdvgFUHAbz/qp1Ams5uYXHqwkvpAUWCZdpQ+YX4QJzV69KK02OmwfE/s7
t2A2rEsIAGJerHfnzUdxraSQPzJ3rHmoJxkgB9aTIuPue+6aiHoYTnejnudsBqir7tyxZWcAYCXW
gF79V9cYN7hDhbDKDukuAhiqkJ36YkA7e1oAVU+2DwNEBROqo+krew97KTBMsrC5IcgONQaIJr5F
eQFZQEq+J3ABgPj2Q1b39qnT9hOKW4sPRVnFxcY37RwRBQiqJwjPb5vpka6fy8lkSikt+qwf8PNj
fe6rG+a+UHt61qW5XvdNOXwkPQ7vpZMVQj4J6gDwpcnjMWAVaFS6yKyRHyWLvunSABbYI9jrD01i
DicVFuqROHmyYaCHQ1kejcot+ockurd54EIFIyCfGyMj7gXGYMtZHzeUDhiTg+sHyPGbGXghk6Nf
nZr7qq+bh1G9DE7cnNMxgtgwDfkWYVv4FMc2QHNT3dzgYsKzqKv6R10z7VUF4dsYjt+LuTNeFl6Y
9kcNXWqF48LFJ/p0Rzx9gDNpYJMcI/xycXjHPw0aP4UAxArzyWKhs+6GmxpgY47pYhAFgxLvUwlg
wqODvN5T1MHG1B8T86C79jT1QVYwrInuY69gFeus9I/imuqFuaPa65LeAABjbUMX32r+iQdj7csh
goKAg7fH7hdAInCoYNFaAHPdUYtxCuWsBZlgihrLaLGeJTtEKBmMOLpxX9HcDDyIQW6gCwHvIAZF
4dyq+ysY3c2DWVK+b1iEuyo1UfQHeilDqGHwBoCrGRin79RR38dOI6s1shsd7Et+3tf36atu0kc6
FiSrUwdUwSlpbI7t995puqPOEEO2tl4lHhX3BHOdivQAei1IWVO+uRYQv7LCg8jc9IYU0LKFGxpQ
QSwLl3kRA7L0Exs7o2Sz4aEXtnPSkFkEluKN0jpjmMoSC2SubLIk0WTf/GiHzfioK4zMTIPWk5C5
ndpDzjG/mbrbUHcC5X1KRE+vJTZtqsYroHG5ytLeOdFB4J2lq/Qmg4fzVK8LEXyc79CB2sfdVEbD
Yd6MqgRxLCH9QdStqEAdRNntaoh2l2Kv++mq+Qi95/cmMknluZOEH1oWV8CBQny8BWIKljBF/Fdc
5J8ADutwnX/QpyirH3qad2+xNzHwwih96OthWCsrhrh80/JD46ttU1G6gMk5xIamTQbSzNlQLFzX
vLTuDbpOtwrHG84tnIc4PJmXuqrxHUTGkInfCOoXW1CDYLHlyPomQgqn4w5563vqRJfTuvy7nNRd
sddlVgFBFeRTf12WE0upogpOIzKq1oOJFAp1VPgmvRJintBjTDK195FB+NTLSZcEctnXXowWfOxg
qGzQkV//eVA/KT9OB+WI6X0ap4P83xzUQ50bVglJA2VSRMBr27DPiNQFVQn/E9MuELZPsIiECEN0
AnEJa8Jp0/oZANtulG7nugjwRAgW1d1S1+kBHFC0dsoBq7ua1pO6ziomi1GGJIKEhQKItNjoPb2J
cgLLRrfCG8MyfzRYfWQCzvB3ETHFSXm4m5xecKxu0F3mUUonzxYNBbBzrvswSik7CIuUDXj+fw88
D8KizgON9jjX6HHmz1rVRrrjZLx+qE87LP7HMkl21fSLUncCpYDrcv+9vbD/tUiwmOm6uj3rvq39
bSBddgMoUe1LEGAXd7/M0IVmHaeKgTsJv03X7usrMfrg7n/ZgVO47qhky9lAE1SuPYQSyzMW0+YD
1jI7IjJnd4dIaPDEHYFRLQWkiO7IirqrESrwre1ocWhM5b61SKzGhpVsM5znzdiR4SzYqvIFP+uu
uk1Xj8AKbZIKZJG5P4f1oQ3AOYbjfg58zHT83KxH6OO1Hm6u1nvCqn8d7sPJ5iGByr/inkj298xS
4vlsZ3Dy8CE7pXNRAIM+ZLrDlN2a01NtSo1VFPt5MKez5tZ7tmou69QYn3qTNjRW+kS6ldUBRL/D
q+GGn92ss/b3XNskP4oU+BddpVN6ejNVNRIGTPcMHQQ07sUZ0A3asMGsax4V0WU0WPxMO6xOkeln
B24J/pzWMHYmYMjsdCtLxmoVJTVd6yKc2ZH76S1nqTtbIxLZBqtFoFs7EMgAwcLfNZqGUnVnAHfh
IJ2MUhVn1mPpfNJN98HgqOKPeOfoUkXlg/5UmQU0OwKUrz3+XSDxVPFXSjoTaI2pCA9bfrzvwp4J
u1AuPOo9aFHyI8RAGsSxAZgUzmcrJu4edOIfGzIVnbGtCgBwUWn6hgupV6/8Ue7qqP7PXd31fpQe
4Lfl+Uy6jwVoSgDZZ4UgxN8fgekT6zJjgwkryHrRGGF0TCVy1j7t4+Nc5FNdOQ4pyIB2f1VW520+
dEHSMZOLex89hD6G9SSBGwusQaah9SG68cPQum5u0P0QKfqcEo+s5/oSwVp5/5Rlrsa1Z+XQEAWS
Zp/ACHGv935X/F/qPoz834eK//QxMhmH6WL+gP99mDTv8D75XZ8/fhrfLsE6HYarPup+uvswoAH8
49S/tv1uuI8f9df+v7TpQ+9n+KVWn/1+RriIgdmrK/7jM/378/56dj2MPlSmLfwM5rHnlrnu46f6
daT/4fx5BtDDxx/ol/Ivp/1lV3+s35dre8TzioUVlqS82JfTRu91jpN/LP6ui+434cn2eu+Px85d
5n4fzvbHof7FsR+Gmj/pfLY/Dv/h2H9xtv/3of54XVrDuEGgG6Ln06X/46edG/7nT2vATSUFU+Ef
v/S/+NJ/vKZw90ME7N9ek3mY+Zr87tj/z+vxx6H+eLbfXo/5U85X/o9D/7HL3PDhcs9DudAk42kE
UZcWtnfeYsAE4jxg9Rw4nYT3KHDlFmCHqIwndIxqQbdPRe6vdEddN7d2KgHXYWqdG+4jAMmKFuIA
cTsNA7HmHwPqYgSlngBSe3CTGEs4Vsh6WZHePBlR0R9TERmQn2DDm4cEd1Nw+9mHwTDgcya5qGnj
c9c7JhmD8j1KesNBY8eiPx82RZRMqkrScO9HRAPAbCltrXtv3VEfghgEspKi3M8DuEYXXSDl/GFc
n4xQUMvgAxr2fvQipeUuim5sD1VH4hekgCvkkwv3mPRV/OJ6wxeoNcNTaCoVCcQcQDu86BJw8FAO
BKFIl0oyIgIFzSA9apQ9mp3PFwL6BOuyriajKYhh7X/ZpWFU20EP+NCPWjXv6r4If0iIySUQjOHA
FQIc7kCnGSoTS88NjU34V+S15CWHmTPyQuWjMtPotW88bx/HCXzgawIhoxDLa9LnzVq3yrJXAU8N
a69b7Z4/90ioXd3QBf4CSU1rSocKSLwucqDb30Fs+wLxJeshNhOoqMd88kIoundW9AFSE3yT1/DA
CknfXRgUbC8wYdhzVdCDb5Y2XxED0gKQmjnPPUoIw5yl9a5rXHRwIees/EPTwBB1GqdUk44wQt1b
WHr4JwQmX0LAIOAqZXZPIYSBDMGfGCIPMLk7ItjA1hSm5xfXp8DuNdDRGxGQYbFwn2F0ZkOsscth
EIii6yIcDZkogIqmYhV74Qawc3sJaXnn2XVgkwmDlvBHK3QlN2OUFiAFoTPpoaObA4W70p2LAVwZ
SCg5P1qHsVonqudr3bkYQR+woNCy1p0ppWQFFQP73goYaruyfBVBEtbEyKaVrTJIgGx0ZyEqf0kH
09ror0AQ1IKfkhFt9ciZ7cslls1yq4+lBNhsoRyydQ24djlVjIg/Pi58m1RxLBFPePVduLZ4WGaO
RWo8+oYDi8SpOqblKaE9crbjmLySTvKtk1bZSrfGJqzmDajP73QrJPS+gm0Tnqkou5PfhGdT9cmS
eVYIA3CjfmpB1tx6pIPwzlQUpLHORe5djX6on0hbyyc15EGUiPQhqY0XCqjZATS1cUNFKgLV0B5O
dB1syVXR7VPfLWA5ln+BFmD60AAmvskn8Hxml2Dt8aFL1sD4Q2fFd6xXlUIbabTz+qiLLaGwbcAr
kU4eOuEgngS4pCUDwLuUhnhyzBSKoRBB2GcpmFm4X8J1JXoX0D9yHrKaQovIpjcCjO9OuRBX0nUx
KMY3ZkZqXUXQ6NZ1eiNy6FE1qY+A0HSs7mdXiMojOZ5ByBZD6Qa79i9SKfPI/SSeHM4eRtJB2sIC
6yJle7vl+DuHbo/gsi+wZVD7P+iNbuK4de/FxszfBwlbshjAJD7CPNFJqvgREG2s/phsX7JeIPUB
08tPohVvkFmCUM/gwIFHimbVRHRYI7NQgTWznzd2KiX8q6fKJpQ/WkLEqRdpC/24noj6HKmvbazS
E1zd3/razzduDeW0kYcUCFB7GUOGx/LsIwwfx2vi9Eveutk2G2S9YaKJblj6O4FtlPQqMvNcgHe6
jIHL3qjM3ddUgmYLnERAUjluW0/sM9qwm1s77GakgDPbI+K+us4SFFKYeOQsZDwkN8timwQ6g6cc
F7jvsnAHDUkDcnjY1DSqNgaL8gVUFIwTc1y17pNWLoC6ahrobYOjct8VAlnmUql01UAZ5NhObBe9
p/t4iBGvGrNIAxUjnmQB9FB09JIX3LzqGoQYJkOTmAENhw66ofbNHiKEUJfWdZRZKdJzBcwrpox4
T78UsIU8z7b3bgNfMQ7My1LX6U1R+MWVsGf4qqcXD2msa0GCAibhT15KnxLIIZyrrKmfuwkG6oCQ
djJkVD9DSw9Mb3CAIBmExXkoInHzrVrcsOzYDInhnjxIGgALADlF3HQPkwDkQ8lGe8lK01jGUzZw
LPtil0bAYNCYt5Pc7wJQwnoV1p4beFHUHbwm2WdV791az+/BlojtVSh59qaM9K+mMrpbPNS4lBAu
RRa0zheWYSBjVJABipTDO+3CduMALPOAHHBMzaWKRvebZ7hX2PdAfiOfMoY1gYy9Tftd5iEEQZuk
eNR1wHadlF1BDbHEOzBLRbElvBqP5mDQDdIiiR8Dy5E75NrWQiyhjchfmOzkAk51EsgdeVKsI4va
szskQgZ21BtTwiNwLuo9Kli+RVT6sahayKDrOuVMiT+X9MuMOGw9wJUsAKF6OA4evL4j34YjJLOy
v+DJFPipUQQQtGXbtHKtZ3iPJcuOQFAjooZzCzMjgEnUuFfudIVquMGtKiPLF0abPA/xFKVGeteu
+/67MzTvxG3tVxH5wNs1Gd9CtqVYuwAMu/0FVqj9Jcb8a0ebpoehemwtRZmSwIV6/YnkdbgfJATr
R/sIIV+IoXjlIzfpShkSuIXB/UQVyY7OiEhlGMF2iImyOPUgKa461Y2vRgM7B2uDN4ltLIqC+Fe2
TJ3evep9sGL9a+VYV2H0LnC0KEVhjT4J9RdAFNPNXDfUrFxFlrSW+ijdYCWjue0tqFvOdVDIK5eg
Pb6VJlbKJYBZz2GWfct4a31z/HoxilYi/dn5C1BRioeWQ+S09014vduIxAllgMKX+nBSLYq3Auad
pZ/Qq0I25Opl7NvgWcVb01rRyqaq29FaIXtQNnichQKEXlU8NMyhT3XrAVsF9BtTXnNuMK2A6DbQ
dE7HwTdPG7HUrUUIN/N4rOyN0TXZya56Z6EA3ZQUEpuu2ltWI68ZBISeRgHWpsudHtgk5m3jropW
HhAhy95s3EsPHcmNOSYCLsW+C5c2kIyaXm6tTooNq0R+i0EthJhbEX3JI3dfFap9TbMasbycdjuz
yIcHr8PjUfcw+XBzos5/NuMGpi8gFW25VUZPkAb+nPmQ1WO5Gs6wnE9WmWyTg+VI99Z4DLNNiNh9
zmX3zacde1DwhMFsEiLktelW70W5ZnBIW1hwMnwi3XCK/M76y3IKazmMxDnhXy8OkE4q1l7BAZyP
IZkXCVhdlaIPcsnSzwUoPZOygrx6CdQ4WF8fyqwRCOYn7bpUlnxwY1JCbKphb0PsXkcZgyiQuyfL
zZPvoyM/g/llv47Mi5YdUj/XxIb/PJOGuYFiGwQ0OHQaYyRfjDYFmZ1YgJ+R+gzV8vK7IpM8vQkJ
tcGBSlWZP1pm7X5zUmfFGLHehd9VARyj8pvpJsnWdFi1K4WdrdqyTYMmxB/Vbh26nRhIV163JGis
QsJKqgc4AuA0TPmgUJvVb/gt+ZJHfgMP7LretQqjAWsIkkDtVLjpbykkxp7AfmSQP+AQhKsasbKg
BXGxxRBCzV94x6gAzzHHL7cvQIzHA7cCyrSLrtCuBlzdwmopgbv1pUqdYe1zyMdHoVtvqrCOTswu
8y0M3v2DL9Jk58axt69K/t11IRtj9sZxwrpCTcGG8HtZ7XRJ1+tNN/WYu7Wx+56mRG3mqrlbHKl2
5ac9XrKSOU+5XQTVmHcPxVSC9+Q7ie3h1DktjKxiuw4IYGA7XfQG84B03ufRpvkZ3m7lFR4oUdAK
mW90MTPa8prZwLe6FCH2qYeu0o3I6AMzaLQhQAlZBYwxBIkKHqllNXTNIpXEO3Zcdc+KPvZtIr+D
gBfghQQwCX+zhKdVuCAfgQzedUyaz0VnARvlk68t1LNZ3kDrOnEuuRyuoov9fdSdHRDzAzNxH4QX
wVwQeUEvUDCXn2BvwCvnU+19F6+KIcijsVzD67TdOQTwAtF71YvNfOheECBzddHvC7XqJdbMsc36
BcOs4maDZHHzQKxbKMsZdnOdGNPPbc/YfhzC7qbrUxrfHLcWYGfgJR10PdtmUBg86UZ4736FXG8O
aG0B4flOqpcMwiD7HkqHARyOJVbwyXOnMri0h8NzyESx9GL5SUMjoXBmQazJgI2ELusNAGqoLONo
U8YEpvToous11hK2jd7O8ttTZbbxgRhAaxshnr2Y1fQLx1bdmZWF8RAO7gX3dP4mWij/wu4GcJep
6Lf+KsSsVNCj4eYcs6mkH3Yjjx5gZVEcY/+byJPkoBJaHHunvlpJKU9FZDF4nFrgqlvms1n72aUV
9VPpQjKk88rr2JV/KTZYJ+EI6wTyq7NKDKMO2ihObmFKHsrKtA7dVNKbZMjw/Ty113ArD3ZmsOKe
cFxl1u4dy4YhrSPAW8gYfk9YEjMHd3yTdtcatvWfrdLjiwjGH5cibP9qOXHXQ9H2+A9k9HXIJPwU
B/8QOrxYVVW4pzTttylWDgfhOGwjGxjI9SliAQz5ozL32DJS+dZv/FsihP8dEB9lOqAcRh04FyBX
fuk9gpU1YECvLpiAgUKOaePiPECGQBPXCmn7mRbuq1FDogtS+4uiFJDKjeAXYlvt+M5C8yLxgHzw
/BDSUg7esAuo+wLiOVRRoMQI7q5AUHFSmlgZnisB0RjgREfM+hCJEGlRXvl/jQSOuPa6EFx9N1S3
KrD+jBaGeKfZBTxt56A3Xc/dA3yq8SBKqlvfQcJ8bLo4sMEu+ZLmZJmGg/0WueXJhc481l4Qugfn
P9yMmee+AgYDAraq392SYaVuwTK3agfyMFT1ZxBHwy3mctY2FnKRhYp/hcNFt1C8jNbc5riebaUe
+77+lPEaIFIgLR/D0TagPwXrXzxrduDEhFt4TYkzjFjLFXAxkBCTyZWYFfQB7Hh4JTkgij6R/ltb
1V8b4H4+54m68ZGBx1Tl9tnksK/xK26cldvkkGLLvoq0cd4I5zUW26G/T+EjcGVx/ORBkxgOfdZL
HbvWBfC+F12qukpi8pE1i9IWU0axvsxYIm5CDJXLIlkPOWbN5gB3qjw2n0raewuT+82hhXnHsilC
By41IlwXEhQOASO7JRS/+vWUpt2JKcXpf+1hnXyD6mXoEHYWkesvUsSy1n7BMGnBo1pe5kpnKoZx
6y6RFi0XLiT9YD8GFT0Qp+A+3UK6VwG+ZlbdJyBH3XdgLu47U83PJsFG5599zLR33xk6Q4+mD+DZ
UJx7u48XuN8EsCMuu+YV/dK1YfVmmkm8imzZ77SVFUj6bg0lswVVMV3iKyDCQ4COgtG1CncxrAku
dQ+CEMT74s8xVoViqPxn13cr0N5pvqm457/mPhj3suafEUCjAXy11KkGc6Oul1pxWMsQ6z2tQmyQ
zj0W4uVD9dwVk6cAGmmQuFd84ceTn4cdIUSjBrnqJ9NyL2ccf80s2w2pmV/tvCquKXfgtptW77oH
VrgT9T32gFYEPbFYRyQCPwPGQdewsi0EL8dqExf+8BhWNazrJ9myHq6Cdj6Iz5hogiSK6Hk3itfB
R4DLZxxxNxaVr6mdJ8swKulOt1KzfTFkg+Unz5KXrLvp2tCuqnPqQWM4bAVwH5DcaHZ+A9QaWLTF
UuUE5JRJQxM0DPoFqE5MBPGTDgZeXEZoZBt8UPGgNzWhm0El1lmXCpvLNSykt1kMOzDfcfFXhPne
JzvaGkbcvI+ODfgZsaydE4f+U5mqC8TOm3eg1/oA5Jbu5A0RO45DzpeR16RvTERrDWy2LXCsLACF
4OJHGO4uyNP+s8fo4C/aceHsQT58tg1uH8CdJEtBZPw5M15BCOg+EcqNFQio7g7yjsWq5q2zqEGf
xGKtcAIFG+tHARnE2wBZWGo0zmPLGkzpiXwnwgEg0K6rVW4UIDnjWy4GAqJPmZkl5gIe9Lo0yVem
cl3JeG9BIeE8+r58Kd34AEhKf8NSvXnJ6aWIiuqZIcj5iDsMpArUunYaXsZweCwLXIXIzdTSjvoK
pvNmXi4ayxAb5VXOAd7MBfifsIACG+VBbywfUhUygUwW5oYqDTxQNZdR1Wdrd4Q5pu5TdR5wjSZ0
vqbDusFqr9MgsYJ9OzwsYcHwk4/lmABEjl4b4RKBo6U3QNUl+zD13+6WHK17MUQiQEeOcckNh7/y
NIRVBgRbX3VdYcPT+sOebi2E+2s/Q4DnI7xiYQ/GX1y7NpKaHgy/Sy6AYzqIXabJKgaTYk0m0YKx
S+LT1BcIjSQo7S5dO5rtMc9ZNDmEZZiAcUm9QDcYpo1QAaZyRr8EOk896D2GyO59z/+597tWKCaf
mL5FVGRi6sgWLrQJv+YFgnZmmLqP0O3ON0OJBVzpUjjejhDFYCMXn6e+YJxTrAsnhw4DFBjSUmDM
CQHiunXHC+SHOzxXoWrUOZCxolND/c8GfYTNzUuikpeYNQAV8YQ8c2iHbXRR5rb9jPWOvakEsung
Cy5HuFfvDWBor0YTl4EoreRr9s0pCf3igD0BN3ksO5qR23sOZN7aY8R8CdPxwYgg10TC7rkY8biQ
DVXQdWnlKsy9Z16ZrARDMoaluWGS9FQUSXwmWSkv+G3anVFHn5QZoqSrpk2EpcKOe/yTrsrjqtzG
FO4C+F/ixozKL7Ar4KfU4vRgF6JFrPLauW1/4ppqC0paf4LnDcpAj+wh5OvmuNk2MYyzIOSGWHoN
Rm1gNVggrvHwGPcD0JJqIoxwGyLQtPSrR2ZxtbEjOATlIO9fkwlU5w2gF3XGUEC0AA9v0ATt59JW
bNkV1NpoJ7QBksVLk8GXW3ud6dZ+6mxOneups5SAyNtpzy++COVVRva2ZxJCJ5Piad6H8ILNshuv
IWeKf+zkWVWxvW4E6hlwXInMgW5tOr/Yj7KEytZ0qK+QxYFCbSBDRZ5zZWTrJpMZHDvwq0N4MV+P
UV2uhJMt4JKJ55XfOgdwLeGQORX1M8w0ojW0uLurrsojJZdp7OFPyibtGQFqkGkl8mYqusTLzj7P
SnpTVRRl5Fwyv7umURqYLpilCNUUTz3mareEwPpWo45JFr4YjWee6IQ7pvgDLktJ4o0u9i5P9/pQ
o4fyXAF27SIGgwjR4jE9moRCXXgu56QZl8DjQP5gap4bOMlLEEYgo20yeHXIJBkODgJoz46FhzA0
kRG7IDkMUJHwLFkZfx2j7xYTxrcM5EFSGLCIaxpgYklUn8jAo0PGgMRyZFw+5iJFknR0o6+y+97I
Erp3fx9D8zFfwdO7Ppm1IDue3lTo1zcs68oAvjByc3/S67LlAxHXTM0+ZT2mJWO/JHLIlyZ1+Voj
UPUGSTvIK0nzR53Glup+HVBX63H6OXS/UGBpaRPp4AZD7jQwDGBBi7ARTxEF/lTv8Z97c6vRIStB
ExOhVXDpmq71LqUjfMyeIvU5owzBBGm/JA34U2PLBabQbv3c1iFC7ujQMxjpQSMwuvVpJxAZgi/e
4HCC195ad6ChPUAZrjD2lD0Nk602WOBIcJAdvAzze0FXIzeRbImgSDJNveauDaXeIuFlttEN0MmH
a18GX8ySMJiHGA96vqovNH5O70AUaKnTddX1uopL9nC/9LrooIdupJMluB827BCC1ZASdtRzIe7T
eB/6lh/oos2kWEkIGWz1JIj08JCmAzigutVrv+c0sp6tyh+vQ+s85pmhdoXPwfzOOqiOgVUgEG2H
Z3D4cy9vTCReanLQ9Xozd9PFPEkhgCSLKpgbIAmZbQgfs4UWwo3aUJ2Q4FzcDVF1ndbExbuSI/8N
qWNdNzd4MYJtLhDzwVyHoK2565LkXUDX0/IXZuNdaIPoioaia4S6BqxzEPX28Is86yrdqOv1Xgdq
BeR7QAP5Rf755xG6S26LmCzm3tXUW49FVLGuJ/qa1l3sw6zaE8hFz5KOuj7V/lzQXgP+G2w24D4B
lEVw9yv0BcZND4/WTUuj/pW24+YelgTkPIh46pyKtqZnRlqg2ksLPkYsOo5Akb2Y8Zhs/RHEQKr8
NSZI5oG3wtsWQ2ceDBX9xx6W0N72d/0iJzo2+l09QGqqv2HyDc0ecTQE9JD0hIRNeYnQGcKdnpC4
vKTbKLRkoFs7g0F9zu8vMN/yoGWGdwWmkyDFT0X96gCFsMUaE0X9YumLRAVSwmaBZDGfKCiA/xuw
XYaWW3LUp3C4aawzH88W3Ur8KrtyM9/QMqIXB8mwuwLqQE9xI63jDwFUFA1gHI660c4gAT5AY22D
SIF8aP0G5KrMj6GmhiIUnJoHkd6Q2KtvuiZtmul9DnV73WbkOYRqfRdScxlcgTP6JpHDFytlT4sQ
L492mvRfuKOxtnjRgpGKBAlLQyiJN5S8Ch5DBY2rp8okIJg76rUJK/LKuklgMCPJKmrRq66bFhHF
jlSf7690hNZNSBzwNrzdqwtCLnllD58qLFOXYe5Xh7GF/XVcJVdTOIfqh45rNukXOKNfnK2wNTYV
G9x1giTwJw8+kB08pt2+JOt8ON7dDRMFd5gWwmZJnTtHHwzVpUgS/1lQqB61+ABwCH/SwkpwikIu
hCb30tSmS7bTkOefPbXI0lz6u822HAqLGIgIaQcmMrh90Ocw0qyoCwPKVrBzW0PUalIa15sOs9Uf
PcDghEUl9H9aSe899EHzGPoAZkC+5+cYQ0rJtbeRPbRAFwBhKN0biWU91VyOq9DoizUCIBbUIoZq
B2iIDHSrW/bpWanwOU7R14Q/4pPFVrpJd2/q8mIqll3uvS1o0xBoNe/NMIjiSZcIfouLhvXZlun4
QuWAGmu1plw7EwGPTJtqUrPuYq8/YEIV6FI1SVjf96ZG3Q1xvP4AEv2PHlN9WvF2wQtY4Q689IIq
rqBGb8JqTzEABgavfoes3HhyosLcDp3/1A6ZedJVDGyFfunEiQ+pvcTB82YAdaVSU8CgvMEdZgBV
sTTN/KRvgHEQxhEzrJv+/+sqKL5Bu9RG3me+aX5zENIi93tI9/JhebkKzb5Z2QVCs8F/OyAOR/kw
n2U+88+DWCrUVlZ4AKm8KPcUTNC9dFW510Vi2rCcLrgMkE6gMGvuMUGUQ7Fy8c9bOnBPW5UxlEQQ
qA0E6JX5qsMduGCSqK3d9zZDMJKPZ8P/di8ROuRHr1M7E0G4dWTn+PjTG12/vfXL3+FWvqjyGhf7
Z0Pfde1Z4YGhe9AMAkrc9ZN1i9zWte/7aI0/mxWMJrIa9ZDHV90wEOcKl1Z+sAafn0WOvLsa+NWT
ibHzTQgicoLpcT/VSWTzLT/3AwUFnqCypfD20FZA7i0XzToyoSe7TEhonvKJQsJFcmCYREDKgRQL
J8JafZmZFTlKE7K/YKuFCmZ83ZvAo+lIQT5eulGG/HEJAR/kEBgiuGl11hsDBpT3vaaxNywCx9Ae
vD4AE7s+D4WDiEocgiLDSwhFMiznliBv1ecmgmcOyEgQsVbGuIz7unq0ZQWb59Asnw2bJEFEaf0q
HKwEMdFtTmnG4yBuYMyQAPYG6EeLPzIdYPnuQd4TgSMkk8JPAwyDlh21yhejhJtCJb+ETjheSUPN
jQehjDUgbd7CG2l7Sn32mLogEMu+LDcFQkTLQqZBHIkBnEls0tzq1yaH6fn/MXZmS3YiTbZ+lTJd
H7qZh7b++wLYY86TVKUbTEpJzPPM05+PQKWdlUf/sTZLw4ggYJMQEXi4L19L1CE8NT3mwfSclYlM
TAqZ1ZpE3FhKwBrKXdPeYdtXYWIVO+Qf+l1sS6lfSxqrzSBOtk3UOPvJGoLrOUD73HDQ55JhUT+L
TQaAGL7OvLwJyfvz5T6fYOIxnI81rhBXSZv8Rg2L4GOi5AeIVkMyG5mCAyfyRatQx7MykO3oaiXi
j6EylaehnMvtqE7CDipMyYT5wDWaVLFda5xqN1cz1bOUvDiHkNWf4Zv6uXepEweSck3OFoctFSgd
GCaai41oeTnxUndpIvag1i+AJFrzrleHz7M2mbjaYq5S1uY/d4lCcSt2DLp2WdHToiyaij1RJ80d
ib4vpBx3B9WJq7NTT8PJ7KpnLXDU/eX24zSavGaGl6orASFO0pWurhJfwBfO4wr011YouLkY30rF
rABvRIbrGKHkMVl064zRnevWxsl3KSetCSVFUeSnEagDbl4UBBuZGLZIDxAXHRc1af9U1ksTiSNq
3IFBOVfKfNsS0QdeWu8aPeohXeuTo5Vg1yUl2A/PWApyBsywIvMXaYFieyPi0YlHLDZbo6BTeSXb
vqgW7S9NWReax0lCNSwdivzYrjjlWTHy/CgeYMnU2pFWyQsYe4K+iJqujx2OiAJVq0Kr72ftZox7
YgRr/eXxi5cp6rZXdDl8OXKpE3uXjXgvl+K7dn0s8867yAyOOrQMaFgQzucFX5pJoleIcg+qaN5u
OgP5OXtEdmpYabIBDCt3fNlc7l3UhX1v/zxRlMWTubQWe+9OeVd8849fzlOGhptHjpCVazo9J7pm
LzvRAzpLzRZvIK/fh1YDL1RnTNlOvC6c3cX58qIvRVF3eaOXoiRVANIuL1wceX+eYzt+UZEyFYdq
Ca5GrmRCrF0J/Qebhhgd/TmX2sUTFcxE3c9dPQfajDLL8zzgFpzKs8HcfW4I39M5112xQXm2flvO
Yyih+w46UvF+Lo/rzTDfdrenWzTmbnCCnaW+zjbG/hDy1V43yfo8tPV3flf8XZ04QxwQp12Kog6P
2M9LySPBYVkafwypc72NVDEmxaZfJwKxZ4mkHVEWA/l3bX5XB5UEr+Vy5P0viCPistsvzDnYwKZO
PJB2eIHWf/vyTsUgFi/2Xd2lKPbenfa7un97qcvl350WOVaNyyYc3HidI2MZzcmfu2t5WHuQmDPf
HKlYVGdwW3BoznN2xamivF1EXOnX6TNwC9TcflWKPXWol0PbZ0dx8RrGUH/RdhJ0l9t4FsNUTF2X
j8K7ustIvrT7XV2prJkboiuKhpfLiLpL8XIZ0aUvRbG3jfhL5bufulzmd780KCqMgeFLpnWwMa9f
0232e78rzn1TuX2J39eKBm9aid1Loyiuh2WbyEcxx775LdHq/VWxvIrTELxeJg1jBYVdiuk6sYjZ
RdSJotj737YT54rTUj3zl0Rtj9u0ern1bVoX9/f/7Ir3EYuZXOyGQJ0A8Hy5PAjxqRF9u1dQ/tEG
kt/lMKQziyksI6DWXYlJQpRzYIsrgPLXFFejNNJ3L5epVVzrt9Pt+qG+DDTR5F27yxgTB5LQkYhv
z/L2kX83jt+dG+QSXiz5vN28WbzOlVyeVuN98SAPgdFuJHChLtlex9HCPir2fxtrb8yDSBgY4kYu
G3HXVpigKq7tTIIbe/EwLjO/KL6rU8VTBL0mjLM2iuSdGLOF2LWBRx91vF8HadI/zwDbF09YW6gI
SaT7raNeNA+c/nmMYFWNW/uNDbrdvXiP7aBIP03NTBig2zsVBqjY3Trz5U23yPJKQW8eRaeBrC/z
paWYIQ/99UTEf7y9SlH5pvzrNYLn05plOl0609bHftm84vLiZy+9VeyJOnH0d0VR97tLZWqrQ5vi
6+vaXtycaNql5Z8haFjWDLW/TbdazQoPYgEHFC9LuHSYXehTvverdSdmIrGHasTbYhnl+c7MlR+h
ptbntMcLCTKvPgcwah6DGE/DzVDbsO9ExGAUaYEzYaiPbz5pWMV83S5fSfFpnMokXbyxLElyJY7g
gj54vTwYsSc2rQH6Xyu6fave9QnZ+5dvtASQeQ9S8VY0lCZD8dHtZR1EOjWXXr/KGajCY0uqE4xc
YI0RSohj87FuHVLJp/og5pylyTBlSjLIdwOPTPReMbIdo+djtJgm6/w+/EuCtQ4Jzip3+7Y1fNFE
aeH2hwaRD/C20Rt+v5sUXzxJscEWgjvDOom7FG9mm6pmBHJhzbOfRF2dxI6Li+XeNOZvEVk1J857
92KyUcqJiX8TQzwro52SDB034njypJ7FMGmc/pj2uIiWZbrCUMrxyqmob5Zf+WKkO9yNsMmvr/ty
fxK45x0kF1/QQ3oB3CHtWiQjFq9DhuKUyLjr0ATLXKhs/5ocR9sZ7VyfMfT0HR3gT3Hzb1Z1m2H9
pnYbasLcvvTvsbXrFSqBZ+GXzXZ5ioqVEhnpuqMYXtsjW9eWom+Li7ybg7bxLSrfnVJJhG2jCnpE
1uIzYk9I3gjDNCj2pQ47NOpYxA4Rl2KSJ/vLzUe7389T9aAPOn4gUKKk7R+NMX8gcOYqcNnkYXBt
JqmXL92Dmd+XsWPtxK+mUHquEUcXuvR9WLHupgfRWdbBBa2UaxgVwn3qUSpblieZftKjRtsWqdsq
drMsxEAU4/xiHLyr08RqQbTZdt8dF8V/b2Bs54huQPh2L6dlcGjjcU8WmbUtl/6t9WFqDbzbRXvY
JlqNx5j92XSRcbj01cLUPTBD41FUEVHneyLmlG1X1Iqy2BMbM5RoFKJggf047nV1gXwDPR+9NXaX
iWMzg0Xv/WVyq6XZnNJmKtGnxfvxyw8husmUmKHbI+1N1kz2ZgBeZlExKDd7xlnk5MicgnvR8Jw8
mo6iRwKAmUk1UD2IJoKDomR7MfzEGyfS5qpDbB9F1+uWYWsgfjvD6eYXZbNspqK4s3e/+7u6qHfW
0Gx83Q18mb1qMuU9KK67bTprxmEPd+W9uG1xNbMNy0Pe/XSniCtaUyvjQoo+q1GhLDtLWojmZ4cF
nmRx/M0XXtz39qHcRo/4qm3DSfyHhtLG5+XJbHS/a6TyePF85IOm+v2iFO4bg1hWUcCsdL3YuvWb
LvhmV9y8nhalH3Zab7otLHDHMrf4SIA52GcJvVB848X6t1XxqUlEs8Mq3pN32Z2S4aleYvOQtfpe
KyxsU9GbrDaLSLzpoE7vvgbNqkFS1yps8+vKWowI8cPIVC4EfgDjXbqf6Fjvu2g79o95GfjI0x6X
Jloz7/72Wr15gtsTXT/+Yk88RRmgt9tOHfq5v6YtvS9nv6xjpr1flgJopPOg55+Y6fEFwbC2mkRG
YcbHCUAB+pHMwmINuu0KQ2/SI5Nww3qNN7tLUOEkqIMYIb/4qMNo6YvWogdHYc2jFeUOEvk1620z
ccTvvZl0LqO+wdzz8ylUt4ckHk0bxZ1fFSr01mJVb+BImOv0NJAtt3h6ok57lQC2GK5a3j0ZegIQ
Zvv2j7gQ0Kb4/MbkmoGv7dIe9i98zrPpOQSCcfWqLQ/DRBFs/Q9/Pqr+S7c0MOQKG1R0S/GYuatz
BPf+qijg9IfL83cUAknJ+r271G22bLf+X5AjqpsPpFDqbwZ83rsMP9upyO9ElxC9QXLmhWE9euNC
ktAR/RbQQMxI4pfNyYp3kQXT45tRI3a3TWm4mVpbx3ztMXjknF2N+s2pgr54NWClRj5oCslA04zb
Hdl5fVv7G1ZONmUkY5Wtk5x4HWJPbWBlhLD+10y63ZQ4tnUaJZWXndgVlWIj3prY04hle8F3u8ut
h6ovfSLgf6GSpG6LOjvWC+BqUjUCCtUD1LfGv312Vt9Jh9aqetUboaIUT2az7MR8pNcA149id3NU
ipe/7U52G54N/WsXZOPpstZD8QBDTDdr990icO4CSFmXDBZNZXki/zPfhdnsZmYO7A6XUiT/0KPn
iYDncT4Y63uE2gcQgegnYtraXrEFDtdNr3p9dT8IG3D1o2brplg3CyR4uzjMPooqsdHrqwE1gJNo
XkT3jsMtZ6sVPK0j0uwaxCbyF3n5MkTXU3OnkgLqJ8V+qPS7odNAtkiEVS0LbESrTJ5ikuaCsRBm
9VEHDw7tZuTqDZ3HJNC3Y7HVu1KjoJ0JmvBOs830rl807QTP6n24KnHFSbEcAin+BpjN9AtpkHyn
hg04BJiEM99qCbWH5TPcqYbX6c3PYlURzIKLSPPi0PDJy8/OSW9HR03TpIMZxDnptQQqysXWHvqq
qfhexgRQ1yJKO59i1Wj26hK7iIQG98v8vGho5RXg/u7zDLiT7OQWajyE3wZp5oIA85x9TMriUzr/
aMFN31dDZd4bHX1Fypqe1O0YpmY7dj62pLD6oG5lZjjJ3fRA6zCgS83koUohqZjdfI1O9VXB4qGV
IVdRYQGIJVkHp2Dc2snicKN+7EzRbum1oxQ2yedK/7RokXxA9tf001F6VNIQjjiJvBmt9Yui0j6Z
0V8DmUPtag+joIRUwBrURNaWwP+PdswP0F+S6z00PzRk5SQvUTBtQVr6AD4XH0qz0KuzpPaXea+k
6nKW7eRj3E8kNeVIIsHnLrtNUo57U9eT60FBuXrV9Ckkk7FamrdFGLrVzOTYmzZk/kbSHRSkEf0s
qTSEi8PiVCzKM/ejnSdgBWcnIPTI+CuDgQzMXGyBwknkBRkOAmsNvyeSEcVmzAAm14s6eOZ6BXEZ
S7S2u29LQaYCku3Zi1N+mSoSc2ZntF7itv5oqB35o12S33XjBEIyWuxbc5wLT4+Ndnf5wG/LKEjw
U38h+8HrIVe1+qq4hcvNG0MeAsq/V+r6SrWVsCK0oswX3+1eDxwvN7XZM3tnus0iJfAC6CJ9ey3K
mnxPdkIFxEc9STla8KgeEu6K1XmHyI/qtSlpWaQu9KCJK2WvFnBILsg21IfCydzM7hX0MtP+mFcD
FPTxlPphn5q+tTSkmcqxi4JveHvZ9ORenZ0iB6TG2611YmasT9ecs5s5MBRkeOByG6TmASEI8via
SUOmzIO9O/ZUx4jczjYfnL5IroiuBC6wXJDU0kA+gtWm+LYfgk5JyO6YEugQb7sRtO22mXUTtdjy
PslUA6Wt+GM3ZAhnd5Xh1nZ+Sq0UEYDQQhcVhRJg9VJ0a1dh97DoTffQJs1uGCClEyWtmJTrfNRO
edWk1+m6ySxo8Zv5filJ59GdCSxu+B1sSPGwLOmxKa3pPKXK7rsBpyiAMvuUqIN2BSF+fYRs352m
uvRICY4QYDb4BhG52c82HcqGHMPXg2pypXoxbo1mOJhW3p6asQRUxofvSuxdNlUQkymkpTuzRzt1
nCbXhqzyPqDUBbLuN5ZRwsdrP5eIBYFkyG4do2y8xoZd11hS56jUcutDQUhqo5GH50gbvLCypde0
dM42yqMzlB2d3AWvENynQBAacmbKudMPSZIctLIkS9fo7T+TNH5SSjQ0pSUcUK1rCepZcA2MSFhA
sFzJbldHUImvJPhSURlHNPgIVcHk53VlERKsmyEgjCvUKk0pPGd96BXF8rnplMDNMpILohHq0lp/
0o2meiYflqR0hyTUiteY92a4s4JAc6u+/zwEJWpGWfpZapKdbE41FBwxboG0j/m3nesq6b/ocRnD
mBGgLBPQl0yTmHtcmKephliYLlqe0lxtkSlyHqO8u5v7uTv2JPl5IxIH12S5PdYDQWhJctyEOP+t
qciSm/egYsnqXWkBmKfxmsiegRBsl0qWl5pUxxqBz4aM3O57p+SewoKP7DTgYklgH7rVDmihEia0
sKZIAII42jUpcA54F1jxEPPUOyQhU1nzqzBynQTKT6W3SBpaOyM40N5VIe31gN477lKHj7Xazwcn
7xrXLMGyqGjhpoVlEBTn8SlF/gKmPodaHuU7w+/ytEMVanrA1TrplnnT6gFMhS0JPXBqx66qGpNn
6IDP2vzG0pLqYyR1rwrpbFcBZf0F85d7RYOv5t+tAyazppPgnm2lEZQ4uVKhGga7tHAJC7iFpBs7
oQW9aH9rRA9kKvbqBINC03pDqrMKTCu/HwccpnnJlJ2WltdLpH1LJAQMWa26uqwY90pofnIc3ThL
bW3cozb+Y5CTdm+ZOrqGqafVsX5scrwJSfxthJEZeYz8k1mPzdGY73PdVvY6CiQe4S+GKYhnl4wj
7Vypi+p18n1WVZ3HdGhfZ73yNR5m2CD6BPBa0Ga7simTF3MJWG8Q/sePoRAQU7TqWjHRr84U+wSM
FZ+FNodni2ysa1mRaiTkYTpWBtKVFtJactxCqvI4r3Q2fd/cTmWtPBZT2JyB5v5IIYgoDW8i/erQ
m9Ktkn+pG1N+gVh3PkV5WfumIo2HVMH5aHSDeWOtm0LvH5q+viqDSD21TURWR6rOYPrkr1UVWqTx
KNquLwi2Q9rpyk1KoByQ3JXRQgNhSAnQzSb2ajTvvUyDqFUrC8djLJORa5hfIsP8WgZhtk+dQtk5
ij3utaQ7LmZVesagR+TijRNgj6727XxyTnlTHdoGq6whiY+V2FGC1v0aYzXwEnW+z8ypQxE77dEL
V5ydnMCQQpp1d20xEo+1ZL50Q10/mJGEW2hS/Yw0m500ou61dOqnFPFWvmwz2EkdpJvWpO2OftCc
x85Mj2Gh7VQ8o1JoqDsnU5/KaViuVESh3MyY5IcsJM4alOp10SDwYCzSSA9D9C6rxuhsqd+gI5Zu
OyMLWDfKcG+k8sRXYPhE2iw5vbF9BlqOBsKvTWJXS4PpSeXswJnEdUgqX56L+GMwzoOrtYm8z4NQ
uzZmVFnbecw9O72Ro9a5X4aHSgeT25LmALgWrw2iE/5Q84aWSev3mBRZMXcQ2mtopKEtvCf1ipid
gerUENlPNrZrKeEQjVvoZVTtJRsQbO+H0T6tspc+eAKJTpydSk2+lRqr8bNaqlwDpRzeTniMZW9q
GHYLAmi+UmlXhhwZO2A9Hvn9yH42VnwoiXr1bTmRmqD8GJ1R32d9L50Rh5p9JbahEm3XaTZRczd3
PgOQ8Fq9IFKC3r2fD+gHyzUz4lQ2J7RCyG5Cowvr6JiiJOZlRvmktMns53hmLaf+mig6NEIkqbhO
NdxI6IU1WkCusFl/ynSZIHSRXTdVa98geWejbJV2+6iFGwfdLuCU8liBe9rVITC3Ocxv7KkhwbrR
x+o8j9qL0UQDd6JPpPqb1e0CxvgUzRYQeiNvnxTFbJ5S7F45V5M7UTVgr0HPjfyxODhU6fgYGJD8
RANMDU4ieWFrT7ioONPI5+VGUppHfeqbJ7BP2s6ZQywqhySNUCnSfVlJaJogQ1FPfXBiRuOHQcqv
eHzpqh8n+bZNAkD9dg09Fa/PF41Fnab45qQ5gEHJQoMo+UHrpOZkGxVR3y7jkRttBwFHnUR+FzZf
J7OAX3ty8luzHizZneQQKYwyeXxTJ3atLFvOWlSeRUmcxiBHo8mcr5HVInQxjMOBRAf50ZS76dHy
xb7YGGELj+6I6+5SVyvmn30YJNcOGK7HOpYn6EfHl0uDcehCP2sg4LrUmf3+G1LpgMcHMPC2LAdn
1Um/Q8QQPgKECh97VLH3KfnY/qVOa2qS11qAe4WaxSDBGvswBnZ7K85YSm25xdY6iJLYdO2IV3lW
dfqrHT6atu2rVhHfDw10HKqppSeVHJfHMsi0m96c70RJbFoDbtuarIOjKMpFMt9OCze5tlfVOnzq
epIWUGC2DqKObIL+jhSGA1b82oJmc42SEjm45daiVvLmvtVRMNuuQQsA2L2vj2h9i7qskGq/yKVg
V/c/Kqm3HkkItR6dfph2dh63iL2jNwMif0JfR4oeRJM4h5m34IPtyZ0Kxhz87XVbYOaaIN0e1XYk
mIP+mSsab5txXEnEi+BYheRcl732NKroLWMEDJ61Ficrj5+q5CCPpvaUYs88yUsTekhh9CfRYGQR
dUoWCfHutb1oAntKGjgseMNJP+WmGj9KlVOclRn6gyxt4sdk3VQrtLTR8xJPFUWxsSNWqDWwyjMe
sSpFVgYqDRLuB1kvPQCF+nOFeIuXayoWY1Nozxhz485QUAAVR3lAznFNrfdKZ9Gew9Qsb8qpehVt
kTiaHoM62o6l4zeZxzIvUY2kt5leF13yI4WxgQTpJjo3gdXeEeJSn6YkyncRiawZwideMlf9U2uM
6Z1kseBfS2LjlKtqZlCNW10Q6hoJrKw9AhU9MnvddGq5J/c7ud/OQhxpxwQ978RBGVne+xqd98sl
e6cwXfCkyknUoeo1n6OV3V+cIOqCgQT/iAyurYVNeKBApnInipMeVw9TQLbbepcF0pl3uRQf1d5J
PBP6vFOv6PJT1QGJlzUWZo2dKk+4vJSnyaFvDVr3IKrM2ERofTHzgzghmMzhetCmrxhFypOoyhLn
Rq8YGKJkq5YJgEkadqIYmzwsuR52dZkca7VRbhy9HR/1cYLpo1L/4uM4PorNYicowxidsn4wf9ZV
ju0tpRLfby3m0iauAM5eIxZwSCwI6KIeiWpFCaLv2nAjGFPKWf5KYrb2kQdg+5JepLd6bUDxFynK
gTTs7kHqUJkrO9X5PNfRSV+W6gfK1eepkOKb0Uleg5WL2cHMvrbWjVlbgVuTVXynacRN6rpsn/oq
+WuuJB5bqC308gIqjtr0JSeO/ILU5NvUFS6CqIHFY1Lyei9LeuPqRi4d7cYrJvW2HhTI5JrYOVpP
fZ/vHOkzOEX9DrnFhgAtieaTqZQfW905MTbDvRVItWtB7DAUyqNlQ1DRvbYZkk4jLF2QQ1u4PyL7
oRggf9EdrYIaOnSO8qeiBTgcyv6MaPIT//q+Ucz4vmR+XFL1EYDn7JN867B0dKYbY6mVXTobMIUs
iWdHWvp5SEdzPzYJ7oayIPxqWDtUlRVEHPG5dlOkX2nkimpN/H3sVfkcVtar3aZXS+nEO3VZyKBR
6+xTaB5kW8W2QyyrxAvsOUktf5QzS9pHSWwR883Tuy6WvpHxCJtMHcP0Z4GxjF4ZG+rHMpju9b5+
0ZV8fi7bTEJLsf5aTbl8SlcRCNaTqGyiInlSrA7KMqjRMEZ71U3SNLkvSBkDsy0HX5zxHJgmVA9D
lm8bBeHgWprgFYurxRXmdKY1BfIYhAvjaXkedXgNLcRf06lIbtHcSbAQzWKndEq7P0IyGn+zIPfw
5Co27wpIMtYAsInZVn3T5mj62M7WY2oY4TclTz4Who28VA7/F6klRB70OrpS6ik4W0OTHRt9qm6h
ai+JoEDDiR0aPim5UXgxAOC/HEt6sYZq+aFAPGOtykdFkBF2hpsAdffZHZMqe7HrWfeXOGqPMAko
rsHSAEHWum3OUA9imoUyoiRphaZgFAz3/dB3z11gds/zmiJm5sOjKGVqwZI0kpcrUZxUpdpVatXv
RXFEPOyUkSHg9l3RP6fm+kEjf/RytbqQ9qlqGfeivRJbJhK1RgVXHz9l6Gm+j8Zk2omiQ/7oFfoa
rB3Xo1HDp98wZriLKIkNOmO3tj7iQluraN+RIwBBvSia3UhKHph2XxSRwlmuQzz4P69m5fr6BRPH
xP0ZlfVpMQv1Rtx7MJqJPxB831rMecMq3JnxUqw/VfK9uM2M4kWUumEO/UhPMzecg+huQFntDtBC
6uZJV+B1oE5skiFQfGUOgXw0puTPZNOjayiHd4gDw7kPg+qdJEvF2ar1+3f1ohiRiWoMy3w9dDgJ
XFEXDh2WCsD2vTh/JPYDxt5Jdv1QO7fzVMuHZsLv2GoWHVpUig3acu4gM7AvVTgIndsSQL3XTYm1
XUAcFQc0EuNPWTb8iSr9rdxUAwsrtdSIoEfmbRfNz7MtL6c3dTM5SntWtBAOrE0KtTFvlTbiFAtw
g4Xdfb0VWZ2gVJSP0XH9/BAEag0PWEfN6ms9R2vL4RZ/viiIDeQ/HISSBIG5uSPgIsrikDrP+VVM
RpKaq+atvm62SwEuzt1RVayDqOzh5yM/vR32SZ0ttzDdqmey1ZA4pSSq1EY9hoOx3E/RfCLFsoZn
Z9RfSNnHDurlrYSc3wGrL3joIkd/SY1kXy9m+ShaNkq+W7Jp2UrxXPttvDhbqQKJi1pV+SRaogTu
NkszP8VBZbz0KgtHvXe2Y1nzTQ1YnC6OYV9BB1S9VLmyt6JJechGu3yRyMXu06S9E8egIIWjDO3s
myar8r2eEm7Q7eaxROt3MNxYBaeomTbYTiltCQMQoM5Cy4+H6ilZULVro0V7BNPOiiGRV9fn3Byh
qig8+P7p/3S9jMXdUR3wq8yDErqajdCRVpX1yelnPoGabN6TgaRcG1N7o6350+lsh+dxgrtTFJWy
VKGVMTHWDGAeCeKCE0Q1HsyKth8BHT2k0JgdpPlzkzTxa4j958FT1t47MAu65POnkBBa1YEB9NFu
4RQspaTYVcrSe0W+JrcUxVVFvjhsS3CDJE+10huv9I8TiyrjZdDxKYTkx0ZZKn0C4E+eH1qly9QX
MT7l2U1ubdXWQ3dAIbKxVfl7Kkk3TqA1r7mT/FkLGrIZ3aw2R64Px6p2RBjrFfGSRyNUY1iH6xSM
gJLehVqg3TgVHXutStaN2LPlRDuQCJK4AZlesCoFT2RwudLUOgfUrJfnqezuB6cuvyTEEsmIyRVX
g1zJszKpg01P6a5VtbH8RbMgLbbqGdSgFOOdbz5ZpnOXBwczTxsQMWxiRKXITfLLQpIQ3dIKLxry
p2wm2aWskB/P9H7fK3a1y5n7vHAYx6NchJZXmYkKcUjZ7JsJ0dqxCKKXYkiVo6mSvm/OQ4pYRn3I
8j7emdqpqsbmGWIpvjE9pJVQrD6IUucEH3tp6m5Ny8xe5hhaKLKRSNhei6kU9Z6uTPNpmvFAdiGz
55jJn4J00A7FkvcvKmQeu1YzDbCRo/mUQqmLs2NdMTdg1IeHPFazZ3UK40NoDdnOzNr9hz/+83/+
+3X6r/B7CTfrHJbFH0W/YoOKrv3XB03/8Ee1VZ++/euDgRWvk4lqaYhLWopsqevx1y+PcRHSWvk/
xJnJtUii+Nhb86dMNs+CyrReZJsnqE6By8elRDR3LU9hVFyvbdS4/Cs0Fr5rVa08hEz8fpkv8rYn
6ko9D4BRcDRCb483ieqoaAdZIZzA5DpvbDvzyrFTwX/L0szIj4JfR2wwHjA68vZRtGht0xX/+H/+
4z9vxZN4LauZbx4ZtP8s/s9zmfP33+s5v9q8a3ITvzZlW/7o/r+tDt/L2y/59/Z9o39cmV//eXf+
l+7LPwrQV8Xd/NB/b+bH74z/7u83uLb83x7847u4yvNcff/Xh1dc7916tTAuiw8/D61vXHXedJD1
8j+Prff/rw/u9+xL07fvT/j+pe3oO+p/WJZsOZalOrqjKrb94Y/x+3pE1f5DsWyNatOCeJGMkQ9/
gDfqInqYySGFOUvWFUNGSN388EdLqux6SPkP1TA1h05naYquG9qHv//vnz13e2G/78l8ypV/9GVL
1i1Dsw3VgdCSg6zg3vVlZyF3gt/xAVCr+YRc41NU5dYNekJ3Nk42Vxv18MgnPPNCqXiwMvV1iVdO
UgtNjMRIrzoVYdRpQFa9Vxr1KlsQTEeAlalRc5GN7+DxcAd7epIa27oyRlYztvTUBd19NpuGbzuP
qkaWSKAR3kFlzg2W+GpG2ZNUTohjiF5+7ZHL3YXFV7WH2m/BrVNKyPLOgeVjFpRgK62nFkcv60UI
J8Yq7txSRSrZqcbE0zVi+QnJuqicgvArVPzCrMgspf2kwlK9z0DewLv+sbQR5xvzNXwCNBzHKgZd
Kut3Wvi5qB0gxuGwy6zhW034L2pIYC9PNdRrRxYmBwS0gkNHwmmyU6x236I+6s9m942A8svctPdj
8XU0+5XrZofGXedqhtruohEuTNkIYN9Tdh2hNI10LKybiaSRUTsuWCDuAtzEUaczwEd41/OPnQnB
ht1q12VtQdbMlBrBxDSlWuY56A22Mja3nsxnEJMwfC6veDPcxLG/xyxXcBO3uhfJiJv6SgcdfRyE
p7EqP61vJMuCH3phzdDDkFbEMuPcwNEA3m/8rMNLoap4HoaPgNV+/ClLwMjlsOMTRUxjznd9Of5Q
JphGcWRCqd/ew54MGbl6P0Ydkfc6D1inNtelvLNIgj/UEQK9BVGltq6mq4/50LU7ErZbb7Yyf7ak
5wUvrFe7faV2vtUbijfDpQc7wPgpMKvHqQyu4AAOfF1eBs9up+ciX45JbMIsSEPCRtozsXoPNOx1
lM87uTe+gG7uj3pTAzfBa9E3w5VDli/QvWp0rUS6h46/3Dnkbu2qCfdW6OGjMs6hlgwYn/ZNANdN
uED8I8XOYborF3i0gSjF/hQ3KrNyaAPOTF4rGOtIwGXpFC9fJdZs+QyBTz8a1nVX5l8rwyQ3IQIZ
CINPVwOyCWv8z4UBUGZqol1g6db1FPHrqtIdGHLn2gpjryf5DQ54WKcyPfNa1o7QT6W2G/Yfcd7I
rKsZd1kED19g/6nQ2xBvhb1mkQAEK9UXRcakaZLXXjlBFfRtgvkEVYnwBT9N7yZF/KywJAADokn0
FxvidtzytomfLRwN5DEGfQJmHOVgTuK9goIx3WnpH9qoO0qZlXuQ0pZeNX9UjJHQIMxKMHFmihuN
B4j3IYRTg2XXlrJKKNZY/FGOX0mPj/ZGH7fukMoqRIzmK1aDfeU4i/p/OTqP5ciRLAh+EcygxRWi
dFF1UV5gJHsaKiETSIivX6897GF2etgkC0jxIsLj7H6tXmFfFNPtUzM1SWoohh4SBqS5acGOMU2s
z731qJMKLjs8WqYBhDS34lr3+mc7341u0T4Nw9omII9Ljjf0kmH2vuCCfFZWIxOHLuCoRC6OYDOu
kRydZ3uGxb3dDXhayyl9tW66u857rblLG67/h1Et8IfHSW0UdfYBXodka50mqbt/lczSx2Y1LhAH
3QcA82G92e9O4CE9yOkMDDw7t74Wrts639zGf0XwqmObmrFi25yT71SJBSM7rsz5g4Gne9Y39AKW
fEnrgA3oKZ+182hN+Ff9+TiocrwgsSGtlEbsjPUaVxZD4W4SVahTAh47WXHSKu25C8i5bMpgXgHd
Mjezcg9Gb++XXDAZNSEWexBGxu2fg5Xr2OG8ZxzFFCoFTtzPV0S4HtR6j9lirMoIHyCXWI4bEXzg
dwjAC4N1bCqr9p1lDEBgG1KmDXHBn6dLqkpc2B7YnmGbDmVNiasrhh3TtC6CSL8ncn3L7Z3UXbXX
2vrSTvT6LN2OD8TS2whD3n9gH0B90mOLqwaAJSRskjB5ujP4E/HodQ+mkXuHFmCOXJ0OpYMytsBY
GPt11ocfDIIHHifw7g6AP1MiftMtg9rU4eQFrNzCcfrYqQC8MygaMlMP9WV7n8uBBbBuY7/gfZuz
Y7vgLLFx3iX5sB0tGOkhDnU4BPMkIZe0684cvoqyV3RBWOve9qf3rV3ekexkMjl6x0Mjomnw48XE
42oagRXpEkF0XId3dCd+B9Qp9GU23bEBCxuWzlXFest6twAhQsW7nztXNr+HVpndyyp+oEHUuJbE
zD3EeJkL7cSEMNdZhDefmwADldD66Twro2vSQdwoe74HzFZRhsiPJbw96Lb92E+p+wRN/W8hEkay
3tHno/a0qb7WafAtN9w9dpsGaGNNWMGOCH3b7B7rgmNA0VdvPeAW6O92fu4t6yDbmZjQSr+b86NM
2NEp70azqfUclPxTvQ+60nqm3f5D0Iy7K6fgLIPBT5xAsEGwANnbKiO4njq4tepqmo23dxzwmF43
HtrUimXpQ33WwBlR78KE2Fl+UElKMf5UweDGxSIQDpr6T22glABPgwu9ZWy9LpXXfoupWMotZvR/
6dTQHdsvjQfgPKPAZxazPCoiHaytYNnb1YymQD0zZ6mfpkDuvUAYhMjrLbbX/HdWKuNS7v/n+k4K
RmY6WR0F26qZDmZagqMx80/8zPALu+WZ/W3htjtmScO4KAz0SUOpqsZk9hmlgfmOUxzj7MjytBns
wgbsJsBqBM3hqHpVf1yM+b+uJMg2rd5423rrZb7/QKAM632WDcTdW/moF45xxanRh7qbf9D3EAOM
3gm2lBAltiAHkf/bABT6s/hSpnEBXQp8uQmyBETWCbG0vdZuGgM59E82/RIhEviSyAqD0QCXJ+5p
Efe1ekW89dQZyDE85RkyZZPrkZGZf1nvPgfcQwkMCrxC2CoRxVDIRjdOUyT5RrzhfLCPfd93Zy9b
T0YHJQOW4Ygj6E7KGtEopV3a8ZSRpMfndmmLCoeRqhmJNy+d76t4sbb+mOvZ3iiE/eQvgiH3xj02
ywD+0QBuYleY+eOyo9Dl7nvOAShHwWTR4SR4/lqEp654mJVlhgyv7IguhkfkFZxGbTUkmrsd8VtR
/Qwqwaeelik23tDpqdrQuhsZxIbiYFff//Vkm/+WSkzHYNUPYDLwizXL0cYPTI7dWXZj3vf0A/U+
O28uT4aGcaJcXc4NGxJyr7txL07CUkyOnfWm1LDuMo/5c5tHa4EHZ+br14bV8wP2687Wn5slWBMT
0hDbsb6RBKu+J2vRQnhn9S4rJ6gwbqcSbzFnWjkGoCbzdkA+r5KtnErWI+u4dI9iKupHDmcUP9Eu
jAXtsDVGhYsCuN42yEuQ6UnvUDyOU++qM5QPFSiOp9l1aCbHt1fYGENaeNB+XeWnbdXFfhlsJoA9
BN8+96ZIn4SCprgmTr+yQSoEBpBSoYBzU+h9H9IpX0RGL0tgdSbV9mPu8Ue7SLRoe9a2quPW3Vb2
+ajxmB6he1sNh8FlWHbr1sNzue8wYrH/0bYBAL1hUOuCH8SWqqoHmXY/82RTLDTE7vQ9V95GU9Fw
1Kx8CBfPOaZ4Yvm4PvzyCuspxcAw8xHnAHvoC4mDgoVVWjEcqpwtIaeugeLuIT1qjs85cfne0qU+
OAXVQqZnJZhhGGpChRb99iWgLJ6Xm73291aXPk/8yXl2OyPp/LynicAmLk45wXynzDEvlllRntrM
ecnWcd1BobBPONHcpC7mn4EeqsgyBR4ZbJPMXpukdBcR6c0yJMWoQvo5jDgdferG1PgxyLwKsY6Z
u7kErN86BacXn96PwDssEt7kgqeIot7IXKdghx0tuFb7RmUpBUsdJv2sp9GiLZ6IxrmRW69jrDga
U6GDnNViaRszg8h6xjm0APZttr55LbI60aSgEXnxE8vvhj3oZ0XbjlZc6iA7armDuTKvuDcJjAgM
g0JooCKecsDrzmbtdFUk2D+9yKCUaN9l1RwPpsyAn3E6dUhdwbKOdDKPsW51WbSpYiWzmj9s/nIp
FpiAlmODrVXjRIKIWEOz7VZLh9LpezwdXv81pGUdpmJIIwJyD6ZCQhvMbohqHrXG87aLArOLB6r+
dbzttNQuvcIEh5KJIAvdY5uf1rFs1lgbOyNWqGMMWrU/hdO+U949JXoAvmWbqh8sxfHq8ADp7ohl
r/YS8DMkG1S/n7LhtXZ0wMY+vSv+Aims514Qby2Je65jFZO0VB1K07xLPtRiyZXTn08PSY3UufXz
y7YFEWStBSOkaURkKTHTBuP74PsMqN38expw5dk8jnXTa4fRKXLufrmdjP54q1t8RzTpuINsD5y/
GNjeC7dMbYzrm8OlI7Y3h7OnGzwsC/q/i+sylzgNlYYZU9upAl285k4fbmt/KwXvfUPWZcnezQEB
vfJdj4ked+Ash+sDcz+udPGIfbTn+BT7WOb3o8/h1iJSF0lCB0bq7t3Kooy3Ll6DLucTl200m95f
zaGwh4BADOKdoKuAeUxKMs22P7laP0aqfML/1w91O82sLo6vs3BuN9q03nwq4qIpH198PeB2B0Bw
UNZpda2OrTegSKZ5CCoH3SjFOOr07zKzFuYUmOHnEviAAc9pbdNkiLOyg6OLad6rpj+F73iR0mf0
zimHnFiXVFkzmu6L+lxZMLhZllIs80HisxeWwjoJepB4T7ECZRmEI2F5pHnWj9QfSpieWFwDQf40
85MVMqZr2Imz2m91ML65ns84AuvHiQMjbLSWIglfD1vNwGWB+hnXZfuNtLTg48I0H1hHe6nR70st
hJTPlmIsr922InG0Jr9QhUvRr15Ydj5mprZzoIfGrN49bhj8dMjEgMtoK65/eYW4cHUwUS0B0JoD
Pb0s/Om2JFKSjjyqVBBMUWFWDByKtrv6iu1PeOgockIN1FjPuJzD5Sxhgh3VFNQXDZZctOiBIJMX
cDEkHmssVPI4xcLaMZccDTcfpmt7s3Uu5LnvzaAd5ZURWFgaqn5IC23knbU/9KkYjnUr/xp+bzP5
Zwgk5+4wN0O+g+RtHuxKASDp9g5VFvti7RjIb86z7KjBkwNzqUDDWWnzN7EXqIf/zFo9VNm8PlFe
U4lSuzp+lTRztlwMOmC08gZkkx6qlmhcaUmQ8Iof04M3PZb2o46Ke688p0EuU+hxwn7Wg2YPvlfF
41T/9WxjwpdbnFo0t1GjISmnTYMuvAaDbP/cghM/5QD+YdkCi6qrZ2uunwK/ahNz5Dcws7OUuVEk
872Zp+9YxLSEMbQ4ZP0a41SguSu1wFjp1mdXYack8wmpysHFMZnBf52Ly2qj54o+xTJL1kEZp0D9
LarAf9g04+BUFWYO+yqpowo3q/hKByDC8Duw9TXXatrCxSwKHp/yVnPDC+eMy9OaXw2jfEgd81Vr
PMqxquB1k+Z+2jbMYIDOYoNz9NTtKkY2EczDkcydF4SNWV7LlLRQbWaRTkn3zp7XPe/IWBosjqsQ
Uac1t6zBb6v6XTpyWKraPQfJ88CdfpvUJ28HWpjdn2b+RVXbeiQGhzatDaFcfnsrtQ0Q5HeZQXVQ
VZ07TPyVMtxkKL033xwOQy+i3CDNtyB3eF0MUprqzsUkrZaFQJCiJlANAqHiPmEnraOerTS1QSlo
LWvakahdHg0W65EtgIMrH4mjObY6XshiTJy2LsIBraH1q3ieI2nKl9KduKmOPJyUayom+6t2JICW
Hm3mdcsAhnwWQ6T1hoxNn9SkxUW8sN9S3MU+g8eDV8l3OQb0gs4A+7OmK2lRmbyoDnLOCYzASkFo
aM2wzpu6aO7XaHQ7GNhRhSmQYYr/zAU2f7DhKoT2jI/JbbMnvyjaB930zmKqxeOsDc+io9PcNdwr
hQuSNoxCnF1nOwIj287GwLWHfq8M7mBRQxWcqoPrlPitOEjy5Shi2Jw5qvmezjj9eJRrtR+nAPdn
6o04LCY+vGL4mSiy2y13oL/wTMo26uWPs+TAizeiQHNvx4ZrP6ixIp6PTSGZZYp+XzZ4ADpLnep1
fSxL5C6zqL1oE2l7ZWCbhdLI7x3vDXlhnQbOPn1STantJMNdRsI1ZnOF4bHibOJJnMYURF3EePaX
YIzNt66r3UjSEzZPPV/FIfuVr6qOS5danmH105Pw3hhvq6vp5B/w0UTkmPQocrmKDLt+giyPSyX1
I4fZ9K40+eVPdslCzLykwl2drJt7qBaZkX/niVBVdgUHPS1be27W4I2JMhEKANbYg7WIX25+LEzj
2rrgIBEYY4d9MLS8rjjUuPsrIR9q2/OSAnsgvyb30eC73CZMfd6Q9Tu1FVytqSFlRQ5O97wjFYlY
+KVoko1dgpge25UpqZvN7btCXbEMZ2awG8ABxg14fEuU8jCkQBAFlY5hgxd0h+ijQtfhI3VpiIhd
HqeHTsvOuWLGsfB27BefkihVXzK+nZhH7A//MX2hdsYNY179SNiOGZLqcpJisFAVx+1LkzXSf/2n
B7tJHy78qYyuXCeYdKh89ovKFVPgADttX++Hygl2+gYQsJv6KWF0fPa8TlI+VN/68VXXPZQITztT
cFYcirqoYs0yD02dnklpNJiIyZukAaUeXWuHXVZn1A1+r5hvw4p4alz0a0UwSDhh7nQ7f/O382Zk
O34gedV1Dtgmk959ybElWb1pZvg6UIMQdNfUHh14lydLM9anFEQERtDl5KbLCWsFRS4btU85tzbi
XNRNFqlPkWf+5hsj4kS7HGdKMp7S1uZGN2JTaNqngJNEVIApiNzxHvjzOU0X034yVyf0775yh5BE
KAvUj81Jn03c5v0zIY35qDErLBvs/6bebPE2U1Ob6dkJ99jfQM43nzuxmK1/GoedGp7+1bHNL9Nz
67jbYg+L43m4X1pVz6fft87V84Q6rcPyA1PjpbRRXeocvyiZInc/2NhNR+pDx4FAFQzeYCfND0j3
U7wu8HAbl0xfXTIKGQqk8PTunjebm9noWJ+tp8xcOGJY5rGxNZbihQnbsAaRKMbtKgz7oMOSxdfd
+MlS3kx08+MTKGF14Jr1mN9dnHV2VmLk5m/dvRx30FvnfWCg/yeZ3uJnEn3MMJ1NjOmAvRbyaGVU
/jUazgBnK8lDKcxbXYEWa1DbFG/2xu1x0zFkktO+d6f5GGCziFaFMmyFfF08HCMz99uhtq4DEfIi
LTDRVs6DOaRFbEMJjwZ7te83PX3XVYKAm/k+LDTKqClMrc49+aL98q2Z4xjBMMza7bYbAv/UibSg
m3cL8S1qFzdzmCDNPevzNkZbM2BhrhVL30izmkvoK+d0gcX9ZUCkcWbToiwXWaiTPWaX+j8xmmdl
nwrXzEOqK8tkyzm5mZZN+roin+o7/gdDKC6ABm6i3vf2xayPyF1hvuW0GPb8uGQ6x9VNnGqwosn6
rfxaO/L32I1V7d3gNAgEDltnXeCi2BxI7gwHaIdfmSHUWXkdudp7RbQf/JbSEwfOPFdVj92+dkEt
zm7H6U/wpONyfejMHJZC4ae7oHPzBKtRv9OMiv2/r/Jd17ARImpdm3txb1Z0Ryr7el4KfWcblfEW
jH8nnaC1TslgbFGtVCg/8rGyJaXKvguNuzzesoLyiftEzbNFOGLPsPkJdc4y3FGIhf1btr+l8Svb
H8//kusn56UKP3v23o/QPEufKVwjO/bPge+djo19Jd69qvge0syPLWsrObdyiV3M0rno+vZOYcmz
KixjNzjDX9kQtHdqIp6tk20hb9prG/B+68JNVqWNTGuNjh+dV7q1WK+kZe2G2rwESq/2GMdVNp4z
bzkYDZ1AUv12TvO1EMSNvMn8cDer3P03zibJ/HW4loGFetE0WbRouctUTHWHYeg+jXtpWlB9dE3Z
RpqRMRPqYOeYRbNfM807eS3p7M5ImbebP+RuiQ4ZmUVxtdhzrP8yFrrIitnj4rH89UcOzeQ/54sg
QoAYOihuBxCiUUdYuue8vi5FB9jDfOeJY8cavDEMhvKz/GbMQwG785yZxi+jO34P9tc6le8ZzaEB
vdJhzp5HWJB0bmoA3iRKtPEbydpWXFhO7lZq/8/U57sGa2lj1uVF5n12moa8v/clPjBAR3vJsldT
VLT42QRW/Pxfn7vN3qGEqF0kWNNZQRLSNn3vkZNrB/liVfZD47Sv4HbcUEjqfN0+SGpqpU9WX78I
mk1ZV7J/zMdvHI0tkjJIM77NyrZhAJeTb7EHdFd+xmeNA3I8meCyyal3VbayCGvVThbBcB5dhC8m
vlllN78ZcmNbdRfKtPuTIxj9+Z7PrOtRdQ4D/MqlF1wadwjsgYQahwg7jewxYCjBaGHSZ6otVu9q
2hhDufVz1NPb4aoKm3GElsI62nrun/RYik0h5nTrWVTIuE3NshZoy8u48OuYTTtyRcN7RycKoli+
Mg1M5toXt4YZ622R7guuZcDwjDTMfC4ijVHKmV9KPNzJ69Rg9GfPCPbkhtaolTqJDTsgpsY2thQO
hbT99xRU3nNKowiiGlezwRXiwQMzLbxb49nZVeIoOo1b81hpvn5s8/aqJg7bpcMumRiTilMFVIPs
JVEvFsIvhi0XowXnPhoUMMwJJABqDN9cfoMTVwsXlpTIu32a1z/5vIZossec6skO0Wi5elIy/oEt
WX4I8VYzJe7Nl3yyLmgGFB+9wIHp8W3VGmSMvmbO0BEQdmZKqziyEF4oVw+h8q3KfqTFe8SB974T
diixBip9PYf18Jg2n7P71ZKTynCC4+HYG1n1Z+FDVZYLaoTZMhvpYcvNk2Zor7VFaGmuol4rzd2k
o9sNKeNRY02RvJDLQ/5QHjoPnjJ2oGGfdAZdvGkgOVYnZo/+bHz3X9CoNqzwIPL/kVNvZsaKkjbj
pjiOYownvb/mi3ygOq6PmOSQVIG7Zv036uyAgirBFJOU+nsPD6m8R/1gTI+EY7k68Cv9Wd6bx6R5
P4fcWuvJbZx9V7F82tnvuv7rLZffBIyAL8FAqwxwbMCsadVHqagbbiFeMNnN8A8GbN/4IEMT33mb
fji0AEsKaBCrGZW9GYynsVMkS3XCHUFlbVQuZqh1VpL7uEgaEXmMbyoqJSuynltKkQQueR4VSpot
IBZoE36SV7/mdALVLSFs8bw+LWv2tvrFHiZXsrblg4TvhbNvNzKRzBLd5CPlkjO828iVY/NB5RXm
K27WRnPUJUz+bg2rBsWm/zf1SzyNpHLU25rzjJfxCjZLGri3SrEj6/OGHFdym0U+QefJcsobJ5NC
62rnetR6ZYRE+uWWm9W7QZqJgVq9Mm8R4Wrw7naM7tOnVX+2GtyL1oEILQWb/RQye4pbyfoSzM90
x4S2/BxQMvKcXLn1uFIuA7DqbNnrngMIKxotvQ6B0+whxYrucwEwXt2RJjCRQ13A3vi8Ns/M7fFW
PlRUEgTolV1/DtTNMnmI7/UcLdbDTweAztx8+P1z7eH5vWf5tH6vQ+Gc3Jd5oOaT04jH90cB8t7p
5mQrrhhAnyokDS4RYcDQUbOh6xhNQuiWP0pMu2mPRvU7cvbind7ZzrczDyEZo7jx9D9Txo/AlHA8
KUKamvGhU1thELn25ljO5kPV0EVqCNhcGH+DJizKV6SPpJjn0MA2cS/03sZ/d6nAZcKdOcCXpXrl
AIwSycdhRXJwDm5Qndu15pLZRyK9zu1LofLfiQsJ/9Ftnpa7gfVM/fgZz0lufhq4jCuUDD9pjRcu
cRAXwgqHUo6zNifY0VlcHuv0ShOK/UeyJ96aVKMGoBoeuobQ1yYrvq3FvHY8IxPp06MchYgr2WCO
7IPhKCa1PjMAo6muHa1jVdGv6eI+p5m5OPYl3TPqB1ef6Xyl2fdWy/8PCbbpHgg8rk3DWAVDQrfX
6cLqDHEm7tKhwYNzYOLNt7v0+T7f9AsnJhQFBwaeNOyvYlnQt/Tqo2XUBE6EM7aT6SzuBFEBRvjP
WpAxZt/wGrntknQpvS8COILGA+Pq0z9vKx9nBui7DNt9uOWkaHr6znpWkwlLTd5mZ/kqFvW3Ettx
Gb4tKItG4Me11f9OCts/FTIuzLCMjcl8bagMKWoJsKk0/ViA73BZbtlk2CCsbYkBY+/KpfrWML1S
n8xwcFuTvLSZzfYf9FnuU+j5ZdUQitGOsznZYV6QQffrc+1xgSqfLLopB7rl0+ZVvPub8zKsro3b
TFHOOiL4jRU3FC+0XW5vGmIFJWWE0Pk6XJlqekeDAEzJZsUIJqH0oKvY5nG2rAiK08G16NdS2rFY
vPfFy+7wJA3N2Lxq9Xng2Dvr+YEr7E835FS3rKEHtKE1lrNKu92Ur6cpcGK3m38kg+KlpHnYr5/k
sPynTgixb5Ag3txa7pnktSFm492CLYCTQZ3/qICj7kRWDTGGq6aNL3TwliSfXhffB6CTAYlImSI7
yWgsNW2QxgXlHZqXddeHgitCwd3/xAlvQfwy98Lz6Wc0Yz7W0PfwwnTvk6SmfV2OHWm7xRTPnMsf
DC4PTvdjj5g2Vu+773jflpooPTF6dkkiPDWNtnWJaayOXd94kFn53Hrlru5XJ2onYjFu0Bxza3y1
t3wH24A7BGwSGOwYmP/qNXU87Tfprx/9fh+dPYZJYyL8xaZwldqyPNU/AGPZO4+QWJ21YeprF4c9
2ArSs5fzRvTpdKHr3Lhin0D3Huc+7KiXbTT/T98bVyAR41kM+DFaamGqNdiTp5aFJ1kpNT7KSY/6
wnivh0GeRZ67Ue8kKzyOaebCraxsp8vGZFmrPpwMULhrPtZCGG9Nx/Qnv5mB5p4gB0x4yxGR8g2R
TgR00vpcxDRF4aLXSi4DCt+FwjUlmBzsgsFJcpLr09y8yOlYm+SEQSHo+8wHvG3hawueFyaAWrXd
Sp1KAc+VL7ZmvVmpmZ/6uRgv4HCuwir6BN4Fpu+U12QonTK2YbiEecXDQYNswaoqLpSbhdKuHt0C
h9C8HmfDQ/m3o3kAAlRjCePv7ud3x+5i3672FBQ8W+sPpSUI7hqJcC+0WCpmT9zr0eedEGa4LO6x
Hz7kR1G86MOVJlS8npELMOD/cByktSBC01mp4HDtnTm+e9sBrGU8Lj2et3LvYzPKpuuqPstp2GUc
wISn70wHmbnc9sr49BeFm4sTxBdNHclgu3NYmsuLpW9oC5AdsbVJAbuBePTM6JdLJBwAqKh1516m
miBZkK0H8EgBAr2ezLSahkFa/04oEncgDJcTV5z6bgJrUXIklPJbM703QTI9haQwrJxbybF1IFdk
mtgr+BkBBpLmpkwSFWmyG+jRq9a2oHI84cOXqX4NDJmJ1es8K27x0PTys6PZOZob58HlfTsNnuZH
Zu8sCQSDuJ6MyywICXjW0zo4L9DSblm67YfVvHo4gJoWYqIzFmdgNu5+Kr9aHx56XX6anLT7YO/a
cm/rfmTzbPl8vvoYSne7dRv1ZlLsc/FkTt4BA9b1fvlMH6r2p5XUREcGHSCYBpilsfd8iJyzvkpP
a+ET7xh380LREToZm/lmeH/s8ZVEAnspzdUc9eQcAIi9DXdjXPNPn9LHKoNqTwKpcs2orri8ktpv
md1R5JFsCuOivdH7SMNK/0fXhiuFweFo2K8duyph3SugoCXqZo5e7e9C6pgJ5y7wn1pFKZX/WDQY
OEpm8xOMiSXilLEDOx0bG2In/UzT/DHyyJHlcrWnRi173Rl3+rIifTHm2HL21fHQKYS810DXkgKQ
ycyE3IQeOxHrBLzBxvm2UWSnj/th5qaC/bOd9mb3h5UqHMgRQN2JdeBbnEMpodvbWrb3IK6gIOKG
yw8rh4ohJ1IzCL4GLn68XqrgUq/SsGsYoixzPG4abY6MIYZDNffJzEOC+BkN+Ay4e3kAICAXrMkw
JT0uQBxUdLiT9gEA7L1m/aVHWLofvvAtN5KMiF5BFIFWHsxRXg5PnRKPGXQOSLBjIi++PhxwPyf5
5u4z5MpOHJXt/VFeH91DxlQHEheGi5dD3lEE0vrPYkUXxB7au//VFPaumorGBsVs0wUX52o7oZwl
oqquKEUuKjWH09rBniPs/4S2nORCkv0+pYJZlJEnrPIgLguubhvQO5lyteSv7LoXESy7ae4eoDLg
DC6TomFl3Iw/1VTaeDYUXI8ZR2UzEi3Kh8cyZ0hb/BbsnZ1F3AmEqBVcy+0pw3NJxPU6umsiG0hs
rkjqCpJIcx9GWHuvnZP7WLpqz7kf7CoymkMzHuQ8XvvhfXVQfRS+2ry/Dzrzk7FVyZwOh6B0rHB2
ipVK2elcThjJu3QOdQuSDK2sjF/l8lfAmbC7krSef0st7cJNI/aC4NELEikwIRAZ56S6KOQcvHEi
9V5BHGQkY80wHwy+ze/axHRk+e1TRZ+57uMk6cnQSiMO8FiWQ4q5KYPICK9OHXi5fAOU1sDpopn/
FQP+aqjXYerRONPKhtdt4BzQlMh1a5ZIWRZ8yeE/28x/u3tRacCTthlI1Z2H4nGg+/df3slLiZC7
y7X8LYUthS/5Y+u1R5VWH5vRHrErRDBWedtLh6iVHA627J9zpV+6vLuuPPqZctF8lHyReG+SrHh1
FZe2zKNeXa4+ZDXjpE2dszN1rLaFfW9iuvcidQCtaGMnQKnvwGr8yQa8kUH9HqivQHx4OVowXpMq
YPg3X1itdysWxd5nX5eRkyHiVMNHRZSwR540cwKv1Ftv5hUP2t1K5mlPE7rDAVhplwgdn+k6Gfiw
xytB/mMqh3OdyZvwmSvoQwt9qv+1pqk+yZlj45qHpZTAoRhQl+X2o2ybFa+wKaFzyudq8//m45uz
dXa4uNrLVtWEpb47/dIDhZoNlKv1L6Z+nnhoSe6sEXLu94ZlvpmSIbTffRmVllRQumwkCHcoUeJ+
Fw+USl2ByxIoDqBV2uC/ucg1Vv2RA6bx4GUe41iisBVSXcYvHbssQt+V4XqGZwbGVkX7pAEbZKa4
yMh+VnWuylQ/4BE7UfoVDyW3SrGIval2Yi0e0YEQhPE6+jNYm3T1DkWwPml6tYYcn7KzZvCkjtWJ
llCu9jpL2DIffGXvPZm+DoFmxxVf2W64num5drUw1Uwagf2WJQJZ07yx3n5kS8q5JzWYmM7aUzdy
K3NwYY2jHXEkYlKSn+d2PEPhooZrHp5z2HRh2dFwr09Hs6Yv285xNMgFonV9qH39U7Nsrs3GrxjZ
8NMpx74+fOj3+YlY6Ds2zn5+r1qytmR5KJr5mGXgFKb1AHJzb/XdrmhxBGwmHqfijO057Ccr9vDY
4Jf6bNb+fe5Fko2THkPfj52lu00UHVgWz5hl/A7juPdG65X/cfIhEQgWKkFsBL/jniTKTmiYmFta
F5zO5PU/5qwELdbqZQz0xO843qT50deLry3wnZBOtRtnZoJ3f323SGNfGx7J9DwaVWqHRG6e+Fj3
bqnHxaYuGwbQXYWCoa99xn8KfWWz0JTmpdUfUc6pH21ILwaXIe8+1f84Oq8d140sin4RAebwKlJU
llqpw30hOrKYc/x6LxoYeOwZ3ySRVSfsvbaYJ+Qr5YGRyYNEA4aj1qXNFIwo5qUs+wM8MOQOy/i1
ZEvBZs6pEorl3SAh6Rhb5zoPWG8G/RYlX+gBPIiejC3D5Gc1q8Tt6Gg/i85jJuRTZZ+RBaPUarRD
aHO6GiR1Ig+XDmavXbOsOKqGswGLBdNuXbAqqOVXUFv4nwmWUvn6aRhl4am6ue708l7I9W0uh/PI
ilmnccbodzPxlCMLxUXkjSF2cD339Ah2s5O5FbloaRXcNIqxsZzhrn4hkur7B0gUdzYHv1ZtugvK
xsT4tDO8pzSK2tS62swHaLxpTIAyBsKaFLLbb1Zlf9K6Y1ymWFlDzxEwP7UI4pHYNzovJD8EVMxv
Q2kZPIEGnZ1w2DRcH4l6tC2WeG4igW2IjF3DUrfUxh31zIs2acdW53mt5dYHHZNwEybQ/7qs3NgB
v6gVXUKVkWBRb9oeptmgPUoNdpGu3wRKcjECLhXPGEWcy2nQEolMJVLKKBIwPAX5X9Ua55lp0LSU
kaZ+y5lXrZW5AHf6mkIADVu8ycStbXXlC0exAZyIWZxhN/s457QSfhhCMsw14yCp4tGnzSIrZUWZ
9+KRIjpfhUF0lUg98+KrbCcfMXVBL4q7OrTvShdBIpsLv+zm9Pp/ys0Y3CbWLaE8b+3AAYkieYHF
WGFCMiuAKoX3YESgFLN60af6dWLlu/7fmC8d6u5bbiU/6N8RHPmgfFaKkDZFYPvmCDYr534yGw8c
zaarcTWh/oUk9WllZBqjbNzzVjPkicotvfTBjHsfKVrrVXZ4yJnoWaG6n3QjOATjVKzMsn13iEUE
GO81mbFhptBuWv6VvqbuaDV/cLrxPe3sfdcGy8OYIycfqdsU29mVsrlEKWd7aXzOy8i0+XYwuED/
wsQQH4MU6V+ZHLLMuFWO2PdNehOvoo8OTvBWjgTbSThcQsxWo5IvrS8gAjZ435jrEZ1U1q4GdLbK
B2fdKQInFH9PdY27agY3PwQ8Us5BdxBMegGMhHE6UWZWCKsRo7H3s/y8kyRonfaTZyQJXnSF6oAg
w3AdGO26kwgXsVRGU63FQNJQdy2QkjzKFwNFxFxuDteOVd0tsczCEvSQ/c8w6a4epPNhMpx9E/c8
wJ22J4fwCwv2d1bGniZlKDS58VrVLNcK8hP0s1SOKP/mnkXKCBpNnJyChZJtAAALONxt68hnwn4j
uI+FYriaApEIBU+SiHdFRaE4m2lDrYyUPZ03ygieJ9USyFKpeaamQ1MGVqKFbKLU2ywDv8BXUHZS
Tm4OCiVV79aWEo5rqwQmgzVlrWl0eyx/vW5u9xB4xptdVk8rGp+JjTwigrodtII+FTU86D36tnKu
1kSoPAKElRYpieqIBNDUjC/Oj2cfY74q/42mve4Dmq+s8aNYbCIxuCVzogJ7oDtJ6RcyeBk9mq/Z
sAk6i0Y4LrlkGjbRtvipUQKybfvIi+JiGJ1nByHybDJTwoli3LnkrJrVoWRQRp1S6upRM3H6S+HW
yjZjeBeQP5K9kzrAFDE4UU4GanudDKZnmrFiDPMsTfU8JY/GGu5By7C/huBUUOr3gdsPpT+18kFh
DTxV0bMcnvi/S5NoE9t4GYzQd/L41ZbgG6iyvdWl5linyqUblUtCrdFoAiZWV/k255EVfhnk6RK1
YLS/sR25EfjPUf1Nsv20hJTbbNWhq9TDc+Gu1qydBpBPpk7HipCAzt5MZTeSIoZCjKfyOVqTSqHD
zq7R5mqPWKufiZp9EGF7VNnNyIV6SnRk3F3FmkJUydqOuzOuakxI5BumN3OwdlaSeFyYO9EEPwUR
ppmleFrHfkxL7nT/CHJiQu3JaiiiFMt7j0uCncsmq2q0TvJJacxNglGovwrJ3lfx+LuyLxhG0YFN
5pvEeGioiQsXSBuS3jhKVj0wLSsuDd79gD6sMIqHTMbE1EBdqYy7qSQbJ0apKbQQh0Q1I+g2t21r
MbeoCnI0DQS2KQY6XdEOsY0LPFe+bE1D9ZwiJoK94LdK5JHR582GflTs+BBmCtap7DUcGFDIanJm
v//GzPRoNsZn1rSLBn7dtvItkAkvFYxQ6bg5cLZKC06+MBvEKikgeCY+3KlrpOGkD4hTGGDQV1GU
ada3IKyD/Xlyl4Ngk6rjDnfR1qDWaaRPK+Jp4mDigb8MVrMHg+xlA6sKXg0lf2XKyIOfPqIqpOwP
xFqjnYCX6I9G7ysNnOThIxXTV1Jv1FnhlKvEN4ObXaOlJ8r/vxpK7ToSGbD1ZSjbBo9GKa591bpS
2fz18XzCZH+bEA8iytiUqvQYKS06yCqAcbh0gBePs5spH8SP4amxo12sLBh/neo87LeBaiuINKsv
FMGfCDV8o2a5Z2AHILW5Ylin3ZicqHW5D6P0X5MO86pLqvuYcJllrAaTIf8FTPwOmv9Xt4s/8H8f
gHUjqlULCwZHeROe44E1SHMTgqzSlgVXhO0wC5neY/eAhzwuo/NM2XYRg1lRvGWGtI/SAf0s3xPj
3iw3aAJUYwVbbSvhJwBLrmwkuJDMbnlrbEchL3X4mwLzS2OV1PSLkLqQ7xL6i7pl8JIER91S3wO9
axiLTx9RUhwnFoBDVO9z7HEYhvng0bHHLcAA+ENcN5i83YEbJmbwJkCDOm8ZQEY8fnh0aX7TmRY2
kQ+BaqB2W6i/miqu1iLgRXtZ8xlrGuoTZC0hzAcJhJxgnVBgYZyWgFRPFLug5+4Jf1SL7TABgpwO
Q/Q5MwJtJEp0NHnhSs5S2SvstlyptfZjmYzVDZncA/PuKKXsDVrtWkTBYvVe1U3iofs/Mhd4ZSzo
1j31ohpiHVPd3mY8KBX+IDeflYbuzdlmIRDhNIVvPbhFKV2twSamJt5U6bRmfXRLrOyJfuOeFLKf
T9jMhhzdOnky7NpqvaWVtmwPMsmtTpIrGVRvyc6uYbh2TXWKx3gXWd+4K/elHtxKXaRrdVkpEXEb
hNIdBcx2LrCQCdGDPjYqZPLwXgP1oyLUYZkwQA3U1kgIAbhmJHRbW6Mov3GtnPGtLYCm8pO+6l44
XbEGvkhRbTRu7QTfdR1u4zK4zt1Pg7zAG3JHobBmcuVUvJk4u5zceTZRf5pE6o59kbm4ntHHRsEP
WmJX6eYP+OmfYJV8o2T1g2r8ije5xusd4PPRIbbXmnbC1HSMJvvXYmyBTxPhrBk4Byt/zamGK2fc
VGTXumAlXxszZoIXu6r9LOWPTmjLJoyXk0c5tIpt46jvqmmgVWd1KyX5ujXGqxiMCwb5feIgg4FZ
Xncs2nQmFmFLHJI9PaGGZ73KGhnTy6wXz9FAVteoIlpBkkeCW2HfmQMWU6P9UKl88Klb4FWcMxwg
BKDR/6fpTzt9506GTL96gby/47L6VGPLF0lKEVqc7ShfI5TYVRkiyDLcUrrVioRYrXviMLuVFvMa
LZ32dmM/Q+0ZSPHFmS2IpOicW7aERvEF6pvmDzu4OtNbANZhlkMlPfhjBehtuOuK8Ign3uQZt2M6
eFlduR3631wNHhG9Btbiux23JyztWFQaXgPCywlC8cNWCtBwIfdV5OOshec6ResoRRRHmK21a6RS
muklE+FgFWOJDXXk+fhrtxmB5rkZA6pvkn+y9C9idF0Z2SbSPtntHcih9mzmHoiP9qmDCzXU+cDr
q1kje9Ksy1KG6fKqQinuWPMbg+W6ZsA9x7tO8CmCUASVTfy4zfAX/E/KyRZZ+bkU7OnsrvmCQOoK
zWKX0jwivtkGMLpZmnfL5meIpmOmvlbzHT+EK7NGrA1kEJL0CFX+0Ib+w/5yxXdu+1hpsR5mjUsZ
ynYjRZCt+qLWXTmyV9hMMMa1SMtTmc13xGqbU6mCWGpbyl3S3ktNfRScbIhiANIjPCZGAaNTvBPz
Mh5FoJeRDpXaHy0pPWFOQMwi9hGZF8RS6OVh7EUplp/2nOYpE5mYxSR7n9kBtOdM5VXuyjWQnqNg
8hxAxNRKUqMNG/Zz9EiHeAcXhv3P9MDa+dXmMO4Q7sbQFIHvXItwz53LpD57kZn2mDoI4maE128j
/3GYoqOLU+BTOGJXYUgMkBoYc7NAA9HOdyvZT7Ls1cA8wuqPUU8AHZYZXARhO8ajDS59KJxbr1yb
+UU31O3QaQcVHZV06pyfNJPcenQoz2rfWhAFUHt1xBVajcA3xbA82SxG642pVBiKrc9a1bgwrlFZ
Pw1Nfu9mJsRm0G2q8kNAMp4Wcapedsw/hyMEgT31SUIqgrWNx/ShMcbuzP7WBXuleDEy9Wa02tqW
La9eJOICS72KhlLle7Znv8u68wjGsDHOkmbuAJB8s2b2s5YROyU5mQavepbuibB8qUraIQJ2bWh2
ef3btkyNYxYZWUn4hFb6oD8hAYWPXEdXP+DnpinXRrVbKYzXSJq3NizpPgvZXEn0aJolH6kQ7hGm
yBUzzE+bAlph0dlE73OmuF3JvLcbQ2cREn8igFTo1Nyh7c/IcoWbxiYTU3wWk+RVIvdjaitFZgkx
9et8CUzHWdY04jjJprzRDUGjp0eMzMLbDFk/HYHoTNKHorOUr4dDECgPiRbUCc/RTLZAjhtv+u5q
/b0xjOOIQi4ObRboifFaqRz7aQ1Gg50I7r4N1862sxHGm8EhN6ElPkuuii6o2UvkXmGx5Fa1Q9+3
bttImBhhmU8IKKfBeZI+ymlbHSZKDVFoa+weW1MiFQQ5SDDFfohQRc2OdVL9Vbr0BgLS7RIKlXDY
m/q87Wi9kjAjNI1yZ6rrE4e129qM7JOg9RRngnIn/unZ9FIyv5B4aYSaXVIuxKKRdolTsj/rd1AD
GUJTP5VDysohMK8qw0yAnZIXFwyqqrkfUG1I7Vq304AhBhqZUbY3oapuRxwr9Lq42JVxOyBsSCPz
OvTXXMHskTSAMCcIzxyMWoNFPsVhhBxWH3gM8+kF9uknbsr3eRKAA5Y/GrOiKZ95okz9n9ll2Jk3
WTGtRlKlKbZjNrJTqTAPD/NTI0nHhfelaB91+O5U1DJx9umoCwWiO9RTSWQjiUOMqDmj5q/cVC5T
QwJ8tkba7RbKMSAKLGPcmZIuHpn2Ty3jicXRJla5rVyjZkZI3zBWqbttYKa+aqXCtWIFZwF4Ph6R
noOgYUev/dMk0O1BiYogFttAhvudJwaLYiMihYMEljtdgw/WDe5L8CL30lbQuiahQsGo2PdUZBsp
Bq7T21zrCy5EmphSNcyS3rIxvrYBjnnURpgbStzpavPNzHNeTQsuxyTZhAM404FjS5uOAbAk9FNJ
ajr2kz360q2NfECkgNmj6iWwf9GtMQBPPUw7FJX2aqK4sttV1GFg0yGyYY6gV5X/lAlVfxAd61bn
ZXDo+8OtrLzZ+ojRZqG/bRjloixCHJW6AUAwNVkEmeHLyJi9Qjqwqh3tNYafSgVm1K+Cn3oujnH6
nQVPK96y3viNKJnypLjL1L1RNO/CLN/EY3aRZ4C6zT7pxY8kaS6CU3fo2vdQr/c4PNUJRUyeG2BJ
iCphJupVOdRRc3oh7+IMGtQb9XJhZroVl6AkIS0P1X/hVK9554+dVq7N6CNs9iM+z4ArLsc5jA1H
xIabTQ+ooKyL6U38tN+wJqEE7OFS235fSO4twu+Ozs1lwLF2YKmZo+lGGXklISuFptlPqKbtPt9F
Ci8T664g+AW1tnG6DLnUj4ynKQtvVv03Mjo10mgVY6aH/Z7Y89V2+he4fapJRFzw53Qd1yx4v5m7
t/G1/nOIPy0nWde8VsxcQjNEqoVVIoYbW9/1/oNIITesm23FCVMX/7RUBvxzU0T1NJOl3jQuUoKR
L9nGTQ1yAvmjkvKG6oZDc+fsNNQkKzHALI9kpMwkMsmcXXpqDS/xiFdaE9m+t3KPbdaRMM61lfee
XGNhi858iIAc0Bw5/1hgnLPxVU5O4RLHsFiCeTPM5A4yjnn3QGfCBIt8ktjo1yAKtvHwWE7ByFq5
QppcTYqvVvrDBY+JYpy30/AHV3Ujserts79KXSJZSm8skodWvlggQO2/iH2nqo2oVQ5FfmtpvWP5
yza3oA5cod9bI98oDlEBWLHl6GEGV9iESHQGVwFNbIrnoDMXmi7U3OQAtXUFS5dbCFksLMdcQcuo
1Vnip4NMdSTwvfR584W48CPsTP5NKOVqZN65b9z22hjsz6MY33xaTm9x3v+ppmqtsK10xLPYKXHB
fUq+9jedV5i4PZ4KphHoWtmzte0/0IzGcxjtM9SCTY+l7WgNmAeHTj6LorhWHQRaJ6ze616YXmhk
9mtfTT9KRe5LgaAYppdDkgReNtA2sOQvSWcEdxwZHT4MPltV1j/mdP6NAc2Q+8FPSLRH0OBSYvIo
NnWuIuuw8mKd8/KadqQw2jHIfFQVQlUYkDFQ6b9lTOYrc5Ib2JI3eEIl0VYPtu2Tz4oSwWxVy1u1
bDLYCk+Dw3UKvgYOQKgVhfXNbLogD6bfStWvmsCw2w3IrzPnqSJSnHLa4QDmJc5qhfFF4FirXP5L
1fduyn2mZbVMwwTD19nVJtiwxIc6YpSfMwd/z1plQkFLHckD2awtUDqzj4CKlXCLNLPQETbysYfm
ITTecScuIMwYEkd1MeFLBAwhi+vA0yxp0g5Qsq+om5IFAYdQWrrAUOCyonEqfMy8FErXemA6eGlo
7CvjF02xHrO6xxZu9k+UohBcWxATKum8MxoJ/Zlj8DODXZ0DVgohQQwE5KA/r39j5CHRTIpPynfk
/NVS51dgDxI0c1nJKqvhuf0d89BbGGYmqYS85bJfW9S46OBqlNlLRxtyHCPzGZ3feDip4tkSolpG
+1L8tPWLVNmebn+Nw5rQx4RpMJ6SPSOj2EEEqAAFsAN+b4+gPlRBCsNAd4v5VnYaAgWZAcwhHHY2
529GGIfcErJ4ijHZdFO1as/d/CL630o5OL/9RMOr7HlTXCneFeV7VtZIsKJjziavaOJDW597Zj9B
B7ral9VpJcc9pyhIo8rPe94tRpH06sTq9KtAfgOIt7LKjxovp0SYRHp0KLv1qPJb5vYG0TEMW9xF
S6CwqTZpdQvzVlbMN5CO1yuZmb8antPg3JWO5ygfIA+W3NmQN55NGR5Du0OkTdOixmiCSrf9/P/J
YZgRDDgL5WKjZFQN9mIo3xK5gLZLWxXt2ooKQjzBOjD5LTDOKzfT+Bc2tjfoGwf22JzwHnAhOfOF
RgJMXqkdTQDl5jW567gRqxqBDgXIHO8BHOFNmLnz3biLdxK3NMtDB/Mx5it25NBy2DGi6zLQ+e3l
GbM3H02GtWbCvU2+CECpzFNj1bP4aEhdNhcDb/BwRoa/DNJC6tG4eCOLGfn5v1TD3UCZWIursI65
3Bythh6OkGlZgiz60fIp61xSKodUyX8PePU66xoaOF0LSF/WqpObnY2YKC/fkPkxc7Hbc4+CPDM+
UQoEMjdERdU5QBKLcPli8EhgQAzVRmWiTzIuaaMBVWSlb5uShRMaGJpE0GtY7Ewehms7PAPABDUc
taz8yYtul2IzGIx/NWhWidLSiLfhDO+VmIgR4Sh6GAgoIYSSiATrn2R5YHTPNhkVF9uOFRO2Wjcy
Pi0+tVKNvXL6lGv+UPMtr/UVOIO66bYdUGDu5DHmmen/kGmiNEGCy5KJPVDOcQXIlZcarTWbSpU1
qtYl4FhAIBKoE7Z7qwe5yB5/HhFWkcCNatY2aK85SeCWovGjT2TBPFGlYSpSGUoLgTsCdZtTPAqR
P2plea6xlRqE3ChEULp9jvyPbQ3vtcxvIZEeuQApNIQJC3ZbMLxSu69WMgGCTPPLAIieNMqZ+WXJ
cqfsSOZS7wY8L9YRPuVdVK+dgAigogpyCEmILbNO00E6YdXJk9ornHqZRDJwDQQSA12MnR+3C2tj
yrRNFSdYoviDsiXwpHQHF13aVGH4oke5Vw+y442MfESY52v02MMbLEsMn813kZbU7VJVekViROeo
k1+De1BqHauNWH4NARgHSPofHW3WwbD6u4YamTQ+wk963AJMLk02vKhmEQcY9UDB+pYYAkWwwr0X
Mzhi6Iyeu5+J1mQ9Gl/yXkeUT+gtX2zHDo6ej1FR6U72uIZatZtZWHGYIIXsDyK9lv17h5ExUM9a
8YMzbhWeuuAVJfpeFgkclGYXMMXR0IZx1a1tnSmsgm1QNrI3jYzETbakdf3/F41FbzL2ykGngVPY
kjsa/mO50P+SYiBD0UQhHMqkT0ST8hUOYe8bFSukMICAZAzOTTYNqvuo/nFo+VbEQnujovbXpTxj
PbCJw152tRZyBvjcVaU6CF6TIvK1SrxYWkJVHn8kJjqLUsfoiPkOB3OnrXmMu1PmMEGyakn/F0Ov
qiMqHstLRuwgYTGX9zoPWPJwc1j4nlqCBsKXqWRhJJPcVLZMN60Jt4AMVsparAnVxGHRZJM7FAZg
wx6745y/iTl4H0ieLDL1Z+DxfZXwbkKRCzeTmUYHqSxf4qTR36yKjCxdSo7QkagGNgPPU4zAB88/
WMIFaTnNKVLnfddhC5JxbjVeg1SLd9jRpkOiE1iocSIX4tTO1R0S8EtFXW7ofHfdUZGBtKEklYX9
DvxGwaajuLOUdW5gGPc/Vltneb7VeXLKM7JU2qr5moKDWY3/2ol8uzS4Cq075QbfZZWybLTYFtrO
L8qddhUitisS7VhpZCCCObmkhv6KYfRa0djpHA1DAaNSOfVUDC1/KIP5eYMSYESBjZdEhvwm5OFj
7Jsv1YiRyrbupBLHhNUDYzRyBTYxPKxhNhzU3rjnQoP6+Nkgqqwq/ueei59JYSP91np37emxR7zi
LY73nBuDe5qp8W8Wf0rFbZJvUXsO6siHZcxFFu4UUvasrw6FYWUDgCf8asp3+By08F5hasDx5xki
Bi9IYmR2UhJ2E+ioyxAhVsGSCNlm6ZVaTN6osa2M5BpxSeOcgnjxTJktOmSSljL7KYEkEUD0sKHG
KzjkF9G7nb8PDdP/tnvVpN9Rf5tDflMAkEz5vUWOGec6zc0Pb/m+EBpytXzzmtHbEGu2qXGTGHX0
zKban+LB74OfPKnWWUutMhEdtNT9wg/Cxo+Fsau47fJ0OmsgE1bFoJHUbXzG0U1T6EG5H0MUkGqJ
giFhPN4l83bkWh0mTLUTICIIJdXU7lNZXtd8svNobbqUbdosGx+RNZLiVm4VHYVVZQTfRUuwatc/
YosEyvrEQtPr0S6VhJoWKpkPTEHpE/RI9kZ2jhVivupjCj7qIv/o5dG1pOxeB5BqbJZ8mHuYEnn5
NcMtn2qh6yTkWTAILXXz1tOOszOFQXudG2hxSVvtAwyotfIaxfV7ZMDnMqdVy+FtgcWovpws9Ao1
v1SFuYdj4xYJHScFq8TYS4twEdsdE4WeosFCwRziFUaEMBBFqfR+GO2E1F/iBA7e5JEl4YWqfq4Z
Zums5XUcnnZ4NuHtG8qwzhNctZ1Xh9JrwOZDrcptQUMsAFA5pkVct0CnxmiBdk9meodSOoWxAzj5
FOlXg9j7mbRJTFMp/5HEZSBQhLVrl0s8KuBuGzx9TUtBpXz0OOaKZsDbsTFahk0gNRvudtXo//X6
5MYb+BRc272XOhYEX/oSNcApjHw3N/XXhC8gp401iI+f2a/rkuNK84S0twdTH580mnDaJCk0vSwD
l183r5T4jiT4SEgeaXis2v2yf497lpAq4+e+p1JIA9wJDVgZfDDzzzT9ss3cJ3KA8uMkK/02+vsT
scYP5iZonjAI1iJjwV5oxwwpaakfhERmtMLDhowk7cu1CH+MblhPOZMxqFRT/OT8X5FodUIp/tHG
9yGlBEHHiPfjJaBnMdXxpWM6oCfmFd7rWhLY7swAczr1+lSwdEWRQdYSvj0JbQjbUjX5WGRPnazs
TCtYj1J5JKj1ZbFPJsG1hPBYcJYNtbJDQuvZM6gn+TNPJn5dRLqyND+inuNgJmZFVd4VSqFYQjOh
sc6ULb9SM1JlJSzlzW2EMMedQvLMinETY5KGBZcmmNnJh0UlLYuvEYqA2dPbiOpqg8noJ2A92rXA
GIBHYbcBQOg5Y/ct8vq+lFYKghNXBN2uwn/jSB3qcDIzUd17qmruR8z/OSgAKT6oyHXb0N5xuPDc
AEyUAn50xvvfH2DonBre4RwWoSUOhYE4CDJKYeu7rDI2Bnpmesy6q/8kBINx2xwSVbk39AJTcArz
iw3JdZTTz3LOff1nFBe9aXf22J3zHNYh9iSMpANvHFwNdjbowtRpJxvSTe/HA3u2Y4O5Im0qiGLq
Sgvilsq72OXDlkvrYin6pZVpaImdlse7NoNHSHr7V9DERt2badSclYkPG+qJj2IbIZRoG39kMGrQ
RJrOj6SX8J7YXEo3Znq5o/m5Wj7jYdoO34VmbUiPpcvrd6bq8FEn07YxwURa9UfnMIuZ2da8jvLW
oSfJ9OoglAIah+ZH9TUe7bd4Kk6V5qz05fuBi6zbe8N+DSgrR2W+WItTZtnp8HrYzLfYmuRSe5Hs
wUvtd1Fs9Pk3nTK/Z1thCiAMcfYbd/lD4+GXcDfw4lGq72QZSgraaAHiJpmazUR6Qml1e6VFoNVK
3zBVXwAqtZK4SwmGMH3YKx0aGjCYSh9tex1RbZ+e29TcKiyjQ2SrGEBOBXNKs0CVy9Y75vOpfE1I
DzEAIDL6Ta+r2MGwBOkpsnzhKvlL1jEzbFIfCxJ7LvgIe4VLQPsNhwUvsdJozU0C3JL4iYfQ1qxt
UkIowqNiBWKJsNk0fXXuy2+7ZpIlePVpDyp4Oz1ZdMy/Qiparb21ZXUB3kw32q3NBiaKoqxI6Lxk
Svzez5eaQX2h/tbdMxEmvJpk0SFwpm5UQdaO3sKNK9EojAhkua/R88pJuc3pS5Iy/AlzKmuKHyeb
38L5bGXyr1H7gK83aTSjDns1eh1gOYrlLwQaAITIKU87cM/BTwz9pKg/8uwrYvuGPVmgR+yj/CLg
kx6Y0G/bMHPjCt29TyOV44GOytdBuQKXArDKugb1kRp+WNPScIVr80tK2k0H9EdGVxam3caI+LWV
f5R8/ypqdIyPGHygh+N9zBl1ZsxDmWOz8+MqOhczQ19pWqHcy/SW4fa/hFRSPfunFvhKY+tNtiBp
Tu918NvkitfSOAft1mm+knLcSB1FtSzfqFIVFk1wuHeW+YZQy68JFY8dNMSUvUVyJFxlttKbZN4H
W/qUzJd07NYs7ldhhzDG+kty4wipZoW7sqzCzxyZrNoRSVxKwIQBa0vDauKQCuY/lWt+THdkp2wN
oD2U25tK/5uEhOtU2pnY6DL1qRUPgJVQ/CSUsAF4Rpa1oB1hEiEvLHY9fSjcNdTnxCOynu9xgjjV
ebG5mYqy1jjMBNrlNMt9e4JH18SfQoVGn5GsFpIZaSEsYgEhlX4wsFKYsNeZ9ybndrNftNS4Lr6l
vEKSys59BAkhF+SlRtUWDMx+/CXAJuI5SzbR2HghloSOHGsZGd2KZSTcGd1HyrVLQplR3/AdAcqg
18OLXDsE9DL9he8SbOP+JOu7+smiRaIATbf9ld9pMMuH8TziCrbilyi9IgRHfipVBuOYVyKW4h4Q
3o/MxC30mdkOzkP0l3neDMkxEvjdPOufUywwro8CYV5Xs/dUq7VUc9LtoRfuNE4a808dHV9nv65D
8G+4sWzSlpTONUEs9w3P1kVEy7LeuZtEkbdjcmR7OdXxodKdDfi9Awlna8X4QQ7Aw4P+nkBE1g+r
nswSvTGvvFPUxz3vldiQLsCAprno/V8uyag2ToTQ7WBi0XtoT6GIfjXUFyIVSKU7WFzoFXFm1uCq
0qUVpT+20tk+xO3TBOKRqM+QueaUWTu0+la2B7joxRmRbeOhZuWYsRK1zy2/+liP37KWSRtDqM2l
GP9lIZwzaQzPyCRyTwJVZna1s2qH+ED8j7qPRBfz/dClELyeQe+iarcQJEypsZZRsPTT1L6G/E7w
1jKehww1dV7PaAhOEDqOJM7UrTLkD8sJpINcRd6c1PllDhv5iqrOC+Ya9gaWm7URl846TBSAhbqt
s5JlPtIo0K4SXOKejaQA/YorOfnaaVBwZ6mB3x821gR46ymXGzyvLQBwToTGttT9qITnzgQ/NkJp
48gm+53E6+qzRXnH5j17V5Vg9htjB1sn8gOh/bET+uyImD/lUKk58MO9DB79GEBSZHnn0DUCXEfd
sI8AfB1a8GlIxMvyJIhnIYeiSVnr0OZqQR++GST4AvzA4/v/PzYWyLHIKVGGLv8v3oCtEk/ajeyG
7IGu3aSybxDPfMcFWgClj6cL6CfzkLQ6mmiJqL7aYA5mLJEdVptfE/qUHb4Y2d4LpTQvdgKNq23n
2M+NGbGyWSje3M72ppgcJhi5bRwYAf9E+gQ9TrP/KaQ0UF4N9lrWZOnQlAIIYjKHbkUaBXwxJf6P
uPNqjhw72vRf2djrDwp4c1tAWbJom90kbxBtpuG9x6/fBz0rTRENFWKkiF1dTEjTo8k6B8dl5mvQ
Qim0b10Zizc1raUbK2t+pghl7qpGTJxGCgGPjh0sT9SaYH9Z/aHMySIGeawO3UAvr7da7WAZyYPV
DwVBNTRKTc/dtRqS/E0BIkUG3WhNogBtmxegbsvoRq/CHKZDblB5UQTs3zEV9qX2sVT6bJdUrRP4
CDz6U21ONJFWjetBxns51Q8lcnRRIug3BtyFoUE5OTO0mwSYLMuweihSP4PsC3+S9yjSM0F3j+iw
eapLqt+u2Ae8PWR1n/hecOsHd1o3SjdZ8znAE/gWCUa5CUDNKEoDv5U6mZQiio0hIXUHdwT61hTF
MfUOqMnBBoJstFPT6t0KWuRVuXD1ENlI1QtK29RZ2CK9yIexeWTitBuxtPsgKI8jCxiFThT1ZZPC
M6inOE61syb+RN+EQyzL34CZjyBghIcK8U2egJNxVyObh9HgGoIcdB4h7Yz460nu917M0cGsJ6fG
vDv5asRRnmfvAVCrcym4B2ksk6OnZ390AxV58NooBrnBTdULJ92A5Ke7RbYNZXWbor26JVWlrCbE
0b5O2hNX23ONIo7gopnhi7TO/Dbyb2jsoXmDDI6l4Ps0ZLA5o4a8FsulTdMMFqio/eg27qEWeLFn
6k0xamjbw3qjE49/MprfvAx6gBDI9fVjNMEKUTXA9u/ow5GB9tWd4UlDeCJnKI64AbZM81RuDyAb
dgbEjtgSoYjQiR+yftwg6ySKgwv15d6jV3kwZOR3EuOtnlS8zYnCqI7FJ00oJimdVtn3RfViKpDZ
wiS/R92PtkHWi+gcp+otVn8V6tjHVge4SYFxn8WU1zLkF4sMGT1PPceNOBxyjQqS0qIUiw48vgnc
ojhccFYlKv1XAYHUceRVpDeIRPQInKJmuqP3hhzq4PdU7SRgoAFY8gJUpqu65RedB80B+22nm4iw
QUOyFyXBZOpB69brszs5nkAwHMkirm07o5Ob+9av2ntgxd/VMoyOI9IcHq6GSYmOS9IOAVQqUF4B
V5YZP4wshg04LctORmC8VYCuoJWZ3zWZEz3ypSlz9Hgq4dBnJAZq1YgP0ZLVp9Mh/lQ2yWdk2+hs
Qpsv/LrfmXIH/97wMe8Qui+yH+potkfizmo+5YFY3Cl+8IcaqcFehFsKqlUwnKrREGSLKFSIGSIA
TWAcBogrLxHkQ8voRkcWMtimgf5kCTTRlKlkUVufg6rUt7La/Cjiln50K2KmcwD8mthKJGn4Ko5O
msDfR6os2PW4fvB2sti+SSNsxVj4gWMD5QIZLiFiFQHIegAp1SAiCOuiyDYo5qvc1NCFEBk/ujrc
WEp9m/AkIMp1SyHdwdMcLmSKyKFayy+qr8PKsLC718T+hxQoKMYFqQ6aO30ZScJiCrWoGvGtUq/c
C+NZSkjXuhyoHipNsLDx/VEaawSvhDrpL037tClucr//alZGDGmc9KRUgK8mEzl0zLofXeNlZ3rN
2TmUfvZeb55cqdf3+Wg8SH0UnQwdKVuhCW+FsqAOJCnbAfHwDR6EPKhowPEyhsXdDN0RNcibgaLX
bQEYwQUd4lbis0/p+2hhPFfmENxzhHo26jfIS+ZmWuOF2/2IBOm7kEknxUNe2Kz0/DjSo47ACnmR
9gz0Q4vQJ/cNyEC6MDwBKlMfreJ9wBCUOp4K+RPNN68nZ2t8Sd+EcrmFidWh+lhicD2R172eq6lJ
9pJS64jdiSe+mbi1xDR2TOrsdZHduXkBap3LZWvQPpcVchc/abC5Qo856IAFo3qmkgiU7cnX0b7A
EZL342jtvNhCG14VYJQjHKNEUYZPQl/ZQdRtfD07TYv8bpz8XAUKW6DSsGoznwpBwWwdRJuRI+6f
RRy+sXALGvTNNHJKy7Flj14enylFtrZi3QeWFt8UkktDcigKCAu4e5QiWgnCF71XT0mamdCtDO4C
r8Y3HfbyIDR4xHcuknNJTlZbmhBEGlQ2DZk0PAPbZBlifYwtsIL1e50b6lnN8KmpQKy5Rn5XmHII
W5mHGfdT5tCASqjHe942FnLhlLjBmya1MH1jTs5AmOhimYw+Hq2csq/f/br+GWsGL+hURRA4rQ7i
wMsC70R5i+R6JCNHVlnVKfFAaUteFWwt8n019f2dqOh/5J7xJSzlLX/s25z55t4VQb1hYgiLk/Ys
LNK3uDS7m7E2nwDgadDX0BvVTQuJdY291LQ6PEQQgFbB369pXw5mzuUJk1F1NX1TRD1yFahxwFOB
LW+aFfmfX/ygoPQYxZOAUu9phyaBuhYJuYrmgpFTU4Th6qNA+n1Ae2vi1JQJEEk/6h7aJq/3fiR/
qvJIO6dYKiBxAxAWvWyRkhA9xgdw+WekrZUX16Pz2mkIIDeV+g1NKumYVbDLe+yUz+MEw8a7eqe1
8iHOXeVGA6UTEuM2B3liq/zz2LUM9WHg3gSWnHxGlDDZFWj+wkjzsMJG+XGMRj5Njp6uXH0TLeHV
C1ueNSgA6llRgoegDlkW/a5Q4G/gWdpsqFsgMt2YiOQHqAqTM2P0WT/RdThKGGJBYbJO+ChnFHBR
+yLdR3qW1NEpEr1DX7kXsLnUJvE25VYEE0Kntd6gGkMmbUhHphDwWU2b3AgCRCIT3Xf03oXxGrF6
EPuFAKjeS9RPNkEc4HXp6clOiu/LIldfShNNtgyB1UAWwu3A8+c1Et99re/fKN0LuAo4Ygb8rIzb
4lSnoCVUWf4MKeC54F15P0bBSSN3uEMY/47OT7vjqfYCWh4nNxkcVlbxi/LB2OHZW6EwkSKapxsV
W0unB1CdWyW7HTXoFAPyq7Yh6hK5aKyAihaox7qj8o6m6td++NLWvX6uQ6N2eLvnhfwjxTz6PABi
kDTal5ronVGPqG40FLkkvQBunemIfpAYBH1wNkyaj1ps3Uii8Ob2oPZIMqklShMhwXoZmmQqEXao
Kw7RE2UeCpticWvoLrqI6MUhtm6dck88tgJ5CzjkZivH3ERdpNz0fR3d02m1C8F9y1FWB4+zHXW0
9DrUqTatJYBzxqzyAR02q7WoVuCK92CMLQj3wHvrOje5tYZHnAk9cCSTMYpBpSkhIQ8jS3bUsoY5
K/jtMTBjR0USC5zXLWQBdHyk9g0C/HEIYmVXucOPVBS0vRHctLhcpSqNnNrETFjTaaunzU/sVeC0
BFSZWnC+qQ5kJ2hA/vL5EIeQi9sEzVW4k25nR0r53pkqCUbmInTmvcvm8MLdua9Ixg/6wNnVNUii
KTXmb3IaAD6v0S+VWwiuXZUL55KuYdpHPRrX+jEuB04sQL2iOT7jiW7dJ73sIJdocIFjcyrXFPMR
LMHyiVeLl5aAmNC1AuAbH5PGnLARwZvfeMq9AcApF3wE20ppOMBdQ6FE6T7nNaTMQEVcJp1wjqbU
H80Q4d3UTLoDPYkftUhBH4AIMtWhpDsR5B7Jr57oACKahFDkoeNDw8FPKqO+NdxmpwT8XMwHzmoj
N/ux0ULQvhYQmjAfDkLiStA6FRomGm8+ljLmayJ+qE24y+Vn0O4gSMDAbqIi+gZQnA69YGExl1j3
pRY9+yUwVYVDxvH1GOuCUkQysEcBUDbKZm9a2g9ZKylj+in67YV1i2emgX9d5BS9PDq9jt0D1cwb
T6nztwBMXmQVJUlAnAECsB5kQYALf+wFSA51jRzMiCdTX4IopBLrBOznTZJOylWR/xOXI7RLQkBK
o4Fmbw8bt+uqvQHurlDUu7yvPouegLtP7j/qKtjEyFNpOIPZrY2++2KitF+jA9t59FNIgvC1kKoe
upXf7cBKQ+9Ny9uqAb8i69VRGvWfJQpujjfCaqew43hW2+JlSarS982mtwp5Sz4DjDO86YYa7R0/
u0MU0kVkYY+nPSQXOJsw3b/j3WWhZZjdsE6U3f+IeBbg8dN6W196kgTjNoeeCHXOKSEYOcZYg4sJ
TmrZdLuOU/KQAS+rUGl3vAEgJXoztQMOGevq0Tr8TxaHMqI66uigcxA4lcWjIjcQsdaQKdfB38JI
rQ3Q0lHwlgpPuQswJQsqDAjlT5ard4f/tyavk1/r9wv32Ol/40b6/9O/VZGv+reWX3GjubRvnf75
P+1bBdn8h6kaumnqBvatuqH9y79VMJR/WKYiyoBYDUk3LB2X2H8auP6D3SfxajYlS6M3pir/+39V
fxq4CoryD0OT+D/IbFid00H6Ow6uElawvBYni+JfXsS6ZKmKoYqaLpuiqKvi5O964UXcuBAZxkB6
pKCNMNYGNSm7vqHVbOOyd4tV54Zm7rn50wj4zy/18Oe//tIBmUFfBNUV09R0ndnQdYmWJ+a1H4O6
MAU8t84BqaU/ZfHFq75KOFeYY4nQK/v2fPE5FqJJxjycJcoafXB6vLIl8kb9GK7zElMwCzBx6hnJ
tnZTHrmzDtUfwl0PRgu43Gc4OafgXnnQPl0P/XtkyTQYrq5JJpPLt/owuwPGGD12kdVGSO8l5eiC
nBq4AlRDQMcmd64Hm31LXdUlWTFlTH9MSUR1V2TVXH5LwwxktS2ZVvesvdaf6HaLn7N31CpxN7Ux
T3jEW0JE2WFvrESWJ5ffv1bRFJklTE8TgwxNtCSZDXAZOUxLFCZ86REMyZYahV3fYhFjwzd3qA2c
9YfgaJ26e8VGj3Hnbq8PW1uITQ3N1EU2DEbJ02K7WMEeSni+0DHHMeibTahhn9BK3ilCm3ll2UoL
w2RjqqwjEbdj9OY/hrKiMU4j33gV3ElhZBRRK5DKZmP0MCagwR+rnBqhNXFS5JvIXBuo9NFrGTa8
prGaJEJrsqWo6iy8EfGSQkAC0TSn2+ZvYN4P2CWc3G8c7vb1SZ2vJc2SWUzMKn+xDFXXZ2upk9Nw
8Dud/i7pc+v94QrGTkffponAnUkqfXs6JziHujiy4XF3VMt0n9KjSIpDnv7RKMPK3E979GKF/d/f
wyGpoVzKXp522sVXHpOxNlQf+WsJUyYj+1G29ysjnu3V3yLM1lGPo3sDX5otApmcvuwGPl22AQjh
IHf23lRb9XvyydxFOyTBVmabk/7q4KY/vxgcDcqiRsK+tHV8slBrw7eFnLiGK1GYW48KSUT5rGvr
lZ3zbz7yvyb117a+iJtFcZOP05CRXvtqfcfwhvblvXEnP5egC1BoAZjIBeDt+Eeuz/bSZFs6S1i3
VFH9ZWt+OWJBhISj+SVFFSHeRbDl0bmEeP5ah8BmkmIl2nzn/Pq2l+FmE4x+KqDfoKjsSka3gZo3
XK7JaBg3LZBP9Eg0+OO6kOCCJCK2LTSH/2q41swlPTXzytAzhiubZMfmiEIj/GUNPKn7h+KdrgeT
lvaKRUvIZLnwV222d2N807SkAIDhU83eoZF8Ix2ErXmL/qD7XXby/fqNvhZy+vOLlYTlMZegSEjE
a7DCeae5t3IAzA/f6RsqoijzH12DmiLPQoxeFMbDgFaAOLS5U6tmeyo1LCXNXG122Ij7uLhU2gb6
GZUGhAA1fDwer8/s7Kr58ydImqXrmjo92KbH1MUoO6kxZLVWETPx5WfRY3vIIQ7Zg1R+vR5oYToV
6loax68lWtb8VZZ31JgivaZqiAQWlcabLuh3/12I2WXih5VUDTIh0BgJTqgXUpYZEAW+HmX+9vpz
ylT0p02FCwyY88cps3RSukBHSl08UTR3H4F3703oBBhbWOdhFz1kD6AK0RnahPvroRfnUFVUTVUU
doI2H6AvNEJVUWOqol6iSlh+FuTy+N/FmO20TFegW0/287nPw2d892kwXo+wuOQuRjFb9ZHU04Rp
iGDh8yHSE+xGkmLoRNfDLJ2QiqgpxvSKEyVDncUxkoYndAPcDuONnVGo94AUwDvBvc5bgEhIQHxy
JetLlUFxb5HSzJO7679g8XMZogWFiscNFqkfF0ra6mhZpeDLxPxBEF4T4/36v1+aJR2/VqIimiRc
qD+JvOE+BqhoW1Nj5Pww31NSdUDsTrFHZCxUDziCHZVt/3k8+zeetKm+uE/xykZY+o6KpJoWpDrJ
MOZvczMr6xAdOlaK9sNFXg56wCYESHt9kMtR2LEcj5ouGrMxmgBz+LuM0fOAiPlvFi82TW2c61EW
F4vCjv5nmNlTaVSkXItiwqBMsxVIGrMXbx/epdvhoK4si4/5qf7rq2kq6a6oqWhiWrMRtZKpDlHi
Y/StnIweREDwWaBpGMArWxnU9G+avTCVy0izQVlGoFE28jjcv6ef8mabIjUMZsUBEv6132cQNt/N
Xb7PT8Fu7f239NmmZy2ECp5CijFb+100dAVQFi5stbgTwEQZGqqAtPmuD3Gepv05mRQUDJMXPYna
9Dsu7i9FTYWykTI0oPbeQTmYDygo2ER1jKd8m34Jbotb6pNQkW3/PFAYXbk+5Wkcv00xD3hJVVXy
qPked5UMo5mEcfLe/Nw6wibZSuhcOdEJJMTbVHXApHyfIVn+JKP76oBXX0tVF9fTxU+QP07BoPeK
2eX8BKxnPH/YuCGScuVXrI9WXmFrgWZXg4QI5IAQMuoZ413nPzfKl6CElRmsLNt/803/mtPZwS1n
OaJAU5zwaJ7kk/oEkWLb3EVb4Q7FyC14RYQ0tzInNuRQGznPlYNt+QdwbZhTXUeUpdmiQpoBBfMs
5G27h9Z6lLfsoEN6k7zA3bbzr/IGIxMqDngBbuWDsXIBL+4c3ZI0DiONrHw2y7Ve5VIrErxUP5vY
u0QvavNwfdcshjApHMnIvIrcHB9XDDqYtGh7krO6VRFyHRz8lew6+3o9yq9pmu8NXQRYhYM8oeYp
QqwhyRxEHD/as/8p/EHVGx05pMqc5g0ntmPr7fBhOURfVsIu3Yo8zC2NNMwwrXlJIyolWRBHzldU
dO3us+SEO5D5N7TnXuCPbKMHZRtRstFxAtpfD7104SNSxAOXRWMgz/txXq1YJxGi1WsbvfgiD/gJ
eEW1dulP3/+3WTU1qKkqRSp1ngqN3IO5aCIbPZ140Mzt4dwfxrvRdjfeq3gwt9fHtLRW9Itws81Y
AUtGrZvliCbhDUXQt1qm79wMKxXNxTCWTGanWAo14lk6GWexmIsqYTKsNzLIskX8Eg6v18ciL82d
qSJAQ8uLnf2renBxW+D9FtNb60sbvY9b4x6cvY3Q5Zt2wH7FDneI/d2i93jybMydj+W+2HWHciVJ
WTpEL3/C7Pb3dHqJajCg9UZzJjA+IYqvWK0d9Ct7XF4LNLv8AxS1tFFlrPFR3E+3YgZdy8bmaa87
vY0atI1l2rZzputxuAGEuJtO0vwWkfC183RpX5hTsksGT/6gzPYF3JYBhz2jJHvHWP01eCqeqPY5
OaqOO/UleASj4WS2sc1udQX9uwM+EtB75YP1YK78lKVfYkm0CCTdUtij06RdLIA+rxXU9Ee6m7m8
zdzCRt15JYS89Oq6jDH7wqaX61pQglZU9+GDcWxf1ROoJfTDNuZn1rdtvkn7YK894mOS/IBztnW3
ytHf9tt4C+LMub7kFx+2l79mtgyw2ejbQmXE02lY3cW79qDeQ9DcBE52cz3W7yvOtKjSy6qhyho8
8tnA+1jrxVLSazulI2FoAKTutOE9ab5cDyP/fsBPcTAHsBSDjzhPPAoa3jQBiVPuzH1/q389N4di
Kxa25ERbeRuckGB45tF1dJ9Nqn0ljWG4wgiKYSGzx75h7YP//gacSrgS/RC8VmRFnl2n9JuQknLh
d6j78gj095N0i3KYjRSeEx3QaN/ie7BLRxufIhRPkex1VitJv0/9h5+gzI5PvxB9UKn8hBSw2la1
/ddpxyMwcZxe+zEmHzte+9ts7VMov11GH+POdnYmFdxdgQ+P+RF52vv4EzzrLYawL3DAHfmFTjJF
kXdMQmC8AlPHcnTD7zgZt9eXxEJ98OPvmL2BTTEuQ6SbW1rEyB5tzt6h2rtODcVpp2/UXbIDobXy
TlueclMkrxcN1uNstScmeekoBK0N+vK+5+oHjpA7ggiERkHbbuVR/G9G+Fe42T5OeFy4qhe17GNz
Hxy0L/0BJOoR2oJD6r1fX1Nr45ut6lAtyy4FwmFjJH00OoR0ccmNLeVo1itX1TRTH180lqZb1lTC
0OhnzptAre9jYJoVzKTXHjMLPVWeNpGKW5+477S//dCwNBqXpN8GL9PfOoqIadHvG5BE4uV9CEr4
Pa1eo5uYSC/X1+TvLxpLs6Z2tiLR3dHnl17XIbaQT1bWZSTeDw0qDaibbqoCvN31QAsFSSJp9LrR
e9BNSZm+5MWlJptRUESRhpySY+KB89M4xA7os2NL11vfyK/l1+G5eg52a3fLQp70MfBsC9Ql9VH0
c5GXgt39VCu28d36Lm5TB7Kzre2Bp8V29Sq/Jj9krpvYXjt5F6f4YuCzPRHVuZJUEsjZAsJYOXC2
JD/z5PvK9P7+Zvg4ytlG6Els0AQmCk3g0ulfo6/lsdr7TgC9aIcQ+SdcNFbOlpWQ6uw416syUoHV
AQlO/QNQt6+hEq8k8wudsmlYPINMy1JhCU2Te7Fq4MiCMnV5eqI0q3wvj/kOvjWcZnUT2f2jAQrs
hCz5FwOidLiyYpe/21+hZwu21YLcige2hgtPTC9Bbo2fh6pbuZcXJxG0ookeIrAUZTZAaQTMGox6
a2vIbey8LpIcqalX3leLQ7kIMhtKF5ZDWGVsAQW+Mw57k7TAiwiO+voiXAxjTs1Fml8SWe3Hj9Vb
rpbCU2AsfvrFFHUEDCe0s+mvPOFW4szTsGGIqenRnUFSPYfsEwfb2Oveg/Tvdw8tkjBNZEA05EVx
dnK0ag9pt0CvV63JRzxoWBaMWJyH0DPJWZDXZ2+hSkc4WaP7pPI+leetgA4eYSQrhEP0bLB7R3ht
9t42srudfivYsNMf5W7j7SsH3zjlDw1hhptybdEvlEM+/oj5ehTpSmkaPwKhnPSobotzLW7cH+1J
/q7YmYN6oe3dF4frQ58WxuxuZeR03KhPaqI2T3h8vLMQEO94GCHZCgb4sUUMosY5yyjRhENzThj3
4trVt9CYYKiqbCpQDemFz1/ofQrgsQi50aGCgjXcaBYyVRttJx3qG/9L9V06IeK2wxHlM2KAK6+J
XwWy34asA4QHuYPvhzi7FTw5MvwyJzimQJik76q9YGOxhjrNvcwrOD+v3YNLFzA9COj2gL8kmpuz
iBC44EkJ7M7w2N52doBzOxoiJ2sLeZgOggPLaoesmrOe3i2ccR8iz88FgLWIDxFZ0kHKD89ZXfz9
A27qukgWesW/+u8fTx63CEQPEjOPCwxMwiH/1iKJ12dr9Z/FgXBwsV5ohTONH8NYqtmNY4aDRu5C
tqNImD9f3wgLJ5tOq+xfAeSPAUJVC32UaFgVKJVt0OP5qWUD8Pd8XDls1gJNKdPFvTpGrasYGRMW
69bnLsM4SkYop8P94vqAFtADbDJKSbxjZXAn+jSll4EouCDZioZUeotB58k94qOwH8+p7a5cpEu5
x4dIs5MLgegmMfuM+/pMxXsbkdAK6MUTbsqnlSOGSCshF1KCDxFn12oLUq0NBiJWOZRsLVd3Guxe
NzAmpf531INWT+fp+/92apiGNhUHxenk+jib2KAgDjpRkfzb/KjbVKqPaLo47Wf1gB/1yvCWD8gJ
DKvwlcBdzB54sM8kYyzJQoZyE34qtrBPDg0ZKy7dHBpIpAwbZNwdNIGdtRLYQhGUeBexZ1stADxa
dgWx41u+5t66l81flRPXUe7GO5SYj2gleUf5FcuAs2m3rz/yvb+ShS1td0mlKf4L9/dba1zoyqAw
Gs6tLAu/T/D+NJRWbr61ELMNL3udKATNdOc3k/fJu+CvBFja6JdjmG30UNIG37cI0Fb1T9gUUFO7
9MzSXIHxLe2FXwgdiv0iFfbZ93LVUPPzmDiG8a1HNIp1uqFDtUffYTuxxa4fK4vTRitVoRBPNV6c
7fUR9bxWDxvuMoyQorGEy7a7HmFx3rAnAD2uShpU8Y87DQGf0pLhm9qu9BbjSht7r9J/8F7WwSn/
K8ZsFHBVVXPMiaGPxX00lDdtrzuub326PpSl1xW9Cg2wrgSVbp555xZ2uiGG97hma+yUDLZYEgnY
oNRyjMb8ZDagZdKjWev1U1MFwuP18EszSVQFaCEIDM2YjXLIckk12D02nLs/KkWCUJTj0rLWyJsO
2/nRyCNO5XSkRMM3+/jB6lgtwjiEiRZld0V5lyf4X1qHLlvLSJeGAwwWeK4KtA6ewMc4SE5GuToQ
R3xsHZQXbeEbAt42Mm12eYdeNLjNtUR76QNehpzdM3IVR3XnoVoyNdPQk99j6XdIdtXKUbH4QryM
M8t3dD81ekNjaFOc+h67n+CE+Agj67ewx514D8Uvd9ZvmqXtfBl4dq0pNWyMsRMb26KjYk4Q4Hzt
sy3dnJchZm9QvI70sp/GZjyPu+mNj0PjEeEwJ9mtP3gXX/d/RSN1/LhI6qGC210xoPSWPG7T/OE7
3/GS/qzvIqbPWNngS2evrhqUSViWNOVnY+sVBMChsHP2hqjTQj5TEfgT+3zropUU+z+v7+fFZ8FF
uF8Ft4snXR1ljaSFU5EXC6rxDlKuTSltW71ne5Txt8mDGkMa3cgOoh7/CWYHGOhfg/2VRV9Ej6yw
r9qBiq9MQXZTg+CxUZL5Fofp4KwMdLqz5kfKZajZ5SwCGJKzhuK5eMJ9aJfsp0ql+zpt8bW9t3Sq
XIaaXdNRM4phjEuUDVcetx25OKnTMy8yMSpcGdW0mX4bFdRQw9A1MiZ1ttn0SsYGQDIau9hKO/Or
kG7GHZzkrb8r0Xp+wRQK+IqMYdKu3K9hDxaHeRF7tlLLWlFUat4NrqmoUU9GdfHLGH6+PsLFtyNj
++cItfnu67ouA7UCs50R4sWwrXfJ16l5Lm3Ce+w17QHT0M1U7cV4bqofbtbhOUtH2kSzotA9oVfU
2ZktDEZHdVTgSJML2xhwnq/TlS+5OJkXIWbHtWHWXhGotJOSNtrGjb4ZNPx8+7Wu1fRLf1svF2Fm
60URYy31E0ZSv8ZHb9ymPyaGkX5EYetklk77U7ETx9+uZQCLlajLGZytFYzT8QfriKs+TvkckLWD
v9OdjppMuZ8KFesJ3cqMzhdOGXbofINfxtQZXDSRUP8crZUJnX73lfmc429qwcToNiQIwnA75VAf
tL20DU9rW23xDrqYvzkOG+4pPOzpuxn30k5xEAvYjnt9g2gyPVZjFT+xsuDniJ9UzrpslAgXNcBG
JjGKYWXilr8OffupbAcha3ZG5lnYeSaKQ8hCBht3so5pv9arZdi1KNM4L+6XnJK1NcREUesgsENF
Lg+J0Rp3XErlygZefHBRK59STNJ5SZnt4DDGsl7opov7Odu8q3Z0muoW5pvFCVwdtZfw9IzNw8q1
trifAS+hEzARUOdAAGipJe09uuFaqfCRzg1u7Dic4B7RrBUQFtfEX6HmDf8wU2pqnIQKj/URxZdN
/Ea332k9ahbyzvijfFlb9Ytf7yLiLA0NGi9tcZCgEJi+BR26BM3Taq9tLcbsWVDUpIxawl3dR/ia
aHdple+U5O8TEHjnXIxkttpVBFukUpjAEn5HIQt7gTjd1GvztfaFZqudLg7rPWW+dOTg9RAnivbT
ym28+Iq6GMg0nRcbSi47t5IsQvhHLD4wINsl2+pFPSkOGrrHfKu+Yit6X/9ElH8TObxe126Ste81
u4rLFpGbWmIma6PdojWEx3eGBewaU1KavvtvBzvVCEhKE6TTmM1l39ZippTTybE3Xruze0T/5dRu
S4C46Xmt9rh4i1wEm81qldajVUoEi4/97ZQT9ifUYA/mSktv+Ra+iDObPD1AVRbj66lPIe3wpUsn
aBayyLwQw5sEIcrdz/hsitvri2ap78vq/2suZydjpeeSl2nTWf9sfZ+Aacq3FJwQtinfXV5uxbG2
xZvi2/WoyyfjBLmEDAM7fvZuVEu9zQFt4eKRSftI+DEgD44eRSv8vB5nAXw37e2/As1OKVUcfAPd
i9YWnqWdb+dc0Fh33qtv5g/jJXhR71HJdqSt94q439k4TnjZ4YR+yA7lnMP137JYNr/8LbPTzOpL
ta3DCUGza53hK3RuEp3vMBEO2qk/e6tF81/3y+/b5K/Bzw62VuTyaQICVlvRFjZowt4HBw/buikp
37v7iRmBQvbJd8SjusHNDUm9rfSSPPh3+VN13x3WttLi+WCBMkeIRdM4cz8eUFPm3BQtB1QuPiTd
Y2jcGNJKx3p5PV/EmM1yrLp4X0z3EpKUd5loJxRWpMHW7zsHYujj9CCTjsJxrYK9/MK4iDub7HgE
wzBiesxkI1WEt5f3hHZv/owfHqLKig2yFmW7N3RC7xEmWetXLB5SF9FnJ2Iq1mVrRkSPpEfLfcvy
Tyh0+ynmvw99dzMZvF1fzAtw4kkjQIbTo0gGKM/ZsRGl8KqNGEnz4eTuxcf+tdtKSCFkdrT/9d92
AMQcZe89IAr6pNnRjitnNyFa19bU4uub8gBHGNoQtA5mv0SWSi1OZSpA4TF+OH9KnWQv3sdPUzzX
Xn1oTSfTfE9dRpvlaGFkpMOgEU3dxw+wV7dIAO+yT+FpdUEtnZFUDQxYiabORM82i+q7Qy0KCm4g
Z/VkyJvkgIL90ao22tnY67vqPn5MX5obf3/9y07T9dsAAakhaU3rCwj+xz3a5qaCsSz3QYQfri/s
fcQb3ZhV3Hwf3L/P5mMVXQSbZZ46SsNtGRKsDJXXIsKnI8pfFNywr49paXdchJm/jum4eoGssVjT
W2VHX+3Y7KgfH9ZQLEvH29QxhAOp0R2f13twzTIFpaZLqQc1vjHs/ijZuo269tifjrDfPhG1d9IZ
GSShMbs967Lsw1qkOQ4haq9u+4N3+4vuYSOftNofnE6Oa8Fmy7CqAh7fCsE8sTmKXnwygurt+udZ
fM9NzYR/Dmh2Zvu1VImIxU6IRREGS+pINxOebtjhpfS4VgD8VaS9NqLZSe2OVtd5U+sfAB8Ci7ay
y3e8yUMnsVWngQAhfkKnC2ntXbYLME1YOTpXRzs7qz3TwNphQgR0sNlw8NiXh/ExOU6HpHFclcxZ
/H66SmMZSiT9n9lo/T4v0jEn83XP8SfzNPyBPqxtnDtnuJW+RmBQom/Xv+ZawNnwCsOL/ELm1eFr
PwaUGWV8av67CPMXudSEqL6yJIXoXRaOo7rSwlg8LqgWABSU4OP+4lBc5FFVi7VN306PxjZ8rSMq
RwNo2aAYMfoDZq1bjowwbymvdZCXL9WLwLN9kMmVX6UygeVH6XValuXRewK3v2tv8ufoRfrS3gS2
si+O3RG5xPDQ3EJN2rlP4Xu19oxa/IomxRKEtSEfzhEJhZaPXevSZS5f2538k6KCPX4pDy3bAkVM
O9x692soiMWb5yLk7KTBkBmLeRwo7bQIhXrThoppgMbGFaMas/SHpuMof+wEK1nLJxfObYOOOgUa
mMlUkWe3kJoruAwn+HSpONshLm9rvXeM69j528vWwACFtr1uotGlz5ZthtWJh11CBxpMfKENtzVH
/fl6iMWRXISY5ZC+5rqdnvhgzhoVnzBpWzejnSbG9nqYBRYR2+IizuzNZVUGxtoicVQINzmJanRb
HKfa9Dqo+1f/f3Zcf4g1e5AoXq1ICLgDHdwhQGjt2mNK3pQfkr12jp+tbfDHJP4lkUbVoI+sT1bG
uZ1jUHV9zEu9Dn4HDFwUJOBdzKVR0EbuMgONcTu81U+pk/obFOsPFvLupJBGaLuHdgujyG6+Ibew
05/Qqs1uJl7w9d+xdH19+B2zuY9CJRLI6pCzs91H70B+8y12gqdujxp8h+XSBubJvn1qi031jHzs
WlHz33z7v+Zh9j0iPe3b3mAesCexsbi+Cc5TXb26X2/tLC1n3aLAY0xagOicfHyLWmTveulhRRNq
iePmT1311iOBen1C14JMf35x2uedrnqCShAEYzcjBreZv3eN3X8XZLYxxdaoai4NyDqJ/zSK/btU
5X+k3vAfhEGnDqArhGDqzrPLvhxhsKA43dkeXusZLmlG3D/+H9KuazmOHNl+UUWUN69l2tFbUXqp
ICmqvPf4+nvAXQ2r0biNlWYmJuahI5iVQCKRSHMO0iMCG+RckGgB/RLD7MuQFFEsaRDzu03iP6Ui
0ZHj7QzCdvQrGzpwMhzmQnCiEoWIEWIs435OHkGBm4omxfgiAO+HxiOAULI9JsQe6lFatMnTWmTY
2qdqeQiN1/N7T/eWdWAWWjJ/y2D2Hu3nIHlwIGNEzNdF30qlAn5/DloIwaUtUobxDATsmqAWhaAQ
mF99fKEUxoOjRYJEpUgKc/4HZWkU1NVwx6Q7CWRr5eBmufIXh3K9ZsyVnNlFmoO7HofSnHFmQCmn
g8BmqgRiqKH+/1sDEKfjs9+nagVWIqrL/GZ3oL1UZMG1wd18zL4iyQl4Tp01sDQCTTYKbJMHutnx
JpGVPCiGqPESDSM1st52+/PGxt2dlTzG2KKuCbswBmV4ku2q6MEcQO4Nwsh/J4QxNIWAgkEtIEQG
X30O4mYzBEiZLGgKpX/lZHNWqjCG1mUG4mEFS0eAoBcS65sxDT24B40NyA4o6kjydl4tXgoeG/W1
WYzVJbNTlOoEvUCnmV2jsHoBnINNv1MV1wSjJnqYxu2yawTH9ryeCLmPjbCr7AbITZDat/qVATJe
HaD7YCU/gEsw0gXdozyLdzB0r8OB08khxj4yDAV3joIgOyYXMciIy0aU0+Gps5bAGMdSV4M8AtDL
K3Wwdo8opek/QP8EornE14SpA569g7aBQt8iLMOswPHiTbJWVaDRojWvysVc81XjoasGVU/zpfVq
Tzze/fkaODJL5MZU9D466CjFMBl7okOCqaK4JngloLVlMR4r9N0m3TXSaV4qY+ArGfwGnHrG2O+H
KtC7YiONgACXXTvNd033NFgxCKTJptG1mx6kPwtwiAxyU4cfMyWPb99qY7moTMUthkd7+t5M5kOM
2jt6Q3ynvYmHDEDyt2X2bWkHb+geSP9+/hScWAj0wyQWEi4G8qm6zZhjnIHlUKlhjrGmXM56f9mq
omjotLENMrB2cHwwQUwsMLsW9mjCKsGjgNxmewm6gL2JSLY60Oet/k4CdH/dOFvD+x+iZ552a8mM
dWaVI5M+RExhXpV7+Rl9Sr7k6W70WO0jBO//Q36auinWXvCGNmUD/FbWCfSVMQ9NtczQdTpg6EkN
6CS+gQYby9MOLaaB0CRyHeFBPe1E5djTp9PnMn+JVo8PB7r+M/DSQ3T0qrxgKHf289t6327oeEG3
VYMULQKWp8Re9w6kjeQ23YEhFzl60cv+1LEyH8LEpVLRYF1GfEi8R1H6FbT2mFbv/PYChVvP8MDZ
B1Dl82Z84hggEs8GzHvqnyjjjO6zgfaiJHXwduibqzJ7GqflccoFV9RncYHdXCSKgCoID4Qeeeaw
aHWi90YCKV0QgYS3fysSL9vlGyeod2gTQ9EYkImzr162nuSrgkiMnhJWuAOACUNBLx/ywHQJVi8X
R036Litn8N817yTcTwO4nEFesAjSYZwjg855dKwDXxYQ1DL9fSVGB0lfmcigoHAsENaAjFwFlfH5
zeKKMKAF0jDIZ7PjXhaS5aFOotkrbe3HFI43iyaajzq5luBqMJaN2TUdN7zKNmlFRlGB9Bgioh6D
8MrtDLqWsAeKV5a5M4iWzivElWajOx7z1HhWsIDsNTGl2C6z2Ssc2df7MEjI4DbqRyyD7BLkbeel
nb7JoZyK5AQmQnAPAmTveIu6FAUbxyywfiF5MqL552gt90tf3w3q+F2e1Q0h6iZyyKbWrINSi2Zr
OGftSDzjzkFUEQPsHeIrVfZzMFiTqXcVUWlXJIVx3UtvTmakA7pvbg23qi6qdKsUjidYSuqKmEN1
pAsTdeaD0U6jA10AqTr8AhWaP+/UvQYk/xeMiwJYQzQ0IlKLCTrtZCz03C5nT0ZmdZRuwJ/ogYZF
oBZ1dydqqbARoJPQhy7zlgaI62DjsYtug3291/zo0H/miVo0AomxQrgqAYMUg/bokTcM+vvKY6BX
0gGEHKB2s8G+AKS9B8r528YkwXmlTlNy1OxXchi7q9Jl0ZV4AE3IpeaCW3IDpiJ0A2GWGpw1rukb
WxSQrsMHLKiL3OQ2AvW3cHhPpCxjlm1YlbFsQtlcaXdyAk4C8E5+S/VGELmL5DCGGXfDOIFTYgZH
9qVi3UvpA7hFzy8o50I5Wk/GFEGwU8RF2MFIJEBM96DYrvriqYvzbSuV2/OyeFcnhAGxE12maCF3
GGFEr/oaaFSzN4CfwldahEUA19++gwNpuZ298dd0Od2kgfN9iFyBaL6ev0UDnu/YPie1jZxmgmhw
p97YW+B575Kr5JBs41dQH7mAIbxot6KSCn//voQyJzBPwdCH4sLsTchlF8vLpH/M/6Wm+X9pR3iB
9WpRgeh4rJmtjcBfmpD+yTEOQ9HslDcbOB7fQKV3qXj5br5aLqzbHMSUwnPAu8O/9vMESScrTRVM
rXRR+0jCPEoyqQ+KLrUCu+HvHWbrZEcD1DAljln7lhlEilau4xhM9eLO2XepepeteyX+ENgIX50v
OfT3lQ/LiqiYZRMruRyWX0sAWmM/a1wM495Jd80jHd7XRAC9nyQiJ06azg3+VzdqQiuZYLk0GosC
9peXDeX9dpMdPRL5DaaAb6rHLnWzrUuxMisfUBH3KWjcgJMnCF24dqqrFP2dxpXsxKeZWVMHcqjZ
S4H+3g8XCRAwiGATRTIYx11I6QR2wxYBgw3YTQBjYlqF8gwKLnOuregmrggbvNUOmw4f7D6uorGZ
gdlvvUYF6NRKr+zBcx7rjUAjzisPUFVfohhzqcEOl5YZRNntbH4AuiDzAXGoXepFlWjulJJlL82y
AvBxgCCdN1X+Yn72OaJp5wTYJnPaaTEX3IK9hc5i+YdmHIZM/hsh6PXCPADoYYBifmyapIm6PtSg
31Qt7tA/t8OrFjUCx8zV5EvIJ8TByv5JPBXF2MMsCmkKrOKuQE6lrR7+YrmA/YJ2Exm9kScZsHqc
QtLTMFL/sIyrzHpP/+bFROFlfouwjhfL0ltnaRVE/yVp3KmOvMEWQfxxlwroFYqKaUQkadhooG9t
9HUgTB3TS+K8gw3PtUBWc36p6KYy/giEBpSGC5Ej+CCYKysODTsH0fDsJUAVkZJAUWcgA5tG6VQ/
c7PW5KuolsDQDSK4cUYia5Ziv4jr6i/sAs0YQKZCMRDY/Sx+TFU7ljnLNuyiR3IC/DQTWDbTzZ8r
C7x3wD0gPEXtgVHWskq5rfV6+aeopW3p/JOo/Yjjkyis/D9imBvayg1VkzSISaeLBB7d0H7I+nM7
CTITnOuLHlQU6WkUrrD2Yaq1ZCZKtaCw5ZRAo6qes8gWRKQqXRLWPtZCGKewTGoPmnDoMm7S2+6b
tv9PSbrzsjtQjIJ6TEIqr9qnu6R25d0vcTL2tBhOQfq/1GQ9RhipVugQqOns0n3RbQD6fpGhMUB/
BNnlPSCxZNdBeR6oaXeoHRg/z5sMd5FBXqegiR2lnc8Qd+WvEhALW5GUA3UZ83rVkwaW5H8ngDnl
uRmTsKiKxUNaIwC6S6CJjjhPBWCVAuIEjQ04Row5VpKRkKoh8IZghpdnDCnNjuDtyXFV9lqEduwN
sX0qUtoIfNU6fWh1Aobi4odiz4IbWKQJ/X21GUvlxKqOB4WXIvqM4nu7uDu/GbyTu9aD6rkSYKRO
1Y4R9DAXcKqGefdcIvVvK4ln5bEgtcdfMwyzanhB483ObHzRl02VFwimC2N06/jaQW4g7AUK8dw7
ZSr4LYQ5vkMtF8BhhhCr2VsE07ktBUI+JOlb3iZA3E69shOOegs0Y0+sPndO5eQQmqGo+9reLleY
g+7QwZNf1xfATHksg6xEHkRwkk6nL+ApABSAdyaem6bO5iTIgPG/opCR/3uWbozNclU99Rf5xXxw
ttozsrPfRcDznIjQBuaZik5gII8AxOLYXHD1K51EHypaXIBp+0PSs50xEaAuNG7vvKpavT9vnzSq
YL3xWiBjn6q81HZMBQ6d5mYycavxsbcnf4gvzOj7v5NFz8rqLJS52QxhQmPOEbMV0SNmAV1bfdXk
we0NwVngHmxDRYM2Mldon2Ne673VyX0OZDOvz8fNICP0rATB7WlLLjUOTKRQwFmKqMjc/ak9msOg
wii7YAmii+YAQLz7cIeX3kb95ojeedwjsJLG+NzIUvKlXOgRmCy3HD7a4Y3EwjZjrhQkg2XkWPCk
ZHPqbVW2cSvjHde/LCCMfKRY46BHpnM+yV7eRJglx8xR8Od2gU4a5PQQeaAXnlENla4CJN86Xlxt
lW/iXrqqyHVSyQUgLCZ924PgbHdeIk9NgAYBhkbBMAr6844tcej0rs4HDYGwrm5TFXmcGNlAXRbE
OlwxQDFHEAq0eFjLsZg0tXtd6yUcruqW8tsvaeH1QrC4z3I1e4YRztMLGZE9iDCPxdjKAvbLGhEV
KI19dVvurYf20vYGVA1jD8Tm+wYDiNmldpgPzV76QYICFBbA/9iKeB54hw4PGNBlYAwENQzmCROh
JdZxSLN4WHGvTx+I/XJ+3/gC4JIBegZ6+s/YcuVBwhlt8JM6L540pIHeNn5jCPwhb8soxOdvCYwt
KuWYYXwGEoZEdaV+Z1UgP0h/nlfjdN4MrgP1JPQE0D41tEUe71hUJHIH+rcFrqPcF/fqK9hoN+8x
LWxOlxUg28Jr9PX756VyVbMMNPnheGO0nP6+Wjw10UpAUEFoiKNWzz+i/LUoBcvH3SAwfaDVFSla
XGCMDAA7gtgXofUEBJG6QWOrJpBA/8KJsTuIkQEgoqK8yGgxmQrB0AJsjI7q0S7iYZPcitGTeYuF
miKw0iygVQEc8ViRpl+UJs3Q1h2C5k3JwYssqbdNpG/O78npIBosYS2HOTJSOYX1bMeL12+QIzEP
w7byzL1xleaus6020Ua0fiLFmCDRiWRjCKsEF3CZFe6Aq98t6/CqGrX786rxTAEpH5i3hRDKYmun
YZxj3knOFuRl0icrr58GJxfEorxyAFbvSwbzSmjhyJHTwC6NmynQNuUGw2Y9gLWjp/miDogn+3Pk
gezN+S4iDeNqh7wZKs8YdDjJLhQjKn6WAzNsSeYt8scgmvzl7hMA7R0NqQWktxg7j4xcCwE1jWfi
AMavtHKd+qcsOq6n6OvU/FZSGDMncZmHSN3Sq2MKkl25GV4pI5WMYli1HQu3eFFv4nvNazYVwN/n
NDhvIyIlGeuvk0JVa4v6wepnXO9LCzNUg+AS5oXUwGyl/UmYTMSb9/gk9/1k920/LN4C4ohkrL3K
WtwELY6Jcmvo5TYVsSuJBDInTJ9qDC/a2LlQ0hrgJFe7VkGLRSa3h3DRbmpNfe/av3n0r7VkHO9Y
d0NJLAiVwJtSAMg3AVHxn2/WSgTb45XnndkhZbx4CbapNn/G87uOBo/zQnjnai2EuRnlXBmavoIQ
9MZuwq68n5y/qKlRNkHkcdG3ecqwtYD2vlRKKqJ+VOfvSv2sKS/nteCaAMbmkF/HhBAYyo9tDneX
o0QLdiOOX0ejc535lwNE52QBE/t8p02P58XxjhGirX/EMac4V3tjiWaIq5prU7+dkyu1/fMqr70W
wZwiSVXLxgYTqkest1L+UGZwxLRBJ8j60A9lL/e1FObo2HPZSnkIf1C4Ug4Yt6Z2LedScGuIVos5
KqHVZtkkY7UaIOBZmHvvX+RSkEkVyGAx8HMHwMOhQWWojwMyfMr8ZFsCPXiL5dhoiEQYCa4kndEj
cqJq6cEd4GXlz8ys3Abw91XkZo1gU3hHciWHhd0KdT0ybQlyau1XAS7wQVSL4gpAJlSnXIUY3WBe
Y02v/VeAXTzUcCqdEMmJu1QrCYxXIVJdkCnCdtBrTvFbsGtuyDcboOpgv7lb/HQHjttA/psWRuSO
vjRjXhMO6sGjocOeAcTmpzWQNJRd5r3Xz20ZaKB092nzqCjO50RFqoLeO+CUA0YKfV10vVeBPvrZ
EiuJE+LFloWsjrWYSeiakZSqrgb6H8y9FQpI1zEQBjrFKW7N3JvSbEm9WM0WAO2H6pJgzKDQsou8
Uu0IE/1D9gK+5Xq5lKxGwthaY0aCcPHUZdKPRu8biMbwfmDjnQIUxFUrxeA6pSB29uxPxa4fI9ch
XVA49dZGBfa81+RJpA3ZAL1Fj6LNvodCw4xzUIgQT52TjaQ/tUq6yZefTRxd5XHv9Yaov+/06fL5
LgajJMAgkGBhrLBCQkoxeod4ep6+y2PlReiibdL3EYPkzpx7WdjuFBGazenhglBAMGuGgecM/nds
DJq0FKOUxrJnRa/69JiW386v4qmnw983wHAKzjLNQr3v+O9jJH2SElMl3gjYNzBw38p2dKPqonHb
0xMMMZg8QBMaOjFNm7l/osUYI70jxHOqyOuRjoq7JBi1rQHSjb9QCOUv3QImMzoaGElVqZu9JVnE
M3HHNaHhd91dL0n+eSncbVlJYW46Kc8qZXFsnFFku6ZHs384//e524LAHtcCVDhprDHrEKw1qYZ8
gm44Wykuiu9JKU1eiUtDlJrkZELBc4tGdQVsLCo2iLEBs6yzcNbQPpA9A3VkQ+Djwp21JaCqE6NA
iqSxqV1ZKkvg7EIaincgXwQ3h+2TrfpeXtPmf1FyktOGfqQcC6kSkUTNcieV4cPTx1j3insTkFDx
Q38Y/MWvgTvxLEZi5VRJqVQ0AgOsDnbIoh6l4IC1pCanUpFcfs0SL/9uXQDYM8XocNP6gNefn6sN
HZ7OXPUwf4h7szgmdPQJzOVFJKJNi45PkBbDJ8VLP9U+SML+OOA/VpR5ws9lo0U1tZ0RydF5KNDV
IwhdRXow1+GgJ0WntdCjqd/rYVepsbvYghiJOoXjwBVa6Br+BbsSpclhvGDekqgHp65ntveLNbrZ
sMClIy2FmnJVCDzUZxb+nDTqLFcXfIX7Q5qdhhpHSweYYm/+DzmaBmaicDvuKQSsFDT+5DsH5QJE
F9pldMgvppfqkfyoPWkfgWBT2MzHKZdhFZCZczAUCVClE/6LONZjUphwOh6ij+WTqRR84pWLGczW
tUHVnF4Vgt3lXKpHMhnfM0xIFZYJZM4dpp/yBny8RYxycVbcSmn+LaHLX9pWoCOeOO9iOVfSWjLr
h4aQyLExwIWHTrFR21c9Tba2/isvIsFdwUkXH60r64IW1ay6NP1c1ykAsRQAvaXAllyJoLdQ8err
HtDvI8b2H89ryF1b+B4ZcSTaeVhSRcUqB+Ck4yqkiA2gQAq0bbdXd6KRbZV7QldyGB+gNvYCNC7o
V/3qL4GY6IeGG14BLTkorlHBQF5v3NnATN/Eu6rdt0iT42ZxgFokxi/n3Mvo+/tSmXEWuSYnhdNg
UyUjvZqT7qIUIgxzOtCxnSsZrLOola4MZyyr82BvQfcExPKfiku5xeWHBANXOyvIMThaBoBjUD/x
z7pd/SR6JvAW3ZFRZcaBRT3AYBa9kfRpqMFw4UXNcxXvSQikaiMReHfOGdEw0KKiHAR4AYCtHXuq
fJLHtkxN2QsLeF1wtE0ziK2qX6EhApf77AFgnOKRKGbn4qhDhgJIvl7S9ndqlV9Zk9m5E6Co3DYm
yKoXyV3aaigqhsVGi8rv588K5zVBGx0B04KYEbxlTNhYjAsAtjDr5RnJEoDJdRuNaenOXeWPlZxh
VlxCQ58tOKCcPTwSykSRSdrkMyYyZW+oU3eZ7o34W2P9MZsLpR9F3yOUMuDwbCYOMJOk1XILQrpJ
99UQMxJFJzATzqnTPvuhQEhvI5nB7J2FIW27NR3sXRN9m/Pq+2Iqwfn94VmiogIUD1lgvC/ZdsCw
BpNK0sA8ckXxeztxiR15cle7iSFaMO6urEQx2izgCOutGaIay/CU+X1UvmtCPFuuEIxk44VP8yZs
gWrOQ1mZKpysKO8yX461h05rvjuS/Oe3HCU5x0AOquV4mTOPVjLNi1qG2Bpdrq6mQr7GK+1FG6cf
WfvniSY8IleiGENTiiqTMfaGgHMItykQm/TKFoROPCtYi2D8UaEUXaQO0AZeyc8q1VUVpBbC1A2n
9z+3N9gAokFgqqBMxBxNLc0iPMJwauzeQuv47C7zXUrSbT2KsGg4/Yy0Wf1LFBMCWXWR52MMUdOh
uEYTFiZ2a7cDc3i1zdDHGB1MP3/G5Ylkykf/pN2eV5RniCvpbBgU6xW4N6n0sX8xi7dpeEkyQQmH
5x6wjBp6ioEsjxnz41sEPzRhj3ZAL+tJkKnZPnVigQjeM0/DAxaMzWjVsGy286VISBfmtokJ/Yfs
erqmsJk4wYg6NJDAp6DXkXxjb1fBny+egQwurfJhCpPtEKlHLdb1RkavZvitap+kAQgv+l+c4LUM
ZvXA21vUUg4ZNYjiWmL4U5h7DXz4LKp88fYJA7lIOVIIOHQJHu+TPFgNaHUUsKPW6V2Gp5A9lYKH
Fl8EmoRkdJmghZ25ZpdOUsicLKhzNe1bFBbfFksEZkpPJhtIGBiM/i2CObmD5nRI0kGE0rRPpZld
zBnYnGxy12f996FX9yhL/UutmBNcDERJEKig8bqwXacnLln+5opdacW2UCpZFtWTBq3C7i3trvVa
YGWccWLkNMHtpdGGONSrGe8N7kM8jUt09hkumLcAkhBhNq66jHf5DxHjFqdr4lgW48aTRpmSrIGs
LgCITOMWmRv7lP5n8UFTjkgTkNznDyrv4lhrx5i2VS+ONC2QqEg/NOlGSx5xDU6ieXOudevgeKBl
f7SmMWsYxTJq8TFgQmbQJ4c9XkGimV6NFlNOrHslglk6BxWJus8hou2CofGITx5tQJpaeKH7ZGM3
gPcGwsNPQNfgYQtM6iuATdyXwMPWtuV1eY/aOaWUdHyRJ+QlD2A/X7qzK9woI8bt4aYMN99LwIvc
RR94kuy7/bJvvRKJPREuM39PvySyjtGWRkNt6GrHtmvOT9gRd7RsFEkEzaj0D51bc/ohq3yNjsSQ
VbQQtGTfAABaAgYwFGH08GUAGAWcxcAOYEvOjRqWcWVNaFxTq21UXxWK5mupIKgRCWEUkexJmUPq
p9BusZf68mZU0DrfKgJ3yEvxol6Bogz6rwD68jnzuFowADfOGbFV7AxR7K0RxykGYOdkXzaF4lXt
oGwdyYwvIpqXl0km36Sa0jyOo6lfjSlols6ffV7+BRll9DXSjgFMjzPu2RlRKpAN7J99Zd1Mgf66
yYLo4HjWD4xoAZHF8OTdmPoCqfQknljNl9TPk7xahK7VwcxR0EXYNM+qt1yNF0ZguvG9vvmcJBXE
cdzTgAhEBe8MOhLZnsSK6FlDKiiJBgy3DUu3AYGcEl6GluClzMmVYjW/BDFOLnQqq0pt3EROATQX
m/hK/2Hoix8Cb0USln650oB9CQJqFVjRJhMwpHqdGoOEVdS3yb0EDvHLDgm0/Cb2Ha/8lV8rNIt+
Ie9EXSafmOcn27cSzIYRgzK1vQXB0Wu9rwKarho3+mH2AQk8PVGoagXYRaavPxjgy2opJm+gHTRU
o/Eu3YnIMziwPrgyV5/D2HCF3VVAn4WjexU/5j91oPlYm+pAW4OnzbY69DuM8wT6Zbprvea22PR3
yUZ0ifKDbLQC0r4YnG42HaTqrZxioJV2O+pb80B8a5eAScK41rbEG/b2phBSufOuVFOj7T5oSHVk
tj4J6DI1ihIb953+s7Xvk0EEmMQNfFYS2L4ow+mVgjgWLq4bENXvSn98c56sLZiPP0SZUp7/BWYP
xm8oH8YJtilKk2TMJzyEZBL+bGTlsp7rTVSIHB5XDNwA2oHxHzzf8X2lFmXvpAnEFKTdwOcfckX2
MWYucvPU5tgjAlrFf+TQ71h5uN4q5GHoIKcLpNyzD/0NxigwcUAKt7/IPArQG2k+ZR6qPQCOCNsz
uLYBPmTkYsHA6xjMEZ2VfC5iQ6NtIcqLsjEuyS72gYt/WHzDm5+SjQgHl7uwK4HMIRzqoaqXAgLl
xrkpMASmtuolsf58XFTV8Ab7rReLwx1Wk1zlOcQgG+b2Y7itZHVTTuBLizpBQoUDHnEsi8kPtZJk
FphZx4NsZ4KXNrmYnrMLipCWXYU74tWv+f1yae7iQBeVwQSLyU4hKk0xWVNCF5MQzZ31dlt0ku0m
crkR3MR8SToqIOggdYCddWyn3aSYS0pgp5OH2kSO+4MyLNZB9Kh4eFJ7iwtUBZF18o3zSygTa+lR
E2vqQoXWodsos2uYghtfpBZzNdaGHtnNaMJxJVHrDlp+mRbp91ISPQ25x9z40oQ5ZnUjIxuWQc5Q
/uyt99YMrOwlHQ+KJvvW+NYngnCb75FXApljNtk2iUkCgXjiPBfguiDglKEQLX+BNo3kOJBoLIxM
IQGHUPXYNMJBQfdDSI8awG/SwcRA2ww8BRHCFHerkJUCgiTmpNAGcyxmjmWjhqPGKSPqa6cpu1Ad
NTfM/spBgTgbc/PgRkUG5FhOp8xlUdI24nqMN2H+rCjobyCTf/5AcTBLsGpfYthkRGgjc53WENMF
8S1FnZGfUYECzy3Zw3VsbLzlAUF/bT2FN7LuoZay+avTtfoCxm3JgzGVWj2ivd5B9J6/2XXtCZTk
vbTXSjKmseCtG9U9lFS3+gH58+fsddwDQxHV22jb+Xg25G64sQBZGb6VfwH5Ti1zpSFjMuaQajqp
IF7fjpc13vYZcUs/9R1gKErb9Bq4tOCXat3mf+nR4TqvlXD6++pmHxcHuBwthIdXuHKMy/aRMkua
fucXoRtfhBfi8Sbuo9F00EWIASe0XLLDYTYyglNDhwkAmk1hjLzqY3QbMFkiEnsSJQl5TZY004V/
aDc3hvaPNYznvLZCNMiAdmP6Fd+OQG38ZN6lQLIjmh1e2otpE5d+/+cszXRjV5IZd2pUYWKTEaYr
6ZXfaCCo066cUsB+xHM4aMZFHROlJYCQM+cjVDSpMKoWJ7QAqFD6WIYPbbQ/f0J4L861DOaAdIsS
50MDGSaYC8f+ytIGVE4fQ1HvukgX5iTIWVS2g4FZHc34KOtvlXqdz4JQlmfvGEQCXBAKPqggsHsi
O6UylrD3KVc2paICzffu/GJxRnUQ8q9EMK4ZBB2NlIww72YJ6ssUALh+Esxu5nUKDpZ5o26kFraH
JopbddcowbITdQycVxKF1GOTN5KmsgFdSidpHmztZ1ven1eR91T/0hCAoMd/f8m6pW1oQ3s+Km6e
N34GbKIhQkdytDFjwz0vjasN5mVpZsdWAOV/LE1L9XiMbGrh4XQXLs0P25JEM+JcCwfKNKaa8bpA
6uhYRhhJ3ZA1cBJjL/mkzS4ayznkrRKEfz7WB+tYSWIMcAZQ7tzIA1JUxYeevAwZUrfV2/kV456j
lQzGApueLIiB4HgsCYzpctHf9b0DUIsqeT4viG/rX5I+f19dH7o2xXVTQVK8t/SAxOjZR3vMVX2h
3lTvpistga66+i73Btd5SNEGJDJ1garsXdKVdYFRFHxAFN0Q/YIkV7EoSuXaH6YdUL03kQ+xGGtX
dLRVFBPybVX9S8E7zWxjQQQiksBY+JCFiiEBRMUrUrDcdjkaN14EGyUSwbjWpjSkxVQhovXNg3Uz
vJL35ZfxQnw8kWLX9gHt0EZu+oy2fuC1Pc1B5ScYacXUnUBXbvkAKIb/LCf90pXJTIZd9EhvIdy5
Q7QVdFsQWR+M68Y3XedQbKxbIng9ccbuceRWEqkNrSQqVRsuGYgdUT0Z/RILUHv2nfSgH3Sv8cJ9
W7j123xfPlNQchruDJcNuk48SpBLSdvO7wQ3R42rGg34ePigDZvZ7KqOpqJekJoHCMDlhK6unebT
XIoD9Ib62X4nzzNoCKTNebFcB4dbD/6TUvKyUVCtz3bi0OHKOE8Odlh4hfIwmfW21P8cu4yu9pck
xsHFw1KYg4TLB0Mt23oiW6cr9pU8B+cV4t5BKzGMjytjuzdnG7csHigextx91XnOmkd5cjZFIRgS
o3+LTX+tVGIT/EDgW6LPV9ByGIHREIESSQvknShUFewR29kgoyd3TGhc7MS6m6QvgxoD7eUuEanD
9ZlfS6cxFqg7ixTadK5ObgGmNHfpRtPA5GApvcDouIKAm44gH6gaGKY5Pni2IqlNGENQAQatUdd8
MxuB1fA3HWMgG/hHDKNPVYNWAwOJeAs7sOZs6HdpY19rcYPlM+Zf5+2Ou0mYbAEcNzJ3SLse65Tm
ahapEyKFGruDvgZPNYi/jIBO354XxPXYK0H0Q1ZeK6zl0E413Gx1BXD/Me89PVMe/50MJuyZ0n6e
LDosOuRoBViQyV3+fN4Z7kCHm0PPPYqdbCwaZ0aT1ipsYNErdyGPZieqv3GtbCWBsTLJHrs6ogP4
yjC5ahK7oBsF3DYRXFwiMYyVdS0Kizl9KUv56E7qjwYVdnsQlcG4UgANo6MIBjiak9AalVJia3gC
VWHjxtUPYDa7hSHCSOY5NEyCAdYBzyDMATH7nlix3pUjQhpnoAD51Xw/lTq0Ssm+McKNZqi/5lat
3TCU7v/c4taSmduhNsA9CTIA6OeEmz7trtRsFmUV6U6w7notg7kaBpI0mMGGjOlgbzU/OYTADw/C
G3OD0t21CCaQe6EjkQFqYACQnA7W5YYS2suo0Qsd/b2mWx3CfYJ+CMlLPOJpnhYUN8ObKI7i3X+0
h0DHHBegYtg22aECAQHGO/BWHjs8Ici8rwfpbSmWa6Otb2xZdGnw/N5aHhO21ZiINOcF8ohu3bRF
eGfY2WaepcDs2uBvbORLNXpGVp7PSNUeFyFEWRieMvQXMu/OC+CWN9fKML61LwxS6bVKU27Ornme
H/OHeqe7tmsF9k13S+k8bIFV8tz5WiRz5KaxrEvDhlH23VWevtS1KO7iBtZrCczRWuQY9KAVlOqC
6nV6puN9jjdtzPf/ULRHvqj6yPciX/vEnDPDriJ1pgIB/QUsl99TJ6KwSLBybA666BpiNgpq0egd
AfEZbhFRyoYrAZO+wPKj2nyW5FcGl8yWA6BThOROXu/sTL4AxcL2vMnxRWDWSkdNAFMW9PeViMbo
SWTSsMFcTF9pMP9l9O55EVyPoHyJYI6NancNRn8hIlcVH5q4lnHXJy0oYzS36wXmzHUHmDZC8ZIm
u1iwltgemniRsGRda7mtdIPIy5uct7IWpDdFchijTmZjAh0lfEHc0TE6MDMbYGL3ZCfdyVMmSA7y
/cJKK9ai28i0CtpzBy6jxwz5i9xLwPdDeZTSZ9XaLZc5iCZEk3G8O98GJLGqglbewi1ybBv9MDR2
naGAWCu3atq7cfsxj4/njYMvA8locJuhxcZg3E8odbKcxbikwjH07fqVdJbbtaUgRuLuFowMM9mo
waJD6VgT8AYPBZibkI0hieMOcbYvwvwQ1xgTG8jDeY3o3zq55dFAZ5roPgNmH2PuYN6azMWgF2Au
Y6MSTBIKJhZ5ElCiACoW8oIYjWJuCRQOTHssnQW8RRl40kZXd/rgvBJcp72WwexLlKfoj5VCJIs/
h+jUIPfHbwRNNtF3ympCm5EEEnmWsJbInKgSmPnLHElYt5t52KqeGihopsB44iG5tG8wMvI/TElz
Sz7gSaLwYpg/P+kTTPuiT/spwsCpEkZ+FI6GK7WL4eVTvgP3HWCspHkbG8WhkayrWUoOmO+LXXWY
Be7k0wIZq8HMq4IOK4xrY/yXsZoEcyWKRsAEHl8OQdi6WhyMt7mPBdgD2g+9XunzgnAKjwmvDGgz
SwzaafIx7ELBPnCMCx+CGSoMRWBJ2HdR3o9zk2pYETLaaIoOq9uwlQXWxdlqQKqiLxP95JSph3Fn
9qLUS0VSpLJI7fflXaLWQbP8PG9QnCgAQjCRAaRHYPBpVNH1zRZFBDgmEJLue5B3j7s2sA5inD9e
mH0kh9k5IJuoSlVTOZfK4Om/Yi8JQj/cLC/oNPXJIQO44N+QHaGXBM4F+FNIc2vsGENd6KMhJTPx
LLt9rIf4uZrtS9Non88vIn+nvsQwhxKEq01sNRDTjcQdFSAFaP9H2nctuY1z3T4Rq5jDLZgkdXJn
2Tcsuz1mzplPfxY055+mII4w9nfdVb0EcGNjY4e18JooeTP8G/75bDWMQXTI15dVAyaVroz3RjPe
JFJ0n2ghVMsSzknbNAtw24BsQhKpit25WaCLsdU76OOCVbDzrPBeMztiBf7YRE6hv8Sj5TQpJ8ba
CIBUcQXJvNDnslaUNBSxicF7Z0RkARt5bFISfk+C6Or1L7Z5fldgyvn6kl6VyrrB+iwVaaYOY8G/
z0gO08MgJ4iRca4sVgBwqWZLLzLkMURhxEiubmegc0sEiNYmXDrhzdVgGgRzr6C8U1iKKgH3NcwC
W9d55iNIyQtUxIlgZ796R7G1N3nXiuQPSjdY3z+YLF1VOQpWjrljrG/IiDD8teTPVsj7TJsWjyYZ
tBRjXBVTseefqQOpk6XMNT2/3Y3YJQSt404q154q8jrsNs8w5TpFSkVXUCg6h1qkEuNbPa6Wenxd
po84/i4aL9eNbtPCVxCMm5BbTR2CMFtsKW1ttfum9y9xkthGYYHALvX+NzDGWTRZjWRUifXIZiQQ
qTe+VKL1Jlb6Sy2FiW9Ev0/2TPv2VAz/gpkDZODMkWrHVkRbewVCH1EgaibbwlT64sztEty0iRUO
c2OhRQt9FEpJ2RIS2Sm/W0faJyi44P7vbRmkX6KTuLHHu/F5sMwFZiaL2IoBYJfStLVJJ4H4Zsbg
X455x3nLTMAuDVJcXYK4C5ves4a6LpWmg9HndUryMRkIcoHfa6u4Qzgdk7AXON5+y/bXiIxhFkWW
tsjmQe41inZRlj4bk+K2IU9Me8tN0dwoAjfQyUKP6fyIGX0+hZkMCxkVI/NA/9TZeds8Xrd7Hghj
HiPy/kYADWhbSHM7hkxWKXJ2i4fAWILWaa1ujXBKQZv8GLr8qSrm/f+2CGqMq6hMbBI0TeSAUKqv
qXTT9s/X//9WRA+5jM9PwXi7rhlA+EYda3Hb3SrOsqt20oF22aYORsDs62hbRwe0A5QbVsHTkuVV
qaA5LgsZzKss/Fl5z80bIb9pyz94vsL7fMIwAQQUEuU8Sxo8Dob+MCQdgmXBUabHTuJpHm29+yB6
AK4GxOeIL9laXxRmWRQ2oP1SaCuIILuhHO6rJKIMwnYWNX6zHMz8SxUg4BRvMkyZQpCBlD1vkJEe
TOY9BEkiMDrqmLkBfQzj5M3AmmfdlOgzRHvRh5SMoMJV+9ifi9fWwLhhwItBN1wFEDEeLiOsAWs3
c4antugTbdIQGFoYoZX3VocKxMg5w6d69uW6PlGYQxxphWw1CVAmb4qJ+oQKwIPwMB3jyZEg9pf7
4nPvGAeoUXqBB103glmeY57boQ375arubRx4rNmEQ0Z4hSYSxrDmFPoklYCvnVsDEad3ReMcx41o
+wyA2dSmK0QF0S8OSKDvwF7rytattRREjg55ilbSxvTQ1PTbh/IMk9niaQhrGZwXiIDzxAEnI4iT
ITMuWZD8+3Edibd9jL9U9AhkmDOQNL3r78MqNV2E+dy4gH6FS5v5/EqMz5x7rS3UDjDdUTl2e6iY
u8qj+qFASwMjVhyXxlsT4z+VQukra8QX68SG5MO7PnAytJvnTEW3B54OmPVmi+8dAoApjEHEqOZQ
hR+PaTp4BsYurn+aDc+MwSMcZco8Ba0sxn9I5gipB8jR2GWYO5L2KhuLp0n7ROAF8hsxzRqI7TSL
DEHrohSOKtMCYnQjGPEFkk6HfIxuLe40ImdZbFtZXFiWIHVYljFYYCW6D4vW6aRdaXD81BYlCF4l
EOFDb5mEsT9m/6axgfy6OcAMwOZuYAbItiCqZuMFtjMfwJ6FxAZkQLwZj2fH2vOKiJvLNJGYM8DX
iXlSxm1IfYQrykA+INePCgQGokgG0cr9sIQcaz8VaS7O1gqJcRaKmcfBQq2xWjq7mjSnkFJ7kN7r
vLmJhC+pnhFzgR6w8PO6fW6eghUu4zqmsNDmCHNH4GxFT7FQkxIciVNretdheBtJ/74Kt8pJlSuz
R/6mLNHrKPT7uerQ9FS5U8TTdNtcEWabTAXBPV61zDfTF2XRwoWmigxxXygikcoU1FWcBW2jwGug
HRaWybIJaYkm1gJ9QojqV2l800o0l8cf1zftcvwHvgmJWEhEo4cYS2KMP5vmGZ3ac4i7ucE8SXoY
UITFHqIvmjeQeZk+PMdie7imBsSSsgms1q32yc/wJoru52+QEkeVXvRM2UH/gyXtRG4z9qXpM8hM
JmxJqiStILFK5gOGTpEglXyMdSC5z1vjyQeeHTKKBDpHBGzYU7C7nFuhPKiGFlggLaDOxJKdyNQx
EjC62YvhtWTZCW6wG1zJtt6KJbuToXHk/wdyyYtrFL8CIpsgM8bzEwObjIFKRtAN5gQhhdaVvCC+
E3I7PQhu48peFx//w6elG8guew3I+BZ10jPdEE+AgZ8pTu8PuwEz0knpdlyFz0ujRbUJ4TLlzqSy
qRd1J0luq3o0jqqfPik7fQ8GQE/15N0fjD4xSIxTURu97breOJZSkUK+L35HMxCns/Gy4nmOwar0
RFZShXqXdfhYows2cR2FoNbOcQFR0lywrqkimSMSO7wn3UXEygAziytVQyjyBsBBoqTOXOT9PlYX
C9na0dRtlPy6nRSH0kOgLMFdVQgDx8FdPmDpD1ANvL5oD82FPpEYQoq7mdPudFiCA1JAXuxnN9qh
OoRe+f67ro5BY5ZrRIuGVCfQolsESJ60M1/SvWJT3mXepc5dGRNaBmNbV/UELEqiH5o3lTft4tvZ
SwM/PMaoaF1fG/3pZ8ePLg1uHERPOnw5q8MdFEugz4Zx1JRmZwr3g2i4wRg5i6xwgoiLO4kBYs45
dPUkpW2tY1r/gnhGob2YKScc4y2FcaCF1Y8LZk2OJqrjcryDKDER9Scl5PXf8XAYa9C0eiqSxTgW
UulMRmk3HSpZUUkigYd0dc/Qr8ogBa3az4GRgyhk+WLpMHZDJGHHsW4eCGNwtIwRZRJA4rm3UwU1
A6N1VTN2rhva5R2+NgAshskyLm2JTgkZOJPXvxUohgQehhfUPXTLneHeMO30KzI1GEIZSchZIrWt
fzVyQDOhimoJSz4MgFa7tymDPlHMG3PadsUoS6Pgo+AKV5h7U2uhE9JEIKvCqZUxFdmrqMBQrqyA
oIXQSZ8Dl+sqNr3wCpM5UsJsadmUmsfkVj1EdoYoYdhLnuS0fu7H9uBGN/W+f1nuoCXJOcybG/qJ
rDI2Mw0zSKQUbKggNWQpZrIMXznmchGIUHNZQTDmMoaY8Rsw/XTyg3TOdPmhf6kx3lF6843MYzlg
3S60xTA5hqcUbhOqQmsxRy3KkloYs+CY3Ypg68rd0LXurW8IelCW5t0nTNruAovZPUUQTSkUgyNE
U0kVeGasuYX40hkaqeMXrXnl7CTzsS7gmJ3EUL1Ul3lwFA/tffkYu2PnVL9GJwClwrgrvcLveUrC
PETmvCmCniSNHBy1VCWT/lXgvvAZn8UsCawA57FyKRhtKRTBMQL5bxjs1AeuMBxzti4QmLi/bYPQ
GrTgmOwRXYC9R/GjHT/63VoHytCKQtutRJ2tEitTqejpJBwFs3P7/k4ElXI6/7r+/anlrpzfaSVr
DMayuzLTy6gXjqlS2Ua3z6qGqCbGwyNO/932WpAYptQ5BrhYz79JLhVLM4rh16guksGbZMl8wkMH
XUFtpQ+cGgxLTXhaFIg8TQ2CMnitsI9PqVeEoo2kx+BO8vJdjZgXQbCTPEEpm/DpJ7bsGUkesC8j
QoJsKXNge6sW2jy2jtWiEdF6FfORk4g7/V72IyHTh24fWiFB1e988wS5jywR66ld05fd9ruGri7j
HjKVd9YT6AS8gYCk707yNbCgda+Tnz/kUK1cvoKa3ee/ejc+Jci10VCLeVp0B7GfEg27YLmDg7Li
J0t9KLNvGU9LbWNHzxDo31cpl3GBBHK7BEfMnbYD9NMXXhX1wscqJ7EhRaedjFRn+RygxgCOrMRo
6K/iwQsWX9F+JKpCzFk/jGZjDzrHIk9f6OwLngAh84hGOdQ32ZqQjmCtWspWJ71dgjrfAy/1oX39
0UEn0I3w/eSH4RcGRLM3Op2ZPdI0SXQ3N5yLmU1JIqtE1/35M+i1utrY1ihRQB7xM+TyuUYQkvXD
vsxiyDE2pExlO0xMUuiZX5jDYRkHzPdZXmyKJFXAiVup+7x9N6bvSVWRvC547L8XX53+OEi8gwlf
VzRMyZz/OLk0+yLOO52od2FGxMjO7y0PPT5qRUbJQVJsLzsZ1OL2v+kBGVjmcIWLaYxjBFvIwCo0
xF8tQ3VK+ccSGpxjvGl0q/UxVt3AJTWygvUl7T4ApaKe0Yk2lAhbwRa7lsgpz3FcOHd0+9BKHJVt
AhmHxjh3qzVrobN6gyRQMUAjECmlxh2Xm8x6u76H1MUx5o2XNr4Z1TJAyo/ZwzpZ2mkosWNJpYRP
A/QboKmVOJoUxsTIsuQ5mXRODWTDWsBxq58aE1GfOOVyVqYcC/NQxsgnkDZD2JLcd5POWdTl90Lx
Q8YkIHihQaTM1k+RbgsNScl1kicQTSgSbdcPUCrUl0OrD6+xbO6GNN1d38jLVQGTJvnw4kZp54L7
x4B8yzRm8BP5aC9Wbpsqx9wvP9UZAjtyMVAJuTDCqlpNfk1qTIxH8V0iiIfYrO9FM/15fUEXl4UC
6QP0WCughMFFzHZOGejSMvS61mAZ5p1uoF3FhDZL0QuZcx1oY+fQwol+RIyj0soGcwuHk2YWmOTV
SBvIr2Ba3CsKj8OEB0ENZmVyqT40NFjWCPzXSFJ98foo+7i+jMsjC51hOi4AlkSIfbJNbVmQF1kl
Zxoxo1B0YiVwIFJ+CzU7pLAXTPL/JhooU3XUqCAPjaY2nKLzFYWibo590stEr8d7SFJHkFwpfWEY
a1foFIGDdpo+PnMTKFnKMG2QDVJhN5Eay2oD41FRyhqSPUiX6361V21lhzYchGexW3jFl8JLH637
8rDszFvl0cTjuHmcPcWWiXxTvMr3oRMLIKLi5dYvPivzqxgvCUnsSLYiUSR9j56C+i03Fc7CLw6B
hjYQjGaoJlq2QFDGbLNRDX0/NpJIymUhaZo9SflPvPK+X/+Yl+tASR7D+QYCRKgdsHqneZoLlp4B
QW8+yjonsj5x1nHhETWwtEC2A6O+cLwYzDj/frUx1aaalw1BuvDL1LdeEvYVRAf1A/hkX3Cob9pa
njhBy+XmoX4KFUAL+tEICthuY6FNFSs2Y8z/Lt+m4KsOFr544OXSLo4dKKRQowWPFAae6HV5vrK5
N4Uq0tEdO4bZTolGUoLR3Gh/9BNPgJLNBUFIHEohCJvBzAVZYmQUzqFEFVPN1awAyg4ezcO0jw/D
e7erMJ5IaSmau2QiPDLKjT1cY7IVsrpurFSlmLG0xxG0w/mmj2fOhzpVzs+PN1aGyQfaqW1hwpk5
3mETRWGVFCNBGz8GLT7k7zkGUMq79E7/aXy7VQ797Xw774dX+T3zR2w1xzzpzl3io6QpY6wHYRpr
nqFCOUYp/j7eaTfdLt3rnnzD8xeXpwAZcUwm0QQU+iPYZFAhKIU00m6fpSriuz4IjTfIzEV3etrN
XxpVSHx0TKpfTLXhMRCynH0n28ETEGEyhHhocHJuO6owIz0kwExnv3c1qsklkgH9YwqJv1nglDuN
S7j9rXDoHsVdcgcpPy12nOt+5vJ5DQuG7AMGzvCYhxYIc1giuezRtqMPRL9bPDpjNBDDblw6EJ1D
ooObyWRI/P5e9QqP+a75qKR5qgNPI2BxwnkJ/RxvgcrnlTvYLPQJCUMN0D9CBVC9CCKUMMgQlWN/
O8f0ywUko6mbv7aeaCErTDTfOJjeeFN95LyU6Zb/WQMzS5wyQx+MGsCN+vdwQ2RCsUZ8gYgw5+tt
uQLMlGsIMOHFL0jlQq3VsJsh3OkwL9+sIDCg5CK0jhgMJSfUvEybwlCQH8B9jwCD8oScm2s7K63U
YxCA1PPY35p6aHTELIMW9Nu69iQHJQjOM3NwlVasPdSVJdfAG/A+LirTXsyY+3sub0jIDItQrqXc
1xhuZVyvYkTlUo+4SjCWNX1Mjub1fngw3GTGtw2/JLvoUO44h4WDyTJTF2qaS6oETCrJYZVER7I6
AG8t5BhlyiHvofXHv4655Qd1tGzjwXeqZjOvsaGTuzwJcImZsnkIssIJjPRFyHNfSoxfptA9aqAE
mTCUxPG/m0td4dK/r8K7pq+zymzpTW2BPwDKPXPEa63jLY25YtRF6Je8xtKKVgUNfz8dJty0ZBKq
27avqHBPeWzUEASmGe9pRr0ae7usd5XxvZk0jmoSAlrRZpJpfw2BSrThaE0JETseT8Kmj0W8o6Ev
GuLYaLg438u27gQpVhLckigZ0ZIDphhsWg6z/MwV9rzX9JZXWMMxn27u86htdXw6aypcMwFNqIZl
FZF73TK3LeRzVcznK3LRaqsEq5rC9GaJum8y+rc4Vsj2X5+c+HotzIdSoeQzdBpABq/Yx09g2Xel
wNZcsUQnMKoayAXveNR/vIUxV2IdQ0hmyIGZLO+p8tRKP65vHNcemAtCiec8VdDwQzpvdBUvc6ab
+A6KqqTe517xyhv64G4i4yprq0/a2YBBNI75ODmKE7rdTXVTOyVuXrBt7yQOlRsP0WCqNkFp4ijp
WCEKXRn001Q7PmggoScZkez2Rb4RnD8Ji3G86AAemHKQ0j4/ZEOZJUZRYZHCnHhz/NjKuqsVz5xP
t3W369AJwAgoZtXw9j1HSQbByJcCD/jG057NR7QXgZsu8gwX+j4ot6CL1wO7sjN95eBSF3HhsFa4
jAuR0rksBXBF/n8XkoF32HSASqgLCT2eyWy6kBUc40IMvVpEMQdcKn4TtId2ehdVnqrjtpGsQBgH
Is9lA30zgBS3UIZXPGVnOoWB8JNy+oV2XZD/wOJMzeDaRjIOpZ/KOZLoB+zRyit5qi3XxMLkAZIW
pW/uR29GgOhTCqLsbuRFhpvvxbX5MK7FUFOrr0+fEQM49wG03emXRP+6n9V2jRdOgzH2mRNCcFGZ
ozEGNZqo6EbPj4OzOKMvgl3foVzO0y/lAEExcNvy6JY2b1gq1YgZfiq3zvgcccjjuMgRmiaBHjpm
kLlWM/oaxpygfRqRrNJ4neebbvsTke08rxo9NaxeGIgk6Ohs7zEAbsVIZVw/idsn4591nd7Nq7go
r8vF1BqsS6kejVAE71FJROnjD0AwtIE6JFrOJZ35YOEYjNMSBygFYjYMhZ18sIdB1d3anEb3OtRm
ELaCYr5T0OSJbraAqjRUktD9GnUR0fUPU4WNjD/K6lmoeLnDzT38xGRvh1RtNSmtgVkquPPA7hAi
D7RwZ4o3DUKnbNtINGGIi/EviValaI42YfbK7C1temv11dv13dtcyQqC8Sb60gxVuwCinYx7LTEP
KZoiY122r8Nsu8oVDuM3ajHMorYHTnbbeOG9fsDgt6f/HGwdMYN4y68L/wsiqu/YOVCmqczmDXGd
FSlKh2g4bfbi67Ir7dgPb1Fq2DePVK+u52V8uJDMZvZLW01NeoLEZeCA7sSjPqpzabG/spFmeuRs
6/bn+1wks62iPKJVrDxtq3SUEZvktgU6Lh3THD2oZdFVfzv40LN1/0dc5nwP0lCpTQ7c+pcMbt3C
QxrdcntoF7R7BVLsdH/r3XXQjbWaKt5PeNPR1nOFOegQTDZmpZYoGWLk67qwqzJ1V6rhr+swG4cO
JHeYeYDPp+UBxm4SDI9MsVnNpDBySXZVq1oqVw3D2eK0RFNrYC5ySHdAnA9jkchhs8WVJdfzyZDT
mVQQzKm/1JY2S/64KJ16NwthEn5IcR7rnIO4sYnIfGAGEz0tqCKy9LxCLGijHnbQbGwzu5E+MrGx
lYT35t9EQa8z+MfAPozs/3mQGaRLIINXciZGP5s2yFk1V50rwTUsefGuf66NaxqtKCqYU0zEzhdq
XlQb2ECibEaJvk4BIIrHcol630SnKJS8g3Y3yYPuXwfd+nQnI4RqHXL0bANFbEyQQamgRy1Os7/U
ij2F+T4UUYoQj9eRtrJW1hqKidc1pOAsC6TSxBAwMCpHf2l9egja5hWvvEOc9HdxnbwPaMMmojG4
qRQV4Gtoas6Ctw7F+lcw0XulioIp0l3Wp+SQ6oaTTxLnpbwJgU+JhDLoBETWMucy7tNMw7lL5r8G
NIVIHY8leBvB1EDGhDojXlnnVqnEoVBOExBURAkhUqgCXuLXP9eW4WNGEfxTKNTThqRziDjLplKU
8LXq4D0p74xQJl3Nq5PyQBiTSPtAMGcB1of5LGLIr0IZQmDox/WVbJ0rWiYHh6AFahiWR1CU674w
KmUiGQhaJOk+M0DuJ/w0FsjALpZ7HWxrRSjN4xwjhX8pp5X1Vb2II8wLkqVg0rHATPczHv/Asa9B
6KFeBb4tKqKKSUGWIHd6M3fG6nfbCsF8hYsJdUEIJaGYxpySvlSMRFSAMEWtraHduFP7vYy0wfXd
2rJjpLEVOnmlorLEGBl0zxdlTFFPleLgIJmdV4i8/oWtDwK9HBOFYpwVzCCd7xU4JJtEbDCVoETp
gxnPhzKAag+IJXXn+lougcARCBBDA9cvDiUDlEFBOxpUbJk8ag+F2L8mOWhLG+X5D2Bo/h9cCPBj
J2nO1bc3lzBoMZ0wky7KDtI87WoTL+Q843TWba5mBcOsxoh1wagtwDR189NUERGZ/aOeGJzmNBpd
nUcO2DQkiXCTo+tIZXseIxEabSK9ftouOsZG8qYr0c+wrz0tTQuiWIjD1N9uN9HOMalRrnZwDqNh
gkw0opV6RlNclC0kTHXOAbq8VwGiw6wpUQQllDkHMaOmnZMMcUPQIXZF4/RhalqvkaYn6B/x5Lg2
PxbmkdGmA70Xhb1wCqT3tDyBr9Y15OwzzQkgKxL0nEzi5WHFkiyQb9BBSZrdO19SFYup3i+o6UzI
Az9YVZffLGCU5NzPGxlZZJpptKpZqnnpevA47AZhUka8dkD8o3nxwYJapv7R3yogmhAc3h20sSzg
wQchhkQXCRsly+ESCjX46YncZKSYe492ql4/sxv1T7qmTwzGYZth2FpFBQwFxaruVnIwiUOp+DBc
5E4ZQdR139ihx3tnbBghYNGniKsIJRZWA3SexsESFHUk4vytMP+KO9OvpIcotvbX17eJI4OkEs04
aNVmg0itnxephicnaTvZmgVRtPo5rALbKkKOk938WCskJmAY5EILuwRIQRze9lTDZuKVwi7DBXwr
FYtARIxmBHamSJxiS5y1cCLy3PnypD1luebWceO1Uu0YBY8yjB2OBdg5Hl3yyh2BW7AxmzCayAyy
KXQ/9GMMefM4GyLzrionaPPow/IaopuKqHr7ZqVdkhEjGEbVSTOhMDnfcuPpf/57qLNZ/Z7MmI2i
VrB+CMd6ogsV48fUp9pbkh3cyDfWntfFdcrTMZfA2Y4zp0NOwU+cyECcPoQPISZSRKbibkrtUaPl
EYL5Wts6JLtics1uJ0cEE2viTf0ucNhZNo1r9eWpZaxWXtRhocd05apZEqUHsMZ5KG84aqwUfMIY
OaCumtnbGs0IQTUDQQ8qktW1bYA5yap4Lm3b36xwmB2NYSyi1ANH6eFwoBhk16/lROiMd33bfU8w
gNTcZT63KL99dj7Xx+zgVAlg56Xra93JEUjl6aYbgYPJ153eWdx5P92h6z0L7YqvCUmP/oUVGWhR
RdSKNws7LtLGqq7MM5q8qETitE9R2cUUPUQF0N3+2HMyOPSuuwBDoxmahgCJZqVzU5FBExbg2TQS
FbrAdFKJDrTzWyi3D+MnDttgNsxtXjUtcE70BMfka/M1dgW79wZX8EVIzPMTYpv7uIJkYvIimKYA
7ZAUcjgRP3U/DFzAaKrA4LX09frNsXkgTAtNI5gWQIcZA9ZOghbICQUzP7TlY+hTOLlv1zG2PewK
hLk0RDUoczM7fax4N99FDjyLF+2Kx//A5EB/8KVhfC6IifsmNcSlWwZ090S7+qmAQAIFpafmkT8O
umkcmMKDmoWMiwoDlOdGWBTDkIyliX6Uu+wFbDAL+o1tqmDQuam1l1yRYFCJF8psfbE1KHPEO7MQ
DWSG/26g0FDF/gX2p8JBCtwxH/TmEXpgTvLK9WhbVomRPfRSQ7cTnfzMgcsHTEdVjUFhRVu2I6xT
wNVg+LIj7rQ9x2K2ApoVGlsVUbMuy9UWaMGd6YM6Nvoqu8qu9IMXHaQAEq4hPFggzcdLumw67jUw
cx7CrMKgTg1g5QE6LB6yOwmItqG+/LY0ZMJIc+wkPl/xdctv0+k+dDljlPqiTTcFFU9RR+DMtZYv
wvSRgZ9XLAq/NA8g3SaczaVHgD0iazD6Jlxds2UjDQG6LUcS7TVkbiGDETjSvfygYc6us8UbXjfC
1rW+xmNMJ5O7VIklHMnKBFG09V5Jf9B7TPuJ/tm/C3sRhFkNAkBMw7OOUcLUDfZKTpan+gPNCBgx
nh366X6TDvgUOq5hGWtRzBSMIBLdySiwuxDtlbFOhpFHn7TpQNc4jAPVckPIIYKAJ5lGqn3ulr70
FL0NGKn7D1LHl12p53vJeNBKrrOmH+Gtk/2wz55z+0NDD0D1ytu8jXz0ORATeMcggUIGAKuaVa/a
V17opnY37ya7ROEn9gpeqZVjhwYT/FlmtSxJArxQCd2qx3RgVrics7WRTzkzROZKmMT/27zOcSYn
+Yr+tucEqpQ5ml7JLJEJHD8KWgxCUGJbbzz3tXk3rI4BczeoS9WnmFFGVJRXL3pVfg/75bGoY96L
gWuQjAvRZkMdpxSG3x8Wz/BqP7iN7gMCCmJul/TmVbBaE+M9okmokzrDV2tElN8lZ8xbpw9MF0yB
vzt5d2pKBIczbUvUEK2e+8Vanco+i/EQlLWjLsWkUDkAG80n1OKhtwWGKYNKy50jSM0sDxJ1UxjO
9dOb5kG6GXYhpuxFT3b0G3k3vlucPOL29n1CMgYZzJicSRK8CBohJ0NZkhZEeWOW2xFPcXv7eH0i
McanRLmodhF9W82BV5WdCyksh3O8tu/JTwzG7sJ27MXKgN1Viq0fWoIReN0WnsK/wK0zk/kYEJFE
ByVxFlzb/v8IzljinMp9NloAlx6Qzi5CN76nPUvhNwOnuyP1EaJmBRKaHo1MuN6S8yHZKSgMvGrl
HGN7B29BvxaoPuPX0IcYZusMroiHSOhp++KO51L+xUv/s+Usq14sqBi1pVtO0xFUKllHA+1+cBc3
OdTvJScFsJl9XB0Ri7nqCj3Jg4hmf2h/sPi9HEADYDotHq+lgsZdInBZXbZjvs9TyebArQg2tchY
ofktRqH3nrYxov/txbI/6iNa4LzCTZ+5Ie7WQ2W9UOb2q3ojHKIFqPSaLbzECZwP+lYuH3jx1/YC
ZRElbdrEjmTkudvR9bxZFPpkqN1s36DV6KmFeC/arsn8IX5E9zLCCNHghZmbccQKlTkuIRxNXUe4
jKL9gFwEXmL3in+SS95zDubmtfeJxI4iiJMlVAZdH33zUXnoOCXZg+moBH6VvEKOsuBGL5veboXJ
hH5WaRmRFgFTsFBxkgQ7DSvODvIgmKNQDlaepnQDx/EpTH5YA69ssf2AXS2CufGWoQ7zIsciGsrk
GoOzgVIo9c54m+wSEOVQDXTOt6Jf/eLxsYJkzB7coBZ62OmicL4t8b6QHeV22aV25YrJbZDeTn7s
ZLbsj29B9x9ITTZvkBU+cwUPIIoI0w746HNIUOAKP8qsRUYz132hHXZaxbuAuZvM3MCdoYeqRK1T
PMi2boOi+V4vvNabXPpUj2rczCQ7crZ58423WiZzGTexvExZQs2zPQQ+8oAgLXjSb8uYjLfdtzqC
H+VmJjZvqBUm42ayampzTH7jEQb+YdRYoo8YHCCWrfht61IvOt+0P9pdb19fK8+iGD8zCaZgZQNg
B4++ZYfd6An+f0gF0uN2xXLZC7ioJIi/CMBR/UkmGBxAXSzH8GdoT3f8TASr+vX321JWIUEsQoJY
s5gvKFWBkFTxaVmK1z5Ou9adXbGFHw1O+bPuTflFDYjy/sh+D+rlft/ccck2t1f9+TOYj9rJ7Vi2
Bf2onuJFdvEcurmtPste6bW/ra9zsWjmW3ZzrlgVzagF+k0Ncry4/ZrEP6/by78cyP9b0gWN1iS0
nSj8fV2MbvHVuMlOT8/R00xbdGiJE1TdHMzr24jy7fkVnC5ZMZb0a472fEqfZV7uNzsDouzpAzdS
3Ywt/rEddEAxaM0wjZgtp6ba7ZvniaCCe+j3ycHa8+LD7UNvGGiHQ2s7ZiLPoSRhyJRypkFxpDgm
TgX4mgy3SnnTT1s4pkFlIDHFCs4oBkeom1ZQywy90UpLcvUR9RUvGELb+E2155MJ0jZAtFGiZAsu
qPMF9WrSGXKMMkZh7JR8cRqVV+DcutdXCDo7EJQNWqePKRDaykeXrxP13Bzf1natMRh7C5NJjeMZ
GLQQJDmYyzGJLJCl97Ib9BdiXAxX4ICgExk5Xp5lKzsA7SrI+GAoFc04pxh/lWBsrLhRx1L82/wG
eAxER3vVC97/Qw6e+h/GKwOLksFrIBJDl9H551qKxKgVY6bTVT0oKCNbjQ7xo5ngRifRD8mnNMem
QYQOCloQtebG1hsH+wyfiWe03lDqql9GkmE2P6avFd3BO1ACuccoQIvRernuSTY+LFqJwf8L8jxM
+rJUFbGamAkyyMAbwg/NDNxZeAJ79c9y4Klnbz0bAIXeZbTdoqNNY5ZWJnrVNwqaJoahdhrReLIK
0HuIg0REJd0XMmaUrOxrI2VfweW4A/nhS5ZmxxbaHQK6ZntTvR/V4a/ry984OzJ9w8CoMOkMfbTz
zx31gdTUPZZfzZM3jsG3oKo/rkNsPUHR4YBcPNrI0OTFattOUS0KfYxPSm9c6VZCocMQ8VhCBd6V
b8TA5g1Zbt1IQMQ3haAz6EBYuppFjCxlMNu/Z6mX2wADX77paI/xy/Img/qz8Kc/eFxgHEk2wY4D
ZJF9E/ZatOTVAkhRhury+Cqj5Z+zj5vfagXBeNIk6aPYmAEx2sW+2XdfYoQOlZuDQ1pyIfnyJ+l4
EJCgXxJ0XTiUbBVAsmolsrQGH274no7Ge1NWThNwldg3nhBgUkGaEFDoMGbHucCLgca8bsDXgnYn
TARyy9CSgo8D+ezsjD16ipAccccfvBzQxjt3DcxOdVlpKizzBOCqLh8Gq62JXmHYPRiUmBNT85CY
60MUs8gweiAlVfuQiSDZTeSfmSV7101kq/PkbEXMcZ6GypTmrqcm0twKtzLIk+hEuHGfYtSrI+CO
QW9WY2Om51A6407a89TZNt3p57dk2wT1uMuqRMdCe010hhGtC0UKGvBjxAsrtr3KConxpuIS5mpY
A4lKDER26+Om+KI7k20cci9SCfc5tnUzrcxUZl66kFbv5RqVHASBiNwlEnnmzwoGivcKxjwdi+dR
LkkY0Qq/BqR7vbr2QWdk5UuFFQ5HpO7cnsKCASv16Vyn/jJ6ymF2ZNLKLr/uv+lrVrvLvJYSKQu6
aMRip+WLUcsgTuCNVG476RUE8xKKlDrIwXj1t5OmZNfZs4nKsOgRfQfKFk6n0vaCQOVBhepx2bMn
Q5FAMgKDhF5QVUEvRX+qm+bl+vH7F5sErxaIqCSMMTDH3Bj/H2nXtSQ3riy/iBH05pW27XineWGM
RhK99/z6m+g9R8NG8zRWuhuxT4qYaoCFQqEqK9Pn1Zj4ZLglDP9g0LYgcC2DvzvcJK4Pkh2WxfXY
+WWRWhY/aHPpY114rEtutgv2w3snm+Um83pImmTfpsP4UtjTZgoZoWatjg3v/LJMJYqNHA3Q5oTl
xvG93IZctwCKts4WnNqDaByr0HWKHHRiurRHPvDiNEhd5SdDD3vzLciErCwA4LTfcNC+2Y+AiIAr
5lCaihXvur30sz4qFhTh2TUZsqprv4IKArLeh34241fUmPgxuxtUnyzQwhKxdmBe2WWL9Yvja5ep
GNBN/Nwo5Iqa+dxK2h96G3ngLWT47aoXAZsMGj9CPEDzf/LdGBUhJwEyDJY2THGHb2VodvdAKjuA
iN5LO8Fp76UAbRjWuCLLMhVn9AIkH/kEy0HB36Rl5TaFeNv5uWLXU+smXOFdX+pqGMC7VwYwGpRq
pwt04UVdFoEzmICjc8zPBKpgFjmL3mw9sGEYUkF/AOSFdE5dzjFXaPzpuSa5eYVcpn0lJ4O3pZ9g
bSLTpsw2z9q6IKAEpi1CWoSZu/PToU7NNAU6nm3kNsxqK0c5hGTYDYZst8BN2dMrK3uiRY3Iyx7i
fl82qXxUHnVlrBXY5HcKYk+BhI3wm2e3rJnF1R1dWKITNSFrZK2ITy+Id8JykwJDFJjKTWMTior0
J+uuX82jlgapQJ5IsRRBdYaEVeETTCp73hN30YZgl4LDvPft6TaR7RqYRQAWMzN+FxizCatXCR4v
YAIhau04mucfNOag2MsPpw9KCg6EQSLDGyY1lV3vRY+s63E1nAOJpoOAEjp0GNg8tzcYBToXHLkf
U7N8IhWO6H0MgK8gJA59YbHYlFcdFnKjhCLyxER5bk8OZbmfU6yvysVmm2QRUkWMxzDGcVa3ETrc
eN5iagXUcJSP6lzX1nkL4oZhVhoXeqATeI1D1QtlPnAzI8wctQ/8u6oYGzPWO9XGS7XtzHzo/E1X
1LllqA1TZHItqC9+FF2wilN1NvwAP4ogUosHkFcXllqZgYP8BwllI6DUYYcO68CumzUMGbJVGmR6
KKeWjEKtjSlElA+eOCGxC+Are6bw9NqHRS3htxUqI1Ggc5oEBazIXIlz0mrNsY/y4OF6HF+DfohL
M1T6kYch1BlDmFGP1UuwGY6dasWPIzAZoHhRrPGn9nP6rv24bnV1bVBmIQw9YHWkWxaS3yt60QW4
/cd8r4thCH70lMU5v+6zkPYDNSawsKgDnx8NqeXDKWgy3Ikf3GcQgFwwcOp9b+VmsW36f0Fsu/Zo
gzLtb4NUklHoLYgyexjsYxRojPe+eWlTCAqWjI+26oBYDyHNAFU2Df5OuzjRqzAeTC3wNBX8s9UT
blDz+jdaN4JyM6passKfdndxwzcKCEcgVYFOHafb3FBvhFHjzKaTRIahVWfAUfqvIfLvC0NCMwhz
RihgkzL05pY7NGrxeH0t666wsEG5AhKhUlJ72Ggc6AaiRaY96ODJmNxuG+6Ubc3yvVVPWNijPCEb
WrVBVMTmiYEptuO2GncpXrap3zGAKWuWMNSLdAXs1Rgtps5vV2dcLGsjXn+dZCcyb6eRf9C671VZ
M77TmkMgL4KeAuGYxAT7+Xeaul6BBAvucnXIzLJUrSApXL9SXca3WktlcZVJGC4XJR3Td+d2ZDUv
gjpREBzeshdo8gDx1gBRBakc1R4+q9omtB8vxksCyQ1W/rfmixDQxJwIpo4h/UHd3mUHCQ69wmBc
JmZbMLcfoa3EeECvdiGWNqh9TP26S8YENgjSQAZEnvCrKp7uhvesm4q1HGorU61qjJBMxYWNaknN
iwBxj7/5Wl87plD5Va4rajlWMEEqZRO/EXyzbKF+5dsautDxx2THG7Xx2pv2yJq1Ye0kXSYIAjVD
fMVOSuixTA7UenbyHQEFg9OZ8d45Jf70g3Xx1WhSuVngoBGr4MEj3ydgbnhTd4AO2RUmfFS73XH3
6UPylD6kTu6xSoGMj6hQJ3wK81RIRLLKvDKrfh8LjBCydrCXS6MCcNW1URkbWFowVRt1bDYR4C69
rDHMrKbGSztUEMZFNnfCiIUEN/IvwuETYdwGYlT/oAUU+7pnsraNCsG9HAVtEcOaXAbmXCdmETOS
Yta+UcGiiqIyVzO4PsasTV+GAiXcnUVEuWYEs2QgBULEvRyuxlM0n8IG8V1tJDPnREuOeMtPWNQk
q2YwtYYXPeLeBfOQriRcLal4toxDdczjypO46q0IROf6R1nt3WkAG2MOD7mLRDMCFUk0NrOBPpns
1VvDVfZdZep2CS7rHLMQozftMd7PrjetPkSXdqmgW2elnPDcyW52I2H+LzMz6B70Gw1iuoRDKr8J
UM4fNond3an7v+sBLX8AFYrVMcwMtChxiqVqm8uarXK9EySsvu+a12vYXTCFow2JAu355RnCj+Yi
gxkQij+rUvkoKiXrgiZ/gw6F4HRGC5KMXYGf4dxG32WlkI2IF3jiJh9Eh1ndRtsQ8/9g1pT3wyZj
RY71VX1ZpM6yqIJzRshgUbn1veyhewBuAIyMrZMRPUdCjci6OVeD1XKR9OHWM1WRcpjswf/q75R9
6KKPhlnn9uFfYLhYC6Tcc6rrVopEWOM2/n34rcTkAlng8A11YGtugB3PXhknkfzJa1+Rcsh+7Dux
I9QD3IbUgZN9n5vZaMW3eW76dgTeY+UFkRPjbDiOR71hJA6nR8r/ti/SooGykJW9PJw2OH2KHn2r
tHEv7MbDeCBFt9LRYkvdgj3vs7FHsI5qVoFDSrS+Axf+HaNZIz8w9kS8uicoXJ17NhdpMy9X+E2D
NdqklaJAUxNadrwLxrecqYS1GnR/HyTIC5yb432gg0dykBQpgBgKEloVQHZkUNeXRVz12k5TMaET
DT/lCF7CaKvEU7I8NqMiBb9c2tnZ6dUg/rhucbWk+XV6UAs/XxloJ9oh62ESKpcQpcCc96HY9vcc
s7W+WtJcWqKC0eTnzZCDJNAUPf/oA1bWPTRegKfCvGs/stJkD6KxvhoVjNoMvBo9CUackrqKEt/0
bb8NWoExIMMyQwWgXMkTiScBqA2+zyLSl0zHFCazOXo9mAOdcP6lckQBzBjgQBFQyfDeksPfQrBc
dPV9jdI+e1CYZZEKPEnXJhXOAlKNN3FH1Czq/eyB1xSD8rGDep133RfJ57jwfnJL6ZgkBzkS5f1y
A63PjNyI8/DagRVQMF4VzpPFyrpuZ/3GWBiifF5IM0MqChgSbqXPett5oQtN5RQty9z5uyKktrBG
+X2f8WPND7AmY/hkHO4AhbVnmZUWrt5LCyuUr+sQYOPiEFaCwDCDGAKGTKJZlgnKz8s87rocAi9m
WpemCGy9LG0YX2bV4xaroHx8hn6OaJAvQ+7y8g4vbic7ore7Hbby99z7C+gpBL6+PI5y8CoIRKUN
YG4UMbogQhNXhL5vEm4CnsXHunqJf5miK4HoQyaVMqFFJkW8N2V3tdCahb7t48DM88ZUM4Nxl/wP
LwfyTpYwbo+6ExUvypgbOwn9htolyOvEwfheve9cwyvc4TtrGmk1CII47b/WKOcwFLmNaxmvn7zK
ZFMuxvqpjDTdzHWJSd/OskV5ichDXYgXsbLebQ8tpKGAFBE2I6hR9FvjV39T3ULhhxGc1pxfJ1xg
OrCiBkSqznfTj/MOqMESuwlQptqVZsHsSa85vw6whoIeEQhYaA6wOcn0pCDgMxktP8FOb3nOFAIz
e0OBUPMqd9joA+PqWivMaBAhBMhWBVfXhTBUN3DZjIcmqOlNor8umM0zwZRDyOCZ1fhecUjoG6M+
DZgtGF95lUqiuDARm6IGPxJmV+81d95DTfQwAE1EAPOshubl94IxYE4hSQ6I3QUfgqbXQ5OJMNZy
8THg8BjR/ljAEcJokHiSUMsF9gXUuecuoYpzLBu9ChP6p1++5+U+lSvGKb4MG7ChocyJtiiM0PO+
ozGUsTzj++SzYMtD5EBBxNVnkOzdJsJhULeMAEx+8/kdfG6PChrRMHbT2MAedAh3petvAwxqEigy
knmbNQROzsw1Y1TMqJqhCvwaxuJtsJE2hIIHfNhMFcPLcHG+JipcFGOpdDVZU9JqN35dOWCQDUGE
wNKPWnU5CJ/hCINJGUxq5/7QdzGXAGaOOngQvfQC/4Pzhefr32fdBFqZkI0CT9LpOC86MNKA7FWd
0I7zmx+hXlpF8vb/M0D5NIjXQ3XWYCAXFZtDwlLmn9ctrH4NcGfDrfHawHad7xIXiSUPkXhEuTay
Zt+ta+g8x6V93crFRgFVi6aAiqYzENH8qcq02CjosLXpGCmxFSuJl4yxFcqKc93ExUIoE9RCIqP9
j4mJPwbRL6n84Usf102QA3B2QIgJhEsZlGYnhb7zvdLrJmvnyYityWgsjY/MVrsvR9XOkx9Dy8Bf
rC7HwF4BKARaUjr77rI24YNAwChYP5utEdk8OjpTmTOS74sknyxpYYZ8uMWHyVMVtIITzKjzaPUD
pKzlGyOBninP4vFlWSILXlgakkxM9QKWegU8++lL22qWUUNYRmKQMqz62mJJVMysOHmc0YyLrcRv
7hMxuw9DFv0k6+NQkbJvK10SDD62miayB0PbowC8HXPFve5vayuRcZWhniJAC5nuJEcc11WxhpVk
qCeJ8XurMLbqsrqLz7+0QH1+QeKTUSik2OK9Bqz2ihOGNv8rtFI78wI0pn5Fd8av+IZMm0V3PBgt
IpvVpVnbS9AhQ8ICiQGZZz/3Cx6crgafY5FVHdlCLphToVtVIzAc/VKREkvFsUUnAMReUBunroPY
l3Q58qPYGqzsIz6Md/Ot7PFQ5slALhTs6k27gz5Pl1r+owxmNh3wzlvWWi/zO+pHUGnrAJ6vOQxj
RJBdfCc7BDeq3kKoykxs9eG681x2DM5tnUpNiwMX+v0cJRwWnB+4jWI3zvBR7IKfBoYahgP3Pjut
lTOFKde+JsYoJKR5IPtEMnb+Nas6TDBp0yJsqW9t/iaPqjVFks1YGonldCBeWqHcduIiBR17WAFx
h6e5xTHwwE7ikSm4v0hdMW4J/UnwQwuALBl0azvqlGjSiiqxOrlx8NLg9ZG1npXYeGaC8s2h1DlQ
YNeJNXmtnT/JVvEuxuYcompO1kSm7DBmuvcdxj6Sr0Ht45ldyh0xMjUpRdyA0xFcd26yr449uEHj
D/IKaDG2z2wOkA9zxSDd9A6MQNVbAQuFQV3wCEI98bT38Re0SCD3Uj60GHy+vsgVj0SXnfCH8xgn
RK/03CP7mZuDtAP3Ka8C2Vb/BJbT7H2FEV7WrRB2auIqEBY+tyImWlFo/gS+K/FH1rdmHbZ2mrIy
9EvQGfFFJCAAZQHlgchNmRl9iRtmLKb4heHIjAyCehy6K+Ds7VyAbbcnWVvGW3ttbViWiNOMmQKo
WpwbxTANSI+VLLWMcXhVynbfBvxHJMmMLbx8kGJxeLwBA4pEEXBJ6uJGhj0OUy0mln8UIR42bxRn
3v1zAnKLVWtau/qAbAVTOmqboIii/aKVupIXWhV+AVxtdkMAp4QaV7vX9sFOfhotzpuP0KrZFhvt
jo2rXzvyMnijTgq+mNajQlhUzpUQY2rd6ifRC5WXXPwo/X5nBD+vu/+qHdANYFuR6EGz4fzj6WIh
8GIKO1mr22IgWFmcWhD62s1qwPiAa35CmOAhpKCBepQG8Xc5NNn7jkNUjqS3OfM3pTh5RZOxoiXL
DuWPUGQrU071Y2t8i594J9mH7Ym8UjYHm+/N7HN8jmxmuYRsFB26lqujYrSux9E4oXphxdvwKdrM
e6iKoQVOQmXh/gta0IvXOE4D1KsxJoAHAFDK1GmYkjDFYyQlR90Q7HY7HAsLRA1PNcqiTjGgudY7
/hvYBqCKkVj5+x/joyn71C43GaKZNsJ+GLwE0qEy7q875lp+crZAakOzro7nUYIB2XdAj4mSw17f
au8+R8gNrKkwR8Q3J78PXJnVQ72ENZLFQS0KNRwBw9U0AEpVRqkeghDzArfyDuMmVvPMPcimfotD
/zzsWffe2rWHE4gyIg4gFGaoHLepDSMVkziBbEHkKSA26yLWeNLqoTCgw4v/T+PU5+dcGSPAYGq0
frny26h/E8W7WmNUJ1dXsTBBXT5SrPQRpnBjq+04e45kaxy3f+MTCxNUtIrVoc57qFYgZ623go3u
HSFnltEIMKUdt9P3qCRbtcvCSRBfvjjbC7NUMA4ETolyX42tNHowGjvWRZP3b5PkPUmZfcN1W6Bn
JpP4hPji/ENJYDOeOglFBLkEjBEZEGJXslNAAhNZ7YbEMOVFztF+ZbFUrAUUPAlQIj3d5TS5sYq8
AROkOnl7EOgJeAq3nNd6DQNzctJLoTdTlSHXA60bUQVa6XyBcYmSiKAWIICyQcG0F3exJ5mqJ98j
Xxnd0a4ejH2y4xx/k3/4jy0Ro4tEkwBSLPCygf6GBWhbO+2SggKgZAAQdomdEusM2C9JAWoOT78J
0yygGYx+Vp+dHbdQNudsJkhj5aicWaRiW41BEiUKVTCSNi+huu96xsN95bSf/X3KieZoasNYwYr0
5gUgR3MA1rfuWYDbFY9BrZ5QU2DbLjsgYYKG1RzOsPLcYf6X0Oj5sdmDhsPwLR7DjjfEXSUL3WfZ
Vlq7YHUNTkM/lC/9o7YH9QhkMCp1MKemFrug5SMrT63TS89D+1t8MsUc9x9R0hXN4jayy5jZsLgc
98RkMMhiJGSiIB5AZnruxgmExrmC1yKrd4ONsSfc9yPUGxowJnGWfsiO9V57TgHTzeyMs8IjJCOz
R5ba+Ur2hlYhkm5DRvhG/nb+I2alLoIh4yILmLINl5ZOqGiO0ECeLPpkhN41l8LziCiU4eTyPOVS
UtAHIMnBerVb3MYQRG4sQmE434hb0TBREbRG+V+QNa6dlIVZukpRqqIMcRo9sia+M6vyWNaMW4ux
Lrq+JKiDPAY8DFT6owRkQXUXgwvo+uatf6bfe0c/y/QsSNU0gY1UBstsPFkj/y0On1qoPF83xFoM
5ZR4xqpJJMEQ5HWtWAAeqYGYJuDN182IrK9Cnbu8nhOhbWBHE0z+Icswkqtswqf6DjQm2/yWyE9I
nvQyiGb63TjiygJlmnBka1Cw1kv+fVHDmstKkGoRvyPW8GrnfXPwJ1OZWXGGtVwq15YHDCQaHcyo
sWp2QW4awSNjR0lyREeypZ9T6TQyfV2eyJeTbo1D63ZgcVItJbHQSQjdfMMpZvY0ejkEk24yjMs3
G/k+fmY9etfXScZzZXDQQZzpfDtLCYWSOca1xOeSCX9FN/bh+jpZFigH5dLRz/gZF1NWfE+Eu7p8
vv7314oERBPp9xIoz1SnXBCiFEtQ7w1TtrTWBN4TpaPRmY/5fcMoHrGWQ/mfLillVZENG8tveTRZ
dR3Y1xe07uFf66FcT5zbvsY9hGsmPkh+ZBcGSCwH1rTJ6jo0fF7SuCaa5ecfXirrURJqGed5Fsyg
400wH7vXF7IaAxcmqPtDN8ZCGUBSZgm9YEnQ2W67T679FvCsEbF1F/iyRE+v9pWiD6IGS0Qqpryd
9yghPpd4iavutEeR7/q61mPhwhx1Bwe6mvY1egcgZSy3/C57kB3CL8g5ijN4FRg2IqtGTz67QxIb
mpVbQneMHQlXng0A/f/+gjRaI+uN2O8j+MmIFEzyD5gQtfLiV6ClVtuweGRXnXJhjDrFgzCh/GBg
yV17aNKbFFJd7ev1bV3LLZfrIR67iOxT05QKDw4PJFX/6P0oYHarmf2I1QxSB7sglBCJ8OapCrGw
ExVaoXTtyVkE94j+pqPtgbwKvHFH8sd8F92qD5nLqjqfGAEu4v3CLhXvW0PIlNJH5Gic9iDZ+W19
4B3+ufASS7iPH/xbMHxbaHjddY//oli1fhi/Vk2d97Gd2hZAIrwoPwlypPO4m3yvvE/f6hNva+ll
BeOYkL94bb3U8Z9auTY4ciiVMNkXBX9ojGojtbFdhpBTr0R8aKZK9vrHxVMazn6C1FFHU5VjPqg7
pMed1Tm6l33oO5K1koo4XpUgvrDAMo7iHOspvXo+UDeCUJBBNA4pu2FWT0EV4jJvoswbms4MetkR
ctG6fkZW1wdVaswrY6yTNDHoQ5KPUl7CTvs27CYwYfO7ycFA4p5zpjtAcseXwOqPbPKlNfdZ2qWc
tyuh6Nlz5O2j604RoykzV9aYDwCI/Lq+xLWdXFqiHFXqkmxOSObVKFAwaJ4wFWZlBkOvatUIyi3Y
QwPkMvRsDzjVJCing1NNSw9NjNHYwzi/XV/H6qWEChIsoPGJ3gz1qQCmT2edvFRJZ8sbvODdIFxE
KV6o/4oHaC1+GgDtYMJcxpw5T32iGQKlQq9gTSOkVupD9NDdDA8z6jqcI8PvlV9kRFu0J0CGjqxa
+Fo2sbRNfbQmb2elJxx1U7Gf5+/q/MnYTNIto4PJ0gAVTPxBLns/RDCZdu1W2qjbZKubZMyMld+t
loYWlujnJ1i1y7rKSdi67RGmZ4y1EVuE1uwfJubrK1v3xN9fjX6MQiad72MOOycXoVlPP0u5MEsM
gP2FFeiMGxiRAd0YnSClAuf7mF6OrHBSMEh/q4gdxiz/5lDJeNLowOECPEZ9o75sOKC6SEJST1Yf
vKtRbxpJxFjK+rn6MkMDtUGznJYFiml47XKWaOiWX1W4ttvhuahUc87nh3mKQ1OLp/tQVdwEAsim
qo6MMLXq8YtfQQV8pWm1uBbwK8qmOChcvAUGlVFtY5mg3mahmA+GT4qUcfKsSbdp9RcvM2CK//u9
aGRGBDWrfx4aTRyZAf9YxozC76pvK0ASyxrhuaHbxGLZqeAKw0XfqPMBuFivC8VHzuec6869uk8K
CuegfoMOr0p9ipwbBykiiWNgdB9+xL+knX5/3cTq9bcwQX0KqRFygM5xfoLyVzZCHS9+4RMc1GBi
bNl6+FlYohLtLm7rIBmwGD+XXhJ/clpu3gUyqvNdCIrOsAART7+HeuyDgevFjKT4Jqt9qw6DlrGt
61/va1vJti/y5KKahG7Czlql+gsbYKkp0O4cS5GJZYX8+8KK33QqB+kSJBYi6jhpZSrTxzAl9vXv
R+6+i+tjsavUXYyHaKXGPKwoU2gOAUrHQNOo6TGWDz3obP7CmA5Mqw6NY3DyUBs3iFWlaIWPYKsi
uVZkW8CLtxaf4lS8bZlCtKsbuLBGbWCmSqUwt7CWJge+QEajyqaWf7++pMspRNS+oSD6e03UBs5G
0c6QQiZPXqI1kXmzV21jEMexmsys5VBZDLhE2nFUsByxDICu0tQh9y0NDJaR6edT1G8ZC1v1DAiX
4iVogGqMbqonAlivZoDiLP04vRBao9zVt4TEbQZzHN6fgI9xrsFsJqwsU+ZBbkYALoKA6tW522eD
lvRajnyan1WCtH7RO8hM8RLP8MW12xJYFgRXkP+JKnDv54aaWQJkVEU8GXZQu0Q6U+4JRAG1YswL
sPpqay2SM2tUCiAIpdFGIa6sfwhZGqtWj9AliZzyMRidIjEBqwSixulcKF2bqWZBlyVPTH+M0F61
jCfGxyXB8vzYg0hcIIKbAGgDOEEF0zLX/amSwxxP7qqCzj2BRslmduDuw40I5VZWV38FjXVukDr6
04AdSEUYxPTHQ9vth5/J0bCM9wJsb4fMHhqrVy3Iz/3x8BOacmitgrcO/Hzgjqfcqa+SCdNd4IbT
pNrMgsysmsfre0l+Ob2VmNIAPoo8PS9ZLRCiu1gPMoufeHPgb7g8Y7jqigVZBqhR5fFWwlVOnfyg
64VkapTKgpaV6vR+57t6BUrD6+u4PHjAbKLciWQBar7AXpyfBy2II70p1coS9HzLNzl0LLr7tpCY
gJLLFwsM4X2JtSAhviBmU5MRWo2CBLcL9W2SDrtYjGx/nFwlBnG4Vv0Y+GEXYPihjAJGtkLONPWt
zkxTCVGvFFqENjyU87jJ4YYbo/lVYlIESsam7z/nBovOaqUgCpgJEi8J+iC4Ji4+XesDNR7qFY69
8Ob/6ryqsHIAR18q68lHucUbcdqrH5OtQX02sQfBwmcu3ODR+HH966750PKHUNEuabqoygL8EEP9
XhmG2Y8tw0tXynjna6VCXJFUFaGnx1p3EagdHvUd0Qmqb79nRyRtj/3OiqEiYCkf8X16jF6vr4+c
Y/rLYtwEc226ohFizHPvbfs+6hID3usPHcgpWzNLG4vT7or46bqhtUiGBrOkgtFQk8HBK55biqex
nBWDqwCGNN7Uj+kYgQqS0LcOh+6pP6qbv1HpA38rIswpgmEuUKUiwBw14KMfixrhenI0IIH1beD5
W2KVsJqiamgNbM7Yy4iAF4qIVE0HVxmgn9RpmdKyb4WpT/Hgh89CqQx60IB2uxp6SCCnz4N/QXyw
ci0To0D7ID1EJVqjtjcAL1te5Dy0maFn126D6Zi6ICmB7nUt7+Mdq6pxeS5gTpWwSkAXiMLO+ddM
Z0Ujj2aIvXGlOYOoeoq+XXeY1V1cWKBuoFKeAY0YsYsIvu4Y7kWu2EQcq9t9yVEB1R4C/FAA3Ea+
Ru/b6HNGIeuRAVqRfKspAF+gnvza12b+AoXhXZeb8ZFjvcno3QMCAmYR4XBvAL1ED2pP89BpcwKN
8uxX88GhNXCfuvpdWZvCZEbflJf5va5M5kA6nZkSq2hRAItI8IHg7zv/ZglQfZrRYKYs6brbsdYB
czFEaxzyx1SYb4V28v7sCwL3b/AQXgLCBeceJZxzex04+qRxjjIzVRs317R3zM/dyXWwuW7m4hMC
ro6YAlg35JcwIalTrp/5Big3/RGcvm/dr+GD6AfoID1KXwdX20Vvpccaarj8fLAGGCS6nOgLwG+o
hRW9MmH0JQUpWzGbfD+912O3vb4q2v3JonCSydcSoMpFU/CAU06KyxQ2ZIyxDuFj2aGdzm50XvrE
uRkqVsWlVI/1DDPNrrXju140q5vwbbgBUh0I9Xgy9cf8xtdNGeiMPxw/pFdIfbY65VoxIKajpld/
DF0QbA0hhQxnhrKLdX0317/Y125S19wkKr0YyrDVSgetehXU1+t/n/W1iP1F0UEfpqbyI/z9GYAE
aSuFxyT9w+IdvV1UxK38UgiHCiY0ohsfiqY2M84ra5Oo86r0qKpJNbGgobXFqd1t1UQMt2b5G/n3
xUZVadGNDfkQXP6tj8WDNOZmJ7cWnwFzHv5pE43eMyriYQwumFIe1hQpduXyoIChFM8ahnNd8E/S
Zqh4gDb2zPPcBDqZg7jjHdChArCfmKMZQTC3twh+Uf+OR5r+PYBM6XXPY3w0urvgFzxUvHrYlsvZ
SRLdDIG7uW6C7NIyR6SWR3cU+qLSeyXALqqjDztB8FqEoAiY+9e6b71RChRzymvGibrA7tNWqfBQ
Yvoum2UsbAAsM2pMqFcDU2sEmB7r7BT8KSilxLvA/n/6zKmeuvDQ1s/qIpywWr5tjkKZmImR2UnB
eFGtBgxoCwAICS4Og84A+rHTuFSDFUGAzPrQ26OSm6B4uP7l1q0YeJkCX2tcCMJIvghsQkOAluF9
Px6KJLZ8mRVb6SfE6UMpX0ao2OpXc9hh2AqHrI/bm3GqvTYuNpjVb7ZCI+yur2jVF8HJImCgCgKS
MnWiBzUVm2DEigTUJKCF3Zt8h76dWJtylDu8ER3rhJXHnBz84gAsjFLnu6qNIq17YtSIjW3YtXxp
ja2eOkpZKqYwA1M65KLqlCofbMEWAVo6kY+2Oj/2m+vLP7X9r/wUerox74dC5jr8FN7DDHO5nQ+G
C6gQCkDu8MxByaT8CJ5iHe9FAqeN7HDYcn+Idj1976/doJ83AZQGUH/E94ZGzD6KvTKTLdR5GEHn
4r1Im6HOf4gLta1qrLR3w7vhl/FZPEgQpxDv9Mf4Bud/eqr/eJCT2ARRDUpGIPPggUc/v53akAMn
QopMspeqfR+B9KpJ1E1tJCzYxdrBRCMEWqFAXAEoSV21Fd/F0GVAcIu73NH9zALNlpfWrNbm2tFc
mqFuW01Aq1KVsB4eCnNSHDp9GpiV/5yi43TdMdeuoaUl6lziBSV0nQhLha6+T5x4J+jpXwSzpQnq
FEqD7ivoISFfLGvQSQuSW9a9YjZ56lxfywUm5uQGX1+HlkDIAS8c/QKWWjvszfQO1hwMkQn7zDKc
6c1Q3OIudgw7qU3x4bptxj7SaHxNSLWhT8itZ2ivESgfwjF+/lMTuA10Q8ScMoRJLp5lRTZLqFCk
AC+FJf8AUaT7ptXDb9eNrFzfsGKggqeLYGsHe/H5USoMXwgkFVZq2+WtmfO/yaCaBJfmiHwonsSH
kXtUrNDh8KxhhI7LPTw3Tfli30ZdUflkgUY/O3xflU5bqprLWCF5Gp2HYiB9dB20hbokIlxQZlpR
LcSOU9BvOOg7wIsE0Bn1oGYVeyvFQBLDGgl316xR3g/2+0qrDFiDhow9HmYwd8HeSYsosKF1aDPs
ra4O2DMMkPGqDBKv8+/XZ0kVYP0hNGqDTS3gfvmPcEtn1h6rmrRyw+JvLaxRz1DFzwM91GAthiLu
eFL/bcCu2z+ITFq3y5iIQReiTIMBMhWCuFSMT9RMR+8WdFCRxvmY1i8MUxKqctPiPy/v4pJV7KHr
9mCHwqgakjwRCkegQyPuukgoI73jZ6OCQfC83hcjAJJFK9ilFh4KDpqfwH3gJvWdXog2eNYxXo0r
sQwyfSjsyDJmR5BsUn6jzlkRjyOw0qLXJBttvgECANrwoDD+hGDDk1zclkBYOZkNiCjjTmDZprVV
Oa0afaGF7cbhQ3DJKw+Cf1v5jwpSFkL9lYGmp+orMwyPfYr5H5kNvrq8aMnyUdwDXAS7QKvk1oCl
D2EwAipuD44+PmcO8FegJxlfsgYYtvwGmkiYg2TcIKcBROq0npmlkpd6FrW5Nway8hGntTB4s5fH
D9IulW3ezTP5FWM8GQSuiy06RjeZm9zNL7mwiSL7mU1QcQECgQ/i90CcHG6PEhnNZVgMsq+rfR+a
wFHZZMIMKl+PhIhDAzUk/8oa0LyoRlP2aHjYPCXoanSw19rlNv/RQdcLLVy7xDPOY2NJWcujATuy
3ORiLMCcelTeME9LtNN6s3jTP8WDvIlcJskOub0uv+/v/byAytcdr9UBDMKzf7WHaKNtol0GTmx/
M1vpTbypHrNHzmZNYK/FyeV3pBkldGMWUgDTSFTOHsiA7edslTe9F/wxnoD+glTU6rl50OUKlopw
zC0uj+/8QDimNYaJrt805Jq82EpQT0EvCZJ+Gl3AAN9wG2YFTuiMN4fr+8kT6Pg/uSzcNn6Ock1S
Q30y1f+4+IgDsbBKXTidKBZ5DPUGcxhj1NIMEcJG5gSpByvoExZYSFq5TM+sUeGgCbtE6TOsEe1M
d55dMJgKCipSYGcihzD9kBxwYG1Edxw/ii1Y8x94kLbKoqlvhkP0DYW4beVGJQ7P39y8+GlIB9HI
Ad0LjWhIjXyqM+jg4uatoaPcbyob2gcWQeIwc5j1bfiyRfkUeFKiPg+70EziLQH9hC5g9brHu4XN
hk6cesSXjvVljbrohxnEiYWGlVVOUlly8ip0llR8a8o7A4SnkpXcGFVpVqoJLW6XTHi1JpiuAVxE
064InQkTv0nZW5PdQhOUmV+t5HOAPWDHeQldNPQRqKzASMF7LVTEJQanG+0MvlA6/i2Snhk3Eqtl
sZL1nJmj0gA9Cacq1Wri7/Xb2AuOAXqARvpQUtag6now/loZzVOk5UNjDAlMyV6Gh7pduuOGsJaP
s1XcFTZ7bulEIHnxpRcWqcMs1W1XyBMstjYmuLnbEYhu/VPPXgM8SGftQdNCYA7Rds3wkCMkCJNb
3qSbXjxyaHBs/o+081qSG0my6BfBDFq8AqlKUVSxiuIF1mST0Frj6/dEze52JRKbaHJteqzHjDb0
jICHh4f79XtNJEeiHbW46Wnsv5ezS07Qm66FBpnKPx+UcWf8ir5IDf26D/1HXedO+ReX2Oqd8mYV
iyBBD6vpwphVCHnTepAf9Rfxa4E03bf6Vys9ZaZ+6BVAcoKu68+uljfmF2W8uPPbSdVwSP2Yfsj2
/k13gBlbTC9t3i0rtR2ir3gYCi4rCpMLW9MAuj8aX51/PpSMI4YaBbx9dhSpWZl9VrSPSeymyqnd
pIZdT03e2F4EocaY896pX20rB1N6+h/3bHjca7f/IsKKv/DCO98YXMShaDbDNJsxKFJQSX8pkTkl
7u2CZqf9ah81kwfVZqhdvVXfGBXx4M2jI+e9i8ISRrlB70fdyybNTRtpb/8FCAIRgdxNH8v0xpSe
C3U8Nu+3E4jNj7yoANROPDWB2Gj1OLykCCXE3V3TuDmDjQ7sO7XJlKhxH07/Jt9dPUtCD09wPqKF
s9jzQk4707cZgOgPxbscd0Yw2PGsk39T7YZdnu8K/iX90jdfl+tvnjeWFxs/Z92okUuIr93vqF4O
4huk97LJwkcuV/kgl72rzk9iaGe7HfR/uPc/K1/sulxVbZ5L2I9vOtQ9ROg1XeNX/DprslVpeU3O
Ln37H2uLWwxizcIKwvI/sb4kH+0O+TtwWNvhSXyxC0uOpoKXUJEoWVZMpUDoUhRYGg/+8dtUv4hy
krljBGkW/whg7fYQ3tqtiTmIZujQMPmxiBV1ixS5RX/D7eyw+myPSr2bq9G47ZxK39tzE++v58Kr
+b3GTCU4XrijLhhBDDPWNd+PQldLP5WjsjOyT4WC5nzfPQUF45WD9cHMW0/XXgxri6d37cy8tb1Y
7DwoKezm2E7j+9lW9oP0XinuY/njNDsbOb/INs4+JpNymsD2IVipAf9cuI2alEMy5cYv/djeZLft
aTgAnz1tIb9fa4znZvhw8Orz8MVt7KXP+GPVVEpPgcHs64OZV+8L1X6SU/UWfAxja/lJj9Sv+aS/
i7pPQSa7lXFTyRArBh9MPXP1wdr5ACLy/EmBAM6J923tu0Z2HyaPqXVSyRwLhQk851s2yJBah9B/
HH1ZIeMwPCFt20vIzoU6sI2nyBqPcijtHe1920C11mieGX6wQfGOmb3L0Gl3po+puqUTexkNgIwC
RaPMhQfrIHHOr4EgqeEms7vqtQ5hAoyZ4jsS3b2YDM4Sb7S2HFjc3Istf2tw+fCX7N63IwuD4yH9
BKxQnFKLy45C7H8C3hbfxGUIOl/i8u0/5X5jJ2KJUMo3JBHF0dgDX1AeAMduuO1FOFiYWmRoflao
TZXgT6ime20m3djSyxT292kr7zYCwdY+ij9/c39rMDUPk/HfHy7Wdq2xF3mDvjMpV86erXvbsKbL
zH2xvkUEyFMQLKWD0XZHagQVU1jthVKoUANInhS4ejY29LKdiUV6EQYQW8YW0AE6X2apamWSGT2M
t7fDzIj15GWP6Q6l8HgPaZ8gKgPdO+Y8SMl5mbHud9Xn6zv9ijtdeuzbn7A4ItXYh7Lp8xMGT3o/
FCAZ0RfT0RfLiBvcLw4wL92T9s3OmBC0m04K2Kh/IVB9ccGdb8Xy5AD6BsIeDlBeDU8q4T82nlVH
/3V9tauf+M1ql6dFb9JqnKTX1Y67SDKoQcwnscxsdg5Cl4MZjpsNmxcXiwqhK7cz7LiwkFICP//I
jayDlZsSpNqOw6/uTvsw3A778b7hS2cPLBgUafhovfy+ggsDDEB/qXnjYwqFz4U/T8ZUGMGIYVBG
nl9IbjxswW8uIywYSe4XR4Z2EUPWwoOlqeptJMd+DV6dHsoPzTFvXV6SsFkQ8Epvq15z4SXIOtK8
gGn1P+otixDUh3Fmj4n9qzci1/Qd1xi/xbm1cSwvm3eawFYAJ0ZwFJCKs9i4Xi+GcLKSwE3vOXHJ
TfsJeomn6Lk88ZJm4Jza9fSpf5bglrjuK+IvPjuMGOZTMUyB6CADYovlQb2UKZGD4ZoJVf192j5f
//svP5cO2RyzWbBkIutjLcELVVIHgrgCA7txZ6eudmrJkBlmp9l7dG5+/1X9+gQxgIEzuWFD7n3u
++XU6fJkYi+mYGvcvfKrEtbKf9HYurwJF7YWmxdBnikZqFu96rca6KdqR0FtvN1Cu3zaLSwtbqew
meSYoiYKlDysnPaV6lGA6tt3sur2x/qhe79NV3sZqRdWl16p5WAgHdY3HpSDTjOZVJWv6ESIJ96I
jlLvqYc2eB/v/R+al57axGUeLjlsPq4vvFT8EI49HMQMYRPXzj8qibsVt/7r8v0jb8mjkzHhR5nm
UcTPYj9/ibemjC5fBtjUFJMiLWkccOdFnCFo+6aT9+LjZu+q2wJkYevabvWpPW7lzaufV1M1aBG5
nQWT5/n6ilCuxykcAtf8OAhSxn20Dw8gGW95vAouwvfbnY2L1IqjyLA1QyhwTSi0As5Nxj4SDXHj
R7yMg32a9tDy0hOTNgLbxYdDrgxQNb0N8by60OvR9C424hEUNU0N1+Tq0TbnWoXrn0UwS0QvTrvg
yRUf63whzdgncp6EwAZ5+78QNnflU4ZnQgSa70RVfYsG6PJrnVtcdurNxplqO8ei8wRNx42613bd
g+i39XtM1m60+xfFyot7aGF0EdfiZMj8CnZjhCJt1KJVstP8vajn/7fREAnYLQq9zZUuAtxsDWor
If/gJi/DXpD3lgcF7V9hlPGp2hMFla0I/sqqcuWDGotY1yTKHNV2kLh1gYBBfRPcUU06UdPcxTfz
YVe8M0iVtbth7jz/o3+MTsODAndofgMn0jvjZGTl6/82DtquZIcsT6bJlSGrjSrfrnxIfekohIQF
GYgkf0MgjQLv/Pys3pcAev/zZtpa0+XExOLrLU7bZIa+kg5sZHxjUu11DsnteBLbOJuu8NHtbyfc
/mIXUWej2GvDDLiEA8WNZlahyS4KQrXu2HI3ScftsaTLMClW9sbOIkzKsWnPmYadwbPc+T7dxbv6
VNyHp/K4Nb9wMZusLmwtjro1gR0JKmyF9zMMY8qpn+nu3ZWn6t48yKfg0HmgmzLIoaxdexiZ1a2P
Awob5v53k5rzH7KMAJI+TYxnvi4atMGN6H6LsWTlVtuXxy3Rl4vZzMWylymU4viMtxVYExVOZQeW
gGKyvxseZnIp/2RDn2vSQxS2gWTQrBC3xeBFxjF62mqjic955laQjSBACaoGNSaROJ5HW0Z0ig6Z
v8JtzdryrErND5pcSHvNTn+mtuw/BkUl7Ytw3ppQvbhJMEwqyQQQ5PmO4yyvSF2ba7vNCAk+/EdS
XnzqfGNLtGXLyGJ1wzgEgSGMUEoLTpOdFl6pxFtMrBfPs9elMJApUn6Ts3O+h1lVOpLu5IUL52Fu
ulnbjd9np0EuKS6k8nvml+FTOyRQ4lx32/XV/WN3cYVIetpEbVgUrm7L+klXZMgO5VH/et3KmoeA
K/jf1S3vjKGgzzRiJWp7aa9quuz14/SDvfgeDIrvTfBzj226u251dW3Mo8FobcIIbizcw5q4lIuI
G6N3kHptUt90pVJqjtetrK7tjZWFf+gNxT1dWLGQYGqqn3Xm7NQCXZ34Vx9mUOJt2Lu49IWnQEgK
NQBz9Tyhzj3FKGp5aEKxKoCjResfrCJ5mbVg4xF4+ZDBjqHIHCsQa3BMLDySY+x0ytQUbmD0abK3
+pShxTIz4r/K0ApRgM9iBl2NvFUTlyds+tecFuGnJm3MdiNhXPkpYlySh5sY0+BjLtwnmLW2p9Re
ujwnHW03lemYHXPHz4bbXgnm8GCnutndVm1kl3vIhObig2FVE2Mqmh8YW/Xcyw8AY4IBr65D5IGj
dpmLqLMe57BV0Z4eqC0r5Qd0BXTPRHr3umetGgIppgkaE3LyhSG7GI00nSTiKoiUVg+fp8Ss3Nyq
N8CRK3ZEe0WI1JD+o9F27lFpPIxjLwPDaGaycrXp8s8N05z3jFR1f2DKQW7KROrQMi6IDntfS9so
FV+yLu0fSjl2rqm3xXPZTlttnJVV0dWg6EQfEGnQZffRGnLNngo9ccs0+5mHc7Hrp7r3Aknfeope
xhnGN2lP0eaQNZ5QixhazdKQjKqTuH2ele8rWRs+dsnkbE2AXS4IsUGF2X0dQLfgHjz/TNUoN9wb
febSU65v5dLMMtfIa4ZfARb+LjMsr0BEoEgU6VsYQhlgYSyepc6WmsxFb3Py5Bp+l1nqnwI/jk+/
6+XozgsqetFqg+NkEaVlI5vHKg4zdxx92jVzdGfNEg+mJt66D8TfdJ6nYElo1glWIIqFiw2Mhjzy
J11YsohRWlY9h6n62JrDUxeWA1ATkGjX17Zh8TWwvWkglL46REHJ8HVU/D3PvHjzwPPrU2Acc3Ur
g1hzDxZFl03IiJKRnX8x3zTC3OiLDG9I72zm9r8V9uDcIe+zNWp56e82VVaRqIBkdehWnlvqMZ4p
EpbQ+Qy+Z3KAFhP5yuP1vVtbD/PdNgUeKF1I8c6tdIY2WFMRZ66jxIdiPFlVtJMYNbtuZe0LvbWy
uL0zI8sJFHyh0QcThVxpEpmfJzBKja/cWZX9/bq5iwoLx8oGcQabrAEkYikKY5VFrkYjx2qwG+Vr
EIOuQV7RflKLPvzuywCw/8AeoxGUWvnPRSm3nao4ivrXmBEwDKvVmim7bYmU+y7OzOwRNJMWetdt
Xnw4UYbHPYhRrzM8iy21/SGOBlXN3Dmy3/u+xKxeeRMqyvP/z8zCC/OkyyEdwExr6B76Pbe5NuyD
UD1eN3PhIOerWY4hyaleGIWvZK6dNM5DXUe3cTzkP6LeSh6qbNK/JY5Rb3HNXZwwVM1lxGChS2Ik
4+LuKobW4jxrmVvn6ROdm3eKZG/VH1Y+EzbIqKiUAQFYZhezMkRyLLN/em3sx+5XHFReHESH69u3
boW3A4wo0Ncuof8wIZW6mrJ9o/XdL0CWReVdmOW761bW9gs+ShUsMVVF2iWLWFEkbc/UGr5Av/aQ
175/4xR+/+VPrLBb8K1xKRrquRW/dOzU77BS2kyXZ+OPIpg2su7VhRiCuf81n1hKIyZSKyVm4WBi
rlCiCY3GM/X+8/V1rH2TV74VIgKiN0tWC6tW6xFxBV7MspwYO7Uy9Nn1p6gGuUnCP2/Eg7U1kVRa
Dgkf8IfldVHCYtd3WZK7ZGn5x66PzXclJBEbVlbOKakrfTn2DjTvMo3ISxSBbQkCA7VIyhegHv6u
zU3IXLIu/qRFZpe52VTZz3+wlZp4Fuskf7yWzl2iqduyjX2ERObAeUwYkO97+7aFLvm6mdXF/WNm
mUeMVaBpRRXmTF12j0033hSJ7o7BvGuccp9088ZxWnUQMlnkQ6CkorF6vqrOthPNn1jVkGqBTPIS
hDdpOzo8+hhb3DC2vrZ/jIk/f5MjUVKqA53pWxe2NkoD0rHoEteIy5vSHm+cYGN0fdUaZC4wySNC
7SzPsKFGUlJ3HLBBnxXomSU/+soMcKJAeNKXtus0hRl6My+yLeq41U2l4fHaleBOX1yLzTR1/shs
M25Y/lTLqEfWIYNvTI628rOLJIPbgzcCqRlZPK2cxY62kRzBVUpB0FQc6XOWlOmnCNRHAyVA3X7T
e0sx/yDKM54oaI1suARfpeLefEOmGhR5UnCY2IbYw6js5K5vUrA/hlNtuMvqNjoUsPkEQBkc8edv
TFVZEzJkV0JUUqjBQYuGcl/xNt6ZaRr/warI0mwVJi+ur2VGLU+SMVZlnrsT7FBqOD43af4O2PLH
64f7srzB90L3U1Ak6jAZaYvvpYRFRoua0NXZTv21l3t9pzLev+vlsd77NVLpY640N5K4P61pfI6T
aNg4Fmsx+u1PWDgn7auxlRx+QjoED9Eota6ftuZGiF43wssLji9i9fKd3KlaUlMYxkjRhu8ZetUf
67hWn69v55r3G2QB/2NlcUvHfhRINYNFkHqYXkZjxxqkg5IlPxN9w9KaK761pJ27Yq02sSMJS0Gv
dG5rF++pcjI6kgYbFOxrQctQNIXzTOXkgkGvHRRIySUcMZnrp3aUTDdM5Myr6tzfV0P9w6g6/+n6
Ll72cHBKIiRlGr4W7drlOYuorJh2SaCsM8DxXQVMw9GD21YLdk0eHzJJilwc0i/z8WDrI5AsOTBP
13/F2g7TZWdsVDC1kUOc7/DoVFURR3XmTlPwsU2Tm0kdn5Jpay5nzTHfmll4f95FSVjPmLFrf9hF
Jq9MczR+U8pRFRsKZFogYSl4LN+zQTJmVEhbagFlNZ6GQpl3nUlLJLHNaGveWPj4WaUDW9xuyJYw
FC84F8/3TQ2aMclC3g9BVimGqzd6cZCkfnCJI6qrV9a8b6xacrNMavLTJM1y/mWMC2i69aI99H2T
bdVw174kL0LyCS5dssDFL7KivuoD0+BRWHSKB/9Ucugq9M39sUv/wGl46gJze4VnLbUkfW0YTE0C
O5yWkep1PHN/xrrinMLS/13NQfFNkfQWom4qyLNlSa5p/CxJujFzfY3KYuicFKhY8lj9gzvPEqx6
EEVoPHEWx0CbR6UoNV7xStQrp6ZzXqTCSo+WVmywylxizsSCkDfReUQJBVVxUt7crvSj7aSYZIou
Tg2npOLL9X4KS4eZ5UqSHwJjthiWd4wP4SgPhmtWUQtI1PHVfShN8d9i+l26taxWf2mitLqrGWZ6
D3o/2qI7WjuxhAUFERZSfpK589/ZQmGqScnExnd/mcPDxOvieuTZMrDYiHLO86Qw+bJ6ODIdGkWH
IGx+u5NAa0WM3NogMukjLBundWo6faqYxJ3p2xSi+/kr879eX8cl1m5hY/FCaWcNCOGEDdWJ5/dd
rVcvU5pbhz7LATRnvXwX6eF0kGsj/jxTcHuY5YdRJdjz6Y8bv2UlCIBkYuBMBptzyXOrTnLeKAGp
/kAwepbltDyZWouqm5LZRzRQB89R42DH87S9yY2B2v1oToGXV6kJNa5uen3R+3vuCxK/oXX213/e
2q9jPF8cNPTfCVXnPhVVTmUqPUms5vSaN2SKdjOklbqv297//cySQhsQKIhLKJYt532hWZSDXLUh
by6jlyDyFTfXkxenbLZmg1bcGAAZd4BuoB2kLUFklh3HecGz203QsdrZUfErNMtf1/dNhO7FZUNT
An5oxhs0ILGLfcuyEfHE1mExVuSOxrgPdaa8BJGG3W/s2yVmBm9G3gl8Km0JjIpv+CY+OaMpNWXe
5yBHJ2/a57vumbRIzGcKkbfy1mw2pQvE5b9cHs8oVDSB4eG7C5Op05qVrzYUFkyUa8NBoP/i/laz
/PvQktVdUWSf24QK1+/vqqBjEV0lwuayKZeVgT/4AlQhBwiG+nII3WT3qVbHF/4vW8WTNdenpoW4
DxkKnG6LDlbv12nLecVNumdJv1caKCLiv68vaMUVaRhA3M9l6VBuXOzjUFZOlxkSb8TIvu9VZU8t
bcMTVz4VPqialGPQbbnozFZ2lErpwNuw8xWncx1jNKNdpbd94aZVM34bww6yEyisys8D2MGtO0OE
0oWncHFS9BZVSKTBFqE2TozEgXKDAGI77d6IUgYYTL8+al0Gr3HTQfkxZvFJrk3bSw0pfby+wWsp
O2VWA/o0qMSJs4sdzkzV7xOtpq6Hrg15+/yu6sCPknV6ZcYYlT29AzN7CHxavXJvfg66rcRzxY/4
BTaPItiGuZsX13IgxVTDYn5BNUFSqZXtXd34sDg380aisvalKSWCUaXPwPtkGXM4qoWPMoKbiflS
2ahOZp/8hW7mKZWLzqsy+WuaIDF3fYfXXPitVfGr3kSfKWT63PL5wE04eHSsXKkvNkys7SDVcvHk
QtuCQua5CVXri6bUBk7J1NZw8qgMIcpPcbNxGFfM8LAzoQwn3aNmKlb6ZiWOxcVWqIBIgqGcEdwa
uIb7LzmR21B3nS3X2VYesmYRmDYqdrxgqZ0vvphaVpFUmgCcBPZQ4OJzLb6v9/qh/Sg454MQZUfZ
85Pw9ysbRG962Rim87bkqqzCZLbrfARY5aQGLD+hTPnU15vB3Fjh6gLfGFqc/nDKJVuqMRSY8i4O
bE/tJ69I8/11H7wcHqLoRX0PNm+Q6JyzhYcotSMH6KhzMdzGf+c39l/xQR6ZSWP6cdxVh+CQS6fr
Jlfc/sziwlnAg4E0zOPClWBmaYsf1pAer1tYy1LFy0OcZVrYtCvP/VEafL2aaxbVQpwv79OdLrlM
RiIQ0B6Bb26CmMWFtgjVZ/YWJ5libGg1BvZqhuz8F4bsdvJNcTN8mk7aRktnLSyf2Vo4hlLkYQDT
gvB86Ud3DPaZ55+qm//4/cY+io9/sS7I0KF0gM4EnMj5PjZh7ui1xSVrprv6JhfkLtATgXs7Zgc7
c6V4eytX/N7hvv1fkwvvyFJ5yvD83C2mvX/M4I/IPwuR5to136sHMfK+DWRetQkmQEA5OAiG+PM3
4SsB3Vw3clC4Xf1SxT/G4KNOWnZ9L1fSWm6wf2yIP39jQ2pRONdtbDg68XEIjlLxU0OJQEq+Xze0
cpedGVr4vg6XlBT5bGBfBpXLMGbjZvEwAKqrDoVfPsA6+E6Oxi/Xra4dagbLbOa+IeAD6He+vHQu
LV5jQDLrqJNbpEY0NEd6ZZLljbMtfv7SJZlfAyrClcb0zCK3RPKk6Augra7czH/rsTW51L9+lYkJ
bDAqd6VUG971pV16B71gG3ZiE9IJxDEXHtkGeW4apU4eFg/g/XMl3BtFWB7zQc1v/sAU9RJgyDra
xPZicZrdDYgiwBqtUzhkeOajUYXHQms3IvDqit6YUc8/lm4UUT85rCiK2g9dMt9OEB2rfvzbPsHG
vTGziB6jWmh6omGm9zOKHr3/dZD1jcxtaymLj6PacYeoMjumaQBu6mZnjfZnvdkotl56t0IBVLSc
0QnjDC+sSCVu1Tst+eEggcsr9XdGVP12ZoENIO/oAIM4uIDINb6pS6WFjbmvYL/QPqhxtlHIvTw7
mHAsmf4Q8AXy3fPv3vslyNYRE90YH6XQfphD2WvG+DD76k5rqg1y38uQh9I1uBL+oSIlL6VeC2OA
9W3O6PvGtunNunVS8viGvuXkhnb+++2gM2tLxVcn95O0t7Bm5PKptuX7MKt+36FFYUIINtLGYED4
fP+kVpPSyMeEMnSRp83SJ9PsNlxt7Ru9sbHESasQr7R6QhUCmcWT0ytulD9Ktv9u0plit6SNW2nF
sTUhvKrSSKBDtiy29MRPv4npOfkN7fIRao8bqhP5RsxeOaRnVuzzfbOrItTUXnS2inqnze1Oz1BP
IL/87eh5ZmbxefTZMcM6xMxYG64atG4b1G7t/33dyopXkw3ZYGZNCBsunuU9xAKlM2MF1PhOjj6k
neWa8gS4Idm4eNY+DhgQxjeo7Ile7vm2IZsyFhW+4FqDcU/B/AZG7g0TK96GEuA/JhZZyWC3Zjvk
KYup+3nXasVL5zB3YDT9kxKmH/XQiDc8btUizUcqN0jAgeQ/X1SilmksS6AJ2lnxcn2i+pXvIhpX
adZS7nM2zK25HsBjCPoFoAuGsnNzXRLlUKBhDk6VmxyF3Cwb/laNdKu+JnzrPC0RDVViHKSXVGDl
hZ2klChHNYSGsm8ZDw3pdkRyYkZuy9re1YPk3JK1mftw1rVjlOEv171yxVfogpF34SrkDUtUVGTK
eppkfMjSDgyvmurgBmYTY3/dyuW0Jte5kAfXKGrTCFyq1pq8qcB/hNQTulmtdl1gljp86kgA7+LU
mMFmjogOBXIzeQMlx88jckcPfdgV8y7Jne4x1tQxdiuG2267Lss++j613g2fXt0Kyu5UO1EbpOl8
/sm1UDUHxaTw3hrVoW/7T3VsFb+/3VTaaZ4xMUOmtuy+amMRRpoK+iaohi9Qov8VGbTRr2/2SqA5
s7GImvQz47SssNGYqUDZJvdp7xsuZdyTOQbDhrWVgwLQzaICZuDIFIzOd63uE1OJG+6d3Am7m6Qe
ur3vDP7HrMuCjTRk5QNRt6GiyHuLOviysNgHTW8nOmdFmq2/lKbfTYG8kXqsRBlMCKU+OhUIlomf
8Oa15dtIE7YZq9HlSvnShqX1MihZ2e7bqbZKd0yprXhwpNJ0vP7RVuLAmeFFzEZ7EULOgttB0Sxt
n8VJcoBcqD8lU0K9thqyoySFzPpoJsomWTdvZA+rWwschmIOqR7osPN1J5oRmr0NFjOOyxBK7tqP
g4OiNfPWARDOt4h3oixLaVwmtFzoISbz0NZDKe6mycp/qa3OgLGThC8xa/dSxci9SJHrk5HHxu76
Dq8dC8IcaEIxSAa//PkS63EGg+mwxIb2lp0E98lwpwTjrva3CJvW1ihw9UKXlQOxhD30pQl5QYgl
v/UnE8qvVD7N05AeolFVjnIEL4bCuNpOsox4w3/XFvnW9OI0StKgJFKHablMDM9vzJ9WrB8aFWbN
LM4P13d07ei/EvmA0RTHcREwxyxyzFnCWKcah9BmIi6p/1atYH/dzOp2ggNgI0HtQnVz/uH6AG3b
ZuIqjmw9fEnLYDzNMRSovdTOXiMN8afSHKFUGabi8Q8s27yqAQyLyapFcaKro3YYaZG6kuVbgDJj
xqu8bFbVb4o/jd/U0Ml/RbZSfaxUg1HEPzDOqxGgCiQfwCjPl430ehKoJlemVhnmYWYEpUVQxUgh
r2zL1CvkAJHtLsoOjVx9um56LQoaXFI0OOHFuDgqDb+qKGfRa7Qyy7PDUT/Eud8NkUvlyS6e2y4Y
S4/WcmFthPiVCizvZDqq4EZhHKJOc77qeMzapiupbyVSL3sZqNwHQw+7D2lcATPOpC+geuAMbSZ6
1bPMNLnSwFhlx+ohr+zh6/V9WIuK4GTBS+n0W4B0n/8Ymnu+k0kEK1OxCo9uybCPnSG9uW5l7cwC
SbfIjKgTXcxXMhKYNvVrSIyfzeinFH6epacp2cpo1z6qKVCkXNdkIMtObkG6rlQT/kRGMN6rLXXS
EUTfx0QrJk+THJRi7VHeOLtrIQJEiRChh6iTr3q+g6lahoEUirObW88IQJwKI/0KF9dG2Fs1Q6cL
ZKIqhvcWKQ/XjDGkAWbirDhwwQFKb71pa+R5zR3A+dDuM/nvBf7JDKHfJF8DN2J15h2Nq+CxZJD8
dN0d1sIdAzdorTBGQL1l4XQ0qOvILOkex37T7fvajo5Db8HuNTTJXV4FCM3LkfE4Gn35fN3yCqyB
uwNdDEFPxRDLMt4NRRxXkSoK9OHAoKUmKSfVb7/bBkSg9LLtvZKO3+pIvfP14Vg2OtNbSVyfUm2M
vNCAe4nXzO76b7rcc34SqjM0mwyUWmTx528SMshsBjM2GHZhSKQPPQbHTGNvxU4a/vYpPDe02Pa+
n9jfgrWrlb9z0u4uHLJPKfT/xWj+fX1NlyeR1iNyrgL9T396ibey5Ti3+5KTOGod0Oo0DRE67YJy
greSV63twlWfIS/eTOUW9mnVNPGViSvQXlQMz7fTsKTQqWpWGaK3ZH6brNodtGyn29/zvt8osa50
nFgnsz2gBQmfF7JPYdq22uvbcphkKPYhCfiW92H4iFJ8bCb9vvFj/zPztRCwZUwquqXMo1AZg99+
153/jEVwyLW5kGyN4KCVfvZXCC7U3BlpEjcbrnoZx7Ej3FRWqfZejP7MaQq6qeezhmGouVECPCgg
I/K6oLiZ6nEjY399WJ1n0hxRFaQYyBy8fjkdkztlEcU50Ujto9NsVoz+9/F9oqmfQg2lMivtY693
YtkN5fDU9MXfvt19UTNYhnLkLVJb+V429Y8iU18oS+U8xmOJuv7Uek4H+4ZW+JarZs7E4JfNPNGs
KLtJMlVvmvr3WbilI3gZ9MRiGGcDaYQa5FIQPofMIO80FpOkkwpbjaEF7/wqjJ40ex73VJtM1HTd
wg+29BwXNwdPHRJXmZc47xG00pfCXVZoyH6hwblLQI6j78qkd+XPdECx7kllIMf8ef3oK9T7RNb4
5sNdmFwkdg5D7GUIh8q+bK33UWOpVedZcaxz8Iuxo4RyYNKzh/HCHgNLhom0KXomhepOmoBO9zXD
jJ3XJJ1uH/NUnTo3qX2gdX5uVXAIO8lgZ1+mLmgSYM2mzEjJXg8oO8DV5hhx1O7mSM2mxivTIK0/
dk7d2p+aZlDkxKtDf7YtgIdZWyie7QdN4eygz5ljYBGzBuM2Fb5OyfgzR0CBvb7O80o4hp5r4bEb
al/9kJt607ulIw/FoTSHxq/cabYTGjkBLfxDqAfjXorK+CaGpuduKtWQ5p8pxbd5NWu3ldGa97kc
OB7zmoZrQOnzaKRq13l1W1Sa2ydZ9DBmzvyo5mXEFHsV3UOuke/SYXDe1bVTHeZcleHGmWzPrnKG
qEhmb+u00h7tQW7u06jrmO8y82PAj/DisoAHvpezQ2iOvefP6C+iK1rf6qU6ncbMkm4ahoz3EQMw
91IbjIdW0WpXjR3jzmCeEKEYaTB/SqqR0CVN5veGqmS3QaeZ7FhT7JUxVL42mhw/MOBrfx3HIXmY
rXE8UFeXnmcL4Q+vQGkMvH+mW+9qpwYCX1kKTJ4Q0cjdHO+lMYTVcLYF4i/1ZwBUUf/AX9vu/cbI
nobejL5LaQGIdYzGT2Fd2gfV6k2PO6byKCXGrpnJ9lNvt81OnaR0RlUkzjOvnmw4xlqrvp0CKJma
uyROJ8sth75tmXRI+r+0IUUyxVH8+ejkrebycg+9vrqthdMVnf1Nmzok0yy5gryeks2urqXiOGt2
/RA0jnzTK3ryPsvK6sUY7dH1yzq6p4anuGXUtu86WUnBFrVK9ksq5fjFDAOIpOqhae/iVCqnnQnR
u2dK9riTJRMmVQc5Di1Js/s5jEu3LE1OijKq37RGLh9Mv6sPTuJbT1MK/ZOT+emplico/sFLAVos
0HZA3LzfqUrXeoRL7RTOs/51VoJub1s5+jq+UzOFaoW7bhyzB6mm0JxYGl6m1T2ch0Zg71Uq35MX
o3t8LFrjY9vmzl6OW3MHugLqcsZ+bxFTOQyhsZ/LBg7qxp6HYD9a+Wh4XaKMn/O8NX9klOi8YZb9
fZTbQOIqZQDKrkaKK1tVdchGlWZbq4R9eQQxqDz6Uz+605h8UPQYeFT3K1OSZyNM9/BU/JhT51QV
zSnu0rs8Lp/LFPafSfqbEpfhMYNUn5w5a05jmDNoOI3MQKtCiGEsPpWVzZwXzffMMr2gKwuvsPzO
i8b5vzi6ru1IdS34RVqLIIJeCZ3dbrezX7TGczwCJBBIiPT1t3zfJnjaY1DYu6p21VzaeDWneAiD
Bzr2GbGw0Ta+EjgAIPuvOryTVB41nR8aEj57MK4owz4ZyoX5Cypvj94a3j4qVS95b9sSOsdfKbPF
CBm+t7dFBaHmQ7saHU/wAbv5IHMwEMoxeAzhNbfHqZofUFb2uN26PzAHeKOurTLhixVsVrxlUSXD
44D2ZfSQphcE3ROLmx+Qho91WotdrblGU9PCaxUxoVDPt9VBs03k8+BhhcIMrIu6fUDicIcxNpuv
Xf2N6aE+r4BSI3y8aoqudVPmBoaAyha2YZzQd+7TAh418gQTjREi1Wi+9NN0wwJ/sGGAb2gCGGvA
JKgIl3HD7vVP44bR9g2HWBi197Hy9ymefjZAPIkzZOoLErV0x+dYlFO8BVk9N7A3alcQ0szFK0wp
ccJnK6tINqRIh5ZpJzPlEe8AKOk/WEummR1SjAb63c4JWe1ET+sbj9OqaFKLC73jMAcGdQKSG2h0
n7Uhh9Yo7MzVX8Pl1jYDWguMJW+3ZRLscSByajIM3jZFkv6spDqzlj0uiOrD2MnHxghWOgraDHZB
91mkhzT5ZWCG+WGuzM1SnHoDUhT349LHOVr8vbfiGTb0sHJaBp58FIhV6SNecG5L5mzmqpZC/BcD
90Txl8W1XvK6m/9WAywUNyv3GOd4aUTz6eLltIFWyuJIXpI13TdQRAP/2C5mW15DYx/6oH9S64r4
KA8fp4DTDgtJ87hVZ7WG58GqYoLstkZ8Q7kQ8Tg19V4K/rMMHBELNG0AL8DxG9bRJZvWW2vGpMBg
a51rIndzixZoClqTT7G3ZdUUlJ0mD8MWfbRz+6U2bC2rYAs5PGlso7Hv4PcnYUorgNqoETmxRh+6
BvFeyiv8BCVvj0FOJJ3hbYoBWULx9iP6WBe0YSUctX4mj+c4seF+3tOc41IWbr0gNyx4gHXis1+r
Dx1vc6HhVp4trL7bVqKUH+odCxFhZZDuOCNF0a8OUW9Pah1EJiRCqsG2Y8wjQfRqRMyJ4QbIRxQK
2eZVf70KHpPJhJ8Xnm+bF+7ZNrqy9+or6+mDc7aB7ryf43nvyWDmRewIx90yhv2jZ5n+q1wt/hMx
a8/BZIKCVMG7MRvPsUR+tbcMfschv4w2LaeJnLZeAr2rl+lLIa6plHNlIcRZd3WE7WXk3mCFQL54
R7Sqd3BbbwpBZrszLm4KRowDFvab0uOL84DjDb8TVx9fJH14AY/8sZVhe+rWJUf8yr5hsuybAOtY
Y40FkELT9aBl22QR2AvcRuo6j8GOOshcV5fTtiowI5KrprvLFVHelX9VXntLOvhe6UWoIvKsyW1g
UGHbrscXhBOQqAmJLk21J/DkwAA3K5hFXpTGTJKqm2slELLlbH2ygPDccPbZcLC6PvFOl32U4oNN
lwd6goXi1EzZWqvTxsSFyhShEQlGGgJVv3utzckAx/aa0F21QVKizId18W5O2I6B7kFVF/0Vnc1r
3J/JFr53tcXxj6mE1PvEcPQOTp+vIYGwnjVN2USmTCZkpvAuT+f1a2zkAGaKPK1xvGtt/MJ08IpQ
l19TueAgArG3mpcrlQV1844Seu0kx5rmw38+r75FFLxF3pLgojBIG+/9DCaCVQZlzQ1+FQhy2q4j
fKmzqKa7cLTPcvbvmKMGs4ElG4rXRK+fbXCNJ5onxN5SxZA9QoM88vtjk/aXIW5ktkbsy8rpaaZV
6UZaQIRayC3MliaA3eRYqr45oyRbM7O2K7hU8bx46hOyYpMt3o/mwfu0YrJZK/4p1u62+duRgPmE
RdJTy8Ib8kGjLJyXvJqDr6ZJr5HSX8zCHXwLkQUnuvoWGf7DdVdndA2+Ur9Z8qFiRW3IrUsN5Bfm
N+19yvzB/4O/3Hdo67vlMxJQZnFKixSpIVG4vW6VOZLfkbZRL1ctlmONYom4/8QMn5Xef+gT1H8E
53iAR73ixHCclLLBt2Cr6nOJy2WqTPlr1khGtZu6BvJAhIdHiCloowOj/F8cebjjQEGgTM9rh6TB
nsif1qu/B4bNnjD3qrzuXfB1RY0YPAKJ/IkCu+VNaw4AQwqmXZEaPN2oHaCEtQ0WAcaZEWmqso74
BLFc9X6ZncqQDllYgjKM0gZ0PD0FTdDsJPUeTLOeg4amB0PYFZZG+4p056aFQ24wP8NJaR9O0WkJ
EPFrgzKKt/08pAwtw3SGYvrHsxHHcVvtaK2fI+3dlDDtgan6v56guB8E1SVp2fOcwAc7bO5R2PxD
IseT3Giu+mo3kP7MUTkAoMA0wPcypijG4mc9ky/h96cFfQDv+gP20dFUdbHa+uAEAa7lCtl0pW8R
9OZ0coe9VBHiUlPrsodzAfJp2xizrNFxnOMyHFxJk+Gr5VATJrG8r1FYLgp+xBMtI86uszKHABPL
PTxJqUADE1BEWmw42rsG+nrMiu4mVxearO/p+vudMKafeR0WDsfwuDblsM3HyEHFCjBqHHjpo+cf
e5e5+ZXhPhuV9+Rt4X1ZWFAEnUz2q+7f2YrwmSk172OMvWG3U9u0Ci9H53LdngF3y3w24xPMoB7c
VvMMRv9LFk0x+oxwLhI/xCmCR1DXudIvlaX3IUwyj4NBE+ZDhimmkGAvuzLAhQIVlNlHXfTShboI
8TW4xHuXFk6KQjBz1XV4pF1ditRewyUp4FJbLNzByfEHm6GcwhCZn0tWBcOlISnedph5GGKFNHMH
GcCTnuSNaPx99bBE26lq5XPUqlJ3W0YIIA7WP2hgWb15iQWu33B7WegHmf9o/7lX8x7epW/jmO40
qjJXo89mb1H/5dlv20g8vCiHfwPWI32t3bHFD6lil9XLJ5eXelFv4QYzFWhEkyHNVjVkvr7q+Ur0
C6tSrJi1mMcZw/dd0fV/cfTtw3A7erOXResrmcSBE/mIkSSVtcS/oADKNlyek/GKyf7QxssTWWed
7oswvJEONYSnrlTHeRNfKu+Pw+Qf6sg8SMWzm5er9TkSLF1hbJ17sLyspilLhw+leBmK4DS0QBLZ
j8CQ7hzbUvT32iSXOegfyfjG+U1tQ9Zafq2VLdPuTVcrQofGMhHAV2i9W6K1UNQUigToHBrorhRc
Ej5DKx9AgGepQ1icD3UPcpI9FJctrO7FcR0dagZybtm0E+7vhmtVbmhf1IYdN509D/ce47uFy/2K
P0u7NF+Y2FWYpkx/zZ5kV8JM9NSET3TcEUyLh2IqQv+uydFvXl39qXq08kyXiLDbreiBBtwC8c5H
mU3Ef7AxKaJt2hF61P3VVw9UnqBYg0yMFirsMEI86IKFJF/Sr4kiUNHj2SotZFf+rhevgj6SIL13
4/vY7jkNCml2a/9p0GraKgUyQdPj6uFOcHRBOLX9G8dPLdpfG8GqewlRfeurUd4uElUZQ9vZTBBJ
z6cBJmBhm5wNTS7Iy0VMwbIUTo8vycryNX7nAsmNFoTw5+TGK1f2zabfYTgDCanLuuFhtlbu1OEK
CNe2lO0rG9Yjj+unqKPPkD3seNO9+wGqIDaUVb2VszAZ4RKFucvdSE70N8J21VkXubzqcIMoefj1
hpTpwzwcNzKWul1327weoy7AWHWAGOzgZbI+1sJLOv+sYVe29LmPPjaPFqG86fgm3GlLt4JJBODw
+IHU+5jWZwsLCNPjCNVI0QNXmmqe/XaRc1TtwrQ/6WHeQ9SNriU9JZE5B3gJvGpFUdPnKJ1eN4G7
1V8gARKlxWOZ3ANG2cuU15cQq1kO4ROZDxVEJdnQ/8QBMJuw2UUozGtlCmY2pLTO57jyX2zvTvPQ
7obJXvwhzqGYwLhNCSOE/9AK+LD4XG4wOP4zxVGTJ+Fwq/3+Dwa17mZYgAOAXeh7NJyEqJytzb1O
oz84DA6zIm3u8/GJmrEwa4geoBbouzQKVVn/q1aNExxEF/4/ExLa8MUeHyBOCeOHgMeHNFUX/Bo1
lCIPVUdy6T0AmDpYUCwdeoah1TcDJpOi/XNxkrH6Oizl7CelXGz4/3gpE0UH3y2Iaxc7Hfmvjalx
xSR7Wnu4bqZyxN2vVXOq6/5ihk0AaZmKLp6KqP+UHcKa6xfXTd8wtsxtWh2Yh8CD3pa4X9FH/wuX
DYfOxwR5reJN2Q9xUMDa5uw4Kl6syJmikDZH2rcPigWXcY3uMp13nRLoYhBBhcyIJKO/H5IskE6i
krXhmW2/JTeMYlRc8M1+ibXJbGuzivyQeLsTpkqFu95fl5LP6DvmsBRTuEcDlynaXHodlwyLIWTf
TbNmDc4NM7Kdj3+ywmS0c9F9NMuJkACS4L9D4OM51Q9svsVTkg16zsZupza5AujHY4Yt8n6p48Lo
audA5CMlBz95SPfLuDxPIjlhCPplARCGgvw5Ct+k7+WDFKdkYsXiVSVlzxs66qDzy7g7hHipW4+Y
ARxsRM8PehreVKJ3qgth9/ZaR/hSfxxuNHRn1wZ5t7Ki5fSPiIOXeADO5KMuleZAGtBasKc/JzV7
QH1xCIP+I/JQp4ZVAduTx0C8GOnljFXHdgrhVcsyCo+8ys9mNud9wnGOQm2VCDROXRnLYQfBHCLq
/gZ9tCdpk1c1qJW4zsfk2Xi6tD5o3+DYaf2f35UhP0hPF45/N7UC6LuNBzb7Rz9F5PQWFBFwQ0vM
gc9L1iH+aowx3kxc0UYXyBUVqIUZ9WJ30Fj9cfNOncPqQbQvzhy6fREeFnxuL10/XmSMAIgRAEYM
ZCE6GrysAWNI0hszEr6xel83IhfiUOEP4ZUBD7Mo29AM2eA/geLCw3kVAg1AP36CxPjDZ8ge4+sH
EmX3In1tl0ShzP9LqvE0BMhUcNgz/M0bcI5u23kgDtX3cnSd/NDY4sDbICsP3cFfUhzqAdrhuos/
MKxxbQZykQOAtoWN/3FbHRduTWnYCl97F9yH1f6rhoajNZRXaFVU1qBphnjkv8ajbyHt70k8w5kW
P+mazI89dCmQDdzDsL2mPfsmvX+XdsLNsby6atdO444lV+G5ZxffaTwWonsMkg+Fe8TYz8iH9ZHf
FohmOAqBqy1k6NFlwSh21tWyFIgmefAWLHBL91OFvK5WHVbzz3FWDDGBJU6dRxxQQp3HDqay6q9G
7F476zLBb2kEDzVcCCnJKvpd8WAnok83zYc4vcZosDfcaDXkHiT5N+JZyrlI4coS4+KNq6FIEaHt
dRiyEuFJGpxaw2GZ4n3suxOLYZw2mLtoHqOp+sMp3jNpsoRg1fTNYVRLFhjXHuJ4Xa/whwGcBJQK
xxRbbljEx37bioiRnZwP80gQE/1ZIzul8dxu2t4ZZv+qqN2j8T/GAzvE4iNh/LSCrG0qjJQhrA62
TvmaJvtGfk8C0EMT5E2VHFp04mTpwWlHy3NbbS+bL09TjO3XnKqgu1G4F0fVC4HZahzf6hEt7PSz
8Ue24C5DyQSqPxfrTgzjoWlsTj1VxEYV2+wOaQPQNnwKUD/LAKY23YNdnhNBUGz/4QbJ0Qy2tNNb
NSAnbnqu0btrPNi6PoUN4Av5hOWc1VuaqdXLWnBcwfDeBmNu0ks0IrzFoWVJClodFDn8+sV1GkjA
+qPCFwr4h9fLGXhGNgb4APPTeX0Wb/86veyB+166rf0zRhgRxtR1Q6GVGRGnAwV9L0NIiZg5Lh4m
YMNbh4zn5GVWet9NwDhNNvzGGbFrF71GcJB3GqA/R5Y2+5qTvnDKLzdg5j3E8s2AphbAUxud0+kt
aIfrOgHzShHm1nJgwRBFJfrgBfOe2LW0qJprKAcwPXQiE8iWpnGAbufdOKR3PlsYmS4oJVO956ra
dbE8wrLkWY3RAULsg4zJncd63wYQGlR2fjBtd5/btkWSW+VlAYAE41mcdT6FGAEw4uaXxANX1fX0
DP+WQ9N3Eve3i3NYEtUPlZllMXXirxyGch3FezMOdxh4nmNAPgFhZR8gZ2ERp8Xz/0x9ctuAzhza
Kn2BChysiKdq4FcVLnG51pmKon9qMoDydDr+nbx5gnEg6uRmqsZcNuIE6ni/tEGXMeIw9w4WcA9j
60c/RF0dALGe617spAFYbcxwh/c+xhBYvWFMv0IL6KhCYRYd6FIdNmQNZRzOW/BS4QeYmb1MY4+o
rZm99nQG3tJtQ84GtVvaYW+N+Wj9+JGOqDhs/Kg5erWtwhvRITYkieV3l9bgFTp8Ax+8lFb1CKrO
esC3Y0SYpBL3Xo3Td76kodoHWxDlAAzQzfMj/12REhQaSszuGqzLnLcN2DEzr3+UDD57lgDUY7Z+
9OU2FJMfXIZk3Q0uPG5ajDtw6EExNS0coMagP/qsqncunL76mHfFrKPxPBv9Hxq3NLc93q0GM5Uz
biEaGK48We6eSaKnykMuORzJwG6i9o1mGJFHBD0iyHFo50xXAEtrYMyXzgjoGBnAsjACrxK2MdId
O15pm2l4mz0n3tq9GtZDedWx2b1RDpjxVeJJY5EHgTliMUhIc/uR/dIYzRmlxMxeTLQkY0Hc6IES
MkCzI+EdZyb6bxZxtWZtWvUHaKCitzZpKblszvXtDRjwVn/XS2jSv5po0+zoGEuehUs0XuY0CB+G
FMtqNZo9ePEMMxwPxEU1jt6HhXNEEYwpmlO0FiW4l+oEMlR/Bo7yQz2ZqRR1xO+xq7mGgbRaYKGv
2wdZh2DDhNkwMjHbJ1L58VGQDVu3TXDytwteCCDoi7fBexVDZHU5NI7Wv5Vyg2Kqb4t0dneHzvZY
CzSMrFPhzTdaN5kHBK4kfjDkW9wn+aomgkZAzj8zG5q8nw2q5YTlsGTg5xg4z2UzOAcUxux3Tq11
qYyK5l0bpOMR0FIHr5t2OqsIzpiIOFQvyeLQLXsA9eAhDRh5ddVT4y9eUnpaAX9B9pbcTQHIkAT4
GCa5QnyaS6K1ydUIX7h1Et4T7SdbUhkMz2sM3lGwNt5j/QaFN4UOJUOEFInKR+wlJABTpv123s8L
DNqTrpvQjCf2IHlsSr0xfmE8TnIaV+jlYBna5CsXwfv6u0RnjKPgu8Q87/ymuTGFcw46QhyIFldx
JePx1A/wEAex06DZF/66nnvfVtdWbs7LTMVs/DuQmtzo4LdHDwBh2fZVteeBx795HIKQhUmSfRXd
Op6Q0OwXv8KhcoX9M0qqBSDE6gVglLz0sFVjezGu8/d0miK4OzFojiM2gt+K2akjAHnX2eFCSW3C
MwLy4qwJDR9EENndKpgP9rJbStfUSbkK155n+duVAH/ewZhKluGECriDAvotitqvSM5JNjozwUIp
EMdap/4Lm6jJ4zGZj5DDyLdgdKMpqg7eGGC6wO4I5dpSgAy9Y7a0+lcnU5cT8OS4NR36uADl/tiM
02XVDnf8KPxn1XYQxcOErDd7JJPMuGFdMCj/fe3ADcI/OEUoyOtm/cdRdtEJT1pWD4wIGfe/8nIp
waFVfVh1BZw0J3bpjSfhIBgCp+8FEENVqXOoQm/8wzwCce5rBWmCcFmkOmVQX5B2Uu9D13r0D5zt
tsXuKN3GcTiKaN0UyKSkG6Df3Li+9Q0xycvGTIx/CPPaUaHSwTuY3pOkDRF4HYzRAv5FEh/MXrqN
6XqCF10qn+RIAnaC1JQyFCI86nZrgqvx4gxRv4xRDXcXH4NQrCZp0UtoG8CyQR6pPv0eQ5U/gmJO
4FsTkSz/baSBJDsLNVtBRcXQM6MChk+crUXZ95KOf4B1OPMw2c3wofCjBYVatqYj2W61pi07+fEw
w2U/Ynrp3z3Zx4JnUHoGGJ4dKTMC68fMje6zoaMM0B4QON5+SnhbAPfAmVO5H5KATkOfXnnW+w/r
LAFIbLwF/6WsT+px+HRq6NwTPKYXdkQyBjXvnPuWHVUiAv4vwapfH1fNl/UjjKgNT02s+ZjbMRFI
Yaeuiw6im0yMjdjXNQwNZee9aQYe7xxT9BVlStN0zOxqqdmB9cCGCb050Z+RHQJkzybT0qMGWCAt
bh3m0SHNixNxQKiMT692GExYzAPCZcraOh5CqZKKZB+IlXyugU4/Ley80LhE3sDrsgk2W4Eerygi
BfJW+Kz1jilmdIEejlR3dt7znqSoHnzlSfcPP/IQl93QJiDrZOX9c55z049ZGGnqfJvEZD5baBFQ
R9Il8VogD3wb61fiuWktZ2AWeB0e1BAfKcNZD5Surjf4OoyLh+q7iaMtfNGhrv6zabAM56Wjyx1G
my7cr308No8sNgHsEjRgcIB+YUjMmvcpVCxJ1tWrD/o5sGICzQvAuLeF0ILrT6T4gpYegEBjqQKY
QR+c6b73VAZXDS2KBWZ7fk6dSNYz1yJInoUMorawZvJ+EByyjneY8gX1fhxYOJxmCbru3wrPP5Zv
jRp0PsQQ2vLMJpNdcKpzVaM/CyaS98L54Y4mFnW3mQJkmKdr7w94OE6T4btv067eaS814kyGyEQF
Bj9M8G+YdLIUIYY9ojcmvA2poEZOD4nZzDyhHJ9DUGyQdXC9X7e6psVg2qm7R5g71FUx1KonP2lU
pelb7C2LQJFLAOx/67HfvGdQNhu/Vt7kqovCpqoOvmgckscgtVoLt6lp/LPhb8lH0jU4OTO1wesq
J85ro9xP2Tr8g5SHyWfIvrb6kMbQ10NpB1EsTJk5crg7oGWz8tyjVRHqvkonTf3uevDDH2JJlmjP
+RgmlxRTCtNLpNe4Lys5OooEP9MM/Zdfz0k+d6JCWezGweYLXsl/yq+s2ONjI5qts2yagnKYYW3c
W/5Syapfd1D/o7OGzRghqYLDoqqZHplJ0/PWCHsKQgVbpVoMEE01dlvmm+Ia1jOcd+m1AlF6xUEJ
qbIegg9Wg7Oe4a7HoV2bqrdpMeM+FihTVeoiXc52lWvm2wGgnaoIafLUaTplcqrTKyRtqGQY986Y
oNTpnq6ybh8b2fbfjU3DD6N/6Qhik+Sn91O367AVn6KGynsII8mvCrkMKFgN8FqZwpuqJBPaZDhQ
W5AoHuVXf5lWe4S/OJD51aXLc+8xZCnpNOUW6guQALmD5gVJ8hU0nnlXC/s3QA7aDI8tvTCIDHi4
g5Y3yBHtYq/D4Gq2J1KlT/HYT9vLqIyG7LXqfjCkAgneONEmwjyL3iz0SX54ahdbPaauGx4rn5iS
cP5BhftE5fXWJ3bIrQ0lDAh7AYc+zGT583wRm937sXtDcA1UgZEDoRQzW7ZjmOYwOHv3FnBssYjf
a5a4i+nWdicCyPD0lNwU9OdoJZfuJOLxT2tNt/P0lrzyaDR/gTgLvEg1l3Ws/4BZfiQdGkLC5u2W
JLo6y7XZ9rgHu0vEQ/OFjqJClT+cuKJ+bpueFFHDAU5Nw5ZtjYbTEvf9t2E09mD6mdwa3AOw12m8
WV0TyUF1xjrcjdSZM8QEHpQo0zGhvnqKgM19w/V6fhuGtR3uoSdpOUd88o/piA2Vh8vQPkBVAJ1P
i6UIXe8ysPtKgvA0xi50uR9jogTJrtDTVCK079CWjFmvx5961HGx2R4EzrS5Pf7n/6auJ7uGsQ0g
ugagitmbXy7N7rq+C3KLZ3pcYouTITWXCkBW3Bo4Qw5oiogPKGp18kRHA8YBjgghJKyc5LpP23xc
J1b6nL5HxoBv78LoAbMgUNTjBr31mDuH7dXwFgzAMr1Eb2cTcHEfh63+rf6mrEMvMKrg7DGFxgQj
EHBRC9t8qWIKCxP2tPnDBfUMVAI8weHFlu3NuRTSkGaFnxD3d9oZAXuLZM5xS2NzUjRt/gIbSxdU
t22rI+wxZJew1jxSI6NMx79Oy7+ijUVBjArBXQwdXDLAdjWNit4lwXly0Q01yB+iUBoJ8IxYke2W
Q3UKwznZmxyDQ9N5gtY3i6INfYXn46k2qNnCOd6nfZMiFaETp2EKT5BHQ09kZZcbj+V8Ui2AaWg2
sKczP5VJwTrPOy16i3dRb6BkmNyCCwdIwcA6ZNri1shn7NAr/C0TELmyylvcPdBcPi1sU3hG2LdE
/h7s4ImO3ljLXbzAVx/DRWfQklUebMj+A/G0lTCjYQXmID/YOAKlRLlapmmnc1UNf2eQBX2XLBci
6Qu1iQVBbN9cvIW59aooh255KTH4KI9L0gwFLpmxkKIf97VcozPhHdlDFjC/JvR3toOMtIRU4txP
M4qNrgEPIHF8VrbPDW7ivB/mAFEEwRG22HrvTHQYKrAdi4awsGnlTVQ1OMnRFbVARzBODd4zmUKE
tvpfxiIJBtMH4Ks6PGAM7225pEodAaP7GYXwJfcFqpFWqj3EHKAL6umCQRRQXsCrwcGaC+UYkqxk
FB6xqkiuWlRGsmreA9jCQ/eAW1psL9Ui+4Kq8axb8pwEYM/75KMJAXmDFD/AcjDKWFLdoPd6dRSY
xDb3d67pR4Wy/VejEOSCDtOT0AN0cGE73RrWzDvlgrDwjF/wpV3ymXXvOGfDUtc4m2sJ7zQGkWO+
RmBSPDGKo1gDkNT4M2SHiD6va0mBl6Aban8ZYbXKH+d7cSHhNZJPGCEqqjH5ywP36NfrJ0S5H30/
fBpnHgOTXuvKPQK12HWog7MRKTtxR8hbLfzHNkF445x2axnaFJiQe/MNv1fGC3fJ5j/60wqUrLbL
Pz3DRTaMaqCNS+s1+BgUKDXgVuWhY7LNkZoAMAd6GxBUqj0ucBbQmY4a8ZBQOUKI42FZpGSDvCWM
duvYeOWIRBGgC7a+AxWzYBNCdW6EWG8AGKa7Bw3zW8fs9moone6YIQl3E5u6hz5l4x72wc1lmYIq
AV2uoYgCnRWlZTc3w/rk9RabMp79Gtnp/+PoPJYbR4Ig+kWIABr+SgD0lChvLghJI8Hbbtiv38e9
7cZOzEok0F2V9TLLqTtwMffFANBhn/hCVC9doaMaJji1gSDUVmkWdLq8SNvcJaaukzlTACMYlror
5k57VbqzbL1MlyEf5E+i24z93J7ucVrTw0i/BfA3rUeld0tQZDSdDZJO1NADhI49kJJ9A6GcJUsD
ouYZEyqv3dBvE2jiJ6c5bt7JhS6CDMb0reqZfUyQbQea4DYadKc/FRXtfFGk5EI0uG2HihlMf1fY
sxXaau1vs4HlyhouK4o1Y9qi5OyTtUXXNdQhixPIj5lZk1dDJdNG7Jba1Te1Wak9iLegAaq+GECt
d8OQcK61EixiHQN99fwDCSv+Ua+K5CILPhY+VeMg47RgfCTtl6TH3VLnDEqFSO/TYrhDk5yge3Le
u7EHdUjSB2ud652fWGUQdx1/oXOGAaS/1lG/5o4VjyPGXnj1mT3ifF2/5SCRwtf5afXNATXP7aFW
LDZhlymgidIj9yZ1NgbCdN+0OfdccUf1jc400XXZ/rKJp3Zvz6x1iNWh0McV74D3KdX408qFmS61
8g4WAwIoTX5Vll6yLj+0JXvFy35ranVxtmgf1or5i90RMupy1CPAA++gedPr6HMSERLC6QnRZK8T
e798P+jN4lGwT4UzOhxS8ZPL9q0ckbJLuV4HAiqC1h6o/7vmw61aa1s09q8xZ0W0uNZPnfIIrUOn
B+nMAW0P3UGUJk55RkvjDR2Jp+ckTv2ITofYZrs3ppsb581WgmzH25qSTVuXr61tPBleBUNW+LCL
y3J2x+KtmOS+ErTiy6D/THoReU05QtV1yasTc0CDb+ShnfjMwlS5V3N5IjBaO+ojB0N6g1Mmq+zP
HuvQQ+IrHrhiTyqZlqAu1JncABaDUeDWSwuS0DNwEzI+ltkaYgT85IkORre8iIU44dm71/P41Vim
61DOe2Ex4V5S48ssF2T7qWCEhGNsy/aNNHRbD2Awn0sQ55x9DFPPz9nUDGWhhYJyTHnya3imzMAQ
QJODVOekLi4bmA3bVe7L7CZGx9w5to6U1BOSMpDA0HeXrvDkxk2bjAAOANFUuOfKNXasjsnCvjU1
+nd+kqIoXtEjYdI8yXSlWi2IlNYPHbxJwcq9beQVHdN6QlJqoZSX+zkd/zJxIxIb0EssB2PgTPRN
cbvcx5SrgZiMh7VkCmmXRtghBcNgzF89UlGYS4XLyRh+Y79178mHJ1w3Hr+WWn0WFSMaYTdakCi6
0L4TD+VoPmBx2aUxnix98p9YNIaMYXu/+ClhUlxVBplDJu4wTDnfqaJsyeT7TBfJ1sd/TmqZIYvc
6kPXxzNXo+i2jK21zSAFAGbZRaPb2tvJr46FM6ijp4FXm7GxRjqOnpNqDYavpfVH5Bv4mSde2sYy
+e2YnaX1Xy3ynZHbl5ZROt4LsIo4SffDkh5pQe/bObmXCYWQRE3P3enTS+PHnk4xWrvsX02FvlnG
+tCv44dYy3izdn7FEcf6D6NPHjQgMZIQ7+Toni1h/M0Er2/KQfuCrDtwDsIJ2NaWOB1cJIUfzXbs
BgPrGXvC6ZKu/0488PixpRJczf7RXa3d4vk/ZpoRu9nPhCc01huLfa5mWVxmf0xO7G7+yLI5Ia7f
eCelp2IwQg/vNOtHo9kjn4q3j8HoHzBZztuBaJBA98h7qbLzRBvxgBPIvHh0vmi8diCc+aSaesFT
weA8QfjzQUR0w92uc7brB1Y/cTTxudTmP100EfkK2i5FtDQCxorWqZz1f7krP5K1Bphsq+c1Sa+N
ubzrNR4MXe8Zp2nEXvLnAn3IdrkoD+6cn9Ran9jgJgNsAfo1qfxDrSnBVC+DzxqpOdrJRyMe7QQF
dsqjsQPTKdr8mE/qYDWGCMsKYz7bUR/TuOH2F95vXExPdOs7jsb72NBmbA/zH0tMGLE4wtxLG/mN
38eZqhnoro/MYvzlGr6rmf1EfkltOCX+nWl4YFnao5MYQ1g29QNxbyooOzBayeqVMf50byvHBh5I
Kktilu3pYIzwn1qX7wkGJEQtbfZr0uub2K68oNPIbatW9Zt2WRIac/eptCnCE/OKTQxiTNxr8fBK
nXNxO+d7yOEUOXeaqNfgU9DHtHM9EZ9vETKo4oppa4tJmekQRhYG3KOX1lHWKXmZ5OpTbuWXQjeP
diJAh6YfYzbfk5p+OZYx0wB+FpCbPEjQWW+Iqwh6GnIOTrSrsVGhiwIERQ9eUixIiK0onvPUehhj
40HEZFS2VizAUHl83cWOegIkNymF2Y2Frmo7O6S5p5gYc/pYFW1fol5Ty90zg4NuS8oDkf8vvtac
tN7auwoAoBcHO47DovIofVN7hzMfnq3yuBqaUJBPvvdW54OJwru/yB02Ul7J9LCwn3aDV22EmVhZ
E0pzCa/y5Dl5GjJjSsK+p97Qp33WCEbSvnZKKAWCxgRPIJRkp3r7PDv2zV2yIB3mP01jOBtLyw91
X/UbfR71A6aCXTFMU8AVk1+8Uvu1nCHdaIN8Rs3pNjM7VWLNOUkg1LEz8Q9C0JkSnGM68wpEpO1F
vfMdp+2DUG3oq/mnNLuT5ileOXEnRfU4oun6aty1Yn3P/CRCFYvmemU4LpenetBCs+RUy8XwaYs4
DdwpO07WEPqVpe9oqB/YbLdDkNqxLgdwIg4YoUZaITYriOfEBDxjtVnnuOz342g1M4wJv34JjEd3
RG1kzM+NN78b8aTYy24/KXvYSZ2Q8ow8pvVtkMulUd0di45dxtc8dl2FYWH+w2iC75HJc5Dk60ud
L2+LJ57sFlzAlvbJYv3Ybmrqx4WnKBgybd/oHXJDkmDmsO+dzGUWVl1kwoDGS/EJKevTq91vW9nv
BFw6gW3xsGBMjHzL2QsTfq1BE0Yv1qu9yqpDX6GBq77fitb5W4yKV1oeK4ZeuaXv6xUgqR9fvLLe
55N1Qku/MOrlIa3uMr8OK+XsJNvggGqdY5d2MQujNHA3kptJqb8ag1VHcQKz4WfTvb/EJ2XUhzy2
z+bN7QkIA0zk9J82bBcA5rFOUPfL+Q5lTsL0yG3OE6spoJg6bR7run9lg8s1NlTC5vSbkSlmcdmE
OXow8101zEB+DWWL92IDC7Tizl3HfelBHTUl8DkUeqZ1B8fMzr0+HuIMA2fnMUp3H0yVh5mvRcOc
XCmcKz5K7yFth50m2iDxYLkIdyk3NAHw6rX9qs03M1mGt8Cm5muq+W72mdTN8RbttuQsgzxYTa5g
Dv77IsGGqfsV0kf+40oeqhtIAgroSwB7Kr1YlpepNk5JMf5rC/2TfR1n06peNX18tNd5iUbP1UID
J/bqTk+mPWzlLV7Eqt61ogsR8iPcUNToKmUUaNBRG6a5r9QIEnhzZo3R4ljAOJgddC++mh0OybXN
9kXl3I3x9LX60zMyLh1xdWpFdWSuc+wVeb2L96fTxW3Ealkb2cfwUeOdYutNUFcuMfh65JgAcl3y
qQnrbx7Vk4N/aGMSi49QaQemnv2tGUdk7xlMucVShglA4abuxuiG2fUSoru33aOp7C6qTOvQzWLb
usV2WW0mkkWAcW2f6jgMrPEjseNDprJjyiFTdWiFtotqjWrhLbeg/vlLb82jmOOA52ObaeufUcmQ
Tv9sUFH0hQinzLxPBP3D5IzbMRuPub78MUe0sU/nF6JwmPcABSbf040eqxoIV6UOcTU9LuKJ1Xhv
lq5TVnuhg1vyBpoLiH5brnYgp/iz7XTmVNMpYc2NMGNYx1k+E7D7gE7HwDAfjtZaRmmFnjPNiFJx
AhjMAMQNwCYA4mLYrXgaZEhu7AH56zuPi6jvWaToN/mTJW72Bzlt3Xi9+qPxOqUlm6jWdp/M2j8j
r2fasPrR1+Ozp5ciVF3yYhd0gNVSblXahs7qUMiNzsVb1q/Fsa9+gUiCQAHMxdvXwh1t5mmFajMM
xIjaOrrGeIAlpE+pd6JWDPdj2hQyBAnhwBLltIjkBFZPXUhp+LgueZgCDIzZxGFuX9JVfLWJ8Z00
wKS+2iazuj3Bu8yBplX9iiatW7uCeZT0jMib/V3J3JYElPvSYeMoL+fZdUsvKhMZqnz8SdvqEdPq
XY5TDuNAd5hFHOaNG8pZvjaiOqzp0POCpjrIWMcSWzXv56H77hvr5goy93ivdFgs7KxC3ulDffYw
X5vqcZQKFXAVh9RZTn5uP2hV9jlB0XQ+49Hcu7eT97nqQxW3pwoDhnn7RR1rS+j/SVbWvuk8PHHa
E6sqjlo779l+c8EonW5uc/p2tB6Fq4ep1VP0etqBcph1lZOvcNzB4RiVXmwlRLBaXxVzUKOKT17S
mtFUlX9Z4T07Oq7NGrtG6I75shUezlDagjpoGhQxu/0lqqvYQNAw5qmp3xzmLai3fTDnqIciXsji
oUcpcQpkdYHbyWKM0MXFr9d6d6vPqGR1Idc5Y8rCeJhin8Xx7e/g5h9mXRx1o+YdZORqehgIuzd9
ICarG6/dcAF82Swg6FMmPvJBMrUYc2YfYxW5HnZkrPMMCm/uMZhg2gH4sFxbnzRDXqXRhKCv4AND
/KdPwGFzd9Rb+E+80r5nv/DiR1X61ib6rhTePrN4mjy6qWzaoUgGeD5hPEtjE+cKwYxGtsq/hQlh
1opQmh5WO2diJkFqYKn0OkwmS4VmPaV3cnXJn5nRZ8EKHOaVNGyGNfLQGvF8P6bYeHxHUYfVbnPp
kkzBd4jl1C3K3HmOlNuuqfMH2WK0xN38MyZOC1zJOnqjQyAsdb3+crFa7rBNGmHZizzUoXouuuhL
YC7UJ8Ia3vs0qQOjSiLdqv5KrTlS6O05nCN3+p7biYQaZzfW62+fG4GLmpFUOwbFh56RTw0ugFUC
TgLjIue34baUGhNJ5+K4NGTEd8y7UfLQzC+pIhazSchamMUeAOzQ4qooCgqgugSPinu5s8t26xvq
bslwYY50ybgP7bGJbHfhgdWvNUkaMe97XLWXm1PeMd1woNQmsPuq/99+jheVortaBHAUdVjgVqqL
mbVFkwy1vDzMKGg5CdVlor5aPd5NI+kUNn5NHDaVIFC/zJ7riXZQpfnZzuW7XzsXXg4sfSZLyd6F
22CKwfNhJsdEZacEeNqj4dJ+xokI58kKtMS48GGds0rsWwu/LK0BgP3em+1j5plvVWL9+EZ3qfMu
QvugzHeaPETFKX7qiR0nTJxzVj7IqBD+Nh8FiFrP92WExNNuaWyDsq8Ac7PzzAwG29NDnVz5qbb1
zPximaw/LTcOgFGBUsPFAmCME34wjWUICdM05B5XFuGEtdeed0WJfoT44zvxa645gIsvzfTcTD9+
DgHvohPK8logDDEWYtny/F44YzDUvzJzn5PO2WPkujdm9eLkahuv02+ixq0JMG6PWTQO+I8Zk3/O
ccYcFkMJMsN48yBkj05T74i92JuqJIcIHrU2Coo6HuJ2+MiSS61nu4GbRc7Dj9OoC/bQsEyoFZhh
B73d2MFa6ywA1S/kFm1Wj4bCd4/MSQ5DMexG74XfO2yK5XE0mSiR9rAMX4O7RIoHuRuyk9e3d25T
nZqEDq3Knuo1ufjDfFQToL3unZt1uWCb9c2UUhGpGxVTFcvJcvVzlTR8nZN5pOK715Msmj0v1FtG
Hen8hPsVQ1t+bH3uS228T62FEAj7AqVjwJO6l9lC6tbWE7Eg32XibBJWtfi4NTW8rHLWn2VqnGLj
T1/Lg1id00Bd3SICFgsJIB0pFxvZcgS64ycvwa9vaxSh+ZYC6b5cDoNzZYz5lIrqEnfykhP92NbL
FX8Fw+Wjj3DirRhTbrPFWOwyZgSLjwo3tSaDWm3Xu/Jq9uaLcOmTbkKpN7nftcp+2jLG9WY7NWpA
fahs41wM1Xfptc8cTOFcDtvGJxKbq5KkLxYgeZHM9K/bjHSIy5ORp09LtmB7QrJ1pvLdaco3yDIj
AIO6lDHcqNKe/IwVkhlfzEKw4sANxkKW7W2uAqckN1QkAI3JiRwFrEnOHWNUeo9mZzAqKYrm1LAX
3m6L0JMDYh1zpJRPs87OfD1XHp9zOS9/pVNaTLnwIXT6a01okmv0fwkABOGnkqiF9FNQ6GTl8DSh
z+PA2OO8IEzaXZ9jm3srFS2ezvitu8l5tnxm3x1jvgF6S+4zAXyA2XnX2uQJV1jtMvR4EJnHQWoP
ZjdfiaiOcst4cP3P0VqxujeBruxXJ/NubnMwmIKuwbQ5XTEBkkvCfwx9un41qVDmWAAmmb7SzBwq
jCJV/xgPxVebw2O3D5Nu8m6URwMFRbKlUe+XUIv7qAWzr3DvV0xdnXjaOm16MsGzB+845AbtSxff
zR1w1ij3rlm/FLl5XLBALBmXij9sNSjUeMXnRjiEyTy4t1+6eLrvXa2FTVDeZoz1LQPSztD+YY0J
kEXwiGW/s2Vd53w6693bOHKjFglfYnbVZXnEHLmno7zT9HW/jtXdiDHMX0y8yGyWgq2g6YCUYcBD
0+CXJFwlFL85QvAokZ2L8mckRhFZvDsMzBAGU/5Q5h0ri/qia2+2D+vNNMZdLxQYvfagi/XAcvVX
R83EnGCeg9rV6mgGaxKd++D28x4nF/TXAWeOzUmZcJ4QRNCvf2tZEeqybns1R23t7NKVYrY8NfMr
F8WRS+IvJoVEtNrG018yz4cShQxc6CEwofmd/+JxcdE4h7m/qMjJxWsxj7u0Nva5qQ7OUGw1WQTG
zC3BPNuj+jCwOi3+Jc3ssBi9Bwv5YyZpvuq/8nYNs9jnifYu1C8HW8abJB4jq8q+qMU2ltQCE8bW
AqNtEc06KsGi1sJ6LiK7NbYpoLQOsGsstHntzGpf3X9Rmv4LFLIrKwpkh11RG1Zzn0Tpb9ME6byb
rgBtZ0XqOFlA9NIEZNSmFXHwhX3mYkHH/t2s2pkNIG8KpHZIG+wgzr+5wWLP4nrk6UOuYaXGEIqO
3GnRah+Lgjljr0epf9Um693MQH69AXsnhhNX27qiDxYSIZrEZ/VREmL9QiX+pSvg/q53hjT/xiE+
9UiemvbiETgSina6WtVyZMvQpkFqqwXpHHCid5M7npXTPvS5FaWqOOcNxEVj/ruNQkiNvU6W8TYb
9Z4lIjvRmLtVDgzriR8gRsqZ5aGcfFyCdZQDVK92cjSy6ijjr3gu7rjgGPORT9HWFI32g28YgNd1
xK/9ZlrZI6LlByGqELEuQhqeFwR/Kypp/7u52rqJZOfly4ITb7ZJObBXCIwpx5VgRc3SnkSXkZsh
YNJGi4KjTwDrmoBFIbjFyT9bLYbCA3ntnx6T0IpxTJabr3OFU4ghMMNjHrv4o60xaw/3N7Spx8az
CF5h55lgKDArXQQgxZjBmo1gp4/d73wq0gGtjSCki2AqINXFXC5F8dXJP72rA9P7M10gXM4lM26+
xEwPNEkjXI38iDX8M538A1tHmX/l030lzfdGcyjpIBrYzIWVaDk3uRe4zqnSxNaW1wE7hqX/Ixvp
TpZWNC7uX4PTwSlcYmYYpZFjUfdA29a3lXf86xzlJDMsMTB3+je0C2C0Yhb6Rw+HVbf/yfJ0u8Tu
2WHvsCYVZHCHAJZeSopxD9qbtj9lK1mok3+FK+tMRusejZc0Vo48VchjTHvluf2uyA8sZAwBGjjA
ebFscVrku+qrUOtLLAlieGasZ4VFNt+Npfnt9FzL69DcUQZ/JGDWC0cBJwJeV8+ignW64au0+6ul
3ayWXWB7Lnka8bdTg6nZaUdZ5DTBMA6BbwP6lXzUeloRHJRjVxweZlW8VMQ2D/1NrS7IhwB3MbLk
uMj0reN/bdvifqnac8IHOgnAawztAC1IGhxmvethan5M4u82++BiCqzbAM/2mPlb4E2cLcPKz7UO
y86u0tuHurzNmfGZoryTz+r/2p0OLevewjGwu6cJ1ZRqv2odS70Q187uPjLD+7SHV2RrPRJLvItz
fVvZ6Rui22fq3c918aeW5aWudpJ7HV8FWSofxJVtBY1Qmz2RHPahT/XZN2QYN8aXyvx/MiaJyjjV
nAN9Gf9qurmvyeOy3V7sdEVakUMqT+AnEOB42LnZKrIjinMSU43V2nKHzyx79OYl/uxvj2S+Vl60
GK7cJk7+ONjxsPNKr3lQrVaFDDSW0F6MFDpH6NgrpXeyW886iFYRyUEqVaQK8wTQFAvegpQ3l/TM
fY1jMOwsRYiGS1sPHk6whEnSR+Eq7PNll5wW3e7g+VUXzIaJeUSzFmBd7wsA/mtdCqY3fvvpCr63
yriJ2aJ5rLqm2Mbu8jXZBr4+nxmgNmNgrmfX2mRL8jJ0Dv+mDeNtMntZZ2fYdRbip8xVBfE0n9JB
Gw428boB4gKLwW+xTqojex3B7joZTLzdoSyDpGY04VBLjna2hRngr6mYYUE93o+L9+iNmYuAWpkU
YV0UC9yF6WBkm3ypxc5L17ODZsgZiyN3aMbdKJ0vSHvi72q2TbkJ67ktgDnpJqiC9bcrHCILDH4D
i6BlXM0VoyZ2ghhXUfgPo41sbTv7omW6lc/4ppXDQN0bnrx62Lc6/wvkVNZ9bx2vD1mYcyDY6ctD
InFRQnIZXzWNoelyM/gM5tnvh9vISnsuKSXXzg2ZfEu0IfUNucj4aAzSktVlTGVdq77jrwZd5zNN
YjPbDK2NIUWt38XMu9Kv6RytFV3tZJCeknoVc765xwGoXy3hHfh6/hFQ5WC11A61Uz5MBEKN7vKA
QlZHvUvclWnj9YfvQFct2q0tyrPbIIkx0HyeQBrtYn7LJFLDrDL4YE0ByHnDocpWnxlsSynoO9/s
AnGuVdWgeMV9wwJ3NwnIlAlXTqKMuDDfbE6eTr0qU/mPhHnsfHTPbPgpnw1V/GbrfMlLHn1bPQ5C
f9K95p+1ElUYTyhibJjALTa2P46pgcvX6QEfQdj21mfsYbewbEzvfs58KussyODq18gcA0IQV4Js
qAmaGjHZgiKsewdjIq4Nx18PIl1AB0o1H+asu2+d9ALJ/m+1DHGkIf3mc/0h/18P1hK7tSGuEHKf
N1mruRUkdX5Tnvog7UhjYDtXFiyuQX4mU46p9+INMbVjMKVTGqT59Gmo9U1iPJvX9au4ub27eNh2
wiIoKI7vmqa4iIwTjv4l24xVRkrQsBaglMmWDEUFfkC2YWuwdUnkZE4YHMiBxau1yVXzpWLxtPJy
17zYfIvEUSnBy5iS938YTGTgCU6fKSDYW20RuzE7+m8Fph4tEncL1+Rt6/NtkShjozhvSJFSZaQE
onXBGhJjwXEGTf+b1QA23eR2BLVh6nI7MrUq0Ap2eOxlNf/S+0/7XgqMV/n4UHjOnhk3jVFx0OAS
CVebQnlTN61SQ5aHCCFW5sjI66u0vKjlH/DyAa1MM4WnpTGiKJdL6la43A0SSWJ26DDxSHnKhXG2
SV0K13qcOBQEfl56ZjfnrDULbctcZ5uOOhdzaZ9yO1G7eGmfm7n88nyMrFVr7EpC1Df5TGk5Jndm
R+9GzvpmIgglSAxidPJi3Dpx/LIuzr2qnZ968LmfmrAs6+vYt5+dgnpsNAaQrIsIs5zuRoinFpiM
1JzaCidpE6udxhrUfnPqqvgO5v7cz+KU98betAYXUfmDjVH6tlycJ8LnXkYP5ALo57Fehp9iSO+X
QR3q3L3kOeJOBeNOxbK3UuPaZ6ggQpS7rB3ulWF9yip5W6fx1ejEG4o+FahunpiRbnWloS77/8Qy
mod0knO4CATeLDeG/eoBwJfrzkz1X4ZZm9y+5Tzi0MbbjFfT3ixN0hHmQhbhLBPCAHJKGg7L2BoO
smUjOqTgB/2XiasIo59jdl9twdhJzzknmYfdzVP1mOe3wnAFPNUFSX15z8OR2/19XXjV1mf2mIla
DwuXG0eDLdC9/K6gCdu4FdHzQmXw1zaLvLkF3knTIRFg6T9EgsV+JbbDVrLauK5KOMBHd5v0XRUs
jdlFfTodeE6tgNn8Uyc8kAdkVBuTUFSMPIBNvPBKKww9mK2TJblyEB1lLr49WZznAv6f3CESj0p/
jNi0G2/TFtpZJ1lciPmUCfPe8Nq/VUeWX1xK1FGjfioIaTkQUXuR/PdRMvGQ5iFunWWvjYqf0ybc
y+yIQ73N0dacMKsuR1HXanVaCLcMM1veTxjETMKgVt54MJwdsRcZs8fxVJlOFRFghkUn71kMxEDc
1rzHvBH/2NORhs7gc3vnGhVofFOdmBLslcMd3Yycs0uhOJxqEn+QXLNosN3HNOWcISxin/s8k5Jh
TwzrAy1FWTiPUSr9D6nZby7BNXEWX7As7d1Mf/Cr7MjOGtoprWSQ2wDj0tU9svHiNEn4g3GhR23Z
+1mq5sGtBGJOhw6Eqwg+KvvsIC9Wem0tSb71kWihWXBiIWyDYIoDBTgz2HnInpRHlEjp1u91hR66
JH408KtXNzx3GUZkGlbb3BrD3FnwsC8j22dZjRekiVR76aclOG7TnxN9pPluYXJGF0TMZgfOFSzc
3fdxe/Zd64Ft68bWqJ0XP/d0/NCkpq3KIZdQYGJpMgIrx7rTQ1VZOdw3bb2rry1xJvGfPxDMQ1ke
ANoW29xA/cXRCdHY3RIQ0D9bm5Nm6jVOMvXYtxN9c/KaI+C0ufPZzkj9Fqtd2G60teAUArOsLnVZ
vIJQ8dXcNqCkRFtox8GgMTIhBFLOfAjwdVF75WrPqyeuo2u9+uCGNhN/b9XfF8KqiiYjWVi4F30h
4J8YjKkvonUcwqWyEL3zG7h+2+duEvHYNe2LJCev7fE92qn+qdrpMIAzmp373k3LB0ubdWJTCEwd
NeulKggotXJh7DPWFQCiJBRy1cI0xDDHyJvEFGCfPY9EUDuJ2236vvlgzHA3IgtvEiZ8BP/pT0VK
gdg69svayCdJVWDV8qC5pHfIdX9rO/Mme9ZS7Q5v9kuaOpfY1+js1clKzbPo790F7YkG5xYkEBht
czI0Eh9Ge4eJdN206LWBJMqIhL6t1c8Xp8Yql1XzV9I8+Xn/Qgb4nhnucSjXx7qRNDnEaRRGODoa
Wi9CXKVQLCmzhtR94ZnqgwkIVeA3Q+mKr6u9vHuynrAK2n92Rz5tQvulI7cykVAh3y3NvRXwaCcn
8Mbuxme/jGVyvxTxKWVCOBC+siw0QwlsyyBe2Ojxr1jSbaxXdwoFQQ1fhVouFsFQeeG9IQbdq9IH
WGXaouR+GL6Y/W6ylq1kDo2itZ7jshlvWZHfDRpuqAntHokOUjZ/g/gIypqUd0KuFuPFZuKe6dO5
6dSxd7HzEPi1qQc4DqhqLGHnRurfsQ4h43EJW6Z6HhqHdGUCG8kgSCYKUl/+oT/3o32ArdzEvr0V
rgybFfJsLt2TxmHaYlsG37pLxvK0TNm58utdSv573+Bs1XuLqJa4eo3b4c3UnGMJWZOO2htZeqRt
2vcTBQtKrse76lEeVAO0Ui2JfOz7NIwtnbt/WOydsulka7VLTbSAPn+LARxYQnVMfRWilSDBtoEW
t7t18ggh/OwM+xFX2V50y2d8o40g5A857b+rkZSnzc8WcJ9Vf+noaEYLPwybI42VwAzHxN8AwFwl
+3LkSVkS/vwUWnDk2pogh9TvbnP1uXGTJAkti0wE9dNgSKUEbmHY1+xtVNYX2gya8Ky+qRqeMI+G
xCPv8OY9SteLGte9dqX7D98FER7LsR21X8rWaIgR1AzvcSJFcBzUtnJ8vvA6tOM5qDiGce2ukbNa
BwflkK6SugnKKSn+RIEne8nASlEw1mI6uk7H6KyeXjr6KO7yreGMO8PLj7GFUcvVrhbMcKkxDi5G
cE39aazNmxj8H0fntdwqEkXRL+oqcniVhFC0gm3Zvi+UIzmHBr5+FvN+a0aWoPuEvdfmhIAsoRLA
s00YRQA5Mwl+COSpMyg2y8k5dyzzh1K5gezEymqkbIznk81Jz9o83dQJTzwfwh8y2CGlDihwphCb
W/mvqy3fEDOVopjfMYMwpNV2ohEnHM83iQYixDbGHnaKNrA9d2iIj5NNqEfSvIUjujElp/kY/nTq
gbU1ohyo63wXVcFZRUeGMexYuuWxcYG1BnlHG66aNiuLPtl0KSjjNFeJoNLsnUkmiaODaHRdeDS1
0q3VJluLEecZWxAIXA1Pc4GltNIEhKLiOIKmBKPdvYdl8xZlPUfOSIVj2oUvMq5FK+9PkZbsayrz
CnxibYHRc7iWbR2Ru8qIEX5z6jFWf+Qk/a0s21xLF6xDnk6al0WadqRrfTFVAxM+0jNuHrxMKWkN
qL/dGd18OfwzivIq7QkZd7PqHe0JhWq70gr4elHd3KrY/Tfl7rgekuAltsDmVLQCbkSEMzY63O07
ju9X5tGbwDZXqj0d2sG4UzbQvAuOVbFyc/lUwv/DO2ersGfRXUohjwZyMXr1TcmqTFZAka0vE5RI
lQP9QPoyU92VKPpSmBjOs5K/An3gLXM8AfaraGj22VwqiLui9A3fDSQkZtnQ12AXlXRLuVLuhrk9
Olb37CKEgw6kMcaemitTnQQsUETHBpprpJ5iDGu53LZuXt6ZdRLYjvpzipJjEU1IMPmJmBjgCKzM
t0DIDNNbe+pUGzpW9EqxulY73SNl+kOl1kV0ycmmu5h2hlpMe1SHfozGfZVbESYZE2ZO1Lm3EHOJ
lYq3KsnvsJMlhaZ2I6wMtoP1PanxfmhYtdlBuGbHLSnFEH5E0sp8x2m8vuoXMCMrl1H1ZSridW7/
Ajzn9OKUMbhNqzQ99AXVgvaPtaTXNgmDwR9Y+xsumHWQKaexBpTXlzw7zULWts+BmTC5bsRlhk1E
PviAkigay42i9W+mrV/mHmFOYBtXt3JpxC1BdZYEB5Pdco9Sd9OpztaVNefvTFdoPSta9JwTr8TG
uAUjYkErnJSKCm00vqyRmxk58gb2Bw/2rFAJG01MrVjeFUdHjK1+NwzodUd6WFFZjOJYGjGcN4DY
ptR4qgg28UXg3LOpCD1K0WuUOb7So7piY/AT1jjPgOy/NCJ1wC00pBHkERiaVLnIIb4FpvmE/t5P
opjqAQkYg7XWN1Jqmr6jb4srQC/dwGAkn15Lzf2tppJegKFTi8yojFjehiafrATmhUbdDLEQw6Ir
zZvFxHZdpsxObKNHcRG9YBH7jrJs2ySV11XGs5bbry5NxkqDQ64bzQ5C7cVedrW0mJzO2Ycr1JfJ
1r96xXmaxEhpGRxnDGVMRfC2S/wZVjVetYCBdmeCDk400ivlIK9xb76w4WNvEGEUyK1fa3zCcwE/
uMGyUdkR82Xyta3RvNWlfg7iZI/bclNYCAxZERmDRLHPZ1DUtyFWdxkHddgt+4yWwNyAL0ejWA5a
DjxTeJljbBVpATMAAjRNM+cSIpRiM+fqSzXjNLCD1seJT30fbCKTdgKysCKbD0QgI4/Wh2oEa6d1
dqw8DV/TGBgNYXiKZpULMWSazR7mreAqjNUIEN90yIKcwb12t42SB0ih6WmoXUZnPoPjh71qXVqj
O/U1IiuXjIGSZXjWj78N73IxJ0iqVIXbU3lrda4C10kK5vAKUP5sXob/LA3ydsJIHK2FHDaSKyxB
EBxEw9mJ9ZMh3R2Sh41qADTS7GtgCN5ji4M4ZU3OfH0YmNCgI4wZc8dMAWgj1F2AuCwq+62j3yOU
/eEAAETTqFwDW39gub0wFEtO2MbKo9u6P+ao73DMHzD7YTIMUrwRSO2sb72e/DGAQz4k+l7WCQVA
egV38ovCg0tdBO+DgSQS78m87uLmrQ/a+xy81zGLjGR8CzN5VxsC+2zs51tH5NekHT0tRFCX6lTJ
rLulohytZsyZnqUQYkpnbYAK1XIk6ZgGNsFUzJtpxiKluLdmLjwcMd5o2PxSMvbyaXjWLRx7VdGw
ODLIi9Hb/E+3+nsbqoFfByN1A6pXPFc52mj09wy1auTFs0WFat3Dqf5WYs5+pnILpS+yiFVkbKgX
p9Bpv0IN6ZjrlOs2tHOaDv5+dtzu0H3UvZqBhNQ82vSdoqoEOyFlrPL8H14vSsOa6pHn8cas+843
sQaFcuiXWkNnQeZ0O1t1j4vcVhbwui1kKa7paW7xT6CDVbp+L9v65HbxJzMyECQN8w+2WmRCRhtd
SH9qqycw1nuiahkRmHd0lupawenLql0oWyYNvzWaC+KCSurVyu91dWcglOzM6mmwjE9HtiXIkPaz
H/eFhj9FnXlDQxJNQnkikWtvmeVbNi0JbjOa+YmIlJTFPhNidChAgxO72da1s1OqrRFio9W+1QBd
IH+QuWMC5KxFY8Kqgus6SYFOASRlbzyPEk14lz+FAVS0pHlho4eGDhQvDlo1yG7DON1m3XxGUesL
O93bIWN9NNM9j4qbTadJUoWZsf6LbRdhsLz0Ad0nx/o24UlVGhSASzmXmL271iauWH5wnBKmKClN
I08pZk5+UlqcZhAQzhM+EPEHzL8XxKaDkXyuPwlMy9fkQizE35bbrCr44lhGa5Sy0FpWLgtSVgCA
1XLO7rhof00OYXYO2oemAsFog7vbha80a7tuNi9zpJ8FriR4+YLrnLpK4MlZq8Xw3ixdKMqaN6tA
6YOd6iMemKmo2XNFjvfKKtnV2MMKsRiFyS9B3Ns2CU0/DnE4jWId5NiOdGG/lVPG3iKtv9qy82Qs
N1kQcNEOMWkVosTajkwHSKAnR1BgA67eqEaGFX3lGnLCRADbZ9vXcfGqtrIObZUCr/JsPfHMmJ3H
NHesoVH3mZ0LArhh25VysypVcpIhhqAqmU7ZlHmzEdCCcd02wCoVqZ2hNpDXnd60iFzwOAXoGNTp
sRMoAieDOlAnQIUhmPNZ4wbqjeGIlKhCJdIDn48WRXdRgOkHm+xI8zkf3LtaceaGEdJfMgjElXgS
l6KgOYGWOpn4/ErZHHod64BSo7D5YXANgodxdqr+oytHfyWw6wBYvo9a9100ZYN5GJqEGYp3Z7Se
80pS57SmNw3ZFmcvErkCoXpi+S4V5gp/OV3TYP/g9H0t5+CRq+33FDAAY5xy0PrvRmfqa6SRP7OJ
D/BCagNyiji2SNLQ5F9RfIgZA4LjPBe0G2TF+vlsHnX5nNtcSioq8SGm/7Vd9cQ/uAcdBTvylKul
yH995jzwd6Icgi/im/HIcxgr70mqXobRPjvt8BdJischccqDGZgvlVN9jwrG82rZdel8u2EATSGK
jrnEUGm5O4fOok/wJzYsYspO30aF9siU6hc37SHVn0zs/IV7hAn0XjBE0Dr7J4jFU8GX3IzjwUqM
t7Hi0G7SfaDxA9jMgyCXtqFytclm7kV+jiWLVWrW2Wk3oJB5AJlmxc1GmV8tFuiKqvuk9sC9Pk7R
peavU1E2JhRMxC4jgt5BN1pOPPyO9lpHcpmUNR/9KQMwObFiLBGf5qhf52yHLQfr2LhtsdXLaNhL
ITZhS0uGfnlQObLm2tOU7MVdxDAccipt2owDLmOCXLQl7OiOB7LpiDgzbgrz+iJLPHRZMvwcFoNW
+apRizRI1Bkr32uCUzoQiTwwD2VMDvMiGBS5DxOLAI4xPPXxp5mwAea1qgklYNDaV2JnjzkXnuOX
ZnE2ZuPsGD+YLvjlk1WGiXXSaVfsYtXYj4RFgWUijwt/nNldA6R6mTLrk5W7E2aLZh5IJFEru6G1
t12Dm9zpmL9pX2ybN8nY+SkjDSX8KhZsuSs3Uc46u3sZGDVNXIClsHdpbDKVSelDAj/Ved4LiihF
+7S4ZEjf4aNFOAvZWjBCesCpOBdFtZ2iz6ktt6Ztb0eYs4ucG0E7dIHcaxny5QZrS9tdaKOrkcG3
M2hrrcfCW+cHwTYia5p9zTq/XAi7ockwSewHQrca5mm9c0pQp6vo+DqX0Qg8LslSnYUdyhQaAUqj
qvgqdHQMIa5LpkNhsEV1h+k09BvRHzTlwywQAsz6qgSNFOtoINsPoZ9Al/Lz4/UfXiYMLwOHIUZx
as19OQGBxQkK/Q5YNqczN3yrtn4NThNY6lNfPnKBN9oJqk0UndrGQEGr/9QT1x7XSpUzfRd012xt
p2etP2XyuZA7Bf+aK3dzv0/GemMKYBVFwOiGa8fO/GRIvTL8dhhGpJBFzPlOhMVWETQJCw/dOoAZ
eXKMYmshSnCj8J+jhKep0P8MIOOTC5tZqMW61/pN2IdQSNUXMy8ZGTcu+Qo2yqZ++CGAbhWiO1KG
zCOijnO9m7Z5zZR+1HDgNoQf0HGGuACrA1ySk+44VzOf6JbI+NPKn6aZLu14FsB0zCE4apbwxlis
NbBiMQvbcWr8lrvXkM80B4n+5YwRe6zdyCCukgZFmOpJq1rRUIOToZyVNbZLJto5Lzab23kZ+rQE
VVT9ntkjuw7iONFDanN1AlDZGXKVhqAXhbpxsBWVc05ZYe/m7rNzmXKa7l7KW9yBakO9lGJCp15i
mD7XW5W3yGnzU4sV1HgKI2B9xBjy59s3jNWkHly6+jAoLxrvohpvDLHlwGEk/5mEQIzVt6bci4jY
HXmTlBfhdWxfi/SpMzQyEZYlxTdCpVXF7sdRvXDZEDiGp3YI2cxHwioG56M5ZjtNspMn9RIszCbu
jdVoLx0maRFlt21Dw5vhwGqoxXN08Aoks5BtBfwhXpdvYwAUluJIXijR0eTrvXI3ClIM7JNib2mJ
Fhy9Gn3NzVtF9xPOzOUoIceIbzdhmY1BTSCpqvcOF4SOVl/q22XYqeb/ENFl9amaPgvk0hVWrjn8
c/4FFY7O+KmgFWXu66BOVLkEIQOAB1qbMCgszx7/xQoI7QurFGvcsopmTIZhzpeND6UxrM/2ggQH
+ZVAJINZaNERmtU2J4wve7GazYDO2Goh4cYc+e3JDH8N/H06mWTtvBkEUhf3ydFmrwvHA4nrK2Hg
hU+LQ8lN0eUuuQQNA8bRa8jjaXSXcwK3Dt7DUMfKw+aV6aVXR9z11J+E9VHE7YmqcYMfyyQzL33S
XN0fHbHOGVg4LKsnc1HzEuw35yfD3fPOMWXG5F8z9cMDoFlvbgRnVUt3qHkPbQzM2Up/y4TstbL5
7YUJVlBh4T/WHVo9fOJ5rt6XATWpHRG9WBTBY5jllxFCqi/BjpIShld4Yc5nyaurITQy7eTK8h50
ALQacBkxdo9ytHfkym1yZgOUfRs9pnVztkSiRdOtCyTk5BejQn2H4YBAzll7zmBQNkrigaPG3G97
lJmHqNXXStNdbSpJVg5vpUlRwAK0iOJ9rlwcBVDjS2dew+HMCGql0QOLmWCa+d/I+qk3xDktPwYV
xwMSQMxXuRm/tRNnewWOzaqO5vAsEuE5yB1hCm662D5YSBchktE1baT5rmAYQHUCrmiV06MxWDHK
XW69w/m2A0zHzaZgrFmUH514axGHqHHr2WJGOYNNEChvSO6Usrxl3BfhcxU9TOVdsY5N8DTIkOHk
0wScucOdV7Hy2iSA+dTpQL1q2SzrGAUb3wRv7pd9BuBLtnUveTWxAUj37eButZR3l7ybHHurSeRO
Zrz0s2+495KQI51etMRXp2HUHoxvtR7xuD4ZCQggn9Saszt/SIyr6I082GCbGDZ1T//NdLMwnyYU
jfGr7ewz9dkp3+GTmpblSTiOlrNLgmeLB9BM9rO6RZvDzAEFh6O+k4nJoAIxCUvUwyIzXLS8MtwN
I5hbgq9eY/fJYnuOacXts83Yb5mxmclWR7ers9+M8ex294CUJRPBqJudoprUCK8lC4YnVGKTDaS9
xWZ0qrhQQUMsd/Uqg6pAtB4DOnOrJtPdLXsBwBmQmKVzeTmh884UQZKVwPvD7DGIcSgjv8VA677O
+nBTypzcFiZyojv0TXqoJb6U6lLmJW37M2v5A0T8aw6rJiqV9RjPa5g9zBOqVcSyU03dfznCS5sK
GLAj03p7Y0xntn7QdFUCEPgdWmiYcbM1CexjUqA3jxouVbtvCcqaxVUap7B+ke1lxPWYkR1abB0t
+44jHlTRlcdRYL0C5scad62jsQwy3Qd++2+CsEpqmrVNldQv0NHbyOPdAVFiop66PP1zcEO0prxR
2B0E6TUNLnWueVZP6q5gKSYZhYfZqankYWiJSRFM4ZaUaWPqgAzX2KLGNf+dfaf8kFq8UWIL8hVF
UDX9zLpyH4rhMTvxWW1n3xJMz4aaU7fUv0Ibxy88rzk3V4aAW81OHSsKEOCA88Um8EYGM1q0RMMu
9xuK6tpPnsqUovsYWexa7irWsPuTs8jWZNpnNZ6R16CiXpo23VRf9HEE9XZbmmU4NbtgSjwSekiH
3M25/CT3EI0J2ua28IQ9HFJSt8Iuf3OUaS1Voih3STtwvErSl/prm0Ci5m09w/RjbJYrjPmUTYuq
k+3oey7Q9eum3yvgUY3foTrOVNl2fp5nzbeY6TjTSaiVN9SXEDaMFERe4WFgUT0kCpLV9inDxEQm
QaDBhD2IYFvSFKaTfkKxupPVBTs8JwqktQ4l1IwWIDblM4rxzUAOVN0xd0uVq0q029DVr+DMTiaS
L5XBh7Rf8UFmS1wlLa6G3MLUxa1yxcPo2WBRkAVatEvBfhXyigHlxxDutaxGSsQc/gjpeeQ56zaw
romHFUQLFRMQERRrwYbi+M7SFPv/Qv6JfD0GJ9UYewb2JIGgMEj/eiaQUfuuUEGMWJkQhrnRwRDv
BYuaRnzLsdhryo+lu0BmSGNgItFU56F6gL/n5abMN4KDjK2TxlYYC60/SajnjNcHhzOTYWUs166t
bYsF6A4Bu+CfRXMCCWPa1gbKtr7b5SPO6ibaEzz1khjBPe7OfTVvtfCHEwilN9YKieZvpquyqLwz
7hlxMg1jn4PJ6YdbxyWhPBeNvefdV5xvhWIw797b5lGa/HbZPm1eIzzwMfVnEuDYqcOXAJVvhtYW
PYSXmhKNeP9XLAgEGVFCgemlukXdlMEObzID3qnn0pdbVcVwdSBEwdrUOo4q+YFRM9IOTahyFYk9
1qSxYkqKptuo3qboMYfk/oT0IhF9YX4lHYz/he7V/MwgNS99h/RgRj3vHFo6mBj3WqzjX0zv+OP4
eTIvwCc5DHxTciQikkgk1b2P5mZKXjttPxQTjfpNlLSnqvABmXoIp2zRnfMIzW5O627qbwFfNaLP
ovhy7JsDs69GsFCUl5EdoJs92vqj1eZNa/Fkj+8yObTIpypC39gs8GmmX9Ti+AdMThB7t9y5TtLs
yE9eei6qFpW7ux2bzSSRMEu5MkGjsX9dKy5kKVxX8dRuK5DC3cRqD6MomY048WZCfLRdTtcViHKb
oCan1aeVgjfglMfUqfyqsfwAV76iK2dUjy/cElDiBEvhCZFXvJe97qVpsO5rpi1Rsy6wXS17Krwj
G/pQxLtnuzdvMVRtFamPY467nBe85ASaAdrNQiP+xTgMfbWDsHJCTbhXAsquKn3gM3qOCQKEwbse
CbStJxfsC3NfgFgRoVhR060G1/HiDNMFb1ultR7YMA/nNwT1H8IbV1wuiInaYA95ftOh9ElmPASp
uoNOvB9y96a4/8iKvkRkIIRS7CoTVHhDiauDJ+CGn4yc3lOBGqtsckyEehJDkApwHU6bOnSeE5uz
MYa+EiQ+zvATJtS9hal6baO1uswBq1+1QMJC2UU+8ftg2Yw4bLqFeiLogt1UuOqcDAphlv7WoGWL
Hp7hEJ9TbXydUVGlNpzotL5oeCrzPvONXv8UCb6e4tGY80uW/TZFiDJLvo2SVGJVfwpxgdd6clSi
8CJlu+9M9y8c3beIhWxTKfwmy/VxBZvmhem9zTkuTeWHZclvpw4bx1K9fpJk+VUHUPlgiWp0hjU7
/0dRoiV0l+moQ9HWzjC87dlv0t5DbrFxjPw4DP1T2dWPZmoYO51SA3Ax+gCC+9amtYUjL8QAnKU4
OMyVonJ6jpik6Ybq27Zy68kDnSlcW2Vg7qvfcc/4oNaYYL9X+XWw2PG7Bw5sxE2T6sEh31pSesY4
HDhPvtKYz8jBCyHuF2bBJY3wXOKhN3SedGYPCZ/DoUTJhmLXO8Y5VRf34FmV7oCbSaNGhmcnviLc
T7xX9seMdL3TPqmAMgIV7PxnQl2bJWITjdlrx2ESqckHIE4OQbwjSmivYhhyFv/JRHtDG8SA47cz
2Q/bGY1kTC9mWod+fsDN+7/hmUY8hmr6FAUe4t7fkK9e9sra5BLDxQ4nhNraNhO/wU9VgkspCxVC
/PeQvYyklg1WvdVwrsnAQp9InoDB+sqxzuNUXpoy2yS1hWUQY23ZHOa2hYlpwKMkE2PsHgM2sUIJ
nuRceSqzVO6kE1jhjd0wX6uiq8ZIw8nFL6PMh5m+Ju5PXL8mAoBpYBJdBttaldS67caYL1Nl4lfr
IBMBnjOUz0rnPksRppsqLgHe9hmcp8n4oECJYU/NprSLbW0Tj+ImO26QjZzJA0yHUxxrh7TDQSdv
KBf2RvS65HEQKMlXG1OfpR7qo0ucoR7vSY9p3mMFckA/kuvWgWdYhj/hScS9V6cuoh3tFqb1TmM0
v+CGgoHOaIJKgRdYEwfpUD30+sGM2bpmETwrl46aCs2I27uuUwrQ9APvNVXKpsLZWtx0gjBEsuH+
YN7zklVellmkk8wxDvFD2qNnJzOoLkPPDDHDwEM795mJIz713EoHsxluUce0vQncgpktYdVjfmPy
dU+DDnOA/WJlyyHEgpP/Y41arTUPJnM9zbV8dVY+lGCByZgQC2CxiI4uP0G4R+D5qhMIl/NevSlm
dlD6/jedWzBGw1eKfY9qGmRRNKJhGHOowameWquhn76BBt7csX+SfMp1PmcoNfB3LnJ4CnoxL3gI
mDd5bm4bu5n4EtLsBflbeymmKbhEdfnqGGR3q4ZH3DdXfV4/ZwCvyDHq/vU6nAVi5zgiigBdXqq/
TFH4g7/tIaL0F+jHgzHE7zhH1N4qp2ctIcHEJMp5dk39mlTql+xH2gKd5VA5yd7Ta4lJWc4tmPLU
9GGoHSdw1wE/ddX06J/NpqJzLzPfNfEaxOPFipIWI4j40clzI78m9ud49IoquOd0L5uWL3YtjbLC
zRGCVUmNV01y+E4Sjyr8TtV3J0IczEUirRcB8Tf8zaRAE92ouj1GIg6IutX+qhTvWpjpSFUG+WTj
nmduSTQY6m2xHkrVRYxePStMrJep0FUDxLYGKMmjYpofYTz5Thpc+yLbhnN56BplF2mcvoX24lBS
qoXua6P9hHvf3qgqvBorRRhu3Bud8T1RWytD1n+lAnA81B4hKFds8xHsaOyhpiIOUVO8tBS9q1wH
D4EvT5fyTUlSID3p9Kor8WveGNam6C2uchCEMZCGVO2PeEKBmHaIFm2/WHLFUzu8mA5SIteGYcu+
tFTYCZq5YChuY+9ITwMZtvEkT1YzHFjY7MBVl36Sz29xiQscpD0ON3szhHSRg9iiQrvLjNFjUCE2
Nlk11leMY56euFdlZGg0ov4AlR6k4wfyExLSWiYwKHcZSeqRTTxb8yD74Jx1zc1UaUjxVuI1V+yT
Ns4sHbXtSGB2s+CjOOKYh7xKRu7YXO6l0UFFUNRd3Vg7abBtYEbBfVZXfMN9/uyE4W2I0ZU0mnMs
2+wrihkctwQt9YwAovmPXcg/oyZRWfYbAM5vg0maFRk7aEzN51Kfn6eRVRlcDUImrPQkAk4cAnBd
S1epv4I3YsduujoxlE4vVp4/hiw6yy78XBBKuhxPDePPYBT7sJyrrd7320BjFFCz7C0UryUaTI/V
p0oL/5i7gt0a96Zi7Ft0olg+840c9WrVdpQUOYVO1AtGgcpTqjqeRjCAnjBSDSu8CojNKu5YAm2b
xtknbGtzMR6gV+2aqN3ASkEJ2FGnsklAs3QSAut/Zr3WDgsILcXFtLQyFY1cPtmXSUtpv2K/BSRA
QCC5Ghar2mIfTOqB8I2tU2XQ1IEkuaAbWQCx+VHS+6wF26KCfjF81zExdHKHLMEbK/x93IBEDK4y
J1tDeBga6l/kh8wwzmjLfVKQ9qWjXSyze4HztB+H/EaW88ak0gxJ0uhVcc3q3xg92WAi+8aM4y8o
4Sgobs6UXTiddlrcH0cFugYrGVHajz4Vu6Z8tud3E3eI0r8oitgSNvDPEUsKoX2X2hU48VOoAx8Y
kqNk2ycTnJS0Baju1/Nk32o99SIrB6RHDqSF8mFGEpQ41cGeJrS+5dp1TwuximjoDUafTWfjLqAW
LNzY14RNcUjUQ91zxxvo9qxTGH9py6hO1Acdtxiqm9b9KiZiiTrQaiwgokj37IkiixeyAGuYuOzN
XD4PAxPjPof0Smz3SvdNYUXcMDdgEM0zTey4Yhy6IDgXjk6GFxQUbtLeqnxFw88Q/Oa9ux0zY1vr
wieMaUdchVfYGLMNjcERlnSXWXjK9G7pj0puSmp+frQ/vSo/M4Hwqp8cNLdnxSY2BD8gbKhgTndh
wHw6nXi5qz/qx32jvmp5sSOTYtVa6B8ir87SUwPIXUk/0+JRtepaTMaHPp4mXJchTiczcTcpMn/i
jtaFpIyuGUYiJuJ6WXJvsNC8xMDBCwSysUKiPeuXrsWHkMAHKXV6QUbHkBcrDS5X1vR3DTWVooI6
z0by4SPsEuNaFTmdW4OYAIUzsCZHPzn5h8NUnVgfpqCFB2UhzG7qnPkKrZ2+kMmWYJBMMispqdMA
HpZgMEYq3aLVtovappEc4pgmJiAr3bc1vKrLvNd6XsZNvUM+I6FvoemeiM/Y6YpYz250bKj9S3wj
IUleQf9dq8dUmpsWrZ45fxM1uQ4V9UcjqR4jJWNDNmw1qZZGB1HEyjeTGn6paXRXTekVcXIiJuOc
z4DxRu77JtgXLrGjIabu+A+NVSKrmzU03yIkH0q6VAQJ61yMKYynSIM4Og7pxRi0MAbunUr3B6R6
o/1sQBaCVUAKh40GfdwGSLRcknzQzW9t3mI7BTFUffbRW+6Q+c2MRUXFq4GDiJbKZVroAYzCB8pU
A0MeBByUACdhKIcwwts9cLRO0z+OsQ23+Kluw5PCmrqfL6H+7iqekG/ATVn3gapVwu3Y2o86GT8L
yyaUssJbrT/UyfrjhDxATAbWoJxlDjyJrZWW31T5Z6FZCWlnAGLipV70DW57dnEq2NOzQrVVLj9r
We6KKfDQfHqZ+RKwsJb3WoTEaZ1zBuIWL1dXwbIFFodqTlNfR1E8gkb5Ursa0zSmF8ST/KV9DRZn
hq8BUax3YXnwZcHH2Y1a8yeF9g0wY0pG1lMRA1XCGTgsmKwlKaFM86HFH81MJhMXewmDRZUsM9hG
DCBbgf2E8zpXUFW12W6el63PeCwg00860A+24x1u7ETPzwo6Mwed1FA3eI6aDWmVCIXV4bUHKQM0
/y8xXGTg9cFhH8KT3vEI5uRH9ziaCK7hUX+kMx5gftqYRbes48X28yCqhteSCTc2PVK8SaqsITdk
/gCIwDVe2+yOfE3KM/Whg0RZHKtwF3enBIEvrIrZ3aV0OoheSXqvp3OFyi5MvE7ZMb5suz2XtQTJ
cbHArLjvWv1qze/5gIoOse5svOf6r8l6xDlY5tUuVY+JCedXnK075qEYvaR+Bf44CwBdsLw+VUx2
1hbfKItCqCMwslVudxvLf8brhwwAVQ0lXbvkb43bhlNRxzRofuXTe8YEpf0FQTMnPrMA9Zr2J30g
jsTjXVqI8+23gUwP9iXru4m+0JpeQQaQMfA8m7CsANZmx8DAv0a96eds7GIr8mX4GAfKkOhsw+oy
gXs/O/rXmKBy2KjuE2q/XWv/Q+2A41YDhpa7/T7UZtOzs3eneO24MEUxeDHkMbZoJrr/0Q/Do577
vTgwQCff2yuTiobQN8AADs5EWtQL1dfaiFDNCfQxrLn/ieZmxX/leKtNiJZw1+DBPdX9yshXdQZu
dFW1PwL7evtm5b6tnCkN8/nbyRbhJJglwCADMXMnWTC8rF7IsU/yGyqBROBbkQ9ZoUL2CvMnjumL
Tib0FvLcUO+lfvwG7MRxQDctkqH6CEC/MfcEymTOxhi2Wv1BB6sAbQxqYIoQPAiAbsoHMAW7vNsi
gZVN77IHWAr2AIFWjlINXhgwd6/A0Tj+2ao3Xiv6Krt+yoDiqM+F87mo1237PDXsgN8z5J+K9LRy
2zuXTHt0S6TkKxiXGfcOQpxZnsEtVvmnsiRiTF7Mll8DtI1HIqRRAImtYM/3s9g550O4t8R1yLel
inMlNK6MUrlr1gGs7lUDDsa99iNAZsIMcXQSxhVTWfmF9W80iCkMgbOVh4hJRcY/6pgPCZY6SWeu
XT0kZZodxU0d3xEIde2+j57J7+DVwoXXfBVyM+CcHPy+xsQG9gK2+nCxylfM+VyXJVJlXBMha34S
dpFe8/Z0jO3fq7eCLB6Tk/WbRge/1NOEwiRAgaeT5o59lcnLS5teeVJsLDSufmHwnFSwzpbkk21G
s2NSt0mQfXhjS1KGGKJHntYclfxN49Ol0S0tf3sAB1Qb4oq6sADXM0X5NtL2idx37U2OVwx5B0xc
/3F0HsuNI1sQ/SJEwBTcliRA70W2qA1CFt57fP0czG7ivZluiQSqrsk8WYo1y5SOSzzoUOz/APUM
zY0GlRhAP3PoA5avN0D06uxwHPq9xpdu0wDE9WynxcAZEj+AnCqFrwIwT+azijBNrbRvCEKSvwOm
o0ynwXpIHUEPK1RGwVlCBZYAMufFwSZbkvXWAqLZ9BLRbNmxHq8aEzCFvqGKp+cgOd58rOFzLtIj
xkeUmGsdk4jdrrpPf/ohEyUM/lifWFLnyJgpCFDEaO6TB3QZ603KpBdY+vxkoRhY9fO5Vzxt9G2V
Ql2o/tWqvwpGBG7oRnzqfXlg8/CGqaAbPzTpX4+aJhe/2rRFzlGFbmY6Gfnjo7WyqMJq/6i0W2Aw
MYpA0ms1HpDYuij+XsnvKe6nBkLT+B1lh0o9wLyjYTjCVSzM75GJu8kLHdyT3sW2yt8eGGfLfvqJ
K+G4ZFTa/8W8/ySCtXcb1Km8MVhqt4cUSRSFlq2dUE3XZj9jOwDwj2jjHB3R7HgczWdIqrnCSehm
HWgJ+CG7TP9M6pdZuJ1/jqOXrrmhR9MNTu6OYwzDYZV+jjyZYs3/lU8rAiOvHrZ6axtkLFvSVSx2
UXDosNtJYjMgWZiUd5ALjc0yF/oSYTfWFqK72eKoZq4mq6MrzeJXkhFVHENopKZnBqiwkb9l3H/1
ftSPJKiTGzqOP33w1RBhwN0JqiC316O6RHwW9FTnGDNJK5jt5x/MxI1kiUs4p1eilOT8088W3gqi
UWj87124L9sNAYAioitilMHEqgPezPE3JRfGWt10aMUqmNfK31HTME5dTq+hRGO24eX0u2WqOYyt
QKeiszZ8luXIA1vpnPrPtHgvAmbLbGy6dDrhYy9rbLTMDTmgbf8jUL9k+y1LoBnMt9E+ZldqP2zt
bQJGaToz10kKwGCGbpLequndZzFlSt1BDYOVH13nmKEw57rpvmpaM38VJ9sxOhr+xkrWUPfdrn3H
O4to+pUAmZd/Qu0zLdF00KnV/r+meGFIxkkCKD3JmO6i/XEGf6vW68F/l+t/khruLFVeYvXjsbNZ
+g/aI0bKWQl+i44PJH8LfliS17do6HdWh7lzXNTdIc2/KIFWuv45xe+C5SoCo/Q7CrwV4xI4nucK
iqEKAbykzgKq7unnwVBdtokGoHDkos1bAM1GGWaD28vvXnrXOcM0rJoES1jA+ASlt47fAIJSM71l
HFyYMOEociqTmFSiwGI/2BOsZlJAqI4PvT9Hz2nSRFUZGkUdDvsJoNeEdiXJN/0tMdQzq4tcOme6
KykosLSHEY4LUxzZWmjvpvwd8Rwm2O8yDXYQClx4y4/AcvDBLizpy0QGBOpFjd6MdFPH2za52NFD
eGfMQ6gzElA/ysOoV1azR2xusxbqOC45FNnxy4iXHJ+TNwS0VOluZt/aFqiN9qfw1TDUgQ+6V+u7
jNwx0+9wGtHcrqfBXpT9IBaN/seHF0RnQbyRMBySA6ioXvy94aElSxIBkO2dvPTq2Q9Zuzb6VlFO
vXGpin9pD77X9dN3MRFfzPtHRjkRIT7HIaAF9Aw06EV+kGA1VGQFEAgsczlv1HFVmI+seCkUnb4t
ryw4lhIzRzbIKonMSFEa7mCIWYvA3HUNgePVNmr+pO5z8K/QKxBYrSB3g+Vv4eo4ne6g+InxRmLI
Ir93yV8zJlcROrJ9CPV/oiX8iJDykFKJKE20aX81C2E4XzxOaLBKvsVqK1FJ57V5ikcGusDy8qU0
J1R1D1m6sgOys/MsdPUYbc9Lh2sG1iyU9aNmCcjKOH/WkUIJ9isj4Es+WhPWE7u56UvpP22234Gu
rY1mbxX/DEYoskMEXomTjAaMghBDHiMYAVkzGqBDSusM/02ODQfvSYX4Ojp7EeHZrKHB1cCQEuuA
W2Ni3nxvgnf1H5ARYbCtINhCV4Fq4nt8K2r28s3vlN7hUTTJrkIex7wnIJAlAsFfYP39GaN13xwt
40vnUqov/fjFUn0ZjO9i3Fqek9iUodwTrFGl8RkGrHNoOJe9BKmDsZIFWIzcwI2pbtthL6PSj7Q9
SgR7+MtAGCCur0mVYJXmSfIxJECDaTVCshW9DgTa0QYxsimZ/Yds1hW092gy/eokIWoeZXxg47LV
nijKwmAzR1EMzKhzsrnzec9TFfQGeFr7zai4nvHwlVdK/4qOokWD08d/afU14fdUTNgzsENY9DJL
biWYxR2TpqMoLgq05MCgWuCxmJibrBr1Z4AHqacwaqKPnrlKqa5LTieQyTr83WgTlW9Wiwes2CsF
t2ZPBSO2JudT/w8XwUgC1vSPsQAY1R3PHmvPTLsGTOzKjVF+GID3bGa9MIReioJ/Zf4naCfxpol2
ocyLkTEsKtZV+RlHhDmdRuFOPf717oVHYZaXYVx1wAT7BD/VzYF0C6bbw7IE8uVRxTcZmNKfHK1+
Gx1aJqCVi1BjMfIY1PAB4/iUe38RdZ8SJ64pXLO4aGijoGRzbBj8x7rT+5ztALPx/bFH/9dEEEYf
5KqOLZJa7WllL5WmFsleUL6Zyp9aXGob6HuxmFOo8xJzy7JGSq7+85h3YEVgy0eQS3o1iG6x+SeW
uhl/THHqoQ3PMC40yhPGTM7QF0nSIsxXrC9DGYwkpoaCwzIBzpNAFyf4oDI3mfUkHJ55ocFHH1YP
bfhOIUmaX2gKcFxdrRfsMsN3y+RUTb9+SSVAlry1DLOPBFFr0Tz9gOubn4Km35566kd/JXGFr5Tg
XnfMNzC9uN2t4AmoViUikFbH/bjzdaQMISC6lVH/iZpIr62ivtcYiHUbFWF9yszVcMKHuJwVnArI
fUCZPlc9kLBW3w8cjR4tAiMLP92H8BSm/keZiIZeSeMhIsaIDgfEJYj8PvyNAh7Zvzz7LpCxEMW1
jcWvNX0E3zoKCVXaJtoHTi5XTyPyitY9X1s1P9b/kHxa0k0qMPOa3Cgskpt71H10CIqEjcILf/Rx
HM8EY5GTrGNLMj2i3FwZuTMYZY4VRf5jfZJIR0/alRJxh3fakI5NdTWd2gjTWULaOfhePdi0ZbG2
I7JhwY4YeDvoDhTl1yDxi38Hjxr7a5S7ZwN3Gi5ma1wbPpawp8YQOjOFY3Dc81dxjoJVs6ePBGdW
VfyIYN8ph771VjJVSZisQozIadAdCRyX+YXieB9DzpuOwPTafm8XF9nfeyw0vKd+Qz3X9O+GxLzt
kUCg00c3C2i62NR+ClRRFvI4g6ypJr6XP+TMAa0Iup8c4yDzHnB/Rx+RK1RU9Uk/0kJJMDaWx1x0
Cdow7WYYymKQPxTjNypohFnTLPXuaRY/lf6mRVtAgUuj3RW8lioEwLs+nSDC2xET3qPCWsATlCHz
V6xx997N7jMKP8nUCPABa52r5y6yM7hDvPIsks3h2ScACbZywLHuKNayMN0+PerDkn1yzaBP33KJ
TwaeE/AiiAFjDlOejjHf0q9iARztVVvfdGtclMPHxP3EpydzUMdHmNA1CtmYhaxxp8UjVSVmsK52
jNV2pK664BxRzy3swI2LK+JUJrpGup/Ckyf9C/KX1LlM0kR8D1KMUtlHl7CCuMsyWsc1KQSwIU3U
q5VwPXGxxKlTHDBMYXKtxxtrsS7EQN78xgjsOtyW4+xt4oCMupD0lA2VuK6e4vowNr9KEW8qbndY
XquJ4ND8cz4A4xT3fMhAr3zmsxedEaZWzkNPGtv0wwy+CiXeGcWXxYgVdqnVsYJY5uYlo3nBCEZ2
Ilt1LijkGJUrWYeyZd63Sftj1BIBTmoDEW0kMKI0bj/BLaAs20bp7/9F20Ox3gJsg4Lx9SrFl1lz
5tocTQYKaphbLRd3l9OrR0+hYWY6zXD5nq8nCLDQLoI5B+ObtG+URUcSfbV0Y+eXWjp3HNOkp3Qc
NONBJRyYsABL57jfqQYRcbtQ3xF+2f+A6mmL30mFIgMcD8oGukZw4KgRUAHHz5GtRPAzjT8mwoCW
YjItD6qGKHUghImdZ8sylVeWp3Jd5xeTDjPSf3xm1XKEY/A5xpe4vvfZplaQRG487ZrZKCFwiefa
QopAJ3ELxmhd4TagAcpX3YDalOzEBnEDdrMKr+Vv67/r0133O3562ANzi8dUQwJrJdcyGQz+EcBK
yPgdJ5g9dUflyXYp5uVrdzNpFhULnQ8GVQPVLkuFLHXF77yv0KzQndmZ3YQeCPbJW2zgkVyKeM8i
oYdIzuncvuv1EXB9MG0JrSusZ9Lu4FmjYIJKVdIppwPAdG0hX3B/8VxYF3aVbXOAOTWShqW1p076
M7VT+JQ8XDVYnSqkMaxDI8gJCWvzouauOQHkIhPBwYFGY2XVXHeLGZVoaSQkL/I3gmcBxIXLWGGX
M3d4xJmiMmjY8CwowawK3JyJQRORyvwv1OqzSO+5PDv7cDg4jfQyBmKC1oFFnwEbfuShmVZkf2UI
DLgnwblJPuLt31InZn7v1wFq3IF7xlEMIj1we9+92MKFBD77U2j3YliP7AkwBgoG11iWUE+hFJTJ
pMh5L1AmLcZjZL2RTkINsSJgVZQPFDxkeNTJR44tCoBQDZM/dqeEDgQe+VqzUXZrdAinlpb15Mdu
011hglDNHImMLXiBsht7OmnQ4WrThrCXVtww2Ba8PsF4CMyPSPsMxL96+h6km91/qcWGOW6LIpvN
pt3CGRcmu1bOiOpDUe9B4zFgWrIGYOCH+Naty72h6zgxQNOdBVsyPdxlmHkx++gEAltYl031brMD
D4stAwwCVkHC8D98U17JcwYAumW8++s43MmTdm9RSCrKTGyvFphsFqqyTwHYJD85nlzZpdRW0I/v
zLuJ+KcX4yb4lrtj2ZxyNoBe+avh/u0YkNKEy2yQNYTCa188e29B2ZqKHz6udcvrZFjfQCaiCRdw
X6Aev3KJ4NWflH3fPqIWGzxfANo+0CLNq/6Mq0uYnob4nE1fAoGDxqarwLKyCxiumHu9vI42hlFu
44idEGqXbl+jU2H0oWEzvBTiZlmUZtVG1XdF7XhAQxq2ud3GLy5d8NUBBi4naJZt54DLWluQ1rP+
R483ODc6i/Bt+RChyQIARmgXEwzQ11n41pDVm6R/YtiX8iFI+LTsVzlum9BCU4+J/ywX73VeOBA3
UNHLFjfGNuSdy/sNge2gVC5xtB4QjiQKPAtyPvkR7OQkwRGk8xFbi6xk2rHkNioYaPSz+ImUHAXn
Ve523URQYrpPSe3yCt64Q8yGQt6mE5E3XEeDeu2VC/1cEV9CnFyM0ZcGHZR60jzXih0z1kiJ6peS
/YafG6sWGLycKpw7eXIkjsQCcwdphFRMAVSQtHnmnDJIM9PyT+0dxGkqHfjIId/WtUPA9KLBARSR
4iOCJSrqhnStlN+NDoF88wJdcPyPoklmb+v9f8s7vH+txqZP4brgFqvn6X/BmqzWr6m+amRrHwyf
KYCHDshwTi3ZovSrUXc/uuENRodrE+Qi5GWsO9BR4Rz+yN2Xrr+l5tVAuYr0jXqJ2Vj1D1KlVl5Y
kXQzDG3JProlgJRYjckIV2S6r9OYQQV6i9oDOhkc8TRtYlKBjTD99KqDntwTWFOMmSvOP6rFF/oV
3OQh6BlsZBapdNRD9YZpdwdQmuvC/zNwX9oBjmif8dmRUBoSVMzpq2ZYkXh7pfsTP+Z4VgzXUJ06
xcPAp/IL53aEXJnE6wjV8Xil+NMYtog3ozrUMU/72uhY45+NaqNoPa5pp8nULeQRWk7XjzD1IePO
q3hjA4Wsp+oNXRLUgjHUVtyIA6F/Uc31V4U4ajnLx2WUfTbRfi5EgpR6vVcWmbrro48oW0e0gZw+
BN2M4klupj6r3Xb8eDVlmy62Mkq4LXGbNSAAzToM72QB6drS1g/sh7zuy0ouEGt0E85TdI+ts1I8
Wd4hlhXGuZehdaEZo8fgK9jb6aXqbmpOrJ3L+qhINMfqLgy4NWvPR+yFN0u/VQhfA8yvU7Mz5Ysk
nzpufcQ/7G4spnVq/N0rGCpQi6Ee94tj7wPPjqCstmejPsUM2ZX6HLbHEaJXx6CBrCl5PpPIaGWI
Nt+xiybcMmY2LKoZBB/A6hQCx/SXqhcM3aB2sPeo4n8KzNPY+GZRiWaMHMIt2YYulgoWhyRUEX+7
zy3AGs+mPeK5B1zFEua9gJkNamohdL7aq6RdbBNvGiOoXFyM7qonV58qQVXv4r3UH1P/SZ6RSggl
PUx+C5K3eTHrYc0UP8Jfe40T5F+h4m0yHdhx8a8cnkF26wnGI9HQoIHcNuV99HjCncImg67HkryY
AswNZPrSDLOkllAQo4LqLx4D7cyZWhaZaAuSrcf01brGyl4aj73NgfaohXBnEmUFBTKh6P+JLMYu
iptkv4msHRuduRfjfxTxh0ibI2p6R5ng8uOy9ASts5Wjg8zdmvKwFGAf/+axijpuCDLA9pTwOXB2
JBezv0XKapQvoTgXygE2GMVcRFwvy5VUQ9JICkSzjLQXymhPW5UdRJ/f1HJThr6UNC3qcMFIp+DR
V4p/RHGCYN3WwSGjtg5AF1R1uBDem6E71rSs0UHW4bvNqTOOVz37waOu9+6E3I3tKKp6tTiz9i/z
AHH5M81JFlp71EiczzXXxuzeOWXKF4wGvJd+C3ro2P1MyriwjWknCkLIZ+/vk/9lU0NCqKE/GOgm
MtQSeL7xwFtMssMX+hSef8iclvcI7L3MF8RtEYDhiP6K+YjiLa+i3zT/4ENlL5z5Hw1jOFAq1qwl
KCASpgf1d8zZyHIToR/V0HbKLJsfBt2op7LtYsWAc4nJw87kDRNM064gQ82R4wo/lPTJkxkPawJJ
TLzG5cY2bhIDy0rdl+Va5qWr8a3m6gYfX4wBMiIbI55HoYfJ+6UQgR3NkGip5ZsyRte4Qo09Stx+
DJ59IAltV260nvbpYRbfWm0QHvAjM98YGEX0n7xtUC008cfOoUz3VobUAZEGb+qewZUdwXF9oRuh
XwOMmzH3y0mF2NmsQ/CmxSpqbYarxMRoADfuNU5mCMGKfW5bhtMdcVvchJ3D7kF9BnWzt+0PJXnM
KLNEge1rRcvxFATngn5bSm1mZSVs5dap5HNYtauh+G0RDCgrzdxGQI8n5V+GspA046U0PSPjGQ0X
oC525WaQZOpnE1E+5tegYQgb70IBcbX4kFlPZMRvGE1zaLAcRvqhMndFEbJWulcxobkaDYt8N9kd
R08teMNLbcks2U+1FK9M+VxM6KduSAPsCtfrxdPddu4z1AsYUSregxy+DRxNlkH/MTiiGNfsBC2A
YjldEdJbWt5/oflUmcaNkBIJFRh7x4z+yf7JxnZTlr8VATB8AswJvD18Af4rw+LgAVrZUn8yhMuX
0O43YXQL8Mml3bvJfsZD7mI8LbSKyIixU3LBxhQ78YfkX9XyJMqnNVzj0S2sbX+K0iMNDIiQPnQn
7qf8L0NLlcdb/IxMOft0pU7XtKEsbx0ZBw/s5HjHeiupN+oD3ZlmbCZj3eQ3MTipQrPvDBqrgprB
M1LLvPtMUaT42Z08VFzt18w4s6ZiVNmx4thlA/TblT9cISqow1a0b337oUIlDz7V+OQlG43JtV8+
et1mWjwtuSgcXdRbQ1wG400GBCHbn3mMMeEWpxQTg6OPjK/xvCwFIaGUa9XfSHFbWI+kOMUEPAxb
bfhJvc1sTtFHY6WEm3H4tfHepQhC+Rvw2+inbIBvxtlMhI6KVzr2v1BeELUwGAiM1pS/ko3wu79p
CZJ3wiVx/2j1Ngu+UMKG5i2e25s1wAJPnAYKaz7gKPqrui/0VXG2neecfnocAIwwNQpMtxjov/GY
4hftknNmvcn91eOzTRHyC+T4DlpWtjtseLqt37t4YDwiavVjw2ouYqZcQbnHCP/R0JoGWB86Imol
cCBBcglR+oNSFfm7BbY4dWD6Wf0axX0b3Ux/j/UvLL4k81tniY1gkFW/4Liuw3VA3Hy4FNFGFfdx
onBs0A+8iRDLr9u+CmIa1MuAjrhBWSLPN1tLAJLb+9cSaDZGOe1Hi/FYoWZlAI5+hAaxTe51cOxa
jhB7JXt3ZhjCLMlKvaWocwrsX24abnA7DvWla7yVnZ1GQ8O6/4cWal33BSquetkKewN0fdUx6p/i
mzXL1OsPMfulPrRyHtsSFBczvvYEd/hP1T4LCxK0xc9PK8uyZjFSgGsUMDFVVMpP08jynXza4ZBV
5AkyLHv58aun5CjDi2SyRSXXMYcQyOAxoHculFd1U32Wws/6nkRoksmJ4CWl5+TyE60ryYd2+JCk
fMMVQDEvc6g0a5pmKCOV96syRTKXjXYyJp7vTWXApHDHr3DaqAEl/vQBU0Vib98PX8J4BNCViCgg
qmthmWdJOljDcw5GGddh50i6OwLhxi0i7lO+Z0Y6ik3NL6J9h/13B7JkjvtO+n0vXmm0VcZ3D/5I
LY6+QqL3hUZIwifVYwtCOWY9c4SU5Xk2Yqd/9avMhmWFAowFltreNdQhBY8gTVcSOpNxFMZp1Hax
+Z6S4Zxv0HQjV9AezGi9DGz3CvcGRSx5GAsTXfnEe2nNuarPjC2pyW0/Wc7E82pkALDYWcFAkUzM
BUwF/sXVmzAZwn1OCQgI709LD7K+FwgTsER3qAiDB74wbXiq2j5LqEV5BEJnbqarCkj3UefFiA3X
mr/OHy0/1PM8rt7jpEyCm4YVTKVwGahwYhaLo38bynsR6xSwn1Z6VnISa+cx6zpud0hMMACnAJFb
fzdoH0oPwDBdGV8ywmY4K814jjAw5sl7kH1F9lXPd+Ldb5Y2gEomyADZBG5axgFKit4ZkaHK50lh
WQ3BAmyCb9zkZgZnodNKuKDpjD1133fBroMdF3HWEkKjIEic1fWzZ7Hx21Urb0bNlYCa5c8cveUo
rjq+gAjVv5o5abaXcGhBbhBL9UtVNwptXOKdY+S/mXSmb0xRakszq+y7bFfsvMeMugARH6uGsw2F
rCfalKBUsr/fYTCZH01wTSaZ1C8Im+i4wCwRNdX2qWuN3dKf9pN8ULqfUrqRPByqBz5WFNjtuMb1
sag+pXn/0aGdZfDHaLPlQbCwrenhyiq/U88xeioc/1canF78MDxOPFcH4qAp9Fx0OIHyXZT2wkBy
0zKAEO+xuiwD5gqPhCsC+bmLiUA5igwo2GPU0NAUT1P614FZSPybVV+wijGI1Ls3gMS1/4xNkwEn
DUS7GVA2KD2kBpxwvr3y+ZORCc5noCPh5u60T7O+Zy0/enLs4iN4sB73eOLttPIPV6chf1njSpCa
i8tLbV1FInB78vgmf4b2DJux654dHNrBfhsoyyT1I1SLtZFcR8x2DarcgB+FZIhlzGhLmZF7s1yR
PaYd4ehZyf46jzJHVh+Nt5n5UKYjpveRWWaNbrGles0P2eDaOhaP9KzClTE3otoRcMYJvjfjfSBO
7I3w8X2VRIZNGmtiIl0m5UIHaIhj3h57ArLTXVysJMPx8f/Ke/yGIv+oGWTG1iPQ71b7B9ihMC9D
fkeeyGFQpgeu5CriNXbGivL50pb8N2xaIfyQbQvsdVWXmyw4lLzndZquAvUm0JYDFZwvoiLYjM09
a+7o1aFyHspy23xyrXIOFSQVJQ8/oKtZJArI5RXakNS8dcOVIb41Qaq/peqRK6p/GSqqvX9gqJbl
nRUzKw1WmCF3WL7EWWYRaDlbzpsNoidBAot66/K78pHGt6btls2/jE2nzKdK9MdLsbhbWxIO5dhR
iOfiOEZlH4Z3FEQ5vy+jHPbj6Hutu05vNgc81Ai1YxytKuryBPJRZmt77Hc82C/jINvrrDy3yOZD
/+61W09ZZeY+aZoL2LJVyMQo9EEiAhEm76tFx62yGF5j1y4FA6nJnXX547MyfaTWN/zMckLZ48aV
w4VUtE746KzuDih1xWgmm9iuRSeYt7DnvO4X9kNdEYUSohskS0s7StNVbwGMpTe5vQ6ANr29nnzF
QE+S4TfXL3HBHc0oqXItBDQQeAkvrViIdpc4eHnje4OEnQPpPQx+K4HI1NoDtytIJraHVVnYa4nS
T3pRIljzVYnNF0RqSuEis9ihFMRTnyOxwRDLxjvt3vx+mzyDEE2sEEDKrqiPaI4lJLPowwYgr6ht
Kv3fCLujQ9lr279DtpvYYljeTy+/q+ro+ODgjfZFozwWMDUt5CUQogK0GIIhVBJyrkY7SXe6hwGE
FC93sMMlxNC2SFZc7gUUOxS/CtN8i3hdp5++GNfr3Y+ComIgZ5tJ6yFWdplxKCkPB/3Rx/tR2gx8
QeoIHUxhA5LrW46ZSY+vccYYXFny7sGG1/jtguZfT7Jf01DQmpCg7kI7Fqyrqqs0HUEaLWmqMZZw
CmaBa4BvgalErLcnOx2fwSyWFk4Em7gujjxyGXtDxj65+ZtSZjFFgG5UG1wh/VdtnofkJAjlaqOC
o5u4HIjG6udowkFh/N6gmEuParEwqbxG1LBIE8o1D7iITrq89en9yaCkKYegUC6Y+dTGh/IIo290
3ZLsRPpS9t+16lVGvwL6sUz+7DQvANXmWZQ7G4Br8aZyI2Pwb/ZiuPAlQ1UQ9mmmnfTs60kWp+Ev
GcGlTIern0ID17lXEYxALrc3Ro2eE7HgpgOHBfdQ3ns6mXqo0epVgxqK0575wiy5QPfP+VLwHiQD
0oPuiUVlVcX32JhcoyMaZGgeqvGFmc2ddBxJcGD9pSRuAh20yJvFKEHgH5Cy8e9mqmD7z1/HvDxM
iYQe8ncTMQNhSZfSKpY50OqOHHRiblpdXgv1nlbvkVRt9eaJP7sKX16mc2ehNjWvnflqQ1yczKS0
7j4yj00oo1tPWU/IBZTo1NZ/hBg6NaI6lcIAleDgjxstEmixg0tJUHnFx28zOIROGtRLCVBFgTBR
UJ7F+kecbtv8UlVHH+tBCIpYi7JHgv3fxoBXKq7kXRL0j1rqhBTgNpydkVTuRDWYK83yZkYt4jnA
UyfRctkDlSPafhU06kLAVmk7Eg/dkr2bTDAsOtIOGhK2MHfy/kZy1IJPGyIcq0I2tvWhIUArqe8p
eRI+p6Klu4PvRsxsof8uetaNOB5gJpGZg37FYg89RQZ7LBZDmP96km/hetI/bMiQ2nYTkVSeY5Gc
UDLBiBrOMHocvE1L0aOjYMyiEX5ll/F6FD+hYVB2qOhf0C2ObjWyKjEmnC9MXFa4KzO2fGIMUS3i
8sc6xQh1gKNg4IO1qX5UYKSQ1nmEjtjInAh5Vzb8IyVmM0W3IWSvysURo//BYIC4GuuYqi9VBWs+
2WfCbN/gg56Rme2EZiPATNC31l+KB/OgquMF64oo2qYknoy2W8/G/Ic//rbWFYMVDsurV3EOsrmF
Tyayqy29JO8ztQ6wFpfD+Oi8a6K8RPmqAOfRHUynLDsF0YeqXguCKn1euIpbbxxYQbJcoRyBUjDC
yAo4f5gZlmrKlfsP3/QyUt7k5C6ajyl6V+xjzRpttJ4yah1WnhGrbr30lj6Yz4XKnFrlfAy4t8iG
ZH/IyGWarFM6lOuAqVdYH2cPfiGj4qp+48i6j7NKNiCBMQ2/7YKaEUZhRlcNMWFRKWeZtBnr2ift
ou/nGwy0B4jOuDkHVrEnXtQO3iPE8qqG7lAijyngT6A26NJokzAz7PCJkf22TBk0qqj7DOwXha4B
F5m/0P4p4+u3O+4ZNXcGSXLYK8DkZhVtNEww6VtKsSHBgQtDQS7+3VWsyOrG58TWDnlfsrgt/xpA
cyZPBagyLmoI6loIwqp0yrbagOx2QoSKQ0dRE3pIMzd6dewjQUpbfFeq74gEx4T4oar6VzY+uT83
skH0ZtMPOy8rzqGI8epYC5nlVKnRvHajQ+g045yPfP7R5w+jbp3RNrgLMnbhho1idW6rALeEDDDU
XaHqfBENUNim+0u16FTryq+Emino/xeoLFtml5L1phlnwgrA0XDBwAzRtQbh6YCXul0lqBGYmho2
NjqXay9ocN+x+IgAR6nhD84IwJrUTAH69K3Q9yqbAySpnrh65rvVHUTEcduvRZ3sy3eV2mZikZxj
fG1MfenHH2b3v1mL2G4JdM+ReO4SCWFXa3CMiWaJIzekcuulYOHR9EzAAewaU2J/T2MuiE3KNM2w
2BdOZB4Jij/WmodamXvDqzAuYW+zMwaOB0mvX9toaLp0mYrvPP+Z5Bj3/wSD0K3YLNfFF2rGkxS9
B6jPpZdFSUd9Vllui8YX/WfoIyxiKbpVKh6zfdGABNJ2ckNQknqU/U+ZfXWBSkVeMqS7FJp+HvX0
mbGqoxER2a6FdZ8gx5sUMkPjgx6IOQRhKaMJtLDtmPm3WYxuO/yBmYkxR1QI1BjHsNefqfLaSRLr
Tt5ZhraPMxPDVU/lrvFlz3QwwAHUZFYFsXK4KcY3mWwT8h4A9vhf6uZLQ3dDiC2r+h3gFo3R4dDf
I3XGsC4ajeGbTn7vxmdxF+D9WfESkOgTfJvjhQJZlf5FFkYiRiAWqpikexQltAf5kccRsDFqLVi5
c5wTEwAvPaT9m63GGPMozRGiqKucp6nmS1DC99LiOiHZvM8QylrQQt0o+UL87Le3rriKEngfv3Oy
tJADYJFbNCZ2eLTago0588iVpsDVX/X2O3KCKNNWGhvRte89LAlooLqSOb8lq3NBbS8ihltwVAKW
FRxZsbXKIFEF21jZBroB9vg5eIjPoHSytWId8yN41kv8CLlZuzoWSdI4+ZtGiP1M/ob4bht0nz2f
1h31a8U/ld5GyBd53KfVbvhLQfZZo7QskYvMvSxbNqW+kFWJ+oOsq0OeoUG/TBOSDvZqHpKaE01T
1G0UDEMdg78hZGrQnOL+R+glMGKMA3tTJS9a4af9zgv20jO3LKFi7d2KoZZIBzBxKxCSmKFM3Vz4
mKcSeXJMq1vHCvUUkcEpnEHUlLUzwtL3sAfMJJFO3yB/S5EG+nK+NdVHiHR/SPLV/KekDFPyBh9T
dG+gBPrrsjmO7U6ymCdt0/84Oq/dxpEtin4RgWIs8tXKkiVZwXJ4IZy6mHP++lkc4D5cYHqmu2my
6oS9137NtLdWfc8eA/5XIugyV5W/T2Fm1aBhprsWrpFyKnY/Jq/ABZ+OW1xliHYSrHlFhqM+rwDB
apmArgysHCNyJIL3Lpg7jz5qlZz9x8g4OqbjzVR5muJ5oQvPtB7FGjXUOsB2n+A9IL/ua6QJaLp2
13gJTnVmTTrD2CDZ8U2Rw2kzqSxfVN5uEF0mvBqKPL0DU9zR2syBBADkiKHqgeicMS0F5jojrEOs
SfPy4l0yrJzkJSEyUT3TQJDqMAuRMYord4tygj1T3xK46qLJZIY5LG0G9w1gzXtbbGC+2PEGYhO2
kZEFTLEdjbVhott4aDjdb0Z5zo1FgbcnI0LGj2K4PTeu0HZCFfHN79PV0Ydg+6rEemDRwg4Y3wvK
DI+059r8znGRFs3ZaXdVdmvQBAx/NbV2VXIZ1W+ktz3RLZI1kNhzXMZPx4R9qCZuC2I6mvyYsMiv
ObCF/B8vOpofkzjXNXsKY2Mo75lumgmdxVkxBRvLCpdlNW3Qq+NuMAcNhczDoAWKo7cx6tZ5dVEJ
WyS1KwjVitnOQutNhb8ZbCqHszKw7fdcJQNTHbyuzVWwdraIJ+YBGjwwi6BONuMp4+LXovs3gbit
YYTjeCcT59QNq8a+lYj8G/fhiory+yVWz014lNSBhuZRYD8H5tlrXmzJekUcvOwxyGQ50kk7xYep
Q1kVhGtjbsUJWebgFRO1nsErQ3JMzUtl/gtYS2j6o5hp9v3ew/Jop19WmzKDyxBwH4lnJuo6MunE
+BU1sVfFV1qQ0gaXgXLp5IpLQiQb9u3wLY+3RBcxhUHIux2jYs+UTvdfcvQQCXYqTf56HBIjzWRV
36p2bYIWxgECzBzFDWQxEI73SK7bWi2zIL7lBLfpL0N4DKYPRAOhN0/UG7sijMxaKklMqffejhdl
n0qqcDjy6ynbwmPBzGTaOPSQqs4KPR/fekqG/NvEjKPlw2OmjpdaEaYarzSnWaPe7CARhEzB/Yzi
GO8WKjPdQPIBy9r4p4OniXoX9+ZGL3ZhwHZeqb0IX4L+J0b1bxQGJUW0cW02CNpbw0GuY2l11Ozl
RAowM6jZfLTRWSQUvmucZrsuPE3+1a1uMkaikqH6GdZ6fmZgBjkZhSftbMOK+1tZ8xwJbjoSj7/Q
WCbkIvlvTn/sMqRDCIJsD6gYSvXIumrvnucsPfURkdtZ8q1Y2gKdFnlsjoVtc1Gy8MvYUgTbVO4l
5N1cNw5KY4Ft01jwbUcXV7/HIBsg6awbbSLUuVknNeCuSmeGDGQSAZ5kMKub1aaMKlZsvy6NEC79
J4logZ913OBB5YFXuEowM3AnobldAdtx0Kg6HxYIn3DY+c6+9N+G4WCV2h/781tWZ6yiHXz2XCIk
PwiCUBVHAWlqW8f1OV8ggOXI4DX+0gZ+bbEL4l89/GhZoQ1y3LX9Pqt6mtBuTbrmpjPYS1DLh/gu
egaDBaETeQqVu03rz0gLMT95yyR8KTwX4qAtkaYzodKdbusa3m5+e4vPmtkACeVolQumY9OrcGm8
RUc8dfo2sRs24q8WYU2BhSdFBWNl1BtIMRIfxVvh/bndMRpatoSY2PSAFY63Qtz5FTKG8/XguTHR
lSkGfD7036o7Ts2IsgQoPxPxFmOFsgksA07je9xU5lAfeuf/bpXwP3ox5TtLST/YEqKlZRXienw0
9VBvSvQnjoFPnZu3Y89L2RVb9XsGNwl/wLBzyUEzdAssAY6OgT/G5DwlVrUppofDnJdyWd0nZDEe
cUC6AeuaEhF5Y8Qc3zRwwfGmJWa9RwCzlLWzDSeYSNDtykail55nI6/hBKo7kCtlkx+K/9volpW4
2UOwIpGQVv4x8PobTAc7cuFIP2ucPwgMwDrCYxaTfR6xrUmz/h8mOMZptc9yi6BoS67HPMF+IkeC
pM1PG0drwibKvWk5M9lk02M1TTk8YhT3voKPidOnGZg/gjg2EfyHLp+23NGOUZ2zdsW44vOYMcMt
ZMNRVFfvGpq0Cmt46+9l+829pRC/5BgYkoy4NikeIfsvwGi4KuRqIvAdrblPcK1mFZdsMkmSLt9w
1qZj81M60P2HHJpBjj2JUEFEkXHoL7XmaxSANizzWfF1Zu6sHlaE3eMbtFM6Q0wPvLJl2a+Dhvk8
u4qI67zjpckrPOJq1zBD75uvtH0hKehMgviCDOwnienbQ2ZlV+Mpcx4zZEF4zwk6gn7yMe22CzdB
6NbE8J48AiYspB7KC04O2w1Z/vALL21u7sT02eUYOplPVem6IYrOy8dXjAasdbKZZrwKERr5OiNL
nMhx5R3c9CBAmDmlt2mT8Fx2zNpS7dOtRuOpA1orvwLWowovZsoAKzIXJthaLUJUn+XrGFO6122d
7LlDUTGkOzNqly6fspi2Ct32mB81pCMewzsDlHPW/xR07iMaG73D6Q0gnMucv7u1ao0z/L31VGHw
JYlBQnyuEvDX+a1BIeHPj3fgt4hRptsjAo6xRT5+KhCkE1n+FHliH4mUIJlokRnpPpmYrqAVRT+V
t688hh3hdnCuuExQF5i62mjpM7k3jNdgmRflhCVmpnK2yzDRn8sqOFcj7h9sMi2kTsdptnrP9NfO
KHmrFxIht8Zs5zWSayqHbYFBxELUmLO4NZqrw/Xo6TS7Hd19GRTki2kk0v9Lx2R8qtruHAbEX8KR
84RHC7eBW7T06nRJZ7HRTKokOlGffRG1VdeyHguoJO1XH2uhX3OKhm631Evzmf7/HgdM613IDscW
OjVF1NJD/JC1xcKkTdWwFKTE34wt9Fq4bo4JFrZxl5oJtx3DFeClFsa1aWo7jc635QB5mP2mNbzv
nibV512OLP3fxG6Mu4Ntq7VwDXvJzhzzzUJg4c5N2gMzfo/s4hHQZOosdpvUYGbRrRusOCgvn7ru
T8Lwm0oK56CEFsFcXzlnvY+WA7LvBKEOFOf17Mxmjrc2Vc/uk/pB3zTpvs2dlR3dJWN9jcjFZPy1
Q+i85s9Yovv4sl1wNC3UazM6eqiaNZm8Ds7wMWpHhH2DgfbRTYhygyLZbTJRPEgVQdbe9zgZLfWT
j/GhU96sj11mRXF35L3Jbcg4NXDsXEHCgPHTXLzqVbpHaebItz69ivyrAc+hgtXduJei6S82Ym+f
K7vmHjbR2rWPGo0VgSgxvOv0tZfyECpvm5o1sgBOtXQ8B5r3O5Yh9DykyQOSmCrAuXhrPcyaOXUv
cCeSgA0buaQxW6lueacx27b3YSO3feSzSUfZUIKPI+kB8y7K/AanXkjbY/3Ca13kEa3rLGrgeoRF
bdkRHe67Yb7HTKeM+LuVjNoj+48wWbonHbANy06FqS+st/FIeF4TkL8a0T+cdd77tgW+gLsjV18T
Yl5ftSMbmgp/OWikoLgaGZYbzV6iGMHPn2U/zMqHknDI9Lfy3B8vnCVchLbo/dJimciqgH2tt8oZ
ro1Y2PoaRTUONKfVCBo5t7LiZ73VUPuafDwmY4q8z67JHO7pU64RrNf1j4Kjsuw4g8+sMQXrt8C8
gZUvvefCpnKpXj3cQRHdS3AwW4QxBALkFvPnjwh7uKl8Ikjog9l+h61iHXb05LzVnvVFParnv7H8
riywquoljRED91iBOa/naIx8BFXdggchDEhnUjfINax72v2IzheIRhm6q94wbxp8jAkBFZzuZce2
NsWv5nAv+ylYTz/cTmyzg3n5y4tR8zOrwPqJULz6mAJaQ0BW7xH2WtsoA49dyucpjPYwC8kVmz9u
wrxBv57TmvAPn6MyQlNv4dhTHpgzrhJPdWt9ltgiymHPbv7VZvuEY7T0qtWUux9dPKSMs+SGyo/k
t5glK/ROMs8cWNNoVD37MgQMCxj8ThJVEC+jgVF2CK4123X+Rd7Lb2/Qd2EDC5z3mokshvm9C4Go
aoCci3eLvrA2lj1qb7skLDuDnXOryCKpsRoWGJHKpoN9KZ+K7HuycbUy3q1ND7cbwWhFvXbwLsgU
wr67j3Ag6qyHhrRcV3iiRVrtRjuiZQ1XGovtwjgk48VXzaEmPzmtxNHEnmHlySK1j36SbkMy0aHz
fZpds09dEwhGSxbqPp6D5+xrIQxWgehSGdAYXfpPY6sYC42bByJ6OkcJH2q+s9JG5IUcycAR0zN2
DGNr26tsV3Xo581xkyKZJDdmFVPvOUgaDTfcFDVkrar8HDv5ljgjIq2fnAmkDrxW+sYiaj5ScvQi
m/Uzh1XiNVfyyZcmW++2Mlh7TieAbk8hA4pSwELo89Osio+B7OUMHEDWXSF+EIRzd22a5IZtYqMv
uUxJCTYPhtuuwQpU+ctgtHPuyO8cljxQz1biOkTti07Nk02Soq7ZVJ6zI377yUrK1ybo6Sve8O6B
X01WkqolL8uVbnW7keLEa3zIaY9ZaqZRFbrkKxpUdx22tbhQu94ZD5ZwN0WXbcq564FZRzlPSgwZ
Ai5fBzty4ogjMOtZLN7ptlCliHWEsFD04T1UD5XqZ9tDBsxMrxlJWbokaAFK6sN0vPqCqBw8VPhc
d54G7oyza+RAi3D9Zb7xMLDZsp8IW8I+2ZcZZL+S5rfO4nzt/88MtVcUvXzo3cYqUFj45OVO+Tli
sGVVK5dPrNC+2vTFciLA0WypCDTtQ8AgOANHcSprxoFV+m+Ip3VBs9To/sELwo2bZOe+yvYlcAaX
x604IAowR1n1juKUbqC58vAjNFIWormuna5W/txZlCBuyO6aokqDQubW1IqZd2qUf/RlfJatu0wG
+jYiEEvMrmx7orjaDKW5jogoTIxobSFa9WKxNnS5VyEYNdpgwUBA5ybBBC+FcQQ4m9d3i0LCe41C
7KO+g4SILIeCpqfij/nLMsc1wkWPD79GtsUKcTGU+bnHqakA8mQ+iQ1sDX2L1QBFsWS7sXNYHhTF
gFYQ/z7tupCCyJJ8k9V7Fz1rgsmqgJll43YH8gHpeOPDpXEkPJbsLaBBDauYq55REfdTVsQHl2Qq
WakjhSSKOv8UYnaxumwVhOyrNLXVR7mtm2JVUJcD20euW18bX3utcN82bAUGDNATo5Ix5Sz22xWL
/r5jFiICOHP6yoefIrKeb5it7MrknxALtpBmsg0s5iq9vy/IO3IcSE38oRwLK9nDachwQPrJM4h1
vhF8dwU6chczqvXjl59ECPrRm87EIVNi6YFiyIBLefmWymgT+tOb55BvFfTcnfRBWL1t87sCFBaw
ze/FPc2WsUDnB5+ws8pFP1Ec+s7LZGuMCIimsYH/oOCYtSJyZMiVgeMygRF7/bpl8Op36qMhWjNO
0TWmFZ8CUmfYED7wjwphBXKDrTUhZE8oxfDrWFFysB3v17S+45yqWmk3z3SOvT5senPAnK6vRkr/
IdDumkcwRdMcG/9fO/6m4bLhcozUXB/pB+lpMNA+a/s1mryVEn+986fZ/lXQX8zz+rr8Zzr9QiGT
GBLBPNbcly59TlKtQPAtTZwmgjlByl/VMC8GbPIhZXNMOxlzRGDj1djhQnUDsteii6shELPvw/pj
lYA1kSZV05Zm6O4EHoYwrLtMiWsvoZP3l3ENtMLtp3eJ3KnDNNrq4XHECVMEwybQGGyW1l43m12R
BAebvepQvVr1qR3Y/AjGgL5v4chmjYrdwYE0hMfqhANvqwsN6YZ3gRUIZxtzJaU4ioZtanXPit2x
G+NZCDHOGi5mooyMFH8n0XroAslom/EvJfWqSqqvaRx2ksmK25UbZ0KTJluuC572SLYCIASA6M9j
Vz6km+wjd7oogxmaDHcWNvAcCnMnmFdO4aFDNy1GslUdkAxOvIHFvBmGN+WOd4o+JqRiFXsQa02k
EFYOByK0M/QLCQ50d+/BmhGY3xUWzNYnPyOvwCwODIIUqlSWswiSjVgHfF9fR+fU0jMnxPIKP/tX
Q05/yiPzoljytYSX1Ew6k6ncZIV4iZE4tJ6xGOKfUL2yJd9IDbsEZMe6rFD/zrsHWDOdA03OPFT8
aq3GOgpOjDXnoWHlYnFG9Ih8+wHKSqAjKY9PdRHe+ehP4xS8uXbMPWE42WLQHzpTeaN8MGzayhz4
KoKogh1VilhLK39zQn9Ib94C7/0biw0M7nWAyC9oPugEqV7VE4U+xiJkpuc+oNQ2HRQxGSgjPLW4
jBKI95E85PpPqXYVdyPv3MEe3btO/HoFIDodeAJznCFdgj9Nh84bfpuYgT32tph8loBcSl1xSoLw
HalbXPuzKcJNzmZ4zHG2DiyW9Kc5EqeW3Ebo+YKo/M0G8jsdmq6kTtYjvgPBkLoLqEc4flxgcrrz
r2d8pI3q6MNFqCAdFKF+E/pM8aSlBhpnWzdkuXhK44UBar5p6U7REtjogyPxayP4UkJgtSyxdsBf
tcyXQVSbeQqbGU67IeB2dmOBrVOwL+5D8ybw1obwgPxxr5fUu4LLvoDdwmbzOeBLLUv7QTrIKyLO
i9/gzXHS+dAOoemFzzQ6LzKChcfirzGXkkJVI7iHFdmTLphbGYwMMoabfmBuhKYfB87jcAQT2ct/
YTavcPmP2VggLNbOwDI+FDOBAWFfZaNvh7wzaushza+lx3wpGHcR61cPE28aZXtlsZlrKnbN6aIh
HqzGcaA55S7VSefDYzr29NaB/DGy/lFx3KSaQcFloX8z5SMpEThSX+exmlkvLMDKg6muGZyTTHUv
yWSt3Dp4V0Ad3Tw5DGl97dgYiDHZaRVv25wBUaKXMeNX/jO3Wn6V03AMKslAqFgA2V/lPZ9qQ+wU
PD5jGFc9239jNghJ980KaFyHYp8BiigT5Cmm99ckdohmtQW2I6/EEIZ42nQ/fVQcN8QRICgPp2cr
BuvHM8yVIPwrWxW9d2zxiompuwcU3tOIbyoG/1MAycvXfDI7OSh8C820Iauegp3pt+6ItTAfjUUF
pyv8BwkvhFOjlzMq8RZVF4xmXuzsij5Hr05JmOjJmSSHF6v/LpJH302H0uJ8LO1nzxTcPd9zoIsN
lK+wlvqA5Q+0s2i8wzSMO1mUwOQ8fdU3jJUCLPuq88gLQKcoGqhE6amBsuAlHrYHyuayvBkZgpYs
3Ahi9uoYaYTL/LRpD6Z0uEIUaSYthRpNg41i1e+yezE6W0cg+HUAEJX2PkgfwkeKMieJEIfQSu+W
g0sq+xEPwbzoq7AgMpFCwaVMex0bx35yHqpqtrVpnrrQ3ZjsHO0sWOii2JdyWFtVc0ibHBkQEjNG
lv9KPz30Je/hfAn2Nd7hZG0RbGWOLESks+6L6tHHXyr9nhrgJmW+BvLNMcSWKevW5qT2qeh3YTy9
+EWx8tA9swVi8h0vrAnbF85mc3o2mYH5rVxxMaNvSmEbEXWpfzYeYere0oVOWgp5Mmr2JLHYtshV
0uQY+lwmqiPD95eXAkMPCXpQjIeJFgo6I3Hu3MH2SUVgKqG5d8re9R4sRZYwOcSQUpdocxgbjrHB
GdtfXXb+PfksQRhuDPKWMEtYcu4aZpersycBCwg4KxEWgAGJtiLvcZd5R5A0TZdffMSD3LW3sW6X
fYadwFbsRih9K4BBk/ad0pUayDAtVT4ngbuJIudH9Wg2RL3VrYkDceVGt7kHiUT9Tr/FGiFh2dai
JPksUMYNiL0n0e+LsEJi/KcaFPkSr+YsRWjQvuhFd04F9hRdnE3pbuyqwMk17Acb7H4ckAbB9luT
+rHy/J1vypXd1VdNdzDOQe5goipHhSHt5GgnMbmbVgdr95Hp3SopOExRKiZMDDsdS22+VTVKWEpu
u6y+0/6zQiKdeV82o23Ys3dvYr0t8w0BciQ5J8lnzI0chCOmnCE4BD0D2qj5dpzgVrB+XyZOi8XH
ZwFv6f1sQ4oxQAv7IbuzW2RH5cWLIb3J2VKPKdENn0WZ7FMcwh0bICAITNj41vqe89G5zaSTDM5f
HG3z8j2ZooNsLhYEmTAej5g9NiWeBs8Zzkk0YenECYBo3LR6TN/1Ihoo/2awQO9+FEgGzLa/j2N6
kL1xM4jaEqp4WAEzssFZNeiBnkYBTxCoq9OjhqSw9O10dvxP1yCYgGmkV12WaBmLP630Wfb1zImi
H73OKf96Xrq2tcHmRMM7KjsSkRRzoTp0GXZYlU8Ulb+JQsKUSLSUwCvyIt4ItChTeSrH7GLq5Fyh
Psmi9MUz4BDIY6xC8FV1SgRerFGMWM9F+KsySTeLqC9gS1PayZoJ3n7AIdnlgFxK/S1ImWKO9aw2
BoIB8daKiYJntWEPv63FNB1a3Ur47V6MDtOfYhOPCkM8IPDGOJY1fiEvX/q9MtDRUKVN3jHIuquF
BDjiaNNEc1Kucyni8CTFuDZie9tnLfdni8NCEmFztvPXyX/RRsqZQZ4bV8f6j4sgLS5Rbh7GoN65
uLcmNMa1ob1orsQqyWCYuEuza88xxOkqgMvvTd5uVMgaTcDW88yZ/IVYw4JJN6VV7VFBVg5nWiCQ
PIjRXNTpIR7EourevaTZKJsrEnpcL6tFQzJiyDHE78eSCRF3kBxmI3pZCMi+xob6fEZ86xxdahO3
6c7W7JPGZd0rxVtP2jkYqTAFKElOkD3QGc56dS75yETPKxhMopUYJgq8wF7U6awlRztnRowXG8zs
HOC62pXidyQ4wmCvlkRi50FBiQEWw58hwdvctca4LTX+k6mByQL9mQ3/wpcAe8cA9Fd/CaSrLnnd
/kOEt61D+zUow5rpAr0Yplz0qT0KR6i9rZE/3DnaO0Ks2SKjiuY+GPdS4/VnKj+0FpjLbI+zi8f6
ldCn1bPbRWOvkejWp6E1z53v37W8/uMoOY+VfRqj/J8lUQVlaDMFvaIzQZCK2ZvmxMR3rmcw6DEY
Vrb0jSk3BChV0LZy4t52Q5MPuv3OZwF2nWJ/NHzn0MYFgF0X52JQBq8MkpcqV3izgAU/cac9tQXG
ofCz09+r8VYW06bzY/Z0hKX2+W6Ob6KnfDLNYC3l+NeoilOPUrWsSmI9oaLrGdUx90kHCR0SORqY
mh5wIs0gjtKdXiT3Sr4ZJm9MRfFgWhKgMnwkHyqTRCIy1KTU9nSumss2PKzca6wByjOifcdZNcJ2
kL06WIl5SgndAdNkoWbnTx4C4utU+TEWxsPyiMSm3ddSuUsaCwQJ7Epftzepq20ZYC6osbc2VKrI
FRuNQpjx3ro3+nuUGfN6DwcDhi5OXC2p92E0ssBwGDZly0axz0yaW82Cbx3w5Wd9vx45ShXSg7G2
TjVA/EbmX23T73WHVju1l1NSHFO4eSbL30z75+f3mDg8xrP4tDHpGBlRvxMCH6KPaL4YGOLmt1B7
ag3YRtycWYSjs4juLVk+dp4T2Jrt46DfuuV3T53f1tOi624OtQ3dCs5yhG9NfC3wb+FJBUTzcPPh
PZ/QAvXEnts3ut6PHE9fqBsbE2uylhRMe2q4x7h7FFxJ7mttBirQYXXhs2qQkkWz8GPZA+r0LTLB
nOa5VsU1jvqbk+lXLYM6PJlAScA9Cuc+JP2XrdptMW5d7JFlpS2LlhrQJoFD8z+K2llM7GZdBg6i
x+zJmCoadWQJIz/pRmfakPyGmks00uwTEOEvYeTXbsR/3urua190nzXcsqegngHp+gEWJ62Sgms0
ZeYV4exVRkjitQFHn02JoqNXK0wHfJWLe0t8ljikEx5gih821weYbxMenLJ4qZ14r5NwZEj/BwL8
M4t4uL/q6mEOaS1+mll/KU35UppErpBrZCCqRiFy4WIYmGQx0dJQvobpObXzq85cLxprjUm5v7Gq
/GBnJH4WtIc50mhkJrbmfVYm2moh7lqjH10TB1uvGkKOwo2JJmYyrZOVuRsVRJvaQ0qEXMfuqbQi
4w7EH5IRbDImNqdBMNnMHA6HNmD3IUJqCJg3Rl3dotJa68J9zUsamyYe1lWrqBEtVGXkraT2p4ci
AG/XX0h5QgTJxWkDBxPtiPsZ5noa6Ta1AhIWpRH47gOoVnP2UBuKOX0b2ogVsbWoVPWq1+rF8rpb
TxPKQBP0ogEYbsiRsUNO49lvaiBNDYM7euFzihBExAFTzPrZ40ddaOn0NHiE4rkqpztMNnrTrBxq
2jrSLkwtiAnsYAtjBRz7t7ymZ8YY3tHgh0YHZImyL7Y5FJsooGfp3+g1/+hQ8QmhMCsLhmMlxHwU
8kwemdFL61GyrkjwXSZD/Wt07D4NclTKaTEkKMnV8Gyw69TgF/NwaJbT3RgMayfzVsKy8RjKVeC5
hFMDq4Ayq9OuIJJeThAAtNZYOnh/JJRXC6mKw7irDeWt75JumbpzNBhalcJ7z01wgZQdTl2zf6q+
uGGdRRq4u1Yv6S9wioeDF+Ffn5HUtMUzSLtW4tYlaHYL54QTjwBcHz9ZDhjjX93CyMres6agZDOf
K2s81IVzKOrpVKTJJe3ijZ/CHTMqaxea9wAWkNkghHUYXCBBt9jGLsbKQKAgDWfLZOSlDsxFPs8Z
veLIwvsvKcDgSrBbeUg6XDq1R5ScaOzT6FQGINQzAgASzWVPhfA15+xcTbV1k5yzgZ8jqyzwjGJJ
xnCXRhCqctTQkawOWtVcurw+EXa3LiglgEaZ70WCXKKIWjb0WrzIKxc/rgNfw1jlXUmfamY3p2fa
2hdnpmIn/C4YBfRHZbQCTRbHumzpnfLIoZdMvxrTKci4cNnXinJva91bPmbfXtQvp8w5NGZ4ZcTN
TAk8CymTwH3VGvf7T+extm9KAhlrPkPM2vwfCRHBlvm7UUx71cZ/mUoJNNMOMdp0u3B4FcKL1SH9
5x+yvGAi1dT+WpeMilJ1sCmJIhdZYqmxgAgYvtf4EjkgiRkxoLpN5AXXMQsngSVNBZS0LqVYjitb
L/3vNs2e0fdvK3IMlIkc1gj+RNy/FAbg31ybNnqMgtkbrXvgGl+dDT4zQs41UqYFnUSlSCUNanys
mMeQJSUnx3saWiadGayYzG6jpSumXW/2xFBjKrNrFg0efGL8PD5WtbLJToZfHJ0h/RfLjrxv8LG5
Klax0RDuZ5frrCdiTIv2KdHEXDf5njoVVwPSD93dZfQ0TvWRoA2sJ3WuBHxrCQmL+ZaekFyfeAtL
RvcyFhvCfinwoT1bJHaXdXVndbgyYHgTsIQrKRAvKbvEyWqXmo48SHdOhqC+zEcsJUa54+EhItNW
/eyMitt6zXjp0E/GyQ+Ry1CwVll3NIR5y0MO/DQ7BrG3TjPxL9bQ9ZSogVyHoHWjVrjCi7UHzRDJ
DV5Rnd0aNUrvoiOSaFSZZhmI2JKLjbDsaWQfmkoWbUzzECDivZ+m+yAhB9ZKw4gv3PVEdT0glNKj
8CAl66iYzZ/QSwTFwy2smlPk3XQj2SnRHcLQ+iEzbJU70aEQXMilOBoNq2+TMCuJPg44pSr8xeAW
H4EX3Es1okqzn2OPPf3IQp3oWzQnAAoQh1vZeyqn+/yo8h74m8jXfAbYY7H2sLaKGV0qNWC0Vf8q
H9BCoeXnVuvOASZLzeOKiMyjDcU56qZNFHh0MAaml+Bfl4PbNizTxOA3ULOhxQny06DZ95o9ltay
LDFwFg4u5BE0FE95kjDrdumTOgM9AoUW6DXjMOpiY7YohkZC4CxukqCxL+0Yc00BSxnElaDep6yz
l+zNt05CUht18lNGXGemtwDTqWJQkHet/uZ7CPTZJxNT7eG1w60EaTh1qpOwGWzkmN18m/52oE7H
dE2cYmMvgwIzyhimz7XACN3YqPOaDiNkNgtg62A/ufI1jQi1w6I5e5wQqexqHD6V0N9Lfbi3zqxc
yf2N8KZV13ef0tH4vYONlMEpgbeLblFfVri64PVctZble+1Yt8wvt80Ef0tXe6etLxPPPbdRpaTA
oAMrQKLx49qgr8LxZpsudZeRsdhLXtuCkavjUbL158SrOQGzS0uv5gCGM/3s1qroLpxgP7bTazpp
LKLw3xTxLQWbkFvAL1hds4VhpAy2TgC8J3IOOycABqwjvdoRTkiDC0sGfVZ3tbH703WtXTVT3fOt
G9krs0+ONsHRhgc0T7Tep0sPonHIB63tQYBDpTn0P7X7xpnxrvvtTXcZEBMQYus3a3IWYU4X3mvX
FijSSGlqO9XFxcHkZMa7M3ovASO3lGDwki4FBcDOqC5gZrFPVCvTeo3Bp3D1wKliXYQ20Bi10zQg
puh4Y4pUvoYsjxysKY5V/iHRegtkhG/z1e6NCy6dP5OTOA9vbKtPZWTv7AGuf/hhJ3yfyEFym5u3
hBxs9c96iv4lzOqDbg5Hggxxl75aesKGM0RfFjvtcyTnmBdU4iokT4D0Mk8wbLcQgebjd+mzAcLb
akJr0TAFsgF+GUZeKukshvyh2TWuu4ReGlxcaew6w98p7TeHD9g0+XZ0gKIbbU2xCgViqvnpNrDa
Ove1zN+HmEekxkfYoY5mSqoDYskTUpQxlw4Wg608IGeE4KaRW7ydcNR5KXQieCFxBggDVPS8a5g+
wgi5h+/82TpnZQbAKgYVSKggYHTXwg0mviq64R6Pe9yPRE+3z3kMarzxjhgeT37vfJpcC0VvvLtl
9lTBcejd6HXULRLbf/oqf5UKwHXfwMpEDsyuSM+6jYbPSYbP+tThQMJKZnooIOIkZ2aa7HNdY0Tl
zXSxVUEwlpsQCOIQDjNEx0iAjNAqsdWcFtQiq4yQsNDBhwQ1UanCpT5HFWo02w0vvapPtkJCqrc2
Cckt8Zzs4NnBoGrZGGF9CHHXSuvnP9LOq0dSZt3Sf+VoXx80EBAQHM2Zi0qfleWybNcNKtONd4Hn
18/DHo3UX3WrW6O52druKxIIwrzvWs+al2aL697g22B/9l6P7meq2pu5XMrUKAyySPqciPA61dRT
huFjQtw8e8Scx4ZzVylNN31aB5AhbNokMKYbeq823qC2jj+bqkAqySv3u+ma1I3tiFyNav9hQnrd
xiQnMETMVj2Din8xNLlY+MJK5J259JfkReOiaFgv8sk9zT1a27agr0i5IKVgvI4SCHBOVxEBMBDx
V40gptM8Zi4swN3AbTeM9yyckB36wd6bur0Zt5e+yaQsDNKj83m8McYM1FHDLi3/MJRrnoqKbpk7
YAQuC7Siacgf7v2GvMEK24bZzC+taZ911hyqDvesYHOrmx8YNs5RRYuVejshTz46nkz3RDCUPlKW
focdFL9UJr47E2a1yTNeNWp4tn9ufrEMDMUZB7UDkoURkEjRU9i0bGoHTJHnuWiIDPROCErwHkTx
jV5wYlZN98scrp2+OtsdZXZKAmAd2sthhBoy5OLISsMZZUJAPbj0GAaRXgMc84BHgG2f8/ndKKsb
UahzlVCUr2t+M8q/uySvTiIs9k5FuLXX3DkyOhpkqcs2fWrAMQzYiHJi1pAF+N8klTDNdr0ZDGBf
MWdk5UAFzlwXmxmue3L9lpgGC96b3fLckxoywGRWhzlDgG54JZJ8+yo283s/rN98FPKDZ2KIsPHT
geBygXcRpeXaZAdnMQcMK/sEQbye0x+q4ZUa6gic7DwOxRuVg1tCIPZJxsLcJx/wkOxt5zlIzYD6
0T+irM1a4tOkiDN5SFi4Lwb/zQHQLKEUaAxanqw+Xcd66dL5SBXyTo7VLmyjh0rNW1+MJKoa1LrC
XmFNC49pZrIbMnCpg6ciSGQVJO2DrJt7W+Y3dQmAkp0qihRCi1GNJTNR7BgCRrQePktnKpzXpA/X
dSbvE43qeWKXMIGEStIBVR2q1NEiN0+Re2hhD1WifhCx/5gJyNSq8h8c034k3uH7QJljbBTUVEgR
XnQA4HFypx6GmeqOWpqHkQ8/zPJTWOkr2lIbZeJx9YzrIVArZeE8N9t9EMO8S5i72VRjR+UI7Tov
mQPopJ2wuE7DOog5yPUSEzd6O8uNoeElWKZt6IdBRR67EezTMroUZnozCes5LYiGa6wt0QfQqBYU
IghX26MC7CIxqHp97XeYVEEHxlayHrwbCxbiSO1HiiWEwdR3nV/uWO630egetH0cpLSAjGTOlWtB
ayuiW6Kjp1VPTlVbdFsxZuRpUdFElWpN6M8k6tth1ORJTMl2siXhM81mzOqTndLy5jZJaI1uuwyO
ZWCbG4yfKfFd8C3FuJwaCtoIldEtp68MAFZ3Mw8gYBZ1QKG7Z7eWb9PQPtuoeyYrOekGZLHvRgiP
THZNZCNLTn9rMUHuS4352GvrLJP5UFik7kwWSpsm1URkyo++U9et7h5GC/xqU5jfRGO/qJwzYL0A
wgdUpW6J38tvUqbTCrX3GJf7ppi3uqRZK+J8H2AkHPPQ2Q7andd5FD22SuB2Y4oXMBqC8TGZske7
IUuEPj2TkDIW0gyzVFN2BxnZr0PCeQzc703MjnxrDf52ZiJyDYcdADQnahLlpsRbcNFY6XsZuh//
rvCL+SW2yYwNZ+NH6LsPlek3m9LAVkoE5kFl4yURfVdpPL8pM0DgMqtHleNTb3V0JFt1N07OE6se
BqgRwlkZec+dml6rObyjvrfLSIysh24fcU5DVNndQzkKQJgG664oRjj08I5MDMulXZ0dN3808t5C
idi/UsnN90vSfK8HE8XVcAg1k+mglnN1gqyjHalnQS2m60IZN09zDIpmhV5uIdcV86oSwaZ1hocy
TzCOJ3Ai+paek1NgJoxy+8x+eMmYq+5zV9KzRcrU2JfxoJ77CXtjkKbDEqvG3NZa97ppeYERHLEq
LK7cVF072SBXbCaI6RgHGhUTHhmwmqZJd9brOUEkiwG2tq1z5Bf6NCgA41z5Y7Dp69bKfXJ7epPW
wN615ZR/YfjlUw5/wh+gCTQjD8E0DL21SGb104ww5KH9NHKs2APuF+A8QGxUV7+jEHmIzclZG/UI
wVGcjX54LZIK/ZfFWdsJo304pBSSiksdIbmIUbjP5BPmN11QfzgO25dU4Pr2y+GqseQ3Buo7O9yG
pk8NFomfxnGC1zqqCfeBBDBYxVT+oCA8xE7nXUtk8HinMoOlPwOF5iUBirIYoJPIPOjNndmbw01u
RezbxyCib0gJPc5BpRTFrqDSG8fpjx7MnEGWV853WnhkBgHJNCuaSx60Z0UW91VYPpH6uJHKPzb9
u6ZyEVC0xUobB+z9klcA9nSaEhqUr+Bl7kJyuf2Cs+vM1Gtwcu+6hgZOwTAJw21RYV/Oyiuzm948
0s9SrwIu39Gju/Et83pshq3ZlTdGgnMF7VHIC+Pv3PtNe2vW8gJKftVMq6a37qapv3S9AcL0G9Ss
tbnINmhgz8J7c8L8RHTwrsIQ35MrMCC6XUuSJo5NZOW7Gh0diaPtu27q72yIcffZ5LH0eMk2XQyn
soma4jjWLq1RYEzK7+rLESfnbW8hLnEa0GTUkxA/ABbXlTsdvTZLzrVbV5iHS/RYGdml4W06g8YF
5d9WVGoJJHAJju0WcMfIBNPiWHE5bEamfzaLAP9vKX7kM/2uFK6HhooC4Aq/0XS2kZuh0qKtyiM9
jZxk1HW1yO1fmX3MfJcDm9Ev7rDu6ut2vrbaRXrCAULuE4LPUxRKK5B6fbLzMmMDxXSV9Pfg/CO6
6IJOSv04ewfZvNjqUJdELuTlRuliHZRvJaj6xNgK4NkjKVBeuAc0ubbSfBM0sAH8NaLhARsw6T6d
d6uGuw6FQvOKI5M+CR2fi2p4wpBK8TFut7DRqu4KnJVdgnffz7TiltiMhfvPGELsuhf4A2ibRsW9
PdE8RaG6JCRc5/2OAzt+3xRFSBE+h5CwAxct9nlsNqqDgQa3ZwayAMunzPDLIuGMr9kwZpz1bXk1
VW8xvqoo8Dlq/jAATxImQCnoe4iPqO/zVYK2zrXjG8qafLKc+JlNPXp8PsPXDpNVommRGywTLd+u
0V5nSP5c3IYx14yxCIBDQclGwRfk5ltPX4tkwvZka0jF5aH2eR6Qp18j+9gaz3TpiQMzgkv7DtPo
ms41tXdyV2nbr4S3y6GdOhFEYAyB4aEEZw7/Jn6eXHc/akRoF+KV12PVhB+rTYnYkuMbOvjLkaq4
wyJKe49TVhnfLI3/un6qSA2I6ErTYSyJ6y3ZHxKUAeSdPtshKzaxgzKJ/QqHbpwtLDr9UnReFSh8
zfwJnrPFt0BcmdLfoujIMO7aHVUTUs9kfxz7LXqfC033LLow2CsV1ffl2TaXVXGS1gLSKqtvRXKw
29sGQkiHdSOmurWqR1oj1corrvrsNrLGFfor67ummAv2QNg3BFyY3fs4o/e4boa7FKyt2MnQJJ1s
xyHjwvr0OMC7FIQtb1/qbY+GJ1k6PMiT02uvOONx84EJcpyNYL4WhF00/OnnFC1DGx+XHj3GVaSz
hXyq2/NUf69SjCTj94rEA8XBwqfWQ6yY5hWm1aFNrjmVaSwJgY/oAIw+2MuiuHCovXDeQXKSXybT
cLZgMJaxcXQ5FOCOYRnEmHCp+EXzfZ1dFj4yUo4MgINq7gM2gYdX2H3GSD87Z63gGzw1WCCNTeUf
jO6g248uu5mb82xfYv1AGspXEbJ7OwN6Ikohp95m1GtrYg4O4I7O8BKzB0H4BJgPmodUjjD9eIAt
3jA2NNETO+KlBj7vB2cTh+uxROy9n9vdGLKT6VFmXwyVeYFBhRMqWvfdIsqi45G5rA2MviKmpox0
UaxFQx3/DP/BhlzevwXJvetd5pbAq+jsiwWX4RQ4YLqNomvZXPfJNyPLdvMC5Le6C0I60MmI5t+W
1iWSl5N3blxVMKBq/0ovw49airu2yh+2eReXZ3P8hj8yx62KCgEQ245JnYCPNHpL631tP1ITlEwk
o8NYAg+Q3vKf1q6H96VE5MgBDltHemXG0GH1KQ/IXl+btJQqTslur7Z+gxJlY6EuNd5kH9znYtdJ
/gD2vskBbs2uA8cdTaeLeLqeaEhxDNs0EQK6HlR6dY/Xdl2buC8cGkgxOVMe+Y07OX6DQrIFFrBS
ON9CyQbG5Sx5q+VdGW9Cf5cAYJjFnT0eeioe85LS1jwGKGTbWbN+7l1jaXh8Y+GN0rdIbesRtmD1
1DhPJeIu4yFPF5IE/oZVrqqLOnQ5Br9DQov7bQL0020vXdaYhWZGpCxaB3sP3YPsGmFsBGwwASCC
s+MUg1iBza/2bXkdi+eYWoKAK5Nm17TEUJccjRmOqXnTsSCPHSlXzrpvP0CFOu3lGF3RvE5LFEqb
bkD8HtOYWbWM0PwuQnPN8ij8Tz2eoumzsd/ApdbockuqLOl4ysrzMAhUtftkccGOx3oCtBddj52+
C6tTNcwr0tx2aQJIHw5jcNXGz2H06eNnGJNvIZ8V01YPaMKsTp3YARroo0e0PM5NIm9JuPG5cwBA
frm18BaGPB9tP9vWD5OdzLz27ReOsI699cSlOd5AlURvkI/bKcMfczugBhyYjvjEiLWc0mcRUiok
9W289Qr2tDyR9FBzrCJRJGug1zzrZcGg6ktd9CJlfJfBlj3eQRIzFO0r5DnTdT08WpTi5buBOSvq
yCy9h35/YesFXJABa6j8u7C5LaatZMceAK2DHWy/NEQ30RzXApUnAnJ5xOGS65NG/WcA/wNE2rX7
DFtyPvtM68fIumzlhzZePePQE4WRkG0nHbouG+u1wRVjomxsDlb8aYGQ6fI7o3maDRvnE9AayeKB
04W+a8FX4RCaGbWHhmxYw/Cf04mgDUCZybz3XJDRFGjZOkfh2nKekhIGwVGrZjPYT5khEJYdCvel
bW4rckrMlwJ5TcDxXBO8hh6tJ0ZnWlgQpxEBJE75QpDecpZxurYhW7rB0eDjhRPEQW1ts8Bk3XUg
0ENR6GJqybfC17umAGLPiIvPi6yC4SlCG1PCfuFIdTAcKQFiTa8G5Mz4HIAc58eaM7mIvhGtVmZH
DxhnkpwT/7GyUHCZj6JfSlZUbiOfuJU7E7wDLXTYBXt6SEy8r9LMAGnZKPivdPww5i+e/9RpWkJ7
m4acYiKTA+vu8Cqpoudg97F1cNqp2FReuVmF+KhbEwi3bZVeIURkZoBoOZ26qacTU+3alE7o1vTD
Q2NP24mqLadSjvovJeNQj3tw7bu5yXdDce04GIfta1XIfWMAALf3rYNoB9B8sne8l4W1n0CuQzum
vRcrjTdIF1cNSlicuDNBiqqkX9l9WOpaYn9Bmk7BCcU89l7WP9xRGuABCLRO3RvhWytwa2HC9GPo
GyPuXw2cENf1IoRyhycPhtMQeXtR1ufSil4D0nJULRg8i8kMXRMaAgu5uFIEINEHDsoSb7y4aDr/
ig4n0Rbj0aiN+7anSO7j5MgWr0bsxgeYF7uI1DkrRlUMIAUa7zfUuhz9ctigZgHatgwkc7dcS/oa
JhHwEUtPNmQb7S6GNGKvRtesrkpdCsiUAVoWP31AGwKEFxBUbopV7Pn7dpEWFVF0j16Znik6DzvG
/ep7uwlGA57z5tKUAOnGhXlg0Cxe1YG9k4G3y1RAmFmQfEfbda5KBpBqs/DQyfphqpG5+VSEbzvZ
BAcRwQSeQp8w+2rM10bcVc9JW2PWmiCzI2yd2Gv5Xfw++lhNEFEBZ5n80+B7h9GuFvbhjLla8gXY
Dl90RXZEI+cIEnwnD2Fh3HpemO6DvKuPnYdgbWoKRKTSvCpr91lZ1giuiCE35BUlttC1mMVhl0Mb
aK4VP/ciHdxnYpJpMHqDs3VHGTwhcaCpYLfgU0f6sdAPqd94xzmH6I9Gkv3cPF77BmadvLK95Wne
DqXTXZpGWK88h+gpb8BC7wrrmiIv56n5KsPn4Nua3cYwXcZs9LJcYJRRN7ZPITFia7USGi81TcV9
hY24Tcw328ZB2bF+IBrghFqtTC3cdV7TpCnpfOQOn6yIu4EiPmSRDuCfS3AKiIG0nI6FAtE5yQ9l
oFEHlMky2+ITb2p7Nwpp75Gc7Md4iSVKjlJ6QIj8EVuFw/3UeX892ulzTPEEn686zBx2JsT5k1XT
v8MVNi3EQ5bahu54qYBO6m7JMUhpUFUQGk3XJcOCTALMUQrDygQwPoiSHyhxSQQmwbWTZ0EKp5FA
YY5b8GUFCWsTYnLZUTwpv8WOOvfo/iLsB+um73dt5X0v5vQjrOmN8Nvo5oyQTxrjbYyw9jk0CIrW
fGvbxRpufIok/B7ZxmMpQaH4bO1t4yoj86tDJ9AIDeyuvEqc+NBGvHEjv85VtK7GiCRK5rjZPrRs
7DNHPSHcQfboF1f0tgTdddw8bX7AbbjtPY7lKtwnoIHjBC81qWyO22DobI621+xs03zKB3SSSH8Q
nsXrRAN1bDFPzC6+Ere45nAMDc5N7nJNennaPsQN56XGh68CbdBoOMCI1ywwWrAoFk70NvBs0oIt
D1KB2PVqGszv8GhGzBmyKeTwbtqx476FKZLUT6vv6o6+Gth/2yQVKzMJfRwwM0DxtI0spRVRlH3B
pqt0yyIV21A7JStJa9QziCWWZ9qykV1lNLcaH4wSxQxCVshK9Ng+4vMLo8oQN1GpJEDgNg/AFq7s
ovAdsiUbqBqsp56u0MGSNa8pZ7GklRnFrzlfBNha8NougN1p4o6xymqHduZMX/p9ijno/DBRXRLg
4M2NIDzKMfqgfwn4Z5fSgG+FnXeuey+H05UnGf0qdL9Bx6bByKdKfYsCFxEDRTAvqm846/YwREvV
pMwNHgCqpcnT8aqcdeoYLQd+wKIcGlp6EtRE5tmiHERVSbCulD3NycshzfsiW9deLge2HiEb/avG
JvYbTJvX29WqcUMSKobId44yHZKcVWigR7FulJ3DocM9F5FXjLC24EiaImXMXhufEvO0KsyopDyW
Il0K3gNJPyLfYKRzqOXH5AyzMuVdnHXeOszGoCGISAZIcwF9hAQFlFEwyxqRYD/Ye5CTJecBL6jI
1lh5io5gzsBD2glPofWBwFbTWP6Ya2GJVxutFbgdxejmeK8FklxAc3UkS1JUZTMETx3oE/UQFiqs
4EEGLvW12R2RqhG5bEg2V05Wut0PiP0lERxNJ3pY2nmrUgAtRVFZ922pNWVhM62z4TFtESuhlIss
HPwdEv1PPwUpSrZnE7Xie2iJegRd3Cdd92xRfRI7i3E1G4uqsQbhpfq0EMkGKOhERqN20o6DvDPm
pnqfE1d0CXsOq4RAmxtBYVrHLDBV/iMrBlM5a7P32CU4qh5FSutGaCq5JoPcXUT+RkWAm2NZhbpK
u6FVD+jwQw8daTu7yt9FU5r5NoWTVsL4lo4qfeC9vj2NNwOrHJrnomU5G2I7GLdZHQlC6WmojZIK
4+A19vAwhC79rYtIjip4afskxm6nWj3Fn7GnEoyoDWtr9+Gip8RmxuzRHqbemBYna+Nri5ZaE7I7
3HgRZo5oIOqe9qSHW5Iqoej7tEGsQa80Fvu2wEw+HD1hlGRoTVHi0UvuDDcGv5jDYkkF7Hjbt0mF
MRthGdvOr8rxSWLmwEibOEnqthvkpCXV1rRvXPqzVhvQfxLTOKcaFXiRBT3UobDtEU039GeQJbqV
FW34bVrtRT3XdFpa17AvpQVFcD8mYcBbVnWIrgoeT1dozqP4fUp2jG2re4B6Ggk+LSFP+NNTrpqw
MS6LpkuKcdMYQ6iaK9OWWe6uuyjUDS6dzF5ooMGUOdVbr7pwjuE8NbXzTfCjUbhappmbFIchC6bO
mo8tpAaCpqDt1UbEOhb3jQiCDCCrlTpVduc3ldnIjYEroPthUdjv8nuLfMKo/D65uLsJ4xBBTuc0
MuOCckIbxSp7cwInta7CNHJqSrylLJCFDTXmZ9A3Vung8J8ML/eXIN/G7Z6CdEjFtEv1IPwRlUgd
ITpmx9C3p0EHPQprRjRohGQUKOT5jpJ5i4qBuD4leJMPo92XnGkxnnHrHrpbmolhEzIW8jgJ6xck
Qk7B5gx1YH8VIH1BfNamWzgv3kNoSvKRRodG6F1kRqRYTLNXgNzvBYhkJlFkS/7kL3vMqKMAiHQs
vyw6heQdjZ3qvwsnkwR9ekTNjs9TM1bE9PrtJDgldXOtrR981uF8xR0yIJI5TOM7EI+lc7KltZQN
QI+wgidmMqe7KIst+yRHzbpeM49jMkxcDkR1yyFrQ4FRJVeGo5ZSoNa+ceppy84H+MYtKEP+4el+
buPszIuOk8vY17J/9ywxzgezjDPwXJGFWwnMuRvcTVQWPMQQrVXs7bnLfagibeF3OyfMTJBpmcEJ
15vzGNxi1UYuBdcxUfUZYYAB4lCVhRlTDZt13e9RRfotYNoE1xA+eTodT01bNJhKDUSP/oaKqROt
nVbPymQlwRv36s8V5VMGsk2RQdhIvSlJTHPyw5N5PmB/isNY3yMKziklToFBdFQoUlW/DI0Ts53m
HRkUQ3Q4D5glsyBAwhIW4RDTOEKosM9Hws3xj5ezXdHyFIu4zmtLdjRkucks4QrBXGb9MQVNE1gE
uvaUyCA7h01Akz4z3fHK8ylmH/k0KpfmRa+x8LLHRtTH9mqS04dR90TAh77xpJHtodBLkm72Lg2n
SB3aD2mRJXCT/DFE0DyOE5R7gAzA2zZhHNS0SCsAQLZhTBuHFh4oyxC+n8pmjo2lP1VxhGREhT6k
kZpMinL0nKAhVt0xILbmOu5iFCJln8EiymiO7kZL0QDPJXPZ1iaGy9spvBzG+8i3QxluoHe+awsi
Ak9GVOLDt3NWi7UKY+SbqqigWHoQLIKT4Ts0zk1TddGHj0W8o/8S9cGuNkIxXaLI6ptHckRSnF06
LcDq4WMcEUnZImAKMVifb6c0d+AuWaSAUr0q0wIfWiVSkq6j9tNmQF+Jpi6tz6hoNFstLUVO9caW
ndlBbFJlvq0dEyeYkSAzoS/HOexq9mEO3DZ9o6zLajAGZg3GbH0o7Lp2LutwDirKHKHVTt+DQHvZ
PrbniZpM0Ya0nZXBF6WDtkFimLaOJiOkZTNrOHORPEY6L9pHPtUyWQ0N6zeQDKsbrpm3p+SIkiJA
dDnKcT61Ld+4NXpVuG5aD88rHpXuodAOWJ9UpaMgjUdBIxuVG5M+SAuIUNwuKhl7BmRXWR2HcSD5
NachFZ3ojnYtbsESdDmSRZQ5birj4WhLtooXo3S86Mosavo0AzXLfqN72vpbJzDNzyS16bxo0pqd
WysIUv/OotDKfDfXwOu8KmvJaycUK9q0Zq69tzkWKZaPwhv6O6qwmb/LHc9Dxup5LXOTThWSttls
J7ie3AFgTXQg3nqQiY73cSPm8S0YRzfe1kILoPdTmrJz81vxEbm6/+z9smWljWwCAayp9wG6FIN1
zc0kN45woposKKb6tdEONE4mD6Ed+WvaSBBoDCnV9BTwEAXD2aA+57QAiCdU+2QFRT7RvQLJ1oU3
zPhjM9NDCThRI50ufLeU6Ddau8ZfVlaDWiqkbnLtePkoVxVEaHI8W7d9TxvHIQOOWkRPxprKM6pB
VuLvVN0hSDNojltnEYsRoYKb+s55jmfarJaFbuomhcByI6og+YZZBLKK3SYhWPo6n5B0CDJkJMLx
19rV050XKBxXQTSD9Z0QXAJhniVLHCerFk1EXRKpFHpErtclLO4AY+172Yg0W42iLPjXqZ8+0cV7
dJrR3afbBFfeN1ME8s23Rlz7dJYJ203rIcZXEjJRwSQQ3TtEMgVFI49Qk05Ukl4m+qpn0Ij1R5xV
JOzIqogw1Om4RGOGwRC6vpN0QHWQe5LW67gRdANjHGNQ/YPUJKt5AtAkGIV7bbozuXUtljqQSODm
lk077ExD2k5GeVJBYzT0YEzriVmGP9wMOZwcO21RCTR+SaWReXzaFHkGIYwdGSEzcc3B5iLUpmBB
MhT2xTKai3BTsM30L2LhSyjzOCnMDeZOAKtTFNOYaYaENHoXHAQ2R88segp5un0YDTRTmzz3gFJj
8ZHGltncVaek981hlciw8A9RKNvPedZ9QeY3RjM8h5PkbMS4MlipHcSoRoRsAUpVcaxy5UGIhqwL
NG5I3ejMFsYBZJP1NnDgUpC3HDoSSguSJ4+cyjQCQogtkR2ONCmSbqc+M+tH4EpFu205h6UvDMii
ucFgVMRr3zEWEUs05nqvjMHQb245EKCqpmaIXnXX4Zq1oIjHn1kI7W9bdhbCHWBnkygIy4DVld76
UNMY8zOiXUexXemxsVipW6s9wNUpe/JRYaWsW5Xbn1p6V8NhDMwy+WD5zBgk8wSjBu1bH7F7Y0dg
BKc+dpESXAyc9Ho2hxpuGmUdCIE9ZbKFy21N8+3okL7LBzRPIxzchr1870pR3SnteTYZA/6IuN2v
O5TpKfK5cVVCPqI5o/PIZIvtwZNmoEfNnh1iH39WQUBZInE6J1+McnN39ILEINrXJdeBggw8CsrQ
GmtUXxn2GnEJ5bxMmp19U02ZHHeVcrKzpf3JPTt2izwW4HX4xoZw1pue3oazz3rHDR/pUCxJBUVq
hbzZNFz2JdSxU0rIuVMO8a5HXgcXstPuc+NzXLqp4DgXsJejMr9G10ppNMYiedDZaFV85h5lc9lJ
iLp9nafpZT1or93FyFKGvTkWaYTkN8wxpYXLxDV3ZQHQbPaWqIRsTEt/lWl7CDYVi1z07KEM9DHx
OTkd2tTwq+4RNUrD7j3E3UE9xio7uNwshCzrVYh9vHVsWpz/GcQxdssK9SberTUzKP3dj9q7d5qF
H9mtOC6yF1PcBm6sFHOVXnb6EnlGlKFWaFvq+brmfEtj3CxHeNCUbub0qeY77lBxZRGqOTQPvjOu
/vUf/+N//c+P8b/C7+VtmU1hWfxH0eW3GHXa5r//5fzrP6r/898ePv/7Xy4fhu3anrD4N3zNjmPy
v3+8neMi5P9s/eccBoGCIJHAL47p8OI5KsV8/vM15O+uAcPYddFhCVvZ/7yGJ6QwrRDP1dxDWx3u
qiDDSyzW/+9Xkb4wlelJafpfryKd3HLyQLCYVU+Wcwiqh7K9/PMlfvewXKWEUqbgR/tfboTuIGPe
KzUVMnNPuerQWvLqz5fwf/Osfr7E8hN+eh+21FMxxCzJyaE9WHu6qFsaAvtk9+fLCOs31/FM6TAC
fItzh/fP67TOBIEt5TrI/8o9s+k636D9T1biCGluk++qjXEH1nOVxCtMsptwrbd//gnW756m8kyb
+rotearinz8h0n2FLdrP1mREnAhgyrblyt+Me/AwG3sFGMvc27d/vuZyV19H+8+X/PIChdeZ9NkQ
cFRVvc4oKYYzbqTA3hd8upWM/naLy9/79XqMeNM1fc/yvlyvHkw7LWzIAMOKWJl1tKp34QaP+IW/
63f4y/8yPq3ffWkKfMX/vd6X0aPzmJXUDtO1f59ez+tiXV7FV90uWFd7dY/yZH5s3lku//xQf/ce
qUow09oeG0hvGWo/DdlKRBoaFfvHMGnNE7tFb9/7ylr/+Sq/vTffoW7Iccd1SE7652UGGDG1RwbH
Ojt1RxBz8xqL3q65QkhBy2qV3k6H6Kiu/3zVX+9NShu+peOaivdnfnmgougaQ2sat0Y20HezZ3JH
hcwPf77KL69NCt4aWyJpucITnvrnrelwrBKike1VYE6x8RCPHq52zaGveh8IKZm+//lyv9wUl1PC
s13h2CYwny9PMkmalP4il2uW3nD1Wcv9ny9g/TLuv1zhyw3ZusrtoOMK8qY4qGO+D+9oE2M+vSAa
dx2uk9X/5wWXafWnMYj0X6DQAJav1/RY7uK9tVdrOli07pm+jHXwlwv+5RFaX5bNJA2N0nW5Qag/
AHMHdtt/+5Z/maGXZ+h4HPF4VZb69/fw0y0ZAdh5PcApNY/xXr7DsLoA/L3l27711n9+fL8bfz9f
yv3n0xsoLHLY4VIDS2fw0JAJq7q/TL2/fWI/3c6XQefYVWuaPtdoOdn3/j2YjD/fhLUMqn9Mtl8e
2JdBh/BAd9W03MWqX4+naqtPmOx3kLo39clayZ21SvaEQ3/722D4dWqSfEe2zyTosJJZ8su9Jf0k
AGWM3Nu62yDSI0Z1jd9oNWztI+j0TbYZ9tHuL7f76/j450W/3G6IzUlPy0WzU7CrtuM+PiFYukA0
t+7+MsP/5tHaps3+zWPx5C7tL5/XlHBMMRZIgHNnriBokqhIK+gMWXDjn2lAImhLgdGuqjMf26F8
/sut/vpmubyiru5Itoqu/LKMOnbdqrHn8v3HsIFye8Ris0/ul08C7MCGwq3FV45Mb23/ZWb+dZ/E
q/350suw/ukrlHDgurFbLr0dNhATNzCJv7kr3u8qXsUXD8ZGbyCZbEZc1UcYGH+ZZ379Mrm8b3q2
KYX0zV8mAY/lnAgDHEZDJl9CokBQa+tuFRdD9Jdd+u9v1XcsDEu+v2wi/nmrk/TdmKKRs5qO+ZOL
Tzm+QAS6Abh5BX/+AHrsIkEnucLneJFvcST+dRpf5pl/fsHcp+Usi7xyIDl++QWOk6V9W3WYGRsk
RYrKcgWaCkBPVP5lRP/muUo6asIzPeVSQ/nyxf5v0s6suW0k6dq/CBHYl1sCJEVqsyVZXm4Qtnoa
+0rsv/59oPnma7KEIMaejnD0RXc4mYWqrKzMk+eYsBIPcqKwoX3mZH6EoMGCYfz9j3dhRDihflKo
gBj5eJn+UldfQXTZlFZXzsb8S4U1uzAiHE0rjfJJ7mZP6BXvkQ3ZwpFbuPWN9EX6iQa5uiOR5njM
arjGyr2hqNeNa8I1SKNXrrMG4xDGbHU39aSnZtNsnT3MULti5UZc2B3nnmpCngm3zpSYTJvO9J9Z
Wt6Oag+yDUGFqlzx6+NdpWHJsmSTiX3ek4KloQi10ZhPgpbcOTlP8+LL9a+2ZEDVDN3g8W1YnOvL
o5a2EjMXwFQg/2GoEE7voPx23cLSBj+3MH+5s7gFMkF1Ug0LaOYllJCju8le+R7qvLWErUe6iraE
Y9pUEEzhEBVW5Tj0fxC82TPId5Qeo5viSdrlh+qBffg59BL35DE554KuOVRe8jKL0rjNA9wfLiPi
3to9seCzqTqy6vDVNJN8/dJn+HlPSnNqYJoeGAK0mROGVV1NX357ZS3FMBWT6xdwh5g9K1SYHJlH
gKsAEVWCal+iMRkijHDdzMLiMhlk6ly4msoFICyuikINGMueeZk98M59stf24Q2AypvrZhbW7MKM
EKMMswtp8VKj7wrnh1K1XwF+uEzwroTChReBdmFHCFNNN1Blmu2Y9xZCD56/h8SMlEXWt6c7gDX7
tQrHQrTAIDkZIHCDqSQhpz3JetkqSWcAHXkO2xuoQVzFulWIGdcXcOkUXBgSPhQkCiZK6Hyo6DXe
q/tw3267O+lmdLWds4senG85yYq0RUZZ4eGvP/qbeoOE8EO3ZfrsJvDSlaVeiC1MrjFSSeQCVWkK
X3QMUq0BgDBzFLcbFDZp3/694vJ8DwsH/8KE8DFPcmhOcooS2fCm7GBBfWtCT3VDt/2Xj8K2i2gh
5aPwZwXfu5d4ROtdf1N6zt31n/GxgGRQcGAuk8q6otocxcvzXvgd9Fkn1IfV/enoPMafspvUQyIA
DiFP2vNBdmsPJXXJ83OTQojRDbBTtgW61fxc/QxfYO3dn74Et9TO7o0daeFOct/6b+lD8amHT8UF
iH38k419/hOEyF52TRLoJj8hrU9eGzRPVqN9jtEUdk86WOrra7wUHnTD5mVlEdNksTxc67kVxTGE
1wwbmgEMWtkNvZ7ddSPvlT5xP1E/woRBe8I2hFVt9cbRyoEPCbMewzVH4BVesfc/+S/I2/UeNIfP
jfuVUV/yfOeY7aTv+tP1n7B0aM5/gbCo1aQN45TzCyrAcAFMFGX267qFpZWcbw3ZclSNpF7wceos
uww7yXA1Sp11Y26ktqb/9vz7VkyZW5kMeqloEERgW3z8yP1krwL6hmsm6lbO/9JimSqgMkVXTVXW
hMWyQJsYshGYrub8VO1/Jd1KqeC9eiLuB1ODP4I/PL7El0iZyFmn1ZDTjUfz2N77hzcmAj+pN9bh
+mrNd8A1O7OjZ0lSwnwzgr0JjtDABWTjOZ1+UGeZgch5/X1TlqrRlzAdkj5tDixnpk7QOyt9Gc7C
mvGwK0eY3k5GA7phSOAYttp0LTguvAsADfxjUPBNlk5014CJuPFhYsoxuGdUDyj5xtlCJ7urn1DC
DrIdfJgegF/3urOLtjVNBzyt8J4Tc5cU5P3UBLOzsNTI8ee8kjcFA8NAWaHuW+mYLB0s68yYcN/V
oeIEdYGjp8b5PMnT3lbNiPpVvrKiS3ao7fD9HEoRHx6no4/mzkkaVFeWnG0Eu6BkdUfmkr3ra7eU
99m0ZRzNMhTLsIXD5dSnGHq/nqGHNjzdalnIFHgYlAyHF1AqtQiqOiG0LR18s5/hJ1VXzt7S2WYk
yHJMio60ZoRsRq+TEXCNqriDnN0MKnMXUr6/7uHSqTs3IXyw2KiAu5aYCJsQ6YxQ6qPHDhzbHWMS
6R3EDePbdYMLX86WbQKJQauJiUoh9DoNnFdqCEMyuoJVew9aWjZ+/IEJ6jQkI1RQLLEeHBToYwBs
QzmwK6tdQaP/qCVOtFWBR64croUv9J7u0LiVad0awvIxvzIx5CCpaH3SmDtZG63//vvO8Jzj7aHq
1GRFZzTJSEOAztDdQXY8SeVOr6L9OCbH62bmHypE3zmlUHhra5RhDCFCDUOeddaEI76N4BmQaLN7
Tn/ZABRAyjK09Ae7YO5z84VUU9HUeVueReCQvEWnb6y6U15sunFy/eSL4uR/8HVUmmBz/UCzuYkv
rWSGf1KGGKda1NJ6+0tqrRxQZSG4AomnW6TxrLFlR1g2YkFSAM9XXQbOGKH73r8CKNoG98W3jrZp
ttN3pzsypt3aS3Gp2HNheD5mZwtYEYNjPcOweQ+m1wM85VkP3Mzlw3p/eim3J61X4ddw6IuZhmCs
yAHTxhI8pfoeATN3uNM8nPwyPUyucdS2MJq/XN+NS8uKMd7aNigCzRGChITUBjjBimskQVarHvxn
rfbHTVUM9F0MSJJ1WI6vm1wIhGTWMk6aqkbiK7xfcrnGdweTGTz2Y2jCVMbQRdp7Dort/5spwbuk
6pIoCmoor3UUal+UFmWV6KcWRCt2lPkvEg+1gcYbZU3aBWzQy00yGHUCiBpAttkX2wlUHXjLUYWG
xNIeHIiAnXq6B0W+K2XQBqW0Yn4p0gNiUR0TJMtcm7q0jnZxhxpwj/WZYLCz0XkctwoyMtdXc+GO
5qXyjpnhklTfSwJnJ8FAXSvqW5js9b19/HdtRt/V+7X9sbyY/9gRN4iZZyZTPe92nG9zJ6vZMPL7
F2y5briSRS2GFYNiOG8UIiQVvculU/PUDGrnpLj+ffIAqHkLCcNNeqvsIfj3wi2i0Bvkt712JV4q
i4fgzK7wyU5OnlCsZNpzPDa7/E79G02q5OhszWdoUvbk/Uy1bZJHYy2MLtk15bkBAASPy0e99LcN
MsVoUTVxZQo2+YuzYwz1a/DlLTsgmrgF2/kId8pKCrkY1UCCUPJ16BTS1700mlpQ+mZTRjNyw3wo
ymS7jm8KPNuFWoX1dQ6rvcmldMG0dNvUCDO81wSTzZArUZxp9D4P+hFxede6DbaZ27nonzzIXnr8
o3uCTqGKjwQ3WNgunTx1BZzopYlPB9QrdsoNZOnPk4v25hZVmpX9s3Tiz40J20cP6kw6dQwjt+nX
tI82WnTf9CtXw/yDxZhGwmqahqJQrNeF4OmbYE8ZcFMRQup3VWpurAxawLtkBCpaa26UrNhbPIvn
BoW9iXRmRkXCV9472c2BEcYtrEAuBfV9syFx2bSP0WN6/wfPNvvcrLBVGHdluJFhaRfJc7COB0kq
oV/x3Qq9ldNaOrawLzkDFvm4qdmKYwkXPC3VYYRyBNpxkwJpVe4C+/v1KL20jHSMee4x7aaQ+gn+
hHUO6zUSuHCdb0qvueMFvFe8+NH0rHsYNe6Uo+zNFVhzBTS0bNghPef61jhzwiMqHeXTPFow4wEQ
ut2cNsTSX+UOFbPv6guTa14GQNpl5m1cu5mWVpXr1wI6YlBlEvFKdiVVSGqXzO7CplsYn/T26/VF
XQibhC9Yr8ihKcyI97vqOye7k0AdTHX8Als2Pqj1A7piMAwzn7By0S4AD3iBqAQvS2GXfIhe8A/L
WQP2AiCRslO3wU/rDTVQyunaPr1FQWDaopjnVs/rmIePK4lldg+gr7n97gj7szzVOZT/BrNA9jxI
NWav+un3HwtUr+lY6ewSZszFdKUJGZkOyTzBxCjJTVoCXnX4373rn2zhisXMPC5pUbRDxEo4B5M8
qEE/YEZ7DPfNW37Qt0j5Bpvm2Mcb6OGMPUKFe+279nLd8Mc0CbvktqqjUvcEwHB5EQDiY7qlZihV
KRnMD+SXMkRNs9cemB+4YwzBTW3YbZpEPly3u/DpLuzOe/gsPdPNunACSsquD/w99j+19srLddkx
AM0GTH82L/5LA6kDgj/qIBnRC3OfmukbVAXM+zA4Rt1rL5XG8zT5BoyL3f66Zwv9B5bUNG1eqsBB
KGhcWtb7zizaGNe6nXnsvPamdZ3UHV+HQ7Xnixo/Ws85xj+ZWNxt1R2J0+5mrQeytLpzEUwFPUGp
Q0wU/Tr0q36EcRq2L2he4DntV+LnxzsdeCf9HIs6yjss/dJJO1UMVUl1joXJ6A/qMRWy1pr0dn0t
F/wwGc8khjkWdRsxSDejNNmpnNEna+chanjr0hULC35cWBASIblLYeAoUyD8OgKcQPuH4WDW6kqM
XLbCLUfbCZ02WTjdvQKnYWMk9KOtAb3mAQLv0yZvV94HC+ggWgqMuVE40eSPeaRjQyGdJAlC51n0
dwb/wiT9nAemxrH1KvWvxvrRqyWUPLbXw06Wd6ijxUxgg4tSZqYrGJ9q0Ky1c1R8GUZC9JDh+Lr+
RRfuXX4jjU9dBklLmV24d+sannrDgrF3Tq+tZ+mRaYuv0Be7MIo/hA+9N2fZ+f2q3Y8JomHqMxqA
wo9M1UKwK41oL5w0+gj6Prgpjt0nqghutKVea2xOu7mBVbvlvf7U3K+mGh938aVpYY9RCtY0vr7p
wvlL+2JTfT59CXdo/9GDPTVu+SN319LENZNCDJraBNJ5RvDZcOg8agkj3f7KyfmYZVx4JT58uTHT
mklu022SLyqlds1ia3XtPrCmldOz4ozYlus6+gehD0tIHaez3s+hLaPfrg1fOiNk8wNinNZY4kxd
vhDYUXl/NEd/xY+FS/7SihAGxpqNaZnzknkxlG4ugpK/YngRfkX77AAhprFRvgTKf7H7l1bQ5Cai
p0kcVUWI4om+MWOV0K1GEkKcvxgxW3FtPj2Xz685cSFTp3ZrMYgvnC6lHlHCrFOoIeLePaUPo/Gp
1CDkheElUbQVYwveXBgTzhNjh6E0xBirgsFD5GybSn+vRKn5S4j+mFSoFIYK6NO/V33O0pMu0nO9
o3jM687ez1257F9QS22yF6aSb+udvb1ub+EsgWRjiIEiKsmYLng0wL6fOq1uu1MibQ3jS6JY+5mN
Ll4t5XxMi2jfg5mbZ6NoYYm9I+iqA63P4PBoPNnV7/XP+lPvztkmhE5wqmzBYaOxlG4Ct32GUMW7
7ufHe/DSuuBnBfNQjY4D1o34ZgggkETOcwrXksul3XjupBD9MujetC7GyUT93skvhvzJDG5sGwVO
Z2UrLjx+LjwyhPpwYxn+VDMN49bAIuBQ3Pbb4RBtQy+/iV/hyrmRPufbfI8w9cv1pVxAa2FZAW5s
G0y6AfC7zMCqLK/lSR1Zy525HzzGULfdjXlghnuv35V7aaUutvjp/jHnCI5WulU6nYK5FrBvH/9t
j5pnQI+84tXiSZjbJnMOzb/ns3928E5pNc9G8emMZ6SWHuD6u89c9cX6PNf7wq118KTV+ps6/3bx
tDMaRX7GbI9iWUL0QuFGBqaPb/K+gIFM2iZPzsZ0K/fQ3XbH6KV8iD45237XvLYH9WathLzkMhA4
unikJ1R1BetapQztmCnQzo4P0azeGkGc+1NtVqqpS9khlTEWlvYqKbUtLO2EElhvjLLlojXSb01K
f/a+9Axv2E3snlDZxLtoDwuDBXHQpvoL5MuzsvIbFoqr1FW5KAhxlEBUcZ6wMSJQFTPJXe/22/g7
L7L3qQgGP/xvSKzNnzj5dX1LLbzHjHkW1NbgolJ08u/LLZVGTdMOORknZBYKALDTF/Sq3Hly02QU
49F8ab32zrjvPc21fpZ7n8w0/4Jm2PWfMa/u5R5jc+l0alVKM8aHWlpHDZ1BQyp1SWb68BEU1l5B
IGvl/Hw8pbMVC7gdyTW1a+Ebq10PB2mBAbt4U/JvrSHBGGGu3FaLrvC+lUHwEnlE6MioM1UNPRhF
x1OJ9naP2vt0c321Fv04MyFcFJYcGhlbFa3jNv6UDIioV7UOaNiEF/e6pTVnhDBadNDCDxaWAniE
pRAogA2d0J8YYQ7kHexDTUKoTkOwZvVK6vhuOsJQa3r5KfX+wI0zC+rlJjcKP8s1iW8yTC08gKn8
nSHoFS8+Bio21zxexHQ1fXMRU5ZDD6ijdslHKWjRa2ODTmwNQ1tjQBGsTNLaqq3ZEw5uNhWD78ea
72otvHJ26GReM3YV4g3+XTrCw359CZf2HFkDFUMwIpS8hT1XK3EPeww7QUPb1e6Ln2Zfb8z892sa
VGWpfakWEHgoJ4Rwn0mZqg5qCPu7XgC5SuIXbYwP1135mABhA3gDNVlNJ9LPK3t2i2YS2lHSBHkI
FKYwmELhUcCUZ0Ozmrka+pfXrS0doXNrgkewpCpK72MNBQ1446qdXYTfr5tY2grnJoRvE1UgQ3w5
kNyxgr/fjHca4wOy/jr1n68bWvNFCAdS0GihXmAoCmtYUjPnsxTpK7WzFRtizpgFta0PFTZ8NbzX
85OGwqC1RrWwZkQIOSPoCUhNMZLzURKlRzBE/vk/rZUhxByV687oHb67JcdPEsIlRauthJzFM0nj
l2E3oo4iQjJDhL0zeCUlt66Lb+jveRJMHxWKG9c9WTMzL+bZeWnrE4LtRoSZUfsB/c0bnGy/qH2u
LNjysfzHm/lnnJkxygYmMxNv9BiSNfSaHhWteLAk5Wjp4X1c/sm5NHnBWozc8OITvLKmGEpSJ0M3
OfHTLS0nRhu6qV0ZMVpaO+p4YDlIsAwsXToVBnBChgZE3Vi5LbKvESz80MGt1DZXrIjVpnyCWprG
iYSgib+BvhNmZyooerKyEeY4ImZpABAtUNPM3dOiu3TGQNNCL2vM6JDle/C16a92lz4oMLK7bZ0U
27EdG9efIAq7vgPfoW0fLDvMJIGtn2ExwnkFVmlReYV7LXo13lBTn1+TvQuJDkI5rrKBL81VAFbB
Vv1pQC1yO3oRAxzD1vl7fS5n4W3JNXj2Y4STndij2U0jlPSddaj+bl+BBMM8EnF3PPUexJ/btYGJ
BeDapUXhrh/CSidLx33rGb3I4Oa0z/bmXf/NOQLz2P3P5oSjMXJpGm2Ng70bPVQPUIPdmi9vBTAa
JIdWtu5SJD5fTOHUJ5o6zuSN9LDt/hOok/t49K5vnoXbUZVhiaDRNQPVxPIebV6pH/OMOaWZfzf2
n+Xe+gSjNmwYK+djod7BNAEDwLxiMOaIELzJKafSr5A90fLH3LqBi9HtHo2v9kF/RL0aIb378MEO
N9mdDpXe6iTcsqP/WBf3pZTHsQLVpTepPNQ7M7wLcgMJaefHlPort/RCxIHyCMIU+trgkWXhs+nJ
kDVm40su5SMFznhNe9FXU+qFRznreWZl9vjsSkiqEPiwipX5QYyEEAwtn5vn8jncNZu7OwhogeTA
YLXxt+3NjPFaG69Y/qBnP0BI3k4OgT2u+QHIR3n1C5qs/mt2DONdP7in+/pm3Mmw5N8gSIQKVrhd
q3wu1MQvF0CIuA1DvDFiejzJd0hZlRRgtsbXzE0oCfTdxko3/q3Rek3ihce1auTCwWTtbRql87wH
vAWXa2/Y0Kk2tc0XLlA5VSGSnNVarx/N97MnxHXGb4BaOtyNkP4I6zsmPXxvKL+6sN49xy9BALyr
gkNJ2cc/m1dwuZtyv+bYQpmFRT0zKixq0TmTWsoYhd/t7/HnCXCS6RV31HWRdHX1G2kV4/UOOL/m
p5AGwEIIX1uJSfk4bkM3OuqHcWfu5Nu12P0xiSLIUR+07PduiSMYKqM2jpHdKBF3e5KRkjN/FZqz
aeq/mu63A/e5JTAml/ujSxXFTlMsjfVfRf59kL+t7I05XF2u2aUB4c4vZ1JwK6ZvNkrdfgofdLgP
NdXLrV8DMdTPYPGMnw0mxRhjee7Lmz8x70AiQb0I7I5YeCwbpEQdNag8urX3xejfy/133crdqq02
E4ShVpU+RH6zzYMRnr5fMZql13/BxwPIgTDgzgAsQOIjAvHph/i1FEQUIZUccge1/yvwo7Ub62Mc
vzQiZBbwHVZ5EmOEbEql8EnZ+ibYOts38609vPd9V+eaFw79pc3Z8bOo3sNv3CtoTHqnrR1CKwYl
eerNLd8025obiFefMu80/cFMF2ahjTJBYVFNFhulDPufGEgawNFFBrSflf1TVfxdPiAh1RXfaL3k
K4nH0gekAsjeIYyqIOku/cxOsLfng1x4CZzxKDAhC0tR8vePoaYSzGSbfgDRWlhMKx4jyIqVwitU
MPdSn95o9fD5+k5cyD+pDzNLpevU4HkrCbtEHqBWnRmN/x8LHALUbrY3tvJO24431crJW9qSQHOg
KGTkiZlo4dIv4SY4GeFQeHBXFP3nVINffaXSPkd4IbRo5yaEa8cJW3CBcld4Ez3L7j6Ij6fYZpzR
dJF0cLtov7J+C1EZe6Y2g8jAsZnCXTopZlzFDfb0vbYb/xUdVRdmO5fr4HHmKJyxFfFebjar+cPi
FjwzLKylMgW2382GY7S4Ns1j4QKchnIofsheaiYn09XTvbi0BsvH54NKUrzR9bCrZF+dl9b8q4SH
PQyegvyYogdmy5LXtOnK2i54SGxkaRWGeS1i5eUho+s+QOKM4P2ooSmd0mJATFbbXv+ACz0w25gB
AjZHmcFGWTjKMbz1YxS1hTce+y1K7fAiMFxQ7YFRhzc+PG3O5+wFjGe/lW/9bKNbmzWczMIT+OIn
iDNtwYC2F/LZBVETtuyZmiG4QYoEhQsS0zmlkLa0HqENKF5Uz4E8ID3m2+EekVuvWilqLMUDJpoU
fcadaXNZ43LR20FDsUCN2M+f+63FWiRuu4sfZpSQtBq3F/I1oHRn1oToE8GB3VR2XHi1p+xOZIjB
7QnqjcHtttNPRK68P2Cuu7QoBFUYMZqTps/+7c2Z+2+bzf49qZv1J8ZCtLtwTti/iibzYXWca+Me
eaKij7ewkps3ZVdG367v4gV0GW7NMF2ax4zwi6jPakIvqrCw1XjV67g17tCN8/y/9EftmDJJod84
B+TctmsBfYEdAbv0boE5g7ZkHOhyu/gQ9Xd9l84fsHidW4v+vj+WB/DkXv44v+VMRJ7hBhw9dZN+
tm/X99A7gE2I+Bc/YQ5bZzlHEUx6VpT8hO4t+Km9DTCZRlv/AOPTDvmkefta2+nW2tqPwadpO39o
/yHxTs/qV8crVqLJUsj6Nx+aAoQGPuHL3zIlVQxwWy9AMBcv3EPfwmgNybK0q+aRIF5wDAfBi3xp
Is/CMpADJ/dyRkXj7sFInoM/gOrb73NH/zEiXC7NdNKrwbdzLx3NTWOj27g6jLpwm4CHJOmgNw1P
/Pv7+OyzBU1sJk3vQzVvTH+h9QLaGyUn37a+GieUDORSfWtq2b1+TpaMOhoXNpgw4A6asHg9ZPh2
q7FX+urEcEwBN2DQpLd9P6Dm3N5GivraFepKHreUFcNPB1KfGic9KVuwKkGp5aQh0/inbSORIDjM
HZmfzEfU2e/CaR652AW7Vf6zpY1yblX4hmgk1FwrWJ0rLE1HLTX2jIfBHbY13D6nA6Je6wF9YYEt
SK5IKVXAcISiy905+Wlek/9RtUATfRc9nR6gAyD9h+oBVkIGcqFZDb43T2rijrerz/+FZGxGk/Fx
eVZBxiu4nEmwNjf+wJ763KDtSjiCUqkh9ujEwu7Ybc1duTezja3v0RRCXeD67npvLAih6MK+EA2j
plAjaworz/+hFJvoRnf7cSMfw5eZJUtyLSjHtupjFuyTw7SNN27kdQ+Eo+31n7F0q5Kd0WmFrJs6
nvg60ZpMGicZLbJ5xKd/6L/MbGf+MyvP6HX2CNDDu25xXtcPfjMPjFXoGeCGuPzqBvIVk29rFWo/
rwaink36UofDdrRXXisLW5r3OvgOXit0qkU4+YgwwahIJ3R0S4S7uiKeNkVv36txXf9+oIBFCmaz
udiiAtm+9KiyJDnSIS7yCtlBelP7EqX9wyDHL5CANm40leyres29hduDkivPvRkhBI5dyE1iOZtk
LY0qL1LGV1/LXmNEl69/qYUOB7f0mQ3BsQ7lGDmu2aI9qutudJPufM/f0VP2ePK564xQS5+MCA/A
E+iEA9brciEpVReI4CJ9rKrZMYiKIxracfZ03aulhTszIibQsXFCMtMqKk8qOd206l6heF5ZuaXI
psJdRuEURno2xqUjEiJZJVxqnG1H6nrkVRwL4FZIt6F9ayor2qtd7oeBGweGXv7gS47lSnhZ9BKo
LO90BveYdrj8BWqb5aaT8wvUttkUDQ8wdS37XwqghG6w5LSdmW8RDrKUI6Fi5uyObpc8NPAazGzB
5vcElsSOjlvgmjcMAnvj/vr3W9oksMJxIzMiMmOrLj0rDSScdZQcPUl7tQeEsE9vk/Ltuo2l1Tu3
IayeL6mSUkrY6BXpxyk9Hfti+Ou6iUU3OLtk9njyAeqmZdXQnRKn9PxMd83srU4Yx63XxigXrcy1
BiiH38dTLxcrtZ0aUcup9FLtVWqQc1Meg/gPAi1xgvoWewACI2GxzETpKkS5Sk8F6zTqR4R3NoH5
5fpyLcYiKE8oBs3MNBysS0/6yQ8rJ1fmCqXxNr3vtdAbmP2DgzBHJ2u1aDIHG/GemiUlGBCFUpw5
nEuDZRwqaI6MJY+/eVIz2fc7xNVXCyULza3Zo3/sCPs5KUup13mTefawSQ8zyrS4nw7pTv2U0Uye
XOsIqFbenQ6QD35dp75d3CGQec11Kdr5ohRInCM4lXSQxUnKXdd8RqxxM67NgS8tJeSVwMUAmRKR
5t9wlr6f8gHNo5G7al7KmWaih9zlv+jIz70G8ZOd2xFSurasQQjMdtI7cPtucjQP/yYbXUMjL4U+
QKrseOCKM5D00qFQS3wG6ak2BWmwkZxflvwlt8uN7uxHfy3MLjp1ZktYvFJXFL80o9rL79iH5OUo
xLMT5XUplfmgflg+6LLey7sz/PbSK7vOUNAJrNzLUB7+O/3L2U134Tyy72r3sITtoz0I5M2wR47A
LV7mKk/grQGRl4oT75xd//kRwjk3hxqdiCypef9ET5TYIJ3+nP/SbjP3TYOh0zXcEFYbiIa9NVrm
pacXTKPQrszpMDNG4vaRwpSDWP/7xPvDITg2N/6uO86AEpSQahfmrZZxd+96aFu4bGacKHAWyjEy
hOGXy672fqPrFWZzCai1cezGzL1uYSnJvzAh7KETx9JXYkwYj+gyHrmod9KT+Slyy1eUJlxmRqW/
rptcKvaQDvO6Q3eE8r2I4Bz7wT7VU8etsA9fBvYRtCQ35aF9YJzwgNDJ/bDVasbem337WLrpvrhZ
q3ovRJ2ZVYrYTX2FlRW2c176k1zIOXytJK82RHS5WQDO6dzs1CLk/LM9Bfeqme+uO74QT7EKYRD/
0M4WYx2DS73mBxlLXaE8hxD3foIwc6PW0kqlYGnbYINhKCYimGQV3EPM+RQOUwj7dFTv+7S8G8rg
cN2XBd4e2yaNBdjxrhsjtpENOWn1tHGogKELsIFC/zZyzWfjaNAzqL5eN/Zx4ZiGnN9Q5CrWbPXy
GNidE/s1aiRe3DqbWNrbOjNX08rA+6IReLEUNqaCnqBw2VonE6Gmhg6WXL7JdrcZOhNN3N+eAsKT
MyOCJ5AKN1mdYiT27y0E0Qr9tDESayXDX3YFwgVeSvAHvxfnzy7VXM24cbWJ8qFu3+VB9DIh41yu
VsEWAjLeOOTZ8ImxzcR91oaZPVod3uj7vIOFYNMOXr7rbmesRPoER+ChowJfcKwe167Z9+LD5Y10
aVu4DGqlCf/d1WQW9EUPEbXcKJ7zNTkWYF8iN/3J05Sh5L7ZEsS+rMF+PlYqYCagSwxLJseL9Ply
R6rZBCmElRVeVs6wrSJ7U+JA2dZVv0eLdyVuLGCM6FxRGKcqT17J7ry0hny6UbZSM98+w93ptLF/
xjHas5u+2iT7ejtt5wgWbKJyI9OzA+izdtgXNtTFDxCuP71JGAuvSGqGnfNm7XJ46rrb+ua0yw7S
vt6k2/KLs3ZLzEm08IF576saAgKwnSGpd+m0JqNSb9skN/49g4ib4KHfRrfz/BFVee4Lx20QYwlc
JFM/nT5Fu1Wk3qLPFD6hUtQcxkqFeKB1U4oWOgFO42KUt/lOegjuja1zj7DvRoVSp7pV1tZ5YVsR
teei1Dv6SESEoz1e1rrGh5aPceYa6uYHeSTQo9aLn5qfY7Qx3jOrtWn3j9fhrI9ngEacG00gIC6X
mmkXv3b09t/ZzWlvH4z9nISvsWbN1474RTkWWNFm9jpxkCy3IV0Nijjz2vIB6Xl3jIqdZH/Kqtr1
Q+P3YyBjIv8YE1InHK3VwAhJLbQ7Sf1SlxBgWNZK9rTgESNJzKEAwKHMIUIrfCVUCgMBVk8u3jSZ
9jni5U6J4GD3kI9rIPsFiBjICvAVMMLzZKfLfPmZKq0fyJuG1EsPA8Jwys0MEVP+iH591sbh3MGF
Sb1NLLYFfqv68alJvXyiSOPw+ERvuk+MTSCvkTYuPN4vbIk1N5RPS61KsNVJzXZyWtfUyl3j+94J
hWMHeDFA1VMKZr3v9pbfufoJkau2XBvAX/0dwps+gGVND2R+x3/ymZsZYzi4JdVu83Z9lHspqLPI
PPAhuWWkTUxqQpRoByWqU28m8mBEHp0p+xA/o9LDpPzzzHOKKPIvBF2r1ZHOhdB2YVo4G1ViIUCr
Y3okP7QgdSwBNJ6UlcOxEMwurAi3VpTYRlcNWImNt25iOFWXN3rys3W+X88OV1dSuJ3kKWsD1CDY
rnekuh5itdZuxtuXW7rWT80+fJgvivlJuvY+W3CRiWANisW5m0Ch5vJEKplcJdEohZ7ThNtB+l6n
4yYZqs0pq1bC2UKkcZisQ+ODBiBQMcGSmjh9x7gTjOpK+RR0yAvXWkJPvKX4bnTbmKzg+qou7BHI
DWnfQqlBCVds/qRTFU7DaFO2RYuvPCTamxmtfLgVE++QmrM0FfWeUzz0mKiMWzm6sZ1wE0KWdd2P
pU905sd7je3MSJyppzAFG+Il5Rvv+k1UnbadZW3ryPZ+0xIQuxk6yJLNCDixo96VfeQkYRV7SmaV
JTNKrRx4YZdlUASp3YTceSsj2H7d6HxUL+7Ud6Mg+0i/506WELaiILZRlq5jb5raB9bzaMjjymvy
w2eaTdBeR72WqUhIBS43edUkCUNDYex1dYkEXu1axbiZijUKtw8fSjAjBCUnCoe4OkXshsbfafn0
qmfxVi19r1HXOEqXPYIFlvQS0JZYVmk7f6wcM4AgLqsU89YZkxNixIEda7f9hOjDb9fpcA2g7szJ
zfA6HZHLFaRvNfhSwc5I74a7DFBJcMgf9Jt12qKlNYTzYZaHmvWZdMFQTlPxRBUr8upWyrNtJcdU
+d0iy0rEuacCOZvdoPbVsLu+CT+Wx2YH38PEPCxH7/bSQVTeIf+rFW7JZ/szUvdbENDdjU6zBxa3
ffUys/mu4diXfJ1JsJg9QAj7Q7MYnXK76Hw0JvLA3gxMfDk2g0+2tGuqf113b2m76AqTQejwzYMI
wgGY4knx9QH5dllBFD1L5c8niDyYNrE/XTf08UHNOp5bEs5AIPl9kUPx+p4TJLDIvM4YKOBHZAXK
k74BVG7uMhDJm3iVGfUjZO/dOMUPsnPk0nXBuGmHrYPmYkQbRXsbt7w8jjBeNhtrr3qUAde+3/Kq
/mNu/u9ngZkdPEh2zKq26XMiWcd28PeDYa1szaX4qMOT9h+n5l10ZqWp0lAficxeqORfo6y+p7m2
Jg794W6eFw40K4gRqNEMkUkml1OtCNl9XjW1G71+Nuxftl25XUcP2V4j81oxJvLI2MxV6TKyCx4s
Um5RSZuEGSP/e9F8i8dyJYNbWjxIGOH9MIEkU7G9XDyYRqSsnPhEDbJmWz8wpINZ9u3KJ/pYgmb9
zsyIs6mK0dAQNzGjjq6ib8tDhkK68mScNv0bTMTyHVQqXvHr+llbCh/zhD+QAo41EsSCb6Y+ASpg
Y7SRuWmjo5+NniWfmNJaqSuuGRIe11C7JklldpGHNNJnbbqFSC4t03sdzczrHn1sF87rSDUb8hIg
J2DhLl06WUMqT5UceQlho3oY4VRC9B4AU/eOYTIP9Tb5hDRh6MEPJO0zL1pFi807QkxHzn+CevkT
pjYezTHkJ8hHf58BgEY59r+RTphD7jU7QkjWjCbpzQE7vLX/Lg/jj+l2powaXC3dyOFmHR76sd4t
LK4QHeWcQzKesIhI7mvLdO0sAmodVcSI1+oki8fu7DsKkVF3mqI9ZZjSFJ7eyX0lP1/fKWsGhKCo
S1LfVjUGSm3Y1NVbs5ZgfUTDC6slnK5eT4wgRUPLU57NeynddbB7RSjMb3Iv+THTB43NkREtJtzg
lPXiY75fo0pa81E4dnHapenQzt9LOiqwGw/QeV5fxcULc2bHpZakIScsnrdGLiorC0zCo1ff9a/W
7XA7A5W1v/vH9XrB/Hs/7vh/jAknK8ogiRlijGkn9adeqe7gRLsoZuCzsKHcUg91n69sk0WTVF4d
lUDJVJSwhFLbW34QkE0m6Ul6VI3BBqek1m5fjfJt1qnO30UbBHeS1cZ/Epx5SEGxh90PSNdiSPLC
orPt9VG4pw67maxnTVG9aFq7u5eyEFib/78l4Sh0UeUU/0fale3GrSvbLxKgeXiV1JNnO3Yc+0Ww
HUczRc3D199Fb9xYTfM2bxIc4GADBrKaVLFYrGGtSgWSFV1Sy/Gd4RkdqZvTliID4U7DXGa2nTsA
iZMkyKCLV4PCFC/30yhiF7VaC/e9itHt057tmlsYl9Mc35VGdmYghUdnzHzFdu1jJONWXUZQp7dp
EoC3/vH0TxAeutUv4AIGkqYKLRv23bxvDc19u5E8pSQ7yUc/9dx2HkWXXGh2C2r987ifkXnp+kjy
5pUshB/Tr506GekInMVGj17y3XB/nN4psfP43CqPO89RqvZdTbBVLSgPbZTAy/GgP/XbZQN/SLez
VCSD/YNfHMgKkLsyoWpUZl4OwOoX1KfQa9Pt9W99iOYhxAEyijPhi3B1rvhBkjJDzFO2zBLQNW6C
KhgZsfjduIKD1MIaDUso6zt+LpMjF343xOEIyMHVCvam4/jDtCutpjkeooUJ9R8NJTJFYoEyBPb3
1YPCMOYc5XuGQNuXucjuU++Py7fs8sRIKCOFQdscX1bN88acsnZhYXfhm5GHDMgUaPG/wnDuIotb
iDjEWEmTNOCQN9NrPH3PvSaWvGqFZ3a1HM4pTG059JnObmITxBbWNzt7aMnt6ePEfitv3HijMAId
8Pa5PNmEYlnxrOtjFiY0yny38obzdO5y4i/RmN+WROsPfZ3rtT92iSWrAokWuAbn7hAw3TiMHTgL
03QIS/LqGpAAKF9Or1AGwt0hujOnjk2GLBybodh2PRQF4qwnFujJiiQK/xwMHD5I5OAcofufyyPN
SpojCzdloRNbwTzOcdiNaGerO1nHtWhVDpQTmBwT7J0n9rPn0lmcaMlC3T5X8yvNxOipI0sBy0A4
Vxt3o1qUCB1CHLVnZzYu1QEFgbSe/NO7JnIN68VwzmfyvMpNShW52CoOJucpbu9PA8gWwvmecclb
pfGwkCEvzhLF2kw4uDailtMwohfreh3sZ6xcXKfkJplzrAPpMD9N882i3fceGlXGVhKyyBbEnZxB
oU40qUAahxTEuKM/1ODR117/bT3c0elHuyEQ9EX6tSk9P87UylcU61lJ0bOnFJLIQbx5GMRFXQj5
eJMzgqHsEIJNbRZmlXuB1MpFXFjPXjc+V9Eiq9GwH857PfQjooHbZTSFfOJEJVOXZiCPC9VxQf/2
WzcfBmPrpueW/sdDA7iT1lBcbqEgODsG8snhMHohal7oRqx2pz+T8PiYnmbDG+ig8OKczgBJyQpC
gvAF5Mau2o1V6hJzE2UnUDv/jcAtonW1Oq1jILAheyZYP27RviLt2xZa9QqG8zfdlNizXevwN84r
aa7HKgsnmdayMGm2XgtnZ+2im6g9Yi3Dtv2uXdRQzgI9nV8d2kODflRwWUk2T4rIeR+3TnJcFga6
jDFkjfxmFfsT8aMDeoB3SIQg3xOSnWyoXRgnr9fJOSNDwegntJhwsx/a7/qm3jGJ9CWYL/4/xD/i
A/VpIJw/SmzQ/9YjM5B81HeKubTfepeAEjzqCJpvKPjVrMEZw9OGL7MXzj9VqF0vvQp76aKHXvnp
NG8ZOABPYwgD8vU+ctGeRvShSQfsY/SwbOfNcKDX3lVqYZQQHFFMl69AuhDDQBJYZoZfXdTnjnLB
X2dVC8oqgIUI8v2EDkEMAqH+tfMu6RV6fuZ9IvEiMjPlnaJdVhUST/iGKAmBsCZOLqurHmQA+UXR
btXoTNkVm3irbCULZYf6xEL5QuxUFqRS8eBGE4J7xjQPtd0HOY4PCo1AehaFJoPxE3QeQA7G40eB
HT2pZ2iAYpHzldUHepBApylgs7HmPaSujKcGuERKXyd00StY7nw0MygHRgMBSO9g3EC/LDE+eXof
ZQvjzoKeKc1/IY6rNL6aoWVDv3dpIsnJy9bBHYYsWzrVq3Cb9WnsZ+3VGMmuGhkCZ/fO1KhexO5L
c0y3gxJd9o20rCw0uc+vwSdDoCiygAsXRjBs1aBcQAXPstL9D+NXsUm/yTyxMLBZoXGXZ1KmduzN
WFFFl00SGXtiprduoz5Z3vj9n4yAz42ATnYyTBVmZqB/jxb2+Vg3V9SFJPxpHPHlsloTd4kSvEhK
iwXU7QezfYZjq45+GrC2OnUfyXgmJUbBJ0W0XLGymD0Qco0GC8X3qgqJH5JBcNdlWScYqFoAUeDx
a+qx71LJ2ZGcUI/zAfZijTFejohp7PyA+lqgdK/EkeQM/o8vY6vg92bcu/yMiJsiX1qNM/syBnp+
s205bAaMvDEVP+sJivASS2DW+8V9M1Y8MARBRJCv8ZNYo5h3x1mKLhvM+yt3leJPHzLc8z7/Yy0D
FkyvwNhHXD2wNOIm6JEFGIaB/QxtC667SOzgaz8jh8EZgkIKozcz3Ef6ziw3TKxree1Qn1jOrLPJ
9uVR79f2VA6RMwylskdn6mAY+i7aMV8UH7xdt/sL2UoOiLsjKnVyStpj+4xUhUan4RcyXydsxFh/
Ie6CqLXIyhoNEPMcFMV2+tElYbpHU2GN7swpiG8QBGbdxQyVU3mpR3zCPm2RuzuaxsDbfmRnuCgD
m754VeYPmYya4DQKhi+PjZC6sRFb7O2tqkiTOZcVnEU/v0vOlTD++23qmKE7RomdPvE+bg3U//BG
AXcEMs/o6fIT+zzZd5dF4NyfhhQ+8laI7NZcHa4J6q16veDTaU10vkCKom2GsEO1HaPqQR+RPV2U
HMp88/40LjNv3oOAcgGqlahaeZivOcZNaV6igzNHDFYOfqW9Jt5bihsrW15O4zDr/oLDSK51qAmB
Q4AzzWpOxkpz9BQFg6H3vaKYd8jsT7tqmO3LKbHedCx+cxpT+HpAWwE6z9H/hK5QZkyrTTXVno6Z
YaC0RPQzoxqLcJlsJaDDiJlrnQVRStyfg2XNufEUZ7wwmxHvs84yNi5ENTZORZvbPtWWoHOprMVH
uPHoA2MKy0z/h9uQqE2ciUJHA+mdpnDAM1zMl/OUKxfgN4gPNB06KSmtKPLCXDTmFz0NZFm8Vad0
NKOqQMcPq260dyBl2TDRatBChfq5bNRJdKWvwTiDzmKSDLOLjh/SxXjsp62FuS5iXZ/+xMJdtNEM
if+h3mtzTmcmhC6zgYLNnCpnvYWkYkqKC7sur7VykUX54iX9BnM43xMvbr3YJcCYuHLk5L4jVaAT
fiIEDmjyZJQA/CeKqsRs1QG7FtegJwEPXwCfA3GqgxqCBHAnY+wSeVPQkqAPANKhLjjvjg9I69UY
1VeQ6YnK5tk1yWsRYW6iUp27059JiKOrGJdHvg3dAJw/nbsegvQtRRSeR+h4fBsHHTzP76dB2Inh
XQx4bSH2hLQi2lW5m9xyiqKxRoL4hBgBLa5nsPdT6MK75s+uPi+07Wm4r7N8uNDXeNyFDoapwTUG
4Fndbvphn/U7dNQH1UWU+NWFg14bSAf2F/Z+3kMxJzgN/qHQfGqxnPtwoCw0mYSB++hxf3AvGzQ9
bsHhGI5oo2KBU7UbzlWM8PvmW/IdVF9zAw7/HPwlMv4jYe4C7hX7DvEPvOs5N1vrxhRnpYKy83X1
vX1x9mzWDZRbYH96w6DPxgv/qlCL8TbwbKHND31+3N47vd0mYw3vibmXcLxz/lv5rg6a1zbEqBtY
SL8lD6f3XBjdr0G5PS+hDgnGYoCOwRyw2Zfl3EVMMG8/wvvDaTSRs8ETAh2GjBIJM7HHR1MziU3y
uMBT3KOQWv6l27IhJuGh/ETgH+JK5c5u2uPq15stm1eaNQs8u6XsmMhguLOf17YXpQ1g2MTQcNBz
aE0G+Tt9bKCDrV1q7ypcXBVoMr1QUcSx2kD+Od65sam1OnCj2j7k7XBV9Qtuc7CRmIiIE1NiHWI4
RHDQDIDIpsF9r5zO8+gVgJtVxR+bh5QofjzVaFf5biSTxDjEe4p+Z0Y3hwPA/r4ObIheY+4BxtEp
ZuDVWjgiB0q9LPwbG/yE4TyqGpejBeZlBKV290NrS1wT5PtpiK9KAMyL4uX6v0vhTjLNmjj5CEDN
3XDRqpcqZKwDG50De2eTXFVm0Kj7vgyUs3L75wPCHDZ3oE0al8NYlOxAqwF4hLXQ2Bugcgj0A8QH
vldPuuoXQSnpxRD7S/RuYfwFnw9dXMdfz1bLwh5T9vXC/5poEu8+z97mmxLXfH3tGvu2uLTSv0lO
QL3jNyx32S+0iLohgoWyOhIJl3Oj3jlgPjG3+l43pGr0oisKVQ5UxECPCt4IfhYrj/syy7ySwEfH
d4wwo7olIcpLj3hj73KoUWIiediAlS/Eqrc0UA7FZbP9f9CgMDPl7sr1D+FLdEpk4tnt4ocY1+X3
AS9iCOs8O5vpjIk/zls9bHZ4IkhuaNFtAQopAzSlLsggHT7ZXYCWfdSqjtExDiE2fJtswe4UY/Qc
hJehlJ5E4BLAqQMOQkTBrPeBO0e5jdtQdccStuzubGXT/urP3J35Mta4qmq0TvWX0ZMXpAfnbNrh
rWdamyVH0Y2iS10WnQh/C7u3XEaz8IWCsW6VLGn0rgzNITuMbZn7UPxNg4yk76e9hwSI/7Lz5Dl5
s8AxtaqyM5rotjSau7Rrv52GEfh2DMj9Xg8/jZfjwUiKvkfWBMJ6upeECwg+G/usIslescnuNJp4
UaYOeinw338Ra07ycZqaeirDWr/uyPdOP9Dk7TSE6GUMHj/U3qEPjik5PmQbNBKlwxKXSMLrIJZy
rtXA2S57EGVCupjeZX4uVbtmFyB/CteQ3GWCTwWmCA2Q5q5hhKCbHmVsuVMXHfY1DHcOMhUPz2lO
cVfVBetahdW96x31uyT2T2+iIEI72kPu9hgyd6rLEkhZp11SdBsNzbz9Nwg+qFD1QpvRAhnGTvfd
mec9qI8lEKf3CzfS8WVEVd3yBgufpSfvBIc0cr9nzRIMs8wpfMzd/N8GACrJY6TRWeYYRTHIeYKY
1dn2th83oMltX5YP6Wz9xtjlN2TDpiDKUL+eQA2cb+GrbgbInmGYZivLuYkuYg18SuCJhenpGBPl
fpFFQQOjqEgL9X75ku6txxwl3v5p2Di3jErCupGlaEVnG69gMByBekHHIOcxInEjmnlQtAgNd9k5
eh1q7fSrHFrZgC2zPX6vEfwyIVDbwZuFM5wMbTxzWxsYLvcKvy4OJu392Ho0osek/RVbz39sppjb
AYs18kr4/w9vswpH6TTVo9MWoKxPyr1j1T8ma/p5GkL02gYGHKKFIgOE1bidq0YQjnZWxGK1ATQS
oMu/nDofIYyVBa0ZsqnNyEcY8dzlm/GRmmBikETDgpPC2Mwg54sQiqklHH+70TX6tOlz2O+UXUba
dd0nYZ3BkHuJBpmoCnKExDzPaj/jycqiwRobDKamV9a2RurZ9KczAypOHXpkpE3WAms5wmNWu8Lr
SjMFpaaSh+ouG/wyDdxf+vKQb1h+sA8diqeTb7963yG+29/IdfkEN8MRPNv4Fbw52R0ohbGxxeG/
Dm9wZWz+H6Ue2QfkjzuZXTPN8Eoag2Xb3LiXyxaPagzPbd3QvG4txKJgeN3KHJ/gzB8tj7sn0lZX
6smJijCPqO9aVw1akPru2+nzwX47d+DRfQZiOPA6aeD94YzT7sho0gl7SEqwleate63m3ZliuUnY
KvTQEinrD/sXTyFyRmqlbR7XDeLbcgzpPUt+5UH9w/anX4zdmway15pwG1cr5Iy0BnuVVWZpEfZ6
vrXsZOe13ZunRff/tpG8MTpuXDZ4FIaN425UbR+DKUtThqCYXmbIn5wGE8Vh+Gzgq/jgx/f4ANZB
c3dOSny2psKku8+KxsjcMTGboDrgRzACkPRaRgAiuviOYLmr2I7bqG5ntCm4D9Obi7LntF9AOBYh
28zcKNPtsZPt6bWKv9/nUrlXb2wVehxr4FGi9H6xCih73xXO479hcKegbDI6zcyTaOqVPjwtyo3m
NZJvJvQiq0/G2b2q9w7RlpqEZvVmmRdeA7YfzANO8JGnFyME+hCHQIEIzyjO4JME9XUQJ4Endb4i
jFqymUJrWnzPUDankYT+37FM9JSwJwE/h4CZtV6ZbRP3TZ68giPRJ1TZTGP00rZZQO3zWHbIhLYA
Ygnkb6EBZ/JLa3MD+sEtOKHMJd3S4kkZjc2Qv59eFfsQvIPS8O6GZhOUPDHqcHytqJUFPnnGB0Ux
c17rSVCbshSqCAIUGTZI1RHP4r+OIWg5abPWZiALajEXpJMWgpLo0v/zdaxBOI+UELuYe0LbMPWy
s7hcDlNt7/8NgrsZWzJMTeMOeEcboLqOrrVCknySbRR3B5J4IlndISNQoBB4GGuzvFJJNMnOpijp
ooP5S0U5UGXD/9wHqS3NmFUbUSJLNqf7LvmQUC4P1U12NksJhkVmvEbjvkyrmCV4V6oyLLviDvfF
7Fdk2it991f3BEZFGbkZUknonzw2tLw0iGYuDmhmfoH7NW997YK1Fylw2Lnuu01Y3DG2EtmdK4xE
17jcdyurVnM6FyGTuevwSlteixR6hh0IUtB8e13YQa5KvJ5wT1cr5U7trJCIND0QqxikWFHjJ0vp
q73UUkQBEzgpmcK8pWFkjcMxF7uyTRMmP4OEeYvpvmeW/piC9KbYLLs+hFxj0KANSNZy+6Fjwbul
FfBHQ9Iq2tW9aoacFICZ9K3tBTTbVg/5M8JQ1gfrl5dOoCInqf9gDfHFdD88sCAgeZYJpYg3+vcG
fMzlrn7HOCeTggQ/jmRcHEAaeZYZ3iGNvL85+Z/7/HFiVzCN3mD0rcP3dF2vvVVN0t0VeinThRJ+
TcY4jeNhMEml4/Ox5E7cVI6C89HY3SYh6q7qICFnW3HGpmUmv/c6ic8UEVcwgUrQqFqaZoGt5RhT
yx0ltgh8TfSsXPcv6J7GN3T94bxQ/QVt1FaAWeLoddx3mQ/SgIuPQYPNacct/Iir38AFIxhJ0dtx
znMUgrqrxkRvem8ssV8NMjahD7P8YrYrJPZLVt9xmSbHnjyYLZOOs/bDnrWO9IdOOocivCpWQJxT
tfK0MJsesa+FbnvI2ziy/lnxnpkYDEJLEFSpOIBOt2JzsfIiTN1x0wzxL9Joe00hL6c/Dftnvm7Y
Jwznssd2iFojwpWXlP0ZafPAqOqzrgIzK+0lViDeMpBJgccHKRi+7ZQMfWlnbVGETrtX4z6YiS2J
QYR7xohWdZC6gzubs/WopaTPWAY8Tks1sNGkdu8ZiX5Iu2j5eXrfBFAmeGtNVj1wQODA/r4ytC4y
25Sq+DwNqhSpc1VTEOmqs+SaEXwdyLwwgQ8bkiuIBI9RUshH6Hai5WE5PRvx+RjbhyXS/KiT8RsI
vg3ot8DHyyiBtS+C8i4Uh7wst0Avjtd/g9eWdJ5OtGH4JuC/wk9m9PDHSyGtllZVCQSbRpfJVLxo
0fjdyBWJCYgX8gnDhQIkLwjtWjMPTeTdosjwNek7RLwS8EWDDA58kXy/HkGXUAc6SRyRNANHgkaf
iZuTXRI1T39uY3jqMBp/8GKAZ+t4yxqkQ5sIVeewb4qgo9E+K3I/r2XfXrieFQx3KyHh3RH0V4Jt
HhrsyvKKqpg/GY+n1yKyZKZ9CSpPsLmAP+B4LWOH4DqeITrXxHiHdLfLuASmAsELvONOI4mX84nE
LGR1MjMribOWOHnolKo/9oq/9M2W1ouEbV4UxIMo+BOH/Y4VTgQB9gFxcI483X8sDDkYwwPksQ9M
w96Q2IIgdDhC464DoieLUw7YP8j+mD415jOrcAOv0XTfKMibW8QyyisZIndgI/BlD04NxEyZNjRN
A52mCHP1c7X70UyS5Yl304OmGkIjNBZanH10MRphkgIs6Oqu38ybcgNl0F32WB0gW/ogU5gVOokV
GGciMepVVaRFeejm30DQsLEhyvoXRojCKOqiKG3A3o+NQ3Vj2hgmGrzqvLicI+that0tcgkSGOGp
WsFwHqKKEdh1tk3DoaCB2/T+0Lz2BUFHuyx0FeUAwfj9uSLOSyjeqOWqAdkx9mYdv2vgmmLR1RAw
0WNjg6mobSXxGcKTvILkbaJL2hasN/hMdusGqrXcWE5mBelE305/LeHiGHmoaSItjciEe2bF9mRY
Y4GMHOt1cXPwQk57877waRm6vT9tyBlYcapQym4oSnGaK2CeDKLsshHyvGDQJT28SA+fqO7xyoMQ
pemTMvS0XYFulDMZP6RswS5nOOgUB5dLiTSnA5tBoYqESeJDXmLvBH04vUTnbMo5kYzvi97pR6vl
bMgzMpAwO6xiBMbUbXfIzz46E3/UF0wO569qGkd4nAFlmOOe1RaflcmkFcVTVrYg2ZVJirKQgguh
gQLpIpTdUM3kq6XtUCxT7+EbugtNAqVlc/xoi/dcTAJrGHeKtHOcHcmkmOjkr0E5F5YYfWvbA7pl
6WSFReKE43jeGQpekLLpZtE9APptB+IJNkIRPnuYEaiBVBWy8BhRvHW1Pe1/TdGw0+MoMBRZt8JH
MfvrZn6icfecVbpxrLCcP7tVtRB8/PRsgjz3U3lgCQZwqcNOmmHvWcFfVMDwHT+huQvPS1pdR8ci
skiaU27czHHD3Cq6M6cms6S5TvQqx/MfD3Iky8BvbnNYo6a2vZUkeBFj3j8/j8/dWw+OJoz3/8mC
e5u88sHIb6OpvjR887xDzqX780gJJX4Dsy6gcIXIDHc8vAEDKUuMBxlJHFxORpgnahBh2ae9q8BU
j2A4U7VKz8tTrUTP11D4KAGGjQcfg5krdxgkUIIb4wiKi8mMvuu8PoHjXGrqF90YgFtvMUbJvonI
4I5gOCPVe7vQc4qNW+p2m6ZXs3ulVdAWgJTCgPPX9D/jbtpCJDSYaLc9vZuizNwROGc6RhkrfV8B
nJkOhGr6h+XVeKQ3YL/b2hBvMfZVwK6PAQMzw6Xe+Rb+m24ViMuf/iXsu3FHFT8EIY6NoO2rIqg9
F2o9FWhrM9PLfCiDCSrOpxFEnxP6NGgXxMORKXYeR1FeAnahpLGQZZ32cWL41L7yRhn7igyEezHG
2tw0E2NRaMyNXZp7SAweqvgfV8IFGCWEOstiwEr0fMLzvUX78FUjpfwRtSlDR+/3hvFZ294chhkV
NLR3/9d+AhVBHVXuVxAMaTvrg1A1vp5IUEpT/6JDvkbmAgq3UAnxaiwwQ3dEAWEdY4uM9aMN3/XN
9k0Qaxe7lIbl62kLEd0XqAiirIXhIGjE8Cmffp6ifGAUJuYOE+3hUF2z5gxlU785yDKC8eoHHkZM
N02RNqQw6+PtH5ks10VDEdpH+SpOgW4UW2fWaU2eH6GDqY2yIO6v1djbuBgXkKyUeeNTcJzTGYp4
NtMecGyePo63bZBsQcJnokMZrZCWD2kqidGKvilyaRBQQQch05jljp+WEIwwIV1Nu0eqFpt8uC/a
AnUd2UC1yJOsgdjfV09pVC7N0jAABIpjaPy8p7K+LBkAdy+YVmklpQWAcjaebNpeID8pC11kGNz3
yb2EuiYFBrF+tQjnW0t2u8m+B+cO+3RMSOGwMtcyBaQmUAd/M7IxUEZZr5XIJ64/COcTe5MaRTdg
LU1rpbXvzGN/lpYF3WlzJmsClO0b5xqpN6HWDw1OCEu/qzO843x3+uQIAcDZzeZrmeCYfmxdxly5
UeXhkVylaZjaPxep3xVuF4bs2HwnWjX5RF1a5N6QZkhsWSXIlq3n1AQVTyKj0xWtAxlUTOKisw8+
jzPiJHM0SKaDUEPrNnhU7B1lOfz5TtmGhrYRhgOWreOdInZe4VzAmcZt+2ZoEENwKsm7ReQ01xDc
x0iHzFIHBXxMJgLArPypp47PMlqt8UwdGWPpV/UiPFfWaJwHi8pcN8YUCxoD/SzeEyXstIDurTvQ
+wXjgOIpDSDUTnftuaX41v3p7RSZBau7QY0UVNY635C/lBNkGBzcxjS7i6d2H6FIhEGp3b+hcDta
zBRSoQW7FxpkvftxYyhqUPfV/s9hmHAFktEehHo/MgorHz3ibq/zBDY+DcbZElW+PdKNlkhQRCkC
y8Gcv8OOq4PL59gE49prtRJjR7jl/uMmyd+9K8TR4NRvdq7j2xLnIPpGKzw+UUeJE3vo90fEYjib
qsjvFN30YzJJssViGBALQLEdhZaPZa92L7GzrJyXOMfuPZrohUB/daAlkuP7VfwX5u6gXPi/KMyD
rFDwfGsgU4R8B5ioG7+6arYgFNgy1QfEYr722OyVS8L43ZiwtLaJXpONLGYQLhT1N0b8A40rh7uj
ptks5zzD+72tbszlPoqmTYGK82lbFJ5rGMdvFO5+csfZqJUF1VeWr2PZK3rQLlDXvh72iQvZaAMt
sslG+ancyNYncsJsXshi1GBsZup4iytjyZWuQ4mx9vSneBk6PysayXeUYXAneuiVvswLlOzzPg3G
CG3/SP/LRM9ErepYwudKON/YZx1taYui/LBtLjLq9y16733vtX5GGI2wEnwStt+1vvd9Jv70nn6T
baUo+QmDZRP90OWBCCn3CyjIpEEYiXVmB0y7uX6EodvpPskhMotG8o0L/YflLF3ealn2RRBIsZOC
1LwBYU6dP42dmydmpwIYSz84e2vrvEY3LBmZbvINnkyHKZjRJ/zhdG7B9VRhIp2YGI/vtsafN54c
/RTuyCatpSOpjq9g2t1DlqmPKkGTreS4MIPhng5HIOzQrvxCMqc6WRasl0DCLwmMR9YFbfuuj3nV
bzKFDdEj9AiNC4SzWRvt3kRegPzQz0yw51XvZnmnIuULEg+yKb/FW0gNIH0Yy95IH/3jpxbKeR+j
cjUnMrBQnJkuXNAwxb5nHjQslQgzVz766J279nIJ7aB+MTcpxgeY7G0S2mEbFlfutti0B3dfXuuh
6fqzX+yyfRM0l3JBMcExP9onzonh7ZjHC5sVabVDYZd+OdqSDy9wxkcI3GWaFXiSzw0yb7iToB99
3zqvefznUzVog0HuGwlwlgTnMBooeOkje5SA2vNnr6Q3JG5k2YWPBvMv3/UThCcBsOM4t+YIIMq+
3zC94EX1U33bqH5nHKwYVagBc1jNrlb9BtVRBLCQO3yn1fb0QRLu5+pncM4fCjxOZTb4YlZh+aba
/iza5SJtiSRYECU11nvKkwKMrlXQhp1XJo9sQW/TIYfOPnPL1/zS2M1hsbHGQ5PvQE9UWpeyjm5B
iH6EzrllD2nZebBwxTmz/tK5I+QtlClQF+M6jcjBNlsZv4voKkLhh2k7eij3fbkItIWmVlGia2va
RrsPFZsssB2c2+rBAY8wG7NxbnrwqE7ZjtqBu/nzz7qG53ywNRvzoFLU+hoPfLulFjbdqxvJOvFE
x32NwjlhVGpHhEsFbhJKfYvEe8XRJQuRQXCeV1MsSLuwfWzIvUPRlFqY4emtkiFwDhbjA7U7T+jw
HZPyXJ3rrStrehFeH+t94txiOnhNmrfo+CQXQ6iF/c4dQVERtA/pjpGmWIFjB8N7saOytL4oKlgD
c56MHW1tSFD/wQm/y+mdqf+yF31jzoPkM0mAeG+20B6M7wOOd0IuJ+Xcw5CGt01QQDj9rT4Kj7zX
XC2If84PeW+B0wQ7qd9q2yXMbw1M+LfB9BgdykA9VBdP+hbpdEb5rG3yLeSQ585viCRYF5sMhCMs
lLnML50dBbLCjpVhW2en3vQzhoayVPJqZEfn60I/IdhPWMU3zugUaMTAhjbJsI3qcaPWdTgui+S7
fXWMcE4a8iIsaPSgAXgMU9FEV4xqQqigE39OftaWfrDTh8QctpP554NIADOBozkYJsUs6TFY66be
VNk5yJoUEAZU1aXnTUHtRU+njUS0JpPNw6JdSXPR03YMMxkdGnM7D2PhbrslZG8o96n+iOwQyFpk
3SpfLcGAMv0nFueejCYvpoICy2m0/FJxNGUHnYBfpxf01RYAgn555F2ABP7+4wVFkJJT3GYBQYdr
BXryq7Jfl0hGmyFcyScInzVo8PilUQWQxkwfk8QM9Kn440SZgTFC1mRosuKCwd3CGPmepti1oQ5i
KGa608fJUaZwaRdDiwOtJt3QQ/VtbLQpVIbOkHV/CTpEgG9iVBN5K9zIDmcYWauk+kgiLPENCQV6
75zHoJK7sy/s66nwjRfVL7/JY+KvrhGoGDrX0PGKbnW+3T811N7wnDgJXWjNDAejMsj0jGSR7qX+
MCuGvlU8PR/D0zYjREUVxzPRqWWDBebYZpLajDvUyNHxUqjnuUHBTtz4vRL5qiHxVDIk7nIbNSh3
1SaQQO0UZAYYT6ppZ0a5Xy6vf7EmlG5wqtkH5DU4jahy7EaxYswaZL4+XtTFhi5IdWJ+8zSQ6CzA
UyF2sdCqiuz38ebpbjShN2xJ8ABg3JzIGcSSTRMdaWiJwhDZ++JL6lEjpI4KzQaCQy/yrL7ra3Ie
tfO30wsRuUIcOWi6QOQZ80uc5xhGW7NhXdC6jNVdZD4RS/VJtpnsOVSKw2ks4aZ96JgYEEaHpR9v
2oSlTgYF1txtVe2nov15MINWPeSn2D2FfvuPkHt1JYLYG1RstpmE6Id3CWrANK6SXVuNRnyFMTqz
O6uR6zf/alm/UflB4UxRTI3m+FLVmL8Qe5o3jpfKSghCc/hcGp9WRwt7a02mlYS6dW7YXaCb+YVe
LBKfIESB4BUCFjTZf5lW0HIMsFKNfSGaHWbSbdvB8qnyN6btIiGMtDAiC55kax4wm55CrjBs63FL
mwxNFC1IjzrJdxEuZgXDnVFLK4im0CEJE7icHpM/RUz9JM43p61aeIJWMMzqV0ZXNTnNMgV0zjo6
0dz4rCnf27bY9dpPtxx+nsYSeVKMHeP4oF0TbBucJ9U9l5C0jpIQwXTs6+kUDHFyno/xA9Tb679Y
GHhKGCMwc3L8tTRkI8bwVFAqmTl9wOSkX9Ofdd2FkQGSBkofTi9N5BxQ/8BwCWg8MF/COQdvtFs0
O8RgwLXdx9Fxn41IkVi34JVlIBpHih446EHjrzxNmzpz1LB9+u0cMN6v6Cl9oOeMfvup2OfhPror
fpxeliCtcYzJfbLaHFFrmYFpPyvfprC+q2/TM+8Kk2AYaLxXU7+7Ks6UsD1X704jCzcUQbQKnioU
gfluOzQsjGZrJ1DMxUhAr7/r9u40gKB9HUtbIXBLc+2C2I4ChASlB/2ebWi5K86V6ucYVqG8zCK0
/hUed1c1dWvl0wITaYfFjwcDF9Xo42Qiab7sT69NdKjRM4QOL1APwSLZ5q4OdWyotWOkBaC8ebN0
0JpE+1vvN42NAUIbyt5E9mIULw6pWpA6wTHy9t9H+ZSjMADZnOwibmNfXTAVX90m+t9ckiAisTFc
i6jzC/9QWvagf64UaHaX1YVlt7dEf6/Vq1hW/RMG05iwceAkENd+UVzoPLur3bYEE8+m30wX7dX8
Pp03+xJkjkHjm3v9VV5eEfl8xO0acmoQAMTw//F3a6pqjsy0RtRE6W0fQ7HHM6Nt3SymJAAUApmY
MMUD33Ax1n4MpJZpXDQplM8no7zEiGtYNc1lQyxJpUQGw3nFLlLbwlwAs3TkcqzuqJZukSbdnrZ2
kasAqfXvxXC75hVQNOw9oNi9GipKGbjz278hcHcxGE80L5lJEjYDgksDVH25xN190NQf50MgLLla
BHdkOxTr0eiERTD9WzwN26BBV+ohLX3tHgX8c3KtBNFF9uKcdUH1bdqxAY7J9NVw2k0P+bf+VdZP
JDrR6x/Evu3Kh5BEVRqMgEFGbXFCK6V+XpGd4fzIl1LiiWVWwn7JCglCpbk9oA8/BIeoX+avefqS
j1KOepFPXK+H/X2FkhXVOKgt1lMcspsJMut1YG016CWH1hXEFkMDudcJRNb/Q9qXLceNK9t+ESNI
cADxSrKqVJKswZJt2S8M221zngFOX38XtPdpV0G8hZC3+6Wjq8NJAInMRA5rLVdGGwCd5LIGbeTL
z89X8TZjPXtJJ8Xnzm5+EFd2YF7H1yXYXwOjAhWw+YSWy5cVzeMRgDP/AirqXLzifArizA7J5B4j
JDaLJEpYBQekuSebIcqfTbZUzD9q9mgH7CEGwHBlkNf7gkXDhwJZYP8n5kYAt8c/Dt1V7Ua6Euam
EmHiFbyPEphFzb20wDEZCxfmmsR33ELf8XwU1ve/OcQTIcolTURvNyaDEHCsHMnvdm/f9PcJMMmX
r/y6eLYBL7jcrB/gd380mgL45nUEYR0yHWC6wPzRufpWBjFiU0B0YzcBm9PAGcYgEV3k1brayqYo
lNjRAkUxZKBmBxrw9bpxncM5zM6uG6s98yce8Nn+Ctzmz5otlcZZtXvoxaUMjykHWM2KmTFTgZSs
gLDyiEtJdhIro4sarC2U+O66LODW2k7Fyd9PrIDTtHQFDxDCh7y4cVZy17dmgNmRa5KUu8tL23JL
p6IUgyMxFHOxQBSLP5XVr1ZL6SDv7KWtU0yKkKQ86wwBPKpJACCT7kY6D45RuAr0J1f+c4sLBwSp
6ampg+lKt5evr/ZLH6AYFTdnrWdyfIBzQKPePv5c75sQ6LW49geQb6I3f98epjzMwZxwnA/8g/9R
9w0b1x65dlwHJFwl4pOiPm2K4M3sB9gzsgb5LPZ9lwZjPGsCap0YVW26Nes5gRja5mFat4cmXQMr
4RpPuKEyZ6tRVKawyzwlFcSQ9IkC/mvCgi4rpW4his5kazVkbISELDYDR7AdBS6T8JK/EYM+Bhuo
4MhmqQgmdtubpU1bLKT71Zd1WFh3S6ODr9pcy4kQxRqTpSU5bTsg6RRDCJyEQGRxSLT0z5uHciJG
UbGZlFnujhBTdhHGhKh4PzAR0LVPBCjKxarEdacUAoa8DwzMNRve3TKkmghke7fQBYqrglKLmg+J
pyxeJ7dEcaJok8BOraesAdvMTJnm7Df3i2Imz0eGx32T+sVLcy6mbsTZO0bAnfkx6TydI96UASxy
FG3A1IWJvHMzXg1CZK7Lk8i8Tv+RHULDJ3Y3RPX39Gp4akMWaUEpdRKVQ1pb2xotBxKzMnCq6Jv3
fb3yjtlR4tbsGcZ0+CddSLMpEni04HYEqq+nDqkm41ilhhQpaBVW9a3w3s87hMcmMpk4KRRRiArw
UU0sW4iks+/4bVLN4YqRsPfbGxREwVqBkXrMhCkuIm+tgdZzhTSOcK8ogADBxrhnsY5qXu6+4okA
U/GvmDfRkeOkPBNIeMwGEKC9X15hBH0TY3I4+d8WpF6jxYvnAjY6i4AAGJXNHPD4S9Zr/MDWXT1d
jvKixaN9tFsfQvA/PQNnIeL9dC8YCvGXT0e3bfb5NaoRDfGYYts6Yh4Lwz7GVvpTsBLTh3any9zo
FiXV/ST0YmXmFj2tQXI1mQhXPPcW5IjHZh2YZlXSS75RBuT2LORt0DCqPgV4V8bTEkMQQmURzh69
MnmfBnGKYvzo3ftWrnm8b67sRKCyssqeU6NiTRYZzq+yfMnIA8t1yM0bcTKAof8sSrF4Bhg20HoI
GWhdrp+taAANFHlelr17jVG5vRZtYFM1TuQp9q71Kj65FuRln5vPczTc1Xu08t1ZGJkFhUkSzofx
W/uh08RZWw9IINbCacigDkVQReyIasTEzTWLerSCep+7MH7IdpKrzLu3QxBRHbL7RI9au7G5vkSS
kO1sSK6rjxAkobOYzwP4Ko7xtZwK3vmgmZp3SNRKpD5dt972Kk/kKas0kwll/OlVHqCB6HN5XCMr
i9wvGA4saeAe1t30JKeuDzpsvq2E/tlSlRCTomyeOx2HrqbIQFj7apcVQfeNXyH+mEP0Z173j+ZV
GbpHoWtu2vBnZ6KV2DMXcTLzGKsu+u8xQ7dnrmt127iIZxIUb1NnGR3zFourMDLhzCPID587HRvc
xsgGUqZ/Tk8FAEnSmXn9ACnWk3fIrkQC2ANvJ/u0ZdoO5Ds3CXiowuHF3KcVku6vOBmZrnF6Y6Di
/DOU5KrnoXZnlviMVITNb1kREmBlsa9AQ3lFP4Gd7sW89RtcmSnQ5QY32tSkbNTbgb6CkrWpOCjH
M+ahNscMpShwmOLp6YAXlgTI+Xjfs914s4jAvgbPEdIxe/OWHcoOEx4JRnpRWQwu+7CtOs7ZtyhO
jA0OONgHAd7ZJ3ItqQ2RKN2TlzgAq4o2j7aVxzuTpth6J+98OiQTTEUW0GSXLIFhBexn4gUu+vRk
43o6RYuFscKdk0SSdiLR00ts26s/2684A9HOpWcb2H4eiTLIrhCKRvZj9gyAjV0cao3yhkM9W7Ni
rgxgd47GCnHjnv1co/RlfkYPftjusjioy6B6lkAw1j/ptS4TtdFEfq5nirXy5nzJcw+Sp7C9TeK7
EfClu+kTGIhvWFjcWn1gNkEnru3dcuPt8yDb61R926T82WrFaAH4GwMKA86bIye1wGiu5HmcdIHY
tmn8I0UxXF5WEo4RJdynwQ6I/2FqNXSmmmWoAbJhF2ZmC2xks1IfHUX0mXGk2eiseZnJD1Vir1NV
UcPjuk7Khk2Q8x8unuJgw5cRLT7y67jPJTmKAVrp4I+zPJb8tvnuZngBJvDZ1mN8LydBwFW/u2xl
/j9G/98TUuePjNWiHXDcZDzEm8C3DkyE1k/6kyWHPttJs58d4qeqCvviuNhhmjw6GXKY/MN0o60l
aLTldUjrJJIuWygLMaAteIuOoNfBpEy+fw2S6nswj+3qg/GcfLm8AVv10LOTVWwO+hp5NdbY8eJz
djeDZmdxgviB7Zyg/F7ejXfV3vhaaYTqFqoYHgtudjJXLLShZljHXeALTVpdJ0E1MCX4GxeKY60L
P6AlsBkyjeZsjMyd2bBXP35yWgC1XJvYgYg+AhfmCPooDD8CeUqGWyLk3+1dpQ3fdctS7All3FtE
DJke96+bXEQd0twahdBcdbVxrEEyP+0IZEzXA4A0uhBIXaUAmne5T6Of6xL6wXRbpTvrd+8F3pU+
jNYsUm0qM8z/uwYEIB5tc6Si0bwkdRIUK2NUFiA+Byyx42v1OROt2E82bTSzQxrbrOZ5UPUs2SKv
cy6mo5Umh6GLD02mSyfpQhe1K2QwS3OaRqzGvGYv7RigHc9+cffZdRHWAJ/5HQduiLqrnwUdcmjx
R/eo0Rh5XS8YbTVrlwK2x+hGmBCJ9Ey+V7u6DjgcuRxrnL8nYbrDDFh5rSMM1+2vYkVipxkZGlGw
7qWNaPyCto6g6w6axemkKJbErMyqoyak4GXj4RbQq+VXeZ/uh70XsDSsHuR4M3qZLouVf+ulLVXC
E0mb5fkzznQdmtu0Aug7s3cTs3ZefO2i9PK/SVPMShJnfpzW0NSRLQ8xSiBLZ+8czh/Q2v4yrf37
20dOXY7ass8qr5hsjsX59T9Lct/Yach0Iabmiqs4IN1IaLz2kEFEdWS8uh+GVDMW8P95c/8bO6ho
Jmk6lCb8DPw1MPGfZbra+sHCIZoib88e6Y4eMPZwVR50ZNYalVQTYUvZzf2wQCUr8aMAWOQIwgPi
P17WCd0Gyt9P3FsuWJog3Y/U6/xkjkjYAGfiLyQwlPRN2Qloqo7GMgQdBeAZIwaAvbXmd/ZAdUe0
uVUnMpTHtOCEjX2GVYx7s7lZxwDDC3bUHCSvqSnCGs+734YXkCudVdYJVlxMAqgb4RlY3JouT5Yz
vdRusavcVmd75Sv4jaE4WaDySl6h437DIEeSQ9SRdbMOgJybQ3Zo9nkRZE86a79p7E8EKnrRNbD1
Qr4E+n6IkgS1/f66Lp/I8s//ph1yg0/0j4P/pWAN5LigItulTZrs5jxp95elbKfsTpajOBFRYATU
lPs3hSn8FADLqpDtpnlfIvOC+d750IZ1mH4oDY1j2dpH20PzMADSLXRzKjaXx4mTAH4EMbDznAxi
1y5XvVsHlqnj5N7SxBNBak8gYzlheQVB1PtoZM+8uylqjRZuiqA2anYghkVNS7llZdsanZcvMEjm
OgUsNuI9y2Oyc51RF7ptbhtGsSwMTaAjSB2msEa0oVcDVkP6LFpqMLbWey9pdqvPNDnrLQNoAyFd
8k1Bllrrnsq1NPsMkkT3sy7wgnD+4u1+KkC5SUbuY5xGCljbryYgmKq6Csn067KCb64CtUZ0C2Oc
hqj91k2yEFcw+IoRo1pd85GXulHCzYcQxtL+FaHEKv7A+DBTiEiPeEI3gbxESfCRBwOIJSKOHJIu
ebOpBCcSlbvTdjUeXzImo4sXJoa5r4l71c3ek9m/n1sZS/OB+g+wLxPImop97YCvayBcQVKYrhFp
fnhLjRhMB+m9dUqoBgPQCf3P6HpRthAoS/M4tA50rR5uPBbvWG1rvO3WHT0VoeyZqOK2KleImNh8
bwHwqJ4FovI+1oBQaOSoGakGFXXTBD9oxKf8ykn8a5Lx3069frys19tisCDHdJn7BmzSx5u+nWoK
FWjG0LVyTOr0OzppbMCmbr8yspimDWp2dTUGwqxuMV2ZhJ4xAT91wXhlH+KABM0tCH/D+jD/RXB8
KlGxpV6dLYIC6i/ynObQVeudPxb3I3A1Nfqw1eWFlk4A/vx3aUqE0q65x3MKQbK5zN33T2hABGj1
oflgAKTFOEwoQSbhCDrlfLcE+SddFLut83/kKzfL5BlqhTHkgxdpT+vqgRn06W+U5I8IxcI2OM+0
azw4CtiImJMEPIXLR+JxzZnpliKV9SRWAXKZN9kddN5OHtrVCfnKdpdXopOghCkgxLJB0wEJvW9F
ZknCzNU+Z7av1J/dUl66SZaSJLdwIFPoHyQQD1+jkgOTQERmBLpvjmiyBGSARhE3c76niqgYvxzD
UTVbIVfSGRCU2uwvMulJD84euYNr5y9K7meKr1hCUO8NbiflTaEZrtEQ1k/zDQ3poZMRs67ivvWS
P1md+sqJ88K2WgJpOd/VzsFBT39FIu4BQp1rAgr54epb4FSUYjp40nvL4EGUiXqZfcOvqqM4Fvv3
U3bYp/v3mlI/0fapr1nWmdBFd+G7CTVRPAk09AREt2uKcWiS1Y9H5/WMZOdr/XU2o2wEG0O6Lx7T
J4BqRysK+eS2vuOy/Bii9/4h/zaIQNyX3+AOLl+/zc+RTSeYbwRwKVV2VrSJMVgFljzSJKD2xw6C
aFLv7e62IroQd/MenghTDHNlxv2a+jbiwvg+N9HKxz9lNo8ur2jToJwIUTe4na15xTBZNMdWBOCo
T2w1dXDeOhny9xNFiRuX550MBZYM8Ojm8DmNh0+Xl6HbK/n7iQgGxCeRNhBh2+VOWMuOTT+5a2mk
bGZ6gLr87/kr5rcVxCiJ3K0p3s0v3rUdpVEcWe1BMq1jxhCmygH9VEj1NXndJipWGTj6eW8uEF2v
RpjUyUOVDL8vb+K2BQaRr0TOpmhHUixiVqLbiktX3APH3v8+fWjRVvWKurdE6JUpZy3O02bS2vkj
0lHmHmrf4vb4n+ijP65+YH8xwDRkrNhWKpMXUYcxqU/lgYdI7ibaF8R2YHciX7nRdVz5RVMhNLDu
h89OWEbozN5ZhxXgpqjuoTkoPWg2efMgmYwi8ejDW1lRVRAFZNbcYZPJgZZ7srOu2M56XH6OO3T4
7+vr+oPumbR5OU4kKlpbdSkyUCkkim4J7ISCY8nBZGoWXV6ZbmGKhubMXAsmbTXvxQPJ8jBziq+X
RWza35OVKCGCmbT5CPYBmMS1Blnh97q87fLPWWGGwGYJL8vaDoxPhCm3oXJIgtl1CJPxQX8cAhdD
Dy4U07914Gh2kjcXLSDPJMKb/R7g5f43bReQZk/VpI3fpf99BdjNfTPmYWXoqHI0yqFO9vKmt1a2
YJXF8lgUZWDWHwRwRy/vpW4ZqisjMyswG4Te0NmPUr4+D2b35bII3ToURwYsQs+PpfZV1a+V9FHV
Hu1UE9/rZMhlnngZf+pNMskYrl+e/DrBE7qIMrJqktWKFIkNg0QgUMKIg0waJrTOpZQu8Y2OgxE8
7t3+CJhFfssQrR+ywVseL2+acp9eRRHT98GZSTB2psK9euBiqusKYLLEip1vmBuMr/pRtEDT8pev
JJ/JY4GcoS4ekPbmJD79j1SkOyVTI/5RCSJWUjIX1KNg2U365WA7M8G4Ck3ujViIe5cOukfTtjww
FiCFgxyerRimNTaA7UIhb/IK/4oPXo+p22Zex9CaGyews2TSHKGi7/9d4R+Jip0yiqwVTcFxhHUR
mVX5wtbsx+Wj29ISiRJhuaD1NqEA51oyzq01C2OEd+yads9EveyZTT47baWJwbcFAYIJA4PwWerQ
ejYZC5sGqKMoquKmTtARho6K9pgstI0ur+k1jfJGM9w/spRLbAjiV1yqPrq+rV9oUGzgr1DVakfX
3LmZxQ5DMgOxm9gYA6MNqY/FSuhO8xXS57/5Cg9wZeA9xKCLSsLUj82Uljbms92uQUQS898NJrc+
5Bjxi9FO/7PnvPkdm14W1ollXuVDk4SNQBnp8ndsKhEmh5gL9DRQmSlq25ft5NbpjI0n+T8AlbqF
EdC0x6jhz38U1ccgL+BGTAxpKuHPxMucWFKGL6qdl8b7OfPqALN4886kww2dh2+GZaHfFi39nmDR
zEAHMvuzcTTS8cbyh4+X17ylbLB6IFPwAPjkvr4HTyzsaIOCljd1E5AK0zDweO0Ny6n3xcR/1iQo
t6wCAH6wbtD5SuRw5QItHTi47bIJHGPwv5bD7MUYZ6IoQhtzsZaRb9gs3l9e3pa9BXicgzFmiIYB
PJeZW+mSJFPbBADuz5aAW+WY7AZzxpBeUzQ9UuWp05FgqYYm13ShbImWiBqYAkIGG0Ni56Idu8Q2
jAZMknANB08xIb571bC6QWK0ICPqgFcx7keTxjoK6M1bjVsEp2HjRGFGzkWba+P4YJOqg3RM+iDj
efxo8/RzN6feoQF1RxgnaHMlY/9PnrPpsEw81uRvt66SpKyCCyDYBHXkuRgqUZUVvgDGZQUM0ozX
e+twzYXd2GICClMKL4Ppau/1sp0ob+WZZWNQH9Dsnd/mN5iRjKtDnwiRhulY15/YOBu7aa1rHfj+
pmCMejkgBgLAokrj7XRZ5gMwC0pk1+R6tecX0jcfPb8jO+aLHVjv4sNlRd46UwhDvt2kgIsHDtP5
mdakNLzFyaHJKDsDojdOpgXjWCkGSJauth7W0Zx+p4mkxvamIndCvDlFdcgcP9OxIW5cZLQOAKQQ
YNdMmsvzT3GduQdYcQqbYRW4zsXgYV60RHWS763FsX7VlRwavrz+DYXCCw6c5qgLYopFvcjGUBlg
dqiaYKqEQaOiYKI5pNTudARDch/PfREKG6hrMOkGJOjk+eLQs4DbvOR1kK0Nue2b4iGJSfwAiMgp
qNo8/sbK1r33205HLvJ2hRAMGDxUPE1bMmqdC+ZNjtzbjA6ukvrjYSpL8UGwtvx8eR9fHYy6Pkw9
AV/S9DzYYeXwkm52EubA45swAWwFTrJHgnQwr+fJ+BK3ImgyAOOmgEh0B/NOABhB8wEywaB8ADAt
HZDTA20SM0nybp1c2gJEmlkyWCDonVd+KHu/fyR+x3YJEEX2Yzm0B5qNxhUYzN19BdD+G7/KV43h
2NhrC0E/sC7B8gMCCOUbvIKKsk3xDaVhVlPQuRZgq6oi5rpij9xNZbHA5QThO1KXlMLJni92SAg8
gOEgEvbHm7HogdyT2yhpJ0jqX97XjSUR2AZ5LwHy9QaiammWwUhmgPKK1YtvW5PMkZ3btsauv2Lh
qgsCqg5IvzGKDGxeRX38qiuSnlH0S3jTgPFtw9i3RtwGWe3PwZhOx4VYeVg7XYEWWXcM/NolIZ2Z
fSydsdinmPcHOnHDQiNxPvtDnT+sNE6CdmragFlufi1MYA8Awnu3kAXcJtkM0lXhTYFB6T3go27A
K/Wp486TgZH4wAOjOgYI4n1h5b9HNK7AJFQ8rAsDyALFuFsb/3OVeV9X0wC8QFFbV7zGTM2aJeN1
K42pWbsi8OfiRy7ap7yZflgUxJzT4BwJjE1kD9WHcrY/jXMaTtT7UOX8IbOB6FeyfVEXQyA6ggn5
dQiy3HwUaf9QDO4X3o6AYbbfH6ohkMERoyqOa2OqufAFiLGY8kqawIprcEF3c9bthtIHEi2gwtKn
y+q0pbiADwEkvWf5GAxXbohDypxmMWy8W1pOIJIc3OfDiulcylrNZdwU5TgAfgTJnYQgO78jRgcU
FFC6IVppXIxXAQe8MvmTSfpPf7GkEznKXawHmuc1gxwHsMFF4wUpUE2zSTc6vXURIeXf5Sg7563o
f/dSiPGHZNeJ/KmyE50H3twy+MH/ghOrXN0A650nf47roDMfq9U7WGBVMvL3h1cycsa7AMEVYA48
JR8HRN3EMzLc9WYodnY2fe3a/LuBf28p7EzBXM3jaHNVf+RRJTVNumFKBwfPodGwfqRUUAAecTNY
TKqzYhtWGVEUQYyGUQIQZ55rXMXnds1KhOYt5lQPpOXmBzRP5IeupPXN6pbj8bLmbanEqTxyLm9G
mNHW8ilQVOzAqPvoz9XzZRFbe4d0AdBA0dTme+pZ+Vw4C/ekCO596Je8Cd2U3axrqSl1bi/lXznq
GaGvzOxXA0YoSap7atTRwpLfl5ci76HqYiiacRAMoScHbWXKbrH5v7tVp3d1nH1zaHO/GmQn0xSX
Jcm/6ZIkJaYGqmPTxwSb5iYPcY/xG4MGtE6DxP4+cGt/WdjmCUlLiggWr0E1sMxjzpxKUpO7Q3+d
+ONt3dRPsBR/Ybgpg2MGaCoFzKti5RZntdxihGkwLXRM0dYEnxWCA7jq/J0tWshlgGYXGBFICyG6
QQLh/KBaG2WNyceKyMjnw7S0PBrqaX5MhW//hY84FaXc2KazeJUtENX3GIBxSUDJfMx6TRZx64gA
se0AXAPx95snezIzq1oWKHfnj+DgfCFkDlyk6C8rwpbW+QgKAaeAJzqgr8+3LWfL5KA1EFe1dh9p
iSIfF8tVPttPnQtPUTeLZlnqZPPrQeGNjCoq/DnSIMqNqgvSWIYNQw5AJ36T5qZ9Z5dOvy8LcI2y
rJgPfTqLcF2XF5qCHZL1jB9cmXky3YWFq9c7ALZc7XDpSu96cpbfWZr4NxngqjRJk627L+GFAab+
CjonT+jkcWCakCUypKPAOPJUALSzpAYIjBcMeiU+10UeW8YMsKe4kWg0BZWB4uDWyRzi1kUTPBCv
xqPTVOKwDl6uuZEaKWorWzpUwwJCQKDMcREHvpt8dHveR5eVSp3a/s8Zyy5GC/oLzGRlLTzxBstZ
kOlqaL8YUdIgi/AB/3NrhavoBidA+3g7RoDoHfpD0a4lwnVvHsYwjbNMgC+qK+udU3vmj8sftnmi
qELKZzvee2qLMrob8qab8HAfMFcT9jFHj+Uq0psBEDPRKJz03dlzJGVM9KjiFe2ghdg+16CknDzk
vzLksWf6fUlHaI8wjpmI/8KnYxoIGRnkCdCjKE/9RFPjGPg8eHE1SM6S5cinGFNerDQ1x7plkRhB
xYhI+BqqRirtJPyZLvBQ69ju3Li7nsCMR6ih8eo6MUqAgkTRPLryaSFKTLVYUxhnD6zRzfxuXQTm
4HnqwFkg06+4W8HiLPcGvLoWm9VNONYVUg1O2tji/buGlhHwOgKvBslmtaDH/NjqB7vBS6kjOTLs
5XNjUhIZrs/3l7V7Y+NQRkW5wEfUJTO951pQOaKJK9E1oAxqruOlXIJ4dVhUuMX7rxHoGJAXcqHc
b/kf4O+b3HOHJkiFedPPIE1y1mukAwg2cNVhu26tCgYFHMseosk3Pb6x5aczpTgoP3eOmHT/4vjd
UdTmz/dvHtwS1gPiPA92+HzzmgSJk3XBVR18P96vnMOziyO6tevd+wUhBS9xmTFfiqzPuaBx8jPO
CngVJITbX0adiofSM5oHJNyobrhqa+9OZSkaYXs5qCg6yLJ748rpkxenMQ9J0T3+xZKAjo/0FYII
V3UqdTzPZSLgVFxzsu8xTWt9EZwDcpd68/NlURsWHH0zGPzwEZUjglAsqpMRu6QddHwGsG5NAPOL
JxpP630b/7osacNAnEmSv5/YVLsf0LU5wMJhdusFSNpgyFyKvzCpEIKNQ2nJcmFUz4WUq1019QpH
6XnmHMVOF42Dv+fmPGrivE1NOBGkmDsUELOVMVihJhN7P0vv/Gk+sDTVtNVub9qf9SiO3+5oW40E
YlCMR5qsJL/7ONM4u42QFW8KsDDgmtqYklD8Q2ogpiArZLTlfJX4L4kzBWZ268bzsdUNkG5sG4yp
BI1CgUX+OT+fbCjT0agmbNvQv+D9H4dlRX5zgd7ry9q2JQgpU6DCg2obOPvy9xNtY21azC7qNkFv
s98ZNT51fv+ztsGkcVnOxgFJ1yCTDRQpb9WHD64w+6WT3mgAe0q8b1CA+98kKMfj5V1dx46MmmOr
2eXDcOfWnQ6ob3MZCBjhhbBfb5xCMbqsXj2YgakZMVtUpF/dPvvn8kI29AxZQLhRlA0BHqYO2OIN
NBBUAHD2SART5x8nbj92nO1Hi3TQvV5zMpsa4OE1jjcfqLodRdUsoO0yJx+boLb4vDNqkQR9GrPd
ILqHywvb3LwTScoJjSVJvHmGJNOv7kXTPA7u+vuyiA0z7WNcDttGwHeA2cZzdV4Zl5ZawA647GAM
N32PxDAlewSqf6NuJ5KUxRTJGLtVA0kU4wNluEAxjL2/OkjV/29LUjxPTVnRMwJBXdXe0bW+bROw
bfLsO22qp8uitg/oz+7J30+MgetmMgmNMbpkBmKQ22P/fPLxsoxN7cZ7U8KXoPNDbeyJhV+yMsc1
NVY3MlG/zNebxDY+mM4c0O7TZWGbCzoRpuwdEzlxcg5heA0uA1jdcgv4KAsXg8Y36AQpO5f2wkeX
gTQ+xIvoWO1QZokur2XrnoI5BBU0lGXxR1nLVBoJyvAQMdg0zCtjjwZKUCfoauxbN8iWI/Gvw8Fv
6CalrwFRJ9SNrQBXm/37BHmZwos/i8bQOQW1D1u+18FMApZGoNGCWUt1czkrO6ShTZi6cc2KcDXm
DCwv8cx3jjd4u9Qm1d08NTSiaZ5eFWJuH1Bn757XseaHtnGNAHBxuYH3hpc/5oldfixYJW5j/KEB
cnb2Q9m01aKxmFsqDAoo3BMbdDEgvDu/JjDOvF87OGc/rzHZbzr1U54BUberCLunSYH5d8DIaPJX
r0RMSp4Wgy+w0YCHwWtb9dToQvDmccHlTBcjmwOgu7wM3HkZ5gKdaiRnYeKheD1U6Isw2uqjLIcF
WTkzdLCVXdB7OeYGq9QEVZU/X8sK/x6EWeMOfTnzTviNv2/c0Q8TF6h6iYj5vuvqJaId/bauFgmG
drDDuAHVj8inF0BWpUFlJtfObLlh2dteUNt1sy/NNglRLDsir2GFrgkeLkNcJYP9q2XxTZb4H0TP
fnc+4lnhzslNSyr/poxbAMcUX8sk6zAGX9AoMRc3nE1Sfag5dw+DU1yzpQPMhNkn4J92rbAbTN2p
bt0v1I19Yr62yKvv5cqNbbSiIhIqWFGGNJ+f0q7Ydch6aNRnQxDqO+h+RZut7E5SHmItX3x/8eAG
m2WKj+lETT8A23D7eRxcoAu/12q4UEAHNtDD8+UNs5FVrm6/NHjg9SZ7RhoRLeRlI4I4oS+XBb21
G5i9Bz0UwbQ/JKmZ/ZVPpd1QhsioWE0WmUysFgx6D7DKusyA++u37uprbKJ8PZzfCcQtaEVFUkiG
S2qPF3IfPGkreScM6ydPQZDmmJ/hHyNnsb6wqo2DeX1/vtRFOQbhmUS4RlVYuf2sSGNML0FPqmqh
u5EZ81U5DObz5e18qyRga0QZC+ULROUwkuc2pgdFWpxJV+zT7B45xStc4OvUT/9iA0/FKM+zqkbd
eZxg7demAsOrR/8pxXzrm8lTMrSYxC2rCNhRGqFv7adcm2yaYqjUITWlrC0dxExNXACftsEqyC5N
m4g4QzBNL4bRhZd30tnQkVNp8veToGZJcoeTFtIwSV0ETuF/8MzscFnG5mkRgg5SgJ7jUa2syLMm
pxMjTqti/pHmH1ogeMbOtH+/FOQfJCSAaUEH5VecrGQW5eTzCYPStGxBRzXt8cQ/zub7n+wujgbt
sAz5Qx/DV+di2EQyr0O1JKhTdIv2db4GID3czUldaRRhow9LipIPQkk+iETOuahkQA8aR5ISefEU
uVBikwJtwADTkG1wR57x7GoakJNYLJsfiiqF11kJSdNQiPydM4mIRfCiwzACWgvhXNGAdv4tGc0G
RFQ4w3X9J7Uf+17T+bulI6hFyuZFQIijVe787x+sdiUNhSUeu7K47XyeB5OVZfti6GyNomypvEzv
gO8NjG94q56LSrKC8jSBLbZSAToBr8HVMtNYc3pvrzGy/jC7cGYyq6guiCwFY3FjIB/i+xPyE/Vj
2az3zM77/cCLmzaz3t0acS5QWZYv+m4dJBKU2f4zzQD+Lb/ZgE967yU7F6KYCxTBWjQoQIjf/8jt
HxaQll2dKmzUqSAE3gM9jq/Ns4qQrs+6wShxQHM3LguSPOIHeGztCExXbVDBeDQu2uVwbYD6Fi/z
c057NxSjm4eJtXbPl1cshZ07UTwokNJAFRavfzQEnmuLNfKlaAu5YnRcBYALrENn4rrwdUsIkN8l
RasJrVRsV+v0Q5+2Loor1OMinDroZ4DnIc9DB7HLu9OBEtsI7hM2BT1I6lvJxewvcUsHjVTJnbm2
wJIuwsub9vY2QwLw5NHDAI5ALOx80yQj2chWnCDrrGjMv9jLd997f3JOCrEZqG5g8d+UcHJgBYyJ
iXGUqZ/2C7OCxPnotVRjLbaXQiEGYRsq48rRINqtZot7MHwufAlv43v0rX+tDR3VrDTmb/QM3v7/
5CjG3mqBDmBPkMOtz0413AnQT9Dpvlp+Xj6aTX0+kaMcjVG4CVt8qBpo60Efb17Xjq4L8W3ciYPx
8JYH7BRKAurIcs8wriY4bHnjD04C3EcHbG3V2AY5Wi+PjbmIfQW3dt+L9Z2IDnBTskgPckhIBuiR
CgzleIu/jkkJUSh6AB+YxCKa0zE9xhjXsu/iol+tz93E3E+Xd3Xr9E7lKiZrdtHNnBeQ6ybWl6XH
2EqbgPXPreznImfRZWFbKklRuJTpgY00a2Zkfep3cC1LR0DuiTEZiWQHgFtqtFeXRW1pC0VvMvpJ
ZXb61VSfBFX2MlaWmaUwu+M036Z1NkUWG/2/MEinUhTXNeVkdqcZC3IpuWrRxfH/SLuyLbdxJPsr
dfzOHm7gMmeqH0hRUu6LM7298LjsNEmABFeQIL9+Lt09ZQliiuPsenPJVghbIBBx496AcLEGujyd
NajhzN4S1wqCGPVlUo45EYXGq4BP5Se9BZX89Ll19c+/O2Gwgncr3Cuw89CVP/Z8GsBiNE/Qnlma
2XidaBBjLNOa/vZdDytAL6ADjaDDTK0pt5bd93oJPHQWD/GlIDHA8AXUV4q4XUuwnu4AQAowJKSE
QYRH1LCaQsIFL0XsAJQ9rsjo7ulQr8GdTk8PbDhQMUYBCYA+9boQcWaZ6MGvAvTmGIm5q8vntiPI
z2gr2KHToAyGcGjmN7iBV5bi/PwRkG0b93lQtaCmmrIOBNSuu63delPhKGV6t9YGtBDMwC8Ab4Oa
GDTAkD853hDEzEe9nMMyW8bfOZXfYhzsCCXbR1/T3hM5XY9ecWNJiwR5ajxPJb+1nWZl3JbKkgHH
iJ9hzR3Fvmdj+ys/Y5DUiWmDI9aSq0xGsb0bNRC4V2EvAvzZc8Oy+MirT4VVR0P3Pa6yQPbpRksg
4u5ubD8Uvo+kNCQn2B0a5AKtMUNRbHrvMs+HoMVxsrSnBpK109SBczWsky8J0Pce1UOBjDzLH8V0
75X6tpH9Rucsir0ICP7cjsC7aYH8s+x4mPd3Jq/DTBjbod3q2Z7JOCwciIvKbVxkYdOSa6/NosS/
BmmU5X/tPbLhaRMOjkRWHkqgSRqNacimSy9rg9SIg6aoo8oBU5JMuyD28utB0PqySOVnDWC3RPvi
+Rd51oRGTJHn+5KgubSBlCE6e/aJIB9J+Tx0WzfdAx4JxKJhJKFRX7PuYjTuPAEe9hhkNyYUH6kZ
lmAasPIHe3yKvRudPqfGPkXyaiQfDDFESfFs9yDl7vZt8TDIp1zfUihlVeajEFVouZcD6xH4WUE9
3Tn6XYzWaNe4ZeUPu6SBkM+NBkfSXHZaAqoiEynfeJP6ydaLv02QlLOcH423m6xbpu+nxtymiJTB
jBciPzhV34hkAP1+ZQL9Z2BhgUwHA1kaScNOr8OSf+z8+tL2+WZi7A59a4HhiWBiN33FAlFsIXYK
0vTeRjpHToEkl8xCl/3nlngA/dcXkmvAsSOtKvqAmnvTgkPSdna+ZcIIPXpdu6HDt2l8C4aZW5nv
hiENWHMz1BsdlE5WyTZl8kyw+PGdMd0N+vuhvrJ5qPt/leWNznZmCdaKXlymrAy7/sqsHpJuL3o0
ipeP0vZCp7+P+13id1EioMup3dvC3JapQA/pZ3NCHeCD2bihzt5nw1fpRFr8Wc/3hrsrhpdkei67
a9PfTHUwAp7aXTrsMaERyR9Mtu25G1TIJbdZuW3rLxJv8Ib+1aAHue4cOI8sItpFL+uAuxdFs5+q
NnD9K95O0AgA92V/W9kXbg5xEtJtPGRYeO6EtBmDqvtCxC1DrxhP95lvBnL8PPkvZY88+fuc0YCB
BFTSyIjvvPwLyUlU8ezSc6qQEO2Z8zLSmBs0xAfwVF6aMt9XVpR3ThDTPMD23lbOZe8/pDWmoI+3
GhBBaAsMJ3BHa7nYZ3oRdTaJGih35+iN65x7pndBX3g3sqL4CGlmbm9pj1VyIj++M8tNiVLC5Aem
9pcZy3skcyKj2aNVhqH3y6Ha9vwdeho/wldBjwpPIVyluEaPXaY2JCZFgg+ZnAap0tFHi5A13vaO
cyGL9rrvpkh3q5UQZKHYMhtF8sgEuBQIIOXi7mmbZGS+52ams2xvsw3lN+NwgzY/MFoF+ta8TpvA
YaEhNg2Lxmw7/OWuBHaLAwcqG4nTucldHXhdsmQoDDhpK0mqi8aXdO920thUOW8AVMztkDW0jwPD
4mv5naUrGPiGOc00J2DU/H4JPU+IVMJ/9y674J54Tr1kQj3duTC76vv59V2KxEzAxvBAmJvoXWV9
rckfKCuSKsD6BxkD6q6VYZ7/dd7KUuByaGWe7IPQVWNeb/VgogyS7MbwPo/umraWSs30rzt1zoYh
O4CrVX3nSEKTtmmwTw1Jru0UAl62Fdp2e4MG6nkiOwY6Upt992KSXKdt6wZDnD5NiTkGPav7lTf3
8niR0fLw+kLWSZlVm2i0dudZRR93hMZy+Jq1ES8tHCjBPdsxoQKKoOZ4SvMhm/IkRfhUDpW3dTVn
AAOU0IK6dVYC3KXBHFqaPz9YvCzNpRmndA4nLIE7J/0EQoQP5zfI2mjmzw9spIAmoS0bNsA+iQYm
u8TdmM2tCgyAovOmVCWXn1sF5elZoNWdCZ+VxfEykoH+DzMHL9pcl7c/xWtekp0N4TkjTPf9g75f
Q0ktHWlU7Byw48KrncC9EzSgS6vBU6QV2i1C3R2e4BfTSL8DjrqCXVlyXEiOIbAGWg5tYMrGaMq8
RKgG55mO5BaZnjwgsq6RnUPbIxP0sm7Ky7pbY4BdGCAA4zNvA8AScCaKy2b9yKCGXFfBmNmIT64p
kCY+2tqFt0bItLAdoZXuwC8iMWmfMFsnWtFwQ+/gsWrkVpuAglt9ZYfM2Jvj/A+Sxei4htw8ethP
CmcjKdAJncDETBYPvajsMr4et86WmaG2WROVWNj6SP6hrQ1oVwccE8p2tLKR69KssPWzrA4sZL42
fVZCnTBnVXR+YPMiqOOC38Mr1Ud6/+RiaTvumhnku0Hcku7JpH9D9mZn19be14q9NYggNbUxaHV7
5cmzsCWhTo4SDf7DCFVIat0bopw6ZGR6894UMd53/taz308iv7EZCeM1TYalzXhoT/FYeHDGvJwz
T9K0P5CuvHamEQ3K/SMukJVYZckUsqooK+BRiXedctr0xk7dmOFg2yJzEOrbw3u0jDv3UlbjBtc4
355fwkV7ZHZb0Cw2TghpvKxCcwxr4UicKtCGeqv5kHWV9cWcdz9vamlj4pWM7mWAXgi6bo59srRy
3RMOdksxFNHQlldZjHaDqRc/ztuZN7iyK03w68x+A/wULlHsWN3gyszDkCpNzwI8iRDgogkloEX3
7FdlEwCPLlemccGJmEhAIfs0txycUGx5WdzKqcQJT2WDAnk6Sv9a5uB4WZnDheWCHQ/QSAM9xohM
judQA72XmVkNTtzYddvC4eNON7JPVJN+WNq9v+K5FpYM+VaAq+aUK8IO89iciTPc9Bbem6LMzYjJ
jj4YsUe3ZhPTlRlcHBnKMIAZo/KKHrxjU37H/NrzB+wOngSEAMnUhfn0VAy/yY03X9fonnfQeDAn
igDcODYUWyWdUBivgrrvAA7SA31NYGBpAxqYLIh5+ijGqNlIAPZBij6h+NIUxvWU5ii+p0k1bSTA
zfvSkfy6zJGxOL/rl+Zvbq0BcnZufVJ3RlEU+tBSE47D6QOdWVuNoKSRIQABe8IbTOEtBaoJUOYB
onE8g7hCfeknRgV2h9u+BWUo8y7S/g4ED5vzhpZOFQIcbHWcrZk46tiQyQ2XGTYmMuuTZzGIvV+3
K9W5xWk7MDF/fhAoOl4FXYtUr4KOgQkiJruM/SWbeFtoLDo/mKWzdDgY5V5mYJZMGw5LbQF1e5AH
6dNH0/9d+daf2/vQjPI0skrHLCCtggH1fOd75kM69E5oIIp3HbZD6Hbps+mvqa7jiJTFrkaCq7bX
WHSWZxUMQTo6bpCKVXZIjwNIY8iDBbRNI2rGUVtAoa9vgmLN2S9vkV+W5s8P1k9ONEVoLrHtkxuz
rUKKLN75dVtKrwKN9MuEsgsBIysGnmAXls2YXGaini6ky6sdk00WDgCeIafUtju/Zs0FEDLVLtdj
9gjMhUPxJEiQWXRsRGMElxHa+MD8NRIWOlKzt+d/6PIG+/U7la1sTXgP6C1+pzSvmeltai3fFvLH
eSMLvg3lFROLOhOqwdMczzfSN04rHbgZDswbCScp9c8DAKPPOmTTikAmJZg1iiZN15TZFkYHw3iB
mBbI4yBEc2xYDCMwFxByCnpoj3RpuxGSbEAPvuLb1swoN148dXGDqA6xkMg+ZgN4bHqP79MWGbnz
E7lmSJnIuO1BnJXBEF7jAau+jvGlBgjwG4zgmkMaA3E6pu540tCFOemCY7UGs3rKPOt7ohvIZOq/
33Hpzko9f9tRTqGhaZUtUyRGQA30lLtPZSluuL8S9S/O2IGR+fODoz4m0FlP563nNLdATe15XW18
cPSen7KlDY5tPT+tXQRTah8FaJurBlsLz0H9Ji/GsEx/TM6TxcpdMzydN7Xgu4A2+2VK2WsI9VnG
unlLVw3adu4pWHbeYAGvW0Q8KIFbpjJl5ZD4HCJcWJfe/T616d4TZvof2lDcDm8mX6tjLAvxu/cD
1oUI68P5YSytPFJfoDBAcxBemsrVST0eVzVzcShl+UnL+Je6kXujWWPnXFgPlF71GVCLBqSTTAAB
ccbQM6yH9FK+N+LGiNwmSS7OD2aeD+V5MpeRkdpAj7p/0ndW+A7jqQ0rBL0fpshCK407IFAg6wZh
2xUHsPBSxrzhDkKLMgq8ulIa7MvMF21X1biI8u45zVPzpidGG4J10t8JyYdtStJ0C97TNdLhNcuK
vzYszaJOAssWqdtdU8j0to6pcRVDUXNPwZB+S3nm7uN2NQRaWEa8IPCMmLPQqAgrlgsEyR0vULsB
h+kHSqdt167J/y1sSHTDoo4xU7kixFEeK0k+tqlnQJXIaqkIKNNYMPbtVz5Oa8QOC+4IPYMANczQ
fOx8ZTAa42jl6SyU9FrDe8+hcnNfSNmETpLIq9ptgZPL05hE5/fowviQCkA+AMAo5KvUxxgvEt8p
c70OOokC0fTse/XeAl3peSsLC4WWUrzUZ24SZN8U/9cSBA86gxUHtUfUfgMww62YWDhsPnD54FRE
uAJYhXIBSs20WmIiEO0TByUyUuoBsQcScFIg96aZK2d7ad4Ozc0jPriiMorqT58hBOtHKHcmIgSG
PfDM/fl5WxzUzM42h0Jo21AGNYGsS6s1WDEstwsnY/iUcecj4suIDd6H87aW1siy0e0H4l4L7QbK
/rM7B3BNgfhVGiwcUPI2BmP3n5lQtoGFVC+vY1xSZjF9ZzFsAWG4ckktLczhMJQp6x3okRp8Hkbt
4TEkNzxuLuoyWVkZVdZyfn35h3aUDSAH3vtJCTttZGz1KWAokH/Nt87GDkDE8gEsIR4LPYAzNmsP
v8WFmnumcWLB2fDzFXOw9Zgh2jKdJ8+muRuYTXOddeP7N6zUgY3Z5x/Y4G2Mt1COq8tIeQMaRXpt
sjUF+cWVOrChuNaeCG3QEtioGL/VjPvGn66L8fexzlinX1ZU5A6Qvl0zVrCSSDc0tQ8tyLLyNSaz
xSWBZwPZE+RG0VVwPF2yjLPCK5FXzS3x7HfWrdYXa8i3FRvqQNzBQrg6YiBZ88OLv/bl4/klX7jG
cfP8PQY1HGZjjYp2jO93BqsIh864A+HEZgRYBgw7eYa7b7yy22wlC760CRAag8kIQQu8j+J1tHQo
NEeD1akog8y+AmNS0Ndfzw9tzYjid4zO8Xtew0icovLPyvedTkK7WxvL0godjkVxPRCeT6E9ATON
97V20w1C8uD8QNYszJ8fHEsv7oB8q7DPyvGrAei3Hq9UbBfdGrroEFYhVTbrFR1bQGTPnWo+lMie
xw96pL/kYEiugZ7Q7wSwYyQYr9mGhyYFtmdzfnRLERAC13kbAKR4Us8y+5K5eTZXJ3S4zqwLreYv
D92QU/KU0RUipKWZRC+uPiMlkGZXo61UtFIwmdRBgkgcZcGwHdY6f5Z2HVLDyGTMjRCg0D2eSkgC
VVRLfdx2TXXVTtBHHLNd1YuVSGQpRjgwQ5TA3zYmy20KmEnS+GIwY0wXlO+K8QJaGWu7Y97Byotm
DlANlE8tlDlVHoVOE6NZziuUtlH9o7meFdnp1g97cgWJ2Ijv1jSdFufwwKByckXnWN1IYRBtUhFH
Py+YcSMp9JXAZM2McnLdyY9tu4YZr3GfWovfZNa0If1aXWxx082cQcgyosdNnb6Ecz+mIzZdA5Tl
AAxZUkTnj9C8p04W6MCCMl90qhy/Ap4vcEnxLEVxo+XtRwE9hk2jW0C6uZ/R0+1uqlWp5aVdCLgT
YEDzIwbte8ebPUmYR0ue1mipH2sYY5emMPZ5UaNZyilXHMWpMbzGwHGIZjrwuuBRcWysMifmOBmv
ERY7+pfOSsS+yajbBjgLlIf12BtsxfOe7hCYBJYNuAFwRqIZ9djkEAPcjrCrRm9P8oC0aRI407Th
lr1m6HSPgGwfgHD0WZoQVfBnJ3ng4m0/GbvYF3VQ1OOdTP0fZV+TlcEsiJMcG1HCuzKno1/Svkbw
al86+T5zgyyKN857sQG6BTzxOdBz65Jw8yQd787ZLPpv0FIyi5AoHhG9+6WeCrzXcYW5iJN9EyLM
WhHr93Zc1GBLNLq/ysqgUOOKC6cJypyzK9ZVThFkYKlcS8wubSPg9FA1+Jmas+c1P5hqCq4WlnBM
dWn5FwzNaMaIJsJU33FtjYtqaVUPTc0/5cBUOlVgRc9haiiLDmAJ62OdtCtObAH8iM5cE8kKZESg
aKDWO0nT482iw4i9o/egGrFBJ1BaVwk4gpl/XezA7RkaoURwejdM1y3pINuUhzxcw0ktnRV0aGAX
I+2MjgPlrPQ6jqLLgMYdgJAMeFeLUFbJtbYasi4b8n1gevAOAmrpeFbtjk5tKUdEJ3HchLSciQ2y
lKLnzuLhecd6Gptgbr25BwCNDe4JNipBJ4NdDATHciCXiIkdEKPl94CbPgIW8+hp+UpcvGzPQkWe
4EEOBMDx0MRUTBlmDyc064AirqWOshMwDmPS7fSsKNoNlR1ZgwaevgHmUf6yqpwIT/ipltU2skFT
rF953dhcxM2tpxnpLQhnxZ1shRMWlptHb5hdwHWRfUDPF1JRx6OdRkNrndjAQib+l565d03jX41I
dm+g6XgL5Nj+vL2ljYP+5DmM0QF2UJFTxWQxUJN2Ncrne+p/TpxvrFuryBinwRJoFQ+MKE7WgBxa
2xotJnMj0RMqoYNMdODGoaaySaF5CFXdAjIya+nYhV6VY7vKqRiKSaOli8HlzDVvgRJLQt+o08u2
aduNrNIyGkiefbGKfgxxB3khTSDYAxbVdlMO3Rol40L/+9HPUYnEU1IRdAxiGtrI/WZH5a741HyA
pPA2D39fWeXYlOJ4gElLUsOBKaOyaNjqWsRRFlu5PJdujZnSxEQX0NzirgQfRGuRJ6NwOsKA0KdZ
Q+yOivSxzdvHpGFrNenFnYpED3LPQHsAY3J8MoqpL6pk9qVO40ENWauvoKBWhgXN17jlljwOCgh/
W1LOYMPKuWUbOdrcZ8NGj+s86moQJ2r6TCdtPiXCqTfnj+HSrQiSLLBjG7N4ipo2wQN0SqCMjOR6
ifkcRu+mnqbP520sTiBuxBlZ8hNIdTyBkIoCC2iDmGMQwwNoub7qUvvGyzVl8JOhoOyKzYCnHoBo
oOVX4l9XJALJeuTKmthGc4/IHfooct7nK5f8sh2IEqLDDupFuhJIIEJyDRAJNQHQZzHEba1U87c+
rUS9Qq/8k1j0KFjDiGauCKwO2GdAYn48cUlSghR5QBqA6nG7bceyuWjcnn0rHYteMYf2G0EyHoJH
XaD7xOT7gVP/+fzinTqP+UfMqVYfAQ16SBRf5lOHAhaMaa2NdggEt4YwA1tHlEzS3qPyg2alrLfD
uDWSBzJNcgidHoxZA3QpVwKA5flAgc3GGUH/IVHdOeTBWg+KV8GAR+mOtZN2oU9pESVdakVgSkzC
ZGBa2Ke02yPDbn8oJPqezs/Hyf38UzkFHCyODyQ4yIiO12RgfpubPqIQFPaT0ObWbS35R8cZfsQi
G8Dw7j0Rt/JWPN7JEVKsKh4v760MUDZYbXu7R1vZcNkSfoHbdQ3ZtmwICAbATUBKrAawcWWPkjtW
DZ0BxnY6xePKyROQb4C4JDo/k2umlHPEUw0yVDZMNTb4bcEH7+ftJTHoioc7DQJ+zt2vIc1e9yDw
ryshpthEHBfH5gdSS3rdVmb72FyJahwueL5BJALdJGY2UYVNCxAr1C6BICtC06qTpzcMGgcJLwQI
JRK1mDl10hsTF+Gd1uvPA5EhGdADJayHt5jxcWZB7IR+gnnuD8Yc+y0agbmHZ158M3ObCfSesX7t
ZlzwhHAIwD+iyQplU13xuAbhVsV6pw5I6UGUDnHURLuX8yNZOvSQwEJaHGV8zJoqPAjnorVuNRux
J9cOPWt4ZLx/tumUPgJt590n1ZiMaD9GyygKePkE4duuX+vfN+YTpvhicJuh1I1D5YIiXvE9dgdu
T39EfOzpFWJH/qG1pxtS+rd5jO6ksd+XTW5uSmluh5hsDKFf5FWzkvybXe2536C44hESArV0EB80
jZPsamNXaB+gWout3UC+7jbp/BFyGrb2u5RC8wH6e+jIGxxvpsoqG5rpMFsCTFnVoA5vQctA11zP
0uiQewZZF9Ro8JxUzqnNGacdQRTSGk9JX9dXiIX8TYv/gqHlclN4xhiY6VRvgKJf6644CSkxxlnQ
DaRMuGDwyDweo1kked92mMkJ7N4dULKBbfBHwSsW+pKvQTaXDg4SxuBcQ5n3VDihMOOxLWYvWzfF
te9176eqWKu6nbZKzUMCjdWMr8HTXM2vx4U3E77jzhiKhtYBc0h1Mxp6+d63WXk9ABEDjVQXGJ+0
lDeJzfVHe2yrO+HoPGK0qoBbwQ1visK/qXOfP54/10ve//DXKRNeDHaZdhl+3TiAcVFCfT5pnsHW
sxJDLa7rwSQoLookBK0yHvztMHOzIRWL3DzZAG8ImJ6UK1fN4pjAcQ1CBAdJChXJkY52nokRXlfo
btg1TZSZBIDtte7WZTMz8xCSZuDHUM5jUfo6VEhd9EtXXshHueWZE1H3t7FT8/5Br8r/mVEinWrI
+KR5MNOzOZs9dFkwAuAGeFv5IjVrLWW1eCaQlYRYJZ4iJ7RzqBQ5Zjf6NRpZ01u9H6OcgoftDZvO
BxkgAbgCLCzzzB5ci0OPFoVeQ/uxR0lzX3p2FkLRcFY9NNfixMWNh8Q6dEvmbmA1G59RataarWE4
uHvBoJB+1Hr2gVrkS/f7jziwG6Kigcca3gnkRCgyrae68CfaBH3vdKErjYvOEHV0fu4W1gdG5uEg
IYYFUi5Aiq6UuODgBW9lez+VEj6C/ocmlPvNmEQFFBteVp6cxCXrWBGCuq5agbYuDATNvWjBmksJ
uGaUfU2hlmyAxLMJRlOgsxI85Py3Wbux4Ai+ECmgioBeeGUgccW1aRjiJtDbb5b7FINv8PxiLLgA
lJgsMJGg9ILuGuWu1PRB6GmDMXD6CGWpsI0huK2t0XaezhTa/aDhgSsKDYcnDMSIhmtch5De1LLH
mn6zyRpfzalaFkQOUNRBPDxnq5EaPz6QnldMwG1UEB/d9LjqAysNhimgkIkI/a/FhbdFsFVvptAK
TYDWwtV+4tN5RJ4AGYO5BxCOR405RnQ0gBBvBB9BBlYroUE83B51O6KJ/G35GhAw2AC74gABLYnd
cTzU3E3RCa6l3QY4G6Y9+talb73/3V0BEyh3z5M6tw8rd2oF2WbsF1RtDG/nkzsU3sFlvLZmp44N
yqHYe8gIIN0CO8fjEHrW6p3rww801uSFuKBAT0fHxsvBFcbR4SKnVd2N00c3mMjnYsYM7AH1jjIw
DarEJegfIbkC1ZLAb6xhi9QIC9AZtTOMls234OO02p+wsP+dmeXn542BQ6YsmTsSo0psHGPR5/RT
ngJAwEXqb8+v2oIVOFZkrHwbTygwCx1PqEQPnuMlsDKCdzzO2BN8y1qnxewPjl8OiG6xJfAKggeH
xzi2wUBabiAf1ga0q8FPDx1z/5PPi+sJjCna9/PjmWflly3cq3hw4pIARzNk2QHGUmYt1ygrRet8
seMWcGsLCbJdrbtYMDNAVTKwkSgKXCgYn7d6PMITqyoGg6OXwOPS+ZImV05e7og3BSlyQbGfgWjt
w2/ZQj0NzneWY8dzBSdavdtBgz70k1Gg2O2ABp6Q2PmSx6UdakiC7QoPVXCWrRLHKi9QzCQ2B/pK
AKWbb2FHlfTqRVnjcgQdU+mKi84FY0yKPBMYlR/QcBDQAVzmRv6UjdNFA1Inz3mka4hLZY7nX4CX
/szeOAe56Co+3kX+AGa7bjDkhsYzVbsMLYQDDvui1c8TXsbnJ/n4WPwcLuh3ASYGsBbNT7YSuftO
2hA3rUEbZNDunnW68eT7Vb8/b+X4Aji1Mv+Kg4gQ6FEIkyY13s0VHki70aO1fumYY8IuCbII3b/M
/dc3+d/JS3n/r2PQ/vN/8OdvZTU2WZJ2yh//eZN9a8q2/NH9z/zP/v5rx//on3fVC3/fNS8v3c3X
Sv2bR/8Q3/9v+5uv3dejP0Qc5MXjg3hpxseXVuTdTyP4pfPf/P9++MfLz295GquXP999K8WM1nx8
SbKSv/v3Rxff/3yHgu7BzM/f/+8Pb78W+HcX/Hv29eTvv3xtuz/f+e4/sKXACIreGTh5NPK++2N4
mT9xvH+guxztFLhF0FGDA/DuD142XfrnO8v9B7L8cDagJUCKHE0X7/5oSzF/5Pxjvsqh3wauWZBN
gP773f+N+2iFfq3YH1wU92XGu/bPd8f7EAk/KOgR8Oeqm93MeqfNpRt1BK0c4E8Zx4+p6cjfqjL/
+nrlGgXFJBsHyd2oaXmeXLY5JQZyyk37pW8m6UMmB/Fj2KHYsNZDdLzlf1lUYka/mJgnWOxEBVAK
9M5Ey8EYptZs1wLNTXNxsL7/nsf/z7zN8cPBiWodtGIOCYesxlj1NhLHE0jQUpBSr2Sljp3Rr2HM
wzv4ftev9Yr6oxMJo7JvHF9zvcdO48YI/r+Oy53mQtc0KMa6enzbgBQXUSHh1yP150R97rvyEoxo
sQjtVqRrCfHjyOrXiBRP52XToHfCIpGXjyV9jrPU6tBW7jMkEhurhooDLk2Sy5VoUcms/rKnBAOV
W7SMtCOJRII8W4jm851VoM2lH/1c+yyEI+lmtAdpBmJ0NcDOQbKYh1rimcXKU+y1EStPsDwBi21O
BhINkKgCxrT8kfbjRa33+QaM2yspoNcOsBJXlTisgzd2JBrH1v2UNI0bjRYo687vileGoPK45x7N
nNZqSMSsLHvR4fCv29Z2A5BlgHvY7vi4PW/oteXyFE9RagOp6pSQSEviNIil88EknQsdFr8IJx+9
gCh8JpvcET2aOoZn1v1etvLvfaJSKzT5gCygWZOoK7VpihqjocmmQvPUmlLDKyuk8vKbMjG8MadO
5OgJNHIZA5lZKEmRrXHIv2ZA8RUmhZxrCYWJHYSeXee+K71Je+9qtr5WCXnFGXmKb2g9XeiDJDhA
LphAhyztclR2UjYGBa2bUBtkuk8p1JzP74XXxqN4Cr9kdi7MMd6VmjcV26FBITqSWVH2u/MGXrkj
PMU1WHYZe0OlubuuE2a3507J9WjiRi6jKusGuXJ4XjOjnP8agMrYkoW3q0w2PbFmTO/qqmvuIVib
rqDMXzOhnP6BSfQM6pBnM6H2FNlA37ArBLC4LBjxoJ10fr5eWRA1Iga3X8UgL+LtmtwG3LuY9DuQ
dUAN7m1frx79OBt1zJCzE25tSjDrSPuzg6dwdP7rX5kjlT9Q9G7p4tHt7PocyyDZ0Ea4WXkeZAao
VM/beG2GZv95cF2LzOKQ6qXezkYTfhbloycBWdfHbFqZo9cGMf//AwPM10jty3kJ6sbyt3UqqB5l
HojTL5mW87U06GtmlJPumqPVGpp0dvFYTDemP9W37ehbN2NPfg94+Le/dZXTXfj9QKhIcPhsoxAb
AqWt6qFpG41dWfXk6+CsTX33YUxKy3lbsOYq590dMWUQAXZ3fYNl2qVkNLoNl7lmrZz0V65JNdkq
s7F2OvDG7gwtsVyQeQuHbCpfgOwR1Cy9ByEIu8lWjL3ijVWcGzR4Er0YsNcIGPrcrS7Q3nadm2bf
gxrXzcACTHpXv/YM8CB/Pr+959fAr6TH32s2P10Od18uk9gtpyHe4RWSGrdlYk/tt9ac0irSpqZ0
Hhg18wR+DiRE1zoog8xPI/p+yMN586+cLkdxEGPsIPxlWrwrXE1sUhvCrYPjVpvz3/5a6KGCNEnf
yaw2a39n6RhMNBlx30UeYBvjLmlHkXysNHso9vbkcXIr8YLjN2hQ8Ognj6EGs3LAXxuj4kE8TklV
Dpm9q9wY6nAOKH4rKYc1AadXdqij+I9ZVc4YJXV3tpUNu2QcaIRcJn/UvHLaySIWK++W14Yx//8D
PyWMxvEocJ67RJ/oFwrdAdAt50l0fqle+3bFd9RWwqmmuf6O5INOQ2Egsx6IrBnbt50tR/EUbQYm
HVOCG7uDnJx5gbZ/0/xQV5Y97nkmKtRwJ3StfauKqf09fZJfZ0uJEqyB59hHjbNzPDBtBhP6XoAw
QTHyBbQ0IC87P3OvOHaV0H2yJ1YLB4+DNMmB5OiKdMOrxNykRvXGsE0FyTuxr3Nay2nXCmDHoXvV
b/KKrAmsvLL0KioOqPBUk7ggdtTMgFnqgKCKx9J828b6qRd5sG3xiiohro2jYLY1aLRS4yNP7OZt
wQFRjrbhVBxKtsm0gyT09DD03LQ2faLZa+H5a1OjnO2Uiq6ymnHaaXHhX2i6VW/xHrDfODXKibaq
nlQdw7d3sWmHdoHbbNTZGqvIa86XKEfaA3Da612sKypwG5AD7i1N3hRF8sn22XvpaTuNOVsXWViz
cFfCgVcuUKIccqprjT7ELRa7op91LdMCYGrHILcroOempA79Ll8x9cqxUymmeExSKH5qw27QyAue
t6zf2iDO5jswSq5BYV5bfuUNYPVuzymLh52FA/7odyW44O2Srbww5jt24epX6xwdh/MbJmfYGXZd
RziAXzTGrofKhoqAHX9qy1wEaDZc2WyvLI2t3PRGV+SxN1Gxa0Fej9ZgC4Rck7lnFcQj4rIBMEvm
KwN7ZdrUoihu/JixWQqvLmlshA0xwWGTSrZWXn5l6W3l1JM4aRkUMJDvQvbiskPlD6T5ZX7lAwG2
clu9NoTZ9IHXQuJW6w1wuWwbkQzt+9hAm9l1JXj+8qZLQ+0NYkbW10lvSsgViinMx+nJdSsfKhbu
Wg/LayNQTj+hGgM1adxHNdRMQH0jzKD2V+l7Xgl6bOWgWxW1zZh6PRQRtM+J5Ckob/y7qqWXHXpF
3ubd1V5bVk2Nhqaifw/BNmszIL3ze1wcf0cHtnq4iQeR79ToocPh6wHwvShJvXmCVAQH0/sqzlt8
O7QAQZFajYCZOrfCA3ElamN0JfZ4ZZFVTE36v5xd2bKburb9IqoAie4VY2OvvkmykrxQaZFAICEQ
3dff4V119l3hBFPHbylXloSaqW6OBlhTCXwX3nCo+0sSGISAujBf1/1Lb9dyrETIcxQetmG1nymb
9jkkwzY0PVfWI7II4rHDi5eYSny6q4800q9jR6sYoNhDr+gb/KC2IC9rFS1CuWLKrSWxzR6ZinRo
7YeibJ68sfjOCDn6vNp4LV7bbsl5jN4tGe2sOyXZYPY5dw4kgz1tGR0t2FT7pXWEBc+e9fS54gD0
ZXRj+NeatohxGwovZGJWBzr9hPNDkYYFzYCv4t9o6bwG0f8mnPxvqCyz/00LAwwc0s2+8KOzzwgX
sCp0g41WrCznS72KgBRWzi3Yxkhq+Yfc8js4g7XBI9ZCsTHZ1uJkEeujoW4NmIZJZwepVdgnVfDO
nkcWbEErV0Zi6TbmNiMM3eE0l3rlpF4i7flgJIQYCzo7sa0j776Cu1R6efNYaY273Mp55mo5gvCQ
w2XsJipaJ2nLYtpfLn1lONxzE9/NY6MzRfLJM2kXka+tNd6ObcXjOtzyWVwrfxn47VSAcGR1KWfW
A1bdLyTLn0tVbbxorOxMSxXFiPMqcOqgS5H6rGI25HbcS/bShzm0dIv/zST934hwF8Fel62lo9CY
VHPvvtE2LJXd/rHzx7frBmER2chkD6rFGX3vaohmtNkrh1O461UbhIC1xWoJiAr5kFs4IkwpzWY7
JSNSxWVWQtnQkWKfy4KnQabhoaI7eT/yOU+o2TQxWRuhxbW8zz3DSpScChwPH6ZJ1Ek1RO7RmsLg
oELxv6mr/P8YLYLeNALgtUyalEJ6pqzKPoYeSkqUC/OvJvp9eaBWGrPkP2Yhb4Kea5MOvYLUlp4f
qwqWbYGrngT73xRC/23JPyjIdyEZ1T7lyqq6NHSKXz44ezdYcIKnyy1YicelFpnbuZ3uNMdq0g8P
Tps/krm/VWZ8ua74c8e9+/aZygjWhaVJba3gdSrlPhvkV9GEV37+uVnvyqcDHQdOUH5oDU9lnR2G
Qt6APrWxc6yN7yLQ5ZBlOdRJOmx91nNvA05kwhE3TcmRhCBb4lAr28c/FLR3jXAcpYLZci2cFvvb
rqJx3suPWeAkedM8GHeLGLo21O6ffWUxXDm0RF+VBge6bN5DcBF+fmx/eahX9qV/mKDvWkHVMJER
SY69nPujHtxb6m2MwtqHL0JZTR6MfxUur8TpTrCMPFY4Lsx0S85u5cPtxSM8F93IjMGHu/LVVkgh
R7+u6hF7sVOLqNBqLjGujgy/uVnzUEbBdTfUJYLbNH05ToPfpVNbOB/mqXPTwpA2ufzhKxNyyVEG
EJQWtoi6FN53JaOp7MRt6KoUgMZnt3U3Tn5rtZyH+92Eyd0uhxY1OP5Yj59nx9lZtv+taWf4Qdqg
HlpbGhVr43v+/X09vds0wsaZwJsHtUO2r9nRPhg27kkL7fl/l+cljTFs4TBGvd7aj4cwHU/sM6Ux
bsT5VwjhTY/9vt5LKxHP+mMmk62XtpWIWEK1Wc6g8cGmLmVNft/Z/KuXtyKWVvb98gRYK3+xSQ/I
I05TnUEZk6kjR44jyawCQinhtDH2axUsQlobYyO9igpC4T2Fqv4O2MY9MM5XbQv/JfoL6uxkw6Kk
3euKPI1u+V244r4NvI3i/z6j/gvE7gyA+xPYkafRQOiDL7322NDR34i+v286oN79OV9ZC6EhnMCt
PZlNBxsG8z2Y5S6qrY8OJ1vQ7r8PADwT/qxkjAwFGR0LCPTIYVBql8A6JV6oZ5GoRrZbujRr1Zx/
fxd7aqhohuxYl+ZUfbOG/m3w4PqciY3j/lrxi9Du4c6kfYKuqilHVuS8JVsCx3FiYH97TSgAP/1n
CzTrA7z+j7hRuOxOz8HXgg/3WR1+vFz82lRabMpFBVppwEibTg2514XF95yGPL1c+Fr3LMLY5Br4
VtPjsuVNCbX1CQznvYB01OXi1759GcSeVU85qdrUhSDAztXkazRuArlXvn2JkJuYU+DhqWtTOvW3
TJAbOcjHpq82QnglyJawOBdpTiCGLZ2WQ/bCQv9GFPYHic/fNVkz7y930Foli0iW3lBHPUUlTcQJ
yATqGIb5F19WP626PFyuYyFU8J/9B9D+PyeogRpByZxBp74DaZ4W4F/PgbUlrbyfZHDumj6Lkjpn
JyRnIAvNmEq4rV6p1TUphNu2Lilrw3X+/V2gDxbBiksNhou5j9DaerEohBij/81e4P8buQj0biAt
U75s08wiae568MhVJ7vaer77+1EEgPA/v77PQuihCKpT0FT3gTuSXZ+1zznRJnZDft96W1rxKyGz
RMjxGbQWPZawoGFqV9LpoQqvOyVD7v7PNgywAhfAreiUVVBmjnXgF/dQxBzjoXDxQHh5tq0N8yLk
vbIe61J66Kipe7KwyApG3yxVfrhc/Er3LAFxI4CwwsfbA1aUvj1Wk93tgFMlyeXSVz5+SYHJXbB8
NHF1KqjzNhTFC9D7e2qpT5eLX/v4RbSzESQQbbM29VxOh71byqjb5Ughb3ltrSwnwSLSKcvz0IRC
p/NoPfPK/SAa9TTWMh1rs7/chrUuOv/+LowFKPV4EUAVbdbfN2F+L8147PhWYm2t+HPXvS8+nCAT
2U861ST4Yfchzvyh2z07+cA39qS1GhaR7Aa97fUcExQuRPBvEs5t3igBvYlo4+a1VsFiw67GzOrG
lqEJkByIYSD3mDH7keno53UjsAjjTlNjaIQRwIJ620/ubcnqNMzcjRhYm0OLAI6GXJiiyXVal/wT
0OYvjVavfp8/qmYrL7FSxRLUhiS/tnHm1qmNXKBXClzbm7sxrO4GveWtuzIIS+Aanl0hqDJYTdr6
4Zuf+3cTUv+ibD5fNQZL4BqEK6oyVwW2VPRVHDX5EOdemO8Mba9bR/1FKHekaKDxFzVpGY0fx3F+
1m75bKwt+a2VpWiJSoPaCptqz27SMBQ+j1nRINJGWb1e7p8FqfDf7XgpalcUUTH3kNBLy0Z9nIPq
SYfNPbfa76Sxhr0t/Y88cM2ubogH2fnAxHixcWLRFB8vf8Ba+xZR3heeD4ES0qRzpF2YRNCHfsi3
IMFrhS8i3Fh1KL1RNmnuzaxjcUAaqX6FUV9uvGetVbAIcTpJO0LWvEknBcMfUJCbpoW8FG22kjhr
FSyCfCqNCXWVqdTzcjtPyjFQJjZRMOiN6/tKiC8haU4FEZMhslRaZMNPvFzejX7X7hqneLC1rQ6X
B3klyJfItCAYx9DubZWSUn+EcbcX236rdyB9XnkJXqLTOgHsJsTC8bA1z/Wvfh6nG2d2y28lVMy2
kBhrrVhE+si1r4cRXSVZIePO14kq3ZdROFfBbeC1vNhSXQkDhsCoVNehOk6t3R4GIdnGbrcyk7zz
7+827J70ZFJiOA+0N7/ZMsuP4FSqrez8WvGLOCZYZWH5gyGO6qxpD4GBCn/sZRJ6XZfn0NpEXcQy
sqOlrFWv0jCoi7TFk6bW4UdZ19+8nF55rlyC0YKycgFT15hGtHvlefvMuvktCrfkodc6aRHNeTYN
RIi8SYM6+lrLwYkZRJs2Omil8CUMrammILRMpcAasPRXCzqfJ1NWWzzptdLDP6eP6jpWBMSTaQa/
Drzo2okWvr+/PLZrhS/O23qygLkQKDyUXRfntXcq600Q2/nx/7/heXDp+fPLGz4Cnhm6Mi2gX2l9
zANQ1KsYCtUZefFtQ/StxTLf3pksCKenNsgCdWoi11c7hxovPJnGLWHDRKNsmFLwfMiQDMNU6G9j
6MNgtcZ7NzbKsquLUzVkub7JRxDkUussKfJE2hKZVxjU+/1XuytL/hpl0uuOvtcGYcIb354Owxg5
fA89srb+MsKlOXvqqG8V3+3cL81PUQcML3ll11QPPp4InPisrz/ddqSrh/2g9DglSkOR+yUaK6hu
ZFPW6INTk8kc8Qw758ch6qsaxADl26ehzoroJKEOkb1AJZU5t3aT2RCNoYaEW3rDa8O5WMiqkRp8
OZGphdx3LIcaz5GTvO68tUTcAVE54XgoYPjqF1/7sX6MnPwmC/h1B8al2kCPFNIoXHy7ZzKsMuIm
kFE6h1v+Kit7yBJv5/UA+jhVoVLwzMc4syJol4zFTzDYNzaRtQoWJxJt58QvkYfE00pRxBJLGBms
r36hP1wO1bXyF0tYAQZ0Xwc2ogkKfkAew+4WdEB+lKSrrtuplpA75vOzfarfpgHSPKcZ5H/c/jR9
udyAlQeiJdROV3nf99CAS8NRFzsAd4tbHHlnyLpr9zQR3twZx97Akq101hJ519S8AykoQmeBtR17
ZfNJ140TT5nZaMxaBYu1zeYaYgqhgk1q13h5Ek2ePLkAB3/B+0h55blnqSHq1NyZ4SupUj+vvHEP
WXr1Sxk2/gwsNCm5PCwra8YSdddVzZBBFAnDQsVvYKdvIO59HbMHSlZ/7gDKDLpvpkDipiz9DzUk
Zj+XsyV/VnQavkySyN+X27A2tRZHlN5rZtIbZFdFE81hTHIeIHto+e5dU84Qeey55U3xiHj5drnC
tU5bBPugauHYY47jSii/GmmGlHN+5Y5PFpGugiEroJEo8XzR6V0EiXXs+8OW3c/Kpy+BdoMNMj40
qzEmUogbFsJdpCtb+9NVHbNE1rVFnZeZlFjFaxPcsJrYX3HJnTbCeu3bF8eVYKwgh9biKFpmQpwg
r1sgn95tQRDPsfuX84q7iGmXCBPx8wYXVuENFeoBh7ivsA74ZLpqK5m31oLzevLuMuBoZ4QPbYgd
eqrJLwZCwa+5MlW3sUevFX/+/V3xnkvqghUlbq0+ZBZPZQRTLzsbBu862Nt/WWyDDJ1lvgjrFIit
rnzi9TSFuyyA6XYytNL6kLfVAyQre/fgw72a34T+pKcbZnmevHIOLGJdBxBJMgVOlcPUsHAHZTK8
IVasVuJw3RRexLZvkxmXESxaGdFFdVeObYhHkrHpttKha4O0iG94lGtQsd06JcThOIYMxUDxxEP7
LW+flc1pCanz27nStYsK2px/brvyyGbzBkLGj6s6aAmmE101dZGZ61Tput2NOfk9d5uG8SudswTT
5c3stG0ZVGlv04NwYaHlthsntJX4/sf2711wVJZl5wMUatJ5ALAVYgppzdxnn+X3Vu5+vK5vFvEN
PxydO6DRQf0vJBA96CHYn+stI561gV2E9xBAEgrq+4i+Sc53cLcfk7mLig80ZO7G7F+rYrFltwWt
Ja2dCh7W+UPQz7eZ76bMbOUW1oZ3Eb35iAynryX6p7DokWSMH4VSV74iLPFzQ+nzsC8JXJ5ky9OJ
zvqDLGh/ZIGprxNxgnvin0ssjUaQ/2u7wiG5LgCFCo+Z474203zdDFpC6bSq8xyaeeghyoa7sIvs
BPuQ+3R5fq4M7xJPFw3l1A8Odv8CPuzuKfKoN59YV9ApGYQlg9+Xq1kZ5iW2DoJJGRxPcizSvmXB
hriOwmFXWhCqTC5XsNaOc4z/Ecu8bfqIV6krzIuQTmI6+yV3sv3l4v+ZMX85C9jnet+VD3mULrQ1
GuCJNgmt6OjU/VNDq73N5K6R40F69H4i2W9bwqkB6s+X611r1iLA6yIMrRJYyn07E+dIYMh06CdL
vUJcsb4uwJdYO8FrSOO7rUi5ydTBablIVUW8FFLg4ZWDswhyNVuVfVYqTvtZ/JCNuHUtoH2nbN54
/F/rpcUObSZoO5kJH45Df8h2YKKrrzzw9OMsItnH1w3FIs4hjZRlUMQR6ayD754oT5KxV1VMGyep
v0eIvRS3o72NVDoopSBGSyiq6oawD4HptpAMf78RQXj0z/nL3bauWXYeAlJk4B6o5mZi3ediIHIv
SsuPs7qiGzPqHHP/HSuwofizLukWZpzhlJ3idHsPnwIem0qDsudAGQtCP1uXybUeW4R85M+Qg21x
5HeGzpkSboB9jWGO2bRXEaLtaBHzYT9ANrpgaAfzp8QpCX2ET4nezRAiuHLUF/E9+RyZhqGxktzJ
R3lT2I794LrK22Js/EP5+ttYLLZvmGm6o+8bTCuwHCrwSRvbgyoJtB9BVHG8/sBGJdsE+Xf48hQ6
C8GrKkIm3xwP7DclcrWrAmq9BPkYItU1ARnY7QMWWeKzkq4zHAY1sGZnvGL8QSpKb3vYUNxMnPVg
7Bm478wRg2i8XXE6f2AOqErPOmPz9MhsAGIfCsWsOSGVxdp7IomOdsTNZL9xMP37ugAfiz8nojf7
jXumte/zDGm0PoLh4+AX1XGgdvF2zapgL20dmVWQfu77Mu0K71Ob2Qnm33NpTVdOwcWig8vsBCvw
oUzJ3MJI3aWnZu4+R83W5WllWVgiAiHHU+VzO5Z4rqiFC/7QpLt9NAGLkcxVY803ATjb4amNrOI6
tIS9RAk6TeT5tPdKvElb/p6WgzjkTXWA3DSPO1CkNvaElUVoKZXH8LTnEE3KtFE5h1aohQXInW5U
XR/8od1K2q7MsCVQ0LFzbkptytQXhr8Cs04fQ5aP38bCsTYeYdeqWKxCdhYFuauact+OpPSTSYxd
+Lulau6OfABxcWMlWuuvxUoErERuehhLgWyL7MjBeKMDlBsIA7yaQ3cX9psJrBWqHKQq/wzLnOHd
JtMCZlbV7yz8DJj0vpvJb1WQZNTqVDrhHhigh05vPaD9PfEEX4Y/K7RG5eBJoi7TubaOMH5IoMUT
2529m5suHp1q74rmMELM/Ko1YYkaDEhWhrMIogTCOEF3gomWd5BhBCiCn/fC3pjga/NisTR4KNvn
UGmBj6ZRd6PkdNcYWT8JnLCTyw1Z2WGX0EGoqTWcT0ihBYHXHXzu5Dtu2VsXp7XSF0eSnuPBlBiH
pf5EwoPmE98VIv993acvziC2rxwhApElTs9v7Awi59Lf6Pi1716cO86KpS3YO1kyzxSUKZzInSa9
/NUrY7r0epugJMhbqMwmJXdvNeuOUfOki+t2w+DcnndXGOAo7QBTJktUMTQ34CcWh5FbL7koDtd9
/SKuM4iD9xOxomQ0EBsOawX3CMv29sJivy7XsLZ0LNXxoMCrMw8yOGld618ubz6Dn/gASYVnPZJD
ZvmPY8/6GCyeX5XamqcrK+NSMC/3g9zqXcNTMbni0MtsvHEarI4tyZ0dEjHhxkK/skottfKsaUQK
qdIcSp/kVhN6n/XZ3UCGvUcI2OLqDvNujmtznVImvNz+nA9jYTemJTJK8B5lDYf6zFyB1mQ4J5cH
ayVOloBCBqhuI2gdIRHu3+W9d5i85st1RS+ie2LjmFc5DnaiM2DSmxpLufBeLhe+Mg5LHGEPhsQs
c5kllQo+ZUOws/rPYfu1wlsFqd2XfjI7Xm2BadY6abG7z1CravtOcbxe53bSscn8znQdbeHuVhaU
JagwAtybBqUXJSGVsxt3DmsOlnR+mz6brY3tbq0Ji7A3fp3VQUMicM7neCyfHbmV71zBRNpLiTvq
zw6E2nKWOpNF+tuqLCryLfDhuLcDfkLfsMkDqteClDmkfufRjp6HTstmH4CY231j86Bp2uGArq/K
Ndj+4qFhtBoH6jDd+bqmu/xU9nXFD0UglLW7PPfW+nKxqdecd37osCAx0Wx5N2F5NhODijpY6pcr
WDnwL1GGuivN3GfK7I2EIGaZ9U88qx7KTP/y7OFgmi0K58qiuQQa4sjoEUUq1KMKhjOWfQ/Hkzpu
jXWsaLABTF+rZLEMqKCnbdahkt4MZWxVzoM789M0O2+R027smmt1nH9/t2tSZqDOYkAGKNz5UNfz
U5v3nwPf+4XHlO+Xx2Rl0JdwQ1mGIdx9sm7fu6yKQ8uCos1I7cN1pZ9rfdeAPJxKm1oEYjAg6May
1PmDCEj36XLpKwvMUhKP4qkNHsVwoOzsto65nwGT1kXOjp2d3C5XsdY97p8N4HpwJHLT3T6D6sFH
xTUUvXx7DjbOXOfj5l9eSJZIw9ljQ9OZHkLLGhPUtFCnt717l4fHWtFjnYdvLNgiD641ZRHeoH+T
GU497Z5HTnXw7Lre4X13S59wJbaXuEMyuGQWZdfu4Z+y9xzvgRJAraO2+W0c8NWK6eflAVmrZ3Fw
N0MDwbhgaveZI164nz9VAbsVqnmk7fR6JgRtbCxr9Zx/fzdzvdL4FmkwMoPjPGqkkJGGehGDVcZB
nSUT3wIHrYzKEpdoweqzyQSBzhS4TEkEPt8Oi/yW5tpKhNDz7+9aMYN6kvFet/tAud+5oM+Quvgt
1ZYT0NrHn39/VzyrWCWlombvRSyILThA7Zw5k/vLQ72y+i1BeMIpgbmUuJ7JzBi2n7SZoMNqKl4d
Jt8V+kC1crek7tfGexHoWU8y6hRoCgwbfkC9/x7vhZ9718vx+hCe1LjFdFhr1GIXVywLus5HPVaF
R7XGGx5GNZ4NpsNjCCjddT23CPWywMISznCwDtWo467osUFpWLOHnfvUVtlGCntlci0RehG0HrrK
8/S+L01/qFjoxtwKxF0+OcN1UbiE6U0V8f1ZD3oP48cpBkHhx0yLuypnj4Pff3cauaWOtzL8S4we
bOPpLPHStY8iAXNcS91UpV2AJZQ/Bp34XTf9xgV+ZfyXQnl1MAVdEGZqz8uexYp6eVzMqo613+tY
j/ZG7KxE5hKtl1EqtFP4qKZr2E7kpYM8SGE2dsV/3Lb/sm8tcXrGmebM6BwvJ8AUByWynRM5lLkc
dhAIvhsGsMZLa3zz6HgCnfkh4rQ5QAAVVoSNd+i80b5yfpA/F6CMoCoD1PieNd1vWDtyyNmp17xx
7hUkAv3mOlY/fM/+rAcpCyQGpig6UMuD4631Q4r6w+VYXTkCLPXySsd1spI0waHxTbWjzVDDct7L
jllbmdt+zs0nIMbdtKwydrhc49rcWKwOjgDWcYaK3WHORuHtWsfp5K3viDrcWBhWKlii+lQbGtxV
VHQIWbiXbRML+8oD5RLSBym7pptcFN27bjrzLomCNrmqW5ZKeTCH4RkLGnTLWfIrzEFNqhoTbMzU
lcVyieeD/A5IJJOkyQi2gFeXd7VWT7AU3IjItS4/V/tuJ7Y9AMVIVdEE+hyH0XMfac2fL/fLwp31
P+RAe6mO50E1i2lSUwihh79cMXg/oV1vbkyWRS+y7T+TofhilH7w9TylI+vNsam78qWEWNLeVMyO
x0nK2BGm3wlCn0nku3ERlVv6iSsrqrtYA2rlNIUwMkBqpYYtZyOQF5ydGQhlp7mhEBR5vdwPa/Us
1gBulYqGQ+YfKmW1R9B6p/qXa8DcOebVPLD7DiefrccH1/0nT/iXJdZdHBSCyc3qvmjEnrXjUI87
R3ABn3vpgVjVxlp4DmYpa0Dd2zHtRgGNSTlPuEXYimYusIhdA1cNKZTPqoNy8qKsYjGXMNZi2WRl
3wgZAM3EJb/oynjS+aAHcEo4cW4jBr+qh77NBsc/jdB9aIAL9AYlPlKQi+QH6dR6jHsX7knQK7Kh
S0qKym7Urne6ZlSHaVZOkCdT0w+wrKORxEUj49KKxyAsbkhJuh3wAOqjF9AgFmLWX7Sc6W/YFYDh
HcyNFdxCobvK4gJX3TmO6tGRN5AjYzdq8O17uI53oKJOfMSlr4oqq01rL6P86xA6yrqp64LmJg6k
5jeAYPnpUFORnv2RH912Qjax5MDezyErYVpRESjWymCqDnjdNfmuGIf84FkzjTnlJ8Gi+TMDEeCt
dvQuHPOD8OuTDLV3DrGI7AQ/u8ZnGal2fmGHcWjsnfDpnrgRP0H4qk/DunUPgKUmpfJ+Kj3dMTCE
dk4w3pOhOXgSlIOsH9KpF2njRk1i99rZ8TDYtXaBlOQkXpjv7nTz021vCzk0sRzbHYV4MjzgbqEM
C1eEQ9SwtG3EzTi9QNlmVzsF2CS3lcSOC0VqVsJzHIKWg8TOZSDdXX6ls0hL1253pjVx237PsedU
Gn/VdI9tOX4frR9w2fwJO4fvxPoO0tf93LgPY6hiVda7abAPnUBfQTjMAJOkvvb9T9wo/fFlcF/1
pG+gpxRrzU/cRY8peIJOH9tIJWxu78L+05CzB/T5PUgjJ2+svttR72F1GDGNJx57fH4Ce6WJz7D5
XQfAxigkfwHOFwpfmS+PYwQi8mj17YPTdXQXkkw+MDfPUgCwiYD/qNAnqjwyJZib4DDnBU6leITU
cJNHx7cqmeYmekDX2vGAXQ9tQHpWSvqDTO6prcfXojB+rAfvptLiLpvoLijIQ8/EwZ7Cezfrv+g+
/1iw/hf81wUks1UCxmAJPu4AUq7F3mAX+sF07ZM3Y8o1DYlDJMn2tWDf5ex9c2rrjUb0eztH9yLg
OzkNt8YeE2a5HwfiQ/u5mna2zex90LDPIQRzQIlOSrd7ELzEvKj6H9YA6144r+0pb5LMvFYhXMuh
taug+9R74LZP5Ahf5k9l5LwSThKqdBBPUr2QGUK20XjvuW+OHxzg5bAfC++udgMkkmj0sR/EfWSL
lxyWJFMx3okg3Huqh8tGk1hViYTDifjRwXKcB8EqBYXt9qGF/BBrdZIz+yTt4ghBiz034RHGsCnU
Sm5zVsdN4dw2efcIolCeSC73huUnGCnueMm/INziWWSPeT69ZXabwEdvNztfyjl4CsCLs/wgBp5u
N2G/xzLIAHmr8e8iih44pOXssI+d+pFKeexm2CSWag8c55NprYPx1UOOKcVVvYfpz36AUYXTRkWi
jXjMuT4a8Svwf7ik/ASaVFrzEOQcnBpL78aFWbGv6ZvLGW60LCbVSUX81Q3dk63gdpPjWgVThNSl
ukjAVLyDM/uhhJ9Q3HCMaagHcdcOHouNG36fnOIQ9vKJGDAOVU++Qyobj2zhd1eph/nspTH2N7lT
300RP2gYFMSVXQ/nFeMDjLie6mE+5pn7Wo3YStkEEiK4qTjOu1G+p3bwhN0ImjCDR2JJPHXwjZ0d
AwYn0cgHV0O1FcwIxIxJYZIed+dk9Hse5x305YxF6Ze5zOpXWMZFKq67cc72xrj1B1Mg3xQDShM8
dW5IX4txjMI4GGrzWjt8ShomMfylFruOgyQ+ZT+9SetdDbkRf4f/a+RrX03WE3UMdJN5A7fVtLAc
xHVlt2DHs7AMUk4Je6MV7ER2rhdJmBYwETSx76FzPkUDvE5jkBKgI84LGlRg1Kusi0PSmQ+07+tP
VZRD49ahWFKTGXJqMu6ZqvZ+a3MBI3IydrcDn6anDNK4ZD9lwBPdeNIX30IkxT+HAV7ZpNbkgdLO
undHODZng8ARqm/GvD60o9HWvnIiHGe82SnTyvK6b8QCGjyYKP8CGV833wGwLT/Lmpkz65/uWD/X
d9nAw91UVfWJuSgxcUdh1yciGuMlVQaF05NfTH10p6rMKX/5lteaF6eo6OuYR8ChuMISJO6Upb61
Ixu/ZZlbfwrheIxlQtHTiLzpPQT9pnGvsOv/moTqnaRpVXQPTtvnsoqs2y6ACeC+axsPIdZbkUlE
G4I/CiwWuaGO9A5ZZ2p9KEQXYS037ifuhsWXOWMSYSOwYb52bStPXeDwVz179o88hwAFHJ/YSO76
Kmp+51VL7D0socwXMMHGX7wqdJINeZnMoibwnPbpQ8lH9ydxe6owjkQec8eeHjhG8WsJ2BJk4zr9
0MNH9EdmDx19mmsRpS02pqeK+s0LNDvq16lqmiM1kUYMUj+sd5308caXjdo+ZnIMTzPLnbinVfjG
URSiNNA4N9B2/tgCd1HchK4fnJqi4Ql8cb5qh7b1vhwJ919kpPmXs8WaG9t4F/3RWa45tCZq3VPX
ws/h0UBpeExEj424mahEfNGoxsY0UfHoj7LdW3Axe2aDN3yuQmf8SFs7+CA7p7pBBsA78LoeUtUx
foACt3uMvGB6wILZ/x9nV7Ybt65lf6gFkCIpSq+SqlxlV3mOneSFiDNQAyVRI0l9fS/3UyPocy7Q
uE83OEmcKonce40/ki2aZlRRuKZslyU9cY2fKQTo1z4LkYssS6MnEWAqCUkDQa/Ep4jzI4pCgWtu
+zJ52jfl0ASxgQqSGbvs1daJol4G88fvY/comjkgG32r7nrn5FfJdFdEVUULyCxZ4QTt8beMuMGw
AVYp2kJbhrSs30kFbgbnXdqjGefGjeM03dcpp77Y+wlHb/CG2WekhPiogHtu/Fj9lhKWY3ZMv05Z
xt9NrUh1HVFWrGEvRrfbR49c6rpECSKVRUo03c6tr2Nx8D0GHJX7HcUiJw9ndjjscGlF+b6h9l5A
/4s6dS/9HIpEICnsSGsFtrVqiUZdvK2c+mPwoLooJ2Y3o0bupFy39RA6C0jybLhb1ulgY6SxdMZB
hJVVOCAea0SOdUWbtLjEsrQr+rqfu6lA0V00b8Voo2rNORdxjIG3Z89108TfDdMvAilBxaLHSGHh
HNULeq22LRdMJTj7nOxevY91jwEw1Xo8awWF7p5UAgOMimp6kCIsUUEwYps71rPJlitOwed+0qq+
uKYVReZ3Px274G0oUDFMoh8YeNZwJZ3O4pssFTJuCniMen5JpcvW3+uK1sQX10YwYDg6L9ltHzs6
cUiLEKG8F1vcZfVdbdZWPg0cpb1DbodlnS9ui8MVZ0wajnHdUHNwdRdlt+PqRFSiXZKRZzdWDklm
+LC/WUCJKWbEeCOoWlvYFxQHNFuhW+aA7puu+aH95yrnZJxmN7wb+yGvkZm156SP+3fSYrQofaXQ
Ld0Zv4ty5hgYO4JBHvLMvs7uM2TWhbJXVuzXZkLf1uPWcL8eeEAp9iFFWaDHZ+61P7RdGmRZOTa1
p14h47cMQ1//hg1lbU62o834ju8mIDsGfZJrweqKrIXCC78VZHQIUtNkxoBFoZCEjhbFky04zi1R
R9h95VzAujywO1Tap+bUw3iylqhn2/k9uh3lh5l7HD42NNVw6G0SdflmYaI/Ordt4jaaHaAvQYaF
l0ivTJvTPA3rWIqx8klexxSfYcyr/XuEBDSTN36v1EHs8fJHO0YzNOuIxPzch6p+x4slhnJEsvZD
OrNmB/zs5r5ApEwX5xtMYP15XVZJitRlxhbo+JPVEV7vIVzhyJnTAr814j+Xlve2gGkDm7fl0/YF
PZg4uhViij52y/2fJWX7+1RTsxRr1iCID19M2p9Q8hRkIUMTIYGhjfd7WD70cYFldi7tlsr02FTW
VOX+GW+Q49mg602mozUph65V5I7BIyxyONbw32iUStTnCOlL08FnNozl6lOUzOBPdO2RoY4EUsgZ
Lx691ePUsF9CLFhsBKjV76qrHbaClkW/mmRk4cYm3RadeI22xhPqEvyTqpPWlsbEdfsZqR+TXHYx
jjedNKor46Qe+QN1rbqnwxbdQuu1/8wMReSDg0V6Q/BDVkBmiPkOgfipu9Wp4/FxXKgSOXJU2Vec
F7o7qjgxyC826XY/jIv8ETAW9XmFL7MqPVX8dy+92e91bcf1JHkSv04oikgPNeWo6XLeLNs9rqBd
5X02JL4MdB2SIsKYoU7V3GmI2ugq4yLoTX7sU5sKOPWrUcJYn81tnuJbjE8VizBoaVijt0sTN5Le
bazFE+sNb+1xnyheTvCHPLtniyLDsd/06Eutong4UAaZ5jGygaRYiPBnY4MYIJ1udhzpyFJTI6KZ
tzZWOSiQLNxXnkxzAcMY3w9hTpYdt2ln5mekvm970e5k05Bmkrg7Ms0ULSUEXTKXUbS/1+2cqRJ3
6QJFP0/p2+dT+QhjErLWm6iz9BZ4WvLjc9SMcwzkfMnnmqj1hCMO4uWqyhpbZGlrIenmMY1zOI+S
Nt+VoOqmDZOVN3LOoBJwDh9cLpqwfsymm5dycYj+LJe5Ry7GzDpI8RODoeu2baqZlBzXz1rKpJqW
C15dttzqFSZECCIJyvEEbqWvMvVVX3AslNhc40w9DktFqtv+M2w1lwrKyWLu+fxnn1aVAMeQ9ppO
imL69DMeWZNUHiG1EoRVQSQPSHzXffaxsiX0OccO151bpXt52PG+m4I3tXxEK+jyFvynOTwya//u
Iiue2gAdVBVFzZKP1AkJ+EQTYD8ISk/OfY0pCasvuppw1qRUvwLxMzWEbu0O6QHTyV5fZdRHcx5Q
SD8pwEOL9H1Od/t5DrhE1XubN8p8ntJu3Zh4Q3XmBBgFneFt+9yQdaYokLafd+cajQtZjwLfzfKD
REvc+HxxfGzvnJ91ZXKP/unshNQQgLseaRz6XuBiNs+ZXl1ydZi/56fZ4PA8b8vuspu1Q551ObpY
hQtDf+0jomz1/DpYq8C0BDD3DLEymPJ+VjXvkrt9G1JyD9xpUseeR/F4O+qVmxS7ullckzvPUv5z
rnVtHihDUMDZQ5U6XQeXLDVs9ihWxbqUhXx0U0bPlGXz8iDmMep/xLVPzSUxbAa01VedqX5ZN03D
ZYVsxMAeEPT+piLaLE+m7UR1D+9qw85IH0rMdZ1iFG0f2pWYBGaWiKnfO4qCPJbaaVs/NjSA15hB
U8qb26pZgj1ZKIdincOxsJHDbJEUk294MuKXHkPILYs7Np7Bkm/xldga/d3FRKMWIx78Eq4cO4kk
NFSsuN/AJTpcu2giXWzewSjPcHnXsfnZxt3gnrhNUf2q09rQFwF+hvwhMEDEZxFxgADLhNfxQ6eQ
dDe5bIe2/tigU48wQbGx9a6YR8mnM402sn8g/LpazspWS/ywTgSFvZgUsqsclv48g2bZLtgRkuo7
24ZEvZNJsOWd+AAJN87faMWH7pjeAajZ3SKvNq8Suk8kH/s+6h5Suez+V4QKTAZRDu3hGi1V1tfC
FNLpNbmrVR+Hj3aSVt8uLIVDBQiv67Nc47tqj72pdfpbLKuir1ihlT9umLW3R0KjNHolc5yq27Ez
zXTNatHuJTI8vX02kReDwc/lUB6Tzwk8J+m12XGVutxNMgW8nTWrA6I0Z7jscLhH5LyomXQG7CxJ
kyFPMcZtgFPQIoilgwEX5SctXNKfPBTWvEyqKmrLnqRWfZjEOgAdzJNuvLfVWMVZji4Rb6EWTRYc
a5BVWXonaM23B9oThMvvtkqzV29jJK6ltK2W14gNKR47SSIIMuukapBuLNgO1BTH/35nzTBEHtCe
mAy4RN02+A8En6frUk/4WT4VsK2+jqh0tq+YTGNtc97gDL1F2F6zQKLRf54EegIYmhRo20zYYSIq
tgUKT9b2vWkhEOku/aqmkAFpwYP3ZvGisbepmQIDokdwe7NCGjaQd8SIBcNKvUiBI1Emm4EFhxAL
VDPapm67aT3ehm+CTG47xrI1tMAoN/vbaNBLg3FIr5cM87Jbckb7brtNjUvroeiSDqSygxRvKVlK
6XqK5rCLO/DPUnwhLLMryVej6PaMbORm6Qo3I57mwqPxs3wRNHsS3luHUdsVnTINaGoWWmDCGA85
pCkLWLCHMU4Uu1ZMZ+6Rxk1ooFYSc2Wg9mHIe5vzrbetPmaYfuQNTGZ6wYhi5qU5iq6vmx53Fa2B
dKRD14sBqHY7uctmfaZzjNSsPpCGjgT/sGXJDrC7rV3uPkEM1CIksz0Iny32ZLiJgK+ycdEYkizC
PKpPXHSbsd/lsR7q+Kl2u53vtiUh/BbhE+sOoKAfMUX0bdaVixI1u4UgkU0HwArTL7V3LL3FiNqR
e5Q/zcux3Qff4B5HZvGtsns1ljqGpvGFzrFmH6ETUVpgDIvik61tzS82qn2EdpEQh3OciRYgSU2b
7GFkKwPUtkSrODDGdElHyk5INVva447XAAH34LZBPXfUViddi20sREyqBFa8ua2vAxHLGwQX2CtV
A8Sj7Kp5TI4BfLU6dNoNeNu7FXslJFfc5VGTdPuTQj04PaDNOwVlAQRjPKxBsewV1tTVnOVOqvrX
snPgDS2HJzdXeEWXbwTWkvg4NEItz63EEvBFUprsLxXdBT3qDYvzGVVokGPAjmHRd9Jz1mGy5wtk
9sQnAFORYxHhlp8yUrB5C8sbQKd9vYevjdGy6kmtjgk326VLvZ/PDMlX86mGl7J7ANA1PQx10O3B
eEGz46yR/XbEBRfNJd+Q1IJi8j0lxTxjFK5yN5jMlXJKyfarX23SHsAIf8pSwKMsWOFSMf0BENU2
Rwwxi89hdGP9nVpw+J2qXjp6HZooJW9+iDL51oo2O/NhBU4KUE0fpNRQs/jANL9oXCOqaKe+lmXj
BwGLnJ/2BvgAWs5OIIeiPkdsUdffT3UCZmYbogTn9bR64Ig4M94Th9Dxt9ThcPyKAEwsr/kg0wo5
G9ie2tIGBs9llRn+1dS44w8KeWDPK1JGMG9kZnNP0Ji3wxuRtXjD0oIdxFcLsMxMMRPfu7HT6g+6
gLz6kmZ6+zHVCNY4rF677mYFz/Spfwe7crd4mQCX3pJUX9SKMfuuFWk6Y0xQQ//FJx1wDh53Ov6S
OB0sz7M2KC5yU7No/dFWIR1ONbWtgg2dVO7Eger/WVlgOPPo3s4qh3XfT6BQoFCdcihrzMOaVdN1
xe/F3WFYgIYDteSPrk+A3Rtkyj3rqQPVsqn13IdF3sMTuz7FdHXsKXYxKIFYbCmw0GQS7S28sfsI
2EWy33NW7TdpWLNLR1LxPcGyfBSbD0deAbRD7idg4bgCVLtkM6gDimSyUUCpzzM3X8AcIGslTO01
hUPrmODXyiXZ09LOAfZkZ9BYuTMo2PpmYjeuYxlQSuqfBugLvq2cSSgPoh6/Efqh+8pkBsDx2r32
KsBVAW/rb659dRtbUE5W7d+UD9sBVVa9yxObqd9sTevvtU/aYyTHBQuJ249RVceXpALMku+4ea9t
mrEF3FAn2BHxSNtdxAk7932MEK4wctTfweha6CxTP/B1Rt8blXUKKA06iF2PdGkf7xDMVJZOf0TV
o2FZ7Gv/haxL9zCYyd8QmWClqgbe+WMUT1uDi0HbuNDpAMaNa1S0QubMwyGTgtxCoy3OJN7qU1wz
e1Mlo4HFUXRf7bi7Y+2y8dDU+GPyBu7eGugwZw3ILL+fo9ClbQEImSD5U7f33WyWSxYPzanpV0At
SO4bD25gY8kxueicrjtquG2HdWCd5uhB2JZcCfwDF8Cf9BDiT5Bs2ekLX7r6gGslvetiSgF4NSz7
1XQJFlcxBnKktFNHdLkkL3Kv64fWJoiRjGNZdsy3MueL228nSf2hNiY7oDqvR/6mFqxY+j5pcjIy
5PYOCyzgKKUKLXIQMsbRtjE3N2Ho4Ejb8Ox8zHqBobAGHJdhTcszhCQeBh0DFFQ+fcaSLL5Wja6z
EkeCMUWWcPoooipNc7pZ+bOOEA4H6nnDVheMMfnU+jTHPtGj7SnbqrKFeOhlySaywT8RDz8iFoUr
+AP1PWu8ODd7ah87hOSthxGhiWU7LpjiGpTX+yQiV5S09X9i/cllDfievXW4NVMMzlg7BdvOwPhj
KKocoAiwtgwR97ld9Q5IyiK9HWlEZr3H5Y1SR5rG+tTQRb5yQ+I71tUz/NZGh0LSLaWfBZnAIftW
QM5qYEyE81G4ckNH02WqpPwe0mCvqgGNVrWdvI2jQIdcYUi/KIj8DgGBdbd6R0oyEkvBwRpkzhXt
UOvrFkv6DZA8ls5pkPpXanRTZIyEcsHWcReldH5MsbF8rfiAePsIGQ8MJpyamVAmDf00NwHt43mH
qP5LiyLELQ/9jNGFM0TgR0RWX5poYPe2Ttsxn6pkuygpQf2P/QZuAVf+k2I0eiHMyfmYqgHMKWL6
R9A5xi0nYG+fYGs8YJSZh+k6Yw47LV3r7reEDU+uETXQYLCkNEZ4jbP1lS8Q16+4C24E9QKSw3q/
i/Yd2iWgvLHAU9iYGhPwwBpA+IYem1Q0Wz6hK6Xogu3u5nRaj9vsv+oZumECMAbbgk3PCezZj/uu
f+iweUjMKuR3N6O4iRy88a1LtwJihOWwgs+7IRlfC4v79dJsBrTvHr0t+GsOLTYVgsaojx1D9/sA
6VBRwwgMP6HqjlTsaFyFUyWf0jk5IbUS1HZkUCJMqjDcjEZORwMT7P26uQ6gyqxuqfDsj1d9dA9r
7OesOyXuI7iF3K59Q0Dfp+SQtXt1M61b/JnKsj6GtNnuE5nFwHQ6npqcDE1fJoLQHJsnK2fZDRcv
h+RtrMFvw5kznQB/ZyeEiE6PSb/7cxZlNXa1vcMwlC0vQ4Vy2ElvYIz2ugq/JcvWYwZ9ehHS3hU9
ttNCrmi+ECyD63zS0SnaRpsTmVFcsaQCCBaGP3RYX1L01MNFT4djBbT+VZuQ5qMGopvjIFQgzYGm
xpN+jnHRHkkMNj3fZUXrewB4I1pWSDNU1x5hWOIRV/dkj8gw/TpjJ9ahRBxetdzwqavxj972Bgbf
vF0rrtkBk5SIzx7QXfJVkCbsNzohYb0nLffRV2+iMByXJtlGCq5Vef08yMWrK0N7EvZ7mGr1dt5w
3i+mBCcYCJpgB0BQ5d5DYAngVHPpuhx+7x7hz1Lo9ldqMV5+RwDsFg6TSGecfFUc8BWlNZQLNbCJ
m0muADAwtKMB9IJFxtdXfAZdfNhn1LNySDIUzuB8muVC71KPnL8vnAFJug0+8pjwx60X9SmMfdU8
JRHXzR+0p8OHSJJ+QtvWAmbK/MTWZGaW0zANG57wGvml2zKOdM0rjaCXL5BamORGQU6yn2PY8OVd
hayJBpf/PLP2qqRKm9edBG5/y2rV3W+ebYOpc5rhLfvT8411mOIdGlyO2TYlcemXnTA0WMRoKnFj
sEMD/cDWmlOSZmI69U1jW0QVAopsiqHGoT4U6Iae99OGTaZ7qnbl/M2QEddDFxBX6m7Sla2+IVN3
4j8d5Kw2AjhtBvXczzV0YHnfm5RjBaucjD6X7Vb+7MAC+PWEUSoskBoRJHU/EO7BoQFpJn44zagA
sEDxjFq/R7Ff2iue1XY87SgHCFCuW5CRAuhq9iuzDDm4XR/jee7Q26ALJkRP3sZo7sD/BRrWCKEI
g29/AMMacRmg2Qhp9qNEMvsp5uO4nCkucvsl8xPacW8N4Vg4Z7Pa/oxvAGUuJW0izwa4koZh/IUA
u7m79QpDZp1H2JXGd2b6Tl7EQKP9DcmhdLrGg1/MAQ8GvtYCalE8/WmG/9OXA8fqVTZIGHC3CfEN
/zJMFCdT3mph6G+S7VP9BW/isL3APPbZKq5VIqbbGJEcUB8kqPECKp2GTH6LNlxd3xEczLtX5KoE
iot1Gub1LSWApqFfAeZ5iCSe6kc6IGn4SbB6tl2OAV8FgASkX8wVK+0Y3Q3Ipwr3u85MuEhvzYhs
vHS1y/y5sqL1hxmy6rd4V/186BVpexzwWxQ/chA0g8zBeTJ5h2idYI+OIYv+WA2omsX5bNtkvY6J
GITJMefuEQYTo9r63MxLEn5uG3BdzOdy9vQ1mvWwniruJCTK4NuS/Yj+ea1OgfcSMCgI951+QdRi
1kN3Inh7O1TMb+CE18V9yVJiOltEWUJ0f+5mh2mxbkO23KqaSZazXSAypMLmYZ9Az1iAoWPaKQaW
T4CcGAEstk0fH2Z4w2Zxb1biMnfFVwfR3XGukDbOj0LWxr9HXUDwSF7RhQ3rEWDUBvxi2BPafq+q
2TTQ0W4a72YTlNYPmKtnFyA0YQlmHN4C/5OQiA1ZSA7ZtGu8qwIIC1ZOiCkGC9FLZRtkUwF6WtMH
k2UA1c+Q0VmQBTtr5DSXestWEnKQ7enaHJzka/qKNJOuAyox8bV9sxGUTI/AUqbxqZkalf4GaJxt
L6KtmfhSUbwgrzasLX1OCRZ8vM8VQsk+kNCuvIdGs5sBcSEgw6esJCJZ0jtnN68vbdWmyYXyvR6f
iF2Rn2kGX7mDMbMZQcsTokjR9nad70KdhuYqY8hPnpSwzr+H1VYN+N+Zg+JeuxSM8rwgnaATRG6v
u4E5rPgUcItLVfGd/Erpp1/lBKi+lSD4VZgg6jARULk0Xu1pZLXgxxjFvO4jmx1vQE1lit+Nqt0g
+rBsFm47Q6qiMxzCCREqX9D8RAGdgpSeisnO2heTwQIMAG+HnuwWwgu+XgNKt3r90MNq0l5mMa3p
2zgBfMm578JwGNdlcQdklPb9oW8DuUAPQZ4bU0Ekk00QfpU1jfz3LlqgN/IO6Puhd9iYVLTrFwbG
HQVhoQNXnNXPkcZZAwQ2jh0YnJ5iGYR2sL/7xEjOHHBZQGbsytsbh+d8zNcFBsZbIGHM3IU4BWyz
bCMbAKmqeCmT4CAu9LGNAIgbLQSuCIBjj1MMzPM+A+yfPdoO+MRW8BmFEfoBC5ScuguSJZOA6jBL
wk4KFIwl0ZfYaf9hDZ6zpKgW6OzuI/AM0NLsmxlK6KOcyiNZY5+KP59TU2yo2bqkQ7VjvzBY7FE0
3BBIUBJULxTIZmpjrBZ98mszmSZPgDp5dTQQdL1nBkEcDxqg8oD9NrOuhHqjh9ZvChgV0RUVxwvq
RaDvafNu1x19VJon/tr3/cLPfbXXWFZB2wH7nQNMYDxkbnvVlNnvaM4cHjOd4WfCViPdfbPLPj0x
+Pjqe6hKZVtsPX6cm53hRr9pGzmKS5vg35NjRZ6T56qnUchVt8/kxHHDgB+rZ+wz2jj31UZcmWs7
Kvo+GSybhW7maMybWK3xA8ViZS7jVPH+cSBMNjdIrZggxeigVbhXWcVUMc31YH+1aCQBkOwR7HUa
xrqF+3ocsQOBa7bmRi5aJI+Rh7i0EKN0UDaBWxpsOQg0tRRLJzpEy2CAxyHciuSFW0m+geLvGsAz
NlG5ce2KFLoINqB87TWty0mMChtGsocXng7jUOyS7W2hgPolecBTSs4hU+K9kRyBbxWPAHlGcAZE
R4HDHLmtI92+9nIG4lRZiI1knsyhatt87hoR36yDH9xLi5xPnWPzRNg9x70ZHSsY5eWT6NMqusGA
ive19o3aDnvN6o99994egGorkguEK5BTbxa7/8Sx1agi4fgXH6alAkqA0F4aH3SLUu6rGmb8ehTG
7lsSlrk9KIH3xpAO0gjIjgmkkGAjoVWs5nUvCLiY7IBrw8sShRrrn0SNC7/iW2uxeDRN9Ysbig4P
aAf1WDSJaOPCTVvoCxxvCoBIB9SvwII9NbchE6v8490Y361JJXGv9DUYE0ixQ/KUbjgNy5G7uCpT
0DHbnfCJ1+U8AG46DKHmdxwNUKBW22HH7TjOnzM3I8kAXUzcjmlh+r1z+IGB4J8lNYnPJfap+RUX
T9yU1ZQY/mAn6JAKg6kIfHeH30AgmJnZ6z5jkyq6uHP6JIaIfKRmmL/hLmD0yA20mgVCwtf2wBZt
71YP3W85LJE3Baib7AECui7KHd2b36uVQ5e3lQ3ZI16y+hfq/7D2yGRGfG+xgEHBXtSlaCKqMom2
gWGbCWR0QHzIM+sQUQBgVozQ3NKJoJzXOCS+XdY4CQTOBBx/B76r7XNeXygv6zqbv+PGaZojEGQO
YV0Sxb8qj8JGSELdnDQ36wIovkDAV2buJrS7IOzIwdpQar1G8aFzbp/QnhGmO6TrbMOZ6ih8TD3H
GBDCiF0MK/hePeCMN/p2oBWuNkfjTpZQKTQrBisQ9HheZO8fImgF06KLWujk0C+8XTOsTElXTlUz
7d8r2fInpJ9XvxPtAbTlI4x8XUFh4Fp+rOBK089cSdT0eTSuwR+6blCsoQJIT69bm5HkVgF4B122
d1ExNbPcoIRJWfIC7ycoyIGFqkeZ45ju1n+LPO6lPMoGNYdcJ/WsLt7Oo33zI/yhKaZllrkD7YAm
eyytYH3Bdy+Auptc4DIGZc8VBuE+h5Z8hS/TkXUYs0PveVJ9m8Ua4MNaHeqAUVjUbosBtqIheFOo
epRbRMuJVe0Wyv9CKH4G6lqmN1DImwJXxA4xbCyhX9Ho7h6X8bVnqAkSYV2flhCRQ1fVoKznSBzQ
kgN9PUYd6JEi++iC/U58uhxBzKzPpE2yO+C62zen4uzROELbnOwbUJyWtAdtE3ocxzicIATqn3aD
lNxthvadSEryJspE0aQBoO4CmgNateiyQqDylEyLKKIZYpm66UDbD3ZlaOGwn/jtwE8Ao+wbXOj2
Zdu6raz0Ku9GTDYsN1BNAOkF+GGcd8DC6+kN8qoVLUJuRp9g0p3YZtUXvmt9TAntIQfmId+wteTL
JIB2DLy63SWGDart8GZINr7rqPX5yDW14NeGALkuA046sLYwG40KnwJXk6JKilm1EzTR/rrDVJNj
Jd5LBcDvkaOY43WEmhOZj7U6/de0p8aqnpkTJGwcTchaaZaP0yig7swanCz/bnP5HyvV/2U8+cse
lmDw7oZ+NoflqE9w9Z2yY/xGDnFS8EN8gyE95zkMmTdtuRXqLr5LT7D1HfhPW+BIQvD2f/g5/sEw
9XdutDBs8+BEzEHprySd8qG626Dj+/d/5D8ZGP+OjR7Q7pGpWsojxcF4SCA4RUXoUEPjiXLjvAIp
9w6tKz2ndFwPGPPa3PbwGjtEVg65hBz5tLSQfGGD+s8/0+cH/H988H+nTaMnAg3qAU7AzE3xfDRL
yqvHATc6cNcYO1cOQHoXJ0TDI094W7RcC0gaqqwACTys/+GT+QeX09+51Nrvi6+jSR6xU6I7uq4w
dUkFsTcGKH6CsjRJz//+HfzTF/yXZW0a5zBzxpLjDlBPviBGs+lK2kGmcGrrAfTpv/81/+CM+58n
4H8540Cyj1nnYnEEoRBDKUT7wwhm8//5j/jLfGYnsc1IpBTHTXZQLFBAAbrLpf1PJQP/9CH9ZTpb
Rj12VivkFwGTyOGQOausuUfg7H/Ki/unj+cvm9kC8yekjok4pnw8wAMKbTVs1f/hYfqnP/yvo0R5
cKsCy/5RQyiQp9OGE7ICZPv/+mb/DqeOW8ug28VnE+9dkssF8Oi8Dy///of/gyH872zqZKKdg+sf
j00F1PbX3Nefw1kSEMEK1gDeF7vCNA7MahH2/t//yn/4tP7Oqa5SDbAMvVBHAMbinY/TfN9QUK7/
/qfTf3iUyOcb/79eBNkElmxB82OXZpgK5qz/ZC8p/vc7YOR+40Of4Vd6TvvkprbNa7MDCyaz0l+m
of5vxs6juXksS9N/pSP3qIY3HV29gKH3FCVKGwTl4L3Hr5+H31T3TNVsJiIzMpSiaMCLe8953fGr
KwVR6NVT+j32SoiErzVmsKI/7+7fv8b/CH6K0//e5pr/+k9+/irKqY4CKN1//vG/XoqMf/7z+Tf/
85h/ecjypzg8sp/mXx/0T3/D8/7jdd1H+/inH7y8jdrp3P3U0+Wn6dL2z/PzDp+P/P/95b/9/HmW
l6n8+ftfX5Do7fPZAvTGf/3jV+vvv/8li6z6f/+/n/8fv3x+gL//dSmyRx49/p+/+Hk0LX9s/c0Q
DVmxJE0SGaVksDyHnz+/Ef8m62jqwWctRRO1Z/pnXtAO/f0v1eRXGkM1DCpwVRKfe3hTdH9+pfxN
lwHuTZOZ2PwhIX///c7+6bv5P9/Vv+VddsKd0zZ//0vSZPOfV5MhqzJ6eGhVWHGV9yj9ywb4NKdi
iRNlJwHycpsO7XOrBMde9LU1muVdlkiehd6XaelP0Msftmal7/05SR1l6hloGsh4/rTeaWCqXITR
267LhJUmZ+9yrM2LQWBNVhrDBGtf1el3UShWwfxW0cm/RqZlrfPxram6J4E+mF6WrFRV1b1QflUM
KcRoqomoLr8mGSJvHlMgIBmWORUrZy7wJDZz4+miDt+RNPjMpHAfVBKMptETTT1ZL/JgreeMjAto
isgZVO2YyeklMyp1L0iFO6OLd8c4ZvLHWCOLGHqv1Xuv57vZZhZYZN85EzMAnLpGe/NUUdvcSxvY
F1j4Xr5OoUJHEhoqBFYDkdOsyrHRF0bdjh6d1SVQ4mUcBppT6dXsdEZiuLgPrFF6owYYnjYY2gHE
Z56S9JKj1HTSgWFR3hOwps/KsLFE5BpKrC2NjAfMCZWoZaafwTC251IoVnmFHy404gvzndZdMcze
oEso9mERFQWTb6jXBJR2+X7Gz2IxXKVJdlJUVc4QSeJC8DfYA0EaGvOtFPVgkemRl2YWU1h0HwwJ
padoJtFm2KCY7nZTkZ5QSSleP4k4NfPDGNafUsTiSTUciH6jXrtaFR0Ij8TTpv69lX+1wirWodKd
E1pqH+p+FWlbuSWkrqaFdJB0bMR5xCxiTPOiqT5HtEDOJKUzSR4/SQ1QhoK08grjfSyBXwwZiZqi
dTuV+sNJTWbpTKV4r9BfrSIOvxxOxeGcahbY3oqtOCrrgI7TGcQgdOWs96RRUNaiTnZHq1jBosjW
MajWKkpwL4yiuTTr8hGoJqBK1SSrtgicpEkeUxA0q0QvgZUK8IEnCCV233KXaG6M2dqpoFuNcJp3
irQTSslCwWHac5b7i1YZVdePZJQ3VaxuQcRomvxmNffmZcjSfeCPEKxpb7hNK9475MSoIdFoC7Kh
uJYm+iB5bjDKHZYTY0JQPrihrkm4tNBqIrq1U7xWztRnmwDLiK00lh35U+72JQgc+rNlZ5SFR7eY
O307Ysgbn7mmISKvqmN2awODWiE2n+IWcnJC02L4TBMldXMTD7IM5tvf5Y5x9T6SbhrcT+genICg
inD16aPPGSghwN8C5kYObnrmsUn6AvL0bqJFdmoDxryplTecG+wjxg1WVV4PRXsrubIhAdLeWPaG
56fRCWDmwy/vgjS+D6LJDVUcka4kjjT5zpDmgtNFlYYwPJLcc44DzBVe0rgQnPReyZqwBW6wOyz+
q8BIIyz9Z5Ig4G6UVz9F2z3DgQg4s6C949JDbnOos1ZcoLp/6qKkXW0+mhjtdoZKE+94t4bhU+xm
SG8Y87YdKtR+Luc1sBwshuJjzZY/yibmC7eRgxabWcblMubxNorXYhybQKvYu2YuHPPg6axq5QWB
OHI6PWK/rNQ7VMhxHoLTxM68gqrqF6UGDkk0jpOPverU1ehYhUEj3UOwoY5aTTNrjOG4dmNoX8Fs
8kXnBaK8YDgPPTLSnICRMppKJxhzvq9ewuDTWuZiVPqLhGFvlfYpwqNUxCzIvSOpVojHpnqKUfEp
tdWjVKMR2+/0kkHnuUNbzHYIxQDiEm212I/PU63YHdP83MSEDhO6zi0HP1oIk4DczmzdMgiRjUVh
4/RIdGSLJaXCPe8q8SvXDQSPRIzZGbIT1ddqV0u1ZJVlL/PcK6e8S+8p9MvYzZIrmeG3jl3A0a0Q
B1CgPfVmOqtWkjw5N2gpTVTPfQbZKEfduSkl+RCagls3U+uaQ/bHWI0ualKSRTBMkatm2AgQBxZe
3K95f+YiDGQEEhNhiSYifGxnXMDYyiKgEmi/yRCvQCFvsV+Ku6YMxF0rGGfR0KSVJY/CUqiaT60u
9ENi+qNT9t0dhUPsQPrhcae9s+ET7woenqURFm8+IPKu7+Dl23ilzbNrts8h0J1aOf0fn6eGLEka
wmmj9l2z0vVJcpgS0uCwn1h3eYkRScq7E56JUeUAfjLMWEGylyoXDI+RKDDNFo63GOY+IYnbDTDS
IDeQdi3wraMEibmbsvmFMO1iL83YLWsk3YgtjINS1W8J+rf9rI0D9+V8BdPoV5Y6lJxfb2IeB5uU
zGvFGMMD3KmyqNOzhMfZTttpRmcyRm6kx++aNld25TfCCU/tLJjKPup1dRHO6vsQBR9iMZWbOAqt
ZeAVeqYwkSRpbopZ70TshIdOE91UPFR6Xj5U5aWY0gGeXpaQM7DbN+WMJbmaM0cZ6nAVzwtM+eZC
VfoMSCfbiU4R46exIbG6FHIhTYhS0L/8cGR2ACXKamqTeiGgMlkPtWjYPqGSl5b7fCXUMIcoD9bt
TKNQG1V+YZBG4RQoaj+ATG3Eih5DpPpHYIwqUH6U7OXOT+mlq2FpIXlx4zrs7kWtnQesP9tCRN5K
XXLo8yB+y8k8M32YJPLxdyraM/TJmKikEfpEmh9msqkRF92bqSPhYfZXjDMo3FZRwlOFCxNlWH4c
S/Q5Taulqz8/NpnIlRIMwWkKsdjDFBZ7me3G7Ys4dIcSixky6NIzEfRtrT6wtgPRsEtO/XeU2f0u
FMfhqdFGXF0onqgpfH1izaCbzudamb6sko0cJPvQ+ByRAV2TFo+/IKYemHb9Esn16ORCSHyErrgo
gUgkMxpOCkuxFlZK2p4tgN97dWU+5CDcFIOMpHQWWBp+MTCAC1/IHtBVxEC6qgLxWXVl79SV/rmS
N00TRY5SNse5gSIiUm0ibODQP4MBtKwmGaDLiJ5iEK5eCLCWHYm6JJOwfTNdwE4x65WC0dio3yM0
gNZSttJhqyvWG3QORygGCNVfB+okbYiwZakW13bM3WwiGFBIbyQGse0reohzTxYducX2A/JXxtZg
ywZmc9k6wmBBh6v9e6XfJVM/ybAwQwfD7SMtTHwGozQMKoHPeemCUV+iKLRzyn4vjo+W9kH8686s
Ki8nJyADnc2zJ4HJKHjVnmuKWcFwJHZzBA5OCVoVKwUbX+IVfguU3IObjlLrGgome0wFXO62U5zc
rN4QL3MzaogQmkRcxNW8sjK5XWRMw7L1KFlIxsuQP9AF2IMZ7DtpbG0VZUxfJZvJTDcUcjvyGJ1S
n+2sTGDQh1VWmcunzkJjb297Y1WZ/rIW7l2orxoitHKEUWMiLJpSA26vNOICAFPDFutS2/OtgX2P
MZ9M70/cir2DvXcksGXuUI/l1rKjGJ7DL70qcpR5jgZ0XBeSM6ECklCYDQANWRg7YfWJgNiJ9N4t
LfDn1kH1Y6MFcrBuu6RGuNGguPMmE4KVJHSurJnec+NUUQPYQ87FwcuJEJV8g8KFelwJfEIp430p
EuKtyTVI+yiZZ9zUBObi59A7RNwZiYtOnKSLiIFZttwqKwiSL238QmRoayOQKVX7TKWBXho9cY8B
7qRnjzSu7IZ6DGbAFofKKYiXIBWQs84EZq5tS+73qd7bhYSUsZydMM8+RvmcQXpylsXUZ2K3lPT2
2A66umyKmyHiOJzKZCUWtynfNSEutrm1fUX2ekgKnIHY2E9ZA5q7C9ChDAmEMkREPUxwnoGNBGYR
l8YBuSAQc+P6hvWqj/EHSsMzEiPBE1sdE42FtKebl2mWFW6GM8yPEP42mkXwTiEtCLQTVWpA8avi
JXDhHNQOo5P83SoQfuodkw8GeMvW5G49jIh70UU/nbVCHTlBWRLMMi4bbswJjgfdujtS28yTHVcS
M+CKpa7hWRrl0COl0albbB3ZuA3V2F8pcoHGkYo74KCkZSQznaZBsPBgS4gu7CylK4ibHoEBkRpo
lJzZIk4hQQVGH4gYptU8clzqzrrK6nw2oFHQzOJgbqkkKnMfvWCeP2pGg9xLzwKX/RUhmnSDWods
mGauWSNf0QZcGHEGXaJNl3QuPy0/lFzGM+CbHX0+ppnFx0heSGWdkY0zig6n5eC0SFXEYfoYctRm
pZqehTa7CI2gO3VYvergw3R3dxPtcwb27ISWiGi3UWv2zqMeYK81ku6YikqEX2E7dfIj1uq9Mc73
uHACzhNHSZXQ6yr5ToiTee90/bkjzHhimsSVEFnSOqQfZSXeZSFrFlCgAaEtLUQ8uiVMbNijPbVA
EcgrHzM9s3GoDk4fUL+r8byKumgiA9ZAApb90uyx2LgN47FlwIuvfKEx1ZdFHnzXjb7Un8vMqMfU
Ni2Or5bLY7UJw3Jr/4a6eN5aevnZYvBcj2H2G1bCY55IIyDtlYHlRCXGErksJPIhdPQJssv0Yie3
GRXalL+OjaBsrHJ0E6lcha0mnKfECleyIITIO3VxRYs+27oc1khfNJlxJhO3Iju83J/gR+0xLXNX
rX38F+RQuKlu6F6VE/yE8Yo7HDe7OdrJSDgNJSToB9YGPahdFIooZn31nETJGeqsdxneSXQzxmlM
bTQcDDkJS0ugRDyQKmg6UN6Dm1eF6+tPv/KU2bD7wgKxX+ug9MJuEzLaPRt7umKtIpuk2oxFfgy5
Kdv4bpK6hTShITchJPeHUVo191aivFmk9cA+7k1fccsQAeVajrFsToRBcTdIj7A9dNHWHJYcMIyU
QrN1HenJB+tJnEdOqR6T4Epi0Ghsah3lVULrGv001WOcvoPxbKnHGlHruEmme5+vq1uBIdvcPe0t
JCHp+hVbpj0GH/X8K5PogjoY1pgMojpwqQSxGWwDupXySa0HEVQ06c3De6xvxPootI90OsKm2yGI
TFG8xN1EF7zqCoePGCYXLfsodA5CBtsLh4Uc3Pv5LezWBKNb6V2IXoAn6Plz1lRLej72T/8ysWcn
KnADXTkGXRr5nxC2DieHzSQTOy9eguQt868dpHQt+AhBmkdg3WNzrxUrM3pN/F9fIAOFjVJ+G8Bu
DB2ml9OHWwWl7LoelgR5KdOCkGW7GT99XjbnehfVm4a/bTiXsVc+53V4KNOY2TCEdzV/S43Lfgyw
QDiIA3JtjZXHDnE5Ms4ZUfDrs0wJ8Zft0FkbBmMjSfXJbQ3r0+AfptnTgm3WIukfLkg07SC+R2gC
iLGlrUPiPSxEaZGq+0ZgD+VMX8X+do5fouQ1zhgDypDXhVjONjJq/uaRBSnUaehYw28v7uoRfaa1
HvWLVDVuVYIZ+Y9K2XTKguN9rJZEHjQaSuagcYQy8mrmzEsLrSZIBWmw0J2MRdqBvyxledNNH0H3
qDFjFWjjB+lsWgcmoE8K9zEmncFE97RXx4fZ7Zr2O5KPqFucmAizTEbXRtSRU7PF5Nu+S9Fi0UmU
5mIeHq32pMM+CazCVgtzrrceKE58GwGVnjfzeyhdGpOgNynGGkAG1HTWCNSmMgIXcab0VUveU/xC
6acfnTJqJFQlqJ0/DQwiOcN2d4iZZvlesmh7/TCV69zcSgVb07wom08R/ZTB+KhDCbzgn/1ksiXe
8qyuEY6Q5sHuCFykCKeg0daoITERYl3ZCNpWJFhoYOOyEVGJ1Xbs736yZP/UWxJdbGX/R3Ky7Ogd
ZuOuJx8xZa+6LIIfDZhHFH6FacI1dOqUbZkjS99a6rekfj/TGuhnbcNaxq3Tz4TWLCJh5Q8bo//O
kgNuznXQmeeKNKK6viYdaStz6mjhka1iEC7l8KtjmvUHkzL52ARXWvMqiZx6RO1qnE0KFV8V1gTe
O3r10StrmSwvfaNg1hIG85BlFIDaQ4w2o0xmriDa6Wg6pbU04zVcuz3HoJS4MxBmEcnjaF21CApm
wPU3HpMFR2k8aeRJCh4nuyUFHPyvHelx2pY8IRekBoCYiW58Rqsq7Wdh1YuHIXixsptgXHgN0ToY
xjoVPoxSQyBJIBgQgpl/ydVVQoOVnQtK9tE8GcWlUW5Kq9pkV7q4gK2KJJGkX1Xlm2VtuMmYsUmQ
JHkusv/aCL/h+GO1W0F2hcZrBhAAtyVOKnwTlEuuXv60gZ2rp7+NdZqoM6OT1p/rcjdau8I4WsKr
OFGr/1TGWVJPbbeephV6fKtzRNPpwnPaUKb6t7Ta582GbAt1a+i3ZDoiy+b1hozsBpcg2FoZ7DSg
nNc35XwPkvMsY185DPEGBHXItzL9X4nbrMrYwnbi8K4HHHN4FnmKRy+XqAYru9WWcu4OSAXTBVeZ
DfAZnsZLm1g8xrGyFTOE+tlJProX/natTYcu3wrJwlAvtSwszNHTiS4po0dXnXDnl1w+VToX2VKz
tXZvhbvc2lvlPitPSXVomb0QnkWmoTYrE6kAQvPplme7fjgJ0XsLxRF/xRWjsvuzqpym8vymgQ0F
7MPSYsTwJT/K4L3rz2w0U3ZMzUMf37NoO0+XSn1ryp1QrId2IXXOMK/jEGPfruAQ64Gmsh8juEzW
lT0myzaZvJfCbevjjX+guHN6jd2e7TWwKPIwkgA7bef5WgoBsWZABdV3FSyeG7LlhgUtofhmdp8S
Foug/NFnAiFdBSubMF3T3KEi9bVDVtD7LCXRBdtI1I1fbNtgCUbh4CrhZJjig5x85hJsj8u7t+pr
4FW4iZJTlr1OfbLgSunlwu+OGRapMUq9TI/dfPoZgrcuIMX1mklrmVxRnf5HlZfAlkbp0vhxGbMw
sHugjnyO+a9kx9G7WSxUdoelGDhisSyjixLtJOViyc9pSB8R4VEUzUIM8j2+dckmC/Z69VWNt7l5
SZlrlBybmK4neYJL9oCyhdQvOxuUVTl9M/5NzL/U4CXK3toQhToLp7VIv6wO3CPA8EVAZrHLyBBr
PGaAh/GYEOCy51BWhgXrBxOCNwQtgOOWq64lO6Vel9FNosfPrUfXXuYGOSpe+40xXzi/uDLPfMfs
yrcyD4RfSStkNma/l/xtXnpZ9AV1aQfgdtb02ZaYTzmfOTen6maO52Q4mlTjfCS+grnwpv6aZsin
2+ehmAUbddr46XoaPjOOHNZvcefsiwmimPWl5dONrSbhTVN+pGBpCZsxc8oaO53DoWq0vxodq9Qe
2uRlxM4Y5/d5WzfXznpVDQ/ZEe+isf1p6UtHbroA+RBzmUlHnB69uUrlHarMxFx086dPnSl8pebR
sPaqvuVFhXqJ84gVrk1fEo1/u52bpZ8TZnsk3pEZF+ifeNJr6i9B1KjY5fTAelWA/erFCBqCUKuQ
NmJ/YztNrc85uRHwyFBNOzeW8Lqtth8oTNKO/9GjtLepqYZotGWOV+LWqDcU8XMYNymaExaEuDRl
3mwoOn3WulV0K70pcNVZo5Rc8aNcBiwlWn/ayADY3zwEBrd64sRPIUHjUlirCiDavlbXg3IVMp3E
vA4BNjFMBGumOexSWBO8tbPiY6KbDo/j+zLkAvPsqcHIHQuOTGjYYHMyi+ZDrwXorKvh72jNk3g5
UzgPTmp8PNVWBm9LRmqVffXCbSA+RyrPWcjkhgVyZXtoMlfLLsPo1dKOdFe2wUHcVyMWIeFtGh49
X0tAt1auOP3i/tThmphGcWFUG7x8TYMj/JaNrt58iemqbdedSIIM4nUHOG2azkO5EBFhmdGPZuwZ
FOFoOmPjXVax4r+kxQq1EP1tKi4JnsyxVgVCvhhJlAkXwbhsWVAyjWHIvlZ4zJYKcdU39z6+sRUn
SOfhEmt/3+HzDPby4KrSEmQkJ0wzWHf+uOqo3wDRur1ISRe6kbz057U/703zALdoNKuaJS5emgyb
X0+ujeh2yyfgzMSXJc+VV3urhVrU71XuBfIetW6qH430HAzrJlgliUdyj+1XNyHfd+N+TN5rw0B3
uRL7VdN7wPZYN06xcotx9br1tBU3JgNd11PKRn8ttc8setPrS1GcRCxFoVeIHrEExbjmjejk3Blb
Q7vMVAoykPaVdG+j2BRd6pr9C7ZCjBnQD3ZLDzIDVsXx+5Cc4uZayAteks7MFoRtL7hpRPgWVrPF
qFIcXxTj0WRbKcPAsIjgJeVsnbdu3q1jQqLKGJG0ZSt09MN8HMe3LL3K3UNTvsLyo4UVTNB4dvlK
K+HlTrW+a5pdKrvyrzJfY/1VLGCrcHY08W8lOkyb8dUXvTqN0SVNb355MNtdQaCuZld2qOx0ypqY
6emXaD726g9e3woTM0OQ8U9j+ZW+4/gadXtzXa98JgrbMITEJ9gV7YU7ESy98/VtorwTbjzHO1/c
p5Hnz8t6OM3DbzOI8E3s1HFik04A8jVmhLqu+wJ/z8OTIXEVWu9XqXRGw24JIxxfad1kcdvnmxLD
LxpmRxN42sDGlRi+jvxnUN5mLJ40TY4q3kOn4BEuYA/0INmV63A+ENxW0J5FRHdBx1pvbbyzahf1
Z6wdzaFHJBi6mXS3yvVg3cds14xUPKs0PWeqxK38ZbBDRtgzi7tC/KthfVTKknUu5ts6P1bxPRB2
hAZByP0qFln+JyzwfbcBq/AxCVgrRSfAlW4umPgaGToQlaBrr3WAQ5Z+apWOi3RYyt3OBxeeP8h4
IQQWcte6KSK+2n3EkinXz/qrUZaqsaVVAdefSXwseM7exYzH4Diny1zTgJ9Y6O2iwXywaLTrBBci
9c7Yy3ZNIyXjjq68WgVx7d464ZUgAZtkGbcIiTTyfzI6gTp+4YJnwwte47rdlqTsOUh0SYVB0oqD
b/TpmHFip9JJll/kcF+oL0OxDIyFqm4CdZts/PFF44zPxDu3ZJMesD+gCz6I2aulJ04VbdL2aga/
z1AsYghseXifAI/j4ZRohw77ddZoTiunuE2wk8TgR8UlCUNCSo5JvoFuD7ZAu5MjIFJ9b0Pf+dCi
20RrLKPgZb68J7TbytylFl06H0vh7KhxFftUxHlry/Od/R8Ee/lJVgsHrdc4RfJcJhzZTgfdrH77
zEyLU6Il5M1c7Z/p6cEpLPZ8WWqwmid3Dl+EHKK155j56QQCdxwVsOAYurTXvRd5hHJ0ruoUKTVx
6rH/Ts5nAyBKguWiid9KY6X4G/1Z0Tar1LplTcFChPbkX7/60bNX6pGiuJTaXoy2rXC3wcUh3fdP
4JrB1xcjw5ssUPBN3zSqzjSfM6S/Q/gr/rHO1R7xQzurB7fVT4W54xQdzfe5Pc3NIRdvlrIWPMtB
V0X+8KliaJ9NYhP16UL0xOorAGOC2HDUDHi/f/QdEbcpYDwQZzu+5f5eG69a+a5hKOhAj+i+4lPW
vQeYVDPhu4mQ1GMAMKYdRN5z6dSROxhbsqOZyXx6dkAZpowwtSPrXuJDKwbDTgh6sVyr2ijxu5ie
zMGTh0/N/4xMERAYQyI9faMKy54o/jS+GPmHXB169xOZZK15dMjjnRgWDdOGvpvGnVTcZICV5n2a
1uZNFHaivAl9fCpPCoJM2tl8mSWvKB61thSLRzyQjHLEJEy607pLV1FwDqgxyrq0eQHNtzasq2dA
Qrhq9Y3cn8v2N25+FeMqAiljXnVM2FWjpt3It3P4VkSv0vCNS9xuOIEZvxcGXlI/CGotYRZGLsVK
Qnk5v88AYFQRrqSBGGfvgrG2qnOQvpWsg0ImzUB2597R/hTQ0INAYVa+0fAag4up6uQwedEjYXlR
z7MXTC/cHSTPtQlWI4W7nlvkyUR9k1gPILKRypd2XnDzhBQxxinFyRGF18l4E8g+tT/9Z5znyjRe
tOg1wjKkbwp1z/6WKq9hczayj7Km299q+spk/q+/Ms13JrI7pFqSj2QzE8QZgOnkqynQfItnUWNI
5mqWP0laA94aHCI+bHl02EcpIv2jYVsI8lZsWUQn2VFGbAEu21E8wezKnAGSQ99QyjdD/dAmNOTR
qzhuypJA5PXQuwM6fb4nSWDW54pxbXr6Brg2aS/SvKvLTSlstUj3WsiLvnrWXLq8AJHkfpW+wE7G
RZMS7LkXOjIvNoGY4qzhfl/okPiUlez02otS7wcfvJ/oglF22SAUYVH9ivGm7hi67JEtYaSfvfAz
DTE4zyVIsGzDCSixiB2MMAPQn+lD41ApD0qwrMsV5StQUFwtURku6wYIGqLOKDd0DpV89OWlof00
yruYXfN6n8a3YvKklvPR1YevOvlsfWLKGSM0r3VuhZpsInfcARCKt7haUZYK1qqZzrl/HhB5hvd0
2gb6IowfFnHoJTMhh8XRHPd+Sn7pS8SUKHKb5fvzvrcgHdmq9jTaza+uu8mE7Yoh8Nsuq5Cj7cba
IzIrDpapLLkphA7MtRxny7rbSAjMCXAFg/TdnCzOdjGjw+7WfnE29VshboNlo7rCpYJqbz6whbph
qi4ktiXB5nOxBq1Ngash3GuBuMqM3g6U9zy9iV4ChIwBaXp5SqUEShuMIcyQADjHpGpuxGEP4ARF
tM3ZR5L8jYXd4O0s6fNaCxP4LZyvVvJhYJmptvi2f19F8z3maFGemGh7Uhk0UK9qGuWsApoH+iLg
TH2tmAokpL4j+KCS80dqfGoGhj7prFuntgJk7K+D78V0smtWZ2PtxvE1jOEXMtn1x7Ma/HSIwMhP
0ZhCKxGx97xRhwQ6QjkaXM7IPoUaRTWmS45AmTqlNi/jfJ0Xs6tWXwh2HSNZ6F6/GCx3sKmQVAEU
VXVlw3Am5hcQU01fiYUaJmxUvgsFAGJNio6i7gijQpVolreUKsyvfKfFyZ4GBPTbYLyQCpFnug09
chMjYaFYS5QlKU62wffujW5cnQ35m1QbZ2z3qdOBB6Ai6l/S580NtdCSwiXou26iKFq00qmcroHo
Dd5nRbC1RVVRguwTw6gRLsTdphi2FK+YD2BDiDp1furo+8VPYXjts336BAH0FDHci1R4Zcg6deCK
XRWzUILTKGdeRocHTBvJ50FvWEI7xG+W07i1fHx+nIQOhLxXVB2ZfiCeywFBdEVj20j75nmgt1S7
/htOsQrjiVnEuyLbNI++3pfdnUul9+D46kaeC8SFl7S8W+oKTszuO+4OcqnbhdL9tB1U3HRXwy2i
LYE2iJcnt/Q5HmLYDur3LFy7+mhqDy3xouknCE3AnW/MvvbcXTLrMxMeRl3zeHoNh29sWpO42m7V
NUFzrswVtcCv6bY9zV/jjrIFH9ga/2yr/krjNRluAfCtZa6psSb5zGVgtAqzIiva9H7FQB5HkB4C
SyJPK6ctrwpEDMGyLh6p2S7XyiKmA6lX87iIiEhodl285iszoktQHRp5LwZ3SIAhWoG2tuUml5y2
Jl2Vvrneqvkicwj0pFtd+WsqRhp2DkaR0yRI1iNex6JHuqAip5rIgP8k5JvyEP5WOKgEj0btLdQB
qyLB7dLOwZBlk/HdIz5Dp59k1BbCZEOb21FARjVlut7fKk9ddsRPLouVWmzK5YDsZTlYZ2V6US3D
xt9s4wMXAS/S6FtmoLAyLJNmB7pXygdksSAgM1HgSvSuPtLMkZec9wo+YPLtXHxtENRwpvFWJUku
XvnCztTuVjcRIfkav6jlKZzenrtPn9zkYst0XE/MlpFxJ+bNHhNSsvuEFVAhin0ZF6Dh1bl0VdCq
peFyRoHYLnxvnja6L9iCyBlivOvjUTEwgVGWE6UcU6OiVlv/L5bOa8d1I4uiX0SAObySVM5SR70Q
6sQo5vz1XnVhYAYwPB7fbomsOmfHgeCy3iWOGlq7PjmYjctNmoKxX4vxRZf+Au0WBG8acaPm1uyQ
Sv5N7UEpvs34rikTwAEwynuW/QUmlOHxlzA+5wzkAADnGAd2SmaMkAKz+DPOvzBeoaL7RQbqRl6M
HHgFncFPXuCJipOLA8ISkRJCgLqfR7rb5H8gR8z6kn4aZDR3Lh0N83b2YdzjA+1/qCXOMvycsmrl
owQsZJB6C66TDwuTeG1qa1mV8+A7bH7l8bWST5N2GZ/SouFRqbjdDRezfnA2zC/sg3CGOwAObxj2
Nfxmw8KLusUHHgW68yjZLtfPz0I6TNO7ni0zHGy1DctS/tWlDnW77PKPOr8a4weNJUG7tJEhaMqP
ithJqtZAwjkHe9JuGv2lIqIuKi4yMsEI2keR1J1EsjYnI8Ed/uRFaEoBAtAHnbmRfbSL7niyGZE3
0aocnl4n6x7BVW7viJy9A7FCXbAbi0MmBBoN2onQZlW72d1buIxWYbV4+vFy+HF+x4XhKS3nJRBs
ApXQfeSZH6CWGlZyfu61bxkbNgHlfpyf1eeCU7R72FxhPdB/TbpxWhdUkak+UWiIZb6U7qO1rky8
NctItJBJ1bEcEI2rJPmRQjDUG8lmntYzShkrjS+wLTGJrzRPhtem98bnBVHMTdV8BOVLlq+Ks8mg
IgM5FcT6DAIwTr16aNZS8BsbhzDeIIznicCKLXU7NL/u0zo7qJh5UvsbR+3IlaU4JwqSomANNQPS
fk7yazc6nu14GUk1ta/wx2e3Eha+gYzTP6GAkN4Q0cA5VmAnJG6UsyrelBKZULRhuOwr7YE2BpOi
Jt/xQoKgW5WS35wtIg84SxgbRpIDRvk2+o2ro8xFc7aKNnRXgKesGvNAqkPEyqR96/WXUJrJqJY6
WtEUBTB07PgiqeTg2AnfTXK2xA+ugJ4MAvuF8xN9rHQGIWUmgLkmJYBdN+SqkdAVJmhLtLreVvm8
UGWsj+HLU7k3qbIEaUSHsVaIXdd/g+GalvtSX+nFHZ/7Uh+Pnb4gN79yDsOAJugqABP56WzaJ6t1
kgAivdbPj2cuAJxlXWPN2mXP98766azvsv+SVb9XD6gc8c1tG59Wk8znUwTF8aWF5XFMJ77td1SL
CPGGySPAYxt/69Hbs7tc3/vkouNISFeKT6rn6M8seWa6pSWAt5BKIUbpFgzWvrUaNSfWmqXneeFW
sIH3cm67lsohAkG9EcLiKX2nsLyoszhwHTqY+RKMjm87gvXkb+IxB+uhEwJdNIUOPrQRcgTOX1rg
xTdk0T1FltWpKlvCxrBhwnOXyi2Pwda3xJxb9VpXDuHzCN8BWE2SvMsf6jnMS5B1lLVC4Ug4pz7i
q0V46QD80SxkD/03UbsLOGbyYyyGCyqqfBUDQ8y0J8crp12qXIXoIIb9U3eAc88hYOe8wlaEQrcv
jmTqQ4Ls1c+KGTFC+2iho8++CC7h440Tn+tgpTifIAUQ5y9B9o1Pfz+GyCLyq9SeQb68ONy0twnq
m+GWa9K+jHje0JJ6nTt5ivJjtm/JitO3PdYknCFFZ0NwAIyWxNNDTnxV4ZV/mGkr+CLrZm5PivOW
P9mZyNub5V2gs52W+K8JUZO55isvAn2QlyVxawhDkoGBJF70crcsW8yn2kdm/VoNaKB8btnCY2P5
HHwQ4+cXgLOb3KveQ3zhWrwaBP4owzqITw2CbWc2yIslMGoWeQM8EfxQNf81wdEJdXZDXeeyJ/vt
tQj+SMVCfb8enEM3CVaMg4U6AJ4D37ZX0d9gETlAOM9KNyvUOFR5rIDWBM4T/f5/wahvaIKSjbnK
htu/CxWyMV870jfVFpw131pJNrmyJW6kdDYhD3H3F+n30IXqOLGi5wmAMD90dXi6JweZVB0+FOsV
KSSaNdzPIV8wPS5Vzgc0e8+O+Dr2eFW6G8nWIk6Sh6nc9jeHLNo44wKIr3F0SOeT5vYQzx/P7Bcc
26dlYwNPDq1PNpR+0vqLcqY5KgD9Qp/ooCIJtdUziVDMUjVR/LHFjhAN4kIZwLS9ZkEIsMPbgEv/
mThuGX5bssn9unmuMwSupIyja67QuP3a4RpmdMXEZUy7kb2bp4m6oYShC8em/3Tv0z+uDmVNClfr
J8ZmBimTaPyWCJPL8AK1XxY0eOSRyWtvhUQzQ5g1WnBuS0L2QVrJVOvflLY8xanjFo7qjcVjKN9R
t7hadJQYUSyuQcOnnYRNTIYdWhPx7pslqCkuG8TpvkS0PfhYQ+5BHH505PxO96r4UbGvdOPdlF+o
cIZ/DCzfrI9MbUF+jeFJe0QBAnwzNcgANjs5fxDzRnWPS7KkOS7b51+vfNJ85JKlSlgBY7r81/AI
PL3Y66o7tSk+cJYqfxC6SQLzDgUr8kSNTxgBP6Cd5sqebADcgclk/bvxM1Xv5GWS+rEZaMM4DuWb
qSFTE70T5Q8WpdpZGRHM/mFAfcJ3XXVLKI9Q8fXnZ2kf45XuW9bLuLY3gX6T8g813s40RtFW5tqk
7RQGEqnryLnMKlTggQGG92Le++5SjCeBCKsxclXuHINkKuI9pei7fz4sCIgxLH16FdyseOGT4kQW
iNv0aVnbmL4T42UOvrTylE038a92pLsNwpAjBxptQkw4+KTo6pSJT5oOszmSKjczr2wJ+sj26qsa
WQGuqXzo0OtQpGn4N8afXzC15kZZIs1j2XiqWy6ADcHuHs1v/Mhbh8BKEjDVZa0FC7IoNRQGRXuv
AwA6qKMiusXDYlbXNRCBwDsm6OCRfHMQLCLbcWK9Wvkbu4D7TBYJRow1JVTpClE7vBQj8UaSRLig
h6QZ2epK3uYbonFRX4pfJbLoqUwIt390qBrvDQz1LLcUcP50KMSs6D6ziU/9zBD5Pn9AHjbpu8L3
i9EIgXYWseDsJIJnwoLyiNXcUsKVFaeCuAdsqf1I3KGbTiuxHxFuzb6FU/xQ+yMyUJioHM4SamGa
FkBETyJ6cXSM3z2SE7EIZaUEkgu+bJ7F1W30xzvyOB2GPB3wUL+FxbmRTyzfevoTSYwcyVs0X9n1
FRLn6luGZEnAF93zCidJAKaLDcglqR0WzllmaO3X1oIO0GHLDgeXLUXLlEu84Ujgbq16GZXrt1H3
vvhZAFjRrynAlt1JzPWVQG3JQoELCA8FYl4SNF29uYbqBQswAXuHrn+FYavnPWY/FLDS+gu40mAi
4E0c9A70vWaVzAFRQWVlNGcLe/Y0kmr1ldQclZIT/UIlBPpexPDtwyZFQdVcfsYVb6IC+BwZr3Dx
sr2b8Nh2z2MtvZD8Sk0JibvbvCEP7NBOp4BZsfmQ5bMsnXKWv1zfWtm281EwO6feI5CqvKjdOpg1
r6g2LRAPbK6b1KuG3xL+Q2BNi9mPYUnJCqTnnvRC3HF/6vNWy8vgs5KuKKMsPmdqJVNC1XvrRRMd
q5QBsriCvdi7qjqa8kaHdir03Edyr9JLo8nMIfOtn27ifCTURex2keM6PpadeFcmZ0v3s2llFd0C
KyjY206qNtVzpZI00RwYhKrySqQpiziOO22njMA/75Z5io2bhWQ1JaEniN80+7MjrsECkjyH9iLz
oRFDD4JIzFDozsb0nqJS8cdlRZGneLE+CKwMfXtRzT6BRrUXL3sNq/U+VL6k6KdVb7HFenNOkruE
Ue7ZksjLsWbnNKOAHCQh0F71Sf8Z+Zo+oUn2vYA1B8LwDWdZrLoSPmvZ5CfL2CkEcqOBhsPALiGe
MrRYYB6LjLytaFOAlJQ7KdvX/cp6LlMY5LT+YQvkiU8cHvf4G5dYFC0756RgBodHNBlNiqttrGo3
9qngRKbFmE1yO4DWts3XhAMsB/2d8J/afolwbo/7drwW5vpp7kGO4JlG5GZIXZwNZpz4KkKe1UvC
35+fBcr1mNC8daqzsSf7tlmTmzQuyUjuYMxWzYJvm8+T2HBnQxsoUPZIBNkbUzyKG9dQPDEIp1TM
65wdzkShVMEAT6qmaVO1xboqDlz4WGkJK42thK9gxJJmi6c+ZwHqGV3aBAuoF9a7hlx/DhAD19QD
XxlG3G33RE0nAWvYAxEC6BOXowK6Pf8FaKKI4HCuNa9X3ZpsOMgjytsQH/kRk2W/Tsbf5qIoBkO6
7rFtp8Vf4gg9RzouVHpZrQkIkZe52s6wK2xjUEzorG6zCRU6HCwgfeV5YGLAariKcyrMENsKgmtg
vVzAxSR7RboH1ddkfk6lyarTLawAZ3wD2IaI5i0VRZ0RSeA4DyuLLZJCpRITpisrhOWhjDDGtV7p
Lg2qloy1ac/hivWGF7dfm5veWFXMJ665mhbleHMmNoD8aMZEdR0L5TNjPoO2JjoJsAZlOgCrdIpU
jWuQ4K09pjFNfU1Zhuar1v8knDBGuRUrn5ntRoAI8uVAeJC2V2z3DRAz3z8iuyi91xqom3OYiBUO
TUJA8GuN/XuorEhBR8E0CreZW8TfDcF3eiUvWS4XZrJrGCKg6MReUc7MPwwkWeq3BD7b8qfSbJ8E
s9UfYuAqfzji2vgzsViybXa/nFdewPD0oHoxtMY4GG5dso7AlIcJwjIKXUJePdY71ERycyc/0ous
1VecUg0EZ874YmyQ8LT43MZtE9BjxzBbB+dEgrRwc3Sfq+RLp6vFxfKJZkDrjijBxQUuIGvvy4Il
kavE/YegNfva/KozhPzqp5ZCjlOavBr6K49Bl62mOzWYDXF+SFOHghhAxc3Q8DccnBBTHuEIbuMF
FBrtVa8Bar0K4si2cTQgNtfOhYX4kPXDalFffamTR/GJagolztPeV121alIuR0azuFwif5ERQhCJ
j24JpFscc81rpUKrgXIK/7PPy6wYa8f+iUk0zy9Be59g23OE/OI9cWyUQaxIFfGA31NMIDo0lX5r
vGQ58T0uQSsmwjBZScldWhjxOfewy87+oL6OPZoJmDVxnM4gQG0jhCFs7FN7j2E8Ri+et4LwLoK3
kgdCmlBPlfCq/O68NqjoaB9eCQ4h6rZD+VcVfFXUMG506zyi7jH4mYaXDv2I88YL2+QPdp+K1r2S
OO4lNiBL4gDLsKKe8/FF5eiL2ldbfzxIxeL71fU37NheqP2RxwkqS/Gcdgzdb5E+1lDTNg00ZAGM
kLR1ySKhRZYV0D8dcvQ17O4tUhJz5ANFfO7w69CU55XBNzT+3J/r56EtF1nzl+c/XaAz3CK3775s
Z6My3TK/KY3utY+cM3ij8Va8x0juMYf+KpBQZUDRgg26wuvA4yV9cOZUk1t3a3qEk4KSsd9k2A7F
kaVS2zMrcLf+aCYU6IXOpqrc9dVplG+C/Y/XckWGnAFqOFwgMEmW8mhxcsmkWgw1IkNjm3KS6Pzv
Cx4q3iEh1gBkKjfhuiNWOXw8IQapQeN3BFDA/QuF4knpvbJyXzNBbLSF1G8583TzaNMT0dYnoW0Y
qWYbhzdHWcSUmYWbHiKPW2XuMSXx5/NGLIlrQyu0jFkmwErJUpViYagAZCRpWF4znAL6KPXOcJA5
BHdb+Ztz9rEVGg53Dg+o0EBcnt53q6/Gdbsepm0771O81kN27CMxgOQxqsiPptqk0irlSDJ9jOKs
/dWtxc/2vAjWRaLmjme86+B93lEFVOWxwiNY9Q8AN8PaNPE7gNqQsG/qS8RUvM12Cfc1rMQhnzic
P8jutY5SGIDynLoGX8rP+bxp023Fd6j+ZtSAkN4JTWK6bX6O5V2GWsv8hImmxmnH1BZf6oIakJpA
vwp6XhQVZTar6oUPbUz21YLbdFoL1Cbo3uQIhQZ14irK7mYdNb4WYWeCTAixC6Jw4hYKrb1TQKhx
Or+nSHSHmznB7fmsAU3P8hSgW4SwE06/I5cy+Zh4pl4y0BNWsYC9zO+ndY2URr1oysrskE0xfTB1
idmP8oxhIYV76FBx6qN3rZ9EX4IB9ddy3lnEn8osdwyH07EvD+hXfGBlGXYXuEnKvkiYwLX1bvWL
zl7iyDINYv7GG9phgH8Vm1DWfZh/KpHb2aa1VzJ84+ybXANk3eIaz9cJEnALj7M85p7WXuvF7A3U
qdFAmCxGHjGuPsxNhvUnXBLSMVX5+dk2GnjwPEafQ2aaap8z9SuyLzySo7ohs2FlQ43pZHzorg2K
8U798YLhK2YxlCFH04s4T7m4esQKw19Ubgj9FiRM71NLD9R2IAeJL5vPT/uRnIddvznOmt2v4P+S
r1slphTnQXCcC3wcsfEaxS9x9Ys+4LwfPaAPVPoBMCK2gD6wOd5trGrf+C9XsIusJ9OCe63bC11c
91xpyBv6mFz94ltDFqFQHA9sqd0FZN8lLyZ/atCjHr9y9JMrgnC2AJ8ewD4xKggGQr5GdbYkonyZ
qqhmQwG+zJYHApfTNYJiE3zNyDeGcdKiAm8Q0h56stXqB46RM9gyNib/xhzIUB5F7zOXrPXqIOaK
VgmDerZL4t/QobFkch+kU2jnzlmb8y5oDsE3+0X3Hcq7lIL5lc2fAZg3c9Zhpw/SDhiVutwCk5aP
brNmyGNiHAg4FVELmPYAuf/BfmAp7Fptt2WFcwkkEMtqg5LUKV+a4nd6q9VzUS0HyEueBWVhxr4y
Hwy0/s1HjWpTfbM8drzsCopRB+iOHs/DVDxyP1oaGoR+SjeoN6YXAwF58O3QgCySE+HEcHlwav/a
0oZRWeVrSjKEKpLNdgwhKrHWM5+luwR5OwMzc4H9b6wy5DNitVPNEyZJWxV5b89T8Wpr9dluD9M5
XaHq1DfNqlgBo3DtY3U5MDMECtb4yIPg6aue7+2NHATCJO78bnJ/CDT0FksDvLAgwoJlO3pE3Ver
3P+h085ri2iNdBEiuVwLswgPdxWfo6XjqYOzJ9eC8+tCjQGm4KMiHUafUWMsT/TvLpmZGBKM7ESW
JOgoSsfshbuI/Hjo98CLQIAJz3Fr2ghBZCVsbkLSNaA6UYzD8x7T+OLjuwDAQDpDEIWPnrRdmqsy
XGDgYP9eswws7WaX+qEfz7gJCGV/xM7nlGzZlbP4OijrSjoKQIm/cureFSNnu4dSLjqgP92jGCKr
D0w3mJX3U3tt888i3xVrGZHDKvpVY6hfzpyHrZHdiOIm+Y4JJM5fwTgq8tAeU/xhMKZWn8X4OrAB
C6Za6Drj4YFUg+NGQ5wGmF+9K3rghftOdALQQqWTyv7zb/cHkU+lv3hBZIoJhcXDh0KdoQrsu1nM
yx4OBRs5RMXrxMsvXVL5IpWHKV0z4JkI1I4kWErGXX0S08uVENkEf4Y/iXGXnsXNGX4IdHeTpbTo
a8ExD9KfmAyf8Y/cnppfhl0otY4dPE9ee4Aoabh13NOzcUUzrBOkQmhofNTUk9zv4ucn8SaoaUZC
Oo+quZBxP88Bu1t8hj3gHshaAj5Og/YpyJMm54xg7DYtn1QNBqPnBpMy6ZqHWF79oZJuP8OlgVYf
WYZ+SLncKqidkNevRjTUObwCgKRPVjwhsJvtRyO/sM1YBlEcqwHECU1g6ZOTEeIY0vq3KfpRFaEJ
x1/zXlGZS0sgw8+YX4QIDLlR32+n6GKiTm6lhzPtskp22+drbBBhhDnttZ/fJMZ7vZnoxGLqtvZN
/95IWzO5Otkxmw2gUd684Qq8iEMASnitS0txBDAy0nMD0LgavwpSGqttMwJJ7KvoTxrOY/Ouoe7T
T1V6DmduvnXZL5OCsWSfTQu4oaeDnKCfvBxBXAeFtNA8FfBOafbxgNyGrp32NMtMuHvLvnbmLY7+
4uRtgErokHcBX/KI1AYsGCuuzj8Ht3x86pgsF7xC/OJh9dO3Cxh7DoxHI5qvnpzO1XmWPN43KbmY
2lmSX3WoPQtxvFDcZs3NZDqPoqPg5MQy5KSvtLEjMLmEyrq119a0rBZcJLDktxRihY26LXEdmOdM
u1E4CUTzFfc/aYe6/AwLgNaJtW3E/GbUCuzwnymt+2anIHoG5608Nd04xadY0+XmGli3n4/RNPxg
AVxh3OsYuLn7Rcs2obO4YGMc1f2T6z2RHun4KI6w/LHGuO19lea3oJAsMJwZ2svKkQfU5KEDjgrb
Ion9aBR3RKBKHOgD9Nvaqnd59lGX7x0my+K156vRlNcz1RIWpToDGDtxs3AUnWGJ51whXSpaWeyd
YntaNcwy7R6IiSb7TYxYG00rh1MY8nTbCyf8JXhiCb1do4tGmYyhEHNL+xfxXusMIK3zyu40Rozg
X7hmrA5IW0FoIYzy5d0hTMDOOrfCYjupRym+OBXMPWeBAJsHBOHbtjmX6aHJl3mxpYTZb7kAxhXY
Bq1tE/Y5otT/YSQ6pWLeP4Ic3aZAVjS+ECXFz48yqR221Ln6Qqbh8Xk1N9Kg/bl+yOaia3zYaP1c
5SjLX7OE2SbD5U4XYEyw7ctEBf2EUUdQP13FQAc2qPpixIAqRJFcoxVjZtOLtRStwY+M+m7XI6PE
j8Jya331FEKN1rfWQlK7WrkBw0ugokKJEx5H2Bwdub0cMOYIJQ3IW6yhillX5tdkfWmABQQweqp0
6nlnjPIN2JXLETlt5TH7Vq9iue7hRsb8Hg4a3FzpUkmIN5ivEVa41vcwu7TKjeeWXFGcvolr6Uu9
2tAuSHs5MoAYs0Lzx4aAFMVVqqdvUbpMFRtQKtFKtCjX77bek96ym7/4/QXs4HChsGvLVD0K7T38
58CzdyJkmAiTrvsp5Ne+/silbdmuI5IrgDGR98GPmiQzLJ3OdDXm7zE/mOEL9IGnQPN0HA11yUsF
iSPXYO+IM2pcipL8NgVU8/yGNeNOujekbVdhXUFSg7dwSYb+V+UJ+CK8hdwTPTdl068mLovEJ4Bl
vDyTH7EDW5yCNmkbCsRwwO+cdT8jsFGq+P1wJynYg3FWtA2C7VBbRqTxrzCFg6wHp38Ki/kcM5YS
NGODTyNGkrXPBnwneIFKzcmIojAK2skqIs/miE7yltJGiBlR44w43bIBTsg3m21KUGbU3jX6E1Xh
WP7o227JTumTiUOWdd0QAfdvDHDqTRKsOojj0Lwl8l5ICst0gMXMUZqfAu0aTafweTccL5m3qSQx
LHM4eZDVyEg9IiRJwnMxR6jbFuGSIDl8Ux7c3+/aRLHSkEIiz0znYIsdVYM4FlLSpa8gYwWIKs0S
nXaL3d+e6R8XNbIhcKNltY42o37Oytcq2KXOEaUmHz15OBh/07EXQIOQcs8BFR7ZhxW9xHSkqy8z
sj2dvrhF3K7NbKl+Z2x2PkKWJ3YX3yQApBY7pleiDB2ulrbX+lWUZujEDb8ixqvW9qj90chj32kt
6DKuWy1eZSxNMcArJZCkruQQRpSXrlRlxjSI5pVjfEucN19F5HBrc77Uo/eskMVOwDnjW4UCiC8a
+mEB0cQAwyoI5E+lLmfh1eEWHerT4CM4oUrNguzzB2g8vFnsUpAD63DV979D+RqzftimVz5fEgt5
uHFBnIz310/YeENxPjFV17KrF+zKC9Zs0iYAsUDaEBkyuA/wstp91D9SiKO+1RZD9WJP7ybBjnJM
IsvvM9rlTFqLydeKn6mtEObxtOYgCozYcgo84L4TtkIj/bKN6rV4vmxW0bgsNrY9b3jW/E49qsUF
SgTCn0FrY3+irBAHWlDxyd4G1iZ1PpWEfESCm4lK3MTlR9qfxPkqkuSJc/R+JfQUevYIlN804UyK
UH40Bz49UF5UfHuzXhswQlF0QgTVeqNWQgX3qO37RWZZbq9ctRo/53i1io1mXzAm1FgdQp2sxWs+
wvtBglg3JLiki3H0J1sik4hk+5hari483ORvk/Qo8H9n8e+Ty7U17/jCZsIWxyCtJ/gAYZ+5+oA5
4AsELqhz61YHdTUvreksLWUcXYun9almf7DzZvJOnECIXF/W6RZYx8VeylBQda7jhKCFCwpPcP1S
HdhUy2hiRkBOWcqvQfATTfmyx0OIuFKXfnTnLy5eQyIRuPn5XLVkSfCbO2nbFM2N0nFmUtzAhoqZ
eFbexNSoxXeamF24kB+0ZUXNChJ76XitYbKFoCsbj4AXHQKR9qeYV6hzxBfRVjj1dJUQHdJhiJt/
Ahx+k84L3MpPh56rP0w4r9Mcxz7RTTmq5QzT9LwrOAMjTha41npB9IuYwfJ0PZw4YTA1BfPbZ+Tq
6L3cR4RyreFhL7m9SQAD7Ld9hxO+sh2/l56cAJlHoRjHb+2FBHdb4aeCajcdSQWkmE9jo1Ff9GDL
Wy49eNoihnNn/MnAXRwArwgg1y6b72AG1qYVPeetj8hZErYRQrVq9hAko59SyhmfrelXmUEC+tZy
w+EdBbfkcRlBPQrDCpTxsBbEQRt/tZZwmNrPtyYU+UQOUAbWGF51qsCQzUMdIozDDrkyA4LurYue
k26IP80KvG+C3lDbCMLSvIzpxyjIEs5aAd/W+GOy/cS3WIwPnnVeXcAOcwdTQ1uDW3OFZ5G4XLUK
7uKRf9H7wuT/x2XFQxQvmmRitFc9DZVKinlzogWoZ0JVmw+TWqhVuGnUd2kRr2bjIICMKlsFK25d
+D0hElLI9OlQZKRciY6EsIWry7ZvsfghuOtzouDATINlUN9VCZZFQ3NJ4k6Ncevchehc7L+0JaBB
+wuBHNM3KznzpfkE+gVcFgg/bPe1Do5kzHMPPHTjC9jeVcEeIdd8JMsqn4Lj+IoyL+KBH4fvj/xD
/H1rcWhESEshshg2Wu2Xv8JzhxcM3lOztna8Gw2gygFUTL1P2vkpdevCslA80I6mVkjjdk2EPOcM
bOizF3uKzVEaoU70U8+cs41Wopzn4ejtnO5TjNnVq/7ozW/hrDbj9xyzH58M3duYazgpeD3fSoeb
vUAkxGoGxkGKKz+pA9DbXHr0REWxEydBbZGEtMiQutjTl0rdTplii7fueS1xA6NY0r+k9OwY50Q/
Ss99Kf9ZxQu9a64B3Rl+pNUPfWZkyvDsRrvmeaYepWb5JKGk2hrpS/7E/UvR556RGYA6lllH+Ryf
aNFTXmGgHN7316o8VNWlM74pEXGP87yZURBkigC9anaRFuECE7DreJ3GkMXtyB8hXFMKR0uGJXiX
b6ihz25zdCXIJ0Go3O6C/pJR9MowUi+imXwC2MOKgAdkPeFm3lK6JyRf7CZ0diFRLOfUH+DHKjiB
hBYi0V9cuyFtAJZVcVBOK1uW1iLvy0CRb3Jc8CsEEnkJg4jDZ7Yn5WqE428Z5mWGq8L7tgVKzt0W
kyAm3h9YsAmtLYKuKnM7KERuPPotULtxj2fdJ6n3ZAci2sushVBy0UC2QFZbB6B5scIu8kYqnFF/
BMonRRNFfYao18srjhnL+Uwziz9fWk4Ji0cfuZrsOXCfVCqwXQZ5j/ls8mwIpmB4x00IcAwid2eT
Jc0KhJGJ8YR/uMLmzM8cYm6OoYFV9cUwpX8ab2MGkjvWKG4LSLpU7V1nr3V0cbCxsAaZ1U5sQsGM
VWhbZqg9PaJLjYOJtA2Op1HXZbJP5Y0hLUn6ld+oFSCv17TZfpGG8kzq891CCpqt8w1uDnVP8KBY
jjAZT0SlIO5so6XVtxv6rGhZcmn2AISnc5OnKQ5xzcJ1Lwbxs8gc+Qx3NM2hXVO8vsww9/q9/cm6
J6wHonNBzMNqxKIofUrlOn1GjM0vjXQjfmp4s4MjDs0hJiJz8gYHvbeTuI6J1l8tF1rW+Wh3F1TO
M9p6gcH4heXBl8ONXj066Y8Yc+DwvDj3aDlCgHIDqaACEwtksBhaqhQRlh+H7KHaTJzEfzZgNtg1
harKYrCtp19mU75G9l2IXfNR0k/VaAfJ4JdouNr7GIilwu13Dfg+snuUoJQBie2XnbXP+r+yuqmo
PcjH4tki63Ms/TOXNyFNqNcJdmTUgoU1aQBZydLKwQuJyodvH28QcxrhJWs1KL0n3z4RFLpdulOB
Y/Qx4hd0v4b8D9M7SMJPzb9p6l8t6p34OmrzbYgPJTxMunLqla5iM9vm0z4F9NWE/hSu0ZRtL+U4
pXELFT0XYvFek5wkcUdhjEQOmMdL7Z28CXGcKhLtR0eHHBeis8GR33IDH8ixC2A6Qzzx5FpXmOXK
DZmmpfIVa4wVzk6SH3X/3Wmgj3mNRInE3sbiNi290kJCiiIyjL5t8sS4JpGm3DJxHbc7tboG6qHK
bwFCgoDAL0HJhly1A3tFviAkEK2dYf4CtIblFSBD56anrNo5kgKLbEtkPRqu/D3ZDzZJjyvnGQD4
fZvTR6I+DLn1jfpdgzkgIAdYctrTR0hSAUAQ4lUBe4bln/hOY+md7ElvxOZB8BAm6g3HM19EO25l
4E8cFbQPT8Zaj5fPCvz2w5Y+SufP1HecCoX0HqCrsErZnfJ3PhmpbTHhgFD05yI5mnRS9i0bDW1k
xipdJMuEIAYoGQ3tPMocOoI1a2MZX0X70Jldyug6SwAOxOH4AFzg4hKixI501flKDSPpbYCbCdrH
5MXO9/wnBQZK0CP2TAy29q4mVJsw0mg+iVJWBA7jW/ZaaTYp+y+4jDUfi54mOvgbxCgxfQoyig7m
h8w+ZAjOsnYHy0DyTw7omEg9ghGKfGX+FvOa2t+EjIkDPtY50A5a+2IZf3SjuFF7gWQJQmLBkBLa
53jYR8ElbF6xogF4LwLWHLOU+HPZ7IJPMu+EIgVkEWKCqyAtHkF/iMyD1p1rgKDnT0qm6bRuasbK
1va1Jvaeyi8N5ws7+EGg6WWsm0lcoswh5CcRkAByZ+OEXlJsvPTKYaPC3JcjzaT0ZzirRGdV0l1r
NLe2Pkbjc57rjWFqSCrnRW6jD8leiPDGEOADmT8r/Oso+dgo0ITnxrWJVAwHzT6rwarJty+JyIl4
GdLZgVz7LeM/x3hR6xc5eHX+puXkw7EwRLYuzNIg4D8n2DGr1zjIODbca08k7BcAR7VNQpBFx4Af
OIgYjBhPA8SaiA8zfnrVN7UtLomEXdrVzT1EtRR8CPW61b9p81U13oWfb+bEUttvrFliYWcfTp53
KfqKprdhwqq1kxBt83LwUKqogxub5iSO6hzrvXOLG5xJh3G8WFPi0bPlvcLWxX8NGtHmLYsveR2T
m/HQn4Q9uSUj9o24cMQgmPrWxFsHf6gZSSclXtGENJte8vYm13eABeaw5azhFlkNSOwL+SPmcp5e
jV1rXyquaA3VHh5ElOtczNKpvarye9T82Ok+yhdodPfDsIp7gRyGC9OX6lvkXPi3yERbVNTzcteq
CADwNRrxhext38ZZEgzQ5jVX00ZRtwOJ5Wh0ScXCrsF95inc1Q8ytqOjPBwDMlIsmECIcAQSS3v4
aPBsclGJexm0AInWUs73WUbuLucZAZ/hj2qNgOcY83g3RvNCkGDonnUEsNJOeycpqP6PpPPacRzJ
gugXEaA3ryXvvVSqF0IqQ+89v35O9gDbwMzu9ky1RGZeE3HCxez1lt29nO/znHeHwbr0bdWfo3Nj
elqza7HpwPpxXzJjcZn83+Pk1DFI7EpsHeNtKEicX7bqNcHMFpYfBoEF1XSE8HqmZppWT3ReADeB
eWULZyZUHqNyHjBVMmZXa2eiqO3UYdmfGqyFd7a6wdysR9+5+rZoJgqkj/xbU9hj2PxVEDbhDASh
HG6TaoWSqc03obQHjv1RYqZVllmMVp3T0iCOATGg+N61wJloRKUGKzd9Vo3zQYTq0mKKJQS/tctX
Jc344ETZlYEcEF5zxAzSQ8yscDt82KwedHcvPglPfSbWhow8obmCLJ4F5bTqnpUJf5PSy3I2rrnl
6x38I94HtMolSrUQrXfNXsKWQNgRc4fcQsr3UjRr+ruFugVG+0fkPm+srtPTMM0nSrQq8kOq0mwd
xB8gDB6ajCBtyqJXubESAx7MZoMjA2GL1X/3y4DxEc080tgj4+RJBKmxkI4Vng3U8QrQ8TGf+Tb7
hY9Um0bjKWabc2QGp3nc2Q4PSPKSDMCJ1UROnol+TmDGGtCjPP07rfZafhn1Lx8Jm4omrrlRUKEF
kT7BvQXdlEIoqOc6L3ixq6fyRBoZkBCUoIHWdMA3G7zoMhLdUfnNtXONrz+cpUyTXYxIUXxVGOBW
+dpujmyubqB2PwzjXcm7FD9xvSU4nhziz6G4q2gdxV2r8jCmGgpbA+k6o+qW3TraBJRxHKYFUu8w
X1nZwUATHiwIpqBoYMkMFpDtjb8hxamOLwkB4+Pk5dghcCJO8oEgV1RYlfvlhDuJN5exLVq7KbgD
v1jr+kUIV+TgU3y2Tof5qLzWwctJ8AcysivBzpD5h2ig+Rryt2KtG8A38btUl/2wCoLb0D2S6lNK
f8P6nRrcQuwbhnJFGt0sdJE7HFBT4T7a1MWDwEXWdN6/blFRIXbvugJuMfUxd3tWHCEfeuWPjac1
ra9k/HzQvJOJxgLn7SmHrNgYhL9FylekP1u0TXLzlrMNAwcu8DR4lqa7a5GK+GuZeXyobzm50az+
Fjahl5hI52SOxerSF93/scqIHbzZxiyzAQ5kpzhZ2h80K/kh0v8a2ZzYWAm/TeR9N2tmzOD5ieWv
6/90/Qmx5yg+UmvdOuTE8SWoyMoxACSvokCSbC3cgL6Rj6Fai+EQUesDiR00WZo/R08xiKcd1UDx
CFGWD/G+StdmLjbe7fAQLyLWj4E5JgZmBRoVHYjO8NZ6hzwQknIv2LS2+g/fzCjvGxQ1no1qT8Uj
MVcKcYNt1GynJYtwPMjaPZcuGt6GiPoYOQbbpbkCHNGYJVvD+MzSZzzuLG2HobCMPhOOsNw+obqB
vbqgYtDVhWkhMDq29bLvj7mFcsGZR/mNCIQUJQRteQVz+38rFgsSDvskXov5f83xpJMPFa+diPSR
WVN/2RngSetLyCBRkjbmHLFUR3AJSCfpgPdgwOpMxeRsQ+VSdoCHnlXJYyd0omIXyfE1Gw3aFdqI
KqyXavbTm+8cbXPE8G2WzZLm2GdEpGx6cymcfOGXhvsYty8oXXchxMmRv+vbhdQunJZFIxQNlMW5
d6yRQFH9fFuf0cbTNsLRr9TcG0J3t7LlpacuO/0jLRea/CYew6mPASRsVDsAdudkcAbRLWOvgrD8
o0T/wqg8VJe/1Po1JiVxSLPHs9rfzLvA3WfkFshscLgbguxiWwhS2VZU8+puVauQEZs3T9WzZRxw
asTvDASJzEScAVTh/ZtsOvb/ugPmkPIBxi06zfugLgyVIoWeYd6UXwnyW7Dc/Z5FbauuSSBgw7FC
oIuUgb3TJKc0vZH4M9GLpaZRiGz65pcSDiEpk11+2CA9xyGy346BxS3MuGi4q0wvmDNrgpGxD5Jv
rgc/uVqQf6R/zJWo27JtRVMVMu9VFiMcrasn73IeYpPlsNXj0nwOTDMsGNdKeUI8lZA6KwucqhRt
nTlNTG3tLBCNYWvTio8T3fsr270QB0CEQK7N5/TvejqIGViYPi2yF4SnaQTOa2B7S55GxyQKyzWW
z3GX1Oc0v7oGgKvvuhQAq32OSN1kalfpsHfedn7UkFZLa4v8IH/PUDOJVjhs/AC62KHWt9RKScUh
hDEJF2++kF8yAUHINxxBfAD+QywEE8ArNIC4/8ndjU0lTiBDyRRJ5tqpWfr0cD3YTlPZpahUdmUA
kUjMRHj90Srio+XznI/moQcvhPI0N1dZu7V8QG83h6oAykBOFeeoXAUs+7V9xoPtIkJZM+DP0e81
zMaISuafyPq61xdBdm6iDHdkPB2rBygxN3mLB7og0SPWGGzNoCXa8bGpoMT5KSP+haANOozTBIu1
HDCJVFuvYAxx1MxPp3rz0k98zErsujkga8ShmvJVNpgCFk3z52GyplhypmONYhmlA65bsU1NvYvG
p+M7R6Ich7k+dzzs8hnaoXrmWfffb5n/P51h3P3oQqtR2rOy+3HZgaGSnLYo5zp50zlr6NMhSU4J
omrnp7P+xM9gwrRwC29SVacqY8w4cykRr8UUzWP2LfrOBmhYew2ZVUrqC46ynG/xp8MiUgdYOQ6v
nLYY9FMv3UZgzpZ2H+K1553QKNryTtOEk5qRiLcJRMrFQvfWzO165VY399h5VA7i00sm7z13lQc7
i+HhpAQht0LBRh7pT8T1PVbnQp/p2q+V/qUaeAYye+Z1/RUWNyd+q85V/vBnXnMisWEyzLVJlD1l
tgpC52iia7D6lGorw7T6aJqdBrwm2Fghbekcd52b3lpmA0pp/nuMNB4NkAsTzzpqBkaMVecD1Zwi
Wp4CfuGUxcoyerOGmRQzf79e69QEWr0wvlm5wqxBYwgNSBjGzRkvgvXNCIhpLqoc8gLMnWVfq+Qc
d9/BcMzUny5QV3V1rkuNlTI4IEJ4dOsVd9sx3VdsamNuvZEVQa5c5YuJ/iFZ/bs62Yx5F0G+SsyH
gd6wXwKS5pHeAznTyoudbVvah9LJ5wBvgGQxRhZ9itp86xg2hodgv9TdomoPdXySAYFlW5kRKMMs
e2pg/Qg9ZnqclW4q4MsGxRcvZbLgvg7bfTtsxwq9bQzhmFeKuZkMBmvPEWBSgyGsCM6+8cehADPF
0pdE2LjeL6cBgrrfEZEGUfHcbHsXO6T+21Izj0wPOxaPkfqENmCwhqwqKrtuE0XrZlxhLpgEf3GF
iOjRuqy0vvtqpbCswwffzXLkefqD6N9CPw7BW0o2KodFB2Kwv7RMUAqZahbUgo7s1kl/JPeYG/Nq
RI7E8msrvK4qpp1i1Urc1xZn9v6fjEq6Mj2apAXszXkTb1RvZUt31SAnZoFVYxXh+jJQczS8QPEJ
yJ/WoJgXUNrTGBwyRsA0CYLhgc9UOAE6GVjflhytdBsMQEUXyCNnECfS9tFhda/SjaVsQcWV+c7K
T80HTEK0COBh8qtandn651jOLfTm0zAhuXeJTqru9n14GLhf5IaAHGpHFtXQ7j4bKsasuFbV50A9
X52t8uxwiWrqEnZgwpAuQqMjBlWFdDbUW0Fn3OwDv5wk/bPVObDGb9b8Atpdo5ZBnm+3FU64NfR2
c8X4u2ufJCxMcCmkjPoYTOAOpCXUipNzcQf8BcsQgXDfniz3z9Z3I/rovEPcx4kl+z2p6wcyYXMN
cQJ111IPN05zdPotbM2BxTv8dqaZUfuIPM67am/TyKtkTLTBwWRan6c18qGHpq2kbJ3oe+HAHssF
CdozbM9Cs+DtJbQOoRAV0F9E8yRdQEcXvhmtf1iMWSMQFBMkMRlTZ1jH3WY0l465NNOjUuxCpFrS
0aSDyxGb3w3jSxnOibRKnY0Bv6tiQKpUc8kvoEHZADbQ/GEJrPeUhJPU/FI4BSz3KfZl4HpRp1rp
Z9AdgHQQtbwbi3WEqSRGu0PrPeu0k/369wEOFyy15FqTs7STnUvXviC9cMVI7g5pdaog70PKnC5E
y6RHF+FnDnlxZKyclftQnFeA1KUCi8wrwcnYzS0Dj97G838Eca6EDJCtUzyQjvbpVfICPbezrmqU
UbDPHWuSz5rk4FfnvBJuIXPdYOUY1Ifuflf2L7KZaY0g0ELuLU4VvT6wBrFD2topNTL0KjC2Ws80
HceyAhCRFCYXxfG611iUn2teGHOb2Pf80cfQUy0cQ/QXMog9vm0flo5PHkmDgMXlsex1aBkYTlL+
1tra/drvfzq7YDqNg4aeFYsZS5USJqewUCebyt6PPfLwKVVpxFNF9HeKZhlzylKjQmC7EagXT9no
NNy2cTQJtxJ6PoQy0HH5eTMfrAHBTpPWXCvmOmHgkDIea5ib5R35ZOAIyXxNVhluN3srjtHKmSlz
1jOf9fAIm5VNe9RfYUXGEkh7g7WSxhpgHDged9QvCfM3tP4xse7hiUXDhPNFtrY5aQ9TlMet9XRF
ow4BivXTzIGGLMOV3WhnNbin+IMsbHdsGYMj1L4h2OfNvLLvaGiQ3fM6Yml1hrMSXKFLO8xNVd/d
5+pLhLVwAjWUKrAEGoalwJ+S/iQ1ezm6o1ed+syZwUxFG2SlgXmsJv4cy7iBwdyYDO7Sq6dM6vx5
vbT1vU/bvdTtWRgdqNkTkBsNYmMZJYy4JVromg4eOq4IvQGeiMMVcbRh+0iEwT4+WZppAUgHqjH7
gQydO6qJj7rxiDNeJQs5cHSI4ytCCpi+KghQFyiBtfXF4iJiDQ+ViiIZmPA/vZDPKx3tm3rOxIou
L4kxE8w9995rQHkJE16CgYpQNHXl0trp2c6a3ugP7Y9xlgFgZFeCWYb4nEUbMQteA9XQKNazdetf
bSTvkjPtXFKVvhAZhhMGksFJ9PJoylQGs+q+NBiV32ukD96SpV3eb0WVjxNV4m3jjefhHNu1NGzA
1PIwajD14KcZ1vL+RVQgXEe5Q5x9jNtFJghbUImcW5zMhfsvP3cZu6IVt8b7l09idK5Mhnh1QGbD
tf0H7EOuC9SWRaSFfCaTQWrP/P4IbwErq2fYkxSLfwbYXrb1mcnNaGg1UQYf1NEftJJzuHk0zzyT
rUPs3LKNTqxMHhp8cJpnRIzwIjzjQQI3GobvKCRYT/gcoHzihnOnWb8b/HVc0j2LkSwkpfZQWYgf
FloPGAl2CFE1oOfx1uOuVpoFf2yINF3yGMKdHW+QoLtgDuyljdDJPOMcmVQ1G7eth0YeIniirQMA
xAYhlXsWGczjZXUfVkx62YlkID3SHJIyfwAmxDEq/47ifpjWyGHEeBKJShctxuQzBXjnVJtgWAsD
slLMhJlZtTd5dQq0NYdM7iDuBGHD41reKvy5+iahSJeJryxoF9aORZ+GemCgs2K1z1GltieyOPLh
nDXhZPTYRQowBcsIyeC8QDT/vzRaoSTi2+shjAJSz2fSHZdyWy7GK6RID5Vp2l9KHVyJtwvqd+8s
WuGYZf/ovdNkruQHM1kTDoNFEr8pEvXrmE/F4MVNphI1vrqL4kfHUhNQgaosFHIzafboFQ1QVELM
PyjXxvgUXqzwK0P1bY8n0c1ZwV6ahhOl3XnIrDxCQe5esRqVpe3e+nvK0FU6SO6lLDaWs5WNRRhi
cwaOWQ8ILs6xUHP7zGDCxx2wAJv/XvsOnKPJojmynuHCX0A6HIOfQuJoy8xJL/3FMP2yZdGAc0QY
XOW495xzKm/0juxAujhwu3t5WDnyVAYKMQitn7Jr6veOj6GmLq3KI9jDbDgVZPn0+iGMdzISW/2I
+CUu6g8mAeL6DbUVL29RfJFPw1cdsTDwCKESeDGfp7WbCV9lVr0SYgdVin5OTXBoZN6TN0zYEd1V
tqhpYIV+UjpUCD2ki/gDNpAEEnkx2A+PKNMA66WaIGGBihgtEaA3JdrGYWlEc0m964wCCEERg5di
ayEloxGy8Dn6K/LkPmqaQJRnbcBd1j50HyK8ewizhQbHtXewQGDbU5C7ARhkntjG3FD2wZxCysse
UhRNbA5RBpMCXCAmSdznCXbKYFiwGuMqZYKzaIIlucFaecLe3NPR2+UbDp9QwtuXUdQqLWtS4yx0
zL3zLVrsblXA76i+9Kabpdg137wl7qltNm2yU7SbsA0zsfWijdmvVR3885TclbH+1YvPxnx7qB0y
xLZKBYGZ0YdRzAd9ZpifA8tU0He+uhBtW2CchXtJL6aStyudPevtRYXymLUOmAJRJyv2qVM+Gd5b
aAM8aHwsgTlCizuh4V36W3Q3CqL4QqUb1nBPha43CP5q5Ry49+R3DA9vkoi7ObrNdPzNWtoaIWfd
hIQ3pKuQz0smjoqxm9as82RSObjAZJbVa8BUECGZRGT2ceTSZg1I1GZ7pztmZmcmB1gjEQBNNDty
eiCjZB7zkPbVWXZ30P2EpgvGGnU0vy1AvDJnAksWB48aX4Uo5TSVV2wn6FCMoXPMMgaKdlbKj1R6
1s4VB7PB4EG9pP6zAtpqXtEZNOIGDnCWo49e6zYpDzc5WjViNGCipq1PcbFOkc6ALdapqod3ViFC
dabsl7zfjrwVC5Qjeh4hDQcRR9Fj8T8RM9qHHDnsqKFosR+Hp+UFe1FvyNGbhT/sD1Sr3Yoh/4yM
h4GZVrNNtEXBhFml6Pyu/LWeI5VF2xUv2f44xg645EddrIVfke21mGjT4punEgSHEgIt1u5auaob
wU024nmb8AORMfJXTm3os+oq9l6mwI94O4p1/gOx3WjIj1zlgDk7trK3VBFYTRYB1rVWgepeLU9l
h8YyjvvYY4gcZtlEpSM3YQh3jgBwoeKaRytaBRfVIg19cJS1vVrzuqVQPrc2EAhGF76xE4bpqPoS
j3k047cX3YzmBzaymrHEALnI/Lg8gHEXw00tOBNQQBdba0cHCG5GFaAhcIBkJTYLofar1ueko9Fh
hY1oyV9N822Q7g3rgHGRqNibx1aOembSFrRcEp5fi2YF+nUZ3CVtX7toEzvW6l96vEg9llMBRigC
r0E0SDpSJCZyynYw2bkw9CrSnxYOkrplJKcFN984Z9HSVNeFdKkytBVrA6UL5Eh7bScIfbQZc2Xc
ipwZVbjJ29+B+jcJ93GLEjylHbVeZcQhXax6YoJIKxMdlqa8yiQFI/OMufosQrRaFqbQtvRgwF7i
3kuzeKkKu07isFfowVi7dDgjw01pgpTKSz7EadZ519Kw95UU/jVl8UVyCXeVl+pTQ1KO4yhcR9SK
SSr/abpz9JPxnsgAqEoFSAPzfDVEP+ZLm5qLuMxXxD3vFWs56Nm7G7860iRtvlytJ5fLk/YmLPkx
Mx9VAh7Nbxc28xy/8DYZjPswSXYllWQgN6xUlRt68UmDix9MTHe2UZKCXUVaiP8tjcjdwGRZQL9w
x23nq1ym2EAKfemwTGlaHrgy4tAc5rTWc/T/EzXQdju/b/at3OwtR1l4uX3u1ERm4dJw/s5ytIGa
L6GbwRDaRme/HxeSooMbdRZyRLkp9QeVXSSSDDtzIBNZ87Y25z19lmBtdpw1pVz/2HrIqsE6WY7Y
7dBLxOSfI3xz0I0NSbayAvyiQP6QmftMncz8XKiQYgdYdGYPfLGfhRk0GWtYZCM6F7JnXRvpFWhJ
1ysX+cgGmFVUrb45jKW2WyoJmYPasO5kaRf76TZvA4LDxmWMTLBB+KB43JtsEYakI3vN4aVC+qMm
8ybXFg09ZwHgNdDpjbPoOCb2rXWwerSmcczHbueH+cLwAPuiR7ZiZdoXIjYnp6Eb0RrGCB+lnRms
9YQnggorwfdGC+YknzHuk97r9x6mIGibWwOGgBwVs9qCKQr3UawxslA5VQ4YNjLKiCeeR7xGgV9s
Ox4NChMAeiqZlsUizCyMZ2CJQNvDLZ63NiAt1hejQnK9EAGVZNEo3JQKnm+73Sr6S5LfI0CVXJw9
P4oFwMYigqCCp1Wx9GRi6lJR6FyAEZUSS1uQjk/3R5QlMbIVg71+fwx9puWslkLUhr5Bm4QyMLJZ
lBus/aA2srfQmRvr4d6JP3P6qsGhcyZoo99LNfoHgiFHEzoNaK0ao7PBQNVkTTyM6MRqmM9JNA0b
OpwevCtr9TzRJyrZFDa4sIE7W6XccF4O2qWCdDAFKWGHQEH8e3Q6rNx5uhT7Td7M/Ej5MDBccQJ7
Mr0xnWYwzt1xM8TPYqzm/KAzYjZnsYG8bqTQbX/0mpkSY5LwYFtbN9ikuD4YplIpT5EmaRW7dc4P
C79CL7pR/+obS0shA4zNJbH1VIRf7Xim6E6ie47HtyGDLLAQ2TGbQIYWSN3U85NFRbqDzScS4/WI
yQD4cBmUubId4rGzECIMKx2Am5fMKrSdOoMQKZFvTBQbjkXx8Y6Ca0MUgpQRf4O62tL52NDOix8u
oKGNM84H7dGSYdQJ+SX/wNykVAnpQ4WkJSZtkMUYiSaDh+Qdu8dATdXA2xuwX3Ndt9nU66SZGqC3
dft5igRvxCtgpcvcZ/1YMV6jqUSYnSNRCAaqEtBAKnr2VAGYiokyAQLVikqNR6lEroVeAIIAmoeW
z1xPlxpQr9yNtnqpzJJyoNuggWMwOCvMS5mzBwt+M8DHJjMMlSdc0L2MOpmOrHMzEQHp0EdXfIAc
7uALy+Ec1HTGdCKKxdgNmWlGcoaD1CFHu25BsbMgGPvUy+iv6j89edlYiQWdolKZB7OsFBUr+3sl
fpQtyFltA8PrCrm+ohMGCESJmH5LAZNiRuRKxyXGRDuvKA0tdGD9UM08cHv1q042FgC0nnlXxW5O
5tbO+Fk1QCSabC27Vv6wwxplRTjBjIWrKeNNqUtUtF+t8vY9WKIJH/Ops0kxpZWsZmqPLWQkHKBT
N3H5WZu4wlgjdPW7cx9tv3f8W+wccu2eqbsq+FSKJ9AKu7xJ8Y6HX6O9VHqqFIOGhTE/0oRcpR6s
wAzQf9S0BD1/n/XzptK5MpBQ9O7aaV3WUz96Bwa4+20QrYkJqpiJyOE95p7JLR4g/JSnlC8liY59
wUZffaU2s4dYueUheFeYI1gtpiEkBTfFbJARSoBsI4Mi3svfgmrBMtMwdwpEqcECdjxwi97SHFFf
wHf3HrujZX4lqKHj0Z0J84ejB+hK3gZElT9fvTaNAtmCmZvPMBZiUo3LMQheQcXUnkgoog3Sv65B
PGmidlCeFUaDHHCI8qtEfzZTqfwrRQYa0sxd5eSNS4ErgHTIkxQdlBKm1zNAVS1MeOo5CMGuY95T
ymwaqYDZko/ViCO0eLX6zeyvfBIdXhBWxqDlIolArmCSGutePnn5NSFIF/hRuCECVjHJEeINZOtN
4lG2GhgPyf4iYTMbHZXo0ELU+mjUT1mh/ZfmPgvBmO8I+IVFH6fhUCuqhYGebdAmSeBObDYBNVWo
X8CPlgkRkXI4YhhIZT4LHJU12wLD/uS/QuiH9cl8JZwyfUbVYi80Hvp/UuwYrR8mc40bu7H9ueaZ
m5R+17Dyqc8ozoVkG8UVeyWIkf2X2wo0YPxRswdWGSrQFCIYJhSRhTa/vIEkAjdb9lmxjMqpyA+h
EbHYuCOrODCqkiLCVPY6MWy0GcmSvDeo0SCWP6yE/qHbkXMzIKHs5tkan+OYzGEzi4pdvfE7pWxW
DEcz3HrBWQKvh6a92ci4F3H16Nkqc+D23eLyZwT3KoH9bBhTGMpVPORJ/lViS/H4kTOn55dEsi4E
EfbhRMgGTJ1iutwwGZch6iB0FSrdUyyD0g9QqOs3LSymWnvU3WyuKWdJv0mkS2rqW3GvZvJWvCer
8tFM/x09lY8T3KRsRwqVo3uq+1duPNNy31ge/CODoA3aw1+NEyQ7BSlRb3+qv9dJJBWvZZr8ytZN
td5Vv1HdQw58xtqkCGEUjenib1zm80G9R9FWClcFn2/lzbTAnpsamgjlr2X47T5gnQGFLd0Nn2Vg
b5kmsLZjGVNvZGdLFA+++8relNgtk0shrtngpdP3DdpVyZ9Jgsj2jz+zM2wz/cIbMoyfGddsOnx3
CPmS4gvQbxxdUBiOcDHlvW5XBHSTlqyurP5WUQckpB9Wmr6zWaQw868VTsSnzPUT4mwvnaPcMKPa
ucXZbL7TYln0NgZf+pYAEx+h8enItc9mqshvqm/xxtzS7DEM4KC6i1GfRYWgyGhx5xn2TeWYRsnU
9Leqcm6NS80MJYZbfG5N0s3W9lz19mF7Vineh01Y0MvtSUjn9xb2qgNtMR595iOuetHsZ5krE4M7
NY4OGNrYJzoyu8BDyelVXgb/O0leSrJkp9no5wR9N826MR7UeoUDT1M3MmkhSrhx5QFT7aJoHoGM
2HEbR0c7W1vu2WfwBtWuczclq8p2nxdzvQK+sG6Ms9YgspRvo3nt0C8o6R4KeknLaCsMb6pDhmGH
D95VHnW6rvJdrDyDcS/3F52DoAluPDIKxwD+58L5VR1jq4yI2bgxxR9Hoxet0nfLWteKrgxNwLAH
3p/U3hnLK8MuCFmcfuRgESjJPG1rsqzDvMgSxcNwyOyyy665ciVeCAHswQyxIOE7HI8SWEixtLia
9qpmGKRvY7y+4Tx3WFcYW3bbQ/OZsJHvcPzQ2Qq9K3VjtHCNA39RRkfZuZqMYm2DEWXKiY40IT4a
5c0y934Jc+jkF5vER8W/6kckkUvgerZ/9JEvEhnhaIfQsKeuTBW+4JJjLW6h+u2h5XfdyYzfgB1i
vtGsQZdHlkufU2txerYXgrDz9DeGr1n8RFx/yc73glmDYsH2rani3l192ZZoUOYFliXnJZXvwXuN
4cO08aZKWyc50h1MF1QgPmzjkrM0035y7hobD1aPmqbK0PJ04Sxgu5V5L6MnH5pSjzQctJ1ZvB98
curpQCPWD77yivx71j5M85YPLGBmZTrDDOQOm7rdqvGXznY+PXj+2eCfQco2AwW12entVeZeCb85
HCtjqnp4EiYBaykwevUh13cMWComxRgIkZkiSHglKCht9+ywQKvcc6hQP8HdUC+q+yPzBWQ3nogi
OesNX+hfzqwMESNfvYZIF8xts9YRlns8tUe733juS6/WucJ8LPsavO9aXhgd4+981/X7kLiYdhWG
B3jGNPB2tySjDnM1B3z0K96m5lg1O0/dquUnPbYM0TMMHxL8TcooXftum3soLwpUk6w1nE2csSFe
BeqdZzXOv6tyhSyvt8kcTT4yJEgES+AkIdWY4ck9wGyjgLVTTgXOyYSzuIUNCc4WUvvEhPOcQA9j
FDqlLMxtbxLaNrOqX/GCieFBXjMr3IXGJlUWHG2Nfs/JAEC/aCR/JWv8gIxJOsAJShTQOvxkubIm
DNmTVrLJtAtFKqeJ3a2r9okPoh6Zca1dZcvw0MFVHXqfKjNuKuCPqsMqzK+x16dNmEzoqMlUXdkN
gaPary4CFahpOrR9Efxa2RYqe05UyzrZ6dlgsJCv/fAq2jR+2LZ806V68NxtxrCiMGpRjFoleRku
6qttGv9qOJJaxr8BxkIjuHbDJ+1dRvkTHsPkRFBb6s6LQpgeEo+t9taOLnr82yis9+Vnr3/nxneR
/RUI+tOJ0pEquPa7HzPqJxhcRX/YSD8i8zChD2vLi64+4IJVVCESw3z/jGGVMfqXJiPcxEtKllS8
cu11Uq/cCpTZQiHQxwJetehHsuHPdXSxbYbdn76zj+8luQtQFWUYd0jsqOTTv9i5NCh9829uUf7w
nXfO4OAAqhGMWUjGx5ypSMAyccuPa5pzoAaEUJq8cRR2H7w0fvHgHYi1g4QxK7sPzPXipWosh5Rw
1GvgbS2Y0NQo5brkLwqydGc3HWtsteM6pv4owY0jwiUbHTIZ306BI4ENDfuoDzZ40DdUUoKCBX8R
WteQARHnxGChXFkZ5EuiTqtzYB/SShtwUXAwxl7OGqXiQuCVGZDCB9bnUs+HmT6E6EGcrzYZH46p
3nO5ZMjEslIdX7bbCtbhyeYSUFE4N0m6H/gV7+t7xNQtsPRdq2Eb7WywQeG60jRe2Qwxx7dbGlQQ
w8qIYMQ5fbJK7GJj9tQGebZ1UdEnNltiG5iehOgbKUAPqjKLy6Npucdt3iTbxrCEG2vmy6mBfsc8
hpaOco58K34p9HshpIA6UNVlHC21pNr0nbbtpAgP3cdou/NxyOcSQ0rHCkEYoqL0IYT4n71Li2Jh
BkRbgKN1YRj1ImkJoShz4qsNZZq3Zwhky9Hy94rrnSq7OdU9BA5noOXe1snFAyrdvmpn3LcUR7UP
SCCSZw2laZP36yL4klEMJAN1LXynRl2kQbxLiGQvUrQpBsJhQt3M9uBy1is063J7wSCQW4fB65cJ
o73aByKC1GpgqaPBAArrl5ydhHw3wAUTkRqXRupHwRJRUq9ROcABGx5RmOLcGbcNGg6lxzRZb53x
FsTedEyJRspI5CHPK9KHiZzXqJKHVRW9W1xhjGwiMiWw+i35KudZjFHFFda47NsDhkw7mmNfif4M
hiFkgkK1UpHXeYuIf1GSEVJLozsAUcdIPNVVhF2A66V2mDvkl5lEfhm0hgbFWI7Q0VJxLSOrqMib
aQug/NaMbGbOI75oZrEqdaPbg55wi5EdLgFEdddeZAn7XxNz7lRmd8bk1iZnqRwXWUBSWeNtNWVY
21VzwZ84Zv0WeeZWjgdeKOWQpvWJBnihk1KHswbXKKSInpx6+AlZeJbJ9its6REP3UWqf3s7WHaW
cQOva9jDWfXiTZt7S50crRpjbx1r20Ivr1IR/koxcVemkPdW3da5WX3+Kjpies3uHVbpJVd4dqhL
sfl3dnPspH7fKco+Nce9HyEx5pSsfWL22IQ5prAJa8N3Bd+pIdlIaPDlGcKHlBSkuIhfVZlziLC2
6IlkoKCxLw5ksJ4WHclc65wVaGKFwZIc1rKVBp91wepoB+jsxYRgpkjJF0mvmPunXRBdB1/+izUN
8FfU7ivnr1e6S2vrp0w3ING2U1Mflx3J36nRTR25P+AwQxUhQxvTdIR4lBctP3TSGuwUUEFnSECN
IJq6PNOdKYGftZ4oHnDyJC/N3QKXYbtlCAmMDhmzcohuUuCVSA81KC6E2sCE1raJV1waB/PZfxyd
x5KkyBZEvwgzAhlsO7UorWuDleiGQGuC+Po5zOLNsxHdlZ2ZQNzr7sdLz3mvl3y6OHdQ93matvV7
MpuOGPWPtpZfPVOMgkHx1IKdu/LIjNjKR6wPi3H807XrcQOTTlFTztbmUl3j2LyEqqS7YVEPFCBi
bLK8PzWtvulAIm7mDlq1FOy66K2CWA6VNAc4NE9ed8w4vWxMg1Tj+d25yd5dSqoijPWAB+hrUUfp
pEfPxGdXdqdugdwLbQXL59BkF4eRdixwfeE/KSVyuyzPJvVpN5qh9XnHADpFZN9MtE3FLuk7GCQN
8gjuKt6hg+zVqZ6zrWlI2g/dg70QHM9SwCfJhmTJKXTna5DAyretbZwGHwooVxGXGzVzndF9a8/9
oQtGKjNJCPcTU1h2VQxsi6rPYHUeBQXufPl3JiSS7AlsqM+tNx6XkejTaJ9F9qYnvtyiE49m1B92
2tPzwaidpXe2ED8tJt3qIuMYZyEQ4Vbv2mI8rVYA1vIjbxp7R7rXAMjr/CtIENc99I6su0+a7jwp
82NoSOAav4+84KRHnpUrgi3gCe0122qaiCuRjccNI0pz01t83r65eql98RPnMobQPRR0fQ4IIeq+
l33O0K4KGEslNpV04YwdQPqZr2OT3baZOs8gJ7XAcgsagehg3Cw3mmVj6g9Hdxn3VgLR2q8PGYSA
cohumWrIZ50Sq71d/3YClDo1GS3CMxKHuvXH+G5Ak++02RXSYsmnT33W4xEazgYJULL1bEHhUxm/
B6pEFakINgOo/SIR904HWOcurc9Fuo/dW+qT+WvqneA/TOO9UzNGs2cZbukC7cAeKfXTaPx54M6X
6Ld337p1jCy/ausQxu+N/RL6D2RrRPqslWAJDNAivnbsv7v2W7GOSvKJJTuLreBj6IJtwfJguU+5
j6WwJlthbUJIHVEq4KwiYELKIgZsCxIU0T352TE6z9zYE/U5uvcrvN6P2aHYZ4+U11S9rpvNJHqM
mBdc0Bq6v5+G9QV5bEZbmlf7DvxZ+JVwsx3YnaOwM2CnIz2HsExc9TCQHuNUNCz4229ozyKTzzno
mlI8kQDO9loQxPm+tz75IXQvpK+yem548DTkbUNqdodNxEPS6yPM5NdyeQjb3WgfDeMsJ9+Bhm2v
e83FkY+jL85WfCeSr87757jYy59D76v1ngKX2RV6r41z131y1C/f9zKBeP1ZgrVMwjeYbuSOTI9n
7LpXK0nupgZK2KZqC6J/1GzL2M0He2zjhGBsJOI8v9W4vPwU+jiLgooAgxXSxjI29P5xgUfWn2CE
S0geZYDCMYTQ1olmz7TqmuI9C9gg/eMPwgoosljHnp2XCXSkw2NM3ljFc83uWE4EQhS5uBlkc7/m
o997ykYdDkg8rNt118ZW2DffLiDMho0alT0eNT6W/AxzzGjoRWWCxSnuNt9Zqrkt59u0DnYFRTwd
8lxgFXRUR7v4XrsIcnl0VMtIGA9POG8uvlIaF7iK0HP0UB38uNhnw5qc7fYB+2s5MS8sJ6wfNKIh
ENPNkZPgdeN3UMu0PoCErYAUJ2ewyZoNe5y5eJGGTRJQoEHsPXqc5d+05KFoo4ZB3vFYJfuJRnR6
4e3P9gpz20h9Vn0UxYPlvMRZiUbxVWZ/beddjAwU97E+0a0b7TNuFTK4zeRn4wMHSn685V6Wd+RO
kBA5yJsGKrH6XtFuDpG28UaP9xUazIJ89f+8zSQny49E/ZnFawXszzAtTXAQiva1Skh9v3OMKuVv
Yr8FDjyRl5xbtXgaJ1SYgUx/UDIiYTWfX4PwGvIxpHF/CazfYqBO+DXNHwxjM0UZxn3h6pDykloP
yjwnsKlZoBTOV47okJj3pCb+CqcaVZ87zSYL/A0PVHbmKM/WO2VQmNGf0pJ0kwUl5F0jykqMfVyO
0ddY23uTCzJczx0+ma74q2lnmQQ3XfXPL32EP6TvxSLIubE8iqrYkTbFMz74AceLH3xmBS/NJEA0
6bNiKTv+zUMI91g7kDOJu2Cm36qh2KLh7esgelyG4rB+lca03a0MskHsEs4a6+qtl83RT/Awaghf
YqIPFhJqjvsUY6yzM066Y6tEWCYlxkP8z6l2UeOcIovWQfy8OuCRKsbt4sfnlG1TPHsXnTe7AD21
sQCa0YMaRKwkvXmf8QieIeJ6maYJhH/WrzH8s2jtmzmZHzRqXOFzsRB+Lmnw1Gl+YmamvYgup0ki
WT8lGfdL490qrzkK7BtWjGueI0Yo0r20yz2vms7xal93nJXn9lBlwc7IAuOL+GgUrJNWUxwO+U4e
ltm/TTqyWnWKArIaIJBkkpcEqoXMMeqx9p1xf3A82DZJthvaJz/NaWWk1S7Fc6P2qUHlI64c+zjs
MPgWDNC2bUEbzPcOf4RMc4W78aWt7pSsrkSgQY601j4w0Su/dIbuSakomdNgY2xcAQ5cEAciVpvD
vqbmClKI70GFA4RQAmQyDn5gzQ0Ye2SBYFTPSG1EcJpiB7do08MF89fV89Bua444nM3S4appgMmq
+XZQZlfi8qgyyHcJ6v8ktvOw7OY5PltsgPDmCuBSHT9Pz+FRgfD0i/EglxCoJxK7a9+N7NJMXO6i
TUd/iRd7O0suuyWiX50pOwBSyYCz85v5uMzEXnBkDJHaT6AjbayuKnQwLxlSODdBgHMd7bsG9ZYM
8tCyCWJlsciXTGTnspVH5pLRrrfhSPWbFb73fbS1WUxyTud/FFXwNcmO2vTnVNL/uTHWNWCgCzhW
5YiPCzuQCPCPzVkyoTj978wmyMNxMq8R5X9W/mY3bJ1yvZ3JxeYh+hBBxUgRh5u+W5g0zR1kWokG
5wabepWo8xFjMfouFW1p/h62FBR/KsT9haRoON5541uASlTHpz54zP0fz/qcmPlzm9OMeOjyp4zs
LuH8iy/yvfuQJjdJnaMSmonX1N82vvWssu7Efqbe5TRRV726WUfDpjHbiLyOpiSlfnQBykz7Irub
QCoU6sPRz534Dosbd/rrV0et3mxrn7nPkgbP6pDb9133U8rTunZf6vlkM8m51jWbtyDMY/EaQwxu
H/wx35U0q4j2J0czUwOGO/k1iusaOkrApeMAteV3NeMIf4xQNHxchrG3Wk6SzTDWuyikdP0jdf3N
zCovR5ub/R97zWYSYNp75XhWFrk5xYHyNbJfekts+D+A97Ai/IMX4VkiluA/tBUZxPISCLoXcMcx
BgbQJzmSBIKEoN1TXkRTeEeFMSrY+mPKkvBEuCBPRgwY68b7qBT+c3eiZ/3Jje6XDMY+h8sB2DcJ
RBQIrFh2UP6OaOPC7U8Dt1Ar95Hm1b5AjZzIGlm3vcDjNw/npKOFJYNtkCQscOHuw4qsIWN0zrDt
yO95GjkseKl4HvbRiP7eH0RlDjpyd7O28abqfdP0T5b7GXObDlm8gilX0bxxowz3V3+IWnc/BfHW
jdVeDN52yuV+alo82Z/uwlgCFyeKbnv1EjvpHxPdF3WIVT+E8qn3HdkDW8bcVF1yD8XPMBJ4y3n5
SHm65xwIWt2bKfOhlrq4q3PvntWwvRS84etRg7gHHXtzRHEKLuIWGylKLrhJWPV0kzBYV/hcynQ5
lDFL++Sjwu6UYatIvDcHrzAuq5b2M9PWx2WIwKP4O53DZ8JtoQz9joumsB3zPWHXpqXbjEYNenpL
B9NWRWAd5apGho+4PU42m+kBF8o/zQl0pvVovZ9kcKs12i/5t1Vm76aFp/DrgEJUSWQW3+z6Jd7o
pqf2jyAlL24gbDHSMVmgOiscLc7FKbiUOV5bm9ThH/CoYxQ95Oq1yXC/EeTgeDdYl2kCJ/TboJDV
DsGb8p8zcPQWH2YcKU9KtjjN1oVqs5+68I/HBG401XWWOjah2fHMohfoOsDtDmgabZLx2s3yInsi
Fs54UBRnLCXoUK8RiBvoMMV1ylOaoMaJh4C5Azn3gRWkZOvsL865FtWNE/Z3ihfORNxlzHqh398X
nve1lO1NAxTMiDtPwIYJuTT+OC25iPVB7xfW3ow8ZnpWJZ2+Lebx0Iz0KhXiNonSp3YSr2vyyFWY
HJ1MXWTBRWE3xEKoqHdu1ytAZM5xWuxf+rtv4joBZyaPnb1woQ0wvgIwa+o2EFDv6vY8m+DeeDdx
lH6bvH6KWUyVVv/Gvo7Ncw2JfwApEY+/IBvToX8qag8HBcA5fqollp91MTgO420ewVfKVl5Ad5tQ
X128RCOQrQjfcvFSRtkuJBaVZ/p1rHswJ5xW5vcCaEtveadiQSPHEYWtinBhvuzrpL9z0gaTetFf
uICukwjwmXjc07Ak++JDYMRYYwZW92GHaFf+DOnWXESTn1ik4sDCtB519ypg1vR5gi1dd9MxiKqM
LrugeJ+8DnNG4v72st37SfLmJf5rLObHGC0usp8pAHgseJMWC9RWxD7tjzo4AfcVyfBIwevPjKdh
8NiSFcHFX8iBZfnB7njVdXfri/V7wLGzEs91hBlGLC+RRZ2LdhibGlW8hSY7SI+TceD9m5P6ZBft
Xsxq383xo67DV37sU+4lty6OqKTFLDjj3bQKWHUlh/0gmO+iiJjeyFEexeuhUz13HVy/CYHDroG8
iJU7dX/Snuawjt6g0Lo2hdzL5gGG/1bSB5FzsWXonH3bX0OoWEzqq2rWPCa4xxdUNHdsyRI/ukbf
m4yoGHE+q8NFvuJNU8rkMRCxjM8KYCdIlBNPOOGom3oy71jhOJ8vN3zz8Sa+28SdC9abyJa7hRb5
0WeYM+FTjoHCdjJwrvkNOeq9BKgYVE9lUh5IllvJ8j5gUshSb4/HFaGXXvm4ezas8ceE6kvHuS55
dOMPbOJGtsT1JTYUhs8wTKErBmBFA43xx+W22LrfhmFOEM6KZ/tfZxc7MfvHbHIvS+6+FIm990f/
1DSonnS0AvrHebAvVfIshuEWH8S/pPa2bjqcBrjx4byf+LpNVKjDaC+G9NTiFEnxZmW0i+VOsTf+
8J0Ocj+Hj1j8tlNb3HacbVR9XaIKgQjBg60szPJTSJRr8RPWoeV9PdFN0MYvi66sLQeSuzm4ikhQ
Ga8A/wiGNrZXdjByZKZLGl+0q8tbmfUPuj5SIwtHUsfWbVkBCXUxpHxLqY8u168pSRoC31CoxpJq
3JyHfWWwuBhxbWdicaONkde/kMN+88fwn/4XUmzqSPZR3g3KqIB+wYZv48m7bg4elzW+Ofh/1+2a
k8cXB32hTdv71oRXO7Zva3shirkcBg2IK6AZu57uV/NAy1Q1WwYmdHUvK+h6FUgqT1p7N+iPounv
kxkoA+FsERXDnmHkTw8wQCQxkMIQKqO7H0ATiGW6gBMeQ7OdPPlWd0RBY/SbOu837CRwvpmdvK0q
bNeS82pCOIHcSu7hixqapwinmipxG+AtdN/9qdtrOg94WiH3ZcEml+N5QoOGYS+WHGxNROk5KY48
QhEf48exZYrIxnnblstVIwnR+P7VDvTE9RdZlUc/6q+unk6FC52ZneXkZ9cuxZo5UuYub1pNRu8q
UvxJFfrV7FOQ05wGC6ovDx1L4foJ2OMPzoY+9ZJcX81DkM6DBrlgGIfb+LXAsJgtP2NT7psl2oCS
c/VwLE29z/FOLcqj6krCFnDBTDibqQv2tj3tG/Drtc8HX6J1xf3B9jC/1HpbQuAv9YFh8tTTujuw
4w+o+e6ZyMlhXluKqWymspbAQp1/hKATewJAYEzlZyuhuL9bWc0khTdC4EhO0i0f8V4VAdu/chuv
wUkcf20/gFv40HQzxFuq5yPyegOU2gXM+Hrqblhs0hw1M4j6bBX8lbhAqk6xJ3FXyxom7PZr6HBl
Yd9SDLUu7ayVIrHRwHY0rMFQ5hUBW8FwVNJfbVIS1FO2fwtduDo2D+whgnnTEh3EvopJkjMDlSk/
U3etELpl+rlk3715n9YVUQnGMCDoA8+PP+ZXZY3bmkMujy5SejV6Y72XLrHO4GIjQ6lOsp9h4W77
uLOfHZUeLfHgBDT1dWqAps0BMXUFLTujQ+9zuZYNUtFQj4YcQsQEJjxYX43VTKeqJ9EXKWxA/gjE
OoC1r+v3sJPp1nM5r6dvpQm+3Wz4KEDCbIWttqEh8Ds4LT8/Sz5dJ+PoVYk71dHxE8ocR6mEfzJb
vFrAR06OmaP3nIegBXJWSpY1NaC5lj9CnfscA0MM2ZWdQ6Ipm1vRDvc9JMikVZh2xyrcD8PVinmE
OZ6Wm7DE5WlRqDqZVVUp+JKlHrwUo2Szr6gfcQvhHBW4k6htuKsJTN8yx4eZeVWGXsyxU/siPQY8
fGhD5TAJ4TdOcuoWsVbpYA5ZbefbPoz7a0240Ak9mjuJMluh993OIahWTZFjXDyLkM4KKx9/gPZt
pyLY58LZSYewMgumjWRAqBS2geA3mFY4iFJXrqSVghwAtG3io5PC4+L8S7SZTnoZYYZVn0NY3eWN
9Zx7PqCdhJm/vqbzcM389ljMDafoACNBb5arJL+VFtOJN1bss5Izj6fv5RA+ZVUMocOJJ1B02VOU
pg+hKHd5SVbfBC6j+mAjl2AOIPMPaBIj4GxhZxCSsji9okcpHlAB/JBEhaeETLMjSGy0g7wpc3BY
Ayh7m8KN2WFt7fgprsD1L1WVIZmGAAoSzTPExtTrZ/LcjciqafPkaP+fGzzQyAGc0fKp/knujQ13
PAveJmpsnQC6P688exqcEh6T/tIllQkoyfWh8iCjuSlfkqR9drOGGIqvD17BxeX288UKJ/cQVRc1
ZOWlHOODDFkjlyEzVlLY81GXybVtQK8oFWMb30qemxudwPnMbKD4VUEhmCmKvVhSQB/KBfweT7uh
I6co2VRv3MUbDx1XUbs2HvnddzKG+S5JzepBL4+5v9JroD9qx5jtYshoBqvLiV4uMap5P1SW3slG
/85t+TM4VHIEomdEZ4vvsKa3s5eO1u9TYSSFXIX7NwZL2QaI1WOMZuv25dluMYmF7A9b2d6IvEVU
H6HhqhxAVx4O0MJIUkgEgY37yhH6NxlqEiy5wd4gvqoZi/bcbLOK3VuX+D9908y7DiSk7fM2jfC1
ZkglwtC5WFJP0ZeFA/cmxzsaob8H2Qfp5GcTjg5B9ZL5iSI02yBzLyL+8DEC1Cb56UocrblLU12G
eTsqy/dmyoKjq+JrVSOkBcCz2gXwYhcGxxiJZTtVDHSu5z3ZEObQ+g6CbtEmBKzPGs0cm8H+i3PD
FM+twTi0JOAXtTIu52FzK2d2Ov00k64VnIWoFCrVl1/AaJ3j58mBmZsib4oak+Ukkp1OKfWwuO69
IfjOnOmSdTQRVManSpHghNP+m+P43yLYB2jOBarBPNfmjKU4B6pEwUoOb3tGrW1oY8eP7M+YbY/W
WHoyx9l6y+qmdgguKzc6ty64c2GFHxHcvAkiTe895ZJhwvXjv9xrSh5YLCr6R5+siZiWX+G2FmgT
6gWhZjkhqAgeYEVsGxSRgjNJ9DL3XBmV/swCYsaZoRdWeOFN3TznrKeCbBJYvvk4vJD1n3WoORX/
kWGwcesEEL9NtbDVUbImrCq+JsTUXIhycmWxmbpE8inm9ylqdz4wq7i0GNjwTo+Jw8mmHsjeTg2e
ir7ltPAY5fUl9ABd99RwZ7kCZTPhno3rEC/SvNeVh6C5ZIAnjHvVErqF06R3vvehXHAAcQxyNF59
3ZLaCAgJGShq4fFutBAwwlA/Dm5zdT3H3raGMlPUrT6EYuMgAUuG/qJo35Bp70pZAwWOrZMDUjsa
vUvNO86dk51TX8RPE18emJ9QWS2XBIfft1sTbnXMCT6w0M8qdeNYnqFS5aH9/51ovWzndO45H9kb
9R1laeOAycO37ltsdQXHLvanZBbGkniXZrYJpT/iB31s2TEUmGeIsI0UvfhkD+eW7Pt6EsoH/zXq
MXdG00kkDblT7O9dwtZLdMNjIQj79A6HlbIzMJnA9WC6El794aUJKppOCNXlijGqg/pF6dBihpOr
endbWdzZW1J1/hLTiM3qxaqw3szyM+sxKWq7Qqr3vRYPyM1kKARxZMRa3oI4hwU5mUgh2tC61/eR
EvptgAusD7rHHr8PnCWUJS+q36u4QwVzWdCl911o/0UceJJdR8FitKfaF/N+NJf4QUnRBQF391Dg
HIzD5KhQcuqeHrK8pNpBdeOZ65KwYkogrV+JOtqBggEXcMkq3M1TJLc4AF4Ke7iKwQdbRCUI9+qz
h/mXYe294jJFHcs3qaLro+ntbmfb1AwP6tefaC1YnJaZDxwv6lu76dgXt5Z/5IpDKdN81WMNhnxC
9y+yBNmBQJNTW7s6D/n3nsDDh++tXagzirofbLVsVns4jjmk3LTOXyeHLa0VkDH0mZ/CJMbSy25o
4vJhR/PoFVWxnQi/cgCvN/NMsCjKxgQ1QjyBEa1DZW/8LiooKGavWNFNi2MRJ3XGor51GuotRQRA
wkw7MoZLXNrbYfz1q5hDoDe9+9yl2h6OzYjO43feU4XJf3IrQOXLFOyWoYaFIB8SHa4F4wbawIRa
XWDZSHv7PXM5GXlizjFC48wbcdRy7jY7pxreCc7lXgb1IUge3Kb3uJFhX8rT8BKMqL8x0tho8m7D
l5RQ9nSb2ay0Hd8nt+34YLaKMzUMhA0RtCarv9GO/xsb9IfJ/2stvY3eqtn+F6zJvMA/NsWpnCHI
D/1PY2FQMdHK2GdSGe13zK8GHdCPioMVyDcODFDjFN9Er6Qs11IvIl8ilnvYmZYmulXdQ2G3awcI
YKh0JDc0T/q5gT3g5SjdpMipHXIys3k0Q16Q+YyJEXrYaH2VvvjSTY6By85STVFwyPoCUWsiAxG1
3inmkXq1oMYVZfbhVv790tnUXbe/ac8j08odfo/hW9WNzzfNQB1RL00llmtX3Sd1zKdhs6cZNWy1
UEKUYmSdkppwlZNQkUlMwlYIIqZS7ANBYeo6odYXroBYWm4H1GZKw4It7y+z4730cQmIxyPbqyq7
Ws+KfG9Q4LOxb8gvajLpS/0ZZmsJY4nO4JChgLjLOt1OHl2neUN3WQKOc1YGh2fqfBaK8UMh3ZjU
gHh2Yvadba5v00lSKxO73m6a85u8G1hbSXXn5JosFueuRKE7FF0PPGMcKYJhP93Yn3RRqE0dOA3X
pSZVNXe/hBdxxxqiRnbs7vIwHc5xETw0w/BVTzmbNtx7hx5bwzQGTGU6uA9DLMRzXROLYgyJCikO
8cgJzmbb1nBT92o6fIcsWXcbFuWrg1wfo4DvdKRe/TH9Dd1h2dvd1eREhEYOyn8CBGYmHEBTg88V
yTKgHBkmu+HGMs2dtkLSrW4ut05GIVsMXaRnQszikh3RTKjJ7dkw5BEe3OUcuAONPSJi3yLtu9zm
AO8m8FYrBuiuwB1JODBWFdJeMh5pw9nmrgXJRTD3jg61ynO2abBpb4R2v7U7IpMSNIgMY6aVubum
n87g2r+cNCJo3SFB5VXEfpgHCtEhz2X8HFYrXEf3gJc0NvDA4Dn28HerVP6RvSQS2Jhy61i7Klze
p/TbasuPymo/hoxlQRyRZKlV/y7ThHDbwMef9N6L8J+zCro3tFfqAkPuR/OwE7nzz3B05TLmiZBZ
3Sal7XTQMAzzwY2w0pSHQtXHsu8hHZIyIPpZW2Tg7EjsF7qkiTz+6VPoG/FNM3dwW2Fzrv9+rjkm
YjOktOM6r8V4g8emPMeYtwUtHUfQfPvGOmWr0yJdvclpTFrHX8/Xhq1yswbcx77/pHL9J8TDZBt5
EVOxnUe/w6/GYYT1ynacqLCUNSfkZRZPOkEgp8Wd3cGP50sBXItXV0bfQampJVwopUwVFiAWknAx
qLZV65GXPSIiE70DobjrpfuJk/K7Me1TYI/7jP3SppgfLHda3ZE9aMD6rdIgDFJ0rT4x2AaKdQ7U
BKRdQV/3ADNFDYcRcAPukn4GN1lmJEmCeR8lsDwWZVEbPiLAhqCWRudKk9sMorLNGP3SiRHaSZGL
+2yAtiawmngnJ2tCkihVuass3t4wI9ecS+8oLJ4i8+xo2meToxwlhmvbJScl5d40JOMwfb3rsvpO
a/ZNpkMkwTL5JuueyJl3sHRG2aeMkDzYOaoqPv7/3w0q2VHz/FiX9rObOM8oGD8E1C+jz8nacRkL
y+r/KemYphVvM1rktPa7OzAq7exfMgZ3ffuUsSgAUMOXbDHTe2uZv5WLK8YmohjnL3pm9vG64aV2
SXRXHMt6gxaUPzitRztg8VnT7CjbehsZmAAVG4Kx9PGURP5hgChb8rv/Cdaf7FrQoWyeJgtqCOUY
hmXRSlrJ820jLOZbZz5Ii5oB1yWCl0V4DmybuxW/in3Vd596PyVuVqXS97SMINc++TM5Ti8ogm3k
Y7urFenJBpshDy7EX8RObgXdKJNtm/afAfGyKiU/3LrYMtNg+pkb66WPsvRQv41xpuleu5IF+ApS
w4jZA2lpkQ3SmhVUks4wFaP8Ly0ezuqacRSzDzv0V2bWY44BEotT7nH824wj0U4AGhdvmpIdgFew
QKFHQbxd09x7JU74dxrSB+XZ5yEfCXdzgKl9aAXO2HskkTEN5TpKdmXAoyXdDQGtlyFhhCaOjm3E
4NLMstz5Pg/ucP1KDf4zud07J577bTnxmUVyeHEnDGQm/LEt30HdgjjOvcpfPoeELKlPXG+TDPxI
nj4FKKjy1s0ZLpdRlJd2Ht7L6KVMvHNeVZsCn9oSZDztdMEakFB4jQZaVPWyMy2TeKGbf2MXvovk
2MXuPa/okicEFHWAsQ1CMftrta8XzdFjZEUz5+KvSxtpPKDvmag+q2hZt5Dg0KwpPLoh5qh8hppu
OAyObqK3Ycwh2Z04bKdJjB6lty1cUy8M3rvZg6bqevWWJ5JG3nfQMXl0oetxz+2nZePyktgPJ8mO
Kvpn32aJidb5kkDzoQplQedYnXx+8T5IliOdrmf06S7alJPiGz8s1rZlZjeNiLEvzL+Oxb2uSxiG
tFmOQQPysQv5to0Nk78XIHGO6cUvOHtoJds/iV00/OnXE5jYN6n1akecA6u0YZQR7nHw55XSgasj
pp4GaSbbsFkmuSzqf6bDzFGWgmHe75+DHDsRhoFjrd2biJs6iUnemTbmnQvcgqhfuTPUt4AQnSF0
NpLFeQHGp2Qj2rZKHhoYmLohOVX4ew3NwU3t+8rDKN7EFrwkTVnlOMBJaWDJNjbay+AvO93RFstZ
UKhqF6ZNjLHws+hfjM+xP89dEnMO0AOXyCppUK41Hw21KoHq91A0qq7GsMA13Xj1WWhKnocE75HV
hydG621S8nUsPHYhcwavKE3YGM0DahGrODIRK/ItkRgYq2V+lU4YnhuG/TBjP82KPDM4XQOi9P1Y
ZTf9ZD0O3McOuW6/3Ba5TYT8vn4w1heNnN9nLp+XXXNiFctTEtb1KdLhpR3r1WB9V9V2eFYImBu/
Fpcl5V7VpEl35Hx4tDo6oZOKJa8dW4wKtEAVCXRaf/HCvem5fbmF/ohsvK1B2KZ/olpKFvjE0DD+
7vyMy0M50I7rEXbHzDcTycu+g3eQbXVF4KyLqLCo51/TcNQb4vZ+tAg15ciataTrsaZupsrx46lx
6M/e6D/IZaqfKsxoiPgjEtYtsw5kfRsccpyS8hgO3PGXnV1RKmaaD3ZbHLNcyc6GI/piiHnaBXlG
HvhUF3Z/cNzwiTZPrKEk86z88GNx6y/8qtQXDMpduKkxKWyIzxxZSZJo3U8ppRnabkdsJSyLTKPx
cfm0WuYM6DpNj44fAOgT9kefuhbOgvFs4u5vtXoXslOYMWlWBajfUK2gzplTkvsnrh1OM0sMlaCZ
djFXpZuf8oC/lw4scZgc3Q4/P/cvukTb3HsTODVHi8vMVv6CXjv+Y59j8HCBfeRWW2GKjsrrQLeu
nMW+bOrjULq/pjbUApbc4SNrl+Tho13S4uLpFdWY2j/zACipnt2bWWD3FdXfOGnmjdbwkV1Chw6g
R18ohJ8FM2zKRNyKuqDrtjk0vsQam/eInpW6FGBAwCiTqGnC8Nn36/aQe3oLpyQ59pyQMYxE/3Ku
tJ1JPtysq47JlK8vmTGZUeuhSVyk0dnLDvXg0g9OwQPWLsvZ9mlJT61rlUc3wOzWDrrYNADYJGtj
mn05Ki/yh2BVNQmoObL44VsFIsxM3Psrs1kSD/i8TwguYdoT84zjvi+56HtuLl2Pg58rmyqgibyH
ZmC2fI3TlmEFhjUet7gE3ZGzTfkjO84wbrVQCJDmPbHvZh/nw6c9MhupKX016dQdFbVcPruTPmRJ
q+LmpiRHl7bYZBODrWBZlnkztzTm5NZzodneyL51jzx70ANFtUuoDu/KzNwoT5CaT8wZ3suONAW9
qFX0k8lX3UKgDmy8G02S3ydqei4XCcWqdpBfcPNWIfclU632zKL8akR3MykUGVHytWmdDBxK9ZD+
x9iZNceNZFn6r6TpeVDtcDjgwFhnPZCxLwzuovQCoygK+744gF8/X6iqu7J6zMbGLC1SJEMRYkTA
3e+953wnR9Mug6uVPnZeei/dTs78OpTeR2FTL4UZikw1MbOHxTQQVmNSPpjMQIoFbJ3LMDdGMoD6
6ZcIIaUXDgksGklHEExXq92QrFIGddso+MaS2d/alF5YaWhODWV2G/jtN3di/3ZclvrO9t7iXtjH
RqPHkx2K+US+s1dtJgXA01UwBLK4RkuFZC634m9NxMkrGzeO31WrKlgZF/mkRxlbtRy0Ccf12ckC
Q/xNDH0rAq5otcwLYh94+3VvwRGzUYzxSUI9Jvkw7xaqsFvuvXdLRJgF6wlsD/cXMsR8BMRiSpTg
U49+eX5pvHDYplyrN/7Q7DM3pBcYUP3ilrwvtfdi516/dpeMmWOs1nEEN2awCF/VCNf7aEnXAXyO
KQ7BP3qK6V40PGY5KlQsGFM1Q8XUPyeHFmwXVJvWxbQxR+HzFLskLeVsNGqIP2vZufQrrYOJQmLo
UwwyxBrGbchuPdP8yCaiNyUna2j1lHLtQNsxeJQFZWnY57z6MUqf0ZubbTOdwkAbdnQBAl/5BLEV
/nporlO8Ng+380LjbC7xVPhZ0exCsR6r+TwHePqqUu09OZg9oJPLKF77pSQFfSwR4ldsIJixaAHo
agMqyK25olqCOjvCqUAefEwAbJu8+cWAMV07kbVzjYQBHNBbpR5SO2oHnNk0i5PEfdAd5IUaEwD+
evSU8yVWjXdARTnul7n9TFF9wDLNrdVsqO1i+4UObIvCsmdF4Cw89i5ZhmIVzgmJF168rk2Pfp0c
YsfSIffJ75eqHzcJym4NuKkPeD0RjxFpYcq1E9tfi7gu10wdLe0FBPl1jxMRax2EGVIxSMbWqFCX
vP9MOPUcbD0+WKR0rNo8eMvC8EfUtenJ6cmKiHQc7hOrhoCCUC5XBKLhp0PFV7HCx5Lep2dHmyWv
aA2NFOhd/oF2ATyplOAb1NTsPD/4mRlvn3I5si51F0NWzSBycJ4WOnpGHHo1BMdC8RzSd4+xD9XE
nROHCaMGemQJ8G9La63jInv2ZwmsfgZJXcUf7Yisr8xGsGNc7blwAyDi095rj7Ey0f204M5eOM0i
xMvZp8gJijLmzRFOmKIqL8qIYjXFNC5D/ACHdurxD7KDSTpZWPlmoAmo1wyMhK0egXr3tdppfyxW
LgquXMF/kDIEOlTSpKY34WkorV7dYiplIIojKvvm2Rwi1CDNytPdtHGK6q39SJZgGzl4WDpcuuNY
r4v5cQmSZO0jLF9JXk0/g6kQJeTFRWWyWmrkS2zI71z37wSHZZyqp89ZKfKbLPxBC/PlwLbqU2xx
SLUgQmQMgDK53JWtXvUfbe46G9frnlVanhb8ncvAaB07E/NBksXUDxub6NrvMqjc1vQ4L2e/o16s
mgX4XY6YaUJvbQNgrCLbeQqo6lVMqIObuqdsoMBMlDn3FkRc5yrJnl1k1JSVPRnPnBUHJG20MLW8
vXJDLPmzuHa2MeqB2cl/pLjBETuAo2PjvyqPUYrGaDODni5MmSK/6jzH21FpxAHurqBrlgOr/C7V
jFTpj9IRc8uHTjrnZnE4fhqUGNcaJkeBiUWOUr5q5LKKYakqe7rHe/VNubpiDYzxlrs15LsWzaCB
7R7wwlTduC9Ce+aavs8HJO+LhYGmDxXc1BCZeg/M9CoTE2kbAgucNk3m9QhI4wMaV3DOYUVD3fZx
DZgW3DsK7iAirEcheR9CXrfCzkqc8i3M0NQGvQhJMHNZHlDMEUaTVN0mbVk+zNLRmfALlouQ+Sc+
u43Top9qGjqefcxBFDYtwk/K6Hoy5AeiEtN2G23nun/JGghN2D3HVdHyJ9PJl5a5Sdx15XrU5Z0F
MG7VpusGidoKWXWC2ILtKAmK7iTiDfnD0WmELs3K1aJoHKCktbR2rGRbR6w+gVeYXRr3FzVqlqnS
Qznp+c9hVCBi72mNDA3YlrmdTpnUy84TDHdxIls3X/74j7//5398TP87+qzuq5xBY9n9/T/5+gMz
YZtEyA7//cu/P1cF//3+O/99n/9xl3Py0VZd9av/f95r+1ndvRef3f+80/Vf89+PzLP/81+3eu/f
/+2LNTtJPz8Mn+CrPrsh73//K/g9rvf8//3hH5+/H+V5rj///PJxrS6ujxYlVfnlnz/a//zzi1T2
7xfqH6/T9fH/+cPrL/DnF4wx70n5+X/9jc/3rv/zixJ/k4KSVjie7Ujflu6XP8zn9SdS/o2YQ5u2
la+ozBgHf/mD/a6P//ziyr85aBO0EFQBDiW69+WPrhquP1Lqb861QtQ8ouMFNv+2//rN/+0d/Nc7
+kc5oHFLyr778wuPU//jfb7+Ylq4PIoSASd5T8ErtzU//3h/TMqIO9v/qxnbkM8gcZpMOrehJSEY
tPcpMorWkR9/eVH++dR/fSrbCRxet78+nXSFb2vtuhADPdsTgt/4r0+nbLREuZtwCCkBUeUI0WUv
/QcdJ8EDXV0A+AH9NR8nBJ6tfNHY2a3XYFHhkYbwADSRSXtbqvahdX4y3EW5qYNy58cdwWrXm9wJ
Pa5MkFI1s8t66duzk9PxSYy4lLVfbMp6lLuhtItXkR7CsU83wgTA1yqpILz81w19oRvpwTdwagFP
gClz5JNxUhrEcWll+4ewmKttnKXBijrhvU+tb23spffMP3/pBfb5Ytps67FH7xB82reOES9KF9UO
x/OCbkLU5yFDTGKgrh3YoacNnbmji/74OW4d7xgGdXAb04beNXrBbWTZPfBAHE1j1diPWReKR43R
t8ZR3qqx2wsbsSJBFWeK9uW0cAwFHZMyMVRV9iCUgp1Fs2fi7Vl1kabfuhiJCklecyZnZ4WCaTpg
/5kP9vUmHidz6FdZbtUPDvyFMO8uSpQ5Q2ksKckyma3b1sOBNlgOpE4vQm61tJ48WapTaQ9Aptzy
ZRrGZJ+lLlxjyFNQ7FD/GflMNr14KlrFEfUpsCVdRQYFZCLYSBiOdvEyarQQ/mSGE2E1856mDkzQ
YjWY2cP3NWFKXJBwkT8FsEmIZ7sNm71YN0MQnexJi1MnBHEaThDf6iwa1sxod9ep+X0t2/DWVdLs
/MnuntPq1Nfe+GSF4bGm9X6TGgyfXiOGV9bsbyn+CIBk/nC0hUVriNAIMxrz2JkMfns6ejtLHeKu
rA9DA1pFcaHthRZvFSdSXLCi3M7AH+6a2j00ggykefLIMk2XEQ9o7N3bKtvKEo9XU1wIWCdrPZ31
pc5wu3iuiTemzcUx8hxxDKrQghOm9l2uzP3vm6FrDkNCMu6/vpWM9OjdkZhfkxFobMtyhjIXUXvp
OnnjGVa6cdCyIikGbobHfe7u2Mh3ft/vaUDbnGFdiA2x/9Ql1YfK0MaxM49rz66Ci9vb6S4fmQ2j
0utXg0P48OAiExgX/7urrbNb1/Nb2FifaZPkuzTnDEKv27pheEM6TVZenfbUMe3VoT/mbKkL/Vm/
m7xjPzxHS5ac6CgkJ4WieGNP6Uvsh09WHpnXJJWYaBrQ+jMBuAwa43wl6eFvuD5A36K83BuJ88Hx
g/kh6eb5oYjh/2tG283UyzOW/qaMFqaqvRGHkokdqXroHjnrTodxDO8900yHEJHBbaPbDYRDYj+d
dO9OOdRmA2snp6WbAGYJI7V1fYnCYUGuEkMhJWxp3AmV/Wp7YAE5rLNiyPr7KBBoiwrxWHTIN2k9
xtMVLXUFzZX+jZ0gO+nSMFwVgzy2cfejsQpi2jPzJGwElIGMIPr4y6aieKwwpH6zLSgCaJoJL2/I
z3aa7rnQTrOREivRUlgAxhprl3hd+kZbQzGLwG8S9YcE585fbn5/L23J+2LLh3xhKbEvBcY2ARrw
cQpIjGDsiKlyyE+lDtNTNSSf/L4P+SgyusQuFXpjNhCd8RFmFUqLADBdbeb2oc6jY1s6OJcy+ym1
4vi5h+HJyoOJPIPHMGnHuW+VOEmv3MKIJy6CxfG2rCqk55ndnVAXdSe1VPpYX+k0/L8sLBB71xuH
iXdHBBHD3BIly+jJF3gEN3R/v45jjLkNw2hUwSXOuPdagHiFsoivpsnxB/sGBLPl182+Ns2jr6b0
Tg/Y2auecF+mmPOj6yLzqJtxHYdjcIy0aZ5slV46zo13C4ORdd4y5Zs1zeVueldL4W7xetKmbAIa
eQ1G5dmo9pQX/evgk8OQRgysXacZj73GhtNQnNwmHUnwcSrjl2pE6MLU/VsWQRKTi6Lk0BXn3/Kr
j7FhZ5RTHMxYtqeQ3nDfgx6rxmk5A7B9wIYf74O+XM5R4sLAGMwB8ba8DzQDmmyRHdhf1vTY43vL
TEJC6iBJTpAqL+4HNdrIbJkQlRFgx62tF/PKeKDayVmoFZ4u/GlZbu/JOXzPpcyB+7T9TnHRbJ1I
DC/SrZ7Jr08+/GLBe8F0+6lyCRxbyuAwhOF0agjlW4cqLZ7bmWmdSpT6mJAhuuE0/UomegcpxrhM
TB+tmb6zr7nP+eItiBwXe1fYZfIkrjqiCn1tEOb+q5+q6Laqc+tpnpdsrcfAuksXxW5awjqvu84+
ltioblUhvxU6yb6OFeOJiWvubpzgPzRTRY8FabGiRUMaRVzuqRUQauRz9W7IBRoK+/vYY9iww+YU
S35UudXwUmAQ2GALxnR5/VJUnr81iARhm9PpsPLs4feNcaqMgRsyNO3jacokwtVsGJpzcb1ZVAbl
2Ngt/ovI3tLPeJjlWbrTrURvfp4UlMyKwK6zx/JW2EP23Zb5dTIakWaP7Ue7Kep8b+fKWZ2DoHDP
v/+UjCQByGQvWGAyZ8QeMA/qrnEYN2SVrPfG8/B7Fp2NNZTP3hLgZ2josOKptldCl+6TU6B+mGwH
5JqInxYz2OcU5k5X6buJ+uXRy2HRu0H7VRdxRiofrUQ7814LrF1ZZ72ZycKb2uXVmZK2v02TjIDH
KenW7JO3s9s5+0n1OeMfoEb5BDPSL73xUOuOnFtWzmQqxkNVUf8ENr0+TR24ApZaXyoXF19AOknU
uYjBebUlLeGYHPXEyugmEejrJpKhgZt2e6/xoJZM8RWeQ8fNGjv7SYwzwvHOFkenbfqTNEqvWwtP
VOgj9mwsyH1zl7mfFeas5Va0UXEZYgHu6nqjU8RQDn7ixEadL5YoOI+D9M/91HbnbDom9DZXrQ36
w/PG5mtekE+iCudbXpjv1TXyqXTI62QT3fCBrI5WiCYpuN4kAwElSpmSLSsDLJIODVdekz84PTzD
2PM+fn9VKIz06RSeJoaEN0LZ+rtMpvuOUnkujUuP1WlXFb62uzRAxOHSS1+NXXvI62B4UgOdZzWW
khF1uQ6L2v41EL4RKqwWcT+426rRPmCFonm27DIiwS8uL3Q2A8j/2j8gVsCr33vJleWePzTMEBA7
Ls6PrjZ3aZr6HNvQsS6W8u6WqHx32nHZinFE7Y/k4xx2wjlrmp5r7cDEMUxfO+PEr/iZUZq4NCxb
BuyPtp/tPVtgmHe1c1FOaXFyK8CNZJ44OcKvNlZXz3deXLwNnXeeOdE+lgV/MWX4va4mGqJtzXCS
z+iz1zn6sNTo91Ivrp669geVTH7JG7JzppxPmcMrfLm+sJcJqywA2JpA1mGYTlasptPSzt+5ikG7
aL/aK3w1ebRgnC8JETHXfcqk4qzV7O+ZOk3n3zezw5xtdrwF3ny2K7C8WnFgLrblLQ9tlEEHaWAk
K5e4pZkP6QgvPapsuimLh6fMZt4ZzG57rtmvSCAsR1K/4vgY5LJaM377brvME2Tcppesce/8oCAl
mqDFi+tAcS8HMO5KJ/ti2Fb29UDvtyiyIqfdK7v/MfrOfJmi8j5Z3OBJ9o8lyoRD2ym9ndoMZUM9
/+IumyBukx823RT4FlI/5iOBTfGYzMfYxSMZ20W3El7Zcnkg4AkSaFR0Fqp9PgQ0ZSCgMAxhdhvn
TfG1lp2DHTJsN2leJGecW7/UaJe4pmZQMWxPfhaVl9rDzF9ebwq4jnLy58O/vhUHecuaSzYy0r9D
GSbqQOsSWhSNZEe2HsdTbmopItw7IWJ7kAjHQrDkVHkevZUewbl5+jOKh+IxLuz7rLSSN+d6Huqx
EhyGaGvF9KZampKUaNmqRS++6UoJFbYCmVGNnA/6NnYfCzB+mOBBfShlP8GhZUIyN+bzLemWH21M
XmLZMCwsrmRbP0vaN9T69S3ivOgEl67benUBEFwJvie67DHiLdskNUyVMcyRXE1N99qiVRsqJ/9W
0R2Hit6TttHuyppkQH8E+cteg1wJD+cORR5jwTkiVfR6AcRTNz629TMHWv/GagMWxE6Lu2wgG8lR
tdkOHa53ZCxeMvjbicEqMqUY7phoQzDmTZOuvRGVWFNyFBAT2CwfrRJSWLxBsrb3mA6G23EOg2Od
DT9GPT+P19I5ZCEj8uWAm1x8Fjk9cpWbH4q8N6SP9bLO+HRsSjdOVn7YW48x7LMVVJvlweQuQUiJ
GgBakvK9G3yBSSyUyUVLJNTVzOwacf2yIwp+uEtR11O6Lyj18URt8xBclz8/cE2pS1GlgC9qfXLC
dEFjr95qAywumbmS3ZGQYrp41jan/Rcw1D4O0j62dI3zzoxbsWC19EztHDRmcDcV6h6YVPVIWwBd
UIYiJPWZ7SxQFK2loTU6zuu868u7ZBiyh6p12SI0lJSkcPX9kABk6vElIE2POZviB0BU9w4XZcXi
9pPNisfE17ZEatpLEsZQRNqcq8ocbF5Sb2MfKzHEdwe0TgJc3+GoUyfDlqEirkX4GQcdec0LU6sd
1W36YIbWgWWQg4CKZ4bofcwAyWAbsnMAirYu8rXqYRp4qjHoG+TKW96Nh4oYk9Rrp1HRtt60okYH
PpIPx3QhtUGMaIzCqrJptuf6doist9Ht9/iKrtkRvqTwwxfYM++/IaPTab/6jKxup4xKsnIIFB6g
IZVV9NMahgdKGJWRGd65TNPdE8o5sKDnPmNek3TAWk2gmUSA3YYti+pfpgOZZPaZ2IaM2WBtr2vJ
QFq5B4cWEMkMFDYtQ6GVZqXG3xy81CFqAwBT0hNM4/NXyZzxxqpteduEeCMi/uD1+sVL0GqVdddu
RW8/hPhK7IWGdpEV4GMzs608+xKyVt1U9vNieywb5uTaAbailAFvFs/fhjsnNM9VA9RQk+ftB5cg
mz9lmRArA2WSFdEiE6H39/OAy6BtkOG16j1Rc3bbCIW7psdgnObiAGoevYuEmuShBYZW0aKDu21m
MnnqAn0RfGB83oTHtvjxkMPfpmaKVqkhBtHpUzb6bOUkODfn9gfSAF7BhTRQlLOr2StoFufirV7y
p2QpkOxEmEFpGuN+qJlwd3c9WRlHOUhyjBDrIFE9MdwikiiusV5Ih1lRyVgtN2Qh55zuaIPzBtb0
PG7E9b0AOld3dbvpEQATs1V71eH3jWLUcKhMG+xd0hMWF59DRhiWVUvyFnR9mrrgBUkwS/Co303t
PfqB/GZduab1GG8KFZyyJSKuXLSHgtSJde+G98kkX+UY7BlhZ/uiHNdZKIZDeAUuKdlgo7SaTVL6
1WquU/I91oPqf7Z98i5mhfTJbl9AiF1g0z0H2fBkbFQ1KmieGFGRW7Oi7Hn3XAJLS53ccr5nwV9c
wm6s5FalOGOLxtmnkUh3To/a3Ey7mfropnW7iUBC/03TTmHg8quHpsPZGqnc9JSbZkOLbE+f/9GQ
O4b57lKmpDrOGF053J3aXp0AfbM8WMesR6Tj9ydmHkCOQuvJHcbt1JGoUKODWogOg308tvHn1EeI
BVmDhtQAaJlxEkHgwwa1NhQocJEL/EUOsI0Qc4S2F7Vu2+rZq1ixYt8lITEEZiwqJlqidl7i0VsO
gdH4cQRvoJczNJOgUelwgGXHyngjppRQdnnBbK8BSSFSnLExkZVR89WAV6avnrL5h75mjrYIiQC5
s9WP2MS2k+KlLZzlybiGnNyaeLkpLKFmQSbOSyRHqvmR+iK87Vr9i/CDc9DkB+0Hz/QoAKFYQ3oT
C6YYpm5ndFWYVRc4P7PzHth5sSLS4GOZh5FUxugXQT/gbov4qke7IcAiWnVNA/Apo0PT5t/yWLGy
xPFXXxC+ix0I4g3iwXDq7VUUPIxx8J6FzK66TiMQsNR2nrNfYsGjWS0M0dLEf1sW72lJhnNsVTgT
Z/XdDJsGdc5qqElAzFL7vS6T6s6U6tkSCuLyxNwsRzpsNQQzxp0L/oR5/DgDc80dD7eQau8zWvd8
NFGSqUw9aRkmwClx60OFRCDEWOW2DfpkLXNF0K4EfViUxHMwnPZ0skGuHN40OHYgtnYk7sjhzIpQ
4fhk5IQ3OBuBXUKbz8t6B5q7Y77u0KFvh8fQ7s7NNbZ0tKor3+rFZRAJ28L9zJz6s3Xu4QyfsmkK
dk4EPEH+RFlD7kBvYVyd3d0A78EpYM3LoRkeRDej1Jk9sVZ6ZtFghppN4N7QmRlsFDTjEjQaFgp2
QTcQl4cFZxZL4saa9L4sBEZ7XaDuK6KHfEKfnccD/Oa8XNFFri4N07J5grIoRSOPxdgACoL4SgAC
eAQaocMYy8PCeALPdgpAN91y0qUCAvARjOeq08tTUmLL6w3sCqupvwcKw4EN8g/vcMyWzgulBXrb
SkLHcSEGwHDkQKrLrWUBlqv7cEDwysG1mloYgISEUjZ5LmO7qhFYqVW/9YtGwnF1CQYyoLANjTYC
BYmAKEIGlInIKZvwWWYjtqtplskqK17HiPSosPUfrNhFGTHMarOAJ9rMdi4gMuFwicYPkS/y5M+N
Cxzgq8McZ89FtANr49x0TrAcr8mFeVdBoXGZZfsc2g6VMt9CR1Ci81vfRm49baoi9QkBcu+cAR8r
Rr/x0oqR6BgX5GxOx2xrBcvGjtxynWtk1H2Ukbfob2pfo3oT1QUbfpGiesSw6alxM4xIw2yn/dXL
8TnrrbtIs7Nwyv+Mc/PpZ/jK2FwQHUfJ0xAXh7rtoluhUQZFHU0ADsMbO++LHdyPjb6GzrRTQcp7
Z803i3xvwz4Ee/A4B+Iz6NUvz1cPWOF+yaQm58zDl4Qn7dTq2j65FrDocJnDFXgKsAITeMdglkev
LSoOZMMDBhnSCzGeGHQXdwWNr1tfTDa7iXqfiKsiZMhbGVmQOAkBanslipclDeXJQ0DKtAfZPdoA
v63rbeel/grxD9LE0kikSsV2sOsTfXYboQornh1Feh0t4coLABR7SbBVC6TfMXPQikoIY0MBRLVC
rb6p83KtUvWOBK2FOhij90e+lSfdTnXwJvugwKxHczhOB05VGDy2fYogIxrNw6iRLJuWaCq6Xzuv
p5U9UO7Vt2kmWc2nlHzlmBzA0NbPfBQ9m7e+igq9EozDb50McXLZFjs+1OHOZhJcoiTjoh6q9N4x
GK5iBXH0H9+MikjeSaTBLR2SJeD4IVG2m1J2q27BMbAMDgHxoRVcGhSyqzKLj5TyzHNCeU0x7079
BD/FbwtQqtBoQ+OwCUjzdYyMfd844zcBElY0rvpaFym8AUnbMrKH9qtFIXNZFgT3XgfpbjL2QS39
fA5mAdcqIqS3oFks44Yc1a695D7SsUJ2P5jUhCtZkpTtetnaD+MfaR4+eFOKTEEkr/1cEtNhDv4k
2m+mcD7wJet9cH3TaX/dLJ0kgD17ioM53s/dRMOjq+MHLyRbQNivbtpo8Kt1t3bNL1t8zWSybmnM
rjx4TP44R6txIvclm8m+pCve92GOIEgMhDuCC2wk1iySa4ZkfEzcOlgtNnP7qSOw3UUVgGg5F1tx
fa5uDgL8cafMCfsDU14SCfK17yYeZntBCyyX/jrP2Hw9XewjTi1HXMXHuMGhQeKgXlcDsbplj207
mjAuSxwjfiIvuOTPsZTJJ6qHa4zXvOvtKy2cHi9+kEQccw2oo3WQOJrFdM+dgWBrCMQpekNsRVAc
3XLaocM1W6sU+ban9Lr1Bm3WHIlJr0Rt6mry35aUpgoIRY5kanpNY4q2HHv6UV2xZ7HwEdBFM7zF
gkGRycLy4KfIA4v4vNgQdGWByxZYI3uiU649rTfcb1iVmITxnmT6oggMDLOJt6Rrw/1kv2D0GemB
G9bRkEjiMXYY69j6qWP88a6hMHBewCYkZopoeeXNFsG7HJW1NRAHb+K+sbeto3+qbkFqC2JojRpP
XGwJQN4tuicN6fjJmRkVzslk739/WdkAD9LUfNOcmupeu9ejPee3yX+ghtvo2XpPGGY+dEK9ZTSD
ppCWrS7zM1yRrPbkne8xGgrtLRp7go4HcsSFIaV90e2K8s9F13mILNY5v8vxZ/nsopYU+d4l7auu
7PWSyfIJBe9yNprxGK1jBhTtXRHiAKkag4IqwD2JT3TVVY48fSyxHu4atNC9T+dVEPK8VtEUv5aj
2srRJ3IwKc6RXxcHj/fxRiOJO7s0amPIj1juyA/BdFw+OCV2aRzH+6oF9Ta6uLSxz0FUL+dtFjT6
KXameiUdoIK+Eix+PZPJBaBiRhFRQFu4TZLkTqmR+npsFAtgWVFYzv5RNIjE0hTFW8VwfesG5m1A
Tf64tIIzg2FgCNIIP47nHmuZLJcxM/Wdzymcod5DWZf5EeQL1WOQWFtfVGSmlVPJfAFtN9t5fD9N
U3xvR91bMBJ8KklavGUctrYhwQBNme8TCmOW4VYfrp4YQAnX1Lr7uDQrHve1H5D3W5a8JEX+fdQs
Oi44ijt00da+EGI9G7YPfIS9xUBacB14H2kVeevBtPNz3OGeGhDSAL5Nl4vRIDaNeO0qz6GYjIH6
4c3c9TFtzengTkQEzsRjmO4S8N6f9QLVp3RqCyNfeVxME9xYg0Wxh8N4W9fuUxDFUGI8JFpLFWK0
yxnU+N8lQ3HcWofu6njiqW6FoNdV4xO8Ge122SRTCOl6ro+DLfFrE+M6DaiDG5XIw1iFlzZxx3Vr
o2eYomzfu4i2S99CdFy9ZGiZ8IYxq5mY9z6KALh3g0PNK6pzIgR65KnEyNCPlygY5BoaxbxpvCy9
60In36gSA3AzlHusfndLMMMC0T/GyHKYsU1qNVuwFxlb+2b4FTVlgZRjDHeV48GOmwIsM/7Me+uo
K+cabMzcMiHO6TOYZe6PfFpXsyDh16OCv0X1RptWB9TBmOSqmZ2NzpsG5lHNdxWwIyRfZIRhkbIE
GBLvOoJL0uzhqu8iHKSnH7R4eJp3gLooKscfc6gP3jx+t64RDMLy7xT49cugxNrxZlLNSenDvWI2
sU9KfY/HsPQvdU0CgHYol4vsPaj5iDaoPtYDwcYlPSDCeCiG2ut7LP0ZDl+KjhLr240dFhNn4rJf
X5kJXgk3tQrQeyo+W97oHADNYpTTPiG2ifeVnS+Fx8um5LfzNpyoDMfM+ummcXuLutJdeUl21LP3
omuQjnqUl5JFHF1ntI1nBYdQTsjA0SkACJkuYxBPl55WN5Oo2wRP0KaXpE92+AZElX1dwBvS+F4Z
j8FCllqHTpSC7JdgP7Ld/IoCCSSQ2eL425Iwb0ZY35iTIWenJMJma4GujmKhLpCSoJYQBYVu5Y3X
sEcPeTpHrNbFDTDgOt/YJYGAnCNrELnRvYFcSL1W588zgv8HZ2Guo0N6J4ySwNrM/p3nAi5Ja0IA
Y0Eb2UIq8rOi0bTkLFVkWuYnRA3o3t3ZP6eDk59qg2lkLFHzpTHj/KWWEBh7oAmj/xHW0VtMyMDN
xKa1yqRX4ZibFRM3hnRe477bPu5QI9Vtkk0cY13CCdFOkYNjI3tNUaQGQcObTn2Yw9T2jUK5QwIb
4ogXukrLPmNkPE8IuJUGr6UklFUTezYSf26qAifLXLbjcU4wB805GYvxMMoNE76zUxJgj/vl0+PS
ofETlzsNOn4SBebXbII/NB+lD9Kwoj+6tgJ7vk8rs3EpB0IzDWeDKloaNuF04KPnd9cuWUKElBsO
P/SYwcj2JjCSXetx7ERsFMUVtkHMEJh60m1SB/2Da3KDM4cjWs+bGLDw3njIq+6twvoOs68/OLDi
Xa+cDt1HPElyXDjcIQFGvQJ/099VQXkqgcUxB0QZmhSjjSOImzIKgQnPw/dGB4yrKHBvGIwPh/Ta
dqCXsW/4iwtMG6oj9EczeQ73bCG/j7vZPgnygczIEHySwtC0RhMM3jS3zJZJinWBIeSsfUJnb5mL
IllBbgNTzsWmdV855a9R18+qKNy3tGRNd9sHD179TVWFgp4gSvAJF+JapBHI1drLThRWnMG8BVzq
/+HoTJYcRbYg+kWYMQ9bSQjNUs6VucEys7qAYIYAAr7+Hd6mrbrbuitLYrhx3f04nwGhohEtRX2S
XAgtGiz2ljY8ROKTiFEJ2DCQOAve2WkCNZYmORgTR7n734htzj8wkXAM7Pm81tQOLGxfA0kofK7s
9txxVb4YX5mjzYe61t/meJjfLSqTeCtNz+Yiv/TOKy5BC0lk8KAr1SltkIvp7FMroddtab7WPOzi
utbDWP+CaEONKSUPu9kUa/6e1oRuXtwbsIIXVRZ1pA2E5solqpq2ZCGtf3UskHZVKYkMChKd7noc
qOBvYc1ag7dIu/b6LWpjekrrUn8qdEvurGShJknR+V658G1rLOA5SSFiLVBmBW7/HVOCf6nREra1
oXsMOmOJsY2I6YiMOnKnY+31pjPCqDr//1cD+um+DLQf22vc00Btcr30WDpGIGEjD9YYg/u2lwo4
J5NyyWBkztqPA5N9TmW6btl2svSKPWef7N2f4yYcA3htvkwsBhTHeQ5kecnLDkewv/xneVQTT14c
5aWZXHTQaUcb3gIV1eleF0a56f3Qd9mSgnywfm2XEK7WQ2N0XYyEwT3lnoqE/AjUYO4ybNJbePMg
Cgw2rAPeAY5uAgNBnu1bfRIUx+cgBWftRqsCieHzONXWn9nJjpADGApEY0UIy+5rlQCcHHGZuBw5
9hWVu1vhEaiqVqOxTbbJJuy29UYWb+zhefDnkKbHfVJIuRkc7BCToUc1NIxNW6juNYkV2cY2OOge
V4lOQnWHHeuCT1qdbdoty17ovLb8mewYULJJDvtigH6g9xqgtaE+uinchxKSkhyq+WiM6edcu+Wh
yxv9GiTG+8gYvW888aJpQARSb70mcUrB0y7zm21+lIZpvmAFB7zVbpss/a6tnF/QiHJQk/dfAceM
sc1lUeXvc2/SDlU9vc+uLKjQ4Leeyro9diWAbun1R9haYpmeqI3p+B5ptU2z6pgVZ6/oeY/ZDdF3
CEI7RE3t2K1w1smtf108PlzTzGJ8mJjgddLoo7L0owddcfwNOFgjRp2wLBHNaFjMSAL1m2GmDiBg
EYZFrEK3sYg/L3lAX7Vr8QAAv+Wi+TmN3Iz1qSK6cFiADzdmUHJkANRlnJx8UNEKU5VtdWMxS5lD
dxfZQIlEM4uDqQBvztVTNdBwoNteHfoCgJiZ0t2GZRbEgSDbtdTVcMta8lhzkew9Hc5NG/DVkTKO
nGZZHY4x1PoO6JuavnldncoKETwNtI4KBv77eSSDVab/nIZ3k8PADxqlu1k29ezTkt/1N5fH/GZu
eclWKesTib5OLA87pABHLKJkJOoR+2yLlEsD0LIGYzOQh7Q3xqRTQMK214qghzclJ9/iRu4bWsa7
7gxFZqcW/ImLrrQLT2hOI1UuP2fb0F/5iKJq4ZGWpMlyGVV5sStsX65B6wct1mfW3xNpf+Ns6jyj
O31KENWmf6qPxyPs9e4mAEAD9lBXWlvAf402S4F4MPAOMOEDxBrCKrFzNpCWBjAOnIYVBDDIQJIX
RTjgmd5qucCk64wAGkg6Gkn63Cw1XZaweCtYDZcW3c+seeB0ht3wwhj5VkCBBoafhm1MHjYuY7jD
6PbFOFqXIX0bEFPHBNGRwIC3cVNV7JrCe/bjmnOfP70XPXsmxJn+uSEEGjoWQpQf+Fdfwi1edDsk
XhU2c5V/DJJPtqeSuS6Sh25+5KnlE/PpmPgxz5XB9FxCvqV83KNZ2tKh16QevY4w/gvAlnxt6x5a
9newkB2kb9pscSCOQJrVd1bXNSs1gnP+GjTiftp0gt8Q7xx59JViraKyJWwkCK2lZBkOidAfsaer
kyXo+rNHq9vKqX8ZhHgnNcndZskxamwI1E5S70SMBjMG43sSA/BhkN1x+CWH6uYYnfNcg/0Q7Ecy
prhQmQphHIzacke3Y0Xn/Zt6CezXmNpd5SpAsK0LYHV032uRf2jT5D2tIlrD6wEkXhA6tlXjyu1p
yln8M2auD2G9JW0SHETecqpVGLeEGxUlHN+89NadHAlHUtNTY6OJORPnVijExyrAn1ho1p7DehZO
rd0dZyrU80SDgyxI9ktYuBtkfMEiFZ/V///Cjepc09onfC/LfeFM3anzjs7G7Lv8JlcIlCecGyOR
gc/Hfvf6mjazwrmZQ55EcdLeMYxZJ9wk8pibiG3I/6dayLfYFeJGovk0iObWpP7B16mNcKv0Wghs
MZwJm8rhodZ/BpUbNn2bRouJzyeYwXzCgokCEVBasuKZ1pdQRvGkBhRAc/5lLfz63lLBzaz7v4Pf
PZzWHFmooeImIudxJ7CGAbLIcPXSUm1XitP5kzODQ5xbCMuezYhQtPld9bTKkZmh9KSm8y4BRD2Z
7JJTsTDBJuVVlOPHGCMjqSxlmZZmZ/yFYIcYO/r6yQ20Y+51PQ8m82sJ7DH05unaSqhqyGg8S/xs
vHqIW4CfoOqAyC9bhjaNJ8N+TJIXJxnafScWDUPVFHVKrZUrZkxqnxKV6o9RmPbdt+rnWtS3GOU4
ERTQE68n1oHlvKDSoKsZbPT4ZzH4VnClQiCl8ZyR4T+n7w61X1owruO9HeRlKIK2Wk8cEZVjD93q
nateVOjPlNrwHNd4hIFVTud+BdhRwdQX/cHrl50uteCg5SSe84pr1eOdDs1ZBzmSThujNK1z+qL1
6kNlNDdXmrY7EnFPD9wNIBqBsVOh7M+PfvZOQz9lvFmBFqMoQfSdM0gEogXSJUEqDR5MP6OsX5ST
AKUXyOyN/sReOIt66dICkKx+mQWyfZseKov1P7ypiUKtXhya3CSWxHkMJU4x4GmUaXorur+qTVb1
NKACYziNllWEo2RdkPBc6VxqtiqS+3T7+jHPwwk82+yyw8RNHSREKmId4c1u6xMK3PPi6xDabV4K
i0KKkymPcwwF4UAaM2NP+YZn5e4IfP6kUyhDt8pPk4FyOxo2VXkONGdy84UTMkY0O71km+mkLqkL
bQbM4/VQJ+iQ4wVyVkkSgIrRGQpi7dnGKX7ieN6H5HjJtlsZEU+EGV9pfdjBLY3A8kHxWeXFpBYf
hkHPh+0hBsj1p5Pl0Q/4V4WdRr4q4500yZCPWvIdLATEOwMYuIhHwuRD/bdEid/2Xs8w5k87veUA
kuXUucRVoF98/FzAKQaDjz8JeLhwDuy8wLmVEL3EBL0BHelY1ivmSgHgMZGxArdFe9XXfW0wGvui
JrDB1iX1tK8eYxa6meQ5mqZ/vDh/uL7xMmq4SM34S3fdnO3oWkbSppRcE1JnMpr2y3rGL7NM22MR
+tX01IgkfOKdCVrPtC58dM0jYyrHnyaMa55xfsZtogeqOyVFbb14S6UfLK5DnrQDFU6g+ZQH+7ak
z9q1KPsd2FCJnsdgxfwECBVcaMIPURMe5S0def7yUXU2XQnFQolj8zDVecQwz55SKirvzU+3LSgL
17oy1CownYT82fVOxbd04R93QfWrMSXrcTpEY0anRQ4ZY+wZiymqmXZEWB5ZivctyPs/ambISWTS
vbkBH73sVMp7xsCDD0YpVQ1nPKOqXwR4G3yHcme2+ZrA9ZKHlwEDM5wy6ns7NLi1tyWY3VCxZlSG
T3rdFE9ZXIEGqKovgt0k6QScAkzM4pCY1VvnTf11oUNmJExwwjSPIVIeF41WSVMXz67/0/QmNOQM
RbT46uYZYzW0iQPCBG8LFgec2nntSE8dxeS9c0nQ5V2ncdS2eA8G7FQHLZjxCdZ9xoMVcJVZJ+Qa
WaqYzLf7unWB7LTYEKEt7nVM4PtZARCk7geuSOTCfxKC1boo3D7ypgaxPr9xjn5Q7Oy4L2QOrH0/
0F1QrtVfmlOVO2H/WagyhbmGJUbZr1AHqRCZnYvJk4SABgo/DHWzFRi8lU7xJ8mOjYZAveXtkB1o
xaPLtMcrqDP4dCvJBHh+i1k8Gsby3Ui8N8ZRSHC4fLb5bP9LKnbkhTmuaZjdYs1JJJaa21SY3wtC
+H4JFlSdJo/GtLjOZuVcraWhfTMw4D1k3Rsbam0zjE27VT6VS54vXlRAJwnI237PaESFdLGIW5p2
Z0u3nhynr+4gQh5QvL7qJmfHvHLyS3WaZJKykatNvOke3kcWqJE8w3gEsGUMJ8I+ZhTDycZCh8Sz
ht/Z76+ZakfkoSGZqGeRXNKKpguX8A57ovrE/u/JYEw2gh678YBUXvBA5x2Nl3MRuIeZvU49y8kL
ZqXjYA0+cORJOxMLFFvHsVY8beycWZG458Kc/ti25kBpykOxLM7JqZ2fRbYg5iv/bcG78trQ25ck
S8JMPpzdwNPJc9kf1I5uWPw7t8WjPmgwgvvg/FcNHH5mJ8yIvZ7XGphEjdbd30y6+yLovmWv1000
CxmvBmvU/QjaaKqQPP3OonHQV8Bck3obZFoJWrXq11vsyZbKuIAIhFpDyWPfzRh2qMF50Npb6R6L
/dTa2fhbtgDZ9MgAajO1DDjQg0vLDsjOU78JI8O8dZLuM5NdU0tW+tL+cQyMAlnheWfiV7/QiM29
O4AXwklNHZ6m/XQG/5OuZkeQU7QaSnctWmPvUSHCamZjRzqcUhCC74YPBa9jRbL1je5Asmx4aogP
cRxK9w6sS9LFvDy00eH9TQkBnxAhoc53Lz0n+a2ewijLquzVGlMgqXbyNncwllo/+Qs0pBe/po4C
4ovqu4J+Nw8Tp7uZqceO/T956nwaBqx1MlR6mA7vilw4AwhHlJye+SAgYi3LOtg2HmrGVCNFyD6S
Kbdfie3jIjvKDvw22aUtj8uh9RTebJQRN30EJjuP1BA/JingS1yODMGpdouH6UfNCnaD64W6TH7d
zPEiA8PrZpFBSuuUAA9685TnR5yirmXCfIjPum4S9hVB7JyK1SIBbs7VM76Ptg41QRI7K6lSG/px
a1ryLGYo907XnooqkAefpvRAUNFrkd5hNio163WaJ84mLME2ZbkwKKlXSwf7I6s44PL2z4NdPeMi
/Gh10IuWq0NvSJXcfc+qY1+tB6+Y/fF5d0DkOOGED9k26ozQu8EGgAGnsdqoBnnbthenLeNwTCUN
291jRPlczYAP3JN3XZE2NAf5T1dF6HEVl7W/pRXB3mM7mP7F47tpmhA6KKluhy8txaoLRoqGTXJC
DgFTBCLvnyFoqG7qD5edhcN9uVnwFZMP1CsbUifoCKiV/+XQyYeFl5eBNi/mE4JXE5I3Ok35WjiQ
rBl6nXNx64UMOpRBr27YIn/35nmviulUtazx+HBxt1iHblRkHia8Nn0dnIAUhGoJACipJlwwLoQi
41NN+DO769hc/ZBMeDSOeHNF97dPG2AcJj6+KQsVhs0mjgCxROht5qHr6+NsIyc0T7k3/jUHSlVL
tCgz+cIae29ncJl9S2PCWIL3q/haMSk67ylPAQvW2943+g9vZMNRILq4Ps1fGB+QbYgpkrUR28qE
xpRgCeHG8ulNZhwJF+W9OH1dbxm6Kaat8QxNC4fFwThp5Y+0Osndpv1wumVRLkusNrjhMR6w5FoV
FMsf6cd9zlFud30sH56vvazfyJLSmLRY44v8N5Sd3HNQZ30x48kF0cKx2jwXgvHR6TNobk5+Vghr
dB0wdFUT31NcPXn6wl5xIkSULwhvscLDn/vcB84zkqQKP91lxNre1meZFNDqx18W7OwcZqc+lHOU
gEzZkzm4TX4Dollm55jSeQlJKezI/vAqI9QR0P4K1wss/wwxjv7YHWoUYPj+KIcFGKxqLiy0caJ4
SCdoh9cASN/QOtdxSt7rhYE/YImhpo/SWXwqV+3Qs9N+H4/4GQw0g1ahhlv2zUfJSRwZSSC6Vc8L
2aIKM2x7+tiaPP3HwY+NCB6ajW9J8OKd+Nar8mWQhv2GngLi8whg0HklN/mgVQXuStB2vG2yW2rJ
5nMW5w2DP18ozHccczTXycy7+y3WshTR2HK6mM4t56/ldcxmKsdntwBJQk5AhcbMDbxr5YAb2Utd
e3dS4IoXAtcoR8yfxmIjNQSUP7bmC4HRfdmRHh54VNuNb+/SdCFsJ2AZMazMh87FAmwNkzjbsJAj
MaZXPIBwYxyqK10l6W8n+JS8VPHiH1yE2X2qNWxmuIAhCe/YM2QYBsd6W87qL8c/SnAFO9i8mo6L
y8jVWhw8CrAkMImmd0szrW3WGfOh1bjlfe5ICJTWvS6zz2rw542pQy3nOqHiK606+mZgM4jyasnY
R9QaIIfoknPdbOxaGsTuukVbgsOPi+v2ixzs0asZAEZ/CBHF4qupQ07PEh7DZsmyT7gYSNQAY8pj
w7/BOdQS7Mwi1NM3tqyflqUFJ0g6iG+Y4RJME2bv0ell9u1Fcr21LJwJJaY2hcjmex/HKynQxsdZ
Df9Gx81OnfQtBADbOTALURdcgzyM+mr6m7WxiX0hOKalxNyjyxVSxqXavc48lEfbGTAD46zP88Dc
OSWgUtfzj+x7qb8J7OQUz08KSe5CIcSnv4zlZpma7EGkkvNVfRREdB5ToEHQ6IHQ62v1c57sgyH3
j/gwv1jGQSW02T7k1tkqTNqj+pyPiOb7TZvoR2Jk/LlBjPusJl46nTdARb4PN/YzSx6cbblc9omr
vTGHgqdiOapB7uO70j5dWjUZs+KzgE2Vxq24mLX7akIJpdyzeuLuoNFUp2rcKa3V/rNdcJ9ci2X5
a8GbWXH9HbCNa1F8mJ361uYCclLie6wtPKTgyjB27qDVW3ilKERWTXS2B4rGWsv1+kjn9L/mavp9
Sz3klJMjj9lChB2a8UaJ/G32AclYiXcLkMhuo56cZgv7u9bYL3Wvv6eBNCNtKtuTTmEFahU5LU5G
BFTVp198tXwSf9rY4fDjdSS4KZ1v28Z+04t7nrgldTGc+hkus41BSuwO5iibWnPrASSKphKCiJ9R
FVbIod8S9M8g7hpHR1bezlrbVWWdRqVjXKgzgnBUrHWclE2Emmq1nT+wKrQz6vAywVDFtHQyqTMP
IbsfJXcmjCqMZBqQEzUMfgg1kleXQ8+XxJoEqFLtRzYCLZCvPfQpoG6cCYyAgKHZ/1iNfdPzhf0A
pJRNunQJrynKDyeqiYQv3nFwrB/eLA+ObiZgXUAh5TTSX3ChPpcEw85SGNSa49G00uBJrlE+hhta
PAjqHAGj/0Djqves8wXYIdd8szPjShfOQ8NsvqFXbeNkJZ5SEckmd65Zbr5OA8u3LJ8efWm0t4Hl
wJJ7Ucas8RujFWy6wGtCPkKb8AOGYrCMzqEoMOeZaQLZov3La4g4auEhy6ZZu83ghGwnJ3ARQbCv
+1TLNpRPKmXPB8vnAzWJR3TBzKhsWF7oGfzzIKb2HX/+syqWiU62P7PvsmjKue1jPRAQHEw/imP2
daueRmDhw7Dc/2wfKLUqGlxmpMwHT1hhjweWjeXaCXJLGsfkPIyyY1b9wVjmYNdAZN/Lpf1nJd2X
NQESgv38neli3sXr1RN4rNLNMflkyaKdXM3VdrWNZ9Un2b6z/ZVl5fPsgnN1izv2f05dhUPj2dfh
qwzs/sS+mQx00sAGR4OMiJSl297mPJx1cX1UhKdCF0m8SuCMzfwHEQuOJxCqfghj7+TVwUdA9DPL
SmyUaXueS9BbrT+hFM33AGGF7b+WXwOZBGzSOAiX/ueY+fHF9iMaeOb9usjpNGjpwTMusRgQuDau
rkM4elgPbxkpCJHzW/sUnNk5ZY0zce8dBUmHtAjQUhM32JcKYnetj5uk1ceT8hxSuAFVROANqNtY
6HcVPUBGIr2T5chQa6AZDW19CwwCtWA08IqBgWyc+cRkzTUx0MqWKu3cWRzOgy6mQM6ZdhbLBOwk
6OAKxtI4oftA67YfS2Ie4vYrV4X95Gnzc4EFeocHfSS1s0tz56WI0y9dsvTt3eZoJ5A4k8Y4+br9
2xrL34BqgEUF/sb5wRngs0W0lsgHoZVgmjzG1fwy2/76fD/Oc4n60VrnosSbBqNqO9FjthUsAQ6L
hUGnDgYrXGidAJcgLiShdqbK0dsW7zE0rcu+uvZPVfHv/85PW5nVlY36X64Aal/aAsyngJPpd3gS
g2H49tz6DByHvQfu5W2XUjAQ2zUBOq46mzMuMX1OyyK+LoAFqgCfInOHulq5HmF/fbNr6YZmxgnJ
1dVfLZiQoDQj21KR86Y67qXR4A6il4laX1Th/MQuTuFKhsHiN92xNBcvdAvtD2Q++8SkS4C65U2k
W7D+GpNG4NlsNZJY2t/YpwcuNunf4KSKpyygoaUuIZUZGJmA9bPwdCuE1uGQj/qhK0bMmjYdj0Xh
hirz3hcsLs6Yqm2rWc8Yc9mpotjtCpzILZSVN9NwDn1CwWyNKBT2I1v7jqj/jmyK2kwFs72d4gZl
2cTR75V8n86Tjvpmo9amD9dL78H/rb8pcrrDUYuwkdhTXfPe5+IVYx72nFqsxeDA2UpB5EQVerIt
UgN8S+Kf49r/ZZrGUAuwNGQ3zY3UkVbo/OIhtEyc/eynYsW3q3Bl7tqkMq84+FFoKZ8y21+Bb+bO
8mNg4cmh3cMyMBi5gkRW1jcuYmYtwNOCTQ6fBagrA+EWU3AGTiXuPrp62TvZ5FC+Y1CtM+ORM9sE
XKLd13sd24Y3JN/ofxQs2xVxlEWx/BlY3KUJLjfl69+oWN6uXf1E5aDPhyaxr11NwKORYVPgAEz9
Yow8xeTsl6SSqzf2D/YlaWD+AQKmTI5yQKLo6R7h9I3AuhW5GjVgztK+8nihPIIDKHjGT99EUqXO
hBp3+27oc3zD2rPUAMUak4krILtqL3Rbm4ECucGltLXUSkzJjoPcOcxMHPyw51oV5vyuODZ+rcKi
0pa1aaRgBTxBQqXCqu2ts0GscEOkqd1PtX0etCpEEI0PPaCQYQ5Chj5wr05NJ+2M+BFb8XuFinyY
qA7OqFE9Z7q3cC9Qtj3kzWWqOQcQxBfEoCNy76w9UOpZIEEFyIsa7rBGWChm4AqIWuJ8oeCXxEGS
lf+pSRDSnYPDbGfVdXGKr8zGTB+kDaBvBKRZb9SlMOJfAMkYHx9NPHtX3QMayEv4YFP3tIOciRyx
aI/RSJejqptPJKOZ9e4/leJGBnWMBYTcuOJ0AtSwjuYs644GVjAoGmd9eDJaKDgByYItbH9o4SKu
oM0Tks7GHqMzjsElL/eLyw6YIgqLfptjH9NpwPtJUrRCiR1jvMMFpUADDY44c0hgJd5wQn93p8U4
43QtdTNlgYasjcZEiVyF+7/NE8q+amu8t5MZcWkPx1nj+y0YhR5DNx3nWDnnGVzIxqrec99wzwwU
O7Cp7qGUswlYqQdUOmDCFGmiLhVgFBS7mlf8+AQ1QjtVvaWd4NogMNdxvbMGzH/dIlquPXY7cTdv
aVQQx6XmOWFqTgCdGiZOykr0zCb0MZNiOag5Hej+WfpD3/isLNJAHfqZDdp6PAtHpKOtHKAv0lyP
oboe/jGCL2fiqPqZlMlPboh83y1YiTYFIb6tzyJqp3eddkZvQsEOQE1AxPlyZeOdMXb+ZvHscDBz
mu0sFz+y3NrYcXKt8PIsgLUEGUPDjp17n3mnb8Ls+XEkVC0LTt2W0bTRaJCz0NkGh005uHiEbXUn
hEl+ltKE39abUFTQ2/ziVZWl9ZzZ3UGYWfIxV4lJjyCZqf//bdwZfhQETY3iwL91OGoyUeXFUfLY
wWat1de0GenREPZ4ziz3lOKMOw2pf9W0FMdDzbmgrKlpoBdoN66k7KXSvrXU+gf/ItvDBKUOaNk3
cf0HVjuY17n/pq0727EY5OU7unBGZyO5UeVhnsyOY4u5DHJvNFErpf7moXRuy8U6xT0PUoxy5Pq3
ATD2M7jgficNHFlQfimwYIAi+Gbom8LLgrC0MaANGej0dHB345joT9VIuF4fUuiBhnamtP41r5FA
5NoPPng8q9XAcS3XroS86GGez8tYyHffQ8xHanORQOoJ41EZxOW1DUZzPS4JLDGdeeo5Y8+K9jOP
BKvfrHkzp0pupt5hFPiSLQW8eq3FOAtdaIcfmf85p8m+9F8T9hILuxGvYkKoCeBxULTdp6SjWtjz
r32XHWwj2zf1p6rLgz4u2HXKM/NIlGDJbf1X6smwPNDghAiybUlS9cyDHt9mloOTeaCcRaWaAO1C
t8IcMYFpJBj11mACWNaalhRPiHmSPHt1I6BXtjz2A9QA1R5VR2KLPvdRQUYF5V2rD6OfN0Mvt76f
vMfy7FBrYyZHbfFwamcno7gZctpJBFevJRZZolgoaZ37kUQBVgEWUJeKDBulcDtg2Z8m1aZ++xGw
AWsBcGA0P7WYuBXw/OluCfxOzW3Kfnxph62pHVpKuGLkTw2klTF/amspYuIjK/UH5dDt6tI2mnI6
1xcWhd1n6nAnzmkTgmQsXROBGF1i4AiFeU6HozLAu6i6/tIEwZmjB7GMb611n/nud470wtH+0NVy
0kH9U3RNfmp+INgDsZNvhobrmZIYvbtr74kwX4bkzXGqCC5W6JabWPtpoO4diB5U2Yc5/0nA+3jJ
xH6UY4TGeaFF6+dMZbUX1SIT1k0Yy38lUU1czmAQtnM34apSuzxvcAfXmDV/PP+laIE1EMyJd/0I
vyvQ3jwD91Z+BXRQCKL44stH27DBxSYSb8MCnn/jJniq8B4HkNS1utkvrEMK6oZxl/Idb+XYcORW
tN51O5A0WxSID8CBVLTATdC7SFo4CaoHag6J7Rv22n1ONp4JSOmf5Ny29moHY9ILgpeG+ERTnuG8
8pP8RU9i9Q7bGXW0cqewtS6EvgYH0zc9CoR197EMs/pe2uVVLV8DPSiy3GoOJndFaR0f4+LutbI5
Cs85KXZhtE9tHIKpLMCuGCyjBSDDggV9oV5V9L8xq5aA1/BYvRQ2Xw+2wBK3nx1HXt5Rj1eHpMr2
qYrfGnOMRlBeEgQ+BS2m7e6Bli3Gt4303LAPzZf/sto9m/SuJs4VRV+DDzsg+5kj4dIu5b7nZ5mn
lwEFyE9K5rd1ZUf5ChWhsRlalOmlsNDAJWMrqyHM27QynJoMwq84uBbzl/qD6/yQrJ1zNnLvYh1r
LBuj+5O0L7nxLZ0lkuWzzpI3D6ha+a93sr8W12wlfh2CTHpzAvbmcERz5Xejn7WpwE/UHQY+KveF
w+8OFMa2uCocJTWAGYhdG4PgCAoj2sKx44LT41vVgkW4ZFxLFEkh3otoItiWiFAjY2oGT0M/fBYV
J6OVl2xNh3maaZp7l8Uvju8NCV8dQThr7np5bVbSPvGClGoK9qD5CkQYudGdr756LfGsaI6E1HUv
unfwYQdcHzfdOelYVGNKl+smMooZqeXaaiduEGrWLkQgtiP89/LVpqgV+nQIa3YbQ6zt3aNf3Kvk
UK2LUQjo+fBnlcGTnJ6uE+2PG9259nGEkozl9ZSr/OThhC8D3nc9azB+tpSwdEvEklrbWXxjQ80y
eZ2wIJTTfkTSHmnvNLQL7r+oqvqNOWCeZdfXfpi0XRQ0YRLnJVdJsY+gvrI8CB6L2lqVYBJb7w+i
C8J2/l3lQDl+tnJ4lySQgmleW4WYwnfkHg8aHmHMmzsCnXvEzZ2k2NIRH2SRWxoLLHbmamijyaQD
buAkVYH16P7LUCMClrJJcBt8nDngv32a3HSHnlO692DqqRyUvH2dOooXOTn3aBZsHlgZEwZ1w4IW
Zgvjc34DXnLyhnsXc9MV6dVrj1p+kaRpzfkOl4eswrAxmCBHEXbQkJzuJAuWiSYVX/RA10G2H0oU
4YTjeL8fgGiSquQBv+9Hm7UF2Is8rP5jAtq6qAF6qm94vSPx8H33+0L3zsw4kLdWhw3UrRiiBMCR
tTFnks9VWj9lYP94U2+nDCeBhf0qvw+KJ0ncnxhztwGJmMSi74RNZoqwOhfp8UnN4ok0c6RzuMGC
gFG/g3hGDQa+L1/sHPxKCX0VFUHo2P2clQXGm9ketR5S0qZOn8qO8yy1EzY2U4E122S+IjCB3iC3
XfafoV5X9ITAl424hgKyr4Dp9R3TH63ew0khMjVYSgvjV4/5faqPlna7qqG7qyc1Ign8tmig5NZF
rDhOPAH12cBB3ho8t6r0CYYBh5LdksR7uhK2mEB2erV6YNhfzOzsaY3AW9bbBtwUDSzW3zWbQDD8
Wlv90cftLOnp9LGPTMaHTkpmoaAmedEokdO6hiS+ew38lzKTpLX76HkNh7vzYy2yDSztDZIEqhQv
Ecp0DRKQBENXX9YpLZ1Q2Om1W1Wt1WY1TAeF1wfL3gR0r6bDkenyAISEGjQWbwC78twuKWh5SYrh
xBl5K8xrSeyAIzFf8d16OPVVX6V7AaZhj5LBEdx5GnmMK27quT8h2g5lTyaq2GlmjUtlZG7lgGbi
NxPZqkJ/6NofzFoeUegBOPV8LCr0McCx6P9swOgtuQ3tb9z/WtNHBli9ffOU/oJZbb9W+wQc22Ua
74aaMHw6/9g0Ccr00AX/nBEzObdpPXZEqabXzv2ZdCyONbsP/bngz0hbGZ8k+/SzudQvhvOoptPU
s3F2ynNv3fHMrTSqsIwfXSOe/Crb1PE582lJqe0djTyXPPYiRvtTlR0aR/+TuX8z195Kasue/P7m
YkiqvAD3moL1OdFL0p6EwV2DxJJTe1GlDPtDe7AkC+p8C8ju1NRvpjzjqjxQZIOpnpUZjE3/166u
RjUcPegr7tpfPFQwlehjofQQlEFn3/r/cXQey41bURD9IlQhhy0RSDCLFCVKG5TCCDlnfL0PvLDL
C48tkcB7N3SfrrCgxglE2M4Ned1SI7jKHPdRbpwhhn1EMnSO1MK+8t1nzKFXqumM6OaUM3DGii6Y
kZem80urynuBAY427ZuJnFgy7hS0VcG5VVOE2n/Cotjslg5Z85Tbfypon5D55kCytqY9M7nwJmV8
ueb4qYDCGnLKIHz1++IQLuG1Iy/HJDpzjbc3w9IdaTB8RQtdw2QgggSAU90kjGDWtqKc0v4864a6
CfkBA7bu0qrMNSYEc9N7mHJOoQdbt5PQQ040m65kcgjnbe7WCWbExiu7RuIeK/0yUV2epx+rAccQ
Kj79jyfOf7Tih6IvySOL6UGszivG1VRi8Yaoh5SXUwv+TPERM3mqE2XfLM9Rf83U3zFApCgA24F7
B+6N7NjIWF6KwnwZrWJDvIQbBsKvGtaHfGG3KjzQqL+OjEJYrPwKAsIuLWf2gwh4ZKAGOOGhY2y0
sAOrbCOwYNHncEfOp1wwOgadqqfH0rGOhBNEqMycDpGhfi50Y1RM8Ik413XxWJYyTsNxAxWGepgS
n7oL018aNRczCQ/TnD5RU1GdQuxUqflV41W9zUgW55l6B7Qf8hEheeOtcGSzPpbooRS9eVmikOFn
hqybSUIgOZZB/12394Ccjrku76BwkYUqqAsQ68mCLYzR0VSXfa0T0uBPmnZstMgvp9nH9tMpWCAW
gXf/SKOynUuJIPu7mFyaKPOyXQ1dda60IxxTN8wpCAMz/I4T8WIwKWBF5QMf3Tbqs7POVtRu1uRr
g26/pMSwKoE7kBXOYGpe1pXbnn9TS3dWh4jPqncdC8q6tZwoXLfTLYA74WdZhVIJM+OexdxBqgIn
U6KtRqaJ1rqVzFR4LSyEln17+aYTEpOUzIAkL0CHwcOi5LtsUCBxfhNYjzRcfs2K4g7qlBwlCp01
mZbHXYRqpA+gy+T9pPpiaaH35GchU3lnzDuTOCtDIGUExJVivCbD8BoABVr7TRH6KwFvos64HMqJ
imiNafIKAu19VY4uDPIpAkdnLC4ksXuaumw6hNVd9kzWH7W7gjNjrRxB76uBvVWhrfUPRcRe0Rh0
ufpl6W+rIkQavnRDOWjrbjH8nMliTvrJqYwXbcGrPeNVQ+f8LPKEs3y2TSZ4sY4IhHapPVVYbYNE
3ysESWNrW7ozMX7EP16HGVItq31LeCcVC5dA4nH8LOXBEsqtbDbvLYsoFSdfC6wJq0FR5T4jdzcQ
tZ0MPTjhHJ6F0yIM93EqbjH5jDJllLkUngouN6rbXWmMXh/imWKKHQef5HBsjLwnDgP1vMF3DXzj
t4ECDCHHGcF6t3W8n1rQUeN2iRtPwv5jxh8AK48h87128fuRtaJ6bdtb07ys+BcIw4J6NZTzQoOE
aiGDwk7UmBjpbjJBjgtxArHor0Xhopcw1k23COiAATKlK7BVZhGFCltMljdLRX/TI8nKwBqLqHRF
tQRJhIAuMcwdJ7Q7UU1QxhVU0lXQ2fNKimOXF/O7yZKfE30U8Q5UnA0MgzxZDp0xeSsljRQPxPjR
I9AoyiUIIy906nazTfR3kvzMsDgZHVBWXPvmMaVUISgKC+vYf3GPJqu3AMcj3s4QHWrNKcfn2aHW
Cft/TaVRKLEWjHQMnr+iMGHsAgFKry4xiO4norC8ovnJ0TsPfbSR0sptqxfkt76prDtUVG0jSIQN
0OJNBjUBYdaY7OkYXYuBbF9eYvJSCgCTwexoU44oj7TEprlK4o51JVT6PbaWQ81N1sZERrVboHQ2
W5gnBT96ZUlBa+ZBKPX14BivvldxPCMxABph7qm8Yi2AToElm4j1Vv3QGQ6LwlnCsTCFJSWhdWWz
y0pYKpFmHRRBPAyGTJFHnbrcQmmvQJwS2eTEDFYYE3pddGXxpm6IyW3BGsuR4Bj8ZqjXWDQTeh3s
RmjAIeDKubvRJsg1yUuBP8v6JhZnu6nSVzm8AolIG7Yt5xJMRKB/4t1AJgjpIqve+wkFyK0vw4PO
BopVj13U5HFhPcRVn6VeHeOFeA+UjmbdsFWt9fK1kFEB+YZeg/w17/IvELGfk3rQ6egysj5lnD9G
re6I/WMqTEtRGl8Lrd5QFDuLPaxRQhFjzlLuS5xTFbM02DudfrWgqvG8RURpZgMvylxwd58N8a8S
wp2QAwr10cAUueS1FmUSZ66p38L2nhLOW5PUGxkeO8gk/6cLwFB+0uiztPyxKS/AVJyAgX9DWJw4
MuXpLwPxeZVbmV+hJPrAhTY5UM+sxWvhENWVCr0tNeu6zbQZToFc8tPm2HU7Iz5KlJMDWMGynFC8
AoNjnwllJdJ3EUsCVlOeNjTO0kog5odt3ZtgXK2vLJ5fF7nzejx3VRr0p7QYjqpADaZrzbEE4mmP
6gBEqRfvSvOrDUPiQQbYBzLcKGWcatcSpcEbKsgb1qi1Z1ALG7b2nZeuYxZtHwOVIDDBeqSa2oOf
ZV0MTY/hTJCGvlaNu6FbU3pmhdROMwKr2OKX6JVEdKrVkpUbUXqEZ8V0/zxYLTrFSEm3U0iyVVXH
fo0lOkaA4c4J4XzxGhHbRvJ9atrxgu6ycNFzhcwgYVslasiJioYTIc+IjmNjFURytXn+C1dh4CzP
v+K6ZDKkMGJR2KAlbG8D5AqXsE7OppKcw4HMTKlnQpcPBPoAmAEa51QwQHc9glV/Yd2kkhToWNb8
nvELnhjbvbWrnoBs6zwV4n3KIoYl/toL4qiurfqnL5HxxLiu1XCOThCw3ooR82Jn1v1BSBgaw3b1
VZ10sIW2z8hi80Ekdrft1QQUUEl0nE7PYHWKi638MsX6tAMng2edOJpdzJOjtRbmBuudfcNtKID6
iJL4YJz/RuAEUijSICBr9SUi0S5/lXTacb7ucjExM0xo3wqj+67qkelbUMHJNx50Cb0LpNqrGIG6
cTxIdtUG09ZARqOKw1bu4v6yuhmqTMSFAVkdLoJ+4yC/pdMA7LkEHtyLnIn5qP5JiNLPQOMVPYCN
z9kfAIvojGU+s8iXkgV07Dj9Q//d79EvRnYRKP12mjBoSZmkvDDi/g6i5qXTjeonA+EMYcvXein3
h4zaZkgi9kkaIUDc4eVvCVB3N1o0tvmcXE1gXqOkyJs2+Gg0gEXbueanakam3CTkkLcQEJ0OMn7T
OnMc/ZMMgcXUgp1WjpbKhUhhjcI/KcD1UPCbgspFDiDne4vxawkhUb0kGtTkRSjoXhMIPk2fMKSV
C1uPw8T5ihSKl1GlPTcGAK8knCx6ec1TNLcLWIufMm2tnTQI/5B605+yrSGlPnhWY8KdBHcG4Lr+
FLWZCxIjF0fDi66FHDpKzDgGMdkoi6NdLWw32rT9F0XWWvgMXCuEW1aiLDiseNj/zLGXkkxdtcrA
IySAklzuJlq29bmoB0vdLeRegkCw6m2jB49RgMWlhdnejPRDHAqgqhlLSFr8hibc2Kt4evs1Qn2p
4x9DfkoEs1ILcwkJzUma9WmrLETLzcioBvScYKmBYjapr5aMoIO1Ip4Acyma/kpCeX6eJeOUVe1e
tlJOP/y4ZSUxN4RCTjwTqhxQiAh1OxKAk0oivHLh3pwiXWLkQDSuXmD8Q4kwdtEXOHAOrGksj3L3
HCCIB8r4nSn1zoy5+Wo55GYXDmhPN0ra+AtDRas1vH5RTkJdbxVgIoqW7ed+QSMMYU1HAqtcFNKN
0+YlJ8ER692+jB9dYhKI1bspotdwyLzGUOBXfDe6AmlSQtSUuBKyLdgBhizwv/2nAZxt5GpvFthK
ad2ScwFfxo5KEIVc0DtsRy71uqcy8E3CO6MbXNKzV3Gv1dmM/p5ru3xgHPEQkIPCJWCGtbggFjct
vpWx9U1/nIMpITgZP9b3pP6Q/sAU9bNYpxc8WFYy4qvZpui0FyLLii/DvEgN0lVrT8IDSwki54r+
XY/SLSQpfD21Ywzv4TLv5BZkcvDDNO01DYigjo1DIxEc4s5NbWMk8uI24KNlswUTNE3xX+nKIY7E
rdWm3kBIgG5d9a7byvKjXv5SohrRe45gqSqayID5ccDAWqqJIw2Ds/SRV1QPZ8EyXUV6UzHNTODe
14+pYM5SmW+tSFHWn5qthglS2Yr9V8rcBRojY3D2remarzrYsEGuC0MGJaKzADlIImXE4bdg/heV
P9AQyNG5nSakXPQXMY1f3KA7Ttu9pL6mREpOyKlGPm5sdzj8rNvA2IYkX2dAJN6TQwxtc0/+rWx+
Gvm2SHxdczPLjoMXpXmbzKPOQxWt2O3fwlz8CpIYWTY0K8kxY1ol0LjFuRtSNRTQG814umbScekv
IFnssCrsaqztWQFS37/IqnYdlYdpObH5+v/U19jBymAWw4q5odhc9RRmr9tWcBvwqWipgqIDMek8
nVIyS+MwsA39bpZnOa8RRSx7tYN6kxanAtz9LMF/4YmalHu/KxgxplENHArhnYJwupD9GnEHrVkW
jNjQ2MHxGojJiUablgcwPO8lQxQ0ZOQNRTFDDsMmvdlfLNQ3yMBUxeBpR34u+MA8LnO57LDHsHnK
nVSlNaHEz38S9Z1oEXpBMGcd/BNPHy0kEi4vU6+19pB+JuiUMuUdt/xWocVoESlvGpLOO/Ta1gJk
lPni0G1LthfLjK+TDFZY90FOcyMdJ1KIKbLdUD32MxMNU7otqelZY/+vookvEDNlOAP2PczegXkS
FE5CtOm/EEhOhzb/gLGwjCiSzD2SC0x1q0IPGbzNbAqTiF2WCOqgf1o9w29PzXB0Vl/AatbRUX+T
+kuJ2nPsgJMQ7zKi8Eoqx2Rxl2cnVE+mhr8g4h0hrLPcLcE1ikl7SHiQm01AnjGgPjJXoPgy5DmX
5kuskxGBC4tIgQ2fVhxuqaGN6SQJTF2W+5n9wK2s343qJiOzBEJpC8pHA96rUbA/ITAzA0TUvpC0
R8D3bH7fEjZ1gKpcVtUQg38TDtCphSAd80YhdhW/BCq8rO+4KD8F9E5dxsWJfHMacOazzLBQspfS
WZe+6uwz5xURgy0yI1uWS6JPJLsG8kECizDys5/67KOWNM+ifplKkCIMhRJic5Ma6ExGxWX+iCFe
F2YSYhoRq41RKGugEfM6aRhhoEU0yRpiId1TU+TLIfU0aA511F6WWaUdsE5dYpw7+qVFDI9qfof7
53HPMHcGYRTjl6tE9K2PQR5+pbq+AguO2nQfG9Nrk0nbBLYT3cWm6YLnkBS2lk5nvYp+Bzl6N5I1
bYb5Dh/iaFFSRQp6otno/yZwxHFOYhFYkuBgrOmVgVFziynSRp9ah+yglwCDrbhch1Zx+0L9hGz+
0q1UTCq66GyEpmdILovzm9njoAssu2hlRCq47ZKNznx+IHt1thJqnbH4f1U0NAJ+JK5Bs6I2xUeQ
dY8ecSOgl/cUYY4kfw1S+T3ARc667FzkdIjcqXnYr4x59kvxnhRYWXrXq/Cqf0ndS4P5LGh/M+EQ
KNG32or7VibDuTI/RmEi7Hg9KtOPZCLsh0+GA/yj7Rk2UdMaPM2rzZd1yABUPsgbxG/ptcDFzf6W
oX9DQzNEJjahch/GsdOHCHYshulVZfEI635oqdse2KclVn7dsJFR10XJhyhlKIzn9zFLX/u2vAmj
sRN56wrlq4VGock9HYt5WKYvqQfVo0CNKkc/hrtdgCfQzYWKZSNuyt/x2Opweu3MlYlKDHKEtxXZ
5ya75dhfIlDW1a3Bnic3KPj76JJbEX+i86sIVFR9EFbvHN5bOZle0eTtraq36+PrqNI70uSIg3DV
pQW/nGJXostHIBjEhl1yFobstDBcHMpKew1mdkTzN4UhWeei04EcIsYa8bjOClxdKM3ZsJrNuREG
opJiCtZuwzMEdy5ayYwVyiH+UjnPdfTwEre9iLslVP+hIiiw0qPAk5YLsc9K4Ib1SUn2YvuRWeaL
GG+t+YYEnHo2lg5Lo8PTlXYJMP7yGKEliDhml/LnyvvmzdGD3CEHJfGh142tkP91hbRbX4ohfo+q
u4ZjpwBqFeYKx/0FoSp8C212ARtpUBRPeX5pao8FCDI2Q9oZKeRnB/O4XuN1ghPZc3eSpNeJWG0c
2LxYiQwuEsXjaASJyjoLNyu5BQoAmpfkjcMbx7oAZB0rDLmiFPPIFmETilsq1wK1MFkFdxbD+pFH
oNE2wpv8a9UecAOXIAixt2XqvPRuIQLdxEcEJ2ykZR85RPOXKPIjkzVAWwz9ZbgjFkZ4EyxJL7FX
rq6JXpCkmZyMBlBek7OkbI2XLlftn4xNYGSKvizxzWC6dfGtizURv5VNeoCflZipetJnYSILfebn
KXJKSK+aFDoSoxKLxQ83CoOCsdoR75d1sRPjR9/xeUgnWgU0odMjRT3voCbNGjsINvlV+Su+ZvT4
lxI1JoARYR/7s9++Tg8Mp0vqmJTClVN/MBWwkDMP9kf4LF953VbF8dXy6yvo3Q2WlhmT4g05MZ5s
NXsN0S2M3OR8j5cMzsCQIyEaZlLfCFIu8SyxTaSWnFmcTdJ3HJSMzo3hTxgc5XNkeVs7i23tEQr0
r+pR4haSsTwTdGZb/2g4LAjtSEyZfLAcAULym1+R1GGeo/ErhHfY56x2iX5V65N+LzHCmFu+ti7d
TxU366ZxKyyiOMtRByynCTnwDLR9U/zNT6gE6JTxXVCGLtjhC9dSPvLVubJj7ot2mLhX5CumifiN
Z5ciaEOtwHPPjzYsBPPwA/Kj4DnvF69mRZjtyajrMn4mVIcY77ygcoTyjqcGeQAezjE8ZqJrSTta
Uncc9mp4EMxDHh24/arZpygOO+bGO6E6oBJCB9PDN9qX0Or4AiHDc20+S687YZIghb41fjH5Gv/I
g0MxW0IZG3dsThijsN+DhFcvZ4l1eniqje/GZHI6HfQeHpFTw8PxUbtK2nlWHmyVw+xVbO9K5Wn1
o+HuohkN79Vnqe4089hrl7T0w/TS1vwIE5p1mDn9JWi5PU4PLeRNeBcTL9d2HaoAwBhUbQG/qH7v
+adSvgnTKYdWryMDln6CzBP+qs6TRWB8bhtuohsnEQJpxmwY+CgGSSsHZ60iALTTHwmlIhAg032g
LGjVB81Ax2TaOFH4oThpNQ6srQZVecv2wMxPKnp8PMjQmhYb/43KGAypprQNUgIR6VC9NPNwb9fy
UWPLGT+kwE3SHZpOtdvWmSe3PlSbsX7loODxDjBE8JyRFMTigolZ+A0mO4hQ8PDYk6biFcqr2dtd
4hvSdr6PZJcvh/FdZiQfoUw5a4I7qiQ2DQixHesz5azFa4AHTXnlESmqA99u2/GHT8GwbUo4liy7
OGl3enVaeF3C4KShoN7mjc9DjAqNcfhL9h6hTkj8pll/JYUExPeFqDvT1ra1xqkafWniSZ8ORnlo
250o7E0iUbM9p7pk2olD7TOv2sZ1LlGQxjLf+YXEiDbuvJCblQPZV7d1+LMYtlRyWVQvi+GYFe4s
R58xvWxl4oFSvyj/MmWvyHswOwEU0+VSd64KsuSPj4LvkHuyds3UnjRH0c9wW/h6On86o/0lLZxR
tErGMb+1GG2ZIRbyZZSv09kWwRo0Du0Xa1yh2EqLWzW/TLINCHKd34SAId0EFAanUMIqwB0weqOU
O1FyspANsPUXtsL3xeagfSfwI6EMBYGCWK9kG2lXw72lnLF+KQfVlrUbK20HWK5Vb0SqIQK62Uxc
MB6Glww+9nDCvsXCmycg+Bk+F/I/UihYNolZfbGpUOnJkNJYXCDQxRVnr4wjFZYnc5X9gFCdMDXJ
A/XW0A4hZtAKIrywYV/SO74quT3w54iDVinoN43OPMVBfaO/C38xN8rig4qggHe7ASDLNuNGLO+8
Nfzq5NIMW+b6BdzQjG/wrVK85HPF+D0VSHJk3a956Hbf2ejtcv4B+mWyIQ6WrxnwIJ8uOTcNXlg2
VigVXjsy3jtGeBx2pHxpNeqm+zTRF4q03UyFAOjLL6ugZBBuBoEQ6IfwscAW2BrDTm5ONaIjzEci
CuZHIW9ZucX93uQM5gXJ4BQQu0lypdNIp5lRWiyeOw4Zdb6rLDM1d2Ikr2K62SXltmk5PhzAB+l1
dD4UusJNGh5CPqxnPnkcxHLg56GTITGcrmDO2KbUIjiAl4WtDFurZs880apt5gPEl1ryVtfha0M5
iHi7jwTN8h7OyHAnx1jcOschxmBiMx5Xz9biSgB3iXMqReisnNge3rkseoloIQDiILFxZBRTwzb+
mCx7tk5jTIW3Q8oZkNKpOihVOtFWKtyfTmjsQPJU4EcIsEg9ud+Er8zX6h+J6LoH7xgFHJ8sCMXa
5CR1lOaoRJeWB4fBdn6zvorZ7iskMrjlLmRKpet5YOsNI37S7Xao1YRkFyGLt84dyGUMgZUNUqwO
v4hy1Ak6k/eVuONXI9c8Vd0SFgG7/H+j5PDzzTDgWNV8hsgk70JzVq8a9jFwKCwqiZnUuNud5iuN
WU34tFCIWXHxqE+iZ6iXuDPBBXXqsyh/xNoZmhtRMwP/SuOOvy2ZN9QnLq8TrwVfW+vz8BBFkn1F
5wX5GZsIsv7a9bSFayKOh5SverlCi5hVhlCkEG76o5DedX7N3maxwjqubPw02LPI0OkhePQD86Ja
e6DyzG07Nzd2HNQawQXCOwP7KUd56yVs8KtNh192w65uOnMaTAxdemzdN+CCLEGxdh1lJAPdXoMs
JQTvs7FDiKfOXqv8W0griLF0X4Y/fHnQA37KxjG77Wx9mYbfgmZXITw0u7YmGGm8K8Uh6o6MsRKR
ySUIJaRluxRBQWPcmbwpD46L8cLNTNI6ipfyoryV2k9ufM/NbsQR3FaMuPmP9qC/kH8AcYGIavol
ii4D7b3XwMZpdnqwr83twIKbWh2lxnLCjsnSc+RayDNbRT6OfWMjM85weYe4YrGXtdAYsDOhC182
9AIl7woKGG2tEuXlgB+LIw19ag18hSMS6yv1sWynT0rq/lKdjZcVA+nrT2XfEauUjHa2IIyE0XAT
DB54FxIYHRR1iQHA6xqa1B/o/5xMvFCg9gPzHyzhG2bFRfWPoiQ2frBWcOvw5gu5Q9ZZavlpdVla
0Lc0DJ6hkzkFVsUd2SEGX1hv7Z5MjgtRF2zPub5SBu1kjHvc21T0iBs7654mDxhQkS0/IcHpI1PB
A3iPhvtOOmFXCBmYDE6TOVqxbxAvFONRJUsDIQdxamN3qqKLNN2EBN1vxblOjAiuUYMaST4maFJe
F2TwC8ze0PB4zKirSlpIIMzldMDaQ4wt7wXHHS9ddebxM0Y6yx3oMAA16MTgXm3D5hSJZFSuPAke
OuPBk7Uvp4JVADSptXzlsYqKLQUtFUB81Zn+P1VrM+zTI8mRHBz8nXELpQwvuaywSnuM454sDRYy
vo5ZEOe24Srr+pD5sq3g4QmhMJG3y+lzhCkK1EdK3ZKFQPxj9Q54AVKRwt/pzO1QX5f8Po8wZ8Wr
UBGXgKwGDi3NLStmUdjEZDI1weRHluiHVbzvl34XQqedKkKVaU7RBiKxRTdSuzprVb0Tb2uax6z9
49IekxGpAqEw/ZOUcKoyg7jw19hEgzVehBEZXuarjF2YkijSzl4n2mA6aSXjE7SVFZTGYEtgJEoG
HuMw5IQTubs8c6VYbxZVQFb92lbEY2g4gq3CEQ1CuwU02nQI/XCF8enU17m+zFNPn3Eqym8CaTje
0dlFLw0ne1l8Ks3iFvNXhn0brWfx2XLyzuRPJaQ8CJKJ+gWBjPSptR0468ozSz7nQXJF5AWjrzEU
q0AlpH3CV59RZ8Bew36UGhwrvCz1eeH0V4dnZ3SQiVS/JT5Kq9lljdJpymbsLAg3tJeQWMBkYdKk
4HpstKuZQQ3iQTAmZs6ZsRl7AgyXY8bEhxVvMzDJFgCih16vooBz1PoS9+yyfvmQu5SzfHnE8k/R
kDoREm5df6kQXNoqtfNhZPYFjY86ju+uZfYZXlvxXZGxYn0/iuyqasAKWDD+tOqJiX0wfA6Vtuks
RnvXCdhUVj9F5ZNsLPTutyV6Q/ThEYh4y1AdQ5zUd9Pwnqk1485QAwayxoSrtDsRFWrfET42k6Wg
lYvm9zUJUppJhII63npp0rcs3BoJx4+pWtT7eOmHqPdClcZATjidJbPYhRYbF2Fqc3ZfY0G+2UQd
aHImdj1Slgk3u2g5QjpxzGDrQ3RFUj27Freu2dw1DGjZPf61BbuhbpB3Rs6ppC9grqg9ULmlAtsp
OB9KDSmgZkVZ26HUUMYFJmMx1O8Eci9CwnUVCDTjM8tRArTtVNtGepbuBYiorP6r46Tz6IXH2Ozf
YqguoaUFqEC0l2DGr6AFdxIuQoTAAtt5Hc5ajbpbt0z0VbLx3v7P4LnNSJKEf4GqnEo93QUm30Eo
jpgcaSHi9r1ESlH2OStZU4KlJV3VosNoqLjBxHir0wc3j6uHxqlEfBI+Zr8v1Q9cbwPd0OBpiuVn
c3OuevWnEcIXkmBdSw+2UsfAIF7oflaD1TIrkQsIBavHW9nhRg/K7iCa4WsupYmt3ii01RoK7iKQ
w9saDMZm0br2Vv6nt8b3QKZpUijeMGcHzNi+VHf/ukDDTE4bUbH6KgrDHucIe4JMqynv2yz5qMRQ
YfWyhgqWx2BQUNlUJkG+01GWIAk0vxNnplaVC0qhFOqkbP3WufCdVAzuS1K80G/g77G6ElxXiNrF
1An7K7t9QHYt+4U1pu02GfNRw7HrZKdiSm9iMCYswJMDmA08ny1FQ0fCgFwx8AOZrnqDIXi9ADxM
0lSdeSsDG4Kg0cavtdDE6ZwpfQNECn94Ha0a722TNocUclpB7YrXnjUkfl0HiaOI/nwmzkwl5WoY
JiBBfI6S/Cqq0UtWGu/pBEWwx0cA8uHQ5/lNEfvDqg6mSK5NiQT1JMTi3hwskXVELe2mMPpFkw6r
HEAgI0IIaw2RNzhrjmwAz2STYLbmcAErSjqyqQx+NJ40hmw1MVRawKdfGjpPf34QCv0sW/0/veH9
N4TnFNzqea1zu6ucgBUPGfXDOV+0ZE9K/T4zkW5PPb9f5mqMQYtE/5sa7dDB+RWM8aWF4rwxJ06V
YjhIJG6kyIlTvrye1W3BaHdZLhXLoURStm1jfAMUxMJCYA2kLhROZYqdhrF+GmTfvRG8p5y6mwgB
Fz+iB8X1FXD+SVoE3hu98CECsD8s90obepoU+5VFSksEkpbBYHjTemSs/R8jz1OgTqd+Nu/4SJWu
ewGcTtaFAOItoLeU6fF5jHauQkNH6bEz2W6KwG8VxsxK5tB+LNYFmu3dlBhfN+q26bhi1+lYTL5B
xZyxu/XVvi7Zahr5qYm0bTocmnnYpXl7URSclJr1iKXgVCdPZUVBrmt/BbUx5q+8i3ex8too2LA7
JhQ57drAoCw5psgmTWhxM8WYTiD5GnKboD/rSXwkK6qknHkZ8pyZY4ZC6Dkl3+n4uSQDvPFjofzA
3YQTtWxaVr5QnnZjR1DSwlyLDSE+LRSpBev0fNLcigIkbhGNUokP2KXkaiKcyMRfEtgJhrR6lSVw
paj1V4V2rOVzkWLBqaYIzxLbnYw1IyA0YjLRaSXMx5dWt3sxsQOhsMV5L5HmFv8a4UfTYnuiU+Yw
8wSkZlAH2cq0gEyQV0ul3XPMhmnpTuOzMT8V8xP0GVHjrhndq/SD0ANGPSN9ForMIT+2bYzQUHXa
Pjw2MQdMl/kZeO2wu8hrrKUKnChot0mueQUIsrJnVimSZNboEGMhA5DsIA0Wq2BS2ghuJRTNk6FY
q0B7eAG6Cg7K/AOTa6M92r47l0roxdpnUaBGbi1Gv39gMMncibZwDV2iTtBwKq4cVLxqCNlBY00A
gtr5WE1P0bROUsZyObNxDh+TJdinyrKXp4FYlJ60t4Kujp2cvFfH4EsCLs0K4lh2C7vTgriwGd2G
CGJOmNhTAjKPAuKUpSPrlG1CjGyIl3DsWcSPI2MksIa9oj1VajGMBCSyqFNzFzmB2Q07YzjjoAA7
UBguTSSDFhAodmi1tky9W+IPtJOM6aomOjV/msivKp/PQ6CCyTGuMov2rsOaPTIGGVt6jR4ZetD7
nJpXREi7MI22VVGwkaCTBTV1VRluxib/dWbLczFd4/qsAZjbWLG4DXvsH4F4bgjT5oy+ygs5lJpw
qFl/aLn5r0YSJCzmjQIkwLgvygaQL7BrJxzRBPWVOwTHWRX8Cfr4ThjRQVrkux4teyyoRwOlJXEn
UN1JaREAwBvStYBBKpeQhc1pF4rfbXQK6tAbA+FcbK2BW7jcQSx9kaf8bOXKNl2ay6Iz0mZnY0nW
bY4b+Kfwvgf9GGH2nyYgPZA8HwXGlRBpToxMWSHpBrCab0DTLmh6Jwuzf3lUlhT0S3HuxwYN8t1a
oEp04zdWP6YYEp8t1gYchWkX+cpoMlf+7Znq6qPHfvgsR50vFKqjBeWf2CEbjsPXucs8qtILPV5H
J9IJ6PSZ0+mG+FB0CbyLuuP/yUBK/BNb8zzHs93VChA1cacBKNFArSWt/N6M1bPv27M21gfyMAkJ
fk4pGmZZPkK7JFB95IrsX3XNIM4KZFaEshr5V7MMTxZFlOZb3bi1kbKLJ4H0ifS0sIGG7AOGzrjn
LCfrIbg1zGW1HNWSgfvYqp7V8NEN82lJ63sxLE9Rjk89aUz472Ftpj/9dO1IOA2nN4E2LqmZIuHl
B8ecn+SFJyi5J3y4U0iVnseOEVU3eGasccKB/VF7hHsFRJc8+S51MyBkrfTC++qhhjr1uB0yXkMt
Un7MKWDkWMGLib/Frt3UceuFYfzSyRa5tCQ9avp4yRCvs0amGRqxvZEn/JCJYkApeJ6E7N4t1lsh
hneNMbjEoA7aj59Lxp/Y4yE1UqqqAogwIyTo3P9xdB7LkRtZFP0iRMCbLct7Xyz2BkELbxMJ9/U6
0KJnJE2PyGYBmc/ce26JRVmFGOTdMmncddBKsIShaDRHUbDoj8lCZC9fpDaQ/OjQIivOfPntRDzy
cFznrHgc+gm+6jQUAjRg9dd+EjKPN2jL1652nl4dvddutSwD46cWKHPioniFSAYIJ1/2dX2AcEk+
se0dLa8+D5Y+i9jBqyXaKmfcVdMSweEO9+sPRBCq6qwtS/sIG/dEE8aJ7u7rotg75qSzqANMeM3J
NZcNluQstb03S+KvQUyyCVlfEOaV4C5oCvGELvvk8lqlGDbM/gED6r0klq6Q6UPZ9119dKvkIUpt
nRUdTylqslr7LtNZGPbrpDARgzTiVvpX35c/FEgoGtuFOX3cpKhjnu7RthU3lE1fg3lAlHjuimpr
aclL54cEphUh4aqaOjboVGt/9HfJwMM2qD/gY9dKEKHvP3akjlSAnZKWHVoc7fQpJcJCKVu2Gm1B
eKtS7VhIbZZ0ctXV/TEUze8g85OZKsvcrv6XUiIdYz4aNMye094gTWlu+7T/tfMJweVsTLMFjzBq
q//QHHHKtfxgDog34fgNA8r14oOouZMO0mE5Jnin3GxPXRHoxrs9lsReucwslXblFlPV4e+KQO7h
I8GBSGeNtyddcVkw2ewUDiCIDEGqrWuULzX71DJKJhsRb95kb0r+ZTFcIP2vwO4HhQce1o9sl0LZ
dVQRonwHNw808pmkTGpwxQVIMQSCAV5ZLf0ifIGwbggQq4ZbcGItZ2DIaQDfulIsa+w1KuPUDBWD
iNhQuc+KyZSCnW4wWqw2MExgltjpPJjwLQ2URvFHMCylwqfbM4OlCBv8FjwYzIMGJYQF2rKEoInd
kbmEAsQlGXryxZCRqeG6A7EUEt7XYzDHW7MuYUbqGnqEAonue5QgWeCbc4MPqILkyw6rLC5JMgrW
sv0p62HeMS0vAZE16LNaj9j5im0g2ybDc2fjkELQJxnSPCcnP6Zq7OodWI9NJwJ6Mh+2W4XFhHWz
k6NvMxcj4pgKBZ2G4MEhDy4pnI1SXCRWrKR99MVJgcpTxwBtlX8OU70afawlLJRReEmnkJAey/bQ
rGKulwHnb2MiBmetjMTMN8AQwxDANtn2KvJUQuGn3FIIV26E14wGUc2fpnBmCsuxSm/mZFWwDexR
croLOwhOcdyulYoRWtdsKXsX/lGi9Uw4VqY3wIeFLOCkqhgpuUbmo539GMGDORXSvAXVeT+w/2au
G5cXp72VZb8lH2TZ1GvOOPoqfggtU8ZJokiwQI3FPybXthSMh/VmYVeIyuBGROw1HFie2u+AO3ck
5Ioj0bQuyCUMz2ZfYq1KdjgYyGrKXP6rk0+j2kS6vQ/MdouuW//A2bY0i5/py3TTuBRbSY2APzv1
MIF0MIg+A1wCuN9C5lA5shx4h/U3V+JbJ/boG98ybM3114DgSQ0YHlvfMqfQa1M2IBc/4wF5T7wb
ao2xPIA+gPDYbya0q55sW/tbKOdGrvidRvyA/O+172a+1ttf7CKV9oU/Nok+JDa4JD6Rl6sLQF9X
4EycicuiJKeOGy4T0YGwskOIqQI7Z73xAlaRlTwmbv8A4ISMpTwwPGa6GDjajrxkVDtIFK6qItZg
zalhP0XxIxAnZVuHuZgl3115Gt3x/7I7TT95x02ZvQYktJp5raIW4LqH5MvBlbBw5MweTzavpIfO
00Z+wASSYrpDQJFHw1xFsl8P74L9E7UCy6JHMdG80z/Q6SyFHiWQKIS1pMoyG6dXRbIMQQGSKcWN
xizUqtYAUxi/aoiyjSP8uwROmj4poqQ3l0jJcHciqly3KUrZ8ulhsIusl4JqH9sz63eINVwlNZqk
ZNyHOExGnPwSgpvAci1CDTQGDw2eALgu/FZrHoTucjpQiFldGOg8KrVbuYhLmK9KSAOGegp9j+ko
Wz8OtLDGU945a9pwsohq+tG9j0ix7fxtC5pdMsEusPiN0BQkcB8LRagSDpRbKM31PZ2PqdobUTFA
YNwtAOG5fT9TmTRJNHhjwdYngGpZ4b5C5jno6xQmjI06x+Tr5QRoFew7uirZurDQXAnwAjtswGQU
VNasCDHjYEr2lWeFLLRnSX2xYb5GAw0kLlrOR8ZggNqS5aiyFEWUqyGg8LirQ8aEyG2Rcy7DEJhC
xFgQUwTRXgU8gwFMVosrxY7R5SaA5UrWA8HDTPD/+lDQRcSkzVtHgqlBshaCyKiOiJMIBUGnfQxu
euDGWNA0rnKMJb6ZL/UdAzTWZDQjy5JlzBiMc0DvxAiX8HHNo0JuLcwKA9/NMEDrA1TThckmTYxV
yR8hsdiNIV7i0rqQAnogpatiC+GH0MnSbj5pSqMy3kFrWlre9M8mgiccrdJYddimvM7cTY5d0q+3
jYYZMSDKosjIDemgoKhkZyGPRVIME5OYWnZt8CQxtSxGkNPaOkfjKrV2Ts753ETbgD5iTXgKXuvq
jd9kDeqiCSsYo8qcdnIFPvQKGWQZNuiLuOnDLtrAyp5WvbHzFPI3TdgZtBdnkgJzhpr2P8GMmTe/
SO8CS1edTfjnGfM/RP3D3Mzwv0d/EkxmV8mlov5WCd2Xcx8YGwEGXObfNYwcXrKGNAMr/2irCyjD
/51HqGNsQJeqSR9OLUoMOfJ8bDLwnfG/KDm72FfMsA6ddCP+KfRY4XgPlIs6IvblBkawtBswDAXJ
JXefSXO2lJ/AB2KKBMZyyCd7yozfB3xEYVfesNsbcZvql0w8o+jShS+9/iUyPK0/nOZVGs+Rga3B
2rVWiFKK3kFBuupHQU/eoqnqWalkyL87ebbkQYtWPfWUF30NaLSBN5oOHo6V2p8C/wx2HAP5W4Qe
2kZtqL8Beu9uCKuM9KzK26i/0vjXNqGGZ7DzYJReJJ1ffw9D0mWXJBUP2kMjTLaDTeIgPS0hP2hs
bFv3l6bNzNZBVmCFa2ZezBOEMDZqf5tgyym3NknEI46NW/gVa9mPRbWf4QBuWBq58D6c9h61UGSG
amkMOgIAAHhptvLJ5RjYNwwIC7KRKw9rWAgKxkkwjxjlwTv35LpYCkAfD6I0j1JQ2IiIE0qwbvZQ
/XqGhXCpeqxsEzaJTDropCUfg8eIUU8u5vg1KYQBhoNx4L3Srbc6erbDqxUA7WCyZHRzDhbOvGXS
nd4zl0b2NDIL0x4Y5lxl5xVLu1pU3V9k/2Og3AoWtVN95zC9cRH2IpoBmY0UE3U5osNRluhO5Swr
qD5aC+mrNZ/M1nFyHEEXdfoCQKQ7LhOVeTvFSUYIEVeGT6RqdwCqyTezz4N7X35x5Sr2OwluPOr/
0gAIxFWLfkbjpqKIN9tfy4AMb974OI3xnolLW/yVA0Txk+tuUncuGL/4j74NlomFmZirV6z5g6TD
Rdb7YIpPDT0wM4D6mVUor4IVmlDvcfgsFkF8c5vPDHEMgKIO82bTJSChqC62jmPyQR1Ke11qT4vF
fVNccmqSlBLUk+8F9UBozAplQLvy5bLEtpFiE2D0ZlsXXsdOnIn6REcBEie+JcBIRvVZFJTaKJhw
/wQdam7vXHT/Oo09drbz6pNVXEYUbW4A/4NZuMgoOXW2uDgUwIYExSRl5C05Jzar6gqhjf1hIQ4v
vJZcWmSS1heR9DNgEQ3vbpoyjwzvrvjkG8IYbvuvXFl52WeFCq023nvvJwJFUbASCaNvJlLzJj6b
zbGeusdiL+VZOpfA3HjGMYzP/GcSLoNim5gntPm9ggBHARSOrNCkS8dwzcODJt6ZbFFmyWKPqjFG
6hn3G4xAzPjGhVCHjSn9kytpRZtuHaM1dTpck4VynEx+o9j0TvaY/laRyW4MK3bcqCfpROnV111Y
c+oOByAMQNLJngivXclLOmJ5hbSkxcNej9ytHqPNMO1tn+yDnti54Z+ta6sKJATBWEvZ0WppBjGj
GsmJ2h7EM/A/lXACDQwYmBaA6pYGQjExV64v2RTT7RQu8sz4DDX/CCj8O0AD6odMup3mGkXahV3P
p5nWq36yZOGHlY295IYtU7mJmG2qDJxcCezNK3bRUdQm5KXo5HSkcIQCxWj/odfaFak+Loj+XQ10
MkuGJfzfdZs8IkNnTQlRqIgZcOYro4uvRHVuh07ZGlO4aNDvEsqq3G0XyQRor4v9kE7NGsfNlBfT
ux8Fl5odYbqTw96RFblK2DW6+CXM4E666aUlv7rDZiZsdGK6vyLjc50xvkr1bwUhW0caL1yEab6m
jdba8TvcVvY2B5jlx9lqTKyNT4ljw5wEkIEe3dkCvldCdxPXzcZgauno4TrwSXEBOxhS8ulEjRQM
tUHkGA0OS8Vk9dSN69j1b5aNE8/IHrreK2+61TpYnzdBw4I077rHWLGZDNj6kyJ2aQ2+pJ7rD3vi
wYYlgzufJwDhEftOdriTmIvDsV90s6GTSEVqZLZENlGXaT8lSZyWPvUo1Ut0ULL0S2E07W7Kdc18
pippUN0MxdzbsllpUcUWToGMYhz5JjcxSpmCleGsVWGwj8XBzMpPobbrEWz65LjMpoXRxNfqLNrh
wfuSEPUGoqTeAkFUsWGfE2pdh4wHLoHxVBsUFj68RlpwoPpzkOl77I2XTutgU/21SXtMDNaMfaj+
tVDqKHlLsJmqkv0bcx5S0/1UKN2UHxucx0h+VAXoo9dJIp6sRBgcu/7LrXbJM3OVu4U4z0e9Vtfl
CS/TZ4ZtpMhI7yb/ilUgawGcEpbQvnsPUpfd8k1XEYsFZhF+f6w17WjyvcP1OXZOdxa2eg7ZE7Yx
dJHypsvxq5LhGcPHZ/lyooFalHV/PqkkQHrafnOHur/vOceMDLoonTX7np3pDlcBZd+xHp0brf3m
N4EWVrrKu1Dds1mlV4s+EKXAwrbTneVhsbRX1sicvmgvo22c4ErubSPeDyz/BBxYIckKVbcVU/48
Gvd+Pa6KNrtC5bEJw80IOFeVgGGN1t+iOHz5LmtTKTHZ68yMc3DtGa2ck+sL3CiLsq8XBrEXnrMy
YEyniGjS2D00aHkjJVj1pOkSOQxk3Cd6AiJ1V7AWxWXAwQ5i46w2RIGSSy+5eMjUAhbevJXqn5Ys
PeabOLRH4zv3AT/lTKYkC4NCa9ZxQCHs3CW4kTr5itphM6LSiU2wnJG9MIpmOfWGIdAXd3zYTFkt
trl8IWvQ9mpYno1ce3eTcTbGD7tVtjHbdRey1RAgxjfe5ol6MZzPGEgYGHByAyJcTuxDwXSCoFjb
mXdCxOTcSs/E2cwAnMBvjEdzK4IqYjJdADBkZ4fOmPZxbxLmgyt4wLt/vj1sge2ig9QWYSPXo0BF
aGpMDz/N8dSjHyWUCHl2CONUeN3F8qMLnNAjWJU1EZcqYqR29NGwIoBuIuIgQywZmVy6CmUUhUTf
vuLUQxpC5l+cYqAB6mlQacWg2RE85xlDJngoNqTFes2tra9zyKAhL33p6ueYX4Ztn33LPacN6n3Q
W3qiIGBngfyyneASUOLCntwCrfsXk3PXlNEmY8MgpbnWlXI/QBPQJ/Srkm9Sg/bMGcaNHzn7ovpp
kPKK0sKukW6F5+FFwEqu2ge3N/bWKzzbQXnU+QWS7UJaAvR24+KGOCVK/bNC1VyA++tT6zkO2nuk
Kv+CPj0HYlyAkHNexZAcLZGsUokCklQuy2ZAh7E804JtbtXvNJJmCLNoEyH3oulvIYI5d71Y0A3x
T/kLQCoAysiawSWEYCk/j85mdD99DqQ8WJnNlQTgQj/gPfkqSBis9qJba/U2igCm8Tjuze4+5hza
axCmUTJVRT5HCmgC/xpU73H8HQJSs/jVZNM0PkI+hsJl2IfbghbBM896tqmRutK+ZotCXEFFjcT6
md8S+2N514y/oYzeovocx591f2P02r+0/DRmH6xAeop789o4a2Zv9Hxl+3K8VaZtpLZR3K3SbApQ
PZU3c/yDOvzr8G+yXnXyD8G4wW2ehv4uazCHFHj4RBrlB0wTx9kPhitkrz8JkQfd9O0ORO6Yv2n1
3ZSIzz50QE+F/uOaV43HFgX6ZC1bIluvkGtklzEGZnWv5QdVthndSevGXUZxhbvQUX+RILAubUW6
GKeRBcrBBC9il1JWlk/+8G20h0THbYYmaWsqOye/2g7+y0NDYl5+TiqstZhuarqlwvOxOf3hlViM
9QaG/JFAuZkBJTwRvLn8Qo1N2QsFr3lZ0CKV/KQrexgbYvySYle3H063DSj8BEcEgz+FFXa3S/1t
PxxBZ1QIudhEJocGKyyeVP2vl/yoxpuevoOaHpESRnunORTNUfMCrLHRm+H+Rq67TXEzUf/6IHh8
02KzOrFcZ2QYsp4nvQdZegUTtQ+vkF6mj5fHu9A3YYCeFHRkgharzKDf76nvVIyr5rflsu9+1+oN
31nn7WS9KwFPO6BJnkH+07ifI2TitntXmeU1OZFjL1PZ15LdwBlJdPxLbwFLs+kPTrfOvKVCDj2Z
2XITGtfAPVLQp1i4LQfYw7dT/NNo+8BZmOIrgTCsnf3qaI4LbJtlSLIJJ/i9KBl5N7+W+2fIe5ld
yXQKiwcDe83/SfVbQxXNepF3wGXy6vjXVGGppH9m1iGgba59cH7DV2Ee+ubEbDi1YLbMYJDWFqbM
By/NGOPeuGvyIHQo95h6J/bdtRuQuG/98V9o7TN3h/Aqb5iqkptzshnbuu90L4H2GWNprnnjegbs
eYpA5+SBvmLOxZjnZMrPgd181icLF1NBA5KItcmb1iczM/ud+u3pnOCbB7LJkGI4e8Vh4KyH6h61
4PG/MvEVQYqZLrejwvHnPz1UxCQHoZaJFm12SPtlaP/0/bun/8b6n+3cJI9Xz8hdd8mvwZ5dkrkZ
0SJ/tR3grnJu14i8ynfd3yvQZux5hA4bx7syKaKxMoZn1wTdsm78U9tsZH1Mx50jLo12dO2jXT+y
9OyI9xhBlmcZbw7WE827i+QM8F2xTn6y4i9SDkYNZ0b+5wdgB9yXC3Ukgj6sMUqH4QT45xDav1W6
JaNdRUKqnhPlPOh3IM+0CGyre5xxDz56FcMJ/AONj0Qvn5V+N4NDjc1aS5eYtgaBLuhgdwiPnmHw
5xk3Big2xkFJjlH+pTNtMjFUmszcVHaUTJXg5v4Kce4D7AfFM2NQyiXgerfBO5bxPzEeDLg12nta
/ZteMDym6uR904Cnan9MFDsMFoN9Txh2B/mbTG+BsTX1Q1Utx/bIpq3HZK7fIkwDrn/1im2WnL0B
Yc+8lu9EgYAHRxi301h0mvrOoWjXNpp/YvHhM6+VuAz6YzuBCzBRNhLxdz+W4FCg9aR+Yc8TJbCJ
cbaeJNq/AheVMkKG8zBiqxv8V0hDEOgRmkuijabcZdpUQqeFc80U+5Hn4ZeSVN9DmiwkxY42iF+H
SnPuta8E999bqTPDcFkuCnJ/RwLkWNKr596mPO6leLZZh+4+UCGOBGDGXcedEyJCjnZG6JVnk6Vd
xs4iI6SzarKDppegqDRA7VqACBagNp9IpSQsEMp4DvneRK07odeU7jepSkRE8LodI7QWhSkQpPvY
KNiy/EH5YBsWphPqgNx4HEg22vzeWGsOIx9pFoxxTTwYsRnTysWWMufly1Z2U2wo9P1dygQZvfpK
kdXZNuQ87oz5/wtP4jZQAdYVq89wOWYIcJ0mDJlw2DxoI3w83KyQxUe5rFt1mxKjwmjXPqtuyTqq
BDozDvRWZb9qLHc4wnE1VYj9VszAuBlQ56cK+nW04/wwrLkvQ31JRPO8L6Jm2UgORD2igSpH7zfT
Gn2ZQDUrdJa4sbJxBy0CxyLmMsqgQKg2lkkzHHiHr31r7DI1JKAxFcyrFWVvUkSxLM2oBunSycvk
YmCT4dCHka9WnfzQW7m5S06JIMnSZajbVtVE9gk+JBbvZhg+CwU/Sz2xca0876k2ip2boJUsAo6Q
6fOG0r9xCedGuMR90VUkjXs/DsNyNQcgZ4GWqwDg8nOPNl0MdEkRfLcd++uZQ8vWN5CXnX7gfoBe
QaKJ8jZomGDY2u+iyhzWTW3+1a6bE/n0Y2bpROkolZls1XAzEn2+TLsS1XfNiJ3ENsC1Ua0vmXTm
6tPUwHaO6BCkpe9CrbhWXV1eNR5w1srgYnF3dVb5bcG2IcpH7NiSiG1bcMWbNJ1tkcA2UED3omSd
hQ2uiMpO7zmqIFG/RgxBoWFpK7IROTU1Yx6iL50NoqhWxBothtwh1KuLlywjXQQn09RvutfJiGYO
7+TqUtjaX6kzYZBOhR+RsQBf2RX4ggeMynqr3CzFO4FhyTEskruWe/nRzaqKhMx25ZfvzYio0nFB
jkaZmW8keVxD6yqHCKaAr+rdNo4ofUIcwJD998LAK5Y6MULykKs2lTutHg7JpH1QWx+9aVmvTIUO
3itJec8YeeN9YTcDkZ4oqCrUF76I4eH0mLL7iDfWZLpTVGgmjBrIHf9i6oPQ3g+ZG5+kHD9ckebL
0Y1WqmIa8wZAIb54I914uWevQkkwVeYGpLug5XwbCn6LLXpqotEAtQwMzhyo2fUsO68joiMXpa/i
i3aCV5/hgwJm5KCqidVLK0ak9OO1Z2q3SkuWyZZUPszEP1F4+bu+6ICwNLhHskhhjdFoTPjAnHXO
aXAAEIwFaC3dcxzqKmfrkIlFDRKc4bAhzBfFjqdanSlRAp0/mbzVtnkhXwZvQJIe2sxmlxFjIwjb
q5bH89RkxWTZsb6MakzoCVJy3cS0UvomhlmVWJeC9qnx38q+a+adBg8DPe689hh3deYoZ0ZvIzbW
i8/a6NK3vCBUwlRq3DOo/CHnBzMSWxAbtWRx5IzCXCJykZsy4FXZOWepso4r2iSr9aC4sDVKYhT1
tqzBqlX+Umdch1Saj8FMc9YJbJRlabMjC9t+JgjjIAYxWtSthYvCO/USibxwBzD5SKsAabebdsjR
0cbjKwrJ6FLApC+ZrNzizH7wpK0o2f6YPANcHU3Go233BL5vYEEoTgCvXlYsWB+7kkpA+/EhzFgF
vgwyeDZoqy6Jz2ccx4PgBQo3qa50TImCv0rHwCUGtpI9EgTQU3Jm0vmqsrmkGRbiOOugx3kXL4Pp
pvhYsJhbcLgjUEzJlF7IynnGTbj3DWXH3E1xOKW9ony1nXkHKXSVmOhE4s87XdMB51fkivLDtSX4
PKF63yls35Up421hsPhSmE2gFgpOIuMW0fRzpLfbgdUnYItHzJk9szEBBbaxKBo2Au4Q7PUuZJg0
oG0hRJ4fWY29kVVa2iR3KP6kkdjjt2uon6RUfGbad8cYKR5soushO5AyXC/0uv+b3tOuHSr+poLC
7B6EHRmbyIAoIAlxKcmim7mOdXYCbnUnbQmPTuHD28Bta0iQOD5YR3CcvBkm4mARG+qqHvPnBJ2H
sIzWW1X7RaIQzRG0+tyLpvUUerMxZDJujWxKkWjcLGjTXm9R7lr6TwT3GYEPlPSJnRdn5isd6/Tc
IMXszWM3plsvGb7DQurEtTDfa/1pm5p65C5kgbWEmsrRi1koGRySiLZU71RyPIqcVT6X9MMg6qw0
p0wq3vhl7VX46+gVy+o3a5nTBmFpLzuxY4OLilu4bOSRPtqVfxl0J1sjZHe4Icm2zBaDcBoOQ9be
bVrB78vPdqWyhSS51ItgSsW2OEWoemFzHRrTAjyvNne/gY0UQvtCbiv3HiuYxsAKMnE4QT/7HdtH
8WqxnrBoZ9Z5QMB0aui4HGekz+X9MrhkOspCr177LZ07SXTGPM/Am47IXYf4j4aMu3Pnj2w/fYOf
pqIbt8hRw73WLRp87bqDK8lpyBQrTbxpLCUhSQr8ctXZ7Pk56k1jvFm9/1RGbdYaHKYyJAhQ2ois
iwLPnzVwTw14qB3eY98wP1x1vBSKqdMbN/tBL14V+R9x36IZCXHjKhfXk8ES2Dw/Mra6A3twVzrf
geYtC/CzmzJWU/Sg99ZPt1aDlakLM5eXhzsB1S6fjl/DDUPvomQ2ZSnmrSDGnwrxhrW/i3GAaDr0
U7xduXLLcuAFpqh/KjFBdtr6nA12N9coG2PFRmYE1awg6yvJrFXq1h3DG+izPYb91HlFjg7qCDsM
ctm7N8a4dRkz+MxZ58KL71HmkrMVlS+Bbnwu/keL1LiJtblaZN8DNq6gi0Gnh2xhOlf7lYp3V71k
pRfUnLpDcWDaq5hzF6BL+ClkfDVVHkvPQ98trXmjyxjz1M1XOndWOQ8vBg5Kzsvv4FTBZmjAyLEe
n/jMPr6ohNGoxRaEH5ISn+zEm1LwAM33DuEA7EFiy8KD0aYEs3q6Rw6Lsc9b8dk28pjGD2a7v2HQ
riOl3ZD+trZQ1bjqTaswzPRNx/LYqvAdy18r/vMSg8GXZKVU4NFOpqmBRyqodNJXZtsPJBQ8GXwW
sYHTMS0KXtUYv3gCfFbPyM9qgW21eHjAMqhbqbCsTVQDtvewxJQAoJlVURsO24DyV0ga8krn0zDc
+tBbqFXioHlYxMETQcDoBmPduqHIgyjTafhOWAewg9y0UwpxCk1lKKEUOorBNNn7dqb/W97RBIwJ
rX1nzovBtnDRYIl1UZjNszQ5WT6TyzhTDf7HRpllln4YzRbNjkrIn5mgMiq5yOOYJp91L6k35Oqa
wy/YKSwSgRERbkPHiYzEN6uaFJdAW1Htg1cyDJLnPXajBoStSuDkUMlR1E0s9e7wNM3qmpYrrv2F
Wne/TgpXOzg2IyCW1kaH2bRyrefWzhpJCq+SZv7/7yimf81YxGc/Hp5OV9A1NRWXt4F3PkNy0Pvg
9kGMs7VRX93ofQY692zFVPyNOe3o5VwVFcbcoRMb5C88sFZ7SAEXa6TXuCU6h9jHRq0o+k3k2GiM
Iaf+OksF7V0gpJhpavkIS0q7qNRJLE3LeyXABGm4c0pJ+KCtxKTz6DiglAR6hkPsZ5ZhKiua+G7T
tqLD+coG2u3wz7OcblkbAA9DuklBttNkwIJVk9tb26l6KFG5uyQHfCMU2W/NMsS63qLqrm1mmR4y
jKjbQ+jGYlB2d3XkURgbGxzs2CFNN4GQ2Lj3iqEFuquOS5rPkaai+/YZzwchqqWKoyBUkPvBHM5x
fsng6tutywQ1Xgo3i9GyJ2ymoxYRLEANx340ifr0ehw3ORlNwslO3RRs46fyXXBG8cdG8yJ1Pkhz
eEc0TYXDXhQAwLlT1W8zmBTswt4naviIQ2aDfVAhnC4w80P6YcfbKUuD7vNtaBHj+MHNTJR3xcch
HgUmgjiNLXFlOt9WQDWFCAMpUgNYs/dhnzCkmIk0iFcuBkylsXYB9EcGEKgra9fz3oZkcuTo+VoV
I+y08k7K8kw1xs9C0IySWcNMx966uVy5fQe0MJHaXEKJRqGO0tRFeYO+MYcEkCjY4qB/37WCGE52
EQ130UubEGnEiyFQ1klO8J2LqsR8lImHPT4IlzEkYNRejrdoi2FXCplvs7LiEOas6MUeRCV8BT3C
jz2E2Q4fCgGw9cbkIR5iJhB1Ap6VdCqJicIK1+2Y/vQGFXFgYz8Y8m2Udr85sZUzr9JJk05OSZne
NL025onxRGv10UTlvXlkJ6qSiVYDe38IkTU5JE4xrFx2DtJqwyNAkA7vihjrL+nDAH9//WgqBrep
OdeFA2w6TiYGNLcAM2X4dl+5lb/ptbMcYutRot8aY+XHqZFPW7JY5TpKi1Hlxi+JHMgiTuiy+9AK
pq2Ev4ONqJVuLRqbmBKJIEsdqCxMktddhcyLjGq6hU/LqFthvWZ41SLQj3YODbbTzL0p+ma2jevw
TrsO/jSIwl1gmEunjHW4wdgIAoOtSLTEKAgxi/QwJhlFdW5NDSdNZ7kL+GsDPx7SYYzs6Umm5S5k
CaUiyFK6AWKXdg6B9aXahVz6U1BijcNwTKk5DPmQRrjnklcDpAqtw7LRrM0GIS1oonSYhGoWoxmZ
u8Q6wBXuVbGOWmRuHuT6OvP1tZaGcKwaEp98MMOTOA4vKcaeZiNsBK4KFJOGrqUrIpw6VnMdFXEq
kfUpBqEHVG4Mt7Kf2G2Z+Vb7Vga/XaN+ZWQtaY2NJQD+SZyOd83V7sBjaRnyEEuRhubLqo9VC+rM
jjDGpziqRA9bULFGomP18SJTqmoiSllGhd7a4DmhVFY2CkHZag9LOKGey6voSwbhO90cf4aoocPg
Hm3UYlOZqGMUjYDkMOHu6yaaS7EMNFJOhoCv1aFoYwHBQ8/IT3H7W9pUx1gZz5MQTwQ93wPNQCyT
cBMpp6okMy/PrW0cyHvt8b5Xrsz2JGXPCtdgi+04CGb6Xn3LS2S3aRJRaXhAIq0cUUOl9fwxyZiq
EmfNzfjukXXXKOZlnOJdXT284TDEOsC1Xhm1zZGQ42HTSUVw9EZQ2fNiUdaSTJYi+LjpWRih6Q/P
0aQ1wGqUDFo3c6av5OFti1vS/HxX2fySVgYTKWvaReddq4YzoqlMQhzUdyfgCrKMT1KJcD1XOzOI
d1kvvzhicKwlmDKYHaxxQ64R1H37frsvAieYOaI981mEUnn3CAK3MA6zJIXEiH0S0E02DQ4p4YO4
p0sKUpQZ4hSU+nKYYjWy8jG0+aURGEwi1cC6qr38UKX1cvlmmqRcVlV/dwgzYq7N6TLwsJSF+Ifh
s5qTgfmN8vJeN7B7hxyLQ6QTbTbqVDmxy2Q77ZyF0pbBvPkti+JsKO7GchTEOwWxL9D6Li5am8kd
IGaqb6KeIxOjSx26za5+NyN93DY6NuG8A8kA1hUqhBoxhu4ujZOurbLCWPgfZ2fWHDeSXu2/0tHX
xjiRSAAJh2cuamdx30RKNwiKorDvO37994Azn90qKSjbER3VpEhWFvbM9z3nORUz8i5bPLEjlmxC
HWwU1xvD8r96igKRNwZ3hnWYIvmAkuI7wRd6Ow3w6t2GnECFDjsk22RlUzgxApa4vjdCZyofOzz7
D/P46uqAnp2gNJwswSEjndm+DZ9jFWFsKrOZAjOl7tYcyW8mTgzoSUJVpg9ueFaBvchc6BwC+VZV
ymmdd97ncGqZiUUwb1Ohd8HWIikY8SBTiZIYFWsChjqAwqIiTOpGDF1Axa+95aiVbM2vQx/XyMkW
oyCl98qxP5lBcEtV65LQ4PMsUjyvucdQZN60YJRGi8eS3VXf616uqT5/aeyMgAju8CYd77SG1bWs
IVFro/R4YRFCsVsdh5ywPgw40crR/dlUIhNqGtojpsM9mBnqUkNcA3iANKnBTvooftbC8CEPkgRF
cBveAlYzaRpfh4YajnW6sG/69WxPX404f7apE2lln2mNXHDG+9qjRqdoan6SUfc1Ee4nJwrX8ANH
NE9cgLoC6hOhqSbfoV92sQScAT/6RRCbi7d4vEButKGm+pIic2gQPLVYHKVKiJ2tPKbSzFzmLsg3
vuY2LErnfjDma5sQARbQIKmd5Vln7ZnI9TBNIrXL0eQ0NnEINbEDoPCPfht/kSz8kbKaBEwNdKc8
R+qtJiysz5C4Zn6SkXIWvY0yeXQb57v2uQZZtTc5hv68eOw6jdWc2bfsAc90LVyIKvXI0lheSDOB
X5EvPVG8f3T3IY2aDgYOW+7NMs22Xmk94IfFk4AuLJ9hHuDdiiVBTtFgHWOO9G50wEmGWBR1vLAK
SVacIsxvrQ1Pc9HIkOb2fZxxmiF+8GbY7MJH1lZ6otiRa7oUnrXcSvF9zLpPjp/d5STLy17egiKO
r6yB2BPDhe9aTCBRk3q+s0Kfek+wVN/hz4bHeeIRBVjW21SZ/6TG7MmPEZJOPiXABbSXBQmUzLB+
rgh0Sl3gH7iduf0aXoOvghlmHCP5mMf4BeC75Xdf5jmt0fnTjyEZdqGQgaqxCHu+7rkoyRh5ipfj
5mmfTBfIiNYxa/L20aI/YxdQwfu2QMRakvxTUUfaqjqZNl5J/yRXzHlKG6Z73RX18gG/TpPz1BDq
gesroPOD04KY63qfuCC1rXmmQ5x8tiuKgq52b/qiRGNhBHITmoe+g9yZeUVwVTW6WTELl4fCQq+V
xLjpc2TJ6CcRXpNLFh16AsY4lJyfvlVZZ01OiXJCYQ17k/6kM2lAlwoLPfJXOEgkEk9MVY18JRIY
Vek4WUhbjz2CX4qWaJdjrIoUTtm19abXoMKLXnorv2xrOmYJT/RoVxV0l73eg2An6QlbGX9uKSgV
pJGMAqZHRUQu2nhh7jBIjmHaQY+avpUIPvNi+iqXbK7BAO03O/dcK9/6yREoeVO5SWmTZoQHHuJy
eigk7stuRKHmpTDncuVSASmpQB4qzTuoIg+3aITm+m3Q4mgDXDUDmiemC9Q7Blpj5Ho6upCUXJm0
Oz9rn30nS7epooGQGwTIz5ygdVh8hlHwXBQ9mKqOOgF7pTRCJrBdsHjpbjQRBVTYsEZlNSiXWuJ+
nuk3rDNCfQNbH7zeAkipARZ29p3VpM5OuTRHDaDvKc/QtZnirxNXQ22Zu1ITweMww3Tq+hMifoJo
2gcjwclQzQdKyJ9T1wEXht/MHUt4cCYtUTP/5vvD0bJzg0klHfF+7q4alghDwtKxNUZy/VwQUClM
FUgZmEGiDSFz1To2OgyUrVw6yz3J3Leqc56qgBqYaQC28yeHDGCzOtb9eNY5oIDhu+ab8XsWRO4a
Ub/PhM7EtEWL0Xg0yrm9bMjExio67hvLOFCYuzGmtlnX1BCx3ZMPSGTZWhlAuy1M51yJ5la6w53r
WVC6fPTA7mTurGhuj1aGdLKgtbXTi2gj73CLzIq6hR3X9PQ0SeYgh12EXwsA00obeE2YoJqepNHa
K8i3dCpBhXs0NjXt43OzpbRToEqoqmMzkZiZjv2yvOXqzNB9RPHA/MHOCKseIGF4RE1lVUEVAmqW
ZdJEGd2rVFiY5BUZ4EEoHrKcy7RkEpm6uscim9zWha9unXZc2QH5o06CUppaKGE5LopfgrtIJGU1
Q38vh5fkuM62zJJ8Y9V+sh1SPAsDIBfDkv2NjeN8im6GyZYHW5KyaFNkpJbkiINJTDFzXQ/VZmsb
t7FZHjQUtAGr+jGc8k9mm/VnqVNcOD7gGcuwSeoxLaIqRrElQIOwkYm2VlAZL1TyvjcZ1ELtlF+N
0AMjVfmPGugMFQF2dlKThdtyKkTjBLNUupDao2+dAu8SCue1dwXh1+g6ywEjDRKDyfUB1nfRtLXj
+TCwECasSQ7rHANC5AkU1PBGrcXok4K5RfSN5YNb9QZJs0FAXqrkMyvyL2U8j2A60afPFV2ebCBa
9qUZeU7IZ4UIjrgtamwsEPU4Pyc20LrQfhnji3HiMWmFwzUcX9oDwXXXKBiunsBB1geArXr6mvOz
PVUusVDVJwKYnTWqvLtCpbeDQZaMCM0vjVPekltFlYIdxiObeiw9Wp+KA+QhYMFesjS5/WX3zOXX
yJ7uwgbpeqvyu2lU9/Y095S/YNEMjvnY2ekZE3j61j2OygplMcPG/iUrcwj76EYISMHVNd9WnXdf
908GmZaOM1+QTCJXlO5gWgA46zTV3dad+0NGszW0ifCsHewnJcRIaU5HKk0BXXpyg6kusholi6dz
SBIJqIothrpRAqGYRyTD5b6f4enJVUu3zfJ7nphEbpOV243TvgCQFiPfJveZAwIQpsYgkQ5nDRfl
DJLRzD6HNI/89C3w6rO8i68qbsXN98Tj+e121Dp6elO1cZR911J4S+FK1cUmoVm+Z9bWME1CsVEY
W5HYt1GUffGz4IkuINyPnt6uh9bJ3wUs6Hs90y+jSoY8LGAI59InQq/wbjxDcv/EUmfJrYNOs2ae
OuYXc/E4lnghBczpunhsBkehUoaj6hFNYhEd7WtiS2iTt1bxJcW7UzAHstsBveJ4GcPcz5ArmSiP
AuowCYDWXPJ/DY44rlZ29lJHN2nXU6DDzIoBpmPOTk7rJsLyQ6YeddtXs7UORNaHXODIgOYOInQU
mmu53JgqTe0SBRDvPxfThmLLSoDiX2qBFuTzhkXdwNK0ZmUdRGqNidXaRpSKM88DNUBDuIwOObG2
MHkplTsdy0rKVvSg6H3DREVJqAZIkcwL1VcSYtY9rUDBAhqz06YqzLVC65Ila7uiS1TO4WtrUwbO
vf04z91qSinlkdPQr5nT3Awxtq+ExHJmgLAmQ0JkESukRmWT32QDIDMWz/2+9jwe2s6hMp5LTLJN
72LxiHYloWQpYLukY4FeJldLIruHUHYULJ50euzwyXFvu2DB0nKMg8sA+UGfvwj3waY6mi6ZqToj
mCjiOYdOWuAYMd+CXMA71tWTbjuL6Uvh7RyrwC4Kz9PvTdbXPioZL0i2S67qEu7n4PoVgFsmA5Eu
POCYAibQgIyVfdpPuGbyC2rPOKurC21/QYCW2dohFRZtZMCtLSaIxGrww3sJ0dS4eZdbNj4HoA/I
JKfm2Szbz9LntpjY7rVsreci9qDmm6yMgJuUUop1aFFaTcuIXreRPnbK2jlGvmnz9r4VrGGsCSyg
8hfl/N6WoCaxEVbk43qbMi7sR0kYmqyb8LMqMIk6HUgEmrnGXZMh2xnTfr6YbZTCveN0qJZUe8zI
EAX3Ao+HtG+WkB6P4d4yXoK46x+sHtBMM7DGGZ942IhuenTmOLh9f0EZPp33zOR813hM0zG8Eu6A
jQZp/3WgwVn22XhBl6Q6n01oTG7u5xfFQK9r0n1yQ/fYWzVuIPbaqG1iB6BwzC7uZR1/UmU93Bmt
tja9NblnQd+T5DnaV5FdatRIZUnAA0eBYkx6LEu0P1woR9w/0xfPlZpDaw1HN+iKx+XfCasYLMS4
jr/4hcPkmz/N4oJuf3/mEvNpxbp4Vk14ZzSWui3aDIsbv/3+z3PiOCSdVHob9R3dr7asWHjG4SGz
EZQ3lA8eF1RKk2fkQ1qdewwEV4jlzMmzowrylir3StXGtKPfXTyFc35nma6+odtVPQ7wPN//mYoN
df4S10/euNXakqH+/F7Xj0c/PwwFBt3RZYLejAjkMYV78FWX+diU21vW1fCsekPuStRN90UBX7yx
3JYzfxuOofomx5JirW71XeQhMslHKmxtEwXXbgtQfeiseiW8ob5oZ+Q+NWFxj9GQ2GuNE+PebVEc
OI35ZWhUfEW5jZACNTlvkhpdeyM8W9zqpPau46a+sSWINEZ+qiNg18LX7UWLX6tOBxZqQT09R+X8
WtphdUP1r7+rsuna44mrXNrTc7Bv4IJA7pqsi9nQsMbM7i4l/2qjDfu5rBD8ZjnWuLmsk7220OtY
qBdYCBnNOXSZVQSC4jAhKr83yEp04ZGFZlmcNbIdOXfgHhVJW+5jJ7hfGhwHV4Xe5RR2n12rbc4r
rK3wmMYjkLbQDvhJK42rjjt5QnHxckrSlnjL8Tg1qUQVFeEQyowv6TzwncMzAzYY6pkgva49+HJ1
RxRLBzzhOskAlTfMf0lWAPj9/pK5SITmJNN71r6XjuCUF74czp24n3fBrEHjcwbdjEq+BsDaXkYk
f0AC1ZUVE1xIFZUmnetbVxEeq5GrlXpU028dv0w5T6S6KMoSGYgjdloQVJjW1efRJzNAjlDRZxig
E8+qsADMW0cjYQBCwi8Z5h0gDHjG5vDVMfcqZ3a4miN3N9Pi3grltPuh53COrgc+Ld6H04AZKmpf
VNRx+etkOg8dGMjwUeL1DNVNrJyybs4sOG/u0mwPKWHNQXHlmejUmWoDwzGgBNT0ynemWhK7JVNV
akaH0gsRCXV95KJkQ+c6CBOBzCzrLfPyu3bIg8vRAYutU6bAWT0deWo4RzcBwBa67fQZlR9+uTKC
/N1ID8TY/CJaWT/kJSakpgX46+iUkqOQ64Fa9cU08RwvhrY6t+BG6syfmRYKlirSQCBWgK3geXZW
jZIF12Seu3DW8EZde3zda4nAzkngLZHc1BauPgKRyJ8ojjELSNrPHRh6BLrUo4F6GnV4N3Wwn5rO
LbYhfUtawqJdx8KEXI7Mtxwz815aCAcDzodXIfPr1I43xoRcWtnGcBlDW6ENi1i7mYyRclaFiIZF
zo63jY+V2lml41ywvMeEa0h3W3E4zlIVnbV6aJ6lBXtDYLKwuUPAELLTS70AapzF2g67IHdZTwd9
y/zEjqoDRRVkJpaI984U60M1Krq1vajLqykEn2QCOQP3UdPZfX/BTQERas5R3n2hX4Own970NRYo
HqnpBGGsTZFsLS9NS0fdmFGWo3zRR2sCaE2I32WRIumMuv6cnhnryDKuCXbsxaUS0W1XDuoQu11y
CeuzXYVVXezev1VGklyuZgURyuIiWc0AJxedJgWLlupg7kpiC43mAQthdaNtbH+mTvGPcbbeuMq8
Iaob/5Lb1uft8iKqFBKUkIeoyuyj1qZ/hgQl/gYpACtXnU53Es3Bfmisb62wX5M6q849z2kxkniC
lJ08YU7SnIXMZDfAiNoHQt6HvSzbliYflG5VOMGlg1Jh1TiGee1JC95UShhK58XTVTZKMBd614y2
fst9RKOJnIxt7UFBDVqf5KrZmnfyE2qmiCL4q2QZORiNc+7IrLgaOtaz3mgx1x5wcQHcsC9a2JhR
zWKnM9HJJWNOfcprCCF2xKM3LNJAB4p0wUL7WDtRt43CAvOOgRwxNxADGsD5uto7L+xAfSrJc+pz
zsDcn6DDxPg0Zp/qViiBV3UDztiiRtYUNOK28xfNCGG3wtgVTkaFyY5NtHGkQ4Vmct7ihDpPKm/X
5f6w3NZWuXAdOtYqOQ+MPjkXfcr7Zix7JHKfT6NNzM6cmcWB0+lrCwvmapRUV50mA7Gf8ODTqiB8
3uvOkkJ3915plje+o1kIhszjk+DIIiA8d1IaTcU+KBtxVbIsu8/KnD8lvArV4rTSgyvPW+mP59og
Sa6F6PX+QguBVBWqtZpy/EVALbYEknGExgngmpQv81mOrX/bdua5reL+foEedaHVofCy/EMbn3fc
ZC9LaiX0B/v8XlekmeTRcMMN93zGPHlpqkritqOSQy5X6jnO+ewb4KSWF7YHnUqYTxvipS0eQjFL
OW4ychNZNN+KSlgX2fLSRvHjhC9p34nQ7+BL82/vP42HDGBX7N+yyssXh+sDBTeg/dAArt5f3v/9
/atWzl+mjtn3yb+/f2uJJYRIdgRse7VP47eqYpIemdpnyaSvGgi0uFvjQyHN7dgPPaxh7gBFzoKG
5F2JBUWioPC5fLQub2YnwNI/++HVmBvI0efETLc6XRIUGhFemXAHr96/Ygd452bTgP/h5hEzBTuv
LU8c6Qvb1NMjVH01/ahdrwwodmF/ZQhKZnazXD3vcKflhbbyvNMBHomoz7vLlHpsFTDtqbsagmoe
e9dz0nnXuY1iOvZc7pGyelC42A5B/1Q75nA06mQ4UjcXIJ9S+3MvNLPAzvNhesTupZv6z47Jfh5K
0YKbCG9RjTEVXo7g+1ft8u37V7WklEO3BlQh21kudsiiC86ELGdQ1bykSYJveMavF6G/COyk4n1a
cf3+AjIUj22jzichzqzALw8YR20g/0F7hDRYprZ1US8vcVXXeyFpbdl2/t2L1XjW2GUMMkd+V3HZ
nv/3S4nL9aBjkxTnWvdiYZwitYM+QPAJtzWWMbSRu8Z79URDjgUPFGyi38cokJ9cCmQ8BJb+okda
rYfZNSzxb4SN7pDkeHiEzMp4jGZsl1EI6Dgb6vtFYdOxkB0NvzvvJ2Ffvr/QXom2aq6gqsxB9hVe
sUNYQkcXW0I4zAnS5bm0QVUyYSabqHYgkyhmp/2esuaqGwxBjvbznYtq4ogKRl/QvD3qjPWvrIvr
su6vYswEXNPcTZMR39M0TBRp7GtUxvDYDNQVKg39+wkV51q2VAeslPm4MOx0uXz0Q+LltIJIQYTc
8VJRX70LHFBEmWpAEnU80oBtGAUhITOu1ivqJYR6CRviqWE9z/2kz+s09VDAs1LDYQn+zHdIXXOD
8ikWVsl1wzynhmCYIUHY0bY/thq+/Ygl3GCRtTFzaL8uCK8NEUEsFS1tnokr4RXk9apEPAwJCo+e
QpM/falQw6zxdURXDoiM86gWd/zhU9zr6UxOkPR9GjkoUrapm0F+aihL1ZBatz7MzG3eXNAbJbQ7
pOhRwqzMIgeQoitwXITmHZWSjVm632KvYk3Te9bNmJDb5CdNSuhGYBPGZ1FtCS3vNi6IesjGmmWV
sC6pfZIBtJwUkH1yOqABJtKeQ+ab8lXFFJQGerhxP/oHa6zkZZ7q+zi6j978WRlbL2/HHZim6JPg
Y2zzWZDOTV7atmxjjzuHjY7JPxb2N+HpJTVvMb3l4UOQyOfezulup/Kh0NCnQqJRj+MSG+zI4th2
mIsyKa7diFWbyskRYVYX7uOEJUM2Y8CdaKlJJCzbvqkAemgyImNP1ZfaQ5DdRFpAzupYDGf9g5C4
6EVNXiIAyRwLGOWQUDnmlZ+l8qqSiPJm39/Fyy1JUrTzUIQjasUYhIcI9pLMv6ShFeIU8/Smd7rx
Ei1KwZwUPekcHnAHiO0QGuXZCALIiKwlMKGdnlND7AyjMu8Dv1/oUAULFRzJVwgLb0FiZofC7CDD
dEH0MPQuSowqOgy+ptzdp+1uMN3o0TI/C6eX93ldxI9ggM8rqMOrsiXlGkHn9BBOCil6MHyfLaj9
qNbkkU4cEhsPfD9Hnlle53d7rwunjZXCNvO8gtpFFFoPM6tpgE20hcpByIcsRCWaV5Sq7YL+uvF9
KC9VKJvrNjXwzqXLzYTZ2T6KRHynh4LCZShSbCJQYlC4j8cw6sY9MqyYaoAXfJI+7Acgz8GuGdzr
kfbGHbSLz75p9K9SLIta1uv2Ui6YffnkNR3lUOaB29ZI7V2PBgdsPDGpXmkUuPZ70l368Y0A0f6f
z9b3R2hpYKcbBry3qXaK6yZPGhISfGP7/m02peV19mSCBNwGROMx8zOpWho3ZEvkoBzs4DknbUjP
Pl7Qztk3KmvOSo2NG+8VAQXMQFhgwDCUgY6vxPKCJmTamTVLPSyMQHcVdI6a7uNdnBn2XeHeamRu
1L5HHBmqolMiK3nwMhIKIUQiQkENiaCsKW5FPX9KB2N44L71JkYwIL0dBodcWMG9a6xmwqa58lX+
5pWProWva1CtdUxGg4nfMukcFw6lt5oN+F0QpY0bvwhQSY64J93QfMoKn45u3t64FeyoIhfGwShQ
ptSWQA+coeE029Lc9/50G0+de6H1cxggXZYT2T9uk5Bx6oxEqLAgpi5Ijo81fa3i4QUdons/99nO
g/W6M13l79ImTJ64pZ+TZWh/HWvCRFwbMMVEtwQdS4XwC2ngU+G4GS5qAoqDIZ/uAqM5QzqebyKW
kPuanMGHsEbJFQxDs8PRzN15brBaDSPrs2j1ogXwRwWD+YoSL73WyCWEM4xwJJm9OLSOjbEuIvoV
Kig6BOx5GvKp0QzYi0E2rN1OTM9giqLJqi/yOGxAzCG4rOIYDUsE0xYorgRgIr1X0bTqTNdjs3VT
XW2NABzJAqy/9DL8P1n0hayxvaeAIWADYo0OWzxS8SXCWXKpRzlu7OJTgWQPbggRDlXTQBDS1rB1
jd47BA6rjnnCrzU6Sc11Dm1J8QXFOPX8rRmq7BUBaEmZKKLU7xU3gnPgzNOLrbB27kSJXAF9ZnMI
jVBejhnUfScI1TWaEbmxbYVQpY0fWfoawOJUdWkUXO2ytgk8aorwYvDi1zyjoT+W4HCp/IIRaliQ
ujq9ZwcXV65qqu2ff/z7P/7z31/H/wjeihsWibgQmn/8J9+/su/rKAjbk2//8VBk/Pf+N//1Oz/+
xT8uo9e6aIrv7Ye/tX8rrl6yt+b0l5ZP81/vzOj/+nSbl/blh2+2OcWP6bZ7q6e7t6ZL2/dPwXYs
v/k//eEfb+/v8jCVb3//85WEgnZ5tyAq8j//9aOzb3//03Hf99M/d9Py9v/62fL5//7nNpjK9vTX
316a9u9/Ws7ftCe1o4UyISWYWv/5x/C2/ESqvzmerXCAWZ5lmcK2//wjL8hD4Y/MvzmuibbcYqYr
+S3rzz+aolt+JM2/eaiSLO2armObFh/s/2/1D0fvv4/mH3mX3WD/a5u//8lWlP88xstGuVLxHo7S
SrmmtiTNSX7++nJHEY1fNv+t92mBkX8RrEeHNJrRggVLmZfaiMRr4XnN/i975V/D/3U49avhPLqw
DGnx2c0fhyuzUIdcnpAFSwx/Mt5nlO0/HsL0fjkGtwihTaD7cvn5XzbJkXPb+x5doXITnyF/RIrg
fPePoN5X1+PqTa30qnNe69WRDTz7zdjL5z/Zndpln3ocOiU4Oj+OHQZlR1cOMpBb0oO7hkK44iF7
7gePVXAVEIydNLe0adYeATG/GVqcDq2ZrXASoXV3HVfpk81OkjDPJ6QAEMawfd+GuXUszOTK7BW+
DP9CYtnRzheozLcfD8xJ+uMma+U4puVaynE5oD/t7sp3Bj1ISDhVhksyCCGoLBS7TjK//3gorpSf
hvK0luxcriOpTs6eqLc1UbgM1ZTTVzu2LITr4WMkxtsySB9RvHi0XuLkN3v2F6N6DOl5pDor05Qn
o1JjqtwCvM26mAPU2IMpEWl2DakfydmQoDnwjmpwjdePt/WnK0UrRvWUhaqO2d3p4axMzeJqIlZZ
qJl8IRmbxauZVIHafTyO8/M+5bSRrKAs0+YIntwASHRpxq7K4zWroFWGFgp52qoQ+TnRqb/ZkT9v
ki1MCxCki8nbsn46U+JQYekkYUJCrhTRSxh+/3hbfj2AJ5SFJ2+59tnWv1z5iXRryzfw+cU00POU
iICshgP/8SA/n+9she1IaTmeZ9mnO6xDE5WKzqL+Dnt7Z0a4Y1NnpOUmwZ58PNTyeX+4m2hbKKWl
NpVrK22ebI/pJxrX6QSDGTF4jVkX+Yb07kh6Btph/2a7frXzlG2btqUkp8LyxPnrznON3DRJeYkJ
J7LvudhhdDj/63ON7eE6kqbgAFmnu476U1eKkeNjBYNx2VpGk8Cj65qX2YrAcsSFbO4+3oO/OFjS
UZwQ0tU8xsTJtcsS3woaZvoISyNMk9nKwlyh6vo3Z/bPtwibp5nmQeppz/FOH2utKE0afS1ZrTV1
xZVFkRJPmWOoFxPhX7BS8Wijay/XIRXUaPPxNv7iLLFoKkiPU1J4XFg/Hjh4Syr1FCa3ebo3kgfD
eV4wbEBHPx7m5xuFbUllm46ibepw8v84jOnNvZdQ5SWMoDRJiYkRbBwNemKvjWsCJAniJIx+c8Is
73lyAXCWeOYyF9LSPb31ZmUjBU2XhLTtbINR+cWkGnCWDdMLhoviNgtS2u7kRvxmj/7irLEsz+OU
Ecy+8PX9uKluKnA9LjjwFD51ZYZ0PSuxl9q/+HiX/uKS4/bOta3ZOuen63uMSmxEAogc9AG8rm3m
D7usgDvyvxvGYSLC+8vlIQbd63RSEpuGxPTECYL3w7hmyQvOSpbN2cejnJ4fp6MsG/uXm++cFD6q
VgJNEsQBG2wd1NmpG55LyGLbNKu735wbpwfpdLzl538ZL8BeibOErfLDS0U+evVJVvcfb9Ivh7C4
qFyb6bajTs6Dsivpu3oMQWzXxOIZuj7k8/I3N4/Tk5wNUUo4XFeekjY3+x83RBJbmcS5QPlD4eeC
WdywZSHof4cYCfsqgwAb96k662crRlRGden24638xYHDqi2Eu1xomAROtpIuspkDEoCF3IR7JPUk
PaYk4Gns2Zhei+PHo53eKt+3llkAt0t6v+L0maZtfBUi79FXzizKMQb4DYzFPHzKaYhAkRjHCwc6
IXzSafry8dC/OJxKOZqbNKsd2xMnZ4w9K1YbNMHXdkASaCgtwHhYFsFNdt3Lx0OdXtnvW/mXoZZ9
/peTEyJghsCem+VcyGcHUWY1Nb85OX+5I/8yxMnkgPiaIUT7zo4MPH0RlRRii767bZwz/JWwTHL1
jYwWY/1/2LD39SfzH+bCJ6POUYKW1ap5CvhUncZQu8cCRsRvTpKfLgmeMdITJkuKZQvdk93nUWzq
jVjWuBtSyEpR8eQ0McZWpQ/oDq9pzj30XbgnNO/s480zT1dRzIClIxwBUgSoiNYnd7G4atI6CG3o
QaPxSBX3fBoL8hjkW5pWD+zkx4bnd9uGi2zy6eOxfzo9T4Y+OT0xo9Wia/p6XXhPHko2I3+NIHt/
PIj505l5MsrJro2GLlGGClmJ5vUay8GOlL59KPULWYQV2cU4rTOUKaXaoBk6Go1/FiYmT3dquZRR
g6uPP87p3OV9d7va1IBWtGWfztidYSSoAtkIbih9UYX9seknBDP5hRUlx04kXz8e7le7eLn0NfMk
Qd3jZBdXTeB21sTR1Q54/wrapTduTBjfHw/zy7PIlZKt8oSWtEl/vPw9y1B+H3EoadS+DfZ4Eyfe
sQSAo0km3ZhDS8lz0mA8qGEWrCk/Hv5XO9VVQjDpBa8tT2dNSeQO3dCaRKqEueoeUM0Rx2ZlcTXf
tJR4oOtBzal2CBRL++7joX9xdnHRuNwYqH9wmz2di85mXBZtXxFypS9MmX1XKvvNMfzpvscalUeH
bbuUAaidnTwuizjKCjmKek1P7CEWRPZNybYhCbypzU+BEd22NN3+D1v1lyHlj4czs9Xs20ZUr9tM
EzoP53LOfjfX+OkpfLJZJ3tu1AjltIkCtM3aL0Nh33ZOSHcIFJ80flci42760x2WVaXFZINSkUWh
6vRKYHN0mGahgUAd74VTScwhVYSwGxCbQFM6CspokKfYwbsWBbLYpqUDT8+EQbSkDQDuQsLYWnaz
wnWCsbcPnAV64TjJfGdXxteuUjjXOqA4bht8Kyz6bhFXHyIC0710fAsEonBtJNJxtVUeZvlWOcm5
pTtCzGvrW2ZMzgo55kuu8FmO431SiA3DfnZ6vS/VNx+EvS1Jox62k8ovU1T2kWK9Ty62UcrbZLgw
EBx5Xx0K4IvjnZjKc7otWyVdfGRoO6Bp2TaEXXtYy6LburW3n+NDYD2ibF3bWbLvCVcOXXRUfXPI
a+MxU/dmj0bUr48oFla2SQHb3cr0zI5JlRb5MbdMguuR6Ctjhwh05TjiMiGzuwHx4Di01aNiV+Ct
ooWH6y8Mh3NVOQhPwoPvfiKE7WKyi4sBwlI50E8GxbWYXMTK7ZD52zb+nd4iqySKwd9khxT7sV1S
RiFBqXHAx0tFnsnCU+yv6CdIL0K28dA6r5ER7oY8fjQMpD9FM74CCXq1qVeoMbrN9Lg3CAOKFO6V
mYdNUNcXbpjsYeWi4YS4H7VPpmOfEa1INDJRgv1nS4JTjBA4IolU3D7doSKOBIbNQDS36Pce6gE3
TtaO8I9L531UBAGU32PDgEZUsorK053ystvBareTo9YCb4DCAlbNj+Dgj5VEk48ECoDGpYk9IRrW
I9mSLbZd2FEgoBEvcA16jyGgiugOxsoSPlJdes6xsw4W2xBPhDEAFCBNxsdln+yn+CojGKZ6CYFb
kPgbQtOF1ICRAlE0EGrjYMa7zlDbBoInFC+8CXsfg17v2KASn/LoGwhh1JgYRngsmpAWYTo8TJk4
AiyHoYdGh8S5EBPUHD0ZSf/kZua6RB2ML3SjsxCv3UVNawuBInQrHzzSylVnI8bW5qGu8XIgbRVE
0GCQUKSGpOclIdR981yI29E2N+xXU30f/H7lY5IELKs4F1AniIu088+sOHzMWvD79uVs3JAm05Z3
SNrwVN3aiIjt+sZF3ztjpoIcE6O1/H8cnddS69gWRb9IVVtZerUVnAPGGHhRAQeUc9bX93DX7Yfb
3fQBbHnvFeYck4SvKGR9HA/VepyOqqHvFEPaqnBUpz8yFxEQERwjfy/VNgvITpJ9JeqcGpNwPr5V
+i0d3ofZ0w3XtAt3iu/JQMJPetSU+6LdS1wo0/SqR+fpCXQmE9FRTXeZX5sKYhOWQkM55uEWtRm8
i0fbU9xh9lGCficTIfg/ErIz2i2SaBwuxZbN5Ai6KJ+3WfxBSgIM0G0xbEWys7pLDAe4IbFC7CPr
21Ruo/olyauSrwf+Rvui7VlnMDdo7QfwBb4/BLXJOsswaEi0MPrBiZjC6/ydAHuve0SKhcTdwxeD
xa/nXtL7eQIr/JXdtf6aKess+hrQ3trHvEMYt6NxUTG91BNDudyZdGgSQPiHXzE+aQCBma1lO/iR
MUzX+vxbVMbaFNZbImNfEKWBiwo1MHYVSh+IBRb+/JnS2m3aqoCVhKilU7t5hZbYVflAT01/mpPO
b8mNrZUWpW76b7Ay0mP45MZA7KZhnvw6N/zRjDZ9qr/1i7bWwmCnR0idSVy82lJ5zrP6rGR84kph
XBH7Yv+30ZPCxlCeKbTPH9iIDL/uTBze805dtEMaGXcDBX4kgk07K5hlJsCxU+gLCC6kTHjN0Hxp
1RRwXO04UIAu1OgoPnsFY2uOHAoiQtKeykCciXLIrGWnJp7CO18uu7g/w0lFY8vcisFOaKs836+N
DEXDs/rDGMHcyAmrZmLYuOTHZva9glc47oMInJ6nf6W611ynKXan0i2iTRFclZxjGh509yODTutS
ROvHIsXO78awmZo3rDhSt0m/ygS2wb2VsJiGULLWMyIAU9lRn0EDQwKRY0fZaBPIIQAmJxKledSs
ciOBDTD3yGL7CEZvgZlUPDVNJN3OfqgSGmx9GHH2HYbdTR+HUzj8og1dVVTQA2kuSltf5Xk8KkGO
um8+qx0R9A2xv/qo2PBz8LmW5syUMH6vMNoNmbh12uzMqPdjVLc6hjiurmi49+lBITYLHeTGyquV
qI/l+K6mb2mKIuPaakdj+leVfmqQlQYF1h+eh91lWNyYw1EazsN4n2YecgSoWuoG3Imj9Wj1DcAA
O/sHtC8HSSel/3r7qg0/AQFZInltIpBVbhzu0/gzlvcZytUIi5UUf4TWu6qsF0xf4A9SnL7Z8hct
EJr+UG0vmsuNtqqHzquRoIYP1g2rNHqBJqSpJ4mISSUAv4hEjLC2FcyjbPxjGRkYpVM29cUOH9Uk
vGhBAbe8jeQm2I0TKuH+mUCaJtahKGHFaVySUju8AkAlWhBSAxiA9DuTe6/FIYzc6hlnz1xFqRBh
86Gt1eOYxK48vP3PH4vbDyN8ecIbwh6ZoZVtJ4lqvf7QAJ3KY+B06VVJ5g35gc/ntiSSKyvParlN
k10IE1kx5nXbEXVZ3nS4coJRBjvfe1BJb4oensZJfiEZVtjwCM6qhu3BdLpJ38jI/8vqXlusJAFp
SQZOjTHatXVyZ2d9SRR7n9j5dp6vHdqP/iYTPiSld9skYAYkajXLN02Y8ATxjZD7E3dQtxtsd42x
xdnLSQt4sP7KlQ0iNmQsp2K+TRp4d/Vcyy1hj7k7lKAFuAiY+2eoyQjqxkj7b9DJcJaIm6tVOOfH
liBHsUHHomdeBbZdInezpyoiCw+jnxiJ8qwhL5/k6j6qR6P4CkA5xMbiAG3wKoAPyB4OaVKiZ4w3
BuT8Wf82xTMzEwVoECPS33f5e9B/N/pwYEHsZ/UBPUoi3cbgA/nbasaj3k+NUyKbnrMEZiWe30XJ
VsMUbhYEeiSRXkl53yXy5Ekm1VU+OiVuGjjJ/hgd06dPZkANrrbnMiPdNOTCqapNEo2c5ySup6kf
a6WbWPoNlZ4n4dui/4ZI183A1Zvgk8CLGnJe7YD3csYnMl8YUCmpVXjFSkqEVgNDssUvpnXCSccv
FQKQFcf7OdD9CASMDnY4nGUXETLu3/RGQvBe7Qe3ybNtPhUfBn6slZkDZtD1l0h7s+ob6MCV3JPY
MCa4weIDPMSXxhp9bJO/fQTSETDjfsl0Z5bsQ5drHgCTo0SwTA/TJex/ytjY6sFRIqmkwyA1te1n
Ul7D0XwAQ+iX+pax5uvn5yXQuW3j9jVoH/LGR/1dhcsQIaRXDUtdLUZ1nVrLRcDGuXKP8M/gd7vP
sJEUIb6KEaARbg5SprveFcqXonqRWb9EVohseDgRZrBnBrzLxEmrXjMT2nQfbdMJzr8ggXuVc4oq
CNUCW09Anw6fQD8WHBLyyzx+DU2/7bWDCKADEIcza7JT6HRiIl0mahoaiqeJCVi17VXIn1xGM8Zr
P3Kr68YSeM2T2ZBqpc3b3FHeTg1B9KM0ELLXFEc9DTHQCMyjYwATfjBzQkLTAD50Z+6LRN2LMiYI
0bZHl3yeHCEUsDYYboFBWWE3yk0s4mglwJLQLjnxDG/TyHOfrsFTmvCtQvOfYKJW8uIt5cUwI3Eu
zWFb4IrP0a21XXZSZaSSpW1YbxasTtCYkEDxlosSN7ZymGQeEFM68xjyQeyUnTlZx6FS/ASpbiRN
l1oDgm8lh4Y4urB4Dft/dqWxm9EwuGIcehvbXYF1doKjVHqxqJxu2eZcj5V2tBV6JJl9L+hrJYGk
O1m4abRHIBN3NWM/oFprEJ32wX6BvdJF96UEPkDYWozyeKlM+rkSVnNxa9ovXf8tq02QDaRFhWSk
EmYIRgxydyQD+UaEMZj3qc+c6ulgJHLRwKsvWu4O62JJmAh5yuBXsheECzPTftgAGp6p5dCjjIEr
h26xUt7DMvGncFrns/LKR/aRZ40Xgb1cjbZ9tW18PEKjdgH5EZbfTYRbCyutIHCtCXycKSAwsWQh
i2us8twLCZctn3Ljs9BHfBZk2cEtTgPyYhIOWctpCIcfP3O4YOVEtSJdVLMhRbM6Jvpbwik6DE96
u07YMBcwnUlAf0DGdCl2ADYOMB03KL6dvDZ2GFnnlGvvPOFbnpqLmkusBNOzXkUriVGc1Pw0hNwi
mtzGT/JAF7pRSe8ShVtNAx4CkioBxvB0jumGcZOGuFhXIJPNAbNunDZf0yJ9y7Z8keBfr+i817lW
+yV/+qQXHoe5mz9JWgEAhGnBscF7YuTLa1PMf1jf1trdJhwjJVz6Ys/xCnU82jNkdSHFz7+KOlah
FOOJsIzoLIdQkSKbdBayp5D+pw1gheMc0kOQJ8I1P4e3IsOpj4oP4/MThdg3Kw2zOOfkSP9qkOiF
8f8dhsCClDy8DOEV8jHRjIMPgecnAA8SU/7liI8z4AyIZaIGhiW1Ms1wnflmRfxdsQ0XP1GdOck2
TOBQthK9a9Xrp4mvA6Guj0cwehBlTikZGIYn6iu9GIGEcbc28nJF6KU1PTKQw3V0sGw48utWJiZy
hSgbVKKSvY7merC3MgWqikOZIg969xAMbidv0BWDp5mIfIrItsylim6xBdCr+FL+TtdQSo4OjFPz
wR9i+QQLWxfH2fw38WSh8neC5jpEhIpZvEx/VUO66JObZ1S83Job4t9ugHbbWJuMaBf1l0RygcoP
Bl0ZbWvBP8+E4dnNujf3AQJCzjqLwEhiu+b7EqD1jv4R31XLbPpOQfC+SP/k4axgvIl8c4acdWpy
e5WXXyYHcDutk/gfwbFmjGMJKt/yaCDG0H+alLa4hwpCN6Od1VxEcOoSIgwhbmjDS9c/JIrgZ4yU
yPI9QqyXpIJpBjuHjrVgwtNV66J+Gw1MAmCvgOU4Uvwr5bfxiR+0513abRqiNRjE4M0NJKy4r43g
/ExWAQjLNvicDWlTN8hrlGeXg44KMb4J9Rt74kqfPQEKB0hKVQKdMhYyju8MUpbF/j8OJQZzj9Xp
WJC800m7mCDYpX5tQ84trAjs46Nbj8U1/dJp3kPQCoiG0iAhVrH1JI3ekw7JpjMHDjYa2I88fURY
exn5nIzWfjKY0U9u11MPUf04c0TtjtYdFIRCh96QVQFQ7STg8BcD1Wj5UlqJAFcuKAqZCkBAyO8j
jo8kbV4XUTuBDokj5nDViPhTXysAOFDNW2g/OoElJkxA9SmttXQGHRpuSRiy8WEKm/Uk+xDxCA3H
3thzGxMRMKuyi7ZOK/HI7kIiMRX5Jw2Oat26BlihaKhWA/HTJJL122rS3LQIfiqp+5tseVsu+VYS
BUcIoU7V8jGZEJDSeK/1hSsbCie34TBwArrHwILU2RTP5RN0mhhwlgtafZwbtrUdxFcKUiRoT30D
Tqh+dMrVVpHnhuEWeqKXxL9aeGyb9kK5xq84u9OiA5sOb6ji3cWo93kG5BQsqqc+Py36urUyUFsJ
MUM6tEc3DvAv9TL1v203sRdHJDH1YGYOnVB1ful4ceGN9ybByaidtbxjNjYGrPEZfuvfvU3thTTa
gOna0qhdM2NWP/RKYz7QxvFirUp5CF5lC1xCEuK1RsNff44KgzQcI4M3Dl+jEsnfXfOMtCqWSeOA
gMTzgghXHyHGk2i3tEOdcWAv0mdTdHkDkuF5L/E7Fxe47CO39xRL7sz/CwGBDGLbqlG6j61kMbjI
pZouqNawcbVmyYSOfYE5IYduDBaWK7ORsxIehcIk0miST91OFvwuprlHZDoBlBNhvVFlI7tL8WQU
2zbSqls+GeWF6SzGwrGIm3NL+CjuTV15EWhbd/3YLnDALfLPyrodfZxThJj2CohdBVgdsi313ua9
8gqRuf/Jc7P4xZUl97d45DhZkzA5W760FOm3FcbVromq6AVND2CGUGqyLzJVAUEtUU9dU+sNCaz4
yQnIZNWEoY4h95xTrTrDlMquWvMuOiznaqLUbHzVhhm3/gJ8cDXOeBfasivejWEQpxZZ/SUsymET
qJYFlwXzRKwzam3KFPRB2Ogy4z0d/16h6t21hDxI6pLU1pxusfGRMEQ9RIbC8LGL84J0tbaxmfjh
vxOATVVKQ0gekC8SXJe6ztEkQE05qqaNP0Uz0xSPvQobJ+9iJuMDLuY36B8DGfHziGfDTpp+J6wg
pmLLgCbOJEPUcz5dclUpP61AmVrHimvOr8xWf3MdOOkq6Ea7P5KZoCdetYwJjz4miNaZFK5RlA5T
7+ZSSWWkhPKEQSAphtNcWhxsZtfJL3Uqq8deNiuFNEircpSJlh+vdHo1qJ12vSFJT2JMehYEufDR
J/UTTzami6GFwWaY3KKLpLSfYSeLG1bx+stqg+gQNYnJnL8s7We6nhjf2nppCBDTy3A9TJbwF2ZY
jFk1juZ8FP1rYE6ZO8Kr+TRHdsXJmHFijCStv1Rt8f8lGDUnqUq1fxMe6BW0hPGoFoX9FPqUGkdm
T6wpsUQ6Jq8UFYJZQLiLZtSFADZqGom6UOrYT2qN4rGOWcX5mhLR6PedrHWe6Kql2HYZBkEniJM+
Xw16OAQuCQi4NoYmMqttjdrImXOzIelyaZ7f00zsZEcxl1cfuTyU7U0fpLzYhdMS71KlQnnPxE49
lqlg8idiNUk9o9IJTdADGrLJ4JqgYQct2pvDz9I/wxlxZuKfXRQLG/+gatHOiBKS7NIyfhcpzJmk
gFaSy3bOUEIFYS2wSa+MZJA4Z9HQgWWkidbTANx2RT/+Zo11jRsLhBC00nLYD4bMySk3RQuHtaiJ
y7AB2a7rKtNSrISDaLGpQieiFC+tK3E09b+AFuXWBJJ6jOFOeJrOFIQnAIJvNmgLXXKRPOphZuyW
gPNm7hRO6i1tZdAxKgcrbBWG5XIcgIIm5oVY1xCD7BrqwvLXIKao1wTey6DINOucTyH54ziwTTYC
TYaROjUISm9lWuMOd33WNmS1FcNd7ox3pYe5hpKgofEomkOQVZmTa8MncRNMAiYMXGEpV2ioCTox
rD49j7CdjGNv5y1BUHZOF9MvLOnWRsZyww7Diuano7AX1XdtTfUPDXbmNX3K9aaL6Vt0TGmnTp0I
/0YSde0WRRzBYakfSssU3cD+RBTtFKzqvFDmg44z+ZX6jO1AvRRc/YkMWdZpe5kZJf7/d2sUmJrs
uW3fBO+9ioWRAWLdLR3xJB0lRjrUJgfNklFOoY4/LZj8P7ImQyQyiy7yGL+wRIhmfVMbENRB1bLS
UsyZ55teq7KLCfqunugmZWJd7UYEh9/zYicns46LaziREbRuukG+q2qWbTkC2hcjmyNrHQUJwLEo
a8TakvLwkz3d9IjKKKF6jp5DNsBr5xRNh6+YUvRSWyntaZNUF5B7wkmqYv5GjFGzv17EZahbAjMl
AxqYXbXWp9TY8ZccqL1XzgZVVChLBAeqQ8lQtS6Jw5PGFCRhP8GJITGkK9ylDYE4qEbBVBCJj9KF
MwZhAyMfL1RoHUWVBVTbdrVkXpqXzW8RSyTgKgnvHJFgJjVHQrIONq6sV18UmJKMQY3plmsaubeL
KdaNNlVrBTQjhVEOj2yu6vCtMJk7VXUPNTQJOeVzW3nX07jcpHok7L2daS/J+CzQtRAUNfly5TjW
+B2FoexrSZuazVCH9sD3nvT3UI+zZ6Z6bD6BLwZsu76fYHfXpkH6pIqABBsSjnzjREhvBvKiinp8
B80wy6tW7/V6F0fRwii2a1TCjBGulwQsmAFw13TQgvqLV90s3I7QasFUepgzJ1GgY59sgnfFds4D
vTnLWlsFW5IY6KnTuOnqo5lwBeIginv1A3No0tEyiATfGDb1fDGgTdYqeqdOAt3NXNQKJ6enoiHL
nZViuiF6UEtVLFxVE+UuyEnDIDwRBTQCCXBp5ucclYCHW7FLZ/osefnqZPivJDs5NZxMcN5hOH0P
WkSEGK9J+tNi1XuDAdVfstZu39ElmcdEKMo2ITZoMuAINJHMAZxylLwFst1epi767Uw8WKqwfLXh
usLbCOIwIOs77TRt8z+Sxcq15jNU8cXTKZEhyGbSnyM6E26xh9xQPJlFxYEhjMZPCGVqVeYczGnu
SYezEusUy0oeVUotFZNkZpjvz4j0uCXyVMuPULw9pWb6aYwV2VrV5KpiJPhqpuWoBpLO4Cr5KY1/
zp48nsXJkCjicqWhIjQUX5/7wlO5gQgBCCYfM7dF1lRk7XStvY9gT+zWcOdW+y0JXGZz1O1M8JIu
prqVolO8ETFLNNeqbmVM2GQdLh9QX73W1h2pyRHI+ZhSD512nyDOKwMYMXIrx1Bl41Gei7zCW7xg
NSxXdUO6sj28TATqteormm8/7w8dJboyVpseBy3JqteQLqLLQs/gNgTiz3XZXMJo05IoIY9/fWxd
RS27/fwaBMo7olgGWoYv209IX+7rbG2UNyhqe0VW/VQjJwf4Xi98vGd+yXq+Kp8cz+FfO20s2J0j
HGtSWl7GIN2F+QAXEUAb8O5a3RNxspb7vdWOTotDXAABsrvmFkfNbqQeM2vJqaXO0+KfWYRn7BZe
uQCQ7vHi97M/DuomluFtJyMjU1o2RO50z6ajg7vEfsy2nfpD0j8MyM5p179bQepUPXFuobwxqge7
p6nKWe/GP2HLfNkMeV1jEmBg+ARTfAogW7dK54S8cxGBXItwwoavAtk0Re5o7uy83xllTa8b7AR8
/tQ6FsGJ6HNPnik5TPVJpbNuHFQbydKvDTnotebknJIWX93IfHbH4Qjb9KEg/0zjf2rEcImJWlu4
bax+q0Xjyqx1LL6tnXgshe5D+5iM+iqGA0cswi02+iOBdynFK/HUEMJWS3c3dTZGWH3V7BjZ+r6J
uw/dEuT9gC2q1GvIrtFQyI83K6Lqi7VqM6nrei8iwBK6h5s1Mdrkyu1tFtqa7jbRY2nPKoC2kLSS
IjfhBD5Ci2zGYiHBBU5tKgi7Mvj728LOsHqOvWbhFqif2Bx2wBYWaFlF2Pt6ox7ixbNzHPPnAeaa
eEurYY3BnkrVKfpLSYOsCa9b+IA/g8oG3TVjQnfHYzWTDWFoq7JLmct+NRmNFUlpWJNDHVQHXonc
eHQFCw41c8aGSBkmzZDSeyItIfB23G+WXZKz/Kq3G0BER01iRBhjgudThKG/xrsc6eBnsmEDJHPV
4HyuMtmfQXmsFovw6EKxHnEbP0odcEFA9g+oUCE/YvPRL4+yeGTZlZgHuBswimV9HdTBhzqOxKTr
0Z8SaxiH2XUxwZnmmL6XiOcP23wdaYO6+dRl22H4gvXkqEvmiv5YBR2AGuXc8xDJinZcJuxlpdNp
rjQLPmbtZXji/DVYg3xFOl6gbQ3pmwRKTx6PfbZLWSGof1PYseQMXLs7hFV9jehTakIVFILJFcAg
TFfScQ81Gw8q1RYkQt+eHwv7yYUA7iq4jTyRAeJnqtF1iVUesBxFCqQBDKqjtArBoLAiZwfGkVqa
74MqLnJveLVaO+b89NC2fqb1WxO4CUPuWH9YETD7W5ufnq1gywe+ldiUsuHqtWPTPcyJfPOd3HVv
SdliWe6PrR0QRph8p4bya8RP+tJE8Nm+Iiz42dmp3THKnUUgNbk8f2bgzjL/yiqIL6FZgAeSKqkX
G+wY7b2ZfUbSJiv/1O63bGsnKTRcQx9y5g/LUWpuNlnRsR/YWzHuFOsw5PvZPjyJISGC1L4HAB7K
Tigu43LrkoepEWAb5WuAr4SRzq0b6fueJMzhFlcPprZYd4e+fopABiKPaRnnEofxR6ufAPW7xIZX
JlPi0YP2eYU5B8sDBkR4JLoVJNqf0lLOTMpmwI1QiWWNlGcrpWesmz719EYZvudxa48ArY3RM6k6
jcymENsA5jPoj8qQMdRjzGkasEd99xTAgTGxIETupGssZIE+qH8RMsSolB12n0e53o0kYc/gK3UA
9bCRWbRp60Hh5InP3bCDvUDCybCq6XGWYNtxKon6XkzpmRFxoN3j2XwdyHiuom/Bo6KEG1ChzFkN
tE2+StpBjsxLdMxbbeD19fSRaEdltLew3NZGC77TaFlKUR4lmWOVQKASYy2TVyM4cG3glDoRFcZ5
AexMSmY+x1vUNmdzqb9ofKjQCio2DuxQWQMmPD7DmzSZ25VBI1k56rTsapOATupDbdRYiLL1NYX8
HIt5pjb/KHqzy9TSWfrEVVCvxDA6tfyvzi6pDGilvWPac7nVD7Gh/Ul2GawLYLCqv4iHEs9villu
JRVaOvQp1k1cmJFrGzAVpRAQp+rpfb8DnXHS585p+NEqlt5Z3Trh8wxb+JGVyI/Gpy4JoIKpaY9M
bl4yahb4FczUou0TxiFYwWSRuYOxvQ0j5F8UoqpauSrK5KUoKS/zYy0tvynj86ThPM3fW/UF2aer
BL/zxOCMxxiLoWN08peSP9dj0j7ITb+YTktzC0zd0wATLHRHOfBpAnOXTrui4XpLta+Ey6uNXTUT
aPhkRyUrKpUoETWqlbF9W/KvATqtTBU9QMpsu9qJE3GQbG0d9hobJOEPZOhcQxDOayVi4R/Hk86b
CwJzRjJXWVdDBtEqw19BaZbebEU7abrtZtSVWjCz2FU3IeSquU43eXEDFNLHKApi9uSgWov42ko0
xfXiMVPfD0sE90X2ajn0LSXaVNZL0uSbYOFgm8aNLXe7Rce5xYhhrXeDY0/RLhc5SzuSNvXvoUe1
shlMdtBA+ZPxbnA347NvFOTJ3YrvwjbTRt9HvHbPRUmtJS4LDI1R+jVlJgzKV6jRllwE8MCuJVtb
SGs7Lk9qCNDJig9tdpv1cR+3ndeMiOx4xYMugzTBJ1PaW+I+jG/QJ/fJnIU+2avUrXzygOak9CpC
na/NsHC5trtsAF6b0+P2c7c25XwXPUmhsbITgIwuOB8gGeM1Ya5NFBKpeB3DaNpbpgm1Owvwq5b2
HU81vJrV0nK/rwfrOe32TWa82+JS+vXkjZHT3/p9wf4Iu5K9ki+ALdVo111JPbcTugk31DbPaJb2
BhxcWiUHtpprkbiW9CJGnnOI05xffGZ3pArIiJCfJe2pJCgMzjkxs4fszloihW/xMK278hd8GLMj
HgJN2ANItPUG15fQhrDiwnJqryMUczW7fOrHKzDxR3vn9612UrUCBVc6CRPdjIScYw8YDrGftIrR
2g0tyobhGmmE/63ZXFHqDqfFMw/lsfFyd7yADOaQT1bLRtmxPj4EP3m9JVjWhr1AEPyaTCCO/AuI
6m23Hnb0TDVfiTahfhOxA4EZU/KmJGCFCeGmPbExoDg7aD4103NifJXe2xtVDZqqdAUv6y1XiHBZ
1Xts9wABz4W2DZMTc7Ekd5/Z7t1OSQYWholTJt8JiPG7KbzYi/YR96L6Z+Y3niVcZIx6Q1SH4hC+
Vpd4Fz6NCi/mrtj136PkMI2El4YM5sCkdmbDyFkGK5xFMS/oOvHbr8KhM9sWTvSgiuMjEfng4Gu3
e1SVE955TFh3PS/FyavEVmEi2MKt79mhNs2fPX2V+i+xe+b8Kdu3tn23l2PBt0BZlHmKve1juNRw
js99s1FINoUgNb2wprENZ9J3bfBb/NFdqI1HcYCQd2HN2L9NhsNwSQejTdtUrStuR5UhG5JJ9oDR
VpCFhPIOLc2yYYsgJq8bD0mPJLT0aph7BPS4hgfTTLNfCwa5pisYdzioA0m1sWschaRpgelho7lC
sonulRhianZCSBFjhGwN9o0bvEqIJd2A5uMl5zdx8NTg+R1eyQfYEz9Wf0NU4ntNIMzv+p9JNDPb
1bUUIH5YGX7sDN50YMdDvBh8dIY9tyjdarwL1WuBin0h6YTJdhquSRNNcSPw2UHXgn5mNxWb4VZz
3+f/zPZQP+/mdV0S88AhssljtvXngsUBL08azm51ApkTo/tD/Tt4/MjTmowxvfkOTJ9l/Ai9hko0
WTM5EQAciw1V+j5HV0sXTfVKaluMxM6dXvSNulwamTwVAo9XIRE7W6Ds/U33q920Q+RNhQLuHelj
pPsKlzV/qbEn3ox76AXvPDDTngiUSlnLj8mi8D2wkzC4wLvVSPdc3Trk5d02+YnEaqSJexpLSJV/
lUIHbED2TyTbGhmNfG0sAKvrBIZ/ui6/GcLNv3LsqR95/l5+WDdk/+I6JrzYR5X4vRF6PqsTv5MP
cBaU3AXjv+hr0e6zxE34PbWV9htdOObJ2x0jD305o5f507qHyxoCdnCsOncBhUjMAluoCLGR0z70
s62u1LPi6j5WjQPnCCU3gwbJ1WaXByklSBAt8TWoKWm9Nnf4LRRIkektaL8NdDskB/P9YsljMr0y
Om5KcE+r5zLtX0JI9rTqX+IXWgqCqXL7pNUe7PAgOBAeW8uvXbMV4iMKfTITas5Btp8ZkRCODbKm
W9voayYqb+jr6gVWZCSvtDd+GZTPNZoI3MY8V/WFCWTbesrR/KBxQF7e6Y713Zwowl7mZRcyW6RA
LdYTci31ZOaXDA0wTyQpfHrHXCP6ofHFf9iPUCVJR2CA9acvn/b82ZUn3TrZtad0H5GBtj7/KkPf
dpL9gnxsXg0baDzjL2t7lb/O03H8QubHb1252W75JjcRlSVrDWkjALl+SFexTy/5W3sljHD+DS6c
Q90OvrcKOZ+JhVgpjzhbD1yo/FcOuRvcJcyLCVJPMJxwKXyb9NT84SSBtJvRvlXVleTcePCobYq1
fpOxvozwJVf6UdlntLr8Q5JWTN6iNUsQTqU3ab+EG2WvfpShy057A/w5Yg3H2qV3BiSupH/lf8Ij
FzF56XYpU1Cm/As5569Qj9XmZUxcfkfpqzzy2fhQjLu910wHUnfBEU3wIzz02bUnLpvwxiySnLsD
FNB5t6gHhBZN7okdx9Vw7ZIr8ZUSDrgMbSl0gee7yeqaTdzODLh+jwvzVMNpk60WP8bzonucY6iQ
NHCi2B1O7QHgm+FU29QFat3uwnMcUu2t2u/lMX+lkHeP1rg2/uVkwRIClf9WvIBkcqFrA9JFJm//
qDg/hrSA0X4nqxd3oTsPrmw7Kjg3C6wvOouk/4sYOW0yccT0myDxeJW2jac6YmduCLBjXpT4wfgP
SYkquc/M2c7X/cbH03qwP1D10WkO/yr0CMqrdmy37Xv4L/hKUfsdpE9W+hheV9on/Ev6THktvYmW
mdaKQ3AmcRqAKbI+x/oZf0Z7pyvb9DXZKXztunDDh/rGxd5Pp47iVqwRe5Dv92lLMBxX6g9b3fYD
chyVtcNUdc/L+T4wY16zxsIf4tb7Mt2Ej/jF9CW3usBqzs/8C4B3z8ZyHz/1sCQQb2dYrgDCNmiQ
hvfFn92a/I4f49T8iz/bg3RBu8ksm9viYHO1JqNXb6IL9+oVPe6JjlR92C/5m7gb7/Ypydf8+fwv
JkajeFc+GIkN4kw9NhPGq3DHN7pnBxdLfYE6XQ+uqdJWvdKIKPZbLvZDdy+QcNrD56Dv9PRa1X4C
iPSZtWjeerp20mNozldZg+zqVIyVY7zL1arWfbT90+KP2rr9j7rz2I0dS7vsu/ScBZpDNw2Gl/fS
nRCy9N7z6f9FVf6VEkOl6AR60pNEJnDzniB5/Lf32uoy4lIsveSgUADmS0Xg5CoCfVDgnnLVB6eU
gGFPOJmPUeNCYYPrNadg7EZ7m2l/pmvj1j/Rfd4aphgOLO9N18rLrmaweCDOEu7xDfujmnR0JoYG
32MBsiTNdurUfbPUvNwGGrHcpSUuNbl9lH19l0jhxP5lnmdPIEIFQUG29Yo7yO+LKjXOA+ldId9+
tOhJurZ2baKnbfeBQtuiekgnpQhCXWNNMrZJhmmCWhBj64fHXyi4Qslc2zEGH6kyER6sxv6qsi+H
8sTsbgJOGaoj2xvSBhasQuXLJIwcOYLQGcWmgyhR3kn9OV4YKj8lkoiWMXqiYmoGFKbvyBz0s8v0
ISCgnhVD/vC4IZDVRdE9cLaIWiI9V2yxfZecj1MtXfd0ANUkc7BYSF24TxsEpiQ5FnuXMICWZda9
ALDpWech6slmH8EVrD8/JuEHN/lbRPfpV366QerDsbJpNmPCgSBvVn6+ZG4ZvVXL8TmEG1iRtIy8
LLrWEJVzclTuap6bECVrVzfcOiyKq1xcaxrz1qp8LGHu7lmAGvKZsM46OqzPBLeUexnF1oXKi+KY
Q+jFS/XIEW4oH1v1gv1NN1zmBXS7Zc2tRfWH6HFdOTHuWgTD6llO1JNxar8PmlM9oPGkhp4jrX2C
obwghCGSmJ6N04Krx9z0Ifc9dU28U6pyEcUa5Lp4q1GIUJ6ZWokGlN0PjTmeG+zJupBeC+k8IWoQ
MVqVP2TPoll13W5M9xliNWsK10gQQwXlmWhyQjg459yNnKVqcPx8DmJFOAxja+rXk8BGd+r8qUD2
YFxFnIuLxfBk2KvhnVFP1ICwlyP2kOX4hyXLYjq0diErkmqQiRUkOx+vA4Gx9t3AsxYbFi2NM1qL
UotAA4hz7AIkO17xCCJ+r7SdV0J2vHUzDpvwAgPuJcqCWNuwcfp+KaoTAVUT7xKJMOScWWtXuoyD
TaFs7OIa8UZnP2bjZqoap2fdcMcJn8suGbXmw0h2I0W7nFxmkW4KenWNQwjKpmfSs7l0lhpqBhaX
oMWNmcVOz4WpnqhUMDJ3WeT5Ra8FJ1HW4QniFjfX4npJ9CrFF+0REeRJ2SoSdrAmPxn8QFmDBF2O
fuSfSiCFH3UpRMKP7yqWKd/V7j6yNS6MaAThUCBsNpIU5zGXoZVsTGs4UdGzt30lnZhVU4PkBw77
UoZsA0IzeI5IdVvbckChFNNbH2rWlVsXgb4FWsyxFkMD14KFpXCJqclAYheGDv+q6OvxqWo996kP
VTTnHlpJ+r171bZBvMlKvdshDCJSLPHzfeyq8WWHePzNzy113YxZcJeMLYcOYMtXSt7FG2geKDpl
fdzrA+KSODDSs9Fw+52iyVehx3UZOZD5owgi91QmvBelS2NS5QSL1Q8nBsEmxcKrmAQS+MkbCCfK
cKGTiTcQEiFpp5KeULKvS0/fuBCfbv2OGwbbx/tUQfjgQOF1A1uwiJC0IEUeQiBbjCvQJN2YPEkL
P2DaUlNWUAyqoJ6x97XBcEX0YOKMU85mJMfmbUEwwGMcqR5hNiFK0dBIyfAwy4rqlM9VvoHJp+78
8a2JTOlURpO0M3C0LCUlkxDohjpbzLRCTobCE7Jc8ZH0YNy5R02RoEZkTqNDlYt93ckQ5fUkOevJ
G7EodYR1tlWaIjZ5GsGwMczxKQq4SA7HTjvJhKS4qOu8fItCmyHlq17Of1OiynyKZ5lRxZvRchXO
NF370BgTcwyK3hW3YWxEQi4kDb3k8sLlljUwqZONkjHFVKl+SvpO1TfL0ho5xOW+ubLqGMtDE3Mo
rNLh3euwRLayZ5xW5HI7Xq5Ue7X3cVqGCnmcucblSu0mkxYLQVYQE/QB21i+rjqdTVEgrIIJpyzt
6awhcYOpKfnADi0wmv6xQsZQX3iqVqjrUU2ihhNKXhFH1Wj5wkCJ43RTHJpvaNVD1iriTpGIIsCe
YfZUpwKPELTSRSxb5MbGiBIS2TP0YW9WiaVQckX3kimpxCzQx7j52yo7b1q9Po1wdd1rdWhxaNeo
WI9tirQT6HJ+KgU559MmaxmKuWl59lL1YuKGE6FitBiEwXnbd23pmVRBu/qTq30Cq7Sgm1B1G0r5
xMuSxt65qQ43vC9NpK++3SjGPZkQlPgKWU/1RWtzg3iv8drZMhZ+1Z6pxZDbezI3m+DVHHpufRLb
bFU2xLE7FJAWUmq2rgVql61wmlstiWRCwV/nGYHerEKz1oOz0LZYMvzEmjp6Fmqy/+Y2Ba6AESpr
80TJjVL6gp9mT9tWX4TYhxBZSQ8pZBOL6aiU9fPBbSk0dqQlK/vYTttsK0TaZ/fEGqAgI61z1P+M
rHWsoVHWjhso1Sz2vqcgEMKJ1WRxcWalI5EkXB+hAKG/RbHQ3YGbg7FX2dVnQA7l+qkLNKGlrzH9
W1Eo6FC6shQCRM1O7e11i9eEcNhM6SoDMHbUYSsz++HWkPqSUBcFSJBHYgNmqwBv9Hos4mH7u7t9
jgsgo+UTXmUA54KQZc5gBW1SSMhnpiNQ99DDAcZDv3ARMKTjLTlKv7c1t51PbVE0NRRDlalsihl9
Qu2L2hborbCdVQ08Imj2epH+iSL9dlRaEtzweKLHJe645Ez3e9tzNsFn2zosTsE0rMn6BBb4wmTx
gW1irh1KJ8hjTiC1F51LkqiOoEvmPv6pFR2WEwIHdD8Hb9OrJdbWmLfZqCEznOetRtTsmWdnu8Dv
j7GDfnomfSJaAHoAUjuHIeSaJpPtAGiiQZ5mcxJuEuPIa/vpgQxZt3WYkubEXfz+2lqRpMDTeG1q
sBPWScuJOWZuMAmK/v37KBO54Svta3p1CE5tmBlC51+nh/3ygfJYFYmKBpNdtLwSZs/2m/sbmSgJ
YYq13nY7dn4L0zSqq4gVNKyG1e+/4IdH1dn8w85QFEtwEvn+A8JeQgMc1yUHcJnK9IgDYOVVnAG4
uvq9pR/GgQ5/RBggVwkQNWcvVTbDwQPmWTrt4+QRGLOnIj7R5Q3atbWl7wwlO/Jyf3g0y7J4OHoE
9NX5owUlijjZVYAXV366jNA2P6C7xaKpphZXgtIxzNMPHRMWHkRZg7IPA272gGhXg3Yc6TWsVbjK
ZRLsiLf9/SX+3IZhwMlkPtHl2efSXUwxPfpjxzQ4MwMznkQ++KN/b2XOjKFX2ngF5IkgiOB3Tsht
MKJBluDNSeAV8CkH6odPc7838jmKZn2fVpgQAf7a4HhnZJpaLmUrD6fyi41tN/bJV9cfCuQMStfu
LDtejpy+pAr/IHJyRBQIIfyKOmO3cWsWlWpClhNPZkaDy8Yruvj95/3QexiUoAWBrpjA5GbMFR/9
IlrwpnDcUkm2aNPItB7ydJfmSDulrC2OfFlljmGaoCRkkJuUyAS8SH22JoFGpRxYMD6YtREScwOR
ULNXKMQO1MGxOBqldBGaCqZu6g+/P+xhtxIyO0ZjAswy3vVZtyIxieA1k8sATbeuhdlcESpw5PkO
+xRNCF3XBSPShvL6faIpu2xsDPKmHI19ct5cVny6tLOOPMg0xr73KdYF1VBZ62xd4ct9b4WNxpgP
OfNpgVhGtW7YmO3rJFs2Ye8YJeUPcWxaU7R5k+wgNKFMOCcdqpM9/aQvU7jVGYj2TNb3hiCkhe1r
W1Mr3s0xgH7eXhe6/lpl1bbgNiXrTBKJpUfyYDCq4s38/SMebGqEwcyqqTL7DZiY8zccYTotexTo
VMYHNIxPcGEXIiLOA/FmNh75nAez+dSYztwAqtdkLzXrrTrxAph98CkBOrysTzjSLqnzPNSbf/5M
05Q6gUZtzTZnozA17DYyUDo4cpdGQC7w9JrucJ3r0m0dy2ycuML/vcXDcciTfW1S/f4901Qj6NPN
cccF6MqyD67F2hgfeNQt6vyGbR43F3fwR498vXm78EwFlCdGIZuOaX6f9aNsHI1BFWSvWxwz8wy3
tuGeK1GOdfMsRRuQcUk/2mvZ/2tk/r/G2/9/BK5nc/jlox+Q68+yMnt9zb6y6z//j3/D6yXlXzIm
FzzwbIfYEIG5/T9/0eslxfyXwokBqL0JGnuij/+Nr9f/BY0WqLwqMw9M69nf+Hr5X+DRLdDJTLAc
BDTtn+DrlakD/j3HsUVSGAe0r7DTZq/xOSF9mXA6uefIr3H3uFLWlBi3E3joUtmMqxpn3Mo8Nh6+
b1H/ao4BMSHWgXLPF8KEQzSz+vhCBXPpO1hTKZknO3Upn1hH9qKzqZSmPoF4bO45J2nTPvH70AuU
Ro45S79wil6Oy8qJoiV3lU63VFblVXpmvn356pf/fmVfyfw/tmejf5U13OZ89NnsIlzTVcPAfNYu
gvP2FKeug0L4z7AeV/Eq3Rx9vIMPxxSmcwfFdMlnAwT6/fHcIQ6msz4fblgpy3AN4UksKS+t5G24
0Y893DRffOsmU2vCZlsBftqC2v29tb6OMApYiDf2aKdW6Rp3loMNTDp3bxHWOh4VIzKB7oxzZff7
a/2+NExf0WY5ZI3nn8JiJH1v2ETB76fS+IKWYFttok23FmtE6UdWhtnR6bMZgx7JFnLiM3OK/95M
hcqS7f34IhNzUP1Bj+XoG/rJn9RxjxwkDkecoJd8aWq2JPShl8SRPb7EO9XxJ5mIu0QNvkGnjCN3
eexQ+H2nxLAGyIbIDro1C8J0av/+YETYjUmaDe9ExwnloulOcu/29y90rIVp7/tlBtGrAe+iJr+3
rc/F/06o5wJV0e9tKD82QiKFbGsyUvr59l4b0HbFgfKubpQ1tc81Ep+su4IXskZcjw5IX0KUoZpQ
rn9v+PvG/a/X96Xd2cP5g5mZOu265o2ub4fiD9doC/YMv7dy0Cc+v9KXZmZzlezLgCZz5T3c1bsO
ecElU8eZuRdb5AYuTrIjr/PHt2koTL/TZuhgFpbqQlJqTXkXxqPZAF8gJqrIisU/fyj+akvjaoVV
Bkb3946Bx7gYTFV5r/b+rtyla2vXX/fOsIRJtz62sBw+EftmEwKzKYMbN+bTRNJXpSyF4kNNR6fS
bySc2oH+fOSBpkng6yTIsX/anII0Z85Vset9fyCqML7t6+pHvUTmiF56i7x9be6plURHH+iHLsGC
bHHuYIXXWcBmM1LPERdNdfPartOduoIxtZOfKhaTbG1TET8yy4qDJzPZKWoczjkqGiyW358s7LDK
ev3walD0jcI//nDk759Rc6dx9L2B2Tjqdb+R5XZ4RbpaLq39tPR7e2QzOOWX2SUiuqMv8JPS+u1r
sTqyYJEmwMtTwXR+fya/AYAQ5t4HbqsAxWG69vbB1YugfyBJ4Np7Z38UlDMXmK3vyr20PDbRH3TJ
Wfuzd2o149DAIUeV9yer7xt7H9PY7z3y4LPNmphNG7pkFmKgiZyDvZFjMRqPNHDYC2ctzM4RCUHU
Llbtd2kbnetrvD6UylEELJM1dfbt709zMNfq3BEJlkaZ60j9gH3bFYlXVglED3Pb9/eNIF07NJdX
vzcyOxnRE2nFIp5DthlbMFxn3aINRGFnvDMwyTvUFlt0G6fsdZfHwlqmdz/rft/amb7dl2UR5lXA
XZX0LnrMaFqHjQGBD6WyvWVEez9Vjlybq+qR9mbdDd/14PuZ98F+8MOm+E3dZwGN6QRP0Xool47x
2O3yZ3eRraFxLMWZuzq2SP/0/b6+2fkYd1tTNmPvQ0xyq+i6VRA+I6rQ0pcjn3C+GZ1/wlm3L6mB
FF3kfXQOQlxiGC+JOt1DZLiLNkgJPvIKCMiyPfP3sWMf2ewcbkRm3Wc2IKKoGHBEeh/6xVJlr1hs
JOfVvUEJ4CTLbeocW6l/msW+daNpf/ylG/VhUQwS7WF+8s4RnlTX+YVx316QYbo0HRmEI92ryhfS
VX8Pd2XlLZsjc8CRjixmlzPUsLNc9byPsesW+riL7QYR9k4ePwr96HTzw4T29Wnn5RgFLzDp8n99
2RXJ62cgdFglgGaeYng4ujs+OLTNupKYRtWX1ztk2b9HTXwa3v77a3JCXJM+7oSrYHlshMwPM7PW
jNncI8tFQBiV9zFt85I9KoANUcYb89hie7BP+eyjpDTo082+Ot/zt0ldDbUtv2IccFQHmfmduVL2
4TbfGEfw8/9lOPzd1GzM43e0es8q3vKlfaMmJ+nOXIdryYF6lCcLn9eoLsB0HXnAH1ZWesnfjc7G
/9DLCbAh76MeuJJ9CoBv5uGxBzv2DmfjXHW92BgN7UNgYifH98KXvW2EKhSiSCcqgApvdtZtIm5E
5ejx9/ntv4z5v59vNuYNrO36NArEJkZRjeZwmsnLS/aADPng1t631zkUsAVprLfYIrbySbU98hO+
1w/+d5X8z0/4XEW/jAslxQQGUOijXYeXWKV8cAyrbGOvTCc5LXbWur7T7uVts8Wi5hyfcv7LsPy7
+dnm14wBViksJdWqPo21BTiH6UjeQ7Je6M8gPbz1saH5GbxxuF7/3eRsJhCjFegDLx2B7HPYOjK+
v712gq0ApPBKXWMqw2MmTuwdufCrI2/7SGf7fB1f3rYrt0FdMMmHp4JdiY7VegN2bisuvZ13ae+1
lfpwruzlJTW0ZXWSnfze/M+Pzh2xwh5d5bJsPp7CGgcV01J0D515YW0Eu/NwqV4GV3jGFgiRbo2H
4Ojc+8MoJuWR05RFOpVgX/Z96o3MpjASUt4V4fRyd5NrFXmx/pGO/NMG1iYxj1ASJkPSQ2djqQRy
Qa6c+T7db2Iz2pQP0el0Sxatsau9HXmRh4+kEMlDyYurFllQOvn+SFpk1bD9lHfzBhU5l/oIXQ3H
X3t35p30J7os8kUJpnxz7PB7eLrSv7c722tiMyilylTelQuIkcm4iJfeHq3aOQJu+8r86G7SDU6j
3x/252elPkYZnrTh+fEKHChilEp9l8czMOxp+WIOV7+3MH2a7yOSgCOEINPlOcXT+WYgRuYS6j52
yZ23Vbb/t1d/XD7/0A4XY5RKKfFxITHr/kBvpLofvOcoHuzhJCpd1T8jeDSDLRxloCnu7TYk6UAP
Zd91tV1uJEQ+PQqzDRvoIYlubGItzKXXJvWs+jbsNIn/M8ntSLJ3tZ54AyYQLTUBmBhFZRcPuAiz
GL4CEqh8wDKeSXJfkaPepUgDrwHJiKyYRKsTlbzNayrGa4N4g6Jdl1HqlxjA0qC6LZO8uM+tvg+e
MqUK65vMjqt4NSRp6/4p7ELHAoSQfHCGVGnVTR8ZuG28LLMCDPwG5OWMKHE8FUoBLjDXsT+vM02p
MOVWWOeHVsBU9MxASqBkStrOrqNQR88qeWcFudP9mawCJgZpaTX+Numml2VlVh5veIcuOEiwW4sC
rNAD97cVPqVygAFsjeVzahnec5h0FMMrtY/PhDxRgTFEd09FRwnd6fJCAwIsMd3qVVqs41ggXtVF
CoaFDwGgorLGflwQUpvu4xq+O+X+YBspWYo4ts1Dc22LAQekn8rYpRojLs6jobWCTdLWmoViECBj
Cqif5QSm+LiBPZ2iTh/Q1pZYqu8GRUmvNThcW51rLYp1op+IJ1qOE0LisrNFcloSS3gRmIaKxjiX
ht7GF1ZnTGf8mNE3cPHFcSUQqfclOMRAqWVctEFclgt1hHhBzJuWOERXokOIzNTQvEXqJ5ghfELO
sXpUlk08iB9O0kkq/dfCK8bgnqwvzGe55/dgB9oqqXaZ4SdXha8iT++rqIiWlmiqtzHVIEsHqfVu
mBkfM6YOgnm1IW0cYpMVvjTKKN220uC/JqqivKKI8NxVb5oj+vZEVgIHfI5nLVpZltxl1ykS/CFe
CiaarlH2gRvmZ6XZWaAy6lQiO/EmbusEVV+CXFKCTZSU6qlL1HZQL4ZeUvRVqse+BdusKNw3Qkaj
5BLImmdfJh1Kv2CtZi3YZaeXrKrdFrXiQgL1kyjZGpqPMr4qlNI9rc0sIvvbSwSnnDJQ0rfGzZUn
QbxScZN0hLi7S8OuJEgl5Fzg/MnRNWPErdpEXSqajx9LNkc1u6h6vMMXvVLb2npIozr9cD0q4UvU
xkRIlFXvaug6a9NcFIEWQHYOK6y6WlB6Bskp4ZBdtBCU41PTM43m0s8CSVkxPAcT0qiv+48wk33d
EWMqc4+bGBDJ9CQNcTt0RaAEN0FWWPpDNlQ1ZLOhQeBfSBKSf6kE1OOZIEpdI2iCfam4nKDLfMjU
baVmUncplL7WyVLxI5A8wigSdOV1qN/KmTI4SWqVDKFAHk8rSwTDpa1H6ojjuTEeirZJiX8PPa/d
yswQ4oSzm4fH15N73Gk6c4XresNTmBn6u9zK0AJkCJr+kz+GqjrFopETGbcRAD41tgAdDMmoNdsI
diWOi2h8K+veBhGvqWmrP4DL61Bwy41AnKpFGBbKzG80CMU6agpkdnld13ykMbGjh0zW8jh3FFcy
uO9pegMnA7e3eIwkCfeEBEe/h0GSABaVkUJU4C7JVdmnNVfP68CyugijcNg0a2j2dge3oNV88pPt
Sie1JQXMyqeyiaQ3vfLMMwdwopE05rBVc8nCO2MbTaniCO6iEFB5k3DGjclXGUo3xeRAwl3ePBIf
HIV4gaEzwzG0e9FjOKjxer1FpUizhUHEmb5027qWxgW+negij2tiUsGOp5iEG9tMKyTNsUEyidYD
RNRGD14thpttSo74wjX5Uy09EZqmsZea/HyEEu666XnjmTd5HXQriVAC3GTYsnKZQ0hvBA6BQ9e2
Yp76KpJTXZVu07Z30cID2+g8i71UpwB7VsVWGutTq8n9G13xN26VvBDX+NGZMMIghdoLOw7bU8UG
14TZASiCpmQ74vcq8m2gDy9zA595VZk1Gbr2KQJl81oqiztT6SbR1Bah+nocEhRX8Ft7/cLUm7tc
glbckEbkhIpx2jEOsCj42cKe1lUrPw80jYpsQpDEaNfrjJAXJgYX5LyInXrMNkkAXrUxted+qJ8q
RTy2zQCUV1qm3KhRMJPti0ECnS0MCRRJJzPWXO/dctPLBuad1GcvLBtneUCH7NUKN3RhSVurHa2d
KqrrogEHo3KRvx87FNasrhS6k3HfgGx/UYraPQ+FP95EXaQsLaO7b/TwUipYrezaLtcSaR6L3oYz
1mm1vkqEnJx0Y4FrLIyKlZcZ92HDfqCxV5nSnOeNsZMDdJCmzRLWDDGD0DXLd7toaqeMJGUjm0W3
UguifJeWNkSPVSfH+9ZMn1y38goycULM+FZkOVlWTkTtYp/YZfuWjaEEw6pQTwIlMpjkokrgDDMD
pG4NyTuyxfMZhAUnzoA14LbtQspIpqsAMVBrWbokJYPFALOHZ+PnjPrdtN4xVjLhKBXo4W6wofGG
/gBwyIpFRjBDN/xJ+x7alfCheZaTW0B3KXK7pA9wQ0X8UtwWSxGnd5WMcTYtAvhFIcbD0sf/1bC7
QXEewrTwIgGKC0CIbeXZIsSl8KhrfcOlaH5t674kO4VUhouyJfU9zDz6UaFLulgbRVpLu9SGTLQK
tciFM9VhYphQ3PjCCvtai/qXWgEJeIJfw+j0RdoWJUY9018SY4S10SdtUfZj/6HRbG9HNFdBylRC
MtCKslKFDDKLcDSncKx6+1k1kvZa98K7sQ5ejAGaoS4t+8a6qpVqlfYGj2+eccu79eXbAnBMbLr7
FBVxGxNYMla4Ym1vvG5Mm7WOJIAux0iYCdUFqiPLK1SRS8KAnz0s3et0mPpDKN7G0oJPpXs7qRBg
sqJhn3QazI1cAevlx09dZ+0Ik0/OOyPZxBJTxpiY3qqxJqIDy6VKrHam4thCYCwTl1ymBhlfVrht
2uK8JwhC0mTcbURrOh2CaODg6h5H3x83I4LDgvAZNHg9/Fp1DK9ZGU0XPygYiDD6VmwSg8F29E47
LUrpwcqV06YCRzjUuQwetqFwpPg49cIyWmlVd9mYIIhh9J43MOXVJoVRWNuQxCJZzQzwwm2+Y+bl
1wRJALZdsbZJaRYfnZxqjjXEdr8wUgtLnuVBGRAkmUHKEeZeQbXZhNl1bAflm5GNhPTBaT+zWu1x
hD01LGRbmI+wGgqnLgCM8HT32dCCmNID7N6hhEe2k15lNucQB6LkPTbSRGx40ngyKCEtkLKzNHdP
jQqmVhmfBSS/srg213qPeFSPLtRGJGRTQ9JOsvHS1DxtWXeBWIe50HdhGHiXpkL0ZC8ic6G3KOUV
qVM54pr3ZmsYyxFIfRhppjNkdsJ7iNAAKLJ3oruQigs2wDuu8t/aoYn/8MO2LKkvQ2kqu9Ej3phP
g0/fKkr87kFxEvhajYmIuaVs1Q9dwjaXehgghFIZROzxzYBmTs+Lu7uG/67hsGZL1MHTRZMd6QtP
HrEpuZBqRK/iibdCiBg1UImqfmCCjjix5ICzh7pZmiIPV9wqBjtlwEXsA+jtMtZpEXGwca38Na9x
ocNT5aIoqCE3FMTHK1aX4agjDaWfopRU5htYEzJ5YYGxySw5uQyMOrrXlMIsHELNTAzH/nsgjVjd
9AgcbaVkUPFdSp5FVHtbzVW9tR/k+UPr5+0l4bCExfRhTIpKH1fmXVJY7QWzUn5ZRGl4nnmued7r
rrTNlAgLEAF2ya2ip/YmDJF1ykHXrJGKy3fwKdNNUJfSBnMKvr2+jjFESka5FmUGDWbE9WNDmXMQ
MEGW6AXxSWbOPqiv2mWbDvdw9xi4newDTZYefcUCd15NMDHY+EIyo1UJlmhZ5/2NncUnadnd+hYb
FVFl/taH3Bg/VhZQanxu8KICD5u+yCuv2rPfVFQnilutITLLLZ8DN56mAr8Cc633BRhxV3Uy8tE7
zppx6b+rmhbVl6nhxVd+L1xWcL0eXtMxT970jMQ+RwU1+TkBC9Pp2Fmza2frbkeGt+z5swuptjs8
vUFGPlKU28EbMPew3neVVHinea5yJpG8UBH0WJu2U0tBE+GUOf5R9N04E/07Mhl8kJo+eYGS14UV
Rx+vxlFqBa75IPMh01MdfXZ3V1WWFWRLLv3hAy+8lAuhXSxLgTquo0RoAIlbl33uvgPT65PRm+Mq
7+IhCk8bt5H1k9IeBnXvyZHWgHcs8oqOJ3q/rwnoKiqpP5UKLYghmPrc86Pl4fDGtUzl2yo2t1JI
7HpkqknR1tfACm5HGhPbXG/S5CRHBgUOmzRHAgUiqwjRyAU1ZwYwpJEgvCoSsdm+tUpbcCvJPi6s
tlIcZum1ivPsT+EaIBIbrw7NV89sRRpv1DjXheuUJWbkd3bysvTBMUUvk4UqJ2N/FgfEIJxgaRxk
5v5c615qjkfnI+XtDhibgFCDktqbPJm2S75Tb1kk9YQd9rWbsvA4oyBCTPwdG/KsPyvZ25s3qupL
7gtbKxT31FZg8sR9Gk0syEFSzgoiRPSVhK9byGCucKfeUjlAjZ6hEZWu8iRJJh8yiqVVa4LUum+t
RgJHYXZ9tWExbwRebVzSw8JW7KwHa8u5Ykd8mBl/9KCisR8yx9rdi4x7sHgsTN17g3iVitXvN0U/
3PLZk7bpP1c4s9v6htBtk0L181QR5IyQr/tt4MBiuW+v/dWx69rDItVksFGQVRkc8A/EEhh8y5BI
lj8F8TRkgzAON0ce5/BubXILcBmF5E471Palidq1bav+4f79lZzda8ACXCMGGz6iBtdnI9bR+pgE
7rDqYJi6pqIGEhqtIhn7fnlJ7k3VywIIwaN3rq3FKoRyvbTPxxMoCg5pDeeQkEYHQ9ECyqkDSjM7
8hUP6sfTDwAUh/wOgSH30N9/AHdQiZlE4XPqX3f+u6u+SfG4tEf3SKX8sLPM2pndloqk6MeWB9UX
3Yrt7iJcWktOl2skjJvs2P3zwdU+jSHVofJNNQ5F9uz+OXKlIhVW9Bzv5NVw569thzNXhuJV2hGV
83u/Oeg2U1sMBBwmyqQxnF1kyqjoA4xdzxm4lbBs4UTG+yQ1/3HvnDUz6yghFEijIntEyc4Ib13j
6X3Qru3n7FEhUZQOMlUp/nkdnEYNxH82d7T0D2t69i8lElGG7PjqhhHeIXclCEm+5gRrvkzVGQI8
5ElXttl2C/stb5bQV48WSX56uahQVU0hNdk4UMB2XhXhlu2exVnswxpcjKcAQS7cZXrCmmpcaDg2
FiQEHOs/B5fgzDGTB2NSgevcacy+qZmFYx6MzfOn/rVftCfizb4GX5eSFOLEH0T07OQl9yRiyU0l
NwGDvfy9UymHw9ISJlBplXePkOpAsh3mSaXy4HVM6vdSIN06z/aFYyYL7To6HYqz4HKqlpPZc6zl
w1fOgqXY3CHjrJWNeXHei+o89WOTbz7VsUEAXXiUQAUToLJSF7kTn/3jqd343uJsCioj024xgr82
3bWUwlNNjxRNDis1swZmc08cjFxojuZzu6acvEovsrv2RL/u1oqDhfkmzJzs4cjnO3iJqH6nIaPq
KnYSU55V6Cklh37fCl6iHTsD9dP1pH/r4NbAlj+b9ITyg8GB9fJIuwdVFVPR6DPI4fG8Tobe7wMW
YYXIO5G+Vit3U1+Ea3eZr9oPg5XL3MnHqvXTKPhWKqIxQXuoTSlHqfNZ1h4VwqvK8jW698EEAgta
T9aC/EG51jbFjoMASEK2t0///BnRgVJ7E5PXTZmr4lVJzTgzVK/6xcBKQtF0LXbGhbVgkdxqR17o
4XfEo/mlrVnPCeIwBs5RvVYhCQ9Ku6yn03yUrP7hI3H3wPfCqWjCsWbimX02j+OFMNCLJx/tciq7
fdbdywX3bszqxxasg+Hw2ZqKywzbsknfnI03K1M9LgrVd67jl6qDSn3ZLlqnOM2vp10G5K4jK+T0
kr72k8/2UPBa6FFRPsuz2dTmGOIPafwRV7sBnIPMJcuR9zctfvMWBA4QXh8GF0TC37t9oSUa4O/q
vV52K8MJ4HYuIqfisToqwaCyhvWwBLnY7TgI6Eee7sfX+bXxWR/pNPbwIo8/OOvvpAs1Xdnr8MI9
lc7SeOs56jY+O/ZCD4wT0xsVDG99srcbvNjvzyvHMfRnqXyPqlNQp4h/LA6cJ5MsP1ofU6UcLEWf
jRnkJeCAMliJZp+vB2BktUX9Xj8W9909YXSr9gEWY7Xu1t5lfZ7uqXXBxj32TedT2bzZ2YanKLKW
im/1np62Owa5tUgc8mUeJyNK9WK/HelBUw/5H+q+ZDmOY8n2V9p6n/flPJh19yKnyqpCFWaC4CaN
AMGc5zn3/WXvx94JUFdIROXNuBJXz2QSJYEsr4jw8PDwOH7OZw9CIIESD4Im/hZoNEYnFFPZIqi0
X0EuOl51O9IfklxpilntCztyWWiqFa9Bi4jIazzuizAnUinqNKLDJmlB411DJeFcAhWLAi9n4VFW
f5S+FfvcgYzebnuUdFIhAuoriiTGoLcHTXAk2i3SuSgfO7WLurc0+K7xVxAtNQ0eCgSMaHa53T9b
oc6+tkII4MT2LWviF1CZoMAnaqyIybJB+SToZ+ooxUjGBH1YUPISVMbhRgf+96kCiJ3nRXBIoJf7
81TFaCrMIA/11o73snjs9ft2YJ1jLBPUPAnFbIyaMryRrARUUwRbCubKZCebvdPsISSFSoYXhIxw
xbJKzRwntWIN3pi3cAxdLeDs0M+9QJgZVi4givT8UbtXqOoMWrfde2+Nkt3qoNRHbx74OG2QNyvO
uEvVJ3abF2tw1KbKxTzBCwTIO+vWrPVDEIA91WesG8MG3TYdgngmipr+TQfgOuIfkkp0+o5hY3X6
SBu4AiSAqKKT57P7cQ2k6OJoxIHmt3dBefaBivP3mqOdUqKM8Oi/g46Z58plFESQB9eGSJB+l/fm
yeD0EXwvwG3hUXNG6d/q0P0n7YqHqQGxPhpGWCbXZlMjaNn3Hp+LC15OOCxCDSsG0tXZfzDwXKON
rNrD2rCWRqgTOs0FLq3V4U09affQ1N3hPcSSvoFJ2BXtkg0Muzi50EyLUhUucCp4e8Cp83nxwpAv
shjKqcBW2MWd5GWYQd6VQKHNBm1ehHTKFvkui5DOowSLeyJUWsUrYKAgwtvYBgjqhzKzt8+OiwKO
SFkik7ywpAq+HMkjGdXgVHcgGN+1poKiWHXPHtUFFJU2Rq0YqGu6KJa0H/E+OYOr/xi9GfJ1eWwd
vPhASPO5YqExWWtG/HQxOhH5d99gdKRvuX8go0OXlN3sq+t/A/9+cXpRU0lF/qarZej/EGO8VWAq
7zgLtQXzGWz8p3/DHPG3T7nNuzkFbTcqDjRQFX0eWyX4s6bCHH8QLWhr4S+yp7mdCCjxtpNcDgzt
PegDRJM8cij4/mdL7agXQa7jugQmy0A8Sz0jLrI+n/J2YTJmHmiB16RvjslYudC0M7dHcHGTIKQj
ixFQXj6nQxpWUfsa19eFBBiufjPmLtheLA6svaH0ddsaazzk5wuvy/Hu1QpJ+1oDdcCDVk1NHrYN
kNP889KD/AAFJFTM32lbqKUPwroZIHv5mgIUO8r8gTd6Lx2Vq4C8OKMazdpGawOSdBCVEUYVQaCb
IIxsVJS24F+nAC/Pcn1VgIgulCbTj8EfjZ4Z3LUBZ4Q4ESppGnQOfYg2VDlosSGKvD1ykQbTi1jJ
5VehNllrRNVQ1ejH4NB2KAU2JHGCGAzhVfstnr7NeAGO0cZUiFCcUu6LJLUj4Kry7KFJ3ZQLoDL8
0HSSORPshfFl+7uthLfP341KwgR5jFSu41/BpQ3eW+iwKU+ohwPK99UHX/7P+TF/1FltPitLo4Lx
CbwYACRIEt3MLaqlEQNy+2r4J0ObIQ9cO9ujWtk64AbDFQpthJCClClf03u857bc8BonpWoDloun
wfa5VsTrMJoPnFIcumS63zZ5eTdVjKVNmnFJqKWkaqsR9a4JF//UDaE41rTR1TRgPUFb0Ox5D7Al
pxp8zzcGl7va/gIX6Qvs47DHBQ6/oAWaCngxr+IJOhdeNcg0RrjqP5FWlW0T72B5ag9/skEFPVmc
yxzwzNfgu74jRXjAbe71N+MpdiFCYbVfQEI6QRjchEr5kfmScrGoKhApCgorInIZBSxznyMUUDFc
EHYaWoi16xot0bk9A+JLquB4dYD66pk7ZFD1SHesu+plvkFZJt9sERuVKFQKvGm+kpqObCVohGk9
2TR2hZ0/MrH8JKx/mmNiTJMMlPxRQsLL0WdjeqzFQsKr8KNfBaRS2YGo1yJnJAck6fMfDxt/ibDn
FL3WRVP8bP+L/LFXwM7rKAjb//mvT/91Xb7l92399taevpf07/z0B5v/ef9x8FYQupxP/+HkLQAk
t91bPd29NV36y8gfv/Pf/eF/vL1/ysNUvv33f74WXd6STwuiIl/S8KC8sPDvC+Ke+yhv/8MBRul7
G3XNxR/8g79HFf9B+uhQpADfjqqAV+lP/h5VArcPLgtQF0WSbaiEPy8v6jb87/8EtQ/cFEwwgoiL
hIJSzp/8PfiRrGJZdRSwFBkfYPwV/h6V7l5AaoPSG/B8sCZj39Mplda1pSEOIJKv8J4ZP/GT13de
Gp0hsetrlv+tLyC+Zfd1CaCQN6eWgKyrdmrDRJs1oIeOkrghiJ/36A6AMKVdAQwLiQHOhWRqGH6J
bxuvteUDsI3nit9BPpv8ZrBnB7ZmnOLUjSGsM3u8egx0m5Osss+8sN8p3WGov6iZXQgn/LOVoZth
Fv5V+Vzc8VpvThGIiG0AJB9y8mGZNf7IoLXwY9KOfXoFOVMAc68NIKZzB/BhJQQBuj0Dvw1hCtmD
UJsEwur77BuffOlQ8oPGDD4PujudCYV7yCQ1EFREJzAerZ+yb6Dl7mO3BnsHbgudPcggEbfRRSBB
suRhfJE86QqTw4OG+rp/gWIm1FR0U7tTjuE1Ch9WBCEFWbDrxsJHPc+am/8EUVkJ5OgAoR8fiHng
DIDhTnepXZxm4P+gyBIeCrAO5gD0etDmS3mzjj3hXNamCnVGK77OAc8/BKOjvUgQaUTVu7A53mkk
MwR1eXYt/lD32UlA20Rih60lFF+5xhL5rz2kHyJ3Ai/5dMDnQL7ZmO+UDGqRFiQXIfFcgBR9EO7H
+aTWewOaEqA3CK0MjbuFkwmu7ntNcCjHxjTuyuGH0b1xEaAlaEzpnVi+VourKNlBmqAuvEx0tfA5
Kt1MsVv9FnAjefD44Xl61Lxacfj5GyQbOIF0izlaA7rovYJlr094djZ0L5hNTTS5rwBL8bk97knc
JOw9UeqMD0C3xC4QMLopfw8fJgTy/DqzDHDgJFdphQ9By93oGS/pTXCGno9N+h6Bn7bDc9XvsWDA
J+tm/mT4pvEUZOgDMbO7eR/dZrhLY/7UxOWEA6SduJ/6KzwBmOAsto3vEXcIhmOqfDUiD9CmdgLc
xyoNO5tuOgBAdZcPyJcNiSrjDoz9+MYmFEXQs2/KkEJARxxavcGxjrLAIXd0W9rBidoXEBDGkJ16
hCKZFzgJaKbM/loo7d5wB3yA7e/Vew67zsFypq7i6V80QMZvDTO08MWs+sl3Oac7AdcfOfUV0bn+
mX3PgIsunGZGCzQE/PbRHr1caAhxlAPoWoDHVOB+HnguB6flgPx0AUVDm+QE/myo4GTmEOz9Z9DW
3ypQSEntCn7lWyLnzrcaTGhQV9wVjyB6L77heWJE7wkEdToTHIJF60Do+7r+nvxoK3RbeoLqzm/Z
K2RMOWgd38/gorbm7L4XgKiDCJSpQS4LuiWODk5ywQuSO2F8FABUtkq8rqALCoKkr5l+SCob8Ltg
/pFA9iR+nvwHBaDBDLJPLqBngEHXt7jiSG/JjXTSUecu5UPWOh28B7t/AKbbqWobeDo5s4jaH/Qc
QJsJljLI4GTQZjCFwK1KT0pMGQgZ/QiBOrNprfl7DXgUeA4aR7HjnVg/gbe7iZ959ZT1N61qjTK0
cXTo+N2ME8IjMN0OitGJVZ9bC6KDe8i9iP5eVjxoQir6lV855N/7a3X8kic3OncEzWw9PrehlyrQ
Iz+F8Y0GSRwfXEgng9PsJHweZtCoR+4MLQRDu4pFdyoPvnwtynvF0l8K20eDXnDvn2t8UulGgHU9
aW/Sd/RaEaYr0RSgPmFNXuGRbvTpBdoHoj07HJTc3OklwXv/UXzBnxJBZzIftPkg+mbw2kPCsrGg
8tpVgPDtZ9GFqpwoQPgByr+3QnEFjVxg85rKQc3ZqsHeP5jDE2R/FOhcWZMllaZ8W0BceVe+6rzV
lI7SOwXesUoPMklyCwj/9144ljEEEB7y5ropbFHeFZ1rdA9BfKs2Z1ncaxBHBXQueDK0XSzeQ9xv
cVrf/EqJPhGuUdeIXycfoeNFYQtPzHSPcqflCf4vYnP281deBu661hut+Ky6tTUc0bm2fzf5l3Kl
/9+yIND64FUcrG3gEAYvgCSTx/H/857a/ZF1/ZFNnb9nyKb+7/+m3/Mf/7FvyC+fsqLVD/qVJYnC
P9Bgq+LWAWpNQriHxGt4a1okQsY/wJiErATMvOAsBCHsnzmSyv8D1Q0kL4TEEI955GGjKTqSPinG
P4D4EPEAjbSLFJ+Fv5Ij4XMWGTX52lBVwcsW/ATvsRcPar5S4L0bbyiQZ7oVk5sSt9shflhM0ooz
smxQV4S2lToZtwTJ1if0l31VdMDvT3/HBHgPZB5Evfplw20VJqKfSzb05Hh0aOYQ1rS3TXzeUf+c
qQ8T5OeLiw7a/RRIaxiirVffufYl6xnVBlLo+LjbXH4+mcXF50dyMbVKGEm23xVgVTg2M6A8KGgN
jDI7ud9v2SHfY2FHyqU8a9UUJDD+QyS/5qi0S+cHJEYF2J0NqAhvTxtrWNSVLVDDCuxnMDdDU02c
eQdqoKbYqJCsu9+2tO5mHwtEu1mfizHarSR7FG1/PvK2mvwNLyMwTIIkBO0vzXNuhFkkqGggtYPi
qOOVRzhkTHjr5wr3LzdY2KAFE4w0rcA3gM0CMUBLuJo9zkGjxn4GqAuJM6MQuOYLS2NUXUStpUlO
ahjTQrTFp8VNK5Vf0H4ETfbBLfzpWQb7na9KzvZKUbWSy0FStRIFDaQZr6KDrn9FUyno77Jde5ie
s1P64nuTSxBJESBz+U6+Q7/QtnHWmKXP/q/oQdVkOmyLu3rf7Xov2pP6AQsyTBVGLsdIxQul6eVW
8mGHvMQQkDIEuQClRWUEJFN/jR7s3RgIdHUIDKi6Tt4FPw8K7XBolonh+0Zzi7ZQMzK+qTEut5rG
2M4rm+yTIWqT9eqczPGEe0+l253+RWydsnjcXqCVQPvJBFnARYBSlHSMy6lDc8YMteAaRXEWCTtV
dL6YLpUUpRcmxNbwByWcJLtG1QrFOle06qsGl5QCcsIm9H5t0ex3aL0DVi19ZLnGSkgUAeUm9Ong
mVRFarEKReIm6G9L9pRC1y3ZG8XBmEXo6f41Yn1ytn+yQ62VBrGjqpKAfq20e05865RzC80LQXna
Xi/ydakDZWmGRsUB3a3jlQkso0H202jvJ/4LLi1qs2tYsg9rW+qTJSpsDKgO+jO6VqB6C83tQ7Uj
WKPq6y9i305jBAqmOSpSgNJXauSxlGyIYOGqnbqonqAcYP7CNnHu9jSu7ayFV5Ba2tInx1ZVGnSQ
KWiCw4UDTU5BLTroGGVsYIbzSeRrLFw/mNAwjCMBaYYC3oYeN0yoIOGel6M6tD0gqur/a5ctR0S+
ytIUWKr4CFm3jV67wZkh2xl5uV1Y+VMh2PmX0QG1tYeOGSbidS2CEMSWjOctvODQ5f6hT/W5SwQZ
ZyjucihPBNDF0h80Z8Lzfr8Dd0UF7gjGcNfX78Mo5ZxtWQ6cEIdkYnU0tg+JmSpjaEXF7fa0Ur0o
/5zWD0OUW3JK2DQSWBTsypnd+Dl9QG51hFptcItiCFjvuEPidl4IodkcNG3oDmSV4VkjpTw1r+Z0
RDMu+uRAxwuWfItPxodo0n9uD5RlhvJUXS2Eoq1UEEOKz0kAVeibsGdESJYJykO1QUiKOsaeQ1k3
VXY6iisxI8WiHhEvl4uK9srMj0KWwQYBkOV29YgK7w+I75nQln/irsS/nqMiRn54BxX0hTmYDTnW
RbuuTmJ4yMQvjc7wQNb2og7oVKykmC/RJ5l38x50Ibcll3nba0+uviuHyp/DoNNgyE7xeieO8nv2
RLZw5HDAX6CseotKpGk8s7jU/0W0/7BI5cKJnPNjFmFUfzADArLu24pDyMeherdjjI9Eg8tD88Ma
FS10NQuFYECSQ5AspH8DIvB/WGOjWBluTt+O43YEE4oeS3aY1odsLK0oSo5dEDqMQZHIszUoKjAM
+qhBQgeLBgSXOdvdTn+GUEt7qK54O7GNZ0hib1tkeQkVItDU3Y8xSQgEfa9pD7N8v/3572WyrRFR
AQLqgX0azrMM6UmuMGsOjfPgxVBQ1gvm9q3jw5+K4J/1ofMyqPhtGyc79bNtXUSZB2U6on8BiCF+
vjg+e8NAW6vui7Y0Pg08ZA2/x+mTEl3HLVhGWM03ly7y2Rjlj1BY7zS9EiFxDi05H83Vs9rtKyNi
uMjlghEz0DbSUNtCXkgFwxRqGpLcoRoQp1eBfp3UT9tzRiEySbT9bIAKf1PNoYuzbbBg+wgQ+NDt
HrMdfyPtiA6DfATt7WlgXSdWrrOfjVIBsYZM2dzohOsA+QbpXcIjWWb5IHU3HltHsgqA4cMK5/Bw
y+7+Y0wpfZdpKyELpwpZVqtnpyRtvvBcy4jG687x56rR+VQMthguL2vk3QLaCSJI1ov4FRkIY/GI
R196/Icd2glLcEvIOh4hw/2MJls8ne6LPRBK/0bPJNWbceEodHeNMaAra+hxY24cCeIusauBGhAX
P8kBE+xfA/VcGiNruNjKoE4CxUuOs6VQJk9Wx500NgyIy0q2/ckJ6a4BEL+A2afAbSWAXPz7kVJZ
+p7A1UsnPZMuOmgL2BVjw7FcgwqQnZEXEYgnwB5ZgTVARJOrdOALlkykeHmyfB4cFTciQxwNNUUc
5o7ywfDUXZeZeHA6RMfqJOCZEygX9Z26cnTms7L71XPJyvCJkS33pGKLAfYkFUyFkl2A3yP+ihoj
tGjF+ZyhZsDYCazxUhGl6ftiAv5RhHdC0wOvZE7xGOx6Z7oS3foQHhSW1udK+vNphumESyxnDRRs
OLtJ5/cM/FLgyPsS5K7tbsAL2/b4GF5Di40pEQTAwWGC2piBV7b7AC/6rBcB1kmgUcEkqyddGzkE
ZZJhcXhRzu+1gKAfUIfWdiSqgHohMCNWwZs1NrK0i73eSL1Yi0KPMrSmmpwBCoROMYVUc35vCqmQ
UipDoFQJmPmS/oozjip/FkPG7WglCf/sE2Soi6GoGUmJgdJ5P0yrW9lqb2IXAvXAUSBOyi8x2o1Z
ZwDZRBubTKMCStHmIMZE8yhs1lfhj190u/6PHvfbvWDNXwhn9gBO58BVHn5vRqkYA4GqLvQbXOD7
+SgI3/XgCMpCxsYmq7I1OiqEdFrayuiKxZ1WeTIaV5UYS8ZyPipulIaeg+EllO1xQjtcw32ZZeU4
qhXPGAfDjk4VUKOxBSVGVeKyBIrBEeCNMja7drB+a0Xo/slq4EBZNCADBitoBh4mwCTmMGIYWcnx
P3m5TgWKKMqUQtVnrHtTfA1l5ZEL6jNXznYktY448Lt2ar80QfyQcj6jOMBwB52KFVk6gBtUJgnP
HEI5U7SzlEX/QvbLhsfp5Css9rA4y72s5yh1l/KdFO4MjCtBTQgEK7/pElSw8IFbllK+B4JMAx+U
3IGP9kfq/9z2CNaEUdFh9IuEGyGCZU/zqZ+vpODr9uezTg2dDgJNpGl+jkSjcTK0tMRudtJ/+FcT
8CY8iTnoMQU90rZR1qCooFAFXQv8P7JDwy/3+VA4ispiHGDtVyoutIVWqoEh4MCtGlzvZBt0WZ42
pvvtkaw8rHzaSwYVF3RZbTh5Bn8zMJTKvrYFN7SKM1CVeFkBdKgEWBf5IRRygn+LCYUMY8PZDerK
3IGCLpBlUUStrd3/UsTjdvGBxYTBOKMMKmIUWlVxhYi4VA3femAxm+NY3oNNVJ7uFPF2e0pZhzDN
/AMV+6GJU2SdjaPvSCUMqEhS6E0eKhe8IvvsmnUGM5yFlrflI72UhgghYwI4TjC+5TyPbrWX7XGx
jFDhAk3sna7EpLKSXHWSALY9t+netm2wklqDChdipfDQLhwlPD2o0NUSIEoGnjCQwlT3qZUyDhLG
Njao0BHy0ow2B5y9fpx6mcLdxBXPcAaWCSpSjGUgaAnUbfFGNIJ5eAdZ4N+LRQYVKACjVtQ4wVV/
jF58DRyJQLZtL8r2whs8FSLKQPXBCIoUKCl3RnOTVm7X3mybWKm5L8OQQfflajJYkruqwTwh9KCS
AI7VBLVjpTYhlgNyHLYW0fqoQAUESDueXelG9BkNN3lU4cmpr70UDS3Ki8T92B4VywTlzFxS1Ukd
omKRNK5fQ7S9s9spYKzOe6fIZQj9GAjlxSCSl/QplMk98J+FaTAqBW/pk3xPaMDkI2fPNwn+19Pv
DY/ybSj6GZmUATCbBSdO/dZJX6KUsX3+hV98DI7y7kzwAasDIaY9HOQD6LKPIMnwgWInRTqQ6r7V
sb09qPUN+6dBugu9mSA9UecKAEla53Q8d+IMw9028S/y1w8b1KFXF6UuTApefNDhAH0BM5xf8uI1
Co5tFNh++DiOtqaPfytOfBiljkA/nXIk5kCrDfKtjuY8Kf++PaxVbzckdDPJGiCSdM2xCfuynQa8
WRTJk1GAiBNMfwOrzrK6PAsj1CgyCQQceSyLdjFcp/O1qj9sD4L1+VR+D5kgqNlKA6pjwrNReHH1
Y/vzyZa/2KyL70/sL5L7RscTs+jj80WwAUfVlVahoSHqzTpiGFo/SReWyHItLOl4c8z0AuWG+bq1
SW6lPle2inA67UOmEjZr2qhIB0sJ+KSxTWvxJimuuol1DV9N80EaAqFtSI8DyEdFOV5poiEDfT8q
zePXrjaTMyk0BE5vxj+rxuF2yFDdjHHbWw0/ErC7eOMAM9CFXnMfc3k2N3icIJQDv2psxrlxuV3q
RG5gs6psa9O4NEdN48jlUQ89CbwMcAW6ARsXqvfOtgOu7dKlCWoeS73Lp8bHe46m3pXt22g4MwsO
xjJBnQtgUB9nqUAg4OfOlHoI7M27RGJcXFhGqIMhSYK5qFBOs/PxHuokZiKFZjFNjKDJcgC6yJqA
vCADgk8kNfrOiTw0NQAUON+Cmnt26p1hT7vt9SHzTwcI0uANRA96ffGY+HnbhnLTDAX0k20uCmKQ
GfuPNcQXpG4+dl18M1Wzt21vNU4sDVIRtW0ifsADFHHxX1XX2M52sq3tJLg4iw5iLfwtjVHhVRKl
zmjmArdN7lo2Qgd9XT53lFAp2h7V6kZCvzTkhkVwXNK431AAz7zG4bBLo50433Qtg8Vo9TGKNGT/
YYD2ixpsUDGfQM2FcD8Q/d/QxfWczNnfutwtTVEewYtVzvUjrhAj9Iegi/pDGrldyzd/JwVf2qEc
Yc6UoTY6bNtf4mIxqDrQTCXjoUZyaiTgJcfYXKtbeDGHlDP0YaP5qUzw+cU9F14b3BOH56htR1h3
uI91Io6yOAUFqJGI4YyDqZXu5vFebb750Tdev9u2QoLNxaaFjDbUuFTDMGh2hqKX8tgHLbatpM01
xHZMQxqvo1p7Qqvubsrw+iN1kBuSGHuXZZY6LkCJ3Yx6h+Ak7yRXAu5cAm0MOP8ZIWl1Dhejo46M
XgjDpFHxPgIdkkF5kOoBikoRpAl8e3saVysnoL38cx6pk8Pw5T7ofBQL5Z32lbTkh9f1cbQIEiB2
Qo/3WPFotfwlgfBSMNBMg5yI8sGxK6UWNKlIxRH9Iq+/ypz4GlqFJqTdn4UdOsRc1Z08BV3D59Ri
idGuzizasTXQ4YpQ36KsC5nEqVqKu7sI+Rio/Jh51N3qEORUyvZhe25Xz5WFKWojqAWPHhLoZ0B2
BuXyF0OEBOL0TeyO3TQzgu/6obmwRTb+YtMZeZOCSx0A6e4wu+M+dZMeEuWqGXvtqbSkG9ZFlHz3
i+23sEftg7ARfQFyX8gN+bs6cGufsc9Yn09tgELus6DEYqEl+6CFKFBAC217dVZD4WIEtONHnN/V
M+qTuX4ndG+G9OBLf6fcLy1sUBlTU6G8gjAl2mpxrHvI5dSO5DMCIaXb/Qs3sTBCY1sMtcybbMBh
RYoRgYccfYc9nJuhLaNpJCSA7BZ7ixR1Ere8FQUnQpszA1HJckD6KppACiriEwyV1LMj8L6OZqsB
LPILCQ5+YJGVDzC2lyp+dnm8pA0jTwrMBDM6nIoTmLw90E8eFbA7QzTlObpWncFjFX6JX2x4Po2J
4SHoE4rQlkCLW2rG2l0y3vZo9E+fwGYXDvvfclKVCiEKX2WSRI4bkBvEuYcGJDH7TRNU5AB1IwSU
kHPZKXDuoaQcZDD5QP7x9za0SgUMJYP2wog2SttPVVMtE88Ya8bVkREzVCpmqLnfZ1OElZn1+dgX
eMdTWZ1n7yXKrdWnokauFL6gk+QGos4uQW9y3oxfc+hFGNZslV6KNi38E7yXgAbecwcgKDz5jnVl
WU1DPgILnWz7gzwMQ4mafYObiihC6+TOmKBgadaqF0lfpokRZBin5kXuHRhc1Ssadncduj7S0rYq
TxE/OkXRO7/l8jTspYmTsexm+OMYZVYcAhYi3EZ5xYj+68WNjxmkkS9CIykj1AyRP14rdvJFPYC0
1lX32i0IPS0ir1AyVZpX/ZPUUWRwuKO4Qd0qBE6AlBrBTjSpaM5BdyN3/u325K2ncwsbVFAM0RDb
BRFyDnEH0gRnfiq9rnuP/oGV2P7ddBc9bZtcdY2FRSqhyvS07IIRVYHRR+8lpPPkys55H70kNWPN
Vp1+YYkKhslo8GlVY2x+Do5mMK5C3Gx80tqbCK/NUncH6myGxdUjZmGRio06LwtpwsEixMXy7mcG
boZhuPfT20Yc3O1pXE1HFqao+NhPfMdNMlDaEFmz+qA3tV6PzQSIdMaY1s4vOB+I4EkRRaJDR6i1
08zx2F9G8zQb0hsky65lEcIwUErGWwnKLi0rmVsteCxs0uFDCNN0FqEdY4u3+m7czx40L069o+CK
Ac1TVi68tmpLa9Q+E40w7oYGoDb5VF4Z94GXHThHfwBcAcQXwX60Qq/epdb8vL2Ca9t7aZbaeoCA
TRAYRD7SjF6henX68nufT220Bp9dDSMaq3lkAkLKQdGxf9g2wfANjdphoAKO6saAumIUx2Y/n4M4
cQIkUfp3fZZ3Cssca6Go7TXGg2ZAcRPvgdxt00Loc9f3P5L4MZ8Y41rNTpdrQ+2uaZ67bPTJ7kJT
pAjqHcgSoGNcRqwn1/eq8HzGMcbyBjL2xYWs7CDq28m4Z7bV1zq+nuLH31sqKhGRokkoJR8tilF0
4qRrLdtp+peo36cgstJYp8pacFpOH4nMi8FAC9QPY0hZ2Z0FFucdadQGc8tJhlJFjRYtREVPZ+xi
hm/Q4Dmhm8HvqSEcxfO5hlRMJb7JojepeyHabc8kY3A0gE7lhEz1e9QjWiPcl1X+Tel0O9OH+20z
DIegEXQxFJCltEMzk8jLhy4E8VJTMUaymtQs1omGyjUJDwG+GpEPOjvJedj1xxRQ1MYWfo53oyW6
hdsdWa8CrHGRny98g9fRpz2h3d7W00NZ3evS9+15W31sXw6KrN/CAOTBizElz1DQnOyf873mZt8K
S4Ay3DH3jNvua7XP0Dk1HBVWeZblGVTUyBRcjTRojsLtyyvQjLnJCem9Jd019mAHVvvmn1nXJJbb
k58vBit1ISe0uPPZQX4MwfDa8qCtak+VctT8irHFBEa416kYIja6L3UB3IXQaIz7vHL23Ll88veV
LR2IykhwnX9rXvjM5B4Yi0oOQ/oetVxUKqLkgjEkE8SibO1ecgU7OkSP7/xtN+DNOrBKBYx1pAF3
6LjIgyzDpc2QG7MfZ2uSr4yYcTyvG9FEHSpJuFfQBWm+JFqqhF1i5s8gofPnm5jFtcsyQfmjJiL9
VfCKZTfJ/NQn+deoH/ZyEjEWh3zM5dp8jITywdRIBrmQcVWfRKIve9aU64yHyrNa/z0H/LBEOaAa
TWU+Tagigo3uSjEnK8D9OXSrR/A5ZiZo78gTsw3/y2//YOIC3yhIqW5+DWdJ/sWaS8oBoa1QRKUK
QHMpXnFx6UjSQwaJ+203Z8zkOyplsZt7SYp8PUfjj6bt43I/4K2lCI91xGL6Xn0bA6vTP53v/ecL
Q+jS4qcEijfvNcDIgz7FznCyPdjojixcJ2Pi3nP9hSmuq5sWLyAIGvy5kJ5aSAUNjHxj/Uj5GI30
OQgOSVMKEWQdQFL+EkoPIfe2vSysIVBHVsMJA8QFUFVTyn3oH9VgJzDpU1g2yM8X04RVj3r//aGo
vRODnxmuqGWvm9sDWb3u4yYHxjTI+2mQpPpsZdClQYFQL5qJjemlRgdAJGpPQz4cEj69kozG5uTA
xYu3jatlYTZ1YYahceuPspNrxd32l1kd8eK7UNGJ07oqbGLUiKTgOwDoZlc+QA2UMWKyLS9i08II
FZvkqQgVPAyAFOMAMedj65FiL5v8nzUWKjDx+jjNUoxjONMlbyqcGTeEcWQ1+q5WE5fLRwWhsJwg
qTvAEaedcd/u8+sWqrOtY6DTkjzFgdzzqD+MBx/ikJAzu/atNjYLAJoFVmcbY7x0tl3pfAi5YQQq
NThVKcrN4p0OWthtB1kF4S2Ge5Fp53wkg5qaFKcCj7BKvSs3mJPJ1PkSt92ETrbVOcZ7xARLvx7W
CW+A+pDsSX+CcsOCEK1G+Q+fpLPuFnLUaCs1gDnFq6V0rQpPc4HMrWSl96xFosIWB52iHFr2AAUX
57Z+muTXZIhYa8QaDPkSi7gl91XnzxKO5OBncJ7t5i45+ITOP7jqbBXT94eEGCPVXk17F1NIxY4k
U2Oo2uC9W9W5h6Hkz1UrH9uu4c28xxV9NnYMVyQ1oI04QrewQDhIhhQ4UkL/NIEjd/ZagN6DB9Vl
Z5+rp9libFQsCcJZK9QGdSEJjMycU7IkgVhuQQWRusrFJhZQVu5VJwJnTzt6Yv+DMV8Mt7hIobuq
UzkEQxvC6U56o1pN4qhosCCgYNJry7uFDe9nmGUMjW5VyTjImusKrn5BFphDdTNkgCCDH/k3B0ei
ycLnBb0Wx1qFz+uPMZimZxsA0dvZq4/cY4KGabwwvgUu697MGhuV5KSaFEGIFCeZ0u2U+S6NThPL
xHrdFQS2CgQWwRggU9sq7DqOKyHMiwseEP54GMbl9RztyYnpW6z2KaY16mxGATuc2gmOWIJqeir1
XZ4p5y57EsHvLiclsq1gr4KTvW59xwBr/BQOzCvteuD/GDG12VI1afRJ+HPEKVRjpXMNrGq9C1zx
bttx1pfwwxi18+RQznFZx/0ZW/wUzZIVtngC5NL73zJDC4NEpTxmOgkgpdS4Ta9YvTFex3xjb5tZ
JUcAv+4/vUUhMXOxDYK5zIwsQbljsGaXNINHjsqZwYn/QRBppBlteNH2RcGwy5hFhdp9c1pMWtAi
FA/QTZPDQwuaLvBebw9ulRxhOThqu0EPswty0lQsg9GSyKtoIKcmnJNEpcA0zsYjerjO/c7YT7sc
RWFy8Sxetr+EvHrofEww+fligiV/yLQhAn+M0MQnsW2smmvdbROsySQ/X5iQg6wKNII4QaXRVOEj
RvuqhoP5e1aouBIBBDHVmG07mKCYkOzK7G0KWFwdZKteHtEfs0WFE7nyQzkJKtmeQCgunvJ9cMTD
kR3b9ZHISobIHtFhbyWuwvCVf5Gnflimgog2922YD9jX8b4leq224RAu9fjAgvmRAHE5RE0BfFEC
yJ7ofyxXa+wULu0K1IT1uT+EFW8GYbgX0tjNe+6rygUnIx1yU+84Rk113RH/tEvXJXJO55QY5QQ7
NaKTPimen+oMeM66I36YoIKJYoxdIEy42gxa7nUAYpSy74piv9/2xPWSt/Bhh4oeQ9dmfR2g8tE4
RF6PBPzpRrt7na3oubYmMzzlr9sm11OhD4tUJDFU3c8BEAZjaL6roYSRca9Q2xEjlgYVawapaFHF
nWiUCdoGQnIvi9DgXwTuKJTe9nAYPvg+wYuIMclCVuiEglfe+WALlfdEerncsa5kLJejQkYNiG7W
JPCHRuLMgcPemlgmmL5ARQxtCPsazaWknl1fJV8kt9sFjnGn7rnE1E3fFB7TR/Vue/pY3kDFii4d
hbxQAOGeNa+YDlz50il7vXjatvIvQtKH01GRwtD4Ts5zOJ3AP+mRaAXRUTQetf9H2nctx41z3T4R
q5jDLWMHtXKwfMOybA9zBuPTnwW5xk1BnMZ/9PnWVdoNcCfssJZ4DPtD3171etCS18syOSd7n+Nd
KUYhVlmndVCMVpQcq21BG5LYID0Reg4eB08Q4yqSQTfVHrTSbq4UbgxAnQwkcuGtwHsocVTwfZBy
dSA1SaRUtJACLJrXFfdF8e3yhW1XYc++6D0HWQnIatIqWPdDff4dC7f0o0O5S68bkIqpHLXb7miv
ZDHeATQKSWoIWJqkWQyA8J1w3+6GgxWYxwi0Fby6G08B2d1dqQ6jWqyQWBBldPT+Sk7d0dxrfWzX
zVVYGl7YPQqkdi5fKU816P+vbnSMo0UoCngNszo21Y8JlLplAXol7rtBvByJWbjpRMA+d9SjhoOV
AcdctFPSG35UTLvYxJxfnzhNoz+2tXzqMxBGXT4k925ZHyK21lxS4AniGnZ0zA5kN/rxrrjhcZry
rpPxIiMGw8qxQWE9KtUdQUOxIRjlE81/ukn/xTkUdbafchtZEsHWCd5nABl+/HRkVqxUr7A2qoAZ
VvS0b7LXBKY7vETgMhzdFKhSfhrEB14HdTNsYq9ABJWICA5HRm6nK4D0JpRLIQZrzFMzPgDh+ytq
uZLBfDBjqXUUqSaMk8zYINaE+8lK9+poPk0GEN4uXyTvPMw3S805mloZoysUREN6yoqrlNusoL/3
07c6n4d19XUrgbUhxLdKB/0lLUc7TfqbolMDva1uxHl2iJD6l49Ff/YlkYzTr2tSEZVGFzUgWFcw
90pAt014OQFPDJMezpYMoDHQx0BMtPsDdqL6FPr58mk2Q8vqApmcEINfYWVRKDqS3I/qT5GH6r5p
uKqEgpCiqbLBlitjKc21VMdynd7cdsNjL/9Ka2fpO45eb8BmmzJs5q8cVrHVaZkGOlf8Lx4cOMvw
Gg8Sym33IoPVCYmU4pCg/N29YOf8VeStTGwH0dVPYPS9D+VZaqnfyNJDEgLVekmcXlYwEJmDxysJ
T5iJ9yVROCRZf6iH8uHyl9xuqZ3ls5XOMOtn0ue0yQ7oRB1kncK1PNqJQ9GNSNC/NG+8UaftOYyV
SMYWFtI3Er4wEHofJgyTW6ApU+3KKX6Xbz9nP7sq7dmd9zKo0LHmxvHTm5q7ks0YyLhUk5aL6INL
2ZUWv8bp78v3yfv7jGVomUTMIUTIUWcR/dzQ08o2uCxiu/C4OgP9DasswZKrKBLBGIHCFYWyj53o
IDi0RoA9Mm7/+z+kga5BBXPYZ8hhKTZbTCRhmJUSLBh+F1j3JeI1nVUI75WvNEbUszDm85iWMNbL
AoM0AXlVxCBwXgRgsMoowg+gnV5Qab18mdvf6yyQ+V7SZBipmsAvx7P4pmkiiB/Ffy6L2HJmwBQC
j5hpos/CVj2wrN5JpM2wTNCBvh0ATeXPRrwFm/dlMZvd1ZUctsoBCvm5lWd0MzsvuRfR5QHNYhcI
DvjcD9k7I258LWIoeMYsl2gjqI53+T51kJZw7nTTwDVkJJj912RNZumk07LpRgwAYsdGid4iXUmA
/Zb7gMOxc326LobRVaP5Wei6p6TIHUMSf2k9ILRNbXambOqdeZjsqbNutF68E0vC+XlbMRI/CiNL
IFsBEQSTMYl6qQqDgU4EjZHZ4U+xS+SS/Wxp1loME1s6Y8yGSMSLpeqwmrCUd1LIBePcVK3VUZjg
kWdpmgAskH5ySn5MgX0HezgaXu/SOd/IFdA9522+b9YdVidj0yeSGmUtq3jAkp+9Vz6OQeoa9wWq
yDbl0tCc7EG/Nx4vazfnNlng81YYlWac8ZjNQ+lbXpn+0nRvl0VsZZ4a9nQxUqZiRZgFVSukLJdg
qcikrfIKoDlBMxtB0lS8Qi9PDj3q2n0bi5VGaUH1T/FDwLe1NxGai81P7UARaPuX5IGXFm6K1MHJ
DCduamAR/CgyJKFeCBQOaOgbuxSXx1Yt7aawOBtpPDFUXVcnUyZjEIT3BhEGDzP0GYjUeYQUHAPe
1IXVaVgD7uR0qJCdolJ43WeCPYeme1kVNssNoEz/e2GM8caS0Mw5NrqRGGo/ox2FX4ju8JoDlYry
Iz/wvs9mFraWxxiyinqhJEU4kn7qgRav7IqTijaURVFgXMNtuctZm07wfEB2RUURswIcCTjg4FPG
syJI9rKfcyv+nE/FbrdVsY5KnkXv0dqP44tKOPnCZnayujh2ry3u0xRJMYZEygrvbgxwoH1R0/3f
0dWe+UAFVLXYZ9xaHJMugL7AbLsBHYzUJE5LSm8GuqUzL+k3otTf6rTjNutpxnNJIuMtsnEa68TA
nC19OCbe8rZgsq6w1RtKGpcHSr/nqD5PIOMrYmHOJiFHeBzvWpfuCQr3tCOKaXo68cCRxtMPxmO0
c6bWioRRBGzfmMp9xltg5f19xlWkZUsasUBDwRREV6Q9+mR6unxhmzF4ZUmMq1h0MZVJjxa8JVVu
VRVXlC5cNeU7In0FYXmtfYyXqLU8HRMNz+4FFIxtkb1a06uQ6pxWFufOPg3HJVYxagJqg310qge/
LDhkozznys7FJbqIR1iLKc7RkQ+AHvYqR8Do3+Aktwo22HmDGpyoxA7HdVaY6d0IcbImOg0ItdMZ
BVbr/58F0ZQ1HSxphgraXNDwfgx+YqzrkZDCbgxzl6azo4bElvrC/4q2naUw7qAJi6rJCODXRVXz
stQ6LXPtjnrtpikJLova1oOzKMYR6LEwZMMI16rHhy76lQ+8OL6dSK6ujLF+MRPRoBAhIb4q9+Gh
fFBTu/lJPBWRyALXpwVkZW71YduFn4/FuAS5C9GSAz7Me81ncbFDXtORiAKMgdfEE93cEwTbqjF/
Olb4DZfv9D90/yyd8RYY866iSUOvvf5WXiX374T3AGm0e392lefM5+3l/UdmcRbI+Iy0UKdeTRGB
6dKLAWwx8la/iLe9X+wRvXYTcb+yfrIyBJX2HlZZYL4s0ahTpD4pPKTavjKfhoEDv6HQEtHnqPj3
VCpTQlLkocUKG04Vmsvi5INgK4JxVSypP+njXjZBsS4MtiKTnWjVASUfkbBnHMazm8yNgz2InaLU
x6jBxk8hOYNh2X2Xu0Rr7JRonizfqsJ8L5Hq25Rot3qh3IsgaxCy3skQ85W85k22b/uo83mYukeW
q1WZdrSgGvVuCvDBVqoPas1D6OTovsr4qK4Llyqjc95hONpzfhjHO1XUbKX6NVYSJ0vfZEBa6wHj
qoZkHC1FRGBUg9lrb2kpogY1iz46oCJwZpc4wuvwhLGjo/jGIzGmZnRJPxjfVYxCInTUz09JjXna
+yz0xqnbJdn3OjRtPbu7bNYcV8kOHgKDOdHMIkG7eixuKxMUAcXEicrbacZZQxi3ZYSpYbYUIahR
X8PiSstHW9ZTOzS/spmv6aZhKGiqIpAxpgXA4qK06ByGmS9vWie5dYuJ6FJ7+sqVncUwGt8IglG0
NV48dXlXzX6SvF7++//h+M4CGF1HGTYyKwu6PvkFJrsx9+aXwPquPclpsWAluMXLZYnbNnwWyOh7
D3jvUunRucqjY56VjpGktqVxqgfbmnYWwii2UYtallZAPxLn74X0PMic/OI/AtRZABOT1bo1BN2E
Knde/ywhOcuCFrunTvUIeAa334U/Lt/a5hjmWt8YxSZgPTZVAkVoMEUg/hifprf0geyIbf6cv0me
uKveYt3hkS3y7pGJw3Ei11NBeZuyZKdlh5HH4sFTBibs1kOMHhl90DeLh7WxLvGmjjNHsl1mPVsq
W/CtxWj8g2XXeWGQ/FD84Ub0Omd5E7zGnX/qlY3OkZcBTd/mvRHoz//sX/9qCbuAVzSzoPYU3uhP
n5E28HUUHHnLd5ujAijTYlRQ0Sk0L3ONeawNojFBTroHs8cxRnkz24tX4vEro4krQWw9RJ6kPkpz
WrLWG0eJMLu3GE6RdbdyKDhLiLHqNnHFSP52Wfs31fB8PrY+QpDESKGCIrGVKQdhkAKw6bmXRWxq
4koE42jFpIuGSEPHi5SDHZeWPaehYyk8GMztSsxKDuNvjayQBrOHv/2XK1V5sTxAwuNNNx9580C8
e6P/v84xZZ2MTY5oqMtBXO518f7ypW3q9+owjJvtesGUO1qXmA8U2JoAZE31ZW6PgPdtGGerl7W4
TGhSuIvu6fX3aXD1+e3ySbYfWaujMP4VS5nxoI44inqH9U8UMimabIpOAZ4cIACsXhOfhxnHOxbr
XIvaNEt6e4r+JtdPWYt9CI7ze6c+/+SBVsdiPMMykqXsQwxogcojsc00sdMu/mkVspd2xr6Thocw
ie2pSI9ll/3oteIwt7234EFiGGVgWcvOFPpTUzSiPcbGW9HrN42aod+IZ0QWH7HE8b21ktdyJE+9
rhb2MrUeUYxdnWv3mTLtE1IGkpocMms+zLO6v/zVOPrN1mAmvS8V9MWwk67OHmBBjple/7osYuMj
AfkWzSNN1VUVBamPJiTKUVuN6iC5RnqV6gdFCmZld1nERs6qWopsyEglNUszGStqgZzWD0qLORvl
pyXbhTI7WrrPJF4KQV0Lowsf5DBmJPWDNCuzJSFnoXs/mZe6Gd4aWAd+x2znoTlsQVB+kMeYVESI
OtRm+mdzJDz0QXXqfxv30jEJhN/EkzyC1pv2DqkmBPKugRfkWfWGgnz4CYyJVQI2SMqpop2/FrCX
5QNwLPwMq075IXesq/LEq5tseMQPAhl7M4wRhad2onRk18t8m2OIXgeclbgTuxEB08+0L5QJ1xLZ
yRRNyCyU7XDLyw3FRQdSgmt4UgA4C0B1/B/amhszkR/kMQ+fGanvZBaL5GJ/q8Yo6/wwp9+a6rcG
KKix8cDlYlfy02ULoZ/pguZ+Yo2K225SqeaaGKib7tr0LotlR4yuLH12FpnzQuHYI9vhFJolBYrt
gJZ0GnmZLNlieMjyGz3OOO5r6/H14S6Z+LwIUZ2OeknVU/IzTKJNL+RY7yYH9uDGngAoNE65gXc2
xtdI5ihl1dzjPSk9a+GrFVv2EPllyYMU38Jz/nA0xtm0ci8WcalIKKjR6RvJTnbtTRUYXnuMrrQg
xZ4OcCLRK2l9/X75wub6B+mM61mMMDYzahRJiU1KcKxU12nLwwqmf+SSVjLOpahUI5MSCEnl38n4
KsaBQK5D+Zdi8QpSm0EIMxgaEk7L+AxPLQpGGtG0uyP3ColQzthlvKfYtqs8y2B0sS51NQpjWXKL
2nKwgXSdhBKvDbmpfRiQUiRFBN6lyXjHsgmToSoain1tT67qJAdRsMMrbDm9WKcJyH9tUJ8ipOD+
Zf+xhRalWioA4RVZw4gWO6ceg+vA7HV8KjqDT7f7QpfsqqC+qRzdHX3TjhysVKVP8xfmdD8IZsyg
yBchKYFv4GZSdWeNt3g8+apuBJfPt6mJKHqhEy2jJcN6LKNU0rGgzUhrwuqHedTz1rcsoOnqwPcC
yvJlaVvPTdXSdANjS6JsSiyq84xHn9QnCAFD4iYYc569cRxsq/Kaxo0ACQSivb53LwvdVJ2VTCYP
w5KmJA0DTZLab3O+W0J8rvAlJDw40a3KzofDMQ800ooAyJxmxDfUYzHpeUezJKyG/MmSYps3mb71
IvwgkDE8TQcDVT8gZZgPw1XtDztU5AMroLjco82dSqL39Mlpre6RCQBL38aYvYNC/nl/0nXewgl9
DGx4ZcArH23G7ZUwRvubbJmtao4ph9exwIpGIQG4l8iOGWLyQK6R5nJGa7iXyTh+lcjVoKJsBfBe
2VFBW5idLAzpSl5zE7k81oCtqeQPn46JAElJpDqP4M+Mh8kF5emNcU0w3SV5xcMXkKk+iGJcZzfl
tRAuNVqy87S3BLRYwnBXKVyeHY5+sBUeaxRSkPXik2HlFPR/007DlFwI/1g7/AvcjDm6KEuSZGDc
SmYOFUmWERuGILlteCLtvcYb9tzUv/PfZznkTDOuc4ESJpoULSx9JNo3w3olwoNOYnvseaTLW0Va
1cKwpGpImohJVkb7qqYVUvSDYVwH5KVuCSb40kU1DpfYzvbkwcZ31YvyeNk1bt/iWSqjhXJOIsB9
QKqC5rB5ZyS8J8amThiihkEvC+6e7dkn1kxGI4a/t3boDgalW50ULOoAEHsIsPzvXj7OZrKzkkaP
uypahWoha6TGm23pTqP1O1fuNMIbEdn2EyshjBschWgmXQ0/IQeDW//KDtEThTNIXjM3PvBsd6u4
pFqmSKneJEs3FEYvMmKKk6mb9OU9uTJwUgE9dCuAVrPaV37thE7scTva9B32ydGvZDJa0WShNlkZ
bCveh0EN/HksXLs1cFlxQk6fedsPrmQxdhxXs/aH5Wl06PC7ZFen/GgFpSfc8mYAN5X9LIptmzco
Ii1jhqvsS/MAQGdH7YvdZQXcFoEqukm/lcpS0RhCXylph2TRiq5E0QcVjn1ZwGa6Zp4FMBpeWZkh
CJJJy9mirdY9uulVEFc9ZizuMuvxsjDeaRhNFyugaOQLfTt336Pupk16zpOSJ4AJ8n2HzxGFSD4b
0jp4871NPW/mmOrPZ10+XxhjPwWJTXEu8DYRAdNBIcI6v9mTgGunvKMwNiMnWVorGYDx8qvRk73c
rZ4wKn5IsJtIQ2B7Sni7Vdvp5koXGNNRq0rDPgKKDUWOJ5FOPYNgJ4HUYjOdpoBpAzbwyxrBUT+2
ahon2GRSe4gsG/FQqfleX8JDa0nHOm5sWPLdZXG8I7KDbHKWl3nao8ox+DXKAeahBBwDVjtOi4cp
IpfXo9qMHxa4SfDwkiSTHXpRF7nquhol77H+R1J2Zf1cYmDl8pmoInxSyJUMGjFXMaotG/gIU8cj
YXSb+U1abmsDDQMAheX/mEbJkbZ9gytxzJtkmKqMCKhN4/bqKxQy3fIh8trCzgpHdoV9elp+XT7f
piGsBNL/X50vMhNFmFMDhlD4tZjbNReclHeDjFuqZTAt1QPy2UJVXkxL9q282LWWcA0Ck2M4NPtW
zDl6z1MMxlGlYIez5hR+Xch9PYydWXAMoeN9q824u7o6xlcNkrhUMqCA3wtf76WGW3LortQdkKY4
wy7bWcxKFuOveqyXWPKCpTPa2qYgOCrYAZGv634dKK/Zy2Wl2Oqko4aiaoZoIb/9BEyTStqoZlmP
hw42MQLDB9miOxS2cR2Xtn6bBIAUByBUEwMTwq4DXl646bbO0tk+fli3UaV1E0A+l9KemoOwEBtI
3HY0PafD1/zyShpT5iZ1qTZoAaM59wAUbAzMN07xhM7ws3EQQYPORRfaDHEreYxHmUaxUAFpAHuo
M2yFJOIP8J26RQvhtbirZeFXZuZHoZCfcnH4ScLpdpHMl47orR2nxaGWC6dvs6O1GJPdWi2x1agL
Obq9WYNZ/UbGDU2kndK8wupcZT40iFdEP7btfZzwtn23vc9fPXsvm6+8zzCqBiF0r1ky3sSxsqc5
55xkWwIYy3UT/z7BEBTtQjIMuEquMMVuP2VOJv68bCw8CYxpKqlgLiMF3dcMwY/n4iiIeXBZxIY/
08AXpKoyJtBAHsS40NTqIqGj/ClWj9dmku0j7OSXSeNdFrNV7vsgh/GbhViWFnY30DPQ7+Wytyvp
ZCWLg2XrYfmmLrkd107f8XwbVSYmxEKqamJXRMHw83tMXClBU+Z1W6bIxSi2ZILeiIm+FgX3ihza
1+KNHG/oNsSZ4F010TDGW4yJeImWTAIglV2ZtPBjYu51xKpdpQpPebhwItHWg/CDNNbak0VWcwNF
RvOp977TsTuM276av7Kr7LZ7yAPi88qMm8qCMosmGiYwxdhl08WaLEMvEG+lBO6TxPOt1uonWeWx
t2y9BTXxLIjFJTTNWYkXvOGRq9dgZZjA6lPtKc0UeC6dy5q54TM/iGK+WRGFam+hPI1SbbvPPHNP
8dgK4IdcFrOpGpImmbqhUXInGphWmphqJFXLCvlrmfmq8JCT0F6yl7CKOcfZcBk4zlkO4zL6fgkT
bMbjlZMFsXYQ+38un2NbBc5/n17n6hy5ZM6jGqKMM9a/5zCxs/ZkwZwvC+FcFrv1albhoEuLBjvq
54CU35uW+KnZ7fJO4pSlOMdhd12rzhK0SOqg0fKzGj2U83epefrKYeBdwUcrwRPRn7C6saqL61YX
QnRvgDSrWPfm9BpJz2bMu7StBB+f/iyI3upKUBRJ4bTo8Aflt8VHmegJGuCr7+gn+lse8ORtX91Z
HKvRfVqVS48mQGndFPVTj+GM5f7y1fFEMMqc1SEWNXNsPw/xDzM6hFFpgwmUo2zce2NUejCGSSgH
xPHWnT0QhnhyhWsj3uKZx+zG2g88IIStEu/6S7HjFgIRE5PkKKvVro7FZAz+PtV+dVL30wH9bN80
sJtcO9wJT851spjHcltHcZTiiy0gJa5Ie91r+hMREkBgmVdyYd5VGqoVdeQieXKLLgqERfHSJd6Z
qXDqhPnp8telX+9TcMa8qWaihopiNw3eK31NNKUYap3AyUeNLaQjkAu+99NDDxZjMgEMjJMMbHpG
WcODXkf3W2NN3cTpZbmEoyfNTkpPpOK1NDevF61TRaR7VibbmE4qJTE0A/gWmpzYSlzbs/UjzTjt
7+1T/BXCqo6syGHet1DWue3shijHacw5c+9bM1cAtwCBH2CFMPanMZY9ju2SVsKIrGkvXrduva/9
FCmovezCfZk6BDXuBTjPgK4BdQBSqdSL3C+lGqvfwJh+iX0i9MVQrbOK04L6lVzcqQOPsHALxwMn
tWTMzBlotbA97x6gVEKC7rRrhMVLkiU3bT+eBEO/GubGBW9BEM/lt16THmvDJukBj6ufk9w5kSZg
KqvcqUXvlku2L1r9zoDetkBQHgfZEeLKycrOlQ3pEM2d5F42nE0dWP1q+v8rwxEHQ67rESgnqlTZ
aY0iRMEpxm8GYFXWDRUoDQaGRj5K0Ig8SI1OY5ZYutl4E2PPu0tKu+NScG1LsuhgpKWjaczomh7O
0ZJJkNTD4Z3G3KYMcJUz7Ca6CSH68k16bR3448D0735yPmiG/iuX0S8xR+UNHx/Op7sPO9grnG6h
XgPGLphNXu1t0zOgMwkELEOUVRYTQuuTdLZEqJmc7Gdpp8iVHU48q92YqdNETVdRrQQFLOBvPn6z
ojTVGNT0CGM/F3/2sPYIYjEd/AOCQwp7OBjejMUB8puibQtuw2mab+rkSjqjk2mSw1RowZQsV0AX
XhKO9978Xqu/T694pfPL0lm9PmF/FaDeB3QqvabsPdXob4EGaIOz+OGyiW2q5Uock0uphTo0y4x0
PVGA4bOETgRosMrQ7XaIgsuiNsOgZpkaRRS0ZHYJrJqEbEJjHhVFrEsOgu5qVWYPVTBYpSNiErPk
JFXb70ZdkTHIZOEtxy56NMaiDDPmU9zySvKpgtTHCguDygIINlC5o70sjfbEg/ncvNGz1E8zAY0h
F0uCWkb8CFCyt75CyTmrr5Qici/f51ZBUwNE47/nYxc9BAKAaC1HHpw8m4HyTshpOa2H8ukVBfj4
H6XJHxUzI7GkahpyuT/IrJQPRkbOTTGBLLfgWBnvEhkbTy0ttcKZpqqz7lRzvs/k7GrpjWM78rSE
/qlPDhKtZh0T5RbG7RiDg5cZmipCAKYzPhTsI/Ni0AY1brUHY3HAi/fboXglj7G4hVSGqZd48zXe
4LZ7uq09QTMnd3G1F+wSvvWvPUrDpk+C/CS9WgBqiW7Ca95s06YfW/0MJh6lWVUkFZJHV22B8Z22
e4nwyHa2BglRQTlfLRN7RgxCJOOCxJeCyqFD6MePdFEkOoiv4s3iFCGoT1Nb2PNZ8WjcvvRRmafO
Mlp9gvoN/aiD+wfOTt7TsS1hz6uFbbuZ8ynZUnsx5e00NChGW7Ft3Gg/Ved9lOVtru3m25AD67F1
8iDiFd03Y+1KLJu6pGYsN+Bhc0NpP0cpVrBKO1etLz0aV2IYsx+TyCrDFHWWFqPJspd48UP9RsFw
rIO60155C69bG95rnWErmdXSKSXKLnBqMwgN0TYJtHvlmD9kQRTQuJ65eSAeZ3cK+OP6HJtgS+mp
nAt9SWlS5+ih63cWQCsvO1HeN2N8DbA8ckMcoZaKdSD5TUxke254yLrbcWH1yRgP0xlxmDXLJLnT
z8EFk2FAdvIN7XO1/wdgPt6dMX6kEyaSaCnUsCiwadiNeDvwngHbt4ZhbhScFeTqTDDQjFAbCcKq
K7WA0BgHR9JvQwx2X/42myHHMACqKJtYg2I74Rj1rOJSipEJiXvLr4DaWgCr/QuI8FDvsxTGnCQz
DNM0wkpBHy1uXUXHIe6OJIoOlsxF8tt2gmdZzL3FZVQl8fRe8VX80l92gHlSb0YX44oH7g7Ddq1n
dTKqKKvEtU00rWuRiCE/mD3ymNj7ysEaz+TUz9eaUwdabVtfez2jzIzXho5BXBYHExiccr5gqsGN
8ydihm4sPhKTW8baTBHOUlgP36YkJ/IEs20tm25GgTX5KHho6XmTRxxy4kEhb2bKeI6qKBphLoLt
VWHLsVgMimOQhC9x/5ANOSjK76X5bkIfMYn9y4q/3bJaiWP8RdjWwxQJALbIhXivD+gPVLGPatZN
Igv+UC9X8xQ+qUl1NcbN3WXZ78WoT4F6JZtxH8aShp2cIdGjA+Qo9AT6rfm4BD1AzvVHyhE9BeNO
vjb2NJCnTzp3AoEa3KcfYMEkTcyQqRobb7IoF9OQ7hyAdfCQ7RYMlNdeeCN59PHIS7o2PdlKGGMj
algvKboKCG7GcQYCfzl5RsGrV2/f6UoKE2UI+DRAdYUMs/4G8NPKbh/rvQTYa9S1kJMgcgfTD9PP
HkWklrIt2oLLq8BuKrAF6jVsguqyyfYHwaswF0qMV2Ur/8r0az2snD59rscrMp8MI/cuK9HWZpgG
6/8rjnGqpZGpfU/Qqylix8T4Zuqae/2x3MmvvZ9fU3eHetVlmZvdtJVIxrfOxtKgrosvmYPfKMce
AmXG5LMbbUbXlRhGYcypTIYpRHSd8iQQx8LHZh/P/Lct4Hx7jLrEvQ4aZ1oFVYPhSgdvqnIdP4MW
Cgw2vc0bv+ZpButrmqRW6pI2qofas+IfkvK9mRrHtO7F2NPzb5e/0nYqhF4tuhBAmv6EGtzmbdGU
BQpSC1IhDUDT0SnaL45xKLBJy3sJbH+sv8LYZi70vcLePbritfnUWAcs93BOsxmHzqdh2eUMVUA7
vhkQ7a6iHzQQYePSwW5PcSXjtWi5KqcWtXl9kijRIIQayidYY2EoRCMSkElSTkfKDFU42rV29+fN
zxvQop+e9cRrYVR1VglEasJJ15SbdTD2chYM070l7kWdE3E2HxhrMczTMK0SuVCW9zWU5lkZ7N6T
nT4QrovDtFNOEYYE/eGubGzJS72Su1K6GWxX4tmWb9RKRm/ScsM7ysmJIkXTOTCwwu6+oC1rScwD
URbDvO0T2DUNAyg0BMXJ8BpXe18lFfZfKhCt5TFeuBH1NtIUXKx4CAPjOOx6XzlQ1uUYbRPeHPVW
JF0LY/yvYmWmPiqoffVZ7GiLdluosy00MqfYvFnCWMthHfDSa2ankT/VmuQ+u9b85BCdBmDB6n4C
VyK6710hTv2LdzzGJ2OksLHGZcTwWIvqBaiQux6I9TwYl83Sxfp0jDeuElWRLKoiNIqBpRjkkbfK
vXVSXSOgUyj92wL0RN7E2vbhVJDOwqINFIQ/GjqprSklGVKuWRLsZR72WTR7mWpxOog8MczhJMCb
LfmANqWRToGux/uC1HaXFv+jGCaDHYciJf0AtxVlk5vGlStnqo1209fM+XxrjHvUmk6RzR6aSNff
aZgOHzW8QRaH4lmlwXzPcR/b7vgsj/GTQxWbRNBgYeJBQ+e+CGRv2RVO55s3qrs4lOY5PfU83aC3
9TkI/JXKtn3BYi0gBCCvEmfNK1TBldPQi9POz8PoTiD9w+VTcg7JTgrUPUarUSqhg17SSW3yXZVU
3tTGt0tZcVqNW9kBygr/aj0LywBfJaDqi/tcBAxTJ3bX6bz8YKszthbBOMW4aktTLloJMKSiM+y7
U4KSGZBDTry9ov9IDDBeYGLRDbzIjKRwSdJFwBjQu+OQMISTeFpki5Yd77CF8cSrCm7eHYYNZQv/
FJGdOIjGuVaWEp+paG9jcmXOHDfP+fus1pVq34wKxTMKlVdZes4nXtJBY98ntcYDUwciAaYm2UmD
yUgxZkxHaNWANhlKl7y1QK4AALZfnniEJ5uOT5ZQAcQICHqxjH/tQrC+x3QrtZkfE6O1BU1z+njx
L5vO5jgRWMkkhTbzzE/cBmo7p2I24pnZt+8w6e3N9IYFIGfy0mN9ze9kb9rqSh4Tio15HmczhHYb
5n5GaVab9/VwM1i/Oefa/FYrOcz1yWWIBUSAt7nhd9GhbwbzV+0tTr+n+ze8djLvUPT/V0nv1FVG
umTUy6pQDGOxzYjYeVs5iIvO5YNtKvnqXGygGtu4MzAv5GKe1sGAwt4ovjJluFYJJkZFViykKgVn
Mit00cbST+VmpwwiLxbS1PWTOa2OwsSmPCJ1pI/vsVDx0Wn1Z8EWvg8eRR+ueU/97RzwrzRZpG53
9Y3GglST2UGaajj1vgAS1HDMsT+SgZ2keJR/zq6MHDd3eO/Jy7rxqWFeTFMNFA54JT2/VQTVjpIn
M361GpGjGJtTyOfPBpiKjwecjazru7KBZckOubIAiVg4qkzrRAG8efC/qKEsMqFj7NCUr2OYcdJc
KTK28r+wroCy779+CdPbH0+DSsYyNbQLkTY7K90t6VcSPhmDVIoJ/wrs/I9/n3SzWOoTJvzbRnxO
SPNgmOIdtqMfL9/Tthc/i2E+StNNRhXmeOz3gmdip7tKvDLl3ZW+7ezOUpivAbISQDia6EcsRLON
SHUFkrr9iKr9VO20qAf6hHTI4+SnFGqFXWey14aJK8XL3SSFvS1F4k7QlyPKBIXdh+IzOitBLKN1
rSZunwKlplCfram8zSfjvrXAWxl3t1ES3caKcq0J4OEijXZMwvK204wjkVtfichpJrnXt6nfqOU+
KzpfqeZ91usYlRz8sQVlhUAZ3sBMVkheCLKWEFtwWFwJlmV4sNRpN2CoQ6iT3wqWVQB8Ir9N9eRr
irgftcopVevZQDOpV4THxcIC0Bc+my4DBBir/5iBYrRjxJ3ViMDoeQsoRerY95jqQ0l6738Tw2gH
XSJO+gJBqmmu4/xuNN+a6edlEZup+OokjGqEWpeDHALPtCG+N9PjgN2VQohsIc/spTU517bt6856
yBhtnsdRW5Y1djzm0m21+zGSHS2R7TzeXz4Vz6yY6I48XxGHEc2OuaycXP5/pH1Zb+S40uwvEqB9
edVSUlW5vLvd7heh3YuofV9//Q167jeWaY14pufhAAdojLNIJTPJzMiIH4L4GOU8FYLNrVuFCCar
q7PcTwDeSehYglxWfVi0ArTNB0CDHXPisZBsrkhBWrLAigAiL8bj8kLMU7VBoGjCm0V8nKCzKPMS
Lk3cnxLuygbjbqbWylFBiQTEUxwkj6AERuPaDo+Lr5ysCsUQ8SqDzAaAq9FB4nyx7fQE0U5VwzAO
4E7MxSVsxYioBjJGeJEOwI/7YdBeyYCOR9whmc1WgrSyxdxgMO6dSbqAVJj+prMFlHoC7B2dN7vl
Fd42buTyaBe3P9/76pi7jAB5raRcaCdBeCHd76T6boU/931++6oOpDZ6XJjw+aTVNcb9oEaU9GR6
A0yCtfy1RU3pbQI1da1bwiV32XyKriwyJ6Ca4zAaLMQnowmUHrLW0AiTO6AKczsunLge7Rz4KvIn
OXNllfGUBfEc90J8vUyK7EZwWyWxtZRTFd8MVSsjjIuUnS5WS4S4WKWDHWVfEoBrQSMjhKnzJ58N
Lg8CRUiWfJJ/mcJSAHlRgcHLgE4QL2eohV+HQBn5ikdQnG54nW7qa5+O+cogE4VnXexJXGFKSEiM
176IjnNXnMcQFE1CcchbxVGa32W2uPvr3DwBK6tMSE6z2IiSBOdbke0C/INFdBiVb/s2tsv+KyOM
Q9YxEc1RhmvQ8pnilr7lRV53jvzwqLsK6iSglA7w9iKe5Q4v/9E445dWlxApr2Pgou+Wr9ZPcvXX
QDgU0jzTXa7br/0LFWYrPPKNW6qhaXrvmzLuqktkKqtRwpmwbEpSFXvNcz/aA6734hWa3Mc/6uOs
dpoJaEmZ5yVkJdDHmawTwHHBqGt4s8cPYgsCUs7OclbHMtyQNm+SDC8atyiKS60Qv9UiZ471wMJ4
r4rQXY3VJRvMc50Mfjqq14bc+2bHi3fbLgyVR8WAZvongYu2a5K6rfAmyLT8MrXDoZ3bg1wWf1JD
RPXo/8wwaVjRy8QcRPTVyWC43TQfM1Du7O8obyV0w1eP3XSyKmMeUJAYpnMKkJ12JgkngPJMMFEG
vog7eUIZshLTqYrpqpUtW0grDp33di5f7RYTV9oirKs+Q69Zr5wGUFuUI/Bmh6goLbxl3vwnZFzg
y3z/PEyMGUlszm0MZ5zak6EGY+cnvDH27ZbNygYTSuSmbZOOILE2bug34OJKQR/xrOKKYji6TQnl
iekpvABGHetzEHlfGRNEQqlSVWPGVmZXpq96pZ+iEaCcaI8o4mv9blrTZB0TWRJGfFkGMEOa2jmk
4+X9qfe6IwUwUkgQ8Cr/AyZnEy4jrawxaxMHEnYZ9fgO8LTuoEM9lTgFeDnAmPE8nBGg/fJK8bqn
zIleO0Ao49f9I7ddTdd0EVczU1Mw3PLxzEWZlKVzjbTbn+Lr4SgFka/dAYHxP82Bb15fVsYYJy3F
sQEnNTaXCKc5vS3bY9gf+5k3crZ9+lZ2GEdth9joixq9RUq3ouAmDSE2CkC0eyyscYpfyovICSy8
pTFfskDdRwoFFOok4mbxOZpPsvIjah72PxfPCpPfynoiCMHwF5Se7Cl2J1D+lMbTIH7dt7MZJt83
kEUdzlPWVpOBDYxCT0kBei1sTSD2vhHOYt7eXqtwn4xkko2F1jZDT0ofIyt16vDQSAonUW8vBqzC
gMdYmA5n0soiTUSaQozyRenPJI1sfbzNxD+BV4P2+W8jTGIx6tAsZhNG8vQoGIckCwrD29+vzXWs
iiKMCS1OmibE0CaYdQeMP2L4bNDdtue+eenp+BRwdbBjWggLJrCtH0NCooxyD602PDIyRz9pQemY
R7ykLsVZflBt06boLOGnwEeNbBsG/6KG3h7E1pljO2lWI5QKnorF19ZTf1PKW+IWz4CgJs+6/QZV
sa3bDu8qHg35dp3dUKh8hKZqCgt7HdByBsobL2EQXovgAi195bp0RvC8my5OGmW8ru32obiUwR98
1JVhJiTGkRAPjYU1A+vawivl7E5qS85J2/SclRF2Y6W5z3OxRxWD0iMs7pT/zghnIVukU5q0MsJE
wEguU7EqcNmvwTm1uBBlOSDslheED3+g6G8MmoLTMsT/vY/+BN26Ns74rIpy66IYiCWN9jTHgz0b
P0SLO/W22ft5XyKLsgOVtgmBTwvokVMU5F54DIPFoRkldlsOCmczOIJrl3J3mwDuMUGrUYwQrye8
GevstJQnE9UEyYTo3x8xM1BS3/8zxEQVxUoUMaON+7+xHUfDq7z8SLnJMof3HqV/7lNwWZmjrroK
+vFgRGUqRGgQx5C4qW7niHuWeSaYI5UQfU5UOlgt3ei+7FSY44kuP3Sb3FNGooiLOObZY05X2hnJ
HFFoZFNfSvlZVXmPCfqt9/aMOVldbJHBaoDI0i/ZkTIsCY55pdq6LUI5hN8l2w6GJriBcB+kYwBM
VXdShyKvI9wJYe+RgIRfOVChJapXMniqayIexj/Avuvuh8LNfVyZpVfzlWs0C8gjqh7ti3aR7/HT
jnHfHv6bCeZUFVO/JLGI1DZkVRAW4zGNeZ3T7YKnCfAD6qoWyp6MOySQWkqVHMF2OCzQCqn9TPIo
Zk8BnQMl0Rx4U7/b+/ZukHGPUQ77ECOraDq2QVg+pdbd/qbRH/zJ/VYLYmLr2Gmk7VP4N9hoHLlI
L3Jr2LU83JeS8tQq+XHfHP1zO+ZYlGo3yYNJqJCTiCALrbJA8ykeljfosrkqS6TYcxnxlUUCitmS
TiIdQq0j6Vtelfdya9rdUjtdmByJILzsr2r7obWyx0SllERROoQIfCLqcKHf+6ELxd4BQvSyzZcs
214dpdxQLAArWJCUOlr1otKH5QRpddDR22PrldOXUb1vJk7i37xcWO+mqHuujq2sRiOQRypmUGPR
y8rxPEei08WCv7+Bm15uGbS7iWwI/YyPZvqwqSMSIyhpbWDFN4P2sP/3t5aBV5NEKewssMvQHV0t
o6rj2rBqCzisIrHj9IvVvM4dJ6nzbDAndcnq2tAKPKuy+rHtcsdIj1nPu+xtehqY+kXFkJHWFZZw
JbKgI9cQ0ESol+QRAegiONZ36WSd8gOoTe/3t23zrY0zBPZtiOtqBgtJsKxYF7LaxFPxe36m8/ka
+mQEgxwtCmv+dCEeb8JnM8KuTTKuYEWzqCwRIiyd7Vad3FteB7uzqy8Y6sa0H3DD+2vc/GyrJTJZ
oxZAdVSItEYiX/rlq5Cd4inm2Ngsrq0XxRyjYdArIVfoaxgVQ9QLzdvJ1vH2eLlS7ihWL3J1zqfb
OlFri3TZK49XRhEYbKNFjJiehfphUDnezl0SE/IMsW16DEiiufIw/dBPFL0UPY0vzWt4kO6sO/Mg
PseSt/+t6N9ks8d6UcwxnpWCDJDOgvOn2llC0WcoFr/r5adQ5fJlb2WqtS3mODci4GbaW6v9h4Qb
Uuamb6puynV8qV3luvNMW3PkYFJdmSvwunlJA9ASzw36EyRWkqOLE0wmazh3mg1hhNvs0J1bP1Rs
5aKc9ENyZ0GIHFMkPu8C/w/h5W/DrFaHkcpyn7Yo4qmgVSvc+hK6UDam4FvLXTh4p00XlcEQDjJE
jEiy7XdNjIdOWXQAl5cHtfo2izwAA88A8wlJQ4bSImDKbZfktUOl1s5Fnac/tr1lq2VQR1qdtAbM
rL2hgsidTpJGkZ2fUuguhJEn4mCPgRa7+4dgM2D9bQ8Eph/tyaRfjMJEBsji3I66kyoEodpxIhbP
CPNKyLW2lDIDGNxq1EDcld+OcuFkFbeVsnnKVouRPy5mHsy2hgIrauSHHg3S2Se3FabPTHdyDL/8
ZR6FX80X2kHNX3m+zlsiE/graSC1ogL7HSXPIwJ/+hD3nLrxJsJEXi2PeujKN2TSSYMAKk7MuYWn
GiUvy8uvqKRAcuKNZW1dCtem6HJXpjQC2lIpQvliiEMUFYjTLKCmJ80hLE2IgRUc3s/t+L9aGhP/
4YH10Ototsn+6IUnJRC8xbfuLSd2FocO8umGzZsb5HkLE//rLK2yYsR2QuXyoAR0xk090CGV/RO2
OUu33ksmcIzLJLQKwrLb5uVPYzSPqSh+ldrJjXoMOhdkDJY6G20lbk9DHHNmBjaT3GpjmXgCKZRR
XQwUBPIiAgX5fFDV+6z/li083PZ2lnm3xDYCennqEUngMtB9whhfekFGjTwQWfn61V9swdYtinnR
H42rr/aXbQ40bVoNmCYHOLSWPWswPTHTfC3ncmbTI/zpvrBaIBtdVHDV9yWuXZ07QHCwdczRTtHN
LK6pqEfm8xAKnDPI1vXgNkWt1sieEniexBehuRuywkkbtDNFXm2PE77eru6r826MRiYAMYDQ0oj2
UPeOAO6/USi9/bOwfeRUsBiAyArzumxYyUBgqFGuszA5Ce1dPAZd8qCUgVw9NtGj1fAQjts5+90e
E1ZEtRVDUQPgIUlvJvlUxZxLx/bpev/7bAjRynopayS2EWpTqT8Kut3q3+KEU1bZ/jrvZpgIophK
nKgUy2WM5756UmtMTomZs/9teGthIsUo51k2QvQHNwHpIpfNUQx7X8nrAPqCnEzG+Sws+VxWqGTO
cjygc/mkxtcS4aQTzn6xlHMgBen1iHbmm1FxRQE8OWLqRKbM2TGeGSYgWD0opKFHILlldDNGqU3I
A4m/7H8VzolhO5LDvAhqJSBJoW1sl4s7CO4iXUml5HTFbUfwyPy5b/Afbhl/O5vB3DIszGWlE67Y
SIvDVQ61wOgI4nL7fxkzp377OaK+m2LCQTNVRSgtJb5RqJ5E0t1pApiOrehclIZNijggAg+tyPtm
TERoq04akwxBfML8X/49jPw05ZzWTe9G0dkEhyjooFhCxzgZtSrNCOWWv1LHCrNSvL4FxwJ7fuS8
tARQSwFgNZ/r4kbkqddv/n0VsnaoDEkQuGO+y1x2igSsIx4FpXYNoeIf0aRybkU8E8x3QMtAhJgG
MGKljmkJEjpNw1vFZv5crYIJzktvYpgRa3Rj3bSHXvVVKwws5TDeZD1vQne70LQyxoToThXHOKe8
XMOhOVLJL8EpgsZDLxq1fOL/SS8YHei/vxATrKdw6IRmAuOKUWD6T25vB3H2hoK3hZ9zAiinRRMU
tujtA87HbGE9dUbUDUAOD6rpLdFtHap+mz5xod+fT+VHO8zuCWOyNOB3wsR2c0eqUyjeKhMnJ/CW
wuzYqNXjNGiV4hbZVQSASg6EGBhIITjEiZ+fMeUf1sJKsaFLGZphjPhZXEEW0m7BI2+gLSFy6zqc
TWN7b1Zo1CUUE1AqKK/1CVM8Z51XItvAI39cDJPi8hh1xqQrQKJuU8l32qmvXmufVq+GZ/k4/6DU
EvVNTOzkV5a4nK38fOP+aJ3+++pWKrV1lmBqSn1rOOfgdaSKMUoLLWUwJwPohubSvkWOk5g0aq0M
KlEDhfkYy5XMYISTjDmKItKv2NQ43rjx4P24NCbEJu0wEhLC40enuQKfq13PvoERjrdxB+U0A0QI
gm+TF3Y3avAf7TJxtxEWrRXKQnPfSOKohqh8LJ41BCoT6oTquX81ObekjdD40SQTRNDFkJdYTZS3
Gnx5D9rRk/74hg5y2ofowJsr5y6RCSaJpkVZNEgKvGYAk7hb+xJkqq/EB8OnbMrlWXhUjvt+s8HR
/3GNTHSxKigiknlRcGmyvtKBHOFauc4OFv5nXOdA8XfeeGUeirtldIzH1C38f1/N+PALWHIApV7q
VC1Fxe3S0ZsLSB0cEwFsfLmtdte6+rMZONccuqSPl7ePBpmi3iRKi0rQ18WSKW1P6vcon/Dn6T/f
ET+aYSKQItQdNBGws0q4OJP2M0sqv1DPoTDY6J/bhvCv3yYf7TExB9WSVmlH7OMAQEN2Eswv+66y
UQ76aICJMYWqS0JPsG+yea2at40RdMv9UHhiFJStZ9W9rfWcIhAnU1hMsAHNXqVlJtakqyCOio5p
Wdl6xzkDPH9gIovYauqo9jAiwx8qiERFxxaCrrxmvLa5GHxyjMpCSsxkifX7pLZqEyOtbl5WrjFJ
jhGGrioOv6NYuqvSEdKnmSfH+XWU4fVSWYdwBrJnTF2jM8+ZCBrBTDulcn8ctOSrlXWtXVjVfbTU
fql3XjN1P+u+uLHG4SmywN8wFrVv5E2QVe0lqxZXJsKN0mVPRKoejSQ+YDrglFhpYovl4AndaJul
MThRmz/GaYgRMuMiomFgW+XyVamlszRWPxNhvhYX4ohyZte6dhr0X3NZQC0sk+/x466GSik5qXQz
sa02jXG6mDR1UpZ4aQH674CFzklBA10IoO3WeUSdPFOMs1X1mAKeUwP8U6e2iK6rYtnteB3znlnb
eWW1Jsbhiizvy4jgotW42SMqV4fuWflGhe3BFvkaOgKvR7l5G1nZY/NYAxlzaEdBPlKydV/0JDsr
gL2fTuJBdNsHgU9mz7PIZLI5abM6LZE5hwPFVWnPIDw4ZufOIwHqZ5VdcpbI+3RMFiOSlqJDhDf4
HKq3hZr+qqX0qFe6R2r5eT8Mck4xOxGV51OjlRP0BwTt5xQRL85Lm8jG4b9ZYXIUwQiPKhUNBunG
5mCS9G5IiR+rRrBvhp6eT6nw3TNUJkc1AExKQ1SpgI0HmXCOUs4yON9FZXJSAYKFrhKxjNxInKI7
a3Xslfol53Ex89bBRIl0MOZOJOAik6tzbt0MA2cwjPfRmdBANL0zzIY+86qXlmBwJT+XyeP+t+CF
BZVu5uoOHxalGvUpPCvpHXKrAo0YeYNtpHg1zC4580VsNypmyOirz88EBhX5o1Hzmt6EAENz2l9D
oD4Ifn4wRps7KEl9ac/XmJggyGKelCF8obiKgtSrf2nXMlQKSNBcjNvphbOZPM9jIoLW5VYX13gu
CIU9O6Hf2t9syQ5v1dsOoFLwHn9vfF7DjOMlLHS6KPMw0XKiuZF4lzdXSf+9b/39dXEcnaUorUwx
rGcIBLp5j+RRzrYucNyQtwgmJISCEWZFZypuprhzfm/UzqRwQugbQ9aOK7DIvbQYx1aaYYPiOrTD
5EK24is0jZ3hJnEnWzzqR9UevBH8j6Gdg1+4OVVOK9r/Hnrxwf81JmwY6ZBMTYndjAtXzu+lf99b
//j3mbDRk040pxbrnKWLXjxN8WkoOBF2gxceNlRwR6hoiQJ7yWSKPooquZARmlTU6nQ/eWmfcn++
jX8B6+EJfg1Fh1TzeWqnm364ssp4idVH0EVWIzp4HKTxDzHnidpvuuHKAJM5opoSLeQoaJS9Ai6/
0V0MvABC1d0/TzwzjAeUZByHpMdVjMRPpLvU5KnjEVhuPi9WK2GcoEhaRU8V3L4WApGI7qaP7tXw
FwHPh3TqokOeft1f0sbA5UePYPII5O5IZs4IQ41LIVvVYQArRX1qL3QUv/Pqo/qo+SSQA/2eDnxC
pGn/B9Cs8el0rxbMZBVjnmI10yuUMUop6Ir8usm+jDkojxYQGiUtryC1eddcmWPySqS28ThZWO5w
kEDcKYFeq3qWfA3TsxWWB23B/eVtIJ0+7i+TWuYqFzEFB58Znfh6whBQ7A2BeUWLNM0TL6dwNpPN
KaCvT8JRyjS3N6+n6ErM7zPzYUwOPYgcOOvimWIiSRE2YU0IhgUoCY30TG7Ml+rVeJoPbw+TZ+WW
+JFrQXXnTy6h7x9QY2JJmHSaEgk46qQLBvWblvAwApxgxaabWA1zXcTb1M2W29i8ampO5YUTRNg0
UqZkmmYJrx0Dw2ACRn3N6L7799jtD173Vl1Y3Q7Tsm/CDnAcV2wOfQLY53EMOa+o7QrP6kswkUMf
MYCTxihbR+pLLia9N2rmcbBGr46zxi60zJHH2Qa2o7LB0cKzzjnILDpdGdO6EmaKJKV1OSf9FskH
YNIO6S1VsVUlj6vxxPN4JnQYI6YwFB2hI9YeC82wpez32DmgYwMTFw+yznMSJmqAsC3OCwtPlLC6
LwpQeqqBkgm8M0x/8U7s1RlU5LjkXVhneEO0HhjlH2nMr56LQLiQL4uDafRD4U830u10K3EAJZwz
9gkiT7qWyCLO2CiIbmgshybl4Zg2r/Tv3vnGtbc6AfWQNUa+0ECfPFXJYzbfkMzlEtirvJUwNw81
L2ctpDNTXSR6gjJhdCXunW6qD62Vv5gpvEMEn61tTfoPMF0dwF35iOcGsadO+mEtrT/W3VfwlRxN
EUzEEiZ55y4IoUgShQXKLqR86SfxVGj9UzmoF9UaXYAG7tWpE+yuBQ9qvviqUV2GRH8c8V/HsxXU
deeVpmhjXtLp9PEJrIjHYlZPhjg8NOaEfyeHVKv/pPiKsomBeWxNA/Tp43u0miYF9OiJBrYnd4S6
NOAiIef2unkoViaY0G8MuSSlFDshGK+TdiOVxBb/fccZgXNlg/meUDMdhWxAWFn6E4lvyi6Qek55
YPshvbLBXCNBSJdBMhVq1zR1Vg+YegFuF1csew54HRve9UNnbOlSSmphpnuGUZQowBQFyI1AT4Lr
R3rgzaFsfqDVmaP/vj5zXaQPoI1WXfCFeEmV+nU8fS8F7W7/7sE7c0ziydMamF0DdSh5iJ0xie4H
pb3fN8GJ9Tr999VKFsGSFBA3K3icH5X+muSmN5PZ0bTXZeBcaN7G9/aiMJNX2q7IQohN0/LnDDpq
xV0C+bgESkDckEJK3+iwaD3HeklRjvD2V8r1ECbVCFMv1Spt0TZuF9sgNgt0Ny1tWu2lAww8MVGe
PRbVE5JMqxdIJLtG2fxMYuE1r8UzmCpO4xI+KXLiiCSbbEOSrxtpeMoX4Waaii/7i+Y4KoucWyJF
7Sp6iVTzs1xetdWlS3gXFBqNdj6rwUSrTp97paPlMsr/DioDtA5xF4dweYXheB6IlrcgJmy1gAbH
UQ9jeZL7mRCDYHU4WXHHGbzmmWGiSSPDVQQaudThqQ5/R9K1wZtq5PoH/Q2rowcMVjhi4pAeB+2r
gQYbeP2ujDvJobp1vMofJ5QYTCiBoG0haguMzfFySqrhjKEof9/XeDUXFl2UhGVbV6NOgQHx9dsg
2zEB56PqJrhl6Qf1LLjKbRvZ+2Z5K2OiSrlQQvgeVtXhBQSrS/m0//fpzuy5NxM2hqWcZwNaBO4M
eEqEEZ4lueSaF84/9+3Qv7Njh8UZQQ47UVNws7iT/n2Jb5IIl2HtdlaQ+6efmfqzrSd33yLHydmb
TNMZjVFWsIjZhbh8IqKX8joQPCc3meCQC6Lad3RVlI9pBPNg82w+GhgCoS2vhle32obhvCdmkwkP
zTiodUedofnae9Vj6yQgFbcczY+Opk31txAw/uMuUv9cHWPLCgurJ6iWTtqPdrzo1vcx512k6N/Y
8w0mVEymlgrSgGWp/vhFdzDX62Vn4bo/WBDMATNy5k+8yVfeaTaZiIEWcycnEWzqlwnjEW9UoBC7
V+0S3CfKSXOoAhGvY7kN9ll9QOY+Ms9TS0gNq7O/HESvPBHXuo781o3wSovd5MIrs3A9lIkfYx0W
eljh+8l31ENLP3fCgw7wVIh49e/Jami5QtdVUcEE5yflUFL1izSHtEimHLT+ZxMHovj9T0713ybe
qhkrf5yGQhOGqUdaGZ8N4ay24MBtvu3b+IfP9G6EeQTJg0iGasBrkFLHQPrw0Jzx3lLdIqDXqelp
DtKCc33cjlbvJplIshi60pv0nA3CySCSnUdXZvsnz/X3Bwubwdo21lRMHOLKNpzy+dYE+fyfbNzK
AuNt0MKQojSXKARy9qCn5C4aAKWaTxXLjBMI6hxN4dThNoPHyiSTwERxVlJdoa2Q9tCYj6HCcbjt
Du27ATZzpVKZDgPBmqiWfRwssjdGgQW+y8WLQQNVY3RTtjhRl+7Tp4i4sslERFBRxsWMS5o7Qv4q
ukqn2YN+rFNKsw1eX0+A1NH+l9t0v5VBNhxKZlkNuQHNJhPEe6JnmZGTVJzaAudTmUz0i6VWr8sa
1bBRbk8pJEvDklen562DcUBJyPK66yjKxgjyGVils8Z76PFWwTgcOntEFWok92U8l9mrnnIu59tZ
/v1bsNhIgBTTlkhAP0V96dWW5ueW7k8TmqIairLl6yIb90uBihRaqtCCGIIyBb3/0B1Aouhq8cA5
YNspZPV7mGioNllTo63+1yUHwwInwWmC9tC7dP6U22nZvCiurDGBcIyBu1gq9PBH9a6UwIcfXtL5
lIJFeiivISKFfzzu+z53w5lrlZF3JJZMPIeMB0yxAyzeoOKGVvTiQwgOzFriq+XGzxyjdB07R9yi
brZKZLVA+lSXkMhUPw66BwIWXf3GBBpMfear3nCOBQupjIYomTBPAJeaF7tOrpu2d9qOR9i8MVT7
oepmMVFkAvMG6ETUvzxlup2AAzPOtDfXC+jv58fiHuITqW0deYpPGxx9Hy0zoUXt+sLQe1im4AIA
1JF6zNvkpnpWrilFFW1myZ2t3Ir3PCQzb2uZiFP2kSJ0ISx30OoiIGlpnpRlOOx7yzZ4YnUqmKAj
ppWmoiKHa/gh9AuUllKoJcUXSnU+nauzeWsgIaW3sl05/TO5FACygpDpLP17Sq71PmNc8KPXVjKE
hsHaQZGZXjH+zKXX/YVu76YCrSFZt9RPKu0jCIyICAYQVxHCQDRlzyQiSIsiZ9/MP3jqux3GU/VI
KZZuwFVI9cMTJHifCrDUQ/1RB/a1BVZogXxs6VaXEmI5lbdvfDuBvNtmfNWs2jGK6xydw6m1h/Bq
bjg1K54BxiULScAelgOcpT3O8W0aPv63BTDOGGVJTaAdDkru+Zyq93XPuadynIBtf4NpPo/lCBm2
Hb8Ny9U8Z1exxC1g0rT1OQD//RlYVJU51KVpxLAi+yH0zXMooND3JhXW5Z2a7QcFWKj/v1uz3e4S
4sTzrKJRpvrSIesh8qK+aABl6EEEkk3hSH7x3u3/kLXfTTJJLdZabRYIPlJypMi75EZwkmcF/YnK
D+9TzrH9hxT6bo3JZlqZiA0EChRoEi8HqsVYOiHU3CY7xuOWsjwJLxonbdNjsvf9qBetEqgyDMNi
mWjxmOUXwTjpCU6wKdimGXQCD4HH/YBMvFhKM50AkMO98qsJ0VYloCjNFmzIuCZQ2uD63HBCPucQ
s41xOZ2iTID0uZvJt33xHdpr9n86xRoTJSSIj00DrUVorVuK55q87P993ilmokRGBKVWaf0tBLJe
RYdMQAVd4Q0w0l+54wVs71uspa4paVW2Vg8W6EPHzB2Gn3F3AbLF1qDrsr+of3B05CawNilUEO+j
1y1pj1eM+AY8Ug7ipb5Y98BX2cKFThMVjulYL9zLDU2qn9f4bpM5XGOTR2He4qqYS3fYyLG4D5Or
xMhto73OO0+KQnfROW+1f4gf70aZ45WE0bQUC6iWMJeGAhlmKVFrBBbpQBmJ/qxd+26MOV5SPXZd
NISoUkF0cgbPjGrdZNkPzrfb2kfLEkFmrurgw2YlEEI5z2sJYlgQXBjQyLGuG2/yFBCZcWHPW7ll
bYk5WwXoU+VIB1KS8mJRyuglQJ7H1oE0kPc8462KOWeLpCSFKMM7OvIKpn67TI9z/XW2viwY85Gn
mxgjOrHBu0Btne7VCtmJiG4mUrEUHSYiOkc6UB0l7ZwAg9dFdvxoBvNrecNXEtsK+ZaF6iJwrwa1
/vHwZeakR1aEUkw49HaE4dqmcxb1myIXdh/zaAs2IZVra4xTinFPzEiBu1DyxzSIT/JJAfOSfqy8
CSxPcvAS+RMeFxolXz5UPETlZuFpbZ+5J2J8J1zkSaTFtOZooaFrKDcaWv6ozHh9Z6uqb3AudpuH
fm2S8VshTvWkonil5Dh7VNAJkl/RVXyEUhtmUcWG50Xb5+T9gzK+K3eAiBoTyk76HdDglIfg3vDo
OZGfuWeSRmY2iq7WxlaO9aKZU7lBWYUiZCnnAV754u2Igi6QZlDQCMa7/XhD/WPPIF386oISW0ki
RC0ufWZ0qdrnckE5dModHYJ++4boLu0Zkj8aMtFFAxfw2+2SEgunvoIJ/j+bdFhvIN3g1XrKuC6V
hNYIB6uz5aG0tS52LPlhfzG8XWOSnaRXk5ZIqOemsQD4P9LrmDybSexLgjB7+7Y2s/l6SWxAEUOj
GnsccTqyNuJil7kYMX9MIUuYwzEgQOwXPzg2t24sa5tMWJGrXE2jBl8LNfLfUm83UD8mbnQpvwrR
ATRWruxWvvRiXAm33G7Q1qVybZsJKZ1RL6Gw4BOKvtXb3WDHb8SexbM5oSlknbqLMtqE09/jGWWC
ihwZRQlJMRSfjIfWnKAhSDjfkX6mvQPAhJG0LORWaFHAK/IB1CzTdaUCP5fwBpN5GYFl8E71JSry
DK8A8yId9YtwA141sMbpL8J3AEkVXz3ULtVNAATsNXOkI29Mhxef337g6gg2A/B5s4qtHJ0J5PWp
l/vVmarcDX504FW2uNaYuFIOwpKWgL+8FZ3EX5MNeb+ryWmP6QEEh7zpEt5hlJn4MvVjV8szDoYV
dNDhKg7RZEe1XbvV9yRA78if7wvuTMtmI3h1JGQm3ugEspod5QyZcVUTbKQ+N72Qh6p0oxLNYBSB
/AGBW7F5FWBOHHgr+a2+pYBSFwh9aVk9I7Y0RRB/edYxUjMnV0V8Y4yP+3GHc0ZkJuxUUzMbfYSH
S0i+5gKGjmW3k3gcKDwjTHwxzQi8QjUap8byRTXQ7ROPXWf9t9MuM/FEL6qiLRbUzzTilhZ4IseD
0fCaMNS3d0IKy0JcUP0gsYdbUEy1DgpkqDQXwKWrYPeE0ovF+TqbYNKVG7Lkw2KRGFJIZ6uEwKSy
pEFxzo9/ibNxDxo9SDtrY8WNCeaEZkECmHQE7uGvYvkQFFB8CW09GAMeNJHjFAoTRqpGq6KkQK21
CS+K9q0iFzXmfC6eCSZ0SD2xrFJAXAxH0+/0AgXcWDmG0By2908R5wWiMNEiA3p/1Okp0sTOE+vc
zqofiXHQo6f2T2DSa4+ga17FhyKSTUEH4Nu1pmclfhygcDTOvCkZ3sYxUUEntSjoYqy4aag851Hp
xMv8W5jbn/vbxjPDxAVM+vR6QVH8YYLKBbB5QiUFQt8d9s3wMpbChIaGKH0bqagJqn53HC/TMxpP
2h1SskdOWmL3PAYm3rqYiwcR2zqRQvTptSoo8++kcmSj+G8ux760l2YwclWlrfnqooAPpM1cre7s
ZfTEtPP2N/Atx+6EBnawNGkNAfdu5GDRJ4+zl3vVTXw3ELt71Skt9UnxwofQTmwUkVG21o6gnLnl
xSfqc3u/gYkXSqh3UWYAzFkvuRepeqBJqR2a4KiuLM7ecr4fS1Wg5mlFoD6HKD89LdWpk/xGf97f
Up4JJmIoZpkMfT0B2GNC0aFN7VbUcfPmeeJbFN3bNfo7VuFCEkMSW9mAe8xJ+gqSQm/Bo3qGprwW
AHvrkiuNPjV6X781vP6ggCENkpGFHT4s3uBLTvH/SPuu5bh1rtknYhVzuGWcGWkULcn2DcuRBHMm
yKf/G9rneEYQPfi2tm9dpTUAFxoLK3Q/L378Im4J22yLP4MxnUOYbpacdbXxu2avfW5vCvBpOWGO
xrfck38sPtPAkeFObI7hg1X2c+sc8MgSTEtkZl3I5GGGLrXuk33lshC98YSKroJ0hs7BT17RjhIV
3zrdM1Voiku13mfQ7hDTSAsuIp1DnrovJjMrsa1ySt2+ehnHNtTySF/2VBWgKvPQC57Fl+NMuxpM
SmCqK66r5Xb9CM/G2TfiC3GmbZWyxb7RXP0yzTDuDTQJ+JdPoSBFwhfgcMxBYMdOByO9qEJG/8We
+MIkE8OmS3vFBSJymcrorn+1M+yH2yTI0VJqMwlhX96JpPRE1x0/g7qaltlWDawhSP1thORAIuc4
YjahCkgoau58TZBdWhuHMH0+g5fKgDWmTjNAUZd19oHJIxJV9oTr4jAjm+S2zVtYqq61Gk+ydWcE
0280x/hdBKUx77JvbNw3mixD31CF1hM6MLk8XZbaU2caNuLTYddnd5Z+1adRMU7//q55Y4a71oyk
BJdva4BGur6KnV9WsSO6INOycde8McF5XyHXKniQMLg12d8SZfJK67s6qIJ1bMDBGyPchYaBRghQ
Tng91NCtGI/p/OXy59iqtb4xwPmZkq9pi5kEfGxkAdRvGKDqPehszqGGlgzyqL9kx0aUQt26pt4Y
5VyuUqjcjBYCn/9Pl99G8RcNhhkxidu45HoKkFTFzI/lz1eyqP1XtKncPWWO8oTmfqL7jTM913rs
YmpN0BUicnPucmrnNu/MGDH4Ut3U9cMot9BO8xUkAS9/P9FSuJtpLmJjtRwcp0EO++nT0nUCAxtY
fv6p+Psod0o6LzMS+QU6G5QdiebQRCeiaApSZIaDBWqtmINl+xWj/TA/mquXjarbplez9SxrhSvk
sxI5Pn9J9e2U2CCPgeNDEAYSRCGoR/f2dQ9hSnQj3RaRJSjyipbI4UVrJNqUJdjJKWS34rT7327F
jVjlzQfjEMOZU3PSMpytagHfD0aY9VXqPASr+0brPiUg1xd4iMgghyCVo9J6dZBa66y9OaAKutyo
1qF3fneGiLJmq/PwzeI44FDbcZxiNpAwoG3zNoOEz7STMe1Z3ZaR5cUjkrNlGD+QMDvEweWTtlUh
fGObQw0lSatpHmD7H9IXxNYBiUzfhD5dGYLkRdCXJTjZfMdI0mRoQkxxLTcU0gEvirQTrIdBEBdh
vFkPBx1NUkMyeoUBGi6Fq3vWFTnEfnHVXc0h68hrH+crfUf8wvtAt825Zb6NBF3vJsaQsJOxtkRd
BpHgQkRqKbicebIE3VlVuY5RMTecA7UOdf2JSg+XN1DwgXiyhH7tikodYYLiSacd1/Xz5b+/vQRd
g4SH4aAblfs+6UiSNFlwMzfJg9w/aZPlTdP9ZRvba/hjgy/TNjYxszlO8PovyU1N0u9W0e0vmxAs
4zUXe/ZUriv08I82Miple0OG2lXL+zkXhGLbt+1pGerb57hkdXVpN0h6tuRYmZWrSr9a/TfJRMK/
orVwEM6UvCarYySI2S62r8x234nkDkVfhP3/2Xblwzo60D/Rfao+9NbYub1uiPKqWw25OICn/WLr
PDNiJ+OUxRUqB3pU3CHfHupTEPvL7egzcvEuap7QNb4bv4v6JLevipNdDr5TR27j2ELevcttt08x
ba1A5j133LS3vWqWP/TWOJnjEHueelOtYnRlrvSl7w9qskvrG6jnCi5AkVdwsV4xpyuI40bdVwCi
Ze5pua+ohsDI1jPtzTfj4KCsV1COJdi7aYgGCY2KLyBfXUBCT/NDpjyh18odbHBYfbIzU7CPW2W7
c9t8KbbUE0KNBjFFtjdCuXAdBEsxyuesP60PZby3SYj5HNENJTgLfAG27FS9blmGR41kD9VfNA6z
N/4cshCNseqKHqd/CQr/eMwrl/vZwYiX1gaJAssfovMfSqOYaSiPxBsCVomyb8TthgLf4cuwkyy1
8pCwJFYy+1KR7gkB8YEhuuxFZjhUmceJklWBGTl5UY0F1c/rSRG6KIO/9xGFZYEskf3jRx6Nlaad
Zr72cMURBhJDI3HluyXMdvKu3YlV0LZXdbLHHTwMEtGFVGAshGJdPd33a6jKT5dvL/YnLi2JO3Vy
npEC8TMaZPpQGW5085OthhNR3Ea+zzQ5uGxt+x77syB++nFKraqDTiUSZwpmsmVrl0vW/QDKnsFU
vlw2xX74hYXxA/sEpMR5NunI0M7ZvnOWB1JlD6OW3WdpfG3LybepHvYOJSKpVJFd7qpOVSdfdNbm
wCjIKjBVKFELKnhrf3l5op3kbupcMvKmLCwwwbc/Vvlah3Z5q6HnTXEE2ChaD3eyamtQUpMRunVr
aAyZN9Y/qXEshtCS1SsiPzp2JbC41boBND55CTsWZyC1rJUqz4zcvFzcJVqg89ze18idFIunPqY3
GYYOpE/yw+UN/cv9c7LK3d15rifrOsnQP7kdMLcHMP6uu0a0BiUUKyz/P1rjru5Wa8d0gTQy0p/U
tw8VGkVKTzu+togcRT3f2/fMaWkcjiyJM8TYcaDj8BBb16oi6Bre/PuKoiropbUwqs99sHapEZs6
iEPmoncl+6WoBNvF/sC7w3xmgPs2SSXZhbrifp6UZ23y4hjlkG4RGNk8UmdGuE9SgE5Bh0I70Db5
qic/l/p+lsOkElVFt9/ZZ3a4r9HRVTHqwUTUBkdTQpaQ1h6mqwl8X1DC+C6i/9w8wGfm2P+fnSat
63Wlk5Ap1lcQqMo/2yzxW/lujX8u+S3RQVks4incvFNOFvmU2lAbkHSwVrQam7IrV+mhJwcZSS+w
1YLHLhNRJG810mnymT0utzbrqa00FIknw+189OJ7NXXDbnCNh+SeiQqtQX8LLpM9GCDDDAP2qwix
BP7Pp9oqq3BSyQHbdbxGtH+oi88CtBAZ4NBen8dGpxr8P91TXw6ssH8ikX1rXrPALTtQyR0FICw4
DHwxSCXmNKoEtWwJYh1JHWWWFij2XZrsLi9NZIeDDgM6Xjqet6C9s5VbY012RvfbMKHi0w8fyVif
eQmHIWlFLakb0QhQxy2ErfaQs3AT80ee/fvuoTfeyMHI3NFUIg56vSpC9jQfrytp2vXGKiIt3pjU
eGOHg5GJ2FRNmICk1YJhNc9/GJoTYHR5j4l+t0poACXD3Rybn4lsihp92Bou4LHBYQrI9gZQ/cIf
Z/ptln7Y66Ps+BnxHVE1V2CIz6TFVZkoJsspzyjSdOihnK2nqiWujtdKL7jFtuOOk4fwOTVbJwva
il77fdiQI91BDxiTvNBypp7tGl7u25mnJ+4ofJYJ7jc+1VaNbUNXVh3Q77t96mlX8Z54BDRMbNQc
/DB+5YlsCiDF5CCly4bccmrUyfvO05oXHXo8l0+2aE3sB5zdOyh5DglhRXKqSF6huanWeI4ZXjay
/XI/+2YcfoB+V3eMClbkexqywTJySEDt6um3jFUPdYEvqL5ei1qnRWvjsCRTnD6ve2xeiWnESd8n
650t+YKlsZfChUPG003a/TTQsmFfCHRg7LVp3sUhBvSCMiw86+dlayJ34NCk7iwprVhjzdp8sp3f
c/mRROzZd+IQI10gWEYm/H0iPRrDt9j+dPn3C4CCJ5BUdCVbSIvNctJmJy/r175Gz2tVeSRNP6+5
CAAF28VzRaZgCFRphuUo608Ev+7Sph+6gG0U6FRDt3X+/ZqPjVWvGuRH1dFCdUt2pV5zDetxtQTB
xfZSToa4BytJs5xKTYqmzeaqhoSBiPNyuxiunAxwSGOYubQMM+vYDeuA9eIj7+Tb/uuga9CAJo2A
4o4BXf6Y+OT7Zb8QWmfLP4MhSEz8v3Emxr7FSKTQ2RKUxyzERHnsFeBmYKYlMKalgbUXci9txzen
xfP4pBElpTMeFRlBj2OTeqP6q5NuVAQflxe6DUknQxwkKVIdK+OK9CntP+fr58V+Is6XyybYGX0P
SCcTXGSD8X/HVAkqHawflk2GsQZ2serh9kv8zGF4LBqbdUrZBBqbd+0fyq/DjrUG0SDx5J0oTyTa
Nw6YLESEvTbjsRLbk5dnGYTswYEIcebLe/eX4OLP5vE8TJnekaKRMWewHKq96lm79fvkVlfVC5PS
UIIsQFabih4mf7keT1a5p5E2rMTAiANgd3V2pDWfO3s8rqgjV3ijt8u9QdRjGmeh3U6RHldP1TKE
Bsa0SUlv9bZfXT2ZR4Gnir6vwyGO0TYkw36wi42xJRZ+vDeCHsQOLE32gXkBhMmnHeDQx5matqUq
Uo6S8lyYAUWz8/IRebw3RjiQyQtqz+mIFQ3h9DpJVf+C7Olh9iGOdzvu5I9FqqdFcagiQ1lBUmcs
Kt03GPirowXxFRgrvnfBgrAnDUrZpZq7/hQ4MfsyFxCAp2QqrHWIV0bM0WKOBRSoQR7F6ChhX87Z
S6LYju3aJWsc3lgVxTJlrJLx/2HgL7D36QtDbA0z0g2Gt4TrY85wySKHPJgGLyzVxnHRjyOI0Us0
FkM/N95Rjy0R04yiNsjNJaqKoeCat03EqvhBZ7dTtqgyCqK4G8c1aKvr1PxIk8Xp7/OpmD5JHZLF
SBMTwzXxbulS4ez+5p6dmeAgRl3trB7YO3TwIXiJ0ww0QccK9VjbyPhddJ43L6Ezcxx45LSXc6iM
sn6tab9eJRFjrW+EXaOb9/aZGQ42YiunTdnjOs2n2K/R4F4qA2TMwjWmAjgUWeKww6J2Ae0hvP2s
rPSoZXmq+VT2vjHMgeD0ir4Uhxp12yollVFOGjHoCZna5L650ky/eM6vnagIqqgR3j+bYfnZNnJR
iVOlajYxGvs+0A/g3e38am+FxaN65xwxuHAgexl0PkkoCXrRBOeK57uZu6Rq1ZlN9enXq3HVjIIk
j2hdHFCkjbGYyaCi/JJNvqXNh9Tog0JWQlVZvDlWBK8nkTkOJvrJofJqoRWnib9CK3mht/L8Rba/
SanA0HbAcPpgfMKlMg1jnF6bfiCFxXiF52+MrIVabgEiM/LFAJlxejAFF5rKQOId8J6Z5UBkIWQd
Kx0LnEK7Q/ugeqA+Y1Uw91rU7EYfQhgQetS8Yqegc0veieoxm1HgmX0OVbSu1NNChv24/14210OV
gthQ4DMiGxyk1FkSO2XBbJC92d01huzVrQhNtiv8KpIeuiqrBoiT394oFbQXjR6aRKguoDUyUHZp
aPrldesznCQh5LcER227nnFmkTsLeaoVSsP6xEH4kbslQaNNLfnNbH3LKJr75+QxgZBDLGf3VRMf
G9IdEupA/SkW7O92XHn2Q7hTUqfUNvtJ1sHCnd4ZobLLj6hzROoPM2yiTsRP+R5ibCifmrZq4/K2
NI2DtsEc1JpauorV3hRG1JSCBO97d3n797kPObR1QmYmebDWJcR/is8QAQx6qREcvY3P99YO9/lk
tcIYQWEor1EW3qfH+lez013tN0ufFZFwylFokPtMrWqOIBDFxsn30mO3zyF9N1deF7CTXaPpRXQX
vAfPNwt8N/JYK7pV1CiAVfLdZB2WeXJz/a6xW7f5wFjGW1scjiXj7Mwtcwolu+61mz6J5vq/+QUv
uGwnQxXbBD16lUbcIblunUOfCMLG9zHJ22VwUDWkidVlCgpayiz5HciQ6HJrNb8NRUSLJDLEBT+D
qkprNgMTB/2nJD/kaCtLJghjDaJA+3WW+u0N83ZJXPCTj8ZEMlajw/0GIuRu/TlNVVAU4GSh+UOf
mm5uYCI1drw1Tw85nf15raNRKoJlVvxcivdSigBmlRSXlM3oxRjAdDqQEQ5VoEt5uBpOZLG4ja73
pjoW7qJigsoeI4ssndc6075WrICY0CBl/CJenOcCIBYAEj8bacVLHhMJvlcOYSyHjSFAiveR99sd
5ABJ7zK5NKiMR+fg+EY2u62JXIapuF37Rc1GHGGSHrpExB0nwEF+DLLr5b7RMhzfGAKCi9GhDaR0
Fyv2BdGxaPs4WEqNoZ9iguYuu4ZmWi8P+84y79Gu9i13fG2VHqouvVuaNsj02Jvo3LlJZuBB1VzP
g2jAULBm/tk2E3luFYo1U2k9xLH66BTOTjeaZ8GaRXY4uFKzMk/qCnaS5+Ga9aCAl8J4kO/az4wY
DPD/y76xe8GDh10oF04iXy1PZmdJwPeK/oeFusuDPNYRpLUe0XB3tGr0PzazaMhsE2U0WWU8faZh
OtwVR5ypnZUJr4EVQUk31L42S0+ZkkXaVIjc6H1ZFqfkzBbnRhVmv/SaiS7Jh/jApmDI/pUx+ko0
gbURqp9bsnj2ZLp0qt2pQLTOl720cVnd0Aad3OqRY+vTglUsQw06AwIc2L7A/yzRkjmvGQvdiQcJ
pQnzaEZG2Ea1Z3768U9aJj2I+lc2ffTMGheaT6jqDCbrGWzXXaPmbkq/af9ewurtVnL3HW1Uu0gc
xEAL/dqjyc0G9+e/18t4a4Phz1mqZxjtOLV72CDoPajvTNHQ30bk/9YA28gzA0qlp5Uawx/6wIZn
u2x2qLgaw/h28TM3DSrdFT2bNohm3tpkJ+/MZp9rBqWMXUGPpM9lwMrWqJV/huClbwhikk18PvMD
7vpRJlQnrRFYldVftLh2s+bbZTQUGeBRIkv7zDLAXtJR7cro0hsrFilxCI8Ohw4l1UZJa3BHDziz
q6+4fZQETkA81vi3vIi6RAVnhx9/qbUcupJtguT3Mnhxi2LiTI913gWXd07kBvwMTD9Nbd9ksFNc
O5i06iMKTZM5VILpKBqKFy2Jg4Oqn2ZkhdFeo9SfiHFTo/Iu6ssXOMLrRzxzahlKgMli4iCtVoeS
0IM8iIp1ly8k6/Uon1kwh5ZKqo4kpkrioNQfO+m6VRWvXWLBXbsZs50OzWtV6sxQNxIIK45g54Jm
bPLi6KlbVXe9uYP8rDuDEGoSNFltvMHfAMLrpXVmMF0mi+oyTmkLol+w+r9m7eOQtTaiBU8ACSJf
4CChWxplRW1V9Q3rm5keZvlZbQWvrb8sSMP1qoAoVua7MNaqNAYloXitRqzkUYSK5YLzBHIlXTS+
iJIp245xssZhkL0YWTJlK/hL8v2sP0556xl0L2ei8cG/ANHJEAdEVYtBnn7QkFH8XO2LOyZxgbxN
g9eXm+7yML4RRg2CpfEdGnI31kXHLPad211Lbu8pVyXmS1XolJA7DTS08w7j8JeRSWSUC1WgxKIh
swdgmu3Hcnqox96TyTf8FME525g4Y37/Zz95Yc8mR7GuK3DQ2PAs7ni0GCSR5DHW2/hai1iPQZd4
jm+uAsvbZ+BkmAtdtN7Ja9SXkN3oGtdUoJT2ZIluRtEuMsA8O9TSoMtNmuGWz83Y0/TONXMo4FrN
tVU5gknHjX6NtxvJ1ntmS16N3DQarIc1GdDPqie5RRgjJfCAwi1uFAfDSgoId3Lf2eeVK8pEbwPm
aTvZVpyZn6xab5V8xHE/sAwiiVhxPhdTu7DP8u4RdOYvHHSZSrHaZoJlvraAX7ceG7YG1YZnHPRd
9ktEgiLyEg5XpDw3SDdiWaVyq/eVq9S/zKr1Lh82kREOU+qCjlXP7s2xnsNMWm7NqbqSqVBrQ2CH
nyJKmgnyrBIOdXpNQ9ZBoLgx2LN7NMc50YDqtyPMIW6HBH/cgu/Gms106ascSbe2RTcoJegcXgW7
J7ppePnP3gArPzFfOfIZ31YB5tBm1/s0GKJ5JxSPZHHSBQfk1T+JXMb6nCHdMZb03qkRUBumjtAg
8ea6iPSme16t/MrJ0R3qTHeJDJ/Ru4+9JE/bygGLYy+LYbNwOD6239Sg9VJfB4qB42jBzNSyE8XD
wj3m0GUx63aqJGQCtNn0zEq9qg0oH6i1UrtdSY5Jr92qrDe8nILObtGDayhQDDLQA3/5qAhghhcM
zXNaGpOK8/jaSnWEoPyBFSmEOQKR33Iwo8+G1snFjAgJSlbTteK3Hh7r+xyzJgjOnxJf1NwjOpsc
0Ex5pRsSmOb9fCgwCvTJcV6a/Pny5omCF5sDGqtchnIyFzxnoslXoA9Dd9QtrsA5HaER5e7ftxy8
uZL41q1cMbJYsSXln48VDTvW95YJEx0bLWJv7XDBSp7Ko56Y+Fj0x/gsBz1Ogzy7utteZzs26JH7
klA5TnTf8s1YSDNapZWj5WX9oYT5VX5Pd81VDnkJA0EuC1uaIxiSwDlne4snCs+2vcVSNFORdUig
sFvy7LZ1RiOzpgLFykr6OlqTa6ko95YfC5FOVjiU6Uyzb2x22IoairxmfWjbJqjyMbjslttn7WSG
wxY7NTJiGPh8nZy5ens/TqLM6TZqnCxwwQkxZHWxVxwuxjs3Rqibhf0ez5Dd5YX85Xyd7HCoofSg
Ph0WBLNoNwbzoHKVv8r8sgIdI0wRjSIwTHh/FZ3McZghKxRFVh3mhkKNrIpE42K5hpQ8lUPutbZ0
bcSjiCJiO6Q92eQgpIxJBum0BfG5tnwa1cmbVPWYTUpUOU4o2M7tq/aPLb4AORRNIinr69j4EuRX
DIIBwF+lSL2qvPLlsjWBF/L8c0wwUU1jeGHePpVdoFuC1Qg2ji8/dvKAXPqCSKgcSRCr5FpTyLEB
1ym1pd+XlyJwd55PtcrqmpIafqHC3bXdP/3GIMwWnFvmzRfcT+fgQZtbPU9TpLPt+NqyZ08qd4Oy
U6TWNUQsYKKPw0FENWH3aIFkgtEfHPR+SOmvy1smWgv7emeA2igoPY7oNfQzild28VXWFRfyRV5p
H0DlJ3h6brqCrsuyLRuKo5jcGZKzzkkGCmOadGtZ8nUKfvYmD2tFpOyyuW0nQ3zqYOrHDjK2KAE4
hByUDnybWi1oHhGshR/ooGWuk+yVJpigqTApAwf6ICRvI/BUCp6420EoBg+wItWw3ilHGdKYmnOH
qLeDTMCK9wsbAGY6NbKbhCKXE1rj0DXTW6OhBdBn9vRDt0d/pt9daSAlQIEvEj2fNwjMEMOcrY3z
CdMgcrIWeNfKEYoQPngPr2eQmkDKCRTBdpjeM7YtCjox0To3L5GTYR5kc8ughkYQE6ZzdiPLCQr0
sQs03FnDGPZZdyOp6e7yYWOn9R1wnJnk4rWaSuChr2Fymh13Il+qanHHVZTC3Q4LDdmGRpXjGO90
qoY5XmW1xJaylCqT/0pyyLRiKtFOkRFhAmromEBNWtQ3s7m8M7sclnQo9tvpPOM5X6YPulmHikZ+
tGq/v7yL23WrMztctOGMq9NrFp7zjIERPJIQQ7yyr6urKaDPA0TeW9mFYIbA6CZQnhnlToVj1pZt
NUBixtCJ28VXdk3IntyOZ7r6Z+mQuSWa5SyhYRbSvnOaM8PcAYmhuDKpFYJR8jxdsxZ6emU8NL9Z
bJX7y3cR9cP2R9Q1xXAsTVct9v9nF0JNc1Vq7VjBAO11le1M203LB8FebmKncbLBOUpBrBFKCSic
yfcYbQlIMDxm/vRi+gm6e1W/rtzpiAMveEJvXgpnVjm3qQzS2nVvIEhtQasqg6S8nwXVDJEJzkkG
zJUueosgEZOY4eookdmN/uXN235/nS2D8wdkUdslbW3GFxNHxg6j3HilkyCzXQlkz6rm5Z/YEW+v
xsQtIjDlB5d/wF/g5c/X47NpRaOCs2zAo8K4ZSRUhd8+DTsTaP1Kx4yH37gT8SMKHIbPpjXT0DbJ
1MEkxavWtnw1eUjMJ6MSdERt332nzeVTavmMzr+KADrTfYzbCAyoXyp0E+thGVpfPoaXp43kHrNy
ojmORXpAiqQEVftzKEBB0X69/LlEW8dc9uw897bRZLEKl2zbG61oPTWN8IjGq9YWOKYAOGwOOGJH
KtY+h19SLXUbetdMGAZD6ea/LYeDDqVJ44EmCE4W9avWQeB3Pkxpi7ZGEZ/F9pv2zBU4uGjMYaJD
X7DRNkydqd58TMPcy363tQuqBB+v2ujy0l5Fdt4j/ckfOPSguGE0Ix9Y4IXKISQuNHfxWNW/9eJI
97TdLX1cd+qd/iqeYNyDbAYtV/ENfdZQcRClWgRYxufM5jJ3rLhS8D2zOsz6/KDUusBlRHvMJ8qo
muslbQEl8RFUZUEbkSN9UKLVgyrDzvopGhATuKjDxV/WkKeKE7M0YEJ9OseBhDlbxc4ECCk4cnyG
zGnaXgE1FM518lAp3/EgcEl8H2efL/uL4AM5HHxM0KzVBgp3cQb9YV3mQy1/qAp0OgMO+wnn4DEq
g5YQHW939bBCsk81f/aLIBp4Fcy64PYOBxy4zvLVkV/LGBhoUoM1dbPQCsBgd215aH5FRwCTMXCi
OmSpJNVNDwnIeVL3f9OnEm0rhzCmXaYrNFnQoYQ+Q1CWH1utCi9/OZEfctBSxaD7X1jPg2PtJmVw
pz7UbZFwj8gIhya9aczo8MVc8ig9jsVD3vvO+OXyOkShgMPFIiOtCnQ6IJBjhbXqztiVT/qAQf05
BCdgVKaulrnO/kMlgz9eCR6yt16Zms44tyv6ivXiYOeFq5ghWX4IlnbZDTCs+9YI1elUkBlYQZ7/
iXLmEfrC2tF+THfTcXElNGQJTsLlL4YmnLcmjcRQ03ZA+ipbDBD30n2u1L5sNvvLSxOZ4XBjQbZv
pC2yMHH2aKc7o8ld2RClLNgf+fuhRiPM27VUqqEpNWOaHfz+mUKtw4SAlGdEWkBuYy/di9QiRZ+L
LfoMqTR7sNtxgifW7ZNk+bIIpQSRoSZzsDCAsE6jlYnXSXwj0dtBusog11Tfm1PjSmxQsQwUeqyc
zpX0ShAZsKN6aTM5vMg6qXBGCseYDdlVjOuuv2vWr3IVFrKnSCKReZF/cMCxSo1ZDRn8wywDmR4m
ea83ggW90sZeWhEHHEqq56peYjfZpHbq1fckd0m0uiqYPiRAf7svQN5Qon6VRpjWPY4votegYJV8
p6MSJ2S0NRbetMfWuFsohs7uLx+07S7HE1DxXY4kW+epUoEhc/6SrsS1rQBPzqrN3MIuXTneN8ON
UwV5mQqOuOA0vDrz2WkoK2o6xYApGSvuw3xufyROJSJ5FtngYCRTtG4lC55KjUyjaW0eDCFTuujQ
8W2PVlrGlmaxU/3aHMiE7PW74ZVlWb5K/6NTvt52Z7tGTTrYRE2RivzaBs1eD9Kwu1p+ziFkIyB0
O0FsnQXczt3o1gENSSiSKt7u0DcsC9lxSOq90wKKBwIOtgp3NmNwKguXsaZIgfQc/wSTGauuDp46
uHR2e1HX4vbXPFnm7p66tpWiKVlIsjMjBeIfZhaRqPeZHnS6KwLJH0RqrSKTnAOliiVN1orCk0kh
hmZ8inXB03dDThC55bPtZL/g7IPaTma1Rq6imQ+DQICZwk9vV3f4pO3iL3nUBKarePXdDL5HxtVW
PJkP6k5UG93GmdPG8heTGk9L52CVZR3U5Eqifm8IPt72e+NkgrualEpLnaQEg3ArBRXUEpfpKi12
lZB1bvODmYqCxLKqKO/0F2SlmvtFyQFnyXGYntv8IyWV09/nIdmc21kFTxoCk/hmnZ+LbE/TvaEL
eoC3QeXMDBfZNSWpx7LFw34IkxsL0yhOQA8j5AhLXyyUxy6ydxfdmTHuXFnFnGTZXCKm2xOoBXU7
1pLYRSLs2vSyMzPcWVIxfWk3Djg1dPtGrT2lDR1Rfkfw9d9jsRGbSoqVgDmyb/amqE4sWgJ3UNDE
aepyhc+il3g0SN6aDP4KeYzLd7JoFdxZgQA86c0K6W1dulnXo2yL7nyRAS5Wo0M6jbTAYez89E73
8gCtqMYNhpV/o6HXm0FH9bHOvLOPzwVscdIREB7j1kg1r9kbu/gOiUQMdCFLVd51kShPJTxAXPBm
YlK/lxyc0/QaFN9oek2OyX71/nmOi8p0Ard4TYefYXhVlHGD+gcuJmMvNd/jxtehZ/KfnOKVbOLM
hqLUUm5BWAF0nSQwYuPK7vIfl01sYvTpG/E6Cl1Rx1BRABFSXP9ocQcMtmtXk5cN8n9cC4cE6MNp
laoDEsgx1LQb0DjkRGBiO0w5Www7A2f7VY7tVAwMQRfUb+ietdQxuklausp9dsNiJOnL/+B3DJgv
YKnKIUQRK4mBtbGQHfkGmu+tjO6rcvL6fvg2zPO11PW7uaiiwVDDdmnDy59w8xV2tmoOOois5HNS
AAA1e1ckX/ryKqH7wiCessjujLjssjnBzaFyQOKktNNKFo0u0rWKiZ8idDrdnbTa6zriK/nd/B8R
mFe2L7O+MayGIKKH5KEOkfE6d2vRWIcAH3llexqXfdqZKHrQbm+xIVTy+/K+bU9WnL4Tr2VPG6Kl
1orTrEdLUB9AHXknP6KvwLfRpJihHa1EHpEa4jFXwRnnhe115F8H2mBpKiLoOWL3vXOj3lXPMcTt
NbCwgly09z4Wup+tV317Gq3GGp1chllM7nrlDWPBYc+VEv0ai8+ypaKZI9EFwHdhqm2hp2RCf2t/
YKxnyo7tLTTSoHwg7tPYdhjdhDyqozvvNFRqhZYdpknQNNG9IImZ56Ibm+3Pe1g5GeCuz6HoLKgt
ZjhoB9aBkoWSt/zM91rQRIUn4p7f9pGTMe7utFK8aWsJSfsx/WwMN2l105v7MhHRZPzlE/2xwxdp
ezufzGZtmFOwHhC0Bj+yJLocVnjK2R9qyzdP1riQutZSUiwdVkVDLZxuIcvqO57zRMGfPx0xUS5K
3giXx/m8YqF1JrWBxWx5mB/1wL29gwwTpgbn3YfKRmer465Uy5z1gRQ1cNGJ2nRxS+lp7F4EqCXw
Qpu7U1NnGrqyxxYat8tzE8Z7vPM9A0Eja6UWZdAFZ4qv1Y7rYvRJh3r6XP3u6FdbxI2xfXed/IG7
KuscDPJGDICQD0wYJY+0CM2rO9Fo73b98OzLcHekVS9Wi9Q9y5doYepVt9P3GK0Iite5A/zOFTUe
b7cenRnksMLs1nUYKnylPkg/UZ9YbubX3oAJzwhxyOA1kVN5oq+1XWY5s8qBhjR1tCgbWM32rJ0r
84fvTZiGINBqPFYEzv34oRj8yx4p8BG+Nps1FpgmGSMe0eubsrJvJ/KhNs3Tuvh6bFqAaNIocVOT
YjdO97R9uryE7YgNzaYOqDIhwsUFjGuXjHolIX1IJp9WX1pgvJw9YqTUHZzWnWaRe2y7/cke5/bE
dDCur8MeG9LJD/p+gTQwhnR2l5e1eYdgBtxBmVDFxc/hEeYqW1oumGg3tB/LjWJEZv+lax4uG9n8
/BYuXMVWTP09nXiXp32Z4JGXr41n0grkNrGgW2r7+J7Z4FBcMjJHJfkris/Bq6ZRaD1YmMmrguYo
7UWUTq8JpHc3/Zk9buMSTDehiXpF46CERNzgddltlj7Iub8ahT+kR6L+XC0RLf/mA/bMKNvos8dS
qhmFucR4wFoduKqqws3nx2X9dflrbbvE6Wtxng7O+truKYz8H2nXtVw3jm2/iFVgJl6ZTlaWLPmF
5aBmzplffxfUMy0aZh/U9by2q88WwJ2ww1qW5kfDjVw9SngaiUpnIp3g9Buk4GVWjFj9Kaz8YuSp
X9WiWqa8aUOr6+JceloZQLhnOqHbLLdMvRCghBlo0QZ7/jkd2RY9vVNC7BnFriooDYrOx3n3uErm
jg4I9Ons9v1BpS/Xv5LobJwfD7A3oC0R3uYdGrvl8talxyi5lefcU6bQNsunQDgLzHrhV1Se9+LV
nBVhNWqo1UR4nQeFPYJ3UD5I8W1r3VrZuY1k1zJ218+5rfKWapgmJdjE4c4J8utAJyW7xz73ImW2
SZLZeKy718VsZ4EYivqPHB71qlHTQga+L/O3cmyb++Dww3iku2lXOeNJNA+1bWKfwrgcNyrbvE96
5EyJ+gNDznbZogVED2MvUBLhqTivaAJ+wzAtvOd0e/QU5LbLl9QZEOgZ4IuovLaZW1gyxsTRcQIT
pcF5jknFEGI4IczXXviNvDBcBwnoTAvejr3P8MhTH+hm1z/clp1ZCqXEVCn7fJx+dEue1bkF3py6
qB6KLnqotfDbH4jQVANABiyE8VtNsT6DIVJhW0cy/d4X5VcppYIwvKXl1koE952qXCoiGsCaqXIu
0x2pnuJZMI8qEsEFrAjQZMo4ZJpbjhiEMt/k+hyOIuy4za+xOgf791WAsmqSAj8BQqzoYpgvRSga
KNgUoGOeSVU0YqEf96sAbcBCgjIBZnXp9lR6lTAjcf1jb17TSgDnt8dyogCwBSh6MTwm1t7onwIi
CA2bNU9rJYPT2STrQoNWjHfsGO/73pWLg5XscieVsHBr2f0hd2d9FxD8B2fUBA5V3jZTEHLpaL1p
BuVTWZVmfTISLL5qjK0WgfiwFO1+oj8WuXlLcxPNhSA8xbH0QAbJVuf4YgbTm9HUnjpiZJqYdhzm
gHSX6dGQtVuJxpFd6pJHlO6kgWev61UvXGZPslDSB7BeN5VuLUcYKl/oeznLB3VZEnQWwRVt0tyV
E/lkTLSwK3Xq7cGovVgdvvVDHtoVEMl1uTnP7fg46fQu6no7U5J3rKK+lDMaOnLXnmaS7mA/Ng2K
nyXFvOuSOEWEongzjyc6ZaCeaO02rr2lyp7CvnzSpsRr5sVTA6xtk+LSLwTAOvRIjdCvsU0jaeZZ
Lyo/Dbun0CxtzJd4c7jYjazpDlVaZ7bkR2yk7bOsfTNn+gUv1EdzCAYfjZMvmob5EzU2zWOhWXcd
W/EfNExJT6N2Uan8pIzjKdesAX87gJ7bUPEiUw3suAviEyHG7LRLdTN06Z42SWjXZMTfNT3HU2Sb
MiY9WhCRTn0W2EncO0qa7ORxeAFtgA9a83NbDX4bGG6vzvd5W79fN41/0dtPxeFytnlsYmWIwMUd
LABjnbUAJOoTOKik8ItUF16epB5RrZ/zFL7rLXjnDMYEUb2Xun6WaPTTDKWXJYv/xK+ttJnzCOUw
JF1kgEOlbO/mGDFuOUm1iJ5z2yt8npzzCro2SDqyfc0N65vcauxovJVVQeWL/QafXlmrg3BewRyT
UMkazEr1UnMZomTfKEC70fXQqQJPfpDVSjDTsJkfryTyOY+ZLUojMcCn4mw5DAsmcoBb/R7e56BF
Uo+FF3ntCRAgKEWIqm7bfvyfC9W5DGixOsksKsz0TYaXyy/a8PO6rop+nwuoWMtZ6s6Ai1WazDFA
E0yNURApNgs46+vjIqos10HXtK32USy3/jIwUdR8iR2D2qpTHFmtrRFlO5sNibVMdu5VgO0pgALb
GDJbjzE8R4B7wnNzP91PDqtU5bcMK6H/IqpGiK6T2cdKrF4rtO5CiM0Cw9ZJ6Cfxn0Dtrk/GORc8
bREIcoiIk7+K8ktbXppCVP366AhdsbHfqBkGfchIDyFDohyyKXFJo/oY/EG06w+KAoe7aMbrVBuv
85j7wzif49J4oR15baPkeQHnwhw1IGG0okNtRrs0SCqPLMTV5nafTYOfkPqxja0blUonTZb2eRc5
WgEq6VRFEn5dxQU+Sed8Um7pcP1Dh8qdGtwlZuxinuaA8pXzJ2KQXYMnBt+HrxDVTRl2eYfUVGkf
+vnYFadW9MZTttXrUwan1c3UASetRdLVTc1LNSuIrPPNVGu53cTfCyIdsP/mR/l4kqf61NL4RUmK
GwDj3VRSAlphtk1Q5Tfp0O/7LHrBEOFpmXM/SqSD3Lbf0wDYclM4CUaMNu8fFQRVxmK7avCLZJ0E
HQJ1pobuY2XjD7aHCDDdohccc4S/aexKCufI5FnLA0qhsXl5l+X31nCfLJcY83xaioRxSaGwDxLS
ERFhy+YnWcnlnBuGlqN5ZlNA4eJ12ldLFwQf0e1xnzwO9FrqsPjupuF9aNyl0bcs+35dc1nAvHZ1
nNMyrDao5gBX94FzhM5BfGAlHxHO0cdIxzU5nOcaNHkpSQRDZI/sr82BEf0FbuZHj2yLkvGogt9v
3zgxZsKynWjJdrMSaa2+FJcAjWlVTbWFYzJY1/ZmOVV79Sij4yhqzYlUgnM4WtOC7XqBoMTcdfK9
WT5f/17sD712j1wCFCZyM9Z1DYOKdnEh2QkF9RU6jH1kR4Uoo/sYmL4ija9mjVU2U4NC2oA+Ixrd
4Gaw5V1wq4KLqBDxdWynzp8fiW9PjNkSUKP40EX08u30q/WG/bS9+dx5xO1vwU57lzmzCPJXYGT8
9liUa1XbzThjqhR2HqWdXaaVM83Az7/+6USCOG+RlCbVJThsVxpejSh2InAQJGrpX5ciUEB+hayZ
p0TJmKZL1n0Ye6HIkkWnYP++ynKSYY7leEDSONV4IY6oGKf6riuJe/0Y2+FupQycwyAF+Y8yGI1+
P435S0YXb6rMSz9LhRPK0iEJpIdyGhwgm9g0jDylaW+LLD5VSfSs6IE9ZbojNd1RyyWPauPOCOez
jGdslKrdrh/nxm4TLRRc/3bCu/q7OU+j6+ZQ9Q3uh9GZDneYJ3dKIGQCM091xkNyRKZNBNnHdrFi
JZNzOmqUgTdMg8wkhneVbPmVdYFV5GBvBHDPbG31vT+J5iBFmsC5IjLIqUHZ8wFYozWIhUrS2LJS
C6xmc//+03X/hqJP0wCcQSxC6YrT+X/jFwz78jnfNacKmJydLV1kb/ISII7GjyIE4+v+9ncofTnD
klMH6ZXxQ7JCT61PpnFfBzY1I++6yl+3XJNfR2ssMsxZivvUypMFGo1EEXmgf/HnaGIyrCuF8I2C
eQGXcMkaSiPouwDLyQaJACOg+dlR1DTdPA1awCZqeKYp65y3I2YRJlLGXurqfUMfDUtkaCyp+y02
rQSwP2DliIYiq8H7hFmExp0wccPo4HWPra0yojz18AffZiWM83qFmViYvzQxFWsd1OR2sATlzk01
W/0+5+20MSV62yHT06vuldSoCamk9kExtdcNSbeTVPnr+oE2jXclkHNTpRKVQQQdAU/M1zA65JXl
lMghrgvZ1AFL1jRYra5a/Eo72NHTPjDQOJ8QTItpH4q2BDdP8SmAz0+sIhoWmQD3uDIfMtmL+rMi
2qwUieCKMGnbzHKJAVe3iB5S/YZWPwb18fo1bfblrdUxmKqvVFlXsfocWCj0zLv2LwYcmDvU6d86
cMV2Tn4r6kFtu1RQlqMnhNUSQFz9Ki8AXldvUjRrqh+TP3r1w4A+5U3igkz1po4Bt2D5vWuh5ds4
SWrPe9FgwPadfsrn4lU6yGNKK1hTUd2X1CnLp74TxMRtEXh3WlTHO4yfXW7xWp6zCH67SFq0XrNz
pxtnKaj21z+dSAxvtwNScRWA+m4zv4SRakvjWz3NAjPafKNR2dQ1Cjo7ygMPFLU0jpYMV8pQJf+e
7tJ8shftGWxaKyoYlFCCTqHBaXoy6DPtSnyVMf2hRF61vF6/K3YXvzns1e9zWq7kidppObTOIG91
9dCVOTbRIqCu/7wuZ9OXruRwkacwsybCSAPKmqA0SDo7BBvA7M9onszJ/XVRoitj/74y3CaN46xn
O5m6+k0z9losithb+gVAMY3CVhVF47vFFSjDjEDDmyG2ZlcLy0uUAitQMR+un2MTFW4th9Pjolpa
8KUBGbw4MwAUTIF4VmWn782+A53z4vU+gKJsYpt3ery7LnvrDteiOWek0r5WsxCYF0U8OBnwr5ZR
yPnEVItXvbUMzuFg7C2J9BAONjmzBBIFfKc76js0290CNNX/24G4vJg2aBmPqYZYrnlkfMpHQa4g
0AmTjaCslG7RornrJbR38/oFeDG2FDp9L0gPNmvoqxvj4RZpQ1Xg2kEh5iOjSwAFvAS8q/B8F74P
DmOSapzq3UTJUBI4u489iyvfiidqQBaRaln28a00zF7eKZ51IY7qU9+6YEnXSx7zS++zjssY2+ou
Q0nTVn4ML9q+cCxPhGXPNOPaX8M5EyDmkHYyUHVt62+YH5cCb8Y047wL80s+vFxXnM234/rSOXdS
WmYUWhbSGeboCzd6zB1yV3mDJwNivnACZxHOrQusj4efi2VwvZUjvjPLohnnR5E6EqZfqm9g8cXI
F7pqov7MpkjNAAcbUPYU5D2/6i/JgSovjfjAo0r8VtOfTUlYa9msJdGVEC7YTEFm1EoPCIeoBLD6
5NLUwZMRLbs2tsEJ6ffn2o+80BdBkQsFcwqTNznV4xQZAQzncXCLu/obq3WmO/le/gpVxdKGTxMx
0ddW1FsfmNOdQqtykih4PU5+fmMdMcV0MsBZke6Ug3qsnzon9q2H6ChCp9vsFq3lMm+18kZ1Zray
tnzobPzAsAUxaEDtjz8A77HgKO/xUN83nolX5gchz74ETnrgNa50ZFDBy0+BETH395vFrr48F8qi
bKnyPh2Q+fX2+NDf1E6MqQkwuu1K60kgbFOVdSIbhsaemvx7OmjwPDB7uPo5vQE09tgIJnY3Xf3n
7/PN50TRwj6O8fvg3G70i1qeTNG+/Objg65kcOaoZDKV1AWTLqy5Tf0WSiOx1jY2CDKv/S7K/TfH
7dbyOMtcjErt+7b4u+Mg22pnpzvjzFZXlD3Ya0TReNMuVsfj7FGaTFUvF2Sdepi5iiU9dlrrGBG1
S/lVLwtXoH2bmYauGkTRdJ0aH3F1ZQ593VmdOcbMDIHqgOUmWqCAPfss1aBvgSJ4f/zLbX7K4zKb
nBRGF8v4esFFBhJ8uVMquzilh/7MNnNAbCs4H9OG36zLIAxUl6iGypd15qUfRqOWMeShhc6Ula6W
nCNMYKCr2OxrDUi3O2VqgXz79D8KZqa4uthIGwFdZ8GhM96f9Ii6nweVibxH0TOI+YdrJ+Qc2jAH
gVSEQLs15NnXzGqvY/iUSIY9t6HAvDeHS+jqNjlfNS6NWs0FZLH+CgZLTnFuq1/Q6QP9x3wGti5M
EGSNAD8MXaGj3HQuK+Fc4i3XIaroFRvZzGwVugo25IvyZjofwG8fwVGMubgdHldCOX3N5ji3FAnW
n+iN15sY/JKz8SEjiJSDeWMljY/hUhtkn24bTK6aZScp0u5DDPnUUcigCvZdoYqMaOuBTQ0MlhGs
OwIIhnOBURQo6IHDzQ69nf/VnLHAAh/Yv9WvkQtY7B9viwO927s/wy/XtXr7E3wK5nyhJA1xGKh4
2Y+Sp4FjrfAsUQjZbA6sD8c5wBHoIlqBcgj8++jJ4JgpAPetP2BEwe3Pspd44a0uSis34+LqQjlj
LTsid7osAVkkHp0grs4SaQUjbRt+nQKhQpOxkGNSgycprmO5nWdLJW6ivFTGz3BCnmeCsi5L7PEP
yoy/yOKuMMBqDm0qhbhWdVMUh4DejonIv20Ejl9kcFcWJpZCKrMlGJQy7b+3zkqn2BOf9VpF8CUb
3+cXYZyPa4FfoUeVRtyguZvoDaGC04h+n/NrQR+noAcxQMuuVgBR6xxJxHW+YTm/nIBzXmW7tFmi
Q0KMZcChL46FAghLEGFdN1DRQTh3RYopl6IOWlZ1+0A+h5IgArD/nws2vxyDqxUsc1Ob4EkCnoOp
Hoo699EGeG5LwM9SBZh3KMm2ImznrVmItUyDqx/kalo1VtARwLkDGMNeTvGO7c3NwoLiVmr5iyTO
r6pGbxlBqhNXvR1c1W93YA87hGcDL7Buh7mjw/WPJdAJg/OmSTomshzHstsZsd2rX6zxS6mJ8OE3
0oNfzsT5gqUqmyhFAdUFbeWlklAht1pvSZcdXJV//TwC5TPYv69SHkAz0Shgbmeg92Z4kUWzJKLf
57xAHMeKOTQ4SljsguRGngTfYys5/eWuODcwTVmSBBEFqdlkOjEx/bLLj1QiL0Ux3UildaqK7oyp
MYcG/T5U569Fg7nh65coUgrOUbRFqfaK0bA40fvgEnLaDBxTQs4Q0V1yjiJM04qAaUJ2w+yoaxer
EziKrYIc7tK0dIVQ2SL8w8LUMwmrARijZGDVrFCzoEKUuAYIvWtQU7NKDZueEmXDG6nRL2K5cy00
MeQwgI4MfodZ2r+p1cRYM9tW9Xk6zg/OZlLJ2Ewmrim9lcmNWdxM2W5B0ea6MmyKwVaJKiPrpliN
+dWiwiWedD0jsivpP8cAm+OSn6Z+MbUCOduebyWIuzazbVVpkGbykXSBUddh0IaVx74UAUuAIhiL
31TylTju+vq5pZbaZAgjIdoDxlM2okJZiW5vU8c/pfCBw4q6cG5jVXar5aRbgIx7uv51NnVt9ftc
uFCGJlUsYDW6U9YdMLXrllH3INPYj9PoRCoUcsblTeml1+tiNzPJlVgubAAssB8jM5FZrP1eLHpv
o3xxJnJwN5ZAn6gnXXWvS1RFIrkgkkVpYYyNDG8xhW69ZIe0gwHrpqPm0yktY0A7aQelMA5NofqK
/lbXmK2Z6/Sua6c94I8ueZw7+pztidQ58pjfytb4GIO9yl1Id1sr4bmm9a4NLaxcW7bRTOc6Km4X
fdlZQ3FM5PhAjcXPRt2RY+u7YuQnzBS6fZIerh9UoJd8BAM5Dfa/YzgtFaX8uMztONXsEOys/5sY
LpClUdF01gLnK3dKaoPi3M275lzH6f66nK3XK0AALFQXqYqKH99V7shiLlGE85BdDwQM9GK/DefI
aXdGYgdgt9VA0hqySqsnEMz8xW95IkVrVqXEMnS+BZzr/ZJMMUwjAQWPsRvO5n7aFz69AWfY31sN
8js9JMCamcM/udyVaOYVVlnINLVZuKS57GL91wnyzq+AJm2Oglxnq/eBZbvPE3LfEMAXRj7g3YgB
4cFVXvrd3yj0xDdsRqFI70SFQaFELjvJw2BsMxVOU9mxcnVT2BJWiOLDCNxXII6fkospcHAau6tr
n5GLP0uCQSm07PAuMq3HqVdPmhHeR5r6jHb2PRkYrS++n5yEb0k/H1JztEnZHMGQfqPF5V1lvUuA
GZiX0s5K/VFPGpvURmNjscKWkvnFHJtDM4Q3qJwcJtKfusW8o6Z57kbzFtnPJU4TH01+O5hRACgA
+z+mEQhKDMOJmuQFPOV7OQm+jqm871XsZMSmaudz9RTKwi155lKv3QMXHlspnjWJBMSVoMwM0VBy
dA8QUOCYhx8UBGOR7XDBMTS7tkuWgmDa4GtiPuTVs2HdUv1I9OcxexUYKvPc/34yg8fKr0ggzaDO
Qb4kWw+dPHkYr7dlplu9NzZ/pXEPsiVqekhCHKkF14IeXxqwWl7/M7YiKUrQQI1FBQRblpye4R00
JJMGNCrmLv47MfJnWdtaDPcZ0a1My9wA7FBa/TUvry2CUSsdF0U0ZbNVJ0XChnKPaRHQGfJjELUS
5FYxwe++dH50qH7AYnemz6CAjHP0qN5oLpqkBH1g8Rt2S1XXojkv0eEJVsrgWv3Iuxm+KMWuKlaQ
60NxDN3y+/UP9xFBeP1Zi+O+XGxUfWQNDJW1zQ9zoh7yMjgDXu8IimsvqHMn0pGwdrlvNMlDBTy/
xqyOw1CetWnxZNraYTU7QRk7Sz/uTav6tpDRi2hzlILBpnLiR0EMHEchDOtWpF//3Zwq9H1TlEDb
IB9jz9SPPfNh2UuecogP0Z6c2i+F0JuKRHJ23daqYmJojri1cgyKB7pgClngsDdfsKtj8bMWvWFg
ZmzB86cobePY2qgLPwQuQyaP3zBEvhd8/Y3uylrP+amL1sQObdEb7BZnr8Hw+HImz/QmOBZ+uStw
n/SZ3sue8iVUnCh0knfRIttWgFqfl1nDKtgrS0PUwAIKEZhu7LZ7LcGBev2M218NWQxK7SbgHLg4
T+pxHkygXbsAzwmHxNEGJyQiLM+tCUf2wvtHCme1Jdb6R+SbbGQu2C0+je38a3MKjxSNFYxWAmJd
dnSs7LZfUh+RXuB+mZH+bsSf0jkjxoqkVYQpDkjmwpbR42gxxiH7wMm04+r/D0b+y0k5w1OaQYoM
DUhbnfpCs6eOPtbLSSsFUkRfjbM1DZvIUhZZqKIMkatIktd1yyVLK/e6cmzmZKvvxpOEmvVE9CyD
dvRH80e8rzHjb9z1id37Gtpg874/TYUgPdiWKSsYfMTb0kBp5VedJ8aYzmSm7K0OCsYn/VxeDHd+
DQDluxt2oa8eGlERUSiTs7NaIzRZaiRA/4WLxIDVGwsrBgJL7Re7XBBYtj3Z6pTck7OxtEAlHXQS
nmz0ysVmfM1E9SZH2jU7y/JFrmSzzgzMl3/ulfmatS8JpEACuQnr2MJbOe2lOpk7jOtfRKsGm8q5
EsS5FMOomyoEmLmrlOD8qF+Vdv8nFFLo5n8ehnMoC4mmYpTRCMj110EzbWO+KTFRel39ma3+5jdk
in6ggSnf33iHJTOINWOGlZWL6YwAFafKXhtfhxmvS+1FlURQaZvefiWP8x0jzXV1iE2Em7zbRTRx
5mUUhDR2L9eOxDkOGppTFrEgbQWPAXllZZZqupRAV75+dZtyFEMxVCSJRDE59dbqrtHy0kQJYKnB
v5vaEy3tPH1u1FbgozYvbSWJU+u+6pWwTiEJ1Vi8IRa3x1vi+mE2y4c4yz+n4TSa0NQKjRAYvA2c
kolRqS+lAxJ3T8VbwjE1WxI+kjZD1koip99hbrRZJ6NVEz2142AHEnxu4qvtbReKgvOmua5EcdEx
0Gg+pwVEjfFyjKTYi/P+GFfG/fVL3PxOAKTCk9rATj6PgqQMqopOFzqENa0cjI7cSo0mELFZD4LG
/SODM6AAhcOgHHoCENnyJgUduV11tnagz3ezL+3AbxHZe7agLxoL3/bmK8GcWZGiAeTABMHajo1u
LKfcyb6oHyN2jGxUYMTs134z4k9pPLixmilFFeiIytm5OeRgf6687AbE3YfrX2z7VHjfEaw6KCq2
k36NGFaezgambP5GYivueqyjN556ZMPGsS+UtukyVtI4le/krIvVCk+t4sziU4IFZzanabiLU9n1
HdCX9qYrmg8VCeWUP53jvmx0KL9ZgmFo3Of9Aai68FbRn7ip1ek41cwKAAKC6R2d6xFgJ8CuH9NU
MIKxacgrEZwSjnTq9NpC3DVU+Nr50FWl08dv15ViWwjgZAFGTgiKrr/qhApQFb3FTrPbT70zSn9N
xXtrisbaREK46EGTpMLsBRsmkXaM0UfrDjKIDq+fZNPFap8n4QLH1IdSGkwxRpKNDrvHhn6Ye+2v
ZsDk9RQ4Ra4//G/yeGsKIrmU0U50i+ItTi40uSihU9A7Eoi4e0XXx1lSlJIlrFrmHxZyUuYosqci
APNGIcDD2DaezxvkjCfrKrOO2cyPgimfoX1QpEtLnyJJ4Ie2X4+rL8XZTp2quWoqKOIxhP/xWMHn
lRc2GKvdLTv1awHkc0YHD14DdlJHhH/Ofv43d4uIpcvYHcM0GnfMEeP4pW7gmG12LPsA6HJ+C5hr
2j2n7WutiPRys7VsrORxxyVTZob5AFjoxh1c64jKrxe46TF3Onv22eAb9sd3jAr2un4y9/DbMU0C
uEgs6GHtgTsm6fS4qBmmfFi/lNKLGY02BmDyYa9l/txITjeK0qpNPTUBvWgqFjE1vn2jNqVWFmzg
oWxsY8eGrOKvUWczxnG60y/locTLaxau528a/kosZx5yWnW0mSCWgKei95jcxbbeys7tjiYYOqsL
NjseEW1+Xr/gzXhqygqgdyhVgDfKubVMA7xENMNBs9HuBUs8Um6nDoPtb47FrvxyXdzW7a6lcf6t
KPSpqjuEtjie7DICwaT6Ysai7HGzFrwWw7m1We+xcJyw1CfFsGZxMP3l1O3LS+CSg/FYvk5OtFdO
IYgss4tIZbePiC6cRjUslRIu4s2j0qqT2iHfmywHa4bHWJku8hI9Xr/JLcswse4H48BZsD7/a8wz
dClr58VCOz8AdmdOjBcw1d4stN0Haeh0WvmkGg3wLyb/utzN463kco5AmfD8VCI8O6ywtXP60GfP
C60FZr/pbtan4y6RjpFVlAOmgsLZ6m2MT12myHT7ajzAJRzneFLtQNUU2wLHvCrr7mQChr8pALk+
OE2sW7ZphsQm1XIbj6J1r60Is/rb+Ex3acd4SHT0Wcv2heavXXJvWbFdUFEVdPOFtxbEFZ3GKMu7
LC4xq4ap3OqtfWcD7QhsdocSCdkLAZCY8fHOdi2PS6PwphubCkrNCnieqgzevBguFgciWxkCv5DK
c6k9AQbnPZ+kS54RbM4Ot7Gp76umPFzXMtGfwnkledAUpf0o1wReFjzlpYALWaDFFueHrLbD2BmB
kRrpLhl+JgCnlkS0diIZ7N9Xta25ysu+GpDxVK11SKoa71fiTYtormfbg39apPVb6NCHKJvhU5ma
KF7rlNjOi88fdL2+SElEH4ZzO+agTU1bw/z7md43+vAI0C7v+rcX3RvnYcysz4qoZzEi+aI2j1ry
NegEs1CiU3DuBfQJCjZXkPaGYe0EqvwkzdOP66dQBTJ43Amllipdw4sYLqxDqalF9ynQe/CBhuil
y5FftjM6vPdUj44mRgHTHuTsJo2cvnsxa22n9NMFSFN+SS2AwJJ33HzhVEm1U2tybkJzF86V16em
k2XjTrWqfWMmnoIRmgkouwGcH03Lb6mO7NNKl7tZMyOBj94+n06JYTGQCI3ThCkA2bAktah29ufR
ellSwQVuq8Hn73Nq0Mp1VUsq1EDtjgC+sIcqsiXhg0skhdOErpLydNLRni6awemTYT/UqOYbot7I
dszAQJBiGQqGNzh/phrSVCUg9HDrCFxIaNVKunzSo9rOZdGo2r+EjU9Z7MOt/I6eBFUajugbyLfF
mbX2rYPhkscelLoJ9gSMP7KlT3Hshlfi5NDC+HsMPYhNYy/p032qZ/vrtrT9kT5FcB4uVKQ5qDqY
64zNtZk+lMZtjrTguhDRJ+L0eWgLM9WYGzWVl3kYbEzZydZLGrrXxWybzedZOLU22rnozFzCWdLp
WU1zNyhEK2Oi6+J0elaCtNPZE6YAfmfzaFY4z8v1U2w2p0zA+P9HoT+ex6uvPoxVMXfwSy4KU8pX
DXwg+SW+zG/ao5U5skeABxN/uS6TfYDf05NPkVw61OXNSBYN1Sq5jM6Dqp3j2ryNus7vUv3Yj71/
XdwWEBZdH5FLh/SyAiY2O+J8HLDuFR4rL31ixE6jLRo/Eh2Ncw+TQkKlGFRkXmFuG9bJCmMHALHL
8D2eNIHf3tQOjD2YlqVi+5RfrddSEscR1MMtCErR9NSXhzARIbJtJ/ArKdzldZ1mBMWM5Cc5tDfS
LcZ/vO47wMrAlgmgENS9/fHUPBcX6en6V9s0r5Vc7ibrDPV8mVkxWW5J9lCVD9d/X3R7TP5K782C
kETX8PvadGmr2U2LpzoU1WWFt8f+ipUUA+zBwcQGIFpPOWLkDmVn9Xvkgm7nFthLMkjNIq8mdioc
ItU2veDq/ti/rySTpC1ztUdHZDEyP1QAv9rmd4Zae63cv3Zav5MC+aKUqr+M6QlEqw/g6XUCKXsy
amvfL9OjoS1eSzBxrOnfNYvch9NDvFTeKOt/lV27C5O2sUMr8wjVsQEhD3amz9jfzI+T1d6FkbWr
W+JMMAWio+IRz36TlMDc1IxDR8xDT0M3XywUYAE+peVPSUk7Wx66LzrF5PASzIJ3AnOVv/mc1XVw
QQE1k2DITTyJ2EYxG5IbGQKtkL550/5XYrigUBWDPhUENond86Z4pul9Lj9q5C5Anfm6/m62owAQ
beiEsbxoH6q3+sBDZKbKjBos6paLrzls/TysbQqsm/SgvZb+uE8c+VH9KRC7bTefYrkTRkHSVNII
scmZrS5Cjz7WU0Br82gB9bJFbicsHm57cI1iHNskOsrYXMRorUWOiwrzwj1YNo45KFibxNEvdNft
wkdJ0OnY/IYrYZzH00w5D8xGk92gS96X0vRlKccLWa/sgEQAnxM5iU1Pt5LHebpMz5VFBqGOO2hn
s3+XQxGk2KYrWAngXB3JzMUcgZ7m4on3TUsH4A6iTxkn6n2gxq9/oh8rYZzHy+RywQwAxgw+Vpde
TV/dJy696YDeIzv1T2AwvYsG5jfPB94UhkxiATyLS5OAwFJmyVyhI6GejcmfQLbUH4tJUFDeVItP
KfwzkA6plnQo4LskAqfdpNipEtuLcTNrPwMR7q7gRDw4stmYbQCEd0AxNa/z5E794DbyvhxbkRPZ
dIurQ3G6brR1U9AehjWD6jV/IB59bA79rnoE9jMbjh8P027xmnvlVDh/wPmFIax/Phu/5oCZqC4k
M7LbKWlOcaN5QXDRg5dRzR+u6+Smga0EcfrfjZIm5WGNRKk5BPmDJqpxMZf3W2xZ/T6n8kGUZ/9N
0+vnQtZ/ykZyVNPaGzV5144znqIijpfttH0lkwvv0yD1HcAQZTdHi94dX4DvaqvfMaoXohrvyp78
HnmiD7bp+lcyuRiqarNSjCXsbKoPaNmE5FSJJoi2C/4rGVx4mUsty6UQCVPpzY6FdQFM0/c3oCAG
iPvkTB6GPDH6EO3BzXoSpZzbD+6V8P8j7bp65MaZ7S8SIFFUelXsMD09wZP8IngclHPWr79Hs9/u
aDja5l17gTUMGOgSyeJhsVh1DgMkaFwdtcJ/a+QLb2Zb2VVWaA8ghAC/tIc3Dl7pKGcV8eT9MUhL
5anrpxaHqXY//JrtzEnPoKJwfRylkpPuSo+3hP8yRBXvpmBR0D+xgapNEAiCli0BqeSWLthVHMGZ
78h5kRCWB5OHZJs+g7YBVUWBE/5n9gb6PuJBCKGD2OJClPmPaiVbGU6fyzt8Ey9XVpjdQKiUzoKG
3VBFCOYfyvQnHX+0xq/LVshyEn/a6CszzAYQlCHDrQH+IZ2ja/ItObRgTOzArDFDbSZxsp8oJXXf
2PJOyg3xYsfY8yTON7Fs9QnM/iiJjjamaUaaC81vovbqRxJnLjcfxLWVCWYXGPhvQokdtrnre50n
2fIR7Rfn0M1R0hlYxFXQemzg9UI85qeQE6dvMZgYK+sysyWmSTV6qYeDiofiLnPmXfmqgZbW9U2c
uOf0pDo+l/ePa5SJLzVhSIIgw5CXoKW5W57E32gQ7cRaGu6yF/pUPV12Jo7LyszJW45dWBohfCnr
ZnBaHOvucYgfxsS7bIaz/2QmuDSqARXWI8yoKtoYyXSvyTnU6ibeDty0g+AcdVzIfiLb8hHJtHJM
kEeGHerrpqj6R0Jzd1BV+zeG826G9Q6j6ZIpI4gZguFbE35X0vtgfr1sYjMkWplgfGHWFX/q0ZiE
arsWOtMGWtWWNBgP+zkTxq6/QOsoGAoEJaR5xb0axLXfpejx8lA2fWw1FGbxBVIGtb50sOZqHZqT
0H2tq+4J3N17feRVKW4C08oWE2Q1FQKsvEBqd5TupurEbbbj/T5zkIyTLzUFWvBs9M2YYf+NEM66
8yZr+ffVfVprIjxhKPBgOYCMoh+gkepJilXbn3ji75vx4mqqmGMEYhT/e0+s4l0YXse1ZOXjndHe
qfGLnqnWZSfYxvOVOebI8GMf8pYjchJqahePEFvZ1TsDLUagp7zT90gYOKD8PWf3kw1hPY8H6JvT
iqvK0s2MP9+641fTikBEVKoAXU51/G1sf1XVYIZ4BBr132ld1laGmGEOiaCIs47oVCfeFF9PBSh1
flyeys09uzLBgBwtisaoljREIYE3QH9JpqdK5N3WtxM771bYthil83sjqBECI8NyHg6+V0LVDgn5
l/ipsZeEa/g1/slLXG82cKymj7Kw16ipUpe4cibJXguPeXIV0vMwem0DsdGDVN5lPJkFjmdQ5gRM
1FgqSwEIWGq7sGmdgt61wVn1f6vPaD00Bga7KEiCysfQGsf3xEf6ELu43mYeeBsd6Jd2tgC2bfOy
q2z2dq6NMngYl008ywLaOxZdwvkZ5EvX+Zdkpx80RFUQ7naHF/k2f5wt4RdKx935sT6orzmXEXMT
NlfOxMCmWFWTEPXIWsTliygFJvcFfvtGsbLA4Cb4YuSxLbGMMRimCNTkC6t80t5ajTK3ef0NzS3o
GPyDJ+xrdYuirLoysAfj9CVN73PwGV5eOc4mpwyOtOmkV9qI8dCuNXtFj80MOC2Dpeaync1TYDUQ
BkyMTMzmosLKoPbrqlZr8B/qjgaBBDUx81ByFDngxNbbvoCqrqWLQQQj88cTzu90f9YXXok2dNL4
i8CjdNne0Dpq5WTEECAx+/j7slSGw4xUrU2N4iTMxYMBoNdnugONKGeRtmtljHdbzPYaQdRS1OKw
ROy93e7RrHsojyNadVW39Hi6QNsu8W6MmTgJTA5Sg9JWuyhiM1c7qyE3Ea+yYDn1P10uVyNi9hHq
iqp8SnAHEfwJnJiy2ZWBpZWB2cavgrC77HzbQcHKGhODyFk3DE37duORn8sfC4N0dlgephqkO6bI
rFzhpgHJeop2jMnkNfFteaK+9OsiMbDQcDK+j/J/xIozNrFRVGYo30rp7+zilQW2tk+ep26US4SL
Yj24+qh7haoeQ1/4DcpAHQ8SqGITdTxNMC5PtFpqcYFb+tyOEb1JMs6W3cwQrQ0wfp5UIIoUJfh5
45R7clg4t8MzuRHviyuoKNog2S7sy66xuTarITHOPmtC1hUNMjZUjtypJ1cj4YmDbO7e9agYX2/z
oTSaRUduKUKfUOkW2/oNaGKv092wMzjvObwBMa5uSHM/kRFrJMZPeqebaZb8DhrpEiAPf0AUln2K
VzMBJJgyTNSucsat0aGxCVYGK79uLXGncFZoCynW1shHnF3y5lJPazhdB/27247e4/U/nnBy/BZR
z9oU499ZpEQUIutLk9boxj+QYPMMx/gqXSPrta9P8YlXG7IZh4JsSZKoBPm8TyzrhdgH6Jpanj72
gHVPcJZ3oxpkHzwM2kz6rCyxfOtjVWlzEWIa/+LKTe3MU2+gVm0uqdDA1pDj4pWUb52Qa5NMkN11
NI5qA0VqbfBNJMc0egqJp+ovl3fw1nG1tsL4hyRltWDkOK6Gwn8mRDCjQsSdWZg5HTrcGWS8Q9Hi
dsr8AVDhDZOZ4kIJ8ju046r2aJWqWfR4EK4tfv/qJqUaktdonZMIGAvZt28tigetqJfiBi0161b0
xkBD7rcnlhFLp1gR9pOsuAR3XlqTBz9uDwEBXUqXQthUg0owHdxk0A+QtjwNU/6rzFUU0fT7AQdf
XxvflUw2A0lVTHFA/lPuT4MfWUkeum3wkFBwp02qSWOhBLUkru46KNFHNTWDod+jlYBzUv/LJL+P
lYlHlVLKO2VA8XgNpMQ7vys4qR26KaKd5TKoBiZf1WYboAkeU1XQZMsgT/wIMXrua4UkV9jveCYA
764T2ukTeBlc6FnseYXPm7tCfjtD0QH1iWZeT/1RI92EUmR5vkZ7ryWM8kkfup2PV6bLW2Pzcq2v
bC2HxSodUaHqOZLz5q9Nry5JewtEZ5CTRKK32fenFGqCAvb+ZbObO1JWdGWJEcRPnONGUAV9VGA6
y/468FH2kxynjDe2rQsFKsH+McJse50UxiAJ2I1N2/1MxMCLZvo1oukuEmM8jc+mVCm86Vx2OBu0
6vLSbwQNBHCgMIHcmAej3Ms5CjNqaMtRqzFxkgc73W5wtxYjh19hs+0s/1hkn+FjgRRFmZdg9USj
3PAlNHqLoGFN42UNNqOG95GxT/Ak8ZHPTjCyOf2SKE7AYxvaHAeFiiSeU/RFm/GjI4qDAO4wmgE7
sxtdNcvpe9bdijWPEZdnhkGPqk+neFLR9+wvtYGDJFoTnXdK0N5m7ci50fJsMc4gxD3VjR6nG800
S62mlzgIn8ZGuzZIO/NCruWo/OR57/PH8pPGeguV7xDrk0LEjFryzt8n1uAah/rEY2rajkmoCsRH
HamCg+fjWoWzDx4DARC8kJssV6XAW1r5co8Xk2ziBAXFj4RaFops6UdD1TyGgQYWaHuSPKM4KMkh
lzjcwjwTDADqNSou1Bbx1ax876Vv1PgmhN8vox1K4TcX530czITVKmmNFlRqoIN/6WllgkrWyaEt
BXpwM9YiLwpUL/IDC601NkhY7wMEY6agtI4v5o+5QsxhKK1Z6lDXGuoHue8dkk2mGmY3Qh5bqvzs
h9Wj4IcWNEHNbMgPnTQB4vqrbjoZoeqoFZ4MoQOkCrqH1N85QTfZILVoEgrNTAnNVo5tzcicRETh
/uCblTLYIaibiI5GXyU35TpzddKfaNK52tSaaXqW49gi5eyIUnRW+taK48ZRo/ExTCsFLaa5V0bF
MdW6fWzAM9L2Km17W5MnEJalph8XpujfSnrlaZ3hZCBGTfz5kDWZYiWGP5p5aqDKNf41NZU7jidN
0s0ivy3G4ZQ0JEYLSGtqlYDuuLt51g4aBFz7oHQkIT+qxUsjgEdSkRO7ibJ9Jasv/ZxYZRti8r5F
6DwZEItJmIFM63/2BNRyaZFDOKbJLRz+Xl50B1IKJhS1r0sh9JQKPVQocqsMep58xVyIi6RWUK0m
n59rPcHXkNZR0wGabI3s9XU7ul0zgUaEFhHEF0NXR0mbVZVoCi81qyWZXWg/U1Hz4hi3/aRXz4A5
C5lJECHQr7TKrqRkSE2l6kFBmffXYZLiI6LOLMYqsEW9/DKjM0XQO0+fmqssDL2k0a90YbgTQX1V
qy1kv+baQpuJYgaxWphx0+0Nbdz3bRuZQa/aVE8OIvmaTMIxhTa4pHRnbVKvuwZqekGpfNF0H809
8c4QHkYqPWe1YlLUUyrfZ6xd0hZmUBfnWfW/4GoCob/ijkBDjY5oYQgq2VTH7n5Wgi9FN5g4UNwM
XCp4o3z1e3wLhXKOIWoOCaRj3yOZA6GTMOs8EgX2BFpIOkCgiASm2ilHMCE7Q5Qe1TJzYzX9GumC
JSeSp4NqscunK1+fH2RpOlL/Vh8la2GWRGnFVzyvPI/SoJvjIB9iJbT6WjvnyXiYoMUQpe2vkbZX
2vxNzXRv0pWDStEU3ECkXEvvS3iiIKa3St04RdTtQa+yq+IXSUuOcRWbtRF5SV64bS1aXQX60FL4
BRbVnSCkpySlTj/r91JaOKlmODQlrjaCa0oh832VBaeqAhebnFlT1+x0ge4bjZjdmLuZ7JulnzyL
6jdKZSeaQlMjoqXVpRW0kVWk2Y04Q6O21PayAv0SA9FnGh7lhpja/FQTrFNqXJUjdjw+cwYNVNRC
FDpAKeqU7+Yst7sww/MM79q9HYmv0HlBvVXsGAUZIsdhRO3F8wTdTDCInEt33JXQIx9Q9iE98Ctf
eWjNRAmG2NZ9SRAllNOxRg1xX95UEq/LehOtIZwra+BmIrhOfRxXGcmgBFDBjStiP4zNfT/uh+yl
q53Lx8L2pWJlhwlQQQUXik0PO8OtYvqeDCab9mh8Wzrx05+8q/bmzK2MMUepOM60SkosVoJysfpJ
EnMTanGcKIRnhDlMiVZGtUITydalfTm/+nJg0kr9QyPLR6zcrpqyrlTg/XZOQ7MgbjQ+FQEnR8Yb
COPaI8m1YFJBGKeBlcfMosRR6vCur/tfl32AZ4fx5zhNutAfEb2TJRJIvkggk4nH28tG/sXRwA0m
67iY4K7wccYgcDeHQ95hWU5ILprKUw8NWOlQX4s7Y899Od2MRBe62r+ssTUpWa+WiaJjj/Z42dN2
qVs+zbcdHiIStx+sy0Pbnj8Dqs1INmJgzPxpoFSTBjC92J3wpDbI1vfXDU9mbhsO3m0wV4a01aZe
FpA+UsqT4T/kQw7qk9esyjiXYp4dZpViMVb7fiGzbCICVZAlsqga+ZAX+qE3Ok7Yu2lMlWWq6GiV
UFlSYRLKfiuJyDFMCK2IL1q5MN5GaX6dkJJzDdpco5Wp5VNW+1VTwrmJu47Y4wye4gav6GroxTTn
PQ3whsT4QjAqg4hCLpwN35euiBw1et1Lf4xim5oDajnmU4h3e9CscPBo+d1PN6/V+Bj/UAEWXUkG
YMUU2ijIN+VE2acaao6N4Ksc+u5ll+eZY9xEDGhSgXyU2AViEKTv9fa1TiuLksRWwug/7y9Q7SCT
AUoynIR41Pm4doqKNauRlraL4Vvgo2bK2Mv64+UBbXSzfDTCnLcREgKTFuSyPeA6KZgg3/G+I8vt
EC437WcX+WiJOXHlLjMaQ4SlqEucuLhtFIjj+vfCwEHczy7/0Q5z2PpUDPNhymQUxrzQ6oHSu7w/
X561z9mtjyaYoxbN8AQVvhhKScHyYKf6dYlady1wqyE2R55s8fbEIbMF7R0IX7L5z6AaIgI5MNmW
CJygHeyxcVP9vqM1BwSXz/64mZZhvRtaPmQFFvmiX6sWBaS3w8Ac6xuVh+YbyYuPFhiYEP3ZD9Ko
o7YRzrMZ5SHIRqfX1sALcyjgeNSyX4MU71JRuUuz5uHyqn3evB+NM1hRlHVaTyDYssvqtvOv5A4U
JKqX579CmdupugDBpalkgELQZwiqKJjKpbSd/sxBX5i7/dFAZncREB9rPOzg3nkUrnKPx3+7vQH+
WUY2K5m0IynwokVtQZYPxdLCNRmSF08hZxdshDYfJpRNS/phM5AsrIAd6I4IdsmhPqamhoYI0cwt
HkfIvyDV+7AY/JBGQSeRD2uNoyNeB2viTfb8xmLlgbjnsqvwppDBkF7tFRAmwpYUXbXondE8pXQv
m+DtBYMBkY7KOR5PYWOGUs7ku0hFyeNTF7ly6yxJgEhurT7kNI5J29D1PovLyFd7PMPI1EqE1d4N
dhIy5HgmM+eddl0HZvbcQLx3OoqBSU7TbubUJ2zUD3z0FwZfpE6LE9l4W8HBUa3UxZF9vTxydle1
mdjhg7G7PMebyyhLOlFBICuhBenjYMW4F0lGdGpXtdvKN74KM7XEOaa3HXNlhVlI6F9Fc1oTCsf0
PWUXukhm9ajUz53Sq3mvHJsYvTLGrB+ZlCbKJYBYL16lYBfK88C+PGmbx83KArNK8kAM1YhEyJiL
laVX+WsyiefAQOav1ub9ZVvbLrEyxhwInVIgTz/Ky4FQHysf98o28kiNYzQWoFkvi0FqdkF1LVTk
SukCx0/zX0aVXGu0uK3aiPOIzPMX5oSo0lFvfaOU7XA+DvK1FJzKjkfgtI2aqyEzR8OczamSCP2C
miIyN+B/tcE8aINt1pl2xX++amDLvRtjXyYmxS/7vIpkW+8eZLob9MQSyrtE+8JZx01YWdlhwsgu
aZt+Rm8jYCW+Cfe9LTqlK71mP5F6s5Hxtdq7/Br8YsdR4EA1bz5Z8c0W7QQ5OOYXWfeFkTg+KwH6
e+XDX40SPS8a4/iIymBKbyhF12TwkTnLLH/sjmmaOJ0ccXYhd1gLEKyAGmFYPUs+7FS/0CQNpSJw
sVdgCEY34v9DOGL5tU/xymr9GFhJE7maIUUA+Q0BFcDK7GbCf2+X+eiKDK4IMamJLySorKrPAj0F
wjeN8OIu3jAYOIFsjdoqyHvbmvYwjFbcvv6hnzMIEUZdWuGRhKIAQjojTX0NiomddAcBr8Ze1GyX
FZLw0jzz+jR4bsegRlOjexGUrDhkat9upczzo8YCOjqXB8iZQFZ2Rtd7FPOoOF7UhlrxjGoTpbu7
bIJzvrBSMzSohSqqdEhEoWCk/4LT0/Ibi+LV5M/skI8bqNKlokhm3DVQbKkhEh/yK5pD50JOOYZ4
W5WtNQ7SaaGWg6XGeas7sAqU8VsUbKeFi/58n7NGy1Jf2KsagwyKj7ixIx1efRB0N97fyqi891+e
KzCQkM3tJKAQSbZHgT5obX1fphoHuzlOrTGQIJcYdx/AhGycR+FFkA5D8XzZC7bD7HdkYylNJRWL
kzSYrZreEQjX4d1RwNMUmL5qwdG12QzJrZ5wchBcl2BxojSkqe4wsr9dInTRvHdFXJCEuDyWfLK4
8iWPYMBBozlSYBrGOEGs08nt8EwhsGn39/pNZQ+27BR7tKzufDRXpQ6uZk/Dbny5PM+cpWRrnLOi
9gUZbFO2Fl3pvSNEuzLcXTaxeX9/X0m2sJUUQmnoi99Xfmf38m6GUlV71BLfBInoZVMc32e536H6
Jgbj2Mo2yR2lfaAJzyuXeOjCiulMFCGphZanE8ZCIBOFLbbz3WJPzHIRUv5DeGJpSYUoG5oID9rw
xeYRhOIe2XdQmpQd8f9Dj7N8+aWRMbABBuNIaZq/PB/ZAPT2lcfJXbLAQHwI1/GePJaddMkegyG1
IleDtowO5RKJ/qJA6mrufsbzCQeXz6Vv47k5E2AkZVd3cYh1W+56xllzKw/tW9pD41ZX4NP2QArv
8Tr9OAemzmAJmDInvY8wwqS6isljET120mhmJa88i+f0DIqAiEcX/BR2IPKnC7eZ/uXyptqeO11F
p4eh6Spbn5f7vpGSGHcRQ3pUwAbeftMnzr7lmGBTX76fi2MsIGXuC1e9+Noodw1vFP8C7f8Mg816
kYHi/O1LilLt0V6oTjKodjU2cQsX0M65v/EGxAQxilQaczxgTYzy3M+pWUa7vOVA9/a6vw+IwaIo
E8o8AvW/PQ7Xfv4SkG+X132jv2eJ/N8NLB+wusp0IvorwKSz3HjLK2G3xEjt8196LtqDnOFag/Np
l0Nulx41UHhxzg3e+JY5XpmvRWnO2w43KSn+GjbXwsgBWN4aMQikS0M8J5APtZXqVAqLrPZVJ/73
HqKPc8gAjwgEz2SC25MAGTVwApjR/EQoL++50UD50QyDNXgJr/t2eWsYLOStkaIbTfLSmrM1O2/V
1neXXYM3dQzkgPE8yEDKLtuidgwEcFft++DHn5jQWFobMB23zZDUeA6qZ/BITTH0y6FMGpc85qXL
bqaxan6pLGZqmTeYuuIH3nJ7g+NmZDtm+HsboV3tox+3jRhUeQIDKDQN7haqO6gGWelRgQJBA3Kg
DFeONyJHxBEg6xmeeEftBiHS2js0kUEKP6Ekm2fM5dKlMh2WWldQ9lwvFIZxCidZlEk6iHZENoJM
zi7muKYmMiiCxl4xSSQMv4WURbDLHH9PvzT2QvRHjobNQ17CW08GNtLQr8JxRLZ6kTLukScPrdQe
TVzsLGXn2+WR3hun2SncyFVu0HHsBLZiy5yc+bLfPkc372vOYAtK6YZqCjFoKDOYpH2Ab8m+21Hw
LGaGpeb7y5uFZ45BmYxkmlhNWOBIomYRHWpxbwSD2U/niThjx7slXd7+msigTV+rFAHB4tFXgouK
WNQNBI7mzIfEqp3JLmyIb9mXR7gdTL1PKIM4GskSKREQ2YuoOkRZnqi3pq/vZp7kC8d73q6lq0Nn
CrJu1AzMpKYGZ0FpbvKel0nenD0K4m8qatLCqfERD6ayGttawbmdhfegKTPFzIpiiTNfy3x8csCV
EWaJZCFqajldbkJgoHlPNvx3BhogC0WTHZS2FBQ8MJstr6O0lCiCKhS6asbLUJ3CkVejsnlLXtlg
9lI6Zn6VE+SoNaW9D1AbUjWjJyilU6LyO+nyGx2lwNn8c1R7O60jO20pJ5rbnsz3UTIrBtojRe5G
RCLUW6hPEi/Zq27tcaGSZ4dZNIgBFLEQIsXWu0tKvIC0XOsETvlqWBV6YRa6aS3GGx/1+EyK289h
q2lmdlhVq1OWGgjzB6tzZDdzxt3CjgrGLJvH57L9fPRuiy13I4GalFH69qJY7pcXRbU0UTov7sHw
a9ZW/oA6f3ClXoaQza29Mrqc06ut7YfDEA8SVlEHcbyAoHyaeSm+7cNuZYM56ye1LCpjxsCEY2vX
e3kX2niMclTzrwOHVzKwfalZ2WNO9gzk8V0IFlbcayU3tNB+f98edNM369uB+yjFcc83kYvVBCa0
LuO5xi1tYbVqvAj8x9Tls1ptp/5Wg2JARcoz1Zd7XNbFw7LddPsvWbH4EHqXPWLzUFkZYpBlGkpl
jpYbRkf2tdqhjeNeQd/1yHsE4E0cgx+RX8RpTLG1psPiE+2uc5s94dKBcSeOwQ+qzHkSotwCoF/u
Szfz2kOF7FRk/9bVbDVxDFakbYsC0jRX7ER15fGuCV8uL8z2EfkP4LL0Rb0RBv4Akk277w/icMjT
ncaroOOZYNCgxvksByAhsaXA85uznHuz/J+LOD8cjiw5Ua+AhqVAEaQdJIcAtI75i6Y5fzZRzP5P
hlKOegoTGYRKiidFd0jDGQUHNuny76td30Pqye86mBDG1Kn1VraMVJc5l6R/ATKwly59a2giYAaS
o+E8DwRsxXBf7uc9Gumt1lTvlQMxQ4cnPPcvMP1ujR3TIKjhqMOanFzp9JT3Xj9DJw0bE+Rlxr4s
nss+gjTpTaf3tuw//s6ivVtn8C0ZpjIJcwPFE9Jj3TlFeav7HGTbRpx3EwyyKWJW0qDKFLufbuZm
FwmJRYPvdYHSufpKzE5t/nB5TNwpZTFObWrFkHESieiD31Okq5U7+qX4PqMlWnaEvfY7KcNF4fV/
DsNgnTj2vWoEDSoXhFOdgQEmPOkzj0dtGyTejTA414WtDuJLAHcyIwOuOwujWlD91h7+24jOZjqi
WRljNYY7QILX0ofAQkrClsJ+d3mFtg+7dzMM4IVlprbGrGDCqlNb7ENZA+OAiOpXYl82tNHjtODe
uyUmCArUFIr1ubLcwOer6RSDaUC5Vr4u7Qy1p+zRomWjVO2y0W2UerfJ4Ecr9BXyu0Apkh77bI/L
4h8aYCBjKHJfEgUq2z5JHElvXeR0OJt2cwwK9Ak0Q8W9kG05SQBI+SwsdbzpLun3Mq+nZdkSn+6E
77/PRt1KMKAHMUF4gIJuVxMsHd1ynXGm2UnPz8H4Oyi3ssb4W5J3GQ0CYGykuMGwn5MDV0hrO7G1
ssF4WkhoNZQtrobLk/oIUtrbEnL31s1Ca1GcKd5QlwRPCobhY8HLqi2Admk2GY/LZGHMozpUoIhw
2w83M15nmxexfCl14bc21GqYjO+hnbyPJBFTqdyrXu0uSrSg+c7BkSLdksIcEOPx+SY22AexjVdW
mWMKnbhEidMRuJQmxyJIbknZPUoN8kplMu9JIO8zEt0XogziWfSToQfYpGFvRyOOzKm/Sf2YmqUI
UsJW2lF19JI5vxuDfq92M2KVGDLm0kM7+7aWqRzX42wkmTn9RnCAqIIaYGkG347R0JkZAQe0t6+w
q9lhzjtIeRQogkCiKH1ubZBqWfibrQpm6Uzfm315G3FvzTyHY068DG3r4Jal1J7xVpokjyT87vsQ
vAki9IY//wacrkbHHHzopdZlGi4e55u98FxHPDjdflx6t8CG+D4Eafw2XOp7QJctmDmYwlsXasd3
806+Ts3mSsI9loCrVN8J+98qMF4ZZ7DJpz5pApRM2el4NMp7Cjvd/o9mkA3+6zkpOvQ4IcRsoHP/
FAe/Lv/+ZmiyGgIDPxB+LIsZgmC20Ow0tDVL05e84XUKLD9yAePY2D/JUqX1G4Lc/XPnaO5CVl/u
qAl2bls98jmZeGNiEKcrYrGAIhHCLcEBRUKYO2nPyybyhsRgA9HDCfV4EuJUb3BadHeEdv6qOPTt
FTOw0UZ/eZ02I/HVOjE4AcbHvOtH2Ov6K7F9mYqfUfY61I6WBeaQnouSJ8XJOxQ/kY/mQ4AeiGXR
QKcjOoljXBsWxLaQR8SVCrkhxWp/GvZ8A61R3km1zN4lh2FwY/BpOQY1bDfO5AxIE0m7/qndVd+h
EXyDx09bHkzlC08gYhsZF114tOpCu4eZY9LqUZu3iKBr4ase3pdgXMiE7+P40HGrYbcbMXCT+dsW
g8LTLJY+iC+BW4fyCiLpX9oz6IpiMzhNZ+O0CBvETv2zP4Gbmkd2vL093k0zkyupYMcGFQWqJPR7
IzrP4kkr3MveetkEwmms7+qyT+pyIG2AclVdQKPVTSXeqNT7MxMM9uZZVwua0OC4lIOrMssPxaCa
SfhbPQH/rJPBvrrq/QDihwFP1BK5klCDHSg/4uj75aFsB9R/LwjYyT/OVtuNaTPW9fLKt+jN7dtC
d+b2Kw2PIDYR0LVy2RxvcZgw0K/U0VfnCgFA74WCgBZ78BEIPIqK7eDpfVAMCOtDmBfy0t+kJzt5
vIo0HgIvQflnjHg3wCDwpEeTZIAN6e3kp1bmBAffzZAkwMXQ5aV4eaNhoEFrMoLb9QBoGInZR89a
xxnONuK9j4bBg8yX/YIS+FleS+bUUbMdukcNtM/TwCth4q0/s//jUY+LYsZYxOKXLzZISoBjlydd
wRkP+wBqaFXQdC2cLCm/dVptym1mpolX5MHusjdzVubtPWoFNYNcGoMwILcioT8aZX8jp2WOM1tv
GcfV70NJsm9LPNzZUftadgOylvd1wK0hv3z0GG9psZUVMfPTue8XK4+6N1xnt/6+PJIvhtM66V3+
FVVFuxCluyOnvmA7X/oOb2/Xk5XdQI5LcODAbuOMaNp568lzjBN1Uc/gSvs/WyoGEsIuJ6CCUgHZ
6g8y3Fc85pA3rs0LkPDGuLgaTS7lEM1QMRq0Z7goFPaWug1l1+/Gw8JPmXqiS1BUwLvCb795qqoE
vkNdV5CK/wjgKRgy6kaoQeJfteha02c7Fuk+beTrXqq9IQkRshj53hDQANWIdhLwTqnN3bb6AAbS
Ka6QrbJUgEeJarYqcfDGDXor6Zpgz11exO3XoZUtZhWrJiFjK+GtPlepO0e92eWZI+jZfUtauwFR
uIDuFz2vHnOdVze9uRdXphnIh0ZuMkGQQrEF40CkU9Z6tXx7eXi8mWSAvtQMg6gNTPTaPquuJhAv
NOp30BJxDuFtX12NhQH8WFhoTVNc7BonvlGtyNGg9ZR5lQA5Y92MIQgr36B7Lb7lPbptQs3KMAP/
2ZDoWQZGNTsCsxWZbg1cHWI8nIMmoe5S+/J0claMvZ63PRrmZkMmNsqVcnTcB5Gd9BFvLjfPgPch
USYWxIvBrIDnBOUjewMilSiGS6zKMCf7uniJHRAoq7zuos2QbWVxCU5WSCNO5RwMGWJoUmtmM9yK
40MfvAzKa6PvSMXtMeaZYwFGjhNBi9EfS27rK+JIu+jUP9XHWDPbQ3xNzNjRXvqX+DShAv3yAm6w
1CJ9txopAy3qMPeRjywdiklQEupUeI/x997P+bB0rIpH44v9e4fSyiSDMHPaE9oYyOko5pLTCa0A
FWFgY9svFWE8YgGe7zCYYow+tO2FGX1iEGuVuvzgK4nNmcPNUHU1IAZUanWup1TF+aCYvb3QdkYH
Ae+Sk6ujepB3i91+QltZY5CFjEIThj6mTz8tJZoS9CgyL7EU0LpUZ76sy/ZVdmWPAZS4jECCKAPJ
ql9LokA5oq//rn3VnB6084q1XNclZzwNO17l+vLDn477d8Msa7ow6j4BkgFc0sYc/R80Ok3TaBp0
b9BDRAOIePN2A2cjKgzSEK2nyaxgJZeXggTSOcoxtgWH7OkNtTuMk+zUu+kYP0gvHB9atvilwTKI
o8iC7ycpjt2EKk6Tly/TTM+0yHdFTo/paJyjxP8qpvO+pYEX6v5jJ9CjpI67y9/BOR9ZTgXoWskC
SKRwT4mUfa1H9jSVXpZSRD2894rtl4PV+rLQo6KJrlm2DZSnbrPjkguCOvBhaSDIXfUFBbAmdJxd
tEXskj1xpcNbfx2/g4oDEQqDR31Z6WFHkeYtoca2VLQdpTv02Nm90+3HUw6dssK5PMucY1NhQEkr
p7k2SAFagNRtxkMI3T9hf9nE9svDanYZUMqHblDADbYEIL4H+tpzaIsvoOLEnBKTPEFV845jkbd5
GGCSjQHdegYeV8XSKveZA/ZIuv8/0r5rN3KkafaJCNCbW/ruVkstjTSS5oYYS+89n/5Eac+/TZW4
rP20wGJuFlB2FTOz0kYMJ0D0Hw0Mr0+gmU3tzBuwIzkzZLNEUz6qRSNCFia0XZcosOLxRkVlTQIj
kDCbQXNvcAxxrMulgRew4dz2YwN55AkbQc+qAxJ6OhL63uiU2qB0YHgmhl3SwJktQEjyGMvvtrhM
h6x/CSTC1R2YfM1wRAzVpPEWerXu5ULCyYT63JTHMnM1Fi408/aocEcdCqxgTlCUxg68zuat8BQf
xccMqqm6hHuVWXBmmLhKuZqslfmGIzNWUvuyqHf9/NAKlzJ5jvhfEloUpY+AxNTRtMi8rvth1J9B
HrnaIg0JiIJcPAQZLlXm73QD1ZLhCSNf1r79sVSEcip9I7WdMhLza361wUNS3k6da0QsCFdGfqFS
fqVM1TkedWJqgWEBdsrs9MjRxfan1FegoilihuZvrz+vLo9yK10BJFfOgMDemtxzf5S9GfBC+pFA
q+iV+TMk2ylk5VU0m6fiGLqcu3+xrBNTziUalbLCgiY26ObnuOnNejyNht/UN6PMqBJuz8SohiqC
4UeUeXrLCNc4GLKGWGtwx6/YSAFvdvk7eBwQHBcOyBid5BsrXyS//mPgcRVJBR5FFjcd2ONluwL3
ouEr81kOf2nKQRE0k5PRGJpY41L/UE+5iqTsf4h0zggHAkdyR3YsyaaTeCFTwlgQPOx/u23Dv4qi
DF8c0zpuRxRDh/bQlk95wHCXrL9PxQ5qNWJdVEbNKzFSsw7/VDNrNXC7hrfSCcquh7rX2glVqbca
nvBY/jac2pZfMLxtAfAiZywxbHoRTZUNSRd4XpMo8871agQB3YA1ilYxtbi08/ZYVA/ZzJqz366Q
rCRRdi1pnIEWDxZcWsf4WV2A7eOmHsrIwM8HpGjiIBs+FV59+lTnYiWXMueiHrAHPSJ/MqLBjdTq
Viln7xNadxVBl0XmIkuTMECVKeF6cKHMphSwiiKb7/RKBJWpJK2QTSlgwrEeNFq1IphT3Jiy9PTf
DkI5hzZFa0wOcVegkL7NZQEYtqyp900LWh2Ecga5wIMsMiVTOOplVIDvzpgAZSg0PZwgCGj68gqc
DZ98aZtfatbaSuppI+OTs74H5QhqXgTgfZwodqtntiiNpsBjftH4jLtZXRblCxRsxHSgqkIgofFO
VxpWr8fO/idnHYRyAJXeRmknQkSkP0W9k4utaYS/92Wwvgll+okChu0YS+XYSTfMUv8TC4el/MXJ
irkvZ3vIYXVflK0PoyxNfI+xCrKLMp9RaMJsyuJXz+ULyeaHc2xrh8bDutTsCYzmC0Ox6fJFJ2pp
lk4L2RgG5uIvLf61fzjGJdK1irBapiaKycjIqFkge3M0frbSvHSHPmUM97NEUW6gE3Wg85HvtTSY
4lNuxd4w+fAmKZ/2j7Rda7p+L7r8EHTaEC4RBImecUNwR8mEuJBY4Zk/ZM8pur+8rx3Eh+g3a0dq
e9JsJZp8znXJF1QWNdgA/5o0i24Ixl3rDT6JMptn7Zx8l93Ujm3er0+h3TMUdTN/Jb0HQGdgPIMn
RrkSjrJLqfEdvDlm/s0M3CYc+DrKuyg/AKRL+gSBOYq+K3GUGyn5tJuXFE9vZfyII80KxIeE/cAT
z/0hslxJoTzJTKCaUwGl5TKyOhs73T4hPmxyMz7EF8XK7j8V7K0EUm4lbaMiDjHRYcvy9DqK06+y
HxhJ1na9fCWD8ihNxaNeVEMGf1Tc5ov+yv/iX1vgOxZO6hZWN5q9z98yE1hiYTt3SffbIVCTI7Cu
2IbfYx4tcwdfcfIb3s5BKc6KkDafAF0CdbOmaBrYBt5rI18sScRNqEWK0uxNg/A7VWsrVQ2Gg9wu
AK7k0CY3KVosGhOJAIuDaJF8pzmQfCCyAbvTIakzPP1L5QyOhDJzcU6fNTvCIj6rerTp3gBZAwRu
SSCo/e/Pq4VL3Wj6gG86H3LpWGmiFYK+vf7UZM5KDuVGtXGJ1IUAkBaa19aYAUm/6h3jad3u366E
UB+Pq/7vMMEcXULMuInqbCth40tCbvbxeFEiLC8KzU3chIzcYVtvrvdIfU+u1aIk0LDcE4eLo+gL
IbdylJ4FkrvdAVkdkfKWgZzpPcDmid4ILrhx3KgFJC8pvpESQORJj/vPEvndH4xvJY9yl7qSREsf
oACQlXcZFo6j/jNh3UoA5SmrMi/DkoR1QytZslLc6630sH+G7TQSA27gwOYJ5wDluORQlqp0SlHY
w3ZA7EvPHO4M+Ld/YVuwntNNk7pKo/0VthDykM/xoFXVayd9n/rZBZCO1aefqnqtBFG2243hIPQt
L2MV6gc/DCbflGZTZmZtsBBON7VgJYmyXoGPBaWqkEhwVWX26o3BM+aoN81nJYCy3LBX1VKeO4yZ
gGhSuhUxbpzc72sBSwRloeKogbGmRBlZFs4lZlnkwTPaTyFXrM5BmacSp0NZkoJdPZ9BtWLX3Cn8
BFURQpiVEMomhYoHvypIvex27s1RBC1J+9hNjKRuMywzJFXDf4aIt/D9w6BwMujDCeyhXFtl9UVd
LL28SULF7MGOF7Kwh7cV7CqNCl8EEApwSq4TSFPpNuXnb2Bd+Y8HopwAn4OLuOphLbIGFr0BMIEA
nmmrmyF5CSXNS5lP3na8dL3CD8iRYqG2GBMhnRIs/fjZZfSCw2CB+NBKbwywJFSW8cryPoybpLEk
03LQIyXFMVNMvKTB49z+2bej7SdodSzKGWRyEauDhnnOv9CwQXlyF54zRLacN5z/RW+N2P6HJ2gl
j/INHB8pvCrCeyeHEV1SwpIsXjSnt2XwJCuvqrN/vm33/bcq0qCStdiVIGRApCLOd2F+6IwKC40P
icRM0FnnonxFmg/NGL7h977t90TW8gx+P4BNYaEIrVcWdsq2/7uei/IaYOEB8WqPYlOpukCmN9v0
jp9YLy15cva+FeU1gHlk4P2Dbhi6XwUPY30bocGEUSXtWzX8FttDkLtcFtr7n4x1NMp7qEbVZ0aO
zn05F5jZs/P6Rf5UgLfSQsp91GI7YV8OMHWzdkmUE+poIuuFYrhcGuNRzTutliYMy/fY7QoOSliZ
OYqnivyoLmfwFFj7t7Zdhb4eyaDiB36ZUB4aFNHWn0gOkjsYvzJLi7Pyl8oHhpQpOEC2mUydYWH/
EI/9rYoG5UEMPUqB6ovyEGq3zaH3Jt946MzJ6r7ydndmdXmIzu3oJA2c0KtCJxZYwgSO6ksAaquk
+81lR9HozbmczP07ZX1CKsgow6xaugmyqvmLjG6niNHc4DlWPL64yA3jRWM9MAblQVqxAXJ6CGmt
Ez8QTEPMcmLO2ZUfO4CMNZaMbSZw1toqoya23cVaaQ7lS8p44iSV1Krir4T6Lz4Wz4o3OYoVHT+1
0rMSRXkUbeKxj91A1Fi7+eDXscOxUEi288aVDMp/8NUsCNkCGfMxJFUvl3MkzzjmLqtKw3BUBuVE
JFnXy4YcRsyOmv4oVo/q58Bu/z6MSi8oZZ1ogCQMMmrVbqRDGr/uqzj5jf9sTsCWwP9f1esAOYp5
IQnGmxkYawnu++6mEB4HLJTLo51xt3nMyA32IxqV3lMqsIkqKjIEyoslBr+VpmAY7f6Lr9JLSoE0
V6E+48baULM0/hguD/clWsD798bQMpWGeSzjikvzFGKCM9n645y/BhfZfHT7WgbotfdfaOomnQ9B
Oo1Z8jOf/lzKP1nIWB1hXRnlAKIBaMdCAhFJ+yJUBw0gfbFxEEHyvX9p299eE3gDuw28IVNHUTiA
bkdzhU8T518CjDSVJYs4alufryKoo8RjP4dRStL1DuO4oOTOMDGeCIMVZoT5zo/Ly+eglYyrTMqp
gTBEF5IFRWh9OXeNl/FPzD7TthJcRVA+jevUdIoiFG5yMbDHjjeNOrPmeWHUvVgfiPZoWLmXe9Jl
CoQCw2+1Nymtva8D252s623R3SQ+TsQCOQAmmO4IFp6BUMEvnk3plkBpEkzW0UcF2m5/3LOgUrfU
HKMA2L5QRZVssL23pDDpxHmaMOM/V5dA+tJ1D6JxqiaHccCtb7UWQy555VLb0JgaNUareT6S5Z7S
GzmzT0wBSz0hqr/jD0yI+sH3falbocpaKGVabT72zZghUdSnu0IE6qojLy+idMGqvwCop31hmyHf
WhplZS0WmPKmx6Ap8F1dAUAQQWFhbNCKfLyyyacWgdfiKAPLAgyENYSlMNax5sLpzUEVAydTox/7
5yJ/h34M13IoK9O5sNf7EHWLPnycZE/Wvaa7y5uXtP+9L2hzcHAtiTK0ssplpUpwIq0HqzfBnpxf
jdvazh8Hj0CbgF3vsC+SoZVvXcOVVuoLeGD1BvhRsp7+qfLGqcLkl9B17r4Yhh6+gUOvxMQStmgE
Al6KaSJLizxNukujr1H+RzZ8TXzeF7YZua6u8W3ibiVtUoQy4HNcY3iLbQUTtS2LsDiobnRk5R2b
hZK1LMp7TG0ccupILtBLHwp3OjXPfWUqHmCdzfAuBbLU4/7ptpzxWiDlR+JQDlUwBaDJYhxU6Wc9
fN3/+ywrfutqrW5PBqdpFEi4PcJIlmOnSwOW8Quhlgc44GiK/zvzuyqtD0R5jVAcOjUgeE99+6CG
xzl1k5qhfiwtpzwFio7L3CuIMAZVM/NlsPJUwZ7FzHKALDmUp6gSQc3i4A2ISXJTZ/ENSwB6beOM
Npgp/cSKDqzXi+UzaLisUkoSDjDKQMv9OdmqVXvxU+jEWJfJLx2Kj5nH4uthmRcNoBWmmpwKcwjz
+j460wGJ4YkQpChf2XjXjAuVqDwkGcZaFROySMDFj11ef1XF4ZUzIoZ+MGxKEt+/zWoyiH1dw4h5
3u+1m6Z6+G82RW/YyvW0RCGHV1d/mq3Aq9z0XIOR0iEbH9mZNdDLujXKRUxpJBZCCovKRU+pv6DX
m3eM6gAxyp03USI/YeUkxl4r+Iygdw9qjCojBmqP/TxbGmuy/O1l2BNEeYcuz8g0BwTNx+Jxtmpn
tmYs0GQuyKEwuiKjfHaDUVGz+qb72ZENxrNZQFu5J3pgNAZYXFTU+AG1o30hkRsB8sO/LmazNau3
FbAGhD+jI2uxj+WHJcqZJMM0xGpArhibi6QkjgV+X/HaA+EhShkxDktlqMgjTya1BD08qnXGU4zh
Eu472gr7RsCIAeihUV41CkDB4zz5mHi8ytmdnJpGyd0vvOy1fZ6Yabs87ctkhG705MOk5qHck0Gg
Oj2W/Es43w7DLzG7GzjV3JfEMAga6GqW6znVGnI68UVunT70+eWkVIxFC5Y5yFS40S1izE0lxHC+
iuc5BS66bivPuRc+ac5kjTeoRZ4ri8PcDLi4PJZnefOEO+ZIT5vycpAlbYREOjqonmaCfhkjbFj8
thRUOmQUeiuUJn/+/CtaSE3J5F3BkpwYay9f/mCR2dm/9c2FgpV10rWDrNMl7O/j95AtsPKrAkar
8Em1uW8EM56/4f3yh8hwfQxTkSmPlMtx0ucqPsEUFeYiPsnCH6Nk5G2MB0mmAha5QC1sJk4nEB/5
4jvHfd2/N9YZKN/SpQFfcwP+fi3eLwPAhSWAN7L65CwPJlNOZRKqNOh6fBzO1z3FXfzm1L5xwDZQ
0E+hWKxUga4giDJGc6oEZxoM6CFhdSEEK+AM9CuPyUrH+ED0cOqcqJOcE1Io5U60RMf4ER5VLNCK
LiAPnMTnfYWRqLEuU6FiFDnPKzBA4Hj/t4Td/yZL2Jon3lRnVvGffJkdM6fnVJtakuRqxPFkLzgK
voFSOUGt/a/Zk0JFKkqigfODw6EQGH8VbmrQgYJw+Q4uw2qs+cQaM2SoPb0JW2ZZZkQzxPXyqQSY
I5d9FfT/Zlr07qswq2WaBnhJO/D8JKeqcxVmL2P7HJKhCyj9ayrd/5cUWQPmK5p66lm8nVz9CJxR
t/PLG+1JaDDx1HlA/2AUAf8h070KpRRwUaR0CUhWPd8vLgH6bD2wCT2OruDIfuGx7PkfnrqrPOqp
GxvgORocEt3mpbpJkcmTDRrppL6S5KY4KR46BXZxm9uFpz0aB9bI8raFX8VTqqnmQrwECbIcXc+8
uWqdVNe8fS/8DzZ9lUG+8yqKRgF66vMZu2ld6ga/ydhaeORfed6d3eVr7rLMbTsauoqjXi4kv30r
RFBNY/B4ZMFDcWwT3Zx5YDnIzM4z0YePPuQqjXrDurhPY4kkVa0TXWTUsjpzdP9iUmEPmG+Ot6Pd
8bdJUC8aZwxjKGGz15awsUwwKmorsIXT0pn6ITvNAGAnBJfyQ/08n6QDy1+ybpZ66Qw4y07V4C+l
zjBbwc/ryU3zB27086VkVBk2qb1WR6VHCIJIl/kMrw/KrLyFCMzKb6uLYBIKtel+seKLZqm/SEYO
Km8L88RfdEc9C6z9NoZ90IMFidYES5jjwsPJFqaHPnn8b8ZBDxAUaTO1cgwBgmASHo+0NiuA1QDN
GkRtXzibRYdAtH9HX+kRAiNT4phv4d/qgmxMS6FhirLVhMwe4UfD0FHwAvEVsALQ7qJThTxrMk2W
MaRDMH9JmZwffM0aZsTKpTv6EguD9+PB3sujHKkh93qU84CImfnZNQwsRVRuuBimsLQM1fyY4hFJ
sqajj4d/6Rlc7FxWS1EDNW8qvik9b0XBUzVjZGAGtJBhp8bo7uvIRx18J4+ewhXkbBBaknSN6q3a
HITiYf/vb6QX7wVQ9SchEma9HQE2TZayKzdxgR50yZ5bFyP7cCflD+4QtCZDKEEXfa+I74US/Vm9
CpUkzdxA8DpCjr+X+9A1QOcFmG2T7wCqumg3La/+CJP8vtazPwzZHyOL97IpXem0Qq/nFvQImNrh
vpB0bvANw+Ke8NgCfE40C8uw65x1ZIbivBU5V0ceonox9AL3XNwQMGKBN8PSip5BiHwaTvOlvlmc
xqtUq43dFFjfLF+28RC/Pzb1EM+AzQVKFPCwkgNhds29wif0UaKJH+IykweiNXsfmBjs6rTaPNfB
siB8m2r07m/TBrf9pLRu0p3a5iUKQU/CvybV0/633XYDfxvnW6FrJXXQp4EX9QUxk6KaleLrYo45
t9dg/rovh3mZ1FMs8aIiciGajjU2rH8SBCcQhN/MmQX/hv2W/518j3w7XRQFEbzMAj3ELCxpVA0h
YHY0vjGVZLoFf7dVKTorAds2y6sc6ljYi+rBBYVnlwfMPQY5gQGeA9ILVDmssJAY2Qf9EASsJ+Gm
ZIWGrlYVnc/AOABmHB8rLuD+AknFjXy3WFiHcjNLYOwpbdr8ShwdvMTymM8h1lqW2FHVG0Fxi4JR
z9hIHvCRrjLo5FzT+xHbSZjebEF+2prFlwQLgEAgmm0VUIGZNTCXaDbfhpVEynU3lSCp4QBgVf4e
lONf8c7ClYWe9sB9Sy/t3b8ALts0sJVEym8HYjGHSoeAd3CNO/3Y36anzI5AtTodR3v6XjjDE7tD
sjFx9P5mKY8tGBoIcwQBr0X/FPbAmKmPxfRTQc7SnMXlB28cp4yhoKyDkqtfeZJcyeRZq5AaKYo/
cn5Q3/Ea9HLfjXwMqd+fi3LJaqtMYxtjW2SMGrOTMjMUbyTpmEtOHjBS283XZ/XhyHlX5wFMlybn
HURp3PdZuV0qTMdaUvwl7axWZ+VFDGv7wHvaqXXd6zze0iE32+SSV+eCRRbK+kCUqxLyFi3VBhad
nmKsccyGi7G9UGbM7LFOQvmNaax7qZ9FLAwhTogfm8nuUwZgDEMEjUPVg91dajIkyG33IIuI/Y2n
TmSxrm0L0cE0JAKRRqSrKTOfTUqe4xxZVR7zKPKLcXE6SWFYzbZDuoqh3EMCisUYIEZ4fzVvQmuY
BQTB+vuUIxjnuuZUEWHjXH7v0Vos/udxQBgkhjDhTEhsT8cPQgZC4JE4GnX2Vf2S9udFwnpdy+qk
bEw8vxdEaa9o5NhuGQHR0tizRQB00Ohzux/jK3kCkweSIxUvPYuhYtNmVsejtLni+LbjsCVlC13o
N2P6bEguVsjstmGiq5Ev/eF9v4qih274pOmjsMRNEmywBQkg6FeANknSP85WH/b9KPnde8Kod7BK
DAOz8XDWyUFxW089ECBN3mfN+28a0epMlHYrddvyPOGSmaczV3KWirpgKNv7Z9kYPXinGiKl40GU
6vJYIE6fQA1M5qOm0Ozd3pYwXVFx5r60zRdodSTqmROSBvPiCTRiXpazKAyuHP4YlcVLJc0ukoHR
VtoOkVbiyA2vXiFFmYQ87+G0Za/+brghQAXDw3KcnA6Ex+0zKwvZ/mC6LmmCCM4MnRKHHcY8RSeL
TLVJjrBgTZZ/DMKe4fRYUqinVRlAPTAUmLyRjczWwvkyyJw3pR3jKdo23uthyKdc3R3aMU0WNGTv
Lzmk6SUOgLQXvYoAENxXiY0yI1HAqyDKN8mzos8jsnN8pOUOUPd+fioOqR86gb14moetAqvwYxA4
9wfeZyUGrMukXFQoL5pQy5kMzCpXQEQ0VbcJaK/2j7gpRBJFDbUp9BHo1s8ogN5YQDnYDjH3BfxS
Mxgjpx5Zy6AsMZRx6XqqFICzQOenP47Do4FJlZgR1m3gL+BjrY5CfsNKK+RRFxZuhk8izWHO7WyC
OSf4P0g1MQHGNuByvMBPvuum7nJeZwFg+EtoG78+c6Hghjcw4gDloRwwMFF0LSDhRRs25gLCbU7w
lOJ/RoEiR70KodyvwFV63qYo7Qf8q6B9U+dL2x/T7H7/KNtP80oM5X+BIdGOS/P2mACkw15+TKew
txuMpSxObo8/smNxBmk5K0Pd9MTAjZEVXpYEWacUP8rVpQPPMvokfW0GEbhcXT6/mRYQ5jAcybZa
/i2Jrq0vqlSkHOGoLoy7MLWl4mKw6hXbjl4GXSGKwKqh0xlAkVSFwmn/Xy37bzXgQDpz8bizduw8
7nX5sv/RNo+0Eke5rCU0xjoUkXqPklcuvFNLT6oUM17mzS+0EkJ9IaOvGm4kKWGoKC+GoFyaqHeB
MO/UU2qJofGZWPQqjs4LlJQLQrVCoVkZoxZtgd5tDEw+dkpppkXHSEI2H5eVMMqAq3Hgon5p0TYL
v/PjjZHdh0lixSwsus1AbSWGMuG5E9VSMsgKlEfGFwZ/hFP6F/To258KazaiocpYB6ZsWMxAB9lP
8Ef8cXYKV7kjBZkEj/MbMiGWLO4kWDNpIe/rIfHoHwJRBW+njj6AbKjUNTZLEo5CiIBDmdO7aUFL
rjacfRGbR1uJoK6wDPkxNwjIuNFis7Z2DQ1tMEDiV4e5YxTNNuYC4XFXsuhrnISRlzG6hriatzQ3
fiCTT1lnipfBEqzFEV9Ape2FX3je2j/kpj0DD1OUMTIvSfTAb9AASr1qYM/chICD662hGv0gLRh3
uTFYTA74txx6zBf7IalhkDRM9vIZEzW5E6CTGnvL7fJGRxPV5qdi0pVISkUmrg+DTJzhqtrwpR89
ZYzdPtZ+/6cLpKd9USvuRg5tLHsxsGp6EepbQ/iMz10dhFIObq5AlDyh5ZaWXhW5auuME+PF39b1
6+ehAqi5LLJaqGHGOuir0/xHJXl1WpqSghDgaf/CNkYx3qsCUclVIJXrgbHIZBNQuiMEEII93BAY
q8Uv7wNbPYDx5S5/DDGyk01m6YZMhiLy9z+6jutZqSxiSCsVZ8MYuFz8KQLgofCFxfd/9k+56X8V
Q1PBnajiYSYXvjqkljWALCYYdQMGalKEhqMboTbNev43XxNsPBgqPgx426m77NuwFMHLK9pl4ybY
qhx/DtopnT4VX6/EUFfGg8CubQMAA3fB96rK7TZ4anqWvW7q4EoIdWU5yN6agWwCACXYKsvvS5GY
lfSYJ27O4k5iiaKimIgPDJkjZBlp9SdYXrLh+zD58XKWWT3lTV1bnYmOZIxCCOoIEeDcunrYW4pi
I6pnJFnbr4cKoBsR+HBAE6ccRCsB0mlJENHGf2YreeTMFE1HaTGRZyFusttHgB9bgSV6zF7n9vmu
kim/oYmcCD4cNB9bofCDkbe4KTzmdefsW9P297qKodScn5qwVQKIyatbTLKa7XxOusBUpciKFxaN
8nZIvbpOStuTPOsKodZEW4vM2WoOaBv7yu18lwKvBuP5Nve4f7rtrstKIKX5y6QmYmdg8iA7dIf0
aDgjvhr2ONlzn5thkwZHoetk1I/ejA/GRR2aEs1Aso6le8MjyoV+9DxZs10QCqNnloPaLrKtJFK6
WdVaG0gdypNk0lRzsT6HHab8AP6Q86eqhitRlDJWmRI1vYGnuOg5OwpEqwS/haKy8JK2YxlNQvqo
6YIC5/7etyeYpp7lAbHnXxVXTIeNB92WHxVvxqR8MTr/ogO5/eH+lqmRfvLqPQHrtZjWKmIAaez9
OlkOeTfZ+2rIEkHFS8K06DXfoHEl6qBDv+ul7/t/f9OINRV0wpqiSAq9+1IuM/aIyHJja+iXJV0e
ZkN25qk+8V3r17PEwvjZnrdZCaS8fFxEQVDOZHjWJtRZFcb5EXCessDCgDpGbrgDyPkWieGNN69R
5yVN1URDMGgshbFqxNioYWJJ8ZqqtobNnv173D7XSgLln9IhiaRSQSx9Bhj8SwEQ0OYu98TDBRGb
6GZOlGJZY1/mZpyxEkl5KA7VoJ6XoBvN/CWIyQbdjSacw4G12L6pIys51CcLw9qIownxDFdgdCfQ
zFEarRh1+TAUXTU1GFfJOhZlyXlf1pPQw2Moqt9nl6L/pXd+wv3av7zNWPB6KHqwLF7mKCobuMAI
lMZzdiupvclX90N2VmN7US8tEwSDXNOHEHclkTLlNhHKGMaM7qAAcJrJzZofRv+7jl19vh0HVrOL
8dHeRnhWvkmN0rQVWxR5jTI58wXINqViNjsOlahpeBJnFuLuBvA1MojV8ag3BcWasuL1isxGoNyA
zCH0C/T04nPgExgjbKDcV8fKCpyQxefylg/v3Syx/tVZ87nUhg5jPbaoYsV95m/VRLMmDhyxkvCj
1XSbC0a7qXSvF6cHdUmsWpt/lcWxjspTqPCm1E/f2inkrTifb6ToFLSi04ggD1lGp+95P0kTk+NV
QiZykFrjPE/jTduyNp1YX4yKp5QCANrSkiOjHPNvxRRjVTo8a214iTXOQv+DUWDbrvSuPhjlscqI
XwJFhk8U74tDfEKR0pV/8Q0IfQWLdGDBxhD++BdbPAxfTHeZw1LLJn5Cw6gy3qZ+I6CTF6fMLA+d
o7pASbZkRuONJZFyYGrRKos0BIClzDCiVo5OlxuMCuL2xwPjiIiPxKO18l4FwZRh5GqMnILvJDeo
e0dUJ0caOzcOensca4aP3JgQJ9Z2lUep/AKkcGDqIDoFX7Ubp9ND14neWGeXFtTsc4d3dAA3bNe9
jgHw57hCfUo44SSHmZMm3EGdS7dTFadTR1uSJ1NsM6eoMjPPInfB7Gc3K57S6SwimM3ERMfiiq4i
zlXpXU0hGMtGRwxoR52vxLUZNk4+/tz36//gh65CxPdfYupmLQWwESaUg97NiuBUieItF+vfFUO3
wWJ1GEegtyeT0zZjZA01CNnJBg8mXERxeGyE+JTUnasa3NkA7tb+j9tWxOtvo7RE4TUuAT8h6lJg
tJfk3JwaRjzHumJKL9p66vKywAhKMp34+OuS+txw/98OQfmpZdKSxigRaYvxMZRuioFhStuZ10pN
KMcETvZ0lHIIkLFSOJ4j++foNrcNiHT2D7I9xroSRIx69W4o1ZBzBkjtsZume5oLwJ6LCrxE4N8B
op31QLK+DOWEmpEfhY6s5ojlr7K6QWhtcqyI8B+i0KuCUbFTVg2xmBko1+RfNUTYDSatc0/w5Auh
omwxy5o9sTbutj3f3yLpuc8kVdRsFCa0eQ35MVKy75KYOKAWdDptAp5cZe9/NIYJfVjLlCZdSjQk
LAuUIsZOjMxKJbcnAK5qQe9hjogYZi2GDdUOYSogiBviZbqR/NxCWGFV5nwgFO0E82j+3JTNSjjl
Ijqh4POEQyxjCA8tilNCdxPBH+1f4nYBYCWFchNBIOPtj6Enk2yF8aERLbUBCBcQdIKHRTg08c+u
ujT5ZP1HuZTvUApDWBYRzxbZFxYBn6Lf4KVBWZljkqIy7I3e0qy5Ku40UoUNQkwQFT1WfXzsxLBO
tB3VX9Wf8iFaXy3IOGHWnM/dDY+gfR1N5Vb+1btvMa8TANKMrDYYdsCC1WGJpjyKUvBjnAoYJ0rE
PwNnTfyTLj/kyalUHuZeZhyUdZ2UZxGHSpbmAE+X1Pnd9DOSjvHA3IthGDfd9NXJgJ7Uq6Q4oHtZ
Ympgauas7Gv52Jg5mKgTp35maCTDfdE9yxyMNsGUIVyIDulDE5v5Q2aXGA4Gjdtf2LmEl3G4J6Q5
+5I3z4qBER0dWh4FMupCxynTpkiBfiqY8xkmW4t/7gvYfgyuEugUtwWRRmG0pNSCqmL3mB4DO7iR
H+PDYuUXQnqdWfKnWpcrmVSSG6J1CXAuGHicimYNWstRBwRIPzDi3+3kZSWHivKWSF7UvkGMEH4F
Zi4oltJjZEsPYw/KFdLTUR+IT2H2XDZrEyux0vuIIe7QV8pBUWpH822oPLZcYSmDhJ0UVk67Xe9e
SaI8dKilXZpWb/VMrETeFmAWjK3lKFgNWBNjW374j8pCeWa+KMoOo2Kor39RgcCj/cSzZwWvyXMZ
m5L310zu8LovdNOnrM5IBXphw9XYgp1lO8seDLW7LPnPRJ0Zyd+ml1wJoRw0zC+UEgNeUoxfqngk
DIMD5i8UuxiwSs/Sf4ZVv2Unq5CSHzk+zBFT2uWAerrSf0uq4HO9kNWRKNfRgvSo4EgeNR4XFFsy
N5fN/jU+ECR9gTPZOTvjDulx5iaO51aN0eqpFIcX/ag+9MJJnG+7+SFKWesT252z6/E+jNNVQ4cB
MRFPzR13Uj2yilVEJna9b2XJlO5VE4gfDgDNDXtmVc0YGvkBV5DThnhR0YOs6seiPAt5ZObij32t
Z/gQesJZQDm/nzLQmtf113684/vWEupLzGwdsORQHiSVmqlJBUyRzMElXY7lBOI73Tdi1rYzSw7l
OfTQCMeZlD4SaXHj/luvd6YBIuUhZ1jydmK4UgzKX/CzukwFj9iYzE8VWPZqnMUiMzgsGIXtbtJK
EuU0qrpZuDbGN1oyK7gHODrgyJTA4u/iAdX8wUvtmjdZeBjb+ehKKhXQCbqRjmoJV9U6zSHFozYZ
NhCfgCxYnJVDzvpwLGWn3EgUilOuIq6za2weq4BMFhApd1pt7+s7Qww9ZZRjz3kcYNJgrHgZUrCi
ya8Kq8K3Pb9yvToaRrDIFJyGjEByxVtRsbR0uwZAkHLibjG8+o00iQtPep19svHLzjZYwRY9ctTr
wCHLU9QSOL+zJbdwQwcY/jZp4+pgiikxdsyCM2C8NfSEQZfqCxptiCATQbA0LTiDBphRJGZ9O8qH
5EOgj/r/I+26luPWle0XsYqZxCvDRI1y9AvLsi3mnPn1d8H7bg8F4Qzq+Dy6XKWeBrsbjQ5rLXTn
A6nH4tgxXlGCeVyRr2lM/BjiCoTNtCM4H6ZN8KFgUjF8wrisa27SW4AnCnFnREoxYSRKosC0Z6wT
p2PqpKS8WtLU1ybJv2z3/M+jK2BkwYovSMs+54p2NCcGzg+wnfo9WWYHGAmXBfBv5bMAJlzUdhdM
eYb0KZmv1eVApMktO3+c75fhKYtFGSn/1NAlxkApVkpYHDZDavHUlPGZRvBN99dDETsLyNcuq/Qf
QuBZCvttQjVO8oHQEDj7BE2JYbdcTy7NbOru76YRyVka84mUPg17NUEEJOY2IB+GdG3FoqI3/Rtf
mlMrGcxXWoqsx50FM1CqNzM6xuV3uX/ol30korjlfSCsN+LBiq1yVfn9olilnkkUWRF4iDDdlt8N
8z2IQ7NBFnwfkQwmHsw6NC8XhNm4v6/Lq1o6SKLyL++81mrQn7BSIzcaUPSije/1wVA4Upt9J3Lp
p1aCFnrpGr31cNnkeG66lsdYHIZRixb7Pph8lAafdPl91GsCERzoe1tTZeDA2IYOxgh2/1Qnibrk
CWwgeLLdaQPYFHfCswp7gcCFecJLOYczYTkl9ehImIj8kf/RztLVzyeKrKkqsgz3RG5u6uU1GLaZ
aDuLpgqska8VZN7Fo94lRjkgFJHQdrIs8W2Mj4Sa6TR1v42KfqPrtgfUNMGELP/bnTVjzHGpLKkf
SqQWUtM9kFT9JgHF67J58M3xLIIxR9IvXWlVwAxK8wZYjZVnaere7gHChic6UM5VgUrc0uz6KBl7
rJRKC7GXCFAkTOKik741QtBlODQCEm8RzLiLTIMJgNUkzQGJULzvQ7LtsN+doX056KJhSJEYJgbG
RTcGbYawEWSmM8/yto0NVzKn3eVvxRcDiBDdUIiNDYTPhj62bVIXNqozDZm8XLYOg1G5S9EKDo3b
YlTlP3LYlkcWa/9vdgqYLCI3v2seEs/ek6fomhI9RP74QoG5iRAM9ffb8KufnSUz5bXWUts4wA3w
+3q0MMWMenPi2FcTLQzhnlTwHEpQc+7d2e32RwmIjr3gkP+DgZ5/AxNO8q6e8yTB24jSXFDUt2BX
7hsn9UIh4qfgg7KbioPZql1koAjWRvNzNmB0Jppe0bR7vGw33Ifl+oMycUQb4taaJvqE3QNtzcke
LF85mOjuRILeJj9gnc+OKry63AojnFNpMJCyTf3ODNsbPRcB+NL4cMlEmPhhhaZRTA0eycuivPe9
eR0v5NmM82s0n93L50bd9pIoJnrIUqDVWJTCK1kJHTI+G1rvZgCzam/r7jgFIqJc7uEhr5Fl4KpZ
KltbC3VCwB+Dr6QUp1o6xa2gIs+/plcCmPjR1bi90go10NG1t9Xo0Jsa2ASpMx31/eRm15VfHFtv
es787CTfXz5Mrq2fhbM1tikAec1Cl8OnFviyZnRXVOjNVaJ5XJVrHys5TAiZu15J+wRjP+CA9bGT
i1ASPXZXqm+99tcoJbrqbeObaMuFb9md4rZAWaaMoIUrWi0QfE621hYvbZDPGhRuDN8IjtJf5cMr
RZmcRO1GOwTYGd6uxba0rkZ7v8Sim4BO+H7xgJUMJnCEeZ9FSoy8p0RNcr4Plt1U1o4VXKnWT904
dvNp7n9ethNueZSm9//vBix7xwD6iUilYE6jW+yDQ721b9uT5NYgG9rkexq1+qN6H8AjHy9L5luO
Diph3cSbicUTAHeXFi0TWoDGYLpyt5HNyFuKX5UhOFWRHCaC6TALeVGQr5bdO6BhHIKtVvN5CD4u
q8N3uLM6TPQKlRwjuwnKAElmO0Weum3xaKZ/MSyjAk3l3zNjMp/O0s2ATKCrltXQT8ChgHzr5X/T
g4laQzNFWanhYV7FxmNSjk5O6mejEfbu+f76RxV2cRqzYUYd1Pgs8yGjk3u6j7W3vfUUbvsf7T47
EI8IcmHu/XI+PBaAFAOr1VSGaAe3/ZWexm4D7nUjvBsSdNwa2xlS//JJ8lOblUAmtUmypdE1Ancu
riihaQC81fQKuAHbYiuaMuFbn61gckBXNMKmNiBKz+ahw7MzCO8mcizbvS7k+eF+MUB/yLaOPVaN
baSo/WzJ6oApD/XOdn9PA+HFCZVcHdMQm84VY5WJJDIHqJRLKHd0VDzRZmc27Z0cTAKP4nZGUd/4
oxUT1ys7UlJsEeA5q940wVGWfTvbFeld2O6S7C7VPkYJeKuBgz2/qXu7bCHcr6ZiyUTXbFptZnwt
tfJRT/oCw4V1u1VIdSL58pIbnSjH5t4rqq1jPNdUsa7AxCZDisYJEKyaZ9axq5b3nXlPmquo20TT
j6m9CpPHcRCUerlRF0uLQIoBpS+21JnUtFCjRLYwltub5m6wlre+K9woUe5aUu0vnyLXSlaimACf
t9qY6g0YkqsRsE9Wuw+XeHtZBD2gLxfzSgRzgGmVNVptICgaxWuU7kqUQ9P5l2a8k0lwbtxxMRWr
M/AwBV+K3bZvrRYz4sAW9bpX4CR7/e4fhNFoQ4BinoAgNHnXncEHfAawn1RB1vi7yP9V0bN0etar
F4U+mI2EmT/00AH+BNTfw7RvT+Qo+xlqMU55wMa67ZDWCfdo2j4UJ+mKkixab0/tb5hlTElITuaC
HD1xhV00rrfoqqpSzAMAXTLeEqqBVQPhGQDr38wPMKft8l2wryF3uTOxFYOHsqQJa7r81/lZKttv
UuZEC21MaANcTMH+rVN4I9ZUJGdwKCu77BUpyIQAf+AmoQutRQk2X2nDBMMtan42u2Rcyqa1zBVN
z5r3GAAq2ezoRBCGuNYNNst/ZTBZRShLOQmjGmMo+pXR2v5SfeTBW1VjrvlvujNoX/wRxXzDNNXL
XM/BDPoPlHXsB7fhCYTUjuKqTnInLknx47tOwBWrygZR2fVpLRlB7UfhibpAJ5uiTm6DuvA6w7ya
gKtTNsk3i2DEYRlvq3gwnEX+geWPBy3ONpdDCLelB5Rr2VIs2wJQAnPREDK1JaYeUOgwNtIMdkus
CLXkaJLrKvjoh3szzx1tulmWQyzdj9LG7g+SEgmuAm5YNlRM3igWNtfZJp+ZTUGYz7DmITauiqLz
I7vamGrkymYoSLe4YXkligklAejLzAAVTa+VK3eWOk8hIo4TrnMYBjbjcZxYjmcen0GQ6ONAUDtK
9cOSnjL5YFaCyM/X4iyCSUGyBI8HLUX9Y4pGPy1V3wxFHW2uZagGlibRfLN0jV021fXaTLUMPg7U
B394xMKzb76ZHnWKckMzq2orwpjiq/VHJLtrWhcD4IJteIWmvOvSoQ8FIYXvdmedLObT1HJdd8OC
9TTjJohcCiSo35YE43SAJPbCTf4gvB74pn1WiflSsdkPiTVhqsg+yR/GJgO1Zld68g1m8F9Vp3JD
T9tHyPYdgV9Tv/1yZZqmChwIy1BwZ3++MvvOHFqlBMQgLHxj4tulukMw2J3c09kATBWJBi24iq4E
0v9f3dHJUJaamUHRIH0xp5Md7EjyouaixUn+82Ulh0l6AhWMRdaAgKUorSPFxNOz2m86YGYDS7Ov
T0p9FWu7pMyOua0Kimdcz17JZq6kSe2MfhohO01TJ5O3QeDU0yz4dCr9K5c+HXMbYe6ta40Wn46u
yo/b5CZ4jF0J/K9gATG98io/RDeWm+8p/mVw321ST/KAVta7nRsd7FCcbFCBF34QO2NrR6o22zXc
0j5VSGhux+vxiWZ++o3+0wRBR+hmB5BTHbuT5IkyDb7Lns/8tz2s7CpDLSaeS7wh9W892uUT6OiH
XexODbpF+k78uuPXyVcCGY9d2qKIASgIiA6UDBcJXVnbqWILVSBjb2cSKg/9nTpFmykXteH4LgT2
cLTGbIIixGcXGkDnCnQ4ND5Co8J4dlKUjtXLXqaXJzAACu5c7nQxmML/SGNuQrlc0KwKYWbzoXms
kLjq+/jKdGoPjDrYUadbH9LVJCh78T3oLJQJS20YL11BOQMCTGp39GB3koi6inuLrBRjIlFaV8PY
awA6k2fJUazqiEqf4PC4mIzrw2OiEFqXizXLSCM6b8B7iPaIYr/BKEcFEJTMo+xOPVYihhPIen5Q
Jisa6aOTIjhO/jtgpSsTkeqEzHZgE+V35hq/yNvuChWBo/ozReEq3OpYOM3fKrcQQl5wh1jwwACM
IYYRLRRfPhvrCKr7VqaPz9H9h9czkx060KSjHSf9FO0Nc+1mJY1xyrBvp6GssMneV89j/9hLh0Ha
X74yuWazEsF4X0pJGFU6BqZM5oNtjPe6LsKe5kZ2GxUVVCBsBUiXn8+ssxstMS28Y+ceR2Vt5OrK
BIGoeTdjpKmo3csKccMJgRFaVOAXejVSh5XZ09kskt3YCxZk9UOR7e1QBLHGPTg0q4C+Szkd2I40
ONHxfGrhb0YSbRp4dBSEgpYivx9wlsF2oyfFLMwuQ+JWfszbf7iHQ9B1Nrv5pnmpPeOj8CXPuBUV
Z7lmtxLLGLkSE2kIWoiNql0ZaY5iexX21S5/J95DF40OUwOUpkaJTT5bRUaUFnx0gCVDbWpbAs3Y
SS0rduqyPoH4YZOiPLb53yQyETLWtDFQelzoPUDXZL126tR20hABc5c2gqcK7wjXD0zmmgnbvkxN
CRFfKnQnWvRdFjZeZGX+ZZW4fc21HOYUhzJUllGhL2rwDOvueDIP/QdFX2nd6Aa5ijP52XP33FZO
eiNMUnilzLVw5kAxqzEPg4okpZPMTaAQH2zLB6WqMAFVu/ZoPuR6sx0z61EtJO+y4qLzZW6iCAve
WUNvoqg+6cshjO5nEaa3SARzyYzytJSDOeJiiXuvaMJjHQz+1NsCS+HFkfUhMnlvG4KY0ezQCUmk
UxPOblUJ2zuC78Tu3iV9AtaKDtdIFdwkxpWFJywmj6IWUC9kmw+mo8bfgeYsyOh5gXilGLt+N3Rl
gu04jFehF/caGrkPxK1NmIFfJa4Ens0dNNbw5JMty1TQEGEiVpwWSVwRzA+0Pt5928UDVLRj3wYb
bJRkDtohnvJ22QC5GfpaJHM3t00JWOMGjEzVKwBfbrVd4Mm3lY8hKA/EoVvRLjbfTM4aMpdoX9tL
L3WoS3Sd4YzBD1m5FyjEDcgKOO00C+x2AHr9HJBbokWpNcJK9C0Wj7xyqxwlN77SbzPkNz0w7WLP
wiqlcNeVaydnuWzzEXDOsQZENqAPx4o/mskhbvRfQVtck3gW+Bq3uoNS/r86sm1HbFaZcUHHWkZw
U9gHyn/ogPDRHZC3au4yoW7d70RjO9y31VoqYyokQ8WszDs6g1Re0zfHsq33DfjuRXMX3JC1Uo8x
EtLmljIHuLirXH3IGuO9UXo3VUU9LJEY5nIrwnQ2sx7eZhVvWfBoBbdl93DZGnk5I7JsDYVRIHpi
7PmzMQKqv8pUQsvglnWPZae3TAuA7zP4chHvaks5aEsj2EHi2/9ZJBPv62kJmlmCVnV5rZAf2vgR
oPa3RJggF5Vz+Ad4FsW4GgmDtLWaGRAv0Uuhag6ySHMc/uaKRH0bMMC2ipc9/RGrEoJRZGWWW6Dg
NOcbs/hupDu5FzzEuEFpJYJJAHRbisrUQJaTV0BBPSTz3WUr4GLhaCsBjBl0URwUJInQlNXx2BvK
fZEnHpGaWy1ut3Ew7MCEu5c724uVWnMyqXpPQR2RBMZNqzZbvUPHDh3duUmAshtmD4qhH40piJxQ
b5ygL1w1T/dZLKpo8O+G1c9mTAmVoyFtgEiLMLNsgi2KyAdyHQOng4CJe94JN91F34Gxp9HSpCWT
UHun22WUWcUA9h7xg8JBUwF85kB7loW0jwKhbDOur4dOyWd8/GRPF1XDu/RUYW3PxEpU41ZP9rWI
I4n77F9ZA7sJlkVTiKiDkebkqverRwXFwcjT9+G38BegV7UtOai7VHYa1HxRX75sinyX/eNN7BIY
8KBrZaGmbuXZIRiIn4ymB1oD/7IYfkIPNkTgXBomxh6ZEN4EdhvoNZpC6DjdyL6yS7f6Y/U+WI66
t7byVYOKSvoOICdaWhENKnKv4pVw+slXIcOugXeLCS2A5TejUylPZeaHcuMowq0JeuOxtVW0vf5o
ycQmIhFtQCJDHWTy5O/xwbhGDe4Ka2EeBkAF9Wu+O66kMWGqjcd5WBI8kuTY3Eyjvh10dWcm9UM+
vBYm8RA7NrnUOv0475V6dog9eFIqahVw/WX1K5hYNs1RrsUFuldWVz1goOsOWw3uZevhGCmxTRNW
SqO+zHYUR8AXmJKW49VpRG5ELFdtT132v0phrERtgKRlBIniGYEM/MGycaS887Ioeb6sDS+rRx4q
o29pIakx2G5OZk85gn8JQSHwjozddLS9cC9vLH9yJ7/01KOoccU9wJVExlLKFFNi9VBBYvQ0Y2VW
mmQ8moSvdo75QzENNArACKEd6M9+ZmaoeasAPfaWH4NH22OBBz7SV4pvkW4QwS6fI1cpIsN3KQi7
ycKRWEU2V6rSKp6KJVkbcCsos1iYILkshRM7CAan/pXCtktmM6xIG0uKNw8Vdk4e5LxyWjwzKyIw
C546hPLYKYC1RU2dOTy5ThMr70bcO/Z7249ejI55Oyuby+pwvJUAu9iw0PMAYR6711V35mLWbQ5L
UK7B+e0UcfwXzorzApe4ASoZnS0gFkobLZkxgttUbR1ifkP53tFFQx78w/ojhK0gNnmWloUlK55m
Y8iswKq72jyYg2i+gHc1g4pOgRZoEmELjgluYzeh/S8FCoDxx9gP9dpvawDhpU362Jb5vjcCbzRq
SgWqukaFWQ98MGmefwyLtuna9BG0I9vKMvYDUT56VfQxaf7DXDeffh2Tj+kN2Fm6KoO/lWQDYozN
OEvbBQQ306Ie5qZzpVHbg9j55bINcQ9/dShMWqYtRI6mYlA8jIn6oz0ekb06pMkEqQnvflurx+4X
pIauVXUB9eZtD4beAsvplj8ci13vgfd7Z4kqO/Rjfj1O3cbKI9Y1FLZ02yoRgAgN6LWEozdgDbAJ
Zj9MleOSTs40YJbm8jmK5DFRuasNpVQW+GI4fxuwnzzOzhCqTpZel7bpXZbF9Xu0d/7VjTFk08hN
HbVFzEqQJnKsrnzv4kAgg28XZxmMOc6kLbCbDhlyeVvp35u5d6xUtJz8e8ni0ldirE/CcmgSyxOs
Astcud9/lNeFtxwtP9mkp/lW2Up3NoC3ypfISXaNKwsvU16vFXb5R0+2smOpIAqSQ1xzxVW4i1wC
XA1vvjUrh07rzVflTeUmT4DKNB4vf0PB+bJVHsA+oqmc4Bavjc3UXVuz34jeIrzbbq0aveFXmXI7
F6GRjBE6unLtd0Z8UnUARVWWjNWvYhTYv0gYc+MtdZ3kja4oXqv2zpDcjWbrmOpTJuoF8s8N/T40
DDAUx07F2VKF7suMfEuNdnO/m3OXqIKQ+B9i1VkG9b/VwZm51VtWCKts/clbvNwP/fRkuSW2W1Rn
3InQQ0Qq0f9fiWuQnlaRgtABmOg2uC8mr9VEc5TUXb862lklJjz1RqcsmV3Szc1mP08OiLnQjA42
wZ7OFBT38sYG5nJ5nDun3l22dH60OotmolUaA0Ysj+BhZLlO+mdreb3890XHx0QqqQ0yK69qhfb/
sMxVuuh57rJWxPfON/CzGkyo0ttJm5MYX2lIvqGdlE+Dm/Y7C4Way+pwXxRoQv9r4WwnpMPOWKbb
OK920h/KafRIYbi29WIM/dsyYk86MLa5Ib3Zyy8ls+/ypgY7w3iQYllQ2RIcLNsc0eKxNZp4wMzf
rLidRbbG0F7rki2YYKcH98U0MV5qWHhsYHmY6YtYBRB9MymFR2+B77/pQEtHMwIROC1Xm5UYJhqq
kT2GwdiiG0d+dNLr2IBd2hB8O5EMJgiGY0vSAq4GltjR1UjoG3XnTST9m6x8pQoTn1oyV32AF67X
Jvmr3tfbaep+AAl0K7BE+nMvfRmq7iow1TUUGqqZVkBk1/6oAHlVYXbdDZzMl95CTwSuy9tloAbw
xxSYKKVn46zFJgIvJYZZPGDxbJpjeDffkmvjZF33r2QburOTnaLOs24DEQAojURf9cXyvqahoq+y
3aVwmCczbnAnV/LDkr/WzSs6g/H4oYtIQAWC2KRjKsp6QPlVATNA4M8gzQh/pnXiV/LNlN8LPiLf
Jv8oxSYaEvY4K4vKwpE59EzrbfNue2aEIfrRMwAUYLzBWi9LFSnIOFs5WnpeKBZifnka49dgrhzb
PnUdwDgjUamH1zCjqDP/fja2HGlPvdFHcgGko1e8lPwIgMn6W/MSuxaqrZkvH4N74VgBVeCCqRDG
BXWSgvhXoYnrNno0NsrOuq89mjBicnj7Fy2zTwoyfpgPuRyHQYUWRnuVhxs7vyky7/IH4+c8q0Nk
XM9o48lWOlxvlMqYgkoMSBVRKqeQDvlDVAr3r/l2aWO/TNN102S7Z/EiDVbTx/hq3SsdEK7Cu1p+
/yutzkLY3GBuZrXNEZDtbxSRot1Kro4WeI+eO52Gs4Q8PHy7OAtksoRiGbVh0nrcANvyOnpF4oj5
FnInbcuH4Fr05uQeIdJgLEXoWGZgF5zKMklRn+5RrdU+2jFxZeO5Vr9fPkK+DAyPIS5TVlXq6as7
YFbiso5mvKM16V3LXu3qrUlEVSZutNDPMtivFEXNVJh4a/ak2dcVBogDU3ehnGsneeCEiipIh7m5
HMZ1AdRiUyoIxqFiHc9bY67hUGPvqoCkVPLFbcBeISwLcJPflSTGrRDpezNQcHx9sSUR0DYFDWH+
5zlrwnyeDH0DtJts2dMQi8hoOlHWXYelLRBDv8CXcGeomFRUTLrLyyQ2GtCjsjg1ZM9AHVAbb2sb
lyL2J79p89buRCkw9/MYGJJB4ZTu6TAZIW6PbJKw/OLJC9mTRr2TgXLujDMWXAxJdFVxT9AgeEmi
fo9hTMZjlUIlpY2xDq81j9VwnSw3lSE4PW6Gi0D3u/SMjgfzkVqtjoHipMueDaq7vHSlLHVTQAQF
v1JzOyffJjGQHWecimCD7Y9IxqXqAg0LTHRjDametkGp35nNAhjb6Vtom0ep631Lt/2qVw7p8heT
F59EMweqkVwKpsiUvWZRXDPH0lryFCj+5bDE9SvTxGanjNEBi2275Mmgx6hXy+gC7ovsldRPl/8+
1wTBnW4CARrw6F+6H02K6cgWteI+Mm47qbrD6tipVTt/qWfB1cuNfitRVNVVhJW0yg7SEe/XCJyB
DUCw4pk4RtuhYfDPJvllzfgVr5U86hAreVYcd62ZoTUmH2Lgew279pRvO2f4mL3G6bZoLQJEVDSK
xvWylVAmDpKoNHLbwL2YxPeT8l0yNnnzIFCMKwMUe2CstsBNxPaQirGqjXpBmoTm6b5BtkuBc5eX
BaiyeLRUjvyI6oYoE+QKRe8Co+MGYAG+wGyC2yidaGGlKm7moHXLaVNIouyMayIrIYw3D3o0GEqC
7ljalADlSXfDNPhBqvoJGKXs3vp2+SRF4hgPDhTwjwSpJXtxbjqZDmImXJGSfCqi1lnmXmD/XFc+
K2fTULayxyYKh3SI8coszH1nHqdEEH15o22ErAQw14lSTJU1D/hEStZF3liP2wnQMUM1uGg9PYNm
xJmNxrE76zAP41+91RGgdOxiIxr/zrtX2tUAKMe3i5A/LYWLiA82Yy+zRCuhfCs8S2FiSFUlZlYv
6DdmuezY0h2RbivRWtJXqyCgkwbunG7B1DW2o7I0pRREErLNsMiOfd9tjaXfpbkZOrE9PAOB23T+
WzOkArFKD1pagsFZJumI66lOjBpJh9y8y6DBXU6kdBV1P6Wi4YuvJvhZEnN8c1yNXdQjJP4u+F4V
GCwl1zpKo/W+3mCI5UGEnfz1e1GBFsZnAHVBFLbmpSsFsXUdZ0lkaUOsD6Uj+7prBAcokkIfKyvb
C6K8yrQmRNDV7w37bgB5NtjHBEK+3pSfVWG+0pgooYmSPMUZ/hmlmwmmHmff9G7yL1vD7zP5nIN+
FsR8pGKWswrbtMhBHdmlqPw96AdUvz+R+/m2O8oP2Xfw9+2WN+MWs12uaEKHayNY1yWqpeCrscWh
FGlxucS4pmdlC245p5mErCL0e3zR8CyCLQv1eZCmUydjae2m9zWsQHfvukeX1YoDZXwSnOfXFBHn
uZLGhEUdJWipMjUZRk/x15KNeRtgVzVx2m20ocRI2LwGs3X+UtpO4BuPpiAuCw6UMNYpV6E5DC0M
p64zN1JKTJgKTIZrmmgU0Q0ezOcS6h8r+y/LbJQUKZA9s/iVNQ9GfjvOD01VCDyAU7HHSQJD2QLO
iEGQfnyWIzfjkGQmDH8KPf2go100IOkFgU/2DFYr2GLoiZ7+nCwOMhGEMQgkW8ADYtxO1SJTj3PU
gBvPvJPd4VHDFF6zC/eob9yAQxOcT3oipLLkRpSVVMYHjbRrSCvDCQxywr5MEtzaxvayXXLNYiWC
+WhmOJhmn0mY0ghPY/gwpveX/z5nPfLzyTGpaGYtYRsG6K+odxV6vgqWIoKddQeAHGxri7yMsxQP
abpKp2fAzoks5LNtKEsJdGKdTgJJ5hG7eK4RYN9D6/d90e7V3HwMlGTXAzh9sezjjEqfwDi5t/ZK
PuNluELjaQzwxYbqDrEzTs1dTPZSN3pSJjpZkSzGJps0mvUIpDq/tzNAPBr+il6GnY5Cc+CYm+Zk
X4ODfZukTv5++Zt+fWB/PmTGLNO2k6O4wWst2ce79ADGha3mpxvR5B3XNFdnyZhmVFj12CmoJlra
zzCYnNYWJN5821xJYGxTDUolyDT6tTaDp7qtm3jSdbi1toWPaWX/8qnx1TF0A3UwAFGwlY9Ez1Fm
ybGflpoIHkPtGXW/vyyCM3NFv8wfGSxuSBO0dS/JaNcPG21jHEN/fLNv7atiI/kGgE2BGFz40SH0
1NxRJEEk4QarlWzG9exwNkBUhFcTED7L5XWSd1P8fFk/vsWf1WO8K2jCuCoI8jhw199lsnRUlnZv
J4WTlOl9rfy8LE3wwb4UJSRwy1o9IleoH4AqZuqir8W9MDELA/BqdL9AGvE5WC1T2QyViiYAQFgO
5kHx8oO9r39o161H+wDBS3QIfJFW/KtsJZV53Rq5ZMVkRvkXQ/ovWezo2HmajorsWjMQD8gdvcvK
d9MSwmdw8KypdZ71ZS7ucMzmhUzzP3Fjgo2Odws2VFM/P1Uv8S/it6/jFYW0Jh5YW8DhEgp39Pjf
9M9P0JnX7zAa0dCE8HggGTsZNi9EBXxOZ+eTkiwcQEf6qrICTN4lsdNhkrfAJO+oYb4pfjQ31TZz
RbxqfKc4q8Q4hVoMcRpJdDV72LbmVQKIN7n1C6nB8ovo9SHUjrlzANaFxCzFOHnr66NnYU5Z8n/E
DXpx4F/345tS9Fb8Wgr/fJz0g66SSm1abOAG4RLAOOkm7QrHMnGjARbyLp3S75Uu3ROy/NCk4LqJ
TL9odLeX861Nwl2nVXfWgp5rnO8ltNcGsBYIQjrflwwD2ELY+gfGEHMc81KmuhFoiLeLMTllnWOU
tQn3aTwfarvZVEG3aWYAtE/Bw6K9LbJ802LSehqkJ2KNG9RBdr0qQv3g58cGLa5jjFjH4+jzkeE5
ZaCihL467S2SY7KxPflh3NhIChK/cEEV/HY5UHIjv6lilBydMSzws35tZ2oYQnfPSGF+gZcGuVP3
ojYF3/bOYthx8iSrMy3S4bt0XEF3gdy+KQFvOgABqPDjjejBxNfKBO4n6vrKF0afsRh7a+lR35yC
9yi+maLX2rq7fHD8R7aJPQYdz1zyhWYHVCF1mCa4YuRDtx9/5X7iUXpLirnXXsmesp18w21vYg84
Vdv+mL5cls9X8SyeyX9C1VjSpsIFpNpeQ46S6Qaq6JLjRlxLBfAX8h40tBgX0TOCpY2Gzlf5FF+9
detfJko92fWwLdx+BzCY7WWl+EnQSiITMpSok/qpwTVDN78JDVFusKG5nbkHDX0MnE4wo+BMgRBV
l95l4dwTXcmm/78KV13djl3TobSVypWzlP5Ub1pNtGfHF2Ii5Khwct1mjjRUsSuVxbhiFK11Uily
ZLQJ5UTE48FPj4Fm8q8c5iAHuymGKkGnE/RMH7qPOY/HAVs2IZb54pvA/5uTOwtjTo7Mg6lgChrY
WqgY1y0YgS31ue3sx8ti6G/+UvTBtB+eh7R1wW4l2FOcBgPycyzt3WCmVRO5FP/QVgKY9GqZhiy0
bfhUclXsrU19Ir70q/N11MqSkyoo6nDv/pUwNvICazydcuT7Qaw6ACp08vw+Dw5S9FpWk3P55DjT
47iKz8LYnQJ5jrpxjH7fK/ZhfEo21RHrpGAjta7xogexd7W17w1vxtQ4iHO8FEELxJCXfwT/gb/6
EczlBpbzfsKyD/KBTftsbZad4U8foUu5lERzQPwLZyWLyazAztiPUwJZ2gNdomi3uWtcd6FjneQN
Fur2gEy+rB39XF+N08QGGFaZlC+Y+3kBFmALLXK86LUNrTCNGzo389/PZuJDYl8KZRIF+6Rspb9K
2kixe9zXavWcZtdT9qGClfqyKlzLXMlgYgfWQPo4KvFUAx/VS21nB6Vp3ElDUFSw1pOQ/x4X6bNO
TPjATo00FSFiYnZlb7UrSuudntRHeoTtZkDMAl7fIZYd4+dlPflGQjQw5QGVAMbCGKRaWKo80yFU
aRfdAohga95iCxjbYU60A6qKF79fFsh9NK7kMUYJ8K8oby0JdeQCCIfNS1E0bjHJTpJ/vyyIM+hH
j/SsGXPNkMgK5HRGzZOif2CDaIPpTF9yO8cyfi90zy+WJ9rT4HrA77lk8CjCEZiAlgckUOSOLiYO
+c0wz66NFNsZjPpXnWOSMjW+FyTczrEqyMR45gp0VwKnQ10Z5eXP93ZDgrHSIlprCgGTlD3Zwa9Z
uku62C1BQ3z5YHnX91oWc65BIseNJCFHIPF92FbukB8GRTQbzRnuhffRWihFlcfYBtV4lYmMpY4O
ovH7pQZck+fpCpkXlmwCTOTV+3JTuPa1nTu0XI5/esVWlD5zT3Qln7kHm06XUf3E1TRLVyTZ5BiY
A6Oka5o3PRHBePEu9bWujNWAjK427IzGzahzizrwyjjZ/MVHQwfA1HGq2hfA/KC2QGBD6OU33wQY
IAqrGzI8XpbBV+Msg0nHG1R0k7GCjEm+N/tDne8v/31e6MCP/6MDYxJmkaVLgTkwrwVMvX03GoGT
zAe5EGUK3BxoLYj59kqYFIOcQBHKaqejd1i6zTs5VdeyE3uSAMiarxVybjT8dcBmM+6UmHkxgY8Q
q13x3SI/telTVTyl+u7y2dGfzF7NinyWQr/dyp3aNA2noUJjoZMbXye+1udOMD7W2X3X/opFWSo3
RKykMbdZ1asS+MLw1K26V9ApOxoo0SNMhVzWiftS+j/Svmw5Upzr9omIACGmWyAhB6fHclW5boia
mnmeefqz5P66E8tU6vzuCN85IjeStrb2uNZ6UZzCqWjOkDvm0XXuuMtuBtf6imK8k/rdUXnQFiSt
UIu0c7f4LQyURKfG6eIAhpy4HqXFJfLZSL+C+Qowam0gSB+J9pFTRDpIUjNoE5oo6ENOaluX74cl
FHhtmw/lehs589PWYCEcCzyUwKdH3h2RkpM78z35GtgECl840l6E/XV9YabM5TEr9DiqnUnQaT3v
J+DQJYNdi9q5rx/Ru1qaAc2QShKibTcFY+m4GLmdL0Vud+F4wtB3LtjGP7xY/1wxoKm+vWJmagxd
bUoMwvXv/E7tS6H9qOxBd+UqjyrCdnlfwv34FXtCIgd2Rn++33gz3wpXOjlTxgjzShRjUcq+Q00L
NTT/Q8mJi64AJPStnNLITIyd42azIR/QDzrtsTgwbMbkbr5fjvMdC6RSL0FU5V6/7ZsqA9EqKvM4
TH6+rJE62tYBIt/F3A/pOURRaPSvi9h8wFYiuBOcSN0loYnF6dlRth6lRlCw29TI1e9zh1RrpEoA
n8DAzAbHbJ4VYHFgyNzWSsFCtvcKrwmmXDDMzrcY0FmSdbmEIKOvfMVQQSsgHQATXQss8KYcosgg
GGJdXnxn/Ewa5FRVzAzPmC23i6RDA2BQOVFvPV4/mQ0QIRaMXSRxpn5Jg5QCqhgta1ka2ulozq6i
p4udaYCGyno3r8l5VrS/yjAe7bGO72mHJ5skX9K5OFQp9ZUJXNZJdo6t+oV0qJ7EVPeufySz+e/u
4OobuTehGaSaNgte8sm8a+Tbmmp23L1kvYHM+rC7Lku08/zLEA1lm7SIF5t4R4JfSbwPZ8Geb2Z3
13vOvQuhAUeSdlgPI46ggJ+MAYrVyciXFCjT4woe6htM/J8ypwTdtS1Vtqg2tL1KihZCxh/1jk+E
BHMDrGCssu0Mp9EatFK1XpmJQKm3HT5wm/0jh7NqaT/P6kBeM4XSHYPaXE7zSwbMbfTzPYtoRTZD
bmUlja165YtNqPRIMWV6gsYtRq+tnPR77czwGnOkn0Tkba+Fhfd6eQkOuRDfovEQlAmrW95UwBwy
D4HX33S+JGwz2j6uiyBuG40o7uNswnFJOiiLSuNRp8NhDEUe87bDsop2uQ0MLZRrrGBhbQITWKeZ
z4c39rmBVlp+dGocK7FFlbxN272SyRmg0hqlcExRB5jRCDTctsHkzVJhZ0oreOe21QOY4pg2YrEa
32jRGBV4JEc0v7c76S7cowKbuPLL/FX3nO6ZCi755pN3EcZ3XIzRHEbWiNHLpopcdFLt0kzEcbMZ
eqxEcOqXB3QYlY7VM1BSlqJP6XIHKiV7qu6D4FNeipiQNpWQwW8bBvouDb4rQW2bRMlyvBQ19Uzl
pFEvFTWdbdsLNAlimA4i3pGyKH0IL2hmdmlXwfsB6OpRclrP8LN9/CRqvPmDQlykcaonl2kwqo3y
NzcA40oDYORti4Ko6iDzcRZp+nZYRWFxUWIAJwBfDyVl1E2WhNTLEHTnZinOxmydQLq12JIk3yoV
8E0Af70PrOGQIg0EVCsAWWpug5Jwkurf5Kzf52EJivsGABXl7vrDt+noXj7u1ditjKeUWDSw6g7H
G2Vn3SDPFQBvO5AaxmPkginGaab505IV++titx9DTA3rBhsUAojWW6PdTild5hEBdIteW2O/fKlt
RtnWP7a+eUCh8y9llxxHmPBklz13vv6Re7oSz733TWuUCvJuqLSqJyvZhyK63E07sPp97q3XKmo0
Y4HEZUZ/t9XDPAp8o81ju/w+P7YRm2YZqjm2L+8ye4yf9Naya/VEyV+J+lR0N/NIBfHY9rVZieTs
jl6SrMUsOxpLgK0ZHFkclnyZHMaqR/fBToSJLFoheasgcVxYkcnaepND4Fde7jMSQ7IXMtpvepma
RvEyAI/VotzjV4NKL5deNcGvDgx6uTlNe90dPVbEamygad6ZTnCmIjQ8kVzOCul9Y2aoSyN4KQ9z
8VefpWBqCmyrQA23WgTXbbMzBXg9/66Su24IxZK+rDAWWNxk92D4Ok0/zMP0ODmSPx/QIu2Bbeub
CHtm8+lYCeUuWR1FHV2sBC0TBdnlLQDVYGOWfLy/bku279plbdxdC4woAkse2mv74U6KziX1r/++
4KR4hDwLyMKKNCEXgNboA4LOL5LS/05Tza4mkC4WzcfOiqE/omsHxCtcWJuCZVYPAZsFeaT2xggM
xNWYg/yi8fpuuF30ymnV/ls2UTgykuHE+nyshv4p72qHSsAWChq7GkrB/d/e5ctXsf+vHgqTdnKg
SEjHzG1+GJr40TSz5+sbvW1idNDmoHyGPx5SMZXaWVMKWLXRKT+z9hBgkLjmr7/h5eV9K0gHbi5p
JY4zMXKbhg0N8QgA7dBsfXkQ9igxm/guVFhJ4I6y6NQctwAIjqNj+kCWshmOLWuPbs6iKi6zF+9F
AQcVUPGMVo+7BaDoARdtBqQRSl6G4b6xejervaH6vyMxIXMAwIj/yeFvQ9eHXVsxyMJ+OcT5qUZT
YavcTtKv67qweel0AKiBpQ/tGXxjxtRJUp2wWYeqemgbRzFfkuQpw5BsKOoh2Nw4NjyiwvfEgB33
ADTLTMM0RWk6V2c3jY+donm0Pmqi5oxt7V4J4iy+hAkFIInDTo1Ov1vcgpVPd/KBIfrQfeF/yPqi
FVGxGKIrtOLthU2BPdeRkemeZd3RID6GASi5auG0+6aVX8nhDMMygbQmTnFSQe4X9JnSx378fV0Z
NkUwSCBME2Hohi8Dj1kzwN/B6wWg+sgKwMngZb1pXxey6XBchPDzX/UsmbmKeh/IlLsD6vYHzWe9
z8J0xfZiXulcNRS1edT9IjJTBaAEf9fRm6cEca8NPKDRY4SBaKXy+lP4BeXR66sTSeWUj1pjQyo2
QFeYe1OqnbqtIFXUI7bt1oP3GLml18VxfkZrdcq8LBh6ZBMHps+6uc0EXQKZG+4YzSZr45ZcED/v
iufSi93yx/VlbjYEKasP4HwOxFlLkZpQldHJv7PmyeKkHpUdCi+eKBEk2lLO4sblUAVmgslms1d3
S6SfZvgDuWYJ3BuBGB5Fv+0T0qo64v1sPC26amvFr5FmAvXYVH4ktwEnzzp2+aopQIaHrFRwbqy5
A6OPe9ailn9ohofl0P8Rw9mKXK0wb17CqY9k5XYBYEqfiRDqtzVgJYPt58pRMeYoAnsNm9O4ZXOq
8bdqz0agmiNoFQSuGtl8O1ayuFulWwEpeh3T89kNUOp3375ON4wPeLLt2M99cmAW3jhbGG/rnOYc
P2VOvZcO/3c2NjzJq6/gLl0xKUrTWtD5aPQlsp+j3VA9X79Xm8+xpaOFHIRrFkKlt5saaiRVdAJX
ftTnUxwB93PEBbOoI1udM4aqe13ctjpexHGeGczjokkUT6V8VJGwy/3FN0Dd8CEHcLUq7ok0YqUx
FgViNEly5tK4AwKeYOO2c1srGZzKR2FvjfmEZ6W4aQ7VUwSIxeQHHuHRzfagpS0EO8fsG+8GomEJ
vOUECTtUT98eVDM3FcpLWJKi77v2nDQI9trHxuhtko12IycCeZvrWwnkzZNV9XldKuiL1x8UtISF
R/mgHE1bcyLM7WgCaVu2cC2MU8OMRKWspJiabjIvmW8KcuwnQf+ISASnekteSY08s/NS3SC6wTOZ
U0F34tZlIjIOAc6gAt+Mu6/dUPVzWSAhmC/xqUyUvWxG31WtdYEt7U5GtLt+mTbz+2t53JtYjiEm
vfX/5dryHaMTiNzOLkvAsLGpKuQb9yJ/Y7PCuBbKKaKMh7ia2bhm15ZHGurunFX3odIeZL1146Jz
eqATEiX3pmDcTVn6s9I6vx2BcKmqTtYBR6spb8JoSmxMp+/CLBccwmsE8f6m6GD6IgQw5XyxtW3A
YKnNSNFRRGaRQ/15J9kpqHFMsP0qTrafYLQrXzTG+ocLc5HLvxkN2hqMGEXewQv3SDid6K9gz5iF
o6NxABTf9cNn5uXaKjldI0WYGxWjduhH7Y4QAroW0aXcVufLgjj1kpSwDBZUCVypRuq4bPdTJNtE
AU6uTvZSO/jXV7R9QS/iOMWyiinSEgs+BG10V5ox7hCB8KYUQWoLxPCVnAAgPIbcIs41pS/NGNrF
vNiaEIN9MyhEjRs0ZnCKCLgx3trrmVTofSLwy+UH3U/39Tl1fup3CmJCNpwlHIjfXNVKHFOXlXMk
WWWlGQyVfHTGXbsfvBx0czkmOTJbOf6t8B9pNGHohYrGklloMn8rMihbYpYBXIdmmJ05Kh9GJNzr
QNTNuH2vVnI4w91aeYGUOxpa2NLQ/udYhs3wH4H+6LXA5RF4zEJ53MkljQJOLdaUx7rzkToyDJu6
LfgUOj95BtaVaB+3fM31PnJHF4ZSGmg9haZkrZ0YPo1PudzY9SCINzYtxmofmQqtVGQew3wqJSSm
jSJ3+hkpCn0RgE7/QesvOsHZQBXcwXnOOBSyrPTyqfaVdN5pJH6aEnI7N6GP1s7bpg5utRHp/1xx
lNLck9oSJAC3b8PlMzjjOC80kOcYEVy4VMdI/hUWpk96XaApog3l7CPqd0jLSwgSgro85RPyxmb8
EZu4OjPOJqZNRVE0UBDzjBliqsWO828WeJmvW94/qDzzWhSKMUW+lB6kk2Q2DR4TWF82zZR4xeKO
99KZeurvUAjfsX08/4rjTXCNfJmmJSg9R/3kSaF5WyudMxmawOPbPp+LGM5AtSZpGSQ0OuE6P7V2
WvCBqSxMlv2zawZnmLRJq5XIQGytqkhDpJ+NUN+11bkYM7eKOsEZifaMs0o1LSUjtUK0kFX3hZbb
7XAsl0eBHrAdeedUrFbEmaIubrQu7pE4D3MU7MG2h5lKZXBf+3uEvLaiFbH/r+xRatHETFToNqhW
vNRo74J8BEn88CBY1KYaEMz3InSS0TfOGYMIAfZotqhvsnlioH8Aqlt/sTAeSl02UTzvc5GPvC2R
KkQF3yywnriVSZ2VzBkapVxd8fX+wdAElnxz55A7/+f3OStrJHI1RybijEa5L6XHej7R5un6rjHD
8k4TViK4TSsa0hDJTP92ZgtA1I+e5H9sRI2sxHAmVB2zLo1buC0teWiHs7ncLtL++kpEh8GZULVo
zL5IkERZdD/CcJOIKEOwU3yjhUKmQZsZFCH1WfH8n45iYXjBdvzKibymx1bXJSRNXpsl3BJd7neA
BELhtTuOafQ1G+tjEy1e3TaHdurOiWH6Mhl8DUAJVfs8ZsnnfJCcPjXAOzhQgV3afjsuR/j6/9V3
kSgNo1JFlEB846vqLvvUQcD7NXSA7SGkORYc5qv/sRJWYzhvNDHG7yZG6vcBUAGmxr2uL9sB7mpB
7BtWMsxx1PSsgFlfnmRwVAL43sl/58NOO7PeJR2zEsBud7NzA9iP+w81jq9uxGvMv5K+mG0jTRnU
VcEwKstzqiA/ZDhy0s6M7MBrdqyuROyutlvRVPtmN8FaOG9YpL7UMhmGRX5A51n0K0J+X9pVO/PT
dAw/WUf1aHrSIf5yfccF5owvCaJo0vfViA1HyX2W9nWzj0uBERBdUs7OlGr+v2gsOzAEQGbO6P8H
G4pIPTlbI6kLAfc2hjaToXZBh3ZXTKJ5O8FK+OlsAElIctTgiMqUeRz3uj6ij3w+6En2l6wXz5WR
Fzu5I5PoWjAH44r9ea0QrRSzjLNANqLXSgIg/8/5eRnc9ufkzC6yKY5+m30EaGqljK9z6iuBrZz0
WlbAP7Cix8GSQLF1Qn+kyHxtujyX2/4KZrSSUlFLzvUR0Vdyo3jktTHBwAxKf8iOokr+dmaKNUFY
8EYocAneWhZVrWY6zahIg9HmLgheKpIeQkLRPdCOXsjqaVLsgmTxXu8kJywAFqKiV1wZzlr62zTM
/ZQP6GtTBQmzbaW9fBVn7wAbAgRaHZ5lW/zWm8pRMKLwkQt+kcD5Q9kYkogOcCuldi9Nj33rDrHA
JdqcKmL+0CvKiQoY+7d7a+UgVTJYtXoC7XaB7JsO7y65K/YlhrQYGxfGbVxMwlo37S70RPZlQ7wO
pHsVT4/OEGgtbhNz0gDIfwKxTXQwfd2p7sJd8SM/64efuj3tit1L9Jl4pZf5veEYn65v73uTwGQb
6KXQDLQE8B0iSlWHoZVV4G7udmV7kw0vYfFlmD6XCTCmDWI34V/XBW6U4t5I5HtFltrQmgnpOhAX
ON1NfQSenkOJY6GvtxLGCRvX5q007mhr2G5NCZG2T26Q2/o+HF6fZF9+ir4s/gICucAuHjTNERF/
v78Yb+WStyqVIonddKUEJL8Z03dpvDcrEY71e6furQjOIkwmqboE7NAIvMGdEp3D9IGaTtsGjp6K
Bu9EsjgVzUg1Rokaqe6YmEfdRBt7lRzKXLXTdv4mpf9197hLH1VagJ55DegT+Yw83XI/UV2EESvQ
fI3zV4gSmdlUpdAMENEDt8OPD5KPcqLAe9jwcd8eE9va1SNRzlKNCkeiuqyVmcEjBL+K/ewpOxkN
siLkhw0v7K00zllZyhKMMSGkhXVka3m6DyjmsPoh96u6y211Rr9ghjq+0jxVEskcYuRnJVluu5rh
PQbmvgnnO1KJ5hPeu2lvP4tzbgIAPGnygs+iwZc4BNFVGTpDL0JWFVw6XX671bWcTZNcQYqZPinh
SxoJkkKCVfAFbw0YtWU34/dT82mIXZkm9izCKWBq99ZVerNTOmc4BkVV43BkO1X8lYJ2W11equbW
mkQTyZtrUdA5pYJ4mb7rpasampRjhSuWywdpwRwW6IwVQSJg02qsZHDKmBlTEVQ1HpdSoUC0O+rG
Z53+bIi/dAL6IPZL73ZtJYnTr1rSxyo3Fupqc3oTRaWdm+MhkhI7oeCkM5veR8/Vr+sv2aa2XWTy
3rTcxZZE2A4Scu7SwmG039clbL+VKxHc61UatbSYaUldvYwe57jepynR3FpFm4Xeub0JEjcrilCN
nlTQGWFQZRANhQqOkHekATXUBkabITbP28cxkh6kBoFzn33v5+JbpaRE4O5tVAGg/6slc69aPsml
YUhM4J12F71EwGQLXG0HYkh4CDtM7u2u77HgHhB2yivzXE19nSgLXjY5e1LST0MZ21b/cl3G9huw
WhT7iJUQ2WopUFywqH/SiDFmmQY7P6h4BURpANGRcQ8b6E+sQNWYMLnb6e0PqxmPcnA05uMkwv8R
bR73thlTqhe1iTe0Mp8TC9jBwIoRAoq+ljuvXG7CmZGqrMZWN7Gg5KAfVbso7erQYTiBPLBmQvkB
U4I7wCLeVSf9Cb76rnfTG4a+RZ7qm9mNHeWoOrBuwBsTHOv7+O+trnJWZ9RiOPXI1rpduNOBMj/t
l9s2A/xd5yTCCFBg4viemhbMrwVYglRXUdJDNte2MZqfAz16HmZ1F2jlPapJgvdOYOFUzvzEiOba
PGaaFKR20/7QTIGAjTG4Nzuo8q9dUWeZBMxOuOfyUT+rnnRHncwz7y1n9oAUejs5xMOAsDAwEGgu
X2JvS2D4aB2c52k6VcYxJ3+pwe/r6sFO/4raqpxlUaeprNuWiUBPR+v/g9QmcjC39eIVHRqtGu9a
1asllcuM2ZY+PdYVojawvgCaiqA9IYuAHyUq+G0rxUUeZ15yDPtXQwSMcrl8kqSbefl5fds2HSBQ
ib+yN2E9nE1JG7Qltz2hbiCp+2j5HHXZ9wWAB2EkC5IX2wd0kcTZFS2d4WcNtQqqe4bn8U9ztyh1
IxLDWYnESlukheEFJeF3kqh2Vr/UiNj05SY1D7L6PEn/bQf5pvVJSqgJMmJcWwWNp9WpT+4VtAf0
jcDp+oN7goZCjVrAhOKnCcKRTNOYwAOaj82h9xnJRu8VQHBKXZGW/+EJvcjiblNhRCCknLCo0ZnB
NUN3yp4edHsAr4Z8Evbjb1p2wqgVUdMG6gZv+cKpHHOw+bnAdnTGgYJw+6kFNGCpYbx6kOwh3Wny
Z1w7pyUiWMRN07SSzdnEaCSoDU9IHfTDd1J9I81Z6w/X75hIBOdkTSg7AhUaWZHCvIvKQ5c85ZKg
jWLzGq9WwZ2XkudS00YtRa55b5aPKKTZiXqsNFHLjUgOW+rKtUrrPELYCnMhIaQs43ynzPWnVLdA
yJ6IXiu28+8s+mpNnOnLml6Jlb6hcES6g3rKnxnSIUyu7kVH+iiaDdo0tCtpnCEMomSuQMOOCG3a
F1loB52IXfu1IHRtQZwFLAdwDKexgfTtkfqoAPpBZc/3+TH3m535EyZ+nypAH7qufNtXebUwziDW
vV4mVQTtY+DLbO4U6aSD+sCapPovH0olXYTxblNsLVNKGiRXjdrc07kFqK8Iy05wULybZKRZYFAJ
66mz3UJPdPkh2DCBjvNektqNaRimWEP4Ob+1vPZMdkgjuepjo9k9eCAaezRtJbGnl+uCBWaCd5IU
q0KbxYyXK8+O8QA2jV3ee/9NBGcmgrCYG9PA3sXpsVRPafIMWP7/JoKzEENkjk3Djqfrjln/q1ds
MxF4Ettp5pWWcZYhDmkytzVksL5hTOUcQJUB4OHUqV10VMteiM73/v8jv719QlQDLjxVjXdDcIBB
baKBJUpHxe+HQ9n73fCht+JfEbw3oSy91UkFHt50uiM64D5a2xBNkmz6sAyFVEUiCpkYztShAbXJ
cm2GYTWnnVqVnqagRamKHV0dH5MgcNSBiqp327f2IpOzfbGa9jVtexiGADPFQXBWm1lg6Zghe29e
LyI4QyePZW51I3ILhZYgQ/81VL28fDbmb2H4mCgHYhrOdVX/g0H/VyKfAR21RaXtBImWgoal4K/W
CTFoF31pwb6hlxjASMGoJQQzYe7Cu3WqzFVSMY35bnox71RQWumwT52LaVI3c2s/dwpMWLGy1bin
gt657QdkJY+7bYDhi5dIRsjzP4A8TFCjhmTPngqOB0Og/xuUNIhRV9I45WzR29hgNoMlb0Z0VTAk
pGAEqURc2snn1NddVscmaM1GhuGgYaSHfOtPs6hnX7hoTl9NsJlWiYLPGF9JFhUYl+U2PaDChGkN
UU1y80Ku1sxpbjC/stlhh60UgFl65xmttluqBYTm+U6vQn8wTBHZ4qYtu8jkX+ommhczzxTqNsWd
CZLqwXIq/UMu3EoI59jnUttLS/4aRkzu4jJeIaDDA9+480MvF/jAGzQrb1SHf7i7cWlLo3q9GIEv
n2tHvzfd8DA54w2xK8e6R5AusABMG6/cRf7NLgOAXpjsLsafq4NxmjBSnrjDSb95Za1ErMTgS9Ap
4F6XKzo87h2P82KOAhViC+VGqtBn9tekCHZTJIL9f+XpWxlK5CEwTd2IznZp1s/DGDh9XQnectEG
csYlC8ZUNidkBcD7eYT/DY4kUqDHsPTKAg1ULYoK17dOdLP5JlM4WLmVZgPzh8NHhjZT7CdHBRp9
A/oTUX/pdoJ9dQM4O0JKhLXRDFdFPzM0DXUfHHInvWGdaZDni6ZLRKfGWZLCbCVjUJEipvJBzX7n
KEYSUR5C8P7wjF11tkxoY2Ayzvpx9MtzgKxvt2tvApvlfUXvz6bncNlBvl1kHEAg2Rgo0fX1z1Z9
lD5Uklj9PgtDV4qOud0xyCIsRzN9U72tDLcSLUFwKpRLAJhgK2+LFCIyOjrB5JJscDRh2xf70Cu2
iHJGYTKWeiotbBQmoW/Gc3puvQX5XES0buyKjK3g3vKYTZqkUTIEWFKopA9y9HVuyG1U7KUh3iWp
LDB3oltEOStRTSUtohQPZOOyd4RRB5n3oW/5yb5xxr1ocSKV43wQI5JMHQSGsH3VctBGa9+lvch3
FJ0WZxiCrm/nhS1JPpaPrG272qUH2fv7vci/XDd6IgXkzMKSFHTUEgiTFiUAyNXgRCSDPZp/XZcj
2Di+26jGjFmpsbtaJtSJoeWT6LayL72i5BrnURBtKBdMpKguaW5C9UjzH1XjBabXTHda96gFggWJ
NE/jrEPQjnKDmUNkrX30bd8WngmqLPNG9VmPfeaLwCu3Q1sVQDjoPLCUd1P+AKdBqGQikceyNaxH
e9zJu8IDtfEOUHw76dC7svvRvpmVXG6dxjgVVRIFDAww8Ft7PAM1wdEe2CoZBfZ1NWHX9f0hXhbJ
2UNJCuNuGC3qhtpo02GXYCg/IU5pPFyXs632FzlMXVemvUOYRI0u1NwseDbG1E5TL/i/M9kzp/Mi
g33DSgZKTjn6PqGQHVFu+149DsFTlgicse1Go5UUzgCqKSHLQhBpBoajeGCYPy65vXwJz8uReu0N
JpdRBZXcpbKv7+AffOrL8nhTiCpoj54mZnlNzY5emOkd7M4G6BnTRIRhL6KK+h88tItMzjTSJa6q
JYPMKXMCv0cPeOs1px5jLZMvrk1uTBHgBJEJMdhsrPUOr8FQY0mSShlM80f5OIEdI93Fx8izHPLE
wvm+tw3f9ArfUm3rk/x4fYM3r8JFOB+GKeMy6QACB/crgAesIbRD0u0IgIxbUa+HSBJnOVtrGlQr
Q3HFLJ9aVMRqbbiZyWzLvS7wEDev3WpNnC1Bd+8IcGFEfZLyK6w/V8XkVunP6/u2+dKsZHAmRK2k
Afhq0JE2fxoo3I+n678vWgNnOgyziaqsZHpPfxqLm7ShLaefrstgd+edGVytgTMdtJDJIlP0G5Eh
s4dlAWnEjpjPS4KG6KTaXRe2/bKspHEmZE7ihY4xCuSVO2M8O3LSY/qcI7WNssoxPcSf1F3ly2hL
FEVcIsXjTAgYA9tlZq6i3Nx0mm5rGkZVyEMpaq7ethurFXJ2QwbjaxilWGG7m1zJRjgOFNHatXy0
av3+UAi+Esa5VG0y9rJUwDEIh+davx87X1EFVl+gg+8CrXIo+6TAesbGsLOptds0ccpG8BgLbhIf
X01BkvSVgeMJpPsUPZba/PW65okEcOZAnlKtCQbs1JJrnywyemnf+tdFbKsYCscqMXXzHZxLmyzy
PFFYHFMDplofOArIUCxzh6lvwYO4fWcvkjgdmyKlqEiNzIvUo45W9nYuL66S7dBFaluirtHtZYEd
yiJgvX2Hj0KMKqEFG1WopG/d4ulD5mYToKr12Lm+f9urugjibAN6ptN6kGt4nckXs9r1yYRWW/RB
AnK3n/QPbeFFGPuYlcdkGIjnSynAewua6tmSz2ODztEZM3ph46a9CP5pW/0u4rgTU3ulU8uho65i
Nk7VNR4qH4IH7w+W5yKDMwZ50y96AaKX145DKu1gFY6xMzZ7VPsBJ6gkImO+bRr+FcjP5U9D05GC
RajJId4rtvKl8BjKGujkQFMffgXN4b0I10+wjwbnP4w9kXOlpVhjeA8UdaJ+qEREL2vi7EQKSNMY
AJnULRJ6lHvgWKKGJdA90b5xbkNqKYkytdi3akGkrfua/pIrP69fJtFGsf+v9BszWmEbmyiv5Vl+
NPpgN84iIiiRCLbMlYg2onTqcoJl1A+AOQf864/raxDtE2cQUqouVO9R6Qznbwlg8sPmUxi+XJch
MDo8/rxsFWgKTJkdkM9gUovuch3QU+lP+qFxiJVicRZAk+XciqoC9c54uIfAb4AXu8mEqEiiQ+GM
wILizdSrJhxs4EXramrLhWgISXAsPOY8qfW6IpgvcMPgKUDRsZ6inVJ8v34ufwiI/r2IPAZ0oCol
XiSDosA47szPtZ+C/RwY9xgfJZ/iMxqPncnHcPGP6qeo8Uzw4pmcDYiVsR1iE1WHugztsR/sWZns
ujrSQOCUbHfTXZTC5CyBLrXBGBRw8Odj/MjsdeqMP1kfc7QTpTu2Rw5XsjiLkHamtqC7iOX64j35
a0Drj+magF7FnDqLo/NPuVsBaYrctl+yb0RYpWK79j7QuBwoZy66sctTICtAPpJY8X7Z5xiP13w2
HC+GjBFcA5MzHRIG8cKSLXZJlocuWG6M9Nd1BRUpCedABMqUFgOb8ZLTvaVkqPXHthJ+mef5v70W
Jmc4gOMSZ1SCNk7zl7q7a/RTNAqMoOhGc0ZDXioCEhmspaOf2+CvWbuhnaCAL1I/vqckCpogmAiW
MYPGL96rdr3PDmitnM/hrjpZZ+0cPKU3qBW4pQfyWxE+pUAhLM5x0MkyNRNL52TNUca0byno+9jO
UV2ul8UZDZLNZt/qWB/10XuLdgjQzSY2YyckJwss0KEnLOuxb75yo3iwXisPkTDNsSY2YsLu84Ai
Yu9Ge7KvBVGgyLnkB5bHipRJKTMVgTnWgfMQ/zYwdcEa+LQXEZ7uH9IE/9oKi7MVda4UkabDQ/o7
iB48dGGg+xfoQpg8tbtX3m7pXn+cBGPh2800q1Pk7EYPcHGMQGCZxG9uFpAjg6L2NDWYCFegmcVR
cjMnkf7bDedxQFOjGvWGZW/T0LJzjEjq8fdKK73rBms7fbtaG2dIBkkr9ZRdAe2u+oSZkn3uy/cq
+Gr30gNDOEdqsd1bBxGBy+bN0wjGDgl47d4hG4LMGy3BFB2FceGS/iXDKOj1hW1a4pUA9gErP7RL
AOBploi7ZXIsunEf17XbxfB86k5wyUVL4dQyN0yyJBJyIdLiRd2jNf7H3+e0L1QLGpcGfr+R0Hy5
j0UZiu17pWnIHOA81HcYjKEC0J9mRPNv5y0eSjqf2Kydfmi/TiFuFYPmYBTgljuJMhbbJayVZM48
DpVJVbogxcxudH/LLlbuZCdq14f6DvX6x+s6sX1Sl4VyjlVGtLgYdAvAgtLR6n5rIsrRzRdztRxO
5yhaqONAMTFwJn8r0x8k/1aIMlYiEZyyyZGKUsGMFhGVhE8qiRdbDegxlZpAcH9EgjitA13QtEQa
60WRHRV6oJ8UWfB8iERwzpIUEZqhVA93LHqWJ6dKHlRVYN5EIjjrhix83S4WejsDubDn4ntp/BiE
yCTbpgZjSgbOVnkHfKhIbVj0C3JhZXpUq+MC4gTZOnShITiSbfX9Vw6fWanbojWtGQXYsb+Z4+eP
Nfhql9/nvaFMzRe0yFNXXoLvBTBYCxoeDct4un4Lt8/kIoa79KY8KsrIku5Dd5AAaazkGGnIRLia
r8327/yg1Wq4yz7LZhNXCWL4OZOfWrSH2XljTnacLV/V4sHqMWPQm/5AU7vXqhMt80MQRq6UAdIJ
D+44f5/mwK6I5lVNd6rS5Wcayg9tERzHLPWjVj+nabYrgD4aBj+mDmy/02R4ZdfZshzbeSHCptkg
FkUtcLUezrhgmleX0w6nLx9nEMSmxwa00/2h8UV9rqLzYf9fvZzUlMD4iUkad2k+DUjtR03pjIXi
XNcC4Xo4AyOZ2QJCF4m6NI4cafgNngC7jZ9ryZ2nX1b10IVeO8aCK/SHF+eifJzNkWmXSvqEXSS+
4sWn5ZSDb+eldcN7fW/d16dExIgk2k3OApmBUiRSjRKuLmu7qh/cIgITDlTl+naKbAMXrKV5W1R9
jWHMqNsHwb5NBXlkwe/z6Z1UMgdNf51hlUsXYMOnUlEO/2kJfG7HUkrM2mUwo2bntcaNJHQJ/+Do
/Hv4fAonTzBTGoJpFIEXI+SQnXrHos7Wj339ppoxQqN7+VPoKv+PtO9ajhwHlv0iRpCgxStdG7VM
S6PRaF4YY+m959ffhPbcaQ7EbZyjfd3Z6BLAQqJQJlPwgBBtHgdFuhU1FLE8nK5WbuQFzdR1KmhW
FbiZxaFDVzR4R0MH2Y2IYY+dZqtFeydl4eP1byQyw2HDEJAw1APEovL8KUzuhviYiIKozdzrBef4
JA1KaEu6gHEKudfQDUsvHl5r9QeJMlcV61OI1sPBgUYKiY79xN7nzQG9Kx5J7KJ1OsS9+U/UZBxo
siSO9On6Lm4/ulZr5EChKpF3N5cRuUTvH7EvaCp7LeZmDbd1o0co9IG5zRZNwG0/11dmOZBI6rmm
kgazjJS8QAeX2vuoBbndXXREdTJYBGgrCIzeZXfUUTHyAfZm6dThrJmhp4ef0ogK7LxN4V656/k8
DuaxzHlKEUkyCqf+Vj3VeEnEjv5V+6TumH46G41rnOJX9UOH6LdQR0G0UPL3ldlVy6QUAcJMaPza
oyJ7PSR6ZyvfN0knetiKrjA+wbMsILpENhrvTeTKrGMOtgn5YdgP4DAz9unT/50r8q+4g8/xQP8b
Rfjk7Yiw4fh4N4KyqhErXzAQvPYNOWghUHaUAuYsUEPELKhf78zHCkpT+Scm8xs+ibokBKBMufgj
j6FoHU2wN7BIx7CbQpTBEVngwAWj28UYMnBpBkcDjV6ajALHZwf22p5xOLJMJZSXYljQSe7KsVOg
rFPLGEGS74dOthNlN3yIxOCCIZTDED1CtJzJ2DbQUvf9K1Fe0vp5LK0dGg5my3InaxHEBQKHBzXi
36dLwVi+qkY43bUXnIfDchPvYke7H91/Rp7+74JZa4eHROLf5jQ5CsqUESmFspeMP5V8tguaeYIr
4LpzGDIHGXqFWcpRYpBxrhGJhHtk3pwKrdaLM2MmKPJE7cnXrzpD5oKQuURXq9Lgw9XJ4jTVaFeU
ehMRtWWKzLB1r14PVhEaSOnADFV+F/otWGPsKBHV4zfx1iDQGkMeAnJx3Mmq+zkPQzUEBObxMRgG
26TNIVRArNeLtO8217MyxR2xJJbnpU5YhWK5LbOHeG7sKBQ9S0RGuEOV6lIN/m8DVCeW9FlGzcgc
xmOWfmiC97IWvmsrS/GAHApsW0Z3lf41yP1MNJv1xgP2DpJWNrjTM2ZyNMuM6m3eFQdoVzqL/89U
BKsnki+TaddsBNWXbzKnd6Jd8ChydPZFrv0F3MnKuoQ0PXvitdXPJTvX1HDAjIvCt1J4Zq0JIHg7
qFotmDtXIFIOlXxBornzqxPQCeOYTBNg8f4303XbWLiyxh0vRdYKs1Nh7R99qGWvp3argyx98kqf
HqbCgZDbdagSOCc/TzOlcwjGRiCV0tX+XPWe2RmuosredTPbFFCrpXEXctREyaCy3twRhOnqKXOH
fb2THOsT42e1Vaif/o6+aox897rhTSRe2eXAZBzlOSmbDvPfydd6+pLWgvy9aP84BJkKLUvIgN+f
y12MvoGwPrTdr4+sQbcIRZ+49U4swpr0/2n1V829QV5qUT/wNuBefp/7NrIql4ul4NvobYlAJlAd
s+qOyjJ6s1oLisLb+3WxxX2P2NLRa5VhNMKUzgihbFr72vL5+n6x33iPERcb3DfRijIMmhaznVT7
Pht2WX1rc5BL3S3Jj+uGtsHoYohD9gbsOk3Ro8NU7dCUGR5QFtBilCvvguSUKoIjtO3Jf4zxKhJV
XGXWGAN7w/qkmXtJ/W9f5q1xZXW3F5o+LDrqNa5mfKHDz7Q996KOAIGjvaHtyoTUJXU+syRQNPqd
5MfaXd3cqkI5l80iuXHZKQ600yIslrpjdBnoO9Cc1l725GCiG7vaiWZGBO781iKwWpHVBBJEC5GZ
yXRPa76OwQ9j6dzrXib68OxvWNnIQJxSjSw3XFZOkZzz4df13xetgTv+kPQxFbSy6G6vaHZWUrs3
vueKKArabnxafRXu5E8BjSAthuGr0XTQZ3nLGMEHE+9aa5/6ojBBtCYOAiQjjnRtzMGiSj5JUEDN
2z1U0QV3p+D4v/WzrT5MMqZLp84ZPowS/+rlInRmvfGCSv6R1T1I8idPSuiX//SxeDraSA5kMiqY
6160zuvJcGoi846iM0mwtu3mlsvn4rnRpL4BDWHJnjBfWToVkvXH7kXdBfdQYHXS+9EW9raQ67DN
k9D2JZ2zUIZFpuKHY+sM36mT2fqxhG64aHxuO0u3Wh8HEoXRIR9BcXG/yV4jo1RAp7wz7f5VQ8dh
7Re3kORMHFE8sl0ZWdllp33lNKY6dOaCfk108CwQSlchBzT67YHsRW/57YT4yhKHG0Zrtq3BQruB
6R24xZOegHQzd0JwoNPfuZu6yfPyYD2KWEWES+QAhS6RmbOj4WbtPpYew/aUV44eK3aQh44UfbEa
9M6BSvn6yRDAJOHwJUDpXkUHAKrB6b61PkvD6/XfF+4nhyk9FO6XgJ2I8RjcssJCupMP1EM7TWHa
o58/MPqn6BdkvlvBDSBAM17ZOZvLaQJDEw59cGjT76p0p1NRs6bABj8QaFpyHusBPhou5qjxoiJB
H+zv61soAEyeQm0xSGj0eOG4kh7YeW7HVWEXi91GD5N8mCUBVAocgqdlQaLHajrmED0Sm8mzKolS
V6It4yCkTbSlSuO3xHRzKNz6efke1nbzphzUnMmL+Wrc0f31LRQtiv37Cj6aKDCo1MEV0vIh6yM8
DwW1QEGMpnKogdEyuc81GAj1G8W4pVbgmuFL03zwaf0nSlM5lIjDMimKGrs3AAYNp95FvnH4/w2G
pggdttv80P5j6BBhMQxeWUcBY46FhBjDe+uo2BWUsirb+tlhckXzIVv3CzNH1a0oDjG3v9fFLPe9
JAURexuOKOyHy+JAyON1knDJBLI3J9pZm0tPKg2vMYMbos9e0nR+ObbHTK/9pA1QxTHQVapAHiZu
vDaEkjvUtCc1OlXT4E8zotsyKuy6BSZl8S+qxmc9x/HNyvtqIXfhoD511jelAVO+SeYn1cp3XWF8
06I6s00jdWTJcEhpferHFEBtfqd66bRmeVLC6dzUja+S6VD3xcMim2DXb37Ganw7J/QmCPCnaHKz
a6wEgnKFR2npBySCTFFc3NW0d1Q9imza1n4XIFNSY7C0Hv0h0SLHMtWviaQ6fWEeYr1z0O70dVni
O4Qw3iAFR20WSc6KPgHv0XMcaV2FsiZtvlgTqC+zTx85k5dvzHkykdOpzHJUfpHlOE1mdqvquigc
2w6OLja4261oyVikBmwkp+qkQ6DMclvfPLPECbLJgqv0XxJRF2vcVRdP1dyZqXwJxZIn49B4jJs/
fqKuiJRk8wuZxJShUWSCk5ZLK5pZnidmiKpwPsDRaGRPqWgYeDueXdlgG7wCznaoVAqSSM2FkLdp
M6pueod8pQ72E8NHROuqIO97/IBjrGxyF0ReFbSTyYwYuoCw5L1QjVW0b+zfV2vSFt0YO9AEulQP
bTqiC8osShFh2/bDzTQU1YSIkqrJXJZjKYPCWAycn7iU7rrcvM+19LZiSjJmRZ2YRkcyo3AYFU/F
oPu9QnfXd3HbGy9/AJ/5oFozjxUTi2AdHe03nAFfey322Temcji/fGjgcGWO80YVufp6mJE+aPLx
0KhjiRlokeDG5i27ssF5oyTHqqGGGME3it99eMjD3imtg1L33vW92wxRVnY4Dxx6o6MQUMVrIyK+
NUPVe6nP4bgImj23R7dWdjhPbHKkdhoIj7lZPdpN3T+oc30CReU3uUAJu5QyW1XB9Tf0v0cjfRoa
JNMhW6FIuduBosomvbaL69jVwcNGy8ZpwlKQ3doMPVd/IHcJFHEklSRCdQT0sKn2NPa3RR7ZY3iK
DdwIInmff0GbP2fm7fW5Opl61Bi6liPTpZ2DXXzDmDLB0uIGoF9L/cz74PTTan3c/dDStB6rDutb
xpshu61l/7ojiRyWuxGmGn11jYH2UatNQfHd2UUDl41qtxbRKWyPDa2WwuNNuIwSNNVYI5e1k+wW
7QL5cbgpb8nD/KDdLx7jFTMP5CV7Tnal4MBsQ+qfD8fnV8ayjdKgRxZ0KoYdNaojJYNgKwVnks+s
0LlbaF4iBU6nByP0s+lR+VBn9GUL+VTKDCGAtunwtZTKctToVS3R/yYaLRCtg8OWtEbkmvYI4Iv+
qKh7kp4aEanzdv1ttRAOV4wxlPWFNSSM585lnDyBK78ORzDOurNQUkfkeYQDCUPOJ1IWsFa5i685
uRccgn1S2Mpj/mVyrDdiXR1lz7v5OIOeShR2sTP6rm6xWiw7gyvQAE2xEYasZT5PiqcqSrxyDJ5n
tW+g/lk7ej5G7vVDLdxeDjUiY06qgrUNDP4AfrvCZyLCxd7cFV56LxooEx0tHkKUklRBCmP18Fwi
f5GlH+nEXO0fBxx6YaV6KmH/MrrXxt0o4kzazhleDPA5kigZzSIDzyUmWlQ/31dPwSH8xZiBu2+M
GbhwwPh1i7hI8JUEG8enTRoZ/EwZhVlWO51OTHIZLCNe7YJMiTED3wuTlCz8uOKJfOpk1ANCEtY+
Vf4eXGj57poXjMvj+hruQGUmgFyRF/JktkZYK0NTwtp8VHymrxRAQxt0gc7/Rh9cgFq8Xg96++ch
Yi4/5rvSfAjM71IhqDmLTPAwUuVtWDNHn9XJCXpqU7PySUsFQZfILTi4GEFZ0pUzzNSNM83f41ok
yrtdtDcx+qLKRGdEZX8DkpLkBVRKMMGl36Ni4yG4vw0eyEMARAT9W7NTX8mecckKM8ibFbyVYQ4q
Cr0J02Q22egpuBnktznQoXHYaG3qK6IC2788MC7r5IBjquoyHZOQkc0tILlLvWRxO3tyon2JsfzM
6UTNg9vR1B+DfMN9o2JwWGHcr5V2Iu19038LELNVT9eBQ2SFe8hE5hSTrkcgNeitYrchBac/iLaa
ofIioxDdJdtef1kT96RZFjDatjke2IxBsnllTbqSl3yfnObbgMtSu6OvopLR9gm4mOQiEAgzRiZF
AdZtddmFms6e0kzQ3yHaQ/YnrO5kdCcSaC+gX3Ayv0fjQxJMzoJB4X4UbJ9o9zjMaGQ0GCcN60us
H+bwWNafsvHTdXfYToFeThXffN/nclpUFdIRMrq3WE9ieBvdJ2AWDfbBE5IgO2V0lleB0e2g5vKN
OAxZzCioaAOjbAo0vsncyEeygvF6TB6xZTt0M4+66Ac5XDcs8g0OQnqMSkxZiw1Vu2Nl3DaNAOS3
gwF044CRn1JZ4TunGiyqrnqAhgxobD/nj3h7oT0sPLSnGYQeqkde2r0IGTdXtTLKY34cto0mM9ry
6aXsZEc2RZRc22CIOXxNAyelhYzP3x5PqK60MUE3UDC41QE827uxc5UFQxOKY/nDc+DUotnHbc9c
2WTLXp0yM6l7bShR1Ubur4XIYu4hfZy9WK+Z3X9ZdoNXP8j7MfKvu8j2K31lljt0BrjUpoGRqsnK
rhgre4q9pfnS6ne9+jnRMFV+mxpOWh2oifnS7JnoAnB5fzYwG4/BHV0xdJCtUc5HmzaZunrE10yk
b+hK9vL6Nsp2YbiXZZECz3vHYaY0wzINFQIsvKjxJAeSVKCtFtK5fhr/qNVv1/eS/al/R4x//z6H
/lavtHVkKRCTmnrbis9qeq9lj8VwKstPMvGuG9sITP62xvnoQs1O10qAygBR0OQTE0rKArf4Pj90
HuvNnL9rLxSPX6BLL4jGRRvJuepQFYY0LKi4NM1BwoymJsCVjUfo32vjnNKK1DowYtza4WeMryan
4EwcMC45kTu/LrvEpU73G4wYTBKvwr0av1zfW/bz1z4khzCd1KVVN+Kx0YR3ubSXzX1pfL1uQuQr
3JVA49goRmR4wCb1MKt+Gab2mP6owx8jOAm0anKvm9s45mxH4XwqMpDKO6LdTpX0WkpQdmZCMiqT
6URs0tz8GN3mbob8gqjzYvtY/7HHPxM1qupDJ8FF5uwpC14LiOIR9VHTPagfCSBs2xsvprgQr1cx
FrrIMJUvrdN3R1VVHcHusbP03iEuJriTLeVtJ2UWqzhH6NvCfeBIKNaCIavH67M6/i+IkdkvXrPI
ne50AUl5rCIBXzZ2sKv8yFfvgkOFYSEWjhuP/3GB3InO8nIMJSZq8o/OUOTUtc2opheoc1TH2P/P
BrkTrpTFVOcDnlWVNEPRyJBPemvem1N+MyqLX02Tp3eJYiPjWtl1V3mlLjspMkCJVAiekNuH/fJt
ucPeB7WhR2GCd5Z6MnH4pBC5pkRUvGS/8u57vg1z6GgjeceSakVhlVoREK3QOleWIVyb+T2mvxVL
NPa1MSuIo74yxd2oOh2lEP8DcQMFzGrm4BuNcUvoYC8xiKdoATXuXr2vSfsIQefIDgskvoLKC4vc
CUi/s6zxLkcRPFbRWkGj8kYh6W9Fn/eZHlYfOlirv5V7dUplH09ZxtpUl+pblNI9DRS3r1irgH5s
aHWLJ5VpS5Lxaioz/mNyNmXAVVLurh+A659H4SewRiWhCZFRfV3KdqdmZBcn+VONclRDA1HL5Eau
Z/2BlHfzV4VJYqvDB1JBYDW5kbPcWHhrg44Col4iVr9N9/6zwwo/htUYpUzRxkjQJnEz56k/D8em
EImEbKI96BVhh+gGVgfvX8WuwEaJJhSx60h1xxhvGwnXi3aYy3tTEnypjTiZ7d7FFgdVaAAYEqXD
zVlZoBzT95FfvLTu7Oq3GuSmksfSbZ5Fm8jc8P3pvdjk0EqXs7E2GhbZldJOi9KHuqC2XI1eaVBn
kFUnCHpPCaSn614p2lYOmuSoKoMBYueuVH9RY7eYUtdoj/ro1Zro+bEZj6x2lf0pqy/Yt1anZRVM
0U6xu3h2gvzeSPyE3rK6ydyLWu3eWhGvbSmHUupiKlKkjKgw4wgEx8JfbugjhZJkgddxu5M8Da8t
VtxOjs/JHRJgdny/vCbH/rsogyL0KA6EUlKDXZdgSpZ1YUF/4zn0yGvlWXa0z/apG/qyUGtk+1T+
cSh+UC0Y4qZB6xxxYx2CsJ1xjxrPvo1zQTVAZIYLjdpFD1qqYpNJctDQhap+VqzP1310GzkvK+FC
o6lrmkWtERrl8Usi3U76rsoiW7MEz8TNIO/in7yMU2ga1jATnPppeqIFuGolkUdu9Lb+BSwaByxt
jd6AJEdCklU2DIclhTobmZo7prfYH+S96c7n7FZ0X4tWxmFLU3eRWXRwhWzBlAZURRIRC5ngbPMK
Tn1CloAYQC9ooXnT0u8nvXow69mbFXk/a8HTOE3zx272i19wgDKNeZPFTJ9zRtXSOqr70slk2/qE
ttp9caQPQqbVTbDUFMswkUUALx7n61mfmIGMdj9XMma7Sh8tK7ND5a6U/CwUOONGdzdcZWWLc3p5
oaPVMwUMRgFe3BuQZ2eJIVlYjt08wCtD3MVq9LSBgyARhYEeqAPEdtmNtmF8oLz294I43x/kLNEb
GS6S/+5OrZ25RoLon96Co8NJQNYx3wgrXpt+v1oa5/daoEEyNmSByf9wdUD65RdTqITu0THBEyd9
uY5Um5f4yiB/m8bLoISRgWNwZOU866DuNL8Tsktth3crO5zny0moSEOBA02gkCx7mY86r/zaeNKO
7Omr+fP6qkQewt2jy9iWRpmP8BDlkyrPYGWb7MiS9v/NCndFQu6llPRqAkjRw5h/awp3Kp+vmxD4
A9/hJtEA6awet7ARvEj9z5qer//+5kWl6cj8aaaqviOxk9t6CDWTFfJQb2osFCQfTOUzFc2Hb4Lt
xQzPYRdbkjKUA24Rw3pqyi9pvthK+bkFu7W2T4kI2rfzOitzHOoVCMhzjeAtoTyFd8NB30Miam8u
9nTuXVaeNEc7/359I4U2OfSbltSYxg65JIZ+mRu8kp9EsgcnuYtuWDGjS1ytta8b3XZzNEZTTTOV
d4QIJmZphgnMH+6SflUwbtJHu6R4/G82uKPUGllqxDoegYR6oa7YtPrca4173chGbYFB7WUl3FFa
4invdAWtpK03e/k+9lgfQwEeGHrsdtadLGj6E2wcH2n2aR3FY4/6YK+DsTujRyVqb2mrCbIoomXx
/cs6bSqLoqXT1fvgNW6WPQ3lvVqAWj2zzr3UeiT63Cq/SIluNshtDVECvkHlI2AImlcTCpgYcZDZ
ZqxeMWZXxyMo+nGNdSVKNNM+VnR3oNS//g03oWRlhrtJ5gGsHNUIhM/ne0m7LxFpdK3dRCIWkO2T
puuGosDvEdlw139YBIZaZ4jfB785qF+WQ3is9souxJhV6tcYCRQFo9tVhZVFhtKrHaR46ba5iaqC
3JrOGMa3hQbSx6mJbSNrHGnR9tWSeiScDkPQn+ol95PoXBbRT4XOP6i6HGfwGy59c2imWZSG3bwh
Vn8b93WbSiuXsMFuLGlw04TL41AYh+tfVrh+7tOiA0KTgwQ4w04nBVkwdLN32Q2Kcb52aF1p1+1m
6PBBC0/U+bZ5UFer48IGrcqjqo1xxerVbQnimjR1oMggCMu3t5DKuAJRBns3ZWBUdSDTJNGgVvip
SWsQKH25voHbq7gY4O4GwF6m4GlB3FrFqf+Z9Kd+ECXQtjOc+sUIdywatcz7MEa02npMTK11GPF8
eSRehrZ4wyU/0gcd0wzjTeElaF0Rzc2K1sidEaRXm5mYyHbl5RP4DqX8pZwEFbDNx8xqhZyrD9YY
1bIiKa4REVuVH2oJjGH6TdmcI0m0nf+CMpft5HweKurJ0uYwxtoTNHTWWQ+SkzqG7UHBeF/cingw
RfvHebqlSiGcMAaqVbdV54CV1zaG3x/wQ4Mw4nWN6O8GNiIDsunDFMIP++wR2jOwoGBePBd8p803
xcUMH7SGUTmTqcVNgD/CC5GeyCXZlknsVD1aSevwoCT6uQ5jQSwrMstFfRaJ+n+ydckkg64p0F7i
As/5evAsaLbIFfVy5adkRD+vb6rILHe40aBAepQXkY/UfqjDA0U4qzSpXc/H3oBO880iad51i9uP
qdUGc0e9kMw2aNkrkXVUGY56g+Y7vLYpcJiOtgiDt1OBK3Pc0dakygj6CVHMeJ5+xHdMjzQ8Wi55
Kg+9b+6QdN4Jr9xNTF7Z5M56jDY/q9aYzbeZf3Te+emv1GFSP6pTP4W+aLqAned3qdeVQe68z4tc
Rabc4vxZu7F+7qwXdd51wa/rn24TwlZWuFPeBnpHAxM3aae0th4qNhnRJgxRwFCp3XheBJ4i8k0u
eE/IvMwzgTlt1x0ynzEKMBZHUV1b9LHYn7GKj8xYjhvKErcDeTTHE9jbPvLQuWzbW2vEykApGWHc
xMhSKMZPPa+dTi1sfCuBFcEy3m7YlRUl6DMlZSnBoVOcIVPAlmYdrn//7XzqaiUcWqBx1hxDE6GA
mhV3SYSm1SXx5AWtYdl0Q8p+F3ezt0B+gwCmI8BHKvc3URAew1T6Uemmkw+sT040Pf4vkKJTvCIV
Q33X0VvoY5I3YYKm8c8Lim+1A10cZHrLA4SAv4r8ZfsUXIxxbpk3CJNTZgxCPPYiv5D4hFnngkCA
qhQxjjOgeH+uL7Y434S8XpfKFs71hPqJ8s1qzkUhav0R2OC7docQPLCkgg2qnIbOqZVTIhrc2X5K
GugQ0QmVybuuwnCIo4GkDcCW/IqaV7XY9+1nLd6R6hMpjwqEDqb+oZQfZOhPtSL1vY1RT8QMK+sc
OhbojFcjqWI3DiQ7zuGx2C9Mde029kXTINubeVkoD5F6HizEzHBC5odx9KoUQJk/Xj+G27h4scE5
YIFhWDBN5PDtA8t6djf6LtqL2W23AeVihvM9GaNiVU5LFPLH53Z+aCJRyp1d9O+d+48BneNINeLe
yruFBY0o0pk3iQ+aiS5H1mnESAaIrJ8bU3CjCJakc0FWJyutKtXYuTADRVN3oEL+3O3I++JrOgeR
bUAwpJZjUcrT5BOHgCI7cn8s5/wwuzn6fERUDKKjpXPhVB43Ug+pV/SGPM8OCDt8cLa55jMaur3M
k1wRIbdoC9m/r66ZmTZyGSLJ7ybFfWR8nQPBHSP6fXbAVr9vjH05NhhqdSky0+qBJh+pn2J4HaSD
hsYmv7nf19RkaaQUWECOGrB0ifdVKyAb2Y45V0b4TQoLEzqiHauE6+gkwIBfrdms/g1WjtJu7lSP
PWVFrG3b1+DKLLd3kWyqeahhbckJinR+AVYk0NhKXzU/OWaOqEyxDasrcxystgpSEsqATh+wiB4w
r7OTQUR/M/saqmahKM3BQO0dWKyMccCaR100kgC3lKn86tVP2cxacI3RS+TF1gJB6nPTCVfGOIQ1
inqWxwHpgDAa7zB68C0EK8h1EN8GipUNDl4tZcytpigYnV91YlHLzFwEBPC7BRMEkOr9YJPvxSQf
iE7RXKFLAXuohLs+fiCW4A379gPvP5IBCjWimpbFy2FkWmjg3YM1ZV96rzmU58i1GMMaSgqRGz4P
x+ixfer3ud/voan8SbCjm/eJebHOQe+sxWgoSFHCHeCPkVM8JW78XHkyXg0DBFY/Vp5e2eOgZCEJ
NRMN25kuX/vk55LcGnlpT2Ba1ogAFTfDipUpDlDiXiHxwLhM1Sr7WRix3UrZr55+F+zg5jNyZYYD
EEMCh2le4vICn/2O7JgWI5vxB7vIrv/Ru4qHKf9nSZBwEa2Ng5EoKRPdqLGNA9ilDAvEx5mXdpMn
WJvIDAcgRCtq2mZIiaFZ08kfc491/Bb7+FAful0BvYzRvm5RZJADEXkwR6JH7EEmn9QRT7703upE
/JMiIxyKNFo/FhbB7Q96iUqHsnS9nyxhH832yaKGgbEOdJprnJXKVMNWq3Apt14ESdDMVwPHcFtX
capHbR88QnH++t5tjCEhZDf/WORjQ6JkyhT3CNlZBmX+rOFNl9wHJ9aUwVQx3oas9qogNviXC/Ri
lYsPh7ot+7BhPvJjcCE3gh5tDe0txB92kSfMErFde4+WF2scXtV11Sy0wkMS3UlfdF/ZR27xEmFU
XfdYWSLBMGqOseTe0Q+l4ILbdpuLaQ66gqkpknSo4ZsJOUA7y+lD6zBQUcvQ9j16McPB1lB2REFZ
GcGctYuq47SILtHtqOBigK1zHS1W5pxD0JWliKQf/S6/nb3CLx3jIfk9eUkLXhJom+wn1Y7ForXb
YHmxzeFWqCyR3I/ArcYdXJLZ8U1+Lp0A3Guzr3xmSqTRUapskQqp6NNxOIbB0FJSO5yMsj1F1UGf
vqqiZiiRCQ65lDmP1DREUthQQVKS1F5oBCidi1qMRRvIoUqG+kRE2QbKxU1nnWsVxMbB73J6vI4l
Aic0uGdmEqZBXJkISpKk2i/KsNclEeOEYMP4MbRIl2I9kfFN0rFxILl+CKOv85ztry9EBIoGBxiJ
RuahaNFOz4j0W6e9HV5Affc2c6pD9ylE6xP9r1BhcFAxGVYbzA3ezGbukPQ7ndxEfbm+MNEX4mDC
RJV8yRIkTaTwa6xPd/koCXxA9IHYv69wImhHtagtfCCSxnYqS4dYfSgaIohktpsIL7eWwUHC2Adq
Icfw6OLEdIcivwODquJpN6Lu9c31YGCWUsViBWYOBPIoicuyg0/TEqHgzwSKlOn36x9FZIIDgbip
A01PAa15BgA9NPLtx/rDLENXdUWnKrW4r4JAdMRzAY1Vk3aqesgZ5cS5vohNz1pZ4D5IYjZjPzLu
GcO4CYvTRD5yj65+n/sOSqShOWLA/KmVHuv0biLHsBOY2E66YxrbRMuISlQ+wdPpRrfo+AeX5Elk
R125n8f8kAzarZajH3ZOHVMeQA+c3rQ9BEsO8jmXrb2sVLu5NPZzMEPMhv68vq+bzkHBmmeC2xBD
NFygpA5R2mQp1h3V90ty1snZ6H5fN7F5O6xMcGA39SO0ifMZ12vU2+CxcEzlXJq7eRSpBm/GECtD
HMDFRlSrao7yjBHcaeVJr89MuVytHjITDWMiZWzmEe+CvpU1DuuivjKKhQbIhKsPkp6jrf62IOd4
OYH0xL2+g6KPxB0vo8OuVTKi2Ym0dg5pSrPNwBArSONuHrHVgrgjptQB6AhktBe10O2ihuLRofKv
L2TbhIHOcxlSijIvlacO1ZDqoYqkemO6bRefwloX7NW2t11McN7Wz3XfjCkea0Qt7UJHtswIHFl+
xBvf/m+L4dxtGdDrXU4ofwfRMQ49dfly/fe3HzH0shS2m6u7zsymHHk5859qBx5r6P3QDr1LEB1A
JvT1A9Y0WTUVXQatgsWTi01GVJaYSmTE74Ob7hWMV6BVAeSjlSO5omT3liOsjXG+hmEOqZRz7J1e
x0eLQjdxEeYJtl5laxscpEPutg+HVIYNLGg8s5IROIL2YJkPE7cBW0SD+SXrDjwKbuCJsuubId7a
OnfrtmqeFfoMPucMjbhgcw7PTE2o8nqMw7HHDJsmlANHNDC1BRVrs1woLuljGagl+n/n6JzF0Fkr
0WYsMrJBp2lhxEKTCdg2MDDLE74TNcnkGe/+t61t7zLfQjIBm/odw8Cn2SVYXb9H4dijBxHN/eYC
L6b54fVCbju5tJAaL2XZpfOpyDAHrQqu6i0QWa2PZzRr8yUbJgvEFzEtDyGZffQdeqbU+CjaCiBx
M/m+tsUBVlpIHSEzbLHX5+wZrOR9MndQeNjVe8EZZ5DE31lrWxxkyXlQggdjQLbAV/z2UdnDJyO7
91FE9eS99TgJQGXzmK8+FodgRbUojF8Eo3TWaA9T6/W1iGVs6xoGaYIGVUhI8hHKnfJBGZRIyhBU
5Wa5K4xsp/bTsdFNGxoPuZ1lSBkINpGFRO82kYBWR7OoaRoGdxsjK6eEdYVcSB+9VYQkyFDZLYNl
R34R9ShsVgW1lTUOKXEXp8FAkcmdj+W+cZtD7uGuCe3lTHzGbiBCZqFBbkMDKADmbY2MEuvqGr/W
SK6GpwJcxo2DapA7P17fzs3zvFofh5N6PpuB0qEHfqylY2bWbrPkj0pOBMHN5mW63kcOGMk8I2Og
4kXHSAoXXKYT1Fs0UESgoiBWbxH4CD9pko2LWtASEVtwCwFCsKOUjnbQQQ8XHUUesnkALhtochF8
TbRRWnJWUSCOhI5DaTxVimZH0yEazv/pW5kcVKF/pa8s5vlKsNPj0s3lu0woTrqJvav1cBgllVmc
1ilyCNV0JyUn1pWWGb4SCLBQZIaDpt4oZLPMkQ0xysa1xn1JqdMoh9EU7JnIDocWfROnmIfFnmGK
2KsrzU7j2Kc95CgVQ1CtFhwlk4OKek6WghIsabb6w5QG55ZADnIRCXlugvr/I+26muPIde4v6qrO
4bXjBM2MlSzZL12WQ+ec+9d/h/K9VoviDu/nra3ah9VWY0iCAAgcHMiqghjekHSQNb0PS4dF6ceW
QJnC/CiE54Y3SI5ZfFQ3Aqij0WHPB61BTqT3zQA0t4fwE95XOUkH/6dU0TrTDm0WbuQ2x/z5upKz
HfJGPHVisH+JLNRImmr24iS7xsHcpV2xV+AhuYV+3l5SR5ZWfRsnCo5scpIz6UfsX8LX+SyFXzoN
zC0PI8ZENGw3lzLvGt5mS5ejzhTl4AyzZSD0k9sxhSlcHdEtfFKzLu55RoptfhUJIE9TsmRDp8xv
U1SZlhPADihPDmQma+SFPzq/2efe8vI32C3wXfxXGG19y6QosmzG01zXl0ArC3cyC1dveK6SeXgb
MZTlVSXB6LMU89Xi9VfRmRewtfF0kWzLh1hDUXXFNICIxIiD93dN76u2LSvk7ka/BI0YGUtqPKIZ
AB2yrTd7vVNjFjry7jvB5VbhiTW/JpvyzHmY9kYzINIeaswpXLzaj7z2iPl7og/6ZZ9XRWNar81S
KQ2Zw7EC+JRkdjVfGT6l4q6dOLaY6SrfRND9dkY4DaNOgHBKRBwkKpIaot/1RVhO5upfNyNs5fhz
cnTPnbkkgAqLiNssvbdFYfCjONtfF8FMKKqb9VD+eJnHoRpIup1U+eNADYxngpnte1t9mIDe0Q7w
os70xFN8thHZCKZcgFBIYyEqiBHVKHZaFSCNXoFDq85mnR5F2VrtqVsybK31M4vKb6ow7cuibmxh
aL5mfeHlXcwbA8I7W8pp1FEcd5UBOFshRE7ZPXXiryoz7Q5BEZ44nI0n67tyNWhuTR1DgIqVPELJ
xA9CSJEcYtfyOr/aV674pHEOmhlDbLab8hJdqkmrnENvxQGt5IeqfjTy+8R8uL4qnhTK1liKsqAi
CY0dY+NWtbSgFZIvejz7kRF5/04UZVq6TmzlKoT+RMPXonTKX1LpSsKP60J4N5AyKHmFXmiBeDq8
4dfKa3mZCM73aWTDmuddmdTEd4ve2J9D7vxOjkWkQa5jjLnsoNXCLlnnvtoby66cOZr1DzfZFAFj
1HUkc6hgJ40GVRUIinKZMJXwvmiDcTz2gltan2TMVDPHozC42ohxeNYpGz+FRe7UCbeXllRuP96n
t19BKTjKU2koFsgL5/vwQAKuJNACE1zaHSexww7uNMkEFwnwZXi/v3eoKobN9Jmg/07LKcfCGW0t
IBkrcce7teyX9EYWpeXWIFoqEi6/R3gaL8mhCMKbZE/cdnprfeFlcMnnPmziRhyl71Kjy4vaIH/f
tECrtk/i/BwJh77cKetF73islUxrgS4ADS4O40hoEzg0ZpO1BYIfwfqmJbWN/8eZyIh03bl+jdnP
gY0kSjnaomw6KbFAaWDZ7c2sOPqhfG2FLIL5dtzFn63b5Adh//3P5BWXI58ZB23kUypjVk08oKeV
9IAJl3Qv+Rg7cBoABpfBdyo8EphsH+SBeGe5iMec8u9yupsfQOlRsqCgqJZ44WM69ZfWsj7pZnE7
VTInOmKHExs5lALFgqIIBkBoWOjkhb9UJ/FGEfMiyWCF7kKQWqTDbgHX0vUdZhuhN8G0JZXDqsYY
P2TqzdPo6gdMUfkkf0EQcxGCwo9c4SbzeQ8Spm3diKRid2lem2LKC7DBo8Gq6dqjFBISy5ijvDwx
VIRWGGkGPAQmoPXp4o2zGnSq4ChhzDFrTDE6MqkYp6uYIg3Xbdo6aTMDlaK8Sj2zM3wtne1SLzka
wvR4OirYpqZIqvmqQJuC1NwbuaCLKPMrKUjour0480q4bJu5EUHpep+NYiYk0PXf/c7TCcA9twg6
jCBWj8MTD7LKBG+DdfrPkiidF8UmW7NSI1BjMoS4OQlO55qYlOItfg5sMyZLjjxMJDNUBfgSRlPE
RtJoiVIq1SpNALcPlwhYPfOkjUtqJ21f2VGbPkyr7nMuGNM1bCRSJnSVzLFoSWVcDfDmXzywJPhy
iqtNXv3kxZ+5xCslSKjw+JrZJ7qRTZnPcJkHHfRBxAsu3hzbYIg+g+PAqc+EUhN0WbwUBzmyD35w
I5BSITky5qyvYcZIVxWZXz1AedBterq+qcw7txFDac6qtRqmDmJPLXM/qPeRcKrap+simIwX6psM
i0K89YbeK036ehskn8xEyAB2rjuneayPoyPjHa76eF5GyMTavEI6EwO1FU6ZSGEC62Sbg49Cqy1/
LGZ/luTLEK5+lISZnSvpoV/SX3ImeXkiczaXaWk2C6fsphnF6lzm2Nw5vOR6aWtDxXnDsSVohGgD
LUSYvf0+EFzWqMtKK8HFb3RnGJ+nmjuehhnVGm8iyE/YmEtYMeiIDOJm6z4MlB3U3tbt5aYNht11
PWFrvKWIuoq2TIsG8WSjNQ9Sit0CgumnPky3hqSchSLcD/0AMjApSJf0CQjWv5BqyqDlUoHml03q
AsSlGmnqHKu42K8jmNAwBLDAX3V1g19HMkwV3Mu6RtkPJa31vtdxUFWBqlcs2UvxfH0h7Fr9RgRl
MTDYJM6FBX6tdaM7kpwsZsc6ZzerM39+rdW7+l104VVjmW5gI5XaPwnP03y0cGrI4+ymMd3VFtoM
a+GmLkI7myfOlWIb4jd5NHzWCFux7yw8R+L96JY/lF0IKpFIRgkswpTeErM6OArCtJAmkEKqgvos
RjS91/9Cjaw5DycY4uEQKk9NHHTDJ87REUPwwdhvZFCebRy6VFkl3LEew0AkN/HCFOToo2Pdkua1
hYt8YN7pjTxKG+Oh7cNRQ7VeiqPTNK3PutjephkcWiaeUnG+gKoaveRp6SJF5P7NYnHNNfDkAV1h
UTYrU8fMSsljPd7rBwP0ZKMNwMU+tNVd6YSc0JX9VN5Io8yXEMttY8GAuYn6IEhPSbZftYse9nY7
/ZpBLWLlq10lj5H15foymfdiI5dSm6Xpw3VIIVeeHXF+waDWVHgWF1+YOILYL8uNJEp5JkEOQSmC
e49I4QZVZ1/2wDiwC2+yA6j6bNWNCkd/rYjUgVy5PAPAvB+WDuOmyOBFo8HmYbg0jaDKGFBZrftc
GH/mGPBShen99f1k1142csgd2vghtTbqVSNAKPNk3iKGAGmKcqpu8Gx1Ep9X0uItitLRsmhlJQpR
e4kKkJNmFYhMJhv5Uo52EpP84d5v1kQppzrVkiXqePH0BmCx6Okx7ubsoegmezF+zFlwfQt5i6JU
0urqvB5NsoPJDkPt43uh+XFdAtsHYVIT6N4tHWyulDcACDysjfwVUrX6xVmw0fQbJAfjLvSbBEyv
OYgBwjuMh78ul+zTx338I5aGUw0VUO7DsiJ0WHxLuSg6x0CTn01/X8NBWKTmqANg/V732rnP1sh8
vWKkj3lEm97/QnHA1PGtHOoqY2atuMg9nFtXVN+zVfRzVQpExbqbqmLXNIXdpMtNkWf7Lh+DJZO+
hQIvpcA8wu1voHxDOorlNHYCyZ8MnuxYfuaBblv/lKSYILA66U5+atDsceQ+KMniPmwyxgdgDCLo
FWW6Ii9KbdiJAOG7IejO0nMV3TWjM3IJ6tibvJFDXboGk9JmM8fd/k0LnF7kL9ppcEnUV73Id9c1
k5kV0jbSKNXpVb1TlgLSerfcW7vBi3agmHINr9cw+5C01OmRzfN6rJu+FUrpkb7MfWmgtuVGqMR3
X0Plc6xzWD9ZV24rglIT9CaqOgBdqFS1SoDCmS+iaPYv946KaMciNWPCIvAK4lK9JmgJGewn406+
X3wN4Z6V2k3tcaSygrHtyigblldjFwkCXt4zkinwqr5iuYNv2rq/7LLe1jg2k+UDwPug67qEsBVG
871t6dVKTyULidlVRPk71Y9pUwMolO7B0Oe0aRnMtfI3vnQrk/Klhpl2iRYhm0E4KBEuBP1uuaBN
EHRWofNXuZOtNMqZ9hUm+C0IHtz8Rj+oXhVkzoDZs4oD6LKXuLzolq386AQB9kiTLBqkIS6Rqc81
cvqFCijerZDuFe67m2mrZOS9TPCmAjxEaf9giEmyECr4Jv5lCrojY6zPWlysgsebzvQ8G0HUFUh0
4E0VCy+D1VgDq5rsVhkCcU38MVMflhYg0WI9hKu6v34JmHu4EUvdgUJMh0SNcjQqtfVeL9RjJZpe
Vub+dTFsZ/Mmh8YyyCDonaoKd2045DfqgeT0itt5h1yUL/vjrxXpvGXHY9dkvgnA3//f06NRDbpa
ZwDEIOwyKgyvizrbynao6XfhN0s9qnOK3vjIHtd9lXDWS9Tig4vbCKbuHWLlWIKOIAvQCnZv3M4d
UlDLs4WkSqPbnL1lPfLgRi1DlSQZGSJyxpuAWbRqTe5X3AM1gM/ZodE0MNGBzGdmYr7Jt5Iod6Nl
pTQXEsIj6aIfdPR/2YYB8MYM5iRUW2YbvSu8S850P8jaYJASWIvhA94vLutTtcd0FyQ7lG9F50bp
w/XdY34f2EDMBdNFTaVVBA26apqQeWxWcieUn9qJc8GYzQegiv8jgFKFtNXMNezg25p4eRxXoNfH
CESbZACZLHlTNfhqZngJWDwkVM1NIHsGQ/HqESj+SbMHPXYT3bgMa33KRA3EMENwfQOYFgDMpqaM
ZzqqMZQFiGJR7CMJ0Vja78b5phf31d/t8R8RNLUpnj7RgIEh6L8A2WZ37A1O1M7WS2i/hmZO3Dq6
ujtKUjvkDd7goz8/L94rx4ZXnLSv2gHDktGA5l7fM2amW9sIpC4CSHpqNY8sPPoDyY+O605/mO9m
G0PSgEycXM0BIPIxPvVfeO9VpmHZCKb80dgPsak0SC9invxDLtXHPO/dJEr9VjXtJm44C2Uqh0q6
FSwN/3rd+I1pWfS07VRS3xLyywjqyAIUMEbJaxgkKvbBWqp4kGqkIwKQy/d3fFHAxJKRQh1oPmpU
lZYDBtl4+fxrWce7FtQiUzq+cE6Q2I0PMjVJRTAmYoQDTS1i6EmRCSZcw/xM5qYRFIfgGZ5w0kFa
Nex4gTr7MfImjy4ag2+j0ie00+J5MHkgmXYwyiMBMyuhAf8f2uOIAl5ZHg3GAc6n1MOZjFEDGFLz
jWeSbCyc8klwCE+EaY+3icm9F0zt3CySsnVdoxcpYUBzG/UgjJ+L6Eaz3Lb0+ugH5/jIl96vD3yO
igrYrCghY0tbrSRSVGFMGwk5cLI+1JgCuJ8bgvVM7nkAwo/6SYQZwOBYuAgfaD7VPBXB9SGIribH
9qQGZX9SY9zAG0G+NZOg40FxPt46yMNUTkAPAaX9wFoppEmtDJ0luoPoDcNuSVxJ5Dy5Pp4UEQGi
NBMDMBA9U241Mo2hMRZA2hSrmZxYXCMbeJxblLEeZkHwWvCpXj+xjwr5XiDxwxtLYplF3UoG4Ho9
YdAuj4lyXDWQEw3P1+W8Zp4+aMZmZWRzN4JyudfqugTeX51Wy8mL8msy1k9aNT9bsXrbZNpxEKXP
et+dW6G/RTfPAdxdj20RPcWV9mJphTOUyy0yQYE4jj7Gd+9nbfiWFdI9OKk/j2Me5POM2YfLHgBd
zPe04ttSGgKp5c7BIGbv2kooJ2MaQOX2ZSq9xnXdbeQR54I+0Dtxx+N1YJin98dD+ZVYKopaWqEP
g2IWthaaz52l74YIsPs8K/ZgsPpUyKODjvxjWiSJI2HMPC+5x1b7N52knkClGGtDTu50E7eOjNnl
umlXeedfVxBGofj9UqmAZ5WyuDYV4BTLG9nBxMwdpku+lgK5m8pZ0GtCf6OK6VTmJrAuGEN6WDAp
GaDRl+YASu5AvjdaROiw/KgV/8ttpMurcRfprTlC6qSZ9hDtMzPkd9/zlkZZ+qTTs2oAS4g7LaUt
yY/C8K2Nd5yTYhr5t6ssU0bKSFp5XQZJAr1yu0fwvFuD9dDsCfoxPfEeGownKtELwIRUCwC1DySC
iyV34brqopsPr42S47GZMLksP/aALbRw0uq5dKK/yGK8F0vt5LhoKwBlpoiRAjdm9jK0D+HEg/DI
zJ3U4ClFE2CoD0Rq8aj3MQJkEXwhth6Qzoz4t9dEu+R8l4ItEVsLaE3yKTxOuzQojsb++mEyFebt
F9DxTzWLq9gX+AVL1e8y07jNWssGswjHrzHdzEYMFUrOtaoD9Fuj528+rkmwFrf9hGx6walOE2/1
wTRvxFCHpk6GEaY1GiaTsPf7Kj7IUcOxU+wN00TAvcDD/YFqZ+pNMDk1ZCWKdh715YD5PU4tid71
c2HGNtqbGMrozrgS1VQbops2+fcoRV5QbFLE+MYnzHvO7VgWTKcqxGBUB84eso/qTTJlh/W86PUG
jBSuXp4naV+N+16u7AzYsusrZJ+VqQLzoQBuQuPXFvDA1V2pInpbj8J60ebg332frHNj5WutmeNI
Q/+f2JzVwatzzuuWuU+GBgA4RhxIH5kuukaYpxxtM5hodjCU2cOLfS+MTYARXM71pfBEUUuRMVtc
qRp0buTl4LZjZ89xbFfzU8mb7cM6E4SeomoBAAriKvrsp2Iew1iX3DpG3lsH70LNe1RyRNBddVpe
51pX4Nh1oTssdXVJe5XXpc2KotHFr4KABGDWD9nhNurKKVVb0Z0OZiC50i5/6eEykoAkAUgZIXdE
YJBjzs1hmYatWOrOCmObTmZkSphPmvs6+PEWSd7pSepf1wbmDlrgSQdtACag0am3KS6W3KxFTA7q
X8z0uJRfr3+fkRqDBoivjQ2iYX1IPRVoAe6LcBTd5Jt6wEi5YxXIe7zDzyEoHhTHvEeXFgFxf5qe
uCS6/yAcNIqYMo4GC7q1Yl7adBiTBu7+ZkSHvXXp99Nii56yGya8kVeHTIw2L2Zl918Fl5cPYB0h
Xnjk9QoetQ8ZK1WsGyWOEWxo3XMIOnBVhA18vL6/jMHY2F8IwAtPthDVUPGTbkXlqC2z6AqpdCqV
0cVs9eMg70cds5LqHJMCpOi+qOdbo1wDMXeatjy33XzW2uGLXmhB2IsO+iYcIeuOcRzeFWZ9mwjN
UVKiU97I/lplJ3FonDJ5DGNujo0VsyAcM0H9CpYxi05rT21mLejyEpExIU0MqY9QJUIpdXVIB2nH
g3+xtH0rjrJ9mioMZRvB31riJ2V56SMemy3zyDfroZ5YSVPoeHNjPZOcH7uq20UFOrEygePumGIA
qsTAC6RDQXfz3h2FTSKpQAdiHZ0GivkhiFYd6WTeSAOOGDqnu0p9UlQj2slq5Wesn8o6tYv89roC
s2WQ+yHKhoH5Ku+XkmbmXAmEW6GavkZ4lXbfCh76mnnqFrYJ9QVJA+7vvYi+CdMkxx/dNH8cwm/R
yLGhjNQ0zgFBFOaAYJQkVPm9ACVBtqFDjeo170cmohWNnQUdKIxDO7+djjwuYaKmdGS6lUcWvIlG
uiYTDEkFV6fWnswS3HJ3anQ3ghv8+tEwOhGwLhRdJRB+qRqyw+/lSIliNFYDNRP66us4TPtUCG9g
jrwcMZCRrsgTG8l38EU6ih4d0V38abYae4pUf5J4kDHWIWoYq2AilJAB7qVUHlnH1YxVTXLlYfDK
otll0/DIWS8rGbORQWPbpW4IW2OFr5oc0VkwKnA9hv7vvAEv/cfWmbf10LxzYJPHo7gZxNfRGujz
8BGFZYHmKbckW5z//P8j+3CWG3nEEm90xqwmeapRw3JbdfV1uXO1cHRygzcSjXWdt2Loq9CobZop
uApafatmQSb/lDVOZMTRBIvS/sTUpFYgPahmfJ+KJ3P8eV0NeEsgf9/sVKY2mO2B2WCYBQj+cQw9
m0fjs6nUP66LYYCJ3p8I5YzGzOiiEdgVFLSiXXNIbtsnsDaN8H0AUzhxZitoh/F5toOZAtmeEGVw
E6Gs26l8dbkoUtxEO8tvnNgVv6iEW9ojNd7/oWGQbUtIJwDp6pVEGjM/CqoRDcB5uJjrglEyyi7y
LEcJ1uD3MJnoL1Cf2F4Fs5kQ1FrA+lHHaCZdagDXBIH1WRs/9+HZaDjBLbE5H+wwrD5AhKhPoM/h
vaZ0QihnsUBeOBa4iy3HUO9mtFyXw4tcPZQ6ZtjhP17XGqZyvomkwZELmj5NoV5E1wi/SgA3tOPj
1HPQYGzN3AihEixFLCVNnYPMrvNEhxBTKXjxHBvXJKDPgwKWmxK9pdcXxnpmoeXqv3upUPYpURrT
SCbIbBq0Cqe+BdSG1iFX79c9h5SI6T43oigbheYbsyRYBFdVNEfrD2F6bNvEGUzOktg2XoVSoyFZ
QzcKddUitetBuAH/+XtUY+esL8XJdFU7vSsPmMbM5YEjm/RRId8EUo9GqQgjXU9gujpv9Qk9Z+wr
d4NPPIq1tziM1GxVfBNGaX+Dit1UznjeWEPsd1HtipEICt2SE10x85ran11EGPf+lmUYrKGaQo6X
sGSTuQlKh06Y9WU8RkFxA2DROfVIgzNJela7+LDiJccrDjKVE52ReMiCIRYtre9/gqVgMCFygRjL
hxxxdZak3pbHY2ndrCavRYvp3TaiKK9QECRaX8M8a3EeWMu4H/vi/vpVY+vlRgall+bSD2tewzRO
zoqZ1RIwDS2a90wbRYRD5Fe8HD/zwm3kUWqZaFphhfCq7nLbuydzsREjYxQFqO6+YyYbJh1aQeUK
+7Dyri+UqaF4IKH4aZIyK3XRFWHVpz7FXhrdoe7um+ZhNDiXgH1cbyKoYAQ4514sBVJoEoddpfZH
NBq4/24VlPLJQrx2iwQrImOqmHyWoyDnpWmZpUE0HP7ZKUrr6mTV0Y+BAgWxVIIN8NdO3+e2hF6T
4sJFpfM2jdI/Qyzruhbx5iNjgFbX8JtT/5Q4hDCh+lI7ubNy0qs8gZQCgkI6maQQW5ishd2p37WO
EwmQD3wwvHhaSjJesiaeme8NxNLrWTYkZP9Ca5/nqTdFPWrN0q0mgK2ygTk2pIe/UYs3kZTDnAcj
T/sQtl7pMYOtqR1p7Q5dwgvomTk0bbM06hIVuTLNaghvqVzUQ/ULM+fIlPvop+UQEoboIbsxDuoF
jb+HMuDNI/kHvXxbJDnYTSw+h2FmzeErndTkjRi8NR9V6KURlF789e+s/Jsw6qL1uaZXGXjCXVMU
bFECa3rmyN3DmpwX6eX64ck8haEuXCatNRrgIYu0oKuvzRmABR/BQ3XJgsLrfgoeDLKb3CgHyetK
Wy3se+1QeoiTT+JR5UV8zMBhc8jUjcQAML0YSP2E5OHAHQWcVP5EOvEJCW8k2tdX/w8O6G2nqfuY
Lm02ReUqApWPJnK3Ctqn8EYKgDBF1q964oHW2df/TRwVqYAYrBImYm+E/MYMT7qyu74ezvfpPNkY
z0W8jHjbICL3pBoamuWcmicT0bC5hq8w6M1NUOopnNYW133pBmdKnFHemcJkW9GXtvq5oqMVsKXC
KDknxVsZ0ZuN1K6f4rkjj8Ux8ZRiH88P13eO/Sx8U7xXTdkIqOLOUtsMhTWjd3p3xVTT7Eh43tHq
iO5+TBltH3nXnLcm8veNSFms5CglUUG4oIk0yLq/C6/+qNvr82ojIBz1IakjrEk/SX78hRBLYo4G
3vMHNNjcW9ymTXZ49SaPsiWmqIMWUYF3k8oJCPhPofAjDu/znDdTiWeNJcpKJDJSzBp5Xugn0uyb
+iG6yNBs9YykgcMrgLE1XgeiGI3aBCBCSWvVHDapg5GQ88juk4coPsla6MTNzuqRV9UrW02+phhT
cl0lmeqxEUvZpsKai8ggZf8VlNaJFNmRzklgMcPSjQTKHE1SPM4JQKto0B59I+n8lIw/UnmktWR/
PsQkOih2QCdhogpFuTNBECopiqDnc/El1b0oVew6RXq2vFUG86827U0WpYJpMiPfUkd4IBW1kxja
HhMK/2bXQCsFHK+GKd90pbJX+klpqwneWR3tTJY9c3UHmVchYp7NRgplHFJkmTGdA6YcBYvdpAv7
SRB8M20eryvZ61X5cDgbOfThGF2aDTGgMqRvcQheXa5jOf2Tdu780SPsMF2PuWg2bzofUa5rgqmT
Mo2xbZQedzgHRGd9qcSLoSl2lByt5aL3t5L6xFkpM9LZrJS6xqEi5wL6WbCjr0M8pscIqP22tE1X
+Klf8Du8+DH0qns9dWROWMM7TOoqi1oxo76NqCYfpVMFusA5Ly99n/EmQTEN8GaJ1IWWijqTmgW1
iVi/a4YHcTp11UmrODrDvM9vUkwqD1KjTXtcl5gU/VApjZpgxbgmuWwCIa3PCKk4m8e0gxtx1JNG
HNc1UkgiQgy9MnxQRc7LmZ1l3AigYot+xOCMVEblmsyTlkDCBCKVyItOSAl75q56yL1p1/Bq8mwf
tpFKPWcmvctktC+Kbnyjv169eZeiA/qV9hlU6Fw2L44OmpRBKQQjjooF6o9wxm2/5G50MLzZIfyO
mfsb+6D9zWsXZU7k2tFtYdLtTrNkho1AcAdT9TlsHhftJ+dKk5P5aEPeBFAnN2ICBDjCca8IzU7u
z0/RaXkmLwXrk8id/sBW+zdh1IEJwiCqo2EgmznHNy04FwVVOy/qNGEoVHIoY4Pba8dbHnVkaT0Z
Ul7BmSmS3f2q97U/79ZzAc51D/WR3cir5v/DTXhbItGhTcAojaHVGwUERp9HV7CHoHIII8ZymfDC
Llz5iU/gyDZZbyIpN4ChlVVjJCjtd3KNkd2yoxeNp82VJzatd11d2A7gTRTlABSpLa2RrM5S5txZ
JlAONEIF1GH5WOiZs46LvaY8tq5/uOdvUinbX6WrWpoGrCV50XZ2dVh3GeZZVvvlYdnxHA3bVr4J
oxyA0c0maE5xyRMLQJlLlz1c30LeamhkrZHG5RoSWu0BrT6iY/gK2moJd1f1qQfd+nVpnNXQfUXy
rEx91+LAUmi9ddcInLcs7/uU+WjlPtHCCLqXjAbQhyAgqzmgPY7K0UxqcrJkVVvjPDqpuDEwjMRW
q8ZNhNW3JsNPux91g1md13ftH84IHW4m6o1oUaSUAHzGoTrLeK/0aFcS7NiJDpZHclUVCEp5Z8S+
v3+E0SmHVpTXSItQBxQHpNFjbxluk9QGQZLLWRX7sN4EUWFAutZam6kkVfMcf1F2wrlwJnCKE89V
Omi85KLm2Mkh400ipR5VlQ5iUWFppIsuPBReCFrb8UCGo5W34ZkXEDN1BQ1YOijBFHC5UeapidBK
UaPy4yrGrsk+5y/Vd8uRxfNgfrm+lcxIYCOIskgYpx72NRnJLRnNXotrT5LSwJQTzjuJnVIxVRTK
FBV9DjTcKbXGcQ4Jpg7kwGBoTHYd/In+wzqRaRqZL+x5g+UYpFUotW8kUs6kUZdEzVDcd2F1HUus
nqN6dctI2KMzyx7LmSAp7pM5x20flV+gZf661tZRSpcvmHP9LA/F45K2A974y/e4TtHUlX8GJnXh
XFD2/r/tC3XQmOHSVOICdE+m3raoLgu132XP18+YrbybraAOucjGvhyGgWy+iVcd6cGIHg2vc9sz
4LtnXvmJ2JQPkdhGHGVzJlScwDnVIyt4aPdDMB6lQAjASru7viymEXgTQ7ufpq/UooXJc5d+CoQ5
OWVx/nJdBOd0aKeTjoWlxi2uYVkJu9Wc0H1XevWccW4H025uVkIZFzDOxkYYwTOUpnKZMdN2qTCf
LVlRWeMNL+CtiApcVx18T3AVQIcUX9X5WUhOc8KJ9Nk5ss1yyMFtIsc8FLt6BdwG6iY64z45qPti
34D86P/fk/7uitNQQGGsOiFD87ibAe2nV0cT5CiYBJwYhV21vAicd0iUPbE0Ed3uOSwY0Id233e7
eJXtUWwehDm7u652rNeFLmK2FyGY0Q26cUQuq6S2IgJLqsSfU4rRfFnff81i6WxKmS8L+dN1eUzr
DBIK0leEHQWbwfsTS/Q5DusMBkINqrPlpz6ANZMtBd2NcBBtwdX2belcl8m6vVuRlJJEUp2PuYp4
rpakvSWgQ9wU3OsiWLq+FUH+vtHDKcEw5cQqMA640fZFU19A6HFJ+ozjQpkvJV2SFXTuoWnapFGg
cSbGera0BDMng2BGJzOb3PHJ8NDGBEKNQPdybtMgc21vMmlU6DzGZV5MsLGRfiy1wKjO7ej9xfbB
JYP9DU0mIg0UikupSNdX8NP4KE+iU8iSU4cNRw8YVDlwBhsxlHOKw2gJ1wjNHmi+tc0eLWDKvm/O
Wukqy3dR9BfzlM03LUZTX18eUwE3cikvJVR6260jYkhLjA+RPh/NJOdVqpi4Rh37ZyDvYZrgIqVU
MI/npp/QwN94iyM70VG4EHqq0Y5u0s+kYKy+CK7OOTimv99Kpe4WnGLWaVH5O1hNjqTW0+7mHckn
1YcO3Dl/c9E2q6QummSMSj5pSJqJde2WSbuLMV800jPOushn6LhiuyzKAguTAM8VkmUNxxRJdtW6
lTUeLp8nhArIEkNJgR+r8LQQLqQyYdTnLuHpHk8IpfNpt8ggjIXOy+I+n7/PZbCGvK4PphPZHAql
3xGC+KWUEsntTSMYMnSwCGr/KQVbSyWWuT1L5efrF4rBTUNu8h9lp6m29DFsplhHMQR3dQJ+QHtq
zphR4ca9PQHuV7nxgYB566+RX3M0kO3BNrKpF2GtY45WJSiSa1wa4ENBzBFkwfIlx9QaAFG85ahz
MtHMl/V2tVTQ1i+Flo6xikZ0p71ZweRS4Z/1jkwkjj1e9pQrjTIkdVxYklDBQws7M7D8dVceV+Rr
IwxS+Rt+u/cHSdmPXGtUQ5gBbhyi6WRlTWxjQJvXRv3DdY0h37lyoelHoZGK3SqHsuQu2i0Yf+w1
+X5dANHxDwJUHUObUCADCIq6A8UgGX0tdMjm3xB0N54Ie9WX0WZ+XQzzOmsiAmcTlNPgNXlv5fVe
UFMtxDPB7EBBG2r2Kl3KRuN4Sp4UymiocjjlM/pi3Dy5ydofMViR0o7HBsi0GhomFSFZBEpluj6r
WEKo1wX0LF4zICsku7RCcH/J+35IPC1RODvHthkbeZRNz7JUVzM0lyPLbFxCPE5THzOpk0cgn13r
UHt4usNwkMnz5cTZT/ad2simji1RxHmRYmiHdiFMTBJysYmzHghNax7w/ApZyAdV3AijTq/N+nwS
KrxWtWK861oQyoHrWRxjt22r/XV1fKWn+CgL9UuNNLfqdFU6lbup7Ej2aDpUZwxK3xVe4rWI3o79
UfMGF5SETnWfO9Wxd2KvOZp3ZGDR9R/BXK+OPms0uOJRQdd75KIxi37Gb6hyVwD8o/yW5/epHHEO
kXkpNmIoK6xUnZUJEy6FKXTO0mBcZf4kx8u/lKK8v+AdmSw1aT2yNPNqYxI94JqxHafc+W681VCG
t9KtZTZJ5oSMZBl+IlfrrLdgbdlnN7NXesJ+7t3o5fpBMW88HBkaHVVgnugMcZHMUiO12EFL/rEo
D7KKTMfyddLACPg3oGG8ZxVdgUogqUlduBS0ZwkiU0DSlNozzMQ3ptzBHEqO6rHj340c+q7FSzlk
GZ7qZDS7nNnJod8ljoFIQLbJGBifS+FC1OzDjdtIpBxNokqEYxcS53b+2QwLkoqDfJGzn9YqnUVR
tOMxe+yK0hWz/yPtu5rrxpVufxGrGMD0yrDJHZQly/ILy5E5Z/76b0Fzj0VDNHFH83Smjqt2q4nu
hUaH1SjtZlhrrZD2fv8gt43n99dlS/FIirfxGKRgA5hlL+onN67KQxLFHF/YvLTfVGU588AXawot
3N4ZtfI6SeqbnvBGRjY1AeWmCX4GhbyjIUuHaqnVDqEVcmJWa9RWnJZWMRNr/4NtarISw9w9YM03
gRjoj1bk+mTEgt+KAudMtnMDWP0Cpj+w7L+jO5PSVAymEZE+qtIXYi9HjLXdpDaNQ8iZ1lHhBBzz
31brTST991Xaoy+MmPSUPWEeuls5NP0l58VV2x62Uoue4ErGQnpFyCcQJIWfNI8GvyKxSlD66FeC
p05WzPUwnlLMWdVVV2shnX+c6/tIPqXBy0ds4e2jsdA0KIKIZllcV2rpadpyULBDdl8ERZ13GAFG
CyyDxyDXO5qnYtHkIKApm9bMH4xG8OQ2Q7Wxc8sivlRGYGdxwik5bqZi0W33WybFrdU55UlWC6G0
oAiyKLGV6Rp6dJTTkgU3JAXVWdbYhl559dBfVLFqOf617cZvwplbs8uGPEWfFaZ728paQG4RGPeT
WnOk/MUW38Qw9p6po1kuBXBvCjPDnSrBQXbsIE2zpRTjedLRYjjlc2k3ZvkoTRPGf3WrT7rDjCcc
52/ZjrwMScIWAYmg1YW5ByYtMIWupWcM2nPiCp+xPcghTvOQXi13oadghWpnp5GF9AgGFsfzchsf
PtJKDGaR//0NbF1kSLIgM0ScudBioBoUUVG6cB6/mzHDSgTz2pbkxmgDrCB0lP6zkNwRvN1GdKGk
J8JjYtj0+5UkxoBbLH5Kmwh110ENfHGKnIAMnHB50y9XIhgzjScRaegZeNkuoasY85M2iIemNhws
07L7BH2BqXq/DwXbTw/0EGOYE9wB7zi2sPwobI2o/idCiT4nTm53Jw2jbtKVcOS2e9GP9A55VtKY
eGisNTDkB6Da6tvggg2pGS5UAT0h6TGTp/tMHI6SXF2IKLqTMfhYCH1dRlzf2PzMpkToDjmUtdka
Q2oWTWcs9LGf9DeY+nrMFmIrC8ZArWiu7knP45feBoaVRAYY4kCNkrZBPiqJLcTNKDlHznf9C53t
xr3r8O5drjzmUlQ6XCD5HNKMkGh3mAsC5wbKrNJJwdYDNOD4HCOiXsYeK2rpWC2H+U8NQ6B/grtR
lEo6TNU/ad70/Dowf6SdHeLZ4Dj85kWykvWutSMUzVZvIYvqFvvSufF1D7k87yN0fWtBDLQkDbp8
irJFwESUwQrqyctGch2lAcfrNyOztSAGWfIZ3V+wD3paIzZUmKUlWbUdXw0n0wus7k72+eRLm36/
FspgzdwPmdZjbwrm1gYn9muPHEE38MqtwJe2df+uhTH2HyQSVlMKM97GsWxFRm+FnemQaeE8CLhK
MXZfNGCm0HNcOM0rwzRtLyC300k+0AHvnNOntdmkvtaKiQTVadYWjVCyVnc40GpbfMJWMCd9qvzB
1U+yVd4gA3viyd38mNgDIGpYOwXmGcbZunCSyg6xlDPmvin7bedrCocCgCOCvbiDLIibKUQ+qpsP
LdYhpZf+IzQliJT+pwXb0BCZQ0p7DRCSGVdZetWEH+lnWQtgvKoTtKEIDeQPE+FrXNyrwe2SpNY+
8NFP/Q73VkowTtSbJJHrEJNE/3T6pt6I1eJYXOvti+EdB+M+Oj5VXKPo7gjYdkyuxuBm4Y04b0U3
66/FeI7ZxQLY5wEHoAPR2ptkfvyACqDa1sF4CAYatpEgbxIpNUFg4UTmtz76oamXUdB57r95Da2E
MA65RDKpWgyDo5WWDvSkrp4Hp2JuUf6OvERu7CqJHQ34KjRunMZ3+ypuhRWg6PqtIvNwy+N66OYA
kVShtQdDHq71EBRQUSp4Qx84qVHcTELBwaDNY1vJZOKpcDLDtDVGZOK78hQYi2dEvN4F+tHe2fhK
BAM3emPUi5kj7lWDu7x/TCJs/2lQk+TEEBxN2DaCJJX+X+W2KgQnKgLwr9bu/gFxNGE5pYqqJUmO
7cdOWI6eVqhfFKX/Wef1bZKl/1EbBnywusRISI9GDN304+5UJxyA3lTFBPYTnTbJsHtFo6nqK6Oa
8Jqu70mQ2EF4WoTAbs2Fg3BbxwK+VbRioSVHfLdYRzaxeaXrUIQmyqNYXJSZ4zRb77f17zMu28xd
ok5DJzmJUT4gOrCFAY/kKj0p3fSpNbuPdISt5TFOWkdVYU4K9Al1zS+F6KqIyWTlSXlKEuNcNcKN
mDS3oTBcL9PLvvlt9pesZTPOWoXJguZTZcFtIR2QufeiQwqOp8jnc0jwjo1xWqkItRBkU4vTjM9l
9k0yOLizdSOtVGGD8EjIO2LEUEU1fQSvlvlT7n/sf64tE1+LYMLvYZaqqgsA5lGNBfQDSAZQ/M2A
3Uri7EvaLNmvRTHeOoz6mIAdDtnDY3NsHkovfCJYuEqp7cRzcN0c8m/7EjnH8/p+WyXDqhlsGARr
vp25uUUOMU458LAZCK81on/ASkCtlZU4TDifCkPj6Ep00xpNdJ0reJTFnacOzxqY4EFZEjGtK0gT
wLMoY0bmsz5ycIKrEQMUhppWszJDBhjnKvTyYgbIzhK/dehyUpLYH6mSgiwbFKJgp9LfL8UyW6NT
EgREaZI8CELywyT9OZN1T5Mzzr20rdtKFmN/+hwNLVLc+H7+cqBvMaRE/PwI2U7ITQ5sHtZKGBOz
hqnQz6JGEz4Jdi4OMZwqsfNa4AVjm/67ksOYYA4e7bZboFR/Wg467RP5VtpoNzuGnu6h2dLrQM/A
XSWweZ+spDKmaOSDjlVjwPciPOvyV7nG/rDYFYVLIqucq5H3IRmLHFot7oYMoiIhs0zpm4j/UXkM
EJtIsdKHua+iRZiNAo35ThvXl1HCMLzJ5WflnRRzL3WxMnWmhlcMTRXTqc+uQAllsLAI9GZysaMD
rT3CLY/ik6cZc0XNajwL4YA8TqD2xzYubTkpON3smy/0lROz79gs6fOknfCOnb4L3wWruSmcxYqc
+Uf3S7ItdHMc6ofQER730Z0rlrm6gonE8xxANekhaCzc9Lb0PIAUfbHbY3aewCQmuYnb+x9Kr671
ZYAk7I2pV2roq4aufKK0qbmnok+gRNsU1J19kdfbx3ECNpcaGUsYDhK8HOGjpRLbNEOnl3jvbO4X
ZcBEIeMcRBG+qAL2q8NwxCpBOzg25+k+PIqHELvmIr+7yjzeAAlPPQZOCkHSA3xwkDzGlwwrqo2H
nve+ot7Fvq/WZ8bAiND0dRsZwONkqLEV6jmvL6LRWHpyMgLdwr40DmxxvF1lEGXp8jRTUvSuKglw
n2D7TvLQVqjPJJ/23WCTmXCtGYMretPp8iBKIJb3i6Ps9lfGbWsnTuOXX2gb8HCmm4bNE/EF8Dg8
6C/zMy8RztOVwZi+FHowCQM90zZ9GjIsRpvAcCZAXqLKx311ObI0hn+gUSpTn2heOqmmQ4oSZifJ
iSWr6U0yljyEoQiyYzQagzALeL+wNh2OTikKx+v8lHrTSfCMZ4F7o/L0YjEFe9+WQcY3HM3naHlI
TNnODHAhDhHHMOlh7OnEBCZSltYd5iTo84hWSDrscJXc9PCRZNrKKjUGSkoRC69NCZ+uSb8m5uM8
SlaW857NPNtnKTGnsiyVKYcy+a94BrMHVk9fFUfacd8gZjW94pw9j7eto6OrcL50NhqqeE9dno3Q
g129AZQlLVQBg7CvzCLlfevlnnxDSSyLO15TMO/oGEyJ9Xg2sGIO6Y4lb8CzJfo1enLAgZ66c4Mn
iP4cGM2RGP39vs9tFrrWh8lATGuEZRj0ADM5B9eCeAXezOv5llI1Y2nscsWvZGzOUawlMpAiz8Go
mgokVp9BtP5I6L4MytZpPlXn6Ks5WyrK6bHD3eNM3WzHO9hdLokhN2Yi4zTnu+KoH6Tn5Z4SUIa2
9v9THeLcezqDLyh0JR0GjRZsOV4OEwi4Ww/Ugj/G79X5n+Ad5Nsfy4+8xbo6gzSmUmYZNnctjojZ
r9yd/MAvjx3IvvkbxziXLtuX2kVLaSQxQGApH2v5nBjfCgXdcA+1/FyFJecp9P5jaopkaATpOmx2
RSD0pyOSOWhJqGFTrjh/Sdqz1N0vvOzpe5D+UwTjgJFWh+PQLgR93/dthneIhopvf6sI/76T5k9B
jMMN8zJWQUMwpS3dxvMpXK7D8de+U1MA/tPS/xTBeJgWgoAmTzviZHLjZXl40NOG8zDgfC52K6Fe
CkacFBJxxKk5YyuJn+IGSMLYWVrCScW8t7Q/tGFXEUpkmZOqCUBAOOOjzbOllV9AoWbpk1WTo4z3
9/7X26gm/ymQ8SJlyac2KLD2ljJ71CfKtUBbf4pz+12zkGs8hA8ijxZsI4P2p1Dm7h4KTFrnNcyC
7tqVP1HOysFSWku9k2zFnf1Rt0x/X1Heh2Xv8XQJ234qiFMJJ6nOnMX4khqDk2a5pUxHc/q8L27j
CfKnisxToAsWVUuUADZzonA4etFN4Ru4wLtf2GXpAae8wpM6W/mxL5iDHjKDHhi1WbJFq4kzC7WV
LJEloRVViB72pXCc7nWP0ipYaIoaK7XrUHFI7Ovlbcgr9/JOi/776vcVrR/CBJPlYMoU3AVV68wf
s2/qlHjJDNIb3sI7njgGQ+QkrwtstVGdBttblelTMN+qkReYN5lxm5caB+A5H4/dOqCYvYbm9RiI
pdx205dsKHlOTf1nBxMV5j7u+9ow6iqhTi1iejN3adtL+AiCYXvGVLTEiR15CjEYMs1Vga1kmuLk
8WcBfIIjVin8J3tjx1G71IyEQcOFtSjJjVEMdmnM9/siODagUCVXJhempJtSsLM6ORl8JVacANbW
aME3NEY9mlHuqjIvp8XxVYXBiDk2EjCF45iy2CXCd3P2Sl4F632o/QcMKQwcmLMMGCIRKO5AXSL5
sUdfSaL/71s3/xTDBBR1m/flIANd4z7D6tyDymPZ51zBCgMIYpGqhSTgxpClk1ze1/pRSp1o5rQd
86QwOICQqMsNQSXOED2ROrQCAwuk9cgK5ad9Y+OcPDtxij6QSonKDszwuZ3nX/vajVpOJLFRJvjj
TNhBpsrEPseINMrrMIl+yA7zaOl2fqTnT0KLtxKJ8+0IAwJm0wVhOEOcmh3E5HM0nzPwd5kJB2u4
ajGxg5TNud60+HTKzejSQgFSpaf8GNoJ6Lx58zGvod0OkhIGFapmyZq+hVaip50KJ3sQbNUt8IAr
/A7PRjCLItud2RHI2sObmlM25eDquzHTpmnDQKrxSbuTkHxWzU/7Vki9ck85eqQryEMda1AMEcp1
9V2VP2K9rE3Kz3PuZfztZ5wriTAI0aSaUHQdZFWO5olugV67+IpS+dRHLEa/5XHd8xyMwQtSa/PQ
EFB7dlJkFwSjxoJbL7xriRfIvmuuK4wR5SNoRZNQKd6gmYPeHezhJIf8oN2bR65Bcr4jW6MQ9HQq
zAoStSv1hm55RH7tolvdMb2jK6m1B/nQuP3LYA/YwS2CJEl44TFUccyS7cXLhv95uq5c4uR2JBxw
5CCJyiCJ1FZ6qoc4u9SYHVQ67SIXLhEy3JIkPOx7AE8VBkyiWhsJ6Png3tW1gtJHmfDKfhuTFX/A
sMogSBaiIUEpgFcNHlgY1gXDwOIovnltJFbwOND5Prx6Eqw2RCroYCqWcA5veGaz0Uzy519B/WXl
6vieqTIHMJvhYHhoQfVU0aYrd+mKgIlHkcNxPpXBFXnOlUztgVt6WFhxfJLr2cbmJk5MyDMTBlGS
YhRIFOPshvRAVGfUCztbvGDiyeHdOCqDJTlIyJY4x7ejFHp0IeXgV/5ky3Dx0eet9+FpxYQg6PqP
EolqVSYlmGsEX1h0u0j7k5nynuGcY2JLEENUaZOmQxQI08f4U9y7s3a37188EcxDREqCsQwpWmHZ
exIdMLYlaRzmY54IBi3yUcyz2oSIDMdR5FaX3cr58b+pwcBElpRVm8Xw4aqYvL5BZ1FQnMSaRynE
QSO21qBNRM6JClX01s+Cs6JxYife79NPuQIBjHhJcz3iwLXqgqXEZc1bt8U7C8bxMQojjiB3UpxY
OwTmfUDsruAc92sC433QYhpYfk2w344d4x2qQDFGUQBzcRW2xz7vDpjXd3pDPmK3Rm5pLbmL097B
CviDaKaLpYnFIZuUiy7nd8MSO21YwEBSv5xG7IScrgMR7E1V5w75AqCKr7ogsBKlf5DIcGqawf+I
Jb399Yy1LpGuD91S4W4L4pOQgmZuae+avuAR9fwlr/cmiDHZoDebIA974uRN4xmZ+iXuJC9Xy9Ow
9FYxhlBeFSIwuaLg0ycvXVxdgrCRLCKU+H/V5ayNOmet07b5vf1JzE1YVDV60LBbw2kUDVPR+X2V
lbxxH/r99qyDMXG0iCSyNhrox3sYXienkD66Bv2hk9OVaPb+YVLg3xPGmLuiDkYadgo24URfl7Cy
KvAV61beHrvk0xR7+8L+cg29fT7mvhNjVRFmEanh12vIBTuFK90r4AZA2vtK5H3IbVd+k8Zceq0y
zNi4VRK8HgNP/hm7Jdaa6m6PFnUfbx4PK5R6zufcvvreRL67+rAKrC1K1UnmX+LoquAyAfMY4dVX
OGbIto538zBhrjdFT0hzndCGtpKH4xxF2M5xtVCKJcuQSkrL2TLIA1iz/HmMrbDmcTvSM9+xQJOB
k6lsZk0US+QRgLWNfjW015n8IkWfe8IxP95XY/CkkhrMsWeQNM6GgybIs6RFB46F09/Y04YBiB6M
6bVqQgbxikfKE9/4zWxrFq1bVnbylPC44jlGbjJosYT9qJsCBC4KaFH6n714nfGmdHkyGJAYNY1g
/ysQv8rVSzrpoMHEALVucs6HJ4ZBBzkFf1lj5rgWS2ykOY8tim2cdARPBAMJgVBpAlLXeCyRA9oK
xepqLj4UaP2GAJOBAFHI41jJ8bFEEMwPL+p8Yww//pOVvduAmknRmC4qDn34Dn8kbvwlvEL3dmYH
N9jGZ1VPQ+fsi9z/cCa7zzBehgKcNMCDofFNxc/Ma7HkZC55IhggEDpdTUMZIozih6bDOQO7bB72
1diEAFNRJBSf0d/OJjsaRSatqiIHm5heFd9MI6fMSg/3nfu//T6b2hgXs8Er9TVX/Q8N3og2PdH/
911eeAqvxDBvkrAJhkQZTFTIkpPZPnR9ZAnqQdR5TT0b3SZ/CmLOJK4WEDwtKIvQ0WP0RliyZgdO
bBMFBHgNenjAzr1/QptWsFKNAWnRzBdl0uGhYXArZr6Wv3TcqbnNCGslg1rJ6hGBqb+5U7FFBAmo
3u2OtWfcTv/kEmjltuP5DsfoWKrkJNXRf1cQfMSosealKK2MGLwtZTzLYzBab4ZaFCSEBHmWI00I
9qFEPNU6FgEMmC5LJTtKzK/KnPFSC7zzYkA7rQpFmnsUiZUKu03tJLoRQ857aTtsXJ0Xg9oS6FSr
qlax7OLUu9SvDCc4qJ5iIyL+QPffnybP4LfWGokcNQ1xAuFXOj6KzaMe4GYVjvt2znMtNnXRN2kW
mTUMvXWrIwgwEJuiAdDF8oZjfkh+ctNnm5HJ20dkGyjFMUzzYIaB9CfaJ1E48Z34Qju0A8vwZ5+X
+OfYhcYgR94LZh/rherkcm6L3SFqdbvmPRE3Xy8rnRiwGILWDMIYOlVJcyfL07kRUzuftNMyC64K
NiFiKO7+uW0GxiuRDHZEZZZoszYTR+q8PjqVoD0vpfsh/tDjZSWHft8VRrWYMAqHAokUrMiRMNBU
RCA+t9CMZhefAku2cHk9jWcefTHv1BgUiXE1JkuMtGeJDWzYOxuc1A+lD1aKMYAhg6qrT3oolhrX
U37Vyj/l4CNR3koEgxfY/R0WI9XC6O515UZsrgjvLcH7UAxKhFPQhUoGLQL5JRp+TO2hGl72LY1z
bbD9j5oUJH1Z0DyLDnb9S6ZyTIx+6J1Yhe14TPpWScC+BgsbaodUsxP0mSu0k5WOn6Ml4ER3G2yj
f+Aq2+vYdFIwNlTcOGMThn6IXeOW0lUUfvCYoQ7ZY1EBvX7VW3K//yE5Lsu2PmoBCL5QSVYcs0Ab
fOdLVWcV5bkpD/tyNjpl/1SRwYZGU7R8rKAi8aZL8pi+ltKCS9JYrTNeZD980DGRwt3VzDMUBirU
psce99cnoGTNJ9km9vjTOOpPlMV1cLGYh0u6u90a9uZhOoMTBVb09gpNigdfjMmi7bmLr7tJYYlH
ulTGfNIsSgcSuajS739knrIMfETjkOjNhMPUzOel/wS2i/3f5xkLgx25VIpBSTVryL1cfcVlYs8a
yDp4fKMcANEZANFQcc30BnoMxlPevwjLseJNkNKf2HFwlpRSTdCQ31G7T46hr4Bhl2baPmwMmq7K
hklAX8wcSTiWetCV6AFqXQXV3Ogg2Jj4ehms5U73qEsbrTWipZn3CtrW700uc1SCqo7tkKJPkHKR
UM7xf/TjcT1tn9SbGOakFEEAZfCCgHAI7sThXEVHjVdj2jbq3yLY7tywbMxUGqBJW97q1SkqOM/e
v0TQbwLYB+MChkUNG1SQeB0cggpu4mBdHKYy6EQgl559O9R8k8bEfmIhRyFRUEMpLt1R/zad+86Z
7PBWcqOT+qIrlnTcd1rOEb0WsFfBUjfVY1CKAyyw8NA26FRZjAIA8felbEPDm1r0FFdSpDpOuqbo
8RHjJ107TeZz09hdwJHCswUGzfO2lIwohy7z+LUZP/Ump4TBtQUGu0lEBDNvoUZ0DDzi5uhbblzT
a7B+FJOMHLjelCaL4Gc3DBAjmiwNTpYEUSh3sLzsYmB12+KHF/rkkC00D9u8R85rbzkLeWtpjG76
IpBCaoDeNF8h2+hVOOrH/qSdAII3kdMK1mC3l/YoXFEeOrBVvvx7E1nLZ6BwJGI1VC1ePVPwVKPD
3oium8zV0vIDt9RaDgN9WaxVE8bUELtJv0altuo8tKfIJx9YyaEpa0EM+FUgJQmyaCTY2NY9a3KJ
9K/hxngjcOxky4NXctiKBuk6cdSbCO3LcnvQAtFKRfMxXnipGJ4YBgcFMIQiiynITpZczDmx1PTZ
kJ72bWArrl6rwqCfMi1aoydwYIFcMuNR1p5RvhWGeyMwOFawBRVrSczzl8gZ3fkxIrBtj4V2yngt
8psB7VoA/QNWiBcYYTdn2IHlpJji8Oi90dZWilE+/d6QkDoYvjZ0BYYXfSQLuBbMgKCRLkg3l9Bs
xs6Uofhcjg9K8bx/TtR0d7DCZLBCrJQhm6hy4mk4JjeUVFFBX+lHOqTXqjCQYM4xepZ6qDLonV3g
uqim3k5nXsKAZ9kMIgh1OM+VSr9YclTy1C4WTyacq2OzlXStC4MG8timKDPN9JPFiCjDL8ROsbx9
sL5rN90nusC6sDU3cLNTYeec49rs//otHP8h/mmMWdmXcd1CQzpxI10KJznE3nKKfPmZt95w+2Mq
mkwMIosKm7HtSTK08YSkpprXlrk8FdlxVv/9kngKrW9CGPsrcEp9HdD3Nyp3gvhkwLe6EHwCP/bt
nP7Oezt/k8MY4CClVT7rCTJW6pNGXDmcjqLSeE0ncjB8M6W51oixQVWKqjFYIuKUEa5YefpVd9Vj
2c2pHYiCvcjjJdLAFNkrRy3Pf+mFZqV5+3mKS95mCu5fwhhqjcqPYs7ooZhhK8RurXSyDGew6yMY
Wr+FDm94YBtLfn9jNplrZEqZKgrulSB5yOPBGSo0ivka1rp3ia1ExK5qXuGXc6xsPlfS1aAzBby6
dIINgTdFVFl18yLypi/+EsC9qcZcZ9FcCmJFQyraRUGdzmxe2y5pMI9uZF4ov9mPvDIijbnUsqoS
YnBFEei1gFnAuCzSYItLk9qCTPyWgBt2JheAKkhjtfkwGRIWeNVeVwfgOedlrbZv2DflmQtQChR5
luickxJei81NwO0A5VkqOzZfSorWaVhI5szeclAPko9tjP5g0yxK4pqO6uyDAQfZNAZ0QLAhhWOL
qbQElLHBAdSAg3L4byIYvImEYGkiLIh1TKE4Dn3nSbJsl1nn7ovh2T8DNugl7cagRg3UqK8V/WEp
z+FwKEde7WnrLbs2RwZJJDWWgsbELNXynfY+x+5wNi5Ys35MfPpe4i2f5rkbm/UlgpIFBi1pTIfJ
AcGua1435/bQO9ohPQSNvf8ROfbN5oBNEXxz+gCc1OOnXr5Ok/9mC2zSVywKcxF61MOzAgmuJjmL
YeUnYnzcV4NjC2yGFwv8AiHIJ+IkwVM7e+BabZOvtfj036QwYCBMi5ksC56yKrjDaqsMStuILmZm
eP9NDvXhVdS9SHMZFSUsu1Y/65Wfhpoj5K2VzDPHhbjGRr/rSlJapnSEHvD2D7P4ZCJ1pyzWPx15
8Xz5SLfhypnYJUS6oMhgo0RHJzFvUyxlkBM0yuXYPXdd4XZG6+v+h+RZNwMR+aRKnfaK3sUXacit
xuR1C/MkMOhQ1KRAWDogzpA0rwRXXqbxqgoc22azuAKlLA/o1JExRVdZqz6Eo+Y2XW7Vc+bvfy9q
WDuRItuXnDZqmo4hMkMhOpKl0Uqml2bk1IF4MphwIqyxhioq0MAdzndR+CKqboDXyn/TgwkhwhHU
LJOByDrI/C79nJj2gD7hfRm8OMVg0KDTIjkSaygSYzrrlecmvAJFFzoTKEFXfRudeOOJm1WXlfuw
ubS2yvRMTmEK8lV26S6yW3vFc/mUnTVrcrHt2B5pX6v9kQT4WiyDEuWAluSAlqJn3QAZaXMUhAdV
kDmoxzMMJmxQWrlrhRmHViUHzChght3qJt7DgHr8noUziFDkhhaPBv2C4c82xcMAO5XHl1wD7JmF
reT3+0ayQYr0xxuPXU+dYmpqUmN4FHKQqqX3Vno9eqFr2ghakXB97fmYbzNMMSkg0SnswYsPCmdk
gmepbG4t0NJlbhVYag2KPBVTtPnP7pw8d+7sEFQlA7vmjeVwYJHtHm6yQJM66uRCs4TWpBGraqLv
+9+WFzmzjcODKbVtRYFxRD2ZRkq5h4weQVpKws6P3p95pUeJ88p7x0GdiHVYG1BrtJXP4Pz4nB3p
27Kv8bZU3QZl3kt3vfwyDtFdZnPb2Tm2azKAo6fBIEgUcBpHuMnA20urOOlPSsjRw3w6ez6A4gv5
OB7ZLe80qeeuooQwCwdjXqj9lOdWyH09Ev6b77OpuKEXjaFU4PupfJqmi7L4ncTpCeF6AYMvlZpO
ZkULu3S/I3ZWpJZgZ2fs5LEMS7EzZP7Kyt03UfqTO2hjMmjTzVGqhjTDE4d3DfnaD89SdYvHkCbw
1un9JVP7+6HKdh2382x2qYqSW3JUD6kbfhFVW7rOj/ELqFOcwJ4b+wePfHPfLrCi6E+7ENEml890
zg+bVGfj0zx+2v98f8n4/U8pwjYd10Uj6ROd7vsnPM0eYo920mdoV4s4FrgfZRGRCUtAyS6bBfiP
HbPz2vJrqj+l4FA1f+5rxPtiTGCCqf9aHekIa1fcqPGhbe72f3//DiUiAxG9PM51j3EeEH/01pBI
lom2MT39ti9l26x1EbtYJNXQ2WqrjJmhPuvwPknnm2hsLW+Y3OVLKH0oinsTwyozy2NPSaKdXriY
4JgQf4UG53v95QH0JoOBtoK04iQusYoWAuUgLpYEfqO2OFDCWtlJD1XHYbTYPqA3eUwolSpZp4sx
3ttCdcrSU3BuE55K2zb2JoLBuV6UepK36PqgrUCCVT0csXkrvzzTCZTopLzs28JfYtI3cQzGmY3e
qYUAY3jlsLSxxc1RzmZomdfk2Drt0fDTQ/HUP6e8BhqenszTy4zScOwpncqYglniLv5Y3ea3YizF
0Ug0s5kSkLL1g4SVQ5U9dcmxHvvD/gfcBp43MUxFso/0megEBdYqLaxKeUqUL23xRVR4IRlPDgNw
cyi2dRWBfkiaJNuUG4dIP2ThbFQP+/rwDILlOcLwUx6E2Hf82pWj+vmV2R+GU/RMuRspPYB6236r
n6XbnhuecXCJpT/CWI8+FgK6aBBn40WGha+Sr19TigDpXlAtBQlrw82O2NDm7uvMMUWWBCmslEKJ
6DhGIV8S/YuWcp4RvLOj/74KwIoiAFUsViU6i1DdtsZ8HsxCtMuovCnbMnb2leFAlMLgRz3NiymZ
muzo4+2EEckxvSxZyBHCsxKWPcgwh34OKxTJu0Pg9a7g0yWBxSHCMkbhiTxOdv2YufPZ5KVzqZm/
D8l+uxvLKDRg3X060fFu40o76ZjPy+3aSR/pRtDQyTg32PZ74U0Y43OxXAShFuD1p2aDlauOYDwM
zaNZP7TLbdfcavi6+2fHMRTCxBdhKGtJrkO7LjX8ZZLdOdIeJb29G7vw676ovwRnb8pRp1gZpRCa
IMTpoBzd4UcZ38OTSDcgHmafx4Tzl+j2TRZzTRNJSPuJysLc8C+sfjrQtcc1dh4jDZbjiqm84Wo8
87KVHLcmjNsFEqbe9Bg22qQvcnoJGg5U8n6f8TSxyyMTdF0Y2UGOHw3DJsfJeL/PXM1Ynaq1GX0T
LNGl725K6d8vnKPZjbdjYa5g8FaolWriA6VGeQjG9r4xKh/MlP8taGKH6mTMHZcdgR4KSPPyeyzm
qnjdE5yrg+UDklGSkHsa/pOgtuYqtGbzphR8cZ6spOJ5KQdhWXKgXhixOFXDZ0MbNWg4DH8csbNj
+lim9ffpsIsK5GxuZ5Aao5JUz9etUFxHRXXbGSMvAqSgsgOpLDtQmFWhFFNIRY4LFFISGo0RZbxu
1gQtlsN7qW19PVgdIbqJAU6DLZjilJbJ7CT0Zhhf0SXkxtjkHPEWp22i21oK4/sZQSa86lvKHSAd
NDs5hD8rv3PpMOfAq+TzNGJxYNGqKDIEXO/5JVRvzdKrku/7aL11MazVYaAg6RZ1jOiQfZBd17Hu
GpUTJpptKs/7cniqMIiwKIUhlAGq2WHys1KweEDyBTLb+0J4h8PWSFFwaUcxlWiyY8JFkDmhS1kh
tUNzxQvtOB+OLZAKeAEHpiHiDsjROTq1tqDDj0KrJB8pxa6OiC2VxiBTTMpORm8VKtnTqVA4CTCe
JtSNV/d1S2ohlWZ8tMi8EpcThtQ9NHZYRORFPRwb0Om1tBakxRWRIgjSp4c+vx+FK7nh6CJvXW2K
rGMIGsPvWNPHvJpI1U5iFGJ48pV92VV84aa+JicC+jrdDh7axGpfU6LJF2T1jw+Ch8kmbi8F749g
wjstrBtFoG3uShefyir25JQcOKa+Fa+uFWVOTZMkLRn/j7Tv6q0cV7r9RQIUKfFVaWdnj9v9InRU
zlm//i66zzmW2fo2cT2TMEADqk2yqlissFYOw+38xVffEFOSlwa4eOo+24l4djfjrLU07uistAum
KIS0/vfkgjloX5wKP/SAIPpWoSAv8z64EbWIbyvm+1kyfVrpS9lNYE1o0DtVZ/oPzVq8QQ4e2g41
LSIfBNu5rZvvsthvWcmyjHHWxgTJEc3+0x/OiLvjfeZHfuVl38ZD80vUtygSyXl3A6/7KiAq0kmZ
SxoZECcOOuIFLlGkipx/r0gkk75YYA9V9BAiAsPzyr2+dyIRnGvHvLLRhDo8YWbsW+swioY2RcrH
MyyqVVDOIPHDayl0m0PlD6cR2M93rTu6iV36EXi5UjfbKT+vr2uzjrRS+rfbZqUTyVJMtE2ZXLCW
sHoOe4ZSr7NlHymDe1E1VbCPbynJlTgpgRKkAcQV2fOsnsv6EwX29XI4jzEmmRlPCjun/GzG9zEg
/kMRaKhoDezPV2sYlzY21BYygkC5jOTbmIf766eyKUGTTQMJZo1SwmlbRI1IkpcQnqi8iUev/lQ1
TXsXwMcQqRXKQ6gAikpG+kF12gdAn55YLMFoFmUKf9fY3WXcp48i6hhmi3y8vJbM3V3m0uSSHiLc
o0q6m6PoJqlpbFvG8yQFu8lEbRHUQ9d3c9PFrhbL3VRtvpRDOWKELQVyWpY8jUjRZpE9TZlA0Kaz
WwnilG+Qp5aSEGFzXJ6S/BLJF016uL6WzUHi9f5xytcWo4n5LuTQx2Nwj0YVzDCVu/IY+fNd75eD
XZ5Z8r7aSU8ibrStV+JaMndTJXORqB1FA9jUKbZEYkzfYBbw0Mp3cR0JPPq2W1ptJXdVtXNOB6tF
PNgAshM5D4xKh8+d3eHuB6Oprwq2VXRy3DWla4YS9EwccMMH3bSb4CW3Cltwduz8r+k+d0/lZqqZ
g4bYcPA1X/eW04Cx4WL/p7sRJGWilhmBG+GnbDFGkhmlyZztsBuiW0XE+LZZQFqpBN+dZWGCpM0V
LKhhhFde6tEH4vYA1QaGx7NoNdsPn3ed4Bu0oqBUpoBJGxhBkZPeB0/xuXcZHHrYChRQ4KYszmcY
RjVak8pWVkluEzf7uo0dK2//qeXCCZGv6pVAoB6bOqgrMuhnqWHIfBunBVBmOtMZj+4k37UjODin
8Dhj4Pa6Fm6a8UoM50A0MOFMGOhGU/eg3mtjexOl+rnwSARMMLmrBIvabDzQVuI4r2GEaWDSSvvT
QI9DO0578mp6nRfYuGKeQeEoErnZdrQWyfkOmlFFskqIZGXN7jEB2Hs92vpoN6f6OXKROwGFQu5m
z8kRzQHewJA0HVF7wPZpmlQzTB1sUDJ3hQ9ZFxi0w6XTDI2dKM9d/qP5HCi7hlzQf6TwUWMbaqZF
2HR286U4oLfqWO+Cp2QGoAQbUCC5LT9c1x72s/9yYSuB3PUNLAkpD/K3giebgYp3fyC+RGHi5pW9
EsOZ32xOfWJqiE8yDJDmUeBPE4q52Y9GNG8sOKa3e2gVy2Vp1wICHuEIKTs3sgI3XDAoa4Xe9W0T
ieGMTlnQttpNeKEENVjn52VnddNFJ4tAzKbDX20b+xmr1cSyNJnDCDG0QRHkS5N9v76Mbd/xrm6c
ZZUBmc18Yd9PHjrtlpqXon5Uq1etz/3rkrbfQ6ul8DcyDYJo6SCqNuzJx+3y7a3m4YHY5yLfTcf4
lezpq4gIZ/tGW4nlrmi1CaqpjSCWVeYYguVC3fBQguIA2Cw/iYhebXNDDUUzFfwtK3xLODK80xiw
lEPZZs4838/lhc6SPWZPk/p4fUc3dWMlilvZLGcmJt9xo5Vwh9WzqQu+v6nihm7JJqGyZfzFdWGk
2FaS6rCg217+EhiJvQh72rfVYiWF08C5DElJJoxUWM+9R22UwrQ9mB9zdD4SW9rlbuRFnohCdNMb
rYRyuoiZz1QDLDagmHPFU6JTnqS2mVPwor5cPyPRHnJnNOV6HqUjy3dJR2s4LOprJYLfFong7qW0
NsxwGCpE8elZrwynm1xNnKNm/vmva+J9x/ii1ZwAcWNmaJYgQ60OuYcE06l5GY6yzyYQRWnqbdX+
n+rx9ateUpJ56FBSUobdqJzmVnAsou9zt1EwBzop2PeJcpH1B20SJC22H3Wr7WIPh5XfJhoF9FgE
AZXbe9Yu3qOd91Jj+NZDiTc+z74GVszieUGh+UUEVbfZjKCthLPVr4Trkl6WUgPhUud0ruaDKMsv
/HQnHyrTNrzeRU5yV11oYovsatv7vZ8bd12VFNDtqgLJdG5taj516n2hfw21zg41UWOH6Aw5xyFN
JZ1rBiwylvIhUkuv1MbddevddhOWChQggv4oPpZQOqRXAU6PcZjuW1n7MjGBeXkaclHKeNuE3+Vw
B5bWFRlSCjn57A79r4AN1IuK25vd3hqw4v67GO5sJL2OyhZA2K60J8cIJUDlXO9ypG0eGk/amX9I
yG6yS3kKbkSv8U3s+7Vw7rC6IZFLOcIbhQH2FD8NC62J1Kt+JzG62zEpcJF+jifRtm5ryPuKmbau
7ICgq6ihXaa76rLPstqO58/AfKyXxbn3AHSgSQrsWjeJTln/qwwOCv3973SQc+8kGsM5LoFRMBiH
tkPfjWR36SmuRAkagQ7ymE1SqqE5lUDOoj4gtRCHp05Iqi2Swb01IpnGS6VDhtok9hBFgBR5UuRB
8NLffqG+a/rbc3J17mq7VGDtgJj0t75DO9auRGtN9Jt6TNFBn+rWgutkO7m1ksi5+6ZGq15pQCJj
dwSdNEpN0k28GxxWqct+iVKuon3k/EVAiJknDcS19fcuPAHh0qaZoCa5ZTw6Uhe6qVIL/8O5i2rp
unBkN1jZ5PZQ36jCdni2KXxIsZbA+YTGNKV6RlEUKWvzlhWt9NceBEwRhpELr9il33tRp8rmmhRN
Vaiqo9ubL7PWjV6P1YSOSim4lfTLIgKY2ToXffV9LqxIQEA8lwrSxeHskuKM166kC6afRCI4TdNB
pdxXCZtArizHCPXLTMEU11Sf6FFar4TTsErGyGHTYqdks7Tr6UkLOydVv113bZtvs7UUTscaUqSy
Yhh/SlULMIP/C+NWgDgwEmCZiw6fU7dlmnM1ighDlN5bxTcpFI1QigRw142iAiJYriCALjeddE6i
/fXtEh09d9nUshlpYDxFoB9KtpSp92CtcXVNe74uhu0DZ5a6iiyToVKCmOcNk2zlPYu0UsjI2FZb
fbkplB9aHuwzYvhAT/L+nSTOXBoKOGPDQg+3ZKiw+73Z3qTGD9MSNdhsHIyOhzf6KoDapqsqr2ZR
FEw1wcGQ5ltaPyl47F1fiEgAp1pjVNZLZsBaFvNSTifdvL/+/Y2T/7AATrNiScvBDIYwY5Dv5h7s
mvWp+oRj+SCD065+UVPJWBCDNotfdrd9ty9FLIWbmrU6By6U6QYyACAICYU0j+xsOKq0dhr6RSke
rm/Xll9Zr4WfdZC6ZQgtCQ3mrceqGMlbAdy4V9FlAjJ6QQ+24HB4ZueMJLO5KBDW10hqPpjqqRb1
B23FFx8WxFmKNZhmUI1vC2KoHf1l2INcC3x3aMNwsaSn6xvI9OkvF/B+UPzMw4JmwXrKIC6TAww2
dDu1mvzF8qeBHuZgEmj3Vnr/w+qYea08jqkjzRkmCnsc/GFlAPpf+atAnj9wo++1S2xGFlX9woM1
O6pICJkHIqSG2MiD6wB81aiK/L5O+E76YKGFaipIo5DUHo+D+9aJ94h3kis5MfBrihv50HkyfoiY
/2KLkfKDcO58x1mNK6n5D5GUZBeucRvdzUd21m/dG065I+7iSLk7f2FjJ2geEUK1bOrxagO4yCLP
aG4A8BJlpOR16Fs7LhwpqtzrmiXaZe6oa3hoSepA5zz2z6n22rQvXXrJ0seaHtrobMSCaGnT46zW
xHn+zpyXJAcKvKsCFlR6JRYmO4NDK0QuFMnhLoAiLs2hITomZiQVICryOTSlfZsA6LyLBKkltkN/
2SZVLRUZWUuT+TKU3Ib5rFZAPAIJxiWkk0dVUQPv3yJw7xro2VYowOII32nd5GVWyRVI1DTlrmvP
iyXwmBvZgI8CeC2wytAYWghovfKb6iCYRcur8qDbTLdV33BAhy24E/52aR9FcppA6rqXqoRdobEO
9DSvrQs7hKmn7X3bTO51LRdtIKcOxtyMQaRilm/u/KH6x6KCt9nfpsoWo1vUtDB5hirDR4dJi6ww
tFkBPNty2ySlW9euEom437YX8S6EDwhGE+zMOQ5pBIxXcCKmQJFFi+CiASkatYbMiDPz6GIFPyN1
N04/rp/Dxr35YaP4pIZJ20ntGX3ZOKoV0GvBTaKBW1Lp9h1BqyTtznNAzkUjncd5ADHcnGIWI/8q
R9ooUIm/Hd/HX8KlPhDCtVmdogFsiNB8akT7utPOkdGMLmpT9pwBV68DNmhaiwDotrfZ0jTNMhQV
//moK7IcAdukRDvqFJV2nmToknrOAhF2+d8OkC3vXQqn8VVhREWM2WpXjfKdOsRnjBrtrZ7eAM33
6fqhihbEKX+btrQpJiQmUn3YZ810Mzb5vtbmw3UxGyn8j0vi9J9kaQLa60FF00GGvnwgy/mywxDt
JE9+XJz5P0l8+SRKom/krz5K5i1DTauKlEByTWT5oZKTE9EjP+knP24XT8synxTleZSIo5aJWy7T
13bOvMZK72itiBhUNmLpDz+GR1upYi2waFJiBAL2gd600MudLkRtztyxkXJR5Wf7bgDoPqGgHkXD
JBeGIEXYDyqR2d2g+MNT6plAnLxMDpv37nbFM7mJfZH2bl4OK5nMFa4C0LZJ42SWFjQnEOQliyM1
Hyp9sc0hs8OZOtcVa9NUVsI4g4x0INfL+aiiYfZraO0ScpHlm0jUVsi082OYgGNbSeEMMs/SKOyS
CdpbnGrzRqmOUvQ0VDdVFNp5/Xh9SZsmuRLGmSSAESW9qnFmsrzXMAgdlV5SipJFokPi7LFAI3Au
EUlB/SLN7OyJNbcGd6yX37LrL/rhD1uC+Srq+9m+RFar48yxK41imSZ0H0n76iDZLLkL1FevsmX3
DxjJZzbTAJ+fSa2/8y+JVRhE7nG5F/OjlHdePxIwtgucKNPov9XjXQj34MglA4j5LWOaqmqbLC9t
8ymVsPCOMk3VRBTx0aS0GW11xES8lbazbYBpVW0BCRUZ9mc2639ieO8EjQBZKBvQalpUR26p4Xci
Pppte30Xwd3ck7UEQTegS1bXS3sII28kv9PyNVBFE1PbVvQuiDuT2gAqkTHhDs0a6XGMMFbdtTuS
ZiKQP5EczsPGZkkjTB3CNdSJnYJBTyODHaC17PrRbKvY+3I4p1rlpSWZKo5mpDem+dQvglfEBno3
XJyJgV3EwMSwDM7rJHqiZMn41hXIukdLpwztZU8ObLinb73JK9DiQ8/JGRDeTrETQc9u6sVKPOeP
pqUwegMoyW4zniLzduq+JfVpEk3ybh7WSgpnR1NeK3QwZwRW6j0dfifL1yYSjT8IZPBoz2MY1Rh9
h0IowddR3bWxbJNy/wlteF8HD++sLWPXpBjod3vMeannQpTzE62BM55cj7Um0dAZTUrFC4bcaRM4
6SgWXN4b7UoflI6HcwaqkqYXKvwa3o7lP/GenmJPwnBNeWg85aiBxLH2JSE1kGh1nC3lJB0jVe2Q
+6LfTONWbW+T4ev1AxKJYH++ioGQOS/DboGipcrB6mQnB6MsqGeuC2Ha+te1s9ICLipJgiAtFTxT
3AwUTunxT7NpsxNh3WwHrSs5nGuop7bOqIXFjMCyDPfVo3XIbOtW2iXHXoir8NaTe21VnCeQpsqY
E42Fj+fmwLrXqDO+tcybh+vbJzojzhkUUjaSMkAINNPAAZmOKk+2Wny5LmQ7An/fvL9GiTSrUkGz
xcrnZIdnz218ZN3WCLPQqvHIGpfif6vg/FwyaSWlJSO2sNZ0kLI/a9UPIlrY5oW0WhfnIjrFGoFW
hawMAThv8qUWjoMIjofv9wf9Gc1RfULeLC/PZrn4VWIc1Yh8JnGCSTI0mQI34K9yVj/Xc6fqeEDI
1qOp35LoIVC86zqwvZJ3EZydxlVeNa0Mb2rksqfMixcrpavQSCBm+wp9F8OZ6ThmKsEQNy4F/bVE
L/1Q/rTG31HwcH0120/51Y5xBjqOOjXjDo8hNl7d34DjI7UDV9VszLa40myjuHCh7nRXOZkTfr8u
XLSVnM32St/2cow0glRpzmidCgMzs43gcbSt2v/bSL7glWRpkc9ZD5CjTj9H3WxLVSq4wAXr4Mtc
0RIN2TDjrMw28RbaP4ypZTddLIjqRGI4IyVRGZuTjEn4BAk6JXiRssSmsSB/KtA7vr5lpok2lj0s
SC+yJ0o6T0kigBqZT/kiGs4RnQz789W1qknl1CQS0m9hPu6iBlSC4780Vh6uK8r7JFYbvL6X8WSV
gAY7GURQR9l8e78bkMb5g5Ekgco6Btx2viXjpYxSOwOfOSrF8yKIsEQKwPkEVQJhXTBBz7J0durx
S9HsK1Vw/huDZyyKe7cXziFIRibJyojcdlpl+0JLz7SRL3KtP05UMW15TO4MfblTJgm1wKR1K6UQ
IpyyZ+PfQcP7T+D8QmwsMikU3OUMb0p3Cjc8qgDahlc/icIhgbrz4GR1O1u5WeFhqVWDE6vZ7dKE
GKCa7FqtBCS8G4x1H3aWL6NiOszoU6Vh02GsgsoQTRRX2TPuuswdUBOzQf17E9i1nz72++QoqvMI
1Efn/EeNlt2yt+AJ9eJxtG717k4SzeT8H/He/46OhyWjyMjIOsUap/S5rSQg1/uhtI8Wj+aHTj2o
4ez0QuIOgQnqnCMJ2tFoKWMljRsbLEBn6rMRWvPhR+sWN9pu8fCWd4FxLzBHgf/ih0AUXCyShMFJ
lJpyT46q46S1Apf/f+wnyFYxF6+rBo9DLfVIsuZZjHLZMTimx26fHmY3RBHw/x9riSnnuyBuD8mw
ZK2SVYgDQhSdb+eqskND8I7a3DCLFVoIwZAg/9CdirAtmwhPnL6+sfq9kMTuLaX1l+NYCeA0XENq
cCAjegX0JrZNDfStWuAvertbJHJMmuYQFzS3ozE7t3J0nKcZvc8TQMBAbNeWTp0tfqSACzgbXsZG
PqdGfNuhaL3og1cW1p1sET+a5BdlGfbzXD7UUf3UB5MdddG5kegTEFzOg9k7al8CmnyhTqj3O22a
vspZ59Ou+II2pcd4oG7bWl5IQB2V0G+BMtkGMb+aOtoWuuCmpJlhg0fr0MftIalzTLf1+zopvo96
4pdaeE578zEtVQ+QBrdxGT+3ker0lvKyDPk5mMcTrRo3pb1TY58jINGXGVpt5fzrIpVnaQp8JR1P
cd7+6uvmpVT0lxKZtKYIfKkoTqDn2itSfjGV2m+yeWcofWy3Y3krLZVPrRBBAHgBY+uZBhg+GZPJ
vh4Qbpd3VgfI5d+AW6VLPUlxgOD5rR6lm/m1/0FeB2d2Na+4oAVrFOXiNr3iSiSn+I029jSVW2SR
MIu2GF9HFCEtJGUFK2N31jXVZD9jFexkUzxKloSSbvnb2hl3nZ8c0pt0HxzG19HvzyZgdD0dqPL4
Hd9FA6Yiu+NClE4G9WEuQ7YeS85M212XDoIO0u1KgIU+bwV5baqp3J3dU9q1XYgX5PRjdroDgHqd
wdFuyjO8r4fp48/43ndxfFQ/tVqGsjQaPgtMdsWn1BI8JDfjgtX3ucw2IE8WPEzwfXkCs5t2X42/
LR0o8ppo3xhy+t96wTqriIJ/KRfTYQBTQsEPZXgCy3eaGYwYuu5oCRg4pewuBJdSGGtemg6hbWiZ
6HphDvGadC7Ym6dSzqwqZ/YW3bFgxHzI7Po8n2U7dj8Vf1jvS+VUhOiNScciwzMp0GypLu3YSLwo
bFyBqW0uCreLSg306KPL96OpkbFJgpiZWusBJwy0lZFbfI8Pqt/twltRCWRjogwX50oa7z/AFCEH
2sJKYD1I0Qu/dOJL7AUHFdn2GuAQxbMJiBJhJXwzSF7J5RzKIFVSkhZw8vJxcRWbcWIADhm8psVO
1B7OtOAvLVmJ4vwHGmw7VEZawLxp4a80X7wJ7L1xph+l1LTHbvpm1sI3gOgQObtYFF0eo76BO8SY
Sg7YFwYdojksksscS+BNRAvkzCAxyzHpwF2HvIciuZZU/Jpy4i95iTqQdFsY9DyOsuChtXnvrDaV
swZQxJZSy3rJFeWXwphv/ylFKeW3ieorB8e/buS5HJQcaTI0LgNGbqh+Gjp9kiaQLNYENKfpaUK4
ouuGg3e4T+bCja3sZJnZcRqKg1ah3YxO93Wp31C5v4m05ayW0Y0xgXskh02N5h4c6TdWSvZZF91m
pnJXTGBqxdsiTkt/mRD4F5pHreVGKjPf6ORTkSIwabTznA/7mIZA9dXbY9EZ38e8NW01zr5SIMEt
Lehy8EuSVj9UQYtGaGCmL+ajLKeHQu6dsqtuWxV89mV5CLrUSZpsNzRVAWTV5rlI8qNSRrtUSe8t
k4S2bjYOwKvuloKAnTRQb0u5OoVm6VZa/2g2sTNG3SFJA3AApNlJLxt3yX7MffiPwC1tRQBEY020
qmkQ3eKUzMwyvVESJAqUH82BsWsGIP3DqOFDdKM8aDuWQpb3U2ID4MWNX64L31K2tWxO2cYZ2Fsl
I4JXMvlh6esj8PTdqiz2/0oMX3IOybzEs4TcaBfgGgl/GdPXqBLk8zafRKu18IxDWlBHs9rBG2VE
+S4ZMeheQwskL/IpzyuHVPNTLmOKNwgcwxoEyZ4tR7GWzbzWKorrGvzVFjCoJFB+qFIb2aOm46EL
tkMAiQVpcJYGUXZRoDf8ExC9QJIGykN2R6OWu0uBQsJwoYQXypbHXa+Nu8iKXF2mkCG9VUq1Q4Ld
1vECCZbyqckD2zQyx9RBRGThUpPR7h20blYPghTJZvJp/Ru4S01PYi00YuyvdWFEa+FRl3Y6GM/U
83xqI/+6tm6lDYA/pCFS0DFPo3NGUYfwZBFrFW2CxUliL5Z+yk1th+1hENaRt+LJlSweI2Apg/kP
JkoRFvcIT3x97PdGanl9PQhsfXNZOuaUAJlqgrWF28NmzFAZb1EQBWOGnU971qacuqX1rUMZ4foO
btbDiKEoMlqi0XLND0S1QZwgiEZ+FYDQx8oPv0qO/hTcMVJbHSSm2Q5zCSJOmk1fhgYg05ThS9EK
9NEGKzUYSilD151p7ifpJHUPQoDKTZND0paqABsyVH7As9Z6THkhc+yOcngP9DcnN4e9hax7kkle
1vTfJhL4hR4frm/nlpKsQkk+Qajhrg4nq1HdeLmE2jGQfutWak+B4Cba2sC1GM6JzZE5EsuEGDU+
Jt2vNthZ4SjQjC0ZREYPPkrW+IsHdcQAK82kCLF+ACiqKG2RCGTFiuzfieHrsSUl6HgNZMXV0AEK
CPLiThHBU24dCpEpsCl1XJJU5swpUBcD5XJGBRtJXjn0XtmQt75aYFP/vH7+zMPy4RpRgDFHdU0l
GO/9qNmNYekIdVAPi8P5YGrTq6Vkottz0zusZHBefgCScZGWqO90Lsr/p8Ktd+SuOjEuPZSvd4yK
OvQbX1Se39zFlVhuFwdSS21H0eMNMk07R6gWq//o1C+6XBDKi/aQ/ZDVDT2a+bCMGBpCedY3i2NS
P18/o03FXi2E8z6WXisLGeEatNY14id1ObfV7rqIzSflWg+4SDGerJ6AxQdJ3/vioKJYkKKHK/Sk
Fq3Fo8sAL1mDcbUTDSFuJnHWgrkbUS7UAIEVaj8MEKp7ZMAs+t18y8Dwy0eE0oZA4Te1QsUFbAKT
BSEFt5lS3FllXyPkKLvepnTZZcHwDQ+W3RAoT9c3dfPcVqK4PVXqdJCaN/L12etBEVsa3lIL8tub
vTVkJYTbvyEIl7buWS3QY4/WyC8N5097dgPC1qIQ6Pp2uPQuj4ekjELc/9oCefJx9CJH2aM+4DC4
kuYiyiFu+o3V64VLiHUpkZt0QJqjl2q7z/8ZM78fECg1dhi8Xj+qze7FVRTI41G2Ut8PshKp7vAj
vwEo2oW9/4On+Y5RAva++ka7yyCik+c2tGURu9SmC1ktlXPDiAqB+Zfj7hrIw6I8GaEgt7htZisB
7AesfJSJ4Q90GCOib73RG28yf1I80+k8xk0ZOsgYiYilNwBuLG29o5z7XdISdEgMDy1BJwmQrxnG
TetkfnAXOwPytb8nCK6cIESRLP5NRGH9VpJzLZ5zyjFGUYa+QVWw68bv8gILnMkDNUK/NtPHki6u
HJu/9Fz/rcuNwJmKDpNzMZ0GgFGA0bEg/6KhmoGKx3Vt3fJhb8wrsok7W+WHDoEIO4QaRfHRarr7
eLZue72J7KZu7VxLREg0W+/PlbC3t/FKc7qpDeEva6hm+TqYt2MG0Ev9p46swYLAVDQiurV3a2mc
zYdpK5cRyw6bLYZt80ettT4Rv60lcKFoNhuDXMzobctHoMzpl6G6Yymi6yck2jTOnpOgyuMihZA0
kxwiy27ao8dyqN0xMbwhDQ9TrnzGxNcL40xckgaD0hKFrAZz29GrsR9O6Tk/sA7B5hL6onLI1u22
FsfZt9Q2eaW0COklelEyajc98i+xKKgXqPpbA/BK+8LWjKDusKV+vk1ZTxp5CqLdWIq68Nk1ycfB
pkI0Cx3yJhgcuAOjwOir6lFVAE7lzc1pzkG8vm/NZznFe/Jl0hWBFm6uayWPOyxZaYysyaniEsDq
hLJjVSDwzgHy8QlftF4Xd0qdlvd91cF648apyTkZn64r+uY6QAWLfwgeK/xgCSbT5bpZJFiTWu7M
EC1IWvjYZP0R5GOfWYquIYGK/6AxgXOrQIiJFHlaFLepL7J0H+uH60vZVOjV9/lwbZb7ZUaGwy3M
g4wQKj8pqffvRHDBWqSiuQIk23gp1MhfO9V0WxuCXdq86U0dKqzqKB8QHl6lkIZmUHREMtpj77Hs
XfMSH8w3mEEGtiXif9902CtxTEHWBhoWda8gLeqCh97vi/FlIvPj9V3bjHHXS+JOHpyRS0ssvIcB
U9ACq0wj3jT9WpJDYGZ22R9D+WEcdwNGBOcv10WLVsfpRGLNUWal0InG2k/pFypizhJ9n1MIa8rL
kBKYZ50eG+MSJP7137/Z3bDaOr5oXXXVFC6jgR51jM0y7m402h50hGAsWwYe+5PyiXS1iUlRpOYs
5DD41HEyBXmZstZxRfldRDtiTju67C31WQmOgSyi6d1023jHWWAQgCy+vadWcqLEeLm5pUHOwyjv
qLG4yWw99V2IKG/0ZWVx6y4RFNK2jcxUNIJKFoYCeeiyNK4TKlMkgRpX8ZvXZS/fASjfwa2BppHo
KKKo3FQT8KJaMiI+lCE5NQFVSaF2HW6LLH4I4u9y9HpdTTZd3/v3+RhPKZMuGzssZ8C7ewrsXtLs
JZhErmkzKlqJ4YK7JEEvGAbjoYz3g6ui+Ts/NSDjMU9sRmMy0AVgXFQg2BY70byTaIFc0JegZ24q
OzhFXf3SVbs+e84VUZpLtDouhOgyGklLgyQxe4nPX2tQlmaK09mTM/yT2I1DX40nwLaBCVbUSCdQ
jzcnsPLBaVlIUtThZhzkhyg7LP3+unpsfx9mhkZKA0lwzv9midYZZQwr6yR3JGd5/Hn9+5s5fZAy
/E8A52YLc5BVNUToyirv6Km8B23WBRzPeHvjcXobPUvup8LXlUjOpFTLmmjQJPC8lgvgB2esbtW8
dq4vbEvtLAU9lAZFUho5p4+Xo4w2r6JFxcSdQPWpdRnGYTEXPYyC89nygmsx3Pb1mgbwDmNSUK4L
jgxamCFr6ntRQlW0Gm7LLNo0Ax5oiF7Cr1a8i4PUJkSEErt52a8W85apWSmz2pHFHN8GfHeM+be8
Z5RJYBPc1bexK+rCECyJLyblWagBmBL4jb1S2EFb2MO82HMjel1sJkPWi+L8T6/1dBkSPGP+0Bkz
HCsyOgRN2IZpm0jYze6ERDhAqC9JbbciruFNA1vL53wTKtVlkzYKojQMkYFY4oV65FZ3A6BmBLbh
VLtsNz/8K91/I1lcnaM0LUYX9OjupdqPGg8cI3LrWDRwvvX8WK+Lne9KCNWSJJcW5nON3Gnkh9j6
p02/jooIUnAzP74WxIW5URBhorWDoMFnnRTZYyfb5o10U+17f3THg7wniaMCr1nUwbble9eCORfS
xcNsRjK2EeA83rBIuzBrvM+cFEpnCsZKKeWrtxJYcaSxgF2n+pMJwuvxsRU2o24v410Gt3+dPJK8
TEJWZ9yb6X0pehxuG/L797ltCrS5SboILpAkB2re9/rP0RQESewTfIqAoVb+d5s4L0u1WkkKBpOl
mi9LXtuq7A/yxQpLjGeLkm6i5XCuVmlC9Bki1e5WGGElx6Lx51nUiMmirSvr4TtnGJMflsFiogvj
Ni2f5UPxTUWzWyjkMt020/9tHd8/E+SFOrcpXiGqLjtJ/dpahquVkY12QkFeZQO9EA+P91OinKdV
2lnVjQKrig6zozqmb3wHF10Gvsfqu/6E2TJHPldH5J0f6tN4avf0TsijtZV6Xv8EztnOmdUleogn
MRurRgHf7fazH+0/OVi9lsSsbuX+AKsZw6qmP1l9dpuUgFV3lCPD1Y5q4fSJQCsp+/OVOF2TRqmy
YMTEOJn1S1TdCSECN19W6yVxjiJHB2aVJkxVdozYotwBhFoL7WBfHkpXOiiF87mL6l05OdfRVu1o
EhMetp88OfzRdid9EtyFIv3nXMfSRi2JQ1z/Op445cuEl48uGirYrMxZCtUJKKlUNAhzapdayVIa
KZRhdIDbeV7AlN69wUJF96Z7/cbYXs+7KE7vcnCojAlBP9xYzzZBabOfEUIVjZ2Xh+uStu+Nd0mc
ygHrx5RMNpdnlSelfSCi/OjmMPJ61zh9Mxaaa7WMiz0EzQLGYPAepSc2y7VLHYykt26073bo+xSi
XIlWxqldTJS+0zt0XmTz49IQu0Jj8/W92zbX973jtM5U2myYJjRApFrsL2qF7mLdMY1CME8gEsPd
VXVqaU1Zgag6GZWbkWqHQe0PZUMFFT2BzvGwKHI2GIVRot4w1Aaw3CtgYqiFLxn5iwoe+Os7Jzgb
Pq2UzsHSF0bAXjq7VH9pdVGugNniX3cvUkeyhiIpAe7OR08aklEJFUnH/f6l9RBQgga7OZnPkzN5
mRfffiZBYK3EcUqOxr241jo4biN5nuJD8v9I+7LlSHGu2ycigkkCbgUkOTjt9Fgu3yhcZRczSICY
nv4sqiP+ctM+Jrq/S0c6Uilpa897LRp8fV6fisCH71/JslV6dFQE5eshObfTc15cdeV/UaEfllgJ
c2zQdPRSSJkrE9a55sFNpxOv08hJt4DQP739D0utBNqVmZs2xlKbKYx9VpWXLp03DmxjiXVaFpUf
PTcqWDmZX2Jx23lbY21bC6xSbbGUTjno2EMpn0b0n2/BPW3cuLVysypeuDzlMJrCvhtQHSvqU5G8
fS1Vn/sCfy5iPVXT0llmQH1EKePGu9FDgCCHXAD6hDLvVxMN+62c0KdwQh/eibWc6gcHh5i205Ia
1kbAHPCI+m2UBGVkXevAeTaZiIBcdd5adeuqVrognY3Y6RUeT4o5A0rNkJTtVm1467pWCmABRXf5
kiHC5M6Vhcpwe9Z8vsuv/iIa6kD+GPFw4/o+1dgfrm+lFWKjaAyaIYih58mP91WQAOQ3Gk8i9KIu
wjBAIO8rfzOBtHztF7rVWmmKQoma2+AoDbLDHNhhB4JjNPREbmDMbLyddtXdApkzD2zeYkbdOuWV
4hjRcUK0DOIz8qioj6I40vx541A3LMd6vqZPMRPTmzDqyYFH+hmllTevClrQ2MtLElb+YP4XW/jn
FtcdwjQphc0LiM5QX5vmdZVHGzvauK81RoBrJbrbadCFdTj5YwCa46OLfHnmi4V1cAgqzKhUPlhk
xwvZurGNt7fGDuhaRwCwe3nw7fCAKPV1GPNgY39bayyff1AqQD3uVbqkPszbek9A17egtmq+9ioD
fVfs0Vm5seIiZl88gDVIQJ42taEtKSPX7nZdLfxOlK8dgKkdS/eVnV6kUx30TarX5V19texKx6iy
sGmuuUaQj7dpg7ig+95Li5nOz37Kgrz5tnGui4n5ar1Frj6cq442mhjI3mjEvl+qSdVOoqM4xvC5
j6YXYA0W/f/4EpYD+LBgiRF4DLVBWEySHTMru9f55sTW1qZWKqRUad6pFMrL1l/m+C6nx7i7ouau
m25EulPGu6sHDnke+a+N09y4vfW0SJzxofVGQJDGr2OQXuvhEDnfsp13R17m4xx2kdpX11WoEFJu
iOvWyitXpZBlqXJ7sU1twaz8Rgf4dgFYpkq7q2jlJ8Lf2OrGGZO17yJqF6YQZ1xcuccBjNU9c1B3
tH6Xb7fytxvabR2Vk9SrNcAYgMjNNnyapMylGavG7+N8Hv/TyM8H/4WsVE0xty0BnjGmZvlLU95W
nckm/uraW5Hl1qZWLgto4gfNbHCCnTv4aU33hJDdXEuAXgyspP+lm+7jtlaapayEiXeHbWXOIatf
ZPaUa+gseDTodaa2+gM3vJZ1m5GQSEx6HKGZ3YKDOXBbj8ViX2mHDSn8NEv4x66SlTZRfV5aDZoL
gt49lB1nBugQczQWd2TnYvCYPrrzLk43iMQ2TANZqRcFKoQWmJlIRAHsQv4e7EPn9uZg34YjtI7V
EfbK1BJwaQt3z41vVQXTs9Fn8nmd8M/5rWN0s0lctzEGA+V2Y/cbfmdHrtXOQ+pTu9C7r29ra0Mr
lTFqo0qrqkIxazSjWLoRr2tMN2/6ChvCt8YzTZqpH3mMUQ/CdGSvqT/5U7jQZHfMisgvwDVhwG2r
OrjxmulKa1huOXpuih4+Wsw+ema89LZsJ9/LA0s9fH2OG7p+PeVWohVpNCb0O3U1cOTrHhhsNRMD
pyyh3rtbmKEd/48OLF1pj1zPHOlRbK/VbzTv0mYbb2o5ni/8ELr2Q/KiBP8jWpa1HFQpSb6bCrrR
b7TxbOlKV9QI3yorgQu5zONaSOwu87jmfmsed0vKV9qhac3Gnho4jmX/KozHTL9pjN3XAvB5JfrP
s12PzxVZOQLWFtZ+QSQ7U/8ws/mk+eRM2dKQFgfO29crbjypNZZpDqwTPZ1hgGWOeX+V1r7Kxveq
NiKZbVHbbdyTs1ITiRaX3aj1S+i5dF72eyta6j5b97SVGFlP7YEwy6KiRcjk3Zu+GRosC5pTCd+C
NWg0QnD7/esz3BBxZ/n8g+eb11mlsn6x97Z3TKh7THKLfb3E1jWtXIrccYukinFNbqG/C68JACh+
NfRqb2Tt7ddLfVIp8XRMDiP9ioNCd+RqO4UnPR5XNQgDjvJaRVoYH7wj0jt+5f973YqlwN0I6lbw
UdP1wDdmwIZOZJUetBlYbqqm8zFM8eKS5lJw4+hwtZX++Ocb/tuCaz/eNHltx+48BylIYvldS+96
92nj/BYx/rvG+/saK4+dNGBmawTOj9zk12Y4gzu6CePLXw70v2/R+ftiqzelqyyr4SvpQaKSUC9o
0Hv1xWriu41NLT/6q02tymda5SQ8c+Vfiml+WFAPlq6j7mW79+yfsv73La3kj9scFCdWowd0Hn0+
7OV0afnrJkzoJ2piWQeARKbp6vQfxFT2nGaiJv0cDEcF0nk0/wpWnZbpQFTqboCL/vD1GX4mex7Q
uNCbj/rjP8jQeKFqLx+4jj7BI3eAuXzJtohUPl8CwAnLkIbhrHMbboGB9aIWeE/VxYkjiz7k1e6/
7OLPEsvtfVB2Q6xmO8McEorpnp+gCFSPg5+kP79e5RNoTnQIAy/Bshyd6Mbvy/uwTCpSodxB6SjX
9ld2NGGYUr2XkYOOAX7xfo/mVZRZTyJKoiTkd+a/rqf9ff2VEHqlm7u5g20OXrcz7fvWuuYTCUR8
+Hqjn0ohMA0s6qEy7YLH8u/nKfROzLrCaI0d1dcIutGiw7zHpV0agfCLF/QbxupTEfmw3kphqCoe
R61Gzz6wEU3PT+mV2uo2Ws5mrSs+bmmlK2xeS3ecIei2+UDGG/7vy0PL3fw5stXdgPeVFJMa9CAl
edi02cGenf3X1/KZDvq4xHKKH8QP2ANZkhXoGQZ3XZBjNHkChUJJuoMCbtLXS/0zvvj7blYPyqA5
bUGxhDdbYwjJ8WPzvgV9VaIpDDD24deL/S4K/fNuXFcHVaJJ/wGxYjq9YUoDPtiQz6GRZ0E1l/4w
oMnS5Iyr5rqMkwdMZb8lvBPAeWr3wn1PB3Hhk34w+uFgmWrXzs3OpD0+9t46HXM0dsNmczzYLmHj
1DHqcJbmxhUBpw5Tjn4cef0wkuRE8Zhc8LuxxEi0rcTV55L9f1tb23aVWxUVCnZj8Z2NIN7Xxyz4
C/XNi9Sh8bMX6z89pj9Lrh6v5nLDUAW0hF3FIaDfFOuAOmtrfcK+vrdPJlUWKfmz0urZmk4yWqOb
6Wj86Q5FkObMfSswwdiHSzI375h3tQmk5336jv+suXrHrdcP9sz75UCRlo/mHSajL8B+DjWUivwB
sxz5bgGBdn/EgID7esOfP8A/a6/eeJOij60y8Cr4dHCd0wBU11y/iHqLSndrnfVD56nDpTRgzsQv
OYS99twDlA2UIl9v5/NH/mc7q0fOkwJMccByCoa+PPatYB7XCsb7/ipPvDtNmd++Xu9zFfxnvVXU
veQRvAlEz0Bn/TaIF5CvbQjk1oZWMbds4pZbBI+NZ+RUjjoTEwAyZeEnrbGf+q1q6dZyi6h+0Me6
XdVdUS/LgUC2Ho/pfE09ZAPHgtmbeaZPDw9eIQYugDRk/u52/rCY0daG22JcCtX7LAQx7k7RNPj6
fj7VVR+WWB1f6+hzS2K4N4b11Ginpn9srdf/bYnVkZVg3GsdDsdCk89G7pM8AW/WRuV8YxvraYRh
Qi/5CLBeDHIfzTEi+ZHXG0t8evO2Bw8QVNeGt64QGC4Z9MqGwfJujCZ9ogMJbA1Dek2yz0y1kUn6
JG0KNfthtZXaqShiD71F7DYc3cjbxUdgHx7/IrH2UIH9Lzf0Z2sr3TO7uuwcTeqBZ4ClIvG+pxWJ
urmrN97qJwB92BUxgSUJHl7d+s3o/UGgc+ImKk/oDMxyY7fkS+eIHBfgTufw9Y4+N1ME+EsA6TJc
um5ldrJKa10beq5IGtMf68IA6rd2o+f1AUT3A+ua6eIpJ/HnXt1ZvIgyG6gXOpB7JABu9fR54/d8
FrZ6H37PymxOWtamo4apx+lo+jZagEtfoN2Y7pa44eu1PhVUAkx4A8eMoGX5/MMhcy81SYP0BTSi
dytL9xYD8wOb6jiobP2QE3sLVvdT0/VhwZUOwemPdglqiGCMXwsZjJXh16C8r7fGtD51Az6ss1Ik
8aj3VplC92KiOIL1QtrOO26n7T7Vun+WWVdFhGnVaU0KWOLyItV+5FtjRhvntS6JDHY+GlWCZFMZ
NywtomFCSsZ+crSt8YTPY7oPW1lJXZ0V6DxfXPr4qQ9ScIdpvglOrz7M9iZLd1s5oN8G6R9O/Yf1
Vo4aF2qavL5DEihlPKoCo9635LqMZIBWIt8a9vZeO3RRcS4TRv59pWlRLv8n9+v6yNTxLjMXMSRs
COeg9cd9GtngmKt3yN3sv35k/x9V9me1lc4Ee0yukgQ+aUKGo833Xn4A7uwSw1iPXNz206UCms3G
oluiufLe+rGmStgdipE791gFdVT6492IIXErXBrD9GiLWHjZxVcXutIl4+R0HhlyI3CqmjnddUve
sn8POoh7Qys8zCqFXVg32daATu1LBy7IOEJOgDdYZty3uq0U76ev7sMyq7MzrKbIUoFCpDmMfkxi
v+aPaSJDLy03runTW/qw0urQijwHIakz6YEqO1aJ92neGp/59FrQYwi8E0xiO+vpfZAh2xbGiaFB
Egwi3lf5oetvv5a1rSVWDohTKCPXcpjq3qF+5+Sh5Qh/MJyN8aZPEL2W2/+zleV3fLBWwCAgscBQ
e5BPzPqJKuol8ZfUGn3j9/oNGMODztdPHrDtFtrgf9/U+ffVV0KR2zoVoClGiaFV/iysO6mGLVdu
6yRX4pBbgmPo/HcGUff1sAjGE6ZJkx/mDb0xd0U47McbZys7+smA1bIzzzE9kAkj2bvKCFRCzqNO
FGpBgf5rWTUJTIzoIK/nVQcXnYheFPtZOP1wjh16dMmlqH3v7WsZWnb2D+3x4TeszA9pplEAuFIP
ZutO1eHYIEgywJwMFnha/Sff8sNiK9sz5Jjl0mi75C9RfD0tnBkuapX6fgvvzqDk0yv94MeuH0db
ul21qCzLsk5VkfoOxoTjrj0AtYj13Rh1FSA74hiCbJUAJTfPbZrVrBmBoa6jLaFzvpU64oZJmH48
qx+ipKcCzqE0ragS9lES79DE6aNsuYkoMzukTRkacpaHTgiMj4lRMi/P0XVlF/ZOQ9xTFIK5UvlE
z4Je03hYEmNPqvE4idLvtWwMaeX9tIlTYiBSvSqOnEmTnvOFqUXP+F3lNQ9NVlb+ucGUQxVRelEN
wOBMW7EXtASjB8Bu5+8pnUJuOSH8lxtDaila/KfbAoSxQMKPykLdkMY4Z0JeDH2+btv+TOYYjs13
SjB/yXU1BtwonzNhS6bZBJB9McYLAX10VkgRUDv+1Rua32rTT6eLe5bI6jRX84s9t/u4BSyOgXxk
Yxm7PjXO2oTeBNH2fjX/zM161zrtdQHydrQBkWNceifpfm8aUSDDkQeNqT/WZRl6SrsrtAfXbG47
kQMizVJnNwPVct5ALNNn6ZU9Iyk95Z4H6KL2QVFSMuqZLykAbJp4PtGK3lYVz5jpxjcZ2vxSw1IM
nD0dIz1nSeGczLS/p0KvmSq8Q50CwD3F/9NmihktCu5nmWUyIBm+gvfyOlHjfVJpyEwaT1pb+HXD
fbMxJ78Yx6jCRPbcpcckyR+sQr54+cIfZFXfhJPcjy0NS9vdNcacsISkx4lQP26RJ27b2Ldz/Zx0
kMZYv9RyOLdmIkK0cdwQpz9UmfbaNu7Fq837vqUo5tKrhpJjmzcB1MkvmVFfCleg2yne61q7JxIQ
9E59mhNq+KKYR9YDGh8BzRTGfav7cs5eR9lfGbrgflEWrW/MGZoEwIeklH2MJUcOl5bRXLjXBQ6d
aQaYkdL50CvnOYvzmCHFgTRK5Vk+UWkgW3k2DHHg1DuW1DpOMp1PKp1+VbqwA5VXz8r1osbmrEvt
1yYlR5UUIQztzkEjrT45Ly4kYbAHnE5x0Olo+16RG8zsJWfZ0N1nbvlo9fzkdkgVm4Jjy/ErCFcM
35niig1mGvBSnBsxnjujfNcAl9WPVVSZ+mV2HuZ8fqNqBhMTRgEGhLBNH7mjlbK44Vemlqes7A3U
M2SK23o3h2GPyuhBL7N7PrUXkerhPBZBK+Rec6uws/qodScQEA4gP0H+1CE/+lx/bpPh2iRgW6nT
J9L3rKn0KZgmysxO7dN67MMF5Y+24l7J+bvZHLWxiSyj9UFxskvE4DFP04JZj02IdC6Yyhu5r7gT
6IO4H9KpAsW8qJmee081SV6dRj3YJUlZCgsBisJjk2uhwvBWafEzofH3uIlvrWY+mECANzX7ehyS
O9AONsGUyEseV8S3ctsnTvyI0iOEMAknLn+KvtvTxtpLJYMuKwYfTYgHmzYlQBwAeVe151KvbvRa
ey3T5DLOyOBRJ7AqE6h/5SOApKNcswpWuO77PBoa49VUsBJ8XkzJGEyDdL4VsgnLSZmsId3J6J5o
4wWAU7pxRH4pxPiQy+qqpUCpbQx9FxMj9ucC1a2Yd2E+Fz+GxAFsvxyi2YVX6IkDaL8iRXTUPkgS
mm3xjkmFhgGEezfkJsRqsipmS3JLjP5CO0Qz1Ds36fiQVPavPKNh5zZhxue7OS6ejSJ/4rZVMxdC
ObWUcQkArJxc5aa8cnXtVIj2J97aiVjVj8SQ+tUUY8JxUte1MyEZ58LvBgi9ip2zsKH2h0bs2mm4
r3NyAl7O3pIl85LygPw4q6pxYqTOAp3OgLOUO70aqpDLNmUVId8aTfqd1O/adNh1jdmzOE/u+jqH
ioyNM8mLAAO2t3lnPhYltJdwmj1v22OdmkfPQN+Pqd05Ft9b1hhoacnGcQzHrrqWMRg/FAhYSn4D
eOQ74o6Pvam9SG96b4kpmVshZ68bYQmwRTD7JIFlZEfDzSBAztmpvZMilWCjBOhGTcFDgWHOpjkr
pQ5yoEEulQXq5vbcI6WRdkDDiM1rt9YTv3Yo3pA4ZAO9bTvlVzE8GVyjkdFrr+x+Na0CH96oC1YU
3X1dFTFztPy+6Ogxx+zjXGvotQcRRRX30VTPp97svzcm/TH17dlNjaNM0yBP+DWx+2e9cN6IkUs2
0RJwvSpS1DlST+7EkAZISpztuI5ck6JzSfn5iOIEZmxrR/NzDfxo2hQWuvheFqPJbKKHVVJeqg6m
VZ9kZKL41Rt1OIOEnZlW9q6TvmRZJ49d0V30vt8NVv9UtOSY99VLP6dBD9ZElWI7itKTUStMXTgP
UzIqlqfmwZmLc9PQW2BbxqylD2kuf5G5DwjlvpY4z7pm37aVhPdXNwOmN0gwG+Ta0GOL1RZ/nmXl
4mmJd5XqtxYofBKP7rMRveWW9Qzi4bsGbkbNm7058AdvmqKyz4Ewo2OIh2ZQ8KDNy8HWOg/5sbDw
CenmfTsoujOV9E1hHionDQarPGdapfueRGlsJD8aQY+Qj2iafk2Vceyd1rddcUajdDC1pWJJ3Pmd
1kU8G2FSSZRmzUOXql2Wp1fSmkOL9yfuFWdtnFBQngNTm/ez6plRzseqRvAau3VQEM4qV7is9KqC
DRL8dl1V7/suBnr2bL9IRw/rbn6udMfx8645Nz25njXrOTaRfuXOG4ANX7gJfkKgAlIwHSXucGuW
oFyc4isD7HzK1fxUF/va9B4a4QQGdZ+caroXZX3fDJqv1+TamizGneFe9UAvNpyTYRqKZULtNDlc
xcJ+pqKDjQVwiXScUC9VoHs8NEonIoNzNXjj3nWlx3JuB5Vobwpuht3Mo9EoTo1ZhJls/IV72i3I
UZ+LU5oXe6U5Afr5jnSso8yofVI29+CODIaOh5k13itHHI1e3MgU4HPtFKg5u7G0/GhAXFuCzJQx
h81o7i01HkH74VdOsU8Jh5UDJc8o1Y6aTRa4nB90Pt8M+tAyQ9d6v3djjAos8/SJuPI0kuCP4a2f
+U/HhX311GFyhydACZwVGXejWc6sTpvLjGqvT0xOmOHFMQNFs89bdLLpOLkYSJ9mTIOZlB5TNbg/
dC9ndWLdttZ8i56CK7gsEewzepCcN03DYwFroaaJU9XJb5lmX9mm44Mc4Nj25JwMyndMeJ8EwLxJ
351QTL41M29P0CBvN/O+JNYL6fpDzo3vZpcERub9rFEpP7miPmpN9b0u2hEeOnlzm+on98oZHFHW
qxJewOsKINj4HYK/E3u6IXF7EoukOe5w3dAE3YC5xBe6UCcYqlDZW5xBP069fTPQ/L4xlvPVs0vX
VcdYAXsfPKlZgQ7c0djFI/mu85KVHfjzKrEHGdOb1GdWkAzFw/y1tYfnpKRB0tVRq5qnlCYHjasb
roo3x+1KVvf2WcRyN1N9x2l1mGQR0a7/2UpSBKikS98Z64OaxY+cwwGIyYG3yU+joZGnsovnqLu2
7fZWi0mvtqx/TjZFW4zTXGyZRrjCIIO6TyYawQkIUMa6d+LkZGcT0p2afU97tSu04g3spX6aJoFL
5leH8+9TVaAxF43T7XwaJiizuJBh7BpPlXJ+oGEu9tGSxZBBCgzVV36D0CEbp4MFB3ayVWA25AHo
JYEJr4tnmN7Sc79HRNM5GEXOZli1gt6RRJwmOb9oeBJ52aBRvDnN3bRvehmVjR42qH7U1nwC/PBt
POZhVqholuQ7mKjAJoT7KV3QgMEwKLw5fQImiwkED92az6llo84APjC9/pkVZuRo9qmResEoYjhz
ArFdSuQtclw5y+1WC6k5Aqu5ieZmDGdN3+XVcIwbefCS2Dfy5NswkMgw3QeZins7wYxdw6+7sh98
q6e7ns5X48SvWm5f0dphNaIjapYN07Xxxe3kmdQqGnpy25lo8LKrB9cbCl/V9KTZ8zXgGkIx5w9x
zwPDxaVky+tVeyvpAbBGn3Ju3iYYRWV1DqOcGONh1h026nKHZv5AlHPGuq6GCarOUuv8Qto4TxoM
c7OfUqSJrG6K0DkX1LO6LjMSlApS4JA7Cd2D0AITnVbEZXE3a+O3ypUR0YgPNo2btncA+Oe9EySt
GcE5GsaP0aaHMgbDPMn2o1sevCaDCIM5xGsOM0DCfTK597pr7Go7uR1L/aUChr9POL/39O5dk6Du
xEHVISX8pCXwZFIVGd4YZKNxcCDPztgBQ5EA/YWn91ljXMiUfc8WUuvcDcjY3LeiuOvLOLCzDtZq
POJdzX7bFBhMhTqsYvrUtN2vAexwdclrVskJTgmIMkgXybr2hU0F66jrnbN2iaPonUbkvS3So6CI
sLOis5mWJtc9ce95kXxLMsg6ijRsGpubocXbNwvEQy5yiJkHiBxZxGMUp8NV75k5s8bqSmnDZa51
v451jC7F/NWMAVLcp2FGph8xn3fgzGZe+zjAaCM7rcXM6JJnYk2vlcbvDI2fkIBjNe9/8YRcwOPm
W6S4qkx6V879Q8nbnUVgCPqOPlla9mRm8XepzFAmdO8l+RMAMiBBujexuKrgB0AtZbWeMtK2Tz3I
cRo9v8sknqg1PIAGARdR3Leq3AOTBPHhgE7okjwmg/OedCZhlT4cCBE/Oqu5ZCrGJIWJjgvAmL/o
IFihEqzRVt2elO4dR7rQ3EKnmL2NoIHPr4YWX0v4jWzWy52FoZY51Y6xV+ycaQDjLTB2s+TabJt7
V3NOUvG3oZ/DQTWhgJrSTfItxeu38+SKTCCItDRwxxjPmT0eNB1cv31DfHOomBjhfnhIhI8J1GSH
xiTN8+fRCeI+PaBJqcrhYHRq12TNbSurSA3DbhJIoBbWe2EL6CIXKqNxkQ2LLejvDIwuHWJtXg4q
4BIWr9RcWIaqu+ZJfAZj746KcZ/F3QBlS4CskEbgQQ+L2IjQ/HCDuxe+U+c4A616TAUMKDGOtWdd
leX8zpFuKtA0SLxBMCvNHxM85XLu7puK/nRM+QAW4cjTykeuZYe6pVe0FDtEqcFidt2RBqTSWDJJ
X+/KXS4QdEwdgK6QIWrbMK6ckCgRpMO8ozWc4EG3w7TonmsjHnzXRBWmBLzNmIauJW5nANKX9vCQ
udm3WieBodMrO+mZGaO1m+ZHBzOb+aRVbCxzJhsRGDy7LUx4QN4knt3ZtplJy3siMCBg93oo+Xgf
J4MGJGitY5j5vGQtCRtB7qZqwDVZHMTN5jcrzh/toXuZKGfL5GQBOvUlx9A38xNRyl9827ytL62c
hV8W2Q1F1Feq7FV68a0w1C4HRzKwM2qIACDLRP3YyBRwefZ1mmp3pZGfYxNKRGkldtRE6FmPjLKL
nAFBjR3bL6Oyr6c8fZvsKmN1U16Nmjx1MAaA2AJagiejxPCCcskJ41j5kB5mWPduCEcQHBqwP710
QYpjHYCAEzVx9W0wJ4Cfl/G+U85xLnQwRJZv42DBlZwPPMtwgNM07etmihLRPpqde8pbfhXP452y
e+23uk+LfEcSkIIgMqrSSmejoIjIiQcfFTD0smtYJs0jyKx3cztEWoksvM2vqCR3pTR/AV8tdID0
rGnoGbEhhyANNFyQ+pLqueytYzz0e+7aL6rJLH9I1dFpkm+Eyn2CRLhvTzUg4sE47OggzpUi86tW
3ddyFExze8GyKQ+mGDbPSjnIWLwkmKAEmTM4P3g/G7tWDYemdPDFDhgO0vfGcnegcCzhMXsuS8TE
GRjo9ssPIXBdLZ5da0i9gkLLz5DyYLGdn7Nyjtysu23y+J071imbyTOQgl/LwjsDM+Mho6nGrNK+
BgnN/eTG92BHCnukELscbRip+5A4PGGuqZ+cstzXuL0xwUNOF3b0HLZW5DC+eXs/18NO0/VrrQcT
IbKJ4F3rd0tOjBQuMgnI5oJyK1oCXQXdxjvzOjPBELG48KmJeLbmt3DM7lPXDsoy+553xR6v9dBP
5Lo17AMttF1ri3eXx3fIo/4Cw+1l+faGl4/IG4VZ/jrVxp0Q/TejlzdZ0aOR2D5oSFzGuX6HAjFu
fUh3U68znnjh5KWRnI19OaYN613tqrS8GzQhvzRDN8GDKc+8c8I0s8/UFSmzhGSd0V1SW/7qERVT
IAZOwnqh3vxguQigavPW6R1wUJjHBP1RkMMHxx0PPJ52se51LJ+pjHonObSxx7q5fATHSkj1Ourd
6qJlyu8qcms4xVlxJGIdo33EONo1ma0jGGejlBCMOs+Or2XxldlNx5i6V4gzdgY3Bz+fq4veZKEo
ehFgcOVKq91pJxpiAQwLCckyk7cWuqrsskemytgjG3pCA3TmY7I7rGb7WczdT12vvuVi8v8fad+1
ZDeuLPtFjCAJ0L3SLdve64UhtSR67/n1N9H7xDQb4l64W/M4oZiuBbBQKFRlZZZ5dtNUtx3KLeq0
UNtA0QXzz2HmBlGxC1EgPIySYUtN7PWkBvQS6Uylvs6DXvtUwRvbxBVY6i+DNEdYx3Cbl/odlMV+
hHN3kvrJtPVp8esp27e5/LBIxW0TTl5gtgcUdXxpbs8GEEeQ1/02W/rJXFQvaDLPbBXkz32xy/vB
yaCz6ijVsAvksbenZgxtiSyveUpGqDSCXZ5K2aHWK8tJK/qoBdO1OSFXJmEl2ynkIcy6ep7NHGlI
5QzKhPnyMr7Gbjl1mQIDbig7HXkHjcZTk+EVmqaHSNFPPR7JNsWRS5PQH3sE1ziGmpui5EcUPF+W
YoZgLIGIRynJkKzToAYI4tRM/90nmGlVoxs8tO+atsHTfXyp6rxCfCJvk4QEXzd2pg5xljg5yoF6
v9TzsZjU9yaPfwczye2lrnq77apveowy1QI8aEZQqjCf9AZBUGumWyirP2pSf11FxRVQe2fQbP0q
+siyqQ5tdcM6TJmGEnGl4EpMd0NLf0xLBspc6TGbRl9RccRRRPfxiIamIObA8UzwrQQoniGzK/Ah
4wRHEJ4dnySl2UcLPdV5dIznct80wXe5Br10rJ6mZXqaotFp4cdeGqnIkvTurOrRVVTg9AXFIx4R
75YS3M9yvJ9m+Z0o017Pm13afRuwSxgVQiMGgkZQrr1WzSSxJ306m3j3QDjcSSByWKd4jZnmYdJb
8NPUbxZ7temVF1MwLvSomaE4EWnDecb5hNj8r1RpQ78atHtVKyH2J1NHqoifKphv1mhny137oCKJ
HQ2AlaQGRS3dUZXBdGIqXfVq5MXITgTI1G10zyc2jGsEo7MQUkzcoGFZX5VeWO510zGza1WJUJ70
W9W73JvcbuH9AxDjFTGmVI8yJQWUYplfMnLTyfuxFyFSWMvxj/7nCvTFZstXvW1rrkGFtmAmypzK
O7NpXOTK91ZlHYcagU4qPUvC0AhIR5w0kn0S5h4uhyd2VC+vlQGw/vgdq9Yo167Mx6LIcoJpnGru
nKh+Q+3CSi1nmH5IpUPJt8vWtlFHK3Pcl7SUBmwtGTqx2g2qjphnQnxRD/m5fkSK6rQnImgzb4Ml
Vwa5Lr4cKyiOFNjn8LkD3L7dBW6xt65QsnQwPeUKlrcJ5VtZ4/r5ZplGQ1gCH0aWDmWxaZcp1WuO
Zy+dfg2laaeq2toFGopRUSW20pg7wQ9gbfNLn5PD28XtFAcBcjbA4fUj5JduSifHZC45ln71JALf
M9+4ZIwD3bVmoIJlD6vVOi/priX6IljNNi7nH6ACP2mct1IzNgUM9EfGb4ts2MWjHnPGoPJyZyhe
64KTv40N/fyA/Kixms9Z0HfwT0ZJEDxHfvViOOUhhAJTDIRJ+iAcBBZ8MX7gOAeGJ0+TjwEGxnIF
vhbZ6cCZxHS9lcQWgWpEB4IfPO7bGQDmGP2S1kO27aB/D3LbZfcfPi+Rh5ibLoI5P10jFvR+Vc5F
oIyKm7kEGiIuskeNGKgNj/dpTd+btnXa2XC1tvTSuoYgzHgfLWQP9Xm0WYPIkZoKTQz8n6g2nKNU
csG4eCpRNzQBaVBjo7SVWlmcBY96O8uHnymeJFrLOo/pb5A1Pcetei2jq1Usix0ZypGayXFW4hbg
iBBEJ3i/SKoT5aoH7oJvMXo+0dj+qPvkkNRkL+EWhuR8dgwy3UvyaEc61YMSHt6ANMEDYj7SEg/y
UJrtuTXPWpA4ybLcxtKyi3qUqqcuGe2wTN4X3IWM8TKsMeOdKHsZ6vWjUuwr07yGjPRbg3KbTtFJ
lGOkZYt0rBvFCeLmGXhoJ+hRRUjxmEum5GpQQWtP89Guu8pXreBqtCBXT0VQyc27DyIlULiGThNG
C77eS7UG9gDC3JEmOYDPph9HKGnEtej+23R7k1CYgboCZP6+2okjHcJW4Yfbyw4bKUyfdHdyGO0x
HtCPgkAissbcdHXbll2L0YwJTt+9WjfsFtDfgvPoT8+dM78Ib4FNaxYxQPpOqGwQ7hboA6UYQxWu
23qzByYB37iHtI3HAN3kVhFc4GTzzllZ40J+WgaTWUyw1uX0viIoj9DoqogtYitL6SKBvSp67U2f
8gMrx1hjcsoL+RQTbY9XBQYfVXQCAZdpe/qGOfcTQCf3KhrptqHHN7rSPBoURNuDcRhS8xeh0mHJ
q980LPygAma4bd1mEbFGbgYNRH2A02QDYYPbvznMKJnCGcyX6rzH3BOkogxBoN+8WVYmuE1rVa2P
Usz2ogNxVw5vFAEHJK92pYpmkLYyHkWWZQRAxcS0Mx9vsyAOW4NB/OiO/rY+eGCYHi9IQz+EZP6C
POCLOc7TlUpGEtkin1sKaPAo1jmj2SlLl/999PiLGT5MGGOuySrge42xV5azMfwck/sebMuXD+7G
Z/pihsveMkkLMSwOM2M8OrRClTe8VyWXxoXAH7Yw218scT4nRZZqjA3g8CnJoIKoL9+mOvF11FIt
zbTDKb4NWsXuguwGbiMwLlol54wgkRowd4dYODfos5uvJRixGrX25CkR7KfQG7n7GCPPaJbEH2GX
gfATH6Nqw4/uZDjmDcs45EAAcWWOwOWI633lxYa1JTVQQ0Tkjawb3IWyicJD9uNfeYnJ4VlB6SfJ
ugJCmgxP+8ryl+J6Cq4bEXHBVnL4ZS0s7q9ukRDTnprJBiTpLqIgbQmPzT47sWwU1X+/v0Fddf83
K6OyCfEhDULu3C2pj2ReDA1wcXnsfE17bftTMKAJoGQix2C//c/v9GmJixto6YK4KoNjjI76nwGs
k3zQbya8k2I/FyT2207xaYz9+2ojs9GM9ZZgXi4AHCh9lKDYU4Q/L2/dx8DYpRVxsUMLpYrircko
YtL7xceYvBu4qNeApYGcAuCcQYoI9Xp9Pzzj9etkkJK9FeGBRQvlokpg1UsfAFeFAm6ErsN5zr+V
zcPlhYpscNGjp1NfFHSBVxogbc8qCBM0+0IWweE3aPZxFcsGoM0KgON/SBYHUZ+RnuIi64/mnewN
N7UTuc1LuYvBdIEsds8IeCIv20mCOYD/cu7+sfwRu1fuolZkzCkFBlpCghM8oR0/xecudtEF64Fm
TFI3K3YdnvfxgU6nmQgO4UY6sl74BxfRyjywSEVllTj2ZQLEXWdmV0sQCRj4RTa40KIUpRXoaDG7
iXRMpMdS+nHZSUR/nwskBnSDDIWpHRbhqdKuuuz58t/felZ+2ST2A1abVDeJMpvMwOATPwehULpf
9upBOZo+6h6iGU7RcrgAYsWVZBQRAkg9PYUA8Vm5iMxqi2FKkRXMSSgKplE1/uIyCgAuRh1Op+4Y
uz8bVDurfgd6s59/s3UrS9z11dVFI0mo1mMcg6mst07pmIcazMIFWBOEw2mbgX5ljfO0IoDs87Bg
eGfM3OoApT4vx0NzPxx7V/e7p78RLkPcWBnkXE+ttVInaEW60zvwJCgawzkMb/bpQ35eHExsevGD
aJUsjfkj9q9sct4IjHyBNhZssoEPJqfXg20v90VuyML3JTOcG0YBei0hG4RSOrz//V67Lc3Caat9
CzTLZS/ZjPKrFXG32ZjrUmgSzOwoANi31tlEBznu/uZeXhnhrqt20TFmkGPblFDedVXrN1l7ojUV
BXRW3L60b9yV1WCGPNMJHimyFH5TrXI3BeZR7rL3IIeGRgjchzz9qKsGcEbRAJ66mWwrlFgGkJqY
o+e+2TKHuq5LKO5Le/nYPsvHIbbRzXWrBww5eZCbdXMX6dwB0zYnDXNQql0fMrCyZ44l2AbRL+E+
qUrDHPV8TB1KKkpIYNWZ1BEYfQpIQyYguNyOZqqi6pYMBQSdF4gDx01U5jp7r4FLn82YB4fwXB8w
N+OLlG63xvYUeWWLW1c30w4sqB+HL7k1f1UP+XOHYQeEttqxrmMH4BBA3e1uV/xCzyH2RdOcm6cS
q5QplPCgd8q9caDShDIhQcm/m8lJMhavkOIz66DMY3dAYBCczE1zBN00HTo9qsFvbaVNpgTsCRgS
0KKzIdGwjyHRZzeA3cVj6bVh5v1FKFgZ5PbXMmrwJwBF6QbGq0W+d/mLUt7/OxNcIKjapQdnENKR
LLxO+6tIvrH6x8smtl1ytQw+CBiKtKg1DmJ2niEMotgAH1+PoD2QT8IiO7tj/gg4K1ucSyyY11Eq
1tFrvfZZdSo/8VH2tnvX+E2hTCDMlTcvWYqkipq6YUCSEb9nlQ0tUVaPI6BusDd6TNVNMaDqxmYO
G+h0GqIMYvNy+DTH6wDiX9QpncniDu+G7bP6Jl439+GZXempDzTi2+Vvx67PP7ZzZY/LWNJRDWYK
6mYwYmBSRPsZyu+XDWzXKVYWuCwlpJlCkg45d+v1z/9hA2m8wQvsEAHDckUxa/uJsbLHHGj1wczJ
xBbm2EH1Do05JkbAiLkwogEkOfij2Ay9iItjO2Ve2eSSFCMLe6qNsCkfs5/9DsSBDsQyYnvGDSS5
6cvlLRV9M+7eQ0DOZmnGU7S0MCfIgHlJJQhM20W01Yq4yLTQOYmaHgPbjYprswNAon0zmxEIkvus
9PL4FFs/KpGmA4sTl5yRi1Uo61fDApS1W4cPiXUVWueYRLYyvc+pZsciCdHtsEU1osom417iKVTk
oYk1CzBwPHQwgOliMmxProE89dQXYdjaPteftrgQSaIF0tMNbEUHfQdY7U6/HW/TXeszRrVq156s
x3l32U02BJSQrq/Wx4WuAYOCpUpw8mqi78cpumWw4aQ2bq0xcoay3Mta9F4s5Eop81da1e4cNPfW
WCh22xeP06geEyN+Fvyozfj9+aN43hU9z61mMrERM/XNXe5hdijdQXGree7f/9MqXQrnss1tt/pn
7/kh+SCYogqDMSAh7ORbbeq8Kjauq3B+ipfFNzrgNUndCw7Q9hn9tMlFvXFQ9Wlg37uQJztrG4y0
WPblZYlMcIFuMbKsthSY0DHkl5bnXv397wxwUU2hUh+YZQXJqAIzdf1P/S+U95iHmoamm0Ac4Qh+
jdWWauZ6pgJAbO3j63Cv7BGmHQo+CMZeLOaB2I5qoIpCB8C0VItn1ICqQ6M2GeyZV9UBXNPXxlV9
YFzToiLQBrM6VrayxO3dsjSNHKHR63ZtZWPo+gCE/a2iWw6g0HuLxq/WqL1SqXjpwvHO6AHPCh97
gAe7MnzJhXp92xfU6udwG61EytyUAbIY6yG5ZSTR2GYb05+scyVOmjaD3coad3lkVm6kEgV0JZof
ws60Z+NqGO4uO6fIBndXRIBdAvmJGcBC/653V0BLJoAIXLaxecJW6+CC9oAhvrkKsWtZ8JSlj1r+
fvnvb+dGKwNchJaD1oRGEzZqBv/bcmb0HQO4Ls330Pn/4T/fXI8B+mlTByubKnPJXtTmrTpMIcgz
ipM0nfPJ/5v1rAxwUQ8TQA0dFhhAcn7U7AaawcMLuZ+Ok5e72Z2oJr9dyF7Z40JgGsxhFRp4n8q7
2YE4NzAnjFr7GLjv2swky4C1tlXb7Ozsl4gGa9MBV7a5Ex4CENMslQQnH09x/x5owL4CT395R0VG
2L+vktl0mVSJGIDJJGUGfoUBo0XaSUmL/b8zwx3YjgQL6OPw3RiEIDMBtyXnTsQAtZ2Zr3aMO7Id
0pG8meDtnaugiZP4waEHRx9a6OwjxTf5D1FdZjvFW5nkTnAwTEmnN3CQXM+dRnrDIHub+O14qi0M
ywKj3SmYLX1TxsPlDd0+2SvD3MnWydgVWY+1GpE9O+bROEletac32o4dBbGAsWilfGcF/DKmVrGj
EIGB5kPDNnjEAOY1zsZexBfG3OGPPP1zcR+/ZeWVmEGXQKTI6iSNJ9HDQCq/ScH5EgriCdukS3a4
cFJIxUTLCioAyvwQJSeguDCChgHxySGgLglBiKLMIhHC7atytTgupvTU6uqEfbnOx1Cd2+5Cb07w
dGwP2REDPC8CR2Fr+HONlg6KbMNCRsIdimLK4lmaBiQKH9KYsRc+sWolE4LS70WQwe1w8mmMOw6h
PES9ShiB6vDdxNCw+V3JBHCwTRMmURifEvSUZS5ikSIKrS6Bb/TW6Bqj+ZhEYPqes7+JWCszXMQi
kY5ZRKhvuppxCKV93+xzUbNw+wyvbHCfRtcw0lTMWEpS3fUA/OGhtPhd5RnVcyBhWnRHMTjZ3GE+
NphF3G+bV/XKNvelik5PJ63EGz+xLGhhKi96J0IkiL4UF6LaKgJHdMIqaUPvTFnwAJGX3WSISG63
VwJvUDXVAPKKO08FJjrxFGIPPnmPgaJQvhecoM1oZH4a4C5iJTHkRNKQpbF+5Wx9dN2G/Xxj3E0e
uVscxg7WvwSWe9muaF2co9PKqLOkQedjtrykui7p7vLf347oq3VxLt4VdTJoHdyPCeMU/rCPnsEY
8SEpJD1etiVaC+fpFUaaYwutPRC9YxDpps4EPfHtoLpaC+fO0ZL2/RDDgLqbXMbaGRyKExhpdiXa
FrUAqCRyCM6xpVlRaDWi7tEkmDKbHJCwOXn6LaWCGLT9yEMHwDQ1WdFkXo23aIx6zlRcFfqdWuwo
KCLuEBRc+t6iQQKkeXIcH2JfVJJmH+OPG2NllbsVx1pKF4u9SsIcxInkTTX2HVQQKhAlZCLU93YN
aWWMO73jTMMKbBHoaPvxNYa6/PSOocx19HsDWz7nbuQZb6IV/hd3+dxY5q+rBKPKhyUFdB81OWfx
GZOy9oIxUocxKWNy5nDZ+f/LQfu0xp3kCXiHwUzxVmevMFahLvYEAJj0/6MCsX3QPk1xZ3pWMnUi
Gs60BlCv3Kg7c44FZ207rH+a4M5ypOr/55TQWTuqMTlYUFeTB1EOKDLDnei5JGPVFdg0zdhJ4LyJ
QYogiXQoREa4k2xk+dyZJfAU/QKSNtfqnjRRSiT4IryMB+buwZsdIG+OpRdafYfyhX3Zvbaj0T/f
Q+Me3ZkSRaBWw02upepD3ltOWdFf6ZCeMDT/cNmUIDLwWroGsK1BwvqXTbskbhvL0IPFsKhJA8xO
QMYylHaXDQq+D8+W3waSEUJ5BQX7+TGMUnsGVUg0CjZw+5X/GYM0LhqUAQQDLRk3beMWBwOvG+mG
eskDJm0xTJzZnZOi8fwM5pV/G2o1tv5VHDLyzMRoO9aXZSCM1A59Bfa76pbk38tcUM9SmC9fCOsa
FxqiTg5KCRxMblba1rvhT6fcA6OCu9wFN+YZDJds6MBw5zswQO+Fgw6iL8lFDXOIC7wN0AccHXT4
wV3mguoSU75sjqO9YQNTDabscsFNvXn4wKGgUrAdYsCCP995qjUqQ4+YRej3cnseq0wAzdjO4j9t
8A/joZ6GNoNmMVY2emxhJhSvUP20diDVdLKdKshHt9GqK4PcgZ9BgTJiGn8BgT3I2L1h3wJdmTqt
r7+lEJsHFVryg9oK2LzVHyD6yTzJrRNnEnU9ti/R1e/g8gSoOnVqECA7gUAR6AV9KAM67Wt91kAI
HLqa4BbdDHMra1yiAOmFKhwDxB4FSl9xOt2A8sZVrWQ/FI3AlHBlXEAgYQLikY+RhQiD5FFYe0op
eXlEkecN9fVszNeZAnww/luP+9RJQSHSV5bAebfTv9WSueggG2Ay6vOPh0ewU8410H5QODsQJlcE
cQR3PtFrvRVEw82DujLKhQlaBeMAhni8dgZyKqsFfJ/gKZt/Xg7s2wdTZ5gbyJMYH8OAq8BXVRAO
imvcimn0YI5HSRMN02y5C9CYBurQKEdoH6d2ZSC19JwUWgw1ieRsoeBIVTB/6LdJJZo72cxgAfzE
SkCjrqk8hmgBBwA40LCUeUfvAuR3oWd56TFyg7OyY1ksSL0KWwQJ2Fzfp1U+rcgtg2azBeXPRDu3
WFStPcXJoZAET5Atb1gtjk8ugrHUptHEGadyeCjH0etL86qTRKo4m0CwtR0ulhDVrEuJlULo1fRK
IOqy4MGB6n6CfoUEcTAbhL53IJmzSz+6S55EMXUzRV/b56IL5hs1kNUA9Fb+ZqOuZI/ZTWoXdviW
HIXvgS3nXxvjwktApE6tJngMq1NPH0E89MC7OqNSHTrdVehaoqqjyCQXSqK+XyxzgMkSzPhgp5qf
//fzvF4SFzUG0B3n1ML3U0EnUTT0ECrU+XcmuAwCvEO0SoDYcwfzvSzedF1AOLCV3K6XwD04JH1e
wCSHLUryt8nyW2h+zP4SeLX6LxfCJSUUfH8BBPYYRYW5V2NzH4IC6fJeCdbCgyBaKbEoOLBkV5qT
1xjTaIkG3k4pvlUxhQk+Y0FKstl5We0dj4AACY02Q+iJpQLGa+WXu8KwRwXX1OSVvnWQ7/V7Kqpg
biZea6NczIggEaPlH+JWDj0ubuqBQPhH7IDYGth70FCJqgZ/bqpOVUAGoDFCUXjmE70ChKr9aOnU
7RDPTanwJFDP6a/gvLfLUTh+9+eJhfqGTBSiQ8/EhF7Y16eBXiNKaBCfQpAoDqyitZyaH6kD0upH
1rwdX0Qx8M8b5atBLirNdWSFdQ+DZtc4ffuNNhIo0m96Ggv8/8875ashLhaB6prE8wxD/fQNBLw2
6UxXFxWfNxR3mRVdM5D7Yw/5Sb90lIFjQyRy0aR1iD89VDeQAzmANCG0La91VT9+7a6SO+ug3idP
f+Mra+ucb461MVuzIqFWF6XHQe7P2gKiN708Z6GKsSMQDl0+8Bspq0GARkdXBBSYMmA5X93FasNI
aayCuNoD02iqQR5nk2/gvDsmR1BR5SJ7f7rnV3uct4yJOQJ5AhLV1oOKFuzljo58p3eTPTSEHGKL
BvP/9JqvBjmvAQNXanVaoQFkdZ7NM9wShHXfL++iaFH8LdZDsSvvYWMw93myy83/WfwPawDM18SU
C470h8+uktIaGLgIH091VbCS9dBFkLxOKcF0VSCCiO7LjcT0qzXOB1tl6IJFx90yH5PbypeuyXV+
FQUO6Ouu2byQiS6nTe/BlHd5F4WGOV8caKMYRZVB2RAa0BgbOpqGh/muHcviVDt8UO3CycHLIhg0
3/x6q93lXLKVa3UZZ5gdsrMJSQM6BYKViSxwPqiTsrDAkA0fRL1wDrqraqwEwVFkgnNBqodLLYPL
1C315tDp3X7qRv/y9/nzHvvqF+zfV17YGkk3SaDycuVc81QQ6RdjCR7zULlPpT62R1lYotw8uxgn
Af7MUizKY9yHQdbmsCEqmKSPXfSm9kfwHV1e1J+3Fxb1aYLHtZsZWMg/nB3P19fAqD3aKs9pUh4L
cHJeNiVYDS8KqaZ5V8ZKDPV0uXZaInlDD15X8r/TbX1dEXd85TxM2iUD7/ESTK6GunQuWacsHI+z
XjnlEoDvV7u/vLJN51ttIndwrRokdwFbWZi9EwLlAtFsEfvNX2uQbE0EKrQWbmZotX11PciSjMUg
IQCCY5o9lSN/6X3D+c/wQVLbIiQ7y9kv2eNy+tqo9boxRurqwTlA3JvAtQm5oaL/rstnOdX/5vCu
lsdl9gbp+25A6u0mQwodHcUZC11weNmfuLAiPrOP5yRLzWUB+9NB88ne8sgOj669CE++GSM+V8In
9JCN6KCxVWpgNr+Nxh3kwK3grct/9dXrZZfbPkz/eITOefmcLKgOQRHXlZVHowNW6ncAfsfLNrZj
w6cNzq2lsR0WkEchGUsmKBhUN0kbnkeoLRay+fOyqe08bLVx7IitgivorBfNTBbq4mZgBYz2ybwt
9uXZfGecGaJ5d9HusX9fWTPrbmiKEld8o+hOKw9oxSx+m7YCp9soj3w5tzrb4ZUdAHtNRZdhh9xM
GM5TTtZ1Z+eH6CSLp45Fa+JiBAjSE7B1t3iHgOXJlT1ECYDcwRHrvKEWewIxqC/Svd+Oe58OwoUJ
XZuGKhnYW2uB4pBkXQdJL7g0NkRNv24hFxv6mpByMVWWMEN0E3NsyXvtSE6wr56tJ4i8oJqLEY2T
qPEiOMg8L55k5nI15rjsY+00tY+Z+qRBj5b+LkdRcrTRYPqyQp4QL44WlWQxpBOSorzJtQo7WftK
rR4miNCBbB4tJ7MC77/lVON4JY29l7eTr4K7VjXeRqDwyqC/XzSLkWL7ktItgjCwUaX4+gO5WBPN
8himBD9wPubf62uyr35AIqc7KsdoX94ohRP6meBGEIRrHpzUWHTutR4mx3a8rqQutIsM/bVKPoZl
ac/9YZoRJyIwuV+OQwKPNrgw1IRaRIoByYMy9G86VP00cxRc5ht9qK/byQWfXk/AdhHAxnxEy9QG
SR8u8F/qbXeqd+kVRJVcNkiPKYun8ia4ZlNx8kkIzhLc8AYXmXrgNxcrgX8D7uCApc/BvM9yin8R
8DFiCpCJU4KbGsQBfoofaPzLbeZiFcDGNGmY9aS4otIR2nf/7jNygSks8KYvmftk3QswYJLowSu6
rgwuKkFZBNKLLRaAHh4Ce+rpYLX3JmDa2Lw3wNqX17PRav/iMzxVRo9R+6hqYM966A7yU+T3T0x+
mEFv0EB5U9+JJ5/UyJ+FHWiBo/D1IJrl8QykNk4iVNTk7FRKP63sEJsZOOshfiESqRfcYiYXayyM
Y1lZCHNp8pMSryyuUiI4gIIzbnJpzQJQokwsmDCkyS3BadUWjXf5e4lMcGFEz4HZN5h/07b30EI7
SnkpqLmINoqLIgldimFh8i5xFNnpcJfMd1Eg8juRES5K6G3UgFodr+oC+qTTj8VEevZyeas2urVf
XZuLBbIEYs6sxEJaj/ggxgKyu65tI7SDx8YbXdWefs1oyr9dNityay5C5BNNeok92foR2q4LlPAM
DUp4iTcpM2QSlm+9KgsQDyKn4GMG7pXAshCUZPmqm3+0jWAnBX+ff8qToms0lTkdBtwgw9TuE30Q
JbTs+P35jDJkzNujP6zyg4G11Q2wUlOMy7J3aL4r9iaIJtioXuiKirPbC/o0xnlf2AWTnksoK+Za
4kgWDdFZIk+X/YB5F78gA8ddx5Kg1sw/2EIcTKPqoObWRE8llD3SRIa6kj9qC6QuXy/b2kpq1ra4
2JaRUm2KGOUc+aj52Q3k9nxW9RVNX2259toMF9+UhMzdkE54vBfPZnCdT2/68FhqrU2zm958vLwm
9g0u7R/7hqsXDpiHZt0ET4hLysdOdbI+2KsNtFUga3nZ0GZ1dL0sLuClTVnnbQ0FGQq2KAbYURmi
fAcmoFf1RvYZWzWUsUZhxX7L5dd2OS9MiiZfshwvU2mPWcBDvQOo8la+qc9sPrySBMvcirhra1w0
jMNxAb0yGiDF9JDTBwOJtiYM68K95KJfDPEHLZLw1aAb+2BJQO2RZgc5QajNECd4nnt6N0J5ACjF
+ihLnUt0SAmOs+SYQOuYUrDPlCx3L3/gD1DiJVfi4uOcdUXbsSfXKLW3mIKACGzxhAd0CJBGc8Tn
h3XtBqqlfjnmR93qTyApfWh6SNGm8ilN0CmNFIhALtCd7LW91ck3ZEyg4VIyvUDkL6NTFPnvzJIh
7pjkd4k6PhBN2mlQcZKgsKwWIZ4b8q6hiANZaJzNvDgaaXXsOuJOFjA3VnAtKfNjFwbfSgJVIMmy
pYjspGxyIS+1M8h4oyYQWNWhoENS8jMK20cduqwRBvkFfrKZga4chX+gak0yq5WFq7nDax/gRDfy
kQ9eqT4ax24pgFQJvJJ/ouYqUGT9DGPx7GrqPsYTRZSViUywY7gKJFKUG3LD1jMuR6vR7UF/gTy6
YNe2bpT1pnGhERUtoqc6XKxqH630roMM8mUn3ixXrC1w8TBTE0mPWB9CecgOw6OyZ2WY1GFECt7k
qW7qhj5gfr6ozSdaGRcdVdAltBD4RVI7684Uk3ugx/6lE3CBUJan0mglLK0g3hzvxg5qrYJqj8gJ
uOgHUbNMB5xJAwz/+7L8KLLjnAiy/w34A+jCP298g4t9TWTkVsbaXezppvmFO2EElIIYnR2d4kq/
v+wRgguSfynqYy4ROceSUlTiaLqPl2o/mveS8nDZzmatEYRrDLYHQkXC6wBoi9RaQ66pGLfSXokb
Hpd7KIEB8iAme9p2tn9MEfnrWSVTkuQ61FyhqBLjiTZBg0/EwPVfPtOnDQ6tOxpA+WRmTbAcxYeY
JbSIzsP/6UQYtwnoWX4KNnDb+T4tchGolOUwLiDX5FavbEQek10vxtNwQkJYu8k1fH7P+r6yIzDL
NuvPa+/TLBeT2iCWVOh2ss4ElG7vcucdMncHVDUFz48Nkg3m+J+GuNAUSlBeilgXnTE2aqdun2EM
n/rJUTTnJdpILhZBVDeQiJky93htUbvSd+nwS7BrIhtcMDLIIBXzgJYRGy6Ur2IPCq+TgaF1JgLQ
7CoHwh7QwlwEAWr7ufC5h1yAippBTsIEcBGAWOyy/Nk2TjDKnomKjwp58suLFB0zLlL1eZxZioQe
D12OpLylsyA0iUIG4TKuSm6Ndozh8f+pYmH6D4ktC4OhLxpYE6yFciEDkn2DnBI8HEP5qBhvUCYW
nCORAS5eyMgDB4CFCNofxCHpZAdQ7Lr8PTYL4asTRLkIoUGBEoU4nKD5GOxqsJfl0JGRvrEXcONE
XuCIlCcEXs6Tk9N0kKqhQU+HhqFX4JXaRtet1IkiA/vdF0IQ5SIDPBhirzOSB80ePeiNOphvOYAk
c1d4474VpBGbtcz1LnLhYUwzukAHnV3As6cCgVi45BQ9oABuG7BY7bod+NB9cT1BtJtczMj6EVUN
E4Z16LtFp1ly279LYP6JD5SLDy3S/yQE+BvMNEezPuvKL1WEt91OKD5NcFGBzHMzUQ0m1OVKA3K0
vWnInSUdLvu66DhxoQH6g0a3SLBiWZgnlbQz1UQDkQITPBS/H9ox72WYKLPbnpyjTpDpif4+FxGm
0hzJNLFvQSBJhO543AohW+xvXDg5/GRfG9OkjuoKrxYHb8CzsocmKLw42kdHKojWAu/lZ/risZBK
BYNurgboYAyR8z0pn/7VR+cH+qRAz5qQoRfS4oem7mJhM1e0XdzRB7gz1oYIa2jwaB2vyQ9GERo+
as/RUUSgKbip+bE9pTWLpRuwFrn83WSPFf2WjrdK/12xRANdog/Dnfk0MpZSMZHh91Q6tVGxH5f6
UCmD4IITLYg793WspErcYe8qo4EWcmsPximcfi6FF2aiJbHTfcmtudOfytNkRQzQacrht3lMzmaU
+iWgscVs/RiW5Ro9FGjEaoKLSLBEHqQj94qR6jm+WZ5Up7SsbqxhPFtV5/SL5HZNLHqtC0IpX/wF
SZQilRXsJd2LCgng5BSDFbBdlr/5dCBdUWVQ6ek6z0cA9QiSqDoS4kqpHUKk1yAgd9B58PTZfNYz
EYabecIfX29ljktThgpPzbxs4Cla81iUgaOlEYTsqT+REaKixJ7TzvuLyLEyyT1iaFNM4Zi1qA2A
0aNAKYr+DfrSoBooAjUImhGDO2Vab2alrMAl1cUz2l9N9qtBppo8SKVgnmXzOK8McefM7APZ7PDF
MO97kwdgLqe2SQRcANsF2JUR7oCRxFS6dkA6LN/NzozhV/AzO4mLvOQwYEYxrmwZQh8idNqmv39a
5bvIEAWc9Rr9AdeKz9F4nei9EwxH8Hzbl71BsIV8z7iO5zYsW7wr5uZHV+1J1dlE1P/cvN1Xa+Gc
3OxmzegwIPn/SPuu5bh1rtknYhUzwVvmmdEoy5J8w3LYZs6ZT38a+s72jCBq8G+7fOmqWQKx0FhY
oduZSZBUV4t5d3kNm1h09vuMR3drWM5CjG81kzVos+YJY9I2xK4fiqbxRH7XOc8eXe9Z/hPTuIWW
mAj1s1+6DxK2H1DRcczVGjEri/7vNBAhxkk6dHHxyNx5u0X//8wySaaiTjo0eyYKtDcMBBirYKlS
6//dB2Wib0gyl+AMS9DhB4VItYqcqAta/TZGV66o17vLxniezqCFschqFpa4LJspccvB2IN0475U
yW0h8t5oGzOYyKuceQoDGGK1aCmRYWsEL/iwWJLXoalnPGCwygu9AVJqSCBFGPEA4wMaNNo/Khmd
2WewZBHrVkjLBu+pCMppkTXLvpzySG05TsIWl2lPNRKPWKTce6ZaW0ZjhSqv04xnhInYpUGHjHCH
lUDo246m49RWVpZ5l12Dc9BMBjj0TBEjbcbtGGVTaRmr+k3J0isokV+3eIXkROJhPQepWHJbMcvA
2a3i07VAeRlYvx7C1KJErwZkOKwCFYHhL8+0yaBJinQI2iaxyCZqHQH4iyjVkcz7y59yY1jsneub
DHRkSzS3XYYNQ1/eL/EXHbejSRHKFwwu/h/oFsJ1ttqUNC9yWo93n/H8hYGUMRMx5j9ilUkRWQv6
rvrGykfn8iLp8fkQTZ2Ol8lASZfIs6Tr2L50FwVK0AeTFwet/7drYVAkV7VWE+gBK5qrcfiiRTbU
Wf7uXjYZpGijLO40mZ4vOfP1EVVWlSbK0LDOMXQZflWRyfZlJT7YQP1Cb2oHCRE7MiGV2WeQHF44
x+uyD6gsd26miUsiivhulf5cV6EjzVamSpy7a2M90KCUTYyeyQjiWT4UMYFoW40SrzOIN7OBvpfm
uMqHZpjdy762lWE8N8TOyqKqk860uOMkXwY3CsCY+yjfkJ/mkUpVTUELipRHjkmKd4x/vzPJgC7W
nMSqDBqidBf/lKzG7g+Th+4GjJzVtsbJn2+Vdd5Zo3/NWbABQTGwHQ8ERYi79JZyn0Q+eaA98Rhy
ck1H4tjb8I535pgorklLGYqfCOYjSFcriqXPB/EPJFQNUzdkxMkqlBkk9mkyRKQT+1lGlrZVRist
O4/UZWcVmBAEDXLA2S/6J7/fLyJKigm1b0KUjy1Y6TDmclE3dL+UBKpKjW/aU4P6pehVTrxfDGvm
JNI+fsT3FhmYXRNJH7qylx2lC6ooEMlu4WmYfjxgRAI3Kc4WWrBM481tztxiyMdciURZcYq1cdMG
SrSiYScFho0Jj7z243VMTal0Jl2B5hz7ODFBbIQwPoFg+HxH+r02cB4OG287GJAlTVKxQRigZi6M
WBJJAzZvOrEwOoM9gPm6Q6/uCCdPbM0PceMnDm9eYXNVZ0aZ6wN0oWE51oPsCJCfkp/19TvH7Tac
AEPSKqF0LRqmpZmTlFZxn0YE0wadm12jYcjLbM0tjukzpE7saYc29aeVpxC4ZZOO1ZmqCq8QWdg1
iixWohGz6K0WhD1UR4TSQoMA50RxrLCYGy9KFSYrWJF0UbCkpHla8sEBp/GXy1+Q7gBzbrGG34t5
K8aduXis9hgQnQFFyTxYehKoTQGq5NaC3GeLSrPCmerdOlHn5higrcpVm2LQMjghYqNc/i6X30ZD
tEdB48RHG5BO3i2M8YzZnARJmWEJci25BcFI33QHT36d9+k18bKH8r8/eN4bpGfh7EuaSaSJaySg
j5IUnkJyu5xbr8Sj5PKGbfuFpitweeScWFgfTc3MpxCwLolpoJHBBmPyMcp5w488M8zJlZIpm2fI
Szl12tnicKMnhZ3xsmc8I0zkh0anRQ/7EWuJfal5VrK9vCx/973Y7JLagJ1qNeg5yhI7hAq1OHfW
gEbay9uyhXSm+HtbWPwmfYg8cQ4Nv7g6LumTzivhbZ/T0+8zB0fJ5Q7Nbmj5K6PQhuDRKB67ubYm
+UvaPs28JxRvNczhkZPErMXckNHvqT/oivGiJzzNKJ4J5rjUStPWo4njokuPZvgSVbu/2xDqe2fH
kdQySfMoVJy4JFbZtKDM4+35Jxhz2hQmBGkH5HKyBhgjHHS/33XH2TJsyTd8BfyHfH5JznEhzBWu
FRmwuk4UJ6uvpe46znaGyCmD80wwx75oiQDJhRr9TfmVNqZWh+Zb85/LO8OzwZx6pSyIAGEKZJlz
N1RvlxE1G86txjHB5oXA946RgAbd0ZBsWuTIrvKvgzHYl9dB/86PV+fv3WeZA9QkjYyVYDtUX99D
HsjtPCiG7ofgspmN5k16sZzsMEe/jJdGLJElf6vmFvdRQDshBIiC1Yf+F0jLv+yp+svAI73heTeb
IVrkojS0Es9L2hFBlRPNa/HnaE8ObTHX7/Hqu7xQ6r6XvieDCGWLJiazAyI0deiACdBapX25/CDT
oZq4TTM8D6H/fwYP6Sgn/TrDWLXY5U51G3QZqT9zRI2hpfkLBnzAYsp5r/MWyMCFNs+TotbUpv6S
VD/W0CdhD3GF/cDtZqE+celbMlCRNBOYDMNQRnZvfGNQn4M2gIYT3uulzxNd5n1LBjSMtdYGVcK6
okxywzkYROGIXlfOcdvIQrw/BwxuzGJoaoICM+vD0FoN9gqJvcgV7OqHLoFsr71OubUpziH4kDNK
O8WY9SxCq2cMyaDJVwVLftW+zvaCYyAHxiuP5OLyx/yQOZJquTDrGTtHhqcwAnMhqAR5g6I8Gwyi
FKnYZKMIG2C6tOfJk9rEjnnSHtuh/r+wpYpMDGFUOWTtJmzXjCrDUjpCdtXJYGyIvl+GjY2Zg3O/
UEUGNyKthCp8i9VQTRQJuubqK9jIMK7c+qZjPF62dhn0VVawJC8ncQC5JW1XbXedPwaK/38RGOf6
HYMVpjm0oUQPcP1iPFDqicou7DmyJL/aSW7v82gsL2MT8hjv8TBOxDVPOtjL54eRHFVlsSfxeZSf
45rTTkG343NoUkUGLTotFIrQgCVZvsuUH/X6cnmHeL/PwIQG7Yi4or+vQ3Ma2f/h9fLvb1TW3vkb
+zIPu2YpY3pC9a+L3wNdZVcktgj67dCZbtdfcdA5yhFzCI+ggQh4hb3ts2uKaNgQTQ0VvvcbpY+k
NyCOiNE2M4jGnd7tipTj458g7ckG43zjLJqpQS/H3kkfxS+o+0JqLvH1Kyp32s+4Gv+7PBr9pieL
jPuZlRmTusBzs+13QvJY5Fex8nx533gfjvG7ulVCcKnQhABkeQikeI5lw2nS2HQ9SdaQEkSO7QPL
YxrncVWVleII4+xkPXrV2p6TQNkGhjMb9G84C1xKJZKRCYrRLTFYtEUjBg/bV82nAiKyNQW6y1N7
2fxuZwYZhzOHRAnnGlszp1/D+ipCU3lIeNnJzXjlzAjjcWkMGcAi0hEauXVl0XCa7PT4jU9eDfjN
Bdtn+Mwe42+hkAvYI7QupzvIUBg/VHBNRG5hl8gTRZiABTodqheqIEKJ7Hlp0c1kLEoYvx2F8UX0
oaDfWEZoLfs0PCudyO0P4Y4Sgpr+iKpkiBCba5X+6gfkPbPKIGNuYOAnpa+ipcu8gkx43Xe7KE39
vKmtLJJvMyn3cwJ6kSx310i3ClFzVa3w18HcVxrZVX16O2fEleNJ40R320cHgmaqoiAVzfJu6/ps
tPqQYnIirD1R+zZrvF6BN1z+uPzfJtjO3h552xWlEPSyEOlXUq7uMOJdEfVRUJvzl7QwjopUOyFo
a5ZF51xKm8HQ6dO/+ePZqRUFKZVRokHEJe3z4spMOwtZwnz8y3PEclLGWZfK/QQEovrzKvTnw9fQ
0y3Bh7Ejb6Jme89+e7HMhJE9yL7McoE/KaafSpll5L11GbN5n42JIavWiOpkrlQnF76ZsWZp8WOe
P6cVT3+Zh6oyg6p1otZAblwOw165Ga8GH4QzQbSj+os9Zih4L0HeuhhMnbqlTc2YPmW00Z3IQehT
X1gD7hz8xiwN7tUzv2NwVUs1YUwMrAvaQfvOp0OfVJtQxBXOG/DfjsPPbDGYKkhCHeYZbHUa2N6R
MICxTENtiTZahDYvEqc/9/E4n7yPwdBlzcI+omF/hAn/yrgtK0hnY1RI+TIPIscPtyOis7Ux0Bkv
RO6HHGub7NFZvijOGqCh5BoSPTsds2pqYfHETjguwk4zhtpgZoUCi0WjWNGIi2FcLSI9KLyAcoPq
5J2PKEypfWwgnTWasETb38vbEqPBo2U+US0XOchtYpc+r4TG2TuFQY4R9GmKQmOKbvoaEacwf5WD
FXUvXcwJ1nlfkQEQTa6qotbhJErzMuVBOYNPSjyGvOw8L55QGPyYJuRlU5X6PgiUR9DqgUELGUHh
S/EyOP/LJpmOeqjt0K4OPFGq7QgNGmAEFSH5Azn2HMeklQYYH9KgHNxQ+KoS7zIQb4xHUSc52WB2
LK6SRslp7ND+WOz+Cop1kKkxrtveEjEhleyyW9qYQQzLyb5fNk2P1sdzfrLMbOEK8dhlkjDIMAt3
w3Al14YlTIe22ct142nND4H8yQP1bKnMXhplN8mGhM7TqbrNIeZK1KfLK/oEKU9LYuBfBotfOZtv
GV3J03FLEwUzorpFUxbT4b/PnLzfOuYOmBHpSt2CnH6Iwr/0tUeBovs1L4+jzvlw25nqsy/H3ABR
GUWpkIMVkfacjjcJWFPtNkJNpHffFG4C/boL8hcU4f67gMr7NTKXQaslC62NoD2esoZYcr5aBQkM
mTf8ynNG5h7IzZAoLT3ndFq58zN/wqwyv+2O5yEfChjE1AY5QVm+cyUvtrVDZaNN7anZoRfa46kK
c/CDLWSMs6T0eoRtS/r7cgKhrvIa8yJTzodj+1sL0qVQ89bpPDlkrvaZv+7pkPd/15V65wdszWJN
NHEsC+xPXLyKyj4pvrfo80tTHgnt9lPq9wlmO1lHfC2St6CqkdpAn+8aqrAk7pTyqs5+puPrZbzY
vsROxhi4yCOticYZj4c0BINL96DXuauHj8345bKd7Xj+ZIcFimgBxw+ooJxa+VJVg9WgseWyhU9i
jZMJBiFqaLLETYN0+jhY5DhijgVN6akHRtjGUfxxL3o69OQCnltwzxODDxn0d9OFZk3UY/eLsigU
fvysfcWsjjM98x7a29HNaZEMSHSRJLRTiUUaMVp2+i+j+G0iTyIkVNqac5VcProa29JKhmpa1gmm
avWHWR4N5UWuXi7vGc8EEx62JRpOQmoiDb+J+u06rVYe/7xs45P317+fDHmR91mtSNOjtCneaqmK
px3WQ+bTFCoVYy597VbwOPYuwxGYFd/bC3WpGeoU/tA6+U72Fzu9za5BN4q6aiZYyjF8ADq59ZOB
3kXeXXX5mEEI+L1tbYISTKHhg4ZZ64Sd6Zk97y32STx6+p4MZBi9ma0dFM8d5WH1MDfjJvsV5Lju
4qBP3FF3mM2GmPJwqF869LfyeFx5LsMCSSdpZKUrnMujJO6z0F9rTqqV/sTnUaHG1ivScaoLScUC
Qcu1T4X4FtSxdmMqQbf8uuwrPEsMdKgIP0MtwWJi/ZeI0KVKrwbF1VRefor30RjUiAplXSoTdqY8
sqYYkiVfuVMDHNdjSxdFObRzRZtujPYo9uBW8y9/q23kO6XYGKzIQmPqULRCXgO0ZkUKwse58kA2
ZJNmDpqGR5//Cayf7DGwMaRtO1QZXiVUrVMC3ZiS2r31v9pfepQ49/AnaduTOQY15nKCOGiF5ck+
Zf9Jvbyz1Z/xzY/I16APWj9pu3Bx/qgiLJ2sMngh5shVV80Amo3V74Zdo7gTT5xy2/dOJhi4WNvF
GDTSwfc0TzNKa54DceK8Dni+wYDC0hVGuYTFGygoaMnMoNpUBpHmkeXHZS98o235CA6n5dA/5Szb
GocqiSf6glORMzH15p+qmB6axMS8p3GH0aAArXNIgmv2ZOZ+ImbXOslepnIKxqL3RhFsLQUEdYTo
mMjSY9W0wdoWrpL0+6KY/SSCnFwHgfOK2OYQPYmFuu+F1WtBDycrcWSjb/Kftv2nkyDNm+rSL13s
HqIldvtETK26HK+7KrvKZ5N3+LYP92nVDFAJ2jBkMyaVHQEimdqdxCPL+SQJdjLAIFRc6uYSSnhk
0URRdMgxGFweVKvZdTeR97P1Lu/iBgM9jeV/m2Pn7pusUyd8KmpuygK01yF9iVTDYOeH+MvgUH5X
wccXtUMXpDq8FC3vsLNj+KHelGtCR21bb31ZECJ032JkPUJH/hl17uD013LQBetPzqophlzwXVZC
Qy6IJBeQkX57YYLt66DdR1dUAHjYZU5pi6192SDHa3QG09IinrNGgL01u1/Lwzo/Xv79T1LQp22k
f8DZYWxXscToLgzIfujr9hpIhlUHtLQmBn3qXLbGWw0DZAZZWrUUEEfO8vIL5Ml3A7iX/s4Eg2ON
rBVJ28ItiVFfrUTxxpo33McrVekMgCX1DOdXsYzw2O4w3XeIdoJPyZx4bR/bcfBpcxjMCFV0AAl0
Jv5/7SyFD95Q1Ip4Zj6J7092GOgYlTjMJgMLql9EcNJ0OEgQ1kZTtkVeZHAK6JwyOeeyMZhRv0gJ
9bYr6ClaX8vCS8vbof2a1DdaeH/ZGzYN4bEPdWIReR92rGYhVabmtAW4noSbQlSsziB2lE+P6ZA9
6Yn+7bK5Tf8+M8fsV2EM1WBESJzr/bd5RfJV4DQAb0a7ZwaYjRKFsq5FTYIBMoHt1LAiI/e04gfO
lX95KZsxx8kSWxKNKinWixIR/Jh7g/Br1A8SSvGXbWznG86MMAHpnAl51Uzw72lf73S7+pod5dcO
FVHJbq36a3RTHXhvL45HsFVRHd1oyQKWcrCjQRZLv+7ByVtrt5r5YAycKdPN03u2Oga7NcTybdPg
VKW7fpfsE0ShEhoHuFfh5p10Zod65RmES0UTVmGMKop81y2o7Q0++hVQIiIP2l6zsz+YoMbNf2aP
QfFqNqVxHhYo+Ohuun6f6iDj9TjxvI9BcVlu1YTQFqel+DWn9wVRIWLIyxJuHCYFIkCmiMqMrhus
nIliyOLSjHgvkPLQYYA60axhka2UN33Js0Nd8mx/VAMd9Y0JPyDd96r6PgylLY0348RrCd9An3fr
YdBHGDrVbNJRcgwRA1xXlfj98nHdXAe+lGpA6V1E6Pd+HWUfl1KVqhJQ+0ZQdmP6XOpXAm+0aatM
8bYh/5ph3DmS42wWC0lyptZaPRVNP/3Vv73EGBHL7fwaRV13+M7jP9iCo3eWGcdOU6M0lT6mpVbJ
M73cySqbkvwuUAqvbdMZ0bHKy+5v3b3vjDKuHosdJNOGRYLRxTW8BCT1baC5urWijzR64NWTN/Dv
nTnGGds5h3SGXqIIBOKluN8NQoH6tWhPa2YrReRcdhnu6hifJI2YpOmiSI5+R1MA2iH1dGe9w5SC
PT8tweJz7NHIgYnP3y2PuSCNpGzbpRQlhLMtgJDsqBxIa/FF+zYP2+/DILOp3WyZtExOsLCoQdFa
dueO112zgYFnS8GBe3/c0MXV5yNGkR2FHPvEbccf6sJ59L8Vvj//XDKb2M302qzUaEHtojDuTEW+
q9dwZ6bDvjG0n+L0Oobx01w2kzWrzdGQdBSw529GqDvVqrpqariJQp7zfA2mLvbaTqkt8MujjBk7
YT7sU5K4TYMBr6Ft3TZGw3crNwjIVTsMM9esKxu9rI/QWNyJBjhR8+aB4w00wXRpeQxi6eJcT5Bd
kiDDUHzpd9Ih8eUb2m+lYf6LV1fYhg/MIBAwJmtEY5+kZZsrTW5WsiNJVvaF9thAcmmyTbv9tdwo
ewShvnoNuYk/WeSZWfoRzq6XITRyBVQxtOiZXUtOcZccza+SHdmild5JHG6EDfYWohDMtkpgLzB1
k2UMHw2pLLMWTAINWthadL4jyxAQ6O+EjvBNuNZc46uyh1z7LizRaxDf8VQYt5KK538A23kzTjFY
ZyV85fBp9ZBU9EChTB+sklvelWhkuvx1N++803LZ7psqwlBQFOVovCeLpY17KFq6CmhdeA+VzcMO
8XkNY/IKFFsZWK76UsqSZgVOZs8Z+SJmmO+7u7yUjXAUH+5kgoHiqugEXZiAJ0u2YqTbGc1DE+ON
j8Fedza8Xue4yvanO9ljoHiWywzC8LAXzw/Z+lIUWaAOh5QUweV1bSLx73UpLBKPS2FOhYlDTpCG
6m5Vg/PdLm+NwuJwVdVmV4FG0CGr3Zn/zJlvKpxPdXlrFBaG11DJJ1UHbz0tv3d+G/RuDJEf3kuB
txIGDoUsE6dZp0jRX83LfZ7vTZkDubyVMMGbhC0nWg5KiX87MDLMw6Qu7xW3lbY6c2aFHfQJF1Mc
+3h+IzRBj05yl9lGhtFAyrj/B/o6FPP+9WSwtL9H2LQOSYgRHFwjaOeXksrJ26uUJ6q9HSqdWWEg
QEhjUWx0QEBaWb0j24h8b0JHf1TovPL9/6HhnHdwGECYDXVd9TTFIyt09X3tgQZOsFEGN59oaVcO
yLXwyhtG3Cp9vvuWDCo0pdondQmjQlBeiX6G2u5jFoAZxF9uGp84A4iyoqP8YPjD4/+hc4ezZrbE
1q2lVIsqom06Ndvdl17lq6kF8Vs7vadBfl7ZPDGPT26s3+7z5stnF3ReDQnpQjxoOrf7ptsQ7AS5
qjV40KlDSEB4KeOtQoBCqByhpMuQydMpDJzZ05e5pf2wtM9L8tYdHXzCaBptLB79xAFf0o63q5tf
9cwic0CWqaoVJQKwGMK+Lm+llJMv3P6EZwaYs1EDV8xxQNRR0eZl0KG4fSDWlmpFt/Qb8lrnN4Hy
zBxzMvooRYEcs56QMr+tzbtUHa114PGdfbIoPNkNXQSLkcLAcTiRcQpjPDfpZCTVA02dPpB8WvrP
j3/Q1gCnOBljgLkY1CKJCBWuTHcqlElmzi28eduf/T7jdKk85ggLcbAk9ZdUSbbQ3SvaIxodOAHZ
9tac1sG4WgoFmdVQEFWMKPlrXyXFa8fHywEFbymMs8mlIhU5zdfUglckd2FyLZrfJ42THdzOc5x9
McbJtEid0lTDjmDK6EqdqNS3FX3Vd7UbHSV/cjCEoiB7h5Il77jyviGDwXJU95GYIYRucyFIpT5Y
Fsw2ER5H0vZb4bRCVr8jJWnTlTFuNHKMr0bIi9OB8PZ5dXQ0leHN4NDTKwajKzp05IFXZeDsI8ug
rYSLRKoe+zhr4DzTjoTcRPkVN+ThmWHeX0kiN3ICOiOnzm+qCInXPLb66J9e5xGs8zyGVfbAtE1R
qQ1Iwkav3hme+X0OTCSLop3sYS8xCQe1awuKQ5zolOMurNJHlEjmWHdIGYkdBBcO7ShYZldzzvX2
FfL7XLODs1GmC+Mo4pJshZte9cp5d/lQ00P7IRVw5osMbrRyOnUdNLCcWRFssLiF/bEwv+nDPpq+
XLZEz+1HS4aso90f7WPseyFX+2iURjQHD+DsMtr+ITTlH5kW3harbK35YLXJz8sWt7/dySLjgfVQ
KOGI7A1eWuj6J8uNoPLQavvznUwwd1WfdX0nAhgdubqNjMcYgyfiQagzK6s5F8m2t50s0cWeRS9l
L+aaoBnIYsuyFaX2IOuWXjuXvxhvOfSPODNSZ2Oy4EIEV4+R2lOO4bj6uq88dZ0trv7tNj6cFsR4
HhJCtawlCMdCATSIR7m3qypIxG+XV8TzAebS0sS6H5QYIUuoXVeoS/Pm6nnbwtxWaSWiMThG3K5I
07NqJLs5RRArmfh2lxey+YLEoMy/x4e5nEjVCGumYP9TPTq0k+BkrXnUJ/VoTNVubqvA0EerFQgH
Hz4B19922ZdBLxkDxINxWU02yLhdZde5/VVnYfrjNbM7b2wx+5u7C7cdmfNh2ddBRzQSjzXWW0L9
Z3DAJGRVqERd/qgcH3wLRc/8HXXjAfHsgDaSovOnuvWbOXxS9eJLI/EUej4Ja08fkoGKvJ7mol90
lImOHehoaWYQjSt7yc5dPoUlx1ve3kJnC5N0zAMZDdxSfZugFFwJOjr8DgmeGQYv1hrk2KRFyJnF
00tcpIGa4fkorY4xPDST6cWhaS+EN2S4nVE+nYW3Jqjz1TXNXGC2i841ijZqYBZNk7uJnX5bcN9n
N+o1X/BKpvtz4f56OyhnRiGh2ExEeXuWvBm1o33k507hd5gpU+6N++mVvl3r+wyUpNqjGMT/GLwu
nq32LjxXTk7EwA1SE3GRGwjz5WOPulhs36ReG4S3utO64Kz1fgmv3Pw9b5Pp/58tvBgMk0wyEED1
x11xF31Fh6FLHAOqOW+0WpnX+6VffC8OyitPfoV3ath+C12rUSUz8RroEdvRPqy0t+Rd53RXlBMq
nTjhFtceU11qjGaskxKwk/2abyjFVgT5NvANUXVHfuZxez91MPWaoIMlhs58WykUuqkxUZumE5jZ
IXFnTNS9qrctRs8iO/w+fI+fIk/ZXYa9bVA/mWUbjcapaCHQjtYI+sTuX5Jrqv+9Pgu2+aQ/znby
2F+3IOvhCoBvxoBndpmvq0pFh800kTEEJ2Td7Xp9sML0qigKq8uukvbh8jo3L/8zc0wAuGRqFVch
AsBxiS0Fqxm5M9bbj7kzGwysi0INtUQJlRAqnjn54LizV8zXxXbuzUHnrbbugZTjMHuFk+5Dm9tv
ylsj/f+z0zlXAui005Dezy36ARLrpnjSrlUrv0ady5qeeb6zeS+frZeBfDNso7gJAYNyuhfNqwWy
rn9UITkzwUSGWakUogjyCUdYwJg2PwrlHjVUqFf8wfCCQs4MscGh0iGj0bZo/DdvFkxdTn1AOk6O
jrc/DGKvVVTHEBgHa3rZO0ax3hRKwTGxGcWcLYMBEXFGwzj4M/BGNI/rdIuBaLvtPQkjQZeP0ye+
rkqKpskYJlaY79WWaRWWIcCYalvWj6gvuGMgBclTYo+ozDSeAUJHCx3yXg6Cfe0nKR3OXyBuXcIQ
/fr3L2C+ZrdovTLOGa1vxFfyXrZxJXgyaHDoudOg8pPY7WI1VyuKK/U/vMzJdnnlzDzzpXN1UhKp
An6FR+LXSJKbdrSrdhp6XHm2Np9iJ1NskmioVIgJTBoSh6tuRwsEaX420XUUBlnIKeRte+jvb8rm
gyZUbsaRoKmsW/eVdGVmOcdvtuO1s7UwOExKqevVtUNFZU/87j5z++cenJX0HqfdPOQ+viPuZU+h
O/EhWjszycByFLX1qsy0RVgp9soUujPRMSBiPoNC8ACRVsfM0Yiv8Aa8ttr/ASmnj8nAcduJiRZh
aBJNh5MruqUHrsy+s0F66q6uvc8cc7LiffNMu+J5+cttHDjZZqC516qZkAwuYwhPRHkgEUjEE29d
K+/yt90Oks4WyQA0OnmVTo/f4u/6SvKyQ7TXryBNY08PSLb9UUh2Zo1BHTGXcsVUMWKm+t03Wg+g
fDDi8EYPFEM6iWOPd/AYiDFzYZGaFLePpLRWl3+vImKZw2gRVIkMHhkz7+wxgAKSD31caOqSSEFO
KT44VwNnMSx7VBeP1ZqNiA66JH6R5NSSdJRRVZCUDfHqEd4cCGc5GhPfGfO4zmmBC2Ls90v4U+UR
o2yXSU++wGrEymHWDwllRunc/DEJvhoWjVwb29fB51HsTPQuW70Npj/cP7w+Us7xYkVjpUXplLnB
tyTFz0F9bhPdrvESbHkp3+1C5dkiGQwhkI4d9RRFfEpIEf9Yg0qw+tg2fFqJnZ5TW7MW0/m7M60x
4NFWdVoWmMR6e4mUTrIXbEyO7egsc2iLHLfk+QkDIE2UVdBgBUrqEwgBbDPh/D7votYYzFgqXZDD
FVF574joGOis+TsmEfFmTLz/riWMLoiz3WLwgphNri4LMoxL+VPFh8tTRzB/Xd6dbdczkN5VTV3T
2LYOTdanpSUEtwqoa5Ra9ob6qcyxNowPX7a0vTMnS8zOELUrx7WD7yXlz6kQrNn4k6qJfjLA7Awy
Rsu09HhgE5UK0q1WKe30gTtCsR0onswwuyJMkjSoNdy592jD64wCsrGnY3e8lhveB2MQfNA60EPU
SOt14dWMDg3eG/aToPv3StgEbLPIYiT1eKRQGSsg6wPN+MwWbdEIr94yMJCMae3lEIGZxLj9M9Q7
mWcgPUxGbcomlAQKDfll2UWTitXEfj5y6r4UXz4GbCc7TIworSkmrQgGUJpwtDMZ+WXkuYXF2F/2
b54ZJi4c1Rb89x3qXdH8VZcPifRFmzgr2b5zTyuhHnP2Im+GrgBBngZA6DNLjX6G6MAypiDr96vI
S2B/ksk5GWNgu46LZDYS9BfId/LolCh/pl4fNKm1vM73nSP4KjjG0f11qHkNthxMYpOwRp+pCzGR
CFjKyUfo+aLpY9CLml0a8cPlTdvuATuBBpt7NfpUKNFq9v9J/V9TJ9yJu9U29goAPf4n/zsQfKMV
O9tBo0eDb91iosMsYk/qIhTbGs4NxfNDBjaqphhaqUTgZ86YXk2tVgoIjxmH44gfcqckEUhTI/Ug
1Ak0auJAKwdb0kAXIh+jZeWcrO0E+WmT3oDs7Kut2B9zoX1z0k14TG87yN+NgXoL/ZpddKz88dCD
GXd1MYvuxcfGi12ki//7HCDu4t+ngZ1iW0JSGAYdGskjDKagX6iUrFx8qifeEALv0zIwIjWCaWYj
HgkZSe0WeqCZ0tsi5K3b+sfEq5xzrhiW5jM2V0UgJqKler2uxW8zj47nk/f56bMxIEL6tcPUOHaO
1vYoF72CYWeM2lCiocyJnNoRHF4ecTv1bUiiaKiQVSAG8wnlesnlrIUSXn4VJbbqoj0EnIov8Xc8
u0Krtetjd5B+1n7ocsCE3lgfbpozwww+t7patYRWNDt3dsYb+nYl1uJUnuA0zxxbm8f8zBbzZasM
mi4SZCjRzCTaxxw0lWMwRkiR0UnO5uEucmQOsGxj5ZlJJoKrtVSgRXwa+koYE1OC3CvsNugcNNA5
SWxxWaroRl36nvSsnJ37LBZVmcg4dO0L1dlECOzKr1STJL+nY5a8zA7vkzKR3ZhpplBO6NKa1l0t
PQnZPuXpvW2bUFXI86kqtCiZmKeDEk8DhmlcNz2IFOMvhRFbOY92nWeECXhaRRcnYUTAU1cCxMnB
BaMMt3M+7C674CZ4QEzz37UwxyxBLXGFPhK6lKIFNECK/h0MH+5lG9sJoTMjzJHCyCKZRQh6viWG
6VDiHBguFW6pvIRfveItiX7ZM4fT02lVUgGHSrNGx7RoqcW8bw8l1Dr3s0u1XQve2Pf2g/Jshcyp
QiVJSToMCaJ6P6IlESN0ryq4L4vb1udJJ/EcgzlPbS2McdPibjHCI8YurTIPmpoHTNS7Ph7ak1sw
pyhT1GkMNbhF49JCMobM8U9/NPwGO8aDiLd795I1JtoJ00gVE6jBORjW21MKIkglBfARW91FbnLU
QEyyvImfFE571F4xDLZynp2fXDe/F8xmwuK811Oxp0RV4EJWPAxoHbr7HEwly+3cAv7H+yq2Qrcw
rMtng7ObbEoMdFKqmRmAq6obD0LbecP/I+27luPWmW6fiFXMBG+ZJmhGo2zJNyyHbeac+fRnQf4/
Dw3RxD7eNy5XqYo9ABqrGx1W90JpdaZ0vy3nDxpqEMPE4FxRZ9+JNXpxOpmmRuRdeRhuKedLdKoO
3QW8/Pa2rFXXH3f6f6JYfFT9We8ERMLabpeUX5rsElbfayHkiKE6+FFrrmIYhAwbWRtMCZas8YME
vI6jJYMM1lRUu/cnt86zQ0IiZ3tp69hylcnA5UjqqgBtFViJu+5AjMaLpYiDyO8nsbUuBi1DUfeF
uULEKD1onmQVO92RjpRYhlc9sa5718UwQNmpsVbofodWWfPcY3gIgqYJx91YD08sdIEFxh4kBCVB
Siw/tSdiT2CsSA+U/kVA6QQqxFJbt+iM9+qke3TiG68nYT0kvPgBDFwaDXpnshEXTLpIj5LXH5Ij
4iN72gxBnmgu0nymtRT1Tg2s7JEX/vmDu3XdYwZI23pKaYWK5BTdF03ZV+Qx7C9695yVsxVqN4Z/
K6O6oS1TWy6dRuJ1tfCOmEHWUOhLYc5Q4jDIuyrUT/ogW2TKve1bwQMX9imZBb3QxS3AhVZcRfsK
LOGtRefqlDvejnJW9OEZqYP9BBw4mNwyVIesmo6F2Hj+UHMGcfMOjn0rilmjwyKAAydq2/2ggeq/
zEF7Up1yUd6jAdxtBcMqyHCIzMYr42knF2VkacH0fXtvOYjz/qxeeDMZGr9yocDrrle+6wTTrfPa
3ZbA21EGb+Q4LmvMLkHWWhvA7Krso4bYmDPMgWueGPr3xUKmsOxyKaCJM7KL5eegO0o86hh6lz8g
p4n4tykTcMaz81YkDMgkkYyYUxUdCsNr5FOAiStFddRBzbe9afTifBSFbUFwHaNd2JCT7o+REBd4
E8sRZmWV4jGc5htfy97CGs3kg/9kynkKtoix4Wzjqj6YV8EMoPQqiCG0WQfDkLkv42Movm4vbP0u
LwQwkJHVcuonAWgTac1ZcQxcrbZplJBaICQvtqVxVsMCB6Ktqdpro+JoYOAbTN+tpuxhW8Tq68Ok
xCuSrECNCaN4fi2lYVTAZv9sGGvs/sZwR5s2jAUeL8S0GnFdSmMMnpG0UjtqiFv0XvJAS2DyTxEK
IgVbfeyc9AEjdOFvSYeZN2uIu0zG0CHClBgDiDxxbgMcduTBPRVdUQjSeM1XXth/FR6Xy2TUUM7C
IclG5PhVzAhGlc2N7hife1f3JkzXEPa8PjzutjJaGYzN2LYlWhnJ5yG1SgwAHZ3oRtoLdm/Fg5O+
iE7mmAf55m+6vxcLZUnrUxnECQVIS9BffBlzoP1ZM1+2NXQNGZciGH9Z7evR7FsRF6BOrUwZLGG8
TMrzthCqdyxgLYUw3jKhvWsSRkU5c33OwNwVPuWKZ2BCybaYtQu9FMM4yGXYEFHKAE+prO2VMEEZ
J48dh7dd9CcsDElVEUNtZcTGR0W/G/rEyszpJPmVu72S1Tw7RhQrKJAUiaGxCX0BpUBgXAUQ9t7k
YlbqjnwXHig1DvpA0S+PZxppOLu3vrSrSGZpaRhPalvM2L38oo+2Fp/TaL+9rDUbuVwV/QmL3Uua
MUGvEIqtIlWzYx+84PE5EI5T+pqMHLdwXReuq2GgMIjTWJUHXB3RV2zShu7YmbxDonfjo1pfZTCo
N6SyJEYhZdfaKXgsZffjvj0WaNk2Y4tX6k4xbUsWg3mBaQymmiLNbvax25eDnfaZlWfWkN1o4qXB
ZPHto+LtH4N5FTF1tUX5sJOld2pziANOSuYPoPpr81gyWnXUm3FQcUDqeXwtakv5Rocv+gfpNk+t
9EY7igfE6NApztvJ9bslyTK67TUd8V9maXo71AkaUKiTQY1VZcf1p96qFKSAiIXXmJ1XViR/2d5P
+tEP53cVykJ5NMb1MNJuvOkIVqM93HpU7bfcF8rqsS3EMHBe+Uk6SCpqC8XgXi7P43DYXsa67V0I
YKC8zIsml8yJWnrJ8ytUOMUOGJPwlv5JEh5OO95cstXCRXpWhiaBaEVnK2byLENRTouYDmUoob7F
sMMoNAy3IAdyoNWauldd0Njy1u2592AVFReymXuXZ5MRjz7OzVAPkZBZYmj1Y/AXfvVygYxGyiD1
GmJKXjB0hhUlosU9t3W9+LWF7G0LAinugxClLVnxkIJRvePA7WoYdbEElkmrCPVmVlHZAl7Q3iGp
lTvjTfRA+bSC5/eqa5DjDN9M1InRvnEltlASwtnFdS9UljUk7QzDVFi2wwrZs2mSehnB98mmldf5
JbMj9Mfg+XDDZeClmv7hRi+k0S1fGLNGnpsMgyH/V5XWnNv9eE+90Prs29Enzr3jSWNMJ+aLy8Go
wcNWd6PzXlOege0XUImho+g2qrmd6zyBjAHtlClFtxd8tqq2yDH3AtdwhecaNDMZUq68+uDVa7bY
TMaUBkNv1L4Jc1OYrjCh7x8EfZxwIFc9mKucZEaa5AbuAOVBw4xYEDdmoD4XPZTePXKtDG//mDvt
9xggl1PAp2EpqowY+exhUqxHA1PcLAZ1bf+sjKCW+10ZEynwE0X8BZHxo4SRYI/BbgR3Tf1JuqXz
wqjjSGarR3mDeYcBi/GZl/9cR+pfx/ixkV6p4MqW4B0YjiNNRf0Q3eI+dER4evfVa/ZUW8jZexgS
WyK9zL3/q+6lrJkE5FKY/cpi0NTrtVnRficdiTDNS9xkFz/+XD0dPiO5WLiDYFlgbV/OdeW9yqWq
sECCuJKSkoZqnASVTI3p0onOPa+GhSeEedxUZdWNSoBau15/VqC3KPTltdivFluYiw1kIE0VwCE8
Tnjoyrv4SXYRSrWn0pJQb6tazYkeHlhueK07a5MQMXbzun0MtCVqXUa1CKWhVYSahyFw/0QopO/e
wJTh/mRpNx15bx60knNwq1ZxIZnBuLwTBbkroDAkvDf1EiFV3nwu+oWP9/K6NgbXutEMfEEDihry
yR/fGvVbIzyZvET6qnO5WAeDbL04Bo2aYwfjw88hesruXw3R4+0Xg2mDMQ2CUgNBayd78e8j1G8I
bgEyrguxREfdB07Bs3vrao+8oSnK4OdkySvVUEqMTsURDXbnTrsRJbN0nqpp66fRbk6SyyfL/sM1
+CXzA19lKhhNFsCXkc8VikVO5aP5oJZW/EILj+jGhmfx699QtoCb838LZWkrdQGUoC21gJqUH9DG
4oLp+jbRSo4VXD/CqxgGq4JoGLXRADHeNH329UMTudtYuP66WqyDwanY6OqwbGaaQaTt78h0vQWu
6Sr3UJFTfMQQPB7ur8P+dUkMammGGeezCteoF1pLHU5Z8GkwviDhbIUdLzOzqo6KTDCNyjQR5Gfu
szH4U55GiPJHP9RjdIPahH/ir9lpcLpDaD0HF742rh6YooPz3ASHN2Gp4erIUFQ5xjsZdKMg8fH6
/G9epgsBDAh2glHlSo2o2XCkMXf/0HnRXXrkxTJXY/vmQg6zda2s+BJmSCjvofDoRgER0uAVh8CW
99rfVFQsZTGAiPEoyD02SCu1r5Jp6Z+DBzoWMdvlN9mrHDg0sKB/5RMxrJuyxRoZgEwEMMQRAYcl
Ka6ZW/qOQmRy9t+mOyTvbjT6Zr1MDtqAPF7hw+otuIpm++YDgcx5bOINKfZoe75oGM5kmrdV88kI
eXwvHJU0mCBDGKnCIJa4cIpUujVBR7ksehwYod/4YDgXy2FxavCTcI6hLempPmh7/6BaCSXNonPW
/6Iyd6EsbLXnoE6ZlNZgf8or+bHLE6/M0ZFhTJ6cSZwn6qo7sFgVA1WSUQUTSbCqmuxk7TZQJEy4
ehlGkyNn/a2zEMT4VPPUErmgitgiW4EmIxuvcTwGaNUb2MYO24dFb9PWWTEIMgaDQYYW7sckPaW+
N4NrxL8kmBockM8ytzyMGpAtaQyOqFlChDzB3VZ3xW2GSo6McnOiXRdhoGnf3LRv26tbh3wTxYim
aiCNxxi0HuXNvkGfVnna2x1q4YfCCRSe2aTI8HFVVymsZsidMIoFZishhTvZ/an0fhLKpo7vBLvo
aYqs+Mf7hAFbOBCOuqxjx1U4oy2pCDZyvYS2GNUeZnNsb435rUxuA5XTf7KOHFdBjKbojSnMRYpH
8YxIkHpL/mJOJsI+1+8zutGNKEgvo3f8/UcunxuSWBFvpgZvsxjbkiRBryQl7nDTplZVfe7QSh1e
DCJa88B7oPzBoFwXxBiUbExQu6ohY6JZ0a3gpRG4VDM3e65vknOwo5MSNPQ2T4fiwotvcY6KbfIX
wz5sAxkVbtrsZWik7jmO6Hok+XpWbCVz7s/dQEw8jehILmqeA7e8AanvreTWNl4SHJTnXGOVMShK
rv6fjifCLa3XI9Kjpgi8a8yTwoCFgjf6oEh4IbWOfpSP5ZMAOrLsjLlSF7mzfQtl7l7A6/hYx99f
SsKyPZpzUcVRCewYY9UK58ka82MbIH33nTRuyZ0BxdMMBi2CTp8r5I0RJVCeouxtVj/9J8BVWZAo
Wz/NU1wwufsi9yD7644Gz+ldN8TXLWOAog2kRNVjPCvDdjx2huaY+o9cTjxf6TnGkbdbDFwovSyM
goZiBdl/TKQXgefrcuCIrTvK+n5KUjmlu2XYqdJaAQhbyU1olNaA5q3to+Eshq1U1qHbsyDg6KX8
EiaBNUccz51zf9iS5K5oR2Gis2463bf9pLOTorcV6XV7GZzT/9Cqr6NLw9TxilOGG039UnYveXju
u4xjVjk2nU3iG5M+5moNa/RzRkCyiw7hHmVTu+3V8IyERk9tEX8sqikaOmTO8OQW3QllHODMQrwZ
vTUamqTAhAhXFgE0UHIi8sw5MB6Ms835nQ7igzqAhSLPmkU56QO3t4pXOoKppfMVHc5iKU5vOEoa
gw6joHSF4WNT5wumIaPbof9Km/eyOzC92byKkj/40b9wgk09KuDpMjUFoaDWC580jxaX+vvsoIAZ
MXR5bhhPLRmo6KvCSAj1bEvypa7vSdRbeXnXFLzUO+8WM05FW6tBG6Z48evn8iC9Gl76SBw/tMwz
5QuK3fgfnopyVqYz6QlDjYokzSGxTHuvD1TPn4I3IcHomYDnV6wiiKqASN+URRM07b9fhlSpu1oB
v7MjV9/j4XvSPBXDy9/o4EIG40uoTTKgBA0GV9jPHurk94k932o70Uk809HdbWmrp7UQxrgU1aCO
YyMgMKij+zwbErvlpZ/XY3YLEQyA1GHa9QZN3r6PAAFySHvz1vdGO9yP59IOvP5te028Q6J/XyBW
FvYxuCIBwFLxVkpArOZQC//8NxkMUMhNnqZRQPetezDDJ8V0dY1zk3hHw3gRSRKpiknj4U1YW5mK
1iDCGffFPRoGE4QpiiZZgfswmlb5rT2pbrErb6SddiskaGKDmn/lRepWzdZCGxh48ItorKoJ/lce
3hXJsRowE+Cuip4xj1XWOquoH//TQbHdQU02+hJIbbGU9qsYKpaqneL8YVvGOpBfF/UenVxqXF75
dU/Ls5VLiok90l7/TvtAFbs8Rh4PyFfbaMyFNAYgNEFJqrDFFoqo9kkdNJLtJq87iJhvvb2uVWBd
CGLAgYyZFurU9GtiaIdosBAGzQ3KfQs435bE3UEWJLQOZXQjRA12fnhnt7MwM+5EqyuSC08H12+W
jsQZQdQFU8t+BwiBSERoUrw+Ve1VGUNM+Kw461nX8l8S2Hhpg8nytRSg3DGWflTyjY8GimC6DY37
bMYQyxDWMOPdZXrqH1wX9SqSMU2xIYcd2IFpeXbvzKjioLEr5UwLEPIdr6LiDzp4lcboYNNVSdoL
MIRpo1kiSuuMXalGdqJ4U/kkCQ9Rc0g7HkfPuju4WCOjkGmjJ3pvIJiqJhiJlGdgQZQsDCj80qHL
yGvtLLR4d2A9s7CQyWhmEBYyZkbAJUxPPqgPwelwMHcy+vT/RYSfd4aM5Yr9SiKRgl2lZR2K16DI
nhw0tzhggN4dz23iroyxYe1glnVGIE3KLpVwFwx7fzqPkdO2t5GZWuG0z4znZuYF+Hl3g7FrBlGj
auyByOl7PvlnsaLMBa91L+CqoYxtUwy1G/JyQIy/Ql63C49FnB61UeS8j3hiGCyZdHMEuSlKZ6Pw
YHSRpU93k+E7HHhcTVhclZAwLi7GEpvj7EMKUfvHSgg+STI4xPL6UCTB9ywHR6z+0s7l02CUTj1n
3rZ4Dl4SBlpImY2tIiCYpk/EiURxL4kqJ4C2XrG7WCEDKFOclr4Cj+edMIIcQ5t2QIDN1wkd6dZ4
nm31FTPCDqHEWdu6jfulJoSBFNLMSq0NaI+Oms5uzdIz/MaLGnmnpM399jaulzEu1shAiZiYcUU0
XLjw1Dr1AbUolVXfFDuwxDyr75ygmSfswJbsyvfRRXnjc0ryTpIBmCZupCbL4LbmrUv6J1J/2l7i
HzzK63YymBKRLInlAUusXFolSduE8Pp7Q931i3YsHEz4Fe1tkasXUBNFRSU60RWFuYBKF6fTQBBs
M0K38H+omRcFb9si1ld1lcGGq6VcNkmg4wKMZDzXQSdizEm3z+PpPjKKE+ZB3szlD79u3a6vT7JW
g8ilUWtLyCpXCdp/tn8NZ8FsaDuaSN/pAbaYzJcp/FbVZyH+ui1i3R1bLJi5jaYc9ANmrP3M8KGx
0UJL87l06cSLf2GIVs3eQhpzBzWSdSWGUWDEx6n7AbO3Cx31oNwHd+Bz5haxr5u9hTTmFsaDWnaa
T9P3HjXoI+YlmTvKkJfbvOIR3lHRvy/eBZqfKk08UKqfbmd0t1l7jP+GMxyNof9Tfzae7edqU/gT
gqZ6pt0omNtq+BFMHvmUhwXnpq1C5UIUY7jJMARDYkIp1MZ31NIT4sSuwKga8IYL8baNMd1YjpI0
KiIGZZCiNL71Rjh3/vdtHeethsENcwgTWehgcNL5Nu3v4uHzmN5NMqemh7MUNqYdKbGcRRjx6/j5
zUBObXHbpRyzwhPBWOfGT9R0RHEb0v5fuuo2QyLZnx+2N2uVbGChZmxQW4xEpZAi5Km7o76bXLCI
fDJuU6ewE7u3iwNGuYDvqLSpX5zb3BcvByDYWLeehgMGyEDJp1196jG3W3cy8C7PLq0W511aqsYf
HlJXNWcD3nKLxnS1LtAdl/S20dSWNuQWRuVM/T9i/h/VgwEItUFldYO9dWbyLLYXXz5lPOLHVZO/
WA5jkYmpSVEY47Hrp3eSeCmIt60a64+yhQAGFuaYFJH/fyUT4NQBEZaHYFVrdU5zkBG05L3eeefD
oINpprWml/BhsvZkjC85InwE5iI5lh2xttfGu1oMRihp3qoBHaUutbZQWES7U3hz6FbZAxHlR1sJ
UWX8y6hANudJK4dw7UU6sQiF/L5j2JGl7ga0ZtISWJpOvkj0aqGy3w+s2OZzT/zBKF5/BaMlFVi5
ZqmA0gfEpkWw/V58FL+BHM7J+T1y1J5/vGFXYYzGJGPZizGF3hpMbQmK2MrGVtBFMCM3L7aWf8uj
Xf7D8nRT1ImEiBVbhTXGaT0MPUJmtUO5ZBNXHdDgooNKvd7JPOajVcolU7tKYzwMtQzBQKPSHPN9
fegdShvS3tBREaLT26D/x6wm0+E959d19SqU0aNSz6ZOyWlEWjwL5mj7wS5TIo4LwN1IRk/KAKWA
vorHuz6A0eArZrh3/UWcQNAd3EvzazK9JmSvgd14+yJy5TIqM9SglVE76KeS2pqn7HvMY3vTdsXd
+6DQmvMa5e0lAzGTkRZDXyLtmPXPsm84OTrzI427qHWzdj0yBl6Meu50aYQnTwkZaUtJ6OiOehF2
GfgbpMP2FnLW9CGE0KU+7gXSCemwa9PXEWSl5eO2iD88G34tiA0UJGNhVnIOLIsP5it1rcd7HZyW
mp09/ouOHN6K6PYuvGtiYoKA0mP7jEfxYbJHJ7kpzu1l3Jf7oLfK2dbsac+th/mDvbsukqLbQmwv
+0XawT1FFc7oNA8grjlDYPdOU584xlvCK76l2vYRLq8CGTjRxVGD5tPGCPmfvKjstmytuJisMrAU
X7FK7iTqdZfhKpCBkpl0QzLX4CEw6ldBRiTQ5OT1V024jjeLbIBSAfyIv29hSpDYijXYVWEaMbvR
MQJMmZ/PFdo8uheOTq4aG12hRFm6YhKRuWR51Ep6T2d2xIf20NhpbiV2cNK/UarV4VNnBZ+2BdLv
fTitqzw24dTPXekXI/hzKH9Is2v32nu7DC8uTYF2Swy7hQlqfQUdyh9Gp1Y4k97wavnQcRF/VRcW
y2EuWYKG70yOkVYoQFKrPI7N5+3t4n2fuU1T33aqOvbgyUkKL4ml44QK320R6zd2sQb2Ak0l3q0i
iG9rp3mR7RzPFuG2taJT+EAHIxjfOfJWgWkhj7k/cYpYlQF/ygl+THaNIb9wOOh7CQ1ggxd8V9BW
FGBW43+UypjmvGm7IEqpRhxmD7O10V8Xf8UIeXgedERN7ta7sXW2hfJWypjlIoxbWcS4YUc07S4/
yZEzD5w0OE/RGVtczVqrdTSbn03TTWE2ThHUX9uus2JQlW2vhieKgYokVEBfr9Gq1PjZqB6D4klX
7TnkVVRyNo2lhsKAq3xOR1jJefDy+EhkKy2et1ey3it7VUGWTC5uzLYQKnSNRqgdeCl+jA6KYD+P
e+Gl/kEpmKWdhAmsP9NYvAc050qzBHPJTMBkMyN8E0+PqXRf/10j8GJxDGZ0ihG1qFpBBuQcH0YH
Xn2IWmkrOocX5QHTz18lF5ym+RmhYDwSLd4YVt766N8XDsA8NqFoxLDHejBamtrYasAtzV63kL+s
lkx1aCGjkduyLiSc34A5bwiJWiiaQYGY7syahSwTLvlROKWn7ubvYi1gBpJUeIOgf2OudBfNArhn
3pkHhh+GNyMNU7v5C62b/he1DOt7eZXG3O4hr/IuGgGV+mf1qLoJ+rkTO9/Tprf4BkPDHIGTJ1d4
EplL7hd9JysdfI8yTyWLFPVBrzXM7xVuyz64TZIcPafZoYj9vTpWt70ao7u2vQvmL60e7cukPWVD
j2R+vg/DbgdiCi8oyE6JOqevRksk8WEuX0dDvU+N2q58lC8I4de0zA6xgeROnVmhqnS2IqSfU39K
OAC2/vI0JVnHsByVzgP4XW0wVLXRDBWT0HrPeIWr7/lHZR88m6Ut/RCd2AXt+sOwNzl7up7YWohl
TjGAtjb6jJ4t8Si63XPoGWgGQoGXh8FbKLzfgyjgJNmFM9yAWEq56710x33irz6mFr+BOde2kKYm
roE6BshQTeit+qRbPyl3yjO3UJS6Vx/cr6s0tuZwAqHyoL9TStQPeh0cemn01D7dlUJgq7Npa1pQ
2JWa2u2YP9vb4L6qwQvZjOtXFWI+oVefdtn2VtqfMt60sVUXdiGA8fkiqdUGPQf4xAdKGA3apJ2w
azEXd3sdq3ZwIYaBcd2MDNUfR9zEsXJaKbxPjMDSMl7N5lrHtQRuASKJiqjiP8ylUNrCN9XOp8/s
5kV0U6+wTZQh0vSy+A2MI57/IL1tL20Fvn8TyVyIGkRkSkHJ5+VG+uGX1SHFu6OQZa9vpH0uxJx7
v6IRv4ljdL+fisw3W6ywaxJrbh6qv2BSXQr40LSeGMaoJ8iSh2rqYRioa5LJVSvegEW6Lcyt+k0M
o9ldFupocQkhRvpHFz4Z5FNb7zLhswEzz+00WVG/34QxWp5XZaP1Ac5IKN6U8VsgflL8/bYarDiU
v4lgNNxH8UzhUxGz8UWVj2LwrZNPkcw5/bX3zW9iqHosnAV1FMGMMuN05HvaZE3u0q/KrfmZNiJP
+/kNtCzby1qL80CgLqu6jGe1xhKPTmOqtWI/qY4hWf0JZtDxn6QHETyg4T659Lzh5Ou36SqOedkU
U4SJS/qowmSjaL29NZGA6i4CWFtFnuO1fpOuohisKDtjytRKRrRAkm5NrT3NES+NyhPBYINvjIWi
iAhlGsGu8R9EXg3Gul5fl8CAQZOmSi6mouogswTFM/ak8G8qOdttKwFnGSzn3JiOhRHJiYpGLdC+
+tlBj8KXbRE8PTMZPEiVUWsyDYrde3SobOpFZxF1MhSzQdrysC2Ns28mgwdjbIihBAJup45PTfCY
TJ8a/f//Lbu8NyyH2JwPtVEHWE87tD+EAVPTcyRYlPLJJNw+DPpzP2LpLzUwGVDQuzkLDIXKQpM2
rcQZ9zr63A2QAwsO4QQfeHtH/75EoCqZpsmAsEYnll+LFmbYtdxH7TqcXpfE4IDaGVEwypiGFkdW
flBt7UTzY+L39OuM9nMf9IpNaGWiZT5ta8a6XFMnIJ8CEQ6bfu6jMUlVPVLBen0e+9CKlJOeXFTx
eVvM+iZexTAnpiXtECHchhvlgyiyBP3HhHdR0brbYtYv7lUMc1aahHCbkGIXNf1BzS46ud/+/qoR
V9C2hO3SVYUNPWjRpKCDHt8v1OOUfJ3AchOYTl5HNpiELI1Hjb66nIU45toGeWzkUgHfZyYXTAcN
M44NXz2VxfcZG54paaDBhVQckhwqpbIG0ZuF79tbRiH5w11dyGBOPm7nIlCoh5oa/9Sj7/bmo1yP
VtTuhfxtrNDQxCvCXTWpC4mMEkRprsWNhnp7cXoKUE+h2I2G3Nqd9lel/aAov+oDc2uroe160qs0
Um1p3wgepFpmNW/mffqQojSdt5drlaS/yWNMuNAbaeyX8BboxCLaq5gcg8/TmzJb2gOlew/s/Djt
/druebSGPFVhLHshKVMoTgTtNPr3TtCtXnipktdtVVm3iYvtZMx7GBLDL3WcXO34O+TrMXNMPxk7
nORe+84bcLWKfFdhrN+vqjpqOWMNwdfZTbs7RToW6t1c8SjeeWJYO5/mcP0nTXUE7Ss4FHcBck+d
2loYPPXfbrPCoEUVDHOgorjMMY0HokmWhOGuppC624fEwSSW1QNz74pSy3GfheSiJcd8eNr+PkfR
3mNcC3MrtcUgxn6N/apVty6Hmzox7UzhuXjrD4vF8TMoIZZ6CEcffv78iJnLP2iK2ndGw2onOiLR
+xdM1OuP9YVIBi3C0Pi/p+yM4Bztt8CI0K+wG71dYdhviZqvGHPOgq/bG7pW4bsEDYUBjbYgcleX
AKkBeWSaJ4zuhdveUq3ejff6PrhInBQoT0UYrGj9uTWGkJoVDMsdhvSkCBPHKeNgPFsZLWOgExkk
IMVoXpQitElzDEs7K7/FBScAyNFHtj66TrK0bTLoSa67qXKRkeXi+bM8EQxEGI1faH1LVKcjIma5
SjtzMA+zyJu4yzkWlshjnoZGBT8fXMzpxRy/GmbocDSN/tANW6+y/kQl62VU4lR6KbRbo96lBsi8
fDmSERq+iyqbzLMrVtUe05qfS5Jz9I5nP1g+j1pH2etE51r33uxRGk4jttWnyQvBoWy+9YO1vV7e
ubEQMosBhiZAzzFBphrOZnycK++/iWAgI1PDsIxnPHjlPHPDGD5zUzixKLrbYnhoqDIYUc5ZLFT0
5OiAUd1udubDdIc+Cqu1k8fUjjiYtK6KNJAviyAmZ5nkhznJZ6mHN9GQGJOMs1ORKA/bS1o/nF8i
2Dd8A9L4SAxg3suqtFRhP/SVlfGal9ad26sQ5ubKZkhMQcC26d1zpXtBfkq0T5mJ/PtQWVNRI9TC
8ZF4y5J/f43mqTznitKrTqRMjqjEzuxXO9KNHIXgHBD7mte7uGpFCWSUKEzbaQnmj2Ni5fYBrTtG
172jP2Fh6DMxxaDxDIZ+IJ1r6OnRlKPbxo9vsoaXGOOthm7qQpTai3k6SiD3L5riLhcM9LK0nPAH
TwRzUYUhFAUMqFadUCvdiYy7JpD+yhJdN4y5o6Tt9bQGRQMmVWUQIcBbKW66IeJQjf0BC65yGPOt
zUWp1yXsxPvopecKua56b+wkd3Jka9rzmGrX9QCsoKJkqJLI5vW6vMmHhGCSlBw/msWbWR4DeQBX
Ay82yZPDLCuaaWgXKRtMgUwtDZygSv1VJk/ywHFN1lhl4G9dF8S8YqaCkFhU0ckbHjDfBPNHCxcR
HVcC3ZhifTN2mj26yJ7s/Vte6m4dHH5JZjN3adxGYZjk8Gnn4Js2kR9hqX3JSlCWb1/dde/rKoeF
vVToihrtOSiNiU5i0R9mojwbs76boZFyXnGsxR+evVd5DOj1JCJyIsAKGq1dYisxAEd7QBk3Zq6C
osc8yvv4HF2kw7Dn1XtwlEZnPJqui6cq66kVkV4kfSfWptXou8F4+m8bymAhUeRabFBaBT7tM0gE
C3Io/ZugcqaQ57Os49R1KxkonMdMIEVpoOxf+UH0Q6vstlfC2zD69wXUDgLpkmRCkmGQnnQZ5qkG
xaTphW3B0UGerjNoKKd1GLQ96LuK+jYKSxCi3DRa4G2vhrdbDGb41STkegxF7wQ37l+Sv8pnXKGC
ZWvo5zwPm1hGuX76KEVPcXk3kpftJfzh+ffrxFm+htFHhRk64dFTeR5BnpC4841gBzsZfReSi8z3
XcMxhX8wIFeJDDyExqhiOiDMrWqA8QK10qKFgQog8J1dhZbaOLzCnnU37CqQwYdJb8VaGWEZUT1i
JRgXXn3qm8YKg8E2ut6ajeeEFwnmaAbbdUES9N8XM9QvK/SzLmrPdT052yfHE0H/vrhKWpBEWovp
FI5MnM7fh8XD9vfXn0uYIY8JC6AKUdlCrEIU6rLAyCLUQtRPtBbim24F32W0i6b8PrfVt+FCGAMM
hQoK63mAVRySxEnaahf2tTcOjddOlZup2s4gJkqWTK8NgmMXE4WDF2v1QxKoZX6tlgGMSCsqxZiQ
A1PR5Bfa5cW4DY71DW3mUik1fWWJluDwKH5XD3EhlUGQpJXirtaQ+FBCN21vc94hrsLg4vuMs9Gb
qRZJ1NkQu9MUHFXzksbfOHpCj+bDs/4qg42Uir0s9goNlQ324AqYUISCxPCCIY4ovfWtdhfuM2fY
d7zpIKtexkIsAyONqQVov4NLnWXjYUqbQ5mktZVO5qmeACrT9GV7nZyjYuOnYTpgnn2J6EEdnmYZ
cyN5tQW8fWSciUIrgrCcEQqewvtgIFZqPPlJaSmg6txeyboLutg6Bjr6oAOjgAJdHy/apQUEI0EQ
WAHSpaiXphgsOJ1Ve+UutScOqnAUUmEcDJPUoeZXeNbl3WQrdX3RRd0Ok4YT6+HtJQMneVNnlRTA
jwn016o4yb2l6U9J/2N7I9cXA+4FGaQjdDTW7xAsGzoG4c2I8JjJF5/8IORzW33eFvEHFL7KYM5q
kKdEDiuoHS2HpQOj8Axy5Uv6RXJBe8Vr4FtX8qs05nhqMQIdyQBXWkBkPT1rM8f/4y6HORhfnHNB
QnENHU/o0aEqgi3fdd7sFh6fu389pK5el8OAeif7dZWUBZ7dJ33XH9JL/mm68/e9SxmD/x9p17Uk
N64sv4gRtCD5St/d441GoxeGLL33/PqbGJ2j7oEo4h4pNnZfNmKqQRQShTKZ8TG0p3vedMofLpKz
TQbSdTGLs6waUDL3CMhclGANxtN6gq6eTStw87P4JecKVW0HVaha0jEf6LmwGk0kbYk0jqkKQmvK
gSVZ+a3h9BadQSNB4nGFsTbR98IeE1Nlaw4B0BX7WKn9l2wxbdnMAnMQH7RSCWKi+pAAAldI1VvS
1H+b9eyqWGR0HUbts0SItYjNTZRpD8ZSfUyF8hqjQ1491A10kdpDFhOrycPCyqP4Wm6Sm7Q3amsp
CQcHN51d0yVdFFGsh4Dq++ObkSifC3StOFl4o6SPWc2LdDfx4cIA4+zSKGdFZMKAGUS6QzVvnNKJ
jvmLdp1hHNejbWqJRzgQu33GLswyXi9BKUytZ7SkoKR9WE35m6QLXtdqtqoWdremYNsn/XHV848G
Eb/IYzvaacqb7qZu/ltUcP4RCnMMYkEro1VDmkjpjlp9VBU3Il5Zv8S1v0L8ah8lNz80bgr8AxJw
SFm+38mirVNByxHhV/W3LE7sTjhKCS9E5BlhdhM6o0YhjtjNRb6XJcNW5qeZJ4qwNe0rgV3110qY
vROWbjQhBUVn6CjXROUPpb0eZ7cCA9TScg4A/cW/79EZNJj7SxKEOo8GrGgSO1cwV8ustNtV7Gzw
OLv7O7S9sAvAYO4xQyiELktRxaJpQxolRsfQQ0sWuJN5wiObG3VhivEGIxQKNYqQMoSOik+a0mlz
yc1VHr0rzwzjD0k6Looh4n2UCFcg8yyzY6YeOF9t8+l6sRTGHdY0W8aGaqj8ZJCNPe1lDtQ76UTV
K7KD6o3XRmEZN4VX2lz9ve3cwIV15gybUlxOYQlnVB7HN4Gw8VQGxiGxgc8gPhm+8OZ9/wBdZ49k
3itiPY19buBRm2NkFRI/EKQ1HAyc3FANkuHvAuHzAtnkx6i0ZSxQgNZuf+qatr3V3Itu5o5B7So3
o027/0tMHN1Vwf7Wbl8+v1bKiv0ssSar+YIMgaQ+NMaHROP8/e2zrUDFSoTAivabwJuCmr6oU/56
6SiWn+Py2xjZU8jLs22N20noC/yvHfb1Z5aZMvUNfKR1ogdKvlmhONj4pYPKnV27K56A6yfkdCIL
46bO/jfcDkLOtpknYLyuQgLFEOTf1Ah0nOUVCjeHUp1fQ/lLkeo8RUWeOSbmyc2wjIQM3qJAsDgS
g6ERPRVtO823vJ44S+N+VwabW3Bwa4tE98+XoFkDrVO3uF+/GA4aubzxuMIzqTBgfM3nnuetk4Fq
BGx62dBDqLVPo5zbmX5Q23uQLFpa9/pvO8hAtSKBAogkuLjT9aYxH+rlMekHCEbdyHnu7ZviHAiF
getMKbqlqND/pFWlH3WfmvlG6R4bkKfv2/nDTXf2SgazVVUgcpe8vdhoF15nr0F50n06b80lo6Uu
9/sN/t8Q1mB18wpwvqD4gVs10nV3KsQ7ccaNOpeeCQ3xJJE9YxLRTKv5nVmfNEl2FcHkNVT+AbTP
P4K5JuR8WeS8iVF/IeHdqixXmixOfh1OTkykD4pYQ2dkVC2t6vwpGXxFqa7zTPA5n533KZirQ4V2
YptWeOvRFxCGwK3iXrCJUx0Mr7jlvX+2WIABe/9ds8kKAxutHJqaijyG1g9BKA8vcjPh0UKcNhxQ
15+kj2sBSaEZd1goR5yHxbYrn40zuBe10VybIA/AYDiCawPIS1YvkTpEpn8x5v5unQzmCesg50O8
qs5cBwqpvUUDUVE1W/ubtx1KnRfEgF2kkKwTp151OjD4kGsUiNyqiTg34jasnY0wsCauCZkFgY5Y
mZhSLFFvFYtjidFWsMkes5XXQshbE3MqzGQUJzy4ULzRvBicptG1xJsS4a2IcfmoGZeyTuAHQ/8Z
9JxDvThm9cGcbiuZ91TgmGK5PbpOjzTUCBApRaqVlh6qhJhHkvGgv6vGb//kDW8Ae1HZ0DsQOKYS
ZsfSMfSHVXDnuPVXYT3sm/kDUP9yiDdcu7AzK80iygLsUMTobpJj4iNDgXaw+NhwaJXoTvwZp823
9M2FKWPJQozF4hhF9dcoBpNZ7OWmu7SqVUpPQ3MUM15yg+N+b7H9pcXZnIaw6ZH5bzorL5AF7Zwh
401H/iHvdP6GzAU+zX2vKug5woTp5Mpu4uaipdt0Gq5wEkc/8PLHW3SMl4D0ln67WJc2qVFeDOAN
1B9XD1LokC4eHcx7O/2Lbhvf1Cdadohs6Xv30l6rvKIDPbR7+0iPyYX1IROlZe6QH02i6zUpLDBt
O1ODtgNoaLegmzeWv3qin78vgyKjJGaSWNFuGzC26H7egvC6tCvp+R/PAgMlMThizHWl6ZpbqjBP
yacVSK9QbQVu0ELRfOcjsiwgq4E3uaQitB09yUO/qSchnEYjfx6I6NAQ/fVvigHnu5ody4lCPR+L
Dj4qZ81toZSOWjqlaX4mlflv9xjL/9H0ahUZkP11MNpN9Nviay5ygIQHWjJzVY5DhM9nwIQwNCdD
q0HQOanPutAdK1zLQh06EnxxLFF5Mytn5nxKDqrIzB0qzEUIjie4CSh3tdAJxe+Z8bTvipybhi07
9ysokUdasqyzymolC3KJ1lBrVrNexRJPrYJnjHkUgBwrL7ME64kwRtCnGrTdZksuXycQd8df9xfG
uQNkBjtA1g35jQi2RrO4F5Ua7Buq3cfLlSSEFvSpFmsslNfO5IltcaJFmYGQikhVIbawK2sfVXKn
yp01ZLdN9leNgRfHjIEQXQRFohbCznJsaVtHkPhhUJ+omKbiLoHKoz9/O7c7OMKmHqC/UUoAYaoG
Ez73iZVf1w5tpUudwk/s3hVuMDJ7BV2xJwwVQm2Jl63iOA8rLY8uvpBUCk3hLK014XmctbpjUH3q
NWizL/vewzv4bP05T6s412dYg5O6kIC3o2N//P9pnNBTvPdhGYwhahPOLc1NJfWNHl5larC/Fo5H
skM8iVHXYatj48y8PDVr7UxmcZetlVMM3b8hMltvrsmgotiNpSzpo2AEJCoxW2jvL4f3uRgQwTRL
PxAKioR0bkvaQyO1/r4JzhvbZKd01kaYFiUGKsLCobmP3D4gV29F4FNow/U45jZx/qIMwWDGvORC
PlCsEu/lGLS4xTH2VCf9PLqJPb8JzvCzeZuf8cImgx9pn69xLZh4n5WGVTatzW+x4CyLzffK6TA1
XUqnujrDhpCBOxaqXf7dENx5JWxuN9EhIoP2Kdwq5s+VdBCP3d8h3krk94GoAp2lEWqrePrFszvN
qCi3/TESE17A+3aj/4YFF2thsCDp40nMxwZdKUfJi+3lOcosiBxhGi73ZMESPvRo/G7t5TRfC29j
avrdFGivLS/5un0CLn4IdZ+L0LtSoTHTQusJjRCSB3Y3UMYqN60LhTs/93lEZ9v5nQtr9PtfWMMU
0oQNRGev6reHwS98ycd4P7qZUs61yfF6nQGPOuyNaq10gEf7eZWfZJGbnuO5Cht36HUnJA3O8oj+
ES2o/PLUn5bbwWkgrlT6xctyz+Op45lk4AO8rKHS12iMWfoHGeSIgqfzSB83L9+LDWLQoh7laYwJ
DRMjX8O1keSPShdZTfo8mDxyMY4tlkBY1NRsFmcUFOssdRRk/g0ormixZklSdNRHXq2U8/VYLuGi
jGWBzNiwqXLr/kdNIIn+Yx8+eMfaYPAjaZNUHGR8PvJJtBFN3IdgbI1cE+ie+bqt+OLHGWXnyM4c
tD4atnaroYmP15nLWykDLpERtmHawE8ShQTa2DhiKn4wKl4uhHPGDAY6UNVe1yrEYpX20CaYS+Y8
yrYj0bMzsqxAaxEmRKZMCbIf+lD+OUanEkEoPPOBcq3LXu9HjvrwA60mTnTLK4PxviIDITkqXnOn
0OVJP6r2UxiX1qJw5Bp4n5ABkRpzIyDzokeghCDrYFxlpuHs+yRvGQxozBlB7jyBCWNylyFIR6cW
Dvsm/nCJqKIqYaDIhGbSe1jP5TEGQWiIRLNmZTeQ2rKq7+QJeYDBSZF9UHi8CNuf7WyP8TyhS0wi
SCg6QU3cjozyvssyztwXzwT9rBc31VQYeaZQtIjTV8Se4fx1/5ttb8t5CYx31UWiGUaECFouF8tI
P5TVzcpLj/LWwHiXmXVhZOgYlDSnu9C8FZuX/TXw/j7jWrEUmZlOR3Hn8jaHersy3+8b2M6DkvNX
Yq6jJOlxw1JOqBk5rc7STsYdJX+UPQVT+0MgP+zb42wKO3Yud5paVl2kQQmrsGZSWOV0VRLB3bfC
+WwsWbkZKfVEdIRcqhQ5mjLdyZD62zfBWwhzDyHKWkNdxAHJ5OSW5MOhNeTrJORhC28lzLmvq7XH
dCQqJSlx6/pRCTn3KT0Ev0fJv7afHS0H/WKna6j0OUX6MrSJNWO4t8D8VMLJv213l579TKXf8+K0
j3Mnt8OM79W54Pq8pdPYOf5tfPiBGKHdor0RgxHMrU/7+0RPyN4CGRSQSVZrsUqDSPO6Lu6HUXAb
HKSpu0rHp4HL60crmHvmGECoBi1tlArtpa2zoKwA1ZLU0twZTQ+tr/NAmrd5DDpUqT4rPU2pLuW3
MA7asrUhelRxmYd4t4/KgIQ4DjUpO3ghbe6rPSp/WEJzesS85xIQXsmOc7RYAS41K0S0cgCSBPq6
GPRTqcpXTRg5+57BM8MUo5esJGURYVhfLb4rmZ3I3zORY2KLZRddkb+Ol8agxFivIdFSlG4nG1yS
9+BLvjeOxTF5TjFn0rpxsHj9EV3FmECm2t1/S6108QsYAGlUrRHTBsI2kx1e995i94fqfgzUQ/oj
8gdnxahc/Lyc/kLa5t3CKa5dHPewj7NcnDGVHGuBlH3MCq83ecX37S75i7UxmJKMUzOIE27H9bZz
8zvadSqXdujJEFCGyBgkfxP899+8hsETQ8/y2FQAmIP5OKoHVbpaRg5Wco41OzlemKj7DOqkOo36
ZEqf176wRvEjaHas/aXQU7uDVRoDH3IJAo5oRLvUcoSMlZ9cZwcqZcodLKAutmeHQY+kLtM2pHOT
P2WuSyfPbAH5OKq2Hn1cXnizaTy4YufF1zQSUUWmzZgJCuRJkGAeTjxoGOjClCb3FcPZLnaCATKj
ejclsNZgWidTXkcV1xlaJ3jzahy8IgyWaGDWLFqZblf/MJN7obqpebc0zwQDFrokzsK4vvFpPozK
p0TwzZjj3Jz7mDDAYKR9VIoiVtGLP5Z5tNCOZEtSbxnGEROUtpRyaAvo39txPrbDHhS0hrQQLElU
TiU5JTyZRd4nY/AAjAlTmMdYj7Hc6nNnVeNjKJn2/knlLYKJKkJ9yiIMfeA2FH11OaoLJw/AWwSD
BMNCxj6mQ+ddD1KryprXoyoH+2vg2WBQgLRDn649bBSYJ4HaiiVFj5XKmzrjfCk2Ud7JSzIaArZ7
svEMv4NuzDUCzMkLQaiQBumnNbVmToaBA6Ns0lwexkmTKdqIRw1CuIk/eVBe8HkXz/bw4/m205nz
Ly/rmIJ5DKh2tTw0P2jXyurUXnatPs12eZN/UI4064Urj+N9HIBjZ8J7bZZIqcFwVt6Ila+Gkj10
zijzatocD9EZaKiiwZiSBB6yTqesyKxFiqxOTzir4d0OOv0ZF6HJbJhNAaVkWo/8b5ur4KrWghcv
+qc4Xr89inCxaww+VLhghzrGonpPz1GQwuCgO73i87nrEWKonnnHy6pxF8igRZT1tZ5QiNVuQ191
52C09GvdB+WVEzm8jDnP+xnoMEjfpQPdNDU75HJQxR/b6VtfQpYXg3Pf1zV19mGEd8AZGJEJRrZz
Ewdc7z6Khjt3X/f/Pv04O/cFmzLX1ygRchPrEbLUzpXPneGL/anQUqvQObkXjr+z6fIBD4c8bagp
/RCOqLwjJX/YXw0vRGbT5UZX5wRyw6joQXzuQCNk5UF+RaOBLYP6nXjkRT/0KSew3C75E13FaDFR
DVFknlZzOPZQtkSQvCi6azS5X6qxC5akmx71xGI0K7eRG09q+9XKE4itDQLnkG97yfkHMFi5NqFa
pSLedmkbB2GTvBA9feR82u2n/tmG8h5HRsyb5ZrwVmnrD9opdkZMrS6e6qXHmFNr+8M78myLgcZw
MuIEjzikgQ4JZo/DQ+ZGLo2hQ+drdCxPo91+oL0q8yulWScPE48a6Q/5m/MvYFDT1OVxkZQW2VoI
vqevudPYgm1cta31FarBVwRD99ULrwHuD9XMs1UGPcU07UddgiPptzUkbuPbwUsf6PgIr9foD3nQ
syUGNNtsbdqMBg50zE/3Oju8g1QUlcrWjqM/hVzg/ANMny0yyFmXsSiKdGR9xDx5L9sjxo5Rv5oc
0XnLuVt/eTGcLTLYKciLFpkNmnlBmPDWemrqMPnWFuHH9zxBlW14+2WN7bw2Jtko8hKpsGR8Ttpn
oUisbvrOOYT0I/0O12cjDNII9ZwtQ4yR4cZVvkaBEhjOiuxUdW26yQF484GGRJg0VJ5GHsrx1sdg
jKxNy1JpSFNNem0TYw6UGlLa3Bou7+SxLdhzjIaJMkbvB+2fkjAhPy5XJUZdP9P6nGIXTgqJAM1G
SwUvd8pBUbYVe1DmFIPDIxJxSeqUQhb0U865oHgfkf7/i2BsNJb/JMhy4oLHQyt9ZeCY4B00tvM6
G7KwTiWkiSjPC9pm0CJs3qzQRyqPw0nw9j2SnqE9h2RwJJGnVOpS5GRzILUUtNASxS105OXX/vAa
ODs+gx5tnCRgCkbwQPueZdQDpSByDce4kogzI7Ey+9Opco3rGvnnf/2g9BtcbForhVEU0T5omsuP
bS2g8YR4C1YAL77nldg4HsI2XcdDNbZLCGOTAqk5NfuupqEtC8bfjCadQ5bfeq1FMNDPEfZNX+6W
zO8xZpNrT0n2d4+cX/vGdloXXa3oKmUr1sq+tWYhu0kK8ybFQMW+H/I+GxOdaJVY94aJwK8Oj634
UMQguHj4NxNMUJI0a4t2I3yypq+derQXFDjS5vu/GWEAQmwEpWxpf38mvUpITRjhbcfTDt9+4J73
hIkyKn0koNGFDWMorHo5NXpm59J1P7z+21oYbED+Q18z+vKMZxTViWR16L8NE44VHt6xfdOiHMoN
eilQNPZCf/Irn9xJN8utclRc4VD/lZDZxcFhwKAYdWA47bjM0QheoO/dEL/sfzbONcS2S0dQ7k5N
GRbiCPJLwuANee3um+B9M7Yleu7qwmwmoAy5HtwkAI2bIx+yg2JT6Z2/6r8+fzK2I1opSF6k1Fij
11aqgKpNaqymuh3CAZ1ZnHfK5tfTRYxumQrIsX7jYoTQmDF3GP7OxKAqHvK/Ymo7/30245bJaj3W
Xak5WX4g5XO+usuYcMCM+tBvl+qFDSbKK/Se9BJl9/wp0J0hxYZcPjfFtvn2vzAjM/dapatKIuGV
JUCRaAFvX2R+zsQX0XwqFU5amrciBp6LchiInNF3eRFbM8bBQHndDYdVvSfpvbreqH/VB3WxNgas
x7TFwC/B0PhUf1G11lLKjneGOJ7GJtbGvE/1dMQuUbJ1FSN1c9AH0v3goP3UTh7Dv+Nku1gTg9vd
NInZ0DS4SzG8VxhQEI316zrqY4778RbG4Daoe6oUnGlg0DM/KeajlPJaXekltuffTDBHtXYnvcVC
1uihkz3ksC2MfHFWwTPCAPXQgWh0KSK8VyQBI/U9JLnyuxSq9/tQyjHDJtD6Nu6FKlwQmCKzhMJO
LAbR9G3fxvab6LzzbOpsWk1dWSjloBDIfn2AULadOuMp9EZXwgv6Z6qTF4ly3IDNpZXalC4ZmqUc
yHTYqAFfg9+YU4jhIJDBwMKqJf3UUAQyO91p+9EpwTIo6YM99+Q6gx7l/nfk7RVd8WUgT8xs7Hvw
ANfJQ6TeVKBh4CU5txPgF1tFf8OFjc4QW1WhXDz1x2Wxsxs65mRguNfRnykbT3nkN8HzlsXggtHL
VZJlKKBXnTVPi1Vm/iJ+3v90PGdgMKFO0PuXDiGStwUYL/9fQx/bQcnFp2NgwSzEIlolNJai5HcE
OGAojeojE4+SDfOyQ7wFMfDQrXIzQt8QXQftYJnpYUknDgBtZ/PO6zHF966AKwfNGjPm1pcj1cGa
g9XXjpSXdwj+aXNYEcpx7aAWjgFvRx8fY3Jd8ZjqNh8MFwthAoVEj0ZB7QQ0TXZFaRVReSeZTdAL
oZ1lg/9va2EgoTL1UIp1ysqSHyHEkWqcSGSbhf5iMQwIxELaNYaCAJGS9dD8UnwbXkXHr0ZsrTZV
4xat8ll/yrnuQH/5zq1nMsggKxkhjYhbb7mnw2EQgoGQ/Hyf07ZzCNfzou7tFO/FQhlYQPJzBKUW
jlPjGr7kNOB7Um6QDHVp8lpJLemwv3M8L2EgIpGyucN0JaYF+8dUONXpsYWSNPht9s1soJ1iEhoj
6IpuSOyF2w1CUWaZiML6JDroqr7V+q9yJ/zvePfOChOCE3TkCQ2dWdXWuw55f/V+fxVbNaN3Bpgz
lQlaMsUpJNKlW/oCkwJUfxWoc+RHPtZtZc/eGWMO1RB1LdhOB/qgUJDBSp0JMyQZ5h6Ua/R0WZT/
WbT676Fb8LxwA2bfWWZO27oIlWHWguRkqyvhoYReGA7MbrjdOwvMsYqUKYeWcANlytm0DXVBpR5E
yc13uV04Dr51ot6ZYk6UMJWI9mqD7tnsaV7poaz4uj50jnnsfdNBn+2+k/BcnTlR61SRBm0qYM1Q
H+L2OMayVcWv/2aDuXTFria9GWXo4NU6i/TDY7R+qAlv8oa3Eua2XSpTS1K9A9vC+mkJv9XCzTR+
2F/IVu33cnfY67aQhEaMZzgC5WCsPoQ+lQ4zHIxIHaoKKnk0L80dHNniOXlnlQGKXtOhjAy6kbf2
Cpzj0/hC7RZ2HTRfe1exZcv4SDlWTLBN2eR5f9Gc78oqQuupkcpGEmH32mA0vcW8nXmK9zyvZ9mz
xyYq5qGBF6KesFiUCxpuf5cu/2HcDx94ZVAOZrC60ONUkF7TsJFrf8zqT8nE8xQOZLA3MRjXxVwf
YaB1Vi8+lIefFNchBlUHZFqkI2WT5AVpm1uli0QTdUkiGjsRoOOq0iBCjdEDwR3VxM6aYE2//IU7
6KpoEGJo6m/0RWQgXaMNkuQsc6Cl93lr97wJis3NuTDBALpoNFObKgD0RLwuhG8mL79GMY2JkhRT
1zUoM2umIrNPXTS8yK1S5Xh1SspBIOVpNcIrSQeTYkr8cOANEG8v52yOuYaHYtaahdZ29GS9F9rk
NIumu78pW0/Cd0tibl/JXJRoJjEmoo8gE7G1L7GDNpH47fyIgfoQPvC6lLYv/IuvyOySOePdMSkw
SRsotFNxjXy1U/ag71m84g46ji7axYPIU+60p/3V8vaPHoOL9+9UqYsqlkRyBHFFpcS0F2OytTw7
zi2Uz5PO2ze3Fc6/+7j0rF/YI5muj2aDsyzfLz7xlasE3PuVndn6s3JPoI6DwOA+t1Hp4BjeCOff
GWYuZ/QmSklbwnB6QCjgaF8KsBjSLqMYA4rTKRE5Bt9mk/ZOBnNT57Na9mbcw6C2lFbTx3fgNz1k
03glhvGpwzi1RfLEqeTMU4bhpEiYDehbbxiWD2ADPBqR9KnpuyAahqCusislQ6e43FqaRjIrI7lX
mqS2egIurkJ8qcbFFZrBgl60L5adZxSrZunpciy00RnK1MmGT+YY+2pX+j0YXScz+m7UeeOYIylR
n1/9TmpPUZIMdtYlvJiPhgt7n4IJJ6RWJ5MIid7/9Af1qDqLkGLj9qBy7LAhhSZ0QjZmALvRq3Jr
OI5vgtZfEte8Ma6Kq+wOLVCyF574NZOtZMile/32pq9Lecg6HVCO5EHtFX4ZUI7eFIF66fNaXnkQ
xcYRldHU01QDLzo39IsgcZGOzU+Dg6cpaL+pnnHFSf1tB05niGLDCr3LFkymASgmqEtFAar6SKFr
D/OJ4EVC85qr/Sb46syv7TWvps+BfTbEqJdOJr2O9YbLMcquZvK/D/u+2z0GBbs0bqI+wy1Wl+LD
akgncyw5eLCN8VRGAmUuRSLslFo6Y5Q9yRKMUZmWfPyZE+4DBXwsvRVe0dDTgCBS5EggPLrlHY3N
aOZsnB1aK40CdOcqIg1RuKmUR1H/kna8mv7mJl3YYELrUjYlTYsUBVnh1mrF15Q31LqVoVPelDh+
fkJ2Xq2G1IWQdMBwsFJAfLUxYSd86ctAjH2zG61ePiYDZyJk+51ysSwmHADvrJlIeo19u8JZc9Pb
9hQejCf1Mb+h3Vs6pjULS+c45GbIe2GUCQgqXRoFJcFKVW2yTOVjE/mJ8lkgLc8r6ab8Bs0XhhjP
N8tSN3J4PGJrVMVsZKQxi0RZlQVwYO9fwTwfZK7+IhfEPJFQesn1h2U+1tlLLnzfN7ENwxfLYW75
FVkgyeiAUstxxZM/90Jnuauu6Byh6ZicTdq8bi6MMTd8MYpFi55MUC1eNFNlHndCjecMzPWZq5rW
pSEWRdF+uY5c+lpVdAvkQV5otXb6aQjmyeJR6XP2i51TG41aHEqoBTt5fwiHoFzdPOUcrm3IUBVT
JSLkYt6ixYto0CzbvDc0TYKbf1SS17Hh1Ua313A2wGxRrM2VntH2rFlRbsW4vx3H7oSHjLPvdzwz
7A4JejUVPeA1EV9bNWgNaOra+ya23/XGr6WwnWajqhJ1XmFj9hZXCzQvQYt1GISPVEdPqLn9uNte
d7bHwLmYhZXWGPC61Tio5WClBATyh1HjfLrtWOZiXfL7F4GhhfosLFhX40Y3VJwlcnW38HsoRcho
2RNSi3cZbvWr4x45L42B9IbkZKrGEeETOg08YLpjuuSqOAw3VKFC8tWPkV3bCKICzRrc9P8RL24+
uwzdUETNEA2FZbbBlCF4WTSUTcSiCbKptadUPCRm96KE9ZM8QqRp33u2D9rZHoO9GGxLDXOgDR2i
4vYzJpGTmLeR24fgbIPB3gK8R9VYwwYlqpwgWtFZKfAX4neL1XkNWMwS5Fx5VukJ/v0CO1tlTvgs
ppOaii3UI26FWzpMWwc9Ku3aain3FB4jO3bjZ/lGiy3eJC/vozKn3qiFeE0mbOK6kMekm69lg0c2
8IcL7dfy2CfNANZZOYc8E7B/dsK3t/Jo5T8En85m8bqDOTvIPmJyEserWauI8adnVfim440uf953
xO0EwNnz2adLEw1T2MZ4C0qP+mP0IFi5U2FWI//RvhBHvxYPdNJtCVpeI+Af8PP8JZlDH0mVUJkt
cCY9iC6mvB8Fu/NoAzTx5JN+SL7sL3TTLyFsTqikO9E1xpzRLqBdGhDBKfL3UDrU5pMUukR+lLre
SpG/37e26YoX1uj/v7hIoVbRyVOBxXXqMSk/l5rGAZDtAtiFBeo7FxbSbhIx6IswWAQXl+quQRgo
xx7V14g70bnphhemGLBSizJNBvpYado7jIRYdeMVdcy5TzlG2EnvCEN0RKIM60SGzqlCnupkeZXb
9cPfbIwKkiVNNqAEwtyiPbSQYgFSwOCVnr5FQnvbRhJnJdsYYZ5tMDeoUufjkMuIooYjNIVBqwjV
0cah2QAVGoW8EuH2hztbYxx7CSFqt0xIjCfmfJBz4bYzPxlFwXHozejjYk2MQy910suZjuMTy70r
Kr4Qatas506RcAv99PP8doNcmGI8O6/CZKwKmOq96gMt7aII9UlDbZcyTPEmI3jrYn17XhHskBIP
u14HI7YjDZ9D4RBFnElznhn2Lg7jcMkwCu2QxhuIV0SYbkqfa+HHvnfzfIG5fAfIzmZLD8+T2oBM
h766SXk9Z9vx4cX2MLdsurQkmdaV3oAL5mOUIJys0YJck9PeqDQ0c3lFhj9g3S8XZ1u6pyUexKgC
AP1U/YzBCV0Huo/0EFdhdPsLGhJCQFEGrwC7ulg1ZNGsZGeunzTjaVSeCsPb36Ttu+GXCTaEaCdS
JuIwYUpxLH1QtzigRuWY4KyCDRwSWVWTCM1gzhRfp/NVnAfxyMkebN/f5nkZLMrNkRmLqJ+iEWh+
k2INMfRsq1Z3RXuABIcrSrEZo18YZIAOKvBpI9SmBGGbzBLH13EarBwqB2hP1T/sbxF3cQzcxbK5
5CGNiqjeh468BZms/GXCuC5kZp30e/Syb5DnEyzmabo6EmNF2/3cuSu64pM4d/dN/OEUnTeMvI8Y
MDta1XUKXKWnaHHBJXuUEd3RdiZefng7uXqxVwzeRZCzKWUB7TmtaZXIxoyVRSXCQNNguhlN/zyg
p6CiAxMOqJc4F/D2e/LCOgODerPkcTQCL2grAzzE7a5TCElSjtLhKvZaDEBPjoF167hj8oP4BTwf
nI9NP+bvl9j5YzM4kmWCXg8JfsJk57LVHqCQfJpfBLtxkqfFKbwFXcfp3xASK+avhWusXFdRt8q0
gjTbKZMcFP2p23WK3cW8pyXnA2vsxL5cKVKkCm+voMVtQFFmHJHig0vRx8PyOtsplCwzp3ymSXT1
VPqE48z75wVQ/d6XSVwpa2MCQydJcwt1vDej6Z6zhfsgqokM3gxdJfUyuoPxQJnuqx/dB8p2S5sO
y8KfF4uWRpeg4WUGqGP82XE0kUGeStd7oxUBq7UKFrjspWtjZ23cBIWd+C6NH+eYVw3cx1WN1Yc2
mrQfcBMisTT6TfolKZ1puJ71m0VdOaeC90UZBGrHiVS5gpILEZRAWOVbY2ocdVQ5559nhgGfvkqa
ZIhw9jDDVC5X0OIj68O+c/BMMAhDJbUUo6W+0d4TCNCE6qE0uIx19DGy5wsMiEyx2dctxAWBUgY6
oBu/fpEfF/AFxceWF3ZvrEhFxhcXjaoTyWBp5IZpMtWV0hKLUBEe4s6qRTNYzOF/35t3ZpgPN8Zh
OTc1LqGifzBb0C7lh9H8/j9vzjsbzGejrGREotRnaxe+dgny85iW08zS2TezVf66tMMm5PVal8iq
4O0QXsu2Cjps+Y5ep9kttx+FwhnjCO8sMa9WPI3RczXSqNQrbkqqOXP1s5oduzm3ms3xBJY5bpSU
XkdtFCrj+uSExLSqZD1AgJMzTbLFzf5uUQy+mpNRl1UPpFOs4kP2I7Q1C4yXqGIX9nJnuqsVO23Q
o6tcsVMLZRzEla0fuvubuAF+734EA7drOOvtuOBHDPp8W2rRVTn0vrBUllnP3hxzGXZ4O0k//kXa
pqsmMiYmIFACM8MVTa5ntvg4eCYlXOIqB/O2kgFcIxGGFI0tOG2RB17NmXi58WH/A24EOu8+IAO2
RaVJaRLjJhbC+2m816qveNJYffm8b2br2fnODgMcpBy1tethh1yrR9NDN5TgZpM9eKsrW8tL+4wG
4td9m7yvx+AIkcWoLAS8psPymyb8H2lX1lynzmx/EVWAQMArsOfBsR1PeaFOnIR5nvn1d8nnO9lY
Jlvn+FYe8uAqektqrW71sBoVQS9EXV8X8Taf+srN5vthfSIN08SMb7Bj2ex8o6/Jlr5YYJIZ3vyp
5il6Yp3FbPR5fSA/GvhZjdM8JLj5nxpOM99lnp3OrCNf6hVEFa2kW/d99bOMs+frS156W72Twa7I
7AoUMlXg9rw5j8paPpVOt6XH2mWcx9YuXIuyAkJ5HM7E0oRBfBU0Z1i3j2wOnxduWrT+kZWKt1zV
uMIEsUBxPlDTRQYKcBOskLED6Ud9Xd0zvqdmZexZKzKigGARtq9v69Jwhnfbyn7UbFsDSgIESWAj
zAfjZvrBWsDKn6ljwBdXX9p18ZQ7yFOzKTb28DN6yJ+uy19eM54CsoZ3h8rPszNT2cjaGOIbayfL
h0zdZ0QgYsHpxwovIjg0I0qimtKEAEA8PfheYCc6EXgny9bgIoEDs6xQlSaosYjUcqru0VAee38r
pb8o/YQr/G4tHJyRSZ+0vEJAsIj0nWUmT1PfbMIu/Xr9VERbxkGYSYocPBvQ/QRECGNSnT6XZ5wv
hY/OmWZgSJYBk1a9tiv5L0wRcjrPUc7SN5YJr5/SJ4wT2lxf11KM/Z1QziOKAq2QxgQ+vnpq3GqH
KCSqz8kG1NiuGBWF0jjICqoo6dQcsMhinshYoXNl/ELAEBztPUfEECq4SYTDq4p0qieV4BbzQIM1
OIV5HwspEpat9m9F50fTVa0lNRIrkBjyU08PjZw4k3f2P0EjgFMyWSmEiogqX6Q4SYZnhCb8DxMj
T+tjOAoqfpbV+/J99vcZ5oVT60VxgGWg+7Sht0r4KlCz5bO4COBAtdUlWvYaAEE7TWvVCRxMiHMl
xz8ymoLIzm/E/Kl/ULaLTA7m5MoyomIamL2STcdYT9vUUXJMBSg7m02y6gOBEyJaJId6ZRLJoH1k
2j3eDNpu1F5rUV+3SAQHd/IUp0PDspVRWDuYDXBMvc7Vg0RQFSvSBw7u4iGWgz7AcQXGZqy2YSQg
7/2DF/rP2VA+wIZqNvTxIhcKIKiOk5uuJtTbkhPjsmJ9h2KSkesbh8KC9xpulBZ601W8l71wNzSH
Lj8bvuAhJlwUh24y9VGpzSphtU30hTlIlkMQysPLC4bQzZzy4H8X3Ktl/LnsI4dxIOJL/YZV/1v3
bC5Xf5LQvnmuCidBHomNMfV8G/2Axk7+RP/yDJIoH1+bMhrKdQzIQK2RsYsDVE+zhjP6JUZh54N+
Nk4IEmPY3mefE5c1c1gCogbaRywsZRnbKXzxxnMUiuLOiw6MopimivppavHs8r7XxF7Hnpedtafq
16Z4GqaTTg/CCm2RIE5n2kGvQz1Cab80nD1q142OZvZvkXXMJ1F8kl3aD0+k2Zo4XenHLIyUEt50
hDp3ApKYePfmWGyv6+TiTZuJ4WwJWMnIlLKQ3qSvrOpA9ZXw9b8ITzMRnAZkk9JoNUVWiWg/5KGy
U02ATyIBnOmgWprEgYbjj4cHc/xSfaIPFQ+zi3pxliJOs9GQJlzbxPyeWesk/zHGX68fwyIyzERw
lqJvDE8KdRxDmedOmaz0SnUkeojCx+tylp+FM0GcrYjkyarABwQz+yo7zLQjRfRz2BsbRpIZrj9R
bT3fOv6hn49KkIcDtFirv8f9bZiibCx/uL4mgQrzr3d9oFWs9FiS0qN3CG3921o0/lokgrv3JI9I
OCnIMA3+wQuOU+YOocCIL5Wkvdsq7sKDJSP3vPp/3TTWWxFhuCmfgyeWtlNWcCUdZZdstLvruyfS
CP7Zbva+X/YKsubxaEe7AsO9vV3gOd6W5X3RCnIfPwkkinaT/X3mv9JM6pqUhUKC3PafujWzRe0p
3sAWlc/e2rxREKMgorHHIqkcSmjSVHcjhTPWJnu9/tlMq0DUSbtEufTuDDmkMAatDpUOcVV5HwK0
p8YuvndPIYIRbHrR+B0Qhe7JQpTFWI6CXG61wcFHDdXstAYpk/BXEdr6M0BqR3LbWKOQyI7c6nux
jRKw4kSTXT2C7LuzWRZYcKxMQa9YLIODlqnC9OUwQOCw3VeI/ihbyel8e8IAJWQH1voXVeDUCIwx
z+nRVrk5dhWeWW1h2AEmJE9+Z3dkOoOv60Q7XwSd7JJ/XJ9OFJMYik7egpoztW1qGoVTA5zp980R
cyXwQJHv052O+Ly/FhXBLtUtQJV+S+PjC3nft1LHKBainfTMBg8Ne21drgsH4wkcwckxTqErK+OJ
HeUg6atWZu+UHTMJjJE33v2rCollU31ZFQekU6uDQTyGJA2jKxzKonUOK7y1/mLjOYiD6bsrweKW
7/1FJIer1lT5bRExkSiLiFfDU7U1d2gXvIfNwwgS3x10RxKB+fJduAhl+zDTFeIpzWCF4E7p91pl
+wdGvWac2xcdTMBv+hI3tmCdC2nTdwrDoWoWB2MqRXC0tclpzF9W/M1EIil9rsMjRggY5JuSurUp
4oRfvoSXhXKoGidJ3LUSFmrVuttK4OWT0796NBdaJr0NUipYpUh/OICtChJ6bQ8/ibQbowUlyM/r
uyj6PgekvV5GVjtCWfDwlFsgqPz8/xPAgaTcel1adIjmJu2TkWR7I/X/ezfTXA/46aG5pGRTgJgu
TmSbdvem/3J9BcuRmgsyadzjXCu8DqNhGA466L8FVXjpBK63lTFQLlwLa6oEqKtxiCGVhPQWqwao
kFXAtq3RchaCj9/Yq9vgp6jokp3vFSTUOLDwMUOiUVMT518ZoP88NQRFnpqbabmdxJu8uL++l0v9
zO8Oi8MJTdV8kNxgL7t1sZtc9UwBUv0GTVVOg37m6E5yKNgXJlQBWy+iijGma9cWyyFGUBPLpzq6
xRljLAN9VmQhRmCRGA4itAzlWImE51lyRMHUFpEjNmROHBwXYK7GYUOnp5mnFoCitHejr5qTvJUt
ddm5dUc3WVk7qXavH58ALTQOLYLGM+NygiNrBJvEy23di53rEgTGi2/XJiROirYH/ZsatGuFFjsi
56vJSwTBMIEYvjG7LqdQkZntKJrt0HwpwVUgGpsn2CudQ41Uabyg7FFp49FDq52l7lNBANPQQcSj
g8GZO/2YeBOmliPnUxEE1dJDL6qZXy58US4SuNMuGy0krYIHGm1eq+xZt45eaDiG5DtthziQZq56
AmaMLhC1j/7Bvb9I5ozGJE1+YHoIOzWYPx1Asaf15MZwKkIwISN7Hm7ovbUp9iCYDu8xQzeyRe7o
soL88wvQJPven2lCJUV6FyHmqq/dJhltIptuG1GBui8ryUUMpyTT2NSkQQ2tO2nKWs8x9VCWV9dv
1DIaXURw9oSC5UYPWacecwfrDaPJZs9cYapu2TG6yGFoNfMA9aIFf9mEHRue30ocflpncle+juvK
BpvngwdWL38tTtqJdpD9fSa20TuvVBNYfx0VReG57n5d374/WP/LupimzAUQ1VBbFtGRb/+mIOy2
6g8QLTnskdcbn/L3LtI426G0qemPygBp8VMO3vwoE1UQCK61IXPAEZEkpDoF9rE3OxrK3AYDqug6
EI8jWXZlLovhACQPvCbVGevb+DZjpXa6g4EEF4qgNqzL9/pBiRSBwwxipTVCVqhFV9uHwloP0tP1
77Od/+g8/F7M27bO9CAtMcd9YvxUVbdRm5u23fX6rhEVP/whonIRwyFCkDZtPFaoFBr3NQZDN7v2
hDrk2/ik7moMZkbM8v5zFD5wyy5SOZDI2hQBKmtkCS82hD1ceW7pSnfxRkN6aHpkPcSWq7vGPYZ5
CCBwEWlVVbFkolgqmN/e3y+lzFW4uxOimYZvWyqxNevBGMfPoOBMCnev6Nj6U+KNf6NgCxRUNvVO
3Qq998XIwkwOd7nKviXEZJMd5WR6apHdT3XZDibNkXTUCMmeDbNyG5FyM0i5e11BFy/ATDR328LM
ApdZDAU1iuK+ycg6jHuBiEWMn4ng7lgtSUVEetgSQwntNonsQjHsTdodzPT5+mIWrdZFEh9HtzJJ
J2mIwGK3bjAes0Fw9l/NT12EqJkc7rop+YAW0ghPguTon/+O4Y1fGE/Wv2GYXVZ1napUtYis8SUf
Wg+eI3ASQph8bvPMLsJ9rwrcwuXwtnoRwtRkhlNBQydU3mH4GWOx7b6UG71ytC8ZGyp/zm8kl4Sb
60clWhV3gfvKQ7LAR42TGdWYULCpEXdJEEq4LmVZuy/L4i5wRYveUHu4hIYWnoDFjgen+roI4dZx
l1eFK0byEsZ3uolQp1msWTkfJsffqOCeZi2PAnmLJmV2VNyNlbUuHlQN/Fe6nT8qa8i7Mb9OtzWx
q9WA8k9MkPNt6Wsq6ioXnRh3jRMWHkxbrLPPDpl+ippjNggeWEutYZqsWjIFRSU1Tb6iocFo56RF
nuVNDTMX09bRgP89Qz9ncy5gTlp73DCjIh1EnGnLHttMNGfMCr0uesKYUXuHGTPWrGTupk25S0Cv
JCqIXIREomqWqWrgLOUn6SjBEGZpqCBA5xeObD0X2o2iHRpkJZLo53V9WQ6eXGTxoGgit6iBTYct
bEQ5Re2UjveSrhBR/qmk9nSHoanraOW7KDWM7OrUiyzMsnMy+wEcWvaKFmUgIwXTn7ZKzy3mISWN
PSBd17o6CipAVQQOvGIjqrRd1NeZWP5Ae1k2WrjFoB89DtY6au7qSWDZlpVmJoN7vhg1KLLDCe6j
fv/36JD0IXSqVb4z/wUPjWhBHEancZaOJcEFrL1zFZ/qaa2J6qEX8XK2HvYTZmZAGxszVkyIyNXN
qN5XorjuooGefZ/D45DQsZxSnAlDShSDbvxdvQMNosCrF+0UB8mWoVm9bkKMj2G6iZOrBBPlhNO/
F4F4thgOiE1FL6WOdZ63+xGYwSK80jlxI1e/A4+O4zv1vQ++TpHOic6Iw2GSKWOl+gjgtfv0kayZ
WzqhkPs7awpgJYATsaf76xgiODY+h6jF4ZRpHtTin2gAAWagfFdwbMsrQyWohgkEuk64Y6uUqZUU
ZYD7q26y6Na3vl5fxvKBWcTAowVjKPhmxpBqimREKdonPcvRQaoUKr+sZN8KefOV5Q27SOL0fGxG
PQ8CpCW1k4fXGJrEmVqch1uQcDqKE+7Y6JURJNV2K7Rky7t4kc3tYqBEVtbU8Kz07OUt3Go9Xt/G
5VgAZsD9s4+c4ktdnZhtH6AacKAOm/GS18aWRp07yM0qk2UMF/FCp9erbRKnIhdh+W5fhHPqb401
uHM6BrnoVLdym9UkSsDc6c76NjksMi/9+My0AE2+rJh/xqNeoR+nGA80WiqruK2Pati7WT6KFrf4
sJjJ4Uwly3NIEe1gKp9RAvtWHICJSo8ERY+f48F9tyrOQqb91HiT/+ZJ9ivGszQgu6HZ1iYHX5UI
twRX4s2NnpkWffJjS/FQ9zC8vc3CTbP6Nxiy7Fn9Vo+3etaZmHJoLIohnwgMBJGTFHYoBXacf03L
k9QJ4ISp+YfYzuywOGNp1gFtA8NC0CXLnak9NNE+kZ3A9B0l2OqNgFNDoPdvXtZsYQBGs07ZC42A
5D6Kc1cbs5UVlavrl1uAkW/1VzMxiQeCk5i9LqQoAtvtrscAOZmGNhFlOhYFaaqJji54+6rBuU6a
XFZ5a+JpZnYPk/q9ATFrlxyEZZXLLtpMDoPL2YLGNutTo8KTonHxXHLrDYswy7tmxbjERxHh0rK3
PRPHKUVHPZAFhjCVDJ66nYfWALA/7iWwgFLb2Hj/YzFLboOTOJq5qCMaVWE/CZVhzt6vtWvHEhYO
YW2iHI1qo1hfTFHNhkgEjxl+7WkR47ir2hJ5fzS3o087ElgYkRBONxQUiKWjBqzQmmNHbiJ5q4vU
7w96cdkrTi9CXW30ASxgb0OC9HW98VzvGO/KXeOM209QUmjy7GA4rbAqPSqjCD6b2tRnLWnWvfKJ
2U3vRLD7NtPzAEQNjadDBO0kuwGXIg1cWb67jg6ig+F8i0GPVaJiIBp6KHYJWSn6syZ6Li66L7Ot
4pyLXlGrpGYEaU3yUAZ3WiuI14iWwPkPNOmVYWDuM63lZ7/XTxjVDcogVREUmCx3TlwWwmeLNd8M
cR5oB2kRke9XqhMfGF2ZsrECR0bvhC8cBrwcipqJ5O5/iaZHcOYihhHs8gOb9PdGl3pHYQK/MmKI
UuCwL/Ftz5WOJ/k2UkWnGE3wN7d94JS4RJaTnkI8fxSnshs0XovqYgX6wXM1ZolOE9C2o1PCP5jj
Wa4FRWmi73O40MNalBitjbdjvNPDGy0WhVoXfTyUgimYJUMwZ427Q4jmylXX4W3AsiaAn23gUjd5
ZM6QtxINjlvU9pkw7jaFndF4Rg1t78pd2K+oF9pq69ufQIWZEO5KZXKX+aFuwrXzv0fwwOMcDXeW
QMiiv3ARwr9BLdqpk6GCwNWj7S4lJmo98mNYqeuuERnxRR9yJoq7Rkbc6bXGSreMCtkrFEqkBLPI
u9gh1q8c85z/X7vHz4JNSkVLkgGFP8H0xdBuau2ViPKDAi3gZ8H6lVKOBast0vU7LX2JdSEvyKJ3
P9sy7takcAloyCq09GDjTYmdBRtfLe00v6nDQ5qt4+H1+q4tXtOZQLbkmbkrpdFvBoJnIDXvR/Xg
T0/Xvy9SN86cki5IypoRTerqY2fejs1LlN1rxmcmTWiyDt5ZNK8bINjh1mFqwehZJmo5xsq20Gjr
Bk79M/terVqwuNCX0mUlA9GePvk3opD38hZeRHNLDFEI1ISMZNdr6V2sBI/ElAQGYlnxLiI4rBuq
SmrQnwWH1HjQa0fXnvtuff2glst+ZjvIQZxcKboV4nmE+Hay8x87FFtqTnzbbcPNiPGjAfpyd4wN
kp6nwvZW8VpYO724kWDZUVUcogpCjve6GNZm7usRKMrHAs1CuV1gSBJCEkjE4C0drfaoqRMselEi
bIdqWSr4inlK8ojGXYRhEKjGqDCcJwiPRVt/v76vIhGcdqhG1owhG/5UBieJ3tbJ1+vfX+7kMZD8
0C1sm8Ub8qBPwsEIEaRVb5WdbtM9Mllrcpe4/qpBg2m+G/ash15IhrGokzO5bOEz5JhGOZ8I6+3q
tCPIzDRvV4qappf37rI07lLHbSBldcaWlrmorEwj0d6JBHCHY0yqF6UxUur1vl2RNSuFHWz6Y0AI
2EQqxV+L6i3YBz/EOmabxl3kuKxBTNTBgoRwllvdaZXKlkCzIYy0LfuwM0ncdTYxY8/oMDsBlVON
C4ZGsNJT1E0PDqtOzTYiW7/8YJ/J45wXyadUykzIoye6sdAMNG3f5jCeYqd/JXfhDlx+tvqk2qGL
wb7ClmOGDVc2lucJ06UuM+oMpQSsTLw+v5XaPYMxHq3Vwh42gdbwDcDEb826YsVOsDWpLTuMgf+n
5bTPyl52G2iNsGVGJFF9f9eQhcnTcUQ0xNpiwGoBumvGkdi/UheMBegJEvdXLSqqibCmYYKNl/Ic
vZ7e6IgzItwjF4dgvPP8jR8eZVBYCNBr8dwucniiXimycitRWKR27d8Za38v78ClY7NksejuLYcq
ZrI4+9LRsKxCmDjI6nAlUsy9ML+WoAyHtBfRm27xyGbCuCMjRcxUBPBYp1uCeXNhJopULL8aZyK4
8E7q6zlSC3iUMMYUNlRAe+uw7baYJrtDf70T34tSP4v+6UwkW/UM9Esl0MNKx3FFO4Lhwt22XUuY
0vi5etaZHA75M9n6Xxe3dKh/lYGDUnRkfrrv9Idmo6tocuTwbQx6AeKE6xopOjfOJGgYSJIpFtI+
VYe2otR8qDr/7rqIRcs5WxxvBNTJUkMVephnkd31a9Ns7DLfXRfCPvIBEGdCOPwfOlQLZN0IhsHA
8YpzPexl7bVNnvun63JEi+Fw3x9LMyEJ9iuagIZ+YOfRt3EM7c9IMTBP3US9GFz893rXGtOgGG9j
R6Kj7D9NAbWHQtRdtox5FyHclpVKLxFQRKEdp/lrUG3qvWr9gWqCBMRyQMu8iOF2rAjGog1YQUW/
Nzf+IXEHO0YD9LTvwVccu8lG5OX+Afh+S+SNY5FYWjVKKE607vuVhhJ+YyWdGAdIjOiZyFgtK8RF
GIeyVhkkqqpRsFZY8U7GxD0SaluD6ptPaIQl459h6ZbGc6EVVVmOlQL9jofUrjvZHo3vWSSqCGdH
/uEWzaRwaOCRYlArEC+5YTtiEYPtFT1G/BTKFtMS1/lI7po+EDzJRTI5Xa9yQ+pzHUlSi+LhMzzq
GAxb9bcmhlqn67BsBCZ4EfBmS+S1vlCN1iggDu0/xyiu7hNF1AWxrIAzGZzKE83XAskfWB7/b2dU
WmUHVmaX/wsmscVrfBHG9zJPTdAUYOFF5Ds8eslTDNoZ7VWLRB3+IjGcnkdp6NURS3xYZDUhdz5Y
juGDM1NYH7N4oWbr4TyJoQhDfwpQzcyYDqlTbzqMAoAybMitnNuyi3lhbi+KRS5Xm82kcs5FUQ15
rhRwAKd4nSa2+sta++gT1O6Vu+JXx6i5g23jhGJfl33445VjfVUg1zEMns/MM9tsitHz6XrfGKu9
cqBut0fOb08AV2KvkKneNXGcR+OHQ5RkrHOG1eSk+3hDNoyaSFSTs/wesy7LYqc885yGdioorRGu
Ll4ZB0WxjsBxJsOdScG0A/99dx0el99j2D9TMTRM9eEfKRhL2jRm7zHn0Ntk7rTtMaTX2ILW2OnA
kcmaCpjryyyOJXa1FyvxZ9I5nUVpCcxzh1COauanuB8PUZe65iDdDQPoMQdlb6n5z7GMWzvI6pfr
S1+uq5kJ51Q3aqpGNpmzMIz+PRm0pzwabTrSFSZ/7/spP8RKdqfS8DQqRvApNL1sO6dOU0m8CLSJ
SJDH58A897Ko834Zdi4COD2iakCroEfHRg+z2huKbU1/+R1Kay0RfeZyRHC2j5zxa5VxjCy8Al3z
ZG6yY/Al+cL4PawVS/sXBx0Mr3+PDErQYCZGAqEKc4YQ09gzMEfj1ZuPdnPUbf+x2hkHpHl2CIyj
wEZBmVJ8pBhciDEIwtaYZWC4bDRnF7W0U8mAthm8Fofj300rSGqfRMCwjO4XMexnzHCB5GNQJyPg
zjIflDqwm8H1R8GD4w/g81sIX7scqn2rJDl2ssSoFXkVo8NIP5cIHkjoBjN2or725ZfpRXN4kiRT
9jSjoyiyYbO54rO68vfKGTSbeLOBdg4tiZ8a0aXBF/wH7wwOcSozzS19QgoVfKz7tOrBtzOtSilc
XQcXwfXjy230GFW9StliqGSFwfYjWJLkvSxnTiyF7nVJy37ZZUEcklSKicAuQd7bLB5T4yET0WL/
wSm7COCQBE8Cv/B8HzwsR1Zco2wxdQOjAcEEj+CLKD4oUHODwxKpNKOcXSk3q09DeKNaG316vr5h
Qi3n8ALFyuVo9NDy/paxvcA/R/pAvofzAjMXrET5CtEBcQAhU09WsxIlclZ0p1gHKfh5fT0CAOIZ
jsJyjBqTBdj/qRb+l73Dyw7Xbz3gM8KhMdKun4BALJEeoP0QjQVPry1YwKpNu50E9RyCXeOTPGAo
BeErIzU02yOtXxKttK9vG9v2jw7dZTkcECi+kXp4yoNdQENHVLHukEbV+1sqgRKrccp+FMhbTsBc
kIfPChekH7SJQKC2qXag3lnXp9zpUTxks6YMjGt/CB7YsC7j6/WFLl0pVD+AgBKTNky8aN5bjnbM
KMbbAvHCkqC20M46y6nN2+tCFlc3l8JtZ9ZXpI2YfVLuh2cps60bzWFeQOpAavsqPRar8sjKhQtJ
sLFLBzmXzLlxiZlLiSWDjUIvMAAxRHMbYtJuEligHAB3oJmug0hEbrsYnJkL5VCXRlUZ6Syc5Z1Q
c35i3RX+CkNaH6Y9QXRfPohCnQyUeHWdC+RQeIowoyfErGIQQ5EbtS83/oiyggKh6TFax3UsKI3+
qDSWAnHg/mfMYpSvS40zjGaeLEl2JfOhG49xeZv599dV5qOJfC+Cw8WioFHuJ4nsBl1l16WrtXdR
8aOTSve6nAXSsveCONepqBEoKSYIUlqbsR74K8Ww5R+sJLU6Db3As/+oju+kvXmrM0ct8aI6qXtI
o6WdBAirbpVw10pu+tpk6+srW95BhNDQqorebD4tLedFkyIpMrkJQclZui0R/Qlkh4qKP5aV4SKH
M8qmaYIIlMRIfecg8UDPZX2niXpeFkbQsH27COGsckfjatJS5Nd7pwlxTozxjRK7dPyVv2EEyMRR
9vWa7Nn8cf8mchpXeTHPlWBPP96z9z+D08oB7aVal1UoKDZf/eSLJg+2SX721nqaegFwibaV08s6
9lHKgOHmLkrGnDjYVfhP7gT1lx/t6Lv1fEicyRLC+zGEYJrmcejyVdcOAo3/wwX7fXT8iEszRrBT
oyWObg9/GrMFw1tzh6DuMbkVPYMWgPf9ejg7Q3N96kgKXWx1Ozum5wITmOhOP6Gjcz8yuuqNqEJR
cEwfAk2aSeO8yWVXJ21ol7Vky5jlY5t1L6LUEZ0VZ1RqhdRd6qWya8Dt1TaF9Z8p+t/vHVvpDJom
GikquAEQCpzGgxmDxSHyBVkL0RI4qGgnzYu6zJLdiW4T5U4VwYToMDiUULuioVGGw0hgkeLSlpJ9
3fxn1xPbhMmyCuuKlglfKWN0xNNyA1dG8c+FejuJqrQWIWb2fe6YszLL2oSimL/upJ+ZH2yQtX8o
DPUUePGZdpYgU7loJWbiuFMfND+oK32YXEn37DhZlT11TOTphRR8i5ZvJog7e0/PWom2QHB6YsNH
FLR1kyfPjZ68bQdbG35hfVXjwbsTebjLAKQiaMq41k3jLUI1V+yWhE2uwOaqGMDOpIYb+YbFnKrN
KEr1LGoggW78TcXCpxjLPq7SnEA7Em9Tgxp/bLbhpwzuTAZnhErQt1Um8yGC8C9qHOvhYP731gIo
OdEYiRDFhGU+L9akqLbMKuCoLB2lYuuTn165ue6eLOQG3svgFKIw5LzzJmwVy2BqqwHFlomLvo9t
7+Jw0LGLvOKNKILw8Tn8XiiHEFMuy000QqhFHMnbavJO0vC0H89eex6yL0H58P9cJXdYDThqE1PJ
2bvurdbh0HzFJIMMM9EMx/+qruH7hW7iNC/X5S4Mfn2/UM59aK0+V1JMUABxU+eG2/g8HDHbal1u
TJBF6RsdJE6KI+2jVXhPz6CCc0W5g+Wb8FuF+ARalcWR6lET9739riS3iYZZc6Eojr0QfsIydfYI
kQkqd3nqIdVoNIxN0mQ3fgQZ5c7fS49ghHxTHhZPvr6pyyo7k8aprG9YfqAxE2lmjGEzNm29TNdl
QgYbFuHb1GS1G2vBrykwv8pJulWS6Iff+eg/LMfV2E6PI22ArmhKFPww8uH9934bOLWWlNSXcxmb
XeMegVIb2fkY7W36pj+qW8sVadei0UClq4m6LgOEn1zQoItMFLiksFEZvUvTyQ5z4hS628ciTocl
QZqiWmDvQxsd5el25FHuKi1ToUTo6rSibJXG6zbKbJqKOhqWXJO5JM7sBkWjJzVRZLcwytupmw6I
/uyun5JIBGdqQesT+14JB65NDoZ6k1fCMbQiCZx+Zj1VhzqBfvZga5NXih3ephvrbdQ7iG7d+knU
R7wQo7eU+bZxihdZJt6eBDCTr+itHiLDooHSZHiyHHrTYwDTPl1brshTFWkFh6mhH/hK0SToCupS
G6SBY/c109ZGLcJupsbvoyrvF8dhKMbkGe1Q6/DtbwaXlRXi3DY+BjyGwnqXRSCbbSRPgRzUTdRF
KY7Oi/FyYYGIYZscaGvLKCwER7F7XRfZT7+yNP4GpzkYf2p2sd5GtRwahOwZwa3wQcbO/5oc7kEm
K+qEFlzIYWTBGvZOd9cWwumrF8ajZhdO9M34UZxE8bAl46MpVJPR/IrZT3xUU+5JFigZXKQ6a16m
uNlpXlLaaIv56/o2LmSJoSJos0SJASUUTQBY/9y3VBvDkmq8aOR9t6tPjAKZMTFG+8+8M+eCOJ2f
LKJbIxp7XFqcrWxbkqMvmtG2uGmztXDq3oZKRYIAIvSsXFcxRmqAhD3RM0EweFkMNRTWra+jDI/b
siJASKCF8Qj66iH25d1ArV2SinqjFxK/7GgucjgwNEzSYW4xbKJ3Yr5lvPJvk3W89fbUYfSz0x5z
TO10jcESlVM8fMaDBj0cukFMlO+YGic9b8OWDipWaZUeXtPKvs/VdTmGggDOoksyl8MpIJW9xp8q
KGBb2QRPKDDtBe74ggu9sk5m+5YnZeWA/33kLnZ3tj5OH2M1lr26Zi6A9YpRM3agnEhIBSi1aM80
YloEzATU4vuxZCWdaq1n9mxQv6qU7LOhEoQkFl+Hmq7hwWaopirzdNWtBblSMzI1eRskgWHWxbZZ
MWpYkUu8uJyLKL4J2evBGUXUAO5j+SWIdrkviOAsgu3s+5xb5o/p4Mukld3K61aa+r3UdKeR+k2f
RefSKEQ7x474A7bPxHHY3qSxVeQVQBZzPTFir93Um+HAeOLSTeiwSRXFCRRIt+GNyOsQ7SPzhmeg
K3mTFGP8q+wOE12pVr4mXiHIcCzb49ni2G+YyWjrgaQjphRicbKDHhQ7RPmBvxnXZNU8iBRj0RrP
hHGQSGtvDH0NUNXkt5b8y+8Np+5W6VQ6uo4r7O3LTHB4oi3k4En1GrXNJLyDaZ04VXQ/hQKUX8ij
AyBma+KASTE8KwSDzltepdplaCerMfrTbl0T9RsqGNlEdGlCiRwkdYaZJ20UMu+3A8+c3W5MjExh
qYHcbU6W+99T9+9XyNnLrNS7EpOT8PacHgx16/siwsxFP/eyhXzFNaoqmgoPMOi5t2/kYyxHqH7z
7dgUNb4KtIEv84v6NsilETtnphuZ3Fcih30xLj9TBspBhSajxT6scWMbt3PTO5Zl03bB2tsyeqPi
gSVsrjtmohVxENEV8PdIhRuVlmfSrjXR/Vl0YlBbCsYAGUaDz4Aqja+C2ytAgwdRzp1c7oN+3KpF
I4jOLi/jIoZT6QRUb5Oa+yhDkKNvWVPZalX9uL5TopVwWhzkFejXi0l2fanaBQFx/MA6y3q9uy5G
sBI+8alJuaalyD+6Ya1tkR3ZKbqoZ0AkgjN/HfxJva4gwpxAeNapT9lQilpIlm3e7wN5C7vNzEJY
tGXbsej/lLZ7VY4cdTIdGkz2oPebYsoQQk8FUC04IJVT5cqo5ImYuJxjh6hOJd8OTXBn6kLWYbY9
H835ZWlse2dL6xqrjbp6hEd3HFc1Uqu5o+3SnbIS1xUv4wFVZANvJh1RJM7gkT6N2yJ8wwMWqEDb
AJ6gr9MeTDlOfp8IB70tIulMHmfuuklBZk7q8UzzJwf++lcTU9YVP3QbEzTY1zV90QubyeIMX9Lq
wIwKzyhp0NaBdVuXuh3VB88bbVWI3IvKMRPGAUSnD0Gh+QAIqZZQmdyuBjJuo7IWeJYiMRxIDPXg
x7kHuJNTzOpTY7CGvxTG0/WNW3bFL4vhs9GWXlRTl2PnEnB92OhSP3cmeNdJpSJKXyFqTr8pdVg4
Zj7eB2nr4Nlzd/0nLELI7BdwEOJVep5YHe5aXfh2pm+66a/rAthGfbhkMwGcIex7KZfHXpp+l+OR
tzyUKP6xUHAF32QmhwMN0PFXtGPPs34/rRnRWuBG6A90Uid0UJSHLupkH+wRvf2MwZrJ5UBELcc6
rXMfz15FclEOuCaqKeDsWX7Yz2Rw4OENQwgeZ+xhO9r/R9qXNcdtM13/IlZxJ3jLbVZptNmWfcOK
N+47uP7670D53oiCmEEe+cJJxZOangYajUYv50weG1nNQJJHv4M6bnZmr3UrRnD4QjoI4NyT6PWx
/TRYyeeciaopLa20EDdmWLeOKcUPS2jiXuuAsmkeLeQlJwlTeNK0m7XRtZThVE+iRRDZEedklEUd
BkTYsqdpP8bFl/Q91QNb29cpWEgTp0x+XLfbf1FaN2Tb1G3GJfn2dqA4a02TIaBiqeXkxPw1A6dE
EdWVDiLz3XY3r8I4K5JSQ9J0FAe9tESdTKPHVspPPdH3AqXeD5iwU/Iqh7OkEveqPlXIL+S69m2K
mhvMKuySWd8rVjI5Gv6DltIO/uB2VLXBvS7dZEv23he8SufsCGOubVKyGHUq9YdeNm+kDq9lGRBH
vVlc4qQJdLvZh+lvYjZBmqfNKZ7Mz3oeOoMxE+C3dL5N50Pf1ftSNZ7NuCidWG9+2116WWTLWSZ0
QKjqJUnnw6CYz+as/NDLyTEImL8jK/7LUqKT1mmfWiU6y3WSYfoWf5Frv6xRvWtJfBhZi6SdPtoV
UMtmOT+YBQoviYlOyllpKyeNQDlXzvifG/WzFMt3xFwCDSOieVQ/VE16ttDA4OYlsKEMI3ZI81eZ
9Icqth6XgSRO1WN0p8ub25QKR8+2AjUg+OimTBRAu2ucCRVpm06TRVGYmJMg6ccjcGF2TQqseik+
z8oSYDpScPFv5uLWMjlz6lN5tEIkpVkP9HOfuA1mcjPkkxhjjuJOiavuSTB8su+EhUmRtpwpWRNS
P+mI2K07xgdAXZ5fOrAv5DDeLUgBssZ1DT5fPF6zdWGuVeb8kKqjTdrIkd+f5Zsuu5vp/fVDsuUJ
1t/PxTdyTZFE0DvkpBuciMtA7iwR+cXm2hFFQxKfVQv4EnKv0DoCyKrilQPZ0zDBLHDsqREadqva
naMhMEbl83Wt2HZcO/ncqk1pp4G8AYHOYB/nKnKazO/Vs9H8vC5mc3M0EyqBc0wlfJd8QvRyLA1c
VEVPHQ1Ic73ciWx+c/VWMriAJitNZcE/0Fwj6bPbLctZH8mvOk/cuJIfaVR5lhTfJ2F+kbGUXaK6
kzI4Y1cejclSnX7uHtt5dqdQc2ZT9OjctJ7Vj+MurSU3LDtHNO5Z2bdK/j3C1UqCd+2mCPaIIcQE
2BTf/6d0eiSHGHb2kng5dkV/6BbFpdNHGjWNlRjOneU9zaV0mRBXYUrPwE1IJXl/3Vo2r3hQZ8oA
zdIIa/15e8XXiVa3cmkhNr0nu2I/nYCxt+vOKYokpStyWZt28+qfeWZqdciasEigUC/TDI16oIu0
elfLOzfK5DtN6X9RGXwj11XciprW3oTFA6snbriYlh6hd8sjVurK2SmtJdcofxHAWw1PE/GGUZBG
Fmip8Uva2GjAlszFI/p9Bgzg9n42HuP5YrZPMvqO/kw77ihK4G4OER2wtwUjXPqbJlAMq7IZf69X
kTtV0tjFEvgcEP829WddmoJJw3VDZ5+E8zGVoqAbQldWnC71h3Tf0fkSh/muMtNTWd7WfdDb9lMt
VQ+FBsR4K47868uwWZM17JfqL1FMzH+/3eUon6NWqlGXWKiv9kFbBmZ/0YGPpSYPtrpf5m9zLkLH
2LQs25AtOFvDQMvcW5mgOJ2RksE7HETrBw09x+N/grTZ9OgrMZxq1NQAfh9m6HwwjYBYjTebIsjf
TZN9FcE3Iigp+rUXBTcu0AKdUf8Slk+S8SNTDIe2fy1hKYiCt70OphOUF0otrCC3cqkxKePSohx8
YAOExj4NbH+5x5HcJRfpA3kMYyWM2yZMxah9mqIXvS3ciHwG960lgobfzG2tZXB7RGjcNEWMypH9
+HfdOb2gCfSlIBajHUY8Y7x1BSFysdFqzuZx+GnSRq8ybS6AAm6QGzXfz4D6jIxPgkO19VhZC+Eu
oKlv+6z8e5tmN/+pOJmf3YBa8Gj9Zmhs5sN1eVvnaS2O6bzy1BiEzf5GFJWagzyA4QH97t+11HZG
M3a14ruePF0XKFpELoI22pQCrB3vhdnojnITfkI0v5vm4QMGaCLnYanIfFoKn/gcxywCoAF80xg+
ylPtyPS5rD9SzkE3CvhsMdkLd8Q5aGuqplTq8KxtpMYJ9e9kENw0Wz5iLYAzhhYtD0DDRDhlR5Kz
DJjJaU9LdLNkv8iCFEz2fH1vNo/UWh5nDVIejjqpAAvYYfI82Wv7ajeclvvJ1QMg5T1KQb+/LnEr
QDd1HCaEzbaKP2/Nr7GlsIowo405kq9h8rNq94p0K5ci57dpdK9i+IRnOyvo+mIpdz3XvzTq/FiR
NKi7TvDcEInhohArVeyFyHDppa06w9Qheys5o0q964u2KcbSFYwFgi4Ip/ftohWdCXaxsgcIQau5
S5qdtWjyM8P6yBFaieHCHJCyjNSK4cMJeZwq07VjpDRiUSP/ZjIaR9TQ8XSyDHSBvNUGeILUaglA
6vSd9KMOwkO4N475XsYj+iPFSoIZXIvYRJHfwSSOep2QzIZTQJ23nh9odLi+MVvWvPp+3szkwiBZ
0eCFC+YNR4u/ht1XVY+dhY4CC9gswa8lcSagzABo0uqBtWOzrnOGBpDgESEHqLyw4WWRPLbX/EN6
LY+zBYWyriHmGFSA+if7ZmcerJveg3xv3ovqi5s99WtpnF8d6lzJ4xLa6Tv9NyhAAztx6kscEM+6
kRG1DMjyaC4FKeKwqz+lfvlJ9BOYY32nLxquTXZ5oFTHPl9di3IRSUU44SQn0pcu+aXaovf81hkm
KwHs85WAOTMAgK1BQIh8IbDx1PAvMUTey/jIOzUMNE3qpo20C981WWOkKUfeFQbpTcCb7FzJ6dwa
rQFaoPvNTkUfv3FLnQFJqwrdlPWNGpj7eS+q9mwm7BCW//M7uHCwSqe2sDUcPMYPs3iKg4ydBL5O
11gcUDW7YIrekcihVSBCCdy2pZVozr0omqEog45eLfux/4vRQBbu4KC34wGz/x64je/VoAqIM35l
g0qgXKGeCIVz0yu8/gI+0J8aYizURsSTa42LmMQp7BsFIKZZLTilm0YL2le4NnRjvmv4BM+bDYgz
CJKTXzkGP+Xv193bZnhAVgKYpiujNXoM6pmpjmbmxCE7yVGc6pN+SM6mQxzNBx69sH1apBL3aGkw
BDK2CnavQJ+gdZ5E0++bxxCXDg468GgAWPlWo8oyw3pScJWGmnku7PJGSad71RLtjEgM504yqazt
PkIc10uP1LJcQzvS1nCvb49ICOdS6qbKFzTsI+TV5t3SVPsinf3KJMF1Mdtb8rpknBGUCWb4bYZO
ZBjlQZnLwNDz3XURW2EvWe0Kt+tRbSn1MOOpOnWjo3U7S/FT9b4oJadufxA79K6LY1/3zkuy5C3r
IUaPPOciammK0nmBl5ytyulGJKPtyDFm29ebQNI+ULglr8JekiqrM2RXcZalJYTpzR3V9pnwAbl5
Va8EcKFBWTehNEvoM2IAMdYp8YknP7KpA3lveYnAJWwaw0oYFxfgLSdlDQXeiDF/Sa3esQxRsWfT
qi2NEVdqAFjgW5PRBdQ12LOXF8KS38/5t9EWXRIiGZxJL9mYZVaIy5hahzI+qcZ3QzifyIzonZGt
9OBs2o60STNb9jZ4np7rQ4HJsXaf+JJv+DqaNcsT9UPHcPVTf8oEm7Ttt1eyuet3CVsSYigKSTPU
lLNT/Bz5bFhp9EKn9Jdf/2HKRrSi3JEylnC2l7RmRpg/IYIDySImAW47NKUqYOvOQBCu/bx+ijdH
pJCU+T9L4bu+M2m0SRrDybIEFx5Hp+xb8incd6DxeynJVd8lIb/jpv1bJjDXUfpRtJc4fXWae3PO
jWZAdn2UpgOm+m+kyRKktreDp5UM9htWMgpS5HVn4x2mhtVBUlECihbZt5oUhEDRTZJYd4puuUvZ
y05YAZFGUf5qjPlTFDWBkfV+L+c+Ghg+8Dgkqx/FXzadPXaIW1FZix4A4dZNQSu6BTbzy6BDR74S
hRLb5MtqZG6Gkky4BlCqvy9jGjRyuU+T5RNwzU921jpDae569IK2RASgsGm/K9GcX7OTNrFHi+JK
yFWH6t+oOTjpIErvbHYPgZTXtAnwU8m7mQjbMBfkrxAXs+FhDXBebDC7v8384mVwuHhK9y2SjI+i
99y2ev/I5Y+KWsEXlQsmJM0yv0XjxE28LI5qEe/6kdw8HQQDSDpyLyBm5HyeVSIBV0UdmubGU5V/
b+jj9e/fVuP1+zm/pi5JH5IZAa+SVUc9oZcqXIKCaP6fieGc2VBZ05I2EFOr5wiQs9I5F42sCjTh
u3bDxlLKKQbeDVF2VfXXPJ+kTtDOtX0LvO4GD88wVhR9i8A08EpE78fcaz4hu+cwAm2G85jvi0A0
lSjYf76JN6uISooWCzemN7Q6FaKO3c2aBoaj/8/A+JZdM04K2iY4pizWkfCuO1oPbDCQBFqFvjRR
LVW0S5wnLlGSmiKGsENKglb3+jyo3e0clYfr9vayE+9ihZVa7HesPL5tlKq9SMbyAqQRu+1jgRnz
DESD1j68y3atz2gGk2eQOoGlDaDwkah+u72wCLkslmPU3/UNR3Y263qCDIyGVdzVAJOWUycMEtVh
GKS2pz5cV3lzZVfyuAhMq6tIzSnqt1LrKSlLpqMn6v7PZHDeSFNlQy5SXFkjeQ7H1AVkSB5VgkfY
9m290oTzSVZM/r9LJ99MIFEUfhzoBwZtOT3oTnLHYLPGL6IIT7R8nIcqcmvOSg2OVokwn+hO3Umb
BN3x27exjSwtZjFs7V1jYp80emSNMAnZMny0QWG6PnarGhjfyuyGc/atqDHTYCItmAohmdjvf3cg
VrK5gyfNFdAn0JKPhGCEqoTt/zdwza1ltGXcVbomywBj4SwkH9M2G2yIUbpnk8qObu/1WOSGRUI4
A9GqYWysHq4+rpzex7C2299kn2w/Rzwu3RjHBmk40QQV++H8+q0V4+wjlzJdV1kISe3csdGQOHyb
1V8FnhyZwEy2dmoliR+lsuRyQF8rAn+lr3LHHFvfUGeHRIYr0cmn4fyzBNa2XYiumk2PBQgE3UaY
gUF0m9u7IczautU1YO3jKmCsGeYBoAV9wFgLpAMVJVs2V5T1O8owFkwdc7uYRQqdVUC/eKhAA6Ck
BEDJbqDVrlBuZxEHyeaarmRxu1dIaVIbUo1nFPCZOwzbjUG8F/ebbBrmqxgedhqOa4hG1Lc9CWV0
emnAX6mLjJ8lH94Z4koGl5yIhnzQa4JdknclYGSW07LLnlSH1SxExR6FbcE1WVwML/VNJikTnCJ9
Zlgt1pdsn3txYDzMwQwahhzVEsMFxaQnSidsVmfslZZcVhHZnTzME2g5BWzCxzhJFkhjJhdZUkzd
2KMjiueFEjkHmbfAHrYInEp+JsfmPvIzvO9ntMaUPmONEaFabN5yaw2ZLa0iFNY3TqIU9SCNEb5/
BYbdESDb93Qf7ouDBc4CML0EIi23wsm1UC5I0Eul75EAwLLaljuHO9QTneshgrJ51DRDZXPwhobw
561esZTSGEbGWpp2f7NYZTc5uKwytwb/CQnCi7IbfLS1uP/BYLe65AEv8Y9w7nCgSEHrniGkqpDN
cEnCfXUAgZwrwrjYXMiVIO5kVCVVLaWHIFKfKv2hHJ+uL+OmJ1l9P2f/5ogmSrttFC8rvR651GIM
zFrw9hPpwD5fWWDe9AvwJ6FDmB6ofadOggTHtomjP9MC+K6NflPuQlH11Cx7tkgdBsRdlSCJFfnk
3AULXkxpBKrOyB3BFCc0c2bG7/wWUJjQS6xoDG3rrWbg3omtWkZf06BW3jD9tibd08kxrQqBtW/e
YStB3HlS7Ckam0pFVWKZXE0qHqYlOqOR95QD/7QxDEEiS6QXt6CmUhudNSC6ylLJzdOgkHbAd3TC
OPWvm9+maaz04u5mANcnlplgdtSav9TkcegFt9i2Ioaho/vMhIFw5p2n1jBKNS7KTCUmyJ70r6SP
Hqltf6+n5PARXV5lcWYeZ33XjSp0MWZwpU99II+d9wERBsDFENZjdvxd+QMtnmRhSaiMjJ+jIXZB
fiMoemy6VVO1VMC0mLLxkrpdHdZObZNqwUSeN9vPVWNe4g7PVh0YDxjizdP8Ht2e+6iJBQa3fSuu
xPIGHk5p3IWIAFjeu3owgZYvueNddSj99Ciehd90eytxnIGDL6GgHcX9ZJY/ZzRHxJ/sUWDam0kc
eyWDs+3OtKa4aCEjP+u/a9C2FriZmgNj56J4WuY3ojBq8zCtBHLB51LpcWiwVGFW3Wnmrqx/Xbc+
waLxma9kIPE4dvj+aW6AFLlb5slN8o+c2Fcl+NQXECSq0axYIrL8amaTkw9IgY1fwEErOEsvGad3
znslibtarXRpjLbH/igXe288voRFR3KO/ARIY8XOAi036opOg3HvwhtPtdcKMblENsJnxSa7q410
xJLq96wxFhTkMbAoi8NwW7tI3bCAYn99E4UiOTclkziPYgUiqdd8TvYlQqbClX7lt6igeunuPwRL
m5fXaqGZXa1cSqyA0qU0EfEyJMYhYEyJyx6Ym6ioUcCUswXOEONXAk1FYjmXQkg+FbIFsUl3Drsg
zm6K7htpnppUhEu+WRwAaSCAYYlqY+yFCwfLNBpVoO0u0E4JsKLIIzU70GBdrF358HcAqjzmroic
eftAvorlLLibS/SrjfrilWAgC08j3dNJ4Ji3fcqrCO4CRYbJjnUDtdCquaXqvi/uBebIvuD9KXwV
wJkjkCO6ViqxdK03A/YAue4bdgSyc3MoAlI4IicpWjPOGLOFLpY2IOuhSc3nEW3ACVkOkmEI3Ni2
GBBoolakWXhgvrV5OZXNFhwEeD2Xpyk81UagTbuPLJ2FuBOIKxZmk7hLDM2YmaVWJfbmd3KLFh8v
O7b71i8G57+9erY95kogd6NlUVN25gyl0gMmdQofcHiu4uAsH3KwoOuH4Tj5DDc3uuhB9Sh55m18
jEVab4Z0ls3ytioeYHwnd58ZhmmoSOeQT73P4MkaN75gntzXgETFRt1jP9+JSKdFQjkrpWpoEEmD
1bTL3TSf2/z3lO308iOHbaUaZ5tADl1yAL4uXthj+lEub4xkEgSpm3a5EsE5xURLpmximfXZtveS
XRxCEG2OsaguIhLDmeZIpxIgobhkUkw4gk8HA9a2j+lnV3AEmId75z1sDXlKNJYY70C5U4aFO84I
iAEq4NAnRpydnImDZokjAPs/IA3tK0g3Y67EZmNNbw91kSR6CPRTltuWcwdZlGPiLrD5/lCAblUk
bsP1vpHGbZXepDQzQwlJvrEJqsLw26UQWMNWKvaNDG6flskOxz7HA9a8UTGlpaD1Q72wrAmqR8LW
5A2jUDENBqoA2wZRAJ+zT+QwHswcPddpKjtWdm4BYBymwf9uEpBiG9giyJB5nHZ9DCNSoVCOC4Wi
gZVh78YeOVs7lucyBAvIPB5nf6qMKVcG4o9XGT8fSo1+GNsO67fI58gsHLPcyVHiZOoXS/s61yI0
Y3ZrXBPHXfhEhowWiI1wwGyz/qC48kYr7tLXelC0qyW0kg3JKSfluSKVazTpl+tbtWngq8XjnKre
tGZPOxzetN/T/DFVBE/ZTXvD/IBhIiQDrC5bzVXciXnNrFNa9FLNybizOuuQdcQtytb/gBro2baR
QgCqKV/OKLJ6qquRrZYuu21XnptKZNSbK7USwV28bdUVqY4pEy9vn5b0mItuha0MGkz4VQduqWal
6CtdTliIDpxleLN9dkTm54vh997imzkjBA2a77oAqnXjWl2JNWQuh2tbVWJZGG72mvJWys9lGoIq
xqtF/RTXl8/gp3CQiwlrLUnY8NejnRySWuAFtgZj3ujBnct5ynNkUl+Wb/TpXQWPM1+A4+fF9yKP
s2nUtglgVqLBsPk7CIG0MUjsbDZ55IC6zbAes0ngQ0UyuJtHyWpC2gEoLFR/oBowi3onygWB/4u3
f+fLVopwV09m6HGeDyylqciuRg207MSdEzbJc6jFP5pC+kXq4raXhn1Vg2HQmF2q1mdiSf4Up2da
Vvv5pYg3+lZN0oNV49VVgc9BWgBTM40nPZE/ZaN8Gtven+3wUZmKU2VqP5tp3FVK5Rv6uCONeVDk
xkdm904bh5Nqazddbj6ORv6jLcxvVJptJ4rjfZbMDhAhPdKCWF0rH6TG/Exr3aVGCJilAaM9hnyp
KNV82eif5qp4TptGd8hSBmmSHJs8Fjgd0RZxHmEYS63NZwuJ07JykuU5a26aQnH+d8/GUttAcZBt
xNrcPbAYGJIbUzjoobiPhl2WCyrQW0qsv5+7AECnoo62gVk/KZcduffySvM1InnXtdhqh8CgBegw
ZABc41/c63yu7aZdzBjdVGmBhvHz0P2WySFOvmbqLSWf6/rOUgVX26ZHAF2MLRP05eAPd4SKXi+r
hYEidv7fnSWz5qiPxrHyxj0RpbI213EljDtKSNeGZSnDv0mk8BRJ/zL2kWuM2cP1hRSJ4WyuyjMl
N9klkffAqtTt3ZSpJxX365+J4e6iLq+B8ToDN2CO6D7t0YI8Vp7S6oJo/r02gCaxELcBc50gjcFp
Y+h63vZdq3kKOWK9dlnzlah0f10XtvJvndxbIZwu6CdFda0D1SbRAxOzzVIedGbr6Pm9ZmcChdh3
/bssdP+8DXeoXGajXUKhvztvGNYF4NzBQn1dpfd39lolnT9NcUM7za6hUgiIniW/UAxU66HuD5Fo
2EMkibtVE2Sbw4XUWLzhEyF+aSa+sez6MRMY3EYp+a1KnJ9L52YEXwcEaZcZdHzzL/0OiAtu+mUC
UJR5ZkhVCnpTard0h1BgIczHXds19vk6SG2NQqc6ZKN8ONSnVBIc2o3c5Fvl2DlYCZhoPScNeFxg
Fqqru3kQx471UJ8wRHUAhy74//Jd8UU7KF+v2wk7P9cU4zxgnWFEXVJgJ02mOnFWeZ0cqNR0qPFt
KXZtL0KGvn6egXb4Vs8+lqypGSCvbwOJ3nbNvSpsCLt+nHWZ8xla2ITlwmSYtRu2jvKsImE57Kd7
6i9+ljiKG14wAHexvV5wuEXa8Y5k1tWq62Emk4kB2868qOH3FDMF1/dMIOXdxBOQDvt5hhTkQ03r
s0nupf7pugjBoX65OFfmaCV5XKUAovbouAPol2PqbiJ/bUWUgYJj9ZL4WIlJpdCiZIAzbMzbNH9s
iMC6Rd/PuQy91PIc/SeaN8fo8FWzIFwW//pKiUSwz9cqpC2gwdgFBZ7fzv5ZD6ITs1EKeuMa+Fqv
BiC0osqwF/lh/hy79SPyMV76O3liXebRZd5bP/9MJc4nDHahtWBIgErW7IVychwqRZBDFRxRPime
6nkuSSlWLdZ1d1Hovs5DtyT0Sx+BCRe4bIIYeSOF9nYROZ9QDIB4shssIgGpNVDcwYgEPGWH1e7K
naitXWQTnBsA1mSnAW8byGDmaeh/Vcr36xu00Yn3Rhu+xpsTGUO2I5bPeExuASty0gqAycbeEjld
YP4wgxjF68STftpPtuAm/BdzBCmlDSZRDPhyHjwiBarL8aC/9OKxqTudej8yl5EH1bv0Jr0Rc+Vt
X1KvIvnNy2aSyxG6dpCl9icU7SS3/5o+Sj7+BpP2L+ybfrkzvorm7Lc97atgbiNJWupLXsy6F8bU
lVRQr4eda+WLoDVKIIYfaNdkPcqLXtaArePXOnXk8iLnomeiSAj3vpokAP5pcqt7GF+LDfWYUhpE
oJq9bpoiKepbdzjFtmJU1FS9RldO2gzE17n6RIVJw+376Z+N0TnHLmPmu+4TKDN0+9i4SFnrL+PD
ZKr+dXX+JS57FcS59wpgRdVCVBU0WSjgBjUQ5lkty7pNDgTopMb9graDBKibgnXcdiGvctk6r6+V
eegxrAeuxhETFaF8m1aiplpVcKp4oqfWiI1WVRFyVr//pl6MPfkyOTIUTI7lJfbw3CdfkZO/nz3q
lsA6vMtv4p38LQS8RObpou45kelwjoV2UhkpYaojFAUd+zgj6PiU2yLkoo0eJuY7X1eWcyYjyuS0
SOGcl4t+3wJvFggWN7Lm5L/DC7Z534nKXyK9OCciJ7Rtl5rqnk3vS/JUVmiVmW1B5CmwF34AUbGH
IRqkUPWiNr/TyuYS0sK7fhYEehicA6GNNap2DLzL1tgr5THOvXoQpBtFl4vBuY+urZpmoJLqSbHT
YNzh2O9CTz3IPzRAtjWHKoiC/x1Z74098JXqti8SKgGjAwntG1s95OpuTJ+ur5xoc9jnq8Nc0ERt
hjCGf++CsrwjonkG4bJx3qIDNVffG7nhGX1zC76DxWETzForfalT/VxKcFFzGGipdE6aAvyFpHzu
qvbY5gCMiYVlCrZJ79+U/5wwg4sfk6auU3nBipIb9LK/dB3Id/Kh9/SgCCbpzzwlX6+MKjJmgG/R
vao6DeMP1Ra8If4ldHxVh3MYdj+GIF5e4IrdyVPdkhWUd7mDpiHQW5qCWovokHHOQouKRkksXGzp
Eu4aufupVsN5XvpPf2SR/FSRnQB4ezTgk7LoN61iV2/M4M8kcN5CDscJuBIhIvySOGWDGbpy+bOd
57mZwjpbWNZOxfjCvpF2ZvF8XQXBXrzA4K+OLfrxEWa3heYV+V6pdy0Q/ZP/ufj5xvmYnGeIdanV
E/Z6HJr2nBnTae51v4vmP7sd+HKU1VZUSRpc9XWa3plUi1y5KX5fXy1BSGZyp16dKEWnPQpR8fJT
bRK3MqXDMi7OUlSCRdt+PP5zIE0uUAjVxdBaFriEejDQUycdgIA86jfG5+saieRwB19K5qqNCORQ
0G9KoyPPx0r6phsPZhJcl7RR2X1rB9yxn6QqauQKotiwXfq1w62HztabwtUfTZBVRG75Tftq/Lwu
lX3pFT/Nz+ZEZmdGPSAPPVPyY8rQwp7G/C60fxfW91q7aYTwBYIFtTif0I05pqBZkpNQVKrH8KGi
y7M8TQEAAXwj1P66rp8o1LO4aGLIat2OWyjIPDc6vNm8iad7pqMGQN/8ALvzm03kxxiI2ndJhby7
Z9FHKa792fxETcUZ0kxgLgLHZHFeo4mipAD+PDLh9r2KCkUru3aietdXb2No/q067Fes3F9UlKMa
M6eh7hhZDfA0QJfSAutu8dAnT5321HjSrjgrO3s33M77PwzMLM6hhNVQ6yYIBzwbUS3adaLuwPg7
rmspMknOl2RdarSlCSFF1gbdkp1hoM4YxQe5K528t/3r4jaqnG8XlfMpXZwrIegCUM8qa2f8PVf+
bLl1tBvSp51ldW4+C5LFovDF4lxLFadLaZaQOLqY4wWbcE2dHwyAtkAwXX0X6Mce3ld8CuHKW6ZS
tXXGMroMp0hFB3l0M4C+ATNeLD2kpY7xdF2iYAP5pu6op7U9qBAYRegoMHedYQZqeQ+aGWUSEd+w
c3VNOc6fFC3eCaEJWYbS7sdWPQN4TGAgIhFcYiMyDIQ0MkS03aHFIatDUXeaSAL7fHWs82VMpDGD
PTTajpj7OPuzCJYHitaNxGiIBg1ArNIATFQ9dqPgYhapwHkGEMYgb8ECAEPXHEnZS5Mg8hPcjITz
CmmEDgXFQI6AFWn/j5Cg3YnYokRiOGcwRxaehQv0YFz2TEzrY9eFYjaAvN44HR4UurCkMR56bEkO
OeXjdLJv+9TRAVM6Huqd9HM8SScRQoJANx6619QzrdBYRNNksaP/nioMUPf7Ybksy/fBumtikSff
vhQtQKsAc1B7B9YJCt2uBu2x7knzLWhbndSQnTz/WIXvVQpnekOTDlGT4E2QyYAoWM6qjotpFByh
f9mwVymc/bXx2MPPQAq5ITts28V6QI5qdBLXdOL9dAPCq1+9KE/1LzfFq1TOHAtFjaehqZiZqAC2
rR/jgNEeKy451TvRhJNou7hrSZZ606YtElZ1ty/pbdwFoSaY7th2E//ow9dJy2UaDQnU6R7KwZmT
jspFsi2Bv/6X1MurEC6mBVPoTLoZIYp8DI/drrghXvNsoI1Z3vfOdCfmn/mXqPZVIncLTeo8xUmO
PJx8NILMl27pKT/9YBcs0HbvPvZIeJXGXUiNNDQ2GMgQsFTJrjf0CD3h2SOZKttRZvvQxfE5be0f
mlTLHwrNXiVzF1WvoyTS61jZ2sQjL6tOykIaZ6C9EyrJzza1BPJE5sIsdnUxpn3dRGlZw4FE5366
bZpWIEBg8i+PwJUAzVxszM8iL1bJB0pv0/C21ASeY9vrvq4Z5ziqvs0xLYDdAvBm1p5bxHr5+Lmf
JicZbjHt5ISpqK60warDbpdXmZzbWGZFVeoOuaQhAA8zRoL7nYlYE8hajD6uOwB/xw0xY8RqreN+
Evn97QDwVTznSIrIRCYrwikfpbNt7trxZ7lcsvJGE/UAMT3eR3//COKLrg0wODEww6qQTexLoItI
csUdNGSmo+lUgu4+MjVBoCOwGH7MFrxW41TUyG2mw9FO78NuP/Vfr8fP/9JW9aoW507CrrNJGL64
k+HQxk4MYDRtV36RD+QQHf7Gsuu/xzcgOiS3ItbVjQ7MN8bzbrQ2baohAbuDV9CzBfQ1vQSKuXGc
O8NLx8+SfCzzfZLfVygHCfRmel3bTs69TD06hfXMUPFSmcHjnAashn4qDpoPvHagUXwoafW6zJx3
wUBchAaEDPEQe6fMZ9XaAVk1QpNy9uO6ZiI75UIUIOpFYbUgXz0bp2i8NOjharMvpvW1Q+A3PF0X
xr7s2ipyDkdR2ywxDQnC0OheJZ+1+dciRS5y2O51QQLP9lLNXDnPvoincAlTFpKHRyApoW+yO9A/
DUv4aRRTSWhXs2S/Gt6OHQ3i5H6uFu+6LqJIS+NeycCT1mqqwBjyg4YrPH6UXPRTHHtPA2d5+7EK
yT+mx3O5WVI1p12JS6GtnaG7y0UuRHBxapwHsWiqZ/mA72/iX013WUCVeH29BG6Q73BXEzWbl6TE
e88ubjU0mA7zvAP9pcAliMRwHqHPaJ5pE6LulB4mq3Q0GhD6+7oqgttK49xAbORaLSlYqzD5otVe
hjonCY9zcgrp+IerxvmBcRmmQrexai3JHDqf+wzgpNKv6/qI1ow7/zoFBnfJOuy0+mDav6gWJIi1
r8sQrRkXYHTDlDZKg32Rh+qGktRBrzgYTAYvT1tfG0RIdCKVuIBi1nR5aUHy4VnWEQiGALAPEllk
a4Izw7f8ZEUqWWUKIbl89/9Iu64luXFl+UWMoAHdK213T/d4o9kXhsyK3nt+/U2MdjUUxCXOHT3t
RihiqgEWCoWqrMxyus7L4/6ecRZBmGeJIg51J9AzX0I2vTOsafEb88++PWHOfTenZRdSX+6FsyJA
SgvMzsmfbpTya1ZedY2ulykcbOhzJx+uFD5pNP2dO3cYYc49JJ+7kZRYR+MYKHW3kOEI3eA8e2BW
55OJcC4yQr/c6iITyn8jABW7xET+kbiYiXKnK82pHWinOMqp9NKH+lBc/v+DfL8kWyziR5f7WYsF
LDQ0r8vomJDFimMnVxTOgeU9UQkTFSqlnKFCB0Py3YK1pW4IqF7/aXTAO+CFDk/DkpOEECZA5HOJ
CaUQkc4IaguZR9VTIe9jrD/uHyreoWUiQzNDPKFssay4Tp9IIIWWWfHyRM7BZYE8xhI1KUlho5u9
BNo2Qngh6M3tL4STIrJQnlpqGjlvqCNIFzCuNMFlFL4L5mDXut9gSmTfGufzsKCeYADGZgxxhCFQ
OKh+EWBgozpUIc/teKtiQkWeCXoECUF8nhzoofwwz59AX67Vh0b80rcC53r9j1bOz7RKZcJGbKp1
OQJi7izmsRQSPAl9PbkUiyuZz+AT0cE6kPEwcpyrUGWCR5VomoLUBKlW7ov5iwDpG7O8l4MO3TFe
/sB7m7E4HkjUxWZO7yjKlzNfYhclnuke1IMoNAWRt+8kmx8PiveyBDFQoJOYjxel+dTrCZ6hwEq1
li6LJ0kTHiNpsSNZuCr7yVum3tm3uXmeVzaZLyjUfRQRpUaynz9LRWfX1cJZ1fbremWC+WCaEZZy
q6Pmoz5UKI7kd6WvtFb0ubwkX1rP9BsL0h33Q2KNYJLquGDHzattZZ4ezdVl0wRRa3QFzMt+d668
0oeCM3g3QtC/ZD6PCmPbYVbWmLBvaKmJET76eGrv0QC3ehRimsLp4giyv5k1d5Mjop6Nqd2Bk+5s
hpiVZeYGGCNRK7UW1eRS7T93GvA6TfWiVQKAiuHtvtNwPylzCyxqlwiTGtKG6uhK5/HUgxEpdZMb
Gc+rL8l3ShxXY3rrOF1Cj0dMvpk9vC+U7a9Cq1msign1kr7VrQpT+NM5AjRlDK6H5V43EzvlQks5
J5PtsKaGGghLHhAnb78KeW31UYoB8JOQX43kSZpDXlzlLZH69MpnFWnoe71KUfQCfQalbxEgxWg4
rT8clvv6/Ib3/wLlJWDveM3k7cGK1fYyUUgtB6WZDeBPk2PjSd/C63+oixyl92rU2KND5saOehyv
eDMjm5F9ZZmJRYUQJyXICAGaxIft5StT8ivxszm74fyV48C0uvBbvrsyxcQkUY77yDBQ6C5G7RRG
YNKPjesmb+057x4xOepU0NHqG/VxIj0HjcD7tkw8kpHc6KpeAIMz/kU0T4uvhhRz5T6YYa1BfRB5
EgXbnbTVWpmQJEJ9DLyYqPJBrT28j6HRLdjaOTgHh/HT5P6PRNm8VTLRqJagvJAVKElLD51DGcYj
R3DBpjPdxxfMVdqzA8uV3b8g7qe8Ngb9entfl/641fExpFJSqjZXHVDR2rOhX4lt7EvpwJngeoMm
7thhG7xJCC5XOcmIEy+ln4bjXddrdiRWB1XTLHB1XwOzc8yn3B/HyJu68qWN5udmmtDwa87CQtym
7xK7UYSXNGlfh1j1xT4KrEiajxr+myDE1G3pFxAWlvT6BQyTOIT5Va93PqnUQ7z8rXSVI4+CHXaB
SxaATboxt8BMIWqQ1YhJeT90ySmIE28CwlWM42dVG286sQJW0HyIRuOqnqpPdZu4PVE0axSH0A46
5QRiVxv8UYfANG1TFr+HpRJ7gpHd66HyJTFFd64iSxFLb2q6u1qWOPcL5yozmZd7osqtAFgAxiCg
iB58xRSmPZNzjQYpJwxwcgOTibO60NYByHAICJjUr5TsUbke8USjncvAlo4caxy3NJnIKmtR0SHO
yJANnd3CWQ7i63SFkafJHp3lIhxRcjeeKl5ziHf+TSasdgKouQCoIW9VfnBaOUJ7pd32nlFakILy
M3vCrIliLa+c5fI2l4mxUx8LkDMA5F8PjpVxjOd7NbrvVF9fMqupE2uqH5biVggf5GnhXKC8nWZi
bJw2mlTUSBGk2nwapfFmliVHnHmDrzwzTGQt1EUYGq0lTqT9vcypZbSPU/htfxt5Z4EJpEkrQukT
x84xSXRM68/QaJOsDoNr08K7mXjLYcLmEmeDOgwSMuW5t42ogRYcIDKdxDl1+yv6jUspTsZElKhf
CMr9PB0zqbH15lbsORu33WH4ee/9RqZkTJ0St+CPfktSoeFhR5B5br36mLmhp/AONz28/30XgM7t
1zunbYZB6MFNA5Le6kzsHFLIwSOxJDu/xUXn83QL9r+VKjKxJGiJ2qgDCsJR6EvL17p8VYPv+563
jchebSATOMx6VqLexOjn4AV+BGnjAXOnuV0cWqAowYer2Ikbym7H06LfBpSsDNPFr+7vss3KBrI5
tBopQcBOOQj3+r0GHl7iTX7khtBCt/bXSpey9/Woz64sQreui6DfgB5em3wLpz6zqiL8tG+D8zZU
WeKHsTbaqQNVKJY1YIpGs+kItujRbqvm7tviuQcTNTqxLIVR7zERpHnK2FqDfiV8cCh59Z2YgBEk
nRwtk0JAHC49zHZzHC/Ig/ziCjityl3sxpouglMfhguP24XzvVhcE4Z3FkHKMYFdKkicbxr9I+PI
7yt7+5Qrf4jKTh0yfUQfrD3N/bkZz/HC6Ybzjtdb/FrZ6PKsT4sIkESKSsa97GESGYpopv3GZIeb
WXeEq/FgcpbGO11vleuV3TxcCAlnpCGoL3manZ6QJJuuBOma7hosK3ix8z1lPxdQ337TymYqRyZq
MIjF0XnyYgA9A0eE5NDb5LDHe0duw/ZXX4+JHzEuTLHX4JdvQw/n3F2u5Fs9sU1bc8Jj9YZwAFm/
Yzr6mVz3LyqvDLtd/V/9AiaeoISt5ZhmUaDMCyEziN0F0EUBMQF9PoNT3+cNCtDzvBO/WDIJBfNA
+dhgf6dItWvhiWidp4fg1urmq8xU7SH+0ADGaoVMhInDNOtbJM9OumBE+bXUIisPK05Y3p49X1lh
IsxIhjiJOtwEg6d42M3bGtdQczXfAFEfHHRMBTV2L1rSa9ByTNO/vLOjLNSpEk2hhh4Xnulma4ft
X4V8ImCZ0e5yARyqrsYDdPPssW+eNgyUOcOpDLPgPMUQGAvKAyqzflG2l6IuQNopnFNl5LxhedGA
1dPsiCTFogKcN51WQK/Ux84uQJYYqJB29nxIMB7L2VquTSZ5CRu1VzBsAgTAUxZb4E70S5u8mp+N
B9nL3PGq8XlQbM59ITOpzBwQTLhU1GJok/EkVU/79y3vwLNkvtoYF0WqYRuz83KjnahEY+w3dOyj
uCYH05k4T2TOgZeZAKNMZV3JIezN0mOQ+mF4BD7Aqvr7cIotM+fcGbztYx46Zt2lBrpleKoGp3y8
Q+uKs32c+4GFNuVz2rRJg+UYlx/sEqUNwThb9RU3veE5Ayc5YgFORJzURKd7p6oHTYFMsnGOM17f
gWOExTc1VQnteuoQsSHaE4nulFFzoPJzx9k5nh0mbqhSGTQmRSBQQlyq6KBeI60UkX8NbmPJFlro
uTX+WYVNZfFOvazUwkjHKZT4KUHYr8RLPvDiBMfrWMwTxvQDdaKDVKXphvG1AqAQZ/M4jzaFCQvZ
AkLmlLIUvbEJuwDsOigU3vUO+ntXmQ28J8cgx89Z7FM+QG8hnGBQybpPZEyeBkm1ZfDd6JniSdWn
Js4exTy8mhSIW0apq8v56/5P4PkLEzgweaeYJaXxU42bpY+ssXWL8U+dkokXet7NgWBgmY1HfPqE
K0M7vqS22lgQP3BAN4xHnMYbhudcoQqTksipoHQh9RcKK0lPYMw90T7t/19iARCS95xEoT9jlctO
xjwKNXiaHZnyBebLgdDJ6EYpniCp+WX/a/HuFRYk1VXxrAUUpjB4FSaXJCs+kVu4CwLj8BQ6vP4l
58ixmCmgvkYMiWBtUp7bal94zZIdOUuiHraTWbGYqYXItR6YcA7aPCQ2squ74iXyjMKaXyfo4HV2
d1Ffu9jn2OUcdpYwKa97M0+Xt8M+Au1c+nJiyUeQQXmYr/DrLx3npHGuaBZTVUx12bSUf7TLPbnB
6kYTpO7u2GYAtggWXMjhrJAeq72dpWd/5Zl419UFSic/ZvZSN7uhmFrzOobS9+yBJNtHvcaTbvkl
5v12mvobqipTcxOiK/STTs4Ewn9yNO9AwXbiPV43lF1+OXwsrEooBHVQEjjoaIfX+rmDknjuJoja
kFZOJLt2TB8PWyuGQFQDFtTEB2mZE7j7G82JoSzYqmrAV6HTH5GNPpEektrL5/t9E7zqJavLU4dL
JcgxtjQ6Uu3h6SAeC0uyQ6jGhFxdW47jsIirHKMrC947OPZqYjXQhAIZQSnLng68SVQPf3gSVSZn
MXvQiUHa6EcEoFJKpT0cdEiYCX7mCo7wuL+XnM/Fgq90ZK9ZQY9F0lYWKMTtcDQtsAFxvIL3yVTm
WYMhnDJ8Y3SkZUsNZcsSPXv1gq2E/DbvJHCtMblLFZdlH4dY1ewvnurhzFXWfEug+E3bV8Mf5rMs
7CoTmw4c4vhmCvmixORcld/x/H/4sy/FJCdqL0bNSNGZZf51rApLFF77ijeDxrnjWLYkJCepNlJ3
CMfRw5vQA707xxV454nJRGIkA8EswUQVu5HhlrkzG+cofUhGzh1Dc42diK/Sf19F/ETRhW6miZbo
GyAKAzbY1098GW9erZIlS5rF+Z9oJPoQKXBlt7aDYwxYSmdB5vU7ZjYQbHlAH865ZTVr0r4RYyQL
lHzICSdMCLgDj3yIuzCasK82sBe0TjM6uHWDQRQaihLHONZPqd176snwEkBd2gPhBHeOe7CsSqHa
yl0fYWEl+VQNdhVpbikKdts8jD2v28bxEJZeqQRFqhaXsDUMENMSQDAIITkpszpIpkMsIwIzutZb
S5TdxkXDmT7mZa8s6dISqumSZzgHVFCREm9gdx0VI5GUfcY8/mkTjiVgIsApFCktqXcO1Da8FsVC
wQ3PzTOtE44HhXOxcCIJy8JEEIPFkPIoilNwrxmym08Cbwt5NphQAgXbsSs7LGm0Z5tCsSDP6lPl
TSh4cJ82PGNMOCnHHINsbydOupvQ0G55aoMcAyzfUhypY5bTDxSqLyqo5FIOuGo7ZBBIdoGewjTY
94tkNk0nlAk6UuMnTYvceX6WytnZv6X+I2i8W2GCRknkDuVakXaWo8fgonjqAcShAni+rBpoDsGX
DzU+UWTx2DK2t+/dMJNhzG0thdmIIvFAmvssJF8B7uAlZ/TH/36lvNugv2EVEdWhUztZxuJmoDqX
M2j4vSFHHfOfVfGaNduvpHdz9IuuzIWT8c/gQi0Dj9JBbuIqk++I+AzqLT34xvlyPGtMgiFJUb9A
A4VOvEped1sAlWWhWRnb+h3xGj8AnWGEJwPATt943BI816SXwmqhchknkyQBt94KL8LwLDdH0rzs
L49ngokVc5PV+pwBNpqDSF6pLS30p+F138b26/39ezEhIq7yuC8IhlCH8LNeOebypJTXi8D5UJyV
sA+SbsA0tq6oQNYBxzydU+FUfoiR1Pi5EPYREuWA16kTGjxp1x+bGODWtOedJd4ymEAhabGOXzAS
56Ja9ALs/cSZrPSS3CQvOmph6Pynhrf/gagf/X5+oYMEvIIOiT3mAxlmWkpmCCdIc/LQCs2dOhWH
OJqepql7lDWR0xrgmGM78cJk5v3SVoDQ6d8qAN4TwzHC5xYtHZmnqEp/+c7K2KZ8I6th0S94HYyd
pwmflO5UmHdBeRmHi7r0VqTyeB22ff3nVr49wVZHFjjSTE8N+LoeOVr8LBufpxT9QJ68wXZUfzfD
RPU6MTO5oYThM2o188kgnE+0PaYDZcF/XILtvs96L5ltDzRIcqQ4qOWqQuuUUrfyNN/+41H6boke
iNWOSa3ejHWDywO6IyOUGiC/7uajlZ8Xt3+IPV4p9j/A6u/2mHguV2MZ5wSQNYL3T/et/Tz6oWu6
IEZRQMmHIcIb83bwIVH+yru3eL5Bz8V6peki9STAVRwvbotYG01/TeMdnuTW/nHmbikT1A1NT9K+
g9cTfwYsCQMsqQ1CzOZtgoVfCuI5IxM+VKFti4gOmhukd2tFDy0l057318SJGWxvfUqmdIEkNDQF
yOD3U+LUIm5jIXHKogUSP+b4/2bcAOm+DI1rqA7qzKdSk67uq54y5auuihAVyRANSTsrkCVrhHdq
umDJPfH3F7m5kSurzHeDlGOupik2UhN6twvKq9RM3X0Tmz64MsF8qyFb6jAraTZTXC/orki6lcy2
JL/sm9m8xd7NsAM3SUmUIoliOlQYWqOiWo38On6s27eywhQFSbnUQ2ZgLiJRMCuAAclm4U2Eb/rd
ygRzHc9KjPeoCkeo+/ulOonFfQF55AXj83p2v79n28iVlS0mqAPkDK74BBBkSHU9V28tqRaiHbrd
QbQY0BUoCvyYo9m3y3EJg3rlKiwlqJ4lXVbS6RLFKiPZjsdPVZpaSn/YN7T9tl8tkAn1pNXBUw+1
p7dUWvcyzwCk61+Wy8zmzSVxjpNBF75amGhWbSi1uIsr4aZrryeV4+Tbj7rVeqjzrAykoVKSiEKo
Bs88FOfuOPoocr0qIAVOwAZEBSBAgSAf0tbe30neJ2MChSlEmSBndKBVwRyrbFpRnVqSKNt6Pn39
M1NMwKgiUZAgGoI3SPNZGQJrkvx2/G7g//btcCIGOxgjAIEnah0+VtAvVp8p1pAFoCz78mdWmIjR
Va0pCxG+WC4pL4seesGYP+dNx/k+vMUwUaMU0qCsBZBe5eFLS25L8dwuH1oJtOFVXVWJyRIimCRf
FhDsI9Fs7pa8sKX50Auhu79d29Hv3QhzghRtlDtRBSqSxEepPJnqoU4XUK88yh+j9jDfTTFnCXoB
ndYEiEIYIxSF48jT5P2Pw/pugDkzct2DSgqOhUIfbbXErn6v6HjGgz7IPgGJWFimozq8et9/xLx3
s8z5icMkruUFb6sithYHkHhPu5WuF1R8FDdyA/dDTAjv+8g+gycxMCjwCuWyKsE4l2m1UJbM7/f9
YntAaGWFOUexVM2DWsLKaA9guQZa45q2xwfgVSFmTAHqwi14Mvatbp+qn1vJNuUK3O6qQAfPxfq2
amUwKd7V4eu+DY7Hsw25uIilrk5x38f9GWr3Th187U3BEQHKDXLO6eKth7l41boBVX6EWUDFAMXr
/ThdVdG3/eVsX4HvW0Z/wuqGapsu7sQxRHEzKywhGC1J4c1B8FbBxIiwGMamKGQ4eI1pi+i6JOdy
afz9dWxceECVYh2SJsmGyEoOS3XbBu1sSE61qE7bGX4YLH4wylYmyd6+qY31/GKKCUQDiYYxrRu8
R9UZ4kNXhgIa15rHJ82zwkQjNSn6PpZMYPiFGyEcrbk6isKn/ZXwNo0JPWap1QV2E2NsxdU8XjTj
e9A8KiVXJXDjzKx3jK3nBOHcxuiYgz3mqCKpGw5I+yEZ0J2ag+IvdnKoIA5km0feU57uEVPcgV1D
MXXVAIOHxqxPatswTVVNckgGUJp+VZi6Xch+S67j4GtRfP7Ibv60xvYhxiE1iWCCLGGMv8vhgWhP
qJtZS1i7+3Y2jux6VToTWkmTKVlowDPEZQENaXvMScWbI6EviZ2dYyUeiNFlWoWBR/SAC/BrdA+J
A+zW20BH4YJ5mkdbvHUL/rIo+oNWcajT2rmOJIwkRgjb3nhf26W93GuW0duU3CizP3AN/mKQia3j
IsdibOoSlHkvEbkx1atGedj/UBz30+kRX60pVEVIYwoYSiS9dlQ04+9FNK1w6a/KLDAtUU5cpebR
aGyHjXcnZIJtKfe9FKvgB5/I17o6y7JstbwqN88GEwDjUCC1mcPRxdaTlKMu+3rP8fEtOP8vn4cJ
f0mCTF+hHO4qZv3pcI/gDpbqU5URDPiA7IpXCN56XP9ikQkWbWkInVHhWHWYpINbwAELyc50K3gM
vBZ03YDZHTBzr7wqnDt4Owz//GZsLSQu0OItMoghZurXbv6u9aLVhldS9gGuz/UKWcaRUJZCE34P
bflTBzxddxg94v0PwA5O8DCYx40YVYvZA/LpaOj2ulR3u3rI/eowzFQhBo0w3rfbvl/eN5AJHuY8
5uZsphgyLlqrA8J60h8FaCTJsq20o7N/qjnhl62GRIqYGhP1k4mc5eCr8cGb/301TNhIUimaa/CY
4kFwTtqLjMFUndf05cVbtvTRhCKGSwZc/aMdX9MCPlANdnCmaoCDX/g150LhhAxW+cGY5gJzV4Pk
9KFXxY9KdW0GX/e/C88EEzGWfNF0KUFAr5ODqDp6fqg1f9/E23TAzrXIKj5ozRg2cpCgqxJrnmBG
34u2+HuuQ+i9VYE95GgKpGUIwffkyWxBWoYXgVF0t3rYuE0yAByW4cFfenleO2UXPEXDFCHIJKdy
GF2VoBte10AQdxdJr+zK7O/NlthmAgCsQU7JpN4Dh/CsR4to69rAyWo5Z4gtrxBzmWOZIAjFIMrJ
o8ephU4ksPVF9jzy9MO3uJ7WkYgl4zCHqFhkTIA4z8vNDHivegiOI+ieCofiUDLrNbkOLDAfx94H
Ztx/sczGpsDMklmkXiJDdSy0huBBlDiJIMcTWU4OXctHUchwtiBQ6ZW5btc9tCW4dMc8M0wGM4tT
Db6GGPOvzaNJjurwuebVRHgm6L+vMhgStXKmLoh1Y3Wbo/A7tn75EX7gXz4Jk7KMfTxVY17hPdV5
JHyGKoGocCA8Ww2vX2wwKUue5LOeB0gnsrNwEx9q9Lsqt3qDcMUOr41HM4WdKGEykUhqtDQGuwbG
LjFMXml/D8XtOPgmpqfa3l7Emz5+3I9L3OUxuUuYtqWGSxcPnQvxFa/3u4P8SBFxlJaCd9tyrBGR
IvdXXhHQVt4s4QyR2TYgziFgCDp5Ls8/ug+8E7uZRYO+UFFUTdwQRjex9XlXoycQ5c4S97dGrwR2
q0SHIMzRjqifo36YXM6ObobDlVXmG0bakouJHtBL2KoPxJdt2a08+mptZke5GzIALQq/g76xz1OQ
3kwwVqaZj2lGUqaFHdK0SXV75YHEr/tr2/77qqyZKMz+rujTdqDaGxsiOYbqqe11zwsam+4Pyol/
/z5znrVenodMLWnTA9OD3nSQfMHnU8rzlsEc6RQFxlgIaJSt7vLwm0YO+9u0hXBAl/99HYwL6A1G
e4JIRAXmSNcRQLZB8BMQjLUfSY5WhpgP3qCcZdYyAqBc3ZL+Lly8qODUYzmbxVZg6kQ2piTFez5u
nkrhMsicp+52Pvm+BhZHMy/VGA8jNov44Phx26fooThQjU06ey2+RLyAvjEdtP44bzFqFYNEdS6C
bARII216W58iN5pLqwZCJGlaDxW661r+kmvLYVyyp32/2LwTVytlHhtLtTQlRPHg3un0d9/pL5Ws
gl8tkzh2uFtKv+lqicMgLqYsodtL+xHy5xboeIxjtE54S9lNMR5ofttf2VYH5JdNpUtfWYQmcipm
KjIKuSVfINRzhdniUxtBCdNoL11S2VPWHIKkCi0tCu1alg+9El/AxfqN6L1Nhhy4nIkDtNi+bVb7
zYSTph86ErZ4DgmH6qh74WkAcFQ5QWvXErhDS9uXzc8z/1YkWO3AJMTL0NAsWBXQxA8ALNevheCe
6Ie4+JTFnCcLd21MiIkb0jTjALB3cJE8CsMx7dErjzK+b2Hz5jB5jsuEGSVrC6FWgS4CVZYzhcBq
zYkXtSLnIcFbFIvEyYw4GKMG99d4ooN08R3lZREuFAsLPjpOYOOdEpmphpbJXA0ZjWx08hP9bmDZ
DSfwfiCmjXseJ/p2XvDTQVhqC3ERa3WuYW6ZSkziIAGSOhsQtfsuH07ohLqcI8kJ3KyQjzCWipoC
kglERDFYKEv5gDCXGGsrrCC2GptmryAY37fK8RSW2QK92yCtTTxzk9kzopNaXmcj73al3+W3JPn9
WLPkFmQJjXGIaaxBhZm44Sk4lEdKoIwByz9cDhNBkASJdVJhHmcRei9LKvDPNfcKVMH/bNeYhGTM
I/IDSJ/X57h7lTRgpVVr3wbX3ZmIEUi5NmaZiqxn9BehtFDpCOdrCbIqHUoIjRsuL31xK4EdWsit
Ln7eN89zDCaEJMq0JAVV5YM8rDcK+iVL/tZ7nRNBOD7P0lyUTd+OBPgVx8hOmXIkHxgYWV9zrHCP
SRKxVUecYTNu7YKUttzyThB1qR3vZrks4pBKqRowkRa3MtIgDByWQP2EPJDHW161Z4jJRtJuloxM
hW8XkXiYdMwqK41b1aqd5LLfF4WfVZmn1iBnjYVjhX71vkNs1+nfjzHLdmGEqZQsI26w0S6foYLq
DIfME1zyYFiKXaVWwaVD520t9dHVFd2CQFKVaftVzk6TEDiaXviVrlrpwGNT2/RDIhOAZ0TldwRN
WKpBJQWC5OiGn3XX0szjSdpMYlcG6FJXS4nkPGyGYkAj5USnsJKH2Nd98SxwG6HbBbeVJSY2SdDF
KfBoRy7pGaBdzN3wqnCmK90On+SjhqJvf0PTKeEsvPKYcbagIEQikI9VFV2HwC/jooi8Rij2eKiF
1+CxRDextrXxh1Z2dN+guceP+NvHYmWTftrVzjatEOWChDdur13X6q2OaoggIFhiEn0CmXt3S2a3
7//m0TNsZgcrs4xvRuOixzWtjIjqVWV6miE4YfKUlxeQe3Aute00a2WLcZ56nCapa3ETUDHlzOlr
S3DnW/1uwQwfFP90Hm8ab22sCzXA8/QEMPw+686ImjdapnybRv1RKYwbzEoc9yPL5jFfLY+56AAY
mOepwvLK7KUWngX9MYREVdzz5Di2D/m7dzJX2hTWTV+pOORDjwuVWBHhTXxwLLD5sKLMijmBncCJ
Q+0p1LNDWk7O/mZtv9zed4vNgjWxNowcwypgP+tdKnod1tacWMZ5eaOrSXzVqezQk3nZt7x1z63s
0n9fnbNxBgdaacLufMoeKdk1pNVd7RPN4/hjBNuXzcoaE0kK8C8a0RTKznJDyU4LL7yr/XlEw6B6
1rzUg9vnL/s7u5nxrEwygSTRp6JrSnw8GYyWSm24U53ZRRR4HzFjKrKkqJKksa3ZdgnnDMV25Au1
V3TfzR7M0jy9t+3ckbwbYT6WlLWSDikfVC4+SaD/CO8iaFnaHW2rg9IoAeDi9QOrUmVIDygyOJlZ
vpFJL408LiYUUZN7MvljV4NHngcv277b3q2wgMZOTLRuNFGqjWerGK3JC6/j74H/xn7qS38JTyl6
SkbqzU4Ojiju9Uad7rcMbGWeeYBmUAMkpoBy5w/K1dgNXoPH0YOeuB97EJ/h7OnbUf7dnibhO5oG
ppGZONzXHQmWActVb2pXvI6OJsYAgb62kV5awdkAk9Psyci/gI5+wZlw97/pZjQDZupf80xcnkiT
DkOIzDZuvYbcBNqHKnsrA0xA1meSEihxI/sv/Ej7qy9vyyC0kgZ+urid8E3rniXe0Ms2+OPdKBuj
azyxQ9FAyyYB/Y80WLUdgupoApdT4y5u+qjYA7h/BIcnA76dqKwMM94z1ejdoM6Hr2nNEIeP7OyG
DtIB+nvioeE2L/CVKeb4C70wakNAiRPi6DYRH5q2CdFZLnBNdNK5ylPOE3/bU0xNNkGIrukGkwyp
cd0sFcXDdYF6mMloa4PIcZbN6Ky+m2ByINEYTF0OgBrTxIs83QkYjxe5Q0SbmcjKCHPgyihH0SxB
79CshMpamji16gWF5wo8qiJvrmw7rVtZY84XurqzbBiovRB/dBenwKh8bqMVbzXXfKgO7xMxZ80M
yjCTwVLuBOZDGp9NHlT2P9z75wdiUQVaTXRJrnGYO0e0RTC8lE8wgyFKqBU+7gcmji+wmAJdEUE6
QifKFAKWSvm+zDpPiUpO2s3ZMVbdA7JfeZL0KBCb6V/IDayKBxrcXIamiJoqY45cYvHlkaxXolqg
GRSOn8WxtIJlsgaJV5/YDniaaSq6ZBLJYJEs+aAbUZkjcWuc2QW+Dmg3A5iw0taOtUN5evsH81hd
5Ov9j7S5fe9mWX8oFyIa0giz0dxjCD886QGPVGr7BK1sMCG1nPJRURKgwShBDO4pN3CUawU5DtjP
jx8RYCHSyhoTVcMmUNN5QgAf8LJG/uZGDoZCD/RtTWvQ3cV8/VBatTLJpMFqDQhaqxRQZctOqiFA
2P26rR/2P9S2G/70D1bgZakxCAN9aNnRyZl0l6K60qPnfRPbHwoVAV1BxivKKhNYI0HMx4xCcAev
faaPh+lOsyQwRFMedV5XfTOKr4wxcTXp+iQsDIQ6BXW4Bi19QbO6NLGS5JazrM2tW1ligqohDcog
Rqh3iP5sz5QV0h5etCOYh6FAS+v1/KSMY5Kl0irk1tSCGDuJl2VSv4ytE6d3+8vi7B9LnJU0syRL
cot7DwylC0Skptru9YsZcyIEbynMeUooFercYSnLML6MAfgCyXiXCVx26M20/f0rsXxZg1jMWYgG
K7pUg9MdCw8SfNo3A9Omgt/4IFjj4VjoZ/8tb18ZpKFx9VRehkiEOhwGqyehswT9aymfF+HTiKpD
5SbzU87FkW7G2pVButMrg11XG0VEd1LrP0/iZ1HnlC95HkH/ffX3l0BEjZ4g+UqjwhtIdwrN2Ipa
zRmmhtNa2UxdV0thIkWTpoPSpPhYjY42XzLZaeYnIBzTI1DnK96+p/PiksaECr0Ko64rEdKjY3Ws
AGAJzz/UPSlN5oe6squlMdGiD0Y8qcRJdgoSWRXUGCENIPKa6BxXYEdT6ilUqmVED50It6L2NHFj
Hj2VO87NzqSoYwGVUHoLZufwoF8tB6gf2vkxguKIcPxQP+99y9jhFOirCRpZUDafssrWY3AHTL01
Vh9RcsPz+uf9xGrn6r0qiJmIRQmHxRugU9Qcem9wQztHcetj9dyVNSY+RHOXJbKGEtAPLMB0+Boe
TV8FN2v2MSjAyhYTGupC6ycFUGYnBMpXT8+jWFtyxEFucCK5zsSHSBbzJmlRGKnz1gI428ZQAwbn
LM5p5QRylolD06qkks1RQiO5OcoQfU8v0rV4HFwJhXCzsrgZH8/XmfDQ6JU+RhXud+kmvh6Oy5Xx
KN+MGBLOPeM+sznL2+wR6ciPTLQrDI3tkydGAKFNquGhWpofH6RDc0Xrdc2FNxKwHc7fDTGfq4MU
4yTF+FyKRHpLIJULvcuHTFdi9JF5k610j36PF+/GmIBe/h9p17UkN45sv4gRoAPBV7oybaqdWuaF
IY0keu/59fegZ3eagriFu9qYmaeeYBaARCLtOZGRz2uMq2Vq4LPovujLt4kepuYYFUHXxJJN3NfE
d2nCiVlJSNbchrSOfWzu2fBCF8mbIZMgWPFWsUmS69i8RDvNAKyo7/vx5bom7NvwfxYhVsXTMVUi
kOjiVTLBgkWrm1RT/sx1fZchhE5Z2OBkEr5RIH4ADvYZ8wp35v0MalUOEs1vlLSbWKJ3YqncmNs6
ntuWN/BwMErDnRbHDLqDBjrJySO32QlpP0Ru/9tucquycV7KqCtYqCK+0bVbc3lqdYnHsntaCGoM
pPNNHqv9+v1GK818KJDGqSxWOHFqYLKmiCWL2C+IbKQIb0ZVJeWqW0jGFj/XwAqKR/A5e71jvJmj
FLDXsr7LXUdsI1B4OKKyUJhZQOCgnao5MJgXWaepB+lsIbmz/Mb8ZiE2kgRzFGJ+hs7w/z1VCUj0
Ka792Pbb4oDCoKODFtNMJAJ39XAjUDBJ5TRZMQZTYGhp5zQ1Oi3Lpx5s7sPrdc3b30KMe6qEoQNb
DKSqpVzqsoQvyzApRLrBV5VPTfghbT+wTEbZt7+md1lCMBVnTaMXCwavI/VRTwO7D4BS3srUcNf4
sXcpgq73BinGHHP53hofBvOBph+M/uf1TZOJEBRdjZZaU1TkjSryZSqemuGgRFJUtP07+74OQbn7
kGSYeIKFVY5l5bAzcq9e5nZ/9RG6bkcfU19HzEb99wvTCGGU2CazNCJY3CLskVyi8GX18DxbZ6K9
rjLewd2631aGoAV0pmmR9CibWrEzBu3JDnIvDqiH4TOkYsH4Lgt1dyOorURBIyjKAR0z5r+bMjkd
R+Vmh/CIaahA8WST3HvHphFDsylqUiaM7a+mNldJGLYtKvhxfxysQ1JIigyS74vBU9IurdExOOZd
/VDZT4qM2WbP0m1+vxg76W2rTXWF4+GNHNnZ9vlYLuqxh+ua9h8O5Z99EsMmpOEbEtpIGwLK8xt6
7J7NAYBo9XJq6uSQUs1nI3W7MAkIWR29RR6zkmHY785UaARtQJpNQAqkC0a2WVlURLylalUjR1Eu
5Wr5ee4b9ER7f9SfotZdY9kd+w8X4F2q4P8Bm7evbT7smt6qn6KjDkqm3lEf1TN8di8+y9R/z1ht
Fyko5KRQDEOYMFYMI9xzF/oRRcf8JLvXEjEijc+qKSlGcPBg0QijpVmIwVqwwheyMHhf/f/ZPBH+
Op8VO+sjFCTq8UCS13D6IdFLbgzEl36zXSJ3T50OQ9jCGfPW5wl8r5y4rz2yWx79ok4kZ1WW7Ztg
nEqDJBg/xX3r0Ckz3UU+UPID8Paoj9Wpgo03QVUiBbiQ7SL/+8bftGw9U8mI9OlQF46lHqPkD0Dd
je028mVvJIDjokxKBfnFFvw16q16NFO3StEbQwJ0g/osRF919PH62clWxf2PjcxQSwfAf6mqpw+R
G5HsVNW2xJGWnZZgMbKwNZu5hPW1zKPdPvWrE1qfr69it0q53TrBPnQtsiFxhpvE7mzHcDl3THi7
BKqfBbK4Y3c5GtMNZqGjFG2Rv+7YqjLTmgrMLakrYDNSwDW2yiOyJKfrS9oVQzWLMAjCeIAgxqwX
JdUbPMAzebayn7UG6GQZIe3u4W9kCIc/sWyqWc1RfdTMQQxAZMiCMgHC0SuJxqaSYhFtNF3qsTyq
3R8ghhkapaphGBw5SgzT8s5g8zyuSLqNT/3wXV3dNZHt0/7DuxEi3P2wynRjUnQ+SIi2NT/x0Zyn
Pi145dtD881+uX70+7v2viTh6BNYU8oiLEnPgyH71uhfr39/V7VQTVepQWz0doivWzqsSRTiPTDt
i2q9pICFryVmRSJCTHUsStQzNHWhgpacdM032GWojtdXsRcZaRYaqBjGim0qsogM5rjSkIIEOJwt
l6zgilVDEMKo99QaJXdx90A2ooR7UixGFyOPjOMvmw86VHgpJomRlK1GuClTvNrLPPOxLgtZG1Yc
lxy+NhDdhlhWfJaJEmxlNAy6nSgDnplldsz8JVE19NwcUplXvO+0bbZN0DM6TDnIUOAWaI8D6LXQ
01rcpd/KxUkKl7NRqZ/JH5QeNzohOvrwckjS8Dc6SaOPbIgBc7WYXpypT9d1b7eFbytICPrqJLIU
muOKYrh89jjUZP/RPFYfQK3ntK/GZXVBUes1AaZa78LMkRfDJSophgKDndgjxg5hWTX13rbDH3o4
SKqD+67++/mJ1ZOGJSlpI7TgGwcOa/k3QPwbK+L/pvwWX+zGCSlGaD7p0PiTtV9Nc3V6wC1Et6Qe
/evHJts0wbA2a0qzimDT4jA+09D6xvJVYpXe+gx/84U3mybYitiswnQaFt5MqlyI32E2LgTCQnHH
kQcMuHLFd2AoBpk33aRnKtF/2QIFK2JM4LAboxEF40Rz7O5BKZ6v7+D+S7hZnmA8kj4t7K6D4vNh
TQ15gdQLMaxpvxEHyPod91+Rf0y8JRiQ0WpzSzUXjHn1N0V3MRo/Hj5fX9DujgGZQjN0nTAisgmb
UbjkM68QxuXnuH0eZCwLsu/zv29Ue80bANIO2K81OpjFQ25KEv67xnzz+wWVnjtihPGAOxp2402S
ZwFpKvTYYnZkiiJZRne35wyu7z+7JSj3Qm1MxJXQL85lGOP0Q6TX8gA9Z8haAxkM7F2pG5//pFy8
FSuodUErrZsS3Fu7/BwWX5fw7o8Q8TSwJlCiEwN+0W8GveuHcUSQYvd+1l2WwqXWy3VV238PNzKE
LF7VNCGzFeiCcYco/ACkRLDB5zf0wtlt64MsifEfTut9TUKYHOlLM009Gl3TxOGdbRyRkT9QHJY9
uuu81Z+89IiWfhkcxr6V2KxU0HrNLHOz4RVd5cgOM6cEJBh4njwVTdHxh1Xmn+/aiY044RKEEQP9
Co8B5vBuTVXQZh81GWowN2y/2fWNDEH1V7uHS85DmcqqbqhlOFFUfs4H0y0jAIATw52r/HBdYXbv
tk1UNN+CEMgS06JhqoykVtD+U/fDeawwBZouTr7AmcBTeV3U7g6+ixIdJ6vKLKqwAWZE8We7clTm
Eyoxtbu1LmQN/70eMU26hHO5TgnX/0N1X/jVnYHe/AzsvPUrYBrBelRKO0ll6xKuXKnONFwtJOfT
U3WPUeHY0T5Hh+KWJw7B/fcNkG+BUTjXN3PfO9wsVLh4Rc/McqHYTQx1d3783bphAAQfz3kQevVx
dqsTc0qfz9fm/nB0DVlMvH/zNz9AuH8WXclogIsGcL35Q+mVF4QuHtiKPKV2q5fWBcjKwX6JpMw7
su0WLmIHoVZi4H1YVdQuNdVvitGxaCRxc2RihLtYF3Np2AxuPtX0E9p3v8bTU0pHydO6u4s6sXj5
FbcP9Z1f3+481/RoSbAaXksfDrwzhVN18DdvuXS3IEo4kKPltTKt5acjmpqNXBHqp2rUGsBwSG+a
+XxTNf2XZqSSXKNMhPDcoa6tZ2sJA12tvhK/DM3H61dg9wXYrkG8eFO7WKRCaql7I4ZNeFePS1+4
69seTNmO7SnEVppw4ViDLKY+45oPc+U3ZHRnhQQ0p65kVXutPMDbYrxRFlDlYqdSGaolUzR4ixwT
P0GTXHs0D6qfnmUv6J7p3woS3Ow502eL6nhtxo5P3N3RCawjwyFT/esr2t24zYIEFS9WdKw1Bpoc
wqR3tXVy+q53OqZKXrJddXsXI+LjLn2bF1GBmzQPh6a7dIPEIMi+L6gzmc3IyAa8lBE5M+127iXX
ZTe/vDkPERAXMzaTXfXcohtP7QyaB+vEpqOKyasUNBl2/01jH+00cUsqacHbfUu2kgXVTsJlnKcZ
zTXpScN4WYkXxU2+9B0qLNEJ0eRJObcHWPNTfLA+qw/JRdbeun+VN4fHN38TwtQpjXuaY+1zoAZ4
tg9JikB28kq82NXH9ft1jXzDw/nN+m3EcZXdiMstS4mqFOJ4jNEsLj1bQePGnvkU+cmdDZaz2Tfd
1dcc00cblQM4Yk+VmX7J/RPBdbN6zhbLgsJqX+wLr7ivpxyBruUXJ3o7eJOXfM4CKYQ6V9NrSxfi
nLjWI8WKsXSecOkctG65EfAkOCGkrK9EcvGZYGDWOK7LtuOiomDJIq/XH6dE9a6f5e5g71Z5BfMC
VzBuigbbyBG559P6zB77U3cIvaV2ytYZEIIUwANfvCqwT4PMD9tNYG3Ei7NK3RID76BHApIALru7
i1Ez5ua6uMgq8/vqAnQONHmaui7WhJapyZV+ojCj8ewYeuO0K8bjhsoxNIkl2rd075IE1yc3NUUf
ShMtuQM9sHUNcl02Wca17HctfBchaCEd01FPIi6iJas35S0GW03t2NHYs2xgE1TWk0RN3gZJr4kU
tFGZw2QiHAi3XlN0FZDi1ertD8vaPyZDGIw2bEA93+ud6dQ09FaNtg5+3LNRmU80G+5NbTxOUehp
lX2wyHAYkvbY97nqFBY7s645mlrqdZQ9tMk8utqg3kQ5QXc7AYdNb9zOlZE6MaEPoVWfi7p4rlMz
d6Y8vaVFeZ4T042q7jWKgerSLYBULh9rNHBqbfVSFpnXzWPk2aZWuYOaX6K4vBhqjLbl+EmLk0O1
jB/ybr3R+u8VXT7QbD3PJHenxnCV2vZRbXWLoX2y1OhrU30r2OyXZti5xRLfREMDfyYpnHrNTjaZ
jsC39xatB6Ro6Rg1fQmb9oy6/qHQARjbAyxC6aMDseNX0BY45YIxaPzP3TjdV1XhAIz+iES4Txv7
edJw1xRs2jo0Z2sgKkCUjWM4pZOTdq3H7CZI49ZV28TraXFA74XfMDVy+9lwahut+uYcHQaVHtN5
vrO78WjHmIyypo8lWf2YgBYtAi+IShzElU9mjtmSiIL7ZLxTJkB3abrPEafUwsgwLsFuLZJ4BkDe
1RlccTT0LeBrL1nzmCnti0UXFNrNoBpbJ1az0zKPXkntvyx1fklVrXDKPuEtL+uxKVGJ1aK7SFd7
J7H0S522AVui14Y822F3QZnzFeFnsC7LV7UZetfIEfhZnIWsrXLH1IebUiVnZBy/Fw1Qv5aKWsAj
aBpnTWPH1pLGYQk5xGaW43SMz2FJL+uqf03n5YsKDK8VzL1WH+aoOLAvljE+N3P4aFnhzTJn38EP
8EUrMIqehk9h3sGxzx5MpX7R+uqZkflgG/Gz5E7tG/j3WyyY3oSmFltI+XfwwmeQtQfjs1a6SoZJ
ZNWtgvJgTef5j8wTmt0NQm3A5AjeyspmgMI1qPslI3Gr5VnJZokPvm9q3yUI3siQLekQtQbqR8Xq
JqDisFcbaPFfrS6XuF67sEe6+i5K8ERGWlda3zZwvRJ07ncdPC+eQMud8rVfHFgAD3OAT6bk0dw3
v+9SBQvfRpVtVAVQehq44jpBtcx+SqPnykodMsSSVMW+lrwLE2x92oQJM+wObsCA+oRteaxmbhrG
wXVtlK1JsO9DN4YYYEY02BYdwApqeG5hCBJKdLQY4x2arP3r8naXpakqOhgBDYh47VcfUjGioUw0
tB531c+wurWRDqdSVIE9mmEDeC//SBFiXODKFPrM3Yvem/z6FqP+3upkH6jHMCrK4NWMj0nA3PxO
Ngm775JvJAvXTCGWsdQd3svx0+CbgXpMWZAkjnWIkFHCMyU7P24sfnufN/KES1dPdaIiRclhziIM
sGQHjo7Cw44/OTYDHaDoTWAAXfn12ABkMKPCgDDObj+FyjFJP2ir5HbtJ3XQ1P8vGSLWDM3QDDom
DOHFp+o44uDIQbkYQDRbP9p+vTi42bylFo3Cx+uL43v0+x6+CxZ0cm4YzYDfwWtzmT9NyP5buaxi
y8/9mgxBI029HEpjwgby6hwfZQfgVnnT+6FjutoxdxeZi71rjTe7KSgiBoBI1+VAJCGV8WMKG19X
dLe3o3NJTGkT6O4O8nk+YH3xOg3Pzmwjw7JcCuCU8CeNnvsHtEB7yWF66H3Owlp+Abfjy/Uj2zUj
G4HCkXUTmQulR6N/hBtmv7D0AxgmJRZYtijhyEqQZtmAX4E+dsdl/mTkn66v4T/Yine94z9gs2sY
3wtri+BJZnd8wmQ9qk8g5ULuOQX8vXQGcl8DLYxi2egPZm/XbyOtt3IgqhRYjnFHXM5K09yx01/m
gWedE2nj+G5JDYCEBnoxKAZ1RISaaM3ydQJijld7AxKNQEQ8ag8JmuIjnt4/ynqO9vNAG3nC42yq
I9qOJryX5KAhL8E3szgR+AGJdKx492ptRAlP86SPbNJ4U7yap15tPU1kDSIQmqa5RAOlixJe5zyL
62qNgQAa3aOi7yQAwKiPS6D79Z0Me0rj3/rNQm1WJZj4Dox06dyg92wOe09rB8QTzUMKUq6R2k7S
f9fW7txl1pEsyk1fticVDMjIS95WleU0qv5gjphOXtvCsZl9VML2odPoTT7Zvl2X58kuX+B4lm4T
Y/7MRLCjjDd9JxtX2DUL72sQ0wqFkbdVEup4DfvE7clfw2R6cvdCJkUwPmOIc7FKYOjaJubqYuSY
aXdYFlk3mEyMYH9Q8WzbdcANSsLnNrmo5Y98kZig/ZTeZsOEV2IxyyleOjhK7adZdSY3PFC0iWf+
S3MXfk7c/LUB84i/nuPj4nFk/NKV2SXJZRLBUDSYpb5qZgzQqD+mvnRWBXfKvlWiwb1ubnfN+Wap
fLs39m+e0qQfM1jbKXqu8yPJJKMssuMSDJA1Eq3SLXh+avKFgBC8+zrGx+tL2HXWN0sQDA969uo+
sxlYiTJ2mCz6uTWWoEt7P7G7AJ33H66Lk61IsD5a1dI0q6CApf0tyb4RDrIshxjkanzF7tiC3aEk
NLVahwqazt9sxumFIh349/TUn7Rhvb9KCEJ+VYIcZdBCSxF+GPUQDCHzVU2GsL3vx/5zSr+NnXWh
nfQ2WqIBIeSAditQ7rUTT5ODRurA0Z/YtyjoznJ+hX1/YiNYMBhLPtAunrCT5S2HPC5RWR4BGroE
NCieB4ku7gYeG2GC5TDWpYhszmK6nNuTfuxv9EN8lDPRyMQIPpKCiHRWV6wpPQEBG/S2Q2ChrPIn
owNbvRCNgzmbc8rHLCf1Uw5qCqNG2BHLumH+w3tuMD6eheZoU9i0LBtSM+PRYQqyXvMYe6OTgfgm
8xJPFrHtm7t3UcLGVd1ktiVoKb1FPZf5HRKUf2Ic3r8v7FhTR1QxeAsMU8+18bWLnybZ9NL+2b+L
ECzqYLepWgDgCr0SvEU5O3CgMaS7JZqsmtyQ/W6C3gUJdrVoOn2MOR90XISuuUwfVRVMRHNzm6v9
l5bZ95NGQQCQXVL2cRqqu0jt3LyiL3Y7veS0OOr5cg+oSXciNYZCCBgKmqDuYne056e8iG8A6+Si
i83N6HTQbPNL3GCqQy8pWDRH/a6kSe80C0UjlhVqTjs1DjHqgGn0pLazmy7pYzwa900Wu2yGgxtm
wFtdzLNO1sGJGHOrqrsp4ySgrf1XUfZPhPVHJUvBs6K5o0ouHRtdJccgeaFcirkINLMOlsoMWlu5
JTpFHmts/LZuXzs66c466Ge9y88ZtSKnHpuA5GDfKFJ3rMveiRc2uzGbAm1Kg6LNH/uxuix2d0gX
yzGUxrV66i0pedQqrb0g3HhNo9mJgdvABjtIc5SZwKycMIqqeW4GbFWcqQgvbDJAyTV8b+cag3D6
81rPT6VCntWYOhiwReZ5emRadttkDXLJQDFQVfUUR9nrYuWnodWPA37O1EdHIL34wOXj3M25a+YF
cUEK+dFe029oEbsZZgUIpOU3PbM/dPWI56wMgNHozjP1dLs7apkRKLS6X3Td0YBeFi81hlaGwdEm
cL+pFLNLGuYNEX6CIC0CNxL+FLWpSzsjiEP6JUaWXZ0LXwM+i6csFVin5kun1UFvL57aoOkI3L63
IKENGhM91WZ0O83TYRqZRxfNoXr00sftJ9WWpR92jcEmXBbsjjXmUVktiCO65tU0blBSuG4MZN8X
jI099pm2KCYaGcdbU79k2h/hK+ubFQjmBrenW+MUVzR57W9BFncu3OlhdkMHqV6vvpN2aO76Pht5
gu1ZjEVNIhU7VvzsvfoF0TKmrC2UuFU3fOZox4ocpUgmUzBD2dLHSk3QG0bvptzhNMLGQxjExJnd
+nUKOEtyebDL4PrZyaRy47jxiwmqIU3GB3iVQn/oh+zcT8ZfVZM8XRcjUxHBzdOiekmWEMa8MT9G
wzmV0afseD9g7FJ1mzCLYDBP7M1S6ooNuLPEI48cUSo71x/1L+1PlO3ALZ3JUl78/H99Mrg0S8ds
mwWB4gQGKoODppcTwTxLcbPG9eQwWFYFeCsgl61k+Bm/b96v0oT7pU5q0fdxQjwQrN73jB5iLfeu
n8+O2/qrDOGG1eGA2tuckTc/nDTgZEz8mTjkITlxAKbUN8+maxCnuZHxPu2uDjOijAOzmoY4BY0O
IZMmEyNeraeOVt/axuhcX9zvOo61bSQInvGaLJir4/un5JfQeJir57qQ6PdOO9CvMkQbu6Dd2+Ay
BnSgDV8bPIVBc0iJEx0MhyObEdAb2l76VuQbHuRAlbJtFJRkMpSqmktl9Sj7OCff9EFKSLOr9BQR
jabrzMQ07a+mQiWGWWZhR7zJpvcqjW+zdTmsenFUFPWYKPGHsqtQKKaBkZQenYZjAzhBJVQmtzPT
21np3Lgkj9ePdnfVFFrDdFUDe5ygtvmoxlrU5jja+Ou8PtX9h+vf31WdzfeFhyBu2LxOYDv00hYV
8lpxdNTJ4vnzdSm7OwssfxN9sYgNRNokTQ9J0Vgx8TpyatLWjezXUMvQFW141wXthCBQ040k4Sr0
CRl7uJXE0y8gKniDDwlfspMR5Of0v86I/CpKuBFRjuSBRrAorX9Sx4e6fzIbyensnv5mNYLOzzUw
gqseq8n1Vz17NExZpZn/RtHOa4CJYRbPm1uGcPydrVb5bOrEY18aivl11VGebHc+t4kboVkbcZsr
OaBdiXB1KGbLbcQqgkKD52dK68SCwp3SB97UB4pItNPpruak/uT89/k3W9PQSE3wn2ajR+rXO22X
a65YhUk8FYRWTGWHyC7vhgqkr0SRdb/vnZZmqES3LSABoUAryFptGw0uFkGK+bTqlWOWEnXYKfxi
NRg4h0qoMDRiAli14iovWo28FX6bErORxewQ9N9EjuGRT/ZPACB/6b/Yp+jb9FHmNO4vD4rCS6Qm
ymi/Lk8drKSLLLwAC0D+tJEcy2iStD/uWSPNeBchOGshxmhXxIBwcvTPen9v1vc1lYiQrUJw1IrR
ZvFgQkQffVPyn3b+7bqC75m6zRJEPGXTqPqpruGnLWAU0IpzSs+IgjEfbshukmQlIhqYrprxCEYB
4rWGT35SYE/EQXtcvufO/DN5QJHghkm6nXeqXlz//jkfKljXjpU5po4gMntVLvz9L1Bz9ULUbJbT
chwVR1YI3XU7NJAkYHaH8OK8cKfCNI6skks0DuULxdBn5ven5S71ig/d5+ZWh5mK/dbRnDJz4h+1
lDJud5Mp+tZUpLMoGlF+VfomLEg9dWhQJUZ+MBLw2EbR6brG7ItgnAeG/yviCRjoAotmGyZqMM5K
eTMokiHn3dBBo+8CBCNfsDxpYxMqaRxq7OF61E75DdpuPRosR6OV6SU/kt/elI04YcvspI7XtVwJ
0Gh5MzEf/qsxrcCblmR5TdnWCfYirkxtMqsYRd95gPN1b61fr5/NvsZvFiOYC6NEU4AyYu84Rc8K
7cs+MC8BQrER9Ae0X37/E3kWh5ZAFwqyU4I8BRXFAg2pkBf6BCS4NRro9Ke08NN7lEXd/IPMqu/f
sHeJ4gRepYzVjIIvX+Hkd0/xbfjIG4ryi3lcv2FszCd/2Y9vBEiP6/+nQvYW//ymL5sfIFxxkiha
v+DB8ZIYANZ1Hn0eR/UvvWef1rz19Q5NK/Fw6jrFyZntF2PtpJrlZHN9UYb8CFrR49TNbpfnT3NV
PszT9Do2AJeY4sbRNcBzhFPxISLahVo/ImICC7L7uEy1P6iTW1ipb0cgmh/V1rNn9RO6Z2FHVssB
7LWP+YfomIZgharb5wipSTQefJacN7eY4uJ1huSrQSkwfd782U16okmGJWy1AUYcjer9id9O48Fw
wgsvghtP16XtPa9bYYL5Lu1+JQiiiLcOqEYBvG/4mvUfr8vYDbQRPukmobqFSSXh+oMnGgnfCg6e
eWGHzMKzxB6aAx9gABNa0IPebTquhiN3LfdX9y5YMAYtMFnCesDLbqZBot8XJMjo4/XF7dmb7dqE
21maFVlWHa9RrrXOWIM89Pm6gF17o+ORRaTHTJC4CP6qtS5j1dUUEm7DAzvwTo/MNe8wi+HOd/Ki
2u6ebcTxBW/UL2MdywbdgP+Pal6kAYmr/WyFsmLK7gu0XRX/GRsxthq3bcNXxa0oorIDci9OeSRv
rR4yoFl+zuKVwtzyv02oiFCyqnTpCDTdo7YbjRUy2KdufpxbIFjGH+ZQ1sm66/AxDZ1SCM8ZhjZ/
XZsyLGib1ZEqs1tMzJHSIVXpLGxxmLSFcPdl3YgSNFxjSjMOCVZW3s7/GtP5ew6QyKtG+8uCXQKI
PTENMQMYW2wkYR4hW/s4e/1LeRmhiCBANTzeLtFdOLa8+oD6xvULsP8cITL8t1xBI9HnxIBEBI3M
s/SB9cNLU+cdQikSO6Uy+FWcPdhZ9A0T6WjMH/pjqnXnYqHMtVj+VHUF6nRj7nZtfl8Zw2nM2siZ
5safUwO1HFnHAr/voqrpBKRa6P4zmS2O3+QrI5aG4NNTzPGppeDUacEFkuTNU56aidPEi+q3HU2d
KE6Pko3aU/OtbMGri/OyGnMN6YfWQ8L0VB17b74t/AHMX5wntziMLgnAnnWjArPScs3H+Jj6FWgM
K+6Iedd/za5h3GyEcAnGIU+7aYabtM4fK/TQ1v7178s2WtD8ui4zICvZWCwFgDO5FPaFKbFTdBMY
2U9MfTF6SawjW5Fg6otuzuOxxrWeQ69qDN8oaHB9TTtt/rYGti5dwz9IGYi2ntDSiNIUyZf4loDt
hzUOwhqXtyUxZzgBG+sYXaT5lz0bAnkm0IYAIv0bSViykFizF6gNnyQ20EexHssbC43H5EY26rdn
QnQN0LooWvDIRnjLlnCiOdEU4qVpea/GsT9gnkiZEyBm/vdAu9hKHUke5CVwE0VOMqT9zKgty9XD
QE6WInEgSZTtdJL9IkDMvLSTqdtAYed5RR042CD9GW84ogK3vw+gXrnpHU732LvKg+1pSIVHnvr5
ur7sbicy0yoyTMAsFvMvmGTu13TGT2DV9GmcMHabI1+WmK9pO8taOXbaJbFezNIwzUbh4jcQ+rBZ
UrspeRxyBs+H5iY3y7l51VA2ab5iWqu7C0/Ua33u0JUOOMvOS+Lkx+YS/oUav3aT38kUd/c+bn4Q
//vGhUDlSV3TFlFCQU5afD9WkhPetTCb7wsuythSjc00grKiG0M/4rV7o6D57/tWsK9IJ+BK2Ehp
iPmEiuoDR06CHi0fNfM5nnvJA7rr0ZkW6D6A3MKxi37dpxEEg8mgLMg/1fndEoeeyUfkalvS8f+W
sv/t6dvIEc5DTfgAXIh3mtiFa06IzuzSvsG8HQbRyvbGSOt7qqOzPKv5SB9QjWjm121peIlBvhRz
VB51vcOoquGyTjllU3qHDLU/96BJnstjCVBdLSQv4ViegTj3nJO+8LMeI2Rj6M9D9phm0Qto4yXJ
wd0rRlXOjvs2dCKEoizU00YZoWR1UzmZ2TgWqJQHDcQSuS05p31R8KuQTjPs36DHy5lVtp3AdWBG
6fRgmO+1C1t+NEkpeTp3Lw79R5AY3ydKlhmNgqz0ogejfqmobBRDJkDYtDJNrcji8bthBrF5V2SS
0b5djeYd/QTjYkA7FnyLUC+GlXR4JjXmKdld2gVW8+W6ad0VYalIMVrAdNUJ//vGuFTVOIR1B/cC
XGQo5jVOpHwNmayovjMWjsu/EcN1YiNm6jB50wB515sZfbTmODB681Op2g7FBUmZcrOy+m6wlse8
rb9dX+Gut7gRLWwirk9GIA1JufLeZPBVv6jL3Wzf58nRRlvTdWG7tnQjTPDWjDCnHem4bTiPaPMA
AB2G34HOdrguZj+s3MgRfLQaJFE9aSDHdIAJ+Gp+zDCFDICI1EGJ0SP/6/mJPRhRn+ZLXkJNlvPi
d052ju4mdJ/KCZV2EKt+0RQxLaQq1RQNMaz45NqX+DNwPs/sIUc3pWE73QmrC1pZ5LVrkN43822z
N8o5p82EAVeGlwkvizevhk/H7rWflxulr2Pv+tHt2oyNMOGVskc77rUSz+CcfrXLeyV7vf59rs6/
vU4cuwwAbNxbEmzS2FWqGjOCkxrQI6fbLRgrokBl5IGS9dSog8Q302QCtV+v9hJ2qRUSJJ/0zhj8
3C4wPR/Wp7lqX622CGyzuOmG+NZKo0s5zT9QInos0qJ01Wy9qarB8vUq+aRE3d2g919YNxAnLNmF
FtYj8kSZg8LbITXrCxDTj7oS3fRL/XNY8g/Xd03d14H3bROOBQ2O8OINbNsbeFLmLD84jcnsYmzb
604RmMzTs/Ugc+2kYrm2bFRvNcrJqjO8haazBiFINTUXiVCUont0ljBQOen/DxqnfZv/vlbB5puW
sc4Wz0nNi+Vl88vUm05WqZJnXqYXgslfezowOuMiW/ZXtXzMyQsD1Zx5TGvZ2XEN+03l3zPJImhY
oa96RBrk8VvMlpoBJtJuoruR07QE5Q8ZNs/u5r0LEy3hStkyay0UpWiby2j1R3Ag3fZRJWmx2NXH
TXpS2L0mMvSs5k+/yb7p3exp2m3HzsSSDc/svyQbQfwYNxpYAbFSWTBP8RYV83E+HonnNyQo/4+0
62qu3GaWv4hVDGB6ZTxReVfSvrC0wcw589ffhvzZh4Log+v1k121VWcEcDAzGPR0u7FX8x7kNu/g
K2tMfszzIliWAP1BoIZwB4dogE+l+SRXPvLmGLgNZSZHSpmcK5FO+2mQ1+zvS9+0W0eyGysH6o0/
Sb2Z+i9Le2cpXm2kIA6g/qxRZwgDMIPhH6GQWYvyXASPiXgUm/3AKwK2XYRe+lXVJManiXspWcxy
7kQnXA6L8UUbDAttMUvlqoopmyUUKvW/LDEhHiPUZleAtMSJs+RnFMn+MOTfO6342pjJTu2D+1jF
FFlWA8puupoIfkcjDqwgDe/zRv+h9hiMToFkz43HRJd8Ux93Y9Oeq056Q8l3AgGTH6AKtYhIvmn6
4rbq4uQtrMmCLeWBu5jVTpOEh1gj+y7sz0kYAHQeeVKov2qz5F1PBdvf8bJYJhMo4PpR1Ja+CoJD
khw7abKE+igtD+HyPCoPBPQQ1w1u8Fej5FltL5sElhrwD4ptKU6Dkz/kLoaKPPlVhKyfAk1Y3aaz
etO3Gd0VCK3wiPy2a/OVeSYdRA1pqiJHqEnM8wDsfAsIoO4Z+miBgN+ayD3u2lZtcuqGfziel31m
IhxQcI2p5GjpU8X5eEeB2NC/vU9u/pwjFh+u7/I/2DNF9KoVSqfMhIMwaAH5nbDMaG/2Vnfq/cgx
bVA4COfZUUEGzBu83e5yot/xP4ss70EDtew5Ra5wljo9xkb6DDkRexkFR5Wq4yIvN8nYnuvS+BFO
mq2qk12UYmVlSm1PMcab1YqTU94hk58S5eoPYmrDrFQ6aRnfEWjdPkMfL3OER8XTbAjRUJpUzVIP
lKMYc+MQHVO+YFfwf9GZhwvexCoqqz+ECSgJ1LuKqXr/Q+Jd80hZwuh1orjns/ZvXyhWtpjznLZ9
sEgyQoouvVMypy4OmG84k20oNmoGmw/436wRViaZAz1pei5lHUritEETpXwjytcm4rSheP6sMse2
69rU6BOk0iI5xeSYxHf9ckum8wSepwFPmqoDWq56cGsM4Rg8OpTt3HNxbebwhpkZL2WFFYpTt8sx
mlOWnthPYGKqOevcui8RUQYSUxVxbWLZDXpxmILMROdALt+U8hgkL9fjwta3giYLTBAVUGMWJjlC
63FcOgRfFc9qfb4LRLwhBU/XjWw6/NoK6xF1KMlJiluf7E+OAFajZWe68V7z5CNv6o23IMYvZgMT
+IOJBRl5d0dqcpTrxFlEk9M13vKA9YoYD8D0myCk9Ltk0RexiUHedZoajJHFPLaOzQO8tsRUqElc
t0NeobBq3cGZ3wovASfwYBu3gt/Y4m4GH/D1r8VbGlOkLojZk7bAYA5mmqF6HnQoHR2qhNew5tlh
MlKe4vqrDnCKpBWcERKtQ9paRnkbmQ2nxNiqaVZbyEIz9WnQRABMgQWuFvTb0GLGPN45lZqHWAoS
i5C3aunPpppwdpLjiyyG0exUUAS32Mm5+97LyG3Vz3iSOYvbvESvV8dkk1nF/IBWYx+1M6U5UIF/
j3C1MENLuiGW1tudnd8WNnm47iabi5NQ/ICFCZwN7+/5q4KfAjuyhPaxTQ1VsFJHVqbnp9FcOMFj
001WdpjlLU2fiSPeDpxcIj8zKXLCQvGNQH6pm5DTcN68DZKVLSZZajPSZTnAVuP8ySUTHjTnh/4u
NaLu/9v+MTFx1NR2ik203VrQGyrLqQ4WOwSI4LqVzfe89ZKYeIgpAqFrBrQuwzfDJb7qzV+AadWo
uqodYoofVaCrAmQE8sWDZI+PuPXuVWC1zL3uhLe86LztrKsdZuKmYQ6j2g4Iz9q5OMU3fWMB+4qE
EOxrwYpPaWllN+QUR9bvbTd0DQhNp3iE+3jRb6Atq4s5tltUBhx5ndhimJ2UZXSvbzj9bGyRiSGH
v+yw78VtIuEtKcdpLPuHWdilHaeK3Yxlq99nitipkyHQjHwOTC99rux2lBjt/6H8utWqADEm4Il4
tZQ+qQHWcx+1ZkAT3D7ePcWH2M/3DVgeKp/XFdk84CtLjEtITSGlGFDBhRcUtnW26yDKoMyaU6kc
ZMe2860sMal01AJgPunzxGgD2gRwomlj8BZanp1VAlGOl8djDLbr3W94xMoqk0/VoEl6wJ4QwJbc
Gprvuc55xOJtIOPa8rToFVXecwZVvmuK+kYAnfoyJQlur9GP64vZvNWt/ILV2WsVfK8gxT1yPojY
vcwT3GYPsLIjvI/z9E9aZ/HQ3pup5rKD7BTZXAWdsWCUzImyyFPn2sqKwVVL3mDF+xP5p7O7ssOk
mkFKgmqGBjvszHdpIt6AX86GjDhGDSrlJc/ym7RK7GbuSksr6hMRBTtIMTKtz4tVZs23JX/KoYE8
g9R3kIEVH3DDSvobTSZntS92pKs8krQQxTW7nSSosyXgMRjsAtnXpgkfAHD1yKDvJaM/iZn0eP3D
bfWj19+NSW1RTIKhxEOos8wRaAZy8RBVGogwQSSVDbHV6A3ntG0GwtVmMvlNy+JJ6wo0wKNJtZTp
Vg9bTm7bbN2s18Tktlmsmjqd4Yu1OdhaeG9qr0XwXOUvTXFXzSfD3AMY7Fzfxw2GcRPzmGgGAr0F
1SZW/rMQhQKU6UgkndOdMHzjUd5DyQpdGbyAsjfuUyf0QHeBh0jeewmNFJ/8EyyECMcA54Bk7mMO
M5VeCDAqjrtNJD+gd+SZKYLyVN7KWelWufqWmjEn3Wx+xZVJ5kiEBtRAZDIh3QSPbfq9g8Dh9f3k
GWD8MjDEflEF1MhCmu0nU3dVKGFdN7HZ+KGsrH/tG+OKuYG7ekuRENFePJBD8T5+qABnTWenqJgc
sZKH7I12GKl8YngX2jn49f69xAY8Z/VnMO4KvWpFHKH6ghJE2asLXnabbp+CalwmIed6un00KC88
iAox5vlJcTUL+rGa8a5BX+LzgwaOJsklR36Dafv7/W2IzQd12LXxQgdJl0WywxRa7BmvJb0Z/i9r
YcN/KKeZIZTIb2WFlFZKthJPljlVv+WJl5Uwrm7OJI9HmqeFLLwRpPwAgIt/3RN5m8U4e9xIuVGF
OE2FHO1nXHvlSOKE3c1iYLVZjK9n0mA2VRosjtwsh0KIsWOgkola2S3klFN4bBdUK2OMR+tSpOUY
mwC4JEUdL7r1gbYWoVT2JONMGRbu9m5h8/iqt2uQlVmmYkyNBUBSGQdJ2LWu6IJ/55ZKAqZ+cSz3
kED99v94TtvMnyubTO2ohFEtx9Q7Wtc4yAfFS0HbldwWz60zQ3Z13E/nBnNhvJC/OfkLSPxfB/n9
cWp1zcbkQd1P+v9e5uuDmuNRJPW7wwKOGMnNbjA/vTMeoOZn88IVz1mZshKE63qUdUjgNQlOg1Ts
YjX+LWfFdCVtP6pIah8TWm+mTUGzrJMGLyooRvoW+L4f+fjj+rHbbBYTOsX5PztMCT6HqjARivGE
QsFL8pM+toRfOhCqQ3VhOYd8yht6kD9n6otBZu80qZTNiT4Zyj6de6lup52I6S7Tz9zqS3/k9aO3
nfMvc0gxH/dRDFt9VOgbVtpBkhxwl12S3dfGjzHjlAPb0eViiKlAEqkrjSFGhdyWgRWlT4r2lCiv
eZs7178Yzw4Ti40gGiItQ3d/DIvHUHsVpKC19GCwQF3M8cF/iCaXNTFBWeqTOaMCnc7X2VY83bCy
3oo8DSoxVFO5UbzYu/96fXnbR+tikgnS7VRkBHJfSJriY9Wd9PLh+u9z18QEZhD4BonWRPTJGuyT
sq2caIWKKR5hggZO86aAcUm9444Ab2fqy7qYwEwgKmLEBOcMmB6rNk4J5A/FgffBeM7BRI3a6PMM
wrCUSSJ+AOzY9CgxdwQZMcgkRbvoKO/MPeG+LHA3lYkiST/qCZqDdL4Z74fgoJSe1ZscmHin3hcg
wQdT93jkEp7L1Nc/xRIiYqACw/DKJ9n5ua0rYNpo91oz/6gC41cFymJLlacbI2g0C2/nbiYnN1NE
akts9MeaLI7Ux6/dpB4Tqf9jatLvaiv5yiTbedTv0Cx+jjritmV/N8oh7xa9GYvoDCimWsFZxQ4y
m5NI6pyGCL1R/gjI4PaBBIi3tMOs2V1U9S/XXX3T5UAwI2oiYN+YAvkY+pJc1PNUSxTHUIadimnf
WNN9Oar862Y2r16rj8B4dhLJ/bLkKKuKxHgDpw3AceUE7Yr2mSy5307kSS0bTrDdfvpZGWUcPQNT
kdZI77lfeZFwhBOnOS4PmMv2NQ/yvZVl7q4vc/t2uzLJ+LgmxkSJ/ixzRBuZS7JmV7NDAF47S7Oq
N+KJoEvejRB7tq6b3vyQK8tMypxjdTLyuAMEH4IW1ZtQfzVbTr3KMcEi4ju9VYIJDupAaNEdx9zT
xsKtgC37TythVWfb3oz7kFIrGbkvZU9NcJPxxpIUTlDQ6b+vysK86QAVMrBb4H4OLUQON63HtwzK
UQEZ3SyVKMclAcIUegxCCEmjFKQMan4ulsCfSA6W8/nRUDA+NJbKbgmbF8gyvkJtbN9muQsSBz8e
9NtgqA+iqO6yMf1epioUvhXV0QNcIgvTKlvign+R5wbbtRqhrD2IdvInffRlnoxupvMlHd5g5MLt
/WA/VXbvBJaxw4unBCXZ3/leF4tMNm5GUuuLhmOWDt9L6GTPR33hRKnNhL9aFBOlalnu0nlAPVOJ
X7XyNm6fry9hMyWufp8JT3U+DiWoPoBCLltbQXSK0O1opJeZxwa+HQcve8WEpDIa1Q5oZxyhKM+s
xoxdWb4bIjqaAdTaDH2MTtB+KzJcbDIxSe4xGVwKuO5Nc3KDwukAuOseMmo8dCZvbUwEgq6bUfQi
1jbaoh0cCozgBz4IODwTrW3aHurvKFymfOb1FDneQZjyfYjLflYpAr8Bcb2F695PAw9j1z1k+23z
4iIsMr41wkYaDdwRyH2xB73AMTiNHp03pXAn3hWdbtWnmmWVlRl/JPpSDWoOPvKojZ+7qXe6efql
2Vo+PSkEwAXweLR1z8uXm/F9ZZVxziBPO7mSUQsIu/BG6q3AJ27oGoBg28t9+iS5oLe1fy9xrawy
7qksRGslE4CjZJxQ9DxIcWYv5q/rn2/TRVZGGN8Up2Ek5hIQp8eQUiqcdZn3UrwN0rmYYKHdRIuy
JRFhIjs1+/r+nZIcqiZ0HPm3Iu7KFHONxIO0DGolAaY6F5NjGZh1eN0LheOC7FiLKGGkC8QJxMFd
K7EqyAza0tiBv6dKB6/KwzdZD54DZYGUGxQaK0ieKZpLhnnftT3eQ7oltsCZAtnHRffFtHgl4/RM
4u6l66DIKgZ3mlm5+lhDAyvEZx+1fS+EEC2E1GIfhaOVJoYVp8WeTPoO5Mi7JBwDwE4Up+7yox6h
YZZP0pdikr2gw5zIdW/ZvqqsNpi506Yz0RpxwOInsGdbsovbCrToJds40ZkOABvPAbQSO267avME
YrqVyCIYH0GK8bEsicO0DRBDwRWR3yro/0mPUsrJ1psnYWWC/vuq8kkMIjSiWinO2HqR9EWMXjl7
t1larQwwuXppCjMa6wIPY+cZwiGFA1K/EFzFdKBCcLSH6+Z4O8ZESgXCYGGCyWBnFlwiqE4xnORc
sq8b4e0ZExgLtSrqdtRlpxxfp/7LPASc7MJbBRMDS6GGOk4NAxLEodtjOB075fH6GngmmAgo0N4T
UIQEXN9vYK6y4movhDJno7arz8vHN5hULJtBlYpxi6gBUU3B6O1EhCS6RG70wLRLcENNiXbfjdFL
Vi2nSg3PeT691fxXRs5q2emGvMKMtZIRrNaVPPrUnu7Kc34OfkZv5j0uYTu9sCPOydqMmKu104Ox
OllLOY0zMEkqoCWUpNt032cc+cBwzgEzmCCRAIee5NBYRXAqF1t0KYZAxHn2iAcFjMTlUYFu36NX
C2NChqkPugDmb9UZvHBXHvBQbGdg+kIkpELX+ffZN5+uO+tmKbmySD/vaiuzLhaKqcPjetMd9PYZ
I2YQEHjQ+9dJfq0ineO1PGdhYkg9Ck1uGlifVn/Xqi/dfBsnnIyySc8DEM5fkd1gQohQhYOQVbAR
lfluTBUrjc1XzLXYTaOfQzF04nJ0a/WPoVEfU4y7qENjxbXxvdRDqmCsuRKIeGSxdzVNctFFs/Oq
sDVj4gzybx9gHZBH0wQ00dSZMBFLEQbJFaoltJe86k7CBEkXWulpsaMjFK12wdv1L73tXBeDbMQI
iBp0iZCh/ANQKoP6Seimdr4H9AMUGWDJ5krFb37tlUGmeDLxrGDMEJlwSvG1VW+K5iEYeLtIf+NT
/b6ywYQCKRNLoIpgg3IDChYdQw792QOp0ZlXC25cTDBPCCoEDfWKCkYExrNCWW+mvGzI+4VfdGmj
Oj2DfRAzGFCh5zSP6VH4uLCPxphENcl92qZhjDJMuwFJhteJb1lQO2D1da/7xeevRA3hkUzSZUp8
zQS5Jc5wVe5xF1Gb8ziAbXOfp5wgwzPBhDWc1b6YMuQq0PP7aEX+TNC7kWMUrteXslFNflwL/UNW
0awhVQd2cAniti4a7nbtD1YBQrB3TcfGnp97C/Aeh2P0swt+NMoEtVCW2nxGexouOANhkznxr9Dv
XOLl3sQbgac79dkrLh+LcUHDKFOja1BbBE3o5FC/q8yCk1x5JhjHE+iYxVjiRjwWfjU/hNwBr23P
vqyBCXxqKOZRlkAxt5Ic/c+7L6RyKD80BLjrPS4qwGcA2Mt/o+b4ITv6acigwQtNTXYK4hrlqSjv
lpgTkHgmmJgHzVIxqRPUl5lyChPAhs95sbvucBtziB8c7v0dZuXlxqIhRk04sb0tHqjQ2OCA9/UG
ehEHA+WgFduzF0IvgmKlxSOPgWYjcRmYM5YMEKGDogu0Jx8PmRnIUahB+hlCn4tHi6LcV27CfWHR
qgikFg/Xl7uxox/MMRE+ysvBrBtqTtbdJFXsWMle8/E3VFg+mGHCoBHL07AMOMVCMkDSr7wrKnCP
5QrndG0lkQ92mFiYmWG6JFRtqXXBCIKeHe78xMrB/4+S8o73TLJx1j5YYwIimcA4mo3YPKmuZSs3
YyhLoZBslPtCiNzrH2ojcHywxcTBeMpjs6tR0JD0EAQP0cTpmn0uVT/6HRP7lLRZKjCjE8fIAMaf
E1uSMkuvQ0ctclAxnYl+f31BPM9jIiHY+gMjA4WVI4bKE55T3SJa3N7MOEUxb9+YeBhGSihpYalA
sIPcQUVlZxrt9+sr4bgBi/UXxSUIJwlOJ8knU/lSg/9znH8a8dN1M5wNM5nI0Lb9UKh5qDhZe4jH
fdv5cuxdN/H56vfBCUwmGsh9P0lZOROnbL0srqwQumaalZeCJZuJtUS/lPLLdYucz8PCaJU5agm6
plAvGHNrFAfQePIoODiebdI/YRXQ+0HqQGovo4JYtF2tQvaNNNohiHHvGDpPT83d0v77t7+PG0m/
5comxCbwmEYb340ISHwzOCWe5Lq8d6/vHi/emUxUEOU0GONJ+rM/MDxiZvpIgFiBitcxuuf1UnkO
yIQIvBMaVRrhKE0zevhd541L4/ZywwvivPPERIbCyLNBSBHqWlfxTDy/4JYe/Fx8EwNYlW86mJN6
NH/qnOfaDYjdx2/GRAqhyUZRH/DNRJ+SqKZHoMO+5bbu9o5+EM7QYsOTNyjfdwLnYG/cHdeWgeL7
6C2gJevahOrXjeC+KW8KL/+lHkO32/U/2tPgV6mrcAqp68dOF5lY0gtN2KLNrzhRc1igOCdxHtGo
KzCV9Cpb6SITSFqzAs6ux17qUIjSl8hakkeh9KXlHCev18/AdW9B0fRx88JIApsfSJMdcc4swVSd
FvM1uRg9NlnJuTVyijNdZEJJDYRm1OrIWcE3DQ+DbWmLd8Euu1F9VNa4psalc31xG9Daj67BBJJk
lCstzfChSreeLdzp6EznsBN+kcqSH+lrOIr5W7HEobhuedtDoEihQKlHFFmiiI6UrVEFJXESPLdP
J2Xk1BvbweTv32dpIdIw07uBLox0p274lZV+l3y9voR/iI4XG4yXp0M3NlkHIffBq99MLzzEtnZr
+ujH7H4HAU+/1MUY4/Iznm+azqyRZup+P4byXlKnn9cXtJ2eLyYYV0+Eoes7Azf9NJzcJkvPjTju
m1qwxby468CKFIH4tsp5h3nr4v9haYzbV4NWJqU84Z0us/GUhbJaf0i+05As+HgXBLo79JC+ry92
g3L344Yyrl+AO0vpTXgghVpD+sWbvxK8YIXuQ3iemvdrbHLIEV58hZI07a6b3w4rl72m/77K4Nqg
6UETIYLFmDaIFjwdVqDR1k1LNX5dt8Q7CUxabTo1ag2QczhhYpsGpmBVtxYmThn8Dznmsh4mqRrJ
YLR5rNCkOjnvoy8Ayi+YDEetYBnfMz/npACu1zD5tMtSqHWr8JrBUzzyRr9cai++ZslefAI4z4Fi
kMpZJidqsSP+zdDqRW2kCmj4XrpyR4Iv178V7/eZiFIXhtqZMhKA0Puz9BOMRRyv/4cU8/d3YiWW
QPFs5BAAkx3j3LtU/iG3a4cydlFCoMLmPYpwnE9jQkooIGgtNcKwjleY7M4obkuVM06/bcLQRbR2
RQPV/MeTFDdC1ta5iY7UUOzVXDgpmvAEljBOQtkOjn+bYdtPYoCh8mlaZGcKWzss8Yoq2a252JW6
F4q7LP+eQsXpujdsx4iLScYbFK3PBnnI0dztDmmdW1oI6g8JtKqRd90QZwvZnlQxREpZdTBUZ/4A
aMGU3vTqv5evo/H2shrGFQAnFiewZcogarrX9K9BwvGD7bNz+X3676uImkEZnjQSPlDX3Mvj82j8
x02im7j6/bqeyqyNUzwgzI/q8DPK9iR5uv4d/qGiuKyByQrKHA+5MCBWK8DTLyewwO86tJcoB8ts
8YRMeF+dSQxtESUtROJxoSt+RmMEghIoHhT760vifRUmL0xZPMyZgWeXUr+bJncUedrWPAPs8U8M
hJdiAbIhF46amLnLKHJujBwT7PChHEqDOHTINLNa4fFz8oVQ/G/bxA4fCvlQ1ZOIPoUEvfv4ZHC3
ie7z5xvT3571jvRdea8kClofxuieG3H5A8O2TqCkR7LM38S6BnxY8lFg8t47tm9pF5vMiYcwaJdK
HepJkhwC5UnV9gsKHXMOvFQuOZmZtz76DVfrG2VBDfQZ9UcH/LFVLjHwUcojSIC9scGor97rz5nB
U83m5ASFCQlJGaakpwE62ePh7UBZMsCe7PNINnn+x0SFJBaLHkosuO0ugm5Ver7Ph/E/niOWBh3S
5Xg2FSK8SyzflOIn0TgUYxuzwh/iPztiqKdEqXV646O4j/wQOT/MM+UU4b29csLaO2Jv5QldTHR0
6VEPyN3JaG5nbJvIqz3pjl85TSyUVonLIuxG+hYF1lPxHN5rjnIgT+DXG6B/M0MuiTzwMAccL2CR
tYqgNENvqgDbgVCmeiwAjL4eqv+hNvz7vBLmihmUkZ6K+E6OPg9fY2OwYhI7TSHsgmnMrE5SQqtU
FCvWDPw3+5IOwROpgfojMScaboi8ffAVwkSOUR5x9WxxO2pdQOO80DXtzp12lGlqxBissFf35qPg
8GiHN+AnH+0yUSRXjSLsVdrLtdM31cu8YJ9g6Mt4qp7pYMoMpmhwFjnZIXRSK/R4Ota8T8zEEzQt
UsmM4LqtvDf1V1DycT4x52ywesxEAGtdC00pML/+ysun2fQTKeREYt7ZYMqKUh7DsDBwzqcI6JTh
tSyAg/2axypnLbxiiTClhTGokZE0Gm2/hLvxW+0DgwMJS+AFKAR74PEDbF9xJQxMQmacaGDG+Jhi
SiAb9TDsKIJkcChUADqAX1JbswRfxeUp9JbX6wdy82utDDJxPxLjKMrpKRizO7M4pJNX8DLY9i16
ZYP5WnU8qWYRAKmS7HE98yWnBlc0VCpmL7CKP5Hsx+LH9XVtt8KheGtIqmmon0Si2rEfg2YIUFBh
BIIeMzrkGCm72B7RccydCEyp9nIrguT+zGu8bObslW3miHdGb4jjgBvpFD00gysakN38XoPUXDpG
2SE2edeezSJoZY/xGpItUCPo8Xon5r4IFWEx+JUoxwUjq5oac47eZvxY2WIcRg7mTlAioHyDxZ/L
e7UvOWdu2yMvH47xlkiPIyUeUNEp5KGURXcIn0PMo153D94qmHOdg18qH0KsYoprR1fExyGVublO
3srgq62ibrKqEmKzIMocKHQMIWgs0W39wCkCWz+j5bhrwWPrXF/UZlS82GM7R0qrtjqhgMFWBEjm
p2z8AtvlMvOCL+cDsdw9Qz3UbQKyAwAhTrmsWrO6E/qn60vZLLVXS6Fbu9o6EikjtMrQBGtACTT7
ge6bOQZV0x9qvet56DPOcWUbSGaqQnFXgLE/iehSX/HbPV+PcrsbvFoUdcrVosSBmNlsCsA/gPAu
c9JvlLTHUCz5rv9iPixHWtvjwdquC4hwWgkQThWxlIRbgvA+IBMuMiEEMyqYZTH0+xXa7ov2ogr7
699vuxJfrZUJE1IsYZIP/IVOB1rSFuuAcoSa71o1srrqFKbQGaXgqoRzrjemflFdrewy0UM2ASHW
czxhEB8dW9f8Hj3G5+hRdylGOrT7wqJ0kKkTuJQf6fqiZd4BZKKKGZRGrIwIXVSYkOKuUNgBAFU4
cOHpqD5gVNeTveWt8xOafZKTdiNalKKy/85jW+H5NBN7RIHgA5jAwuTz7TR91fs/9OBFkPZGc6oh
ldj9cX3p24WSZAIjqupQh2M5VJsJ785ZhJQn3ULjwu79/CwAV7nYzY38G0NX9CNfjDHRAZJ/jdwK
CHRyhRklSb/DsJyVCDzFTu6imCtC0qZK33cAIlLN38hubePOcCS8GJEjFBJ5L7ObMQ8wDrDjEU36
JAAJeUY5MSocy+oF40x3vS/c9JCkC60OAP/3V6pdcn7HPXIvBdsrvdhm8T96XURiBuwc6GIHJ9wV
TniojpTlpXRiLnXqZvxZGWN6zjHGCgd5hjHV2BED1a1gZ5HOiQQ8I4yPaOqkggulouMvw30wkEOj
iXcYmGs49RDPDuMjYRCEQq9nAGdFezkerDCGinLFMbJZ4K12jMkckH83DIFeC+IG0TQ6iL1phUZj
QYKgThr3+lnmrYj++ypNyVmqLGGPFenJF1X1B5SRNeE00nk2mPRghMsc1xpQWo34PMffDfFmxoDi
f1sHkwpS1YjGVoSbhdi0dHmZ1daqYh73N936T22a1adhYn5NYkw3Zfg0w/RcRKpVSP+ezQ3RbmWB
CeXjDDBoTePCMua7pqt+CErKA8ZvULOsjZgsfgcEWUtYjvjoFHWKIQl32DUu1fUBhudY7DDcijYa
poFfoS1qgyj0N+Yt6R9AdW9VPOF8koYlQlJPYYN2V9w/RPlZBuOK8ltOdzHBfCrVqNRmov3bfqg8
ZUJwE4idBwInkG+m3tVKmO9VRTUZqx4liFHoX8VJ2klNcDtM9a6K8+dlQsnXTH47aG/X3X27tXax
y5b/pVGGpbBgron4gR/ZY4p58cqFqwwuWkqe+tpzoT3bzv/3jrJXgUxrWohAqehRmpZ5O7rtDRK/
DwqFmzy21D9UMLrxGHS34USrZTKBnZA5FGYVYKnltnfDHb1UaacIjRLBjr4uNqWTwVQFjwZge6Wg
8cBcjwJlWiYoitM0CGqL0i7OXL04iCqH0OUfvt7FABMRp0xqjHRBHGkUsNTM0l1cRefGHL7W6tJb
ahd7gjk9A67Y2TH4eyyi9qmj6umukkoebmW7DYVhn79Wy4TOeFEysZLf4YuzGx5rX1QhoaccFIAX
e6t09Vfe/m4nhItF5mwiKFQiwa3cEeJvufo4kxY8xPfXT8h2Fr3YYA6mrHf6omJUzCnC3J4zWMi/
V8TLVMUPs5frtrabXpctZB/05ljD3ORMa8fAzb+COs+djvVomfo7fkTwcy94KHxe5+kfTsffa2Qf
+SCAYghjjBin4kAOL4NT/QShpF8dg8KKbrDmzIVs0eu/10mn0ftiljmUILHsxkLFE2zTnIfixexa
a8ghWhL9ViF0scNUW11R66Y+IbbKXWZVEV5itYOIG2Y+/iEr++ufkOOSClN0JbVSCXKKtmUu3mYG
FI6n3GokbouZE1nYB7651Io5KpF5Q8Nu/2j241lLLHHfO9pLehpPKiZ0eDzuvJUxsabKhVnLVTSm
1OFFrkYrG0ED3nLSIM8IE0OGJGwFdAoVnDaAzp70wpf5UCMKK/5cfV38gQkbSZMK0VhQCCYe/NQj
FN7s8oTBOu6dhW7JJ0OKrGuQEQATHAvynzO105sUXykb/LoTLbN3CukUzZwXzE1nWJlhfE6NI3TK
I/gcqW/KxFV1Dmh6OyytDNCvtirujUEUFC0c0KIATlvxqGoGhqagFEmFA2Sv80dL4jVltp+8FE0y
IVmBTjxbJtRjldUjeX9qm+irhhdqlv5C3GWHnt5hlig9pV3f6mf6sln56h4J/DfO8uovYOLTRMwU
MhB08CQ9Ce1RyR5LHqHo9qe7LJIJTbXeZGJAdzZr0eyV7+qIU77yDDC+ES5EnkOaviLMQi5FbCUp
58huVq6rXWKco5uht1crKK0iYA1oJbcAFE64JRxvIUz4CUylaxf6MQZVOdf5F2hb/U7oXi2EiT14
QJBSWcPVb8we59kHctSScF3+bz7FxJ5CL3KzGFEk1dXPtLKVCTgXTjjYYDJCXl0thClZdAgMCoqJ
+HaWEeDSQ+r7lFzi/1FWbxZHF0sso+CQyAvJStSfIhihX3SLjsqX9h6MfD//7APNOzTyOB1TukWf
o+rfZ4blF4yqXMsWfH5n0iYLw7ce9OXBNZg/5mnmVD1ASmrw4/pX2251rRbKhAKiQhgjITGIfX4g
/jlRYUEYDI+Cil19QzvlmWNuM0OtzDFhQV/GJNZj7GsUBJapjo9D7KZgxyFCfjPpR0nQ70lZW3KZ
cnyHc8p0Jlxo9TJNeYqSrB4hANDisdMoveuL48QLnYkXuLFnUtzABCWMSA9Ufom2CXj6mzwvYeJF
aYr1ZIRIH03X1pbYotwTTK/Q+r0S9G5LMNYU8IhIuG7ChJDE6EkxDAghtCES2eoOWtT+j3Jfeukj
TzeI96mYSJJGCkpNUME7iQx1swh3hpar1En97NpRYyJJnIRiK4Ch/L2XTd/DzZtmh8sI7SzvTEyw
cqLj9oX24vgsmwhpY3EuOkT58CtViE4P1fcfmlUAOJHfPnKpNzhbyM6cCy1RiIyNfC8EM6f+tegY
c6fU8hmIFuRd4HZcvd3NCne1QiaSSONQBRAsRxn9zkwd2dJ37a5/TW4ad3ILF+LIucXFNdAfvfId
WcohLZkmVQZrDXJ0D8WAFAwj2lPrAL7ro13rXD/gm7sKoQ8NPQ8oTbKs9uncKYJUBwBtz6q9yIVj
mL/BLiKLKxOM7+dxD/KbEJ3grDsE45Pc7GfevZ+3Csb1JXEa01lD4SRX0YMhB0f0T+zrG7Vd4v69
DNCG4rOt6uqqErpIDxZAPrz2K177vMWJj+khtwM0w8Tb5EbzItd0ov8j7TqW5NaV5Rcxgt5saZrt
xs9oJG0YGhl6A5Kg+/qXmHOfugVRRIS0OQudiKkGWEgUymSivCtD/PmvZiCuzHMlla7BVRppaLqi
SnxMiHJAtcNvukLgD6uvoCsznMfHVptVo44zPQ4vwH6XTE+NlLhVHW5v5zp4XBnibk1SmXaTsHGt
vHBLELVgXCvzxntWj5pP5ElCDXfb4mr4c2WQ+dDV90usIesWW8c1rbcgBI7vs7YMG+IEmvUoY4x8
29rqxXlljbs4ZYUOlhZTzVfNnaScRyXzdWsAI+bnyDy01FcaJ9i2KFofd4eqBSmijuDLtVHvOsvs
ZvR7Md91yykrRYNaq7h4tTru6ozKqUkq+AmmJD420MKoqkBVBNnu7TOtyBxsYHIwLp3FQk8Z2Uv9
vYIGm+0Ne8/o/ga0V6vgUMNKa61UwS7vW0/SqffNI+jWgvaU7HLUtefaHW/joPTQX/bR3GVHx6/3
KiYJk6OoM1tw5ngy00KilTqls+Y7KoRJtS9IUYRzBeU4MgvOgOC7vT9Grs6AsiiWFul4/sVad5v0
zc1SoAI02YJ37PqjBtrtlqUpaATlJ7d7a2oR52Nne3/ZMclMSHEZATvb5dNfJfGubHGIFelt1tgx
ysAxKr+JYp2LoXfxL4KHzKo7Xpnh8GouqQYlDFSvBifUlC9S/H3bG1c/zdXf5+CJVL1djpKq+c1U
PSrEeBqr9NAUojSJaBnsZ1x5QG4WvVai+cqfl6DqblX7+d+WwaEQ1ZNIpzhYftYeKi2g+telF3iX
aKc48NHqSElswuIJ9W1MNDdpvybStNtex/rr4Op7cPAjx2VczhFePnRo/aWzdtI4e0rcQrch2sul
tp/H6iS3RUhGiNUr5HtjjYKFrt+RV7+BA6ilamYjAzcw2F1ZIUzZD3vH63z1WUGdZt4jrytY9OoT
4mKQRyLoelT9yKhRkwNrb1oOiluD2Wny6oN6lk+6IBslcEYejnIbJRoNHIi+kzTulByILji0Ald5
/8hX3r7M+aBbHZIrsXVK4++N9jDGnwR7JloEBwwUqh5xNqHnD6L043tBPUEncrPX3RqMTrKbPIju
C9Gq2C+6WtWURwM0SvCVsuTLUn1QkyAb9turWg0mrhyBg4nSIgYtcrxBSvlGK5616DQbbyVa+5xW
FHGKTHGIES2S0kw56oJL8jIMIajDXWWu3KIISCJi2RF9Kw46YnXW5YIl28b+a1anbi7iUhUd2fem
9atvQ3K5IgObVhu+0sDYaSf0Jr5KnnNjHdU9fZMFJ2g1dLj6ThxCVD0dSbsg6FMw6k0oihbf5/Z5
chx/2x8ELsfPLWddPXa9POEgEbCBp+rolSXxa0kRSWyyH/xbTHZZEN9lOMiyky9s0tMCulFQO2mk
vI0iPZTb6IS58z0kOENZsDqBW/CTyw7NSBd3qMk4ySM1X0oq+Eqi3eMgQlfT3Ipk/P3M+iqljqvH
945I7Fhkg63xyvGavunsjtWVWumBWOek+ZGhy/jfvIBDhWRsbLNh+XDNHO7kovEhjPKcQJvm38xw
iFCpQ6dZqDJh2KF5GGL1YXI60NdnL9tm/hClgr1QU21I+vHqT8os1yqdUElXQxtEOWU4HOkZChN+
4WmCnVt365+m+Nx73NqyEyGF5ceJ6uopKNrRQwtpZpt8rMhLj47T6Mf26tZ9+mKRyxeUUr0o6GwF
mWFzaLInJKgFS1ovNBoXC+qvHjfqRppBawpjYLPbI1qIjqyhtdnXH52bJdD36VO8EzU9i1bFnaRS
JaYT0Vnz+2rwpMQ5KkREzygywR0k2mdZ3qHL26f2beI8a8rh3z4Md4iMuZ4KcwKHeE6nwwIJP7tU
/+r2vnwZ7gBpnT2UC4W3ZfZdIoVoEvd6bQCj3Ks5i0amRdvFXamYkzdjW8Lzq86HwOmlo+mUgh1j
P/f3O+GyHC4UX1BCKvUJTyNdey5AXWgdLP25IKL+LOavW2bYGb5CUGeyi2SW8TTqdzRQPaYkZtz2
rrzTAvkkauNZh+ufa+Jz57ZtjrRu0fKZLDs4mzv2wZyJ4nkB6vAp86LMyw7srQgUUb3pbtLQCBkd
v4hyT2SGA4IkraWqJTZyXaQO+qJ6s1q0sarF4JE4Oc20vYfUqUcWJ9w+SX94o102kUOD1BiktFex
ieMxCjs3x3BvfzSOrZfvKk8EPaLrwuaAoTG0JKYSgkcm9rWcacjGiOrnFnK2onLR+myjiW1x0Aep
gQX+V18s5Tyrm4XdtHdM6JN16/fH8jihnaIAQXJyYuJOZF+Foizp6nG+MsydNZUSlfSo2CL+uumS
D52obr96lk3I2xqQpFc1XgIxbwuaWDZeS4o5L642pved2T7HTXvfqFKw7R+rZ+zKFgeDEHzuTGfC
B6PmvJOG+ExnxJSOISjDrrvhlR3uY+XVAnp/HakhNtKrYogkPlqBDsovJrQpKvOJNpD7QPlSa+os
4waczM7V5caVpUOiU5CcC4JWkSEODhclrkkvoZyYMjG9ETPzbe3S6M4Avdj2d1r3uZ8+wWcdQODf
xGnHXtDdOcXAWJE+bRtYBajLB+LzDNpMCEky4IQmlfddAvXtKn9MMuv7ktR7iM/vE2r4NBVdwyr7
8L/dKFd2OWA0Z1sZRw2NCIq07NvE3HdjGhST+UAM6HGiJS8eFV9J094zqRPIVHXcqZG8drC8fibu
kutfM6VD2+DoD3QI40zeJ0p9mMrsdsnpY61Tz7DTB6oWnp3TGxw4Ed0oQ9CtFXAIK/U9BH8ixHgj
1IVYkQbsDdrtgLIraxQue1cSkGKIfIED2U42smpKUXGlCJDJZy0WzUGIDHDhVzxBb3VccMuns+o7
Re0rsUjBaL25+uq788BjW9RWIhRV26+I8aPP+S0TJ5324ydQ5DCtiHQnavgUgdA7GcZV9ALCrSQB
TToKuYF0p/nLfnCJT84tBuHFmuGiTeRAqNbGQcsjBJgFWpYwI9wIIFWA3DwbWxerRTmCesefQKGf
UC83gi6evW1UEAAcn9NQ0ihtuwywQ3Pwr1tBkj816d7GFPK2nXUekos78DkNzEHplVViNUygZHqG
uNlT5Dd76Xa5ZRoRbVjfl7vulGX+tmHBV+LTGj04Z+W6h93BvOnoM3FExYT1J+DVyjh4WOJMS0wL
fsCGChc/8cDIc8c6TRcvvtcwgDueagFArM8dX9lkq75y9KqqZJJreD8Z5bRPwX7Qpv3OMPrOA+HM
Sarkgz2gd8LKIRvX77d3VOCXv82IoKtaa0dw2zgkDQdtCTKdBmSJBGZEh/l9DPlqjQ6tkfpn89vT
TtmV0IVclCC6l76QswkC3y4VFRpEnsJFMFpSQ4V9Bsy3fhTGJ2U/odDA5qn7U36gBxWlBsGhEB0+
DkGsIVEzc0bHF8WQ+PRjASlxPUP7qCQCQ4K7X+XCGCcx+qQ1kSFFpXPME9fCx4vPRAqT1k2aV7UL
/8lF+KmQvCLlPCrwQGLs2il1dftFxyz8vxnhkjuYCLXLrp+QIbMzLyIv+lRD+E1EAyHwCp7tLZ3z
KbXYN6qkfm800aHtVWETGYuBNiIMjYOQSR6mOQZlNdq64j2JPSl22Si/7Wpe9FZ9z9+2d060Jg49
astIoYi34GZRZrCoHGxRAVR0+fPTHlHdtPXIWMXNGzu0duAq9ZpX+R6MsmgjwHDVqRc989lZ2dpC
LtygumbMeYP8SDuSXWRGL0WUBxghfVjG4VAo1CvpUvnb+yhAQv6BKlk6dBAsIIYh+XP6taePRj8I
vFxwdHmuNxKBSzqedEbN1B86PLf/a4wWNZ+KXIJDCNJEcWIQgO3QnwYIJpeia3J9r9C3r0BpVDZ5
oVEaLxrK1ZgsUZVQS581C1fX4998josJzq0H6CE6eEOg5Zkae6LIe6eOd9B3EXz19a26mGErvbqX
xma0BnBzoCF+wTs3k/3CUXfbK1mfbzMvNjhvzsD81agEdIj/caikn/uT9ch40/ovqptiLhmZbLTi
CKwyxPz9DF2scjegseTWUsRYWXaob8sgOkR7A3UmZlEka7CeSLpaIXf3ZTpcDJThzFZ0fJeQC42H
BHrxlecIHnBrQlFwusu6OOeWR6nLpxItBL3PitOVn08urqN2L99NAV7cO+qPPrryTw2EqOfSzV8F
Gytw/t8SnYU2dJRgAIAEM8TRoMh2U/mZbz2mnhWSXTWBAU+UqhPZ5K7HIhvgqYxgqnIOuXImg5fW
gheK6CPa7F67OgpUpwWAA0SKbGNBeOaZnxTM0pS7eCdqkxDa4u7IuSuK0mRsKLEde+B2NZLRrea9
nD7KnyLrpa89VX4wRUtch9+frsPnOxXVKTRIRjEyo/8GU9JDd8iOwlzneih4scOBimLluYWpNZAV
fWYuWgbFneTFyK1q8BDozONYxDtRGu0PGdaLVQ5mBjIhU72APsco5FOyVKFe5YEiNWgp6hJ3Xrr7
VqY7mRR+R5e7SS5ezYyeuyp+7IjypHcI6xr9jeSGvzitYIbvfdZwA414AdNFyXvbaIBGuayW7jBb
O5JbXqQ1h2okp0Geg6IyDh3tn3N9uisK8iFSo/sxj/25Qp2nAFtp1XyZmgLV4OFrEanocFW8sqU/
nFJ5NXJ6Rn9h62oy/WB0zm2Uj+6yLH5fFhAokYJ5wZYXaTBpYwZap85tazuIkzZ0MnOPvl03kfFV
pumYytaTCbHhap49ohV3sTWfLLRnuUPXfxiyLEhiJ2RyE5pkBKh8BaMx3sRgWnfrrDnPJaTpBgwi
5ZPXW+Y5yp3OJWZ+lgvby+34NDZNsNgW5lscfAVFclHRfK2H7JiMmERpWq/oDK+YtSDrmrtIQV9v
m2pfi0QDDfVs/1ASSt1G/ZiOy+D3uu2Zne3VEbROdfW8zO05i+DSS+0Rm5zQPp64rW7sG3u803or
EODg6tVpaZgrReXa0vn8TEalpXM6+NvotefF78LJtaHWHT0ztl/1VN1MoqHMVRS8sshdM200UbBN
YvNr+2NZvNH+oyMuAjOY+81Tr4xw90ueYGEmRaMQPZrvL0fJG7z5I2MQqTxRcWIdCC/W+JTNMMem
NkLbABV762O+j4/VielIyc+p8A5ZDaqvTHF3SG/r/5OaG3BhWZ+zEkcie5vpxzhKg2r6uO0eqxh4
ZY27TaJIakhBkKrJ+sBUZST1PziI2aXybdvOembhyhB3lcAjSNOw4ZJhpx8VH8Ml4fQ4efquD81H
ERPu6g1yZYyLSlVMiKstk4kAb3ddvfTDbSodivFLU7x1ziuEyrcXJzhifHampI461RKbs49/2PJ9
kQk2T/T3uSsjlaKqNBd0BkSQBOnUZdeXqSBeW/EDvHV120TNz9ZAkflrVLHoKBdoBVpSZCN6tKos
UMes9JpOCQ25T/3t/Vq7A3+xxh1eXU5sZdFSJGGOyy7dkxvrVjk1HSJ7cFArARRzfOm5DasbCNiI
+CRW0OnaNs9lI9E2VZUmRk1m2VnSR6vbmbPge4lMcEcYVZ/cyKYO+Yusu6Oz8pLUZuImuvRJsI8i
Q9zpNcZJzjImZyuHdqgGyiny49BBhDt5yb6/KcJxL+SSWzlbv+wfd5ClqqKI0HTlfTQN94lb3U1Q
efDA5LQn/uIpQRHMLn1NX9M70Yt5DYd/Mc4d7Lkfxx4PGAUoUt426Jzqj/Wh9xI4jCiWZw8v7oL5
xRTb+6s4e85yXcoTAJbSjq6cL9+1ZLq36smLpsmrpGkv+JZs37bscYccLYcYPGkj5f35We0m0A/Z
99oNJnY81W1fEEYJDIoWyL08k7iWu6G2FL80zX2iWZgAUXxI2wf11IeNFrljUaNFRPJGtUV/J0QQ
6o89KNUTw76XwIiomKXXakYo+Fki/+KQSI8yhFEZflaL980Mhkvi2QfrtQZnwAC5ePmsuo2HgMsr
XkSM1Ss4+8sn52BJbdqGOlOPR1VxkKEvZArC67UUw7UBvhuv6vROUuwMwJCylu2gvgG7JMgs/epV
CUff3lU31rP9KJyYFeDEb8PwWY/Yl4052+R+iCQo135LqIhJUGSEAyNQFqTW0jNQr+8T824230ZT
0Cq1agIhrAZeMPSK2NwHkocsGpquQv0U5eBJ+igbj0P1ReCA7Hf+dhAvRnjCyspRZqNg56L1ZzwL
NQw/MF0uJ9T3RShqylu/Cq+scXeFNgya3mn1e04m1D1kG1+s27lxrVvLA7831OOkb1VY763GFQ0w
rQLAlWnug9lWkyRpLCkYDpS9ZPqRdbdV/4a+w344bO+p4LvxFDd93cap3RmKH6PcSVTqSbJ+X3a6
IIhZK3hiGPunf/BitqWmSOBfwKdzFNe6S2/7AwVXbOpFDXSuTTf9xLgY6J2YYnAVtK4Msw24uiyy
aB4MZ2j/H7x7MBwirxaKZtFXAerKDHdHgOhGi+LSBECZ/jI/dpqIWHw1DLwywN0JpdVpUuZgnlky
3hQnXPInTGCM8m7bHURWOIgH1ZbdOpSgyujsx6rya4cN+j7GeS66TNhf2jrLHGBA8FS3swwb1u8G
H40dUIyXINjduMNJu5l37HiVClM/8CNPe95e5fbxwjwi5xNjPkBbBHioOMdMuTXGyM2HJzl+yRRR
IWbbL7T3sOnK/Yx+tJQpaQAi1a6WDnby6d+WwiEFmtmiUUon/P3BcaP5ISooqy82801Ov2+bWocK
oLtlY4wTbJ2/7loTaynRDHwxqfhMh8Gl5NO4iNSC1j/NxQh3jsx5RO6sJ4qfOLlrR4kraTXo0E+Z
/s0wBc4uWhB3pNLRoWYsA5MUIh+bPNvnlvNDM8cP2/u2jkCXJXFnipR2XuoYbPfbQTsNheEahnwm
ahNkY39bSOoHsqRP5lIKTtjq6kCrCvJ/2TLweOQ+V5ROvWThNaWXT2iFwPx30OP22l7bKl5cGWHu
f+XeOvjekmHAk2OOZj+Ts6esboO+1s60KP9CIxNly8uCOP9r88YaVAkLmmjoSB8X/XV7LWttJL8Y
4HzPLoycNFAu9iHB9Lmj9ilx6Eu+NOE4J65M9MwF85wXt+pZbx3Ro0b0uThnXDBkGVUDBSZRxXWm
H029eKkliNJEn4tzxSHRiZMquO3tUfa7OvUK0/RtE9xsslANnf3g3wD+6nNxAK8Sx6wcCbYYUcri
K+jFjnwa9m+5J73ItYub7IDqknkrCty2d1LnWTlMopikzXHeHFjLnhX1GDUiVxHZ4GJDhSm9TwZi
Q8DTnRJbfoM5FJdY3VnXlJt6qO8cOfPMEnOf9eBbdX1o8+5L1nUBabrb2OkF75dVjPm52ZBY+PUc
YpypK7oam02kV4Mcjekx7vdpWboZOcvt49D+kyPpvHh5VtWgyCF4tmhasZNryxud7m7RpBMKRN+2
j6VoqzmIGSoJBHsyPqfhHBPVM/RTpwb/ZoL9hCsUA3ymaW0DWRTpeS4+GeMnkj5vm1h/YF59IQ5c
iDMoA/pM/1MeQzX5ONylx+gbSp6ta99BGeIEiSlPFdE7rE2fXoGaLnO4UluNUVYmnhLFOX1UAxL2
p3pESmjesdYTcJDIj9srFX0vDmOWdkxMQrCZaXYgw40d3UhjuG1ircnwl0Vx2DL0qTOnOmwUZ5Ds
4iFoesue1Y//S/0j6fQkTHCxoPDPeKbzQSOEx0ZrLh3Ft+76A6NI1w9GqATqSUR2LdhAPmRUExXD
3FmOSvxyU0A5eYIihL+9gdv3gP5eErh2+IbJf43Idkgqhhs9C9Iot70iaklbqyxcf6Z337wyM8XS
QieJxfhIGDHdm/yl2TPaqnIHKQ1R3xgDgq0PxAGFERVJnlBYS4YfoIeLlZftTRNg7LtTXq2G+bRW
J7OCHg0NHZjRgYmC9KHo84u+DQcUjVra81TawLvRdNt+V1vnroWE1F807vzycThg0ClUGfEKw3ah
OlI+5vLb9naJPgeHA0VCWRMVy0bbuesM381ckA5iP3Dre3MgAF1WzKJMMJBaLij+8cGNUINUS9Ee
7Pz79mLYj92wxVcZ5aoxlbyDb5nT50z6tKSRK9+n8jndNdO/xdRImeO3XPnZmKi5aRJk0rvhjtAH
KbqXuxOk9ASh+zrMGDq4szHuDAKhX804XaOABWrC98nOPQmbfG8SAU6LTHBRSa0PQ6M3WIldPc2R
vVcwZ2MJ+clEVriHTk6gwYsEj+KP0quK27Spw1kV+Nofru/LbnHg0tdyKvU5uigoHc9j0tw0TXWq
UnqgFvITdfU2WP3T4CyvRk+XYJKdMJ2/tVr3MDQGCE6RutdjUUroD/h6+VFsZ648JbNyFACSASuH
VFG+B71jMN9Rn80PFJ6wbYt9rd/PwMUaB0xFp0LJF1MsqPCw9qZiV8ludTJCxBE35K0UNPWLvioH
T6aUpmB9QI6mrO+t+euQOp6Cvo/tY70OIZclcRiFzOfgVBWKK+byyQbDVvSdTLcgthPyRP8hDLMd
xbAMCGX91nNeEruaWnRODbsZzKL0RpfcARJPNrgB67sYeQ5BxnUdfn8a5JvOic10kMAi5tc0c406
8utx3G/v3vpNdTHBIYhq5IUljzjeknSk9eLW1ptphoswh/aHh/nFEIcjqmXFS68ghs3GLCii6DAO
6UFql302FadRwSAxRh0NiOapJP6xvUbRNnLgYsmETONi4aHTHaJoPw6CBoU/AMtlbTywQC4i0wok
odAMidrZodpJtw7qTlAFfNVChDGefrJjV/RIFtrlsAOaBpAeKQD/XcCyr++syLv4Jj4bR8ZWyRLx
4hF30W5yEDJLEJHM4hlOqR516+xMh+2v9QdEvOwmhxq5Y/fQGYJLzsb7XiZ+7sXQOXDVXRHEu+Sv
LriLOQ4/qFLYAxjaUD2ZfVMxXGkMMmcSXNSiY8bFOVUsx0Mzo/t5rGM3K5YQrekumCjE4qXrmPtz
Obz6ONijGyMeERLK1W2eI2qjhdvlAgIugQ/wcuNjI2f9hGKrr+lnGdppM944Ai9gh/L3m+qyDg4v
zCJZ5LaBCXP23sWC7tG0aKpe8WGC1sC4b62gEzT/iraOwwmM8qWFo+EmAflIMX6T6tCKv20vS2SC
Q4rCGarFrrAqezIPdC53bTbeyrqIQkHgbjoHDI00NOmolHh/NDeWs1Nrw2uKcIktgVuLlsNhwSRV
StKrQNbBOWh0Z1WnuH3a3jERyOm/wYHT6iCdxJs9ce2HxZ+e82PkT1BSwJil5mVu9rDcSKgwbdsV
LY2DBSJL4AypEJEqWeZNkuRGGPAxpudtK+stN8bFzTlg0M2Oxi1l1yK4PErQDg+uefff0IBoxFKw
IoOrmBmm5dRyCVMlot7lPDc31Pw3XDC4aCKu58jSM/R8p7a8y00MINTDTrBj7OBvAIPBAUPc9H3k
OCOw56k4RGG1M0dXP9hP5ldGnmh3Ahd/j+q27HGosBRUXRIVgFqQKXHL6Gw201npUaZDn3OW3Dst
OSnVKLuKrJsuqhvU7Y2BulJpQD5nfhy1GyMyM8/Im2Cspq99jurygKayePAK0o2uSdVgSElgj/a5
p1YVlLZ+phPdDyaaBLd3TwAMBoc/8mwpgzOjd45250l5BH2C59Qh9I0Fu8b+ztamcQBkplmlqxmg
FMlSY35MYhEqrHqBCcFaECI6AEgOFSwy1jicMBDdsDaS9NifvrJUXn8j7lVjR/23xVzZ4qBAoarq
GBIKBVTvvLF/6y3qmvJZhjCJmdhuI+L4Wj2oV/Y4TKiGaGooFESgG6ki6/KV2sfYFuokrH6in1YM
vsRSSKNByLIgzDqyEW9lj84l7bb4MQSGl4GXzS3fVAE8rOd8r2xy+KD0tQSZPuRf6ZF1VOaPIFUJ
MJhXHxawbPqMep/sSSlwxvWI8sosc6brN7aRUWvJWxYn//fq1T+x5DlaYY+R8I3NPO/P3mLwZZVu
Qm8jaVHrmPv0NDrnLCWuVTyV6uRnmIL9i/N8tTLuPE9DXCwGqxmZaO7V9c6nUeFq5s4miyBMFm4i
d6TrwZoKO0FKe/TAk+R33vJq+kxhpkKm/q+C8qt1cYGFRqXa6WQkUAkARBlnN0citbGJv719a3N0
unZlh4ORSKr6vulZxfYpO4xBdS9BoMnNMMGRQo9MPpjwSsxgf6jvodzjx2/b5reBxeC50G0EnKRl
zZjELHxruZ3mc6xC6Q/daNEQzvPjtjmRZ3K4YijoH+wIEqAxmCmaR91BT9pjZ31eom/bhkS+wtdZ
imJU1UwHtrADB44yDPlODyypxRRLFkHddL0v7fIR+WLL2Nl9bbJsO+vTLsJ21551SKNJXhOUh+FE
MA6pBG0oqiZtw7TxvglXqKLkmd7aBGYbLbtJszkE88GpqBVBEk1575nfQBS+BJM4w2wsDVDT6cZD
vTzYsema5uJaoxzYVe72Ed2p+bIjuon8xhykvRYYC0Tso9xLcHfETUDIrSyPbq3Z7tzGPng2vHL+
HquGR6bSA90FmIbsY7QgHKF9jBbFxEtL6mbO7Do1DSdt8SkBz0l0G2vJ3tTfZHpfOl/kngZalt5L
9KOBQ0qa2E/Rv63Us1+X01lK3jQr8js5UIuPSd55zVicywgSZX270+suiAvjaMkQKhvuNbX00TkS
RNY5bjBsaU+7BPqpg1Z7QwwV3nxHpfjBBvmp3GJKLaLHMkYXJ8rjhVa5lmN6Gql3UQEObfmMebTH
pIvdzvg+QzK0IpPfEOONWFDCiiZv0Ge/yZJHp6k9x3DcfvlUq02YadMz5pCOUS/76UA903zNRt0z
oFdEozMaKk+kr4JW0sI+yfbVgKdHL72UTvkFKhRuiXG3pjwSybopDONoExlljOSYIyPkODK0xd9a
TXNrIp+ieDzEafrBKd6KOQND1YCUgOlHJnA7ltyxVjxj7k+G9K2Il6CQBzfXi123pC4pFz826pMe
l+4ILQi7xZidnCME6VF2tm6qCE3crR3UZNo1GfQiuhlkYgmUAdGeid8HSuugoV9M63MpQX4hNw4l
Xu5JWwSaJN8lffxXceDlaKpc8FzpJe4MVt+J0uKUtwm6vpXnbbBZRzUHrHPQd7RUnmkiGrJ8gCA5
ntTKs2Iv7pjeFpBLzc07FTOA27bWj/zFFnfdSmaXL1GP67YaPyq02i3Nj3n+q8f7Zc/emSiucCUd
o8nJbBZAqA9V+ey0iYfJQ5dx4myvZvUxcGWIu9HbJrfVlD1FyFTftBjOhCRS42Zx5M7GJAJp9qW3
QIy70RPDauue5aVYnYPpk9deGiY7Vn9liroiIk7R2riLPTVaiFiwYt/cOXdLk4cZevVk5U6dJ0GS
ft0n/v8lYry3oF99Lqj8OU0vw//07jEjvt4qeNGJ4rz12sPVt+Lv7l5WiGqjdmXflF/obeEnvhKD
TR3xCSsVxU+6IFgQLIuvls4L3vJ4oqLjMf88Lh/b7CBFH7b9b41T5Tr64quk+pDqxcC6vCg0TcFi
sEuP6Cc/M/Gv1sOAmieSxRItSv31ITDZw1SbEnaxJ/a+dlrXSvR9IuTTWDdzgQn2/69cokQ9WclZ
U6pllL5tSE8O6BnQoSzIVzK0+f1IXcxwR8qaxkYDBRmC18Q3TICf4Pu8p2u2DHCHKK5qzMfKyBgp
XY17Cp3qiUwOTVQfGz05VNIL1AQOGDr4FBX6g4GeR0xcE1dZhsclKU5JMpluEkk7Cbk06GenbpSh
IVJukLQx6LelJfjVzr3aYOSodE4YAPazojO9KVvSoJmsDyPm0l1SzLeJNJyNqc9cWhX3OlJ/plY+
SLp8pyvLZzlBG/Pc7JfuZR703RS36NlLX5UaQwppkruVk4bjEvtqGd0VVrVPJ/Pjth+LPjeXH5g7
KartzkSzotK6A67jDkLQiS0ithOZ4SAgt42hlS00/FjWHZK6UXlWimB7JYK7lC8eLBivjxMbBaXG
nl2tfS3nWzqfbfsu+gtyYRz9n77LVxASqVPNJUbVZdjFe23/HwmQeKRDtCDuwA+6VsSlik/TZPKj
2n8DV0GtqoHd0mOdqOH27v0BpC+L4qKdmeaz1gw4L12g7EwvDSTPPg8eBNwhrhl5IpUIwfnXuWhk
UFCDUVglbp4wYZFHO6qKiut/eMldlsRBWROhk8100KU3ev+R4HYvg2t58w7sDA/GYXsDRQviAC2d
OkoRl0MsKZ/9Toeyxqzstk28c0xuYBpfTmidznFsG3l9VjPVPRpmO/N+2UN+PHP74xQoQXJUb7tT
+ubci/rDhbvJIUUfzU5U2ay0WecfBmU61xmIcaURpa06stw4og/t3HystPkUOfMHVK7DtBKSIq12
QVqqaTimIRsmn6GSW0LMecLAO+vqzvck1A/lgSXP/yqLc2WIc9COtqWC3hkUN9TMnfTpvkjzoNFF
brN6yK/McD461lpUpgl2teg9Sg9yvrdo6sbNYUz/QmnmF9jiMNhSqyIqGFeApkNadkhuktkSvffX
I+WfR46v01RjbZUa67jsgvoL/ntj+xpG+OMDhpUD4Ijjbx8JwanjizbqXE0QMUaBbQZ3Ymq+WaI5
McHFxVdsqCyXkc4G9tUUYtFJ4+v6h6kXjZaIDpfBoS8S5k5WT/97YSjnPCihcQVZLRDzVt//yrUv
9xdfSAEjTmzOLYxN8RerAP1Vfq7Qw7j9Zf4QIF9cgfPsJc8rpe0AVuCBCo1d/pCHSgjSxqDzE6h6
66Ur4vZYL7deLYzDYJDcyJNiY1C+9dk7rTxmT91NjlQaOdiQvZLus2PhNf/oguyEXwXMWppHdbUg
7rDt2O/T7CzXjuBYiZyQg94mbnIyxTAxJD6yBW45eHQQFQvZ5mxcLgYHDw6IyDWNdVNFynNhLa5R
hPJw1P5CFOgahXiSjQZJxsli1TW8zUzr/0i7jua6eWz5i1jFHLbMNyhHe8OybJk5Z/7615DfWBRE
EzP2YupbuEbnAjxoHJzQDeH14rmQGQ/2TVB99wO6tVRsSgHZG7QQJNxi6UNlaRNn6uPzzN/OSPXt
OzrLGBWmaYT9vk3BjyK2t33+XUq/4u1pRQukBOqQ4WssnFApnJDUROszkBHCw0kEULkDxpn+v5AB
IlmWuc3bdrWRBH5Xvp2FA/KKkNSy+SO4WLzA7szZTfzK+0dIUimwGAdeHwaoKNphey76Uym+pgmL
UZgU6HYcXKXQARcqlwUEY0WvOuQQ5uAP9aExUxtvN2vfJ7Y7BlcbR4FCM6AzK2uQWCkkhbQdH3ul
8jPewKg+Z/iGnh4TOEi5jF7RBAyHZKCFSqGFLqqRqsQA3iJ3EWcj0XIAcTnDCAtraaUqrdAXLRex
ws6tQB5WH7PCVH+QWfrZRjIZzwZkur2AZ+ws8bidj0jzZAhzKuplhyAmTQ+t+NQMX/a/HNmcvb9P
VXmHoI2MWSIJzDa2Cv1i1M5dFqOQcFlmVwaL+pd1SWoUeGRNkcRaiV1snlVwPCj+4sceei1c9Tva
nrzQZvWJMVCeJn7NjW4plg7wO9aLKYtPdfzQCujziBnQwXBCjUKOrpMxdFijfTqtOluOFKfRW0dG
LWP/c/2hKv87ytAo4BDFsE96A/EZeQ+IVmRpL2VpcdZ3AZlnNFihxIRIA+kXhl3WPlJgMsxlgCGM
Ce3hP40rxRVVK7Lla9mcnOYYgpSysZKvIeRwGGYJvu+5J4UrfIsgPpQByIpgLs+kgyg4dLM9gBed
O5Z24Rk/9i2yviMFJlKrjHKh6IgK9Dt+9FXlxage9k1s95G9g6VGRR7LvBhRrvCYBJpqM+X5swQi
xBSiB3wyYIK0DZ6TiTfLefpRZsohaDQWqzjj0NOEsEqO3sa6QLwQ8oWpZy9ifxMIj3zkRfo5qRij
q5s7unrxUQjTjylmvDPAc81bQX9vqKCQet7fUXK4PnnJygSFKoIgj0k9YD2jdKOKT0LEmt3Zzhat
LFDu30jgQ9YDTH70xwh9B5mdX4Dk807zOovM8rG0CreP+coe5fczn4VapGLTZC848pYISlYiJyJ4
2aXkzXZux+hJY5zx7QaLlVHK9+NFrKdiAVYmh+ZguJ0O5eHwAjoZjuaF1yJkTFAqtsEV7AVfiwcW
o8t2DLEyTx2LdB57UQGnDZqcJHcEyVWHeY32ULqsib+3WsWOv9AtD0GVjlNd4VItHfGY/iTRUekl
LxlY1Gort5RLcJ6irjF9HX18X5dFrsX6unQThDZURQTpAKAaQBxMRyayjxBesPJnxUOx2tMva2dh
QbjIOCVvsfYquFULVPT4BA8e6apF45GbOofSUm3uIfDbb3gVA9Fjazglj2iTu5X9O04y0yvW2jfv
kfeP/HbQVj+izCoFGrZYupo5SW1nzWiFsYMXOiNuYqAOXZgVOCCCthAOOf7QFIei8BSWCPqbeMue
G5HfsFoLilNTE+U4pMlBQwIo8HKMe+dO4jb+eL1Ysy0/ByahL8+ghDdbifdXJbLVZlKoNCoaKEcK
BAON2nv6mB0UUM4rUePuwyvTXyk0GgstMIoY73H+Lep4bNF1RSRmJku8m59BROLMT6yOHXLaP2+u
oYCr19DRKUDZLJsiTbQFjTSEoV1ClDi6spsdmahD7oY9OxToSUHNBSJUNWAHKq0gGwx8FcIXCaj1
Cq9nQOz2EXxfFAVxbZWBt4rr8FQRwYIpaGZV3O5/q22//22BrgrNI6jMshJ1hrC5TOL7qT8bxuu+
ibfH6c6W0fUgrau5vJNQmQ365i5WFUdC/UyPqxr9CFlotdx4FMPFFaTmVZc4R0KfOWiFVNEUwsHW
u8nWksGSQsNJMwOTAuloaT1Yeupetow68IR2OZWT/FCp4zFR9esy0a8HLb8uh+/xFIQHMeEPMc9Z
gaZ8ifj0S4+WqgKUqZ3e3YCx6ydoz574qIvsSk7AjVh+LbP4nMXIinSD00wY7FZHtE61vCmJdW/F
k2TWy+ALlWCp2ngK8ae0IGktNFzfJ1NvSU1Um3hEBNYYdofB0GsrVjqrDpQF4sGBL7bKZcxDanN/
m4mD7+0ycdwVumTiIotSAmowjZO9Ho22ZYpXjNDbA0TZ5FllpQs2cx/au+eQUHxlr2/aqJZU8lKC
kmd5DA69G193eJKxDsGWJh9IkkRD1RRN5DVagLLX+llJuBJiKUjq1JB6yJ4nd7FVC+NPE/5DanGQ
aT4MUEeYfjbQTzuobuqC+9MymFIQmwdm9WMoDBX7Tpu1lMP5n8Dk4kzxU5mytnbzU+oqaFsUWTF4
+nE4p0a/lOUblhGa2NhJX6MXbgLDL+ajXONaBVvUHQRofWZeZjMHtLJMXVFLZszQ2MazVEgL+LBk
zVxqqeNyYSz8oQ87rwYpgc1DtcYKh9RpBVS39t34M44boqzyYEvl0RKj6xS+JmqkJcaQKHZ00I+C
350IjqO1z9s383mLP5qhkFWTQjUeuxhSAItw4MfLQQcfeareiF18W3b9w7418bPXfDBHM2NWWHE1
SliV7Mk/CYf3dNIP2ZX8ZfHlayQOr4l2V33fkb6Yg/yUXURfo9f4ilVN2wjZP/4O6nEl8BhIwmFS
3iqkKKrZaGAPb5qn5XTAGbqXTWhb4zZDaup1FByBNfn3+T77aJ7CqFhMKswmwDyv51YgTCetaRkt
WxtF4I82KFxqtWzSFx42urcUMKYQRn9WLDAX1vbg1CDVaX0IIOVm9JC6mZeX9v63ZjgwzaQJTQpQ
dC6wz5GA2BxTExoO6O8b6rtMvO+ZjHysPaWObJmHfTuo8OS+/lbhOKJ1lrEilgUK8mqOFzqdh4UM
rJlx6ykxa8iafPePdxf5ZrKk6TzudWRFP94lxZCP4gIRCBwPwt2zvAzNm5Zd4YDA9QVwt/+Jthf0
bo5yQ3nqI0HhcaFAk8KIrviZBWIbKZuPC6KcMJmHvKpLFZqoSLO5vQeBjuvgTnQ7K3ZZke9G0eOj
MbLc1U3cguSvCrTil8q15JL++NzKTkQFvXgInP2926Dd/WiN8rd+hI5JAnGsN6FDzs0O0xnapU/D
Sb8Pj7Enm4R7N4dGEiLWB4Ztlp9Qnli1YsiDh58o+AguaHEc9YtymZ8Hh3Q4yP97Lv3jSskdst5X
MLBggiSAQlfZfAs047LUl54RtTE/HnXfcYsghWHKkSW9ve2t8sGAmF54XQOcxFvGBpIN2jto1LVX
ca2uSBmWFBkBBtzaIyRhzEn/yiWC2eYFhgEMNNSp5hL13lB8h9jqz0FonB5TJTLoZyRtYME1OQk7
v4juiIjmupj1X5/01/rrC0TifobhI7T8Q1mQAWaso0m3RBRamSBaxxYkByL8jW5bN/Y0D/XJEzMd
zfBXujtiFMNoDEbYIjKypDF6wlzVYHFedQxdlr4AA9XoHokgkvSqVHA4grRw9aV1o3R2Gf7D+loU
1PDoXkklciTI5SpCmyxBs7KKsicBG9Dnsi6Gz4+MD0dQocBGXZaAGybYIxeDdIpgichcyCdWZMQ4
GAqFLKOaTUqnwlBT6+bULI+1CnmLSXXbKGdU31lHXqFwReDUmq8THHmSHSHTdnjAOKpdHtDKeMGq
HP8hHvp92dH6JGEoV2MYYGXRGXOZ32QnfZufAs32U21PTnRKkaINCZOzq9wz3IXl/xTcGJgTizUD
Lsn5PRQJ0P/rZy8yRkJVP3RZqmQM/6c7J0LVMMKZ+L8sjA4Xp3Y+sDLBG5mtD/5Id07wecbzZY3N
nC3NHA481EJc1SbTb/OB5O4qT/vCRCzGoVPJLq/uoaRSo4jnYJTQ9EXk0BXmAMWQ7BKMt5YGUQKb
8d22X0fgHZN5gYcAJvXdgoRHukaHGp98QaqGlUtKhgKyeJy1XIpXAzopwU2JmTNGI88fjsZvw3Sm
fRKFiNMwVIRMO3GYwg6Pwf1g4S6wY1dl3IZvE0qf7553a1TYqZdi1HAZhEpIA6zmdmeQkTwuZzK4
DMU0EslMWC/JzC4P5VXyimeRxYqn/vAke/8R1NetJdB2xQE6/ZPYjH8m19lhsQugqqIhw9/ihGo3
/Tk8kC2Y/ZAto7mNfO/2ifetvCtGTssIJgTDJCM93aEr1Zvd1s5ecuCR7MduYAl3AgMDt8/qu1Hy
7yujeT7kyDOEil0KiaVLLeYrNYaJjdFRclbfbdB3h5F1kxwAZn+l2sH4cglVSS88CreBrUEQRbQj
wmGf/+/0Ih8NU3dJmgpRXYowzOU3IQYIDXS5sJpVSVi457rUHVL2WtxCggxRTH3oKnPMbyURRaGr
ePCmiNmryPIRKkgFTWA48VWkIGaavfTScCO8aXDx3084GyXpVzShv8JCIZaTUCiU1VmjaD2sEtxD
9OSqCYk1HNktnNien2qfxbpFXGJnV9/O6sots6kApX0Jizzo0nutvR0G1cNg4I99fN00Ax1L0CHo
ko7/ffT+MueCJavBIVKnSFZK0ymeMfVb/O/8+fDDlRnqkI2BUERJBzMBlOluR3SWspSzN++JlQXq
iElgmZDrDoKaeqPbXfHcCA81Nznxcu61+/092yipk9XIqq4YCub7aN6jrglAZod+O3hDcSCpqxxI
hVcoounc7U8sfj7iXJ9cYWWOOsRCIrXyDGU3uHzop8f/KFmz8pAbfWIfl0UfZAhz1XUO+CVOTnLZ
07lwU2+wykMIrg5Ml6AgyHyYbB7o1eqoAy3mmhIVSo6g8FA/zpf5EZycmGt6HG3SVtX7JAUIBVfG
N9wopH9cLHWiq67l1brCXSd6o4NG+xNGzN3+Ir5ofOHIPYTXixMfeHeA+ppkgl9gtvedaNtff/sQ
/dgcIXoaliPkBssqNSfoNoLsVM6/yPnFxDF7QDbfLu97TD80JaET9UWEB5EwfzjEx+aNlwTEQt7+
qrbh5H1VVARRtGmldDPCGHV4GZfoLkbSKR9rxkudZYUCLVSuq3wesJzRuC4kU8svZVYJi3UY6M77
bokmrtYN0VYvjCsJYsKu5Je1qdrFIyaX83tyIgIndf+iM/6DY9LvzHDCiEk3JSQpEPqZLTzpSAsY
lnq3WKSUFFi1r98yn2YEgHcwhn50dmUQCB2f/echKJjza+oRknT0klxGTnDJrO+wLFJo0xn80Ar9
QtYJRloQDbw1sKiV2SHYlSxpQn6S+/Fv7klhjSI1ad92KpBU6g5G2PhFSWh5BcbZ3miv+PgNKXCZ
gkaXK+ktkO0RLoCR4ixa4SmyplPWmYTYnBQIZ7AQqb7mITfqseaqt5+H70f+0xMUQnG8MeLGLUFz
HJuz0123HgTXZIxyB35vB2bXkjciY+nbb/yVXeohY7RTUk9poQBqeCu/lGxE8a/COUOcBmlfF6RP
lzzyC5B7PA6J80+fl36dCkmvJIMG21POO4Mweqk+2Z1WMECOAd10Z/8cyfKAmTPFNpSXCOLmqWRW
84uhPS8DK+/LQDqVHKJVFNgtc5+LAlZUgRQuS5/rwjVaFlvbRvvaB3elW/qrJhUCnuwbSW0R2sPB
LM+qy/usvMj2Q2jlHVQoUxldAx4dbF3xXZxNQgjWPhBtN9K1plwWvuSRCmshm0yA28xcrCxTcNPE
coP0Z/afcmMMUn6chs4k026NF73+73LCH/eUgpoglZJ+6bGnono9a34XP/6br1MQs1RV2UUz+Wbt
OdOOSf46/SNa0g38RsK35UKOMh+6eXjbdxZzXIoFF59ELdM0ELsUDkHovspbGW1oRCw0RfEmPzSn
6DIwUUe8Uq6DW9ZsOCPwpBv6o2qK03KA6WR8jlo4RnFswsbhU8na/1QsQ1S4gsnUclo0uB6/+DO4
cnX9tR+OhlEz7DBwie7V6EYOnLwLFqSKF2P0HJRfK+keI/VSxeqDYcAS3crPhXEhhTJWFOQnTUff
9wg6BRZvDMG2nZBEo7Ci5oSk4w3iGuVr3ZdmlrMU5LYLMO+goFGg0CHzs4g9TPyn4hUeRQT95EJm
eRtryyg8iDIFDaQEfzLSp3Wr8F6XMUoULD+jIIFr+BJEqDDR57GJqe8w9IT0Xmke/smd6Rb8gWuE
ZAmxaVkKYe/8pesfO/5rUD/tm2FFMDoVSdS9oA9CADvCFcm5gL3hAlWrE2dpFohEMa7iTqPFEhYn
n2HH6XTqAdP3WhWExOkg42Cq6XiKm8yC8rclKBimA9FXmrAuRfJZ9kxS8CAUyFjMAj6bjM8WDDeR
cRTl2ZKTylrQr17FVqwe9veW4Sk6FVYkSjH1sQiTcT+7U4/hlCa6HDnVVVKeFRCSHdtbHjkYqxBG
EXMu0QPcIr8Kjy16tRFggAKB0HBy7t8sTBdEwUD3rUb3aE9yuqAyjsKLCCrcYlq8CURr0Fg7o9eY
8QjdRtt3U9Qeatyg6RqPUghv1J6ongTuFOiTqdaxF2c3+8vaGD4j0cS7MWoTaxW0VouGbCD0uA78
o2qRvor5erA08GLGdykGG/YtbsPVu0EKfAM8BcUuQFa8KnJfHdGNVUaOXCrmvpntKstqYRQCp3ya
ZhHJvk/fB1txMzewUdF6lqzO+huy7Y+7SGGwZAQ8meLDm0gCWflDXtuqzBgZ2vQKXVAUzeAVmadB
S0yiipcqvN6F8To4FoFmKeU1yC+HnpXaZ1mikEpuW+wd9LpstXpMdafB3KjE36utF1YRI7DYvidX
q6IgCrnblM9Am4hH3eiQVoXlJKIMVLsFc7x489ZfmaKOFWR1eT2QIGHAYV4pyJ0GulYMnyO/9hMi
rUxQhymplQkqTTPJdfxazdzbJNkx2uO5veISU/iyb3G7sLaySJ0mdCn1XTfhWxXP2p2OrsvMHvxG
McXr0pLArnD+xRKsfAmfODQut/6+ffLn9xZMHbKqrJQSYIWu97KxgvAGjEhmpj4XLAaO7dO8Wid1
wFpdThMlWohyIbmyY6d8INwY7QF82S4rDb8JUStjVLgTF7Fk9A1yjYEc/8jz2ZWVxOHzgYG9mxHB
uxm6X5aL4nky5lmyZ75xk/5uWi6CDuX2y7w9FDqjUshYk0HFPFE8Lbk2Az4iLXsQa+FhbEs762ue
gbusRVHgUc6hJOGyxJMkVs12PpbVjW54PDqwVHCPlywAYS2Lwo++E8YcU6J4apUYOy9RJJEhGVKw
TjbLDIUdvTiBpFNAv+sUFWYrS5ZqZGbPbKtlublBfscqpBmMaGgUFXYwS1EcZEzg8V+yk/K1PhDl
GFYmgbUqCjwModb0qMXmDemV3F7Nqtf0LIAi33sHIWiee7TeiRrY9JGXCYyffda7Xaj6s9YfFjEw
FR3DjGPymkzqjdxmD0XPuWksfmvTxC2M5Tz13XmROSfW2ie17xwM6jl1xN8KtXJcjJTRmMEAM4PC
mJHrtFzJ8FPz+NB1ltzklpTafPdzHzO3MxOrc0/BS53kxpTX2PbGnh3Mcrn5K251v3kyrN4mU1bR
jYrp2eSmP7GG4/ZPJ9pePvqXoRQg+pvJ1xDPNUatgvKUtKKpEjWKwu5YPNpkJX/++AJPg05TqItA
mqp/1Rdjj9S1c5d1C+37sUALD6P9ahJjUmoueJDIR4+zbMlMvQGWEQpphlwuco0clgIhRCu8aqoL
OkN33zdYRiiciY1Cb8seGyYlbjS/6LWj9j/2TWxH/L/dT6AnjZJh6uKuwG61DhiZDbe8QIscuAM6
hCkimFAKDGYyTO6DgMBTQFMG05LF5FJo0e9EPN7IzeIpPZAEaXA7jYw7aD+AFWi54WEaEw7SUcC1
7ti119V4nURX83BZwtX3V7YPGcInAnxOVSJovuG2E76U6nEOIb94rRr+vhVGlCzQrWq62mfaGONV
bQT3ivTUz9/UUHF67UoafjTCIaoVa9BPYcdI+2wn1d9dhe5Uk+IiEcoYG6ndEaI91M8n9CMI/Nvc
Ammn1K7HHoVDtDCzfIaxs29bsroJm3rQgxAE33ZeXWay3+pIqcfHdn7Z31rGgXu7kFdm1CHt2qiA
mZR3kv5VHTyZeeAIyn1GQfTBSLqGZ6JM4X2P2U8MXkOnPEHXW2tCqASCcDnYyMiUzv5ytj3/tym6
9j9oySTNXY+OkfDrEj8NxpdcezRkxZx1FuXZdm1Hf7dFgbtYJUFlDDq4iG3eik+CH6KnTkWRhZXg
/IMb6rJooHEfL1/qlVFUUp9VVfmrhCyD36X0FEIN0EKOHQoePDp7K2t8wrjTzGqmIID7+du9m6Zi
grDXtLFs0SSqhgdOyCw50O39T/YHPH43QbkHb8yFmOrQnGrs3iFtkehAdXBVooM4tNBz5rHCvu0u
I/23RboDzFCRHNETFJFnK77k0SuNVkFH8HqIYnde4PxVw9nKHOUo3aDVqoj4HMHzGVM1pjhegsuD
gcSMD/VWOF8d5FkcG0WKkcfiuPSQSfHVEjIHA1g2qBAg4IUhUAPMICXoMi+uMR7qDBi4W466iWkg
N7aZNW9x3/3e6CtWq4rjsMnbDl+KyH3L6E5e/M6fkJuL/OQoMZ6IMmt9BCxX1lTMAqklIQdtEt6p
iviYQBQkbvvXcPnBjU+5qruDOFqRhBwKRv640XiY9cKpuGYyU+k0ZYu9cPy1jMRKLdSnvIb+JTg8
siZ1ZIwEGhk0RTnZjZLqEE4HCe1JXBmjlfNFSUOzme9jZfg+dDF6ZWszC0O36p6rpHXiOjI7MXPD
GTqaFabLVN0RFNZdRz7ezkkXqRgl5XW5UUONjLEMdn4bvXF/6GcSGSUnkN0xpKQ299oQdFUBFxv+
S+11LMVagQQ9JtmzG05Bqpzx9zcvttXfp5aTxF3f9yKSyHMSmG3VQyYN7H2IVPbRazPCx3w8L+g8
D1Vh6kjEWdlUQoNem+zQofvLAGsZUaX6q6TxygzZzZVnJj1IZZHrx5TaOL5wgeCI6uTUPUuJZ3vT
3ldDfZRI1aMmFnDc6hQM/jz8UwHvS8J4Z7KsUJ+GV8syKWYkzTqpuU1a0tImXCZRzpqw3wSP1aZR
16Y88mAPUgTi0YKruSQzmJ1+tZJmFyyQ34zXVsaoixKCy+i0HIGN+fxVFnNTnr+EauaOLN6A7XOj
a5KmaeANeOu+XHnCEBTZUC3obiwwMdvXo1lL3/Zders8aLybIPu6MpEvkVzPKeYzMP9VmryTO/pB
vEpfyfg6lG0s0MmFV6zBtm2neDdKHaRODY2BH1XZzrnL1HjMk1tlfmYsbLNZc7Uw6hSFE2RIpQiR
hjJfG8YhHO/FynC59jqqLhv05TSaFSWsi3k72lhZpQ7VxKmgdlORup2eo2tSiJELq/zevsl+RA/j
C6vquT28uzJIna+05AU0mDRknq7/hoqCX7hEEG0wB7xwk5fRHc/k8sxqk8kntX0K3r8ideQyuYi5
dFRkO1WeW8NK4wxiaKe8Y9zU23nC1RKp0xaHSqJCiQka1vWPCqQOhRPpF20oWkL3beGcKixMAa/t
4UeNIWWGF21D/vsaqXg1U8tsmntclJ2N8u6PFhVDRONG6cgmxDFQPO9PkKPC40YjKomsa3rzMfW+
clpSXmuiGUk6nH/F7H8VjHzxQCZbK4/ZQM7AGokKXOVynseixXUQfJWPxHPTh+CM6PIyBMFddNMz
yasZICBRyKPnKhclCaphUwrgKZBD/9rlDNEVxuej5abieFKKrMeIQRV8U6FIXviacFrkZ0l4SECj
17BSJJvvRIUXBUC2jDeHTvlL2xkxL/Z4k8rcXRXcRzFG6uZHVT2L+U0rPsj6XfY3zY0rk58qK2EN
nViOlKXmC3H0ZeE8jM7+MdjyjbUJyjcww1cKZcHjci263tSq8mIxAkagwLJBuUOpBDlKo7BRBFfT
PIPEt2McZoITdNC7XgV160D2rZwN6P7aCiTUeJF3iow7TEl37pbe1YXU6oK/Gllb26RuIWHiULHM
cB/IHkYRj73THVpPB2uVKfZAkMjPr4Ag19GR+ZraCvHXlumbaJjkLIzhiT2sxr7g52gQ7d3e5u0G
TQGshvutZMzaHHUPyYjv21nHk1SFHqYOiuT2NCuDLc03YslZ++64dfGsbVEXTytJYa4TCckGeULI
tYp+1Etgu2nr2yL7vm9rM0BaG6Nun6ErFp7nASGDK5WmailPnFOcwPNzm5/JVoK1NYJuIcNXWaeB
whENfVP8vJCnRu9EyrGTn/aXtQWM76uS6NoIYuVSyHHioMgc+/FRPvwqnf8Vk8naDoUc4NnU2lnD
3Q2PKM3mkB8733jo7fasWLzPMrd1paytURgihkW9REqIXWueU0Uxp+rnxHqdbYZ4ayM0jHBqr1bC
W3WeiFnnx4E3QQWLgQAw30X/RQpr390lnsIQrVIarktE2TbKxg/15VApopuWEAVd6tt9t9jeQKjM
GJooQnOGOllKWma1EsiYJhmOIxSzh9yXQhaXDssIdaJCpEk4gYNvN+GpSm8M3h+1m39bB3V89FHr
YQJjR91wKVZf4+5QMu/67evk917RoyExH9dTTUbqtfkyDJ4jQ7QU4QaK8laWuvHo7q9oMwp+EwD6
9WloogK1RDkuKBDo/4d5hLskzCNEMGX0WWP7jE/0aQRkEWe9HeEHUvuUC4oZ5M8g9/8rjIMePITj
VBQyyY9YPT0xGNaCWBSdJ8YIPbmrWfH/asveDVB3Ul20bRZjaBfBO+mjIRoz8gGsbGAUzjzWlm0j
9rsx6ugsilLHWgpEjTN7DvwleWSsZutBq/DvBqhjI6UCP1QVKitEmkLwMZ4LaQpSV2ENeWw79rsh
6vAMWtiXaoKVjMlTGx8FlM67+pFLLuPlgpu8/WWRbfkclP02Rj9xCkkSJU4skAqQqm9GC65HLp6c
dsq9sh5M3pAY52jbs9/tURcS+MrEAM9l0V7qg6Z4hXBMDYaJzRLO6kt9etkoBSeKBdAnOSjgsZ6e
MCLTfyGuh6KzPfvSl/BndDQOrDLiHzDifXHU1ZTGAzdyAWIV/UaKTcIYLt53Duh5ffKEY9XfNiu1
63VSF1PdcHJeDHiekoQ9RHyPnNOZ9Vlw0iuWT27HK+8ro7Ci61U+FVVgBZmtIgrlksd5os8iDWJ5
B4UYRl4LRhFWqN5kIBKcZyfJB+j2LIyHPcsMhRW5WCs6HyA2ryQQIAnJlTyXV53E6qL9Q6jyvmsU
ZNSIXYdpwa7xR4y8O+FX8VqAemN8lo6AESiD/81hBqDqggpuHsmg/I9Xk0hUiMZpU10M0kFbrsPo
R11elSMrPt529ZUpyveajNe1GeqQb31FZKwhssOL9EycYjxpjCb1TWxfGaO8ryjTrIO6N/g/AlBV
KAhimRTbLBOU56k5OC7rmkM5qv4ytOdIZbgc+f9/wtnVEiiX65pGSNMaZxUV52PWiY9RVF5yeeyh
0cfZh/Rt/FvZotyujwudU5sFhTN/cbO3pJluxyUykNZg/dILlnkzsxobCuD7tlnLpO4uQR0wS8Bh
mVM7moF0p2ZfisVRor+KYX8vUabfT6lQd1A9w2Wch27flibaCUPueX8tDB8Hc9PHAElD6n9e0J/7
//FL4RJtgsL/RQPJShjsO6BM95VJU1imfZQivqxOKec109+E5Ksdo7Ch4SpwFbYSBj0SBXKuKnTd
dGdZcnd/01jLIP++Cir1bijTHDzHIKy8yMcDrzCgYLMJXVmtg8ICXkvVqkFp4a29C8ycbnWCGA2Y
tFAQrk4dqDIzJ3sYA2twGyu2WRPpm8HZyjyFE3HbtmUxYH3T5DbNVaZc6cYPQUUA/YS+G8Zp2qwu
rBdLoUYilprQhKR6h7YXzRXc3AmdqLSnYwkhsQaZYe5atyZXvGWNIG1ekat1UhgShrjvY7VGryim
c+QYuX63FJkqK+IuKsp0r1kg53VtkDSLcmdcIUHn5RYHGTuvPkBg5b+Ql2N8PbrHLInLsWjIBdnZ
mhlBb0D/BtUNt/Lr83Dsn+szGKyO9ZPIpl7aB0aZbjHjo14NKrBJvmFJDBHnyBavYwfhh9kgQizt
MjJ7P33aP40sq2T/V6dxFpfciCRYjXXDz/rZN6LXURmv1Ib7tm+J4S9vodDKklgUnCTMsGRM12ro
ZtOtwHo6MKDlrbdpZaKAOO5SgyvXFsvLQDuXESMDzloChSxFIfRjZeDv99kxxHjLZAra47/tEo0e
kTAVhkDaYYuj3kEgtD5z3cBADdY6KNCoMNSM3CI+xcAXVovOpKwOzKHL7H9bC4UQSi/3bZ1gu7L5
rq4epO6lGe7/zQQVTWRBOPAJ+uTtIf5aGTfB1JgKSwyMcUTo/rS80uYBGqEYAq9fElDY5YtpGHcG
yJb318KyQwUT6MHoKr6HnWpuzLk6xdwtV0B/IGSBKuOY0M1pShhyqIHjuwTKXRleNoO/v5DNp+D7
zfDGAbk6hlUX5n3GYyGyFwOxG1/xiNIy68W5/Xha2SHrXNkpFVGXchHrKCa3wEOeyCPl5ZnMLUDv
vDcbj5laZlwPdEaMl4p+wNgCGZYgYqetFVwH96U3XncapHZGG3QvTt5azWgqB1bfNeuzUdCQh/qg
Z9LbcgsnD2qkLEB1uP/pWBGtSEGDkoGfVK1gJDvEYGUKoOLuh+ce7RG8D3J9gxGsMZBIpCBigID7
BM4DnF9IM403Y3iqk3+DCJGCiDmAxkmgY0VjCn7aXLzATP+hrtEksL91jM9D58nCRp40LSVL6aEy
nipeGCaMg8XYLboDADLSkyIRLpRGQf+iaEJH2ITI+P46WEbEj6eqTvW0qVqso59vdDVyO00wm4ol
L0786M+vXZmu+9dlUAO7YWUa7qIgtrL+cek7s5iep4mxayxTFEyEiZiVZUNMhadcOmShl0/3Y6eY
ac7octxsnlaghiVoRFlBo0sAmB3XyzEnaQhf92Rk9ya8Msx0hAQtND5AmE+Ix37sf68/PAHejVIf
bAaVrTwkSGaSCnYGAi7OJIn0wi4t3Q694I4M0kivwe1fFfNWq6UejFySq5OGaQ97gLIppiOsESzJ
tcxqHCR/5rOrvK+P+n5tGYwNXFKx54I7QX3wccKsHTcje8D3t7GRnVNRMqyGhwIjCFlLA2IIXOiW
XMRqc9o+Ge8/hPz76r6ZYoQCCdqI7e47aRMANzpo7ANXvEb32DOZVQKpN2uAddumISmSCqcSaPTi
FckIuR7vkQrty1UPhcfiS6Xc7bsQwwgNXVyoBL0oIwsJvTOv4gqTHyDhXbOy39sI+XstNHxF/Qju
LRFNmQGRPHsKG8YyWH+fPghiwQfdMIt2HWPIHe/uimGAtU/EU1cO0I5VmY+EEaZS/KCrrC6FnYbx
yGCtgnL3UpLFoI4AV1yAdr3/4pXEWgX599UqhAH0/kmG8a1F7hyBX5yskdwgrbx9p2KtgwpXQkPp
xpwnl1WGjqSlu43S8HbfxCayi6KmGziUmGQi/75aiT7krSoGEAarqsThIJ2UNKETpPNxGitbCFiZ
pW14X9mjopWsH7pUaUFvMHyvzpyJpvyHBlTMP4Mr1Z197lx2zABpO8hd2aTCl/8j7Uqa48aZ5S9i
BAnuV669qrXL8oVhWx7u+85f/xKaGXcLohvf8xzmMo5QNcBCoVCVldnERG7DQqMFiXfYNIhDir3s
a5biJbvMnl6vb+mqc/wyp7Jl0wQSXVElAW2cx4sdQvNz0FQ7FMM/yfsuzDBvnWAJSyWTUWtUxR+9
MW5TAl48OfKuL4bzwYAJ+egggQHlwBkNZkd+UH+oqI3Fbm6DnVxGkRtNMC90eMDp1bfPxcLYEFFU
uUo0eH0nHZChg3Yzah+G8avUHbRiW888yNzqo/HCHhMtuqBuMlNAtAir53q60wXJykBlD2Hg61u5
epov7DBBo2r6WOhqegkvdj4j7Rx5RQmeBSZeaGoLfUoNK9HJIVq+L/XT9RXwPJsJFpk2CkKQYwVD
Gdqq+ox+kRcGxX/cJyZELE1mEBSJ8D2E6dUMluOi85imeBvFRAQz1DVdSmCiiQ6kvut50JxVF5ZN
UzMhkad9knWNcV6kOANtDB2Tl/fdJt3SWMNrTq9+jwszzE7pYz4Fsgw6/TitvJ5gyBAo4yR6uf7V
VxejyApIimRF+SRkWetR2CUyIkCEiSAAO7d0zDv/IxopauFfM4zzjh2lQ5KR+Jtx6clmtonH4h7/
80/C5oUZxodjqQ9kXUB01oRhJze5I5F4DzkNTtxc9bALM8ynqesuC3oR3e95Ce+LqXLqQnm8/l14
JhgnrkQBWrAVmllNFL4qJtnkc/4n2cF5FWwpX5BJ27Qp/DgTjjUZbMz/TJjBAFY/D53rq5FWwzDo
wBWURwxZ1JmwLwqRoQQZEDnyqYTez7I3b8ZbVbQbdwSHRoaX36Ta2bHcXLe7eoYuzNJdvkiApkHC
PLAKFFhJjlKtWXp4J0w8ne71T3VeG/0RF0YWMZWmSEIjnygPjb4XW07jm7cI9uykUPdJhQFnR20t
EZq/ZH7BgeIE5nUszMVeMWcnCsy0MHKkHNIJg6DbwjFGS/5q+plrJlw5n/UmJBIOyCYYBLkpk+AM
42iCuvY9bYNqlyu6dDCl29RHY1s7pq9sRqcBFzAgos64GXkTB+tZoyaqdEJd1iBp+/GbBVUhCKOB
F11yqLbqgVZGF598obQasWNyseVce8w3zDNVHFMNyH39oTmgEusLaINrEJSjC4ydP+GEUyHWSyRs
sGK+/5wLl5xJmehtjwFMIpc3agkh6F7ZzbPhkiHeSmXpXj9mq6f7whxzzKRZqLS+huskGHEKf/ak
tcL8bll4TCHrXqNhklAnqiQTllUP9TBtSAg+W/VF8ij54bRpoOG+CTzdn3ZUsb6yqEBnvQm+1S85
5+X5m694Nk8+eo04g7Wm6QBnGLzA706xqya23FqqLz9Dm8KRX1Peh3yvX3wq7lysmAmcudDWitwC
fk55kQklU7B6O7ChtIwzE9Ez01nJgwEcLRXJFSlZMrraNYD9KfyqfOFNENMocO33MJ96qirIJBUG
PrUieKb2V1dmXq4K3qhPTqmpfzD9pF6snjmmZREG46Ah9L0PnwA0R5WXxQ1P8Gr9w+qiYcoEjqWx
nB/d3A+gq0M06nf5N2LL4HcawAmeEjAFUAJKHlRlVRhAPRtkmT96YUa2VMORzYcJcuEYy3DHvehH
byAcsaAhigfEi2IVNzUIfF3M+mwymwcJWz20uiITUzJNUWRpOrQlqOYaJNdOX0Z+pOdbIdPtRYXu
gihyruHVG/LCFJMv5WmD0eBFxoBXfVuQRzHj1ZXpKfjklRcGmGxJAzAnQqUV0JyxSqwB1LxZLX4X
W+GkpsRP69EN4sJNMsMdSGFF+vRSl41TLCEPEf4bT/q1q2wzFHx6hjT2CfXY9lvlTRsAP1CMgMqC
3Rxjh1cyXM0Nzgv/NF+tZsHSLMg9wJDtJVV3g7kbu9R6Tqq4agYksKIkKRr6QUwU6oM0bFo6jSBo
T4t4T6o7Pdxev0N4JpjAUuZTZUQUH9uND3MBkeKntPWvm1iNXRerYKJJOGUNhL5xCWfmUyF3FvCE
9jIPlgwgdfDXdVu85TAXfr1kyApbLCchzX0+jo6kZzddPnGK/+uB5GJNTNY2gVM+haIrbnp/8Zo3
AIuPNJ0JXfVGEay/EdudjUoOFBJRBwxtzFF3vHt5vY508SuYAw5qzKHvBaCOWxTht1g0VBmVRzR3
QHuFXnNjz99Dyb6+w+sJ64VR5tCTSsZ4fFVDOSkRb8J+PLZ5dBQM7SkEt76cTpasRq6uh4/adJsP
BWfn6ZI+hZyzdXZ4Jg+SqigWPC2UWHI1OdnFU+bXhWEnSey2Uetm4uhcXzHHf9numVBlmKQKKPI/
Teyl2pTCtqifIWdhRSi2X7dFN+/a8phUx2iTQVwCTCiKu2AnUxqbHST1NrwB8RX/NYiIegwyVYh6
agbjOYqRkcWAcgr66fVNd6DTaLVvOIGXH017/jKB6GhwoUjnvGt316AK592DK/OR+AmofIAmHMKv
IvsUSRdF6geCJGNCVgf1IZqb75sXCvSljHfmVnjjcTp9/pIfTTK7uyz1YJolwLck2cZI3sLCnds7
FXVDgzeV/Pma/2iKCd0RdCCmsEaBJwH2pwmeUrx/ifG9SDiv1BXM9EdDTAAH0GTShQDRdbQXD0PW
tMFL4wDgeZuKMmTt4lvMjuy5BBK8FTJhXS/7JWk1OrF+N0FIJvNixQJpxZBbzT62/xZiJ6UjAQHK
WTPPMhPk9XRepAZ1FCdqN6IEXL01zbvN9YO4gjj5uK9MhC9BEJdFEa54UDkNFliB/OBReSie39kY
3f8/p85Ha+x5LBFVMxn3iUpABTU/D0tvaQLnIfX5cqRGUNsENz9oBljQKlATGSb+8cWKUbVaqbbU
bBMZpvVHO/fLDFvgmsKYlGYWgh8ILNSUOM28qfYtaNNyD+y8nBTpc477YU2f4KlaqwUh5U3RtMlu
ptJvI5kT/99/8Meg/NEGEzZCjYiBaiDNTcD93/vDZtjpu+pO4KaVK2nsR0tM1AjjEkT1XXye1ZQk
G7gxD3mM2/nyyCcdXQ+J54/FhI9QqBclJ7jcKKEXqOWt/lj+NF3lNfuLysDlmPYRHjO/5WXQny+6
jytlosc4pbUctxixTLZUELGCIKIMJWkuGO9zvvDRDhMrhjgcko5WCaWqa6xEE5y8BxFp0FvyLIW2
1EAYLipeiRSe1GS2td70Yj22xaq0hzqHOB1oKPXoqcFfmGsexxXHeVlUm652JJkWNIqRMZXdKUgf
OUeR+ssVz/2EY+sLzZxp4YZSylJC+NxXIX1Mu7Rko295Xcbf3Om/vImFhbRqr6lLDm9qXVooomRa
CQSslW3jgiDO6o6FnfNajZxNZFEi4SgmizJgE7t2o8U34cC5bTgexMJD4iwZU4DbkF0Xp0R/y+Nd
CEVs5V4yv4wZlzeI88XYEVA9FbJl1Lu/R491L3WN19hvHYweI50PHS4XEy/ksIi3AtOEkRojaM47
bQdwVmpVgUPnTr38tnwo/CXc8Mow6/f3Ly+RmZgz60uptzm8Ml5QcnkSiyfTsBXS2Bzvp3H5ivfL
TIwJ2mLUzBoxRoWC0eKk7rCh5R0BtXUBNbrr1nhuyAQasoCxwhBwSShjZscLICygQrhugvutmJyk
C7oRT3XcrPQ4R/Z4LO34KcVxJp6xxxAP70NxLgeZyUqmSTHLTsWMdTnodjUH1qh/J9VOqR+libO2
95LJtY/FPCuNJA3LQscAXviN+MVW90a383pXfG792DXd9gulyWieh9kaD6UnOLy3wcpj+sNNodAx
+oviPX5AKYFxgDjxX5q/OL0ffxVs+aY3QbdDxRiNGx5EkrO97AuoTPp3aJjsLEMIHZLa1nPfaCK7
A19MrjXOde9Zd1Ad/MDoTqggBvy4vjDrpB5Ua0DTmRsjy6220ziZ33p+ebbAuIsWogKXGggltX5T
EBT6xlcFuIz/tgzGT6ZKDlQJcpJA0pd+nMbeKNe8uibtgn32xV8LYSXWumpp1YU2mkHd4+l7eoWR
t7+J2IeRs551JzjbYjpyaZVQbUyM3tdN7qbLqVxCWxMClxAkI8/X947zgVh1NbMLilae8IF04RhC
xE0mvhTqHC9Yvy/PC6I33MU5WmI1r/ukVZyguE0zZ4xLt0PbOca84XYJJo413pKYuyQ1G70NFkgK
T/Vdrj5o2veYOzPOs0H//XJFhARGpuK+6jWvKjZ5uwl54BaeCeb2WLLSlHsyAgSQemX3tBS3asyV
Iee5GhMBhlFI+6w2UPQ5TI5gFVDzKzywM+tWuq1QMexuxI162ydcVb+VmiGNrWefYCJD3AILXkzI
amiRAuOSdmkrWypzkXFJcFcwDx9tMQGiSWYxTQocXtqs075CcP3Q+4IrVpa2HUJ0DSlqqJZsbkGE
OvaVqMHy6ZXaHMeViTaleqJDOOrLgC5EZsm7flv5wQ2vR8mJ56xWkaBPbRkpORKO8rZTjxnZXg8W
HG8xaXZ14fWjIsexGqD5IJo3jb5YtRBZSfkcFnfo4LvXbf0ms/nlICwBBHixBHWacMQ60LsHfrkL
tvUXA/0bYsUOnp+b6/Z4e8dEDU3tujand6EZ+lq0jxNOlZpznFmFolDA1KJa480Ymw+k9LT40HDF
vj7T+nzwc5MJGe1QgQq3QIVxVoTUCRpxS2ZyE0uLhcHA3ZQUuyqLbsEQvhF0XmLIWx8TSdp27IUu
Q9Rt6x9jlVuV/KqI9//tGzExY1aiQiEKzrFh5rZpaL421Jyk8zdFvrPbMbGixkh+oMXvRb4utnRv
2aj3E1r63Q38zvtvuwYq8I8nCqQMDUDMSN8Lch8BSZR0Ba5gznN1vbT/K9YaLPnDFAaqCLkOEHZg
GGtD5+9pqIeyM8A21T7xUGb/C6R9KLKLXglSocTniV7QXft9IAQx0sd1JnGbQEUQv+BvwqkGtR1a
NeUdYs7XM0Qm06gg1Ja3EEZEE07bKe6EejeeXfb/KM9z3ecNlk1vNM1/GvfJSDbNUp60KvWKSvHH
pPurSJenftHsTimeoih1Gox6gMpkV1FeKhPY5KT4T+HZYAWKVDPUSrHF22zoa48Mw07INKsItTcg
8x1Ms/A0p1dAQJfxxmDlicBcSwYT0i24ww2/nZzKk/bJg7alBIY9FGUp6Xfj67flLZ7Xrzxah/Xn
mSFCCgAKWcAz0s9zeR2hWlfVFJETHdLMCvzKy32yHX/ouGIpl13oyZwdXv3gFxaZAJsPkSZXNTor
anU0s2Pcfkm43Rt6FD4dlQsbTCBNkmExjQLtTGEjgjy59bvNAomRxSUWmqjO9YjKWxATUTHJHYth
gaeGJm118ZsyPeujf90E/RPX1sME1C4ieRXNyIG65QVKMJaAxqx6K+WbaHaC+PG6MZ5PsHCeQZ2I
JgcIqIGpeyQwvZRgRN1s7/NJAOe9Wv0Ih8YGBRNIKpSjOiT2pP9EOd+WDR4Hw3owOn9JlXnHqfHU
jOCmxLvUzQZcJbSdKh8xbmsvxxjqT5ylcxxHZWLslEWxHiaAXP9daU13EDTdNy5tskBnijdSuZ6f
XayOCbVamxIhNOA61FzuZo5xCxYQtGopLiz0Ul5Rd/3FcGGQydDioqzVsfsHgJduFtAW/tB9OqvK
bRGs5u0XppjIIscmxCzo8059KLaCBYXsU//aASGtYmp+3HAJ03mfjokrSqVEgOeifSlLTrdNd4ZT
ueGj8bC4kLP0echBulFXTiTLzNqBbbxXW5zIYHbb7rRwJWFWb3tDgbgJpE0oPvRjYA7nKkxySvlJ
juapeUx3uV1tKDZSfNOPlKkajx973KNyXfk88uj1iHa2zXgJUoK2qwd8uqh+XOQnw9zh4rU4R23d
P85GGP+oK3OWphFNDcWneOn0LnJMO3mutw0EteoXnkbI6rvrYj8Z9whqQxhnijsflS9pEVq5GVph
qzszSl0Dj46M/rHP3nFeG3P/9OnYxXEHxLKeB7fioLiSrHtBADh2r/3Jm+hiXcztA/YeRQwASXc6
43sg6BZGH9KOx3aw/vq/sMJcQE0SmZJK4O4tSIgdKMlBoWh4wcvfNu9qh74o0YV+4CXdHD9k4YfN
aBZ1IiJVKKdXIXo06t1U8Ua4OOeMxRwqyRLWIR2BLFXRMnMI+VYLEr7JIs2uMaDb0X41eZQsvHUx
t0ydlYKG8EGg1CE8GkqIucgmtlqdVzPkrY2JIZGcVXlnVOixbYdD5QVbyR8PyqbfcI7yeuj95e6s
UtgSCWq1UNEacKxh1CLchb64beEWtPe8VJzIwds9JnDMBlnMcYEGCEhxHWHRDrX+NnYVp1rN2zsm
XqAgTpKQXl8UrC2DpVOG7tn/8NparTecTxbbrIZge1YvFc5vBbRhK/sL2POVN1UZPRGN80JEcfde
473x1m+v8wdjgoYexFW5aCgmp/IuNCMrk7lUdTyfYCKGOSxKCaI4WnoS7QXS8CCXGawMQyKFK2yj
J44Lcm4Ttl1d5L02CzrMzbvhACV6L3KMt/gQvyVgagjcjhfh1zPyXzvItq9zIZWLLkOZyJh6S5r3
YiBbgvQ4Qh5Au63MvzjL43wwtn8NAbLSMCp8MHIkuyKBjmf2EmWWcegwVkS5Y4fE4TFoc84Z28JW
hs5QKAeRA3ZSbbrLlsJaym/XF8ZbF5tpDK0AxSskbUbd7o1RjNEm5/VAeTaYeKGPYz3NAVyDTBC1
ec64VF6/SePPzsDEioEYYiURAIaH9yq8/B3CgwK4VUcHwlZgBO8l9/q2cfILmckv8qRHPars8L7V
wfPcv5ajp1V3RcJ9L/DcnAkUXS4HqRSiGl6P2miRVgS1W/KsIKPpNX0npObemPutOJcvctmf5Ilq
FJjt0Qh7VwnJW5RK9wJUkFVz+Zov3eb6LvCyEpmJMSXmlxIZ2TNqJ8W2KC3z1G2rUwBZVmmnH5Pa
XjD8m/m8osl6U/0cs9metjnIYJSiuaTxlY4xQeLr1PvNAcXAo+G0aOtbVGGMbJKjDD3CkAto43g0
2+EWJsgiBwq0B+ZyORhlaUXCsr2+t5zrT2FSFDPO+tjAfBEmsszHpQA8u4CKWZh/11WUicYl8eKh
+NYK2e11u5ygozApS69CRr0hECFHRw2CGtl26mSvIRXHddZ3EO9BXVRM0WBH70pJBhHmjNiWhu2x
kNqt0MucM7q+krMJZgelrgVfXYUz2o9flXijQC5wSTlV6d+8589GmO0Ks7GOxRTQ63FXbSt0HXN7
8dWdshEcXqWSa4uJ1eakG0olU4FKd7bpuF64E29p8SD2eAKlvL2j/35RlVSNcpnaBMtK1dzWo8pt
SO8OWvxHjQrjvH1M4B4L8O/oCkBuVMQDWYMTecGhcYnX+cmRFzbWg/bZGBO0BSWRRBDAA5mvbeTR
S3vRCtpt1pec/Pg34elsiAnaUp31dR/hUq1d1ZK86J2N3QSUPHT1m/n2fYYFdRjapdDu+9DS7q+f
Ya6nMHE5a9t/dPLothI87oNteDB9ii8SOBwJvykQ/los2x7u1BjeklOcImBNlFV/2kff/4FFn3gE
hr+56c/W2HKkPMj50KNoQfWy3zkhn8IjZE3vcM1j1poHyV+PwmdzTAwxzSjMzB5EExkIL9Nd7Kdb
ipni1c6oQ3wuV5zNMFEkHyuwvdRwGJUIid2DyCIGlB3DLN/Cbtz3We9I6WRfdxLOETeZaNImJFdC
ExdMkR7E/JswOQtPhnh9iON8vNl+sdgYDWmo3kLjpDd03DiG2nh2Etwf8q5wJ1fFJ4NCHycoc+4W
toM8KZUuhi1WZrTfBfO2JZydW3dCEzovskiISdj53kSdFW2mAwf9bvHeuxt74zE+UDR76qmvPCbS
1bh1Nse2AxLNXECTjbeHVJpWMfyla+hMabENMJxz3SdWd+7CEnO6SNJUpNNRDl/0+qDO6q3cmn8G
Bb4wwpwpw1zavk7gFLWrofJIA4a2bTatQ6P+/MJ7RfHWxJytpYyXQFbQUBQMtKBSzalKwrnGVkub
FyuiP+HitsyqWVPmnD61zcwSkYLn8VNreCKw/z0nLVw9tRemmIu5SZOkMMoJedP0FJiwpL0Jccq5
wN4fz5/i0YUV5loOjblVhRRR9u/aQWvHX/O78lj7mHDOPMENd0Fl6fawo5qvuWdiNHRTAMbdeHWB
Jk10MCB50+957Rrep2Qu8K7JQkmo4Dm55pDoVgdy57r/rwP9LxbO3NxTKxaTIKLFr6LKKrq934EC
Eh342A8PVD/PnW5Sr0uc62Z5/sNc17o+RX0oY11jsl1GyQ77wupiYqH7l9Q/r9tav6/PS2QnTeeB
BBJlg3sHW2s27bAtPjqaQI8HNzzwGCd0sTOmcpq3bY6JcqfrayvVHpX2Neruh5iHieccC1afDQQI
mJSP6YMQmIn8HifP5Mr0/cY5wNJlgK0L7KCM+1VpvrTdCCh8CyjXsEXvbqu91Q5FgSAleDHs0OM1
gtZvUMoM9o9NxiHzYCmVaKJ1Jx+ZnN2DUmuAQIF6r9vyHYAu3rhvQ6vzeEdNWs18LgwzPpnEEFtO
CXrQoq8AhkJmzAr2x8QxtmBdfJo9jH0CAii501Ph866h9a/5a9Fs22HMiaqbHcoKbWraRmlXxW0U
//+Jl4H7OC+Q7TssvdpnUyChKtVMp9oo/FKMttoSc8rY62f7vBbmtjOboRmhvA7YJoZPpOxuKZ6X
6gb63FP0g3OyedvG3HRQ881zcYGvqA9U1sLY5RsqaEFulzvVnw/owj7x3IRnkrn5dC0pgjzGfGdp
SJZpJCgBldIuL/onztpo5vH5RjpvI/0hF1fs3BlhFNTYxmF+LttDQI5pJ9pTeNemp6E4pM0WLMXl
8MwxS7fsmlnmIhS0QjeDkH49a7bLG3mTeOk/LGPKPuQ+8dcvuPMqmQijjFCjyHtgkYzlJCePbfdy
fT08Z2SiidQbpBoURLCgeBuQTIbQ45knayB+AmDXdVs812ACSEz6zIxEJEV5uin12064jVVO6/U3
d9mv/WKbDrRFX0h0cCjZTk5rxS7K1++ovNTjdWw4y2H7DVoxR6AKxnL6+BjOg91JXwqB15Mn6/fl
eUFMtNAXsCqmGYW/5MqPKjDR2dBuod76aFbjvsy7TdFN4PBrvoulAnYa0MPJ/V1eQwVLCd2l0A5D
Js5WY4DfR53uOll3p2qwyjrurFYU3spRcEJZ2TTQAAsywmN54Lgv27DIkymWhBR71ER7YXmCFU5+
xvsITLjJ+rZoJwnXfD48kdRRtCedW9Hj2aD/fhFpxlJKZFOBTyk+RBzt/im4JUCa7lV/cRM3Lqzk
p/yquf/psMhMnOlAc12oFQ5+1ty140aQ7iIuoGW10WkC4AnmZlE1DWZh3Ygzvhjg4HivtR2WfbXX
fRA53PFkO9ad+GyIWcykS0oaE0ycja1+k5jzqcuWI2myndpXX/5k386mmIApJfFUSgI8LkoPJPgZ
L15qvl43sR4zzyaYmBl2UFIyY1wBcRlbvYFLZlO3tdNW4IfnkfKu+97ZFhMzl7Bog3bE80ORXiOU
QctjaHDykfWezdkN2HpdFcm9lIZ0suhHb3dOfjP6ua8dJlv0NIeKAWdgvOOVXtchjRdWmcoC8Jmp
KNGVtX9X7WxTRzeaarhoePWHnnDgps4cN2QHPaolGWOQRdChbdS2HiHS8GSaTvujB0VoYwuvVI0O
Y2/csSqOw7AzH32nNJnQIYYr2U3VHhrlpKcPY7VptIJzxVJ3+Jyd/HIXtoQ36NJEqymwBBFYKmQ6
etFGBPL9+glYD+tnM0zgyCRpNJIRJyCbMy9tRDesI85KfnOTn20wMUPV0kktzYhOUhk+bQSUNnmt
gPvs/OyJ5428BTFRIyWdnBKCfQvr1AMYaFs13bf/tmdM1OjSYCYoHyJfDU6NiGmpLOPchStCJPQB
c94yJlgIbR5IHX2hdV4HPW9Q1TiTaLXg8UCnq8N073wgm1q0tJvsyMuGrhvXRHbmo0GZossoNTL4
NUpLdMtdnO7pF0Nb4w3SHKDohxbi1qysef9H0M9/Fw7bTCwR9Nqs58xAZikKliZKDTjYhz97Hv6z
uzDCZGKVkY0mLf86qQEA4V3aOp3KLYXSP/LbAwwj9PlxkWvkeVNqGgCE7xWFwpHAEyWCWY3WE9RX
HjPV1csFxpjkSTdHZSkCIGZygMjVVLOFdAeUOcctr8YkWGGCRaHVjaIX2DcKRaOwrdGDeOqfSINd
eD/sMAED45B5WY+0ZmYjuiNgJA40puK71KfvXdmnYxvaXtgajZ3zYH308F77bEz8qPJeqJs6wMBT
Fu/aAtWtUdzGegIYF2gANdGdVV6J+Tf1mLM/MgFF0ASlqSm+irZSlh+Tg74D+Fq17bIXXLrcxopu
4ldKOCy9Xo9lv+l3nG0zkWbQi6gT0AjBgG0DVvf5K8pATvLcbslmeRIcXlFhzYXoMIyB8oyiQIvn
46noSAD21AbmBs/Y0dERStP6P7gQ/TvsZ7y0wxyIpCaiEibISRpofUQ29MBRo/Rp5ARk3U9+Shxo
xWrqdWmQORtKHc2U1IwuLPCXrfpS/qy+B4DJU7LdbKd5uVMoVsgDEa1dd5dmmaOileCp00NUfItO
exBm7SCWX697yFpoubTAHAg1L7S/Z/P00O8E3TZBi5pGKie00L9y7XsxR6DvG1VMWrz+ejG3Ummv
m7dddSOnt5hM45jiLYjxeFCJa91c4rQZKrhjcnBOxqPd9r13fd9W0+KLjWOL8XoZBUSq4YL0TabY
kE1+kDASMtjxLYinbSO0eBM2HGdgK/KdNiZhTh9ndVwdQqNzdaHg8LHxTNBb7+JWA7/cVAz0XIXz
nSD7/dhyvg7PABMg0iIJsyID5KCOfqoCgG68gLf++cF0rpmSQXS2NiyJGfg+DNSGZ7CHZbetJe+D
bWq3IB9VofGs2uKGm1HxbDK7VvVjkEvjCDbwL+E9Gj9e92JCXLragLDypn0AVMTl4cbXA+15mcw+
FuPwT6M8AboBXK/vfNhg5XQ5Xs6zQ7/nhUOIQaQJcgu43OBhMMiNTqad+9VGwik+1FvQ34BGQLrV
oNeQ+TxCtvWgcV4j3fYL2/ncTyOIrnDC0gCh9akW7qFiZelTauWlZl9f6VpiIAHQ9q/fMJG2asdA
ampkxYt4a46xpfX+tDg5avD5kSvGy1sZE3SVUJmGecE1WeaLDU7qSWqcBakdaR5Swkt5fnN3nZfG
BF8NjMqTFGAfjSOl4qQ5F74kJobkO+NEJQ9TkHHyYGirFIWXG8rE4ShJmyQvJjpyTeEj7ZGq21JM
p769/uXWQ8qv5bGV5GgwdJBOQL2kFY9jebeEHIjAKiTrYiVs/RiMtYs4VAplpqV0hMVDbneg10c2
flL/41qYSJLrRUHiBdGrr75XwUvNZ3Pj+Dlb6DWHZoikWQbjprTsgka+WSbIo6bGSVEXT0ZFRRkl
Rx+WuxTyCha6Gr4kEYCSpy+m0R0D0llKL31p5WPIFVfknAqWhE3Ty65OSig4lrpoqUZhaYZflN+W
8DjM/nWf4Z0Jlogt6xopbGhRK9kKX0Ac7U86CsXhYXBDsAIWR/0235tbXk+ddyjYYvFANDx6c1Tw
YjnwqiT10YJz4ll0VTU8hDiiitw/C4NpDQKvx8i5pFjcu6pIs6gBlO5I+bSJMsXrx/LrZBYcBBfP
DBNsyCTFOeDVOPbFrWaCNyq2Bp70Hu/Es6GlKfRF6WV8PFQughGFukrkYCPfG9WfM1ZDhjS2SST0
8D9ePrEUZvUsS6gdg/0MNZq6tVqrtkvfvAEi06esDqGdH4hXn+atwNVtWV/iL/NsqRf9KVKHOt4b
2nAygt1kPnMOwPp3OhtgKjHTIAoatGAgK+UM7w/SeJdDonXCAHVAIUEYjOXlSTyTTHBD00otiQEu
iEFN7Swy7bauLVLz6Mt4ZpjUSNOAH5Ep7qLV7TBI7To8tD0vj6XpwBX3YOu3YmJUuWHiQSN1tRUt
h0g+Nd137mdaD4nnr0TXepECiUkxiLmGr5QEJyE6JIGfyF9JPtiNzquavSuyX1sSkwHlBFz1bfBe
0ZrdfKN6vV/60n11S3VIBDvw6gMV6IJgMHg/W7B/jpsSAizcpzb1vGu/g0mOjFEj+ji8d/Ho9KCx
nUDkEdoiaJd4AMPV8ggO97+n3GSiVQapEDVtABJuvlRbyemP4W65oUlRDUwy+HcdzqnjuQ0TVZRq
lhpxwtpofQRPRmf0pX31Yn6bvXrbYXh7/A42Wl75cLVEf16mxJZ8czyDg0TFm1h9MHz09I/0QVQ9
I30H8o/3TF3PMP7dUzyRP/psqA5CLFYIXZ2+GZUaEy8vYOea9EdZ9jKhcP/TlkpstXdK8gwjtDju
wgZ00X8hTNvCfexne/UODbGd4LR7Pi329fAssdVfcSGZ2YUolcrlScRRBM0a56H8mwzlvI30J1wc
fWFI0mTJKauk2z5nP2hbpdmj7/Gk25NNKYXaCBoBNg/PzrXLhJyhGrNRyClGwe9dkCdscncBb1zr
TODjA/uZE3TW/zAhQ4P/70+9xBaFszEcNSNBFt/hPlLsFsIl0GTfmmAP4fc0Cb0DrlljYkwFneRA
GfGsjQ4aGnDpLnmUvflnfkS8cWpHs9otFZuoTxBJKZ6pZg8GdXg5KG/JTPDp0WUStAldfQpK7P1l
0wrWsKPqLOghyBbhtI+vxx6J5dqXJ7MU8hY5JtFUq1O9AOBjpdp2Ai/KcQ7HexJ84bkk6BLIBOHl
1wJ/Mc3uoPBQtzwLTIjRahApQ5wWZSoovgW7gTv9wPGP94B6sQRl7rUxl4E8H1PplATmoxkOqdX0
k6dMzVFohLdJFL2iCJ+GUrwd+/jLXCpeLNf3nOh2PZmR3i+wix9imFE8wrFpsw78FO9jGBr4IwK8
3qMbVPEtccPtGayhTS5ui/fK54VNFfSlRCwxSkCVWApv2Eh+dp/g+uXVCHiLY0JNaC5SIaYU0zYQ
R+8Fj6j4L0u865v4zgNw5bS/h7zLBbUmXguZiHbrbGzqDnogalN7TZ18A8xtBzYTp17GzKpNaT+K
mh/JgoGRg3gTG93PQG3BZzFHuzE2toZYeFXWALAmN/dJOG27aXbKCgM+S5kcBw0tADGO9l0n7bVe
4PkCz+uZoJVF85KLlBpQtb4oO+h/gLM0tWOfliLKU+j8WSX91w303ki+2LaK1FEyJbBHZkys5Nug
OoZCz6m78XKT9+7ZhZUmnI26gPKwM97R3gqF7CtvgAQhzaTyjdddgeNx76++C2OKUI9SXeDZ3xO/
Fd4q2W/rh+smOF/pUwG6rKNqXPDKCWJoJQ2CLYwB53G6XkbAEJNhgHzOhAjmx9wgT8q+rYA3dPIm
taYAeAFjLxiDLXTErgAHSr5E5U1acopTq5t3YZW5rzCW1aXSguOqhvs+uSXp1xRFmuu7t4qaly6M
MBlym8VB2eqIvPJJd8S79Hk4qFBs6PbCU+wrEjp8so2nx3febcxZHNvOEfIpp6QlELaDSJHqk/qY
8MA46y2j89rYBk4vtKIy9SbtWk7g2SKAfZwE8G5C2eD/SPuuJqt5pttf5CrLltOt046TgYG5cRGd
c/avP0vD+7CNMFvfGW64AMq9JXUvtTqsfq2WAQXxW6IxYBdSqKlahslPv0jTMkDBDPKHc/Ac6JY9
6l8LYdPsZncFuUjhI7BVaOopWMNZKozxlbBqXsyIAJPN+JER1c/79ouQRGT7vH6tjA/KqkGFhssS
ljw0ijemuZfkCfp8FMHdsWnNq6UxH24FGMEcDEQzcf+G7WeZeqCmEii8SADzRFYCqGYGi1IjIdZn
xxaNLwW4a6+b1OZ7bLUE9gtWEtrYaqrRgjumZNIpr4ZbNKPbw0AP0Vidozza12kt4kDfRvWVUHZ8
K6H91CeN0SHDYe3jz2yePAhzHdqjDSt3QbrmXV/iX1Djog3M912JMyuz0bUE4ZjRoceBJapcAmJt
RLMP7OFS+j//BJed/I8KwkHxiLmpmd4igpCXs72E8vNMx7fcKKu95HA3Cro2CRWEVMdyV6CrDc0U
okuY/co/PKSVCA51O3Oqi4IAJ17H6z6USPIp9/JdcO7d4hYRca/+oh7ojSjWI1B+ngwEE9mzfg5Q
OkgKw+3Cws+aVHDji0RwT4U6SydiaSbC3so5pbexyKPYrO5ZgR/P9rHU0tyqOhIq5k16SxmhyX3u
lRhqBCa5HlGdHBUwGFqI52N0FLIFMHS4cm485Yc5x4hCgBT2tVCW4j6JXOMWPGz2glnBlisabfYX
x+OXnVEOS+ZaQzbRaFGPIn+j8/1QPzFaU6nYhcvjXByD/AfB6MLrxi1Aep5mN8gw2jOLEe23pOhY
NPmP1KhvI2sWXJUiReEgZMnVPgMTLUxgwQjPFLSlgyi7x6zo2mlxWKGhFKvS2LCL7KD6rMAuPjDm
f1GcfTuEc7FmygHG1NA0R1SMPRQQEnNQA/HFPDQGBg0oT9Yu24+neZedldm9flCiHeRAJO5NlTRm
jSjj3N2mA1gQZFEkczstc1ka31CPJ7k6p2i1AVBJd4vb3AX3X5W7yO3s8mx50vvyMOzGk4KaBPry
ppqLlWwOSqAhep53cN+SQ3eoUdym7RiJuOgyE2yjxrscTTtSPQHcF5LpkyFEa3rzcP2ktl0CE8lG
VMLohK9z1/Q2x/ykRnWrbPILtUVSu5HO1Tz7haw5hRqZ9mRlgmtsO9hOLlLZwleXtLVYFi3Y44td
MuVLeNTdDlOUUNQPDl3yKX6+vshta7uI41wQq850VDJBnCZ/p92jHuKp1DlK/rkwn9rgAT2yAqDa
PriLQA5BDK3MetnEWDYQq9ihfFryN91lFwEcfgx5MbZdB80Iln1QvSxUsGN/eaBcBHDAQYO6xuhF
kLGVxHiXE3q/1IXXIsjW9PU+G+Uv5UjOWkweG7m8SYju9h0KkZFPRkeaYK3bqH/5KRyYWEVn1UUK
DMvJi5znNk3PEaYjXlcRtmF/AvJ/QhQ+L9KVZl5mGSKwEwUvoP59kTytX2ypulc0URXJ9QVhgPrv
2h80VEvUES4q3cWg2ome2sQObyx0g8s+mN92857Orvrt+gKvq6TyR3IkruZwHJjJlbd9citNglMS
fZ/5JyuTzrtiDIYUgVgD7Vv5J2UQ/H7RpjH5q+9nZtQqEev07uRzMH9c4mOwfLm+RZuNm+QXLCl8
2TuZeyvpDcTF2W25uIVbId2/YJhAhnvFQJuT4cnvl711inzDqWPU+zZg4c61Q/gk4vf/y7PpopAc
hMwW4pCaCgPU7lg+kmUIi+fw3c/p06JE3ebmKmhE0Q3TwBw57vDaxJBV9NOw5iAEc3a4AQpRW+m2
K7KSwR1giI7GgbAu8xEzpw+40zDJ5Fl3KVKsodPtutsItbKNL+Q03bTslVy29pXiIHgvSQtGjf+v
+qx8AK3kFNpJZqNaxO520kH3kkPiGPeiITFbZ0hVU6eyqlHNkg3uDNXUMNVo0IlLi28muHjK93H2
pNLPVPk2m19M4pf1Q9vtw+H7dUXesMXf5HK3QzF2S6S3EnH16r5Ln8ry/9/Wf/s+dzm0WdB3rdwA
keP82ETEV2aRe7d1Af0mg0P9yiymcGF793OGAFrjYAHW7XzXliBETn3zVn3D82Itkp+s12pZlWgF
y8Jl303yMBuT3c6CsuoNS/tNBof9YxqX6iSniKSHyW6Rd9Z4h0CMd/38t+oUf5PCOY6V2hQJYV1C
4zTvzHTy0DmAnmdkNWJpsTurOC9qtzMa/a7Jn9P4DVj9m3gOTpJpjNMU3M8YsuiDc9fOKyRRhDQ/
bBHclf2bFA5QupYmKoa8/9SQV4T0UzD8WOg2jO9EeCwwKb7vmk5EQfMrdKPJfWI+d6ng7tlwUX9b
DAcVZr0QOmclOrnxoiju4t1yZF2gojybCJJMDhpkOZGWrJOJG37ovf6W7LsTeRlBfoNGv8QWtu+K
zohDCkmLqnDJFMLmPSWHADXHw6mBC2fLfnSCEQsUn+3SNZXgQCNf9K7qZYu41XxrRrGdxMQ2zPvG
EkY1mZ3+KclCLF0jlkEpZ8cYjgrOCvQcuATz9Igbg4BJd7WdjqGBokf8xgUG1biI4oy5jSc1SpoB
ohI/CoG3Xm4VThU/Tbogm7QNThdJnN0acRLVbawRNwCXyBjZC6KkQvqHbUu6COHMVgorY4wqE5fi
cBf3O5J8EIAf+5XXjoatcnXhV4PVR8qE2uXlK6tnTI+po3msIzPag+XMzd+E6Jf1cJa7LEUxxBZo
H/X0u1Vh3DGad7vRFSxKtGuc3WpWj0LXlGLX8GJGF/xNZ9jTQ3loULIvfUoc+WH4JBC5DUmXhXG2
OypJIoF8niCSrtzQHZvK2drhS+VHPsbrnLXb2mW5qkh3UMkvWu8mcGDXDI1aqoYmwt8PkYxWnzZW
/DNwZR4hAwFNcis9FB4GXgn0fhsVL9Jeg50rlZHzcCZx3JPXSieUPHqRj1LzI6NR+D+QrW5u7Eoa
hx0YVUGXCaNA3AlZ7sJNfPqh8AM3eNd/AgkqtpTR8Zm5vdxXb2HloupKNgcmZqmTjpatgnqZwI2y
1tb6x0EX9Ehu4shKCIcjbdYvGWXhHQxJ3Od6ieQ3eP0b0avlL8emG4RQHYrIT41OMLF3zBMDk4rw
TnslHnbpfe8zCspQOEN9a1EUfeqgMqZEgUP/u0aOWlFZRgZhY/mhHPem+pV0IiqkLehay+CwRO8K
pbXwB9LC2YE9QPOb2GGdhIpfoNxWE5zTppO9lsehilQtak5ihFYmH0MKHWiih4SPM96z3Dp5P++V
x+ugsnWXrQVymJLNQzjlIdyPwLo38sPcnefkfirv1erzdUFbIUa6lsQBiKYqdR9OuMtYSZ2BuoHy
O2vS1XbSTtmPX8ov1+Vt4fNKHB+NnrIkr6UEC2tI4ZtlfVO2oWBJIhEcbLSLmuRhNKJhUtM8JQHX
42QJCgO3kIm9Vk2VEg1+Em+4bU30LmYPVpRCsl5CFQOJFWGb5LYpXcSwla7gFhRXsZzkeAQNNEdM
u7dVrfPBeuddPxORGM5il6UfK0vuFCT80Eh0XtDaE++ui9iEoPWOcRbbDPOsFgl2LHhfHajD8n2g
CGRjJ5VzeSdyBUUr4uw1yQJNs9C/49bTclPHqFRL29LtGxFd0lYWHdZzOSHOTuch0MawiTC/10GD
8R4lxzeFH91JznRq/ewWMUoQn4N6XRYxT4hWyJkt0WldzRoEE/V7E2N26GkxBKi3bUeGjGSHiY4e
fmpBo5PKMHS47qjvSYbQtkTYw86cd0CpfBHA3bGgmepGMDSBAFAavayi73qSuzRAG1knC/Rv22Av
ojiDjTQ5KOhSYZazpjkW6KSjJjq3kXwIpNG0M0ScEpl+p0QVTiYS7SJnw3EyqQPyAOgQtDs33rc3
k506n3o3wav1m5s5b7Kzy0I5W24zszf6ApDRgaCe8U2jKPwdoxZCG4orvbsuTXSAnFGPhaEEQREq
7hK8jxrd1sBVic6B9i0xUZjZZVWcPY9NO4QZesvgYtcfFK/egaLYG+x8fG0qhfd3iJ9jMR/ttptx
EctZdyLNpZLFsAC6A78oIEtGjflX4oCtYEfulztR+7ZoPzmj7qMyaXINd3FVP2jyVzn6MKgfLVWQ
tt/KCMM1k6mmqWgM0nlG9yCVgjYbcGwlyIQOsgM4fpC86pRbtgWP3vAwVObAMozd6Eiguhb5o5vY
dZHP+wAzEvpLhNywq1nHXkP7+GdL1KwnEsH5AOWAkWNyip2UUWMUaLMTKQ86zP66/oukcAAGrv8l
mSSgihlpxzw3vyqz5UrCwSEiMRx4Jb1Ku6BEVXGRgZdVbT5NQfCutUrv+mq2ihLXeqFxUIVeh7mR
QBDhJmfiG365myUbYdD6Y4nWtXkfNA59EfdtbrsGK3Vgy195Obophb2M9QGytMwJ9+1O8szzMmMi
dO7GrujJvAnIBIEioqqsd5jDkhR/ScyaIBYV9J7aGnt5KASZS4YLf1xsKxEcbvQ9LWk7waFKO0zp
AFlp3n2LSP++yowbNUcdhh4IkHj7hbISyUHHBD7woR5iVtZEj4qH5JsX7paHwWPFpNqhcUWB3s0b
9SKQrwsflYGMejT9dIHBlPdKpyHmLdqExJUYzpC1JOjp2OP61ObgnhjW0xSoe0nKECgvBaf2Wmd+
5dgUzpy1abDimCKWUjcL6AoiDD9p0OyAUWMTSR+UprkpSqTgiOUW2nJulNZZZMO+U43bKrlBNfQO
/8WTwugB5No7tKqfQtAHCmx0o9MENvpLe1/btFbGUga6onUY6uCSJXgyB+0eU+NPUdD8AIvLo5lM
e2tJ90Ykn+kQvqFN+DfZPD6glq0qWtwb+owpVuhSPGqKwE/bhrrL8jgsMOY5J8uEjJwanVpEo0fy
iI51+/omChDgNb292sN40fOh0mGetHBj5akSsxVuOg6rU+IwRlm6fAkYxug37Hpt0XYSgXA0Qy1+
skcoULBr28+QlTwOcNDbZSC2Cs3tEJ8gX8M92QcueYzPyoHlLBJvPCVOfCe6yEUbyYFODLKNSa5Z
rbx6KsOdlgg8FcH3+Sr5LEM7h5RC4cz4JijO4rHQAnThS+KTKiwiwhy80PwYVz14tkof440dauUC
wxVJ4rAl7YsyaNkbe6n3g7kPMVl4yPblJIrQCjSPJyuJGykr0wH5N3Bs/Zi9Crc4eCNRnnRAKtWO
UJgs0D2BxfIUJOWg06WscPEUVuoOqX7Uo+ZDoYnq7wTXDc8+gpdom7UlHDoFrni706HX/xeaPNFq
2DGuoAHBy6HqFjw0QpStSOnHYL4NGmFSjB32lYuGJxaR9ZSYZMRi0Ev7wBpZX2vvK0yCo+fYDwSq
9xcH6xeoqhw6pASJ5jLBVR1/GFyGDZLXHbUHFj1HH9/+LeBqICOhwqdT/0gAG+GwlCWC9o2+J8Nt
vDxd//72CV2+z50QNeemN1sWy67sZvyRdw8dFQQ+2H78eTwXERx6DxYYVyUJ0aMB4cn4QxAdRinz
4uAmyN5ZrShWta3ZF2nc6fR6AoQrAXLJgZ0NI4DUQQApSvn+RQsucjiwLkM9jHLUvqNFjB4lWwZx
g/V5+VG68skSasFmZQUyDf+pAc/GstCF1rrEoDsDYUOYevNc7PVO/rGUDWbXzTWYOXovo/V9tIDX
1ooFaig4Q4vzG+dqaqyihYmVZekUxlGdb8soduTGC6QbK/t6XSmZRlzRGJ592xwCqY5TKGVqJE5b
HmmW2lacH4wwtpfp43VhAgvgS5F1FPVnCkuwTKwFOLLL3JeCb9dlbHsUCkqxVMWkyC6ye2YFhMtC
qTExXw9JzSMa1Bi5wCE8YkI9yvtkV8ZIHAywP3SfrsvdvCZXYplHsBIby1azSD3QIzN2UuBL6YMZ
fJ7Nd9elbL+WVmLYFq/EGA2ScvIEmO8+lh+6Q+ZPJ/DrfFh2jA01d7P3Ik9pe12UWJaimaD/4tTR
MLJG1xtsJ81jexwQumpBS4xsrfL8pqVdJHGORqib02yaoAquShRnMkSZbN2VPqRoTGJFkcnNIoDL
TeVHHAmUMCqxKM/7FCSNpqMbSUHU6iBLz3XwoUxAHknPeZW711e3/US7yOJhZQzqSTK111enktm9
t/iKo7/qpvS+A9cHOc5uAjKmyG5sxR4xqFzwdthqXqIwiP9WywNLEFjDECVw7emuwqP6J4M7sSOM
tf9iOJ2neeGB0f7IdvEe2dzr699Wo4tw7nBrOqchWkVYVjp911X1MRw7BwmvndpRQbkGs7Q/IG21
Tg4AqqAylJYBqIFphf1NTQUAvYliq+9zlh5ZbTrKGQtqac2zQnJHnchdQCL/+o5tLgOeiEFQpmyY
fN/3GGZtkGYLcWf5IDcvnQj5t/OnKwHsIlpBSVOZuVyyKpqfpLaMdCbdpQ610TaEWcVvaE8GS/Rl
PdwtriYVGl1yPJAbySeKp1r3oyZIbm4q2UWEzkIQqxWFYZ6XoCQCbU2FucHB5KSNugsG3ZPbRqAE
20C8ksXhIs4fHNGo6UNByYSQY41UqjzuJJAsgccmOcVIkAz9w3WVEB0ZPz9Pred0KBqG/q/lEBgb
5lsg61octB2i8EmEjwIV5IvGG0rDWJUQwlpCVMmb7X5C3un6kjaNabWNnDFVQ42zkaAVGD81WQ+m
dZcKi7SZwf8BCCsZ3J3ZK1VGMOgBXrGv+jpo/TqMUjRfYxoqKPybUYB1om1jarpWw7TOB1NCi7w8
9I5ULnul7XfXt21bBNWADoalK6/8bisRpdonISnZw6gEU2G+2OpsClaxfTIXEdwq0I0hZWOSoVa6
i09phSSSmj8QtXf/bSXsjl6tpJPj1AJfLRSAfLSSpyCxBOsQbRUHc+WIQgQz6PEwVv1aPmnBj+sL
EO0Th2t6boFwl8BtQfsUyeG2Z6Y9Z4tgm7YfQeqv4+AjSoqOSj3dxNPOfGHOEUs1WJ9H3zjiKeyL
yuXYb/7TYi7COHALi5BoGGfMLAa1yv7/mdqf7f01OZxXUKCXugRXD8ELEiU8p8yPd4MTudM+PU7P
lTf9SL81TrGTkXjwr5/aVrMKrqPLEjkvAaEmLWlCqEXtoT/wPvNLx/DCs+FJNyw8kzkaiJJFqYe/
3BoXqUxZV9oed2jgzkAC4dazk/VOcaBIeBi3eC/cFJFTfcDssqOoE1lgAHwAalaiutdSHOZYYF7d
4yJ9F2ylSACHFLlR1XI1zajkfKoO01MNQgFQu3myj8k2NmgO96Jss0g9OcwI4SxZZomaHxZ4YL3V
P4uY3hQgXKkIhxx5k091y+6NlnysmhPBXOpetHciC+DQoxnGcaLsPTc/BDfkjnF2Jz64/+zCbj8N
Dj2wpTW7VjhvWwBbPB1DrLcEIyyh/1LjRYrXyQ9xKnBX2LlfsW6+gt7A4HpVk/C8koqHzkSsZFlc
UNF6TfOPdxXPy4BZCZpWmViMRj5Exi7RAqfFtOvrei7aMQ4xQHQ81H2HO7fRI3uMDHucQ9sIHq9L
ERgTz7oQJ4NaSHWHc1nuo2qypTfmeC56zde5lrWiD1kCnSNPHa6SAtAnOdb7yZldxn34tvjdSh6H
D7GEQJkhvbrK5s7wlz251VE+1+GlKbkiQkLRKXHYoGZDnXclfNasP7Zg6zTpvhOd0XaMabUiDhnM
uiv63MCKpsyhj83HbLBZpGnatyMe0saxBmacMX4C73hRM4LoCuFrYCQZ2bKWPTyYN8tKe+hh2Af7
n+PyqpvMId+ua6RgR/milzzMtSWWAYOl2TqDpZzUOP02WLiv/k0O53So6H5oJoJrZKgfCvmronxr
zH90Bnm+hSyUB3VakIRWm8Rt6Ohr4by/vowt3pS1Z8EHIHtTkhI644Ba/TnMH+vuSOej0X5v8syO
6Qs1nUEVjijbzK5fNJKvgDGbuc2iEu4hEjNH6Xk6DQ4IHh7pXjSBQaQN7N9XHoyZKlSaLdhXlfvV
8kWakIF8d30HRSI4vFBJHEUTM+FIbuy2q5xsQsAqIAJ9E1kxH2GpVbXVFN3EUiz0K+coONQTz/K6
k3nW7xgWNjv1vnqfvBe1vgowXuPgY9bSIk4T+C91NtnGfDAXEWW5SALnVkRS2JhdFyCsr56M5VCL
rnbBEfGRlgb9wW0QQceVyjcraoN/kIaid7TogHgOPdVKDDBxAnlemaoc8sVkTwNQIps2m2DIuHON
++VeOLlBtDruWTLpLXgjY9z0KQLRVmkX7vIsYZ44i7NMjwYmm1S7TMRzuzWrcY0bfLSlwOxJudLx
NrAKe0J0GHp56G8zPwfxp/5UY3yja+zYXCMUqr4pnGBYiM9pABE+MQNqB6uXNIQClaWw4xZzzsJI
4D1tOoOo/zEsgkI8iz/LnJK4iTucZb/ILtFfGvI5mXpbGRSBIHbB/+F1rgRxhzfTQJXGGIKSqHIq
PbdlNbYtzc2Sp1QXTbrerjxcSeOcwmG2yqAIoCrJeQKVNTmZh8R9tBzjJbllatIVjnsdHbcjASuR
zPZXCDy0GNw4miiZKVDsmHvZHQiCWzs9sByJ8elt9forcRzgl3RBYViPyH2h6XY/v0vrh1EWaccm
Xq2EcJCvjKkRFgSRW1UFG4eBVJbcC4rktu/llQzOM6w7NIuQCvZVnLuDetIPnUd9ug+Fpeybz9OV
IA7e5bLTQdAAnVBK7djpim6H+nLO6GQ3clnZSoEpkHVyUEgjaiIVbSMH+wNNtaaa0Eg8BX4rHSkV
4ITAiA0uwN4V4DaIJpQNq8UdkRDBWGy9sBtRLlWwgQbnCY7tQsJcxRtI2TUIP+U7sqsxxFKEepsw
fzkng0MKA6+sOJhQQxXE8r0SyfYkd7sgSb/9m8EaHEY0ijSSYoYc1g1KvQIGi3f9A+sDpYZwcqBo
VRw8zF1dpxbrPZ1NtOCHidfPxm7URoEqiM6IgwUjrA0TrNjYPN1Pmn2p3ZZy4hrpEXxwSel1kSJw
15jVXMF1nmqFLrKS9CF0L10OVfiFJrfW8GKRT6rybI7fBUcmMCS+7zRs63YB5QlLtAQPmh97kmFL
rb0gSYvJHd+j7+1JSI4tuLgMDjbGMazyDsXJLn2QMSY69JTRCc7pQb5jNQuVU7zX3o3H/iSqnhcZ
NQcac0vlRWpx+S/oCk3eheYOhOlVJ4rRCLaU516pMrOqa7a8XPmUBy9GIkjmb2fYL+b8R9dXUFJa
sTDDfNTR87KAWhzJfLTYsgLW2WepHvQhstS7C17aGxFf5mu94BUFNTk46fTECq1shIJG0X2ngEwt
K/el1B8baXSyIPreZ+NLaYy3c0e8SKaRnfT04zBhXtEYFk7W9I6RJ3466UcMcIlsRaseraS9i0nq
lXQ6VaHsp0rJxpdNTqFMGMuo9w8FWkUnuXoXLdY5KdTcqfGamatgN8qKILEuUBSTwzF1MkkQRIDl
QXro594uwS5Nlk/d/Om69Yk0hUMwog9RhrQZ3PsFt6Tag76vFSiLACT5Wj9d6lM5UOAkksiL80ej
dpJYIGI7WbvSR86nSTCKOZ4YM8rgz57uxJ4+7Yp95+FVjvTw1LmiZ6VoUZyDEyZBaOUVOivz4rtq
foqK74aIxEakAhxGSWFSZ0kHXBzMuzl8TivNSeinphNVHb12LFwzJh6UMAWdqOyByTLdbAoGav48
ZIVOjCSq2eMt5k070AAAF7X7FC6cLnpCC3aTL9jB8xljvJtCdvVoH8kPFch6FBEbwDbkU5NoGJ1E
VJ6y3WxiEGD1NQjBMcB2/FyAEUChNqg/9gbyJmBNK5+CW/15PIn2d/scfwnms4noj9XpAN5CN4zb
YzNnp6Q1DlTv9rGGKNV1c96uqKQXYZw7J/VxY849ztJ8mT3GhmHcygdjV3jRg7CfgGHQn3pzkcWB
cKCHch1HWBjdlSdGDFDBfTTfjV8Vn40zE9UMi/aRg8RsKjEw1EINeST5ZnZK68IO48d4CkR7yH73
tXVxmDgaBs3kGOv6WayDWPOJ5UqtXelLB1GaUqCWfMYwGsZEGQwwPWIgsB8s2c6K5ZtYkW4yi9ox
iLwFqxPtIvv31YuWtrMZqKzyOsUbOtCdpXBNRbYD4gk0UaQdPEKW7ViqBTIfPynnEn840W9skjwa
pvblF0XQBbINIRdl5NGykLO6pWDRI9VNERxmM0Xz0+AIFsXM55pqcFAp5xjsqQEuAZWLz9iQ6EHb
RXvUKr8tTnSxZD5pqPfD/5oMukCxS3k6hbGIzVGwZ3zSMKB5NhplrrhRLNtl/WHq0XkSiWIBAnPi
E4aL2mRS1OP+bzEiOTxlLt6YjxNIWLpd8l3UtykwJ564vchoVlAZjsAs3Rb9rZp+NIr7kJaOlT1e
14Vtz+mXwvHJwzGnFh013CdmaOytOT/O1tueYRcR7PxWttpaVS8tIaJP+vgyDLuWgLbJ+NRV98t8
rA1DpNyig+KgYdHrtB9miGO4NxwKBICrU2eH94Un3YtKFEXbx8FDUpizRnrWgrQ0fqVWt6PZHq6f
0F+8wsv+cZiA7ImlqhGstfVGz/JZ1aXkFPufulc4b2KtWVksBw5JpJuzokLRg9DRSW2ruSgt/pd4
5K8V8flBTQ8rfTbwLGi9Ge9W9ZS4g63daMfS759FdTtse/4EO1OBw2RQS+eHeI40kyorgC9hTZVX
dTeh8d609gsCu+lU273xcP24ttHoIo7bPrWMEk1hqSiJehK9STE2WxJoxHURBs9LjfCx0U0Rahdk
jMBqXyr1oRcl1Lb1+r9VgBXid5tt9AYZuxpNF6SNdyUdH2Wp+qeNMnjy6VkdWpJSnMtYnBrtTp9B
QS3wlkUbxfla6dJooWqC2Iymnavr6WkMvnSB6v7LiRsy28sVvhXDQhAoxqWjTpOtFbqjzi9y+u66
kL+4xJcT4VBUmbt0qUsUDTJYyzHdLQcGwJnDvByRi7p9+1xEcQiKGAN6ZSY0cKhgfp7BjazZBf2o
y2gDF5GBik6Iw88W4R1jNFAymmmzbZB7TMvB81A0NkykzRyCVovRzR0rjB8zyUmV4TEpjOfr5yNa
CGf2vdxQMpRYSIU2eprN+yWP7o0w/DfT50kJi27KaENYNWD5Yaw/L2D4icNP15ci2K1XTVzpsxSk
TbOYQLCoxjTzREVcSRENLRKp8+sVsRKiFkNhItwBVNbzG1MdbsPBtK058AOq+GpEdj1m4w0z+tdo
fh6i2b++xr9cQb90/PXSXclv2jgz0xAq0R+ZC5z5Ro7yOTayA9NVP4nc+u1MrUZ0E/BgmrLOWW+L
7o95LEzs6SG57/zqXP9geYrQqyqPgH4u/hg8oWrPkVwiCCptnuZKMmfMaEzs2q6Hxmi53xfnOf/4
lp1cCeBMOJ+V3hyiFuVT5/Iz4yuSnO5YnmW3OMa+qI5zW29W0jhT7lKlnfqU5Z1fEz3Tfqg8TDT6
yih8pEKgJaK944y6kzE4TwbVpFvS51ZxetHUB8H3+eQYOkMNdP3j+6S+WYZvwyiwZHa2f7g+l83i
s2J1XsvFNCPjUs1wts/xUDs09sNeNKVuW45GFFVWFJ2q3D2rVq1KcxmEd7l2CmUnKHs7DO6aUjSr
bttqQQr1nyC2oSurneu5bJQYVhudCxTytrvupHnSC/FydJKLHMft07kI42x2SRp5ySXsXt6dZeOD
Kko/MO3583Qu3+css7GSOgjZ6Si7n0Gnlk15371hLhEF/dWvPePsM+sksyUliuQwnwhTK/ubyRhP
pkQciaonjKN7P8jJUxbWIuZ84WFxpipXeVhZrIq8cynaahHGc3NnvssPtV/ciCpwXnXs2m7yttqW
SdWwRPZ/4S5GCYdM8HeWyWEDBgc8A7UbZPBZZgcz6wqn3ZuWo9myEz2wSp3Azl1x9aXANv4IgBjt
kOQRACtrvbJ5DxpoRw+/kFD07hXJ4Tx2xVyacDSR7Cyi3AbdNWgYH9XiqyZ9vY73m47ORZ34OIii
SG0dKDhVuoAqILL79NyZH67LEFgeH/6g2oymPHY5L9JdQ45DJWAOEe0VByOhEmhSkOCJK9N3ZXKa
0cJbjrdYlnt9HaK94hBkGDJdbwuso532Cb1BkpuICh9EVkbZWleQiIJvTGJitbaDjwN3kcN08/OM
REDqhq7IXRcdDIclvRWoXR7Cjclosh+a6TzJjSBlKNozDjVQHbUoAaaSuTp5KIqHEpNhzEpYyLkZ
JFppMYcWUjTEMppyGVoMKMJqnRjJImobu9qPfRE2CZbEhzsaGi9GIQPoi0p1THM8GPNDS4XVAGxn
riCgxiFATzCsKq/kn3SY+tHw1Wf9PsYYtQVRSszXQehfc9iUSVEKRbQ+ttkrFVT72Kx71vtl4BIx
0/uqKZ2len/dlrZvS1PTTMvS4XZxq5NN3coZ7YsbT+GxtnQ3yY3dNFauJtV7uuiOXC6uST5fl7pd
UKpdxHJrS1SlKmZMq8D4pxEXirqvzqrfvySuhIK97kPnqc4w2dmOfBIIZj7Tn6d5Ecz5VGToqSWh
FMw1nkZPQ7cwYn4n7cG0US2Axt15d10es9xr4jhIxHDXsEpLdNVGkWSTER18+n2qPwZlzeaFX5e1
HdFcbSpTqJXC5GNb1NGMu3r6SEAvTvaY0HgsPkweWJu8/qR71+WJ1sZBZJjRmGDiJWLc8jHLX6qg
sK3xRW4PdSfqSPgLHF+OjUPIVuqMua5wbNKp96L7CENXg2/zVzZwdd6L0gTbcHwRxmEl4BjB7pHp
SDu+o5WW2Eoiyq4IV8RBZZ7Q0So71inVTTeZmfhtGt5P8RfJpMeki2x5yny13o+I3gxEdgO0SFw/
vu2K2Yu68Bx21lwEs2mgNF15YVaI4ajICI+JG/jyR9VR7Ni1EvttoP1rbxXuIGmVBB2S3rC2UXcb
Yhzasb0L0JN2fXHb2HkRwx2h0UQqGTCkHMTZ+xFO+aL4+Jt/FMIdoWUUhZzUKdLpeWJHIDqQdlX1
pjjDr4XwkakR8yNIl8HIQjU5LoaJCuNU4E5tNzJdFIGPTKVyMjdF97/UDpwQt37PoqDURnmsXd5Z
rgiFVQbvV2Dx1ThWSNVjivxU9KjQ6vvsFmQzqd2P4VlRUreO9dFeliqBL4Q376CUbkLi22JRjpI+
7OuGHvto8WJz8kyzuKlGsLuS5bY08fquNMNuaPek1dM5szCOuYyeUzWQ7SabY8xWzfd6L+0is3vs
iufFqD4XVv10Xe8E1ykf/+rreRijARD82igBfgP1dVqtiPBLgFCvJ7raP5hQ1BoBxJApwcB1R5cF
boEA21+xYyUgHKq0K1/rlzsnxJSUb4PpPVRvo/RfaR53hXSpnvdKX7K3rOxgZrKzYLQTpgqDLBjz
kA7/djYc9GRGU8UK8zmsVLaN/KY1od1ZadfTDl0JZHjfl6LpcNu+48V6ORha8EhNFAWFYL1+slqX
lHs98Et9l+Wh3YG/8foCBaD3yju0OrT/R9qX7chtc90+kQAN1HSruaq6enS3Hd8IacfWPM96+rPY
H5JSs/QXTxwEAQw0oF0kNzf3uFYO5EFFm4CHoyT5cQrnzKrU8NHoCC9hxBHEAvdixneQcw2zlXMC
gGVVeayiwdGMkIMi81Elv2EmPhpNNwsykqXu+gnb17TFZNfR6JuleFSm9l0gZWMVlTxboTgudpEk
QR5L57wF4WRZW3GqPxIN7vnUHc1FOpQg98xI/Gbq6XOUGB66Ab/1LQaKEi38WpTr05rVX4RlPWvx
6AEo3p9DCBy75jgZ7d3cE6dO5cexLF96s36dutEqeyA/a9prUorveRSYRaVbmTwb9tw0rqSnvDwE
x7CwwMKDuogAXceNX5r3TH7KwLgmze9K7+lZbDV1ICS8XqB9YIbL5WRxgkNlWGKdznJ3bn+H/fXG
IHEL23RXYOdPXodBAEWwzL9uKzHHtMn075szN7WQaLTBFdw/p2Y6zgun44Snu/Tvm++nIcly+Ab4
fv02mW8LwbtRcsKb6zV8YLShbQ9sSRqwtj7LUOYazR8KioqYzrOj5WWJFvv2Lu24j59FMNvUtcC5
k0REpbSBivyMETjJLxKohMbX8J6XsqVm+PM9/CyM2TMx6sF/gkEQZ8oC0TypAO8TvmN5t9f0oVC3
xDCvwaCpwphWwAKm2YP5jnbqms8DgMkscbIo8PF41EAELFtQ+cgbBau0MSbvKH/c/h07+Gx0uVCz
D8SvK6Q9zUSzTt+jl1B+SlpwKUrwjD8mvIGnUZ4Gp/5TPlTfBN8IpoDH97q/1RfZ1HPaqGfZhGpV
GTq4l3vdUXQFGX/pTNCyFAOG4PY6eaIYLU2mDHetb4mTrG4dNc6Q3KVAtBE0zrle37jP28moamGo
49ALIsEs1NPc/xnjpdcGztNHv3GtOpdtYzS0n7s6IX1DnHB4ENuDXr3+xl6ZlKhJxBzyFQacLg/F
UDVQiTkq7KQ+5aLuIkA0uaCZuwvZCGI8hhZjcQqYZtBy7w/IT2RuNjjq/eDRGaXha3Pq/X/vS+J4
TPSjqSIBVzmLYNXlYjY0BUCywlW3Y315JeHIsYe7GrARwVzsshDUMAVxozMm4ZFiaZRqfScOPORq
nhjGwavzthJmmm7Wyl9NBPjU/JiNb7cVYd84bNbCHJCQG3OeheDv1s7kOB+68+Bnr/m7CHwY89h4
mTOdqpOAFHHi/fu8xOeToj7CxjYIcdzFJoErk8u1m4VGMEgSx0fmbCHbjl6lsTI2GERyyPBOiudB
+ZUrPD6ja1fm0zJYxPReD+VJ7sDZREGDSngV/xsq7DgZ713zdjmojxh0s1uYwDSMUKdLic4gHbA1
WbKm8CAmqXdbJfb3zFAMjA7AXWJntgnpulCNIGjuyvuhRRtRFB47peFUV/Ytw0UMY0bNiAzwuQlx
9LV2q2y9SyTCOf3rqI+ezEUEXelmy4pwHaJBQLt5N67oTXoTlt5SqwwRYGMLvHa7XRcG5CmGhOZB
NBCyg+hdtTYx0WBTaWmRvq8JEB9EgDY2Xs5t/d1JjpryVhrzsM5znUhIxQIdzjV8JDk8Q0WOY/Gi
P1r4EKFd6JwnaU8ttgKZ57UWdT2Ji0lxtN4TwVJL+kM/80D7PkIt9uHbSmG0IltzQ04lmKP5R+gr
TuWrQey1gfnafJMfQad1pLQ7qS091ODp7Hh9I3s6uZXOKMyILl2x6EFquWrumP2aQVN3+27tXeKt
APr3jUYaRAwHowG9qZ7dAX38PHSH1AQpbszL5e0Zpa0g5u3QzcHQBko6/r/EDeWiEXzAfQW317NT
+PishszzYfRDZa4DfNzwJzz3b7R+T2lAEXEeKabG6pv+fF/7XDJy+t1rPVFlFYgPChg56fo3Gzn0
VUmMHnKJX9wTAB6Pd80T7Q8uAVg03S0est1H3ARP5zUs7OuIoYEAEP6qZjI7u+YiWTsDRmVChrk8
RTkvS7C7ssv3mR1dRKEQshVmJJO/DeSur37D7mqog/39+5mdK00A3vcA5XZksbSqxC8aTjvtrktx
kXDVeLwIWaM2iUEN4eqNh+x7BdBFTbXV+1CxEntwQgBR15m1WEjIi5Ibdbxoklb5rrQDgY5MTCCL
X/XRVb0ghPWCPYzuRehGY8cPdaD78EK//vtZf1yAjSjmRo+ZuaZFNyDqaOYnudBQQU0RxUnh++2b
tmt+N3IYtZPCss0qSVAcI1yO8zD+NeTReUrJ220xO1WUz+th1C+RgSewYEQSh4d2o8fSwea9lCfz
ifa9gP/OBof81/8ok1HJNpZacVoW4hivBHzdQ2ahjumuz5JqUfxhw4vd1F95F3n/wb5sKdtXlxow
x2kOsekhCcqX2PlRvn2oph05PODTnSHyT/vKNtnFWVOTqIZXhfGMN5AsPfXBHIDvdb2f0GdE4/7u
Y3Njf/xW2nLAq77vOwyb1TIOQ4NiS5jkqFT9nZtWvgouvY3Q2CNIqTkjarsv3UYc4y4Isali4Bxm
Rm0A628+YTTFzhpnTf6jHMZhKDQAu2QKHjpD+aKpX7uptjTpWZt4g5Kc+6czrkEcV3LTEISVqVI5
q0oCIxNtpec+qLvPy2bfGHsy5LMirirWM35rD8I7bYaTH0w/OQiYyCz90O04CcSdchnVTFWFyTYQ
M7NtmZqZV81c4RqYgfaE+oGB0dbKz9/zXy2SVG6Kwinv+d5XjotI5tCiRtHrKoMbFInnIrvXlcRR
29cCfKm3Lcuul7BZGnNoJNPmug3xVs/auxbZyfRlHp0e2ZrRvNNjjunc15DLopiTC3N1WlCZQ3OV
gJIPuVfVkzny3lZ6S69fNtrcYiDeu+pvSeIy1Op5JU4ki4cMRfSqKvx0rt9lQX6Xh8bu+7dFFQJJ
i+4ngqbnpFg4m7q/zstPYAxJvMSaPEbY1CpKgkHJPdOYrF6dOfEuTwxjQLJcjcuiwXYu1Y+yf0q0
u3LlFX7+jyfgshZGEVMEwPKKPJIjn3uHttrHQNCRH2YX8//+v2+LoxftIozRxsnQ8nzQ4LMqsb/M
35am5ZwMdzmMCmrRNFYRCEud6Yhpe7oe46Ddmd8XJ3fjI49Fa/8WX9bDuCQwHHmftTJOKJ+8VpDc
apBaq1wip09qXmi2MxuB3ZNlAvYdUCghyP7s8ZvpbGhijHxBBYoTxWoTS/dUjAQKNlgdke11isfC
K1+7IPd52djdhV5Es46C1pRrJzXI+I5V43VxAgjlpQ7URDn3GYjUb9usHTixTwtlPYU2FcW0lHC/
6OwCWpL9Gl3HrdWD0vm2pN0bJpuKSHRDVEyR0ceZjH2DKURAapdnkvxYGy/KecmxnUkMupqLEEYl
TbMT615HcaV1Qj86ZWiglF+yA8WeVnhcMDslvs/CGI0E+ZZoCCZ8nPTO8IuO4isGBeIOjMC5+vfV
rr7Q5EjT+Lc3kqrelVHerJHxmefEQA4rQ1X1EmzT9fFCjf3ACsqPwTqVyKCT+3wFgKott0IBa1W5
sycEgJBENSf06YAQOcCV+2Y4YNo55Mf4iZer3XcfN7IZS6kYYDQMR6wRDcRBZzfnj1hu8eKg8ign
icQ7zF1HaCOQ0c5eWBAT6NThymP0GxTBJK5fbp/bR3fW1cFtZDDKmRVZr6sZMuy06tjejQcpaH6G
tUWDgcxXXeMBYKCW/BXobe7y/JJasz27EUIguGER597z1svobosJAAWMtfCJ6pNSPk6/kz/WFKQl
ZcreLoqM/UTfhlqINUpKawQarPYlLg6J3tqt8vX2pu4/QhdBbIuXkpmZllWwlou/eklAaQiWx9Cj
vMvxceapCd2W6yP8Z1lss1e6ap2axRLqF/rXCUix7VJ+AwHrQa0XOCbtH5zFiXviCDqL8b+p6izE
edGlomDKyE+WwnkZfg6mq5DvyvoQaY9q+i1Z/poLTrFp/+EjyMiIGj4MNJ/Pt74o5DrUhBXVdyAw
G9/D1sqC4vsK7KfSidzE7xwtfIjswinPvFu/a9g2oplLrw1JL4BPizhyk5zSqLgvU0yOyJkntuEh
Qekw6wEkP4vB7V3efZhURVE1FcYaAACfV1xnk9GUPa6+HmMYW62Oa2ZCUXn+2L5NUzUdVQJdEg3C
XAkBj1OStTTWwmZOPhi0Xd3NrfCBIp6GtsgJVfeX9Y84tsEfM4mTPMyIetTIb9uXojuYydvtndu/
fJclsd39bTInXdLAA+zc4Q0RtzsGMtDqBL/w4ide4mbXZG2EMZFAC2LTFJCtCkrt9lC95hVH9Xf9
rs33Gc3XVqkEwAkclDx51ZtjJ8mWOD6KNef55olhtDwyV7M1ZQTAs/6j6kprGdwmf5V7XjTKO3/m
RVvjSkgaEalCTTzMy/O6uqXK6YHgiWAetJQkVbOWtIAxSFYP1JRh/dpmPBeVJ4V5quLI7IZ1RW6n
kCMb0M9Wmf3Ih9z5j7rMuFWrvE5zbcIRplBtBC3ykdueBk/2Ks/kQlPxdJmxBXrS6PDxUYwehNoa
49qfhoyXadl9qy76zIKbayB8LaUU7kb4Gr0ZvowKoZY6dYBGNOThRKc9gi/aj4/V74TSG7mMPe1T
Mc2Qj0d+1RQPuRneGQteiyTzbh8YZwtZEjk57PJ1LmAOACUJ/DlblXlQ5ruKp6Gpw1AJMeWPatSm
6gPoY1mdqXXTVl/XcVOl55g3VbhvQjdCGLUbpSmOSoNataN4DI9KoALq+w/pSfwG7KijbHLUfNf6
aOitJKpk6Ci4f37sSoSSbTYWULxSciVMDhAMaFTmseQVfvY37yKIsQ2CLCd1mMP8NIr2nI2Ajqz7
Q1sp77e1YH89eE9FnJBqsiwV7SjXhbAmIB7Vg/SvfHgs4TLzwKL2g2TM1P8theriRhMKMg5KkeCQ
0sN8p5wokZhJ631cZLL99KguqoqG3kdkH5jLY6xhG+s0rTfZkocW2xjlpEUCOe5sm4tFByhX/Y6X
7di9ShuhzMvad4pe1WlOHCGuQTPT36UiL9O8qw4bEczjKk4DBo5Laozw9eybSOzq35M5IBzfiGAO
SSlitc7odY2yF639LmUvifF0W9t4q2Buj2iuSJSuKFdlMfh4ZnIQi+xEIsIxbftpjM1SmMtTZ6Sr
+mVCvVnIALk3umSRnrQMicNZDgDTbzVte25WVFKAxVfkiCFvr3M3taGjURI3CnR8BpulT5qqCqd5
QrtMZ/ZWkYDIVwYa1qrKaJzWH+Q0cXPNPEdL5Gdj1FqjhD9jGsHPxdBJ1QQzFWh8qSuO9dp70rY/
iz3ivjGUeEErbay/DtkpC587zBfnQc4bKN8tTG4lMSdddeABIQYaXjL0sN6tXnsgNuAcJ8u4KxdX
OWpejSh94oXlu0HCVi5z8tOwKHVpIkiYPcmrPUA7Wg2AYifPsDRvCYbfykmDMQPM0ci9oZzAeCLF
FCZgj4GdXk3FUov2FGXVOavGeyHVDrPQSJY4vPQhaqNm4o5r4epDyZs327M/Bt5XyaS/QmVjzmSJ
51XMUG2ejOi+zJHuAMzkbY3eeye2IhjNqXL0ssUqtatR+GNoZbtOmlewrt/3U8Xxindv71YWoztD
PSMlMhLqSY4OoufMEuzEpmPc5CuvtkXdAzYhYZg6pYVFEkRj8yyIWDAJHJkI1+NHk5yb9Hvdn3IC
+O3HQQs512/P/G2EsbmWTppykkkGhFWlv469XUrKQQ4TjphddbisiU2yiBpB61euoMsHDn+CAXEh
s29rw26WwxSJZIAYSVfAFfP5Qa+NOKkoRx19Zr+FZ8G0emTjKIIh3vbHxZPcDm9vIJ/gHXFr4/RK
sWe2Fc7c8bEs6kqmeeP5gUL7Dn78oj12ghX/0r5QUqDIpphLphN2mM+xeTj5u6ZtK56Jp9BBsqRK
RJuZzsZ5xKCAcooBc/Uc3VV3xaH6I3sw7vW/bm/43pFuZTJebpTWSgMEBXAJK6dKvBd4NA57mrn9
PmPFWiHS+1LB91s1SEcUa6rToiQcrdmzISZQ5iRD0yRYK8aHUdC5nCwlfOduvOvCt4o8Np3TK7yw
Yzck2Mqhm7nxNiNFAHiGgkpXJeZftFo/57rmaUlx1CfTjzIVQH7kWZMRow7NQxWin94wOG1hu0uV
JFHFUIAqimxOTK3KMDNBawsa4F/iVFmR/DLXf6Frhudo7NkvdE39I4hxPSeUQ7MJrVVoxtF87Zw8
1x6gUd8pWFd4R0CvSPtF0BYezJza9q7GbAQzhzmrQ5tJCcL9TLiL4mMjeCavvZQngjnHTK9iPQkH
xREqwKDnhl+mla21g3f7bu2LQVpRQ/kY8xXMfa50zO5pdPCnTOqgmU23qvIfhpalnLPa14mLHOYO
i2MxiQuYc5xhCZbZxrARGOdsySx/55rJkqLJcEcQpdL1btQ/E8I5SWG5naz+gdQ6ADZstB9bC0hm
fmPjNoLogjeChhDk5tXSKo5UmE5DyjMiyaNSi5zz2S2kIX3wz4KYA8r0eppjdMI4CnjYEAgD3okA
CWUNTFvxVxT/J0+y/4eNw6sl7+rGRjRzZkZRDh11/hx1/irKX1MU65SX27u4a9o3IhjTuwyK3JEQ
laREdCfzOPK+z1kCS2AgyYICChvsnoF+JOGnPr4Sjct/Rs3M1ZN8WYTJhN3FkmgmWov/h8+cBPo7
JjVt1YfZfY8c3qHsex8yAbuzqoiKyiYtJnPsCtCgAI8jqA+YEPUVuPrZq/zFOHROc6BkXuS58uoz
D3Ztfy8vghmLJJdzpPYxReOZMP032nnd2gMvW7KvEBchzP1d62rJ51LFrMDqDtm7JPy6rXD77+Nm
+5h7G8ZmrdLyFZw30Rbd3AGvEeAdTX/0+TgtuxGZKRsohqFdTcI9ZqxERCRd6PAUUlxoYtcPsRO9
DojHQms8Ry888O7/w1pc5DEvYhkl9SwjJoM8oBb6hTu4UbCchfvEHl3Uw56Sg+xRQvKIC2S5f3IX
0cyb2Cbm0K0zKv6RKZ/RbXgvrtwHn37j6qYpEhI1tA9ENhhzQep1EBqkCz4OT7bBFh9bhd1bYJd7
pHiZPOTwfW25CGTtR1iP7TrpmOufbPlIY+rxBHhTMGDRPeSFY7s7uBHGKEtorHkjoVXHCQtnHCJL
NnkwBfsSMBnykcHVWLZXDR3gxYDyuhO1kWeq4AKJeMASuz6ZgqS3TFCqFNmZxiJfhTDqoYG6FvTC
HxryqVnnN+Qcrw9axyO63LVJuFi6oZjI37IDYIuet71JOxFqnZxVQT0qnRQMicyJynf3bSOG/n3z
2CfrlLRERI6TZIFUHqb6cNsqUaNzpdeb7zNWL9a1Sesp2xNRQG6K9nHJvE/Nx5rLQLqv0BtJjPlr
1AGzX/R4yNPoJEHjR69ZgvluihKc2zNn3/bt30Yc472MbR9PA9JSH10r4OC1o8w1bcBx2ApFOA1t
ngXcVT8VVRcN6W+k9RmBGtizY1VFva/JXlI16AdwdAiHRPAF9TQUGsfb3M3tmxtxjIvUVmqFQhWu
7Mfc/GEFIied3YiPvBT4bm5/K4kxffokCkJS4PUNz+Ji5Yf+AITn+9AjL+WbDpoBPeWyKO5OTF1k
IpT7rPalHKWxVI4EUHGG/7+cYvQkFZbSWaovOr0vOKGLDiPb4PlUu/f6n31VWWw8tWmVqBpw4eTZ
KcOTFjvcjP/und6IYJ7KJtM1tALCuxVnZyCPSvv99p3mfZ95D+dUWAuDlhjj6DR3J1Pn3S2eAMYo
DdkqT5GK1pMFgN/E7h9oA34J0nPRK93y/Dtcoaa8VQfGSoEsplRIidRTmYSnCdifStI7dV7xLhVv
YYyNqlY9VuQEdxikFp7oFsfiFYWME6UHyd3hveaOBlKjcGV+N6rAGA1dyEW17RtEIaphpVP5vYnQ
ZhqjU9zRVW5f1q6x30hjbIYimYUKpHiM5HvorAZbyEKs8h3jvuDUFjEMCK53P34y3P+mjoz9QEed
Ks4jqh+gTnZbKX/KMpPTNMC5tGyGNwKCAnrt4VrLlfA9kVsvS2oH0A3T74Telw1kU7zyouVTl8EL
rKpTLb0P2aumc2p1t58RQE1/tnwNUdIm7dGGgDlsV1J+GZOdgLZYUTH7JN9XAs/ecVSezQ6SuDTG
JsTVMiozsgDm+1WeFc692tU75EUQssM1w8Tt5zUtsWCsBRBznDD7quqJXc0vQvuYJxnnePZ9DJQT
YD0l2sbJqFpkYKJKGWD5aAkjQQdueDDdxqE8bdELr+9vV+kuwtiGd3OdRi1eURsmU25XSxwscmtJ
y/AbfSlYCerqaEiVFYUxER2KKAUGdNDfNRzm5KGYva59uX1D98/nIoKxC4Y8GdWqoAQNuDzLkBtr
1l/aEmBMa3Bb0K6ybdbCnE9oVgI63WFf8+6M9gAt/eP29/e9Il3GRkkaGsDZbv1BAkaYkKLSTZnF
1Lv1VAbVYTmU3Nnq3cPfCGJfirBZ5USC+6WPthEehNVWe04ye3fMH/WUfxbDnHzbCdMAyFDq4k0u
gI+c2jH88RAdM3vwxMf4ntZcCg9+u5P7Mk86vZRXT5NugtpQQtWAEObSmmslG0mp08ci9CksU3Xf
gf0zdjBgBMS13o0DCp6LFm8dFyx3+VjPu9qy+QWMKawipU5KGRliszwbUWLDVv3O07SRwHhK0xip
BUaGoS4zQt/nUvzG0cfdm7URQJe4Cd9SPa6KUEbymfbOF9BJwcqOPQhU85N5XoHchZLZIxehYbeU
a27EUu3diF1rcTEaQJ5h1qI/KKfMv+vdNKDtun/dXiDviJhr0BC11+qaFlykICH3Qvbjv32fuQJa
MilV1eKalZ32MhVdAKLK33mcMC2FLimK2ciWoucVPYxiX0PLpN4W6kPSltYAop5Y4k3c72KdmajC
EU3EWyixvOYaYlK87YikWkc+yn76qlqLDdJNNEulHm2iCx3jrnPMp/htteOgf008XhWXbtjVrd78
BMbUY/xSJYB8AVxku9gxsFOBzYty7bOs33c953bt2siNLMbap/VcN2MIb0nTDNRB7kG6ZecCr/dk
30xexLDU5nFTR8hXIbXUualN0RQoBn3soEAMJK3iHL1Kx/ltclRbA/Hzyisv7T85GBUBJ6qiyCpb
k1fQLpgXTUScqQMypbjINqnvm7nxs1QA/Lean1ajsbQmflXL34vNTQXlJhGvnXnlvQ1mJqUTshzU
4WkPspuiJt9btE92cmheUuZt9346YCOSMWnCKptCR5AnTwdb+Saj47j6aT6vzwbgq73mkZyA4/Pl
X1sBRRRFQNKbKgE3MqNItTAapdLTJNUCAC5jDcryNyZkIAIj8MjQYESSrUamxBwbraWeff9uwDGd
MLE7uEn8XAs/by9mbwM/iWKu4NzNbVvHiJ47F6OLlC3Bk4LMF34qPvHSo5468vNtkXu4Cp9EMhuI
FkOzMOnqTMmiufnIBRCSjqOLHdMmFm0Wn4Ia8d9ykkFuEAEa6fYv2Hkntj+ABY/tMQG9VBUc82jt
AsppADCww38TwfgrUpQ1mtx2KIumHilfRannRBc7bznWoGM6GR4ZQaL586Na5qMq5zrKDPjHvVTX
QasOKIlC74t+/vUbi5GAIAIxABRlqzdGKmj6IIJCYEXslzbvgHv+HQE6GudQNzEJW89IVWHV5GyE
y6+9hxgV4KH/7bwzCm7R399nyxfgetDTSEC2d4VxioTv3fxkpucs+dOceG3Ae6le1CMpQqOmAVKM
zbwKvTjrpAE1ZXo3OrI9nefTaA2eegyt/Phb5SZUvRVYIgwEkysoiLpblUVNcH+LanXRnXcwF9G/
fTp7zU6fZDBGNmkFMYvgs3yUm/LBrt6q+9ojk1Wf0Msoe5i8zyx+iXfnxYZY6ISi67p8BZxABgmw
TWoPqtJFeRjK97Rv7lRB9m6vbleKShChwxPCf8xNlaei7DMDTl3eyq6B9uB0jY5lx3scd1QQRYuL
GCZ80HpxWYCYDl7z5DCHvpA+dZGzZN8lk2PReetRPhuGuG1FQQbMuLOUkdd3IOHNeqyJ5z7udTdj
QboKXAv4GlfDqboRxVMjg55oxiQeUobH8ZR7obPed071hVI36Ifooec5OPur+0cqm1vLisboRgOM
O6PgaYBIy0AryUkL0OeHcUqJhqYZTIcjzryq3InRWhqYf5c+wCFBRIe+4f+f0fA9hcCwpKmpiqSb
VyW7qNXhfA/IPqy6XxbevD5n9XdBPpfy19sKvtcpgXyNQkQJtJs6Wu8+a0RT6HPXGOgFmuz0y3Sf
e+1XQO7o3nxqg95dnBTDYFYXJMhXOjxzuLuZG9mM2oeaGsUpJWgVjyociz6g/SA1d85+Ty22S2SU
vpCaWSk7LDEqX5petJb1rlnfb+/jjteAbdRgjdAkhplsxm2ZE5TcM8pRAcYZm6ypl0bctlJaSWJ0
z9QooI+Et0MEIO7noxrXua8jMiEg+qBDKT3M7AJGiAQ8c7SzGAxgA2gNhFuAB2d7E0N05feyAdta
l98QalW8JN7OuZsIKkU6pYs6OxvHRjLg8rsaTAcpKnT0ErUu8eSA14vzgcXObthGDmsPlpyAgD4F
Ow2dB14PVMcEK3kGmZQ7vkdngNQeJDu1Mi9+ja3ybbzHvwi3QshZLZuJR/+lYg6FQn9FFACN129d
ipbMO7TrthbguaNhVFVFIElgvIm5ybqcx6TUCnDxnJcnMAFWfwpWh2g988VD+Su5033hO7qQjzII
ibTX2+p/HSnI0H5FwwA9pgsAPUAN2iaN0+tVl6n6KH5kM3VEs4hq/5L82W0tdIFgkGP8gyPx6lZj
FAmYGTrcM1UCJhRzq5WhzGu1odRD5+IejttxAFLYX2FsGdbHoTr6o3AHpkeOWPrZTzrFiGXcnTxH
7ySZZxEvaPoukeE1BWKSFHVBpIvnYTEthH/AEkttsQTLMFpTw6FzCkXl2Bve6hlb0GqSvugdfoYh
nrv4qK8HTeOkVa9LFMxSmYyZVodpE0/h6iRvQNk6NH7aAzCjOtBp+shRDrd39ipmodIUiZIlA+bx
qgusiONFqrIF59n8UOTeiuaTFj7FI+cBv3pZGTHMm7MKZrhKWic6eflHBWTCKkvsej0r+Kdc8FBb
r/19RhqjpEssLZPUaSteV8PHsCGQywLhbQbpKMa8fiYeDwLhOsPECGTUEzTaFd4IGAE6Y51FVvml
JfbyWtl9QCeuK/DJTR5I1+vVkjJLGRyB+6rzDpJRTa2OWiBMk9VRB9Na+wANR0TLrGT5dVthrlPH
zFoZ/dTVOdbXDoIAoOnENs1MZLZ0NOBC8Lh59uzbJ+1k7FuTAXdN7z8OckZZwR7+pG30vaV/LxN0
Fg9gfHjgHea1b8YskEm/YMApT9QmF500wYtP7NBwK7+/I0iKJOfqLg5S0OYJ/pI4KPf/21reh2yk
fwliLOOqi1BvS0Fqc8jOCciOwsFalDd1WpzbZ3jlaXyWwsbeqpgpcxy3MGPCyygHE7fKRq/zlblW
/lkG23acVXK6YtRJ/CgvGMSqoCK9W3zRvPln5PzrwXxmOYxxkZSmJOGCV7BJzkSoHBPHNBLeE0Qf
8us1GSIBCTmeXfat1WMM+rZVKmKwYnpaTGGxRTV/VqLGW5fW6aMVkCdFfiRrfz8W0kGepPi3ju3y
CxjFTLRILOTJXJ3YfKpETxPd31GLy/epS7XxJoo0qVRQPYiYvD0O2mNdcNqCdl9P5Z/vs8ANShQm
AHbH70+1yFKbF60/qtW/blf4UIaLEMYfWyVdA5MnXhqAHASyVPsZTuj2PtF9vqEJLEKDNGTSsIbQ
hLSfg6nu3uUlP4tJm9tr1PrTmqPKkGXc6J6jgCx/UC3MCkinsX2tM6MHHXVC8kjH6srVSo/Cl9tr
/D/e0Ms+UhuyUQY9zataJnBDgIL5w/gV26mTnJdHuXGKg+G1rylvPGz/AbsIZB4wvYvrUNIbHBzJ
7HFBdb56G+Lvs1hwjm/XFyES6gTILcFtZwQpmdZNTSesTiG6ovRFHEsrNu/7OrQEHo/ude2HauNG
FvNYzt06KEYnimhTXOwkkALtQKPtzOM9ldelww9JQOoGTiDqTCazqlZTAOuYwTX9QM+zUaPUjpNv
HJKnugdcePpGR3G0r9BR1Va+Dw4Q5x5CV245ZnL3aQGqyN8/g1nwWGFov8zV1elNUHAfBoHjHu9q
yeb7jEegGMOM2RN8f+0ie5FPUXIa49aaudOKu8ZqI4gxtv00A2cqX2HuyZcyXC0hO6JBnbNbu5Zk
I4SxuIuqh5hxVlYnk77IpLJy4Uma7/Tq52i8zFFn3b7Tu2ejSrpBVA2pWzZbommpmEczXmUjNAOS
VV68TM5tEbt36yKCZYppZrkWgXGIJwTEHfqLKDWWKL9lAHQY/jWUNFV4Fb12mLGUgDrGaEILxLow
KeGHZvq3Qnhe68eOB4uxv2EXEYwOiEk194uK1ZR95aWj5ktKx9mwXTVTDZrclHAqGnNti3LUJUGA
BvThn3HxpCyD1ZicoH3/UC4ymDtphPIQJqO4OjX5KQGGZ5lLO89PWv8sRLxk8P6WXWQxpxKm0iyX
C2ShqcVq9T+Eyr+tYfsP02bHmEORilHHMAoOJY5R0FYCA/WvGN4l8cZz6LZOBxvHEck7JOaaxuiJ
jdDlvjq0t730Cp/YkjWe1LPu05CyPwM1gLeR++uELTcB3YfWZoXRjK5e0qVvEfuIT6s3/ImcEkB6
f+gqwMQpfQCvCXfXsG7EMUpS6sKUamEmOvU42uYQBlk5OaFYOqrIgyTbf6s2shglKdO6rRcZSwMp
pie7QEE9Rvc01dGjIxPLdBFQ+rT5KQ9Ib6XBeObTee+e6eY3MGpUtHqDnBHONF5fQsEXlbtF5bxV
uyLw/ANdCQPZ142ZZqcbyHusTlcZXqkGE/5ZlbyoYPcN2UhhFpIjozyHUSU6WvsmGM+AjB7EOzV+
iOI/W3HkXIXd670RxtyERs5M1ajhpM3dU294efJy+6pxtowwYx15W5KsL6EZRPLT4afZ2CUX3HFX
0y9rYKuL09TmmCWAyQV57B1trkqO0Zm4IMvAuB7COsolubzDRt5e2v6FBjQZssUGMa5aT6daMvta
h1zxyXyYHbR3+IVNDv2vxaHJk3/dfUzfx4045kLrooCSRlOKjikO90oBqB8goxW99nR7WfvqZ8rI
06hYFMvoMHaRVEw6TizpMqsvY3chjdMVgiusop82hzHn4H/uJ4Uwrv+3RGZhU5QokwnmWzDUL7b6
Aw6Am50rFaNbszsdWhvzJRyR+xpzkcjYK00f20kXjRVX7L2oOqsuIHgcbBVVp9u7eV3X/zi1iyjm
NotGLIbTBDee9ifTSdnVGfwRUSZywJPT2wWI18nzbaEfNMFXAe1mR5lbnbdmj3k17Ohkx18kL7ZH
b3REt/NzCc0/wvfIHa3kbrb/H2nXtSU3riS/iOfQgO6Vtnx7tVovPGoZek/Qff0GenbVJXSpsDN6
vKfnVgpEIpHIjIxYDkMInPmAOrSoKXn54P9aN4/RI0Qy1WTGJ9alr0YcO2Px3FUixs3LzzHcpmxA
FwhwHl9pN0PerhrORCtPh3ICv3+6Zu5gK77Z5q81UQ/UqL+gyL/rRhF90sUVntnmdtaAdKyVl9hZ
efZL6aS1aPCugmzy4mG0UTkE1lABPoMrfkyr0ky9jsKeXnzpUD1stWe9DDX189o+xYvAbS4u6MwY
V3Yb6ajFZY+i9zzbjhwj8wKTnzWJ1NIvN0TO7Gi/VyIqSerz0caiMKj+k9FLgIHtANiJKzuNkKv5
4gV3Zoz9/azsEQF1og8ER8Gc9c24KoHcLv7143bJBOBIGuoCJphAeLBiSUBfusx4uMhL4QJB5Goz
EYw7CUzwHMmKIdn1krIDXe5Sa1tNm+tLuLgnZ2vQOUdL7LkZyhLHNf40eGCyDxPPetTCxZvD/6Bw
iph4boxzNFr0tKzlFPU2/WscYaLq8fpqWPjmw9/573MOphS92pIB7+J+KltXncm+kYGZUc39UOn7
xtJVwRtGtD3s72dORpK4pcsIg535o5U/T7hOrq/o0tEEkZKN1BOgtw/CxJ299omx4I3UzzdZeTdU
twoV8AxddgENOAUNqGL7g3agRsdO14sEuwIpbMVrw+i22f8DFZWfJYHc3sUFvRvj6wp21CZQw4tx
50dlENNlVxvKaZ5H0ca8/dAHXyAgDMQLUzE+aN6BHIKAoHJBUtHnn9KFbA118erIOEx2LjuxLSWO
VoDCBIPO0bweu7a6H6JoX5YT9IVbV26RY6lK4uRLg7R/ddYWAxw2/b6Mq9vXlacY+kNuR4+FMqH8
Eh+WePhE9corZyBrbfpVmqejKqORP6Vf5CH3W2O5hz7RqvQBNvS5WaMwVzsvLVq/VDCwXoHnWJM3
cym5SjIHo9LsAV92JAMgwGJ4jtX4eUn0L/BuH6NPYTy1IZgxHX2cfaJDrEqPDykhOympZKcdND/q
MQQiLa9kNJ2u/aJM+RORpJtkiImTZVj9og6Lo7Wmi3MRRoDFUJ2cyrTwZDW6aQ0Zw6J67toqCOiS
GuqOkWtWL9GYfk7H7DVpVFBqJietLncYCgk0mnpSPoRNs/qJOW4Sup7yiZxIR13SvVR9/UhTsERq
oPoeu5Mk5fcSmpr2/KSRxY106zDnxT4GHGGSUYIn45F0wHji5iMGphYSyxsUKYzq/FTLrR+P31fs
m4KGXtKWPQb+zU0stQ6cyzWzysnKl3oloUymZ/AP3pBo2qPScFgrY2MU9k1eGa60PA1J/s1sbls9
8WO8xlPte2mre3NBW1mSD2aWPXVpHcBtHmsr9pq23tptFQJ97GDuetPL+cZeUJJVaHSXEwNkeM2t
ZdZ39vCg6ZBobeSNCno02ncBheZbMWMdVkkBIe5KB02lTWPfRha0sVKjPynyoR/GsJ1WJ55yJzJT
x4p0r+5atyX4H9AbeSJdtY2WxAMn2K6vim0+25/b2txYc7dP6jHMbKBj5Ec7STG02nlx/DgbTWDV
y85SEqS5OWS+HrWuc4cp90g0e3VqQD15CjK6bKU8dm2lk5x1zLw4sZ1Y+aJj1MFOiTO3TWjLULq1
Wo+otpOm6q7shqBesi3YwvxcMb6YyghA5LijdbzXCGNstjdjh/+2GIJ4fpzmLDSH0tOMwdU7ycV1
6rFBV0mZfdqbuyaqUiep200JPYd+QMNW6X/ESecqvem0eX1bt/h3TtWtGTXbDucI5Ke7fCU7hNwt
UsSb1Jp9zbS8HgikvIADqsnBsqqj3dFQxm+s+beM0FDRQYnbLAeiJzGYpQEpogDbGuZDgw7QMqyH
UtHDpWmcXAbtuRS5CshGSd860njI+vrWNtbvaq5uSR6FBYldedG9HB2UfhhG/DdtaCEdsFGNTUb6
WtmNExPdUasXLa42qMmEXdvsulVypIjs0nRxlWg5YCTT7czCUyW4pXocATugtR6YOt2sCf7J43zf
1MntalteIuFQm58gMGs6Ov4v0oQ2VRQNbm2DMsHOHqKkCHvpm7JEXmW2sRtnhVPJjVdO8T6J0dC0
14d5IKe5MLc4Gs5cJe6qLo6ZmD8a2/TtsghkK36dZ91tJRsViMyPAZryc0Ix1TM+apqM4ABhsLq9
6QfNlbMsRJ8O/CvoM+oTik6vFaH7xU6cFWjzQusd26pDamk+aiv7JSpeS/I64d9v6stdYtQBSF9b
R+sM2elHim8XORbBI3rpHRBreCN5qTMFvK/YQ3UY7zCR4siZ6bVUc9C+c0pLLpxx/JGnql9myVMj
tzd06PyxzlVXU46xYblllR8bCiHyDrOoVnufzroH9nGHLlnQq2rYtl9Lgp9Nyq86rfwJpaqlHZ8N
a/T1SL/LJ7QlOuNElh+NZuyBFd+UmbGPqP082NoB+icFXBdwmCk9TYmFlhcJ9NLwoFAekLIKtPWz
nVlHMgJ20BufZdo5hkoB665vx6Y5TPLjOqE7t9IHXY+C6/nDxYwITFc2SE/BEc/TJI+zPo5KSgGe
S7+s/XZdD0p+7NYvsiHIIi5mQrpCVCwfczX84LfS5YlZspbEXL/UWuvUa+pcX8pFC6YKuB/gwx8x
0UoNppC+wZfKEY2n2Ayqsv8vCT2mJFDBNzFl8Fb4OUvn4lopS22eUUokr1H21Gpfry/hIrwIk0e/
DHD54oJpf8OYsQZGdEJ8VK5CYCk387OE53l0Y+8GN77RtqUn7yv3v7zMz42z1OxsdY2dSOmCG8aT
82XTrok727pbKpqgWPqxrAPqQ2AYZdsATzQ6VFxZp4wKzIxlYLqQNuou3QC4/pi8mi4rA2PkKCT3
67+FI3AG2SE4W5jRxXHV4l/k1fMXNYqdpvlUW4/Xt+5D3srZ4B79rVFQOcIR82DM7bX7iGkWitCR
H04rZ4Qr3xgRpknr1AbosdUcxRof655uOgPKTWaykbJZ8Lj4UA373RxPazCDcVoxS43RaN2AoJVA
VnW+WWrBE1Pw5Xj9PoVkeVcZGAhL5yeJ7DMD2G6BiY/nilsJ97CMy1HptDmDZA0m2IeH1LfmsHnO
nglYp5zqXnYkb0OfyX0vO/Wr6NUpWiD36oQqjyrhJQPFCmWj2blvUMNJ4IbXHfBjyYtbIxc7gGOr
rX4BfUda/xyXcETKW4RtdIyiwp36kNafbJHCnshBuIihY65n0jUMzevqwV4PcQGsSne32qLOx0ek
Hrc2LmQA+jy10KYFT1JIdtDYDsE5if5RHkK+PrBDCJU7IB3YqEKovmjvuNABppIaPCxQ9GrrCOAR
y7MtTBTHUnh98z7cXdz6uOhBm4bSGGqe3pQcM5M68SgiqfuI5uRMcLFDX6xuBu7mHz1rNhcd3UYb
iB/6cSB6wwtWw5d4yzLHcghOtLFuJf0ulv4tdvL3pfDFT52WS7NQuJ3ZHqd5V8dfc+vl+oYIIq3F
B4xcS3pjgW7wCICtFk6Yt4ssa4MXhRtpqqCIJ3AyiwsQbQe6YGLAuyk9DPR7pPpNdH99PaLoYHHR
Iepj0+hyRAc1np1cMf1pLPCGC4oFz0/bdhf7RY12melftytyBS5CqHRs0l6DOEM3B6mNavXD9d8X
ubXFRYY6GccSRP7/qL826NiPu3YLynt/ckT5ETuEv1WMOLfjYkFPq4asHaQT9WzxFf3QLnjS6qPD
hLmhKyG4fEVfjgsJcmsmQJJgRC3KHyr0MGTv+pcTxG5+7Bctk3LtKD6cbO7V7sY0dmriy4kuupaY
8175ajwEmSayplQY5gdcrT6B9wTshFGQhuuO0S82Yfnv58t/yy55RPISj2kjM0k3DHqayWNWiwRH
BB/O5kLDIhnRGiX4cElxn1thn5/68mDMQliIyA4XFfSJ6HXeYW4awFOnIprbmOpns9Y/gVzXSw1o
Ww66q67xFjiwsEatpGpqd+zAeZuortxRTMZEgjxK4JM2+/tZIo25u86QKDRR24nsaSz5KxUNTIpM
cAHDyvDStyP0HlOg4myzcYgQufixP//7Qba5mJF0SwQdIMRbRsUT76tA8mnmdH6/NTY52CTj1+tH
7Q1oeu0McJGjHpo8USsMKxUHUGZ6WeJEW/OecS7kkOIujxA8eSPqIHsFuqSpF90v+8jtSycX/Eve
yCuu/Uu4qGLPK4p1DZyXHBkrswa5Z0wdMVxE8lMOND9/QP4LzkND0Fi/MCv4+7Hk0o+amkuONxLj
IWJsbODV0A9FMOznnemWbn80XmxAu4Bt2aivZLM4pHTAJlo//91rw+DpREt0ZjtisftCnVHklTE7
X3wtO+n79S0XfOgPRHfSSLNKVrHe+Wb8PGzLHYo7rvRku7WLCYndAHXfPAA6XoRgEKTK0OX7/Yxq
4HMoKWE7HE6fDHfdjFYAAQ5QwsoH9s6xD8lx2gwvYtn3j5CG384VuPd+N12PC8RvVZhWbqptuqke
9NjRMJKenDBKs4t85VY8DSVIADBP87vRuE4koLtglHGpozLjxrsoMEFjCaY3QZb+sRPGLZALTno+
U0VBZdEbgsmfD7kfbef7wrExbhrfiIDe7Mf+fFTRofp9YSlqaXWSwZimHKb8tgLtQy5IpAVZoSFz
gakH6pYOzEszitq7rQWRfdcki5sbNyq97ehjbO0oqumCw3E9JzBkLgoZwxiNIDvFd/zMxq3SXQLE
Y+NTUDKPd4n/rwFS3LZxsWduVrNRFKxyguyZdrLW/w/hJPuRK9v19qnP7kZbrpMmVkA606O27OhB
EQCSvy2P0M3CcGABengjqG/6135zJ4m+J2vCX7PNNem1dB4hlorvyQb9m5sa0g8G5nSHk3hST+CV
b0fkbJljM+WJXsFUaj4TjR4ROl21FhVsRCeNr7QmSBtR3ceWjRCuy/113yFrpB4JQNh9EtUHmZdf
+3xcCOloOtttB2NV+VRT4sh66rTF0QQ8tZ2d675/Pb8x3mLo2ffL5tVuB5YKrDm9TfUsmIZSdKoF
x+uNPeTMhgx23b6OYSPbLp8IZhrzyUlr4MoUtwARmPk4iDizhPvFBZIIzEVSjREYAKftzwYmYSW/
2lQ/2X5NGzFkmsW+azvGBZBiLtamYyvUHRnTNsBX/lhuqemPgM7p7hCifv2sPRqicUr2s9fMcoEk
k+RarkuYTcwtKgGppHt2vhmSH0aE/r2gKiDwyrea5tkujpmkJV3KjIE4Ho1ry0Ijy0Z76CkHWu+v
vFLlAkjTd6WtSzjV1CxfyjFxU7MQlP0Fjv8GTTxbzrIs0NljCSBVje0oZdt2LgRxUOAVb2j0MxOT
nGljzzgB0r5BLQUjc22B8QRQbFb/uhP0+5Xylu6emaJaQ6FxC1N4Zcbx4FiKkIGcJWpXnI2fXmvr
rNApO1K4UIBdBlXbLg1H8AOga/okejW/7fA1a+zbni1oHZNCiQmsoR1/snbTMfKUe7TA/XWjZADp
K26yn4+xl4QFGF4lbxYRaos2j4sgkq7VOs3hgpW1OGtZuXJaOHV8W6giDmrBFaZywUOTu14deiyV
DkGeQBw2PhXozl8/UaLlcKGiSKoKVB5YjknDupv8tngkka/bovtElP/ygCljQFbXszRxDLJbGpZh
BLqzGgVxyRMOzF++WCybSU6ChoSfxDKlZBp7CRy26pf4U7NtgiTQ75XT4Me3GAQLhJQrl3fq3R63
U0Tv+7IGPZnXfE4An/hmuG1o3wMV+oiB4lD5yQRllZfrG/eHq+zdKLdzS9agWcQUcJiANSN1GF/l
LUs9GCuHSFbyDxn4/1lD2/r3c9fppTz0cw/1WoCj0sZR17uOHCv5qC+vsXpvIrbMyr+n/GOP8Xej
XLjvsnzJEkyLeZhlDjHBv52F0vOXw/27Ce4ZWmfDAEE6mOiM+2T+sg7/Fk/wFoDff5+56lm8ijPL
UvoZvMZx8ZDFyG/GH9f9QLQA9vczA7OyDkvEZIqGJVii+1pI/3L9MGGU9XcD2byQPDFmdnDjzVw5
qW/7cQ02bcb/Yn+3X4TH9/KN8v7NuBjPhHEH2UQBe5qWxzGxgxLcYEWkuvHYHzFS/LWbINJs4OUC
uvdZBnFLL7pn/lAjeP83cGG+yO3aADc7qDO38SYF0wbGR0GDvd4ZTv4dOO8wO0J66O+2kgsjSExR
Gl1BUJbWt9MS9sb99d9nEeHj3fm+Ji5iKHWaq5jvZfl2vGGk3uC98rOdaHDvD3XLX3b4J6aadBYF
uRfqKw/2DZPdjbwF/HEbJkoyhs1RpAUmCIUgD/rdRS0b/PntBL2OCeM37EmbeIvmEG8JWEEnFmWh
wgVyQQODDOjyyhXjMGY09707D07uFhBRtXfAXW30x+sbJzTIRZFokcAkmiCKLFBpPbSnfMeU3Bgb
SwBIFKSF/lsp4n0LuagSV82Sg3YTuLWydgxaYSTAJaboCrv8Tnm3woWWpAVaEjhZPDJRiIPmH56A
BtrlxrYM59JpfPOu3Q7u0DrWvSWaPf/Ik/Z7ZOZfn5mx5maSomXOKr0A97zYfhmmYeZZXnQ7gw8E
qk2Zb9/K+1xxa1GAEYTtt7rsWdieFAhDN+vCFAAPNL0dAOMT+Axzwiun/a0Ae2YhiSMM96m42bIt
m53Kgc9a7wpHCoFXD5TtdWuXH4HvO8mFFgwQgCuwQ2hZiB5ICZgemsxXisZTbeOu1dWf1839AZv1
yx7/6LRJkcqDZBMvSZ3mW7UlPhtG7jUn+Tr7oPLzxLAzUQrEPz4VyHvZWoYmKhO3UA5vPFNb+dCF
puBjXk8nNf4JWlvdmJYqgDgSWBFksEqUkzOkArCZwAH5R2iqgpY165DQKX0aGqPySa3bp+u7xDb9
igfyj087HbJqlBAm5Z0WsJRfCQHk2P3t5+KiiGmMObp9I7p9Q+e2FLMDVRLKsRleX40oCKtcWgJ+
rBECFcjySZjdIiEJou+tFz2wgfvuGLn5s8Ce4ACrXAoCKC8towbXKNPLY0iY+G7YYBSeSQMJq/h/
eJ+9nygu+aBjPRZEQ12Y9SfiPYaPMfTeHowAkt2Cwp/Iv7lgYa26pOmsuZcrN6b1mFXPpiEYzxFt
Fv/crLMsVZsay2FXNHHRAvHUl2+YQwmBPD+JlBQvv6J/fTyNS0AUOioYF8WKpCoNpyr2AORzFjPx
yUwEbij4eBqXe0xqVWDOEl5hyBurf9Fnb6KfrnueIDTwYGtqNOZczfh2RoYZESOQG5Friyywv5/d
Tb3dmvG4sibEjvol4BarM2+M73hdghLR2qc3Ipf7Q5/zfYe4IEH1ZTWkCRZ1SIM3t7kvnVgjtw+i
Q+EobueUEKJcNWcRbJdopVzQ6IyS6imB3WkI7Oq2z++u75XI87ggMScrGIhk/L66NGiR63gnyQ9l
QjdlJbnXTYmWwkUITckiKLHA8ywSQ3N39fs2+bubT+Mig6RGKO2x5tS41J+Xqv9E4sVvKyq4+0TB
jmd1aCcpWZUBdiR9083P2TR7pfowrjd2dmsvN9l6p6HSFoukawVnlyd6IEYaDaoJRHmOxC+Llic5
K/yslQUbJfAJwoUIWU9aiL9gdY1e+bmsAGmDYbmuyb6qUyvC/4iMcU8TvZ+bpGGfciiCDGNhVXdE
Ud6X8k/XvU/0yCNczBjqcrYnG+5HoOKOOcRjegQk4/CPaAxO7nVzgtyFJ9k2QZfXlDq2ioR6oG3S
EHU8yP6K3sqCM0XY1z0LhHLWA9omsTs+zV1tkfZpJuLDEDkdFyESu5CkNcMGyWXuNcqEMq/lxj0R
HF3RSrjoAGHBRbMmXIENOCGi71HzHyvIv0I4P6YutVVv2wkWojBJGIah1E7S0+yj7BqK9kXkbfzA
OnBqc2Owo9p5SrBC9CYJMOl3xyAU0X27+Stn44fXl6q2pTZ6c+0YlHw5nI0EYmcTeILOxYWOzazn
FB9QBW8cgGVbbXq1i1EAoRI4Ak/IXQMMB44yLCai0OpqIwyZqYLv9Qfw0C9X0LlYQOOpXNMFK2Ft
98rLAsmVb4dXY/u/kJqjcrtsYmQXIsi4KK/UuTxCWjp9XlOsbgnbn29sXy/dZtXf8so0QHtVtFQW
P688onQuQuhrbpsduxKzLebzKOoTEugSDQdcVH6eOJNDBZHvsuuDDEImoJCxQSz7e0wyY7moRxNL
1ME2rLr4vAAA6j7T6sZIscBbLvrkmTFueaQZiJznqFJUfetM7UlZX9T06/XjdblacGaEC4FLX9jF
3ACIP91FxwH9oNYtQ+txANhl8fRPYqqjy+nmmUU+GuYTVHct4PLLn9RfD/UdhpGJs0BXg0goTJZb
zbV/gK0iq11RZUm4f1wSNfRR2STjm4IjI5NioavbNxAbQEP2KML0XB5Zel8pP3xlNF1H+wXw3+Iw
+cgNQUWHl6ovvww7xsNNkFzP9284t+OgBCKY5OUq3pl57uUVx4ATaTmOBwn7r2BuC7u9dTDvjUcG
sVC9POjugFN1681yJ8SvsJ7Xh6N5ZpuLp30SdXNsY5MxkQ5ifMalCg4FiFb+J4jdmSEux2p1e9Ci
ogSiXwpGCNgvnzE6Ljj27AxcWwwXUqcaFDBSDxtF8jRihsigbmtuF80Xig9djqFny+ECTN6vI20b
nHmGa2aFlKxHNXuGfmQeFMDEiCopLIZcWxoXY7Q+qhCzGwx3ANGf1D7V7pMWtXOUK68HmotJ49nC
uDhjpFaflRHOghrGG31jwR3sXScUsrl4w56Z4YILjbQ2reME9UFiYPycbJSiEl07zHevfTMuiEzt
SpSuRneZ1U8g0ujloKUIgJHdkGfMxzxe/3CimMWPYhl5bCVTg3YbdsdffIzOQQ9zRdz4/9w5l9OH
9w/ID2Zp2VD0BsNwsKdEBTWE3AUI50WXAe5k6HJpm4TJE/p7vS8qVopuBn5iq1SiqMoZplR5oP4I
fK52wxAKsW+ejBv9WKaA6RZ+4v9lDOGHt2ylNpaZAcqhFGIA3jHQQzSJHoPCfeSiiKTQco1nWJmD
/MRugnmj3Y9ui4mFGPI6171GkDvw8oaaWavVyjCeVhk7M7QXaqo4bdYKIuMFFTPAEM7chYsfmVX3
SsNGkFjh3wzSewBKMBGhg17Qj7/Hb2LWyo2oWys45RYXTHRdSqSigNURj472oRA+qAVh0eLCSFPW
sb2kMKA/MOn5NjTvpVO37wNlR9DKxNTTE40dRVR7EUQWfqCrKe3S6k1m1mG4FcWJ/TyMt7PPFD1F
ajKX+/jve8ePdRWVNTZjDGtzoAXszdiBJdfyQN/j/mNRuVVXgcOwD3cldvKjXZ3cTK29wqbcnEqI
R8bjXQp55mp+lLrPKRi9/uoY8INetS5PLZg8AcAfduArcBrbzedv122IDrbNpSC6AeU0g33HEd8R
WM+gy9wGHf3JqxAu09oT2GN527VvyAWSJYpVMrEa1rKTXSY3zdAX0jHZ4K1/f92W4BzwRPWVbczL
wGD3a1I4y3hUy4OdQj9KEcmxCk70h3muvgQLEFsTqXxKH81UsEmX0w/dgiAIlFpA6IdvelZMytK+
iLq330f60aOBw+R5xXC3y2H33Qy3NbHS9M2oLzhS8f2Ieyx57CsBCPfyLQkSFrD2a3iHGlz6URmA
3yhZzprz+X2+T33o9cmYswqbPROJA6mfN22W53ZwiJCg4OL63m3zL5qsV8YF3VFk23j/givZpZBH
Ollek7jlVke0t0zHWoAwve6Gl4/YmV3uKUNzqTAspjhMwvHAxOkkf7pddywrjj3hhN3FMHxmjf39
zFmUTu2iBQRMb0l44lIQJuK9dmAFLskTineIrHGuOVRNIk0y3qT/gBVxnP0SpJn/a03Q/Lt4zs6W
xjnoUGCGfFpwoKXysWnCdRaBZkUGmAedfbveTvWpIvB9kn9b803/nzB9ZwvgEo6xI3MVFxPOFsjH
Sme1BR9I5OFcamFq+ZyBmQA1JWvTqE+JsiGzwITQm7nsQk/ThBo51sAabv2pCsBbFZphjKkHeysa
eb8Y+YihEAihE03RuAXl+RIp0QBn1ru7MganmHyr0kdwymFObLa/t+rT9bN68co4s8ctTpuSPlot
CGtb2bBLI3TbDISFYsRAmiQokF32tfelcZGwbEmu6zOibQkmN5IfdFsU8C57wy8LfDNMTi2rlwdY
GOLK6ext3pLdmgyC8HZ5i8B0THTTUnQeRio1szn1q8zQE+xyYvKXJBDLX15ezLsZ7uhYsZZEqYR3
a6Qa3tglJ3OgPslXwWpEZjiHq2VSjxBDBz5OT9wu+yxnTw0RPjxYVPyQBJH3xXBuZi1Fm9jsEb6E
1MdLNcgkd73vvfR758p72wPo+rpfi5bFOdvY21IDUjHoQg/UNevKTarhm5JWr9fNXK4AvS+MR4hW
ualVVAfZQnIwwmjH3gAKhjjAcgQ441GshyhYFw8QLeJWq4cOJBXycN9jZmR6LqJP19ckMsHfp82c
VEiLINWcgeSnezIljIlaAiOX484vh3j7rmcXzzSNGkhYUMiuzG+z+kSjwaniBNSdm79bDH+DmvJs
UA3fK8u/gP0w1r+porEx0fdifz9bSrGaRTWUyAhm6YtmHO3sLo+f/m4VXCywzbzuywRJZJ1vdaI5
mv2AGOT+nREuEujJkNY12Ii9ct1qyUvdHoU6yW9YvCtxgIdyyt1sy40GIB3LSJOXyls3yNtQZY/D
2tU2uBE6AMMmL3bXYz64ktfurdgRwaxFO8YFh6YmUiZnoLxQMYihDV5XSIdkHQTNGoEVHtlp5m1S
JBT3BAhuO+NmiJ5lXTCTwbbkyufkgZxEWgsIKOD2lrOH2cgcqTTcWQWdcPFJzQUvmbeXyjVjXFxo
yAwR+SpFzyfvwrQBF08Bbs5EVm61lW6aloTWlJyqJHle5sYFn2qYm2br5G0JVuNJ97oG8wdKtmsw
UKn37U+IWSXOqK2+2iyuSZFRrVkYW+DWzbsWShDz+JjSYTvEUgCitbuo0r/qmh0qs4m+eZG7WRs5
fay6SWSv0EMCHt/SApvah8qIPLpq+3iYfqRTFxR5vW3two2adqdRZRc10UbGGEhH5ENOSaAW6dZs
wLKtKp42F1tqp0+qTDFjmBvfS2XxUto/9qC7RHhST12TPmvRa60qvh2BA3jUwwqQfSBhBlE+84fH
468oyUNbyZDJVVdlrHY9eu39cKPsyXbdGR5IPPwlAHEf6qtZSGzvr0IBj3ctSIo6YQuAqLXcjFNg
NXdkEEAnL9ez3m9OftqSqno+0BmhoPdrfw3IJ21DXppN77WHEdSUbCZH0QUh7nL/9MwoF0hJNReT
AuzrWwH0/9TETRct4TpIg72oVC245Xjgq9YrmK/okFzF1a1mbTCx7ZD2qEv3f7ddXHYFDFgNUW6M
GZHmvsnvDDt3qFAU7jLU7OzbcVFznJO8IAOaXSzvLXfWVr+znNht3BQUJ3+1IB7z2hdGVNUdhjbS
6DTSn0sUlqLpaEF05oGuqZFTc0gj4mVobS2vinUoSsG2XC63v38xHuGqmykS3+Kt/jJ61W3h5UCh
vjbP1m3uUq86gQ16cO2XYhK5ueCJwtfPFqlXl6o1iQedQFd1+xDsR3uGLUkPYGkGt6jDmMC6DGJM
dCMLli24lDQu5eqgNTAUBpjKRw0z9ORkWU+ZtTp9/nW0OufvHIXt8lnu1bUJAngGtrserHo2Le/N
avUlUoV/Z4YLG93SKIueIg5XrVfJYR85cyp4HYv8kcu+SF80UgbRRY+kcdDQGXRJNJyMThDZBRFJ
40KFUc5VH1vIhw1QUhhg+s8H3SH1pq5FKDe2zVfSBR4BW7aKloNlUfWUEtKbZhvKltDPBc9K/sEP
2SyajuOKmVdvQW83BlO4R0DsZQTFDlHpuyrIgUT3B497lRUC8cAGgYkczZvktnfQ3Q006FCcWk//
STb0Vft+3fUEG8ZDYFdTb1aqYLirkTA9upuX3Km0HW1EJ+kPZa5fuQZh3/rsKMWTtqIWjpds7/eF
YwbKvnTTCRFj8hhetBGJD4kWxoUJKdOsbCI4U6nyMgNjqcqGM0L+WxfBwC4De97DMI+AJZY2LbKJ
i2sIrHA+VOD5bjGeh7L0fbcxcYmpTpk4QwjOfIy3iwYQhR+WCx5qNTZmD9owOCkKOC7E7nf2aXTl
AOiKZ1HG8ZbyXzl2hIsjdExQzoEgmaehFwpdUsyQxnv2who2pkuDyeuw3GUjOwtIO9NAVL8UBH/C
xRdgmIxBgR4XGEGomyY/Z/opjY4apBdEY1+CgMmDaKdIrcqJ4ChOJL5TMOfvxOrgZQoVnXlBkOEB
tLJZGWMdIbJ0SMIXv0dP0pHQpi8d+nn0NT+5a8bt9UMv8hkeRwulRnOFkAIWh0Y9AXJxBnCbAFDx
NpQrsHYxUkPaWZV18JuCaeL3k7+utIzBSQD1uerzAlyf/uX6akS/z510U8lWiHUjhFErcgej2dap
SDf+ojOcLYHLA8ZuXuupwgwgJKWH+TBHzzOtBbnGRy0/Nmd7ZoQ7yNFia23fIJsvtoz2rtoyxBcY
95QNxsK/51s2P9e4VTiGuRff0A3uCO/6lxQtkzvcaysBQ6uBDrQy8pdJt3uvHPSwBq1B+F8MGdAK
AGeKBTm1313CGhcrqjIcrnR8Ktt9AUW9UtgaZbHgQ6iCStv/GVF/N4LyrK6V0FgFxzijxiQ7cN84
0n0EksrGVz+zQCV5/as4JL+9u65Z5jy+zGhBrRIlThorn3VpPcaVvB80K7A184uiNAcFYkZD3Gwa
OXkeQVzp9JH63cC4gZRhAC9Tt8lk+3j6+zJEfCZq3q85+QkJF1dtc09th53arGijyP6qUW+t+3+t
Qvbmiu+fjjtSukmGvE7weE6rU2ZvkhR6OOT5ug9cPrbvNrgzpamr2uc2wfAczR3ZrjdKNQTXTVyO
c2cuwB2prp+SWWKCB/rD5I/bFeyo8325ZfPq0UmUCFw+Pe8L4k4PnUvIpzcETz7lW53u5eWTIrqU
LvcDzhbE3X+FpRbWVL1NCk9fQdb3P6R9x5LcOrDsFzGCnsSWrpvdPT1G46QNQxrp0HsLfv1Nju7T
UBAP8a7ORhtFdA3AQqFQlZUJYsAFu7C0C5ElOjzy0c2H3src8v+rpC1rKzMwKOoZU/9qxm96clVr
zTLqSzTc9+FNOFNOEFw+yM7JYS9DghFlOhkgacljn45PYVY4Sv+kJjzYDM8OE4DKEHOvMrQDHVqX
dj6WEIa14qiyTbAf/jcfZIdJwrhvhmzGI6K3If8EidYalLHBZQFAi0defsZbFxN5xr6gg1aC4CNN
T0pxk3cQcctPkNfhrIrj6+xcSZVnUgalJbzzwldRG+4C43si81IjnhEmQsS11Em5CmeIK8jWJE6t
+SGXlo0ThtixEV2aGshLoVhPptSOavJZU8sHjgvwFsJEhlLuo34E/5aj34vPS7IVgbyjOReNBeKO
R9mKnalzeIh/3sKYUFFFnRFKBc7uUN234qs2cFbFiQ0aExuUSUNnigCFA8nhy6J0rBxaP/f+qsP2
EYL0ZbZgFYKoKkeZWCP1Qsncz0HrPVXqFUB/jkNzVqMzAaHVJHEeF3qrpfpYeN1x9BaCMJ7ACscT
dCYnkYxuUuMOntBKJ6Ld0ugh5VW+OWmPzoQAQ057eSCYT8jnCpJk5IsR9XdmObq6CgfviSsqLe9Z
tl28XX0lJmEA0G0sBLNEPLVnrwXtDtCjh94vb/n0Isth2bki2Kmr1pT7oFykY/TgWgw/KsMTqpcc
A+khT+qA97GY7MGgSaJkDYJpEV4hVgOVyWOXcpWtF8/aWw8THGgpBvlQyer/9gxSvN9F/ye4ngfy
fa8I79liYkIqmnJYCgsHGoYVbka8MdQDCJvBiTd9+5Zc8utSPSjOkZfaVuija+HM/8BXffIs+Ikb
O5ndeP8tNrIAxkjoqZxqON/LU1SwxkNRWEBkqtbn2S4dFG6gtOzu2+RERha3qKRj0pkhLi9SVG5j
6hDS/CuQw8d5YDWwqiGeAy1ZHoyjdqto9YMW0tsi5k2f8FbChJNwzoTWXPL0rj0qih/FHMra7YLk
ah1MMAlAmCAUAHlCQWDwCn9hRyoPwoPuk5v+sbgPHc3Z/zacM2cwgQSKgugL6mgNZsnnQgvdLL1O
VOA4wHbnZLWs5a9YXSoiVYxGj1HXl3rdLoh0WhREDcV4hXT0RdTBUpZ1wmsEMsUknLw5n74AyAiG
YBH0xHF6oXF0Bzqu439bOhNuzIQK8SwtmJX0KWy/iNqPMeY09Hm7y8SafqJVWQFH7MyZp0OyQe5O
5Zxa++uQ3hkGdsKMwYSZvIQoqkqxvSqVjpEYgScCYy7ZdJ3a2jGL8T7Xkh9hMzlZmnsgNjsKQn6A
XpZVjYFdKdMrmbW7VC7dqDdORC5cURfuAjV4arX8ZpQGWxjTHigE/X42iZ3roydL0AooJicNG0tq
BquQ5ruU+tTA/QPVUxUFS5nmaBJhTBe5VpaUVlLcJ+joj9lkKepg9ZNoJXiBQ+nSK9TpWtPSatC/
y2npkiREpQI84gurozAd1DK2RXhMQvvnYa58ufjHhP7bDHFjHWW70rwZwsxtJfzy+KOaZmvIsxcZ
j5ix01wJ2tI0lzGTLNuD/KUPo2MB25KeH8sOg4Ri70Zdexij3Kub+CrXwksdNtCqxWgZst8ilJzZ
UK1YlL0+bF+bFHUhqHyKlU8wRy6AmtYshaNRGn4eAR4hHfM8uHYj+USKpLfkxrSy2nxJjdIxSHaa
qXitqxYYNumZ0vZTUUReSWJbuwNDtZy5EBG/7TH/F06FqxVybNGk8cvcwGhUi0oFHp6teWxjTFwb
NSBponHpTOEIkXR3gDY2NXK/L/qLZMa9SwwoKYtUPGsjKHTrDAjXaLihEj51RC5ZPFqz3n+dqm48
7DvkdtFa1w1dVVVDgeTm78c9CWqRDBOqxrMEDXC7AgtaeQgPxvVtwEUDJefvgx3cml5hh45sFbb2
ef8P2B6+Xf0BzLlTqV6bmfFeowcjmgPJQNc8GB5CKebpBIyxgaDD//mE56ZmS4j+4zDit0VRlSXJ
YKFwRW8ISyQEuIvajQKMsWzTa+JB+U48UczwpVya32U79ywyMXxAPzNoc+TSlfl1JsdWQ1KIw2di
MnJ/XzfD2WppTBgHc5+gkQwJWiJ29ij5Y5zYQswr0G9OL6+sMN7T9kGSmRQfL7k0Ph465/kAWTeA
/3mfirdvjJeACmJW1Rh3n041t8ju81T2RMwYJN/2t42XNTAvtznTW0WmOg41AT1sjNnDgjfZtfll
Pi5Ydky1ido5xJQQ3gNTe1MJ9JZm5cVMDO5ds2Q4f/jayhDzbpMVqmVtjArfktFK79Ow8U3l1niJ
Fgcee9k7MGTP2vLXrPKGNGvbZoTcLSj8o1NeDqeY6k4eBp7ZyG5EwwvVUy+HtFvWadcqqDxJiJ7H
NnPrkrwKenZnjv2nPu8O0zj4hVpAcRy5Wxk782RAxbz3FaW0ijqunIgQEA4mN73SXfsApBIRhKb3
3WBxJ2YxqqqZmmYSoqNLybysOzrHs94OQGFFOSatynOct7dzEh+CcLbKSHf3zW31SX+zx3yqsM+b
tstHtA7fBx26TzXkfaAcdQpAmqGAwRT0gDaE553pKXniFWc3fF7FHAIhKjEgUMc+M+ZGD5AqaxKS
q0s5HdqWc8dslZrXBthHhawMcdbFVHp/xyxqpuTBAKmD7JWeccfLkrnWmL1MaCFpYftubelttIfQ
FewR7dfQls+8osWmo3zsncF4fTWNYi5oAyatJqdQvg7t1dAPFYbAwU/o7zsJzxTz3ph7FdjwGY2h
JvnaFZmdy3Yt3pf0LMqcVJi7hcwtFeBKKmgMd1QP2d1CRJ/a5KtyWPrm9FgJ1v7Ctiokv/kHc1eZ
szjksoRNNGRbP5FzaQt2RkFSCRFSj/fC3Rrc/80ac2elXRWPXQHAaevqp9zt/BijgcMxja1FxIjC
TZIT2gVnwaE8VOlG6P/N9PKJVzES4yS1qaNsB/mp0SZ6d6yN1B+k8P8OaPrNDPPGqNteq7u5k5wm
+ioY9waUBSG5y/lq+vIrf8TIleszV6WojabZQCPMAXmbJ6mljXL+oxGaF2UWAkvIqk9lmn4vlPBb
2pUnaL7i7qZHUIS4GhD1Flr7LsaGwM9eumGGryHI3hzHz3Oh3ErC1Ft6hXnNUhnBXFo1+kFIw3PT
tLdyq0PVfGk2k+FmHqP7Ymg/tVV3jIT0rsxKTyuGa5zFTyoVgEUeUrsqk0vV04OcN6cyHy7mRF2l
DV2lDp1+1G11pq6ayNeoHQtbj9pDbMT3bS1/15T4rYs6zEdo5dOUyCe1AGN7MR7Bnwn6sFk8K2H9
ZcIAnFZJT+KsPAfx/HmWjMGNi4ZzR/BOCZs3tGSOhykQJIfoz7lueJM4HiRxcjsj8dFxeM1nYs1q
fyNm6ORVPD5AjuuydBfzkBimOpRII6bbAE7btpbYvHACwRItd1yK5bUIVKBPuwCB4Ke+nWTNRwEX
xZKK0yOv0c6LciybRZ4NytAFOaZtssGb5giZuGgpXXwQ4uRRx6gPnqvGqdfnWzNsH1Q1uCuk7nF/
ybxtZSKt2vWD0RcpSIaqcxacu+o68LCwnOudZbgYpLkvxxmbqingSqASdFS57wBOLDCZmDr3dT6F
Ge5c9aC2lvJJPRle4gSY7rbim+IcxuCCWEC3okX8gfOC3HgarKMdy3FRhgPYp03kar0GHdFkcrVI
P4fIYkZpPO5/Lc4VzLJdtFUymHWUQG9Xja2+/kEArp0hx9V8DqW/aPf+tiwmvLZGVAtjg96oaPZO
Vs/3hTl6WtO/9B2Pf4t3JbIEFxqWNPYT7vvOAW/zcfaXScER0OXYjv3ZbezgrbPFI/H/hmdsvUqW
5qJVwnk0QNfqKBohVj0CMR1a4Sy+1kHkiNl4o8TyAyZe7LAuPZBLVdYs5JxKLucMstwXohQY8vzu
QIZ+jIbJJep8nTWTk79x/JRlv9DrOqwSoUH8Jp01N8AORa6sH3KJRzvKC2ysdPE4Cz0xEljK/IVR
LPicvEzQ0lqA53Ju8SjMFkfcCdos9UWqSKiidTh/6Jf46ULY5ifI23gCSbyvxISYoElaFMewqMg8
Ke1d3B5E8Wn/ePNMMOmZijm8WSQNijNJYbWyZ0Sp0wU8qhWeHzDZWW7GmgnMN8TOBQ3R46IbqdOD
gSKOefINPEtMCKFTHtMQqa6TFJWlFz8icEePjyIwVfv7th/9UU37Pa01iiRu+rSXHLPPrLmAJGLe
2TR4TKWTKX8b0B7ct8eJV7LIPPGMwWz1IoOgT+QDuoYW3QIHNP3ySbCjCIzcCggCFuR0f0wld9/2
/m0qs5LDGRLrJpdryamUSyZ/LToOYpO7NuaZR/skw+B8LGOs2bzXvOZ20UqK7+XPMXROwamXoxIQ
Q6uFnkveXNi+v8isvHA2BmllCigEKKFwnPXuU9hTq22Jm0n5babI50gQnucYDIVme2jVHNCMwsoG
+ZpqxQJRs2jApS7dTwmBk/3dt/q6lOMpx2lp3WIANn4+Elu+BRekrZ/5GGre12WCjFLXykRbBJkG
8K2SXuWcp/vDs8DEmBE1Z7OYCV5N5GkcX8z6sO+fW23J1Y0qs3rDSTAV+dRhCZ2jH1BEstDjSW3o
cd8v9WwTIFneJb6fFckiE2YyBUOaJuB3KIBc2qq3tHZwmvAmF2fbUHjwyy0FlfX62LF/U4qrttN1
HEDUDilm7RLtWYmJTSQDQupAiF+k8s3QOSGHczTeH2erl3tPUeaJOuQpXXvSS7sWvuf005i+7n88
jnO8X+wrK0FIlUqqkIflQG5o9ykpOMvgeQfb8UA3Hy+51lguazGD4mXiZZ0l+s05+sdAyIxOQWvF
gbO/rO17FdPxIlFVwLgZn1dR3aSZaCJch9fGDFHxfY0TwlvadqT4sMLcq/pEIH4ttBJ6Eb0bH+OT
+bhQ0Gk2tIq42lbvoKc/s54Pa4zTNw3gpgpeU44SQ/4XPT1CqTVI8nEMBosY6AhqxVns6qMeKbol
T8mhkhS7id66tvb7wbRmqt70RHTwM5+DRqVWqOGLiELgxs3X3ARh5iTf9Zlsp/L0GXGYpIndd5oN
pkJhtBLQLs5hc0u6Fs9Ugl6Z0d7oydeogE4k/TE06ecsnNywwpMItfe2M3Er9+2h6AoHtOS2EU0O
UYRHLZPucxRKInl6zIXU0YystfKuQWU+udby4Ajp9Bh2kk1CciDGX6DqcZh/7SI7RaYnWQJYaSU5
YBRHXSb3FEn0dcH0/pMDsph6JVKDOZ5iVGml0wCJp7KwyiHiOeBGN/G3xSwOujq9oyKWVB5QdlM+
0dNCLh/4qj8qIHhcGNSyG/J9f1X/kud/7B6TKhh9o6rI79A0fZbASxjeo9alWbkPfTc7vtX/onH1
2/qW6LVaHx2KKplCxMBGuhu6O5k8ZTxukq3R9N9sMNe9rEckDhQsafDar2heeuJoVUf5tjlKp2VZ
xQ2677wLbPsF87GPzK0vR0mXaxmuTMz820GT2zVQjsqxy51qvAGLQT8+7385TkBkJ8VMjJzKAhjZ
8RS80dNvYX/qA04yt32VfKyJiYaN0htDKHQgF0JJFLN+vqTEx/1VLD+xEwLZMbAqV4OymCfJkbTC
nnX9TgekOkrT50FAz6DpT2MZcZ7qHJMsBn5UhBIgR2TfArD2fXChGbDpBrXM4hVvd7nw91f4LzXX
X7vIDoMVfQ2wWoWXzVKQRG3Cik/VcSEip0du32p5tOxsJwuGN6DjMlAKW2plL6IACz0szcAwmoMy
nxd4Oe7BCiyouZGHfY3rC/CjU52j0QKSu/3N2zZhmrqO1IsQNnMfikABKSPwvKGpngM6Pk6RxHHy
7azswwRzcIdQxwVpoMOdyqjcoC0WAX1gZGdTmOz9xWyf2A9LTAqjpUZBRgPHKZIvpnQWxEMWcY7T
v2S2HzYW51/FVy0L+3ZayjbiKTjVQI13lnTSveqgc/pDvG1jchdtDANqaiPujSrxhV48GKh3GOrQ
W5FW/cdVsfm6JhTgMyng1okfQ5ckcvBM9P5/JGM5/sam6NKEt5AooR8VTbIr93NjqY3wd3fgr2/E
ZuiZCLJopUMqW1EvobEVlbEVSzwKNd5SmItdzKZGSEZkEsDEdcqXRvi+782831/+f+VpvZzIkSng
3MxN5EWhcJHmjBM6eSaYi7w3u2lsewQYUzTsmMz3WlJ83l/F1sQXkoWPj8Ecf72MsqGP258Al4Uo
fP5muMt4d2ANN8GVNzXyL/nWhz0mCIyBEEl5g2w1usze4Mcn+a71oqvoQA7Q5lZjtu+DD2tMONBV
oTCapRbRuv0zxsyO7zrwdgfaF/1hfyc50e0do7fyB1UKIORZ4SaPB9GJjNjVxtiVZJGDK+D4xDsK
ZmWmo6VpZjlCgRQcaGhaJqik/tNC3tGOKwtmkxtESrCQBByeQQcUwUnsfvw3G0yaTwI110U8iaBH
/aIB3BlEKLCYvJc655Ow/FPgBulHOcdrthqB/cXPm+YDMSNnfy2Lx/6Zc/zyMZZtKiFVWAsR9iuV
Hg3x22AeA4nao3lKId2xb+pfCpsftpiIUAFsPFYDUvvp7ackEAq3KNqSm/ApuCiHRfMkcPOz+PIX
Y1LrMMFqrvYABEmqgrvboN05MjKrqXVAIyaXs0DeJ2PCQznVdSqAcwo3HdBsz+1T5CQv0VWxwfYA
fkU3cUeLd5UvV/XeB2SCBCk71B4IbE7eMpu1TJqBVe34d82Xj2/HZAxB2o91EyDyGeJdNiWWHLkd
mrqcDVyutZ3FsKg7tTUbXRrhjeHzTwmg6Fb8LKRWeVkSbuFRedw3+D7A+IdBQwb/gkkw1v0H/UIp
FvpUoOHTg5BpDsSzUbx2YurH+nSvBdm3WK2cJAGJnlwChSIaR1nMTwKpvTkrEisox2su6hdS9weI
yn0ZQ4zgAbZf2mY0e91M7a7H/LaRt8QOOsx7BcJV7g3IZpia1cmiP0vlg1n1jU2G+KjO9UmixVNL
DV8v/sm7/imj5rdeFa1czb5H0CKW0sYqpfoRXeGj1qfPyTS9yJg41lX9LoqILY30MUZe2ityajdQ
qbGmg6xcwGy0v2+bcfxj21iYBm1NYBXLpRiqu1p+pwT/7P/+Zn66+n0m/RnHYppEvUffSkFbDAMA
RnYj9jhNXXbYt7QZ/1aWlpWu7ouwjKdm7tG7bCLzRillL5YA+61Gq8w6L64jzgW4GSFW5pgQmMlm
pExjgOcr9D/IfSXfqyNn7zYDwsoEkxNJEg0FnaYLEgO93zNgUdelrMvry/BcgIl1pqFFVb+4QFpR
i3a1NfccJ+M5ARPZ4kku1GzCI6XoBEeSyWHKsse59oJGeN13gu2H18eesYNVtdx2MagxJUdvcM9K
8fdeaTxFDey6Lhw0Nm6oQiMrDhMnztLv+8Y5HmgwLmGo2TCJYPJ0AvSz6GApwoBXmGbF0FzouRGW
4x0G4x1tkQqJIcA72soeT4UvuzPYbRb2B/EufwX1oy1bkUsOS0rLg8puMdBixuQj2jI+AxHRuOhI
hIIAJrmukZKfgz6zxTS6k5sysnoq/BDF+r40KzeS1NGuwsDpKLnve/V7YBr2lIqVLSXhSx0YN0Wm
eWWNGmdkOmF5m6u3JHrb/zTbxcjVH8y4YCEAGq034UIF1FwWPHbimH77lNoLS6ZiDzcpYALHfaMc
tzeYmzbCDFraLhmZ3L2lUXDJIwx5RmNqaYrAMcVxPRZQSEkoK02K5RU08RRhPDV4aKZ6eohV1VYy
TEj9p6WxEEIBzwwdBO7YTql6rNvsviNB7wQFyM6i/J99W+9J3c7V/odCkJjRwizAMxOP5A2cMvYU
lC4Uje8MUKyjrGfpQmNrbWGPOXWMNHyr4jMU5Y+YXDjOQGLUSvdJF5JDK3SxXXTSF1Ee7QCzchhJ
OPYtuRo4QmIoecSYOCFhi3t2fVBYOFYUaVE6xEvJBJ0s0S286LY6R58Mt3Vmt3RAt+XJYG4X/6Ys
9OHuLBarNwIkJhliOp1VKxy/Thg7C8lD0vzY/zbb7+iVIeYFJWCaNNYaIBIX7b6FEU7U7NYbXAkA
JYx18GaHOHcVC7wCl1c50hEQghoY/e4atp/218O51Vm4FZpL4VgQDAILcmTpoUdrzR4nHuMibxXM
RaFEbakYtY6kyKRWLf3oGnt/GZxwwCoLEeiyB9TAV6HZj2jyqGzaNUCxHbmoeuju29reMs1Q8KTQ
dJ1lPBRUU01x+JFB9gdJvk3xFIw5teHt/fowsfz/KrXrRGGkcoyXEWpoMfmByionnPHWwHwQquh9
pc2ADzfGExLhqv8+Sg/727R9GXysgbmum3gcerVWUXBSBxd6K3aFKcV4nqwI4nv7pra//ocp5nLO
9SBrdA2QKlV4EbqvNPS6trVSxSIDL7Nbrs0/Q/OHKeZaDcUwqSMTjtaZk5uUtaWYUPcDjdtw06Wn
gHzeX9m/hJsPe8yVGmsQImhaXKmYyj0UDiCKT4GnQ2059+g3Hn/ydsvI+GWNbVG1Jh1UYSlyZf7/
YzSSfQ0tIz6j0XYBdGWLwcHVbTiapF5e/28A2RU+dAUnq3pZ0KtWfym9VrR4bartDPJjeUzsboxR
xzQXPl4Wu2rxJlaXMrzR0vs8ma2x+ZwIP/a/HsdZ2EaV2ZriKC9Ppkx9kzXIq3lK9SyO91XoFfHz
vi1OyGCZm+SK1OUwZsgZ9HMQPAwzp3vJ80RW+FtP8iEA697iiZUPQIaTidYAPuqFTodA9INzpv/F
P9B+wwgj0UQWmZXPcieoPXAPkT97orvoc5GHAop7sgfs1AuvGLW9f7/Msa2eTo/kAMT94BMIs6Oc
xgeNPyu2acOUdQl4IUVRDCZO6UZupoKKYt5PHU3FA8HqSXl4K/3SwTOUz6mzRYihqiuLTLgiUVul
PQTdAElYxmhjN71J3cgTIaumL6W2MyaLjrwptc3LZWWUiVntMrwNnA6eAfPwqagTm8zSLUaAnH2P
34z6H2bYJ0AZB2IDyB44TNTaVoXvGqBFenso58s88EROtqgG1hv5R/4vBFJFM6xJs6itecZr4ZU/
mqPsxxfR79wZBVLBUa+i1dl4gzoF5znH8Ry2aqUb7RSE6dKPjqEC2WaeEZDj/nZufzXIh+mGaeDU
Mc45FtEcCQUuUYpZ5aQ6SQAkViHvWP/LRn6YYTyyCUksVBmm7kOTvuRB+VWsNB+KIB5qGAoeNDga
FbDDdfYgVRh5TennOTcumMH1R326zZreCkU8JjKQUijgoh97t4WcCEgt3f3t2I53hBhkEZMEk57y
ew6WYm4vNXS8KDRMBGmehFpD8rw8nRdIAy/N30yWVsaW779K+CpcFPOQIzKU09NA78L50JatY5ac
IL71jTVRkWUdmStozpf/X5mRGiMoVYgEO2H1nfSqjUGEhFcA3XLVtQ0m75NzohMzxyUrlteU3im8
Usx2ZWPRuftfR2XCi6gkRhkst/h7FL0Ei/g8aGDd6Sh/H6hdfcWg75k3KLLtDh9W2dRIb4wiCiVt
uY5GIDRB5+qo36V3fdHsidc/3UwcTILIDZAJ+v6M76lTR8e4QWFNNq/B+LWTnkCG0cmKpdHeUsFe
s+/r2yP8K3uM+02hFOdyAXvJZUCDWD9Q4GtxxedPBDLk8Y1hm5+qr5D+9Orb4oYHYfuXW+pjuYxb
knQOB9lEMUc9CG+ZHz8YXn0wnYRa00k5CafcI37s8W787Wx3tWrGU3tzALZXwgmP/PSaH+czxYvh
yzIoXh1yHjPpdgtxZY2Jrx2qJupQIN+VbicwrMdfm8fWQlHOqVzpoXemZ/JltgGAPWIub//zbgOn
V6aZmBvmbRkMPVpFw1sDYdXUrVEHBF73Nb5bxLtDrpTrVgxQVwaZI9o0ZRgmoF5xkug8hDdKwnkf
b8Wx1e+zzfgiTYNxCvC2nMMHKbsv9FeqcK7DzbfCxxLYbrxShGaAphuuw5N5ko7NeUHCdgdeyXSL
QgiJxS/ff2cPX4VkCpAeNWVwGC0Elc0t5OJBdpIfkm+ILwAbGafQVjsrcBM7uE6f9x2Dt0YmzIhZ
H6J4jStfPC2Y8+aY+wtk66/6LaslMtGlqca8IE2NHrZiPmiScDak4bC/ks37c2WCiSCNZLR0aBHA
1CZ2Y/mYpLipUZfv/qruvDLExIxAJELYUBylWAi+CKp2nIvmFlPrx7oTH4QotvfXxYtRrBRUkqmg
Y1XMBYqE6bCAVldlMC9tE39rNeWOmsJbPhYXqatEp5uU41TzGgmbR40gWVAN0dRNFiir0nqgPcQh
nKAZc2BF6DWd6zdD4+FrNq+8Dzvs/dqVKAtN4MlzDBPQwdrNxYMcVY4MWoMhO88Jl59ze2G/8rv3
Qvbq4CUiNcBcttSn/PCqeVBkfarOsl+5uqWgk5R9wTDDy/7X3PTSjyzv/YpYmdT6JJDzGl5aSZEl
UG8IKod0D1nE65Vtxt+VISb+ZmlDBj3HcyExHjrhruG98Lbd8sMAG4DzYO4VQyRL5NC86jZ0CQb8
Sh/qazfC/13US1VXppg6EQFl/kgCJAe5WLtUB+1OZBx75EL732Y7CVnZYYpDRoLmYkbQs/1JWAoC
I1cAy3Ziz6EFTT8L0d8WWxByeMrdvmnO12LhUp3alnUZAvwpCY4SXIzw+/7vb+euq6UxAZguenJJ
i7PVuossSOWBG93OzqiyIVPmkdFud6RX1phYHLYjNAZqEFTH5Fqn7ty7cv6sCambBm9B/JjU3/ua
c7C4NpmwnGhSENc5TpbROoX0VZ+cac4sYaJWIn5uutxTBXsgisPZ2E2Y42qpTE4nFUUqRirMLhrf
y7xifB94uV+gF1RzUh6ekzA53KhXgKmreLqR8ADcChke99eyJVPy2zljYkbc5p2Zd6ApVW7Da5s7
qFo63bfsEcyazkIcXDtdg4RkdOavDWoc5Z38jfe0W7brj+L6x3ayGCoNoORUE1BiTJSLQf1J9Zvy
OayB7OSVIXhHgtXxy9JqCIQEEN9FAuwnmK84/ixmGj6PDJnz7VhBv0ymYamZOH8hDU9Nn5/adOSE
r63bbP3qZjwxKqNwaJerxQyjQycETtEnh2IQvX0v2dy3tR3GDYlWVLopIFZ13uQNcJIWtMGprR2y
B/ls+PvWeItiXJLoeVmoSyFRIb4GQEk5exgv5+zc5l22WhLbsaaBGeE+BtNArPXuFGUHUqDVMrUO
oeWVYPjTlmltlWl00oPYriXKAVZtPs80Udd1WVdEibBtAlHLm6SHMCwu0w7PsxrsoZUb3kynnxJq
0mceGHzLH9cGl/9f5SHBQAGemFE5jeV72j9CxHL/u23lOevfZ26AUs36ZFIrQBOlzzF4/0A5S5rn
CupX+3a4O8eEfbMy5ilr8KbuHMnT7cSb8FArzhQgeqgvfMpfeGSHvJ1jjpkppHKVdTpOcnBNyT9K
8sZZ0QYpqbreOuZ8DWqUmVqFuJT4jZ+fhuPbbBMUQP7uaH34HHO0CjqbXaHiTZaLbqWdJswC8G6U
7dP7y4TOMGvgXUI7YxnTarqDVh4N8T7VOByuPBNMbjiKSRRALFtyyvrZzASr0l+04Mj5JJvfXEID
aqn+oXjKGJm1VsqCBRq9hLx3mt/75mUJebKnYZ4hvuXWBJZ3N3sPQpjil0U2Fc07sQtDRCTjk3kY
HjMHdEKVNUHgfLgmbnjLe6BvbuPKHlMHyM0qhboMUl9dOZf5g1odzeplfxd5JpiQM9BBJh1YjNGi
v6TjPQFo728GpTUwgBqLHh3+Yc5mHbd9ry2giSwuPSmdQbPdH6OZNxS2/MyfH+fDDHNCRTLJQFAD
MVMiO8oqqEHqwSkBmYgW8MQ1N3MytB5MVcYLSDFY9E8yCtXQZUD/kDI4S3pyLlPln16oHhrJ9OQJ
o9lxbPcFIFVS+61N4+c6Uk4aFc5RGr30NLnrDNnLZZDCD70Xa+SI0aY7Kk9+24acY7J5SlZ/KvOB
SZ10omJgQkIVQIXeWDIoBf7ChVYWFhdb3VoVjecuDTExZSaxVbcl+AYybDpPE3ATwbbedOZSoTHR
IcBcYyU3PZTZwAYXgxhKvROu5sVKL0sDerjyK4GbENO1XcZ/dakT9FBAaal5Xci88xMI6zFELkCf
lrjkJnDwYnMmEJtLKBNXB+GijRZPhHnz5pYNGXyIGD2VWLmcaOyztE9Bh5Kg/kJBUnLIh3PSUmf/
U24297WVHSbC6bEW56mCqlL4/JPnFnRth+JYXjAAcs4OPLrEbef8WBYT4OaZEqGoAHcajcmOhNwr
pfywv6TNALdaEeP/jdx1QTogV63z0CKqL023c83Jq3g2mBOQll0bpQQ16amsrDJ5Hppvlc4pRmy2
19afhnF/iJpBTWFAGI38/Cq8zMfspflHui5SdKWHHNjNXiWezSVm/hFTV5vHuL6qKEI1EwBlIF2D
xO2IFNiNL6QFHmiwTUt02tvqoPho9fE5dXmbysRzItQGKIBQB6RF7quaYqeGfDfJpbfvH9vPjNUa
mYyrV4ZaJwNeaOOpAtgJejzHEO2XBtoEvG4yZ0ksZ7XSkrjLJ6RFQz9CRALZd387apxe8mbnYuUo
rBZOWwltatQozOk3s6c/L3KzkTdY1T+lPRxbT4CgaXagB/2Fj2tZ9mrHX1jm6i6R4xl94AW1CvGr
UJdu5j70oXIKQABxzcT0KxIcgq7lXEGbRcL1mplAElI6YXIXccsAzuNOcbJPKYoG33snvlNcUNbY
0X10Uxx4jAe89TLBRczTMtQDZOuJHx5/0hSqXnLilXV5fsPEl3IgxqCAZd0R9dH5H9KurDlSXOn+
IiJAAgGvQBW1eGvb7XbPC9HbsO87v/478sQdYxW39HXfmOknR5CVUiqVyuWcDj3meqTcW1H6dP0o
XHhjEP1Qi1AwtfLSxdsiry7ypiRZNdJx8XoOpTzcVaVsny6uMUGC4E+iEON44QgJS/sp0fcpRtai
21nWnCnTQ/AcehdEpNOHxQv0dNfPE6hnZE05MhGC0wiVIJ1a9IZ4dfowWgf0+V/fisvE6ceVEhP5
HUiRho4LGPblnXEYDrpj+AqawiLJU02iifiKqg1jmOtuWjw61s5goFEqkdwiF9YrqCLEFKQD9Scb
IWEwD7pyYM2ByTBVZCKE458ldlYp3K6G8EzHG0s5JcHj9R3ZNl0DPViouIG+QXhtBhNVhzCdF48U
mk+WDhAHi5dXtddGtve/iRIWrG3SygagJvLWmIMrcsNpYqAjgq3B+HJd0PayveskLBvmE0NqhdCp
BzZX3x66KgSGlS6JwC6CCOy/rjI80Sl6tpg4NUPHxqiIuSxolMFLNvWB28AA6geumsWPilxyFWzZ
80qamDVsUW4g45yq6D5M9mne7khiHK4v26YIjRLToNSiOhHcca+AoFtJlAUP2pvMAIvU6/XvX0bh
fMVWAoRQbwKyWJfnEKC0J6V4DUEZaJKbQL1FRtSrw3NKj0N2iAMgjhm1G9QylJ3LbPLbD2AmOpzQ
OWyK0yftSOs0aMniGffjjsdEwd7wNfefphRZVHQZ2QrShPUE+EVKIg3S+lP+TX/JvNJN0VwBiibl
1Pihpz3IQ7HNPQTIKxYO6SON8b+v7rqODnRigw5W7/pGXxrwz329vonbAkzkjdGiCKMXbghl6ee+
AAa015mtE1WJM4wSz80vyw/BFl828h8JtoiQa4Qj6BIqSEjIi20fm/BQsZ0Z164RyZ74F3GOIEpw
fmiGs8FxClHFDQd/bpDJ5WzKv11nEsQIjk8NMgzLzlwjI3JI+r0pfkbKE+JZh8kgUy+jZEGW4Pv0
To+ZPlI42d3kGXuMDB154SQFt0vkKW79Gt2RfegOf6kHWdR4mckQZAvG1+pNWIcLjK/dNQSIJU6L
bj7bbb3xpvduGt7Q5xVSGk6pysI5o0vb10sJlWvMrFT76Rzf8RyK4ob+5A67CADb4ZO2S71Y+vK5
rAgIKgsuLbaBlTAH/DiANyr7yjM3AzKnljN8I47qKNLBw8t3nSBRjDUp6yiJoO18ovscXagdQBMJ
WsVA0CG5c96isWtHUYg4WyWuFZufDyA6eG3skl11Mxwnb/RL9GjSU3cadorfPjSfxmNzK3sebF6w
YJE0DKKaBhEZesdMR7Elt9C7WJd+Dn7FsS5+hiY7lYAdTEjlKugOuu7dtvdzJVPYTwqCiQy5qsWr
quciuYPOYwcqxuwQhqe6+WTVf9nWU10CuhvFSIQVdvRT8gs23R8uYFvTMLXBxD5wOx1As1FieuGf
GhO6QtxgX9/mbuf0OEjkAEKv43iQ8RrIxApnd0bRjJECYisMZs6Wt8SBYw5/6xyZsHOv67jpdlcq
Cge2j9NS6SPISo6B3/voQfTrIxptjtfFbF/3KznCZioYRTarEHJY5tmvQHfGSDp5tkLMEOVge3Zk
54X/7ovjQpHINDVusyLUOjEnKwOQ3+Kl3TdwzasE/BMSnbaX7l2EcJWYCVVbG6P83oR5wGICDURT
uUX+oAW7CGkrCvIQWQ1y882mr9QSrpSKVUZqUcjU6v6UJd2e5mrvLgN7sMvp1aITsFisDEixzY8x
GonECW0GHCvpgmEuyYDx+sFYvKjoPQSofk1rSWpp29G8L6pgj5k9Bei9xb51w5OaEKBUPQA322lL
EMXusvLzdbPcVEhX+SwHsVUqUshVsHwTtT+8TJWvunYX/zbqPr8g3r8vZuN6lKTQ+43vp7F1tqLQ
r/rfhoIRRAhxk4UoOilqeMmmKlNXCcmvvMhOvV3tJmXe9YUie/3wk3pxslY6CWZf6Qk4XhsYQVlG
flxp53lM9m0+7qJ4kSS9Jdsj4hyhjZGWuolbR5+Hv4ayO6hN/XLdArZP1EodwabtaLFnABHhXj2p
ru6mp/B2BM4j+oj965I2PRJwxBGGALcJWAEfnwNzopZJOuDVmDCUWVEzJP5SfLsuYztKWAkRooTQ
gturgwDHZwLjQjyAmMbsFy/M1Cem1T4yic9oMdhNJpILqebSeUDaHW1602wmDiWYmc+mg11N93bF
7kB++LVth6ORyqZOtq8DWD41cPhMTQRZVTF7oQe5ClbNEu1z3bH1u4OJIYhph84UKWrs9vNvJU64
fcyKNIldaxgc43BjXn3LfsYYpu7OAyInPttiG67629RjbyfzXUdhw43GbBc7n4FM2CDgH9gehMtn
pZQV1DYPCVoG+CqqSBwJV8IMYHyddA3syuj3LSm9uh12181qO1uwkiEckjZoggyDnQu6Evgh4cMr
yt3g6M7idneNL4sWtlVCMwzmRHSUwAWfRucgW1INc34pap3KTd3/QboQ9Mj/fl9wYamKXSkxZOXV
SKrHsdMt94xKjuKmm1zJELYFmIdpOdST6hVgFZwNDYHcbYlDlkjTUduSkEEhtm2RCx6LoDe6UZ1w
loYQ/H3MKUbFKS00B3z/Iyv4V9CbK10lNOwsVaY2TlRP+4GW15sauEJIojgUHAC8GUb6opMo9vb8
WskLws7SCxXQnnEVe3n7uUoAv1N7ViNrtth+yDGNmpZtgqtFnM7W2y4bwjhUPSCQ/UWX5quGdiIb
d2hP9dPQsft26vHkWsqnJeu/AKBDElhtarqSL7jtOorHwuqwhSZjjjViNjxRXbWZnKyVdRxyu7u4
vleieFS7WlRDWWY6DhBl3Gv7JXD4THjthc/l4Mxe6RV+LjEbiW7irLa+LImmoGbnKdHgJ8S8qZl5
igJ67NtMtpGbjuNdOTGDDvghaoGQDa+MIvXSwN53DTtcPwWbjzOenNdtMC3j38f1S3IzjdAUqnpB
ELiVFe7L4r5SLIfYn0r9r+uyttV5l8WXdrVXjREv6YJGR+Ad23elkt9ZGP++LmIzKlmpI15SJK0D
PQa9dR/el9o+zG+KUBLSb1/2KxmCdc9GW2qUU2gjDwbY6UMw+9HeRBcdA9okSNdlya/tLcLkNqZQ
bMzpCa630me1A90OOEqU5jiVCHdG68WIySkKjb8UMFtcX8Jt72FqDDNSNjWYaHV2Ww0zUOMRdLWg
5QUHw2G5A1VJg2Gi7s/uxpUw8tEmUl2NGrCww8Rtc1dOw75SZINu29e9aWgEiWvUVcTBr1Cxx6Bv
O75h1ZEPA0Te4HQnPgb5T87j+gJetj/xSMnktOW464n+lsxc2TkQ6pOsyrGAoxvfUaff8ZkskJYf
uh26oQ/MXc6WZ4BOPH8jAzQwqytN5m0eBIuziVsaAgNxPn5ioOBMGYzGqh8qdhqXO2v8eV3PzeNs
cVYG00JOSWz2zssJuHwdltUCmZVy1GTZ+u3sq8Xhbk2G0pFYaB0y0NIMJQ5alNPIqY3ZrxrTL6v0
2YrHp0UF6keAqlUdPypB/FQv7C6wpz1CilOjqX+3hXZUWXoEJux+DKanpGF/X1+Ayx4KvtGrHygY
b1s3WdUGGt/ocUdvODdFDg7rfk/2IMt1Sw+JxKO0+KPiSFxceSupoj9glVZbGl5e8fBoJfe15ZIm
chb6LehfQV+BOaHcAYCczC1sbjdKMypmhRlMW7hp28iI2cjwstR9ujfOoKz6rsEvWHALjat8RZZG
9jTffue8ixQrk2kxRWrOPVFAMfgHtuXMNew2Bm5G7TMwBANs52A32R2p9a+ZNXvzHOwaUG46aDt/
SQ16p1ixrCFj0xuvfpMQzHdjk+smvzA1U3GbcnEmu/nVhfZeDwogwk308bqRSZZdpEVtLJaB0AjB
fcGOmnGe7Jfr3990FDZvX8GLC5VZ4cZcioWAdRYOmGQvdo6D7FEmyXvIRAgXZj3N1VLzJFgbBbuU
xcc8qQ6dlOtge2feNREMNAJLJNOMXvXCqfvclt0nlYaVk8bLQ0Sie4W1ErW2jz/yHybYD3TCxKq2
0VVzNPQoOre7AVcKTh5xJi/52vu5H33H6zW4B+r4LvYs9/qebdvEu2AhkLK7KbAThkSSRT8F5Y0x
f/3fvi/YRJcnWZujW8dTdLCk9foJsI2f/jcRgk1oXaLHfYTHF6l+puBZkaWWt43hfYkEY7BtNOZo
KsL02OpRMuz31KrO1pL6rTY8q3VwvK4OX/ELn/xuCuK8H+Biq0Ip8AyJCHoEbeCVl+dmuFdZ7F0X
tB2drSQJ/ocEg4EuZjzEdZ9Tc02H5XHc8369xqey2UKZVsL9ViZGNjEGrcLlUKit0/UtJtfuotrc
Xddq20P8u1tiZUozh6obO+T59PlW1T91GSbkEolRy2TwQ7WKysKxMtU5x2MqY7to+lHYu0GGXCcT
wf++EkHS3lIVBS/81HjWlcSJsruq/pNH1Gr/hbMfaHpWtj0M21qe+/kLLST3jeTgiHldncQlOngQ
1fVW7irZfawcogJTIY+1JjMviRujgg8A83YESGBkFGn2WTcSpzcka7WdDV8tluAFpixuLDuEMjV9
bpCkZuoxn+6q6pDZ7qwonkELZ04MSai0dWwMftmoiJNUjLt8NAMYMiaQW1hzFfmt/RJWhrtk57Cd
dtdPzaYvwIgd8KNQ8bHpxYxD1BO2gCYd1c7hWNz/Q+pE9sSpfFnTI18p0cGtRQmuALw0FDVzXisD
mXkBwhDqt0c5Ovnm43otR1g7WpAM7Dc4pZ0X3zUgMm++jHsbPMONr0h577cMcC1McAl1Asj5YUJi
Ng5fl/ycWpJUwZY/WH9f8AfBlNpNZfOkqd08h6HtRC17BHGuJByQiRFcgq6VcZvyzoK6r4BM0x8o
JbcJYuQ/MjcO8MN4UpEIp0ntmz5iAULRdkf3dehk+/BX0aB3oHgkh1omblMr1DE1yzBtptpCEJJg
iKwB/akKFt6zMt406cGQzXVuHlTKpxMBXISZNEEEa4JWGd/OT0ZftWE+asrgK2q8j2xyvL54m9qs
RAm+Tg/LLqQzQiqV0WMZmw5GtP1FmQ7XxWxrxEf6qI0yn1g9YfOMbICGRxoJb+P682LtxwX0aBJL
2FTGMA2LEQpzEDNEZEL62NTQn5pnJ2N60ZvXwJJ1PFyijOFxbayECB7HnDrSdB0ef8QfvOG5PmRH
Y5+eYh9NX2j9Alz1M69rImP5J53ka8mCD+rKvkuUBE88M/5cxqEz0qdBf1WGZ8UEvK/yUmufRiZx
FZuuaKWt4IpImtuGVUFmFoa3Vp7virR6uW4bmyJwKRFCgNmKOcyP1xIprcAMY/RyVOqPLLmlscQq
tn33uwAR+MhU87weohi5+OaABBlIeG40ZroFmmPqJ3O8YRE8VOjkxg6dz5I7l5+fi/tpJVsIi6eA
5rGVQ7mUKScSDSdz1FyrjpywHneNDtpfK5LYyeYpWIkUDBSwA4ZqcXUbQpxQn3+SyjqMY/v39W17
SxdeqqYjPa/hjc7EdCLwifqELJAz58C67TH+mqW7Sav8slZvFDxlDCW6sfXoU4OccGukJ9POd71Z
PenGtyIwv3dk+myoy+v1n7Wt/fuvEhwaWLenhTZwz1HTnJS48gd79NKUSBzaZtzB3sUIRluZdY8i
FsRk/84LMcA0ywbVuae/ssbi8Ai6xGtAqGCNSRMgn6k94NbemVbsxRR04DGVMehuRqbGu15ibjNr
kTgeKfQy7zk6QnyLvj+3P2YnWZ/G9qn/dwFFVL5YKYKYVtAMXFFonL0xeslL/r8c+3cJgru0q6Jv
RwJVGm8ABA1z41N3jtGJAPTJzzJ1NpP564UTHGVvJIDarSGNNzFaKA+DbY0X7isUNJ35rBxl5Zdt
Q0cpVdcQhdhiJp2VHWtUq8CDu/82YQ7PinaESsqYm9c2QGD/I4P/ffVwVPUlWEr+6ErnuHLysvOn
eEaDcwRay6aSdMFv5q0ME3eAirYUi4qJ+yUmyIwFJY/jtL09OMFJQwcEfZywZ9EBoHV8llPxpOCo
3AdfHLKVXGHrcjvtxgLpzLfmTN5f3O45CvH/p7948zyvRPFNXS3oYFcE5QOUP9Sy85D68dQh3ufJ
9FiV/eNghpIl3TxkK3HC/k2kTfQmR+pxbHqwXS4HOx0lAYJ017jKK5XC2eqtGhiK2LV5F1UOp6ZW
v0Z/T290UdOvwLWA4GFKkpyb1r/STHDzGPoo65mglUADclCQvGRWhZnw1rt+mfwX5dDShPsURTrR
Haotrr5IR00jzECgoDhoA//FiXZmD5w0nuby/v7Qk7EoSMUKV3g4T12kxhBLn8iJ7FBGUdxI2wGp
Bn28aOrP3MRFHkfWQ/CmzuVJeFdXcJlaNOtg3oETS1+WPZJ4HqfNLX0OjEAe1HvNH1CbRNblU3tG
Vf5V1v6+ba7v4oWDWI1DPQQLxBv6D8ZuBlMSGW07aYR4/9lO4fjZGbEHnD+cBxTG6kd6UEAInNyN
e76sijc/XjcfmT7C8esQ8A6BDn3G8o531cje8VI7Ec5ejseWqqDrEIhy2h5ceIkT7nIX02TBPRDy
XNAO7+P9eJaV+jaDn9UyCocvmArQHuQwz2HPTrjozhq62TnXwfXl2xxNMFZyhCALXIVJblmQYzxl
r+kdAMjP9h3zgkNZOpyjQvGU5+siJZqJ+fIgK4BElL9dBbw43h3Gt/Go/9HQRWw8c5hnM1BhGKx9
ybqb1pbFPvygXjnIIh6e1lRpVzCsHPEDf7zDaKHXg0KrAc/s/+cKlRi6mCcPVaYAzBn6mPQnCJtI
vLu+LZutCytLoIJnQN9zGk4p9Gkz8jjXCrq30tnpix+parkN2uQHK/QxiAWfqKnu0uneNFE3LuKv
eWZ+z6r5XNbVI5h3jsPc7CuACuWV5qhhubOWxhlo8/X6D962IwulPZU3yIhFaXNRVaLxUKZI97NR
OhhRdNLkrtI+VcwhXe2msof6ZqhmaYxaKogHdLFeWmVtM0Y9EpR0Bkzb2BySSnHTQoGCtuRcbotC
9waewyqIcQUvGtt5N+sUobtBf/Xqa9dnTjaBFNy/voabRmVZHKYLqGDII38MLMxK01MQdqPlXn2g
1rM9Sw6J7PuCTXUVLZNYw/fn/C5Q9tP0fP33b4Yoq98vLFM3a21iE3xfMX+NsV+2x3aQdTRup9oB
aIiWGo7MdZH7jPJsmE3sRXIkbgRCgWjPvH/6d2Rv0e3b812W6BzNuCsN3cYpDz6DMNGLXM0Zvqcu
Mu43022B2+b6+m2a2UocD9tXgeVc2K1JBqRORu2WoqPNAt2vOR7HRGIHm2d1JUcItligpPPIgx6O
D09BQvL/8/myrRKdZNsYA/h9IadtFhU8bdRhyWg7ptbs+yV3a2KfQLRyzq3GVcfxRstHWY/IpkWu
NBUsfuoL0mYZjAUcKPpgOUr1a05+GyeV50dXQgSzR+sXHSvGH/YUUEI2XlF182Jbs8Q6ZLoIsVU6
RZUC3l3smgr2g/syvWGz5I2x+VizkUY2bYLpNjHTn+cNi+YewYDaZW6qPIbGeezv2/GJhotEm82J
EoYUKE4yFgjkMYKx92Y5URPqMBa47aI7AcoylTYc5yQKHR2sY3Y/nHlXeBOA2jYyPbPRvdrASD8h
e6uaTkbfOZWaeGZW7RXQlFI9rCS/crPxaf0rhUXvjJxORoe95b1W5an09Z9N6IRHMHpg9Nd80Cpn
/vQniQ6mEYPhqlEtU5we61kRGa2KbQiU+TzgmrFwwxHaS67sN/clxkwrOeIUWVioymzrfLsZGF6H
SUudGhy7e4POiVPoyCJFlgKKObN2iVGkThKme6Qb/dDABLS9VG5aq4OjqO1xjozeqQNrdO1xMJys
iu+sNM6dKWzus1JN3HGub9r2KzXav6ke3bdmfRsFEaQQ3ZvN8Nt1R7p10a0VExypBZoN1o5IOixK
eE4Wk8OEX5ew5arXEgQXOqGx30pTnidSD2PlF3bs9eXXZpE9PLZOJBAKgFZmMvSxivNMKRplFKOB
HEZ0B9DLdQi8svGuKO/UQBLkbPkXhoPIB5JNEwHVxwMZ2+1QjQsiuLB8MKObYcid5U8ihLUM4TjV
dpIkVgQZgE+vZkBOHtrxD3wYMwE2aFACPZiw93GGIZ/aGFDzz+A10AgYFk5vH1PtuScynOdNO1vJ
EqwgnoGFAJIt9EwvOVK65XEgg0QdmQj6cVeCPlwweQsRJKyOOitvlDnzrtvy5sZbGsH/NtZLjKhK
pCCTGkUEsJ/dxOm50k6DLM+yJQJcH3BlqmWhTVnQootCEkWtChAOq74lSfi8pORUTL2MUnvruKzl
8NVcRVDatICOGjjUnrr8pU6ls1SoudIvUXGWNkVvqqQhAa6p1LDRXfJR1FwwljI+H7ssppc25KZu
QYDUylhoeGZB9NEmbklsC+avMff1UUwHtPKeoOrkLaYfNy7tf3b5bTy/0v6+zGvZdbfV0byWJpxP
C+moMeHgObrPTr0/HDQAd+kHOdrellmvBfGNXG0UUzOj0gqs3qTcpvni9Mx0rlv1pimsFk5I2SRW
lVkN358cr9FIOav9dzqnjlmmTpz8CYgX2jAwUgioTIqT9FGdsgC6K8b2cUqZ4ZZRgB7ezDPCSKLT
5qrh85jFU/H4EQvHqMTrExmwPanyYOu3pPX/YM0o+mcZmjCAbSDsihJTkFATZLYzFjt5801V9kEO
4sQzcpR/pMq7KGF7Kj1TACgMUSpQ6GYUP56vq7K9VO/fF46nMeQF+rzQkRUahUeixDebWbJam9k6
tOD/Z7nEWuXUzOgtmyFj+FF/G47wbEdeANP80cOL4z7aydqNt6KOtUDBzDIrKbKF92837fOQak6s
Pejx1zD9dH3tNmuiaznCvWZNdTBNJW9nq+gDAKP3M1VfkzY+gib0MWS1m4XRXywMvTFf9hLZ/NsX
Dm+1qMJVwey8/qdHXffjx2ofHLsTWgO9xEHfmbQSJrESwv++ckNVguCQ6lA0B85LaL/QuZTY+eY1
gay0TSyDWJgS/ChhZkE7ZgkmU9L5s6Hf5tXXYPh5fck243hzJUPw2qSb9D7rZ2yXqt32w3BUouQh
NbMvscqObR8tqFLl93WU5jtzQaRqGd2LPZiPc1WAbVkfs51B8l0eD4dQY+4YY7xRtf1gjr6SUrkP
1fJgzM1B0dLDXLW+FrIzXNSBdert3BgYCZkHyaJtb8v7ogl+qOjHdi5rdBw19o9hzp1GNokmEyB4
n7xQypqU2BXQaftpMnpmmO+u74ps40UHlA/TTA20Zg3qXYqXjpr+1bdMslDbLkgHyoiFXkCkIYTT
opBJU1FB4oNP6uwEfuvWLgNgm9tkKBig/9Qdv8iep9vuYSVUODW1FlZ5PmH1khYvO9Pwmmm3NLUz
Bud6+GIWOw2w9YUuGa7frNWZK7HCUdISYqAyD6uYT80R3qF13mDUXeMWuVh33JOf8XFxOdNm4Kp3
80FGl8St7sIzreQLxyxXyaKFLeR3Jv01mdpuypJzqhW7qKU/4naRPM83nT1Dwtli6DgzxGzwYkyG
2uuYLTHCx9z4Ap4f1w6elCT0/sBQV3KE3RwTiu4Gk8cuXeZYebOfdEwdm7bkttw8Dysxwu7VVd9q
k81H9PLZoVntEIwSzpWsOL8ZweIBq6MVGw5EfP5NhjZMMR+OU3r9Vif0Zqp6P5mzc86IEy2jz6zJ
U8r8yUhksxOb/TeA5fhXNr/aVreJGaTRpOUIzziUWgYIEEDt2ztQKpg+8dRDJsP/3l7Sd3nC4Y80
JVVIhyU1ctiG9r2lxClkOECbrnKllGAecziVacjgYXp13oNy6tjBRP7EAt/1EEwjwR2ZhgX0CIvF
VczFodqzJr2JZYoIxzex4gGQP7glMVZ9yvVmR5NZYn2bj7XVWgn3VhOFCSUp1koLlSMeiLtZbTG8
nbhWDPgzyk6Blv68vnabSXYOdWMBphYdRBev99wgetfg9Q5EJuSFmseubO6jJPWGYXLaTH+tm4q4
Zd14RmaA1EOV6PxfrP7fHyAWSZg24PEaY107dJ2pO47e0Z11z/bRg3mQ0UxtlmRW6oqFZKIk1dTF
GPXjDQ3BqeCAq790z/S7u84t/PT79eXddsLvyglHGiiAJEy5OKUHqiXxm/4hVTvAlP7RKpoq05CA
Q+gtpt4nON8ljLGNtoZrnLlTebQ8DczRxW4JjyEaYK4rtuk7bDhJSwcMMCaJP/oqwCbQMR1qXKaF
P/XMWYy9ggLJdSGbq7cSIvgOY0bhOo4zrJ6BdLlZoUKCvu05vp9V7U98yEqU4EOyipAymqBPPX4u
5gAoWKdlUiX6bEUAvPcXVW4UaS+Ia21tRmDapkiPTGjRY5junr6b7Y1qH8tRxre6tUErWWIP9xS0
Ya+0CY5VeDeGJ70K3Tb4k9fJWojwoOQIwOmoQMg8HRATO1X6I5e1VG4uGhp/DEbQ6g5I5o+WVk9g
/9C6EEZQfwIjuxPZe7yUUNi8tZTCu25wm4u2kiXE9QoiYbyRuSwzdbL6oHXErYe/rwvZsmrgIf2r
kBDZK3lFAiOFkJGdq/5OC15zAF03knT8JugCWg0MLJkN5Hbx5VgNk1Lkc8TbDLX9fLIdAGbsLRBE
xOh4AuJuiVdx43S3aeGE0sHm7YV8F87XYBXK5FZK4zSLkQlK/4onvCrSmzHTJMdpeyHfhQiWUZXo
4ZiAReM1rL8DutyzQYbbaspChzb0cH3TNu/J9XIKptFgeo8uJpZz6nLwHXVZ5DQ1Lg8FNFsNBVay
FfsUg49G0KpuHNKzTsOX679Bpq9gOChszkbU4LSFGvBmF/Rvtg+qWbrRXElWdisQsYA8iUykSXht
+uP2WVND2qmGN9SHz2X4nFTMjUynip/DGCDs0/5P9HqXJrh5NQKVXdUh7MmLB2QonTp5YfbsjMa3
63L4d8QH2Forwcdr5bKU1dhiC9ujOd1MpuSFubk/mMdBTh//Llj5CjXWupTXWgx0EE6hg8Kbk48g
h5bYwbYtomqAFCvHQhCbpYxMmZAZwILNCGKanylqeuDCzY/tQ4KYTWL5m0eZ2kByV9HVfsFhF8ZF
ZhuZDeyOAPHhicWPlqzmtrkxKxHC2aqqxuo6Dff8nJe+2c/7tLY+X9/7zUyHtZIhHB5F6azUGC0e
+KW122AO9dijTxdsRGnvNgyt8uW93A9uXl7vUkXCSVrQ3lZmHCRYizvVp7n1aHRP6ltL/XFdQck2
iQ/XxEqToMwb1C15/mb8OcaPmRTI52Kj0FHAa1YGM4hhIR/50S+k5QzvVtngu/sMCm1XcbRz4FWJ
24JhmoGJyzjG36+rJZPI/766SIZ+pl3egtowL++y7Dkznq9///IsCSoJTqFXy6kbOh2UUYYTHrSD
4vZfyQ9Awe+NB2mbOl+fDx5IEMY9yEqbOe9tUykXHXfy5IHMYle67FicJ7c96ucQNVqJH78wCkGe
cEPSwDIWk3PnEXJKtMxpArRVZxIhl28qQYpwfGOVVNVQGQTdzUBF3pe+1rjxsQTn+HyYH/vfn4QS
5AlHOctDGiWjBuqp+Fs23yeLf90mJKsmohWZZZ3NeYPOkqbDQNxza/v2byPpvKlgWzZn0QTyhqAC
AQ4Q3vloSNK6p7IFnZz6OBi2bGPIprn9K+UtEbs2t6ZI9CwtKOjQ2hd1px30h/q195JDtusPMsbW
7ZP6Lkx4C4C/orEKI9C9JKs/wYPsdJJIpqu2yEfhf95lcIVXCtntWBCrgf9ButotH1s33kVuiC53
ECqc2A07jntg9/kIUs7mA9sln2UtljIlBQdo0qQOkZbXvSh+TDBDZktRU2US+N9XKsbZ0FpWDRWZ
cSbJOZfRd20b9/sSXvi7ILBzOwNPXH7fxpkTtE9R8OtPDtC7DMHNaTTCBGuu6x5rXlh/G+uhowQ/
r8u4nKb9eITEd2Fi6k0XRjDudte+UA/dLS4wQz3mGbfZS3kkTrIzj+HT/2oBgrMbSh34YCWjXmhb
TlE36D2UUc5cxJGCZoJzCBeG+fKMH1ujdW2UT0MrrPDgpY7CrN+ulX0UJhahhwKQYVkaU6+sOq8M
y7slkdaDJX5IHApLBkXVY+Q2PcNZ9jxsaH3zDqxKO9VJvd8GaRYUEnyEAiTZJW0hbGmPrLtPZRMv
kgP0NnmxOqB5i8pAogN6fFYwLjS2B2vJdplq7q/bt0yM6AdqCm4oiks1MirUqordlKIuKzlEZNPU
QCBCOLmubosAw40+1LPV5fRtCLf5iVLHU3Ou+Q650VN8C2Q+9x9kwPLIEdDGQ42Z7UJHRdWRDS9x
hS5io9VPEQ5WpU+9FWuV7qnR/D2uKtcwZY3rMm2Fg6WyOQpZxYi3DF86zWnb0ZuTR3OSPZ839+5d
FRFamJiKPQQq5KBBdqfnGD6fh8+dbR2vm8h24LWSI1y581iYzdRyauSbfgdEH7e9zf3YXdzlpfML
V4bkIVNLOFngCDCjfIJaaf+omZ8W9JH/NoghP7wrjYT7NWuW2bJLhHZD8M0Kn6Lyb6OXBBGXBQdB
hnCygjmOU0DmElwcALPeZd5wDn3mGKcO5LCyggM3qStWLWbhUgZ8/6RW+JqpD2Wa7st2Sp2Qdud6
mY8GVfZJY78aRfD5um3I5PKjsPJSdqVbZVKW1OMzGnwurwPJVePL5vIu3rfCWgoPjM7QoyRWct1b
MEA11fMnVe+fMkpflpycDE1JvOtqbZsgYGR18JPQiybjRatyK6lxNc6d5fV9c9YjEHxkv13T5moB
5B9zVETTUL75uHptpOm1ruEOUZejln8KDUCVLo/XVdkOYFZCBG9kJiEgzfqUeimoJjAJ7ta+fafx
gdRhx8mtucPN0BCW7GRjtpuriCoR/gOyqiq2G8ZhP2paVSHAoKUT9vcs/lxlEposmQzBWbR2WIJN
Byc57m+A0jfaR736cn0FN2+MlRqCs4jTsZ/nksLNdvUh7c2znQ+H/02E4CsKltu0QVXC66zvlvoS
yF40m+dnpQJfxdUxpQkY4Be1xPRlazhjm/nZuO/C24Y9AWVfcnZksgSXACywMTcTDW+X/gtR9znb
KSlgdTKXVaN7fdm2b6aVXoJfMKykXAC0inV7xQ0InOygwjAHGukdNLnDzRIU6WW37uVw99upfTdr
4dTWikqb3o55doXuNSApt67idk5yhxkggM4lwNZMHOW4SNK+MksXzrEVJ03JctwnJascNvwfadfR
HDfSLH8RIuDNFXYwhjMkRUnUBSHKwHuPX/+yqW93oCY0/ZY67GGDIdS0qerq6qzM52Q+56zL9bYN
jddECGqC5IyykXBCldUhsvQkPzXFx1k3ZRC23V40hg36xTDM5xmCLZJkF9pDFWhWz98pRs3YhFs+
i5BKquMYzJtmgUnVkIIJCAs13j2Vi85iNNva5Kvvv0ET5A2EOVJkkYPCWUkF2AmhX2mLPcBW5hjx
DL6QrYxybY7KwIzBQM0fpOdEctecxydeveR94ogyI2l528+NvS1KIi9riNiQVaUcii8NoYb0jITK
h+DWDkFKFG55Sj31GNiFG7kh6NQ4L3OIiKV2mZ7BLsCIhZtjXf0Eyr0yg2vDpsTFB711qXyak596
nFuaynAn8hk6Y1qPlNrqXDwDP5zi4tNyipnou0B+THTO5DoJnUuXjkXHQj53w5xMAGGrCFyVXQd6
XHgvSZTyfbfLj9Eu2Uv+f3eu1aho6aC4aMtQnVsZPFS9E9WFFUqL2yv/GZbx+zaRqVO3kEqoQUxw
r07+UQ+nUn8Kl2+3R/L2YZmyQR27hZokkxojeyBkpRCafuq90sq9Ds+uHppYbaAZDpWVQ8Y1s6Tv
DOPk47eWi8SX1XINQlvFujjAv13JLWzhoI+mAj6S/hhaaDHU/JZVQ2dse7qDZlkGLg0CWAzEvZx+
U4tnJXxcWKr3m3ERhUM8UYlQfaMb9QwlGnueWFlA/2qEzpJorDOZrP3bqbuaoM5/vZlCLSBlbRJC
ZNL5bsen1iVBw2DygrDGQ8WrRDRGYF2R3FadamZAGgT/uZnldRteh0OFI14GxazBITUzosE1au5r
V+n3t3fb1okorhaFCkV93sRlFuNtKOecsljMIPCM/yz1+Psw6Br9oJdQiA9RgQkaV5YvCfPNjhxB
N5b99QFs5THpvED5o8ZKBKfJJgKnIDyAYAl4TU4sTjdxO3b/uyavV++VLaAJMqEf8b5lzJqt6Nl9
GUcozQvSHV9xZqcATh4svhEFotki/2vxFhqpQ2ctFfBPUyedk7m1lFg2+aCx6zTclXFvtyle5vhO
QvMa7wzz0uP/ZlfAP6uE3uOk2Cmi9umvVv41v10NRGqDHLfMGNB05aXLPoRcZnYqwyEZu+v1xXpl
QwcSLJSBrcPdIjXzsLfk8FBO324PZLPasdrDrx3qKytRXxc5VKdItCZ8F+MPeL0FSMcutscDi1z6
LbT/dTdDRAbFf7SA0bDACi/QQjmT1wXI9sogEFTucn/0eSaYfjsqXw1R58Bcj2ncaz0uTvW+508B
J5oxxNi0nrFIb3ED1IjIKq7mL9XTIATIB4H5m+DGu/JLt5svxU/VjHboQbbql/zT7RV726dAWaTi
dDeMAI70gWg3r3xilZs8cg/SIbGrA3TLrcwUAIBHbcAYzfqTcUm895QHRKIu/b9FpGK3kTcJ+oGw
iDP0w4Yp/Jj14UUeOvv2QLf3/9UMFcBnCRq0y6whn1TCXaJ+zcTeD1nVeub6UTF8xktryHOLiK4P
5TOqfW7AmdmL+khE5ZCtuIXXs56IGAOjy78a1DA4YeBQVFczU4oQvUBlAM5Ixvy9JVb+faPQZZy8
07m4BJ2SLd9DKNITQT1XnIkklWbxYL6TkIM1YJmIXVac/0MK+O/S6VSaGcUg+x4FeB+KFk5wIlyh
CZRjsUcBecIL3F53w+cSiqn1jn8x/mtLOzVs6XePjDJ1rmZSN1OhdJdXykmJDca1jrWCVHTRSwMt
ERnGlxufwUtlFuXPtspZ60e+8vZkvs4iFVoGDUrI2Yz1y/zmQ3Oun8BY+11+rHbBWdtLAE/ICgsm
zhoYHVsayGApFXJA/SkDO2NkLZ/iJ9QbY6s+qm4FkcU4MpXvtx19E2OzCig6FVCiqUBXQw2rcWTJ
e9lJ3NjLDXOAqC4YbxyGNdYYqbgidmnGzwWytugIY9b8lLiyr92LiiWbo41Hx90CPTcWl8MfDtrr
alKBJp8NsQC+GyeSG3iFHd8PO8XpHNL/Hj2xeslYU0pjVFSoLoYDH0o213pohJLi0VTF2G5kq1q+
pfrHrJWcJD2UVcQ4EBmb1qAqHhyXIWNr4RplhTJbmzq8znoJZJzttFJWFAySwUeovpdtZwqGGw0f
p+5Bl94FXFrtS7pFboZW3cSTnZIcC19zl91g1vYILttfvLksMhbW1JG/r1IJoMwGQLIxdcFyCvrB
FGKGo7EmjgooqVZEgQx5Ajuc7WEyrL7nrSY5ZUbDiiOkKnIjdBlUHOFaMPG0EUrvCfK8EUQPoQ9C
S7SLsvYCCQ23DFGhQxhRkxxHLNGyXFK1MI38Q9zi/TnIcO9jTB/x0Fu2qMCh13mQGkmA5FUntcLA
XuTPXZYCTe4qUWwuAqoq73glEdFGCIlJDfJjdFlIJHfyYtbxBpT5EfhlYuU4TyyuhM05XBmhTutJ
TrSSz2Akafxacmcjsnv1WzB+zJgv35tbfGWKOpuzok2GkoAvBsM38l2nMOZrO+6tDFA+pPZjJvEp
Lk2tM+JhofWmnXIyvMIJXY6RZ7xe8t7sh5Utyp0SpcyjesB7ApqFd5nLPeRW/pnAIUAV6wnP70q7
V+Yonyq62NBy1BBtsbjo5VEdH6dwd/tsfMuaRnKnlQ3KneQ6NFp5Ru5EErfemq0IDSHQYITQfWlB
y9RRTagtuILVWUlqMq+Hm7WIlXnaw9CUDyQQajZ5o0GAA7w3hbmoz0nvqPGLotml8qVIvvcdo6S8
nSmv7FJnswAOxlAgtaL5fra6o2RLgpWfWrQacpZ6HG3Jqh+zXWMVP5Tn2zO+mYxcLdOPKgneYKOK
5Ojz4ndgwjHuuIkVjDfD/soGdSQHaipEEfqwccXRcekWdqlXgkTQlP38s+ZFu2gfPc2hubCICzfj
5couFVekYcoXECQCsbMnGAMw6MFY7rIAXawppGKKOi39sJDSaFg8JtNsGtWlyDnz79aJiitZinEU
ILCxFcPTup8AThQsvjxW7FKoeII+G5nneVxFR2tBKYEUYJvD7PY+f2C91bwlHvzd0RUqmIRVDfLf
Cuem7EFOHbU04ApiT7vnfeOeXC36HXcQGHudtR+o4BLxNYIzbvX2uOw06Wsse03rD8ZzqTbmguL8
ILIE2ra3BmSlBPC1EYm23zOqZgaDWgSmGTRJ67smVp0wyNyl6p3bm+OVoPftSfCvHbpIGxXDInIh
nlUOuclb4SGDXCN4+0v00Qn35R5hxBkRNBG6d5nXoKpQ/eDQP3D7V2y+b4sgKv7faF/31yp/rNuy
BScVYkn5k7cEm0BFIKTkDAfZr+0e4ntoYkn2Oatrdftms7JL+XlSFRqQgySG4cBo7zI7sQ0n+iq7
hBlbYIySsaR05bWrS0kp6km2JW0XjvcJv+MkRhKxHS+v80j5ehdm4ahywGRN7ecItfC+tcbwi97/
uL1e2+5wNUNGulqusTNAkSogpPyCYKWgycWUeaxiDMsM5ekB2rD5JcDqJFGzF4v6ERJUzpxPngHy
ujkP/GzEO5zO7GVhzSLl7VIBPW6VQ4RRAF8KfhZ2/SOwNWe6l7zZ5vZg93zULh0rlyUZwi1PpDII
UIODexJcaXYwPfVqZc2gOOfVnZBcgnwwhz5nXHdZo6QiTF8UkYQv41afPEeVM6kHHcpXBQvXxjBD
o7BRbR2AJwdsQZVqM0n6oxFEh0w9ltXj7U35h6T2311JY7GzsSnAO4gEuna0c+cLuPOmlnxeLIBk
4M4syrE/HERXe1TwyIAC6mfSrNPZPHDFEdQx8vsAbxCLpe3Rf+zNO1YFnRFCaIS2OpZhWiUoNzWJ
O0SjOeiQDY3/bmPQ1F95I/G5zhkw0veXTuARTPiXUq8ctTPeVTi4BmCaP76KxHhZ0J1pi3K7K9Lc
k1sWTnX74nZdJiqKqDXYw7sxkuw+3zVybOXTYN/eeSwLVLyYGj2qFT4jXVW6ZfSFm4BV77aJTUjl
6oR8fZ9chVytG1uxBuSSsGDEX4cjEfAWP0Q8GJdVs8LxyJucnTnzJ9ZdcTssGSDCAK+8LNA4+kld
gkQJ4L995lSgwzCk0M2DAMxWrq40TCT29jsbcIf/2KPCYFeLWjuTgRKqoPgQ76sdIQlKz0yyLuKf
bwKuAnIwyHRKYMiiTjEpzJK068iN3i183mnRbhV7wr0B1EB2YqG3tlPklTVqG6ZBMQ4lKYkTehYS
LcI97wMK63A+5zI2C7k33BoZtSHlGqzyFen87OzREUCLQEBUtV2YnNcAopgzCBk2Q/xqaNSSBWNZ
ZuWEq3ce1CY/2VAB3om1I0wDIzJtOtrKEH1khVrXxwpWrJS8Lj6LIwsRs50QXi3Ql1qJG8OiBcTP
zo4EUoDLRWSnVupDc+wltFnRb/sIWZmj7rf12GiGrOA9khwhgGK3HgdOv0MRWerjAFBnagcP6Sd1
ZgSsbSdb2aWOriWZ/ndULvouSc59NpuCfi+HXqod2/hJQhnIYIEwN7O5lU2yaVcRDA/oXdq1ANQr
82SOGufkifGsS7E/1oYVVdJDP9Z3qSyw7vLbecHKMNlVK8PCooqhXgG6EYH8MZmSM4QOgPGTj3w9
m0MT7ECp/9ik8Ud16R+DtoZgXy5Cd0F6uu2WjN1LX5J7aTaGNsRij4vJGz8H9kMN8esbfk9fjQc5
aCZDRF4+Wp/lPWFFiezADo7xsbdll9/hQd3DmynDK5kTTIWbqlxwd2sQbvp9Z4c7SG9fkpfW1nEq
daeQeY9izSMVbrgplCseUDm8rj+I5X1qMMIn6/tUlAmRkIyhCpRCpQVmr0fnmKnQwzChkkeI1ZbU
EWK0WMahWsw/asOPm0+3txojItOUCT3X13EQISILoqO0+2H8OOX7QmeUkTez0atjqVQUycRkSocK
mRWXPgT9p1BMzalgLAYrIqtU2ND0vCjFiqAc7gtfdqpz6FSQT7AC1KrTR/Xh7yaOLNxqYYxUidIl
JV0/1QdZb+7G5otR/kzy8f62HdbUUbmHLiCTfwXNcsM+a0c8be6FiIXw2cbbrBaIbJPVaGo+yeuW
IESaz+glsur75YCgAJgcUaie3dgX8B6Y2vMOmkEO8gLGLmQFBpUKDDKnYY+3CAzGrnc6Hxp7lnRH
iKBfb2RMGVTyuRvhT6UCg7EUECidEeg17l4W91n0rHQoggw/GyVy/m79qBgh1RX6CNAFZIML6jSU
5U5NOKeXWJLR268a1xWkhUhS3kjncoGLZUfRIsjW8lQBEp9avavcC3fD/pcjFF6AN9GD4t8e5fbr
wso8lZ/IPWSxtBnmZSgIeoXLodb+kHuqXX7uURUE1YyFVkavdLQLM2Emjn1jNTUqukRNIPFhyIN1
oTQ7u/PTfeB/k2DaRyzY6Q7/5fZgGTGZBvjVi5pz6YLDc4B6u/Fd7VmSS38IZUShFzyNvPHqLit3
LNK27uYS7tBAF5gspu6LfucsTucZNisp/8OFAwxXEMvjQbJNOV/TjlPftwq6ufeELrz05nPph1a2
Z+ex21N3NUU5HjSeQvCv43VeFQ9custZLQas71PeVvFGbChTCy9IwLgfRbux7xiV0+0LNiEE+zVd
NOxEW0S8KgyaaBfwNKin4UYI9D/aUDJTPXMeQJh2+8gxrwDbB8HVLOVhhd5kmjhi1wGsfTeIjY12
GEuSWf3hjBmkgSepKvNln8woUTTiV1RDTrXyLtDvagKpgzodUTxIe4wExdqi4Kw28hY9Y8Td7RB/
nS4yzpULpWoHBvQUNXS+yS5GP9m1zLnq1JpcqTulzkrZt/OoqznqmJbbYYibBJtC18tDFkE2BXTv
WmZArzkKGWk0aydQhzVMzXooI+0U26Oi7ifjrmM9kv/hQL6Oh4oJIj8l+aBhjVon8Or9sst4szjw
58HRAReNfhSsdknWelGRYVHmRR8a8irP36F6CTSXag3Jdy76ghTYvB3At7Gbqx1IhYkmr8ax4RRy
mx7s4Sg7scPdtSZhhezM3g5MEaQcotuhfi8x3nZubxSJpxL6Ci+sVcUVwI5lPxf+MepdIJZAw+Dd
HuJtN4biJrX9Qz3mUgG4jdForbwtvzZa//m2CTJJb4/df7aIxFPHbsWJvSJmeHhMC+gsZp9GrrZD
7Hy1udeagzLadfB82yJr7qjAgeR+ysoRG18RNF9rh8ewlmxxLu9FNNjcNvWHgst1dFT8CA2lbEMC
WhDOhd9dEhvdXaaMuhjESSwiXBcylTRu+7VE9z8tUwu6SWGQgWfcdcZznX0xjB+3h8WaQSp0TEaZ
JWBFxXWvPmdja0byF6P9viyst5zN7adCCwvEAVDOpnt1wSqiRqAygZ35EPUfIZ/NWB+GAbr8BrkA
Y+gbZPBhddByP9YY6OfNcHQdgEL5Ty73w6ROoG/SlYOiemMBxHz/bZjudNG5vSTb6dfKFOVHRak3
EGHDXGlnIiXaHEzFS8BTETj2bUub1GF4a/pnVWhK01gMhUU3cLaL3i+V9tCZwf0xvTS7uLMbZ4RA
PaTp3XJX2ugJCM36hflkSibuTdRY/QbKr6apz4BhRC8Jof8jqS1Rp6n9DOA1VjK46U8rU+TvqxSg
Dpu0zFoEKPBZZxBmlI3UHMfvtyd106NWRiiPSqOxLrQYR8k8PbXqReYMdxwvvJjtbtthbUjy99Vg
gPnTOqHDLuky0V3myI867mujiMd46vy6VxnN1iz/oo/jVuyShJgT9ArqVaCcHjNGUWj7lrOaOuoU
TvvO6NUeRXrCZAeOZqu0gOPAtU0F6z3rqYOxGehCWpCMhAvcIDXVXdT/FFp3yB9uLxHLBBUz6jKN
ug4SveAm3gWxZjY60Nss7Pn2wXSdNbqWNlQcn0wLrlDFsf4q2P2TUtrqET0nkie78qGAzGlisVlu
XkP2Dcely2ti3XMLL6Gjp+mKhyp9HqYlM5W5trRQ+CpATV2GIKWuz44mz07NYRXrwerU1suHRDOF
IMzNuJZaUynxytT23pQrnjQmB1D8mkFXmhjTTsg5a0RXRF6lBz6a/DCuUVdVTDnSvAmKMeGg+OOc
enXEnapu8HGcmV0BWCo6AUyt5yuIr2TPio58RIvdJjIyMw+Kfa9AKqVrnCFOSjvKOls06k+3134b
HrVaFiquBaUwVGGBlv241A9pxN8FmQo5gMCZhXw/zrk1T7MrF7mlB6E3F5KPZ7dzMpb7fglfuCo5
TPL8LREMP6rKgzaJlp4aJ8hSHCBeiCwxcUO1P0oJq4OYtWepGMl1jbwkC3BAmnGv9T8S1Rawc2/P
DSOWqFSITCCKUBciQmQW6d4UL/tIYoHgtnFhqgElBlUV5TcaYXEYTlKjwwZ/P/8E1bBNWGw1Kz/W
fo9mBojMuqH9vgPmapQamAx+s4QDJ7qdSNI+EqClLLXVB6Pl3fdM4NUOFfvlwkhLFG6AkBf9BOoZ
CYs2ZnsXXA1Q0V7Jk4XvC7wyoEX5rlaNL5xeAHnG0hRmmaECvpzm4C2NRtDvG7MLBltvFBX4o8AA
A2/vt39HQxdoenlK6x4dEnbeP7QqCBH0j3+1HnT/T1gkwdITxpOxc4MenF9Pt7+//ep63c10EaYH
+VbO1zWy2x6XHSUBj3oM/ZI8t4JKQ9eHodd4QJE8VO1PSc3iuGPNH3XN6gqhVeUQufXQ1SbhRxom
RgVju4a2GiAVLetMq5RexAsnyQL1j8pL+aReDKtzeFCXdg4IbE+xLY1WmzNi0WYahXK7ZgB1jt4m
amyjWtd1MKIcP42Peek0beDEgbsE+y5ioaO2S/IrW9QgC4mvgwEASPswuNAt2ocPMqTlsjNpTv0k
n6W7wZqczgL1cegyxUE3fW1lnPx9lS8OzRK30FOUbD14TKunsj0JGiuBI7WKNynBygYV/xYpguAh
PwJ6bGvm4C87oO19gqxmlfhZg6EC4MCFUPYucTPWhsmddd2SeeE4p6nP8Duy+rcGRMXBSqkjXQ0A
1BO95APJSMM9VKlre3IKJ/li2Cxk0aanrSaQCoiBnOPyTJrVUsNa5gc5emYMaPO2dTVAZ73zPDZZ
QujhZK/z831kkzRxtglG+l2H4coUlf2KUqrUc4yLXdPtpDqCnoCrZwUjcLB8is5+1Ri4aCkkvU/7
ANCrcd8d4x0BZKl+uOfQ3Rrdld8Mr7SrU+OxOgoY25BOgedGMKqBw35PeHeqP4XCXcE6WojL3NiB
KhUzkLb2pRDAbScOoLb5xFdPofIdEgCMOLh9+VotFxUfEi4r0MGIC95o6V51SfdAVJqzK7rTKXZZ
+3y78rCyRkWKcE4CsRlwpBDaLhGqfrGjXsDy48ZWA6JHAPetZT85KLu6AGr7mTfyjJ2zfW9a/QQq
hsRFX5XRiNIXXgtRo6z2c5V95lL1+5R3dj4Eu3GW9mXTOYrRWWJW30l6YE6GYvMZ7yjMfgqG69NP
0FKg6XPBI0mRyg9BVZj1worO4uZWgqydogo86OQoh4zEfqjUBqm9OJbf0QL8PQ6VAze0npF2oa0O
y30uA4SMe1mtKxeAyJ0maD/dDkDbHnP9DeQ3rk6hqewgbAMeUbsG902pGaaYgINfHRnVCpYZ6lRP
wQ2tGDGe/aDuZ0boq+ubT/VSMrYQywrlm0PUx0lMsDJR4EfJ46KaKYuqZtv9r/NFeaXR8bmmRmBW
z+dzizd0JRQhBeQqLYvyfDsPuhqiHLIZ5G6sBQnROl78Ses9TW28KYD0jDIf+JRV9mNNHeV8kx53
45QgFZqLC69aevRlGhgV222Huo6IOrsjgB/0SECBp6sgvAGvaouclT2yhkGd11rI92hgxgEwgrkx
Ts0luAPq67bLkG+8PQH+HQfN3hhF2dTwEh45SMuMtIvRMgOeKmbLDGMotAikwg8D0Q8BRTxXWkoG
1I+QHJKx+vh3o6ECQMFNlSa2INSUtczrZP2hNSazhKxnlmherkemqNdWJQ7ebbPb75dE5PJX8JOo
iNA3PD9FDRKfFiVu1cpcIzSFu9mV8HYzv2QWS0OHtWpUbIDAiNSJJNFKfOQjXuopqMaxV42xySUq
PnRZV5RJiopD1X6QISv3rhaI1bRRYSGoRamYwfdrQ2nYicXl0unFE2NptnPS69JQsSApk1ySerys
1Whfb++Kx+CoALdfP7IVOv9w6F9tUUEBbcGxVk+AJUVHIgEoOvUplE3D0jxtr1gVvAr/MY4J8s1b
DkwFCaGSGr5ByxTIO9u9Vra9OUiTqQsznnn5+hm9R2iJ6O3bs8o4OGgKzyaHrHwG9lR7UB/EOjeL
YteqP5qERfHCskMlFf0w6lWjajhpw7tUxAUW0vJF/J2ZBzMmkSbx7OepAzIV8Mo4L3uz4rVToFSf
wfbi60O9j5P+iyz1jJ3JOBNlKmaA4K4U8mHGlVna6/MCar7Zqsbvgwj+PYht/92CUQGjHZcq5EYB
SKjiMAdgOkBXU/l9NiTGschyAbp5pS26ZY573DETv/FbS/iUW6kl7WOLJN0k4Q6s4fn22LafNK9h
RKbCCJcqeZkveD2Vvdkx3P6E8s6R6PA2pdXvGMYYea5MxZMumpQyIS/1kV/56Pg4fetdon2DJ3o2
gn3TmM4LiqCAplSm6XIi2eDHUcL9E0CHGfp5yi7H4zBAlrK7nDhbfmAMbjPgr+xR20SWk4KfOLxh
it7ikpMs3CuhGVvtUXJiOwNIn8UdtZkYrCxSR4yst9wMfSnck5RDrR/78my8h1FeXJmgtkeJyhyn
SriZFMrDpBWmkL8wpo246psYvLJA7Yk6UyNAsWGhdQZQXQg73Y4hjZVCoS99NGzmht88/lf2qHMm
70JZnI0YaJRXBuXylNem/t14WHhT4rE7DC8EE52Oznnk9AOYAUzVuT1k1kahTh154uV6ToF3w/Og
2Uuh2YIO67aJbbf+d5RQTfj9Ngc13UYYyGnaAZaqQnhMw4CAS+39ZL+8r9SzskYdNYFUQtWXlKEJ
BI0gBQY3+qC5wk69zGftNFjJx/pIqMzanfEcsg465mBJJFhfXeHo81TJvzBimttaBKhQAqgQuyoD
Unrb5RSeOnhmSaxKY8buabBxeMXkIPousGixtyHaq/mkQsmQgEg2VDGfpIWsvesd3hGfQsdw0K9r
8qDgyN3oAJi2ywKH33YOhcY1gd9P61oBd4C2vsztIS8/RrjPGtJgJvF9oRzkd1UdViOl4ksGabdy
yBsAmkVI5IlfwPPp5AXjYN3MhFZGqBATGlqqKR2OHSMGBsM38Bquq14uPN12utt+rfBUZFH5uh/n
EWa01l+MS8YxThjW96m4UeodPzcTCo5hoDmGoexzmYWYloir/DkaQ/b9d1fSQh3YQHJCJ/4r5sfl
7hI7hXQhsoHREoG+5EeALycEE/6zimuTMprCo+4kpoDuHXEXn4VLetbvWCSljCV8DQErFx/lockG
hQBpVbAkSo3VKJOZylVqVVnBaqVkOPlrQXZlLFOaMUJvIa4iSW/WAxDCWm41M+sisF3Yve5Luncg
0mdeCUllJ/E7P3PDL/IHATWE0S7QQNwojMvOdufQyhwVVfIoy7uFQ1GMdBCnIDOwuW/kmSt0+Ofu
RbhrbWlP8LS/QrWam6zr1vZb4uoXkIlfTywnLvoCsXUkm+p+fgCQDVlgbUWu6KeAlTjaq8he8b7X
gJVdKsooY5jo84QFzThcJ7N0XwW5VccdI84woufr8FfDM4YIwAYVQNdoiM5LX52ESbVFPDuDR/+U
6OV+lsHG1nfu7bizfW9YDY8KPHjnGLt4QAq1gKXUFj8KJnzW4y/KPRCwTrKf/h8Noq+0FLciBRWN
lhpKfymRCgOtCWlIJyRDoh+a3Tl2hl2Hbr4CZNqqC/V5C6mcHdpaZbIaYhghkSYiEeVs6stxQBGW
g758xrmB0vq3Z3fDhKyIGqgLIOEFmS1q72RyG8VTI4HAaOh3Qikfh3xm3Is2brO/maDOJ8nQS40L
asGuJDN+ggKvrSzPbYwnQIklsrs5GokH1BeKZDwYfX73wHqo476Se8EWo5MuXSLl0ztm6/p9uiQK
5gWt1Rse/ATSQZG+zCIrN9qIzbKyMkClmrjyKEs6coK9TLU5h/p9np8LrrjcHgbLCpVR9pzRoEVu
wqJruiNNON9m/aCCYP89ZmRBgXAbr4OD/vfVmKsobtMMq1HFTtyh3oSKOKMDbis5xoRdbVDBQY1z
PeeFDg7qh4QW8m7R4JvLzwLymHHJGNBWKII1TdGh1SZrokpF+DkTpVpXsTzpbLy0WSO6Sh49GaHg
JX3jzIXoNkFcmOKsnVOFe0gDJTelsDyFebXLhfEiVqzLyeZSygKPihqQBxBr/H2Oy0GrpFKqRFuq
Jw/U8Lsw4E+KwjPeArbNyDJqDTIkUegujjaLIjkMAoEov9flU976Cqt8sum78Nt/TFCbcljiapLq
BBFXPYzaxyn5eHs3sr5PzVQr8/2St/h+CB4OvUPnt9TNX2/b2N6Oq0GQH7E6I3MBRH9J0hL19XCn
gZMut1AoNBuzPL+DiVFWVqaovSiUbaMEgyjY5fSl6u9iyI6OrKOXhBvqFPzNBnU6cJGa9ouK3UVu
aqJFij4iGGAKXD1Z3MIb2cVvpqhgYQAGMI6kDDkHl1D8PGmitdRuqnybkw+a8jAnLKQma0tTkUOf
BsjJlDFaW5PR5/IvrS7dKyMrLX2tD9+aQupImiJZCJcZL8I6xJ9wZOWmUCWWUgr2XE3u0Md3XRF/
0KvknHb6vTp0uxLiBHLJ9WaZQrmpTR8AxLgbw1QwS5078/JwNJTBTQXJMsbcEbTqJWkiM6pHR+rz
8zBpnwZO/lAqozeNpZ2qgjly5Z0S9C7XVGe1zY5ZG7ppENmiZFgJKjWdHPtLq9mghWK1x5Ad8mb4
KlRkoeGJSiVdyp7EVM/VoQbJbP2t7CExLcVmUllGo5u3XY9liPa8pta5oAsRCMfRbLkHIQMQWzos
TIQv2Yi3RkT5nRy0SjWhLGt39T1YV01JGcw+cPnx2AnvSc5Wk0e53yKWOZ8R2el0Kp18yY5dXHq3
p23rlibjafLfBaL8bpoCVQhHuAHpfQAP6iOBZpEWfZJWs5x8MwavjFE+V4zN2MezJthKcqzmF2aM
3wwiq+9Tzib1ahNCL+UXyizdpx5pRYD43n9nj1rPGd3zNYtJXoUN5izQHxfR0oLSAYGUubBaNLf0
Un4zRKWD6OOoSk6Foeqb7FU+eBTQBobiABqzyFO8dDEuJWNsWw/W60BM10iWromzSTIE3GL1ffMI
WtM7yIXx7nxESc5GGzYLy7C5KWRIrsiSoCKNoRZtjnh0JoAxxU4Up0y+qcLLe7b41QDNSDHmfBLl
NUZEnuDxLuPJPu+DMcHGvHoqkzOBJBJvAsTKHLVoCmAfUR5g0dRT/AnI4Y9QRPKVxew/825p52cm
0R7LIJU5BSiH4x6HTID3epDQZiBO0O7U42QRkWnc6p7/cj6pTCrQ+JzPSRl13gtuupt2IMjyAlAn
VVZhsUpjW3Ud7Md/t4dGBXZNmKuqNnQ0GEWWfs+DUiS8+9WwF7nFQbmbQhPIPWv0u5Ps1qCMYmEG
t7P+1S+gIv7Y9GmA4f7CiM9fAYX5EZ6mh84hwIrxU9mBx5BZTCKL9mYXKfgsLxo8tLuouNyGitxW
JJNMcLGRMMmxA7Grc29HO343sNpkN09PzDJ6VnC1EejKuMwrWQqCADiE/GDMxyz3ebwxLA+3d86m
p6+sUOdZWix1IGeNZBtoIBCVxYduIKNItVW4Afv0dSTUvEE2VxuMGgmHVCpQRu0uHe636H7fNZE2
mB0P2DaoLuMmc8ooQlHlLljUizA2d4Bcm6GIBkMpE81Qb74CkObxXeeqi2rXTQT1ph76ljVAv+bf
TQt1Ko59Fiid2GDyjfuFuyQsVUMy5Ldb6TolVIA1SqlLeQ4BKdF8MXw0+g9S+iHmOjOb7m+PZDOn
vk4+fXYkeQ9atSwnTxGiOyhPUTq688KKsNvbSBfJpVfTULfCeFeXrCJOm4kn86WFD2L2NZX926PY
zokgM/uPATrkFLUqIUsRbOkceMtr7S88EfRbey4slqezRkNFF+gO9opUkf4I/lw1bqwzmpCYo6G8
TsNK8wM5j0ZrAtcdSLVOwXGBckazn3esJ7btQHKdOsr9uJ5Hl10BUWJ9DHHl+dzEhmWAV6JhEoNs
BshVrkcdswKny0WsQwemdRo/dcI9npq7/QDN5WgvJO+pxa5TMRoHBIrCWZDHFNdFWbBSidv1kcpa
KeLobxxVVXhNFnQFNTPKUcU8Bi9v9X+kXddy5DqS/SJG0JN4pSsnqWRapvuF0Rb03n/9HujObVEQ
t7CreZm4ET2hLICJtCdPwnZlPbbCAix4xqb2+NvggNwNEzp90GNLnrmf96XsiJbfbKrhm2z+6RoW
VmxiASBqgthgtSilYyiiyHJjSgdX+Pd4fJcrizvY2QFXKB/jPZYFez/nAHvOrkXAkW2NXwliqrMy
EHE/pyNKmwoisN6P9/UOVZhdeTVjH7L0GbKMd6firJEUy3O2sFGdNvuTL0c6PmtacNkgib4NZ49I
mBYjkEWYwJvIo6GNL9pAXi6L2LTcqCACoG8Q1fjAmZzoiaxTfJtZPXb6dWn4Yyj4/iIRnJsroxSz
diGSs3BIrqQ4vm8L3bfKT2AY8D3eTsI9oiVtZ6J0EJMqx6k62u1xHATf4/UxfHyof2XwSyWnLht7
mg345hI2u2hf9fKOtKqjKV8wZt4Pz/L0o6sLQZgguD9+w6QdSZFtRTiY1ZGg1ZXrTM4dspSiw20b
1rfDca9nHClt1BCFUuM8+qq/YH5Z2TEeNkZJ/ynvZ4Gm22ShLpiD3z/VaU6yRR0mJEsU4X2rONos
sKqb12bZtmLLtmyZ/LWZhpmYfY7sKKv2dfREx6Drvn7i8axEcDcG/t1ZnxUkmNgXnvV/su6qHZ4u
i9iaKwfp/NsxODNDoE+lHsE3jMclyG7Z3g/9Nh8dNlSuYQWWcbCuxr0o+9rqab8Ty5meXm7jSUnh
FibiFBkWRgKf4YfgJXbHn4PL/BLYqcAFWO9Fw7+bznB1YE4ztFHTdHlAWaCez+aSuWi+OFNlOl31
04wf5U5gnbYG+tB7UMGqLhu6KfNMQabUL7KVwwJmV+axCOgdfO9yr92Eh8EdfCxw9DGrhOXskV+D
FcQWBbXbrQO0cJDtqTaWz/GRU9OkQ6/CpszH4YBV2n70NGJlbOPGgaivvK1MK1mcKcaCAVqApBPt
nD84DObuSJAE4a/ox3xmK9UMNwcGfvnMK1kJ5QyzadpzU4Wo0A6GT4srHU5ZNPopOhjfMe9pk7Xh
CNvFoHrjNT2B4uOs3oL1Kb5lGxGlg3qf/BYZse1XArdpKuDJRJ2be5yzPjVLlAL5YVquet0f2QLL
5CxhI1Fs+csdAxwXj6w+ImoCbYc6K8nc+ySJWU09hu5Q+1kCI2ChzpA7oOZFeTBz4x+XrdBmIEIM
sIECcYyBcS7m7nNphmtAKtGkzd5Q5+OSar8ui9iuea5kcMY0Kss4MSfs/AL+UAlIsGDt6M2E8LfE
KmNw/2Ius95flrldNFjJ5L5fZqQYN8GYuqd+A8LEBZImAGWsW+8iDyTvPZj42BK+EePKsjOfkl3z
czyJykyiu+W+5GjVstrmyJ0lQHbr8KzKIiSpSAJnUQHAb5chh0Ud42sla52yer58j5uudnWNJufM
I8Pooh7JXxgpt2Zu3qTLdByMWODRRefgLCWJeimeKjSjC+nYphiPUEQ3tV0EX52EM5A0bLsyidD4
ZCs92LRCCTxegsHk6KYBhqya3DESxV2i2+PsI2Z1hsbu0Clk6yDZLDkzyak7udh5zTZBMkhD3guk
sk/yIZJ9OyiPaMm7JmmbHtixMdlHiCNMySHSvZXdX9aMLaJLHTyX/1oOfsov7qwwlRSkZIzoEonZ
EUvKA9jGveXPKKxoYDNk4DxwNruLiGVz+4xoL2igpkFEwV3stIRF2ZoF6l8qdUaKZkb8zWyuy0Vg
HbddOPkriOd7yaQ+qgoFMVo6OxV8eHhQ7lsvuYG93ImS3C1tMREpgLsEPgcZ2/u3RrNOqXIDRWkN
K+6w+UJRdk04OZc/29ZLWwvhnoFRAy7d2SYwBgo4Lu32nGWmd1kEu3xeAdciuI+jSDkA5zWKeYwY
QtkT7O5jZXURY4JADM8/MUSJKoXw36+1B7ZjNT/gMwUiMezWL5yG32IwKIVeWhO+SlKCrr6S3S7O
3R42amlLd5yJe/nyNjVudXs8C0WpkjIm2audwlChy3hC6Ot8U7ETOcntGzTBBortyDo07r3ChRpt
BrvtUFhPAIS2uyDHtjdTkRwzHySnnfqnDISOINbWBUq4relvgtnzXlVzKp2CrquG4No8kXQJpHK3
DEK08paRMOU3Kdx7qua2laYJbze7CneA7V5b2BdvfrV8Rv7Phjtsv7j+1PYeJBuEVfwAkiT8GJe1
DK2aqbBNbCrU2idYfhI9//MEjK8iPMFmbLWWxt776iqLogBtkw3PqWIRKUvtq9MECyw95Yc6wFan
L+K0Rt18EW8H5NSm6Qk24lbwaqNbHF5xtM8KWmfSTj9RD0NIlx/Etq68SeN0JbM7Pak0BKggfDHV
2qkaV4tE0YFICKcqJsj1YnOELxvThza5tdIHexJxZrCI86MheTsIZ3njSO/KTsVB0Pf/AnMSdAkW
LFmY3gL99e/QbUU3t5nDrHWDM8R0KmJtCHGqKWgO9vXsN19j8PSgj4yOATyzU2KHgQ5uaiEpy6aX
UTQsasO+NgVIifdamVStEttYNQryE29JrkcRl8VmkoROAUpMFgHpLA8LLiurnqdRxwcznHAHxsc9
3S07627yM7/YiWCv20ZZNQng1AAi2zwmE4idJq5ZdXC2kFojEwRcPSZOemBYFFEcsP2mV9K4N21b
amRJFqJ6KUK+xJoG9BEAAL+OHRZRRX4vXLC3GR6jU/z3hNyjjlTwZyYjTDJDVESYv5Nu1K8WEiSs
T95ridMKIn7hIbl3rYSZNdFaQZnwkZytYMS4mOlZd9mJAWEiX5zSb3q71Qm5N95IpdQlLJT7Z19s
t2eC0kCI3RDJ4d65VnUETK2vrUa2Y28qnOhB1Rz9Yb5lLR9W2cPDfxxBAw8eOhF6eNPprU7JvflE
seoqZ00frJ/J2oMGdKLeHcP88Amr/CaG5wQwpCRNALZF46d/jKurPLlKRFsWNm3ySgRnQ9qiMbW2
YPmF8nu2r0zpWyoJItVtM7KSwVzdynsuZqbGWYfbGu/MXbqP7/TbDMHBeIXKzk5UDhAdiCtJkLAp
TLOHsCQpHGw3dW1sImpLgb/cLJitXrLOWY9YH7FBU0bKru/IPr8xd8Wtsseeg2KPLtORReI9pt6E
IDOB4vFl/5JMdlfO0Ii5nHypyB7LMATetdvFdvubxumVmeYg361ddcSgrU2cbun80CqdDCSdlZFf
00VEuiD6SZyJsbSFJK2NF99W1OnBPVtPhqeFv5MwFlz6pr9b6RFnW5YsieoZQbZX9sh6pfoRK3we
Lr+4LZ4zxOh/LbTO2ZVI0qQ6HVBNwqTjVYuZZdS0PFDPsF6OhQUx/ywPSL6FLpbRY3Rf3NlhEj5E
MKtfwNkWGo4NSCRwyir5ltaPKk0dWfoWZ25X6U4hdLrs8X0QBzy8TDDXi1CCu1Rq0DSOVfj4KHay
g3lkFXTLH4mDXUUooYuIIDe/4Uocd78GwNv2xLTFtDOPqr/q8PHyFxQJ4K5vii2a2jYaY0kSyN1X
1VwEWsgu5MKF8T1Mo0oKwAbR71CxAnXWTpF9N9WmEyo32iAi+RIchu/B0UkdzFhG63KxZsc0dVCN
fv2vrstm6rGyzWUsLfQ1fauwDLc5Zepn2kPm2we3OXuclq2colkN6LKTfq8OrDisumwUMfQqwA8b
vKgB07oO28VLg0FUwxLdIPv31fm0qUqJ2kK8Vp5N8zA3u8v3tx3+r87Hh3SjGqYamHteRz0WrwpS
zDkqpwSQ/SsG00iD2XJC5MGRALG32UxHbK7aCjJgtJ25m22lsUtBLwLJRenIpuTRIffHcvRHgPHS
Qn4yjdItwWFflMb95VNvOllQc9kwRCDs5ntuhbqk2TggjjXgXrLK9tM5dZPiMwhnExOWSEBUVQb1
3/uPpxpKrJglSIbz9pduf29aETRgUztWAjjtkJt86UIFRTQ5OyrtTSkL7mnTVqz+Pqccmk1JvWjw
Job2lGJrVXLVlPvIOpW26CTbqcVKFO+GaZMbUzazhpZ8rA6t07rpI6KR2OnQPwOmzL+sAptuH+AA
lhaissW3tIbIWHKpw8MK658j1nSGWe5Q4KuqlHqXJW3HjytRnI3KpziUM2lSvPfL9FiQRbzP1XpW
0jilqzpJqvLitYKQ3ptuesdKq9qNsus9M0iO6TP5JTjf5mtaSeS0sLXygUY9Pp26Y8CRBNOY2o11
b4HgSfZUJ0kxcj+JGONF349TTVAtLjHB5KCXGwE1bkzriWp+3f8RnI3d1gdvuTobp5ap0mVFVaFj
PgXRrYxdNflvRMkN6lhMLTHYJIluczN+WknkAhq1k2k3YWTbo0/9n+S2BZVBBP8JyiXTsY5y4Ch+
5e6rR2FKylKlS0flQhsVEM65k4AFx5KE1MmMn2iEOXUcu3P5VR6CLjxO1lVvCSZMN03M6rhcvEOT
Oh3DBeo6SEdLSn3wmtroZc9fwkg0xivQU77nFfZUJmgHAf0wX8dKYEi3+ZI6lxVGoJZ8vyuSQsm2
QlhMLONzqBV5ce+nyvfUEFybKbi3V8qTVWAw1oluVgwXZE/lUybpQZ80uyIGo3xdHIxk2Rt9JzlV
jEnkNExPYYnshsqqr1omFs/EgV6Od00NYiiCUeW4q72i74MBg4MEq80MnT5WmnYgdoKDxIljxemp
odYuNjtMHipBr1i3WBD6WHYoERpq+2D02csyRXetjnY9CT1Nouc8NLyONgfw+btxr53UJPP0aDiO
ymw4U032LaGlM/a2q5Qayo0VGCZKv8Cv1RlRsNTrjmyTfRHK94ayXKkmUokiao95OM5uWXaPMjVb
H0f8gtUlAPEngOgQUGAA/b//774qZ1NDEJLFpADQS1eOUXHIi6uxAJ8WlsVclsOU/cIT1DhL2itE
TpcRT7C1IkwY0paxlvr5UPmjVtwPtDqOCwnKVt9dlitSJs6YllqRT1W/QK5RgRipUX8lJba9qk2M
wU0zdvR8EOgvO8mlk3J2FeR8mlkVAAW1UwmQ+MvY/758pO3SIfYLaBqSUQuKgl+weiAziaa2jLDc
yXBkN7/BHFEJQ8q2K87e9C31RuA5BCK3H/9fkXwfeE5qU88pHD1KsksAn/FTC6oAYybNKy8827WQ
PnQ7ERho2669ieVqYFXU5WUXIpqdaPvdUtoHaw6DOLYFj0Akhg9jOkW3FzQnPAkbplS87SlNvajP
g//yFrnHZmj9iP3Y+HCNN/vzDR49MAOe5McuwwoUR71zcuzSsQVvbxMICPzwvwpDuMeXVmoaEQMk
aNEVo5eTd7NL9/WRud85ceSH4nk4SrsGpSoGzvNUQay9RY+mr+VzjzCT1BYJiwTXEbmdR86LB8by
O9RuUnj+0Uv26kN8y/pAsRCNK/q03GvUtMokVMdss2EfQeHaG74tArKKRDATtHqOhb0QQ+pHjG0U
u27A4kdl36Q/BKojEsKFMCAjoZHOFtMOoKrUrpT94Bi+fmsBZ2IjbpL3y9f8U11B27ZQc9Ox+ZgH
ZLQmnUezgm8Ih8WZI8sd6ItufBOcjD2uj/byTQp3MmxloFUzwrR0QXNlBfSI4fMgP7B1iZ8bTTJX
R+JMp6QoZWf0jI1GdQf1QOInwWnYE75wGh6VEQOIG8Ul+tGs+51jxBGo12cNs6SNkz70e1lAb7jt
Vv9eHt9ojJa0y/MR4tJxDlBe8xI9dJMwustteqqNzrOX6kcfiqC92z7uTSxnMO12UNpUQrG7HuSX
Nq93LYhiLt/ktuN+E8HZSptqtd6DPsOrELTZdzbo1ZQET7hzGkXEvim6Rc4+msuS5tSAostHhtgx
D8uxP0RHEd7kf3Hcb2fi7GBRjv0YsRbcfKxih4LMXPK7o9Q609F0TAz64mQiAPG24XiTyRlAs9Gm
RlEAx+ise4plfVTNvboVOWqRQnA2cJFnmjYzvhadDktyVyeiT7R5DIJaEyC6Fqg3uKubQrlJsw4u
WqYSsu5M/1po2amify5rHbuND893JYa7rS7NqFFESPiT6q6ej2VWeMDVhUS0pUt0HO6+klnqSV0w
kIyqnLXYG8L+R1a1AlasTRSwSYhsWQqGxwAGe++a+g4zAGz2BZHijDWgoDBH4AEYpocFTA6qGf+h
z9W9zKkP03Xk29T5XPSx+hGcsSh7jFt0FK+LIU+xDsdPzqB9CADD2IfB4C8gSV3c5L70pAP4rYQA
mm3wwko+Z0lUq0aG2KMtwPhAWHN/OWFuBiTP8170wjeN1koUZ0iqxCy0vGMsvlnittkNwxfS0TXS
n014///XVEtGoVVTNABAeQQILZOBpJjc9HQ9PqEvdhzN8lCEKvAgbbW7LIu5YP5VrGTx5YVKQxZO
c9gtRTadSrkd62/h9BCqNxa5UTVB/rR1hxYmYUCbITNqLk5nm4I0NNVRNtG6ESvy7lKFOrNxT8a9
IQL/b9YvLUMGksYC95nMd3EA7K7rwQLYsPW1wKyd8BBeYVUTdpwGsoPZI1GHarMWvBbIvQVK417S
LGZfrrIvVbDsc7cNkhuGxWeMi8Ixji07s5bH6/7YhlHKrD/bncEWQidB7kY/WLdU8xts+bLvRWXa
LRNqsZEj1dJNsHlxIdaipNXYV1jXITVH3XSm3nQG+RH0A95lpdw+mqUjmsNYu813OjS6JHSK0YLQ
qmt5RtQzIKQLRaCFzdzFAopM1U3gBjDF/N6ERmacLmGCLtLrBHMVsAkK/SG+w6zPdR/Uh2GX/GZJ
U7YTjYsJRXPOKI/HrNJNWO/koLqlU2CCI3a0IPdLF8iJb6wvF5/zB1e4cHcriF2fmfNOmh3H+tCC
QjOJnfgetWEXeyJe/uHrob51n6LljhUHTyiG3Rd/2O+Qn0Vj99tPZXXxXF4go7tq6zbswHyc/QVQ
4Ah+y7rXduWX+v9AWrBtC1byOL1V0Aytmwm2YHr5h4F9AinqGORfVJaWClqEm8r7Joyvp4QhsFgY
FEVUJt80xrXavnTCcvv2V4QdlU3TIgbfo1tqQKFUBkLMMpeh2lpHhoVDnUg39wRbYeZ9JjmX3+RW
GGiZbyI5/7c0Uao3BaCxWXhNsH85FDiiTV+O5RdYMWpinhBovfevUZ2XuqoKfKQak4QHLMDeZWDH
bJx/cuDeEpxn+zO9iePMtSZ3plyqqFpKzZ6i21NIfiX9uXxnm87Vwjoo1cRGJZWv5hHToJpWypCh
/LJVimLeoxaiKtqxfGe07i5L21ZzwFJljJQzKh7OnrWtPChTCHhedCgAwy13FQMCuhjogBETxX7b
32sljTNhk1TFLWkR+7EJIIbmZ5zDcsBiL9EW+k3dsxXmeYDB0XjceS/JUorl4FCN6kS0byn4sAVX
J5LAaXep92E9M2bS5Wy8MKhEfGd70uQggUM9HxOR1Y7WIo3fdKe2jokYMBmwWcz3Gt+EliFNmAFH
eYQ80H0RdCdMUXnKnf0lPSw+qmbPoWuLApVNxV9J5RQfa3yVOIngerABHpQDJrkuivvL1ykSwYUm
kt3KqtwDQdNFN7N1NcuNk0+iXZzbn+zt9rhPVoeTLBPGVUnlPcianAj095ePsf2gCIYdMO5gmxD1
/gMNIGlUBx02ogGm78rYR97glMRB5AMstuSJ/OLmiVbiOLeImZWJRAx5moO8wPo6qiJ+y20BwK3o
uqbqNs8IHHe5isYbDMTUYxnUrV68XL6wze+OSdt//z5nErRcloq8wQG0+UaRXqbc64WzBuzOPyQs
hAWGOgZg1A94dYnGmOmFezUe9Du6l48TJvRYLW66wx5Wr39hELrIFwWLW1dnyyrMuAZ2d5PnFO5U
UrU9Y7tZ5geLPC+lYIZi6+rWf597lWVJsdqnm3CsojsYc+104/I9FvYENwNPWzZAmwJkD+jLuVCo
1mu5idloI8uY473x0u/onemNL2HhdL7tSMcKzkK+iR6Xh8vKsfmaVqI/MBtqM8iGCQjVjHP+vTvU
O4Jp887X3OQkHtPYvk+C7AFbyzHVwD3dqR0KO+1QVJf65FunogVD5ydTCwUmQt3Wizc5H95sPHa5
AlMXHaJb01ePjHg4ewi98WsDzrJn4uZX0T4P6h9P6jXxMvwnWH18wdVuPQpbfvsV3FftKkOyywkP
e/gpXWkPbFyqeRgwi35vXedYNYT9xDex159EjBubtwwOHrBAWODp5snN4nFBh8GANgE2W0jYvHzT
ijY0iUSwD7BqwRDDzEy1Q6jbkhsl/hJl+2jYX76+zdtbnYL9hJUIzSjMvqmQjiTmvdX/GTQdxHl7
ap46EW/VZuaDQObvhXEWMs4ikPAwfpfupfcHFKTj6+lOvqVX1o5NT1SJQDPYh+et5Voe9wwkOx+j
jEI9wTbrKOqVPt2M+eR21sM0JG4oJ05iieY0NiNDcJOg7gLOOzDZcNoIXITepQxuzKqCOpI7RsSt
HUErIZzz3NQO1QRjP8gsZCCp33+6trcmSY5GtF2b1h2KyQnT1m3k+HBZQzbFaAjTwJdhw79xkZpN
4Iuzgr3y8WFEOWmo3ZyKwGGbaoi5b9tGVqfiMO/PknaLFc8JYlB9OUsy6jjKnRYFo+nXaepePs+2
Hq5kcWaLWCVQMzI+kXVm2Xe7A4AJ6aMMDzr9LlwR4H1TDVfiOI3ogKftZMZ3nRyMgO15/WdoVIRl
2AqoAVy1QfoP2n+NL+hIia7PS4Um/DRWPs00x1KqHxMgdqj7i4a8NmUZyEYUguRO53O7UsZOioSy
l/wTg4BegRgEXW88qAV1E5YG6c+xV55iUd1vUxXf5PLlhXoC8/wQoey3oHjajl+rPHImXeSrRVI4
hVc7oMdnFQhC9do6s7oUPRJf+wayBbT1W8zNteCRFYRAghslXAik24lGuwQnU6UrbCwNMXmhhE9T
LOirbschqxvkshN5pN0c0gG8n3tzB24/UIaFgbGbvQ6UYZ+KG1fCOPc1LXmZmAT1tmW8yYr9MoqG
ojYDkJUA9iVXzgsb79SwiZGjmEv3I8ulX3G3eJetxaYymOxFERRLQTr1XoQ5NElqU4T1lT07M/xG
Kj+Pombm5tdfCWH/vjqHWqQqNuQiYAs10O1aJ6oXuzkPrFH0gDYvbCWIM7OqbmCjXwY0kEnyY5lK
+ygK/8sL460rliaAeBdDArXsGvL3Ltr3yWeKPchJ/34UzqQqjVXGZY6Qj6ERlkPmle7gqA8SKrbk
qwh3vu0vTIwdENsGqQJfgbHaWrGH5nVb2OzXd1gw5aiF2yEVbg/qPg2FRJWbXwkAOKyvAT8iTOx7
dajJorRawzzuoAZKXX2X9EUET2EP/UNwtJLBGZy6k6shTdFnS66MM9af7dMdsiBGXMoa9iHIsS6/
o+1bXAnkLE9sgKp3KOHhx7vOC3e5nz82p/YFi3lAVzju551AHtOzjwcEU72Cj4aNWZyOaHEF2zAB
IcXqF3BS/a78nR5Znbj3rB2+HChsNPSnYqHZ26Qht6Ev/xHN9xWnsrSMDJgcrwIV30H1+8fhOXoG
E5HHGMZYrEuA0xYE8pthxkoopzRtbIdkrlEbGMAKwDYq/N/CjO0k2mZHAwsAyhCcQbTbUWubGjbX
wI439NuxkRH9m2/5roFtvGJU/TPDe0iH+V76cvmbbtpiNpxDLEMFdotTIT0rW60HP4xnSOV+igo/
CpVTjrb0ZTH/yxHf5LD3uTLHhZpnCRI7llFO2A7EyvHVKQcRgXpb+fr5n7U61pdYdkpfIHrzWa6O
yN1upNsN2kMYcpGP85O1p/7g1F55paCtyfo1or0Vm2H3ShzneJqkGPOcPRI9pc4SnkuMDAy/4vmh
kQTquSmJKDpRANxg//P+TrUlzKZUxrfqLeIb1X5UTt3SuMq0OKmIRmJTT95k8cUWrZ9Qx1oY7rUo
ThFy2cpuDrnaHgQfi9nIDyZmJYd7ciiatm1sgoxuCEZ/8VLQbTZ7C8sNGNqVCCLE1xTokjTOYiPw
XdTWQqbe+voxPMY+OO7lW/OhOGWO4lK3DIrHDiH4+TP7vuzVMblnFxrhOEksN8sqkE332T5rGsHQ
puiLcS+uNvuwD5FPe3WXOb1+05OzFImyFvY5Pl6gTjAwgS0N6Ka8V8ElKptwRnXeU7tkVzUYAq2w
MJLK2CmcnkAT44RJvldbrGav9XOZ2AKPtGmgwcb4r3guMFrktkg6Rtz8D1EFW3nDNkQIwxV2V5eO
yb20cpGXxM6h/YxZs3jFYshfM2wKAuUHfF6ym6kjeAibVuvtaDxtRGOWtLMJDLO8s3fx0z/hxHxu
MoclFsVO1H8TXCWPpZHHJavyBj5IxeYbllJjYxZw3p9T/L9fjGeSp7FuS1RChS8bii8zAVsoFh5/
4uoI6h0oR6uKrvJVxJFI5pQlGL4fUcyPMP5P4brDB8UFgB0GXxFA57aUYy2Oe2gZ5mhlqQJQZy5v
y3nXSgKU0yZNxVoA58CwHk1pYoslslityyB5OsYLu+fKcswHRsuZOMUj8Lval8v3uGVA1mI5R6ao
JG7rFBqhRfflDCf2qIjql9sibBNTyCYWr/CVPUIjSddkYEGL5TmJz1bSOurSeZfPsYmlJfJfKTy7
PwbQFix6BZKbLUtoztRPXfmh2jOyX9Zd1m5h4i+L3Eo+1xI5L6bQEMi/ASEH5jKVwpHAHJ06yiSw
fpvD42sxnPuqs7nF0Bda5jZI6LrpNFI3pui3IAAoxkCeTT+27wv6GbA/UVRFBnZLxfA4Z/TDKslD
tUPHVwlHt8a0nBHfzLKoH8v+Cm9z11I4266bdRlWDMa7tASUAuNRwd40JbWDjsjnqMkEkcfmK14d
ijPxdm9JtpYjFEjbYCFf1O7hskpsqvrb3+cZJ5QFa1WHhamE7UXKd1uFTxYloOx7X7gyvqycKaQi
WY4Xy5pxLI9gBA1tYO0Ye5koORJcGE860VPLCKNwQRUn/T5UCJKyH5dvbLOwttIAnnVCCydFXijs
XuuzpmzmDftqb4Jkogz6/WfqRWth7LirBMWS5HkkRolQIgmdERMsU217BhjXddW/fK4tT0sUrGnS
UP/HCh+mKStJmVS2U9uhFsqClhR1UJZVyntR8VrdNEIrOZz9rvLSmJcUEUR4rQQjLsxA5gxyR/B/
KjsVnOfxbtyxdd4dpspMRw/0U+Hmz3Eg6uptawpIBhDOAED7WsZYHbivukojM0rbU3idWV8tETxk
2w4yFoP/COC+HRb2SYUKApzX/JmelBPdGUCtNdeiO91+xG+CuE83UrPJ5AqWb16+jrEbSaVD0+Cy
eohui/tsJC06GzTg8PbJ4idVdIQLFjgO0TE4A54obEffSKEL5ktaBWHzkqSfyD4APfn7STjrXVSt
CmpWeHZifSfplyZ8xtj15YvazN7WMjiT3SyKWbQswwELEat+MapBbMG+byyArOZg9uhPyWuRD5j3
lyVvfiJUS9CnYbBl3s7WylCaZYQUn2YPMQiqo0gUQHz4QiooUwBMAyKTUZDx1LYYpjPDiY6LN+Q9
1tJ9r4vEq7rZu3wOkRQuCx3DBPyJIDfxyvK26E6ydahrQYb4caCUOwn3Nmss6B6nrlkwJGt4Q4rs
sJd/LeVyGKuXEmy2c1RdgVe/AmDSDixau6Ey/TAk6zRL+pPcT/u+oJ5EGyeu8julMe4NVRK45o91
VO43sntaGShLLkzJarIFHRz7jmVakm9fhfveW/zcm08izym6du6FD4MNoH2MKwnDB1V6GsxTjvDw
8qf9mDRwZ+LeuEbqyEoRccB5KsFwxioITz10e8ZHMjPYyLndZ1e2qBf24WUwqUi5AKcCkFjnWzul
pQAFH1co3DT1fsnTXZ21L1LVH8vhRaYLtsT/jBc1SIEzXnLsYUZ8LNV26cx9J1A8donvYiHul3CX
bDWzMtqdiQV2SuRWyuCHbbZLO/VhkgdRGUl0au6uo8FSRou83vXs57JrzyiKx67dI1bpXMPA2hQr
EZKgMxN66YScia0mvSVVCako1e+UtA6sTD+0g3WkVbRvW+V3Dz6Iy1q1fVAGj5CBqbb4tg3qMDO4
SqbFM4w/fXQfm6JU98OWtNev9iaAsxZymsm9EkJAGDfgSvOl9mCT+2J+RgHGleNb7HDwZbNxLx9r
2wCAMvDfc3EGwER8UuYNDGH1s8oC+1jfTXviZjNGIFFuqX+JGew/JqXcSTn9LNskzJoBJ2WxuoxR
s/IRM55ogSU32Fzrjj9E7fBNq6MTOCxsOcMYE5eTNrFhYLoHVqcZsNOnjtwZzBr5IFKRj+SL7GAG
+kME5PyM1vu9MW0G2hFtKv89WP+EaoXXnTKQQCReVDiWj/2qXjM5+hX6RLcgIUb97PL33HY6b7+B
7xb1WBxggdmPGb/R193Ci4Ls+VDcFsHwo/LrA8hcco8G0XXvUK98viz9Y6/q9QawIkZhFI8q386J
iLQYtV0sAH93XnJbBRMamwfDT69rTw3KYChB5SXKXzY/L2D6toVCCsF/vL92OwOkpAJxije2V/Mk
O93wvR5Fw9zMkH0wOSsh3POMaRpiITeE5CMNJti3geZepdVODyKRtBc8y+3PiNVIKjBMui3zINnZ
VLIUCzURn/xhS0FSvzt0tpO7MdZnEJ85MvWFuuM5DaLfuXCdwaZ9XUlX398orCgh7cykq2fZTn1b
ngOjmm4WPT/ryhCERSdo6G5/w7fzct8wInQwJT1HrKTcVLByo3Q27FlwqyIh3Dcs1C7twxHHUovb
abyNtd+1aJ2YSAT791U8VWVzXPQtRJjqkZTPtHBpLPAUm54Is8oMD2hqH3Y2F7KCB2bDyvQxdUrp
rCRPglf8obXBXvFKAmeg87kz2pFJaHP/dft8YHqsyOuVzJ17l6Vt3thKGBdBDNogSbHOhCmHwrgm
8r5IBGXq113hHx4v2ssya9QQm6/wa5U9KCWVF88y+h38nUdrkE0RzCrZ8rd8CffplN3IY3ImVujn
reFROvlNTn4sTXuOZDXoO22v9c2vuQc9SmyPARqd6KKmWR6Uclc5UlfvgROXHKucr0DN5ZRYc1b3
4YHq1lNttK7edtfJkp1zawG2dwTnVpgOTp5iEb1Bd72RfjPV3q+KaI8B/mct6n8kcegkk7Ezp+kL
6dJd16c/lHTYZZ3hjbbkhx1GHJU0cdQO/88aWHcl6a5TVNesrnpexhmYr7pze1Vy07k5KgWNnZyA
zCke7W8kps/YaA16zcjPpOi8jMO3jMSzAy7tQ2G2eyA0H0ne/rz8rZniXPoOnF0hgF/qU6Uh24A3
nOojdkT41bTPaxGR1mYOQGTWdDeAZv2w1S8qqTooVAWHjlTtYsn2ZE0+SCpmFrMWZTvDwUbS27Ec
roFM2JW9kjusmpt16XHM42cM4id+CDoZQRC5df7VrzJYDLiyDkk7K7m52Is3DcfINk4xOZP6isj0
E9YUy+EwmICQB9Nr3JuKRxOtIVQQPbu8oeQqM09j+gkrtBbBheBjNcmVrCGmyupzR68zerisKlv+
dv33uVjK6GaStZWyeIn0SMMB3dQmQB+mrtNDLAvUcssEEY2VJcEFa3xYRJHSKkRlP1w8utheqyFM
AR1BXorC0I/FOthVgql9gP/QMgZl9fvPn9nquPwPade13LaSRL8IVQiD9IpMUqIkW7Jsv6CchJwz
vn7P8O6a1Aji7LWr/OYqNRvTc7qnw+mqE6DTbtypz9Sb03VE8jMvCtxyEReC2LLPDGIAQdORQzHJ
Szq+CCuP2PltY/prVU7/f2HJihYqc5kCzKoXyStRZtR+jjbS087y/CcO4lIZBjTUUo7qSMNzISqf
+yqzi6axRuX5urm9zbifFEJSWhWJjj3IzJVpNR2N9gkUwgzmYqlethfsvHJmG7wDlDiKV5rbPqKz
POb+6ONQjkpLbcH013Cw0pgXsW5aNR0D/q9GjLVJejSJWgYJYYbKQSxZXfaU4Ptd/3CbepiKqdJe
HAxeMt8tFNZ1TkSyOn0qu4ui+wYw9LqIbWO7kMF8q0JP2iUd8aYRMRNEB9wjN/KbGzpKyntL0I/C
eihsY/qtDvPR0uV/z/x/1pJlyKb/PxWKzYcSluIBCQwTTaBsf32rCQjuVhj1/Fnbk3ln/AKxI0md
H+N+QF07ybwyfuEze22gKh4TBGMeBuiB3rAe96KcjUm0osm+Epx2So+NEd/VKiYky9KdMy3gnNzG
53wlj7m74VppWjwBiNKdeBxaK/9MGXbMwxqI95Jv3EU79YHS2/w/m/I2LPOVbOU12iZp34TTCl2L
+btGXiReVLlxv179fSr/AgLzahTTlTrZYvxe5g+98tBnHMfEU4H+hAsR1ZrPUTpDBcF4WoxPy8QJ
jLfCJMxgoi5FkLhAyoK5vU2cVhLyZjDDAdxH4w3dD0bsYh978k7VbfJD8E/dZz+v28WmXhdimQut
xKWCo0H+LqkiN8VkeC0mnCrMpghM5uoGxr7lN8w/cpXJ4VycvMbeXHeJzgMlaroMUuCKAig0BYwn
eI69PhulMcXWgH2dWitqBdTQlV0eFk90CtqT23D02by5F+KovhemgH2dhdEawMAl/hwTLAS1lPxF
Vx2jf7l+NluCgIDIPCgiBj5FxuYKA+0NUqSj1Wp+zprDojbgGCIWEW67ivcNNx6axqUs5qE5hFVf
z6a2nIgPBIuOt9XB/zfe9rZkJqP5/UIvxtTXsTGisYZe8w8Tczi0DTfy9Vv1a4s1DlgmtQ/teKdY
vM2QW4EF5Ooy5oTxykXg9/rgjLSVW8A9vqc3OiJ4xaraMxxahq6QXnH/dZfZSc2zOMZOUhistJgQ
R/Kd2d1kA6fOQa8ma/aX6jDm0ZLaqCU5XDAmqAzYATkjG9SBEnmcUmuImoeqKh6HKt5dN8qtEACT
nvS+ySrqguwLXhjEIQslqHXq77hp0CdeB3Q/BTYwcWRt4PorUYzPEqY5SSQSrQ6pj2l4MEyf8KKM
DXB6JYKxicosWwXjpKsj5TcqhnEjjt/l/X3GCLIMg/35iK+laak/TvknDTz21vUj4clgDKGs+nVW
ZsiIknJvzMlOyJuv10XwToKBB2nIG7DY4CSU9TD3R0l3DJnX0cVTg4EFZMorTZ9xFHN5uw6xhS2n
9nUt3g62g4D60nYZb7fMnagRA2roafmwEOFFi8Zdlxl7krQlSOLN50WfHTLMjp5EgN3MjtLxcxxh
g2BpPM2T9Dkt9V9Z3fhozDnEXR4Y5XwkMsCjqZxsrhwiDyPnV/O+CxMIt8pSm2mF7yKEeA6l5n4s
6j8oHl5+GDYdEmsShsZWyOidyW3vO2siWFSlunTrtXHo8B34XG8bKZhXMpla0JoPkZrTqzfZyZEW
n3RMOwcJasOKnbvyTQ5PoDu8qd2tp/8rsQyoyKHY6HVOzQw1NjoelWArJCUT4vmb7XMjyA6jS0N/
MzGuNeKqjZO5gEegtqbmLuFxI23EB9DktwA2t9AriZHXDRyAKM22uRSdpQj5M5qDPsqRJll92Xy8
fn+2PCgk6ip6ZU0snWaf5mI5oUPNhEqj13zDJqRDDidawUbQ/fsV5STezqUNF/dKHnNfQbq4qksC
DeXKV7BQNkXCoUtqJxefukW/nQ1ehmP7zM4KMncN2DDGygyB2HTUWnKu7Eet/PcpQTBFgqyIVsjA
1M7KiCQTvEwJ2moUp5R6Z1DcbM2c60e1qchZCDtRrS7jGC16imJyUwS6lt4pKa+DhCeCub9VDPaY
pYYIoWucNh3u1V7ihNo8EcxdHcJirSMTd3Uwj6u2lwpO2LsJQRdfifH+itjmRhnjKLoKezezQJd3
RvjQ1xzvyVOD/v/Fi2FQ5TWVVaiRqUswFL3XjxJHE54IJgZAXqNV1hSaKKav55/T5Nd1e9oMAIhk
woGC6NRgn6dpPbTauOCwlardq9PsCLp2UxS1e13MphoXYpgLPzS9uVYhars9cVt9n03+n/x9JJZl
FKhB58F8JrFop3zucBJhc69Njypavv5OABMooV99EvIOEYYxjUFjZoe8Qp3/uozts0CN3UBFWnsz
t1zH3WhWPc4CL25rVkiAxlOraMPg78QwVjsm64x5CYiRpyfTHOxR9epF/JPgBlTlooYnPKYHmaDP
kOayGBQIyZQHgsodr3ixlVehab3fAhiLqoe01OIRAoSgvqEUjNiyo39I77SfkwcaQWwZs8yf0R2v
O3Orm+eVXAblh96ou6w4yRXuKCGDtgs9ciJ+lA9gS+J8R/rnmMfghTjU2V5DTC5ihayBZt1TP7eE
qGbCi4zfMbR5P39/TZDTvBbTJY2RFtQm9OxuLH2l//e1rFdqMICfSZUA5mv8/aQ5qt2NPHp/YNOa
jJERBGR4xDL3H/MCUZyuaG4o8h1YEsrhg5w8Xhex+YlwK1G3V+Fa2B6YeJwLMxYRQggmlviCN59u
T7ouYjPwo/S+RMfQIdKGzCkUsZQ39DWmhRi0SRdLFnYrnpXY7W4tAo8kddO0UC2TZQy+Yu8R883a
RKwjIsG1pDu6baAPJg/NYT4vXN68qWB9R05BEdFxzPb1hWO8KBPIbpw6Nqwm88Xibk5cDaMPYStb
Ufew1IO7rreLdpcL+wiFmjYw8+9jL3I+79uSgATCfugrwtch3GVbq9VVMZpOAjFEeEtn9xq/P4D7
/Wb4MYK/Eh0xhzm1Zk4CeIv7/pVQxvT1fChGkkoKbrBI2YvAleToAe0xGg0r+5Wi82O2o/vhEc1O
PtZPPaLkMlm8vdBvfAujOhMR9esyxUVsoArQ3cqyYZOktvLy23X7ffsGO0lRNUJ3/JgSO7FrNCHK
IhXiX9KgAWPWitSWyi7QImGPPVEvGUiVyBgmNmnlj2M2fr4uflvHs3TWJWBrUikuI8Ge6YO0fMjq
O5k7BUWv4Cs8ZjRk4B+bXCOtLDCTnO5qEKcXvmkTK/yBs7M1Th7wbRfna1nslG46aQNYRcx/Jq5o
WS5xKelq4s8PxU7z4n3PK5m+9W6MSAaBUApRBamHmcxeD5qWOVAD7Kfzmx+9mwbFR810rh/ZG1Bl
5DGXo+96aVllEOk0eRAl92n46e/+PmP2ktqa8zA0Cpgwlx3a8dxCrh+ui3ibOGV0oDpevAI6zCtm
o4ALPmCrqh4Ut7WbPVK2En5xkfe5GMhuZDHRcjUnzppg5c3DMr5c14VzgwgT5WYKydouEsFQJ41f
krr6pmamP8vGv40GmC/GBIcZVpqZBbYuOzL2OXfHaPp1XQ3eZ2KAoBXU0Oix7cshHSjq4/kYTiFH
hTeumlGBwQFNkAt9HhQgnYSqQ4qFdBgeFeLdSCZLykcOFLxx1a+lsWk80g2GXJVUIUz1/f+UdJzj
V5nbv6zGQHoBpKd9aSD2mPeoLVvVmHASJbwbozK3vl67MFkFev5YZ4unZ2DsyB0IAezF4u3AphZ7
Ba9Z8nml71OjLgBogvFNm3aziQlEsFRrPa81nWNzKoMCwthqRYY6qUMqxTPF0qtzHnMqTxfm9sfm
XAjg6sf6vMJT9NUKp4O5+ErMG+85sddf+2gMDBCsAW3MGKgs+6vXBOFtvSu9xu6RxO3dBZNwNugp
wFzc+vGetrpLnJiJZ4cMPujSAEBtIL+LHkj0M+4yKxF5ZQmeEAYkwKogJyH9miX2gzToJ9W/9uHP
60DEOzEGJQwCIgosaAfHIykcIW8DTckOhpI5i6lyUmocQGIXvg3w2sJoRMRRStWRIs2pMOTSScVs
jTmWrAhcNmFerMDOfIyCsSSaAVBqnRUtDZm7fh8Dck83N48+VOQ9hTkHxo4tJmAnNNoCHOryjI27
8yMGJV1sZXGuHxnnHmtMxNAoTVSoWDbvtMtzWh4VXkmGd04MTsRLaLQSDepmkA/kjZX32EK7y1Jv
FXZ/pwkDF2G4GLJUI1jAQuAca5jHjLeWgl6RKzihMTjRYCpNwvuUYAsGcYpe8UW5AziVnhFHu1Uh
TmnMz9eV4hkBAw09FipjkS6goV6OQu0kSmLVPOIQrmUz0BCLalSLFYRQ0k2QbGA7UuTPGGOn/HP8
HA9PJwYlQlSCqgJTj84Qt1iKku+lBgNwPG7qd54TaIeTMD+FlkXGHta0MqQhxPbVHuvXRLd0csEW
3NHOj7MvHqK78Mhjr3w7rnWKW84iGQOphWUtxqIgp7hl+NpE1oAh6jFYsTZUt8tPkl26y/Oecrmn
BzGIwA7L24uw/XHPP4ExmHXsk7Vt8HGjbrCFvrzv0YJumXXLuW08OYzNlFj5oVYpYic1qSyQMltG
AyJ1tfWv2/82PJ3VYWwlNmZBX/D6dkr9B1Z17OeecBzJFpseEha/RbDlx0YcliZqaSTjy8fm0z9N
Q2hARkdodgNXYiv7CFvChB2vSLftLc+CmfBzXNN2Qa0eBAhHocc+9QeZgAHmX2fZX9vkqRZ68VzL
2wx7YGK8cSLRuNfAPVTn3cEYY07ilmMPJ4y5EJMISW2sLcKLTsIL6qkwdsX06a9s4XThL0SoaB9I
hQobzmLlphgfRI0Tp/NUoP9/8fenJhN0tUSuo0zcrJ2cot6tM68LYtuHnA+dgYhFiaoJpWckVNLa
HuIHohzN/KMxuBMK0Py9uDydGDgYurzVjRXHIkighDWRxs3VsLDyYdpNbRijwUourWqJA0LaX3Fc
ucMyPY9Cduj0/B6554dQ1j/83TEyyEHKMJcaFfdNVB/D8JvEK7bygF9iMCMco1wrDSRBJpsOrOYY
wjlgCsOR7ARLtpGoCN1u8P5KqdP05SvbEapwwagU2l4XGzPsQVsqHCjkHCW7gysajTrJNBxlbQR6
uQeRycCjOaTW8DbA+W2cJ/92oQVBnjMGN7LiLLlsxehdmkB1MDzF0xfT5FgBTxsm7hyASRV13Y6E
waVosvrs0Neldf1U3olszgox0ac6qSQaW8QAyz6+l901MN0wkPZ47TsZqHl4XXicy82WZTGH1Wda
DC6YRe7suo1o+u2zqmTPcdjeZ5hrkirCKZhznMiJuOjiyKKxHxZxgh/u8tVNdEtMOncYQGmo8N4j
HFcsM1CCenMVmZmJvN/qGsPtWnEs4m0/7WtPJTPAkCzNKpkx8tnGbe0sdr/T9iha2KGz3I/Bj+pG
sedj/fSvJ5uoVPyTdEQpqsF205oVlgjk9M2qSX6h3Ss553G/DUcXAhgbFOcy74ZBkzHYtLjYP+P0
36VDZv+Y7dCaj/2vjhfQbN7iC4GMHxu1KE31AhrRFR/jrrEjioJY/ZvYtL81fgDLISUK4EQA25ft
Qi7j2pQMFWpNRKyW75pDhznfwe+fp3tiyV6DrloekeimPV6IY+yxTZKhn3NEuiZWjCzZuE9K4l7H
j83LdSGCscgFpHl1B2JMR42fkuRhNQ96971Rnv5OCuOvjEUHRo2oIjXaQZ4eUtFvpV08Pl6XwrEK
ljPPVISuzkYdgKvFlmFm99oMIIwJsaXEOIRjxlt+sInw54/HVh/rJBKJQZ+ugKhATHWrGMA8HPO2
6HDMgKXOA3FAaJYF0jKr+EOTj0bMm/Gnn/+NU7zQg/FU1QJuD22BndFk9AAyVwUDXDKXYo5jawYD
E7PQjDOexah+aZ+x+q+X77TooBQckOV9LQYbkngt2qhHUqntcgx6kypA9pEHQDLnizFAoC/zf5PQ
NACjXIOFrznRTsZXQ/J0d92u3zZzvgZwg8GBOCaVrK7gTqQ9vzTcC3emrdBpCC90eR5++4l/YQ0M
JBhiVMRmD0jIb8IH+YP4MEKqjFmdBES/gltiYUlijy6WFGDSaTxmHg/23vEnqomsHAaM3yzqztdE
7mcK75TJEROSyGykTmHrT6ZfuhnYtXmO/50vfJZIz/sixojbqIhG+gin1P3TbeI2ArivlL1iF07+
q+bNGrztoDid6Fkec+PMdB0SrOREESMod+WXDqufl9TKbnS3d0Ort5dD5g0H/sb6bbs9y2Wu4IBK
SYgxa9q6EAVjZoOz8jbxs53ktj6pHN7m1G2APItj7qIudupoxiq8ix4k+j0xnpL2+frl2Mauswjm
Jjby0FbmZCiYcz3TY/KJqLc7TTDv9z+bZO7g2qwEEyh4/iz+crrzwy049p5/0GH02icBP9rYBrKz
ROYeZmZJ8KTFGnI1OsjNbZV4178c73AYpxyuczqlE3pnTPkG6zgz5VPRcyJD+hPfOpbfKrBVzqRb
okGRsT2v0FNHrUwMjIBIeQRoVqFfKc1uGkwONHO0YiueiTSU2HMCk4vWr3LxYZUfDenp+ofbDuPP
tsBWO8ESMJCswi2iy68JkDH82dxSZoJsF1rIpCHxioYyn8eF8Jbg6DVqsKXPjrR1mBSoZPT0/n6n
AShxI7d/Jj/9OLbHFySO9ilWcs936Z6HyrwPy0AH+G57ZUanrjOG33JSWEP3OZZ5ud3tEOFsMPRH
XOBwo47dnEcpcdryLlueGmWy0vq+xYzL9SPkKcOgRqevRVmMeFNKlRH0enKbt/1NIvHqu1xLYVBD
yst+mBJ8tN4DJTplJfYE3VIO5nGqLfWBuheUQRNsM7vn1cl5KjLwoY3JAopipOHqsnNS+b5tEjfJ
/nUXNWOSDIisSjapYA5XnJRIu1GuLLh0TtLynVfXb6NgC6GtrLWgS4QmrfMPsXPlm0faY0e83DUK
i7fbgAO8bBlUzGQQzuhArbmuvL6pAmXiDQFwDoetfKagPIqFBYlYUcLWnjs1vk15r36eCCbEkApJ
KNsGjlFKqxutkBPLWMhtMam8oUbu+TDIgHVmhtZmiOs7d/VAzu/FWMJCcD6C3/v5bRVcv7u846GK
X2DELJRVDfSlTO/O3B3HljMD8o4+GHvGtjmMUbCUM9WAFxZol/7JrmIhCujj+kOCDgkBVOL/BwHg
dgjzWx5bnkmHHIm0CuE9DXdPZfcbdAbuY2f+sNqLs3ih1dp0bUhUWjxUJ9tf8yycKdHoihGVuoIL
vMzrsUa/kC31cWzFcusr5WgLdS64RaLuJzRd1UbxULa6YK1V8zQO4gelze+MtAcbcHnTL4VldsSX
9A+gGvWnqgSPVJdYnT4f9Tr24ij1VKm6TZcRRMgN2nc0v+jiQ5YaKEhV9UNSKYqtD9LdKt31cfdD
0kW7Vg17ntH7UINwLMG+B0FI7Wgq/GaKZY5PoFjMBitI3kgKxgCJBk/22q6MSmtRPShRSMi+YlTD
WGprFR9n4bmMWk7oteXmLkUxdxPcaiSLsxrPDSmzlWSyiPwrVFvQqV+/KpvvjEtBzNXMk7RNzBTR
EH2niogXNDDBoPZ9G3rrS4ShiglE/zzPs2VSl0KZC6oOutaHIlJWSS0ewVTxJWrNL9cV2wa3s9Uy
ZzVqrVETHWn8cdWxcEQOhFjyolbnuJ6tcwIHAR7DMrjOTHaKctbLVcgHBFyl0thkesyxKiOe7kyB
12u23UB3IYnx1llUlvW0IpVEd7rRAu0aRP7iUVaM2P+Db3chinHZoaQl3YAeXVBsN1alHLIqsgfe
s2zzgM5C2FzctIhFXkwIkVPzrjEbb5KfZqnh3Njt8OpCCgNevZnUZTtClVmy1NxuXrBuCWXtxF/u
jLvaFe+TnfEDZh7wRiC2TPzCMFisyJGf6BSxQecFBuvSTrNSbLe+fkzbL84L5RiQEMJeL4vklCMg
i10+0kpB7IxWv9h02RhWdqNdj6cY79wYwCjakqz1AN/X6c998pjld3r0k6PYFtBefjwGH6ImkqMx
nwG0ATbdOPlHwLkDNkG6FxJUv+gZHQ61H9r643XBPN2YoD8OS5VUApbFpargYYUiCCDTD2vC2+fO
E0PVv4hPOkCSWhD0UOlVvm+m7NZQe5fMCedtzTNBBjGIMKtdpcD2h7Bzo6bzx2Vwrn8wHiqxA9Bo
alsUo4AMyiAigxh5PlDmKcUVdn+GSpqMhR86JlfZNSdZJCZmN6JmrlSfy9gz528yj2l5G83PIpjz
l4pcnMGjjfMXQmtdeqtrJ6tGE0A629c/3LYJnCUxJtAq8iRkMnLQIDuyslSxcum2MHhxKk8fxgJA
jGmGIW1sTBCantZkg6DH7q3wrnWX+/oT5eBrDjoPl7YN76wc4z9avUAvr4yK82nn4q50pO+FndnS
g4FtvKM/Pa+8Bp/tiBxVqP8aB5tHwhxwlqHv+3/9DqAyQLcS8i2UPFETLXS6cQ7wHcs/S2Q8S4F+
eaUbEMO0p10hIDUYPDw4PyNHulNL77q5bD4AsH7OxGIzNPKd1L9ADLVqxVIU8UXTXRKAdDxIdt0O
2M5JjW0f3FkM/f8LMVISqlE7IeocRLzTpeYmI/nTdU22Df8sgv7/hQiRJFojr9Q2pKNofhAxPtNx
5jS2RFxGl8zJSJoyEr2DLbRa+zjX2rclqYOSJLvrmmyWBC7lMGgRoT89kmM8jCj2LeCgWoM2+EGX
BydggucI4ynFAEbVG01bVLjKdOec7nW3BdLy6GC/aR57P/Ja1Hl43aNb1nCpH4Mec1mNkZAtGJ2M
lkCPZyvqeXPpmyHMpQwGKvCCW4y+U5FJ8RSvvcuCxI0wvwNeL6uDq0cHzmxpjU946zA3M6UXgllS
jUjr8nmuEDulNwKoy/SPybH4oGAiNn+psailehz9b8YdfofPz9tvlq8uhTMWWmJOvp9maF0lQU78
UsVKU9UODR+0yo16k5qfzOw2S5ypv0/E24a0zt9Zk8m8jiTQYSskJqjgYQ54lV3qFOYY6bIWUVVx
iJw4wJ6o57+UysSrIymXAltGUImp7dUDWZAvHTBaQnesSg/dLsUuzRiTlTyk3gLPy6/NoJoCKmej
nND92bngbBUsNYj2IdY2Jzb2rd7gER/tRA+Fth3cUnrDJb7h4YTJQJ5SSXJkzvjYxM/v6S6gMFjR
99IiOI8cXmpy0y9dasugklzLa6GuiM/TXRRUD4U9YnmVjnJ9uudNq1LMuZIPYQkfhr7Uxgwbs8C4
96Cuk1WiJ7WB/ci/ovjLdduhWHNNFINFbSG0XZ0jTbEMuSVWQYb3WwOe1Qgj+bqF0YPr4niaMbAU
ymMVFynQATTJH8tq9foUW3gk4b5Lcqdrmk/XxXEAAYtLX3vFoRymNmkBCMSnD9TuSdGt8USS3Pq6
U7nTd17j9XVwl1jeAUGd8nYYELgL8s0EwjR55kEsNbT3j0wSGYxpVV3MtBlHVq2rVat7Ev3StE9k
+XH9212/3ZLIgIrRdXoTUg+izkhgqzf5lFiLiHb/2V1k10yeymLlZRXoT7+mGoMoiboUSZGh8EqT
Zv19iqFpsF76aZBaWD3w4bqCvO/IwAdIT9pCEVdkErTAXA9Z/APNlEvGS5XwDILBjTkiWmhkqGkg
pnWnJPT6VvCva3I9hgFr52srj8aixJwBahqN9DiBrE2KMPvxcF3G5kvgjH9gBnotJFewmTcV0CHf
OzIKaoUb7VE/21U72cKTgIu326ejYd2wiBUYhDBIoWlV2tPNAM4Yy164ouoplPfDij2BucZzZNtH
9FsW+8jJSNFP8UiTwgiWwsZKvQLkuK0regJmMgXqPAeOqfNEMpFKns5104xQr5pqu4qPkvnr+nlt
28RZJ3rVLt4DxdJWekIQE3SRZsdYIoJuQ6uPlj8yvbMYFiUkEBfXAvQwDIQ2Y3IQUEIu1ILjN3ja
MMBASJ+JWYOkplAbdlWq3lCI7hDzqLXeiV7P6tDfcfHVknRqzERGSKFmnvZk+CC1BLkIeq3twat2
xIId0g4syTV9mtzk0cW9c8nO8hmwQPlTigcC+RQAid2hvdbAgjra5ooCmMfrOOPKY5ADW5OWVKjx
1Bq95Ci7ErhUwkfi5Cd56VfCgdx3QrazfgyIVLHStCjBXPTT3Sd+5zQ7vLX4+72od3/rTs7SGAyR
G7NaWuwFdmpJ22Mef18t66OcY/5gqooAdaxgUvtDJA2fxFFwrt8/3qdla+dJI0v5ogL3ZZ/so0OJ
RkXMX3XOigzy+jQFMofXgIMobO18BbvgrNFQR8DEMGmssCo5OMm5hGzpPFOrWppiSJDM2yF6qeWH
mNenzxPBwMmUVaK+lHSCSW2DcOiCJox3YRVx8jEc56IxcBKKOZHyFS+XpEotafmVKkGpFnaHDUTX
rYB3KAyexLVUDwtNFMrGfSbcptofpKI1UHT910uyU8Op3iRF2tFOstivJK/KH6//ft55MPggGokk
67RJ3WiPZfylB0v3ymtk4R0GgwlNiP1F4QIZRRrE6TcBAztre9RmTvaUJ4YBg1ETl3ZBudGZ+8cw
xTpTKLJ0L0ry6/on48jRmSeHPCXKUjSIk6Z1tvP5PhSwFCt2Qh61OU8OE0GscjpHYoPPti5HafY7
7VhMe4HHL8IxAJ0JI8ypzBYC0jEnzURfLsUXuRtu5jHn+HeeMsy9j5e8M6cCSD3o7a5sU7tBahHt
MyDP6f7uSp62r124eAyIL/MiIYsZSYGk7BKJ5+Poh7/idXTmzpd9l2ViDuAXfW3f3oU7EHzY9ZEO
B/JqhttOBs9aEdlrUI2dyrQXyigLJoyiBbWbBvszo4DuzyRfakQnKjjYoo/ceIEe9xvdLuQxdzXN
my6saMORYk1u/KVw50B4qnZ0EWrsypwvuQmeF8KYG9sNpENxnionBibxm5pjdJt0ctpZwCkavPh6
w5wocwd4xkAYneIHneqN6jV+8gSSlBjMLO3L7JZu8hHvzyOG+pzIib7zEtCbF+ziNzDX2JCMJRLR
DuUUSf0QkTgQtPiWZBkH/TYL9pe6Mhc5XGNwxdcojFHGAmJrduW3QXoXf+8Pkj85iotODkdcHJ5+
nEM8ncHFNyZpmBZl2uO6lS9leS/z+Op534/Kv/j7TRuqM6gS6dv3S4QVidhPXUcfr0M69XJXrJ4d
vWzieZgRM+BGD6s9Tz9ntDaXX4vy8zL8ui6Jpw3FyQttEnHN0O41YA433IvZcQj3xsKxBJ4IxqWX
aV2vcksPBAsDNeWIZfJ5wSME2q4/XJg1AxSGUraxEuHumrFlftT2BXYLJ7fYHemYx9qdQV3fcqct
ecfE4MVYR0U25ZC5FC8mfbUfsTdS1VI7b79dP6btd8xZPXZvcWbEg1pPEJUOduirAUUL5etsNzvV
xvCvyxG3rZmCRSJ0SaTE7t8yxBi7/sgp9wJWaWvy0dB3jPa6O3iDo6E0ijrS4+hl36/L3TaVs1jG
GoU0lpZlpMXfPPVrRXInrfRK8V8TzqKTGUOwv7VjLLIQSVTGBkaAZmHE4mnhpkpzRw1VDtxvxhgX
YhiTNNt4mk06y5VjBILU8k1Y3NX596aareufbZO681IhxhBRGs2T0cwQNZc/hczWhc999KUT9hK5
C9OnRf06xRJHJueo2LJblRfKamS0OqFjs03+Y6gjO1J41/odj/n7qEzGW02poCvxCHwCXdRe9bQ9
dlW57ff50PiG86OQwepD04HRHabFMANfoWLL7ZvdBOPzT2AdWT60hRHSFEJ6I5W7pQ/+7vRYjt14
kaJEU9CNWvezR8z4LorctcF0ael2CQWT1NLFgzb8vC6XY54m48jUlZQkyqGXPn5U1M6SK9Erxn05
cql7qfm9dWfnL0ht6cLJtGGrgkgIaKJaIBv7Wt7kj1mQO3pkhTfKrYqKoWjVtyjR2onHK4+8E7Ge
hTOYgsk77OsSY1x206L8i6GjOeSuRGmYeL1vOrymGd7FYMCll/plWjo8+4zK14qbdXUXXnfbdmnw
jCwmiyxNI4z5gtiqVOANBj/2xN3YWlgUZmPhk3PdTrjSGHRZTLleBgEaTbbkIYXhxiIqkatNt0tJ
vO0i1OretxWZLaCp46z1q4LHzIJoYWnGI9bRPFxX6Lrhy2zFDLPjbahl8KWS5ncr1h4HY/FxCTkp
n00ixjMoy2zZLOkV1dRGxD29E33QPqHZ5yBZjY3hVlt96A+jZdw9Uzr4Q/dcEyvhuFKekswDNydp
1uXYYOdIPWbxYuKNjWxVce6gn5UT4L0TnPzviskigyRjTaYx1tBtR76uHhoh7urnMrVH27BoX1rI
4x0+hb/XbITBk7yKwdfV4MvKPm1zT9zBlW31BrNCNljK++cM+WvDosO1Cd4Z2T1mb6zyKelsnmvg
fWQGW8K1x/xDj95gIwsajHa1wzc9cweBN8O23dz/+8LLbwpuWTwvZhFiu89glbvmGGMyHOtqb+Xd
vE8ejc+5Ox2MDybHM/HUY2BmIoUwySnKVGlcWG0hWZVYOcn0Ygyfrt/I65gJivfXDqJPumqNZhxo
1n+I1KMQ3mc8PiwOrrCTN/0shGM+gFkh7BfwNmq7rOS16XK0OOHohZvLhaqJhA6eJhOwwkqt3K6J
XaMWOKdyPTaXT7fxQowpgN1CLEa8p3TREsx6l8242d1+WD+CMfRPkldnwzt51wthS5Xq5pAi/9Lo
XgE6D4mXjH3Hu2iGjsUVpqmyk66YjkFRPEM+guYJTiV4q9/r6Pasn7iejIZqb4HjLIsBqmJVQxG3
6H/VLjWYA91tHNPP3fwXj0JmO+o5C2NQKkk1dREQ9jixcFtWT7W20+SfQnQjdN8m40dt8F4B2xZ+
lseAUWa2Jqg76RRoH/S1Pw6cbkx62699PCawUZKlEmZK7DtgedWCxieCNo0QXPahstMnwb0OCe+8
ac7qMOCDPauLPCmwPBEgX+3BZn/boPRf23+WMDoLYsBHNfopwTJ6eK8cvTrKgzjyVo2/kwv7LeJN
aS4pGxnLCmlXkKN4umHNEtqoO8+wRCe1qo+LA3NHG4DNmyPfhqSzYOb5lOrloGbUJhIB41mHajkY
vJldjlmwRTpFnxYy0WFxku4z0a2mwZFA4lHdiIUrd5zE2DvR/FkhNqzJkXCBHeIG7+cfyNx7xW0h
WJ2nP9BQw6wtHq8F9+wYzEjVphASI8I13q2e7Cb78SDf4+nSedJ+2CHp7QyB+WgceY0O72S0zqoy
+JGa0QQuT2qXfr9Tg/B+eUodcm/OVrZb3cJpK1tXLD4gc3CELfH1hKyiRJC20L6Wu9ge/ORr+yz+
rBJEc5WXOFphTbwWs3dCyLOyDLjIRr1khPIo0jcGsUuPzi6Kd3QLsLDj3Qqez9EYbCnrZm6kGWdK
uVGGJ/AqRNZ/SPvOHsdxpttfJECBSl8VLNvtzmmmvwgTdpVzoKRffw979xmrORrzvb3AYrBAAy6R
rCoWK5yTvkw+y2slorbV7SjqvDTOvyR5asuGhKVNyUmK/cIu3Tw8laJ35x/eG7/k8HXA1i57OcKD
Ht2xyi52tavUa79Hx/zRqJ3parierpYI7zYWGBdgPnBVctuKaIkEumNy/gZMTrqux9DZCn66v4m0
b4JbQXCD8+VBDdwQhglubkQLCp4aaCi/065HP97L+9zVfl6WJjg5Hk2vLHXwozEYWEnO3MVsXpee
7jstO05l9nRZlMBR80VCHVNEwFDFbTcaGfpuC69MJ8duo+CymD88JM5KwjmVumrAGse63PLEUa/V
o3JiTi27L57RaZQD0zneF5ojCwHBRCZnctFJTXWFaj27zo+MDSe9zVyApx81vxRywYsuCX6WNypB
3U4ZyJl2u+wYBLiEN7cWLC5uW2AFisJK0dlx3qRalNpKRojLwI7bPMamm4wvl89tu09MOZ8b50SA
5mTlpMO9R4L4J8MWyVBNk2DP6LV3qVfuMaoHgt7atQ/V97hx5MK5/AWCRfJTvt0UDSQyYNmNfMjI
TaM/5IlgkaJLgAfZ6/q0qRXGzxReU9/cMXovlL9A74UE704Unm8aN2a9FRWsZqbNI9BKtdk3Mzgp
vck8RHUwq4oz6Htt+PqJfVuJYQ5t9YBa0rrJyxETsEm36+jXobqt0x+XRWzb1koGFxTNSh7qFI0z
/zbxoUh+FZ2aQ45kuOjq3HTwK1Hs76vlSPkyta2OzKNR1odcla7IIhqR29S0lQjORelGaaoAMUXm
il7N9mlQT+ryqYzVSgbnjTQqx/PMxgJyPXbAd+2gwzNXAr06qY566OV9nfpjd+hEJaHttWkmCIYN
ZJ75Kdtk7ou4l1DgmkjsyOM1Xh5OmH25rA/bZ/RLCF+aWYpOGTB1rXnafFU193ie/bff5y75yZDr
OLXwEKwiy++W5sfYzaJ7XrQGzmzyeOyNhvEdhNf5XXXPBsejAFifdIeCzyk9pgE4CS8va/vaUM/7
xplRlKfqkCXYN+VxdttD4RsYaXojBz34N/AVJjLZTv32pF5J5KypTOzKMAfCohkyo50mO9q+ems9
UbwMyW19BbpBVHhL3JH6wYSiBiLidYE+8hNNnV4rZNZQxYvtZxK/pOFjqj5e3tbNdNVqjZypRbRP
c2PCzdV0u9q8L+1v03BHNbBJUNE7W6Q03COiAIelqYZoLgYwNeZUwunn5aVsP8lWa+FuepOSXLPA
zILuZZSS3PJxvKqvehwS2dVH3L2oUmqChkvRCXEXv0RpSooJIkP1mjZvU7fLhk/B4fxalsbXXMah
19PJQoGnlScQU33t08fI+l6au1A0l395NRpfegEuCDVNoMl7s/JFqkdkR9FwF+8Fx7T5SFith3Me
pRrnUyhBD0j/UIb39nzsu0Oj3yizn+b3MQbP5rB0aisgxqfi65VozoeAY76Ma1TMoAm9Jz1SH8kJ
N3mzPFq6ut9gGPvY7KRDruwur1m0sZwnGbuy60Fhhq6u7tkonwiK5LGoGL8dMf3PP2o8B40aF90y
WmjHzjrNB6yZW47Fk0wGzLiKliPwxeCe/RhnZDU1FpLgogT+DsBpgxqI3/UVECWPyR3reBE1Nl52
HfATH+XZS7TUOXsXaRHyjRSl6kGE38+cw5+dvcbPM5FQasEBh7xKpDwpSez1eehoU0D03Zz4qfTj
skJs509Xmsg5jnycx6aJ8FJmQ+3jITnWewaYnuw+gzUApoZ/YxqNr6w0Rl2bUchAUAbJayZ5P9eZ
yKzYx17Yu/cIeBV2zrEMYssY4zjysfZMr/WSh3pXXWfX5nPyrAUAh8CwCoBk/Hkveidsj3Su1sd5
k0yx4io3sJE6RlTRhQpuVcDe9U5RwfHP3hR8tmlhJZNzI/VQaKzEzwIDhhOHNlsP0/Tpd8PJ0Rga
H2uRwQn8x/smrDaYVGhxKWdsMG1OOp7NxTFORBopcMvvt+tKRtznE9VGZMHpETk+vwqsk4F0FHve
lYHo2EQL4hzIZOvxULP3qqURRy9KdyJwvgBuv2xmAr/xnj1erSnrwThnsJpfjBbo9kqnglh7O2Gz
0gQu5AhNM6USu8umH9EN9bO9+Rr5BpACG1D7amAbQZVbOij/KeoAacRHdwh+RYvRbWueCcCGCaBX
YCTQ6SjYvO3c+nlxfD+0bckJtSZkTqT94DMnH97Vt5Ffyk64Z6nf7CliaIiN04nUQ3CX8a//ucCY
M7hFiWeoxCEyAYlU7ZiozBShLJiT+sPz/JeDfEdhX+lIWZZViz3EXab9iGQ31G6k2TeXl6o61cq1
bV/pw9euF5UDBQbA90EPS2pOS4xkStafchuEwLeGJqgIskvxgldWuaBD75telwy8HtrlSk0Bf9S9
Te1Dn6ROH4rYK0RumO+JHqUONCD/IDFjUvE5uS/+AiSCy6bbymMRO8mtCFZVcOnwbDSlVA3dwvqe
MvsGGAWWjnkK8lioQJa4NXodpKOi5ieRtatcGNIDIBKMT3DDrDCh3xqYB8XQyMO0zwBxkX+rnqqd
5Alp9gTvGo0nq4mLaIpoBV2h9+RI/O463mkPy4N8G99ouFKl03AVvf4nx6lyHiYH4YnRq7jhovEU
ja/SIGLsEHhmvmNatyIzzWJExEZ1I1Wv0ShwkX/YNFOxiE0UYujcWZlJZ3Zxi/5JVm/Rfygnlmde
QA4xAbQv+clqSSK3vKUfOkgSbAxWIHFp8rHWlBL4kURX3vWj3EVOc91eVYHkWrFTHHBWwCJPFHf6
evmwNnzJB7FcxicCUxehkgbA3+HYkFfA2DppLzqwrdvggxQu0OrblAJBXlU8qjvaD7MCNCba5YIF
mExfqicdzVwlmn2BAeaJSnSi9XHhVtFFjVkkpuLN0a5BVr2gNzQROEuRDM5ZTsWQqbOEo0vDa63x
p+mWfqLH6cMGsk9YXTQmpWUit7hOyaTfdhb9iry3IHMqWgUXVnVl3xSpErNszsMY1Q61AiqCiNm4
Vj4sgzMsKaZF3YHhCq2K3+N6b8/XU32nVodcBFq14eA/COJiq0LO8mJsarg9Iz3SItynDb1KEtNP
08I3SXqqTXRrLsrLZWsSieVcX0zTurQnpgkA9ukCCwlGhtckur624o718vjoqpnNSp0yaHV6WLzO
Ua6SgKUyGXiGqAS2EU5BlK7ZJiYDgQfCGdBYyBRjRDlmQ0dMpsxmUJYSmED6h1Ayny/v3rYGnkVx
dtRUlUXMtkd5QBp2RVjtzCw81EUlito2XisflsQZk60BpcBqbeUdprdHp0kIHMLixCYP68/06XwQ
xpuVIqdD2hiKJ82PSFGV2r2qCvbtPczkorUPMjizUkg8TKaMpgfw93nhUnplhSxYBSg4ezSOagpt
1KrnQpm+p2Ph5/LgdYnsSUsUjHLjz23jSI3qN6lxM2S5ayz9FYlbv+zKXdYMmvvfTpkzTcmiAPul
uL1RX3LS1nC6OCDW02Uh24Z4ViXOECU5aoxxklBOVZCSTuJgshFMNrYzLtFposVxkiM/Lzv/stg/
GKZlaaptWjbGkD76aWJKZqbrkwKsvDBQfSB+yOhYXlxGzTNUnkAaM4jfz/0sjbtWq1xOrbzAKmvi
Zzc0qNzsev6ZOwBsN4892PNsIZbOVvoOunaWyfmDliqGbbU9AoYK/coLwHsYD/ePpXXqG7z3hTM6
2/7nLI9zCnGv5FZawdVJ2oMCqpRuT6KXVjQ4IFwW5xNqdITktV2x/L/8N1a1Lx/f2ZxQxLu1drXu
iXy46Ow4v9BYi5QmNgKvNCSu3PffkpY8CfRj29Gd947zC3q6dBNpEXaxBtwEuI0Vccrv1RegToOB
S0hWsW10Z3GcZdchsapOgfKnQCwsd/3+/8ZA956iuKT2nHF3UtzNKvqu3ms1sZvdM+rNxA+RuRs8
6wubDeiu6N5ypb0I4Hg7gPm1RB7eScqh/kqOC94oXrseLVdIXyCjNqPhyox3l4+PqdyFZfIkSDTV
lynvFQUwVQDTrgAPnC1uNf+8LEWghzwNUj7COzYq5g+aKnbC8gmMi5cFbBGXrz0G3wY+95MeaiBw
xnEpO5btt7wFqPiRb/udhwYX4FBXvhHQfSGY09k8LF1VDcvWVZBAc3qiAYdQAs4iEoUUIPwJPEjh
ZI3uIOYMRZHtpps6y+Kfb1nX5vpk4rAsQGQlJxnj481yQ0Vdcps6sRLD3S9tP+agXySKV2g7JX61
4Z66vwXnJdg2fgrBVEihpmDd9KIX1mPVP0ZHtLY/EG9OHB149YVH9/3XXDiNJlobd7MAXEnToxC2
Vet+R59s9G1ID4K1bWr7av/Y39fvqIJEBbHxAOl8bTdf67v34G9xhh1Fo3ZfoefXFhjYtrtayeSu
liaMEpUitvbM0okPJWP7ekORHFBcX3PwHFinzpOCwmOjTHUl7HTcvtlW4rmLxmiKOTJHeEuGAyY5
9S6/zQJW2VZcCwj9nwAc1QF98z+j49Pmk2xH8qjDEGqs0aCHXsvdMlfc0DzakwjrRbg47sopVWkY
SAN7UANtVx0Tf0TRfjxWp+HA2kYHUa+cyMw5l2JacaEQGa+htEKmRLH60DEG81i24H3RoknkOjcv
8PNm8u+8KScWBUcplncf3rOeWFBHuAkbjS7QNyfCpRUYIJ85D2M9C1UrRd8cGCuccC5+6NS8GRPz
My8AHdiiBMRMhsI3cVph101xh/fX0jY7jIaNJTlESuYJbJ35i9/uz5UYTjeWRppA7IHIsaSqPzRW
kHTRIaW93xMzyHogOeeKrxKA/xnVW58MB5Wk1zEV4ZBtJ79W38HpzKjMY6ZrqLhY19bsarcFptRO
aGPZAUTbpYNTtAfp2QbLluSJWkze8/S/7YGh6ib6S4lqv9vPyt/ZFcowhoQWnTJxMFMBBtb8u+SY
QNQmIC1PfPOBxUzxleTKP3t/9si+NdzQlQV+d9NsVp/BuV2tAJD2yCZ+QkzSOYuF9J86UsdOsiAf
289c+ythnL+tOlLTukciK9fsF9mM94uplI7UAmUxT2+armkF+ixaHe9hB0PqSUVR/k9CMAsV+zFM
4OzBJ2kn/meU2jBkRbWIhX+4ACAOFWWa2OtZd9TYnTw2LlqpuyTo0SkfNj7GEgWr237T2rJsEMMg
tsVnw+siC6eC3csdCnklencB/Z6dGBz3vI+rnWCBm05oJY2zWnnEJJ85IAnEbmgGI7l4mR/voqD9
23JaZ7zWJExTCYRuhjwroZyJSn3dRATkh5gEUnYymIN78A4dKJoqyD7xLH8+aqhChTefgG7V1bNc
fnqsClu6gFSG9cI8WH3qJr3hCJbGFIL3AOjcMCzgelk4RM4aDKVT27grWAfxv2BNoA1j7C/JrShV
uFU30deyOEPQ7cJGsXBgoYbsLh6biQ/RJUUdHYMcrNyEAgZ5EM1xbR2ephBFMWARgK5h98DKx9VT
WIQ2y7mYmIVRb4GSkgNfxpYPxkwEirI1iYMVmjoeNLqOPeXMT6FROqihhbzSia0QHCaufB3fsv/D
PM4rcQyHhVVaMALtC7P/liz4gj/s8fkLWMiwWi2GdpWyafGoYY2KcjBi6hBuvQVmSpo7/3TLdI0v
6m7ecnEaprctAKraOlI8H6WG1AwbuZ0VL1RyDBpKhzk0D1P0lFXZ8bLCbp6mSkAYTmRN0zX299X6
utLQYuTRAUNpfJez1Ikl6qjRD7r8sEAxeFnWlq/RVrI4X5PVSzktyGh5mRW6FEzaC3r4KsGC2N32
mwGuhHBbV1ntkFGAu3sRaNCLb5Kw+Ybp9+8CTAuI2qCdsfnmvVptmwKjmoxZ1XSam+xYBFjJEWNg
ToaGRJGzZN97SRxn5FKr015h4hjLOgir9nQnBf+HGsf2vp2XxSlCDLDuTo1xOJ3fnwq/AbwLBpmY
hTFgoPTNeBAROookcuqAKWizQac4oBiAnJNdt6JIcFvdziviNCE0KnlocmhCq72kcu70k0etr5dV
WrAGPg+hyLO82CULflRgZSjqrsvN4L+J4HygXC8mnjojvDw4bcp9J5oEFmwTn38otDLMUwvBYrk0
V0ZUHNOEBr0Zfsouf50GHxoPtASRaYSLUZF2/XBXT/vL2yRaBjuplSOTdRqZISPhM5vasbIbHfjA
dpx8yoWdV8G+YiVl1GgemS0Oo+3245I5Rnk91//xwDmLD8usj00J77W4KAO5BQJGI8Ic2xoQ0xln
q21oqDKqfJlRGceWFAbKCnIgH9lLN/SIJ12DHRFooMJAhV2Sv/kwzcLUnWpbKGxylmhHfdKOA3qC
W689LQiiUw/ynqpD5QGOS1Bv3DTJszDeJK1xqcNFQ3Cph4WTRv0JAaGgA2EzD4KfMGSimiouTc5Z
JtlSyZOMJ8hwZGyMLFFAPD0AOCK6KiRPdAewn/tt/1biOE9ZJNoYzTHbP7rcThQEfLP6hkDTjwuM
9aWFwFQ3U8jr5XHnZaWTlrY5tLzzZ786yj5LnGkPoVf76q7ZtT71ImjKsK9FQOXbikl0mcjgE0an
H2dgdZ5peW+1QJ9MBkdKS7cOK3emt7UqW05uN6eeTAdgvu8T3QZFSxLfGXTYfcKVrL6BM8C21CdN
RmOjV4yW06SjozWOPsv+ZSnCpfJKFCpNsZR4es33yY11HIJ+bz9PbgcgykQIRLnpHgkK+kBpk1WF
d79LHOvJJDVwKlr0WKPfboo6gI+puiCHtml9KzmcG7bbxV70Fq8DklCXLHoQy7LAP/5BPc9r4XTE
iOtGSUpEx+Rt8BeP4OVaeuFBQXc+YzdEY198zVCUxQPKfzD8s2hONUqCCr/Sl8wyJk8Bgtt0hR5b
ltRhjSckdUUvgW0tgZNRLcSbeFdytkgzzLBLMmwxPtk/oj1a4/x6j/Kv4udHyRMR3G2qyVkaP/EY
hhE1am1BTdE+YATHiWDrg+gSFa2Jx6KM1Xgw7AUH2HvAonYz3/pqncD3ii00QF8lMOdN72namm2D
jgZpOU5daJ50eV5BWtUwt4IZIgXdfbXkjQNuu3wU3D/bOrKSx+uIlSRZUeHECJLkBZIpqIMtD72v
H9n8oXQq6WeCEstAF6ON5xUqoh+Dknim1Eol1AC0vnV0gKIa4OyTcv+yv2KfzV9CBHjlim6ppokx
DU6KXjTLmHds6ua2WAYvS9FAmN8mhei8tnQQWO6mjsKQpij8A6uTKrC85y32r/9WVZKjWrMTg5Pu
8nK2HBVRsGVgYDBswkdARd/g8mjgqNTqRtVuRlE8uvH7BobeZcvSZVU2+N+PBkWPJAm1BMA9uZ32
PRZxem5Z0QcJnKutcirXVQkJrTf7KCi7be/Yfu8vfh/Q76LqLvMz3PFbto0GfgIcY1nnlQzghxl0
Q5K98pTAC6mHeceAgkQV/41t+yCGhZKrAFttRnvpFBhPrrZOATaJThJdURv69UEEp8j9NIRayFpc
qAXe0OVnuHS7hLb///qFwBKDDpamGyy38nEhDZpopqXAhdube716zVPBRbtxHh9+nzv9lM41Esgo
jcnHHnkB46ChIzE/isb5Njbrgxj299V5ADBYWgoT2egwit2I6EGpTW4SieibNo79gxjOZ1LwoI2S
xlaT76vylGYvl619K5P4QQAXbGV5A2wR8r5d06k+NFfhQ+XbtxJao9OdoYMkClmVK+K0L/FVG5Sf
qbZ/kM+F8HZF5n6YWbCXvfbt44BHqiyCK9jw0B9kcKFCo4QZEAsM1ILVxlP14WSZsVdm1C2X9uvl
/dxyPmtZRP6oF2k3WfKywPkALpHRV+wA5JWcGJ4W494VQTJtXOEfpHE33GiQsVBVXAlUCWa7Ba1m
4WB8JK9PYE/1Li9tcxcVRVWR2sYjhM85D3puSDPFCEdqGH7ctbfauLhU0fdk1H9cFrW9iytZnLcz
9MYERG8ke2g3mhEJtWiMdY1TjUS+g6ek7Agr6lvtEba8Esn7pSkbaiuGX2K8ms2LvsvQyWVj5OhZ
vaM7oNv6mAr27IO6t71ed//jgjmvBQqiflQSPM7zylEwuohxp4P9YLvqF2uX3Yp6QTa9ymqtnPMy
GlOuyQSjS+b7Xr0vlOfLy2FGy92J2Eu4WVnDg9Xk0/STVbajTYEWv8yNm84MXfxZTbxo+TKZr90o
ipu3NfOXOB6XLGqLJgmTEQCfg9/l32x0uRoYtxNV8jddvoL+LUSUKG/wJQFU8Qs97REZpSZIORB4
Tf0pzgRV460oGXt3lsI5xLAjbdmwXot/opfEV1NH91EcR1s4esdOovhFtCrOOabWVMkpQeNdZmqB
tow/FaL/FaeVaDh9U+dURQc1mI7KFR+9RkajxYrOGAQkX1Vfy+ivyzqnbWrBSgD7++pGtmVrHltw
1HlqGD1hNt2vuxn1t0G9p1ETucDj+VnOmuWMaXFt90WK0XjpSzMi5TYrrZNH4c+hLO5sM5dd5AWP
YaO9VZ1+Q0LDMUZyFS/hQwMg5j4x3uxs+Dl03Rez0V70udZQtFl8zZLcqUBDRdO+SIu8r4Y+mLR+
R0JLlIdivug3+9IsUwE2r2xrfDKI0Lklkh2x2scMjp8qUNAy4VAPt+jePMyBLEJP3FSSlUBub2lD
7DTT0JZcDsGoZI5V39epaDZx6zJDK4GMtyiRjd+aRKqCgLdxxLBMS1x1ue7R5DcCFTpxa9ETYUtV
1pI4b2sYraTOMvyfpRVuZlpukz8MNl5Tk4iaa1OSRmy8QBHwom/ho1I2/aCo0owyKbH6nRpidMX8
Hhevg4jVbqs7Ajv2SxDfEZzb4ViNuLhxfY2HZW+7f6HX1GdY/SIHxe5eXvlQ5mYeUIOD55lb7HSK
ZdLqePBYe0t6saSgDl/t4iAPQUsPnfItpa95GSjEu2zgWw5kLZfTwWWu9JQCGsqb2oOcfg/Tp8u/
v72Fq4VxofACkJrSaPJ/2gaQ+wdTqembeD3Ugej1sJWqs9eL4bz8UjYVShnsLW+C31715cq1bxoD
mL2JqxzzfbaL/xq/aW7zWLqirPlmdLUWzilloRhIRA7QlRb9+BqQPAGFGpR71kqDIofgPbZ5oa2k
8amz2c6sNKSQpgazjy67g7K3MPCMaVJwEzxrd8nr5XPcYnRZ7y2fRaOlNMvzYsmefmsFy2l+jhE9
Ti6mLgc4/QDvGVyk0XvrIgad2+foZ8sIXnZlKtDYTeMn6Js0NbQsmHzHeTEZFWDzcCMlBaA1DAPj
/0dLhkbNAtXd9JwrQcx0VldfZtJlmZJM8RRN/VZU4W4hGCvSoFoS+qPl5cvlHRaJY7fFSpxtq9VS
tyZOFHXEKb4l1vNkv2RjKkgVbE3k4yTPG8iZvISkfadO6ASlaDHrnwyUlBhxMZoVkc725qv2L9E4
zPbSLMPAiLrG7tePSzOyPln0BLozRxRsQzsbSd5JOcjJyZb+vryLfzCMsyzukVOO8yyTOmX+Blx9
3zRksBuPNUz8Q9EtYtPdusMVHfGCjT5MHfiAH5dmGqExhzMSVct8JXWRYxtONX3uyM5SeGuf7BiD
ZwqsfT5SH2mEHOxaTn7FkmJtcI8sdrUXbKNgXby5y9WCrCu6zkB5CLTZneE21/1evjXv4z3wetwW
ZQ+RB9007NUiuZMDclRURhniL2LjKToAANFw2qpwJF0wDL2tIytJ3Ks0BKaMTAkuPeV28lgrGyCX
XxmKbvteUBWBb25fDSt5nCchZm4odh6xV3D+tHhDYN0B3CZQd8tziYZcwdFt7yMYGXQktBFJMGtc
ORJgsabUlAhAcw/9jo2G5bc6EGdrR32ad7ieXAmD+IikhROLm2YOoOj/Ceau37HRp4ROECwfxwOK
uMd8xxB8zQfizDsGfS73DlMdIqiBbOvqWS5ngx0oh0pTh+LoeNXVbXMcq8FV6jEQbOzWA0E5r49v
6JyaqC6TCmrDQKwNZPKSa+uJDZeAuyEoXhfBHc+04reQcCWO85pETQl4O3DR9eZ1Jd8l5v3l9Yh+
n7M3o42rEoQ8uNGtA0L1Ynm4/PsCPTR4K6N0Sg22XSbGsqzmzhwjr833RP12WY5oHZx1SZVM4rKA
2g3xdWI9g4Lw8u8L1Itvsm2mqS6A5aR4tvK3lV+NCnG07u2yjO01WDYuRxk3M181TApUCfUK/Urm
eBzUyJEVwSZtL+IsgB3WyilIYWNmVZygIWop9kAFeZjs2q1tSyBm2wWcxbC/r8R0FiBH5AKm2BIg
F9g/rOFroXcOTb+V0l+Xt4xZ9e/mcRbFeRu8zEgeWWhc0lQzyPPnOAeWiuYv3c0gHZOpdSgRvaVF
m8g5msbqetpEyGaG3Xe1fm7r1AmnH5eXtVk7QNXzf6rAA+DEadd0PRMya33v2i3m+bPkNBgDRlrG
nZkafjunnmQod7EueXO3OF2+YO6i1J0oySOHKr3bdvVtDyQWiSxoXTFRqbPNrySdBVeNYD805eNp
K7pMox5cU8BEjFwJcMwxhllnU2AbIimcn+qTeaQyq21Ro3EICESSv5Xh/vKuC/SWr5/14TToXcfK
zQtgarL62DbSTh8xWt2kp4ZKufMJeUDfkU08+WWd547McjlT0OrN0v7UlSowDWVa7RBj2eWt/SUq
JIFdbvrilTzOR8Yd0SRqIBNO42trOvaR4sjd42SI6pCbZ7WSw/6+sn/Z6rXYIOh+GFXk7QCs3y9k
X6mGoCVOJIbzZmETKr2CQMeb9X7XKz/qUtvVqqhoL5LCOTOjSVqd9GgZXkzrLTGyKzOqD2aiXl/W
BZEYzpGRYimKWMVilOTNhM9KyItUCULeTWe5OhfOc1U5Q6/JkI+eMFiAHs8gO7D+F1H/0OY19kuM
wSMSg0swz6KKPS0l6nV2EpidFlzeLZEIzuf0SmlWoBZGyJU8aCW6bokg7Lp8HGAE/6jCWZ8X+QAo
AC9uGk+uiqApk9dhakTpZvY7v91fq73iwiO0WQJPaIRbYy2x9S2DJrWvFcDiZcBEbQT5xcv2j07S
j4uK0OVgZxrii256K6L7cgAiKUrrpiKQIzodtrkr+5dCTCraZad4A3mK0rs2+fvy6YsOhzd8Gk1L
VCPDZ9iuaQBipt8BoUvgnLffh6uj4Qy/qzSztBnm1zI4DN4SGK5K5GhvDIi3Diy88k8iNF7RAXFO
oKRG1xQKFlZLuavkT4U6o+5xbETYOVsDq7Zi6BilQtoCdAac/URKY2hzBbWz3uIgPzAIgMSXAHLN
hpsQfHrmkRFQiBRw++DOYjmr0u1u1kHhCFDGIX7Lo3Jnx0OQW8OXy/rxh6M7y+GsqrIXlJri6p9m
YnOXHcODeug8Bldb3UaeCBh9W9/P4ji7ol2ixnaPINTS5qdKH+77ifqCJbET+d1RnGVwNkWnqMiN
ArarO6PHSHgqDPkBqoud0v6yLNEpceYVt4pthQt2b678euycHCwujShG2Iy1VhrIWZddtp0SDtBA
FaAkZvJ1KL5pde7aBpgqRaQk26mXlTDOrqx2qW116VFePo1I9YDNd0+ekLYOih3dC7Nm2z7dVlHG
UdGEx6NjzrUqQffetU9Bl3ByRAHCNW6lQN1HQsbqbZfxSxj/UMitMlQoi4sRkdjA9FOVR4CfSLKo
dXxbKc5yOI/RIF0cVxZTCrIj2U1lHeLo8Bm9O4vgvEOpj22f1RAhy5Nr9LbfVrbb2bV3Wcw7pMLv
pnSWw3kHlWLPEhXFKOMa7M4IhOJHCwFXML22ezYhXwBjb9jnxxBzDo4qZNMS7STnLaxUrtN0ZG1M
6IqvX7P6UGKu8/Iat9P7QMj+Vwc1zl3IY2EWzQAhKZx75k9onyzc/FULQkxYT40T+v3XyyJFy+K8
xlRX4dw0cFAqak/zj1G57ksRNse2oz2vinMaRd0v4ZCgFR6NDrN8lRqCqE9kTJyfWEjTDGaLK7+V
Qfg0nqo0aKzxFlxEgvMRbRYXiZttZYRFCWgwVQcD62sU3dSJIB8q2CsifwzC0nGuilaHNVXqF2o/
S7PgkhUsgcfBi2S1MmiIIC8yFWAuHYrySyJKg4hkcB5BT2N9XjJM5vTWIbXvB+0vRUTxtX0P/VIp
wjkDc8qkNi6hUkZYO0VXuKQLbPC0qcfQjPzLJvKeQLjgeQhn+oNUDLOR4GFs9tOOzrRG2bS4SgmI
13PrRoqXY5iY17MyBn1afFe18UabzZ0ktw6A5I7lLLmNOt1VKe78UnskjfRWqAt4fNXDMtA34FJ0
Tm0v1xFprlo9cWUrPhhD6vVxthvCGTkjYtwAYux7roXPl5cmOin291XIj1LKZFAWUErz5Izzaa7Q
w0UFgcnWZDzC1vNhcT6mDAmGxy3oHENtLtCcYz7kr9bPETxz82Hezw/Gg/bz8sKYJV46Ms7llLbc
SE0LFcwP+d1wbR2yQ3Wn7kWRv2j/OM8zNUayEGatc7Mbx5fMPliSCKNZJINzOlFYRJoyYXB4AkJD
8jWdByeZf1zeLoEH5XtlaBUZuTEj0upU4tgME+rFBL57OQpuG4F345HzBjm2IiNC37G5/GUjgszJ
6+WFiARwrmcOrZmWMg5EGY854oASz7/LEgTHwbcwRJFsZuYAzxNhvHBS7MeWyIdUsgX3gEgM53Ps
oRomosNm8iQwDP0gha3TVJZ/eTGb22UaCsMPZi1m7CtW9j+UaQHcZdz+fSHtSwVjAfrgXRaxHcWv
ZHDWrw55HFvsXSIHyy7bL3v5DgBdrobe4RlQkJelbSryShhn91YUhbFaQVg7VV7YPstd7CVZ6dD5
+2VB2+HoShJn+m1nt6NuTqiWJMsBYw7PaacdJxMtX4l51VFyNZPwAUnkQMVs9hx2QZbNN+CM2tUJ
Iq2q9boxvG3yKZgKzI0Ojfyd5NZn4pXVN3KuY6IVIDkVuHdFvisSsM9Wo1sYy6ek2DrmtYmFXnhO
iXIzHheSQoppH5b61Z68JhdELZvXvXkWwemQlqmNpNfY7Czq3bhBu0tFkWNpUAYLoUjRKMhRb9vF
WR6nRlUXqXpXwy6iyo/jr6EmivQ3zXu1IE57UGiP5qHA8FIfP3TVcxldT+PTZQ3dNAULgwn4D8Nl
/HSCPknJoLNITzd+dHPkjvWNRW5p/XhZzOZKVmI4j9sAr00vLJw+6R7S+SQp9/oU/DcR2kcvFeUN
WkuGEC5Xv0Jyo7Ru5HR3WcTmga9Wwf6+doR1nNUJBg68tvOSHDMOiMMuSxDtE2clMnis0egLAJOk
yfc0V67mXA7MWgTqyhTnt8BntRDOUkJTVXIjhwOUEvTHV60fxdpjOwCdxcxckEi4w/L/SLuOJbl1
JPhFjKAB3ZW27XgnXRga6Ynee379JubtqimIamxI54npIoCqQqFMZplyHABPJmMtKvq7W1lFWt8w
A1vutZtaGe0ew6t1upzivD9NSs+pu2znClfrZAzIDLVobihICO3YjB8AQ4N5GNAN+uAscJtnXnFk
cxhGWsljXGke1MmsUidH/OqpAtZamdnCQ3Wcv5q+bGWHcZe9tW67M86Byxu13lZOjaCwbKo0kv5Z
OQUFiP5VC5SBdHKXeR+PL9dVk/P77LRIEJZ62ug9LdJ6snhs6ufrv/+bw/qxAJaifjADs2xSKKXy
mMQfWXlKdqOcx7dyP2AIrORUMrYT5cZFIOOUulTUgBv+MXwvoZtX2YWuemM+GCf1c3akAKshwEtq
AJLGHFe1bQoXwYyrAjyWQSJadpyn2q1kYG4EINCr8SLsBKsPeztOuCxN9Dd/NfmLTMZ3mVpfDXOM
KRw6H0Ps1g/d7oO8SPYyNwi5oHzUnK/JYzzZEpgYS1Cwuab00DWnAoQF8zmQrcVM3OuKQ3/pmiTG
mfVTkil9AMWHAtllD8CUKrWigKP+PCmM+9IWYyBjgMSiMj7WsmqNsdun93+3EsZd6ZkJJMoY7go8
3scl1WFqGO/Xeene7WB7pfiMq9C1LqhkqgsUWH45UfA7su+sD/ycd15z1fZ8wEUaS1A/l3IDClT0
kFRE9sUqcM1UfujL1O2GAAwVwXEqpGMpDecFUVqo/NmV+kPxWcjNNMk6eYjQ+GFKjZuGj9OsulL5
5frJ8bbUYHyJjHp1oTQfLdejqwHVUwNuiN25FFttlOzy/bo8jjYajAeJZMqSV8K6gLW5J3XnxXjJ
tHmzuy6Gms4V0zIYpwFX1GeY2oNCSqk9TwDL79B+FL0LMW9KhbuBdMWr2EpLIrMqQyS1zd3kxWDf
EWzpRvHFj4w9DxWAt32Myyi6pZFyEcasFp9UNbf0/DsxeJN72xmtleIzLkNVO9lMZkQ8k1nGVtuB
vsGQwhtCOuAvIvaScnTHz24ABOF5lKxxafwYs7umiKdhnO+F8I9q96sPYvzLMo9NPKTQmiYyvSTQ
b9Te4L1ZeNc42y8vmF3YaAXc8fjRVz76AVzL6IEe1aqAz85rhuYcJds4L5h6AUQBrKnOH8l0mNSj
zGMX37YCE4QwQPbAOApzjhnQj+JMoiLkw9Qbbq4sTlMAdR7TR39ibxdJzAFJE3gIGooUpYAtxbiv
6tgrZTcSeQmQ7U27yGEuAFMV/hsrqp0rxU8luK7k/fWlbIeLP0T8UqLQCnFMUyTxCnMfT4c+5Ty+
6Sf+6pouv8/ULMWeNIEYoImH+BTHsgOO5f/F1UUd9zU5jGOPdaEAZgXkUOwyGjdRv/SvrJ5LefEb
l3FZFePXZ+TaNEDtUOMBl+YX+ZmCjA/2DDSJ7tzuc4fft8E7KMbHd5jcGURa/E2kBdO+QExSrb9T
Bca1t0RsTLTA4WU+il6a9m5SJs/XRWxHm5d9Yxx6knftaChIf8tjagVhYrXTa9Dvq9DLB+Jfl/WB
+HdNJRh/EIhNOYUKApqsSW7QshpYIpmeVHhWawYbtWIWz2GjO9UQPRBMl3F8xG8c7GWtjJNoBTSQ
tiPcES2UiGeEGomTvDZu0gLjIXIFxSr+AGnXlIyLSMZfdEVnzouCLNEy+GUFbjLjoBacI+RtK1te
iAISDwa9nSgrngACzRA0MxQTiDdFugWrv14OW2AYBjVSygzxb4s5pEnW3qUZrQJVt++S4ZQskYcK
3ZdJTe+XuTuIEipDY/Z1yjI7ItOtoBmnAjn2RdCek1F06grPRk0/NjG6+vMoPaGH9Ebt2m/XtY7j
slmin6JWI6npoHThjHkOXbMqcdhFMe8G+k0K48dRs5ULMgtdKwc4hdGOBkv1aj/8J/IIUDWkm+5Q
DhZAx84jpo386dMf9k9cFE1lnJE+BA247PAC0od6X+ZfsyE+VlXoXN9LngmpjEcqy66cVBps/svi
Dgx+X7/pLM2SvdwDXgEn00At8orDUBnvZKRKAGRGCT2TOrBkwR+RYki60gE5U/kg7/Zzhcd+ztMW
xkWlyjiZQU0n9fPsLm/VXdS9y8vX69vIE8I4oqDEBK9GLytRHaxk9HTMZ0zq43UhEtnYPZmC0f2P
zpcRA3TsThBCEHBI2nIba/VoCUHxCqiqIxnJfp4wjZbN98DM+jyU4Y2sZzdKP3yrRnB75Xp9t5jE
K3piEzn0MxVUBEr9PW5BDaAoLr4Y/M3tZBeDsZu18oh3gdP29a4H6rcV1Y3X5uFuTCY3If3LPNdu
OBRWlreu1tU7QI43Dpi9PmdCBT7UrrHVgOzSaXpt+/lFNCbFatvmXGuC3crZSa2jOzy730JNOqdq
9DWqCzeLpQ571t2FeQPGx/SZVknsdJnOvaLYc5geJciIo8qZFnNnFNq+iIvPol48VH1yLPUGE3e6
U0vT17Ycra6MbBHMzaI+IgVIjtm42JXxWuTlXTBGsyXEGMqXZVvJ4rdxyT25Hl05xgMV7D6yYh7S
PLyTtfpGkpWdaM4vlZi6fZz7aoOqQJW9mJm0E/X+XCRmCKxU3W/qwA8k8wgAhdvezLy6TPdjUpzF
YvxnFFO7q6cTqYgTL8ttmYJPtVXtSUnvm1i19EC8B7GKVeuZE80lyIZC2Aculkb51pLypsjSJy1S
7TEs3pWROPWYHrQ4maxZjCwNXGrqaD6AS+sExBkvGFNXUc2HtpEsMDQ/hotkA9zGN+p5sGoN08FT
8yr2yn2CfopxSr+YfYE0Tn4UFy6r/EbEKFOoWVMGhqKJwtrPL9l+TuRKqYmCwX0R89ctuJLDz81O
fkt28+4PIIlkjRBAZBhgiQD31c/CjGGaK10uFacPz/L8pvMqBRs2/tPvM8aXKn2zLFIBTGKUVBbT
LibXKHghzcYD6ychTHiRplk4yiP43PVWtdJ8p5iyHU6RC5ZPTvBE7w/GE68kqez4Qls0Ilj5ZHTJ
S4IPrgKXiC0n2t3KZPwkgzl/wYgR4zY5ccg9zAsUKOLdYI+O6NBSNg8L+/r5ABry5/MvMN1gZAIK
RqL+KuaVtWTHLuOFf1vPkp+WpPwsRSn7II0jVXFmNJRLnuLkM0gKiNW9JDdoOrSFPckt84nj+Xlr
Y4KBZp76TlgMWr1ZPEpVisgzcCioE51xTr0SQ7m8q5rayzUFod+0SkOVZYHWANTHgBeJYbf4C/o4
0/lNVYiFDB9PU3jayMQFaiR2c5BoCiJ5BePGkZf+s4RW5Q4uznOn5VbncTeVat+1BTIOowtkyWxF
EHTQXvP6AR0HPmW4zdH3FPHKb7QN8ZosxnlUIxH7qNcVvNE7jIuXNuU50jyR23YrXfcgKosIXwfN
NAgL3BRFvFiczJmOWWobzmSLMQYDKrvw5RvzjtcZw7N1Fhy+zWQVQC3w9UCUAqEMZegy9gEgYWqM
+HD3k2MQH5n2lXKSTAUGbKmBh2uysj2uFqueLErHSUH2oi+zk7h/BNqwtv2PLVgJLeKq6doQCjMK
pyZ2RGQMx8GWefmireffT3IYH9Pq1aKODS6BZI/L3wv2yn29p5AzvG3cyBz9JIhxK2qSFq0SEKBQ
QCvzQ7cTzgQ6yRPD08kPp7rauKaf8llTPywNLynRLdA2AKhTe75rnclFh4prPMwR4P3lP2il/mmF
jF/pciNEEFSBuwK2Jzaq1Wq5z3HOm1HOj8AD0HQ/O8qcRGDRBgEQnDOFSsi8rrUJ7I3gBRUBOuHv
Lu4PYKjVZhZdAJS5MiG0fSiQTrLK8VUcV/zxLF79ftX0cQn8Y9xsowH0GsDl4HV4fcs4Ilg2SKET
F5LFEU4keJHyb0jz/tEegSlX1A1CDLZPbxQKUoH+CddJtB91f0i+Xl/Atvu5/D6jVk0wjV2J+VVH
rjtHATqsnarDU5e2L9flbDvzixxGtRD0D3IAzghHx0yeKn7NpWMd57YCarDrgrbyADCUiyTmgurV
qc2QdqIXsAQ0MYpmAuhum2px44dO+s6Rt60CF3lMoKvGoha040Iv3woASacCdMrip/JtQrNBY2nv
ppO+XhfJOTO2a6MbcGr5CPzFovqUToMlLZ+LmjtOue1Sf6yLbd2I+jQdamCiY12Gb2Kk8h7dhFb4
2XC6A4peoHwSrehGcoczpm94UZSyGWVchFNPtTJdGcMpZGiBFSijdVR2E29OjvJj51KeqeheUO2A
xxjJ21T6RSuJnZ7FZqxmeNcG4LxI34Xl80wyjnJu6oqKp7amq9SVMkJAO9OnMALZEQg64OvSKwuu
/m868ZUM+g3rhYR5KYQGnkMYAQz83A3dZhefRm92wMLu8d4qm3a9kka3dSVtiaV5RosUzZCPh2yM
bbMud5M62L1W3V9Xe+oifok8V6JYVzW2IjrokDNqk90CBLREt7JqsYP0SR6/Xhe11d8gaytZjLsy
MaNnNAGK5LSbQrA0dFMUR9pLUfi8SQKuLMZhxWCvN8YJB5btZbu1ikc6VK77I+iSefELT/8YXzUu
fanlGV5C8/CpEe1g5AAWcH6fLRAiLScUQgvfu8jNSSvGfQ0A4utHw1E4doxJD4FaaWgQkZBvEjDU
MvUcVd+SouO4oE1/cNEAwnigVGqSPA3BFVaI3oJcrhEAwZbHscXbL8Yf9CMwUSVgCjizUYMO90Xj
Pg1528V4gxBkzzlQS4AgdEvHkAu0IeEJhbyh8ST5lKIpd/TRQgq75+Hk8iQznqEHmwpUAQ8bIt0H
0j4tekup7uaUt4e8g2LcgibHMQaQsIegowMEuyVV3hw/XVc6ngzGHRClyMVyAN67WL9UaKPPlINg
8Castx+eK5VjHUE4pgu6WxWK9G4AwKB8Vs6qL9md3eGO5UXf9NeuuFMWjjcQVDEukgEPeeG1EJ7k
qHQX6SAmT9BIq4h41YutCde1S2VLgX3dVXqbw6Do44IggfovrKzpqn56F9rZPQ/Aj3NobEVQLDEJ
JlLFaMyvWQbs2OVzrYbedc3YDjcvh8bW8IicjdUS4VaiZSeg9jlJZAWn4SP4m3BsOc8xfYA4Xjk4
tponGHOsic2Ie1DWbVEtjx3eoGrVJlYp9/AkE0ok5TkdBidN/ykHtA1P6Q0miWytWRCgkgBAr2Xq
xabhKyjDBdKc2HqaHYisOaZaf8lV6Rg07bE3xc/1pHu9kth4IthLldxJcu7rEyBIktA2AsUPlw6p
+MHr9donTW4B2/YuF6LIapXoPgTVLh1QOOZB/jU3lmOag+w80Y5F/qoloZPr0inAD2bJggHhwS2J
/hiO4SM6f3oL4ZgXCSkqOKYFdA3HKKIzKYobUxsPAMB7HTrzLFShL3Xh8yg0b20L9HKhsyXUsQka
7NGzPTlpl6rWUntER8MN4qGoFl6A5CZaFLO5FrvMqoP6SPL8rArdQ5JUjha2DxUhB2OsH0jdOM2i
e4jVuqJwrisORzvZ8BqkA0NUGTSaWQ7N9DCkx17jBExbdd+1yenMHRaoGqriHR7AlGVK2XV3sdsE
zvSetPbXyZ4d2aoxINVZwjeM/NUit1/4Nx6NaDpgf2VQITJp86QelVkTgn979VGjctpnba8BnZ2c
xB23U38zNalepDHLNaOwLZIEyRmaBJKOpkuD3sTiExBt585Xkph724j7rEhbxPF0BkF8UY/5M5gd
zNbqDrMXWLmTPUuSx4OW5G4nc5kb7RiKYQyxBPDR9X3mGXfiHe1HlXdGYvNaKrjiqAqvYns5a7VY
BlkaKNgN/9+X9IBWUQ/jJb7G5QzffG+u9pS5x0N9AZR6gkilCAv4GXUn1eVtnVQH4AK75Qz4MxLe
L3LmX7fD7TDlojTM1Z5KozArQFlytA5ViCR0o3h4IlWJtg/ebNn2jXsRxdzvZjrlAekFRCrJszze
9wmdNnpQ1LsOOBbmxAlgf3MzXcQxwX7Qm22RL9jQ2jV89RS74T+GM9j6PYUfRiGCB+hKte/Xe+mH
PDZvngwgasZUKWjCaVH4hjvgxPt9xpkgUZ4KaopksjIdtfgohpzHC0/fP/6+0vc+CAajzHE+o42L
C5A9yxHt3niKUfIAnrfa9v+X3WJcSJ5MyE528P9Fsxea19H8lkmDfV23eX7qIyZbrUhoJD2NW1gw
bXQMj6kbfh6OZK+6jdvvybHsrOLMq7bxjonxGnU7x2I9w0kVJoDkjiheXl8U7/cZPzEXctUlWo43
ZiO6jTw7wmS6fyLiR5qG7VgiAtonjRZnEzVnMXpJp5frv79dRlgFjcweqdWM6Yn0owo6ONNJfA4P
1bFyreRmfhudwh130jfu7bHt6S6r+mXjyhqlcjzIjOylGmeU/l9RNHw1MvXNUKZXslS2pkjnPI1E
C083exqcqsn2rdZZqa59L2uDM+n+Gw91+SLG9xZlP0QNyGg/DG7CzEptT5b0oPuTX/mZz3vx8DaA
8b91UEZSOM0I1Y29GD6Sdtcl9O3LC+1+40gu62I8b2UI8ZTX0B9BQrcd6l5O9jrfTvZ4AvGZwwWa
/8AZ/tXz/pDHQlyjv33sJYB4gncRNLde9Gja0j3FRweyNty+NR1jG14MCVvhjlbf9L36ybBDb+QV
qeiBXfsQxkWLfSNKBTpoACSaWGN6H+Y7dUzBUgIcvpHHJ8NLnGlMvCd3cxELNJvauuobAWZSareY
K6RVOOnTdYvddjqXHWa8dVSXZjT0uEszIJDFdyI3T0N/4NrO0Q9YeeqF9IkQ9fSx6hg+wdwi6N2c
Zve13BdueqtycJN4y2H8TxQqpJYBXuvU4a2ovA4Z77W/hYe8fnpojLMp+6wV0dtKY/FwB1yRxLDy
s7wPXQPsTBS0MDpqxxiwXYY9v1OmRfJw/cS2YBp++gLGuShRMho5GLgQvQY+nQRNEC4Xx9oGObKr
3f5bwEhv62Nyqs688+QZAuNqIFYoMFYOjo5kn8muXH9eiruW7HrMWl1fJz2qa4rD+BpKR5Viggtl
munY6U+K6vXS83URHL/J1ps0XUuMTseNq2V+m2MeE5SRpnmUdV4NZlstLzERc2ShMetmmMGg40G3
8SBAYNR519fymzvnIoM5GeAh5KFefiREe9d8i+zYBXn7zfQ92lEcOV59ZPt40McHjAzVxKzRz3ZN
xkVaqhhaOIh3BLQYsva1HHmkf7+5cH5IYU8onjHSVzeoEv8vcm3/yf8buTbP+p6zhdSL/6JygI4B
y69uGgo7O1XNWZpUHdY0g2OETsR/bR310Pn/Bz0TTxRzWqOmioUgog7YoV2s29f2AhTk5RDtsnve
sjaVD92WBsBwUJ9jSfkWnGBl0IR/Su7b+knhzszSb/112y4CGJcYS3qlmjPeL6LfozdsOAED0gpd
tOHfYAMX1wS9VgqoeG4ahrcyxqwm0ZRUndaLl6jaCZlw6iIeBClPBHNOeZXNRQLGJafDZBi5yeeX
6zq3aUarw2HMqFUwXxC3yGRFtB8Sddklv1sK2bkuZdPRXaSwL9jemBpgtcHRGeB/LAEgNVaml0Yl
WrII52nG2bCP2GZ134dA+4umFNpGkgPa+Q3C2TCOsrFv2agCyV4c4zEeAjInLV1jfuuFz4r+FCKx
AmiA6xtHt/+Kan843dVqjBaPg8pEwDvASGn74f83uMfbNPr3lRhxaedhXkyMLgefdM3DiPn1ZWzR
pcnaSgGoGq4EaEVSDJUONVuK1iPNYvf94PZKYemhXqNlXzpWy7LP8tSP2tjNjABt+slbK8mptWDC
FxP4AP8T7KSrPX2IM3tqYO3IvHdmYQvp6JtLwQOJk3lKS/+++ma9RFd/GaGmSxtOKT5qfjBvSkqj
5WPc0JZ2QYJ+wtHr9+lT6YhHgAPbjZ+c5yNvbHf7GlptH+No+jYd565CAqU4id91jBlJN407OsKB
dh7w/ClPGRiX05exNCb0OdsJ50h/KsS368qwBSXykzIwPifoqzQZR4TkxpmWTlGkRR9q7iZO/E/o
i7eLvbyMtyNmzDjGtOnrMBqjykiYK4StcMsYwSk1hK5O26RWpfqL8aiPnNa4TaVZyZB/VpqKAPG/
1miujgC3LEHxN6v1U24WbjvyaB+21WIljHk8BWOcGPECq5q8ycEc9K4Et6P2SNGcM59X9dt0RSth
jI8IhFoM2+qj5kFdUbdTfdoJytO+7ThyJYdxFQmGKIxmbHBKbuCTwll24BtH24tTPinupDoob71e
V0ieXjCGTrLJDPscyTyl+hQpO0N/7jLepD9PBmPBUmYOHTAUsKqsA6Nb5OHVa7dC7F5fyqbtrjaP
sd0gkFKDJKh0S4u6GwTD14FTdV0EbyWM9YZalSwlQZBqpE6vnczUbWLOdcERwVa0UckEGAQg2ECV
dcji20nxuFBu21Xzy06xRWylLGU1rxBYBedqsHQPIIqf0KztNJjQUA6SGx14oRxXJOMbdC2vqqUr
yL+aDdBWYKja6Tn2hS/5XnHnXajs/uqs2Ip2kogTKJShdVGpwhuZYKCu9vm4/OV5Ma6hAFHDkptw
enE8Pg5j76EFwlZV7envVkPVZnUhV5oMKj8Bq0EH2amV5a9Jtbit0f1JDmelGYw7SBdQFHU0hyOj
3D625yzhpGeprf8S1K0EsL5AHZQ562GkBkYPlTp/J/J8VwsCJa26b3ONExFvDwus5DFOIVPEIDRa
6B1om08VIP+HQ70nu9Dj5YG5Gs74hrjQa70R0fpCERkUr0Wne+Q0RzozE1hoT/B5fXc8iWyGVkuS
CRTHWFt/SG9MREaRg94NxBC0uyel16D3V0rIDixKStuUUo8ElJgfhObYRn7dcxRwO/96OTA2/9oI
qiomGthBaI6v9S3B7VyLFod5Izmc64LlJBTAGYwRGUzfAWXta2ounpC0X6/v1xYLNcgffkRdGuMc
TDJ3ep0gnKQMtMAEsdV34y66lY7Fa3fQAcMvW+SY37aGx+Of4NgZ2+IfYdovFiS4JSVoHpo82JuB
aqcSxvK7bn4P9OTx+lI5sR+bmpXVkhRBScc/C7QBJsAIE/Za86qE99flcPWDcSB1CBC3KQE6f9lY
1R78qZ8wCRfuZa/0QnCIONfFcW5jjXEfYpFGBBxmyEqJtwQQXapXphzPznNRbDYPw+Ja0NBBOyAl
nHq8czOrd4jX+bxkFOeM2IRenwxF2GkwXyN/VZEvCr8hLO+AgfJXe8Y2IUW6SKmysR5ZO7bkUVKe
6ozz0uAcC9uDZGIwC40B6KSuo3PeA5pjcrSK2zq52fpzsV6deWL0QpKXVY9oPNkbB0oXI/n1ntK3
8Dr4eQfDuIlYi6JYVQRAdsTha1UTROLBw4KxAd1UOAq9/QBdLYoJJKSwa3JdR3wpf8AhSaf4Xv6E
Uo3qU0Ir06lQ4PvA3+LBuvLOjG7CKoKRW2WqOxrYZtqL0i5HpQ6dbuZCFvLEMP5Bi9OuxBA8pgOL
ym7j0RoEwMRlQmoloXJADFhbQ5bfhHMN/IbwDth4x27J9k2jWI02fYtKHmkTPbwrEY/OuJDBjMda
IwipyvxOSQ/cuj9vwUzcYZAw7YQZcUcYPuVthemnx74ZeXHU9ioMXSYqOLclndlWsHqSQR6xrcFZ
2reucai8xBmO0g25XVzpzJ8B+c1b+CKR2bdlKhUQo8L1TmpWWdE8nsVhPIEoz00UHVjE/TMRMNoQ
6HtdI0CHiPT7Sfo8ahHnxtne38t3MPsrZPNgIseNmzRv0bnZOYE4WY0ycrwm/Zlf1eSHGBb8MlED
o+gEEVlCTd0pWX2bi/FJiuunpZ7PXYLbTUIpRFR4B0sfXtfk0mLJyiybqqBVHsRbdCBadFM32BcI
WmkepX/lsS79JmS9rJJ5BiaAMyli/BljKd2+RMsvoHRRYPey3FEOhSvsp8SdH67fR9sNS/pFKOPH
izEpFVJA6Gij5RAtWFlhDe+kdyd7AXRvY0eTtah2z2tc4GgOC4o5o7WSwCKRuTQUS0WdOvocDN+u
L45jlwb9hvXxdXmfDQm8atSCvOZBzN+u//721XTZO8ZrC3GttVmBWlks+bE+2dGoWFP5onP1f9ve
DdrQC9ZrQyXMSgQpKIZ4gIeheAOLAxIb9LzjQZN8UXBEsbfwLI46kF8031BVE8llTTM/Pmi1dWFl
iMLQIBU7Z99VsUGyPbUK2bC68F5Aar0N/T/YSsMUFZmgECiz+LLCaCRRQeDQzKp5b3Xyj450/xiW
D5VEOIyim6e2EsWY2ZgKmF5BLtgRqsoqyy+6cgzDh5I3C71tWSs5jGXNfaMu1QDtE+/r2RpdwWoe
aSdEtatRF/wY8dbvuLkketf8enCXjaQ2sTo4UcMYVYh2E0hNetu8pQ+rEnjt8130PXkNImsAdsS8
mwSL9wDezjqvFswoaS3IzdDTPkT1sdjT92n1CgIdilWRHDKbRzvEWyhjfE0j/7fTMjK/qLFnhMOu
Hr5Hoac3Fece4GkMc7/PAUCPk0hGrAs4E5IdtC6xK/3YJS/XjWD7/bbaQeZaBzvVuKQmVCbZR3cE
iUDNiV50X7Urn5fb3r5tVrKYq1sVpVJOapzWaOdfaAhf2ton7alxF/DFFIewsDTOXcPZRhZktgW5
dleISG+Zaf7eV8nZSADcngkoLfPYjzdvl8viPiZ6VlaAQSRQUqMXyUnLYy8dc+GQJZzcJm81jBtR
8ikyZXpWRSp9zVvjUAKOQNLGe7PPvb/TC5YGnSyKMta0kYFO2AMexSOVRQ9K86KDwYVe2mwBWW0e
40LiEfNJZkOv5hPtNsn9zmqdev//tJts3tArUYzLCMQiFBIUDRyzl60i35nRV87W8STQY1xpAin6
LFU6SGhMq9nnbu4bT2S05H3v9CdkSexRtJZP14V+XMdXnDCLJ9bqcRCIIClyynjYxwbQEMPqUEfq
QevLT0E9+0qJnlAjdiR0VM9ZbctCYBPddEk6Yhqsshcx2sWgPcQbzRNN3QrV3Ebd+TuaCI9dUT8H
MRKnZXavNNW5LY33wWhiW1lEb+rVx8wJCnIUhcZVCf6112/hVu4qobjP1AylE/G0mKNVTei4aMhe
MafWIiTfGR0X45WnSYw/E3UzKKX6I8EMZAh0BHbHDL2I4gnlcE4AwbkOTMadhaYeAy0M56y3b434
nmV+lu/BlJDrnCfPdYVSWPAzzNMAxA8sSch67dT4KQ84yqNsh17/u8EVdoSrNmM57Ws0D6VT21ld
ALSJ5mSCvbsfNEfNgBzaKlaVi5h+Kq1mjry5F+1u7B1VQdfn2FqaGNlziuwpRui6MbRNZdrXwF2d
QkBzBssONuGbFQBaEuMwh9peLEovK+JT3kWnyojceTHOS5p6U6O4TYN+PQz6CaNoF6PgXjeU64cG
8qSfjVOstaghFERI65+XTLLMhQDSw5PibzKM4rqs38TQl31l4jECzEcpXCBskHt/Ukd/SqOHOI6A
FdaWO1nNHqsSiCKj8BmYn49NYFqyWH0Dx7lpXf8S3qoZ/xosidBnGNRDH4XgSeZTraGZJd0P5luV
88rL21n2Hx5WYZvselmK527GpTt4ygchpFI6sZuCGntwzYNhBRZaRdCfniUOryWXExAqIuN7AVVR
lFUIU2ldVH0wbZA4qS0/1iCiERyFYzebdgnOHhH9G4aMLMzPumSGZZ/My4ArPztk7ZHUnGfDdnC2
EsA4M1lq+lGn3QAfOGxeegaYzjm4paNK4F+6riKbwcVKFuPN1G4uzUQa8XJVlVsQk96ADtcSDPDs
JfH+uqjNUOkiigVUUqNp0swZDwajFA5BBvCSYPhsaN3uuphNr7YSw6RSgHGrYPoYu9fogWUSu5e/
64sTQ/W7bBcBk/C6uG3dW8ljXEsoGVIrlQ1eX4cGlRDQmVvp3vTpMEbo8FI3nOP66HJbBRmN2uvh
EnQyutji51TQkdRYTikp7MaIHM7CeOfFeA/UreShmZF0oN1nwxOSpnb0qp919LJihMdWv/HZIbad
yGozmTBNEEy0G+o9dSLFnmKwDcfiXdfBCN5ZwS3YD5ApEq3sGZm42b++Xt5yGR9SDGQu4wxAEGGT
nJImOuS1ehKJzLNualG/hGyrJTLuowVJfJ0OSPU1X7M9OunQfRa7gh14wVP+1mF2Ey0gtBUjG9zx
yCtI8vSHcS2LqUdzihS8YybNXaBLL5UyvIkKbghlev+7/WQ8S0ud51Jgnbqxy7vbRTov+cNfiVBo
6WhlDUMsyGpKEx9LYdhlbDhKFO27cebUuTZNXBdlHa5DAyMm28QyFFMxVnotO6VL27tpdlZ6mOyP
aqfDm7XdHO1fS2PsrhSqVlH7hbYwhA+jrZ86r9pXXuiCTxLET+F+dGibfIqRBq7sLf1Yy2bsL+/T
mKTU5o3P2kE5FRKGzPBsvq9PFFIgf2xu4NduefXdzYhpLZaxvbEesyyhwG7ED/zmdtkZT9oT7dmg
6KMp8kqcJ/WWra/lMTY4KdHcVjRfa9SnqdGslJx6EvMcKD0o1tLXUhhjA8pZXE4NPAqNiIbHBDd5
eA7j/ybGyE34OH26bhBcTWWMLhzyJBcqiDSMcm9EzZs+CV9SAy3KOcJ0fTqGieyi2PwCKiFnmjG/
2Hbu9W/grJrthwlVdJ/GFMUp7B8GtAcYEa+LdnPGdrWxbAdM0gqLHMsIWuYDOYBN2SOdk567j4K9
dqzswB0+iVzsZo5tsD0xPUnS1FhS4mCmP2hu5vwhTx4M8Q/c5nptzOOharReQIcmgr+qscVBtPHg
3KuxyfFp2xaApLuB5juVsLRPQdCGYoxHvjPLfiDswxah0fN1Rdi2akkRDSJjqsJQGSvLWjUeNHrT
GZ8Xj6ZpA8c4gfPJllza+6Vy7G0r8NNX4hhzmzOjHqIajRUmRm2+Selzm9wM5UHKX6OZc4lv6vhK
FGNmohJ08RACxl0xnwx9lw8vnK2jQeMvrkPSgFcja5Isy/T4Vjdbrw1BJYxAV+kc8NN9oROj4anc
A+fSTu55Xn97NRdhjPedq9aYyIJzErUbIP/3MYf7aVPXVoth9EBuW7lfUP0DesS5QeYo3gvZHx3I
ZQnM2QdaNTZLhKmhKfIz7X4S/uEcCDW7awfCnHiCCrcWKBUNhgNffK7tyKmO0cvsZLvOD1wuxBpn
z9jQRtTwpA3pKyaJXU2ILDozMPAWtZU10y8Ho/yHtO9Yrltnun0iVpEEE6ZMOyvLtjxhWQ7MOfPp
74JOfUc0xLPxX3viiavUG2B3o+NaXKok52owGYTdml9+Y10A1gQmx/5WEvK+bTrPlSim8GuFDvu5
r3XowBRadpNiIETrndS66MLBp/9wO//qAo/EiXJk1SwSYtoBTif3JiB9yIfe7xFVV1iOGQVlus3+
xvoWmXmtjmYUKSbuGHlLA5iw+qbfIV/RQxtEIU5/RmM7talbiEZBRPrB/n8lVCuaOsJ8JnGD+DGV
9qpyN4h0XuAWCOcWCkmKCoviHufZ67WbbPk7m+V3TUPsAyNFR6zStn4Q4brGwb5utcyxXDHatwLo
6pKUKdTTUpYUN8pKO4z3srofF7tNEieb99dFiS6L8w/B2Opqxy5LMz6XWNcWgTlvR3YKuKINwHRj
35iLC5beoFLcgWqJDTZLduREt2zfXvYLbz6JCDe3T/MujFPpsGlRE6JMGDmS6Kkdfl2/re2n+v3v
c9pbLIZCwgqOZxjgeuhZUx4Jahn9jazWzkxEtcltPXgXx2my3hnJoJgodCdZ09tgxnbUoDx3MniB
lvB7pZqC9GL7YwEDGF052bIoH6CCJrTJlQDRlbrDsp6HeqRv3iw7uqvAKU4O1y9z0xWshHGuNSdR
HOgTJhp6grfvWKiHaBBo9+YFrkRwypcWBAtzIJDCXOLXSLptk9ccaaj2awp/Xj/LtjNdSeI0L66A
XaEyCvj5OHq6z6b3gVkTY0SIYXwXu/JVuDKwqYwrkZwyxpYcDiiHQKTpmPbilsfEB+ZsdoITx3ii
O75lvomdusD7fhWcV/TxONWMlFknEVt3ZmjE/4xQGCN26DK7+MbeK6WyxVsS7I9+8IurE3MBGTHD
LCYaPqey1DYpPy8Wamo0svtmd/14m1gh5koSu/uVBx7Los1HpWWlbFY3KfFvuwMhUXhfnVg1Dxvx
XrYzj+q+lHHBoRt+vv4LNj3Z6gdwfrmu0XcKK3QGwslb1FuQIgveGMEH5Me55Q7MA1KBuyzG3VIe
2/mRdC/XzyASwYVpA1CbimqACFNr7Xy6KFlgA/fzuhCBifPD3LnSSLNZIorJ6O04Xsz+Z1TcmeZd
2ova/uzKr2gfP9DdjQUN2gE6UVqPRrEzAa8IyhJ7jp9H1dE6tOd7gYcUeRWT8yptDq7KnGW7mcZW
Or3Iz2S72GefjcfiBsBNfnXJBZYt+mjs/1eaDxANXVkIYo9ap8A0p4fa6Ly2EnW+N7FwVhZmcg5E
jmerjPXwn8QEIKcPtWfaGMR3MLiXO80pMQHriDnSAyuc4/EhAv0XGBg/klxpM6iX8gRDbpGrBd+1
WTSxvjnetj4h50OmuGz0IkNPoIGLRLfjVILU9/vigF/3sHhgs3JFeGqCF8HknIacl1qmjKylUwDm
K7R0WzUDuK3FppHlK2Q8B5mobCawP37yWMbmXaXHsL+yJ7Yy9H6Klq10J5UPErbur9u6QDc/zEAq
VaChKoTkoQKlGjmCrMG3Ev+6EIGZW+rvBlBO0kxbHULAD3uOj+FOB9hidBTVjkVn4UKTslIKnfYG
GPWwrNN7RnnJFwF6pEgE5z3ULpxo17LnMnhOseeSzqdYj53r1yUSwv5/7S+aQZnVEDpXh6OjEWoH
y12RCZySKDC1OG9hktmi4KRCYH+EH3RAvAUCCXOHRUW8vSLQCIFrsJjKr44E9hlFG+tAcSvg7JuP
4lR/+84MC1O8FoMh5uw0GbNerQfMN2BK/1FeoscJ00vqH36af8XwtZhwrpSmDRk6aebrfWwHg53N
X/7k87/L4N54hiuYaxYac7MeOIWe2Z1WnhQMZ10Xsx35vYvhjDKVp6SWCowrZuRBLk8ZiIM7FXWK
ReS13y7l4yv/Lomzy3qa0ORsMQ4C8lbNCSbVMY3vYfBJXmxwp0rlXqL7sLrLp2NbWU6Qkdchk/YV
RW7W15fczM51bf3E1vhXQ6svljL4oxY+RFNhqwW2E4z5MSPdj3gesMOs3A81dQy9a73r17Wtwe+H
4Cw/nmTdmjBK7hrUiUE1FP34u7/PGb1B4qZXW2wNDWpjJ2bvKInlXhexYSO/kWdzNkKzpYbF4zsH
QAuSEP4uJHaHrBbclEAM3/XJMdohpcuouNgd2BcavaOa7o3Fsvur0/CJdW3JtT6liB3n4Vsyz3ZR
PC7D03UZ7KNymru+Mb7PoxbF0Oc6eJIpeVDCytap4D3ZMMLfBHCmYdZT3iYNasly/V2SvxMdO8H6
vk0EhUnRJ2HnXLlfMy8X1Qhj5F7Dtxn1tbnbD+Tx+l2JjsJ+w0pGawVtFAIVwaVZ82kejGctUDRn
0kCbN0oCFymSxf5/JUsJy7I2MebpLsunPvzVa3fAfLCRugtUeWs587fvw71bhT5EqZZDAZJDvAeI
L5CB8EzulF3ybfIw1AbUggrPpYgZayNg+k0si0pX54swCYnNBrzNZZ3adfjURb6qxXYz3LTxrh53
FQaI/+7rcb7BlCzMg8RIi5bmS07PVCltVOi7WIQmINBEPkfOJjCml1auAGZpcE0/c8Ov8TGR7dbP
D28d/texs0UooQIz5hegy4rm1hSCFlAJd1T+Vol891ZSuf5efMZcR5Ocme2kunll3gRts6PJdMjD
ESN042ka+12BJIHEqm1O8q7NmmOlVq5Mlp2aEkGHbfOsqC4TmWrgzeZnLxcQdalpiypS3gXnIMi8
MbYEnnerrUKVlQzO/KK+T+IQ074uKDx2kkq+Gk26D9rqLtKDx0hRL30ge3QxvsRR65CqOnd5UmEA
zxS0DbZi2N9+CGeec9mk1ZzCPMtfo2f67UXyssRp3rgSzJc/YOz+TRpnlWpTadgHTZHHA5Gps9xc
+XbdCLfy298kcFZodNaYUQ0SBp9xNZc70CjKj8FLdRocuqv9+TO6R61oLVL0PXlExMUyiDWCJdmN
zmyoCdjSLuYIQR7COCcwDy6qs6rsu3x4V98V6G3sdeXfsB7Qj3mEikii5O7IeGwMdGNMfXgILNmT
Y/I6ZcGuG0tfM5STbEkvxTJ9q6PwSUm6lxYZeNlaz0OOqc4UoP0NgO+r2qXxjxn/FY+N3ZqA4K2r
pHD0Lrs3lkJgZdsWvzoBFz1H8Vz3iYkcvQPPkfIF84l+eGxOGbA27BZ4NvROVEXafPNWErlQIaBD
XA5M+9rs1ZhvJe1r3V3KQYQyu/n0rMRwoUJCzbSQCEyKwb0Ufrf/v4E8bo22rVX9zRRWKgC+mCjR
AfOP9DM/WRdjN7kgH3FDj3rGjw6Ts8ux+tQAjyW9Fdmx6Iic+0pDGeukc//PEQFYciC7ZJ/7rSDB
2g4eVlfJeye5S4KqZs/OIwsdGDo1wQbFTbdne87aLeNqzCaHCotWIr/Ic+5aaZWMMqjZ0HQCxJa3
nJISBL+WbfnRPebG/6Dw8tu35NyWEshIVwO0nQCEfJnM0I+xWqCN8neBexS4DX5s3AxiwOMlMAFG
c6c58FOFXYK3+456tSv7OtaSs+f4tklc0ZSgyGO9dTdW6jr3Wh3kADuHvRdguTac+MiiFyux25/F
4houg2uT3cyLUXeVO+C2VdiVk93cxVKjXtmGIDJlb80VD6py/icoaVOWIeKoZNQPBM9s3QJeqok9
lQyOYVjejEFVQYwoCC34ifMyXqZUWyCzAhiCuVdFz7no83Kup1mqWWsMuJ7YUmy1fRj7l0ka7WR2
qSKCJRF4U36qSu4DI45TJKlzkKfIHGRiS/HPqSM3SfMHrMhr83jDdl3pzpIHE01NqG2v7KK8tpMp
tafiVZJE7ZTN4Prd4bwp8UqQPuuWNhQNEnzpzlBi28BbZD5dN0KRDC4I0iSjahUJhynjfYSGUDMd
UkkEdysSwjmUvM2bWpsmxZXlnZL4Q3FaRCOCgkeAr+R1epsXhMI5j2aFwVTFa02gLcoPJvlK5N5W
kkdp+P8ftFzrwYcZq36WxnlCzEAr6TYlmEWS1ZtAHUXvDrP9K76BcL5B6QKtMywgcvVHRqus7OW7
1rVs2W3ABmI5f6UP/IhVNKuWkbdIHPVc+2VImA2Pi9yGIgqcj0AlCOccQixBmdmCJ81SjxXGQuTu
Pjb+Mp8g7EesDKjXgiLR80FBf8naLQCiB/bKvvFUH379UfSmiKL9D1NVGamCfoGWA2cMzxk4zEGB
PYLM5TzjLUtdDKidhMH+Vh/+Ny3ko5JKHmk09v/AehR3AF8BT2fssS3Z2S9ee7/CYD8oEg4hIiLz
7g86ARAPNgkAfIBVzuSuWNe1ZQnZoGEMgIoe2AZmJaip/ce9vovg4ru+MsikZXhH2Oa65uRHhloy
nZDPKE6PlfLQF+FCvJnuR5N7F8ldKhllJSsrorgT6OzGqvlipOEeUDCuGSqn2aqOoSntUdH5Omnk
kwS4JCnTHErp/ahPoR/Mpa/oqZ+a9KuxgOQ9aI2jVZSPoPe80BZdcVJmu9CwntJKOk5G+VyBei1p
0ieslV66OftilZl/3a63H+P3E3F+vh4rFQvHbBoFuL1duqu02JEiLK9H5a4ZROWn7dDiXRrn8CO5
ZDT0UMok8ZvxXAW/rp/mP1LcfwXwPdU5HIYC4IGKa1zorY5KQYo1sugTOSJE86mrHK7L2w7P3sVx
PRz0h8N6YbuU5VjsW8NtyS4Oj9Iku0OLRerevS5OcH18gzWWwiqMYkSnqXZSi9tsePm7v8/lnoMZ
5rNk4kWpaOPVQ+2neSk4wnZA9n5j7Igr15t2Ro4WdAJnWLwasbsM56U9ZO3X6wfZ2ipcux8engmt
W0Cfm4hhW0+eAc7Q78qfAZjYo2/0K1tMxlD9EeQW4GHOBZOA2w/Y+wE5r1SjtmOOFWrWtNdvjGDa
52VyJ2utQPNEYjhP1OZWWlQ1LCk0ey8zgkuBIQKpF8Xq/1EAeT8O5x+6gRIjzWBQICBo7GDX7yLf
erIOVY5h5/ZQ+qDn0v8o1niXyXkJoy4yuQYJmjtO7QnANZ6kxydVFn2p/0jc/5XDg8boViMZg6Ip
IB3USrtCG0tuQjcdh3NLEjBpV/tMTQ+mCk5PbMuo0fxaxsFNUgVnqZfvAsX80qc62JYjXRDaCdwK
DzEzdFIyjKwdUUTa1xaN9Gyy7kyKskmV+QujumvNx+sWI3AtlAsmTdDDNmEAg4nJbggvlmhqiX2z
Ky8nP8wcJCAoAGcqguK0R1BXeihgOwEF662u25Nh7Ku8cqdY1M4V6S/l/M3YBGO4VLhKvLuMhh1w
Ew7Itesvsp+f2Upl7MoP169SFJhQLvapY2OJRoaSGlXqY7CYXqrR0C4L00mNDJgruqvF9Gs6ZX6m
Fvs+B2N6F9y0S+mXVfZzMSqBN/yPWPBd0TmfRHWTDGaEjKQds6c8NyunGoFeHRSXtOoOYEcp+w6R
yXRQLdBqa/UN7fKHMW6OMbBqqy69zBOW6eXcuG9U41WTtRulbVxSGoKJRMHjwGPbLDpIYXo2q6IV
86dKo4UtUQAnx/1B6Uzv+lcSyeIcmw7EKLKwAqic/+qKL0sc2IC41DCp+ndyOGfWFUGRNiFyDbDp
up22X/TemabeMYvn64KuvwgfwGMGaUwrhcJTd3QnK5/HCvN5f/W2fYCPMYB5qKUxwp0peZ7j2F7y
0MYovCAFvO4qPiC31FJXWkuNVFOq+j3Nkn01kFOSaOdxqvdx2zpLFmR2Ww6v1y9QEDwSmQt/rKDq
43hAojb4+hdMsd0y0nHtqXfZJnT8GHaCg27BfqyiFCJzzqmN5FiyNFSnUBg/AoH6whjHiaPakSfa
+Lv+pHzAaqFZh9kAC70fnXh9iaG5Zzr/iNpXrb03QOp5/SZFqsj5G1XH9kXI+lvW+HUhnZu0KhB+
ht11KQLfTmQuBkLmRIFoh+81+cYRpVovd1Br67BEzu6w2SkvojkO0cE4p1GYi9aVHUZr6uRQpE9W
cBvkh+unuu6X0N79PUCudUUZOx02tkhAzZtyO9MOUYpauypQd8FZ+G5gvcx1gVwJMylK5QMHyilm
y10mVZSmb6B5r5WcbwJqXW2MZgFHSyc/Ahuw8UrSxS+NXZI+lsTu5+/9+P36HYqOpv5+h8m05Fky
QaRiHQ2lxpaDJym6wHoFburNm6wyGbReyqDRkckwQG/Aj6GAhPlkYXtJdBbOR6QkSyS9Q+CEULRa
XsPoNBqCsaEtJPzfPhH7DaujSGUV9U2FgLtrj1l+puVToCRuXx/K4DkHuXxa3prZw/VvJLo+zkeE
qdVa8YA8KWnkIzhWPjXRfKP3va82T1ar3QIg9skisSAUYrf132EoeUsJVifVIn3JchXLRqneemB3
3CfmHwxc/naZnI8YosiYrAFOXcoY6YNq9xq1h/ymyUKBmxUEmuSt+bo6TarmQarJcIAJWHELl7xK
stO65htHVnQJ/fIk5kAVeV2+Oxfk8ZKobBiDLdui1YnxBRQzp9BOz7JPvAKVfEDfCo66ZQUq6uSg
z6CKamhcoaU3lA4T+tAWVMAeogU9D0nxk6D3riulSAznOOo+apZCQhbUj8+BcoqTZ1oI9H7Lv69P
wgUZcUlqKSgxo5fnj3UtAZ9aswMtQ/NQoOpbmBl0LYnzHEEVF12sY+jQvC29CdGaard4JJt9WtrR
DfCJz8QzPv8fNITdEm9ka8GcO+mI0Wq9go9VRgD+rvzIH0rX9MiOwedgpO0PGGVwUILpFcvQFZl/
MtO6DAa1XaAc5EWvv5exf10rNu1sJYB/Kpes0js0DPCERXYRA285AAx/6OkP+j1QiAHO/YBznUST
IFsh21oqp/PzECUzmRFsaPJlTu60+ZJqnxPwKPfnTrQmsK34/17h26TBypPkC3g9JB2yhvqiYNhk
7rxKNDm66TnWB+JU3yy0xDCYy++P5m28z/zhlKAk589383eGgFVdMkX06USXyBmBsmST1rG6BoNU
YiMSkqPZSWQbL0P4xr2RP5IXILXa6Wfzx3W12bb09zvlzKBKolxVR7RppfzW7G8KQ3Vq/RBponxp
+9uZsglkF2zn87tLVgjU1pmN6Q3tQZ2/kHJH4z9IzFX5XxF8WV3SUY2iGoJSs1UPXa85GK6xETzu
hzAVfbHta3uXxal9nkwJEOHxqDVu/m041Fj9yiU7/bnsekxeWKf5c3QhT6LInunBB5+lyHAflgLY
Lx4Ff8TSY9QyE5+y5yH9HI2CsH4zxlJXAtixVxYWk1aWun+6gP+ABgITZYe00hXNI211dNaCuKxo
DHRrwP4KThKOD1KdHaYmvC2J6k1qXNpyMX67rubbZq0A7gdAi0DI5HfL4nQp67ZnC9zO7MR7UOmm
DnUCzMPslE8MFFE6x6L24qbOr2RyDzWxcJWtinS26AG1kZjuUCU/U2w529cPJ5LDuSxDRYGssbDr
WFiHJL/I8s9ODp3rMrZV7/3+OBc1BqSlFSIftw8nG6sbtlQLcrCtlVGqrq6Lc0WkMYdazeCKIsBu
o1Wa2tKD6SnomKbAGUpeYyDMzYfo+A/TaZK410+4OQW4ls8p/1JQ7DpRyJ+PWHsJ98pecrKT5YKG
+SB5A3oJx/AudIDj9bC8AA5YIJ65jI/G/X7DnEkE5aCocxrgEcA+6XRYTkDDtssDBvtv/ygWAQSE
AvwrgGBpXPoeVkYdlwUe0gkIfsmhSwST9Zve8f3v8zSlM3CbpUHHGwrIMK/SFwe1gsdMqx6ivHgV
XNum8q9k8Z54DMAY0EMW1rcmX3Yku79ErpI4FKDQgDyVMdg4y/YsMu5tX7kSzFk3yqXg+hnx3FRg
ALYndAjysX+KysltEyCQK8vXJg4BISI5Vtr6108tumDO4qOyzjFozC5Yutfncz9WQJE9qkQ0jb19
uaZBZcNSqM53KE1Dl+a0gUkM0sWIfpik90xUSK4fZrPCqBINEDKGSg3CzzOiBZpROTGxQZM5rEoh
eQBG+oK+HXZaRKNW2w8B4g9qGTIBVjmn+5R2aZsHGVtMJz49sWXT0DPc/jsjNYoBVC+M/Dcv8V3i
hw4ehhdIq8DayvhSkMNinkj/B9Nc6koEZwSRPpiTqYUg4OqsUxRZDjXoRSpFeCtb5ZC1GE7lp0pN
xmmB2mm78iY9UmRL/UEMZb8ZDq9Ow2m3qiplaCYQU6U9oBFmuA9zP8jaXd5TzwqaHdFmQey4rYOI
C0C+g+Klxs9gLkYpNVGP0KpxWZUi8ZXAqd3o5g3dWhM8NZuP6UoYM+9VmKWGitFWFNFPLN/mw30i
fbpuUZvuYfX3uaekHrVsltHXc43pm9bfLu05b5/k/td1KZuT3epKDFdESuMaMIEdTKnzFx8O+AgI
9Rv5dvKA/fRZ1HbTmXJ9eB+RPciAUNMoyA25S+sMrYjYRK5FhsesrY/1EIIOILlHqH/RwHTQ95OT
kdZr5syv+8YvZs2uW+nL2Pb7eKouXVS4xZIeq6LzhqRzO6BumOnwuszpXpWSQ06b27Fv7HKRvcAK
7LhXvERSIjtKRleyktuqp3ZXa4eC7YcY8W7ohlMsdedcLS40IDvJ1L6VOqARY9WPe2lfBkHqLEB+
TEjh9+OAAXFNPjR1dagT6Vw3k99Gg2jDebuiorN5NpQGLYXfRU17THNOI1IT417x+xsWxQQ+ZiGr
/T9tG7WzpR/jPhQ9xJtKt5LLOYdc0fVgqVEDTg54AvEKGwcDgPeSE+7U7xookIyb8FYRRBqbvnUl
lFOKSg4UPaFwFbN67FDhq3HRrcA3bOYqKxlc6FvGFebNFhSelShz6eiHmCkdJdzi+Bqogl2eTc+w
ksXOu/IMcUeXUJGh5EH7dQpqO6YiqPbNBqKqW4aiaRpwVvn+tRouTSCxYoN8ZHR3sYdg3mwc815x
kB3tsR8wicBYNh36SiTnKPS2rSqoO15A3fyUzePnPuoclVgHNW6epXr8RUxRYXH7It9PyT3zSJ/1
dOxwylQZdqQAybYqQqPb1r3/iaA8EUpjKdFSIsHDJqcOwppXsylxKEHiuinEUGUdkO7Y6OepmvUe
6qe9wfgH8sHItHug0HuWrArqsJvXtRLDjHuld1bGWB4NNEMDOr7kZbOPldC//lyITsI9Sgqgw8ui
xoxBnD1K8zkHaJQ6ff87GZyiye0A1BU2lBWVL3G0T9LjMh2ui9h+9VZXxWnWJNexbLJhnc6tDoub
uZFfnWJwTHcg9RD5t+2k9F0av6NspmSmaYkROnPsUGBqgsbWu8hph/BV7lqvDuLClq1AdgDqdOrC
ep9L5KuuNG5m6k5R6e5iYcwYuAp5WO+GBPDlqfHj+o1sRoWrn8gFnzHocSKlizAQ80bKPuyxbwVQ
PFHJaDvhWsnhHpiMGEU4my38cKZ8ttJolxsKHvPXMZVvjLJInSGESpXdF5BS/p3umtwzM5vaks19
hzyo2/WVXyGISL3rtyiwQB4LDE9nOVsKfOScP3YA0STPf/L3AaltEKopBr8bkZVtpFisAFagj0PM
U9W/XBewbd/vAtgBVy5kGZKsyGdoajE9hkVmZ/KlyETRzWaQYbwLYT9iJURXTXXBjBImRIISg2q6
TSTd7orHUgQO/R9mbgEqkxiWLPMsVLlEyVD1cCUqFiJgcLsGyICe4qX+o6gcs926QSr6P1mcZgeB
3uezitE345Ic2LI1MtLRXm5AaYVV68Ib9/pBtLS3HQeshHI6nRFz6kMZB2y9wYVR2QPKJc6AzUys
LN+GvsiVbbuJ90Ny+lEmYQmGU9QSiPaLZpe+e6kXwxmi0Z61PTB5wAlq2tdVUnixnLrQTEPaCG4B
nFHxI6e/FD/0fbobHMzTRg/JPjkmF7VxBFLZ5/qQqaxuln9MVU0lY4nK0OB3h8xVPqsF+jkL8OWb
3aRhnPu6vG3P8X6x3MNqjjIQ2mI4J0l76IMfQXZ//e8LNYV7Vdum0equx3mS8+LH+wVjJJ0NKjVM
gSUeeKcF51FFB+JeWDmt20SSWWXte3EAUxLIN4anzC1ZwT4CtDDGjjzpIqG8x3r5iRfiSpOzSF+3
/dm/18r3U5O2muYwQ7wCnrsFay9D/0BSUeledLf84NEyMqbhAlJAm74DZ4QLuIMXDaSxi4flIFe0
bi46FOdprLhvq5bC6Im1j0AEOZ8SIayKwNDfjrzy0X0Ct0lafL4RsCrIBzVv2ZObyAWzx/3iLN54
CwoqP8H8YCikbNnM1d5N7636t5I9WKEVGxJi8ijIL0Wy7NNs8mKim3aUV5/CaOwEyir8gJyLiagc
WK2ESZoaHG+MIh1LtfEuBSyP+UvbB14lCZya6Iicd1m6McbiLka60ibeW2OK/Q3z0nWJPdb1Ebs+
O4H1C7wZP40USqSu4wDuBZ+ztON9DVJe89Ke/yHeFhm/SEE5X6NEgaRXEVZhgXJVj4fhD1df1ZWO
cO6lndUGNCPQz2V6nMvCViZX6p8EtyYwApUNHK4UsVXr3NBY+ABuiUPhtrXdnWq3dtAnTtzBGV3D
r3aRBq2pJhv7HAIl2dwtQjBEdIuA0YoY3CHDxIoGy8J8cnRg8iO/uI38zh4vQAb53AN5NfPSO9Be
9ugBCWRvfsJ30R9SFnTxQJ67oFWogllVyjU/VLMK5TlRF0QkiEs8Ai0kVcMSgoJ+m6tzMSx2IkL+
3gw4V4dh1rH6jnrY1k1cIIIYgvo+U5eTYdbfNfNXNghnUDcNeyWK/C6qNWlfBGWNQbmzfositD+d
gDB4sJ6CPSB+vgGO2DFMu92LWiKia+QCs6xMJCCVxniC4kMIAtDqc5j+SVlrdTT2E1a3OI/JYlUN
5smsAPvLmukZc/hH7eOVDN4vSlavhS38VHJQd4yLoHDNwG1O5DJ4AdaJQToP3q55P4w2gDB80UKN
6BbZ110dkQ5RoBUVau6Kdh6wEx4oN3T5IvAqTKM/RJarM3LeEYvEepyzyCgDv/z8HKEzvhxnsAln
F1F/czMIW4niHIhSdlWURghMGvk813sLEdD1wwgE8OM6Sk0UbeqgdkWu27GCkeGofr4uQvBN+KGP
tBs7ozYAXjvULxhOq5bbSRZ5u+1E8f2i+H3XMDaBBSDB02u7+VN7H9zNd2EEdH5QrDjJz6oQBRzs
G1/RAYtzE4bRBIHJFG0+5t+CY3zEPC2mqbwaZNo2cJNPsQuyoXMArkbRfoboPjlPYZG0nXQVR00x
YCiXTkI/yyJ85u0G7eo+2Y9YGVI4zoaap1A84A0fZQbDBFgiJ72wR6u9SzyKnTDBnYrOxbkOKciA
vsJa+Tp5LvAej9GuyQv375SRcxC9btZmA1xVN0+OJbCQRooRF9GYnVAbOQ9RBmnREQx0u0qLMsIy
+HEBnPWlwnj88kOmpVszFxVN3lybih2EWJS1xj+BTFkFHx967ATDa6oGV0wBFj6ivZA+Glkt8B+C
j8a31ekoxSUGJxHGBfSozJqDdWq/WURlx203pZtAMFR0w+TpgKi2jJNZGbKbIri3fi0A2r6uF9vP
/rsA7ou1KqVY6UIzOJupTefvnXEftTHu7KYrBG/kf9jWuyzOqeeRHrfKjMOoX9WddRwvjIVKeyy/
j76BDl3ojqIJEsH1aVwcPOpqpZkarDmvHohyaCP/+u29tTM/usN/j8QP3beyFllzqKIcX4ymHRSB
N+bIizJUKYrcqTLpvpKz3kGj+kdWFPdYDbQzBRwfWoKoWJcSGzsyTtGbvmr9aNrI7RfTGdT0NY6W
HyTCLDXoXB+tenSyaPqRpuoTGcCtFgApLlzOege4IbM1vH7AuK6SkN6eM3qjl8VxSSp37uMDxXIo
dm2/Gr1uB1l0aC3i6lYBNNXQctVRc6wGQupGekW66kzpdDeQ+EdlGuepqE7TQB8SS33CKMtlMYpP
UYeQulZ1GWAO6eJKRH+gnRR41y9127Te75QLeuup6gKFsZNUEXDa0FZPs+CUAgnhupjNlV804v5n
Wxr3lA10muVhRsQ7+Bfid+fxhhHYyXdo25k34GQERkqBXQ3gTAbPdLT3Iryg7eR99QOY9q7emrIp
NbVjI4eMPs+o7eGz/FK7bBIIhZFLd9H/pF29kscufiWvkdvZTHocuKnuZwDvaSd44uuXKjI47i1T
A3MEETyGMqbgVZYy2xJWxjdT29UhuIes1BeCoIehVaG+w7iBwvsIjf6oQjSaF45yRKHwqBPsNgZe
K9uiQYM3OLlrFs85zHHEpCYl6GREZ/PWeu69xW1u49RG4QVQ0kAzJE7utmfF+2feAfgZzyJMZJGB
cH40UWSjBsonSq70iCRjbl8i7fP17ygQ8WGGUlqSEbC1slsExxL4S+qeCMG5mPO9cpM6l0B3FmrH
oFNnPY7ypvBzwNAY9njudsnu+mFElv423LNSfCrXgVkbgQyEzeIQ37A6GXiJbMkxkeHKj3RX+pLL
BnunS+GIwjuBSeicmxnHpJpjylprDdiqFeWlGK0/SnCpikVwi2I+nzPsqU8AGBhiuyeZQcQg35XD
j+s3+B+u6l0CZ9dmWUcdVeD45Z2x6570PRutUX98r7519/NeBCK1eWWWahiYySRE4xuedMn0JDcQ
rBpy7/Wop6ZmLRir2cxjViLYT1ipRIHpFMNaUL1ph8rtgjtjlj1LuelatO1PsimQtn1/K3HcF5LH
Yg4xCcZc/eQi6fQbGVvYDClTd94q7aLEcFvnMR4io61nKhYfmaS6VvSACcaU9Rc8Ls6yL9zwJtyj
QrxTHyePER9ZwPhYnMAufZBuiyAymUZ8sO6VfO4VHxPaYrMugnXTxh5n6w6vna1HUYhhlUIUjW8n
HitpnJFVKtZiQ9b+HR3ZmdzCXYBNr9km2HWKXS3AeHijUPlwNqpSE8VNDRTO3BskmZO6zJ0Gk9aX
xyY1Wzefwmfg6Mp+HQ1Hg6p3gTw/1lF0UyjjDo3vT/qcvvRT64NV2EsmoLNG466NGnB6TF7WzPdN
O4FVbPI6E6zoWXsZ4vyUDeU3o6+OlprWtrQ0XheEfzK6uzoJ95oBsrCXlA4hCJUuWXYp66ch/n7d
d2waMzi1FVnBEBYYLjhLw2i1kRR4repA3lm03yWAsrwuYvvzr2Rw7mlpQF+pdAqDYOrO5TE8hmcD
EFYdIKwyR/T8bo+CrKRxnz+AP+//H2lXths3smS/iAD3JF+51qZdsiS/EFbb4r7v/Po5KU93USl2
5UwbuGhcwICiIhkZGes5TY3aUd6VP9NSpZmuM5mzNcuDXw2Cn5LmPlGwPWE+XlZ081KtJDOfS6va
2swVnKU8u1rzYIIuWE4feymzL8vZ9FdY/cYELWYPiMQ+Wso8EwC8KyLKmZSrM3OGZ+26cQ0rtOuH
zOfhTG2FG2txjDcOGyPKO00VMcyWY+oQDkN9l7k5O/0u7LVdS2EssTbNUdYUBDVx2jkxsQrMnFmD
EdtSBdSUvMw5p7j1tdbyGKscIhHQSnS7MQKJT7fXQtXVQ+UuLFVOZs1TjDFIAIKO3ZKGKMyWjyl5
ydQfWbyP4/tce+LYxVYJeK0SY4BlZghzKaKI8xF9f5Peup3mZ/eyJe7qN44s+kJc+lxsmBvKQzAP
MIogtSpM84aoaT4HO/piDffCq8A5xM3yxEo3lq1HGucwH3oBUeIH42lrxa6ATbMfjTuC0Fzcabda
ZF3WkWMh7LR0OZqG2OkIqzoFWfjy0lWZ3c2ARv5xWc5W0rRWjXmM565RNEHBZ4sNfZcT8jgpI0XP
PBp5bA+mcN1GpMWkuXp3We6mY14LZt7lMjFCdQxxpuH7aJfXldd1VgXQ9+Q6OfJXNzYnbtbiGD8S
1KO09AZMRrsR7Y92uN/6+u3ynNryTbtvvmuJw2Ma5urIuJVc6tu5pvAjcd29FuCrKjAJqNc5oPH6
gxFWO3HA8zA2fr0UtgwmIGPg+c+t34DlJezT6YomKSJb81yGZQhG4IHAdkc3RpQXOPLt70bruOO9
QlsQ8GtpbPGzWLQQBVDwslFpC+JLurISPtXXkoVM3DF+TkcVOTAWMSzg5mKPwSpScNoG97x+/dad
pWGYDKo70zANdnHG0LHqN5rgU9Sv8h/YmveXnWl3brELb2lgbe6Jw7FoakKMV/okkXHqjTp3sp7g
0R88RGo32LVzqqN6Qw4dCg69XXEnTz90+CLRkERTlJGUaKyTyDP0qcxRUtB2i3fmW4yBlsKp/e65
fcqfYrt9oewJjYqKR3LlRHf9EUxwR+OaG/ZsOBEc8vl3ME5kqVqw11Ugr/ublTl0CfbVblM/xtie
hGOX7BIz/EZrkT0XInrDVX6SzniScMTaKGkVSjNCLXw50nGl6RjbOkTrOwyDWc0T725vCyUmyLpQ
gcd3/xy76lGuY1Uc16oNh/0igo+JDDey3thKObocw6IKfPnMpqTgiLHuiA/9WZYYpDFI0HC8rRvf
L5iIDA/S/W+krgnw1/XusrxN1VbiGDsOl7zCjgJoItX4qk1SaKbtg8w8yDGvK0R/+CXFmEOMu05V
MCOoABH6ZgGQ2gBYvEzmpYAbMRB6FefjYyIT02imwMhr1ZGK0hrUXQHermD24imykpiTAG6FxxCG
dTAVy3oiAuHP3wpIO9nYDiad7JxRSgpd7OtNd7Tih8zuV+bX3FnSDfWAV4iIXIdzB0wlEwwBvmUZ
GwFEZFkJtEfA9aKE8CZdS5rVCpaKK0BpZOXcqmxssfKa5RtfcC2cnanRoiTLpYEASRf7deZrrf/U
ebx8W578kwymGrgkZk9Ks1Od/Jvk5agvRcAinmwNsNQNSND5g548pRh3Zo55l831gOxNpJzGrUsC
pO9ax7lnW7bySTHGVkinDJ2W9hi2ksiTVAc3aPlcq1r/ssjSTdukfmOOT4MeHqVR9OIgcwQ9RB70
H7goP/0MJjRahnYJmh4/o00OQgXY3BuTB+DBsVEW0L4celGK6IkG2UHsS8uoNQfMbo1R2BFK8f9v
//VJH8Z/ifpYEeTdqqOWiWVCox7z3CNyxir4eVnSVnAFURq96h/hFePAqr4LkgKQ3E52Wl6AmI75
SvVRuKKF/uiOV6zmSmMcmYS193keEijmd3uztXN7ILjhhUXXWqTE50U0W5XCT+oxrgXI9kSpIkRz
dCc9PtY2Fsl+yq/Cd0NAibxyB2zUFt8Fx3DzY4sBiFByLx/wRmCx/gFslzZpO3EusxxPkT/spR1x
gYriijvexhzvZNmSaPIBm1PCay83/TtFmAHLRGDH+/qRlmBnXvN528H8YzYq42AwZAJGnaLQHKP+
oYgutl467gT39pU7y2CcywS2HqmqDNUxZ8ketdlNJEBE5YrX9/2tJmv7y1+KpxLjRFqSiYOKaQen
Lf0yzGx5jqyW2+KjFs4EDJ/sgf6KVW2+LhKhMhZIAS8GAHPc9j6yK8OawBhmR++GlT8qIJcyBTDu
WAKXcXQjMPoknXEs4bT0aUUgXQKjea9aZnglCo9x+vJnR8k4lbFemjJcsJBBlOJGLePTSFIUitq/
/kwM401Ew2jFIoGYSLjCLIkrRMjDASF5WcpGUvTpzBgXsvTy3GN9THWMoX7Iq9Y2ax761Ef8e8Eq
2JakVPSxnrb4LiPRbuRmvmpGDQy7ij9KBdjkqhdTq++CMD8SQf+lGMVD10sP1Thbo/k9MipPnCK7
1gs/lKdHU8CKQ6zfKYZ0pRftaAVYY7F6olpgXASsyY2Z6ndz09nG3A9WmldelmpXUdrkQAmZvvcp
NpeL+NQj/1GD1pfz+m0pxCt5kWxRXdy4NfwxB0ZcKec+6FKxT42fOmKeIJx/JkT063zJLDkanbEz
QE3Q2kJjLt7Yyfs2Fd76qLoVu+mUpaSylDzyymVGSXQq3UIp7qBDbLUhd3B60wtLmqoCnERDqsnc
bUTlozLF8MKT1+xb/2+6Q95E06YLWYlhLrc+yaNeDwSmEu7Veic3vq74f2SNbGNZbfJKxAoIbH5W
3bxojr22HC6L+Ng7+GqN6P0YokIU7UvLVQm7Gemh4vSRrfsLOk7kha6zN7tptnunQEk0cgc8K9w0
fNs/nSUz/ikNhrZSRQTKNBGmAxCJB4wqN3QFu/cAFXFAO89beO28zc8mnqUy7ioUTbkKgXWByPRa
Ta5lbDhr/+3BPMtgfFWDSXC1jagMTO61QnmYm+aQq+ru8rfjqcI4K4HkeVUGEDPrx5Guila3NbZS
/0gIu79VSnGmgDIA7r19JoUjjI4a8nq8/5Iz/XNg7PrW3FUNSF2hyQh6M9Umu6ywht3iK3fJDzps
boKnnRcMb7qJsyF8BFmrxzkQRyk3CRT7vTJG6bIwg4P/asDjGU8Uri90hMfEznxete+DHvDCpftI
tVay9SbvY6OEbFp3rO+xrnYDvKZrDIdTZjK0piI0/YK95As+an8OGvvO7GZ+tBc8g9PR3zQiSRYl
VZQkimT2OUZJhTkoGzHAftns6v1jiIEjbpWBJ4PxyGaQlXKhoiLUKDYiOqQd2mLRqXsUUD52DzEy
mb5NnGESnlT676tDnk0Mxlcl3tkIQNrgR8OZ6opT6P8pllydIOPHTJKEqAYhqxqqm0ECFVTmK1iw
vHwNqcv4YjErIYzbmoIQT2cDZVTp1ZgMK5JfG3KnBNeheTdEPLaCzTBoJY1xYNIwL4AQxNvW6HtF
P3bJf6g7gVLibHWM61I0MH6UItQpTMlOg3HfYtfe6sLpQZsktzLRz5yU2Qvz2K8N5Z6Yshv01aMQ
NpyAb9MLnH8Iuz4RKkPaxTOeWDUvfZTJRkuU59u8SP2pUfei2jn1VLuiwQW+4xwxu1SRKEIXphEE
k8E8DgF4+TKDEzJvPrAr3Zi8bQraRZByVBaGeq8JTgCKNy0crb4SOIfI04XxIWHQi0Qn0CXP3ybT
Vrv//7zn2loMxn9UtRjW0wRFuqW4n5U4s+dZ9mt10Dm3jKcI4zKGYhrjRYciPejgS8xxx4+Xr/H2
S7f6JoyzqKqxI6oKCcledG9S13jV0YWwzTsJZc/2TXvlzXluG8E5GmbKkVqfCdGcoCgiF242RNac
lJaiXusSt7JLzemrizpLYsyt6iSjCUnxu5mm2pJV+5GjXZnYkRQchWMSPLUYk1MaoSJRr9MljOQ2
rZFx5skbSYFWXE3O5W+2bRRnvZhP1oGXKAX6pupk/VHX3Xz6efnv69u+/SyA8e2GtCwE08yqUy61
iwrgVZgCtTHU3EjUnCbsQFWW3VZ56pe9YtW68NB2oZtH3X3c6i9E0zEYT26nWbLIHPlFAXLdNHzO
pPDUCZ1vTLqDQu0etMsYsSndoCaHRZm8qRAqe64GP8jDqxB5hYnqXK9r+BGllQ3aWwsiU6fCCRtp
/DgK87NQYX7BJJNDTHBk1yMIsktDsdO49KZMfVGJCWKvzgsW6aD2ugMap8omo3I9B8HRqGpvqKOr
JdSxiCS+BOq87xXl0IF7Qq5mK0yl67IB3I6qfh9F/a6LpENT5px8amudF47kfNLMu6YrYjwrEj6l
Zg3OckpRjyHH0AWG8YQZxjy36bZZfJPZ5MSLN7ejkbNo5sUbK6kbi1jEi5f+MEbtStbQFSDC/rIt
bRfpzxqyxYUJGDtjX0LM7/nM2J2O4RPtP6heTlE5ue1MetG+3nrDMDQAmwIMlNGrAbRrPjXwzR8t
dHT7igiL+/BomEUej6nHKytv38Z/5LH5SBLnoHeRoOAYXWmVL9echHjzO2HUFI1S4IQBIPFz1AjM
BbMhmoa1a/NWNu1ZTSyBx0fGkcEGHaDJbYWqQboDVGEQVC9uhUpIIw32ZWPYPKqzKmyIEZtKnRUZ
wu56ORiBN0Ucx7WF9olJ7X/Oit3ZbItOVInw4fGJ9YGCdxf7xM922MnnXF3ekTH+HhNvSSnS8l8Y
PRRiZi0AUZi5vTvqab8Y80oheqKrlCGIDGHKUoSlysPoyvZwE0WWukcxDeTNs/K7PYl54/FZUJzL
32pr4ufTWdIDWIkWYilPm/RjFGVywh1l7xACW7xVsQvlFW7l5wAWvCqfL4vlHSvztpFlzosqwxBI
teBVwVRk/dqjW3JZCM8O6amvVAulpNbDGN8uDwsbDJq+MvEGZ3l6MI69T0pBLVFOcgBtiirj4GuC
vku4N4onhnEOtRiAWbGFJkJyI5q/5nI/cMuX2y78bITsUFJZBFjBzxAiAkTgRCuYC7BH1YcaUCE5
oJyn18tfh3eLWQbSWJBadW4gjw4C5W7tLxhdRelP91JP4e1dc2yB5R41Il0vwfiAlkgUW3HrFNkb
Rx3OHWYBbk1BVXPMn9AXcHYp4TuCFewoYpircSdXs+UdduD0+9jj4Y/xVKP/vjLzUZ6wHlNAsFTt
sx5siUPFceg8J8GyjSq9PCYDth3x2E4OHa1ZRCt4rQBJaPcxttYFBFV7kli81up22rKyScZPyFgN
qM0JuhmThZVXn1ByVRcsJ6JnafZD5P6xRMZpFGpQYH4AEruXxRseMUXkSveV2zvIZW1QuXLR/Dl3
22RciKiaM8AhaWYWPEkxwezqXwKpncvWybMRxoGgyxnkCYClnUp4FNPQEdE2uCxh2/w1ulgIiGfA
wX+2wirUC2wiIX7RjB/ifDe3ppWMd8F8HQ7fLkvabkPLZ1GMUSyioI9ygja0sKPdTezmHINHuqtS
uPEDzyC2T+4sjLGHthQ7SSwxutMFexmIQ7wJOd65MZ9/HMLRjCRMKzQlnkGpxR7ELagB7FT9GQAl
6vLR0c/8Nc44K8OYwZzmJBcwBIueKfilb3tUZooae6YHM7qOzR3ITdzLAreN+x+BbFoQK2paTiGS
ObW6nvvHeDhkIqemxxPBFBryUTEGKchROykzC3mybuyEfOGEEv/yOJ4VYYoMgHxPTFFAhJadDJ9C
olGKCsAt6n9RiPnE5+KE8dRiAs8mLUuStEgZG83VTMOJ4oNk8l5FnhBq/KunA0yc+ZAnECIKz11/
GzWp1Qm8EjL37OivWEkJ+qkS8xJSOjTcACDs5lc0N1xswUfzMrd4MTvnSmmMf5hwnZSEylvQh57/
EqQMWO7fxeWIFZWHP7NvxjvEYxgaBUAMnFGqrGxKrBQzD3HlXpZCf/CFa6sxPqIUungcK0gB/oMt
F5UjGuiqY+Dv2KbR82VZ3K/F+AiljBKxH3B6sz95ywmT6TfdsXimDaLSK0r7Dx0suzVSZWQpgGQK
GwQ48qL483x/WaNtpwe+THD3odf8ofDK/PoEgUvVwQfl7UkWvkXJXhg7RxeuSJJh+uBWC94vC/yX
qOUskblWGEQPBQlLjB/lHsy72dMzxfGnfECoSe67J57F/0uAdpbIXLFulrJMatBNH7z+Gx3sxgja
KzAocMXUo4mVDVCjcILCbd9xFsncMrwlQO6QoWSTPEn9+6y8K7zBwS2sACSnZxnM9TJrTRzKpPnt
OVpMogAsoPCWzpJH0Dlp/uKLXmOBm+B+tiSsNTU+4SLt8vRkLl8axFItgwPayQB4X95PQCxuIplz
mJtRBuo+mNDXMCXJlkymoBuXscPozFI9htVpETh+avtWrwQw79ckCQNZIoRn6Oi+Q8xuQOEx3Zs+
rTyGDs84ePoon11+RMoqVEmCdEsWrFCLbjAzwFNp88Ng2xAbBLIBUjjGUZmD0AIpqVU/mDLiY3wo
jt1zdpww6QP0LkQ2T2KIOR9OJMCRykY0LWimM1FDPCgmz3WkWIJ4lSLpuuxBPqLlLx7/rBs7gdPO
+TBhbRoD42ac2FUb7sB881ObTKuP63cJ0xajkb6LQXsVm2BajeS7qFLcOUjv65mgkVnoD30RuwBc
v5In4ZiRX7NW1xY6V7E9lxHSNpIdeqn1JhytVYTLa5+ZGLSMFSs1Uise8/uoyp0q+0nG8Acg4q8V
U3I7TfAnof/ZGmVq1dlwkrXgYWnaQ9cJh7BGrtT2GHAN4h+Xj0Om5vL1OExNlAz8z/gCYhpo1ZxV
8APFSfxGWdgxun8nHRXgwr5pfmAZu8oOPYxTXo07DPg+QLdn3ju1+Qgr59/A+IFMxeLwgE4tqFL9
odzH2QI8/6s4T+3Lym6nN6oMlk2CbEpiWbuCckplnYS0kCDaFNk7/A4MIjAU0H5WzXnuN815JYzx
4qFudODYRPkvLn+lxmmoMBnBG0/masS4cQChtLlA54Y7R7TpewgMVSs8mf7gF365u3x+m65npRHz
nWJSpHOeoThcL3aDEcIAUdllCduv7UoE43kiEPfAC+i0UkaZkzIHMLfX6D/jDaKI72hA7LgrJJvm
d5bJVucaeVHyJcALX0X3VYAJBbDYRK40DhzlOAbBVuWAYlrrNX2J+vF+6Hq7TUNLNj3OCXI+EluO
m/He1eGATsTvYhmtsjQ7zZ1s2ev8+AG4y85liTyBzIOUpGPSFSWyRLxMdl9F7pim+8sieGZu0t+w
CjTzQFsqpccyzAeThl3/Ck7Z++Diqdi1x4o3UMgVR7/kShzmJ3MM3cIiotLSDxRvth8t4Rvl2TQ8
RJkaxzHxLINxFdFQm8QIUEMSwWtv9DO47QHFglfj8jEqNGH/4uxXls54izYVk0iuBrRcuuxWMwnm
yEsHk/8giBSE3Aoq/ZFk5JsoTE/hBO4v0p2UrNmVOToz5ZhZdWXYgqFYiizaRdu7rZw+BEXSW0ZB
dCuMVVet1RtViVw1xG6ILrzmtYDZ5Pi9j7RjIWSnLAc/1GWttphgFJAA/e3V2TLfbBqjnrREda5a
F7QC3rSbKF/DQd2Hd9r9YE+ugpUNQMYD65EXjfEclsk4rFDtZFT8UrqhoiPJcnI3uQkewwNq726j
o4Bb+cqryJnw2445/1EZa36fDRSgUQC2TiVKpLB4shu75H6+HT0KK0LBxZTHy0d82UNixuuzOBXO
MQEhG3Lx4d5sDpO6WyTVUpuG8ykv3wMc3Gc55kLkHoh6iM2kG1OJbZVcadxtTJ4Qxl8JIar4pYTL
RoTHGVN9aXhE94Jzoy87RVlkHFbSj4U8JBDSqBNK+sJLMcS/Ln+U7TlvbNUDelM1NY0FQhExSS4v
C4wAg1M/KKJA/N28jk8Evl7ExGnmZnehl2Pd+rJc+sp/dSJnsYxqTTGZWTNgtgW8P1acilYi/qUl
YO/ztWxPuG3Ubds7i6Ofc+WLM2JKxajRAHXCwFsFWBki5t6AFdqhxtTkn+nGOOIFS7xVn6FCo6bP
cRhagScXr5Hs5vFJrv4DdxL81lkz1htjo28Q8xoztPODot9p2WHuON9q2wzPIpiITUmSOhgyXNy4
PMrhIe7/U0R4/vuM9yuaaSlSOcKc0xiAQhK8fKLA9Qr0j1wwOLaM1RKsc4FFmA7YDfv2St3ne8Or
fN7Q77+8+v8ow4IZVIsuxG0g/17jB5Sz+3csjeLcFW/AknOLdMbVqa3WqQsyeQC/a1ahkrtorHow
LjQPgF519Lw7AgeVNwz5L+/GWUXG9yVKlstLi+BwtCUvBRYHxvmwyN8D2VPdwVm8Xb5OXHmMr1AW
06RATvAVh3CnHIddc8xfAL358S7q99LPy/I45s7iFBRqmmFHHa2EvrxdyGPNM5FtSwTwjYkNSQWc
7J99kd71caYBGRXPrnGge0iKr3oydxt0+4U6i2FsQ1fCLNdE3NrJ8IPxUZlvKvPb5ZPiiWAMAQTo
iW7Q7lH8saJsh9L7PHqXZWxh0cHBnfVgvn6Grv0UtSi1fCRz6GY7aCceZF97kcFdtLxRFnnlULiR
W1yBHhdAAbbky558yr6HXuNEHEC57UBRU2QQauMDAo/y8+fLYnFYFgAvU6CCxdM88hx5mAo/pPZk
k+vOpasZlDJJPBY+rxm5eeBn2WySWYTJOJs5cucCg6Dii6C8KjHH2fNEMNZZxC1Gjgxa0hVv9fBn
1txqPH+/XS5aqcGYZqvr0Qg4adkp3c4pBgS8ErCosHSOnhO2bD6wN+n/H08UbqXeFQcMCluX7Wpb
T2BgSjoBnqzGvJumWk8jmVREBE1lFVVnA7hUBjLyn0lhns5ExgRSB/QVZ1BjK2pzwJzfaknPiRN5
ujAm2aEeZWodvlmMS2EggVhuZO7SMr3MXx5Q7Z8DYx/QRB/zqCIKzVFGg1aJfMH+KwgdwwKInps9
8Zahtl/SlUDGEkkbiCA8BvQRhbz8MBHNITYAQYhPmXQziedpNvB6FXElkDFLKcZiZTF9ZGEhEIgW
vDSVq7rhQbtW/GgHGhAbvNJAFo1c4ZY3JUSDwkvHy/hSkub1aNIgS5vesxqbloDWHF6FkEtdxNOS
8adDR6ZWKFDsmw8T8KXjg3xLfN0Dvh0nrONpRK12FXNX5VBWcolKlUoelvourB675BEM0pdv2OZr
vfpo9FespKhI9oYQqZPTJ/sEcPHx8P5nAhhHMdTiNAcVaMaL5TqPb3XCGSzeQtv8ZHaMj8AIZK7m
akbt3PDjnbSrQIUJdt0D2V/WhOMmWIgdoNIas6YBryFODW8apL2OBoPRRhyFNoPS8xdhwXTCUiZI
7VCIr7rqIW3L20KUTlhwOUaF4pE5QOQ2TN8vq7YZU61ksr5i1ok8hIjupXYf6oe49ZJwsBTzeq79
Zu6tLP12WeB2ULqSyDgLoW4HTc4gkZJJ0Rpz7hdH3aLA6CJAG3joADxvyO5jAvWv1RNAiFKwyN6l
8EjTUbuu3mUvBx48b5qeZ5QsX+4chMPQSPiIIDPx5qTbxT05hOa0D2TxPZ8w/a4K8kEe+wMa6Twf
Ra/UBV9IGM9hamFYtSV0zdp9K6I2gN0BIgDC2ZWFl8vfkSeKcR9tlWsNOh8omjbaodZGFEzlYy+a
B0NMrmI1fbssjnMFCeNMKqU0ldHEsaZ1d0vy6TpLhGtlVH/9mRjGpUwt0VsVA69OQnpPFRcvEWO7
UCfOaBfH97I7EUGtK608UJvEWlyzHCbu2grnvNiNCE3tkbiPkECxglobdhA5FUY1eo8i9coAX8x+
8RqJvKvGNvurqMcqYQShdBdPO8Xfh5382CK7bfwK8zWPf/St2GWJdFzMRqPfKo+rfSL136IWldFF
cC+LoYb85U7p2OUmOlrxIgskKXc6MAFmFKWMaQEX8bHpW6sHK0rD8cSbNrGSw1yorAS7S6KigKeP
96L+1oEb6bIiPAHMFSJgk5qkGEBxS9kdK7F0lVbl2PW291spwdyfWTMFcaBmJy7CkxQBQ6Hu0Mse
4vt+HFxN1E+JnmlYNGkOQI3jPNObb9lKOP33VUTTmQT7YLRSNSjhg9JWNuhwvFLvH9pZe+87NNiH
OLTmnPeGbt61s1yFaQc0qSyPaIDg3U61fT4Ftp5Ou1lKnT/6fh/tpZV6WQPGG22BerIgfRtK4Kap
QTBxjGR7ow9gZoC7puAF7LQ/+AiirsmQeGGLFlFu8b+T8RRMRL81TvFeea+9AnuI1n/K0VeSqf2u
9FtIUM7ahLB3Lv2gu4p1N1F4Ofq2iZy1o59yJaNDFzPAMAYqcJ3iDkN+nVX1Q5i3lmlGR13onosi
c40qfpU13QmS0Rum2uuSyROD7qcWTj5Ip/daK2HEM+p2YVXehmJ8TMl0LLXcDszpGOGPT0V8K4VA
eBEBOVtGJ9Po3KpbfB1+BPzzMWAaYjudlGNqSH9RqPbYyE2r1PPZWuTZVhbgxuSlLcXVIUqLl35s
CgsDrfa0aH4RRA9wdB5o0jK7NbvdJEz7uMu+FVp5BDmiG4Xx1bTM7kyyawMboHnCmw3ddCRY5JMU
EBRLIhtRofnVaQt41pw4vIvNm6jyLhv69juyEsBYQm9oXS7QOXhKj67bYKe9L3Y92LVpgSh/5kjb
zOtW0hibaIemrDALB3YgFLhrPwC6ZL6nICm8YcYtPwGuA0U1gY9vqizKHCGLDOQXXGASyl4aggS0
7fwBn+qyQltiKBzh3zeYeUjUijRZN8IMmxETY+C2iSRzP9U8uCGeGOY5aYdcnrUGYoI6P+WiZgdN
8DoNmX9Zm01jI2gwa8gZVOmjyrm6sVMsgxe8QpKnLntTf+w1XlmS5htf3vezANZ7d0oZzz0Foc1O
4b3mUaZz/aeGSkn7IKAaeVmbzWBiJYxJt6S5yjKMUiBm6YsHkfQPY216U9n4qbhwZ+04ilHFVydX
zwqWwQeT2oFxQjEYPHDT3WV1PsLuS4fHFF/Kds5yY4YMoy6/BXr1FCZ1YnVGAeyRHHS3GYpqqjYc
0GpxjTjFiFnhiZ0SW5X+tISlpUrjfRwZTgWiuzyJ7MKQ7wZVe0gy4yk3NG8UWzx1If4iipkFxmMX
4vcSgNvIKU6xg92VQPXs/AULxjZe3BctEjNs+C+/FCE5xeVdl6V2Ns0HIDbYIgDuiig+hpr0tqjL
cRwCF9i5u87svpEwsrPuObxXM+OhLlH4D4fvYjN8i+TybRJdqSRPzQL6Nckk1pAZN5He2WahO2gM
PwWR6Cxt50jpsps1+SCUYP0C+96p0qZnvUzeKkF67ZvkV9wvr4aRe7LEg9nb7kaDywc0KkCaQDDy
+WMrcTiGYo1nW79rnNkubjHe7pB7tBfoghedhRUc4VT4vAmMTYNeyWWMrMyaNpAiuOrcfOim9y5Q
rVFM7aY2OV5t0w8Y0ExT4dpMtgYTg68xEWvkm43oybHfKk+XTXk7dD0LYKsvfTdFtZDDDyTgMMbk
m0MJLPT/Q39pe4p+JYn5ViA+KPu0S37DqgJ6kILkOxjYOVACi+pO2PMILDajnpVA9iOBHiBoewjM
9t0+PvxWDLNbO84RbrrSlRzGGyyBEfU9MTA57/weHwyc4ES5BhI39LiFHZ5WTJQgFqmpVSO6m8tN
66Y/FK9w0jvzOj0IbmzX6HfZmBYDVkpxlfn/haERZAr/mCNbaYlCDVxMdFaGMjQiv75JQOldudI7
CE8s+BTeaObma4uYgRDFAE0tiyooTrkpAXcG+bx+JGAzTOS9wF9o2rzNKylM6GA2qqgqGe5Ah4Wm
6dT7pV/twrsBi/qjA3Rcl9LhDbx19u2F6ZVYJpRIRbLkDVLvDx6yFqDpqU37BvKOj+FKE9AvD9ZK
FJOgGhJGj+oK/qouyzdNUayyjb0yG5COKgACNX4VA89zbVc8VzKZvDSRVTMIY7RHhpdmX3nDs1yg
DrP4s0e7B5gB5A6obV7Es8QPX7d6+hOM8AZjj2qZeEc7QIVX2uETMB5sEZzsvJInx2hYrMF+iIZJ
nggKF5NiRVppj+NDL8S2oPL4AqgdXPh4H3nDSq0hEaJmoZhtcfVLj5E2zc/5fG9K+4iLp7Z531aB
GuNclK40wgbYL+DfMR/FTnjSAeCGmCaNrEZTd72RW12hey0xvG5IfCCce0RKUctTbCKU923Pg1HZ
ToqwGWESgDqLBjtdQcyuncceWVfzMjjlvbQznOEgvyg2gBU9rn/b/KgraYwniJUQDFV0CaqfUbij
3I5g1thVz/NPzOLKjw269Y0fIi29v/yGbJ/7WUvGFURFM+RL3wIwpB9sRZ1uizR1JSPlFKp4Yhg3
0BONsnogFetUO6LksMlOLRbnsi6bIcvqDJl7D4RvYxInPFCJIdhhX7hyVnJEcPRgg5ZoEmO5GSBC
mUogGd4YmuHG8ttlPTi2QJh4RRSjvu0IDis3sX4k3kTEcHKxseSEd8E3JRmoKCiqAQhChQkgRB3s
eXPYYWBJPmQtRjel6kiU0TJTHszS5sGtJDH3u17A6aUaNeDRp8HNJcFt2l9IljjMYZsOayWF/oqV
w+pGMQrLGZ4/HIAtVlra+KSNvpo7ofzj8jfanoReiWIubCYUtTxMHwGJ5Klu4gl2gIodpSjD2pSv
X4+28MiRST/HF3+8kslc1kBIsj6LUBrvsP6C1S2Qc3gasYj7gVggOvz8edsLrkQyFxeYq0YY6PDL
U3AlYkutijFTIF/J7aHVdn2LTttOKU4NSNNC4z/tMq5kM/e5TfREUj7eBCF7roRyD3yS1uKc6ebT
fRbCUh5g0rs1YgIFfw9vUAbrYYeSEVaKKp83abDpoVbCmJutmYkApl0IG9KboTySloMYux3ZrQRQ
bVcXQJaiMY0jCGjy7DBV5BDIhWNKy7e4aU9JCtB0NbP1Lk+w/aA56aTzfsBGvGeued+YazHGmSia
Xf13KTFxpremRUWxtHUn3kc76Sly8YzVgOrjfMkND/NJMnM5lm6ZxCKG5LIMrGLM/aj7Kys777K9
bHzBT1KY+7BosbyYRYT8uxFRH5sdceZFHht51icRrNk3nVYLNZj6kr0GrGGaPVLCEV4YyTkv9inr
VS3vAOIhOjIWs/S0t/X41DU8JPENj7xWhn3LBjlJgrwGIXYhv7fqA8pEjlm4pfyE0P/yl9myfSDe
YcQcNSGUgdhxVWMeugAldLBUYodzR7lhpjvtjhwyd9zx5pm3coxPwpiLVgVqB4zh6nc+SnY1Zsy0
/yHtypbjxpXsr9zod97hCpIT0/eBS62qkqzV8gtDtmVwX8CdXz+HurdbNMwuzKhfHKGQVVkAEolE
4uQ5Pt2TN20YyJeL7qPqquMtRscd1WPbQhWnhGQqw1Wxuanc0IOgYu/gRN0+SW7tzQLWtYdiDTSa
6qf6YFy3R1XwnrO6u1XNQvUeRXWLh5QavZIWdGggOqqiWRjyXoxeqfbgs+yOjFfxByCemGRkJwAf
ayqIen6OZpKhj1ZLmeoFBKpeoelFTezrqKtc9pxVH12Y4fY0ATOkGs6axe10net7U2WurX1Owe3d
F5nAlrKScv00Jm53z0j4zEghRTu/tein0Q227XbYyc/fiCNtixmVsyO3f2uAPCISV2wrHisErbhR
7+JWdbNA3Wc0cEtqOfogaplZK7gtx8i3FiQ9SWNFgsZ6SNnNYAEL0abPDZJxIwj34RS+duX0mCdx
5QyTfCfpJQRzDGdg6f04ih6LBYvLdx6waSbhMqB+Luubwd7Ioekk4TmQrtpJMMuClSXcDo2qgkDJ
BLMMqjEnLCpHBWoN1Q2NCWnURKbmYLE45htk9Io5QlJePpgbQwbWRN2bJ+3TrCbP3Ppr68if2h3x
L7vRWjL407rOR8rCLMut0or6du5LLc6ZX2xVwwW948yAn2/t78UHXm9+sjdPw8Jek3ZMgxCF4ml2
dqry7jzJJSitZRDVJ4JnKZGbcKFmTIZgGCncJJHOJbtTLejJgCUzeFQn5l6extXzXQOhOHRSoSLI
A1ySaWLo30QQ7SDvMktflX61T4XIuFUfWZjhJs9Oq7IpSI4Xipk129DKszxEn9SgOUxdEgmSr3Vj
IBwxLBOyiDyKIetVOkptAiF227iNjOBxNDQnncqDljFR+/DqSai92+KcP0w7YPIJpNfN4Um2XjJj
e3l91s/2hQHOzRtk0bLeQQt6JilUoesyE011TgPWnW47HkWNGqK54xYqlYYxlBTEDTWWr+ISmrkt
OUXRVyZMXkWWOCfXSd+hLIpkzNRxXxtwfINwZBgeMjz3Xp7DeYq4myoe3d/XiDtSIcuptVmESNG0
nzty6Nqv8iC464tMcAdpaaZZFkE/yWurr/VwP8qPQCFdHsV6wPtjGLbMNx5TpWqj0gB7XnrV7MNv
c6F8bvewD+xTtBHC+ebb319OGqxxt8NUjRkrNaQG3UbZzN1D43P8MrdU48r2cHlkFycPprj0tQpy
RaKgbPdKiAgF31nz1ah0QUxQrPnEuzQg7kQczTzrjRIDyuzKSaviehoBwdUG4qS9uUvsUAfjTLeF
/tqO2Z0PVelrq5Fm+fP6a2Mpx7asd6WSHJXKvJXGaUTnIOoeAcG7dWdWbhePh0LvYidOwgc1nNw4
lf0iZLs66HZRanuBNp01Ej6zkj1DtRh6dbUJVqTxe0JiP8aRYnwbyHMhT44dAgvEcnU/TB0IeZqr
aISOdGQ8kky+0qlMvSgYfbOqvWyMR6eM8yva0c8AuaXOkA+GE8j0NGX0tdXrW71HW0s4brWi3NgV
OOiH6aBp8VYNyfyUrt3nEdmiv/++JuZtbCKdT8d9Gaqo7rbE7ez81Sjzja33j2HR3IEYbttP5pXc
x4bTVtqrGQ+pA2DDtd6pqTsMw2c9YJ86KdiN2AeSle8ruc2dBDkVoJrzs3q/iSLpOCmGa6Sp11n9
Z5speNyPNGDOo+umanYgtT1mzXSrzB3ooWKljhSwU93EN6ohZR5j0NEy6I/Mis9TbHxpNGa7rZEW
eHUwjl095k7GklsVnYh9Ht90St+6mob3CQXTD9L6I9EUf2pDL1KmbVEWd7LyROqsdruEOaSKX3E+
ORU19saYPGSMgHx2UqnT9v3zZGsv+BS/6XLDSRqU2bSSgh7Pup/sBCT96gO82aFFlTm5CiJoLa0f
NKWtHK0rD1IDSNmYXMVy4OrUfhhiwzcT2Zelh8nujwxyLJZGOkdOmtoJguzUE8CcTal1gkraGjSF
qoDtj1l9KnuoQdTagaaGCwnsF8lAnl7mGWqlyKcN5RxnmYeetxs5wFPFhNw6ocBAsPL58s69ePrZ
gMn+nBNZFPTe8mjLUMmkzjSiJ509XbYgiA1vQXGRdcUZqmzwcsXre1yE+thRA4DoZRF2XjQQLjiY
sURj1iMNkmzbzSwUa0e6vzwSUfx+u6gshjKoBPf0OaubiSN01zjGnuUpn2ZFj8irvl62Np+eF6Ld
W8V4YQy45STsYsTUsYU4lHXLZM0h+jcw8VIqcAJ19SL+fjC93TIXtoZBC1kpYY3mh+P4ea5aSi4g
NagXFQ+2X7vNHt3OG3B0bbKb7kuySSHkmnjQ/2icD4FScNoDr61YeDEHkPVnn6xD3ULU6nEvqF+C
+dkFDab6fSICrK6nL+9muENr0hOkRGOqIFFqrsZK3tiD4tQgaWn1TpC//IXnvNvivDOrskIDZgRX
2P3cfNY/QNkP5RVwAx7lnailbn3HvRubt8piNRUWWIakwXNkZRvFj6TZpSLFBuGA5u+wsFHTbExI
ijWae+Fn2F2wD3Y6Sg4psCK6oE609jryk0dwOW1j12qRh7i5MS++R0PEltzYm3hjnk3T7fxZnD2z
nFgXrJrIQbj8ti2HPqtlLJpq9YWbtiAXr/tgq6VJ4ySmiCZGOEguyYUzypPSNQiUEJ4MtgY6PQ7j
M0yBk8yNnbkheAS9uX85zKxXVxa7jUt8cztL7CRC6bEsqg2WdJta1cbUVbDtsda1hlJzbDnfhT3b
qnXnKlq7z0i7aylUaarBFXyb9aj3p+/yZWS0HE4B0Wtk+iQ+YVMiRchyj2qJ39nZPtHKKwt08mZh
fiZxcgpIdbaVeqcYceyBiy90Oz25HQEKcWlKd5e/m2Bb8bVnvaBjYiZwQqn2s/jc1zv6sUvI++i5
kJQbTA10BTs3J7dj81zmWyl4vTyKtT5+NFoB922CpwCEkNx6UzZEU6pi5wKLSbaqf4oOARS3LA/V
3rtm9y1+UVxf3wGjJFrb+dv/cqK9W+ahumlZM0tiMRSUTsrG3kw7AA39DPT1M7pRhGxca7ZfjpPv
t1D1lCFIRcpbC1XlKk/TPvXIjXY2zxWK+abf+KNXeOXD4ONf3bFuy9hRbv7ebGvcioL1sjZbHd/C
vlM2OFE929HxfoWHrMxRJqdBrWa+knXAX7vjTjTlq0nRYsa5Y8fqu85Ie1S80xgy2zS5aiDRIRjh
6jVzYYM7bdoe4siBjru5ZFEQm3UoqRN5pw0SVKMs2SO0vOtYcILAsxuDGTDQw0+Cb7AeM/5THcDt
k/sGRGUg6pHmZ4RZPRTklBEeUFJoL5/Ybtx0L7JTumDfDB3Rm9dfhOx3y9wpCMypxtoB0SrTc4c0
vUtZ8b0YJmTqduzpenqXEO1AZPWc02YbB3ippRFeFKMnkCYexzoRtCBfrjVhKriDUs1ZLaELTQZU
dEbBVq/NTr+bcamGOwNGR9F73KqDvSeOMndEdgzi5owkcDC2p9ItOvkEazt76C8xY2GAOxShbSVp
VEFZZi5iEDc5RA/GuXHmh7FsY/RO9f9HFr1XmjCBXHTsGMt60BCgRlzskuEzRetjKegUXD9H/nQa
Ht0XBNAxD3ocuJryg5XAO3wPRKIXa3jyn4If55jKBCm6VNGQAn5KXgIQpoMREQT3zVOEfCm9lb4g
9G3EKiWr7rCIBZz7BQqoxgAoRLRrho3Sto+5mgogAauztzDBeRwtu0Gr2JwllY/oGCD1vrI2l51u
9Ta0MMH5HCoxCjq8IlTUbcmV1WMVQM18VzZfQnk3GZVz2ZpozjiPMxhhTQJOPc/SsoNp0S0pP8DG
svQGHpRCqV6TZMSyDCHGoKBz9FtW94L0aDUKv88a3x6V1fnU5maHJ+zuJbKuar2G8IATKdtSdA8X
zJjOn6l9OhT1hDM1S26s0NdE+swCF9O5UzM0o0EzFHx+mX+h7XM1Pql9IFj11buFrhuKBqCcDkqs
n+9PRd5lilZkOLPMzB3UxgEZnNO2x9YUnI7rzvxuiHPm1s7z+e6JaDO15yQnD5ShicAefTZUO62h
t5VaCRK99fV5N8l5NA17MJoaFPyytD8YmnITpez+8qaZP+KXY+HP6VP4SjqrGlWteiTKb5S2ALX0
Gx1gbNEBr640F2Ln/DEUdP/9vEyDOVQQJYYd7bpDkoiayFzyiT4BEHrVe/HOdCfXcsDW5EGKzBt6
wUyun+cL+5yrS1pNp7qE/bfn/de5ewlg/uoqcFSnOeVbU0QPdXntFJnz/d6gUwQ6W9lrcNA2j/G4
vbxwl/0eupQ/T2hN1NyQ0gknhBo6/fhsBMcovlJsERR1fQ+/Lxx3AFakaTpS4Um7m5sn72rpUErf
Lw9lPftbLA532qFsmph6pcxVs2kjHWd2kvJa8vOdvgf9vG/t6LXwUUe0PlzcSBqDZGmJXFffsr1u
ODMfVeaCg02G0OSsmVx97Z4vj1M0lVwEiQpikhwbzpPMB0X1R7KLeoFXiExwEYO1EiTOLbh5Z+4t
wxsA04+l18vDEMwcn3aVYRxLSWfgEKTZpm/Cq8qyvMsm/uJu/afX8dV0U0srGtqYqvZQ7sGcdBds
wWjlZ6706KuaO3oA+3vAQ5eOJ8JSCaaQL7NnpFCMpMDGqmmYOGndnNKoYk7HcsEg1+dxRmyZAJfq
fCMDIdVQqjr6klPjmzF+q9iH3O3987ldJSlBIrXzKx9Q4w7VNhSc160kCqyrB4ihW6oC4R37F1Lm
ETR4TDZRizDvOoCRnXSTVI5jPM3k14Pbe8NW86Pv862JmI7oWr4eORbWubBO8imy5VSX34R40ptZ
HHzYpZvQ+wYBDW96aR6IqIS6umwLk1xgjwpJUZMQATFmimO31J0saa8lxqNtJ9elPD2OAM2BkVjx
I6b6VI6PWUZvWrV70Izg/vI+WfXVxXeZv+uieMxYUeUEHAQeaV4m5esYHAJLcBMWmZh/vzDRScQo
khzr20fmD3myvDibeidSP0BVbWuLoXDeWtZBUk8pckVonriyBs7yRBAb14GoCxNcyA/VLjOnBlfg
WZPARKm928nXs+iVeSM6XkROwoV6LWimMCvwJBIa1tVQmfe2ZAhwFuspzWI4XKxvuqFo6hiOCF5T
NNQRl/qSL9/MwNPCixNxkWa1QPVukA/8BIxvzVCgjC8fqnO+6Xb15q3ohqKjqO9KEFX4+F9AIFFJ
baBq9e18MCfbOS1lW2Gn7rxZf0l/IS9kmMSCGAvfTW0qkqFAa/oPSBFEat3iraJZoJoYHiZBFXPV
LQia0zVCFANQgp83U816Ka67Alh4AlIy9rXV/A8EBGKAHgLEFzpYAX82YKCCSJM5GiuzGnIxumCG
OpL6IxI2GMO7HW63NjGSfbMxcXa1Lttru8BTbpvDLAZPjv8HBM6qOyzMcfOWwO+SYXaH2u+A/Apd
7Yk1ju0OB+vaAHXvuGtdQIEgEDQeRfXv9TV7Hyq3ldtaI9TSUcSg1riN2+5YscG7vGoiE9xOjoYs
1qMJw8slqBqcgKy5/PmrMfx9+viNO4HJ2ajjES/gRHeobXukjEFb+wGKkqVT8Ju2tRUoz875rZ1c
WUCDFqFIJ3F1okwITSiGpeHOw529gWSk3UAQwQ1739rfo1iouTI77i8BYWFh/gaL4w6kgaSgESzM
rVzFGUnnoZSdznQap/Pz22Kf++kJWsWRSD9kdY0WhrmdG09NJxkDQkNm27uxA4dxT7ZQRROlL3NG
dGmA3M5lZRxV0jBP4V3rGxtlF22N04SMOob4lGjvrO7bxaC4fZtFac3AQAuGpCF1w5Tca13n5qZ8
tktg53pUAizrppY+0KCG2PruJtyWlTIpJKzHfpJp/NJ1kA9kxofuxQsb3J5VrTQcegobIS4oqM+m
/iRSR1x/UX63wUvR6XVnAq+LtQoehhvmNVf2hh7QwH4sR8fegn5sK2oHfQsFF9zjF126YCjtuAdg
uGqvUHam6rURfyb0GKDKQMAQoO4+EJoWQ+QS+LCqqGVnCE1G1e4MFrtGMN21uqgaI3BEXqSka3AJ
K+ZtrSfmGYKhqJqoJ4hsnGU4htkBt0eyc9uYt5dHt36PXQyPCyfWGOlKHo541gHjCDlUh/x6LjKA
6fLT4CpoWZd3c18Q9dC7/yCwvZbb6NgGwNpaRJb5JmLFkpIBjL14OTzRCk957RYEYr6yrcFK4jM3
2ohuY/O24n1naZAbLOAcVVhTlCspoV7HwCZX1lnvVpP8nUloZouUYV8FkScY51rIBrwJ6ZQsgxOA
T6ok7PReN/AMJOXOVDjN3gD/e7BvUN9T3HDE0zA7p779LII9rUXspV0uyig2RqshB/PSNHgeA9sD
3cQtSz+QMi6tcHEmL8G6GelYxVzypnFvFAI3Ecwe/6SRdGBrylucO3MsQ0RWo5t8iLyoExw8q7Nl
KDL0DiwFMWv+/eJgzeqpKPP5HVtLrkb7hwyBNmEz3iqYCkWjP41wh1s35gUBlSMG8mlu4CpRCDBv
mV9doT1P2Ki5Gp6X1rjTzQ70qqcppq7x9BD0IhmotzMA0SFQCoYRbzqJM+F5C/2yxRYD5HxO63oL
pYZ5gOkhrYDY3Qs201qdfjkmzt0mXO71usKFKEDPvgOe961UoPWODXtGDU+Hvlrf1S6lmVN2Igq6
VVd8Hxyfpibt1KRGDAmFqHtIRq+VGlfLvzYfeZVaDJFPU0fI63SKOu/b0kGtz6Fo1o9S5/JEgszw
8lLxdcQAhK9dFeOKpBD1pm+rwInC4MUOzW9V07aQq7IPyRDtp6TdKYl1aGzjBkwc50yyDl3WeUGN
p6xA9SUZrkUkn6h0z+Tao1N1TUyICTTVppM7wPblRxs9AmEnXScJ2eBB7DaV0SJfSI89wvFMOruV
VcD6TWuL5j+3q+k2K7LtwKxzK+cnxWxcqLcfQbfvR0F7YxfBrqkAQw9q8gPM0pnTNuMjHdKjXLN9
FyT7qE6PbdafQSH0FvyOad/dtGN428vpMZDqrW12j0HbbKiq5B50+HZh3p7UsbuzezwzgZTTU6du
k9WBn4WAMgcapC7ptZ5nV0GcbSlopmVQrqPquk9S0Kzoie2mCrmuAaMr8wmUn5Ev961H2LgJtSBy
qk49DUF7nfThlZJrW63pPDIpDlqc/d581YLkCIV1VESKYNvXAErJ4TZsFXcq6LatTF9j0qGRuk1V
ACqXx67S1btBhwhMJjtWIV1NVZw7dm/9sKq89/oQMOJ08gipIT6X3I05YPGGrXzOGBSsrSy5jy3b
t4m+63sVqIfkDq2V57TIN1BNvpkscmXSCuglhZ5zo/Wpgq6voMdVpprqyrXtQYLOb7qxCnyIodlY
jPwuCu1dVam+bQ6OMmqbuLGcMYFirC15qpqdLTm9znr9S1iRTSlnvmRmX6Su3pdmd69U+n1VBQ95
kTxYaULdogktf6TyNgnzYwFMTVKEp04z/URD6+s4eQHT9qWkbWyr+2LowabJ62dKx08BGbywI61T
Z6mn6vSxaNRdzdQnJPrHIk4OxVgorhlEJ3kYAHsswaWv2RAN7gDN770kib1abR+CpLxmFt1biXrT
9NVVKBm7qVH2eWW4Wf3SMcsLUFNN5XSjM203VfZBrtWrqTSxhHl+mKQYAO7qRpJtnyjSsyoNZxwJ
ZzUMd0lQQsXYyp2uD085rSdPM4MXllHq6lOyL5sMXR525gya5KhJ/6IlbN9PyfcR3knLFAinNt4p
U/BQ5EjVCuJK41Pfqddykd4UY73XQuprTbyvi9TwJB0oMFbF2ECB35guc+6iaj+N8jXtGncMDFeN
q0ddq10TLSyTBh7Cob9Kxm6fqsTTQihaQ7fUMWSoKIzWj7APoVdfWcfMGKG/GdwGtrJTc/Sf5I1+
spX0agiDDOKmKCnjdWTbRIrkYiCja6DaHNSY+jC+G4fkEEK2advHssuICsQP9mpb5sxJrQAQ3Oke
4oZ+38S7cdJKB6qRbt/aR7VNz2HWfw3iyMkl0KUTax91qKtI0i4F8q20coghB26vVC+sz90u1Y5x
NyBKpeHdMMb3Y1H52ClfmFS5gYwDQuncsAc4cdCuoknbjsn0ZIbRQ10BppfTmy6lfoAWnLjsdoSg
Ob6wTpBEiJxJqsAdF7LCY0r4WCr0IIVQ90nksxRAKFQpNsGUHDpWvhiQ7SgytlcDybWm6tYGs6c8
hjv0eCDGjQeggD05rPZymt7pdeMHk+nHNPpMW317Od4L0pu3Yu0ivenyQcHOwGTHRuKqLAVflOFk
xHQvmxGc/28pycKMEoMzVUlxj5GNczJt7FxQVBYNg8vSynGo0mbC5zMJrHNVdcg67XqSB2GdZfVy
sjjruUytzDU5kFIk7ZCrd7srSH5/IvvKmy9F02ncfejVZnnoc7kaHi2ZHIbI1QwHrGEgZXNmkerg
+0zo1wYO29o3ouuQaC65XA2XoUjG0xso9qzShfR200Vuln2gP3o5Li5f69D2bZYBLrSy+mlCf3Rx
Ghs3kj4PqsDBBZ73BvBYeF4yDHoeWjjwbUiH6NfpIBiIIF3iWUKUokjCSkZWFuOmPFel+o3ii5P2
t8+5kEGrXMHBkikYvCo4XrhvrsIrE4AU5bPuZj71bbDhSG7MHPNkorrSe5rbnD6goWMvFuwNbb2Y
x0FupnFo0f6NlEtrzpq8H7rd3woSb5QlCxOlNKkt2pAAu4PIG/syDq+XP1+Qp/ON8jZabzUyO3as
o+FvOGnDNzMckCkpgmgnXCwuStC2VGmsoH4479rqDLEpP7ipH7obsFOjiUo5DP5cQjFeShcdd8H5
b25hlYsaox5qYz7fJ+3Q2vdJu7eG5kir7v7yhK5W3ZZOwYWKsAk0nJCwM1edlSvUnHczCCW5FuGw
1nexOeNxVRCJ8tjCIFTHyhhhyChqjxXJlk2tLxjMvIN+3WHvNrgdBjayEdBV2ACR+K7fRr7kkrtq
PyM27L1ohUQDms+Zha+PmdZnE8W5W476yQryp4wI78SiAc3fYWEjrHHrTmNADGfodHWbb6y9/TK4
s06jIYkxDetH4/v8cWewFsqS3ubj7Ayd19wTF9ehm8YxDuwQ+rFQJk80g9weq+sJVZkJ71thd8gs
JOeCwD7vkUvuwO2haIjGWjbx+WPQg9xAdtgIkXLpkOh7OxBFjPXQ9D533EbqmaKQNJnw9kSOWnpC
6T8G+3ry+bKLr5/s71a4Q9cOjRSATxkUXcNOCT5X3RYv8c5lG4Jl4Wv/QREFeTnC6SJde4ZY+C1r
oq+XTfxFeP1zHHyxn2ZDJFE8x3jNZ2i6PQ6gU9W8mcGKgPx/bqucblETcO3T/KwLnRVRNPqLet37
F/glVKAOUKNv+t/PyDOkQMOdxce91h+f8MQnmNNV7yDgjlbBWA3xVd4VE9Ln1ErhihNYctpbdAke
ko45zUAFJ9f6yExU3mUT9AgyLwE1qyb3LLIUT2H9NzWUN1OJThICxn8zDB+oHu8GGxolvb0fi9Gf
mmarg3Tg8vquuuniO3CzO7Z2NqHwjtPTuh5H1FW+FbqgiWA1a1uY4MJvUASSZqYzQvkQ7aIDfeNy
HoWNuOrqyi3s8CG4qSa7ljEUaIf6k9ff0vPoyye5cpSd7cdPMxXf3DALjexz7IT+zNaloltJ2osg
I+uTahlQfcW7Dg7tnw+DxpDkJM2QB0thcMwCNDqT6lOfiZ4X1yf23Qy3dqBMxF3elACdrzowKuu7
Zqg8iC3sNJtBKo20N7gFbm1ZBLxZDTvmu11uQc1pqruyJnj/a1IXNAeho6tQsrjsmOuV84UVbjkV
4EczI3s7UWVwAuL2d4heJZTOIcnt1tfyk/BdUzQu7lClCoB4ZYhTSD4MKvSCZ2EDBWW7T9k9Dou7
yEtdZX95lCKT3MEaqG0gVVOAqQw6JyzpztJ7wdkqMsEFNDA1gMpq3uHmnIlbD0Kp8VWQmb5YKe5A
bfowTO0UEZqBqQHSAnhRYbtZhEjdNFvbE67T7Ne/ZAsLe9zROklpW5d5P18DZ65I6Zy4OfTN8VTq
lVtrEjiiYDPzBHxAhLGombvuIM1qZ58ro3aa4AP6M/ZiCnkWhpQVRpV1Jp646Y1e3MtCxg7RKLhY
EaO6NcQqANky5CdpCFEZqL3o5Uf6q5bj4EIDkgV9oDJcQctj30IxmmrCdjvB8hM+MIRDpnYhyhkV
OGUeycE8Bvs4dlEhBxUb3nBFOM23x54L/saDsKMQ2fYk4bICqMoeQWnTTmXoBLFym6cQPiqNDarT
m0aHzERHThVK6ZeDhGjtuCDBegM0rDnibWiSa+in7Tp1crQ+/vH3zHCBorLbPM2BXMazfLyroYEU
Ju3tIPWCkPcXac+fxwfhwoXaQBuuqLF++rZ9nLwaquyhF37VDpqf5R/MH9+jBQ/frHS9DnukDW/1
gVnhW3nK3Ab63mgFfxBlq+vp8rs1nlKhyEw9oRHSR/2U72Pwj8RX5JADkjOfXMQB1CDZGj6YHWb5
mi/ms4hFXeArPG+CAgy+YlIEkkkZ8GIE2fscrYF9IQiKq6B63VJsA4zXhmW99cQu7rsmtQGJlZDi
zL1S0z4CoSSw/ACsjB51ywdEfV80t6sH2cIk5zdmVrVGKME/e0Ac6NYuv132//V9vjDAnSvVEGUW
Siwz0Lfz+pdyM+ymrb01H6ONCPQmmj++VEqTHNeq2RbkeM70GLq24iYPdFt7xX68Z24ROqCxNAR7
bzVFfh/hm/cuVi2XzNawBoTnvLdR3aaZ7EJJTHZMcLlCLyzbXZ7R9RUzQDZsgtcZBBg/58GmCgX4
dC5ZJbkfxvdtIgiMq9Ap3Xo3wEVGKL9PVccqjKdw2kPxhIdQb/DsI+pJvvZFOqfH3HIHv3ETrKCo
u26Oh78cCwvjXLwMSZfZetWCxDC806CJoRxZfdOnVzYRnUDry/Y+TM7zS6qBq6RBAUsdi5NcFj6o
VfdJox+IJiIwf9u4l0bFbQKtNqeIIXgjgDWe9BnPkBAd7x/Cu2hLkHrX98FTcCxPIhql1ebPxVLa
M+hk4ZoR5GL0JsFs5p8VdCpou+gBAk7X6P1ER9fcJgSC5Y3sUM/0ypMoDV+Nmu9LaXMXtoSZY1z2
cNSsLzdowflWaMzJQojpXd4QqwzSUO4FbYYBrQDAjH4epU3RnmzpDd7mtuSgfDY30xGcifPEKqWb
nguv3+nn5rNIfWLNgQzdVDX0kFko1XGL2uZEzyYVZrNiW7ey203gCCxuyTD5lwe4ticMA68jumLK
KlRPufGBNNJScQv3qipxprAEj/Kjbj+H8V43N5dNrY5pYWoOPguHyRVk4aECh0HX7iExw41MslNM
a8e0W0F/02rKshwWF8j0pi0K1UAxT9/iftOg+sWOIE9GPeGQn4raFRWhhAbnwS8Gp6WWoTY1jtc/
aGzpwfZ1sDXnfrQR0XCIFo0LZCQrFfReKzKEKbPrKAH5fEljUPppFf6pH60ErIh/b+24gDbqoIrU
J6C4ZPUwotyrlY9T81zLH3ipXi4b5/Zx2BSx1OcwEw5+p4MPKFWd2Ba14K/vaiLbFtSQIbvKF/II
mrdCTcL2AnKpdnoowVW9M+Jtsr8hjuJWG3tfHIdr4UV4/v58rDagtK4QJHUAC3Hjk/KotKHSDCAe
S2+TMjiTNv8y5sq+jOkpLkyPRWzHiOmzKr0dJcNTy/TGKOtNrIKGtMXTTldNbgO90KlQnSz5EGPN
4gvyBeqhkUeGFyYUj7XXpnicRAxmawnG8vO5uC0D5anYEQ7G1qh9XR92rEv+ncP817fhv+lrcfPv
6az/9T/4+VtRjiyiYcP9+K/r8jW/a9jra3N6Kf9n/tM//+u/fv4Rf/mfT/ZempeffvDzJmrGT+0r
G29f6zZt3mziO8z/8//6y3+8vn3K/Vi+/v7bt6LNm/nTaFTkv/3nV/vvv/82Fxz/a/nx//nd+SXD
n7lFWmRfoxf+L15f6ub33yBi809LR5MupL1nOnCwQv72j/717VeW8k8LeqIq2oQ0gnxuVnLMC9aE
v/+mGP+0QHBm2zqK2cb8Z7/9oy7a+VeS/k9VtTUbTeWKjCMBSPPf/vhyP83/+3r8I2+zmyLKm/r3
31AY//m4nne0DbpKA0VzTVPxmVzAMpMO8EIbErlaFVbXSh22eTk5sg0gmTSif9lscr9M+ta8q8uu
13cUlC/GWUkkIJFM2l0rZfVjmrq9ZnY/YhT2pU+DYdPIlcdBG72wJtEPa8ANIw6po7D0Diop13qP
qdnUBHWUW91WKHG1IJDzfULzHPR9eaSq6WZS5NJwpJomo59rYEW4z8OYTp6aytXwmFk9el1cFA4G
9aWziiJ1q8RuCteIZdK75ZAatlMZkD0+tuhZlpwoVyi7ZWFHa5AbgyXZUfMu0L52hdyWP7o6j7qt
oUUJACoh6gIb4BOBiTTtrkz9ANOQ33ZlPEGYPo+bWzmRqxrCvXaV4nYBcueNrElm7WSpmdU+LeSk
dPop7tStYregRg4nAmhSUbWF7iQJ+rbQzFyRwtWTeJAOQQ90mYuvRtJ9qOdmBgxpCVxdkNIicNuh
CgsnoWbLgGfpcpmZziAlUeaP5aSWXt2kDT3EaR/H57ixx+mxCBM5ot/kOrO/mDnLQQzdEWY7eZVJ
n4zKoJFTDIUlOVLyv5R9WXOluJb1L1IEQhLDKxzOfDw7nekXhZ0DCAQCJAbx63v5dkf0rbpffBX9
WJW2zwGEtPfaa+jsRy+Fxv+ZTJdWGYahMMkfiY6T97KqF1h2hPMi30cklXdBtlq++v1kO1l/554q
fRtGUZUnx3ljdt1stj7nlqn2qHkFd7Eq5WQEuXA129sYsZrChGFKzS7qHKE6S8lgNjA9A7s9aWko
lgkKq+1lWoLhh4KTPoLeLKOIayJBvbg94R1YFlgAaZKnwsFD02jbJA9Vo2YYDdfdSL6RAa8P8uwH
mqKu9yr4QxqgCNmQLHV8SJcRcjwjXE3Og541L1oEnpCjaQNVBxmh3qor3KwbeKIESrRXrFGJQEBq
aAuUqk4Pc5xu0XEi7TSeYFwAplZb+4VkoDlTsYtmXTvYOspSVCckjSQqH/li2AfrFgPX5zD2rgjX
qTFPKyygFbiNiHS98qofmxNeUJbsXN33xmTdvDUwqYWlExM7AYPmCv+O/QJO0XNaHcAnsMF+0KOC
7n1K1fLZeBZv7yzQsHhWjAh2SnBt1b5NgnY7Lg3XMxZlGpTVK2JQuq3YyniOC3iDV2+pXDT9GNSo
0w8JkfP84rdmXD9lXJXBfnKjerJ2QR6MX9JU5V2JOLTTYrdFXIQwU7zzJIXcBz7MA9yALHBRV0RM
b/qxSSpdnTrXSfFAtpWoq7QKPzNEMq0PQTSgrd0R3P0eTNC2bnYJLHj6PkP4gI92oRwnUwTbmgan
eppa07vMTklkj0pKv1zdBH70U1Naj4xhHYjoPFk5QLusYSa3C8061G9l5f3FNn0M0hGf9Tf4noe0
WGVXL6C7x5M6WVCydRYkyegvDVMj/WBfv7ljoWvmUzVSCAwYqJm/kwQv8LWq207vMF9sJXLuXTJ2
x2TySFrNwrRp40NFa8+LgM1M7GeD7/wjbDyyT0Da9eU5iNckOKHIcfrHutawzJphsvuvdHCpzwC8
jM0MVChDoWIeDJ9TwNbypXUjSG3zyhM77Lal7RYNkyo6jU/t1vf2ZzwmyUtQh7rPN9CjLyVdKcNe
2Is3qWdQr8uet+XJdpH1OzrodMsWPS5zMUUBiQtr0E5mpO/Jj6biaZcFo4vyJXRyzYI2rg9zI8D2
xFbT5eMmQcAVvDQu0w5Z5VkZzeGlrYheCuxbo0IguW0uU1dWUCT1c3JBplF3lW4Fs1YErC10rOmv
inP/KWBmobI56ucrd9UKl1xil+eRl7BrmeX6YJG+NGXV0psSvkFLLS3MjGQEac7UMHkbdGVj0IJ7
5wvQlhpZRE3p7IeeedLlIgzWbTcCtIQWIDS2OcYBvNKP28wthBVjGPjlUJdRjQqdTT5VEABIBiow
ifv5HC1Kd0cpRfS+tGFYXltRpfBmxbobhz9uUMS/WiwCBwRUgAs81luF3cS9JqHMyzB9KIPqCc7J
FwiphzzolnPsJYNiKnxZh+RpiPmSxzO2v5jCRavmi9qvgsR5Y9soi2wfHAEKqmNpouEs29kVwVTS
DIfvd9eJB9g9HzrrHmsDn3plsGhIAMv+RW4RngfTIG67G5Jwr02rhiz2bDklZXcfG/ptbKpnQT3a
ZK9/L2p9BA9+3m0CPvNzZH+XK/koo+i+ZjiZWr9A0sXcmVorMsDyCfz3R/7Gwo5lTYd5/qibYzdX
1SVhW3AQA3jeRCNrvhwI3g47QDtOmuelTy9JzeeMuibMRizwQqyu/B6IEla9eCZ92YHd00jElPVt
eqChKR8dXtFyV3d9A8P/pWvvF/jfB3sqHT8EVf+rFEhQrchaZRpvRzE30YeC7u1ardYUMV5h/GVY
41fQTqDd23iSJb2791VV4aDu7vzqV7CxS/VklIr2iRZ32OzdB0qb78TTKK9rdl4gLyCqQnYanvUB
LyyGFaL6SM1A76t2dQdpFpulCrKNMTbIVQK69NvVa3O/qeVP7Ndqnwa+zicdn0lbPQEYTG9wdnic
Q+h9GgP1RDOt/jCaXuau7z+0afiTBzX9G46Y9uwq0e/M2ojv3pHm0m1GHMScsqPD8Zgr2n36cUSf
3k9X0LjjnaVwHd4Ylbl1pMy6MWg+7RzctNYwIG7vwIZcrh2EF/tZ9tAnQn9dpD75qKAkzyKYoAK6
RKSBZ+0lLjdYolowVJgyuUu1gUjD78NJPeDWLVeONWUWhyJx6H+3eBOyhfZHhCMd3ai/jVv4aarh
WA8cwb1W35TYzjFPBdTqFgqPClMm+J+enOj2te4emio4TWX8kzt7ssEMoUmK8AO57pd13VdhhdSI
qv2AE9J4XKryF0wXaNatCL1ZVtseap9+n6HkwJqmh3jZYM7BzGFFQnISl3k1BWHeLMmCA9g8oQp/
hsnbRW791ZbSZ0aOTeYTe1nrEm7Z2EPDuiSFiwQIqdUMvJM0wZEQhld47qMtK3kbHWgXDPs+LdMX
vinzbBDW8RbwELIG5oLfyEaUz8p3Uw3FwBid5tp8FcDSu3Pad7R5nSCNgL15lO5bUyf+q86pLilb
+VV6lKjzOE0f09yvr7FKmif8iH5IXOJ2XS+qW+VGRF7rtd+jBE9+93GgYFxrtmPn0/5uAkPvO0IA
/V3jG5dL2kV/Ip40D66b3C7yw2DuUIs2HBdLqcy2EeoJh/Tj72mJ7vfY0W4Lbuvc+zortfQttrMN
yMxS+23c61Gm06lDHf05djOjOUtKpnZJREpd8BG6DuEr5JP2s4s9DK9XaALmSUfQvc+qq88smlbx
brSK3bV2NKqxS3DzQ3kS4YTVAXICBqM7yneI5O3KPk/NSKLc0hQhbbCGLh8xOsSTBuWnxZHbNF/u
AH5VcIFeJsR9BdN46+Ix+ObV6HAS9PyMbMoOw6JhTCZchNui3RRbCVpCT9WcYcKEgnzjkBMdYju5
OR/h61UdeakHvXcoSdPjiromzKARoZ+GRG91QruCI3wcuR7pVKNLme4VAkxmrn7LNXwe23q9lyXy
IsaIrr/10vXH2jqLXRFCO7r0ZN+WbZTDIGXLTAMEepEmyGAGTs/YDl40gome1nUcHrrSswtKYYFt
OKhP4xyczBR87yjUo+sQqlzVVmeGs29uFO9c99F9GJvn1iT0vQr78YzKFoezg7hDiGE5UkJ+pwPy
TsHF+jBb/Al54Vq0S+PPtVJVXkVBdy9c6y5tP7cHixf2hjLW4jCtwExb9PLae48qdTNqj/qi/bOB
rrDHFo7YmVZVe6xK/dVHTPSxR0LK0fEJLEo+kif0E0GxpLPeKXRPKBzbZMfTvmlxPKGkQ9MTkLMt
UVBmAQtbHBCWnJDtjqU41PbQDV2M7BJ+00ONjJQ4nq9hLGGgPyYIQOeBqV7SLjAXMfUSnpE0wcYL
FDOJJEhLbvk1uHQpfLLWB9XJ9ZR2bZIb5r5hX8DEaEmg7cJhIdfpruXiVzykOYcYTEBUNCNrIRuo
eioZ+009/9GJ+XmiX4kgCllvKPowHpzTH07CTFn10DZuZkoLPQiedW34I2QCpzyBVSAfzTmKscss
1bzlXYQOG67xR6KiO9jV343EfUPl55HPA1R0LV9rBP9IC9Hh5KIbiZqPKbTfERiO0W5A7yUPMSBp
PhydT12AdBxqlkxSDwNgqPr3WxDumgAcjpQsFSSH7bb3kblbffPSzdMvH1iabUt/Q911G30A6r1C
CQDxHuI6Gv4nNURlCbTeOCODWxhGpyZOGZCtjRUzG4fMJewiSnboKztkixKnUQYvrlSHKcL3iPiE
jjMF0W4kkmczNz8rug1oJpTZgauj8jhCh1gq7IB1pL4cvITOKCyTc7KGLPNufUdC0g7jBJyTi+ry
oB9fVRm9OmvrzHilc2emF+naw9SkM3SZrj90azyfXJVOiPTq3alf9CPycHdjA3ZVg7OhQMbEvgdk
lylS36UzZl3Up2s+zjXSQjqCeWvrv9X1dA0c3MQGyP1aRwLcp7BGrIB+gQz0MYhscDCmDDK/dGEh
guEnUA2AlQl73EpIatbghdcpBFf1OazsPRdpXnX1uls6VT72I+v39dK5Y4i2NatDAtDCDkkWUN08
DLzjubVjk0d1CC2mbqf4qmsb4S8phAMEyBc1KmozLTrANFMV5FKr64y0gUxXwZZPJLjbRHzPv8Rz
iGTKaTIi8cX3OJ6D5JIaseeB5wftVXuCdCzNQzRoUrceY+74mxhSk3cMwT9JlD6ZeLnOpb75BoQ7
dBTHmpXfBAcVkMCfotuad4AGNyv8m57tq2+Gpag2AjesINRY+skRe15/TEYVFPEkNXpbOI3Cb5fk
dEGN6rG9ZCvuRTZwWWIzdUt36z0gAyjmXmaz6qJvu1dK+msLPOqRUyNPHoSl46BDvzdwyt9NZWqu
QUD6E6q44TBAJIvjJp6+oVZlZTaMdYsyMBlP4xfRLoc4UyCrKFjZXiD/D4Mi19o2r9NewlluGeXn
4Hs0fY2j5V70flZoRXv54aZmnYqk7DdxDJjAmSi6Zg6KtBrWNZsbqvapkvMTqWV44ZuFZz6EgjiN
hvVFJXiJpPJ/CB7awQcz4ikZ9/dtBK3nBNloCpzJt18CTj7tS67dMTaQxAoEVP/RsMw6Qxs4nFww
oOOK6HSoQuTVY/PZEDflykgl+CW0admE1jTvZzxmsi3VF1tx5tmkZYBtBnFM4pxuac0uTdvYGw/J
9L2l0WgOdUOxZYexbekphaPpQaUqvQC6WdKbpro8dRpajGxMGwktUitdHm0MrEEbBvdbKNOHqoq8
QgrBatcT5Gzsuileadzgbjyv7RgeBvDQ72qKeuZAFoXca9ZxmLUhJ6gHTuBpFqGdu6CAQISucuuf
SsZdgaaKHpvN0AWQ94bwBeEItoM4zAipHwXZ/FXR9mVg4XbpEcr1TbdLtJO8VvcllNvPdCwfzTZf
vEpewxFaahOiWPXRyPedki9Vve3xvNFHR+zD10u4H0ikEANbztma0Ne2rR9lOcClhKmcTfaBT7TO
VpGcQP6642u7bwwrTBwMh8iKX7ruzxSdwTyS93YVJUjO43mrkMRWR+YNBcF9TztTJInyOQVetotg
PJ2HQzuh2YN414URzr0o2pesKjT60F0YT8EepeltUgkq/Kj+Mc7q2qCEzIEymgzP5BhhiB016ZnE
oiDjmmRzMvs9FKKIkpKpeeSiggmlmREQBv48Tsm0LBIjl4Ik6Bpqvi2ZG2N2bkKq7lP0BfeiQ1Q1
KqMezh6+U9j0OL4dwqZ7oHbG7UBt0telEuh12wAK0YDXedjMtzlFl0YqBLY1pgWZrCKHSJvrxKtj
ss3PrKmLsuwfkRPSAVUmTbZyfayGpckdMtlCaV9Z7+AnuTVNIaMYSmPisAlyrk59BME6lfK0RD3c
HiLykLrtzS4Qdc+rfKkZzl8eYtI7kvu6cS7rgbHklvfIPw/CQ606GChqdweXb5xsEiaq63oPYPbT
zFjPsbyLq/axXsOChuJQev+k4W+StV0/Z22MfX1qyIlO4SchISLeOsSNReSDpsk7RQj6qVY1hLME
nbBpHqSPrz7yN6gVTluVvK2LL6ZSv1odHgGX7sbQnni1HbptKbMw6Io6GY+bNfVJShrmcbzcIIL6
E5b23G7rTdfDoxXiEdvOY0zK1zIe/gihzwYIQAnWWta0/n4Im+5Qb+hLfDz+mZsEFA3lEdgKpaWW
txggp+3db/MFgM3d25hUj2yI+4x35MT1BNCT3JdM//oyJCArwxtoEVAwHNEZo2zB4xWM7WokQM9r
WOVWlNegxj1aIR+QrthWdgqB4PMakXchf9ZKjBkX1mXALxGChxg5Vt4lCTvxFYOyqOpOrh92OII/
bLU9NRK9nkfxhlsNts6grioVFzPGb4ol78qhM0sHUCv7aQRCB90ABhPBsYTF6z1Fw4f+xBsE1hGW
wdAyPDgZnMqZ8LypcOj2NO6/2a9sQmrsmPUjCsihf8VdvU/q+TxtEwZ267FG5l86o8oa5HquI1gB
8P7SJAOmYEBTUEmq3QY37RxkH0TaMfXWBilsLLq+3KclRtcG2CzwxmwR5sPCYhiF5muZsMNWm0/t
xzuAZNdSTz+VdwILVb809ViMG4eTeX9fj+x+0KrCYbjuABkieBc0Nzm811H9qGuZ6w14TOs+4gXi
p0AgOJKHFbCC0B7YsimIntVBz8O9q6q3uFcvphkVshiH8liZ8beZy6b4wt9R4oDc3qpT0uk2V2v6
uVr56Rqxh/PvC7MpDE2T+oKQ6DtlsVi/qqdAXis5XVsa5GtL+pxpzoqwIlUhwv6lC4GGr5354K1I
z4g5HTP7VceEC7ByWnePa2PlDupF/LZYq2LepgdvgnUPY8HLsPg9Oh1UHxYoal+n33q+hQUupjvM
tXtP2CoOk2153o/C7DkpnwAG/exIcluwYNHGxV8V6HZRkt7GZIAn99w/CoBHuYezlaML7qiYHqcK
4YvWlC9umb/j3a2OmPMewKZ9SZQ+TYibgIE9WWAVsc3Jfu0sjN8RgfJZutDfws1VbZY0Djz2IUwa
PI+W3SaJqS/uSXjGcAUIASZIKJCCIe8wRvvJ55lCqy/996Qk4uR7ii6AyY1fI6DNzxjfbE/c+O3G
wLz+mo9hhXOZTM9ETfQEWGu9tlEw/sTwAeSIZeh5j3JFzns5BSvCw9vyOAAHuKTbSn+MIx8/gLJ8
zoMHyoIoWNyGShYVFzjWoYfGf8JCQHr1MGoo/StLXpKZdYcOx7OJBZJumCrKZZpuyTLER3Sm9wKe
ugDZfZhvAYJ+0lYMxaCWHSUxgOI6VlkZilcqA2wKUQrcPMU7AvBjztAjPPKGnykbnzESxBqNE7+P
uoY9KMZcBpg0wBBq0DvcrgrPKYJpse6GrB3gNAGA9omYHqb0etilW/Lm22jEzW/eozr+NCiY86lq
RM76eTiGUr5hJLLTibEtmqH1M1Lxd18l5Luw5oC50lgEfDu2LniSlH6OA/tVxWueRhuBQwWAAz43
b35dg7yPfLWrh9BkvUTtTcUWnMRXV7oSNOyjwuNbZ3ZCitpLXJEI0KH77hoCU5HwHsY2d24IwdNs
bXQsMUjNu5LaXYRTPhurFswgZVUW1TD+6/pLnKqjITV2/mH7Dijjvo3HDx0Ez0oMW0Yn87lFPrij
43wEOeIZZg0loAUA+SvDZJBFJ4ZFt/oB7jMrippWBuNRALcoJg4XSCV6tWvm2R/Am0UIaNk/wC9j
yP2KnNBUNAIJqF+YQxfz/RC24rcZVHdN2ESzaV3A9y5DkO/6RT2v3TafRYg3HgFyK7JopQb42/Pw
d4SFvMNwsL4vAR3KzI6RERhsph2wYphhzENY3tGJmItNLRpAG4QEuycf9O92rIIuW4gMPiGpmbNk
SDEOxGrNEz2A3KHhoNrZKSwY/Ju/lUSxq0uq6kQ3hjUftWtPIcyx0Z0ASHsiseEPm4v4DjJoUQMO
omgoLAbLTTZX7gtwx9cL2TbsLMLoC10la6HDBGCNUW56xAxuBWa/Da7HHsFwHHYrAJBMB56eVjUC
9RzQUrVrWv8ZU4VTnXXsOjDbfZ183ZXNJj7D8DU8pilp/4QLKy8z9cOjpGkksko1Fh9KO97f/JwQ
PKYqeWmScj3B/ms4paxazlQOomhcGrySMmYwtTIL/c7A28t1P0ZfWFR350JDDpLOy1EyYw+Uj+PF
UIzOLISELkPQKtvJvo/2LWh3D8T32IVr4UKX4y5Nry0zDDmK6Jhs0uOGzgzdQ7c5IApEqLt56fmJ
T24qliRCOC2G1Xv4jSBxqmVzv0821MFNYOuTWKgD43oI691sEpzwKm5sHvVSnyQpSU7CBM5ziM3g
l8FX7E8rSrBgvHYMBl0ubQrqShTnm9CpeaLaIg+wxAuUDRtqM8A/rxTjmySfy0W90zmovmFE2xQt
5hD9jg/YhONm2X6VCYl2umHinZGx3A1Iq821Wta3GqHKqEzr4Fa3q0VxC4f82nBxHyJW+GGMthoK
pN7UUREACtv7aUWEtRUjtr5EPPnxniQATsosDu34NSRNfIPheLycQRwrj3R1x07qrclkBwAvQ0BD
vQu6adFPPJ6idi9dU1cFKefuN5WM/pI2Xc4Tm7YfgdRw7p47ad8loIlv3rUEs4iZrT6bN5Xces0q
ikzorX6nXbO+d1VgRIFaxolL5FNi97xNx7XN4CdrBnwBdBHw2olg8dPhnQBu3Y8LqiLEZeOciGcG
pxmEwAy/9FzOG5KA1bhdyrjChjBiDjacMLRAOeWqLUa/Alt1e2oCA1ifeaVeEzTuyAThmoFa0eGw
KSYjLTnQ0qfRPoapOlwFuwUl1OJcc9DT5MH8Z6nTO50CDcys6HgLI3bYjWRNuqAmHT2GfdmwCoP+
Ol1iqIxsmcwYo4XyM6hRHuxaajGrEbNBVSW0Je8SSK7OlChJlcter+PehSVLzhsy6R6D6asjnNH8
pF849TEGTQD0gcFq2Jf1E/VoxFeU46HWcfjYMrZ1cIgBoPzLdAQzy4R02GyjaJrWfdnCNiYXJUd7
i38Em4NF4xc0JaFRySbJGl5QZBCNO9tNPCrqIOnaS4VTN8HgSbTDLZrLRN3MCmT4Q4hGi9tipnW9
2UZ0P2w9LSuuINSYllB8NZ+Vg5hzCfJGO6zOYPQi099h58UfGaGsyDYgh/aCC2gfEziMtbkFgASL
DLAicpKYDTgK+CNTxqxL+oMIXDfvLCyoTREuwJVOUxq435yEGHoE25d2SFfbq1xAiBBJj8Fqyjds
Gq5RP9uVT33Ru3RKgSp0yLHO4ITrn6hDQR0Y104XrRSKVgMAPFdVPK0wbpGg5AQRSYL9PDMkWAV9
C/M9DHrz1MJF6IaVOY27MlVADVyZwldNg82D1lEvvcqIHwjMNyM53QQG2sPVhyC3HDeQWRp0ZnWI
5GgzAK8WDHcOzJc+Qd3TGIW6W421Wm/EDlv8bELCy0IINd5H0xYTZPW5WuRUgePxENegjhVo63B8
CbhjugNuRIzRWTyU6IVrsqLAx2z9WscwpHOkn7cTbQEZPmMIruZbOJUzSpuNhODzRBIrExM5EDwW
0SUgKq0BuhcN8KDPZlWRplh4ij2ZIvW4LejcsXY/Q0e6Yog/tGnR1Zb8rHrYhV57sHYAitAZSJOR
Q/1r3eJKZi4yLE9E7ffLYBLklxsNk6WqQRo3OruK5bTqgVA2CF4Y9m0gUzBd/LI+gzNkS7Rjvn5N
tjVMHn256M9abHY7LRA9Dy8tGBF07yKwouvAltBZ1Sjf5DcdhWt7o5VV4JfgryA9uKsmnNarZBYF
0dy1P2LyVQxxUsGtL45tQrMAphn2bSau1nmQLFUMELseozzWVfVtpglQLGJqKx+iLtx+LcMk4dCI
yGxI/Ijavlsfl/VVJvNCMzGNKcHQYViCG6vH+edQoVGTAAHjnLQd0A4wAPrfQTPAqhi1L6y+fCz8
nBlsZwb1MlNonQ0uID70Yd3B85QPMPaqqm1GgZNaWG2XYZy8pQvx6dktrokKzeeOIG43DuuvJzqh
atpKBcly4qMuS+AFaHOJaQGspwm3dW77NaoAUkcDjO0SD/JMGAWyLkB6aQHEQtcOwI6OJH5YgIDL
q0wdNhqk7piyUG2lBOTD0/w4BrifGWZY6WfZB+QWlWR79iPAG9w/jEVys8ZhmTPXpgTGeiOQ12qh
dzPS2BHl4SVMwaY0zkHvQoUd1KtBg5MwnFdraTaBcCCRBoWbcbjdYUIWPNRCd+txMB33aJo7ID9W
DWi8S243vJna0hVmflFa/hiZwwybaA3/sRjfPvNYYk/BDHosms5o5gXHwfY19KnCdc/xXsjnCgdK
BZCGT/FRhhxj3VREEFg2jAngrGXq/Q6zKVmdRJNs7rIQ7CxwpJULIu7TGj+D+XfN8zEdNporADrt
Ywh2wzXGmXGGMXFjD8Hs+g/MIBeWOWzffUYpZhp7AWca9apbJZtdx10Aw7dEoi72o16xnyQbZgDT
6tQPJojiF7Tn3aOeUkDlA4nhXIivA+X/NM14c9FmYoayhqOXGY6dLdgnY+CqneuY1QdCJ/4ahtja
MXzpcKDoGe9eQZRvPIr5QK5YQW3i0SbhPc1cYxqQUNqogj5mTlCzbx2lY770M78DcSSWhwRvhwUc
YTd7Zqtd0oICFfGYrFe2P3GFqj1rpzUGHWWLDFojOElOYFqHKzChdgrASUkYTy6uUiU9w1aLqpyH
bQ+FaDaAPvDaL2MND8VWTogcN5b6M2hZK2ScelkaoGM9JyDE1P3Y9izf5kr7f2Ch/8uE6H/50+CR
RhTmCxhl0SRAtsPfdfpdJMEnkiCxzHtzBzwq/8o0VWk+3YmjKqa5KG/NKdyDM150twR2Fz8ACCLH
Yirs/0kp9d/fBEaNgvFIYIAqwr/y/b3jfuWmqfft+oOMn1g2/3Ctf2VKJ5xFCdx8Ikg//mWAnP7t
AzobqBnWkUiV8NDoUdhbLMM/CM3/ysr9748QoP9GjPIUH/Z3MjaKcw2IGbnhDeaDY6LAeK/ROCa1
rHb/Rlj+H07wv3OA//NqUpqknAciBNue/V0CPPUWh0WPqxnsNrQ5ww/p3P6jCuNLrfK/6+PrimDx
/XXjIoargn30X59KJTkzTqZfIr3xNBVhHuXmpt84xKP+1L8m/2B//B9XFQciTkKQ+eGRC3Hl32jN
dsKJSDEjLCoHE0yQPJb/W54nLuhfnxAFHKJNzKPZ3+Q5dYLxpQKIVJjl0/Vwb/HDlwwg//8/nf9Y
CH/7lK/r/DfxSgrQBV56CXoh+t6kdcHYuRz/STD2V+3Df17K357NVndT0pcDg+ZCHZtzc4BJ5LH5
R23M32wo/vNz/qbEqVmoHEAyXbid+ImTZXygWYmNgT527Q685X2628g/vKz/zxv4X6Rd2XLdOLL8
IkZwX165nkW7ZFnyC8OSLO77zq+/CfV0m8ThELc9MS8d4wjVKaIAFKqyMskOAuwXkHqR2qwToJ2G
OsWSHZV3wJyaXFedsBce95dpK9yAoIeLYBdWRIVaJr0eU2SrkQRcBAp9lXRqIr/8A0+WNuhVGgCG
LcNSsgWxTm9EcDyZHICzdhIk+sO+O9RI7ddKqch4gO6QZFEDDeA67BIxKwS56xInvppd/zO3W85C
kq9Zhpe9lj8+8eRnjSRvLNTKJHXkjc2IfpGBVz8gaVBlzuxEvgp87V+NMV06RoUDkFohwh1Fk6h9
SLN7X/oAwG//461HwP4yIWNcRoe8oCbwChXlsj4D3gBpFkcUn7TyxTce4vYxrD67lHV0b20oVcb8
o4jJcR40h1TY+ZKGcaZQTBxCB5TbzbfsW3AN6jKvNPE0eOzwnwzn1pOCfzv32yIVhDmwvtBgTSW7
0M5q0TlliYdY+FE103H/KzJ9oz4jQF5QWlOFxMFzF+C+u/yWUBD2zujEhoXOF0QcWOR2WyH418yN
hmtDo2dh4gpDKr0Pk03/DWi8AlXpZHre94ssyeoe1JAeiSAAJ6M3qAVSc2aqEhdSIwCdHiWJPaMM
FAN4uW9iy42FCZo3Iav9Is/qRMb4xTu2FQYP8V7BWMefWEGEoYFh8JJE3bB9kgWo0eUy0KYdulB9
/lpVKIJlAYvaffuL/TZEDTiqc2EAxVHIthSh/JfgwXgM9KBw/8AdCHghj8ZQOTKv9YkX400tyGko
2SMyfhPqV6hLVgqgR1I5Mr7cxnWr6gtT1JcTJDkCsCTBdatl/IOmo2cuVZUMPFDRuABV+G4eyJOd
CKjWDwoYIxn2N0/35Q+gvijKdlyO10PqEMIJtL1t8RthoRMepNPoqW/pifujrbU0SYX92IQVN0W4
hhuAwNvgW2WAhKpnCXuRH36xuX5/WZ26tioQy2CGC1YAkTIl/T2OJ0sWPnPlBtTyVpo/7MfMZmRK
yP8woy1LOq2x0QdFIoYBItNH/0BAmznz7/ct/Jel+m2CCksu0wI58nFc9BHI4BvUp/KqxOO2uVNb
7ZwX4jnmowcjUB+EgT8AB3sDAENqtmCYH4P0caranBU95CK+/Mi/fxIVvnkyt1k44Seh02Lrn5kz
HvxD/NDdsqNm8xLQsVmgNY75yQutmQHDPCFK6oYNtmV3tvtH/5hZ4XfJwy1wKG5TT2Pcb5tLujBI
bQ2h7LUaRWTDLluUCaBBGygd46TZXtOFDWov6AYuACHkjS8WHQ2SKboJamy7x+UWgcIdoDU3xNuY
RcxAcYv9dXeDPUQX8EbH/UMzlqg1cH8x5tf+Ijo9ig6mmM7tQfE4TzTVNxbz8uanXJgT1ycq8qy5
0TB3htAFqKBK9MItQ11nhOPmZbewQj3Dij7HOTnDKR7FZh6N+hTjM4CbO/sbkeLUuPx4xNvFQ6wt
MeRSzroBZSmpMDkTwJmstrrrzMMT9l6bQKQnVGZuNef2RjsVduSGHuMnbG48DdsByr+YJFCojTfX
nRzFMz4o4dQpn7QXAFQ9NFKv5PfAUW31MTsCjnBTW6irONHnH22NhXlqa5R6FwUY/pLsZHyLstiK
mcxtFFXD3x/5t4fUzhCBca8x54Jbwql+yo5/RP3IFT5BEuH4Vs3Yh1+83BcH2W+HaDY6YMTB4UMc
kj0dwzmWYUKC0Jnd4AAI2msLyqCb7oV/HNzJVixgZa7LX9qdwJksDkiJ7ISLH4KRZ5RqCaGITGJ8
EVt+5qMnz8UZ3sW619rZw4xbeT6rVgkQrNk9S6FJ7mfFGS1C2IgiJCFxqY7FFeHpC0+gOLrr7oCh
Yr3JNrewIeJVyxPJVjohrjh0io0yRD8CvSlFeIqyp/2YJiF74fnCABVTOvpCgBAEss03vzAE3CdX
HfcQGo+Fof3JOYFpevDQYnqel6nQGrpeanMdlnTlRWnvMVRjDjnrtt5yBzTfmoSCmoYGA7WQBeCe
gtFiIafTgPaCOWAEzmmP0Um19UfZbp3wwS/M+Vo8sw6HrWPQANQGz04Dr3b6bJ+gFxQbGFGyszn2
BOOgyrPbSAnjI27FA2EdkFWyR3Wd+oiYJgrqIEY8QONFzt4MYFv242HzjjIEVOxEXRZV/G+9FSC+
xjdR7KdODZ2K2UavgTdDm9C9CVZ54r+zisWblzEEwqHeC1pkKNpRLqE/ikJ6pUk4VKsULT0zf5It
49xgv+lXydG/FWZHPLA21uZy/bZKS2/VgoJxFMQKRmGOPd8AK/8oJCza120jwMriNSOjskvuk8Wx
InFyHFZajmhsgKjnMafKcxgoNxhrthkUqLCqKOsqikjvLF6uMVyokQrbnN0q0BgKBe3bflhs7ivQ
9KC/gDqealDHRBG0qqpkSLRFaTyKip5iorC4rbTC5mLuOHSs6rFA/iB9LhkLg1RUtFUdDXGKq1b0
AE9sTpghc+Zj/hg/Sjfo6N9WvZk/YGjum3/Dep3t+6rx1BtG5zGECzA1TENyOcAOG1LFQWXM8iF7
Ffgs7VbygPjvnmo8FSRpFuc9mmRIKmb9Ucjjl1koj3XcPahS+H1/Fbc39z9fFaRW64CsxXDkZqAq
oAGinsYj+qo22ptXM/gbpW+5x7pXtwPz76hBFXNtruj1ap5mPFSKULbaHCi/LPP2XdrcYrquSmDi
QmjSBz5gxV2l5iiChDFEMjLtRYv7n7LRHPfNbLyDQL6DbhPI1GUwovAkaBZbuYizNphDI3SAPbyC
FBrhU9Tt2esdcL98AP0aAxvEaD1c7gFRlDSdyI7zOiqM1OfTusooBxTUbTC0KJjsrJw4DU+Jr/NW
hRHLErPsrBL3V1tmHY1rm2RJF352ete3aWn4eBrNLznRYpAPmMQ9kUxHAqbi1sCrUzwPZ1bpbyM2
RVFWJLSrFQk9KrouV0Eyr00bmYPl6KfkJk5VWJHVvJCES/qVesm/3wwrg3SVDoCFII+SzECuiyJM
g+Enszc1B21fuyytCOVNkdFU3PIRDE8KwPFYTpKmrL+uVvm8nOuRbI9ufSzBreIZN/U5P6i3eAFi
3vvAIlukaEBJQi+uLFLrGYg+8LNgI/x66gbnL8WBe+AuTahdPe3vEbIFqNBZmSJbdRE6qI+L8wQq
NLsJW6tWzmH2lHBuObSmCpqAfVsbWcPaL6os4ytDASxq7SNrAGQTEmpP3NuX8Ird2RmaqECSmJEr
3e2bvTzQYBVkh7osyLqCxszaRUhSDupUDr4NCiFT4m4K4e1/M0Dds5009RD5q1CLkIFrKM5xxWKr
Y7lAXayoR80il/UZ5OU+DOl+iBgCCYy/TzeupGFUWqAcZNB+AP8yzybhNtr/SJdn/moVJOrGLA2U
uJUQJpr8U+E/VP80+j3DBssN6qaMxQEr3QEIpvWD2WF+TWOcBSwnqKMgDUAkEcQBxBVHt8eUeHkd
poxo3dwkuiir5LWAU1WhbDR5nMt+X5EjdX4R3PEDKlI2yCWFh8bmvPm6qxxQajDvkK1vBzozpDLI
SKFDSa1Pl/QhHyWzYUuphSBoNOuv4jakdG0Mbw0AxQCBz0zpN84fXYYgG6bK0QMG8mC9OUEgFnJ5
FkKlq/Lr3AToWgAOT6pdueNKE5l4cpgqbz8Ut/KClVEqTqZcSTlMZAG8gbqF5g6edO7PrYmpX0u4
Lh4Dm5WdbsTNyiC1prEQzCmQYNARxHBYitYIGBJ9/WnfLZYRssKLozyPlb4sB+jkcNpD2X/WRW3r
gcb4dlvrpQKsZEgKygJ4/q2NhHE4+EoJ9E5WfsYYHQOy8By1hV3yzZXRve57dBmTCH/UT0AZDr5f
YKXWxiIN5HqqL+p26WfY0747t8xYuPxqaxtULPBZAiXYpDNwJ4G9ZHAAsDGcLz54wSHPZ312Ezsz
XOYTmvz49c27NkzFBABXMzCUSBRlz3jJ7crTHBCYVVekNAVB5P0vuZHErK1RwZFOfh1gojRwRqiD
zZJdyhABB3jRrZ5kH1w0kOziPvZtXr6R1ibJl1/EYykO81yKjW4DK42RPxHzNumph8N1Fzzsm2IF
CpVYIFK5cQw6xfY73dPCzzFkPfg2zoy1N1TgG3M4zVEFprlCdpvn5BA4NQ82FTPE3JrV2dqnAcac
08zYARSxK0kFYdbQRNTfNJTh6EKLLPtjPUwFOD888oSpwifFx0Pmi7C5fIBwddVas2KPMnip//2p
hfoOsntNgl1F/wIvLhawigq1G1A4s3kO0MuYs7lKvomLnOXj1uot7VCrp6gg2tLG1LDVH2hGZBh+
xJQ2Wp4oYMnv8+x0j6CzwaVu7wfN1s5fmqVWFFjvCoMcgwKx8tuwfVT6n9xwv29iM2qWNqjUsA3L
spFaiQOE2Owc2RJBFGZllt+jEp2ADcFKbBkTf4q1b5flGpUvtvU4QoZaEu1hxPnSXRWFflC4458Y
0XEXkPa/IFJGePAndaM6KggPEJeksSmMP0D7yDi5NlpIiELVQOcGpU35AjFhDFUKAWhMLmCsnrdA
ynEoBke7gSLpOfqmfVM8cIoD8/ytOSRIW878W/R938+N/oqE8i0Q2Qbe9KJBU6ZXIxKYMO19e3wX
QPnpRT98O/0kEH0sX/PGfFRvrB52PDBxAi+p0kV5hAdvXoa5WdKxGhz+JyY9T/0BBIZITyQLqgxn
jO8w9sLGFlyZpLcgcCQD15Jjxv/ezRhe71iHyeZXXHpFbTchjKRYIV6N7zxq1BhXRxewtwYbrdva
6w77i7YVNiuPqJ2ngEqBr3MF3fXj4FSBmXqVQxScMQgRuqBIeIzfWtPwcmcGW2uC5h9rGYkB6n5f
/QBqexhAzA/1rHM2bzROH4BedIJEYTiRMVdLVUCvMzTOnziNjAmNGkm4JPeXxWLqpAyR6l/7HojK
BHCsWIpgZR7e8+aEAWGrtvprzJbGpu8EL5HNKn9tnXiGhjaOIELNAGVtapn9SR9K8I6Ac6SzwBZz
AIJfgvr6G38E8epTx9mlFTwaH/uObwYXcPSCjhsTT6evyvTiqqozzBTXPP66cDu76d10HTjya/Eu
v9T3WABWV2xrtyytUUurdKDDULVct5tGuDe44GeGES/Gubd1CCxsfMX3wqO2brQMOga6jfFQTPNj
jDTExLjPQkpvJGmGLmCdVBxwqI/QrlR+1MUCXKlKqEDk3yPhOSvuJ5BKMVbo0h8ZmhN4X6oqcN8C
3a3Va06J0W7h7ObUORKQE+CENv2jcE+S7O4JQ62hyYbCbFolBS7sCF1Rabj5MKdNaSgKLg9MImUt
EbkAaylYVhjeXUYEvFvYIf++WC1FbtGIwtQUypLRbM2RHc5Xvi0eR2t22tmUQ9MYjhglYdzzG5VC
YGZlYPYVXcCwFd2HkIdgqFTI6jk9SgXQmzxpVnY1Ov1D5LKuiI09trYlrn1sVHCLo8mJxNdWT6Qq
yWUmQFyPott63Gvxtv9Jt74oAEwynJJQLpep59EQ6gNoQMGCF9W4H+oY80jnfQsbR5XML01QiyaU
mKztFUycByB6O8nWGNkNxNV1XO74PyWrv2d/xY17aW2UROwiUqCOUpeV2oLYA0KFumxGZ/5Z/Ckp
x+pX4JEKRH2CXhbUXhNvbEzwhYlvIaOKdRk1OkixIebDI3EB+5xK3fa52IEKGQkikBMaVCYbCFv6
ruYR8UKW3hMlkITjmLJF3Qc6qMEjOYAtksxA8cmKbXCrGO5wrYE5XDPLt87VzRqT5wAnGxx6Mow9
cnEEkB+ggdxc1gQAyw3aWbU0IslXEifA6JmkgPHzR5w/74fSxSn6ZUOWRR53L5Ao1KLGHIADaoaB
/dkfnQijY8GIocZEN0vxuG/pMmjhB0apsONxz5Mpp3X8QOFAawMdOHkOzEQg9T/yeJMS+PDQ6x4k
FfHKFr1mBPOlENpZ/WNuy2OqPwY5q4F92XUiv0RDaV1DriFArXj9S6KqUoRUkRJH9pAWV6jSfGhQ
1x0hdesfZNlBt1dwChcDn3i8sRRjLo4HGJcFnodCBBBAkCxaGw8wy6nNFb74WICAH5Q3sx205cCI
nc2vrUnI+XXFUHG8Ugs7N9nAhUVKML9zYUIs6VAexNupM1sHZVFnONRglGVcJluuLW1SAduBfx4k
pm3mSLMrN7IpKjXDLbLnVqkpPh70BgVNx7Afxm+oZjlXG2GrgtbESTnsiRJFGiuo02tMTUlmPgWQ
fejUn/txe7lDIMoJiygdamj60oNsUEaOQeKDDynzwVHlAa/XX0E9jSn4X/uGtr7e0hD19QYQ8WCo
sksdsA5Z5QBCmeRj38LlgQJXFCCi0OPFe5TOZDQOe50rYEGQnmfltqmuS/X7vomtBVqaoJyQdL9E
nTVOHVXhvHbIQAGpHbTyXTCcIRwYqdnm0iz8IT9mcSNJfS83A9q4ji/E1Us46vFp7mQB6n/gyClS
gzvsO7e5Qgt71NZNpQEMHTrsQVXEKoTaDPj3fQusz0cltcBI6Zhax+dLW+4+BTN1kN2k4rVk8HeB
ysqgGe5cKAyBYExSIoTDlD2Gw2cAeoR9b1gG6Co4qIDDScD3GoXvkXwnliz1qM2AJvk/ShzQ96Df
ABGAQgE3wECmgNdZhuaWfkPYgvfduAwz5MfgwSSTV8jEafBWS8bfJSgnO5X2Mk4vPgY0QIoNmMS/
Di/YQd0EeSOSKdxL63CuVBHKvwbsgAymsHhwOJuRLzn7znwNQK6P0LUVaW0l7smWgeKLE4smzzky
kOexBdqk1vYFj3cAhbU1K0wfR6ewQ1ezOv9advkDOO33f8hlVo5zYukuiZ7F7p0VEEn0oMV2Kqgq
H3LXt1szI32Eyc7s0GGhgy4xXl/2UIxWRUNXMbS5tgcGmCEAz0SGG3FwxifwfHyLzkShEaBje3bU
cwiPR6grMMvRG5cxcfW3aepUrItRT9UgxOiEO9qCHTnJARMAd+ibHAVHBDGkyQLjfwXlxTIDyIsX
iIZH8lcmvfi6BThAk2mCySZ9bHI3U14F45fEh85YgWy5nyxpAkuzwHiZXG5IOLqwSoUwJDxA+R6D
7qbI0GPuICbyQ4lZL3KWESqCuwDU65UCI2kI4mkpa52s5J+SpHrej9BtOyrwF2hqS8iR1wEzCeCj
5mbQvLTyQ6iC/FF5UruGcbhsPDPIJ/tthfKmAjegXCqw0lnN52i3x+oU20llcii0DzbYdq4JRIg3
41MALNT/5iG9BXmwxXM9aJ/kprP84aevgj5NExg7nfUdyb8vQrGTokCaVPIdOyL4ZE71CzhLGEYu
75r1Z6S2mJ+PPZSu4EovlNdg3rB0TbX3v9bmPbBYKSrdEOUc0g4Z/BB13xIzTF2geZVDNIGvONZD
lySyl9v3d1RQqQa4BsIB7ChgxcfQVXBuvP4wuNmdePiDZ+76w1EpxxRMSY2RYjBUPXc/6yf+k0yZ
RBBT5t3mOLiGJ1kZntiKVXv/GhVNTuTfH5ROQKI8DSs+A3w+wYs6DnD2y6pZDCojyr/eczsfk+Yq
4QZwps0SXGwccP9P4Ki2QFxtBw5AtvaETTd4wak9RR44SnuLP+g3qhveaNeYuHhFUw8ClPuBxIhV
mrGkbxID/MjwWwMvsq+AaX5+37ewfbmqOPnxwDQuzy49TiOoE4AUZbCiGwJvBJH6HRTYIAQc2dX3
fWub/vw2RhcqwGpTxkoA4HmkV1LscFUEBaQRVLKsO5zE4sVCLgzROzDmB63WscmH8F5NQZ+m6u4E
XXhhjKxEvoaYh1UXjPcfyzlqJ8o5iBgHckaiyWZOGQbOWtatuZ2TkUFxnkd+CTHI9Qk5ymplDFBs
cKB6fwUSKmALDZBRngp0XHtrRvMM/QCzBko09WoLQ2eo9jFi8rK8Rzbj4jdQBygoohMw8OM3cAft
sXsOPyAyAZ5rcKqZwg30fZ6BGb2arzF7BPash4xhfjtgF+appSVA4ELQYB5wgWNWWrGLJgVgY8az
/xYxO+ibgbSwRi1qFGRjNvWwBt4taxae1RT0f+G3fHgr+NoM5bNvsBwkDlzELooXwKcDX40HC7XG
vZhFuEKQtVyJNagyTdHKDsUDChiO/yFNFrRqpBM5ZRvBYvW2NgMMwp+oXgiicElek1YhBz5hBDHY
vKbaHG1wvf2qLOOmNZPj7CEN9cKb+UbxfDOz+XNqddb4un9IbAYYnmniV5CRoub6A4BSrVbqBB+g
tXmL8AFVcL36loBlZDyA4RltjqNvqgf+IIKEH8TbjGvgEp+Ir778AdSiAyeo+COPHyCmNiANp9ku
3eQexHQvw0t1Bb3o28j1nX2vtwJtaZP8+yL30dMaQmQTbKpd6ULV7adfjkTaRHpsUOEyoVxxLdTI
z/FdWP5upV0YfCPUAygbAOO+Ns2naiwoQQV3a2g1PHTCR9Czgpr8DTqowbmEOqZBWrd0+TiEcggf
cqj4AdSeutGh8gg2S3wHJpq3a4vdFtt8ShHKHQOcrgqA0dQiajWo7nquydDLgYidjYHt01Nw3aP9
8Ao+oVdW72jj9AdyXiJj1OAB52nU/px1SttOmE9TBu5ei2ZnEv7MhAYxT7wzNJWnDl4+C6CD4ZMR
uPghFH/WKosfZKNronzB//+2QO28IYsjaazx8o2P0SFLgdjT7dqZHcha4rg57Ef81km+skatUKoN
Ylg0KDAEavuRRPpjOqVP4RC9i0P7Yyrjc8qHV2XB2aNYeVKlXIFQmCU6T2xQcbn6DdS206Cbh7oQ
fkNrk/leKJS4vEOOWv1Duhc+ZRdD0654CH+xqhobm25pmK4VFXPMt1Axwymvzs4Q4xEXZ2dDq+z9
j3w5ywzBaDLR8Z8lpZ/3w8jXodzBjoT3gf+tx7sRBM0l9oT8KVqkV4Ua8lmASAWYCjFmMthgx4Yo
HvOAu8RnUr9EXB8zIJWf8knCp25qU/VC6Lq6sSvfAahi5j8l1WRDfljfmDrYZJBOCj0JZ+QLtuFD
7tJw1YAF32JZISfD4uRuo3qCcBqsJLzixH0A3V8MQuWMh97WzbxaSPIzFmaqFGi3hMPng/BmD7C6
BYkIu9dM7UwywcoznPmkvmMscLLjc/+tu4UYQwxaW2s/oDa9RTQhRUDHSKe7UrPUgylTRrlI5KCy
Mr0Z/VtssPirNg9TQ1SASRMxPvoFGV34moMPM28yGEn1d4haQD+XkWNsGQDQDTKfpOSlaFTBuW+m
UtNUsvuS+VghS67biPGhNo+3pQ0q3nUj0zHXCBv1VxqDNbo2nHfNk5zo9k+uhqUtKtIr6HryU4oP
NldVZYkgKYLOZcryaOuwFLAkPHqhALnQTbU6KAe9B4UUPOJu/ZPhVhbqk24GLobuKj5juAkN7gwD
aixk3VbQCSLGHFGeRB+a5mDqIk2CjCbe5RE4sRQfhVdNhHKPwjgsN81IGNmUeExFQ/xrvcVSpVZG
sYN/sZHZJdgUMkibcyqrG3WJeMZJCB7Xf+xQl06Doc0COiiZo19r5g/y6A7MI4CJqPSWDvS8vI5n
Dm1+Va3pm+63UcyMrp3Tcg6CMXnxVds4ZT8FOzsBZn1FXo6o7zp3UD2IPGiQu5helk3DnrzhUEKJ
i8kdQbzb+yHU3hv4dI7BaEUecOB891rUq0KQSrLSi80tTsYMsY7gtBGpbMkYQegLNXsUxmq+f6zn
MrwZZeia7x+Hm1tCBiYC8DLCkUotZQdNSTwQS2yJkgdAILaHcraGljeF4WHEAG6bMe6BrXo9SOj+
sUjXwvJCg0S5AYvk8w3XePfjZaa66Yn1ARmu0cUwBSRHgQgeZmfuhe88VD2NWIOeYHDrG6C3j3gb
bLoMctbNBHTpHHVmNpky9An40ZGA1kckJ27iSZ7gyAc2sGxzsy++I3VkYhgLtHQ8TOnCk+HfR+Kz
yCIx2XpI4qIklEqAkcg6TaFbxQknqxCiwavH94xz7Bo3qq396IG8QnXml2ar16ybYOvdA5sYYMJT
BPudxnMINUiqmwDIh8HKkcVXGI7GS0u5n2xguQGZS0+s6uzmTbc0SW21kvMxQ9ERsMUx/Oi8/ty5
k8uBO4q0IlgJCNNB6pECMEyfDDGsqT9Ub7ZFKMZxlv6KIRwbMEukt/ZwCL7vb/OtYFl6SN0MDRTe
QfoHm4YGuS8ALBP5O2TcGPfPZo63NEOdJpI8pVAZRLyI9+URqjKIGfIWSa5lcz7158aFjOdxeOSA
ac6v1Qd2uYvh51dpZpF4iXXQ8dANQumleQ351zq7G7N/XyZFfAJqhIKDgoFI6h5qG0jctgJ8VMtf
HFR30A9l1G+2Tv6lBeqCgWQS+CCbBA8NLXrvoJyYyflxPx42r3BFx64WCKIA1ta3KXT3gCsqkXAR
yq20t9onHep2DoS2zwn0EsDBBN2lxmOv0JZzC8N0DjZPvqynpDnNQ1OqMiC7on3s+0b2D30/ox+g
g6GWcMPI5BcsYqCE3IYOvSWUPEfJNvQHPXlrK7RAxmt9klkp5YY7GK/BA5VAGcApTK0VVIrruo1V
fMd71HNd3ZPBGjhDsha1R8s4pafAnR72/ds6lVc2qUumyjtNiSDS4oRH9aSc40f1DjMbpOtBWLOm
gwq2aYiMMKLycmsh5wNKGzVdHrNuNE4butR6mVXgmcql0NLjz04UrKpjnFMbR/HaCrV4SjNoRgcQ
wX9qp42VPoI0GVzqucPdsQ7+y0hZGyMuLyJFa/0iKQmfbDfmGOWeAQyV1btOb2yUGl87xfAYK7dp
EPhT8D8JBiZzqTs79NE3EuHhF2tE+pGgx3BPBiEg8uwld8Y95lm/y4k1MYeHthYPtUsVXPi8ejl1
0maKNKcpmBnHqrek6KnSYrONWLxMG5GJ82Rhhlo9WdWUMAfc025dTPRAV2cG7KbwMCZo4FkPtbL2
RjSzW9Y6bpRm1naphYzLHlogFdzTr8EOdkPG4lGePenvgRU7GFp0GOt4uevX9qiEAcoseTINRooW
kvqtcxQXMlEhRAitwVXdxAUqHQIQDJtkV6+PNWITgHA8ISEBoJHYWgRrFvYCsCDw0XgsjwZgroYl
edGdD92JgD0jtBWpS2tUwgCdl6HQc/B4NQ4Uq2a7vlMnkEOiqVIhH9Pv2lMHjUK77O3wnpkCkm2w
5yp1OSnqVBViCVflEreTCElQKPEBJzJ7nT0S1jKM6LP6F9tL+s/nvWDYNeahgSYzQjdo3XqA9qLU
sJaQXAY7fl0QOAy9qg46CDaiuoLOSVpdtQ1oFPzotpQgTVdL0WGGImOkDt/rdrYUlbMZQbR5DqBR
gqIRD+LZL8D4IohyoNGHjARRUFlQER5GcNDlb9V7/My7o5dckUGRAPOLE8vwZjyhWAUeOiLKQWPS
hDnWFS4k7OAZFNW+Hs7Gg3Sd8iY0qL34IT7X4PLGqwLzYcxjaXPrLIxT21UFt98kT6DC6196W3Gj
E+fIZvqTPGLYjZuNJBgbdWGN2qhpJ5ZzkMNVGfOM/E3wU/whvEO4y56/1+f0HD9H19i4VvmsnHyz
xPAb64WxEcqYxoGaEQbSQdtBo585HlLWWQpSOQWJiRlK8VWgjazGw4YRBRok4OcXCB8JPfVecbwG
QNoXo6ngQlTSm8++HQBNQ0iQ8vvAZg4QMizSHYegkGp/IJcLl5uTxX+qqP5nHlRkS0f4lKzmlv1W
uzSpE1ZNlIsxEScoNK9b0vqd4UMm3Cm78SXw+RMAH4y7hJxl6zNBx3MCA/RA3xHuW+rqimLkWv5U
xKgY6CcJnGCdO1yxSVw2Equ1HWoPhGkAAk8JoBVN6qCrptpRAY2iPgKjuOIOanOj981xNFpH5sYX
1WhyM5si1vmz4SyZRcfAEVhXcRJQmStksCTIXX452x//Kp3J/4/Kz0aN6Wvm/R87VJ7FgxOBSxQh
wkdtj533VYRBWLI/60aAwCFdB/pUAg+XRt1UWeNDsq/GV4UwV1ZDFS9TD/tHNlkXKj6WFuh7qZcN
8EuMGcBGiH5zUpvnHlLrWai5kq73jBtqa31wMSAKRcj/ACWDH7O4Hvxa6MexUGJH6ELewmCFp+ZB
bgpG9m2sUxcQrKuasCMHBefuu7lRFcFXXJimEo4OQ2jxGMgQ0UKu6uZFLHqJgFx4iCBZV0O3GPMv
+myiGPo85QHEQKEFgSpGDhCRHhItyjHzOo3J3Lz1+YnUCQr3IFS+mC7KpzqWo1wl6ng9uAtC/yAG
cW6F2uS2OsfS9Lm8JclH+G2N2qRpOSN553NkdJNmFcpNmN+E6cesnvueEVablgQAZRSc0+D0paoY
UNVOJ87QYkfVb6DVZkdCflTDpyS88mUWNRpZOiqEUV4GQQpEKETYo2zliY/CdY+omvJQeoaqHGD4
XYYoKjmMvs9Ke50EQXyX+obo7UfVxvZcWaZe5zFIERNQiGAETUistn6LJ0Y1+zKfIqzEv12jDjRB
4Yxe7PTY8dXSSgyoCfK1M2bFcd+Prd0BZgsNUF5yRaC4sd6Y4EUu1KGEbFFrD85wo8gHn1COWaWp
m80TCAPCAwvr+EUOQi8b+JYlQZRwBYLsbG1TRJErrzooCuk/CKigffRPKOpBJ/Bbhxv+mN1A6MLh
nOkjffbfJSuxBE+7b66qJ/Eqd1S3vWZB/bc+9vIHUacTVmGW+CKHLjTP22NY2Hl0rSl3+5+aZYT6
0rXYhPOkQMOkrfLZFaKwP2jiFGMoLhx/7ZvaXFXg7ZFigEQO5JXUxoCYdUWUpglFc/zke1Cwvs0s
TBFAsxkYSDDqvLJekVsbAuKByGVAgAq6cOq+gvwnsjaAsmyJOyXcZ8Ozcu2N8xIy4EQmUVJEtDqp
oAmLsB2ikmh58YlVdgcleFUCNCPj5z/5dpoCEg1RBNBQo9YJ4wpJOsWQdiMso8JVgplep6+B5+au
9ZfxRkfj865lZb1bwQHOP2wIlEzRFKE+Xxcp/5Fh0ca7urfE1nCUjsUMdPkJQZAN4l1QtgIoK9OF
No4HCwnUz3WQHmE8eZxAKJFO0WvUZq/JEPxkfMfLtzbwbCKJBxBJIculUiUMEYwcHgs4To51BLxk
9wBEjYfb9qh5umgmLrNYc/kaw+MTEDOdoMxAA019RIkH5V0uouqmmJCccEOr8fxjei5QcebfWNYu
V2xljH40zHwkK8EAOsgqPtXGIYuAgGUwc26s19Kfr57gImnqSohygEXKt/VSPNcaxLSF8iF/yKC+
vr9WG1iotTPUbTNqk5D74oAJmtCa3fYodebsKm4DdpwvMJL+pHdmDym7+jC5vA2WfO5eBQw+t/rX
/Z+y+VmJ8iDOLmw/upKhBlXaBhqYcwII9kqQ4BLV0cyyl30rl6cV/F1YofzNerEoZBmRoqrfleo5
ip/2//5GuxYGCBs/RgeQxdPcHByg0ajpY+nU8DpuVejVJ73dpfMR48JJcF/4GSitQMjHjediets3
vvUJ4R2SStytIrb8+nqtR2MWKx6shhk/m2P0GlYTqIBYvaQtK2AhAE8pwNCk1bO2IgNCAKl2sKtw
aDJm0Qf0scxYaex9XzYWikxaE+EEJHjgjllbCYeJ6/gY3FR6/pn0ryGLvGHDCzihomQFDC4SVurm
z3Okp9EMlknegPZfcdSK96LOGQqKG09kTL1jLuGLFgnMmZQV3W/TXIDEMrraGEU6pG5oNxwq8+EB
00ivrBfP1jdbWqMuMGEQcjkh1oSyUw8ZpyZ2UnTZYX9lNkrjxCkkF2jdIM7o0zYcqnIaK4UD6fZk
9Ve4mDGRKQ6mfyiOhQ1ZV9aJS77SOm2EQYJ1ElEcMkDMsI6FQenSOimxaWfMuKrtXcPdRDVKDLFu
xm3i7ru3FRgLYzQrct7hhGpEzChPBq7K9F7lAMquW8azeHOpAI8htXcMt16U3pOm4ecKhFly+DIJ
v7Bg5r4b26u0sEAFAy7g3AgrsAES7s/GLO77cwTmNcLRLh+iR5WFUyGLcLFIC3vUIoVTmhZo83EY
hg4eIL9mpbeR6E7XqQslDf2qBWY6fhYAbRcPUn+d6Ixl2zp4gYL754vSVY0gajkUw2VQTfuTLaZQ
lJmCykGDw/ZRWbyKO5BqDEl9XYyThneiws1mx6s8Y123oscADFAEQQqP2THq2OrjKQazcanbSl2C
w+NRlX9F8zNjacklRX1qSG/yCgqyqAoDEbreD+hmJhPeoQG6taT4nDj6UX0iAz+Zi0nbp31rGx6t
jJFIXuQiYwOV9UwzAP/uAzfIoYqCIpiudYwPt5HyrMyQn7Ewk+Y58Cu8hpux5Rw+/hG1gaVNT1X5
fd+djReSsTJEfsjCEEZdx3gU8PHmRwwOeUQdohkgdQzB1NnC7OIJiavEokFgWqUugiBoxoRDLckx
Dvlxzlz5F0EZ+m5nYGgfuyI01dlmvW435qPhKwDJQOKBgeXibSZGIH6oRFzV8bE//h9n17UcN5Jl
f2Wj3zELbzZ29gEeKF8k5V4QEkXBI4FEwn79HnBmt1moCqFnYoKjUJPirQTS3Lz3mAaEzVIDVTlI
XBBv+7BEetzngOiZcWdWL82PQt7063qgHHDzEdaVGrGWBYWK0A9rHFTYLbi0n+KwBZDhCkTgfCF7
DYgGIbOZ6EbW1t30gVrRQtzChRj/WxxBVpvSHIPjM7N2sfGDfKjigEcEUcRqgKwm7sMm7sNnGuZ2
5JCtQ3JZ6Os1+iHyGpM4KhoHN1a88N4tj/RMLnqA/cdWe5SMt2CJD6A3N8Nc4xIhOSkl8YxhUluR
LHgnJ1+VL4tWAucoMCObHF60JYs386eto/lRhvPxCa/5uIIiNi3XITSwKj1kUqPzYkClkneZVNC8
N7aJhwsJOHs4Di+SIncyqdhgZ2Hk4J7bhYyYdJEUhCpWBjwfnaw4Mgu/qQDVjb5vbBvLnnr/Pv+M
u9o2uDxhrbYouCVB9jzCpoz6r6M12Rwc5UB92xjmg00XsJhFlgU+dwrkvW43qaKKBVaX0MEj9VmP
JzPWU5NtQUsfXf4WicRFbw9wI2RWt1H6hJGIidoyJjWEfdgu+dIcK+Soem32uwUmeZArq3Z4VzRF
Dqwf6kJ7oH9p+80BP5rCN59ldcwMEa+Cdq0nQI+lE8gwcNw8UR97xGLXWH3CkW6qAP5t4ugfnDs3
cVfnTpxRKhk1tD1Kwa+6yzTyJlWIKfPXjQm0FWg1gWBbqAhDNCwDHJzkJ3y5cPTAfwBiAV/KLyrq
c8Ihd+PZ3oj7YOLeDHB18hhqVs/wIYJ4SYxUUIGvHghOWrnYIk4OTp4IKsqbu8LD+Qsl2GVeLZ3c
VdAS4pVVAsExoHzB1kWFt71KuCxChfcEiJ4NVNRglo0PYJnz++Euv3i1TJd2wNJBRgwUQW+ntDEQ
sSp6Ktpdm7otA/XH+Ek73Mb5I79lvfB4zn4ItpqzcSdKjWhUKXDn435+zc7KvjgRSwQjOHpqAu2T
vpt2zcbJ8iDPVoCwRG8QiAuAzVZ5vSBmKs50PNpC4yyStKaUPbfNUe+CJBlNFj+zId8I+eguAVwq
WEdozS8vdbVI+DkHVyImKQRH1XAhH6fQppZP1bFyqPUXDKaWMazf4sd4q7UC7cEItocK6FrI0SYn
3Y1P3UH6PHg40aw8EAozeu1bHN+1N26p/z2auh9jr6ZupyXQGOQiSIHyrzM7T2pQ6pu+0I82g49B
Vi+RGeiBwpc9dVBvG+15H1NT+dHDXmoMF7YhYHQpZJqrg76xPB4d1zdvcpUQcXptxImM0SWozEKL
tPNG7ARSbY1O4VQe2Yq3LIG7N4mKrAJuD0oT61pBx4ShiSK8ST7sPgl256nnFBZQS/aFbkR22D46
H09WGLBC61QCHnKNVVmMwkpoQgAZuOic7nvdhCKQul8Oa8USgDHzlOffbzqPQ+qouuH6CQbguszD
V105CwWeKowxP2VfWxyl+SH71KBzxaz6wG8aezx8rB8CrubPgHoT33V4rL0L8wQAgdTM46x/XAHz
Jx0QHWdrT3+473wIuZo5dTWk5cQvY9Q+w1jEjFkonkXYEnW4P3AnrrtsPNSNMa5bWVzK0gGoMxxc
LtIuuTChfGojIahLU31d8gHoSlbeVg1tY5jqKvMCwWeq+x5RF/DMIh0keW3w76A80Hz982muvVv7
oRk7PLnE0QrNJtrPCGiEjef3cBP9EGJ1FM6tDg61gTnCQE3svi+KDc8xrtZm+TJ7aWDAQgE2yBPU
g1620tetBbFm+fTDmCAzeM/mFr2KFheD2CmhVrFwPbdvIe/V4Ltt5sNYVwdUJLSQsZwxVs5vfwku
XGlzAHbVzGy/LUpFhZkdBcjxW1MAuUafwiN7E2H68Nz48BFWZ9akcJyCahNmKqCIsWpDiAzjVb4t
Bbf5Zfosfy4sY6u+/GiNgCUAWR+UYTVh3XzNI6NiNcjGzhC+09idBuy35Afga0A+lk9gO28hAR8A
spFVoZYAMVkgWAAbvs2wBti5pWmJkMDMVfvFm6N+woM2Fm+T5/kIxrVbe5sc6wcQSIjVo+AFFBHa
AncZJWFqPxdanTr8pbc5WCdpP/K37lq4cW7Gh9rpnRa45V3qirGZvHUB+oxPm+/4QeENiplAo4OR
xGtw5rkde9SWAEgNcYp9XnBVbEcAmzKcZguAuPmxtRU9etQ34VaPuo27hsoixhy9JOfZzp3E7s0a
WFoozA+2vB+/pe6/c8FGUHRS0bjFBXs9pUjJBlXTkNQyA3bqsjMRK0FtTPFq1aTA2tfgWW1Nqgdr
52PMdZFI7eUS7WmKuiI8xpr+FKMYRvuNXuejdP0mympr19F7o92QLW+Pxp6sQ40JGiiZ2+Mddpov
d1aKmq0ZwUrY3pJ3frQjqmiXYNlgpSqAZN1OnVzXxDFpihQ8tuIZEANvUZn4B1C5A8x0awd+9EQ/
hluNdZpqoWlqwL5I/WsuLor0nAhfNg6YB5vPzZCW1fKhksqSDLQhMU8d4cSHuodCTMgdOSiLQVBG
giZo7W1VLB4VNG9Crs40fYzVQlFp9g5aYs/Am3eQoIOSvp+4RQbZDN4wo9PQm4pVXZYb4JZoz6Md
AH5AvA6pMWxHazhjl1V5OnOq9E636Z9bAEEbsCyhvQSd1y3g0ONJ8yHaKs1risUFTGwzsOKVV3Tl
3xWCql8zUlkoD/8blB4AbUQ4L2Bflxej99sXWhlRESs6ni4h5zkK9LyHSvNWHWT5JaujGkHA9AdS
YwGfrfNITu7aLsIeOr7m3xft2kKwtEPyHUQzM7vo8faJtRFxXYoV5AQVTA0RJ9lNnnlHMEefZhbM
TgVlqVWCXiNtut4+yL4+DnNdkk0Kie87ii2N2nSvo7o2+/GLtgOD1YBGpGpDc0V0JbhSL3Xvzerz
w+X/50NeV2VnrY24Ch4MS/3FicIMecBrhy1n0YUbHQF0FDDCtm4Ij6fru6OnBkME+Jjezp9BIEPN
2HtU6b3lWIuObi9uT4qldDD7NDdP5Af1HghYgzOLxvAScn0iF0QSCIc9iLlsL1v0VI6L2RPxOKf2
C4g4KFYNUeinbidt9XTu7vCLeynuezzwKmiFrxvFbRJLWcJJAL51YvKWCHEGmYgUd02jLqpL0wvx
ph3hw5BAvKIMjdKPslaaydtY6DuAme12Msn3ar+IRSS2HBhX/qmzZZd9S7Drbj7ku01vGemHsKsl
m8g9lQlMH+xinx5BKIKdeudyl79Gdrl7o7fB1gel1oxDlmUINvdJ5WjCsNPE4rNi0EOZT3u9k7bw
hXdrBQExfwS0U8G+BiHudtZWcVrELOskm59aJ86+MIHz6Gz9/rC8OysNEXBvcFxhoQpLhLXUSJ0y
mN1IIGAXiVTtSTQZ5ynl/2Wf1sUzZzF1gsgBcAXvzZMPJ/Kkc0OZ42LpDDn5WfUZNChrtyDac8nS
MC2J/ftB3T85VHdB0gXkaFHUWktvKnViZH0DVlDJT25sJDtoSntDQZ3fh7m7koMF8THMao1L8zxE
cowwetPqZtnNV9Jr1qSyN8Y1OO+byOqZ4Scz2Tir7pfbbeBV/k1bhSRTBWfpVI6uxWCA4Krqn5VS
g5Kd+PT7Qd4n+8soIe0oaCiXLV2Z22nY1yh6KjmEbYugOQ7flB/Zu6r7ouAAe0XVr63ouCVc+vAF
foi5yi/UiVQGP4E9OLQR+oYd9G6UaTRnvdy4qN4v6tvBrXaQSi5G+DyCaKUwwcx1Yiour31HzCGd
zY0H+eit4T4MDDQqnUCirlLfMZkZV5ag5unFu8xhEzY5kO3Mlw5pUH0f9kOFlodhb2U2D5Y40Gqg
Q0PDXVpgjLcvkJ+YWE9SLMO240UG5Lqcfm6M7H4hQPAZkDiQ5nHoQMPnNsJkaF3Nt8kCc02Psa96
NBA/FTaxNIf/stDkFIu7ULB3ufPmGbBOohARGGzsklDaATx6rR0Zdb2uztU7z3yxpyQjhB1iLw/k
1IwtRbFRddxY9nfpBELqMgCG6HTAzQzk9tvhNjFLSabrkZ2hYrxoEJrNi+boT4LVBgxN182A6+WA
rhEP39bFvUrA/XetjxQNQtIomcbZ80mCXaVBUD7KXO04e+xXcRQ+QS2m2tR+usMoLFEN7G+ACQI1
fTdvIiqNc0vHGCL2vW2gyok8InZSFK3Ae7zKT5MNj2EQssXNlbLcOT+m4qvI62t3ofFxMRtT7Aws
doQhNiMCd7IG1AE4SzGptGJt3CUxdy3pxm63XqPvkSHGIy+Gpyg0rG7DZGYliSJELnvZ7tHDydvG
bIcRGuJbehqPXiqAuNIyZ0H1WPucUC5ueJA8UPkkv8pG8qIRhLBZc3+/Nh8O6M8oxmpAUPAS08JA
FFa8gO64Q8ZhGvo+brdS+4eBsLMZSyduwcbeLgoUAyeNL4XYaWfRGrjYNKbK5tiPrC+C3w9pvZ+9
v6MPkZZP8iGZKOoGUAtksY7SGGGdRM5I6QbX6Q4dBPQjiEao58FEUNaQttzGIGo5M30AQKmGX0th
0r1oCfvIgzCgxV1z6Hdzl6H1Yzjubnf+7/cX6OfhMYIhCAIUeqqrg0IvMtxY5jEB08rmC7M1C1vT
zN7EW5wdeoUclVd+/v0zvZuMkL5CQJSxDBj9Aj59O16dNu3IBpI7anPs0xNtdkW2VaK426kRA7SL
JZ/F2wN2eh2j6FtgDcBdcaErLFt8joEtXT7lW4PyIQ/Jq82dc31DgG/Jok0tq8hycQlbo7XJDH30
WJnyf1gu+IlFIXQeMIisJDsZf2xMzfs9cxVv+Twf5uZcdHKeyHPuZMTsUT27iNb83KLkz2G4ALDk
FtVwH6Keimqw9/t3eAebwWAhXYY8DSe9CtzMaq13cx2xruLgZ5jVFmuISaSgEimg9pxdzXIwKqqp
1aEKYX2WNC+oz7uzUCMHT3YSqxyp590+6wI1lSzNOKZwXZ1masISKRP55X6wsTXdrePl46Ksg94E
ND4ggXb7rHg5n/SkSNAsAy43HkwtPf/+gdwFAJFv4UuBzYoG7921H8FrcC/H1OWFUFQ1G8UH6/cR
7vTPgWCB7RByK+ziuAvcFd5rMJUnuNWhnlH1Jn3Onfxb7MvOggeYPeNSQZEY5kOt72+bd94VHdfB
V2mXUA2EylGzCAiBz1TbCzip9Ywvw3coaDvSMd3DFVBYOg7YpbZK43db5Ht0FQVHCHAaIIWv0sp2
UKdEBzkGfaWBc8an9kU5lcdFA6fYFbrF/yQBA3tzwY8W1lYL4v04+ZgirKKvD2rQMIqsqBC9MzKr
1GOv1DPLUPFHF7T8tQTDJGevBic4cW2ArgqRuxSmjG3iRml2KXUUaMlLLV9aGXlqPNgs2kt17Tbi
bDfKC8mFrex/vfutP/BqtusUJqdERs0nOgguFJULGHGlMKnKrvRIXG4TP3YHSFwHXG1FBomyii5P
SOlMUsCsHu14NzmpQWFWn4rv9AjtUn9jOSyDuHsri5ahDkgFLo2rGalnTZ3POZbD0tpl0K/u3clR
oQ2ZvovjLdYEc9gEhZ/4JSx2Nit962MMmkHI2xZ6KcoZIPKuHrLCihTpIhadWu3SBFzhPLdIF20M
c72vvEeBzShSYvT7YCB5u3FB/p9QMiPK0JcW10pm3Pb275/k/duDYI0OgX+k4NB2u0NTld04lCJU
clzFjI/JWXMbEBVlU7uIYLvldrq5nu8f3W3A1aB4kWZDPZWQ8aSvw3jIwS5h9fffj+p+1eoLURbD
wnaBUoK6mh9RlUrpxN4dbAbHgMv2EVLc37gTuZafFhFR5N0H6doD9AOJHOiMyy6cK37UUM7bNJBe
xnMzVW8/ypqWQeqMJWpNYrd39VDwF92MpeC+VXu+nysYMc5kHBFozkprkjCVorSC3zDU0zmhz+0Z
InqFmYy1Njgbz3YjkrxKr2DagKY4skY32xM/CyJvDhacdRm2bywxYTY++qrdO9MCrc/gUuHgvxzp
obIgAPX7j3I/lSSweZHgQfwI+fN7fvshCcpwAyiTGVOJRacyCdvmuZk26jZ3VSkF586HGO9t+Q8x
epkxAVZxsVvXlyoQnQyVlO6rhpTyl6KAVf7XasB3qfl7WOAMFvwWrgd3Q+slcU4jmrnx9wz+wpCx
WbDlehDvFwlq/i9MoLuUch1yee8fRirpXKLEWZu5/IWn5uDIIBHHKjI4yMkvGBI0TgqziE2YWse2
9C+mUOvgy6v+ELzqxbomQ5O53CC3vqjmha0OTfWv73Z4m38+1jvSoxQP0kSa2JUPBWYudIyZ2YMP
8bmxDdjXSG8aZ8rX38/S9YV1NbQ1XpX2g5hlrI7daHiR4yegNCbtNduyl324Fj6MbLWtSlLfaHON
VTmqb3zPm2VybspNM5B1Uw/QPuSh8J5GgQ/Cg2t0cVrjPhAlpHRHt22sYnHGmJ2eAMJZQvR9aa5N
83EsbcGJPm9vpQ9WxW341RRtpb5MIFJRusZTKhym78liymEzh0nPf80x5v7dAeyyFP1QgDOwt67O
kUJJkkSDzbaL09MVxmRfRlUIzkLIRGVjmtyn+HiwMMAGsBliCItF9e0SyCQ1JdBY5ZzmV42NJndK
9CuhsdKf/4HgKgPhV3UVvrdPyTc5NunGLel+qAiPzslS/dPRDl4NVZ1FLD86cU6cS84sCG4JDBHY
D3Cd2ljr7x2s2yMR6TyaTphMaLaDjHY7UhkwJjkxisVfbnBSmKdTX8GhmPzrKtRAKCGngQEn2ICQ
3F6XG4RRLdVpjlJ3HoXXRiSOmF4aohxQEgNdRoWDfGfH8GJWlKc5mq12mjaOqGUot0M1UKRagESw
r0fbcvVSB06RKL6N4yP+ToG/4/uvuOFZ0Lo0a7aB77nfAm5jLW/4wx6aTOpUtili6UAYD9lsSs11
jraIu49GBIY/ilbYB2R08m6jDGlVF82oxS5rLiwCI3KG9+gIXSXxC5f+q1xkwLBQLwJ9XFvaJ4h4
G6zlB6Nvmy7B2ptEelBIn11ldeQVKwHF4t9IhvEuwOxG9QhCLuhX3obTkzIREh2b6KLgvChzDsB+
2alFgmm/YCaLwxbC5T6ZWiJiycFAA5NkXf+LKNG0POETFxxpv9R/RHET/P74eZDh34ZYbZpiHaW8
2CHEItyW4+I8+mjROIJnQEV/ETrdOss3I64mvRL1U8IYIqpQUwog3I+q1OwNbn6IAx5eEtllK/t9
cDLcDnI196Hozadcj5DiZQFiFWAWpchYynMMlP1fKJ2KmAmrdY33hk4UBAa1BWx+O1PmQhnmLJ8B
ugoWdK/yA/01QGkgNn+uva0u5YMlh34aXNIAOEWpSV91KXsmtoAliYlLtMzKjFCTZiiN8lZNf1by
543pcn/Ew/ITRn84AWB5B8/y25EBd0H4UllmpKleeOiz6Vbsg9YY1LsW57v4pW4sLeRtNNn+7274
n6/jf8Vv5PyPB9j+z3/j76+knmgagzR4+9f/OaSvlLTkF/vv5Z/9/4+tfupUv1VPjL69scP3ev2T
N/8Qv/+f8e3v7PvNX5yKpWy6dG90ur61XcHeg+CTLj/5V7/5H2/vv+V5qt/+/scr6Sq2/LYYZ/Uf
//xW8PPvfyxKX//58df/83vH7yX+mZWkxdv6x9++t+zvf3Cq+jfogODdA82ADUJY7rrD2/u3BN74
G2YFVI3g/oa2pI6lXRHKEvwzQcO3cI5DNkpa6tEL8aQl3fv3FPVvyuI/AYQbklP0GOU//u+j3byj
P9/Zf4DAcSZpxdq//4FK581iUFF/EaGrhHqIDDwbkqTVtqnWuU41fhqCFkxFEYhkDRcUc/JQNDQN
Ghopv4Ob+IEYhgPHPysWhBOk5IteAWe22Btt41ZsdAtOdanGubUgWGr0OU6pJ3WGW0O5YPSy5yL2
Ood8ol2103S2q4pxF6vTTsaXwbEdukA7InCh5DIY9CaxN1aJL1DFG0tXoTz0pFmQpeK+m5UdZ1YF
UlhOdYTyJZ0lU5ZiB8eaU0qDQ7XIoUXjKn57qWrBLIF1GJy6VSG1p1llsetmHgpSidmnkKbjRDet
ItDJM69SSw+lPU9pOk9OmEe1waN15zFuN8TIUiXqjb5hCF7p9Z8bLkN+VxXEnqAoEAtRqExDODZJ
+PbWCdqOc9JDq9FLnufnVNdsgUNlNWoPYqftikQPFa7dK0Q9AMNXTSYdJxdnfuRnie4KUe91Otas
NvuNlAd5NQc5nq3W7ke5DYUweprbxqczAHCF7Gec6u/zZDgVPWy8CwKbDjM3OBfywt5EbdgdOaWe
ezy+eiHz2i71SBx7X6WcP8LbSR6eZ4632JT62J2ueTuf1TY5cVV9gBCXZwynJJoOxJ2RVUY1ruo1
dVNNcKceb5oHFUnovYK+ZHNh8wSS9CXnKX3uV/iC64sf98RnWeUnogvTY7fwtHLeT9CpgTLorjQi
myBlG+coVDsWJqoSJP2FtKOTCC5f9U4M8at5Fo9jpxyqzI5rLeBoEcyz4mn7seW9D6v2n0vjdinc
ngvLUsBOjaRW0RbDKEgz3u6edVXQbB7UMRClea+/SGamgkBsf2pmzUGX2+WI4Q5wTsAHYV8+lT3e
gZ4EbvEFQrmwljp2OjtlBCS44lcLGc4xPw3UjL4ZsXSZOfqM+mqF90wyM6qtkqMBR+agLO2+0AOj
QCJNSGiUkL6vW7vR25CjNFTRiuH00tbT0RxFMzl3XXuAvuoB8B6sLbLnDM/o811aDGGu7wA4C5RS
NgXKnUGBOOqZekhGt2n7QyrBfaQazJzyZ3XWL30TTo36kkT6p6oyixMSOMyi0ZaSDCZq0znOh/P4
mRWaN6MQ3caFFZ3Bqc74QJinYBT6AECVgJIkkKC+qGa9n/CFr1zBRgaZS9Bre+gOc2wq13yOLdhO
7khJgylT/STa9YoSxnrpNwLnd7VsSpFs8sCTKnzvR6KVUCgMS52TMhmV+WTRmRD55hgNT3O1E+bI
TXK/6UZ3rN7IvtS4Q0+GY4o8lsuB4b6oJ2me3LIU3ZKcija1AS1z58GeWu5S8MU1oWxfS8+CWFyl
3riwkl2kQjkneXYywtnhtF373DynnWRNvZlR5hv8ifG6DQ1rL08brxh0t2FoUI5IpNnsLAZbuV/X
P3Qm2KIcBSgNhfE87GhT75lk7NNKMGWk22gmKvX3tot3bIqvhUqu2BaugkSuHY0uJccu0zD4AtSI
csEaOtkTWO/9vEBHxWy0y08IgWsMTYxRcA3C3B4ZO6x/HT6fbb01ByV1Zl2yf78qwFG5TXPflwWw
SO8OgcAgQHD1dlloMAbMYdfOB5MihKPOzAHOizn/VRc7p+Zcrvky8V9LHBmG78d6i0T/Gy8NNvZv
m1MDKszuKOznEjOzl93ROAAQw/lwWDwQPj2JF2FWHVXI3YHUbov3phWiKzDDrdAIJYLD1NybXe05
r6LTT8UuusmZ9BKbw6eo0B0jBupRGZys/ApCgakqAAfrqssVlVfowCe7vYojzWAuWvR82KfKp1qD
BzLWeMwrX/SWWkY77eWQZJXLRFPHMcWdxjj5WqWLCgWy4RepBJOV/Mqi6nlomE2Y7ioi8KN0Prck
O0VSezBcOebcwgiFcbYzIno66mDKlARTwwdUzMNUkEMIzLetW516ig2Zj8EG7sbaUkw6PJFRtGd9
9nPdgnuy2XbKE2uUa+ZFV03MbDvSTKGhQTz+1LP+1A8t9E0VR5rpUTp3OzF7joGVnI7o1R7apDx0
U7NX7JQde0OxYTosXqWB94We9/mjUZtxCr8LX0v1y5jk56iWPTjwmUoKqVInepOJvkv2QEc60dDA
kkk4d2q2x40tzKF7/FPv5EBM1B1t6U4ElXngYPzTNmHeCoEgmZxCQnWpsgAMYxp7okJymnuFfZXT
yZHd1pIJXX8h033eoy7hx6AfIFua8aaehTgag6J1Zrm88Ern5CNBmgFnsk49NBE5yhSk++IghnkO
9h++6j7yYJrjkWlxH1U8KeO9MTHgRW9XXO1xXO6NPLrXEGfpNNgKcDlqzSq8byGm4jYp6t+pZ5SD
oyqNxyWlX3OaP+tTENd1WKpaOIJabFwAVg1qpTpVqnrKWHnuiuFMs+lcpdN5LppzdBZ7JzpjAwyJ
0R0mZuy7pt1rx2Z47nL2XBK8ODNorzrc6lXyhQZpbDypXHQdB7RtWtknjXCmOjnVk3AommLfj3kw
Sk72JUVGU/G6AzkCN24m9zkFeTSXj3zXH4YKMIwatq+TeIGcLw7lUkLe1NZeMs6eyCF3GmO/bDVH
HHxWUf85H02qGV5acF6BOZLC4q4D1y9kRn3UWX6MCuNAWnqQMqv356gMuDbyGZIZXSvCes7NAb8L
qiXLNl7VzpjLexABDiznXCoN7iCZZZ8GSR77wmxmacD6yWNV40N/0YpKeZc0LOTbryyiu4FncPHb
c0nnp45WVkGhTIGcGfgqw66B3Jdc80FTZOFU/Uh13lElLRR2BvQ0IA0H7How46rd6y0W1xRIsxDM
zWzPI5QacD4B84O7flwFem/so0nc53G9hyXQkqe8DHX+bM75BbyN9CC206HO+cPQiXttFqFn0fMi
Erkp6Bk2NN2AJksSsi7dRUK+T1l2YJxx4L7pz8VnEK+mvHV041eFfKDeFT9SWrpFpTt1ZoGo7og5
DjDOLOC8WCMv2pELTaXTIHxp2RRq5UGjzRmULlPhIF6ckouSdZdGfkIuHsBwNlC6c1KqDlrRmV31
g6XOnd2m6l4/z5+HQd71OfXTKSzFbtdVZCcP5vgZey3cuA8RR0I0rkKDyYB2tIEme1NmSwbWoiSZ
udSYLFHMseRcaEm5c+dmmWBzmkt38GNIxiPsmnKPivUOfdHZbKGchQKOU2ZIyaQDUDkTn3kCUsoO
KSUejpcrkctT3UV30FRU1URq75Z55zYD8NtTAvDjjP+PYJvCw/uZTA7Wk0PP34yiCChKsz1xmTJ6
MuM8GFTt4PC4TPq+dYdUcuUyw8PD7py5ZJhsOHSkGu8NBI9UL/yO9j7KB37Tqr7IcZDym1Px3Mfq
GYK1MMvlPD4ZzjjpfU5gJl+wk9HLR02LDobVGfTMUv0487IvdpdiEFF2SL2JKQeNjPvcAtbXOCYN
OpAH40en51emycdS2pXf9PxcaKU3aN2Oi8SdNBi7tE/3pAOagqV7ALp3TLBIVHlpV8A/b6GYwkfY
EmU7FlMMGrpVaWi0cqDIdYBCbZf2fmGkflJi8Taxh+knnvOycxJ0bDysLZoI5mAkJp6pKQbSMW60
0ABuI0bPgzQ2Zo1dNoYtZaFUESvSvFbmIHgG0hUxX2ueHEednLkXs+gU52ymDW4wuCaICtQTJGcE
2UwGj1AsgA3pMzcp36QKH5mmbkcir2k73/hmTme13OO5a9GXV1i2jqmx06J2D9efqYDT6Dh5Gkx/
8lmwsoE4sXFSMj9Su32BvPdXSclJqy3C9Sc5oefpyxzKY/U8AiiqtFB4Ng6G8KxG7BCLGKeZSq0b
IxHgCt0dx8wjNcjyE8McGb0m5j31VcgothevG3djNx/6fj4MZXeoDeiSdYF0ZQZKVyo0aPfML6m8
Y0MJWGOLnTFQGiGgdNdgT5LE0qy5zINSqN1SKcStzPNw4uoBEKTcNW7iK78QyqBtr4R9ZDVa4laf
DdeQkNzx3B4ETMlM1a+C3YsppkPs8aPklRPcVIDtn4o4AHAv0Ev0V0cBhHw0kTLikRymMrg6PQOT
5rUvAD440o+ZjsfmMBSQpayNQ9VrB1SlD6NPUj4o5DaIIfPJq/BXOucXpA4Ju/bRVxmTbv6sp/x5
xHHUpsO5q/MzdxWYFlBmGqUpM/WoconJicuB+Qaz0V1Sxrt6fB1ofoU0np1Esv2We0OPI1rxGlCQ
+PinBBEGZGPi53HuPqkB9Ij5PhjTPOAL1Y+XZL8KIlF0R82U+METpsRTcebPtQcBWSfSKqcWOlzH
DUeXHL6vHSMFkb1ECaENdSyUSTqJsaPl3TMaqC+cIn5ikALkxif1FX5cXgpxrBnqxLKjqt1lcCuh
fwJUrdO7/ZDEB6pbGhrSqtZ5Qj0ce6f/1aPi0FBIHjjNPs/igwZ5IEkNcEEPJqIHpNYDbTIbeuCN
3OPE0dJYYVV6GUKHJ9CHOciGMhgUxS/Exh8CmKjUuwFO6vJoMU5zjt+JUABYGX/tdGkXj/ku/9q1
yU5IqjArzUaRHQ4DmoJQ7k2NCC6YiC5EXhS+3VV5Feq6HNCMCzmgrOD23fEgmoqFp+7mcFbiS0KM
i5JYBoc7F5c+1Tpv0VL2DXzBhNxPCP7UoeNw5ZDrVDXzR73yRbfGRjuAwzXPTmQCy47SyadcG9BP
E/kuJOI5FfUDTcd9FXGhJbtGWwcKw24nlL7Kf+Y5Dv54QhQHkpz6BlgogCcEI4BwdEam/6Lg+lL+
L2HnsVw3tCTbL0IEvJnCm+NoRWqCkEQJ3nt8fS/eyYu+g9cDhiaSSB5g167KzMpMi2u1+TK1Nhen
cC2OcNZuiJ69c9RDfcc2la9U/C2MFGdqWJ7IlRXPsxoLxRofUxVXquQpxbtMpRMsMyxMX5XVUGuq
0DLIWCoHR/klz304bhug0cKEatnlvtIXtdHcZjEuz9iUpUL9Rjadf7LwQVdX9doPNgo+yDNunUo4
XxvdfJ13/VXXz9c6mCRHwDUvweSaGyIddEcp16uS/xVq/W3Ffb11xKUL+7kKi6IMjykLYdcCoebd
awBMt9SriKsNtO5tldB7lH+3Rn9S9fwpfzOiSRKet0J/2gy7HKwLqli3xTQgo3koaB6UEZ2kTQDi
ofmytQbd3oaVMNh9qwAm2lIreylw2sxoIlHnDoaeStN8XWSwHYsgfbLYzJ8oYwaxAoj2ckinq/In
1fAq0U8nnzK3aV6t7giW1AqMtg1NxPYtyc4FmR9DG/TUxlaMxBUjEGkOdr7qegzq0zOm+VLub8uF
7ZW9DUwIX0Ok0Nu3ccOr7IOikabbHdLhZtzkcQrbH4zqMrFGO8cc5CzQX5seoE2vPFxE3aMTXGMd
PHnSXHGxhTLztW3083f53kinizVPw/ze4uE37AFrkEBGsbIUfvteRJBUD7P9XJspkf/QTVnWrVYD
tvrd6juMeAv6geyfqgiUQgqQmxaMj+N5bTLtMh3qNbduVdp83xenZpeHp2TLfTzw1OXoNu6mOZ38
0hcdQXRVUBenfyi5/9Ahn4hlOpdkzay40utY4aLQjM+TpeTfaV7B9TGO5pMnqqwtCMy6bSwaW/LA
oMbUotESbLHTnjulfRKM5b6ISfdd94zCP3SV/KBk6ndffil/53SCGZ/UnzVnBJlsc/HEIigZiMRt
9YVf9aFfSvMm89c7877J8qOX5+d59GuluNe29bPc3O+CWTbRopvepD43F+untG0Xs7+O9FD/fhAQ
4tmW7lYAhWlzRlZP+5JlK6sto3ra3WbrX+lFbh3rJGFsjzO9i0nRjhp5D5XJTi96xmWlFkGbpO14
mfd7uykRToSFNPmPH2e6OiNDlzx7ay15I9+tOoDxauz0MvqplmPj6cAwwijhrz5v9Ws+Lq/p5JXG
x0YvrjjDmgMoISiW4qISwrprIvGj2MUY+2AH7vW9JgBXsGKTHBuql5xoZGYoyu2wpNs5b7dsMZ36
2wX4PTe2S6Pml02Vg2y4p3Uan7/Kht41w6NXVb3xNOyxe6nVymNvm50wxe2/fSCespEy0pXxaRix
nvMzaXDFuH88lZ5SuYPAVFV71ggiIKVRp81x/VSRYktTio2Xp5upZ/yVC9nr42k5Hul2Pi9p82rm
6lvGakFn4KCYpz80ffkYxfODsLjiGOK9LJyqU1+lsXrVm+7FoB5UVZBNut1Wtc3miq+JnZ/NttD/
NGm9wZFd0MSkE9An1EesmLyas9sLZijpbHx3VaitYqBiSHPLT/E+pqEwGz6xgIAlzrsmZ1dN3BOr
+znnmatbng5ouRzhziAvMsiPU9wsyg2Z53k/F/UqYv8RmAcbsZbhTOLsYlJ9zbLlYvS2tYn0ME0w
hJZin8LXE1urY4m3xQ8Rl4LDctY9KIbVq/TF4aYSMul7P7lfUYu21gWMUdCX+FS8bJQddfBFIvwW
p57itpE9raWvaIJOeuU5QifwCo07Y07e0Y3yobwQV+xojN6oYJ1c25y0NVn+nJIe1EhYHrKZPYkb
sZ1tkI9tsBsMvGYPBjq4CsCm2AVTTWMuU7JVR0YPqZNHb0sqr6H4pBvSYwoLo/dlofCTMLUUX3kM
GGjIvzI2PxUBOZzFgdsNbE4rKslk3nHDuB0s9vd1cI6m3aGpmipApVbxOtAbRBa67prN7uqAXinm
yceT2b6T8GHvFmsnd31+W83K1Y4x3Bzxd+Guf9WjvZiFdDG7cCysSOyb6xF25fi6G90rxmqvMgkC
aaEnqZeqclJpfVKuRlzMvFg4lW9rpK9GuJrkehqeIL1sFUtenzwDcS/vbEIJrYItsBVUhr3t3rGJ
UVqgYih+Lgdgvx6PyulXyy8jc7vQQFFhFuD0E/L/020ZIspzdtQjHIG05PRRWPtzXvvyUj9rWf2i
5o4rZqsrWfY+7cFUylxKmLOuemAqQmBZdlPsj6ncHxJbMaljTJMjrA5Ejaj2PtelJ2K7o/Ex6a+m
1kLfbG42ssPSJBuziXlW/jjuvjVYfvHOawLxdN3Sh1V28Td0PmxZNBr6g+ay4/HsgZUCG6tGIPPN
a+Vd+dN2cpSn92zy1cm4NVr/bArzswnYW0C7SswMRj0+pQC+cMR3X/xXCtWlybJLw9ba1MWTtCbr
yuz3sSj61dLK61r+youH5kqfVSley+y8iPqULA5GG7f+Z372jir/zquO8/RVj/TPhRwc8CG5keMW
XoUCXEh7dZQD1hcfW2zHTs3NtToC+XE5rvhUGFFelnEIMXWOiS6dyWbJCWuniSBllO8Fz0spSfst
mXO6NMlbwnyaLp2YXcx0Sg5Di2sZ8PAbgctYzjCkUDT1QIp0T1V+fgn+QBpYZyi+7nVK7xfMtLL+
OQjVdZWzey3rj0H7UBrDTjP+ZzAWfqroPLpoA2PZl3uB3qd/mzunugNZBMXxpS/mW0sfZUIOWEL7
pFv5U5VKj3nMHtrsWsX7YvRPU0K+3goOgttZZ0wvY5CJaWh2VSTMrH8aU1Soa7Qoa9R3SyS1S4RA
Xx2CvHOmqXFTqQmkNQu+N960zy/2i4Fs9st6Gskp50mKAXLPPoqaf1J8kjWvkwGGPfVka34arfXR
Ccu9WRs+uAAzmRlH9YN7Uaip4GSrrFjsZe9gF/8XYv6tH/h/+oL/AOZMbkhRvlcidZRn/xswbynM
67k3eyTlP4v93qnnZZO7m3I8Ztihb86oV7nQhQSl1uVwrGUJWwG+L9VDVbXgAQuA4yZSV4yvK8wN
F41R0v7gS12KUOuEcOyF8OhV3ixw3XQMOxg8ON5AsE99iBZ2wKbjbR77sKKjqqi3e02eKdCNMKh+
71dWHWnGdd1Of4CqkNMlEdP6kurypRCrqzCL5EgFTU+fWWsAP+IjVQm00jtfZsTshURb2/gEYVrD
3RaF7X08lre9412WXnrpTdzry6atj/akcj56flLLm0DD5FZzxLn3NG9Y0DqvScVgKOeiN5Bonc5K
ItLaEReGiXncEuGy11AmZedv52MTcVjRTj/LDL+UUr+jTzZhBj5bm6jqeNL1uJ/NuFzMeAOBn0NV
bB1h/B6yXlNzfunK6Vno+qfatO5okb0+a7FQsS7nybjR2c7gm0ruVdDIKil6neHqbe0hHvSUUvHU
xJR3r9FbX1UWX9dIJMgs34A2XqCNNx1uGCAuF9zCZIKRDb94KWY0M/WTOJ3cQBsgzEL3OwaS1QZq
XQUkRvlmqvgnPQifiTE/7WX1yLlxK8DEcqoj8RmcV2KLT2sDKdf8tHV3OmM8Tr3//+vKKtX/fl2J
REWobLH4xj9GV/Dfq98HcvvWtHYrUpQ8WujYu8IVnypbex19feivxxGZ5xqLrXUXBfVJs9N1Ds5C
C06xBGEewsVb5DYseH2lGgu7pYxOv+dyJmwl6LmcW7Z70vnScDFbTN9mmwfWgTggteVdCjXt7y7m
rswrPE9ICXWGFXFwpex2lqI/DK1fNdy4K5GShVejRBePmI8iySc53JmVDBaIkkWeLiWj6io4rXom
0tzcTnv7m5qdX99BdnhCpEiMbyolud8Z/EDEp34NxQwjot9jDqj3pFjbVauFaylTfk1vlHneJswb
c3Y3vKVZ3NfLZS58PetjM63jxSK5IJWjFYh10/jFlR9bIbtF2oTW6BhLk9AbKrriaeXsVXjryank
pr5cNaFqt0mz2VvLopHX6bUnnjP54LqX0Qdl3CwTSi9AuQ15xaKe3z13qXCd0k6z8RFNizNiWsFW
iS+1pp+tlp/e+/dubsK07GlwxrDd6N6CXMAC0jDpUjxT/WvsQ1g3ddh/IyYKCaeLU3bHW6sbr/Wz
uU132twb0I1sDYnUGpdR5IO1xBjINjIWMerjsXgZ9TVY++56yuutHfd7PmyPvEVuUdQOS6nhUK7P
bLcr9CepEEoswAqRrl2FFXv++XxTjum9b8WnUcZdOENlcXA8Do7HLkzBuAwBuExQp0VAhUsryc3f
tE9Tr59GYXxgjoeyMRCA8SYV/UVxsaBXeRCs8JuhfJ0/5Uxy6WnmfnPH8v8SoMvfG3v/VdsN3PMQ
+BLCRKAxo+h/i6hnq5rrmc3mKDO4powsNEYtnIc52mtnoV3TuH3Rxyj67zISjSVC43Av1jezDN+P
+rz2o3bbAHq+BSHjK6HTS/mDUeWinA9AekdGUnOIVpjxLytRB2hoqGkBTN3kwbxwCTCOKJCjR0mx
YNrXrNWDAk6fil+9Wfs8+HXXQmxWQvHMooIbpLeqiFMH+sStAl9nHEm7xKpwOSot+WYzBHdoklWC
v21pU7NZdQVmhmofPMXaPbRL3sJLPxwj6wzT2dry2rvyWLhbBhQv8/ONS0yIEhKfzFo/Svom1OXp
rlxyU7po63Fpp+5i2diS793KFBSRTBpqYv9SC+3z0msPsXBaeLm6PzxT7zx9vRg0l1aGwye94Uox
zjtOyHXlwC/nGG1NxoeCI6g227V/RRcdm9lHs27+AuEgpszwlu5pE9oXAXZYISRSoaD/mml+dH8b
96d0nh/7mN/TdrtWYWfKbrtPbi++W+c/eRXdoTXdroPY3Mmyz2TvBFe1HEtrE+GoY8EqWENtXXVS
ImvDBosBVBb9dhd8sZmDtJ4DM9+u9aM+prsGLmCnOmQn9CMZv/0JSaxFcpmGFaDbZN/1IlTHMi67
6n7QjnVhtlNIsxmo1YrqswuBWppNipe8QL40JtBBe/7j2LsfSzYHW8ltmgvv1d8u+9s4nbP2OXFQ
uGlYw6s+DC/rUDzLn1bPVnrOhHzUoZwrwdTVgerKj0kyHfVrtRtFsnNs+s90v5ZndyF8NsmhK+Ke
29H8dUa7JTnmL+040VR0gV7qAcR3OCJ8xco3ao+/QwnvJrUx/lXaYSWCOVxyCmn90i/qBfXKYXav
FeMNRy5cf+iz5Zz9tyNu4+7q6uaOeB2tllQkxddSUCxTDMxuRGXknrCEMi2pbhZR7VtacROAykWs
7odK8S0zvX8zFtriKzu7YJuHX9KrMQ3v07X5KSyk+FkTEpUVblGJGLRkbfW7XI/ETI/2TWWS8szG
ugIkxftExNVZ2rWaXUYonFKHEvyN/GRRQtPcw0Pu6Svy8G8nMHfUgj+Hy5QFCghhujwJCyNEDm46
WVHWtEnQe03+pvaaPbHDuZ9IGezHZrUJ0qrLlL8NTMKlpNqp9vvP+UTqINC5PUkoUI82yg1XG/Xg
+AMeBzQyqJpdvR3NEadNx81hxO02x/0QbAhEvlMOGGeL2vBW1FOl0NFUYIshcNvwWjdMdjszPjiN
Q3JKqi7X7FpKtM6ZSXsGGl234/u0G+/XE/CjNaMV0HxpU3s3f+/pnXyWaOv+1TPRb+XTXimPNNjd
agIWLLa4fz3epXzlhWqCXrK+Lfq5zb3h6KHrWLHcJEQpOLq6W7eF2sKVbUrs8KlDHx/71Z9W9vmh
tivjx74VkaCd0aGc9jw0jjI79WYjEkp/dW24sBdnLB7DbZ8ZtnyTWeMV5JbThg34BJ/SeO8lGEfq
zcgmnLKpHqpY3rsfWfUEcZmXwd6PifbVpQ4WgZVZeSmOLOCZ9ex+NYn2yr7b5iyZTVzh5vASqFp8
fpbOkJHKKA+wHInwugppwBDYzF62/Bvo1JQIESF2m+/Y2igLjPTg8ByxdDLScFzVe2/9FY0izFJe
dlscWTP1x2VxKU/WhHgSSD1RlaAWbCH9wy8rj84w8iITO+xnJm0U97UIKAKFMkFSTXIgLfbm1NRl
HM++XdA1uQpYoa2mB/kIvB6tJtmlcLzoGTAVbaXh/lNG5aXJqpfamX63kxoj23uArsugIKkyh3lf
hSqwm5T/aY/VmVfDb6bFl6fUQ10g3xRbczsrOZQrfJ3bef2fWt9v0r3ohlC/bnEeuTm4jmUEhszu
EMhhv5Fhzqq58qWPii2bs59eOejZy6qKrx/KobMH//79x7mVqMxn9Dk39cjcCWHXkjGr9FOgS4Db
/9rvY+hTwSiowFEiaAGgfYvI8Gpw75V2mKtFdCqlmyrKmyRsz7RAV7y3n1WtdlZ44SrfX4RFeRHc
WsaP4/FPLaqL1ZKeNZhvVqSX36pFJQC6QTsxBMOP7mSktphbnSFRpvuQfC3KvdgPezsq+ylD6YKu
KFoNk8k+D49n3etbHBCVabXdpFTkqHfhrsF9c/lFvrlW/ih+lI4ktte9Z/dPsffH4hzTZFvhFO+W
7qzdU36xoHAzCVvwAe3KxDb2Sz8Z7pKdNBKmZ3L/avc6Xd1e7QM97d6qoXqXJjGpLazM++wHCwrv
Rr69l8JdWxNlfcEW7lqNv8Ud+opcnRn0xWiIhM1ss/prtTYAP89Tuuvq9DSMMMB776nThem7qXHx
ITZT10Aw+ZvnugaGSTOfJqWJpjUbHstZ3odTuc7kaE5c6/poL4Lm8bDxrTrKD+kLlNRBYW+v1jNq
oB5EUMB/t/+ZdW4+3QV//9z1C2NWVKdfB3vRZ//Tat9SToi8XWbmckpbh2WABFd1Y4MEcbMzwrCk
/QuXrlYotKBge527wV8ahpv9Nr1B6319uonA/Xsn+un+W9ByehtbQmTUYwv2z6h/WasTCnIRnw/O
5LbATAie/DxTZzrkMWiL+9b+mgyulo+eKawxXttDROTR8cZCd8jr7jA9MhGJYozaoVADBRNyp9r+
5KsYAm8Dn2mi38x/l2MOScU9F88SMLBcX9pxsM9itc8dSeX92/djAZQuLsLoHXDnGHPEDR1Qlz+b
OH3Sy2WuSHEQe0Z+VIwf68bxzxZaBPWqD/VteJ+t+tMwh89FSj/k5Vk59thiuSwNzKZ8EY36eWvh
q0r13mXzDc5Jmi9zichjx93WR3vrQiipNErukGHcRPRiUiVnlFGjI78jSF6cvxqtpivnkFRL2JeZ
c44d5zTAUNFmu61M/fJsHq3Iy1s6CnaoeeoPy8+FzpAy07uz8Hq8HV2y420i+Ai74RYOLzvD9rhR
yrpThKix4ft2ZAYjMgNS+GC8+2j3W3K/8reZ6zO/GIJh6yk8229kijZx1IGs9Y8MSYQ5p7Y4ZTYo
0c1qLjh4xnknxpUoJOLRXevOFmLpXVSxhdsxwnMKubunOlDyMl/2970yLsPaXfSJjRNco5rCQ3+V
D6ikpD04hcbZSvmi5kG2CbRrS7xUXVTa53SgbakCtZGDc2jDubLVan0fZrAn7UwqV60QYw9JNlaX
vb7pZhOMOpExCHi1SQHNMgPVqMPZ7MMmncNK2sJ1eCur4B82TJ41LHBhcpITVoSSFxBOUF+WXLrh
z0JZ0eu7tvf3vHo3pP3V6C79qj03SueIChJdsN8Ngd9ni2cE2zPVH304/e9BrN9C1r2IEjxbAjvu
W3ieYEBKEanf/WKrh0cuh+s8hQt3YLZjRjqagemtCB56GgsL2eVAY6Ey0X5tHSrGzy4Zujze8/cU
OaaQ8n4gyaZgMNOl7e5KkcizIdoKgQRQ5FIVYasx8a+CfexKhPWN8lXQOS0IrbTU/Z7ccmVwS3l3
O+Dg7xnkvUMDPMOWKkgyvf2R09FYIf/ArI3oZBmp2uNc0sHHE63JHISoYnvTj7Amp+0PzYLSAtYs
NtufX1h6HChplBG3xc8eixdDF9z8+BCM1mk2XCaeW2Tt45mYnhQVzBVchduI8ke5VwDPmIZc0K2l
K+sFKHX6nF+qOcOzhT7+bbiVkbp7RvlDp/0qNc/6gXcPurjUQuns5MNPlf+qNJH5QDbmfGdNepHb
xj2piu8DnQ04OQreDHIwt5BArd+4vmL+q3Xs/vg8LDcZC8MDMZe+uc4agY1zYIbDx1OtJyK5OCsi
kEZRlhJBpkGYg/6DG3vLXwtrvYmEAlbdH0t0db3xZTU5mi/TygK06sHUwvyzbKD1T0Jrhrr0agoQ
QwVD+Wgb9/piGJE5PZeTt/bXj8VRxMnHbhWJUBtU5xFMHoMvvPbsa9kYZ1qS12boKhiibToOhv1T
pomIUvLn9vDN3jnnwTfYFxmALrA8gGCwNaQ90v5j2AxnqLdA56tSj0Dkq9wgjdstoLEwqzCvDu/M
MeM1KzzWGfZMGAE51q0mTi092miykZn97CsohlXyeEZdR3px66Yq3wvDWaVGKC8fydikSd52lwGE
+Ukuo/YyH74c18acKKOYiE7DXG4q7K2k7FHomw6Dj8S004KlgwjaDmebpODc+eGoGXpyjCM/FH04
XLB8NSlolJ1uguQ66FH/9TmER2HBTpThUtShrrbhoNHSDs6H9qFihmsjPT6qJkCcU5iHqzST01jo
yifORmuvy/YkSt0LIqVXaynfJ8EhCDS7vHQM40k6C/7ERJ6MxmOwCkdi659pcTbTuFlv84iKoEaE
jMb+TVbN2zDqj9qTEEz9HKTNmZErDdR2EbEyRCZp2X1KP0YT9hd9EETCGkHrWshIW/gJEt228f6P
RLfeCIQNkU5BEE5g6Hk46XVosu9BOQ257wpXSwe3vw7H7s3Nb4XWvIIWnYX/jM+xiIoYAyxbXVe4
yiYyomrl2Cjaw0VTocCMIltGw1EWR1C1S9DUfXAQZDQXlH/JF5b9ddwDHXGW4za9cYUUEOs8QkUY
5lbKBs8SiIYvPq/tEKgTaQdjGVijjLbD6/UzSHmb5CBcUkcEWmRhIS/ed068WUyI+lniNmz8Dn1t
7+iF/40rpYlytO+jlw6/RzxGqV76dRLrRM7KS40u9ABJSa9sjFDipOGjWrrvMchJUuux/vnCfspu
vsvHjI10DXrC87r27nBA/zLg9lroysi+GenQoymrdnUlZCWrkSb7msbWBbEgYiwyQBabuyGQnwVG
+MUGn/FB6WhQdlP1KpqUgembvzSZC20k2bF95glg7Ip5l0o5KpZfgjagW1ifl8W6Z9CnPpRPOYd1
lMAO/advTYEbCmYQaDsZUhNprNvx3xj88vq1ZfIYQITyvfQbGnuuYQcdfcmG0oJKD8l2IMf0BvVp
Xhatu5blcgX1uyofZTO99uAMN+qmJ3eJtTah/03TDkvznLfI7tPWm7QZLPGS1yDKTqkIofycy9y8
TRdidRMMFv5fJF7ms3tuEnrHFJE7KM3PzWkrXx18Np6UIyZE+jKOw1VhKqympCjQhVTtQ+M3NuBc
ivNJxtNbyD6nufucs+ZzSsWPHXF6bovL6BqbGZaNGM7RKND4iGkAXhkMA9mbNGa/pYsB1HVn/eVh
aJUjtD8VqUp65YEmV17LxIpKhnUrcpupvRiZkAicakM7HONcHamRYjablDQNNljctdBD00Fc8/4l
VdXt0OaLPB5o4xGyDx8ACYgTF8x98mxlq7myR9CBQ1ECWV3Qlsze1ABzz8cVdYHebMnaTxex2hKl
VWPmTQGxBGUKpIcGfISDETvqJ6sCbPahz5ROZrv+jznlt5Zv9JGOCGHs9xEeRuD7TONv3kV7JhKB
5tRZWzH+GMJUkYIpo8N+rOi9ube1XHQLxKdLpjo7OtTZ+X7/6GyVl52xsOxyPwfEFmCcj1gOEOJH
Z17Ho5t2naMUk4MH18fMrXD+kSID3U8XMuXk3BUwLsX3K1/6ysvoVj/y5rksPX02QuAlbUrjXtQT
M5+uQrjFJaMkaWSoKq/o2ZJ6jBRd8FvcgZamfhwOH9C8cT6V13Lrw/SvNqkMC+hJf07CJcu0uNCB
scfyOe/6l/1De1mz9mEKZqCVpaOt5vMmmy986F39mLPzoWGwup9DpGxz1HBRyYZbdMjcz+9AtHyg
8Ojtsz5IT02dP6l7/ZDy+m74ar1d20O77K/zmai/OA+i6bBl4hoqgsIpiy3Z2YszOlP1MrrKfZbM
SCu3qO7F+JT1RLNd6d7OAY+pzTTfCo9zZQ9wi0xpBY2ZklTpeejIxGRkFaJ6XZXhdn6kWQYOJT/z
2sut8TYe1luZcnEhSINDj9QYXDg/lpuVi/fldIQ6D9XWCnZFDqZhAyEJFX/dEaaB8bSd4afm4WO+
imhF9/ZiQWhJ3pzbf9uWna9mD5AmZkkxCUldmJdqkK+KOt9aubKrnb0t55XZZu9eNkCVpCzRh5ir
P7GLKWEGpPw+WI2ZB1Zk9ppNpyHwpXD7Kx3jvSbg0trSJ5G1qTMkL/slZyGsm6AhjsukGIkm/9I/
TaQ7lZQYR5OUlhaPSCbIH4r0vYi69Gul12LoDlK0VHp9nW1zfc3RWmiNXbxh2BX1bR5JgsQSGkxU
hJojmGAbdBO6D2BmtNx2XAkYrd1GB7QEKwc6sOXPvwObf1j9svyqlU/s4z7TWtWzfq8cVuCaE9ww
CtYDsWf5lEkEi+fvHQeyyt/7RKCRG0NF/CU9C05tYsKKQz0urH6t974io9ugMssC0rHFVr+O2ZWZ
UQ9hi2RkQPoSZmobrDONNEQZyJPWPCb1DLrhcDA2tLWdBmLTIakO95Dea9JJ0XgMsbqEKe20UEJJ
NMmuXAUVIr/hs3SoYuEG9StDPBjAvM+oFJBCJBY1NB2CZmUOTT01l66y8pWZkcjWFPgnwnFe+2Rq
20ePAsQYbTCeZ7PnMAzO9zqFUTFOnQwXY7hbHeBrE0tPUL9dGUmB+qLP/L8nIYIz7FZNPiJKD3BZ
qQx1AKEObBpJL6pfDSmbcm//rUBG5fvyma6jJ82aZ7wJx/Xcdud8OozVXWN0+IISLhyXq/zaMnAL
f9viZHtyv6svJ95am0EFxikJhWIuNP63FyaS8wrISeq+zBSavupBKJaoGDmTDjhsmy0+I7CjKNod
3YdLGrcnVcc9+8q+ykp7sGH+qGF8+k683ZjC9iaCF7aHzrSHrAoPZQ80NjkI7a7YXcpM2iY1iume
dZ+hdIlYNGx7RBKQnEs8HHKk1bttaHSkqC1UJP4pS2KDidrux/8wdV5LjmLBun4iIvDmFiMh5Mt2
1Q3RZRrvPU9/PjQn9t4x1ZqyEkJorczfZVXKz61ZvyS99pKaBTpL7aD+EQemDKi/66Tsark4xap5
FPbDKbNkP+yQkYEo6nirm/QvAhunhWvtGb43S8qOBFA12c2y4k3xMcs0z1KS8yBE5whVmi7Ys3pV
UJVPkXgw2+pAD8VlakS2uIjoovRdcrboYMdG36mHmNlsmte3I9XW8FRU0a16XRXzLbw9lVB9AuYG
9MFJY4cYX/+MxylL39SULKLwTq1xS9viHBuf5PKfk8gZPkPQk+V1+BSb6F7o2lO5az6bIg0Mcwq6
/YCdRhXBdpFrPcep4C4MscDlra3e8Fvu+LQNo5M0cG1r6mVJUFdeV0AG/aBIoAX8a8U+CG+MiTgR
S3ISdJnv2AS/sYa1xxrlP0qzQAX2o1EcU0YofxVwfbjDCrs/xqi8mQhD8m6NAdwMfRVKQGa5mcXe
/10mvBaljXOWuz9MfX7gvX2Q+n/1UW5Fp7H+CdOW88pi3nGsf9N3DTQjcXRXGtBujot4iWrzpKjH
BgVZDrE9nfRQPMvwiBXpsfQabXGS9rUv3rRLAiimCKodTdEFCeSHWG9r6bATD/JPDiWgWTLlDRt2
zVm6LqZ4PhUWJb8TMTOYYvzYfK8qZ1OyrddYmg80e8GUZsdGAbCn2wG4a+3vSuN1bRQvR56RYtoM
I9eWrO62fM+QhDNqZt6sy9UivDEFz9REFPJIhnQktfkuM/fMx2DCXRh0SR8QeDViCiI2XJjP5Qcx
PvR/sHx2HB/LML00CjgNLSh+OMCsS9dQEKZ2uSNRrY1KZiel5ACI5U1Fbcn4ynp0UxiWNHIzGjIq
fXHFEvnZQy0b0gHvapDYeGaLoyBaxwPrK/t5maWeFWt+PcY4NWjLEitgHJobygX5xkiK8P5L6qVC
1Y5SEAv8ocE7vRrCwQjXg/TRvZugx9oHUzJeVN4CyZy5g9bfl1a/InXTKpTISAAQea2OWLkWik5A
uuYrG3+j0FXj2qu+6MRCcpwzptLiwdhcv3mb78MWQfEPa7paII8pr9Gc2oIJM4TCx9ovRebolqvT
L5ZOWj5FKmjuvvONWyuUFxD+zpD2/Ch+rbNsV6Bo1/Bx+0LT7H1AGHLdvdCJz53KeLRDvofD9wbt
nKgTWA30K/Wrg+J8V4j2cuzWb/GrYAZyjLJ7yd8mnHhi5raK6BcSpjrbBCJJLyZPb5VPUa57BiBK
2SSnYlyPjIUWyvSVJNbnhZoylQJqKrdlftHaj3bylaTrDtXMVleG4R8AkEwOzyybLW7mrd6nG4N6
6NTJpYwPs38hKp0zXlXyEiqr2TiRc1OjM6ue+uKJqIZ7E7dXYHlsGhCasRPr07HRbA0Zd1cpJ6M5
pIlxR/LylJ9gmsc/kh4+d9ZlEYQXPTNeF8O1psFP69mX+FfIi0/miVls7DgmWCCI1Gp90yj97m+9
zIRE1HtkyHumHu9kcCQRt+k8EzA4fs0ok6VTK2MCDEXutQMppTcuG1eYcCyWhlsiNOqcaQ8lqcjq
SWnGpzosXsRyfqUhSTRjJxjoZRRpl2DLmHnnec0vI0x9HVSv0h2UGIx8Q15tR5GTPmujdcQYQES9
W+E4wBPQNm+kZ2oTsRN4ZyMnj6RL5GVTdhm1fSg8xS6L+NQepfGf1pne7Ce2Mkc2CVS+yUFolfrW
vcL7xxMrd4uxLLOLYCxt3ZRPynH47Of+PJ2t96QR9oz78uvn4Z5yQevO0nDhm6unyphy2VuT3agO
uwGnT0yAxIqBDs1Uipw9K+Vz6h66oguezOQm51JBLcLlXTeUIhSyrtUSFnIS1JZJjcaIUVXGrdol
2m7MMyeiIDLnlawby/xDjthyGnRWNFkPkTscthx/p6/xr0q403rsM2K0Y6IW+rJK6Q4NwxLENz3c
qW0gA9xojN3WStIWKMuWHCdk/D2LrwX2Pa3/FdOvun5fkxdl+arMNxGpThl9xCbb/Aybg+7TInvH
sBn0CuXdk7Zc1EFoGLM9tMZ8FosJlG8GeG0RI0FebuJn5bRi30ySwyCTgSC5BvFmqbTgFNkXBmFP
5VZcxxKYeTr1e0szwHWTERF3E5hAXCwnlZ4EnTAESnrP8KAWcXUs2z4woRh7aX2mlt9Rgu7jcbH8
SQSwNUrW9s0ppm032HChHoXKVarKH8XpeV6tZ7FR7RELw2jlrAnSuccdKcz1iTvZi+jBk7o9ZdJy
M/qpdBUFvH1VjA9JnXksNY8Y7N0mAvIqnAZl7hgqIt6U2GkcMY1quZEse6JAO5ggbAorDLn5LpGV
whthyIyI/af8biKsSZQIvHOXuUF3Dt9QiuNekgJhOdCSozsIMa6TfZfSdqnRTCm5+T4G5ltWblKA
pLXIQZdZrZ9HDXKnTlrJI9lo3UnLOTYvqU4gxaS21InD/78Rty/DeqlZH4NmOCxhwrxwU3PX7lJi
myfT9xSFKzICyRqCBbJ0yWaHBaw+xiJahrqPbJlrRarkT6TbXkIvqVVGEEqzETw+EwzAo97CsUn9
YBCCnKF9kpiuGta3qtIvpdHfVLk8S2p47gfmk1jNLg9DTOX5deiRm4tC3AWPG8NISd1JAwGJ1toF
zdqT1Iov8ozQKDXp6pFhF5PfARUECVp3LyHPxFA7p8ax009dgsoYdDf/sMz3sulhX0EH/SQybTFU
bDtXwj4o8rZ0pT7jtdBsccUFgxF3vRj8dpwbT2G0yrbKoW02kiTFa2K0qWSP+lqRAcI+PpfKrgL6
gFvZTN8IRx2JuSDqeCUm9DsvforQ+FKHlwEhCpnJP1bT/IpAQEb9Fhcz2SkJGfgsaxKRZ/m+j8M/
gjkfprZ9k6TSDqX03GnmqeYilehaFVSrI76t4V/MTjyb2IfLfifeZKH2ktQ1HHTdeuolhubamYDH
ioYNbO+ZwRseVc8wg+40wisTRL9jsflDM8T8JiBH3fqbhd2/mLzw1PyNFfwS5agfqkheYIN6Ac9p
c8x646+YCvcoTiaaBd2dJFB/bX1WyvGIzYpLRU4cVfmOWtjpIRJHgJLiDb2SlDGCMWL2bZLf2gYM
V9Ic+BBrSvGn1IivNtMVA+ho6yM7M1K4CWt5wVpKHZGEV71FYE/eyB+m6wju2OO9Lw3aB4WpOmEp
2koy5selgY6TG/JzhihxM4tZhVM87eKkTI9CzM2QhMlRSkFPiR2Q+mX4Pz+T5pFFra5qt0vzpwX3
9Y4d3Sv8VSSJiNKWsa5/ZQZiMFAboGixVEonDcfZ9tVglm0gsBajoQpFFZppABuWY+15mXt/kaiG
dC3KvKq7hQMezTlvfBHSlASoxUssIfb1BQdh21cByeuVk3QLLNT2ZSKG51JjTVl70HNTMxHv40OP
aO0rQaoCeVDO6Zy66DJ6r8oLKD5t+7v/PjWyuScmkGmOKCj0sQ5SPWKuacX1+7j3x42GW8mekGK7
ybKWweMmz80yIP6JbRtRMKVrgwl0u8kstwl78/C/v2qNo1PPieiX2988vr9GrDoj0q3H3Sylovmm
JuAa4u7zYrJAcLdtKB+Sw+NOHz8gYpzlSqUI+J+j6NbWkfJF9KMK0KO3BguFsFYE6zpkGCDYcLuE
e9yOK6z73DfosDQOI8PAhny7Z0H1VbPyJKkoA2W7MZGuBgxK0lDsIjHcfkuv+tTV+0yk7Lk0ojEf
Hr/U6ZSn86D/93ePh42Kn17CavX4+ePu6sTgESX4xMf3DKKm8Olx8UmGUqKXnlgntC5GM8Jjzyns
aNa+icUM3935OmaqT6sB5qXGicdbmN6WajMGK/t1/NepxhFzc558oK99zYTpVaS5H8g7os8mY+km
iOab4A3h9ParJdcR87OZQejkf1Y4eSNrr62GysjUkfqdhjlg/odl99Xq9sSvrKpyLsLxjqgKioCk
XAJ5O80heCNGh0ExSkM/ntOhDBblmVQJPULqdLdqbyGjRcamTSxTOPrW9DOxUuNvSJdTLSXnVfvM
lj0XNCty66gkdOXp2wpCsf7pv/jt+Epc0+s8J3auEwQiPXdz7qaCIyzL5HSx6R4GKJdl6pBYTeJ3
mUH0QGpRXGcvizWe6rJ5m3sVWgs1EOVgo/vFpPhRdomif10pHct63ekxIUJDFiz8f+0RZSzfekLa
YvyT9fU134K50tsDPdMws/bZ08gJk6LaE/R7ZZYXBm1hv/1X0eCin913Gs5/mWUEF6+lN77W4Bsp
jlgJcZpfVt5ZSybcUwMPUEYyENVcqENXJXuhdswFH3G6T8rsmFbdsULPYhKsmoBOxH6L08Hgn5kh
2C5VcLWfact4CbVd8jOdkJ69Eu2Dg15+6hrhplXMIt3jbVrsuKjvcQGbuwDphf2zYFlAejXXWrVP
WzTRLdl0YbhbEWN1+oxD3qmSk4ZiKRZOlcEAcHqKvP2K4Y3bKN4Pf4zXKfyUxTcxTp2MNR2iEZCb
95PDOodcaI2dQTqpAGW5o8d2lY3OoH2tdXEKS2B4yaBVDk9hc+i69JwNThwDuhL3Y/X5U0WRajYH
PSd9WRtO6Ly8dEmDQsHMg/Qv3w08r1wS9mFEj29dQQ6qW1QrjqAyL617yhfNkzMSUkLmhTKHhSyF
nNFxs6N1WCn6+bNVFnelU89BuDpcFIrJa3OC4evq+5pJew4r6SwK7AihCqytZSsdT5B7b6xriGee
ocQryvtWGRzyUkhelHa0Piwlrm0gfpPTL8T4Y9E7RXcV1W5f03UlHXAoiq7hMCSMvpSia536ufWu
6K6q4AXZFYDWKzO6oP7RvjV2O7wucMaCPAaK9Q6HMeQs2+ourQGy8ErTTalQCYuV2w2+4qR+kWYq
kOUqS2+eOV/KAn8Fdd2dUsZ6zUfrkEXCQb4qy3Jcs/7UuUkKkKBT/2Kprt/aKr/gWoBZe431wlnp
bwYFjKz86Ob3ycAZ+FdOT8ufrj0YRX8yJVfNHfwOQRihgSj8RGvRb/AmFxc/AQ1ySRzzrepSpPgn
xJs6vxuj6TYnCamlgBDhKPaxN6SmrXeTraX4TuV/5Vx91bw65XLVdK4sFlmzMp3sNHDWlbveqt5Y
QgOwwZYXK//FAh2Wdg3HrzEOZygQ+wQWkgFJuQLAEeDEvoVJO9NpHNCEd6ltg1BlyXoaIunIuujo
P20TOyXEqxjyNoZNqW2DurAfuue29qZOZauDA5jjb1NodnLKCyVrxKhAfCyoWhAlMGpKFFihspLu
7FM9dDmKqOxejuW1M1t7ieCYgBoipuUmV0E5CCHgYYzhFdPr9DKSGkHYzx73mM2yt2Ajbt4tPBBT
egyFCbMYeTGeKSBimVPSkZq12tWxvDcSVErSpO+YdaF2i1tLX9agV4d4CIlMY7eYpNfFiq+T8LTq
QSZJbw3EcWfesZzeTe3WFbldoauZO8fQrgyD2kVFuEtQr9jV8hHHJzkUvYXcJ0XHePAi50chbw6C
Pr5UJYoNtDyqkp3lhD1wJqzuBS2pD7yJYQKHrWb4pp4cSJJKi7scVi+FMr+s78Imy+CJW74ZVec4
1m8lzL2pCJ6gNiehKjF5h/ldiCPoScyCIjT1ZOdcYPlzUtSnkkb/HBf3KjqQ7n8UBPFSTHjCr8kS
3UQczIjdVUOy9QVbc5CViKWjU5N/L4WG05zLIpkpm7VnSy5emNnVC1TQobTPMtjbN2Eqg7EZv0zA
3cjGaLgXhvSICDiQ8j8AEZvHuwqEqKZMNtwWwKvoJ2/cvsZLdk5IDGjE/Kqa5qGRiB3f/h/Ph3r4
Z1kuJohzjOFHRKpdUWkkL7ANMWpj4j5GqHCRKtVC5Utt/L7ATUaRJ5NqY+E8wXIja4dZk/ymYI9G
tsdKm0gIuy2st+GylxCWLQDVUb/Yc3/40jVywaXPoQMjonHKkXQAApKtdInnAWsBT259G4tTM48A
SeqRuJBIByiBcF60Q9YaPjS7T17TATJXcnMa72i09hT3ZoTNEhXbKS2uTKsTAbZr5ZxRMLEiLuaR
Yt5Xwn2unUwT7y+IWnPdhoNO7W8/jMAfgm3JFEB4DxSX/dITUFZnp64Mz2oQ1x/kH4JlpLYpveAI
WUFWR/Ovypo4WO/WnPqCSpoSCX/It+FyTJPF81XU3VWDoSo+esLMNg0VJrolPiuY/jLJYwimN6rf
i4wy4zs0nlX12LFuMEyEe1gEDW2W7sgyZITxXDaHcEQhp0RXJhuNYusnCgFfSA+t3wyPszwyNWKp
2HjvyqHPSrfpLqE5O4t8Xerl0Cx+rXxLjYkpCVWCI6JpKDbdBN0+Hnbb6EpvxtonsC+E5r4hQKDE
1dd5tL/U5X8jweJn+5EsIN2I7hKErcHJ0Xj904CuSriWiKIkEl0ahGYUYaOtRhMeDNDfBWsf2x3I
tFujKkr9+Q+7d/SXaX9t2jnijJ6cdVWKBR/pRtMop2mmZhtk1Eu9sxQxqppjSl6KUJ9FbOJT+B5n
STD8S+fnavOZeEolvlryG6YyicQDVVbxHbvzt8Gf9+WHzrenIzIHYbnNss7JZa4GipVr22v+yj46
E8CKqpPVlfgmW7LOas3I8u4J1Cthny1XhoCSDDqo7iahyuVTD1jNmjdIH7Pyoyk9bi3NmSBxh+pn
kT5a+S0c/kogIJl1Wb87HUGRFKwZI6GmZ5lc6aZa7BLJRIyy13Qq6UNkCa4uDaljrc2lEicpwnSy
v/TJ215/ufqeta+mu4nqcZ1aT9NfJ5EHPKz501wzBE39yqWTbCUnpZ0xZtgqf2Q2sjMsYC5kh32Y
hE4utLPJV85LPH4kXxnmGkw3hKZ2+1S5jMXiVhrtRO0Sb5ewBGeOKcNtxhO7D4Ud7PTkQBHJ4GUU
p5UiAUqGnojO2kyoxhW824NDQoLCfmOhDjIMp5pUx4SFgZVp7bynLrBQX88pa/JvXZLDY5muKK2g
HcSTINM3CvKdpO6pp2oVBDIlycAFTLfYtDKCpczwGEUKY71i20JZNGmtq5FzICma3Uf5sSO8pjtO
NUEGMZ2lJ+E7RoRsEfrblcx4LGeHIhFVLx7tBtl0phn4A3PO6AsjUYHmIlTgu0z/THviMIqUN9pv
iZF2+/0YPaa8epaFZCBUkYUTHDETd1ybBPYZh4R/OW++DhZb8LWeK65Cc9oEIfdk8m9LrCFXB/Fq
UZBvgu52Hr0eDCPHCSGbL1XBm4Skibx+rSPLFzB9wFYmdtv3O9PclaT1yHqQKrEvK9Z+NU4pGtC+
v04Jg9IV/AMDtVHoih2hs5Evku6ogg6a6V1OXnRvCo8WZPpLakw4631ppQCNWzQpXgYeKww+bcE4
iFA9ngp3CN0QN+a+rl4NUhQWakXVeEGrF+FtS9uIlB1UkpSMjIgLCcqUa0eQv7P8Dz38riNkshMx
iifXCscF6vhD3n+IUw9LgBaF4IC+CFBn2DOm/Va7FTKejhzb1XwyZ0JxO+ZUmMTwzXsjHg4iinJB
RDvY7ltIt6bey10aJOpuwWBRmtcuMwPeXaYnxN+RhF+G7S5lUZq+deKhiM0YS4y/hqdaR4XwIkW+
gMgpsNosi+rQory+JMhK6in1xflq4dgg68GPBwgVn4qCRbdmCS6jatdWL8NGVsevg/SqSZ2bzwHg
xV4q2kOF32BB8s5BqyhGoakND4+qTZAhEPEB8M3Jhn9hFh2n0teRBwwhhk2nUOv7jCgAQZEQfQ/9
bzOmNucVVX7STL7CmEnU6KF0wFqzqqsfF9Omw0Vc4a0U1tuGs+0BC3aDVf7V0YEOM1HYCuVbFoTh
wBUzX12txYQYOWr1NhPIbF6X9quV3lrMMHZlIspH5IgKjYfIGgJZYTsY/aviC+sucfoVKQd0PFn9
3hK1YyF/tTh3NTB7Lcg2FlB7sI45qFxEaiAFqJQ4Ip15gyngA7U/MyrtWiQBQyaVIyHPl2zoQ9jd
EuFPJkpeAUM1bgKn3QKErNez3dWVL6k3A8PAwLojJwOWbXZicRfP4y7D49Ib+xEzJJLhdFB3su7W
kxPhmoNClMzGidDlpeO9F2yuiuY44Rv80LlJvQZOOOFtEa6USvnN6NrLQBbKOO5kpAamcSHoVC1+
EAxn/TVJ5suc3FaC6LiqFHKV8oRIm1MvP6+kFGmg5LWN4WHIIHSiD3nYQZ8RfitYv5heDZwjX1ZR
gjl6K9KxqnL1EBWriLg1c2Q80SFrqJa8hR7kXm4kgWm5g8r4N5gyWaovaepOc+638RtsnU22gKsQ
5Jk07zmaNLmOA5wu7cqRP3XZH5OYDjG+Qo5sfxD3H6OwT7Y8ODJLVppM5BA0+wgh4k7ckwkUMhwR
wY+tkx205G4DZ1zX5TFKZHvARLB5TrZ3dIQmkXgtp1qodS69OXuIuN9YrMgVIuLAJtswVWbCtj2J
CACJiA238ZAJNg4eiQEZDTVK72FTlPDNsbQoS49W6oQY15w+l9pRngeGNKKAmD2rOhvkioY73pto
qQXzn8gipLEq4VRJsp7C46ywUyXtEReI9aLFbNLID0D9EZTeQUY7xs4KpCyn5E5/Te/d9Burzyrk
TUr7Loyerw4CuXBvItz9AISYzXS010ojTcUAoH9R9eugzB4dWazpl0R4SWVwHo1eUiF4GBFRdyOy
K6qYO85Z15BVTd5MIkZCOC6O9KJbfUKipBS8lTlQ5iwdGkK3h5hU37HAEBDBqMskru3DocLUQDCH
mJERS9CYGykKsfLoEFrVrIOpy5vASNPPIu5oslinBvQM03bz+OxxY46C1/YFCina0SMQkuLL4kSj
Vwpv+HxQ7s1ou5q1Ec/SHIlnMxKY4h7pi/P48vGDkSuEaGSAvCJqj8KU5ZSPRVQdGoyTscgFkDJ0
NiBZXXxNsFLADjQv3SqRzD/00qtQCDNyQLzteaNLrzIvj2NILdknIeVloTX1pS/Sgg63q6cA3Bs6
4igDv97EuGkEW4aJi9SGbCTd7CByDVvKxTrQrKQO5LmtA3G7Gdl+crtmeVoUncysmkCsVp6JLE7q
KoitjMH3j0+lFm3eWOgznoBKIB3mp4kMZ1EuWVpOV6VYP8ZBw8EYif2tInzCWcKG7awEo+kT2LSc
yYgsCXmHekC4weWbYCiYRrW1HW+PG0kQn1HlMFT3f77FGyhyuopnn5dfYkWUXdRPtzZXp5uZGhnL
C1Ds9i1ZJglKrKm2yfGcb5kGZhwNBN4KFTME15Y3yfJAgnHEUkzpGsenY0OONbwMgqj/6tJQesOG
DOsPwPnxqdgWeWAQx8W3kaqVweOzUH+L0qVFYZht08Ie6LPRAyKbckWuOSbYx/dSo8gPYwfBamgx
pTnS2iAXKz5tSKxIRTnyNWkx9iLro1XMRVBNWNsfRylL5WVcdEZWbsecKjXjQGUSQrevlnGW/E6+
lNX74w8a/NHMlmMpD82E0lrXTgbn9fD4YdnoPN24x5wmCSujXEGzcwHZXjYrt8edP276DRZ/fBaJ
BHD3iKicxyHlKc71nk5qTUNnKGWFqpMjfdxE5DNoapz6j0d63Px3BAWBZLYkR6/9FH79dwSPn66P
c7/KMYqbXCn/z1097i9rzZ+hRbEdZjUH/TjW2ozemRxoeGNBboj3vw+OKu3dssDNyY831efU2vEx
qkhcg6k6tdoeaVES+1V2ESe/ibH2fHfTQaJJJjeOihdDbHcNi7+yfhIJxGX2beks4rERDuwRM2N+
0kAX7i0hD/n+G0ly0Rza4qhWZyRJavSmJ24VUsPsqh5dImpoXyH7e0BPSe9MSBrOO2eiecFPPuPL
88TJoe+tIn8hK08isiWAeYAXrxWAb3zufti7OvMcPkmZXTeVgiE56BIk4C/dIXaAQMIJ/r139LcY
H18OncIyDhHq0GstCa4oJxMdPjHYYVY7R5R105lWLdnkjZGHRoJpS4tLRj2oh+RYkkeia04aqkVo
ldtMDvScUEKB2ctPphESRrW0u8H1xTFI8F54S9/LI2AuDRUtAx9rE+DLMmRPH9yJ8aq9LX1t7+j3
6LN7DW99jzDbIeI3ItYDTmhyCmKIFzcWgWPpAmhUbfAN5akvbOGv0RGMZyOzyyY7fl/EnWU54Mop
ckk0j7h7AJP5ZV4VOhzYMNqKwZm+G1yj34Dmk4L5xFMWUEj0a+SfufCGU7QfSOhCvqr/aaDE0P2g
9tmcQjYTO8wFQvln6oJVxZEUWC1GiyfSf8m8TQG3yA0U761Ep+ZPWzo9ryiw5j4lGGB6r6yrQOoi
jg+Zw8YURmft8K7hcNGz8Fwqys4QQ9RORwEM0jxSCwTl4jdEeCV+F+OzJCGADDI8RS55NgadwotB
6o60216MFNQbC2wQpZdVeoW7w7BBzm6WHkms3kKrOTOh21SnlHV8u6L8cDwwrzm3XtTIL0ki0tFX
eHxSq1cDc0qHBCRHwQW9Lgn6nj7KM5ib0OMVTJlXYUw5SsuauGyegYX4lMqivM7LZSUtOcUP7CfV
ZUCgZF0V46Cp3x2JmDEhhtZm6lE1uyBhEoIpe2amiwhusiEfNh76mAkg/7AbJgx06feM/zBhiBzt
SmxdQ7wx8HWMc9RhqIHCK/iPwSBor83PbbD0gjiEMSHNPx5hKbxG2guSnfxdLbK8XKoLvopbl46+
Wf3CcPmVZaG7pSPAR+aaiwMxLUPqcPF5Ky5vOn4XXBC3FMooAJ0IW3buMCWH1BEmj/AHHA5mwQRX
1YLFxlbJZeZOQy9mJgnxvtJ+e7DJ7RggBewRBlX9RtBRpB/1u7Jc8pzFZ3skTh6QS7NcBenEI3DA
1mZKwYuwF9sdR8jRpjmVkU2iA/fErBNgHGowwbJRiAyIOko03u5/H2t3qFYPV0MJvxUTt4Q91IkL
tFbEJu7MLBg0ZrTvSdtIdAZVV0yy6rbskzLaI3Ps5IAfEhepdV4cMwRoRwxRJN8BiHLUD8JNIdtK
h98+jdp3Jn+s8VOd77gTXo425kxBpng8ztjSr/iE98rrQS4RwvoGUQoxQTkYXjmVnk5IB4Me0Byb
56UlNPNimeeZyLj5oopB8g8YDLP445qQkPc05xU2obpo4bldLwuDEwQyHGiTA7J8TKbEII4hSAKd
ebsjTokeROR9a/jtcjmL3RNDRNblotUvqUI0F0BAYHBC4zMMaTec4ni/DCdQgy3fHOyi8+mgpQT6
hQxiNpW9Jey3qrz0NUSIkiOGuHxvxEoyjoxOoYaCrFwYTzZVQXMwfwNClDriY9JaCF/f0ViwE3ZI
+1wjdVXsUow84tawZyzd6FWTvaSfSkRKmlPzPn4YwAtw+8VO/pFEgEn9W/vW/0lgKpo3hvZa7Bba
z3HfjzjcHA4SWoTZKbq0n2jZy32peTHsGS/w3+Ei/hK8AGncxrSTbAhsorZBo1PYiBp6rOQM2yBK
wvDYZeb+kk4/c3bXQCsfG42SvjD2Rsju03SXuqMY+WyHiEOoHVEKl3bzucb29FTXkE82PGCcU0Rz
PNvDIRqefvk/X+FiBpEiqNB6bDts5eqv2tiqanf4wKCwbyo4IWIZIBkb8PDx9x2y5cmD0EIst/wa
X9knomTuj4CTX3Y7rA/defrN0aUhbCZ56oudBGEDm+A7+EkV0TVtw5iRNBefxteEWLLcHo5bXaUx
wY2zbZHxnxYH9F8otEp06OQSwkETfFMuk1DM1SnBFNi6aQn6nS7vy95HK8aVMuikiXlZv6Pllkj5
+CEgKoXPJAwadwTEzG8GgzczHoqkr0O07M2RUB5Pbz9j68VEBkwSIe5o7dyHLqy3ALS4ukyXyEtG
6Ymv8q84oxZAdeKWH+3PGtJngWk7HaELNFDkSfCY2MLHzIllZCu48ZByBmuLw49Yiz1IRaTftPys
p0dTpVLYj6s714HK2j8TRewb2X2UX4fpvkSBCWqTXlUmE5B9seJC8jsqi/SSIlyFScXniwRRITZ1
1+Ic6IjkPIol9nwihdxCINTTQ1wv4bFS95s2zCRYyUX8rVMk6Fz27Ooul0z2G36keLpVZGCoSoGR
SWSxqzOJrmtCNFJQik81ART5vZjvSvueI/gava0qm3xRvUjaueCSEdOjsj0rpMReNbh57SrYuuQj
c7WwlzDUSttvek5qIJwk/XFWD5SyVkns+o6P7YEGl0dcpgNJ1RFi1MxF3RXX7uyPwnFMr2QFURXy
YlCc8GKgFG3Ra/0md76YJh8ZYKn6xJnpURAzdmRwocOUr+6V15yPXsBku+fKwrHPf+1z+7zRANQ0
XHuVw2iAJvNMWpCtvNtzyuvOKQGyCeJghJhymDlbio1wLNSoxRz0hJl54sClcHuqEFqIs7RkV3Be
UefpNyF0OEmp7El1kHfP0XyflxNWJ5eul7qwkxF57yhiGaK2CkfSYyTzzlPmUDKNAS+OIjlcLZyQ
XHAiDd2O04ZbXUkuV8u49tGrVHv+4gDa5cRpsRSfK2scLmP2QgDc/2PpzJZUxYIo+kVGqIjAK+CI
oDihvhiOgCDzoH59r1O349q2ZVmKcE4OO3fu1H7rMJiHRIvRJGEcioofm/Q6Fq8JW5u2U6jPVBPh
cQyJM2pHqSFLrrh+KMoNlUUSu0Qegcr0onXWsb6NzZPDCoG8afxdyLAu0ELvWFSIWbZSacUIDb3M
aEf6wxFV2Zz7tJ0hNMKUKi5twKidl6kxQ2Ng8jet8VHHJQU5VJjSaQssiwx6uEx+6zLbaWcLTks6
cGp5pdZHqq+8phrOP8kMHlwLaZ6hWlyVAW2tNMBTNDYGldlcmZWd29EJO1JD5+uPsC4yPG5yx/nw
SOmRV9cvtPd0MaG10iP49GQI9ZSQjfAVjJr2JumzQBkqS8TMin9DLSpKqjTZAuWfzYpBVKhPU2Yw
AN5Ymah/odkZtZRA0Y4bvxBuYEcTc0OK4WLhX+5yShQz4vwMOD+5zvRrrhs2hT5iscCjURSJc8Re
ZEfGJA8QCLPRmrcKwcf/bU/EErCaqUFdhQXD9vI/+llQqiZYrz7GgWpAOv4OnL5CS8ysR7d9YgCi
dl+AAZBEDZAfcoD0RiBOQ4QKdkmn+5CZ6WbNgBamPPAXqJgOTNKm5AzSYKrJrqMBvy46lMVawBS7
6l1SAG4xE82s/4JXiEKc88/15yVLRruNW6e6N6tmFhyHT+WgEB7CBaFfmH6nj4X/S6QF44ygs+ER
UczgBYOc04rcASVSPT7SXLcvjngjmI9FZYQ5skkGMPGP0SjxKKAMx6XdYbwZwsgHc0nPmR5fuZbZ
y+jXUzIO8psWIU6U0JCDSoQJ5FcVKiZwcptpNbDRU5b7U+79ZvQFcVYI4kZM+2jodfmaBO4QXElU
tEscGF/8ZkFn8Ai5RqgvZc8sY4Ipg+kNUaqXN/n0XcKHSWQdzUdqmXp/+3pCYeDvPm7vlFixJ62R
pKpeRnJNrjxinESYjkmcyAqQauDiYJ651TLgCwQCo9BMpo6RUCR0PoRmmcOeoIoKEDUa9g1u2ZRh
Uix31EhJP0klOijEwD7S6B+A8aCrd/WORDzNbrJTWDTnJR53/Nhw6QemaILrGhwA02FREK0RVH3r
vq04jEGaMUhgVV2jBwvPZ6CASr3eCJmbwl7JmU2ln4+BSZTCjsofXAJ8OF6Cy1Gn9CcT1CDTZYC9
69AsJJyKL/wIlq6ORmj3Ix5p56eY/m4oSblwyD94uB/h8FFaGeZsWr3/iCEFAfb5BI1GRlGaTjFS
ZUQ3MjPpGyIcQUKYG01/iU5pirTnF2G7SRENflQ8dj832Ytc0tj6wagtAhnejlNC382j5702Pw+e
SujmjxesTsaF7ahjQsjPPH6A4EtLE2mbMAesbYpmrTAN/54/36ECzNnCdHi9YOfySqIacTrqRzkh
qN0IN/gxGL/B8XDYgTEwzvPuHn4wakEJHfjPZhGsyj3lPYrAr7eo+7Zvk5yhIMcaGA1pVkgGDKZj
xvSwOgwXywkBTdo80Njwp+RTk4DADTCh1TEPDHFB3p61R0nxfSC5zr5GIeudj95B8Qu22JPhktP2
2KCcUjIgSy8BLYjljuft6zq8szZYlsN7fP0ev8fhXd1iCsnnX/w8vMPlkdZiGBRL+cXEDj2jBEmP
DrEQBwxqwSzLgr4WNDJIjg0Ijz+FiJ+hpLovGd2e3vVNtCeMfk+XT4MliOQSjjmZdmCeQSco70ME
ohSUUlTVg6H+e46GN7gjNtDb7DPvLvvLj+svaNby+FgIP+VRXYAWcmKf7YqurxlQhtdd0dyxjr2Y
GR3Qj3WGPAndASMgEEWR/CW+ISQYvAG/vvfvv/X7IJ/AHkDv6OlikLamKzHEA6gKTPLpM6hMV07K
CYAC6eseegYEj3aPAzlPk2l3NtiqW3mdWc1UnXWc4qo56qqZzqKHKrpz3w+Cg+ihOeFuQOOrFz4a
j+iK5iaxhehhEXacuHfXeI2nrjpOZ63OIhvpWKfwUBki+gdqpvEQihG+ippV4fGra/igYd0orsOj
/wjt7Ko4EtxFgBZxubiibYL3MLHcMWN8EKgmRUIhloylJB0V1w6VMfRYY0U8A0AGPxSrL2JE1OQw
+S8G5dDDr/PKWoK4PZPQQsMISSbRJHUpAfVgDppRb+g2jNSTqZgxG4XupPEPsVLiUaRo84mvLGjS
g+nUkL/0xDXIPK4C7CvMFeYaVSG+Ec4f84vIC68jwobwhFf+Q0MGaFTRNcZfoMfI/sJSqPRVs6OF
xYDFNpFMdaLaykZVqKmOqJugUv/hwiGowRpPcDcYF9F2j0wpt/RJms9wXuB+EBGwdpVWC2b4jnga
eAGQAPxBsB8OwBMAFdSU0ycpLm+TwQykqvw13qyEzfnSPZVcnBrZw7GakLIALOrD3W953gWsYBJS
4OFnDnPo78ZPxaGdoyFnlKN4wfsCYbxbgYekkBxFDv1l7fGJ++bA4fUQKcBT0tcTGFSvfofejXGq
Q1lHIJSjBCIBlfgHXPAYlORVgI2ZgDfAKI1E04weXb5PQYNj/R7K/Tc3eojygs48s1WxIhvEcpYn
jDAFTxcT9mdB9OYqEk5QIMrBdDWBzdG+emS5CWlGI8O5ki7Djr/62DqyvApVMB1f6mGDNPzZgx8j
m4WZGPmLIVYmWw8DipuRuog26RoyaZlAx3DMXeDASiCCrD5ikhDWOUWDbII0HFFKRDsA6pT0A97x
TbhF2rRYrN87Bi2Tqd0aVYCnQATDEI8ptOEYh2h4oyKNxxYdBdoIPYMXOqDEE4Q993aFz8SLfgrx
LMAjL8a985iDYFWHHZ3aPLgd+VJKiHh9XSVo510De0k1ZBLZ6vFDC7vOdGQHw3+eqauP9bPAVazv
TvMUT7viuLD2xTJ3Na9zLZZdcovWLjbZRvbeLllxuyvtcBTOSUvGnym2YT1chTbkSifzfLt7lJxM
0Tv73voPPf2t2yOmTlr31sX0vBW1ILz4tXuk5Or4u3AXNGOQWCI8LIeIa4lQ8c+UhBiM+368d9QH
JnS0eXhfMnTcMH4OP0WShN0JNh+ruRLaVp64jBgxbTRcDWaYf3BmqCNksZATaZ4g0QE95wqMPl8T
g/HyOC0fME0mstFo+Rc5YG0j5mq9RgHagshKBmN+BB3uyXN+5DXcx1fxT2V6AXwzJn6QHDUj6A20
bMfZiCe5fRBk0ZCYGGPRCE44AvhNvNW/J/ktIRSPCZk0iEaCCWAy1k/ohddiRFfb4U/g2grrj/sG
Pck8FvUAU0mnVEwE/9aLK3cALCxhMJbOqPIwsJwCcQKv6uqNBRaYPb6V0/UjSsfycMauud3zflei
nL9dkz/O4qW2ugK55Q0xZupqcBTMgl1lYa8xcbKvn+/nO9kEoRouCZVsDjxJTWGlj4Dj+MkIKhdM
PIlQYaxq8yCx8mKKE0qJiWOjHYw04PoLJBxUtFqgccbPqKBTeoMVKXT1ll3CbcdVN5od7HsKLSPA
3gutMfNbeWT2jkhVTcoAYi0XRsPuUtBWIJThCNU7m509zmEOj5wNtrVwWwMK4MxEwyz4p3AuT1PE
4PTOtQXg+QvY+o/Bjpl5aPQ6kA7bS7NVmWeer4ttsWrXtUvXyRw4S/a+j2wZzfNJOM93uDve9cxJ
moU2g44c1lN/qxGYtzRuiiZqAhdAMhFNELuTgQnivCYz4FkPQS1RA0iX2tnL1RknIhU85RfREqhw
T+dUfQF5U12B1EBlg9HE7PPvtP2QWJvU4lCEpaWK/a99bc439epXB8Fmk5k/H4BuchPQ1NcUv88n
02xOywF8on0ajznjfAz9opgVEOS3qeADFuqm5+qDDaEHIqVCScpoVwy+AA6E34lXQtyMXINzDfUI
VRFWLGbljGiXKSF0gEzkG1E3mJlj3LCiCXtEh4vkSE58rZVRigMOl6QqQYUAMKpDYvUEEioWs5Sc
szOlAxMXy4AFPGaKoY3snsSvZuA6RK/cSPgClHWTGdfZt9OBKNAQ9RDisefYQNyzFNlb1A6IGQgH
2ezs5m6G86SVwsAK8Tiz0ETYsYcgohBIFV5lZVfimN2/8Gb38cgByIBJA8hBuf+xP/DTfxWj3Mb2
2AjRTWvRSFttcDlAZjvU8Mc422mzhdjIDTGZVjXPz9KpZtnqMyvX8kKzPpvzHr9mhvPXElRGupI3
RK54r3zeLNVLaDF4fYZQ+j5bnefxKuWvuyMaoA04POdcR4JFmQI+j4SmCiDkd6AXEeNFTIQSCB0w
j2Bb+K9TvJSsdpcti2W7S5bRKd4wnsL23fQSrtGhL5hkCSuLH8pL8hb+FCwfKZuqr58LvXd4X2hD
oL5B5J6REn2Zv2u2yNlCYGd6gKwPGfwD9YcCB2A9o0hw87zFU7rxP5n6AdWTN1LqZJHW2X1tE3Ry
nrmQyyFbPrdmN4FDZiK6DF5GyAKcSl5gfrQJhKPUiVfdfbUlnXiRtiyye1nqCWkwP5AvIDAagmiL
Z5gUGRVIfsHXh2UAg1AUE6kwxkeE2acDKtcfsl7698mjDJKOH98kpEBj5j9DsA81mPZcZ50nwduz
bedAFWQB2d6tcG/irIUn3Ap2svF+ljin0Ykkj3wRRHnIvDZ2iNn5mQi89oHi+uDgI/maLCug6Uin
i9ruPkjoRLqvioy///hyRaiQL0VoQmSFRzIJiIlAwgceOLXDueRxxZzcSbb+OnSI5hqkNTUdfT5o
/MRU2ua9l25cHM4lulazZIs00aJ1OCPRW3/jzDgRDVQNQ2EsK6RjtAj1z6za5o765JQgCj14RqUe
HM/UubYfprb9jAzxkdDgiQ4m497u43vuNNvhHjB8mSwlZrJ+ph/vvSu8wuuv/tydJzKpwUpehztt
XVwZ14HDtUL7bFLvMeEwePxja15FJgqazCxV8FYGA/+dT3AhEms80Y8U4Z/95J7sIX1gpnFPb/gk
f9Eb8AbOTSER1DMyAwLtf6AA+3ZwRCxI6JJ4LxY7FmcaWczHmXeWqoveaqgrm+IQfdHL1WEnQUIJ
OI+MGsSEHQe2uhucIhCQzIie/p4uZgpuSE02h2hfUFK8+RfVZfZ7iDyKTgrLffsc++tglWyh5Tqf
BSfzu9cO1cyfij3bzBiEd6/uYjniYfDydJ//APffU2X8WcgwYHFub1ExYaUt8/33KyqKL0hzh7Mt
L99Petmo/BFCU4Qc2v4+u/VgcjJRt4Kbaha38Fnd2vlgEjrq5O20e8QTgaTyuWxlm9TVUGvYKB42
QejgqmQzRu7TNW/Wu3iJPM64s+53dHYD53IVTmTntyYX4vaCwa/Xx+Dakh9nU98+A5MgUDyvJwn2
DJUuFtkvRPmWmFsst84BFbpDSq1k/1uUBnnllD/xIGiJMGM4kx3CIiIBzDLBDrEMt4qCEwJClNGP
kSE7521hMWl1pS46l8GWULak93hoiLeoRPBC6EGaxL5gVWGkf2SBsnAYgBTMDp1KjrrAE5Hp8adD
Qn5aTIz+sj6oG3WjuN9DphovAlguryQeVIo54Nrv1aXsdk74xQEXmjaaJ/nx65ngpms9vyk77TJc
BJ7IwiHuj9qVXOr9Ox91ZYaimKZI492amYXERucZPIjN70o1AdYDwRQPPlCRRTDAziZqZXvDJ8Bi
CyFyyqSkcqIPMQd4hFQOtkfjDrLDAxKCETeyXE7Zv2f4LbfEK6yZbxP29ZmDCX0xE+dPuMC/8BFv
1iH9ZZoKHwC6QQjNK3j1+c4ZGxwLj9hnRwYjQETaY6m90cZ5FH0swqWxLcHx2ZOEgGwhi3aNCaNU
vfbR4dN7OvfgUtpVtgajbJxjnN5UJJBwFvc9YMyKhCs+Yot9iIWSnhzzH1IdVHwRy6JzSEcI5p8j
5EnqhvRLElS9jthyLLTcQNfmpwFuLuQTyHmn2RLbuakBmqTrm3SYA8CdYTu93vTtooNBnpGeMLrE
kP8X4yRLIorTvPr03ZGTLBWrWsqL9lS7yJ07r5v66O++p/hWu6/bZ1Nt6kmxxCWyTYpNwK46aVcK
JCBa3HcfmG3xrX1Rm8Ozc69du48Pz175keS8c+0//hJMEk2ixuAGsscfg+wRQPLc4IGp7+8apkB8
EdSQLcQ1JvTqj2v3vP9tOYlVJm4ZicceT37eZ8fPRt2/Dq9DfBs+Xgf10qzUhzjwrxMc1Ae1ygKk
6UvhSvdl4f0pcBIGqKwr3+CeT+U1f75FfK32wZAHJuh0I0o9UAgAeM1uf6z8TJ7nGeqSRT6iSgd6
SfUFw0zFMugYP+pVYjVfP176QKKJ6cceK5IsCPCUe5JVwi8WJY+JvYita7YqWg2VSWBH3egfLsWT
PCYjYp/yJ6xmnmG5/oMXBS5L0YEVzFuzVnlHch3+QGQ8ZKbsIKi66D5B/SM3JWW/8hEp3RYFLCRQ
nBHTZFRaQBozocsAhSAiY8U4w31mSYC2QUHlBLFCn/y/vNWIeKLXbyhAXH/RMENMIcGAfQ03X6Ty
dZiEDeAEJh6peUwxAdGhN6H9dfJzRQpd6D5lRkKZ0CSOpROWRBq2DJk2lsdH3YYLSrQ/+wleUM1g
Brry+e53Qn+ybhJ9kCbwRCBLQmiEX4ii69xk9utnaBK0AzICI35cxMdm9VixpQmHwrBv7e94aWPK
mEboo7TBkBa01BBUNsJC3PMM2QHfSSJ0J6B/VmeGxotZo5wCThYiB+CR1EBoJkBfCiP3RhHGld14
/2Ksq+QONgJ49PFEBHMsn1MVm91NMqVOsEAvy+KiA6bHnuKoM8URKfR7F8CXEWAVq8TqYS6SZcaC
y/C8MhgBi++qWOhYTmlpG71HiVlP3u7bre3Ipf5POPQ+obYMrhAsBSwYAhFgoVZ4my3Nlvc/QGC4
Ff6gPHZn+YGGjv5GDzESNNnZfAXQyhGpEJjvEG4NGFJONs23wpSXB80ebshvuKDtAaXUuebSqjsL
rPoeHeoV3ZKfE5NeNz4Fls3QGkzR5JVyvfcoNwmjZPTPo3kMvcRtdqgDlRvu2kCnuXanepnLZDzr
jTafLh6kY3Vcz2Tjkq+CaXNJnHqRzn5PlZKTxtIzooaqP1OUDPzNG10NumCeqNKhsc81LJ7FUzvl
B58GEKYFEGvB0EHpGp12QDhiadJRPj9mrhnuKKVr+ecCerPMPmsWGk5piN8Ekl2nuw+ZD8n7NJxT
Xxul8/e0dUo3n4vqfedKEYI6AzeN4nAoUn4y1PduDXBLlRVUH+8KaEAnH+PD2a8JEGU2yQAfSgA8
Uakhj8Lfsn3xvd0/V6yiEUWxTpgSmpswLugOjAAfYG+AqoEFtAOz8HgtrpoCGpgHSi5gAlTbgFVI
1alWAU8pCRVGgZz36cTK/vphSR4iwUrjFPQyo7wpWFt88l27EJmA38JOZF8lL4P9d5agzFPWFIeJ
fekR12BlKpOQgxiDwxcMtRLcbUQa2qOVlWksMrokkO1nedciW42DMckrUkdBAFcIrzTqoV06KWLT
p02DxhVkISHJ4fYgTJViY4H9A8XxPJgcdqai+PAA4eC6YAdA2QSClwlEqX8HhRAw9bW/Ot8HR84L
UxkoVoqzQ8WFjLdniLyT08pICUAGYsS/6hl2lRvPvK4kqD2nf395/bu46MfPuj4Ceey/9+8dk9E7
/Vwwv0CUQ3qn/pYZxDDRrJ7DhNGreicuxnISerw2yTK4yYv+6Hup993n8Bnf1f1nm92b7WdRX+i1
gWcE05zIlNv5SXpwSVZoGW3rdb3uIOsFlITigCDG1Gt1354KamxLkccqcMBivWJwDDFtSTAY3PNL
uae0A+dco/EdNBm8mEwkFQkfP4LUou5DBYiG/0P1l3y2e37bw7j9hQt0TVIhpU+MnE99Uk1KQyN1
fKYuY65VgywVKXrCCJD9CwfdXgghRFdZxyTt6S2iaXYkQmlPnz+H+Nu2J0S+4lt1r1YZpeG+PiTR
FH9XiFiWBIhsh/IT0TjZHxkwKVC8Rcj1wG85L4MnB9d/Iu3df8Jj48V8qPr87lPns/1skyMHO7hw
R1slwU4sfubz1QcAUm872LfEOET2fADnhMzzLKIexmSRjLWUGQrjt+1fAsAmoIsSUTQzC02+DidW
IURHa+eHfjUhMyQMPRsYct9s42lABzU8LFJYzqZqQrFjpE8HJAdxBUSIIcP9RjRtRtK8V07h4OUJ
3FDIozrptf/TaQkSCUiPGVPscoomh2jNL5s/oF6w4yg/4DYwsEBW8EW/JNskbvpQMYanLh4sNlCK
B+lHS7hngvbTTrlRT0EoygIFLjQ2qpt6AjUA9S+fkAa1pXKL1rmTrb4XvhHfpbtHBWSv3frPD6en
r3dunGKuK8ulo5EfClShjwfrixvy24Pz6CXgfzhl9M2j9wVDGHbDGA5djymmCETS+NA3hxQQOMuh
zhLkqnIx+fqIOQ1YOWj2ASzCY2Qg0YFMjk+AtUfaTwYNvEE7PGNugSF4Ld2DYAT5hVUsHZoQcXTB
+0RGn4yQ+W3QDUvFzBWTegVHVUmG5tOyhEE0ww4V4JHKDHNOTmDW+8hhkMuN95AOovTZF9+QD+Qb
ts/w0rtRBSGtJ7/nNEX784mEdcFp5DJYnEpZYfYksiqiQNPFJJEQw+QMyCxHtMvwmNfxpM88UZcO
uX288J10D011gCzZ/rVVbnxcvH2RrObOdw+csEJGeJGvBa5UO4M9IIjNblT4Xn3x5csLMoqr0qkd
lLCXwm/LVrEB53J/XnVVfBHFYV9JURq6w9H3q0Qh7kUESIldZjCuCfxNMgNmDUSeMTgL0ByZCVOO
EEKZYO0QXMJSa196NcU9w6eJ/IgTCQoFVI4R/0t0QG4LEFx2BoF1K8ovZC7q0Qd8kalEwHLqPspT
f0corF7g/OUEYyBBXFYA8DvIz52dWG2TVbru7ln0WBduySq5s+LVZ7Xw1zn2EJCr3g+e/edrqy21
jb+nrAZIEB8ACFqcAiaV4heWnLSTwkqHjAaxYDOgwoeY1mwA/kRaSniMg0rJ6CYBA7WZWEDFlJHe
KbqAhphTBVLP1JBgPEhHr8rknQJ0pRgZmY7QXvoiCgsn5so8qq7+xm5XpowuOsQ8ak+oqjSIl8x/
oKFo6UPXSoGKzLc8QahRQYGCwHqgy8d3l5E9qGbTAk1/sHgbHqAZWWb0kpohfB9G/OCeKTzgxV+i
OU6l9iMSQrNoIeJAcDEZ7Uz3mra1Avtlt1a0pIupos7vdb1kpx2/jOAyXuChAN2+Xl/lY0qUzjfh
5Pi6fG8oV+CHQ5TuIMSI3jz6F5l/URAugxHfWxqLvCEGc63RGk1oqYfXyBOaxfqZMLsVtFNuvzvl
zc9S3WkVcYMgadfA5L4pUWWHr45rWDBmfDLwiZBRFDDEO1L09eppzYRKDq6kGAFeCw7qaWDAfNMX
Ymd65/6jtwFKT2p+WFHI5Oi9o3RMvb7TsZis9dUt1a5ufTee9efxtv/019gC3MLgGWwxBQwKA84F
7cGNkRJcOpuGpIJRLYzCoQ+PuA02zBheeDRkkMm4Q+pWTEtqH1+d5jqgG6An0VscUHIz0cLjW73g
DtBoxyTIaCwGc6AYMRC3FqSejc6nqAbAn0plnqogRgxbHOs/qrUH30FAe8TQnwU5nvsWCTG5sXxN
3dzF+b1uJVmtQllO8qDIkkUrf+F395Ft8hN4JIyfR+r+kWDJZUlYyV3JYIMDSSSU2M613nWuHU+k
uB+R9LLjSInhJZEPK1ftmgIlvzb5g1QgH5JBGvmuJpRmiQh8HOz5L0d47/y57xJ3gum9NoSrHky8
Y7Dhl+Gp571puyjtFOhKu1JUtNI5eKv53fGFSB2yMZ1hu/LU8dCIQp+y2TSb0vUpexLPNLPQStc1
PgWK1VbcD0DHfcYeEZu42RKNeNB0lLQJjOMx9clT5Ja7HhxN6Zqh+AtvJlkmGwTGSwqwOvg7eBma
IF/4OdR1QAK+j/wEEEDa0ooDcgdAlmQE1Dzf8wr8gAIQMC4c1FHJJ8djyZQsEX5r5PnpPBuXk8g6
7wWiL7Kgr50TllMvnchT2ep4X5u/RU8CRuApn7drEDwHiQNhpS/J9u34a5bfPFzXwNd74Ed6wjbp
nnJ5+8wW4cV3kMLBiQJYo1XjpPzzLebrmPmaf468qGY987foX9QnM7VB6173kp6bS3dPXYsPY+72
DMLmAoe8fq+/e6iRq9+C5WQ1QCfRVGOwFFQX/otcrmvkZpu3m59YPC7L4lptsiU0UkedB6uaw6gW
woBKt5yDyxa/g8axDie+g9sEMf0J3/d9glZHuCftprr5ngIECD1aEGy19yW9aDflhmfHU74AVv3p
0ECbR9RJSDW36IGMlClMhA0ITLEB99nJU4Rx1iGvCa1mdp4jILqoFr9xsHptI+d9iWf+D7wUqUiw
XO7ihWpnh8GJZl6Cmv4JIgPxjf88PxoizQ9ygAamPhe5NVw5vZCAOcw3VX+6zl6oA7CHjS4tL3Q7
+MLcS3ftjhHFjrWKHl0rwvejzL4j/zjiJHgXRqT510+mEyboQ/pkcGEggh89OXAA5x1+W0xroJRP
gn4qDr9l6/LbTok8j67u/D3d2afmRjsGnA22POHWABXDnkk4xD0G4WznTw2jCCsEmJraCxETCyTY
SjeQ4bUA354fFsJ5zpU2GVC3apbKlOU5aVb9UTthxPW0B95W73r8nwXM4/epB4wcbyI3ZLtE7NE/
RhvI+hWxbYs90vNy9mxuh+5vykTmHdVi9pWA6sQzFMUmIK4s8dpu2X78M1MXJeIJMykslv40dxH4
Z8AYrViWvECKe0INmC1THPO5ZFIwnSpc9pwNVE+IdMQr2Vy0noJdqyvNOSM8xLT7KbO3KbUq62qa
eR1DWZPuFFbi0SO+zrzhTCIr+8uB+sfEA02C/DbTHCDvHWAsBYxrJB4Q0ZAjFR7iKza4KFVzKg4O
EuLX9NFcfRcN3TklH7d3lbxw9BoDQtICQI08Asbgm+dwEIC9Tbhygjsh/gDuA7rkLyyLP+csnihL
jF/j0BVVpNcSCje/y21gNite0lNCfeSvgmxLXs/6TUvqTRQxlqXN+cO8dB8FlSLxjzoSZ5HKElcJ
ba6xeA7e9ljk/TK1QCBGfp9xvoXBE4WQhDNY21jSsTCHKecdqgaPio1sgQpglIAmpynGUrJKPq2m
gYHPxUgyypqqNupFLhQLO93xvThOQbegG2cnTVuMV28azXsICNcTBYCzx/UuOQICU8oFwrApmN+U
K4pNxwSmc2UqVlzLEX5tTKUYFDuKKJnQ9WwpY7Tv9O6I4glw8nkuyg0Y+Gk4/bF+odFSxaJ/Z+xb
wsgpY15PcVSsnmgq7psVvW88Jy2aTe3W7hcMpHaDQ+2KYmyp/0xpLAo0fXLJ87zgEcVYnEazkMYI
oa26I5kjaCix/vtsih0Ewem62RJF5usM0xharfObDS/kzhtmhTFgb0jZgw+ccVSt8+FoGS3AP0jO
U4n3gpbNZ35HTALEjBez4bzAPLWjeIYy1eLsirxAuZ3dahE5vXG1YO797Dyht2Uq6AYFx8L4eQt3
wYeIMxqP4zFVmiVTUMW6i6B1Qk7FjeW2cGNssHm1wZtwchnPhFcRp6B2P5t2fd63a+FhkOodMcB9
cp5oh9c9dYJVsBKBjibSBPL1F5kveZh2kw/k6v1nenk75IbzajY0yPT4zl1bXMoW/BwZ74nA/3Kb
bZACC753lPXw/pAqXLEtcLUb7Aprg84evsvAqHFRPhNIuO7raI2+xlo+EFd1n9IBRJZLznllQaBd
Svk1nKbr/oVUPV9zB2V6QVI1RvJtQRFZuA8UjLd4lN4h3Qfb3iHYKsv3HpJZVhtDtztH85DvV+5r
XuqvUeSaaweRM/ef0RrGGBgvvyj3vBkuJ4VORmF6z2nw15EzmPfwJtQ/Vxm+qMYjd5/4YfI2Xs4R
M0dLsFiVAxlTcG8WXKx9cCwpBraX8sKHkGGTUXMTwMdqME9m+Z434JPIXKOf8b4MGa8Uz7SNyAHf
NFfhoYggyQOj/ecwcPNn+iTSRYB17l/qJwodh7PLbHBmRVL2o8OU7/sdgaTM3mtRiXuvhaH/7pE2
3FOaZDYlmCgnQjFJesEFqKf3YaBvSb17HDjcWzZFX8Aow3kFT/fLte4dWgr3uMzerWYR0HHITAKc
zl/my/3nUI46GxYxZzzdv/dkxUO3Fvn978bErGUXBTQdtwpyIEqU2YERgmhB9E/hE08b4VapX1zw
pLjJ7qniq0JTBF+9De1gURz8/XmXHYAa0kKnLQndK1iI88+ynctLZRleGPA2/1st2i3ZNguinjVn
2ym20pi5vKJ45DALbEQxa14sq02EQRR7AkeEYUtwaJJXPvKdZLFflgr2XJpSZtpRXIIxwdDBUlCb
+cdy7l3ZX39tUOE8NUBO+UauYJid+I0dUR4rNpqVu8IMakRDJQanXvus23wNIIbjbS/nZ+eAcM2z
vIwHz86NhcANmVXSf0gJ1QxtgwuXgtpYteX/AeWge/8vQwePAb4UvegCGdEOIF7a4TypWcrxNtn+
8TaUA/HSQZ2jcWNkq9aRFhHOVLhK9AHF8eY7OEkk7WzPDe6qtP85Fr7vA+kiYjkmL5iD0Wf2wYTW
DhJRIxpCpt/RazV4lnzQ+0JkBorNInzKh3g7nL+xBJhKVlgzE+ad2tapPhVLzao2iGx5Ir792iXO
vnQbqmwVFTaiXAx3f1TNqlmO6U1W1VYwWQRloTcuFu8L24KPyS/KjVXLtmSTsU3Ky5cdJQqDv0U6
x5KJ5jmicD5hRxEBkrvwyMmSane7qzaE2+SN2/iY3aE+iKJktard9hQCVdivW85fYylZhHB4pn/X
ls5B/yTykZQ1AYIeniJ+FD4tGeNNMULQdOjz4JI650mwejvyIQc+FRjRhQb8rzhqTg6wDicmXYMs
xnfKmk6+lhbBQdhhbdzdiTRiF+Ebc8rpw+N7J1CMv5LwHx16FdlQG8mDHwQisCcgThSW5CTEL9S3
LW0EFZNAZxuYjYeNXUK/EAEJVlXQj0QqI+IIETfQebARsRcxxljEcsKHv+fSVLJi4gAiAxs7TPSQ
LGubjNOIBPloFI54dieITAxf4F17lAnYHvBWbN5gTvBHCMAA3wmunp9LVg4v4uP4eLt+CJpKRJiQ
/CFEnDxeW/JBBDQj9hcUmB6BBe9DMCLyMFRVLLFuKhikYkDtb5Zi85tls/wLFU2CHAKXlpop5Beb
vUtYI4JFUasVjiR0Q4Kr3/RzjTfBEqY54cl59qGW9LbPK+K3YEl6KZjpMBcf4tmP9d69bYrdS06e
RxBpUntiBfQ8vvIO4p4RjiBFEZZRQIHKl/MNsRRX6VpzBshcN831vKLmtWYatSMugPgPheojl3Mm
eC+w7kUtBsBnFT1AqhSkASB9AJGgIwixGK4pXEmyA5pv/9g+3EMi9vwdoBcFNqqfAGCg/1RCAdeo
BMACeFGL8uGJi/ILFTgIbN2jDHuO1/C8DCE+m2ZWu+pcuveP21/Ge8Xu3jp2/9ZSYdpW+8G4uQzG
LeD9vbqEd/XQpaS4VSB7q4Yjkf/AvxaznER3QtpAs1RrIwYQvf3AN0jB1sFamr9nHTveQxWk9kah
kQrb52vAQaRkSmWKHzWbuqkEQAnBC6f3NeobOkFwMNCIfWs6GKCb3yRbDcA9RLWHsg9ikbWEeAK0
aAXhBEHIz1sKJu2RamnCifO698Dr/fQCh7Pm1fyWrw9fl1PECSF8n4uVLVNk7O/AKtRLlIFjGQm8
HuYQK8aAwn0leGDdj171qcSZ9NZgJwIkJZCRoCWRzk+q3cCmf6yMf4UXPoa6GlxoBvIJMgWNAWBE
P1HYpaj7W/e3tGFsqExRlqPemB+oUwEJUeBDbJ7+KG3XrgQhVQyBoVuJv6I0bHMd/R1E2ZpeOdrs
sFF/dTIIOOx37lkLUHd3Enzo7p1CznfJXXrrzijw0K+mQSdwe6f2r5oLi5bWLIpO1Gup79KUxXfd
UIqS7Q99Hnz0Fe4yS6hLksSgQlL44g4f6T7cR5bo3/06VBbio7zIjl/nA5YCmPN91Lts48/RJ91A
3aGWpojGT4jwNISGD5YxweYP4yl5onz7B498HxGRJnt09TERWmD8Zdf5rX7HDNjR8q/FDad+Jk0/
BLOzLSLd75P0n944YpLIwYUPMZ6UWaj+EHJhSTGjoUM0QRNAt2A8u/6iIFCDsEUXbfnGMyi3cp/v
QQde2wLgtiWm5gyOB2AZIlDM16GlAcO0k3/xd+1K2G6F6Jspy6vIiQEE8Cld4lxCJ5rJ9+qEiHsW
r0RoKwDv8zxfV0TsIscQ4XPXJmQmr1GmnzsOyBGsrdv78iKefBFrtgIJxP4jA8Fhc/PXzUJAT9q4
JAhJMCcqXaKCeOw/IPtkV6g42TXcwV7/eLUNnOVFVv8SH4kWGhwi8gDb37bEj4iAJrjLByLbVjXo
hUIx81/QKR8ATHhIBMmDfM//X1uKGLRBgGLTPXWh6EHxBOj/RRPWhRguUoWUAwEaw3l5Q/nGOFyO
Fozgc6Bcw0UizgKVFFQ4hAvBsC3wDTAQnsuoPlQAjkYpC9TyqxgAl//RdGZNimJBFP5FRCgg6Cs7
iOCu5YvhjjtugP76+ZKOia7pqa5F4XJvLidPngTK/NEh+EVDFd1Xl891UwS9KA0pb7tFQV4ESoU/
B1RByEhIy7OE/8kV8/S5F3XPxTbpiuKSO3hPGjlqlBOuG1AG9EZATwpQxQZ0FGWxZeHw/gSF+abq
A7wAFb8pKwvo7QC1P+DLUzRgOnTDBmFX0furaHMQzVSRebEpmxCNylz2Cyx8G10xg2GUEolaApow
1xiAlfoLIAtVnAtTR5HIRUACOsammfKDfDAIk/tHDJWXvpQW2DaqkUXLBiz/Urxt2UDQSPY1kuf8
uJIM6j3W4jZnrgSJu/1RTSGyJr4WEK9BCFMJAfRNT3ajZ9Ay9w6zbT6+DnMKogS4ewa2UJOgZYuY
kPpfDTeT1RCLs6qkBOc99TXDcN4XCIs8IUQaPjltuM4BXgxI9NK9GIFCbsaowYfXeUb3ht80ffQu
kMRDqO32ihj+qD0cDWt5ddu9FjwUxUNj5PwLnk/Extw7dATwOtrcvnRaSZPPe3PjHEtKVhDIQa8k
1CxGndkLoJMXnpASdwnNCH4aU2WjkFxKyem0vfSzv08itPlvIgm0OjWmwvVaRsqckuu/knO5um3v
Q+GmXv4+QxjV3SXdZu2/NzxPsY44SWhB6h+F8e8f7EFdevmg/o3pAAW6I3BeS7PYe13g7CukfEhC
pWIlOKtAA49EmSN86erTZ1+O2Zt4+Z6c+g+SPs4TBgjlECzUjeLch9SMiJSvYW044WI8CPkoDP9j
R9f1Sn1P8kfq9FlRNHxJlfAx5Xhx6sA6+YQaAbuec0D3EtloE+wN2kBTLBuFQhqYmqyxKXsN8dnq
iRYINSP/coof9De+Ip3Lhg3S9s+mNDxxPo4rsltOdokErpQVyemoJPJybAzyxI/95ijhnenZnWN8
7/Ad6/0OssgxkgMkUkQ0VXNRNqAjRwEIsqbDwnvlkHAe7jRbEB2DC/H9G9vsROoKIxuSwxu8kbhD
RsLemg4itAXThjVXUcEteWVSPn6EF6ROyQvxT8wHdTR1cZgtVw8IRJAWX5L1VRgI6OGcbBIUyOO1
/SEhvH4RhLAOIEKLfMPvc8UUP/mgFMfVccXFXBldycJ5FuDI0+NQysdvAF++UMPjpzGPjbU/JsVc
9dsL6E50lqE4DQl/8t600nbPGGCOOFPnFda7QgNI0ugWFHepkx6G5ryc5mM0ieavlbHPtouamABp
nHyeJJ9on19FB5PtchdyvBAaeKAbEhZ1z188ETYRRo0fepO3Uds29pDrO7zudcgMWoD4S/+yZdOf
5K/GlL8uW+jD/B9WwXdaFWwp3oVf4j2h5p9wUAdSETMosBYMdGBIImAdJHRaYz0lqdurJjC1aFPo
vbsqh+W25lyMzSFgJ/+1hoee0Ye/Et0l3F38KH9IUvxlylfNkSgAWlVAL43MNd/q8EKQgiXr0qcn
IgYo98npD/gl7wsetowOhBSnv8YKbzmWhgYKDV4Vmp4gfILwUhAhMJCi8QPuPGl4Sg7lXwXUIQn8
xbClp6iHkibBO6997uUP/ze+bUmexQMO5NWqkRY/+7AixCIAwDEbcNuZSw6mbKAwkBRz5JYD9gPu
iPinI/4NebbOxcbBAWJIzR4Xiq4Q/qT2n/TnL5GyGarMJpL2AJqFHBgB1Pd4hj9AJkM47xRTsErf
lTpVp8RKfEBjZcQvmCS8+ttffT0Q+f6OhIR8mcvcIiEKEeRDBi6Y4DfJae5vjqV56JMY09ufuqpA
z3KvSLP5acPCd7O5lLFelLuugTBSwQ6SEvNItQPPUVG3YTGcvK/bv3gZUcOZLiNakQJAzSGYI3z8
MtHdzClN5e9yPodF5zNUT4lhunSCvWeEm3xgFok+iDL5+7ijmg7TS0Ong/IuZJXJZYm2u20wxZwh
hcSk9KL+YGghCSKldj7IWDCjvzV/AX0ILIKuh3VHSKYU/Z4KPjEt2XQyGlRXRUkEWhhU/fcsh9n0
c+iqL09+C4on30RdF4KAEsATQ+FreXJ/dO4cIqYHoBTBe6HokANLMjOA2vX6uitoEjBsNFJOT/+E
OucLnolNUtURsVwmBkjHrMo7mi7fosK4aK75MbryW5Bsqd/TrEsh9NRwYMAy1Jq/K9WlP4PPy7t9
XZxGBP8V0S6aKHLpBKKIVyMuQYlkxvUc2+4Zdhya3KReJxtKN2DQjaKmiKyERxH44Qv0/oOzICZD
lico/p2U88BrN9fHBaRISp7gFMTNOZh7a3ZftOBQf3f6riIb+gh/V60kRYGcp1Y2nfxI5h0KBykA
qq+UXOnol0RGaA/kKfJEYSFAjeV6liLYkdHII/15GcWFZUimS+Hh5EkpgZzapZUykPxYAA0p9ZFJ
R1ISQGC5Z84ak2vAgQWpkAD63NV36q6E6TyiEe5OCQCYhKoPNR2pc3AHlLXS646E9r7j8Uv9lnZC
gS2QT6CQC296Xcweuxcp+2NBdWHNwiz7KCCN6l/+7FoACY/JMgQhRr1klqXvNfm0C8n1DQa4MEbl
/IEhxx6uGnNYk6fVd/7hAA5uKxWqz+q9OveN+WmYr9obZdAZHMbm4AlytlcG+eoGZ+djtzfP6UuI
oM89GauBBNTmMu0MjM15bD4tY16tGDE0PW4VrP5en98pNe5Pq2pP/50ClQbj3bFodrN5W36+uSdh
boPVJcWqs9cxEGMDlvH+3F9uvpJiy6/1uHgysZwmaILls7CO79QJIZTP1Q/jXC1yQ8Rmm+Rqpz1E
YnNygsEcXuf3+REkmKSZN6h/mQHIOWyALzG4CPKhOUDCTJMaagDQi4ky+RcyRzRKEeoqPtSaBlEw
BA9mjqyN8eePUfKQKC9whQm6Fw1pY+DVSLzv8x/SlKTef/8yb14UViccSpoGdJQfGnRJwsqhmSZf
U1Hrk6byOR+H3YEOXJXOONLl2oDA96ZGyr9gu6PUxdEx3fYbQWqrVfcuSY+GIoodUBz/ER3peRB+
44lZGcjyYguEk/ivMEcLK+U59Q+2N6AGPwUa8qFF/133ihBm11/h7vmAJs7fUEi5Yy6b60ff4EWv
fuWjaJeoQPedDb7guyenlMRiA1UPzs9ti8L/qr1q60JugMNA+1UbzQ0h70PZVyf6CkljsfI0TUHC
hIOyQe5KTkKb9k5BjR+7rC34MO1fHHN6lX4zQK+aTIECx8CAn/9NVMDe7xS4F0oa3hyYd/+hrN6Y
LvciftaG3k8/QvccHQe8FNglefRjQZsB1wG/gtbB1KBRPG7iOIiUgVVfwKrfXguIUzr2BHmmAvmD
1iLGnH7eRYaZ0da/WbU+98C1wMNuowto2yGq1pju86Td5/B3ebvzAED7NKInusIY8T+YGMxWWVdy
YDmYHO6616Nkum62OW1Ypi+RIfDAZdOpC1DwuGFzM32dIpx0Amleu+4F+hCGteka2TRAgyffbXMB
yb0aCn7TCG9dfdtMslk/W8OIz2bgKJ+/xhaQJ5v9htn6SVAPCfhllVi2eBk30XB50ycusCimAwhR
cEtycKpq16BuqIwl/f6Xzb+lj6rCO0rpjpCB66MwSUmaPwtIJWD0FD5BE5lpPG0Bjoo1PNOhRuEY
tJAJnCnCcBDW17KMUGRHcBzuCAaARfZfQ+8DuRWjSeUNtATIWspPiJ0TI5LFtupYlMxBEHkQayK4
F6Q6cdP3IT1hK77WokPK2DemT5L6Fy+mT3jQTFitSTqXkQCUneFyrPfbWwDA9hZ9EnoE1i3I8NS4
h29oMhj3yWl0SiEbQmWh5krtlDlCNJhJRiUFSWCd/qFL8YOKYT4TZ9AZKsPz5Ly77ihn81p6/7YG
UQR4uq3zmfpHMEBXBeeJPiLSKbVuJSKb4tiBUHAQiSCea6KG9+yMmkc24sU4KKCaw3y93F5m/CDd
H40/zi4RBkeZD34H9wSHHNQI7Agb8FyD1C23KoR+3gVdraAd62N9rKJjchGVHl6Dy6Jj6V9ud5jk
M1rE8jXfgvtcp3qXWZ3e8TlwlvFX0W6g4ciq8EFVnXbBdTY6oD1y9a9+MQOaHbGhe/ddXbGe/HDJ
BCmzulJKV/tMmofwZ4uPVA9KAGipR4P1UPWFuuOQl0T1z1I26SGkRtHkJ16KsKkExuMmyTvZrJ0V
Zpw9/6/PgxXAfHHL/Nx7DVaGcyRwoCvsj4PKvwkKdoQLE/wowHlABX9yJTYQQ/Cz0Jig1nDlv8zD
7gInE6kDWJ8X5hqeEdysGYWNwR0HzGmFjwB49Kb5kvOL76x5CzjfgzSMCl59HcDxp5RvztjW8Iuo
0Ka4W3gatAnRNEn3DU8YRJnwbyc2AFa3NFceJxQfamBarh7VKxrOsLCAoVrCY2qPTzN9fOmWf9lM
HI0ubRr9G0It7XDZp1N1QAWBMhj0KiKcz046yOASQH0CkyNxUanOyH3f+T5nrCVXt4a4ifguRTQe
xmPBzVKi690hF92IHV4Tk3YrAFsYbQomryEajs+2/JP+rl1jB/uIJwDX7S1kLQIVPk5tUYDA8nG3
LAi3SkhLWyiD3h22NdsRmPc4ke3N67FhUahaE9hSrJBqDxQySnV5v640GysabyNzVo0qdALmxq4a
/cIaOr1sb/IjkLXf28/wEekTql8zUg5uj0GEmOznn9Q0Wl3pgaEjM2YKGX4gH8OPp+ycvOEpNGB1
UDacCVOhSJvjkg4vNlx6WDzX7CU69mQ3cY1UHk4ScdOpcayEUSe6U8zVoxesXhkNJarFe1RhqCG9
Y18XyvrL4tE+dwY2tGhIhJTD3uOX6AjH0LPSsABf9MWdNspMuta5Qeq8k0bvTRPfDZJYtiWjFo+K
EZMyKwYsKeDotGKWBH7exy8xrqzchC2Hb0JmCrRT6C+QZgBuqu6dSlc7zDxJUZkS71JvYj6X0Ggk
Cz1EUAZgrVyhLpaQ4kwYQdK8imWrc0VJnUiEKI8e4XoI2iQksyMeANZHbQNBdnliwiiSbkFZOY2I
+zHBzaHjDP9AKAhn1JwFEsLgiVrR1V865x0WYiKFHgmKz+BWT5hupFtYUrGqT5DgPLzUPbn0XGPJ
JePkq+MPJfXr6jGV/wRLPkAgEPIwHQz4JHMu3cBN75qI4BUFWdgbwuI4BBXMFfn/F9IFM1Nq3sch
QXEPesGbdwQxJs/9xXBbuGPZOjAeYc0IqQLTS3sppoQ/P0IH4eiQ/hOSwLiCeNmkDshkMFSyhBMk
zVbC8RI4URy0akuBNeedDsO2/46XvsF15eGd+yniIr6Nsz51y8SIpJD+JoG9g1BcQbEpu9akB+m+
l+5mgDncLJl/IJyNPHzHeSgr8Iyf8WPaSQ1fSZteq6aWiB+6k6iCyEM0Z4A7a8oQWtgPh6GS0o7t
C7NFnqawYYT38owrT4i0FdBpzSOA4Ap6RiGAf/EJH5kqtYCfECToUGAqGVDt3eoJ+LUHwQHO5jt8
pbXhX0CsADuA/GAwBIJsZegskLuXFgANO1ol2RcE6R8RIwPVq/E/fqGzAbnh/8+6uYAgWSB+EL2v
vA9vwnv/+7vc82Yf+dILAn/9Cd/jEvlyc9PcvPZcD7gc1YupOTpO6Y9oL4TIV8zhMYwKOiMagyxu
DPL5e/PcGAt9sZxoo3zeTLWRfAXaH60Xi9aIKZgwAB+iRX3/gpEJlvWcNwbFBp7FsyO4LEg5XwfH
B6bjn6BvB1aMegStfvtCoDS+Wmz453nPj4CH/aNo8MkdTH3+nLe4RFjP82KjDxq+PtD9XntwXNGH
Xj+Go2BlFBm4RcCTPbAUHx/wsYNmQMLuGLPfnSkjV/OuEqhVKTLeI5pBdO8E86mBOAYeANqOsJ7U
gRJo4clvD089VAuDT1R5hQO3i7JwXX22KqdwzlN0srnRLEbW3KHW5pydhnPsP6cm+VJYOqqHpqN3
cNoucvUu9Sd64L82kwZ8JTaSH/rwvdw/e8xwdLIetHI9eXSP6+/wE51i7myIIASEucOA3sOoJHmN
+GSi908zYlIaHBnXgTLpQnXpdo9BzkMzPjRosrUgiuM5TPfUM8eNpEqNhTZSex8Ei8hRuq/ARGek
r4SMIErNPnLM/ttb9tSI00cc2QT5uifGnhcNmSwf/PrNPoR8ZpScepn/9OQhLvQeo9cJpPqP2cVH
zsr6OpckpwVlsPTyQO233J9/DLWomF77GfFFV4ke4T00o9MQYXzn6jz9mw8F3nu4hQOVeMDkX/fD
It27jSGz9fzKa2AXAJII3IHEu4TODkRzvv/ofroIkdLb2FsOswfkeGaDduJG8h1oKTv4PVdRGbTV
xW+kDo/kbYnJ4pyn0nGiBCpLfF93wiPXoLllfOzn09agYHsO0JHr0k7YSmgqtV8OU29czUXAM7w6
R68TPtb39aNruE/n44pFaURa2gmaYSeG3f9alwGz8WzDQ+k6usemz7wUvxE/o8JvBEr/kL5mcP+p
wEDjD5mMFXAoEEhmXpqjxK/g4KFTysI0HDSa4irKXcNR7FNdv0dpwy49o+nQDRgyAMFhhox3iU5u
7iuO6SDTzOuYYXt46zUCZP7oIi0pec8fDFqwbsl53IoQ02d3HjwlLk5WJ35FzZSjHXVSCnLYIQqf
foWxZE5m78e5uHdNp21/urmPaLJ7Wf2Z0c+9uE8/753xwgOVdlSmczonP3eysHB0WxhGTcRRaDeJ
mQ9j3/xy9glQDA8Pa7WnX1yaSUIEe0MSEGFgl3uIYqYjUmroXnwjbfT1792Tzzo4gB6ROegszmyY
n/u2FQInnsRnTOuGRf9Yz7har4AhNW4JNwdmN+mwz1QtuC+HYQt6Vxnd3bbbCb+B2mVmqXuBXhu8
7cy9+TyHoBWiWIwxokQ41VLd/xFYH3HT71SctAZ1mxQO0aV31wgZxBUcBnfIKmR/3ALAYFj83U4O
p4zHbobLcnsYKeHZ02eywK1Q6z8CRNVpcdKhzSFtP3/rMDmbHgKog9aIQsQpVjlGiPvxUBpOXjnI
1QZ37+zdep/uaaL11WEjobTSUweF1+BHM8zFhx2RKLE6NOOnp7Fix+QImnAImhZ0bb+V0HOqJUib
IOekJe/g3VUSycdop0VnD1K4v3RvvQ6PjJl03VOsQ3g/Jjid17S10TbwtKnjMfcVSnz444E+bBYg
OPhykJXJfU5fDjESMKrV9DLRxqGo6zFFyEcCieHNdnOreG23FWJcwgtLffVYbt6VLhl+LI9FBC+P
KTXp/sPNwlOMSCDE0S/HH51ChhNEucMjDV7BMmkxOKpLd63zSQvMY967TS49uXADw/CFivjzpNTB
qxr+cvFyESCH8pl7iGGdoZ7CAPJhI7kKDZPjs8+sgFrvE713u/TvA51//XgaT2w2j4u2I3aEFiIH
niCn5h7sbygH7Nv9IgjLwcQihO2XdVhj74q/TtDgEpY9ZfTZHxLErvy2Kxfbsg8241QTsRrI/7lH
NgX+w30EP7b2b/TEy7yJrLSayqYF5NV1yk/bx4jRYBa9ZFi/T/QIMt/uhEwAdZRAfuEJ90xlL5kj
6qCtUSttpU2Aux4WhOPMNvx0y+AUvX3N/cYdv+VrA3rPE5wP3khxLj6TGQMIjIYcCeeQ0jsd4A0x
7R+3KYRjGwTCpXHKvoTV/Btx/uX7/oP2anqXXtHbkyOiwYlVZjm4FPRkPWptKE4RH8bqQO+Vg19f
ibOe2b/18t6dpgUMYZeGMlfxGRgZVdFjU5kMnkJvtIqMVIvoqGOpFW7zFZxn4vlQnekAnVM7x/X1
zHQ5kFhWg/xJaEv3kvf0jjM9WSbfgLH2LhKIyT28hgaed9CMKgrNVjE1owZGHdsUPW3qlJ7CPjqk
Ryf3eZDsHqShnZK+E2pUYcVnFIp7931B5CIBjdL9MP4p1nsX2kKWAxru4HVDOEQI40xcXLrtAcZq
xBCwkHkYFgpSnlyCvtGiCjMlq40yJ/tKDvgHp9xm3Rin6+a03eFE9aQT01uW+SYDQezcB3aQl3DE
ktI6Ba2aDhq3tGkAxwSc/LKbRVl06V16V1JLngVHjXEeKUXxLqUh7g8Mw/rZ57iI1FBLHg5ynl7h
MszBAW2cNXtlyjS74Omf0/xuKyFy0jZ2ZaCM6m3lyBJ8OQsoWhFrH5NDkoUMmu1nfskiv308jSPc
qs4AsBoQWos0m1mRvTIw+4/1dd0YXrEkJnH1U/goLkNUgsOkoG7HOFSONzXpfyHvcWosTOA9Qtfa
18nZpibrP2J9cw1b0StUWQWDwolD43349TV2uZmqT6uV6oOKkOwQ/JycS+zQvNueKN4r+HTN/ivQ
+kf8y3eQQU9e9oQuY87PiRqZ/N4l1kaH/bX7CC6s5dkpfA2WFQaF89KjHa/Zb4YsBw+JgQDYe3Qj
hgXY2xFeruadoS9LInCdGgOj94kMl/ZGL7dvrhKVseKr1tm5+Z2wFT6Cr49F4+r0aOkLKQfFYEdC
J8XrjJsUIZKbf8eb07c2U2he4pAcQYZSpO8RXwzEiz49c8REZV+1W6RV0urCOJBQ/UPZ2CVtAper
nFtoEpTDMhF/XxKO+RhY7NXPbUbPfbZ6xQwjJFTBUobH2RvlbSD/QQvVjdELu6JglRivHt5j/oSv
+BESiVkMAnCxca5EEVlIOK4OxKa/PWr1xKtNCPB0nlgth0ZIByUjm8oOgyqfHooLNsVMR8BPBrjb
RLhBZ/xBDUUdaSGTwniIZdTg3u5EnKxCGeT4b8Rckk4EoO5yQDkv9Ca7qNN75FU4E3RefDP+9Tmo
nhC4pdtA8jVyRvvrGn6BdOvdNYm1MxcRRVeRckcFg1B1nkTanBaCyqyH5Hry9cvBhzin4d+xZub4
7jZ8rieiifnnVbj4m/frgkP6gEw/bJ3bdg44jsy525rD6AeH3l9sN44aLdnj1Hw4xRx7QSfTQCdz
rBxGv0SM24lRtQ1+8KcwZhcUb/AX+Osgi7PwwxW3/VudS6PNO5I5hNB0Mg4hq8VsEKvNpbU5/mhK
cJCzlZ6iyDw6hAoT0ZyvBHoY8Ff3hSTwmlZQnkHcGF7m5UA1MVcP5G1iDRWuMqIp1GJ6TMIsRbh8
MI77iidhtNg7tNyFDk2x/tSX1pJqTCHcMfzSptDs5jZhnU3Nxnk6JmmNdFzcQvglChtSxQ21eEq3
nsL/FZ5Q4V1CJX3BIWGv472BBl4JyRNntPJo6yeqOTpGYHiM+8De22IXP0Ebk6Z4JvF3FjfZFjem
s2m2OWpEBWvdBF9U3KPdctF1H2iDj5eL+4b1S/Mwb9GiIUJEAYinKu/pSBLQ2jbD3wjKRRmdSH7w
m6xkaU1WYG/uMXy7CAjtlehKWI0rJUYv/uhUO5Ag0+NKbp3brBrzrzfLRVsY/ZsTk4RGhNEOJBaL
ypeHIIt/0G3kQq2vRY5DKJs7cA4Zc/SFhPCj7xCmK15bjssr+vpMnf3nY0nmIrFwBx5q6ZReI315
hkUZ2HrazGcgyHtAvfrrhPwhoHKOjmo1exoBtnFmvVCft6/9yqU32FkGL69iK6iYdCQA8azEmGaY
+RlJ2ycqCGN4ZgRYDf8VaWMyvEcAEYeNU/hIr3PlEDNjQhuXCdYKZwRFe4fpiDEFyY+DPI+fUaOK
tekpaHt6UPQYIHxNs+hAXvgJHt2M5637YCigJOCOlPshpnHHD1cLIW/5T79lU+Jzm7XTJY8l5sHk
YZRLNWgMSTdNxxg+AjBaQvVz8vO+dP4rD2fZ+4A0daCuHekd/ESX+dN7e83UGORky7ImnGcMVhm8
umTKfeIDddj8Y2ztukRKjCSwbVPEDLRHQE8GYDeLSBEN5iLtyiJAWpjIMHE+ZMRiB92dMzMEGenG
wKHi9/OgtXisFX+O1tJBpqGrOy9nlluzji3Ku3d7YXLJZDcEsLDZsIDr9Mq3lsw9QjNQsZELt5A3
ZTcwJAtDyJ2xN3DrzoeyYdi2S1sHzELylOuE/sZuoOZpH7gnKEp2SZaDMXROMFIfuErpJ6LJ0G1a
C5jJvBL6yBajKSiQc3NW4dwtiPWI4XromdowM3lbMZISZqzBDW30Jb2nyywq7+U9nB3CFYT93ygL
0Xm3KUhCpYFzAIBBWd56WxvFvvrIZrljNrSHjQ4+tiS20rf0tafbVW6NAGAJsh+8MddDURRHJ4sB
jm8p9pmXSb+8e6uOIX8sIwJs/AaTrLA6a/qPe1SirVr5ARwIf4Ekiy2+nIYRbg3wwzm4ZwgNa8pZ
ZAkNYiYmFPE7GC2bgXx0wv28RgTYMHjtVQJglGMJP5cwaemsE0ZSPpbGM5V7ol2AZgLFZjDzH8kP
DZiKy7zkEJkwK10Ao0WSJCDEwmUxzJsu54e/o9Tq9SkoOfIor8Fr+LByD2IwFMIGbijzW+MnZwu8
TEfbPAvzuI7fGVhwoR1FOvVQQ8AGwFBzQZKdtqO4hBHOCXSGenXHzbvPAJlKUhB5iBUuTSwkEtHO
FsIiSGuTRbj7VFnwcMxgs5GaIvVEqRuUAfkJDjlhh03tnIgTqqwF4yXE6VtbVBDmOdkT7aiWGhFm
TrHoPGdpu+tY04vd6aMbhfCJ9PE92WLiruko5DkiGbK9B1BKnSoWa1ZG1/2yp/sVuZ20GNAryt01
adHi5Rzmi5KdNLn0h6sQJ2CAbE6Z88X3Ie35dnh4difR/wDR2Zc//MqN6+Ix2tnoRI8PDR0cD7Ha
xd8rUoITeEFFm+N9ATzMwyZ9I719dJvk1oxDCmmpd/VIHZxYbnOej78MLWEEG3JRZy7tqHoUiKj4
keExgIcnf3XZ6zb9zmHbYbV9oZKhWIk7p8mXs3KuM2R2RmiyI4y4jVoY8+DDKqB9BLYQFRikK4Cs
qDSq9LjwONh2HGvSblQecE/AD17NKQnfXZOu3HOPthUOKIDg6CPXCsX/5FGmorwdIFBIMypuy+Rn
KCbAuvFeFk6X9TwGL7Yj68nF6du2I6qj5KaS/bk3CXBKV+fsCAQPzE0PIcA4PE2eHLJbeGLZFcw7
Zdcp2C10sYEG/xmEH64byj0OSAtRxTDYZ3TC8WMtD3IaHf/SRPNg/5veicKp91kB1tCnmafoGwM0
mTZcBlu3OvbuxLPJbDaHIwUCAnt+62rNtyVbB6U6O2dbyEbhNuyDr4cNZnX4CCFxtBbsuy7caA7p
Ly7GZ1pLGVhONMwoHywbPclSIOb1mBGIXQH6Rdvz6C/HELwIuzI2m2LDcJBdxWbjVoATtLDGTuP3
3MRcQnTpSZxckBmLya3IRmWbnl2dKwNcouvdhtAcKJZUc24cCpo/OVdUp7lfadiUU/ByCXDxlIwm
dAG6amsjN0oLh4914waQGrLSHYSpIdR5tmnDNvwGRkSxdohnYbUEVBDDrAMHVMRT0vgrzUoY1npf
ZvV3TevB/uaQ8WxlyWmK5V4zHh1MG/YQJQaJ0fARiwW0DWs9h07K0SfG5vBKBC42SwRqIV2F8hO6
yCIJVqoS2JKfBy3SIAl78fuBZHP0KGOF7n7FNn8GzQTSu48yBDuvRj74LO+adu7+IkJa7ngtDQbS
UszYVW5PVp8nyBNefFglw11y3utEU3JcD6F+fIBqU2nhtsQvIUKIn3qh0w4nlm1HKgPeCq+1d7dS
KGy+bHmmDjodNskaqVqJO1vYA2xhiOQCZgnJWFYGPQE5oY7OZXEw/MraQOQPny68VG7/x4Kh1Vi/
J/A6KQlsOGsuD+08WP/bsnpUcXixrfwRu3nxBcgUX7IYE2Pa7y7y1nj3MbAx5+NE1kblwhEVBtUe
rxHjwoG3yBVy543JezsL8UgaO0hc1oOHPq6s/sawSo9yu7Xjhqjk+h1eXrwqcfegsBEac8xhG8Ds
bA+pwFq73ezlGOnLgYWHh5KHsTta655c5y+F4MCj/tidwIzP1pwXwmUh7OFivJ2zNaBgbEXJaNtl
vqYlRSh0cLh1KIZsU3z/kKDRogBita0+3oxLEs+k2mt5i/k05zXqN8BTiIk/8vJkl/yf5yPryHAT
fMV0asq7vtEjgRnN7ryCk0i4B0e4dhokr3ab5kIjIlvmeMExBWvjmRG6HwjV5TUhsVIwpWC5wI3Q
1Ee/Gtb5bqPG2O24Z59SK+6NGAd6Gu8t+5eOX5DJi49CE8ERnVdUW2hWYGXoKMFVUlGxYP1wlQp+
rCIalbDMmDxZAvykxXIp7hkVezrcwiNhUB4c7RdPp8M5ZHODrtpE7FHJjaTovBK4iKkzrGssz4MG
Tq6Pc6fWmKCsB2EKUSvXZRdQTsjiNS62Ya9TMGGs1LDeJRLsiRWE4SsrYI8XCBQR4ygB1R0MNqoY
9fYjQWGT8kTYB+4RIPlup3OQQFIlePEOaqLYFk0eY+Y8uwz2Y3UUa0ylgO/8PIM6yIJYiuMTIj/L
7VX8+fu5htd0UbC32zx5udO7L32MyDRQxpaDKFHZNcD7iZ5MFxdn5QHDymx0qWnTFxoJJ9Pe0LHh
tMEukYOyKJxxI0w25ltAcVFhz6Kjc9sJAPW1kgKfCkUVmWzFVUPxofI5t4TkwsP++NilAIjMX4gJ
+ZAMygLJkrX7zJ8gIJAn/rG3pAj2fcYCJwz5ZONjVnmMqXhFppS8u7KmEPfHyA2yl8VGCiAtTvDp
aOD+rVDyAbQ5rUV68lCySKAfXMncjW3HLayxmGiWc9enKckDBZ1X7v+5FP1InGIetjhcIADvsSJi
kZPwcYt/QXYYKi6EN5zA7rJmxpU1htlpFRT2icvFzKOcxP1drSnUMyu3jfXX2nZb2Myi/tZYtlgd
nmAGQvFw/kYd+bvxQmB4CaPp2PEAQyhk7LtT2So/Txr+jchkheSIp2zTdM6gCcHBcOVfgQkOYC+w
70jp9gwo40izwhwliQLojcUGI80izjmunKuYMrmMje4M6SG10KjmqMj6PdxmeJUQnUoMryFu5uJj
j28g6oVHvE6FuV8AKB65esIn7lSN5Pyoi5O9ze6ciel2QlYbnqwtpODaI+piE1l4CXFppPKvFieF
CAwLKGY75Y6GSOeQX/25G+yeBIn/Hmh70LHW4gcphXGcBY2Q/Og64sgxSweoBF0euhi5ySVrycGj
oXAmoQ1tHzwDFMA4qVj5ycH7WhPYW3YyYhYwv6wzXJh3kifFK/nYGjmEcrbKRNa3Z1rn6SJESmeX
OaEst8QcOLaeBMofPmORBkhhso3TMXeTGA4OKUwF9EqHO4KlJuZesdtOWB99yYk7gd6Dqu9CVbUR
+Ko9FA1pdPaJF6kDIG939Debs1gMuXGT4IXaBUmRlLIoapQu7fd1bHS3aZ/mEeRMdeF3SVE8+ELM
TcB9A1VZKS2iNoYChQSXCXJWZW927FyJ9bhZOYAPV0QK3p5EgnJ2kCX05aIe+DU5nE0nHUoIKo9E
ylP//DI1OMzwl3sLz+kX2zuAeoPhJeW3KCKRu5Rdgo2+5N+CF1E74+JePaB7Al15pQVXdfaH+FhW
mbRvdKE4Q0zTcuhaYMvLE/30gHbIpzucNsbYYrMOkZSXJNDqpGSJpEeSdz+Ajlo8QBU0t5VSeIpv
cRlBIvhiVo3BIYFCZd0Rl5cVxgxNJEpQ2e50I14TGK6MZiV8b83kIpfOESO2e9hpi2coZdXO4u2y
3+0zxlOMpgRjZJxct6i4/DhT8qpXUg/GSuPKDi7yOThHgUSpVeO95PIIFsTfVtZOd5iPS9IjmjHI
kFjDI086k0yX49T/SeIftr229XA2NJUStVbkOy//FyjDak2OMZC+bljGdk3lgY0hjSP7BhDw0sEi
6iCYb8DShktzS1h56Hn7zb/HLCMUnK8h49D3LicF3nNt+1Ef1/hEGDZy4mDIWycfWTsXhBCis1R5
KLhpfwL+UnyiFgdqwPsfgfKxwhassACJJP/XXZtk6LAyXu6iicO892SdwSQq/AoZANMFWVtx8WSQ
nE2q40Bt7hi3RFRdILgl+aMuXvFSW33Jq7hKt2NrlNuNeOmRnyWZhzgAjLTSl/oMDX0UF+7Tco8+
1kofUKeV12bfE5qQwIuvgnfLUJzaqT8BE+ghJ5v6uhRdaWQpfWVWAqlL/rRccQIkW/33EIlH2KST
diiBSz6ia8Mx2OiDM2WzGjQLqlSiP5shlywHWxUOIQ8SUnEDkITuntr5ryX+p3GXyBYam6NMaHN2
DpMr2+kmVYBYpKwkDkJoj1LqaUZuCobz8uuCH5cFfAWKQ74Zw2LHnEBUHx/8d1AEzwaZo1iHNxq8
bDcKZFxACrXHMSmxC1jDcgA9WAQVk5/Mu+h2EuGQkccdQ9nTP/hZCMaRchGmBMcdGlT2RrJ0AwUy
Hh/LZjgtDgANrzbcYPJnA8EqcZHySweXPDnWEuZdhb/uB2wbH92xGemF9Dd9Y1yuOGgNpgaT3LhA
sPSh3ocmq2H7Ibv2Nqg9+h8CXqkev7v/KrECFdM7QutC+nFTmSBy7QEE8UccgbpvffBHJzyS5t0T
IfTJw5b8rkEGJXCJpKtIqEvO0AV0IZMXlQOOJZ1m8Mu7cpHviDAJjn/bunuaXVEh0fxzfAskcoGA
i5zEWjygFN6msutlU8voL7RRiVIVetLFez3d0suSX9Tp5S5dw3gz0AkIznWkRb50wHrBc+LVybn/
RWIs+tkVjRdZlt8czJoDQIJEm6d/SUkQ2Z08Mg4XQU4IAo2r1LEHv2iZMgZnINQP9jHBNAae6cXk
ZGBb6Fbg/ySeEqNZ70QekjD1XqLVwyYJ15hRp0VgzsQxS/gD+D1MrUbMgjkl/uW498Q1CrMmo8kL
LiwprNQ5yuhFEoebkvxUDNxxIetKdu9UEAokECBCuk4F/1piIQsxFiBR4MzUx1uApNSIF4C4hCC+
vCnOyoFmLXjIQwxz/aoTWXX2LygGk+MxB5UnkR0mpC1y3lKoFzk3MVcU551mShGVGFoyHYkFa7OC
qWVE7j9EQNgqVNtAwLoSsr67DFPDqgDuJiI6KDhUk9X7l1cegAV4XeIJg6qFSJEx8m1QTsyg/bCQ
sfSwFsCwhxXy3Fh3sZWNRCc0heBFX9GN9B5ZmBg4BmwGDv9TqBXst4L9dkEiTeQHX8TVzAcNv6Bc
lPHB+SFZAU7gdF8AO6KXxbBYH6TtIJiX1+xTRQNSIAHo4hFJtpkF3e/Eee12ChoSGy4KNlgPaOO8
F6PAYwGeMToqvIf/aDqv5caxZYl+ESIAEPaVBEFvBFJSSy8IUaLgCBLe8OvPKs29MX36zHRLFMze
tauysjKjPfRBiEicIIwr8uYk27qMc33NaOftzM5y58LegEhEeVb/wUu8QRrekHzgTtxWxot7kpaj
xutCmW4DGCOPGkilgn4m4HG7ltCT7MUq0SAbhTXDhQpymRP0cHlA9CUHDrv5F3wSYCSyQjh2ecCc
mlw0oYPlxBmAKh5S+mwcKS0HYuh/YElOqKuWcOv1FRMW8tUDXwXqyAHGVN0fkgHex44HGajmk7VB
2Ik92LLUkyHOn9pCWzTz3rOm9ozhZKz7qo1+1ALGNt7DpQrmx+QWERf5OE4yZgb5k3AZrXrA8lIw
CYkVeLGYYMURU17QgQlVWjC8ZMzy4oQNo16KrtZTdsjfgzqyilkgpITs0rUJ4t77+YpW0dFEg2Tg
wxTKXcEKJKTwYXQY5f4NXqMsUgG65EAAEiHdQWaGXSgnVs2hDfrri2IIckdcrMRDqZOpdNdSJ/5N
pVK0/IdTMfPHQYPhKUZgCMb4j1eEYxiuw9qIUKWuDM8WA7K/GrjeX0rWjeCjoKRbrMQol0Q0736A
2w5pHZMofizYKd9a+1gwwnrSlmQP2aco6onEIE7YTA7IAKOCmYwM8tV0D+iXMsZ3ERYJ3PWVuL7e
N/FFC3SsFP9EZo68J999neyKDQY6IvFEviPliiW16FLAV9ENQs+VBQpbanphUoQmhzwV+U+pcBzP
pJC5eRPWBNJPolvH88OfdZEsXJ6DPGtO+XnHISpHhbkR8IJjQz6HFQ3oz/mn7CtGBDAiUOjyy0uR
fSMCk9TM2C+KhyQJzCz0uV4QBVm2CDqyfEMI4mJXgPIpKgjli5xBAIqc79X28QVHF8ou4/XIrDPi
LR0ZijCZPhK3PsmkQIf5FDEylNRUMmawAtRIEHK4wzSpQNJqjK50fgTCQeyNCujXANhGzAgxINbM
6sa9kIUyfyH3xZAQjHAJqxxAjFKG7HBJLDqObzkbpN2AliC5UFlSy0o+maNOdOeckwAObkmFIUAZ
NG/I0pJO9QsNKI9WwVaGTP5OHKBhZkg5gwU9lo8UTCrcCUVbJL4Sng26R4wjmFwU+gWwuUQtSyjd
1E+HcHffCp0aCemXFKlvicgSbDjFSZ0kJWVanPwhkAT4gQCCAAg5FAoa07Bxi5UtUROw1wCehJ2G
wywkLH4MpiH894AGoeZHwX0l2MoEXj5TRgDON0AJKqW5DLGNr/n8k442ZGK+g7XA6yP7+LK4LGl1
ichg6qNfOUNPkfxPuO40lLiSiUR7NBcFqIZ/HfJ0+CKREKW+ubD3PuSBhGtAfqBdfZ2idJYEMNI4
0AQpZGewR2quWeTD5PO48fU/2lmUEf1igpc9apQM0aIZqW1rRqTljw0eC0cWnRiBltu5cFadl2wf
w/PP93wyux8fmS3yAm9o6nrRHn7BmnYBRx5ig6sHr/1og+VaaxUkBl3BRbWdIBMIjXgCT39A9ynf
SYJS8/pjyAB3riuEk/YH6K8l9jIRwy3CvoeOgBxNA4TBcepANzNPA9xKFwa9AayEGifbh5fpJ0HD
IXThwXtQDlk9Fo9TDlFmCyEZugfhVzbIzUifTuq8lN0kOHlxkUUrOazIWf5XdcR+B4Iox0RJtM6Z
gJOoZBwzDhM3QPeHzBjFDaJ2vtVe7ksCwN8BJIKjFpeFMhbAN/gNLRb3DwfEPIDUKyYfbZbS9CSB
AvkSfDPhhkNsxSyG2ESslbE0vo+OzfOSIxkG5ZMQFXvd0mbeT0Iml0BERaOr4+fe3xv+ghNn+dxj
ZLE0vJDWH1uVJj3Jxl9TivQw9a4Zd8LIFhUAdf9XtaQU/K9y4YHNGZQS9RB5bhgiQoVBzaT5Jzka
5zCnLOpuCPDJGqKIXJNBguzLI4n4HbiVWQx17v6TrgflJC59xDnRQ+X9AusjUiaaq5KWyDZH3o6t
zqwgEyriYyjwoME+ELbL4JVv2j+Dhg8Cf+MXs5NErGyhMtLG26BfiqXIkoOe8CoRhcJEssUVREaU
yxyvWOb//mYqna28kuwqvoBoyvKapVKUNSbx6K8s4Dgm21+2gbDp0XYjM2DsTV4ry0NOfpl0I46z
UEKUIeTHTZbRfOXO9Q+G7mg2MppX0eKVQkr6HIxTLpB+o1ZjpudPc47JnhktAdYDd2HvZWHL3egr
5yzKulQMGya+CRPy7VJ60GiXy2aKmEGzPauIobZdiN9yzNGYCQcFG3nmL9+F2Sblk1y3nH7Swo4W
QDDHaBFuHYbb0epGpAprPzTstOVwebCS5AcwWc9MEouU5yLW44CxvCWLq27QgmER7h8cRdyxJDbn
CYvK4OARGWAHWxaaCWDH2M1vCdNSBgJD0Zjj3cJUgH21oMXRA/EnAUJhM5qSsg1ZfTx/4F+bGjkY
llfOdWAEgE9QxtRbnQ+ybBiMB685Mo78AaRL3beTHQI+AZAh6D1YKC0t5OeecqrIhgSHPob+sZwR
fAVsoQ9xOwTytdI7ADt4BTN4lzDzWU935fQzCp7/kr064z+15fmv6MavmYoXpw7W0j8mNvafEh2Z
d2DcUAAvgv1GTtM/VP0AgZolysCLtB8Oh3h2BmQKHjPjGHIb1LQz1olwMphQxOptxbXspBOnzIIW
rNUXBbXplZTpU0a6BJpJAVT4a1q+pDtB6vH95MG+QnhIKAHPaMFPAZilaEm9CgFxuTXJ0OwA9sOC
YXRjdSxBNWtSQ5o+s2sAo2JHdrdbYBmz+ZYWhKTrjgz1BffLFfjUzznAJCHJF8aRL5inuNLvSG6S
+bn7KU7y8ABxeJDxIVqfJWGeLM///5KIYs8p/zWhWhFomSdOq/71LDkSM1Zg1TSEDwLEoWHACuXV
LSKeioCCyP966b8D/sPTwwqOI5AxiAMJFUV3Mw242zWPkfgmD4WP5rHiKrI4a8sV/Wx2ypmK9MEw
qwxxMYJOySTNjBy657WbXpUZgn/nq6ygq01wygicQQ9KRODdEe+WyTDjAxkd7ZZHbuNdXr6k5gHb
f+r6XDU5zl/9aswD6sQdPF2B5DWfhiS8IzSb+HGPHe+c+ZaNBFb5Nw3NTNbZ36uPpueAF9lRuvPc
pe04XQUFTRXGqP2zdCl4euUOZUvacov75rm/Tb9Df3gx5zg5Lnit0iKUZosYg3Nd/EhRYF1JW0ue
ZsBtwIbxqw0yJLAb6FdLb4uu0B9t0N6D9mevSnCGRUDCj0IM5MkvOVt5GMeAh0T3hyrkDb1NNiED
X0CKq7Pc8C4w+e4z2R0cF6inxEZtyfvlcWavshlhlvBjeFoqTW1q5oBFw3NEPVOf61C3mT6Tihcp
qxUb7oC7jkQ/lCspty45yrASXt05E8vCcYw9PC0RdpRKRdKxtOdJnlkAbO6AB0a4QDRZoJRrwOk1
yaey/y83dHyaZehfqbAyFjxxQSI8hyjLFBoNFWS2A5+BjoTEjxALQJB4TyFnMYXQ7MwkrLwrGXGk
08+fIDFFX8qef/Ne2R8eq+yxuFKEjUdUs8AUrVXDxdxOgXAFgNtXK6BUonvqQeA6lzPGTpmVPIv2
LT20O++c8LFY/UX2d8F06D+DrpL48N1gDK/RIiEy8GkcQ8KWCUj/yRkBbxOAmPdhTWSjb5sz//BY
nAOR24TVvA6Y0eb5/K15UjuBuggcfCKVwpTGPNeXAXGJvPvier0vu5kGfBLt5K2dz/IagFj8nBsY
sMKKFkHDxCs/QyoqKtwIHJuPs45oZwZ8Mh93lbMpOOcI2OfUEXK0i5Q8VyA+Fs5xcW2i6ZEAJ0sj
56VK0Wn7n5Ku8+jJQLnkmx8chFcBpMWUJkdhuD0aZ6G40YF48mRln9z8M8uSh/mcsnkYFPfYRs8V
aTZH0/39Gp8kdJ3PEplkWYHq7IJwxTOSp81mJRbDuRGOAlfOHTNSgIXwXsRYmdqmwQLUuGEb8Xcc
DOeV/DRpaaANdc0XV/RIKfR2wJOL4MpCKGeoihGLA36Cwj86ld41IEDLj0fAad+dVpz1nD/M9Ioz
JQg6L16+OL0Qeq4SfR471JJNUYfnwqoLm8+kzswXf4vcpvHA+90FxCT+ho+X14eaz4aVeeV8EsXU
OzQ/0EK+EEUGr7nIC+rASd8TfoLUzy+B8LVMCEdylQJMdtPFkbMR5VU/311vm0YoAnKe5XOATlY4
1zi/bzhf/yLGOf/Eo2AqrVue/rDhhGZPbwgHCAlwVZxgi4TD9n3xH7wenIPo737kIMj/NtoTDzVr
JdHFhatyDZAm4/MoWKHmSOtBfrjELtkKslBJSXAz5M6Shby+IPYPeMCyvXnzK6I+qDGTCNrs6fix
sWpK0UVCxKdVlsgeKQyrhbMk88Jujj8rwjqa46sMr0MrpXOQSqDou7k2bDvnjPpKiCDBMLuxTahA
qd3TBeluZ+748Fvig3BXie8oy4ykMZtWQFQ03BiQgHNLRfDOn7HQ8fVE0bOZFjyMCIFHrwNMQqyb
mXPElTqfi0B4FmWODkEPWFDw09972nx4mmHIi1u1/AU4TokIDQ1WWvkoOUQizMKXQOa6PgAA043r
esmnc7RhUYIxogycoGo0aDNG0p9TEuZNciMix94ENHI/vPOEwi1qmRb9LeCFAR8vn5eJVNNJU8T3
nAl2FTjlonHlB2PeEOXdi0KuCLXzSwatbdKdL6HGieyWjpE5QLIx6wGdYYKBBpEcbtXf/s1Ft5M0
i1n48hW5ARi3rGTu/931w9/bxFPQqn+l6MjWk2UIyZQZb+utRRA7+mRJXfpxjZ8qbALMeRMqBivC
i5S9Ob6KMD5uy0M2qw5KKCIF9SdeGwhmj1/VT0IH9NgvMlyfkoXeUz8ky9sP+vC/DB7r4McgCTuw
j2jZolLDnoXtXE5T5oPOBZzwx/rvkhqyQ3TugmKLY3dEooh0HDL0MC9+wchh6Oh++6mdh3zWM6bH
xBK2KdsnmSjALnBCiHKZEoOH8HNH8Umzfv+44CEfGZ8TBitPXA2/EBxkHBOQF/bQbqjmEL1hedv9
yeT51isDukE17RkLgcoZ7QZlNyDf9HOrdvpIx6GEfD5Zg+2GMjR8TzyopcPZfTcvPfoWYeTjLX6f
5474rlXNMlFn6YcOOEeL6rHov/joJ7nyyDYQf7QKD8PRN+CAaAuGi1XDb/4hOK+uh8wPS58h59by
mANo6OmjLx95DEb/cSnBVnYt93JggtrGWk2nEcld0I1016Mzi/a3LZ1USvENPmtVt+nzadXjHsWA
hbJBV7QNxaor05fZEGiHEmK/Oas3Y+vrkNdQAFRfIUSTS5FsOx4ucmjRW9NH7fMMimZdgNbojGID
eX+4h2JV50w4ZNT+oMlauEvAnAwAOl55Er3wBfgLrKxf8PffhB7CVtZHt21zHF1p4ArXu0eybs0T
U8MTwM7oJfAKj9ngZTUDhMnX5JtKF0VPaKrKFgVGY5dS1FC6oAFBv7ha3rcN5YyNGBvwg7Nj+i1K
VsDQwxyNVJv6ZpezEm9zDKeQ7jXn9uG+ZSCAT423FjNcjJTajBVqwMYQevQZL6gChcCYGeESESHg
2l/ZwsqeCEBwAxmxp1rg9Gwl/n3Dn2br7iRfJ/bRy4fuj/HyQaxC8EyQHbZx+WRzonDZMpKC6CLK
tckMS/XEq7NVwcAUXCVGoxnKIcZ5z+g/OAalRfrQvmLO7yv8EMMFjoiCxLUJtW8LEn4laLTllChH
sWLQK1f2QJlrnRMKa2kQ5nqGTFkzNbVZ/Zkym/HeFMDDWHJA7AGOrDysyGTMgk75jQVD01wKJ9bp
p1rCjkyW8WT6/JOYBsdE+mXDLRFqMcilx7WxsWC+Ygkf/vJClbm86WiBvICMc20h90Iaoln4i7gI
s0rc9ap+ThExRiKFrgjG3m81RRaSTNgmG7PQ9pocCk9IMErm/Rdyhn9EB41hebwJRkNEPdSrLYr3
4yf3QSis8DzhR9zdFdu0TGZoZ6IEgeYhT7pCKQIrSWNtIEDr0OMvkIhQx+kTMlUCxsYSHr9EroE2
IosP9KujxZ/Lv+eQq/7UK/kYYy0KqOvsPsepDBqQqCwgxRhLX5IWjSmaDlgZMU6uUJlAIxHlVPpt
L+weJCrWJeGZMPXrQg25aOiyPLtZRIjhWFZn1QcbbfyEyP2q4w2BPhcKVtgbwN3i37fVR/un+MDN
of3FhuoRM0dF4AfC1sf94/PBEPnS+VXRBSNpkOqI0wLJc0XeIOvpoa+LyhOJDNddGDnYWrZ3nBnb
uNnSg8ENEltHeU4O+5ep6F+OEwz+2PtHUfjDEw1tFRf5wczw8xQyUZaIbmDdd4tcj5f6xJkVTOtN
JpDpKuyBNQv9t3WGP4clkm5MMQ0IrPaNfDVulN2sGlBky9xZr1OVPs59esmGVcSU7P3LdD6q4Ttn
vbXhT47ea4teQhcfrJDnzZFT6u83Xk3/MUT9tLOI4Pa2ThGSH/lo6A3tyQ7Pfcz8GMCPvW77Q2qt
CgfhH3SqhpXCXLzxkhHfbssb7F8t/ShgvMZf2f30mLykz03vvN201xAPwFs1MP0Dlz7jayB2gNYw
iiIvgaUXYumiLPuYMfnhQ7EO1rhui6+C1aQndKqTjwdjJxGiXlrtNTG6dZNDOXkfDJTh7VMbBYOJ
BSpvpdWb+Z30ozKLWYkhS/RVhKc7bt52Du1Zx2MPPk+MXnUTHsfqX5lhUWmi5saQ4GNn2auxWg7o
AK9bPSK4W178hDWg0n8a3604qPW3qGYaK/8dJ9esoaYI0Zh8DrPIDFqDRiXDgQaTPg8GIxSUELpo
Vae3dbTt3GOMoX0P2T1BHiMstpxt8a/d/SrZi0VaPJwzBB5uqMVHOWnRm9pfrHTiQ+rKn5yLxTCr
RnKEpp/hVVogov9icC5MONWfNQbF8Me53nuxiJ6QgPHe6x0Ejybfo/N10z7U9kWFbjEie//IyRCZ
Ox89ZYCMYp+tcqlmHWp9sKpRloh4PI26S5yFXi7TYt4a+7sauOk5rk5du9fbQ8tsKsa/3UuCPIhi
EG+Rp+xs2M3Kb9ezezvcJctF0zLb2DBJFVte+MRVrGjJMC3fRTLjWUG5Nllhg302SH4YxfsJx85P
8ycW0BMMnRel/qNxsDyQNxmIIVmKslj0lVr/MkbfXQKwnpDq0ON+Tl4cSBduXy5bKzBDhvx2FW7k
xc8D3wnIrsy+NMye2idLQ3xhfY8zr+xOmo24ObkwO1HV96r24zxBAk2/R+LVzn9LJ5zWeEWE9axX
30qiQ21eLPvrSUZtxu/ZsFYnx+K9ZHiq/o1skn6DEdPwJ51kvovEVDVBrX2b3AKtsKdt9VErI4qq
XLUDsQpALB2hDHB1ifNtTl5qzkd1V5XNh6WWqFChHKjs0R9VDgxZq3sc6XFMyFlQWscsUcnZgWNc
ev9NwkUPiJW+FUzUZm8VvTjOhFk78aJ2XaMdUG5K725CBCALy3863Lqqi/bclc9mFroPb5GTJmHD
UwUODscG5+EY7+/lTxwM7VfvRyFngH1sLH8sP/LHwSKiPbdKtNJRfj/Ft43urorsOIzclxnPHGsd
1asiXtvF7zAB97IfsxYlO+XpLKKbcnmOqCO2DBRX7wlqzff5McL3Fs9lUsBkO8aIlRq+Q7AbEYd0
2heF8BSaW6eB4Y1FjL7MOZ3RVHnPJu8WUWxsGc9kDPeJ7zrZ/2BWLLbEt1PIhtWnOwSjjbVowsws
/58XsIQMErbKQgL9te1Xo/bPhsBzC78L55tDzkJLMycVfCgFB8LJiH/7ErZezIkoKrQ93MhM93rD
oRyziVIcXwSo3CXL5eWUn6ERTktkHPQRJnoP77j+aIisw+TQUAM1HQnDscFSyShRiEQkM/9nlvyU
jSxxuw76BvV8Z/noYMaTzRnX5HHQ74euSKe5vbQe55i5/ufkrDH/bLzY9atVr57jZ2b8hFQ7t/tG
79ddejb0fjqazsw2DgUmrN3O4Mwqc1gpTIOOHyWiyDVCopy2hQ6ooEFu4rAtlGSuTxitbWDvUmHp
7YfVHm6Ip+CAODzfHOsY384qFpo0LErqvPysZQdL94v6vWVzuWcl+ugsJiZvjDd2p1h9cRG7NWIc
ZKmJ3Mdv01WzNttG0det/85anLG6xreR6Xw48dzCa1UxIPhYCC0ARrTutrFhy6I3ruu43VpnDqGb
wXK6R55ajJ6G6PgTZ2U3DNklTPTlL47rosiq4rSMNcidfnQDJbP/bVH8yM6a81FrBcHvUqPZqdIJ
Ibwb+QH51cm4qmKaHgYzBQkw21B6j5YTQU4FZVenX8X4VYevDnQT5dioqyLcp9m7U/9jnT6PbfpZ
22Dw/sNd3Jx9nWyJN6F+VZ67O6pNxbfJSmjtVY3QjvMVj4dOO7fl6t58MRVitLO8YhAR8KWhMKrM
zyj+eSBu3rum90SJiczFac4dldwEr6T74b3L1sp9Y/UnbFNqdLUeTKSxfFL9oy13ZvHd3TxtXNr1
1xNL8Ypwfq9g6HIJCdqDUfbwHzZQcg82dMOXUJ2pkHrUg9lcsAJWj5YB18dB14AVnOUfQ7ruH6yk
Cf4ehDTTNZFYp4rFiGX0nScRyObcQFLAPU14yRGM5Xo70ibQ1k0k5Fz5HKXaNgwIW5sJQ4zjwSJ6
32t/dCE+VRclSbfZNpeUWcUFMKfQMxxC4cI6Oeqb/ao87fmgH7JQm/HOTJRjOfc6DcY9lC77PEbf
wA45MqTsQC30amRxbkGtVtOhmvixiDe2zNxifhASzhP0UchpntCdYiCLF8cAmGHAIvMHFDbjefs8
aXQsV2MWKPW3ZtZzM59raLk+UJt5uJxYvlHsmhq9LVzBm4aD47mHcXJb67jGJ9gkj3A/oD1z8qqo
I6lDM/vusb1u68NEwSoPFimJyw3x2In6kQGbmLsHUoQJKaoCR8jyyvZfLVPIj+asiuIE5KBJusQY
OVulCLHF/wbGAhSWYKEtMjBzA+0R53JXTjH+arMQQYbH73zCIJvNxTnPvQW+WWGOvswRmivnkfpj
0anGwac2l801KZZNvnbN+7KsKHvZ/EXJ6rHP8YBrz/0567JwmtmvAwKF1H3j4W72nhG98eLjVJ+a
KjG8yb1VQk4zFp8hLZo0neUTLipqPVtjuA0mFCKSIdJpikHNbiIaUr2m0W2m9UGMEhClT2ZdbfVQ
0YeLASrx+NZ7qBGq6h279Dn7fv8e1tn2uVZQVIn30fG2b7f3fbEft+O2X81m83ijo/FUrYfdsHsc
bi+3l/QlOSH+cry92kf7aCKMIrof+QZBgG3cvzjx+UkSjZcd5kKQaiGCsqyYd4UNw/gIQy3a7DbM
VBsXo7lezNU/T+zmdbJCuGvj7G+76ICkyaHYVfzT7IzNfV2sh8VtGW/6lUhT9Fxhu0336b4UpQfE
pIZ1tFInwNNN0I3TjNF+TE54OcnsgapcMivD6dcdrVCKRKZhkEqFKIwSkUskmneRz1srQJ27RaUv
0tvSZa4vW+YI9aAioi3CZlGa83brwj/RFk+WhrvQTD95+iXkcrhGH6JlPZ7b43iK/oXvzmW4cpTk
IFZ0ymnLcTPJITuAxWwM/inW1tJZ9iu5GR4y/9z2t7+biff/3cywDulB6KtiWW2YmdkV2b/bePcV
sEjjoXhcQblK6rXKoV7sbpDD7wfDPSTq8akcnTqeDzgX5c5yrG7zYdLOjlqPx7aXV14YeQgvkBU8
mJ/9HL+bX1KkP2kZNvhEVLbtX/f3+ZV95B/qeTxNXsNLzVsJeSv3nbyT7KBvmt1tbW2spbW8/d9t
FPt+a69v+5q3Um7L3NdqP4dsyCNygYjAM/x29G1GQdYaggzYo0K9hU7KRv6nx6/mcEifka+15pw8
bNDquRK+h507tTR8tux6HrFDtSJZmjfUJ+JNW02WSgox1/Ke6TqyV4/Bwr5+VyqNp1XEWIjWw3P+
cHdRclQzLgV+hvkvfX7bDT2iHCyLV/dIk9c7bEIlnA8alZa5VyE02//ulNxtvk3i7uUxpntjdILm
Rk5bTa5dhm7EMFMa7XOiwzXCoKNx4QXe9dWtAP+rvao+EnM7jYK9Gtu3nvo6S92dW0HPuRNSXEYS
VaKMnp+jDiqh8d6NgWG/1Szs4mx05ap4cGbYG8u5Rv3ZshdWYVlbo48usRXd5rVqnYqqUH7SPelz
qo3qKbRXURjSr4kHPCTNCd7LDUWwelf+3RMLT/OqtTbJg3lRJbjrX/Zt56IhgTgIMCAN+GIdN3vj
vgXlvQMMAI4mR11ZdNnuZu5CzVdQFXDmSb+KIWEildCtbLw1EaLrdhPnwxqwDVh06GTBu9d94JW+
J/+bZo13o09tz0h6OBVoECPlTzCmDDfkNMZcK+2p8zwdFuE//WTTDUBspffU7wcul3TNQBtL0WEf
EXOspuHhZnsD4jTxrGcR0zY1fE6WjGnNYl5nGx5NWno2UiuKN44LTvQHkyYUF1juuc+5w5Ss4uEf
fut93dlq2RnGJNTvxzLVLyqWgJxCCIEYqzT8qKyd6X7c0kOhvybdzoTtjWGCgeP9HH4dLHGkYCdT
ImkhpcEMHBycPnrMdMqGx9y9zd1kmUKux74pAbxea4GtHwQK4MkUI6XeSxNuWiQ8IQbsjX5pRatb
6Lf50tEXBQrSiBBBMhxPRpXCusu7YCioDI4tycDTe+iAGw5TTG8pUDRAdxm/3NxldD8pHMtp0c3y
52f+uAIO3cx5MW6eCGkw7akFlfvSDru459ksVLAexbzWxjkaXgeE/y3sHB8Lm9hSrAbsyrW9Un40
4cKBAFx/FBNMTNdJsotKFHe/WvVghKfKvMoVpqARTKlBoUHCzrqM7tFE9iWOnGmsfGraW59fy/pi
wh+lx1Sf4xAHtj3IYO0SUHd6/5Fmh8R6z8azc3tz4hdF3afm1SnejPqi8u6dJkh1r1DWA40g63tw
LhaqcZjrwT6Bvcjt3II+OmfVb3r7GlS/7LYDuinPkxltSntTOHBzJue7ulfDvdNjYRvcQZkR0r29
Z8W+dU91Tj+JVMbsNw4OsE+O4WDMfy3ptsSBPe6L8KDeIf3ef3pavWWQNhS36zI66UgE8Hv06zJH
VG57NE1odlZH3XhJoQM2vqvs8nD/JDSDqN03EWp5QIwJGNpEe6NkHxCpf+vLtyze3ZGmirzM2LgY
legbu3rX7wE90+a+urXRVI2/uxTCWR6kHaIs7tsICBAZ+wlMLm2TvTb1JmsP+T2wujN/5iCQh6z9
/SkZ2seEnpSFjHnxrnVv1EQD+9o8Po1Dh91wtnEZeDe2j3AL09K9twe1vjO6nPYv5uQOXt9piJbi
/mMAuSYtI7KSTT5+FA631I1IsFGDobqra2fa3+lZRVuLXZm6n0ZBHvmgMAZnhmWhKec7un/dIRrP
ffY9FPQa+Z8VsX/6q8mEcusATGAYUHO/+WHUfjLny3WQDT9kyqppfvPu5dlcG6T9VcqFLxulxwnM
4IuLdsIkMKttQk89eYlpaU4+lbvn6O9xer6Xp9hYuPfvLnnXXcTg72Ttj73rnPR2riCb77y5Aom0
P0r/bbhkr49XHpJUaxWtDLN7U0iIe4SMnzUa3Ee9gj0/zCwe70dCEnNtAYNgzWbAjJ4DCw1RJRAj
ZTPCdB4XnbkgyiT9vBwXNdzwxMdKha9MEJpSwHvnvTOfhF7F0ABT3FTX0oRcAo6D2dGoKwS9ZLnM
JoyhobPCEI4z5xv5kBr+kzrl1wNvFhrCzrTmD68mtpVEM+aWslkPto5kNZI3XK3YqkrHkW/D9KCc
JnRmL8hSkyQ+roM6zajnsMjs5S8ivgUZlE+jn6446CzQTUg9vfQY6SvixKhivFbMb9ocPVFcFicq
8XPmMjyi+pPSr0svYWqNeoZ5+buXos558/rSq7DEYPIZXjp1ISR/SEpQ92hi0ORGcZ/xR2YukdYj
eoPx0dKk/EIvvJgie47e/X8W8mBSOkkvAykfAEw22usftPT5laKbk0rp8oAQ9Y65AZ9mA7H+5v/c
L+Wqn8cfoB3lOv6MPzdcNn4qGDpvk89k+21/sioi8GwGKHnK1ZRL4KK4tAQhYjS+ZWEDtIgpKD3Y
J75nf+afdGIBE3/Cs/6hf1QXcXwq3kEjwq0OvcM4j0f9JxbPBXwYLiCIXBm/jz/KNf7lvHvu1dPk
837sVijxbYuzzBaIjfAEuZw8sH3xQBc++IThCxdijDR1dAjI4pQumtKivSViI6wZ6DbK9wMdI32W
B0+mOWSwBuuxfb8Q16dsg6I3Wt7i/BZtary/xWkRQPl2bL9oh54B5o8ITkMxj5bCcY42IockvSHo
FpCx8TiaDXSX+BN8YzGaW1OoiYENtrooPTLg8SrrEwjlUmOE/kQi/3lBk0LcFV7BRqlTnGOHYj7B
CK9fzHnE8VeMAsJj/hofKkwWxDuWcV+/fJ3gocHUCbbJzwvMNjgWyOSLHL71YR3tgDOZJcCv6Fpd
iGwXIZi88BtkGfrmLAtpcl35sbATDXHNnFz6K0H+8Wf0IZ5/47X8lAL2irUI1u1YdgAqItbDZrv0
r/2ri3p7iYI/lDVuCzLz3w4CzZxcbMYEPs0L+i6HmtGWC9/5+LRxXB5fcZTyxc4AafD7tOc2zHeq
u3f4ahdofzRJnI/omlxZP/wCRa//frGl6CjMGBBhZwH0ssselErsMv6COhUCywVeEyis8UHqQfVH
V55kil/s9vG1vsK3PrU49dYvtMpwe8YO5VOaD5/qKwrxuCdPtn1QBwV7d1Od0MN/Na58H4L1zWE4
jXvjFYJUvx/OOIohB4a3VXN+YrZh4JyYfmQbuSdzmXxq7zxh6tHmQvJTYdqRCwkhJa+CLci0MrQz
dqtJJ+CnU0EghLZQgj1xB39fM3ZLtZ+BM+B3ZcA6RMYLjgS/X4g0vD8+NRQHHJ0n0HlJQQDxKN8t
GgCwgzl8gMe4+8xzcUNx5/mwrJBKKZZmtXB6YpHvpr7hzmsm3nqf300mDMu5Hs1sqCtYR2KXiQJm
c45oZOOUCjnQmD7gG4K6yCsGQZuTBytMBD1mBWTu0FM1f0w99eHb5KwGgUsctPC+qgH3+EBNPMPT
2qPrR5JQ1MvYnIfjPDXnNKzS3B+cpf9wPFv37ogPkJ9XMxqPnBtV7ekgXNIUmDXWvGt2HUMKkd/r
C0D8jAmjyHfuc80FqScZ37pm0JXnSfkSMsOnv0yKc4ICabTLmsDIaHkdTHc3YKXen0pc9JAAQane
3anOaVS2g3O426+T8Yg5YfRmpWtF2/Ywh2D7PZcGvOFs3WvrRFsk9NrqOeQH3BD5PXnOakgG3wkA
3G9EXP0ifSF1dL8nzFH9q3DIsZftJz5VeCCw3EiFad7S0GWPk+6T6HN24FjE8cE7rREMQ2+CjkVP
uuyDJvfp/GF4+cMHPFN4L9XsDvkmFa8lnIgJ0VogQ1M0rUcvfXgwX1oOGRUbRFTnvRJCOr2UJWwa
lg2WGpIu0TsGYwQs+xRSzidbFWNs9j1vWv7/ecFTbM9ZQYzWPzS6bOIJbB3F4oVUAhcv8aWOdvrx
9k6nfGvJNCWDOG4Q7Rq8v/+mJ5mpYiZ4xWgU0jN4dG4sZoGEu+ZA5aN59y7203DG+VObOSGI06+M
8mD99+ddYu/RaBGH6lVDNLD3UOwDroZ4gPAavB1sYEg9cVzCW7pKZyUTP+9s/r8LngRaADy51T6f
+/j3+WLuki3F5Q7E+fYG7EHRBGpU/PawRZqF9ZzX7SV1X6PmcgPF1AooLNa/zk7Zjf9cI57a/K9R
UJwZT/3zk6TeNK6T8FUrPszioGrwD+h2hycW94hvGeqFkMTbuaP7twb3WekHd66PDp0J9oGuJelK
u5ygY9j4E4cul2eKh928Zc2PC81Y0tkaQTiMlaFtxnQTNgeDeRRUsYZFiWqoscr6Za5vyJpSfc4X
Z/G6oE6D9cxsRfITM4PQ7x4FWMK6REkKzGcEjJlXT5oby8JYUv5lxUIlvUaKarLQH4uKGc7wwPZx
in39lWpHWCGms6ppMGM/pi511rwmdJkbsl8MjN/nPZgR6l35Urr71XxI/QJlSB0/1kVo8FR9GuL/
o+m8lhtFojD8RFSRw61AKFvJCvYNZVk2CAEip6ffrz21ZY13dsZjS6jpPuc/fxi02SNZNBjoiIhb
0j38sJ+mhS/hj/D02GQ10FDQ92gaYTb5XJgYGigLWi+LGTrsDijrKUg9NKFNn/oW/AM7ZRxbULfF
8VbS1XJqxo3DtEhDzKln86qhQIVGYFSha4ItKeXeMb817eclU5s4OHzOVNRf7WyUtonDYirfecPq
ZF1lFzq39LFJ2Fw76RLZt0FdJiyEJzfBI+RMf4WuWmpTS6rgv9jMsWP1NdKtSRsQVZbgq2U2JOX3
XLHu45N2KpRGKB9t1LqOwvkXZKHfDw3u4fJQTp/O40NP9HIXPQPz3hjc+qYlisuqfdPlghSuTsZl
reieC/thS7vxSRJ3vamzZRhPqc6qb/lOpQVRRf2grbnBbVVFzKztaY4nqQsTPtgZMS2HCre7icQZ
wAJuLzAszKttuKbWqmJPjadKAFeSzYRvyuFEmciWwSSBc6jV5mS2xTeOoZbzRvFL21eUaT3CjfDN
YM6ew04P5YuNjcqbCp7t4wmRTIEZOGlh7gWsbNcp3QGHaXx96KKpADiKOZD5WfZfZLeEDzgU6HjH
6Qh60AaCQahyFsJF/KRICalL+M44i4CK4FzzGedkMqK+64+sxCcS502piFAyZi0UJo99bgslI/M+
4wIezn8dfUEbwKlFxsyRUQZHErSpj27DP6L4r/mmPK9TSjAa04qIc3lNl/Ie4cDJy2AsmUNyMa6e
8JRnsLUszuHXgKuBSFKflNhukBxMDuqa7Z9xFjwCcObnl0qSHrQkHrgODBN9D8EJLtiI0wpfAUHo
N9grhHLLBK6S35ncRTmLbz71RPmu/kb34m34ouo8Q3JJCGjma8xf+dwgERvfmaZ/G+RxQ7NUMbKA
OI3wyH5HMoWHoHZD7HkpoFyns55Iw2LTfFLZTm/IA6C6ooNGVI48BglQe5fYX9NPJdgnzdxJfe6F
AObg4HeWB56gObOnvJRQzWHvyTmfcdbO2tdWft3LegllDA5XFxxhvTX1OqoWVTLXMTXSYI1unvEi
fR6r184ht6y7mAC9j9dbFiyj/B3b17b3Y/0gWV9FeYPIMnrRw1Pw9sAhjwRv+GjKgutX02tUB6Ng
V1gV2PfH6t3Wm0mi/ATZrrPfBmVphF9N9N6dQ9JLxzWMSDiNZBbF9+Jg+NY1usM/A9QEyRCXvSsn
FZBZzsqZcsyjwGaC6/DWYEBGG4DDKywHDPMUD15QiJHIAB2RHyvSWmWCi/HzHMQ5y5U3RWBW+iPO
K3XBccTmQzdNSiH3FouZw4h4wOzCkc65y13YXki04zDh/y/PdhrfmL9zbKn3WESItZcR2eTrQSvC
smOqiwc4lt4hM+CJwkZyNtYDVDCNUYjLBqjiYgdzhxkB/FnuSBhgr7XK1KCdUpCx3qGVE2ma0BEH
DEFcuu8Hh3s8kzKkSFTHEpbLoNk9gZuo+8xNVfh9PYU9oKEzVmdGtWBrZv+lLjQA8EZyDN91it5C
vnakYjpnWXt7oMKbyMRxxtcalvlrKbcLxVjayPad1esx64J50e4tfcZAj0qRn5rjehnDlBVdK42d
TEgOAx8G0d/Uw7SkD7zOgqlOBDS0XGz+fq0TeZO84ypwDNfdjci5GNwUBH5jEhnOfOkILeGF0c21
BkvGERt4CJdEy7MIDMfv5hfODed9D0kl4l5f8u1soNJf51OVfDZDZW9uVcxEj2v847FOZMFdQeAf
BBRsY7QUpFIyp2Ywi0kanQYzedFm8/S0z8aPzi1ORFjaMg6GsnTkeRn8AZcVSuN23EsnZW8f4+Ra
PW/OcFB6uuDmg/F40EKLXj0j+rD6rWo/xmSjx7swOAfxqjRmpjR3ujt8HFVZBbDKxsMDXysE0CQ+
GbMQkBlfRMSNy9ReA3SAk5D0auQe2V+UAeyAwCacOey3VHoAFhmLga6fLBv4aBj76PgCDGcTg5OH
m9zze39X3rNdc3CYp+FBzJ72EkuwOqNo1vHDcSbad4ZW5DfCR4HdjaaMIvEd4hENg3ZDCc7OD/SL
jJeAGEa9MHy5QfBv29GwAGYrFn0mZytnkPYpb5UYirJnIQG/2rj+YXoQezzoeSj4wC0+YF7oH9IB
SEzwu6E1TguY9yTtwpy4ALnUN9a6roMETpwDhxZy7reU5EFpajBLm/BDKaxTQemOtgDS9F/88B7Z
HlvhG16LX4WIfFqaO+5b5417JQCc0O9oUPa8CH7wScFEJbjTS5aih0ObgdUAx+2T98lDY4+up5vw
+fVD10w3/FiZ5+pgPWBBQhE/0VpzqUtCr/lrdBowaTizfsi6pKRACkZ7S0ndwsJTT/S8PbF/0oGb
2ERACEnjRpOYcodfeDJQ7ZJilmfzAFE/BLN4XiJZxc2Nm4F8bVSc+TnDSaOgUZoO2q7CrvP1Kafr
EYdBZ/WUVx3xqMBDNLWyS3nQMDfnTcE+rBZJiFw9tipaDvGzpBmlABBMNgcttO/hj3kHPrDv9NnN
x/Bh3vsDe5WMJTo2NPglwluH7UK/d+ctZ3rRDh6lB6cI3MUOyijFfzTVIs9poH6SXW2mnp16kGOj
aNaOfqPO+F+lWjjVvBrhyHoOvlkPscBajEZgYjBMeS1ABh1pBY6sR8tWnWqvRVvOanpWyl8kLKTL
iypaaWEss6A1+EOjH/OQlmq8sJxtFmxqhll44Q1scstc2piF6yCHiWZjMOs1rw/8LlposgczTaGV
Dl0p90ZstwWN2TciD7aN+tsSThDANPCKEfYJcfXzJ9IVuH1QtEAipoL9X7l2y/04JR6aWklV/Dih
Y51TPSnavNYX8GFQOWhMUBy/LaYarj81moGpPU5LtD2pn4IDRivaXujnKAAoH81f8rJlecHkgCNZ
QupfcsrOm3FDi+oUc+UBoiv+sCedbpxTfZATznPN4PlBKD2TOyeiHI2LigP7SWQWcsDAQYU1TFFL
gGrttkdBydsXLIV388f8Mn+aH+AaHuCciJwp3qnrsknyDRaEXa8IP0S5DnOHdrY9xrT3pIbDTgOz
byDnTDBTkX+aQ/cGy19legV7HWJW51EPFRiaGiI8qojc7KoAaSqewXSL2gjjJOwbhrmNCN9yCYPh
hFYkX2a9Y53Bd8f6HKIh1dIH2YRQb0NwFTwX0IrRYZydYGJhPoPrfrVoknlPKJW2155rmSKFY6Nc
oM8nL0J9L5y3uMYNHMrHUiPYwpo7UNVJ/yLe47k0OQV+Uyjf+qHvVrL9FrOCnK3RXV44O+Tv3bAd
y2sUr830J4oOkr195t9F/6lmdys6Za/3FOtpPLlwVgVrUk5acG8fKz1b6o+9wUvs/WSdInvm9ohm
dEFPZnKvhSw0SVW7CeGXwpiCXq4lG7v9aPPli/gPx9fyJbMKgB4NMSqb59OV+3kb+3KyqmDZ6qsY
R9B8EXcz1pKDLxiploFf4Ewgsz4WSrEsoVj2i77yErztDUbAM7rRx7CknB41/mrZtPM8W0QvsVwz
km/6GSIezBhzlDqIefFspkzDnSy5dfFKK2Z2O48giovCfweTLdJZl7M88AaSyfEywSz6xX3ocdyg
1QmALGnJOAv4cZiE41SD4zo2KM8peeUR+sG/sGW2P9EM8Viwg1IigfXR6dDI0JVkN3Yr5hzCjQFC
NxMW9vpyApmHQR7LS8KVMXF5sy3W7rSHmAUNaPAVJCQDvfZMD6YO9Bta8tEVVHho1NH08QBqZzYx
kcnQTGF/EMMtaESej8Jm+NRDl7j7ExCWhf4cnhe5EJVb3gC62EN5nZxapLob8DO4+WOP06mHw8G6
diZwyVB3FBjY0Ya0boCLCO1W55bdZIB+AyzDHsruiR8/bSZmrWKkM1Ho9WSYPNOMSA55okL0tejY
pwknTzbXMr9t3p8cRNmylmaltJA0T8GzV51b/BUxRvosCucxSfDNomt8m3QwpPh/v09iwuzZdecV
aaKZZ5Uwz3yrmnUqBjArU5sptQuVWaN7bF2NjoDZt+fg6iH7deb2uEYZboQ1Wfn3WZ33/LRYvJoM
a1WM+mOXV8nnlzFpC69vmIAx+UcV41JiY59ul/5wyv12KwaJN45NTj6QUqYroMfMWhIEmSFnA34z
NJIK/FaKQpeeDeclbJCatwcn1Zn6pIDmi7iJLY5KpaU6D6BAwwBjPuWyAVLHp4gHqym/zxCw4531
VfUeY98eDeA9YQ6Cdu2sQlljOgwZvXQ1vLwe3sjtJXmq40LjD8Aqx2mHUAVxD9IWZ1aCVITcXgAq
0whfSDgaKADGRWTNIxvG6WFUf3P1XJHLV12jeim/dhUwpLnir5RyruG+US+L5lBLm0GeI76RETvh
jU3fdZdoN/KZ/pppzrzoDmO1KZ35g0G5ihgGdp1XYCohTTnc6noek40se3RkCRaCjRfaMEHEfcWV
Uqnyoc0ZE6RcOeKUdM6oX9VmARUJZJnM47iCLK4z8nq5rOgnYgTuPejnGHGoLr00W/YgRBJuq3EQ
e3RDDXILzkAoQ5wnNEQQewjxKGAQuJDaWOpocljtIR3x4La0ToxA/yId2cJTZiK5S/MLT0VRPIlp
0RVtBeuBPV20d+UkQbtMcY+kiTMAQj4yJOr5X+lofJMLx//SnLF40jM+VzWR1mIOkxH02cLhu7Mi
5I3fH7U1egYOLIQk5VH+4UpgW8RUj6uiXSiEG0pJ3CRoQpnZ8b4fmVQwCGRkAXbBxvR8svgnxYkj
kX6H6ypmiCfBDAOnPZHazFSKxFzQC3K6+PeZ+BY/MGYGLviJuQilN7o3jMKpuHs3P1oMGEVw8/Aj
3cjzvhCatY2uPAFOTT4bt+GHN2r4qY/V/pXPEMywEFHlsSiLZXTlLDZ5yquO2YSzag72V7sNzjlp
RQyUMV27qD/yqTw2e07b4ScnYVW58aRoMB1Q+todTs2eN7P7DM7yj3FTbrxeUYaKoQwICLcXL7q/
oZTm1uM6UcvihEEtu7duAqNmotMVEzGDgn3z93IpZDfahdoBuISOkvKBi8emzTRUzEZP3Kwps51i
2e5awlk586Xr6027Ao+PV+2b3ZrTv6RzO9ZXFFsKLwKpIQy038evdgwID4WTLmRfqCdce4MbLbf2
FUdc1FIiiZa2b5Ktw3O0EF8HS4ukSuGDg3cuCTzGlpXEsUVagHDgZXc3vqVvpg4QIDbKii1GBM9T
lwN8l39Al/lB+Uq3kd1EFfzW3sQYinBh7gV6JyGDYlhXfDLFo8Aj0jrdC6yLiKMfrhh705KkQCY/
9Xv8Ub5b1+IrGBC2mbDj380z71LHAvss9iLXmm74kL/H/LmF/xLfPf1hUE5wNSAX/6Ud4979Awny
C1AkaBul9IV+X97QUvAQIdLGOvlgn5PQgWILhMgDcWg2ZZBCiU3hGEsbq1pYwyoJd7ayBQaFqJyZ
W+PxMUiHUIOry+wo+9KwCfkDCTixOK40Idw9pEzLc4+WEhmQg0lM5hatWwWckAw4YGFOUzCldKqS
ezG4Jg4YGrxf7GYtx33VsyZEAkznRbLVUouXBuLLwkuGqWG/NeSygdTAvCPWEGGSsZL6aVXPat0P
+reC1k/L3lR69uwjKBZh6dn5php39fNIj8iPyMZNq/sJI5h6qQVTmRKXuh2gnSAy0FwQHPwKcdrl
uTmT6Avea6q59EIwkGWm66gwc84T2vpZn88e0sJ6TVPD1cBBGbzTbg7eE8MywpQJVSKiUJlmypQD
PSU9DbnrAzQEAhyyEjdo3UdNto+YtxS1BzKaIWGPGc54YvDF54zt149tX202yAMKqJi2D/1JKhl/
TSErS6+pht2hOYdYCM/NRgUaeiCIjJGu8Cm4FNI5udGmIUw20cFjZBAK6kK0VT+Ce4d2Y8LcpyE1
hNEng03UDsAHbzqes3gK4dmBNTotB8dzzRTN76uVwc9tKK5dqi5xniqQEei2XNABMexhQ0ANLsQL
7yCvfB+Whkx4EUqFeMVvFLimEOfzaQ4SzKAJa2p9xuvlQSveYaKKGx9EfcyfSnoOF+WEMk4CwpO4
aJKY09BVokpnz6KogbXAbBZfkTf6Tuvw+OFsP4gx7Ua8PObTf60oX0C5CCmZB5VB+gM+/fjhti3/
euF3xr7jIbs8NuOlIgddn5JRjxMgwK8gnDFwpOUXe3rFSFRUF4y12c6Lz2TbnbQLV4kmm/uLMRLw
N2QNw+G9E9NjXjUQCRp27kmaHrYI/UPd1UtjY25rm5fHxZrI3y2s47N0kn6cr+pDBg36kM7RRfoR
5D0Y/cf02lDV8SqhH+0MAU2EmPgyd7tBwGPex3UXqCGYPGQHBvHvUCZ457FMYtSK2yQCOgbzPAsm
nmKGMOH9rh0vrelfWIkeDBL4Jead4SAAgULujATtyOWyAElZ9Ox4TuHV78DxdkHXYugajbhhAdZ6
vCmJYcO5qZskIBn4kRC/FrjwMu6ZoAbwxDLFFa+f8eHAsubqeYwjBZ+k8eFzcGMA5IA7JsasxiIA
mxRLvBB2L+T6jCblDl6KQAX4GmbvLOHHJ6Qfh4lA7jawmXuQCF/HBQPj0NxnUoUZKtR4c6Zh6fH0
Ug5zE/EGN9zcSlwAqhJ6cuvmgfiNpbmiVofgSO1luwWObspGTeaGs2CGV4R+bE4BAeD0c4zWx/ZJ
BQgN0k0ageGjQU1xPRhWYA0m4gl93eWrjrSZetrAjOqnObWvwe06Q0nCoUqTi+IAoyOCxxGY8sMB
MRjpUH3S9vNDgp7KjRZ6whfzIitDzEIQ/duiGptYTPZ2D8pUm93GU8GN4VRdJQAIjJalZYhO0Z5L
FSP5TY6zCZZPJqM6vwn9zJmb6qwEmOBOQhHMxkPfEPq6PLeTZV1uYsJucWckFILaFLAEzVAHdu4z
UGeyTpPM9REyVjC8tbGWT/JPQltNeo0gb3B2iQMfoS2UDeoKRRjD0UbZkaj3BsytcQuLFw0cZcTd
GOy/3qTH2rTf+nzTYKj4+xwXcbZNEObJM3uYm8OcEq+l6wJsRW18paniezmQkxG1A+di2BhCppzq
w5TWvy09eq9cnaCRpFWj4qMiqH5fySTHED/0RhzwiGMxfFzfqRFp2yRrEQM9EnIq+SmFKHmx/DsU
kRWqiIVO6Oy4CeRlHB7ich6S1oYgnggpJK0BGOlcjpcjLRh6UrdCij9MaMFDFk8wtS3xbahYw3Ra
4hNHlAzgBhFdEESpQvkrpgTBFI29hknvljkOZSngwICCRPG4UholvT1LSXmNpkPn8dJqdZJmUxlq
seqlMKuJgB1droNZ+pk1L1IxU6GMZi1Ru4bYQnHdv/R+IjMyBYpBykFbAjvt6cEUiDAEAYjiZmIg
0rvg/uBS8Tega4y3BVi6BvOSQg1+BUUrxe3rORPob+5Z7Iiyx5g3YCaMXQY0D+YDoVgDaSOcOxrg
Wrh1vUuJAKxDs2MThGF7Sj0lFK3H7ZU4lxaE6xLaXtws7ec8Ywd06F6Ct9wRaURo1dtoauFYxcwR
YSRuDvhVEPdsu3gU8E6n2czGJ5y7lWX1XAJO8WbTgId4T3BKK7MQ9z60G5HXq4IXwjiZdgiAUJQz
3F3cN2QI09nji+y4tjgKPY3nWrsOVBX2El4PtxxXDhNC/Dlwh39OGeZxwWxsKDgnWmplz/qWWCia
y6PqvAcYoDC4DJSljaeegGCmDeo59jhOLWFNwBsDOEhXwX2ungHHUdN9IfYuzs53SGus8o5h3OiV
u9eBgq/h1XQsBjjaok2q/l46zUqf0ITyBMF9var0CSElInhwWUkPqsQGhsYE20+H8RPWRfB3HNqb
6ks99+/5x5hNaMlMdld8J4a3AMgYuS7nBKMpimoCR+EJsaExCqPOdU08lahpP4xAiMTlL6DJlNKQ
7pUIjQyajSDesHGhMecdA0Cr0e/jEhRNAUXFouUPs2lT+aC1vA9ZPWXkyGdqSoviElZx6gOr6syh
eNtTv8WeEp9A4oVKt8Kqq3XVChBvwrNp6AwuzQkaJ31GyFqmyBI8Ngs7QyJmcb97ejHhExTjK45t
JsXgRzbEyb9yByJM+AMPhqk0JYbOZ85BigigH44rcb7TZ1AQ0aowk+arcd8CI4IvDtNFQ413oHrI
b/jHPH+oASp9ogFiwTkNxSRXP4NP8g5SM0M7GvGOqvxGnnfJskQtiu8vwllIDTDLgBdQCYGmFcgg
vwfNb/p5Nq6ddjfApcj90GJxe1XtQ1VowfIwtycsrNzAR+cGELdLc8BsIGR3ztDNzMZqDgQZ1VPH
moNPcLwJU02GLMyCS2R36GMXpeSzkwYDg0RXzt0YHiGqGmfy4hjHaQ3tBTDKN5tigRyE9DY2KDps
jJpNjqIp4Cp/AhIWI3aOxIJCr48LCZsl/gV00D63XEAR+8neqe9xwKCxZhSqDhNZMJY4m3gyuLuw
M7F50zyBoLBPA6LYDM64X/jWu+Sd1SIMO9it2yuYbcB8/LvhGSJe6CE2sJ+5CKwyIko0lz9vS4Gn
Vs95jRetTcjtjHv7CaaSsiF57O11DBQOKDKT2SCo4v/WI4dGXS9HopAGGCozGcNO8oYIwQIPJvBX
nhnaNCsWarDmc6j7EeSe+Sj7hMs3bPzxXItOreTXHeKQN8s6vTqPhHkGuQM+V0jBOs8I4RtPG1gs
2bRGhfMAPYfPPo9xcIekj79vvn4hlujR/r4F/VLPvh6nSCWxwI67zaMKUKK3Eh4oIdMy/dWJkZjW
EVaVPZ3FU/x11qIrexoakNFLTl1bzQkrlYth+ve3f5+G3gBbHci/bcpbRu1pwtAa82sAdw+NASWT
thyUuVCbYsHx2NUYpadUtuiwsWYxN5ZVe1Eo+6ZMNG0JASBi8GlB6sr3pp3GyDWrn0IFtTZsaug+
1KRdKmcxKMdjWAWGU6z0usNMvHXwaNa7B8fHw5o1aNT11xH8+ImxabVxeI8Z+6eGzFTnVFqHqv42
pTcVi9l+iFGlOa4RYM9Tw9Ou9ll3feHwDGjw2PCsofV06MkGbtiEAnAsNTfTf1UMxgevzTaohmKN
c+y5qWlN5RilZgSnJds/jD1NbGScnecpig8tjpnVvtAZfiTb6IGnhfNpDydNAVEa16FyHZ4WM/Iv
EzSg+zFTuDliT8D7aBYsZGasIWx9ZLcVXjTMaAz5YNCK1OPFfv3kbJKZIPZ35kc0nuXkuy6XCsND
o7o8rLeENKnX8WFIkzJYvNJLlywoVkPnbDBT6eNrziH9SD/qkt7XCWFqp97oUA6h8x1xnfhR1U1B
eWgA2T23cU8nqQOTSj9mAsqDE0ea3ZKCGJO3lwUs/8BIn7s2SNF3I+JRuAZAPdWIfydYjCmrtJ3c
8jAsChWC5+0hwWYQrE0KJFODzW1GMx1sMisR5N36gSRy4qadghlMy9QaplykEPAQcSoNN0T5wt3D
SetpUeG5+MRM5d3obwW60aaDKP+4mBFdooFbFaDV4/Ycrzl6LeMBJt+nDPe5vFrHkYcHY7yvumXN
+9xRAFfSItQq9LcY/+h4U9QdolDs9tiQswYCBD2EolM1xPMkxBtHtSYFdAhzGRCMPbZYSrGBqAk+
7zKdG6YxIyel+P2D4r7PycbgjG6gIuTpSVvb6tVGOVm8bmWBgxW9jR2SQGITg0YnBbBmP5baw0OH
Iks/hb2uioOsHynxHxjsDyujX1Fa9vlCs/YhRxWS9SqkD2p/c2qxJzzUDrX5w+KUByKtkVUVqzZa
PYHrSgsnGAgS4EoWPbyNa9G4GgtqM27FIjlr0qYBHquq0o3V35e8p1AdobzVaJVrll2JzrMfNLbF
ZYhENui3evb2RFFZIu1tMEAa563O/uKAXuX9vAZRTzPHLegms/yje+IjaP2Y1tFJ0rlmMZhH1jfK
WPXWxNUGywyuRcCZn1nZtLSwzo4KH68FKQLMCUfucGn3UDhNM2T1EpE8VuxZ0YyBaU6bmYjNJ2Ih
jNdUlG1KswqGD8QvT6ao0WhPccF+h6GL65/BnJoxSwT/OI2xHYm5eqq+aSFTlHWOwi1dSIidFa2b
SzSS+sl+6Ly/VvtZyA4GmWmZYGgeM3s1GHojc3FwQ2ByFUnwhyd1wKhwllHKfjwFFiB91djP1ODw
PsrVWjyZhaohGJwYxCab0+8AU/3as3Xmp1vm5n3KPMtDQ6NMxRQTRBUyKT79cBpoBHfm3YDkT1So
NetbMGrLrx7nF9O6u74o9RnkNFOamS8/v2XPfa7PBlIq16W5H/gS7JhqP1DfUCAduGQvBe9I+G49
BkvRbhbi7Rafo2S/kMMlTIWowVU4o28mFpl5FmwdM/5O1C+VXSBcMi4OMpc5W6Bd4gaGKpVMKyxp
MjB1nEjVQ8rPBdXPBkpUlfJBn9OiA1zG2sJKZmj89GP1YJy96us3QKtBx2JrBjKQDK7BirGzj4qv
xkHAeBDW+DhYydGgExHeLUh5sDM8pzXxZfBec/6AkilGQmeXm4HuHNsj9h8J0KQJFjw7WVoaGIRS
UlTASV+VTv+zM3tQqEybV3ByDUwewsc3oECLDksaDlXw+1wYtPdWMH11Kx19iGFfQCoiI/Ewm0GC
bn/lxiqHVX0KYW/P8+nrml6ls3RuPqKb/o8kZd4BJYBNAL4o/PgsblnELdzoJyhvwPDFKTs2cPny
Y34s9hjb7UnP2MCdeuv4KHfFId8RbbHGJB6+mIK1tqD9y5uBj2L/2qf8ok8GThffKz7yfW/If27P
T2h1n+knCoabdXEuw0k+ITZ8411die8g/j1IMUqI1/7Jd/mny4iP4T46pljB4it+cN6sQ3n7GyXU
N4QaPy3qj/423gqUFXhK8yEEE4y6N7RvEmqV0QNVcAg2ICbz7wFTWHDvwV6Y3/LnOBH/TVDjelWo
q6QWj+zvkeNBip80FmfoX7eU238weIogxcClypp3M2HZ32PRJzLMG7jt4N7coJTwANc61rGccHQi
DCHw1YmuVJjIQ9BKYKAE4hOzB2HOIPoQOK0GXCGQ3FZYa/GgP2GcSqvUzUaULtFE/6FT5RwUI5pt
tQEg3aD3WNESLy2SWMkTX4crjnLSxZNdsoMMusPYbydtw0OAx5z863w7oPnStwkxMr7bvx1inOEr
/pC/ekD15jC+d4eeYYh0kU/SBckKHwxrbs0P8yDG5kxa4I/yCjmvefAK4SxwtgIN8VCYm3j21/A5
fGLi8P3/s/0HAjER4GFGy3+PsliGyLPnGplKzayb4aU+t3wLp64an60S+zbSYWAaiI/YnWuTVQ76
YEzOAHAkdpmk1cIF4UOY7UMrW7W8BaMXIGcSHyZ+ZALx4gFvUaJRHMWD+psOzlw+Dy8xgvvr5egD
zUlJmDzjTxTWSeaX22FTo1/CCnnVsTTLXc7H6yCCOsltP4gPkU+QvIcHcWWf2ZPSmBYboqL8cOm0
TUqFhwADeAAx8EDw8u+Bko95UiHThH6En2jkULlwV1wQBp2sC6OuPSqZY7ttt4KAGX/0zID693bX
HZhR7dsjYyzuGvG2MErhbtKEAIrF//rhJkCW1HJLCAf88qZ/6B/gtjwgCjOzol0UpYON8mQCt02M
nzDBBD4Gnjv+W7JAJ//eJyAOoBN2Kx7MajROnL8H3ea/p0rUDwZ14qlW+39PFjucXXVo34uDeiZm
5yxdB0bL1jU1iChgcmxnc7noZv17wnKLP8TCg637G99NqLvRXfoW8VusULZrULfhd/hlrInjy6/2
rXxbgD8GHv6xDMuBc6SadtD6Ep5abea4JMAvkqcRbY3y0cGQldKPVHYQgapXJcGOGHhWbRm7t6Gr
f+lf5ldwjq/xtfvErui7ejO/6rv+BTogAIJwwlCIB20u9j7MoeDIMCPiAXYqR8Vaf/05ddozaGA0
cj2caMoBQbylme/BgB4uFVbDSAcaa+UZ8H8jMVx6ZUK1HGZTIBPoR13E4MBw5hJMZAdSISPBy2if
Huq70h1DZY+MxrE3jrG2OBtxwbA8IDcwuBRJoxgSoGQBoYzWkq3PrGztyKtWWvTNorZowBdltRx0
3zpa67Zbjd2KFtHYmnvpGOyLc3VO3rN3ssB5m4oDvqSsNJl9O7Yp5H8ihesOzFnOCpAwUmZVX+f2
dKb0dUz19W4xSl6ChYdJieCH+FqvxZsY3fORHJBIeoNJhTxoHN4UZyuNu07ahV9AJmBEsEnoWIH9
wJCwAwM6BDcEK0QZoHLGkhbMDIgR+8Cvkp2xffqd7iv1DFoWnCyAMMpraiuaxkbmNS7whUTzZDME
NY3Sj4utEiLoXjfFasTpOloD57HXJ/R8iF7h0XOrCbVg+NmihjE/whPJAIdX3rsiXkc6BDsSwI/Y
fC8ZLnAIdRxGzop8HA656i1jT9XIUhD3PjDpe/Ru762tsbU35qZZRmsI2zwAV2trDvKuETr4gkol
gAPYzgG+TFiFgFDh/6eKfQg+MuAa4AQfnUiB8nNtHUYbHqn+jn1rpnolJq5/K4zrzAobSXWBo0UM
oj0xEVzifA/bQFsZEN2Y05lemuDlOUXHEncY6BqX16dz4Q49ttBS23f9HH1I8Oyl7+LL+R5+je/x
qrxwUmLo1V7Dr8fX88v4FueE9O1cMQ0DStMB0+pds7cc/BEXeb3Q9DUM8yfyzWZdNOtNWW6eyiaS
NkqxGcJNiFtNQnuF2yGwPrXtXwA7B5mF1SInGiAXw2LYkIiOP58cLt1JVAEVu1uDaFA/i+0jvkOH
Xjdv/BuwAQTfrEla3l+ZOUGbqj6+dn73PAYmszLQkRF8egFl/gkrfOPE68qEKLbSlaViLdTHoojn
XQ5E+139Kt8A5cMvSA37DDuO+Wv/JvfsnnyY5+6gc+oxbP7sIO5F1szG0jWfPdP5K1kwHem0Jaok
xGgo/VNrlT/XjbyR5Y0tb5r8bdRcvcbE8UU6CYQQi5F83jjeEwQGbzz42oxZoUf6VjOFGBSHAKXT
Cmy9x8ZiWOOoO+UXWbQiPV2knopjjkxCwgxJHuGY03wmweTjiGIL+2fih0RowGiLExlQGj4VFW5I
c4KRMZImks6jOX8FQ2VATIqaB8khuVcsOCpP4gYBZB8uW1oHOx+EkwQZMHuinwDI4KDg8AzCDhDP
UgX6hMXMUv1HFQQJaO/J98C45q8UgSgBUt7e2xS//D/MlZERGhIDjhr9jbCtduF0hTDXYdBCaMO2
+UGbPVYXQIeWjqT7MNsPngMfCugYUjhrB62CbQaZZehMGXapuMWqPuwSkeUoMmtEBgnjbEoIYoEo
InJfyJVFCVFjd1oT35PzIRKT1CU8Vgzs+nBWhzNIky12wjB9g2lKHtEAIwcof3xyRDyX6rgAF1Ah
B9czpBUG23Sle4Nj49yMaonE9rDyJb2ale0qbWl/8k1RrR1n6ZgLnIIzadGVq5Qwd30j129GdhrK
1yrnGxt1ycAIGM7w9OcUrD1H5IWHncrAZKq2KLBQbwmRYf7yhPE7NQSOL9IkZfYHJoRUOBQALDj9
Y7J9502loOQOguVSMj2t/kpxZV3fy4/4qkOGqY//9Bvtu7idpKtzta7O9+sr/VKu47W/tld1bxzH
LYlHlFIV6A2uspxvoBeFi7Xl8HCpaLhT6asYF1DdUempxMVBCLJFL8WbGkNa/yOwwIKF/QrExjAh
0CdMYgawFkRk0HwZO7gkrbr/nzE1HQX02RPb8CX87C/Iri7WITypO3mnJKOv4nxsuv3ldRKVUXMy
KDMoNP7qoZICAzMt8YL0taOvW4C1q40fWbXI7HnzXKjyvAaRFFgbvBN+FNyXQt2ju4MC+4LSvhVV
iqhQ6m28cCbw2u+CcmJ9p+x8MKOuj/PjHDjHIjkidZXyfeRsS2ejl6haQQS+JPUeivbLQOG0Xq1W
CTbkTz8ZfCYicNoGQgrIzH29Y0yyynGVqHYhg6EHvyTasxR3w2KeEp45vOCNXoEXpHyjw+7B6yrf
WtIGbLcovmvnS+4/n9q7ozwRqWIxxRhrgC7SrhGUGO0MbmWNT7G+QMj7CP2IlxlQfVflm6GfomDB
wAas2I7nDsIC0MoJEknFa23MhpcaqJi9KpvR66BtYIAug/tQCVLb07TQsXBj2z/ss0BDtCV0I9z5
NCEcWOwFMLcpl5E3bdLJtfacLUf8NqLNiHcvzHGLN9GCOPFX51yL8eTYB5liU/iUTui4mbmw+YBo
wk0HkGLn4aFhLOwyFCe4u1fIqAw3HXSdYAMRB4Y53itjuWGSyqMY52bdIFpEmVOU7n9Enddy4soW
hp9IVcrh1kSRkzFwo2LAKKCM8tOfr70vTtmePdvjAKLVvda//mDyMQTIUvgw0Bs5wPp6D7QL9zUx
aeFmvDrRygtdy3KZVPnZsqSN6wRY9UHOEtq52IqxfWCiPc4jiKGTEOYHxm5vLO2WgTUxoRTUc5UK
MZ9RoEQoSepp1NG2H8xNj1KyWwUNwAmeRVPDm2eamygTeKchIBdQRjFropmD7HgYg/AZUADeE4+x
IRUJ8Xxo6Zmrz+slH/wZzYql5dZ8wAtl02hH2byfFfD6KIIWYOHdVJ6lDzj8c13EkU51LMao+BkS
I65znXn+SB/6WuWI3Xt3eODZsp9Jq3JKRjnmY18+ljX8SM39zKXVZ65icoBUECwT9eWEr5x7v97d
WcFWnccXHFjSh0SA5gct8IzvAYADkHqAkuC3O1NcHlT58H6zebHE0fGfM8/mH7yAXcPlS3iroMiS
Ywu5F43UyucVI8GzAludfZaodl2eG/rjnH/LltmcwOW5x/qYYsqG7eVXsXR47hl/Yk6CfAEZxVhx
vV+FB2+42ZLHks3LqbV6R6RqSnMosu0ClmS7MBDlz9+vaCVhZu+tTdre4eKt3+fsJTL0qkv1kJbh
j/GElb4bjv4/64TstMIk6pojqsm/hgvQsYwvzDG51/fg6mMprYEcfSkPPsto/j/2HQUsY2z4llnP
sh55v+LVAKOHxsByQumF/rH9YheiG0lv2m/91BlSIx2k7ydVCamO94WF695nAnUsb+n+cyyO+T45
mv/ex/Sbb0RYK11R36r/8u5LXZbf/AVjdfY1dv5ls+820bw5WL+A8kCIX+U9ZMNd6z/qHIzXXDab
YG796quF+cNmpaPcYS1rX9nSgpr7hR0xYNY/8aPEf9ujci/NL1TLu+IIdjgoUTSzD+8f+SDfOrim
bP+UPQTF08JjmoLwkan5lZeXl7S6ak+/Qp8A4Zkz+yvBdCthi6QkGWd4riErAv7tUTnjgvDFy1nL
i4yRdjyuMGtE8oV9vzz7LLDx5532hi8xzImNbxnEsXriyFNuxU89NQDm4HQztQUHtCaqNbVJdBXM
KW5XFIOT2Bg16TTvpnYx7XPAO6T+mHGNxYBNGbNRv4GlQev8SYmOxRKEA9zfmOAywWYmRw0ECMBk
l4OQtk7oVDBY7MaACLgwCk9ZGzvIMXMAmkGmv4yzYWmY1HbkWGBC1ItwgpLmBmYDzFFzrDbj5Ksg
dxuV/MMoJx4vJBMOZcyDozy0SJuORhW9CysCxhJUzW5mEasNMZMNCVFwTSk3brIpmGCIqVw2baHH
czcoUxaXno2txnVgxEERsr/S3wDCDbI2jmco8MWMwRYvQgMXNJiSZcDP84zFJ2ePGynkBnLDxmvJ
YAY8fhMflEKAmbJLMUYY+JObeuCC4LU24SVV2SEYEqcjHl2Dfs4BTZsHJ4aosWttqxXpUsW9Pb+B
SOxFvQGFOWtkdkKPwN3FmBYbbWzAoRElq4jtIRZjomE3g0KYyMdwLgzqvVkJ8OMtKvc9F1HjxaLG
gMaZFnuiXpeER7ollvVf3QNavioErSRbX/xDdo92lSs9PmfjYjxqUi1grnNePawHtOeTw8f7YF0s
jo3TWwTYEw+6T87MfqUj9zPPgEEt3Zl/z87Fy76FZzz0WOtwWPDKZbBjreRbeuF/vbt3N57W09y8
/xknxVWOzITfBEdmL3Uvz4YtBu03kSbBdqwd2Rmg45Bk8BJdIq7xPLHs0AGY1jzibJMcxBPNDsWm
vjuX9lytRPowbNQ7GFX6V7Thxnbwk6/oSS7JEw7wQeB0xWEsn9MTXH3aSA69iKno36TZP3BNIAez
Io0HmxZz7f/2K3S98CsENYi6Hnd+izqCDBFG1TCHoXQ1Ykj9X3Ma7ORXetIu8Sm5i3YGXQecWQCY
hGl1LLgOWPUCV455rOYMKS9fwV95GPwIOBtw3LkbIKow8Oau4ibjXSHmokfoLkRV9R91xCun0DX4
dnAeXgiIzdyF4i8bxvCQ1WwGO4zOaQZo1e5cgmrXbO3f4TS4/lKmJcXG7N7BYPdeAZdEXBgB1oRC
xyQaSBoUMDiBb8r39En3+qSghY3S3iF0MJUq8Xb4wm0GWSrvL8Zg9HTc0l7LwEf89v8gqGDH4+Nm
9w/yKz+Vp8aVLuG8Pycb/wCz3359DsrJPlOFg8rCL6dsujdP79w8dQggAszlIammEFkw2Y4xukeN
TGgHpnk4u2ETir6IQCH1i82FR8f+0ndjFac2Uc8jJUUYxn7xCx8E/yCaLTgsyiq4ZhtRg22y8/AQ
wAOLcHhwFPk8ou/8YhzNvX8vztqF5+RzZ2nTBAE3d+NSI0Ax/oOwi/Vn/SbfojhDjtiZo3rPvGH9
+QbenpMjuES8xX0sgnNpFqaiwkO0jzMTsQwi0PQXZP6WLbJ9CfWtpSIvoL8F1/7szbJNt2rPiEmG
FdRDSNoIqFzQ0o1JrqpIZRWhnAiZ98pWX3OXzPRb81D3Lex0jBFcxPrE/ra0//L5A+4aXyH/YQ2l
rT7kem/yk/RAzw1+xermnVXHKnKOzhEzgObyPn9e7A+GCJhgfXcP/kAuwUBZUIMu1n8EOazvCNmA
1IeCGfbQg3uAwShEDm+f3Rno0CZxJ/kHVnV6qs/So1mJm1TUtfkOM6uvD35F+pnImnNyEEhF+iTf
JrryH6awQIc41QBfsNKA8tE8J6PPWX5RNUScLedACOjDu3QEirhoXN36rFyUS3LvEWpYx462TDsi
8xhEtRHs3nf//n5539op/Gmu3Y5Ne0F/uoCuhIWXdKzG3ne3lffUNRfnmL3Cc73o98mSuo4yylp1
W+2k37ptt2334U/4Y52cp7bLlrSn+2CVUUzVSxM/XQoqeZNe1LVyrKmtloM2GXb2RNkF38G6+JFO
6mG4qnzhm4JJ3VTRV/jPu3c7+cBf+TW7/hD+KLthl/wkP/oGasCJX01d9P1+iebkhk3qEe4NrwgL
9m+TZc3yOpElw35JXg3CF+J7JGhpwReyBtiD+QMuJMu65YZ8UHixg/FXNla2Z050JDPQY7KSwpYZ
LkUKKRD8nHYv9m1oxFCUqFhT0fbZaN9SgZpCcKC44DdQNXu/H07heMwpHFAcAO6/UE62OafBCNoZ
PEpQZrUHkRCMM/hEcIjQn1H7gCTzo7lOxAwwq4Q8CKj3YlNlVWW8nKws/8BWzHbOOeQI8I9N+MVZ
wwHGmjNnb04b+YXvxedc3DUOLnP/pvFsaMw7wU7KwKmUR3I2wOjik3JhX8wAaLZigRrTwS24YeVf
+TdHzdWRczK4iAPuASgsmGJy+NyJYLmHG52tIHmlFwk9jznmaXNduETU7gWGH+R6fInbT9lyQbnO
3rd+s7/t7/KSX6yjsa0unGc375ZfzLV/ZmNZK1tl6591QTeQTP29lezHW24W+rrQhlVXaIvWinde
zPmD1Woixz9ZHF6Mtv3WQU3g94x8BprgdTZAgoNIr4U432o0AyaIp4kOLQViHaL1OzP2/sFqGQWp
2sYPBqJPjAVdfByToZibP1pLMxQlMxNCt6f446YzxoQDFSlrlw9pQMPCJvzCYYoyDwZWlqC2m7aR
S5NulHPFnknVrG0FT5ZKHpjn008gAFmIMPoJ3yUIlsbUAQRC3Rq5srKoB5d+ulYWJHX5ykwlLs5Z
S6gxGEXoU6hnYbqEe2DhwWdvpH6H4DX2FnwSEns5ocZFwQjLqkqnngORcmJhDV7NUvJuy+m7nySf
FcFMXrKUCI7rYR/PAAapKAkc4kaBeqlP+n4iSNsxv3Juku87uMBSyDJruAYEKNmzjzLLyStXx1xt
wNDYw9VyBg3M8hb8q8kigT8GkzGZOKXbmkugy6H7SYA6mGCy1rNdB3San2VlPyDLBQpTF8V7DjFu
sN2wvX+Kc41HouJB5MShHieABs2a9kqQKNgBSVtYu4b0Wdk1AgcM8DMv8o2uzKiueaSFtMuAZTMS
huyU8fqiBPRwZrCtmQ1gX2byoLGSl+eFPPdN0JTlrZE3tYZTmNvBMHGQoLu2tgB7jt+HXoU2MPGo
yfEoMke6OvVy8f6JZ6k1Kzi7NJoPAPVxQUIVQbjOCLkulm243TBYkEo4QBPQTyoDxjToAo1qQuhN
E8xke5xqYwAs3+DghfdOcBk0IViYWPbKZJYRrTDzMGTChZnIMTrPDm4OGxVqYSJCZjC0+E7QVgN5
EYR7jpdAkDqZl3b2l4OHCIseswlKZmZh+rzVhQp8C5ArGAXxDP48nFUAGSZ1gKfSn7yoC6fEBOLW
yVcjKwseTI4DOgVyDLExA8NA0PkL+gbhVUUYyqwUZyjMPNsJAmHfgFYySVohluentC0K+rkgdDKA
umFJU4haRdFH9h/jlZqEedV/IysFrCCeQvWEeA+X2X5Rg2GnilKOcWAH7psRXYhaWQiQmaAnJM3X
YxJhVH5jweACWu60kjBFQua8yLQpwgA49GgrVeGst22YqxMgQlaztKzYcJJ1mbkpHl/5gh/FI4Rv
zXVRbFEJwdOWkKHWk0zDfHoG2zBNp2gx4bjgJIwBHzOj9oYZWKG6lgeFhCaB3zzjZUiwBGMiy+SB
XoswvghYC5AVW4B6kodjRnWwcs0zOFkGV/1P8wn4Bf4JYAV1iSFE3Yk53tvhlRt//iZ7TjVBVsr3
ISygZAMmK9FMqGN7EBroDjRVR/c6gvdLeUfdCXYeXwHggWv5csbEWH/xVbwzZaT4FGlLf8MOqgjG
JHyNqGY/XzxWMDPvxVcBmVHnImMDkONPTMQgCfCL+SRTyyl6uTvLAnJBcGm/ESrBb8ithaxOMS4L
MFuG/RMsNKboBVjzFL084CAvExNp4DmuLXjam24anE8fcX1kmOTwnp7xk8dW3ymTKV2zM8N0lLY8
empsfjPIIO+wznl0lLBs8tAWRNIgJW845suogMGBWayMHhiBe7wQ3wwbb+030wnmzISWbeyzDCKC
bw1lyD2+6og0qanlX+bRjDagoosZw7/y+Ll99uq3fWZOywXi0ijJSGV4S2IaFGrx/+J+oOAGuDTP
/a3eB4SQiTumRiU6YqQNysly6lGn5mMIyFDc+RP2N1W8YDPAY1BHLax4AxUDMP0YHh5gO58Hb0c6
gBKAb2FT4Ebj4aNUCVQhFI5UsVD5XmQHYj9QUJbqvzQigMVU8yyTiAETD5tP8YoJapyoGhG20Iqw
cLjQLDGuFmtHPZc6UCOjZPEqc+3j50ec7QAX9YjGiGkNvRFBcCDDFJi4THNnUhvxitAY4+NAI0HX
8Qe3ihl7/GR5AWYwxqEkneKT9Tff5oZnOfK6IIfF+UslK+TLBzW0hETC/G3XCH9R7ogbnVBtg+G2
S6RXnLk+iwi3JGvBhPgDOEiaR48FAuEyiwE0OcDOY8HMWHKmcIHxPSoaCLZjhj4DTlmMCb7plDC6
s40xswJsQhhlwu2TY7chrpmnrTI1nDPVjOUx7594k8Ub/T1L7UXTTlFh4yTQ3hh1Kgi0PuOmWXjm
tENmSbmNzCf+juQf1ZyyOpleqLh2JksRucmm0Swy1WW/S+gGvCmWJ1435z2A9OVMDFLlkyX0UX68
jyymnKi/4OF9O/Fa16mWFr41kEArsSAjrDgBJDEKwoCegwFbZaTKQvMu/uTFB447sutD2YkeH0Kj
ITT95+kqsdYm2JZgH5ibay5aqs+LYNEC9ObTuNmUWCWwO9aIOSZFfkicFQ7XPAZ+I8vWxPL5PTYw
WyNuiiMHvjjHE5TFcExwF/dXVqIFH7d/zSdLymT/gVOdjnWsPf/uVq4Kmwv3CJ6Lq/bm5GNeBuYl
3CFoPup2khou1ol2O8cgBpp+/yaexh2sRWS48REWVafPYVCX5SwwXEZSKKG4he33MiU9AkgAXk4x
EewrRArtn6AEjQxG1Dhz1Jx50AgwaLQnNaM8vjkfi+cbLBRIVskem/MUd41mk2Pq3e31fMWD0d87
3BY53rHN/4/ia3YnAux4bDjYdaxAxCsqYlGh9kEyhl8r1wpVP/c3EbORN+XYlv4x1mCFc/FY5L0z
aR3BZMi1SVDMy3LBqLfSJszSuHJxPaljhsbiunJuNOQq4iqNe42/wduwIJOLFgagF8GKMcXiPZS3
uX7G6P1tThUHp8Y5ehsz3zjyLs+3fJ6RC843KHxKDqXwK7jq5/LJMIR9mlBY/EcUYSwwLfGvwXTt
j1Flkx8gj8ujHy+Z5LPPQNFpjXFEhjpGPrwwnLPo881ZgrMdenYbjG7Eycvltwzhs16+Yc0fU38F
hxW9IIuyGGY2vsAFs4hZMsxYvsyJS3nMTsjZGj3+O5kCGKXsVoyB2OHkMac3WQHcqzgEvRsOPmgs
YlFzYoQM07QJX6lSu2Q3XkenmRo4pUE1MkVEsY+Lzw/ylQD7SXQqKIuQj0CKgxevY9GAgBQGL7pX
CvQRt79eTbn9JZjuGbKFNXaY0YONQYyAuxGOQphjVtn63eN4y/07o/jSNSBcgJMvB58lYiUZR4o1
wPojyKqRsAOesR2ZGIUaW+bxGGDINuUJgXdr6g5MzbEXYD7tkaKE/xS+5axJAEssDmlOvFHzgwBG
KURERY2ZGCr9RnBLw198sBDcXrt/6P94Tma/UNu1ry25zhRUUPO4/yGTe+RosU1YM9ZawsHBKkRC
FkP3FEsTGxl6oOzGZpKQayMCSJmhs9c2mbitYGixDfCPHFpEF1B/QkLHOkX9ZpFC8mebpL7hsG+e
lJts2dgXp8g5lC/GbRRfLCBKUu5o7g5+CiqIuh4jJ0KoTngGzwryVBWv24yKjFPR9bx5ahMdPSvT
OabzUX/wsCqpp+wz9m905VjmOKFUAdgBrqwB+gT8CBjDgZVw28GNHQOJcVPIaFLonPE7Q6cZIv/7
qtmHqG3o2V8YiKAckh7MEc1Xe7YXPpxFjq70lEKmIWDv3AKds+xpp2vA2WCk38BV9/kjfClb+teB
2Cjqx7X/wseKxpTeO76EL/xhaHHzB27D9KjNZXjU8CNCoc6xtt7NEkitdwMjAkUw991FAiRDOMmX
veRFuhJfQQoHPwFntcPYu2Mk9+wPGLDIB5U1xyiMVhneuM6v1EGDpWUueuoEMueW/wJnwOeHYQEp
kt9B+8wzAMkIz2CtPA/xSACC4ALRLqF+AbJA10fzDyaEx90DIJZ/Bz9Q9zb2DQ3PI3CDlXH0vv9C
eRneYeeQPsKA0Qm4hZi9pKCzo8RDgDnSD86K4U4L1+Rfsswm5G4ubKJQjrT6YtalYnYmJlsMprIf
dWOdmNn4MtxoLIdGDDw9djmeuIAzwn8lwzewgRugClxJ5csEKEIBiiDUan66jGjpq8MmEEk3OtYs
oQyHBDOTWHv5Ov4swGAICKa9ZarBCJIfgFqUl6dGROVPHI1okHGKIyupWHjb5ASkwPMSMcv/PQKi
ubDsYXYYcjOAMeEUpFG04EUm3kM6jA/zCtiTX3mFsL3aZM41AnWO3zSjaBE0IdlnuyQZIpjIoeAZ
sVtZDPigXmU+eyqBpNT41tut2HMyorQ4DXt82V4tivZiEDctNhIUcmTgcK6BdjPyShCNdzXbVs3C
lfRxnQ7zSoOiRgA736aHbzdO37vBP760YsUIeczkaxxPkmkyfU/zmXijL+XDmyCY5Q244gvLqi+q
o8n/Ga2C04pBB7MRbSqoPnG511kT8Ofgjnf6U2LMU8Klk3DKRuog4+7Q0k7gpENkisfdXlKmaOOK
0FC7QTOY/3T4+kcb/6hRoH6656BvLNSB0kVp+coZYt+mApQTsatM8Uo0t++F7XHEYKxa4TTAPCiD
jqA+ezNHznzUjH/lI4HDQ8Z0+J6r6F3UamLnSHOYtDk2RjmYmRu33Cm/ZNWNtGd0Qh9Yadihgj4p
O3lSed/Sm9kc3VVU/9WEAzCZtko4e4P0alSsOdjzzroy55/Po2dMHCjsq9Lawzc/RLbmG2zdmP6E
6yo6tM5GVflR6ar05pgjaTubQWTW58so38cdJgnjTl7WWJjiRnJu01fQ/fT5M6z+iUmefaGqh95C
+HESE+D+wYoJxyK1JxVeZJrirqvsNUZ1unEx09+s/u5YjSqua58e8yVqmh1cJ28Rx99SfIuVnwJu
dMReZ5evBvdAm/KcThKjdTZP5AbIz/MWRFp/tvWhow7XoISkCk7p8IBIl8lFzxfDZmGb7Gw4cirw
goqdnwxjjCYClMaLCFFnl09heUBAJ2SQdDb9FkJt6hkiJjFBy9FE5Q4gRKmBSpDTngj1VkP+cKXN
26CfySETGABKVTqYNTsBYy5JwcOi3sjvx0CLoVvnGKiulNSx6wCRNNmPgTtBJj1bCQpre6Vy1XD6
DY9Scwnx2nqrEjQxNg56E9nHe5aROVo8yaTVgOltEE6noB0F7DS3KXHj8o+M15UfIMjkuSRopOrv
Bh/6kyFhCanmC3C0QH7p8S+CUAcr1tpmoqNhLsY08o0cyM6fpf6LJSKMQOxBovWAl1+L8gINd/Vw
ZLAhHysioOpwGUQEqHyMSYu8zBrgm+NMlwJXqVTW5FdqIwMdW0xuRLtR4M873zpYH4AqgjLKYnnA
trCYeYyGlOhGuBXcI80Rh9pctlIUUVBljfnH3PXtyZd+tXT+/m31TSvpN4c8Ts+RsDscm/g8FflN
XGonAGExLE5OFLvMpXEwtdrnO9R4xWj5mMMHUGJt9rFPe4pihAPwvytUZHSxpCxhGm/B/+zA2UQ8
5FLm83mLEx/hWgie0HglaN/8Yw6xztzE9VyJDmbAOufwz6JXKY6i900CZWYemKgQpCjLND+bWLn9
TyuAJGAq1bjCqgP0bVwH28DZe53I/6tGdtLO+lxamIjpVSJLO3iMGmJ+wXpUbDhDMX6lIeb5aOtT
KtK00ZdVYHG9bwSRHolw/SL3EcSAGpEX7K3Xk4AoGS26Dbxw8huPYbHvY9Md4H7VxdcGdC4sLUQv
xOc4Fugmd4p5KtsFQWXTiCsaquMA+nVDu+zJq9q7tsWPZu1qTPL4lPHZOvlNq9YGWvo3i8fAMrtP
E7cxzEVRMf+LIO8zmlF4dmr842TCKM1ti6NUUGJ/tgZOt3UP/wG8uvrEkzelk/NxgALNkZmSkl5R
GVnnnIgjhgG5Byfw035lDGzyGf3LZ1jo/k9brzT5J8TRR4Omi/kzlVIhompM5mFlzzYQY7D36mO3
x/UCfIRG3UNXK2F8gMxGe/nvV6IvEn9f8fArtudKAVYBWvEo1FS/JVWcmZHyY1D4NgnoA7VTFj5M
1pRKXf6GRmpf4ze3iwGb38iwLvV3HyZQ7bQqSwS/DLvYh3Pp2zFfJfNPOTz3SMw11dV6LInPZPkW
POMGUVjmUCpo9xSKZ5DutWCVM1Wk1jBUurHmijVqFE6zHvXvNC0XNcxqvCjjfgluRueNe2Ynad9N
WRJofTSbvV3rC8sQtXo4nPzPbTBvjnlL5UfKoaxvApWMe3lGRBWOYwq6JRFQGTqSS5id/jFPes1D
ZxAoIqoCvIfqOrv3Glr/9w7H/5wNMFLB29RpKLM18zDDYZFS7HzC+bvB/X5LFoBf3szPFgcj8tMs
SLr6pq63krmOyoWpAEaPbd/V5vBPtXCriw0TdxYpuQwGxOclJDpnuL6HCgsI4r1LV5enXSakcx0B
6zQJcX+mNh+oQmxwKr38JnFL0+5xv7JNmkpLnxsJ7Y58eKNSK5udVe8KKAJiPhksCjwpceq0oCB8
bk5EUnpEmPqMwjyRR03WT/x4p/qL0th2g/idOX/iQATc26RjVIyp6dNaoi2viVQbBMwNVqpIe6WC
6fldZcZK6/D/fyczPfi4tTLrO3spmTwZ7FFkDGwRtc41Kqn4iEi4MW5tgKFCePX0sSqlM0sHT82V
tZ8pk6F0QyfCSEDZplTi8ZLtR/dZ3EBo6bhJpkG9kKkvO3bbtvi1wzdF1QLuYMj2scyZ/uabkkND
D9ZydsaPvGM/YquMRjg1dx8JyA61uxRiUMG6R+SKoefQI3LMIRPEWxp3mOl1N/EYBxibzjm1Leyt
lqt4TD38D+xxmUwHeafrjK4dGmkLqexSSGsjds5OIjdFcyUVqfiqYtdNmbBCjAxPWhluPjbKN+y+
+lUanzRgCYxykanG8tkAa2spP8GpQKP07hpGi0zGcs1wg2bzVi9EqLIE8fV3E3KyZWGY3kxj+/RJ
Drm5/+CM1j0kkOIcbY1TLpVDoNy7DmJPivnkfGheCWghgP27+Na7k0f0BLenIwz1m1fc/HKXk1at
NqemOBJZlrBjaVTiAcRroWzlzP8gMxXSK7TSkk1Rl12APLFAhaPOfaD1nvtBJd3LXAMLjT62CiEw
LHiBvx0qsuU6hNFEoPDK6ij56ULxG2qLux+w8akAlYuCF0zKR1K5Hhw3SlZ6vCkZ15muE788Fa8c
2DMVVAnio+0Kp6WpYW005t+wwnwLVBuwwHIjdW6oGBIvbXPViDBXf+EcbOrIIj304a4wMWLGpqw/
aCQa8vgYvVicDLRteBh3iOXSq1bfy+IR5M8AHxGcGpri0SLQwVW/GGMlhr87ToXcysFwKLEnozLU
yHk8yfEhlWdlTtbL6d3+RNW9nhb6w/7gMYkusr6o2dVklFe6JYw7jGBx7jDMk5WeKzJaBXGgIBJ0
ExdHWUyWIX0kOJ6rZA81cxKIGLxO7LE0kSZAjVN/QuDUjPzCv7cE12VzJDj9lAF/PG5eRxcLJlyM
OuwUtHFi0gWIXJD2O0EtoSBd6X6EeGV2sF39ahzknbYxV9q6Vo6JdgihHlM5pRsz2Fjf9VV/mk8F
JyrYiHD/GdPBwBTmL5Cjha6rp+hI2DhzxOjk16X2tQ8fJYv/w4VvowqWG4gV7aPQ3Psrf2Xzpu4w
5DqQg0W8luBpKz/kT8HqboV2bSt4Xu2mOGTwQvITbrxniFW81by15/5cnvIdth8IoyAiM2ViDMf8
D0tQtEGMNxFG/Y3SKU+Ypkc4pbC9Q0QX4xXBngHKZhKCPKtEsYWK60FU4R/An72/BMaKCpg+OF0k
Kf6Jn71Qy1lo65IbF30R3tCHeOgFESAAP/4l1kFoB4kBswFJohNgBgRsTHMC7sFZA/2KocIfBZrp
DLgFukF2H+bxmHvAPYFaRfdOR0+1woufPobmWCnnxLjE/j21/vUQqCxwkIYPGbDUZh6Amw0wBzEJ
RiyIUliZQIEG2hfoCaLVUBhVcLJzVuBrhLsR0wCAXJBbMF5GfQI0tL8YRPSw7oHAsTyURnUzwScb
o7qKo/cPaGXEiFcMYCFJpIzdgO/ItAIyx5SVTdVM4BeSgYqJjfCfAUxycHN3kItwXeAu/v1o0DR3
CgIFoMpEEkwLwBnoD/URwOgAPOqMUCVZ+qryN3UBdr2N4YIrO1VdYB2tfBiwbEyOf4Tp9YHZ0TAc
md29rU2UuyC9BnBXUP0EAzLJ/t7QDclwnhz0RsCoh/S9YtiveAszdKUIE7oQTxbjMpRzXFrQF6FX
YP4B0MTEhC3YICqK0xdrS9qte/QMnpQzzoPl2780cB7/7t2qiyE+4Tww4Ef+ypeBxZpnpFEMlcQ6
EVLXD0Fy2e8Jw7kvn0xXZaI3wGaTgdxXnPnrKeaEdTSjm8umZAggqlcMEEZ40qBTAjJgs2Ym7EMV
BnHhJWTV/I1kGvr1v8ENZkC4zzLqRuwAvxSXK6OfokrhCZMc9Llj95ySxbNkqnMbxhwM/BTWgpgQ
hdR2AkFzIO79rZhJ6coTf07sOSkkbBYQrN4TWF5sMWSUzLJZMIVIMEHDNzb/3ooxMkllZIOneCMf
X1Kaf26ocSSNYvKUpFElsfYoYfc59WEpvGEponEp4TYQPeTTxtT8P9lPfsq4yWvk4BrC73JbItlO
9v8JvjOk2tJhSjWYB9diuLAkY1Rp6qTi2AWgZfrL9IcEBeMokGiYpr+4hv6Lp5AbpuWRrLi9cFzN
BfKYP8W8imYV26E/RpUNH4jzlXnoHycIWC95SeYc3U5L3waPjAw1IBSowROV/VWopQTxVKil4inC
uGnw9wbnlX3ZHmP79PdWjPHaEL56oK3MRsXEq5icTqf/NhaMkOA0ZH++p/a1+6KaQzfvic01+mmv
6im7cDbl1c7XsJKkLlyVEL0Cslbi7FGwtxf0NSk9dWTWZLEgoi6oGzCDrgEHfXZfFDatxPMzxREu
V2vbXgcBfRPgN3AqpR52nWNZHxukISI/Q3IuohXX2+l6u+bIEaJWIbtWxcyU055RJ/s7Fqns9Txq
w1hrxrpt1izP+JpelVN3FFI37FD/gcz8pZXRR1Ja8y7E9eo1/eH7cFjk1LA4+mnaKPt5tv/Es7W+
qQQfxGeH6XeVnjEhGIZrz0+e29WJaPPKFDHnhJ2X2cRmjtdNjBEDad4wRBwrI5g3I5jFo443qqYv
XElGlD8jfMd4y3GO1FuUD0A5FQThasbJq7EPQKEaEmARG9A1XGbpatDXebjF1kcjcYJ7O69/5Yhd
F28VY5+Bg+YopYKdoW7jYKsfnZt0Ux/qw3wML+XlP43X+xlemxTcexans9CfKeXUj6cZwpFkkmHN
SnpAj1Bm3qSukuJl4Ta6W7X8Ij5iTh6OX8RL5Y95bX4aDmchWtI4bnpMhSuU9IQd0uUTVY3zB4Ou
ZC2r+MyPzIYbgqNG3nzMi04ig7ErslXBmMoxYPdJX1qZzVuLGEQK7QqvDUZZyj5KjgNe2CJ7JV3F
nyMY/ydaM6Eg78LxrswbjNzlfAh8uHXKQ+teTF+86ByxBQExBPWRVTb4N8O85/XP2zxlaDWrjlQt
j7bfP/fexWDmaccPS1T8yrNGeDSEGydADONayjIPZz4Qkr9neqZ8jp/foPsNEciiVXj3d7l/z/3i
l3195FCmOOHFllA2W/64bMqV8+6m9AFvkRR2e1f/cCRglFZpvyXSiQIZRaT+fKqMIQb3N3z+D3B3
DimjtEG7cUvj7EcybJFwGt3ISbaRRrSRNwkHi5PcmtIbS+W+Mua2xBocZ7cw3skW0mYd/qa2VuSN
3oFT0aLpNh5G2gKyUDsswmb7qc6l8VQZ6uXcMgroeIaVngTy0Tk0q6z81OeGAt1o66fRbWxgwQ4Q
w7LwgCyXRXm0HEosdZv3U8N4VuCIFEDBqz20NzVwW05rW8aCTX9V6q5vDmb1eBsnYq15yOHnPPi7
3Jy8MViI9X94QKQtDGtoYYh5KrjQHbsT7mA06EF1UnsLe9OfFMeIBI6pdkHB1BlP39/LiqtBpSFk
4rfOVn1EITKFEyMRufBt88RLkMWiv2kme+n7kKJPCD088S1uv/SneQMe5q+wYxRjPTXpWiIKgfXv
Lzx/irQ4b2des2qtZWP9i6FepgG240yN62BOBjkFpadvHNUNsbl05kY/b0AfWtiVtONVAlT+qa8f
HSuzyAL5waIyn1kdnRoozkwnk3HJfBKwkpu+aqZhdgdL09mpaHauqAElmR2sxm+esjSKTrFzcljO
OjC9aiGxHc5lQ3ACBCbYZ28hQmk2p0y5vMPfGCXuryrtTVhOn6XJ+WXj4Fx+R/HBZOvSbMYCQpXc
GFvyHcghuQEOhqqbkPQd7LDoq4eJ5fON7qlEl0W7nJwGYwXzyIYE6RKFho0CP5LuziH+kUIfPhMk
lWl2ITdGVpZtfrcLhjvJiRiW9lUZBzT+vbRDyAvxzXczdQk9y/hHXmEkr/SOKLAbKziHI9jtyeJO
26dNdZ75DyP8Ceh6vNotLEqLHqfT1dt3De2bwV4VwZNVLh+pg1723XGdFL5WpwwBSsptIA+0x9mh
9V1qEtIEO/fTrp3gH3CTGs10aR6K4SBjE0EGnMXdyzN/KmXHYzRq8i82ECdUfYHfa5iDgNxJxHDs
uSwvLPN7CL5DInkhWHQ57gS03ilSkzRGsP2pThbWUQ2+vf3CMTZyv9LD7QKkW3r20knWt722LUm8
jze25nbSrC/JLGcC2gJJQhHR3psP0RrIvVDYG9uE/dQ81AlNFsUTNVB2xXA0o9i3pwMgQrwuWgiT
i9Th2AUwwyQ0mtgIkT7N7p1ckh+7en2yH/Q60xRjlHbbI2KkpJQwfHxJ9L79olwU5USyJ53Acld5
ds3rk1kjzJFfAcMI1hYbgM31K3Hfc3OcdmxID9uhXljOd2du/0fTeS0nrmVh+IlUJYTiLQpkiWzM
DQXGVkYoIYmnn2/3qanp6jltE6Ud1v7XH0rcDJ/T/hqMDM4HwCfuSF2p2mFsrCOo5FD3cuIjS7CT
Q/rc0+XQnxtr2GCUkDJDJSYWdXBCGCat6vzU1jeQFPV1immiWkARqhL0poS/nDV511jQj/0ndHM+
qZxAXjK+1e7p1SYp4fKqwJ3KgpD1IVADowiuKporXTlgel7Is1F4b+Ot3MHHYMvB5X6f0hbDA7nb
JawPRYSJKT7jIdaro3YPzAH3IZE3DXtZOsOWINNuuCMNnY310pPWWMht1ogANHX6m+DSzzNIGsI9
EuQFVgeDTmEW1GMf4gUPVfVNxe5JNmeWBNiCFckaKJFjSghRqMYR2Rvgoz3VQGo2I+vQxjT8eoKs
MXNYFeY57w3slm+xeQ673fN50WCkfP6KdhUqZ2gmofvW1z1FKSETb3RYwOfFT4pUS5GYssTfptqZ
1qXRf4UFZVMJdxIXTPAv7YUxIg5bb56S0uIyTfqlnxarFDrt0u09WgkSq7LNyrXCqU5RzzAiVZLx
EjyZMZTPSiLAseRv74151MQhkp1DbLAaUhizfmjQYkz6acY5ze/AoQDBNYfk0cvVo70eEX2xiNkq
jA+MFXRr3wpYiMrmJl0PyXuDdVc54CV2kktMPq+lo1WAwC2CSBC1Ajp7/8YkkSJ97KgfkIRyhSi6
r6GDcmiWECJhk2wxNXLwipgvoayyFw7I6+fYZ7hfs3U4uDiRKHhKjx+csxQ66GGC2CHdF1iH525j
3AykfGGdeRx1KmVvNrekdtNikSTL7LlqswVBYNGvgqr03f2lPOg9rGT+9Ym/C4kvm/Qbz1Ib8G1t
9rz2mMh2DktiCC+7vUQlpFwMkqWVlkDR4XRt4BdSv3E/hAYec2KXSKmTYgRZKBZz4VAa/zQG1imr
vJq+fgsVlapk7TSstNUnUuYyhiZzoTfNzZqVJUm9ylcYfTfS7/NN0sgqia8ICk+dTmGv3Zt6NDkh
xx7Tzh6BKYfzRjklBkEH4C/Pbh4KcpU12AaeP6WH80moLuBHZsg6UkUjT9kJX5za+6ORHNMBF2e8
7ZUOLMNYKi3H3Hqb0f/HukMYmjZeh0ss/EU06y9fx7ZSe1zKiDE+2nCc176YOWFI7CPZzHZTBpG2
elemkFZltCKpGbMEM2UqEAXCQklLWwy4+IbvSaZzLAHsicPzs6QlhnwRLzkFptKHskaBAvWm3daj
u5A5mXQR3h1B/foNOTOku5yDgIaFToEt5aY1uB/aCsZUN03O2HrH0WMELYTKuwURkW95C4YMMNnv
2PCv7FKjxs/f83TsDyioJUrW8ivlkPZWbvnnrOT+CFe8DyT7PwnU0bpuO3BlxDtp5JbmJuGsAedS
T6d999t1pHxSCwpSwtYcf19z1X5nlyLclsoCk5E+4xqvtXqdM/zFpPbMN2PiAzlIxdGDe90VG6SY
XbZvyLsLx98q8ZkceIx5BT+JfphWba9TC4/cLF314xW0kPy1IR171OLNiJeqTVZuNfJBYZLPEj6e
+i2gCVUFrqX127HcfVYZdapBM23QvpEvdLkv0aSNtD+9xlhQAFTdFd3sa5IPa7MqaNhrtgJdc6Ts
GpAz5PFQapC2W8O+aGN655A5y3UlQzLikEUtk0SrHMvKJ+hXAk+UvQAKPMSb+mY18eKa/ajwQF66
HqRVNS9CDMHlA8FisgnU152yFhQn4syL8qGxILqmtBQrFnuG6qf56xFHSeQ75ZYTyUhGoMw+8fyB
3SzBK4njGUNceh3aHeWCjF9g3gEUYoPbta4CzI+Tv4JEVdU/0xdAXYWX8OS6v+6zm/Kj/mS36Pam
noeT+mOOROykceFhzF/tIu/Ls7onrKE96yLnsQdnPEsXbUssQPczJgpbd+I1TaylsPmI9ubmutG/
q7u6yTXCNehSP9tjlken0NKOw+dGwd2Ot7LutaIl49dFUKOQUqddTomKkqogxRtn91h0Uw6an92V
zWvZLPW5vsmP4ULY/YhQJOFPV65FuhsrHVBG7gpbsvEM5iJElm23fgUlbjqv4BWQen7PF6ACxr0l
OuHppbQiCXfIzjJan5x2MG0G9Hxjk1ZsCxINzJWFp1d6VDvOdfm3EVjQmEKn+aEKh77EcQf0kXZG
hjXI5EWYxTkndRH2ka9jOsXxI7NJjqKLuOUfEFb4rSLbW6xYuVeci0RP+TkJT+NA2qt/BRq6dAc6
IzRGXHUCt3A1o4lZcYJ3+G/+IHGClIPeCtAY/4AG11UYILCtYDNhOEwlkv6NedYKqZJPkO1SupO4
MAiOWkFeC3yT1egAx1pjRe0iDU86DAA7w36BYFRp6JjSWZW/62T+ti7szIZ8Srtogtveoh4MzKpv
79eFJtzU6M4hc6OohYt9ghayWJiq8Oab6QiTaD8GjSdvlXWHwJY8J1fdPlcIW1bq1jwKQX9GTI0K
4oOg/EQsDJJFBbnx2GthlL8P0M6i7+cmRWpbkMdt/SSb1JcCeUDqxwFhd+WZqKrJixWixXBWn+Jd
s6pPL9znok2J/F/6gaM2E1I7c1pMnmwKEyEjrtGAvubv1VuEFRNIQ7zwa279IOXzxKNRk51L3rT2
gZQRP8MHKZH+WqiZAb69bq3bxYJISYwDFbcgiRgTkS/WIi9z8mmx5jCJfceSanid3c2DgNxx/r9H
X1Ce/e673w2BxPWcZAycrXEcgvFa3suPkMh3bMQ93Lg2hDud8M+cGj8iaZleoY/AequQ75PMP5jn
pf51Gm3URXsSdtQif3nFqAz+CdXSEwpr8uCmw1/sJ1jcCYH0n7Loz90i/ivc97fqK1gDMPyK5Xgj
reBYfD/P1VlDG6Yg7JQvFQ+NVuIn0YFLsss2/UrAccKX7/+ePJ2rcXOjOXTIA2yof6YRpo/c8Mjf
0/yL/BYfleJUwVoLl4mZvsMgAvoSHNlpu6A3C1y8oA7Lb0JQ6aM58/VpcUrxcSGEcMtui3MLzUHI
fgWqS3pmCbdUKM0LoeaMSVUCSa1vwylD1Sm7KQaKxlK4Tom7QsngJxuh9b1Os0ODAdZ7QzsbAHG8
7I490m3Nq9G6QlRHYauTOV1wieOdxAU3zsiiYz/aFIwfxB/mX3VQTqUP/6c6SOcSH7HmgEMLrQTl
T/2jusex8O/1ECSGA1hne8PhBtu5H9Ysijy+Y3J4IqVu4aULx3JBZcOjh+bDSWEoV1wCnQbEIUGt
qvzxJO0MGYifU/SSmzD8AZiHsZ0cuKG3Hrcb+skFgvToUa2085p8J24T4kqTAZLeqhUiQ/7Xua9V
fopvTLBtfCv+ij9aMnAU8U9gu1S31p5/VD9wHU/qJf+TtywlS6EfVS7KVl+zxKUnnvH5gQuJPpLl
JiGZAuYgKw2AwQ2IrsfgTbNrNJlULWttX53B994/7Kk4oWPuT0MFEmLBepS50eoftdIIaLRAGzjq
yF6NAyaw4DCEsmLdJ0+sh7mTHjDQUpi7/zwv9B2/tB7lFw+gVoq/Blw/9KP4mFimB/3POMj/8j8V
G7fijzeAkYkgNT09V/+uesxqkSPVFym35sJCePmZGzMxEkTPQFv1+26H+eF+wC4SxnLHqhMvX4/a
zx5E0jM/dtdFvmtZSOgcdbfPSoiIRwcxxPqVwmRIGSXZfHxmoJq4EmBJBDOVi8BtR05vWZOKXAFM
kOHnO/yM2y24ZQPyb+MHrkxx0qf9WVBYtaBbEMm0FPOknUXHeqZt8jvKyiUBsUj2vuGk+9IB64fr
rvyKjgViXeug7ML7+PDhwnNLmfzMJNzr2DFoHRP0gWM+gSSZJdS2EDhLhg9vGt/A3cWnQ7mLGyGu
zyhcsSBgkfsnyh6dzS0C7RNr5fhMFgqfG08Gac/jeVn8lRiYnBP3/MVN3DwxxjngvwL1Mx3ZWF9A
/TQO7HLwcYct7EQOKzRx//kF0ERDQ8+1VFHF1jfARYa49sPnCW/qtjpfj88zO2FFrYIZNlDZBr8Q
rGs0xzjQUjYOb6jT3+PvGjo4baIvaQ7B67mo+km2TffVtJ9+1iAb2NtN3qf+1NxeO44wTrQ0PYr+
Zfp9XWqn6pJt5a/u3s6So7obz9FFr2W/235QP48P2uGTTPgjTFCImkzdFub4LyUhvhpYaFjUziNP
pe3Ox2Ck5vgGIUYjpVsokwWtl1UO6qZMH1OgABOsNgBUsN3gOXh01HdeAR5seX8TGsWLiS/EWNex
8b3a2gaQsr1z9MqOoEDdV/TLc6wNhi8GxTQA+3d7pw/x7mz+xuMDTlNOa43i/RvXIkEHpo4Wk6UT
VuCOJb4M/1J2XMQxAwb+MLU78yla8wze1sdv05gUX+I/kIjDzb9bB7EpRGv8fqQHQaHzbD1gcWTu
rrtkffWleey0S2merNuZ6ZeM2NGm37ycwpV9vI1Wkvfh6SUWQeN5etfm5UzZCZ06xOW5sSFwaJqt
jbn0SNb6Dp+dyrDsGOmTlOOa26aEoyywTGyqBPBWIB6y4dHD4tgUyZuuX4eAyp8Pgh7I/UmOk8o1
nkK7wSoGWiHJbA3cQBlcQJLod2vF9m28pt2IFpkZ1P3lSrMmRqb2bmQvqYFiaNzooAAK/eLqCjuu
vzXmmlgiFl/Nlxj5A/cCRkT8Yv0BWonxwJEQgWfXb+vzK1PAm+lG04ihTL8tZH4DONBLhdqhPaDE
YHgSWHtqm2KTjhYRtQe2Ww25Qk+fSaSuhwX+niMOTQsWBtJiPrhJDB59cjY2tjR8TN72W1Q3eHmz
7Lw8upx3+vk/ybkGeB3Pmv0YQytOsfyZaEFFLg0cVczzIO/TeRObJS9BS+HJZiAFWHdSO73eE9iy
vrogrcVE8eXkfvQKZMNJfStQhfPugWNO304bnkKQX+coC1p2bIgHKgxMd8i651U4+v2oLIDM4OtW
EpsJ6vcfnbR5yhY4Jvw+UBa8GcY8fL1qRaM0sqahj8Igw/KFzCjUd+8Nh/m36I8jLURmWK3wv6e8
sbz6ki5od5u9k3RTSIQ4yVxwgJ8ZtDlBAKlj0209fS9pyvOnvKALhlSF5q2nHTZtkULOwiUv2lKR
ocpBhhUuCLwU1hnlOsS+C1xtPZqNDtUDnQoE0N8QftqMg3B7gROsMTSpELk8qa8PLt+ymZc4cCLP
yqkdVMnl04r6AVUQBKgSgwxKhdccVxpimiEZ+ByzmJ3+82GiiRIciNg30UjNxCXheQy7cCcFBrpw
/DE0l6Y7tUO3g80GRjcZB2y6+lpddwt8sCCEbs1tKm7aTV2AR1l7og1XPIRNkM0ZHvcBzC2e0Wd9
1U4DgDS1qGWhHvxXm2i49EQb3qCZ57N4JvA5RmmA0tGJgricxCKDsUZ4643oyz/gStB+J1WUx17/
iIEZfj/A2iK2LV+jRvlPHEI/W11EB5lztMicfc4ZK3gc+J8DuiLDuy7oFUCHQKj47+sqBJ0Kb+gV
4JCYDKobRh6JQLh5cPj1MXMKfaZcLrxGGL9YNK2ocZFJktDDfgogvMkpaBmLYtwlB+IwF9yXihmi
LlShQH3j5DjBFcAkLnIVtVPO+TBzkhURAhgAson9hLtuUS/w0WLNpOdxkJY6qVBLahRaHvA/2XSs
1QgXjKp0RsEnSFb8kN9SHgWMan3NMrbplq817gNElZCPsYkDVndSRD4so9pG8T/AiN8GoSTr6071
eQhU+3/bh8C+WBpxF1i+UQ9sKoBA1ZNmtH3Wo00YxEHJYtM6KcrWwNLsq/9UvBL28u6zAUvgNA7R
hIYS6CYnO7ZfaWmuY5QrezZ3Lfg3FZmZ/46ncFSULZaBuGh6KFldhWEDyVLcIDwJplTT19G0eC1s
PAsIUiEF0Mb5blhG6zDAN4zPsVBmSoxxsDuAXPumX+AzUnUsSS6GHIBR5cuVDghX0KNoG6hWS2mZ
iquGNwmPDtGtUdAZyPS4RB90SuhxNAj/U+iH/PK6M4lRJM1vo+/Ykthxlj0FDx+DDhlVzgc6un81
JlzaEQ9hs2SfE4dk8l0IvhfTSQUz5bxOMXVCuMMfXC/EHRozMZTeHThyxn/8+HmmCMWCmbkEXi9h
nfIJrkdEMuzX0TpbJ4AqfGtulIwybFUvkeRoG7ZTOI2Fx4O4oaMNUGVteMqOLZV7ByixxEjkQ++A
c/tHDA3+fJDu2eh+sAfnaGet5Zj8deezHwFlVGzaE7GHWokjPEftZN1htMLthdYXBwUhAyga+NJh
ID6SUy8QA/QbhQEnrn3O1afsNn0L/3ssX0hSXAucu/dJh1nUcxQc5dVRKUIg7c+xLOTCVbisERG1
4Uf6LuNTDd3jbT2o8mvYJ6J3UhfuyxSOA6aT1uSeEiKRMo6vo8ERzrwZePPTmAM0y6PvvPRNddtm
/lAeq9fMkg4jPbCSoMGrlKWRMJvXssy+XtqurVAKaLJt0SSvBHBRnqA+CzXyZ8A2EjqEiflBbmJm
dYbgOKFjApCfURR2VM5YmVCjskdwPvqLKgcfF8QIiFqYyvVHhEer0GRyYRdCepfC7tQ5Ru2CvcXZ
YmhWVrkmwp5R8v74WsdQUAgBhaMdzVKNwrKG6JovPsvxDHdovP+xap/rN1R5bBXvx2sD36d6tDsa
tMj0uh3w6ta4a0sYl2Cs46/utxTdObCjMbqREc38qV7Rcg85CIWYGcZveJRi0yp7NhDJHhVAPhkF
ao2gQyXr1Io9GGv0HVl/4RbTdcH4F23jM4DRhgsDLODm46T4THZ44tglywGkFhg9aLh7WzhEQPCB
zAW3/RFbTsiZDk4ximLO1QjbaSsR+YnImZUDVgYbG2Am8BL60zWCBD4Rns0sznd+3v1KTHxylfVb
vWVXWOIv7crrYouYuD4Ov8NxdCDFOCBAORjW3RS2id/tWMq9ZhWAZXvXjeSzcfi/kr373eXT+DJe
Mgtm5Ma5GGJMDhxE7NQNMqfYzutJwLyY5LN1OFuLaGLhK82G/T2ekc43OwhqJcYmExhu9t3ypDNq
R9KOEXK5h8H/OCzM+zeWysbkXLvnNb0pn965x7RjUP3zHlP4Nvp3S8Um+js1mVlhHXq5ikgd6odZ
Rbu6fChXsmrx839JtDkO+S45cEgU1Qs0pPQkTmpgmudWHJY5+p44BrPmcjbq/shEwY1AhBi/99ZS
PqazN2Ya45V56vdYuXjxkv2e4RMvxyv8xrfFAkrlL+DkU7S/uPjD0cSv9p8TQf9QyGfFBArUHAkq
4az/LBJIZerg+tx5igG7V4a0jXvHceyAXk6V3zHgEwhe6DLgaAO8953/9OTPpAp0+wVTgsrvMHK4
hy64xAJE4P0Dl4Kuy4yi2ruujX0yJ7UMD0XCZTICyRocsrVpRKaThPkXgJCWQKkvqZtSmE5S/0by
kk+gLEMaNirM1fBXASSEuv1mO2o0dNslgN6QBUPymoY4Dbys1diAFK61l07Op9VHg0oUL1KTD51U
bjy81nXdzbSMLbzoV70efefWJs8fSoIAWAuXEuSjyMpc86r8DeSzsN+AlSYIo4xJCI6NcGPsZPBD
0F1JbOFiNeZE1UzUHduYdOh5pOhlONo3uzxbC6dnGhGcUq8fxKEd5yvawHD8eBwejQC6j/GDOh7t
E0t9/MUWpz2ANDjJpV/8/wAl8CNepEdTypFWP1Y/GT5b7EXXm47bUmQhC5iEX5xPZeTAILJ9Oxle
yDcN/LzSkxHg47Qg7XpaTrN9FBS/4NQBg36BLc88xQb8iU09w8LLF6MD8RlAlcqCqnwJZTf/YjtM
770wn51w5Juxwn+gMX6jB2rv0e/Vr7+6Lw6NBovVl7FJA1IEjs0x2mZHRJa4d1ooE37pKlk4H0oP
tjJ0mNuCp5qscIy77yuE1i9ejl8ZD3EVaPl/g2NTXwDVYLiVsQ9xsHy5HCgrnMATN8fSBklk4qZs
mK1r4vxPVBIfi7gaHsxBlHNRRbvCRtD6hYIje7uclcWtYdLRmZXtkDL73314f79HXDjIMsKhcfyg
N4OCtPji6IytMV/507HeORz3+T6oAEIcGErYI5MwIOL7l2/IPeYIG9Gybt3w5XKnQz4o8VOk+mq2
LLsfuBs97kiuWS7Dahlri9bw+m4qv6YyvRKgy9bl8YnhDtgOlY5Sb1IZfocew8YFs0YhWry7maoD
bMuZfYVr3Pc4Pkl0Rxd9D3dVn9IQDNVz2tw0GRlS+eh7mkAi/ypej98LSX+U6sESkdlc5s6KFhI+
H1lZzHrgtBE31aqqQC08STVWeWxuDTV0m+IEMy/M709uVU68V+E1w66Jg9H4KFFZ9+ELG7RZtu84
AbKBTpPq/IFaBsfHkHGObsgTKP7wXxpwdOM6qe0jKy99y0Ekd3vAFuVg0Q1pDjE69Cp8s0+D8DQq
KNJdwUqoMAm0h5mgdfTCrO8I8zoNzKyR6F4kA4pnHllz6i7/UuuMMccAm2f4oNCIVgN3aZA7z4By
aVSL5gNp9Q3kGZlzDY+Hrk+mkplOs4+fRfh2ga60Y2KuoPnHw+C9hCtNIs30Jxva6IXApVwOjbTo
GPmaenod2O5Y/j713qqXg/r1hhuJGD2cpcoStuS7QvxJ1xlTBLGL41uDlwAkcQyVCNLFVYJF9xqG
Lj1P+yqO9/VXmqCTSVkuehzdM42ikrjldmkiPu4spkZ4sRD5WBfjs9dANwumicWwVVE0Idud0Nts
ZPpbRLwLUwdkLU+RX7hMUEIRsEz0/KHrF12/zZ8McqqEUbYtU/8JHoMzwftXU1WMsTGu61uH0JcG
w4FxQQ4AZhajrxBjH/0VL80eY3YqhlBkVkPheuteClGgB+uyiNorzc+ll/RfnABemlZ6dRvPayN/
jLDPlZP4LjXZ8T0eTaWBRn0Ovqw9P0TP1oekQNRjLF5ySk6HNHtriKq5rckoX37qtxteMZtrm1WV
tGs1lrxWFvGzb68JOQcRFdrn7hX+BZz5V93iMqIvioGMR65zCO9ZzlWi5uFym7+j7KaTditlg/tC
+Hql21uWUPTLK8pEbCJeibFB14ot4MUiijWxoCJZdN/eCQUfXZreOsaa5lp9P2VvOIWNNH1dq5lC
nnbm55IISm2J9+w8vQBRwpMRHqZJ6qgh0+G7Dn5mEh3dYHb1RIKJW3VXc+QfYf387lW7sEgo1Wn7
ZTI0z3jR9MVaiWS3/1h2X07H0PyLgv5vEk9rSvqhSv04wcLgtVQs47uAmdXk0TLUrVkYD9NOMucw
9GZDRj0BQwRROGFdb6y7Pq/Xl4moWcNfj8IMPxXwBkipSpfbo9HVLS2OoMPxWpAJomArA8l2jkXE
DM13OCFs1sEmYgWPAOUBiC87PNxO4j6wHbXpWNP1ulI/PemZGZ58es9BS+6l/dp/lvUxca7zz5eG
cgUmLkdrynAO3qve+UC943/1uibGid9saJfhCy8wmxeeD9QKAZvnunWx5/Vx/j0BfVOjcUuCyCuO
oghElSL5MHNAnlJfO8d+j+moRmIBN5KTGg79p3Cn/ZAXl7v0WN94iDYkZFzxb3Rf/4IMcN1diUhY
h+ml/UumpuSifxvZowm9dxtqg6gT2yl6Cwok8YFH1D1ARBPi3yfiS6YurZc16E+xHdb9Hl8c2kMI
WnQVWpgtH0c4ydsfaniyJjCZX8YLGpZfxZqAht/IYcIHrAnf5Ro17WcJ0EEluyRjbFZ0rLFMdlel
FO1XNVcYnEXw3CGBu+lvfClsAuln2pLMBN4zChKHYoaB78Pdt1Oa4fmv5OM05QG2ONHLganfL8dU
KRPWR9HFxhfhl162mzgoHpznpieMDKsOwBjelv5wPNG45kBoXHeLCLPyt51GgCktXrrNdYpqQjRA
RU9ski7xKfOQoQAQ0gijp0F2QeZps3YKaEZ5ylDiZMdpeV9P6WHZWApC/BH8C5tQCHjAR5iswGFT
jHDnJd7GWBWtBIzEFHIwj02xB2K3R4hIcf/a4+VFL6TESLX74N5leRWIHkqY8ZnkZSugb8hnxt0O
RPCszcSBAOULLfCF0vMuAmhD9vlyQJf21xMXj8bpdSU45Mq3tZPJAvxiRbdRztuYbM05czmvOy4J
9nOmzPGssfF4cw3/inKaaonL3YAdvD3i5iIM2LnkWOJxe4L69xmIg0m3pvFf2qRddpPn13j3WsIj
4O6QM+3IxCGKN0hwDcCrjivD0BCZRXiDOf2eih2/OuhQS4TZXKtife0m8S8TFgMBVia0jfMe2jHd
QGzEFuBXNPM45whIsz4ZnGeEGMMByuTQJgYvnFMOBuWxPBZ2uo0RtdvcWhvCyo1rPqe6/ff3daHe
wiWXsHkMfrtTXeBQ2/I5xJGmJ39nd7LO6QFw5uJotsIIH5huwRFsEbv1sTu+uASAIHsxNFEDEJOH
dpDbHhRrjqDIRXDk+MK8bfreWLw7XRyuDtsog9gZf/VLZh6wtJBTMUfIhaEYsuujsMgazz6E6qEf
n6FTwVhRTBlrSZ17ZOIxrZCri9HFe34X9mjWrtFME9TEIbED3+0PfEla/qwkfF1CrA+WN54xxPis
Y+j6XNYmGB3GjBmGiHgB2nMMQnyHQPowHwpELh2PEmsCYPWGKLFNtanmyE6C0g5ZGTjVf0gkFEsF
LFsACH4B5BsvxDcIL7gl8wLprDr0D0qDxJzMydV1uJ3zeB272lkmw/0PFPxH/RNI+Md7HmS7x7fa
8rDGC9FVMNq5McVWDCztLtaj8jddjL/+3QAkWXCwGf6GR9nU2PTYPPGBWVgm8YVwOmCI62YkmBnt
UUwcijpO3Kwy4mlAdIjwBE8l4gAtaArWGRPDVebQDDoPNsE6fi16nxBwbc4HAb47Pks6NIGtaL3t
QEwe2oaS0zVRcLOCvz2MC0ZBfNd9XIUWOOuviaXnmL0Vpt8O8UzchnDWcSrnazqMebBvc3tdY3bs
Yice+2/2HyNonMbDUcfBe8zmlBIUbNp0OY2gdcXKjiUyH41pY9HcmPQefWABy5lrSNJsL8IOtXXp
kjIaSJdjX+O7AaUzU4imYpkrbmBA2BEhkBJcFr5YwH7ER8A5mKM+71PiPISn1w/x4cgNy5PhlcAS
5a6bYmzCaQPKWwMFBNKVtsoX1xPLNW8J80njbcTKVzIUB+Ccf+tRzt8tRA/sriUEaQxLZjGXejhh
nc2emmzCHUSKjTQpF2KBQjUvpsaMW7n9x6dhPm75nOQWsWZ3Li7ofsctrA5iaIk1nH3FYRNgxYjO
4y9u5tH4EVu5PpX/3lxlfdG59AGMQLmYNu4ytgarwlzTU/vj+IHZtnnJT8Y+O+uufOFqc99g1tBx
f4BUwjbS13m3GsRd70gg8K42r2Lru9GGuAM8fIKK91Jtg9kN72mXk9OonkCNuimZo0zsakMh/AfG
D/hTsU6orrC2x7PuQN9B3HIIMybjzSSLQ/wt1NsLCjoALMb+rhPGxrRIeg/ohIKHk8U2vdXY4kCh
vOAjVDky62gHhqPT22PwUkoEYw7HsJhKF1IUpucMF3B9LgbEXOYLKx+9UW5fw4CIHmLOXenfi32Q
C0cvZvXc1Ltq3rEpRz9sPJggsvdxJxNvfH/txcJDwNOawgSHl6/RrDwKJvPaXNEKpKaC8DF4VOC8
gPZDThZ8GkZU+Vc5Y4HlMq9OYhDrU8Y7qBPMgg85cTouwq4V1H/crnOL/OskMTTFiO+9mvHV2eKb
mVs62qLlZW5JqsdEk3AXMnUhNXvmAmZJ69Lx+Md6MX4EbUdMYoj0XuO0tsIlpglC+w2WBQTcb425
Jm5fcYNCCRhWbeJZtjHOH6aLBD6p2Nqq3pHO5JoMJYBxfmxN4Mlk3gA9MKihXCGcFGQaE6gUAxu2
J9E8YTdiK6KeGVH0TqCax+xLoCUrfMEEr4GX4yqZf+2J01i2iQ4iG+G5oq+gE8pC34E4Q3zbBeuB
dk7sN+xypBtBpQHNonJbCrYNiGU9pdc0WmHmPB3dLRIPUYotKD9o8E010kNZ4QAcVqjhRNtymOS7
0QF3XK9l2Y4vmJKguWZ72eeXzxf2eYxhDj9It5zREu/YkpUXevS9f7wp0dKlckuplVV4Ot0J/58P
xCk8/dFAMUKo8JiLSL60e3sk5x5WxWS0TJyWTtkYCwn+ialJQM7tpF+KNRj7XxGxhpSMPeHOG4kq
FK/ho6iuut9hTQtW4J3LqyPmN5mDWyCmI76AFq8BQOpo7GcQMwOgY7HoU/vQeGXfUP7Y7xA5tjAW
kfFnDpXEh52BhAIKPnyDx9SlfM/rBinfOrVfy3iNcHTL9ezvUEmnd6TwFFRvvPkoahQ6X/PhFvG1
YWX7EsDmiF3CAlkfHa7/xmxXsTHo285tVjgZivNC5/ZsiTwcmGEVccYQ0wvrXsBd8eFQjaYsqfWE
QxCfCvNAnCqwuxJ8FiY0w2DburIdvaf0kHPcEVwqf1YT8QXFAUMAWeqtmWOdOPZoBY5Yu35ZcJdv
wd2c5+ucTnNOxxn6HvjdIgpGfMkOA791I09oxbIrMnuFyB+6Z0XZNQMV7ZeZBzrNWomy5LecfpYV
IKn4Ob/sfkezJLDu9MkByH9f3idl0aunuastue0vDHbLbNrtyt3AvaA8s/CeLfynCJ9AGDNj874U
fC5xakoXhvALocTHNwQSN3U6uzTQHZs2D6Q+Shf5ekwxVNJSLtZ8ePpyC4r4EGsWG0dlvDyEYc+6
oBvuUtRudBwMlmHqvvnvz9KkwTXvlzGmZIt0zSkQZTtCLA2oi2r+ixN2L7614Uu+CiS5+1xtrgse
hyX/pZtOWXrgslot4aA/oILVK7JeqvFOwsotVJYmq4whe2OO4y0FHoocJP3Dur4IV6ILzuAAfTuC
mi94wlh8maUmOEzXC2E35eAQ5Cm6gRjBgI82NqZw4S1BUs/iZQoSW4h5JhUIsYKtbQ4iGPX5Ckw6
tYozGtuY6mDIXlkTNIdvznKRPXD+ek1HTy+kPckaDTdghKmS8BukYd2xkvrvPZUO7QmEzAl6gH9t
/Lb+p1xGLBbZEJHiwcWsXVU9JGkV58uRAzda7hxejkV2VDrwQEjqMVG0qQ5gtKktShhUnHYIFmhs
ZIw5melw6T6oDqbPBhiAJAeGMk+FKuUQSDDwRoCeOqYAaFQm+Is3K3Y1SIkneQtUSf6SMXmRjARi
9/QAihFh48XwEDb8dAzeTBLNo2NFH5B35PNAkYN/ow4OILVs4ZwzFQwSGnmX0Q88kt6YcbXQOkn6
Pco82l10LUyOxR1fht6jk4GE4KvA0g2LDpMPWE4Q/yrH3ApyYW638kxr4UswhQUFkClK9gJQKg1I
zN0yErVAs/AR4dBNNfWaDsocyZUV+YQscdrWiW7iqhLvQjlgYrnpQE7DWyB729Ab8E0A2bvBH8Um
4UkuD0dSDnNEKhARzyv+RKvxQQQz8A2BCWLhGxheXdIcBlzvBbEF3H3Ssb6zvAHZj6DpBHK70Qka
E4A6MZoqB3LaDk9m2A1MGPSdVyJjiWcrAximzYuVL9sUAKJLHtsncQeKnqcAkIfBIdONbdJ8YxIi
giVKCtLbdQsfo/ArmjuIM7nFUGJqr7oGjCKyRQiCYDwzJHgveFsGmUjYY1z0r25/vSeXiH554oBI
QuppOEwlLretKBz6DPIFQBwJ6zg+Mk4GiEbYDEPnhGmEAD9xRw86tKgmy3iOqxZhbTQOQL5hgPUj
Lx/P4DQxbkDIMabUn6j+ROQWdlXFPb1DBO+SLWODr6P34EAbqjkuHjC4ptFxET16vjKdBkiVDYyP
LdWxhhJd/j5zuTpyt0jQapwH6Duvem29luMZJATcUcdzOZ/X+dyInVidkoR3NbxXvOGj0SFuqCog
2JEEiODpEHWCBMFlZ5bS9BKFCgKeN3lgDmwhhkdc4wmF8a64hjDcSdxjipkK320CM8sonSvnE2P+
JB0gg6f8DEV4AHNOJClVXvGZM+KAn+OrCxD7B39FftmkePIslQWlE9OTsQ9xgRsK5ZQuCw6T9eA0
3YLRIl8AtbPQlcoZtSPhDWE6IySW4LgW3/cCvNu5lstRyW7ucehgzdDGNvUQS9v7zA9gxN5w38af
AscOMD2CEhj+ZOXRGKYnQHRZpc9GvcgAQycS+9RCCV4xlGM0BSHNDtzMPZV6w1xQRI0G3xRa5PgM
yEXHWdG8rHGZj+aUd4GMye8qigSMIOF9jZk5FMdU8BwWiLwgRiOZGf8sROh7k+DJcVNtVim9y6vl
j41ZFk6hj4p1AJcoQ4Qtq7rTcaUofuAZmHN+axkzQs0AFjjs0H6UQw9DEAzchVWFafNRWaf/R9KZ
NSmKBVH4FxnBIgivsrvvpfVClFoliCgICvLr58uemJmeme4qi+XevJknzzkpfqV/9luWIzsSHkB3
w/sYsbQD2KaXLu5sBUNEq5FhzflvwuwjXsALNXgQ9GMZ83ynNHX5LmUEnY1q7+VwARCJUYUxLAqC
F6xOjC5wmoqpxRkPubodwCOLDSYffAG9QspA4tK3uh6cCZhJ0PO17x3vmC7/Gynhn83HcDE8DSLY
h1EZDpkmjqPcND+X3+cLWY2Ah+xiAj5Xkf+QY3OIJBRWJu9GcrUYe30M+TG65WuhWUM+oljLhYnL
k6bLm/510u0rapeQQmAhFLPUHw1mFqH19BkrW5pj/eK1oDkXD69a7KpeCZoqQG84yW51pKHGdEiO
gSvjILnefza3HCKchswFh8jNWrBP2NxwLfXCmNhQDUjnlrwdSgZm2OMXw1mazmD+VcJZhrwDrZqr
4C6VD99bbBC0yvQzIFAKc+6dRymHEP0kqP4Qx4FWT9w8HQdWVdynroecQm/EUz405Lg4lzviAXZk
vZxKqEZ0BqQ4VNO8d3vOIBL7gm+fmzeoPkRSYn3f64AtzWqITSENc2YQ2jiuWyyYhlD+KNwo9BB8
wdU0EHOnXi/3EVqhOOJeeQEck1wkbwf6ZpZFzCmhwqduhK3BjuZ6GMnCT+XUlrYYeDrmEYmrUagC
SD/dx2D8NLyCOoSHxHoBGEZCFfELFwmXnE3K6mfpvwFhddRLUmFBDmN38+WyZ24u7me8Q2Xgsm9F
M0Q2TjGjBcwRuacAr6gF4uVrZGwY1LkYTAoZHcUqZllAmeYKOWN5f/AuAVxhwLUMjyCCH5AF455C
TvsGAGNgyYciwoV4RrV/O2tgMvDbFLIlR4UPQA6MIICvwTb8ogUKo1P2HxVd2AwbHSxLb3VY537K
fBR+7bz3v0SE8IqfjMqoiXfAhGrV4OUEg0vQt+RxsLKI9HCvObBZcWiK5GBp5O3ErcdwdW6dGANC
Q4BCMECY5umnPQa2uzzH+ysgkdArj/wA5UjOoelDBePPIYOzp755ebzXghHaCIlHVEti7gg3AdOh
m0crDbdXUvSCSSwEkE5ccP4tQUp2FqaEE5YuiOcNO1rMYcj9XOyRyWlYufB2mdeUXD39DCcciIGz
m4EFjHh4ILj0Honf0904D/sP74nqKJPjgIwl2+UQ0Bnty6bnJ0O5vCOC9DEyRYtMV4KGJb7r6P8x
XVc3oBDND2+KV4KugiVHtsIRCTMMMjANHtIW0iHiT0Xf0x5Sud5eDvJYoheplkqIw8qQLcFMXuqW
TpjwkhQWaAKDO9S7j69STtXBQw2I/t2iUqbNZUrqpn2gWTmELs5GskUeDCGIR8lKe54ZXryGgoMk
bVILoVa6LfDWCHL/6AE0OTrm2ehOp8p0M46TGPj6M2s5XUDmGGHFwGMIuhBvU1F/4GyAd6iJZRoL
wsKOfAiUwDYSYirBl9PyHsCsjUnf/ixksPjABGxYW0Qo7f46USNjQaJz26YCjAsz4AHTm8xN/zcF
lAoP6jqAmUz51KCUnFhEOx4Dc5HteMT9cvfsYJaa1fd5szwkNl09eUcy3cI+6YR5elqwRogibFpm
WEBYzF1yaZ4q25KhnRgl28wPYWiAb5N+ov5Hs8zK5nZw4ubhbLhuNhC9cd4zO+tFidqnnc4UFkwY
HGi0CRxbnjSSGyGJDWnwGoRbVJl0v3hUPyR4nPosA54Itx+DgLFjicSySugJ19T8JtUKIh2+ZXAi
srEATDLumKrBu1rBuxqRfL4zYRaheKGTTsVhMt8UmTMZDNOoTLEPg/8M9sj2EuLziWTN2rIlSWlI
ExDt2SR21CkOQxfj2OOZAJAVvMLEbUgiKPiBurBVAazTgxy1Y+LXIKMkiFdnmR1hXeR9vysj4jZJ
JpkwK5lFyzfaxdTkkpSAk5HXwBviPwjb7DRy80R1iQp3lTNLahnERh/YsB8QWBGhkGY0u+Rg/uAu
Qs3MNcOk2L6xeTPhZVtTXlLUjEnNjYVxZjOygyhq2OR4nZGe8arSH05reZ8fx31yZPOuQU3ERmVI
WKLYIWXF7J2zOCGtG2ryk6mlZP+hN2L4GRB3crD3vTlDvb+fJwIZBBt8xAnvRBKO/eepnaPDWFRf
xbS3kWHJxkaSS8keWD1TDn6CF7kN4A6Ea5INqhRI7tQt5Q+7giDHHmNyLA9Hnsz6gT4BEXvvUCnc
l374QJM+3k+07UneYh6iynAlKUkHHLzd5H54z6XZeGSoQAVHa60fm+1gfD/gor/SRpedtUVzxBHB
vFgk5ew47nRFihiTF4kt/nvD6G3GetQ0YmO/13NS4hlr78CtU+nK+UAYbcUArrOGgGXgqPUZLTF/
XnEs4LqGW/+K5jnq9yXROPsuf59f1kY7a0Q+QKh/Yw0wQ2TqPehDDjsvHbcb5Vfb0sKhAYwHTeZc
T5DELPEW8fM2xAmrg5FLEw1yXF9AMJon9Dzo2SQY/UIjwNn/7jJVi00zJazwgMELya7YyFw1kf/z
DdgG74yxBkyBKDGBcdMlpl9fYCP933ajszkpj8lyVn3acueGviXCDVByW0bSc7gRInnGxI29+c1q
JLQRK5W7h26OB/Q8EyjFg3Cab7ktqBeA61j8ofL2jXcc5Y+vd/9K9fGeX68saoJU3H0zqKOCNZ0b
+sZU9FlhL/NLSn1rBbrxbahEEVw6r/qow/ROL1jM5Vfvg0WGlQalvi7J5MzL38AIbr03vgYdcmvX
/AyYl8HgyOZ9Ll8cm0/YU9a2eRljjWTGyhkJ/vUy7ajX8DIHV8y89EA6WipILJTACf6VzJZUdvzX
5vVDSIPbylTK/R2haX+EuI9HQAJIbUHT/58RGvEBhSZhA+0aWTseT2Q1PB5g7S24K/KKCudFFKh7
1AQkzQdORfPnfmBMGu4+D8XJPijXeejMlWB0Fn/nSA9CPZZJVLwYnSz0iUJoyGkOAMQKgP1IK56m
MFe/rIAh7/NizawkHKmMI2aLLbYVsl7oBUMrldEyv8BE4JjVN6IanLGKmsk5SFGSk/Urosv74r4g
SrNcIGtI8N1xLN03BNlicxkLo4fkqRJoGRXoX3F+bzLEmjTz6oWyU8EI3xtx/vu2SZWz77gvBEco
ua8Vh+n9ICoCMnqCvOW+VticnKDa2EcafBAa+r/QWzGfswiaYpemXN0a8u3Rng0wS6ucyzbdYks7
yMUEzcb68h3i5jl7h/xOHliLNiwDlDFePpPZwjpkhRLhJ4dNxuDYB0NR35EuOPScbj2WsfMcsuxg
bNBZLJfabz3vImn9fnaIhtExwXqodkRJ+yT1yh6r+tCGDVpDoa2+RcJCbhnC+X1sS4EOAS/L33bM
R2fQuafxOQGuUyiCnZ6C/QvxG92Xiw0pIv57575hClvS4sXqsj5zAoLcA7xlAIItHdiIQUEEQ449
9hu/U2lBUkf32wSrxdu5ZerIBPhUPULApmV+P350mKDsQUR2ZCF0sx8vF0oyfyeUz9YQQip9/vJX
7hy3KbwYXm6MAQF+6H1Aa9IQpyvEkDCFKY8nIRQHmA+1y9+6zhQiTJUwEnKwbWU8Eh7OGKlZBRRt
vAncnH6FJf06TnD8a66VeCUiPeH/UhnZRinJ0mU14RdakQhA22GMLF9CgxE9U0S8fFtYUOAW6pLk
F/inkBzQD+I/AMtJx9FxgUkaHv62HMgUC7iUZnePoK3vqQjJgEmOSFmAjbIf2C0/XVRNEcUcAV6h
xEK1/ErmEAke/6ibV7/vqRvpLWSr8scKJL9hjvFlXK/tr3zZ9Gks0oH80qBpP9OPz6bpDaykdW6Y
ADY3tR/0+rATrnXxQNxnjmPdLhd91WJY/C3/qVSLcZRPxJpdpQK+8SlX4kAEuBfmaHAU1Kfa7oNX
5k7oIKwvejoUjwzZbWik5KNmSsB/zhEvRTKb+rpA+MNfMqk6W6G6gVKCHgilvEjfe3PhVjOEeIZv
5aY3f0Z3lPiXGU6PgPx/isywRaCW/V0niMb/kaPjKblAust22sieP3bkEvap3LFjAhb74wfpzV5+
Xs7PEgVPETH3FFE1DOsFkv1RTAO4v9Tndih+AJ9RN++FTz8fW1vc7p/7a2SsGcSzfPv0iEExDfRN
PQwD0q+e39skwSuEM0OT7OWUY9N7fNnnMgTmvE5qN9/ZNOfjpQTIjN7msUb2Bq0LdZA5giEzSvEF
iwz+LMV0sVkB8PFX5yLdWqDwZybzY5ViyCiSamtUoEttCN4iIscqf2qMMYmADVPM81Exhxczff2q
GIx2Xxf8U4aP6fur/kq/ObPw0S3WEOsnzbS/7TbsTUr+anY9v3Yy5pz2CyouxrGST0mTr9vrJx09
0n2TY/iAAdaKOjafAVgK5lrtjBNnJFl27Zrf/eltX5yUb9BSWLP6Jv6hONeR/TYjnh75lyhjvroD
EmFYVAlyKBCjMXTxdbImwNBKwUll/Z4PIIjj6ZsOeXE0WsGFcKaypYwgY6bCJ6Ohtsh/iH2yflDL
7MWJtZrV5rRpar9CEcT0UIGr6o6Mna45NJ4qb71eR0wkMXg8Z0ZycXR0grf46TVgcTmzPnoaNWYP
o2rsJRjoDWe9XdOP/u7/GiFNZ3q5ohEr8DJIGGHOhcmAXfognK97DhOSO/5T+6PupFglj6A0f24A
WEzSWX2CMVx/19/B+8tXxAsCIN0rg4yOhXl3+VNxIlXF74JM54n/OJMbGSiOxxf/S7d3yYgqnO05
H8mHngcm+wGxUHqeqTNIjMRbBasOGWReHMhUOnpJMEnXF/HNGKqZwwwuClELX/UjSkP7mJzecigw
7lxaK1tsJbcYb5rn5nDnP9NfjqXBKo50Kq2DBgp8kNC7hcCkQiGxERgorBhCzGeI/PJPDvyzODL3
f9oND2qrTLkXhGBQwL/70p7l2CHiARyQfbLqc++GvSYdLZrr+AArAPkQfzJ6X0yJcNsECgUCr1u9
6Ddh7+pr74nyGNuvh5/bils9ZcgOBpAggQlDRhh4RfrSG0zf5IfQnxff5uflfQzMIAprebfLVaL1
A2OQb1441JuNgSH7yKQCr2IA7rfOiJ9HGxnaLbxZDU65oGRdGqm4AuU5m6dnesnnEkLOaoyva1vt
+71ucX/oK5z6O4vX8U6U0/NSja9KM+nH6VKlwaCOchL8NKvmN7OYPF7mOtPfnnkn6TONxaOeM+vD
rxQm69jLNxlIe3nzgPqTrBeHr2quieLqAWxLKaqlV/pfuza+OMmNMYU4unbKKL204meuCyL2gcJw
fOMWkQQ6S/XDuMPU1VFDGEZo69uyKQPrhquNtooZVTZg4C5pTAoB/k2VZ6+K2AJXKsErDKhQF6ij
LbZrH2pcP+sZwTuj92TvHldQEeClyohHMnuz55QE2jTAbjdhDvsT3BlC9eiDMCvLk+HeplUIyZSp
E2/15beKPo7tx64aRLE2YBDAKu2NFOv4hon77N/DysCpqIACjwUYx0at4X8pVgEc3WnnFyr4rXnx
TJpZXctMUYhTdwNfGvrgD8QTsVdd3D4Nsvx6GV3TQZBWZRRfSGNer+DatFC5ibjFn/Y+6uriMahc
k/2t6RumQOZXwF6DeWJMMRjooWGqzKETlH9EPVmT4tmXgvk5Jif5a9laPy/AwNvrPTSb26ppitWz
od/F7KU6DytVnxgv5VCbzVhN47HWy9em/vIGeTtSjc/fm3BwN22aAZr3vieTur9QmY78aYufvPeM
umTgdz3sZ9WaXiQHp8Kcl143wWmqqfFtMAYkWRpjG5+h2XsE/T76g0x3KvyHrrSM0ucj1DiY21vu
aQhkUBFp8d6Oo741qxsI5ElQY9HXv66ZTm29doDocI8pGd7pZRXHWCQSzQ2FgAljfKUZOADEntLc
Q+wVEyh0VwXImoEh2dSqFz2ZpAdYY2CynjVIIF545nas3V1N4XUbzC9MZ8z7Y/MGNxJ0btCnB1kn
0dVURuWy9j+jJIKFTOO/iGA9Ce0qnuIVOcIYJspQgup+54M6hwAPtO0vUCZ0oYpCYeEwgGTVQAAz
hQTm0xdwhcJVhTjs+0rQR5tyn2g4uODW7H28DZS9NWX439sfTKxp/qeesh9O41GJjJviRkxs4Pm5
yhIK2b72H2ESpXiydCQi9cQQGpTP5EBXqDPFonJKTBdbBOcaEzG8z981qn0MFZB4IGHRIzWyppfS
uUNPguDl0OFHLGMub9GT0XM45QTgEPCmuN0go+p0Lh7UMCfbYiU3vfvXuRrqGOxoULpIpDqeE1AN
WY05wsSTB0BHFQ7OI/wE5RixMJeqBTJbrvXffuGifP81InrizpNHgsrZt74xyeH/ra35zceQSTI9
HorfZYS6EJVtgQclMtxq1PNLTxkpQRlep0xWnhD0uGRUJ/tkcidboeKHLcFDHWwurjY8m153Mqfd
QgvsSRM+twO3DG8B1HSndv6q8B4wTBCiGO2febbDEd8pHOr+Ia1Mt2Gau5CX7rDwYImtm1G2S2dA
ecj6r5G2jLcvGGqkWUETrmPnswSqdTO3F3Gi8WT4B/+ReGUsaBq4tqjHQIsD02tCCl7sGxKWwXWy
e4wxVnSTyNqeD6CXI/CdgNaHQxPSeYU9FgOGnR7XvDKiW8BoGJ+v33M3eDKGtDvaBbPAHdN7cV+x
hyOQ10fzRGeET2BkpMeBhGv8sD/GoIGRa3ToZBmyND5e54JGQc3BbDIisXFoJXL/fwjDFpYDU8FN
+QThwOHLP6RoCqqx5aFQYMVzcLG2Y+dv/Rxi3szX9vhqqJw+XWu25m1S8m8gPjf183XmXkcZ93Pm
G9kATBp1mSvmVuHF3fV8QqvPuwzuDsc0Fxg7SIF926WimsQOV+/CRPQoOOYo4+R6mBrHXIiAtq1r
u/I4r4G6ePpPXx+SGJISKw67zW/+XTVThHwmpLPzchZqDQOMrhwyex6Ag2eMiwsTZE2yvBDxwnDf
sFVNNiejgoZXHqL8v8KvXGbYOJ9VCRePlhpsuZIeAHpYR2dtEzEmFUZPQk2DUbdBF44TVzzF/h8y
Emg9YmYaxrCGaAjgu07J6pAVw/TTAt5hfQJZf7pMA6SZC6vdubJOhJogL1ILSk+FumZ62hREb/72
CS3O1T+27j3qB7U7JQt1jorTD0hyebJEK96tD+vHe3jCTlUcKcqPd8iAHOxsK2FHMeB2oozoa0fQ
5TwJdNhtQvsc8BHqHLTXg7gRvV3VL/89K+qFkFEcUjfApGRcC3/O+FpiX+ECuAqbcMJjCWrW5zWA
MTepfdKZOY1pFhuEVh7gx9FGpOX4+LCMYmc5OD/47oryBUB7X8CgAyMXIzK+wJ5oK+P8YCogtjfg
pDw7mK2k+1qgYoVCj2RK+cLbKIgcgMrccR9iGSC3wyumapJxAChjHfqzPNM31En6A6TzwtqkY8li
aH1s0Z2Ez5NbIFwzRKAgnEjcb2Ecg7XxHd0EJ7NAFLYYdxGAsRcaHtWQPgobCL0afOD/fzR2oEs4
CENe+vpfZMZqH2A7TKekf94G0vOk3uOeRhRBv/ePCyckbfqHzhHjNv5VQraEy8RZhAH8w5l3/Hhq
fn4XehksNHhiLCpsLLkw4UAn3Gx/xCwRvheM3X2HVz9dshhE3CJ8U5MXIIv8sZK5KvaQdjofwdxT
qMccDv9WJigCCmJRfrQhbNyxDEzAvpenQSznmWL85ydzYeh75DPsGQB76hwOpWHiZ9PrPONsKKCL
W4FxslBTpBC74oWOGc706h7Byc+4kGAJx+uBbZiOet6D74UgPWNDsM4sz+Qt84I83UXNz6XQq3Xr
CQkVKwIJN4PekCZ42MNOBk4a8Jdjbyt/wCAZfK05Z7Fkc1tWn5BGwfx6oQbdtM+sA3iOx9tafk1H
ZAJEuhwuMrK7EZb8vr7W5/+vlDYqRxILhQGfrMvg+CF2lAQqdgHLDvYKp6ssCprnnHYoFCpRMrDA
LzCUmTfHy1C2eggFDJXCExjrxs/Og4JXCXORQYk8O+4slG/DnI9lhNsbi67zoRF7DMfwjBldZATH
bxeMCX4qeQn1R4OSCETPhcjrIWlgjkXunJjO4NGXFQkOCYdCX/QGmZVZT0QX7FhIRIRiL2sWJgaR
ivTCebPWC7cfpDNkJAHNcslierBambbCfq3C2m9P+GchvBDqKTcFsb3Yv136vB5jTUMMRkfFSZuZ
s4STl02we/woBBdmKK5sonwvqsbarKSonisBZnWzwQRg+ercndzFtCJsOP4Azgl6H/4BbuMFJDiP
sAmhXj/CF/GLLIrnXoVMCCaacypErzG+FoRCTbIlSFpe7d+c1L2N3tMiuJIGcMzsBP+wsFfqRfGM
s9zHbJHlQ1/sDytcjpISSRQoCdYPBQeGEiphEdD24JlQGgQ3enq8xxUAAgY6WMkQoaSw/7lHhM4l
pKQPzP0P8gX8FF2K1iH0wQ4m9J2TREOQglgl6jZI8wN0YQJy8LbohKHCZL2xCon3mQdJkfchx8wA
pm4ViDoEKDZQA3yNWeD62PZZJJwal1l7an0eDEeTFdwJ1XfkH3nQjqMrInbGeLAp4UMGmcQVljWw
5Fnh1b+WxYJVQgyoQ8wSI9llzEALkg3pE0sUai47Uw27kKoWAilQMYBKyF0DKM/EGxICKntu3w86
nMvE86jgxwGe+uaSrQ0LgnaT6hfgLDlOhv+WnEOahodOumtP9O/ImnfUQ93ehLEt7WGhhfstF0FX
HXtAibkA8f/ORZlDwp7zGtCiZnePOFlfIGXQtojK+FEyyAVi+UDY4tP3yVxeVuAq6p5XBF8BNjv7
Q0daAT1+pMzycYL4GDsbOH2MsgGvkDRQsuSauSHkmpn/DEgUpvqQE5cUnCEWMHSrJYj6P63fX7aC
R+wwq48+4Hf5xz+foXoSf6cnXj4kyDwuJLxYakoW8eTUIjc53KY2674k0a3YuRz7bnLWIUff2Pxg
0X4b2uATKdp0iWmVd528RvkfVh5ITiyh3+AnLtSMls9GQTOSCBtzprPjJvr5E7DjliBcnA63g4gX
ER444tuK+Bq8jB49V3Q7v3En7c0vq3qic2zRMyYz0qNk+s9d7c2Zvsm+BhN9jZsP0XEthcdtQo09
eTAkGWZS/C3nNymNI6smI+LRn+M8YDE83XJ8nTJj0FfCTwjwy+tmSZ3TFe7SI7AvFZAefycWi+rD
X7dAJhVcD1tmz9wW+l7gJzwT9u89pJyafhX92uuEz41oJCPBEmNZCPmc4jhXsk/ULxaq/570R7eo
3UssfaBOsAL7n8Mpb76An4m56+i2KFeA3XiRY+YlC4GFuAOLRN2J/kl48qCHrM78hxapd3MT3ggE
GrahmH8STwAVvhXcTXvzTkz/njy7fzapmFlGTdBn1bOSVQwsLjPJS/C9gKxv0IRdi88qLmBrHAKp
VOx5Ib5JvLbPiM6v0IsEO0IWAA0Oeu6w+pPgwfLlGeMeNbtNkomyYmLAvNhTUJpLfEk9e/yZ4d6M
pxMwK2cUXNJFB1EYC1WEL4hAO4Q0FETDLLhMa2mhzOGqcGaKlRUrc3QXgV4wgCBN0fSV0244GiHG
quh56MbTDoNlDS97ySiWwPBzeK4tKxk0K8Ry3O0vsm0+hZrm0t/IV4KRW6Pyx+D9YSIDb6bbg3KH
DCOa5ssyuPvEpiU8s8Gp+oErH3GXzuNbYp/BiQbYvspHZZD9Qr5fyilGZbYC5s+5GgHZs9F1fWkd
yOko56TEQ7DkVpDQezNGIj6/kNmS9jATfTJgTaSj1xSTMuy8HjPQS/5W/sDeNwgDjX1yxiVt+OZe
qh+pkRVOaRrGPJkORZbY4lKxT2wWvQCxxLggFl9JUuXbRA6Ox1gJrKmCUOPOgiw2Em5lhpQoPXOS
gpZP4evlqGKTIdO4RSZHckp+xEoGHRDrxoSKndj3j4XXnWiHa3gmgSaDHoxYlz+SbRB1YOO6NptO
m31Wg01+xFMQk6epvqaHDlR/IybJ4UFR7zcIlmySYwZh85oBXYccSdMSjewNywsgSeqMbCYutgxJ
n4Hd/WDqOtNQmtaYrRn+ZUy/w5OHj/CSaCeLuHMvY6x6o3QMc4IdRfkATq8BcMMSBZlHtEx7PuN8
gkA9R4fMKWVzVYTEXAyUub+S067etBt0TSvzD3Sm83onHXtbZfkJtNVnCXvi6dsTZSA4Q3ksx1I2
2+s94QTGY9Abg2XiTdUASS/A2tO/+z5uYSSAwIuv5h0YggRG2qkclNUyC0nKUV5kY1gKINZ00yGc
phQbdOXoFCenenE90wAvdwDvWNzOmYzAV2u7+xlb25WBhKrdi03ahiKCl27Pe/t8Jk+rjbSt8utf
qRfWn99qS3vqgsLyjMCcWapnC0RbMOfnsVBhuA4ZZkRrozgDWyvYjtB35Br9D7Je80+6ZGPi3Rm+
6H1jy2g1oPUbfXiVAAbrmzABmfGfbVxvn47tcbHW6M9ftgoDqsku8VshU8JBwdePDJh7LfFK3dFm
g3PZo3Bd0Qr5psPb+3pHxhyVYoWJboshWTpSj1AQ6CaDmQORo0Yjga0iaHXGns3i9n/Z/DR/pxUp
BOAAwuQdfeBX5afFwsDCrwul/1QPEfHF6VStpirDQCwXahCf0Yv9+BPmlf8ymVcQKgljQgPtNTUe
Iwb6vk0mdQe4D1JMInXUfIWi5eXyh52OXOGrd48UOni36IGNQesOnlFGGKXaM+D3urTbhZr0zyvO
ZEA8JmiVCz+ZqSKQV5Laq1GJ89hjNyEvuuMGTqV8x+Zz/VKXjTKNgbaqSVIHGlN5rTl8fvs+x9si
Sd1YCyyEAOgnEo+uDm40d0Aaavo0wP7hik6L+u8GBxouUH+F0SqTWBh3Uaze5nAglAwvZbjBda5n
GLsNMe/49MMSnO/iK1b4RuFL6t06pR5iuIAl6fUKCTqEZjRoxs9LUNgR4vy0mijWjF9bJAGPWWEx
aQFzQjFfmYIcw36iswLJ1Oz7z2cIgQ0aG0CmMNCvUYwc84WYGJUXgFZyce9n1n7b802YXt2/kYj0
/jsHomLT46DgadG6hXTABN2O6XJQzitXdELMLMjgbwRqz32/HQinSc/FIgsuAo9Jp09suTnlzYVx
fs4V9Ibm8duBOmrumEoHMeBG+krTygS3oAxEkAwZAjoNDBBoOoVzlcFAsnSgEfKxlglZUfo98Bny
3/7C5uMK9wm9pcXwH8cQJ4ZjAG77RROH9fLJ3EHpFWt6dSfow43pEgch9XaIR1OP1kn5U6cujMkB
peMSLtEjw4EDBqzTzTKbaS2iNmVrMsuCVjeEfppazOlY0tc3vvCynunjt5AZINs8jx/8lRkNCVsj
bFC9YF5MngR2Cb/v2B4xEkA1k+zzxqP9jJBOw38G8HzIlVYHZPGLjkbwjZMO6iTNPSghCLvXr1X1
A/0EOpVxup1zxJH572D2OTwhFyCAv8BaY0zbkNCi/FAzQ00XF5UjFfTDEpZ6bSBzGSq/QiXgx+E0
h2pJ+vhu/adCHP6KF0ihQiyOUWXs4JLk4YexiITt79efBAAblhACkCVeL7vSBZ9dsgnGFm8O2toh
xXmsmdIkK4lp2PEceBgIw5BKIV/9gWspoWkuBzEyW5hd0jHFLu8XrQTcyu6FmFU6niqCmSEOGzyL
dKKPmgVXWbUBrAvtp9Nc+p5QfkkjIVrC0bnjvJLAcDnkjZMczcWDPrq9qg4vRDp87kwDoIRcCLeM
DrkOB/mfwgkquUV3mAGs+9umd+KFQhZ+rYpogAyU8UHD95EPfQ6GJQ8JGQvo7ulxqhom97rWme4N
KAYMaxrVCI8iEuEJh8f3wGJihAedVAPrPuhH9chFm/Qp3A/GeZRxK/0DAdgtYZXSioUm7vbdx2+9
vh5trJVKcXyrnGYnZZUxY+4Ok7z2j7kSmv5g1EyMABEFMw0S3wZaB0Xc5gydBC/LhxjwRI3/ijS/
dQYrAhdEGowqmKg5VQWZ3GC4syK3XyULEmOAdmg/a0aAzlGzkwz88qzjcLB87/qn1lnUY9hvtHXg
HzWz68EeW4fnUeYTeva0P396qvfeFr/dlEEio/eov8HRwXvOOSChzAMnGTMt+ke9pi66kk2caf/2
KW06j6IOO1BIVMSXwZjqkPloJHt/z49z/evvP/tuViNqiR3Gf6ZbOrBhuo2jKyZqEKYQSWtTFWgY
CTki4wXEAwYSqS5ceygQK8qEhUo7IBv1Zvdxb1ePDU6+ZG4u9NXjZMG0dJnGMbFQfCbgJbBQ4gmb
RUSN7Vfx1dsyU40REt/EU0A8vWHQpfMcfSJreImUg75qP8N2hdHqlqG/s8f0JsYNAnwyGjW6fMeH
J7aErx8FEcXyLlr17qvClIOc9a+clJsCbjlk+D/sTcFWSlxDMJhbX37t76eHgvAzfQUxphlvX3lB
p5bxsb2jBLuLMzgqh2R2ZfoXlDqY3b6W+a/WvxceHaaC3G+dB+WoPcNasoL9JQSIBNGS6g2mIRk9
+xkLC1J8kFRUeMEtum6Y5uJ/HxMGkYIEeQIMkHs4FoheNrU9bHhw1UCgSIUmyFni/IP+7tGebAsU
qQGYBPQUcNIr+fOKZFHMKSwXb7vwGdI6RGjPCSFiYY7rCmiRL4BljZI+B0sm33OO1fC4yRyoVh5D
ov23wxUEsZuRBKpD4GXRpaOqA9IBoAemAd4HGH5GGBjCxBwqlG0wGvFmEIAbxBIXQpBIxgEA0IF6
g4dBoh/+4tnr1N5PMqRzABfKOZ2gkNFfgogP0icQlsbdwCfjzl7O+SxAjRbg1RPgOeDvLQAlfu/q
7OhZ7DCnAxb9TmGfCXLKJsHcJA6RggZ918b7RGTP4gYDsYnrkxkGFJdgIbwRhp6KOwoMSyZuEjt5
2uAp02Jse7FvuvrseuxHJr8/cN4j0Eb5bN7Je6RP++7Au4cF/ioWSw8tKnNlwVD4q/D6w696KCNm
5Yttx/Buw6/38DfjArn1IXZrEcmXs8BhhUsG2ZHMfiNOLsdvwQUBn8CVgBFB4gTOE4gY8xpgGPnT
J3+JcyPBjnodPICX0Di713C/2y3/bxqhbaSXYznni09G624/wwYoMwkA2gEzxVNBUBkxk5HSkhSa
fzNzWwAlD6MTYN5u/ODHUsARSwXKuLkIxTzTFVz6hJ54uEmBcNuxRZTpebUASnzKP0QUcFMicY/L
swFN5aIR1rPBdGApWRIgpYsWKEWAio6v2Y2lXSQAItnv8EObaWl65z/EjrQveMuAToBpcM6AOkSI
jWEAKBP9t0ADJiHD5PMTZ34URA11Odh1SimshwQ6VlsWnBaCpLPWA7lKrhsAxWJpDHhZSKq4W8Jo
DCe5d1JoBKCiSc64nyTDJyw9NPDATdSXPkBu8jdY6t88nUmGCFJ8tbA6xDlLGPPJ/sNZ8QivxYjh
so+L01bAbRhvQ2dA8Acz/zLq0X9a2XekdTifDIgaHzTK8KZd8if8u0leCvby/9MHZhy75cM3bFf9
wNd0S9Q8VlRWXnrxyHn+dzwlYbmdwTuumtvuYbteLMQgi/LuoUsv0JfjbkZNQmV8BA24Yp3PUs/h
NTh8ZjN/LVJMdJbpb/+X5LzV3H8UUBHnwHPCNX1b0axlEyLPOsoMIKTJiF/wEoHHS+eXVg92m5ln
8DrwCWS27OLyS3bZkq8zhpAuHRYLhcO3c4qScDxgbN4PnMeksCgB7dTt8GWGTaEjLBP+3T9a9/PQ
/4UsCf+u/G0ahznT/IqdDGN9YUrC/36ePzsDo3xkk8yo4wZK71Z6H2xskDw9XYZB99EJ8WL5np8B
kzZUR7hlW1TIEKkaXvFL2Fr9JXMOn3BwQwZkwCLGayh7ofocri5t0FxR3pCzOdkzbGkSGlA4Pe3i
aWQNjHCksIP0gFLqjMdT8kdeZaAYwM+EhoAUY1R+9StAkF0OUG6MEJqg4AEG+lQ+lgYYIMgS7Eex
P9gW4X3M2DdqTHUwrI9WVBy1BXb5NF/A+GK23d2X+AW3NupH97ES9bb2t7V+j25j08XPYHohMWlm
6ZgfqqErqANSUZRNnMNMgDjcMH8SJQRCMd/Godh2TdpxKrmaq9MKoDT4TLLrrJftGUGYNyGOazpw
hD5n4F6iR30mAvzCtGh+OMrUC1rCYb9FZYdOnIlyLJGaTtrFhYPzoD1aB/jpwbNlPyXuB94eIj2R
ETQuyokO23GW9HXMJlEtnx2i/QCw0vbMVNj9ISoWVKQwsKC9UzO82lHxCXv69MVhpwyVw3OM2gt0
6D3O/51Jl8CaNAtzYky7pcYUgb8+DyXfP/bmxJwUhOY6HMzacIWr0kgfVxAPjbBc6uAKHTYYmFuF
RXgJki99epl0y9f+tc8m1tqcW0iKToNpOlGXfRcLzHCw/TBV6D2KQ3VZ/FV7fn9+icq9MhffLHWm
HHhjq/6ifzAPPX4cRgTLcqvCBWd495S8HvuNMF9mS8yMyISKtUytxlcB0FNaAtcF/nH/GvHg95Bj
S3oIcfTmTq1IyNVpgLVCFIfGNA7b0WB6g0HGAnjt+/PBlCbYSVt3s3bVP5NXHy7TdGrDxs629irb
tmGyvq4fU6yluGWJftg3wMVEKk4ns45UsDVmVUFu1LH5eWHXkI4ArHlg9MvCyzJddmFLy4DYP7MW
z3EW1OP0FwcJnmwxvn0ph2LcZw6TPos3cghmgb16k8BaC1wYsKbgbOD7MKE4Pr9ymhXtmBsLxaoh
D3iJ/FtiNYRxuo5y4w9iNx69DtRhJ+e8IO/GQbnwsVtj1Pf/88rjiM8bM62cHPEJCM6voeVake1l
zoVkXA2eXjci72ao9iDIN8ZI81+Txi1+Wh7c8jbT9oPlfzSd2ZKqzBKFn4gIZeYWR0RFEccbQ2zF
CUHBAZ7+fOn+T9h7d7etCEVVVubKlSvpSjowA2WjB2ZwWZy9s2cG1lTcdVjdHOgsKiE95zf27OEm
XqrRefIweumw7IBStEVBLeHW2O0nuyBuGgo5Iv72mDPV/HRg4HfTz5e2CmiJIR92k9ZoM/ol0EJB
VFhk3xSlE6eVjBIA3TOTmme8bz9jnC40raddCiirANagH6BzqJtPaJAl6UPZk0kIf11xOZyOKLih
meq9us9OOjyN68HVs3pVN/UybxtYPSpXOsT+XX2mBu9B3ml42sgcNjBAyZCwwM/7517JVFM6J9IV
OGKIkSEsgwIXaYsuM6NHMW7rg7aLZKgkSyp60xKEQi0aCsBKWpT/c5BrQRplR0Z4OoKZikKQLLWS
T7DwH1D+7m6752HifQd2oIzM4H28Lx5A4MF9oQf2TJteWdH6LFtZcyzrsA4rYoUG/4xxvrzH+toK
z6Pr3JyURManGZNzQ3nLg7CX5nWYc+AANn3YzGiyJVCJkQwc0wd2ZLE61LVOHHXCOUW5kSsiTgUb
rYcFtK03ncJyWNY01vj5YwmJe3Eenc6zr2N6t7h5st7F6NRjeozNMDuzxEuYNFfvyjjfd3RX3n/w
hPE8dqexNc2GhJTKyBl9uDF6G1OCagm+Ys8I8cj7pqevnbE5kXWOTJwPp4qKCOS+8aLFJfsC4sqt
b0bipKFA2X5DPFc78VUCCpow5aDFMHcmd2hgUthC4yZkK3bKTJmZ5DjgqHE72KY5llysOD9nPGFZ
fnKzuTTfGlMY7+c8ZCHh+y6R4fToWzmpJjR/Xn1DjTaFJcbPGFkjrae7Dtej9a6eTDRnagfvTtlh
arniH9c9tF/b5+HZqwfyYEvxbrttkEwew9v44V0nD0/vOkzIq1d2rFFzamDCkmFj9pnc+w3uejmo
ew3PwCars0ZQ7E+L87DuMdDDkh2vHJQDmTyQobtAWoN3pxieo8t4G2QsS4Ozk2Qq1co/joDTSUYW
hrlE9CZFO6aJqCSRACaRxfVbkmIUERpiuhe0MqF0h1QDqAm+d0NGjShLRPzEbb3wkGAJJxcnVGTN
AGjQkxKa0AVoXRrxaXS4EKY9OUdy6si/AvmTwuKf8NOa8P+2PUA77gY61dwNHrDozpjXE5+Axt9/
/4TrQRxDeCD3SAydNS77xIAdMTiyYM0ho8WecB5eh2qgB1/G+uoZLPlGV2V85d8tRPrCa3ao727f
+nbX7Ordwis8QS3UrtLTu1qLdk79F8/J68+Ty/gylntqTWlGMDKmGhudNlXm1kg2PTW4HNVZFSR8
toVlPDNvyv61R2tK2ZExXAQNIzHozGG2jmSazstYoUDIGp9HJguIhu/MqSooB4lnz8TmKqPU0wba
4BJqx+fuvUj+0ugzVHqNttrOeKj9W0ftXwb5iAJiPwEg7MM4d2enDqXLLkVdLZooDonlh1fPGdU9
Z77t3/yMWWsOv9MGm7ONK6CFFLtP3pjp7eQdP6hKqWOW9/S8OW8YcwpJqQtMaXxJzQnS/CmVDSTU
J69dscOpKnYbxE/GiLj1QD97IfqSo+fS9NSJbLf6OsEWMcf6fBLeWT197G1gyj0T2tfG9CH8++IA
z29L849NMsSVAddBpJa7aoxNYDEHw8RT96WOQixGpuGdh4+VSSnoTA8+3XogVrwYFkN2sWG9uIen
wk0jaMmRHTRWZpDitVj4BnkfoR7G2fSIRHvcDfL8N3TDEOTCbuTRbXKPBFe7TEi1R5SUYDTq1Zkm
eM6sXkkTRESfoQSkmEZhCMAzGYE9zp1xMs/jbXRb6n9ijdXImjdmzAXcaE7y91WiIIE4DClxinz3
jX2+OI2VaeZJN43KK8fPQU2/ELfyXiz/h/fwzP1p3Fg19i/IbdD94DNWrkwzbXRjEPWoGVZrAB4a
RWHxxZXBzrO5Nn18KP/Ta4LCIlKIhqXIq1F6I5QDspQmZlNrwd6wJAGDMtgeSIn47LWzjzXt5uhV
yLs1H4oTThGdptf2Ol8axDj+Pb7FgDef9SkuU5TR3dMS/HJlEpnslMOX25qtapZEOkyHVk+WWd3R
Oo8u2Qe/8pWJIw+687qfOJ+faPhyH+SDi6/tLv3G8B5aFJWDUfwVeiv9s473UOlZg2TyacsdTrw3
Zq0cmMMbe/F2yG4T4RFgvOgIQenL3F6/ceHeSwJIIo5snh0SdjjEROnXTFmK7HWkbainSQeEaZAi
rr5FpRNiEMN6+EC+50oyyTzSiJQ+WJSuETVeCHibw3dUwL1Iw8+OpC/KJ5+dsiqo4hE2FMdhCv2o
XEwp2SQk/GjMgJoDZa7Muem0rd/jj54WxapYybStAmeuLGjjzpZ9W8p+e8F3v8jX9s+cqIQMB4Y7
ITUg+2CD2WTqSH8m/pNUHR28VqDx1LAZy3ecDTi7EbeZ9P2bUhzQYsF5QKIKQZg76EmBshCgAOVA
d1Mh5dVdYFecImJl3DYBVgIkkEEXckjR1Y8SKuzj1wDaYmtFRSjwi80hcFT+4BYVu2RBdAhEqlJw
i2gFTQraBr4WExsqSERwYuuoFrnqqcWLiGjIwDRMtyCem97XT/Rzf4VkBOcqAC8I+KtNxgHoXLu0
8pi5RqEO2n0CqHSzURQ13ShogsTznQKjdjEClEvc0G4fsl6OI+x0R6m7AOwy3BWoEIwXug/hWl0i
eKqojkHR4nlhtcKdg8lpgJc1venR8P7y9gJBJFekI58QQdXeowNWhnwgnD+tHaxencViIdxeNCOB
hVZXd2G3FvQsPS8sGTVhwLZL2oMQ7/MJZzcMlRa9MQSBod0rIBUJTdTtDD5aTuHqCmuYzqW0mOFj
RDUTunObsySug/Mr5FuAgtYG5PLSjqJAouBDHvfCd3xqh+Jgg6z1ASV7EXXO7khQMLRK98LoU3wt
YhBgzK0UdyNc0tStequyvSkYwYgzw3X9wYuJeyj7aYuRLdzNRkagGqzMFj8tqt4fRXKcTgFuTVth
XoEqMSBvEOGpvvsTccZl7lByTu1i4vYmy+Fwcohg0reiMGJQNgSrXNri4/5NlS64pLsAP3Bf7vHc
nm47C/8FyW1RdEDjin7qBijgZq0ogEq14t1ae8OnLkizQmfj26sDiZ9LWnC84/TFaCGF/x9wJpKS
FSGaeBqxyHYDIB4QHcabTvFKD4k7CaMNs+MLNgaTlVec3RhOp6CyfwtuvBsLERY+E4TEmMkKk160
h2mkCIcOTJuLYtqRLAOoW4H1AzYWHVqo/KBX4T0LjVtOR4imwMbcPWkeiRb9AljoB0PavdhmmujQ
2JuzxrTpaS4ZRF7C7wHwEz2BhRZz7hMQwMkQHiXerAh9o7osd0jD2a5aGzqndUmd/KKGqgVBCyka
Hlt4of945zeY7BfISEiBEnrE3/bDjVnnMmWph2HSA8T93FxmDjCqXBmTS/zAJ4xRVDLBZkUakqCJ
8ZRjQq1g1bxgnVYQAcGFqAf4tFawuRk/ZCc6xF0cBUgWSiizDWoac0dWghQIIGQGwIpUA8/UnIxw
poVD7biBjLTSOoi/I5i9w82iwBd/jqseCdgIus2KEqIQQ85A5twyITR+/HP3wxH5+M4WWVAdgRTq
OQBI4Z0xanikcFwdbgdQFz6lMLOFkCxY/qVre4LzU6eBNaPEFnyx8d8FnDsBKRQu+tV3oKxdKBG4
QK8HihEqN0kIWNFdZyUQPs2Wfni0REe4vkxQyLkwnQFSJRgCpsdwQbfdcG+ZuBl/FnbnVFIQUm6g
4Js13Dm7qHuGyI7WG/SVJyxOiMBuXLWY874l4DHwAmcdx1InU7ZpphNIWYBMAG7sv7kMQgxKkRNL
2jgmctH0CMIvu5CMRgJBX1QH+DLPSN+R623a9JCgip/Qr24AHFLRR73MnU9BhIYbcihB4FlCWw5z
woTxGUw+oW/zx68byoRB5duND6gIkNk9+3TG5KrxwwkDbxznwQJA4IP3Spbln3QnzO8OKkzkcSEq
YFDlFZbL2kdTgweSeOw9Dd4ihEFWDHTEnzkW7rsnf5GBrTmwweShI9BEkelzkHSEPJDiaontYezg
JlGe++STaefCbCPhgg2XcxHeIITKX2/oS6+i6EA4/OTAMM0SQ0ppB8XCv+clowBHqxUT3hDkmOid
IgqGhfpnE2RCacwISSQJj16Kl0RRWUjZqMqJVzFAwx8mOcwjKoYEl9Ah0kGYHMC3HtF2oC8lSUJe
3gKYy/vgRLNhCZVbFolYGIhEXDFkyDYry0QKXyE1RAIEMERwF4QnwTUlD/Mv4mq2N8KcguXfPeED
qFMKLlnrMepSCMDGZ24PeV0WgsVoy20Rfq/M8aJvdyhYYdYXfQ20V4ZJSlYke2VyNOqVYMJDM/Fe
UJiFnXgbQvCmjkNe2RiY8tNKOIfye9GRfto4lic6qCvl4E18VXUNy6s/PmWGVTa5sa9DN2GGsNzp
QqCPn4q/zYbUuj3UbkIbEmpyL13L6NuAh6AsD7iB7W0ixBpIGhcqPABXkCRNBplOpZqLIkCetSsL
Wau2AsmPJmWze96/Xvmjp9z7F73/bLZKbijPnPo2TVEAtAF3aCTNNk8WlXji7/xw7UvH5FhN8PK+
qQk+a+MQFa03doPaVhwaCG9Nqm6R0UCu/gRL8s0WemmT6GCHfIOEle4eBhRB/XtA6g68zensH20N
qK3Z0+jJkNE79Dx6kmfM+2iOssHjrRIliuXF0yGSffohXQOSTgh5PQzJEAjTCY+VKghq1Fl8Efu1
ylbAspdVG0bvOHG9al60oohVAiIm6sJG30t4OT0mmLUuvPmiZXoTDujRCdGNohC/bxDKS8AiW3zu
AVY2iwhLjravMLdPrQgGS+ugAMAjxIR4uewVIdH1jq3+QBqO45Cf6YNCYyCEcUntZt+r+2HSiR6t
MGDdaZAz6bwWwFgUV8MY1sxAVkQvwtWQ3YkKRBff5MfVxNRAm/zVauDMYs3hKvKvhBotDPzGQLwU
e0Q5Rjf3iKIwdpJKk0SVaN7KDk3qtB2RcujAAJUtWXJ/CA+wTUGR7MiuIrubFHIlvrBA2enYWSFc
8UmSXf5SCgBvAqnx91C8ZEruwDCkO6pwG1e0/WILEosklfySD0Q3Q+o+sLgGnEGSQ7zlRpnQh+2G
ZA6jKKIATWipn44kVIWeIZ6l1MmJzjkbKx8gBZFClb7Al7yjiiBVURV4prh+QlwWbWQpIHhzepsz
ZYhSvIPiMQxSKkMxUf8ynsLmZFTFlWn0cC35PAwbt+Dm0TDNq/cwcV+kBaWYTWbEBbQL48MLsOLE
BWKZKZLAdqIExgkLHb3JaUlQwMZFShQiUEJOVEjW3LKOoLTUbAlLBQBN+ubBh4XALbAcN5AdExKv
G8sKAbkhbSqbiQC0/wqEhHNKHMBzXA8FGDp3gju7cyjckrqmLwzgFDKmSQ1VPhTKsoCp0H3BkcRH
EoP2Q4V4v4CtAK1sIpi4QGbItidQrEARAoWfO1jzJnfshwaDnz8gZzzmsGvb6TSnWIAi2Ik4XILs
C9f+hXS8gYZ0SnzodMsZQkQg1ORlB1Krw5bBPZVCVXYHwhSie5ISlDUN7DZgBU46HLzfAmfv6hYj
wDRCGTr/wntKNqcAXH/0A4RGdluDKyQ8ZWwB3drwvWQNFBxOYjgpL/owyOKRIXyPWwui4uVA2R+Y
Bw88JvJXePSy7Gl38bMi7BAjiyhBBMjlCKQe6WFM6oDpKp05xD3ewpeQKgxJYTzw+h6MlNw0WjBw
581eSrGOwW3G5CHcIaiczJora02sHTLqvkD1Yv+2lOxD+uBz2GU4JNfPNYVsUj1GE5BSJ/8gWYe0
Z0743nti8mwWatZzxrp3JmH39m+/k8PGdSDtk6P4MlI/9jMQCycM1i9ZaQDAdsqJCiaNUPiYftWs
KrwexljsnKw2qjQ4dsqxISNgiwU5OLewr7lPw8rldX4CupfkDec+YsSZMXDxfOFjYBm4ZsI+5pHY
FUlHiBQKWA+TQGZWDYaJJ4wJIGz4V4CQhHRUoEpAbAK7Dyh5DRwtCxPoMkBFvrtlPP5/M9gm+gCV
5EKSucBiUs/ylWQXALZCvFggCi7WGxmaPtkduPWwAPAOmHls9YD55JHEebWprkEBk3zGq5sO3wOb
BEAtKNAVDOS5fMYk2sA/DVDFL1VVsjrswddLcdfFUBGNSFcE4c5TKD0RnAA/hrwMaVQmIK5dr4xF
ZAQqltMxJ9deHpfsWvSsAeCwwtJ3WqV/xVfB+genmSRDdFwfYhhs+alrt0s+l34sEAyylkalzxcB
In4/PJCBoi2h5Ne04W1NXmFgro0Q6HN+QirkwXp8+1bHCc8DirqoP4TTaPjCjGLPHSIayq4HxQws
4LdOmNsMDrx4KY0QxFhi0KQj1X2W/xnd26in/IBpmv3Iuk5YItIZg10Oij8vlCIBdlZcV3gQGyiN
HEcoVsIikXLAmkhMnFJMPUkmIWJIMkeKdPDL/804+NG8nM2GjxSDKpuOhF/YR04J3kJPfDopehJY
XA5R4+h/KK0VCFHO5k2mEEwEaw+tDnaG7MDCFpFz4+YBetcQzmTFUCI5uM9ITlBYTkKb4EA8u+1E
jiL5zDe9BfgkxtKeQJVmsiH1QT3Zkkm3VsYIf+j3FglYms2UIGWkO9voHuFPllgDkvqMO6CtrE/J
c8mqAvZpsagpLMC2nJh4QtbBrwBwx+mXTBjUaK5LNmEMLaZE4Alhl0jeDt8BepGOmSJHROIk58h4
RWMwKXKTksvDxcFHOfEKrMUIeRJJgtFvcSlYMZ97yOYFnIjehYQP65rbLtlXgFdSEeRAf7lQcsmQ
7cx7y15/+yUlEfQ44Iyh3QhuCdcbstly+ydr3qH/5xZoADcxXzbHMEhvy/uyRG3N6WQXVIdbULup
/Lc62ej8anM+VgjFAe/PkXoLaOhGC6C6pKRn8oLzKqsOtiWkBJFSydqieUNVGfmic08L9bWGGdL/
YNTiUULQQKa/QQT/7ty4XxAA0GW3XGgXkFgAw+7BTXQA+SknxfUCcrmT4iKqGCNd4H3GJf1Wrz4F
RP4TtQPpky4kiYJNQ6wGRFvyqWRU+a6RSE8HKDOhIWQsjaVFzQwSFV5BwUm1gUZTBu8ZslH4KKgC
UmM71/+5vnUbj9fi6jhj2lmCwtOJG33FUliZfEGR/Db+Y+GfMKg/95gfWNeooOXQiWmIe0g3J5QN
EO7Du5k/18LMhh1+RGsLER3ktOpTG1H/t9bSmu2SiBiz+BJQGnFYOJYo00nh7E16Mb9FKwHd1dMe
QoxIdyH983U579P+80VPRrrZwqFWk9Y7qDYqF4ZeIQ49MPdTpLz4PA1NX5BcigoijokL04QbhQAD
0SRaG5WAlNSqfo6NSjS7ed3tp/r52CEChOYVIq+NhbJCGIdO7gAlFEZoUl/xjIBg+QRUhtB5wknD
lSHKJEULWeOPUoHPgheg1HhGnvqYLCBwfOFWQgJhGhAcT7e77eEF5Je4b4jeX0qqOgoF/JqrQMy7
tzVYQY82UtCoxaCP/uichgUckaeoBwsPFgbUb8y4DjWVtnZoyUKcpkJR1CEhXIqkGVURMLfRiIaI
BYuqQtSBSL3oMvqQfEoiZatd3Hv1rWtdhncaxFVd/vohiYPD3exRSXC9/+I1joOuqtA4W7yrxBAw
gozdb4g+CC1RDorwnUjknVZyT0AYECn6ypcwjIoWRLEGbGqKBnQhxliI40FhRsYMItB7kuLcA9L9
WQALVNfhU6EPKZpKLVi4yCexVewStDMX1QYpJN5SbB5XtzqUzMGfcFw1L4OccaSkUTjprKeLay8+
Yw2M/h2d1uDQ1Kwh9LY9IgZKERsmGypzJJg/tSgUpMw/CBvgq8Lt0132tuuBJV3G5pr5jxAeixve
kmp1LpC8EbwH0rXkSwX0YY+j5Bo05xckUgCeotXFUsmwXnX8L+9OL5mERBor/bxhxRcI8T3++x9N
K14MPZ/t9I3VbsiqZDllh4IsGnIQsCVtWVzQolloNEFlybLooKOL7WBy6O6FUSC/zzHQo1/TuwYF
RY5zYAOA1c7ZchU23WmhSunyq4GYDMgLBR8kHj7ylSj92wM1oeja9Itm94WrXbZ58sKTIGJEBgjW
owmTuNVaXxMb47j+82G3kp4LMbYeKZjJP1YLbJq+sUw3lLrBZnvRqw8Fyb/7H1pZJFceOxJRZSb8
MN1wT3DKAIc0rqCdgFmRNXBkzSJvL/KmzHdmOr1yYNnTjqty0ZPmNRT3UDfMWyjKsJn+L6SXXZ58
/tRwP0dQCCaps2dJAnI5e5JcRwiI1NaxLpW9s3/sbpF0ssx21j7daft6hXHg3RgExFaLI6JEfIei
/SZehF6JOiZlis+fyjN1qfS5RaUcA7HQR1VYM18ZH3I2WEiI3jjff5D2rnG2bRWWPGtFPH9eGoRR
0K0fA0lxGKhQpVMDwjuMBklUoUAK7hMmBytksyYPSgkKGwtGmLoRAnKQs4xNMXm47yWTj8m5fsfb
NVOOKcGUqZdQqpb04DvomfTY20B9/MxZe2wqJ9DppbNU4ssekSsdo5ZTCHeZOCuSgGL9qCdxXCR8
PyhRv1wHhkIljTyeewPDBbqGPF8lt8kE2YPgeKyOjaNop70WhahPftDZmr6OjwWF8OjiZWHiI046
QQCHFjzkx/wrrWntiSkPKB3CBxL+U0bMdR3g7fuUX9H+kXJFZZ+J4BuGjLJYJNPUNr9xM5kNdBvF
PvMDNRmUfVHlxlxpaq1HKnvIi+oKMiiW6A+XdDUqOgj7q9sOQtAXxNWgERO9H79DRBhmVGceRALz
wIjLEkH7iKILbAdNqbkHeLawZgxxw8fAvmjlcYnMpQSxtz/ag0UvGtM/A4pBio3wRazlHfVtumwv
HwdZm+BQrCziJ7pF43Pl9Od2H6xBSZSqkRq91squRvCJuRKR+cKDkFuMQyCdTVmd4Ew8nRyS+T1m
KzbXnBGLmTtt6OrotkVaPScIv0BYLdlOagTLM9UvaVR9ei4TK+0/t+w1ydq0F/cKH/T07Xyezd61
0DonEz8n1/MeZVRmk8wUolhalS5yg8WpjRzONGumvSodnQx0u1GJbCn5reOwW2u399TR0EVpIJHB
vpVC/nwCz6fsT+a5dzFOLYf8w314Vt8DVYcIQ0L3yuhjpc9GfKESDDke+wQv4fsdnB2KpE1i1PQ5
sBCvTYMnLWxuFNk1rsvHa/cR5Tu4102tfToj+1mNH7dnSyEXDAfYolRXvT0pvqE21uiVF+riPuzO
tLrZ3NS8o+IQA+gpRti4lm3zzP2nOQT9SOmhVC4bxjj5rrOxpe9OCHy/z6uzss+d5RWK31Mb6ObV
O70BNz/oS3A+78rpwS5+mjTJSW4opo9UKBtU8iOilubA6BR+NGEynSqiiqdisd2lfRWjrFNI+H1e
vYb5bTkFXpCV9Z7a300rO5pt9XKTTAbte4pZZk0uj7VTf1E/qynse/v6FY8Kp7Rs1G1k4VW9W35P
w/yMKMlbiQvU6tInARtNYrUquFjV5K5uZ0+TDt5gH8y8E0n5JxLrNZV3Nfbzfhk7JgXep+Y810p6
lGY0lEGF7NQxsuTv/KYjdwZ3Bvqr1Vzc6Q6fwF0otfhLdd+N7a9J1l4HnaY/lp1/Wzk7h6412m/H
S5Ssa29nn2JY6eeO8V7eitfoap9G1zoov+Oaxknp8OIsml/6ML41z7SXVaKTwKBpw7NKcm55aDzs
4cVO/Csf8WgEWQZFqaIy7ANdY/tqq3D6s6A+hQWJOrJAFSrtbTtBxDDvPF6MDCpcHyY8BXA30/Sv
eFl6tkfpnyYkF5MOIoMbpK8vCEqeeSVzim4pW+Bcozi1GwmKJ2asPdFORJf0hmBCWfacGhncD8yx
IjgbNLiIHcTEvn3lA2K8NN/U3GI81ibiQ2ZYXBGkaq7sZqdJvw+Eym6zhAykniE717PNUfGaJHSQ
KjDBjXfN4anLqW8hYn9eVtkL5/701cTs0NqGDjm0HDcb0OPYFbKifyppEGTTXC5PuqqRUgBFij+h
aBlxmCZcxpyUBxGLdQYKw0pSgmo9p/XHHqI2594crKiyanw//cuV4oEnDQi8201uHjVj93EyBpW/
Um/5xQdKk5wqzs4bK/ydvS9DdTvM7rh8jms+F9fru608qrFiXAMa3GSZX9eXkaWbftMCZm8udchM
FYsRhniLH65HKhT1DdObpxobCpjve3zeeWNqzKzZe/9dPSraTiO6yhZa7vNVk8Joe2Nu0GPdlyuy
6+TecBR40REx2Au+doDeGri1vCc9UjnO0/wvpWzXBY4EOzdvoD6SHNXxvGCH5q6dF4/j49jc80fK
sl9HoonmvhpkqFbwAaVwevjVmW0Rir0utOAzcJB/V8fn5W1Vz9RNwchCyJnac/814OToHHS84Fhs
ylW5+u6hslG3LujqfegE2ymaDqvPUQhD35+whyjQ2qMtTQxvQ11EEWgsSoEOH2UE29FnoCE566Cx
oQUa6h3vVbJLdtaMjfa7z47W7Ir0LbO2uSdAERWZ6ljs9CNON5LXtt2COU/1H6UR9vG1EylabdhA
H1rEtWFIzvAnvssy/re34TGwo2CliGIloGu44sTi+P12qBcoGMWjjdbz0qIYscJoEBI/W/af/Vdj
r5EipYzuvZS2xec50SCRoSRI2NWArWL2Trxf3Esta/Mp7FTScO4E5QaMwf3G1wMKxxCkC6RtnzMl
fgeozNOn5otMd+Jf1s+I/NY+/U+y4BKt8N2oqUQ2EDePjDo9zTTx63AUbVrKcrPPu+a+uapXhGMU
GHyOObeAOQMVkdm0eu5L1EDUKS0A8NheJ2lZwF3jVyYQRnshRQYYRODsHcrDPxk9jT2+WmB/fCLJ
OYTkkRaDbdkyhgxcIr4y9BT+Z+C4SHZ3xoHn2aW5cgaBPCM9uyy3+LRKCr+wlDhsCox/NydMQD0d
l5m8OFm23wZP1IAF3cr4CjVb1vD4uVQooAV4xB/SO88JKgTRDWl38aQ+4QePo9qYO/abm7hwXwEK
YGWicQF4DQ9enG9qWgEczQlUIn0thE5SVbNkc5tBovSN5XUqR4fUBXhLwdsSit7kPML1wPl5xoKU
kLJvtkwoBEwO6jt+18vskRlDQWn8A5Dy+L40wlt8Wd5iM7rFXKkZNX68xeaYUtFR0WX7D87cHdxl
aq/hcladDA8fVQLaStR96gHvtAGiShQRNFoCUd5HDxdev3+srA3JsrkGobYKaqiJuneBQ3/jE59L
zpWrEiA3mX6Xj9F5c6XQAm7UWTp/gjkQYbLlar8IC4cYAhilvK8DuAod2PkLLt83hhDGheGjcTv1
S+eltylZkToaro7b55CNhovBCH7k6w6QB0aiS2T2hW1EBv/ScvIOqccEGUMoIBQWN6Sx+tlAVqXF
zzjqOJYARoftH3Xcz5jSH9KQ+HXsOQwlUwcfjOlAHMUSfNNfUZP/t3+2FPKwvJhZRJoMPCvru+TY
wGBcQXVw4tcUnw7JYLwjhKTHCqJWP6twi5BwXl0QfRH1N2WWDx9H6mXpm8XaMQI0He5D5vx5UQEk
HPmpxOBgBus9kQwhFEsCN5/X8hydC7UgAS8h4YUnsEiP6pR3sHDoAoyhfq+kIUVAP8QefFUhBGIx
8G9PceMv+1BSRGlt9IWVQBfLVY4/zW1ZV3/NDT9/Q9DqEN7bRNbDH/dApu93+Y5lIKmuZt3M35ib
64ERZwni9H6X3Ml7cId6KtIbn3EKAh6e1ll4Rz3b6F7WpXdDl/kVNkHgi1Bk1mhePbwiv5SFj7CM
UHYbggJQ985XtZN+YV/P3J1WeVDMBYZHgYXAHya8g407U2qEZNtMCYsD9R2+tjR8+uosqVO5TrUl
jcUlsMqDbHOd3mj1DkUWc/tD8phcRPkS+/Ot2WzVUkrNXxMmJ/yIrA24APjHtaYH3sHT9RJuLfG9
RIB3IjsFDj+P+Hy4wuHHiuII/kK460Z0wAlMkhbZaAIFc43VYKqwDP+0UI8+E6ihoj/SUmjWSQeu
a7fXoCiSpob09AI+6xo32se0MnSSn6303vqGJ3DQ0hLjPyFKeRPeU2D+6mC27qiPAAJSaE8+GLMA
koqcNcBNItaCiczXCVXZSw8DiHHATqYMxH32OlgxZX7FlxAUQJDl+XW6BqwS3X3AR8Apv7TOapdQ
lnHQmPW8nYiEIzMVEPD/eMWcGmsPxOazAHTDxH9RmdE7aHYk8Aip4DOBLNq4k3wB2YFn3dS2jnNO
YEgRy6lNx0A6yACUMWOfFMDhptHIhtkLjZaieBTMKaxHSJXXU4ON1iaUHH4AO4DroLKFEeq0VGoq
aTv0koJBfgBi4MUAFrye6rF6f0Opvg7ohj7TRwniasYsWQi3HSqJqAmmEG/PfTKJ0HCvfXvxCtMB
jXnnWKxaEtLMaMbiAcgOdv4bFMaFkKX+NaMF5kmTH/ADRZOKDWpEYvXwCYvwPqH/0RhOZUEsmvMq
KD2vZ2tL4ppBn9qEgCuwUh1mCtYPbTUcwfYPCuA40uk3xjAyFVlWChEooiR6m/hTUAYDuIGK/zZk
CKAibopFfSLKnkD8ebtZ05y1RfU4/zO1mdXMQG46M5mv04zo9eccsKqp1lhvJ4/Dd9mMUQagka0R
P/mOJg8z+TzlCZ7+zZP5ZfWaPsK78G2ptgdobQLa0tYDxh2d9nBLfiCslI+qbcEZObopdYhIaTRJ
X9FijaY1r40TS9xIeWVGuzDZG/XDawN3hL434IsJFrprH2BA8ffvVRrKAFOqBxVJnW/rarX4C8ow
KuAYX8ArdLyYfWfPgDK7xu61AwnOI6r/1SMAEgxWFeYmeAdluL33EPo7jdmc1RPkOG1p1LX8IbVz
bCxKEYz/jO9/zGRHOLtb6Pic+VvcG2JJgK1aawHkAkjfh0YgKkgfHhqT6rl6IStojtSeyQSjincq
fqYUUYj6sDqwgufwuhMKHBJyq2R857cmTQ3Ugfy9Sbb/5okIpvigybgaGKTFhUpnTrPFHY6VLfKv
HHs7fyL8q/QLVA/b+ug1EKj5hAxghtpk5j94KF3NM/4efc2zImd4jjP6IVgRCOK46jX/tMhB89Dp
n4bfIDme6WbH0x8GfKL4dXDf66M6uK2IANSROf9M8afr2X2v0Vv+uaL3hL6hk5W6+UyrEOQbUTt1
SosFkffbSQE2cnZjkKV0ATdptR05tGzQp0agT/VpY0rDJXWKywcjekYsYMzw9bIKF0+FjksLqJ/z
xw8EFMRlqO5Bq7pJmIBoB3teIu0gWdjJrhbdkPSIt6hhI2BJEC7Kdw5mbtj3bGSXfgFNhg4IV/Te
8/u8OePXnF9pEwG5qKVu6sCcZ1gWudzkyE/y1Iv72ZCLouJ0+FzZvI8WibR9zFvvnBJYV/GVPrqR
AZ+Jj5ostvNk8dxnHcX/BtsdMUiypOB6XOeuMrSG56XoYn855Ec0FxW/GLwGCupYCCdfj3If6qAx
rmdNL+tnvsVdUfz7Cs7bRB1pkRZVIc/3+W2cIZwld47P98u1Onb6dus7kb98J1WvJjRR/Cr8Tprc
q2LwmXK2csuRCR5nfg6I7IlClxGpY/yXEE6z/8LaL63Jvbcdf/yXfxsRI663ocOfPijRyjO3EQxL
b4uarD5GNlRaa/AxYkjzlQ5BzxkqXX1sRUYbxudrgO4YuoVybryMP8l5vBCc5jmmbj3jHPugMTye
XX7uAgK6QqM2UTNOmblo7yL/bMJfRcSPGS36yUZbQQ9bHkqXJnXtptcI5dXojIxh50YvNriIJiAc
sP6rwsY4WcqAvvho1DFFS/pK4ySUaGYMPm4PuGGEuudGwlviU3uD48R80qcEb0Qo6U6E+EBgiM9r
Wv1cIidorsgLNffZQmNSiOgWZRnJTkpMclnV0rijuWqgj8v836ULINd0ISUosiXtU+JCwG6MBrHL
e2XzwfnqvvpMr5b7NlpWxExhARapa/zpYyVS0b5Z3uYoabM1HOyxGaax9VcTiYQFbFdz/IgtIEhp
wnaam+PmOo3pl6hETlSvdRjQPsMVGmtjbXOgeBsqnrOu/Hx0nTXiy/QyVf3b9D0CfezlvZKH7qdB
BU83aTsocTttpsD45dvj00FbF37RN8dFn09TkHbJ4sfysQTpMtFLVaJrrK2z5QP17BMT4btWuvJP
DTOeEaoigugosGoTTtkv/NNIW1ueHI11AVFgIi+yPHtsTV59JMXHSXA7fPqQlsPteEtEi0K26GEn
XUpQxrd5glM1SoIkuI8+XFYRF/3X0lnzb/JaXnC9E9ceX+aXw+lwG51nn+VpWvXzeeVX/UZ82vDT
8jyr/CRoMLqfpeLJP2WicITbqP/yi2WxpNkyRl94xmzHsJyA16lZQGy2g7wSKd1HmP/dJ6d1Y0c+
yj7+fFP7iE7pomCrf06qMTJY/mtTTKvxZSWkCWXV5GjUOQJjN0bv4EGiF32jJaI9y0uQznGVp/SA
5yHV1CRTqOe+z9BsCcqZ5tMSisQZeYT4Ndfi4mAs+d4X55ZdL53SXcQhQjm5rzneNjX6tpRtXDdk
mVA7KA4v3kkK4bWhdIZYGYYHCjd3gsv7TFQN6Vo3U1GR2GixRqyJ52c0W/JGnff+DoC7+0D8R45K
XusxJ/nxOvBBGvh5NjViOTvSuLxFzqUxwpsx+s3os7EP7wl6fLv87zEm46guLpLUgzez0rrqUVuR
wTiPAauMVYVAYGStyHyyUYOQXMcbY2WDBSx4DQnmbPdYXMfp7hJdd8XRESFkfaoF5hSqXhuvg/Jr
ZUwFLeG47VlkBCDgSaKPaM4KwTyesRWSyZdXEDCba/IZ5L5gN43BBfCZ8INwyUmPSQA3SkaS9SeV
2L/H4tZznCYwP+lpsAMsnC6YwR1vXwX9Jfpqg76oE15iT0iN9PMIfTsIdiTMSF9vp+yFoq3I2idh
bhBdL8ijpQv2+1/o9jryK14tXip7FztYicML0bCi6afLfnQ9PnFkRa+sI+JDuCrv/7F0Xsupo0EQ
fiJVKUvcmmSbHA3cqAwGBQSSUNbT7zecrWV9sI1B4Q8z3T090scYGRO+rsQ3RCT0csWpC8Orf+Q5
NLj4dvzhcGbfIsblk+5pjFVHl0At+osxmuhdCLx5MzJIC0oflJcnfHZPttOST+UTWK/SfgKHS0wK
VHcDS0sxp0Agc2KZBOlhGWRRk8WQQ0IrT40cQU534GwI2XHzIw8lzme3f2/R0mge5TVt7Hgt+c7z
43Vh20Svw/aNbAZwB7sFhDuotTh76kYO/IlJX409x8XFAQtKbnB7XEqOAuKRcUA8QGRfHPgsYoFW
YgvATA3+66KuaIPOO/ASkgXuxVuekN/4htxZVmG6i5I0hIwpfkYaTcIdbbUDvBRnVN5w54J9wgvq
fT2sDZ/BJhHu+Xz2Cw6Iy1IcvBMRymvK9aTB1ftWyh3n3u2dBS+3Z9xT8+TumgW7VPij/YXJYMJS
Xh3ZkFuyt3ZQoDWhUlI6hBZHr9d/XpplhCiVAUms/5IYyydOIkyhm/mNllY2CrALe4d/IxixCkIa
LheAGSxggleGhGdvXI3mlqQ5MFiE8HvOLr+xHXHg/LIR+rUvCNs0gyrllvTkBy3trgO55cQmtJTh
RpgnxkBARSpZKffiDe3y9w+Eem+cDgYXN5xvasm4Hby9nPqNS8bbYAJLa3VkxrH0F+cJPVS5WKAZ
fK57cpsh18Y+8YXvOSBuPjcv7XFe3EE+iu/sE6dmbHi314Fn1ob5UR3kPvyGv/idCKMZrkNQBTwE
bvQSm1dT2Oq9v37MhSrO9vVNk3aKr6my4J9sX97C3/svlrfEp+/KchPxPSAvYXdyk3ZZ3gnEhaDc
pvS8OTAUcM6nLFOktzCR2IOi0x1FSzqY4TSa7FmPFo+9RPmInQ/6+AU03hJ3uDuMcDftuh0/L92G
2Uw/gYtUjTQL/fQ8dItm4Uy9aw6CrQK0UwJwMBZcJ2LjRQ9rOFY/plOwLZDSCmdrf2fzAi1RhSX3
41OdlavuC8UQurjHKhYHhl28YV1+bvJdyS5hTKwzVPVnO0sXBuppNBjYSQao89JFtSznyRpc2qET
ITkRHGk1dQBovRWTN50aPAXMHde04VkJjkv+xKQD7aPuf8O/TGqCG6YoP7pB0zK7wl8GmL1qLhGX
0tvl3+FNWkV9k6YcmC48+D1/B7pVHcjYIRUOzGjusrczT6wGAtrn392fjbrjoJ/+DVuCfaade8KQ
mOPQLtxB1tJ37i8fTz3Y7b4n3mdMMYd5e35krsANWCGENOBjqwPLB6NXW7DEaBsO7T1/OxpOhLfw
FsnyIci+hOExMRk8F7Pw19g23EZi6Et4g1TnxjBOCfVP+Y2j/1dfrF1AHx574QvI4sbhukZ4m+/F
vwA060Osf3sjcSmmxoTq6+pLPEroMUTh8hOTcbSH+EeFqNGlBMef6DyXKm1+NpHecvlavoZA7tKz
rvtysHppsOyuvqRxqOjJMnhwhuVjHm/roXGg9hlTalZnCUMhSli8GdPM0+YC2A4LwwWXhUF6cxR9
nt1v9ul+Y8ZpC39vn7SFUDWEp2zoPSacZHb1t7MRALG3ASJZ8ZbNyMedVzBLMWLQcWso94KbhMju
vfELZT2bIO4aEjq1KOWVRYglM1ZwNIzD89CbNYxzm6miMklyMgP5jx1OEoSSTiOSrhUwNfKBd9pt
Bsw0/LZ5Vwtf85Ar4Ud9KcPx+QEdNSjwK6YvboD0DJFZi2HdVLp+UAwzTplnr5G06ZGTFrf/t7R+
RMEMYlo5ZGkgIpI9HWXqkyrxt7kwsloEepidiGBeZItiFiL/IWhEPY02FqmfmIhI4ZAotqV+W3Sz
0gIwW1n0ezQ+MXpGg3lfMRfRu9Y49eDrzl8+aPAps/S+yncGUuqUdyHCpLWdGBZLPbt6i7fRlqZQ
K/qMsuJSAwYF5WzYebwTvXrIhxdgwfyGpBcqijEKQQXXfGCtlpvobP4NhfCXCErZSNuEcu8cMpwB
bx476bKhfFqaGnbTmOftvpoql3pP4Kvf+HKfh+t4e5/Xt/qmkOJwDNqFFUBhw6UJ4HvzlWIiAocW
56QXmx1iC0gg1B6o7Wz2cRvR1xDAu0EJie/A8v6p0E7vl8Lt/7seJmtz/1qGKGeZtKxH2dq7ZeuY
8ESlj226RfOl0BAXhybsjlElxNiYGJirmXBnxDcoAQATmYiU2tCqT5fntCKm1ptvUdL1LrUsb4RH
qpxRvOWLeQPR4cr+1b8JTR2zucrx5HTHFLOU+NgRn1dbSBwKj1lj87W7LzA6DifG9LVEHSDVEL1R
zcKbQfck3GcB+F4LRskKBSt9ibnP3xlcHt0MFveV9tmcs11zflwBkNF3AYwDI0JLEEqDxXVn4uv7
SZiPK5giBp47hEFLSCHh7oBtwWwdjDDRDAP9gf+e/ROJwjjfZSdCerRC+q4+QX7N67FMtwlaiXyN
nACtC5j6F9+Wa2nfizPAZ7qor6J2SU4ITcVwVrSrNCS9Pjd4b/OfsDOomWABF8paWT92jx3qlepH
3IxEr4u8dgXojT8mL36y7fyzAlJ3vR8wt1N7FXydAiGoHGi4xwnpG29XIXDHSOJPTBbqJa6ml4Cx
Sx+CjbfwFuH2+fsAQdzE+2jv8eFATkXfR3wd9emH+vxU9gERANIHwmY0KcQbgMMg2XB2COQoeVPp
lDYgfE/kcmpnuCQccclFgBVRmfDQMYETCo5B1s5pH7dRzpiylQCQ+k56875wrZL2ZIjLIQ2SnbKG
vnnh6+Ss/Z23tf8USilJonHtw8OPTzwDuOfPPrazsCbokHnyOOib7KAQJhNZEWai68TXD7z1Ms6P
UIndGhle5XxY2EnJW5OevN17lt3EXwnpCjaLB5wMD1q/4h7/4Z9IuUDmwXyRpKAUg2VoYHCRqnGW
uAChz1SvyUm9Yh/9JOyiJJ0uyQhz+KA/bcqsytaE/ICg+bt7J0T0jeAL3GXOfyCk7BvrClpzW8Po
XAk839EncWJ1gWnfsHsSYuUQ8aCWIawrYMbIuDD/2VzCX9YD0htyN2B9ZpiHTH4DRopsz7pUA9YB
cOFyfycEo3sbSxRULXHGdyU++/OUBScmJbGzPo7D3BiMBwDGg2MGM0YZLAbm1iH7RT2I7znMwLvT
wi99sIlI2H2Y9eD7tqjXvMcQfSuHRYaELyTDQwQN8pWDUW8cH0cGjEOaxDHpN1YEliZWKgVxISIi
ZL80501ZfDAfntNrlEWcbsuLbCdNfbnMrNcT56de41ZEqWTwpW26DXgpEbi28W8VtC4ln4c86Lsn
dlaiDi4Msqy3Ou/fNZKAaZHtOQiOAJHcPkJT6SJppZ8s+z5dbGiFQ3sTQjTtJ2FLqDCfUZcMNsYZ
LK2yN+YB/jT6or7E+4Kl24WAEFeSF4IKVk52BMJ9ihZP/Mv0YMKo5QfmfiHr586aiaMTviPY5GKk
snz9pGyc4WeLa0Y1RWnNgfnr+IvDdFccNw80DEg9Qa5stBExW1Ejayaihee2puetLNP23phqW1G5
278CcvQm1aY3ElKg5gxZkUlBW0I+SgzJkBg+a+6XBw1Dof77I50L/3JXGCbItZH0UlvORft9/ZVz
WsPvpVV4Qc1hTLECfAV8OJNrk+2EM0ffLyJ/4fwesMmy1Ao60fSNn/rKPTPOmbiIdGfoZZZbWBm+
k9eBiABpuKAX8DmGLL7SdYBfPnawKrLS/uAGgyX6Elq0JCWDO4Nm6/0/19tlcIZ282eUOhxrlh+8
S/CRgfS5MjtZz3nDZIcHNaaOfEffe9juDA74bB4BB8AMYKlZBSJEnyxh5zVlCaAMPBAkQCabR84L
JQYqYCFnmNeglo1QjLwbmwbHeL8PC9qBasIlouRHvQwjDkUNXoHU2S1n0EE5xpJoAYAkYMarzzqi
CHDAZgJXjTYqqYbtmzt6a8I+OAQOh7MKzkAZ/HvH//V9lBlwCUx3JMIRpaQiWJh3oZfobwupngzS
n5LuRi+suBsI4hZVeh/tBErEO2Wk1PyEg8z4oNyXRwkMvu+d8ot2Ekc/jfp6ygFflEW1yxqNRYcq
csAKy6GgTuFYce7E19YbcI7cfcXhDnFxtbNzFnWyfo0uwUU5d9zKk7bt/WQng3b0tSkG4AwAHpC4
7Aj/KC82LZgrLqbD2yPiPuHLjXkD1oT4AZM/2KJvZqGkQW72m+BGTBRiTa0pzYxWb8qLyw/Bney4
McL1naH2WYghurkj6GuAHNkI0MtTh0HvRfVD5Aai2ZFiC+6bHMgJIUCx6I0gApeoVphfNH4ocFHU
dzTzPb8WUpov+zU7a35lP+PN0KsgX0HGBzHHtYGL86WPAqeQn4qNOuu+KvC37JSthDdEpn9Sfuod
TBoK1ze1hog49/vMDfZh9pTmLId6lHIRVDG8M9Qt+uYru1GFOkYjAMGoPVpAZgrrjXTwrS2BbURe
wrh8n2iflxLMILRnXKRn1Ecqtqx97iLcs/1ntQPZlQuGt35kcEE/M7IBzXgXNlIKwNMzoxx5LDfa
Vthox96fPa3xRKKO+3GtkLfwN82qm3erBh86/qcjMvp1FMjND1tgtnu7Wy24/BxEwi7JTOGBroNw
JbzSYxs088pc54rxKDDCeWtCmCNKMOJyopRxEUAM7LdchmN7hiM0IzxhHiKrZ3hTNocYIFk5kxTJ
QUsEyoZaLB2sL8udcnZ+uq9iARsZ1UJbvhZcdNXuE/g3H1x054d/BYY132UBDAJstlGeoCellybV
B5CViVwnNCXy8SjNmWCvPiENdUcWRbiU9LL8YNSI9IG7w43aqm/xCYuUBYyL9zmKCWBleNf3Dk9Y
y4YZfljo8aH+iW+9Gx6lhPsE+wF4H45fBNbE0iiTSgL/fC3xrf1bLe3fHqBwfhKlee/MUNL/H0H4
ef5wNoSKCVAQxQ3N++v/xHC8kOJZAlI8Tlindvdrb40AicHE0EIpw3MuKteSb/mhrFNvXJZV5CU9
Erw/748zT3+AZ7EYFfiUxcbEh7YYsE5GjP90yGrFeXOlkGeBv5ZYgtSgh8wqWS4C3hy3V4Slnqyr
bJbx2YZ9ngtOuyzOOCdSyCzujsVfJKFxfIR013dwyEwYCpDecSBbx6olZA9X3pKqCOoBVi5PTFxq
bcw/9T/9q3iwPrIVaLQvyCXm48Hm8C8EZJVzWZvQPuXHeOJORRpGRS3ockgTFM4UnJJdVRSOgGNv
DM5dwXMiXiBkIIgBNett7jegUTAKGtWtNPQ69kmoxZv/W5J/1Td89m5soY9fnWyuh1kD6QqMtU0q
JB5uFRUzKs0IlYOgCt633GNZUag3w1Tf+aQmjfpcqkSwCJMUlGZcn1wddhaKm8OTbJGnBCuyZkIh
sixdTCRuHQM1xrQ06vOV1YIn3CJuVFsDoAogzrdccHYztgBGL/sHDg18S/TCdmL+uVt9KSh7N6GM
+V91KE4nGdl8MX3MnUtE5yFBugQ70y7ejMADKIdWOYIx800MFyj/0jXqAma3939pu00MB7GO98cK
YKiCki4OXEJe9dhzWfMbSDSPjID3HYnxXAPVfj/AbYhgtYuyEdN18Ydp6AUl5cMwEuwK1VeDmVVx
ZmLer+HV5inXwj6GOxPvYkPCeJUogGBqa0/1rXZ6QVEhEjo4hCfEwFe+qBShIDVZ8SNCh4SakPyD
7Y6sRbnWgLSkxr0PHKRDmgmgWUGiDsjejDQIonTcqUhbRozw0uorWExiFMuOkw5ZtGVHODvdx9JH
2YY5yH10pxWjOSrvI5qINxRkI7qMBzZ9EzL5CR9B4mTr/RTMPe3XS2Xfzb1p9FPR5patnNTG20rV
prPG9JYYxaXeFGe8o+igmjPZ0Jn9k8c7DC5n1GttXth8WZ81K+NjBdzBiCKZ5NQXdBA6k7isGEQr
Twof8Iyd4ZY2t7c5xVjz9s/c9n6Ti46/XreKJ1xId0taFZ/jM+s9Y4q4i4ET/fCb9hido7NCFHl0
t2wiLIq8IDrXR94rettIs8MYa+bWa6IetfU7eDHJMXnK25DaLO99xqAxTzE2bf9y4yMgSCqHdjgg
aUtxPYJzxQkNNY4j07hdxpP3m6CeIpQh/GP48mAVJuVjaeaOBBrFKh9cPN6fj+fBgbNS80MOnGX6
3wQg3UOPq6Jx4U2AJhQpwXIIuaMB75ZRlMVKxCLGbWUlPBc/TLJg4x1D9vy/gGotlmVJ4LM13x7l
uf3L4lUTFteYYQM/UIP0grqrdyTcNGvacQtQcGW7bBfRB4IS37nYNT/YCSkrI2FHS8o+yF3FHxKb
YhZyFmtCF1HreUfilQJRGMUeyFMlveQF//Z4BhxbJBsU6MPbS5CprqFYU371P05O/eM6cjWVK2Oc
cZ9dGPGkHWQhL/IhSIB2lJf0gDVAATuMkWJMyCpKwXNMqyg1bvu+NSJxQxvWozY23rAgQpDpytJ0
KFwcWt7iYazUYNbSmSTTx4RqMIPSclWk07LSRcdqG07MfcmavIyP2rbbyv9QjjNaXCAvcn6Sk3N+
bZAANhS68oxrhdUPG+gPicE3yMUmJ4cW2pKIhzAsP3WInOBXwGOvEmaxU8Bvoj0SmhW1Ejer6FMo
6ZyRJDlnarZAGuBPY5VdSzRIvKi+MkNE5ergNkJUcx+k9E9As+RzkQcan9yIJgtiFulpXYrzOnsr
3CpfeWXGzuTKJ3HMaJwo9SHB57DgVd+VmvY1O9V3KanE1tP8eGVDAkMSHeI2IlUe+ZVPkkToXZbI
Ki9ogoXSkZfxGhZ7okLenjxDkXue8PlUshMhEo/UkmoQBzJAeA0xH+OCbk0/BKvzhIX+q5tSgJBL
zCz7z3OpHMCmJ3C/nC+ReEyb3XIHrvkuK/ZF14tOkjia68HRipaMgHTTWxc/4U6KpQgLpJbxyprL
BsMk0o9MMoJFphGzysNs5D0pLVws/k0yAgoiTuYxrXow6iIbQuVCfMW7kyz0Ee4S673OfE9yRnZE
/MfZEI/TnoBzymZE5NwOThK2O9pIYSeTBYfvs2irWe1xqMQ380dHk3GkrwrBrbMjh2lhMXHVwjgi
GYa1aDHZ+32OAHj9JWusrPSaJDyVpFBQaR9ePmDhd6t+77dImfGUoveRdmq8jdNPcb+RMU+UPlDo
aFL1UXvyHLUntVPMrn+vlGlGKke4iOEj1jsKBQ6UzXxEoK5E6BYtPpRr+wd2RhzybPuJpFkrYAB2
AJa96MZ+Ax7FL2kQY5zYgNCbcpz6lqgS9Xkwcj6Qp63iqSD/FXUM7KWEJpC2cLUQuI8blYXQruBH
kCCmOXKwMcHXkN1XGfGVnmazqBRil9Kvxh9Cr/BSHhAyBD8wJDDDVCFCq0IXo/Zk1jtGX4ulqtmi
cWhFdiZ1pHxlWWBBKPxxmoavYREkX5qPW0+EaV7FJXhYxuaVwqPW1UIrnoAWBbG/FiaoszP6obn2
kzZwjbsInQIcsEQMchfx/z0Yma5Sox4NbxTg7HqROVQt5WZq2aIXnHUPuWXuU3VIqAnCVwAH3ezc
HbHERvYiw9LAcH8r0zp7VvBpZN3O1PENNYy1a+b77A6xyCnWlX/NrW7tlfbxqWJFDTKf5+qgC2zG
mZJ8xV6xKLOCYj398Wd5mLy4pEBWfbBb//yM2WeahKDKz4A3i6jFdAsiOgrQJ3QugtfK0fpqMkpy
f202z13lsJUEmn70LORhjxQ5eAdZ7Verhxet4odzsCuf0EiBnyfnKYNNaZDgFH8Ju0LAoLBqpW+5
I0ai7Q9U6/JgSTMf5dCMf+twlwHfx9mf6xDLuSI0/TOgfGpEpVQxlszAXqt8Gw17vVoCghFapeBh
brDsOdugzr71pzcH/Q3jSccYUu/L1gSkynGI6uxF1+IsECTHQGW3dZ7ja0xRUtcrBgqxmpMVQz3P
p5GuDZu8nqmdM9AN/bPxVHoyWF9NDBDvzyrjOUh17N5fJdiuxmauBvG32oNPtIuh6TnjGMM8pXfp
IlYdPfImfmLtu5LeDu3WfJ4igI7khWepO6dxiEXheGYNCk7qWXJF9Gn22kbGMWaA6wTm5QMPpPQ1
KsqJafgoRojlU+3DfJLuEj9HwUlVP93uSym/vXhuPVagMRmYYnILw3XxGJcYOBBysuI8m5z10BhV
5DUxvjfZKHc+zYIwaaUVODL17gOTQuSy8EkQ0q8ma4Y9yxgm0vrEQBUd7dWMcNtORn7o9PUM3u+k
lvExsOuV0Yum98yceCEZkkornGc41DMdPOKctb++QfHtvRxHDVIuh9LSxN86RbbT6IB179Fc5Zle
Mqf+SrXnoDBd8n517ip0bdDvU6WlX0f8/Oq5Cox4Pq7ck1LScsLtjdMOESJ1GJS0fhnh1kpx5H6G
01ccz4Icv3Nd+Qq8dKUr8HJtjw2znNVdCWrR/t4ja2oE+CRmr4HVgIzk0J9Rsik6tGqaOq41nKAs
etQ4mDfRL7GX/WhP7VelMtGkYDmj1Y2Dfa1TsiXRoz0PvkMCGqu3fTx+gjablV1yvj/1dVpE85Rg
RHeRcbNdMJRm90D/7mGkoD7RJNbKmu0kiu9/usP0UJ73Y22mnyrtCrWE3lYgJXaI4iUj3SFQwaCh
Dm+Y/7Bv6CapKlmCsY0xqdbGFXFQ6GzcDAHbrMpojatjxuLSVqwpxplzHyUaSBObkk4PG6BvOLIe
xHlG2Wofw4027CcYxcEp4mzafVA11otHQLA8gseohxEg1dTWkJ41Pj5o2OIGQ4OZCvOli3UENL/0
PEONwlJKHZbI51uCVKaK5EEsUzxHvwyZB0BdGfJbklLUSAAJb1RfWTy3fBiR1rHYGlNxcKg22tYD
7jiYu3Zu7k0kXZpHvOrdwNDAaUViDcyLZgAOubgIDwmf/09H8iCJhbYEnwdjJn1FTc1hch4gExwy
VZ2gFMqFs0Uc1v6iKz9Wf2i4WyBcotdDDQuHE8GlhvNq6edDMP1BsQFYBUEQcRrH975iNQqom/HG
k2mKx0VSH6y8g+4lVQZoyKhKoLkPjAK3z0I7Wg88e1BTaZ4NfFQOTt/AYvI+QrDSK/qm01fZoLGg
ywa6Td16Hzq8YXdDfMSWjYaGnq8HMXDpfsgQ0c8zQALGFtJWsA+2ZSAwQjKaXL7rgRiUAFbUThBi
SZD2L+IisuJb+lkTJ/LivD8iFBNABbU+/bEAP8yBiPoppAb/aAcSH9V9iY6ILzDFoUl8RQdSOrSN
ld6AmoA8GYHuSqHUfSjFSxT30YgKUPJNLsExEutg3QylRAgE10Q0xJE5pPaUdODDQuV7JJwa2QkY
Cg99iRfOUf2LJ9K1R8fb2h7g0//ZLr2RdFN4knJ5NNwwZhrwrgn/dLszdHofKtQLSTnMwcdjagPj
AeiBPv7hnH0E8RPLKwLSHVON8wWV35CicGEIQgEByUDOADEFYCDm0uR1BF8WJuqvm7fhLR16T8Gt
NWt+TIY5lZYO7pai/C0eRWsEf5QyYOdzxWGINhRAOUj5COc0AirO8UzayKGIu33xg+mFsGkksGfi
YnSY754bM8JVUBHoBeFCsSpHV/ikgI4ECAHhkesCRo1lFyh+IbAW2dHcWrt/2jo+vybeloKktYK7
PMNChsIZmSGlSeI4n579HfzF/HkGvOLP1vqRi645lF8UP725wGiFwLRArCRrSxDPs09lErldthO9
pQGE8/ju4XyfzxfiVurjqoYBPCoRBqPY0SHu5CusEqYs4Cz+Z7TEVgFHMuksg83WwsXVSX33vLnT
r0WKEXHS+m4+H7g50SbjbC+RQnKcV4zeBjou8lAtawFx7GX1w39naQOUY8ou5lm0wKPFCDiEtLuB
QqauEXM4ua5iEiEqU/Hr54a8ATEdCwnefi1fMdXDOY4lgPK2ebDF3Ibw0OoJvci6hNAMBhKpGIhO
SqMH6mtFnYbmiJbyUkyKDAXhQU6miAowFgcSdEv8BHk1v8efqG6lASSwT3kzZG3r8Kq2sGJnpXpu
QcoucnVKZAZv9SnySX6RiYMQRSFbij/cW/vL4lx4WMenW5RS+S/rFCyYUFakP+JMAvb62sKk7V/H
ZkOCmJ1KJFgMY3/lnxpoKI2qnfckp5KGFWsiWp/7pFj2kIcg4AUTM6Y9nJ7svbvPiQqOZPoB5YsA
obv8BPj6gK0Xjtq+Jvn1VZvbAk2em4JYoAfU88c01JqlUZaH+oHDpfqr3p019R1/kLrasUUlA3px
bClyxaWtGjb+p43tDasIuJJshB8tQIY1UL1Bq/Wdus+vDDxJSaDSIX9lYZ1VDR2LAsohIWAOo49r
In9I8gpTQBaZDhpantz7RN28WwDyzvs8+3TN1IQi7yfOh87G0fNsatueg6rQhwXF7q30Kxf73Ccd
ROQ/gQARvQHL3fcV6qDsRq1WCLqnUkVDZzMqMgIkPRFV2VJvg6HRCMqaJs39dpwMaVC+EqteKanI
vwmOlMkDz16q+oEJBSiMp+rYxMdXn6trdX3/cbb6OptYS2MZzSz+JwJEzO7O80k0djB7z/E7V+jb
pwxEDP8cx8jkw1E4UL4QJfTftRKf9eeT02/DfBDWyiiuoi/zEP/qB/0Qbp1Vxo6+iH4Tet5d8ncH
Vv3gXap9snVuKvsc+/k+PGr7YuX9NLtk89gEK8TtEVsafBy5+/UOiYsBKpFnCk+uA8s2hjMiCqQv
Q4Vk/764L9IdrUPiXfnjb6y6j5NIhKi9/XnO7gu6s302Y2lLQW3eNpioU30aUDe9yhbuxECqsfnO
Ru7EnBbzcqvtCalzutjkX4+lNrRH+rSkw0r+pc0Ccv5xSmvSe/oRfXanZFTMHgjwRWSf7u6Lapcs
ip0+QUT/5Szzs7W01+YaeUFzNOcUahxNqDNWyWffOqLOV/4YkhQPNNSiwGgce38MmuCanDXG/Lr3
Z/01y+r4PKSX+KCKGQElES13rDlqR1rK85fUOyDA+LHkjb05gv1zsCNbJWdFlkR+inUAPMhBw7BA
u+RSTsvPWS7KW0elv7JhhegO+d4CfJaif2DnU3fJEBEG2/DXODiXVmQCgOwkRMhEtQt/wJ937Gny
5ixOhEvBVqqS9igQexsEaltvpR1wK9sbF3lfakQOBGAcx/0XvBnx5J3QykL5qxljH2TEbNW/6EWc
Ubv2reA2W4G/LttLR+NB486QpivrCy3GI/oJCmLHbeEdvJS4wcq/SgdiwrPH5Qtntp71bUbO2AzN
UVjSdPo7CVaRsmooE9EXTna6o3XI24Xljw3okTuua06IulI5qsa3ow/L4Ku7U79q486AWB6kS4+k
68M8gV1yZk63yQgVXXpZ04JQPVf1MnPwAAR71l7fPReMtJlYTTT0Sn9oFK/1S9EwGgLbQCkRDV/6
yK3zjzChJ7VvDxK8S9xWG3kvm9aIlCJ6+SyPgi8lWCakQgFrn+nRnixyBl5Jv++OdlJk+B7AhWFt
EgGcavw+u2xidsVnZHcrM1x0IXtnZNyqtlpHZGApVaUqFh+9GlferBm1369XMLQf1rdha3PfCzel
4xPXOPmyaqky1ZpPN8UwOy/mFV3PY2DZnI3DGz2q3kpvs0+LnOdRWbPYaJZdqEzdO7KUmYdZXVac
fG9q0VGs2JNfVbRnCGexOjeaTddsmmzVWhPMOzhrL6WDi7J8WutUZ+tIn5uHQ5uUh4fFdsT0wCkJ
frjyzL5TIbe5v5amVw41co+gQBaiaqii6SSjOaP82e0dv0Z0+6ypwAAsIwcL8deJBOkRzC4VyLwa
WF3R93rwjlFO2lZ+pfl9rrGM371o6tyN8dOSTawHaJfY7V/PJPa2sfyhwzmut5TzZgYRXPTIcTom
jnPKOgHQGUe1Pi+D4CfWgb8Vxb+6DtUOSUHdRi/Yl1bx90y2ten7g6ZhKuo5vKaBgPVJFhIYhAgm
u7rS1VdVdxEYmWrwcXqY9El/0KmteUzvdjLp1fG0sFFFNRhB1VdPY5s0vFEBDlG19Gd09Kv90m5Z
Rxj2KCiMUmeGZRMVVtY8yp1FFuPekrdf9qv+xKlm7MTJ1H8481KrD2Xg/3SZO+u9vl4BBeMqoaPF
Wmwb2ipLfqwkO3oKdR1tg62LOqr8aPIqHeRZylTPfjztNQ4eOOZ690+/0EbZC9csJd64dgtElOEV
cP9IgVs7u6Xz6mOaKNGi7mCly0cz9x0F+WRIkzHFHFbWc2ZWDlY+kEXu/Rw09+3L0vaOpW19Dcf8
jAVYqzfWs0QWy8mEXgI4gF86u7Lt1PO4DC5l014yDqMxaeyaGZueYt0MJz20wTGotV2TJEvbuS9T
wz+2TUb7d5oJJc8Dq+fLIJJt6sfI7pmfL0P/fdXGdxlTmBWh3B0oNMf07fstiMMf8vtvuyt2CrGQ
gy+EqbVUakdrS0/UD63JdFKHdtlTHzO3ExFZd024/x9qGmyjMl+4L4V0Iw5r9jL36pYYDmfxvNOi
k6rQDcthOy81mnfCoMQtAtjkK62TTyt3vwpLXZtmvLRKZVqnHqWXNBIK6kkSTTqgiNImE1PitRMM
q9hBsVnP/CS+RR1HRJ55d1E/lXk6SXrtzPCzid17ruq0wi6nHpYt0meCFj9DyOGOaLJKS2pcsejT
DS6ityitejugVQ3HjuJF2r41of9zSr3v6S2qxnHVDIMYvbmiD22afJublA7OROAxFN6gTkYvWpt7
68ZmiRzl9ZeKyWo2Uqt13u58hDL01gymXIbovkgwtaLsV12nj0OHw0K88gkVu+dXRcdtVN7aiByC
gR6zD3C+CIOG5DVg9+cMEi5ZeRQrd1JEznAAlALRztD/qzskjinuQWcQd5FFFgsQe5d4mRy5/QB7
VfvZnvpFrtQTg8VWnBbr57ALhgp+kg1mbCSzgzaYId9KraECWBsMzBtNAFg7o2dfgRAorxAIpCo8
gg0ov06dGZk5DV2wIUb0oaLayBAfwdx5FFmzDYx6a5K+J/6m9xMGDpPwxNr1yXaJZVE3YkVVeP9q
kMfDJ3brudSCscE+biq6RdhkQPd06OMZFg6wF0NzR+YO1EzVAC/FKLEZv5JRAGeRfvS2+glDOTZx
UA9EbsAk/hoBIWfn0dLtMUREyMYsVgGGFBGRYgRYixLqwXyDVTCHKTvQBqgHVbfPH2ZP9PJjCqAM
UlxEUORGvQGgD81oX/n3ExjcGwlqSBRFdp4PHjeoa2qgqJ/gUbm7F4I9xfm8q580MbafQ9UeFSGp
+YfseiBnGPhDyv80lO3juoBUpfvAoyMl3eKiJifz2ksHmKc+j+6+q/ot4mru2y37RY3NDo1ZAnhO
DE5EMdioM/r8i3uCBb4wDvl8fJOzgeONqHimhMZvhWUXtSStQcheYU9wSuGcwXazIV0XuIlwgp4j
jgJ+OgobsX8gP66roWaOu3KEOsNVxlfS6bvVx5aiS8dIMsJobDpDBGK4DQAlB68h+hg1HnYe/EO/
xXEViSTogC2yKwYdIm0E23431NqRQ5L6wq/qM8Tvdtw0c5XmeEgp4LHNkRJOY+eTJBBDiVz9qt0+
/oFAOiI2DwY95TtqJ40yy41j10wShQa+A/oSwzgA04n1FRpVhjy1ArRSwjmOhkz2iDGNs6rjjjEn
9J/jlNKKdNaFU6gOy8e9bQgNUeKsis9P1XepbifYcZGODp60b8H4rv+spF/yK//qaPv3HHKbwdZA
lQyfSGdITmpj3m0RKH2KQBYbDER28PF0/mETo8kwBmz1d0DBgrbJwj0QDuuFWX0p95WTjatwBDUQ
L8CHXqzmctm4TcxqFQ4R6JgjofEOpMcv9xAhK9c07z50IC61zxPH+/CaPisDKF1C7y9Uqg9U5u6o
wPmjHQD/aspYKbHfG/PkqY3uLgHPXr0fGuhb6/FbIrFoRhiDFYhJNDwBByHF2r1vvRn+c71lNnbG
PGB5iYZYkHksa4R+VE+SBTYfPVSE0aQEgYKx0/oE++SFZjYm+9TwQ8clEakzT1ii0JH8UaScwrAu
6s2LgJ+Bno4UVNXI9YBsEEgYki48tH4NULWE/MFILjUHBYw6gi7ly1InKtYovQFHZ8ZygJ0zVkQf
Me7RT4HW8MrQBLDF4/05dMFZX8x23qQf0/MD/JICk1Qf0CYteoxAUzNn0lD+7s3D59DUv5V8iK2p
ro3dfIrvWovVeDWIKctjl1P73rWACcHpGtpCB0uVUYpIOccPnk6ZPTqPgEYTgiMvHUCDgCJyL1JM
qzF9RU2Eyov14u9VDUNvYLBamoPXu+KPurvEG4I4592XlQ3ifEgNHaiIVozLx9i0CXIHLDh6PHw8
vrhPKfJnLqFPVaG/CTfKV3IOz5nXl8yJoDZk9/D6DX7cXFRtaJkD7lVCLTxYH5QwEjXiuXD8jIZ6
MsTlICFfguGDjcAOH5ibP6RJAajB87PSRiG3FGtCZ5iHI9uasWM7/rWh1L761MrZy1w25ZDaPkdD
jfI2jWUm2oPCH+jtQCW9dEea1efidXCdCMJVKitGr463Gj2CmeLuUn3a0IqQO18MumNTrbxsYzlT
Bayo7NZWOCHq0YqZ+5p6GCskuDAsFOdL782Z+FU+ZO3+VyzL0uH9R9J5LamKRWH4iagCJd5KVDG0
bQe9oTrYJEEkw9PPt8/UpDPdRthh7X/9Yd4pRMvWXkpQuekz5cvWfd6D2KLZ6jxazyxda+H0cMFT
ZwEWjSMHXUm5cMVsZi26OzO5jmR61qFm+HR9BvI7IVhS/mG9HQeT6otE8ruvPNeLdF3hvPHPB7qS
GAeQj/02Fz1SFiNOhOxDjLRFHuSlizfK8/7xnFk/nboJmpkWjN1g7s6iosB5cQRODIMQQl7vQvkF
KgUVhMxKI10jMlkSluhkB8iCfjp/AyzTZcAzDnAQ9hLhF3BFKUZ5gopgWUBAgpPHBjwDSk0+WDTy
QDhKH1ALZkxWYBIAxqL7xBM+ESIHzl362fxNDvBFrq0pxB0UFFchZwcrE4iYiKYUBQVKHRYdfp+/
ACfXqacorvrwIKBglvNGtXpONFeclTlwsWQjEvin3DE+sYTF+Jr1XFwbMHlaIpuRKI/JzSZPV71k
8gAAsfDBTYGHsJlzel2Sd4nsXue86pVnPFmYuQCJ4Pvsgcw39MiQ/O+0OoWHGOju+A0aD+TLhqr+
wlSDHUBJxZXgb1B5HiEEk8KGDHd/zYHjC1tTimwgaUoVwF6yGMAFOWJ4d4gH5NtdOSlHwF90bnBC
Fmgg52zIK//riGm3s7f+axMUX2yzyLigvoP4MA34P3bs2om5dpTtWOZRV8dQHPz7rxaIrsb3DO4k
mHbQGh0Aejoe3J47qR+jPf5mxNPALGWDhh0dYbTqMhDiweXPBeTnWHBLRBsXgjv9fk1IYeBb8CuJ
2LXOgyXOUBoyH1Zm3DkJu/Sh2NEVmG5amPymJ+Og+o8/dNEUCRkyLwrEu433CR+TNYhtUZzkaC9R
Fwp9JfcF3BX/ZQzG/1fvSx2Z96uWINsFrk4utVbzzt1BXEZrq3AoKA2ByaZfxZewc6bGYwxp2Ll/
JSz5Ml1hOkS2lbO7BWIzI7ei8BYyVLi1Nu8f+fpxD5g6j9jTzECXxKouSgJefHQ01QY6bVN3ifqD
UldmTz9YsV+QiUCwJvzcpU/JtdT9fPb7zKsgdBCtZaI73jSmO6HCw0oHwSZ+k/mPGYv9eElyHjgG
pq7wTNhxDOE9J5gnmK8mnmV4sNNUIm9ahycmTxeHLegs6bjBgRyuL4TWvD3Qtaey0/6V5/Rf+DOd
Hbj6YCm/PAJjwSKJr30UQbmSVtnIUilj2KouG/ZCbHyxJ8CER01RE3OG7837pw72PFAPRCYZDg+C
/IqjVlzr3PAhnZeTHiYmAxhTrPbBPYavmnM4jRdIKKPFNh430tMHa6ImYtlKpHIzl/Lb2FIOYikS
f0kTUsms8LXoW3pWQcYmbVrvz7R6mfoFztYY5C9S14yhf5rHKvrO4czmeBA+78dMc0sz93Vyqw3M
2J7FR9ReFNZBS2HJlBj8ZS2ivHIMvBF9R+xaVVrRLyscWfoxFHbYqKW6XPecjobBfZpscRGrYU+N
CiaqPUdHPRbtYeISm5v5HjYLlA0N7iDFrjRSu0kKV6Jlq3EnQMwhf7CUycQTjO011Xrok0/KJWUV
0Q2MsvF0jwliHhZObiq75bPfyg2cPqqEWGNiIEdmAe2Sr2VUeK01uI3SuiacB234jbHfepQ/qLbK
8SS1DTqc6zDgAVrtnpiwl/hwPUIJzrrTRx4AeM1RK2FFhM2VTi+1AQcIgwE6a9r5CYoeFydLgyBE
P6lPnl5d+88hkJb+pCYMcst5aghFio4DhuHGReon7Cod/x+hVe+3DQEDtKf1bRwtAr1DnVrUjm7R
QsTJUa1IJ2+W20QCXrzPQHSaUy8CSaeNSJIhTYBJGVZ37Kfl9r5eVkWoxG2gLKGh82bDgzYbNkxP
kjzS3Fvi750DW8OkT6OvEeAaFmW66e8fxYLtZgqe9KfBfs4xFHtqhfhvzuVda1TOM90DVznPxU18
l9yk9IVN9SYjsf5um72JEYTMdBy/B/QBRuK1lcsVEuTzMg+LmFq+aTzzPY8jUMAWpqBL+7fIXRm4
wsCOK3qs9XRLS7SnRUm5OokW9P1o1e9Ww/GS7x71di43WLeR1lRrXtexjDV7TT0oOtCc8J/jrJly
vCBpPN/fpcI1QPVQnMRkRnaONp368uEUYq9t3h/6pR9aN+L2yWxZb0p0YEfMlrfKmIgIEWSo+6UX
h/EWUk4w761yXzZhuW1pvOE7qRacvegmpcDQ8D/F8Ua03d/qBW5H9ODUznALWOcJDtARff6eQsMU
bdp4Ac7CxTAdyCQlqVV80Szh4AwWGjeHyfTVare0PjTryHqftSDRtIUMidoFUi3YMZRE9FeOGVYz
0Tgx0aY4NHHZEo8B+Ih2yWM/ziPHn0Mpv+hN4o4d50rYjCr1gZ7xJTl3pxG752KXzLyhBN4XznLt
a7yALJ1M1k2dopUSqviKOfbdF0E+Imx8zcetPnvVCVw3WFBW96iDHheZxPfRj4jgKvwEna5VjrSq
XY3zzNJp8fbktKFv9SUM+OqlsXA8K1ENyF6RUkEWLbQSMOKa42S6OOWxHBQc6zWiC3FPk/2pD9Tm
IN+/1eGSSxjJ4ce8xHW5SI9j5LaLQCVjXPP15BZpezgrHfQLGWF4jTVFexiVfV+uu8XHOB6q50+5
vOY4Y9xHuk4s7wWRMxX0Ui3bRc9gYsp1PkSaVtllBQyQs/o41C3QP+ThNmIAOKkUdNl2KPBNMzEm
xYM+3Wjqx4ApQqd1NqwlO5WdJ6c6CdOIbC2Pn48Rtqwu7VREUnr9CM3G1VHJZhxxIxXTkVxikcRy
qQMuhQcAcCB4mvrXiI9el4rOyHsKDdman0wCznn6eaCNog4wa9LhKIhCOF7QKBLZQ/6YXigopHSN
/mtU7KUMA7pNfg2OkybXYPgrpUtU73NONKXqjYKpxk6k0TisrNcmdyEn5KoLOCcloKyr7N2MvCl2
FA5AVDzKR1KH893lWEgzR2XXTiV7RjTD7Gkp0Q2o78ZKja+VJhSb8MzkiSIENZe2xPAMJ5RksfQ1
zFPGEdRg/WggT0zd11x0N926pTMh4xolLP17UIlE2Uj6eWGEEC2T6qYba/nxUjGMlRkNcjsEFTqd
bokCBQXEx2SNgayyqU2elRP+NoVDUQawM8qPclr9SLi/gb/hmIwYCvo8oiPOEtjEA0VkVMt1/9fF
waO7xAsAYeJdCPzkHKvSJp4i40V6GDsT8Gh+tvs7bXeI+nkP8aslSvNlUm5Fn+37/rFTJ6y0xva1
UPTjs7bCaJn6o6yvYQpul/0XU81bzBTGEs7M0fhSqF1oLPUw7+NjBFEPzPCJE+Q4lYdKNljaidR6
jlyNtAsXero2HoRqAR3UBUx6E47JYjPojVsvSzQBvw+L4FjDtp7xuk5R6z5nP+qtMGYTMKfKn0oz
MHRCL+HkF+Cg+DvO5saYtUPRWRyJHvfdcy4omlPQ9Odneb9FkbJLWe5y8xH0Zvr6tMbX9tG+hb2C
j4LasY4todBF22XZXdIOf/aoHX677Ao/7hI9usAsyq1UWPqqNZWTWXM4gGMEsTCR8+30MILlgKQ/
f5uS7KB3p1z/qJRsmykclJYD7MZ6EkBfwonrGTaxERoIrdqpuzSAyVWlQGwTx2xzrXCWe0DMTtN0
pyuVl5WMvaXZvY1V9Fo8Bl/W9TfpaR6ecFDbCeeeVn3Ta22TpPcwGem7xtCFS1yoyrdOu788yDBU
vVZRwqVRvGm6dbZSw6u1W/Pcxo3hllIM12j8jY0muKs0MO6DW0i/Y63b05JGTUs6Jz4X81Yp9329
7aNjloEZqspbPyeQ1jDu0/JTC+/xyeI6A7d0AMYJe2i3htxtfeeGTdFb5ycZaLHulNVTjjeF3MM8
XT9Shg7RYBhppkW0Ao6GNqd0mzsYBhRCqXJVzVtKG/3522vXkQRSGaoJPLQRy+elR+Gg9m5+44S6
KH1m9rEcX+k53ucPRTUCqE1zRTmZs9uGPTtAiS6loR9s6BxFWsvt7qUTpfJ2Kt/q/LPh9CVulyKf
NWVjTetsOmldtTMLFvL1zCDLNlbdbTVgc1a1NBQBSdnPIttSuadyYAlyTx7GI1aRGdykYluUGPIb
gx3l2C+kadjQJ5UjSNP5TwSMXHDEtkaNE3FsawS35j/ZSN/lN9c+ou6gxHVgTaodQRuk8zzQUawJ
3oVfB8RjrhPadEOR23c4mlkLu3CVdkuEDjstu3TWp0Kvx0CjBPuiri4DYptR52wBJ/SIhqfpoWLT
FjH1VaIce2MOigds+P6UxN/QIp+K5w+o0sTVg3i9S8wsyFooUcqLNcvnatEFC4SbFo2+JAt7xIkz
pEOOCw/wwQH30adD67KEdaD7nDFi6FlZiIlURsRljAG3+dePfo+nnkYpevdn9dghs0NCbDzPi/y1
KffWc82+M4zQtb0S4yvOf327lye/GV5KWhTdNmvOd/pw5ZN0RkRgiww2+7xRh50ecUxp9nh+x/qq
mkpHkh6+Xr4taLFk5mYwt6ZJF3y4LKBSq6eOojRqfRS+VHeLUaPYhrr+2zTvfX3p8uZoTNzgh07H
VT7k2cZop89C0pwJQyrOPzr8fJ1PnR7z+E+Kpmi/TCSq7BmB7FP+MJqtOSwDRZb8mobiosvAZLqL
wqKYQGVLmCncqKZGCzsst1XWh+NdXSUV2Fx5mUAWE3ri8bC+GyD08++iG2FiowvkRJZoYaUdZIbB
XOyMVgqffb0DmbmrkPDTrydhIvVxnn7TBfngmFh0/ddyGAPazk8A50f+DpW8PnDGvTcfFiY70/hm
oO1S0Q8omYw9GvGwHH97xlcFEBRPb2MdseDq/BhIWCO2tiGa+s4Bqwa+iudTWvUfSgvTBy5uFsZD
JmojcCKqz0UemY7Wb8XfZnOAF8NZasT8flyxb5uy27ZOgYaSbQ1wpHKh+4Cw6pbDz2lj0AhJ/+hh
xPt8X82euWnXgD7LeQ+Gk+WhbDhWHUD71g5wO6GWYqGMb3lD3DPHHAyRiEegE/5PdzdS68NMp+9f
r0Hn5p/+3zPJfa3XELvovahTgEGWoYXq7h6C8/BONPxrhBNoFlpX39AygPzM9GkCxK7UHPSvKyKY
DRykQ4i1loVv7uIl2imYFEGDb6y9QmTvgcbBJD4d6OCS/NNQxTUCkwhzjTsGlTG8WchXG9ryywBo
gDY4PTKaKuqLMCqyDpKCkYcHAEK/ic0CSu0rOA/fZJl8FXuItn0IzxS8iR+B+UsHfZOlbkUUh6ux
6k44RmC/PtGLFMRc6ZC/003i3RTCTEHrhlOxj17E9VNdYK7mb3lQfuCt5bChzBfaT0QshBi4XOkK
YqbNmsx/RCu2dpaUWS/pnjwPdXK7dyRV6XyA6JGfWL6h1+qE2laYGDHDLI+4plO69EFEQFlmos4t
jvpBHy5muw7xCVySskkfkR7GQhDcgG9E8XjlQAHslW5LToYCTOMMdEfgsjG/BFtNiKLpamgkxW4e
JBQghhLg2D8rkn6NkjiiTbUWrmVpDChJk2BVYv2BJwgLC6xovqX8h2J57HxwMS6rXnvcroxtnaFA
8MoUmDugtGzYKuRq4idOarkRpKWA9eHFcO85cN2nDxrggHBxABQ5ckfWA8RoEgpDbgtXOzlKsZ+1
wjYLnGTToAdG1tF2RMkTscrhiB524vA5uK5Ua/dLtMGFvmC482KMMkZgvo8IQYU4Q1vzC5hWgI9B
C12Bz0jAshq5ygE2sfBDrN4NPRgA3rhPL/qG18wD+St6X3zNmssgri/k9v5MGPlCbwujwuETcMUF
DnZiOEkH3hEkgjWdnZ3ni4FvNp5UO807v4pexpCHmxvGcVJjeTfJgWArYr+FhYHMgWnVfTGKeaiW
vdH6xM8QY/VpJQZS2wh1OF2PvnUfex6/LOzHXtFdS/0FR4WD+T9qyYxGXeO3nLVwq03e8r0K4XrA
RWi4TtHnjDxDDu5HLhZzVMeek+7Tnk+RHQ2PThfjq8bzZG++y18AKcRfoiKDrPXXhlyzYCSymza5
z87PION3cOZZ2TCedOI9hE293DIhSEak2wdUzvRikvJ1uU+0UgTWGAIhRrAIPRihven3a8urPJzF
8ee6JjQObkZPo4Szn1f95qRvcxOid3xdUEEuPBBf9h0mIZDeFoFjDpln0+lYbK4VEk9o0FnfkcoT
htKhzceFZKWoCizWWHSixaYGjvyqL3DTS9bVwkZmP7zXv9BvmQcVyCKdZRC3YKST9M4K89jT5+Ta
A/7QZ4C5iFcmxHsxTrm18YnCKt0zUifTrjAyFV+vZWAS8sTD6HCy2qGpwUGO1YUYgPdFewJspeYC
e2WlgNwIixizepEPzEItVqRIrByQUCjimMkFBmwFa7h1yDpe1mG2gETRGu2b4AkcTpcqemHBaT7b
ho+cnC1OQFi2NZyeOSnfPb4EfVV1w9ubMOU3zF5h9E8XI7CsIGXrAvA9p+K9o8ltw+n+yjCGUTu8
cZZfIj+nmxIduGni7iY2vnGsp3lQdcHSXLG6+VGyEZXPiurDZ/TMxLM1f+nDhS0aVudizyfgqsQ+
vXNe0YSAiSMl3Ng9UkSLCc4yNjWivVs1weOO9Mhv8jX/TsiU4FNjtc7MNFh+m4EelEvY2Z4BldLb
ZacpnPTECM7wWcRIFZtZsL89MCaryWPk69IhInqvOvD1uHdmvapjdpsVU4SM9XfpwKppbnhwveYR
+oaFGDvImR1NtCGwmsfyA1t8IZycQ+zsSOe+t26i7JUznjXUDcxDrqbRvdJRVpqAoQIgYzpm4TA0
oj/WB33DdsisBwYTS8W6wkNQJueYJEDs8MZ1fV6K5zUnmtQ1oTEivc0GBOCgp77RIR8Yw5/Nw4cS
Em9bxvTJ3ICPY9AfwSUHoIKCjH0M5j5suAMQ7bl9TRxgKxoD0ftygb1eT8WJuYMrHaQfSCfd113a
PQoHxd70Z3U2BQcb6exio380hRWcddDvTvwXf3fYwnOp33PIo7/qSd8L53VMS1vsNsiYxoMRZFs7
y6dmIg/PWf5WTuOiAztUjcNWLG43jrw6Ec1l4lbRrobTiyb9HbtRQRgw1nRVrANHk955SEf2gwfO
nroPRzPNsKLXrWP5s2AT3MD9pNL4RVzM/KTlRBXDtCGVVcw+ZEQODShh+cpmzVeFM5qAuwooEBnv
5omEJNtNOE+jKZaZY8+MsdY4ukZG0sON9SkwIJQMypmCs63wRYI/lKLeGnAvZ+4IR4vP7IdSFS5J
gfts8slRsEn/MB/T78ETFkhayuts7h31PnltoUGpf/jnw9MmkZw/QxDhts7bMzQED+2GQ7Fg07kY
IQnghWfD+7fTKy5tdvOGTTnx8USguyivb4dx9U0P6zVzGp9JlrtnWprkZy+3rP/bM+VBY6/Z9l7P
tHod9TKuyu+CwGWQOOc0Ehh64kjk1kH+diIcgrRqL3bRNp5Ezrt40xWJ9AS4g6pgmqeQNC/kB6VD
8/Lf/yvbM6s/MfTjB3IKHnhuD6V3xrM0EOHjZyaby9aL8QLMIud5S93z99nyvs9kZ69YkXl2vDpB
KFmlu5tKsPnpaRcES5/P/NNQi5RYc/MhhFoZuc7KsjHvYB91b7fYnw76mtQO7IPM463gNTCDcQwi
7U+8j3hhzFj4cJFzRhFPcrb4IgwcMqt5ReynqbjYv4LzY5MLtr59Eq/BP9s1xlQv4quKD3Oe14Nf
Onwg4qd4+dsR5qpbBrd5D0S68m+Wbbm3CquCensrv3mnnPe6/WA8kNqRd/+AHu3+fLSb8aXx+H9+
StuNnXfzQ6KvCyHFzcNj+HO8r8Ljh/4KHAXDKGS/fTdeQKVfrB3nIgfI1Al7+6NzEHi582bwwvBj
6RehsfsZN/fVz+LAgzaNF35oLpikq/j9Zulf8rX0EsZnVuKQXqy36l0w+jBa7ZO9wu81PhRvOv0U
IRZbvvEy2+YqWl1GW/ak3Whbu9nel3vasCt6xI7sKfab5V/EG6grPvFs/0Ae5g0/dF46vIQ88/iR
2rebr+25NJJ9ezqKf+w30y/3iFPi7ihizguu0fHGYZ1L7qc+GPr6A9XRrQ2ORNofP54On+XpdLC3
gifOCjALVtBL/MenuAybR5ivw+z94wONxDpfqw49mPCU2tV2xEJjl/t1cOTdIULCX3OgwfoF4e3w
J7i/kNqYAOPqdLzdqgC4ZgtufjMYXXRW1+nuKNnHGwBlvLrd2EAtG6U4yONZX0MLQuHDB4e/vPdR
uuDHAFpoHoX6Jr2dfoD1ASwC2Cub8IMbT2PlqPmdAwVuFx5rhkHtEm3is97z75gvsjjE6yNfPA4/
fnr7mLyTgcX5QcxK+wjdyj0qL42DJDxGhxWHwxGThCNBzPZHvMYE0eM4z+DgltNJDU5QkLcS19R0
LLve/kDq4HuSVrztV7fjie9ouT+LI+gRf/FLn3QzHnkSCe/HPjieaCS6S0RIJ5RRXC04ayvm/WoM
xGy0EbQT4y5meXKYt3hTiCCd5+q6cMWSdeXwYlcX1RYrGAZyIe0WNzle6QuuZJxiqQ9wt2BVcvA8
Chc2fQ+nP7KwfLCg4JOL9+2/m9Osrlc2I/ug208+vWSfwLZumTNucRHjv0hmSFjXvjNH2ebuQcxy
Au65qwikKDLEgpo4R83l9p/QrbCGrk83FFGFfUMvGIC2O3zPOchQUfGl6stBWPIDIqCvQi7sFEHp
sab48UpxNO+6dDSsdliLWEQ93u0cbyIHF4Gbvj7qvycGSHPByMq+w7F03P3luY7ty+UybxoH25Hl
/nQUlzj9t0zsGTo6uro7NLZV7PuWHfs3vE72YP84k4VH3TFsVOeh6VCE0BpnrdBZ03hUv2LZQ6q4
ZndaCQsi/Zc2q+Uy8vHXUq5VwOqzuPywpLPC10G5vfFqR8s23BP/9SOPA+MeVuwu4qduvxKX+ZBu
D5CA9mANK9m9zuvGPpwb/2F/H7DY96r1tVqj2HeFF+x9fb3KbnGCokF4nMPegEuNzdcIiJbnph7O
4nBFiZLY0Qb5PleyPuC5aK/FbZUYnSz0T/u8DA7QKO0DZAzuFaUgAXh37yyMd/ntmX1wtWaxB91b
sRuy8rJZcGxnKT4/fZGuh6ZS3Cf2Be7Q6ltDdrVwrxixfIGsYBGS2OURoRnhDpzp3evg0niZ3CuW
PCe4WevuCwTW69z7+XogHdiRXS1kkwlKNEuDu0OR7Xx2X+amQ/kGOQcNnLg6lNScaw4y1bGxItKN
U5t/F+E9fpvyRzFU2ZepcAmKd84Muxe2dhtoyCnIMovWYsiKXzfs0GTesRPeHTZzn8yJ3Rn+ppig
J4YubBx2b2YY8nJfYTHD0yno+L485eVQgCeMTkfZbKx6R3zUhSuufhyUZ6gk/Mz60fGNQKoLuul2
rsGJc+kd6jVUjDPkkJDS56xumH4UTHwRzLT9O6qr1iH4dLXje67v63I9uPwGH7UXvuaLLPK3xBgA
fgyxknc5kvEZsFTkz+Kv0SlOPL53Ru/TWDFtmVB3L/NOJ76RsFd+MJfWmfPA/e7MkfDlIDbi8VXU
FKJ0yd2GZQGrbFaO4UbJgKeNm8MgfojxsPp++lQJ528LD6fH6nCNNqqbXRKenGPQLKb/vBK7N56o
vBvDuvvi/R2ek3niDdBZs7QjQ+Jtz/O/NaJh4YPIykrm4ZvFaIQ16OYvufv0icV0TzybNY5tA1rO
7nw6i7G65FpT8/JxbFYB7t0udj0xklV79sTVYh94AUbcE9XGhQEL2mO4zAlfWl2XrIWKs/SizfUq
lHGodv99YMvjlww6rMTDq8pDvhMmxhYSKzeKBy822o9YPgV8VQRgwatrvf6mu+bUF+ELfo354bcG
eKdvxAVJOIlOboxIpu/UUBqiddbpbg8woFhrSxjtyvEui7Dppluc1fSTScmaMj/jsF2EUo0ntIrJ
yUTlTm5wTHda0pYrT0WrUTPSaOZAA59lKvkwoUWmsFzRMnx+DDlCTfCXfVysFc3PoViFixLJfbKR
C5C7It9N8JQsS7TPlv1fMuLI/4zWJYKg3jDh2ayWau7cZyBEVM0GKYYmJBHsc+h7z9Lo5COlCb0n
Hbelhym5rcylU/L1HJluj8Z8HGYvifBJEC3ak1LoNBOyt3nxA9IMXRU+sJQF+V2D9kfynmKuDCK4
S1qZrQQyhcuPzNlnHv156oIcYLFuxw1iC1+Kq2AErcW7DB5d8cTLT8FNV3B/bvXCwEqK/gapwo8C
q/D0M6blrylwm2DiSRAbxsjH6WLb1B3cxAVkwGc6W541N196k1lElt462FTRdap+svWAO0QrxdsE
NyVLxl6g5axEWnLdZUFsYus/AKAmrjKA8o29/WiQjue5Y1kWUiALpmLmJ2XllhHSKI7sZa+ujbH0
O0zx+ipo6Ki9l+TgnKfnOw2136jB8WIBZ6l7T5KfRYyPWoNpZUP03/yiPzlhdqQGyMRKYbKO9ccC
SiuVLmih8ppHR0k73n1pYbzW6JRnADobLkbWOfqn4Md/d9HWIBEHqOQOY+BVWeJJg/tZTV1beg8J
Pn8KfSSgqSkL2mcJxz+sk1MPeaR7y/rXZ+UWy0CmXS+RHX3Wlh+T3qEjWHwrA5a2d1zK4ZTThuAg
7EeUzDlsP114fSEvL8C2JVy+THBwC71BO/zpas+RnQv0ZjbpqojCEjmlnpFlnd3yDEaPm6HrsBX6
4vf7uG8hdyaaP2FlHS+34PPqAFXsGHVwMr+YHhA8oc3HeDmye5u03jZxhHy2FdBr1Tq1gWxCoUGJ
8SeXP3siuuHSocB3QYrxf3/ncK5vkIaEpJkBG4ACIN9xH67slyGEwk13AjxrX8FcqfyClPBQTPn/
MFh2KT+OuM5vu5NGpnA3BI2/5ojEAUYwAV08EGhKzW7yO2NyWh2f+/JckW5BloSw4QUdikhqQ1+7
1l7JEMBgv3krXNZUlPxg3If5B84I3v7LLaQVfIvNr+wTIpqCFvamBLndurgLgAhPO3gUXSoANHif
0qH3CKfc4kXAljjP+NHHrFhQJ+gXOiBOwDTsIlC2RQpjyqbXEIuEjZTwZBYW/8RmROTfKZ/q33M/
7Ws8mrNDg+l5A70U5z/ymTj2A9Gx3YFNnwEg/8xdiV58wlt/6qhIdJtuOLUurXvlVFzlxTYnAEne
AcmeMH8dGg8OEFR+6yc/dXt+hgl+WWAROGLWKgzH5rX8JqRHWBS5JctwQ9QIWPb9PC6JLc3ZhuHA
UrL4yl5I3KHttfjkfksnRvG9crDpwuYB7qZg4N7MPtDQ6nFSl3MH8Q6uXWiYCEulUjQFKbV44fbe
YhQQ77SCaO/gNgzlpPpQ142T7GtXCPQle+rFCeNx462xysGVXeD09IA/+O/8Db8gVK7372XMISTH
LB4+KxhwLr1yqfJt/sI4NFlr5dV0aYFiz/gXtCggBNOBVHg4pFfopNZWdrMjDFtRMrH17ngWjTxi
psD7B1fofugpbdLtGA5wAxtPfk+3fNXVcyfhdaD/Ij6Ngt6Nj5wnr4vX4ThA/7iMYkzC5lxxv30s
a2WKbsFiOHE2cWUvPz7DwZsOi9/5f3+NQ76xtuN6eLc+WyrRWHAsaYDGG5bUwXSRRF1B9p+7nrMY
nXDskdJbdHzsNAY3uysbt3GCoCLj54WZGOewypd/5SOGF5jZprsen3uTZwkZWHRW14tzujZf9W6l
vi7OUQjrcDdvZ6wWFja8b1f3hSDdeJVeWyzR/lU0cFe38Vu1rYJ2Qy47Z7fFq/q7POHxgOlMhkjq
AvcLiwYNy1VCskJwnw4/P2XbB7RUAzDMzeKnfM/Xxkv2BU6/sTia1cSDZa9c6pQq5Q3yqEa2mU47
nmX9fUnoBe645TZds+aNYAjS+32bk1At40PGx8VubqVRilHD3Aw0C4IEDUemxiIzPklv1pvCoTB5
hVKevVYf8i87/rLYLl6VEw9FHlfjxZh889MJMxnVs96isPCF/ux5hQoTv8nrEXDsswy4x9wnTHmx
kMQUoDvkt+oDy1RW9VbbyAPaybWwCtZg7oGpO1DgYqEZg+kkFE9D5iyXAQzaJ2o2+OhIh/BRHP7h
OiNjEdpEc4FLkP3xIhQQZf9OJ9dMnYS2ErgDNh0kabhy7LDIK9RuKOMhZs0OUWhvnIS45Y/WaZPD
QvbwXKswiuAgUm/MxudF5kXQq74MTQDNBGUdt5jtGReFfwHisNqJb+DTYrzCpq/AEAXsgxg9ebyO
dPfvoDWU1bHf/mk4X0ZHRN44mAhvDwy9ajrGjGq2gulGMPEJd7cZniE4Hybm7YYqA+83rCR1tDTo
5yyPBaD9Foo/rBI/UyRqSCFg7/3oP+O7BtORzqi7YMetXekLh5RQP3Rr84eRio3cgvEmv+KQotAV
96D8t5CKsy0fnjkn0JI/KFXGYzv/GVSE7LpkMmBUKiCM7393DvtqoRJgnmB1gKqYAF2IOsRs/Y2g
qxSh72rYX5uz9JKmuD8+memX7E+bbP21Roa+tDvsT3EX4gQJW8OeSVp5qd4HUO5DHOq/+u90gEJY
Yt0A561DJ4j3H5U+vK9qlXw/PlHKTRa+yjYQ2P/+eIgzeX+DGhPK56e0uQdqQGvjPZPcHhaFyB/A
l1U/3l+tD11w2YGuufpYrCQESoU9/dTOTmOfE3jxSb1HuzzGZ1z1MmOFgzV6AFYRRjsj2Li7Kprc
dhPR+O3J013lS/ybxeO5QawZBgszhyKwigH9hmdpcDWEsd4Dlktp6x1dJ8Q9K1a69+rrQbeFdDV6
OtAQn0HBQoulGav1D0kRPBVSD8y4Ze0BA0k3pJIQyw2LttOqwwv6Qqk1keLm3eGhEpXFRgp9s4SG
DhfBk+jcwAs/WV+MvPL98QNEu2P1nJH0dA7zC7N2tgvhQsTkJ3GCdQ2wi6kXhQ+KZHyhsIGj5TnZ
7bR68hXJePq5v1d/i4N8KD6bS2+IeVS8NW93zunLsKBtoJNCy8clWRPytnYgCilxNTIiRs98oUdA
chEdZ78P2G8Wl+UpAw3TTqkwSX+Qq0AICW411bnENaU+x1v2Y2bpa7erXh/sHun2fkmDhU5rmd1J
xr+a70tvLd8u3rD6eoDV8qU5kcA4ZOjBfqJnPTooCyu8CHFTIHIQVjtbJWkZkN5MiK8kw7gWQokI
NhTOTiKfBGEMwhpmKEeWxzX7GX/VL5P2E0WMySJtD+CWcHz+eXZChizbLTnKmuZLCHoBMiUbVXwl
Ua4goBRm6ypeBiDwP0rqWlxD+APcPzxJf9Hlkl2MwVF0MUWjkeQPlmrWAjOEW63igM0K87g1b/0B
47hPVDVUSo8vVLkx3bOJ+U131aUfNQAdAfcWds3r44bVjWKLh71ILQOfcfkt/vVhUOAi04/xXqG1
IQBsPkXGOjrjHSC+GA/AU7QmERpWDoALvmYcg6C9XekC9MfnafFHS/tpEkXuFDBRKjSgdkyLy4le
HifkDZ8Z19lEwU8zhhks/u5wI+2ucJpoUbH3Q93A4xX6bTQihXAwzkLdghS3+zPw1Rn2DaLl+Irx
LJxyWFKMzIt0s76wgD/ikfRG0iZBIfR4qQUTgCxSKIBP7sfqOO1BeG6YEzhUdx5nMyouRsz1sWOA
k9o0BsiRu530rX3g0P8qwngmYjhNGu8ET1YrQrhJ7j0+8C2Or9EFo3luHJJkvIBvJl701AS1TRlU
PgIqKvywaNk8SHn7j6XzWm4cSaLoFyEC3ryK3nv7giCpJhxBePv1e0qzET0z6m6ORAKFqsyb14CJ
UJYog5TRAcW+2TIWHxUwrpDuEfyMjo1+CEuTf98NntzwzsVA7Foeq538T7lQmLDmuOhfJm5wyEkD
IP0HalE6jBjx4L/oovKANSDOo+qasJXB6mf7OLJfRigS0VdNq02+ai6yO4ABhqEYTS6eqnN/ofMM
oH/GGZJ++8d58I2oMmB05SR49sI2rEZ/jmCFBXdgt4EjH2O+Bh3gVb4RDCj3iiEcXTpPkTb084US
rjjaOMtibfB50AZ1r5IJM3u0Msy6cRjzFPxYq+qWcYbLFNXIzYdgAJxnlQffib2LSzjJ2fyZomzj
o4wXTkLGT/rmIKDDg25owYXBoIm9TBpprJd9vO2AfJnn7s1xs1HOvEv5ihTBlMZfVj76XnoWMIuS
MnNFi6fwIAQDe9Nt7CM/qexGfKKafd4fwjmNJ2awzJKjxsAMfKfnwR/okJ8xJeFOvzidHNR6xTDz
txzOhBBwzqFmbujqsGW54eJ19C94u3OQ8vFUHAPRCKUoan44s0zhb8apRBVC7cDfxw7fU/2lcG4F
zssvarV/7ZMlI3Y87jZDKSaAvtDoeRjvJoMUMw96RIPZvVg3QCbQiiGn3QFfeGsfBtRIz4WNJ0ys
n1pcOPdgHpm8HaQnufDgCfUBVRf7DmkXbEPZnceaSqxnJoj9MAMGHNvM34qVKYx09ZsE3U1sFCmg
htgjSD5BGXhgtguH+MkGjLCsOBk8OBQoJU80tDSkQdh9S08eolOxk57FLts5WH+nTPYc4gfIkp1C
+ZllDMY0jEgE4ElsT/Gg2wsKsRdE+5o+1VvHIo0O0xxy6djWHvCp+OpHnccP45X8+e1AQOJA0K7k
9bzEN9KuV50h+xJyB/+t3saLbLtzsi+3+S2EGHQBYmL3869cCpyYbQRvh2bPnudT/4C/8HDQAYHM
6kKSWODvzJMHfUX/Edu/N4BKpTzbJwsDb2Ac1mNRerIGOHiRS6DuoqugQqXyowbNIS4/hW8w6iOK
oqfP8JIg4HXwwGCIU/+Mlg8jsxx+wRmyBm2k/SZEbFsfip0sqH6AQtwx5An4LN9DIejmW3H28NYI
oSKE0bj2QKNADuy8jxDPb/+a38gJ+ZWxukYQYl2Va/cOMRcS5LIPbm7BPFlRM/2Z9fHAc8tFxlaO
kZ/4iuqAXf2/Fciyry/OPjqRtkAFzBeU58E/1mAp7JHLi/AKZwssL0ylgpOOXV60srfU9v/ACqiA
QxtOpDCOhlXsSwOWEE2s9iR0hEXyT3pCsTH/NftuVa2YvPytKVaMsaxZO9UKV3gsG9E70R2WBw6t
7l9HeZYMaBg5sSrGUyeRaMKNwthxwLIUPwBXc45YYMQLPx2gnw9ELY9UkYOUj+UBq9BsiiAf/l/j
KUKwNGkAmAIWgopVpgRuByZ228zRJDiXYkVol89ZWsVLf23sOMhXDY2WvoGTNzBGxhpB1cpYC/s7
Z10ucPubumOc8Y/xla2TEjS5Onc2ZZvqO38Ev9jd1KDJv96v9q7PwbGofwJ12L/l6/dBMRi4P+mj
fsTHdO3vpZ2z+zzYfCMkjtfmGiyNlXbX7tkwWlImslfh1kyDy2OribQMqNCsM3YOPjW/MAWkAvtX
/OOqsGhEKfF3NfhT7i3VA2V9eqGiDICjLyBa7OhoPSj0wEEr8ECoxKgo6LoIYuGpYGP7lxL1Cvh0
DynguNZsZ47Y43Nyrp2fP/OlHxsjX6pgiAUanPgf8wBWaaNoQsYKtsYZwvYO5I8oiAoFeyBzSC3P
t2GDlPkt7DrMiH/p0zhaClx/V+yVOicELKcXW7WFMcZH7J+Nh0Z04L85cjho2M1VaKScKn/FaJoN
6FRMnB7oJGC5v80XoHT/LuBzX1v4Np14LZ0GX7A50w9lL95eiRHGW1Ts9f9fkcIK5NiCaHwUdS/M
X+pnoHL4y0ePpCRtxDuJnL8i3uF6jKnX+VAybCcFJuSAz27duTRcI7K3KJf5htT/WTHiSmQYvF25
Fhx4wqsKQ2BvxIfg6w/Gv+JCUZ13r/zNf8q38vdmKbpFU3SXztyHdt/vuTPdy97Yh+aqGHzJp/mc
ef98tvodPpB2bDB/eFfL/PHd4x5nzL/fkb9vrvTCkAMYZVNLxSvzFq9EbAW1N3e/ufVr/ZcAvQuf
V1nzCjoczjzWGS8wf/PL59LdCLOAUXIqXv6bVX4Sq7G4IWJBhcqMkPabFXcMVumFJqJcgGhxZAKP
hLhhhs9+jZemOGwEvAP/8/i5/OW5iM6V5cePI5jlLyGvusnIOn7krXwDWzIYDcUigeJIy8OvvyAH
JFJQyttwwCnKyuX9Mt2Uf6kL0T6GP5n2E6AqggaC9yf4ewdpCrQY8feQjrhHX8TKjAcGT+uSS1e/
qaXoScXrUDcOw3O8/FpDukoWHxcZYz7zIG7Qtd/xFBSvbqMRTiUjvBnaFNUn/pC0Dn6kfJBO1olV
5WFwu4uv9Vy5x9fkyoMjrli7S67ezCFBAJUTITDUUywY4VK68h/KvLk6K36Ws/oPmaGLl6lcjDuo
yY6nEbv5LfFONx54d2sxTQGd40swlF+RhNUNnYf0r6DZTFFYi/VIL2vdWYlcBckSOsvPWyJqG7v1
v9XZkxBuD3gweVIyMsVf1BBUUTxEiLEyOA3n6FfYD0LnlE+SyCkicf5OZseWhtM+Ro2oRtiMOFx4
N6ZOYSlsBnh7oAj1hSoGvTg1DbcBoO0f2zV7MHgJx8EGobpw9olP7GFsXfmTE8mVhKur8Yx2zoVU
VJBU6IL5LxqM6oGfkHBR+THgg/EAPTBc4BiENmcAIfxxFK0XUZ6ci0E/ysyfCptgWFlsYdw2untR
CoCn4nHAiUrXK04LcjVx0KUFJE6TRYhjAf9mrkSzkwpF/If+JRqIX/iUsFkJS4PiTilxj/G1wnaB
GCSObOtpPDk1OJAICQB1o0gCBeXV6cG/fm/qg3fR8Bn25TG9wWeiJbJEehTesKgz3GH9JPPmgt7b
WvhX5Uh7+QblDH+xZIcxxTOzFjEf9REIeS8/YP912Bb8NmTyFeeUxYu/218vaFy1K9emeEA8HNPy
Ri3cyB+Bb/+CrJvnah0tjGUCE6laARdvkl29xbQqm+dbd54DlJLjKgJ0j8ZL2hiOaCubd8HWSeXS
iWRzkfjrL9VVE+OsojC+22cXcx1dGu9n2G5EHLN6Vw6CpefhhYqxM57O7Ta4FIw7fwlbXxIavBNQ
PoTVsXH9iyla//kjBmtistkcSVXE12uDCIWFzorQmbrc8icLJCGvJNiRWMby2XWr8NXdqSMIYzXI
1d02a2y3ftmt2bjZLf82YR5M/yITxGAMwFJZo8IJSzRylO9sa8kfcts0AnMD4gFqoaRrrBHQEjsL
gXetjlvIkFaPjDwBDiHDpw7/peujMGe9iyKIugM4thB1CQuKhY/YFwAEjMKg6oUzf8T955jtKXTx
hlWO9cEQXsWYKQjEDI86/FwIxUNK8ddS4Mtsik/BBsFZwC+eRscfUA2wCREUqnpDzRqwEwiU1BJJ
GFRo0prdVgTmOC0RNEMObIoQ4ibqbtg7sKEHHdZMwmdgQGEEak65HgCPpBMWhUEQLr5Z/qj/+4J/
V49GLDGiNkOco84B6zYbQGOFiUtjjv03llg+bStHUjQmFToR+tufmocBVaMGCoZhzs/3RQR2A8YH
bolpB2gghia4V9hMRwcYbDMbcDbp0qSPg9+MNz6AGxSwbMh3qykA5y0f8VaBCq1YQkRMnuECYyGB
ZqK9wtrENhMq7l+6pyqsdRPBtvb+0B6RhKy8egGPNG8ahFo8HLwagISVloGfZUP3VImg+vIKCZPA
yqVz9ei/yBTdxmcEJw09JS3VwxT/wjEYZ85hKqZdMLANIwK/jeR5bkNpVY3dB8pn1jzKAn3WP4ny
t1SFaPh65HDvibmPDm64/WYxTgIMUDz5Lin+JDPqsed7I/z/RnqUjL5qDME9Ry1vjwqJcGicsbL+
M/lmc/MTjD0lGOr48zel8HTjjIqKk6nZs+8nfLbfrReSjaKzkzrepquxHZeNbSwycJzRB8+GmG+Y
NfYqzgHMLdKjVW6srf+oqNcrWM3frsWqCMpGg2w/cpBUm4tPDymCSgrruZYRA/kNJfK5JKhnfg1t
1IDrKAN6O/D3NPCUhGaHSXjHkrNgB0SmObXvQQEimO560RKY0AxTYyxL77iMppoUjLsY93S9mRtx
jqixBySBe19AozIfeYtJiTzxbH2eKzCUwmzc4Ynp5dqoKquHK3lb21WZgZK7GEIMNapR7RbjTyrc
ORFCIj7tmfbaDlKniQSyrDo64J8xyKk8AjTczDM6fAM7E3mz8J6SJ0jGAKPyketokwBLu8TBEV6C
wt3AgcEsOQOCaXxtJIiwqsPOYQH46sHQ0u2xVQjlM4td05bep59bljVV4n7/tT7T3qbUssD9Ao2i
BL8BP/rgP6Ysa0CTUlfHLnT47wqKxChs1WUAkcGAPV8H9bzonUnZ6xsclHaplG8/Tr31Umv1qYSw
NF2lvrNeVL28LOJ64ahECwj2AEKm5uP+lrTZkk5B3EIpzrpijQR1X5bdsnCKnd2YM7Uwh7Xpbb4x
jwOLIKB7JbtE3MWkJF08i9GOuRMFDV3Cmgirdl6WKorAauyyQ3qAGJWOEbThjWz09iZeRQH2MmmV
4FeijyPdG4vf+16yavHBkN2Z7kxL7oOW0hJ7sDtIYEhqobOTp8VHXoVpy6gZ8T1iGGUYoVDaOhsP
r293BeV6h1cTA3q2Dq0QkjHGqLOaLFk4/H8mfaSZQ3zfxZ+DBW2b1NcNaQowuN0d9oUu61psIAbR
5wU2of2Kwy0/GlOjZjSXPdCkRGvPw99ykP6isfkeWU2cu+3MW0C5QP3EfoWU5trR0fA98WP4QfoC
X4M4D//lgjmjGUGkY01BGD4b1dz6nADgxRRDjL0hN0P5ICcpGLZLDSaePwT1gHQFOZ3moRPyGy0e
FPeYtm3K5M7fVLjtQK+5BwiQAG6qlXBVctCcDqVn2Uz0fyJgnooBWS0cSDh1xJNB26HUCIbuuZ7h
Dc791EYCU/YGug0tzsLe3/7BKhjYWq2GyRxNDfxxxmrMFrVnsQJzKPEMZJ3ei3s0p09m2sygtJpg
AAWPbg6oDbNq/sW5DHElnsOYuxCwMEavgIrEHnisD9Qo4TZee5ypS2E6aAm1W6BOUI2p7+TBrWC2
LyQ+8RoRBDdTOuTlxMwW0bpc6g995DCKIi24mkRzaR9j2jL9D932US9pU/dcTBTsPXE5WqQYEC5A
SJQpVwupDml026KbFyA8QtwDrnxr6FbEQzyppSEJ5gc+919Qc1YNa+hXuAksuCx1j9EQVMh4JeZf
C5FMOaBs5TfSOlupcIONtY+/zI7oLahJIrOcfPNoThXJbL5eSNgPjgCA2oUw9TlQCySrhtEdJS6I
HkFq+FhAcVDRY82/wUQVscO4Z2GLOearYkWU1jPxp3Yyrtl4h+Tr4Vutj70ZY1SknsDH8ANmOtY5
2ByTKYDbIy17+NTWIOJE8Kohdsv8HDG85rbIMWBbjNubN2Z8j++RkJTZvfCvY1GXS+5wMQkPykIF
UcGE1P5RLnI7a4kLAAoT/HoEwYhxzs25+CILFeNNBLdAOWHAIzpI+NbGMB3Xvyn6DcqHjijZ+C6F
WDcM6gWZZHjiyLxuhUiS0AFKVEGw4PBMSxztEdztiztqnhIjeEo0eWhQKOGyxxFeLlkZijEipcBH
+gSBT4FpBMXeeAJYWsEYYDLkfQZzPdlz+/Rubiz6bOQw/oRBx0vBziJIxKsvgxlWK9kxEwGDTrje
X31KJ8KC/iIuGjf6gjEHQg97CWUU5cqS9hqv1TWUHTpsLEgpsAKm8wD4mj1WYeEwJqStVUesMGXR
TFQ47fAtJ+ELXgouvTDatbHoNqDFwNCd4i+FWOPD01A4AyRXHZm7PMuAUvmlg2fL6Maf877AssCi
Uo11/0Vyp8yCBQwZYovJLPMnTknOZDn7oKM+5rdkzqKixSC/Frn/wnlC64HmQJ4CD8KHyGCKoGhP
XYV4KUOXvgi477gVkvqSHcu/jIQYy3w03xAtqecozYKznEPUsd0RFq9Os3DgC3HJz0SycHzmQ6HA
zYbZyHt/nR+qNKqoDvb1IYT/fi7oyLNhicUVsA5+2PQFgVAJf4kiuVK6qXeM2ddodpI3/x8Uxr//
UJAhTz3TV0jSUJ1Ae90FDGd5AWL3Ysp2QQ4L49QdyKk5xt7tRqqCIWpUoUtEvMmw5cyIi+7GWxTQ
WiC83A1SrcQsrTHF3g0IDI+RHfqIdA0ZEswx9/8Wov+Viuogi2jEl+ixOCfqCLtg3K8oerkW2JdR
iOoi4RzU1jmgqCN65kEzijETVnHUx/rbZ3u4+oj/d4zcqh41bvsyJ+x2REW8JOyO2YnnBdwrk2aU
vLZ/0gU1UE1eGzXSjBSaesnAkkUiQdbiOUXx98sP5BfvFL3iV5pFDS63njqS4l0TsJk7Oar7ctW7
BclB3t7wsnUqihhwuSilgCgxeWwngYqtKRRL9gStxXNLv5jhq0kKiqZzx7AkfZgMgtru3VmctURF
GcOAmVm9JvxbwaTCHZn5vNsk2UyzDzb7VNeNW/nLuT7Ow4uMVDYb3Gx0evooKa6OvFNN3ApGobWr
qWp3Srd0EVzJgvNaGGtmDgrUY3VWAR2vJWkpycXIqk6xjspvDUeAD6PFQ+2d2U+9nCvGIuA5wGVS
mqbaSUNcWl46DmqLm92DONjJPmXMTbfRcSqhufe/RKxdUppbDADgKLo4yi16knszeQBaR5Vk5cvk
g8+staMCNhXsP78/HIU4duWgGxirkcviERuCmHb0MXfqL90e/sNFRYmx1MyNuFwc7PzKQdg/xaHp
r26ydI1tUtwt54bNx9TBBEqE7NC5alyxIVFdUrfR7WcSYK2D8CK8uD5o3Cj/DhU23f6H7pFFWT0I
FKoGWDcnzUzBwkoZ4Udla2tFfTQ1KVhT7CDYJ9h9cZvDW86AFStwhk89/voM2Ua4N+EhBhpa0X4T
9lA3zCZuKZ8Mh17dFMa8krZK4IZIs4apW4PhkzbSi7lezBJnosOfoJeyRrQkuNdFpbOUqnPhTjMV
rygwS+mUSXcjemfh2k8PtjtN1F+V3rcgV1Ic6BSm4L9bbLWCZmZYc0Xjah/abkznRAmrVHghj2IR
FlA8K3JB8hrkV2YsiZ6joVfBuGuanTQAowxnd4xWQOBHdv6WyYe1r467waO6nHGGf9QRPx3ENUaw
1Y0+56IYgaVK6u7rHgLmMulRBoKFVOupv647bqpjVO9wiCkQfHyeH2v3pfC15GhM2KJ6YZ23+RJb
xx6sQpgyUdLqwRbDkkjimJtiSCaljODj8MzYtS4WqXOLAMgq6W4BqCRHtZrK2trSNlyDtFyk36uP
GMPcaPrS/F7iwseJDMyEk7jEOVcODn15UEB79eDdMMjkgjR0PBe7Qmm7kJwpnz9QxyZ9ZmiqMFzA
n0rym2pcHPB/NTW8SB/f6i3+wnZB/iog32LtJvegOlYOhxe2KUGCh8zOLxZWgXkQWFD8KNsI0xzh
CXiLECdRsdggbBL2YI8GzkoLyuBzZ5KjiRtgvDDyBQOApF19ENc605h5m3d36jXLPovO1oeVdvkI
5zF9XQfHLN1b5SK5f+xdaB9j+ywhG/s8em0DddgG+qO4pvaj2qVurh+4oGjVItbnHoUZNQ79kvBn
qP0H572pzEiQq/DV05Zf3MUSE14TG6JvDLJqn1jXWZvOJH0modjk6rkaUpN+zo5mtsevszPyS+ji
xeVPJUn4cMnJRCl3KjBzfFeRJrPdMu8xjLdBTozOyEO9dnCLJeNRuNfWePDG9ACuR/TSowm35pue
v/HMZ7Bj+tuqmTXpErEks5rPTlJPKcQU9Qk/XYyhiC8GqryXhCx829/MGun18aOe5IINoTni7igz
Z2l4gA8s0EDff9/OKgWoRDxOQacyE8/4/lVIEs6wtG/83xXFp320yyNBhrDIFFwh6qkTL0L34pTj
0sT/JDy0MUQs5rfG3rWfYbX8oATEwIToRahaxdOlY6hP3+jA3QACSptzjfEZIFEbj/piaVHx4LGM
2bs3S+oNShJ3mTnXtF90TL/UU86h9XXR9P8LlXVqjuR2Zys0FdEuvXyb37YCVIUh9TGRS9s/X+87
NnNScIpp012C8uprtyQ5VtWuatcuaHtJhqNpn3MK6wzuBbVzy26uAUt/ySu1MIRD3Fy5+xTkqiAL
NVdPivZoMShzswf3licsbo9quxK9h3z15p/2nDIpbFkQEJKtQ+PNfPp7Na/gc2MFAEQ1/0RHrV0q
2TiqbjYzOQmeRONIQ7/6Jy53i5GvCebubON+6+l7Rd10W532TLF2wGWJKh5qnlUPMrk8fmIIwckW
RENIt4bSjjqJJCUSTPsIp3cKpRYyM1Xup5DJP4I9jxlSXHcr2Uu24oc7tspJEy4cP50UZbeKYxyI
sn4kXXVJnilc9aA0xrXK26tD1L7JSrZoGNgx3BqPZaw8szAd+pLElIWGmoklZzw/QyndKcaYE5Pj
V671ceoC+fndMOQ+l5IyDXPsS7n5isXhaBFBgnlWIM+ywrp8nIyoSW3u99lSr7tRbzeTUsZM3N/b
Huhir9Sz3mZqJakuc7SMyN52ihfRSJblMQkS28hQfiq5fRkoL5oa8DQGBS1eqnQJ64xt9SolG998
BdIlKZdZP8XhpqW/wGJ8ZqaLHjFcDG9j08rrzru2+UpP3pl2bN2Hj2EPszX71OXjXH8FKbB8u82a
pR8sLeNZKu+vgSuksQgBEt25BfHBV5f4onyKKRoIGr+PNMSdwQCjaFZaMgO8SZuthF24PLRYr4cm
GlURrrlj1AwKFXS7U+yxQbmKCVGkHfBhxXrvIy1wX5fDiddOGmJwyGNehxmmfdQc0DgPTrTD7qiQ
/inGqqtXPY9zHh39Q1uPk2hR5xPdn/ek78hEEZAmAUYy5iSLAUwoPrWlbrI1D9t+0foLUmrqel66
E99fFOa4Qq8HwxGhaDMr5WEqLykc8SOEuZDTr+Ok4Iy8aFLawvgywI1vCE8lCCkHCMuYFDZPhrb5
1Oc2WpnymJhyL1gbBgONeJZj2huuFTHaKw449OnBIcowJ04FSGGGb9W/ZgTwoHQlMiEbH9XsZASb
sLhEAEoSdCIvmGNAgF2QBRTtfK8Jv0+vZXKvMLaOdzgVHD0YGMbK9F4dz77P/PULHO8qY5owoTiF
NGHt2VTjeuiboyqeouvA1sEJNzKGt8QKfEZMJiLAM4ANeyqLzs6eqTCCHNaVWgPfe0ffYjLZ77Tu
n9qsHC2BVuT/tPLLBlbraIgZCeDmhv8Tbc2/bzPWQuHL79oLpfi7F/pCbqdaudAjC2WW2kHu6Of1
d8d1l7VJZC0MoAsw8hIol7mjRRBIwpnafpdfiNWc035CO8om/8lTIhgWeCul+m/grgn0qcq93RJ2
zPu/a6Rt1Yg7Pii8s5WRbIA7kRWZNmVmA60I70Nli2EnuQGBvc196DTxM9yUdGBsPloG0IB7wcj1
xhDnunjC8943WGSt8Y2wy30NMxi5vD3wUcafIv6+G+sBIyKjHGkv3QPBwPkCJ9oWZBZD9ieL0+9o
bTKMEunAmwpHq1OtgzuZKKBm5vdZNTt3yMzOCseFcVSdq9oOYU+S5cHuUKEG5HaoI30QyZjzcrEn
7M6fIcyMIx+z7A54LGN3wcFb//ZH9e9jyZE6VJ6pMbGsOZ3/p14En1eunXKmB74KO8UcRSkctGr8
idKJ8E6ub237zurl11t8lK3fjrMQlD55wvf4YiIRZcxRfo5JN+cR6p2TXj8AZS3lzBVorVOro8pm
cCKHF7Uhp52Qi1Wv8BBBfrik0d2cJP4Ky4womhljekh8K5IAx/3Jx90EH/wHpynz53KfOGvum6rc
MnKuki3TD+iOhKLqMRl5wtZbekrpPIi2UnbIPAZQ8NU+BsgwrVfAGDVF9UjLgol/ZK5dhJ1Y+OLX
6056dHvJzNE3zWet6afQwg51yjOQaIvKYd+atFham2NbBQgfmt9JDQ1tr0EeAWur9yCTTJ8JUAXH
VxaBdqlriAsOxvu/Xj2rYLhKzVKzL01x+1J9BN99YC2bzzNpRqk11wBycLCrV54/t8nY8qZWvii1
jcP+2r58WEzuorZvfbRKiUEehyGzTPo895WzQ9QwfkGzi2pX5gu9YnMd0n0F0bnUZ2W11utp086b
79LBtUidhRAak3loTIJoIterIvgV3tIu4/HSuZlMsPtqraTzT7lgQ6PLzNbsOup3wmPk1bgoTits
wEllxUYpW6KNxW6ROauOFmzNt+Oo1jc9R7i8NpyZjVUGSbc4WsUfYZEPPzZVBQxCYZyfbXOh4sSE
gsD6zZmI+zKr4wN7vz9Y+tnPbhmZ5HJKYPMc8yu12vcqCrdBBff2O5WTee6cc2lfhRslXVqgZwiu
insX77r46tZvEiwS55bYRzUd9eH6Ey4UaVrjSYmTWymfW+OJI7qaTlqUtxfbVucaOVsM9cFy5FMM
HEf3hn6CynTQfjcyY6P2rhXzbhI7kAEZkmcQcA5YwBM6ScmMSxlzbxOTq2nb/1Mh9oTOrAkhTdZ7
jNV6ZyN3iNZ2IQr6+OBCGFYZkxV7M7l8MYnlPQbbNIHHY3IJ1TNAhA0JwZ0ZTCmBvP0dcDYrLJQP
woSaC/gl0FnGyfXFhDlPbkZ+JHAMRMTw1oGykTAexHPMTtmwxzg0+bpP6MEbjzkorjkK327xqSdt
tFyllPgkh2HX7+XgFjM1OqDn0qs9306ypwHmq5hBFgMekursBSsN8/iS4T9ZhQowwlt7fViRVR3x
CX7w+5PVlcyhv4q+Bx0uCMo7fVKkZ4+IQr+42tVDYfsYZ8Za+k5DmNXluFe2YTZPbdi6y06wQYpL
WO2kZl0aM48od1z5sChs8L09q8CRNo9ktelMvG8vGgoiDEAKmFfSxI8OjGrjIBwoxDV/cIjJ3QUj
QaCcf59opeWHAmq4M0XpC28eDa23cOeuNmcRtva07NdkxpjJ2m8bxhkl5ssUTOorlCZJAfB60G2O
J9CiGf1kib9mP/1uqVfDW4dQUjvpxroyeSy9JQUFXf7blKc6QJS/c+tl6kMSTIcGCbdg244yqoxL
HC0IzCoiLKi3Xx4afcZ0goQCoPrOWUvY9BiRxO1729nCscEY0nbSqdXIb00Uh4zR3Yscgxn2wPmE
abxajIKYVAt0jyE2z0m/UaynOv/0sN3UY29PoGi0n7uqTL83UpqRdqsLGBifDVcfvKtkGjp2eA/d
SNaOvgQni8OydE5f1o7L5GHdG5hMUy4POxOd+bLBDkwcrc33bUH4Y2Ovspdb7vt8FRs6U/0KbAFC
nI5CjHfZg+nHcTQsP6d7je2fcI+/yuUSlx5iBhSVxPF74e04OUKrGUAi75xLkS/67zIEmLG6a9At
JVgANXI1Z9cUFx2SdEIGVS4Cn2+RO4rDqQRRI2GpmTExKc2hokzAkK6PlnAvtWHdXXwJh81fx54x
SDLMfZP9yjm7KOtpIbiggB0XIP+8WGQqyOJUZihO1wEW9y9GRyx1TJbWZrpkwkElxi3+hJBrFJBz
WFl+TR4PsUbMVzmcQccxSquCg+yMfPBYzZ2BO3f1PVNXbj8Jqlfi7QIcaUPtV09fEgAzwC/216lz
siECyj1nRkx80KHKmc5OUjy4APsCILqEuUCkrFrMF1WT3i2gBrXYg0p4EC05HlRVdX9pFdKyDfhW
yaSBIaLzTyavJHeeJIskWdfWJPguSGp3Ec2EOC9fHRzgoRLoQH7GmNhyo2UbchdhTscKORMjtKg9
QqYHdDWzdxJcG+aUNmTHFuM652rk2MrfyNyp44H5Zio1xkXZC9xxGnaDrJ9jjGUlG1QGkj8q7Rdz
95/Q2DMftLCEatKGSAgGVw04JCzzKP4FLMWm9aZZRIauOmnbfRnGFgxaAG+I/0lJ+2rJcdN44uAh
uem6T2cKltip4MqBw/E06uq90cZI1R3r2IXPiHmvTEe7arUTpu12u/O6VaNNgEXdYF1SESudYAFD
IqZC7vKWuAOwsauWXLEXxpgT1V48TNn5HclGtI51AlYDAZ6n66Sj/GVvW7byJZcvptUigNp4zkJN
nmVyzakRWzzGYzXcNa68yL588PGXKViHuDH/Tuzi2RAKTPgCpNCSoJx7km8T0o8a05trmDR6ztaW
LmmxCnxKVcsYpKwWn33AZpzL3qOtZX1LFyBDi/MRfvgWiHYPSQoFR51QpiBgdon+ceD/fdKN28Pt
8pSxbmj4zeeDtDx6SjMSQA5uvOSuM4OA79Fl99hlbOb/+3K9MjjzUrVqIwVYHLOV+IMWD42wh0UQ
DvSZucTKfajUbEPJKGY2wbCfeRai5qKYKq42rklZcho0c8whXezvvgrkCTg5AeexxU+xh0oPveyd
ipSJ5NSYy5rp2MdFA5fWg5ThT6yMe9TwjYFJd9AMK8fdNohsDUh1RuXTlAiGYuW+LIZpPth95j0A
Gh2YbKUHC7NkVoE5qpVjOCwzkjLyKcI49VYCguc1p2a6kk3ggvYaO++2UcZSWi1ruYPbGiSLqlSX
X6cZR4xwEgzKkrRZdRZ6kVI+lr8tk9ZgLxJx3jDfrZf55kRk3LSnQvB/EWBzIom0mXM5k8m4wFGR
WV1G04ZBHzw6btvNfFT3npmvyZxYDfE8aoLx1/M3AQ8Z5D7OhwOcIeBPNCIqglyuLJaI7hD+GqLN
ZIL+EJ53SzS8MYT8BHuagSe3VMGjCkkjEpu7dYHavurW1gXUPbqr/1BbMZPVeG/TZm9dYHrv9PPn
F/c23hInJQw+xkB8Ilhs2DdD/uMQ5u2zs/DBIInxKXkxn4WItmW5VcVchnHSFGk5s+s9H7lFGt6P
sALEceCXAWZxp6WrmJ93ghkNyQ82uAfFCnL6lK4ApVchMuskNu+IQQNBe4xdBI2ccWMLuWmb/uYq
61O49BVc737Ats+ByRxI5sjCsYOznxEF4BIzXuoYhvlYuFVo+cFwB/4LYoaO9xWNizzs2oH5DxGY
/A9jX34AlxMMEV0V+gLkd8qT9+f/MvSG5tB8hjwNDbGBsNC45lMIQLHLVjTwm0GBbS1yj3YUw40g
aUOhlP6h5/T/XmNxtECigp+5JW4NsKtGHHvRoc8iX4IvJsSqP9Zvf6tv9gku1CtAQYZ0hQ+J5yJ8
6w7nV5FAhHWGGo/gQvGHCXQ0YWBPOByUgzHSbW4VhWiM6yYeXDad8JAoQ3gS5NpRTWO0x4sZMjK1
tOBcbugplSfXuX72gmYPMoM8hJsD/CCv4Dfc8gs1JAw5XgPqsJAu6AEwQD0BRuYH1hJyyUV4C1Aq
HLq/Wwll4c9RoNz8aQaYPke7hoXrizGpdkFwxqK8QxQQQeQTyJ4gj/wNg/fkH2+p+sfcVj6xd3M8
eOTIcwm/TLT5AyFr0X+sp3xCkcXSZgiHQATOKPqOv5h2PhQmegjInD2iapimrAUF3w+hEhJyIWH6
x4yDJ4vWeAhjEAmdZ3M4D1El8HD9ySaCuwvpoGB7/ZMdXZRncUoP3g5DYs4VRv9P5s7WHr1Rog+7
G5xq/UZK1okj2ZpC20TswowSggp9hvy2GVvCGkcyg8TpAQjATSOykGwqZdpf+ot/+BzSA+/6Gf2D
OgiUz9U45XwCInQ3hMxvilV2igVDgVw7THAZfW4qzp9Dcg63eBtNMec7/Y+k81pOHYmi6BepSijr
1SbnjOFFBResnLO+flZ7aiiPfW1jkLpPn7CDB3iA7e4fciju1t3aNzd0hm6jeX9Bd+nkkt5Bfr+N
bqguUKy9oh2X7BE+uDMf+YOt6YRxyQ2u0ZGxBRsxvNhHZ18AaKjv2VwwcwV+UgVUUOyyvVBSQMQG
3Ul7VZyy3XDzoeUBAeHOFacYXnx5rI/2qv9EJzDDp9GZfET5VCdm67CTIP/0sJkvFQJj7UdstRec
ifwCORMkMHeClUhPl0YIm9+S2D4Me0AaT9n/LEQqL66eE4x5MP6H3AOZnh/jd9MPVK0/sgX4nuSU
8mrjB5kpq4PMH5IVz8nfg0nKwqk/XAe8gQVhg7cMmFUTMGAWJFeSH+QBMprf49LzCQcIoRRcgkmX
g2gMjzf5Dhisk422gm2IVkSNUhlObabg8YFjBePJi2XjeDvAXPEGEvwGFBKA5wtZ68b/QB9nCM3e
Se75EQ2nt/1DBKvOgqLlkfzd2CqEaRb7EvC6GFrr6/rBQhPMHLhdn37LHmQ4jZAx0vgRyt+wxkDx
r5IbELQjiO99dZPv2t26xx8yyBdL2Do774gWjIDyVi8CHPmAfmRQRuWPDciLBQ12HZ6y++FrdwnY
9+5fKjIP5GPpzn8J/qcP4cbdVK/hRlxmglB+hJ7H6CUIQy3vrgex1LCwWTa3+BDthhdnExegWY1Y
9MEp2vWfYld+xLIqP1z+7sV27Fih6QdQ8Sf/DLDZRyys6JQeEp6nnmW78CAwFqg07qQtKhNHahXu
H8sFRCNXmk/QqDxBSjoRUwg8qIXUf9hy6GTFzrnKG+9H4OY5+MoLt9XnMCR6wdM5g1xcNfwpG8GS
HmJXtueK1gdWtM2VznjBo5ezH17mK2OSFyRIgLKIO98DQOgvyzo6aqO718hLX8qOBR08PcEhzVK2
draUMiRHcCJWleRR61BNUkVbKW2z9PDNbinllY4N53pzGwlZMXqIaHFHmrmQOpwdXtlgndU0eZhu
9El6lOU92/pqSjCRzDKCVr6pTbfNCwVL6nJZ0RrtAcHh395a2GBm2UJtk2PSrYoeeDc1d2kEtFKT
eVxmCyrgys9nsTssLbwGGm20yXEcT/J8ItcoBxN8Iw7CjifMW1QOlFU+0m5lGoM+t51Nrj8qLOQp
SmnEdEujz9aJ4+5iKmW7djBllr+ztR0jhZFYryHMT0at//PrBNWFsV3nON3264q6OTXVWYRl5qiw
j3VFn2SIatCuu9Rtdga07MFEjh2Otk0rp+jRTMHzqLelRRwjPcGUxAYlocThPMGFDMuomY9lohlb
qLh6R6WTZhhVuqPqiBLWRIFfHAIjTrEkitBhk4x/NK8XYWHg9W2fDBIHpZTWLp5wsh6ftT7bBF2w
lUiFjPAWZYCN6C2k9UUaIZpLaOnWLkajub9rb0PKtBD5HtWZpBhzx0sQuZm9Vvn1tNhIFVMgSZ3m
yOTmrAg1xX1g66KU+xi8UzASJL2AkaJO74UyzGhQWQpQ++1DJAiYJPfxIvYXlX+hHtK6h5ts4xbA
Hk5rKHvni2jYg9B0e3ep4N1QwrT1MFiumL5mRM+hlr/kgsF39FSTp68tCmUFwIvD352q0dZul721
LWFjCC+lo0KbtlSAQo0d4yfqTqoJa63+8aObVrwbdS1Xz5agVxhry14JEwNAsZ05zc2HE/048FzT
SWiZwD73PSdNskmMhCnPAnv2ooK90JZMfjYls+GUCVwGZ7XjmAQOHCqXgb5tcandlR2fRhIeWOmm
ao5SeVUpKmO4NipFaJbOVZigJZmk1J1TYTp2qP27DrhM0salfPE186uFuhR1ExnZYqb++uDOBhyz
JHDmQzon918mOFONPFhWCJS5DNBH9S5NIbDl3bgqRl8FLiM6M2QM1Ku9HrywiE5VGQ8Ghk3nrA5A
cKDBXIwR3lZt6ldwSz0GH5HMTUAVEEFlRxJNwldLppPQu7Ezxp7VtnKOTjXNHV70HnWzWJ1G3sqq
1zFPkNdIBbpb1/oxjJ+eBFNXPiloRvUsqW9dsMufYRDNDY6sDM64Ais+veejR6GvlfaVUnLXMtTC
fDfqOS6y36T58QHLVmtJj8eB+VIrRpvbVtonQMk7l3L8oFXvPqKWMu+GcW9TfFLcXytKx5V6kwIF
Sq0LRfdLDfXZyH4OVP66zDGEgZVJwwZ6d1WhsVdPjBFq9ZwcDH8xXG5LqgUudYLBWDYzjI3Trn19
OWgwsGn4l82+rae5uovR0Rgxmm9xBoc45B0D74jNa5Va9PNuYfRrCxwv0+y8VzGIdc+Rw4zDQ/VE
c6aoUPVCtrrTxp1KiwnBCmnZxvO83yijRaP9qt3JITeE8BDKm6FH28q3vsowWHjo/7TmXO7WKQgB
xVkBbA9LZ6GgCubLM40Er0bKykUunxEf+muB8XKcSZKCVv7WqampPFpCTT9Fc98a5vIARGWfouze
3bRfSX/TcdFEEnFQ/INFU9fLJ4G3Jk5kFLM/PlwuRMcxxsbhxVogCgGTijKGUorKCuAx2FAuItMb
H7WD4hKgk4Wbmrs2rWXf7egs0pqTJpGydbol0BI3Id2tbsm02nFTAP80GqM8LPc2tndEmKsObmGx
shSZU4Oqs2dHIaOFa1i7Hof+TmvXkj/R0B8Ejwpq26f2lCOkiyMxm8umbbt2tJ9Rt6JFl0gPddfW
VytZqtIMmObM3NOt0FB6J0Wig/kFFxMPMUZxtGXdqWyRA3tCMVFuL/BEyIX5Iv/HEQHO60frlfEq
tE86rrziGnfIpng3qSW54ogBlmRiYE7bXP3t822DvXN4tJhVD6dqmDbRg8vmJDP5G4ERhgzwK9ut
bb0H4x0Vh8GFXBo/dAkB1Mh9qeuCzqkxoxIxU7Qmjh62V/IPXeSoZdyyoDlNYg6bZ4p1hBhTxQPg
RbDPicTem7sPFa4Gf3ZMZWAFeKicF+e4fhgogObHlMWrkWlEgT6uAMili4paDoxEQxeFkhwsdPqt
AC8tHoV9Zvvc6AUTS0r9lkvXRt/xF+LusIBzlGp7BXxTvMHfKEICtX0g3oWVuYx0XNAwiFJPagRi
341G8zSr5gaD0TKjvyDB7m+ti6TV8yhNFnYLBC0ewZVDn2g7kpcjsmx13vTmJpPIaa1dCpe51Zg0
Is2pzkJvgoxSXsAfL8ydryQXM41vcr+UTMQ5tHqrW0IGxKMshPTIoWODft570a9G3cvEvCacbnyM
xhWYUGGrnlL1RwfyRuKCSfceMZuqCpcVVa6NO5Y03C08K6SNQBcSXtyiWMRIv3jU83p4HuheGDIt
LJLgkTsrf4Hh6tXCHGF3QkHv2j1yCQPGGerXQo10YGGLDKxbg4KPI4kTGk9vnFBzvt+DzCPwUuq/
9PgHURgp3MSooDOSsRp1hgblpmUeSk6tmy0+Ehr3QhqHWT3VGUrbSX9wmWyMuCRwQj0EjMALgaWN
TXYMIjAVHkbm2YcGmO4BhqKguMKobNZwyTG81NjglqWNLTATgVVMBvdlpf2sD9JZpYVLgZEBUuUE
VDFIfdS+uVCHGO0pyHVyPnOddGbL/TqtlJVpVVupGa5xVO4DoM+SAsg4Dea5WiKdJR/8wNuYQfjj
1MNHkOjNaO3j4VYHGmd7ea7shN4VHbIsWYinlfpkKVmcwSFSBBD6M2bg4n034UDPUd5j6XrK6JvI
Zj4vO383CkoG3rSU6GBkajZTGhN8NJUbOzXBhAB/UuCyGpMjTHYUbBdshabN6FbY75zhrw5mwJmR
ikaE25D+pEIVOiB2E+cXA9ScASu7Na8kW1+9UHiAVJ7Wh+5o4SfULt1qlyESWcF438TSyfA/3UpI
oPYR+Es6AQ5z58age6F9DI6GHoYwtrJJcWdAi0Fbry0B3qOzVoFd61g+QbIwbAYzCKCVK62adtKu
8B5ms1ValNDac2DSRXIXvrayq4NLsOafybRKdan3q8Cb6ZUOCkFZ9WBaLHPr5KvW3dQNANppQ+ss
u9WQBsW3zr62sa2PaV4jn8uKI2cMwHM1alf4JlGqxcFMrheK2X3VtDYGGegjVLRC5L/WAfeq75BG
Wh9vE4smxgheaJAy+UQvptEhtL1lZcrYnUbsTgM80h9D+2pI88hhiMt5fQ7BstNdDcHKyt6v76zN
6mC5Z4ZRg87geWFi1ymQpwfDPcvYJCKGkobZMhkdsxHLFLi9dfD1vaOeKibntb+tnd/eglsXzkoY
LOE4TpZ6hKjnBMckn9HhIE+ZB4BlqDcGFXk48aH7x0J2dCYmd+FKQqDUXnb6nL77wOcyG2Pppq9B
R7Nn3cBDIUrjB4ym2zRTJy7abe00CnC4trFcVIvvUIXAPxSzHrfmZqrrD7DMKfS11kGK0KQ4adD4
ghaTIFu7Dt2lJi0Gpv/AqJMCgkoAGNVZASQOQLYzgE/b5chjQIphersPPObcu8qzJ0GesqI3kT1T
mKcI2JTj1phkyVyRDmucp8Q8rFNpoIn2Ux9TeC/9/Bo64H/IAvoHmtbSLhHYtLEcbkFFWx3+b5MW
/FFlcgJFCyVwzyqDy97FmsDqJjYtLrcSNwEVGW2Wlw+hR6pveJFZuPGY/YOHVem51uZaAqUnpfPS
nhDysYmDriVn2878B5RJb/c6U0uJyTNtwJiMGR6SpS5lWtQN+knNDA+M0L0FwzuM/rURTqY+hSyK
Lw1Hw7hlAB/UF4OaR7Q4mdkVPRC5aDkKFrlkQyDVJtD+4O+NxmgDSx8E99oYCMN8AMet7UfVFnw0
NCDNm1OIxvKkyHegVZvut+/AAys/xNnWXIfBCmREHczoHIQt7qxTV//qQB1DUgqtryATXnP+2McH
GFc89Ei5kKTS35BjnOjqDafCuDLm5uTtYYiVGPjSYLnkOdCwbz2/mWzwBurQxtaZ85o7VZ+H7a52
1pwhkEUHba7IdKKQFdI2MvwQzb3E+cJPGQ8A7BnkSytfQ38P7Fu2Zm7VTcN+6la8knbNQDkkiR31
7XxUoBdqWbuBjvNZSjA6Xin5c4BykVHVqmS5ymoAOpTrNB+6T0lrynGidVAyTXevdCQa4IlqnS/t
Wjt3YL80bSuAy1a5GtLRU2uBRqqGtuWpqGC8o2Zijlywh/Ot2YWrgEMtsfFU8tyZluxLODsO5baj
gXAj0ObF3kCZ2NQjQkeOvRwev5Izd912mxU/brjsyqVVWeOIbkaT1+TNVGCt+u0ZLzB9CgwKtSdJ
p53WPO342NXknxPNPNvur53gak29VEjXMqWxLGOffEsRXihc8yvTECEB9BoLsMQ96VC+vXUwv6Sp
wxL25N8wKejboUUho7MScO28atNr2qr2oqdWqOcQ8KOQA22Pyl6Nh5lqWb+BTplpmWzs5tWbqHpj
uRDsQ6lZEzeyio6dLPq3yTiLjl9RsVIhIzj+uO7Qah1hrBwUYyczv8tR+mSSazskIT/4rP0myLxX
yBcRDnhwPCDlA1VHRctIQ3G7wvOHZhwAM2w2YQTCy+bouubbYA8jhCugI3dUXjWk852NdbDQt00n
jPhuo728VTb9jFC4tE/RIt6iRQvry5zTW9+xvjZ4u07duTtHPQhOOSZnzq6+Sv8wM+roX4/1KSKa
OG9ZCAZl5/5KG4C3DaOvfA6MUqwxhn4AtPldwB8UIxQPkK4LG3NQML2kUd/6D2K4jAag0jDWlk74
rTUlnF7ErMbqaIxRIXpOKB/BJefBhsMSib40+RdPBGZWeYoJESzEC4NPGp/UUXRGabiF4QQ8SP5B
NAESnZBF+mu8sbqrl7EnjRFim1Quj5g89/U3JagPxT48Mi5iksTH7OzQPkJx7mpdq32mfiWZeBCF
+m305j3xhiiFvDcvg3cNF1Z8xRWgHsBNDl0YRiL01EGc/ZGfAlBDpNlXzmg8+BqbQv4rhMaJxNER
DJ37y2ewh6yH8YD0BIPvpwb9iAmbLu66/Y8/U7wJA9272fMiyBqyt481zRGUE5dPHP0WMLjvMB7n
ppipoB/ONWUgZPTitXLBmbtI/3qATfQAIFlA3xiYDI83bjKmgHWRFtNw/fzC300bvplT0Sgm/Hwg
EgIFQ6mVYT8dFprgCJhCVnvbz4pjBRhKi7EjqprqMbs5CAxVOO6ic/ENH5I2dCGLhnWMWaiLzAbd
kQkfK4TuJKQQxhVgQlgK7Tc9a6QQxOyQtidTFCBv6BKAIZHGEp0Ji9tEWGbIRUv21NMebXZgoefD
ebQeFvTvF9k+2xdnLP/WzPj+bqSGHGB4LJ8q0lZsAgQkSqSw0qN27bf1wXr6K4PPxLPIG6He688x
1vrbAiP8AzVMFoRHWn9tn/I123t35cpkkPEpYuhgOu68ARr90Sn+uA+OCD4X9S3/A2QO/UnIZDGF
eTWMOlhttKTFt5AMcb7R72CKQuOdFj2NbIjRMmKt9CUYrTG0xNxt+Ir+FHXYN5DL3so3nLF7vQUP
c645K3+tX+UqPrk6/MdAsDkpH/tFH1iCWRqKopwHXWBgmmJcRSrkYUuBQwrAFgTBKTCqLxINgxqa
BjIqGMG9O9fHfpvD6gWQ+4GNKk7Bj7xh6ccEKk4KLlxzzt7Qz6I3+Lj/x6pMi6Eo2v8cpj1CrIyJ
p8LG+Y2f/a9wukLLGyQbIoKgM4SlJZGLCtuiwmYQKn6QaKahPCaiRCNGtXxMj/11QOczR97D+iWh
KM7GL71N+yfl62ENL5SxNRhbwgEjLH6Vjzwr20WnNYb8DnUT++YvlEguFHwEImGPgb5A1phhnTDc
Qp4h86eoBAkJ05ZZLEKmkzaYYaIrZg7kUeiINELWjtmI/0G86xi9+vtoG92ctT8rbuHli7rkoN90
Rl5QUefxsVnTJvG3I6Efof7woth4zKYRlbF+yXXYb8m7OBNVqjMaLdm+Okdv4KDZmev366azIv6O
3iwy8p1RKmbGRHDhjUfg4yqJWwB1gZqbqXMj5pFiVBRI34wX1NvfWDBm2oEMCZtURijmPDriz4LO
j/plMDVjSbIw2Udios58A0LQ34JzP+GFNUjqyOAQtSb6SlwSVYh65X+7G5w608mj9ORLTuKaqbjQ
8cZ6ts2Enm1KQ+TOKMl413d+iBDylvcKOStMDWZqxmRIJx73gEEn/Vb5S9EBqU96mo32mCEUGpJQ
2MxswvCGqSbjMoyyEHkWAEZBR6yQHEXzBEToTXx4gUd6lEi3EynQwDm6iL9aZ4QTbuwlaHS8W4ZF
7sd5W+9sjs4QeLPyzgfjrQrNEzyymBXjVveUniWAi+Cbn6HtjWYwb58Xf89uLAtGsYydmDTyOngR
/ytKOW8obDTeeD0M4jqmP4z7mhfnilDPZoNzvNydffWStt2LoJCiVwdL7Raiyi5o0sSv9CH9L21H
CDs1p+LEJOqiv1BLerEVZ/0HPNkhRvaQlgoAiGJfYcBHkILSH4uB9I3+MeFKndOq+vjcxxiJG/eQ
7EZzaPB4EZWz6MTd3fGXORE3YiyFdeoBLDz2glS2fxLfYpZIkGJijsKb+fcJAevzN5t00WoKmOt6
J3/JsPYi/oj78A+YlKxUpID8FZZ2e8Qo9ti/zfGtGSMxscIuEGMlodhoT80pQOO1jKC/u8r4Xkcc
DY8gobfSPzwHgEGIo4tTjHL8F8CWaENzVvIVJzsNZAh+FEScSTibPCHeRvuU5ERdl9uaj9Edqv86
51/yLcyjM6K21/6ZvKN3dfbuCR9llBwJG+1T+An8KUW2V/NHWBI8CTcRZN1/ybnmn0TqVG69e7Bv
r9IPp6BxBclDjwdpP2geGD7Xfwx7MlxjNO3KVd8tAU6n1c4N9o6/18ODJ63kYJVIsK/v8SUB1F3v
rGYTp8fYW+r+FOn6IJsjYsXWtYxvKL4mk/kRXDmEvsW0lDUxcPI9GDqXB+XD2C9+qLfyw97mBnY3
4lD4YdnZx+JV8Z8Yfj9YdtwWliguz+IXABror5hgpK74mn7fQtjs0abb+xt0PYTIWnErkB00J87a
eyVz7QSsbJ3MsaBcq0fnbCJK2MzFxLK64WeHjLB7QaTwxvT30szji4MrXvenXe/s7S3D1g/7Djwm
Ww6sGwgFTkBQrwQbSWxVdkR6IdoAfBi9Rq+YIwUSeykG6bw+8Q02RycGnHxHQBfEDuA/EC8X46Nc
pBcH2i1DYre+sNPBHvA7KgNlZrjQ6MXTMO30H+oqPbDibkCqL/3W+Bbev+3WuNbHYt+wGsTieXN0
JG/5WbwZorZAm54KB1l75E5b1+iO0BL+fjQm2ShcRgY96otZfP3hpYHvQBefyfje2jOQRjmj/Upe
hFTeugbv2fxiRM0DKjDfNP44wUA6CCgI0fEglrobRBiyr4Z9BuCIa0UKI+Tx5T28IkS2VjoRrLoV
N9XkFvO82YvwxaN68cToTDCuIYfi+hJ0APuQNDFFJvCga0USchd7+EjkKYg8Fe1DSLXcmw8zdGON
UhxX+kd98L/ugFKBeUEFUT6pD/1hnWIk3Y2dsK5DM4L/4MRs2r12bvfQ2c5orBzFkF7Zuxf4r7xI
zOU2QPtvIR+tBR3KGUw1BuYiAHk7vKY2/jJ+CGRWswMCcMyXFBAn+5U+1JcAdUQnTD6WMB2XLSYK
hKKSW8s64EGbmZUMdOMAVO2CABZHY76tr8GZk5T9qv/DbJY8mN1LWKCcaNCd+6XCeU+5s9cOoTOf
XJTLfvTdL3yZ7tZv8k5RPwOywDORRQGXW7ZP7y4ywAhk8QiTrtG5fQT/GBW1SOtdvH/yJz/A3yGj
9JEid1f50fklhJg/lMx/f5nz2P7nH0MSlBQyBbbfHbpi6FKwftuL/QKIqQBuYy4HrEB/YZHJwmCt
giHdEUL/cBlkF/6HjcLxQJwFdMA3Hvmm3PBTXCCx8lTM70DVEE9Fdx0cOp5VyMKiCfUlbRHH2wyv
+CJQBO5yEGcihF8xUTsrR2UznPqDipqauqt+qCNQnAkWAaXjj3YwT+6z+TF3MMuuvC0GhNje1tf0
af4jQ/43+rEOZEUDzMGHey1+hGqbepIP+sm/gk/3FsG6Xnrr/mivUWffKxtp5a2zf+5V/Fh/MM/S
2diWt2pTbNJpRBvvK78p23KJ7epKR4KKBuin2jT0uLjnHJtk+eyFioPgO33RkXAuANOYqFQ2cvdY
83xRM3EsgJujFKOspL4ccLDGCJC02BclIEdIQNgX47dns2t28Ad//gSM9XnNEiPQ0vximEI+uyPs
0GUHuMN1J6njAMwv+YUgC3In5H6MOyFkIyJYcyOlp4wEswV+GmgGgA/1luwI0NG/moo82iN3dhVH
2F+eJlSGrUP5m//K+peor5lnIoX2w3jRW6gnh5j2MDZAZqnvQNi7tHuwpv0Hq473CEpKUBXIkVVR
viFNhLcvpRz91ZxIByD7n7LsSa6jbzSOgGghoQZgD6E0cLhYIcmPMsMs6Dv7e+CHmyNVhCQlhTL1
8YM/ziQw5x8QKEN8Dd1TCPTkxu7kf7N558FzkhHb7oQHgmto7ZCak8mD0cufGPEi+oAOGvrKTzJu
ReTryGwAMIZhQz4PgE+jLy54lKLAVTjx7VXw051k0hQKEooTCrn2U18IptwKKhBUeUFOUocwcmYe
xYOchKMOIAyIKrQVMb8ZQPxnYxAmpLeCFcleyaYUi+SwpIjcQj5yg6inuGccjg5Zl9g/D0pB7CCR
9rsq12pdX7NFeTVZ2umVMBKcnQMK0D+cCn9Lh7WUnfHfObvH8urt4+foBx8oLj2hxj/KCCWa5Bfa
b/006bYA36aip87givHgZ/4vZqj3kQDh/aNVAtad2wSOniK/UGnxf7OUaaShqClkTTIbgBcI4m9u
Ppsy78Vd4nak1Pok/L9jn7qqp6sQ7eXn6JzchZiYmGZA3AZp1eA9ocBGfwG5olElog1ELlBiLDFg
5GA9RoAQOUS7NxpT3ZsSMeO36am+MQq4Gk/QigMNrn8aODfl4/3rTtrHucK2Po7ORE9A3usEsyaJ
Qos6ep1uMZ1eBmRf9bN81tdmbf8TLt8ZzSK0VV76ERL52d30d2UP1Orib9yLTdJAoGtW8SXdBCfu
HPaeeyIXevx7cCcLDg1ccPyPfzHAbYrDhae4iHpK2lY38DB3F6Vp5+ycsxuDCzIT8f3old2MvfhX
VF+jG9OflYzzpXWGagbdLLv19/4u7zlwhcIRBzA/gf2k8qZaGY7amH+lShAizBxpd+ctTl1jj5Ls
nVQdx2H7aO1FHaHxlIK9L+95Oup5aRuc2g0tBtEgWIljI1wNZ43VFbwxUENB86d9go1O3jptB07v
O6BUIB+yQIgKYBaaJJ2ovinDgzEfQOmxvpkJJGjDMbRDDfzPLYLgxA5hJ4BOYy/syNf1W3FSLsXd
+hg0IeptQfWdIfofCmMfIRO5L97JPqCaAdtMNwBVlAGmT37MMJsQZ5volOgkicDC/EdwCk7gZM/R
zXtVS3et7LQd/IHoCV81eVbX8AznFsR59Kyhzn3xrQpuIMdugRosTXj9G+jldnRjm4nDTvswDgJm
q3VC87TmHGWSAg8LWC1vXMBsGRfUYjF6/1h21bs569Tn/pd8Td5I82xBmL+zu3UV4MuUc58FTQ7A
20528TJHAwe8GxsKpdK/8ENjQRxRbDyqeOKY9SB0clbBGGLHcTwxDaexQDBkX/3yY8MP/WFCakS1
gcozBwl9iugbswv6BLTpMjE+R2N/Ul/Vn/jpgRu3xRbmCCQG8mB3k2wQ+YK3RdCgBKfH1MARgev2
pX3Dwh6qVZ5NC1to6dBJhPJWENsc+hzfZG0cKICa+ETRxjS5unw25AxWxnAIPOqCZoIYyzDCwUIY
NKBatiFpLmnjeP8oFXhQCXDzREr6p++uv2h0UhCgKcrXmqjfOMdYTs2L7AxVcRY9kRBY7Su8dGSD
JIX03wzWP0nhm6/8AwILqLJyQ0UwKv4Np24nb9Uzs8nq3h/7o3LUttLZ+6DCAEyRUoXmz60KkN/7
ylc6WOX36D6680lDEoOw1VmhavzLP6S3dgT/pRz5UYRbeUb5oYGdokdAZkIvgLKfK0GMaZHq+o5f
wMtzCiFecEDPG/DKdy7A7F/wFm3SGUoIVg6nMDB7svYBJZO5ShGDjwF/hSfWvzj1ONgkBnT+PEAL
FR88lebnF6lEiYJp+wUH00eu6LtGpB32FfRBal/W+D+SDJ0wDPODHliP7IEAsLOWhEIpjC7GPIDW
YXHjcT2ChjfWUD0kjNOXFjZX+I20HJLe998yCy3aR+IkZK2QHnJis5b2yq+3l3+B38i/aFSBdWfx
KfCmnrgU0BCOf+WD+6ttRqfsx7mkv8qMCe9eXWhH0Ze31/rZvSU/ykaZGZtg7S3SibXt5/ItOMgr
eRWe+lW/kvb+Tr5Je/Fftkk+yUZa4FQ4d7bW1tkGF/ItUjD9nt/sM9lhePNfxmV0kh86jb1D9mNs
OlIL54DvH9sMjuwsf1Zr4QIw/LhPhD97cb3c37xfwCMY3hbaMAhsQA2A6E6z0x6zAgQVIH2lt3oV
/q0WRu+sgu6uvyt4T5zRUDqq8YB9HE4U3GiC3Muj64jECfUSyN2TpH5Fs/LGvR1hf4SmB+s1YX24
9FzuNWuMYulFxuj+A2E1+vCZA/Ia/8zq27hBCbVu3Wf0aQg3j5zR6dG+An9bWTegPgUzFzTEOCVf
1Yeva/DSywFi0Ff2cF4wjZi3Rg/tFSPERhbx91BwTaARVqEx9kXSmr6sY/qKb9Ka9HYqH+OV+5If
5tqep/Niqm0AuiyUDZiDFRJVa3WRzs11OhktmCjb84E7mq+8TXmLZvrdu5iLcqXwFD0ts3lDkQdb
YZ6+Sv6G2Ae0Io/O0T0Fn+zTz+Ndehou1o3Z5KPaBIeKg3TPSyvwCX0Fj+hjwyr/ahEO/i1/yT9Y
XeWV25iTzetCopZcxd6RrbE0CXisTpHbM0f8rdY6/lfo4FidLa1RXegMIrYFhwzgVQFH3uZw4BTT
jHJpx8qCd+PZX1WE4nWIxDwaFiCHyGazZh4m9CD5W007ddNnnD0zlfoynY58aIljox6ta4PQQxXU
ldy5wIGZCxktc7JZNkpwz8wXptUseg37dFXdtyN3a/buundh5kHWboSWlMxpdI44ZujvkDs3yaO3
VCDekwT/SwFeVmp/nebdPc9pxIcVQNrhyx5umRmv8jaGZgvJMtPRy0C1Uyv/daF1yAZlq0HQMhto
orG0lGT6FfEkJ7nT4Fj5YX+BjEg/IwMTLaFtHtjfjektwA3tQZ3Ru3z2Qsm2LJcjwdDAZk68H6uj
d482b7p3i60Chl6rSG45B1Dp/TYJuqk6SwZGPhbVjoyhQeFsMt/cx7JEW6lYeFq8KlR7rwXZOkV8
iSyBd4H2zCSO54iG+JTpLQoZE8BMun0xiqsLxU6pDNESCM2Q2gZd8WRupFNDai+Rg3tUYzF4qEEi
0/vOg4ObVvOETj2FUD0SkCKINoA3k9i4oRd84kl+s4BUkTml0qBi4T3lEKNqJcDYjB54r8wUK/62
G67lyF+kvDS7RbbhYaChGSLOahhIL+TJJLX6qap/DFrVgT0PZTRTo2hVgGYsWmfnZQ7R3F0NXQwm
AtfjcpeZ5aHtLNzc4MpFzSYM4rXdQ4xKoxV3eqEwl7LR9ekhnFlePxsV4bInr/oz483jVR1gQ6xf
RzjSBepYK5B+IH2x6SBXJCJOj/kvqwwg+dSGaS6oeylUejQX6MQB09AUkMI1yOthJjPJd3rtUHYT
s1BBpMazgLGB4UOC1elbS+qs9RDKNgymN3BHHaAGtY/Y8LtN6amid2sEyVQZ2u/cRLcE8n1SCxhs
x/Cc81SLeB/6upfcmaFkT55y1vVM0oa0m0MhtQxq97hdpGhRFjmaxXUzbqpoYsmLkJ66gqRjrtZn
txxN8tSZWLRLMmdrWCvTxzXYVRc1b7N7aZH0lTXtsvFpzA9ecnELFX3E7qP0KDVGZPQBWZZEpxAW
M+HYkQHbgMctKmWaZwiJ9Zw6lCg6MbKCi1gzk3ACFBeGK9el065irdOrhaurooTbYlcU6s08oNKx
E4AV7CuCd1f9GNIp0XcjZa+ZK624dsYiJ5+h3ENEiFaIG98D2Ch4DzKB3zAZiBxAkgzd57SrfA6g
EgQ/+iI3G3dbf9vJk147duV6hMhgNXONd6fdTcCy9smZVo725YHAkZ2NYS+FUlWydZxFpu3y9lyz
BD0ocNDaW+RIEu2iDm85OYbFw9BOgrKPgSHiN+jd+aMp2upmuVKFAGRDngeYXlmFzd1IjznKoHPF
e9NnQCrIm0PV7YKzRt04ilD1AVbqUarhShrUbMcpbgHsndInatLL6Wakgy7uXMa2wDYrWeM7kVLT
ttBcG2K7/OpSiP8lW5/SQ2ArsklaXkyPOoMys0iZhtgdCLj1yD+2nTC1QL9H49QEBFGZU/TnNXNd
m5NAh6B4Nv2d76GNvUCgnhVSlQugt0G1QOrGZ+zVNNsE9GOjLdp80ce7ERqT8qE1WY/zXt1KiGZa
a1N9KsFe6368/JXWvMYaIhHdo4ipun/pA6yXVg3DxfycDrsUWGU19bqVms+HkjwsQwIiPMrxPMh+
EGFr/VXKiM1cBuDt/Sm1e2UcCvkZyyo6uAGy1tLaQD60//YlspcJc1HWZwtWEAkOZ0t5g82eTI8a
ShA2ICAwMdTsiUXmtGHklPyGMPWTmY0kPD6FSJ7RFXFnqbPlVEvqmWfPjOg/ms5rt3Fei8JPJEC9
3MaS3OKe6hshziTqvevpz8f8OIAxk+LYsiSSm2uvsoswkQ18Gd4vCSoz3LwZaIFqaNgtMaoYyx00
aEVHJb7L8s6JPRUaYb/GX9buXdKwQX9DrExF9230c2dv5f6gw5i51MNV7vzG3BbLG+nZ9vCcAznH
6yX9tDQH49A9ljeZ6HLEH/LE7Mz+w9PyS5zBOEhee9Q8sAKzAB9BCSUJOkX2Py28t+W1I8hNtyg6
E+EqZbPlr0UrmRNKoUQ/IvgXZR8YeRn6XR5OELLj5Cc0bhX4KVSKIQVQiX07hl65HocXbX6QNGdu
u+m5o2KIgZJHb0ACNH3rmLsMp8Y8VDixO273rwxPTIW2yQYTRKpXvq0GJgBgQ0AyPWpPkjnL4hqa
Z0dmZf3Eq0nqjzCFdXQLS2ruZ4lcoEbx5Kn7JJ2acdS+iTrD1P5VNdK/7GukGWworDG9fiu4yTVC
SBTDwtuXXcnyL4rDo5EOa8mKj44qXboiPY3x4DKfgVhV4GbD2c6WtZNZ3gio3NhY2tPpwcpRIXgL
7X6Zwyr5iEbcZiSUPgoJ7rOV76LmYlLhFEp4ywgKz14MpT6kWrjr6oQZJvGcLGZ+yqw3a+puY46k
MEfs9mWZcAub4jazlUD6simVDqa5/ki5PSSKzXwghz4BB7rOSrKTo+x9CpqNXmT7mlVjknFOlylQ
CYsOyWaKit0wQVjTrHUUp34fmG5vm89pTlk8lLvMwYIHHkefVq9F/+HAfgklfGxz8O9C8eMq2+SQ
0LIaTQchlJY+HeSxPczkq1b9sqnI8OkrLBLKTdUHb5Vlrdu59igOPM0StQ63QR+7RU3TsIl3joZT
GLQ5+TfjbtUo0XMn8OMyfpX1BjJfjUdk7LYKoN4MyNhLwVqnRycc5HFfGseX0lTxFkHFEWi45Oob
B+ZVImOOLKy8q2MNA62bMLqMx7OIzOwVIgOLfTs2B4tar4J8jdamodBfSlRxY7/NZ/j0aHDCyHRD
VfYsdTz3cepppYmVfqVdVPwuQiChgek97WLQA2O51LFFCIL1bhHFkkz1VgX9lDGM0Cu2smOHJj/z
Q7nZx2O1h+oGzmUG8hY7nJ2U2QcznU/toqwHDA/afCsPyUmyaWSmJW6LJIsrbENt67MHYlXmrSLF
MJDfZRna1oJikkazuqCskI2TOntDVv5amFFkNpu9CMd1RLWO21rlwR5FGBnVm7EculQ9B0pzNFlP
Fqs/ogryELR19UoUsDYbdCxj5IILxeQgl3i3t79V2L5IpuKZM6qJuHLjtnoeJXntLEeti0mCRU+T
xFvLms9dG69DWfOkvlh35r+hK0+TnR9GA7oSfOAFhy9lOOqltC6C5FSNaNc0zKMqe1dIy2YylOcG
rzY7ACEbZazOKizn4BR12/BY4xJnTXhgqqSdgURL04Ky7mTB8aWQWVcN9IkaA7uYBUYfCVeA1aGM
m2bR9608HqRlOnRVeIg7pjQ1+6mShYVoOqJw81JT32pqs+UG3dWo4SyQ6HEuTka6HMe5WQ+OdrEl
Wgla+utkbIQkTNnS47AYx6RvntMSAZV5KaUZXgDwo9ySLSAlu2bkLmonf26Xf1o/YZ9m7wDgGRmD
Ux/t1ti1WcI5ciAFStc0TNZBt3izOW80uOQdtOm6oNTg4J2Gil8JPU2P1m2L5HHUDziQbiYrfRan
PTbUFxxRBn26IbbyhwmwoscysM+FTYNrVcldMb2oJjwy+afPvZcusKeG9bDgOkRZ3v6ztI0BQBT7
abRt2NWkoOd4qjVB5Yr5v4ChYfQ/AUIWA6KFfJYIFtEPETqNZG8kL1YF6hH2aPGZqYz7VLpacTRk
5qALEVgD+ROI0jBzCpA2sMiSOgCM/1JjNoPU3dJ+A/aa1YvtHCMoYKAx3TtmW+xJGhtQv7jJXBAt
xtqjfu7oREY4m3javJ1LP2anRB8uwLVShjbsPYUEXhG4EzCITkuwnjOvBqwzo20bHwr5iIYvLfYF
GNSaiRN31yDeDfIxUA4NjGHble2PJX+1uUWm7agd5vymmrRXjkN2MhvUJFszPefmWVc2Yevn5j7p
d5icNos/6rtAP9IuwN+vxkcoPjWZw3y1aVWAvODNQks1Mnjm9Luw73b5gPPZsONKJ3INtuaE7oDg
7m+Z9jlsNlnZVwRgModpmA/tMKGM6s3EGZDApHBt0YLnjECjHO3Rp718tLSH+vJLmvVViUhtAu7G
fZV/22OXfWjNbcgvjA+bdQ77FwPfPuFvplm7HAELLs45HYu+3ibm3qq+Fefc07Yw0FciRUOELv0a
0z+GkQGPK8NcyKAec0Zk28atzx5kQTtgEjnVS0UAFpzGIvzo2u8lv1k21jjf7CxyrCAkrCKSu0N3
YSjPDY5/GCpSZARw8broMBv/2uFj0naVRjo0PiVyTciFl7IBdZiDcOW6a/MpCjI3iy5OK5yJVE5L
stVq1nE+Fm4VbeCGAuOhXVViluvIXxOMAUO+pOm/LIBD8NyPG2NisYTyj7dkZdJBgRxQYciKZ11/
oF4Nw61ceF3tKVBXpaMqCy0SN01h7UiqwcddpvdmHevp1Uq/JPRzPRhVnJ8DY1pJ8eya6mfItcyz
vVMt1zqRwQlIQVC8PPxNM2mtFdmrHixnebRu+eI8j6Hp91VwEP9LZrvvLBKjrbcg03cJY8zCjsi0
rHMQkTOU+xLeH2L81xlWCwNW2WGC4G3xJUQIhea4Q555yZIgpkZaAk/X2g29tQ0SjLlSgGRWh1xp
NkM3b8Xh5Kpr41Y9w58NRNOT5cIKqq2sE3Ux/xZj69dNga7suTHeLFjFtWP4DXNxJmEPKbNX1lh+
h/HF1INrl8prCTUKAGWZGxenGV86A/J++hrjgt0nRJ9ZT2WsfzSbrpM+miH9tIvwnNl0zeGAhlHu
IUBheQfRljysonL1oC3+BPobwKuJOhQEyRUZt7BLkPNzS6dcei4Jp+wB0gfpUAEzgmpPSDdlVGAH
xwETBz5IXwptA8HGrHwTEEfezsmW6TBkHClhx57mGlGKBPmtAdhVlnq/gM6OhYRFY/2M64+nxkwN
OBdk8nM3J1eDfRR881VZ2u+xOeM51a9tdrTSZG2nwnDTgCofEoDU2wcZsKpO0l1kZBuNsMWsK/70
ia+ydnMwWsXrSmJq6SRiNqpjpkSkfHbtKcE2US2XbSDqIzSsFofJAo/PmZ+yT1ZM2BXSrjZecpF/
EHmD/VAnegdZep/rwNdsZSWHI6pYuqyx8ZzO1ssyOH4dtVuw6OWk3tVD9Z19TCf1IN+n87yW9sNn
+l5vokN00K/9hrphg+TMa3zkC/yf8HP7Ku3zPZVou9MPgFFb85q8ggxDSLsFVwHk60fges6pRmzc
k3NOb9mu8DTP9rnFt9XV9ks/9fNbekoBHsGOr2yzvIvka1tpP1/o3l9oFPe7+N161v4J3PeaP2Kw
3ufwXb6LAx6htcDyI3IPsmCwAvQFTsBBhkEP4g+0v+BkrXhp4E6lP5T+jGxXJ8jMayvuipUBGXBc
zfmTpgkeQ6W7mrECWR4tNNiif8CePZHokD+VQPtkzQ8b0T9g7NZrO/K1zgVapk8BzKzByOmQ67ig
zvrsSgxs1BIF0tKVzRv9a8iopBeaUKK6ALSsBDnq38nHzxugAUfR+Bf4Ag8a0SwaRS8WOikEFNDV
4K69ANvyYhw+QDUfTuJtYfhg6CEYPauFF2erA2aIHRmzJA46vBkfkD8bPvmeexsPdt6InR0ZF0gZ
xBewnemPMOMApeePiZFkAdUHX+EvnWF6wtxaNCloRvDk7nsGCyIHHGc+i70grr6roKFOdKvExUvB
RBxjMYOKy11BSgJ+T1a8Tw/0B4U49nIca9lBNuKMGP8m4O12BRofwcyibzWuNiMp1ZAkoA1DSoO+
/QfHD1hrg+mD7N+BMDlx6l20d9jVPymff50izobOOz3o8wCAUNAkyAlRQsEkTdAqczAr+gYc1X+n
gYuK9IwmToohD3GTCqMER6KnlAZJtAK4KkbSJkXXiFuWOykHSCJbR0Ey8IT7bKY/FahV8LmjoQpM
ULrlgjB3hfAsSj1gdDpKWPCB3vPbGvazKA1FA4rWAq/Jx+bVQsLsC3GoYFsFzwQBR/YNNBeJvEL4
GfAl0IlaiI1XXCHYDqip8L2DuSjuto6UCnBfInTIB5OgIriJwpYCPfkTNzd1BJl2nDDcQqSnllUH
H0T0H6Q9ceO7pKZxQEbiGVy2wZuStcnPRzQOqGQ9Pi0ncelcDpFveT9+wisxmDDzVkvXYFgoolvG
1ocWCieFM0LaGD/UOHG8/uBZMHCI44FFwT4z9aTB0+Aym+K3XGqN31I+0obGLOavwZZATWJ64DQF
TJZu/DdYOePc6lxFjp/7jIFDU4e7irEouobZB2dtprintZW5CPX1O8wUWgU9lgUdvTnXMb25IfmH
QmDF1MAIp/uHuxufNYX93q4a3W0Gr4d7Pbv45kmaaxR+YZFu69aMswRPVI+5Y7Qp3ffOsKGRxPlj
zIMXyDbWzGvRFpQ2UYrw9FCofsK0KW3m/uig2zLYBa1b9MQGugY3j3yGDwcWiaB5sHqv+3AU9OB4
bm+azM8wWZZ8XdnFzlFHXy+v22Kfzx5PIGDOstcBE69NgbouDIBhFzoSSF/1qQoisiCRJ95ccN9S
5rqs6ZRjVNSijfKFuwGaGQ2wFPdfmCIgMq1HrxFL4KzZpkTJNF6fuTFyF3H7+62MEyrxG+AZtCFX
AY4MpNE0XqET9CEIPhwSpprwdTR7bTd+ba+weIDpxWtCKYE/pTJIaWDPggkPiwpFCCk9Ze7S/55/
6XvyXEAuhDbopXDqkm5MdPBOaF4isqFVxL9Ejf+DdzXrn2zN2ju71fJeX4RtjfU+vxKSB8s2OgeH
8pfJLEJ2zFxFs+mN1iifIv+FAkWjM/ziqt7g/8P1xxoCtUBEJ4AuCV2mCBm2EOErnEgN43A/YYPb
ulPA9OhSfmCXgCd7n27JACDznCRM7GQwKxVYYC4IDwhPQxkUc0WbQDjD0UBbVohYSiaXiVHAZPeU
AmKdyDOhoKVHApyqEpLL1QlW5CioIn9m11g7CyYSFseql1c+xhv1vONfkOIIK3YJO0ROsRdHu972
6GxZXFk0rnBcqGyYEJldASnIBBBqRrYTK3lBayHSk5xuR+nFpeKCTVyqCz7QVrdWEjyW1wHAh7Ie
E+JifB7odRzFxQgB8AqUx/zlLJXUWLTOmShD4X6HVcEfuw3IsocFxLwKQ+Bde0ARgBAkMc0xxzGo
SJxhYIYrkWYAT4PI2ezb/mH3umzlHwgWfAB4uezxkACEd+7eP+2ABQfzj3HAq/Io7wb22ji7l0TM
GTgmqalX3CBq/lGZV9bDesBTQZ78zrEoggLPHY9KG7AWti8Mlj86B09W3mEtAMyEd96uFKx5qPFo
r6BXp6vo9EcTrqGQEj/0WsIJSsmdN/i8V9y9tjaUoehUY9yEY9YFj+s1+hTY7LUgih6aUwWBPocu
j/XSK6ehuuU76318xYXJeylO2vuyDwR199y98z9o3n3Z4860gQ5IWixsZ5brM8wIEu0hkMHBELnC
OcxWnrbBlACaTY0/l3A4q27pjlixA44GBMk6PvZXwspij+fSJt6Bwa7rw7Sv0SWksDqn92kvQZ1m
O7kJf9hRVqDlP7wdYgGonP0PB2u9k4WDP1YlmIXlxXoYm+am7bub+HAG9sPi02Snfi38p8iN48gX
7NiyEyQhGNEYTsGKvi2P6Z0T+WeSF9/De/1KdiBUc5ZNoaIA+WD7W/7QcIG4I8hHCA2qU7kT4gJ0
UNcB7Y/8Jizh4E5vtWf5UMLbdaDiFidxmsS7wFG9kMi4iU6CJiUuU82n5DcYX8UXqJTlH7FbXOv0
zk3yGMXnK/l0yBv+i2aOL9wTvDMA7ak61ffoe7gt2+WlOiMt+lPHYCz2x+uMkUntZS+m/UOV8SZ/
1VcVjPGqfmGZCG1vgRU6C6UAgrua3oz6hNP5orpwseD8wwpNdDFdMNVoH7AtICWyF1EvFFIB5+2D
Asw8sGTBHpq+mS2Hbyav7ptvFcpwShFFmCdW37AkeJaEWc0fvRFCJZW7fecv6oa68Sn9pSijH919
D9/pG6/Oo/sYPsiweWb+hrRBN3FHq5ld827e5W/xsf4VKWrTR7aNiJvV/BhtZbBOXmLyKpvn5CU9
Zi8QDVdCdBZjTkK3T5hT0vHjX1KAYXVl/5gSmUudb8GHQshEn+0XDz8j89FTiggLilbWF+AjZkym
DJYD1dVzV2eNYHIyxRTJg0kTvlqiPdlgFEAlsVvFmKLDX3IXAs5VoSNlniW1bFyQLRA3vuoUalDs
vNzUwhtdzH8ZReXDeWfiIRJSpE0owgsRc/t6AtCmQBJ+luzOYSUaQLpwBCDi4ArW4R7NBn9d4O0T
rYkHgKyotO5MR8bENR50TMzxKklNf1/GKD8pd+j/I6RCO8Ina7AkJVVoxcVdvqF/UStzNQRxmLWv
QiAKcOrCauULngVHlRKeqRVUjZUtv0Llkr9YQxD2QlXF69Md/wwacUEhxJCwQpo7zFhp77LHhKgK
j096jEfOGBnaJStp4c2w3GxOkq4ZHvQ7meJQ1A2URnHw3uRfVZvhZr/Q2S6/O8daB1O/Ci39n6Lm
P0EcHOZ52KVydCnzcV/W5SbLokNdpuQFQVCx0Fqo07pUYjwA/aLR/aAnm2Bo3iwuqNyMF6VsvlJM
I8bwFoM+GyqEwbgioxV6dZ1T1s3sK0eZIxvS8Tuct2meETfbrrW+OFQ6DnBJd5YkFQm07Rc92qIC
rwSOsdTNlwQfKspq9AuwBx6ZlsJgh2tITdLAWtNkHdhuE88bS8d0HjbwenhUDcJ72lW2fpV63K2i
VyKd6oi+cnYPJr90tvm4hhLQwBWYCQ2jJ/VhDy+qFO2CGfADWBZi0fTdSz/lsgZ5xt9lEZkcH9mA
508fYzjD9o+CwdTo9ak6ySvKRpwk3S5pGMs+nDs6SHtpUrYBEUBaicl8lGG+tMp1zGCS+aOT1M+Y
pmS8hJ8LB67AiDRGNw1LAnFSN3M+FzYSDReBnGPA+2ytYXfOafWFiDutlLNqYFJNhZNdrbjem6F+
1lrrEGXJeQYSrEr5qirm1QQKDTGraZ2Vbkv7kew4xf6a6ETPo3HKUOVL47LPcepNaSVUo/Y6aNEl
yyvuYPYIVhLsMuMn+YbyAuoquKSCZwr4h6ktvktUN4wOTPiQUTMaRAHFSK5EjUC12d4FbRATyT/e
NZxK6wEPhWmX2fgHPRMsBMwPWfoZzWwcsB+CpfIjdDiQdCBVK4/2B3GGUIohNORVUlEgsLSTpMnw
gMvCwk3pwbOxw4WyDVNeh0JgCMtSw3qqHkhYoSYibMq+AyousOEnS32iWubWxSrJog0uMp1WyLHy
K5UOsxS8OabxucYwhKwjb4iIsyZwmevt/ilLQ/qk2kqLXEuDfimmdqa5GUGH/Tu/oRmllGQlYBlg
edDfOAvyj/Knb0R1wKatFLLC5ZHhw2G4VCsQcp3HjNZjvHf/GCKcOfVrOBMGiXcodp6Qz2s8PvH5
ZR8tSizWZ4z9qJyYCFjGKIw4yZwb40HRJFY6FgzOFGZvwimYM31FwocY5S6J2oyKKL3XP7wYVcwr
mO8JecJVQUfXHodzvUv3MF/w3NTeqa4mHo/lvT0MN6IF0D+FF8RHL8U7gp6YKoUg2oN9bvbJg+ik
z/EMePynteQpf8Ii+6xwEWDdWTydCQnZI2UPVqBw5EErRK1HqUZJAOsgfcXOFZDgJ0A5BP0gfxWX
F5MXkUbfvyLceqdsoCLiwd/TrYfeKlniNuFrdJq8EmxXzKZ0RF/vsDmq9+zd/id/crBR93SdP81/
hqiuUvGm4fRnToqdH3tyVo8/61RysB6ccupCjglGf6wLHRmvRwcz+OTH/BV/Oz2o0ug/4TxGXwE+
ePEQUku0L3wkPlh4J0Y9pA5RHs6jvszH6hODtR+sf/8UXVwVMZ9PPK8WEhuWLOchBsqDipULyS85
97wVB0GZGP/kP5wKvuFy/C0H4vpa74Q7HeoLnrSX6Ja/Dg/ekcZHwtEND6i+4hDhflC/UGigcuNm
YVyNPwxAtgrzj/bgrXr2TipaI/V1vNpf9lt7rT67f2xWKHi6c3/VYmjhT/jQvKMtqk75huKHcnZX
/0xoqHjlluo23zE9vHLbvFKKPjQkyCRTwa+7Schgq3dN6MikK+cNf30G6o0DndBwhhc0bZgnM+Ax
muZ2+NBRzY3H4aU5s7ckzBf6+pVtBhz3bUlRWyHZim7cD5xdQo3rg4Y9BA6kR5Kzn7UXIBzQPwcS
1j3+hV8LQgDKBVikH0w2hst3cIccaF+MD6GmsCmxvmn7OJQD/DRzS9bo1oNxq2Xo/wlHc5vGhZbN
6m7PYkagCELog9Ycant1phhhcLdiV1R8UhyhbsBWFvI5azh8Zs5ne+XXxT8mElZ6Np3oaODdUgTC
6xt/YXIzU7ZUvMtL8w8hIE9m9COs/zJ/6cD9tl/6b/XCvmv8Yu/JapadpW8sODgW6OTUDL/aB13e
F4qwT64WbzrchOCIKZSLZL4hoieC8En5gIz0Cnp6HT7lqxQLnyVALdqgys2+UzoiD+GYwi9SGT94
2QQVFkxlpi57xZuav7zpn1Ae6HH+HX9JxIQWAdci/Yq/OFsUPZwt6dtCjctMG97bV40yjFkpvkx7
83NCz8sOGMo2kNIIkvnEvwayjOvfgOEWHR4Ik1HsiT9sX5UNnov79oAcB90wBjCfA266TIKMc+4e
ds6MbZCO9+DFfCmQWzAEB2aBDYHHA9MP/a+vYm9u7We6D3vlyFTEWPrB25dzxK3zqiCgym7au7h1
6iuCiTfU+6h/WRVoh0SkL2ACIYj2JjR785eVLhCqf3R6/+qr/dZw98e7aU/7EWEId7f1ZJ5DsZlC
EQlN6kqs1nt/aNmALZvshJETouf0ws26Hw9EV2FQwlYBURMnjtuP7Xj5yyUYRe2IlgDJFX1PzjDt
tvpN+UbCw29hu/AEgGBKSyRX4W+5GYEAPxtITSCGI5iuQ4NVsHZHWZCUZU4/mxvmeja+r+Mje/1t
mZ3Ye+Ej8IfeoXMjZRVoO2Q1RacOaMHfLwIAxq+G3rLYiTAywIcqTfDPgWg45P+M1ZeeDh/gTW8L
cxEeaM6AS036dhi4M4e5+CtgtM4fwARGDAH+A3DPQ+pW9h1I5j9OOwBSgdjMEb+kWBZGXdxOowt2
UwDmi/oV0J6piIUD8iVuNSCvdA/gJ1/7x8zBUwz+SJ/BldplBm3GuQI48D5eRohMYp8F3MRoFYXJ
nz8DiIwmKnBGPfsvIN4I4y/NBU4ujFWJcFrA/KODeZk7AWcz+KDQwf0G5mbufWj/mFeGj/yNF82/
nO8Mkw+KneIT66AvVnqBbFAiLawCYMJI6oRC74thLRwruK9Iei2FMua/AqnEq398sr/0Lya8L6YA
MCMhHm2v1ADBm07zUOw6+deJPMCc7J+otr5ySivuVzarWL9su5OGyyL33n8PFkQGjdhcs8izSwYE
htYmHKtBswhxEisUD2ZutuUsfZRNlAJ8wYNiAoQEzAaDE8CX9A41sst+otiwWGgv2KSw4gqf4ABb
ayH3WB42mJUtirBCWmkPcu/YosClAb5iAqBFyresabIuwCCVzcz0xLjmHURYAQB0SH/XJV2ABYlt
j224oHvQPSkE+blTeyPad9AyTiQezZjmMB1ANCPfIOVdVvKEwceKwlQFYfgyv9orp4YpmvNdnZcX
+83+WUTnWJRNiFrFqs/HEm7bkMpOMisyFlnMm1ShvC8PIVjDuxVEH4qTKK/4c5Y/zYaOLYRrwHp1
4UaAGBR1eMxjHH9GxH6QDiOkjV/1e3ae4MXReqYt17GrxGQkcg3j6bNmZhf+Nr7DrQ/4SBPrw3xu
CAtgTsIUiNIC2GTBBJcYJFBuEsoYlrQUgUgYtJTJYFi2+CAsf8uDvSClDgUKz6JecUqXsonuEjcU
Cy41GbIV+Gp/RhF/VRUgI0VO/4OeXOW1KXEoum1kQkLk+F/RLCculRk3ialx17twTp3ZxfexhHtm
+eS7hHg40tzR1+TaBv0mHDYlsczsqR0XAJOym5Rm9OBwrNGJo5RMmnVGXkuzJviHu4HLFlHMUIvl
/kgJHREiAGUZuHKlfrUX4Gn5B32asFYkzQAvGvvJpPzCz/5HBMez9//DH9l9DwhbDI/tN7gts3Wj
MlUvFLCihPrbC3CmxLmjCU4RHK740JCohQsFx9Zwvs2V2RGpKYojBsv4Kj1mam9WcLbQE/jvZ30U
C/LfXob7KRIwB+krwBvsEJjTwKeFtEsT7Rikrshf4XiCn+NZWZEBTNfuu/sgxSJ8ryl8S/SpXHGh
kqVtBheBbg7oThF69HRInjdIRcZx1sQMzCV0j4ftwNslZY9T7mMjRq/AkH1d9uhd0H/kyTQNrMYz
cVQHTIAVDJaSi+g/5o2QdULHEgmFF2RzwhFFNQBcCy2axS0m+cNyZTLTMbRCWeQIWF79A7AAMnhg
iMHpZX8ExSHI3TtoN4AOkI3N3pRtEC8hbwzMwWz4y0INav5UcN/IKczwI3ZbPFcLt4m9LoZk6YKd
1FgBQ3+QV+ZXiC6uE+O+NtyWwPYQMr6vDH4ACZfUdW7EaRVi9lHDp8eSonexxdMUoU7EleFPVCo9
KLD4MGAx5h8MP0VeOIkPRo3CXgwWK7cFufSNuJpcQ7D45QVgJfvmvKAPpNLku+HMSOZZ4CcQB8Ti
/3+UibHdfGJr2wPwAbCwtQXW554lUo7xP9+bT3OiDHc5sxPkyotGFcwtJLz3qWqZVVHBX5hK2a1S
wjvMfgzsbkXxjC+rzSTDDWDR6xNyRAsjCu1BsQ/a/FfuTw8i2LgffyjvITrcRRFZnNU3THp+yy/w
euMJKy2uN02SLPPJlkVYWDwDJbHyZpHHkswyJ6EYAbJi1aN1QW3XitmKmZP5k20wwwHrC+Z+HrDB
0TSTCRHiB0t74QYJi6sQ4aRvi2kH9EmjFYGJPBokZl9GlS2yYJgv2bAzJVJ2QtcCAKRJozAairUG
n2nG9Vk0i6dv3NST1kMGDj2TOgAJI5cJX0Wk/mAIbI9rNM76ejnN1+CHFu5VOUF4vNRv6ZW8H8Lc
PjBdQAEstL/mLj2aa+NbumXPJpZxoV+tna21JdT5SEocfxhzinjOrtnOnnSKr8HF+sA364s+kvEh
BMRQ6xASV+f2OG2HU72rLzRjXlkA+ktxDoA5ecuZapCyV37rj91Zey53GkVcuiMhkT8y/Ool3TjY
cxSY4JDosYk3/Vp8j+cJ7jQxYQvBp7BCEMBzuRtOOlh2/1a82BcqBgDYdbPVfGEYw4rPdZ2/eC/o
6+hK4YPwoAoFR6U5h5nU6KF7pwsDW0tSXINY4AiawQr+LTpSjNawc2ryFReAB/Oh5UDsF5jFaIq2
FrMBr8orgTFSUSqZX7SbsPBgifR/XaAGG7bAgxI4NZti9nMBhqzoOSaZjxBqCq/xNO7stFjp7XxR
U1w4VX2jdMyh0zZ0LPwaE8qkkfz4bueMzsGhp1RV9ITphJBxTyyz38zJhiA6tzBMP15aTyIC1JHV
Z4AtpQ3PI1sRzVQ9hQ5XL+1t7JCtvtkPmvMc9e0u7XrYWONeccoXI6v2Vrk354n3m3wdKGxC/uAY
6JLrzJsW7WzS620h5C+k9FXhTZF908TXAAi+iQAPZxuMTQJZ3OQF+3alWlvBVZ8IH+Ngm2EfYJxq
L9lmdN4T51/RtCdFonmnwtFswm85h+ketQqlZwdV2KhwIIDmrWcGDnYW0r4JHFqrDT+k4zbX9OTj
hBDyWb5JiX4vtkqKabLDiAxgxuI9SBGbsMVLqTAdZ03SZ3lMlS3At/Kc9QTWny2TXfNaljzbuc3B
rR1fx+CodDt8DswJB3m4vKvF8Mb5NGGJQ0SRedWwRJHee0b70GxbhAMBAQq7ynmE5IGCZrVPTbVB
FRenRzn6ZymvDYDeDLNtcD5b7T1RXw3GIVWThOHxFQZhLvxeXxKyhweI+U7Qs9l9DegXSOsRh30R
HvdZpK/CTD/2pvzFNI7p9NnpdOqGU6AeBC2M/V1mEd/tCrazo3/rGdOk3iMc2Ab5DndR1BgOyWAw
Ukx/0Q9LCb3Ws8w1IgpVoaRB8NJPL3Jy7jDCLijm5OJLa6MnW2ambD+b6NSWrzprnDSArzHR2kTI
SfeC7b303Gt45N5a5ZzPtwjBmHOOg3+p9j1N18y+WfkvIX0kYH329m9IG4qWYEJLDGliUYsY+ohK
VR3fg/JQ95t+/kDBkhlb2zpP81vA1iMJmIsrhM3gDKn0EyZAVUyzVfxpavvBfEOv1TfH2riwGjrq
ww5hubCT7E5t/SXId4MjsVNDFJjiOo7CSkXTz5jol49KgqlR8SU5s5mGdRvb7kClKuHT+jhSt/2p
r744erxc4abXr1X/XsWPYkBN3d/K7k1ePOosnKTw8f7OXtBc4sWo3VjtY3s1fAeHaCvd5F9SJAEy
MZElu5Q5HDfLt24LgDkYXnitvxAkMq9j+kbAw0RQDivHheWY1dkMV6z7mk6QmCiUHJrm2KjQ6mF1
cFUyDmV4Em5g+PAUmPrZF/azJ6Txkz9NfsJkxpQ2+cO4X+DxLz7pW6SutsRjyptp2qvpjtBFFDL0
qHs0WASHblnkRIHF1tOh8kNWryvrufDE9EirhZZXv5va7aCzQnpYSXissrAtCdcjLR2VhBK7vYYJ
vBtXK1ESId0pn9VkzULnEygjNS7eLuaOhE6S2ea3Sl+xw8BVZHI5DGP2nY7sxzVb1Gq60Z8jOzOb
fcINMt2joMuhVoMeOjs2uFbgRx35s345bwyaLcq6S597Pki+Vk3X1Pcj8VX6uuhOpbbFM7lRXTX8
6CXQvnn2CbgdurVF9726kNcMdzCszhVwF1IJicvZ6LiWHSxM89Q3sIBqIlJzrdxIjq+DsxUhnjyp
9SNtr4w7zNQ7axsWm7nbc6/R2YH1pjt7U94lNa72985XJvKdmw+xpNBRUZ8z7c3RvYc078lIEdsy
dGC4HHt5c6yyZ6s6mTRJ10l4BGcLbvnRVHd1tqF9FTfHKPFho8emG4t7gkmBMPhS31E/BV6nnjGL
nhcPyH0Eg0wiHNo3C5LT5yz6SkviHddO+rzELh7KjkTm5dvBaT9IZDW050J/lj4Me6O+SSx0kZf1
68NHxA4CFpm8Am7tXRNKF2XaKlZ90oU602sHYlLZ2+Cm52uOD1aK7rn6aOSbWmBG70fLc3aKnMvQ
vBf1Ts2OtbbmfVN1BwmU7p+opetzl/lAHiCBdXdVNbAkX/Ues+lnCFerE7uPqPOc1Ddrv4vOdvCc
OK8TgoZ2I0kHq35JQvRqOxLlmKLntWlBEr829UfDugUXDXhFJxSlvlHPL+2GT4Ovc5ZdnuDBVGSI
n+T2jgCjy1/yaJu1B5CDCQp6e1aUq6EDHe+H/rjop/lTKr023WffJ3AHQ3J5rtFc+EBw0pP0xE9Y
lnTbPZnTK+UYu5UZv8d2QxDJli1TfYD633QXZRCSTiIy8KaHRP0MBQWGCYmblPW6SafE8/sJe9ZN
o2/00qc4tAa/1kmA9CX9RPJkPy/nIsFYsvtN6rUyP3NHzMtOBr5DNejV06Gkf4ZQacvKpFuChcSd
3QRfzPcVzPj9Q3H7ep8iW0nsDXT5ZBsDa4UGRFivpqK22nVknKGKM5uwW0nOMJD0i+GP6VZnlcxv
BLWwJoYwUBb13U4+TPwlRhls+LBEZ+ynWWXvKegxNdFmrq4vYb7lJmXT0OovqvWh4EhFeVpcpOIA
GVxHvlY/G4k/FJeW1YgjIMZiUFEgHTP7RRjgse+1n0t5b3afA1bwwUtXHKC0TNLKmtGFXv5H0lkt
N65tUfSLVCWG19gCMztOXlR20hGDxdLX36Fz6/TpDhoEe6811wQODB58yQ3dBAHr6JLH0KuKOUGV
gaVoLXTtcnjFBKkEBzyuk8k1IL9Oa5kbqTDRISL2+ldHrG7pAW/9sTt321Dddrr9AhHGfdTcKTgD
3gjjZpMpv1jxuPKgli1l+QDJkoiqXvke4n3/oUfcfue0gFVyKSS7xgGEKWjkpRrGhhK3jDdHTjVr
vyTbvLxH/c1470xAaoVUE7JDlWG9CEoe98Y6UgCqp8txTXpDOrh9dZFgc7fL92vmRpa2YKwevYRs
eKneeQZyVuqTGc9QIN4VTksFRnXSFxtJOmrikcR6a7iAeFIj0CtDyNOtpXUtkkepXAxlXxp33oqP
15/GROI5DRteZtGeKXbTekmbKiRbFjAyZZAtBuJKVXnRMKatvY+bpXq2LoO85bPeePikElJG4x3U
4FzDwN+kvsgRim++lepU74H1u5V8b7PLN65SIgFZ/SWER1NtO+vXn4D9+p8Sg1vxmgdPTb4nxgOf
9o+2A+DLIc0xxCxZ+bBE30P6EtZz9a1vas0p7rDK5Xg1CTteAxz9M5AGKQtW8dVUO8B2gsVNg/ks
xLXTUKy4BtPmVHZoRx7+sJiXMn/bBFsRAR08sPdGfmYoN/PPREdI8yHBUGwGCPvHNrjW2bpCgIYv
RUAIevo5zXP64p8mA4D5h3e8EgFX3tJ1aNzGuIXBU489Ew66gM6EdGanScCGGXikDFGGfzn9u9h/
NdmDOkjeDOOPwocLPOETpCHMlZCrmhgpn7Lx2usIodEr75HBVNph7HdZdQsY7vB2Kn/FcKex0+Nk
emn0pDxE1kKHHkme8FBFL8TZtNCuTD8jG48hFAS1w4aXNrb5vvcwEmJWYu0vbj3wGOp6pdoN0+U7
rnmvuZ0o10lleIZraLmTuZJazZHf9zr7967PunUkFkuUV7K/FdjY8u07dGQUjdi+4oksH2YDih73
hUter6bMQc6TRJ7WUZUfps4lroFceSPbyXBnepubV0kwT0wPjf/D8sErKtMDZwmYjam21sLUnNfM
NNjDP51svsPdOy3ReYA98S7M1sbptWNQJ9wngPNqhbyYdwGu1C2gFMgtYQh/ZVjacYJ79dtN4v3w
vhBsUEbXAAHpjD6wRkOBKUlT7vZ05aV0LvG4RUtbFf+dGalYvb8BMc3EFdEivTfAHaBZgrg3y73a
blXFMTwV9MLHXMrcqlhvqRcDGz1heZ1KNFDLGPcI3NmcRzh8KoEdNVvJ36XaOXQFKvgRmcb6TVPb
novUk0wvGJ7dsEmEo+pya+faPyW5YdrFhyHV1wdTJfGAZQPFRHxQpuWK+ALqhtmWFTCHuw17IMpX
GFSsDiw3NLa//Jj5ZY3nEONiC9bpxohPgo2CV0tOrbntpwcbFGFPcrklHaSSQCI2+oCzD5lTl1y3
1bsGxd/OhlWsrSR/VcG30w9aMRsNDJHDtNdyUuM7ll8SyiCw3qaidgQWTQ/nOvBQXskk3uD1gLH0
5L6HV5TtK/9kwZig5Ee8BuDbuKa1FPpTV96KyAHQky5qtxyjVT/Yqe81/dpo7a7dDV9mjRj5+E52
huAG0dyjkWoCfadTlvoT1RQVyqDdOmNX/b7BcouU1BnSt39UAdw8XyXtwWdkNGiHSjwTnp2QgYdf
me5gjzFghVjR163m9PXOzjG8JZst+iVoQu3tRl1h8E1cxZyDYw/ml0zVLIJYzWEe0BB6k6iNZbLm
4biexNt7YvaC/4NX30Dw2bNLfzURWVJuyR3BBmmwS+DU6FzUzneTOXq7BLEGjo6DmZ5GUxTvFaSC
/jImGzyM3MZ3pSWsFcQI+hlxK2IYf7JRnjUzHCLDB/7I7Pi9lG+GZkdnGBjlSgOqGqtfKd0yFHbl
bC8zAH2ZIyrYV9MeI/XTIGS98HSZNOfVuz+T/wXNhvuU4xL0u0Hf6QyRmW+8NLS/ExvATHx+P8fn
BPVHt6XZ70/GeMBwipwM9t+QfFgZp4AjMvI30HbzN8b7NkBcoVBgIG8mUd31Bbryc5DOAw4mHWK2
t1SPIoFZSaLvSwsa+AHNo09vkeyn7JH498aCOvA5kSPZX6sLv0oRy7ZK7bwutxEOdhUO782WPBdA
Kn/tr7sV4BrIbenMcWwfKcRHHJTJ8CQ+6mDtoXLuMLfbAZVs8uxBJ3NFO5lnW+NBJhQlqeXBWe7r
LSn1WQLh9cjtqI+2LK+VwI2sdBlCr699ys6cOSP8CR0KTwKtLP0msof2L0jdii4CRuNn6F8lYaNh
uK3tCvVCpa2hdpuWrDPtOJdPdIJG7IhskTfQxIhpR/KtoSApilfuZECEtMxigKmThwKTdaYISZ1y
W0ylxEVPWoxJrRbEjJjlawRLzVxMb6bpdF0KrMsZxEdSTSRM+uq4liYGld+xU+oHtXBlm9m6X9Bp
s6plWLMBOpIKMZhen9v5uBHVL8t/yU+R8aFWn+L4GWZb9huClZTmxIrSKJBAkpWZ+R/5qrJekgaK
LBwlJl+kUAkXanGcd87OOzhoGFpZJw5GZm0RlAbWtpYeVHO9fw/bjQ/ywajhP4vluP7EroAq0jL+
xeCuYXHyp2tWfEbaCVu8ioLnJ48d7ZO7RhdJIplT1NjAq0+q/bqbR7azZT+YmFRflNhhOaM6Z5jK
YHVi+CABGUq0HpvQX1nMjfqGthnbN+8N24UoWGICin9Jx1J9U8aLZd4k0yXDeqadZm4mrav6gcQA
YwzqM2DsnDBvRhPeGK4p1l91B3V1/S42ZXSWc3du4NBPLCkBqEA4RSxbaBUiZd29d0Lw9OuX0Dwy
tEzZ9G3F+OiWixZn6Oi7SJfToQxQAbqwH8EiKI/eFKPUV8HHPxQKcIIU9uDO043tm2yYcl2qXozV
XrRmsBeTP0pvLTF/3mpzMBbBwUvSgerUbZC8CgtmjWnppaqXFqvgfcMqAtfrPn+O3SpBAxDPlKO6
twPFZLm6yhImFD8Gw1HlaU4ISBJktA+r/VPkWwLGIuNv1PkA3bdsLKmrX4BgkuqyCLKzEoWOSg+3
pKywgw0LV9dgAOQJM/CwEmKnJXJqWKKrgCeWU8W9f/hgEHZYI9H4h+xxxYSL0woJOvMKGe2isAuk
+SG6zkVH36RbTbMJv4CnP/twDLewXXfWSmpsHlRMcfeg2fF8mULF4boo9KM4sKlQJmARsWdhyfpT
VW006aYYJwM1QnGOGX7oPhP86FoIP2Q49fE9UBy5dEhtDlZsICnZZfQP0Ir08JfDwP4jKs7AONVA
BNIErzRaijf6ksV4o4qgucmKLWG4LTRhjpE6PQiRLhVPNOyuclcy2uTkmCR7CxFegqQufDvaLKnQ
WDDm4viMerbubDM9k+3HDZBRUjeeBkoLNOVpInuZ3d/lxSAgQ3TQ3KT/0FBx60rjkd7NBPNLA7sE
IMF2a0mSpQQ8H+0YEBpelP802VbRbjFRGtWxl3aGsjVlTLiODLCUcVM2XlifmHsy/dR7V7Bpz4p1
pa5obqXpwgiILYgqebBuUudqziFk7LYuKFUpcjaILYfhzm4amxzeOSnvEb/nrgZwKTM2WDBLB8Za
CDusyWEK1sob/X2DhCnFNAQj9c88AHwCfmjaqhI4uNscd/VsDcYAA0I+dsa3Jd8YBQXlliKRRSXu
/4AA+tSm0h+lnXAwQ8zZDQ9MIcOPv8ORssWSrSSqsVfWWvCsRsJklxFE4Ap8Cq95DIpOWYVRFLwr
jZaIgdeIE9kSkE+A1dS4yKs+Su2HRix53432IUgsLmy+1amjJn2kSO6V6/iG1CfO/SDAFrPLcJt9
eIQaC3Bgq40UbVQEh4G01uRtDC3nPe0k9o1MvE24aPobojf/TT9iO5+pGpRtALyS/9j1Zi4nNAlB
OXcS1Jn2WVK7gwVo9TqScS0seKz8WKC2GAGKj8roRHvcMWtx5RO27N9S69b5B4uNHEPt70DyLMCq
Ub4qROVMHhRNzo5OYcO2tJdpq56jrZMFgWdKYCytmIFW+k/SV4V0DXVKtAtef5PyKSKHEH7r9DGa
V+2L6bDptorL7CvPdiy41g/sqwKWpQojooivJdqHsT1mylzkobqUBkchz489vcV7S++fjbCT1Wst
eSCic7IA4yBEadgC4SSgii1CP7ysGLTO3hfRLWrO4GCKtQoQQvi75n1IChv+EXMhq/bETIap8MRR
w68Q+16n8Nmzcc0+EKr0NRm3uNxZ+k0zbmJzFszbyDM1ME5COEOx/DcgGlH+onmr42sidwL7bmPe
hMHBo7QyCLnGVGlX9CQJo79L1exU5zGZgL6r5W8oAFtRWTXWXZWfVfinzYEU5A4O6Wuovqs5OTt1
M6TWaVUiZtNX+ILsa+sSjehJ5d8AT6a3Xm5N8eud/IUlbi1DdsjnjX7iDpGb1ZBkd1EjGcbC5Chl
ggwUDwsoFXJb5GHf+HslMCIDvTxJMe6B1voRYEms/ujd7V0DZlUhUaekvgbh3HwhercY9Iq0cdw3
5j3zH6n5rytFKOBMC6l6Ze2ihNCduCiVBi9gZdfQwkiV5lpqThU9fvGbyw6mbZJFywSSvqL9yTCS
RlhmWewFPg4L3vt9iarPvkgXMk59pYF3kvZbkMQn4F2QxOxavBFS6CgymSyHm5FrsIWUJDSuaowb
WMflaDAf+6dF+wLiRcKgpSW/oKVR0KhFakeaXK05RBoeRuRvJ6gTGw2TWhJ7GZ0ByYGUaZ+iRb+W
6Y5hGXSfxiFRQwm6vLL3UT1E1qatTLRlnb9k+NnDn6LuE42vanDK4Q0dvPBA2VZtC8HCB/XEQaHG
wStRy9njhNZMvEZF/CXkjlHeuuJE+mzQQxLBQnOE40ZkuWRyOYSMi9nfasJrNOLRBh1FNaZ9ZSoA
hnLDIssNaEJAHUM7f2vYjAVubmWnYcoxe3NU4WhA+ZxtJRSIRgzqjYAtMZYvjQYJIPCJ/TNsY27x
eYFvkuWmPrSnkDExpLFk8CzoICMksNZnmt++lyFKxB6INe7bpRwm27gvPt8kxWTwUhpp3UGomFIa
Q7W9tLqxMHAk8WduRUVSfS6goA+EC9ZSOo7EDSCnbrUQJxDs+Fr6rdBJCCl3mClMPwPfLTF+ClD4
BnHyUxn5PRGkYzChKvLTVwXNP1cF6pjq3BvDLWqVVZ4GRzS7g5BeRHW6iEO3kyY6z6ZbWdErFlgU
hTZ8FhqinhQe0SSXrqY3l0BZt9P7bzK47ad3+CXhHfiRyeGxOIeFdlM08GQWqKQ9p3m+L0JrZgFz
nU8DeypdEcVdOlnOGMH0joCuW3NV64SgVRZjhgrp3/usVOo+LmjK+1PeWpshlrb6G/m/mJM8j3HE
GDziKdgFb2Or4+MwCsN5ws29tQrXYMnX4s4JeaVFrsL8EG3V7y6tIB7Ta5KLF03yP1W5Ww9hd3rX
0rcWZD8cz2KYdsxDB2Ub+uEzL/OjNebnoZP2ZR/vSxxydFiEORpYK2l3U5ZSOvsLo8LJpShXimHd
+yHdVUq/akyfpiy5xkp6j0ek3nAifbFmFoAGN4r2atejZ233nVnujKpYjm9MHnGEK/x10WC61oL5
x8FFHdHoI/sUU4Nbu3NVvYH+S8pkGyqvSp27MmgQRV+sakZXipg6GBGy4jTvZMVK9x2o2Y8uF1uz
K86asgsT/1BI2p9i4v4mCaQ4BJWnURD4JS9t1D2DZFrVYnahoJQU5X08GOcoU0/5W7oUaeUUoUex
7zSm7Ma16FkhVo9Db5uD+m8aMV4c0lVZoHMx+wuGGZ+6Hv8pL6HXnRw4J8mzyzQqZ/LSz5IEft4m
h6zObT2G5xVrzpRXT6uvDr4AdpMUbsLALaB2xSOxn83SmGZLJELIyQYHIhrzYW8xltXUebrcetJI
RN9EnFfOSEzIV3lkul0S27NlWtUn8AYoD+LWjsSeNhoyjzp688+WaQAqoGbDfRKVW5mq2xLqm4Fr
YD5AKZAsSqnAwcDMmeCUKLXmAgzFcnQ0tWQni4CmCS1iWR+ztl0lebBK2880CbfxqHPRGwzVNHkZ
U0v6ZrDKs3QVRSct6IBsC9LEp+khBxFQEvrzpYKTBK72ZMaST1wsEY+ohk1+Hz4qMNFgN8WKDetH
CTdWhlfTTD6a+VQ0AIzNgDsy6FhLvmIynusW4IdMVDEzYfMoHYuTsZCHBbHgfGBAaSpWHK1OWADg
EegKK0q3kM65JMPyfnHz5ljNA3XR4R4PsKm+hY8GV7hZf2Nh9x551bEj4ZB8r6u5ru/1XfyLj3B+
8NXxccifqSUM1SHNW07/T9tqW2MDhMIg76J573V3HH4z7z+5B5E0/ChAVvAx7in0KU2nqjUoUHiD
gxU1S/8botwC9s4aYGdR2/2CdX/BHPAwfz5/Nn+OY8aCd7HrF92SFXPRLDHKWCL2XsBl+WCwugCR
cPS9yeeW1y8Ez/Iwl+Lr1RKTa36r2howmcrtuABTW7KMespj/vprWKKpXkKCJhmJkTgPPkc7aQ4j
SvmZX+Oj9jMz6R9w2BCVj3+oyOGm+9+MA+DGMSaG6cv2oOGxkX4Uf81POftszMRmONX0xJCrmU3z
B02e9JiFedxuH9CY6LQhy/ENHddSxJtUfhB1YAjFv2CZ6Jx02Pl0DP09OBdPCFCQjHHq2vJqNBJa
tB/jIBwIbcDFGi5PvgX/5xHgQ/9F53rPldyf35DMIPd2v4yjRXhH1bV/Dlegn/p73BcnkdAQ67M4
0QR3x27FT5ozNWkWA8BLz39JAaQ5unYHSBGcVDKEugvUiVf5i5Miwvn/Z1T+TPD272RQEXP557u+
O5OcnhAdDSfz2j1DfAhv2sypZB5hPt8n9dYceafAIzwZPBGKw6vmJOfsDB60txx/HXnDVnO6reND
Z+q27b239TVgu60sS0dBezx9wimOl+iDPURGO3QvLrXDpt2JqEX+LwGDPAeRDtrgrFCCbGttwodB
hA1FKbMJqpdZjyzeElvbtDf4cPzRXq22rA4sRJcSKZKCDHiOYoKPM6t6P8knIHRF2ar2uM95bnMF
vpndgFIg/RanjMDH03iDWwqVls5D/Tf/cHXMfyOy8uaqA4oL6QkcmTncEMopDr5ElhJ7wXeGOdfr
CXmDNhFxF8wqf41yEyI5ss4/+mcYkXRPXD4HriFgbAy3WOR/0NvK4SLS5yuqe/CZcdmY3+AT8N+V
g/8t/UgP3N9mwj+T4pN0oL6AYj5IsyEJnFF8ubkfNc7Mud20GxHj/n7m6vP1tF9I//H2scSAwz98
+U+xfvKb+s0coM9Lv/zDSjeQufEffb78+e87cFB54PJngsLHQI6MFeCPb7VccGeUP8olt2ZePGO4
5E/YyDdlS/dzTAkxqn71OyvFTCXSZ85ZOl8b7Z6q0Z8FFESyIoXjwhv+E88hBuSgFneZ9Ji/9xMK
Gn0HWjt+BhItqmBEFoxxCPRFUcMPQ3vjWM6Po6Lim3M/EWCLT56w+Z2uEE2FF/3GzCpHm3DhMgHh
hcr+wxQLrbi2bY4deqVko9pz9g7UPuLs5oyS7oCiie81fMZ9tdP/BaQpqXdI4oyFWERbYkWmVQnZ
j7gRsiCGFcKdc3uGZlrB6y9nTV75y0tiOPjL6W9lF7YQ/855bvxJv9Rh2Z5YqHmyY33mZTcMwbm/
wweD4p31CZsct+X/glHkf8OFlRgx4l3csfKCvWkwnAfkhDOLXWOES+EOOaDlzp5W1S+Ze1/zf/13
5tV745EfIZGZfzzvnCqVnTlycxrjszzyaDIKrnaPxQdn6RlBl/qCBY/qkZstxUYFNCBSU1eM8UNv
w7XUxLQwm7DHAbHAKCuWd3HENo4NJxMhzQSFfmtnVWXEYWV2pCZoTDPGxpKjJcISajWm124W0LAb
GA+XVP38iiBnm5LOXBvGlQUGZc3KDrNehZVP9uZsiwNOawSHGm+dRq7srjBOUyuutUkinNpcN4Hs
lErAK0GtsDSYCWv9pvS/1f/8voq9HIfHCZy4kNDfEdAwBACqA6VCLy8mwnDrtWCd43RYGLqdm25q
oAfGenQYWbN9n3Fss5HV2pvU1mnUgKFR6xoExGrmVy6+t7XRr9TMQL1craqG2Q0nbka5g/IMMV9h
8NqObtRLtz5TVqHU3gfB+qzxByyVmaZXbEvyMwxhWMSNcqPGfihT9/mOhnvqqzi+6YcmYNZsfKZT
d8RI7BbJPW1GXW9RK4Zi7gTZK8QDPMQtMoV4GXsYEWJenCFxw4uksbAaw/sODetsXZYW81qjVV6v
shHB9UggVPhXAQDQ6kIk8UfL2gHWhtp4AvPEsjcGtQ12UuM1EVMx5uKm4hXtNcP+zNTDTaihUsbE
c1KGbZ8kJ0MPRQyk2OrCU2Y+3m1yV6PeBbDAcSQc2lud1j+6Hi5bXfAMTjiuuNtmXbcGczuOUwfY
HL5vpm5cDL2/1KqBxHmXpYpbDd0qbZJPc4QWTaIFdMixuUtc9bJ0iuj1ZdZ7Q2chCVB6UAm2GMuY
NQbSFatju4tKyxt62fFzeWNZ/WegECuWBfs0o+ch4aJ5Oz4xuubkvBsfY3Ev1MU9Rr+4DMqbMJfZ
ZsSTlGJQmKfZZz2iLkNaI78hWTJ2JwZNXrAnIwTBbwQNCj7LeF1K5qwUAUhjpqT/w1iAcSPoI3sJ
fqD8eP89k6VYDT7gVILDkTlFl8B3IX/PwyHMBxjSMqBCD+iYWAl16Fs8pBOCwtRtgRvMQOooYb6x
DREbUxJkDJU5hw/jZ8dzTgmjcGCbuazsxCUf84q4DngWism50C4dmPWoLRDjgEwNENBZCDC/aoCV
lwMMb81NSfgZ1lbu8exQptBrwM9lVodkA3NPGuy48MDkmRPWYLho2zTCaxfVRj0iiUdnB1wzVQtf
WWYUdagtSxdQn799YYUaBDNyv7X5Lu7H0D3h36MR0MAfP0T0BtJSokoMlgKMhRLzDFsxFirkeDJx
AcUsKGHQnhfgq4j43pTgvzkvitEqE5sKYQLKgfkpe5YFcZG+1C8UHMBQdMomu8N92ms7mC6cihaD
iI8cU40fi930Mp2EW7CVTtLJ2GUUURd8aG/Krv5S2GxIZZp/NXuMB2WnnLr1+CPsWnRXRxGJJRSb
s80HZEzch7/0Lh/AnqDz/QnfFWAx8AgTp32NvusCeBo/g2vH02LY/SfDpcbQEgMKXs38tONDpgy8
qz/jg1/KtlvzEj7lw3iQL2EJdbChuDA+W7xkMnILi10IA+4jv6CM0hAOjrvmSD4v2Vf9HVGn9kOJ
wb/VFk1Acpce7Ui6m3hCstdJTO9mV5BZTXKNXgpQF9rof/Vn8cnM7XPWxzFfR/xyFX7nMeAL6dzb
e2+MX8oChuTHdJfugkNwSHfxTTka1+Eo/UYvdHH8gWMbvMDkg0/uw+Alf+OV9s6wIOd5P1C8RH8g
iuFcWDQP/1ujGDEW2gUzkp4X9F9QGa+0tUPqp5M6V8JP9n36FghYcz1A2vITWiqpHeGc4kYK3fSD
3sFHrJriNz8X6dB57zOzv7wShLRGk1vR2+HeNf8+40ARRSKGoNlyjr75T7tC9Q0/FMU+dQnoGmqW
2Y/kTBGfnc2/ek969bxhwq2DAcvUDj1jTwW0QOjRn/07yqALe3KKRRpT6WhJX8mMOqRd41krArTn
WaX6zCMbJhEjaB6EYdk882GidGWcA6EBVqx8J2OZ0p2ekek2bQX0e0J7sr9hVn1yPBBRUh4S+sSf
Fnx1Qa8gPaDk/2fIFF58bab9fdRKvU47zQvz4hDr/qcRMVZXBXx9tavSo+h5F9uhrtZDmS3/xa0j
YYUXyABbdPkkamhq/8B11FPBDqoaRN8A7YfOZWm90zYFZMDcHVLha05xGNP6FCUwX3BZgvFYYeom
Gt0pL5ElwDsMM+uqjt/v5HOIWQPbjBo2RjRpfQYVhFOQetnXHoZCk5CZ+0FklCqboP+2qYlwzlSv
0MJNbZpIk/LyL4nT78nAMTKZcGWdSc/9OlS7T8N673zVghsX3i35kMBNHcrqoI/mK683wlu0EJya
+9jELVsP14KKJbMGzdAI1tKwodRq61vMiCmPKRExHOsQd77j/CCD3bU4VQ7Wqo7XUUpoRCOdqsw/
dsKX0Ie35MnpGOcsveFB5wZwvMtXKHCNi3AptwRYukptcxq3lPuuf0KaMp8/1G3X7IOSy3mlBwrl
xdutLm+sM9CWEVicOvBjbLSINyyFj+MObJ3F5d7a2g+eQaO5kJxZIoKv5y/LWuE2nyzFeCcBa39I
n7BmEUEj7cpuk9e9cnx1F/GLSUn7pdnjl2VjPZwvApvRp2bPMXOMtza+A5KB+eWKR/Mar3x1nmFX
XuaqK3Ol0osz5aA+dGFYLyN78oqF9mlhO8ayMiyDc/jLMmgPS21LO2Rxs0kOj+5wc93DVT4vP3Pr
h0+2PS4YU3wgjuDngz07L/32HOP08ZpD+hAmoVQ6WBfA8w9o4Bc/8sKVfmt+evpw3Imw3Ld5O3yk
HbofBMh6zkaBvSgLC/Z2jr6jYQ/u7z+8tz/KB4CNSyfP4YZZbrf3b5RF0XlySuiddFu0pphK/KBG
fgiH8Cr8MP7hdRIn+PGyeJmI+uczB1hhLkiCvLP+vLn5NYcprL/+nk9gBn3dLSBwocS5I7WAbWCj
WPoQaHzkBTonmuOJ55mcicHM3Xfru+litiYxkhqWTnYW+RVzLS0VR+F/yFd4MjJwIAQy8OAH2aDe
j8nJr4rDS+ShGB16k4PUjsNxt350d1ZB+evZmQk0fOaXbN4n1iaUbOoTa5iv1tUXid27b3oTrHs4
LcNVXwQelCU42xJIG+5SNBylk63BDT61Df4f+lxKYBmBju4sH5OFxlXTH6GFuG/qjo8f/HAXlPUL
esdF6EAFsd8LalSDk+m7vd05qjscIFbtycr5CVdUPPC2sA/jf6hdi3Y900IXbEQaOg8n3Oo35Wpt
p9+RF7luyfrCVZXfuKM+ZE94AMGgiPjAKZ1N1OUIeYRr4UPFnXUtr49yxdIogrLQI84nWqttf1xU
W9JhXaL0eATYVZc5udRuoCsv/R2JLxcmJ3Zyny0N5PV8vZar+XRBZkY5CNJCngyTJfzitYfv6n84
fZw5O90WMC9mUUeny1rcrFnPGvnDXCMOjM7oROo7jAXGQNyi8hoJ3gCR3Q6PwZldRV4kzwEUC2rl
ugvc7MmjsEXL88JBwhX8b3T9fA5oEMxgg/GDdEty2InYDdi2iBd+qvf0WNZL06VEI88Rwy67t9/P
+LojElT0mBXB2BZtEVsCGbHWD6Z9LsUWB62/MwgtniK8EZvT49DUzLcUeZ8J4eik1GZL9CMAEhyy
oVoGe3OHRSODP7YdIl7/gNarh3Wwom1rYzgbAdvYw6z/J9jiDtSHOey37oqq049zth0scdFaGssK
ya+NicDbaz3dnrSFcDWuvl3YPi3EB6LOfFHYDWY32AFRi1790DGWPSyLpfXVfkaXql0Ou2hZ48p/
zJbljaixG1MiCgJ06a51jZwAbvondqFVvMFjGCSQ5Q/SI8KZ2amB+y6d0UDxXh5hYtn6QpVd5lXo
o7oPloIr6pbBSZ7YG6JNo6qwLvNIyBbXsGkIwmORwwwNJwviYzluSuVNifMu54JG8HFSWOc/frcU
NvFqBkTYrLmusGu4p9d0Rc0i/o2cIOHin/Kt7oLLc3B/srvs1vZ0QKtR4ywPPdM2WPWCu3VBK8IZ
4WXgBTKvdtLPNDMXbBhwXO0obWqb5fKPfZ+T0tu09eN+XhFYq7QHKp38yLpB1SPbybm8Sk6qLjpA
Fmd2UgOvg+eCe5q4Ah8gA5T6iC9yU7V30Cd+rn6KdsNFgTSw21K+6w5IZXuX+yWTgy2TwC0TZ3io
KJq3ZsXwacF2VK2APbluWPlRmSI4NcAif9LV6GoX1efaGzjQCkEQQGeE83KfzgpKGC69jaYN9zgQ
Eupkhy8jHvbd8MrVaKKIZCEEQkUGusZbh7fGW7matbaGreBKpkS1Wf2UA65ilb4liaoygv5DS9Xb
VBbXKBmYaMBB1TFiHaJVa9nROC4tjMkKi+mvFG4KRSBbYwK/NZkgkCjWJxchZPUv+u88Vc9ima1G
+SsjAqcZ/c1/BQaV3KBHn4oqblKThC/h08pmPtn4IZjKQez9f29BfKS5eO6VcJ+hB9d0/OJgeNQp
LV/dHhPFOjWlsKuT/tL7ChKkSY6usiJvx1g8lmLr9OWwwAuN0nmcka5IfgjGdyRaj1JG4ZJi3JG+
280IA/i/mU9hYE6u4dOgTNi69ndJwNo2oMi0FOEa19arZPYnVD+yNH3D8Y4w3c1AvAt7hIfTiDAm
lHwtTISnaIMryupm8OEwBpKthvWumKJDybJEUSSP7YcuhPsea3ANeoxPGmj+Pk4VRhv5u9loY3ZW
BXNXW/l+Eulco5aOnJ/l7C+xzruWhzkaHCdL/sZNkgjxWbrPzUvc0ALu8brGmPpEJ2ttlFdClQEG
i8YFRgsemtbm7ZZO8a3+M17vckvnOmEiRBithxM0syhEeIOnvRCwUoUQeQXORbVAn+xqD7Z1RJjs
HDLVCnC4apdHAmmxyWC/L6+0TDAkljwWqPQInk6U0dZwhqW+wMcUyC7jcxFuCIuI7bNDh3hQRl5D
lRNsQBWd9DhvqNqWLG8H3rHXUUIZtmU3r7mQStzOs3CYobB6WTal2hfDJsTuOIzu/FXjScUSjXXh
ap/4cbrRei7BFEKFcbCyOAipo+GhScvOQWMpXCmvwcPWdIkKHKPHW75MODpIwB1ynWgd0Aix2CHS
OgI2ZNxgS0J4V/qd7QKQsDkMF25FFcX9/GagZh27X/R669LBjNQl2AkGJtq9zKXJV2jkg4/Izdz8
Vb3w299In+TYzO9OsLMFDCE7cZN/6F684FtfBaEXubGT/MN8IjrhvmQXu8guvucTAnyJcSjnzCtc
xUOP9c//xYwrshVOH90rNkqH+fUihjbIPCPqgdPHkedkwT+vcarmKmnd1CmgnILtIsfGNntYiJwZ
JhKsVOeS99FdtW5RHYxPymnXeHGAcNhBId+63RFdf7LBBJ93a6Nn9HouGugRS+xilA+eZz4aPFRi
/Y+lM1tSFAvC8BMRISICt+ygouLujeGKoIgLIPj0853qiZjpqemqUkA4J/Pf0n5QilXeh1uO+NQd
+LKDOJw/Ii6bbBfEI5m4cuBC9IvsisKrH7Z7dldRA7M2f2ivxpR47N3XjZJj1YMR0clJeousN1ZO
ajkimJ2DMnxs2j2sBMUHQTC11XkxCpk2pIOIkjE3kFjtnjSM5m+AL44JZggd1Kf9EcdWu3d3FxRb
RgtWOBWQqFAJVHEi9v7cb5n0hTDfRJfdz7zi3ECy3BZ4AnwYDu3p9G3SIgjwJvCNXt2r+EwHMPLA
niSZH/QASChdoOK9hYr/8vIu+bONL39m71dIo4dRCz/YZwGvrhHCSZGtrMmJJumOHYD9SfZEMfbF
kG5mw+LSmRYiK4i5DrgeKVDNp2zTt2PTBIbQFy8HSIH4HlIwkIOCxdyd7ra1wAwo/F34+68HNcHc
Clee6CgF0FZQHDKxuLC7I93BlQ2kwLXdOcSeMjoXwVbpppACKDUcPLfMNt0wjNZhtCkf7yo//Cbq
xLDlCUnyeoVj037hBwdaPTOI1gFR1gI12DE7xFQCahVwK/g/F45y8/I7RUiJEe+sym89zb5+LQ4Z
7oSIbrwIc+Bqzk1EqnY9ZhHiQ00cXFZiEo6N34kpJs6P5s3REAhVbkFZRFzQ05ZsZULlW4KdIZn0
fjM+3PUbi5bdbMjNJDro2Inhc9hMOB4AUUuzf5sU34eXElRCgMvk5VNiqTb73eBDn8hadQQDUiGQ
R32kcH1HdTEolPOMIYMIRn2eKcyX/NPdi5aFWxrNH8FJXjPnAWzmPAZPhj1AabYiYEAW/safS8nb
9/B49D3yFy6AMx6WvOUHHfBcFaryiEGa9+ErhhjWfi7DSmEXx7AXjQ/YSJoPC5isesUiI1SGdUNo
CJioiHcIhug5ec5Zsnmq9vLXvbVUMTxzjDtxZZsal+2KVZsIyW5J/clR0HBpdql7JDjdh6SOv1ES
Z3zyXe9tgyyRKDFi2PGa7/SF042Ze3wQXjPpxxSbCvINMz0Ytu7cParSiTG/7SxmHjjaidyIHdVq
3XjKl/q0WomfuTITMU6JZvevC2g1eXP1mFXDCz5LcRdQxk7EXexwdyDfpW9j6BqlmVPEdCnxnWf7
Z9aze2Kj0tbDm986dVCllu4pTJ01H4pN749wud8LxeBxVPUDUkVa51c6eDQcCqhUmZOjhfA9X1Jq
ZZOK6ulDLCkQkNcVxmew2Avk2WPIEkTrzXb1c5FRofY36MhInMH4dpfC6hZqpDbs36BdRNi93TvH
oAUU9Ndi/GBEDguX4WnaMXuNa2J+kRyQTNwlQ5ZxF68xriTqRx22GAJCJQsj/KbkDjEA50U80VTZ
LcCK1HVW0+hK+HKtShvA4Jh3ZPsMgoVHu1G2GA4Bkmd05cw/0b8+6zRr+hUGnqUpWZCNCIAMuNw7
/Xpe0R+2jGOO+P/fJ+r0Jt1NRrbbIU985iudyI5TgmylqFvi24Sz3sYfVu6s7ga/K7FD3OHpUqDU
qzuAEQFVDJZFKUYyBs7pqxLfBRe52RkWQhkPnrOjRWSYvWgW+1NKeaLtu1NkaFwlPR/I0rZ5bEg6
S/fajrBFZtQsccoTlUHAz07e9Ka/dPE09hk9ouh4aQc+vwDD5lJDKyQiffS+zQRUqKz+AuiC9YIx
A0rHrZiwjBR+1siX6glFNdGNFeMrie8gn5hQMnQ86JTcdvrUPQODnsa/BS0+89b+pJt9pvLUxliH
I/oFVRnvignyfULb+28GvfsV/RCFeIYm26/xjqQrhgTwoKBm2jmo/VV5ifeV9InOLfwaUd4JPj1a
2fKA6VZRLiXTy27+D58ijuU3E4XHKPXvOsz3KG2I4BVYZ47bLXN3qi2znrE/IMYzXMxTz1fIpsHQ
HKiH5jf8FUHaXxGOp00kY561pwdDzzu3CNcrs61ezfRL7dZ11ZfXrYMSM8kjrvDvfgY7edDLvBsK
RSApzChQIQgV3/CUAwwlbxYx3UGcwsZMKv9ddbBnKwh7UKcbloFWgFEPGGVIf345Oj6GxnpnrkiT
+jqaz+99fx5kDEaMrzLKmTGsMIXjL3aMsC9swLpTYzt4+iSZ4HwkduDpG1BtJ5Yr/nmeAHZ5wBUJ
rT/mZ2G6g3buUMbfIFL+Qu3PeIt6XZecHErXmuEfzAqSCO4kSIxSTnkEheTLdL1sLYXFtg3LlR3b
iPwxIWwg4HZhxEinUUES0pYySARsq3DJ5Pkd5B9qIV/b2dLPJhgL/TqQDiwTolXiiHAG1Cd9KTHl
8ATgzJOMagEimQQmmQxN0uSqGEb5vZFY3Pc9w/rG4hc3+vIJMUxgg9qzes5uCS2+bWZtVI+hoBkg
QAlGqn3YO2PC6J1RzMNn9c/Clo+Z6sOiaJLNndGo/wVL/WpRXPH+HBGY+AdRCxg45XWzIzSxQw7l
J4Ltpnaa9ZcsNbBmvTOfAi/AdASwcjpSKEVQk85fMDhf4wcGEwGpoD0Bs2lHqS/K4HL8PUPDkhKF
8/xDPtGZIIps9qc2wbKKXgR+eV1FBUAhQ39YZRAgsZVSAjEI5Ut1RDdqkxEI3fiGEwPJw1qLPxIW
0JJuLl7HTshoJwB5hmAa0FKk+sJ8QyOA4vX+LfzyEEJU3yMAJPZTBH8ihqB/B6Ai07G2+UNsqlAV
pHHfRUJSPS9P2ZqyF4dAduReSn2EFhMBkz7n9RCdDeBRjPANqIh4o/FVD9BFIYVY8pF6kAjH7vZ3
zIa4ZWdZcA+6ADwUJxAstyWqS+K+rGXt9rddVCTMhmXck/ulIBsQdWDg3SyPyaV01RJbFVqr7l1M
9ehsGZTCmbO0GTCK091IQV1m4eZeyOPWS5aUXeSR5e+48Nn7KM2YmunXG8W8dCMwKNIJHRxlkTHn
Y7RwmwLrUd15/RHVjzgaZOtjCifF1MYgxSaXdITW1e2wo2HJiQBurhtAVtUFdEX5pc2uqBfN60QT
V45kfhDB6qKNkYAlUY2yDjjLMIms5+9FQQ1VOGnwzOneA8QNVFCEPNYuQgXKGVB69kfxTVYvgEWE
xBaV7GOYL/GHgUpGyMAoGjQTN1IrWKk+X/OTP0sFj4UXOjwmBwMU8uu47EwAnuJHIZgDgYTM3mzD
RLmK2HxxNEK59gwAWv6qqR8FPz/NBThR5fLhdD2jMpfqTPK/IStzgm4j4OKrs8fwG4rDWOPnMZdw
mlwnBkQiuOYkkbt6VGQP9HDikI2xuCu3a3F/dkMwzjEnxCUdt+Gr5S1qV65MiKQRXNnP3bK8hViu
5fnrL1uebGqJyFsqFiHqoh6sonYp24ZL9KWYU8DT2gxfAh4CBqSDIRORoQYhbCXyCoReSGEEzERU
jQOE+eMaERjP7QkhMmTI7/jnFstif5ARgNFW/7XtpPUKnc7DRTtA50/aGE0e/YaFEBn6Xv7//8uZ
Yv84TkEbgAhRt7hceFhpK/VZqYjVop8jvG3zg31o5rvwG+NKGDHmgr3Tl3iS+FkIB1Y6LPvLNObp
+yxJDNun8XvOr1pJiEkOLo5cfxMaXjd3AcMjrIagRYsgbiayjN6r3AMN57lsaI6h6enTrTu8/iox
cR8ixDTzLe0bRPVfVPMT1v9ArJs4uYd7PbIKczjfM1mvI7V28SxeXWbdpi6K9Jg4WC8BdWjI41sJ
UL0vgauXP1uKkjA/8+KACLsTLCZEtPawj49BppntGFw+SjwtKslqpR6cPK8A9ayTR4yUT1+NaSO/
5pGJS5MOJW90x9h2kaeN9XU/rl5a94Fk6UHNGZCZ4PCGvhRxjtjqZsUCySunWnCybDCcAjH8trHm
uYswY+0lGIKHC/dMx46MwAGr9LFI8NlVo9xhkvzi4dJSiAzJQzWCLTqcCaewb1N6DutFJLTdHOgi
ac4W7OTAHy+gD6rYMcmB3AQviwvF26PNe51po12KyxF5ukKkh1Yi95KQnNHGz2b6JnE43Kn4HfGb
KUQEI5rJ/2TsFR5QcSt9PJLf2blpN6ZJiE/WzjD1WQrAPLV3H2oHcB+1nC1WGphCcUu+rIP44OBA
F7yA+Vrk1s/fBX+XB0/p5DaqTcAPS7JSTw/AHlfJSA90fNOAN7k5kax7ypxA68qQeAn5g2rJyNXI
AX0PGEKNlhiYGq6Da0iKKRU/1DI5xTfr6XdoTCw1fgxq8pJ0gjXNHm5IAsQF5nK1welD+AAXCgJo
0L15TFLvbHZDOT6Suylx86Qe3TvR9cEZaasjRaWvz+GyLepcXufvFcxygCyCcjlzCSNIwnMzgDue
FB4RiVN18LAL+gTQIwZV2e3o6YLQvELKOQEb48ddgnOE8BO0GQ1wE0+8V1JK/ESyBbYUGgV6SQJS
JqiTkc9ZIsei53xidcj1biOkcuoQKH7fXZKcD9Lu3OesGSDNirs1WNjYEqFiIhLwbCglbpkQmAaY
Azjhy23Fpwk8EV7dzwLcjAcP1Iql21YHIDaOejhoK34HUvd8oAqDoQcjM4BS1PWWRRPQvGJOVMIg
EzJmJqIDA1gPePdu2A/fQ9IVkOBaj4n+s3BwXsQOIbH7Qt3B/XHWLTcMK2sapfHrD/HBcU4Nc2jp
pNmkoaZufIMcJRORICvP4cG4HQ6Hm5Llw3ktGqDO/AzYyewdD4CTyT3UgdwBAabPWLq6DJg9IHHx
tJh6wOLTxAgL/JJZCl8qhLYGhsXI9kOyqFcE+uYjUucZJWRfZyA9h8xuhJqIFFNWFJGD34gHkccT
qg6LLksMolsoYxY4k9FFPMN8QWnJHxspAuwjRNHiRi3s99PjxhsS8zl5DPDkCvXN8ohB2ZVGRK/C
MJrcmk5n3XHVcEPBy4V8WRvNW2HEu7vyY1ACBb2DOwNP5VBmQiiMDHqXheL9ImRTQ80R//K8APsH
4KV+PSAhC5SQQ16BXC4KfKcbBiEFAmwUNzGjiXhG49xjVdYZkyQWwPeAYXMnTFJOBziV3pJlmLMp
fQbA+D2b/3r1QFwLoe71fmY2Bjsdv0Ys+fSbOD7aJKi7jkRXSL5HiGj1AQmhWslT1O/8SVlKIgnS
G1HCYl0m+P/GKNLBt/bVp9cHjkiJhbDAzvSMTE7Y14dNIj23Azso2DJlOTzuc07RKjKabbg4B5R2
DblB7OMEdh/CA1YOpg1amsRGeCPowo8gQDSDOBxTHVMvMshtjqy4G5ICxXYK5CheFOKniPVQ/fjc
t7DIayHD/oFJo3bpXDoygWL2bV9xAFnQhwqsK4jHZwANBJ9C7oUjpK2oVpASApH+/PemyxOLVAPY
htBLkdCPvgwhZy6mraCv/i6Id+hBJiNBYi+/id0XRJJBU+i3v1+HVuAx/i5K0pNpqWgtaP54OA9t
BNc1ujnk+YN1EyTjPuiksMeqdhvlzs3pn5n6RxguP80foLMotN8z2i2n+QDaNqsHtogVLmMBfn/+
aO163Fn8OwQBif98ZHgCRL927Iwdi0QesYrdth+v4PiQT0FqO08XYbitiB4Q8sEYgJyjasgpI7Bo
vzig3PkuPh7y4S3xWm49U3yMEsgdMowRXr4Fs0j5Ke7vm/WZ8g4MW0HUzslwNfht5i8aTtP3qOR5
P9pFDqrTeoyR7nwRvhFuMqBXMxjKRj4C9gZd4PoqtQYNcuEnU4xojPbpYvsgBR33P8sGJD0jLghp
wcX/pjV00P0zkwJRPAUHuBov8+PduqSzEouLbrOUHTBNVg9Mjmd2CJnd9ekU2eDxnnUesUZMSDMl
o6aLYagc4LvUXk7LBGwVbahLtrZI0CT5/D5R86muRs3bK74ki9g8MsDEBcNjiqH8dO6Fn+sOnpXc
J4CgxmP1EpYVEQdGQ17grQWus9MmpDxpO1hIg7QUeyGSPY5IenlfPjxYHZWUPXGWd34dSeyXZLVA
xAvpptz3gPn1PcF7OU9PGfbCRMLPE5GodrsF8JmYXgvdJh1SWj9etqaLnHHUk+8nXnnreh9pLfGy
FoUQibVCpNhhKiXiWNa0J9bD1AM5X6jxN3N4gr+bBsr67j0pzujSlIkOxbLJ19dVOuygBzQWVFbG
iA1bGSVe/wQLlu/8X5xSCRCFzQjtYeLp3NJs2g/r2JnoyIjsxPt+kdZkmQVkZL0eFmxXxH942jl6
qoKK5JJZJ0iH9ZuYMJY5Zpji7HGKdeWq27dz5cGe9syyNeHe1x8XJZxbrVeQmkIriWyQXtdbfY9v
57Mu3+bx62rT8mrdzZXGH52xsT+KRVUZsKZ4BeVYEiYhYSoe22dlpyGW2d3mSj/PpDhcvGSM82kc
2CyotvjbMwktri6ZzSE/c0vFVA8wP6PdhDJVFMg6lRijTwSWoVq3UW+Ct5OEcHCKHiHl5/5mx870
grsSW9jj0J9QVXINKD0ZLIdZa/YZZRRcjINicRYoTAAG2p4/YpH+6wWoMzmm243jTUOWHpaAA9HQ
YrJc7Uv8yAPvOQqCwwv+6TPC8xH+fCFLQaf1F3HOqT4OEhoWnljOw+wFx7fPJ4TFgBuJqqh3SkZa
3LD7cNMcKdp8lKk7Nzv0gy6ZaEgYgC0gS63dnKAs8blFRO88/Wvl3iivc4+CHgaP/RoaPtIcboDO
TI6M/dMxFmjSFtTrDL8B1DCNLWQNMdzm3SRD2mxPpWGnXKfKYmsEVGWD9RS6dJOgQU8fd1weLKeA
Wxp3GU066cy4G+gPe+6PEeYm5aO0zFaGpUT4R3l3NhLcD3QsOsgJLU1C3vDVxQyDI1bwbwRP+3gw
XNJveGGuktj5DwnrpEUSPHIJ7gJyqRvi/ghKoy0jGEP8FRuuw/WxrjNKy0l/Ii48++qBpHRRbYry
MllITFTmnit9lh6IzomKaZ+xF3rAoB9SmeJjP9BYLgTp9GR3ptinexFVKco1av1yhZOA+Rj+uVxR
InnKgS2G8IeEoB2X5FUGjVKZvjcFH6+o/2RB4nFTd0aCskPw/qPnuDrVXnH5CksV7TYyHojONKaF
PVxT6OBmqND9U/wvKVRFbyiaeD2k7ENlgAHd3ArtDgE5RHsKx4ooD/sSRLGoTPOIzpE+d6wTjj5E
vibaXa917oFMk3QEo2fIhhowC1cySXa39egLCoKNzMctKyYIczMhGafFGnZHldmarwPhnsICZ2J5
Iy6DF8mGkGTlUV9cPQLzo36ED/tE9JKZD8jwPtxWBba4CmPc6QP6Ap2WXyT3DeMktFWFQ8FM54wA
TjXXgFZvYCRb5WWZfDzrjW6tpSCVQ94bvV1BHlGW2tLwgt3HlgMoUqgRUmxXu/jCIW1AJzhkBpLT
P3Kc5D1a0pBTQmDNLxBNYHdjJfhyfiDD7vP4OFZh4WR0/OLNDJ/jFj8muVyC0Bji4PKR8q/BNlrw
CFg52BnmWdO5kf7qtmGXaHMbWEulym5coQHUxsAV2pjuHAAHHeGIkE2+4okcoaDhs0F6NxbgDh+B
wOo1Xge1F1M97hQ86KpQ0CLb+QfOfFD6vEXpTv1O5nhnWhsAUohvKLBuQBUw0hjaoHH4dMW7z8DY
1lyScXEh4RZFEIpzGMqa7+FIDPVF1xPHeg1EILlyTCIGI+7JVQYnWgraj7dp0PBIMxRAooJ7BHhO
QebWKYCTwGw64tzXzLVvedE00ggoRyd9IUTQUYP0cBM4Ue0izPQyaITWYpQSrlRHYH7gUiGfnrXs
om3T4MBAwNiyOR/AKvF7xV7hQ0/3MBH0QmjygAhQgiyXfHMG6YkWE5ermWqciZDmVYLaXKgEjnG3
fJDGiegPcc0fa9WumRUxB6ySZ99pPuDjHnAnZ9blJNlVaV6WfQfdXggMaPhGh/cTX83l07JomZcI
MFZZ9VHgkffK6m6ftlb+mT5vF32EnxVBJ5Df34UUF/65JqdUNU/3m1u7nemywShLtDz3EK8bKCfV
XsK7cVvxJnBxEHafgQJMu3gsKDzOt1nq9lYlM95WjylF9ZQ4r/F33IzauT7YHfIxpmO35aCm/AuE
7BDH5rVmbncHhUs+onc7sum5/QGVFvYSK3UrXPQjcjbsAl+geXUul96qt2oHsIXw0PiwFpd28CZk
ydc2F+YHOhIPfpd5sCqPCeoYI6j8+wjGmv10dLpcjGAXUW1bKJKRlR6u02zaHTwX0gSkFdW8bl6+
B2OzK+zLc/FcfH2dYdOlqUfK5rqA+z0149+ExcP7sHrHPKBQARETfvBkxNqJdQKTFacGbLUitObS
Ib8XvZrkN29HMMfGSY/huQ9agLeHiydYb6KjDlzaCXGY6P8JJYDtZf8Yq5WD6h/d3sdPVhDrqo1W
j1QmW3KlIfy0IDxLEqMRXJ614O7dZhRPHv3PiNNWJ7JYS2hsWQQ6W8klez1f9R1pbth6jDgxwBQN
MS+5sPEbaQ636lU+33NKIhyCpwbvqtoixr8T8wKxTjjudfThaISSUHynGaMrYDVtxqyVybj3th4P
EQa0ex52iywgDjcgZgDAxe3dbSmxb2+XmJj0OZMr80Edx29ych4p0zgbc5XbDRFkJ4QYxRAMr/ok
kFY8AD2WCkIy9EW5VlnW928bNxZeo1EJ7ouT4QdfbYr3gxrkKzSjs6etj3iFkTJ+5d6dqHyXZXhW
0GOQwhmItBW0c+GPa1DthRywSEaA28wEB1S/gOqyTHVlT+jKFDFKDFlX7r43uHmpDV34AVgurNuI
QRrRuTEwSg7IeXBRfaKii+gaMWOHDwyn2/yCF3Ghse6yLHcwofEo8jS9HJZorDXMIeEdWqsXApOT
PyBNfkd+pnH5jUegUwDWfHIEZSOycOs1jukAmBpJLZUnNDelKWNGaEWcN6NK2iDvggFNlM2dClZl
GqGNBJZiKEalkK6aMffqfSi/UB+vWf/RTmz6cRdLEYPR0VjoTDRnvIpDyPOGGnKRTdsBs+VMQp1G
r8P0uuiBmVFTgCmjvB/+eizULJ3SLIk4EDE2tWY1ZYHbiWwqFn1DsQRNAGtyAfqhOmDRZdwOOfKo
tuYIGiZQj7FxZPAIiPoeTYGjX6qlgAFZw1MGV7JmsUYCLgTymoC5yw3KAPy+groH4w8Vhk+I33ow
EE2ofomqR2PcwHPTvNTjA1PpwEhpoDX/DRNw88VkvOZUmNt6yChUYOk8SgaUQ5MDFQgj0nCM5vEW
rAGbk/lGiS4BtxOWfje3YOtAaXlMkPFeHmJcFaXXy2vPdNHk3wn4k9IeJJaIRerp1FQGsmmsBDiG
JcREqnj4RrSpgxzhk8Bs4dc6+wIXK33rGKiFroefpO2mXrw5XUYBBKD9nAwFVYVQiZuKy2FQ+SBf
H/5hYLfoyRnXdmPDNUExznVE2fzM+LXs81UaPeagxijQHnPtn0meMzk8TgBjS0z8YBdC8Y7XGo08
TDjKbqGfRxHlfnHyf6OO84ol5GHI8QJMN9+YgKWTqNG6YHS3GDKafA/7FWHJWeOOppxDjQwER3if
27ls+bwfc0EePQMqaDA8ACiyAqAv9hXyV9gs9n50r7c9BmxYcqj/YklFwNQ8zD9uOS8iku5xFtQc
JeUhnik+ZJ5HMsv4NGO8ZlwPURlSa+6ldddBVXhQXGq8UANbwXSHM5rrEPN4BQ2i/USBvgHxgdmz
tDUINPznHkE5GkVopuCfCP0ZIJbtOPLwkA6EDOZLQGniP0+aW4rpXocu1McWtz6V6y1OfKpb8HBT
2BDUFMu8/SItimSCSBPT1sjU4NYs9jueB+jQqL9sBeR66jhCflZEwnsg4NYaFkfhKl0AOPdcE6id
uXEsIqbEhx8+fTbvyRYn1B6Ggy4YAREwZylqHTLteBV+Ijfnn63sV4wylek1EHziT90/wWxBiyDa
SedjOii/TUfHYOXvAsd9CO1P4W4zDfooaJAEAJpFjUB+anpEbO4r7Jx7To6OMHGA7m0weHCoxNGD
zJZiupuxhJ2lS1QELd4baaIR3xb0+5Aa1ElgvHZNkCsmf7pUiFK/M+kT7WcbzEKh2376H3aquCj5
qbevYE0EdzH1DXPQV1LU0OXwfrsg3V7dxBFcQ75AQQKMi3U1lGKaSkiVZP5cqh4h/rOqMDc9FoS1
MO3tCGycpsMVYIYzebamDGI6VoBPRdunOSpIZTPNlq17q82VGhKq6W3SSTp/DYFQ0/nzZfENbXpj
dJViPXK7duQLEdL3aMPy5jSXYmiMUNi47bEOmeA0ZpViIBTPPf/HGDXgAX7KYgQU/wc6Cz6A1cvj
cDTKge3XxYAd8nrgSrO3Q7oVlQz4/wFwzCY7Cd1nTTKDOG8pplOcQSY4/J953J3AUi0yAY3otmCc
rglNYd3OjGUW/MP5eRA9sSA67oSgUQyUSMNt0VQDOM+ZPOYJqFm8xG1U8ZANGNJoGzwONJKL3AM8
G+ABACooEcDmln6alLBi9Nw06MC4A95i57dARmaO7YOzIEc+ekNaju5AHk/xT8cmtGDQLOVLy9AI
K4tfc+3hVbZEBtT8t5TRVrGwcUX5S4N0RRK4rHL/VOZYvO7M6bXTucbneQeNxSMt2zfOZX9nfQg7
xE75TdytgkZDACTsunS5P9lR0Zl7IB+ac5UJHLfuK64XoVetffOwpT4OUD59kmHn5ndTqRb3ILPU
oBhBTXUT5q8+dBkeQ74w1l3CwVeq8xqmtfCpVvQH6+6xWqfUBMfPMZM9cJ5LttQVB0Oei01WHfXG
5J1ReS7ToTq9o8e3P+tjdXwQoOWiWsLWMM32OTcMwL2XDIG3jt25PgeBD469QHTj3eD59Mi+hp2H
NVSjCdmxfv9U+gipoJgm9PQYfzVIK+vcmYBwEIkLeFJ8zZozY5hXmAS/dtRudm67gbZiJJy4L/p2
dwMiQQNW8lBLa5i2vsUcJLAGlWwaZdjugX9DMUoQiqgMkoG+J8aGLIa5jmjx8mU4F1wls3kWwELw
KBIrzhmxuKceGK6HDPXdhSEkIgSNCsvQDzqDjeKLJobu6DpBFiAsseyz6ppNiHiJ6JBNSID3mXVT
Nbwn1ZTAg8WOSfgk4cADeZCH+BRdHWu2XZ2hHHcT+IcDNulkiuqWsDVKDOtb82QoRZgLMhCeZQWE
C7VZHyZ1BwSGgxI4WClbIF6Ggxy3OudhO0LX/ElcMp1ZvoElkkFz6p0bBSABnUtnKYMrsKQqQyKw
mVAPkUC4N3NTiOvDlGs1M0aFJcDlgDNimaqZXowcSDC31Go35z7j+CmRI2xY884S3QxzgjpIKFWc
UOwjqGwgBtPpAwZEEWQdqRkp7LQNCotyG7vS4tMNvltW+fYs1l8uQimblZetSZkRKm3QkbjYU/oH
6R61qku5XFNnYm5MbGa9ypjSelx+EWuyprzEledRL77p4lwq7rZHWK3T9gali6xt16MkRef2Ix+V
ihuZ3GPQwQ/VipzN91XIatiZcR9ggXntex+XUWzt0mAiHXKOPfofbqcXr7RGLUIF4bBvMZyL6DYI
FjQ1+fB6xF7jZutM8lp+FfHiWySHGJSJjYtoFfUyagmp59DgY9diI8QV7KrHpCsGyzB2JMgf3p2y
ptPxf0OpxIjDbZ8KJULPup6Ej68PSolINY8RdHb6Io+8Z703Mrzol4tuIwjfIWihaDDWZORePYpU
lYGy0hqFKMQPJ3M9UWMw1KIbEJXJar1/TtSP/az/mb/gqsuTPIejYdCxp4kanxCjB/YGDIFXG2mR
RnXQt/QL/8e4AkYgV4vMzRld8N1Db8eiXGQKQj9EtsKcGUFG3WI2bNTfex6xfQkhBmO1TAcQnG7Z
JfrQphppL+ia5ONjaCTONcBxjCgyiTrIbIpLzwM3KIrBDjKJCelg7wHiU/xjNwydbCnM0ODeyPeE
XlFw4yij4FZFUY0gkZdDPAwElIUotkGr0FkyI7F8EZMqYmuAyQDJRBt3prfqMWwcckOo03+xTu+Z
We+/YGmeKx42cq0RoCpsT4T2FKP7+M8N/+XwoPv+pqhOuPJ8SRSPj6C5iKitb75QLFLxNMEr5Peu
Y6wfXRdTccS86QUK0t7EQHgIepmO6hVP832sDl4iS+bBJFVGSGboOGBwxVwpC7bpzt+iE1TFlJRm
IEK4ieJ22Txnt+nDcNuuK0jrKRkLHKdYG+Au/9bZ7iTN7P4QQqQHDcCa6e1UqxyUA+whKFEJtg/E
FGvw8xF2vbF0AK3nCN8DlmnYgv7wZZiMFuBxYaik+/DJWSCaLB1BcLB9lgOUK+JfpPIs50qcjMpB
1eP7/J2gS5MRED3QvDz4YXaA4RN8AMg+gDpECXsUT2NAzNqI2PBRwwLf0BxjoWHDSYf58Acgh+rv
hQTPqsPyEaqswgxUGsqIWRmJJnIcDEaeTX/kKjC2B8SaRAK/DDsBPx7eEQjxKjVzf+i+hr2xPpZG
+lgmQDa6DQlEGDIYVRq9SMJsTQMPWvSIksmVQSTDz7ABexlrYcK0tLGhkv/L3EGLioj9+u6mqmMA
lA0T1WEPb4fl8sqUD2IeHn4PEVvAYQDmJ8MmfPjkjL4T+JnngHJFjbWIz4GJ0LX1fQWd4Ho3ddlU
R7fhFSYREnZG2PUwDXi1cpkPdbo2ZEYBARJ9u6SXnv4iOCLiFiuKcdAzuuSrTUVIYahOpS1XME7O
bPtUpE9oa4nkYEHV384E41NA4bXGV1UetAgCgkjjOF9zhDAXBvVucr7XbpeaI2a3qQcpKeALSrAR
w1qY8K4O7rP3FTWAdiDGiFcl9QLnP/pye7cRsD7mG3QxB600YRNJJhETbrmjYQag4Z60qLLgEj8I
AraMdmSuIxrVDJyJub3EBZqondh60d2gPlVAuFdQ8Eh1eQYh1PklqniqGfqjwW2KDzmfQitB2/An
Sib4EfIvGe3eQfWAo4vAui/iSxOKiX1MzKhdpZ4cZwd4iYS5Cj//Axkl/Dn40nC087JAWuPr8fPH
IFNxETojRmmXKy1WYzQS5UFe/VaEsh+kiBEkI/VQTGGlB4p4z78jgjZCbkZf/toyqpagJDBZUIju
FOuq8PMyO3lOwwgxkFoE5eHMxYmIop4ijNFCLGFCIkJchLKWgI2RduMKh4n5w2pEvt9e4a9zCHbM
VYjxe4CWrIQTYQgKiFjaV3EbMdv79Nxkx/e42nJShvvir5ohr0s+B5tJQBjcUujla6FWvM6N8fdS
XfgSR6ho5MohLkmEJ8t8D4oNviUc4V2yR+nIxqju1nn0A6PCn0wjx4rcueQUAoRoc/h73iui9XwR
idcg5mLjuMUkvlV7NtH7RnEZnIUvUEhy2cbQBnaZggAmcSXrvBabJvleqC7Q+vdN97ph25PZyeDQ
dn+z5AGiYHZE50hPT7qh0BAiNp5cNzWUZmqJjpStENE66RY1fQrGaZtUjiICXuH6o5sEAeNP+nCu
PTJQhJHV/oOKlIz3zMlXTCLC6/us/UcSAvh+QpAlUix724oNDVTcJu0REnmbUmnNHvShaaxeDNLF
11cDpS5Zpu5bdvsvr+JBvzE9CxjPUqQg47q2TBhXDz199v0FwhUhD9McWGomfUIAPDSzKXLZd5i9
IcyxQlp81rtRrQd3hrah0qB+ua6+jBvNYvrvVEIogtBkviPBOul68popcEDfdQWXgE1YUpzO2yUF
Hv3TvY/nCLk2aVMOIWsP4yQjZ2PpnDLSrr9FsV/SgFEdKu6N7Zg5cnyUDEJAywozjMihR+6xeFpz
lrvMMnpDA/i5O/gkM0T2NZLer8AL+zegB+8VZVV4VR2Bj+EpobSkboc0JATy+hSJQEWYNdFLJ//a
ZV5N/3Vi/iLJDJyhfrj+ZpU8YvaD0IJi9mnIMaEf8rQ6hLWlTk1JWiBeCVoMUS28ZxncdLvHMKqr
iIlvgqJ0MypBSYufHZs1SEYvf4sJb+t/xxD9cpdBMjNmy/SQ2+OI2QMEEVTOKFn6C7K6J7sGJWpE
7kXILBMFRngqM1A8FfMEJd2vZL++L3b9v7Sjm8k588pEv6TfGKkqWNdnlCYiE45qV0Eqcfygovo5
RcTpSGS6Igcm0phEpJodZPWGct1x68QqDj6SZQQMKihoRBbk66PnYIkr8Qk2dvkc8y6GyAQwNc1v
fpP32+aWLtUzxSqPFk+JKP5waODO8EcPza8yH+MOVm4m75EGTjWrPQnqnfLs7PJZXh3w1YnHBY3O
sODakoVMbugbgSZThsog+5BZyd04KocSo+vj3eVOfYhapzNCtof7kRXdA2LpnvnqR4bDAPnKCkHH
4y82Dn0Ho81nfKN7Ng7qoJmDukX17DNVyJKa1ROUK2we7zEhztNqVMXSSvbVw20L/b/Vg92GbYCR
5IwMoflSDwKsGSt0DjM8uPzeF7uzmQ44ZRaOlsgMLDjYh6jrUHF+RO7NY/OJ+cxodYSWmKw/UmZZ
s3gMtiwV7V4TZiW+zSrA1EOWQq4mayJ0LDMu0ScTqvoH5cKo9UOuOpf/capictNJPbieWLN58og/
n1J37qaAa/wXTXW95g+05nuW5WzSWd7i7oUX/91d1nPcmSxKODApfI1s+ImMdgU2/BxUrxOfBpf8
nQN5iiGHd3QKLDNqcH2FOSi0MU3uxz56L2VKLLteeNxr3J34U+5fl9qRrSr9+tSG12N5jRg9qffJ
xiGjlNyIlu3FwhYzfDICrXR5sHVuSdDRu99AaUtW+UEciNStny1TVPGIHwjj+8VJG4qsuRVdH4Pe
mchFikR4R0mRbBtkGlKczb6LNqoAlwvq3O/yOU8G6UCx6zH+igiYkGTSGnmXON9brB2LWBneBl34
KDjtszZAC4ZfF68ENusDzTlVA8JQYsoP7PW6gNaoQSh+oe2vjD6miPiPpPtaTiRZwgD8RETgza1o
QHgjgUbcEAhJeO8ann6/0saZM6uZkYHu6qrM36WDVQnsU7wgZ0HX6Q4ccfg6p28f27a5x77Hh8/8
f30JuS1CqmfBlvVRNClUrhuPwCA9LE4XlOG9myFfD4EXqvbbu/3OiSEgMqbcxUTP1qMEDcci/FUh
ZO9YILJftr8OSscliH/lCgNMyptvC4uvFj7yvhMLGHgAq83isSz8brmciBc0bjfItnDMd+NNe+fx
tT/Jhyw172jZp9iycxzekq6OTh/rNFqib4f5n1OmwtOiLZ6zr93sJEEqn/6bka6L9yIkLzgQJbYc
4XPk+iSvz7KdwSfDcmEVp+/Dt7FaNibhPD+ai8ejUXLbe6lmfuoxKvwL4bGegesIh0CY4O0NTq2L
lw7tJWbXOSuAZ6mZvA61TDyzzgOhRYePr3fmzCzwzXvm31MOqRBe4lyQ9DSekTK4XAXo6YKR1RAa
0QwRfhYJ+Yu3W/46h1zUFQ0B//9YJG7gw+ijdSpq+X/J8b4UYR4xPX5nuN1coiQAxbQSASAaGXC8
YnoHWn8JOxyd7FdxIDQdO3hUCdonkopR8YEvJtB0S9RWOG7fCRsdxJkvh3uZ9IBJ5/80srv4zEzo
D7fNwEVfwoG6acX/5tPSm2pBBfXv/FtqIYVxoA8933TpILUlcpir1/9d/kEZ+DvEymx/96omjMaD
ugCH5CI++kd8ucc0+4LTjveit7TL5acPWKos/SNLUygckqdailwiLj/n5cyPf1+mXmQ2XLiOurvs
yyb7gundtZdFO0m0mZdvvsrDmi+f4vCttrNbfzlLam0n5gSUTwCJo4A9vKDv8qIq2SbKDy3nTyLK
T8r7SZRCseaMmXUx2dZCooqrmkZqaEDH8Y80h0mzMHqOToN4BMjcOXtGfrs9y3fS0d/1d8Ei6YVC
iKd5mqDdxAcJzx2ZZyNI8jRgDKQOVyQA4Sg12G8v4gyF7ZdjncLXmTlzXLgbFVNOIPHJ1/4uSern
ive7lLNUlf/imG39ZUGwMVrIFIUV/rh8y9kcTW/TIhwF+WPwZ8fPuzF0gFGg6/PlaM+F1r3dCH2/
sqRY65oL9kxX8+TzqXDBLi5oXvIiIIxFe29TQWr5ub/H3yT2z7EQ/JnLX26k+ePlSGT3WeS98mR1
yVwsrgOD4WD7kfhOfB5ErFPXvRzaMbaiexpfBidPNY+T38fXNyfqDyafPq27aRj44y7cv1JqXiUK
zIjP+/N8gTcpc8KVSDLBM4ucy179pVg5T6J7Kty5cPfn5WuqnCCQ46PQ+l9eCgx2wUiFRwZ2JJqx
YUnhlSc9SGLrmKq5rQz+fZRL+VcJHshy6AehBOLV4vx31xXbqf5NxLedTdowSC9yfiptnCPP9B/c
efToScK1sxgXdXekr2bx961nrxKapQAanTzhxWBUsw3EEgjR1fZV2Mts8uN58dBdVhGG1QdqUT82
xlPpPIyMNMjr5TkDAfnb9LhkKguJhzvsnA1yJnWd3ciOekO5pYNsGRhkdy32dSfyYpzlPlDdh5g0
pLENaGlvKmNSs5p/sptSiD8OQOE/980ucjeW+YEghghlZMuHTEIf4pE93nfMllZVgLitwchAdHSf
qGheDGjhaRFph7xVT3pqHh3Zo4ghbff+chkU1ipop4Z2auqKbupxL1MPAYaxWPuwtS1kIIgp4lic
3Xy5pl6yH0evqkSeOUDTIOd7RLpUerv++kn8hzYpe9jt89F/dsXAsBE8fh1ItmXbrHwxqLPJQYpA
H1PoCS9mTIGmUX8+XnKz+y89GUSTl5gRbOVbzrzk668rehclidFpKUyzw5Dt6ypOxplu4e35lh0f
/sUzCyMNaLAT+jxgmiNxerqzMrpml+vLthS5m8nO3w5aljyQpO/JRpNk+UgR/OVieuU26rQr3l/Z
oRfVlUj3H1u/lUcCkTYdRK4B1Gy0r2T7MZWEudNbVh8LIlElYLqVXs6/hWPkQ2/WDCvHi3NJey2P
xPlm16lmWupAAOkzVEhN+URq0MLrvnGHOWkbRHDkxA5oE/O/zueH7rl6JpwqvS2EGM0HKkRnGFbU
aZoFHJTTP9rnK9ADQvQRintR+j0d/mZGdO2fHkPVvPHY13I4+3roVQIf5oxN43QxLqnsPFZtF7qr
9+uIqwV9mpgtO2rRVQ9n8LvqZUfGv3YpKBbfj/Gmu/65rqISeeOii9I6pprOeZLD8iTiMmiqtxJl
FZ7CJ6APGinxsKdajs2G7DwRqqTVGw39tZ+sqApCJH3wMHZ4nA/AidzHlWukkWkm26du7kPFcfky
obR6NDU5jMFsLlE8H5nm8eeYw4Kq9uKvVdfM0mKldH5jlFq8mTX545/LDpxu6uP29WyiUZHXRyiB
bWLRo5DGFr8amKoa2T2rpt+xGUyUTJ3gktxPb63N+6K36u3MXmkJKBxIcK9LPoFgdAS7l8pxvfjD
DaSe+HgMd4HbVeiXqgfszOwBT1TuQVbdi1KTth46um+XBqdmpp8U2VI2mgVfRQr+BrfcZ6NSp9AB
s7EMJGq9wz6aD8GNt3T9somSTKjp7sEBtypnddLgzvjhdtUzt2jTfPaT9T3RZjDQGvbZ2d/109Vl
a30y6K26TtQIYbdDZSzItJ17ZbdedM3qdFG3wS2NzGGgriwriWJ11eUavw9NptCURE7EphEK/mvE
9piXzrjEN8J0BBDaOT+vJ4dzm0Hzr8sxgm68mZ25pTMtX02Wc6trOQvVvMwSaBhvRMDOWOgauAVV
4DJEPwTDc8s113pqlulWzYUbMlTowkpNkU3XTryM8gHP5sDzc8pa1N4C+n3+PV+MGEWyrW01KtJF
pdAutXXeuX6cDg4vzCNzGZN4Hboc4Y2BvcV6roPMez6ik6Pbq+tMWvl6ijoSTNzM+RMwU5xU84IX
ba08z8Itsbqn5nEYIh/fVP3pe0jO51U4tiUcL7rXgHrzzRzb95oR4CwaHkaVS7rybE56cELU+7K9
detZ9to3R2Qb6GWF2XLNDeP9HiW6y0LTDrju7G61EjVcA3DxaPPgXNuCbbgAzbI0jT31vuXKhSJI
ud9W5U22npMgPCi8Zl5lDPCaHLQe+4a9sfC6bRR/ihJp2bIn1Xs7Y/1nmlnFwwxCkJ3yt9vrzWhC
MdqObcRIgNfkTwbyrUG7OdO5niiResD6nASkV3m6NAJNrNuVmfQcwH8gaXirYeglxiDMyTDyY558
LzVPXS7P0P2ux3HACYTyTqKw/hcWhH2DKDv3CHy4Xm3HZwkA7h3VPPqrZjCOekvg56Bw4DkkxYet
Ct0SPRVsYPM/nBfGScoQPHsMXz2Pzx6nzj1Z6ghqIrPvuWNIyXkfQVCjhPhALS2qydtrdlXhgGBE
0JsbyxG3UtuXR4KzjG5iiDEKXok7RycTaBpte6tMWswMef8wbytpyPp7sgU6z69lPxYBBU+GJksm
3XecX7dFxY2NpVMawDGz/dtdrJgpGH5kM+jdolUPfOFMNudgUcGuHVpZQTi1Q092o4kVycpCxFEd
wUuZU9GAb4S7Cd+SLrMl8HWUZPtqkaT5YUaOhCJMCbChmT1WxDkiDm1l8mD2o/jfcWT/+s6BRDoG
CfS0+cbmms63fCH6F1jITy6Y5FYS2OkY8UMEVw4ev8ESOB+g4WRrknzlw8El688C1ZvTdjs8Nga6
wDLzHD7HQeFmw5Mv9Lr6fEbZctwSLtW1p/T/lPOcL8cfCxgngg+KLmEH2VuGnp97uxAgbX0yXdPm
UyMuXkkGVlM/KRJ8Gkg8qh8CaNf3ON51C18bw+nuuQguf3IM+DyHJWA1A8X8G4HiFSZmEGpF2t1k
mZDLJ4Ep9W/xHv9bzUmNoVq56na04cJDI1L9UgILLxU80s5nodhy4V9A9Ef22vMfevTKj9sALR4b
2cB+78dOH1kSZYxeLip8qKQkItUlTgni6h7xDvsGW+2mcnkrNbXANrOmVb2smKJBoXhsoJPbwT/g
vKKkbi4rrsKHW374vhMfhXsTLvw9wJqT/nnEDlosPwTtqh9mwi5pB58BnHaEfTudATWwEwgd65oD
CDfNF0DytUTfg0FLX6vo0N2OXdZHWYttvXxgfcNZsG7MK6AqCLQAdK9Pj6WjiQ7HWvG9+J3ppHvZ
Xq7gqUuU2S3XQ49CXh+MKcPV1RdR0dM26a268q9W+LK57c7m5qFCkkRbn7ToBmbvBwcxfDZZf+Hb
L6Q+zbPpUdEZDVorVCavuU76O/+tPjDd8iVF/KAsuvSCBFDMxfezpRJ6TOfNZwQYAGrCDBL/OOvn
zdR7AEooCpa1ZMx4QlKlEKo7Nt7v8A0XtJse2j8/uO2svqxM+lqmCVe5OwZltIFLx/ufUmf5YEfi
+wgGadMr/f2cVN17KOC30+X54KnwyvaVfLItVIDyUgj5SeKF9HCtRc/eQiZsX35Eg70giD+7+gmp
RMWyWji5fkVKR0XjunffQDxM9SWE5ebL4Qw8R4iF3O1lfJ+evqG6KO/B08yedRPIqQ+SwUd/UEsG
OiL+pkHQyAE7aEvr6crlHZp8HRVm6sPz6BIE+CWRVRtgbIW2l3ZXkdem963raeaFMMpH/RxX/e8f
E9pIgSq4tJvtXyLFLPDoQltUy3rCH9O4FW/ZTFg+dBivgEDQpfTAVn4U7CKLXhydUe5sJNYrvoUY
q5r4l5yueuSH/5bFaPMt2uNRATVSPtj+fGbYUxbvtkdZL+6vcrKu7G/eunpvD4PiTtU2r5hPsIjC
Y8Em7yi7tj1ywgGknRqYbKpBBRFspybP+osgiG4fKDPQ27xhUfKLo+2+VqmXCWaP+MPBFPKkMZLy
QXnbrUGwCzrEjGQi0cLHthEusrp0CN17dPKyjSvWUnBUpok9Pu2cvfDKMf+FGW1i3Nr0JN0hu+Du
QQri3ly8BbtG6su5SY6nmNq2WTOdC+vG6RAdnH99VVaqqXylMbEaVjLuK9uhNykXwFZGx9OgL8lw
ml9lBNoxyp7Y9CsC6S8zZvILQLOoZxDjhiRi0NvGj3n8hMukVPYeAsJYJMpRXXfQmouq32KZnF7R
POj0IgdJAPsJt3xIdiPCb7htnGmPzHxSmv4JCX2t80aCgyvwbLqyPJGebAZt7rdqqNqRm4xp7RIr
kvMefOMq59yujH3SOKFXTtaKAWBn33auWsAgGMy0bRQ+wIQh6WfHOus5ZwEOT7rlBXmFBlr6hK4o
lBdyhFKQoQR/Rlxl1hDk5Wxj4wiKdbKQR0cn6TSc+OdsTRcaV49hTFTizekYFfsbKk0V0u6b2elZ
Xs5RjlKKZ7lsZf9b7N+q69HO3LmKfOuusy3thIlbUpI6NyRgyhMfIjPG56mO3IQigiuwOOAohFKb
4qRrgkYzYb3eNRdu3afcsvPLvlDlzpcCXT13dHIYKWeOo3qSaOleLzQ90IHVlXuGTGh2qyaa2slF
K8Xfwm+BwRSiX832w7u9ugEB45/0te7H0VoS1evjt3BGdupPcK5P6Y3hoHYiD9CzcQTcr6kji31P
uPjlm2tgB9qPAEPhaVdxbMtsX63r4Dy4if2WCqW6i9ZjTxupA1eocp4eg9o0tFIAjzi0TdFRnU8H
Mt4EbimMddOSSRVFhZd1Zj/PkCIQv5eqztxDb/Pt+Tp9enaorJuFjz09ozWpufDGq2QUqYxR5i+L
N+BxsXf4QvaHowVo76it3G10si7CWoX0RAh3H4f/pz7uw5io+bEMyqZn6+7yXm1PG+nkaXfFdoXC
o37dji1xlpOhldeI33CwKpG6fGhlAVJ10k+kqbSdpji6ZZNum87dKluOVArCoXnSb99E5C3HrmPV
QdwKZdBEe58O/69l20Dk9e9K6O/iPZDGJdrz4pSX+aBFKk5zr6kjG/LZCIqgLfBSElqC1AdazN7g
2XDCmjdSS3zcB0vHGSgfbIs1MEq887fRB7nOUxsbit+jzyTvvvW2r1CScBZiC/1Eaq7pjVmPKu/S
FaCSa4p3QtElos3sWYTKIBRCz0ss0ERHW8nhddrGM7VtEPaA5gLLdTEF5T0beESbL3lD2LW245A3
Ct9P5vrWh7ZGBRFs5uzdleK+uqoGFeDhzT5CtJP7ImimMz+6F+pK6xCUpeKiCI+jTU/O8jmC0/Da
B6c9/ARaB6xY/KVD1bad9EgA9UJ13cli5BeeUJurc2u2eff8/MElhtJt+XME8aHC4GQSmMw/uQeo
Dl7NFHc5VzAfMDtYtuPZyMNz4/qH/GTbkzb881KoPeQRFKo3Aufl61VQzYNztXZuLNrbZqm1bcKF
7ulXmZJ1qZLx5xJWCeKEYjwieHKmt2rf132Ti4qDooXT2QjVjmvPrAqmdhD51N21F/x8zUln0SiB
VSemEfRXxVZq/lrqFeqTQSrxkitU7k3s/Ly7aJd6d/1fk6MJZpo+NEC7d0G0zorGpgE0BwsvpH3O
W/DXeM2A9WimXy+P9+RrBmR+aJV05weSuXrCtt3NNlcmVgw2jbQP0s0dKGCc+Uk3b7UCg1ot3QRH
5yQnjJPnzrnJgCKY8Z6uB0SOhq2b8rTryPtQYyHHuyVXe2VTqKdOUhb5tXL1fVKCRaTHyHak8sEj
832bqEJ0PdK52J0mfc7CbuIY5UjVGBbvnENV3rP6uZFDuLL6NEs98JpEsX3zlniZdFbEMY0sJXa6
suy6FolcOTsAoy9+5t1VO9mERS/6224+V9ulpawQNpQXLo2o6BWzvTypdaXYKRZUQe1FIymBZd2E
h6/pq5Was8JPibajfdfXJV8MpQJkn9rp1wNgjMtd9amPbD84vrBA3TOqT8JOGiKZohMp9sksjnLb
i33jeeGZd3Evk8ZZPpA1BntWLTV8GM8jgG+qC/oMbIkgze1rIVktveY7Z68oml+rCwGdnewgoc3W
gQIXmscSVKcctw9td9idvpRXJUPvX27twxwQXS1vV9VNYyInGINqv7Sp4Blu1VXflTi0U7x7r3lt
UoJdu3zFtZKNGhyorThGx3vVW+OHu7KVY2qa23yjOFjZf7DN8hzMtrDyeFkbUOFUN9fdxJ2EyfT/
Fi2NJD9WcSJAvyJKsfU/bPq0ne6a12Tt5jLxfHv7AvJ6++aDr65QzdTjuAZvxn9cJF7bU9Eb17rJ
XoVKsRRZ9xmfFu5AKhudyVOM8zxUH5KnBztpgQ3vQFhi+9xwcrNZnTZVmh4x8WhXl/RzjzFJUYXI
HZM9lphXLLXiPeL9cqpiw6H8k2I4YefiD7rLDlT9ThxQCNi/iHN795Yo6BYEPtBWwuZbDbIkUFQF
KzGBuMP4n3sE78AEk7lpGQr36vFYnRcCV6kA4Q55vHjvu1auG2REhVdb0+rdEIXwPcGfmrXjYHzL
hY5YoqcNOo4UzEEM6gEzaYzFdi1asry/q1cmzgL51gZiR+jF+66mcj6eq7dADkQ6bvj7fOBdwOdT
XZC1+TaHbCVRqO1XjT8KEPFRrKyh+07MSiKu7X5k+yfNHZN5m2hlVGSMk2nYQ2ctwHVHMFc+fp1T
5dznAWqxqN4+Qd3hRrQ9XSiag+oMJMwiW34MJm1Kozh0WTomDeR5gDG5qzPQZfX9s0IgM/H6bkTk
7/f2fnxx9xqCPtLD0kfxB0rsstrGF8tIIhBp4PSkLVK1TtPTmM7AP37qD4AfftU8WjCv0eFPEEYU
gop1BOObk/doMqlgsc4NswMW7+sO4uSpG9pykrPr8twsm4cedUAcqIznP62YJzfcj/q17XtW1mJ0
widhkI38a6+XcASFDjWs8XO7UNFQBoRfXeFidozKIl0GPBgn8xdPFpu2FEFvQ2iaReYaBBzDNwu1
vjRt7ERahAWzfNqQiTiC7ciGYULR4T1ogoX8e3O/e2Gyx/qihV8123liqoWBkZCb+7rhFbvDubek
vNLgiWSYaydXjXPjOQ/t161QT+cjpAwyRa4iQkvqcCJYzL/zndjxZXRubzmp8JzidDpLNV/lmqqs
NVPZXkLW8jdqAy0UlkDuu/Q6P1TSj+iQegvcn1TwXTXZ2TfxuZl63gPC0JkOuxo+J/GKzs5eBb5+
5RbNv53BiaCipiN4M0KoWHPIlrrGEdvyFu/XkPWYMUoosG+c5ihG4j7Bu91H33NzgsHCojt2St8q
tMs4s5n3u2mJjt0xnF8ap1JNKkHGWB8DFkZ5GYHhO1mJneclBPgpzLbm1o0sqss7Jo94fdLHjpEI
7R+V9cNomkvr9KmyUpLmmViKCkMAFrCKdsW9utyshPXr5Vyby4fXgUkv7Zibbr0sEo1Sd9UrDBZv
u66EjoUBe6HvMvnFyKf2JGWshPyUyhVBGyJf/LeYMZOFrUOYDABSuN2672uuQlPZ/30XPRYgGNSp
+gp5XLJOj5W/Lq9mGLIGMInz6HMTqAmrRWZOKS652jobpH96CUp346MKc0Mh//Ah70Z71FLtmt1u
SJZU7Z6N7m+XUKHJbphXz3yJEtdbgJBiQ2UI2aHgkzyGxQ1aMBJLjMZ8AEoiDzFqg94LnFSIYnEs
qqwuXRbedNsR2rWrFI59U5mWz4qPHYKE7ctOXsyNfy9OkRwNE7d9u2MnIIYekz80gJbssamEp58h
2f7S+dONFRtHcEsC4L9ZfyaXBhVnVs39+fK6TyhutwWpWbfokkKw0HTYfm/L+D1VKg6Op1L/pLop
tY4ZXrHSY/SIj//yyzkuvBC3d+t5PfFoZNPXaj6ZaW8n0lZ23tbV8Z7O9a4TfV228C9x+zgVQUdL
47mey1ruVluXDr6qNNskU61kvOhlBfimUm/xci4HN+08331es8XRplAazIHd+4XEs/Pue52Ox4ko
lz11Nn5yMnfprNVlSzVk8pHtpe7bfuJ4rC/NFklg9OPL8JGW8LdcgWg3/WQ2D77MfR8KhdoyIyFE
zNZpOWmm7+d6skQkuVmWN49b55LfdCeOpOLjWT8fCrP0lYIqTBulTp9TSmWMsZxk4nohz1bzeHbD
u77ets30zsDPDPZhT2n9rOZWeZG16YCCpKxM6TfXS5Ha7DDM5m/NyeHQ4yTL3T/Oy0N/ezg01xkx
Q/OPXGpRzyyzTSMrmvPdvnO8ZEwE6t4nk9r68OwkCPqTpdb+tG+ejxzgxyyp6bV5vqo1jQw5LOLO
9ShMTtjrZSf/ZLtqiIOaHy617BOJuqjck6e3UvLRWpVORHlXaSzXOoXuPT3NHg8/hQLZQzEeZDfp
Jnx6uym08ruiiYbokh0nYMIemW6nN4XX3PzR3mO15w+hCMd8PSvLON67kM/eJL8BzO4a2fW1k7g8
K7nbrjHHmK5KS9NoYluNmj55IIVObUfrxH50Tl9G8/0Vzn36KoCCM6IR9NSP4rmTKc0/41NylJYD
VVw8hmEmJ+3q/v6cbgtJD37hY5fKvaxvu+pqta8mnV5xcjVen3LTe2xw1n3Syi1PnWNurw7KDOP9
clxkUlrKL56kFoBYJvvVXbQIcih/r8S7e/12o3bOluqLS1aJcG7nb+nBapX+ui83/dNEz3af15e3
yeD0L/5MpnK97Hl2PKQbp92pf5qH9MTzsbtaqp3j/FuidHu/788mh2aa11PSSNZic3412tGP3617
88O9t0qXPrPpZTVNb5u7rXrrkurC477Y67In5GgPs7OWWSNJN93DYfmZxNdul8ve/Gsinv1ONlCZ
MCRl7abV4v06DA/gPXmbJvP33o2ZME3eEp/znSTYOZFItXf3ee1yONUeb/f6sXfr32qbRr6Zbl7W
L8Vm/nXXz38Uh8lxoZV7f/YSrXNDHj2by7Mn+nuQlIprMJYkjxDfe5ktV6nK9bCeLWOtf9w/LB4f
9+S+lWhcBpfOxh3uFF8f9bzyMqln2gz1Xp1l9/HFLt9dd9PNbXTu5pvP9un+OXFqevTzz8GqnaF0
2Dcz7w7YZ+/ZnfzQTz36l89CK9159lL1pfCH9CDuLT+UUEEy46j72MnVOH8UDaz7eJAjEeB8X7/8
qA9amuwHXdRpfBifhsmP5Icbn+Tya6+7xDPpj+SreHJ/kskFgmxOUBefCvfHB5f/ukvY3EbWDZm8
3i7D5OutHbdXlfTrqu8b+4L122m4FBXyWZBz7b3tTFN9mVMPIp1RQdi44fzt3kx8L35oyUh0lHj3
jzA0ajP0A5ZI0rdk06f+r95Ro3tTqV7uvRgDNiZjVUgo1NTfb+k+1EpM+yOc4Pm2dU8w9Wv00j/U
Cue0FfQPX0/VQUVKPvZQ7ugKb7P1Lww8OyYx2zbjXnG4aU3GaiSFnjCCLcnunxIYtUTjEqAshQ/8
DwKjjBgFgT9rCy0Tr9WjrJU3Vfs001nSoRSHy9/iLQoykEeYCHX89RLBAj53pWqaSWweQWgocHQS
q1C6h1Fcqg8Y27jYLrwZrHk1kcuX+EJva5cpG7qmwtT8hBaYjIisj4ZQZXYIksrdo+pFI5oVL0Eh
GX6O1m9B0fG7mym3lgIov5/fycH8V9qHoNhPiT5fipSvzF25Zj8OQkB971YLPSf1uwia/CPtiE20
1fuP9Vemx9c1/4h7aawO1eD8772Gt3sIqkUF4cTwoqkKaaVzca1yLw5m18hr1FSoKrkIvTwQyB4q
KtGKPzb3ootKt1Pf6y8/b/tFV5j6JJcjF6S90rvFn3HXYIzG843IKdVLDuJusr/8SHe82Cd+/C+l
Jf7MQMxVvp8AEV+HaYy1doITFF7bCgBGB+eeWRJES4jKxKN6yVX8USG2nd5/9xAhou3R/pc8Z8a3
NjgOHtMl8jsX5ryn+OA0XG7SFFIEUiNLDclTglK/syNVDMoKtbj6B7sHnZVEy77QffivtHUEuTYM
0ZMeXd4lNXzqxbQHxsqB5ki4yDj+1sZlRpmlfw0XlrpOTtGfBo7Khx7ITfGm3K6e5JdWojkZhgWl
KkMWuNTjyTj+N+kTlVMDTxr8ItPMvwJNpRrVDVlPz78bchhFJVkPdORRNoDVx49Q8lpGwfr3u/31
H1SjFVcc+65emdYBEXP9VYF5qZZc4c26snK1DclCMAC6ifoHOjR/b9WFBatxp9f2I33382/irdhf
vAetzu7dxcv+3kebXonZRc3X3VJ/8id2M2+PWqq3GOYHMkVMHly0guIzngHQ/ueCrCToJ8g4NfMI
Z2ZumBer9fUQey0gAeNoTqHq9kb8YxbGo1T/p9V+hEFckbYReF9Q42SCdldBB26PTZ43g2mc+KBr
xsOgVZeFspkCmxkYkkBYJrR9MX7BHQTTQDFEXacuZNJ4EdFyyx88I5n0XjTf84Mo4PGT+HKnN5/p
UXJEqQ1j3L0/o/sUCRq3iiO58lns62O4+tNoE01PRnq5iVdmLUpS+7cWN7Gdog1sU/Riudl+uh9l
Zou6IK3pg0jePnb6czYRJAt8cFd8JW6CGUjAuUAN5TciYxqotmmsFQSuuumeSvUwaiyIlicjEAKb
JblK/Ia/o9mW6YAJzhWD0WBdCOtWdX+OK0EYlI8MClClXDe1bT4qCglVGmgy9GX6mXQldhSLDXtG
IVU7VWZ99EtAtjFFF0ARtwhxBR1Alpug7HdftR+XvlA8pa/HWHmuNkcWBprejVpGLtYuYPTZyjJo
OHDqeTCTvp9S51tDQYD/AN3y2GIvdsaMRXxJge5wGQPFHATy7wkxIG7x8z3xsZhdRFK/bGXekouA
NYd+9LX/mE4sJQDun3LAcuFJ1ptdqDcMMPpT9eVYbYvhY+sPIkzWsAfi/DoJ3BvhO2ECMbkkplR7
Q3UHGPHk/1lHklYAwWDxdzt4uvjn0JlPjub4pPMBhoD0BOB/um5mh48xdi4tGINAEaDkeKS2PYRM
19XMn4xmaFuhX9v+4Y2eJ/XBKOCCIsPo14hIxKDQqKqyZNGwv9osPtMJSQBmFxvkbXKdQVIvyx8W
RH5zApHVy+6Lw3T5kyNL/pIdPZS22sZ/rCF80bz/t7r1kcFGGpZ5aCsvH4PTx+Yre9AElpVhN0iO
hgpIPwm/0kTNfq48a13pqrwB6TQf7XPfRe4Eu96FfF9Qn9W9ez/VWY57m55n4/B+7OzRyIXX0tfN
p1yni29bI62ge+KGQLOKv1i2go0LJkblPNp9cj6+uUCPYfonPZTx3TrYW7ZT57JHBuSyHWX72X7Q
UUz6++lO+I/zaDvdGbDQnI8yb/fGfFRsG9nRRXb1M925YsC2UXjL9ktvqZkiwa4XSojMLBwZf/2o
AsCTlv5VSdwlUHu2HqNg9b532JAl+fQZMhktPhAsbyHB/koMyNHTz3LtJ42OLREoZv4l5RNZoN5h
crT7XnxSg+y+/SbNwCgSZTE2PTs0hsSNpsEg1sd2jtGmw+xPWACFJvp11338FDh6dm8HRkQU/OBp
aN56cB3lrPjxKWyyXp8n3+MAQ/TH0j9uiuQIxIWo8ZJal+51yHEyfH5ch6iWW5e64vFzbDzr2dF5
YGnSbtgqH1P2CLum2dgeUj4dxKPjqxmOmO3Aum7JkEEjFqVva9AHC/eYXKsXbmW4wxtB/Zt3spZu
IcCfIvaCG4JXw3Oye19873pnPF9+eu2nh7depkVWEXQ2mVZA0I46Lv4J+NbOLAhmwk5SbHL4X/a3
MBNEvn1lhaovB6ZPmQ76t9pqqO9mcooZb5yF66EkBxvrLWSBzweuvEDIAQzc0iwAXUzV6wEuXgPL
RuRALRCyjpyczvfBY5Rp5ZjMD+8n79n0y39ezs6usvOyLckjaz4wo/hLimDH8Y/PFiTSX92npbDL
2s38mR7B7yHsQKMn8EUMyxZiXrPJMNfbUhbpCAJbPFWhy6A5fO+WZYkNGj6HU5a9rrSguhc9PY8m
8cuSAhE09g4sO0hXEtJTigJfMZ1Mz41sG3CuoNKcZL7nlxdV0e1/E4dEcPuBKPuVsKJotxJOXz7l
jFIPiPkaP+IkgMphYWxA8EI1paLzEDwnO/TVPw/ImQzcJHNo9Mihr4hMjzHFNMvFscjLcZAUq3Uf
oe4rzAR3WOCW0d2DHEbRFKxEqrZ05PANCj69bzZckf+3XacXAMlzD/gxJcaeCkWiKZc3wG352Mrs
qShgciQD6+DGpLY3yvUZVw1Bmt+jwkm6Sf20rhYylUK+njxW7yfGFVMeqhsQ3+/6N4yXV+bsavtd
7Uh/BcrPVhiHAKMLud6zxNtSlluWGoqIXVkRzybjhaATzPrfng5VFsOwLYZj5nKpSJRILYIcuOD3
eZU6Jr6V81RwJS8NKeIoinKw+riyIYi9VrZCsOTxd4Qb5AwTM8sQBZuVji1Zjtdb5AwjxiPM5ZRp
LiNhZ7L3E0ETnUxakECCztiFCPnit113Tnz4l1e+DLpbUii/wsb/qSgp3l9CFlDYJg6MgokvJ4ta
Y/Ev1/LTB5cuxXX38Lb+s4kTgvA3gA1Nz0HyGRciaRRC43vUds09A8+Ag72Z/xSTs247EQQ4FHAP
jhWLRkCpRkKeMgOpC7msMK/uzCumtkpWM2Ld5vAH04iMGVJFpsvZa+Tsh3Qf46C3BnYm1wDTMkJj
cXSCh3JZaDbNnSrBKNH03yeHEon5im2SeuJi3mAlOm9eD/PeQzD5OaLKEDKtPFida0DOoKURTpup
nKSAX8oLNiMxLEIMzdTACq+qudxr6dpUks9JOmnF9kbLlk16dDLPuWDNqATNi2SLTaCNzApnXBNS
pjjhrHZw07bAgKxf1jtSBZwxroWCAWMShPUFEUAGxziHiM/pIDYc1lfDXEOdYLFZ0No3i/HN03Nh
/fkJc+/if/napWUKZtVIgbF76CrLLA4xzHoztm7OKdlxLPhoQbKB7ItxBEpR/AZZurJUieouU8S2
V6kgSyVrO8PxcG9BCzHvq3jAx8oECQW7VFmIxNnYOx+sons22jyj5z6idN0by71T6whKdq5bCqtJ
SIFWPvhq/3JIhXM96XuooIjn9tE5GyUvkT9mvWg+m7BOLEQLhf7JitoP0RjrceZD4MbwPFSCSTvn
NM1Y1HQbNKzkBhoeOVNsqS5J7uVZKOf5/qg1BsVW/nPZT30lfxxRFszzY/UmNGx4kGuRftvP9rPS
tDS9q0K+rFiVyW0fmV3rvWV5CiANQvAMozcNyiyPr4IAX/1UxtAbJZsZI+WTC/I94QPe2QOZxPhD
ygkZfwI3dFqzhQ69nf7LiMhsOEgrKykWheieihaFiChe8ET2PTdIe+tKOXKjc9n8j6DStbaN+pH8
iqYyOFGW9q6c9hoUS8xx95cz/zuHvobE0+sJ+aLo9T0OX77+yeGBEGZm+1n+FEKOSWL6HOQ62Z7c
JiMTst8k+KkOcLFXGhS/N19mj3yJd0p1zsT7esye75jvSdsabIeXr/nP4cuLOX0lBvK6x2KOpE98
3OgczWagOM/3VlZdMJ2addLZdOOP+ItJeBAL+Y+/uYubZtK1TybMG8zBjWw66314UuIQubb3P+u/
HzHvy3we1ou9Z3PRFTn+SR/TxVzdlEeHnhpcOAH/Th0mT24BANBCy/AJeXnUYjrgaWmmMPq3+L7U
Qwiek9WrJK+abXo7E7TOnW3H+QpoH62JXa5THYd4pKBBPfmE8zQry5GGqEsb2zuOin0wTu4NZPi2
amlZlyPDzQNKpC3cjsQDoRI0pPVda94hLqB9fb5fepORoJl1szhKcGDNnu/2LK2czWqs90v/4EwI
9LQ+7O8qPX/3PBA2ES4LPfglnyJq1CQDCtSh2gNl43bKSaWRu/6KlQjkE0owY8Z2GN74PxeVeINi
2TQ04r4NWMfvRVaiYzkz8y8+Vft+5fcHP/y14zAWZxPoxLgv+B/2TWjq/NcxnB7f/k3GT0WvNoTK
RY0ZOsJtiN5Hi/JiPxehP9IaPoFcXa/1rsQ9tLZ2I/38/Eu5AHfZOViG9342IFAuGS7US4CA+HxQ
WG6mlE4FZM1bRGSoZduXf9DI4fPtb9TaaQbR8crgdJfPs8RkP+5bRtDjVGYIY+cDIcW6iczLfyyd
13LbShZFvwhVyOFVYs6ZFF9QokQh54yvn9W+U9Z4fG0FEmh0n7PPDgldAhXJb8PaPVO10MRTgABn
UIBEf/mD7yN0n8Bv/9Aj9lWuGddWtFsMJeCvlROGv3SAJJYOVBMwitlhuRJIMCIh/sUogM2RA4qD
78bFsOeE/f7xmkM8kO3PoJo5w0zFGI5KGbIl5a4kzQ2LjkmKGybJu8EXj7JbEBSBQgAOrE43Hd/y
SJppdjJrkZPqLbVEQzvK2E69s38N+HcwN8PZHmm1zetoaBXseRRtDI+pEjM0itxU2qgISA1epI+C
t1HCidZi93Ubq4NFolJgz/NFyPyXMUzZxIuyL+mlaVGe7Vp7Sf29ro5Fu2lo4lJ6s5KtU++OHpJW
W40eWlzNdG5AkZwcTq0EcmeQsfG0xUOh/iwVdLqOexp1TLdyf2czuWjSs9qySQfFYghWclcdIuBw
RQJ4DpCEmjrECW+kFjDshZU9oybdG5qNGANCT4Ijp48nW2tuexlYWG8nSlqgFNMZ3IDCRMEyHEFp
zBB1oKNiXdLsW6nB2+/PHbWlGHdlxEmotPBSzuYVm/U6T807oSqJRSNTaNF3oOHsNNJ+ms2y9uJ9
EmzDMqRSnPPhBXvJ6j9c9+6kV6lYgEKVwTRmPfrFNOcaZ4+evk1WscdNyLKzik8XlEdvg03WRVvL
sW9y1J9cEVMvmRMPvU3BDKxOx21P8uPYYFhn9ruxXCdlNxmiZBV07c4MMRTEucTW84fumTfNyo8q
kJQUxpPBrVam1a6zLLspOtx6gniCYOcYDHjChhhvK+TwiPxD3oXPmBFgoH21vf6l1862Vq1nN/SX
KjDngw4pum5nFTuObLafagtvKkPcLg2LNKXItfDMkpy5SQqrqsvzUtKJIwUKYTGPdb1zXTQ/ubON
LGYEcTQfU2KwmnrVeTnCG3xJOIm6YdWnzcbtrbuatVuxKiJzWHuRdQ3kbgOokyHAsgVDMsObtcM+
gmo0ef9XORoc8sIdSHs5Curijw5QgmMCL5NTgokeshZwCUpKshiAIK7tGosfRql3UXSiNULF0H2Q
+MFJCcwAhR8Ig8IEBIHTlFMRaYv+G95lMozcWbkQRk9Mk+DhH7Rdvs4XhHrPi4mF1Ep4fookbHNC
av3Unen87Yigik6LZKJw76F/+efudSbGDTcuEVqTLNghDvDw4TVba2sGYYw0AjQLGpHbredsrDyc
WXWyk1A6Ng6VHeXfyMyorq1l4ktr2/1TCgki9ztpPUyUIbOVG1/1p2lTzRONiq1osPXqNnXLWEWJ
5rIkz9oSiz55GVXKE/PBxcmfnIAn5idCXz4uJxjMHzWcShBKovaWxef+0s2X+wvOseACGCiBaWMv
+6yXgo6sT58Yb+yd2eXFkTPjrxZ78Vv1ccEKZ9FPnpQ5yyep8dM9BnswhsUvA7nTOHkqlz1KuI/L
ZYCaqs2e5udT/CtwhohSEBEMT54aOLoJVBb8duvJo92AU02f0t6e49LL33kn0TSLbhvgBZCE50z/
Y0OFxipgScG5Byjr/uGxg/3J2cRg+8/54XS3/9i4zZXMjwRasR72ql3igId86B8rWV1lYAftJl+6
cwG1q5gr5r/xL6W4YMRW38osXwqyfrvBKoiX0tzkFTzjHe5KeOomuxL/P6iVRCg6C2ktz+EmEWm5
JbUHjH6BE9eCIrz7bFaUxovxnNydBcTJbD1+RXf3Lf5hPDPBR5pgsZ+Tq9yO8yFSLxn6bP5/6+r2
fuwTtPneWnZj7JZZnh45h9XVDeAI5+Y0DYNjUNTzTKJurEgPSKJltQvWzQ4GU7Fqnu3e2ICs0ODY
N+Fd4cmf8RfgQvqlXMybcmkv4QMnQOAkwCB5S44RwLJHZDdF0TeQY/HNBSaccqlNCjjuxqKZ86kz
4I2FseG/kOvAgWfJxwLw2Yv62T5QhQt7OedEk6F/QU/4Ena/9d5aJwSrTJxXg+yHQvAeQIYvz8ai
OnnrGDvl5Jsk5WP11/9Uf5zE2Cve8o3BtAR0iY3aO4Xw1ElkOMfMtJxzD1ERzD67OefoJoA3cxvc
MDJ/kM584zB3zgIZMlf1Jjw4P9wu3hV+zw/h8MlVQsFqYSOMi9i0IzIKiH0Oa3DWrvFC25IfuHcP
NQJA7xisIhx+CR1cKdC5Y4LUlIX4FUyVtUgajN4SjBos/EhDfAl7MeC5ucrTHxAONS6zlbMGfyTy
q9rhaQoFnldhsByF5chw+wdCiRUG6+GvFv5FBEaVZ4UtAlNi5JbEB171L2uX3p2dTelcXJNjuaf2
fapv+P9X96ZzFq/UNycRpJees5qInn8JSVYtZImIGBqylJhsUtdhOQBc/hLA35uWT/RPb1686Aa4
a+XL/rIPLT8b3tizekNzw+VHuMcREL5PtkIFcWWPh+qT70Wxjv4VjuYeFVjyrPcZYFeyQJR5Aru8
qH8i9h2U7gIyJnCwli0jPlQ38UjX/xYVxE1UcgJfVDYi5jfl1lChZ4iKhTc3I51l80cdfQswATir
z1JE2e5FfkhBzIS980W2+pKRqLRQ5yNeKNojXrIqVuNPt1LO4DTWRtqYO+liLat1vMU6/uTtq5e0
9PbWl8haYPCcX93dsK7u/ttmNqSenIt5ooJ7CUqzGBPL92bdLDKyDrKps2hnMTW9tXf2FK5U0MG3
s2cYKZ2tnwJIEJ7mObvx90Jf9KAjGH/qR/JnsDgp3o7+klpYPbIVbKX1QE68cYi33Z0oBH4ImfHb
bF3OdIIvYKOyRKBSElxawjsCMySQkL9gZngwZhBUVwSK7JC3ndQVY1l4KXuTJBC4u2Llw+1dyfNw
Y1/HPeQRcGp3NW40vOex7pjil84UYS2AYFRhL2SE/GrP6hWAedYeMBNg82Z8k35hHrXx1uWh/80J
TasZ72ykR8FNJevzISIRrT117Mp9qsf2x7yqT0Le6RuYedzEiLz5q/5G5ob2MRAjJ65JuGTCN6WU
mPlMGaWFjAolplHyds6+n6Ub3thchUudccko4JigZyPya98rJua3DIiIGIzhEAf7W347d4qKN2LK
ToDZlAcs64T+0D1w+LcvH0NuAkAZiZ4jksNEjFD+Mr+SN910uU4ZN9C0U1nrS9rl4avGePDX/aXJ
pd/tUcGdfKY5IVT7j5ERK+YeBIm87N/e+qDYoLBAW0s7TftLSV8y7/g30QDx4J/osevXKXqLRhur
bVKmoZkCez3RFwVvcBeEt3wanqV8LX+gNElRqVGaQ68jQ5AyJ59gOwpfSjy1I6ko4v3RIlKqGS9R
LL2La/WOzwAXyZPpYvOursoL3IwPnNJpJF90z2v9iyJeF8AJGIrjCdRH+HEjSvwSFqTi5Tx5eosr
z7ECWo+RE/Bdhhhy+8/ciJ/+758x9KL2wogKJSCK3K9hZ6GRFhCgEDR1124rYaoo3eVtdyoFYP79
ry8PiaXoL82JeefVf5AFztL6t6nM0bW/MKa8W3yZ9bLu9Vko8qsjEk2+oTAlowfGgAxSx4teGXBA
ffsPNDVcA6YU4FPWqzzX5+QJCAemFzx7QAjgB3G/2ab6D14/WpvKnqKYY9PDjJJOhRkqfk0gWNg9
4l4p49WTT1QQPr7rl+nA8obBjUwLVS0/AukakCKvwX+UKIh+TXx9OChR0jGmBXphA0WJJcBN7iFo
i/4rARmVHEo8rrf0Vmz6v8/gUtPfOh8pxOabRxsIwp2g8RdmPK0w5QlPDjNvnmFm2+xzDGXx8YDu
cRuHDx+G9EbC5JD+tJpWxHFwLSivUH2gy28+U0bgPwYkCSyDAICxY7z7KI8xXEAjdweFAr9yvjPU
JT8OijdQgvgzNz70YOJQIjMJBI7F/PSSgRlBeGDhs+Apknn7yhSsjiKZD75f86XxsDB1+gJOQ6U6
4r0QYnUN9ISuloOmhq6GREUAdMk1ebPg8QgFknN2ESCRIGkJKMr9ZR1StoMgj7g8MVcEev73NCGD
5/S9s0b54DNAoTmO6FfJ9DS/yC+9escQaX3zZjJFD4BG9am9im24t7+47dodkd65ZdHzGsrXybvy
a5tzoJGqihVodHW/BExV3s2D+8tr8a4AXPTiO7oJqK9vYG2OuRcviRfGIoK86nJR0P7wPD6r43Dl
GShxeyLRA0wUsRZSBLBS4YkmqOCwZBVcAj5V3CM9pOKcuJ9ICjWCeMU24IAsil8RJy1HOr8HW+/N
a1W/2EHE63mLcx5Aj60EtM67ur+0J+oXO9KJr/fe9b0UlqZMY1+c3LzCFk4Bz7t492KOeqhf9Z1r
CYhqfplffE175/tjEgFhik8RW2L94oYxzQWpBfll3ebjhD8w68UeIADahRMP3ApIY3ziVY/AlBRl
nnsk7LAXOtF5sUNxqXim+NnKXXkxWajejPkQC3MFxS7Cb9oLS4Anz2l1pfDw98vxDvzPaJeaEGCS
SQPL67/7zvPTYyIYrdgLBAYIc6KCGwPptwR6A1KCjYDIj7iVDtyKfHIQkP8AGkA9jsXoVH1HGJJs
E4qsAJi6PGdP9On61djkX8aG8Tf1rSa0sSO2GScuCRg474jLwM/m5aNzVpFE9x98+D/NExQusQQx
o3u2Z/2aUyzzov6RA5j2gxvC0g8+PSyWAQ2xofNYsiD2NBnQxsAAsfpmgqg9BlGc/p+lYqIpiZcm
42BEDQBfwF9iBDT+9A95JfD8TfXXPihz7Kd1trd4V4Hktz+QU/jM7I8TFdgBEtrI4w9yRtobf/7N
kcA/oSEFd6KvfgU9bzyTK3Tm+8BZB6a0kT9+/CcaY7wGvJdrn5APkm/3CBYI7gZHiO4JtC36BoJr
NWFeCiOEHkeMJBFJLpVL95TfqfDs4zn6RwTg+uGGfeVgGO/dmztfbBnxBE9WBCP+mDjmftlhL5ic
5BuAoAtiCZcERg3DlBW24CeoFeglEIt2uwR52Vt9d1dOGp6raju8SaHF2Lti8MosBP62+i1GsQ6m
GtkTQICSFnAAljf7gY9QQ5hUU+CCgJu/xq7rPhghUAHANbvWL/ZlniI/QHbyIdA2zut/S5jHQAGI
Jxablihd8vzxhezgXThprCn7IKu00FEUffYc4R26nbkKmsbm+Ot8y9rHvOXEfjEIYDmxQZJ2yg/k
kePBYqSGCyZDNog77CbFlZOC/Yz/ql9AGzxTHML/lQyMMahUeC08d/wTv/OYZVsI8Xw3qBcUDlQD
OEZwoHFWdu9/B73FU8cJzSbYXItr9qyuYkjzdLEmDB/COImCfEVzdUQV2RCZQnVHFiIj9R05Rd/G
D00TAuEHHTVwcnXLvlU65uCEyRF+CAKKncHxgdrEOQULJvlE7f2P1UX5xor8Y2zJ8vT+8h9Gu/hI
MbzPJp04OcQ8GHZcxAb2CyJocuuZQNU/1h69B98I0JhnGMLQCND5B3dAmOez9ph0MalWhykaIPBX
+a8vsRf4BBCWSdthno+11R/miD6qZtDzX76cRw243/zDa1gYe+Kqj5oeBTDY3L/tQixtoH4sRnEy
JgfghAbiINgieEceRKcyXLV7etZgVLB+u2t6jvDowCDlyX3i9nEruS2UTZxrbMh8sIWyXfCHQPg/
/OO3eKTDhmyXB4pLzkIWEYsFc24++PPIKQeqz9iENEyOVVaXGK6+5Y7zqb5zhyHAuF/eUbtrL8Sk
4MrURAZFGLWJyrlDW8fxyXFKNdaLBc+5wkiU0oTCQ2MxA89S+wLkcPa8OIh4OMRf31kZw5X9i2JZ
uTRHEJcE37YdGlfpRVXFIuIzmJK2lDdUp3x2IfQjMLPymn1N6J/q3wr3IqaWjNMZjtq3Ds9i6tpG
eHmy+DquBo+ikLB/GrgKvDiPkHjw+HMKsLPi1K3gxUIJxYcvjMQZuvK5sLKOSJI3/YX6EHMF6IOu
QHW4UwoTjlL8ASydHd7SPlkXgDpM6iFFQWiwcWaHIzVQ7HyyabFf8QkM29nQUtS0NuLXT+Yi7KaM
S2HxBYkYl7KnMdmHpakx3DcXZBO0swJ4DiW/Mi+rKdRRMHK+iIMFhQmZaiIiCdotahAgYnPmkUDS
EgAxwZtN8N/QAvOi4MIpk5acSYzECvFzIr4xm6sH/jNjz4ZEoOqzXodZ8AE5QMz/ixunArs4A3xy
Z3SQe77j6LXgqv4ys7R5aXDkusZ8LJxVbanz0pcXnn5RYdUHo/nsw5nXEHyY6LNicDDAXzhxslVl
KDKIWZzRnEUx+79mbCWvWEOpj5knNk059+MYaCn+HO1k4sC7cPsWJ8NxnhjRowiqa2YXn0ah7TQ1
21ZA43aKXKjSFkqMfVlZb2v7qNCAtRXD0zBbxRYBzXV+KjsyEk1c4wOo7dhcGx5ACu7MSoXtwwCE
NLLn1HhmkKbsKfpqGDinvWXWa4uW6UjjvP264Eiy4m1h2zsFOiam/J6UfvtNdXYagoBMavGekqg0
9z1Ab2GdlAQRjjbOU8PDJds9uGX6VXiMI1y2jEPq9WdbseCQ2xU0Aa4C81nJ6eZ6z87GlFDO6kXX
x1s9yjfd8J0a47KF+dWg7mpKhg14tkVrr1smFWdLp5gn38Say7O4iQ5Po+EmF09i9Djg9ZWop7Gv
oWQLOXoIQbtxQ8Rczp5Bz2XAM6OJ/ZNXZ3MnJr08y6ZD69/lTp74MXiSsrF9IuQZa1SKvGw8jDMc
HhM3Z/4vca/Q5Qy2N/Mje+vK7Gy8xbD5CqNngTeY9mavxhwhRQ1irgwNmnNN1YxtUAJNCpXKUHab
MpD3PuOVPmObH5ex4TDlJxzJSDZypZ5ag8nIkGN3YE27At0cUbaaLKMVJNK7dRYDxV5CeE/iECme
xxcd+k2souhz3IU+1JtI75e3gcShbjRRtDFwS6XgZhb6uSbqb9uk6axPIeWHdXfxh2JZ6kRMGM3T
YWeyPGka+zaLVjm7lresBiCOyrzXlzYLcCOP53WIsZYNXJb27l9VEmLjexN1vEYtnP1BI/FoNK/i
yw3NWdvYIMUSCVvKU9G839yRZhWLUwmwSY3to2ZEdHuOOQvSehYwbW+NpadqZ03vZ3mq7y3TQFo+
Huy6m1v0/1kOU97Q12M5Xls3WUu46qhasfA1anxrH+XapWnwk6rDkxlqlzHJHwMGNDadF32kmZlL
sy7XbpAu+iScNi7AlkZCRiPNkwLKSmvX04GeM6purh1dG50CcsxxER1c9Usv7XUxtaJmPXjwlMm8
McJkZlRHxyfPD1KLinuEYTHfKsJV4jjMqlIyaha+SmgnM1AvUpalrcyGAuZSikY8zlcpV3rkbC0i
1pZDWGvR7BR/XJqGtnOz+Gin8UKXh5mU+YtIm9daPO37YqZ4dIaZjAAqPSZFt4vzbOWZ/mlUyo0z
MJQYbLLarRcmPJ0UrsCUvNg5S2HyIzsyFO7iEgTyrovyo2bDexvtWZmgsa/ShaF3v7l5irPyMATu
IrT1bV8D/pVLp4LyFzaMqYpZjWsuo78b/lwhSw5ibkZ5FJvLwkgnUUhnUB1lD9tUDgPfn2NvH6uH
qqOIpG1UTq4F3bU79Mk2i+cVsD/oWMq+bkFd4fGbRAiw7eRTonAITymtddZqM6Ogi49WsMCKbE3J
oTCLRk0L48qJj4pKDUylU+DmizuWvQnUNc5XGU20Vz2rbKa25xi9Dn5+UGgCItLchYNmZeTMrQ6a
PpeMYyVDO6Xl0sNXalE0w0D+NjBRiac2F8KyZ3wbYrRyiC+RhacoAGZ96AtaDuy9rEbiqpxDik47
+/YoA7KOslL91oMDgWNK91M4xKESL9pc5HSTYgrqfDYB43R5FWYLpcHwzFxZCJEBGhrj3grRfAmm
QnIvQ/66mckRYltK/VGBqFbBLNRQyFJZ51fTe0Mrq4FcVYjyCUOKrMHJcY13hwGzSvPnvnmrm2mW
ncfyK27ZF+n+B+ruINcA7QBk/F2vRuBpuzA6OfGmKDelt5asRUTZFNFauM8ihSD1U0vPAA7O+Bx7
dKX627TwXCADqO/iaRmHEzLX9vWjQyZNBPNNw704ta8Z6nX17bRrszoVlBwNejO/OOrDMm6pqEvE
h+NHhDYvOZkg8RHhNoAnvnIrsHwz7alZvQQVIp7prLjqMeps7nfTfJTxMw++tfphSRGC0G0nH6uV
USxa61Uk59DDrqa6e446S0eX4THxaWxNOAsAhtC1RcVOw1GHrTQrwff+ovq3MWeaEL5SEAcuHvPk
HVc/PazXZmMq22yIP33jphT7gnbV6B4tXCizmiV0c52PhUWIWja+5wpxO/ne9w6N4Dl5+7xZtbTV
FEJJdDc5fIx8W+uUGMUlhQiJ8w3GFKv0V/BeiklnCUlFRv9o2dtRw2vVV9dlSOZ09uUA/vAOjO48
spylpYw3SMTrVRhMSltujNlNeCocwbpBa3xSSdhQGMctjXBt9Ng8XeN630IWKMOdz4gomJKFYck7
24aD6D8KvHSwlsRhJzgmeNHh0hBjW//uTHkeTN1gRWZEzB4feVuVkrmIzzaHCX6Q+mKshY4BvwMp
ndTsMDXAoOHsdXvdp7vO/Ul83g85usVSChZptU4Kygda6AIP02TaVwsfOapfX5LqpjPWw0U9f1Tu
g9MjZaoLnu/mGzs7sdvrESYCzwQfjeo8sOlY/a1UTiTmDNkplTemvOyUOb9H5a4t95APLd3/SE3Y
BLYMNvKjumdVhnkbzwF0lHxlMQ9ipFPszf4alltecYnAXP9LsMlEE6j1n311rP31aC86wlbieepg
/wrrp53nxkKwONWJVi0sOo+6vnT5Kwn/OpGzWW66dpMl91jad/TQwILLChWUpiEFXfUK9WQGQaR8
JeM2V2+xfGiLS6VjxTg8teoxyMuk+HGYWDraxORxUJ11TBqawfF5sUpRcewS/UxFiYaiuhtQFbkA
cv10jAULzh2XKcPJfKfKW89Yw6gxFwOthhRcOySGHtQ3sqwZ+0hT2KxpvdTNdZjtZYVh6b7IMXPb
uNmBvwmlVYxle5NSte5Fxx/eHGvF3YWdafdHVL6xfo2GryZ79dbK7ZZucW2Hn6Zb6tKtcjcpU1a8
Lt2tYcERKG6+swzipQbUYE70fiLCApM3BAZToi0hPLRAmQyiot189U8aQkiWpPQNp85Z+xASG3QJ
CaSKs8RNxQu3dK9ZfnCYoCATw2HLmHHwVaSNQGHxbhS+LTQa7d2yxNnIdFo3l52tWllItOTilldH
b6FgDEUslwStcVF4b8OYx+6RgBQPkkA906oll9NqVoU61+oVNsm9MYUAYmDk5u4beMu1nE7H4tIX
2zi/mKTJQrLBTDk8xc4ytl+mffZ5cfqUUJBxP3hHrIDM7CBXVxLIQkLhFjGtCtsB0cemecejyzRn
DuMVx54jtyubeW6dKnWFN9EIUV2ZmN5x8MQQcQHF3sdtZ66Vi0RYZifnSN6n5m8ICuQyGiT1plpp
ysa1dnCXA1xlc8qVeRJzUFyN6qzQnsUtXvnWm91Kzf8iqNodu31vmNNRxRsP95KR10O97F1400hk
wpre52RCSRo7oD/v4QZs1fFzJkNykraKveDlF+Oc50ujXlOJd5F3kTo3hrUOPFbZD5rJtlnV0qov
jwqxBNpwzvK1BqPRX8PCdZE+qj/hlyPtcxoWxgpFg/MIFiprpN4xkIAy/hjS2pBPibcsAP1Mo563
0nYcdxnUhY5q3QzOSf8cQH9CkI7WSz4q7ei1pw6QNb+VNksViw5xB7eAdaY+j6p1Mfw40mlIxplT
J7MmHedy9xMC26cS3b6+0ECdul8dWjdvn8Z3hJ2fCnKy9sdTIzXxtJKgSFSbQiLze8AqR/tjv68w
1a9NcQifOp4pfWvG895hgpMRlgpeyzET2yepOsZUmYVIMzuE/ABE+8wksMVV5WRq8CY0v5uY/naA
GRdJmDHjNL/02NGkaKNi+VTDbce9CNZGfVJldB1YZNIuN6fQnlvqRmWr6W2YbdGqLRYRiIHDlCNJ
13gqGep9qHceDm8sMvx7WOh4EvQ+Tjq3Tnmm1kmmac8znkOKu5pi1axfGuldDjkALD/83/qXIZ+7
kFe392Cak46At0Z07dydo/8mSBO54k5xLByd6o94u0Zj+ZUvOR+oBWgkVFl+mEW7bpXwqLrWqrMU
lGIebltc6LBNMLNhiZY5vS32HGb0W6bjdWzde5yFjxadQ+V7m0FhYF9FwS7W5Z/Wrc9OxQ3OHnLS
bfSwfUSt821Y9S7HDqke6m0Zcu+HsD5pmvOp99WGnmJiuF9G0J/12JwkwsgL/EYmezKRgDDkcaaj
i6Dim3ocmE0RTQzygZQGzz4V8CvgTS3G7uB0uP9AJDZvxAtx0w0JoCmAGCUDS0Tcb65M+Jsafx71
QSNbHNDcPfgXqiJB1KpIlYih3NiBf0lS61ZV9l+ILi5yx13gaTeB/OX70XAuTaafA7ZpP602scNU
2LZnSndpK6q9iFdkltZb77JzoSQXR1dnShHsseJyI5x7mstgadMmSp9DoP0pkQpNNwveMVmlRUI7
HfThsozxh3JbNkcdpq35UcnDr2mP29Zvj11Q02EsIy2+y3l+6j2Ji1mGc8Mp90qGyC7LsI5KwhBX
bQ3CvXpWixyFvI6ViXcxuu4LtEavg0lW8OzZAwYbuLSP476tssuojLMytT/lllIiaGueQ0RCQfFT
2iWX0YN8SmORVFS9bdGvnSDedCEkREm0ZeA4tcSjZebVTwBGZrdkO8t7PUM/5kd7P/b2UapiG94B
sxYF3D7GiXImQ40vOeRgizI/qCE3fmhGC0qZ9DazxKoA3SoRsPbpXi2Ua9U2Dxnrjciw7gbwnINx
fYYqjx7rK7Qj2njSl6gWZbf+HRsSbBLvrDT+VevwyTDLk1EDf7c1gzoEmPANrRwCayxbe83IHmPO
3DVuzm5TLb0qv3Vom82UmRjVIFVhGfS7NLd3jtXAZyhnuP2m7H/Y3TOT1CUCIsdn2Wf7ETA4HPSp
0/fsr/Itk5Q/NN0aSd9NTmpHEfxp2b6N1V8raTELUS42qZ2asnRdaWKN8qZoLrXkX2TfeQQGdVfM
bVVybMVpxGWDmFz+HH4rzdkHY0wNgneEakb5MK2Di1lNg3y0jeJpAaFxFOeMmy+NOJ/mOrk0KeHo
VbbmOq1tALAWr8zemioRg826m1WhNJVHDbUOLjcu5clI1aI3nzkVrlTBC0IURWxNPJioNHnsNcpc
niaOpNRrlxZQpZ7l04iisqj6WcccqXLxrPNp/EDW004HgXDEXFVKcbJq9WXWwnBC6jNUeE+G2rJW
ME0btJmjhjPTcw5ugLUr4wuph61AgIJRjMuwN/ACBdHKgFIYcjga5t4KmQdMJyWGSQqGRh7JoFZo
zVQp/xzbbBb1QFQJvAVzqSFZCIm8iatq4hCSG/gjTm5EgsrlNFVbOA7kuQzV3DHLaY6wJiTGNmln
JfChwqhvbJR7kdSTrvDndU84CFmWXX1yAw4128IpJ1vmA22iBJkF0UzgEL1udHP7q4FOMSrfAy78
QawtQ1A2DaLOmD7zsV8EWIKFvbcYm5EMO8RswV+tw57hJAwyTCyGQJrnioP6ROFNEzrIovAk5LOj
w1A1nMZw3D2PtjL/yatN1hKxiXImWdfyS/eXebkq5VMJ3013J6VSzPr+YHlUdeM2VTkpc3K17OoZ
dl0yC6QRrT5gq1bsO1tUJu4ExY/BD23LcRZSUvts+aMcrRrco7APxcyjiaBj+sNhaCQIXAlOY3PV
Y3oYeDiKOMV4iCIwNAT1egZlSxRKtYvDq5TiRaC1wPk8krG/cAtM5fVhViCNqD2BKctWM82taGOl
oNJNNe8Ca5MyeNIRN4WVv4yLaK7ZwcSGmdDgninLHxepseltlE8N72uZWZNOZkyjFPOKcHFdAdTJ
56UQEiE8MX1GGY49cWvsHsCMG6ToDAn88ZZ1aOtUgziCZtFq+jTiv5NcnQxOTZ+Tz8qiZYHjoxtv
JJpXo6X3IN8xEoEBPCKmXk2lkHRocJIM33GFcU7QL8MCV/eXNSgzGTsUhRGp4QVLqYC6CW4TCT2e
ftE8CW+pGMeAgm6FsVp1TkDP25g8C9qeAamd2eZLj/wpp6bmy7yJbSOvVScFap6yLyZKZsNYQAnp
40knFTuVfbvFJ2G0/E9TcPS73QDFR6OubdydgoIry/5U5ihFTcQRetw+I269ZBB4bLSVn+81a8/5
kfdEpqR3Sbomjv1BzdF2O6vFhhFzT2sQHCHoyxsVyhc3txPzCjYmp8Z145j25GfEO4/Et7jbBSTV
4NwUAsUCF4N4EeXjfnqSOity7KsIAyrvkcx8TH0OHtLm5oEYjUXhFHg1SkzaGSVZRo9K3USlcLFh
dyfQIyIw4Jy5fSLFqOdBBrN8po7DIoqdT9vaRWbDDgZE32wiJjIZdJOeC+Jb0TyyGYRkylQJNy3l
96ioiwjQXvbGaZlVcxVNhM3pqmoGQUnTEdd9oXOBuVxwZQk1CFHgsEUBqMBcZyLvoZA4NvhWZNrF
ABTtvwafESq63sw6yN7FU/YuT0MY8USwtfv+UyYcb2QGhvasJPsI8BioEwnl1C0PivudVAc5CulL
0OUzkrUZ6/TOUqcubQBO++jZMdSrRE6oZU8HFmLbkTYCcOFzNbsecy59o7BB6ipg/r4yRCgZ2AAP
cmosExxoMl5fo99b89kZhEoh9xsQdYGz+z3/0OfMvVDBhjjUqNJTygmhTK2VlvYPtTaeaaQdErC+
xFFWjkFOM8W4VJab3AkPlQENjLeiJ6xka+sTLOJ5DuUOkv8iX2kGyK3aTNxoWEg1wW8Vtp84Sykt
7yPfDDSXiY1Fu6sfDc+8swLgirGJYDxUJo2M+6z7YUkpkVCYGdGzejMZmk0LIJgzcsT4wKinliNS
XJJtk8u4QATgTHUB68M0zqFMNrEnZswcQJZkbXTCRxXBXjHifTasuL3zIrY+w4bptYVrAOvaRy/p
3euCulT6M7NXFLNZIXEwaPftp4wELuW799zaPnTYOo8tlm8EgZVxvFPZPDR0AQr2rj22o7jGOLdc
fw4hvviQ3+SR6e6fm6WMfaGTtvTJtbdQsdGzw1fZ/9YeDxXZPPiRQ2pooJF6Sw2DGNv5sMxnUnfT
ymNqx/8CgiEN+erYAQQLbNtH0jNqsixsqm56FFkiJpf0OAv6U41jsGJjK0DUMpAZytCL+z+SzmxJ
VWQLw09kBIgI3MqoiLM13RDlLotJGWV8+v6yOvqc7t1dgwpJ5lr/+ocQt872oKYf40IGpFpYz2jJ
yfFtPL0nlNHHTcU7ZUnKm5qvn8nbCEC7cEPGLlFxWZAFGjXySgakXSQ7Xf4Rv31BPmIKvjYmX+3j
ZiwYHXBRhv4tl6/PTLMVFRZ84qeRYmmwscBcAXPQ0gLC9IiklAXkwirfDlJx7mbZcrvkIB2xL5/D
DjP5OzdSMigeV2D6L3BLDQGWOUdC9bTnjd0vN0pnN3RuHN2of+PNnKRrEqYxjAoWfoMRDGNaTOGJ
Zimd13W6q2Q0Z1Y8eHJvE/HW4V0HRohILfNHgzW5SpGO7pMCHrqTD546um1rz421NCMLhdDLnfbc
zNuNDodtsifwkYhhHFuUPcj7nNlxgV8j8ZyONBw4AMPHUc3c6INnD0i+HG3IaQge6eXz0VpKb8rw
xVZFNaPXXhO5c3afzo1yZ0baMjoJGuPXaaG7aeYhAZpwqMtY2+uZDHpyKo1djD3l39UIUbPRy/Lb
c+QSrU4HdEJ5Us2cDp1U93TbmPwNKXjiviOgDzcC62+chuTeLQOo5b/4uZGwi71IkO+w4JB2D9io
9ZvcOJD0osbKdA89Rpt+F9ATCrcH88OpzEWMRStdwO2gbcx8CB2x7ignTvNUXTMnTwLUrnlpJwF6
zUf60bceTG8kGnD3im20jXc9vVhj9RBliLqF7gkpHDcBrEOmp50XbsLDvnuyF8QwhYyrmTQey0HH
hYBZQ7/P8BURKbLbtPD1uCR57iCFgZF6vbBROkcZEcYmCemHvv1YGtcMSkganlvoNvqtHZ08ZzZs
Q1iUBp9jY1Y7LQK/x/sAgyV30aPR7JJYEK4VwILt8x++vZkGqGcl812pnamiVYs5zKNylOTcw9CO
Vwjawsabk5X+cub1JeFycRdTXrFbbWN5/RisKrbESsAuS5HMIVmTAR+VgQ642l41gBnFZq30z300
xxEVW4CHmainJ6BWCQ2bp4AA7Oqi7ytlOxafD3zKw6APNw/8i6EAgKOwhRb+Y1firRSuFHmTxQSK
XOPTDNgLuT8jwFVDhfvctoM7p2GA7azRU++pDh6qu2RkaPGDi+SULp22dfn2PDsvFnZVHVuDflnz
1dcp4peGm45GnxKrdysVN5NV6dH1R6pVG4xEyZFzit6TFthqLkYXhiGJA3v4koL+hP0KKerHgUni
wiquA1K1FTIzan5k1fDy6nIzk20induZ1xam/nIgw2Bdp3+/ZuQRSIjKqTY3ZJvBYsjGK3vTzPAU
VJVMkCA1bhapW2QuJFr9uxNet5AdsYeF4tdaRXZoA4x5aEWZbS1iKPtxyU+Z6BipSeHAEXMQxGcC
n4RlLCKPc0lMs+GFS+xYiHDRcMaStvE5HD/4I5wVCfI6lQeZRLgNyETaYDgnpCvEwpE+FhFEntuR
b2RoM6odwRkSoQ2n5IQtcLObDBc1Ia4NRNKCAZ6GViCDM1zTJBMvziZgGydJBPiF0x8D1dhOeSdQ
Pigl/oBj/IhELCxsJlRdOsx4kWamcee7VaWRUVCvtQ/ohcL+peP1MP0U/qNYaqD/oYDaiGQDHlxY
rVFk52Rovd7AW6R1rK8om5EnX3PVrXqvThzuh+wzrkEhQbgvUnLs4SHXQDXj56D+0Af3JKz1SMWe
wVCgI4MxBLYxPxShx7c0fDF14RSRGvdSsEh9+fM1r53ujYU7X0NJgnLzJLiKVbJYWErhPVOk5avw
MM+/lWbVMkgMmJcw0wrYRcRq5V2zozPBD8TRM1rgi9LMAZFIiBvH7xvbCjyX8Rg2ka0jSYQoR3IX
1UaNhiUFo9ppJ9w3Q4dZZYuHaWkhbztHR1g/+nexQf1fBPPONnC0r10WEeTQETP4HjIPRzsmqdYC
dGn7QvAobn/h8SGMHZTVRgQC8M+Uyb0XnyEbc3UQ+4cvCpZV029UzYlIL6P1DxNflqF18dJAZDBL
0hJi0iAB/eJiix1upBMxZmMio/3ZcKnslvU+wWQCaz5YVwX7MDU38rcdUl4GExNEs8TKD4vK51eg
SUnMbFcI8S5gPApxiUf4A6vn7umwuh6HYT1tw8fGYCnmqOwBijHXIoJYcp6U3kt7MdAzmDhKjSD2
wnO51y1+2QSr6Kjtsels30AuySvMo2+YRNQ5eD/w/hCZK2566NaPAyBCHYNVC5328ghum26xTsve
qrfnTm03te4V0FuRUGArmVvPwsYni04T8FtEfcGx4pkcUEM8kRkhmt8ojEz4+ztkIb3ncYXknjS/
PMe8r1byUAbqRGyVP8Xb8ogh7oC/DVJjETkQboAUjaeT/vAqwg1DOvEUs1NgperCFWRN88wraPBl
n90CVnwoomPSudkEipfvsQgetsYOlVohPBtYDdm1gymEZ7MdBZyFtSeta/8R+mnLpeAlLYbDurKD
qt75SUBoGRVZ/fI5M2e76DgvHD08MVFBZNHxoJusbL70YsMKkqu0EAP10l/wK7bhRAqgqZbm4zd5
OJgn9B8y8VivIPcrnBAOovk7DbnXU5ej9UTIsVyrJzm58NKz0UoCfqm248FOyefILDiZr+WGBgC+
pxEQOZh7lGXUJ0t5pZ85d8BYw3hbMaWMaL/Qgp44xrs/Z5NpFxUODAd4Nrmj+HSS1RGlODuGfBku
7DTox7tDWXpif4D1HGY7xauuis/jBMhRV/ZQ2Wq4roKuMdMzHhkDlMMv8C6kCVXhMu07iWwNEJ/h
PS/Wxu51Q30HURAuGTbTbBAYfZSn5EhnCAUdcjgUW55aLigCFCjesDMlYa2if4sBGwoJ4rf1wzPe
jBiv6YILqHoK0AMbBoZzSzPn0HrHBFcvib1oGCMCxQu6INT7gtnTKp1ZmeLww80gpLqQFx978nSo
5sh/ozucsBv28tabI3i9DQiKyovGNJNw2u2kkP8k4t1PwE5U8LgbQa6uJjtDDgT0D30aUedRcFCx
9MLGitA2iOAMjZ47BQngVB4jfK8IzcZtUf2glU1RKu6WD0+JYeELR+yn18M6xh/PDnsb6yxYlpNF
Yh10sRcd4IodNSFnCXqz35IU8oBBwbHCg14g93sGrHkWPHKaHqo/QWHcp8zSUFvAEFfo4FaJ6Hc0
NmRPEfmWifB+4Qima0evw9Uh/7yy8MMKIFXEew57oXgunSU3aSMvrh1DG7/HHap2GRO+TQYmna+F
TT4H8t+gAh7fQgRH894ZQmO2RwmyJgqEXSM6lZrH2QeXsGu8SrdYH1ANkPPrmTc1oCxBtqtJnZrM
9MDUnvFY+jMunbrdjDm8PZ+aD8P2cnSWuFqRK8QOScuL4HGkaSZ69ZpXbtvZyzVKTskXXm+aLcTi
Gc3RmkzHZ0BfRuzZecEiXBw4fOA8wbKu3Jevz+AOC15qEcgIHzlFO7LsRC7iSLQnQak8YiAUQU2U
OSWFtnlVNpciJTVREhwqegkOPGLnuhp2pCm/96h3sH24s6DIhdjEtasf6MWEEwhUU1LLKKpGHh/Y
QBNohUXZdGHBcnLBrygPy8kWwk9Gy5DO5b+Y9cdBmVu4R1FREDnwzPCzXpUoEbD/hqCC0lQPbXZi
jD0ZQ6r7eFtGNhwUBXZ+GCyOcevCtcCBeYG8OQSDEDnoiyP0eW6IhgXmkY7R2EJjGiIb+y0GEekF
wzCwflr8zezlp4lLqIZuVSeS2BZ3iLkM9DlXcD57iAcWZyEwCzhIxDuAg8UEw0BwZfqI+RzMaJHn
FxNIyyMBp+NJ4XfgTcQiuSKvA6yj2KCfXrEjURPhDvZDJ34KJirLaeRw0s6QDKsdpKr4kOyq2V+i
wxZJl5B48hgvSM1gw2HB84Rwbxfr5QG+MsoTY4fUnWcnmHhipJHAsmY48lAlx8iWOweoiQPdONV+
6TMSZkGQdwEZn9xPzLEP0owMCavvjwhphxXnF9UkmraGIMCZBtXKrWthCI8KBZcY8aRWARXIw/jk
lSNolLsIqhiH0ez0gJVwhEFPYTELfQpsfobZCidJFvBHJHWQp+D84/nAIltYlPGh5PRkO2+VXVts
8/qM6w2iJzjbA6cptQvivRQe97rGigjTh5V24pfz8vqBl+7Jk163KouN4+jEicErxPuQiW3mjGh1
1jwsmCBFx/CglDbe+Yzu8ItCOM2uiSyac2vukzJFKRXyxOgHwFnGaax2w6kCqAf/nmQQ+8u7yoOQ
U31EHJRrqgXqCyoOsi9RxYKD0faq9mz/2CqVpQcwaKjjttGpnm1EohwrRHUSJmoi1GPXfr8uyvbr
8Wk4kL6E9w3RQ8CGWHkCoBE7BIT+ORcq7+qkdIjDpwtscQR9d+VW/yDTwFkUU2MqBtQjMIfOQtb6
D7I0jdtsYeNhjJTkq8Arpzot4MjiH8M3INKnlQKtfzjC5Vh1MpVNxlLIg6O2MtyRMh//tC+Ms3Bt
OlJlAFw9XufosQOQgxvRwfWp7KzaAk0Vx1hds064moICj1MCcgb4NMjky3OHuJ9Nhr0CNTftcuRw
rsgNKcWPA3NS6kAGKK09iYTpSCLCg0IRbrdUHRIPecnkYMRFV0GJCLumJLaUrCYeyp1wJPQzn2lZ
0lnjl6h1qIERuCdH9kXDIbxXCjgD0322OA/1GZFTe+Sgwc6jsR6fFbkDE2dB/dMOloLBUH3A7zVi
rL9XhcciHRbgQuwtxw17JNsVu95wk9jFKhsEH4lZBjKSoXdDLNkcxIZID8/BPFEzoKX8o+7LaEt4
asaYg2qeHTjORLk2mJxUE4MQcbghhvoUCwjZQWrKHDXIGI5oSsFtGcUgGRxFQC5HF/UyzRHbY+IP
Py25LC7dj4/tB3UCLD79kBwBeqkHHguPTmF2gnDIocjWmxxxZeIMDXJvgUVTmNpPYCVWOZYY2BQM
lVvo9gPP4hOaUxLGF6IPZi6gr/Hq4vuEXL64ZuLpQ6ta2tpO5/FUecwN5AqaMzMo+jZZsaV6oS3h
4aNNQn3EFsGTOrg8asT7ccLAP+LT/Yn2sgAjENE6xCyY1MVeDHFh20EJMxmIhYROgVAdO3Gw63he
m+HLYmuLITQQnVSY3XtIuhLtg2ihqJhQAqIiZbqnRtj7iRxa7R+2iixnbCiWyAFgSlrU9rQJuZCv
QxlisjHXfCrtnMieGiYtszULGRceNHg2PbGRYPdNR8fAUhA58+h1sGuwJqwdraTCsqhkBsPVNUhf
2OBaGBRqRFiDj9QW/So3hfoFMIGESGoxUhUJsabcQNYqQAZCeBkp7Hhm4BkgwkDtgpsuWTU+0qmH
tkk2kbYa1jwHxJmjyjoNlGTsC8WbZuyzYhfjioRns3oeFLMTUYFpvYbmiEU4QgneBGZzJejQRUad
jsPBNj+QMdit0WET1SCsB2NuxkS+7Q9RKvCdG1oxwporjyPuAVuPp2Dyue+Yjfx5C2BV2AkLTjQU
EEiBVNHn3nTkBcKV/QGjaUTZAYBnVr0Vb4ntwr7a2OJjaJFfC3cN5uqwz7AvornV6cZWD05qRiwm
0VWUN89sQzwaA0eKK8oXO3obwflF7os3II7Xr9Uvdo/82GyCAok5q11w+crVzNJPEjV9yCDMxtqS
MAYd0YewIcGHxyA3jmJDsot37hL3cPd6Wbhoy4eJ0ma5nQ7Yf/B9z8rkrmdv4G75P0w1H4NbcWOw
8/YMdGr43gv+EKMqG1FfRUn2dCHwhQGGXAuOc0N4Wc2wf0RpVq5CHlCeem01dlZbOxhp1gtoXeyU
pHh1Z9xdzTRzasydhA2NOf9mA6MRh/ixw4WZrRGTrrkoaVLYYPsQkWNpBvpXaREs+UY6Ey7dxA8p
PHQ/gjNVWZQv5KBxDyeW1QqoCRVF+iMERSdMZ3u//hctHEHvIZqnlPxKRQvvdJ9DCpnJ5QLgy8TK
YYmrkAFxOSaGciXtDELBQtbEKr4udtl7zxkuhIwKgWPwtoScB1XIP6YFsAKmNR10O4fqxeZq7Itf
8nd+cfK1i7fn5OEfhsWHCFT68xjHQ+CDa8GwiuUs+DFHEpNRdP/EP+rDSQ9T4z0fHu3EDCiSRCda
9cFv8Z3GxYpTrz3SxJMGiuMKTinL34gPmqMratBYKS9Pj58u7AtLMKb0tvLqrLflGValgAt5Wdvz
5Ll95ZEbyaXzXMJ3Up15K/Ht7CopmbmPr3yiodnmyeerY8rEKdHgENFCUiwqmDHSewOe35bfE2bX
i7WEHsNgXjgsUeMRgsbHjGjTaw2tr4omDrtIDYb+EO5nxeeCwnJWfTJpzBrYQoaXQrgeo/2kIDLn
xkPFSRLD7It0Xb4kSLpMuMbEbgqkO4bKhAe1WBHkg9NOt8XruwdpjeGNGwpcjyUO1TwIo06gICqX
gnAqvbcfRJhjbYEcbD7zxkzDzq2yxi5gdut0GhZh5U59AomRAtGmaNTyzBrlzpezmT0XCb1sBk3x
K4O/hzR2kNjC2hna0F3Io5OlvDze+lWDMBXHzAHYxBgXjsRTq0sw3qfJUyYZ34bF4YE9GO4GZBdr
3a+UAPgzYXzo5XpOXcbAy37GtOPkE8xI5MkGonYI41o+17KBmgkD1/aFz3FmBDPClElVXVD7vsrQ
aoDKNJzOwgYZZLaAgYedNIpMBL4Sc5VoYawG/C/lWeQsK8lKIvLjtdQa1YPOnOoxQ1rHuKiK7w36
6WJZeiGmWfl4rnD+PBE7D3MHakEJtaH0m+GbRg1D0CdkoSUjjvrzyUbYPNwM3xd4GnStQ/2hah4o
ECdKTx0WbauXxPN5ylR8P/Dp1cc9eitWO9uvkdF9rCXKmhh/2OSFhm9CYd59xnKznnj1oVu4E4rG
rAesRA+3PPQodTTh7SgyNKpbRgczo1veYEKTr+nWqhRI2SASSbpqwOLd4qvIiPcj3Ias0xrrKV4s
QVUd9zuOgIodVoepA3UKPxoQbmoptfeK+pqPP4ZybR9ripU8cSZ1Xz0PzwkTPtE1c/43DD6gGKr9
W1hsFeNSLtZJxsmEmVK/gv8yrzy90bA6ONbz/bjE47Fdz6LPmcasKidvhRHMQt6C0reFAK+Z/osG
AGc0IGOj3cwJYox4M/dHypcnV48EDXcO4JZv5CaQlDP1uTriKbtuulMHtPJiUEThpMwNc7lsaMSx
cSXPmKeg5uKGBPKM+Xv/bGEpyJu0wl5sBBx8MnKuTiWgmL6ErLAkzHQiXleq3SFBxMh4YSRPmFhF
GXJOWSuYFx6immkkHIIG9CAn+XBgDDvH7rik0wiRo/ZAIhI7VY7pdf5Bzf18BzGpl/dS/S6mTTdh
VE8NkDUwMeD7SvRynf5e9og2q3OTxFRfR5l0lAEtvMJQqWd/S56hPcPtZB7Kqwcxw7MbJD8cpDvu
jjuLena1TRPDWOAAleWRBrDnOVAYvENVKkCUHj/tdKzpN4Ynow2CMl+Af4wB4B5FWM6lUDKyCqNp
KLBIVIZRxr/xZU5KaocxyAz68G7gQ2B6jE7PkTO6/F+YOQwsMlNrLk+hEy2/HySuafTFGhuiJrVO
Qmk/M77kKjOfVG1F+NYjnKs4vxsalpJ9RBt/5/1n2u16ZmVx+66jI0TNZBlqHxhlspb0j+j11onJ
56dRYs9B/6+hDIrDxJpjqLVgMRf0GaLB49CVEEZVsJPFFLqQZvizsB1TeRRpbZYNwX4TnVLBMB1j
YziuIwTKhQL8VOF9ScU/Y/VPCpYdzQ8ktVVcfzZQmh/znQF0V1OZDDRZ6qwnvqBi8Ka+4Ufdt0Ql
q1CVRhRHjd29OIlwBU0GxTbmlCg0ZIWMUAnMD642Gnic2yC1qOM7XoqrJ7MgzDwT7n5UUJ80qHUS
/KGplnsITnjVeprl4+alegTkiqzeW34eA7AvK/FHQEnNFyp+UGGy4nu+j684C5PD2BUB1S3x6ItN
vR6sG0gfuckxbNK5i557PTkfg8UklwTjcN15ieuyzFbgLkyaDDvkP0MPt9F5+Q/nYX1pjuYwZuc3
irheIEcgrunPpi0mX1fkdc9tYRPHycOZDi5rMZ3ATku4zoHwuMLDa0mUMaUAGLZCNDsTI+Y7eEZ6
mbd4E7958Ci/XX0NdRIKV+pMdDcCzKswPsKnG6O+3AG6D0hHXqNM2bTu0kQ1s+K/Ey4eWiSW8gEk
W3aI21szZiHR+0I/htNdi2qFlWUnnn6/XSg+zzR/APFYUfiMqp1ktQdjMYW3Hq6RRImDzH7KeKdV
m4v4roR0jzV6pYQviwDkL6jOfD+OeljsrfpAsbBhxyWLv2yZi1AeqLutxMN3RMzOHOHGJ9khvgr5
4bVmmPVBbLvJw+xwwgjEk5/rXcoPzM4qoufDDcGBJ/FTrzPIA5b15Gu3fLK5SJJwdFfm2udY3z0u
+RaWCEalk9MCONR4TqFr2C422sdrTdOzlmwQJQfuvlvj01a8IQHeU4dis8flsGmMrgwOOOaDC0OK
DfAxQDecC2/wwzWCEuc0eOg699h6+Fwjgij/7jdZ4td837Jo8nPD1uheJrbDPX0yl25YgdCDwz7O
g4cD5Hl657ptSJVA/4trmXnDM5UYc/4BdGeF9K05LXNDhvTTXuDGyPX0kg1jTg8Nn5942CxcJHv+
XV/CX8UZtv23vB1txREXAKVRuea6sOGKapKkAGw+Rjv9eRzIN9e28hp37/cG/z9G6/hghUf1I8bu
7LEmV/HCSIdCU3idMQ5ey1sA8eUd4vPEZQNNad6w7eZywwfDMV8Mqegc/7IR+JEf0AOA8PwTFxkf
5MF4B1oma5oLlYGj4uvQBPMr/Oz166yxBjR/ykxHea+u5F1/seZs9AkY8vVXNimPokIEwi9xBnYq
zB4S3Lb4/yn+bE7DpT5kPmD0F+HOAeeBQAVYy5WAjkU4d30BbS95z7GZAKaQdO613zyKO9IXcaxY
c1Qt3mYfuI3sT7qlnDL3dNctBqF7rNLxz8uOl+zrjpg6Nm9YOy7N5ii/J1DAVtxKi/B2bl5iUw1f
eTZwxgS1yM8sGgAMAfqYhctsh7l1ZcbkbqfYNEAm4VbzZyvl4RK3PnUGLOvQ9XjI3vyYYbTYE2hj
VrwcOxaOqjwOPO08qifxQw/nBgTCv11YPUD4F/pMnKU7n/B09gpCfBwmjG7q3AlNYWU9XV7cojbj
12EvDtQvlmruyKt1shFf4nOw3gcf2l4g3glk0QCN6jF3nrxKaDFSBXvg94BUudMt3vPAo123BJaa
noHD1+J7Xt7k48SzZjN1mHVZfy6Dq4v4B/aDoDr8SvsGH8S5iOd7T6i6R0LSWrYgTrEr4oLkjHbo
ilU72mh+LRJETjhe8Yy/MN+r18q2d8v9Bc4RyJDY0pnB8Je6LTZS0GEeGbrFDuMAllpJxAbuyGZ/
wphrG3/mh/pwIwBY7GCrE+keLtRFLzw4J2wT98YJTgrXissKJmTjiuiKK4Lq3JLfxX8uz+pNeI/t
+eJqZgJ3YIN0vwNdiNPhi5u4lzFdJBuMCyZ+E5+Vz5vgV8qYIdtcsk1io3fZ36MNLiF41XozQA5t
R200M8duTfzMnieetxceuIBEEKRiKL/uLuM3dj0ixJ76y5q/dQcxEfodOMQAxvj4Frs6sOBvfyLK
h2+MTkvhSoKH90GYE2LeChPg+cU2dVN9XeHqqH61IXaA2854EdTJFJfgdcMuZMYf9U8W5/75BaJt
ZgGkcWAZm0CVfcGkTZxorQsJwsr3mf3nnyiGnXw/O3V7WpjcSABDhkYteQrpJ6FHWDpxnIrpVEX1
j9MbFDUeR5gkL1CKd8BJkXL/wJARhiaHzlcTgNPsiT+8x07swCtlGmNTsrDEBEmBNc1V5XA+lH7t
g7DjNQLHgaYYYO3/lSxQOZF5r9x4UDW4xb5yE5+BKpbkY6YCXnPHkYzNFWEB5CautFgz6jvvxKQ4
sHv+Tx62TRrufFUDw271jfAJXwsuZM1JPdqgjcCZ7LnJqdiJ843zS3i6ih+Vfp+7chZAz1A/st3s
TLYm+rPHJdqxG4+zA71wfMAkhB7fhdkCQSSKVmh8ngOGiCMkEiwZwQ/AX/oN4zKKqZ/2iDMJfFPm
DTjpt7RO9PZu+Mvl5d8yW/VnGUdGscGEodJMlTqagToYLMS/H4F1BuSUe1GAoHMJz8EUKKRGGezk
t5jaQRZl6goU8+XHDBqs0gc8BAB99nRP/F4A/86ebhKTXtYoYw+PDV7BXJERAHeQzQPAxR+voLqR
zUJKjsCMjOtteLj6HUWuDffCJBOMVhY0FQYZiUt2FjD/fvmglzA3MAHTdkmARSi3GhOu9g7EPPm8
YGQ2X6JKAUXmYz+/ElyB2lNubPIDKGD+g8AIosTjH9fihbfn8GO8w5NtzOmyMDH9gO1p6WvDJEIz
97KtISbxzMxZ97GDIB9dMU+2MM7J7sW93Ge8dRgxXDO2uNzkwy6p69g4k9Ey3sG+qx5eD9sqyC9H
Oe+I5xa+yrHnvXlzM0f7yGCLnWwDxjFsoT/8Uk5iJIiYGmUTlsqCnfnDQJ2mcGkKUQwzweYOghsd
9RQ1r5W1Fg8eqx0RH0NLAm0zRt+AoXQy5ACaywOX8K7TcuIIVdqYyzBqYo/mSgKTa7DS7BLqSAnq
sqo+5v+M4+y4AIHkjGaKZLUWjjDpKr09bijVsI06SPsHSKTJFs79FESalaD8pRDIbIPbFVqSmEGx
WXHtGKfNDxnvQY0dqD9I1g/yciNmanfudsPzDZTd1TbTzPQDq6JAutIlMOXgo+3bO48qDpLhD9XN
PXVmu46Y5oCnGuIRp+GRvoWPK0BrjJ8ylz57usHIwVogh7xqMhGTPjW0fgTRrZc/BEpUGp8/Zqgm
jjrdmn/ChiusxaFK2XvMKNC3KSZHtHowm2/6YT64uP+x/kyB0o81OwsyYkI/FhaftHWY8lABCLNs
PifjtPQm10C35lJZxQpTGpywaE1Xyo5fieEiITBGAIt4vtZ2HIKMig+s6hmjNYCT5YG6aCeuNO63
3cyPb7z9GaErwoMOUT0t+ZZbxhiO+5nDoTROmLnBEabTNrvNfK+fu83sW7syCzkOJo4QC0z/7U6F
aMTDUufe8wOJ1V5DF/eDy0AWGFgrEA6S/+pAaybUdIPfFw6u/iOtiw+6/ChZhXPz+QF3Kl4t9xMi
/lW15buNoNjKbhKwzd5fWCnzNlny10w80rDeomO+500DJVZXLkV25e0/rOquH/Lb4D+ogjUPrQJ3
uaL85CiTOf5UXzQFuNM18DAwKazuRWZXwV9RzcwDQ6WcJZGTngGWgjxKuxlccLRazy+ZKgOt0gFT
AHYN+NbMMviJkvtDW5JzFat7aKG43swv+paG27j2h4ev7nIfWAfSGKi9Gd+WP8Ksj4dkp7MkuBNG
MJzmYrFn29dmMOEul+/CIb0BmiMO+304dSY46IalHzZutFaP2XZxgaOOhmGnnnCEhlXqcoD3woeP
Xw6pOYCYw57HXX/pDnMhnAGlAxRaC14KFooQLWQbVIFklnPui9OW3Q23LrFPsrNsOGKql4Mg4Ivj
kTp7+FHfm3sR1DNTFRdk9p5Hlopi5tidE1sTg1nOW9IMPtVTFujwd3a0hVBoKiYSDLMixRHHPbNh
IFFw9df58S/9yCdaJm4Q5aXMHIU9R/RwMBa4V1SkN34wPeMtuuq8x03ZSWdYQhC152iL/7H0rulv
BPAjCM4MkQ0ouc5sWOVPe2IxkkT1xbdLmD+Dk+zVL0h57D81fljbzgT+J4ZrBWE220L3jr8fePwG
80vGs9t6uQ+9KQkgStV+klrktyCLSbbEyYAml5pVbYFtEE3jlWJheMMXuw2JDv1h/lN6MFNfbNMv
j8WSXqCZRgHb0o6kJCvl2EeyG8zsNGf4D4tTNTNXPXUe9rSYRm1EcUTRuVv+Qm716S2Jf1KgeMg4
jYOuU8pQplKSCNAAzTeSgotsDbQSw0+xYTfei6MPh5778JNbuHf4nLmQZr/EpcXILhSJkhEjjdBl
SE/xNn7DHKW7w/cNshFLuvoqNnA9YdIa75wiHNzinOQAsgsqb1o9n6eI3UEcrwJHqAIMtvCRgO6q
3h7Wg+pSlKgDHR9mcZ012y9gk9POMpwr3kaztaHu9bZ+BOd3GtR+pkQdtuQQoXwpdpPVHUS31XFU
cQUIIrPg5eTr6CS6xwH3B5GFQrO4BR2bURqxQthe+B8cieIu2rTUaRHPMptLLUAi9n2fEwvYoA/m
1FeizISABbUKdTAtIbJ8ykNR6S+u9d6YWfKNwY/Nitu8NjXNByV3kN1h3sD9glhC6oD+zdxWhUNs
MqkTczlo77Aa12K8O/wQbwNgRtnW3KkxAmLQuBzotnk5RiC1WVN+Eg21I/KG8rnYUWotfvlM1HbY
JzADFCeFIAbIIAQZseMYYJr9G0Rb8T0VXthLoAXAsc3kEOCH36ONe98WAzivhcYoWPkEaPLeSHyg
Yh1u3K9Ve+JFC35eZ9wX4hEIIBFDsobBAkQ3O8O8YVCVoYDcT9wdIIo9obrn2VkShR487MTqWJeP
w/INflnBsmQyCQRDKcxQ9JZtMhtok09HVihW2PiH7ka82ckmvM/fCuigzGTCoBZsTBeZYffRWb1d
46tAWcn7Qi+mnl9MzNQzkHMYNDbucjasLQeA3GawfdVx4JRnDhNJfGAMkWu30Mzwe8lc0e7BPYJZ
auNlRcG6GtkULc0KTeWgm5Gz2MG0MI0fUqz2E33CZn58WcoeCap4UUwRySbu/g2OeEV4StgeHQYL
JBTUH9Qotx4/xEHaYAlYzuQ8as2uW381u5ahG701FyX9GC7ikeVGlev4kHGp0wOAKaQY6u6BDwor
FQaHNfsX+cOWwn3Gv4iARPEAPggjHiAd8Tj8ET3+TEQjXZjxUW/HBy76hSv2+sfQenLCIwQ9EENE
SxuxcunCccznKdhncIGo1WokhVDvrMc53cdnejmNUhbNKenGd2BdymxG/Jk4Txn2k8Ae4M3JfoxG
IjlyCmLGiAfApwa6M94VDsoMpRqdItQpKt0js27YOBSqwkAzdfBR5BzmEIQa9NeRC6NCSupTdKdF
P1K02JyHB44gsAqZhSjAAuLi0NWBFn2ljspbxyeQikv1cdjn7+JYBj+k7qTweXEUvaN6otqidT8Q
H8DZKn3CJOCp4zHFWS9Yimb6RCv03ZyeHtwgDHnOAohsId8LA1SO9EEQAseAg8bwofT3vHumvBxk
cxvnvX0P43gPGVT5m+U7xfUhWYC9fDqodYWg1oPK1Ac9tyHv1JeScAtfQRDt5WcOwowiGRrJ88jw
DSoq380uRpIUDRh+rGBMnKUS2MD8DtUjgVUC7gbBGShgyU2EO9Mq+I8w7CRI1253T0GVrAg1PP1x
kOBtsnq28SVmoIMq0YZFdwYL1wAFsWD8nwqE3aK8sMMQcYItHfGHSdjJQdbOIA2ATB/jVUAs+p3x
QkNJdwEge+Yu9ERG7ufqrXnTf43G1v4hFKmRD7vlFrpEzIjw9dE2DkAdjWB1AnznADLEJ3x6IygY
2ABBPRuHVmgM5rBFboDw3E82Y9jXN8Fdo/ICEr7RImIoK5g1AMV7roMAEmtSYScAgxnINsvvxPMz
wihsv9kRZRjTCxxe6WAhVWyaFUDhaIuE0hquufjSKnTrC6lkhURKygOWEWkkv+2b4ghPXMIv0gNI
KpGfu55zJL2I/hlyJgwAsQmJ3Ydmecc0jRML2MDqAxnqtbMUZuVTZ2YEXwEtgJ1QYw6yycLXoBHd
JrFEUkccfawaRJSUkPvmKvIf3unv79MNtjNPHytfIPMQSViqooD6mmBlIhIWqLc33Rr6M6dka7sK
BHvGC0BsIN/4nu/JUvUFyg2sSTI1aIcd/yvPGLWDiveneq964ae+pfJDFbGDFUrXQo/82X5ilree
LwR+Ipa9gA2gr/R3+Jyk8P2haSHAshfZGjGC7NegRnwSPuPiU/pcXsjvq/3+s/bGz45aJwjZ2enD
cDnnc0W8S3YMQKJdcqWAhOML+42CFz4QB6EVfZFHh0X2QjVf7xIcPKxMbQ3RgGzTsMBYkU2oqewD
CJctugk6WLSsn6LdoVlC1YDXKHqLq0StRa+AVMSCRWoSIkQfWXB02SMjlzXcccQP05FHm76cgq+H
v7EV5VQGGWppLbfVB5ItYgD5M78FwIA2rKJoAQKFMnpQuWybJe8gOj65h8Rs3wqIgSCV8OAY2NB6
1zdFBw6PzwNIK/0jSE56ZiuEYi5sx2f2DLgT1d6RLWwDaEx1pHqY5Rsyz1jLCmAeL9vcGEp7/UCd
jT2+oOlC6GfLov1kekvPaf1hgP7zGAsKGMe2KE1o+Te9SF20YXeKSYriP78GmJx3gIDZLjxkV3oV
GNAPum9eThBLwYuomal8mKeyUd/IBxK14Y0eNeHDCyRY1NLF8eU93exrupEKGnSSmb4vaAfgAoqy
RqwlGnwuom5F9/mnfkA6R01lvjYYd0P4eMJi4SShT4Bvtk62ZKMdm3/gNba4/ghleHJMLAJ34Rbr
NGAdSub+84ErjgAs6D5phKOgvglQQPpktnUrbzrSlIAxPH0aDRpginFLHeUGwZ5sNfyd2Rx2bIgM
zfRvcqXI4rIFOK+8J4zacHG+OtRqd/bxWWhxl0jMsforp8IGM0owbUo2AB9cyrP/WLqv3ca2HAig
XyRAObwq52Q59YvQbvsq56yvn0VjMJi+DrLCOXtvklXFogtgeqU6RJOg/eyOg9y8VCjN4SOQQLLH
gFsKX7u2ePdszf+5La8wys78FjC5b8kJ4a5k7+vPjfC4aSOqdQRCucVhiKG7xCJ7zyh+COu2oOd1
G6DQN040Un+XxZyrvLosP3yOE7WFH0G25oNj5/EZ4NO9ohZ5uKTTl+zgWktV5v38QPu+wbX/jrVn
m1nB32ulODg+yumB7q5jnVZFBaJ8LsEN7gxd3a9dV4tqdzrI/rvW/EgCNFxMCiPNX0zJH/Ub2qJn
hNMg50ea+6uJ3tlbUUmGL/3OPQQbSU8C+5IzZMbpiYBhySisQfYVnRGsvuPgIbKtAjfNVvpIp6IA
g+3xmLI4An/QupEbg0IUG93EG7TUyVf8jo/pGIi5H1HSl0gS89v6YVfX1DWv++STxJveYopmh8ov
EuxCAvQr3n71pGMkirbnf9f/lIDXtgJPFVw+1i7VfKp8IDAIKGnVPco8qynpmURByxZuFNpy+MjK
HZbvvlYokm/WF+3r+/4rXo4SeWSbrMqZd27ANaXNU33bR2oYGSLnSC6V1sXov3HyxTiGlW1TGmu8
M5k1nXM1KPVb8IeN4yS8Ag1HOfx4Gp9DUSwGrn0K4F5nOsmM812Ed+WhTHaUxNhTWyjmn6TkGM2o
w0vSNNcQw+E4wtCdCB49w1XNw2Jo05z/I7/HwNkVVweTYiz3pYaZSFKewSl8yz+6xLYLuD8MONzK
U4CJ3uJW4+c2RhYmK9QmEkb7gJi/5FPjwKDozAN1Nnn7iBR0U8RyaR7QxGAUlpyEhZtmuPQXJEar
0cNskfnHOf4YYTOw3ME8t8q1WWzBxR0NoO+Kg+PYOb//xg6K1/8/txO+b6RCLJm5DUNLstTYBNyx
BAhaz+8bdrxN3HtcZ3tFU2ZGuEj8LsV84IoV+uY4UXJ9ZpwxSQPC4qfgr8DkqeQDIAxg1aFoPbq+
00nS8QSPwqe5/HHjC2E+z+DjhSZbydMDK9hNHLee9tnu2NTIJ1bRD9zK6NVoGnJPwlNIGkbjA1wZ
pj+Df5I+/v+ghUT1oMkl4EfiaOe7Al8iB/QCOtMCkAl5WuVHuRpPUFBPgC+PzwMFbjNOYPqPimS9
d61dPs9tcIYAl3fAgsFPVfbYxgm0M5lGvpqewAt1FJQTbyIjKxziWkGdATmuKGMbL+unUm215kz3
i+z1Nql6LOCb+14y+uZQS65qUjP46KoqjPgEHDxuTYiNv0g7YDuzecucs7NZRA6nlrzIdyqg7H7I
3qqP3VkUqxJd6DGV0c5ogkN/nypnJYi+Ha/GO5gC1pI8U02s+UlKnaH3/Qpx+ayML+LWxjwCUZtP
NXAa2qkLHXXTtHFjMFVBSmi4SNIQVe/5FotIQ+hYmM10vK+Yhyuv0v8xCN40E+/K8Krs8ZQwarr6
ZOL25GnPsyXs6rMa/25VykulY26gyAZKtFiqrheN/TetLc6WEtg88ZnZov9kjmBY6B79Cainpn9W
j8fH1u7hZxZCQTL4P8vJnjAr1VuMD38JSZDO9JXH355hzUMLxd2TV3BFAwjhWWpTuX9TfuTIqk0Q
yL2X3qX/oWFaxcTrA22CnrHH6/0bx9JJ1p7GfzrxqvuJt/KsFhuXv0HkZAQbiTGblHwjpzYmEbhX
D2/EhcyRoCrI8R2cJb5f4Jj+RZ14poGsKK8pVNE8DmtXRNGp5igmFKa4Hf/UDVLVSLAdpugWPCJK
zsQ/JXD8EVwCVqGlTq7Pt6cyf7H+LVOOZS1FIBtS+Dj7XNCLbhU4bO4rBMm/OF5aaWZ9FuvS4lBM
r9DhW/nGD+rMdu9Zbw0aa3nKtqpXAbCE9N38iUgcxIaCzIg3Y5Aiv1nbXidl4qmX9axG5InWTNzw
MNzxFaLvVpQhz5W7P7bOLMLDmNFxH37ZByzj/DZ47BIqMq5k8k2PN6Stmn+bD0012P2XVFcjti5w
B9IMsuLJemgcwrVK/VVXfh+rQb/lG6c3qsm4HSqHT+zaZ6hIiHi68Wz+18WL/r2Md4WK5gClFwlN
qno+NIP111YBEfDkbopa7dgloO5lBpu/y+GUr4GYUAPN3LwO2ZJ2kFOtNCBXzo+IdUGM9SuAAgCE
fouOFA1m8wnlsNqpnqrHrHJhmaWDMm05KZlblm5vu8+6Vtz++rP4duhfJ+vPZC1DdfG9gGGK2a7X
/tPU0n4BrIixtjVsGMqGe3WOIuBpb9hKHxBxeOMhk63rEtxPnhNDqt41JFKOPNs3+MH+BZpwB5Pj
qGSuIp8RCWp0N+usfhKao6l2j7IxsDy3r+WHTkY+z40cbkCS6GzeLYdxbC+irxpOfXTq6safI4jJ
8t13qrU9dBOqFtnh9NOr9B7EDccXqydoLzXEnXGowz/IYuRRdqhmwHwGp9tSREJaYDrOqml71jlj
+g8sMIOT1KjTvT55KpTnnxuUY1UgPaKIsnfyIqGxWuhQaSv4ifc2ttyVmvnvjfVvXQtHRq2SHQY9
KHUydiWMBzK/4/oCJ9L3wmDnoAvepiq2+YiQn0ye3XOxaWvjYUFwqUtDp5mpsnZ9/2qaHPUQ8EJQ
F273NYlIpA9F8IPB7z+M6uW0Nssmxjymsak0Ki4BnFNZd45CrJa5wkBD9fVLjcjLF6+CsUZ2yBhZ
6V4vfWX9LkJ8CVJ9gI+BbF90EqTtn3v50ex3JsfcpGyqGJCJLkLQsBTEZvbttp770mtpD28am1e5
bi+EanpBSuNSf4lc8NKDzHv039jO3tjjUk3+aGr7Ce5bw8fmz+P1Onx2A2W86SoeGemwPze0iyTq
Ra9OwHOLxsn15FLLt9eT5bcbxxuXBm5iYMS1S5V97Zq6QLL1rUkC2Xpuma+ZgcFedU+gInp6VItp
DUXl1R5Gq+aa71taagsdGHaxrABbD2IFQ4AMkzRTh1aS7s+lhtztJ7o1hssh80t9VvdoLiFDUg5o
efjdHUyyrt+5pss9a1+/YOBOROq1WyuZ7rhfiO/dnpYDgq4L+FZzZF7rG211yQRKcXFratRxfkK0
3FnU5D04amhqoTNfNM6t34Wgj0yjvaNmk6xokUfu353/XQvpKb3t3M35cXKzID996gLBAxSTg9UY
+Q+r0Y6aLlquzPHQnzCTiGjj5WSzeSFzTuKUXNrY3/8ev5M5rqJIzBwnPajpLxjktGbHrMEzwZo4
85H7eFqm9cS/47nWi1bLt93budgA6DqFrnAb5+J/u7/Qy83ffCM7okPPQ1jhT/lXcvOroYS5l+wo
PaK2dD6t2zGTxEnINk9DTsSs/WQ9WY2D8QidWGpSeqemXh0BVTE0dT2JE201BtEr/mTBBDi/kdFd
205yH45pqkKj85C6PyHmQZVUePFPlNKBPl3+yFdnejvutcS7YnB01ebzVYpJWQddXepMZRuSXVfr
F05dGtqHdkitPmcjG8/QMY+8EsDsemuRMSBORBcqPk9CX0/uwD1ZxPPzWp1/3YBI3RztIBl0K/u5
+MkPpXaMKjVjYeXEPJUDHYN30Ml3l5F8Ts3UeD829yqgYGGlu5XZz/Id2zWvZ/qeFcvaQzf0bv8U
PFE6rBQzSi4jFlRFGUzgvZJWzymIqnte1bLSltcCwt0jeDLeWIWSxYhDo+sU43ok4+Pm40hVYrMj
F61dKW1yoXFZgGWjq3SKxu97EtBdVGK0BNPvQD8E/CncAKvUQeW2YQGV7EQ3MZUMOemfQ7XUA78k
ehvmMbXjpnqrzibzvvA0XP7NlncfuT/+oAUV2zAD2bT36gsgKj+Ur7TUU1mtoblzeTVKCAqmoDcn
C5USSMd2ENiA2koSbl196RRQzWsyVAwVzOcxEdpMOQlFM/+z1pkaEtyfVTZydvz7vqPiBiqpSqaT
udvsqYD7OnogekKMBCMEuxqwe+svaifpyqzmbNw0ANclWiJ/k1MhrclXib7nhnkH81Nd3bqaqAlC
PUV0a2nRK/X3X2v9bsPceGHkW1QNxe/9e24KqHD3F4pN7QvQidqSQFiRB+yekeBtRgVJCo1TQxH5
kxgrU9nKmbrmrN1Vzqm4EXWnzbJuGSl+9JO7HP+W8qC4bCjqH/iZSl0qPydifcVRR1hVZoFAimUE
L5mDHEvkDImJofB8raTD2pe0AaxkUCWe0f6jlJQnSZ4rjuJ+qi4tXsuxiTdD4SVyPbXDAlUjF7Hx
A7+Vf6+HEvcYuWtW7dtpgbSSPu4nK1hbsukpxigVGfc48iJsGap3Xt9UFJubXmBUbia+ytuDkL/Q
x32R4vlQKI4LCw17A8MHS3PfNCjDJ7sHNeF3wE/B/db8o8G/sjTy81dGISgZoazhUub6mz72li+o
Cut6/uIJHMX0Ymog2DmIfl03p0r/ZueGupLJ/k3i3hA1OEhTFmvJ2v5ZX3/PN/VAql0JCV9MaIon
tLhyfcx8NvQXUMxSX5elHQi6BG0U5DgKrzhU5tVjDA80vZm5RXxR0S5ZlB7J199N6OwUvjIEkAIC
DoMAaFaqnYO9pZciv5nM/pwaki5uPziWXePyk/u6/SD7GGiGbjJPkASHv0gRoP2vlzyA7CBl1trb
337LTclspLsCEvaXIVrt8kYda8CI2Xq/JFN9O7miBr9X/ch1HyyeiMaRZEzEubKMTXtI1DV+1m7h
SFfWv/TKLkmi+0Z0n3qZ02ZTd9SXvOMangBBh2F41qWi2q2EdAHjpOoqp7F7muN0XYyyjUPNPGms
wWT1dkT/Ia8qyZFGvZY4IuXGxwkvouH6c/u5DGFhSqGSqQflfQwKXEk2/3ar+gqwZ11unBj4J+K0
zB0Z8nd+kqAznUG4qpDA/trhguBESqp1QtKeqRfflKppaby6bP3pFxTGlHBjkZJhtwswwgpeZOPF
RhSDcoGEebvXf9neqZ3HY1M3dpTAKRl+apKsHb+N75Cz3BQheYhhwfhXFvNIg1OFKMzHePy9/Irz
shWXPya/qmkaqYnWtUrauWdSX22eaBxGO8vAqQi75DkE1i00lY1akZjPQWN09Q75E4KMmNX2CmOH
tSx0TGbL9+Q3zz6by4n460m+nSHkPIF7xT/W36wWeifxrAR2WLyGmmrajf8HfBuIZUBQ2690K/m5
CKOZCz0EyIRCKqazWsxeJtS2oe/VT4x4uL5vPMns9QglBsGkKjMagsrqlfKLHp1Jh0eGYsCano3s
4t2rrT8f2Ajodkzil6Cwa5zf4zEBxBNULsBxs9H1a/5Cc07OP7q9+mDFbywgKydxlzQEMFMEyAhq
AWTvO08f0Zu/oJPtRynv/EtkXVWKk+mEH6XpcvtaRpQNACgoGeY1X79iV8oZkwYj/BbwKtnJ4QM8
+jeCW0TD30/tA/WPIUl1reV83vDph/Ah8EIZQWiaQVWaIqvyjD8nlf0FQ+nz1M1uffHM6HcnAcGH
Zs9sVXA4w2zbx4J3DBZv8bOEB/mr6gHYkx/4bZZSzii01kUesGJil3y5bCmqxLQBJvb8BbWFOjKZ
BjUKb5g1B1YECtfyJ/fLzkRzSNEdz43JKM0yqkam7oJFjvJsuDD8jyGRoRRLIpF+5Wo8MsjTCAmc
UjeXKvmJHtKYJe5Wdh9Yzk4olRQETOUo1g+NAHedyERlREyVy6fLhrSr7K1Aa3TRS3+uGlmCbLcq
rnwraR156d/mEUlFedGACH7N47fYQ+KS3sEBhiqOoiaQ52uqIo8y3nVTeW7wSInK+ksuVACoz6sW
pyrkHdmgZ76Tr9aTreRwOkEtueCzVcelCjxeo7xXkJFPGbb9MKQQffxk0xMZNUqPzEqGe+Hj4pD+
LUh/KM4sQW1j4jT94+7n/o4OEOdFbI4KKalCohbbzuqxxkUXgdZqxsnZEq6JH8xFbPMmqag9MQun
4IaCW7tSenNtePV57F6ANekgCx27awROrUo+lXnO/ienv5+H1gTRSmV343pL9Sc0sdoSn8Y0MdsW
hUFiQFFj2mljDZ9bT2gPCEwc+9J9x35ikFCM1/XWZgDnFBxBfDpqxAsiH12FeTQUGfn7/aVEkgKY
Qx6MN+FVIfZNG4+3019yo2rxPzhAPDv0683TIpCZqQAOig12KtXH251+2KHItndweutxGvwAPU7A
CICKj2IjECp9b+eq/glu4rQsAoV3/ajcS+Vo2qpnBYb8aMcFumqQW23zNh0FiCV0VFiPN3nzz0yh
ekGbydj4u7sZTBzAUDvkpm4DqUOQm1zLanJ9EJP0VzKgeA3GT7qX/KES790F5upmVPwr25HkEC/7
vFtG4qhhpr3xcbIFAh2X76Q56uDITj8r3Mdu1cK/5YQJ1du92MqbysEIN+IpDC4r1olbPkNj1i/w
MFm0DjVNYu1triIwjp/DhCZ7fIJBIU1zp2jyxlq6iQw+8rWU9neNYYtOdlOe1jKfy4b+NnFlmDC9
bPefcPifATS0MkvNMPd/h/+yo1vFNcy8rN74PpC8/addf0+WN8lVzaJTI/R2URHUHqMdWWStlKwa
bduPXxZaxZpTw9eJzqVyO1Z2tcxCcPcf4mcawu8ba8LqppMdF3WVN/K9mLN7rqYGp1r6j2NSQ19v
V6rq1jtWSWv0x564c1cvlWT/sAEeaUc/bJspLXGp2qYDfy3SfzNi2nWyp3K+fzabgOTe3MkeH2NO
H4+KpGI1rZj/5/Pm4SOd09f89c73fV/LDUvd+WtpcpWkf+VS9cIww4hrsJGIS25n1acg3jkZBPOq
V3qweFm/zvf11cvVAdVb0MsVzTypXXu7galGq4bpYQweZq1ZgkFeudjJd0o/+1FJGdVZvJi2g9bW
EbTulLj0dnacuF42HBbQoBDmqiEKq3Ke0LhZytTPvXvv+ef2XVJT90+tHFb/p9i/LOoHB8myloP7
v3oT+9d0Z9u+N+L/bGLDjD9dW70kdvVkZ4F6dTmdwZPcJNuDhJAnpCLDuppjMJz3Ct8zMpNqBqBV
nw0Kw8v7bNdaEVSSJGyZDpM5WSFdQ0iWr8WCqbmVxLA4vtrmL1fGSca6vuR7j5He5/u2637cZKr9
PQ+qceqzMNk13y700zk5N7noxFr0wMX78tBK9lPD6fj4uhms/j1arIg3/4odXuHb9rrNdXetflGA
Dbav+1tr/ZoYXtyt2aE2He/e17cyGwWqFP28JwCcLuKOlfkcZDONbK69e0/xPhrPX9mD5zOtuxIa
0dYrag56zQ1nL4nP0/uylx2fPaqfNgAIcEUyttNrNXiMFm+FowaISqKTGlj8u3klfpZ5yW/6l19z
B4YJJtHlR4l7P+ejnz/OH6WX6SjxUtw4rTh/5Jct/2p/MCDzMcr+uY1Sn5k0RXQl2/dGYxpsY8uq
3YyTaS1rdrTJKyfl9OcSzLOv3PLVwsvsLceEtWzlLlNVn5cF+15/7fCSbZRcyKEu/fiE2X6hmx/n
JqmhMdLDdO9M6fCa7zPBwJ+yKx+cvgqperFvDtRnqVsc5/uJ7gqXrBMu85kZrvRF9AvDGR2ptX0Y
pCUyRWBPOdvZDA6xvhPDa84CnY5LZm8gOK4fxd7mzXUBpMWHLQfyYp4bV7qHS7bE5n3zFXgOk2Ob
nkW45P1JffSP3cbzWLsfa/mejunM4Dk4SqkdLjw9BvNJcXRgA7rgt1UcGWWVeHB+SBTJMn/hoWh4
mBtQvTnXJcIbdSvvZ2QFR7UOb5XNrgHQO/SxDsvhpr+9NhiH4dzeMDYMGc4BP69TL7j31qZUS/YI
LH8W6SZxXTdAvgTlQpM+6glTzXSvw+vk+r1EiPW1yA2ZTFoBj8r0NatwSI7MmXESks5J3HPcw9QI
AKLeUct+qpaLbfYcZoaFbhoclCJ/Up/kys8MbSqoy5g44mIj1IxzLeeB89zti4tWbpBsi9EuAwez
0XSUZikzwLrQto7mxRYnmsJgg8Ea7N5Kg9zAU44A9xnn78hpXOraYfdlzUo2f2hQ7Dsc5q+790TX
VrQhHRjlU7PI1svcXA7i5eaxt+1p/F4MZoOF06xQqD1loEYslkve+7Sf429udz4kgKZJ9liOYxz9
xncr0o9BzKX6OM9rYEwp+Qg/peGDRMBk376q/s+Va0KW37LZZyEy9obKSQP0uqdSJUdbqNRgrkS8
durfW3fjHJzn00aObhGVhZJsZM9v91aafdHbou8KvmRcB6peTjdEaZPUh7BZJGDjM6jz6G2NL5yN
Mx+5f5u33EDhV3h5DnheJMiUe+letpdSAHatuN94wLHHbdi9OT3mkzi40lr8HmVGcGkcjYcuux64
ePCwUEHamc+B+TGhCd2nqifizsxHNCsDB/cg/jYyqPgXALwJR09ju6XL7VRppLGLmdMrp7VMR9Lj
UVYsL8KONtCM1h8C+OPpM+atA/8NiUz2wIegAqOSSMvYPmDCpWAxPhLHotzrZpgtpjlt4vBQpYe2
bIrkHWylgyTYddkHwaA7nawkMfxNFzUtO2stJXLdX4z73kUbli4SrU1/he6E77IRanlivzFoZBYe
ZSaZZT5K/xD8Q/DwY9lTEz7Ly39EL+cKX9L7nD2B84+ZRPP5/iDNhDIw/WinV1UdL701H8pOiEMX
Jg+GRRywvnNpAMcB4qdeVpWhhZuYpRRmtFDuZqRZI1aB2idCyoCWI1ZakaSvwtERxh59QlOrK4xX
n1bfzLTpPOOjVT9Eiu5ZugtQZoLDwS9ne0xf7/+OJQPgHaMdy2E3rUWIWpsFxmjk4bbHnbb7pKQo
5P5zWTt8ZYbLV5NY5RUOrGUhUplYPAZBsQLMDNKj60ccx39SA8gDDWQ3PZJOFv+ke0bmOczn4AV5
TjvxssMXfBDYys+swRf2D1ArhxIJIU+Xe2t3rjOAcLDE/r7sOvsJgzcKAwtqgu5mOLiprvpas/+W
rDS30VI7vcm9c+PCpZL5uHfhYxjHYe4DGn9wRTKV3D+o+Ky/eeNbdf8HHv9gBPUx4yPNOmm8AE3g
jRkum1YCWnC8DmzXlVWw3gSvnPkI69vn4D4oeq19Lb2sPBxmxGUizvPbUBhORpuuq5WaNsEz3IDm
XZppPb6ALgYP3dQw3V/poFpWTu/T/s1x0S0+Y2ule7lB1n9G+dH+Q6zOsfqtbjnnvhV7ePFF31Vz
nVDKUnMNzlyOyffZM7I862X+FZyHeS4ScqxR6iX/x5V9i6yjW6IdR5uMSoPzg2q5oHlbCHmj8k8M
ko+aIzo7ojU3rxSyYewtzzRSmaNF90qK8HIIH6sMikTJE5IK/SsqlPXgdykfP3kYg5dRNn0K+GfN
TlxwJmwU/57ZR+nvVsZgtb4PxuuWL32tKzCVJTRw/wJkWd7I93Z3NNF2YCnTCsucSRyKPUajHXFM
eRV0qJogPH4aqXzt0N61vfRmlAFO79q5RS2Dbgg5DKs32x2VKNxdu7c3OnGWmH09CwZF30GM/1hf
n4s2Ccnx78ZiOAPuCSgZ+WMLHkZ22INoo8P1d/Pnt1sb1AeLVryEmBpjZbD2akRkqqGkoDTdsT5c
/PBsA+H8QiOhRmws2phYtiQQzzs6/X3X9s4cL5ixUrSB7AearDsll4K60bcdiqUiZd60i57PwFbj
p6ThL/khdcueGySQ1e+f+IR97fjOoG5IkpP/RBWaYR6/JdXpnM7B2/KlNmpEQYsaiE4zs736iUCa
EmOCE1xOWL9DpD81iAUa6qVOPWoARW7A7i7GvUKXEorHZwfxMjAbyiAO7suBuVAhDbiw+XpnbKnW
DjzrNR2M5/Zlyq+Nbeb12GAHAadH0zDt4RMfWhYEgJXVoLge5FCUYbW8cxkB3gMMM1c3NyDWQNM/
+Z/rUPpxACULFQDZXKHNhbBdUDiFuKa8/oeF5B74oBQLiW6bJ8PuK79SzrbdADbzX0g/zSXJVdXz
hXu0piavAIJ+0SrIjDmvPdgcse0AFQMZ8jmx8Y+wmbW8MDDepIf+OkT/rgca0FeYt0ZoTERYiBf6
7o0m2UfVLFYTDzohxyWfU/SOAW2htby69Hk10piVOOXSPECR9BAnnm6dOyZXaRKbvZbGBTeQgbpl
cG1eUp0zC+Nty33owd9DW7Y5opd1sOpYCI9Xe2MnELH6jvC6LVn/JRchel5+Y0Smg+2UDauTwuxJ
W++1nZ13GI8HAdLddgD1hKWlvreUHS6lx0PI0dw+utYAQ6YWl5NOkVZS6moCbvkx9CajeXAaLp9T
FUWmmaVKBSuRKROZYVdwbX24yWZL9FSjBczUjCS4tkFV6Usr2UJKbxmmplvLs5lyCGp8PU6rD6PT
TLAwe0WgrDw4dVEryseHLjILRc1NLzPscRaZXVzWrjFp4qFeShBzQjUXjBCPnSe7po4pNb37pX5Z
4gurBYJXnm5yhYx3mOtvv2gk9Y5xH20B03jUwzjt6JxFAN55WZN26y81CP13BXYIkEMkbLkEdz6t
ZynuRqfR45Uv+JHXcSxK4Tijod9SswESjy6Ja6iE5wNDxknsNq8uLquDF5fLlqFg9qaLpuGWfcgf
bvI8DEkxOv5YY1LT4chOuqDxxWnFn2iCbP6PDEn/cLCpNkBnTaU+WF9aXGsWkvToX7m2aF6je98C
jY2mzyMsmL2eUSyQAOcLhQgPAoQG0c9oB/pHtYGsXJ1W6kZb/av61aS8GKWa0iOGC8R1NgQNLxJS
vWzXzCUiWekL0xJXhkOnkvMlMNeg6EbnXCOOmujJ1ffiXGCD4jhfD3avoUXUYkjc4zIf6YReXQTL
0knjNfzxK01u7zJrZq+1XH9OaGW/5PorulzEmGyJc+KdsY4J2mWMH/usVNNoLKI+zbj2keHQBppV
87tXIsrHkgbU7JAqe03t/z0zjOkQLvXnmLhFW67lkDEaozu71nTQnspF3E43B9c60KrnotF30Q1R
u65a40AlwN17u9B7thdEovP/AMTJAdu2+7LJgj3R40pXqFIJb47Ve6qxf9t1IcT+PASu2URrBbfP
D2dUF4SYoJH1mKqRCEAik8OAl+f9UG17nUPVFpmCmii7upneAnXXSfyUloZBlIuT0t8nOMj9ctCc
otk400/sG7Oer86s38log3PTdrxv5jbD2XVkEvUYWznG8wWramkxwwzOwjoAjPcSsed/Htu6Xc4X
2Kt3PPG6gwZOChQp/fWeO/u5Qb2fOy40EFcz8s60oXILa4Em78x69DzxOUt/72a+z+r3dkJDTesZ
ishVN38pp9r3dnZACexD9u5m+LiE67cnk/9y8eU5UsXpHHCd720jaqbQCCl6aw9hh070cn/eM36q
mhqsH7UzqaASUI+QXHHTyPWeI7A2oB7q3zy3vcbeTWl7WMaLZhhYgMab52XT1BkS70z/um1Pu0lW
euXDvb7+L/FXUyi/+2ahn21tLbd062K+gpDD3Y8fiDlvieFmwph4mDbJvj8fR0tqfsBeylCZFlmq
18sPpk0gQ3yxI/C+t+d9Xm6gT4tut/ZAb4e7g74zlAe6L0DlKUiP86se4ns48m9Z2FZmLd2qWwOh
qs++juOkQOhT62Vt5Ad0/SQaloRm2KTSLzpnL6dmpl1QgZHzthPtOauU9q27GF66SwM2TB0x3Md7
nsHl20a5ePcs5UsNInSTgboL2evoQvYaeu+aA7gwxg19bVAOoQpH/hQ/hf/I8oDjuR0aHgHA40G3
A9yfUP8np1zWY1J3XpKNEdF3jYoKXa20Iho/HHCf07P+MOx6CKAS4/1XwsDFMpbl2AlpOV5GIkXQ
7YwMhTeh2gUdcEDN8PaCz1toTmbUaN3JWdqUS6najDLHJD2gPfiU2oMwWuLwUhzuv9K/4zUUca9h
3X4J4pquWW3CEItW3DuAQtNvo2QKhTLpuD56v/kUWXAOEbYk94S+y3ecNmol0izxh/VAj7aXYISR
oB5y4Bhd6AfWR+8hHMLkWIu2+LLrJnqJXpFWuZsdpEbT5rRuddqwln075TGNfEnvajrWC+ylm4T9
QMoMJrF4cr1T9fFv0f1tMngwl2V/G+3nxxh+FYYMl+7NnCb2gTytzZRZN3dMsPobEiNwa+0SrQUq
+FFxkKGlHBQXEbzrx862uUuRutKenO1VARVfI5UIC4VZpEYqT1x8XlJWGCZK9ZhrkaiqMbWoVG6v
l1x1nzFjTbARMP7gI9gs/BEZF2odxyqZ05lbacVlyGJnH3HCrb8cIgZNTL+32J0vkTw93DJGYzV3
bjrITiY2Vudm297ribcla8ZtO3qOeM7uqsdcewFcxK1RtuHC/+X+2IfPY3n/X57ec4rbsitK2TbG
CJPzG1exmXQ78mOjt3QWurOGnLNmxhRFG9bQ2r4bPbmXYmAY90R5nROH5SVcER+rO4lKwKL2qEwz
eW9LIKjUMeCmyjLyPfvupIxhm2PjPnBE4SMjayleJ7ftmB4pL+NeNUoJTyZECrw4j/BPJn95sTQF
SUpuDjVNF1Ma6ZrfZq1zLiqG062JJYkZI4l+BgEuwfYXsAkBXPjdi7nRP2/lKR/T/aRWRE0FkVQu
egg0610//w0ZQVppcs2syY5aWxzDlfubfmrmyjU6BvKKXsSVrpuSTzSunOq317rKICIDF+vh/lk9
6kKHXrZS2cayWJ9+h209BakEb1nbHxrZS28s7asVux57f9ItmcnpH97MoSBG40nIWL1KV41S7Sj1
QA+MtgSd30lJ932zWAxZu0mh955Cz+5002Lyj+VwA4FHiNMo4/y37qdN3fz5rIlVjasDr1S+3DrO
ykeKGESKJo3wGQ/ubzHTx+ahI6OMVH30ruS8CS4aUm6zyrfNx1mp5pFRnZXG8sitThuJSS84Q+ts
1hRNRVyvHge1PILv6cW7eZ/WXe6jPSNm7B+O8URPI8JzKPQYrvVM9raphii/u1S2b2c006Vh51uc
26aplLYB9exjqBRM9C1H3+wNR7JyvLGru+1NZq/NnAVqGtBu1qQFW5viahzlj+JHzmO5zuo6CC70
ACLCA+ssdgpNUgeNG5hWK5PExYa2+O9K4JUm8z/UsTHt5CfzKz8FM7n5bWleqvPI6RcBs3lsCASy
w2xuyDcFhSpJ+AmhmqAnwRCNzK4qlC0HBSFpT4rU1fGs0iJAncpxjIuMxtviX6WXYyROkPWL7nOj
cRXmqzGIhJJdBrst4mxqJ8KuQmdKRXieGuujlArhyNMYh8B1pLinvocU/z7+XF9uEKwNEO8AgcuE
ZrQYOSdpm11tlgg7Uq95cSyf5MJHxxJKyCQQRjQ4wIOxx1VjJabtogD2rBMj0viONUQsuQCNqSVN
zNK8e9KKFj83zns/1KmwGGvwXeZr3hLbWiD6lPPrvAYf529PvZPinU5PbfOpZ/jmVHd/T+tmiVO5
KUfrFvHUob8bG0FmntZiVqcufm6iyx9Wjh6hpH4FYwLyoIAQBvUkOySs7KYKW9IxAIBhqcCu+mTq
ZeUK+R0Xc/VltpLbDW6EQSFDhl6OdfwDpuC321DhejsFprrkJvL8KNyzQy2g1kGcg+4YuZahOew3
QubIjKdoVyzDlsbFzA81uAl2vfkUd28op9q/c3wnPCCvcNJEVhA16XNfS3AQdCLljDkJyIH/Dv/q
2EzZIZMnZo1GTrBj7xPjnrSw9pmmPz8g8IAz5oAuNjB0QZAOFeBhT/Tqlsc8duUrN72maQ+lZz3/
lnzz82suMLcx8fVmxdA4PIKvCzbjfIdFoXJM85ZfQFD2jHfrvOQG0k/+kuYuOa7S+/Jq6ZRo8q8x
WSNGY7SK1EayukBOpkPaMrYRHJz1091qe+GfEfitZbtQOyYiy1BarGrAjpIzvFmkO52Qahs/hOLw
CXIf1LFEtpmJaovOePeq6U6DY9hlgz+g1eqvWccimH/yzdh/KuOM67awd5WLSlUnqrgJT6Jsvdan
bylDAv/LmyNBLqwlTZv2e06t9QcWrVFnFkmXYFFZYb+fRqtxHjwDzUZeJKBe0BT9NsjF3Sk6kWje
lMMCfVFoSvyWoXInn+FcKWgffWfPo8484bhzjZCbqqzjXXPMov1gmaZXT4uYPUo9Z7vp13sinstb
/RMTr/dwVjYWj8qGrlOvPTmtqyhXYGzw6QPMSo6vKrDZF3MeMBRP5K73KhE0NbykIjyG3cHOgdW4
RapF6q8mIl4NdI6e6nc8E/hGr67HFcknfnvbTUG7Qs9npLJWD69+Qxw+6OXFJYsUyGYpOgHlqFPV
DrZM6xqBsMakTd2Cyj1ezon29t4JroxVQ+lVexAo/LJsAZFtOSiKgfMJOZRJv+kW23gl9W7deDAR
Kcy/fJjAkLV6QjRZ22shyiO2m+tTkyfb6lnJFFtaUhbjaekFN5LX/pT5MXXm8WzCWjPpLkXg/dLB
YDiQvBb42jOxYw8gWvV5YnQ92Vy/jjMWeAPoqcaHXW2f6p9yk1WqteCykRzM82MOLQhbEG+I6fQI
/Z2ezKeuHmVC724qhYuJLXNdoQ5r3Uw6bdxs2lQK6fPAnXZNpDeWnurcEeEnyu4o2Xcxa8Q4FHbK
VuCPe2HMs9LQMXwzzuf87ceCB/AssaibVXPZ10+Q1ktHVE+ywU7XI6BQZx5NFK8VH43Hj4DgCU5/
SmbxoeoYjzFElIhvyotdY7kfuACaacQJV3NbargS51MTCBFrBKowBxwK1jRHp5CVJg4NH2R7bJxn
3afjXvHsQUTdnCc40eyjcPARQlllG4daoWE/g2qAheC7bPbToc5M5nIcZteUae3iX5CZEOP49IPk
obPMv95MgCuWDcrmmjRnd8Zd+GIOrwb41mw1nJ4Ht139WazfxIEjS/PG7jxY7ppb5iDF+qXUvitw
aZsOrUehoZhMm5yTql9xhrnKmk7O0I1cw1RLOdrz1IFX3ZYdyUd+1jw+uqYQnleTR7F23rUKi3r0
omWaudXo6JGaxKhU081popVIN0sFwwkkF9tsvaSD/lDf8P1fNWfF1mXZzT2bx1z9dGqetMtt6oVl
a8t4/lJZ5urPKQf6hhHYuQW0uHL8T+pgH5DD3GvZQ3VFL/mgeijf0t2k8W9Ka/xXpiw/i7JH9hdo
DZx8+SJ5knUXwo1ADJGIeqaHoSfSOL8h8jUccPo7fCTrIdCP5btUUt2Ra5RKUj3w28msUbv3FF6M
Bahdeng033PWtIjzLcLqY0ecX82a8mwYzYFGZVaV7+yYOtBBtll2p4/9DN2oWbRjcTEaEe6Rclhe
F4ZEbbEIvPHsihVSEG1mzuGJTYtHxticjdXd1fCns07x5zCyuKWq5skvDcjFUpjjsVLmwKowbRiE
J9o7++MIBxgnRATR594qMrx91rEjV4K7XY1XyD3PrdpRUIYxvJ2HB0b2QV1qhRlt9v0Mykaj7IIy
KxRLGEOOPWyB9ueKIGgx7oebBzsoYGJMywXRcFNT2YQHoDTJLCyhR6vlpiTK6lOatpcJ3GhCIRGp
l+xn1pHWyFfCTPJRO5YMFDIELXKLrC1ZS7fx5xrWjvWDim7Rwr7dDdHYUALXl7tBksx0VHr00yOj
54ZTYjC9tRxMv53Kdtblx+K8f7GJR/tA6QzqgRkaf1hTuBQf7dWTGT6Fnrf9P5Lua7mtbAcC6Bex
ijm8ijkHRfuFJVkSc878+lng1L1jW5TEcM7e2ECj0R0w6V7jpg0rtCH9MrOsafilUvV3bsin1i+3
t3tT19cZnGfk0+QdTluve06ZSIjJduVU8szzTY1uiwOYKD3ST23z9py9blmpRVjjLPpQldR48ma8
jg7os78emXam5FCHkfhjr1o/OndVwSWcp0/mbvKhc9UaU50Y8m3LHNQUvomyesHLjIIxMeJmZTYo
H8ektOoCCbPYzSejrOYzhjqBkkZJMj2yCY6fAJOUmN75rNgJCbVTOoawJBoKU0HWs5Vy4fLFOgjd
2G4gtqJkFbU8NCEtbdDakFV7/5U8VmyPMPGBp4PZXB2KFcKgKi+YkmMBDb80cWgXC1X2XcVPE0ar
dF9DGoZLxJ+xWk/XWQskWicaz8d9y1nLjTMzrqVxShX+qKiAnLtLYhfb3+xQxRCtBzm+2jgLxmX0
5KZwElAGcDU7VhZ4q5kQHJofy7o2hOIzbYF4fKs76fM/dhuGZje2jVqid5rXhT8yLE7zxXD6TJhW
xchvGzLSOp4MpUdtumlZQVpovvsYFcQfBvKWdvVd93oOLJoN4TWmOs6FljrScMahbi9uSXZaiM6d
mDY1KZb8sZVUH7akM9G+kL1JtyjsSntjYvEUfSH0CIPTV0ces5De2PNnSWEkjYhwPeWfOL21z99q
i1u3OHne9xnsndjeThtA9v7dFE10hXZdeh5dQ37/n6ESD8Mow1A24vpuPNCxd31SaAt+EFkinGDM
XNRr2hMNc0a9axptX4lJk6Az61DvyOqad279W6JO6y5Rx8cJyLMLxXHuwo0k7Odq3JhszQKSr6vk
F9EcktWS7dTgMvzEc/TQnvvQiQZ09nZ+WeQGFnQu10LD1lhJCuHuL59nUALqsEZXNsSmrpRhDQpM
aFcq3mW+NBmWln7f/SG0Eu5h56Y0zmhZoT8eirOirKOTk6A1pciSA8QULEkk59C6jdySO9ZxWAvP
qP4S2+OLEE1hOUgo3aCjYiMdepj27Ib5WhIYEqCGh7dctomFG9aG5B5ybE5Lo61qQz6Xn9dt1umz
DWRVPussvOoPRhPTrb3iXL1ub53DTeSWzl+/7l9glDZhw+W++lhsGCYDaWbx8z6vGZ3PWQFVDQz9
7BBPdRs9x2zI5POhGLbQRBGT96SuDdmE++3+D+pUg3VuWzpuTxnFEZ16kfw5hqq3fW31VnjGRXqQ
nfLdUgO9aN3ZhfMhM2dkVfuSrlxnkwEAVheF9mykA73pjXdv5gmLx878ZX5qKZ7C+kr5Y+J7XY8h
Yqz66gWzvnhDbFjsBsW3L6tT/wcyiZYaQssOutuqlT3/dQax0FNDb1JN+U3X0kiX9vARkfIYC0V1
YNXO+3A7sI2t4ymkbCXidPwxtlpKCtT8pE9HwBSuiR4VbRgR5ukMlP24eZd8uqZe0D/VYAqP0xCK
+nM2p3+rXgzqrkhyr0aUh0PE0PQKgzXjz8smN5X61aCHQd/HJHa2jOBswh1t2JGY6E8HAIGJhr5a
nNdMKAu2Z5oQFYwmgrgEALchKWXYu7mTZXnVJX/Rw5CAnnlghONxy9R4jOffg9SGzzzI5p8YFVxG
MeBtFuqbuAYeFOqvWaj/XyC00ql4YT/QHv1DOM/0iQ9yqLEW1+kWxRRaoZZnYAQxm0bvS5o8vLS6
SeTqtGpcv8ds3YKl7WMbyDfRGCI28ontc7SUja9BA5kBq0do+QxdOQ/9uycNnVxGWzM/whTik6n4
LDfBzWg1sr6u34VpPStMYj+nDH8HqTr+K0Gww+lgXAdUfJusJOIOoQSd9PzW+JfxGlX9IgoZG4M/
3jq5biPd6rNCzUej1qZs/MvIedVJ4TGp7ErY6RzGExInv/m7zVVjBP4WF8HG/Z1/Z4I6pfLD8os6
1NERsgvn76QBNR9Gfn3qinire/2gub/Cfjef6Zbs6H6H0jxdQxD+w9gT7ym+Ezpn8T/VHUynyHgg
xNYF5tD3WlXPA/PvqwZSxBiH/TsT+mJxu4hiWljGHAhsZt8wVl+m5b3razhyXb69Esuq5SwXk2Iq
jdsrca4fNcLtNYTxLZeLAT79bzVKa0Vp0+waYYIL9pSrY8VkqVjqoIKzaHtSXn7I9y3DcyMo7TTP
JnUX9145GbNXOZoVr/sL3TuU2er3mqsFuQHlTHHggB78QGO89lo7lp52v1NU/BjYMtNV+jcedh/8
cxz0qXEnz7F8MmYLFcEF/FbUgZBOAC9CAITqqRI0FYuLNj7E95wg4XSwj+lrsqC8ph5rEVnMGdFN
GPJoT2srEvHdgHG/QqhGkAenRwsmlGe5rGi5KicyUB7BNYaRSZ7kNeJl8GeIQWetBH3SJF/Uf9TV
ThFKMaPJTpw9vkeLDyaa1/BzfmrWLtBUDuFLGuUmPsq2IuvOfJ3M7Tkjy0rLmN2g1ZX/4zxX97HB
oMR860h9KAVK9QfTZ7mHQZke/L0Q0UwoR52J9qVG2HJchk8lermoGq5fJmKvENP7O/yekhFEhqff
X0f85K+1OFeRReUHXp82AEU0cVqSEidU+JkDAY6pAf7fpqfExw+c4dETSMEnyoPRZjzpKpa6hJsP
gJ3TEwKn0J62TDv8AsQzKf+xFlp35xfHAo3/71OPBaJwuyX84y7dPqGG1HdynX0fMSAmH9CmQg1j
x07miLcYhE3cwohTutoZRI1Joba5vTJyuZf7eSZtxu7TyebY7N69miLoMjILaNKD8AMoULV/+mSP
fsXyBG5S/gOsBF90wWgEG4kkwQ9VtJOZldLYbZd6ZnZGVR94YOAhheri2H80QopIKJPIJCiBjbJO
fUNh+T9b6bccDBceHwMpqUfwDMvP0Gcm6ALgsXnN9LwvpscQRXPFgw3RiGPEEbXRTxay46JugMM9
FxBAqYIB33hIsknj34Vy4d0JMKdJfi5vZhxxjA5P2UXj3EE/NuGEeeZsxRtO9BVNNofhQGDBBzYb
DcVeUI9L2MeOqEzHPQOhrnrHaYAIpX/7DsYgn48XQp3s3hmsbd48k7Rl09vmq+sjfx+/42IyZT1a
+uar6gBXL5AoNOYvhmcmKTE8DIavhtvFvFWv8A9vbNcj0p40XUSnvYBEDI5ZdvLD2zD3jKM3PN1i
RiY/TOHheeH7h9bOc3Fr/hJLOz9c3DDqUjocfRbX2Vr8Dj5yengj8vFxZCIT3HkE+WBJF1kWIE0e
P8ZdZdqys2f4hQdI+QUZAXZUdrmsUSDplFQFKqqvlcNOpCbMDPJIKDYg1PFwn6PZS+oGbkhJBS7t
PJzJEKBtZEOQ6jpijvqSem3ndhdRBEHsueOYpXFQqnR25OaPTtTpkciDlIIBpuAC75AHvdQu5lql
EpaKYg0QizlmlxLUC3TexnaWD6/vzKvlWVL8xIa2VJ5xkKmc3iEofOlDEDrdoNlImgPjjmvtAf4x
y4EbMX8hv4KsOq2sXw5vrPQQ32+cWDSOmSPK1M7OS1gfk3iLbYrdZztB/IP+amCcch/eyqTjGIaE
/pFISsypkodeoujhXd1u9c2iDkddq1HkOXxBnAvXxnLniE+kq9dvpxcRTfQe0hBYdiIjmLk06Z+D
a/BoqBURT9SIguPTNcbGUAhmHRQG3WAyxd5jKXTw1YFC5ru206V56joEbxG7DMBFWt/y+95qFFBc
GVz8gNx2uFrBSSqtm+AVPZhxmIrDi0TgTFvoDb37UEP1IM6Av+zKUM1QDIpN0ge3usV5CxLRdLHH
6PHsvheqfQ7paQOzh3XI2th6wpMFcn2d5WkqRWthQGDDo5tkszBu0Z+QlgYoPzFqRUaX6jOxtXRF
NHxQlZYuvH20/HfI1EiHxp7f4uOTQ2aidsIsZtxcyDcLKU6NeL1klBmwA08TptCsBDpS1TOv2VXF
Nl6+wActW20RuHcSyWFdX71lkFkRihFmV22uolfT3M4vtJ5U9Y5puy6vcPbvsjxM42VnYoSSyjLu
8D0AUxl5HsDw5FdH43UlkTFYleyh/+ehN4XqGVVSHJRCyHd7OQMIiRdptN1wqRv6aKcNimScp+Zd
Sp0YQekU9CSE2ZfSi5+6nQ0ApQb5UYYm2gvyrhmqUeY728v0U33hRxnkim5ftJQiulm2rmXnQUw/
zcr7pi3oyJHtyrkRXklnps3H6T1QW9Dgw3DEZNALV82qe4MmqQpdRCPsQlquEaw+jXyFDDvSilZz
PiyjZT/47A9ANcbsLT6dPActytSDDjl91rwnW+CA+FtonwfJrsLGGrKCLHi1kS/x1jX0HabWI9LQ
Y415fmkHXrp/AJqt3RX2T9A5cQ0dICb2g0xPJ75EepP6ggPi9tcT6AGUvhaxuy51ZdQaF2jWsGBK
VRGGsLD1/op/7wRejHDs7wQ8BIVkNZLZYcIZNKNJkadJ/jsebgoVS6iUqGX6W+QN9B9RYWh0AULu
gyCh0x5RUXScvOj247fsZwyaZy0G5JZjVf8uVVul67pNoQN2K4MHicGX6jeaGIVK+hcsv4mTIvGB
f/4Y2yzWjeJP0jzHxttB/pewQrqcfc2+QeYUOYY3Qp77XFmsnpe6jqNsClDxRBm8cdhiNLs8PnMQ
BMUT0o4O70f7c82L9e3ydnpTDK0Qw6NWjIMHuRw9eJBjG+p8Iz0JMnMgKz230QaTr87K4t2lWKEO
psLRM4wzKnLqyCPM78TR++20MBniLWvwNgSDrWvBQeEPJnae18Tn3pLiGmBhYN3RH8y30AJCWxR4
gXkgH+sUyDO8bwP9QtBYk7iQGA6yTfEM+QAB0QRljB+sGrrNwpt7L+XuqkVLHxL3a0dVRxIGXeGI
PFGDxJ8i4604aq7qJDxf62M29IdfAgA4MVaKr30ALhhqrBMY8dFJIeou9Vi05/8mcxTGRw9Yk8ZS
nZUilwrOuWCEGdsCDJZGUObtuvn/+8woYoXXSI2NZsPeshUwo4wY46PATE3ytF4acXjay73P8BSf
jBoMFvOspnYGO16xYn0HPCVGR9PRdtQJ37wmthBEqmf3ovcfLTLKLUj+ZV7tKsFANP7n1qTamUba
XCPWuwzl0Rt1V511OsiCtQzUzaZRp9U7g1WsKtFJLkQAzkhdiaW49RqDF2XUNnjY8nsWPvgCx/LF
qSE4aPinA36Sk8+fpXfFQmdGBZUAObcUSD6Rg75nWNYsxeOlRrtItMnTuCfhAXZNNaVtUA8wRUlB
5Ah2qy7gC6KgDXd1iyCky9dxukIuYOxSveLnpjW+NI2oZKMPKHIIO9q0/fQP+0Tn24N+fwpgnozX
txPZNQGmRPtQen18SZ3Lvoe1+q3ZREoWa5XyCqa9cJFCVS3VFseaKgivww0bD4zGBFaoibXcw4Gh
hu/p4O9oWT7ui4/mVllC0lFvpXHBo50jk+gbr6hMPSWmldSqHJwCuws8gf6m6ALLaLz7f8eeBE/5
ii1eNXdyOkk/WXqbQdhuo0A4N6f/5LLjN3HNg2CGpeEeaFKmrejsJ97Tn/k3eKzDV26JA+FQRWOY
fj8yR0/s1CwxGN+Vi4hN/uRSWHoy45aTGG47uUkVLL/uzI6dFE86LgR4C+LQoXJKNqT8S+HKL0Hb
YnjHhEbz/z6ry5l91WFvoxSYy8OHCJo0XHT77B6IxzLzFUDBVnw5hqFrU7TwVlyAg77EvbpI12ep
rosyuVaEOZHLnyGxp19CCP1z0rYTfeB1HOxa9/fOKdOyQBSkyU+vTtAUVwE4kXe45/OVZSc7vJ6e
HMWnZPlSKF9th10luay8nXA6DRXzfJ13Lkm1z9OmcVWntqNgiMpLA1A9cc02oLYsH9rTHY1sD05I
YQVpGYesFdmhWbjrgeeBvcLGzeR7oeJt21H5yNmlEbq714/0veFCEcSIUbtC/xZlBt0qDl3T+rkj
Bx7r74DAaDM279o4Wr4wMQVtomIxpd7VqjTahtGEmJPmJgnuCD10HWIYF8/gebTY0fR5+ZzhHbp8
Uc8cX9x599zFjoLxEgfELQ/ujGJRmcGjC1cWVhURetVT8hvnu8ZbSRkXcimNOhlnOvS2ZM784mJ0
vD1z+YKvCZms5401jVDMGYMudWx1GGvjFoWtthN+81eLXqTI/hg2+Qj9WeuDkd6PuHDjfvuDf8BP
NWvOrnF5u0izvz1trK+7/E+H1NvuAHkAvAzHPxWhFsA2dNxcV7XR9MzqvmJdPDYG38fxky/CW/P4
fHoFL0beOjz9ZStejPfhXy5icF3sb3fPVNqpZy2qzdEprlHwIYK2cTzmg/mfySjuSzDVQ+YLrB7x
xPniA6gh9AUAkSqQSWiWIHdtKmPGLBBrLcr0n/MXtj9tSj2LmBzAADPMkvxzHJdn6872fS1cYEBf
mqtXXA25xmkW7gFRrpY+4mBP4q2U+iqv6aDmyD13iIPuaD0JwFw07UI0Wvf1zQoXGHTLDtX1y/zl
tGhmc7XFpxREezE/6Upvl0rWt3Gg4maziiifVsK3ay6x0+OeJKV3FYR9wEOij4P0oMWkPpgFmHue
25GFSnJVZ6hZbK4Brf3b0sBvdggfdmKECcizJBKCZvz1ST6dHu4MZcYLta+lbn5pWgxJgE5ccnjg
HIxIwTkOXXQkq/I5i4hLPgs5nYGQNz0gEATa6zhgEWJCQGw9v7sFyz6xe27VQRQ1+iLhTNeIG2Yb
ybQCKiwDoqRninmtSOymMvDIPzwTm+91+A0esMjIGU6fjt/+GGt9aevX0j9zSt0WhzYGQdKozx76
o0R/wxziMV6DymIp0Ufq6gGm2u4qhuKFpbhSQ2xzDS8O/mTlcK3KEBqu7PgauqKLno9qCalU5gOX
3kUKP4bttX3RCuyJ27agJRefHppmFLphAftSzXvoMRE+f6+flWWSYEbj96zhGel2uGFkUMPsxskI
x4nnSShsGMyQxbuiBJTEcl+C+CZmBWdOx90rbPfS3Qw5/LStfycf0ajHkIWmsDym0CD4SST/K/+T
s4cgna/8SCeRH9BhPT4fhXZxH9Zgwo+cbu4jiuSzg7l2J3AYg45QDgj9Q2gwgYU8UuUceru3+aOC
9lmFDvs3+Wn1zQd28PpPXPNAotmfx1yaIvg4q0XzbYcmwPajlVfXUUYo0zNLXxrrdHWG52EIYIeT
LbXPXtS2uof0nh86dZqxmybGFE4Vj7TiG1DRyMaqCbqbf20K5HmbBSVUqSJlTGECGCEPHyRjubr4
IiH9Qgsek663HGDeadRjqwNnDDhbmmRS4BxR2cfBdsvUHRA+Fpl5Xjcd+aUtdO4QhfTZHt3v+eCE
xtc+N92tBxhwBkCaoDk03DkqWasKrEGOBcr9XF1f5wKpM1FaHQPuEi17yB7bL2vFoYNE/0VSDeUJ
2OGRYM969r6VBFjS6ur5rjaXh0T0ezMEISMLT694KsnhqF6VKrr8sp1bSMSglLCtZQBoYG4e+viZ
tnWr0cibWgqMdtJ2e6cTydOta/EktpWIFW3n9AV00YR0z2K02XXSb+jkj7WEZGLw2HShk0yPU4YQ
o7JOiRswcazYv1wqEYY03Iz6jw5vNoaC2gz3uKsmP7RSx/pWMjpcv2y2uDMuZ5hWuopIk2lBhQdR
j0tHBraioSMrwkNohEvqdPJ1bWIlmAwRjhY9UUWn6zEXi5i47uwxPx+sztUopzhVt22GEpFkd98H
umtveD0Z//Y5837rjZVeqjSaEUoMVDJ01796w2YwJyLCteNgVyybJZ2/HO7V1bq6+iwuGu6sBMa9
L+0r2UdyBBpk82us1aRxmFWdDPceqpvQvyn1T35Dg61PJiCG2fvXixHYWyvVLxHUzFZzz+OfG5oe
FWbuq2wN+3iphtalvmT3nvOFCraJiFdoQ0Ef5BKX1IsvX4R8cnpv/8dSQ/ohva2rmb43127Q/3SP
U8uhHpDK8sWvWU6cqiC0OWeNSm/ZQJm7daeXp68YY0YehhMGgrN0ped3XYB7p+T4dSa/CGDXjiTD
WuhbT8engpZvd0VEPuOUjQdWr1IAlNBL1xcP8rfzTi2VwnlUJTwb0Dyx3wLbxQ+aOoUcOQ5nw+wC
o8SQFg1YKfgzZibtk1Xt3EnYpEjQ47p8A6UxZAceSKQH6V2jvOWo86Swuhslp9IzktqlRfcjmqDx
GSw6m0T/sjcZLZyyGef8kgxniCDQEMyU9/l/cNr7rSYTLnDuXrddebQV+KnsmKOcE7f/QdiCnNtD
gjZHweHQovUx7WSX9dSVQMlT1pys/L6TUFsfX8FCpUae9+a6tlbombG+DvZI0oRPuzPFbkfbusil
iTsaWrJh83Tuya4vVLxpJ2ypTwnv/O/CiGf5dP4o/Du9cfza6dkSWaMo3hd5wTgJIr8Vj14rybK9
okMlv+MHRAqAZipwLAs6iIJubSDbiiKxV6icWpsbfKr0vP2AGYOpMUUH7vsyGSi3rM5Od9uVGl4x
eg6POKWEGFxPhu+PUaNIGaQCpU3fIYd96Pceo+mEL6Qe4y6Uz3zPX1P0cQKGh5a/nfRquiIWBYXW
ayf9qEskedcKKWSzfx2BkATzqgaRkpuBLdCZhU0YMSOwyP+wrBL92Omjc2dt3G0owd7IX6UOlzdH
1bFxoTRloY4cOSvoLqrvMU18qIp7F3SkeNa12JyvHYpR9GrnxksfJjRmUxXt2PbZyytTGKwoH75n
nrhYOfJla6tJhbr/yzSZs1cGXBJZGO16QMnCrQbpk5FNQJP5e8POF+5+E203mjMGFt6IQAcZm32i
QbRoPdqfm7fHvD2Bns37Qo5zJPKS72Wzmh1PxXUzvW0du1ulvu3okeVrcVQMQRjiIPSDDMkM6Mgk
BuR81sNVf2/C4Tnd3r9mTUKW5930KIUyN/IjASEOTuhs6YYB/xs67Ch3reewkbavBHn6RShKbzer
eY1stp51ZGxYoh3ax8TTGemJMkDuT76X31Sm3QNSBKt3Cpd95VsoiT5RIVkY2iiv871F0H8rV3Ss
xkb6BEtT6rNSefUh9l3fLRWqiZcJiy4fpTQ4vC+yzdmuOh0eu8efMere+1p98EWcyKi+mcXnKctN
jNvyhdWJcYLu6VRd2WCt0k9yTUG3kn1oNf29yusu1cQJtaecbR8Emfaqf+BfgCuWrJ1YbabL6W1l
1TdzpwE+nFAH2TUX+erWkt+Wj34dC2zT8MLQbccgAPL50KfyNL02su0jt99KY9natug6HUtVj/uM
GfhmYnhBQyr4fiMxNQFXnw5Xz7PnvY+brm27pUEWWZUO/PFvlqaVe1UYrKeNrMrudZt4mz3Ph4X4
kbzpBoBn/Uoc38XzFl83/fmkPAbXj0pca1Plq05tc66z0jnLHOdPaexQXKeffCMrue3udtXL1wof
qD8dXqhADg6zWsK4zjvZlzPEv501DdUtjX/JL92sHUzW1825RmtmosA1jR2SUPvXtaxqdEu/nt5P
YGhA7+vd2M/7fC6XjjvgV7NZpDjvoJZNV+fD7fVJQdRxmWbbxskpW+gmLh6f2fOF3gr/OtCo5ilT
demS6fK564Kdu2mpKDze3LMs9FZPkN/b1s7da+Jtr5E/ry2X1WSifF9UJohjijdX+8ffVsfacWHG
Ru/3eTsp7ylMwZ702Z+PvbRw+bvjFEgpTk70MvmmI9WcfCf5gqmIXTt4j86yEv97vi8XVD6/6TOW
39NRZWwW55/3ePpOifQaQ8Yv9mbETZI9cZrdq+RtfSI406fUtZz/otGVwQ3EDDCDSLJ33SwQWriW
t+laEv68aR5vddtkR4ErXbsDxK0x7ZsF65yyS5C7ltfLagJfCHJ1ayUhD9PWySgjKYpEI5mqjhfd
9HFQ3MFPmueM4riv2ZQvcV/DwqvngRk3vV/Hk2ie3r6ND1/L3Ut28Z7KdHKJVn78TJb8kmzcCAYW
2ZXQEoY1w3/WZ3zsEORFclE3/N/jkA9M/8irKK5/Oj38RlSct5peWJit+XUNu8Onw+BBHN0EX9xw
DZZCioIqae23O7GmJwImDlkgB3FVyRfhbmdoWk9ySBuELfjuDU0h8xH5LUKXgwTs9bt2a8gDe87e
eU9Bs3r7nRtspaoFw8c2VzoOacNM3m4jHZY8RHAw1/WMoaVKyJ0oL+8E5yZ6idX08Nofm7P0lBUy
U7OnLYXq2rVPQ57Y3qqK+9WefOUqaTKmn5uqwxuOXZm85yr4640sdms13aXgta0QS6Nn6+4Pltj6
FfV0MCV8LuIzTn6ytd70uEuEsL7e4xeF32aRQ8nxJcv+z1lcXY1k9mQb3nVrQzs51UmHb2t4RM6/
Nap8EIqB62/ol/ytRUJRi125nwZgBWdJoYwSgwlTmSgdSCOiNHnirRlaRJ/5tL76xPfI1GaNWSOP
m3OvTV92btxAq4oCUOjYbvSAQzrxRHbKNcUCCQ1CrxEmEyFFqEVxqcKnCxVKWKSY3DrwgrsOM5y/
5OusDLCjSPJXUh9ZbhGlZ3r7VJtQxEgM7kBRktkQa9Tlcj1Wn9jmHVJSMtXsb3EPSM59ZHXT7qg9
2rvspdB7TBO1ASi05EfJT40QR3zPyUrz+TODZO5APjAG9VYhizVSOkwuvVaRv0a2vnkLl0zvfzz0
D8ModC0RYphLFKM/kix/eHO+PaWyK2v+xne4RWoUvKr5H7XMPIZ/0WVTyKKDRV3zyfwpxUwyriZ7
6UPiwhrHQ23MD4pNMrG0XG8CcAzyhXEENtPgojrsiFvVfAX5NlS8Z3pWsO5P1o0+jpjwKUWdnuvr
l9nI3mKkqpWYf6L8FDYTnEF+p9/BPlv5j/glHU/OKusBHhbdAvYNrXmNTAk14NPPoU45JEhLaf0y
fJk/94q2ORYBumjyczU6fGowIVfhYOCvQUI8IZiZdKfa6i9gHh4OGdZ+Omaql65OF+oTkavuNUOy
5oSVRH5UW8tIsv9arsKU1m4wNqakn65DAGPl4Z8i/leU4btXlbeJrjqF7Ah7SNPhYGQeE9mU+Muf
gn8JgMQApLTdxKcuNfoO/6yQDMk0sLLKiS+8a6VAobF/5v4A1nB8oo600sv6REJtbfihsQ+b/szl
ZFh4b+OnI1uaJUlt19PG9hGphilwKW3r5UCxQ6B6HSNrwEG8slmm7iYsKUH7i97Okrz4ekDQ2SVf
Rbo5WEWvOCSgU1GQ3yiX3lCeZiMcO0NvcBagCmTjI8CchhSvOf8TRED49ke+ZX1mH2gbNvvdDjAp
B/9U8du0JH545oQs+rWCIicQe+79C+ocgLcC8rSZhSsEpTTrGAvC7KaljB5vF5KJopv6GeFmKW/l
7k2WcEx7idFM7VyTss8seQYemGAzjgjxvk0QIaeldRetr+b6G0/vf3vd5TeVokr6bf4nGfkvycOy
lDeW6O0zpK9TnfX3QiXvQfNwGJSS6dGjxB//WrP5X8hr/rdAQ8+B4B7MH0QyfkNV0aJYFw+VJGJU
bd1MfaROZZp66hWQyr/Zp10LgOyuTWW3TlLl6p52955iuI9cywuc05eri+Tnd4uGH569CdgZoXw6
FVAzH7quu7LdcX6aIgv/YHqfOLmecZgfPeW/t7/z75wfPTQWPYae2p+DC5dSEJWq39TYnSte+Fi4
H0pcyX0toN4JRgoynMPvUFuMSiev4F7A0xTHGCxiRxBJ02WuTfXEw97mjvMRSX7cUZwpWcCH+CaY
meijRZ6tL96y9S0KSy+3eBXjxX78Ol1RoMw/VVW8fOD+rkpESiPFXWdlplj3UPjmFOuOSA3YOFHy
dQEXBdRLKWn39FjD4LgAJRAsoIyUeH/QWIx1TxPEaJ+Ors9XOPAezF463CsacCnjcTKosBvDSGSs
+g4yUJjv+5bJlt4dRY+GLhPH5dCCJE6o3ty9nTNgm/GQDLBBvxFwwEngQwuoiT7RMgMdj2umZC71
gzJR5OOReF52QIPIRctOyll8o7kLAGyprDPIQ5nn5aTq1ifa248HP5tsG+XqX8QqGmtvCiZX8fCb
bJX6kAivBzAdf7oimNjFsDTSocoRckivqvaByJ4l9Ft6PvyCowHa/VSoJ15hKfNOtnvvFzX/iVyM
IFFxqVoowovWva0ZKgaWhLxb12Sgqwb0oXUFccBf59LEwZdiH0BLHxDI9yDfUTGKmRfBhknB+PYk
UuiNCzzBeUoBCzEzmcxqAAUcGleUMyxzGYQ5E8kyy+ciw2tXksG91FEO1MJXWTZ0+jTVgX4bKLL3
aexwe8KZ0kTSRpvVNYGWr1YOJCe6MgC06QC0F40kvKSBC9ItFcm/ggThfJs1Xal4bzf0FfMWhoDJ
EZ5DYFBLwG8GvrF7W71BElhXmbq53cqqz6ZOWHYY+mv65tXZ25xXS3Usz+6Pf+6D62DVvn8naqnv
BGHbX5Mgw8tw/IOeIh/6loFtGtgn6Tph/kpGFk4qWJ5WKVYLlXwvKCgeRg4YHAzPfZN5pFiaq9wK
oSBc6mRHRBSR94W86uJ3A/MiD5ysj1/3tVR/n3mabKtXvL9TIzOgtLp5Hfe2m9rqfaOKJnPaKbyk
R9aXiqZFnxNJ5qQHYCCbVikBZb3KXvpUO7Tzvd379DXHbrGd9vLTbvxoohPVdYFibb53vUjtiOH2
irQWe4dWkWVXbxyqwyGEt3lPIq7vfYe4z6xCeaIyrc++roMNr8/y4gvPlB7DP73F5aKWqxz2nZyd
Vz7/KfgHv4NTGeluX1l+SB7HP6nnINSZlbe1y/gHNUrIZr9qiUaag8GV4vXqc4b/gcYLUoDmhA5e
QV41bwqUfsTWPP9zmbYC6LWWrmcJZB8n9ceGSf9alMlfs9kktcUZR8ric7KqbP9NvsbeCEIQ1V/j
LacKWpFqshL/m+C/vh5QLCdPRXhiZVIjI/w6Hk1qxVHB92dfaXUIteAxBWgL+0+RQvX0VZLV3hEH
jJtawDYiScw63Y+oMoujDQPfihK3UixfU+R8YV2ndxQktImuBZPsZVnRl3dmjNT+m/Z4VOwtXz3h
FzzDhetPRvNB7djZce8rlh3aRuOCSr6rB9PVlREsIvnM0bsZGaW7V6XOjILE8gIKjlIzW6MKuR0u
gBnZ2ixZp+oa+RWOD4Y4IJJXwq6h+b9qMdreoHEUNffzb0X2OV+ptkcuo6xG0vfi1pCG+BrHVFMH
BenWTU8CGU58ZTRkZFvv+oqpfB3deKdUXVZPfxft/ax6gdsactkP7nqrOgODTHs21JmY1zJfXMmQ
JGaTpmaHhu7u9bCJeWkKnIuqp9SHio6vkRB956/o6ZqpaS5+NBGzBGPgIsgeHgKDVg65XjH3nhX2
0YieHj5SyXSNmMxzwdYyWJ0i46i5SAltgGG9y5Xvp1raNOif861CZGkfBMjbvC6zJbCWeEsxH91V
zrfqylr6uJWeFi/8CrGbVpUsiZQZDZXq7GWGyNlJwfFByirCaX2Zru8xMAaz80MZhi1lf/Jy6JRy
9M14JqB0cwOGEREEQO7Rs3llbZXAtJ6Y1iqS5aIY0F3ParlxmwsKzRW9m9v33QB3e9u4UhqD7WL3
4OJ0KVT4CLLxdsyDYYvBlrc13IJFO/FljDLyQzBooa1yWb+gCvaWRx3ATU9XF1xt9KdUX2zbKl5O
UreHm5eI3nHMQRqjg6hXUvxkh5UpKT+gpqtUMzKP8M7C2/rJXQf5n53Ayd1g19J9ZCK0GTIQOvxk
qKMXq3NoyLl3zDW3Csoh8sh93bUuLo9BsYx+dPoHczNvTgxycm1owAVnsjnhvhkmhQZ/MNYXLLY6
GFqIcgDjMzNq/X7Wsa4DjYVeMvO03VQM+U3wFiQphebVpdY6aK+/pO2lL8sPhZt53aFSxFlM1+W1
+IdEYCcoNQaPy/vBoZfA75rWp1F52lJZe63Qvhcbs1NnVtD/gVTr0xr+AQg4dzIhOVrlqjn+5be1
Wbe0fPBuvIQnodrs+VKkK9rFU8dr34/0vKrIKplTS2tm/o39e/t0JudG6sHD5KP04Tlvvxfmkqoh
LE4O8o0Fh85xfbdrXxOvSZ6D0cctz+Yfnir7mVtRF22gy0ljbq8bFDa6EroDOVVGztLgSJolNxNC
Qoy9lBFdZcqmu7t0kxiulEFdX21D8a/NtjQIPUEgb2fTtdC4RRnOD+jQxURx9FxxbzW+DIcby+JN
AQHsa/QviyhYdBt6qLuTc9PYMEvWtYniXbieVOccKA7tbagYTHPdaaz1/aY1e830kmtm53fzDIY9
i9unHHq7xrWRyqeZN7QlkUMNyoymmc38HOcrXzC4VEuA1l/VnGGUQhoCEQzxDeVjcTM3idwcdKO6
UnZoDxP8Kc5JkwwnwQkrbRomA1+vcsSvnc4VrWs9NaMNXS3dv2R/9bbmp8bkVt79nVdSu9b4Tb/T
jTXhv//eyxt6mHOcWNl+nXZBsNZvNWqpmgzjKfP+ZPxyZcNrc155pQZCkkaRSxrEy3tTaXrtjFfP
h2PtPCh9GSsCAB/bByIX2QZ2M4+U1DtDJKKEJsJSqbJbkUuRcoho6+7MVaJsrL6U2mT7hg9NIOcq
aBxoQ93ifVrBqzAtQIoSCxkPWwTszSHTZjEPMSCGE7NpZTWftlE8M6jS8cwUWhK9xbae/Zxsn3nk
cVIFDExqirNobPChHflnrlNK9ENo4mUxMut16KGFJJEvGLD9qqwYzqo40780ePkcGGRfGhggRdzE
ZSZ0CzTThUOVVDVqSJ5P9eXVkiBDL+aHOWH2FQ10lmzduXzvgp9YdFUYIJpz3zbSJmpe9brSr4wz
iZD1FItI9HogxSV55bJ6N+bGYDuMP6+lOmpl7sODa05vq6Ce7ot1rWOMkERLt8fOpe3OKqa6usNK
2GiEQreGNXr3cH5/S5moIIf3BBEpvin+7pmKc4xwby543LdXCgSGrh/eIGg2OHQ3Y0W3vb+181uS
8dyy5txV7o3VgrtNO5mr+dwSX1np9F7brT2cHi47Bh9+HeUhatFOFfq4APNTlZIHSQ8ATlTxVTn2
eNFYjQCP01MV/1hrJuhWkhTnMs2VIiaod7Ob1AiFSiy/04Z/ohMt3CF1Il5WTqNZ8uXyd5ap6SLa
y7bwmSvLVm6v7X3WXzQ5o7Xfo/KiccgjHSmuqBQvfSgBdXSUtyClQyPIFRJ2iFUmU9YHVNT1dXW0
4uM7Wl6SElYqA+NrqBv7b/1QN3OfxKznUwcEQgW9fqOJnvblI6pBpo3xJPagLRZxMfjFH2gyNHLF
6dOpd3H90GFTTPnOAcwe5EfR29fKXLy5e6c3uRCe23ZW/StoU61YjbwwWot++IT2W1Rq6xcUeY2/
bbGRP9RSmp1U8xfNmMyAi1iVFIVm7ccM6Zb6fyMFqS8vSqjdi1vFxMZmpKGPoWtqzd1BW0tWxy5A
S1Z047AdTd5pPf+bTjzbGprfq4p1wKIxdx8ge0ymXdWcyp8XmH/c6WNJ6WW6cbmyb6Q0MmY0J9RR
+vgt830VmbuGCZnq7LdgysZ5X810TELpt8//GY2daPyw+v1DsKhQvv3FegtmJr3t/beCafk6ruvk
waM1EOMQMpFTI709rSO1b18On8XTl9MLp2mm1DpFPqxeTzzP3magWRlOTY2o1ToTq7Tf57oEfMlc
FaiOjirPiOdtxfczOxl/JOcI3btLxXY66+E/fJJXYcGENdLSsieKUk3emIrFov+eta92kZOvYjwL
iBbj3j4/BoYLfEp3SwcV5tM22/HGt7kf6Qqb7Nvu7Zp5+x9c2YK6Dk2sZCfxNIt+rfCbXlq5xlEZ
lq+c/nKt/CH5KhUNMZOHcgjVvEwdaKWdMa0A86Nbn6rd3gpLqJTteDyCz049t1XU9yusCBnu3ltK
39golcT5Sa6y+MvQKP9XwC8VyBQHBNjT05db5n9KX8RbDg8XQCfFJUw8D7uHhEWaRyfv7/r9P5bu
armxLIkC6BcpQgyvFjOY/aKwy7aYWV8/K90T01PVbZTuPfeczJ0b3rIXpVcl80/dfjnElCGGwcin
HSREcwY2NTz8DhVbIZ3M9ZtECPfAQCpD/G1igoYSlrApFviZhsPbHu4AW7Uu2w4OttmNGjrU4Htn
WWizmQZQ3n1MWQMON88X7HC+Y9i4JHoNh95+0+SegK9FtDivX1+3s1oR+MO/5dyYbjxdUklYiqSY
GUjMFQgoUWETBnPFJnuVE2ORJFQzoRlsOspx98aegu6NYQg5Xt1tVTVvKqIaC6M8d4WItnYCSwAt
qaWr/nWGXUX1CUhQhWH84Ovb6bCr96ua6oe27tYDyDBCKF0QixO55vjFLjKrXh/tJ9ZONkiPgc9N
9F7Hhp1KLZV98dwou3ZF6CWpGRrx6bOQGiBiZDqqWM+9vWL5zuaK0rPQhnlenoPe8bTkBbvkuh8I
ol07WQiuodG1JwQth/rAQiM5kR0fcmmUJ+q9VCXc8PmO0qRUdvCm5wJ7nxFjeDYpr5poNif4Q8w9
fbg37mXxqeZlI97xaPp8Z6LTm3Y8cdJd0/VD68qFdVJ1TB1BOEVNqszXIgyZ3VF9EuFPxeNXkYnd
kmw1pkFv4MU5iTOMldOOt+AJ2T8Zg0+W1fWja/Un4H3L/yxEgZzurcVZGk75zEyhRcnh7F/qnFXo
7AO4CWnE1JgjGzZYMLsIPStF4/YJWdhWMl5HwuXpA1Vw+W6Pi4ZgBk+vGB4Uf/hPFveSY09SbfqZ
4kPeWGVi75b1gEuUZiSvXCfJqupIpNYxz7u+JkZ8g7Z3kQC83ypW85xKGC5ka3JIOuwSb04Sz8b0
fS/XwkH8JPYkK9YvdNuZB9WT1On7E5ILorYmd0bLWz2MVoUaaP+WbCB5pE4tcCSzHDf+Pe1o1KTh
Ox0bVNKTTShIZiMzv+XArmIoh0uVOTTG2mfCEo9wyLhd1xCA+jEdxgBsuzz22fLxe/udfLmZGPIZ
uMfJnf9dDpbHaqpURwDEzAanx32Dh2UmAQFL8crEIMakZrcyVTJuca4ZzAiKBzZXBQtMHs7vhnmm
ONTJ1M4ma8K9+saI//FCF/YDjEViYxgcnga6BzASUS//w7sRq3mKuIuWbzhggDvC4flckkdmIuh5
vA9fCHvdVJxCcNDMr8bD2y8qzbS76k0lnU96oDhVi2is8TB0ZzPgZwk6Wd8SOT4mDjb7XKS1bO89
fxb62VV1LUndgZYSfUzxubtVD1DIsJRDJVKGmXiheviZZJawuI6wkowTNaZl02aydWld36xy/5Vs
eSGfqX+X6hGkf38rUrakX7welhMKDDReFC37ZSDAuX97j/KuDNK511a9mHVVDBj/m9sJYHauQjjn
MpffLi3MmkV1Vs29nroHAW23H0vkB3gwx5BNSTkrbVuRa5qAt6AVkPhbaOikJOqbuoHSTyJC/8TM
MwTd/TDWvb9GxN01lJTzYAgiu4qhtob5cTD2iPS03TO3uznBzKRq5DWtmenM0rX9658JaFjMpyet
xfM0FB5MuX8iUnWLwRum27TvoSuUd3J8RF2bvqWeUFLVn4feZQSQndf2ZhrDvBGdtORdV2Fc+3P9
h3gw1uU8E6m64ZURAALurra0Cs7e1bHKkTrjHZhkqR59aynFnGEKzd3BaTNGqtmXc4cfYkxTPTPA
lm6O9P/CXkksqv8V7J0ma5ceHuy9ib7J70G8SSVdTX+u34H5p9Gl5/fP6viS3kpcS1yfdun18qGG
ZzfgXlDFyBcOt9rIWs198awFDznc1hV9pLsjhc7zTWOEQW761d5Jf7z8nLqwx1s9EAH3Jf0sve+D
iqd8kN+OSM4nmEzTjzseQ5ay8Qvsg1xBWPbxBwziuzcVQrIR+KP4i+lCnM9l7PJ5rYDqX6SSKv9j
gjBVGux6egC7JIfL2zP4CUrtBZ8JJ9OzmA3Zr35jsPUWekUqiXQL7ewJxOy5KoZYwLk+/t36elC2
kdt78eX6NGufTLt5GCSrQBNAdvn6Hc9HZRPZj2UbkwZDzwk9Qax6SBQ9zW49ew0wd+NWJc5pq1sk
UZWv8msADIYmxunYAvvoZExEPDv2ZnXOnPwn1zl9uBH2LLXsHeSCshzjltivXzGe64XXNUZiDGRz
5zqbUF8zYMnz9749aFaF36QLadvvBjGvXQ72g+V3zN3H9ZWB6vp7+u2YR4mIwRp9RsxYPZZGdxi2
TxtXNaZ+8UjD1lP9XdVhCaK1aZje5If5+uwl+8HadhiznGutKO4w8fgXgwcaW1YXLzMn0B+9IYZi
25uvtDV2lQaszBww01qbyPRcu4nVS3MBRIDIdtf/dkwMQrsybeI9EBnea4eLICUvK0PsH5dA/xtC
6qquKxfj9Li26IvWGE9FPhkPq5FDT9fjq7OcJZKfzqLrQcBzLKP1k+LZfA8B5mXxGdsX01u/yVTT
WBGzOCKf7f0VLl/ZZ/pMmcxhBpMU8tCIZ2nT2hssM99Y9gVeDqY1sAYky7hcphzuuXN/UDRsL4r2
nNVZOXSKOMZl0Ik64vsuoHMjh5Sue3T+2ralY5u7gMA4upXKkwSrq9H+dbllcmJSL4q1mMP6Logq
BQwcJV8AHCOtIUJEp5VQZ5FtcE8CMj3MPhzVRuECV6A+m59Uu/A1r2RlfNr1Qs8loxMRMIxZzEGP
TZcl3MuW34QxzTxzlJjsuUpP+RcSP18W6z/9GyNdE+dkuGFcv/+yoQoKo9iBlmHu4zeHqaXy1GYc
xQItXuFVab36IMqrsWbQJ4i6YA4D2F1LzODyd42qgJ2TQZ2RrVH4/hutvge14LtBIQPRVMOUT5/T
6PFjJhWUDrQQ58ine0w6k/Y+IkybiCSEnBTs9dML+qyFCLDQnWP0vuUxWGQsDw1hM/3Zy18EYB7U
vzOsnT55EP+qWIa2xspUXdt3lhHZFyVGylpJ4PV77kZXs7Sv27P2zjuG7Hi7xUycDlWnCXVDbKyf
8wGo3iHNweAJa6EXG1jy05aR4eyyyNQN6VpHYBKnpZJLd+dDp885DP3B2IaWzAHQh5Wwmbj8bVkH
lw/8TkL0cWeFR/F0z9k17p2gOyuTED0TbzW7FccetVDsKKZpMZt1mQYXxAHTs5vtObxT4JiryZNW
RRBZpDqpW0rHun/48IyHIFIiKBc+uhtD+fWprp8wBIwCMmwQ7rVgMQUhBZ7k/AYfTDSoRyTv9Afu
DcdUUBV8g/2N+6Z5W9Y5byv9zRQ7sIzk8w1BBdatZXhBkJn07jwikpk63EMj7mpcauCQvWO8ACPa
Gll+oGpfTaWYOKuxn5OfBkfq99OngSXYwO70Mn9KlB7W3zpt4EKuVPfKXALc9ey94b7DqZqmt6vl
42wsz9skP7bam5nJ6mVxqYB9DIYVMYltl5UM2vO1vyhGGbVeMrRAPrOTOmSxyZizzB58gj6eArqF
IxVEAaL3bTPb0oSX9o3DrRo/0/DlV09ANHS3Z94jhk6H28/sg6ZWfFFSxxQ7JrI299JrgdfmMY6N
Q1d1ShyQDSkau/NPPfJkpDXwVv8iVfURSkHB3arRBH6FTcxbsY+ZMhfuPR5WcrpymTJozgsSsRja
Gbs+BCrxqBtwtVa1UA29H2dVZxOsZBspO0D1EXvcXM1SXa3a50cg5T88+X83Z8X52PSlTl15YMsq
TdFx3Z2mR/Md0DG7HV1lxBnLvSh0nJKdP0ckaeKHniy3joea0rx8ejazYNn5MJ495rLl9XeO1uID
UGBWq/i4P0UXGTM+phQuKMLLTBPOxAXS6pxZ7puZPkBGvqD4Ml7DYSVlUdWK+4d1ojUeV4FJ7rTp
48kEXWrtNegm1ww+hsmvjbFY12allgaLx5oR8L6ClZ4SluZYg2605tDOHD1CHxkCp0SbwsS4VIe/
qDCwn58ISaM+XlX8xs1nCIZZPRpVF+vFiOS9WR7IFU8gEkpi3a8yVo6i3lU5sm5um7dPXYaedj7A
vPe63MaMs9aFi8JMqXSh7V+EpQQJu28rVkF8PqZwgTnjwm3DyjrXwLVzPpmoy5ROVi5LI4uH2hoE
BwgMWpUnCTxHKBSmmkdud3/4yQZQUDHzOPRgGQeqYvHUpxeMdsMRPRRad3qOAyDO9C92TXajOmi4
WrbiopWYudaQE8Yfhb4HKXmrvq2Oo+u+kUBM2P6zoyoLX/a32iTfTkZ6GmkB94cwY1nM3bfJJ3BR
V1+eMgjuj5Uy/wDK7CfszQgEN6rcz8mnrMmXSaEym5bFrQ0T7dzjavV9R6tVMBg9sfWzSS+xX/4w
NdE03HE3z3tMD3J7+L3ppmVsopyu3rglOXRQKsNoxAlNy80+DImkUTSEJD1/jLQ/ZaEoZEJ6GVVb
WY62cXvMNFnJLnoRoWMGs79gqJHIm8EUOzF7gXlM+8LYNQtmMJPhOtugnr2GKJvDu6gkKClRdswK
PA6rBo0eLiQQopApz3p6IWqKYuCHszUnxy7NDJGBcy27pvXdvMwJHUESuwrJULZb/JDemu1eWol2
sEyID1X2mXJawuwLeQqVjh8PYLJnpNqnrtfLRfPx3N6ZZYhdJEO/6hlW8unITMxPM9gcUp5CTqtb
L7W5BMPsdnxu/4EVFK4E4MHHBIibaa0QiQpvxzDMUNzCtbA+KKKKn4Z9VAKBLwdbA0qGwRht4ckS
eWbEtd03Um9KuVCQ8DHsjk3vkN2s5HDt17BSYr54WowX9k02h2+HdMsTc8xVSY5O1wqNz3X3NB+Q
HBFnZDuH0TiEu9QMAiBVz+FX8SAgEoMnuFBR15lm8Jl4cgLZ+f2pIT7SbXVYy+8yBJyGpX/YvG3M
bSGcJcexKoyoNwLLrg+mNAyDm6Hlf+S5flTz8Po7N1Vz63FFjEpIvH12UgYehh3Wn6py1mLPvGEj
Trb36hmVxJApPZnsrLPidF6XjD3Xwq5o/fKDRK6eej2l3raXWnYxUBdx4LrlehiijvVLM7IU7ox9
3Kc/y59U2/KyqKRThvnXRWan+sk9brl9mWPo2bI/9wRvC0dZ/cBu4Mp5zPYaWvx9STrfaqgAS7TD
O0yQiNsfQWteW6JHd2gmH/Y0EguHcCgTlQ0Qw1k2+1QI68fzrUQ/pwqvaOC3TerXfyTyxWVl8+uZ
R6Zq2mhtbVui9crBUfpLlFVbfUbjX3q8OBfpHRxNcTovB7ofIyDwnTBT3QBG2Vt0C+Ej4f8jB3Li
8QzHXbyweGrZJK4VPLuoQCLzHJR9rjl3nQTn2OKzGILnfxlNBg6Z7SnXR2N+KlUK70UPAwowxf4t
KGlPOUdvIlmZd3i9dq4ohTkitGDnzTtpPUuwyiEN5o6xVFfr+rwJwnixMXeTv6o4GNZWprlqwpmd
TQxSbyAYay5ogSqIMwPbyrKZ7Z6CA3N+28eLU366rCtYqBpLn8dK51pDGl9qflzoaPDWzSjMNHda
kzsIzjGQZgCIcBY2dahy9ywFU2QtO5CCzVT1R+mRIF+0LgYIJMltq2NH1XHL9xJ9nNArtRltaH/d
EVx5dSWRpEn0P13lGkzRJcZArJKIeVOGTwJAqquHFyO+pTt5f1OUpR05MUVwqjqgwkUy3XLUOcY0
f8Za9/I57njh0f1zprJ2UzH191jdA6d4spr453HVnRuCsfOjBXkf/84HrGMotZ3XvtW/RPG9s8AQ
PK0Ag/JLJXaG36u+3TFzqB6wtBRNya3SnKfxy41UUsllaqIq92unxoPp4bypFFC3BWt7ZKLItg1t
B0MzjitLLM58djWu7TwqHwghqUTXZVyl6iwRzqHcSnOZ6PgZ1IphF3Z9u78piJWHT36cLS9CS4tD
X53rp96m36BmPmMr/fC6yYYwnNLgWZtIcU68XdFQkdY+sZyAhW9ax6yn5j8S6b2Gs81azEZf2fvL
UKkoph63X4h2HeFMKbgtq1+ae1L4B8ghYBPBjAjSkvKmrIh8PeMWIdLOyDLtuvZH1T1677a5fbq8
REsbFHpgDna1vRB9vMJlvDLxQPLo9mh6j5lFDbGKQswCMORU8sLX7jWkq+jwvUxPOpoE/ma2fqws
/Ws909/lEJyOHhU50JFaj0I7wXpFBYU9awSwg31Vqk/1h/K6Qtgq9F1sK7d4cYaVVznL0t8uGwla
NEaBherNVFiXtWVhyxlF12LIZciK7Vgbh8aT09qTRy26mdKy5lEJuqMWxvebTYZQTj/PQuUcKkBV
I2GzVYi6ilkTw0u3wD8xwBmYHyiB75ZBWKro5/KYPmFahpi4G43vPF584/Y7OpYYlhq2AY/ASn9k
8wBhPTNBaY1nCZW2FENUe1PwN4lV6zCJ+ROo2bu0HsPrC8/16Kq7mukbUCp5wfM1IY8nsFh3O1l+
vaRqFzTmMF8N/BvQDZFwnptfFuALqDfolW1qB704r1tzedBMR7vLm9WdKYfxufcfn7h9HIbHgNTs
6jjlh66DKJTW24ErYAASi9PuTBxk1YC/bDBTiyUSVdgaqNHiaQlOWv7X0k1VLPlMH6JD++EOB8Qz
DmMU5yojdDBBtIROBURXCeMVm5htxy7t1sM8RNDhCsOIco8b/XVISGJI+hu487LpUp0+l+9/czoQ
29hz636YSrD0obn0fFlPeptLNYvvHYalCuSeQbgGItdGjLg9h6Wo6cGtu01WcOpxZz+kPrlqgAam
PV+BMeCqJj9vQaiZvx3Kktv0zref9I/i7vi4Q6i+fGQ6xZfTMP3Mz7sBnEaazTVyX9KjhoxQrq+p
L77nA3MvpP769mvi9QmdepimobQo/qi1XwFZhuAAKOokF6T2sauvH53riw/oEMetPoumI5OaGZgI
0KzbiDyVNeSTUU4r+ROwR5VTh64vSLu+hYlO2xHL7uch3uaqxakjAp3g2imfwJkLh1etgrAhM0T3
AHLAHzvmmCN+G6qan1y4fnwUXhdViPSiTOsR6VDSfbnGwi3g4fI+KcERTVCKnlcfaFjSHZRDaCUj
ZrcwRq6jcNZ4Ji93THu9x2OukanQKry6B4F2s4WjgmYL3L03ZsNwO3u95MsuQiggODpVzo2Ewrdh
zogFo1aaVOePBrevYdErA65nGkkZEVW0b6/oexLVTV0cJWO2aoBhkjUmjN6zT9lmqifUbFb3l7BF
egsFdkM4XoBhAZGvnhmx1c9fEu6Or4syYH3V1QnRSHq/SS9qCIwGSjNN0lp9QF0guEQym1Gqhi5v
fzXTIprH+RqhaW1jSXZgxEnXePXB+/zxvguKDiWt+fGuvogA8MUwHHbB4JhssO+PBaNAkTj4rh/7
PsocAF+RBbhvn36svucNXVrDfLG+rAHNvBAUyDntSQwmztA7Rlmg9ZmqzWAUfbNmXBarQwo7R1XA
vt2ff7e2GAmhcx6E1RK0askVbbWth++FDmVSnYiMeVanYkzt/M7FT46VN1rlw/nVQaUxWP1cfhbq
QqMQrk9VtezcEpManrKQglDvw4hPNaqYihs4r2x+4qWZtrCz8NHJjyGzMYWphaGK2cNf5Kls6mdg
UH3+ePqx42Lkw//+W2zaMzADGhrPgb6HQ4UaQO3+Pyi9EmIxSPqll3qC8AWuyja4Wnq1kXk1nnmW
BMWH5A8v5/lDPl/LApzaMRWsnDDqwhuWLTR2Yc6wIsRDxkSexXtrjojiYYt5kRf2Ya/Aeosg18xX
gKJaJoyFwpcr3df9ANd111trzu2aYE7oiconpIzkc2Qf/5eT4mamyobe6J0/BuDeuQslBA68/wMt
YPh7rct55uDUorbi8vo6+7EmufNHynCiylKr+H1mkPMcXjqVu/0KNbS10U5w4/Iu2L+05wE0U0dS
FmKLlvevJuIUXHDk9VfCD5/afZjPrZppwRjzcmLEZ8zDCHD1FI0HsQtgOHzx2sEXY3XSZtcMT9pW
Ul+5L92KzdEmiPkQrr6in3dlTfT8MZYAuwwJAehHZUyIlgcmgodSleLvfwFS5zKzLd2Zyw7H2L7H
gUS1RHVjA3c6O2chH7BY5+tvnHSrHgaX/WPSRiwDPXrMAO814nX/+Vf3pn9NZw08Qswy8rMdeelP
B/ntk0izabxvJ7TJxiToYF0dnqe1mNkZT9l2KzDSeHsc4F5j3dgKnZRPYPmpfUcvVHq9Pu6GfmYM
DMO8HEG2+7dJWc+1FDIew3fjO+y9DyQFoqLP/beztfAWqKJaAhitZgCOF2U6qNiDQwu0IwWib/p3
+iUWOXcAjluDFcgKsGqBv41Z9y8n67mv3wELhZ5vUtfxK3ZhGZja4+6fuI9cUKNh6ImYUmxiOLmu
xYr1vaWmVDRkh8CAfWXSwz1+AwGU53l2PHSs1RSVUC/xdBqXEd3TYSb0cPjajWkOUu+HVqY5796P
lfv2YdrdEROcQTQ98tBN+9pfnWoTDeC0cz12C7hJxgxNCdR4891De/qM2lB4Ol/rGejtKcj7F6bO
7cm6sU88+HnZ3h5zUyYH21V5uc21hE05o437Qev5MKaIWHYzgyv6CG7HxQf258YGP+1SRpMo0BIS
LRQGPpOZ9wrr8v1cPbTZfvZyzfyIZKGd6GRLlZPXMTUJ6Fzlg4yyQF8QX+9WwL3Aqcfh373Ou9ne
pH+8tuZdYn2GCA8Tk1EfLHUyg+NR6XwbZac1kvqvdbaSIrJoZIcKky09JaVGQwBR9yQz3NirUB2D
ZCpJRFZcmsGlfXm4vZbO1V2uvp+0Toxhnk5tL+nSpMLuLruJSStPZ46C3iupDPrxW69K7Fl9Ej+i
smscUGOe7gN/HVpRHEv4s9a4r00n1SJaA0vwy0Np4A/qjNEO2J/HcpVz0hr3bqzrDZR5ZlTOfyrq
JMivvfJf9QLOPn+57pKDwHp4Z0zZTVufvX2PsHst782p92853LYSDK7b+cZuJ7ekvDYEY6SXr6Rz
zWKuuVYt0KBAZPSEjR1YFL+R0SN3jjbjgGu3MHssZeAl1QNWmMva58PgtZ34h3HCDUfW/Og+KO7L
p/ZKqMa1c6JXybH7u9BkNlKDk+QUAtLmgnyyXSwRF4cm5tA+bKulwZxLAK9XS+lSLkxa0xYh+KJf
ek+/nto781LJWYl2AgOYTYgovodTO5F5aBSaqzH4uXLY1ovd1LE8+do10stqNg8amLwwlKEDy1Qu
N8Kid69w1yDGSDy5FRvMlBzLglqiM3fRmzsheptu0aSBrQDedNty9qUcZszA2F5U0lSu6snuhKXY
/QE9DCvmUM1L0LEdJJtp5IV8bR3Xe+rT9+q+t2zcOPtVwtSAw08l2T4VWknHMIHLrb7u7okg+Hqe
q6XOblNxwa540c1spK+Wl5va0gKzlolMWIE0Jubkpny98WjxeHmdDmeAKRYH2+f1MN3Otun/112Z
1H5kf7KvL+yB7LoeZtnG35ce9vW9qrix6M/CzVHaWm3ZCj+HzSPx/rI16+9UnvyoMEZxsN2hY1tq
1kO2PW+lG8vrQ/xRPpx6PvZ3j3KD/Lo5BXahNV8at/a4N+tfQGDDZXfSP9AaFQ51l2+aG7g3p1aW
8sjN7mWay+442+X2EY96bq5mankqm1nWlJ073OFxOgAQAD2n06pH0j/p44jVN9RcH12SYGnF+XJB
OmE+jpyTbuW7l2Gqv7qhR3NZAzRqUCZqAyZsMjkq8KgxlBGUPekZ+P0115oP+EB7Q+Ct72XH0uGN
mP0YL6v5bXkDtbGfb8TJxrowrl3WKeu35bXmtWMvWefKunMLKNXMNW+3WH47LkZbTjap5q69ase+
emhPMo1tvrM/tzNNn7teYiP2Z7F39AdP0u44WWWd7gG0ER9UgWqxbqmTa/q8JS9gifI+m2vdRtPu
rT6Td+RKFdCcH6zzgquZ9YmNRfVgNxnrfQv46w/AJt3VEYzZtKpYKJ13trd552TjiR/6vbUXlypG
WF6NKKTYmdlrLLvTro2sWxjcOJvYQOW1MU1bez+z/jDDabNYLX1PHnPquvRzaV7dtfOe3WLPA10i
63i9v//3DkEUl3HZW7g4edquVvg4D3KGN0F3WhQeju9e62EVqTQHo/k/B1rgrnsZ/KRil1TfWdyB
aMNekE8ox7ohVs0dW4VS/WB+tF8InnNzx92VU8U4p0e4TziJq8fLGvmLY9OhOu5OnyY99mCHkXvv
A+l799DKDiHmXKQgCQzp2dL7jg6IKYezVD2ZNGAGEilimbZuQjRS9d26fWrNO5bKuEuU+7vtHKpI
4IrLS+XNLwNFbNp/qJ6WmaMXrSRJ9XpwBl4Ck9WGZjQxajk3x11Azq593gbI45hHD51WQVezFwhp
SEinT9sOEO3ONigmR/4mTu3xn0BQVGiseolJ3diLY3UPK9tdDawHJ428J5+qm2fyNvJevCpmGB6i
GWxi0YsrODQVIMULwL3Uz/H0Kr56LsBN2WFuTHBoFDnvONFtjMnCQyypFi/QUqPQOeQrOnlA4Lhb
wnYyumocxLmJwWry7SkM1AkO5p41t7r5rmVHGWHdlZg3teyjhzYtY+bb3Wymu5lmqZGmNKwWOpuv
Kz8eRuzfhc4KM8Ble/VE7b48Are33aG97NoZLZ+7FSHz0Vq0vVieBSrTe8WZsW5YoF7sBOw5rzq5
0wgA8dsIM/O9eTdH53ict1P4dZdWYZAeWZZe7D58g2OHt+GYjJObDg6tgglKyCpndat0xfPb/h+P
DpMqpMRj3bQKS87tUIbFiKoQPuJJGd3d679TdcyAI1VxigOM24nz6/Iqug0SfnKLUFs4q16rBVyM
UeldEF2IA5U9HE1dHWGyQ6TSDZdwOo8+U5c5jhqahKI51JqsNZ8QRuWcDgtBuDMfmj8ZMHstMN5p
TIz68F5Bdurf28MmVd8KZ+GUZQ2i8PyeopvlhodcwAWKA8R/lCLTG/gkLdP21ALmz3qgwLthsGUN
YYHP3f8dYK5MMO//gjK17Mx62XruEd7jqTQONaaBzbwpdqG8KQoBPmlgWOLhEt5TxyglFnHLAx52
eMjXnPAgdsdw+oVuGW2+MVGZjc4+u/sMHBAZcTtzIaqIBAiMETXgJa56wOLOZlNPpXHFbfnzwZFI
jeGtxoHCawQtDLzJlx5gmqla6onK8Sh7xvyLs8SLbYXyQ+XMW1TnfPd0bkbIYmBxImviDVwuznQl
uJzL+1fb73qnF5Uv7YkxZS7oCkCywL9cP9IDrggvCn+GJZ3LsvUX5jBuefK1BqBGgyeeY2GyfQF0
r5nqe0DZkreTL6eeXx/BIbQMUqgjWcpuEfMP/BIYY/4lrHTFEDJDZtjQsciG+edrkRfxNMy05h0U
fKSCq8W5IF8+1AsGFgjNjqq0OY07k+kDVmPbszQMC8KizHB53LJ1keIOJ/JbvFGL5zBvmtem3rAo
zRkLIe2wjPyrMxZ6WeqXDGt7iX/GvG7YjAIj8Y8WnZ3J9tvPRvpM9JcdgoKeX7jt2CGg8zl2/0eL
lY6AFt3mUsg3/raW/Ac7mudjoc4ibl/OrgaTl3SML+yNV9ZBZm31janHmvvXjUa062HOjpjczAV6
17j9w1z0ANNnH8+9J548zOCdweTx1D68ku+2OYB11OoJJ/DT4eskkOGqvtq1yXJLA4LfKEu2lwfR
AsXypo0p/u3ZW1BOsTGCkZZjkifVykAh01ed1PeVgzFQvlTNfK/acyOec231u7lVaKQvDVOTr0Rn
10iyFYPGz+vZXu6bPNj/WMXOyzkN/93L8+wqGoFO87o9rbIOCP/99HppZN43vO70XVPDsVoMPuZP
6858AvQ2mCz1SSwEtw7RGHAVyWpB3nx2FNIoIqBUzA7E2NrRwxvo6yLciIC3ohvC5GElcYrePXz4
g+UoIgdAahHiQoYdpa9JNIDrvzPWMng7WKZvgdeZInI42RuHHQ0/6yskPQwJXi97sEIa7b98Vz9Q
Axy/cr3xU6GXVsNUID7MUkbbr2nt3Dg3aPxSozm9gTzYYKYlC9VCOf/uPxf1xAjZ55lgQbalctpe
7nsnrVKkEcUPyekte/8HoiQgZt8hGZXFT/692NzKO1rUFz8Sz5rJ9+nX5Hnyczk3gvT2vpJsBUDM
npnWKJL9IH6eVzI5MNypm9o0D8GPXA1pH+kkKoDMHX4WvBEWOhsuhts+OESNAhXJoQR/wUShRNN/
u6HMTMzZUji0LKrh9n9jujHHa4WyZioF+go4HCPWL1N03Loqhxle/klELDY8AeRKV8NLvYwKjYgk
C+fmQa7GIAFwIi4UNR+jC5x7gm1TmW24EWPI4JojX5lYfWYqqyWqYoxuJE69xy3EduFqvf3bY4wk
OtfvIu7nMRR5kHzTh7+ZBgQfjj8OQroN/vLJBZNPDRQ3XjwSyyKg5uDgscpYmIDEx+lMvpaPcflS
jOi0t6LDDJvRG7aRvI28H3AmZfa9Ybq82z08YU1Ukj+zPPSOJc8zdXjgTOvaLuy6URUK5fMjjtKk
bSIDsmRei3wZlC7clAm2aQQ13RmF+9pSO4ZVwiCMWIztK2zGv/bv6ecV2k+4s4SVqTpmZHoVIyKU
GYPE8LaIBDLyjgAiZ2Rc+R/QPJw8sqbuzaAXpWrS5OyA13BR55XET0qqTgvteo+uNyNNSVZjXmFf
RqeQvpYwCz6Zu2UGBrp/TcXD1pAtCtAYjUwHJW4EMYTc+sKbqW6M9MbDMIMytcw9xqRk98teYu27
Njk/MmX3Doa/Z9XoL91awnF/Ta3Acpioz0GjWiZCYBQsydUQOJV+nqFr/0dmDiZqUHRjMsMD2wFv
lIvI9hRjH2ltNE0omu/GIbhQ/+GdRN7kRZw5RjBqRaPJLgLN5tMiGkzfRXf679/j9/59FrOi8Ek6
hWW838mQOfy5lu9slbfV6WNz3Nx4WEDVqNrLgGyvr0eAI3dhaAIMfVGf+gRCDDb6B6H2DG/kmZtU
F/LpUcZdx28ovlPqPt6/IvJdDN/jZliqJZ9xLIJzLE3OJmWS7HxVHcOGgx/lwHYY3SgH1KhKjxT1
ioCm2Yt20Emm9OfOwlpyFQy24nCT7BaH5sxRFnDGZ1Ik0jmyqC6jUFJI0F39OdfcnHFppOYw2B8d
O+eOM/GvxLaW6Dt+ufswViWDndOGc7JgbkRK13NG+9CcmpHfDg+0PhP1u/Ws2gEHdwsqSXyhoqMs
NMU+yW7FKjQHwayXjpnpye/K9CDmpLlQ5nmfoEAE3Pn1NGlleoWeeUsxvs+Tfc+WccpU+/xnnkwJ
jQeV8Y7+Up2n05NiI/EPv0UUU9jOMnfy9GJ5ungEF4fQuY2Hf7mBL5TMiQMf26dVa/qIzEGK/6gR
uWCIIIiRjHIe7yVfivoM7HSMhn0Yl/oFWW7FODy/wMdoeLaq9K72fNXmPPLkwLwOkj1luXMR3gWy
c9g+b5+XP4n3wvtW7Tpppbv6S40ExnZv5cQe1xJt4VzdaceDkWjPudToUyOGaFdRKKhIZfJ0k0Sy
W+IqkUTCt/7sZPXfBY8PBSduaWy3y39YWphtXbA+WkvXKvKerLLhXHyNGdnO28vNOHtGXvPFYLC4
yGUfMrkMa0IXYrOpLM7MIFF6shezlmWCYeWtlWEYNs1mLT0QQO59nr8+JC7o45m343ze2OqfktNU
4zI71a7FeW+TAmXd6GlPU0lAa/zree0yFSvqSdstc+3ZctkrTZ4uE3NzkvDpGByaZULOynefTJQv
kbLAcOwivGqMp5DONua3ZD3L3WGOBbZIlRqJ5ezlnLp1Zg/TyZrF4ao/vez/JT/TY5yjImCxuMl/
rOcMBIXMajbyRJ/nFPdhQPpmiVQOWNnT/C7ul84yT2FU6F7m6md7z5WV5F6xs8k+ZdBhN2eSkKNt
ZMtn+6omWlauVqwY3On1Owlp2MHy1+P3xZXhfbGSz0+qjd3mX/Fy6SRmherFFGK3v9Q3y3lnptrM
7hASZpREBxrDjCDnw0dxMqvm+bdvAGXbxSxUncv0YHYrdWbpQ2M1KzXz++eNdvU0yzB3GNcyYc/h
bo9Xi0rWGCKffz1oMDLLRO202rRnaUkEhepyfylfcl83SyR/IoVL7WvXApXzwftZyb3bsEouHGvp
Za42yVBLJ0nGzWhLtQOntonGb3Y3Ns3M6rPZ+SObS3fSq21nlp2/Xrfn1+Oqmbtd6okEF0RN5Qb7
N1UoVq76zauJ7jXHN2uXaxQpIotaWD9on20dacguBflbULz9Ps9vlXHiedfMxgCoRJDgpd0uEhvG
y/ptIuaqUE1eORNfk2/LyYUfkZg4UfG3JC9IlN919lTe7C+VmbtTSswa6fF6mJrsmsWky7ynfp+P
q6XktX68uXNpyPe1u9xzqxUmO0mSiLA9SY6n1f3Zb5YAUprfTT5pFErFxjrH8Oh4rd6Lq+b0zuN6
pVIn20rkuOCkVuwr7wI7Nt3LvXUtparp2bg25fgxyaCnnvdoNDP0j9R9bv5aTIHtx4nnXMpzyUGl
sG9OD7tKcS6i/T01LSEQox2kkt6GwsaBdMQs2ibhdOJNUhs9gsFDQrbk5Kz3vA6u52ttOylVL0Ue
/EgYkoa20puP2SvD0u1wvZ0PitfqfnFqpcfF1kahuF6/rcbT76MA5o2yKTGl6l6/726t+/I2LJ5F
taK7FHPqpOVbMYVysn8dzxSygjKmO0guCf269C+FkTaZ8Ag8IHTtBrl7AkP7KzNLV3Nnb2dZGqxm
q3p+c+nNNpPnzbG0e1CFZxsLbt4leMOMkfX187SGQ+eswlKhflktG8VMZIVBGBa7WjGI7znoaf7l
4EJNT29a7+XJHUN53IgcKO62vZ0XmFlDIotvp6lKE5ZcON0a+zGmZekk5P7ngCC91TRlih+3pBvC
52+VyHfyYNCEbvReyLfWq9nzleXJNqm7Af6N58lOpngbTAqGYC9FrimzM1eKscb48FxIVPI6/vWm
ubx8L8a/x/PLYdPZmR7MI+553ksa1N0qaWCPA2/ewcdRcSm7iNWZoShzj4e3bXKwZ2uCGHY6fm3z
30uOOOhC60cG0ot9b3KrHB3w9/rmyK6svL1VuOKIwL6vGxlmmmSe16d0njPOKLNp2s8z+e740r3n
6if81FtEkp/y5fypn+SPO6tNV93UvH+mSs1UL7nWZdXUJx4rrslcH3Ro3rLD+7iuCkrcHTKLzv7a
no77V2D0if/QZSFEhUPvebKqJURtLBs5Hs+7bbIz3eWeSo7c/R05BxyT2A9z2ynr6fX7xAu550rd
xXXRG00uS54l++vzesk75XNyTbGO37ydsoXXa9pguGj6vLpPmrtUprE3Xh+fligN03Xq8Ty7VSZz
gp3dMfOQzdjjCuNrN7k61s/L+TCx36Lo3G/F7qm04hR1WIKjNs3z9PCTPTnPdnIO8+nKdA+2MIEq
hDvugXsxC6M8lsHWryp5vZdEoZYvHlr2+2m6csua0Y730+FiPXk+zSI/6vy23v+PpPPabRzZougX
EWAoplcry8rBkvxCODVzKmZ+/V2cC8w0ejrYHouqOmHvtV0ORYSQerDx5FfU1RxjSGvT9mAS5ykV
e9dk48O3xr3fJ4eg99Y+U8dQUjpamrvrNA7BQbC08qP1ELPcKbyeHJd06YdQmXTn4Aw4C5psZxf2
XoW7LTp/ZQFWKqkh85Tp1UBh7JfLVhMrW8VgELmQH5xFbTkIccFcq2FKsuTRHP65dnjIBjyvmb0y
A1ZGvERDnbw3LkxfA72HBlzJIK0pmdZUKkqFhJ0rVeUgdponV7WzhVTlu8kxEf2iMpVPiP3JcFUs
vu5mGrPVxk33vWMAZzzuEdsZA6J2ZPFF/zJVZe4bxFrH1tYpgOojqEgUgtfGJr2kukoymIQ8ghos
HC9V1O6buvxsE+8U+t1WIjINg0cWYE+MmVs6xt4s5dpy+2Mi5SLxBZzj4la6wVomFTSVYNc44bFH
Vu2nHDg143pSMsO8f6lRNPCQO4uAk4RT6DTg87Zi9arY+lZG1rvG+L7GTTREjy6llPRVvDSpIn6L
kO5b8eWrG+RGSvb7lmTVLvy5zya0t3UI65JYbSv1FnqL87UoFsrYvAbV3bZWDLkSzEkakpfGtzn2
kOpkyi4TMKR8/ykV7TKiQmitCqsbH9MQzYdWhZ+1Ga11U0e+T13no8ZSNHNdxeA5gJT0Zfqvsghk
LTFFKmO8S2gvp38zhe1j1VULVairQCteZayS61XyBaeKsjab8BQ1IzXDtR0/PB3EKEtJ327ftWl5
MzJNxW7U6e66ojhUAwtDP/tpGcF8xOrbf7m9oMxjfFsBQeNF1FiFBQgcMCD65lapTdDlqIIqvuel
fGoO0TGR/dLJGw6Dm5qN25QZiO5Ym1I6S9FEr6Kgr+5oM320+E15HCKU0MksiKNbmlvHAANEwI0V
lPo19oy1YnKyNHQgvsf9rM3Nxnj3gmqjFtoqiAoeLeHsPB7hwCjfBUZeREx+AThUobASZ6mSYC3R
u/TkQid07kW6SL3uXsn6zzXFyikMospN7B4AQUce7hpCmwFwzYp3MdlMWkaVWWL2w7PfRF85Q1U9
7S+lTSS8YNLtp2KnB8rSDOiQinNvmv1b71nLPk2R2gh7McJAKChyc0/7V6SZMdN8zPaeH3+nwfgY
UeqXyFaywgfyQbBXqvlk4E2raJPBn9LsWmF81jZdUkz6R6KcQ3eYBxG/NK78HH/+YJ86k2FDGT1M
6EKDOw+EXFgWMN3axhfZkCeoZ3zQXiWooF/bQQ0Y5xbqbbZNKmgqrJEjcpG0xGbEMX6Nrr/jHkgE
GW5R8GdouAqYkSe/tcICGQST5HTOJacWgXz5ySMg3qMrSDUVimn27ifDUUvKjRYwkIz+6rb+5ynN
M401YGUhsa+km9jMCR2Ekx69TiJWXlqvrRY6VF2uQ7ejQwNsPvbqO3sbKh6Fc6cSw9otkr+x5O7s
JOuRqlj7WXRsoGdoUYDLQNkMI2tOi6QcOOq5Fx5NoZ+Ecy0KFSF1hQudmgh/S0LDXJfKslbtdZHF
G9tkTVf3JKlnyxAcSp2TI5Rnj16I/fSNa6WzkRnXOmStMYWt1tRnLZGHsArfErfb+zo1eOawiu/K
bZFGy0Fq2FaNnZKd1YItSK2v7b6CkWHpa4956NhnS2c06VkzZus5mohVNvL/lfY0zVmiL2UegB2N
H6aCmnOoXT5FBFsfJYEbo8hJV1Ohp8ufoYJ5n+3DVvkwaQ/8qD+TE+PnCEBDk1lY1G2U1sV+EipP
1Wo2FIFxhe7aYBlYb/JEZ+NZ9ySlBT7Bu4KeDRZUjg1FZushC39FgarJU4b3Vn3oYbvIDOaNFfVA
CCHStVH2amzL84G1jGGvlTHblWW0kgP3XG2spMe3GPCjcI51hbXQGdV1FPeHIhG7oGDtRbhj6zBM
q2OFclv35ZvuIxbrcN7SBVpddHfT8ejlHiNRoIQy/ArdhJmCT+gAMwAuYDfKL3nx53bmTSj+xkgg
8PcZahgpYEiJdZn2C9F4TFbqDy/DySsGCv2eEalE4j2ar7RjL+i1d6OQpyCu/jJpnLquO0e9j6QD
71Oo2A/dGL5sHgojS7a2UjNbgI2ibpJesqbfZj0dehLwhsW8FmfxLXH7U52151rERzMOCVmFyZHU
NB0dWRdu/rLKkplBzcq3cavfIvFugensUyb3qi3e277ZFb11MivY+TU53YN99st/jcjZwHFR2d2u
MEz+1/xd7RSb9pvG9FGpiK6GVD23CQxdscsTe+cp4TYwetb9dAg9ozzDw9A0CPdidjGKfosmJEcC
iQPXZTDwNcpt6gCZ3djK1gFfOM0xU0odIFD7ABGTSwCdQn5usq+NY2afLYT/bXIWBoKD9sb0GNYD
aAh7C1tSF1e4eHH8oY0XNfsKgpfbfWTUe8yRyCrXfy3IXrxG1WlQv7poK39M41cbHr54VeYr0Ji9
f+W0H9SvUXbOlLuBiKRWUKajaCCyhh/b2cRmDJ4D4wyP3kDLb0I9l0yQYtbbuJvkrPOejTxU6lGp
ty1PYAcnPorJ6U2ROOJecN6pxhXKwlA7i54cqXLjKvBHh+9R2wUNiiJE2LyZWDIg0scjYlW7StlR
qsUCgWv91UfKmyKPibKeSK1sqdWVoi77kJEG292Y8WLzXZZ/pdxloErFLZf/nJGQK4aJCA6L90i+
gpHEu1XqwCtcI7lx2f3gPzX9Fct5S6Xew56PTJzVoNHOakbRxMfTQQ/orGrgmobBb+RrtVFnY/fn
lg893bXlNY4PigSXEw6A8uKDpaycBvypuEYxz/zGas9mDzp77rbEC801XsFyr4372JzV3nsarNNg
2w+7NIcg5PMU3BTqwYwZ4tL7wOBvMKl0lJOCW2Tv8EaGLiCY0k6P0Fkrj5Hp7JQcC/Q4zBKGKxin
ELeVjHAsNsxPhfYMdVXzCJUTG7reWpuIKozo3hevPntFNWMleIVp+k+QBTJgXLTYmupUJHw/ysBe
tWi3EmY6bUEo+bAt2WT0/TZwQ1SNseav+t7+a5ECBTRMiTzXHrhHDtrm0uNNlYJRhHPvQeygdmL/
nhC/Vx0l2xXEWyRrIDtgZcJKR3tGw6vN7FnK0ZwipD2I+KZ0Z1N/97x3AxZGMMxsDyFs8hzDnxG2
nJXgEiVVe2RvkfGvWx815a90blFz84a9xlLS6pCNQWNkR4aG/SOvd3o77yGcGlx7O98h9qV7TBAk
8nc2xbP/oT+rPqqv6Le8cKW0KwZ1pTUfx6tSHKXYqRR7iY63AF1qYuwS3srpNU+vvhMv48OAuoW1
begZ2JlxwTAh1zeV+5x6ov+PjAEx5CgwSVAiNozd60eiPoS1lM3VNNfcDRH6lAr6SX5F/eoNlITu
TsWsgQaYLROCmTbZSeJalOHRNJemYPqKSlpbA7Fty2PeXtR4U4RfWbl3Qc2Vz1g/h8V7zgQAGKVz
VVSKTdZrHQJAn0epcPejvcmB6je3AYFWd3X1jxBXbSx/GtAVLDIEkV48eUutosAqf9zqGRI7Yvxr
+GgMwrIjQyEe9WWABQmzMBN2ynOa4WhWIUuIJXYG8etTawBfVkE8+XdV3fYnETF9/pDl3kF5pjCF
LrxtYa2p8CNOBoEW8IxkRWtoHOE7e0/fO+XJNdBOpYO7OF34UbpKi+SQGjrtVrAMzZvuPBPxT7or
3z/zHfY6Ovo5+K4aoWDxxuSLVY8zrbXrQd0zxmTSZr1VuphLYwIFVEubmXdc+MuMNMLQ4Tyy0JoE
2qyndGdx3jo/WvG0PQ7UAhUNWUty77MLEagJWJfXYEgtiJjFb4giOCZ22UYoIFHN5uWv1jxbDT0N
Pv5fPyG6eNUF687H5FTDQURrw+oSL1NPRdC4+9JG0KqRay4nl/9IAExFIDyDTt6VqUZsjYltGklf
RNvMKIo1hXrr2q8QnVLO5NWEc+ogm6Je1Njt4kstOdjsDDu6826B5KyStetunHKXAXPWS4Sc5VsA
oLquslWlv/Tytyn+FUOySOMHbd6s5p0M/s7vv/ClJ95X3H9pwAJooINijXFZaan2AypJhrHxyLjy
6smDwewLAxf4Q7vcGMpLq66M2sZvr34p432goWnhw2Vb1TgPI4IWRM4WqawFGGRKp2EyhTvJR+Uf
c7ZxFvy/35ixUM4tG5PQsbKUgyFfvdzmAuBATlOGARz1YezxhjpXMb9AtBt1Xlie4pJy41K3MOpO
CXPLPvr0651JiFx3r1OcSHgeRvs7NG4YJg0kGEI9ksrAw9Joa41uhXnMf7HbPRMdko5qVjIng6Yo
2Rrlfm9p22Q8SBuBMEQqQnpDKK5LgNO6PJCr6DarnkUbLYcof0PeWNq+bO/IovWUgRVrme7WjS9a
SJqWW+Hi1+zU1QiMpFaYRkw8bH6uUguiYUzSvYhMFHo3rUDNwg4j8xQmyfFM8deoT9v+5owXm9gT
bjHL5Rj9sCUECmQMeNkFQkjWZHV2YaL75ul3S7uH2t3TvxyVJDrqY1XfxNk7cyp8znazquJHbt0q
ugJx0cJdwFXQIUpDxIFzDlFz3p7CJFuMQbE0tacfLwVbv2Y3hPPmJMM1Ra6rrLN8Vzesos23wbXm
WQ/1dNyo3JdagiVUshfsyBBH8efzLfBx1ScdTYY3r1PBwIX9ZL5yCVXvsE6zjUwXFH7FOBktR0D4
PSvn4k/Iv5z+QDfOUt4i5OwpPvxqV7irTEMX2t8dbdooSXNnldBi73L8MDwYAM1nGbWLofkOxbZT
F372KGsGxM5EfeZF9DZRfzDHj5qldZN+52pBahIw8bmg0O7Xfv8dQ4aFnFS07625s1nsqYeWRj5r
UO5VSwqnMN5UXDpy2XmLzPnX5ue82g3pu8A6EcEmDuAEI1hqy2A3MEMA6IDAyIquaC/zYZ2Y3zr7
utQyEbESJMUyTWeC2Y3RSoUmXFfOWoe4kwRfbjR5TC+oXPiO1HJT/fO1cyDmo8PKurvKegvWYLR+
3Em0J/VFFz287FQSnQLIV2FXXdf+LJBnJfms450qKMW6d1tgjuStZXdk07Gpy2tcr1TVHe/IolPm
OleE3GjhV+mwOHF+zSXsz1Ccw/bi5O95vKndO9ETgAKFB5Dl6ALW189Vjs89VtngEUyXIibRa+Co
fJb2Gf0Y2KeKKYyw1FBr2Otgx8oGzSQRixBgAFmAnrZ9oKnZt97vK2PZlEu9l+AA8FBXTys/WdzA
SMQchk7VPrdP1vis0G8xrQi3vr7m3GCvw7lTD8wvftvOxQ3NIR4yZP1U1aNh8RzJQ56pGxH8NiF1
LNEzBFSGe8nxru1s5WvQV2oCH3TVACZJl4Z2kHKf+2ec0D38a6Ka/SVIQlmtHJ+6aBIaGMocjAXZ
tFhD7GXhKDMJQAlfofVni3qWoqmQ0YVYiiR/pvbDYfCqk2GncsghGGqefUNc5zlhY2hYCcdPu3E5
B0brKNDxeken+HD9L5R18Vea0+vFa5zrCbaMxi1mSrlXpolsoM7kpImcbimkx6DeyNdLeDiYlzTo
QQRK3eDpEd3DL2jGT4Uew9MBC31g2+JkNOU5mwIrNhVp5BB/lWvEmddw5RshAGQd31bxkztk2qCS
Spt7mzeHxP2C1Mp+eCKehnA75z32vnDhTkKGLQxm9NCSNzkvF30IyD4ct4DEzWIOp9F2ln0crwqP
kin9xh80olu3DQTDHzxKPGKOvh/5xjCns7ZJtqk0VOyx9l07LhxhRoyWmX+1Oqoh3T1ZAkGN4i7U
ijnkOOxMJz+qY3euifvUk5iKoj5Txt3TrCB5lflV0tZPkbf7IBL73t8xYL/RbrhJtYtD1imd7xzy
juTCVl6zyeenK3dLJ/6p8k8D0/9Sj66l1m+C1qDgQ7bo1me7JAGQXY9V60c3cvYOI4jITE8p64Qg
6OaRJne6iinQzm4a5hCt7b5dD+yZH68DR4VJnR5avXuXvnIyO47tjCQixIgpU2HUp4qHAieIU3wX
Fmhw8u6kbX8X7GUVr6bSRhOjK/kj0aklZKYfptdKKu08YWOt+cnVK/CqGSj0jSk+pJXarEkZNzhc
X8IDA9fYoD3Mu1+b26wAOpxcCw8Q1Fj/C9FUFmgHGhhedXuStYbX56XlryrvFxlHS6g7q5BnLGae
UZaPjNFK0cIPodHj0BHrTn6mw1kLcMmYnEfFjNHyG69SHH2kw4Yhx1ILGLH6t5ioT840Xd4jH5Az
2QwTz9Jmx3/i9iU1IMQP8KNDnEcnhZLgU0DKz/+JqcwcDxq7vNH/sIHhw92ayo6M9+UiU24q7Y1a
7HL4EdO5tUqp9KnQI9SA/kOrF06GDpwVnxJAuju1JwWOSnM04f5ql5x8dLYcBcLbeqZEF9ak2Pw8
qmdMAdWG+qAkIS96NLgClBPnYlDjLKVCWHCwoAroUDFXG+pLz9iGJTZxaLpfwgKAY6xGdW75SxeZ
BvHV0SFuF1246tpzAkU3u7gGuykQuC+HNgiBYruvi21hbtR6SZXi5Sto1ORC050H45Xvj4mAJV0V
zobd18j7r/myWvJGKZMiWhlnzqhj6G8+wT0xFPNlqDzUYW2xn4kPidwL76EErHgol3S+ZosPy5Uy
2mvVfAraiajems3ejT6RKfaIlIJ9kVfEMnKlesu4jecGJncN9Ar3YPweFRyFobK2ejaxdgu/vg9X
aWIe8zREA0giHPW3NSZ7p/Gh447WWy5aYIwZxPXaWis2IWFYKCLN2U/D/ItacW3mxZlR1lXhlhpM
a+Xm/kHG6NfanmFVSTEf4hWUPgHag1t8AYAWqNF5ucC/MDJ88oP61d/wDycv0s/JmKIfxFKP+jZ8
Q80S/UKfQo8DvDn6RcnSAUySE6IVzTI/In7i3Q0iI7be3B/76QAgmegk1EwxUUn+xXw2H+FFbjIm
uW8kpi3ajTzJk457ECRAvREf4LJAcWev6WfaDhVYiTwITRTMtI3Hh5OonPEUvCs342Vg5kYCguz8
zf01f1v0Pywq2V4QpRPNkifeLcIY+XKaf7DgFdqxiVuhcN0gJr1wCEyTgMkSUT74+8Xkw4u/ebWw
zGVPZoGfmFTaH7Daoz9n9+4P0z8jrqxPzleEoZLUqx/eW9jio4335661DV64hYKWxv9nXJ17dzau
TMl+JjzhFIlOEX4jI+ZCL4Ev9yVPTCfqk/UBe/wLSbX6gTBKfPHdH2/OF7oU50++xJ03Aq8XKj8D
sRBh6JzjKbHDQLQnOD3S5xHNCKA3soOVrZ8h7wj069CXT9NTEAL2DYNXT9yFXq9UHMS+v5IK064+
nGZultCwIBcHrZHbgUOuqNWFUaCiGKq3nUeehqpRQPTFZjTCp2UVLBPd9ThYS78BEc59bPnXtqe2
lTFEZZUpKDYzFz2wa59FrdCjx9+Wx5ZzsNdmi/s8AZxU8JlZ3iLVyIN/dlvvvZ4XxlVA9nEbuQ52
eRhl5Aq0TAL1XuN8sPKjCRWuDRyiQuJrOMIrhDPHeCkWCBAj5ZZF9rPvq2sWx9fEkFstzJdtJxZ6
b80FitNcsz6ljt+AuUTWG9tC6kzL3VtdUd6xwevf+GQsYCDpCI/7k+9VpyHKMl6Rk97tHttXz33P
zG41WuVGZ5amhiX+WU203yqi8zzUjnEkV255DpJ+aw4ukxjGRbnJuioy8l1WMauvq03XXDCB4KxF
xW3LOZo3Xny4THzLifpCnopMzdZgXmJVRqTFapZTddYjICGPjkhFujxyJ3AZIuMVfKFA7xa2RtGw
mKi2iJh/u2jeE3RUzzPsiLiHsoloCZaW+Tcde3uqCZYecBey99ngjPfgwbow2cD0zDiSTbQD6Qy6
LN6YaU3XzwgYwe/OP5DLS+oc5LDVLEaTxAQdujUJwg6DdVxr018JHWqSsPuITVDCY/fdq+OHtCnO
6aJ6uHpSJ6hK46jRR9LdubKMuKH7ke3By4N9C7S3yL7Smgm1otJZc7/i5qUUt1UWYNLZOkO0NRLr
mmuTMCTnjxBIBdWDbECA3WQ7gDMAgMbPtX0cb2S15j4TkLqIcTAXgGGx7TKKJeyFkpoeSQYLWHuo
NLirfEgi6Dww7+ITwS8iN4A/eiwI8ZptfVStC4j36FTB6wNM5lULJj+xSu8NMBKRPvU0RgUHVN2t
u4y34RA866vHeQZHgocevia7WK6yBOomYVUkGHdQuhE0TGkjNKWkwugovbWZS2P3Sir6kjfmn2AL
+NEzgabPbELAWNf/9vZb080sEucgN3zzg0A9/929BoMEqbnyoTB64Ewp3oZfk8teefvJCYFA6HZh
rk8dTSgYIb2/OoEK+TxBUk7BwZiSjTNnJzD9bFbisCDY6JcdHMv8F388Vd4GhP58xwEn8+XyHPYP
8AJ8YOQYp+KdvOWVe5GP+K/ap59wle+sujb+niCJjcuP2VrdkHp/SPfyWixh6kJYTj/TTxSqsJ7R
QMafiJeDH+TIPGM38jAY6jBg6j4h5Il7vuVuO7gX79f71TfWy3s5J20NDsP2g4VPdelOYjijZycv
dZ5GV/WOhvcKpHFJTVzc0jvaUw6S1VLtKMj2m/BZxfzBZmrhUsdaq5xKQYTCVO9uaYmPSQE7p8BO
SP0Rk0lufuoJLIfK2oRq+M3o7Ng6KpAaS0F/ye6ZOfxDFfxH5RF5Da9QY9EhdaY41RwBldrnOGkp
whSXhzmiC660ROVlxStSJ/4ECkFLA0ZE/6thEqkfrKB36r4+yhfXLzgU+jFw+BcLp0rx4hbx+In7
rt7zz+aPgvuPbiTltUFiyaP2DVr4aH7nn/ofIy52/Lz/7e/uM1vWR9Sy/HVU1SiRyYdHn160Myzw
hLOB7LIncjrkHWavCHqJUIx4DQYuUBMN2g8Cpl++nOSXa5mUU6oBRn4FY3aA73CXQoZqE9cCaE+N
2A5J0xcXBesQJvHccGwXaOSntaEPahbmJ7Ae2nIMR+4PRqfn9LJMhDL8g+7EpqKYQPaKg59cgqn8
oDmr4ThkkLcsmmHe9omxrdtyGbFrVlrzMO1vw6rhmi2G4C8RhI3b7TUMJjmMp90s4V51nYTForrq
RvE7uB3E6BHzb2mek2rKSTHp0kEhoAvcFX6NrzTlLRBhrZU1L83A9qN7VNHUtEsqDKdVnkIMx1ZL
vntlJKmm5cGtKv/F0Fgn+cq3vKOZUquEinIJKm+ZxvmnFjOh4pVGWHJPvO5ioSC0DOxnhbJKIwt7
UoVZiOw+ofYBSq32KMxuz6SgmqcRGyHDyk5uQvwkQ5o6Yl0cNzpABK1GqsKuCr2VMGBGGGR2M5/W
uLISOsso9mYJ50IQIn3tOwAKtuMyoqDLRl/nRMUdKSWgKAtquMYCLEM1MSGfs1uEaySK1Lcw/Rfn
pyg/ZtWZJICeCjO6CGbOXzw9Ouk6kn2XMs0AEYxyMzBoSkBDM+wFq2fW7xg+fB92WdjMwOkRWQAo
v1YfOX/N888ieJrmrrAt1JW7hCdUHddteUNcXqI1iFYN6ycIA7McaFC6qpp6lVB1Cvs62rT+4VzY
s1pjcJlpi8Y/IzRSJ1Ecz2o1dwG8oWy1N56xscx9aBt7NRBLVV7R8y0NBdp8uHM87Mimkh0qbP6x
3q0zCE0Kiu5EbnugEVipVAZWdQHNhOGe2cQogC3tJX143d2ApAYqQU5CDU6gflR4Jpyd4w7k7VU3
qxqWipMtc2CgukdIUuksox6shD3uu0I7tj3tWWaDnQo099A4DO87j3Q0Yi60XeqygxtWVP2jfQia
gqs/npc2b6H82bKg8exPh6cnwN00lt6y6/t5w6BocP1lQ9xj2E/KaO4NIgq6sOC9Wa9yyaM5BqtW
bVkt/UNQxpojWaVxt3Qs6ECkLlPdC2t4t8eSv70ujHozRurS6NyDVhTrxrYInnPWJaWlCX7GmlQn
ASYUhngtZ03Txmw13LccVWnkom3IFpnbIs7vdsK0FxV2RJH84xF98yvmyr5cBnCkzIljnMQAv86U
U29m4R7C3mbAE7yXOlZ+gRdD4p31/GPDGjQHupLrwxoTi2xJAixfCuSBmnJUa0GaippxEydkqWw1
69uk3FVzsQ6Z8OmOu+AxKvth5ZKKWWCCjrh8BKuLgEcoSbDvhsHGxoifo5rRg0fkZdtxbPYdpVJP
gZFX1lJvxaGyio2kZWzJ+gyretvVEdVpvq61uQ0HysfAjVyC8x8xL9yzlDo715w3Dbhyrj2dMqa7
F/dED9g4ogFOoF0Rw2Lo3VZP6pvlTWgKB3vlotLBSKjpQbXle+EGO5dy2e820sDJAM076pOPHJgk
vDa6BB0zsWKwZARIY/gfuQ2RjmXBELDjZH3TuvexJGyxpTis1PeB2DhPnbZa3LRGkJ2n6ilCnZMD
fizMk0HeVZ/ouxZmxXQ85BlxwiTnEUbAmkaMzlt2LadxIV4uV+Qz1anQmklAC/j8WrIJyo8agl40
8R/6GJZojWvJ4DJgGgplwQmiZcax4IBcEkXI80jCiyHXOuZcqMB57c01PVo3qrVvS4d+EwlEMRfT
yY2syMHyLqBSJ/xy1v/rH6l1CqtjpXz6cCDa7i/l+LHqV2SiV4ZkojrYb8X0R3Qoz5GHv9u+tlgo
OGLfkPG+9UCwegyzifdK+aU8/JOoxjTWD90m58vUp9UDlEbZHTjBPP3TUoloRItSYJ5UBJaCAeSN
Q7YOcaaCb0k0/k4f3wAlYifDTMPl5sd/guyL/qvGnDIGTK2YRjI38uHHluqE3msRjaMBjL9NpBBd
H2qHckwNiNhPz6V+DzXtbujY+HILl2WXex++RhGqs+EGnjN2N0VvH7GfCDZcQCCinCordLmwUtn6
W9vKMe1kVotGKYi/lAmlWxS7RCHsr7WwY/SFhlygVuVZVbm7kj7Ql8LymbnH7i+KNfuC2KPdJlRa
qIy59RNvDFfKoI27/37g3pLgG5AyasZt7HIyqqffC0Z+sAKW8Y2DmsMbsZm1PepRqwhWHfJtNwjl
Qov0YWOHRAbJfHim1lN3jfTpxirnU+Gex04FfOSqylNK9k1xoESLWCkg55V1c/dZ5csga29WOq27
qow7OcyGH3rXap0VQwx4jie1FMYqHgbOqayskUCnsM7cHIk4/1WOQbRRqVA6k8U2omcna7xtMKr1
AWESFZJLlvB/f9IYLXYbLYQ8w4/m//2JwFFQHLa82ZxmYEw+fUAWYKCnpPhqU+QLftiqh85M+4Px
3vn6JERiySIbfa0qZGwYX8J0553IL6rx8DROWj//UAZ2i36xR1K8cnv444N10ltznaFOL3p6UDu+
DaxO20IAEmi6Uy7qV2KxNkOKZBPvSRCU4dfruFXRSNFKltfGkye3sL6ygWlLlny3Pld5XTLVJ6jY
2AXswDx1uOW2mNeFfxyhI43wCzUn23YNxToXmeFoOycwPpKmOqqx/6ExJBxgMTmITgIjR8Yf5z/t
N7lu53zfv7O0BSMXvOV77YEnkPYGvyn9A/azRz5lLU7C7hgtFuswZEtv1k0wDrl0J8wJw8v5DXir
sCv4jvfxH7a1u/4yL97OuEx+V/viXmpAbPFfcNUeULX4Mbi2j/7hf5Z7smfu3Z9Gu8InBbJFP/Wi
JaZgBgiMMpWATSJl+KvpX3zvv/ma8ju/3z7k92Se6+kRpsJcXs21+V6ebT7clBZD9fDOpaXiaUwX
7bW+TkEr1Vm9l9O/ny6eVBMfJFE5GENxnB8sjObxutwiBnhnHXbmbtp3BwOMZbtRP5JXyu/J4/RJ
5LG9NufxBiXy3V5WE0p+BRVz12KczC/OP9Irt6BCN2hK1tUqJAxNOfTv6R714Kl4iBPFgXtov+nw
/D86OuwmxE/g8aCrZyeM5BjYXvHtzgjx22tbXFOc7Kf6y/txjupPPLEHYKjQNnDCvxmfbJ/1F12o
Yr8xluDbxhSAWQDaBe0B9E6bRgI0cHwT6Wr4HChj1W4W/vFTQGrf8lEwsXg4c/XUX5QP9chYihZg
NyJ04PR/c+mOL9bNuGQAAJMHmLVHs6LzIfml+TN5BdF88bGrO/2R+Yhw494n5x5mRywQ9Dz8DzEJ
4arTvtnxlp9p/8ZX1z8gPxOsRpYpNhmBsELQb8+0b2NX7yLquB+8Iy5MPso6FEyEl9MHAfwA8Q3F
nNkorq1gYZnL2kSZhnNuRdM/CcIEtxh70FlAsUuYCQNS9pIftDbUmi1gvJhXtb26D3ZIwx9dHRMU
fpp/MkNhDsD7hgvg/xZnu5pw1MyUPdrZ8M//43XiJZsEYUCaiFkgO8R489i9Prgv+wczhCklhO88
DiTnjYql8pFOTyRsPkmiT9HPDtg7n9HwlMcAapLoCeZJTH4Y0/CpIYlj4dD/+qt2i54Su6d6b0/N
JTupH9EvKlCGuM7Kfop/+JxptzgF6Q/qX/B9wZN9rPrHpyiu3CbU97xpwZH997VF2NsQnNo0zNPX
i6yKfxxi0vGL2BD2eJ346fT8dNPbjscE7qJZT1+2O4UXFNpbf21PU3cbvPjU1j/aQqgRjFfYoLGz
A5qCtQDCL75pig6aTpATDJLQtzAmoFkgiS77nYg1OHnpNX+gCf3EH0x+gaoASGlmkzPBmU1QO2bD
zEzJ+/mhfcVcyesHQwHrE3+aR4Gmgg/POrNB5TttKBBc+ZgJxtnUp/AhYHkwfOf3R1h6i/G/yDxy
L+lyBxC5OTPQOV+WGyz4w3xs5UdMwQjUHfSy1j/rH2jaaYju/bMgVqzbTX8Vd/1ur+W146gqjiyr
8j+goOndgd4Dp+fO+yf+K77/R9N9LaeyJFEA/SIi8OYVGiMvIYSAFwKE9x6ar59VnDsxhEZXR6Du
6qo0O3fuTHdTyC/DrJ5dKMpvhm0kd/6a6K1f96+p59LXtZP6Krwda8s62ceP04v9dOzu+c7yCsj6
c3+ftfcBvC7nDmU9u2+HhtHdVCt3tf3XmfRl4TdDNHP/s/i4M5+nIUXO8eE3/5R5L7Y2je3f8S/x
E+h++DzfibfS1+J99p5mM/If6FRf6e/Tc2KQbV1gSTk9tAFIusO8Rhgch+Fca5Rd0qeXFqmvwcB0
2RIbgIoJOw5kiLbR5teWj/3YGOkmMUQbptQsNAvBGImsbpYQggCm3XmPXV3R/YH8J8LbCTcn+1Xl
EleEdCnN1n9bSR8ED+iXik40m3NlKFgyU3Y1S5t3TGOAnGXY1A/rXnBxQz/TpX48k4tBdim7MAjs
tEhlJIJgB5+APSKkv1X4QO/QMFwYmorydhM9g6pUXm3pbc+ZPv74XWqR6/Lm9/p57C5+C++XFw7o
MmSq1uPUiU8hRE6drMwd6qUE1xbWDGX+04Veg83liYjWQ27AgxB7h2VYgOwcvjXhe1eqwpTch871
tLf+YSKs28ZcSnOHhwGcYy9jQG+xHCQFTGJYAlFhwRWElMXfopMdS8iwV5HwEctHZN7NZIHfsHOO
0NX863tlXjKEFVmzPOtmaiCb/UP2959Z2DJSTOJo6cfNTfdAcsWJPLWUYr3BKUZHQQnAXQmfUgyM
NHIlChc4Yxfydjo0ykg+1zHzFDQhiVoidPV8a/OzGLaLvXDXqpyNiM3aNM4D62FdT7hpKt5i5DDI
kGlhhXbhDcY4Mfj5z8J7vrX4nSH7UZ3S9P29/YNgbl5WvxQ9m2v6EQx2caIJiE3JKZzAspQsL4aU
gqXPlDLvVQB9mCNYjDCiAlTW3owyr/F7cZx7tY7gbovH/+MFzzoI7LDEQBvIYzygOCB/hq3kyZVk
x+cobxN57KSE7bGMZoIk1kbFj7DI/N62Pv+6/4P5wetpYEEtn2iA/FlY7o+/cKd87D8DzrATvij5
CyBZ8Ia+A9OIOPf2oXvoerYM2Tjxe9PTbCOaGpX4D8qHRee5wce0Ht2bx55eMZGNX7RRXIkOMBfG
nc9o8D6c/CL8ZcNnK/vxnNjgL6PN47gAmYvbtbPUtvc/IgrnikMO4cVt6BFREtEKjdvv7EOzRSGo
AgBmELJ/yH6eXoIa60+iOf/pd0NsuAwnwSyH1NBV7MGaTtL1x+FcGwN3CpPO0zyf/dIstm25dHvX
Mt6CxBdGh0K4ryTMjUZRLZ2HgZmBF4vRMlhIs3FwK4Xhprapnb/Wjd3n5SnRkZ4sWkiKUlMlKMyu
E918lJs9DFQiWjn9SVBxz7NfWjChk+umlvXvxNAVLcMBZ9B45y25bKVKozMLMlyF6ihNNPmxdHSl
T/bBY8lP35dvntRZA1ZQtoaOBiIsT6CPuDIjXNlTqxU8X/zi7E9/2N7JNGPekAbUO12q80hxRu+7
R34aJYrl1T6iUjLXJJMPVUEQtePkk32suV/elL1FmUv9ujwNjwf3eNNpNcq+3z8zrevXvprt7Tqn
TuGbQHiQLq04BvpVKKAb8KGhOsieYQX7ZcTZgwoDtEm50ERE/bWhXLbkvMnMu29faYHqM4NtK1Nc
qpiXJZeCFPiZoA95eMu/rGuH5/TrtnZ6m331KWcReqzpvRFoD4Fb8XD5nXxZf+/ApN8JKjyl7oa3
+EkOF7nID0t+REvUNWx/b87/tZxsHtdlVH1aceX55PInXzd4AKtiQA5gOuDFAXabTq5VaJ2fC624
uX7pD+7YubI61/6bGXn/4Q9zEzGL1uD3MqhXCH7oxTUXNEmWzURn+nL6PL+bPP9VeDl+5V5Zy7qG
rrel6oapMvRpVh/7uc6dZGH6NeuvhtNrf5DJzKqp4rmRvGGcTg1UiI/PqWumc8zmoL5HDVfnk/JA
dr/+mG6zf7daMs7JafMv17k+NZ3+ZrGo1StIJ9N0ho7XySG7bp4Wmd4+nY6Sxcvz/MrArQpKT/3a
4do3M2TxmRTRZG7pauKS+Ihvuo3v16fkIvUZL5CxckpiWoSvextysW/vBIeJJKFLRJBEhsnf5HzI
db7vrOYlxEgbtDClgZKhFDAbHm6Jp2Iq/ZpfnLWGQyWSe4N8tvNpQwtT0Zia7BLBeKEOnbvX92cl
9KTbS640DymM7vP33uq0bbDdJiypxC0Tq5fpfmemzIEnUdu8aIaIC6fh8kJaCS6cpm68N3ttCv0/
H7t9Kf5U8Je6oocXLm/FwqZxnZ1rSSS/3ewG+8zRJmyUkvfqOk32pUR9frFvoIr93HOiDBxN7WnV
rfLocdOv5YZGx6YPkxsu1fK07mVvye9Q1yiVk/FjECx1ZpM+5pr8K3E7O1HZuK4jBwOmmzY7aoLp
LXL8Fy4WjJpaPecPyARPRDDj7cv+3FwdnxQT52kt5pFhTDd4NWGTXYXYFn0Ni5jQCkNNxiSGfHWt
sTZRR6kK6OEOHbOmj9zlrsIV6/1Uu2ysLk/6uSht3a/PixxafNTOmxoZ7BObdfuz6w0EwKHgsxcj
D2/RNQLvn1M3Uhil4DBS8ZlRTKcLR1HE3e3wOOz1CY2WMCcglSLBGlIgNU0pUJIqA9Wve4WLxIAz
jGCtI9NM+4iFwQg2hT00Z+B6hAaSqDhvJE3BKgwKIou4ulBQJbyqGKhZ8aB/KALqnjIsXpjttfvL
TINiIbDeW7FlUnT5iKJbSuXbdai8kooMGmeZSm5GhK9hPJivh+NTwpQCcyALkRhexWg2pxftNkXn
6kzHJNdYE8dkSa2mgrlfml6ZC4P65sZkU6g7Vc/Gza8aeUj0pZKhbiNMUWpCac5EBshf8vrOIuX4
k8zgXJF/5Ki9CwHAsfoDH+8qlVEuo8ulnjTfzZ/ugr7CNAbjoY4NuYBlkyE6UiTjqCEJoThln21Q
UxATAgZue4CB3+WLXJEANYJ6Kf2auX0XZs0c2k9cI+wWpsUlGzPzeDbVs6NcGG7vH4VlrUChIlkx
yhr5ZUuXnehhsRqYYHE9RyecbFg/mufqRVCPNn5meFajyNxffPWTOqufyaTSfb6UmiU0MkBNrB5S
JRCBYLbb1mixHYW2KgiXqq/B/IJkHGTFXSJHcX2TiwgQr8HXBmKKKzi/QjnzOfvJUJy5fyzfaVzx
wckJus9ki7AmiXu7MCnlfg+pcnEJkw7FhPRxjgNzoEyDFjoIZP9FTovAzAxFco41CMg86p2SJ2mW
ZIuwY8JsvlDG1T4TOVF2ap8iKCFyKZz2nBFGg2i+NFxj8crDyujJKxuMrtJfqiWTi4Mk4nRgujMe
AudwNYkIBEkeb+tvRhzIyZjTMDus3B9MBSuJslpC0e0LzGdCovKJBpgqr/YXglb76Ppx+DqKUEQ6
NK5odyQqvNVmWd/I8y2T8pn0nSq7RF2t23wu2jlAM20hg7V424c4mnhW48vbvFheUH5eKIOVCyPK
E52L/+0EI7yZBFVeo2aXqZDigVy4egqlU6scaWY7VXS6c239MVEfntqzparcJ1jEHS4qyd50Mp3o
DTYZZuJe82GIZvwVN7eNezddKOcFEItKpkvFbztc1Xc/p6977/J1NhF0TI0GTzb1U2zMxFuvVyyw
ZomM6NMVbba1/yw2+sPsUKEwfwJqcNjnl0I335yNqeHmIvGA/79/n/RkmK8LbAPgfc+Haj7XX91x
Vx0YVJWBHbkKGW120sx1hQxMCGF9+BH4PUNl1GKC7fQ2vsXDhFAEMQh8iArzuwtfSkoJIX8qQxzt
Uq2dM2Mdwtf6YkqvQIJDfV28il1e2V5q220j/k1gXrARj793Pj5O1SISiiwPhtjWd+ZayJokGXK9
+JUXNdp5Rx3jfipmnvQ9n9vJTEY1eq7Pun95OZAX3EdyTzB0uoVpIQWT/F7gYBca1DV5rIBajCzO
7Xd110n4OGPx83UsPcsNM7+7b1CQ4Fqkfx5LIxURfE0MBdgPFMmwO/nmsScGXveEyPJy/fPp0Woo
wwSYxtZRRV0S2zzrc6FhZVnsik3lMFyP+91SsVYkmG2hlIRQPsY+MEYziuvpYhVslqD5dxKlB927
m1B7LLVdfa9/Ui8wUjnBrBigiHALV/jbk9Ty8nFthpB2XiG6XSEHsxitAj29mhR7G1qMYqDnCgOS
jpmwQInDANGAGpevMlq0zhxOhBQE02UWctvCr0vSsraKAjB00IIRiCHpMAUvsEsBW2kz1nfRjUqT
xRlLe6UZLmSrLyjBTIQlNSEAJlYazs0bvCvtlFMtdqY4OINb3VF6DBDzYaCza1iB7VitUia+AItX
pr3LkJjSHp8x2qUqMmkpTWiTH8GdC2bZQlEt1FgNPf5If6c/ZoMbWEU/iOKDMdQq/t/bzv0r+VT8
vL9cf1BINR0Hph+nyU31ma1RjtqL6K98/ErLI1Ow4fwAcYXzRsm8Exib19Gv/PZc09K0LI4/09y7
VAKoNKvLq2U2yLU8HYakiMbSmoFEQ43XSRkrrptlXu23L6ME/H1X2dGixluVRN0qe1Pcwpj0KDW8
NHbStwViMHdnflw0G+5WESD2BDkJcgnIfVGRto7WN3ckdEWwyH8ngQijeJTsTt+WPxI2nDAkMGsO
DUlen+wnNHcJJst7vESuQGVUkmwWQ5oVk4+xXJA2ZeFNNfAWMRmJvDErpEsCOyw6g1sPEXu3U4HN
1pZrnVC6ASt6i1ab2iwowleSZrNvdJG+7m+NeeYlp9H8Ustfu8X4GXmeXIAmj/mssbtr9P8oZRqK
xHH8XJjXjjn5Sm1zeS8QrzFZd9YADBezUROaMJ3R/Gq4k8WiljCeb0rFXPfZk8GSp331cqijvJny
kV9QT4qmM1zI6r5unyqw2G+XZUjMD108G0G1odXXB39m94QZq5onDhSzrBPatqvLW0SnFQkNgRYt
IRBbUNEuYRQWPudqJH2zHezZILbIKXHBY7t1z6mY8TP2Fxwah9UZBgfYug6mx+CE9hNB7Q+KMv9y
Yc7COkySBiZmoAjS5OvKnOCZFt5IYAxHduiXdCH1kJFgTWhqCh64RKTh2ykv7MI0GoiUO2ZrFEsy
oWJz39dRD4sGSYi6pNT04wplGjtIbdB2k1EyKSqpEZEwSCUEMGu9ApkPT726F8Jm60tDaYB+NkUz
P8qbSrSI0NYSut7MxV7IuzGVqqwW0KN4aWS2z/ibRXPRcvV5XEd1weHKzGvUwi4GKhD/1EBxqtlg
dEC0PtaSycb8VItlA0VtVDXtOmksiPQTwEbZVO/qxr4eGxczwyDFxbg+HYvVzaG+SiCPUP8iw1Wd
5erbxQsVkVgkzhkIqzRJXBt4uItENCs+F7ZPeaNLctFsH63OT/bkeVuNSxXDiUpSbxs1gZxemxZY
jWgZh3HZ5uE4Hfd+lMvVc/s6OicQxF3PBFf0uK8VMiJBqvQUwtJ1slJY1AyYwhw7f6kmJKNNMor5
oMdxEuLe5SDb6j4dmI0r9YlCNMXdP9fhazYVXBnEY2smkQM0K8V1uhsZY3585QZYok3wQKl+BKcS
KoOH9EItoR5mU7GMPSqkC61JDvXP+evSQniE2smFzPdcqPzPoFmhQx71mxyOKBegJ9z1O2moGWXp
deS8hzQBpYNg5MHE8Xuww4u/nSlar5yCPb4aFScYTcJtwGDepB+0s4E/QuVQtCZAZi3i9zWnJpAQ
qIA5lK1aPDKQtE8iLmD3uhMFngoXphXutGhR1QvovahQ4mgpYJm4aBi2xXXEPDLBR0L3g9tos6fn
Cr0ToMsFAEX9SamDDRewwBDiifXCfGwcN58i1nc90qHZDksef82VgD59k+icWuqx78emCd/11Eux
y+lS11Rs40WKmFgPvPI+dA5Bl7cAg/OgDg6f7RlMz0Ft1/5y/MCZAmBnkmV1PsGD+3Ok3IUlChDl
kaDQ3ujhoXwWP7XGzdgBUbhOOiGofMTRHEHZBAZgtQcyx+fFY56UJ9p0V12JINRQO823YMIlOf3+
2H5Zhaw63iKIQjNpBohzTX0D0MWWE4wdii4c2S1xPhZBvUrIdxbWgoM1WVTOEa6tXBHIBHiJy9xE
nzQcGKm3ekk/WKNxAs0ZNYqDCGRWf2Bv9JciFjQUSOY8a8Cp5hpZE8JtpdUo2+Y3g9e2k1PmmeBU
qMNmA1C8xf0VnS0jJS4QmFa04A0LUtpIJuhZh2Y5NflHGYZRODaXpSh3CbA33+RYmSScXhrxWQXW
rvev+wyFSPJL1RCgaP0lIz2txSn9vSww4eFK/lQrEmZMU4iMjCe+lGo7ks+OP/lflr9UdUAxPGGt
M7rxagNGeeQiqK7b4hnp8vcYauGG30gMbyP7H9i+bUpwbU7guP8iRBcEl4ohJ5VjHjLRYVOjMQzn
3WXKOpK1nsWE4S6VnM9RtNhW9lNk4nDMnXH/aU0UKIDIS0OwKvQpbANPVgwDfcE3Zt/uQhorf5Yn
RsVpY74E0FTuQt6djF/AFSXTmmMqqWwgDvDsp7wxKA3qzFwq7Z9t9tsIPb1pC+o2abKUURphSotJ
OqRhPJ9UTSavXBdYpA6HzgmnUCZ/riOVmpaAPE3pnFjEWltANZkK/cEGKMBvTbH2Eg5QmwffwU2W
hahIOEwGk1V9M7hIcoq8DFS+h3lGIcN5zfwhm2bbqz9oO0Dag+WNw3JMK4FqHsomDW2ILH2Y+ayt
CHHO+5KU9dEL67tzg0uwvsyVEAN0R4peYCJb3SlTNLdUt51kB4w7w5XeTht8An/l4O1JXKonjVa/
8af2Kzbn6yI3MoFKQTlToejYJ6UGY25v/5yaq9GkcUUgdSWoBv+wBdn6fXTP6wKI4g+8bBySa6ac
EisrBAnuUMF1tCwqIrR1B9c91yy9i8GdWbvpWDfgWi6pSNVTqeKpee8wKFps7cE9OOei7ex4R933
QLg9VJREfJKTZQlHKQR0U52jhI4n50yF4FWqjzlT0RV69tg8pVPlPHXH/Hn1OKVoV80U9LtHpcHj
ftbYxolyKo4wC5ML/qmc9Q2Pz7ugbbBKdNgkKMRmRvgDB3fF4f0gDJ2SgV6O2Bq730tVgWMqDzHG
N1W7pHRL+nnVq8CQx/iu1RIdXSKCKi5wx5XvK3EqOkapnQzvOXV8TRjfgBOJ/3cTHNdnfdKjoQGC
vrng5XipgugpuvC0yhC5WS15aShBCg+ZOH85XahSuopNdzX25twoJCunWNH5kUIRT0gBg4zgja6L
+n2nla2qzp1Xt+pXEORdV6pQ8brq2EnLPnE41b4qa1mfIGcbKSD2qQEaz6XVYlF3KBVRwI7Uszl2
g4ikILzZoarZjX1J7BrrwGIt25VJczKIi+dDFY2JUJfLvF6bYA4HTmZ4eky8k8wJC6e5cKBnh3rq
jjlmeCZfyfWCAb3YQ4eTB+NXTzApOvPmO0AIaQYWcOVDuUrYcWVLjc7TUJDCugutCLyYbW47BpUZ
be/hASY9TovCUSlEY9oP0T+GyfH+Sx8dnrqmFkR/eFcwWlWGipnN081PRPE5qLtL01SSREEJvlGK
zD3S+5WrnqtxKtBNFuvokqqThY3pKp/rspElQVXkgJ1UgndRQKyc+T2NXylG+Dlr3Nkj4pwamCnu
3NYONPuHye5VjQBYiSOaEjiB1XTN0QKNTofairS+Me2Uy0mEx+Fz0SLvhwpipPMRHmwMU6OkSbJH
4bhmU3ttb+iXoTcju6nljqiX0pgKXuivftmUAbDlhESy56Dv/+KaY798TX+k3pOfcTc/soxxN+7i
MZXeZevzH0vrhOTep2/392s3Oyq2kt3sp5O0rF9+FyYcnuuzzqZWGC57rRwSP5ulWhfKWD9hcizH
FEsQejLJfU9GgIoETgF0oG6fKiI3fuouUZgGO1AYXn94Ck5WhiymoEyGJ2rUPUuhPZvJxL/km5gV
GcFVxw+Z9rFy4K1UyxX0bCUymWYuphhKv2Wbulbz033jupnSO5/Ltibz0mlwvFyel8+ldahNHddf
2zmhmBLVMClg0Y5EBV6a9XC7tzL5NP5sTtGdwuYktzpPTvPM555SlA11yZ+ekViymdojxkK4sFMT
hcaZNsdpWDw1sff7m5fNrLm8P+3nT7vj8yzLC70dF40VMDVwiF93xboJDdNcrW9AQJA0JERSnedq
B2N6ivUNYlFcJaXAv0Cm+ZpsXIWGg50LmQohDcWw6YbYZuRf7zQJriavBE7Jgnmmo/WIFzlpCa6G
KV2gRWmfQUjaGB7HCUB+bDp64nPOXbSY8Nn0KAZSA4GMZwXu4aiMxMQX85/FcbHtkPrsbNubL6NU
yyI6+6qW4/TP6i/uhYQA8qIm0fSxglhfBQw3Dso+PISAVtrqTfNQMwT5KwcLEzYjcfAUPQ1FUOCL
TqNFQ2knHUYjzgUFo0ejoYBcbnIvhq9UR8Uz6tjiIi+xlfxdyVHyRODpLtoBD7k5/Evdy+F0l0PR
0k6De6dCxpptx1o2usLzhOZQTSCuFnMHFaC1a+mJ38lVNZjCBHS5iOS0rvBZmSESEFAofg8UoPTg
9En4TONkUOPX9BcoORVIrWdzsJyPco1yZSDsqNgKPDZVt6qc62t2omjTim2r8qw1H+Q+Dp3c9/z3
xFN/HZ/JbCxe+72+KVbaQrUHqHca5yhJ/0JIP3T6P9O2UQBJJKEAGrm5nKGjl89dVx0B3pdsSxSk
FDKT4rONoVqwG3nct1ZOclRS+AgBnZCTBIaFhoJ5Sp6VcoH84TzIhaKzQZSeScig5C6dTGh8OU9U
cfzhO2Qk9L8gIrGvite5clT43rrUjqlBJVa1VO7rNgror3FQ+Z/7N7x6YRU6SUkb4VvgtR6jdO/x
n7pg+z9zmPsKzqLCZctXvfrZWuJW26fqC8O4tLhmjNYLQ+OR3tQzZqPiIZTCfPVChrI8yNw7uVSu
BoK3cEQmlOoCPC326wBvSC4sB+nJtFn481/b9nywHJT+vJfDcZfQHpiH6urcqJoHeypUceSs4PsH
Metfn4/U0tpm2w6D4Vy7ICp/bV4+6EkscOE64uH84K65LjsoaqvLjxmBJhRo0Mf94S9jVesKPoAU
EnPM3/H9qqVMFbfvvqNkI139dFHOgszVoaAZthhh5fOGs5H0U8qIoiX55Fhi+EY5HQgiXt7U85bs
5MGRSzMQ5Jnpbc8NxZAVSkUdNI/WX/DX3Y3/9DHSYumoJ39FRKu4f1fK/yb+LLPnL9W0wrax5Vd9
Xg6mAw1Qdq56iZ2NXKjwaS8CkTKH0GzoLtU9lgYmqc0ZSIqe0Dy+n5v99g0HQ76H5E3LZFmRaXqF
BlQp3ve2d/m8t5IDWbJVCIG4C8TZPlVDJIBN9aDMacbSjwxxEBjY2m4P3Ye1cbcyqfw6cgtpnVgm
M4kiRLpWyAttYKeNpaLmQLnFVgTY7c0FpGPAdjq9OhpKLqVyRsSKww4oPt/CwFWGAtFfM7Ng5UpU
oqnryilCoZNWO0gHzU5KjxdIhTm0wcSk6C63mRCmkGXNTyyvKF1Y4zi5E8v0D1CEIwbZjpkMr+GK
FZ41/6je0uH3EBmJJFlZLdMaCOw4MNslWFV/O98uts3mllzdAn1SnRzoDCu6gkwNHzLOUzh3jkDw
0i3hDIxeLpr45Y9Z7NuIkZRdnhxTc50pQKlAFkL2Bi2wnOARIMRqrSoauSZ1QyGMjtNieMEMLc3c
+BAspEf1U7lTCVmribTIUw9ABB9nT0JK9Ls8AJDzwCrOum96+Xaj3SjdTrfjAfUJLNV5BH8BJhbR
uCADCzhPKIaySstpjVVitUCO0mTvjbfaVwPRM3yl8w8Ull+1r83TyHhlXx73pzN/PPsLmJVwhh4b
gA/LkfNpbV4OmpSVFiQBCooLAgQVFYgj3W9d+VcFK0K84WvAKBDgAAGKE58Ah/U4Y37v5SO2i89f
2DW/OL9vpjr/SFVls0oWB6kWlh2Y8YFYADolurtvaThDPXEGmORd9zJKDwLBmnvhLPvtRecxLx6d
cqO8ogm2Z7qJQ0KtHPa+DdUC/4JvFhCXbeWCqiOcdWOPYG8zLFoM6Dt4FXt3fH5L/lybh09xyXM8
OA5suMKfwTKPfTcbMXEsTKKzbx6byTdnMfcrIHuUWKT/Epzwd6CLqigmHC2rBjpDCQRsMusQjsnd
saCJJ7nWx90iXcFvIUFWQY9tV/1oGrI8FzP/Sg3hwZBdMRtY6PhjCvy4+HkY3n7VTjNDPKlZZ/Fn
CUCpLChpxYCP2Tmu0c5HXzV4SMaN1WDMmpTdC505YUycmVZeSquOq8hBHZvc0Yixkz6AwbyV8woc
K6MCWIZ9ReEn1B0MCUHRFQRRRTIgYU39vYJOwFDwHPgVvjI4/XVVkKUMyzQeBwwh78DqssIhuWEd
H6if0jnrcH/gevA4puifvbbm5wE5ilVXftNOD9JYl260E4AQiZ/M9xbgcKsk2hVgbldBY4TxYGXk
QD4nnCttRtnaEfRAQmhVIe2wjp1wPGpU5ijH9VUOSnQoVJKHnEdnNAK90/JJwfbPDNrSa6KmOx0I
oQSpdKoGrk6umJiQ4o59e4BQ/ahhJvuRSbgKRu/YUNthSmJM92G8cEheziPKI0TR0ppIhfQCQhBs
VvRVniMj4GwTKlOtCRAXvA0+Uj8nhFvIQHIUDWnPMXV4cuy5qHLYSWdrdIgVTDVCpRHdKfRJc7Wj
KJyZQ5Sq7pU/aUfQgbcX9cRoKL/WyBvcYei7WnFe87lquNruDumasqerv+ThALV70SCD6mkZJfBU
k1GJtUvTWatsQcqJigrxVfOKSpzNSphb8VVaQXgnX4nt1CzSoV7n8klGiSSGstAPY0cLLXELUMfK
o4ssNRiU6NeFJV7CpsCaKOIFis0q6tXzvu7dfWU8ir3ckdJUYCJShKMWVkiVt7NKcieCwAAjzZH8
6o+p9fn4/tjjzP+kRvcRilg2aHmcOigJfCzoaSZAuz/5mfI/X2trckt2Z5jPphjje1n3w9sxzvCo
HMsM4f6XLIgf04J18JwSZ5WT8/0UqJWtyiOueCmM8789i/ZSjETneHmKEGwxK6wydxchZj3tykov
ZbayI4STMXpebbAsXV6bCiNtkW2qmBzFeWEeF38MPA1xZKgD5hhwyLPoEYfi4fqcH54w0clPjk0H
HnrqKx+KF0iSoNjmfXj19EAcEg/CeRuJmYUSorjjBIUHCW4+eYzLCwQ7e8de7Rv6LSMKzL++EXxi
/nO1kFcn1hAbkZZOzKNEnuhIfRe+zXPPxkY0k0hrD2YgnmCSzYedpGq2gR1ozifGIDGoW/culZqp
74iKoywJJoDTKtpSu3PMzBgMf1oFxF3qjNJEV051XdTd1gG2fPYH6bfUR+bDFMfXSyunfMpn4S53
GP6sdvNb8NqZ38yQLQ1RkJV7gGMlBQR9T4bq/qPeMvb6IfmaI69zR8EPJG4eAXwo/9l/0V5pH0YI
KLun5GQ92A9wmzshdCCD+2dso9mX7eMEcwnBRRi0jMvF3nyyPVCqDK/46/QH2JHKCWbVhAImojOY
97aVbkDkkBLYGkIZkUMoE+OCbKihljWG9rWXEJoQX37N/rB3YfhJnvf8fm/tuovOZXTsJWkGQZT/
72l6QFtZpd91EwhVzWtThaOWa5x77ubyHb8rJea1hSAJ6C4XPAkCbYtAjxUwyNqFfodu7nX+cn/V
qzBtUFH+XLX2g2mTseZkveZNX0zh+sxrP3oM73zZ7urptn3lLXH7+B48TSPXOH0+OODZtqBH4FHA
BRe3W4j+hKcUkTltXNDU9FHnWCKB43MPZZZj2kCIBh42mQ4KpulcbXaqCn15J+fvNK2jRklSisao
zqriI0GyMDiE/A6Fjd0PMaBPQ13j6JAR5KH6OHg/UZ5I3DHhBkT54vQjqe0Q4YZTofDE4kskgWQO
apUvck7E8DyGNmjHZfO0SNujaNl1Lkw+I4ab5mtcpUzvTrUtV3XibjB8Dz1URqoyZy8Judd2EyWK
jXPq6R6/nC51IqRmsOxwc1NPfUo0F7paT1kqMqda7l7bkUqVYBQd9vpiVr8dn7KrZxGiJVI+XuGA
mik3M7k0cAulxBbQc7Gw7gcy4B5EdCJAFsWucyDk9rvveAzg4x6vPyJWYDkaxILhFLdDir/AAdaa
G2QyDJqVGTFQXP/FGYqmx1ourt1X4bXR1AI+06msR3UWeYoSO/6ZPWKVrvY3vQipsibCBx3BiFXu
Vw0wIA+4le5tkFHXCQXKCjfvD3peZsHKp2yKR53RzxRw8omq3/K59oXF9tUvSIb2xxoLK1aWHoX6
nwk7KupkrT1B7MVQhghJJcZYlqqcmF7KFaSrQ4bgQoUqAgzRxf1ullUgZsjfhMYGsnluAA3AGoz1
wuGa8IOqoo5KzzacLYQEmOejKopD8he/LUie4UQvTRGq4ROQxmQ9sGmgszfZEJL9AAsNlcOKiKh2
D+MtnSKECNBl0YU9/4ZD2oF6EUwaMk/3PNi1Vq15094TH4FO7ONEZ9n0YJODy6cDdQ8qXbbu5TPu
5V6DaFbc3r6HYFSK6Hjr2i6KKKtO13qATmEJJMGYKtqYMxWDZfdxNTGNvPBSd1ml7QhqBhhYLp5A
ZrCzQiq6H3XV/ldb3vKIq7LSSDgpHqTcKRtSBw/bqbk/kok0+wEJcsPgMaSbn3Mv/kkMpVGqQ/Hb
vlf4PY8P38eeEmS6HRL3zWftpJ1x1p2/zF+M336OqxrzWstB8Wv9vmmxtPmJhE6cqAvM7vfYHXK3
uR0kPuTrJgUvusVxCHX9VYvSTUjz55Gw1TeeKQuqev0569A9eFs2SrWCgavxoD+xlGLhBa/Bag02
LXVedWRPwz9IhhnlNGsG5LFbeFdbKx+ejv2KwHgezEaJP4tsWaFQDl4SLHAeMHb+laHxUeyh9/k0
WZa1GFyepi/X98PnohtGRxY6hc/VOKnsOyNWQNMvWsFnVSYpNvFL+/JpfDCyTzTpFxKfi5+9pIDb
0szV2L9kPjHsfs6/x5f8+8x0WxHVKNHKselNo25RKVqJ1vY3/14yN6dMO/Jt+7sdbn+zfrB/yXWN
uTaaNzmkIPaWfJk9796m39MPwx0+Zl/Jl7nvr7+Jp+vw+mKKd858+fVL4TX1RJP+ff9idlATO1/n
y7DUpVcy7gMmNUh9mEz8ufxIPJ1/Xe94UfenE6/bxqpz+Mv2NBPoNaAhL0jLBW9pIncs+MLyMcmO
ErSFXJYTQtBOqUEv5Hn6fpyY4v19fTbhyUz0Ym/1SvXy7focfxmt1zEj18x3E+SfZq/H53s329wP
V2+Ln+sLRej4d9GjGd+9DhOf/ffNz/FXkY+o40u+mX6fvSopejgiu7/Sn2Dv2N6344kpjW0zLUWE
Zia3V6+XMNqyQMBt1cn/BJTt+DxtUxltpzr2n5BRM6FnzzEwNdCb1F/q79ZxqUiIcEpEf8WKlJ5+
okBq85VMazoU5QplhcAZFTJZRiQY6uPzUoQixCvB84S74uCb2TCKSAY7qlmpUyn+o+CoKSEv0n0y
u5EY0+M1u3LoFVPNsMd3KuvX8lpBBztgVZ3xBbA5unci1hBV1/IgV+UTcwQuZGUc7EqCQGKy5iWw
O9LQhavqhsUpnRpbUcssa/r01+uqWU8LunaqW5RbCpX+mJyBGiw3IyWXCo0MHxNlSehRZBXeStF8
OMX77G6H7jRmpvSDdvI9D1rjAB6r2Jlyz7wA4anmd4Ebb+jBXDnGdKh9tDC45hxCKCEVlT3ykfZG
ehWZbwFnV6faQaSrS5zW5BcBh1PJs6hI5faT/thfkr0J/q8CUZFwjuXQnoUqVBY/Xq4hq7NKcolT
FyJssb384023DeoRMSa4BW4KjcAwBrJswdwkej4pDSs0t13sEDn4ofxyH+3NKJkqMYVs0Ap4kDTb
9cE4p9pfhL0eqjg20xVW73/zTaOokW7NTnqNn+HNT8t3ZLcnhfXGXvNXGL8KrTPYC4wrzdExhdhl
95DICvlt79jjf6YMdipg7b4xk1iFh+kzbcNPMB7RkYxAVdrmH24tWQDzI+wpTrhXlvTc5jDTExn6
tm0DF0pahsM0eUBzsae00rt1il+r11ONbGOv+JZy/opvq9f0c/aZLGXbIHh6iu2zvqtl89Ai4fyZ
EjCqSoLtr++5101XjnP6vLS2zf4ENJ7oCK7CS4A2elhnMeCHfkFJsHT5M7yL5kMt3T61EN8G5/by
fdp0nLT88twAXVZWrOHqBWxEDr2E4OyyEEIeJNzgjcRgRBkga6zvw4mKg5hy9jeY4HtVnmRcPRFe
HYjiCiGS93FbXpZHliUWlmUtQwNBCFwCfwQK7ZjjizNjLmEKUZGdqZIWFatt1hUNGOhiNFO9VC82
ItxO103zKLwA1/gCTl78ImzhxEUxQliBmpBSfAUrAd+BTiyMZZrNI9RPAZIbWHR7u1Y6tAsHNFlg
3cl93P+KP/0fadJW8qocn+KMI4mvktdSLI1yUSobRHq96r9uKGSJk8nWXQLEI26TkSrASmy1Vzwv
RmgHlUzNX5JNYuFjasFYSiX0jNo2XzudQMuhTWcqd6XzrP5yrCXvH7dzHQS5XT3TxiNJfTVE24ef
6teDsU7Vwp7MqkanajGpVUJl1YwnGlL1wqFxvTcouSi83Y7GP1RSneSkjyIkdT2JIqu7YkOoD3bi
4a2QAF7NzRXDven4FQ+1hW4Un9uvqgAp5d2oq0q1ERImmbDRxV/yMLb7iw+WrWxa9ofoPT/ZiiAA
7pmORczXE9/HiUldj44VZRBeSENc5q/DFdj/wRXcMVMHpY4zs/kUrnk+/YkdctAnKO6x307HyCM6
iuQBAKwDFUcwNqYuVdzl0/VYS5Xqu5PaZlXQ4O3OnSCiqZkPRnXoBkmA0wc48pu4g66HpB6H3We6
7W8IpMTOoUBmCZxQtyDUtekFs4KgRMfP/D/i6HkgDLO9xSiyjdwl1PAlCg6TeMxzlFO60ixNzDeZ
52WkGK84GIikI/ckfBGRSICkF96uT5Qfb9rcpQf2G65SkwrqN97hIz3em8teLg3xDZQuj73TN2Rz
9ievKCwrs06hAWSb/SHnCbVWXenkoxaSljgKgkTVe93tQObWeRBGYseDhD7MykkV8PZNjR68rpj4
aNrAMzzTJfjZfplA+XZ7OjEgrtSiIORI5GwO51+vhzJMiP0V0/4EX9qXvhIfqb8wfnzPje9ez5N1
+6LelzGMuvA9fd+9Zp+nzdLHvr1up78oZn9fv5I94cYpRCTTX/NUtATyFU1B0ygY7e76l8tItEqt
7ct6mHgJ3ZKz1/TbdHL/XryGipw32ypMzVu+d/9Ivy2HyWb+h/tLvBz+FOY4fBKxYhvKsaKezq3T
/5o2j21xw271k4fTZeDXpU0vTxLQUABaldkaifKOLGVqOtnLYpb5OsaFNZ9E5qh0h/0uirN1nbrT
qbnYlk4ycqXnbX75+fhRHCd+iof0pZrb9BGZZscCaC+1fz/lZsv35LG0/s5km7Nr/1zfz87YAXEs
tjhdT9+5a58IeX8zq5nphph6mx6e74vZ/7g6q+XGsXYNX5GqLJZO0zEzw4nKdmyhxXz1/7M8Vftg
1/Sk3XFi0YIPXiDr9f2Oo2uMhcRRrFETRpskLfVdL36jVdx9EOtorwSTrEpQjQnYOZsB5t2R+Laa
lpewrvpZzDSJq9anPvuBIJYG1rQOcP+tXJa+uARJo0fysG1SbUdUGEXGLg1aY5c1v5+s8kY2Ls60
f0FKyy6rx8CzjZ1EKSWKzWrz/ZdaqrhODgxoijILa+EPTSkMF21sQTK1Gm/bGCAY7GqTf8wCZe5J
1KfBNmgS5G5bf5lUDShsl+xHD8x4ZsGolz9sw3r+iJK+nRXOIMBk1A237UCl/hvVySS29GbcVQlb
rAbQGve3rfIpXLwhMP7qwhDRsSwHRCtn6rB2LGoH4pDlVPVzZ9OrEZKjsDQdy3xHdudvA/FFabKW
Mwoeltwbi6It5t/3DMfAfaItxt/rkfLMHGtWTMc9rWDUdepcNoMd2wcukdrmv2vOUFGSc22ZV/5M
E5dYpHlFZYHWTGI35jLpjmI7ZvxFNlPbUzJ5+v1NMzZHVjDQl0XZoaugJc6o8gfGqDOAK31vJTqa
NCpsWmtOLpOu9AutLdCk0yoPUph0M1P27USKw1WQWMootW171SWdkPomzrR0F1a1joCV3lndRnYw
GfsEYbU1HbptRmOe3UQudrJMpu8lNeopLVrRuvzKpE9DHsOAr1vNnMhyg6eaoZG5O5nUTzLffX60
CgPjqMQpDtWs1ef7bhaxqop3y8BCQhyUXG83g1WixtQYFLNeW1obTRoE6j9pI2Oxh33F98v3n2YN
dMvs+paR4YD+6+OZnYHa7uRmV4RWP6/tDoKHa57rOjZQiOVb3+8DsQfXrJEJ2mDidKWKUMUclCTj
FOXs2JiHZq/9CjAXTubY+swr+VIatxpQpkWjwXApvbXFv0TUjSm6j/yXFPDYKazHqfzPk0V54jNM
cEdxXPDu7BGq5FJvyOcxxvABP6PHKEK0IQUGegcK/Yj+4e1BW8XGOJTHvxWFkIKNo9TILPH/8uF+
meyLMjGqiyMb5n7K+pMvBsbKD/8G8FQU/9SaPCPiXyW9KdNWmRTxwvqssdur7Y2jL/TPyzUfjUoB
NsNdaFSyqyrCDmaldCPHu1UgEIL0LFV/rX3N2IViegU+pSdFpbpTvK3cEkhBjd3Bxa9bI6pvSO1p
A6QazBbOwUamx6bIHMYxjD573DV0YqjLyyCqQnaCj4PiO8wFD2smGxVnSR1DwNLA+XmTuv+1V+UD
F2sLBQZ6nC3CeQHL22BYDda5d3drFnOFPQ42rY7Kei0DEYxISUlu/PKJJQrpB2gvGgsNqBCTYlvn
dYSYwKRDdlkgPfnM1Bap/pLUd0y2kARUsHoK4Whf6QdXoStaCYEBRAF62HeruOZxLQp3a3LPAihh
arLOpbVTPu3P0S9Pn2TvdIcSFCv5SiD/fahZ++rSiHEZuNigesMGgdOmPDGqpHpVJqQ0dFwzomWX
CwndAzXEyCFAVpx/qblO201iIsURayO3KIa6gtVUMabUCAXF8aedfFVR72BELFXvbuo7HMl/1CKc
KwFbFGmkp58k1E3silSHKkY6iXucknHtnHodSo4COthi1rpUJaJMAPvTVF+6wVwdgHNy/wDPCu29
AiBr/LFhUUIkqWiGqih3SM3Yp1+ZpXeLp/7pAI7SO+qTE5q+EdotgF3xpjeRIJkreJGUS4sGXLcI
9GkZwiKkoxCmu4w4RkU2jRRMHlb1FJNtAqG6nbsJCjtzO1n30a2yLpjgOS3ZDg+yaEHE1LM2Xxf5
SjbXUr8Y4NupYe+7riEAWRMfPxT1ZJRoQy6UdKXip+MPg4b4dkOyQAmfYrAsjZzPvDP3jjbXJLQ+
zz1tSIzBVGvaervmXRhzPKOK7PlBJMDmQWPR9AlxlNyrrQr1Y0S1CsKUjoVHe6J8SCsoLidElMpg
mpKuqojeawvb3KXO1CI+sMEYZmT0ubvSuqNq/jXNQ+/noUJ9kfQ6oqGQMGQoWIYFxUz/FSMDOgBR
KyexPclUulAf8t4q33juprHmufY21VOlHRxr7lobAH++OzWT2aDCawmRw3HnbePBWctPabb2DDqW
REKA1Ittkc2NbNG1y8RAUPfiRXe9QV8HoG+oXWtzp8lrq0BDbSpbT/wX9GJrptNPuImNmVqsFPOU
Ns+Bd2L/14ODo+6Ru8sQNlLnXoWk6FqLVjYkrAhhosC7GemoCMeqvrSCuQf1Jh3R1UW62+huWrhv
SUVwVii1p9ptdPkkS7fAWrsSwf2c8K6st1n1DstV6a8Sat810hOftU9QLKEZTa4gJqDjAqgljM08
5M6so2LvXVBUknVvsc015vgwKfYQ0llqzSJtkgRj1aNU/5vVvwlmSJ3QOh6QNIU4i52ccqcHCy9Y
IEYOZadrELIUpZ8Ldu2yOSsbaEU4VtLX8kcg6Mvm5Lozw/9Vqmur3Nty1SlzFXqBNecm1hY9YneT
lH8fe575swD9P3cuF9PPYC3ruyp59dSckJ3PwU7Ea8Of4k2dxRvXXsUMwnwy6KatNArjlaz80a5M
021in2PKc5m8VVHksFdKMqxVZEWvzmAWwNHHyaIeS9pC0bb43Hz6m9eezZDMlsWqZstoPnslmtDP
pRTpzWUYiEIZjN3WgOWtnlhRK4vxqB4S7cCqpXhTv14X3h++sAN/4TvrRN95Cea80yZeeNYBr6EO
F0kdRygXxOZM7RbYzcrZPqVj7tICHNTXHNlHe2vIl1DDmgmWxLQJprqAS2HwNsEIh2Hhx7uqmdKN
c8SpJ3if4d/UROdEQo9x5rrTD0l6QMdObwGvoFFheU8DiEWDwtSqCh9W9GBJUCF1a5Q5QCAzZyt6
uJ3M7us1vyo3usFiCg8+FhqE+7Wr5z0+/sRKRgNpF5SYYf4kDFhpXqqczd2YmuqUx0+QgV1aSVQs
0s0QoaK/AhkilXV+XkB2rbdor3assynqQP28KkemPmVds9rtABtMUvGmotrTDACOEvJvByWkdLDY
soxCTHrTSDdqjYKgEo6jXEg8UTQ0cK4Ur+V3Cby6hNgc9x2dfZhUzivBB0PxMFSZct4W67y3H8DH
Kl0wF9TrxNoBPCYgsqtCOkgwm5Ug/JlWtNyjZOuUHViJvUrT+hNtFOkURs+6AYoWg4eE1S7RgMXc
GiARXX7+1wP1t6Sl68fPXr9n8qVwgamAxsYSmErLrRQSrBA4+t8aj9EBkphTA83LWetqbwnCup0f
bHWRO8u0W4XmVa6wjpv34BcbuoukDqRo9t3LD5JzTPxtGu1SdmVJuys6DTBKMCJ6ynUaXNbV8U4p
9KQ83nTGsdRuqCL/aNdEK34jVWCk035hdQcZvFxxUN2HkW0G0TzW1yjUEtUt8+Scq5PaWBKTqYNV
qF7TDuXK4GdAwfZjziMVgYqZPFjExrvU14U/liUgeFDEWwKVD/iOtn71g51Z7TuQHqpLicc9GjSK
ombMkqaVi0E20uNjlB6C7JB3eyfrUMg6h8UxsG6JsVH9g+eQ/7O/elPSySo/fZRla0+aaCNZW9ti
7T0k9bYuN7m57T3qyUIg9ESwyZhssqnRrcrmWKVLhIdtY1umAgYhTcJj0eMZAoAe+boIXEuKoItq
q8OeEmgJ1D4v32mx00SDp9hBzmiabQj4KBgFALM0rPYITU2NkgwdNIsd3YYh5msQ/zlw8vupJ565
VaRppE7y6h1UIFFB1HTVnUpSWN0jesyt+jY1FOKZI6omhFJ0smwga8UhUFZhtvOIu+TgCpUSae1E
Rvp0qsRnH1x9ROMQvYrKsuG2MXSpnqrU2soGjd25g36+D+Lu/DE3Hq52/j1q53TBLAeeFMZuOs32
TkWLkC5MjIGG2iAwZX2optykbhTYKB1r16o/1IMn6Rt76tMlUG+0cyrv1PBQARjUbMqZ1N67C6SD
OjmXmFrXS6/dKAiEf/BzoS5loTnOMNl1LsaZJ6wRfWWC6XunYre2UBjS1ggqKoRVkCT4cDv6nD0o
U6+OOdebka5No2ouGsMUiHBepIHf4V8Hyq8gORopHQ98zpSt2uVnMDM7samt/WgcImqvbOL6Eiao
5p+99II7Y9ztAQM30GmKi2Q8PAJWyXpk+V+fXdm+zPZcw5PpCfgk7FS9lWYvgK/l7Snt/kpdxE/r
2D1K0bbO97UPfY0iqWFsmmDTdONUAtC2NpgZZMEFTMJB7Q/LGkIL/imWtO/KW0kBvesOsHY192Kr
J88g8queXfmnueuBce7Ck8IKURgyzhVvhnSooCoQreRmZLbzFtPWcpMVK63H6HXtg6jGEF2j2nFO
lGFWrQp/GtqrHDRE194ia+1bI1e5J3TMMxWFmqtvHtA+H9T3gBIZs6yJOypw28CcVp83/qlR/zLM
TYHgRabOMSL2kCfOxg5O4kOnHSnxupcuMpgiTANMSDeEorkELZgCnnvTUQ8ob6mztYo/0zmqWD/T
1qFhyzImA7HSkr0dXjOCG+uaI3BQ3LPuGrtPF15gAglJx+PjI7Oi04aI38pggu63xKyKc4hcZfqv
YAcjRPnXpTsqZzHVnJjOFn5cdfdn5nuZ7qFn3zI8oglTnX6mEyT32t0QhT6WsB7X4LpZscBG3qqi
cRAnBHJv7NCy6KS68FbNk+bsGn+OFwmFQxr2Xf3wCOykZB16S1OHkfa56fYjVJZpg8DTTEmFerQs
AeMYSwG27Cfbwub417ZHGRR8fW20Y1nwp4BRjXxInoqAxGoNEOHfuFvYzjwLVoMAISl2EkSOALXN
7EroV8K0c6d2uEaJ3jaXuXtL1UfkLUKUhkifwl3krqrPOdMPRA4RCuosQBplmRp1m4QZWgnUutjw
QTVo3qumFkzdS2w0KEuYFgHX0ifBA1UsdC6hsbr5NHCxx5uoKPmz8KGk2676wdCpJnDGKP3H8spj
xcYrD3Z36x6L6mYQbPf0SD+obsD/SCuYM2ilsgVRqu+UW1Y9JekRKDuxpebGOLE2Ur/35D3S7tiP
OPIEHLAkjXKbYtRdJ3sOjyECuMqh6tZ0SGUsvbR5AwnQOw3g36mIojCROa19jk4sHx+DOxTeXqVH
zQEwdATK2qcoJOu0vxEmjLW3C39vkLyDYPfJN1a96NNp0UEh7XhUP6Ux/RR3TaPSZ2rA9aB+xHsE
0YsGKKp+UlHRMrAss9ioWPwKn/7lJdSv0SYSqYj5L0qnkVDqWKn1u0uE+Aydmf5XZb+voeYzG5qI
hROykr7HXs0r58HgEeKvEgIbugb9y/3MP/E57WUqDECMKIfb4c6QJ1Ezsv21BgEYVxIbR03BuQ4Q
mkHYnpS7afGQzwH3THNIMs27NACPdU+08dGyYOsLK6Ba2r730ALxwLZa7PU73XnY9ayq8YubqOp0
AKQtHbYm5vW02VDWb68RXhcgKoJllu3k+FJqExOlAAPKK0Bqc87DKzB64kRJSPPqB+EoW+duHkzc
SGgbyRPyRLc9RnQX0mrW9iMDHzrAlhCG+19RY0XgKxoPbDwfSP71f6p2qbpNrc8+/ukT3yvOWjIw
zciRYDB/PfUzlohcGufdmzRu/GdCfWUfSVg9LAr6KB2tvoa/88EjRpYpjO+pef1UB5WCjdw8uW9m
hMwp5JzybWd7I7+1qLnWS4oFKYOqHdreuYjtkQXVqqN+l8Y5vQgdrdTmZJE7RYNdIjKYodrgHLG3
7aejH/zyGHrgluZqvXE1zx4lA2WhJ4gg2oqsrDsQUG3jkwG2n4uzcVlm3MreDPrYAxDjhs08/pTN
PBVfagP4qBUjDlZ4RjNTNb+dpXU9CpzBqcvTlZXTd8+iSZlJyIIY87oHMNoE9qSIfAaYNo19n1p2
UlxK3X1/fBTB437tk06kRTO3aNAqAZ1hrEoauZhYzdRtwIwqtUwLw4xvKOBvTAvkScY6aX2clWSl
TzlmQ7DSkZb2EEwLRV2YEtTR1iym0SBO5lqmK4u41NVhkBTu3uvBhRt1OrM92OOtYdEprrR0lv3f
l++7bJRIe4uf+77x//75fcPKu5yqSHTSZQXT65LY8mO75ZCI2JsYgw5nOR3gXJMZb7/WyBfbba2Q
GORI3KVhk5w+0imT5PjQVdXQ0bE0bUNK2qlcDM5BgQcIngsgrc3ioTmhcpWI8mKSgyVFIoaD2aHd
4VrdQkoNa52kBZ1ipbEmrdZpowqJiSqPoXIm2dEsyn4Sm6k7DqliQAIm62l1aqPUTcAQ98Ddu7bc
SwYmV1q7DzUAXr1fn7OKsqOqTQLPuWPru0jLZDj4LHxp9FEWOen2oN037rAIFn6EwAuF3ImcCO6u
j6sccFjt15rK8jEJhsx63B8hTg/QMI7Gfj7BYKDtp07DxnWTnCFv5bT/ad5m4xg/1ZyvE/QvUDKC
HooSkkd+TeXV2X4MuprDJBwb9dQrmOAIzjujAEq3u9DWFEP+uVNlb+w/i3AKZm3vrINVNm0Wn409
q6Z0L4buJr97O3ssD/NdsSlXwBZ/rUm+dZ/Vvlhjtjsux+2rPib7cJ2Dsqn63xRY7yulewgJBHi8
aOODuP8NWLqrcQUM0vvVns5eMLGf0ss4mLv6gf45HIFwixzwtpznc2uh09YDnHCorlDDUXl+Zk8T
FA1w0Rx8IILp/9xF2kEdBoUqiK06+DE0vghRvZGDdSrgkQeFI+vQr/qdcdCm/aR/qOinJbfuhaDt
3rvYD/0Bi4Fg7JW9smN9tlckjEi13uBlWFcDAX7B98BYlx4aFozMfCp2D/6lruC9HgZgVwbiHTYr
94WcBN0EGSzTi4DSW1NPUFf60lx+FmSe8d0/sLDmp2D1WfDC1qnf/wyeLp2/S6v/1LMBIng/1TU6
u2NpZ2y0azqnprGPToNLdUFheUS56GEdclzHKH1M3GGIzD7so0U7xRJ2lK3AtB7CVXWiYgzYR1CS
vpA5Wnr084gXyoV+odGo/HPG3rWBkQLXMZw5U1Swj6JIoOFhlg7jt7pF+3pprcMF7J6hPy4nxqae
G1NqKVdzFXJ2n6XEncpRfLZ4euaQCt7ZHCpTlIXRgZZ38m4wHWxwY5yLZ5me3aO/dI/czQ3ah7/0
oEbtRBqWE2UzuCobbUotjNbeVV/5Y/PfRl5Jp35czpyJ9qtMNY5r8b/NUeuz0fwYV2lFHHF0pu0j
efH/0t1aV9wBXu7NvWVjCpAT9AJ/aUKjA1Lvw7k9r3ZwfMA/lHgKQALjOfxl8F0EsgOx3Y9gEZUC
tyFaxMVWOtP6lZG29QTQsUESlVYWoyT5p8pQlP5lR8Zq8TKFBJF87ufyA+0OqiPujQdPqQ1Z6/qB
phCUGyEDLo/QQuHEGVkfjbQROAY71k9+dg4GRAsGEkCCa79zlybP3X1JO+davPpztIftBqMHyocv
PhlJJFVoBwsmNJQaoj2sAMSA4yXOPihAsdkX3kQ2ltDROWF+ga/+Nnxx9BRF1BfpOCVM7C2+1Dl4
R/TKhOQy/IZl9SJfRIEHos6HiVaDkhSEdijVPXAnFOrSYYg4G79JbxsahcVwF39Q5PCkf3ylTl6E
Qw7Kz9PVRRgAfQJUOZgYNrcejaUr3ZsIHUGonYCIdik/t4P4g/3BiB4Ak453xM05w/ih6Q8CHKu3
AHwtdROhVybYS1D1r8HgB5kCKu7e2Tj0W22PmpcHdOBm3ytEaEjZqdAdonSYJr8loDLkh6/hV8+C
D+Fj4Rm1FJkkwYjigmLWAu9ivMAKWHAvjTuI8qP+IGtJ12CTAME2L/WcHQtGGPefhw+SXj03oD6V
o/1oxs4suX/uUHhF4xzaAczuL8kQBL8vwErizx8x8b26UwpgWrp3YGHmvnoDtIcc+yTWs5/lFO7P
EaD+kSWpOn62SFmhWRDvkXITJPjqBQFeVODP5MLFC4IeeNwWpkr7E42SrT7xLiDtnZMDnuIL1qEb
hCnLH/0wclgQC4AOQLiCkMhWgH+yFU2WHWyycqMvYAEzUbJZdSyOTCNqrjwx5jeNK+QuxPzmKXK3
6jNPqX3IZwpF+3ZPwaSfNqgDDe7ElUIwTMYxQz5jfAhRk0l0Ll7+zb+prIqgII7enqqKtOILb2qa
EMpHFQANelS3mCc8Zf5p46hgDZHD+rxoFvYPqGX8/d84Z3RR5PZQuBPCP0KbRYA08FbY1+RiP8YL
sBjTNpsFT1SBaAJ3x3aP0W76bxD+Yox3DGfFK2G5Y+wxBiX6Fmj0Phh0/OHYQNQYkHO+zyp7sFfu
1mdfICMDueGzjAg6an+ohLWJkO7WjtQ9qDltNBYcQCcD7H6BqCCobr3LA/cbQIsKf8/5oq3m+GcL
pPqRxhaQE/Bu5uOz1XEy5ESrF1o14vJeqG/viyM7Ukubitqs4EHIJIf/rQLtmRUIvddH/WBSchtZ
jiFXPfwtpt3rdopC7cadGDNCVLK5DdvBrF4AZ4OEcKfG5O5G/q460W1xJ+mBdMYSwlLYFt2/+GbS
6PZAiOvPWxi1At8ybU5AcsJddgeypT/BiHRvmOX22nwKqjSQFZw0Lrz0DoK08tmpHEBBJlUGMIov
7SUgnRAc9OykPkHYeX/BxkZ7uhOOj/aFG0Q+xz3LN+mm2qV/nEE266f1AQ3KU7ayL/2iWEUgbASB
t58KIip4QJiU+Zp2JfdzVW3hoAoQcnQFXLOhGsC+xoPluPAf5tWtuQkdodVgac/rfXPEgga9a54X
gjIThu8d1cECrLWBVzGFLg3ynTni+zdklejOAmv6OtyIs+D8AdXaz4izSxdkHt7f4AQFg0voBZUw
R0E/vgK6Yy9p/xiL8kGY5ORrdJ+Yyai3gCuilHOkJ1wxoTyIhZS16LYCQALvDhQUZx0VEx6dOVQd
WaFZGFlz6gcj87tNi3lprzTiSWhUS3T1b59xsPdv+hyWHXY8gyWknyPrsnE1kV4RtkT8TVeVTch0
UWTFuIaxzvjnM1hfUfRiLTaRimNFTpafl4Sxjr1jk2CbHZdzwhgHRURCg3kwwlv8AviNIiZfO1Yw
et+1/BtU/4A96/hHp/+As4IO/g8pTDpjcSJf1hp9PepkDdUFuhOUk4WKKy/4Hr9hCfAa4vR8paJb
CzZb9W4QqI546GICF9tmLOYdubF8sOfGqd1/ybDOKZw0q37aw5VKduEO8QtGNgPc28QHkO+QWftF
/mecTNarZpVsGQkCncZz7m7qgrs9G7DjC6qlcyohwEabBhkD4HYbBrk2U97xJj+0i/ZgnOAwtRg8
/sgws8QxByhg5nsYQQtl2K0C7HDlefW1KKrn3OHkGG71RzEeLPnFfgr0LrqizHZgsYTQ0C4Y/tHf
9+MGpxyAKNAV5836zB/GEpUCVuwveYnBBb3CeTNZWVGkZ37Q3tVJsgWGMoDYjUTrZwinnp1HvSSA
BJGuA3aovcVUAzha3PlNCAEodvAi+BOKORBp7H/MOiCaHKm7g1xlk0LHl8v+BfNW/zGnvKfWCvQt
E0W4afTfV3wLTTkuKQBH/YXrci/hRDiiICpENMSKeNOGPK2dSw4PZJYPRjkHGh8AbRh2Glx0mO68
wyyhy8GUZukW2taQHdjB0NXEm5klW0eCoxXCGfZDJmqgpQBgLBv22YweKZ1z1HfyZoRrvA0HrvqF
KUtrmC4vnSK6Hf9xXOCMwXRB9oXIhvYmn8DiW92iXwm28jO7Mf8we2DdrTRBTkYlJhtHAgnIWzg2
cBHVjicTb0jzzAuQRW4u8FKeCesBkT+lFcgduOqyyX5lTiEtslYdQPd5f83JeLPhs4wW4Ir9XXP/
2swHvJGJxdiYmc/sLtZDELH5ol7w+SFxvPSMkAgp7t7Gfn7p1+E9X3gHQoyxMjSAInxu6vm7c2Ax
zMYQ3nBYCgRdGpRAO0e26GhcWSZ2zHne5vvhiy1NOJF5e/WMfwtDVWVTC7fhLVki9D/SxQayZgPH
mmf9OUo7lgTCPX41OYpw6QEq6FGfqXjMhPnY5xbv+WFikP9CUW4gMjzsuIjYQfV8pBAOQTzOlKOC
QheQS9RQ2Mb0BxO4e7Fpk7qbD36htIAUDvk1sRCOPzMFjR/0V26C9jxTXkzXoEJXkbFnvAJ432hi
qpTr1jwc+2HQhhMqYz/SI12jfctD5+OPAEmElVOybQjeHmgc8IlEA/yLscSjxdcQxJV9RquGbzN4
ODmWYmrqLbV7BEfYnqEBQzN4Sg+gP8SvvRBJ6FOUCjh9tv7v53BS5tl72o/oaZ0qeErKPYUDA78m
vkK4Qu+STw1n4bZ5sQlxZxjb5+bWrXykdgSbsDxIF6Y0ygnUNsF9NxC1vpthiqUyABvEb5DsEDBW
hCGeDDf5kM1gvYGR71ZcCNcvh6hM/+NK7AcfHwAkIigAVIJ1Cf7m1S/RPM/GdNC2h0kmUgUGPl+L
G5Ef4guAghmIyQrSzhd6zvJZA2YVGq2ndsqlyML0ZgAo3nh/dqxZyS7afIj3xCTg5QAmEWkUTuCI
0T4a9JTleXJ0aZ4e2bbCG5SoVwTzUsXbTVDbaSjdbYwnsJvYE75RORyJsf65txcWXGIJTK32xs06
soOIBuLFWQJwvVMQ/8r+b+UphKCrdICC24NQQhZoR418DqHCWNL0IQaHuBKgtMsCSEf4AAuA8ilC
cPCwRfzSEWkLWwFExlV4GJ7YrzhULrY1ROhR9GAnA0LLm0DSjSOsEAA1ocnOxU/ypwCP9W6BIXU/
8h7yz1OibZz/BggL7Nm2+PxsGCykvSyuh6MOOOBeqr5EBBDyXCA9pgtEHxQOaLuiG3HhZf8n7/lw
/51Tz7B/YI3rpdAcaWAnv5KJuQB3W8ykSdf9gzpAGAJiGpUCAkuwgoyc/MDjK+6wtSBCMIbAmfOC
DaJcEOpR7QKaDzQQsD4KCKxHwPfRGsj/QBLxeFm8oF5DCyA3Fq2cfwC/QU3nfzW82fRarXiX48Bp
FMgjVFpQ5yC0AsUOxQTtUJY8AZDmJZuI9SIIoROzR22VMvI1nMfXmmRMCHBUq/pAgLINnvY5pwZR
/qXXnGOATUl2jHhCaDwXv9jv7o7gQrFiBFonfH/QSGPoCvmMY7r/oFvIukO2mL1kBLN+emDFInmk
xiNSEMwY4UaDe5lmGCPamBIqQ2HwlKzYAPMpzRL50r3tNWlXuPJ33MuvxTM8BuddkhR1xIjSQ58Y
93bK4g9ZccMkUS/ZCRx9BRY7ny4jFnmPttSviS6Gd1VO4Zx+DMP8IJgI6SJmDNQXC8tgD0IFukfV
7L9RwPNDHohzQK8FxDdyN3wIDw4BHPMCfjG5cxCoVzndYg/BsyHHheTAU2S7h2wByUjE4OgP5UAq
ELKaw+GVYO3CKEB5+evdx0fDK5Sq8XdI8NT/+1wGJJuOiAjAHjxbhCAPlNcFXYGAA9oowMbvsEIz
CGYrzxptJ9Yzrpuc1V77d4avuU/FgIUBjn8so+SfJnSWGPke4cnnF2omERz0VNiY0G9Q/0EFydni
L0J7h4NBLhPzkt0SejSyL+yqUCdg1X7puJwB34GFAQuZn4TcyedxuRZyFkBnD7zPVetP7p4itFG4
QcDVta385FjctuRUvWlGQoAQ/jjtaDCuLw0PWljxEumQ/vQi12DgrUfay36gYQrQ7Bzs2zPkYcoe
xZHVFC/DrfRodirOle5cRGfBxt95G39FPDWTLsUq2wmHSnIdzucdH7JVBC1IxTyr/Uu2sNGv6aZY
ObPB6QOTSPg4cW48a55q8aYexw3L3qxWQpGrfqr78qLunSMdCaHq0K7lP1hczh1xBxhfwDmdF7Pf
f4DpIGKXeDXYqfEIzwOxcOzjC2vV503jhgz/HXAHv9E52losPcDzWRH522fc6k/zyaLk32FWCxyC
kOaiLaI+u7ezNdcGd23B3SttoULxXaOW5fMCP+eWvD00NLfSpF/Hl/gZX6CINdv8yZKVaCOIAW8V
JXUG+puFWIe+RSocoXYujJYCAB3ZL2srP8LZ0TpkeWV1c9/Q7So2QRCYNrgdxJV/AqiAeCaApiGe
QGCTuurZ3HNBxdsHtHlhwjIRzCdKWCHQF++f7WIxh8ylePgtFpbwrL+viY6/eakqQjZNHjOD+KMC
m8B05c4IZDJlgkWMQqOQJXPv5r58OktGk7Nlu4CD+2TPgQkre0NIYUyYz047MX2YTIIXyYoPrQTW
FdJgfNTb/wplwARyVy31/myryTPrhgeM7f5yQ/MLN+von7mobscVx5f06b+d9id/citMxCFhB7q/
vfz7Afngju18UlZjoxvGVFGJi+4UlJgTHFnXhsw0+OliakUz9ALydh6rCyYNJklcLRh2gNNBOYQ7
ngwmoSLuCpfk9qicTGFPgSxmVgnZGmro0M++Z+6e2OY4O5pKjLjE/iVDA72VwLpjJvGzN0YGm1tZ
/QPs698RweEGs8vyOcaWbfrIM2fSdbNgKq1RlTg19xihhOCP23gQLBUTphdjvspZC4V8Fkvf9zfS
C4gJ58VIqZ/OzYXhQm0M9S1wp8fP24EbNtiq6+JdX+JpvRjc6dyjWcxGA8bROOkLDfODhjjDfFRL
WuDEa8tsJqxngYnyX/wbzvwhxmhjfe4PhaxsSp1En5sPf1YR+hKwTGQaKz/pPlqLqDja93yD+hv5
94fgLdyy5XyjVxHfkssSP9sPe0781eJT6lG5abGkjc/aHx1i46+igIFyLCFe8xPPEYayUaASlofq
rbgAkvmJ3tnFWMRnj6SDCGBuLEo6eft++xEA5x/tGZ+iU/U0b83GWfjL8oy78AM1eioA1C7Z5eqH
RSuaQu6LilXkwDwQglOOymT+BeOjwQL9isQi9JkEvwMSuQeSsTRDVFFI/eFH2B5NKgLE96jfIxwi
wMWUAOiiQBB7DFC6JcjEePuHMwPgBPAn037bB9XppbEJx+7wMzNHMYJc1qmhdXy3kPBoRS3OPpvn
b2hf3coN0QExK+lhtSW2zm7FkUVWlPTkf7SqkO0XmpwQhqgtfz0cCLqpuiMx1tzw5wBOJoJtquyi
2ipExJHTEgYgnCJdl2k6ieYy00woEDPunoiSeuyTyEXk39u494mInuoNvS5aZaKSjABuMKSOSQlz
CgZIWkVrlECXHtF7fCULzW48XkaCKKoF4h6RA3FACqCg3TH4o31GwT6ABcslXQeIdbIB06XGZRv8
Is+3QRpjLb1oWNGC5tlaBw4+uEYP7ABFjREHeIny9rc8ThX9v/wKd2bACBT6LOL/f6jok2+oDxxT
kNjK0FEhdWEzF6/pNZwrURMWQi/xWrjwvegPfD09+FxKOlwo9Rqv+EdPDUzKV8rXIvKi2/AI0C4a
CDl0/lCMFeOIa9tk31gHKcjeEqNbPZORochC1pVtkfHkr/qX3IUKOasWSzWUkxE5zFE8pv/mwzcN
ZB6EN8qVfCxaZGuO4bCMjNsHfTSaD9DurtaiX6mr6CG9imf6VvbtNnkaC+GA/VkkU2+iLZq1gXIM
YeUmOcjUi1giKFtQVkdrEpAHeKZ/KiEb6iaQaJFGIhgmLHoq7cg+eqwYX6lbVIqjasQjqWgVqPAe
xANU4gXP0PjDskY80Q0DMVr/j6Uz605VCaLwL2ItQGR4ldkRUWPiCysmhkkUAQX99fdrzz3JSYwo
Nk13dXXV3rsYVMTX2atARc5McV8o2WrEIxCAIHycUWMbxMqpNtM5FYU6IUMTJsbvJYomUPxOdzwf
mVKdKDYinkTinlQNKZ5TviMryFQrgGlFZCbPx2dUsb/7kQ7dH4BQiTw/ixp+E9eCl9Q7z7N3Q9lI
BQwL9wMvCJgHGuZuzwJEwUykEtBrndSEWZ9C49oglEIAAwl9ScjUqb+MuYwcnLaljdovJqf9kqOM
GYsaL0MTEJLoBoxGF5hEWhzWl5kVDwYDA04bGc1/AUJDxBuvCyYmY5+ElxheEneU0UcZGjbn7Cql
I1kC0qijfX4gQURO7HbqmUWPVU2ZsYh0Q0dWDfwI3hPBQ4QlqPNNbqWPH0Teyll7Uo7I/rcnNJ4J
xiCSSh3s6kDIEvlywvzD8W1U+YFULzaFTXS9oujZk2AU8rkIGREyZwfLBv96kInvX4j1ZREuKr4h
CU6A8KBCxRreUYBGpZb5O6CPNh361AxMTA6Xxfy7nSxsOYMdsVoR8CGFcdBO3eZ+uDg8JiYIfGAh
ssTvOBFGCmUZsWk9tgfi9zwaz5kyLA4NkQTSv2QDS5IniHsBC37nNBg2tdtqDtWSmAY34hXv0tJ0
J/t0tBbhlPzLBJB7Q4WFlBuJE2qxJAWgO1G8BPOHuTRYIJhFRyL9dAtea/HJdkg9wYX9fi57/35Q
MQqYLVo6OpK/RgchJpf91bAyPWbJFyYNq1cuLseKxeQdnxRhX+QBZrAZQtAtTcDQpnjT0STtO4rr
GRnVHaOaZqdEp1k2wvTES6odWyxmOUaL3PkKw8H1U9toU01pFyESixzpSSZIkv1QV/JEh5NepGzL
9cSkwxBcNqVPwdtpFZ6/zU9rTYGCdyJ8q37WOCG2gnDq2K2hS6NStoPwU7Hd+SRlzlw5k1lDKrQV
hyuSLJQcQ+Z9LhGOgb+VUp1azA8Nj+rsWgDNUQp6OCPdSVkg8nkzxim0c/gUCNSn7gsZT8S0Dk+g
umTKhJQjhcWBpjj0tbhhW1ZDVN91EVuTDHHr6DDcg7205IbQK92e5AtBSFGMS+gZJD0vNoEsIJzO
hOxYUr+SX/M3p67hJ7O2/VJX+bx2Ka2E7/SZrACtI1FB3PY5Gf9lcbKqP6zDaH3+o2FYM+tbOdzv
ohyFtaNSvbyxvtM5Nea/E2RMUbjZ3TGkiTKhH4BRoi/OQigdsg/U+h9PG6DP+4Pe2v2KKEavbjjF
jlOspQ+ao8/7COR2sb8csRupKAClbsd87G68eK5GC3NOSt+VFu0cyG2l2RAHRn/jv/z3Oc9hnizv
2/FHu73Pm487miNx84GdwkQ3rmhDPk/DJGCQb8/7OgDXMFPDZG7O5UiNMEcRHgaLae7nJ/MLC/UI
WMEg8rFqDIQvGWhWDC6JjC9ZD4YpKeEXIc/bDj6QOMoyXi26I1XliVWWO8Sy7XzH+srz7OVmIjza
3i5+bRm2KYp51ueAIPrjYn1UY22ltJ1JlcDuBMeTNAjeCGZPbP+IEyONRJ0tAqfCxDC2sYJYG5Ha
PP6bMg14Bu1XjYq9BOaEKcYSA8OR1byTJ8WGuYHiJQIXGE6xHgABIwWDILwkbCrtY+DwjU9Fl3MG
6QNaEb3+dh8YyZD9GMPnP+OQs2kjbKV6nIxWMO8wDmBMQsxHTq0wjEUJFtHpVQ/oKpnhJ3FWBK5J
vbJWE4kfi9oy9Vf+VvYmjggI4rHBf8WJxSOgpti7upMIm9YUoX6Lw/GTakyADt6lx0iO02axarBU
nmg1M0Ksazhg0pK0vJgob/gLHka6UL/SXcpN0b8sEBrkkE6i/nHDIkQkeke3vS+cCo2AOZhAeJIL
K35jO5bmF2uoFXPjeX13fJCB4q4DUyBfVe4YHEtpyV3vjuWJcy+onJSj1ybVXrWjPvbhKjzLm8h6
vfbDEdOO1RlmDBq/XOQnPp9Pw1+mDfoXK2EPXwRbRB7tMaPI1slwR7EcKcvHVNql7J7Xyvq1TOfy
CrbnFBF7alMsk61ovpC2x8/iZPwlUmsk1llZyZrK4idmNtuY78tNtvXe/K33yW9B2Rr28Xgc5BcQ
TEkn1I8CwsAWAXPDTxZkVmAjpnPBJOCL40MwoOiR9ESLf3Ei2Uag3C/XE4J6KBK8zRUWK/lVWGoo
dcnZjAnzBT3/Z48JFYv9OEZ3P7p/GTu81PuPsI0fl7/nz4OszCdQTJP0vd39YVmbvxu+MmBuVVT3
qBFlWIDWYryNjsLn7MHRWMdmI1ZNIeHCXdhx57nnepgjzDGRI3MLl3fJcGfJYRljE9lNLntlqW4B
cWnb7E9ZA+jxdKfaNUdAH9xSruMSjJfMcHML3AkTGzfYiGIPSXdH0ewwXfOB7akFNQAe5IsOp4cF
wgbPAwe21d4bA8AZEMYZp+hr7sd79cQCSc6D+cKTRLzxHvAhIEu8tyj39WjW7gSSic/ZYBk1DHI5
76Z46wC6QmV52Y9ANenhlbHZ7M9H8Mrzeqb9svNe4l6XPtjChf6TRgPKJH8m6plRtU1/H99j/A8C
bBh29XL/Smri3y0xpozECwIB/e4p9Y3bIUevjcbTV1kDmJda+BBKrvzwdGp5QS9QEHZ9esIs7SYt
ewJt0suTOzU4f5G+Qn/HpJSH2MbYV1z53LuKghjAV22DWLiE/K7DgzvW4ihRRaIPx51jXQgciHjK
nXIgwChQpsHafkE3RkppoNgF4d8NkeYxOwBUHSyiRR7xFFSZkSsh0IxkQYFGmOkgX05WEZFmBNsM
tArbELEKStqixEZorzWQUfUIAKAihEKFSAzziAgQVFQioJw6QdKFeB5ibIbQTeEnFXSpYoBSUtmj
ahZerx8NNXX1gFhRMkDT9gaKW6A3pVHTwqO+boZrrNrIcxIZu/wgRUQSIKfAmAQkytE0/3ylEh5K
0hQd5nLgMyDmF6avQL4sRyvzGaQXwOb7c4K0fTiyFmrlV68AtZVHE0AlpGBPSqDoFUi3UE6Qu1vy
8eBpbwIg6pCqJtqmHrgotGmIad1INryL/NJ+FGpQm7PaaUUvUFSG6kC9k+hO3fkgWHkLclScgKgH
qqrEbYgeiQDnn/qHXA6Be7qZcBbBHVRhJCg+fyQj1EFGCgCFNKX0lNThvfoZjR+i9Kl7u9YnOK/f
VVX8jBJ0hHrknpuBEr3Xr/NzCJpROb1X8C+1DCl30z3fcBAUmeIJ+CVbEZUc5kRPs99hnv2SGbA+
iwglgB7UxvinIspJTuASoctCiuEBNXJbBc9FuwBzMgMXgDFlgr/XaHxKhvdQu1gxtiHSh/XdoH7E
3djiVeyHgKXmvEq+rqcrmHMcZKbzqVzjKDIzWYMQkl41K+GFM5vTNVsxClmDiIP8KD6Db0wKRSzR
JR8JjWxWz397FfULbGREkvN43jTkGqnq2bFu4psTYqPvRLaYB4QdSOYBsBDm67q+re/rcibfMVPX
p2++Lh/PSpmdy+3jqixbw5onFgzul7m5KHf3de+OjQxAq82k+GbdYGUtlB4FNm14kKlQc1aSxOtQ
dzHKm1dRW+/+kKDnthtVowBjXs4G6+kmzcV9GM9Qe+ZBL13wjnGKpMx/XT+H/rVWa7j8iczuY9TP
DbLWowvQ4LRed0YTi8jma0RhbqRAXzdC9QieKDNdAeYAa0lF9SxRK08ztA0YcfgmIHe1YgdlbaU0
i8qwwlwZoRlyR8WgDFKNWmNX4oCVTjFkxLiuBG/7lzXvajzN+nmfjkxrJ/V9qJ5/tSuCrqUaNe1e
MPuU6XUog0vWha8RckoZ0+RHavPZTbmte6taluk4HMqzp7zUaf8a+9WVG15agVW/vKT4uV7vblqB
5e/SjWkRmtucez1MklU2jLyaiucvS/7MLqoB16f+GWWmX8iKGY4UY32ncnT/uuRk/Ecf2VAjMzmo
EgDavaTkfZAr9fw5LlMqJxqI/mrnsy89jTHCyxBMB/3s5dJFCyDNDFNT1yGXtNLXRYNNKnfj1pNq
bpwqKeS02nY/liU1MAeSWGl7VWEtmKnXv4bEJvDS9jKqP+xRz9DtLym1mB5IeD5LFC50yoEUUJKV
dHbT9UXWydzR4bp93jrYTQ1YwP7a16usvVHFU56ZjnVuNOpfrY3zvaOWhpbu5TNlf/Bd7qNhm7ZN
2PapD9fA1e834jxJk2FmZaLp4CvGj/qrlghJkKQb0fqaQHHWoOYBVslAxzI1cr+RTMfospCAEiUQ
z2URNOfLfJBeC3RkiNYhVFOgh6Vls0qu/d5E2at/1oK9+XkZiDGXhZdqd1Q1ZDdHEdvQ8ekubaAX
6N1Di3pSMMGo/aoYJjV7pWuGRVAnTyMNiwdMBJzt/pl7uaIEmjaE2g1O+QVt32aYWixUCcsIZ56h
opUVgKxe6ZSi6kZ+A7PSFCSjNJTtMuWKjktnfTwzy7+X3TS7PDy4to8bNb/lpydnYJ3O/ellfbXF
Kb8UflqhvYUSq9Tv85wctnQfE357JOyi1UC+GvNcZifVL5P0uRrjQ1jFE0EhYF5dN0so+pNSfe0C
RDAdxrB6E1Cn31cKDkzv6rZIfKvalhdu0yTXm/bDbPLWv48erEy++aAQ1LkEv6Ll53V/yeuVpl+K
+WCxjdVy9f5tdZ/PG1pCvXZHXFcnMJhkfb6sRmslSbt5kxF/fyj9tu+Mdnf7NmRWZm0QEqbIjr1C
qcOpkEyCd9kr+7PQNrLSB+GiLC0jTbeABuWqvlfOJoprr8vDuUuvdHZNhplZQAzqOuurq66IDuvp
39DU4AcsUGiDdRmFD+UKuaWUUGdUEcfQQuWhaQQBamU1MNX9JDfYBKGwkF+PKqx45lu90K36MzMh
cFum1s/OZnMJ1CrTwrFazRCqIXehPu8rqVAHt+2xvp1eXJYq1bauFsGhcnQfRdoZ92aEak727MpP
2ZRXec9e/pmqZZSmlPUbdMnvSolVtlC+S+l29uij5VkurYlq1TX0B/LoKdsbhTy0KZmfyUCgIZWb
8KIb85HU4AihwDMd3/uRr5RoHWq4qnl9lrdF9SJiblQYMKM9dh3wvvRWFpgK48B0AYjRUOTVzMiY
PfVuTK4dVA4yAVbJvRubiydwivpmLVHNkMaPj+ZR7YfMwklTgsKUpy+K3RNCbIxHrLK57VKqqw5Q
phok7XD2e0+jylrudbVOjC80NXX+koHu9s/4wZAyivNP9eyettmTI8w5RB4+JQo9hh8wnB+PndUm
1bwYKeFNUpfDU7nvRmepWRjVHR8zff4kBA/TETi6m8Ky/ZLMJixLuBHNuLS7gex5CvuvqHFoTPyN
1wNI9ABmK8c7IlkvX9HZVIwgG/Kob6qNUcCbG+oWPKt2mcojtiS6pSNKWBC7fDyr+F7c2pCyGWg+
3CqqFd1U9lWq5NVKtVYtqu5aoF81gof1M7SOxgNP5KoU12A8mK4lJJk0AlFFrBa3/fgM08+Ch9nI
yuJBb6vqfVsPQ3BJlB891Xw576eX9uFp6i0YW8Wmr0CnlMnVU9OOcNBNCs3a3GclROV6Ph5aMAok
lCiQTnjtLqOFCERNgUojNcnakqktqIwXV0X2n08NPFpLdDLFRUZe8oE/N1JQzAUgSQzTlOlS6qXL
VOW9F6bbA441UtAIROwL9ktlxY4NcG0lazPKXaQ6PvZZb59IweaePkKWV7W8iwRroqcYy3tOb8tk
nkhs4XLN16mE8FKR6NFqdZqPnx+i7lPDHuYe5DWlVEo47J3dIciiasT9CjdN5OBKpULjTLnlEn2+
qpylsEYNJBxamSzJC0Jqt7jgXGnyazPK70GtPpxStuY9jit1PvXhW07TQC60sE8phJV3wfWq8C44
nSYoQu1JNdC7dx4GHzGrGSiBEVWCIV6252g0oEylAs1A2TZ9AibBtdLPCNigyd1S15sbQue1YW/h
+qmXj/quzZ+GuhynEnvU7Bk+zzUoOaMLL4/zc/ognvki5JchSTo24isFM0ej26LLDa/UL6iOSYiJ
q1QsS10ZZTmjBL2vFh47lqq2L7ridei2dnSsRT1EfawudUt1C73xMyPzH83gVNbNqXRi+wVrYn63
3E4zUjt9sGPUFdCoVDutETE5vy6f6oWIOQwvUOCjn0QZ/VbJhTlhgT5Ps2fvnFXyopcnmrYiGXDe
I6OEr0p1ZYtcmzrD3yhHHtHQhpBiNwOWhXGqRzYqfmQ58UHX0g+pT2iiLfw/n8LAlobCiwvlTabe
ww8btOclFLu6PVsn6QY885GVQYK3/ygF2MuIruY9fDRm8HpIm5c1XjZiM6StYVTXJYoa1zM2Gt27
9jqePSVAnXJPSXXLgRZNXXB2FRXVJAsqwL2oPEFpZFD3N80K74SIiDf7ijfyQM9OdR9AR/jwSHCH
nYfCsfPwWOkQTh0+dV98IazkNnPTl6fWqgifiKdS+zOUeWcRtm7r3l3Tr0M4hY46HbzBu4RCYBV9
ABDDd1e8X7aBlbsvL9uafjOvwzpkPLqyK94DxPj9HuocepQOsseO4Rih5YDNsXXXtAs7cS0ndVIv
9c7+2e8Dalg4wAx8MFkUzqid+7TzADg4V9d0Jc5BmQeHGscTjtiov3nqguSmc3Ov7n16n6rUeEDS
MeBWBEiPuvp07FGIyUfw3EbC3EVcf0Kx2g3qbJMVm6bEH3sjh8Kbfu0BbfJG89XxgFE4O9vjyFmN
OMUQWqSby9kq8QlgABqW3YNmpwHgmsHB7/g8EEVxLh6Anz17fG915INsCawWUu9T0RGa/VyOgovH
Uc73Atb9Cts1wPWgWRnwmZDXJKfypGwPMEtYDbc1CVMkN8vgHkNG+BDAwuJXfFmfYFRkkvEMw9uy
iq8c78Gv5MEtlj/S4OZm4d3+HU3WxJOdfpbYv/Slzc7c/ijsD9292x+1oy0/1h+/o6gP1r/gUdz1
fdYe11b4e7H/UmdD4GvChPQt54+UbZA76/V6k2/6oFj89uvfxN5Ql8buJ+tyw2Rzs8kmdda/jUeC
zJZmf+vNX21rM6znavP3DC7++o+pZqfO35/kUN2ex7ljriHyuDL3KwtRKwzBvAGJBWfF6En8ji4H
/B/elnmQTJuQCmdTacVGAi4E2Jy0D5PSGQcXR3OpR2LD1EctPZ3VUTrLg9f8/HtGph3WQSQvbmtr
X0373WhWAxXgBs/yaTotAMVmK9TmAMQustXVfwX3Ezxu7wZo9eIMId7HNo9pybxaXpcjD/oBGE/q
TbSImVFGO0RUGL1OnQHP6jZN/OJexGPzhoQFMEVBAurReCWJ1X+AyvJvy9uyQT6++EUudlV423xK
TdVF4VD4waNBLjAlvvjLwbj4qAS9xyl6I1NSRx7tsgsnvvoxGre2EsATDM48om6OByffBgVjw1oC
t/Ru4rIL82CYI4z3IbqjDEZzStSByzSnZXyJBIpJYOjSIPFNH9zcmrvBT3kqbYZP4DkqKubGBoPu
ZaG5kKfPKfbYv4QvD6zcHIr7PI3zpe4Pnsb1o38uoJjJOl+Of2CGkKszVv2fuX59gsbJP6zNeKWt
x6sBQE7OGgLPYLQxd/fp+RN74z+nxkrA+/FcvI6I5Q+dBjDI+KHQ0xOc2g8QIfa5xdZcp8t8KW2M
1RhDVYTp93iFgqoDh8UCm6f76LRA41A+y+UQdAFu3X4clz5xlMUZmPTFu04rMCKtX67bUwHqmdB4
vn7tL+j7rd8B59vuvCkPpAeIOFYHDpPfAvYK7J8D6bpdXHfFptqxh/Z1+KTdXo86mI8izG1GxDPM
qNyZPF2C17ZiQap8E1CzjRiot2ntXTATlDD2CBvaEMtsA2rjGeNCIhaazL+jOfgWhUFKhQ3/5hfc
+dfsFbAA27kL7ImxwX9B3giuIDduvCblta8JZ2IqXBxxXlAU2LSzI8wRhofnRzwWrCbIFnblwglE
yJtgn/Pvq/YolO2Jd5dgQZRZ64tjY6qjlNOzh/peYF/XYliKj4bftFCo+6rM0ulrZobIXzhiEBJc
mqB36dMhC3KCUROM4zFEVJUeIZxMF5HaOYnYr+gueioSaYBqgWwATJVsQ69FhPChZ1U7JBAJxQOL
iarT40g6jj/TAz9wMYghCfLiicMkB0QGiVSzyNUC/hHwbHTHvMTB/XMukxMoRh+iRGCGkqtHr327
uGyMWe/T294wo9YeRxIHsrVLBpFefs8okWmdWS5snalgzo58JBAiy0V9YsErqFANwnCWrinWvTJh
7+b2zWlcUVa+nV++0+iFXPF3BxHVNth4EJT+uc5RJGJYbx5/6qf5Y/4ISIT2qX+WW/ai2yLOo3J7
Dcm7DX89Qdo9t36hzN7y6qgCgeoQ3c3OCUv1CLTIhEdruOk8CV4+NXnh3EYqsfvLDIncGb4KF2aG
PAPht3ZFXP99oQ65MAjATaAsBZlXXJC4JL521x1yHiveS6i+hA6MJ7/Mdyn3KCfLYi2RHojzBfmB
xVjQiFhaxbKKp8bKR9Ca/695/n5WdsWKqTi44Sys4nWUsRCL3ti7xvjMvEisw2UgzDZVWxmPOiMT
DQFOR1EDu3y/Agb0hNACp6fowv+j+uKIkdsyW0oXfKK9vWL4hNmkyCM3kEJwjnjERGH4ixOKQSzW
XMhGIVEXHomJBpkaABlHJpyM1zLB+N/6wvhySvEHsqjvwysykJPVMIkfkxik5WQbDpOosmOYsuIv
YaTfP/h13K7CVUgGe7IKvdck3OaTkF98e4XjbcPKDb3Q48mUZ8BCTrbbMJ/wSHzxsTzNNyfR7KPn
tZNFZm95R+3xrvBmc0oswXabTmLY1unEu9pbTrwKt2G4VQIaUK7FGac8L5pFSzzxn8/BoNAfbCnt
kH98GJ8z8FFXO8QQbYnm88drMtl6XASHaQ/H/12C+NjUjZkiYeiHcRhW9iQ8neJ0EoU0MvR4Aefg
vLnLRcar7XZ1OHBgJS4r3NJ4L7PDlbfgnyf+rRbigsLTRDSF9xGLn0XhJI4m4Y/PWSM/Eh9C+toW
Hx2+T8MrxV0WXxzw6S2mq7jjAJ+4BrFwiiUUSTceCUMpFk0wki4KCTwnRsRK3NWBrxPWgl+c8DTB
Oth0Lp06OZ0AIGDLTonDccnlB5IFDsPDX22x2GL22fC+JhhUcb30Dy8RZnZ1XK1WR/FJ3E06lU9c
cJTfFKJ6L+aFE4ouZfGOY6oV0WrR9hvXIcYt8Tn33WKeF3eqr2TeW7oMMRYHTD4uAiq7b/PPsORd
YuEvHKSD7My7Yt4yDxtqmw6oc4dgkpNMLpMvICKTwTUnqEhMmskOqKYDxnaCPKA49oX4uw1mm/8k
uibd5CfiyoHseqI5GTeFU8LpfwSJk/uWnULl1zCqupPbOR9mucLkIypt/+zvzsMebPZFE8OOzpN9
FGmTOb/PE/4iTzr50cSjyLD3HMntecRzGHE70jibeF/o/3BaDmCvIwBHk70792lsFE8s+6d1eOGe
VXky+dpHP5F/irvJiRgQC87DJqLFF/tj3saH3j3xOrLP7k+U+1jAYOJjK8kZ8OrJwEzWnShGnoOL
ifirtE+MiAcjIp2cGAhhPPAybp94gqfEc6fYZ5Zdxbzn0hkd3D+sQOLE6QEoOiNttWXR5m6LOyNm
GDeucJhUF2+LIdhuW//Fkh6LM8biFTzK3TBjwJx8svgBfwPQWYtDhVNhihjxr8njyEdwkE/iLdyU
gNaQBLcl+0SVvuDEXeCVahTH8Umsc3Qflbt5sZih261wL4WhoWIHP6E6zlKAhmTEMQqT7eq2FiYw
pHHsRIRnzEsuG9qXu6IpLS27cC4ug2vJXY4yuXze+jZZ+Vp4ooXD27bCdFJt899VK8H2xfP4JeJ9
vHbKOXAd8EVutrAw4irD10zMgCHACohXXn3xbOnHLKre+zUvpu+p2sUn5nUg5v2/yxBNoR0jvBsx
tZkwK2H+ihVvytfis/hwyk7SSE7F2+gJVje6iSYt3vaDx+JOweBk9tBJTKG3TUVI4f0C0d/AU8V1
xhUl7k8xvjfQINFMW7iTtIVm3Ha0XXwNR7JfTGzeJm6HcMbFZTjbd9OVvXjKjLh/4jaGogmVT2vF
NOMT4syLY8mOt4+AccPz/581WwHRwFoJb44BhOe35ayF88L6hzivoltoxSvIsRTCHvBWHBchxUEr
AXSIjxWwC07O6dnz8BoxzHJXNPrKLXvxiZPMo6XJF+3n/cPbBfrXMrHszWLTiTvUScTJxBdv2IJ7
o+W0PnHMrzjm0EYcspYw12gcT4hzZTiFr+nTG+yRHyUBTsokOuV2nLOJ2Ucx/E3SgZOTZFc+fzAJ
+CLzMzvF4nLEGsfCI7rq/zNay0g8Se+gq4c3HNPYWABO8DyZlf/mMIokYikVhpbcQvS+KLAIMexJ
pkrMDHkfFJcv2fAfmWsmN81yheuQrUCm2B0QOlwgOz4BjT7poXCnTpEwV6CfvKj98vfCiEW57fMK
rpgmiF7C7WUG8o0HjKlMw8He74V9RcbYTpzT6SShrMLaicVhd2KfLMxnNNBEjQVPDTFpnNUXxvY8
i/bzsb8UFvsBAKuc373eS+cIqMfxj2X7RL7ALwxx40ajhbzyf0RbRZ8K6MspoqlEyTGCGms1bcTr
s6M55+kneyDbHFJ8fbLfoy665zdXYtiK/1rv1ZVPMsv2sbj7PTDHOfcsDfm1xeheAt9wLXuYRnSA
aFA5z8Ge6XOwFyGt4caAVwZtKyDy5m+6MMnpPtH4BKgLMlX+GoG/AzdPtvUXGNmRF5q/4EXe2JZm
poXyV7rQWILR+Y6A+wBo1SOeB192AXejfem/QLaB4YPbKI5yBOgef1cP1S/yAQKXJz5vFKu/6CkF
I6F1AdBja867VMC7oRb+AgF8Cfid9C0LXH/bE/wWjebxC2HuiXKoPpFsM1X7hVbO0+5RLB8Egktj
U46wIVhdirimjgIKAAgiEAtk4QnHJW6KUDk0B0L8FIcAkViL7xpCBos4RExw6DCGNvqq+BBgOnn1
XJEs3o4OxZ8OO5XQ5ed4nX1kf3cQHPtifz6C4fuC9vv/FglAFEpUAHfZjb7FY3JS629lFnLsfLMP
gjUbG6lAc42X9JG5RQRydd6wWaMUSn+ov956BB1Gn1w6oHBS+QIwjU6rnXwBDAMRCTaMq0XWZsA6
VgeAwSK9jpZFY0OMJkB1eB70k0kaifCjwJYjXbJIvtDrCdNFsW+/sj23OPklmx8pB1Bvt8/io6EW
HcW4EPp17ooDrrMAPwHpDSkwehoiIo6TbIMxeD2dHOcHlcNfCww3dW/uEzqxIxRwhhjuqFA/2Rr9
NcRTD4iU9zaxem4h6K8eXExjo2RaKy6QcAmlYcJviAz3VP9F80vgrRgFgJy05vlNkmvUX6klaYy8
EoaQdHkCxiyfnlpr66xHqKI5z9sONXOkd7pbtn6eAbtCyat7MxqXdG6lqx6gLuAS/xB1oBxBQIM5
zA/AIggloPQD3AoRHeJLWEvQd+jrKIrNThUc4r+jbGNFX2NLMSKK3bEnh2H8clD5q4GtcgEg/BUb
ubOkc0DogaoUdHBSyJvL1/mredgwK9sXdWyIdn5noMH/UN4jj/yA7yMonygPUPLQhNFEQAvJ7zf/
ryLQgN+E35PblK/IqUQCxFMk20VdTh2FBmQwAHlnAKjAIhMJbRiSwDbBlIvKqIoIVIICYezjYEKi
hpoNffBQQ4klJ0alAiY5HITrFHGuNauocQSKSPoCTrgsZDF4A/FzBlHdCUUAKlNZtUNWp/jhueFX
JcC60U/yIJQK+NZPqBJAEYcjDTRDwMZLsEGC3C3EmljQN8A6QHXBPPAVv3HJm9pj+xyAlwqyoA2t
6W2reu18NB1Nn5/XefENNg5crbmZo3fbfmobbWMd9I0Mll/+VD/T6Lws4npZx9msRZgcueocRbi/
+uP8DZ55bS2kQ25VBIgV8pbDs56/INWwxiMSiuwSMDWgEqJ5N1YC0PSN4N6oX/URxEt3HIjkoEO7
Iuv/yz0gGdN/ay5E/RjhW5gx7RvQvpL2NUJl38YPJVSJM0bImxBwGLsk5hyw1PsepGIMmpKQJRR+
xthl1Q+T3teg07LgJ1twv+4Q3P00YGe9ACd/pfdxGI4JcN1LYKybjxbH9UPxxwRSrjvaSyp0qMAJ
Tjq01XIPOP+mEaHIG6UwxX7FYk2TcP+Iigl/CyDBRHZrhIpyy0XvJBsROBrBtILxMpoZM26ZdOS0
8OxB8I2hkks3QmA0x1eEsQKnCfcIOtQRlG+2udFyznKd9r4OC6kmDosrdxBPM2pkbSLCEyXvkJbF
6q7bW9STdjDkTcYWAfRmw6sXcpQQDaVLoEMtQSfOdaTIRJy3h7+M2jxypx4Jz+cBegBoQvJI9T47
YpylnYEXMppp+JNnF5AwTSb0V62roFq+JVLIIflGkK8f5M4FW0P/zYWOQrWmVtZ3QyIDvBewT4RJ
hTIAsgJwKqhffmK9u+zN7QNW2rAB1dSsbmgW6XazZeYhAyFoyPCU23OQzlCx3VmzVyeQ/1w0zuxJ
Zv2j0sHxcaxn1099lcUiRPScQCPxO7f1COwsc3TjIOkvyqkyRwkKfWAS65DSf7WdcXwBvhYUEjH4
CgJfbaxPqQf9lgw5g/BC/lksA3hCLMl0AUJHLziHUSekTICLoejDfQWFi+ITDKeDEbRxBsB+eSc8
dd4A8T2Ub1448mQgNo8qVKMNuTkfwb7mOOyh5s1vayLt+9s6Bbb6rUI6/0CDY9asKAuHVpmfz9LZ
MGc2UNOXcUYAkp2UCFYaIsJEjJlMapzHz48xfLpA90mOkrXJMIEWW/F2RxSUDVQ6LYmo18RSLxvl
SMDfV7aa3VOjj6JaQROh0zNDGJn9ZoefKbI96axdSp9cZhl0q5JoAtwJlyLMrj75vjpXD+IGtuA1
RVaRfTCu+8EMO9xjcOC3BXv3tUYQKyHoTElhElkIRBMhJ2kQ1FFuwElul9mXAv/vXXWWa6FxUE6u
h5KgaSJiwM450qBXZkzET0or25lbTM/+PRiFcMsDbW1tKgrs9ktMYrMqp7fTO159RX1Y4IqrBVUD
0f4b/xRIBmwcqlNScRQIi684Bh0jorOIAc5qRPuMJVtKQroqcS+kPECEr2uvI4/VkUlTD9SxdrDz
c/j+CMexB7GWMuh2N/V1QiJmxDonEH/ZKiU03O8w5ug0LVApRH3w4/ylbKm56VguwC8fhcx5jaTh
Y/ZCzBAzQPKhDK7TREOdIplqf2ScB2+0gp2qrUcWRZ0mJA8gl8PtcTA2Al+YHlgUMWPDDG8H6XTv
xXSyXHLE9ziHi0emkZI+JEpW/Vqa9VPoQS3pRN/wCKdP2d8QfWZsuf0HS9sN9TRb8dDO/BZSO4gr
+hjEk3D08XPH/nhNycAVkQ3uLEt26qJ0PSI2OfK0aflBKqP8Vv8kYMGBEYwCxFhI6S4us8dUmT6E
K9J7hKL9JMqnlGSxxit0bBBEAbCMphjYM/XiUFH7Zngk91j75TnWgeVrfKSeu0H48e0t4IStwTUb
e6G7YQolnUeEEPym3uAvMK2EYhquGswDoDAXwdahY+4ACEh1vtHRSLtVEP48pXZRKGQVgRGHTRDK
SCjGhRSD/3mkoGPt6uNOTv7TnDbRdUo+jMXtjaw/pmum8ZickEhO3qYAxD1lnjCgx6vnOtmhlf2n
Ts9bkXBEFv6gAdxkW8HrUXUhorQCXs0eQ1+Zq+enjHG6BHAMyZHeCTFR5oXElP4UggTFrzJ/HlrZ
LhgFgvKECdBOBorcSF9waY0LvMJR5mlAKug/ls5rOW4s2aJfhAh488qCL19FJ74gKImC9x5fPwt9
b0RPT8+0ggaFkydz5zb0Zix2ioPKa0gjWJMt/bILtzWwj1sbrkzdPm5t7AuVTz2MwtHrrtWTyj5i
5TdcU/9Lc7sgxkcqChUXzYDHu8N71rNVxGpj92kJ8EF7J7+P2SWAvBjwLwjIwjcAFeZPfu6OxbH/
EzMjMkKd1mvDVP/fJ0qFDJSUH+iw59yPotPylv1ntTR/7aURxSA903k/MDW3CFu5gETyI0sQQD5Y
Xh7fH/sie7ybwHmAQ9xZaVg9FcBxfINwT3htepsGb/gL0uGiz/UX1sGNy5eecUP1902G9jv9QqOE
x5cCjL/5eMO48SN5tXAgWENcrtnFBaMzuctVI1JyZhONzMRXfu83nIvMjGgqZz1Tmdghx1x1bN6s
PxbNEUvBDT+4A3HCjnnpsfUjvJlAeFjTRKyypX3lNx9etfRl/kaHw383MAfg4PLG43Jj2ZgDm2/d
p3FNLwNOXiwEOHr1o3plIeCP7GAqDmhxa3qfvtrcSRUmIZg80f7CZ7rg0qZ/D6kdhdikPepvxO7w
rKkXeCAYf/jHXmbbSY8avSd/mqf2u+XyKy9yqHraZ40rSXdTu4v0SqdJvykzz3CbwZLue0xDmhtz
TcGOLb7vO0L2N5QZ+kk8ydrdQFH+Nv/xEHhvBQocLHFsjW7VX/pqfrSfkpdivYpgd7wI3Dx/MU0U
WevzHgl/uFj79+kE0OW1bwxZ1DNcqKIeFd98hrpsqfQQ24dVnF2MCqklXO4fXR0oRDv4022GlY0F
HANwck3vI4F1k4uBE+edkkFfHfTu6Mav+lPycFK97eaKiGggRTPoNU/Fp2cZz5a7EVZevVp/EpLZ
OzbpbB5ZZBBM6mnXiqq/b/awzUW0hCnhLlROcVrF9xQbKBbL3MJluJ/nJYxOnGr+ON1Nj3Ufaefv
bHSlz/4dlnlyo9Hocb6C3+AYPvmyNQu4xc85LSVYYBwC1+BoQSHq36DhP2hnZsBvJAK++A67U2Xw
4HT2//iaFFqIYZxPZAS/xwXHqOGp7jRwmkp6G3wbwRbrkIFg5WJlGZ8y03BKohcqTEqXq/n7n0tY
rbOtlJ3uaX0MT+VImYUnfVhsMry5HPNHfyEjmusKdIHoZFb+I7uhFIPFijLCIHWmnG0+TjNecx09
viMX6T61XZGTlV/i7CBpl9+2141Kbk+n/FLjyMjjbl5ikWUWt91j4qDOHgKWofkvUukth5jAVDW8
QjEJpyPaF8rC/qh0e3TLYDzBi7J7V3s02HCabsfqisCiH+mDPnW4bq/JLyyAUvgGXErcqUxS+uoN
2ymRKKA6hjjCh/F7N9E8D+QosKRQf5i5mNAJmyd9dPL4/Mb7ihdo8tRYS3PP0aZ6PMW58NVwDoc/
Mf6OBP1ykCVsJvC+KkQIRPllf4XKR78fC/z56bZhiDFLcFzADdrzuKt3T/K3+o453+5azBkj1Zao
cid/hxV7QXbwwKcFk5r97qX6HJmCyWugpYgyZ52cks1mxV1n4AWEL+Al+6t9Jq8Rcc7Trxj+G9YA
F8JLmWTyR/xYd98QXrsZb8f5QduGc1AeGscJB4ga0wj60odCr6bbiqdfR9fkbP5V2FiCZlOi9kVi
fufOJKT6TlIGK8v6glqjei3Rz3Cl8Il7bHbPaByhsAGcps78FmHRhhT9EzO9vSvGO5NLTd7N94RP
1Rm9BgkphxBNHbEP+/uGKI97gaLOiFYLvoYkLMAH+pT9238elrdImHcjIpEu/b9BPApn1BiGAY/8
UL/BP6iw/Apzn5hVGsvVnVcHVsNjesXTSdCc7q/8xtz1RUvP2f+woLjjU0jgIzA38aiHXfekscLN
3IpnC9XFQ83AJLLQAXMkrvLbjKcNP4CE/5BXE7vqZn/Fd7yZJnyS4GH/p0wkGIFPetdgtA753fOj
vRsf41scUv9QSfKLgeQBrIjB5JNtuRzII6KSgmnAtsDy0jgycBgAgvyZVSJnAcmx8cCOj5YFyTYv
6D7aLVxFML0ami6a+HMck5+6I4L1G+ZyT/mnhKzT/QZzEf8C4em/8nA9gwVwSpmS6CqxOeBkJtfu
A2o/DD4+BdQFFJb+fUa6BAFU2TsHBUmM+L7hNTm/oemOD0Nkt297TzxdDZ/yaDqN7ChHimL+1ZoO
bRZSw/PEz4I32QujAYWWXjr1mPb7TxQUAVT2AINmO3vftbxX4C5Q0AcDJy4k/T3GcWK/xiyQgDtW
s7Ujvc5nTEn+ozJg5vmojspZeGvwH/sseOUGFNpp+H+9+04/YWdufQLMlJWDB86yx5ZzSIbr+NVj
EgrWd0EQeOMKAVo46SftPIQFre8OpqI7tFn7O+lrJziax4oMqghPyZhuDcS37iZ/bwEH18SiscXd
gc6Xxln4mK5TsMItw831MnppaO0YqvH4r5PZ352Ze3tp9/l4L0xPXordgwUc/bC6WyjdNQgFtfff
0PH/RqQkXOG0u9c/SPzDq0XTkfupb33S3Wm7SyKcLbe4gmb2DKsRksDl0OPTA26VQj5hbucvHiHf
jyP7xru1X4b3GmPjFKdDxc9+rZAVawzlutt0Gx9kt8GcSNDCvrXNqadfKs/Y5gE46L9QZyLxBOfc
gP1hEpsOrxBm4hd+jvYd06QOSvGL0tkxu0H41iCDiLXfBtsdTgmed3XhGQzRiJaqyFbBGhQvf81P
0U62Z3w+iUG3Ek7u7KJDyNW7YWi60LLFx/Fb717k0gFnXPFBTRIPL53bHngy8gSicM+8oPqUd4UP
eH5kJHpP+PqEQHYi7wy/Nt+UM4Amiw8XmLb/Wf4zCpx3Vz0bOnj9BYHZSl1EUrDOwT/TPbR9/bf9
Qdgmf4mPFW9OyTH+tnjGEM+WHJabSk2/aYzd3S4p1vHx67E2BKs050P8A+Fd+C5oUo7Isndn3t1S
ldGk+Ev5QwhE+Ut+lRdsvfitkpMSzEfBncMEWlaCQxYVf+8qQTPmyz5/8HDH7/pBDM+Zz9PijZDf
eRlIumPpVnzkgw22D3qcv3E78P6zpjyWD9ACLBg/uyczk/gDd8ddTvK/DtYyhLX8gYvSiHwFxw08
BS76j57vTon/ARFAT9fpildpCnLVu6xXjqwqGfLYGL22iNVf2UvsQI6y8wlC1NTN372i/5Fhqf5n
S0WLg5MwNxtLwu4D+FgiQWfHopNv3XqJX9WrAsT/T7gv/3rGgxhmE4AkdmHNDX/jYAqmK/Vp3Dzr
t3TktTXrU8udCfB5xQn4B/yYtxGh3XCcfmNecsyPxc36o3zyA3DDDbTUOUhwPhx1JR3cOetoYTkB
mlPXBYKcuT9NraNNdR60oyS75cJ3i6ao8+aqJ6gR1B3Gf/rQGhEjr7R0hLlG4a80546vOcSWnfR0
R4m+WYTWbxf4i76e/5BLsS7XQldxlI2+9A6K11QxJajW9+8eRexMza9YaVRT9zHJYMMMirLKVSFE
kp1rM8G5I7HdEWjbNPxe46V5QIIqVAO7KgOWvFFlsxcXX60oJ54wECocyR1y0HL7rdTZ5oix8FFs
xMuNshH5kMl1UZ29pFokL40bdJdJHwwwytJFCGS9nS+SWpeEv4niUcvwbJjEBeRJ0uELG/3rbJjQ
mNsUfMNMv6VhPusd2xpSPnC5VpZ7IyvkX5jVzdRaCBRbVz2EDXXAXNJdoHV56VpZ89TCPEmDQpqB
lX0XU4UtXhsVvjje9Jx6m4hWe9C1unGMIeuI2STiLUqwpYt4QcoWp9pk48PuVMwDjYFOrqhMSPB0
7wMXltjYUok2RJs1wxVz1ZkXAV7AJMKVEu2sGB5Ssh4jDVNgNeULCuLqiFFDoE/ROUbVdjbpZIp5
Vou2PhG+gi1iTkPUo3kXanBc/kdZogMz/iV5xKiXrKkTVZREJf5TqbKtloDv8qR3Tjtbk1NHiei2
a0xjjGCPT2GOHKFsV19dDHwHm17xGg01+SzMJuF/YuSLIoyRpdO9oljEd9myQnmWB19URjJURdlT
O6v4Z5WQwpsKB6JVCBdZflO2Tj6O2kjy74Q4Qs66kIC71M57PIMWFBmKJutPdQAUm2lDhEVMQqNu
hWfOfB9zcqq8np6qtipehsgKc46hO/aNBTuiIIFBt7CTIFT80BTyshs8rQlQvFYsibNkgEhGQbyX
0KXntWfvPIoYwTR4g0zCSQY0KhqMPA1FvZ1S/Hbq4ZNkvVup0a+ZDZHwFpT8aZ22FwsjRHG1TSj9
GLxKTM+aW5TLberVlfa/Nm3TT9ZDt90bdvnxW2tcB3p4E6zYcpp7seu7Xi3CVVft2xyeBmTV+IDg
011+1NaJ+g8h+UeWGbhJr74tudfFeJ2InsqCKXPz7dTylfj01goTrOW9BTrBAaJAIAgBQHYb7Baa
E8JRr5xiP9MS3yCQdUajgz3fr+ptopbMy18jO45qkMxns4QenrpZrrDeQVdShfFVQpcTI4Ns3H+1
6ufk1c+aV0+3GWMedVMPo3bltTmWM2QKzDZmYh5Xt6OJWrHWWwpv9Z+jES4pzmt7BfT5uwF4VWj2
wDU6OwVm6RJnAP7dIBya3Bu3PxaN3sB6qhcfPrJcNXW7t2YG/PAWmWSRtzEa/E2/NUgO+FNjeS4a
V0RPr68nvGQ6DHZGW0rq88TXqXKShxJHMPjFW83Lt8Wr45Y0aQy9B6eM3sZTfiuX1m6DTS+vWC+J
tMO06xpAhxSdyCA9DYYQJmkSbptCFAAB0te+gls/dk6aQmRME1ceiXORRFedBJf30stC0/hquv2B
OCo9sISKuqmJODKJwhRt4m0ri2RcwAqzdwq4nvxIa3xMOuvQtDDSJfGYZ4TvPrR4s9UhUDHjI8oe
J+2RjpCZtyQHGyWkJumUlIfQWp5mDJ7QJ4yFWGivaCk4sezrjNEXRMkzj8SdqttTO2xT7Oor/qlk
NWVKivpORYo62UmHiU9F7MhyFtBuU75ys0K3v1x21+L48N3IAW88loRDcynI/qzm6gV3TYBW/b1X
MVkh3Iilou2sJw43Mucc7+2c3oYqbFJbm8ktHqLdXVpAorp/NdqDKbVu/stAhwmJX2cdqGtOpIO9
gnFjncQnuYzX3Mpo0JZTuSTHxVOGlmTjvZUFPx1zVyajTCL+dpAKrxxHdGaql7MyVpLQZIfwwd9a
McLJVDiX0yW1xfyqlneW0BOZ4Pij8/CjZfM6EWyEVcjSodjXrKsmGxfUQvxaw5+Jd9dqz9ZKTLJI
3l9nBXWuHGK6F/TJU3vM6DnKAhxT5LiPV77mIdaW/UmWbKpmLbetEszqllg0zCGh9/8SLXIbdfUb
gm+nhUUSCcW1xdf6ETwR8dnu0/7OP0wcAq7A7jIGYfm3jUmU3Zf70lk+RRhZcsAOVekL0jXqcBDq
8EU4NF0TDAIRqxMceDH1x0TAkf08SbwsX5xsCUmvXf6K2quIZzCmFd2YePnnKrOXK3RPoPCnZRss
VRby4dsi874kd8dMMI48bWL9OLczM0xuBXJK7LlxqIcOzbLlp/SlRRLktnmcvgT5XMgBOsF3lZD6
9lezNkFtVmFbtcc2/lrHxmuT5UyuLKrikyQzJqwp8WvBc5CMj+4n1srj1NXEdm+2CGjGAvtl1uAX
YcUju8i6sFkCvrCM03pMdPI/2PFiYoXtRrjUqOrwjpcPlTOyIEufi5cmpq9rRhDRaFLk8l/D18it
ZX01aagacIEMjc7kA1WmE086Hh5hZ1xa1p9J6vXi5rXVHQsw1qjyAXkvcc8UKJ59H9tt/Rmviy3V
q6sW2ss6QWHWJN5JbE+Hhw7Enx+iicAuyuZwXtCI58uFP5itvgG4/2YVf0URJKkGCyqxMxw6p67u
SnGT1uFa1pT5FMkTtE6+DCuf9b2YrjmrWf2jN1mdRLeuFe/bHFTLb+s9tphg7rXhVdTZOF+82ABm
q+41erEE3XWpzIGC71b7qpjoY6otZM2NCZuCbBDGhcEc/rKSDHgb2n8isIJOKqbOa6eelHpxxKZw
ZAAM+ZDjYYHbQPELJ6FDbaef+zVstWXYX+t4CbOkPJUTy+SF1hS8ernUjW9gIbMBeamIoQqW/ti9
3Dk/pV3acg0BJnmZzpt+aa/mh9r43ZC7pTq6lQgOVZFxRlYxU9q8EUP6MTKG5O4sVmHjyTzfTYeI
0SMCyuOwvPZtHqSNLw4gVU+eqc9LXmJEddOWs1zk177DvlPfnK0gTU03Hs/cxaCkJohr3HxdUH2p
sPwE2BeyQT2XNjGZGB+8GGCgUXBQHA5+3JgvHQgTbB3uokyJHUUQ4bbo9gC4BWi5S85bJWhTMUwR
224/uRCf5JwFbV+e+1E8Y9mwqiG9eESrb2KOhrS5BXAuCb7TXbp0ctm6rApVQAQVB6guTy990p+2
mal2fI4TXf98MXVWcYeMSTXr3msVvc8QHWOlPSzd+7A5fUBrGxSF4Ztb4qjZQ0S4vn1TUc8SvFtt
O2tcBsLbcpnjWy/T+puPDfu0WCucLmFB3mch3muVaU9t7STy7FiT4Yj4RHf1b3Po3Y5Ph4qaGOgQ
Y+XQpU/abTVFlolBxZwHGzUsiV1V+8nN5bx12Av05zbyCsnvCUSevFVhdoyjYBzuU0U63YHO/zRY
dHKleVKNs1CxtNe3Q6I/2+TLqOEcgNC0f8WluiS7v7h2rqz+1KkW08VVah8CqvNuVe+z1T+HVn5t
YPmMx4Xkeh0sqJlT0q6Lk5Q3J1HDqW6oTlWfniy7Uj8WJkd2+HJ1lqu73vgpaLVeZI70M+Oy02Os
ox/rInF0Jgrs6GbHRHMYE4lVK0GjHPv5lpnyySoIrOw8IS8dK0ltKcu8Nl2eiZMKzbEthqO406Fw
Ri1Wr2Y4VBoa6jUcGNB8miGCgfvOi7Kr0SCU/ewjKFlfeaeH3aHWI7535Q70izTyaQP6rvxuJ1wY
a/k2QmPb2ilci+nRIu1a3LyVTmkvnGOWNlMIioR1SZvJjimil0JCLbQrLWLktoyMKrbCkpX4zCnj
uFz6OL82ub1s2UGafW5621pWm+CCidtgJKw9Q/YZt36dIRCqqsBAO7zMGPnMTg4PxMUYa7LL/BeH
uvvK+X7mx4xpilVk4RQjmSvfS6W7cigb+ZbTXAyAAH+jjRcDDfWoJ6fGOsiV6MUZF6yMkHWq3TIb
ncVbTNYYHflizIx6DcMmCczFCmPDEwjJWhN8LaLNFs4r3tL+BENv/Vz7zzh7MwAO3Wng803Ew682
I2Tw1J6sDgsjeyqV1yiWQATW13rOCHDvnttm2rqhO0Iz3FUJPx0frxhbkSmkEeXIz0jdzYXOUShk
Lb8LsTka7lRh2zlb83soL0uGzZiEL2KhkBkrnSiM5xYcilLIyJe7lJ/AyEtOOPg7tUDRo7AREsKC
i6M4Z0cm6ZIdATa40fTTyvBPNQzh8Ye4VtmfsT+q8nc+4AvUG0FxyKzpvgwol0E1jdgdMSJclx+r
Y0dQ6ierlFnIDQdTTc/mDISMRBgMhnHxQ4MRNV6t4nf8LDwZJtcUQSAee3/sa9+S4FC9FXUXyEog
1/Exno4aPkT9xNEvjpPFhnJg3fNbjE9bbpd9A+1KlDlNJkuEpaepZAxfNtss+f/q0hG3yamQVdMm
JhYsT61ykfu7KxemuOquPAiu2uZeEla5EpirGsRmZ+tw7JrYCpL+S1OA7TrWlv0zj9EML5qXYPIk
Mb6pmjNitJ3R3krvfTK43YykGKKjcprN6pjJ9VEb9VPMMbbk1pv65drU6m2e9XvndV3PdYAl97Da
B1M5CMJHavrYuA7RhY6wKkpvU14r5PO13h4TWQibEmLIWITiDLIkZ4HuGmbnThukuhqX0d44Nqly
YlLBRA3vK7vr57ulIEe0Rwser7ycGhBzq32Tm4a3fvCq+DnkI3xBAFVbSYRXTRWdvNWdttiu9ZLe
Vum3OigUe+te34RuuYu21kq3oob/zrfcPf2cNiEsniXWNnJsZtvU3rYEnaT+LeCBqk4XRY1vGf5i
hK0hLJceQ3HBzqAI5aNu0RRjAnEoecdyN5UvdCTseN6lagiVjnNrdMy8hC8d1BhH/pdYAOuDvYe2
C5R0KrzlSxbsVaSmYp6wAC7BKIFJ2tsNNmECRl77SyDQQB1gIiKQOxROZTnbgj8dzpIWcSLYIha8
UmnJYdGvURNft27yJdrySmZxv7I4zPSbPGLVc6ys1SsIPC47zCgN2TM6PiL8HLJjgb3vNmH9zsxg
zjyQbj0y0Yhsu2rhbpkH9PK7wbR40Y0/84oVlmB4G19OaUpvSHXXxJYixw6AkZy0bGom9mJjr4dz
mpymcy+pp6aTzy3PyaoP6lK4heJqluhbKuEJEZ7SBtAfeF+lu1tE6D27o401G26nimonZuRW0/qY
aUo0JQu6XL3g76BMKNqH7S4RsSXcIwuSSgSTSR68XkH9C540VF6mIIpPYi/WVISycF8BeDsKo44W
tPw4WHCsad46lrfx6DQx0//L/Lqp94lGzhVp+NvrVAQr2dv706q2DsPuUNNT3Ca5JqGGXEsrTKmm
oDEvtUv3/Oxh5vARqa0CIUrIO/pvC6TqW0imQNHKa2Uql17NLusJd85zA992MSu7Hpdjry3hdCla
w9+y2A/DigMoGpHTM1mye59QA0alB/DoiVtM2i3236bo97rhC3IRmLSX2M2pPhG9JTvf6NcIUByX
DR6SdmKsDib3jXSSIu3cqPpl0E0M4fDC4tH3RXunyb8v+GqBHKjFtVOKqyi/xW7OrljD+XxuElu0
21dd1XwDI4o28fTNXUuXe9TSZLuyzGPbRCGRvwM1n6iJCPrFXnkrWpvITW8NqqnZNqz6OEzmUZ67
k1zKrq7yjoFoScqljUmMlcqrIpdXrX0fEEuRE/hg1X5rceCL7+vYvcVweGejCvLJS3R37s4mZjx2
s2bY8dDfjiEdocRurrBuLXwincu5wPWNz9wyMJDq75mEIX6CpwhgpC570Vp5BtelyXWZqYozxbFL
s98p9jRfs3nyLY3etLsmlozFomZL56gED5t6B180R6Aim/JKWx4rTrMEHO9Nmw5PGO6hhNEFKNQQ
g16NgpuFJRHbEo1tWnt5fFpzPewHdjk/YiacQUwFdXJH/VyXZ5NMD8sEtOb6ls61jD2BzlUs2GXz
WYAssd+lExEDVQFuYvzYqAL0XMxjG8EE88rKtqAQiUs4D0UoGDA88yAXsAnYIHCWJ3XLj/Wahusq
UAhYOw3BPmStuqPlP/gTQcX9rVq4ReR9oNaalz0i3DVz8rUznEC74qyK2VmUsvOaQB1H+GpRA8fP
WrzMsuZ3yexLW0tQukDTD/nqiR2Jq6alu4yxaxCC1+toHha8kPrzttiWWFzivGCYlc5KG58qNDYr
gbpdx6lnMGZ5VbdBa7ahWbTHKS5P0Vy464hEZBSccgOnhCDYqM6i8jaOT3OE+oUfVposntQIYEaB
yXFvh9qFC2E6a0/yDNEN8WWII4amwe9UgFhaSKkmlL06lBXb/+E+Xztj5L4A4ylTZ2XI5DPOTXaa
hxVWPqcN14KXTD3qHP0SRLBjSZRgS9wNU4iXURb3F5O11N6sjdX0SPPl2ZxL7W0B9RpY7JdWoGFG
DYQqqRVXkcn4S/Btm937srhWjhEpp3XAj9JZnw2vZbcYjhnBYstxA92MOw8tiNlztVhkjiYOkUg8
+Px7pXBKOYFYp0ITnzCtxDRxOo4Ugk5CVcNt3puzr2NJOaU+s+Apa10dbTfxWLJxVg3yWONLqdX2
OspuzRUpfas9YuhLaWKFLF0ziuiA6WQVD3bEQVnK2FnzXyp6coUV73qf8/xa6ZcIC09cxGJHoLJH
w7O5qz4IQin9GQXTaWEDOKmFciUZXR0TLAiOVEcqrYihAWd5m7TjaLbH2FLCeSpCySmF5Tw19KAw
gnebu2UK61k/qnCwcxMv5nq7Zo7sLxsSmxw9aSWfJZLiS2m4qM1yUevl0q7DJbYbBGKyQnzjwBgF
kKtuZIPDpj2sMEqzY4VmXuj5YHNYiuuj3LbD2kMxnvZVSliLqjdZbDh0y6v5jwBALFSPGNRFzYER
KsbSkTAydAKTY9zo0xT+wmy2TxvH38BhjLq+5Jp6YbS8Kh20LVyocpFuCLVHa1dR61hEmS81im3F
zSBXYZ2sxHTzEHccrhjgUDygsAifbAFMbxw/VGCQSL+uom2l/4DN1BwfgrULEt6xrOlDncFeGQqc
oO6rq41ZIBI2U+bpu9AYb6owvaWb9prVnjIXN6NfHzkg5zZfqBerYJ7M/izJZ3GDi0VSUSUAHZbA
NZVjlsKteahRBJD9ramdG0uaLaPgNQVvc3QBNyT1VFN7l/ZWIaLAlo0lBySKngNptbesOcbGYxVW
cGhy/QCaLwkuYhHkjdTL+OUVGsSUi8CELTg9miwJ1VHGoI0wl+lY0FoN3GZSWZ951+ZEuerVesvd
ieV5GbnyVoWz2IZCyYjHI15m0Z1NmfkAal0pH+Qu96y19QwsqfLyvi0iOD4czT2D0/KNhjxy696v
ta/Ls6+Wsl8CdDTN95CEY6Ufh9UrLddaFN+0Gmi3wzFp6uOa/JrETxNsfyUaZ9yiF1FhxsGoUaIp
hnQo2n1WBD1z29rwDAp/GWfvICe/Iytzx47VfK85BssDRgxLwfbwde+9y97wVvZnBU1TCmVU2xw1
aYOGO4cajFNZ9zYa5qsyZ2/VlL3R1WEv56krkO3KqlfmnoxHPxL/DqRlkUZFNROG+WaYvd3Sjk3J
9FQanIqL5a1EF1huT3Ha3uneDxGeT2atOqVE2xGXPr+ks/ET4bcbhdUoHdWtOrWLejLyS4zfXoq5
dFvB7NQxH2KuEbpbgRWTokG8Ra607cgIY43JWMPCUcKvSyNwtEedWu7zms2W6Zg5o1Sd5ig90/ye
88aXB+mpFh1h4fCKhF+jUR61GTif3AmJnbsY4aJrUlHtXFWu2WpdlXAy+zDDj7ZhBdfgya+2BY2b
FeQlK+nKqfIpMFkJKIeyX44U39AQ4lC12mC6zFO4JdCC2F1kY+HrhurNSJXnATvH2J8Gy691vAJ/
lL2KC+NRxQuvafRTya+v5ceBcpeFiWPgpFrStqvadqjLlSHg1D8LSNlcTEvd8NOgiPssWH9GJNLl
uzuRnJBe/rJmSqjzKybMFgaMCx6KCL96TAIWBEHSjWBUqW2x8y8yrzQ7b2zZBc2m07HLB+cr7h2U
hWJn343HauFP90+wkdcNgN+A6c0fEdNfEX6SHTR91GNN3QcNx86oHKRQj+bRoF/4rpDv9Zsrd3a5
PquNhc5khkslh0Iyhzlc5nhBWmQnK6S3WHRZRbptcRpEA6Pf2G1YTLDXcxLegwSZl5h4Vo2nMARi
yFGajDyW7ffk5Vg644o2dAcJjzN9GRyzIjqVPcVcvibljQb0qB5LxdFqPbA0ZmPhVA4EbijKcSq4
tKFBzjYGfucqns+GROyDSBasOZ/G7WlSUoYWSaOOU1dsBFTQpDvWG5YPtrSvVBRM339PXxHoFWnz
XL8gPvfMaK9Z05wtLGCBnXNwkWCKF0fbrYlEVtOoQ4YUN/2s8YWMQR/91ZR51Wwvh7nPLsZcsikQ
rnUy3bZD24tHacQNqWa4jpXbXoR+l40G0qnc5HK6SYdYHC+VleB6+3va+EUtr5gkOAlQ4E8RE3rE
RaxRCnNKYYsv5ggaUUuLu1aiv4p71uBVNXBq3ipvzceXtzXKLpnBR/CLrpzjnwQSwKkYzlBdKJZL
96+O32MMhGKLFkYoQ63fnFg7aBqu0TB9CgW3D1m3RXpg+VRMgy9skpch21glpxNEbygcPW3PxhJd
RvRmwuuW/SxnhYrS0YvOIgaHmJF2I3jkF2aakmlX4+6xh+L9Jk6h9r0GPVddl3FxY8fap6HR8HFI
VMyArZsQcX4GrNO6nwwue3fJyg9dhj1+SDXhahbyhV5HYbnUd8hzIL5VC/sF6SowudXC674lye1I
9YHxyvpT0S9bYhJN6EpK/JDpxeWMir++55blKaroiX5jNiBfvd/EzzU+6XBcUjz9bS2Cvzw9rLQN
8y475KMDEWAeEGEcpNjVEqDIQcZhLxRUXNzq1Z/QRdUIaVA4ML1rBhvx98WbHsCPfQIzTD9s1Rqk
452/pPYnm6V7rde2iKxqtabrQsurTGdky5n46NTpiXqukgBNx7BfxLD4Znv1isFwv2DaK+5CDZKO
I7yaAd+0dn0UQBxaD2vAZKj6e1knbzHK09I3IGQQNbMag3EN1/nFG1mmWWxLU/M4eB0bPQ036L41
/sfTee24rWVp+IkIMIdbiRKTckX7hrCPbeYcNsmnn48DzFwY6D7oPq4Sqb3X+qNn2iVjPnlzKkv9
eE3ne2cMbyqSubW4qi3/BNBFl04cEyXrcqX/42MranGvUrp1T4rKckOUb7NYz7Z2Hlkj3y1puHWp
c2lwo8YCKcAMDuZpJacLgg9XWfKg6CS/ke6F+Se3zWA/m7OsDBjRqxoZ50mtjow8+8yQ2KcBYrdi
7NXAkjkwT5mluSkNTTnAmS3/Id+boi923vXUgMmnHSRRR0McSv0NU39BEN4su1JlM9bjm3LB/zIq
qXJv1CIVak+z4Ud6FJUO/WxEE6yGH99NFh+KV6QY0WAsRclDSSwcB/KFXpomvsbQJE2HedvsL1sb
pVLtJ4bm1gqj3QGe79FMpBAJTwW9WbWTCdWxqBblkIHJLzIX5jlFo8/cJy8DGgXpPLNGrDzEGdxU
HeczzOV5rhaS1Y/HuPuhA7RNv6fRZsCbA0sLl/m3VSFK7LSrGR8Q7xx4FFXOS3HcZHqB6hyAhMiw
ZIRGz65KPHr58EjIr3V2N80QdoQAW9pwsfbjoawYtV2FevrF7VqZcksOTqZT2WbtUenRZfgXFWxA
46cjbzZj+aaqNFbjKILlkZWblgtyIz15IiU4FR+Ayu+0c87NBXI+akc0xqClQgpSfvWYnEoSUeUx
9+PiR0Jy/M6faDTLBdXsNdXZ1tIL/AuIFm7Kqj4Xa3qWDOMkD9gheAkGNT+RB8qPRnrMeK1s3MxV
Rg1c59oCYJtHvfGoTZ6q5cinnBqtnSKEODFcmyDNBf9Wql5WEUfTSpU1CnWOFCe9qKUVlmD40Yab
DOhHKVgC7CS0ZzUoE4j+gfUg8yBHVg17E9BLg+AYd/CURmKVCH7murInXx8I11iR/zH3DDG6CxLg
KN2V3CJ+CpJJG3B+DZzfSIJVx4GfAbOUXLkmGqHh3s3a0xzmR54UIf9+OUGyPrF2YKc5Nkg1y6K6
r8xPMtiQ6liv2XqA5RyN9ryxly/bcWkWKs2xWitPc0IzmeOd/Zw5j8tK97YO1JXQSQA5rR09uecp
9Cqqti7QxKnNtdNSENeLP7McPW2hVUfOj6K1PBZM3WKrpq4gy70F3UrctN6YNNyDKDPqlvsiBGjl
nDzaKfGYdFynaBixw5OOjxio2iOi20sj9wxOfObSr0aSzkW/K7Kqs0rms30wWqIaJe2uC+dmV8lN
QbRE+i34lWefUxaOmsvWeRJz/qrq+jkthJBrFvq27Qqze5w3IxSSzGU/Ij+Vhg54rmaZL2OJjZXo
8JZtyMRnOBTeSnHyh8ElkUmVJ7aNAHZStRA0Gn9V/IQmS+r4FW/iqML9FKXqaUSfsI07Rha1w3+K
nd7KbbuinDYPSomkHm4FSvmoCmjy7UgSqyoGrzT4rCabDN/lnLcE2xEIbLbrqQf9X27QDeXgq0rK
YJ+EYyqFA7azVnctiKP5mlDwkE8/tyy9FXDmwNA747jo/MxsIj1FPiYDuszPCPOClcUZmVv1KEPH
c09aNKqEYKvZWZourSR5K/Y9fj6gArdB0V4gLAKbyZB/Qjia+aXe7mWyhWVjhOVwzhbLrbV32YGh
FMw8eRaI2faT2VNL6S3thAc6aIC82N9oWiYZg2f8oUr3pE8jhumwzLFrKvwfMsTMypslZ0iGdT7E
1cf2BE1ntZRdwIeNGIQKEI19DAC9663dMkSsD6kTVgztXGCymZVT7PQngJcTr4KLRI0vaUzZLbOe
O1aPkutYtli5ykdjfEhqEywQjrKqH5Urt5E7cwMUDqkJ5d1s6pOyTKeswiZiSycdbMku3ydbcIsT
1qz+XluFewUTB6rUNNzpqCHFj0UKdxkv72txjwH1lAHzmIK2i38NU4c0YRFe3znu4Tw3Y71u8nwz
lRUXfbtP6Z16XBPgwwFIUkiuHHPWgdHVOVwhTC3tKgOq2zJcEQQZC4qU3vDqXng1eHvKkNGtUb6q
ryVrr4oWJgxEEgkPqX4bCemZ6yvS0Ajc1WK5yuSbsbd6rw7N1OnhuBTtp86ZzGZeKca7Voi3ZKJz
dq+GrKCLVZi3n0PcRYU1HjPeCm2jLNV0PsrqayYPICMQGi6ggR23uC91lvy0UP+xxw927s/8o8EJ
uBQP6gQ36yAmM7uZwPFIABM4npkTTGEb0EUC9fLM/q9f8/ZvizkBuROpBag1hWvGiW9J21tnye+Z
MX8sbfno5AeB8k42BFb51iwTzrf2NlrprTXWs9XzXVDDFO+o0AjWYm13HQpQ1N4XMXtTjooidW4d
DH+i9YEUj6HU+uM8Xbp2RgzXnmq2tKJDxlths0HQbRjxXa3QzVskGEufIyi7hV6QCT8fvZYDsY7V
u5Tw8Bb6XArDXQSZyOjaRywIpvStUChTK84xG8zPVk1ApPYEh+HDlFO/m+IjwT2Zc80365JXTlTK
amhy13Ubrhsb9QRtMbNJaKnZ+MNM1CtyCdl+DIP9sjD/JnnDfVV99pQAKdVpVN91emdk7ahDcE8S
sy9xOqK5K/V0l0txL3cq+4r+xpcGI0IcGpV1CyQIvAANWOANsKeL3b5L5LfYHxL+vwJjKAvpCE2M
HokhSFt1l2Himq2kGXaYANNrgTtd2NUHKhgiM2hHpixCJVlf82wH3MPEY6Oonp0RMW6Rt9p/ZhwX
Ztx6vRbmk00cNqt+M0Ssx8xX6Q4s5/V1IrxihpSNAZjhNw5Gr5yyBbYkKy/oAGdxBiUDKSfEjmlQ
14tjkTxaacCMwnDOHFBlv2tQ2peSWYG06H6sz24LCb30qdc9Ejs/gwech4pZrCLGGe0FkfOnumdf
bXJPJsh3ycLRS+1HBVSiR+Pmxb9Fw0PQ9EDq0fEgnFOMMqifSYk1F3mKWl2FOUPJETRvYodC5+s4
/Rl5ysmkxQm4qjxr7E75JBGB84W4+MxwSYkDMquE4GnexZp3Lnm3kuWxxfzNfc8z+W0k6dNRcshb
yv66OIIEkcv6qtfg8LV8iSlgcFhJuFwa2TnHJAfEVUh2fqDBrybm5He57TVgpZOkgB+fwJk1avQe
GR783Dnt9SaoOtdNjmZdCrv5W/rXWuZ1KPYUf422IWrZcvzhnikRqJoGxvxTsemLn4nHK1EM9ttJ
2Moxtc5Cc/hu0me7C3hbzlST4maBAxgvlAR/h9d6Gf2VnOSMaajSIPqAfoRMBkJshTI8YQ9rkQS6
DO9G3Mv2uevj6Em4E0H/WJvpmfcfenzf+YhChbzEzifX7JrG3yEwoByYECHfCeeWF28zc68AER/0
DorKOfXjnz50+OUdaLLY0/XKz2Lhj+xoOaSJjvNURe1br9hosf0hbuP8jhtYFRZh+OkKEFTVZMpC
mOEQhLJj6BW0IP+e3HqjzMTd+DcvpPTwq98kpCHzRcoSgGoimTY7jB3egZ4fCqUvPJ1NO1HmM8AM
9fn/Jv6i4dixAZwQjeic+tXquKWx+nFMM9NKMjEqD65EecQbVwi/FK8NnWtSdB675WigK9G4n6wv
lIr90gbDkp7lCZshgP/Sh2NZRWOO7/xgrySpq9tlRqBS98ci+23ZGJ1WQBbJnY0mmNRjK8moAOEd
ZYqlgMhaAC9o0DxcxjVUv1Db8uKe1WiblJc8N296p7yh/KJnJT6nLM71FZHLoUIsVKvKp22/K/OP
fls4o7L31kzflg3uppxgSHxAGaRo65tqK0/51TQ6g7VJVQcqUnxFY98FdUpbsvaadJMe7yXIsAer
cXKaq4n6nCrI5Zn2ALRsieoXXePP87OmQjZRhNebmVd8adQFV7sY8+UY9CGNUcG3BSnCAXv2MFAx
QDq2kIGRGGAV6ncGhK4W8/2SBcy3Bo5dLAW6lHsmFuBOC8u4vsjPqrejqcS/JAkS/2UUYfGNzaVt
32vVeVfxxtfEUCoeE63R+4FrbnnYpi0gMN3uOKKsjTnzFMemLwCVlG/LxjxW4fThT1ILz/mvUlGa
T6/EIfGbjZ+rvBbpaQP1ygqy9oUFBCVcY80RmfVkBGjCeqqV85iWzDVlulZ+yPIdM44i3Re+hKlh
+FIy+PN7/Qfuz+2LD729dSYEloJJnPCvhHvEsQG6ZOwsr8L5US/8arsqWj5UTuaWCMJiqEqhZjfH
gOuWv0uTTIJDYWHRAaA3iGaQvdjAsWYGeu2gP8UUXz5yi27QvzQG8l6039UuCWgIj5h+xg4dOQc9
2piyBVpER24CQZdQrN/zRjySPHuWdXeS+OLWM/6vLveYoQHRGB0F49ENBws2AJg3NhLzYTJQxTFN
PKu/SIRVeEOSeELWKXehElU71+Z67vdah7o+7whlpen4gtaTZKB+BUjQIMzyFtkpVZjUVNm0fi8o
QpqMgBOkA6r+yVCjM78REvCv4CveSm/4F7q+fCOuIUFf3N63anZV1d00/U3oF6P9p27nuaOScr1T
TnWfeYl+JSW4HrKUKn+V/EgZuClicOZjqaF8hUUNFGeTbuzxsfVuz+UbzF1m4x2APiGnYkBkOivP
cUvcevhtTqjVr3ZhUGJVXpduAIXbrgNmhIFxKgHUWzqEsZvuGqZ9GD+Bh86l7CNZCjQECZUGiQAR
i/u7jK91FV+ZE+ZYQcoWSF37GKfxYvbBNk9HnXaMbqb/stJ9CzRQ15jA5Fu2TbdKzdETHPhvQpo8
m61/dWuLiG3pXsYsK2Z3VeUV+Y5KJ48V2qsRoEE6zK0KV39QrsV+HaonnT8i7k+1jCvI8bYRfYqB
8UCTz5xK667B2/x6NcFb9CtZSTpGKx60tVCEw99La4i3L+wEpAvbtyyiFZrDJDEBNimCPAI2ut6D
kjjv1oCswdEHVqr3qV+1pZvzxFVlvEr9DKyJYtnS5pti20z31lVSqYupXmsC9rVob9pSvMdZ/46F
RKFILEOmL/Y6Ey/FgQooo2tj0NaWX2udD2LqmUrmSS0pBMU5V+9O/aWrG4fOEpSnEa2RU1NBkcqh
nHcoHbej6s4gGeZ54EdTNRIjE9JzkCms3GgmN5oCuyMjDZirh6AMaYb2ThZaxjT92G2f4096izAb
qaywgm9cXEWwrbnmpfjmlOzKzSHTNWLpQLwbrn44LrrxHv1r2kh/5AnILOvKxvGS3BeMDgok+G50
aGqWLWQPJWpFkabnVmrOFgpue8TvbJ3AS7wSBrF66/SR3iElFMtnTN1Hjp61ji/DvYj/q0k4oiPF
iyXXlNxeYyKdIzXPr4LctRbSIaO5CVVylG4oXjbhauZxljFpkvhD81yC+bdaX03x0TbQslr+kurx
OSyZp8JGYPyKqzsS99u0GhfUfVGRgUNU58wq3LSKMnC1sV+9GDC3/W6bXZ8FAlqtkdG2lwnaCuiX
dXb7izhAxU6GhqkNc8wTzai4gqLYYijfhJm/dv1CsahBn9BA/2OGv4t150xlGcrPV6Uo15ooQ7iD
hdz+rYfoaVq34pCcNuOyIqxDEoTAQas+Ydq73G155CUpKbTAJVbut6B3piPQXA2l9ag06T606R1p
doS8Mt7OutbBdiHe3YkAEE5bdrXKjvphvkpKiW8iLNGOyEgWEFc6uYntkYqgg4W+eEJf3LZ5qFOX
lvCR17i6OooZazBBsSxRN0fp8F9BnEoTDZ32vSbFNwguVlHroqN2GpLfNaCunOl3A1BXL2fP+DSS
93gMqpR0Er08NdVljfVznonz0uaeMMG6mIvazE/+oADabUP7lmtYeYjPkP6iOTA5BdCOFPFybeXx
Qu3NSUclXm1SUFkwvtgfGhY1LrFOxZaCVKEDoMvLguKa5whuzcjg9TbMsYNknoTUvsSuwSXESrw+
e13DEeUw8+OTQscJ57sgzoys/E9tRwnrg5IqQdGCZwT7F2Od1RNnWdr0XtVSRymhaNZpSHGICeZk
z6rUdzbTa/KXNtjnFeKre08qIryqLyfc+EzbSExNaKPMpSCvsrpgNXfJFAgnUOqMc0QvRp6HWXJP
6gVA486y/UVfgA4cf9UaF172R3HWyOGlrWwtrCFoVFZfqfvbO3QVEHvU5YOfOKqHLiCPgxIRvaIn
bj7ovqlNPvbidnI3E1rXxrfZs/n80a3+Yhj0oFtymMgqY/ABbNopQE5ItUN3S02iPDAkkrRmWeAl
WIndjKnYqlYGZco+hXRcTcZXTIU9oulNs6DUsigNUwYDRxBPlKXXeSLy5yvWMrgC9BAWD4N+5hgy
QfyTOS87VE9C/OtG1EdJtB88tQLaBE4JmaAl3VFKn52jI2/tAIkvMuDIlm9Ip6YwGcqww2bGfKw8
NpvH3vZeAtZcinCmf81CxJhoi8fwxZJJXhD9P9LvVkZeyvZVOPEpTcWZKVkz+6iz6P001ytjhgOg
2fW4UVtcGS39gvgySl7dOP1VA1TUyrV615vybWzX18IOizl0Y87CunMfu/217a6aZEf4PZDmmGym
6oZKnZqtBImrrpNTQ6dyzqZLkAgHpP7VX3cMBRm4pjRBpit8pCC76UHR7TvShcb6aZro3bMMkZx6
aM34A69wzkddrdgOtSpS1Srigo8TM0yWP0xR/WicY3gthFIHDGEMUxOkVjHf5uSu7wA0oolxlINl
QTX/UzcChRxHEPtJ45DAG0HWpOp2vLzj/DNhN3WQuK/WtSh/CC4WBzFV362YFOxjofzXbxwkMqhO
iBzBd5bk3GBKrGFodwFWvhnHNoODtgjhMP20/KN0+oPR9xXPypuime/TuH00SGJ6QzoNu8jgw8Dy
p4mZrFHq6K2cOJnmkkaJTCwB5yoOVwQM4FqqjZIwEop00abtViSDK7/vIpmVcAd8CnTrclUhQCtx
CJsIYgZEDuPPBVIylv/D9hihX4c4XkrErSuvKd9xUpkU58JYXQzPvpafKe1n2YhGggaESn9k9fTc
67AaxZVBd7JuvJYpplS+eAaKZW4+JnHdr1XZMxTZk5zPAtx7i2vPMB6Zwb0gLKzjZYQ4REFRaaJb
XP5UKE6lXH72jQVftl67Xn1mBgUzy3zIIQYQS5zMM/2d+GCRhO1SqX262nIR5ghFFVKPyvVexdjy
JjUAbZtR41gMtlOgQIs4jLYZ97i0HbWldzcu+lwjXohlNe5opxSLz6EFFoqElyAj9bOInU+Vn91O
BcWObtrGV9ocgaZirLwIxvsQ2USqsDGB+2n9n4yzqKTrUjc+12mgb5vE11elAi5nT2EY7or4baP2
TTVifzL0YNfD9R0fAivEo8rPiJ+Pk/zfnL21DFsawxauQmW3dAIMqDxFC4V74QmEDXKtudj3OEMQ
O32Z0/Cd2dJ3B7yWTvp3r38Jx3hAsbziJqzn+EOr2UEwPUsCOahN2yyvdfbOvfXR4Njs79lAlG+b
vRkjlSxsHbWNm3VLv5ra+CrW+lt82SL21R7zdP6QlwXSKJIUZt85LEznTLGj15x7aFw7JxZG087D
ZhzC/CC/Y8bZszLYeuiwrBVQJNMFqUX5hGOEtEp8YCYtZEi4bczICoYxVuZDyTdlWqO6+pomYEZa
qBV8DkD160SbH2PE2j9tIQKpHAI5gRFdcEtOBI7HzApkQdULESG4WJUTla/+poIT6IS31vDnyUbD
cxr7mVDPSB5NG7dKgtV2jM8bTEFFxdUuMrKVM5SwQwefRS+nkv+1l8od1UDhrOxNssWhS0YMCs3+
Tbl2yDd0dK/bKJ5IXIFWPUx2U8vprNbBfFBUH+48pusWM1imP/4+LHbqQTYoeH+Upumu9zg7yUFO
ZJnxZCfhfe5TAibtApedMocpsWAMMXj2M/HV9QihUV8NZ2WwXW0o0DaNn2k3faU3KyOecXbcwqJO
vc0vBvqyaco+MN+/W4r+lhvmi27dQ22tPqr/ZgsX9B8brGszU5Uqex26gaSqn5wSD/TfcTFFhlLe
duE3YvaU6kKVkm/Onqb+OQI/HJ1JORU/WkIVxPw9FL+cVjnXwxZq0xAIhMM9sedit1KyqswGkQZy
2A6kAs2Wa+K/V9acuuXlmmoQiIhVtySQdiHe5GmwurHS41oAPSEtg4CpehWU9x1LLill9DPZ8MQP
VaAPnqVTn4Orkp1lpMReSbOnrBJPdvRTxfFxy0pi9EZyA4Giu4nhw+EAgr8qhzuw0iNdoFWUHwUb
sciwO7WHedYu2wCSUTfnmQ9RYBm0u5vc1LepWGHbwXit4m4Ozi1XmB8SAF6oLomzizg2LW3RXdY3
RGUuq8/RWrZrDdVlEiEOJ8RQVJFjVEASIJv2scPYGvcearhSvWZDckWwdukeIjapxUQtZVPrXJ4s
jqud7R6Za7qmxMYwnahdF/Kzhqdno3NVqfyou+XTzjpManzp0WWl6LJI9azp/8o1rm086rjuRuZf
En3ihZc2m0+oPk+YBSUU3/jCEDke6hpltQKDRiyH8Q5BVbxyv1jjyFHtsJMxhh+w7LTEppu75k+w
1McXNY1JvmhAO3HJkBna2ddEAhohnEchoa1ugyJf3/qRXFUK79bis84Rfy3k8tjDbZZuk52/GkRy
Zo2rAvJVjQzmxny1mXKasya9yZMdOGMb6K3sJwN7IOgP8n74fHkMbCH5+a57SQes+hCAis/xlsoH
B/Uys7iwGSbz16SWuANzIEeqpH2d+0SPeVPpkyMeEm9XSqWqRIVmf2KKBR6oTr32LWPT/19X6ltH
oVW8KxMYYzoRFAYpHCl+92ixzEuc1Nf5pKDaN+zsbqbp3ULrvwnrppkksiL6ECUk5RH2JKoxSFJh
BICpmCOuk9Sbcj7Xjj4h+VjxV+869x5s0vqVLjB8QAIt+Xi9dZ6fAl23QxMVYX6m6D8N+e5M0107
lki3U6Tb6KL9hkEhJi60Vtrz3JKehZeMIkr08jNpQxvejJheN7O4ldiKRq/CmVgi6i+wvuej5hk1
+t2q9udt8GOse5uBHuiqNq2na7+KUb9I+MlGxPl9TS0cLjG7VQgD5/znnrerwuM398CKkynm9OX7
Cx0L2W9omMO034YK/AxMtX302KfURn1Yk/60RGAKgSoHd8J27zfNt6PMDHrMPd1r15CvkBDkyvOj
7t4vcALyX7pIaV94yKY295cRlw8q1RTITEK1PJFv0cl6QE4HZdJFmLlQhRh44CGS+drO/TWPa9Iq
ULe3HE2oGAvJy0WLHJwjAAWzA9AOaCvNPxz6cLW5eKQWAWQlYHZqPookftgpY7n8UuhLV/uvglpI
DVXfdHP4i+ZCZsazH6i8zoPdw3ZjbEHkqfsDwkc86OSaDJJ5D9EInNSG6IK0fwmwdGSrBPxMlYzQ
RoWTF/sQeUo5ANTqw+kf087G7hU9VSn5pFLS/cmGFyDrDTKlC1T+tEOFuQGDw4MJnu/xmapx5Xhb
ED90muqZbJwr6vPsh4UNoZSK8wSFLHXE5jTVEdxswIPFa+pmU7Df5vMTzpLE+a/UeCJKppj+LDLy
9vX3UVZfyqltN1JUDXKraPa1EuTOhS8ZNo4BlOeDHJi7lP45odRO068jaLutkAor4UMvlOuSx1ej
L29mVd+E64x2aBAAiO0yR1a5pHDOF2Rj/2hj/hRwO32OHYyNVXXIvh2CGYEICkK/R1+0aCQzMoTI
G5ln5HOzL0FBWLl2sVPjJvX6YxnpuoCq4CJOSBvbmv93C/n0QCIobQiisTAOSd0UmA6e7OKgK/TT
HvKWltVcDhJ3KItAl/pLsy4wtYRdFfjBreuKR3vEvKtO6rN8rkAnsrZyDiXebow1Nd1LMLzpDNK4
VFdtueRlekXVdZ1140p2ySJ/Ly1zNM26iEOBNcZfBRdIk8t4KIO5x49I1tA+dTpkZClU5cp5cIqt
//bdrybzA7J0ysJUvDSkANbwWf1Ada+nHrOzzQ4/GuUtlpbLaM63pZc8w1EOIxeHiR7r1vL0dbJa
WgT603PTjVe8/iEszCLhBOssRappF5jaGqgby1vqcNymIeuXmyY4RDEA6PBRbRjLVA0Y8lEiyBIC
oN5YmfTCqy6WBEs0q0dDeSL6ry2Ng+IrzqBdcumW9LUnO+tBm7o7XXepnkVyT2FEGoergeq3IaHD
iHBADJZ9MYruohLShLM31TayWcZLAxRcqZdZI68NnI+zAMQHRYPU/1utu4phb56HcPbg6oAm/Qrf
Rg0KimH7sCC7Zfg42Wep3o/iAfcdgkA9Dc31b81VQVO0VH4yvuSyjEygPBYtMZ3gY21FUMzuKyNp
fIocU0brSOgGyviuID+Q7ZAjw0Swt+RYkTOcovCfbTOBcr9ryHO3JLloJAdPBbJw0smsLBpHIzTh
LaS6JwQBZRxwR8Vv7UhHIyFLOQMNJ7/lUqkxjmZoBPSbDCIbpsvf1WQAlcP6cQcYexf2Ud25vj+G
zYQ1MSQpHBqdfu4S9DbI+Yxp9suTLmWuvn5WEMzssabKtZ/xgct51OjK2TC+OpH4sH+qBVidld6o
+IV5KtLI2Z0M9kUZ1Gg3dsbcnPyg6JR3LmCzvxW4gf+jE3IEz/zcJACdhFGfFsRyKSkH9fxfbhPV
HmteE8xlWBrG3dmgCLryTZJwUKBd6rX0ISbua1RBuiaCibKnaLDTg6MEi2HyDvPb9fr/qrSE/Kdu
eKLAookadbEZYbaK1C0l4vu8/JsNLZB0M9BMLUgm1gB7dVc+eHPsQ6Nyjem1CfC4dfFaffRmomNm
PGKMJTashKKb14TJTM1/SZgvW5o2jIxAWqJsC/Pe2ttVcsxbVjhQoROF6d9V1eFedMIhJ4+NO8ZB
mQlPR0VPPJ/s5m5Qrtm7y7BdJ12/NuApzK4lMmeSWnJk2109Xbe5BLzULrHxdy4ww2hymEttiKnw
sBIiIRHQwmbJ0Aig3jveSCtzI8IetxNUc5PJpAsNx/FXv9qupI3e2iOLXSM9/uC+YdslpXZ3xoOh
k2sjsBglyW8F9zM+gIEYoQWNMVvzqVDsVxYnb3war66XXxybiTIxDKanlpdzBII+rm47XfpfOenW
QvFVdrK1l3hvVl9vW38ghagnqV99zsbqQWJ5Mr9+RuzCiDAWP2+L8iKrIlOXw44TzFRIIWksH0vA
ERikOJhIHuX32bS9VDb9nthyB/lXCW6zSVOUZ//kCR0hXoONzATZN6zUH3o6UjQqI8hCWzPHhY/H
/mmntASfhPza+7wlumSseD1uBYE1KQkWb2L73GV+GtIoFdxUvUySQIfT3PKw53+8oXGZAO8ooH9t
S8sk3ZPtky3J1SJoYvkpYDHINyTOqEU2AcwDRbN77kbP/kLLQfjH6i1479JdZINHtaM/qPjcFhR1
ynrNf7bkEJMttDZ3bTFfoxm/5lHFaJW6a2GdG+UR9zmKwfZiQR18ZaSwsGIOmhmudQEmOqLI3PMa
Me+PSBcyNWpzkBiebW98pozbxj9mz142vZQrMwUWbZXO3yOfJnyjekmTJ5FP3UzWFRUtaijy/qn3
pAHs2hiCukzrHm/5iYAiV8r2vJSEe4F+SzSV9RTz5m5YSO8T2doDgTSZjSdL9Kdy4qPQWOKGl+PY
XstOxuWQE12WqMmhJ8FSmqlNI8vPrn/Eq36mjf2s2uzkW+5ZHhiebeAJrciPVLuTRXxjrGD1jm8c
D8j5o0GuTylCsQXgmP/YW3S68/0xpPnaD9gDgdUbSbmI7azEQyjU5p7pxq3t/8T498kcH78ttCfN
YqOVZ619SF7WYkDu5MtiIQOXsgjuvp2zk1Wm78WYv29aR1hRQR7eSjovmocFJMIsX3VdPguE+Atf
Alweyq9VtVyZ8273++Scd7lMIKiyuAWUuD1FE26ZaWZBTOZDPcpuikqtatZjOf/sm1Mt9ec0bzn0
zLNjzB4+NofYoBLZbjs0t8mqCYBbT/Nnwmp/7H8Nec6ItjxWd8JJpnNPTrH5NqXNq9/ah3HsHhO3
HjkOp3XDz7396lh5DADOsaYMmHN7wl9S4xzkc2pjDI4tzwNtFjb0KkazjAA+lQd/JdkGmvxjiLUP
Jc1IGjjNxfKZ68RztXhfGPwA9eomAr0KnWKFdSlD2yEfJ8WRRZIzORtoPfnTCyJ7GjIfOqB/NgiE
OoRtVMNR7qExCvlmzcOVbTXWr8pS7oI+J0V5kkUWf8wyjSamA5BgA77e0AiUOHLih1ZGmIADzoPa
J8PbmyuKb2sLW4q7wUipA9qA/vgLpeolturIYSwQu1nS3o3EWU/rASYugaJ0A881itUvWScKcoAc
/EUceDgiqvq7KyCXIfzjtrpZ+SMVetTGMFHtR2XZKGLzKKk3XhBBMwA3Lz0h0qdammEz33iZ70kz
XYSEarTycD8VxLOkPH6nuHVq9Vi6i8l0yqZDSs6IVgjj99mk5MDYvwrwiXbPozGvKyCghpdqP0Fa
GogY14lrclhNShPytiCtyCh9ayx8OUO9HB/LRkJyS5pUhnmsGq/TV0+SxOi2+qGxSL+ThW/QxjAz
bY2s3NM2hWRNMdFXgU2GrY0MmpFjIpCJjMLNSjwt/6cyUBga87bAXoga9dAK9L8Zfhki8DhsSgiJ
5Ef+Pzydx3LkWJZEvwhm0GIbAiIQikEGRW5gzEwmtJYPXz8HNWOz4KK7qyuZZODhXb/ux2talBh0
xwxOj82LKxeBwvkuGL5zcGHTclx/4bgNIFGGtmD7hvu22Uz++gKIkA0TJZnEoqwReQ7RbPBLxos8
W3dz0OnzNS2zC2O7I76cEr8ULvd9aebeVBHpu6kcJ4zTfOMG2XzVGyvDW9ZfMbKMwc0jz/DhqQcJ
GHPdGb6cr8GyNrDZpFP2rta2nw6CjCTFleYSWIoZMJlGgYVbZsz+lGPhJVpC5t52bV11FXPGOd24
2fKn63EVRYzpR9nhGxDEymz4CON6tJAU+PwdtTalLySSouMk9rVDCnfgriqxsaYWmXGDFhqZyiFd
fZ/wrOYf6vI6VExfgnL1EZxbU92lurnHU3YvHe22ckMQ0rfATJhyhbSkjE4ptg8yV2RdI4sYhZIJ
MTNJMC/PfgfHZ+XxV3C/sicPQAG2k1stWAA3YQgTSMnGe9Jy5A/70Lqc8lgIqVXBIxcTtIBJBbjz
hGP7yCYthbGH6GoWz5gLaTo7PASnIesDNbrVMCia7zbDvAyxU+Kr7wPgIF7DdMcHnBAk/vZLjMzC
56rd67kEcEk8HeIRZZm8Zi1NzrPgjmFO46nWM3eGAI+PImIEguynv0n1P2z8ntHQW4XfQE/5bIKw
GGYKYWOMc7E4kLBtcMM2WuoWlnFMi/mYGbjY+LsNxEyLQFHg9OHtXdTmMOH4tqHeaVDvhEoscSCl
191jWKcDf4bC7VzBUSbRJUAYTecdD/LvvCh2uPlIx//zkTK9kQRkX41XTWACrqGD4H6pVePQGLUH
7sFNxOzaOC+5wcPTGIr02sGgStlZ5uU50/L7ylRt8lyCvsXxlBrkvoc8JAG/TvOVu+uIlzwlHzat
0M7l4lpwJx34RTSKdpTPsprd7Qm50a8QnzcT3qqal1m+Eszajr6wJUUHfTRgbTtP3al/wwdscktC
IBgMxJWk8EieuOwPXTMvXXJRx5E72RwFvexSNNXsRlT5tXqt70YzPqpluGvVB/nDnXhruaEuRnlW
yLbUfyWwFKarAEUxqtHVSexZcOCyvj46hXYcWAlEen5i52b6mA6ZZZmMyfnOvLMItRWaF0dt0M2D
b+NnHxU0nNlH5ST0zfjjLu8l72xzFecaTR8LZ8UAnGF+BeJ1xC8VI1VYCQXgxFUqKTtgAch7Kpbg
zHXdt8zsndv0zH+mevnO7XvfcY8ydBEqsGYlgDHrzXKKcI0Kgsxgahzz1HTvxQxFOrfO0W5annni
EZ+/fAt+5SWm03pQ3angb5qVyNP7cgiG1XhhCAIbFGDOa9H74Y8tbK73We/sLX4yK95YE18mTrdj
ogPAUuzjTLXWuvHuwJwAtMMd7yjOcVJKtxMDaxT8KPt6ZnaFOiNBy+DmO/bw2uPzWLEnaCbfiIVf
8SVJu0j+vfBn1eUTrEsqGde1J6+l43TSTbeblpuV0o+0YmzGpQcO08R12rNz4sLQbHkQgldwwLRD
lGPpVvxiwWwIk85cz6tGqO5HJqGbYJL4j1nTPZuT1Ahe1ex3wBLUIlzMq6gkv7h2QjvHfR5aYjcN
wznLWCklsH9KFN+6CbXROFksaxTTzYAmLfxgDU07w3oT8W/tvR/8L61oaM3pAzDNdejEl3KhvGec
g+TBlmfPXLNr8ECtS+vrM2AeVPY2shhp+L1yy8vJKFXUYnF/WE6F5ATDtYIdt+pZUI7w2gptn1vf
lfZZJmT1NGJL5aUZ1mtpRjf+zUQn1fw2RuNz+NkI6PKb2bbPGK5MKeERv0FNk+32nPWoh/a6M/J3
2e+wA9TLzwybtqZ7aMjuqWbdcL7eatgtOn68vhPXUtgXAyOeMw27vCzOxMPwtOTYCAk1EpIDtV2k
QFvPm7a20dRYhtWtn8UDaGB1X7+poPvSMQr1bAzbxDpxBXCAz6pCxdTGJSxMRYaDNvU1m6JBWjQF
01LrOZHGLQcNPSlOiUQnAeEGQ7pEAFoiJYzGGo63clv3U9qEQm3DSkyhljdMbD+QbGZ4FWoksO7H
1zYYpfa6aiab0l3bry/rMNwz46smaVGaWmj8cyxsYZQf2cVD1BYAKnEb5uiyFoG8hqKjuJNTvjUg
+sn4xorTAh5gWko8AfqR481RWOeR4cGYFAUQv0+dLE7RZILNwz2aEMUCLkQaOp8/aqXzNd21FJmn
D39PRUSeXEaH9mfO+xnj6WJN/tAr/jRC2cfZoMSHJZavdZCg25cseCy0e7lBrsSCtPZ/NLJMS2Gd
y6I4P2UdDDudXXBpiiLIcYdzAcoo4MMQzf6ENwrOWvtWCP5yIGbW2B1YH1q46eeEyk3xT5cKxujV
H6IUuXEJeJxnrpo2nnlVUYImdYIWiAeugHrJT00MSHXKT1G5i1/jVGxwrGPP50xhyEtpQDwMPGDT
bF5jJgZlh2ozl/BCsBAnHgcmHBvkXX3YLDK7eUhuW5oXXQOfVLeLqWZbkA+hoJUHifKQ9ZSp4Gq7
8VSSCzH9yUBWt8RBtoM+OX5V331Tn+0WmW9J7hFaQ71wi2llajMbwknKeDa5y6tY+2Deg5ty6mQ7
oVyJ6+WqVYcMjbSzT4WahgRbtpMaHs+ko60SLlZz0ONSUIBJ1NtrIvHkIZ0oF/Agl2Y1L1aiXTCz
XjoEkmqBDy+iQz/W5/7NVO5DHkSEr7JYenAz0b/0/ClLzMh6fZj0L60uPbzVWMBmvwRKys4W4STx
2BADVIcwcobOHfINKtJVgh9Q/XJQ3VZut1U8HYjxdMB0nfqYkT3pMEjGcNg6Lks6pULdgsIG/GIk
6wBcFkpzsxJPo2zQoJNH1q62FFMFC+xqam8pw6qaRfyIOtUOtxEmG/swbpKQyOJhG8PUIBrelsYb
dVKFLen9SBwF18ViJhPWAGeqNqSseaQPd8DWsRD30Rg2HDfblqoNss7nogg3kQcv5w6mU8lj19Ne
QcODUOFnymXMxLGbFH+hIDfKyajq9adcSh85cXLmSWPl5JJuJS9YYV0T/SvCo7vZKkDRuzlvNnM4
lnGou9vIWc/Yze8E5g5YUBoD6PjOIaNSXQvQxC23FmmhBGqiAMP/rlds0HxKyk4NjPVm2DKyMril
pgGUw/aXbWi/7fOZGwYJdbt/4RYHlkrfhgds2vgT5FU6NA/TrG+1nV0p4D3LaQds6NSDrItNJ4wS
HEj9eh1Y4hhuzE5e7Uwi0HrzKaeYZLoqaA26EBsk4cRXYPVlc7ePHcgjj6H923KWyT3nBhcI0xWM
pw5maY2cDXymCHPlMvxRR7IgtBFE0THLZ1dokmtzR26OiUS+RKr9ZZ+fJQ1x7J/i5X3CsWecP3DV
hGW6K3NO6QEeThPvgWee9T9sH88WgqAG8ljlky5q5fJlfuaNFCBeFeXe3sE9dJ6mwvU05uUw0Asq
5iDL5leWUAdjEu+jnD6V94Vr/AS/sObINLHWYWZMQjGPl9SScRCVF5Zj1+5F0yHxLUErynv7Ctyh
L8I6Ts5Va57tCOHrJIsKDGl9NCdszHjxTEqF56a8LHF9QUjHoVZeRhX3rEcaZ97FZMqToJ0iXxs1
v2yQCkjgQy85CCn158TyECs865ADd456vOrnxDMFXyl2qp7W2PHFmGWC/RRr8VkHCXhM+awbQE6S
e2vUL3i4TpzwfU3Bntz59i/VrkOwdHkOZYYdGPQkDvfMRH6szJOmdKEl62FmF2d1/SNHtmtBRbPx
qCMXljPXr2OqY8OtL8LJyWRSuNFh9e4BtbVvA2w9sQL34X3TNuo1r/ZMbGHUKrh2bZzpDRtkovCb
QSxyqN3L7HN1ciKkR2MmiG76eVkFg3HIRmc/PUSwwVNq2oDURXeblDm+rjwtQegH4aw33H2XU81s
txpuZlT+UKinrFRPEz4/iWsM3/iIFywpzjHLY5V9DysR6E/LNzqWDkuNZCSPy+kooYGhUDXY1KG2
GOWNRQfL+YtA9eIfrRwUlGJ37Zn57G05ISu+hYtzRdEmDetprAsaxvmIPNLrUVeNN2Pjf0QBNpDL
1GY3HLwOBugO8/OwPwGKcAe9wP9DYh927j4uwWaFWCEvU6pdeevcxtK8W6Cl4wlMa7eSyFUehQHY
X59P6esqJTc5jW+yjWlwHq5r7gBvxqFtAICMjNA6jLtKBs0IaALkgcoJoS1+uzieU/Kxg0QbUytB
U5sZ++s2wOtjEGcfympyU2Y1n3jWq7HT2uxh9xCFR2vfDfObpk/P+Z/WpaxRyDXzZa4UEuf01vYV
tRTHdBpOI+u2zmTbPqu3NrMuGflMWtCqDOfDiGSwJntr2mytx3hLdcEpsgZcf1yK9Ltx++wU5Qol
OW/a20Hm99jvrVvY0VNHyQhgplR9cwr1daQDdCtw6VwH5l8m/ajcKCgMnCRo1BOByC73syfZ2kM7
Qmp5Wkl/4tKSsJZMdW1nLZ4jWaz0J2ytLBzl3zJNtdmmGDunHNarbWHmmJB0KPjq+c+RhFEdGt7o
5vaLNPV+y+6+wILRPJ0KlpSF5j8TGITjsj5sB+1G80b+f5b+scb0mRiUHmFMXDMNY9HVARmmaLhv
JO1uwPWaqRUAPZyxLdv4v7z56Nm5WjmPSXnmPnq0HRoNkTQ5FLCUd1hY9N48NtTQRBtvrXzRWfAu
Kr+WMUQLI7dncf1LYboh9fAkWpAVZJ5Koc8B5K+KchuN7Z3JzLjyE8E0Xxu6pwH5qRLjJpXxi/6B
GyTCKAbnJ1IIexkYY3nbwy49NTK1W4l5UrSZHUOy2QoPmNV2ObtbDYRShgnChBi5JLsnrlCNSEv3
3/bsw5G0D8loPuwiuUnaV7wunoxWJLguDVLQi5VBQvIlvBh2ansq4Zk62dQIHBDPIn3ZzCmd1fsZ
faS+030XeOK1H4fCQK10S9xnvfjXQ+DoFEBciuZjEKEoxWEZG+tewWZQnDuWvwsavoaGz4oSmorc
HgY6Z6vFBhfauTU/7r0gbD3Coc/Sxm3m2zrEeMBTpN6FH7mOWdXONtoU/zDljuT9W8TFRCGPui1K
dpImM9aydUFVXLBGjCiaufOSRNOZXpdzQhHIJkMqFRDs0JrrXcdLK4Drr4q/vNZGyXYh3p40FbSo
xWU7DZylDtahCxqaDQhqDWyzZ3x1M7Yd24LFXv7i4+dmPA7GeLZUchBmdsFvqWfdteIEwsDm6eod
h9a22y/5K7YcVCZ+3Lh1dgXBYngV9V8Z3RuNBcTwxUmHK/7yi8z/zoCmGWBRflJOPolb6cCyrQF3
Q83BdiFUEHwYCb0Ss7TFLiTGWEZSnkp5S/NhVBRScpEy7WImEJu1m6O9dEbnSp4dqZQ5d36h/Crb
W4IAoxGsybHrx8lvFX/o4Mxnu7RCtU8ocELowDdSHdjn7mMtD9Wiw99vXUYbeeyF4+M/d3S2XAzA
5ojooWqdpFkcWnam7XmoSpKh+U0x7JtZqPfXKfGLHrA2zHtA4bf0lkHPs0sYNX13I/xwiwSzmRSa
WFD4SXlG8sqCstG013lqn/ye9A5n7qFL/ykARmI9eqFqfpyImBI+I9hbEjMdzfIh/1Yj6dGI9nVW
+tda+4709lxKIZGDjCOhAN3b4/BslVMuhlPOwbPI3VVo2sUaCVCxQEGkqjDltw+Tzbqhfla52OkV
AKX4AxwcgTZV/tviAv/r1NMRqwp5WfuAsfhgJW8EnXfKkB9yBcw//7KST1DzomH7swGjKoLaS3NR
Dn8spTln3NGIaBo2GayYbgeUhWMy2Ic+/nbRr9sXp4/xGvo4t4rpe9QINnzLzvRI1lueVrgE6d4w
XJN+X351R9rLuXXuW0F/rkKWE61Hw2eZ8MawrHL/RTuJ/bvDqm4pnkNDynD6WkmKqLu0Y/D7pfwz
P9WRyrXK3rBmlB24zlY9JbFQiCeuS3OgiyGAXYgnuAyskfGVgLeEQmE+KpJzKf5kYAF9DXNyP3Af
oNuJQrEr6y7mk5ua1ueijs4WwwaJ8gtyPeOGCZwcm1CU9W8FSTAKZABtWV66fEgLgUGmA2L3uImx
xI/ErSdUTl2wGBTsY4cRFxL7mC2mLp0cZFoQOaQM0hOKeSAiPK0Dy8OB63C97+opaNrQQRuU9Yg0
CTPk8Fx+SYQ/ujN4vExcnJwoMHZy6DU16qGKRWjin2TMcX6V+KGVBiq40XJ7ishN4PytpZCfZ5q2
V2P+giwIOfWVrTYJM2fK35Yxf+shjM87bbA+smeK8BWo87tu/9oqw6jaRTPFmTGN2GRIYnQ4aPPs
hJYN6mpPKn3Q+U7CUn0UMjvzdCMeBIp1HySOlbMApCNn31NcnfCd49Lw6TeZuR77K5hlnYzJSMYk
N/W9HD9Vi7UGsUvJIvhOYg1eG7GvtGTVUq6eleT4LPBRDLj66EaSwFdGB4W2tUimo0gn0524OmBe
NVNdKU68FM5X86jF8BrJ1Zu+pfdf2grfv7lr2esKdhiqiXK+4HzgC2CzX5uNh4b3MPH9sMO9SNIW
+98LEuEDbCZhst5QvY7cH0Vv3qqrWNkVrxxKX+eL7wUbYeNvvwuIBIbT7LS+DwG50GxwtR39simr
EcpqI4ywnYvT/GYgLuuMX6NKrIN4HPZn7LcTfnr8jDQfSsDmbSkcsbhoBMsAaLd9CDS3sj6nhWrz
3KefYUxJz0usFSK3iwwXmjZ8/Lvt/JYtuo8d0GqtTxVW3EN0JrOq8PlsS6/Docqp4zrvWdOBpKWG
3n41tQdNbIK8hkq4ZbkWuKzq6g/ZC95Jd52qh6TjHZ9roSN9TcRem/mKy4WshHErS/secTmlGHvN
2QAPdAqubDj+NZ18WVZmFOetUQGbgTTlPTNbH2W0fKxd8jENxbtSHyqV6lWl4Ac5uvSGzpGBr/my
sh+PGY2Sm6gE0iFUe60OpZ9Kd9nMgfooXUEGVpJiD4+GZ9IuoK/uKBG377nrf5tNj9UGL31/dGqO
lMJgpkW/zB3exY638EXCKqUyCd0zHSj4si+ObbGDt3bblZgAKm4BUnQRph+c8q2DQrAublSBSWAb
ruHMIEB6KOv0FHO2wKJloSQFrMCCzV6XolFOi3bk1cbvU/uPK5AXsM/57yGpwBQHj9A9J4WXPQom
MWi8PaXVHI10H09RCLcnbhFSlcibuebyvJuXFpvSJEFFc/v0O+HluyIJDUhCCooCOx4jz262mV1n
7I7qQuYl1kMFUdAh2YHzg7gYToUhce7bZ3VpXrFTnWx4SL0sveQM9Fn1HLDmpMZ7b+quknzW0e8O
69X6bbFvnIy3ETBOrpV8B/AVRe7Fk+W1PLsLfN7BS2lx1uoaWX6mPYwsHmECSTXBprduTVFTO28G
W0wYdjp5NWsPpqSrw5UEc1Jc8PRCyKXaS7zq8uIPwFLjYCXlKKQy1JWHxT5qbKuXdYWNTi1vWsWe
alVn7YlNFy2Qdk/sZz15iPhv18JcyeEdS5ztY0ic9BYN4kr7JunKuE3htvRIoPAv4EIQbyJZNRg8
JySrBupC4iBp5QDWbkksoTIn6IDPVEo8gbOX2gqudf29rfGwW/8Lu68paI4illCvFu6VdlS5Gyp3
Y8V4BSaXNRB2HhhtljvYwpXhRU/suaj6kfASLBZORfrvRkIvRIijbVFUlG4vq0eVDyJU4NeZcCL1
66K6q511j/BCLApaluNgZQNox79vVXgBMozLI+w3qvBUr8SMtJDSM8EsIxhu4iAsy/XA7eUwEiap
u1MCaV6ZqkMBlaHdqAwbuKqEeoTyQW9aC1XPjMfTM+nSXfWgYuaQtf8Mfq80ZeAJ605rCV5MYi+C
Y9VgJTsxbhCRaip66xT8uqRvDNI3iyV7YN/wcbjNvkdTVbhE2ivbNAzq9yYlnUjLgFYSM42Tayr/
acpuWygPhXxNSHmr68e2/i46+dzs9nJCTT1WLYl7+gDlzekqeC0O+j/9cAbesYEjGIbNFav2dftE
rrMJjFrAZ0dQgW41A3aLtVDi2qXP/+oKPzfskESA9WGlwhOzlAPJGyJEtPUcJOyMk8LIaVYnWc9C
dPoGnjUA4DcxZYdtmFo5tPOy9Zj3fYdoWmwpwRYmzQm8GAJJsDlggkLf+UvtQLOBYrVTo37mZJ11
JrbKmVyjZzel/jbZBM6528FLoyQictipcJ1scT5Tg+P8xxmz+cE5WCil5HXocA+3jg97IjAVC2/F
LG96fs7uM/M0XNZJwtUN3rYEux65+2C821iUSgOeFa10GlnhuGpdzbHcAgdCP4aiLI6osVJz6Wf6
winN4yOJcf2tXMlIDhcAt15Ejo/1lSqvvsNjn/VPoJHw33zDBoKiRYEgct4ho4u3DsIbmQm2UPuE
wZPcdWveOgPlvmO0boZQQ1tyrOI81sj0WGnB/nN1oS4QGt4VgwSNGF8DsygM1BKDPf7fgmKcvOl8
c7pP1PrAIfAtKqJqgl64VTFSm/lyseg0ySgTRfDcSUXzznVTrrBhoZfmJHQa0gITYzEL6NXqXlOh
vXBV2UuOIJSBj3pwmblHufKSnjESuOOyAWTXn9H6VxffKfqaMt/QXQvawO0Zay7en619sO49/TzP
1cVom4PAh0RFG5Ul9V1t/ATRR2+jO5RXjdQ2suXJ/sj53DdwzA39TdlmLfbZBEE4KymRoOsAxjrP
5m7/TfRaBPH8yYXJWlNCR69kx3b8JXH2tvBcWs44gexNIOfE0AzOVIXcRa1UM8pghA4139M45+cW
sY0RoUY/OGo/QPDh/qfLnXFFpUsJ091EFex5JYRZM0CXUHuTBcsGW8mEjC+cpyWoJypSTjMWvxaA
NE/2ltpcFDy/GL8HereZwDf2gFaTWuLKei4xbtdiDruIqieTBU+702nZmWjZWdm4RC/878oosL7/
GylcHXUqfmN87XvTqijDkF2DjjWpfCMG9czEG2qgjVEpJ19FR7Gg/M68Eug+Gzi6EvUTAvoLScAO
EDFZT6Usw//aIvMhDYS6V7q7bD9kUiyAg/0SWAKUfTx2thJUZKewi2x8g0N/j1gX5vz17SrBQMRq
pUXPooLRwj+GwL9g7+oF1zVm3TY/C5pK81km3JheMTEf+/JlIqaqpYQjKfWl9IfmDJ6Qm97zlhPf
ukasLccibetBz0w9ESuXd7U2HfgVCDOnFgKsVrQhkAYext8xPrNlc79p1MjoTP1emuVsZEe/rtr/
Tiblh8SqQUiWNLX5n/+Hal+82v11ZgpNKVhL2pbVH7a28iXDk7VUZJqs01KM9LA2B0NXz3mOnSUD
RtnJgdP2J3WJw4xpQg07T6PolIFq0IogMrs9m5MoKnxWrzAFI7+Zu2BD3fJaNW6jxSg5oD380lSy
K1JHo47pLSk2/ueqpOd4JmariUucsZY6pshEY5odDUYWZK8VvHSXpYC8K7/zVLInSlX5AimkeO8r
HGP9cs1akCk7kj8Hm9evhNi6bGIrgFMRgfAcPUVrELgKV59hZREoyrjQPDcqgczB1DplaPGnYN01
MFrtoVnvMjiLhZ912GX/6LSsG/zGp1EKcZch1OKm9Nd4OcyFdl9158a7/BZTOAJNEeLsQzrlJPnZ
LobVdJ7xd8d7Y5i9moAxkhTVfPZRAkFH2szE2lzxerJasi/+8gRH7XaJiW2/4Awf/bbLUUP1HQl/
fyA+oUpNgFUETQnutXPRBBGDvVP0L9pov8jRIRPNTUzWBfQQSZp+a/cR0/+/rFReVkvyGit/1vKP
NVZs98LSfA4Kn7Rxa/xRaBVtPqX1FGEXmw2/HvYFtmCJD41N4UFDj5/RYwDogBKxk2+YL9iudjBc
Y/mnV+LQolkQYt34S6IejeatzJw8yznPoErhpWKP6GSfGh4Sp8dYWslGkKBBZepVZLjuqMK6qJhF
Erlx59giKtZz4YH4dpzRvyXMGhs9UcJkRK7V3mppOGRoc/ERMLbPziCb14QegTXBZb7kl7w59IgP
LaKN3nW30shuXXYf5fU4aPSqg4PdXELNTcfdhUyM8TNb6QCBylWlp1RDRqKwWucyX3OJ7w067mf9
iGMuH9kTYIOTZONTmrKvMqN+Hos9eRKnXT/E0r1vOJ3y7xL1165oGHnSAxU92fxIOUUindzHPecJ
xuRw0MePDc8wROeKngFSXCYpJsuA0R5sgYJJ4xxtHH8CJGGUWjCS3x+oC1hTsNUnWk0XE+DMlPsz
pgQpq/ysZHQy8RUDeKpHrywwDpO7InPoWUPh5bXEzg3fM/tH7cuy55syd1f04wIZCz8NV0UaaKLV
2dX6spOZ2mdca0iUxxrTbUl+qXcUXJ/DgQgti+CwN4O+/NVxoxXnUdMfc9e9DIO4aT2UdBQ5meQ8
XomE18Kpool1SakrxhVTd+3LEkcPjsG8OFJgwvYN3hS7MRUjJw5YGTJZFrePnoVtAaBUCSCyRtl8
bIEV56Jms0xlzLr4ZB9460rsSzIgUBXn1dR9Twt6BOc2O0UWM1uEQ19tHI69b4+G10MKqNwOMCi7
V3vqKH0wj/KS4Em8VX3FJ5y+1CHf0wadUqaW1kyYQIcR7EEmZcPewfbUw/6lPHqWXxvjJWNGyslA
Erfffl4Dg1vLz6vhim2wCS6T/fYjS+HPa2Ce8CnTfoCf6I6Fycwmr+sTL6aWI+Wkz+N3oMQZlzfK
3amm7la2B80COWe59wPf33TWMngZ2K2ma/5l4+okYYt3I4eFgmTpUqrhytxB6q3QyzlnHVsV+KCa
5gM7dHBX/F245tTqSBGZ+mpExWNRCCQAXIZAQRZZMGc0rABS+mdGoHm8VKCDLOguQUmzfPpJg9ih
O8E9PtpgDzbeMdKrPGDiNfinJFyhBefjZhZ3twLD5VkzKGkcHoxau+3G1rYVvZPgboGoSCngOcou
bEF+nHmkfpnq3B3waJfAfOUD8pSrKjCM2Kl2LVmo3wUxR6mntAWvVjQAI+JBta1dzJlFBcu9ZROg
GNQY8wkeEK0uzQVBjUfk3szYTKRQSmVCBhips/chnQlk1/dC0W/qVN204WDVkNcRt7nscCx+aIlG
RwKPOiacRDpzWu2L6jvG/JGwOewguK2A7NKKWxdzKLq/bt0WTr4kgQCEHkdYlsHULoZAUZXTKr5U
IqdoCZ8xbbvs6zouXzEoM5nRFT+LDDGoti+iYZMDVoL3FUd1S41ouuISxNPOXOhBM2QDENYdF9Sm
CLfcG/wCgxdybpCL6vZq/0HgLpja/j6Z+2rteSfPfpbwkl80X+Sqr2gyhIbV7wU+yJl3TMDlnaHT
oPUne52a+FHqzh1DuZPmVKfgRcbHMSJiCvZ44MQQqpL/fSLzygL08piw2mkYbBuOOkcug2QtdhkV
f/2dulCXDC1li34GPLclCaEmnPtK87rVUhr6q41Pfu7uWqqzKt6Lt4aO3OSaWHRFzFSIgD/FKZyY
mleoxGcBhuJRJU3Z4UIbfTWHGbX+4kXO0y37hHg0++FU4mHIyQOT30v+NytP5HUB6wJQeRatdDXj
7spwTBdjSuanO074r+jAtrhUc4/bIev5KR6wdSZWh9doLp/aN7k0pTxNkPd++mnPmRXMMC+36iy0
F1VN4R7PBK04bf4SIhbLPVsm7pJ1YBrf8g4HAnYK+1b9ivreZfzrEA2n/XX8i+/g1Kko1K0TUJsT
wgmbICMAECeighuLnQClX1rxJ00hAWNk0h0MwBiZBIWpS/qzcpjgP8fnbsWvOLZYGO/gCZQXPf1i
siCgT8KUBm6g32Q76ZJW/iRZSlsSzW044gHEbe0eEns5hzAOFwsM7uwzhy1vJ7cEUogYlNGbI0m+
3dArWe9ZL2/vmL1cflJhn2wQpJ4PsY00oB8N6VHRYR/fMnxQc5q/xu6SkUPmQ0kGzMHBwuTl6Hyw
8BCXID3QsfRpB93+G28JuAPVXSg1iKsD7SFJySI1tN3M144ZZdqRavt0TRT04sUc2iaPkpMDrv1M
q+UUpYQx856/Al6oifLGpqfogmc7fx2Kf8rKqzaxd52zns1oAIuTXdf9mODgkKkIx5baAFgxaS0V
UPDZGB1Ncr9ilMPiuswJ/HrrJkHVW1braur0blChPln6zhDD2TFhWYUNENOextGZF/sKmZQWWGHs
9MJGtcp3Bl00mritJw7vDww++l8Jv8h+rQWQu6PFBQ7vqjEg+YoHUTYBj4iIXa0uu158ZNDzLLTe
Es05gvOlxYGTWdTFIbQ4lZ9zc6XeGE+PnD265KUnYKBp0o7MDF64ze9ZHztWozu4A0r/3gFi4gUw
Zw8HwbL86+AlFF1ya8n2Goj1c0Mq6LqyjCCUaCIllTgYHC7VznuLyEfGf34bSCZz0DTISC04w8SQ
CBAEdU94mnecScFkVFmHhMJ6ZeyPJg5bC4dtTP1Pw7kvme3OqgRvKz6XtCfFRqAUzSlhVtTLS9J+
O6gUsM8Pi/E6Cu55zXlKf1LpCxxov4D7Bx1avHXPdrrqk33V1erWsZ3LuezhRNtV9b7Px3tRMWZr
iWfNu4I9vZwaOyLDe1qQxwkGe+ZmDEQC1JTmfKz6CNd/79Tvk1j2eL/GqnmN8TQ4sXgKuXwf+Jgq
WlgYEjIK7UJ7ozPCcZLxLh9r4ORro5NxBTCOwm7BjZSocAKPNfEdp194bLX2J/+STkznWyTcwkmd
hIvOtph1ZoGaNiuOC2jK3X7eMu7U8e9MaYmJ2QFppuAdiNLuJhs9doClw6VQ4lKY159r63anrRlN
pipQ5XXcogbpYULZhkZh0lB92PwJDXYpzVkeC7vv/eJ8qcNthjQg2Rhrn+nPjO1/OEwf6K8ToekU
7ClxYqAnw02J9n3Gtik/WLp6UkGoGjoZ/DYKyC9IhJvGH36ADycDMXSyJXEu07u9gE7o5ktfGtfa
QXqhk8p247L38oVILkzpFBsXC9x+pk5D7Y8gWBKZqyu+2TaT/FahFTuZDooBCv3gmLhxjcd4OEv1
Xw0nErdaeXnNk6NOwxjLOAgTLNycAsshRFOHL2VfUDdnkmhrEUzfF+jyVJyr/0PTefU2jq1Z9BcR
YObhqyhKIpUd5PBC2C6bOWf++lnsmQG6cG8XuoJl8pwv7L32ThcwXPVtUL/0pwmzsBnJiI7+TMr8
VIC2DarNhU0GQWaO8dcCKq3xXK57kzLHV4jnUmFrgtuTbiHDl8zvfdHthNkqOAsSnQwnzV9JaGgo
VR8gvq3FbWBBjwyYdZhvEwMlayzwsZyo1+LD060CQJg7bfSTwjbFVnPSDPSPQt/mXb+Fs0L5umtB
CjAZU04QVc/SmPuSfZut/jZk9j3pU1cPIVUx5ET7RFw8VJQ6Q+CPGm8C06ccdOBrEb5HzcBnau8t
jpkaggiC5Uu4kNxjRhfzHZjNXh+VTcYHQCkEOwnWFg29hAAAYqhMqlpOJ0Aez8q2Qdk9tCwNaLSG
7tDJyr5kPRnH+Rpj7gWMjLnGsDzTgX9rvPUjH8WUbiVML/tk8kR+tymmWXRwOcLck2GhzeONnAxV
eYrms5ghX5nmBfdXo55DQt6LHGkHsYMAT7Avv5sYmolcJfkCG1XpaSAFGpKnZngCgcxOgsg1kg/a
Avre1pzzFyaOdYJTDx2xyM5BiChlHQgx+IrZ28NM3o+k0CuY0ELL2sAGa8vlRvYAdlpINbnjXGSI
LlHDwNT+iWVsAc8kzeOeaHC5Q0TWXPsxiyftq781QLh7CCOZeGNOxUMVuBWTj4nWNcox5RKnmi9w
b0y8SIIO29Pfyvk3peNmRWyWsBlkeHEqdmxX1ha3Yk0LTxMBS/0aVbgHrqw+R+OK+YNIJKJMzF2J
YKNpf8NlJCvS1hSflX9gHAo00QmSn/SQZ3iZl8Yr8tC3iu9WwsORxzwm6ArL7tjYRCEzQigOQd6A
N6U/wgmmlCx5QT4/j63Tt45h1+QYsLUfBAB+Nzujhz0G2XsFw1/28Or7ElHk2efzcze6fEviiPWN
NeAz6DcgBV7t/JscKzChycaUqovcm4Tjwp1W3Wdb74/BguebE3qRCNUEXk5AprYboFXwDBcA+ePq
tkSqn6afM3uZzRDb8BeQZ8QZEJTioGt/pVa+6zS7ffLSRPpbngSPCp0Pa7BxeZvwJ8w8xqu2NseG
1Q8kQLItB9EjQPTAcQjgBq3/uuILxpatFCIjDD7VPWjBgsyzYwp03lV1WdhMGYqBEm9E3qT44zP9
UaugsNjOAzKCLEGRzuffnEgnyxSvIUUiKQK3k4ls5Q+I6QkjekKTIE5A5g09ISBAFgVLB1jJ0FCR
z15GqlNH4B1ZbFLXY5WJT+qbAJJbUvmlGi6/RANDznyAH+S1e/NqRQw34dUcJ1dtJQqO8jb1DQGg
4akZdJ8v17fz2R+k0l8Q47IX13CMYK40jU/yWzLMdRawMZNMBCwCM1ovy9hzsq2KwkgMpzDroZZu
BhEdjcnyy0a4FcnxQ+3r4Yed/ouMlPXAztIaohyK67jENzM1mWzX955lu9oH90MB+ZA31qaOLAkK
3WAea1/0sH+26fJg3Ti1bVzygUCJhFVCXPCJpidabEtHOB47tSSRoznxXgNavg7MPaleK4uO4YTV
2IsIFtLB1hRhfhqVJ0N6CEZTEklfSNmZXZtIcGpnjrSDSe/BDFZezSFaeW2mcV2pQGc0TkHwLbNs
U2aDAxerqwgOAMrgM7aFul+xFZmzwo02tCYkRlOpc6JXSu4VOJNtKHUNkFYqF3xp/CftpZf084DU
pAQ6BQrAHVCcqhhnhhSph7LPnlQdjan9XRkJYVA0BVAVgBfs+upDZvo0omNHQgscHjRi5mYAs4hP
BwOBtWhI3KkcOb7ja4oUfqp/yo5Mq4VaFUsI8kbmLPlnPCZn0dMj/SglxBrUYB3Da3ghjYY4sjU2
uJree50oHW5aiVtkCBkqjAIg652IJDN6jAa9YX1q4KcUhzLeZ3oArJqEWwWtr/jSqGwxVmzlK7aS
G/n0Xjfip1gQBizzcf6JDRjoQ3SKwsiRW1aZq+y0ZmSguENAkhtV1ZL6699mqR4rmwmywG5plrMC
vEZMyUUMIKIEKA/0u/p4svmBg+KkRSGcGJ41IFiZ7Fi470UGDxzAAo93GSAatsURPUA+oO1g7sog
0+JA7DG8t6de756rtniuc4f24SYD96VkA4hdrN800Au1+ZvQVvyjubMBal/WiniikmvacR9hdJzI
jQlMhaNxC0llO9iOyapVq6xTCURjMGTUWE6EWZdokhawTwzUdWJClmP9SwLeo+afRlhJIcd4/DOH
k+aCDu1lJDic3pMzrt5FeCrpiwelPbdldhKQwgjucCrWGDpNxhqXPtxT9u1rHFzN4m3dt2s1Ow6g
Y6F1UGWDU5wSHm1BgGckkHkMCqgRBerCxtjL0GvgF8Xmn9QTU5Yd4LFB8uerwF3IncBAah4B8WHR
IGoLoyxCBESiWfZMXsqz3fzERKxMuBxSi7x3O3jWR8LM/0zjyWKlriSszYAi6+B05+KogIKsPhYr
9/MmBkaheohoMcfafXLKaO3ZskpCHBHD+LbgvYdt/M2YSwXVNhW42OC0FTMLTuXQVtxzzEnmKXJn
myU4byN1GN843wZL0i2fcfAV5tp7xFzWzp6zHJomejSMa+WrkeOAE4mjvkfBsyxDVuSdGePhpkfL
LVm1HT8q7gCR92fZEKc4qxzGpe6XOxHhpJZUZS6scewU+VoWptYBquuhpCzMqKwKykKZslBv0S70
6q3Fkih2gfmXiHCbtu9IhRkrgvGYjEOYS4fB1QfpWjTZbeY9JyujQwwVNxu9Zw0xswBSsd0vfos7
lwRVv+aDizvDK/ng2iIm2jWpYfPJq1U9ctZo5vUR7A00//bsV7XwwcvImm9gBwohy+j8qBS0gDNS
mmnarb7iUjqgZLFUXxfpNWO1DhLgUsnLOR2MU8Y3JGGhPioXS7/XGGLAg2cx9FiSvKck8UpywofP
2UbSTSwpCrH2Wio/5CgSIpyGzwaXySw7AdRoTe0QnwLCgIjdMzIQhF50OPlsd34h0jDH8sLI0SQY
JWLW3zLrNyiYJhUlOs039gMd9QgLobm7MuhCffFSuJLBTIrt+sJ2PUUFwJCTjo5VITAXrk67Pw7I
3SqnGdMbX9pNkd9rwpU47bcjQxJZWbBs6A5XA0NCNGvLgiaH4C6Zw5kFT4sSugoXjMo/Omx+jeFj
3vK/VeDyhFZI9eHeEmQ0bLUatCQUtQn0Ca1uCrFyHVCScaaihWSV6ynQUCQ5x6RF/gf/P2PwY1JU
MFFLm+owK5cG0UfEvimAyAIaLIrsdWBWL3iz0MpiH9ykKQmYNe45wPRN8W8I0Bb06n6oYtI6OrpL
3HaafWi6BIVC5dWnWOAJKH+bR0Ta6Yy9LF5uIRnJAKCWhfgV4gOMGTkl6ZU87hVujQQnEWvUoXm0
UBv4KySocOv8czwxdMMEYxIlApC7yVTuGdhI1xoaQDdT1e46yTxY+8EeEC6jReK5mnvBF2YcGKEh
9qocUCcb8iEEMe2chTliH/xcAJp+w5KS8gCMAa35+JKR3jnAzlTR4+gMlIdx3FPwwWZs6xrZ7+co
U0QhtB7xo9FljMt4jInv7c6RMM593Z8YBk+lk0iPCfKgmpKoWvuhTpmVXqUkAv7TccSiP45Cr4zV
PQsAxhiwzxfpUQqCbCuetjdajYgZcxLvQiuDenCdZJtQYnLfzj2L0zigElYQLs4wAYH4zSSizFhV
0CewEhZExlYbq37Unl1WnpnGnmLbB5MkBDBAQo62jbpfbamKTQkXn0soxByNpyjNt2b2uh56SGdx
rrdk/ZGNReYT5JGnfEIA1f7LCKeuU7Ru4X/zxyXX93GJ3q3flJjaFjQVLAIaEIcGs5cQFULI8lVi
LkqmUFKYXkdCdzd9oJ1g7AYijJTF0R0aiSVR86to/VZaAWSFY7f/AJ93c3KyNOF3TYC48G71Lfth
+strmSIdZFGiL9w8FRHmCqOMNcRGDmkvMCx0RKXE01YBkz8SImHihSfRAh6VrCKcE5yBZk2QE6EJ
zXUsAydFL2WgQAELr9qHnCHsGFKPV0/daN9n1jQMnuEiBQMryCLfK0CkVkGaGqKXxWjTsxOa+eTW
CZdy4FFtDRl4msQ5aTwmfiqLwoPCkqTKMMtX38tnz06yY9yvXBsyGKaGLTeOSDAhwXIVEva5ZL7i
R8GIGxXRPifeo9HurM05ZmQnm3NU9dWBYRkQPEK80Q+z/NppwSURAF4bsk00sqtJUspaJ8fPC78U
5vIR4vUxgUe17zAn9RDm6uPCdn79M9c3R/8T+XjNlfIqOvtSMqZOqSHJpLVw4NYzUyImKg0jUq5A
wdUkNoT6Mh4SEEtfmy67GTTH4dhCyVQvi/QMm+9AemTOp2SG3+vnsdRUrssznnmiH30NmfGkKXwz
jK0WXmvCzXFD63jZxiK9UuB24RtdgEpOTRFt1lulWKRNQwU6N+JQLfiWGHhuJeCycRx7Uexky6eq
6EReopO6K310Iwt8YwyaS6zHm6Zaj1UIqfVPCUB7wk4uQZptM2KhDWbviaR5ZOJ4sIxBpW7T9OmL
KuCLA1NfOaF7SfkEDTbSOxl8mGInv5TKBfT0UlqI0wmNgmQQyW7VNiucr7cm32bqKc1n4igcExD1
zMUpMdwv+BAUad6zGCuHbY8yiC3gTkLK3GtbGw1gA7m4HKcNERoR5UzgyRj0KQDyq35iczTtUUfP
qLjeVeAiLaSvnS5vLVblgstrtK4cfoRN9UAd+meQ4atSq46wg8XP4DWZ35Icg2NAoZ7jBzEG1pdQ
b4wvmh7NZ76diUhCaNay/06Kh0qQDQPoZHDWbAwtghtQOcL+LPg3G8w9OAxWsXJ06XFg6vBd+AOt
PwsDz4hWhdfwLnGtmozYebTaxCGnZSh+kvam69+9nnCeZHwp5OiyqBrYZKqObBCITtA0OjoGnhvm
eA74VFwWAhQxeL+xEngxnrRA5kKlJ1Iu0O8VJA6CswpKCk9rZbzoNFw6tCCT45AJqMHGUz4JMpiZ
j+XWPxNraw/jD80S5sBpYd7EcpEOiMYVWiarqMGV3xciaRZIouGeysepyw/QO93Efl/jjeB+DukN
oF7lQX5eglv7XgzGVROjO+qcpiraBUhdGA3daLBepLpxIlyr1jeLpR215yLnvoKLIbe+mwVFBkDG
jnxvZKIk8XCglu9SzJCPjgV0cAmDd9Qi7DDLZW68HpmMKO+E4An+DpUivYaoA/BAbcOcKQL/oYUP
JoVd5tiCoqO3Uf5Y91T7hSfrLmpxkMVr12snJiOnUHusToJwVvf24mUgSGJs9CmV2+eMZdvWKt+M
nmKNepijsZc6LHSMlDp2Uii0g6zcATtyRDBsbeKgcuMpKRnWsceBqABGhy9lxT46kTq/2Et+ZYV9
C1Vlq66OH0VBVRw62JojihvOQCTrsETXZX99JJBxM480m5J50nunhkGjke9TWGTlWbJnjPDKVdrB
6qOwhk018EeiggsBy6D+9Asz9En4qLDUJik+byQzoivwXplnwYEq28XLAEkMa3OE17xg0a1aP0mE
vSjnxMfJfGtpiSzswSGRPkADNTRuss2ywDo0ACvGdkXWeBmjuZwYz2DAoA02PsheIgtFfq2s5vdD
Ohp7DUc+hUuc9VzxeyVi41jQ2vJepGJxIgIFsu7VXNB2hBGe2ordyoYws5OqM3i906YaheF3iDRU
zABCg5e50LNA2WDMtDImW0vztQI9z+tQU7xZrGO+NBhBOd1AJkMGw3q1V8rLuOt43nR6vilkSkml
1mJUKREOSi4P+HMezc9jGPgxPto4YZNOKk0rYP+F+2rB67H45OH5Fh8agVDkNyHRDpZbvTB+5MGd
wa8SCJq7MhEk15CmdpRvS4Vl2cQYMaYudh8kUgfiPSHjD4/J7Y38UZkqqQ/Gy0SQVDUkJ7G89ZWE
TrnkGiG2gqwbohAyKP2Wk5jpuavCu5IQlRYXykWmnh8tUvwQjTbY4Eplg33cmV77KcPXH35WC98R
3qZGnXet/WrxzMomEJUctZ3hWmqzs8aaZePrlLJ+MnYFicT5YjELmXaVnUK22Sto5jOcK72pXaNM
3aBMRnS0TRsLshEihJnsBVjuPck5P0OQ72Q2OaV9zTN1F3ckVozVFi4lvrhg9kfd9IFUlVrhyWOH
Vpnh8eoXUjlKUfgaiT9EXIIU51gi/g1YlzDx2PiL6JmS1cczMoJSohOFkRROd7a25IYhLeQGl3d9
LrlPWYxuJnR7HqbCTAAvNb4IwiNHXJ57PTqjntd0gHk1ZrEfXFky4eFo/SoY/BZahNURWRa9FJX8
nGrlVvBbwgJjaI9sSiH6CkGDvsZBEXBIork1nWOaNbtwgX/YGA/Xwp00PE8JB7dv7+squ5fzA/c9
eV2brgOWZ3/XY72lX/cGelkLNEBFL0tTxILB5hXtvoJ3K06uutrjDmQ3TKWetfKp5FRuKNBzNHbD
zNCgucRUbYsJgQuJcsGCqivKfY9VNAdP0yW/4IRzVBnNJ0a4VqxhUQi0FapEt1P0FRG30VdIZlvf
gonyGz9HXp3iYXBLU9ukakBoZOAKcQ/Kw2ouwqnXjG4rCEmMeNnFJeymjQkZGlKF0zJbsk3sGanz
3Ca6WzPLR0VJSGo5zX7cL6+sGOnS3ImMOaG9xmSvtmoKsoi5sT1C7Xwviu8KgmWYsSiUfzSDu6z4
HknSlUdcuOXwGSUZYNnrstRMzAg+pYdmr3iQ19/GvM41O3tMP8jBo/lHXkOe8rtW7WT292pB89yu
V4zkLAspVeQVFtZGfCuoIFvrrLAOWKYNVIlrXJm3ghwXgX5bwoFIZ4N6i7rBvFj1V8UvjrEvZI9w
7AgnYzjF2DbCYrFMH6vodgxPKCEAGb20hletjgLxLLVP7cRAQzURn3XufzT5Jfft1jzHaezr16IE
rR0feg37f7CwVDYPiq82XovAogchPM0boNgeEZUYWxpfLoSn+Wr01TU77W7r2n7EZDPyqwkI2KgM
FuX3rmHC2x8QdRwMvPjJiAJI2///7D7EJTXzY8AppQ71NtI+8Es0Hoq+i1X+mj0mKlrR8M1u50e8
yK+zMb40JJWsKGMS0vTmYGPY1jHeVY+BEE99jY1V9lXavA+ytOntV1PVjsi+lAU4iDgipz+us7BJ
e+nThij0bTrJRxHhfOy8AabZWq8HOI2huxg2esfwGBCdE1XRXQzjdWL22vAkXyTqQUn0LLXYYayj
LyaqKGI1iYEJWfOpir8ByTZuQGOfUaeYm9SiK6U86YR6FkNyGTBKEXh6gX8ll5kvKXudpgAWRcWJ
fWAWtk/q+FDhWAqL6cA16iztkyWRc27RQWn/5mg6durLAuRgzsvToIwn3VBOCRUoIEWngAKlZXA2
Cf2CJqz/cZaucgKSv2Lzh5gpUsKBmuxTGT845rSeH+wNkONOLrNnBaOF3hdYlcO9InB+nTpimxA7
hAqvG9fUzGzzUv5Lh/clujOxxf6rB2TsMupBWY/jqGd7LXbEAXJTBO/IZtJ3tHZh7S35wQAwD2pw
rR6vFGdNR+IiGW91HCH67HbDmeHuroUq0rfgGMdlnyI/HHmcAcKClTHmL4UkHFsnoNXp/4nh3cC5
jASeWfhhiJVDR/BQNFFi66gG6/iB++UlZCODhU1dnnuKH7czqMpfCsh/7epwomHoHvr7ot6ZDqQY
SqvOvssVrV4+3M1EujEPKfQXTTkHfCIz5QiizV0FCgS0lQK3TmJKUlocnnw4Y3tcjfUEKsodZQLB
DgmHQ+Q2K9qhHnjWCM+lF1jK3H2lmXYnoAiMg5HnzBDBQrxEIYdFNXLY8eb3Rofm6o9jL5OpIOff
iSda3nafON6d3sDgchyVHxl6PyUQoOHe0+z0jAfiSrYKmpB10wiVSKaroKLH9UM0s6Z0r5Rplyp8
j+v2pYnH5/rFYgciQuPMd9TES9MSP2uBm09k1YkE3tySQgrOn81MutJ9nsjhsib8daCA+MrBZlvS
OiwcfROpeQnWK9/aHddZ+d6zpOnNq8aMAWLslWlnMqK0eF6NPvEfN/SeykQYRLJzoFlgM/lC1ThE
dvwbMupC2M2x8aYbXqjNG+wFNfZ90T1r2aXA98y1gnBju56dHPQsnF/V9KNZvUvENMk0MLJMsZCx
e9lo8KswMQhcjMZ8D1QXQ2KtOhZMA0D+jZtOt6BC47DB+NO4dkWuPOJ+HucpnTC4+nF7rvCtoWt3
TP0U9u8hQzLxbvtmiolTc+N/gf6XPWmiONB1HUa4SFZG4inPHmORmbFFR9XEtKjv/QY1p2iZ30iO
DHJVbVjoMM9eN/CCKZlUgaCE8Mawi9DQtt1a+XbqYe1v7epXs45l/64B2Akity9XHCWPvUReimcD
e+bRa/WT3Lk1BGDCmKjPs+A5V7cfXKqzjmDTn+rHOozD4igjOXSgeM/2q/6e1dYrUte+RHGaZvfV
7Aw0oldu5IiRZI4obH3KadHy9l4MTx1R8Ey55IP9l7QQr6AnRAWDeHR2+mzd62YBMsvCgIaPk/oI
ISkG2wEMbbBqF408dVtvAobkRUo/yvZswgUMTZj5iNQQhpobsA7kxnxnTFy11aCCG2uq/waioXqc
sQEvdX2zhb5RQKz0BCfIKKv76II0U9lUoJpkCuswd9YlcVkaYGvPLfVwZJheXhteYsueJU1eYc9b
l1UN0+a1WW8eGH5fF/dCH8JPrv20vUdAQQVUwMwjHo0if4jYsMZnEvcwvws+FNnAClwTEEciN2Hi
oBfc7JLXXFNYypFH2nvcBxSdis7qq/qN28wvGeXb5BGOFMkI02zEBoRVBN+V8olqc5MNJyZZ6UeK
+VMvPmOaTPYchaMUj6CFqLKzwXQ0s1PZwDOF7cpNDegQeuRG6kyc5l9wsTyzAZ9hY7UPntXwK6ZJ
xHTSoaphgDNdl7C7ZSK829F0jy5FK2A8XVhmXkdyqnO/isAsyjd1hmav/9pG6BPWDQafIYWOpR7U
NZcL6zcW36eq0p0R7VCKa9Z0O3R7BUSpbPP12rUPiO+Z8UH+X0GX9pWjM5P0hfDF5NSTcCxlx5Zn
I0K8A6qHN3KjZkBXZnokwRP+v9eTQd3dwTeftzAd7rTTE0HT3fFGaDF8mtW1z5lld+QpU+3Mmldn
jd+atq+v20fBeK1aIA3vuLBZm44rfKCsiZfzwIlRkjTICbKW4kd4oid+WLdu7H1ZLe4zoe1IZgus
h9zNLtPFJjGd2bC2cWNs9Qa8C2+3x8DPLYibCqPE4R+aESnMvWpp3aX8iZSMCL30FNvXNhNnU1Uu
dtJfp8G+shefMRJMoXLLQ+uWx9pNxglRbgO2FUq5HwOqZ+4c8X94sBQ8mDRWu1U0iYzAsuf9Ep8t
oyVS/hkojMTJbrXhW8CNJeb4NXQuF95dpjrMf8D54kHXrEtTjOfV7TQxt0nZzWQWqwzGRDOjYqQY
xHOadMgYJcgyXMfGfItLC+huRCAY2bAxT+YkPddrB5ceJDGcjfFVJljIfh24eBWLXC9s1KmwVqHi
UP7lrfYuD+bbukGY8KL995sgSFPtO7hMHcFS035XlEtMGc6EApocfM68syzpOGLRT4IKu85wWpru
lOX2Xo2fsibBub8WO0zph2ZrWduyUpBGfZmMM0wAviivSEVKvrIBflkSntGdsOVw8Bwfu8cUsqVl
PjEt1VajgTeBP+XAn4BPHNehcW/9K0hiNxxgjwh1GI4w9+oX9O7MSudGJv5I1aOt8doiZE6OjDdp
2/hbT/m5FN0FnVNuknRRky8L4KJB3IZUOxzGY7boxwb5+czk2Dyi/yC+MoRUXSCuYZ3TE39if9hx
7yRleVQD7WE0yitPc9gE1xbS86V+k07KRzG4kQwoDiFZRoaPxJPZRteldEwIpZXT9/j5zPhdjzlj
h1uSGi4vDahc8z3csvsMrzaYGLDM+EK00cnnk6r+lKF8lNCusGfJmE32000OcFYHu6BCg1I/hTFS
d4tJz5MVH5LxlM8Uimt2VoJts3VKcmaZqnTtb4SdONLZRTRXYpWKkmOAHNlOwnpOTNai3EXxWTPL
0/gaHMzjKfo/lg0zq1EWkmvadFS8Jdr+0Iljj0anCQSblIu5gLkNYOiSoipRYKnZqcY6wfBKWmkX
fMWiITYB/iCriDFkys5U9dZIF3AwXyTdVZO1mfFbG/qLSaxq8I26i3455cHu84oL/RFyF3X6C+RC
+VMXh44Dv8pofbymeaQaoy2NBjqUMIS8LAy2EGo7PApEMPgLSTqE9fqF4BBf2G0E36295sv0m5gl
CE5iQELK1PAXitckXQ2jJw9OzWqX13D22lsLCZZ3PNXYyPcEkDEcIrCW0jgvdZrvdKeTWS2RVFjg
nM63OVVhGn6KkhTy75ZG2CyQlVd2djXmbL8m6zFXu1rNeJuxWYwC0ccGftEnyNWteuw4EiK3rfpb
koRwoXYB/3ThkRl4j0MCbf9kUZc+WFXf5RyBBMsWO2CpgHuUz7yydn3c0d+EQBnBHOpMgWqvxJhI
ru+uNvtddSeQ4Cqq+g5xuyX8t6lm0m4chgYqS8+2Pa/RQmtvVUiDr1vate/b6xIl11npLyqUxqz+
1VJP47JUsQCV6Cc08JbyTrEvASOT0H6drMox2DzGXbRDnZAQagw2K4pHDh+mYri/DRsdG5tJOF9B
NyFM7TZaeJ7+CJq66hwTgehAAMALtKo9VTcOjVyF07BtUyp/aSWz3COqhRrsC6CbUzw9Twz5Q/Ro
Ct9meMiksLhwbGY45sbwmq7zlRlJzQpge+oszI4CAwPURqZAxBVvsL+myYnfKtFx+mdYOD4gpiIq
/J5Aq+kAYrMOWJVKdUqcA+oXrFXABuNj0T7JZQBAVD/otgzM6EspWrqUkNDDIvsby1JG36H8DBXi
979A/EoBTacmvSVVvIv1ZV90JekWu2j8JG9EYQrIvmSRL/OHAnYQbjLACKgaE68NyPIICzQwVK2P
fEQ0nmqdvMU4B5TkyR5t4MYyVkPZQZsCyL/SQUXMFcT2YS7JD4nVQzFBe4qJt7LQIDFNoNWLJ0+d
yydbz+5WDvdQPQxVdzEG64ROYEgJBCqiE9knNfIUBXMDXQefGlNl7vNRNdDiJm4VWoh4bjpgbLnc
VaRi2KRiCKIwRi7jqgJB1K6W3ck1PuUZ/ePSHCq1e0qSVbXML0j20rdheAE85Zps1pFEzt5mu9ou
J5zuXAHlGXS8CbssKT2md6aFemCiS38NzYupzpSqbNja2S2t3A2KH739kvfjnWVoX3jBiCkpanFW
cl3Z+VlI9hmg63Lpm/rKaqVAPZ7N8oMcQH/SunXl8+gfVqLd6lZx4xL40tNCrtO/h/VSW9Im/J41
w190ahaZit/AQq3iPpz9fIPljHjXnBtYOlHUnDPGCQBORPomC4RghLAaTykMYmVR3gKjeoO+9dDN
7nVI2yfaIGNnKcltytVLgsyuMuXjNJnHkBUUhc82hF4ZjfUt24Kavcr65tsg6XDs7IMlaIZASSy/
Ey4k6U1b8ptJzMHIH1cv2nO9R9+OIwUHBhHfOquukBG1gRPDcnbLEc4cTPTsGHzsEql/MtvwaTh6
lqn6cdj6uWOg2Ide9cQlkEAbEy/qh33J7eJCR3zWKlyOYrf5bYd78VYs36JgKqOUzl7lvlozEjaa
+NAii4ee4vdmfxfGdPKIHSIeOWAkqfFui4o1Xn6PmE2X6b2ZBMtsi8w0/bWzxUOP57fcLl/SCg0Y
MSfNSwwKyciUZ3nBKCnqLUSaEcN+BW8zTZGnpjiKl2ivYBJrlzVD0XDD0fnBoecaPXEqnYFFFev1
X5gV+yFVqF5j9ILTAeGfk1CJgm7S5HQXRwN5FuouUvZKwUaKgXWXix2eW7xgh7KR2dpkWx18f70a
QjgETdOn2SUCYK1wejJ+DYKZEuQFIbA0OxqhHiTIKgs0QReJoR2CLrkud0yda2LriyeCEgCudnng
Fk9rMQkaZqegXlRBlwz/mTmkLReyAeyYxNnQCEmz+pqt+sxAaeWvvXY1jsfotNJ1NSJsor79zzo1
0onmBA0ZsAUNjGFrH9DYe6ige/Q4QC26nRVe12KhwZMubNg0Elv8kAu19GwE970NACCdD7a6w5GR
xeUDk9abasTvmVS9/1Vs38U1rIYrssLDIZV6zlsyxWlhSxNq2Fzvq9/ldeyrfctQYaI4LSPSyQGG
ViStAfhAG+jxUnuY3iVTv8Zqsctb2dFj9EM5NEgLCVbIasjUWF5bLpJ9UrwNV7I4jjt8HVLpFROk
jngTxCfrPHFcb1ycqa5cfJQ9g4Row5InANPHFxbXTAukvXU/jcaPbqZevtSeFfQeEyYiM7/txAuS
1xoBfoytGG2Prj6S4Qs29R7jRa//m5mhBmz+lDbeVtxTxoCaDv/JUBvHRcakzDiz1rXjjBRacKaO
+B+ZFMDSkWRsOEzzK5jtyjXCXxSFwLMZmA4LX0a2unp+tGaz5r7UD8FKsWJBCFYK19N6bTK+P1df
UYSxnkzsDmJShgiMrd2khUx1MsdCzoN+uPq9NKyhJqD4aiXhXUISCcuIltmGEd2P2r1ciptOWloE
sAJfHye62yuwGoTk9NRsrZfN2U15pPycaiQgpztMGVC3E8tv/3XdzkZpyfgwCammIJWAnUY6iV+L
qs3sEaixk1Wy/LjySxD9GhgIs9HRwphosfA8VtYxDIgORExczbFr8Alplo3ocDUeVop9l9rpNhnW
RYotD+9SX2kMiaFfO6jB+EQUNl2kxijsnRZ0lEAVdGeZ4IxJ7sTK6a3GHFHJn7xkYG8tP5jqbchu
W0Nb6zMuGdpjsQjflhizg7qWFXEwmVAkqgemdG+gXjNYjOGO6Ns9KuYkOA0o+w8LSjKc7cdhAXqK
HV6l2RvaR9bwt5hfI6tElW3uwrHcpRbmG94lnXeJSemuuTMY3wffSWDA9TcvZaRdDQygPUkNVgIy
acRcT+y4loz3v6i/cnWX/cXsbwgT2S+spCCLVdyG6WT0D3MJzJP5zG4/0V+CpHxOx3Q7cfsS8Xyd
k/ce01/vVdN7azICJx6utLdFX7llorh9g4dYXFRSqZ46NPSkvAicOMOf0aZne1JPJgwo7TLx0Y+D
XwMUM6H81jWQvUVcRFCTPHhoytUSEt9jFlX28dmc/iH+klhARn7M+cDNAmfsf3g6ryVXtS3IfhER
ePMqJEDIl1RuvxDb4mHhzdf34PTtfjgRN+52VSVYZmbmyCXAijqBNi9A89q2i2hetH8j6K88LIwk
FZXSpyeOVqa+JgQJ1DFKoEi9HXTgRpA/d532axaLtyD3qc6PtsOOiGPj3KYXbVQezb1m6KZg7RhG
TgzmaatwQDUUFgVCOm4FZyYXsZIMi5/0UrwSwmLtYr3037n2IeboC+X7+7sV9xpcT97b+Ly+HL77
JJ4u3QA6r3hUbX+vxHKbSQkAsHBJ0+3bhPAxD/Wq+jJsupxuHZn/xE9BEFHXrFszdjeFHCsb9F7s
6pz4MPn2vg7JR/bNlX7IvfVvkmevJPawZRCK/2UQNqBYQekpbF68Fz87WBL98rNm3ivSOthSvVvb
d4shn+GeJMQj5Tf+5zzL0+uQdGcW0Q0oIlMtpG3ozm7xdRRgAT1gAABT53Slqtaxo/JQTEqYHGjP
unU9CHPKCJv13HY/OIyEMfjzj6F8DXD6DTj9uUmqIedm6jbWFMqOwmj3k4FIoafMYhkGMbhvrOgQ
GaD8yBFV2TOj6cDQv2tHA7BP9tbJrgnJKtnJTn1d+7L5E1ZiRdtTZt+V7l2FXqMOuS/HM/Kc6Y/v
qVO+YvK0i6Ljtqw/aMH8WJtqnwKmMxkXCqJry5LhucdUrk0XitP0yNUwpbSJ6+yn3ehUaDIPrSP0
oKi3KkcOLNe9891M+pGrtg4kfKkZJvP2JaNBPariLQAEYqTWYYHWx7Wras2AmuWd/GmKcLWsU2uf
SQW2yV+LoW0LG06aYNaPjDjfjIFp53BrMDW2MZv+wheTB2b+MvXSJ1qW4EGc/4DKL6rmoCRIlcUE
kfE3rK+3yAHwoT9HBYMfrYl6HSw70nKPsiCpO9e7oiGogmNyjJ+L/OZwkCNvuOsEThTaWjeJGom1
zKXLv9FEXJG8JCGsT3txSaVuvaS7gnOfVr9NFb6FfKMlHFDGl5iLa/eDdg13TtKDBvgWm2BP6Pta
0amy/f8jcWXdFJzzck/jsurIXzajKkd/1ts8A8kWOcHJufJGiBUF9JjvosC76NCXxubf4GvI98s6
vvCYqMw7IMHUK5SfKjAl1eUwtrV5oQO7NSKtzFEh9ZJYOwyELbqG8Qp5Mb4CPt8gpZJ1Z/JXKBm+
nAWvj+NqJW58aju1JYzRcwmnoultlEsT76iR33kstjUWFO82d5En5gk0lU6x5iaHBkJKmyL3A+mt
shz7sm/x10rzQ4mIzGNG7viVzMGtTKircUKF78sh7KPwh8D7+/joCLYt3rMmTiUcyKsEtKtxIGGm
/Mk2q6ZxnaqBZT1yqO5l3oB2NPXrPsfIWheLOwo69ZYcL+SRc+4Gxd0hLhVxuPKXSR3rN25kxaaf
PuLtJptWD+t+HmnPGlzobNOSvgT6iL2QuB37Szz27Gvab7qcun4gEU1JTcr8DiLByBpKPH3zfmck
CxhQ7cyN6tZJr4yrBVpLzkCJlmCmXtZ3lspfNTSeHlueYFGuMR+v31UUv8VKulPq9FRnPD/2QHxD
BNniynDnVMf8ZLevSEUmGV1hmLNtsGMlDgQpG3i/ezeule9xFfcUe5pI4J5JkESNl4Zn0JJbcgO7
AgvYBu2GT2wFmgoOAuRHh2W02suoq3YlI8sVL5tTTh5ahbhXsLAk9bterzLurjWBRCUyPHgu5bVn
u6t449rz0jIDt2jhwCO5eYRi/EG6MLjh4rlzFVk7C3aS/L3DxZPRDLZW8rnNSNVMxmmboav81/a/
U/LBhTMCxpWR74UHKLKizDaFGQartN2Z1t/YjThWpC7jdH1p77Q0XqkovFrl76wxCZkGsUoPc41/
Mx3jG8EdrA6gSqtdBSLWWTm4VTuHIKLNh5NkHA1lzsnY1EFOr0V9WXvnEvGCyEpIIdqllSPX/GW0
jNtVLg8Vx0jathpwaRVoMvAfTtKEEX7eKdMCypbioGkYx4rN8PVtzqdJM59EJwyyuD38/IXde+wu
SvzV6B8WrYoEHNn9sL4z0out5mgQOVfimpAHQLYhAZtd7+yWR4mK8x4xNrvIkn5NM9sdu5/IzF6C
XNQUt6EAJchOYm1kPeZu9bB1czsHQRnWZnCsawxsGuSp8ZTNFt3OlTct/5QZThaEU7PyUtXVjaBj
Kj78js3lPPtmj+eQR4ospE3eOykRe4p2n/XqvjDRw01GhBTPct1YbZZj1NcJo0vGME3pDa9XY1//
BPq/j2waJSuVKpvCVTbIG9m7gmvRzTKelfFtyMZJ3dWos5JKu6MCYGSdr53MQPhAboVch/fM+GMO
qJOlbvjOZs6BwiUrhv5TaPzW8r46xiVLaZXJn+zzXv3UN/eMhxkMD4Ztoz5tay1RzBRluyHQOXX7
rYs0Nl26gbT2XlPkpYHmoHziv4LnFCdVyQKAZxyjzsRNjiTFVp4XJMNya2TlQkY6pexJY22RrEA2
oVGYnEpWb+mcsNrAXYQvlvlviXDbNOCMPoU/DnubYnTGR1uSCr4v/hzzs7zhtHdYqHjEMGoi2LAP
pXtI7Q0J7xlfu9zQGZCEFcw3wIa6y3On62eKvOm3b7s/6gi0lxK7HfrXXj3jHv3G0JzAoMQPvtux
iM/Jpx4d5x8miVMmGgUfnj20Oyp/wzI52wae6LMmyDrw9dMfH3kC1CWQQ3z/CoBjXe9Dil/joyna
Q0VZLZhy/gxL58AKLxW/7V9rVHvq/K+y6ESQVA/7rqfMNNvn90495BhyOlzAHEknSFV3FXzfOGOa
bmBy96eOZ1ZfjnXFuvRnNTUXBEf2CCuZnh/wG+QWtviCNAUJt7208TI9dju8S/a20y4foCBK6PIq
DiYIg3Oh0aQAwR+cWZffRPZnO91UyT9juljw5wTgBUn+GvktKoeslL3YSP6WN7NzRzZXzT6Mf7kL
PAqGYKDghj0rGWEDdkEFLNxq8uBwZcdApfE/Kf+d+RWx0MerehYB36gn4HnBYwXudKvrOknqicqx
z9LeBTAs+Zu4/vGajVCB69xduue2bZqJtM9+tBeVqEPMgQK2x3QKVA4vDQcLPF0obaa8i2Ghdfz2
gW+8Mp7K2oHKVzdSVDohHK1beJbLB+6w0bgaReQNmLxm0pg7mMw7tQnX981okUCOLHgjK/aqOda4
Pz1yYuDJYYom35gCdWBLYKNt+UaFp3A4yLFgJYHLr7X9D4VyuBVDp9tP5TMHbgXjEZIExMGMWdCf
BuK/aZX4kLjklYvPwYEaBkgAsEneV56NSeX0arlruekraPQUFnfGTxUorge5UK6bR5N985PAS9bO
u2WzoiU4LF7bUKT4DWuif876zsGbZiO8zP/k1jfLi8U/ZadYCIR5sOxzYtE42r63FSXBVsixGwmg
ILmfaLw6AeiIsymP8HB2mpy5Gk8alXyhNCqhlX80jXkirT+VhOSfYBdb8WZznnmW83jA7aafGvZ8
qu2XEtC285hXypba3M8e+q+nxuMV0Z/F68IzIs0vGDpMafDVP7FWo4PiafUWiu1w2QkKaFqfESii
9i8sdvF5/EvayXWAb8TSnpSht+anVh9dWad4FZEvofPtHpkXTj658bNMmxOQjoMcvQase8gaHMuc
mVGGOnj8/ean4B+h/2uhIaXlaGXSJEfY6yoHkplRXgHlTmDlX4p9b2muyU+OYxwfd1IAIeTI7Zf6
FBQ/6NA9KQvkGggSQSzvu0g5/K/mmsYqT9UZj8oHrLLlo5nKe4J6TB9ItOc7tVSvboCkt0jWB7l/
TkN/gJSjsih2xMth9teuZTJV+CbO6SbN2daDNv9j2nTg6j9Ldh8pvWBmNvofbGB/pfZ9Hem/3hXh
Sj+fwSlSmS6jXPhwGwKdiP1x/qtwtGuaUN0ucSTdr/UTrv2Bf4V/eHbOtuPZQ8+rBoq1+sEaL7Gb
0JZDqL+45/tnvjdonQt0LDgEJkJQ9IwgwRfahxJ2l6n/HKgvNlgqshiI8ybVsrwn0keBDWct01vB
c93Doh15RyqqYipqDGbIX/R+hvGSHJNuPibbCbQZQ6uzcALlyi5LjitmyJFmKezZGuw/uPzrH9dg
Xq8DRDrFBAbFHGyPtTQgvaCYEOll+GTsnwYHm/EmEs2DryseAiBptnxP031SXV5sL4eNCQcpZtMf
FdvP9xG+yg0+RrsfhuuUNCdemnnel1iDho0nwkG4pXAo7j/NT1IBuW08Ox5MW/5NEjmAtlX26oMF
KVO3+A8ReDqITVC1aHEKtwMY674cKNJH64MECgh8hSnuT/45itMN83Ng76mTlqBReulijMTfJj9H
0vQdEQd2hh0ffA4D0NFOXfXIcFGijoDj3IY0R0l4qr3r6dbiI+Wn4lB6PkMg5eTTgea7GdSyKL9J
lnguf9Vx4AqCLrT9lfzdKhkMuHqafoyiV/UYV1xxpwni3H7lI1qUt4g7Dj9PtvxyOA2b5efJesd7
ZOa3cf420eyrC4sej8PKJWVZPlicpolRNTeMS/FAj9TfnU45ydVXzXLNbTOX9kS3oLoPxMkUTjZV
cedHwd7qELXjj5Ocsps2MH+Zn7jEbLA+s+FGsMNnt47pjoFBZ8H7OClpOLScJaUTTDwNn7FBcIQE
0SZX2kb6icJwzgWxH/bp5TnTM9W+JaWgAdc6rXUfjqCt8RDSjsYAKHY1hkAyxz9Lqr2e24tDFWcP
dzeZN0i+P2K/Y/3KN1vRxYlisljN1eF9YhKdUHu96LhJzPLdGSN8wH8M1sw+hb9I9zSTH3jx2C1z
wNDk9/2Z/JjW2p4BkX9DqmguA4DOOTrUHmZyRM2E4qXpgerMohy8GFyPTpyHR8WjDML4QClv2m/6
bjHLp//fSqjR2jyTPn0HIZ7EClPv70G3ryaDbHHrGvWuVPqe4QQzX4NkSSb+rE7/tnUNprCZQXQI
XFeQupr6TJr53Gs2uOB5A3himWGCSQxL+XCmdo+sjVeEIjpuepvHSdtqWEfwbYmnjvJBJbVLhiBL
Igw+Ld0x53LFoc9LZ46040mO3/KI5nuhde89e0EF71dEKhn34tBUBB3mgl1n3i/yJ5dnBbtSTSGm
5hyrzqvUeB9HoH3a6rkq5pth0veyPAc6EXPjjwHoZ+FXbWbUEjPqBPOANBxERd1u2r1FYqSJSdxx
St3WRrsMLV1XrN9lpocDrv7T+yQpWPobf+Y4q2M5qcR9qdo7XpLZWk7q8gSiEtKWQNOwwxfZFdeF
ZEZ37j9SgdjmdbR5aJm4ZvSAjcl0qbf8I8kPqqMO8gjxKmNOhOvLzewv2pwIbKy4AynXcOEZ4kSP
yHybe6nact/iPlr5QyUgpEz7SD0nunZsqWRJaZ6tpGOFQywmEpLB4/1XjhEyZhJk+GFkjDZYTv2S
GaA5dv5/ZZB+3SQnpsAX5VGiHVvaGESJFLT4q3vZPLLph2ozACPH7bIfmWNud9qIuebWnFLTnFLm
77X+t6B+DneP4IcBi/akleIkTXYoy3PYOxkOMcbafJaLL4CkAGzb0K2wFy2TN3fydUyGdTNc+pwA
HeKAvkY+8Gtfpdd5UK7qkO1XSosFToIEf6EGLF5bH0Wdgm9HtzeIB1UXqd7cScyimAKhyi2PtUqf
fSpeNuutHTdwctBB36Ll3NnKoWQY9J40KUzM/BtpeDdQUdIRm4GnPz4U0qWm+qY2XBV6bzAONa3C
WllCuFOvQxEzNi3on2d8lOD60jETDkys2Bi5JpBVxY0aZ1HYALqYSrdOcbQWAXOORU8Y/gQOqI7p
WFjk3A4WU8tUZAcSBNw/7UO9YvRouCZK59iJAztDCEwJ0fN5pAU+wO3zAL5fzSTRqJPEoVa26zHB
zC1okFga9TiamF769ZilgOCK7jgAIEj/WEXxyNBQVmw2Kxc67LqjjHWcZGMGrm2kGo+3ciyP8vBV
oAh2NZv0YY4pGiYlBrn5NJETWjwqXJelcTeHw+acjKixMdLWl9vtxZqASh7aESccKhQFU3TjxKrl
JwpGVyJj2OmF/E5UYDa/gC3YI2RiaOn+WP8GzFyTp+wdeAgOd00NXnLE1qoF2T8Nen3G+wRlJiLe
vCNKd3IufbgppWDj/mDibL5qiKSX7guLBV3udhm7lcAUT267Pk9tkBK2b4Gm8R6tI3Fc3I5TZvj0
0bc882heYiYkC4BPPsSbIPqq8+41pMQWFx6A4bUJjZesmh/zhxR94crHdtPRabRrqcHLzfOyzly4
kGCPCfmNCfNqx4TLbo92QqVHvYsjIIJunxph240kI42jCbxrZYm6xa+dg2FjWq5R5HECvkx6fKOE
/J63GP7wcDlX245vlq7cxhoABJbEXLriZHEQ4GSCwKMS86HZ8PPdZCEST+gJORPFz2QxYTKZXZkF
BqP9RVOH3uJwozl3WbeBsL3HvlLoIPNRCiX+2zh1Oa5CnavoTFJpSkE4FYFpAFVkMCOxiPBtG7bh
msDp8nkIC37TeWCXdejlqGL2rYnyBCpHbe08gsosYjvMNZ7j6oF/EKbDynGE7l/kez4cqeOAZx5X
PEy60oTyJ0Ps7UraDi0KAN3WYLqqXD4yXhj/5RtrSldJNbVXxo3XdQ4HY3rGJm2hW5cw5pr+1iRs
VT2RSW5FyDQkD4sWyVzc2tzcJzlyQNLu1wlxACJ+Z7o4UqBLvzsR7qVi1wPX0/B/1aYcxm6jlEG7
0GrP+xGbW+l54WWcc80BhH7vb8TljVsWj7v4N+RbBWGrpOXACUtOxAomnmR8ENE4qmQ8na4lt5h6
7N8PZtIPI3PucKbvyoDB8+cyFOESn6yNfYx/WcIPKsu4FMgyGY/NC2Ru6A2ZhuM0rIwu7JqLpIo3
S7BEKfYbiNy7M+31isoYR6aIoL50407icTVyh3rg4q4b9S23siuWv/gyKsYpA0o1UgLG7WUdcDiY
h5Heu9oIDEz1G58+7YU/1ywO3KCGEgLQuD7MQr8V0zZ62W2Ea2eiM1WpEGsnV5qocpqMB573/SGD
5g57qyWvB8iPG7L/fcVTCXRrBjAhOcOhw75eYajMmDEaMk3WdBQvJMBEb3sj6d7+f8XtMUEEGGQT
vZNIV8OO7mQMLvQ4I801JgXwuLDIq/PLSf1WM+VMTf3gYFeNy4yanT3HomF+OKl5o3VKty9WTa5R
sjhZcNtZmvvEopYPIN/Ua8KM1/TxIsx0NCfNyZg4aNunVWOihqceazK7dSLAX1CercgnZTbCxsLs
gSOvhKIWj2qgECnhGrIAggJeXxpcJRzdM37OHQBVUtO2ibPHcgd45cweD06LF0QuPHAgVsboNRsC
YHcKVRU8FseZZMdhxr5hK5ug/DF22w2wCoAq4EJgSieb+JHdFlsrNhmXwJMqRfjLwUQpNHRglm8p
oJ1VIGTdpV2zc0yKFXGBC4Mczuur44zd0LoDi+//DebIK3ChWfgx1Cb0m4PDwV0pcAvF2i3f91J8
ZSgz5qRW0o0o5oBzY06L+BNHgneSuaeWX1QFWjUoDJUbuwLHg1veZPw0mvnGEMFWqtBSsKubsGr7
9NXM40sQORkYGMgMWLHeIcnAgzvDAzoXvnDmk1S5oBWIt7/VFHLw6t0jfLh4F3K9vnXacBXqZXsO
M85S/WruZ051efaW8ZGRxyuUBTgVkxOAv7RkB107AzvqN2gvq37Krx0yHJzgKHc50HB9bq4R/gtV
Oo16/MjG4i1z0meZEaWzcqIl1Qt056vGS0G6t2fPTTno9QPyva+r867NsauM9kWvh0vG01xvTlS4
XlOKBtMmIM/1t6YTT3rPmcAeEgMAbf13qqprG0NikX6SH8UZJLSXphYvLZkIKHZvS8zQuJIDjKOb
Gf8aMwUmlYbiIWTsdIU/MCWYKIbhykvJW8Ptj1R5CHSVIqJJGffcBXNivrDvoXhw09NRYGTacZfi
1UsyRM3oDJ2ehDKFlDxfykRcmEmcqsIR7ucA+TIw8mMSdEcKxSXwkIr02EATy+jsNUO8qTjwiYul
shyK3Wo4x44eK4akx4kEQEEsZjpXie4zsUZVbfxahnBGqTPqRSTdJKQBDVTsiNCi0mBHObrBZF8n
BX5t53dDOiSRCIfOPvYpyDuW1hJOlmC91S6jbVJJ+X/ZqMtEdXeaIUu9LWCxJg5n89aUxuEsqcJV
rg+KGG68tmNGYlm74Zq/SX4SweKkSaT8MGvlVTc3mQULSgaiaTC0SZAruC50nD7r6k2T8COgquMm
onAW2qVmdZ4q/dIU+S1F6KI8xyjYu2bKhmExSdSz5exronv/r0coa5CtFyVHhvYhi3FLSkHaq2AY
HAxUOccw7iaYRtymuhmwT8cIlgwV1Qa3vCk9zz2qAOsu1pRODi0OZbOjnBQo14kMopHDT5bI5062
z1rD+XTn9JDJeOZ1/mtYlemp3UIadU+j9uI38wS2rqIFihkRDHUWBFCu57lWT5UhhTX8e748Vhbw
nluYg+zyf2GOfgWRIiH9a6YfpY2fbs6A6jOGE8lwHG2iH80zHb0QlQmkKFfNeHLeDbsyuieD/tgo
khbYF6qfcEtRCr4TUK9AkNP7doA54ZVIdTKXwiWZ/YpQV8SVn2g7F4R9csqgCZFYjkjyd3dTep8J
9Q0FhNXF8Mxs9gcBBJRSlCmy0A4Imai8BmiZqf5u1ESjHcdnA3pujYaD81WInw7pp5mLyQjFrJ5U
rwMxpWnaoR+kXdK+mVkChnjygOinBCP1/FJlyTVu4tuA3IyOU61bjdrFHNQH61s5IXqN/clEIo64
TQ8UFtPi8CsT9QF7C3bDDioVk7W5yMLU5qeCmIsEdgKbvWjvM0Uqy6nk68SCOVjrCXLU2VDyy1qr
F4vkrZpAgCoKRnJ0UMY3CTdUc+5qzikhayceq2KO3yajdbmwYkFw7lwiPNmafFpbfKumiK1kBs0H
nTr7fIhPKhT7Sv0yNoMMn489mo+4Xd9E7jMd+C/YVoAFx2sOV9lhvWyP5tLtmozQ+zjStpsAlXT1
6St1+v0ivjo5YVVGQFmZDzNUmHTnpM3ORbNxfbWbHTC9E8Z79ChMsfZLkz5Yi0RJYVOSQM7bD8ya
oCk0s0Q45zHqo68whyvlOtCyPxAzfbU51GXysTQlKlGCe/JHblFxtdJnnCo4aF9ub9LoolBPvgrP
IhC2Iuy1XLLUhB8kpQabqAc30sypCqMc85ZS09jRszl3nPS4i2p27oHiS+nYi79LaLYC+DhhwMVm
RRoCnUI9gi2+wKloRESaq98CsXgGW5ZYLdYYt23hyYv+QQKfgcKWjEKQPi/8GQsOjZDIRvKb8c94
K+fhqcmoKt+vHLmyw2JENxVBXRl/qZCfZU4/GdxYmSYNqtLiW08oBbXP+ej16QCpjePV7DnUJkTM
T+yWR4+fFFKAIllUk1wrMT0cm4NR1QYxs7qkxciKujBq88vK1BeyZYlPn3SHMuB7dIAYaTQAJuTI
6jBjfEy0gRWtRqISkLc7C6vpTEONUULxxdqDPyXFED5LlW+NF72pn05vvJXUzjpdfSRl9ZhqUpoE
qR26tWC+98tDQgOI7NafEe5a2LRCLi66nZwrMqLt9OZEINUxDSHKfm3jInK3eKn9Brq7tobWVlFL
AgbcLGcmdnHGCVDCuG5XEbcfivcKDk4xQ1uw0KGg+oSHJMHFP6b3rjIPatsyQA4BQ9/7Ib4LlTR7
L276pF+tyo3a7ESzAQkNvgKLIo2c+9tQediX0WA6hlXipOfRMcfdl3XObvFnQQcn7eMYkbjNmYdq
Rt7pGy/lolwsutdxS24LTwYKY3BRntYeCXjwNdJruc7qBy4Chs2awyHaDlq4Rcy7grd+EPT+Ui5g
kjGqgEVLg8AZPwfLMVFgSeQtRSFQiqCmxSe5I1TKspRo+bXqsSQhnjEcXdYPenqmJ4VcEcu0IF3w
DwuYb4y3GJsoEcyWEQ18pfRPzcG7AvKeWiDyxPIupYNHotQg9ig7nUflB/8r0V/ZmO2on1aS2Ksk
Yvvyv1KTPLXmm9C9pk/2Wlu85SqL9azTogSi7j4DDORdcO0pem9a85XlKM7U1x+UbPAzbNGrBl1k
eDhF707fwoBnkTDk3On7QU+O0hBzL9xptgyyZtgTEDgPdHVyp6KmtQT+XQL/li71mcHsycQqUZBF
Uu8Wex9uGVNKH+TsHkZq3OENofNMXOmk23Zu6IMKEBsY9KDnJLd+rLIFj83VcCRvLdScLdafcvcy
KXTnGLbbWUp6Yew9rTITMtqZ7Ar2XsxkzfDsdfSGlrtTbtE0sjOrd674+0GMPgYEL7OI2YDFhGkk
LBgJhDdW9vV2KA9qfMD+oNjKqTIFtUfGuZ5p2n7FXVCf1d8dU55SRsct03CkVgxTdx7l51XwAEjS
qUzZRUOLo1uFBOBScRsZ610eitvYqjvlrVKUAyTSlJFy3p8MW5xowT4JEZ90ejKk8SEs497LzXlR
PFaaOLraf1DAoPoNJ6fpw7igm4+m+cr0fyuaSUX629JMu6gJoJPLFce4OQvGkJoW5cy7EJfYzphU
gi86CKN0G9zFM69nRSFz4pBNTMA9/AC7EW3wKqd8OLnySCaALBsUTApNCk+rT8vWPpvkELcXY4DW
u+hPhYhPd7YnfAEXnVKZiaCQ3vvOEoezSbMRpoV5vigp85WiAvA/XMd2uuIy9QsZydx5Fyqid8rF
BRNLil2Q9FULS0+B9tDHEeI+3BdtX1IRP9EDCqF7mXmuhixInXBhKKA9WtqorYChO9b35Xzt9W9i
zNh11eWUyvZFgA0bdM6trk48oUYlANDYMkXstWg/TzLAU9x15rFBkYgAPsIrY1SgGO1lxaEzlpeM
80QyRNfSgAgInwMsNpph8aNGY1ZajW+XUyZxeQmqdWaGEUwxq+ZsguJRrFZYDXqob4zl8RuCjNbW
n+vk4j1f02ssQnwHxp0SxDxoDMvHbsJmNxKfkajeXgyc6njea5oKNJQthlL8N3IjEeUzguDabsFn
JojbIRHfWIBVmQl/LU9QLyES5VPAFUsn6yrzo9Mo0zSr0iN/ZlFblNbWvnXfVUKB41b+s/xLunKX
8gNgRotDCHSGijlITRqfQRQeJrhNXG93mTYxYAVyzQtY2ai/2lU46O0cK4jvYK2BXpPH7jueDDb2
BAAasjdcbCwmGRaTGovJZGORwHBWoGfLuERiPLk0ZKGz0kBVRc+qnt8xThB3GHUr7LBslE/QKqch
oqsOZ6Di/qsldmo+h23ymR96gFB2Ne2LFivNuuxH+jkykIkSDWNYQqzEJQ9cQ2WyDTXI8paAN0MP
PdBAiicwCmqEq0PfF5eEiQlMLnURT7Oa3mQgvSNwQn1o7z33dBd62d1wB4LcOVt+AglihfqtUgui
XLaeDKU2GW5nB7YRNnn1yzyxtLaYCbZeNPwR4KWkU0wU1oK02NGEPQsq69tzh8mfQYJEMJYaRyXB
s/qesXTFh7FHgz1Myfqo6fhIov4t4QsvoKKMJeUiMBWjim3pw3FwrBMEENaRegh7WJAoat4InH+O
th+FL7p/uVPvxwbvC2g7IlIdzdpUQNXG8OBCvXQDlT6cw2kKV17NIg5LvR7zwj4aShZqEA67zeUc
ao76YcryR2YvL/Z1WTWuSvFZkKU0sukpOQUkxvk+HRNMxpkBhC4tvNHRTzRxXgqgp1G73BNNPwH1
rpv8uWmW6SNhpmjws9/Kl0dVO8d5cYaAsLcYb2sfs7QN/4KYrEmnHmUZOAfmb9jJ3I9G4Al6KwUZ
d55I0MNpvJK53WtW78tblgBaQ3VRyvUU4TPqqXm0aQKLPttJOZkc9ke1vXBMuo4Rc0urQGzLmTRM
mNF0Mt0e2X7ZxFWCtwMdsaqQR9xcVbg7wqtI/pozZxUY+t30b/msfsS0nuq/9PnvCvq693LLCIge
S6KEDogQTtQyo1IgW6jmKqBXjsNvpOoT/uxmUrbeznGFzChOgpRmJl3Hkhr7Pg2lf1376OrqCmy0
Q51hPRTTLR4JUNZUjl6kVLxbcv/OXEKW+pMMornQgGDKgTVCyzD5yKimd+w4nFgYKhBrzNC0rfmK
0jQVgyBPUxowGi4X9djjQ6S1naqIbxAVgNDYkehT4piTj8Ce/xiJflyoltEZndkURfdD66dfCU7R
UQ07bT0ykz8OcBNl410lPjlTfERJMVUxyabTmArKHNHLjjQYRid+2EKl/K86/UT83Y7mZv8R01Kd
y+ozNqQH5jYTclnM9G8WR+N9ODLRuykcvANAaP1CUAZgZHRISWPEgBRbmPGs6nUCURkXJhywOCKO
e534QopDVzSebZGw2Jg0DkdcfLkm900CRXbSeJiQAkPFDZx8mNbwURjKh5USnp0e9vqWrriJRji+
uISHX6vSXktq25tPXTo1Nn5x3xllz6FbGyZOelz19FiBQUXPM8GDTi8lFUQxFl8tB4Sz0ud069dM
BGkjw5s0jTa2DIZCvrA1d7sRFwaGwTbTDmqvuBsGH2eFA3LKrQuCV5XbPecuZgF6LuI4Lepj7Ncn
Vl6z4lXOOGkMcEBox0HIHRuuskwylRtbA5UHiN90OKYImkGkqIE2xbAzICAufGT4+lTzOKvOke0n
QjHK9CzksL1N6YC9ehBuyBGvDyvvH0Mm3WU41pGEe0e9lvfcNK5LYlDl7gFqirLQVCbS6VZgJXWQ
SJgFtEvDiSuFNrtuXRZ7u2DE0zSP+sbyW261JcuMmj0ir8/I6zwPOce2PjoRSM4IZvMytNlyVGt+
uAW9890HdLr9kGPpX1RPudDnagyhsPVTTWYrx/AoreBdNW/mfmIdRouvr/MjNQ4kSQbqCTRlx0zm
0aK61m/M0cH+GMSOFMqoHUBNOrGzjt9n+9Ha+SNF1fjDjIrqC67lEjtoRhQe/oTME76FSdhZcYXI
RkNyLgqLh51qYfEfuLq+Fc10Z59Dl6UbPCuDFFe5gDqoqxe5cFOY+BOtA86BRAHOFeacdfyWpzzV
po0WwhIKkGpj4HWS6VnUw+Bapl/KWPZbXq0UNBkwByAfppszRGvymVZ/0nlAt5pUY48yNxavfJ5e
3WC8DHN5KUa1F2jNMp1DFZEq3bLfrNV5iORLnXGDcknHmhwujXXnJZz08zwoB4tQqkwKk0szA0JP
5ufRwa9XeOUQumgubNnh+//D0pntto20W/SJCHAebiVRJEVKsmTZTvqGSJykOM/z05/FH+ciQKOR
TjsSWfUNe6+Nu1RyNMJ45f/lzFaPhcyEovuc4+6LWI64OI3brbORgjFZkgBFge9Ipa8xmx7CfFYr
sfTO/BULb4xGntKMBsDWVPhWk8eGDEV/oBHwXG2o+s7s5MiZFDrDom8bONNYaD7+4UDn/0pWy77k
S1py33mByLjTzmh/OAJKzwYUV3QfPcQmrYuwbEczUZUUvyCgUGOigPRwVhRfs6ocOOkaiiGVlZsE
PHQbABRaLgC6s5qq3NGk+0jRclEqHJhk/JgxrBlLOluAwhH3CkIeuwSMxcQVao4wAbn3cw3VOlB4
lkJpuVOJHiOcbZn9EEvCUXY+WlF9CKl6NU32zlpDoIbigH4p7XgnGExSbsVz7BR2HckNMKllMzvS
sZPBdzIZ2aIDg2wFWAxl5F6EMV3BsYIYN+wM+pxRxrCIvZM7UCeHA+IGFW/qES7EwGCt5aP8QpyS
gVVYubUOqk2PgnxgDxYqjBhFrANLSf+f/KViOcP8gI51+9R081o9bzVokwzeFV8GiQGkQmJOWt+n
OEawUjxZvmEXhBHLV7n8gmh4tpjvWTxVk92dedRo13nAbbf9GR/oAeQS23BiRdYiXIWxj6aVETvN
dYGjOS5+fHBbHPnGAK8AUGs64d+lGRW71Vc6GyzAtxTWMHgBIyPmGJG8uvoJixoTvcy6Jqd40fFW
Nk8UDg+pWQBRzHdn+t0NA6SHzimjcUogfehBsUwX5aPJgVbQvKcy8d7olCXoYNOPFsL5RALv25QI
v2ES0sNZILRYJ63UYhuZSmzVmLeKb6tIUSh1Z4nUR2Klz6g39dCS231upqUimJ3HiCYRbx8NggXL
kZmUziL3b7H2MGThZS1s7hPpZVfJh5OoLyTgahs/Eix/7Y4gwXJpXmTF8ax0pbM/ZIYUjCr24gOe
VtluI8mZolGQS66qUaGGrbwGVvamOuoxTY1TlajXXm6uvW4dnEwJ95FLOrOU75yos3HvawrG7Am0
C7WChQ1y101QA/RYN53jQJhIEY9nlNMyykMVdzXxqR9SbrMWXx/yVxkPfj5svuq84oTkNV325w6t
f7z4UAnONRcFvgf4yt37iB2ZeFRovEzvLAIHeGJn85fyMeMOyu54UDUo0cf+pY05Rs1LtpSBJIML
Z6WQQj1bPIkJYKyhshUnNGp/JmodAEII5znd43OZyYwfqzOSf1fJJ1cCscxAiXftWLD2QxUsqCi5
IxSylgaCljPiuxqfac7esHvYaME40iFCxCBc1CTHkEy9/y8S966wri1PMRO4qGzaQBvv2uv8nKNI
7O5U329dllNXxHf00Fqjk5OqP5ZcfohyuFpTwGJtpBoRlT8JwoTwqRNbfJyVD8VKPd5rTOA9FpWP
BWIMW76jYmWPGsd8Kqa79qYu89VwBFlmZB9hIF61//TK8rRCvBpV9mA1nv6tvxPBcPyoJyZBHt0h
FrRv1YrXfyJ9o7i0xGLJM0sF4PXjXt5FzUzqyvqj6axLoRmYvEPAx14HNUFJusuU1Jf8n8joYDDH
FWEB366au0hhbqJ9V1ELadmKxd3efKIZwg3GKuq5rPFtTydCy8gbv2R52gT5TcRFaOppWMrSRe2M
y9LcbUiphrScUDIAH+nA4wn6vzjUj3nXPIx5Znu+XWd2G+aC7Wy5mTNuWSd/csi9O9WPBIS3g0o4
W/4tCNLBur53In4f1PJVZ+JVkE1o1PV7Wv8qMtSTMdwJKjTIj4Q8wK8DaqCdeomXrKw8KWeepLla
G3tKW/oJ7bpMFshA2NVESYEeUNcR3jVYP+039BVvTnaCJFYQUYJVHRSFPhWfhlJENSSVAoT/Lr/M
Ia9w2QRJBqYmzS5ZfiBv4efuyGttcGy47fA1HlXQNQlfoR0r8FfZbMyTJ06qDEJZkf1wDi0nufer
fpN5ged8uPZfzvSwOpJLE2gW8QBe8iKZKWN79VyBOxAlk4mT8gf3r6GwmYGJoTI/HBrm1lB0VtWX
9TFwGIsZ5d4OIgRvwx7EU998akUdSS0sZ/oQKX1X2Zg2+vBuMv1SjD9IjHEbEabQwvgufUSIB7Jx
eN50tuKTl9MWdTUcHIfEYHpqiEmF1894AbLy3dYCjnJ2WijPGAftK8wjyiL7p7T+SNGTqPjTNd1v
pdafMZY17B+fMQCHRjps2iEF9VU1LA31q+k63Nsm9zbhuq5iLW4Yf8T9HM2Ned0IF6Xrx7WNMat6
G62ahiN5doX8TEX2vp115IuQyWkncevnSCOSNjsJ0uoa41L/wouy+o0h+8nsvlvwtmDQhZKWndZl
iRBDRHFXYSdzQiD8w81MEtIGXmaee7bOPKWDMHzQfnKXdiJhizrdmmslc8ouUB9nErgqJk8IfEn7
qmJes+y7npZolNgBY82SoWAqpLpNgb8j27dL2RPShzCmcTdZptORmGycO9DnokGjcChy5ZJBXgQP
4FvGLtz6D01DDSrsYZdYFWZ4WfN8EbXtliUGvwSph71AQPijCoV4T/kixU5oluGUb0G7NRfk4LJ5
2jqXJTOROQZ4v/aYsvjUE+MChYgTPIXSbgMJolL9bsCmFVJOse4cq9K+ziBVxG3PT+HSasqo6hFu
yt5mbV7Ku2VmfonMRTEvZHIP0kVbtVAtsigGPmsHcIbPUksx0qJtM4lCp1Ppogycea1QGCIhzQYX
J+/lOvV+yqZc6mfOd8DhIOGGeAukocDuLvvdfMhV+/xJ9ZUwV+4CRyWBXFI9jJx+ovwtWuyKDZEy
GxKnrLvoahHa9jt7WbKUsisqQ0arJAKO9FhnKHStb7RFYOa1v70vvPZ6uHr5YZbBKxPJCS2bzBki
sLRvXUFV4Cy7c/2I9xGhxVldj/G8+gVT8zzjvjYXbh70hGrnqtOvXMtoJYrL7PJawzOSs+VRVsqD
NwnEN4SmNx3x6oauYUW8yrlMRhOow/6KivNPIVb0/Ef1X2+koTnZlw5CVae8DdDHnRo3zZGfg3LO
OBeDb4w/WkwB5Cb2QTNI/sgUUQHX+jshccwQDAt15vyEYpKbMhi08VCgSWBrO+1q68TUEmGYgqGj
yO1YFVsMvnDsedrGQ4WyzN6FzMC7amHetxOH1E1UzdVK9bDEDhbqbsKB/hwrFp/1pURNJDl5OEnE
JjV6kLCQiS9OdMLFEMLns5xztvxIJT10ksMfFWwf+0FAp84FzVEUq+p1ZtoLyQfrN0kKUgFxbvZa
k+1E6niLCs9Vq4DDdz7ZpxvBBOiisWnjzag8Uu6ikrpzcJQIp1ak0YYO2RgOwYipXgFRlkwXlQgx
TgwvB04/sJbu192ztLqlXz7tJqGLIjyjOrEEMtFLpUyhHSRrC7VJU0HkBWqj4ru3iIZerCD9rDfO
u8cEWnBmaG3XrPwz41FXBBopIIVxjZbtUYGyo6KxrGw/GTK3GOVLUuahyFQiHuZg4Zmx1uo4AXtW
amwWJgm9NFtFHolEeZMk/SPLP2rZL28o9LTM1wldTIhJZN2l86vG2czokwEFooq48QpAJANZThMy
/oRVAWB/lv5z5ZX0GgDiz31KkkOJf2+OhgHr7LhGm/DY+rsJYD5ZZHeHEaHRVbftpNt0WRAMLDyy
cl6GpJB5RkHjBRqhQYCphsxxZmp1HqzYBFXaWmdnIq/UYpUbyDgam04/M6YTgC3UFMYGqVIjdMJq
9TX7wLCTtpyn5Qz08Ely1WMxpHOJNKMr+jtO9DeVaWrNdz+dGrIA8h57LxbfQc6uspNcO92ObGy+
JgHX+99bRTolbmpahgUfAqEF5mqEVR1fmkViCvGeOI2Lws0H2S0xYCxiMOkkvmZuyVGKVZosNBsa
AhclwbD52B82i0AMtCh+pSbhIvHf2cnvMTlDk3iNSeeuTPT6Ojm2wI1oUg7Wn4Ink6bSHWKkSKZ0
6pCy2q2/1fTC3R4OdDDVMZhSnnYZtuXyFF3x0uPlQ1ohKHzY7XYd1ZVgBeelWTgcoGMow4fdUysD
ee7n8ZX28rsm37RzR4KcojAGgyK0OSB/pA+ZKarK8cm3VQI02H0nDI5047RiMJ35OiTitDbm3g1b
hOx7yZ3ziK7OWP8NveUJ0fo5ppl5N6gb90WD0lFoYMjhHKJCUIsgg7kZc0WAzA/wI/K72GV0XdAI
SFzKGRfzKf/71KWELvn3UJrurg+tR48K0HOAFMb09IzurWdTKie95MFqv6YNkfJ8nn6Xf3MdA9Kv
cnYifPFRAv7BnNF6LbfUlO8AHe6NzpkJTZC8zU38tJ604qvFACP+jUgcrwpj+SF/mCl9MtkSC7Mt
Mpb5N6oBdNEGV0w/lqDqYNCMM1NAxlbpJhxGIglXK6OJo715CuMhjckjuffneQlK8sQabMorLmDJ
UEhpRGtiI3FBjYf2YzNxGuFPciCOWztziep/FD4wH6/NJE+VUm/6UmYd1PIhSTDxZsi3bcVbitGj
Ptja5ZRQXvAInLeJn6c5iAbfEIHEvdA8SOMYUjGiWTtrfjeaZasvwUQYuYtYCi0Y+6cEcn/mVsRP
S2CpSxBiy3bqWamcTeQE6TlD01Aw9Zm8aq08u/23YrzXYbKCfuKpIZjRZvMw9yh0TNaHJc8Eo9Ht
j8kdJDF2nXIIu1SHC5Y8iT1wbTPPIw01y+8tVldKhcPZXl7lfxr6uwrizNSMeBydCAPFlXRNt9l0
Wnndq8f7xqhPPHICj3js5u3TYAymtnXIQsEvBPO5hCyC48CWO06nCzLPCxDtgLDgv3UBjpxw7KWh
2nCuLSpsAouEBspQ3QHBTohCkPHgvTDY5rfg/DscCSC+YnG1LIbLPwpg61uRfhqEpBhp9eB2vCDQ
ZpTaso09WYSDxqi4LJS4ILe17OxUGF+Thbs48eV1fLEvOGpZdmrp05fltrLF7VKYQoAH9bk7p612
ZvJ+7JfxMEnLrSDzc8ZYYcivGL26gcofv8I1ge5MRP21iZRqvOha85rt9Bus2HFAESjFEDpsuEac
fEmOX7yhGEz1Awtt0m1M7ypUqNxd6eNqq4mhYWnn43vL8EKYPzZRX1r3ZJDDVDHFUE30TH2bBBmY
j+69G+nLapuQwe5G0y/3BKzar8mqvEZjesVTmFKmUolK9hb0DbvcBoOgW207SFP9h5fMivSivMbq
L0OULGbw1pnYOiTwu9O/eWFpYbFaJzyqEXiWJaKos/zcU6I6ZKlBn2CpX/BwN/HTYaZykiwjEqri
0hEk11HBJZRjLdfn51zG91jWv5aUy18nW1cSJ5O6jzW3q8nSm93fSs7Y0nqpOkRqIz6tgvOE5VW8
/RLt70pGu0BFaI8OW2JsYtk5nWlFUxqKj3hZzwbWhT776mSuUwL8BOiIziLAKFMeVfyr2+Xl0oQT
gmk5dZzMUJ1VnXKuyO9bVZbW9T9W3pe0Vi9F9iTYMxSrfbHm7tKZf/k/WYLHrjvroB82YJo9QnOd
aU7H1JdI62AllceQsRoactAPvCVwUTZM77Z8NNWfOE88zHmrbtx1GGLAiO8wvW9dcC6Y5/FHCBS5
LWO9mZG7WrAdGZFigBpquagZgcx02gPXQQNUTiGYjaqqHc6xwrSEi2Bj62oR76sSfyizUiN0TLCG
oaIxcTbvb3xdflO8pw76Moz1wpnOG6dep/4WYP/59pIju48V4IWBOnYgPJhrNEUvCx5V2hO9W8vT
RYDYj9jU6Wo3v8r/kKcuDAKLT7Cq6Z52YXjB+GGv5qfDQq43spPyGzYdOQT8LII0P3CcUTWWV3U2
juJ/Hwbp6NtlwDKcl0VIJDoJXUNoz90eXR3KCDFS84joaFWZ48+fOUnnhC3cTJKQ0eskSx21TwAg
6BDwRiEaqyjl7tXPhMM5CdviqwdrnJlaaEPUk0msnpHwlulwWWMnUD83JGozCAYTBBpyj1+Jw437
aoFk2M3IZXBdqvY8aSbPOlc8hye1Tan1/mZbWDyqoMS8hluZJddS5VErTdGMLFHenGj7Si/gs+Zu
uCtW+6xh0Q7bZ2tUn8iasAjglkJbmqOaaaX53qfWQWqsqwFfpydpJ7EO8QzVx0rOTC0PRYMpl80e
SnJSyaKC6xePF5AipAAqTi8Dx2Ch7kHbZGKbv3A6c8cdBmrx+cEJWM9uauYuHpjbPlUQY3nZKf+L
6i/qnx7UWNIjY8uCLgfP9xAoFHJDDk2lhr7bhYPQIpru0sCwdeps+84+/2EZ+dMkPjFOlne5JVQZ
nJFMqLqsQpRynHdx1oCXOiM7APAMidb4lZL4OjzJYZiIwZZw4/kOeQjmzl2Xzj3ipp4fm+7sKG3I
FPTxz9CSoE4axFb+GaEkDyRyg6Sd1WDBDWWCyKW8MI9MXCirmYRUWlSp0tUs/qU0cajt/qctUxPz
YLdY1kks6hNcaYSHjBta/lumMXSruk+Q4clz0PvzlEmuvq7I3vntkGc7aWMY/N2VBuBvtJQNU802
kP/hjHXE/Fw79ckW/JlJ3dOyACig/c3tHz2xVROIaKWf7xj0Ts6IG8Rx7gkyhTS0K2ptbLPOgmZm
bCLCuJoaPSA5u1sUI/y32vFtKh+FXfjtCt2cO82PF0GYVRnEDxbwG1OR7GUJd6+iS/KbSTMR+ZeS
bo+tsR6QhhEhPufNfCqt/Mys6sng1cHlpGgGE/HzELS4DAkRYIZ7XiqqavekqFgWWU2bLCZjdOOS
TRH/nbFyIynnOoMrkBIdXqgVGBbCvzYShubD8Lm2i79JoPzryu/z1dcZIeUXjbFi+djyO57WDeBC
zbI+QRgJ86ix6fa4Z9YunA280GIlCg1YSrt/6/17ryM0kX8zi6QwtQJr2QEeT2XbXH3ErNR63Kfe
X2yXBXHW5XbOCoxLvC8mQkYo7krBgJAZyboRD4VOeh4xVfEsxXMwmxG57McUvC8hDaySVDNyCMyG
Z9dfLfmDWgwwLqI9b1I+9PFqPFf+hOp3LAV/i22+KoUObL5wc4WgTAZ3Tn/wnHaDgU8+mAEETPVj
3TnF5BnSnbnSiovOCrYh8zLlNcjTNdeOxticYP7OyJZImc5Rgh0OsiZuozVeS+FPshUBl5UtFW7i
z46fiy1wLPJD8ruXvnNKIA7OZyx5Q1OeNLILqpoyCP/oAd2BNxP4bJhMaDkuYKwe1bfMAD9jEDTa
A+uwPouB08Amm4ey0Maiu1SfzVxf0TGHwwA2sPhHUXJFwJchpB9xUSlrR9EDAbEnQpC3pwwyBVMj
6bQQZ0r5mSCT6UbtoPEObNX6JN72QRTQQ6Os/TFByVldspGO8lvnnJAcHByCgCAlTwcoHuZReDii
ahZEnsyuhpX60SIA9k8cpXRoI9HHKBkXg3wcDrENEmKBAbBuz4UMD8p6x1jvOgoSXfI2Mf5yrQO9
WS/mDLzixwqCPWneMpy/WKuSSbrochsWv1aTd7y2EVOBd9IgMWjGdTXfNAn052GzpadUNTh+bzJW
Lix22kY+zNkuB/bu8Krb7DJKNrtoMK7+spKoUMeMdw49UrmRlE3SetiGordnc7ioNJ50I7N2lGUg
pnJ3aSQQf6gFdIVrMY1S5NUpvS60lL6XCKJtD/1/M/FUySJCbZ45KKSw/G8bN7+AdHRQpU+Latzs
SG77zZ0+8MtWitMWT0GHSsFcYEsZ2FWkV27FH0RlJFBuJkBzyvxva0dvzVcPrx33UMuqZyl/9Fyx
mlKG4lC8V+McZnfL3wbpmtbKnajjsaqvWto9SaJv9QIV2xQIWsY2dTA6HwK73BfHM/WMKzkvB329
Y2V39n99MV2gbF6gYB8Sm6dguqVpfRukmBigFXvqr4nI3ETqTiWJZQmwhi3Rr2mKUic51jSR4PhY
i48fCTw+rZOvOILp/5D22H2H1yj/Oc7FCTUWR0Yz3kYNyqEt+WAIsSimVuO3S+/rMxubHCW3QJBf
GTTUZ0vzY41VOHwc1bGDCZG+u7JgSdYIdyufjNNLR/IUqYSRDkaOI0eqMUWTcR2XIliF46f6TeJ0
ifPfql1cGgMV8MfKEhk10kIHJJAuTiWomYgYeF1csvkvoCpkKll9leX12l7V/KbWzx683e9lqy5t
0V9afGq8q/hVpPIHYlCvmgRH7yMpx6hEYvDXhN2H1kJHUH/IaZGWTyVEGvsPH3wKdmTTL2Dry7z+
WGlvkOnCCbUQkxkccL0dTonBGOhoIpyNq+Kmt9ZNg3uw1oq7ivU+GNq9cryBrXLJVpmkLc5qd9uL
UYbhGaNJGqrzIC/cpIeC5PEawHFm1nf6Wd4gHJgMt5awoVAwpu7QovKpLZaofMQ4HlhEEMO4BA4e
nmY+W1l7kpmjUQihh1GdqFptRggU8BSjjem1kvI5z2gQcAKVC8wkfyQGfiU2I0M9rHL6AakRgc0Q
tIckCW4do1eyGPQQ+LyrKSBC4e8G0U3X2PAuQddgjFVSNueWPy1e2jM0RIvfXAnvPUxFT5MBj0n2
jP6+Ovy38dPmOWT6Xg9IeiFlrvgpJUA4eFBYKCPoxp6RBiqm0fGVr0TTNV8ZYjm68K19l0yMMtkG
2rp/l8T8Rkk0yPWzRNgfO8ObdRpE/ZYRLJHYFZdUFyTjdZxxD0nVOedMU4fBK9lqsXM48tT6U0n+
hSvjMV7Wl/iVYRBTP0a3BATuHNGLlgKNGQe0M7AL5YB2OKALOeN8O6QQNW06j85iHv/d7PnH2J7V
3fpMV5Ij0r8kpPZoKct0TEJlEia0PHuuK5aOpbtiir8Y+JUlfPxwSr8sKf6sK/vDyX9reU7QJmg7
PiUVJNZQAIK3A6eqAw2/x7Mz11uqBXpRoL/4Z1QAP9AftE4olQMdPQtyC2XKrUA0oq4pSr7jSlpJ
rLXn/k+faaiDqSWWxjOxQWN3zbeB2C10pVhHBDJrDb7CELaxiFTOxzyaAM1bTCMckyFdYbhc7jpM
RB0/j6TIKCVkz3kryZHeKs1L9EM3Ead4oSzwNLxSI04dgG8OoB+cZMiEzBoBbGOGZYlN4Ioy/yIZ
/NtOhIseX5ikOyysTar3nhlXjMfCieuLNrNvsfhEO/xJSG8hxk58xeWXhsHiJ3OAQxvS6G6wxlbZ
NylHWmF5DlYtLkH9lsdhkqyXqnziYGY8wN6fXb6Be4NGz+JNonUi5BEEw/qE2Tw3fmrjqWZ/wb1o
6gSP1N9r9dlNGbOCR8V6t/2BjoAS/7CvKd2pA84uX1QeMZM65x/KsgOrM7fHN424nZwNZDJ4Htmb
8nzADCgXxGwkrChMvq4Dvr36iFJyfyxVb4/O+JQmSFlwTNU/4tOxsOad5ceMZI6lyXTKuiSKcXjY
Jo7ZuTqOyeAvZ3aVG14HRVV9OCf+qHgqyXGSP7TZtR/6m3ZXydMJVW86gwWB5ObJTnleS1qCErtH
esmMb7ztiDvhgjk+YakgNbDHs66Bu+10QTczv8fj30XSXZYA0wrpDfnsm1wPb1MkK8BLTZ3dEYHy
fPJMhryRqWT2UJDh5vKHRs49dRbM7sz+V0jWta2c+2wcWPi7xnuCCowsKKK+/9ta9p8rWWvv1BLH
JeOEdskKTv8bc+wMbGfV8WPd9+4K0EfnwKuZkq1+NfL6JhXqSRcEj2XrY42bx+j7emmBTX04zRhg
ytwW6O9nXy3Q+rsVt7WWrQxJZpgR/HP3X7t+q7p6Nzf7U0Zql5KzVJg+4ZXBZrk0cXtiJy66j0RM
l3r67JiGKm9y87VjfxQenaO6bG5Gj0gFmyqubUnUi4nbpuQuMfzNEv/fesA7OqX8GenysRaPWq7u
Cnt4wgmCxLDCvPsy58Wlq4ducn7ELLcJYj6QlunbHbvH6Wou34hlfLA39Gm7i6qCUAdIRMBQwDyh
7SsysYdgh6XGNjUjTLig4mYBLh3s7EedX9P4aPTygejJisZoaKNBxX+uMvJZ/lnN/MYk+uGYb4Nu
4cKUiLXd99+5p8zguvilTQVcTix5GmZcGOekMfH+rwy0LMcIiCwNDFQUgjvBVgffcWKvjo+MQRir
I4QVBdBM5TVp+NQlrPUMuwyGXb2EpmnaR+9VJNmxN3ahWVWXWSuDxHnG9uRt7NsZy+GPGDgO5pOS
NBdJwCfGMFpNP8sezzZbYlnFSiGnQcpxMGUnnf1xaSpo4FtcYUTAZA8mX+S0ss13OqBalXLMd3pd
eV31QFqE5zDtbqvhyt9tKPXHEHePSr/howI9+p3w8WpohRHnH41UvY7/E8hKNmwpzYqKro82xzrp
HNwWEXOokZx4vIxs89qBzdT60H3sMQJj5omHoEQPqr7pIVzGgUO/hk8AkD3FPcg0qZ1tAg8Kr6TG
lLP1uOXflLb40xOGszkjSwCWRgG3iY2mfCUM+Go51bVDebtQgyXFFgmeEs70bseZWoesUYka3NCl
YgEAZ5Vc5Ua59e8ccX78NXTUFRPlXtLfhmW4V32PZufPSjCmjU89uzkcdEoNtUthG5fPt6Vp78IO
7DsqaF3nkc8F8GbmAemH2SyXkt1QqtqExqo3E/ORLb4BP6Z6d4mZIxjXtsTm3xv+ZCC3WMSlpBT7
HPjM1jfbGSkjN1+7mi81UDKQZm3tdbPkrR2kU/uXJT+IjIHorXfWafzW6q/UJGam3NURh1bZiDKt
vF64GbPKbQAso7xSjTavheAzh2M33jYjvbcskhVTuf8kLGemVTClJIh3dUH1Gsv6TKtzmi1yMU+k
T/DoYx5CekgA9rah6MYbrXXnqhqinphzIhuJ2YZo7SLXKcldgF4GBWdixC4GF7c/iY7gSIE+2d+b
uULIn8I9Js1BqGdNv+I9TJaplJjQjcA3geUMMsDEqyuRFM08vRxcBRuMeNPhKRUJaYAK8QEAjMQP
5KEzLg8H40z3uZFqpPXcR0jLN4ppJCw2bLdKehR5RQNSvEoCcZshGgvDU2mWG4OxfxzKTRwCmAtH
nZQGew13WT5jHjSeboEbvQUy/oR/dFkYanSgk1I4RDo5VcxvrElxa/heM2rUBoNIUn+p5P111sib
R87wvlqZTore+00hApiw7X027zba9nvS4liqMO4xDrS+aDXwIRWuBMFtI1oU8pvKbtzpxAso4TBw
/oKGhjqIQBYEP50lvQypW0ELB3vnP8wslW2+MUeyA3P6N1iGV68Rw29Xd8goQY0+GnTKjSsMSt0C
a/TnaJSHXXXTOPuAjLFEzE/cugIZHL5ajAMDiOCcnETyF/BE63Rw/RZja55PzUeTOAHiyocjaqaW
bqpRXijlk/tKntgw5cRrglKD+m7jYTH9SQkNIwl5wPaUbcZrRRC76vh33ms87WuHnEOt820dNfZ4
mlLYg+SJDLgy6+dECrHCidfO/+KxitKB8sm5CKRsSAmwAusg4XbfWH2MYdmiYbRK09db4feICUrf
am2kJigYWTvssqLs3i56MCRasKSIlssxqLcT+v6TnT9gc8ITnPGhdNMlX3UOOxfzNy4kHbciTAqo
pJ0JAYGqvLSZitXTTRsxaFKEZXFoE3vUSUao6Ffmq8e8X685aITmXu1/U+MgJZRyKT/EW8d0LU8/
O8ysC/klzjKcmBWm9A1j5qJL0O6Oq76N6vtKNg5fdoDzaI7/QF6lEE6lkdNDJib0bRnJPUC7LD+U
Jj4Z/029xdrukKInl/7LWMBYdCW1RiFbABX6j8py2wT6ipGmjpIJgY70X5E2pDfzccgCikFzaRmF
NGVQTgnknp9bii53GRiMVgcAL5ipdBvHyFt1yNBI5cV4bSDcOHFy5XyKnHGImkwAyO6pny1GZw/p
MsBw2VixKtDoxop1VPe5IFwZW3FtCiZ9wxJ2gIzI7quMl4PY33J+OMmPHtwDVLKY9nzOyjMK9cwf
0OPFyoI+1JV1uvPvqvranKMBHKamPJoDxdX7xwTsEdaOxS4hB2BGzoQ61FSNhPC+aUBuY/lt1fYG
HAQ9bYvqAejp4/lLLN0nuXR2mQZCsMtuQTSCVej/TIpPADAJiZ2MN3nmfDG9LGHqDInD7oNCm0K5
iIFivFbxe8yNY8KYHs/4iGdcslt3eFalznuXevkPjhAYOuy2UMscE2hpLWSFHbc37ERIhRZFMCMA
n4VSD+fXyqm0yiN/oWCccPx2n6JfSVv7wA8pT3EIKKkHkeEipUnussDuEVTiYH3aZ3e1G7dpJzed
i3tlxFdEA8h60jeEjKdl39ghS5PZylTycKizk7nJd89hD0zYPU9YQbKzzfvVE9NLrcmDRgJamf63
TRJuP3wWzi6xAadAwK3+MoWNiBxXwYZYwvLXgmux9cdne1iz9jm9drGkKU4z8CCJAzNFgJs66smi
0QSk5S7y5E7v+qfQWn965TCeavA3vXYtnT56TS/B7mUjWSPLibADGTRuP2ud0Z5eePmsUagX/nyV
NFov4uknALNl+tcuu7NBozXVY5QlSmQMepS92zRaI05NuJ7Ug+Co8uPQbzgBCISuRm/4rdjzeVFK
bCuJZ67UgD8lJ8P6OIeSbfIDY3LVpMB+xTKkkAAT+jqdWyM519L3oJdBIX+steMCDz0IFmWT/Jox
ih3EX0ux+FEQCc684yRIFUQV4dwDT+muP7uZzELOFLovhAGcg4BVH3MVe9K4+kOTBSa3GRy3NNAX
ctHwhCRsGoyk8w5EKbaoX8eH2KqnnCvXZLvHd2r3+k0p3WX6IPTqrhFbqhOlx7XB3fKlJhar1wJM
M3DczbiBlEaViLdEoDm7WCjnm+0LS04Sr68bkLEEuZjZXUeZToY1PSL+jJDdZJnPM64dkRBF5hxy
6699/pBgvChgEopdYr0r1SXCrXEBx8t4m+eZd+Uh/rCjEcb/sXReS46i3RJ9IiLw5laAQEjIluu5
Iara4L3n6c/ij3MxEx3T06ZUmG/vzFx5T5DVxNuab/dyzu7u6mDJ8scCMtBhhQGpd9O91aHsGtxA
077cI0cvuzJX9R5CWegfQDkj3MmBoW0wnS/nazXSILHehM1gH5hc2w64RAWeV6vOqQLDAz24oi5K
Sd3SVJwOABWxlMY2/dxIYIqTptP6S0p3jLyUTj4v12oebv1E4AlKtOjjDV6u2jA4QLdU1FAFW8xS
suDuDmtH8rJ9Fv120Fv+htrqCrXmgqEtGl5jognL9lYLWyCr3zsieeCVOhIu6uZwXaJTv+Rw4L3O
jK+TEV+L9/UgNVSl6swq3WleUeQQVB17/mRp8i4ncPiZZ7A6yOIcYGlJiPAqaQRhCpf9YT7rpnhN
YhRcLCMUxKRzxbgpkiI0wiT6m4uJN9JzsqBWGfvu472mh3SgPatTQBuBLmTi0zZ04dQ8CgV5Ym5d
GSUoNUHm+/IWiqW3WDQSQPRnPh8kmggLWHskVDqWd1l1n6ABKJgYEvb0VGAtkkT5LhpIuZI/p1ES
W4dlUo2DYT+Pfsmk5+afTR2R9SgOIvu7UamSc2ts0gkZ//Jaz81afwKnTtyuWU5Nuvoy9ZhU+bK/
TAKYwp1qXdRoDsEsPxBkGLiJcmO1TUz5Sp64UBxTsjgCBaTanrrWPpMhZicyPHJTukeTfksN2gSw
0Jr0n/IU4S6XJt4EE2dSsg4CQUmip+Z3z3a6pAMuZnsQkyreCsa75UWtIi2AjkACPr72/9QhhdqH
+2Htr2lvXFt6/rpLXgR6g2+Q864wlr7IeRegMSu1tZE8HK5Q7hgprnvjIIVBAYnR+ns6JnVFGJ4H
1MvUoAyR9mpjsotQJxdpOZjFSyv+SCA4wVBYfzUIHUP5AXiKCAm0/8hbqaTT5Pok7/xgytAst0Mo
S4vWqcs3yrtuCeOOkeePDqvQ8tat2bsm00yQ/66r9t3KDtY0O0ALvmK8VqMBRqtNPrUpgqJEecJ0
Kn9a81fF1yHKqqdVgtdbDzXjwU7GksF5nqH1Jd1DSJpHkxZ0Wmn36EBq7hnDVFdwFjcV9fWpetv7
iiqakcAXNDk2TMHyqxz1v/tTPTkhrBd+JMfnltbJ/KlMT0Xn63NlCeuPo+eTJwBttGrQpF2Ez5sb
NukdzAagLT0dT+r211Tho8vRidrcIJazM1q1N1IvKLiyQSEU9RiZeaQz3DNfAy7SRWSVQ+FwyXAn
vy0sRGV1cIWQreShGfVwJE1uhlSyCcVI76ICU824RZJxWzBfCNauI+0Yy+QmU5BKVKCmA4Eyv0W8
zUt7MEwb0+UzalFvK+U+Rj8G7F4cMDOWA7OfjqJOHwD+3zHfHm2tPDJwhUxHkkyc+EMi7gusH4cl
Z+TEi76MuAkTDAs5SYl0zc+015pPFUgOdCD8B9YGjRKXh5pZewuDwlGgW4vrls0hM7oCcbOxJl8G
1l0judIljaGtxtipbqM/l40f4XDqTJaKVNiK/6unqsgULxhGvrf2b8ykOBDRpIGP3sCsCXl0tR3x
yz09tsMaExAsEiYx6r4wOFJ4MCXNkSIHQ7+m43gfOU8trhJnJ6HST2QxZThBFP5FJlVTQ/vey8UH
Q4m7yjQlS+gddolXjNIOagWoaTD4+BeMtbmLO7mTKMxOB49mAlwpEXZl5Z26XKtRvPUzve2PsIbV
ZAETiGwBO+LZremN6fB0nVhduSY5puqhz2BXIMHqV6wWqmUg597UOpSpSlOQQJTVzxX9LPU5sz/h
NbMmSZLJrwQDu0Y/LI12x6SAzfIvw4qcYUWeMgYVa74XK0euVqcwrj6NseAX/8qZuz22PKm/tGxr
x2aFbmMiDHHsshtmW4XF47LdqgJAMtHBySDVlKI5zDBr45kniMPMq8sfCaYgwZJD3RLCAerxsgp4
90FgHYrKxACR32YJq8tRBW5j6fR0E51bR9b6bf1r40XzzGcS2urTfNUd1FqJ80jlTkD3KFQEMMhv
lFyKPKg5pvdR8sFQzER0zrXuKU/DV6OLX2stnKZscgYG9ghTvtkWgaWTcrGUk9xN8BHWqyrDDKru
Ziu4BqQ7SocZgpHgesE3YulkNOAZU/mybBpOIp3Qt6TqEA1KL55jm3S4RcfFmNYUaX5CT+WgaIE1
2BfDl864ljSgtNDxI97BE99MbCWFogZNyd4hKnik0MoG6Vw+zypVbQKX5PJLyvE6v8zONyCXJF1x
baT+KnFmwRVPkoKH98DDewdNi6gK2OVlakW3ktFYV8NJwKhUZTa0Ab0R/O5bjav3rWjfSgL4xqyw
l18eumDcFLW44iIhuqBfakd6nzogTtmeB++drNkBoFXfXlT03qH6nDnkUKDQjJbd01YuknJNeqh7
ZXuO0+5CfwueCSG0Zx3fEpUsynbOa/1s6vGlKhrYNM054UlOG1hK85X6soBNMZccRIJLdUPryFJ9
zSkLdSUlO007eaLTyTFdaEiH2GxNp2Glv3sVbdD9r2S1jRVtI1Euc02nN+jCtYru3S5o0EYhY2pd
RY74Wf2eWsq7BEXGnvL5PrOt5ParWO6iYUxYp6SFW9uZnhmpo61n9UlaoBZ5MqdMadxtOqh5ai50
4nccv0A2gGEKeUArBELJg2441jQcazHO5YpnmaYudiWHjai4NYZlPT4nVORJ3xv/lmXLsSLitFvn
qDwa2CW8YwZu0CZJdWuCEdTHdqd1FMuxAtoF9ith8YKv/5ZNMyER6aDypkgagSDu8kFlCoaZ286v
mrffElvIatrbQWqvwKAAe2EpxVcSTa+VywOeqqlvYHJNv1IeWExdsWjsDMJpDylywSkf4bmAmdnS
AS3OKaJhBztPfU1pWBRpWKmB3k80WZVnibk51thE+cw6rkqjUZyvTgX7JCmhHkAgmTED/tb+4hfH
nGOX6k/ZVK5S/0wDMlJPJipPIQ+0x5zlakn1x940lAX1tn2IQvuZkVAStVc2YlA29w6QzSsgkPBe
xsRHdeoxYnFZwTn2RUbkJsyl54RY39CrteDNRz5t2/eyovVbQf7I1+smK9cJXtAae4MK/eKhjZQo
tb8tdQojQ2BTUF/TYr0aGROKFvSGHsQqcmApByZwE5RKHGBlcJA2iiKLn0S2vJNx/ZvQ4GvSL98b
PZ0XApQklTX5RKCtHpzt+XcV+DZ+poSkpUdfxPci4m7jflpv8tuAiFXnR6tXaShPKQpo3SmA+H/S
UzI3IUuycxQvZ3quiO9kPm983pdUYPcGJAuFHCfg6gWkVfWv0sS7/pp/xwOJ6gf6z8UKZ0QHYn2B
Kv+T0acaazwlV2Li3RY2Hx4y8CFCIHvFI6mlsuD7e+h5NxZv87H5Jy1EdS+K16qsx//jz++M9KVK
qNjNq5hGe14wVH1MQW/FZ17GOE8kohXjO4zk76XCaqiCJcOpb5LHl/EYkKa29lUFV4u5eFPK5yQ1
bBqOeg1+Vxq92sRe7kUWUkqi+lvSnIinAoCIg+SbExzhAjkAyRBsNsJDstzby7KWhLbqS/7GRb7G
kALvkYzrBgakSkAuMhms//VQPaQ+u8gr7p+JNpdqC/Sjyf5kw/aYsvPhCvQ6RTnKjkKqfvFRELzh
QTYmb3HDAQ6jIRFxXZiOZkyjLPi0JYscImacOParInM31/pXy9UZqAT7joLZk64m7OGH1VHRkg2T
r4Ht7AwwYuTgji2eI1SO27Kl6Yfek4lZLeP8MdaqWyDTqlTNLSurNtkReAhVZ20xKTCqg+8E4+b3
LxbuDXgcPqzZTkqeyhukU8rGWnToukn8Vpc9HRa+pD4iUz1CodWW4wSqXlkNtwIqyALoOKIE14yT
FJvUDE5B+5rb7m1TJeCSB5HubeCPdPQ0CdKo37B2XFkx+22B1mpeYrKOq89jJsZDarL1Mogfzbl4
LPwO5ToiJWcEkjzaMn1ZTDoBf0me0+a5dHqNAjVqN4e2O6KEOiYPHEkKy42jMqgWQIqQ5c11DOKR
yPiKY4LlDA51S6KS/U/aY+CFttHLd6A1fuHLFKpFyFi90qFht0yX0HRCvXsoAg2AuXGpTbhTnGkH
IIKGAtPVrqTbSjvFld8Qc7PNHBqY9L2mVcByBUEx9hrdoWHxVLhxpeydo2eZBz488TAif7vQvRM3
Fl6Ym+wniXKVmuXWDmR9wXhkvHwSTJb0BakUVUkmFdfglngZrNgEOIWwAFWChb2x+DnM/kxRIFRU
6C3KOvFdHb0curHA1CXz+mtUDB7DBHqbM0dPNdVfrCWOML0NI01CIyxLw224a0eaXbqOt01LpaBv
UDSVO9VjrUBKUxrX8Rglg3egTEUDvobgPeQctEDyVYzUxsyz2NlW8yVZy7sodfB2wXEI0WfzYaSd
h+TvtRatG/zTX+oT78nXgdOglH5ajIgZ7cX1m8kw8BCsPhBqgEETxxMCS0BycAQIN1YmTkedhZve
VzkLmwnRGLbJoRfHq5nFV2PpwzaRL5IrfYzcP/qexsXbm6SPjlbFbWEvt/IlmX+nBtBceR8wqCCZ
1Qg6/69JlA2Bf1f/ZEdFVMqtoBpsKRYTrE5y6q/Wu/RP6/rzTM604VJTWrzjuBf6Y1RMl043z7lS
nUVlCeYTSGk6BsdA4uVMypVy9/YEptsuM5lVT37kc7RVsbziBt47D8Fg26o/1T/tLRBxI2mS6amV
fsejEXFEAydGxO1VE20pAILRTYyTaiFg9ZDRMgaPUcDdMUCt1dEilCNWQve0oAI3uXVKXL0rw96c
oVZHbs2UVlnxVThRnTEnAU8utVcviSRfNOWViwr4DdWZuskxeqABIPCwD1dE1C+CwdFhRd//px7Y
0UCXwzASkfBlC0WBegRFYF6931Mwt8vRY2Vl0prQ8f8cppkYUZx4IirdgjOQVEtClKsyFK8jXBC/
6Qc5me7EKO55vFsx+5MWW3dguYj3m8M+91+OrYoqJEot8dpgPgjQ+nkhOfVa0tJL1IWTrFXC4L0n
8DGr5TyNBQF6DRgDr/H5QtBAASknsMee4PAJdbaDH86MocIxw/vjXiwNUw4118YSn7a8OekC5Khh
ZrHOd9Na+BzeUwFZeQf72ZY1hcLQ08mREfc0Lsa/fo28WJW9fTwskwJjq32pFcipyG3XXzSaj7oe
oC2AKw9nNAVVasNGSEIjsBou9nm+msRcVyLlW5aGDP0d4fRI9wcmo1ls7QEbpowPaXF7Q/Z3ujIr
fayq23/Dh9un6cmuNltKpfsvmlfS5zzigMF06ZR9fmbLHjTEMTrsydJmg54HpDeSHyn/gArBTcSM
mypE8wYsgbljaLUbKwdMbgURWJuWz6InQXufKZHGzc2SOuEa1EG2SadqUE66j+lKeVeyhH9zqsyN
Koh/U8sh0Cc5mCLJJvxsC6o0th3OeSjWvwYuM+pqHoQOb2P1QNmUAk0kVtfQ9VV2d6GA/hAduHW+
0j4iD/oXw2LcPAujf4k7wB0w0VWmZVeorUD6tGQ0lVL2U3dtGYLHm56rrL/zoDMP0rR5faR5EgE0
kuRegT1QIlBF2siXjZUzGF/czvLbNHsqmoPmzymVInB52wMrKiO5Ek2aQPeMLAf6RPVUaKYbmdEG
exFZGtmEIQuipvtDEuF8TP06rmzODMc1UYlb2h2U54gwHYmiQ67DlaN+h2M5ITZYvynmH/YJfGjj
5DckIoxhO7YGL2Vaj7IWZd9MgfDCEE0IS/BRsnOIZ+YMp6/5PIEOr/JAieNhKEyvG3mTROupsYag
OsIno6DufcARDtd4d5gDZkjxPsswJw64EyEgK2HRTWQ7WjvuVdtiRUxJhqPrZCE38udUI3TkJ6GG
9Cjmp/o5ihFWNEhA4oGFr9/cNRhROMQjUPATmsFWnpA1pAb47vc+NN5ycAJx+GMcy/k5ncj9gJLh
80ggN0qT7hIt9tV9zU3BApf++KB1+Df8tjaYryPImfycnhV9hb6PXyMrKebixXhToTgvgKV6Egyo
akYoUc6+mDpYKvDVw3mFMgFAOOfyGPG2qCpbvJhmFbqoU9Rckrdeo7DePWAvq329z+FXJX58UKSd
L4hAzGdRqr+iiloP9W2c6do1wLVswMS+vgS6EONvJenusRk/cHXwSsEthLF8CeQAzvAHpOz3/kO4
Jfe1sIgzkujFdFK8WAYC8CBekB7qijbKBS2HWmdyKfFCee+wuMtoXeqBF7H5rsUD+zjpWUAxHFcs
L5WtD4afTHtxhD22CDUtDDg83DIe7nh2enigG27higAKli9BmM/rWF6+qFGmdAZyrIEjRhRnXBU8
8VO4zYlTmD+rCZCtglxbPMha3oEpaaNNLXVVvHp6rRSjehrs7wjWq6uE3aT3Iy6hOmLHhH8/9VVb
isyLVVMbvVI3g1uk4TTANJ+DnTHyXxsDPZTkyxwO0/aciug1WcU77bgEQeAaH3HjNhBLcaSQi9MY
rMa7tOoPDZgid91a+9WrVvBOI0JG1XJqtc+uI8CNl8dapdO4i9ygRb23ggktS6vTlFQnHUNzdF98
o3GjnlkymTCR9s/yXbOsO4reoynB2dVnAwZsWWyfxRvJz4aHst6z/pUXGv5wlhMwQsK+Cvl0jzcF
mjfe5q3yMzBznUo1Q0Hbs8mhMzdPCjw5uq/d2ao/SlP+KCoplKaWftj4s/2eAVh03lrgTBavcFmd
knXmRoME2MSXGYRFvd0tejTiFQNKLl+1aAmVrMDQgkG37+7K2t+O9bNDIp6Kizow1pC7r3kWl4Ss
VEJWXQVprsk8+OhxdDGm/qj5enuIwQUOL7kkjvPfCXfZQ1zK19H6WcT6xYmYudqoLba0BKUwXQww
W2RITTXMljUFkim2+EV72C32dn4ruvJuDGSjEzwcdXnvpug2nUuscrgU8HGyYNYTXCVb0Jqc3eln
1TqVU3B5osvL18hmkC33aMyo2kA80ZqxOso1MmNORtT7EAAfU85seuxz1uitmrFZO5Gb+jEYj9sC
LO2v7mXtDhFOR/jWz71nfCrIoFaMemyy90IDhaEGFoVvF018+l/Dv5XUdclQqCM6TsSEnpEt9xty
ulXClMNE0no6lteUZtrNmMMsUsKUI7XE2RlyYdg1IuU1TThaccg2Sqiu+XtpLJ+4R0O5rYhMNz8r
YLsh0R/y3du05hiHJUuN9G2QhOdwTiE2xIcT+TNoUHGmOsuYPoef0pt6vBuD6U2mRPIbljopU1Bv
ptgwDggfWEizegiH5Q/x71mAheqW75E08VA6YEaJ2R/HCtf/epoxaGtgl//G7J+Gz2lSIXwnjhJN
2Eejpy7qT6J61xHSHSeGrU0D04BGvM6nCK+yZpK9oTRpN7cKdOn1TooKrU+DD8/FqxoZ9LwTN6vf
UfChEtmLDVujqmX//DMcxGMMJSEyLrN27Qb9oUr5E/YbNooGD0qih/NUw/0qTmVIlBgXSwKYKcf/
m6WYWK3FH8406mFfqX3IGK4U2dYzjrR3UzksEykd0DSKNHvRmxip7nM0BBdkJJ1lmTB+yN3w2QnW
Z6GkX8J4FxcsaELvHYVnC7Im5zM7sdqqy2uifGcjMNTmCoA4zCBxtbkPgg1+x0L1DIlv/aL/KVua
v8zUZ/dzyEojlJfpwr67jPOjQE2EUO/ZfJvmxmP9ZSIHxjKiBHEBvYk8d3sMUvzAr3nHjZVG3Vtl
clxbbbhWkkopuCud2XRjgwniLqI9proV5oHA1rq426G20axozFsTSh1IZViRYS8/0rml2St1W7si
IFgv0AURo37SAPfKdsgfav4blyQ/q6df+WJLn3NUvxnW9gZ93KlqoF5x92btHNPo1uCJKUuF3rGD
9TxNgLCeEAhE0ZvOTcQJ9ayN0inTmlNCt+4UYyO2kTG7Kr7xR0jSz4CuRmyiX6jeQFQLcpIWhBcu
2+a0712xPnbIclw/KCZ9iJhVC2IfW3/OZxSsmrLc+WbUgbl+4SSbcGcdBpzzpaiFCvE3GRt6TtC2
oGLN1AIcQglwGQfUAaXwOdYkgf6oVr3o6nSJmvQiGi2VMvobjD6eCVuNhRzfK87N5tCmMpWcdue3
8R/LeOs782aO3VWn/45MZL/g46j/QwR1e5Et4O5FqNIED1+KGcfWEjNYxOaSKOSBsdTL8uCKxAOl
w4o7EHiMFycOXha6q2ha/1hZqC3SChdKxOC8cm86GYgYrmTgih3LAbx0yRZ0AtmYeA7aoQs0o8Qa
6SBY5rQzYEDg5BJG+nRT8bcA6jktAacA+5MuGmBHDEo9pXHLoHuyBUWxtw0NhtdBBGKMcQkrY50U
TovBIcJ3so8oRDS7j2EBYvRvaZlRs9XNEJAYr+q+fL2d2pxUUw4Msr8DGHXR5ShzYYeOtPzaYFHw
zIGnf+RWpa9iO7CNtgmAHTqcIzhvr/s3ZlqqWykjT+TldUqHsDsfSgw2g0+StL9pzxjfrGU/pyW+
bHV29sDh0gVgVigYBosjUlCiKB8M+x7l1XnzWtQ6qPVQ8TS3nTkJGARXgASUunCkE8ce5X8FkrAF
031jlprqW2ltN/G4HhVS/zgAV/OsFK/IbyZQi3pyGsq/Mjm5suiCWrcCmZNgfhJX2mnGeyex8f+J
CumpVMKxWTjgGQs8D56am3z7GyfbpQVFr2J3QUHvSCvNPG446PBmUvLUJ2mYC2AqWi6ngRcHZhUO
ZtGGBikfwMBWCz2OGb16OQr6d02D7vQUjfjlcj98J9elzC7j1l2alkQ7xUWSiq3C1eL2rUErJsSc
mgJe+BnUk/pS5epNAwPfrIcJx2k/CA99a8OopWJnY8y7cYSYxuwEyZIcan4y+Qf2o/i1DQpsGNWX
ggIdZ+9HpLM9hxfT4EdJKxFnoszh+Hc7q089J31L2rDBQibTh7lBi1Sa9abZFi1lDNHw+AtQzCt7
f4pACU/xAtG7xRebvbyZXJozmBUF08xEHZR3xl6uX4YrxHPWklCRjgUljwxnbt2/Sei+m9iHQ91e
DKakeTNPSYctePxMd/4GnhRSZueOgsA5oacV/YxF2EB5MpXyYoe5Ny8f+E1rabkU9B4niUtsgi+6
FysI1wOHTy4ppmQ09+t8kUbUTtSH4ql0CF4bBQ1UqCkUJWSfS1bx81uAd2g6571J/UPe1LdaX+9t
bjwWBVblyH3/dWlXhQBjeh653SjdTHAkiF9CadnZVb0lcenV+ujN0eaJi+zBkoRtwrlah0IkQCHq
LyN1hjKJI7YGuogxG/d078TwkCqZdjF8Mx2E27SnnKPJ7rbx6NnB55Z+trhYyhqqekcGkyblIixP
DVWoGv9dbbt308TytDNvFtnWv2anZtYv38CdABwkfOWvTptLb5msvkxJfYqlnc3jbZSzezY0LK9t
0apoXbf1jokf+APXCVtc9rs86UaedJ85X5aCGHqIXiJ/u6mWiNTpFANgtMCDSA6ke/bi3UyrsJzU
p2q9d+p8YR3BcttnBcWbFNAjF0bKhSEBc21X5KKUTG37t+vJF7XWtQY6bvi9hEP8/zVehV+kGjoL
Kk/m1000hmbSf6xRLLiyUG0cpWJ7j2FiM1CmhQwRQPpfl2jEvph+smhReGzbpJxcE4wxzIGU3z22
lFv9VsVEJGvxMlPE3HGC0vgJG5ZWGgrzcNl0bGIWozrnA6Kke9uO4i2pRHCe08BY+BAzfGkvZi46
GhzFYN0gE7bNpaNTJOhRKdHO6HchYOnbxkeFjQCyicX0M7kiVGXDWN1CtVxt/K9cEpvnHaJFwSua
vcrCmU7fa1XFGjH0A6GQEsDxyBEYG3LGOKkFBLTPMqp5YTSXgdPKoiehAGhYpNjd8Kvvi0QW6Osy
06+gIaVH1sE8FFNGSCPbkbeJRui2SYO4pRp0kE/5fvijYWHdjkaJQjwtvvDPmDQW5Xgn2ez09xGN
geQTHkUBFFinNby2PPmQ0XmVrjSJdRkmFgVPe2xD0uVBbaAbtMEqcCZOEzd3mInudTnCH9Qf+po+
NTIkDRxF8IT3Phf9HMS6jHWH7WlPzRpWp5OaFtBx+Yj9b3tUBHLvlHcChJKgJJXHrHZTVOS+4a1G
10WvWM6cLnZDt4nH4Whrr+NX848fDW24Dtl12JRrzxtjs8VV9jb9a4xMV8YczzsunFmQFth5ARde
hkq81Glx2Vz5ONYZpbTLQDJ95wBnzytBDdb9cwoidH72+BKtMOGVrN9kni/RJy9kdB919LqeVjA8
FcB6Z4jWAHS5gZDz36ZAU1hyIr2axnvDhpFvoE8hwjaVl744VpJ1KqlP01dizEAUD8MM+KDffVUr
lhtnKN21BnFYcrNrCx5m/aQXabApZSBpzQ46DYSHvCxHQ36oUGFg/HMbsiudyzGMlSwcvpPePGaY
G/uTu3dGNyiPhmHhpAd/+WeCzdLe0F8w3RjJdKoagKUqqLvfpWrvgaI6LBCFAM8k3CdgRc+RTHzs
MNPRJ+I7Tsmzxr/UbjkLNJTkcxGY2nAKyl/cKMhT3D1DBimAklPpUVjqIcPjYLRzaMzblX6qRj+l
OyZFGM8YGrYCMi0oRbA8pXjPi/YRM9ON7IV9X1jVM+QrJP+D+KNb6IbSj8YqJya8zdTZHoiSRVvk
63WOtFCD+utQcG2prH4JQO9Hzk+Z888seJbcrWinikhBvQ4BTGJNQzDZPIM4HDQ660s19S+NG3ec
7YpRoknAf3JEtTiiRlwVAEZo+74vPLXn8rkIhw6cQp4zcZ9ifPJgdI8wkDK7qeuTlRk0OW84J4IJ
VVdtFqf3H9MUe8ZdwXRGrQKPLvMtFU4DgIGaCZi8xO8NeHq7dzN/7dsh4mVr56qY5C09u0AwwZgr
8wuMX8q1+qxlcnjwP0q7HNYwNuIwRZTKG6rBIrwTWAnhsS+6dk6aISAydR6CAciH5OkoaGy7BnIc
TgPS0Zwkh2CHMLXu/a+la3fCATfR/IgiNg3UAOrJEQ6f6WgKdU4zg8KMcjp+bPzWQ3xQT+nMRtpg
0SQcZANMcmLZc+sbeXMcmZc49++W62PZgrOIWk8qeHZ/HNhlYMIMt5URhqtFgjGSAhHBDSyzs1rh
OA053Qjm5Jux6Kc6dSecRJhXMG2c16LxSVD8m9mKyQ+rCkfaamvpIiJhGXu+H+Xsstdp8Q1sa8dI
OAupazhl7XWYzau+NTcj3eCLqLeM1Q5PXjFcyM3UaxDH/xYi4S3Tdh9GYkeoiImsFM4Z4MFet41q
e27x9Fz85GWpN+zHXIaP6NTF42OYP3S+rcNng8W6wWJtUIygr19y/gMwzN3AGg/6emNoGVX6DTp2
lD0P7Boql/q/w3I82/kmH3VNB5Fvp9rGu8epxndAC3+K5bb7Tc5K7Qrf009NEnxQaUluzGs2DVd1
1sLauNAefNZUeBh/1Fi2c5Jxyrjv0tPD0I+gHU+jGnEEsxB/ZkeNF6JY2edogPHXUXlUp5pIMZbW
UUgkMjO9z2aHAyZ/SV33S4XiMgzePVsJXkqzOV4Q152UTq4OC1aSJx46sgdk2AN9Szy59rAv1zV6
7PBlaDrmTA5YS+vs74Cctk6zwIEqgNHp6FveUgokga+PUsVWh6xy/4AET8SoBonNYmwKhg8Qj3vE
hvYzBsVme8i5wIIuu++BBqH5V0gFWBpavbgqO/HWZmtIRfxVIEmpTVfV4AzKBoRCwwh75JqQiPrL
xoFv0bZgNbnKsO2Kci/47Am9qAR7BRbJ8BknFFAwGrhwFQDz+S+joUPG/M+Y6/O61S8jad4W3fZ1
GoCkCGfvkXzv1LtLrrj4UXtjcEZ+y5jCjjmxjqnJLtpEU4XfsAUm5t7ENT8XA1xAXnsz4Ntk8bUe
40TMObT2W2HwFXZVEr7hlVym8t4lWSDFGQMm0f0pDzBeBAWFbDqdTnqihkldQ+mVrir8L4NnjG6+
4b6Ysndj0t9GvLX9S9fm1wh/ONEqIpDOIL8KTeaPALO9NH6ek8yjFzjBGT2x9xRBGjOrlrPstIkW
gJdQN8GrCCVH8D2HKDmJrHc+ctM2Dg7LGF9TiOqJXtfMMAyUQ6Rq9uDUBOxYnk5xwGMBx9jR/G/4
FSmAR//Fs+WtxktZN0fmEZhRvay0NNJF87lWm4tGaHF0rVQ4C9YH99vRnCcHSvjD5DJk51Yt1pNG
HqZesi2km1mBNSS38GGNEApG989WlocoewhjcRNXJSQPIampl83TcfWK2nYUmUOEKH+ySutpQ+mz
IdzUnWx5iNf4wo7S7UEWsMphUkeULXt/tCO74X8x/qR6cxSj9FgaiquMtIhzutfJxhmaI7eT0+PM
UcOsGK8VmSaJx141K04xDy/kpKfe6EdtD1n4dEfAqGNPQCB0obkefTpnOwClyt/209HfAtMotSwl
yaXl0LLolf52IBh1xF+tQAiO7Wmqz52knvO14u+su7HKogjffQrJBdYNGTK1eEdwBxX4nfxHuOxk
xCx8SdZtJOvYjXqiPAdbviegq0BLSc4IBHWIpxvIBI5GIx+bS4P45xq5+nKZoLrHLGlhWnONWz0c
etCzNKH/ogLX+Kz0KJCobU5hreSyTxR+0O1qWLn/DxAucbc4NHTFxnBtwFm2MNJUwgh0Kz6asDYP
+S17ANC6TljcB3CZ72iKp27sTqk2nZL/+gIYfW+vn7rFVjwTT7QZdqNTTPpHBY800EHSG9BCVmnv
94GhD0uEqNHqNJHIxWVzsveuGN8o6lmd4lnox/mCjZcTPxwQJLe8IoQW8LxBM175cf7r/2g6z924
sbbZXhEBps3wt9ndJDsntWT/IWTLw5wzr/5bfHEOMBoMZjCy3SJ3qKdqVRlvC4j8sTYxUws4IjUs
E6Q0AkZcE204q6NDWjbKPxsQhUzR6jZXWciD3HW0D9Hhio/WSCezfts3lIc+wOU+UjrMggTT+6iy
IFn85EpcvudFETzR09PI7mlYMyROX7SuMt04W9Evw+LlDdOnrNYPUKSf+VB8RYaTD4EHsdjrj+1n
QD1PrjhI4ySgBqC57KNB7Kn5hp9UgLVBqAO4WkjYVXK0XziLdSV7467sshEKpfXWpfk65ZRYtrdy
6d1YL2mmus9MPBIuIkyoyzba/yrec0bLJ6lYLdNe6le6Tkxqhk3SIYmdChyiedKqizkwGp0C4Mnc
JVOwEnrnjsCTU4XlkJqP/jWRxsZMNpPWvKGxTsVt6aVLUmtnVWpO/Y9M5QwJCq5LZwa+25RoVUEv
WjL3O4VyIepMd/qRKevYWX7+w/E2ENcxA7NNAbm2nJOKnAxEu6i1/RqXvU7We5Drx6xJt6zVLwGI
tuCMjtCOB93W/fKv9D11VCzn4C8d+cmGcEqpgh5WnoPBAf3jZk/lebanC/jGt5VQFU/4ggYbylAe
xjUsVHx1uLln9WOZu/fihK+YWjwbpSBAJeh14n5vjDelEd/r2sIACWQ+csJ68Y1S9fPC8lvpkFXW
Hgern1aWzw7sr/WYweaTQYE/FhSnfiffBBrDvDxxlsskX6ikePX8IFfcrk6TI3EMscq7pEofYko/
1C+tDD9P1oZqkVsG6CELI2wk5q32jQgeNYZ+NQpeSmTzaOlrCEHGby8i40p/g6MUmNjZkwZBTLG1
vJKSl7KFVyMvL9Tbqad/Y8C4LalbtX/pnezqr2jRvTSxYBsYfqjZh57bBX+nqUSC+5N1J+T1E00M
YjiXlfW/ZkWDZsWY3W7STjpztLhHFkru1ab6lnEx81EB/ruZprgGWnmdLIiX9oQYcWjTzAcsD9Cr
O9S/akrvCwxxw9qAYRX7jp07AOqHqOSOEwGADHxZuxBszkHcxqDMLmmln3WAOcYxiWtP6SZ+Aq85
tk7CEuexny4Ega4KmbIWshWkpSLV/NxCNNDfJHeG2XjZrfFOtf5dL6yVrRPmTEeJSuEPdyDmfRUw
JZNuuUDdyyr9ZqohQ9H42c8/JVzYeLs649bqHRMIPl/2QE6nUQ4xa7LFhUXtiwNdAkRWQkAYq94S
pSe29iSgs7fw85IIc5sc60/qL8iDmfG7lzdmT5BRi1BysBsvJyHTD6Spx6lDGoIyAfdHW0GJENBC
dqKRM6Kl+oTHOUNQOc7r79ivcfi5b5f6t/JL7v/1tGhViwQzk4LJvN9pP5zSDmK7VarStxxhwEAM
6cIFz9D+1wsTZBR8h2rcgMPJq3g3TJRTAsWqgWO2MW86ZIQAqm51t2bOkkhrDLFakxSx1N8TSnkN
uQXSEezsbfIR7sseSMyg47l/12inFe2/4GGIS8USw1T73M/9nqbXjaWOZ0aGvO0FHq0HNt9g3M37
9DQ1GqtTd8biRkHPdcB4MvNiKmRElrS7yfvyFIcu9tlranDWMLXP0s9Bjwt0vWSIbvnMdN8Q167q
WN7ZyEnjzW1xkfoEK+nG4VSbxj5xP57OiKFvc/mupuzW2fmVaw4n5i78NANzZ2P1Ho3xNUvWQ3v/
0kI+eUqK0DZkr0fVk5oNh2fOiR5WNyqqsfHAHtK7r+ZbpVSgATyV18JFYHITgQlMJHxwBn5I3OW2
ZxSVU//UBNWwkCY9Gz6trfQRpbhw1ldjpPB4BmpcEVTpnzbe8KJ+JLtLSaY3JcLak/kvhcDNbgib
gmv2bIHwziUt641tFqqHDnUUkXeNk/LLjbWfpZ4gutnSs8gtY5TfKb2eBlWpOa3M/wEIcuIXgvkY
wfM24usiTddqspFp6oyI9Jvbl+We5L/DLJgVvXWbDLqB3Wuv008LaqV6lVX8gfFl+A+rHXaT2kco
t+9lA6oU2EIMrgk0KGZ03DatG9OdYHEIbG2e7B+4XGhV81NxOL/zka6SaQ3bjhtlKQsvK3XQX7IH
XHHH3JzPnd9zBZ/P5Mva/CpJA1r1CzVcwdWR4urAa8KzftiFEi7k8t9KbBjetgvj4mdGH8aruukO
WcC7n4Tk6NAsgluMyNrwjFPc45eTdmDIUYQYU7l4zjWJ49IZNWKL0im3xtsMOz3kmCdzYbGmZ/kO
L9j/P+Lc/DBQxnJMBlzz5GHBuMAq+ndUzjUKTp6YJ3noThz5jykZogyvBdUHKiVQGiseWKCGkjkB
mK/UkBGN0DX+BY11Q6p62PJfg350gGvv8R9vQws2hQBCEfROlGS7gmNIJXcXaVnvEnRJag1xccZB
Rw2toKR2eaWIDw2C4GAzS60+i9A+uObDpjZ4xseuVT4dBF6f86BQ4dm1tGw4QL9cK5tcG8RHqnDN
4HNTW43Ax3TIYK02CRlesqWNhOJp3MagvmvdAy94WaTr8Ommx+9lwdHtVGH00QfZs1Kr+9xk19gJ
TnW3RSi4JeOygzVQeYCRQJ5U9AjJFD6UEFhoY4nACQqJaTZnUCytttneoJA7IcTzmGYcnVtOGSxe
ztZDT4HfSLe6UXciwJ16mv5LZ/kQUMhqqr8yylQMTWMf3aoaQcnB6Y7LZHrhxybjFiFnhFozWGgm
PmNr9OOgRyqngrnsfMBWfrvv/85NTTYeLl/WXrM8u/3vPHsORX2ZltC3ps9EQ908mTYPyhfJA9Af
xU6vi5uhWw85bB+JtWXA+kL6fOZh+ZjaNwot0yRlEkinGPpGtzY527bXfptMMugF7FsrI6wnTc91
lVRX3NZbSXaVYiSNLu/rFY2WYDAF4KObLi2G7swJRsT48G8zozvl2lokrN/UrNVydBoj+VqJ/Fpq
4pKyMFJ4eKadOhtR3nQHjYHoDQvEPHnjKCD/YGMpVXcSrUdxSmI5ODqwiktHa0F6RLQpfjdOAQtP
Nmaf4PmB88U+G672TLFTdw4kjBsYhJrpHjb5BTQUMRj2cjm+NIs4p4IRnnLkWlIFqp8NJljxa8fk
kgQVq/dGOoVXwpqvJute0E/dTlMv7R+22L7kqiL4FwMovLblHrNt8duq0mqGVfHMNufJHEBsAr3Y
tV38yvTpFdv7MYzpgFVfqJOQ21hpoePvxITLmpXWxFwYFYnbTOeuxplPbnq0cUC3+P9kzdNRMfH6
asV1oR9NGmW6IkhTfg7JQjce8g9D2BVTPmFHCRweeBsTI8klbljjzzLJbAatO7WhK2OtIZiUkMCf
g5JhMLm4jW0mdzZGisg2Sk8VlLT4HZmRKvXw/hFAOtr022sMSrDeNLIjMuRG+DkydmCwXWGDkWEN
AKeAB292C+dQG52QRTd4Rjru2jn0SUnqwUOqiqdq/Snr4CjhQQHtwFW1hoCpXaIAovYahZx7ZpPc
llTlRGP2WRJ83mwSEMGRuCe9OvREf9dK4ar52+BhEOCxiBOSMtdYfunzqHa1JU7zZB47Q8Mq8NfI
vhlzbbH2L+XDFtm9TtPbVOG9ha0u3+zxNIB8zWCU9ISJRvmINQqUYQCnEKQnZRArA1ymDMKEAZ5m
tKfttbVGGwlHAHXEUZXK3b55VvtRj3G98OMf97kKOxcOeE3bNWqD25G41ShPsvb46d2BJLjUXwwl
8+N79mTN6EzMXwmNEGNJSzEytQFew66Ytqb+Y6gYNY6Omg0g2UqsMSGopIst6Si1jKXIMo2juQ/L
bs9u3Nm1Z7PA5awpIWaB0aSv/qMiE2PhOUkUTxo0P+DdLgyF4JzXKek+l5vV1cCwgt2HkqTmZHba
KY0KgphQY3ZtSvH9uLfy6gmJ49TqMdzQB/aZUxPJTCSDE60fzKEbHNESX3jrfFWtEdxzn7qJBBP2
tiTvJYnZS+gDwG/NlenQhQXaLPvQqGDJA4rKn2uC5B5zJaQoxFgLCWduLc0xJ9BGMLlXTwEmu56s
uUWmqt+S/qQ2VP9iNl6J1knYXqU+ZEAGQSq7DGF/DWkNEwiE5FOTfjgKV4TVMQ85h5H5pHDwApHu
EhKX1BsvohZ7ZKybVD+C5Tx+xVPvFdCpTb6q8bts5GPHzNNYT4U6KpegVoCvYMDKqcHwA+2owguR
r0N4z1vtXmU2HoPoNmXQd7rBMXCzZitBwotJCAueE0E7n2h/Iuy6g7AOlj5vRIKDbjssL0nxTPIi
0qRRkYHDwKSkTgfhA8uWIP1+TH6ZVn/k0yLTLnAsyBsJZ6xcnFTJPAVliRHRAnClnZcsoJgHjFK2
0Q2AOvBCMnghXZkxxDi2/fJhTMu7qufDGFI5RAjBymkRrtA5+4opr0bpH5bdbPY4rHhsVH7leGHn
RDNVfmL7tAj/DXKCXyaEc5H5FquujS2TlKeeSGddoP6CdNEHMBhF5Go0fX0rEkEQVXX1cHBHCTBl
8GHnT5ZKJy5wZ68t0eJWUakyJDw7wbI1M1J4cDpzwhw9u1bDSmbiioUrYjUmzbhRx5Yz/JYaLFOG
a6IYTxQP2c1MfUfCA6USyoo8qiJw8PlKlh/s8DkSpSnQ0qJ/WoTmPO2VjzSe3FDhSRTgUHtokXmP
GXymreSesCqnBY1KRyunwhJ1CztWqzx6rT4QNEtAuaXbzI5YsjnBkHKItdEbFvi4c+BNksS9OPVj
YBBMksPrVASMG/RLnU/Q/R0Nc8aw/C4qoCud+mBl1CSauMKQkfA91mhAksiN2xQhVq3fDl+pBr0y
bj1Ao54CzlTbVQynF06Gdm88km+L2LNct9c6G6/dmPiW8Td/cee7JCQLljVGA4Q/gHGQ4+OG9aiw
bOSj05pUaG7lU4uRO2/pGl/AaGEoVTdY6jnc8R5an4sjEdJOC2KSZCEiK3eGOd/9//iDQfzBAorE
zPw0b78NGrjCTvLXzLzEAQB3G3RCa49BclcyfRjkbIPFccBAG/WuZAJ9AXjAQiHzBNEKsMCdWGoa
XkNrzw8a/E4hIdlDl1FtuiTEkQGkqvCAQLI3I19oBFzKS7LM+8EYsMaR6qMrWALGoRC7MOVzqP8z
DFLPeecFZuNlBYlmLM+2q4Y2bHH6LaBvRqulXwXc07Jn4lVCjmq4hVVY+kP2A3odanqcBsbOu3Tk
cACYZaT+GZ+BQN8n7zAxxyy00hc6wODUX5Zf7MPboba2QUOpJqcqbE07lV7aAP28BQsuUX+8RM5Y
QoNKzI+CsSaFIK4B+0QgdHP7mS2MN/aqmRFiwq+KXkemXkoP0RAfhcrJaMC5km0EHDy80ptU/DWb
6DHOXCTHhjsOCLtro3IC6xZfUDQ3aZRHxIlTUC9uj8fKWtjDbZ8lpYD2Z6LNfxZN9mARTUZxjWYM
HbBNhE6/g6F9jkr5FXbzF7eiSVLf+Qs2zDU2mh1ZHoDQkEjHCRk1ao+wuboi9rRh9iysRwZmOn6b
Mufn5TCotCPS4jLYHJsRuRpdQ8KCfavZPikAfEik2LbQLrDicvhAeRje0myQqzGcIPs9VKPbs4DM
uI9I0fekPDriuNl47oPmFBLhht7F3K4rRxZ4VB5ehY5GTkTD5geK+ACku63ujX7AK7Gh0QfEH3ac
NcOyH0As2peUOXzUtGdZBU6LCb4iZQtpd0P2eqfo2iVrFciYwkk6ZlIrIwEJtKXfplv7beINPWo+
THq6iTOqmnRPKkrP1hQCCDEehNfySEVNMja+oAucUI3P0hxfB6cuI86Qx1qinkinVYnG5Wy98sVs
GvKAUbgAmf+mcqVsZidWTpvC3k64RAU+r3C8zEwUsCjc+68wnBGwqLvGV1SFYKYBxar6TqHOM6Nd
h/ltnPOyxgCVgmcQSs+kjF4zWe7UMFZurhP1xXMuRhz/073oulv1wIa6Jce+SaNun7U/PXVhShT4
ZhqsEtzG1iCztxsLbP8smXC6weObfjnfxoRONY2io1E/m79NhnFNiiDWg1RuEjcFOMfzbw7UcuSK
pxWUBszKyZDkM1xFK6JVpeGby/dc4bLBYSVtmEM51dheFjrCYrYAoaCvFrdcOix69RDVj5bgLQTZ
nDFxxHmlfy1s5bZRHdQqAytMBawKBrR3fwENw+zfuHyubg5chA+BeDq1VTOMfjjd+Y8pQl9LRoRy
Hdvrei6VGWoikvxYeI06IyZ1G+y0j35mKI9rAJCI0gJOMj/TmkaC6bg2bIyfWpl/jVr5hesB07Az
TdGt5MQgw39qqv/GqLm02UcxxpD9MWTiNVnjNpjvqpIe3xgcX38AJuRnng57yirCc1JLF8rFLjzL
Evd+2zoNOWgQshhWWGy1CEiQBBBOjeAS4a3b4rhg7tH3QEhypFHZKSzsnharVYrkx3Zgj9kmIRQb
R+wua493vU/0eE/L7I4Dq9UPTgPkSqaQAU/xrsVWlW9FV52mamCMCkiP6E3p9BKEJ7w/2k4iixBJ
Jh8Rcl8Y05ritNbsJ32x1dlgI8M8zMxHl8jrGG0OyFtdS045h/xBc9ei/yIS4UwpFZu8dBY9JJbx
hGvwWCC8CR+Tsd/k45rSY5OyZ5SxHpDj6IAVU7mn9yjDC7maSvOruj0IYR6SmgakxN5mTGT5nHuF
Qo8cXZvZZzA+vfloQ9Xyoumutw13wPjQG2c8E0LaVeOvLoZTOGpPjbkLEwL9yWDSGt92+C+Z3dHL
/nE63Cg2Gl0F0ialYx1cL9ykzaiP7qxQ0N0y3cBuqnc3GJOOij/EfpmM5Sif4Apca9P/UCxjiLeC
Yx5cijI96YlyGsDwk/XMBYzwaluEPpFRT09fFnmAGs6PxvGmASIuegN+EFyb4BBHNV3ZBBkygm+T
jVOBPSJB6qTFtXB1LSTlRacY2T0YWlRxEu4C92+O+yYEdAqTfGrtHeA7jXuGrLvSCyKnkIpdX9DF
G+K0Sj7UMX/ldvIUIYFwmKSIL1hdll9UUvbq6JqY6af+rI2Js3TSplNpxkNTTOdsD7UyjTXeFfo7
S0rduSIVKcRVd7QwgFPjDVfilGlcqUf+J2nFr28GEqkBVvKpa/H2nWAoq1V4tDDiFtN9qTuigt0V
bJEiuyOjXDEdehCXMz16c5a6aFQaoKGEkhNFHvYKAGc7BuvFmNQfrfaYd/9lcOnuCRPBoIK5iR6e
rXn/YwC63nxJ8rEx6BTCMhol8JqI6Id/1sRPph9odSsDHfPvH73J3tPwUuK33bRUXIbe8musPkvE
LgSvfa2EMI8pXkFI68zVZ38yx/qSz5tSLy/cfeN53ssAtgodOKleuWctZMWhDEu9C44FKnWAleU0
lPpaZ7NAgYGmPx1E2x9HctLIaY3Y0ncz0HRcMlT7XfblrqKINQ3IwGCxqxyozC3D+rYh61reFv2v
GW7xJG40G29/I23ppY1p+UnC76EgutWKzXz46sYjADiw2/PBuJsD24/6so0/gTiG30XjKxLpFfsZ
Lxya5o3VSwepK46DReUUx67Cj+andG1W4bfZFK1nav8tRN5CYJQAymd8sVTi4mPvCwsDSrxJbHY2
jjEqpCqh8WyzJi0o0NiKsA8WtU49u7mVk4X9j0G0toO84puVfGin+WiEcIeaL13f64zebBTVql0n
eFAHW1/Lg5UhdgoDeulxXkvXLgIo1pw0ppO2Wu26LyVtr4gPDei6eOHck3yAsDi0mHxlQ9CAs5la
zkzasKv+EiOmdkij+ts+awaSERiUBLmZizfw39XGS555YpuWDzKeuW+ZPOVK2rdutRTex3yr4r7u
E5WL5SY2ksNqcBJEACVAbPJB6xmg9MLHfWfWvmkIXLQPSWjAZ7DKh/Q5cByQyXiFXBJbzlRwMzJ7
W2l/eEwOfT8feFs3taApTY9uwuwvMqmf9hLEhM7HPy1GzrQp9pVCf7Qib/AdbbqYkoqeOuT72NPJ
x/Q6glyNcUqdGEnSPDOA1AFcHS48ymThbTA4HNWcOPkUV0Eaa2bZPOnpPRsGF5eUOyoRDbpAK5As
ZjpF6AjNSRPWmKHb7jBJnW8l5zkPPFVbTkp+VQsNexbWwxxvbQcyz06BIztyNLoyjkqaHL2xrYEj
7NIENB0RjumWWPqOXlePMxMEgMyqKYdcj8utpzUUS405YzLJHUw/5jFCbDf4ZtKg8kfjsoYh24/D
yp91eVNzUOsC7DPzpe0hOwNSN8vkpoNONRaOqTJ3C0GuXPjgin3D0PyUwStsYF9I3/KyYA+7jdNH
REaX0q0jmL5yw5vKxE6FCo3MHREpIlcRM/1vuGnREWTutRNlmbRIWlsFyE1K8pW66F1Hlj8fV37R
RmnperrnI1O6vjuXSnoRQr8ox3zXBrC48Z4l4bvdXH8nDGlaanWL8KRr1sFUcPY2CQedfQIEW0nW
nmKsw8lOpyImBy+xN//Ah3WK8ZZUzSvMpw/tEwsuxQ1XuO2bUB42ObgxFRnLtNFjE5jcwYhvRF2L
zV0uchqVW/p4gA6+oV0bhNWPhumRTBJriW14wmJWINnnCUHTCDHS48sFhCUDwIBqTwC7yN/tsyhx
pGlMD/LwMIBgKtGulxydvla2K4+4k2nPEOJcTCTpFgtezYr4a06d1pxVT9hkNOzw1KoTbS/GSTbi
87zpphQlDrZflO8o2nEyyknS9hY3xCGJg1olEVBMoKr2YURis5L67dk+ZbCjzJIAc/lNN6bbyOqp
bh1t+Yr6LcDk6C7SZl+lu45uAVFy0hCtL1sV8i+rUPXAWOl2kzPzk2VcSRF3hYYDNmO23O5fZwKo
32pwr7tKgjb/lSzNMfrNZcxbJs1Lo3pbxD8xhpgxUT2UDS/JB0/PkVqhelFsx2jcKcfRU+A7G2SP
OGubt7Th3GDueMhfmYieWDIpUGWq/cTO0dGjkSnmsSHXerdGHDwFDca0EHF2YRQD1YaZLUUom8mI
3Zhy+bgvVvztLlq6XQcFOidFoz3z5lPT2u0IP7JeqExuXWEBWz8uRDIVU/jqynKOjyWETvSUZNu0
soPSbPa4IFPe7eggP4TWupzsQzbCEXmodUscJxwbd1NG9F3jOCD/0svMgTrDEmL2m0jcxg56MNXt
sUb4ytI+KnK7qYBLGRsf1Hi5Onu7+Wsa78XoNfoTaaUW3PvA+Css5Rq3GSoUfgf5ZpvyI5LHn62Q
NrLNs2aoR4OpeNxxnpI3zIn7qPGGge5QGsRkKlSDlixx3mBKND3tlrN3T0FzmBPHwOYa5RyJDHo3
KS0q4pshJ1dzG8QkJSxtP8btPpskeL/wRNtbZdBthn+2IFgR84TXI706866jASNeyfls9gV3O5ld
Qw0bSJgzdAQ+DYshqBnfQyIeKQky3RwOtvgbGnQucG1LiCYFRXSIdQjapvJmY/0UIvmEUfRu5T+s
Du2MjX0+qMB9i4HkPVq5rTTEtEA34WErRvVksAzn42rvzRjcUuhQLvss/hExPh+pAu8jbkaW35II
HHLDnQFne0iwU0Laa82D0Xyqn1FYvRYZ62AVfYxa9oGAvkn4FrQzMMZvCNBrdEKJUPbVxGHG0CW0
NKrMPicfLmKPWx+dhFEDlnaWu4blLudkmKuOzAqgseo8q8MsA4mY2Hoy/vOAsC4hrKe4MFNcmCqn
xoG7v8opt/mohxHOvn5UAcIlNEYX54FZCRCceG/rzWW0q4vUpZeK+Q97Old0komlvNLVePOd/tMq
ZZy91TnDiy3BZJvyh8BAyJN6n7uCuEx1ke0tfK9+w3Wi/BiEU9B0EfR0HP9KepPg+trkbbllpnjE
kvxwqbA7cXIr24dxfiu27VRJuSlHw6+xUJzoPGm+jHOsgqAVWP+55Fqk3cL2z1Li3yblJvE+ScWv
JFqvRzklyWuSBhJ5sZMBV7bvrxyraJnR+SHLB7K3B+kvVzrQH5XJOsKIQvJyywbZraJ2tRTFMTXF
gm0l3rLFrA6+AShiz7uU5wTDErejiHzZLhYxfi5iSbtNB6ydxcVAuTLtQ3sIuv0kjd6sItcwJOuC
nZzn24LgCsQ+k2W1tG8yi1PPslIl2ywePI2eQDC1G2oHPMYSqmbthSg46RyFRdO6wCtP5+q4DzjO
RTTHzBzpMpKkHDNKWaLKMj8nMf0vXtp/U3hOYUM5c6e6MxmwVe0mLJu6st+zpgFAInsXmy43bXec
H0xktpYThT9mew1jY7fUI+UGxc7E5T4UH3rj2FR4Cl5RJT+ZBuG74hVxiFz/Ca99vpblTPD6bAww
8Cw10VMKoRIwooCg3cXfygz9mC70Yo174aiib4W4iF2D+U9Lb6pormCuxdBabIwzpecYXQfkOsZF
OJ4a3ThmxXxigT+X9d9OwePTMeBNpItNxKvIhn1sbKDXqSGlDBB0sW/1At36r33VzewIawmdjp48
oCLOQqdxrsze1vxrgZ7O0NqjW3rh2nvvTTDvU+L/BlVbRNGzi9pHhZdhK3BDVLghIooESS7vZdCt
OgK9oKOM/H5fuPtYT9y+Q3jt1P38PX9POaDmjjyB16rZTarN4xLvemDlZYYXh5b4sEAjxBUgw5SB
NTExPzK9mDR7OVsvph6fzAnaALYNYcKRJoYUv6gFeIps/G7K2YMZQM5Du0EMc6i/eOX9hb7udPwv
NA8iqbYm+CqTalrtmybQ2YwdtWq5qXaYEn4rot3OoKNDDPy6kYNqiD7VJf2ZxtpV1fyxugIhfqyu
UDuBiqVl12GEDj6jHNA/biZgYFKam6282WUfmF65RZaVAqvF4xn1aa/yySv5ahxeKR6+2C2MAmVh
TgiOLDHpcGNeaL+krS09ygIWS3ZX4WjJa2CWy/LIvs5tXRBNkW2KaqcfysE3naCcDWN5bhzTiOwH
HtW+i5zoW2NOpVAnZ0CTINppJ8unXL/Y67MFZUZ2W0j+xREnlv5jXVl2ANC0LrN0t+8xoar3avyo
SI705qUazEsjNOD5yP0mFvQHsqmMiXQBU2SWZ7PNzsS0z+UCOqT1Z6knocBf5Q5fmdsyt1uQxR+a
2uwTIa52ClyQfpKUpE0ZtfcQOm1/7CBUP4s1HOE8YAhvps/oaaJ6zBTbY17BURBvBA5US5G9TcSN
wwkSMLeSb3a6z3BIVXmwpoq77sbwq0+VAjQszQXAboIF2+zPv6hAIaeJMwERn6POfA4bCI6bf+5S
G3uMPg0T8DH2DfvBHdd6MeZzjZf2sLawV9RbMY5nSi05knLnqO3RH8Dg/6Ai+baD5L9jQ89GEDbr
AhTtM4rnOzJkCiXAdI4uKDJL5fZw6cNk8hTryVMI3HPyCTUcWgp3/2Xvm1bkpEYB2eMasaX0bE0X
oQxcZqnhdG4V2MLCs6G6nIxtsB8oAVBKrrf/j6urcGrE41Zcwxzm9ck1O0Z2Nu2izD3wCQUyZwpA
5MiOGFL2/V6c84zkGwIwhrlqcnuQA5/Jm1TgphFfvQ6qtOH5tZ6yvquDc/AkWUaHZNAAsgBMSZha
YhT5brfcWrnpT1x6oAPmmx51nlq9jUtXAYd4kzD6auwq3WKhBpERLAIfGxx2F0Su0jrINs9CTojB
oQqH+I6QJSDSKXJ+2nd+8Z6ARGMs+SSOmO4BPQIa2C7KQeFKn3L3GlTCwveWIkVQ37m5Png02g4x
PU0kGjbmff0uY8VQIHsmy1WKIefM+Qm5FT9KdUMxCzm+gbiCL+IbCZwbO7xHUXdPQE7U6XBvFggL
X0G2H+dpvyjG2QzHcxNhckYnVIjI1U5PSNnEI1feZszL9QljGvj4cYcnj09TScaDvO1r9mUU8lNJ
ZaJwZCFdxxw/iMRQgnFWcxxL7RjENRIAYGcwctyw0O4q7TiV2M9l0NtqfXgOoUO9zHbtEaqMUw2s
nf65szXT7JsC7XeF0Vw4rET2cDJxdiRUfAJjf0dUCs9RcdeE+LJG1voe+/2M82IQb6olPwpDf5aq
ee8sIMzKVd126LNqLegdzHAfQQPm4DQiFcXptK9Ik8AY5Cg3RtTU/W0cOdEAgOTHqsUQEDIxqfkD
I7/F8nQqQ+XUSvJJ2mrja+FgmBv2J7zxt97rbhKYW+NiM5PoXrWVPFsgpAMQUu7hJIuk/VYm99Cv
3b/rS+dRompT9Yfk2ByKDEtovY6T8pOkOlzASTUGDMWSUuWBZQ4HdZOk3uCMDdTj/qqlBbf84BYt
UGw7IB3/IakQKVLMlHwDJ6Vgc7avuAKOTflLH41Hw8TyneSC3lkme3xlpkl+l7stsYe8dYqkuNsp
R/sxuyFhc7EMaH+hS06B01CCRmm4qv6Xv4f2S3r2u6wdgZ1o3AkYDcXmHjtx4W91rIqQk6pTTPnI
7OCHqbJzbQ7n+n2Wu8fAsw7oiGg/vQ+O+XfZG6r12etMUKGL7cJL9xUvXhRb+Intc6Upl7ChYOuC
Sk5iRn2Xm3wTNmgfhwCAbAcAJdrOsu3b4XebUAdutIfmxKdseIkaOToSIdP9Q5gvZxnYbsmAJ97g
EA4on88Y82YOPuc9f5ZoQQETGxOwt/43TyGCvtnTC4w6DGjaKTpVvGSt3Jwa2e/Ikw/Y8ZZkohR7
R9gHoKF1SpmVCtzu94Xs9mylronhcDe8tbF3lMhEhqJjwf7IMVkmjbXXcIbX8FNz/lerEqd4nPHa
0t83bAmVZpknskPE3KGeo12O3ijl4liNOZ1Ve6Mjd180h3wEPrtWDpfpMYXXzghNSSr8+vVRBbmd
v7T/aBL30KM9aYy9hhBHly8HTRzwjeHNYJQHyVRwfNdugzW4xtR43XQ1gwEfCNRTc8FCHkH4Kz0W
Kk5hvsyvWvKryvUd1p0XcPxOE1QEA7o9A+Sa4bHBl75GDhUWkrGmvQp0iXbjRnVr/o+mM2tuFI2S
6C8ign15FSAk0C7ZLtcLYbuq2PedXz+HnpmI9kt3tcuWBHz3ZuZJpMhexkMeSdhUNAddQ5c4Lg6P
zRazKtGxUDTe/OkgUKeTRCaG/AV5ezclucdxIf7O2vsipucKd14xNfSdJ45+7RyFMbFjs+ieqA5a
6nt2MnirhZEwZd8fa1k5xlLkd1PuVsq/pSAZbDMx+cCBpy9LnzH0k4pMhzNOqnMF30oK0W2GHLLQ
mwFjTuDBnwLwNv7NwhPX9S5XtatsKNdu6GCbQvVnr6pBoUI48cavlWR0BsFAVZymAhhh+v3A/Ttu
t9DCZKpgUIr3VOrfI42L6b2WU2/UNiuP4qzioUReI/i4L/WWtAzpAejoMaBzrAMlS7tO80QShZOr
U/FQYbQDTyjMb6zOAlXE/r/IR/kEeN2N1cyNNd2Z6Cuy9MEZrtVWr8PQGMKCLkBXMHAZPTYNouPx
qd1Mf6e1Vh0OZqWvkBPht8ONsx+9RB8g+aBZruLZNNXLmElXDRhUhglEKAi9ogqXKyUVjPfUz+iK
DGaedjWNRy8eVQHLKCeVNx6gyc74bYlePDHAcQZQ7tKCHsbVWKW/C1m61CkRUZzKanyeK1LU6y0n
ZzXFjuRji4bloVakypbnAK0CKZOVIGQIAx/qVHlwCvCa8L6LxWcYiueGjfO6BMMvFgVwxsVnXZG0
0K2NGaJMyqk1WftPDvQIk0BerYpOhwS4sepbZEBNxU2NuWBKpmvKwhpJ+6Ckx36qeTXnI9UHBwRi
SbaOSwN4yWRhE/mQ2I+1hlugBSdNiH6R7flfzX9AY0d/jfyqBi7Ag9lgQwo0g2s9FDG0ghmo4YRo
1lXHzDBLv8MBOaNqPZV3dwR3ZrREWlE8aagNl0CgRovTatH/orf2BWqZn5os0Byo80fVyM/UImqQ
ALYdkkNa/cMwV4cXICB7iQbcFXciqrPPOJVmB7NeDkpE8FAbHCPCntDmgdgIQZ0jM2fVuXzqVfTK
ny9LDq/ltZ2gYLJXkKbooKO1pXpO/tFbouUDDTimJCS8bWffJc4DXQrpnJZ8qudTHadpPzkD9ksB
o6+qCYcpAX1ZX7KqPfd5eaKFZiekdIr9adhVG9S5GxouFlYKLHu1ewVHN8aC2YLtvnmoSJeIpwU6
+Dgpl3riYqu9HMpQOco2+8y9eRXj9e5qU/5YK7xDrvqT1PCtcVKwTT6mi+5U7LgwWh6rjggR62rO
DLscDxeVzkV3HKj++kLNWrP0Kupkam3StZCZEq6sYjdJ/ItU6Ny6/DBoXxcU3THi1alhQEwGtQWI
TjNU0QoLK1UUE1TWfU6aJstxZ/fB/BfJfE/dEAE/TKiEJQrufSjAxR4qWgAEq8fMm9+ficn2QjH8
2kYFaDukz6fU64duiEk9ARDN2WR0x9KO7znEzn4ed82QwMlJbqKoX5cBNuhCW3p8LfvuYEV/8Kyc
MVEv01mK1pOaTIHZ9H5AnDzipDnv3yv3fRb4dC0w9WmQLITIax2WpZaXGDrGXmiQ9aUD016RpFff
ewZpwXAUNv5y8hXOgmNG+XGFIIuOfdBX8Hu9RvkHCXZKi8iDT37cjMecMb3nZWsNzRVjwqpKhqeU
9HYRyPzhtFUdAbSryevGcS0aAxra3K2KmXtNzbnLlcuYkM3XCoS1/C7zG5Q52hoG+XsQwD8jmYoH
tS3OWzsfnQ5DdrVmvJj41NmNzSndDcxmDRe30wzpzQJ41Osf1Wt8h61sSSdWeGfg2LKq0R0FMYvq
bGWCwePEY3jsCdWEwhZhw6ZZ+SYfaYMle3mY2Zc2+JWHNSBEFJSS+2iDRp8PNYoqNeQieWFjyg9/
UwLD82rufyx7QPeL2FeG0Ddnw1sIsYfNvBfgfDzp8LBPN+N3UtxEZbx0v4WPUgMNMGj7eouxkoqm
MpfjuOwZ1RG0bSCUfaA3UiAicqXQ9ImUVm+vKVu8/TjaKdKvGO1VTYV87AtYewq2VDoNLJQsDDpu
n14IGpJeSww1gTHQQtGClYmfcWIaEqK9BY67n6un8p3vOwHkdFFdhnG81IJ4iX7rI2EJ+U0k7CGH
pUfhmhc75O3Wk4xheRgsl0OdMdMCHgUJxcGRrh3DFwSQuvQzm1U+FYjLp/AwKnaYtOKa7D6ERdoP
0gg7K3nLDB7Qo3xKudxcq5OOEjm6SoBkZrl9FfuAYu0eoRVKumfZJpE6AxtNOoT7qYVt4vXlBX/Z
bqWTZRY715wzm4dQJlKM0Cd7gSkOYdpWh/usZ650gXo16i9RmB7JX1k3SD7aSgMwWLN2E61tFl69
eGs5FiqXLsheWM8gHRgqSsroCiDfn5R6FN1ByqHLHI6CIl97haV45VdIEsLizGzyFeXaZlEgfhqX
CCev1azB2CNJjKRp7CqS96OtOjLE9cN0G5L1OKuLT3jvR+QgRtUGGP/T3y7tTpp7HKhDD0/JGStG
zwfwhsrn4xb+VujclSXhQE49zS7rJZaGY+2SasGvy54P35T8TITwWOemH78v1zASQTSxSYBMiZzq
qTErRN6JdYXiw+4hnehWxkYu3/itU0aK6VOn7YrUop4QzEQph4pDQ7j8bJpmz6qfMgo7cXeN14DH
zO4ioFkSD8izOXItZJI7qN1DPeHmh3jYo0Rg/t9NUA8LzN0iEEKTdmL1lqKZJtBZc8whCvAQy76p
gC8bkId/VZOU9kLin0BqOxA0/EV8AS+/RqY/HmQaWvCb6AfcxtRyIaS6I2NVWbjZXDny9aNLQT6Z
0z1dwweDdxetd807NRoOCebv+GJeQwTyycw2UlWmIpSJzbEt66PAV8PWHoho6wijwT1teE0nwYsx
IEFgvpTg5kcIHjWvXUtTn6TwmaAvU2HW7AVXxy8ZGaVL66xgnUoxvBStfpvfqE++61bx6iaylzD9
CMzl8wmwYimyZ+d3KLvCRdXsXQsmnEEyUEXPlPHEDYhqnf4w3nJiAjn+oJ74qvrRCAcNCksuQjaU
cKZMmXmXP7U+uZiVdbK4H5HjEdXWjz9qIG5VZh5EKoR/RDa+VMeV5hPV0Ty1PJHxREBih5zwu8k6
b50FrrIFDubO0EPWgiON0MszQZqsj2PBwcwCF9AfdCQBVlViBNmnpOCxOPLdgmwO/ZpbjnXpEtFR
pxH6vICxRD0j5Tssgw8xwL+uvKKDI4DTILXeOqeiUEgr7sVSPpZf4TPifap4nxTwW6kJ7NDW1vwx
1OUNirhutY98jR9JV4P7kSk9E9yRYcGAEsTu4ygToeAYN2H3k1kSpuvv2YzPZh6dL6gtA0liCN7Y
H3tOcvjgblIsX6vJuoRaeknF/Cya8ckq/FbTPYUBnUdrhl0hMg+qIeEaW/jm4KGF1ygmp5koDM8p
iWCsoZhXPgeYOnqCJD0fkVbvvY50xcr2micgJsFrT00QvWUnKYFDw8wwBVACkxHur0oWNh6fGKeq
+lSk0klJ43NDI68I8hdeAOAoMHASK2Chb0mYhfdo4Iu/UB7pQe2IuQGJJ4IkU+4eyGJyTkYwMNxr
0/QyifkhoTRdfdTd6P2/CjrXxb4I5s1ujtQb5nRwEogVcPcxkEuklH2zhgJMoQpaTozt3zyPOHIl
GkHlsxYXts4Go4X+rONWu5coiiNdylL4sK4hqdIQEHNuL4xIyUUoKU/XlKNBwtPXKbg+svlIB/Oh
r8KbCYf8SzZzp3iP/1rj/Oqj4qlftKNmcP+TD1mxejHU9mLhKE82VecnEYmPxd8G91zpK+0sbxA7
L8M3LU/V/q1yLOwAVH4HT3uEhqKEHLa5deN5r/C88xxK2c7hbleRryvRClaKo6b8JdI4Ht2FSrwn
uG9a3bSLXEbDAaYiAGCUb58fgiR4qR7IP7NtLrB0mOvBjMjZVSp6J5kMJ6MkTrhbk+6JpebN0D3E
CkRgKpLDCt1tiTh23iJkXgaps7vQaNtG54VGLIEjibGVAQzsXGmuJHwq0TRd4IebKIEp2bVNe54f
NAWXgRjCmDQwBn+CyQHWyhBA4tPRYIoLKWwzxk2z8cTV8Jpfw1Rje9lx+cWtr9BLht+IEoui82Cn
kZcYWC+NvWewKR0pPBJZTRYO+2Zl37BAhT7cawR8XYmsTE9BEWHWiTw/x/MW07g58D1mQj36LiMO
38EmBLGtFO/Lar3F+UH/YYhk2RS5PHSg2483UW7Oa/knfp/DAh4PvtSmxHAsXhWAC7ETwpzqANrA
aLWiHuUoCvR08RNdIECzOTdZugSWq6bQ3l5xRmSo6rAJM39+qLHhyhTbWunE4zrhdoNNvPsX1XQX
lRSJKqcQCIkYOVbVHFp4Pm3MvT6DtfxPuyNZQ1bCNFxXBQ+7/siEhLTPKogyyJgySIHFtHJnREfR
s3ZN36CBaQjZBCVijNYjWUbGSXh0k97tkxee+0fBncpibouXjLi6deczcgePfcvJN+g0tOjahXK5
jSWvNGxl6MyxUi9tBsxz3L/wjZkcUIQNm4mxnMumP8IF9oFADNauVehw/2mUGpfK5FUKYiCb5pAf
hRT3oUMna3vG5n3+RUn0sW/sfMYlJzW49ZdDfqG7KYnpwRpvhglchoHo6ytLh4Dcgy9EDYCgXU1m
VnY0AimjYAZKw3N4zIOYvgBHTrnueox//8K+ckRxdmC0QGqpcGZNpAQbbFlykMnhYaRlLMeIqssS
OOTwyPJu9Po2uyt18qxW9aWH7KJBAJHu7AnWEAyjITniYJoDbBUJ/DvYgSMMP6bVumQuqDjXHJO/
P0WuLrtbyjWiMZUl0ZvFWTecirP+sYzFuRLbKyyvnYyRp8MUmJfTPR/MO4gUHjP+NJd+HRV+AT7I
soQjfcU27SWz8qTCi2gqpFlxl8EC5kbjhIvqDXyFM72mpcJ7tOPogUfIwFjmhqRSL9uwApxj1+Qk
k2f9TKj4LM6QCLD+FYXdNpQYtjzo6H8aqLnT5vySS0cVGXpAdOyifr9FXYjzVCGHUEgTIb1gBaw/
Vq68wIcyTY/Rr4pIng5zeH2jQ2Dqbv0qPay0fikaGp7xj26dwyDl/nSr1R49F8frvEAAx/VSgdna
rPDpUVLno7Va4DkoAia+3n03xrZcY7mDm6Jtfwg58c1w4hLqTvv+dGHyrBnuaRRp8G/nj5GV2LwA
htUAJqejp3EOktmVZoephhkDGiZNfyGp2LQJu1paHbJwOtTLQBCy8/31bJntuZpWhx4TR2x47MvK
A7VAVGDMaXj1HPjfmB/kAKMU6bKMT0/j48n5z8BcwNWe0tuGlnPaNtlTdI6hFnE30u6tm+rJU7t3
P6H2LRTcT4k0pg4GG24/Alk7Kr+425L+Q8g/wuvHsnGiT/S02lvazeIePqb1Wyxlb6JgvczWKQG2
tJHqict2ktjNRblv2N8MtJ/n7DFTgjIUh5vYh6ZoP1+IKSXGsVNj+MTpbv0dKas3ziM9auVRKyPf
klVfhiCOKQ3WLEyoft1wN6KoIi9Yx0P4y5LxyimCT2TeUnxJgINpBjEGfLMRD/OFXU2ThDRpW28w
NZCtFWRrQRbYG/xJDIlPC9ZAfFEM4duTZKFWrgGrNcJSTN2ZKXuDcdpcrXluS4kv7pZjh5/fNDCv
E4YvyZFhlREl85LJdmMllxUCibRrJsFO5V8p3msTNxYeScM4NpPlp0py6qL03MCDsA4LdXKNTLUB
ctCYRn7DBSxqVBhD82AJQBGLLXAzNq5UCLIdsSp1uw3tBLJ+0xzRNbkGloGhV/6OWq6eDWVy03+V
rfFGwu62igegWa+8Tp+cKarxFMliYPWyX4jAZhwyRsOfRIhPA4LUeobsqAFmNOLGh4VxFEYV7unS
v2KVB1tB0ExLTmAQz2KJHhHq1+pZ6uZV6NV79kxy+Ra7NnzarYGdiuwQds/8bpjKRQWjipwmJPU5
slr62NdhvsXqdEn/O/rVCLvJ9ho8FLYMPSE2w0Q8LNqLuZ9owulj2rhiAeNa7lTlCy+tvWA81VrI
8MgQ5lZyXurcPGl3CEitnFSovyn5dFYAEYY/qj/OklCe4zE7D98KcCK9ZnDWHrVE2FO8DBqIB5ni
EboMflTF/eEpyMcEDKLTpYO/LoefcVpw5heHSCQrCH1klHzrdy6jmEejY/ZeNJADKciYg7Rjwt9D
wUS0xKTtkmF7JCpH9Em4Jy2LXpvAtWsmgPRqsEeFeO0F5dLuvpJFuWOFdTOidd0fC6QMwc3iCqMK
Pyncbek66Mo1p0c3VxvXqliasHHPbsXL5HTAyE5kr8S8ERtkkbFExELhq6N2HOrk2EA1lzibd3K8
T6goQsgFkEevDiG0tgbmXwRa37nYKkzkXPZqtJNjtgoX0x0fM5lJc649vwRCPB7aaT7mTOXYf2vL
rYdsvyzrAWmI+KF4VCiQUg1jB6rbD2m1qGAaoGbvVNQe8ty1zSqa/wGZQAz3K4SAmggOCx/q18cU
j9u2vz0ZpUKcYHmVcv7SyGzS2LXiO2TDFvnFvB5HzEllrx7yqDoImer15nbkoItM2mNnlaRAMDCF
wnZruuVm4kMnEmu2dl+R6a6mO1u2R21zQuuBm31HbPcXXWJEx92UpR6PdmD4jiHyzFUhGjTsvOu9
QgVWPhGcgcIqwgpYh+zSSfaQGeRJFW/A/MhehhbNP2Joj6rmqdXKfb4mPjBo5KNFnsc72FBgNe9m
KdygOR2r20ZKqv4kDE9jC/9QulZxYDIQUzHJXE7adhpHQIMCViMug4YaLKqnRNgKI69cziu3QUzk
X+y3bV3RXSHCxBbX1DdslZGaXbysqmZJlx1VJt8UThkR61xh5d//qDxBxdOlzmFMOHmenPU9VV76
ckjoKEwVYrIG60Fn3HqYpIuvsFoa+GgLLvJHjpot48LYvqlRXGN4SmsdGJzQJJ3ebuNmossIErUz
03CWOyPImYbIA2G3pB80aO9h1JxTebyQsq+ae5z1jyGCRozSKsbhM7nWZ22OHolSPHgP6SZfNJhl
j/KtHDSb5jCae5ftuJWcewIqs/DXAPevUkhctVf6jKh59ydtuaZsnYfP6gMRKGtA00UDGwvKvuDy
sdnS3RZLI3q2rfDJhXFf6XuqwCQDH4U/QTgdhPaMRX6S5LPoNW5XjwGnzb2E8dzCcKZ6sjDtMql0
DFIEeE8DfT0KxXdlrn48q375RtXebLmJYJdEecJ7eW46823BPqlTBK8Sk4seRSXZ42rsQ1vHdaKZ
+zDEJkrTMo2OxLgpCbRlMv3GzMk+xgmHULs11bdURaxWQycUZtJucTmBA2bNseRNW5JU+2b0wata
4BwkicCTPK+JDJZXhqRToeunsmFoNb7L1mmMnUjQLqKDFjXjMw9BZTWEu3jJ2jUoSY/Azkcq1wv1
Va/GM3TX0TVumIF9MlSggXO/N9kn2E0wUIGj0cxrAE2G04X0rvFjJilx5SM09XWOLsnHjFws4ldU
PiTo/4LgFSYt9AbZdU31tcQMClBWPcvxPKg42ijld2vlp2GxAlVfg2aQ7/1ZKwUv0z0amD7b8TsE
ITWy5FO6hcYf5cBckUGjENSgFj/DxSCywP0VvgFZU5VfP9VOcdWd63z3EVFxPgxQGqqr+EviWFDQ
ygcw205m2WvglixYKwUmsimtaQ1oDgWabjcJ/Nw3ujgQXfPLtG/C4kwq9Wxep7k9iYh9YibgCqBY
B/RBh0y7aCkb7zeJuXpirW74eVkzoYU+hnXHkDGV9NRkSFiPYk7/zDVCrnoYGZjNi4qZyVG+/oOf
ak5CC7IuU+YM2Y47qWOVJr42Dr1bIsAJPxZS+Va9j8lRhRW8lWyhb34X/WiCCImvPQ6t4WmSsXHv
94i77JbLXUxDZ1dyw6GlkwZgLkmDxiF0cco9dM7l1nn9a3bDTevEO3A7DE/Vk6JHQQYw6JbV/DCS
5FnIrsRkIRyfC5Dxoc4IdZP8aah+zXEKZFT4UL+U8zT7Z33Sau9atwNelbnCWPRRev8Eaa82yOxE
tmBGIYmoXfzRNu0RW3B4EU3lrNKuo4QDh+CG9ML+wC8K8GTSf2TlXV00B8uB5jdUjaR+0ZDJYwXD
iRv3rGAx+u4ypdsLMMNWMn7QE0gWG/eZp9hHkWmnwWJ/FoovJY3etoC3dvucCN5GNAZpN4EChZOR
SXsA9XgQwA1hw+zF4sowf5WSBadgc13V4rrIGsQdbIdXifd3Kuz4HwdU/Jc/zSofanIkDX6OosAs
Lut+iotPkJdgdAXG65H0EA4oLAKctVm7UcRyaku3DTs/yTi1gRznrSbcGhmBqShBnTErApLTmY+E
qAhK0Oxd+him1u9DnUdLTk0yNaqPsoARZqR7hdOtwp0QNgPhICXrbaF6krr83VBxogN14GZZRC5A
Nrem3tKq6DmCjyjy7IQkuocMRtEcdY77AVKJpTW7kkNn0mRewhJbrGqv4ItTlgcthiYph9ueOufv
pjk9jQmja/cGhfoR/+0CVpDiC4kduFLDSbnYuFJO/n/YfPyVCtouHz/0CrO8j+k/DYuSiEWp904Y
HPmHEZYBQHYnAHYWSeHIGm4VevtY/l2sa3Vi2C8W5WqoQjBiSEzeIim7KqS1WoxhFRBCsal3aQRE
gje6ydYbt0R3ykK7oJZdGoNpoK+3ln2DntNMezcn+SjJKbBKoqSpCY9ix3hdzBVCER0iRcBi2m7B
mgFwPa6MnOAz67oI+D1qcXBnhoe05VmzvnqRQwodh3O9eGUteNNaMf05q2qQvsgDLVmCilJC8HQp
85y8rzXxUNMKhioJ2Zr+m5rWZgYciK1Zui8+R+tXoTiaFFEriH1k/dKGHxkUTYfymqC8wk5yzFxw
2nsNlEAd/FEcqNhCTGG3wZIsaNEuueM04lHIU7+cJR/vST2o94aZSaE6Vi2yZ0j6VXCWEL4j+VX6
u46zMjxL0XrEMZcqCyc5tvxCbZ2tmq5ojKNi/WuFnQBrBTziUYxBHmhZUOQG3sqWPJDJetKbMQBi
/YN/Q8F2SN2XYbo5W1pw1qTRTnt5Ab1dehbNBh2ULV0eaXKIKTF5GjKxFy7l6EsaIF8RwTUYzAaM
weOBo198xL5GVg22/OgDwfS1tQm0LQcupb5E3Y6xK2I7nengqe9xOxyy+XfcNWdaPbAyie6CmZWu
YVkdz1kSUg+A8NOwyzI92jZvVjqykutvc9XeSBQDGHmTsG9VmIhK4UmC6YHjrePGtkvAWVcEtBJP
J2JOzBBYnU0hGp3e+WtoaZ5P9jMrMRiMXHry3rjKl0IPaUCSnWjqaVQM1pxdY2+3CZFsQgh+qOfe
kDvTYB1D68bGx1M7E6M7FlAsnNp1iqisDD/JC+AS/KkSdd8kGUZ8KxBSiBrKexpqb7R+hP2trIHa
QkUyjATmnUKO2xF1wzbd+zCHO2do13eeRmDx7ExajrS/7mq9PkDO3mdPQvKY/E5GFN1VgdxTaNw0
0I2SLWfCuYKoNWbVpeGUTJCY9rWcM4aCxRAYVkxAEPy+4gkme8DC8ITUSZ4rWKOYL9wLB3bkLtvC
ojhbo3WKqSDOo5rtuXfn0gmkRHdktSUs3nuw5IgmMFbIBZZnIEkjeqczjeU1TOaLJFHvURDApozA
OgG+rPqKJkRSJxtuRvUSslMSUasP8DkwsTqKxdj1HshIhWSkCl3yiqSGQwOifGGDTzjI2A0KvWOv
LCkuIOU4KD/LyQiWcfVBTL9SUuqzNXvqRUhbnC84wwU6lpj7M7DoJST0FkkeuP5nGdOgLkru+kc5
Lil+W4jSlJa6VriXiTdYtGK85Zh0u5LF04BKZofTsi8oxE3eJ1XxWgHJ7LCVEJN6RIdIyWdTv5pE
3G/EfbcCdFw6Ll9Sm3rhZRiqJqhCqaPQ18XSmTW53anpHS3nmov1JRbF0ybYxreJbQAsfuHdAKgS
RQRcVneadiM+TV3wLDL+6z4TUNh4lUg0uzuNtRZLEPzXyNePln0VJhULg8pOkfiJJNd05ggAEX9A
1bWTVq9BolR+zwKPbDyjdm2NdggXjHY3F+wnZwRbR4RPkVqtk1kgKonyWXhDOIQsgJlH9D5WQTnk
/2rcw6MzLvYWA5QpbjqVIHZMZFmS8qI9sOLCuHpuC4IdnKdwV0mGeKO9NX3Xw+UOvgII2shrLkku
hoVtB+ZShx5vyibqee9AfY6odEoa1a0pMuYwmJPKMS/KmajqFRwqlkc9qMpPbCLP+IuNKKos82vo
DY4lKhfBYHSReRbaAwgpZQYyddlqExrObiSUufY75io+9B2qLsasDGDjaNSvmqUscnlxsugq6TFk
1xuJ618YOcYaEiJKqSC0ERS6psZVGz4zEj8Stmh5mV6wJkkmEQMbtZc0wEcWzGe41s/VLRnscsD4
SXduG4uwJqU5KxvOSWZtUexnRXGNr9hIKLWiThG6fT/M16xO7uqwPmrBeJIGvK8YBiSJsQaYrND4
5UoRW8CjdOAt61p1b0YgNLHHFSKIBXeZxutYmbcCvUghSJot1ZO13bJ9JJvaUxMiQbUAWXOiDoNi
1vocKvV5+oDaXcwhEK6YevTYz4lVIMsQbLNMUtnCcIK1FFTHORNPlqc17O5yv+XGGlYXOVsu+hYl
Ctp8dTc3G8RYtkJGMAFva1rzSBeJzoydqKJvkZrRDm3XHxrK5Pue4sA88taV1PRrjWk21iyXBdxu
bnFf2/+tGLZ/i4zqGn2O3yo8VfNyGr/CKSYl9q3YGrZOdSPMfMFAUdqn23+FxXpbCaySq9qWvyDZ
F/zi2YLwxsvfA1gdWVMiJ1DHzSOOEJ1gy+qpmNobRKwvzLcQsluxf5/RknoMF/DjIajllwKUMvRl
9EG2dZNP06WvUtESQhnAxAa9EyTRAURHV3DWG/ZjWW4udStKLpzfaAjQSGwrTmLM/njv38O2vC2N
dKbLRcl3rjR2Z/7ouSpoNVRpMMCrOlBVPheTL6SgdGrjsByHP7M47XOQoFgqoayNv3OXiGzYjafZ
YgLr4nM9rJdB+sm5VWlAyCbzdytZnHfJTnXdXo7nvRXK+1nFd/7X+JvFv2tfeVdIQC9Jv1+AxcHx
ib1CTV2F6HPXIEVbq6uEAueyt4WrP+Qo3HIUljYTms/nPEFxQYieLf1oUPEtruZhRpOZVZZfUOL1
fcSenHPa8pyk/mxJ/bVwxLIJqCv+rfYZ0cByN5r8PL/XFq55GdMSosKF6i/93yZSzwDueO15dsOn
uT2V2dlccoRAEB6wMrs1W2MDw6laCg70GTfNFXdqOKsNkq0t9xHPUmtv/Uc889NZs9evGv7LlgVn
eYdcO7Kd1thOo+JS1AzgVd7gz/agqi5++VXmId6C5BQoCfhfD7/2fx5+SacpVrIx/mnRwyzmpy6Y
LwG7flMADd9AU8UlsiLi2rEtY1OSQ/HClPVvXNZfShH94jm30d+hjS2Bgh1Fnv8ULbS3cgu3YCn8
Cx5/O0/kW6AcE8m5GDiuEX2C33qM+dIqRiuSgHY3PzMyaul2v5i8tuZBusrsDzQPTW0BOTYg61fS
mdUF6Wq7xlFg9RrDzB67y4bX0Tn456wDmWiw6FT1vSFTEbMeye1iMa66+Wa1A6AxVeZd13fdLwKN
3OMRGMc2f3FOfLN4LHDDLuGmV1BHu744WJCYx6V2BPkzw5Q9cgi6NDTIEE/suoCbx7kkMMb9mToe
bh07GXBfDkqKbmEOGLIXoWX0JciCsQQWwLkILPM6+MuA0XUAxghm5iL1FtomCDvcb8J8jHn/8Zdp
7PxSBlNApYV0Wajja+vpRqwdlsboWq16V9fksQQhFeP4fQ8T1wkNDE33a7Hi+0y2Qko/Gi16h9X8
t9ISYPHfxcQlLVd8TDiusBHaUUUOhCXBSmXStyNTbkFqtMW2QICyCIrQjgFYmpV7CKEAmARQqXUp
7ej7rmBrCikd2dVzd7Os7LEVj17ykf1EuTPeQ+E7I7fZpAVR+vyoq7FvRYIfq9QrdcNJ3KVsGJLp
hqVwqsksUqzbNK5hGM9BKV61Wb0MnTo1WxON/RR/NjUh3CgPDlVCyJGJcweji6YnkqaZLR9YzT3C
dEZNhEcDa7smPrwcWIHcRmAkWZruO9Jh82xeG3EXXU0pOWMtPhlCRRpFDyCqaNKNI6D8Ff+dDpN6
nfi2g/ymYlGUUSdJpLKacNuY9G2Bnz9fD6qZHHpAVh1lGX9Ctxv/wtZzJRMjxS2LBqQEORDpRUUx
popVii4H0uvYB0iMku3Hg0PfLhMzxUmKpTi8sw5HV0fkGEc4D2lV2Ze/ui6+DD0Uqwnu5rtEvLsj
3v2LfR4368NaktU1+gNLGJp5hu8IOwT3GF05axYsCeTV3joxp37UXePxVrdxeOHEekanPVnSHLC3
i4Y/Y5YxIaY467dwrmLGvtK6FJlvPwZWLsyt822MRUYey0lw/8ntA0S0y/HSycBi4sf2lWujMDBZ
VSBrFGtMdP6Bm2iRnST1DNDmgnnRsGtHH2t/FmlUNtZTIsVnbJeSdAnPKSGVMi9vjaXekgsJWBwe
cTpdtZ+EeOo0vUV6tpeoIGuxlsv/2pJT7yN9Udy2K76GfBevMaBzbYepZxAD+hLEf0NWBz0QVsyK
LaCW1mf/5QME4xi17GRioU6edR+Tu++m7B18SSKwbFhORNLvXWIP730xkvcSoAWQCKMVO/5cHdxt
XtdciAYilkwjYRKT8XCf/sFklpP7atrJm2PatKFxalDMZETKTKcahHMhy+v5TM4SLC9upD2LAgLe
g5fG242COnrAjorYHdRSpjjjfzg6syU30TSIPhER7MstQgiEhNZSVfmGsF1t9n3n6edoIloxE227
rZLg51syT4JeiMBRF0G3giktiEBWR0xf+NoncWcaeDgx1880W0yzFryPtTZ4pVR4hhAdEsKGRfqP
cSJ4tH2kyFj6LqghtspLE2xkb8FqdLKpIe1O2scVyuWOSFShW9wFfZiMI9nCkVwQNpnijNO71NPz
Yy0fmctAfXmfFfRi+nrSZswlvHQNEPlkghM1wApyjLDQMO8LoJZsQM56FZjhkAVU8NZlT0DKqLfH
bke0tzoxkyLGq+tQsmue2ea+0o/+ezubmbW70i1f9LFmqG9G1qfVxGwrjM8xa/YzodZO7OgCXDEk
ExLuTPNWaMbVesJ5AEy3x/VpS9fWG0h2lkD8JMJ6KoMpAwAxX+Q4Duou8uIIyYb+1spcUJv+kXmK
ad8jYUITzYMRKCwAFlW4/ozkrIyU5E2Yjf1OixSH4IkAXYRE5kh3mtAa2djqzluCv11nqYQ2eWex
yo4xUhZKiWhMxuNEHtHkLFPsXLGHjmNQ0s/M1/WqaJKnty2AxO6YVzF7VAhrzS7D3KjSn8s5Lune
ck3ITTlKvYxnI96cQ3TRiKWFCaPWCPXq5lqVDzUGz3WFhgMBpTtMuO+lOjnMp/Y5KbpnEYt7aWqg
0I3iYrNZodswPlEvKYPFJteO8PBhv+mwi4TQTHjejlgSEcYkxVGSmG3oNvYcb+FFNiUymtUD1p6y
ILfWnFSbLDRNCzL1zEaFQj+TnspKJoJJXbAbW0xzBUnQWDI6jJH0sC/NnGzVrZ8oxO9Rc1FH6F4k
sSSTEEbCApi8ODUyeYQoVHBCgoTHCGCMmBaQZDSWQLFPc8ioX0fFAE/K5SOLD0OKIpYugdhgFpKM
KdGVDeJXbnBv/h+m1g4VOqX0JKd6sIhjoH3zZleST8f8SBrAefRGb0jw5ws/bFaKncBQbeT4j/YR
8eEdUloTZ37LLWY8SW+PAa7mAjJ/8kr3BWJbxJeHjNQWPuC2PXDbZ3YGSblhFhARDx2N254EPvy2
O4Eg9nIR/eqLTUm1YsJi+qZ/lIMNoRlz77F1wWS/EUobe+6WNgmGbx1Jbs0QThAJ9Gy7FwIziv/r
QFiACjV4jA7STo3iBxqlS4n4P93xS02Li1Zu90LmNx3rCl7mvPBlzAeJC8XiQoHGDCJ/6QhhnqdD
IqO3JVUuJ45+AHQ2ADqzJKA2MnM/ovCCIYgFzuM2gnDbse6HiJztirk9bd3oSvXndtdQ5EctMF67
C6KOfS+ZhC0TuuQyLRxVKwnE+k0F8r1Nfwf9ObRQgArcNggiBwa2bHJS0xUX8BXsStdTDoQfEZmA
o7lDyjYaFB5Gf1ukW4Q+K3rYo6QfWe4FdOqTrhwqDq9S+WfQmKh96SkjdR7+OkRhHs4q3HyYHsUj
UqahFE9F2pJTkpwkrEF9mwQF+HgSTn3RwSOW6SRsYRsClX0wVQuhP3MMPofFNaNtr3cZRSeHf0y9
RHVHLDu7pzVQpfSqW3CYRTAd290QOYvZUOKLFCk+E1YNGrH2anzKcz3wpv/yeQ56II+MTvOHyix3
Wm6rYR3WKfbSPPNYHdXskylOUJEwcZ6avwoTHaNJsfmtqBUDndQA6RgDM2w10G+GRLvBy5LCJBND
+EV22WiwzKPzsic+oQcq8VuPARZa/5fqKEwvU8QIw14u5QcYomdpWE9JTUJL/u6RJ9m9xnOOlvRf
ZzVIUvBqYOCTdqlvqvpVr4XbvJh3/q4HymlT+U9AoPdedIAnmPXzlkdnhUWYzMSj5JGf4twprqm6
w3JgpkiCR4IG3psYSLJzlpCojiAEzeBy7QX+6yLad4UpV2JcsZwMLEIcYkrwg65TyilmT8SMGUes
THvln/Kvg1cjIxhTDnIqcp2Ba4ZT8JYwg9859OhBU5StiTeSJzqpwhFC+nEoGFZWoysTu6RgN7G4
HhE1gHFacEbyJS8oqKf8oEJFjP6Qs6qjb8aZhj29PST1etCQtTJD9qYST/7Ke2+RHcghIwqNZDko
s+gx2Gj+g6T60Gb5Dk7+ptbKNRyJtKypbVDZxOjUbbVBMeC1Vw7DMFdA37xPz1OhU1clxUmh8IhT
ZxYtV5IPKbKleEqPrTb4Grcv1FMG7fbExTvGXErr4pkqxsSOSxYGW4OuV4m9KiZG79AW+WX50Mpy
z/l+16Dva4W5JwsJzw6pKALwcVABUoptJUdWTWBIlbg8onfRpLqy2JHsLT/0i8VWbEPKOYA3V6bf
yqwTCNT79TKQIDGwkOh95ASw+bP7X6mNfTGKfIWq0fgFs/1IxLYonWIicuoxCxWLuNZ/9bacjYhs
zdEgU0TYj7157gfzvDbS2VS6U/2UmDG8td+/+3YN6zwOYx1dQEfC7s84bbd1ZoGVmnsWJYZ5n35j
l33bA5WmCVJdPG6C5TcbVf3IBAe6m4jrFxuZ8rH001kPNhx++a7+aWCFFca124pw0zEqGv8Pbu5T
Z6Rnl2ULaSEI+a0jRKfHtCFRMQOXY9zGJixn/N61+4SuSe70fZWnbhbV6IQnrEmimxdw0GlItLDo
IKHnzHeb2CkhDLEbPiFmQy6G5zFvjr3YHi3ypnh8SJP6hYKBIBnE23p16ufxaqXNXerjZ8aiXgg2
9ttFc2fc1jX8kZZR+IIUYV3P6NnOljCeEVIIfpLT0maVN3vioj2oGO2YBsIyGNNK3MDqzVBsfjo2
9XX/nqet0NfRzXSKFyMjAHlvV5KGxqU6SP4S5wyOpT0hPa4C0KJCBV1KT7XXnfcpgB9y1zI4EL9j
jNhgb9rcdFuKzDZlbAaxIZUFFI0sqVSgYRvDchqPcn3lUSgI5a0ggFGQxFcDD5aWm9GV1fnWRPzP
yarHIxrRHXS004xjrC7iwGSbnxy8t+MM3Ry/sL5hm9G/9I3Hg1Q22mzdbO2HvmyKFlcNM6YNstsh
iBhLFEtwe7ZHD0Yjmi+TunkUazVaCEK29hE+EQ0UoIVxnOePAFSp0DZ3wz0/11d4f6CXkk0/5oYU
aDrBS2N2nvBY21OyBHFoMn5VqN5qHd8caRPJCFAl5mxKRAiEDYzUXcJRNbY7TNBKC25Ysi4aYd0G
C05AgLwakEmsCgeWOdKy23IkL7uzwfamfBVWe4u3XXWKWiMcLOu4tGeNBooHwKW2pEuUrRd2vfz0
uMpBtU+n7BqtLZow9by+zKPSxmeNzC7WT05NcTDxVrD1s5WFTQQ3893ucCTOyPLY7iEbhytqNwl0
lfR3zy4kxtyuEuFc5rQZ264ONWT3clVy+xFcqHOtF1QFxamEJazFpH+QRhL8aB0g9uuId0bHy9e5
AT666kMS8KXhh1ja5FT12dk5CwnkP/Ueo/+ao08j5ZMnv/7LsE38Jxb+ExTwR1Vrjg29HkGI6jIH
C7h2lFyoIvu3rLl4lst/xQSleJCOaiQf01Q/LqSdGcQzj3/kvP2o1e1p3utedzsZPdN0M3OivNg/
gGQMTdLmZOTvsTR4GWE+tM7Tt0LspjLegPaILXJEPKTEKke4f7L43tBgKQ/1bgCjtxbRU/xlGgMj
5oKvvPVAWDWpwH4we9oEri8t+H+Zhh9Qms+q+T1slyZWzmh8zqKrmeTmjBs/ae934q9E1LEpEB01
ScaLyfYxyefd8loXOl+xCmJTOYpTTVzFLpxK3W7uCJW/UJsFWt6e+FhVRFywnGf42hsc51k1nHn+
0gieV1odYfYvoyEL9J2jQ/GScTax9KKhKoB1XrJ/ybTxHN3PBYqltTxOmcacvQ722k3V01ueK7e2
c67Zn05itLUNnpXSRxq118Cpk+HpATeMJ9eorqqoH80HI13Z10sGwfMxXWn6gIayRILl/N81+dRI
1BMq5qCxIwwfp+1gfRg1xrnHtAFAgVVr8a6KJQ0UUwpyXxv08zt9g7Ivn1nOqvhE3nUvivvNuowU
K0q+XhZs6Sb5XHQR4RQl4cyTQ3T2PQPycn2YA7uNK4amOOf2QcBRx+JFw9TE7Nw080tMzBAz71A2
lnMCzrlxLSIIgGzZ1ahgRBBuBrik3fSv+B2RMNgv9QWLRpJ3h4WXwCuR6oNE4aIALUiT+JAJoLac
pGv8zfwyJc1pDDYu0kUFCve7PoEMPhgp+0q8H0gVaOpm6vWZkeKMdrQ/gIliYrj/tuAmERWVd7cC
zmvTvdYRPkC9Xlb2CqM6+CJFhTiclL1ayFAt86CdyQ8edSg6kPowr48NhKtKv46zfqsTFBbJMSpx
sqBNRdifum3CsFk+m/0jT1o/ThHylvFl/dPF2Orsyu675jHl4oMVARAhSHrMVMyou0+vcm0eQz7e
qQhvqptQcCUZDgu3vsZV8mDbbVcUX5TivRxMFbnhvc5UOA3WrEPWssMwyRpmCRsAxOAasjbM+ihs
5+6yLXD3AGT1jy2XuXGUs043S8SNgdxn7h6ZASTd8URVvqxzdYFyDaupJRMUWqtqugDL3Z+l/lDe
Q7FePiWsX8EnKEv2f4ShhURw4pUwgtw02ZVp5d5RhyjZVsPF+17/6SHW6DlzA3bhOmB16ZqxyM0T
DP2g50YRKCRr56L9PzLWqth4PSu6/bfTH5RlsutH+vg6Psxpwq1SMF0FNJIV3kA2ZjtLII93Ffqh
GEF0b7HzpnrLQnYvZ6kwTm1RnDoMkdv6QaDUkVGgXyyD914agdFLliNKhUDMgRWh6bU76PEJJgLm
hppjZD8oLmSvvqz4KNsX4dB85fKCYNB853P0ntFXdqE5NVcASrCMQmRrj8xyHopGM0ujLbKOU1sq
Hkl1FK149t10W35D6WrEOVQHKIn4WEZtPI5mFsgVMUDJRF2qkZuYXvQ/78nXtGJiaTpPZuql9ToP
d2AkErUmSHg9rfyUh9bR0lv2rG9brwybg7kmgWLjVSh+sKSQayEfzIGEPWjskSb5kKSOkva+J2hS
hRcP2x5RWY3Zf9M+Y2Ll3uFdGaxJXWGwK67+ip8PXHmO1aQTxcOWMBMpYDiO9GnGra3VUwJrlNmz
tkBOU6kguAigOZ2054DrXNX8ObbTP6q14PGyHXI/vFpJdxRYKyyZ9JOZ76ig7GYMJzVAhEtvMRjQ
hdLPu3Ci/9sXX6KWe2IX+0g1iKSzYtNXYRf2AOyZd1CBRwaWcvlHQiJbZbJLQhAHaH+YS+lgXNSZ
oDYBwRxAKzYiB7bw0e2cUk9Y2DA6jE14jEHCuebGkgRxLkk5S3HPt3uuMKClmd9mu2amneCzf1/g
aDjbjPXYTHojYYYABhWciTWg0PKYthADZ9aE/mIqvj5tfqph38WkRnJFP+3kd1elJFeCTkJF7s+E
hOxkwg9qnUFpL+0rBPvbi9+rVs9pK8AiJs+S9YvBERZTqUeigGuI3zd3jpqqF4ncP5aOE+eCjAhJ
6pCIb/816KImrT8p+nqW4A037NrIzHlI0KOLBIOwfpAzwYl77MfYkbg3WCxTwsAWFvTEo3bBXjHE
XwWuMA20e7RCKU+Kr7r2tnV5Ws6/bOwCOLOMGkT1woj+UmdlWM4NgvJdzRyDzwchJJ9v2KNZ9etP
yLx++WexNt8ofyeKxL+UPysM/vmQ+FL0yllfDybGPjNMZj1MLez+LnMnTXnQjjUcOF5x1rVzOUxQ
oxjrZ6QAypwD8XGDO5Ey3J2YPAnRciBjkeWvyXhXDVH/jcSXM/IYiyXcFOrMdDiXCuuM9vn2clK2
QHHzuGCcaXCQUZPO1jLz/lsUr7kab1jf7nE23T2CJi4KVtfR6HFgqTJgwy2/L0C7hwo7OtnnO0fR
0VFD+R0kN+FH0rNLkxCrw0xHTwIUVFCFGBPVaJFbthfvw3UdrlvTsRZcjxYThJ4VD4maCI6rv/QH
JSSp+J+O3pZ3XMK7JVb5TChdwn6DtncX5+1OW0g9YnWTJyq5qmVvkSS2YdV4a+fk49oxJONnzCnN
EGh3smRbVsLaYrTTxAx1Mzrl0AOsKD+aEO+4iUyDPhyBTF86Pbg+9uhvkyZVkYMLOrBGFLZmjWmI
TObaMZ7pZkEWgmiJJH7obePkAcZ+Jtb62OYaJiElAF82E8WpLYEUG3sDFandIegRJhFBj4yUMiLI
i4dCxEMhrTubNAX4iozNU25sHDnO9sgHIIoMOnRHeOdx2p1b6x0xJDUzMMzBWvndCq2tPVLpRiAA
/PvlMC4JKl94noxdSexI9unXiPpWaBFfkj+cz5vb3KxWvKooLTap9KMgiwF5YW5tu/1IqnvVtxjb
xITsvnMSX1Sj2ctMiEaQQelRJLRah53di8i5RVpHVQ8Tw7wYhXnFG51Fj6WrnIo3v5Zu3SYfwLA/
WD7q6vgqyuyF76aRxqDdcIVdk6ZDJ/8xsR5LNdWb0UJFBBho5e+qRbvaFAcV1m0dtIxHFwDHzXgz
yWoSNRkJOxBm10Ssi4IEvffImZ8T1jOo7tgO+0girQhygCF3IYtdOfVTkadDMLH/ytKF0yl1li49
gfM5Z0Qk96nCLLQ/kWwfTDJeca60APswGG5g8jFshWcF0yGJY2aNDJYzy8UrwuO+DnBJkxO3nIiv
aGSSO2KGB2JTEeG1MRgzPIEoLgAOviYW1EaE7sEMil0vS3X/HXo7bITE6X7BS4vJIpqZwckfuoJj
aQbsyhgxwmi3otoqfPDz3o/mD2jhSa5uBrecfkw4ERknjowHAeX9piX7WURyQeWMMrS4L3np4Sln
j+tE2MiVxdV7OD4xlM3NZy7L4zOhvVNOPT6Q1CDwABeXcIw3QD+Kumfr8BLwnsaidspaskCi5YRE
WUE0WMoH0ii1Bh1ZK3uIa/woIvAgp1egQmw0RxlWoiEoDjNEaavqVx8bPAo2TmS16SBGFN9cV3+a
zmQunNetOXfEZQwDoQVVehpH/qCiXFUUhNH4SguIDBUw5jt8gNPMBZEa32aFULnfK73qspqcygRR
3eiS8+1mMkc8HYlVQ6YlzWHcCOiBV7fE+3XJKFcUdDh1oAN+My4L4y2cnbPmWRc9I6F2xVZU7IwL
e4WgfsmWfD4vlnCe8cKMeGGKGmqEmDGHOG5tCrStP0vMXthS9E3uSMTuGXMeDNhYBVvDz7c/rzyu
Acdh6lUx9U6L7PeESEjQ9yamzhZaALxo2onBBOB7dhbkpcsTsW3rd0tuzUwW3sDHO888zQNURfMd
WAyZnuXqxISjGCJEQ8EkXoTHS6MfrXUOkrg7ZTHkPLj3Rs/jfNsvrb5TLfJmCUUb9avVGEwqX1Wv
kVgCIaJFrywhhqHzYqJeoG3vO8W1WDCJjChG+IEoS52IfPuBx4t5J2ySkm9XxKurSPwBvBd1cStV
oF3TZU2/s2w6q8SC6636tGbYWsZ9FNg3CesDN0+ofXvFoRjVYGPVIpIX3kt4P5wfpf5I2VxvJJOg
MWgUMpdlAu1PnwbvAl/CYfpX4VISdfReON9L3F2FNGB0Intaxj6//RIabKTUFll7JYvdaWmlGFu6
G+IPA90SmSzuRgQZiqCyOKlbTqjhjcYYCxnmWvBAG7aRulACwZJPavDYhBVkoOmwKAshjbULvbX8
2ezyS9HiKA3oktCyGvmbVFgGDOGjWfU5nEhkbVH2mEITNlqH+W0Ixxr9qinwZT6VkdHb3fi2suGp
RBVddVi26b1Vpetos8WHXfmmfiOIeUfYMSlOa6gT823I4M8L1Y1xXXGGNfGJT33fARrazi06Oa37
jTpnPxxqSvHckyLRa8mDy1XJB3SVtPM1aX+/qVeldbO67bTEAzoRipB+Uw8bAlpkMofN0HiMsLC1
JCxCK+NyCAMNdriJ6LaaOzt6rsTzSOwMtekGDEZNaHSekeXoOrxW87sYTLsojL02rns2XmSyNC6Y
DJ6BamjCRTTmhkP+FIsfLEsXAgAo741SdJ0AbwBKagKTMyOc1PUqjNVd4GT9KrmB5UR5VkW2m6Ak
VnX3crEnUbO2X1xGpFWd6ll2rBiI31Z55pmtasn8vVwOrzNPhsIiV4hNGcI/zY4+Zi1j//U9meB8
38BZQpYbQpa7uPHqdfVmwiQ6bsbBIgKHbDHxy5W+RO5/zs2xY8HPEVAbSagff0m99jLQjg2V9JTF
6JQJH2n336p1Tv+m+4+sCmue2dlwqZYuVMMBOlhgPTtZ4PlHvGCsEAeAtZfndoWyV3C8rFcesTP7
NTCNBn1ZJaEN0JBU/krWHRbXGaN/loCI7N6MZ0aee6OKb6LK5TOVVynfayauqmV66pCfBRQC2qI/
c2MjDLiooUu0j0yy7iX2ZDUOkb2YcnaRZrq5Ls+525DPohsaYVRHQ4yjJva6ERWszkXBBr/lRjyY
KbJmwmFr2WJY+dNWAJZ3+jh7spV6BgVOupTvUZbyI99j1ENkDJ6w34UprgwLIDoURZaiBhSN+E8C
R7nRS0+NueURltbdCRL7TGZ5a3IWMTRGvd1aLuhHbz7OPb8qu+ryqwNZDzPvkHJrpxXe4S2M2IBP
RKbrQ3upfPmow6w5y6FcDkziIKkRsiBkQUNb0ZsnkVm5rZ4TeTwsZuxl7NseINRA8kRlaBLmOnds
9rRg1BvcXciD4IemR6y5v4Qod0YTqTRrRv2mc1xNisz+ClSuDV52wokuVTepF8m1ge0PrXwKthpz
9qCE5b+WJeokPvBGTuu9mJZrZI3hDlvk9hucAsUXy0bce0VjQ/4cMo5g7B0l7DyEfpPEfHwcyYpU
D5jdvNX4xaDE0Vm7Un8Z3XqcWbybLEV3SC8gQupsGxKXccy12ZqQ/Mh6NIIoIVkW37OWEJz6in3S
l8vUE0rmD2pmF9lArve16wybosRutnP/JbGNGF0B+aq9cqlYXisYvoCouDuxGTxnBXYzoso/ey6L
xzD+3qnITnX3czmqC1JywiHNbbErFIoNVUb1Si0UfXL1ZK+zlOiM3QLWgYC5YcDFMUk8bkYsBMKx
jxZnhQ+/kt3WHZcXOgKFxO0WYUKza1QNfXsSGuwP8CgjcRRgexYMlMesdPvc2reDyL3Q7lfrb5zw
Hp05V7xxNg6KrnhWL/rdOB3NHKmm+UtNSFoGI1TcMpFunugzPrwAY1ewBt0H0GFCAJlH508pt7wc
PYx562P9asTidU1HupkP43u2hTH3JrLasil/1qb1kBtWr+So0ABecZNKqXobjeWq+W+YfKchgkai
FZ/WwWKIYOxbGOYxgjZiebxsMY4yfki07GxbVB/kUJVIdxDEgZG86NyJpofVviAdPuu9PdpdzFKM
IMSdySxaXS3gngwXY26Ph3if51OesRflofLEfYJSTyM5R+F7sSt1DaGqnOSZiJysvcBeZZDVA3Tl
YOz3Y0LUH4MPtAjift5Zorta+mEUeBozVUuJvCeZkHSqef7VCYpdmyGsQhDJP1pTg293DYgPkuBG
H7r4pFnbLe3iFtzP5q/qb666vUjgsFYH4s1ocd5kc0gVU/b6uaF0zke/kmd7QV2QURfm2XPbYoSY
NJI4oBexxj6Mwo5MV6WGsQJICQm7pFy7qNnHxKB0hMoo4kvuuCtJeIjJJjMromcJEq8MX1qvUr2g
mYlAiJEr1bWOavmtACMCRwfBfziRci9nps45BZar9j/2wEkdeG14FTPHyrt3VghSgbTGowKBhgN5
rCsfPDbup/LYpoBIk5TYP01HJEmqCXEwFyFfLvM6YCTDlUzqRbGdJbC6M4YjPAlEoKUj5Aa29/LJ
tpcdoktXnRVnnT8FsCHIXMrUVtT0Ur0UDO8Ltm2syAeZgojvgrAG6vmNep7UNv5Rl9bvc+lsILeG
HrjYagRH7iPJn9A/yaLsQVDot3L35tFxd0AFdg1Sqn8POKPsgk8QEX28X4z2E/H1JxXXq0pZiWhX
hc2aQvBGwxKvGIfj1GPAHF+0mKZSHFPwIFm2m0e/1FgIxFQjKJOH0o5i2WdzQAYdfHzaON2LdRMP
QO4KoJmoKrSjSOp95vQdprbhWg7RTuxR/RPkCBQk4c7YZQ+W91ek09ccXha7U7lE+JYFUEgiwU4S
uz5khnBXR+0u6/09nZ+9bARWqL/lreb3DMeIv8OQm0DO0UVM++gp94wfox1Fj8LjKsVtUoOUTHES
0ZS/WUitpVzHKr/WOal/vKWV3eKMJy85grL+bIgkAnlBmABGGEXp2MPszZ/3e5dT2mv9VpE/xrRA
vGI5M95T7daOHEthBjPuDcUnFKafnybubEKc0RyziNcQ2BBWe2i4GsGG9YpGjcvijdyfAm8VHNY2
w2XPcrLiLzN2BdbymdSd3s7nxDOB5ZBlKttjtYPuD+vCHQgN1lgNkB3R86mYbHMZ319RoWVIGXrC
tVylOG/bXRmzoOTwEVWu6wp133/Nn67ZDnPm5P16tgpGnyJZbaelU30y3dJzVVeYlMHPxtZLWv4q
unTVmFSS+ZQjcX53fI+4ze+lEg5UgiaMBxXa2SHWgGlxZ4sHnSn0yEP9a/4eyUYwSjJsN+9vg+eb
aJUMhSpXWldzx5EbYQTimO2ahXw8ttEVb1ZmLhH/NVaVj81GlYl/2Rbhs/4ouIJA3po6lsmzLCq7
Vgk3EhGTDHKQYiE1PoNmJiQLBDhiPMBjnNdsYMBkzljoDbBtrcR+HXAHdnQE/eYTIPizi9Y7o0Gx
HtwJApTfRalrMlX97y1BJJuCzr8aoGY0boc0uF0I2tL3MDT35BiUFcAopgOOhKNMb9dzx1Qp5QxM
SUJxBkPBoAuUn7O1jYCEsBSN8dnBR3VLtaYW3u7d5ogJyThWcVQlchu5xRjFxzxHucrNbQxSjdAP
7I3pcJmSMmyV+GywomPsHKV7JVTZrjLhitAezpyTJPhN6oHzzEeB660bCDahZ/7I9KJyDR6F9cKD
kYy2Rkcr3HkmNYI5KUeNPEfxryzEgSRskHsge5wajVWvL/d7wpY5NBwjP2pkLCgo9hOLZEJefwUZ
htvsE9mLNQZMMG41gy9/ZLD3uVnB3+i0MlRjcp9BTDnIjb1mEKobySffsVpsLZbsIuA7jqY9nTc1
K7+V1WnU5WjATsYk+T319iziFN1EboRgG64GtqzUMr0Ej13H5zD04VRkAT7lo2I8xE7iAgO32Y5e
x+PkP7OQnyksj2q61JTO+rY803rXjYCWc/Yf6K7wmFfk+Rh8cu862Tes5lZEy1UxbHa/mzJj26LR
4G3p8n4kQM0kjGOEqcgg2HzGsceSKtTGFEXWbvBy8CJ85daOi2oy7aUdr2ue30r4PgVRgEl8az/E
Ob7q5JFO6wl3HKtWXPb5DoEe7nXipFoVSWTLM5wpXsfCC7b18neKdrUVkQ2YB7PRHVVh4DvmtHav
/cLiPLmNMt82pf+cT6EUYRX36wk746YgyUS058r1comA9sTis8cBMZDXMFbtXmmGM94bPv4TdqXq
0VaWJxM3R5ypz4foFyZkv+giLNEFacBFqMowx5BS2u81BfCrjY0y1G8MuplxYD+BWKk/EP/NBMdH
S6NdgdzuIicySA58s8BR0yKfI8O7j9/sekzzZ4KXnU7a6wwe9I2+y3jUevJocKHSBTPXr3gske6S
MjYermCRM6LM3lr5/0xOf37xKH+Dt+3b49ZJ/mSL72Znxqa+a8ik7cikxXDxxmovNeloxNJWJna2
eoLNaoIq5tr9sBJ0N4yvakfIejexCMn91OhwCB7pDiNEnKtZEImEE5IyY8XcU9rcU28Dog5mtGzX
HUNpRuJ1n3uLwjTZE/r0XujFra9jzK9mOKeBH2Hm6cjAYjGJMaNkTGImrpgBfW3yMM11FNLXbDlN
CjGVgHb6AGieN3E8VwLh6n8HTKwV18VKLB9iueuskptjLreOUS1xiUbqsfCW2a+XGChjgdnFbuEb
m0BbC3eR3r8U7gVhVmuwBW4OLCJZPb2XjvWZL9arzw2bMpE9QA1WQYB6ybPGG0XRE/veY5jLiBKZ
jMumFuCtH9ua1uF1Z/dETpqRaXbH2oNNSsjpq29fpnb1c+WtzTECIeQ/BZe7uWSWgLM+g+wjnjeU
Kpg/0wOfwDosT6q3hDEIzyG8WetbbG0LO3F6CnsN56oZnbvppWkjYRUc73Nx0vWcEbBDNg+PPaqR
gYPdePJlcaWho6IjcvVF3L+/Lr3/puLMEjxVHDelAr4Su8JC+/HLMlBjogc1D1ySFj4hHG+t+lhS
5Tm24kebpi/luNXacUJthRMzx36BhxBFuFbrZ52yeONnQP7RTsEAIGRcFEfQIOZjD6+wh89depBh
fljCFnaKEiKfF6aXqJWvEvbbNPFs39gyLnOIvm1K4dg0xjUuigu1m/UueuO9DB0wQ6YmJqdsG3FI
ozQDq5RqjEedGSh1TKJdI8esClBm0XRkdsucn/8pNXXf4gibcYSRueNUHQQbHHKRHu1xzCblad1+
IguxJHl4iQFLWldD9Y/IhliEmb5Wnac0k1ewtp49sO53nGJx0d50SXsURfxcI+chWRzMUsQcrGPP
KlE0XcoodmHtvsNpWCkbeX8UnESr7wnLpqzeWZQ4rOxHjquafl3oD83YkltE/iXT9ew6AwtUS0T2
hx6IIRE4rGLh6cw1gZadt36aG8otmvw5Z6xDLca/rD5acYajPr+xuV5iQP/bHKI9cSpoPEuahGOG
450iPVX2/NP9IsvcIBAQO5Hbk8hd0z30t0nD/kGNSK5jl+/MGZ2kWVyA5eVwYqNGhnvwz5hVMlnj
e/wWT8weqj1PZY/Xyh8kayBatWddhRc5eRpPCgkS88IVSZq9U+U8ruX02j7MP3GJGnIczvmM/XIf
qXiZWLiTWScwQk7xNCENbjrdE6nzYr9Vp0/mYF+ZtH1RC2fqA+btyaK0Jursf0yd2Y7b2JZEv4gA
5+FVpCiJg8ZUZtovhF0uc55nfn0vFrqBRsEXFyiU086keM6OHbHCQOyhiCwHaZ7xi7DaYivrQAEc
sZGZEovtOdXbq4x5TtIMhPzykbdE69pHpJxJAIXn5q3U03k2h7PEN8+YwPuMjhk1D5kPMRphv6OT
0tuQXYuw14QnuNeB2cHQqvdiCi81cSEEmQsVjkN1GPsylKQ1NDKdjhvZ1hrmhO6rqmRnLIi9WCpL
s/qwYIW+i+1RnpLLtDFfNAtLX66gPaU9GKJnDNFDDikayuqeeqsTLORLfJK75ZBWyzXdjyE2DbS1
T/F6WsUO6jUgdb7fmB/YxODb0BBbK/M/oFPJLpeCrlRvyGboFMwxotloWg2TJrb8ldgGxJRjTpJb
4gu21JuI6S02ZjoCTKe25mP/1xCV24Qg82zwxPPiXjlz9UG/ic1wXbiGGTXhSMN0/86/01p6Gbwm
IRDEN0mtXSKcOvtpFD0lM+/dvyM9chsPwhqoS+7JDEQzrktkigVj5KQfSplWipS5xjBwdFEzgV+0
RluQVMMff/eNwDXYhPSquULPrCwSuZR/yTChFA4WszaP5e/JJMA3HCI0wosQdG+x7V2j/I0ScajT
4tJr2pmH3ja/ram4ajLvspoVYQu7saSkq4DLU/pcrbGlenO+I1iiDUR/lp41+uN1Qrutq5MoFRTV
y7fZr9lRcPIFpIZ0WMe3+J+If9vZpBp8KXkl5IA0Uw5KHnq+E/qXyisjT7liqOul3ahXdoatua3K
e1j6T+c10Je6flVE1Wl1xThbkWvuH32EovMvBXJ0FgziGtaREi4y5b6nuLQw2yzvmJ6mKuFTsRS8
aP2xlhxhbjH4wFWHC0GwDnQnIJqxYM3Oveo/hAUepd6f85qCltHd2p8S7Hrhw5jFU04A5I9J4FkO
UurK8yz2FVm49OVhM1o6kUgt2H9MSt2bdMMCIwV7GOOaysM37pwvGZ8XgbqTvjur7WMhk+06HktM
ykmYWYDrvnXEHoFilX+0eILw2l74gaww6p7XMY5POmqZiTVqtX5D9OimnaAyuQ07j35lZPxvoxfV
dARzB22sgfe/4YKGJqp5FAvLTTP20S1KBt4QXOmYZmQwiHjIwURBMaPSOZKOonrmugPjZTrLtAk3
Yc7/iv12Fn5M7WEsmFi7kfwqKP0UYz09if2yx5Oji0jJw0gxNlEyLqCJHJ6dqbRC9gThZsZhPSzB
GQQ7NC8pUwi9tifi/IQJjrF0nLXyourM96wh0o42MRaEYr8EdG/D/+FzQDNAprWOILqZqTk+HMBa
vyqcMoyRJSS2aj781RMDYuF80njeuMD2fpskTrltR/VJdAEv65X7/1dDcYWzpMPXH+Z0PpTj1+wr
lMwmkXCJBuOic9o0McyJYEOdytUbSNGxgPnHZVFUYnfQ5KNG+eee49xTsvhKnU44VaJfMgASrS3A
Nc5kZLEKKAgEwMAbHZ8Yy24zp5DW91HZJBrdipGOxL/I04eciJz+SXSGDxjyrmkBXahviBVMmuM5
u2gy/VIU4UXmiKgrXzqaw2oQgT0isqgA4rnowr0LcHsIowcYfV+rptJ7mPCr4e9XkfxYZ1QUyva6
6JprCM7rUmjmsa7+wOXjMZojt4yYaRIN8wxX1siLUMe3uQu4lxRUUOvkyLBNQx0QPbqXNbpOFlay
KgcWNjVXK/EkjsR++I+btjwbB59gvUoI0Fn4PaumPGMD56cFTKkqL70Fp1YDTE7sAGq56gFfgYGm
41Fy4yL5iKbk28iFL7nevkzF+CxJ6HS0bqfJ9iGU9I5OdveRZQVmLlJp/PmoPmpIp4Da7fUpnBkt
gNtYKC5IXuWU3KtVuEXQdcp8ueNhuBvfok07tscptG3auW80jyPWy4fZHfRnDBvA6govGzRGWUr3
DHtzZFuyoMQDSkmJJ0DQnRC8JXA8cupyqG+tM+XoQ6wdIxhPw5p6kmryczUukQK3cP0hJUkwvGov
HerrukpeZ0z3KLn1+fd/J5NVgme5xrBFkBNlJQs4mu71qMDbB262N/hkR8nKHaV1RHa5K7vcEUu6
hSW9gqBe0XfAHwPWI9LH8q1u4Mx4BS62BXxOqmKnERgxBAnzZQnUys5aaHD7P7QNqSjRNEZiDGSh
r46ls2FraPvksqKP19s/0HyUXx2TQSFkjzZihEvAu03mbVuLW7Oy/2wSu8t7tvTPjYxAS98kS6CC
DSGEVqCCllNCDJSaf+iP5hLmo4x5ssIyW0z9ll67uLQlAbUwq1BMh7tadfeBnFAW44vGdy7XNxPf
7rpirf0YovLWpOnVMJRgaf1epUrTbiAweBnFCBVXcNQg0jtTqSC5F25LgsdK/zawNCiihlBasYFa
h97NgN+UG14zkzZ6bI26jk0XiqeGxWLK/8kb1vCyJ6irP8uKL5MxhsatEbZf/qMUaN0BE6clAEOB
moD5li1HayLgseGQ+NWQgsQHCmCBaJg9TAVkSy2osGOnougD1xCymVUL5cm9ZcvTN1aNkwVNJJ6Q
1FPMI0T/CiLZiQcg1hMAUFrTBQ55MEh52E70dA3ldZmn6znxtoZNxkbaZXS0WfUXgaNezJ12xUCJ
qU2lm5w5you4RRtUSK0CJW854MeRAXLktmRYtpYlzK/thXjkDPniUMMLJJZ7ECwozPVwotvH5bak
q++UkY1XNYsRj7lZXge7l4mw9wtJL+Xaj8YNfugtG6jFnCHSlb2fb4qflVlAnQ2ELJtve1D2lc88
5cs0hJQ0hNjq1gWYxANRR2mkpq6WcQG7wm7dTrJb2q3XriNLRmSzX8mtWmjpvR8ro1dgoa3Pukwn
/FCx6Iovk6XY60p3UjR7owWqVjD8Iax+ikZ61SL5Cl73Bhv8ZNA6UNnSQIp4jp9WyvLdpv76gX44
+jOiy3+YUDEOKC7zHzh/VXYTVcd0i5uOsvYsHu2Y8yvNSc9h7NIxdunv0W5nXh9nCZB87BMQc1pu
k8nyDYzSKZrkWG6A/m8qQJzxZ05eMCqw0DuD5gzvifmtWF6sij+UrX+Ps0Wn1YY787B+DexuF5We
O/zjh4XFL1/WT5raT6XSFwYnBmsVowikXARzQXFlHS8nC2oDq1qzcx/wqvhr7Qxx51Y5KeNMckjG
Q8U4bj8GObnFFpGQCrEgDjI2GAk413kvYtjOslBfdA0T/4k01oMeLYGRd3Dh8VEUUzXZMU/sVLdI
atkFj4HUatfp22DLbeNy44M/VK4aIgFW7w7nm9z/Wh9chGL9XP1Tq4XT0FGWY2Hq6SgTSB3gm8OH
YtgJSh/cI5UCSg4joFcmcuAM8GBHU6SEvsWbBLgmL1/lQnBUR5n4wtrVm0YQRbh5rA+Z5EtTy54M
6RqniK6g03H1TnVohtwNAcJr1BMX8q0tOhRBp1QibOItjSKyq1tcI8rmsEVg3zEbJ+Cjuwk1BCAJ
MAGzITyAYCiaFE/Dj0MpNlPORkKgqILsJOgPEYKcd/XyohKo7+SHlFFosvRvhXtpFTGiyuaHSNM4
BVBe+6Vxce/Qo6nWPOooapVMHTAIgciTUbI4cu+S0T2M5qDhbCTaWr8lsw5wNvub3vFmPqisCnQ1
PTYdBu42p2Fku6HgUGPiRobkgW5I5Og+ubMtcPQbVAuO5uAKtN98p1iwDuHefDM6c/dbUfLLLIsX
stJM29RX8W4VFa/sTCCuqf9T9NQ+eX7rk/50YLXJHwsX5i3UWowZRRRqghD2sryf/Ix7Utgpbajo
ZlBft55U+3Ysn/z1CGEqReSN67sU7vRxvHpY2F3K2TVKq4+s8XfUONDgstSfDIhW1t21eLsr5ELV
4bdB6Aec3jf9nF8FtsZ5+E4r5uw+PtVyg19iY9MS8WaiK5ajSMq3g8JOc3P6/ttsTZLIDC3/AFw+
9+SDrdPXwFfXTaDhkLhpojtJLKxjGHw06dht8bPT1IPGLbK9DCpI+mf3KwPo1F4ADghE+ciark4N
MF4alY8S9JHINC4O0yPvRNwFkJKkEiec5cdwwRCoTH5v1HbTIPNRX1JZvZjY6rKq58ck0ceQ38Ba
7fdvlDye3o4ZxiR0aHiU0Qh6DINNCw3sjUWfh0m+BUVEF1JZOaspHKZk9cyjo4Jqc+i8TtnoDCMv
IjriNDqs8eJCChzGw7ocPwuM5sRSzp8ixiM3XmkBQ/8sGgLtGmnxZKflQbSrBtcxSWTYmlYTRZ2C
0Rav+vAJRqKSXj1VKDHWmx7h66/4QNDkqoIBsE4kR60xRMsnRUAy+IkxF4g/x/KRJWHcXfA6eZ1D
rQh1SRqtV2OTOpMVLhUS2ckZjcHNsIPooDlQsw4RzSkq3veYnLfVURdkf5sD68s9spCUHgBDKauP
f3vQapQGXx470cUIcnZZkX0u0UktoiadT7zUK5AF6uFaUobmJGEfW15FwRiXUiNGIxEoawJYx+e/
MJrb2FAtFTfPIZ5eFHjn5n1NBOrzcB4cunfX8eedfyh8rAU+1soItxS3bixAj8cEloH61UVuhKj5
+E3H8V8WNmDDJW/jiQS3L2BRZYbXZtydx/QuWpjvqUpnUi74DhP7WNsx7Kv1aIkb3bWG35PgGhcY
Z4twZuex5C4ePDdtWeLXIOoyqo54siKerIonK+fJauxtU15rFt0BzUtr9pbHKw+3RiUp2MPWwoBd
PgwlCSXOWizXzvBX4n3OVX/9pkQeiG4N7ICWILLlIkwXMAOzI/0t2j+zIkGl5jqfp4BQ6R6kH/uA
FToKLQXrxom08OFHRI+K1h+xS8nkgpHTL8lz+JuwD6s+e347J8aIOUkMIBkuAsVvmruBtSdvIj/i
19RrPqYgiF1Gkb0W0MXscvLqWk4jfk2HcKBFQTRvJVWmxIfuFU2V36JQvgGT6f+UI2G8E1qA0ulO
tmJwiamnARpj6VtgsGs3GVyWysCqot22aL6nyt9JLr0hJ7M0CI/uExvMe8HHDLTkY1IIvJCpU7V/
ez17RrVxV6X+hrt7nIkWWW4nABWEbSqWjpykJ8MSTzEoVjPTzuyTSv1ScuyPJYIT+NZonOkYkv2m
gDuLppO+5K9Wnz2c0JJXCvZLULGyrZOj7tM3ApyIv068GriezTW91kVNkwAu/+jJ1IVwRq43Ss/K
vvVhSUEelLXb7E4/uNQDTc3hQ3zHxPtm4n2j7aSrHiSVds3/jhT7tRT7LasO2IQOKxjkCSTKfsBX
rV/0h0Jt9FQCLDpEma3Ju/2sf8W0yJnKvRYPbSI/JnMiQQYu0qCcCBiIeSlwftX0t1T0Ueq40cWW
ehhde5ZS9JhAK6jSGygM3kBzt9xH8bWO26s1Ttd6G64tfsp+JbPUY8ggUE/W5FxyIidwZlpbSf4u
0kS/gkIE6doS8Oj3WlVwCe1/yIQqX7nMz6cmo2ZpmeBf9tQZtjusTEm0Y8wCWPgzmxXBHZt/eCeM
puYl4R+ueBmCxozlQCGcKciRx8WqbEyetuHK4l5k0dTyolR+RNIvw3ng10zeC9quCiSkRH5Q58qN
yFzdNwLGJvvwkYV0mT0YvmzpYkkY1ElM6/1war4dEcs209Ox+9Z6glIjAx+AkIlVUk47aL+4+efE
klm4LRrntmIvAqtDM39IhfIQGTpyg82GFyqEilvh2FG1zeGOfkMgiquTVXFMh6KoB87gWspT6PGS
hUzkRnvXw1CHkYt+Pc2BYg1hlgAdgP+iT++alvDY6u2yT+47wBY46j37iPTGs1p4CWSBRt26hOEs
KjTX1MF6bD5EkvFNQoPHoT4S+EkXyZ3XJ35QzAwaMWv5ufzQWM8ULPOVj/osEQYB2e74O0r6OhKW
CxfEoFUrIMbmrwyOwrL0XN2mc4oMPXPvk9TmHJGN6UCyzgeY30UiXiYFPMjCi924y4jSG/pnrYtX
leVQoVVh+TsixS37eptBAdKgGNAiu+eMhbM+FWdxhM+GeyhOtttkNt9TggA86tcxUj5hBAjDHZ8b
AhIBim64RmMTJiefqINB4n8g9YGDCesB6HDL8st1CqWb+YZA5eZ1YZvln0SCRyMaJ56gQjo5MBya
B07fY1rQtzN8SDw1RpgM5BVocjKFzdPS1M9dkhUEDoZwb6mzLQwv8dYf5FY/auXyVtftc9nqL1v8
wvjod8nqQwViwln8c1NJftvO5CfZOLElbOsYzE1bYBIomBZFg+bmiAsdV2AyfGPlMgl9JROHj9J5
CjdiEKsCuK//6wEYNV/CLck8RNQpAfS/W8+02mQsoEFVsyNsR4rO9Uqn3Vr8KAAZRQuX4j5couXq
IEtQJpDtZQLYBFNqQpv6sEIEi+PlIG4xfQyNB1vVy3jYq+Ws0Az9vWNpfzL5KXKPSQdXEQ2bWhoo
yoiJYfZxbc6gT6A9nrFdsEdQ3AnFo5AhLtusGU9RPX5VC5kHo7GJwUmEgVsYzJL5zGaVRQXvD64z
Ixf0XzSpbYN5BndyNhPjnDbqOWegoPYoVX9ksDGz2bomSUFPBwBm0P1mFpIFDRaMu3QA2jzbe9Pp
pXM2Os3t2a6PsQiMgSIoaXda8j0QaegwDXxBwvxgH/IkK+sq6uZs7ix7C6DnmnprLBe0QcTeehQJ
NuIXwGEhYH9dK+m0gYj9Tn+Z/N/9ItwOQUcXe0lkdHNDWaahNa1ckYJLZnZMOkRQ5fsAXk9H4ykk
9VYX4CgthottYz9azH4x4A6n87X2szy+QxVwjCR2Em6BncNQU5Zfwo+xS9CWzRO+fgE/eykZwJ+U
c7rM5zTB8EkMiYoJ5UefsBLmFSqSKcXcRPcDJS21K2PaY1qw5QWaHUZ7Y/VJvThRmtyGTQli2C8j
PsAZWRzBY2QZ/zH86rr1HX0rEbxTATh1w1GHmp1VNN4lvjV/poZ2SlxB7nCpgE4AMybk0M6slMJC
g55aZnIDgNrqiKCGrSMLYBEiWm5UJzHi+cg3t5oqVErmHqYkolQ22qiGy2CqzkpCGZ2AiEKTKxpW
ChwLnivVAhTEF47RZZdAv0nRV35BAES64NJiYIqZ4ypc3fySGurbyr2i0jCCGW9wNk38Jf0dhRzI
YAFwCktTs1DIk/oFVvX/st4RP/Jtu8wf5aY84l68jesYmttnguRit+4ssQWAdI+SZcDVTbuW1Zvx
JIpNouhZDu27lIvPxJA+q3f+UuXB+/uqTenYtyDckOnmdLXJPYl99Ihy+TGY2SPGv8LwL7WDSyub
y4w74RIuBPU/LXv8f1q2dRafq8KnNcXjnzr7Gkz+me05V9Wa6bCJwgFuIKzRtmzhMgJj4zO6H16T
LCPETlyes6CQpaDl6WNxkkXLqxOiV90iBMEajIuvetrCcHLYxFOfm7prATNZ561N9SB1QBFc8CoP
2mYMhlIPljQJuwX0ZlI/gIURkoQwgl0w3a5FpCBDXvgU3YZmusqNwSc0Df9g51q4IP1eRS79f84R
qojFYmfieMhxgGwzRnvigxY31362cwMOnNCSEaIEkhX60p2oh3ILIoXFfKGeAEEnOtPMcM5wYmiY
VrQf5Ta+d2uNPj6lGqq12j0I+i4cdetACULL5ymjVgkEuF36HU8MWnltktJqJ8fSkDu4jhbDKRKN
45DUKClGhcYJYKDj+VKGZ96qr/FYmKCjVuPDaLp3lF2KpHvEz44+kTQnJJrMn/0v89SNdGd6+XVI
jlMT2NMD/f2Yw6gaxWBoIFYRaSsmzZWtkg/LdlpEPtoyFrgqaHRCMODpZoVQTTuEeIYgK4PyhzJU
JrRmSaodF7qnDqy5upp8GBUUc+dPqE5l8TBRnBTrc5N5t3SW3xCWL7bvAYNaYXc/ZxU9ttd9adwC
nSVwTAsJm8yCGbc0irexSe/SUN7GLL23KVy7lCN8+xhq5ZUXYSNlIJG/Cj7E8kpeipB9I7+SBTVN
Lw/m0+LStuDJbKDbww/XObxAM9FKjMWvo//Y0GxIqZ6m2ePXMHHRbI5mGz0oOw4aDmqiWzTHEbFN
8Byxq/0vYttkLOfo60nRxgjZYcBcGjjESBOU0m0gSqCWDT+iXximj235h6WeY5HeUy8CNxHuTCyO
Af+FI9fFkeuitnt5ev7Cbc7ffQgSdfGH3e2myhdUwTvsd1yEQY+GCoB6HO7Jml5mduckdweDFYri
WDJwWPJvOqJWGlEH5bYUjoW8DX84/Os8SS40nZxbjWRY6wruRtoEzo0Vib4SLV59Rkx30+WmIWMt
8sI9cH2U1G2OJl5q0JN7m0KznCreeBFOl02Iz9YrrkDl1soTCIhhXpg/Lt2WXiRtOTvKDxk6inbZ
W1i05p2lgs+8Xj3wT93zProREtKi7m521W1CkDIk1hLYjkwyHgPuR9zYsNGAZHETYJFJRZpCNgMN
iOZIjezuTH6E5bDAJv9TeQ1con6WYNuRTPO9HzfQaxr8KheLkzspfKMoQZVFW6TBKMPzvQ0V+XCs
6q1y7IuYZiT+kvDeqM/D/Gr80ijXNhfp1pfYS8xAyM1wcoFdZQDdp8xFSVh377V+HtXGXrFnLbPi
i8UQaIVdjXZtsIBO7PbvSpPEQnBuAG+4U5n1jSvugcCKIwq8SBQcL0g5VdF4LWbgGa1Agz5jQp4R
uPzjJa/AzAtxuIsTRmocrCjDk5MFIAL5crFv/Xlo7EjBvxJORXXlnvUhcK7mhCSlew9/ft8RcWMg
HyE5faWjlOhOp+tAisbTmH7lqCgs9mYP6z41OwL4LoIvbec2W3s1Xv1xMzdY9fElByBQy8olWm1D
XIDkVL6g56e5ZeqQrUcFA7smQZT4EquJeZxc8UN2gKbkEFijzDxI3pAuj7ZSHkmrPYZaeqzOcYqz
mxqfisV6HM1vta+D4nlUFPoV5clHN2Z34svS4jG+gGmO1EACEr6UTdimqh/5aiDgcNpAIReddiRx
4Vb488qd4gVTqEABWigqPthVRSYlpu9qAQrMraDrPtRcCoqVEMFRW+drPIy4b9ugv0PxSkemMRIz
Wn1KZlRGOT1SxtQd1p5qKZBv84LQRSQfnZl61+FikR8S9PkAFWqGx3WQh/GE7R4hwWI9lJ8TYG8T
Q0oszWeJIQXfk8LehSIbg59sqnHVLlfMTg5xzHOrVmDVgTnUmOj/bYDmR5Q6zixMa+m2dP1j5Gwf
5PzDyuu3iivDanJX/K230msgRLKuGr/mc5aNdmcmL2Grn6o5POK4vRf2jJ062UlDxqehtk7K1Rz1
95zZFuvrr7aT0SeBvmqRU8eSUw8Q3sYMi7Ts1BssxQ6DxgnzgZK8SsaTJYJ5K3IVsY4EP2oMfcKg
f6I/fGLTmggkUsT22eDzsTIqKZLmqFqOTGp+Vm5xLATKH+OjI/amici8zSkhssE7ALGP7yCDoTLa
Vj86vnRPk/LeRvN1u5siKxWDywTLkUX8K0HOaPe0aqMccVvomY1sLT/KvwSBX2p1x/wBHHXSJ+rV
qchtyJPjykihjDfmp8adbu1HVuwNPt09Zp/ZfGXAXr2nHPbYyFxSqzAQXpsgtHJjByiUSr2HSYRz
TfET9t112R+mjYFF10hmlAfZmzBAZf8SoyTZyFpqvXSJ8DGj0LEMpdX2LkQw+7v4TvL5TfMKDhdA
BoXCEtA1++jMMudMe/K+6XpEqnRvKDvgByYSp4CyQV2S0Uz0l+i7whpl37UvYKsAN1OdO2PxNTWB
9jpDBeG3t6eiAhNv60flx0wnMNp7bzwFLh/bJuKlNEMj8KF+YG31aZ4wUi+xZGKm8to+E3W7D4V+
rcQ4pPGAmfTfNjM9Jz+kOeyxwyrLYWtFV3KQd1OvH+UnccRTORsfZbF+sinvhcdgdE+jWaC2ERuK
x6fuibWK21k6r0f8koBZCuuUUyEIM+ICcfCS89PjQrd37doPPmkaZ+VykRkcJrBy5F/taInZhx6k
bQoU6Lhr3XqsX6GN2kmSITs5iri5S5Ge0FkrdmSplZ8d+dF9q4oIr0XxuTRtAkJG9MVarCHkmhJf
rU5lmr+w/E3W/BYi6WOC3TAf/ggELSZo1QowO5V7xQSilZ+xIn+RZCEQdKj+larss0j0d/+lKTBx
UBum3Xu7ouThKZsp01Of7V5ggi94quzJWlwBpou+SRSSVMfeY9eX+n8+hQWfi8YI4WqG5bZx75bi
x54koeZ7WPRjxrVPp6aF/VfLY56lB0ZznnI+VxB46NBlr1/PK2TU/GW9smAV1iNVm8grVGWT305N
Hl/QzKvsyDHTpNs5Q85kkmNYyp6DvrwMXfwYBWlnH+58vVZG1VyvdVO9EI2AMyDrESw45St1pGQr
RUM5KQUh4Yy+D6CyZm6dQuEmisanIkEDQOPhYOb2I/lLFcH2yYJ+KwOJbvp0fbVS91IaTiluK3UM
Mp0kUCvSGPo7r1hiVqrPsHCeJHxvqIvjiclC5h61jbUDJceBlujMrP/0cOoyjkcKM7PIH8zTRCt8
mP5SDPEDvAmJDcrveAmXLyrDwb+IPvuTr2kzvlbfkuWgQnpZuS4Bt/Z05tGY1EjSsI4WKzxh+ngS
EDItybMqSuHNk/FYAcl1gORGB7b+XAZqhwVPk4JuUagL0dPkh5Eu5GFuFhRn8j1xemj4lGx8Soxt
l8Z9A8xAk+6QZLyZCt2Q1UnDSNNfzIHpAYKfYS3YuIyTVcTvFDzyEYNXUlDbrmfnBrWMHFDbgmhF
1Z0vsoWZZzJtAzd0mfQ4XO2RbRoguFZkWhrLy7ZhoswwvGAk6T+EVHhOXfMw9PZmg9SK6T2zxbw4
UUqS2u2fbJC9ZtU8wtPWcNro5c1F8noVDQu4DPuX1lY4dfUzdVyBlGY3wehpz9spZ2w6xZGv8VCm
GDNCCg65OcfaQj3DeIrT8lz1LESBUdylZTzOOdYBKYJ60XPDNbwFgZvMsC+sHIvQPvbIHTdksvIm
2u7CzZFVI4eKmLdvuZ1gKlt3CRTeFNNgEa7sr9F+3YFxlTESoAYAHjrm8jCz4eeQx7SW4iJ2zHtM
plP/mpb6uaor8VGciWDuho3B2IyjFwDuj1JNw1H5VbIzjp2Vvb6lTkHPlQsGUmcWXkX3rsbbTLbu
cdbdKlVCPaT3tEVf/+wWPM8HlvmrGMzb5LHvbycW+VQGWtw4dWM+Dlxz8uNGZaayl1+rvfstPypU
Vb2Cs9V97UlTfBRseqw4ZLS1eQfbC0fwDrAs/xdgOcxIX8ppnstTBGqnxDPA20IBixgLqidM/qhs
1zUt7k6+wgJB6tsu1YgYhBd1Y4ofgO2k0g27JW9TMKBzwSLHsrCrgD1fM786Kav0Lhbpbf3Qf5tJ
95z1/rVqIGDigDmnU8nBAHnQvhpeh5HWfrXt9pli5mE7veGWt8j9swD9K6vtU0UHMuYwF/+pd9BW
vt1ALd2af61m9QYEiFRHzaxWOoWTY0/uRRJqTzGFS06Ax7jIxsFg5qJC65RAO1nY2f4pOvMm/RBI
9vKLtUWHizijqbSgAC5SKA76OfHCXISfKZVYWIRdA5MBPNlb/Iu1tZY+RnIncov9RH9aiwakuLFZ
NDgS1SJpmx0G1CjGHyXs1OjACpIrlvTy4VQut0nG2FchVOcgq3LqRw5ZoMJKpy4QA0/NMNJIUtAI
ZSiQxa7Sf0RMvp1chenvJvXLpvV6pbyYfex1TI5NekzQ9PVQOEfTCs+ekvAGHbfn5qIfuMMNHPGd
UPmFKGCZdJo9OSCyLtR/G8iGUpcdO8AtMmeW0pz8Br61XPQ+LL5ygmIEuYQNeSkILKLmE7jRY/Ix
8v4aWjwAA+4/frHl9Eaht8FvAO8ZSvNuDepjztKHTuTwGh0y83vMYvpHkg/FPiamcGq4mNO1fmrj
9sT92ehei7YXO6bHLNNvcR/jVBeCVaWyHBhyQk5z2qSnfBbFCpXLZMDnaV8NMhzsCseJG3hvmzwE
jczMi1Dz77poL2loX31KO2+uPzgqTGvgpkFhVTcfYxhQBO+CT1DRq7PDgWoDbZfsikrr105JKv3l
JvgNP6uen5XZBb0Rwf+d79yinl38q+j2yuR7Rupwt5vwX+1nyz716gs17Z2fMVsoKAU6Meq61s4j
zrwEGghvxTdLb7obqEqmPWgHO/fJYT3kjqkNXlFTyJCB0ah1fypWd6EqZKoCeazou4DGiz9lG7wx
+YGb+bhYqUfY5pKd/kIOCTIye/NB+YGke5mJPzXA1tSVHcYOUdjBUClKsJG6gq9j0ZWY4RdDxwQC
7h8ONqBNaNbAUUVfG+EmOPpPcS9n7dJdZPexcQzGjWjDvcmUB/hacoBQpCYnNqbQaVQ1zD4qiG3x
a3LWdHKYDC1jumWqfh/H4qkSFh3OIuWGgHOk7JwP7XnmdXUthoXMIjeK+iCwjh2I4hW4kkeRFi3J
9CUXkgPp0aoOhD9QntoDzlslJe0LMD6yhsdsPKo4cotYO2JW6cTJHbku8VzFXGEVtoLj6uSYYTsd
wjbTa9Sv57o7fGuO2Sy0CB90KFDpMJwshQKHnwl/ZuzLSwmi62SZnMLdd23o5/1HkZlcYmpP9HDc
5pbdyYEyLG4JhUAfUnvKHBwUnM2fBX7jTauotbB7slpiccuE9ZqEeblBNKkOIqLhDj2x/u3WcFmx
ASx2D919tYzDGtQTPWBQtWV9PE/FAu/5acpo98RfW9foGk8AFKUBihqFNJzeyQhwhX6COvofos5r
yW1zjbIvZFQhh1sEEgDB3Em6QUlqCTlnPP0snpmqqXLbPsdyu0USf/j23msv564Cyy6Pl/aIbRPB
udAjYbEwg82k4NVo+ixmkuqJjxvoqFM6YxFu3GpYSxj0hqT3aRWiCRv5bPALYrgSIySua/+PXWwQ
tZ2YNJZfBls6NiKvoo2uBKBJ5xizaXOg46gJxKUK2Xj4DNnzbEaZAeZnuFXWcGf1eGjgSieuFK93
oislv/0qps2XebkB6v+Rcz9TqUJUhRPU+0iuyzOvCr12LIaMmKlFTpec5kbgerXucdjiloQRkJik
5ZXj6CsFgEU7HWilAHUiLvxW1uGwn+kLwhOhntkvjgrNB9n8quwZ+OxUD1kQHqs5PXksOprsMOpT
8heLv9V1dkVTxSQq+wkpw554u8H4zrwMv//n2Nu5hzXkynpMqdXvIa3O3QkHEJ5HcNEJDbc1t5+y
P08Lmvv6ChLdR6oEZWAkCxfeNOAXDs1RGeXjBmRG5vBtPS26uivSsyUJ82K6ShRK9RGT94uyoZ1f
6mBGQ8ozRi1Aom7Dx/C6FvEYAacXG8tZYdYnZkWe1gx6A88nYGCsHgUgNMbNOESVPuFBhCgNEQQH
0bqcGeIRzxj4mafzTPMj7iFv5+6qktudvIL/lQu2yTs/XtKKGPkPuV5xcgZ9g3JoAaNKbcQ8zlGH
VHwF1JzOG7jhLWESM+ekvrQijDmOnd3EiMTj8QuzsxguUu3v1epbCi5g1fKr+kifYMvQFczTU91s
iChIXpNHw4UGvbpc1uPOlwkbZIKuv2JaYSU+klwSdutl8ppslccKwZus5c4gITK+qXbgTlcRzGhd
41tOD9Tu2Vb6RwYv0PmYAfDSyt6H7pllHCSD4RerGKTd5ONyYRxYaTgBMOLf0YfCJNNOOYVGw8E8
j5Y9cmUyq+UQd8phY90BeGaL3G6ajSm7tB3llFVwfIyodV8L3cmArKOsAo5oOh2pgDKOLEU4l3k0
8zo3mKfjqYrkUeEikJ8FwNqSuJ7LWjrn0JkxfydYS0V/+siJZCgEldEns5qQEwBaerDd4YMFN91D
aVlDPmthRy/zMhxq4oiAWCr3RJZBSlxRY9wogtRTvY2KJwXNXwGtknV/SCY5y+bh31xqql8vbFqC
2oTwUZ0qtWyI7ymNrydggExW+Ft9/N6HHzWN7sZITx83I610JcyUOvdGVaap+9UguQdTVV5imXYO
gWZmVbpiGrtVnYNVAUFygjAzh4Uwh9mj+aVpNWnrNmhgk9fzYptQPXmnibwY12kyPvZJ+tSk5qse
t68J/4GYP4zRuM+i6ukYJJrEZpx2kx0zz69zop1FcOkVTQeH1c0eE7JsKwrXehmuK11ahhkp0o04
YxhTR01y9buE6N/eOoVQtynj0VncWYuKDpLAwCRQ2smXVzgD7C21nCQe+OQijJIWUfTIPGvXnEbn
ufcT60KrHsAO84wdXpYQxKrbWoquSjInm/SrSVrLdy2m/bIMliWl+g+Ug3xdNOVAuEtQHKpYR0K9
UG8RSRGFRtxqLdj/dIwKCQzaztWTdrZYfOw7y4hXcv9XhfZEncxJSrAy6kNAh02ORj8gz6P0nOJL
7SgWRDI7ve9lGzXKaA8pnX3zAG6QVhL/n2ql9yyW8MInpxJnMmFZoowXX05ICVojwPX2xL2kJWdP
01/F4af/EauT3zK1BfRyzGKVm+ASrJlJLYEnrK7B51URrrkM/yPuuFpDnDDd2U5hEUwaNQ/EO3R3
BDqTMrHfUDuI6rXUalME/pqxuC13LT0i0EjUXH1Tg1X4UgPlYjlTdpEet/bUk+Kx5e+GAb2Mi31t
AflJ+0F+0hnNJX+CRpf/m7nMuCZBhhjXuFzisfJoOGGXUY5QnDnzZtZ+LILpa4bAJJvzw6pPw4zP
h/JSaHRT578aXbCT0TzCQmSp21HE0DzeW93upAZYpXSrVeuaaB/LLAf0GVyGoT6LEpFXEwIzcpxC
aRN6ldmfjS67shXkvh53QQHTyjN1ETcaRUwbrv6vHpwYIfCB7mntZ+faCvlBfFeVkoW1yl2cE0vG
oN0iLg3hhZ0kwVrLjED5WXGb0GlFkLNIpGVLyBk8Zod0fs9WBEWOKcsrtIGuz5duCz/F/IW7h/yw
K5jWrbBZTzKOCHmxbK18xljqKtVfsbj2rIDTRFSlDzMyKkkvBKUgIozQljgQ28Bl0SbExvBEWDkf
yfaWTu1lnNLzO7AzpumKV9TrodXZeBgDUDiFe0n2C0hyVkMsTEXrwuEaDioVzPS3FyM9RwYWMhzz
qop4QtujqXBLVdPjv3Iuj7OQHWuA2QZQDWXdPK7kAtxAolAlRCT0kZvxrQX1ahwY7rrd71j936jj
3K3RFI9Q49K+9JeqDDSt84kqzydQd4z/Rl5MZ54sp2pyr1YWTGqmZ1Lsbs47tqj40P6syd3LPlBX
NfbNPeomwk6nzBhpXolB4o3vywTsoy+oNmhIw00wBvl8cfzkE5bIRw69O2QqaA9YJYTtmk/tVVzV
C2jk0dZ+ADV7KEXypqmf69zz82rP8myopqMw5WVnPw08m2mxhQPIAUNYAvC/WGR0q/Or04uj1GA+
7kHE8ty8niig4C4zfPby1zaWW0zlap48cLQQp6bxJfgcMxGGdEtPSy74mr4iv2eOAKul2w+KxvwF
AXzxDaumYhSRgTnG3GbRBKq6r3DL506Kj3Wb5+BE4pxbi0jxbUobBLdzpOUbduYkuwqkjmZMpwQF
koroLGbCTVzOYi5EpxE6pxZUVuZ/VwytJvMK/ypPxzcg/3j3rBvWOA2MHaf1/Es4wIkaMVQZGHaB
0DDWzuhHLPEJT3G4gIvURypoaEvHJYQnWOkCg7E7Qg1DL8sTUehELOg9TwJmXp1+EEgOiO/UX+N2
kTgL060pStuhZZaBVbuaOz955Hv+qBeefh0uQHpxm+238l0kcJa7EijaesgXigUl/cbbNWow2Mcg
5aaAccyh1PMle2DtiqYBxBFyrAQpixjfZ8xJSZA+h9CtemqFZypVNCHio+mJOmE/rvGkrd188FRs
yTKnjI56ZUiBWJI3fXyIVf3Eh//Q/lhrc82JE9fp22JxdBLm54JmUoYd0wfp+7v5HTvCN4eK72xU
g7Tugzh76yxItzC4lZajnSkDDssdlcDbSLYzxtxHMn3soOAXi1frjbdQQ5OboPOdTlx9hw4VNuCm
XvByE8ujZ0+h1kAUIk2ZL32qXYs6vlH0+RgkTD6Ea3treoL865CvXubSrAmAz7kV0KICljQFClx6
heKmUJ2xkf1fy+GOlH03luRhkNmvnew5dsmXIsufgqvLJZysgoMMTwtAyS2k6YPeX3ub8bVNKd3v
RqAJclDma7AuhPZQRbAcEQY1Wu4LYJZSs79tuEt6RYuaMQ+15t5XikOmTuMNmChi6VB1yV6FS/2N
eUbFtpjH45lBPPAR48LZzvnKuMGaxuyPLJuczv2WYJ+YGL7OoimImi9z6LPm/K00x6fwtSoblDTQ
7eZxFDQGmzAufGWhDK71jVEkspgc2z51VeMinNAIJGF0WgvoyNieFRFzTokJZw3T/kae77CZkBrj
zddG67iP9MsjKNKn0elc5+7pK0K1gIGZQel0dq9uPGvdRVzMSz2O1/6vPKDsTU9hwqY9XZDduLty
thOzL8tNrntL9rWzE7O9ZEJ8JvZzNgYrkqBUjeBo2iYwcq47SAqqFiS/G7w7xGY9Y+Cgbo+vPvKE
ufx+Norc1ZD8sQFQJsJrKz33NL8BLXkImfxcjQ4b77EMzJ9Sex6/UmZ/OnHOciKCyq3AoNOnkl+v
RRwtg342tosuVmGxVVdZw+eGXbSp21sfuZ2ifdW0dZbjj5R+u4XrpXxu6zFg9VuvYtn5ImEE0Ilk
pnY07JP2NqTXDyFa9QGUEH6txaFCKzMEO0O47Ke70uKNu59S67HhQN/uOnUr6mr5ewZsNxl9yL9l
tHJ67leA4SmQ7KWBaotlRoEHCCopgx3ytgLoxt0ARYLIbVE7dIPwM7oS77aGMcGQSSGMzDkVV6Ms
M8FzUGJpUsH5534l4PZx6JfsNk5POzwXH7nX8gRmlPEvDf4+XRReBWgolf4aKQvai0BJl81CobvT
K+QQKT3EaV0g8ki17I2Q0YDhkb1tOqoXaP1OnLp/p90RUmiKOIDDx4BXCsxi03/SveEiisOQeCgo
zCaL/0awgf5D5/XFiAF/biKu0d7ugEh2sCPYYuvHKwiBkZdzm/VUsuoJZV+XiNPlbznl3cux4Rw1
DurJKJqTqRCA5WGsm/cNP1iv3uqq8IFlkt5QDyy9MHRPaQ8KIfaSVQ/SCUm4Z+TCsUChBwOoXeVK
eIDrRAyWgvyFDAUIj+XR4GNqGLe9wJK/4SY0PL3cGfWyCaIjL6+PLs+inY9Eped7LUJKYPadxw8a
erCLktKLgWv4jOuL1sLo356qz3kwwlER2KryIIaoqKafygxKFx/ES2+W2pWngIoNWoz67IUBjmn/
VCLQlhPe0wp+XnmQU57WjkIpxl2zhprptF8x6TyTDarm/YHXgwbHKnXmsO8PhKBh9Kk0Uy7ACpJm
u6Xes9Lh0wGT7DFr79TCreopDS3wdUnzpYqk4SuZdYzIJDP5KlHCDW9SyX0oCcXirT5O12zQw3QU
TnmbckUSzgWiZfw+J+kFWKFtivWXbApfz/yugsIAPbKsf1PP7/Fy/RVhjxcPzbQezSA9IfNviXQh
FfbWGs3bjlGfseKT6YjwN59EZ4PF9BpNvrqh9ccCrH9lONeDd7Y2waMTwjPo+BEtptOkeQ3qXMJS
rx11WwNsOEyb3A7EYoPg0aJDdp55hv3ksxr3SoGUYoL22s9EkxK6uDe+r2Zzojgw6yJSXXq0Xy6N
eTJAaZRqck317cYLbT7rqPPEMQksFVhK80KYbG7J0BuOx5eUVg5wglHAgTZzXodpXzVRv1HrPpme
TuuIjhmwxoCR4BK30OljyCumXPoJoUtM+F1yo8CTYjfQNxxHHcY4Lw8vGIPiKEsG27t5lGY6n3BN
b3tYsoBONWd57xXadA0c6jUYOw2Y9mtSFJNaaijcg9AP/ffUKqNHdcxeX+uIMObyfz9vG14z/ZzB
R0GFw3uS3Y0rtVHzs+2wCi+AmTU3Qel8Gf8hFP4vx71wEGrRdF85buNqPTuotPnU2blsM2muyCQd
8mBfugCDUcdhY4SXclheJZXAm6e+/IhpTJieUkat4XTmyHpL5BhGsnSjtiJSKrxyHCNA8PbL7ACg
gvZMsxrWqmKARWEeYQAwDI6aHWlmuaU7yWZ15TnxCaRdIZHb3HHfSqBFO8k5mW22+ehKBgP0/dGM
8aENS9DVtJsSz1u0w0hfkUhXUUFXkRZPRyq33Nmo3wRNf87xuyop0SwJ9xW9cUaTzY/njlC9GB/r
76Zavck4CBXkSlq1SLr540H9uXLjHiow0x/meZ27U5blERNA0kLBClFAhbAppWSTlospKXi20+t+
MA3zWfXanTIsRR+fsaw/TAIg8wrwm/Q50/VrqihX826g+Fa/9q+kKy9rahxe00wq/ghfKQz4gKOs
4we/u0/jT/WrUcnD8CW0Gq7TjVxl4gEOp+uhpeuh21KSNVAkiu4jg4je4UjmFGQPRna20uac/kz5
cZJo80vC5VUnsc3r0Z7pUbesESXRUYGNktj1aSb1OfhCpONRqIGirqJ4ZQJkpURvYbhxn0B6apj/
QYqYwGtAzEshZ8QM3Uxiv4aAh1jIQEwYrKzfadtey50nEzNCJSS4YvwCiF2KCtkw6dBW+UIf7Pkk
RCUbHJjjNzpWnrJY4tR+JfiPqK/E9LcrvRPneHmVgv//Lmluv+Lxq/0jsW2KNUMhOwYI2WcO2dlD
AuqCY/QBe+2x5FqfdA4c1O3MsA8Q0YyJkSkztFqtOMVFHKgcDWQx1AycAkLMcCc5zEjbRR+yS3fr
8WSeyUEGg4HWWRQnYVVOZIMn6yp1d87+UjKwlEvPVR4egizcZBPO88jgE483YvphIAjKcBVtkTBb
TfxmDF+KrspkCAwe4zxCo5ICSBOCm2EeyXJnE3jW1DzEyBEd49OeRmEJoysnAZXT8pSf01w645+D
lhGitobWVQ6n3UB4aXUMf3zVMvv+9DD7PyMyrZrvRLuGMB/KsB85rvkI4NGYMBZjVCMVUW1W8HCy
w5y9qqAYDHJf1THf8mkYNd5scjn9fsJrH/Zk/OnHIAlKGDnhtiQfZcOZJBWbj/rg/x2F9dLXUE6n
gkd4CwFmeSIkMi7nl35qrjWeNpOA/kH3Rlb7nDBAx/zYLHHDQuGgnZDS6NeBUUcUbfGI6myCxEmh
g6QBuMjK1YaVDXsMZE1kzKuywAeZ2UWzNeM8hj/POaThHJJnbbSyAWG5srlNUJWedbc2Xq6MKVTo
oByzj61EQfXeHjLGtjH7PdGGcT6w0wog9QZXyvVzEUMchMws4VmziofVLTjnXkD+t77RkfuV6SrD
VLr2k45AUARD6ybML9g+Dhnzi575BSRPNowVoknJFENnirEywDBmb0/lt3oo3ojuPxOpe8zSQYVP
mvwd5CR6uWEtRhm7ptzIoS489LneufncXxL1TEEKbBTajv8qeuNviAXy5if/Jtm0l9JFVspIfBrs
rvQrLevopibwZcbgYGNenTgFBqCYjhYoH7qFYlPnwcLQiQeolYtjnmNR2a6xYJ2lvSZnzWg/Qazr
8XM2R2uDHifeWzTj2UgDxXjvegv+XHYXcEeyymmKHrKOJuwMINPtFMa3vJA/UQ4tdxL08mMm2QYM
diqcHIXoLS+oopZB3q3Qt7i1ZXlYsvxU+ntt1R9cTqCcKXnyRiFpPTEdyQy8seBscgId2AEAAMkd
8eV566B9Q+5xc2TEEkRX/uM1S0rpSgYZMM2zp7aU6jJO6vgyBNQG3ozkmueQipcPkxlbxtVHfTF7
a+U4s8boHFd1qT+aIu/alBz7OdChr8KFwkp1i9uj0LxMRgxrhqUOZXq9FcsMcu6dw8liejqM46X5
hIxRye84ejEmL6QnaV4yLy1F8p2m3V5dTv1NzJCUZjAdn1qhnv6LucuJMThwemXccVWD5D79lQSE
bYwTQ2dDiWO2Mp91gXxkjKV4bW5Jv9xpMdr6a7kBeKiW28jleNzdBid3/UWm5IMarQ+e8UE0Htmg
PJp4eiyVftcIBJgrq/ybwh1vzT4U5mZCJx6wWNIdwUxmrahHdHmMdfHYDoO3SX+lLDAT7bijWuXM
jjYrfZGkJdzJe0tVIRLIf3WzgmBvXw05O1dHI5hX1ltOodJCXLqhf5Qnqo/vGaOlwWu11V2IW8/9
euyxBuvomDvLA+kz8fQUJY5TriGZx7at4fBxTmhQjJ7bi2n239ykhc6jL7FLYlGGGIcEkpFwBrlp
W/Kn2b8wZKkk3KCcmf/QtPKeHFNBHZQzDg8KWv/rrETTykRhVek/xzT3RxCaPby+CnCo3Ey2fiuA
iioZ4rrSXpIzQ67qrHLMwmx7ERwmiBr+rtwuztYDuug61qGpPdemu9eFgQvW8Lahembhm8nJnU9B
l7FHhaYjEDbyq98KjpRkQeX51BPYvrhjFlZaEUMpgjInecv9gDvC9zc11RnSNcTWrQzijYXuAeEN
+mICP3Ez6KkeEIZW+z+1IfPA8TkJjeSHwLiwivegYPjrJ9zDbHPI35ktWLPxMEC0CJmfqNox/k7e
u8ap6H1u3sGzpJSsrmsdkrLUHamoPlfZ/BDS7qPT6/fKmbUWPgy8j+JK81WuYAYwJEqTjOugDPiW
GOsZZthQK5MFDBfCjODtwLeUABhO+/zppz8H5qEAAo/zjNxXdlSJmrdt1u/Cxtg4M9FAhsOa8XHK
8ZCPdZMi06EDmswrR+D0+CALQF3N+iV02PF8tbXxWXJ3y16cUDklGuRJeNH0CCI1uC2Z40ZG5IJf
OqX0Yav06+Ax+sz4zI9ktswlNF/j09+ghFUYBHMVTGWI9sGSCZJE4CxAItDQ1meuWG9mbrwzZjW1
megMj/+C/BcnC9pxcujHOByBmiR5HOG6zaMam17aVH6LF36jwsCR3qcBUolC9sMV4y1QCYP1RObN
EERoYYJ3ng3PKo59iosvzQILEREuA6RPMlW2kQX2ypmh+7N07n9zSweFMjRWoIuirZhbkLCp6o98
ZVJeG5hFHUOjKZYQ1U+iiBuO20G8AK+LzIzDcXx4sWHslt91zIl/o323vhfQRCx5O6taxlo7XzKs
/wZmdPO4FsJR16xjXJ4TXE5YgizYO81OMvqKrYppnBWWCMAz06rpoZjpmdZnShtaWrqnX/9NYmGq
srKQA7AKx9DvavUosysxuRcN3YTLdisH9g7ox5w/vT4jfKC6rXIVbysPmSb4effZYzFlbWlo3xoa
jsWMRUcu3wQjwGrELQtz/MiI5VwmJT2Z4mlXzy2It73cAXQmvgQDry5C4GSwjWL5k/YV6l9nnyw0
jHM1aJVgXP9o87cYP4R+vEjgYDOM3y1JViDSHEN2JtZLMjnl76SvDkz1PFCwifw0pg9+QZpdFUmx
k+7nFH8v3PJMZtjAmhxj+NcQc2w8JQfb/V2uEWaofo0WcY5SfsA84x0HI8YEQ9YNdyD4FtDqg8mO
ZPcB/hZiuWvPonK2GkC9cK5S7XBkzxE3hm0wSGBOpNflR/5pxv5A91iNCZ2IIhDu/DWI5mwvFglt
Zg0hmCUoGsXfbm1CuxAzVmeB4m3olTdmkidyg1Qof2ZeoHqjWBxkGnXlhUr2JkOT6Y+WiH2LvOgK
+k1yoafaE63yKYK8uc3HCpwPpXpzW11U+CG7TikXjsQM+85eXqe+CTTpvThC1uWqfUx4A/WhdVbp
F51gh5UcC+Rz7SKSj5RYp3RKBejtFv2+bXxTxRGEoXpou+MxOVfbl215Gstnr7UHiSim5enw8mYA
Z6UO+FmQXOlhvsmc/SdztW/mW8xvm87oo+7KQYwtCFc7bFKCcLP3eStodYF2GRdcPSU6OGh5IOVj
MA+eCHGlRM217G234MCBQUxCk9jXhF1RTXEASY2zwVueYAUudYTySvONeISPPjXvS2seRXKq/GtT
RQMWx7IqO0kskTnQNbx2bUUBd8ln00d/cRIWNq5ZwvS3nf5teCFH6pBK8yARX8PtMIOIFrmXQ+6i
tkqEB4SR/bWkV1xhx9SWHrgk7Y5+HAKhntrFTmJ+4NCHUUKcmPlavWv8+C7gvpdYQgSiZTigJwJa
kU92s8cl1VOioCy3rRsRRgAN7iQx8VK1bwkNZyr3GksiYf+mkKsdU05Wmb2HVrzcizghYAq1ihV0
oDzHkHgaGAM9diA4ZvrYZ503/rwp/9Z/aztGLBbi5MjaY1UbOJXyOvmjSOPSfsVu5Cv16Gc33vOi
mQE42AkthAlmEe69dRNW+BAzPIgblwtD/Mo6LRrimCfEH+kqeSytTRsKkwQpl8AXvtcnlclrIvL6
/akLphu02MSKCaoDUk/N/RnGvsXiG8t4nY7SKkR4F0qpjiwEc2IWM72B1/o1xHoaifVWP5MGB/6u
hnycQjwhzipbjiTayaqGPMoNDa3JSsWkTYb9RB2ernmtaF1U1r3JNyuVA/cOgo4ilUY+puWEnlUG
WaMHXcc0zBUT5dLmVGElvatMGAkK+WZCcKc2464SB6G37bb6NNWlRVQAulazwh5j8MJUoIEWdxOL
5jI5ZVKAGEpomVQrInwi0Q+Thv02QMhefXHTsNGshBOEo4RH1nT/xjdBaKlxU321gXTllG/iCg8I
fwJ96+z6IIoXt7oMIAw3oTyp/6TDolVXiid+rTN7Do4cS1Vp4VgJ2zx2PT/rUAsXpWYeO5xqbQ1B
zARys/itEfvgJoImrF2JGSyvv1IwV79uZ62kNp4h9fYPlwVN9ErY5jQMdvopE4co87TfbxlTS9MA
paWol5HmUxKV1zz+UbfrRc7092AvnKo8NWug9MXzMGXtWyzCw5LKj+zni2Nz3z/htzVC+7VCO9HB
PnGGTAvCm1CVV7X7JET8AffuUBJq3VrzFgPm2br9OWmu9lm2viTGEJiLqHzKlPtQqRPlz+1vVzZn
bg7tqkZ9j42XLLmyBat2TWGOpOJ4yWGOYLwnVHamMQWaNgBBMikuB4PBFP2d7yoWJ5XbWpmAynl/
Hf9rrXpgEnzsDBaxfpykTwlO8Q6nOIdCstOylfMFb8cWaPZaVYs8lcR6zAUXR1RxRHG67FZ7eax8
A0G79QgmqGFUWeuieZV3E50WIKppEtZm6ufs4GqZpW5gHEf9J7WSYUOLfb8xxEh8FpmsB4nYnYuW
nDt0JbckbSX1vsiFIOfCrsVAZJ7712CaNzU5T7MStcV+zxvl3vxihzg1w4BthXdHEkIz1Es8A7wk
q3A9SD301iWPMp9J08wyOp3gGlZZisk89lGnko0IHFbaetJPmqhGWo61r/7quBWU0FQmt8dL0KrG
w1KGZ06urXnff+/g6xZlOqlNc1JTzlh/wV2ATPwbp9sRPr3qLmS2tfxN7CnysJiY4jXOQfglHG3W
BmgurzYbLLavHREwvmQ/a/LvOMGnws+WCuDSi9VJSTslZ9WEsrUQDKLkTAWQnTdUCYzXytkNbGrT
aaXQl+OIhpsS9FNKzUC6opieCoLTpkSX4euY24Ei29A5C7eySrKbUiSLVqSCZc5KLEn9UQKBUqcX
DieHdeKwuWFJ6MH3kYTmQi2eR2n2JNHVJaDO63lXs1u1qXdV7Z6bub51GKyaraLSxWZ1U1aI+gmq
FHRKAer9Dvu+swOTtnCKMecs3Kkskj35V1G7g4R3wuvnhuOyAwhKoOltClf+koK4m2qURfRvLKwJ
EmWFhulXq3CpMI/heLCVBFlGogFBmUJxsOGRwPb/J3HonGsME0Q/2wH0ofocR2hnm3XZVcfKf5mz
eUiZ0VQa06pZ9FIkaxYfDDdAzITMmTbVroAssJEfZC+hJs00gJUl2kXvhdOrVWTa3UWyPDoMD8BH
HSq4oo1UT0fDw6aRu9/wvGWHkppKZ56T04D2rVhOmbfkvDIHPfwoMESo6a2gbgAZzy5WZ1lASqV/
96m/Jmt7XYf+Kmj5deDR66z1BAO93t0RAtD44mKkMyFNcHgtMxfBl7Fn53vpy7f4u+AUpBTwC9wm
mwITo0BP+jgdAba1zwlBIB/ZEWlO2bfiEGsb1LV0JeudedPL/Y8uqc7oiPSsyVeaJaZSCicVw3/d
sE0OPkWHyy74s8l7ElnvyG6RkA1nWUp+GAiE2rYdBz25xvpvtZRxCJNw1eYPyCCFVL/tSu23rXbq
LUhlexrl1VOf+XzGT7Mun4akP3Apk+KfFiQEU+Rl6dy0HX0ZAaPuKGfO5OsuGZctBSIHVMKoEcm7
mRe9cBJ1BU1Hsw49XT8SK4e5oXgy8U37ZTgScTb1GMaYo+q4RhFilNG49J1T/iKzlC2Yg0ckIc4G
s41FEs85xuAmVNOUjqPcf/1DRO6DrjjIuDh1sZbSzv3TzLRomrtzSj/CANsr3538I0liAk0Juc3m
NM/vMjiOqTOdWsHD1Tl7f8hbg7k1jnHadtrbYFY8+TSYbTj5nWw9mVjA3vp/HD2D+qU7YnKc06jY
+mh/rX0xVmx0UeRPwoKzXf8yB1RJwaMAiBPzUPkwaTt3gG2hYhu0DYt2lJIDz6yE9O5lUWGo3MFT
ey4Qk1X5q6VBpfyLJUTDwgGRjro2rCii9LmqKLJyczGZ4Cx/lj8zMKARsXQGYoN7AyJq6wzoKqZe
BDmqyrSMgRKuENr0vmYu+vpeJgRg5BCosibdeTtE2aFEqYht+u7x3JT7DQGgAm42W7x4yiEGdMmS
ct6oGSMjf2r7PTRlyscAM3Bu63AG7j9DASF2wJU6yPphmBigGdge4tQv0slPJeg2h2l9Vc4UzmLt
JExgqji7/smfY6rUmWXQ6n3ufpQJLvo/FCClWsJ0SWL4CqpJ4rTT/6BbAuYDQ2GCYGaYpl0oZRJT
itivSJOhEnkZCJcc+5AtZrMz/5zJqcTH+edKiQ9GBvHbHpclzDQMZOrkYGS2JchNHCMND4KROHms
dPw3QF4knCK5U3H2cpSfvM1ehcpOu/VVJUG85IdJnY6FbBxbofA1zdY2Z0s4MOizX1bu6M3K4DHh
EqgK5TgcX1XmwRdMxCpuWofqHHAG/ezqLkju+rBhFZj24ZAowuEPEZSFneHPHxHP9Y2Go9jHFCl6
LFVUhMlkFKrYzxzL2UcjAvpgxtSMy9zJOb665FTAgXTk0ozjmkNsTTQ+cMJ7WXbA7/UbpDRvyGgr
K0lUUKGIN2oHuyQm4brZpEl7k6AABdgm8261DjIAOg2tVcqlVzFtVu7kjpieWtT7iSVi/Njm+Lh6
O2ZthZV0vPNL+EMUxpNVtiemcuGiI1K73ZCFE/bJeXX3MC2gUSdiZF71ktu9mtH10pwXd4CTqfMF
8AGD/wsqdewrV6iMd3G13tPOeC+r9WY0p5WfjqQ1fVRJeh9T69YXaJPI1O1nW7cfe7/epd1jwv1M
QL/PN1paL5OE3VcaIZi5Ao+gunrjYnjdVh5apqyDqB9ieHA5aZ0pJr3qGz3QQHW0IcpwmsfHO5PT
vxdPCq6jxOigoA08sTvqssfwzavY55exJwVqjyaVnEbpdFtivwgpO4SUtCEXWbhOtYoo8gkzTvJC
UPGh3dnD9lEr4EaU5f9wdF67cWNbEP2hS4A5vDJ0YOeg+EJIlsScM7/+Lg4whgGPLKu7SZ5zalet
2mWiQggh3OdE9ahansKDPJxVbd4702/Y11cDxUaGqO8NjDIW3BABmWJ2lJJMiC+9lBTi8pmXlk1q
j1gEPc+EOpRfg0U83hGSjxbr5GQDxdnIatGAda7mfWQ1dirK2cYc/jdhtrKClZS5ALDrrN1JoeUI
yV9hUC5Qra0Dk7ljwuxG8fKsQ+sOuPREpDMO9bNlEYdYhkvm8XNx/ErshJAF0/o6mo9cl/KTeD32
UtUPVY8EyqHGCqFQfSLZPZ4GSMY7kdIg/IuwA0WRwmJ31ANfpy855JeVWYiVuhlBTLx2VGG0leS3
TOki1+ilfYrqENEYQcfCiuMZcID2G0nd7gdaMhf5K6vx9O8VbAtKxkgZnYaSg3yiio5+30hXd9ja
0xdjorvmrTWXKw2DxlLDwXIabo4Ig6UmMjP4GdadNVxNqrsAZ+FJGfGkTMjJaj9sS6q8Vq2qGV7D
hSeQbZ3zTOPdmTc1Y1RKITYjQARh2+JGAqBveKv6TE9c8T1C2wdJxXCKopyniBto/jCf2XqUwwi9
pRgJ8mIOgqXmwaDJZH6k3x4Qu1dDizFVJ2kfKbIMp9H8d5prn7OOMBGOXeKzOmu09eE0K9Sj3p9y
qdp12F5C0K57u4P5gKVLTZALGkfUm6sqkFkJYpvdXCQRX9JhQMn6oYRzkh6l25LsKKDsobHaK0Of
lAfyH5tVOeLgjaVLw9I1I8ktkdMqGCg4Kuh8vRnfuqnimBm4bfaPaBGZpmrXJzMWO+p6uew1Jhri
fEqo3ShKysq23LSn0A5v5PReyh7VZbyx0dzmsvRqTsFLiACmLE+xqh9NFtwMZDpdIlZwNe6qioZt
zI+BhC8ZWxM5huH1CsVHd6tj2hBxzwdoW8csLrxCqJ/DIVhtB+9CmL/xofFJNicpFY7VN6dwWv1y
OlhjWtAdQpt9/jRD6W45wbPPmn2CXIQsmL2JJGh0Vvl9tYvh3fAC6Z1QbLZC5j4aCZgk2bKvQDAH
2TaK7hrTberUp8+UjQkAOmLZeXhKJskJpRkShunKuLdehoJUSbLTbEn7JtCvW1e2WV4znUmwMPYk
b+0x7huSyVntJUjcnmFMHiNvDypPw1yhkP4GeLhp881sbhQ/mAjOxY8yX8HEUIQ5C8fundgKfVX1
uyV13sq8mdl/ubjOZExmqvihMVHpsamqzTfkwal4WvLw0v+pArMoC97OP0v9seJjBIGAjHn3Tr2F
k/7pkI/m/qUg/oM6h4ZkYCRlZmwyySQPpN6o1YLWybLITr69VHJ+k2U+GYw7gio+1QAH6mArc8Xv
pV3/wbaHYYOLJei/5oJUK3ktVtz4yzAtfwZcxfGMhEVpx8jwOTschpP/muRzovECuGyn4Onn3x35
/m6NWCRx/b7KJTk1XO7If6QquR0AmZToqfRrh2wO2ZjJLHGXOPvrA5rpuJjk3pOQTVdGtZGfYj48
gUzRso9ayNQjuETBctRbQQKkKdnhTn5nxLcy126TVNynaLyH96ySaZZ/yQn2Uacx36sSnlX0RjrH
EeoMc/fo9ZiEV3QD3slZ5ehwCpTqqbMvNODrWpfY1I/R0xSmC075S88uc0g+KhM7fyNtCaDgzLkW
nEKR/NG3oBWqnWeSYywaLCuQFc1RYzhPFl/INwUh85k9MB968afOgp2CK9GZPkyeEJ0ts9/go2jW
BHs9HmN2n5GSkx/lDyK8WxCVNynGa1iE8CdMpm9g4ycG4kwKZw4X2ZFuCq9TBGc0xavEox9bbdBI
uwhbbalZqGKY6wMf590JOrqGE7cDXdERC5Fu5qJg3Ywvct5fEB0usQXsPpkv81QjSJnTQhb/lrQQ
YmP20az8Ss/M1atLjLOcwdJxl7fWVjBp3IZnIJIbTOmq1Nt5E1fJFmmOEA0lYcZ2tObtpPJEkJ2C
QpBOnfw+JaiPStYPBJ17maVW2ufrnRtszflZRrCRnIw5vDFsE426yUHeVOadBKotQnYcuNFTNgmc
9ADC0XgEW4i4Yu7lGnxdHVpYQ/1vP5GzeJGho000hqFHWruIeZAunlTOFLKgHzUer9Q4ed2ReAOE
v6OCPtr0F0vwdUDhaE4GsVDUcKKdYzFu9P5L1XKH8TkqXbvR58vQBlsZ7zupQYujSEHghYn0jswS
tX7cGShdwM+7NLqYqXieej8SGbIa00nP2GLqEROy/GDNpQ/RdGRKE3IMpdc4LTmeEqSYCFIs9DXF
sshZDO+I3ebzQZ6RrQfBUZDJ1IT6PxwoMyCJiKLoqcbgjwdGfP+UJ2k7NpDf0i95QmANwAk5KS9n
Qj0pBYGHD9AxdBOsEHyktCeyXwnhPkV2jltxCcNH3ep0PTWOPqXP5FJbVJUMjgYiia68qcpcUFHe
rIIhph155jslQU7aC0VUx88Z7lu2RxjOARpn/KA/Q7dsSkGGxoJqGLtzAzuKCmABeW8kf0TTl+l1
82uMwUSlPxSFJU8IAidkBlp7rr8ygUJPQ/CMVPUaZvQjMz1N/dJNNjLmsdcpX9C0kxVnYKlGx6x7
25jpygBfYaFYJSSzY8QcHVjnh5JqO8IS+6RSXIljUhJ6bQkEIP7tq+Vs0a4SmZ/mAvMgv81Ws6nT
YKdN2pbIIf4lTZzcsHsR2gVhkrlhxEwFEArcCTU+6tNJpTiGQSLTXJLALwgCTodNOW7AOD6Nb02K
/C5XuUvOIVWseUV3OhkilD0rjXaghEiZGmX7bCX1kUnqfRiUm8DOcH0yUZtBbme4t6O0ZWNtaHdC
q04YwxvT8BqW1PCNsyMl4q4MR3zA5HRM9E28O6PEeGqvKiXzBLYymA86Tihcka0q88Tm4iT5p1aq
g1lvkwx+dQWlCrJ7M0QMLydGOiCrJ8hH80uSmAyd8q3EudnCXVjpLpBjqyCwnDN9T34HcXRE9HBy
EPakBntZUXFBnThDY/nD8WzrQQ9n0+fj6+ebIH/rpRP3n7H9zHOdVYu1ixYseC5bjdVZ/kXa3aoW
NdrZm5wqr2lbvdT5+NDG5dbep6cVYbJPmkOjF0f2YSdQIU7aOAtupDJwGJqLr6MCJc3hAJpOsWdV
sQ8CH1SHQWhBFtrd6Mu0ZhRx7LM+ZdYlizm4UGHV5+bGMgRKgVB6FPLYbwvnOAqQalN+zQLrVVdD
PzY1R1e6V/WvV9lxScwirGJXLDwZCNfi6aIv1mQlKrRDTLfKpP4ss7xdyovM7Cqpn4IQEeb6EZZV
aVRPE5j0EVdmFbA1HiUbfCFwLyBkEOfrPN+OhHfJL26sdS22K0Y6oqRvLSyaVpQxS9I3Wdxt0gl6
fT17yzPOiV2RguDqm9gFFiYtH9TVgIJJAxEDSeCNL4ulX0aUz4XbkRnyzUAyTzHRatWp5HfL+Dfx
72S6upnHcTOXlI9Y7yqNHO1zNF0dbV64qH90NQGzqIFdT3CDCvbgwcMQa0cyv1mEd0pv/gfvVUdp
Z1COlteznbQ7uVc8BWGnHJijTnz8nFEzKaZmXXtNOD6NHHCA0xHsOegDNAUKTfb99KL/ZYTikbeN
+IsqTc56/XON/dwmwhS4UOKUA2whPDJsLcUjkVDL4s6BiMocqDubr0EqONmMk2V5xF1wEgLzSCff
suGSoSMwwJQGvv4vWBdZHuoKv9aHeixRuTr5geGGREOBkzEsMMR9UycMFTsccdNej4a92t/Lgee+
zhXeWmfS8+dAge9OFei8XwKeJfkF/OaeqEoH0DYCPl2YwwXtFq81H1RqnkaJNaHEZojdgV0c07RU
PBW5cVP+FccC1a+cPyc8jVN9yzFS1IiaBjjXSn50wPx7ur1Tmlu2seDNc3YvsXumA+REWCsFo2EE
gL7Vt0kHCLKT7IQdzLqjgTXKxPWclMl1dirlNy9JeIGaip5gIUsuRwzdWndHoDJxNxfkQ+sEajP2
KC1kTSITptHuVWEsj3I0u5qsR06PVDqdGgufQOsmGV4fhbRRKPrKQCWOARioPpOiJ2XTXKZY33fj
B16MmjhFMREW1kj5hFBi4ERCDcV81bThncTLUOqviza+JOGuZbQcQPkyRj+STScKVA/c5NiPJz22
YBtvkszhFXKWbi8I7hIb0fk2+/N2LPSTqq/+gt0cqruhec+ha6Y4J1veiLKJ3d7s9zKSFaExwy5y
eZOv3ScgmNOOHei0KztS4vxq5wXLf+WQ7dR1khIDfyxgizieJq56aSOhBtaogRlq4MCAb2LAlwFQ
DprFierL2INcUgBwExujyoK8ieAquuKq1eDm3L9GR8WhV/aQIUiniIl2YfG8CUn4kOPqWWXLRdMu
AtO5blxeQ6+u1FvUZhspL10h7G8BXOEl7MFro3HX+nmaQZ2bkZuSC2F4QXFIC4kUxdnPyBBk02XV
y3uBIWvuxcSSep/kWDApG4EbhMkSUwCeAOtgMsTvXS9eadYemo2CPMHJ0RDfEKHcdSMzUbAgyjDN
apUXEntkGZnR0t/g19AkhATqkAz9JqiPSmAc5aZw68xwEAVPy/cwpX4e5b4uxD5E3pLW7xwvUjYA
cqX6r9ErCttswVOwkM0h+UxtKyi0ZMs7nd7jkWoUGZxIgnVSiS7y9XdIRMLFGosPs33xoEKx0xU0
b8WF1udDjz+MrXnkhyKqBhwwhoEnt34t674hlGzSHBpNsza7a/QuCBLb6OBaZTyrN42HV93qVYow
FYiUld8XH84/5M2GdAViMUh+wv/SVuJOAriB+cPajpDsZ80VagznhKykEwVKO7VLX+W/RhyfnX4X
JeuiVaKXau/zSkktX0MGoTFhAvLxGjwwd6XMhViQg6nZhMsMb/VFIBvGMF2zVGfWePFhtONpIKE2
DhSddSpgz3hPrnqnYVSmXHCL4TQcjV2L42KO2EInTkWeLmUPwdYuw4s9apB20Y2mFgZ85Zoz99rQ
bwJ4zFqNpYKSlhn/De/mRgDIS/GCTczy2jfM/wzDAsKG5IVgUtHonFXZPs9LJ/wLoS8x52IkSPSL
DlGyDYvEETUsHmb5WlgXhUNkRiZD5wgYIasqpXhI2HOruHAbXO1j+S9h+BZwYNTjt9qCtIhFQC1n
ZGwIlrLgtnrqlGwYp9atDKhxWz3SzmMrX6duumtGeh9Nm89FCS5hLl+LtLyJlXxbH6PlWjtny9mt
0+kjG7k+B/UgG4sdumUOm3NgWaAcBbBZFloYgRdy2Y9yIMwMsRCktRo70/xuDGwaiE1iLG4ABlu4
pEhGaU6ByWppDFzlmAqYE5e43kwWc5FaHdKAlLDTvhh5JedUiMIDpCoAEQqSQ6jXn2yHpIdCG0he
/IShToW37Oo4i3mKGdO5Z6RRrHHMqfEE8Tcpn+sQCpUQOsVSIJ+1QIFESFbTyZK5nKGYkWkbmDW8
8w1OVfKtUN6lN4EHZqUhB6h+QnKLacaIh8Vr6ZLLkEFeLeUcpvm51KVrrVW3PL4EAQjP+mWu8msw
BBewqmLOQT/zldkDlW4HNEevFU4Y1d8jwm2K4qeq4i+ryX7s/Ur8BPIwxRDKnnG7L9n5JFK4LwYi
ynEE8+I3b4EEyNZLvDyU6ncczZ0wSbtegC9QRvAGPTYPabAlNzXvJQlyAeBkgrK1+TVamb06sCyY
wTX5p35mdsYilSato7QIZvIfw6yc6B/rYT0nG37wEPO4iUIhIMtwb5VWf6uk6l4ewyc299fo3DXB
sdPLU1wIO3DKgDi8oQDXZZWnpM9OXWwc6cI+jsdwmbZxiEFdS7Yy2ydR5V9vPsSUAutA94xkPb1v
qzzGQyGc5PHMsoZh98Ps6auEVBw0OSxGJFWV+qR1998CC3iRgAcGWu4inuoXRdcx8LccOmSAlIRA
OuHaTpqL+2JnMFIoBUqT4MGVVQmVgx0FNH0GGIh3IlC9+RkzdDTDkdXFhKY8QwGOkgFgAlD1BSMp
/QqxXu8XHHUGZsV8o2TWlSPMtea+Up/akuwBeO+m+jxZADM5QBQyc5w2hIMQ0hocHRgi0UlM82sG
/Qb5pi48qsPdaN7zH+UgP3yngWTBhLCDB6gCOtBxisCtkGX7stFJ73D8zwZIcBOMjCKFWqaSwoYZ
V0Mf7chADCD8B3xKMjuFZSGPn+0lSiM75SBzqPKWuHRUpO8HTuVTKRQXzoNyYcMmB1QnbiWt3enK
t1Ifc5do5aKOR6t+7ZSPLKqP2EiPUY0rxi54W0L6lU2ZqeZM9XIImQUnyNAuKHC4ncyDmG8mXn0V
biK9ZN2xNhR5NbmvLo+CVLjOvK2kPR1jUTd/SX13pY0SJ3AovuU6geOlgtowdlynhTOZ824ghpN+
dM1vqUzY6q1NAkm2yAZPQBugvM1LGQpG8WM+VuRFM8vB34iOOKAZJRvAi/bEs7DnWShaErkjIqzw
JGLja3wAbqh/45ERVhXvsza2J9CTocQE+2Rh7imq0yQM+CFiL8gBviRM2NrVORVtywGFv/Y1zrsW
nkcFqmx/LEXxVI3BeYgekcCGjYP5tAxnKu3NmcFtpl7TlJjdBVvAcW67k0kboV92jh7x/QG3RurW
QiyilGfb5b5pLa5hIiP1gAT5xGWyF8Dy5movW5j1Wsof4Qwo03JUGpkSw+WsDVhENGzKIaMGRgdC
zVbxQ6tobql8Uz9FxUyAQuVGE9Amol2xbmwABA+oQ2pJACARgWjO9JxxTueU3uNjKU5NqFNoMtDH
gVuFMEML2ylhsYfFvOCO1fCCRnhBZ5p8YtbOXiZ8rsRbqXOKsaHkvHdoXFSptVlYcAsmA5GofEXC
T4sXU8I4S+lwBhJ4UkcAOCZjy+Y8kjtgBgZSDQMrK6qymnZb3qB/8UgakqkPKNPfmR8oN6RtYpIq
HH4kCsNlkyJJRHi54OhC0naJriFspsIi2Cr/iIblgTQ/ko82LUdnRhubdDHC0xPM1+RzLavJVfUc
49Qgo4GEU26TioXCPKrMY2oSHxrgswZ+iIVbdNw1UcpCtfkrxo84Cq45oWcC+y/o5c+8oPF7wBwz
Ymo/WFexG55UtzyKtibUXN/7+FKr4rkv/VH7HHXZV9chvJX5g6nt20JdNQKYSVl3kaz5zHlHXzqy
Toq6U3gjrEX/ECxMQIYwH42I0c5Q3xsgJNg1TALfK0M6o/I4gp3dkmoJcuWogZlt2Z2NwnFI2ous
i9cBfRQisD00yAw8aBpWQTTlfAr3isWF+rA0/arEL5DsgoIB51PUJ8LzQFtLlAUWFDN0stCLhxn4
JLfKLQJ+nDc5ixz3ISx3qZXJ/RLqfy/MC9h/5Ia+QfCD5Dp+SnMD6yDZJ2wxi6L3DZnQNEiCgAgt
4Ppad4WmwL4ren0SbuqRqjKwpWlCo6r0HAeCybilWcL5jgw5kqwFSZZlp3HJ/YDkV19eZwwoJS8m
mWusMJodieX7+DcQkH5CG0UhSqz6KqfWrW4IYmU2Th4CYO0ZbVUN3voQQlAywUPSnKRq3Rjmoj1T
CCi9DgC9NXqV+4Xn6EAE37J7NsnvaXsWg3dSCehM/V5XQK1oeFy1nmwDo4OWY1XLsWqko0UFZq/I
x0Pa40toKGbFPmuy3+ia9x6+crfCAUBrFdhIcG8y301cK36xmFaoQ7wRO8XTNdNGB/oY4sKeaoUC
LGrh2GFU0ZfCyFtpSPNzwE0t5tmwXnNkeOOSyUfGGzKox8U1WSzNA2BmSbLZt5+Kik6PT3DWg5Bs
QqKEQ2hiAEzsQV69rJAOI5WhM0RjAnYLfDOFuaM2kOExATNqGYf/BHkA4jBDhRBCEj4PUZteJM71
VgAIhuheAmOuIRef+ghURBofKWZjvQuwsLCYx60tauluxFBTwCTo4uNkcHRRqVhV8RFcRIaS/E/2
Yj5Z84ElpqfMr8TBAWWUNHFCzmAwjr1Mn8N91rlsZX3HfQt2Pt2lmr6mvyuOt/hT2SYynJnpTuAC
fQWrEL6NMvUIxkThjNd96PI+7jduomPLj5jsAIaQBeVoJOZOLl5HYS0fTQ8GEUhyTYqdyqLNp8cS
izlSt9knODUc1YJJKqlsacDqkPLiCOsHoOLL6l/X39o0OSTxzOPokfcvEv/wTRYkWxbL82DUnB2y
u6VSRBO8oWI6JyO/WJ3Dl5UMvVK9Aiwdws3rXTH7C2TzWqb+DP6VeRSvLfuNi8QOYqIkro7LRDL1
jURAr809iE2kWB7r8yHOFMbP1olbc04eAgRzjSfuUL+7NTAIbdlL8HylFWxudtg7RDsnO9Lzs8o/
6+MkAEbLb3TRpNPk9Nrsi9CQpvGBzX/N2vcMvjIuByK8fI+upuYVcWver3hOEkwyAzuKKF08C+5Y
ZJgABlDDf2rHAoI9iR9KhXKiT5UvMcrvFeGQc59y8dLjQv1FTdy2Xil0XE9B9ifIPKL/mCSuLNLx
p6yME0rTScjiYyIx0QdxJcdO1lQY5ZWdGuarw9BfpKM0SXD5jhmV8etBekeoapYYYxUvJctQyqdB
UYvBXCw5qYZ1nfBiAmBm3RHBBK6NRN1I9lHe3CZ6YsGDCwnDFbxSDXUyg5vE54xsBcsBzOfNyhcC
MrCebAL6RMDN9+Y5xCh35ZzmFf8g3JAkireNjjZ4XmlpFtXxa5+LwlHmWHI553R41aFG+6dyiF/N
KiGKsuzDrzHw1OJngqm+CJsMLtk6cgx8Q3ot/xL6sIUUjZtrZ72r9FMNYjGh5ofuorCyc+3UvsGQ
AgN5U2kXDWng0hwJJ2GRcAMxm1YuaMBJwz7n0NLAHFLuMRspdAXdDb+Ttdmi0rkhqTSk7UggwJ9i
ednmPN7XLg8BAewD2+Z67UP3EHjs8mWfHGIh9Jrxfvkh9OvGXGdEfiGoMKdoZzd+rIJm+2h6wpXk
Tu0gf1/MI/59zILLSD7Fg9MvitgHnYq/jmjy7H67Cqd14UReOG5kJhiYbybVroRXtmH4V+bak3Hd
xPrWb6p74s0UoDweSXY1OzvBaSBvwHWaPnck3cumnRenEQD2BB29cxJfMkGgcDamKqA/BPT3Ur3d
PaDJqvJ3FzqPgRKO4SXtnIZhyoehvyVAejkQeYn8nmWHGr0fO0/+tHq3qo+Sbvg8hPQ3lYaeRxgO
hA2OEmcWgzY9GtSBJaehF4iw9lbnmulnyW9RfkuTk1d7acA4UXEAov82qJ4GLu2QEXT1VXUZPozt
6KIgU0X/bqE7zW+N8lyt1wmslM1EXyf8CwV3HvhTf+EaUrTDXFKCNr41neli9YIzRo0aAeQAgB4G
i8F6BOXTGjrUMJp2H73qmWyPi4OBeoBVZXZS64LJ3djXgQ82UO2BIPoLpAi+bZTsa6xs/B0c9wcU
gcWfQ7fI/jIbS7fKQ1ygbqo7ycZLhZLDJy29StW/3Lok5c+bDCPfOqVx5ieJ5pe9E6Wa31PILv/D
cdNuuih1cTU7mH0mJ6LrRenxzduLuqnZUojhPWf5awqq5c3DWHK0e51Munv0A54oUXLiyKXA5qxb
F1V+pTVDO4RauteY1JdGcBWje2vZloigbif4TnrIjJN0G5mGVJMf8je0wbdwZaWcRIfyLDElg/aA
+hBcR94JllppS98U0c/lxH9Svv3X0ucxdF9g0PYMJoNgcarOcBa+ezNfWnOrwfdLichc1rqC5aTC
CR+juzXvFnY9Ap9WvVyv9ax7GWzlnlIVoAMAwAHGbzktb8UVSGh8m8pPjFeTrA5IJAdCsGuAHiqk
D2kF+5G3mvloVUY8AiMeHt/vCkvoDHRSuQ+1gmJP+UzSuUn6GAkeWjzL+Z84qTTKzdW0PKqpdqyq
7KSzKRJf9H/Z6EpZvtcxAPcyh6U3BjKM7slqqLpvxtFB/0cMbE4anyLyQ2GyMbJlQGfYAsBzunhm
heBaJ58iwN4cwX5h1Dyp2oY08warL5G5B2LIxIGI7WpIA2JLsRiBX+GzKM/BVGML0g7ByE0GNbnb
FzQFyfLrrFXbbOm2sOftWkydoL7NKWtm8FVOb7VKF6sxATtm8iZeGU1RV3FMYRoQ1CEzl1Brm/CS
1O+OPZ2mEv0k7Vj03VbJmI1yMwww8FI2grWr0KSpQFRE8MRrvY0j6g0xMoUWOQaJLrYEq6yLfqt9
M9LyABp42mfFlqhP5A3vEYYrFpq6puikdQXrqkMRLprvik03FLq2Pfehp/Y2Zj+/Jn4NEMUq1zXh
mSjs4RvTFSflUv1ZOo6JXfIXYRZh452+S0XkD+M/ZRbPwiQeGVacE96m8pSP7EnC2Eff6b7kMtrY
+hHeM7OZfleJa+iZO0pjjgVRDsIEVwQ5NCgnTm7+Ze1fBCDHggMwslJnKmAkGk9HN/qTcW5OOpWF
KE9sFxMoFCnBNeyAsLCN08CU1q67ixXhHpa/GuLQQr4fEuUO8uwqWfR0bIKnRftwXVxqwm+l9ct0
pq9wb9JQxxUO+jOzTO48cz/MKC6Dgj93L++FV3GO6MD9lOd1Qhhs1UbbCUazh7bS+vFK42cHVnOr
zLsopGGPT0+DMsaWaVJjuh6Zv2cVKE4GyLPqWuhMJgzZrbW059qQzhMmVSA95w7hyBB4qWl1bioM
4BXFTRCe8tyhx6F2hURl2py+UTL2lo3Ru4QELZMsGN96JX5b2g1bx37hcUOIwT2KuHlKQvGrtUIO
HxlGa3UoPDMmnha6bzKm/IgbvsXwk00CuH2adniyEsBG0UD247iGub/kZ+ZC5XnwrS3RqSB2hvbZ
RysYy5HKf+1GaakUwNrFF6McQNRkQNRverappkDGoBmPPDaxXD5bcoOrfS2gs1BbOQ/UJ1sBDgE0
muKnV3psZ04KBKWfO6eUfgU2KDLuYErJz7xVHvXxVLqgZ4Nn4ANCXtVtSbzNAg2feEdzIj76A4g2
ELeZw7f8R35IsvFZYmtgAYYilXxmUP/i0hdyZuP7mZYoY48XLtdhMRQIxbpdjJ8tiNuZPU01IN0D
y8qIkMfazViCu7LsS+VXajinaIycieRL5tvAR7EuhFifIpeXmUmnnjEzE1e1EPY69p48AqFIQx6U
JpNaadURzHOdMwJEf4/77VDI92xsHgqqgqlsFSpCK3lvaMo+b+T9rByXRfDnAG9H88xxM4VD45ec
l9ToOAnw+HMCfiFh+Iwk1/idsqnh6LOzKnSGzIvN5CAW9nhsyhkXknIe5cwbi8pxunCiwbM/FGmB
vUPFLmT5uUTez4BYgz2KoPM2Zlamr7xYjUQ6szLrNdRw4Yj6TtXVPV+tZ/VegQHoTmVJS9V+mXvP
H6vVT+YNqd0blGHU7c0qvi0KfDMjcWEhkq9mjEfwLJlMiOdnWP4SrhAU6Sy3W6SoMO/2kLu3OVKm
oFi42ptNbErEbxOaSDtmzzLV3uGuOTUixlvjc4zBfZF86iWCHQZ8TJo7zU8jHh5RKTw5pKxxPKqe
zPCoQwMasZBhZYDOktDhUGJWrCgsuljZYcphQg00w9VHVt4sgN1roi6grqUK7lTSAriEIqne1iN9
0DW+934zUXScbMZKx+ZLz2VoOqJU+9XJ0puzlS5ncfoRiayl/Aof4pKwzyMluExHhiBz3N/MILsF
PPMk7CbDsYjbK+yL0a6Sf/SmtV0ECPrAjngGtWZG9b57GdL4kbbMKXANoYxPYXoTPqxw16rhUQFn
KgnYt9OnEvq0PRrRjjHLRol4jEovmN5eFd4oa8WXNOF7w+8JSaFi5JnUFIjEjbmJGaBqGaluJpHF
yKvTk43MVjOid9qepfnYKAGQah72cuM3IL1rv8ZfFpMSSc3jkEYUkNLltBwCqjUR3OH+5ifk/53Y
PsrJ4MlY7bLqyxjSM0W8GGULRB4xY5eWCUfzXqRQ+5bwCNwJbMr6WiHjbMWshxAdPuM6fq7kFnA1
K3M3LFIk3fA/5m6jyVRQgeyNOxs1E/OLaNMHR65gn2bxUwt/0to6hNmpYLFe8F9iIuvbXQ0mTUJs
6MTNbVR2JosRRdIlGExmeaaq7uqQ9KD0pdfGXROF6xiVbgCLvDyk31mlELf2ob8u33kD/NYsqWfg
hF9vCWaCxLdFJi9lfNHPi+FRhKaqIZKWtJmDg5T0+zkjkAgKn6U2h1dFqCAKpz0hvp0q72RlJ6og
w6FqRmRLreA00eXN15hYwlntSuuDzo4IOxtzTvmZVPc4BORlmq9d3b2JCw7YtzbloQTMYgZmESXz
VtSICMgNpDN2L0G8NWH8DtrVkvlIpIgbBzcuCdPgNzSCUz8bx9DUDizaETx6k54q/UWIvfBNj2AJ
jZ8aB2v8yWHgjk1wASyZ6jtw4yaGk3uo7Mi1clAwYTidDU3ea09xXKC2S25eLAcqX5j+6tV6rnUn
vEJkcMnpoZfUst0A5VSivVHe5nuKb456MizMg0xECSgqyR8F+LbsxgXRGcCpBtD/cr8IW8CPtHbM
1J7PHNFFdJYVoigJe0WxpwJb9LU96E3qRzy0FoGRBeVygEDaRHJjJNC80nHPYcT35lg9hjMNjYvd
EGt8o6vDhC1Jmy6gyxNrXVY4Y3CIXiJCmfJ8V2nga7GxFKi55qZW2WFGTGvvP3nD7Ap7vdDUhNFj
Z8EXoMiPhJyVIh4lQTykvGH16HTT4EiZ6s/tVRhDxyL0UcSuIuJO57DPSFZjvMkzIuCeY1VJzQ2L
casyS262WP4peA34lB49s0gjvtZsgxTzNTOlE5yZdASmmKwWIFB3htfID4ECsvhbTaghyyQnkTak
8nfjZG0Jm0n7CR6TQUNhIh3pjgkBBcYVOO/pn9AyHtbG19CSMHxd10kOs+eh4vVFZLdhsItI5+qm
nS7cSrMxUtGm2VaWutaob4dJ3+oGESEsRLXaOX0aOP/7P0dn1twmtkbRPxSqmIdXQEIgNNmyY/uF
SpyEeZ759b3oh66+1d3XSSQ45xv2XpvqQQWn2otQWQ4QX/UaPFUNyZzj5Vi0krtWkKAJN1OB0InX
asWQZznJJ3loERw7NlTAviWpJR8LE8zOYcT9wPtXtLuKnbDP/tO0VFtxhbQ6W4oaGpi2uzShZOmO
g0GNInRuU13a9aEic3ajQjoILeyF6jyTkaa26Un3UAiwf/LExknUb3ifkrUcdFwXE4nuzcAuUcEX
GC8cO+pxG1hLtam3RBd92+uD4SM1xI8xmT9a6VJekakA7ahdUvYE+YoigPxkLSZQSxP8MWNpagQq
tXXRFWh1mpOa2xsbKZCh4wmVlfHJfiwUBBJClzDhb9M6nlkLBoaaBrVyE3js2D6q+YYikrxU0zH7
lHksxXEznxbEORnC/tHR+Scic7IYl5i9jQ/mct34JLqd1djS+Ev/lx2JM3dMY24UZB3goPINY4Ew
/1rxFa7Ql1BNLajKCanchJuM19zO+8Gfku1A9x6TgclMD/CnhqB+Y4wXSX8LaiBI9nhjxhCoamzL
Qnxek+W8MV6krSJw96YzQO7jXzHRk1itG1kgRY7+eWIwTSfFr6FPLzqd3Bp398KsH4v1apbWdV2P
8PEzGSHOxSBrBrNd1XuF0T8yrGImpLp8G14r4U6BFKjfFJCDCRb0uAH2IiNvYLpM/RnJA0iWJhQF
IRSgeILP/5GvS6RPabb6xtT7KpgK6VqX+rVkNJdzumzjEJDr5ogqH62hI2uAhw6WgvlXKAzZeUZU
Ywo0OvEA5O9nrplOgcyBy5EV/hqabU5oO7KGQXtpCGo0QCUo+fy30SUwuuSEF6OwOJvWQiTMCAmX
EVit/MiKBa3RzYltmRHGRDj8BYWabaUjjg7r1C5MODsRIwTj1CyD/dcjJJGCFQAE561EMvEAlUsQ
7K7ZjlYSEzkgX43huvWRb0bSBfB6yH6ah7IBYWKUfstdVwHqIA/LIKEEkjw09q+V28vQs7AzEarJ
N4vxvQr+aCEGUgFtIeAza+FEVbvIQkQWzvGKvHi3UPVgecBH4DmZDZpt7UH/pykA+7U4aA3dlyPR
F1TqyzL1F6V1GnZXpVCdZvzWGsbZHLb2xNRgat1GFIM5nqljnVaXuaISCiR7VdRXtYL0QyjEpP7V
6puCkgIBNybelH3LMCxHtD4mwXFj4+QNKs+tO2WYm6yYrwyxUal+8FXyCbOBztDalmQkXHd9oRCj
XuK6IovY0SSAlMKMRo02EjWPwS67hbYr083vJHv0gIXa2zOVSF8WlxxhX/PsmDG0vAB6xbKC5RkW
kGhfRJnzAWUOhzBjSkkFbzZJKMEzlOrDoRCOipiHMQfUjDalEdurWbe3SJkuMljYdUR6io6lkN5T
AY3RP4WMG4DKxZi4E9N3+mx2AtGYXBe0kEtMhAvhBJDiix46ZHwwceQzzb+rUU1eXF+ntrqSmBPZ
ecIvVmRPKQrAYGptctyk7BQx+6mnNxM6mgl9peHD1PiTA2ZxJoNoDpARzO9T+soqZhdCWp3EQMKk
QZabb21IGI1LoTi9rYNhx9boz+lwL2IPMZux76IeG5RuYdGDrYWs/qWlGKmxFTVEDRZgb5KBpBgq
c5ZkRfY1DqODoLPgWOjz1353+6xMt0nmYgy0/0s2wzegzBl9Wzv9khYZb/d2KRcdBu9fsoF78YJz
gPxTAFzs9ZL6c9ttOwYhMCzpCiZ+CeHbwhrE2BLQJxpIFdNMDmryLnVNO4oysCzWZrV2rBOErUSW
KXTW+m7ZgTy4frNR97fsXMAItCberRUa2uT1zItvzewL7MdH9uP6BnxE7X0ShjFbpR60JZCDTObZ
8LDOr5agBSNPCfAwDe1eQfVtluI2mO8r1VOXIaqyEHDm6sPwl9V47VIJ/mf2aKCV9JAccQ1TVtkd
lGNTZ7dnaq5IbTeWPNn17iZAbIMh2CQDrGBofkr/sSYmoG5Gh8ZSHqnaAyMhk+7FLVK4x4B/tgHk
Ll4x3BjwubbDlhEMoKeUvE+N9JNi+6gyCeB0dm6mE/4grxS5FBK4TgOdE3eVoOMoSQmOrr2hfuha
ZbOsoFaeWRPO6oeWY4goes/iwo0ZmlUjA3KO+g1mHAJKRBcnIJ9sWXrSCIieprA+iFUUmn04jIpb
WXQYiJAjlkFuqqZ3axQfLbrOaWWMndVeAyUqCecCqrh+JSXAqxKd30h1auvWzk1YKVgWAC1INLfZ
9iWZooOrP4MWiizZkmCSvkREBypYA62GzI7l3BTAsjoPZVYqtWd4APoHdNezBaegFfSzQXzcoDzZ
cFIM5pxbWvC5IGsWqt6uxs6xig5z82FA6m7s9oKqOKV4fFQZX5n6eu3eO5E+ef6VDC9ZIgd9bevs
ZHMCyuK5vjWlG2+yJ5SHsUavQfM5rMg+XbWAAqK6SnfEW0zAOds5XN4tI91h8VZYvUnz1sdeKO6T
/PFC/tdBphcYNfVi4laG186yOT1nL7pevTSd9DD+VabFfGz1LWaDUDLeWSzm+RdnFRI5t+6a14Q/
UQlybRtCA5GXud2AIUTaNzwBzhalPCBlxG2EhGfgQHmkcXyRGRJbv6aZx/IYZ72XdbZNAiqqdYsn
0sTixhHQDtRhtpV9JORHYEGLiHvIZxuBS7gZjIVGz2AZuaYk21PzS3g8Sx+Eb1XdRQYWGvIlZnfq
K68LjemH/DRn+fRdfwxIHXtG32nI9Q6Zgub8XnVnlRLMmGcPv7rBUrNnHZDt9rbuaFgEfMOnYElR
w0dvEDkgwF7ZLf7eMAqaCz/m1nABLAHKhW5F4Nb5aOEwl+r67xytdzSg93imhhXI34tUBv2MarvU
gv1TW2sqNZzk7FoqsYYEBiJduKRd73Zy5okxY4ge80T52vKPjBmV2NrwznLTacVeiFH3IQg0LVtt
H9HWHOL6s2IxEV3iwXqbRI11gB8LgUWKsTqX2BJ0bAULoC52Bnxb7ESqIT9YKGMn9vux1B2a6q+V
v2bv8CtUAzF9Cr06f1iTYMvl4sl4/8ysPP0wEgAGJTwTXzq1XtTW97zq77FJ0qy+2ab6NeejZw6T
izmS7Rn+rXFX/uy9MZC7xAoyI2SQ0NoTW+6SnwHlq1SRa2BF+FK8H5mK6G+LEL3Z6ZtA06x+su42
BOmUXuI3fXo0LVKF8R+CMOQa+73C/pXrF/LWWmKsSd2m23W2e3t8yC1Q3unRAFrO0+JNgQj67gWs
x32gB4+IwEAmD5Cv1kguPVZIUUlya6YDQk9g1h4IuIL4ObWyQuMg3zUczyVyCgSdMv0y+KYD+u+G
HlcPCehJyL3B/gBGIYXx4vPMShubQ0z6wDsKmfeBZoIk7KazGS/gT3MURrplvQQ6050lcpOKHcn2
kojlS10gQTeSR8sUbOAIkHiVguFnHlMzOROr8GhEoxdJp4kAv4azm+BpD9YcKXtUZBMndEOAmHTM
5DczX4P0MvwUlm8kGcmCSr3Hao+OfvaOIokZyLRmoQ7HTj1Hz4FOALU8LThImrT6xfn/IjgtjnFZ
c1SyNowt4fAjWshN4A3Vg8qliMuGbgF5tELor0Enr/A9Tyh6I+zFEa37PIPwhxCXCwhGkBf9FEpC
L40SjRqzqC+0wXXeh3FENU2QOg0aInVjZeBpj8iE1bnwhdUgTnQ+aXBrFNpi/Q/APb4FmGr8UZBd
I6HlZbQzjfdL0XyRrBNshqzNx5qtD+kUEmqGGD95ckRex/IiLX1ltohvd3gSIwjxxSp4izKd5AS9
9CNH5DqxomMr1JKnwssSJ9TfyLtvI/nDOd1rmdQAsec7+Zvw1nrGXmKG30UtTtFn8jojuDe2l1Gf
whd9djaxxNYbBXGxBkaPYN7hXuSjDiZrj+BNTjrCtv6UAgwNJ9NkymqjEZ+ZjOjrdBTvY4X/fIjD
WKD6JIQbaGiMqKNyOURXQjGFgQUqADtKTicfAfQZVNM83Fjc65zfmN3VrnnP2+n6V1AUIpsdcxFx
QnWeegcGQB5GztpekAieJA2jQRczsRHF1B9X7aWhfKW4lCXhwucl+7MClXwE7IwuAyj1ZU5Jt4NH
h1RpGE/dehhoO+v3DP701F9Vg2i2ivFH4sgS6WiH6FWvmRY1Ih2nq2N05XHDlgtyh1ZiNBU35u9R
8tUtlAvsO5O3jcARjCtrzEsAziRsatKtSQrV/UK0jRcvx7KwiZaXEHsCsKG/KERQ4KO/9lpxI9L9
hmoeaWCESqOCWET8VXbP0z4w+aKaBjGDyCTePGvNck6m3VAO3hzND9Q6XzvKquoWeHQhh/kqo1Sj
wX/mr+zDDDeh+l7YuW4JD9Flje6D4mQUuHnkTiqR7+jZYDjXy3emUKeghkRKLKjCXf0/9NrW05tR
K8AA3J1Uv7VfMs3g2iwY05iaMwea15dhzw5BDdkDEZVR0j6F8bR2Z0LG5iZxkvSdyzNQqiPTlt0t
QIiQyrypVvyqpPKjq5OS93wg62mWz4olOTXSGpErIVczFGgNDlmwVdtlhcU4EqJYk1il0SRFX5n1
K6dCWoGveVFSkVT5Whjxdfwtg/3re+vcby/pCFt6YBaokk6DZyRhkKGYpMhZ5EkwH+3PU8LTmSmu
OXKyoIap1J9CNL9knqYJ95ax/YJ6cUQfukz8v0d/7ODKaAt0PsQRnfvnPZ3+4CC3k/qtSNmo2XLn
HEuARga1aG9QbR7nzfLOHexNC9RpUb5kMT8Gp70RFtwDm4Dqe60dwbjNtb5PT6Tmq0vPG6+Y9Anw
iHHk11lK73qFpBad6DA9ZnriWsBVQIzA8jnA6ZXZ+fBwwd9WGvGo4T5oVTBMnI9K/Sau7UtNrqPy
JyEY8/ek9u64aK/9ODuFMyHnlKx3a0WOAuM5H3S723Bkch0qmENrKSAcqW02djrY9yUB0dr8HiVH
LXrpzy0DTU0FM1Q7c5LgP8wJK/is5PjaUwUu01OfoE7m+V3lCaFTkD4ZZW/yK4WQnSk/p+rXThBU
G9+wzNO0QT/pQI37PaTbXUPbWa1Tq18lnL5ZpLJdgoVTQH6xGHyMLZgMRD0GuNyF+n+aekfksKrZ
FU+DG3Eb9grvPxTQpNwpiqur7BOuWf3KxsmWtaBj9EXmCWWaE/PbNEZ/QBbUwPzdoFXUb0oP8IkZ
JdMmb+B7UHWGQBZGIMpe1TiqzCtdSw93h43InIFGLv+50eysVXaWCzqlUFf37Q6FDAjVPT0DR6CM
nI604TTFwEfbGMXO9rnoggsIPervi/C9xyFta83+g72dMyTvta4cB6SLknkBOy+SuVRmJ4G3IlGw
Tz+UYnWZ1KGvO1iq5Sqcu+QA1ajzxN4tjJyM0/8jucfxfQC3C4fyXUfqRAisBkx2kRQ0qQxN5UC/
pt3OVit8Mi4a6YiAGRgxFPaJtF7tmSFijvszyR7KSijkYYr+4oKgS3/JGGUzCB+T8o5PSBKZrbyO
nNDbhM7RRF7hokhLzafVdGfZcuGqtAq8P+lXRuiN2J35tmbGOZqgOxD5pQqF1ncRBxbElbhUQyRb
iEj/MDpyargixQh+XG+xpgrwRA2c008r/W5JzusJ7ZCv0fwt7EBr0W4U5jMkt9A4Zt3EGUEhUC/0
1XxPFWC75Fs0+ws9ndHdGsSi5E4Ah8BXMAVeROOXI/qJXVgPTiwoHK+obfuQ7xH4OftmOuOZeyCm
XYoJw4J6q0c48hNXTb6o7SI6b2++5wQhKV8qat8NtS/ugfsPjXFtTNQtUXTUN80CsLDxNmjGFojy
GhrJhpZ/rZkrwTQDiBdGpJFPctgoxPGI6Xms+/OQL2eO8S0lzuGvbokI0fJj1yHzackhPPPQEnmi
lSvFRuL9KHAYG2O8VUH0uRFFNZAEN52xzSV/bJ94povQqGH3OxsMPwcd3VglMwi2Noh78GdhsWga
OrqBefUzTqqj3NnvMoUHwQaz7iyjXXTcNKQfWOC++ng78PUemPAes5zlkZMUGBHoLwQF4f9Gii5D
X11nKhJpYUT7v50UqzzJqsT0pfRSgM4twlml/1yT+DhQlY6L4VqdDVdiaC8mo6sZO2oF32LT1r3H
dtVv+btR2c87pWiG5HZdOqPG21xdGvqJwk7xYFfIoDPnxyoa7FLX1vQhkSJMx+6evJfD/nNgFozg
MdSPDBfPV7ZAx22CqtGpRq+DAePKrdDdjXhUlM0ZSLActF0o6QgKhhokfANURtK+zNQtm1CPYEbX
ZMvPhbf8To5WGt+6rrupJeShCPVbM111XnwxzERqHCIjJ/SW1DjOUOkEJHJz6vPZXBIyr+artrNH
aFaVG5pW9R5X1gOr6EtV72pegwxllXOoy+NLv32ZLdYBcDimJ4Ab1vlH+qXmuahBxxUBJy35P/8j
rKw7boqXjaG0GOs3rWBfvGpEUeOqKM9aeFxHarlAYcIsuUrJGIxZ1+CbdRk8RU6i7lBNg1MkYQ8U
eFqgEj2m+W797l4XfXCtIz37XSxBjeSU+jhKq451tkrx12AEmFHFEpKTUHNbtbeUCPWJEh5Tlkxk
iDYaRdriDsZ2UFXtpZvTZzckb3XsMNDzdEtjsm55m77/VYIL3QGa8SmdsBnmaLJJi98+mmwMfeTh
KKDU5MR00mt1zROzK6kLbqE6IrlYM5lpqP4UmGP/ZtxiVdgJR9oFrNTIOTuqDBltB5CVcfyVyO9W
R+Jlautfo14w69y30hjYXyM8XXg1cRrQf6yUnQIjM9m1kKr0HFwyFpwlvyFi3ZpHgS5m0n/jefSb
sgv2ghv7aEtExDIRS6PUJHepdF0sc2qU9EVFXKMP7VKfhrdVfmKMkaVn5msIzqbNlhGtD+s1Xw+L
1j52CE8F6KciDTNZXqXtHkGo+C7RpJMs0a8ZDsaNSrEnzEtPfUIJmJF4ESMCqXD0ryVdTgpdNWrR
xkx8icEgQ3h/UhyjwqpWssVAMXno0Cp1qPEiPrhNMTwgracSH32EZ9o0J/QQzICcKXmJLcCRvHIx
6woATirwbeO0gYZPXpScqjjBetGCjqz7m6pLtw/pmz8nKxw7QsUoBtW3Wd5FTpmhWTgQGDoswDih
0Yxm2CBWXI3tWqEDlInWUL05WFU8HI+4m87gBhw4chzQvBPxeEl/dZQ9tRxIZRFcQDM7I+TJSjKZ
N4VbcTR0htuyO0P/GS2XBlRAKzK1Zz5WlWud2kPnSi7PTJ4FOvGSLEQlEd2J2q34EFDxR/TweOuO
Q2sdeRgGlIcDS4F92okfdapeZGF7NXC87LnFF8Wyi6y779YLUSDfIYofG4Yy5SZD6Jnb8RbF2c36
cHX5yael5F+i/Il/s9g587J2hAGvUcLetBhZk13+20hQIHfR1Ff0Fk4tJxcJEyuAJ2LLmUHMBsMq
yEwT36H0Hb9n/O//n+2ILD4tZEt10VGJqrBjahn3PYOz58UY5qchvzcdRQ0dENShOY3ftG9lCGRl
jyTOAqLoje7QAV5cWTQwCy8r8kspRlMkCW0VrBSqmQrtY/YX669Ad9P0txEhyQRHrBM8Y0QQhv+O
PTbxk+Ju7PnI298lV16FihxjLMNJ6RXwoGYaPj7o8xjkJtSEUjxzS+CfUOoHYlx3jSBkrnZnlddI
w9sOCod3WBnOBkP+5UMGmQW/xqmsMZwKLYzb4iKu9Kjxm5rHbxKURo0QrFYC9L6+GgqkMZb9vGYx
/vh1cvh91np8qAbW/yZqXxYPf5oKqniKlAwqGq2MYFikzex7rsscS2wP+fJJ3iY/Ndfrc9F3oYAG
mHUbEX7s2B1SKumEqLwQYe4aYnZ11X1NB4TNkDKrW9GA4KcuxOPbmbd6Pc3WxDl1blRstqXXQdBq
GBPUeFfLSDyuQYavVZUJ/UASyNfNSRNPSEr7g4kyGOwuDD601hV229ruJbZbr0lk+BvrL3yWHFbi
73z9HhnE/WmyO8TfbvtIN8ynsFMXSK3fyIMQMhFGd+sm7aV4MzaNrK7xsmV44qmDEZRU0nTcB/J8
jgtpZ0LHKxzjnUQ/jLWBfAZEMb3SPFZjvMW/CXAapc6R+/FIgCajAEu5m5RVccYrRU2VwICi+Gdq
iok8Zd6JwhUVFc5HdWIii82iO4o5h6/8Z90fZrBFpzh3kvmwqfA0cwIO2ONdkoMo5y7cF7va8usy
w3U9IKIqJPGYRg/w0bJD4CbP0r2fE79FCS+bIKO+F46jVDRuGxFzFbNuEWTMtZ/hob7L65Xmz9cj
Ys4K7cFaKBIr1F6+xstScxxKrOL7jVj6SnsKffizxkOGPSw2/dV8m9lOROxA9df4mZvs6DLQGvVq
m/+foe+p8q438mvBKLVjvZUydBeEZ7XWXgzit03cXlLOiXhCZmnhNihmL/s1iJeJeTbjJ+bo+Irt
Yn4bZcAjGltVxoTKO2N6HX8xssH5LDBMRRLdCzeBd6LQtaMKhC4VUoTWf3Ju2iL+KTTvFKHnOnEN
Ck0E22dOhaPW/AHcjIoXXZqxniUo5YBQz2UWBeDxjXM2K7YVGYdWdRS8nkLHR4XgluNMmn9ZifKu
DcZbPc8ANctz7xOnZMuJO4xAsfPxpX0uhM2Wo8a2N3l2DDQIJXTnfvMBJ7PTn3xxQ/p8jajbZpzM
XFK2KKLg/ZhbHkNf6wjcA9awEh3Ij3F6mCXzogSz6c3yv4yd/Jx5w+zuclvrxifLcddBVFVUzYmm
LlSaiEsFZYLDy/4qQWPo3jFrNa0jDrM9I8mVA1Kv7VT9WwmHuPehFE/YiRHV5s+NjXqnwTOwZ4qs
skPhSXfQab72b1LJjuY/Eh69hGdXvGjsZVbxnSWOaE5vgE/fhs1R/g3AojOAUOCvRLW9AKoM5xi3
HZl9+s3A9WfuOXSu+kq0ypaRdlHdJzTyCVkteNIQdRs4GBXofAWgiA3dCEcWCSgVJD6Mrcyg5JwC
k0J5hOmkoTP89xNeVbYg9B7SAzyMmhzNM878UJRem7IKmpM+f5j4XmT9TSSlVZ7ba9NgJcBOmctH
HWqlIn6iTEuxC/ZuD0Hop1KTKHyDc0Y1Sq+ev0rswz5jmC1AGUUtOcKH5Qs/in/gMxwWujHRehmt
F43qmk5mPstaFzScoG2MawAt1IY1EVIAsWYfOu3ZinYsSpyZs0IqjuPAaFYMEok4IETZqbIdK1RJ
Wc6+E19xFsZIdOg2alJpZjauKpp4Cf98AolDxzzfjhxKAJhiKD60EN2vPsafVZ8ZmtFrUN7f911Y
zGxwQaShbb3fIJrhUgOHUdAX06yqWh1YzDHoKbMxshOBXTSfZiuzIGHk5uHJMhqTRTrobpU2Dj+Z
CVFV9HjYjwu1W1P+jfBY1j1x4VzqY+ahP/UgQilG74zy38x6TdCXIKJOuKMna4PEdChHwZUr/adC
mtA+r44Pkv6hJAClO/My9QV3C4OjjGQAlja9qJFjr4VFCTY4m8JaSZDtXBudz2g7KErNvn4Gq9D7
INIF2tAacDDLWU5nkodi03LN3THISGRYipPagahMRm8eOPXzEs8adDLK9bU/tCzfpwieH7SdibWX
FjcoGPFt2BMLtlgjZ5jbR+FMKxmn9g17JdaUQg7CY8T9rjj72PHcrPvSrD7lKOSV/s4CAi3s66Jw
QijbXUPsr9ZyOHDuUAANcUBK7d2QhhcFi9QifULzAAf8Z1jXU02zOZGvsMJra8xLqX+bAo6fhQEk
gmSlQd2CXU/ZynARy7CWkrBOjbO5omCrPBH1lWoogSF+CWMWjmDTjPbCkC7MyZ/AFGbs4inTjZFk
z3ICxgCha4pSE1mJ9J1h9zRNsDkyCYopeoTh948117dkNlfLL17TZD1hqiAb209aSr/aH+CsxVtB
gAiasTTQJZHXjxQ72W9Z2hGKMaMrNchpFpm1LrV5mBlwCARNjYgRR/nnxt4NURWY/X9Wqjvwohm5
s8wYsTpOegHnfLHB6hz0jOebAQzjH6k7S3zJxv8VGRkm+4oh/B7jJFCGU6wTtcOa3dQf+1RXWhKk
qidTxJtL0CBDJEm+LsULVomRdcXvKNtOtSGdKhJTsonZVEWtcN798e4+vswYMQ2T6OXJLncWkSs7
6SAdY4woytZ4pola9VKbrwT6HnFtK8zySg6p/LfEgj5l5rYkPaHq/Kq+VmlooDHPM1MrW5PNPhAE
XrQVfikJYjLRmpH5WoWc2GVyaNbiOTX3pS8uSZRckplDvhLDYTvMFlJ9l87ULfrxOdSW004l5u3W
FgjdtfhyZ+AWK8+GX3M+/KimPomjqLJ8Wsyj7jXWm1GG3UbqMP9WmPNUy3Tqw7kyPVZtImPXNP1G
qkgVCygN4EBOu0hqeTthzmB4iFKEuSS00pug4LUg16RQEbretFzCmnLgnoyBbFJ9teIx2urjoAVq
r4Ks7X2Sn3FZS377Pc2KP0nCeUN+OYybHTEf1iK7/0wF0OZwtWa8MAUyMkIXPrBYNT07VnK80MZI
GQlV4IN0BoV2Plk3JCh9Ybyl11Rdn/Ke3PEmfcRNfyZpQ4NvlhPm1vHtGMBTYihZkylAJUJ5bLg0
pauyPs1SeYqL+ppyk81PprUphq5eCWN28n2dv28fTDZBpRheqgocIekpe47d8LnE5afAAhv4f+9L
WP3USPG+UG89Za7ak/pPyOZ3/V9PlkyCGgHmyaDD4QTXZgFgoj4lZhBu+gZ5u6lw+vb5WTom2/9N
fv4yohteg5GZwFIOXhHQhcZOeXSyjem5bS66zY4bj6/k40S8YfDw1C21oTI8IIjLlXwX6vmRtgHD
AA9XQdKx0gUt0aBab4qreIKNlLZ+8YibPExzKewuom3lukuUbsx9p6giGDYCfNjFiefiK+/Rokvr
pfEyxCxIeRXtojQ4lVPhEt/iW4Sg3ALEMKURKK43inEuQCx02hGNuIY8ZaXkHFZfAUsNNcrI3Q0C
5sS4oUSoRKF/whXtmSVUAiet54M2tgcNV0ITuRm3JHjjttxzyljmoFdeqCxkHkyES/HEzGUDgcQC
eMOIiePHGo4q+ltZXlxx1yGOdZuYeRawLdREWvW3uePZSCHArlBWkCBK0tsSOR2AJPWOAG+ujwZO
zgWuFImn9wGS8Ex2BCjTVDvmFpJZzUmkgwWWBOgEOTxBdVr01sOZxSYQCCS/jRKBQ6t4C2pVRFq4
vQ59VB/0A+EFGeEPtvRnxGCs6OQOYYlVjrD0hj+JBJaMj6UdULYRBaKAiEW0PovNBUb4QWrfsmoK
CjZHmX43DDalyi8ZvSP3KoPRdZb8UWGVtoSdLrs/6IvlJTK6LCC+LmdSmTGp9IqfqXQsepKaThMh
CBmWaFu7rrJxL4fiFufdJRr1gFblp5dyZnkJlnUxGtmaxB4WNXxgCzWPFQCbnC6WNTwMyfJMdlGQ
2E3m3rnijYyTOAKIXJLJgEPRi9QVGaXB6rB29JGsVL1+qbFQqJADmvbW/1Nm/bXPlGfZUoQ/kmf9
nmIPpK08mo9NxCXdUvuXdxwNFSY+yFUmZj4IVqQPeSNuhUQRT1W0nGj4DKN6G7LhGTHiT7EWaJn5
+GMeDGAk5sG8Ssni94i8h1U8LXwmFsEE/3BLOJVX9xBXW15wG7Vr1b6VZfJGK/kj6eVcLJZ489UU
djcrqIq6AEydpbiWQtzXNH5DrWbDwlIVGujQOS2TEMBLsLrnjmBuNJPmTo80zvo4uXWmH8AFHKmO
fqxZn+hDU1q+kZJUpQ3E6wje3yEh1gR6Z/aYSe5mz2YYQzjPQSn/JEnOI2nHWe+JmflUzvk+UrjI
2K9EsKErfu/OekuJZiieamCigaFnUD1ZWvleFMrmoBIbVoiRN3KSRfxlKQ47BZ4vWYR316oov5Jz
3rUoSg6xdMiiP6VCSB7wFRMvTjYTmAB9xax8MsAuh5WfJKcJLhr0LR8/KkURFV0VNb84d5aruzNY
exL6RBTtkkcqYaOgD1A7n01DPwMgqYPs50BJ3Wfc9AuhxugOYbVvVz5lb895NcCwuGTp4aQ/jdAe
kDPpnNKlTQsbNmtCPbYdRYUZVxLZy/BWnFl0izjmIPG5+/dUlZ07BLvWl6XggQ1xecLByE3VRyjQ
EfVt8olfxUwgHHH3kdnUOxGEtBhMHyx3Ge+61Z9HwDEzoNa4peRlzEoKYVX6652kYY39y4oxwOhG
0kNucWGFURKKrF8MR/zU0Wlo1y17YJSE+gdX3dMQFXKAIPAnnIhSkeqLTL+CotjR71mWPnXFZqKQ
6Nq9XBhe0Jw1L1KFER4/RVr9NiJuDIaokZNjKtUL5gxEnSymJ5EeVvAXgdk531cCPB21hIQmccXJ
lDJLJkp5vOmC5kfrepizdz1b2JrV/ggabNUIw8FJgKWTsDomoFy477XMfJCpoT6CiUSksMABsRTa
H2CTEu3bYetQ3QZESHgtO9xqBJ6NOHo6E8xqJ0gl5f0LT66aHpqkV+uzRYVRY6tIwxZhD97QCDGa
iKx+fwGmImR92DCGJ/yIim+x/hDwy+DFVdL3VhNDw8QBpNCbouTGGQQsEehjMGM85SWLXYupZkqj
E00oOlQtEEvV35kZ6oRsgNAJAkc57y3zfdyIjY6so0Q8ZbSBA5YPYz4cUhQ+HWHmvBsMSOD5hOnv
FEUMWl8zeRYgVrGN5DC55kMDrzEnhnR2ZOpsonHdjKxZI2z4PLaZWCntwJaA6/6QLt8bhVOFkHCD
YzdVNHv83uEHpUziWLQh+VFcXT3rKAdKqB4o6/YxI31jR8MClQgocdJ2HOvlBbqtFt9QA2Tw8jlI
3wvtJSJ8dJtZFsSjh+9Bn770t374V1vtqRnI5EnJ8RyfW/8ZV8phpYQvkAdlLO/Kfzkqv20Xwhfx
uSGdU0Trw0IM2HrIG3+emH8i3RFapC4xFL9OvxIDM9M/Z+zu9ReWlZIpuMJTUAEp82hHxqdiwQ56
Mj0I8uSosKpVr70kHYa0P6S8OSWN8oI8e4S1ONepK4NpBk0EsyPBGIRWy0AgXhM0EKJQtroDqUtg
Bf+j6byWG9eyIPtDQgS8eSVhCJCgkaNKL4gq1S147/H1s9AzEx3qh+7ovhINzj65M1e2t+KCs91V
1uvUUIniDpUJL6u+8BWSMTdJ+PVQKll54Hi0RJlSXrx9m07fk3xQveEnIfFvMxM7EKPt2jgtxydE
hbVg2jBPiqfGdv8FJgFlgmw06X1sSQLvMQU6A0n7VM19NXbiRqRLqrxEb7P8CR5CnpKLFJCeWKsF
qZng8UCCmZU+GuW9KQ8rmJwyvZikjGtgldz8xwWfzIgsKZ3KFofjSmUon9wO1mJoFfR7Gw8NL4f0
oKZkgH/KXLC3u7JfIC666Ig+52HfJ3BxGCQktgilrGEeInJO2e93hatt4zea7Y11Jj4hruiwXDiE
08mRDYQrYFwJLaoKT1pIFQwml6jK+Ec7e5K+m3kG7dIyi06cwyrbIbKewdAxWALrZ7OCi+ZHbiMP
OFYcRjOgV08efWpqFXiRvUy+2K6FXU3YWhix+qkHNFPuOGs0YLD2JZAUoVEuMwbLxTXRDzbtMCi+
cQWSncd71opBCWJiuXkIHN7ItQuw2kBnk/A7E+EG07bKu81nZ+ExI3TAoeAnrSt54+GSR3w/RKol
fr9k9ZabqyaRrWVjL0JLs3VaWsv6Q6/R3fmyGNTz1A8sO/9BsvSjJFCt1JeMyZdRSUrqG7sHOdC5
Te+9ud5EHllIxZ1MbwoOvmb63xp/RItI087JcJxLkX40OpZySGJjc3vp00rN0rEy/IRbt7ZJoWTw
N57BETD1CbUBOtdyZbgvQL2N2RkQxBS5dyVkqjDO5JOJBYiLyliJYSymXJkBzSn429mtL4utVZFL
F5ZrGj3tNAC9aWoCbRlzyWi5G6ERCTgxT/h5V3T3icYGwIBAjv82MJtfBiK/Sq5gxZorm3YY13Ip
XKDDr9EwiA308qp4JQ9rvn6SyQhxrBSgO3TxV3lonVif70nf2jvgNQqJHMB66MH8jfv8Deaj8TSd
WPothty2N09QH0VdrfChiDTYyoubrAw/pwofcGvzSQMYsh5xEpeCO5Fgz/1u0X12BpQd/DEhhagL
PYo6iMx2vexrcrAWy3YwPGzRRnJEQUVGBsTj8KDFztiyDwmwdtkvailoSbLJCGvcSUXGUXPsTx2x
VStn4dM+Z1Ujg3FYE/lIFeA1nklxYrpC0Jm9Puo92oDVXHrNtG8FIz67kHttOJFRX+4geKn8w3yp
0zq8y2fb9TBsPEXETwSzg3KhNyFl9zVTpKeklT3BG944gxpe3lkm478FS4s1gQuOXYvlUTv96S1W
UQ5WiMbptdE2681Wev09Vec3lo4FhcoWnkWqJ2xgh39UptuIx8REjxxTCEuVs3pV7omH3kWYck+P
DtgbwV3tJymTRcdh2jJTGDSPdYzzkDMIEsIH6NmCUVXrJ6YXf0ZTek40/bysV0wi2eL1PFbGtxqv
U51ZrjrgHTBEz+Arnm71aaLKp7Ue/f4o6c89g8w1vTeZdpc5XYQgVsRAiJqgsDA1OxGWFuclFpW0
LQo+eMq4eYKsXg1QFTk0dzbIj6jr/HQixNEEPXnXgpVOPsIwBaXZOgPOIRZ7jqzVZwGkTHH5zHdw
DknP+latQiDwo417//Iloyak5Cr9khjiJnSmovsibz743osV6zsuBcgyj5H6lLaMTRiRqCYXsj0p
RJgN7JAkectqR4yP0rWRwfqsvbuBVphb+D2rpyYfXfm3ykz+oSJFdbgEabEzVbZaautlP20gxk9l
zP011LFkK9XFrOCydvXVwOiKf696E7O/0FEj+UqdbLZa5zq3O4FokApN8VpVh3yvJV31a77o1zj9
u26BMY5eo6iedoY/NZd2eySx5VDphtm5uaQ9+W/6RIX8XauID5y38zQDOaSiBDsHOmbSJ7c+vvWv
bf4c9ixO7TKUse1KkdVkhh+BZRzLoGUjn/OepNcBvCPgLGSQhiAoFtwoLpDur1YPw5oaLLB4I6RD
YDDKQcHQ2Q3v26a/F6v+vsJgLXkT8auSGbernqIyI8gahWCIbiNQkVA7jFOEsb9x+5I02ZK+bmP8
yryPEUskF7uC3TmkMfZIteOGfu5G8Yg9x+h5gWYjkNc56Ln6ojSok/quGuOHQY6t0t/UFadLmR+6
16orTrH07AZkMs2igGB2DbXwVh14XdKyIvDmafReOmWsIiXewB6a7qbcDLHmOeTWrOyveQ0WZ9vI
oTAt/+SgQaqNrrEPvYi/ZEQOruZLTmEnsMcekvLGVikewrHCde1V0u9V8LkwwXExEC8/qJJD8oML
JnDOUVzQ49naXVEfkiC+IWIbV7aECZdLgX5OR8UW0TQ99F+nytKgVftg2RDP0+Qcs575ItfeyM5X
1X8RIjiukYTzMrloFFRqwkj7PIje78SgFUi66AyqYmNbIwI50WWTmtycZ7ZQfKjC+BkBVyiq7TqA
o5UHDAlzYOp83IR/hAicZCbTB+YZ1L1BXEStPk2JxFSmBwPfWly9p1z5GOrYfsnyZtXHlV5fRZXP
Gje0s5G9U5A1H3S8xRKKS6XezK4796MReDRuCf8xr+Ra/7pa06OofCtZrtorN658wWX83SLACvpj
oDsof13V7R5PTn5cfzXnZtRvqeelHIaLSUCN9Voy4J+WEE4whypK9Wlp1YfcvimpFUq/irm4taUR
Vi2++qRzJDU/l2f5OkQn7L1qRUuhQP4sj/xw35vtFz2D270ONqW1fFmHBnLAEjbox5d0ENuhSvOU
vEnmkMGEn1qchtjwJkrRBPwR1S3J2mPKE1eII9pZYyIJB+whW345DBhyG0yAeHqDZuwxEyp3pqdy
Ms4C1dzpUadw83gwkAMPxXnkPNEFp9jywAf1H2F/qcOxsE46AcQ9H9K1Jf2Ik5eC7EswU3Cg8JJE
1sBm8DCOkTOhPOUoTypbahSAo0J7PCt7zMm/xiPAA9vgaFqiyFmU13ypTlqBnXWgsGd1a4ZLONpz
/rYG01em5pcF8Fa8Xsd/ayBvINIoMMxpZa5YdUTC/CbW0tt8EojlneOK81hYTvEtecjSMQlm6m+m
Nahj2aubHuxHbSuVfmnXvxoWYsz7tmVOWN5s4NuY3SpV6uI1jYOKVhrSm0FSoAnOMlVBFt8pazI8
A0hhZKBvJhcCyrYqM+nUSQgBNidxpW3YYCiZ2nvoNKIlywWfEkzBlKE1p1y6DLE3NzrqO6AKmYru
ZWb1As2BAkrrmnRvOcPBJBNgcnJG+OFmxPg0CKxUWn/2vGn6odXzvVSjw+Zh2+0Gz4xcedfvZu1o
xNqpGRMoNhcq0y/SSKW1YaD4WpeD9qciF6eYsPa1K0CzIEWzQUdFtmkxIu7bKOIkPAFVbgS5TA9W
XtxnPX7s6YEY+p0+hSF5rrBUSaQaGcjM1evi+FqMtHNw7LHEIdwvz++WzrNQ1V9bkS6UfKEj6UCs
5LQMJymHjAnw2exwZRRgtVBMYPZ1EPHKqDmPFgAHszkPaXGWZGq6wl5ke9reG1G9Mb0oylMfF0cD
xFEREcE9cFgHPgpPLFm3bo6vDZWGB32hcGS1N3TTCX0pGoPCAGA5PkrMtP29nJUw7uk5BZd9or+A
zfvsqPuckXsqO1ShGtyK3asGoL8zSa+i1ygb6IbGnnApiQ8dXxk8V5YpSlwEnYBFAnL4/5vPdy9H
bLpWHzEw8SvK2n1Uhev50cSKx5MeYX+2h6OCsaESl2Oc4UAiKb6XDOvLmxGz4UvEN/hgbAvq0auH
2b9iuVK5MLLdbT50luAyS/CeI6LPP0Srem/m6k0yi9dBqz0BeH3CAmlg80s4dxX3IpR9e89KOD/q
P4Iuci9hRzNsvkCKsfttzjNwc5BkRepX6q9Z45KczqetJpbDOTW1IGfP3auYDASMIPItMB85k4JI
NYAI5Q49jihSDAKl24BFY/k0zhJMENyP+Hxlor8KHX8md9oCKwWIt2ovEkcCSz77OX1qhvLMuDy/
6GquJvEmpnuaSaqnd5S1N/JaDd0cKSfWMe5Fd2Ojp1SFi+maUBc3yxa3VI6ttZqcWUschNClPCUV
axrMHTnSXoS1wgCjvTS7oec6mmzTuKDKcIJ9ot9lj85Mnwu8Wth4p0yRT8SDj5mEaaMhlEh5K4X2
NBbRVypZsBkVbCKLHHuxfGz73efW4a6cvf0k2/tb+19kACGOnEbzhhl6Cl4QaYXeqqyY3lsA23AW
6vdWS96mVH+YZndnx7V0Z9bkjErXdIfJ0P8odbpb7VE5zF5WF6ia5pvvQ0ExZyrZ5J9jV0fgYpOu
/h3GmFFKYhMQew3HiQ6uiysS8jbOOkBZb/eKQZGYY89Nh4swJ7ZF6H3Etm0YGBXvAip5A66vITIz
SQrPDtRTsTkt8Z8NdofQT8dUkgDqpKf4vNEdobpVP7kjH4Y+AVrBzLK71NgjUZtlYnzGoWe4s2hC
ar5UxJJqHKV90P1ou9ObtUrzRQ/fclsfpSiHAJRvX9FHSW9D/FlyWTQwLa1HM5R6QEX3L1yW2PUi
OMMjWLAhElD3P0zs12EygjW+rEH7b/ky5qdA66vY0eblwMRYKZ/pvWX3nyvHWGH4A1yoIn3oqAm9
swYKXQylTrCm/FeYVjBPNNx154dJFtkgYm5vC1e6uj+ZqIu7TpZFNO/s/AbNhv+APtE7esg3AqaZ
+IBJjtAgUlAhkUfdqGyO67s6wAIl2M5k5vb/MkR5q5thx/XX7ndO21PWbuDrmFS7NGjm4jAli52c
MDdF5EjH24V+vugt40SIMdKUe5y331OnNV4U/asa25NUDKfs+muQV68wFS+B17Lws8eAjd1EQxVT
surYrRUPevaaQHPTAUUq5UUUry9ttM28Ri2OgJIbpbP+W+nY4mHpKfys8uDxSOCawwtKfLUhA0FE
1Z0/TThToHq4APyuYLg0oKY0UFMCrdmSQB/5cGwk9ixvUzgx84kCi4sz+HwK2DEHVMUZptEZp/d5
KoTz+keBH8653sCsrNXXqfSoKJHBojDuAYaOTvP9/+/T1l7jeY34wqd14AscwRNomOFe1nmhSj4h
u5IBdVxFSk8U9aglT2y39su0WnJpqVyocdLcap0rl0W9B9Rw0Jw7rK8CQsHTKOGwp1tqhPzLJXow
/v3BhmHl//vjTTBb6Z7d/eJNTLYlyLlaKu6KfWn9LO4Wy9xPluF+e2jeFzW7ytw6jTEwo/lCZuk8
vdNQQAkvuEj2e386i4IxOiGbJCUoTGezUJy4jis/Y6k9pC/KakyTrKlCpKdAp9c+R2ch/AfVW+E6
z7+k2nhIlNtgihLqXxhjbkV5/J/D6wMb85RRqTCRQye0DbhgV+jpTEiHR35VovzS0sJlYEHQg3H/
j3cVw47jxc5maE1E1+P2psmqDSlULK6dCNPTxBOqmAE9Lc6osvFvNSCDLNIi0mHwh1MxYCV9Fnsk
eGg7FKn1HbhnRn1eO+yBMDU7DKT11oaJWYfJK0/Ka8nE0MPWUQoayWvqhQcAorwIa1ri/SOSPyOg
U9BwXIhEcHnyqkH3yGnQPo1ndsYlJ64sPvFI1b/wlY2L9Mz1VzPOHp3WPCNF/FwqJwXHWGxsauI2
eJEXqrzAlgl+XjNf+AWf3X00MdvPZtOg98q+dYhfWdfngGlSqkU7NQcXmiMOS4RQEEw/MZRAo8ef
w6AIKP+hBO2lKaUH5h1GzTZ8mTKjTlsJQIoJXiI1Fz97t0jQsC37l6O3Doi4CsJtVA2XVuPxWKDl
HaNBgbtXHmmMe9TMLZlPwjT4yhJQ1RV2QlgE6bWbxiv8pHD/n2OTvyDf64/FzTeATkkc0lwmA54X
GBzhCvBwsDRy0D50WVyAHhgJpxTYbC98kRcyI5TBpjyscUMKozeMPCnhxP3T+ZtM8LL1aD3qRnpk
9wqHmNKGgmYwfWU3qkhOg/kzpyDIhzSAf2LHOdD39QInRznmJFaaZvMVdFozQO0+h/pj+xLelqr7
yKWZEWo4aD9fBRcdfnUs7mxqLlu/XuJcBKdr4a/gZdDwj/1ksfi67v3PJlafG5aRIRNfzQdL6prM
lQE88LFC1/ZGhxjmrW2KO7b0mCdYhK0rAtC5AhTO8HP/Ln/HEGW+okdjTZ9f2TviFvQYySupaGy3
4SN+RXiJt6CCp7qkh80dezNQ6l9l0jyaJHtwebxb1XRnTbGqJpD88jal3XXyJ8pLtIFgBbu1csFH
B2xvMv5VyW5GwXT0puan/lPuBspT6gt9GU5uivgNjPO6HVdnZDg6rjJEC9aD+Sv/9ZeAxWR/E/GB
oo9TxEnQjFYEEg1J9tHg+tf4WyeEEmSorfWrZfANfoZ18JfEaT+pl8bdQcJz5UexPqIFQCdPcDpV
2ZomXrSTrATNVdyIb5PgEw29olUd9X8TN0j03u0ZpVRK0t11DIfJRLLUTqm28lDEPgIKDe7g+tbI
cOT5tlXra6yRhlEzkgXn5fKtK792bH8+kyCkznstwf5HnlWIzPdQ2uqgucxb8ywa/Vn/FvrsnZeb
Mxs90UJEGsHd2F+IHxN/8juRss9WreyIarAJApnAjx4ARP4q3kGeyGTqGqLHDdvvfBJonMD27aoa
K74MFD67RgmJ1oQGp16kcgq5yFEZD0c9TW9KnO5ccUGlpSDZbmB9OvE5/kmxKyqsi7NQJgqkJcaF
fKNcXporMbMhg7BdQsbaWE+w3pdafwEB0MA2Kk/O+qVRMeHKZKaYhOCc4w3k96ZkrPtkGZeLcE22
o9MOJoW7xil5ZTy/imBJdzIE3nW8CFjDP3Me2ZP4wVUuvmv5/n0+DIJwFnrtvHcS4Qc9ZkYcwDXS
8RCzqAhkvoVWhrflEw7tRa8gkUetb31Sie13QfkjxmyNujrsuZfBH1/kgqwrJBvcb/EKzAsltTHF
06wbp77JfTDqGBlNwktxhZkcGwBvj9jjdsr5cDyk/zI2ADTyLWrp0DohIOpGol3RrEFSgvL6gcRz
jc3Biul4W8STdTQxmyRuQi16cxaohBEK06Hl67pUQUsbQnoc8P0RViir8+ZZ9XQ21fGyd71Lj+e2
16weq8jpWSOAlZsACDfNj6U0l/VH3QnfbKqAyKS+FWImOStZdhHCyjDvs4ay37Pgq4EM89BLtOa1
x4jYhuAeudpmYa2Zl94viuYqKXrYUFzUg5OQje4y+skpo+FQtnxx6b2GHqaUtiVTaXEXRSBYVqcT
QYcREvfmW2xlXFqXyxaimFVsOoTJbdGrcVZ4WrsdpBLuIa2CsUKHByM1snVOi0wULCWjkA4EPlnP
64nGogg4lr8+RY3gRXuAYEA91E9uxyX/IJwyhW7aGio6ag6TBs7xwSqu6fGnZPEFJwHKgFPSnaba
oiESe9gu2w6R7ozbU+Zxxf/P7tBFGEPLezXG/2aghM0z34xz0mTnnLj5IDa+apsXBDZKEcTpIf8S
hCJcIIVp80VkG6bkhdthYOxQqIFyaEsflJhzSbuzX3d5Zc8j+ZECb7M20CGpopCKQG9hyvBYg2dD
tZmUwxujsw+0C4LbfXEK4DoQecZMfaCPQD8yWR8aRDtHLwFLsSjwCNmz7nAyqkhsqEAiipH3Y620
CrRERm7Ab3PxfH9KkEfysfUnBCXm/H0V+T/nPrletor/pqCT9Qu5Brker8ue/wjGr9RPoo7F4iCw
ZAY8/sI9ZxD1WLX8SftWhc3PO6ymZ9oLKpvIhvwrpV40wo0zQvQxTvClTz/NWeMwFtHcarSkjVpZ
ZDQqfKIdxHjx1or5SZLDrefcgOuelnAPeAZbIig7Ci9rmd4aCAwUR2ar7KTgLaNgWgS/P2wXFofQ
DslLVgo8BfNWHAdrOY0pE9Y02ZH0oWPXqYTF2zmWE1saqoAAcNvaO84Ikty6yHaeXVHDIiXlux3U
8G7J3aiy3/HLTmrpjm8LcjH6RfMnolhbShUYNZknQVaK0PdfUiXSoJYLhq9nV1ZUiIjLX3pnSliu
M7Y7/iNtRzglkTuCc40TTBtF7041KbHXZEJJwdw5Hxd5e8c29La7s6jQk1UNC9tzrVfs4EMgqtci
Ud2ZgO9AonaqAZcTFogP7x2+H2Km7ynPO+0pt/HXQRun9/jwOhOsKUNpJKun2suGtcHIvQr6jmY0
XmXi5eBNBF9BZ55GEKWwiDnKMhsXim/rzhtRmxDyjBRdGof4VB+xgDVEN1I4ga1T+eVviExBQTPf
IJKvBl7ArxIDqgZeIZKA3fAzjsYcmqbwynG7aNlTkaVPeSw+jbuUeTp8XJ3t6UlYlbfUhW1F8bNF
T5sobzijYK0dBCO/qmZ0i/7oTfmoBCwo0usQUiuBFapZIaGgRuWZp2wtr/oBkARzJa3R0y3OzONL
tCb9bGq95pOXoWRGpG3pvLbV4ZsESDMGrfKQ/+Vtc4+6n9own/vYAQiVLMjwIwmC12vLIbYYWq6F
TBONgOMhOryM+tBTKSeazBdUaQh8JsqDxRKIlGnbYyXn87OQEx4u1I3myz0aivsa80WM8tu4zNdZ
2sKWILCls5xODougnMndz18zEM/KCv+Nz2Y1b1a84OMFuQgtHsX9zNV+KDyyeB761X8wWmn5Oy8V
DJ6PvyOIBAXmRtU2t4ylCL/Syn9BQxKRd6HAAEhBRZSy+uxDYWd8gq4zYwxzpH/rxu3oljCadndc
GGr+MN+ei6Z4YBk8mgv2oJGBzAb9e2aCL+plyYeWPt95zF0Z6xyTn74m9/gksibjWWSzPfodl0q4
OsIhGfr34i82/FucqFea/vyKReAEBA6mF2z/QmnP7fattxolpBPTbPYgo6uJn+a/8bccraxg1mMZ
gwFr40e2Sa/IiTl2Hqolva3hivgGFEzHHN5u+I+cjMFpFNxOp8CKe9xsVybhSrFyKl258k5dNxiy
ZeNKQK6EOj3B69o4GCEIXhgntIbaEPINBSr2g+rRv/x7R6yzJNapbyTxhq+XBEhjo5URpczkpaJP
ojVOQUhMmP2aNuQ3MQFFqdM2pRveS7TBSygiVERt44LB2LF45dD5DeEp87fhLhZtz8luibrHbQ4e
khrEVj/Sfsd2tFEGbrDKgCu1OZgtlZ8eGT6uJJuiE0u7Jb0OjPNbtawjdK2j3jm4Y15GoxIp1ZKx
jdGMjB5m5PlbnHuK0oQ6KJmt5JR0VxDkbcwJis5Ksy7BkHI9bwsQQvmTbYIHdmOSWyqyWBJMgE0O
6EUTxzS6oZuWDpmDUws/tmXNiIFpDx8KLYD9KSDBXBn43q59bSd8DMUIrCa2YdAvCe/bcU0J8G7f
FU5rjZ+0+TXWjKW4+pvtu6UeO/1fptGlm/tk8tOa3WlauK2BuXfVKXEnbghzPJ7pdl8tzyAmNUhk
EWbv+jJK/TpJK9Et+loJpwItDduQRdg7tLPjUoYUvJ2hJpcSvzI0RUPSKKRPHOrhrpKJ0sVtXCdB
+7JplQhKHOtdObIGMa4RY5AZ0KlG2OQwXYR48hR2gs2SepusOrFcs+PDO9fSg5cHYHMSutSVfsOy
JR4UzBQj4pryUMzZeVH1eCMypyd+B5C+ClVZc77DruyfZrA6ymQ8jO59gbq3XBJi9Euq3sTfLSnf
knVh5aLjunrN2s2zvsx04X7SMvGaluKvnzWSvfbO2+YKs3VNV+yZneCM4gjPMCzlLdjINfUljkwD
KH4XzhHCNxzlVOSIfheUu/YuXzv1rrNxwvj/sGi75Dm8subNuJop9nyTWKNngPHHt4ymtJEHgGB3
3I8UKrPqwVvCFS14QQvO6BKSUIJViyFl+E7meOe0hvqb5RSkQIzV1ps1nMv+wlrfAoOo7ku+pvAr
iDgYvBPTPVB2TXBzRiTvY6Yboi2r7j8VYw2iCs+F6r608zpN8wzfUpkGp7uJSuxNVueJuuj1Xh4Y
f2QK//5TO9EeECr2y/khN0iajuVdnmlsOuQzw/L3mJU3YXeUNdNr5XYrs+pNYT9dugU4fGzVK1v8
PrfnSUZg5gYw7PeIS2mUr+uBsH7HJW71Mp77hOA73GUixIaOMI6GY4K9G/Wt62NpKjvPMpctYHyb
pu5chFCGGtKzA+y0mY5Q3NTvmHVDeV0vLR8skyJkUiOjzpoYqnK26vYv3nLuRS8bIvzcRrpA8Oy7
l7oQmkKYB5qqXiEJ3OKFs6LwW+4hpRwxE6K2nMcrEkkvOLIzmA0rwsiO0g23Emp2WzsC8aKFdy8z
wI4cJyj6vKTL0Lsp6EJTM9wNSzBQIEILGn8wEDJvO1BhIyD/Jie/uFmq39mCqp+j7+h7BKIqokvZ
BrMt5cpefNV22FteQJ7rg0lUgkbTg+/4uujThxKpH6Z+Vky/X9j8E9ZYqGEiedHA1J7YIA9skMVs
8uH3NMBzzY4+qc3tNjOMJPa4cB9WoQfppAWLLztiinlEAMRQ0DiDu6wtrphG0SsxRK9T6gCCh2OR
4Mwr+J7Zylen/tfvj29p4JHCF9uCzo8sEO0gLMIOgLx4Wn7QTd0O7c2awNkmIfTYPGGL/pGDYIMm
WZVUqvxkRHmC9rdRI3swTEX6ivO3pzce8GGTePKmuIgcNoVBdCUnbTDScVE2xmlWcHyDrRgyXEtZ
wsscTMLkz16cmme91S+TMDMHl9cVVwWlQDj3VD6O34oW+cITYnE+YQexZG/x23Kx8xmTtXTYTNQa
pCPrx5YajMUMdo0/XIaLmmr3ePm9tEjrJnb2Hi8Ri9jUMi6pzZaol16TR7fEr9h/3vSUIwQlYXjK
BbuvYjr12fZB2PG9fkqQ1sonBveIY4FE1XLWiBblCYG26Z5hgS6SfwDzNAIXDS5o8Zlg+YooMynf
dawsYym9Gb/ahK/4s/KyMQ/jenMbeI8CKbWx8ht44DI43VHym5bvkvpNJ4DUU28IrsEXo0MadU6s
cLnTsMdVsy1DccNYxRgisWrpqJiSdbcFNSHgjhoaPq1tdxo+REzFBa15hWafyC+LfF3e6pssq/5U
QLrt10BaW54jYQvjNhWac1sM5wqsoFacitlPBcr5LjM0aL8a7Rm55SjSf6EL1AaF8YiV6VcSTNp4
XnsS0r451qds9mNDcloc3zoOHao5QbaUk5vGqhtx8LpCNIYSASvmY6ntP1iy1VHuDFJm669JqOfh
gk9kczRU4eN80ZL5hJQ/zl2gIaezuSda/E+AepcNx5Z/Fdvf9zHEFvNgcfhauGZCYMsUvqiV/cVA
9jWsP32lUSqNib4Sn23Tf1aL+d6d095ykI4cA99RRB9fkx0LQ7dLgs6WULHZH+zlQUUBuw2AT4tF
92yre89nTk/22FH9xZXxsgRSf+nwYMAX6KgjGPqL9SpcO1O8AOq/cKDIehWa0Awr8P7D2XLWRr8u
KdM7HpLJHG+adR6bbwL5p0kjVE+XurWDkrnlUyqUbkcRhrR3iEXeFi7YS6uHOcugSS3OenUTTPFu
Rf3DZBXwC08J7ILU56kCWCi/QMbERzmYcLk4OfCDtOR4Te2nmEwQX0SHsKR15PRrzPHNI3k1+ZOS
kLQct6S5YTfPF1th5NiU2lPZejJENj3Ae93V5tklmEixU6PqpL4qromKW2Uor+KnJoH/1GNvZqeB
nVGanazRCBrjZeagaY7AaUsN3gvPMpxkOGABxzutXnHDoc5MZStR38sbPvaRYzx32k6gSICyBWK3
LCYz4uba3rV8sjq2eIdLv2Rh0/YhVjsR4U8+KS0rzI4uR+NrnQUKSCkMglZaZOSuBgI6ByMwcwEp
t/dftEjXGmVjSpGpcJ/aYOoiX84O5bozGi+taoWY68OtBkRxQlCwaBgyZHhCpLbkt2X7Jb7F7KMy
9lEDBkd8xKP/fCm3LLXQnKwThrcj/vtbTVAJhurWLXafTEGdeQIW3pFPoO7vaF0wUkev1+kb/6u9
xrn56M6J+Y7rf+7Ug18ecYXlyX/jTIa4GT1h/tQShNWYT9dqBJoho2MMQQ9MlcKH4c/wrOiUa7hD
aayPzVS2GxyByqnZ/hhXMNC5Nd1Xpt0Vhp1l2v0xA/VV4Dc3UQtFWxP5dvYTUZ/mMLhn8OC0FTh9
BWKy5GXQv015OunUpC40wUt4YDNrsrUbAdw1hlV2zEDfjHLzP6uYyAJgGzlIYvJb+XfBeqXcjlI0
nFM0P63+0hP1qarGZ2lhb7JoEuE3n2DLkkOaJQqro/aow9PbeMVl1euBWi49N0Disc2hONpGThot
boLsA38BNVlBacnHHg5frpEJIiPQfSsj6UYiTStYLqh6WDAFBpvoNIniyRYoTYDDMSXUsCmcjHiq
Ns7tZQ8+2nmXvddF/x6tRDoiOK2GLWdsMRzqOlimAAyclAdbEywqQsC5EqRjGghB9doK87FnEaoW
41m0r7GcvZdp/aovXNYttcYRNTa8hOTP6sF80PmDl8raCc7YD63a7tLyWSXtpwbowdzuhijf8DfV
A3+HrBxa0q9jsgaV+m0RZSE6d+hTWnBMPNyJk0gfKkpPptzAoHnEBLX+nuoQGw3VznkRKPyUeo7/
ya6S/lwbxA7ru8kHTz+B9Xx6iqc5FLEKa7jG/U2m+UEYbuptAaI1/p6m9VG5xtnC31jXfyJDI+70
fycnJYPMLvWUr20cm2xZOb8VYF/rSB3PGhHOOlCMespoSJ+2NpAzSg2a+pzG1AVw3ogMjfF4G2OU
LQQgepBq2Ioat67NeuXeYxMmsquR8F9y2AjB5CVAA3yEIaSoLvXiLoPYjw07dleakwFeiXPkDpg6
KonWErE67X25Cxrk1Jin8v8Qdh49kmPpFf0rg1kPIXojSFqEoQ2fkXZDVJqi956/XiekjaYE9Cxy
Bqiurq6MJN/7zL3nvuApdlc9IwV8wW0gbVvUNZrhSnq/Z1RJUgpS9ecZS5gfvbboS2Hh94Tjyh/w
McR7q9wYjezTWNwbpKYRYqPTbDPwZb6qXoM14oBawcVKaEjY28wN0hRsAIjUtqALtmXd+m8PaVbr
VbjaEwnHDMAHWnYFpW/OQqx8YqcVce1J/CsNsIxODCrRa/UvAx5LihWTNCHq4Di/mnF8LRJeRQAu
lhNWHNfUYQN1mMQCXDRYGBIbab61pFVnzU0lAGqSeDw2Qj/aVvYLr6AzxtQkb0Mq+LFaHsTnhbCK
xQDeyFeUuIN1MMkqauC90AFW8XSQTGDKRP/K0jNEJxZEz3yGS7QE04LSSSREUx3tkb9cxSRD/8gq
spshjDzMgPWGogmB3EbpzVMWYQuNfo8L9qhE9EwcOBwBRYgFPWyvBhhgXbjIfb1dkcAAysqwCWkE
1FZQcUza2kv5qWj+yoBTxFhShSgBFOAGMaOcByuvB7SxTazfFokS70YL/uOaQELz9UsvYDrsVWdp
PsoZZ6FW4+YBvqRufkzy/rwWOYtZPgNQTwrNHl0ErSaGB4DBbPHCaZcgi5j4Uh+yiKJwGn0zs88T
5TGYFAGpIcEiKs0FBmba/tZy0Fl+RHJ+XAQz6FBZWlUTGIGym8VvDG92TvxWQ/xWWCTnEdAp9VmP
5LDAs6pJn1RvezxZ2RLdTK26pfI+JIYgpnXLBIhcvIXhIm5EjPF8zGEZ8fAW+zQRr4WhXfo6uiDf
17O3qtftiV/JOlRny16GMtqhrlQa86yv9Sn6lEOsQ2xhZFYc5wFWFQjW+SvrH7XmXjLmIMNsO6Yr
WwCLJiYLOlPHUIARB1tzjNMG70fRnTqTjYz0bSWf2ZwHuaUezOpLIqCjJo9yIDMcY8WoW75I9IWR
h4HBwbuY9xqDKuKKAW3nzADAwLl1SfPP9SEzIPzGOqDNsS3I/4o0OlPCBNck0mJ0S118KHp2qCVz
4O5DqLp9U+40TaNCBWkz81331P5L+Sa23VtuHrKWMNoCsXN5E2E3d1UUZNC0WVo9vtexwn1lMtDO
IIatn6iB1FwGqufjVqFBFr4wcpP4jicfAoVcvHVZT58Eddrclen3RM8IMZffOFykxLxEKybctmeb
HfolX2JuOHCiMdn7QgJlNuHgYh5WZ04/KU/xRzx3z+BYn00pf34ItC6LkoNexki8h3y5ayAhsk1q
RE8oCtrgaAv/biDh7kn6IT44AyjQf4QRGgs8+PBbdzVfSd9cEPWPneK4ma11rMnIRzXy9dThfqhl
qKdIc6ffKAw24We1coIrmZ8NgSA5GBrGBjP5VpiQG8r7AlCBdheXdG+iBNeRZiSMOdmGClgCdR3u
ByGKOqjhZwNQiMnxTcYxbWMTh35n6X4tUgwJuzgUAj3+lQI1IRoDnJ9Vmb6h5SjCH+8NhUmz1VLh
RE1/7ngNe3QUkTkw+gW2duaJj08iSLJmSY86I9sHOmrVcMPJLxH8pUNNliVp1gO49pC49MjRWZMb
OeRuH9EqzyvJ2kLESfyC4Sp7KuCBVovis5hgl7imryDMNjoSs3HFFT2cIU/pzIQQUWBiEL8IxurR
LiqPduZe8p+utK9waVjnkwrOPaMRD0P4sp8xUA5VEFqclJs4Zsh+n+bXHJJO1PCDkwAV8tJO3EGa
/jbsFHQiUUvhCT4qhc4cEgvGmKBj4/3Qb4kSjzwbCkwe4bnv0QSSc2LJbiKSZsi43OIAQ+9YfBdx
fo6193z+pbfHWjya9d18qDFkrtpC8BrCLVswdNMuPlV67ajqNyXJVoGJZSGF+EeWL5IlizXrYIvo
esu3NHdUP7UW/OJ8ytY8EHGroAbwUWk33IykfLBhfbHCDPo/oaSHPMuCJHw12jfMSVscOPY8sJxN
0BHYI5FUSZs5IhHKEsE93Rt0MySIg71eK6bS1jwTG/KbxGgSnfapNhLtxkdSpHfETo5CB+YMdpdY
p7yKL8ZD94UeXGR2DBTaOgmwUXl7HmQTWiaa83eKUYZKyUEZiiDB6t2z+py2VjUflJO+ExDsr6Qw
EFa98zJCvfq5PSf7nMtVyK8TtJikwCFZElAzw+zcG4Z2GMjVKxPymPDFEgrf6FgpkAELoRUsSwVS
bDilngQwfeDhTv/H+p6nwh5pUXZCktfH4WnRw2PMHzWSHCcynE+k3kWrqZIomjsW2Val9slsMsKv
nsTk0H7MXYYBGEYc2GMTmykEmf2wk4r+kL8cZFknPIrVrtbDEjOD0SC+quSntJuATcIGdySCtIAa
IQky5Zd/KH0j6lkjoKQiwVjc0/jqPLEkiv79b//2X//xNf979FNdWGJGVfm3khFilZR9959/lyzl
73+r//fXve///LtuqLohiqqu66JmmJpoWvzzr1+3pIwev/0f9drpaTODfpEQHvaAfOF57EFEdnpv
F78jnp8E3jKDROr90c29FNKb7pJK4427BIEjYtBtMz3EqdWhavoDEh8/SraW1B7SFilNHB0g7ZgK
mTmTJ8U5qYyGW3W9y1AET+E5l2eOdMZR+wornPIYm9DZYwPeqTjGSsCsEtFbRK7QpDbgy9OglSyE
EnhXrOSYW9NRbB8x41z2DDtrgUtyL1fVRW+yy4SbrxortuT9ue+CxojPhlqffpJj0hc2Rleb7hr3
8ru541xqO1e76Zck4XWRnkeAp7IQOppyLqbqBnGGO3jKybExQ7ZXUIgK6O98V0DvWnXPMgZfolq8
O6a1bqu31jwNZEE79MrbOQ0Pixhvhyp0JKLQpFE7Z1p46WrhqjmNqV8igQcml65VimGfd39mCUV0
9xVGxqPfAaYqXQSAvPm9Cs2b1fZXM1PPpchIpgssKT2U/XicBLKXz7Ki3Exh2JRKGywaoel9/1o8
xb6AUUzAKGZRz0Um4IntNQUNEuv+9WnuksM8qIFaTUG0Qse96H1/IjrtKBxIhECbz65C5GEMt4E0
5cQB4SvHymwx09ysF3T68Jho58KdBAOA0fO7SH8PXhepsTh8pyPtvYMeMdsAQcOegrc72PYY6EPs
v3/9QCuK+OcDbYKO0E1ZNSTJ4P+kf36gS5zzIqubyi/R/9Y781nv4lPbGGfBWK4CWq/6oc1jmsAG
MvzRQuNIyvkFVjIaHv0QfFvYYZV2l6BcbzHgy+2M5a14ZYCIjQBGU6S7qMxt+pSX+VKi4Agxf3SA
dSSFl7V11dVyd2ob7oynncz3R/qmigpKelquWQGAE6xLYSWH9ms9W4A0FRijTUupLTsCdm2VMPNW
2Zt8xBpDrDAh7peLYc1NT8iR8V3nYdlCGH9ZYX0Be220QEaXQeELdIEGgDfQMqWTUi4nk226WLEa
M2Py7aVj20RHVqSHo21w21ynpX7VQUEq6rciV28KjNQWyx2joEY7IEw+sLv5SsfuLA3WqVnyUyiu
R7u95xr7tHfNnn6Zbe0VheH2cQc7zSIgkqMMcV2NuI4slE1WoWMg92tH8WiWJh9pYouIbiRJt8Wc
sHXkTYtoAqDIXeqXK/HSkNJ/VtpT/kVRP9VKedaS9Vya8jk15LNqiudUR8884wDJmr0AcBkaS8a5
xBxiaTGnoq+Y0FcU6CtYyNhDugF3uAeGQpcw7Ae67NRUuQrpD7YqfIEGEuclZ2JOCuRjjH2JyWeP
xtQeId52EG8VYC/wjskZomtbeFsrF0SECJZrFUWvRJuypppv4cKjdgO0uwQqOUvegyNXwMI1ukdX
1dmthQ3h8FVDBSP+aheN0gGd2OlVfloqDkAEuGikxW5wO0ADnBHLeZ5I5mSed9Mz67DoxUn7EJ/a
hheR6/mRqpiDTJSn7Fwb04XTkr9jy548fylEbE+KuTEklVUE7IoCtj6UgFy2F0G3Gek7Wlw4BXXF
NGusiIOV6zy+p8nMRkr35yq+d4P8lF2Ma2WML++SvyJMfYDs2JrQG4jzcQJvIxDK9xrPJhS0Ya/U
ME8pQmhcKa/cdGUJS6VDKveaXoReOFWjj/jbVxWCTAyyQlvmD2MftNTuEOsKVhEg+dmZiezMFHZm
/TEUN6vYOOa0AtQzHOoLl1h7Xs7nRyvR6tssNG1ZnNzFFQNieJ8XMX9ZXhe3mw2vj8gEnwzPAGIy
R4onyhC79HY3hKA71rdWYjmGRsaabrFWXmNItFndn3ox+K5QcK1tsc0ME2P3RtH3f31Cybr6xwml
qSSZiYpkWjLZ36b4xwmVprKlVX0HKyJ3WsuP0EcR4+pq5Z14T2/Qpn0bP5uEu8TCB2tF1M3YixCY
myjvTcpIU2hQxiO5Y4sFLpGBKBt2qId1d47DFQnZhrkUGnTmeTLSxgqxrkKB2lCgChSoMougkOGY
PHxG5VOVK0c1SUArXrPluahWvx05ZwYwAiEf7HTrR+D+RrkfH4TWmfIqRIjdMmvGljrQEkWz066s
o1u+n2YGqB3u9emYXRXsiF2Sb/OK7G4d0IqOZCarD9WRzOBcYUPyqbL/LK7a69p1xD8xyiFOE0hd
M2WXIhcvRhwCc/qZmUXdG7ISons3ZXc7tVNhvUd7hUUGRsEIu3D146VDe56m+hyv5XmdwcQpo41b
/5rJImW56IDlAEE4mAyVRMKM8NhG1XZ0GbQmMAFVD91TXsbeAlbQ7Bxqa+KD+NwIisQfueiP6HDy
kkAukPDLYbHeJNRjgJVmaQDwwqwNvF/ztrQpGAaiI62jVrJFL9+1BCcd2i5989oqohc/sL9NtTWu
+6jdteICSyQ97HXUh9CDVhgGM05FAO4SNRXxVweBL51iKqKYKu5RN7u5TC6PAmID95S6hE6nyk6H
/NHSUseKdZtEIsRpDcsobeunmbDVovswy3ZjmyJzJpy66zj6SsS95GKZTrfPhf1Qmj5a1CTNzulC
nkkWXmJ/bfHuVbM3pwr7B92L+SqPEp8j4jtb74JiZSO/g9SGqqdjkxTtJtcihTG8CRdhbJwIb7xx
0BDvRoMbVtkTWkAYP5c2rO4L0keUGJvaERJwh+gktPinihQ/qSy/rn+tE+JVcyG6lSedWUqnT2xG
2EK2ryFhsvnAH1+gIsMi7SbhbpDTs7F7HJ+kDqGRoHgxc/XQp/twls8EdxQqf/NuV6OOrOc3Uzf9
f/FeS3+811TPyBVg6iqmYYq6If/xXkdV1RhyneuuoUXuoOhunsjc2oMvX1lcM3Y08TjMm7xvoAY9
9p/wAuAnq8wwxNCeNaQxEN+ZVewGHhqx+h4a4sc5rjEwoQWE/szBHkNoOlXoEyQ6VMkxNgnDHIUL
j+5zy2MW1aediNuyfl2j8EWyj3g0faPdjZ1XoBxposVrmhqJRmT0z2FqPZWXbh7YUqWnUtn1FzUd
CcPAt6nle43oOE5DYQZvyj6kwjdVMEwzRcfUyfFe7awfXeNTyqRTvLRn1iWltfq5xMCWKf6om3fi
FDaS1hzCy5iPZ2suz8asnhahPCGJkRVyAzOAkDkbOsnD3O+p3w3XNE7qvYGRK344ruGNL4AbEHU+
YrqJSYq815rHza73bU/Vb0buCHyoAupfHDiBnAh42QxF70yiX7QQZIpgJ2IQJmWEUdD8tUQ05rey
JxABuH78mN7KtkHOaC4zqoWWZQl2eF64jQp/3b7rbefoXzA6gvw0oUmFpBKveyOXfV0UfQYDypx6
clf5U0vhXv/uJG1nUBmlVEaCLyewjpHVRZboA/H1wsBcgy7H30WHwyp5l9HhVGW+78ihLlNooDgX
9VfVKm64FzZzglZCL+4ya1+zQ/zh1s5itjs2urXEHyoHlSkHeSkFaTgHeCk2UwfGmmlZSrJRuM0F
jH7pPRVjFmuqkyS8bZT04I7s4pPly166pIyNfPJwLOBWJnvWnMx5UfmYkA7GONcX+V+8J6r5R8vJ
eyIzorQkWbe4BHXN+OcKvVtMLdR0VoBMi+jy1J3FSJRsepMfrv6BZnG7Y7bJ9APfkHKL8t9j1pFH
cJHZJjS14FMm59pyidv0NuN1gI5Plz/s4+pezLWPNFKfyBOtZ/9NB69/1p7Ywsy6Lyg31czcB3/e
eEIYpX8uIIlLkMQWC4gEXTH61EdIbaJYj0PWK+LOG/GphZzZMzRUghse96n18B997UQMSQ+KFvpT
wFQGcjSVjOFxUm1cS3byYii1I7W4eAAwR3HAViVQWjEoQz0guTxYVxyRTRgUWPrFSzPDQko2w4u1
Di6yQHd6GfUmEI2Efzr75ZD7cix5pQZuIP1lacjRNN2ZTrJi7mJ6Lo0nKSmhYH7Zc7+1MDXWi4tC
SB0+RtLY114PmEMRej8eq4/+LD8T/lA84X9mkyGBpfXkaL2HPnFGVhVjSJIdJDj5tF7nViSL4TIS
DWSVFM8CcSykVc49hDBl3ym2NstXSEUJxliUtxQC0votN81eFHDcaLy7za+Vqx2evSdnhT/rk1+x
ZSBMDy0DjIrYbR7RfVYcLALhRdW8FdkqxXPjL9zMpml67fTdFSYz8Hhrtg3wODe1WEEsE4leqZN2
Ouv4FPrBZ/VhcYsUV3iY7dDZZB3CpLPs5UGNz22t8qy2eemONYNgKblpLBCG5WEVNm4skW8UFE0U
tPi4Q+Og9qq/itgN080dY9eVFMlb0Us3IgyQeF1YQvTEs1gMiruRroPJRt2zflV4OFZHKAZGGsRz
wuebJlf3sOsWDHmuApqVsolfSQ17lkmotXLzlBgHYZ6OAtHzxa98+JE0nu9NxFawFCdHAhTI8H4F
3dYXlavN2MBIe5RjMYCsBPcH9+1uUlBr8OaqELmxJKiizENQorI4KURpgvZ0cFJ0QAjxFo/LVqbj
TJh0N2PQJRW8YE8hKUZBZzsi2zua1nCtUE8dTRateKn9biCXDNOVuoA1ddCy0gOMkvYWxvG75axo
PqSgZLCLs6cHkMicduKiioVXVC2OjM4p6t+QaQc9aWr5ST3LarEjpDAW1kMypVg8QMlBX2MwSwaX
j1KbRSgDaf4NGfDhg0HfkPRFc2Jl9fMEoZ+Bh/Nw42TSpR3aHcC5zZQg8WE7hV1MbDwCpkg8cx6u
2qrzGtQFj3UV1iC0E0urHYShP1RDGLD7NEWmlsNya75TfcbJIdn1IpxGWsaQrAsJNuzwulilnTQq
HkSi1iKvQQKigoaG2F9EfhSJWGAjKDrIdOV7YQ7PTOp7iW8QzEa0heU0LrkDfM+rj+1zuyiuqRiu
SqKP8C6llhvxKFf69vfCkFVaqBdIqOJLaVpvJ39WTYcC8SeigEbaK1Yuv40324pOoxmdfsuf8SD5
3LCbKpqfiI0WERyUR6BuWrPvPLUPg1D7kfrIjoEpVZdpqvxwBbCQsFzvcreSO2f9YCulUjUmvS3v
lFzyuKhw2AMfkCQSM5VAKEm/LYi6ilGSyJ9KXZ0QNubrWRqzS5cvFzXWL2gWeFCHzC3jdtum8y0T
hptGbCSkSbFlymJIF5k1eb3IJ5Pt1mYUMliGsq8hxLbsB11GYDkIbTOFtpl8FlV4Hth5DduWyPuM
4FJF+u5npPVw8hhQckkDh2hmIcDDVpGTcJa+VQDeKGGH7iSe1vcEsk5GgpdaOpMC9A6rPjlzf131
acajqvs/A1RuM0U0VEnmLlMMhu5/VH0FqfBdHHZoT1TwbAUzRdEvEJuED9s5AUmlTnOwetq5XHlE
UYitlqdficrTpAObt40iXPF2oOhW2LXiycq6YyJd45TwGPU2M1TXHebhaBgnNIwKEkaJM3NIkeyh
4xOjXd7ca0oUg81LgqdyxDS6LCt2B9TJSLSTG0lZOrG1y1MWvcm/6Siiade9sORLJelUaus5ljfl
oWEiApltlxPNoF3Ht77TTkSAE5T8gI680ZQASq4R0ihPwkEUumMP1MCMmXAQug4nZwSN8F5BhuqB
KyTjqcE9UvYq9I4Dq4ug/9Kq8rF4DZZWOWTqeEQYD2zxwTxumNC0dFLIKhJsUz2qI93at1/gRdd1
t1wfGTiyNPPQVr4OTa5IX0N0+v+7tZe+tB06891EoSmVpM7Lgb6friMZqS9Y8VCrrO/aUO/1FLhk
BI8Y1Rqw7M5pdyYDkm6vnBVCCqLhV9nNqNE1e8BQvBAiNadM/996FrPzGxVKHpKY8ZbrwwXK4a35
rYTjOY2ms3GGU31Nc+WqAyMUvUhj2sDXQ+UYVbDyhXyXDySWJqNn1rU3cz6+PJwtcJ5YlEmX5jRV
bHxLJJbSB4fVKdaWA8MgJJhjNjOArhCYxl5v+gWGn6XpcHeEfjxPATLdhn6VFL+hrwIZi5pJVVjV
vzC32I1uBM2kBtOoBsV2me7see6U8S/FMWoOqYQigvu4JUKmwZaB682viSDVOFcmJlekONB3zWwX
SX/Ithnb0zDdgUAtqLjmjjyaTT0ax3YwjlYlHsFFbAcmcojMU5Q9AAI2EXJ3IY1YJRqvbWLHMTu8
bfEzZLOn1y3sRKKFWSej6suOD5xx5mxq7UO/mBN8ejgmLH9ju05hlK2UDGbur+NLDlBGAGU3Zm/w
+Ha5mbiROTtfo4vXbwcwK/RCKT+XtXmybvMDgI6Zny9Z6JwKzSzWIWb7MF3RXVmaaYuqbE9Y1ZBf
hd+6xp5+vZQ5PrkWlFfJZ3xA9HmoBG+qR0cUcNoHeKgGq7wO1noxIYSUUACLHiYNaN50P0St/Vgt
/NzqdL1hnVpzmJC8DJZ0pKk/aAxp9vzPsHh1v3jzwEUwxq6DLJpPADEXSbbaptLL6w/xC1gkjJte
SjdwNUtlXhOzvNbUsYDAIyiTq17bK1pXLD+t4pnAZqcHbJawTRWanwwgWSqKXYJFddLHXcRMzARO
DstpVryhGPxUyQOQoIhpD4ISH3ttPBokqIP+BN4fSM10MqfhlEOni6gMMdLmsRvNoTOuutMazAuK
rcj4oWL8QKHHF040g1un2zFC+x/+jL7Ke+1XUX3kLo3pA5m/kW5FAr/MqPbWwGSA05vNDV0KaxId
FpVZHQwsAGhC6KXhUGC+Sg6i96NjZlJ7LLPFIdW0AD3lwWpvhO3w82Y+nD0Zpfo0m9Vz2IsvUUcY
i1bjUT1hojiP8XKu0K1oSUhK5XLu5+Zc5KyCRgxQswlqfp8pg5vUxEAIp9IMLK73Ua9QsOlQ1hrb
SE3Up2w6iyAEpVDHuH2mc61SInZsQk3c9Dug7gwwdQZiU7zpja2iMdfWFTfnga3YkIV0mMt+JFg0
7omyrFo7ojxNCtWupcihHQsZYObc5ZFWbeuffMb1IGyzc/g6Pswx/lyixXOeSiP3ZsKFNSgdmqj6
+ccibBkqO7X2pMjDDmenPTSAeSv3d4bt8308xiyCKtEKumY4KJJ1mJPquEgYaPWYjcNyNBvxWKKQ
aS6UCRcmOJuYGgyP6zbJYEm3q9sD5wQhhZKxB9+fAuRtqN8V2OqRmy2VGwlkagyrG6LBSHbZuZdz
j/LfW4zOS7Hr0LVsIxusjxCf8x9yM6f3mjkRZ5NqyMGwrAHorGCsDto4Ohi1HavchjfkjfcUK6Z2
G9NTYkoXc9TPaqRhxgMLhDo36zHLzXsRrVOPIwF4HurUf7VOks0/r3cWZiorEzLaVEPlh/jPzWpc
Q7rtC3CgiQz7AhlPE3lGGHovOxa0e6x321IujmVRweJorrm61zaAD6w9QhtubSaoqt1lcGCWk1UK
10EMb2hWpJZ1at+4nYnEEDwGBDm00PvkZKJA6FDJG4Z0sJIR0MLroFveEKIsA3ohNYJrNohn0tsa
iTY5ovk9Jxlimn7pWe6OvKEtb6iIMIPAgOwm2ZPG4InmUoyPrN7sBvVO2cm2VhO3NxyqdnIakcez
zq+yQORzt5zP9UUwtVMufCqZdrTad7gfQxOoLQqtUnVUHmwzTzcrTrgc9ss4Dpek5nGuahK1FLTZ
lruSGWEy3oTgeUmVCfsUHrAVDavBuOoB7Jl+z4vK7nTGFjhcinS6sLG7xGN4LgiXaviZm8N7xyK2
T5Rd8tw8z1lKLDWTQtVOMuSuqjfFXLGz5JEaG3rpeaWmjjKqaXbkKKdRN31GHw1ZI+EU8uYjUELQ
3uyqqHdaBW5XQWbFhoHDU7TXOzyfab1L+XXc5I+XYkNYG3RyDFTKL0kllIQxVkHdoOTtPkm/yDW6
RFeew9dmqF6B2r0IbIthGx+UMOgfyMnKnqTxkDg6Y1AudCalPbcQi9SQcIiBcAjz/lPwDRUmQhLj
bgIxHsG964MLiQfeE2GZoq2b6G5aJXic2Q0606dXmoC0ObP9iPPmXCrmRVrq2yiPgPVs9viblCxD
zo3zIkD+tggYJ99wqWChy9cWAJxObaggUzB0xUsthNrdV4fNcRQYuQEtUJrtQzTSeEV+UGgZNFTA
aoWGi7AOSJcKQF6ieqXY8ArFdBV4wHAv2BS5OEkEfUHYZ+1TTqtpXJkIW/Zk0vX2QIqoL6yavK/w
zn95y3Buo0So4He1ryehU0dYwFdY/3LoNU+8TpLb3xZPVWZqEJZBRuRwZTlARdvkrDTqZTLA9YUA
epv1Sf2E4w7WGG8z61czZhxUuQ0HklrIblWgSpqvMSjEGr5qhtOSQbI7OjU6ykEkIB7kIJWdadgt
+0hTAEmCgbNPqm1MMAxlJVT8hWWW4mKokrP2LsgzSUzznYv+brKinbZqEu+s2VErFDSolDtBsXsu
ZwHH4YzAQCXOSO6hp4rKUVNA0/YoDchTz3PV10fRW67psexgipkauWqVHzEI3bH8XVsEUUQWdCbk
Lhz1f921SNb/61p0EhZkWcIOpyiKpv9/2YfEYqPQ7UStgklbDym9qgIRK0PiSx4RQTra5khIwuwh
xXnamdb8nKfaC5Z14CCd3vkkIWNMEdk+tT5LY2ahWQqZRRwoyXah89iqX+dqvIyHsiivHy1i2eyl
G5V7dduNiLAn9arrGrtWlRsVC/H3WEz7WI33+vb8GGehd9mLxzOzfvvcXUHSr4JBHsuDW1oflak4
5ayQFko73qKS4ilidlp5id9sx7DHkTy5iSa6bbe6NfdYX/vNZJGVMrkNqpBW2jZC+EJv96yU471s
jZuwbghhwZuFLjUZlj2iazwehGEzXotnZA2Mn7MRs9qOIRUCJ9CrzJXpVgiT6hrc/KIdEU8bE0mn
kDy3hCAfUbjzt/OGwbIjpsoDhA7VFvG+77Fvi3fhKlzL+pTTWKDylmQ/UptgUH83kbVnDETYQd/6
IbHGsWGB1lG87HvoBE+V0RfMgaEKyNekrdaEm4jc2ZK6dzryKB60AfSh1e8EFDQtH6MekDMJc0c1
c2h14gWH1M0ENWVWsivy8ZBlLhKTo9syplniHJxRZ5BkPPhdTqe1zrqMzpLYVd+eLTk/Iwg9JfUU
aFiIadcsfHQdwTILOdGq4LpisVEa5nTKpjUJvRE2HdlqBsuekWu6IJvqr59lVf1D8WHqusom9ZEX
Ykki1/Uf82SlX/VBU2LsmvhwZNan/WMfh9xb24B0SfYqGjkhULtqPwOHBkZpGwKrUUcflFPVWmcR
l1BOfJuEHkcecDh19VPdyE9qvPoZcyfTaTu4fjrEJExq40ExSvxrClklInTWCo0d06W68xZ+EPkQ
gYZm+Z2rjCEKZ4Ch1XI/Z/zokSZNxmGY68ByDaTvuJdCpt8aD1Y0Q0qzjgrll1++cdrvNCh1/ZfV
NMciJxJlLDbqNQRXzPCOi0i6PP445dvy1EnyRHH0RjzChmC61St/hlYH4PCKjTC8y/Pi4U44aRK2
xwfN4ZZAEaEwTC6PuIkIDDysgQ5XNHxwDsKpYgheqMHIGCUaHFwYdrGBJCLjczIwoyrAGw3CWooA
0xzRTCrhKAQwzeTZu3RrJ6mXNmmZXgqD4N9GBhntT9ZTX6cXgJEYofSLIoSXChO5SrTVygOv16cG
TbxSkifT8QpuNYWaacaslIUv4C6ekym+oyeWtBdRsDBJRaeYOckkHvKafen6zkDR7kUQk8QlE1NT
T/3eiFhmsEmJCe7Wk5/Fmu9apD6H2BcwPZjZlzm9F+iFAVpv5jn22xn+OzT/QJ/Jq2Y0oVrDk7bu
OlrT6qU3zJeSMHSmYPP2TAppbyRv4qK+dWQU055jnuCDeR478VVbxlcNDXlS0sql7tSbTqVhOxUw
mW86FNKIjvcTs98wCcjFg/DwUib63mCz3gvVvsIEHnKpCtxWgO5Bqiw0skSoFPIraYaEqzXIppBU
k+e8eagao/WpHw2aKkRrxSb6yZ9yVT+vn2qEtpWv1mJpjkBJq2xluNjxDjQhloYcflDi6ZHlbgxq
Z/FTNgCNJQQiFTd8e3Wu3JhCl8wazfFiZazWQWqkySX9rAOUfi6aIUyAiO2H6rlGmV8/luRElfC3
XQbRfVDui4ax97hRPpItw36kolu0Hh5ah6TltUm7QFYydPrmoYyOcUoHIawuvPpKAC60RN4eah4Y
MpEpmeK/a2vkQWWqJ+MluUPvcVR6PBl8nk5YGl0rXac7T42rg3kCUIsOJXHLk1D3l9LSzqPF0Hic
bESPpy012utAJGgYna18OIsq0dQYOmQiAxIwDbWwN5yQcNyKDRHWtTK94+LQ0jfxrf+tjM8or0PC
F5tM2Mf/zdl5LceNZOv6VSb6HnPgkYg4sy9QhuXJKlrxBkFJFLz3ePrzQd17miwyWGdm38xWsMUU
gDQr//WbA0FOFVkDJMXh0f4SU2I1uG0UPPXGql0IrS4petrOxpUnPincm1tyE0nDcTFgJDdU0h6T
Jn202mqf0tTvzfq+fYm4CEUYcngCFlBgAS5L6xg+XeeT0zFsAZCXMc9SYIpHJAtgWANgQNl7g7W9
TAYJLm+5xzvEw7A/4I1Oc+a+PeYJtnPoJ8xVv69DahQE8l7b7Bq/3xe3OJvfRHpwKgzrZDCnIzgb
w0rKRsc/kpqpk/L2jCpwJcO/yUCMwuf6Va2DOz7WnVnqd6OV3RF5OeNidAe0dbfCqJfOjaTxfpCs
sx+tDVeslG9Gb+zVINkTW4r3NCmKDtvqGjJ/pq10pAmDm106Hn4DsG8BWtMEllVh2/C/mmqrZ6VO
6g5dVMTIr+Qyn0MxVkZ/5itYdrnZOtwNQj7qY3ubw07XsJwmYVaDJWXSfTeTWbzOHpBvGASlww9c
NIp7itfiWOnRMt/VmcO2v89cdQ+mQViJuFI3HRztJ3k2hw540J6A1e0uBgtewdRaVKGJfQau2/A5
4uAF4y46hHADtJ1qdjupJEtVX7Zcz7oXctVvNCO7lrBpruX+aok9PliL3TrLvPL2yEs2DfRjZV7f
yUU0J7C5Ckz6M9gkLLAW6sVaRO7KnPEJM6E7hbJS5qpWcJ8nXtog2i/UdlUCv3rWXClzZafs/DGD
rzIv9f7Kot3qqldpAiri9LdFLa8bn+tfCeRW4TcwKY1Gek3qAl3m0gXAuDMeM4ts6nlFKRbD1Bod
jhEruWvk8D6+Jmay2fICgmeMrY11Rkg7HhXJ9Z30ve/IvN1Xx0GvdsM9JnLs2iG7doxojfpumV4P
/P70NsLYzXGnXE8V5kx1Y4/zwMbCp6gfy9h4rDT1MXnVamvPNuf31sk+pYaywFb+mwZHH8JItEd3
M5MW0sxT3E0SDYRr+LRvsEBbpN9rK9y5ZrR18eiqyBbtRohCh3SLR/MKt/ibNr9yHK+j17TiTsmG
DSsdK+W+reEM2vCDxitt3x/xQsf4k/7wi/TgEdBURMuY07KTq6VazIlOhYYwt0xlqwxYlJvraj5F
2j03Bk37wCmTX+UvxBeTtcfMEZytnhZdeUZz5YH7jyWZI8tqvqPuWKeo7sz6hKvpkoShXY+5yq0e
Pk+pyFJ3xJZB2hsVHPeI6NUOy0F0C7jouglHUUoLAc2CgbXBN7YqL7KW9ZjPDUFOF05bIyZmDwhg
TIeNUAv7G/+UrCnbHKXDrwXMxcdhPxxvgqS98Zv4RgVKk7hQ39q4f8QCs25gsXzNvrPqynyVUgjF
FEIBR2fq39lGsnSx6PCeZBOBu6wwYLfVinyXT1aAaordC2bDkAA93GnbbNtz2t6Hjm3hKzG4h4w+
ZtJJeBUfEPLJ7hpCrzeLNEqaWtneok3WmvquqIr7LPCp74eF1cVX6f5XmXyHjy3iZkfDLXzuExm1
A2lyXKaz3l2PnrexJQnWsgS8w9blGuvwFd/N5iq+akyEm3GEgbq7PCKc7V7lPDl0tvfQbDmzbGwx
wDJldZd1/Q4+YpIcOFb2XYNfMVzUiCUer0gWdQ2FTCbksa1F37xdbn/WAbTaRSbXK/Scy46EO2k5
P4qS4wnFb7zZHlP41jkTU/nZfktHH4dBGhOS83UNzW54BnNZuo0wQtNUQRGNqvwM5sqyCkVUxL0l
UchzvA2hxUJRrbQEFBCngIjYJraylco9rCa13sOaO4M9QdCYTVOFnKDlk0H/JCu1ZbiOsYiQsdDX
DgbtpSHMb55S3g2YS72htC2wJAsNdI7cyWJygMdDUls4plqSeVP4BqgeB18PGQIUGDdMqwmu9nCX
OEQJWpFFhMHft5BdMq6OeR1v+sbgc6XrlhknihirW8hVWMIkCJ4Emj9cIdx4HeXexho93p+59ROF
MhyJeLdNKecSDEuLeRSZIFI+kESyKV7pdNjFSUvH02T6GZFOA9f5vnK5fTEzAl9eF9pt2/aLEtJg
UmmrZCZQRsQbYZHyrufrEc857fSaY32ebzHSVMsZIRUKATIJSL2JgYCKDV0QyHOuC/NaHjCgAyFX
dsbiR9Le1s6PrlnUTtqgDB9WFtTjLgE0rIyVtS/mY1NfCdm6KrmO5pBexiHfND9UNdqRwLTPa5MT
tjk01DgVCDj3TvjwBtdAaA+Kh/V2uaktfJG50mAaSKi7WMNvXwc/c6ypytWsWgv9oQKRweBIv27p
UMnq7SzAAWqopRW0q1VaoWTFTDVyQeQI5dZJBk9xyYscW+0WgYzhBUiQhTEazeDnXgGy7aTlgMO3
oTxFAC1ybl0NPSc+JUWXlgDHpcCVLUMYP0vvU/rHGvFIffbSECvSPOJxc+dLw63sjafCIk8UL3P+
gTQrouGEhnHVDTRitmjK4OyPcYOhYYi1uX4BD1bV88smCwV6H/1eWdVVha36PR5sBEXW1jKehzTG
d4lHC2Em46YMfo0bZq34s0EnijDuDmmdXY+VdF1Kw43nipuUHO14L9OiFfnPSFUhj3azDkZCBAVE
cP5ndbhLpGHrbp4HCrsCN82sVbC1P7pcLCv8cwSh3MTbzVWulPBaoFALOdvKw7ijzxkDjZA+z/GZ
Z9xwodS6NAT8AgEreJyx5dKI5XZm8GEgBKFxorZXnG5PPhBneu+j15GCPX3B/Vj3BwUL0OKQhf6+
YfZI8O5vR+45sMsHyJnJgU5L6DS1/uQScRN51UYax5nkj/fp99PpVS6eYWaO0olUHoolHMLIr4xk
w/nRc68IMEDBHnSa3SV9n6uGCzD36EW+cNiN242Ddcfqsd2Mx6tIwiq8HZ1Wpb3XoNBQHVaJ6Rk7
y1DRf3UHWhnX2U676kbtGl0gTNuxmnw8A7h7j0r5WxBzPbTStV/GN4tsXY31k2+Kx1rCs77WcPOI
Hrxv+nJ8SG4An6/6F5+EdwPG09PQQD6SqsPgkm1hyNvEb6ajbYOnWlhke+LqfH8Zg31LxAr3JuAf
DlMj/n8ht9WpaI5ug3l4hO6Zz5Bros6x1WtbFteJSi6Nidmn3183OuB13h64wnwXNg4XiJm9VBxc
SkjoQZPF/dz4iYee1z/8miJv4of4/lhFDVFO6Q4tvSA6AOQI98IjLlrHmAtbOBsSQuQmOR30TZ23
7Frh+usjwzDVsyOD/UUYBkF1RGzq5gehjcAGIvV8IlSKzCOUYCaBZ6iNsSh1IurYZI5zkwpb8YIN
ShjxnPj6CpQcXR57aKIsSvvFUk1gxBxJumPftmq5SqhTfXT/Puy7uq3X2LKuA8taaMbJwF2vn095
v6q2GeRsMQBkc6ChZpU31Yu9qrOj+mzthoZLmF2t6i5dc8Vt0Ssi8/AGqA0YhpPuvmygz2POjSGG
9zIclSic1z+AwAoSJSx/7ZbBYii/d2Oy8SJjk+Pm3wf9NrXNbTuHcnhjYtBtuvHckuyNUdzFWXmD
vFT9pRsG1sKOd2q6e9wffpFqx+lmABV3jnwQRb7PFg9+HB1co96pe6Q/TZFdhTn0oVIQVSR2kBr2
aRjeiOdawl1pozTW5KYNOLIMoaiqUFSnXHJ+OSYXJV5339UNUHghkwuZ3RjgssS9wzityAdxQuw4
5wV5AxosLA+O3PeBaMoxt+YPY+LvSk/smxEWhjVztexYLeQYi7o0Ppg4ladSc1OI6FhDaqiEPPNx
6ix36Apswjm7l1id2/h2lthT0XNeaFo9q0hoaBU8c2UuoN1Ks2EJwGmvZeK6tKNCklDxzc3xdSF+
gDh681eFgRB/1pSG9A9tgbNCk9tX6GyvslMQKBBpUaO2TxjOz6uECpIOgvWarNJvGnKERm5gdVvY
+UAGWZh5RvuiWUD0QjiFh41hwNca6iUOa6HSL3qATe2x2itoBdES7knXxQovROnHTjbHMnweo+5G
DnYkLKIyb8ZtBgsHaSfVrNMQpU2nqOmNU5UrJ9TRbnjgnr2cHBD88Dr2h6NA1p41whHAOkQYrHvc
l/C2m6xjOCGzyMO89XkoYRC4qzoer+reRzbhKIeWJlPiNJJ6lVc3XiJm8tqE9vMg367NVIfCC+8O
hA7vyC34H+CPpSEfczEOvb6B69cfU3RnFrqzAhoOYLU18x/FWm2wfag6SEfW9io4kki4El21si1M
Dg1856qZA+n1QcnFfWsEs0RDORbhNJNHd+WjpHa3XeKdFCm+KYf84JjfUFjZNCaEAX3FQTRhxdIO
ouVuzG1aU+W2HseNXVewfrJ51oEqdfA5fwYzwU2NxGxyZuoNEeKYQJz4BRLcB46ofKHeaLgtManE
T+++I6UTob0yrW4nsCClAX+NwF9O+N2VyQZw9a2b93vlaBPmqTv5Qhq5uN2j7TXaa0uDobkHH5Es
7C9JsPG8l8jXnV4FH9FJoWEF1Z6yDE1judN/hC8F0HoR3kB6vYE8Ctk4cPQfVWehaKU32hTXSr0T
NciPLW7bB4i+2oxvSytfoRpzorvYGu6aHaL7nosT9uIFHGGIdaDDKg6veWHPxsmKiRLKUvaHnLBc
axtkHpRKC4dSvPrt5Do/1S9Sp57C6cjXH5QH/1Rq1SE+4J2RVXeGrN9y/N4qmn8KIb9DcGpx+cNK
90qIfq8veywYcVxflB3EJpu86YOLtBSBY2qxB58s7h7BFqYmCkZtVmGPQ1bZ9aF+sEJI4xkKfPjF
PqY4+SHnPwRch+wZLPv0Fo3g2myxSvrmNz/GRT4GKxNCMBinRkKwnlBsqFsNQZBF+hc+FC+I7gtR
7BvEFSejQzqZO7aEZ1UcYzPWrGJZoXGLlai2HPXcQc9xLbjjjWF7CwOAteqzVtvX7LrEM6Ag732V
Jj/afXU7CNDOcWuK4KCTh+jbGfY5lJP7id4gDTTncOhxafCgcUnvI8524QHt9wTsdeQKkeRJzg2y
Vo9ehfWt+q7AyW2zpUKIuYZFLbSyJdTYLtn6AdbGdwr0ofZBnCClQcaxiaj3YtJVLHZI664OUTzq
HXqz+7DBapToJGvXfiuEoEeMQ/Pc2mnln0z5//NOnV39Vmv/yPKhDDy/Pvvj/+zJEs+q7Ff9f6e/
9u//7P1f+p/r/DW9rcvX13r/kp//l+/+Ir//r/HnL/XLuz8s0jqoh2PzWg6n16qJ6//VkU//5f/v
D//x+vu3EN34+q8/fmRNWk+/zQuy9I+/fjTJzlUNEO7fOvXp9//1w8NLwt+7e0nHlzR4+fBXXl+q
+l9/6PI/9Ullg4ZAs/l/FCqT7nX6iWr/kxusodhCRURqkhLwxz/SrKz9f/0hyf+0bZtGJ+R1nb/J
cWz+8Y8qw+ecHyrKPynlVd02dFWlJQoN5H+f/i8V/Z8f5nNVvW5NLae/MUfDNA1F1wzYoIgsTdVW
JgnEG1V92lOidiZpzCIrcYGVitiMl+S6FtWKNmepP5pWUHPRTvJGB2Y3adbpbWbBIxjo3dmVhXCF
PBm9/zninwm7ouzTfpvIfSM96olsAz7bRdDN3WGsg1uC7pL82eWWnq9sEnbMG06bEVuytoABjCin
cI1f7tjWmEcaMpilY0alpUOjKq3vo2VL2Y46sxDkf3sBYmQJn+/hkA19qXsIIAWsd4wGkv5Q4L02
OFRyqU0nKnH1R6i7U5wzdpX5VVOW9aNhGvldngcIy6MohbmW+npwiC3I/+s4rTF8MBQtvJeMET11
R/jBXHIFt3y9qvBL65Wyhbbnye4tpqAZ9oixVz0aSu02M1jz2hyfEgW7sZwQCZgISj06AEvK2ipQ
+eCxzR0wTsqHMElQwRtDdxtmifutF3GM1FIJ0LrIpXH007Ihz1ERSeIEXoEiTDO9vnRGqWtap+7j
fJMYYfrSFBhvSCL2juRTkMkUthkIYG159TI2faxZVYK6Z4mhdR7Zdj1QRTJCMsZnZR6lRHtpFPJb
rR0r4ch+AZbc4b9UpZWJvbhe3nn5SD4TenGwDsUOXuRYqU66LEKMxOyq/l4UeHsD84lJZpilRHng
eP3QIeAlMlkafySGxS1gAtnkocOCqivtlowGYvKeDduUklmfulQqloeyDztEijorkhJMvsqyBW1T
ha7PgtTUv8euLSMZNyjIML/qfZxs3OC6kIP8F72+lO3cV3FB0bs+J+3Z6pDc9BWm7w7hEcONRids
03fhZCFl9taTIGfqhbRCrr6d5T8RReDTiSwsLeHY77uNwmPeWL3v4QMiye0G2Qzk71YNcOQmi2Hb
oP8kSTpOeo9We5feuC3yB8wvYbU3tsL55rervFXGlg5Nb58KHyeuNMnpc2aK/GQlMpH1CsGKstx5
dI5MZeYKlCpSl5Ob0o7+waRO2OQZ+s7RsC3KBokwemXo0BcRSZL+GGKPY7ZOzPQJUp0ckCAuTAt5
qgh+G/FjHYfQVuCUIxoJ55OiLHfktAf3toZ2H0Fws9Tivn0WitRKszIi0u/KVj3vexP2OTlLTZBa
joSqaaVLApmlC2HJAXMg5LbtvYBQEw0/T6pwzZg3WND6a8smiVq1Rp1mPIEL1Eidn/2U8XMlmMOf
Em20tvVuA82SFArFgGXjlIhA8CiHWVoh7PExkFfqyM5nQyXREdS6zAPcT6IYL3C9arw7WUnB29WS
XvTGchNvvA77qu/mXR+4vTMWMcYxQeK7Jz3LhbYb8cKxaCOPqrzCybawlgNBQMEiUM0+hEue0slV
OruAT1iEBLzFtHPNBR9UxrRtIOg4xJ0n1m20IMZwknRdHWH6EwdyF6gDQgPuMhE6TssTAI9uooob
fyiIKPNC0UwTKo5VOtyl4pk/RadI+YuVjjDI22QciUpXkh5rRimIsf2qO2hSjpwGVIgt1Gh463C1
SFs3Y9lbY0NtqcuhKQzDCaq6hpCFjRrkyUBXpUXbJ7a469RSAS6WfeKx6xIKg0LEIvV0TCZmjSON
a+UlRI+h9WQTkJ47xaIrdMNjB5iM2poxSBvMixvK3Ej0vjV3cxLPZ0iIrfFBbUsFd1r2VpEspaDX
JaoS8gxU8HATWrg1PLsQVHQCg9qaiPOV26UtqAWcuHKcNTnbhpPEdas2Dh1WjX/8UqRhK24GMmOU
e1WpUnPZ5nX43acvS4hCaphdcGu6CnqlNtADm2s1vPafRStoa3g0IJtvqS+a/EUeMkncWhZ5Dmsr
7F3aM11L47FFEkroppSFZGLnXdhRAMLjMVBJlBB3OqMu4b0rJb2gJsj7lWbpenpS/MjrHSuxgfRl
ATfP84Im4r5cKEhjaoA3ePEVmXpCM0k+yAs3lmG6Dn6B034QEFI5Fro0G/yRdhfYnPpLQMUeHbKU
h2AWVBPzHkkOVFXO5Sy5H7qgqBYDBkrNJnVTtbgzxzHPiPIIQwp+uZWG+3bImw53BsOg52WXbkVg
mBYF13ZYejZ7YmjKjsL1CeyKulGmLZHKcoARfdk04Twe7cGGAplo1arQxj6KZjaOivI9PGEvXJdJ
i5JJcaXWgl2iE6cyOLpRlHQg0soAB3ZqtRTfKl9HQiXX8pTNW3pNfA/E2CtbFbEuGCiezGayqpOw
VI4ilK36yuzscHzsyyYG4A5aTcQ3MAhVlbvI6BKtOevjIGWNND4MzQKvlsRn5om+DxqLq2EkcFiy
2Wrap54N2Ad9gzGTHlIvMcx55CsjN1EpniJx2JnktQqXkXu/EeqzTFQ22ciwNTEQLIiKn7VhrtQb
WW5AxdixZO2YttGIYbAZjkDmqu6ld02Ykh0Y2wlOIllei4pceJ925fT6kvsmcZPsDhhe6+Gn5h4O
TLJLY7YlXYZzIWk5mcPc7OnWVINrbMuxJGVEt6pmcDrLEtVr2LVDsrCJQU12sVDG/gdlwiTkK2s2
IRfpZTLT9FAPZo3ko8wSUgTNvhqzSeMaGSVpBaINLLFJY1/L5o3WwrVi/+jqVzh52uRwVHYvCVB8
zCECTVJOtWSEK0i8KbRRBRt4M6x6dzNg+AASZUolRrZxCHVNbRO9BiJpfOO5NFWqvTqnR0omXK97
K5upzMtTPFU7pEGRmrO2KdzaGTMLI4KI1vE0uz3Df8lZKfJzMLoCGU6ZJNMRrNlBBeuj6c1jVHlE
24oyQ8KKjKc7JokPL9hUXDVaZT7aJRZnjEBLFR0gY6m5lrYK0sgeZqXQk2ER1XXSLwq7pr6L2iBG
b95UbTFXQmYNguIusZGVsu/PtNizh3VVD3a26ovMfbUBX9rZm3r/r4r6nS/Ve40wBbQlG0IHV+Se
S27EuZa+wYCx8pswduI1ThQLrDtXFq4jGtbE6koirPfCeO/BzI/jTT9/U7CX+OKKLEfEFEZ0qOwG
UpWZn1yCRWq6wbmpX2Wp/TRIyV1XmJiahgm1QppcUJMpH+4NlmKo1vR/KvcaoJuzf4bsYp3bRqCc
T/6N+lLejlt/WWCYcYXlxCKb13u84YfvKMguMEKN8wsLA8P+l6Gma7ztc5JEZwfwTXKOyYQQmHxi
deM90+TxQESrsMgZ+Pp9c9V6fz9iOG5hmgV6jFHCeRcl7nu9y6CEO6miL2zLWDXYGlnKkxjUCzj1
+8bm9GHfj3T2YXPqYLPz+LBjBCORswYyRIVPvou3Tx7hJdkgMnQK1LxfP+GHL8lN0+S+yS0Qoq3Q
zr5kLeWyb4acybrOJzNwfpeLfCYaF1Zm89o23fHr8d6bT/Ccv8ezuXAKxAGqfDZem5sl10JQpzzQ
EB9iO7JUMOS9ME0+vk0IV6oiawJVL082TaM3yyRTPCu3JKaGnnfWtuP2v/IM24CPrlskblquE8mJ
NetkepNfP9+Zu8bHD3n2gFXIg1dSP/ld4+m5KK6CV2gppJ8mS28OdwEW0dcjfnijZzNn+vmbZ9VK
Vwt8mwFDqT9UprXxjfD710N8mCRnQ5y9TimT0bpWXeXghUGeijEf7Qj9YeGkHRRwP559PdzHr/d+
LUyr8s0T0Sj2fVfniXy/elE6KEVhWqxYDk9uh6651R/yvPrx9ZhnzII/v5shK4qCm6vKejj7bmmd
5GEI8OU0G5Ocr2AL4Lf07nFHffZ27aJ0UJ/uw/ti2998PfJn3+/twGffz6BbWmvcPqFS6k6kcnHe
/TcDACSxZ4OPnit/3ULWtN6FUFVCzJVJlxbi0j45QVkfNkqOwH+PcbZ91dlgNoHFGHW1SA7aivzi
jshFuDQH5YUew+rrR1I+2ZgnvpxpIJUWBlkq76dIGUSa3zQGsXPPiPLdq2Th3nT1XDlIkGkfCNib
EZyYzkY6kdaF9fbJ7Hw39PTzN7NzsIMhrVLAKc9gt3bLlaBbRNadp1I7G/iOZ0QAVRdO3E/OPU4I
S4edw975YUPL/UEetYE6I8B+Wn5xBc7k3YUH+2QimhiuybjpaZqAXfP+wTycVzr4yShIQPJKLcWL
Nph//d0++WyWrjINZZul9qFuSMqOvEaPW4Y0IngHGOQSvhqrDpMv78LTfPLG3g11tqz6gI4pIl5c
DJXopczMDU5I3EJSrgtfP9PnAwnTNuHMUJicMS1swEfNtLizB4LSX/ZMWIV1d/RR3F+oEX5Xk+/g
2mkKqH8Ppb7/Qm6Xtboc4j5m3NKQilu8teZReRhs+M0L+zHZGwu69rhvze30lkiphC0UX/374FYs
vn7ozxYgMkMejFhFU6OEeP9PGafXUTTka3vJXP5VAtHMzYfqSpr9iDt8hZyY9TFr953jXjgcPjmL
4EwAVwvFFKb8uzR9s/w6SUprMQ54gFnoj6QRZyagyRcpg7lcp81CQRv49bN+suDfjXi+4LXWjTxj
kv0G9OJDXixU0FxbmSk8i3aY2yJZfT3iJyvx3YhnL9f2yoJ4Cl6uDw9A7Sy8ryszu7AWLwzym0H0
5kVKAS4PdoZ1oNK2N5kZXYEFXDh5PlsahmXqOsAJXY3zMqwJsh4wBeEOjsp4BmI7n8469EL/xdti
PxGMBJPid5PjzYOYflUM0I1KJ49OgXWf0P77bwbQTDouKNTYhN/P9b5TW8m04bUC6TqJ9sMkefbr
ET6rGi3D/nuIs5KHDCtPsmvOs54c7ckF8z64rx1lYy71rfrd80iYsv6b7/9myLMjNNObjET3iYI7
/GpG6L0Xlo366QR7M8DZuqkr20sl6DKOTnKX8Zhs2ttgAcn4BzTWlXboV9kzAS1sXU50g4H6BqwP
3a476y7emt+T4X7XdhbbhT19PsEfzz5gDiJgugNvN29UOu3KTYsfRIbTTNpkt4qXPAq0brkZbOMA
ZtfXn/azNfB27LMvO/ZKG8oetbIhlGAuV9bPqo5vi878jysElcNHt+QJixDURe8naWH7jaHhRu8Q
/jDTU5SSNlt/1l7Ymn5XAe/PoPfjnD2PTTxQwkWV9LN2PuATYey0wKMNjbUm8YlhTkC3vMX4tsPP
qtS82QUn8OnXfxweyxMZKpf5oWOpVrQABpMiJagIajJa4B43K+ZlLPdzOkPRf/VW/x5umuNv95Yc
S9A87mCmQc+trwvvpaYI+3qGXHqksy8HGDkg6YUmJg9Yk9QKQjW3yiIkzGOGuIZuaX3pEP24NKeW
r2nju0ZfVD0vn6PST2spHlj7cXt0E4hmFEhfP9W0us8/lMX93phMCUxTPXsqTc/S0YBc60SdBkeb
clKVUzw6a8J+ShzPyHyAFDlcKJE+rjZAIVmAX8r0yD/YIMjyaA51y8lpubSpvFqE81YEWAf5F9bB
xzKEBowq2zpVrI6o8+yI9owisED4WQbprwyWlCZd40M3q6PHWn76+k1+Mj8YijPUMgULfOIkvJ2D
ytD0dTwNFXTJIh0fBJW/PcKktS8c15/c4qaH+vdIvxWsb2Z70PV6lJuMVLoNIY9ms9ehqYxBPBeu
PY+M4NjCDlItzXUaMmq8yLst6xF+xL85FDd/TpF3mOrHyYkXiWrJNh6llA7ibOZEejfKQyhHzrAp
1wSAPpO0tgsf/kRQiFlNnEtH4cdZw4hsmVC9dNr656hiXcWF7kqswMaWMCnU/KMpBiyZfKKmLjzc
haG06ah684rtxmggEjS5YzjiiMNcOk+eW7L8WmhbEXYVLzrutJcgoo8z6N3zaWdXFK12NbW068gR
NvpIbnVa9+yZCwQ6F1bFpwNZEFssmbVnnE/ViEYS8lmwDCUcoOqQO06qplFFCxKCLqx0Vf2wwfBQ
f491Plmz3uwM1GoxgmPTnxnLai/vi1diGjodkh6e4k9Yva/0FTHNXMvcGR5DnUNSz4Xz/ZMDkQ6A
/Nsi22J92tNG+OaL6qFnF74gXqxCLzmzlogNZvaLvYetscj3ZIafvp5C0+97v7G+H+9sO0j0gfbM
OEEBmF/lxDHhLqesoglAmu4nWXFhyn42Y/9+Pm6475+PLrPdti4nrj94TgXHUcNS8e7rZ1I+Vmg8
lIKNHqiwrrB1vx9EItum0zNWIEbZK2MV4WMvXaEKnRsXps1nM/TtQGebSyAVnqU2DKRFp4rqSK7v
zPYnNrkXKvrP3poBIkZ3BAqYJk//jjezoqa4jjGtzsG5CQSJD5WSLor+19ev7bNBWGZAepwKYHtn
b02x/XAABONksJNZg1uaqGZqEV14FO2Td4YylQYXlTPFn3l2U3Bbqx4K0eBcN5EZ9tmQk9rmDHYL
b54XikNxk2iEKQRpCwkH9kBHXFqUkeqtZGUO7ULLhx7CfNA+VI1tSQ9yPRj9Vi07VV5QI1olEQmW
bCH2sCR1XvSZIM/IMgeM7uSgbq9lX/TVjPvZ4M36CvLojEykAmJyS1w3dpwSmTOK2jSvBMRI3iEc
RoLPCikmRaDBRmslA1YQHoCaHxtkJQ/kFW4Hdr7/+mt8LAlg0gkM5WHoCXCas9fU9yEDJ0bqFGGq
YNKLq0WFa9KGexCp9bKUGC+5q1W3X4/62ccxdI2VQ5QSH+hs1BpFaNf7rH5phDjV49hLzEElQ+2N
zAu7+zSdznYeVubfQ53tdImnoyIv8ArM0YqI4lnr779+lk/ms03Aj2pNzTbguLNzShqZWsg1Ksca
kseq9JchGui0iI5fD/PJzZSAX+iV1IoCbcg5LsGKUoOGVAAH3/KDGBzij+cQ6Q/9XJ+hwY9/xnPc
SObZztNnur7o5spLNvdwqlpewtE+vlLctzkvDVVTf7es3m8TUSJCupcic9JEXqVjQFrmhYf9bARB
jgMLWDEIdDg7LrgQZ5KlkOILm25ZGpyN4tIJoWofJgaALik2Cv1gEOTzOTh0eRMaAe22auGttDkU
xLi8isyb2rgCNtOwU8En7puNCNA6DjsckhaevvbwZi2xmSd678Ie/8kjKzJPzMXDpjX/IStKqi07
9yYu1ZDP7bqZeeYFbOOTEZDqs7fbwpx6jNMLebO70ykOG9RmXDMaBfqKOa9CcWHXnb7L+8VmkrbF
7k4NTE1+vhZcN4wHXQJGNRNOdxVGkhIU2IbHxsaQYDIpZLRf1S7Wjt1FL4JPhoaaLOgF0BqSz69u
atfFRmphtZLE2cOodAgQCB/+eg1+9gZ5eUwXBL2Kdv4GkUN4RNZwK/Sk/A7eI/Zg8oWZ/8l1Bvco
+XfSAVc0HHfef6WSXPXC9hSYj4thEf6InsmAmbUL1xn3MgagV18/0ce6jNEMcM4/oxXOS5gy73EN
G6HqEuSgzUCpA4Ii1V0ZhRtT5rrGPd50UmFm/3F9RvOe5+N+qMDGOIc/YQJGrQwHGm/6J1neqt6h
Ti+UnJ/MRYbgQwEWmGC50779ZrorjZcWdeFD0fIejOK2jq+F2pE2SLSPVKL1k5ywMi5MkI+nKY9F
RwXzfZsd5XyCEFLvZ605QRThc+UVjtX+ikngMcWp6S6UUR+PUC7wHJ2T88YnaIhRdgTo1oyhYwW3
qKOwOKGBLa5UQKWryEZdPv/Pp8rbAc8O0hRiR9x1vM9C2Rumu6hxGBz9a3dQEK74K0Fo0NcDfnzC
KWWMwtpmjn60niqNLLOoE+CPgWPp6lNVX5d2RXBPfmGgjye4hQM7eJmNnIBT7fwEr2yb6gfrIUMv
1npYQx8OoGK5F17gx92DYaZmqGKAinzAr9QernLXsnvgeLPRQ3NnWNHh61f2cTlPrTYLxJiy6uOc
twodXz2N+adF5Mqa8JTR9HjFvs6h6hGEmBUXALNPnokKG98Xwb2ZttrZQV37ngwdnFeXN49afxrV
S2S1TyYBs0BBIaujCv8ghG2H0JL/H3tnshw3lnTpd+k9yjAPWwARwSkokqJESRtYKiVhnmc8/f9B
WZ2KQAxo6d92LbLMmGnhuJNfv+7Hz4lHHQYttUTzN5bq9wDIYMnxE/EtnxppZS+cnmDwYcQXJsGN
BeXZwmt0MaSsw0Cqo0LqKP6c6vT8qd+V4IcEueT1xTrZdj9fPzMOQCGBdbIfMlQUA6kGPRVW36vu
yVR+pJ284melee8e3cgYoe8Gwg8wGbq2BINFYZzLnkfBTAihpLEJXlD+iuXsHmZOgd7JznpWEBZG
SVWluB3J0mboK8ofBUjqlfjjzHjpA6JGqHJzaicOWbDUQYx5LyPE+VnLgfZqn5RqWFk/6awVlfYK
ohBiqWVY12RpCeqHKEdLnPqv7gmG/UcOgbYBKeqkn6UP0XN7H79dX8qTXWrJBm1JZFKIrxBzWewa
QYu9ymqpGfYqZJgwWXAignTUn3slCPYiJeeVYZ4zSBO4Co5kTlYbyvHlRq9jk0sVXD9SkN+OWv2g
QOkStvBrtePKET87o8ipkU4hMCHsX+RSLNrQfcOA0z79qJMwejbe/GcoVR3/tfkICxCsZyhTrZa/
5hGcbFwDx2Iq6oy7W4wQIawR1iUyRt4XCvX+Tb1Ld9lbdoMUyK3/CZKTlUjozL6Z4ZL/2ps93UG4
MMR536HjwJN0fNOD0KWZB7LLYOUOWLOy2ChWBoDdmFAe7bo5Gt5PSTOnqFd2x4lXng89hWVOGnjC
E6cZGPGI2CtPxaDS0OKUJnuUcn3NtchnV+iXlfnfH8xYh/qbWnTMGFQbG9XhZt5W93B43sJsvc1/
t4S2GNJiOxQ1bOyIphC8teZOdbsQ2kMkp7S1QZ3k9GY71H9F4g6RUsliUJYGQjhMQdQpVBSQqaYv
97kW6aywXnpz78GHRJ+KIKzBAU7D/oXdxfisUtSKZAKLFrROcYt0lovkOA9NW7uTXWBhK6/N0wTw
wt5iu8eT0MZmi70CWjTdJNmcIlzeIWoJmeazDihG+j4o08ZrlJvOs25DdeULTkIVPgAHxguf55pM
Cup49+ipko+1lBS2KtMWGIvvBN2A6UpzpNxLnKb+GGafrjvpc6fiwOLSjymTCml6xBYyvNtUoyk/
XSubn+YUjgf1kxn44EiUUhqIUDPFNuyjz77pmJpdIL/jxJscMVUR6J1vq27tkmb/OD1PjmePr+k2
+b7qPc/cD4ezu9zGTQ/rfjVwNlVS01jfF6/WfbS1NoMTvAim4zvRBuoEZeX4rJld7OJJC7MpBxdq
lxlEFGBsffWFBC1UBOmKizvnSA8Xc7F/2zFI/DwhrhFh+knNt6noYehrV6yc3zJc7SS8DPEkT6kO
TQoLA+PRM7SCJRXtvWrFxNnrleqvTk+zOOPMFx5HQuul12hksWHJnf4GGwcP6V34HO5by9bVTfmU
UJFJdtP73z4NVLp/mVWOz18Sl6NZWiGYdkguI0D7k/T7LpuM6IyupSQKhH6xRJnldYVhUk0QfG0f
59yqH1rzBe6oFU9yZisc2VncqcgLm0EuAQ/mOexUHvS8akzfz4fr83Vma9M3gqY7pXNgCMuHwRRK
mSEJQm6X0FKYxiPNoDdTASnJ+Pd1Q+eGo2jI1Kq0I2Nr4RiVaPS4DTJUDAXfqWFeN6MPURZurls5
BW8RssJNrtBBQRLeMOfxHrgqvxoQzOniFlfVueVL9T5wY6f+BOkaYhT912z32/Xc2SA4YGDjICyA
QB8bhPm/oSeKcSmt9BpocCwi4iib3iZIv66M7eQRhykIxGZgMBrAhrWYQpVG9AT1cKJjiHxr4Gmy
g76d7oQbNFpd/1a6U1GMdgpnvWp97mJliBQDyN0BejYWu36gf9b0pfmWKV11BwP/Nt3DCv6eXJew
04mMpKfroz3jo44MLrY/ijGSRucoxfn4g6F8aRAYuW7g3IY8HNFip4jMsF9m3CV69aMyJaj8Q5ee
Z/cPrEikwCF2+JkYPN4eJv2xmYUICqQB0b0RTR9Uzdqqvbbi9s6vD2l/sOI88cXluyJXStgeBCJw
aNydyUU/6l13DxzXrh+6nf9eeL0+rHNbUTswt9gOkhb3YTZDJ1L4aTviRgB1m8SHqWF4V0Psct3a
maCK5AVvfZXMmcJr+3gSA7UpdLGOKuQgErea9E0Rp/uweK3Ld1Ek2pm45ntPIdUcNRBZCuj4uZ3Q
WpxqT5S7uDew6O2jV5ggP1a3yEE5qPmNtvbcbYKbYSfeKCsu/8yscrAB/Ftk++en/vE46Z7y0T/J
gGvD4RVE9HyTtYsyul1owBmCt+uzOpOXLN+imPuZZZ3za8ssF9pnKoxoCeiFKIySR0ONjNFtI2u6
iczOeCgyejXfyZMcjvDFDZAXe8nMfNBa1T6V6TC9r4QexmqkUz8XY2e9D3w5B/uhQNbcpLlluk0n
5QgX6RW51DzNvkyqJT7XnjZCbJmFnv84wVaY0tnvhT1/MRHUGPtUuWlUZAkcxa9T+BCUWcNWDWSK
O0Utyht1Epo3pGIMHdITuLNtXfPjZznQSaBaZV6R79R8I3WqMhb/pvMaQIpHQ4huJ0NEA7k5+pNK
B6uJyT5p8oG7NRvgEYii+qXRdW+P3CpsBIKOaozUdujWUHvKc7o9UhmRo6hOO7sVm2ntIjm7+DzO
yCWx8tRcjxdf1kohSlSwHTC22HnU7DrlXdqadEWjaROs3MZnvCvrDVSOKiEVzyWuy1MDxfdGdlVn
9E7DOVahX7u+vebbaJHpINsoAfKl/U+nU/R4PFGQylXcM2Ws1HakIzgJ2xsUcT52qIIC/YAKsn0e
Ec65bvaMr8AsDDoSW1s1lycXvElUBSZCciblzor504VxW7ToxJrVJsnkuzRYKw+euUkA+ULnQYEO
5ael742zMOkKBehH1CnOGNKHwbUlSivX/7klm8siBlUYgvZlMq7vK/gHNXpbKrkQv1VKOIi3zSCn
6kqyfc3O4l7Uct8vRZVke9m9pPJ3COevL9C52dJFpDcQ4mWuls4cVqyGSMqI4d7pR6ezouzOhCQH
1Yd+Wtnl57bgoSn5eAt29aDLRUbCKLoNb3ArN/0WwZKbtRzbuZN7aEY5NjNAbAPDyrz+QHGUTIfk
M0Uj7x6dGSgIa/f6/J0LcWm2+TWB8wIehLhapUnFlDKqqaPjZUozuNqU5r5pEdRt5fytUivIYiPo
QSYz32SZYuvwVXRxM22kPPQBwmTb6590bsvovCS5Tea8/xKzqZljCucnqdTJqm1Z/pEb6cqpXrGw
hGpC4zuIMBBWdmB+K7PPtbfWNXl2VxLR0G8qQb64BAzpuRiE4KRqG959y3rVLU5xsxLSrtmYXdfB
wgnQD1nG3Dgoc3mowXv4bpw8fr2+Fmc3IzURSnEmad+lm8iCKTGQLJrxpWnqaGMCMb0ClYYQKPdZ
66PEVkwv102eWxyDmJMXycygtqx6l0FYJwFE9egWoGMPdWxorHUQ/rz9lrfJoY3F3JWSXHZ6XeFX
uzqmwU6HycSGYqf2XLWuNMEJpnqKnk0PRbdXQ4ij/LUprTwioJDHmmqyP35ozDBH3nnwpW8gq3Nj
05i5mt1VitpH6KQoq8DDk6MKUE6ll2juUaWX82RmICEb/LiVYQsnKi9fMhf2T4hE9whvbxGH2QMB
XsPALoO6pcnFRDV5LRmVCdtNHrZbvdZvxJnxrC2Dj2asrS7L+aXnUaqZtJSR6jne0uHUQ1QDsxDJ
8uBV7t2GMJmM4G3+UEESvdOcdZjWuVNkzFU/g6HOxBPHJksufr8calCj45tnIfMd/NTo/G2Xpkgi
rN2gHeglpbR3bMXTBEUdOgIkaJKSH4SP3ltQx8NvnxysWCoec37enHBaQMoE05bI9LWK9VwWHmxw
+fP1w3nylEGpSYKsReP/QW+c7MGsKnWxhXyGnKmyTf+y7MCBmvUOBrnwlde1Az1W9v+AxT7dh8dm
F/swbPsxrTW2PqLCG6Pqb1RSxo0v3xVW/On6EJebcDnCxVrVo9gUNKGnSBuNdsUtiPKc878yYS72
ed7gPzIDFK3vJ9MmyFsFGaY6XFmr0zmDOw5Hyg1E2Ewy6XjTDcChJ55bMEJ3CChqahTAYacHUCDP
8nTWuJbYP504XtMQdFGG5Oo+IRypZbMYABKmdudp79UxDmk3FzP3+tSdDopfnwHL5BnpFFtGx4M1
JvloAnUI0wGpIvgPfHsKVcdEeMPXIn/F3NI9zE7h0Nw85oNLlrIyrY6ZBvQLDV85alo71Y2vGjRv
14e1vGeXdhZrVXZ+Hg09j+dRFN08qVyvS2812aPqk6mznOiKvbVxzdN8MC4N4jNVKpGa9Goe7MEn
lRdtH6zktufJObxl/xkUnAaUrvinuvCtYy+queghu9yJgOcQLWidIGjDm+tTt2ZlEZYXJbqIqhLT
EN+XW56if3tm8fm6iTNej20g032piP80wBxPl6elTURjOIRm8Bm74U3xLt15D909LRmWoz3DMndn
olCHwOzuuuVz+4JqB8gXETAzTfHHho0p9HMdgUMGR5Y2VDY6uYM++jz2b1W8Vpg6sylo+Z9T3fS6
IMy5eHn4CirxFmyjdqUGEDMizxh/iKxqJfg+qeWwLcDZAOA1FDJwOKfjMRVAr2poB+aS+OD2jzXC
qJkNyZRbP+TUccBKqLZ4v4bHPmlEmc3ORA4zlJLs+jI/1clGKEi0AXNzCZ9IOO/QUXenj83OuL2+
Zuem8cDQMopB1VTPVdEnEyVa36xi0CDrSh7gblzjQjo7k6TQwX7PxFlkC45nUmt6S8u6cS5gKlvt
wcsdxPDeaLx2eW8/xZ8iIGCOtDK8n/QBi2ONEDXAZbLDAM+XapedlYxdbHJ7zUWR7rZ6l4M6ibba
Nt7M5RHxPVk9xHILviaw+/ty5byfuQGIgmkJmRtWgPcsL884HnsKTYXtWd6LPEY3ktrfhU32WEb6
yg16biUPTS12qtyMURp0VKTjSXaVGuLjz4Kx1jg4hy4n03kwnoX/atRSimh6JXlm6U+oByBahUhT
4m17RF3BkL+fen0lKXOS35/PwuFLYhHjmOFgwJZLOIU6M6iUdkcz7Y22AebmRDb6U9+un4izSwYM
F7Ag2PMTcphQblBEmKM3s2nccdK2quJ96H3lpsrWEO5nZ5MKMaObGyOWSW81kQV4fmdkeBHZOnod
1l0nD9zaAhTWd1a9VvdR5uVZLp/Jk0WRqEcaJ10Yaud77FK8mXgnfEr/ImPt+JvwQ/be2lh7tCZ2
7R6dho/JR+XOs2Ub7+YUbvCKnIQbu+SzPwTfZTiTN9dnXJpXcPFZgI70uX4DT9pJIRH6ZKGvdIXV
bJzowQo+ZMl2RNm43OluM91KiIwmc/mh/6R+8h3RXmc0/Pl0OvkEDZSQQtv2jIw79k7S6CsCgPnI
NpSXMoKq+J38PO+2cme62eiEqHgL9JTZwneEdeB1NhIXDVLondYesWeOMWjfGRzNPNC7uvAYej1q
famwRE3xbBWfKgWF8CZfcUvnjMDczpTTP6Kb6sIXe3VdhSWEvnYxC98HP4SKVP/wen1Zz4QDxqGR
ORY6CNtEK0zSQKBfr0C24Mnw0z3Va2eckm9hlMEG3faWe93i2WFxXyqk3ACkLrvhC4h6y9aAXowa
jewGqfWaJ2WxNdPx6bqhczEWDZXAysClEmgtX+JeJiYRIo+EBXfVg7yRblDyfBk8p3NgmbcrJ/se
fAj2/e/mAnGF+ApYWuGA4UG7fCW1luJVHRkeux6IDWITjR6ErlcGN6/L4igcGVmE27nPkytp8Ugw
zuw6OiVtBcbrlcDqnBHSdGTzJQWy6iV2IIZEHeRWw0GqNfRiGgdUzoqJcyko2niB/NHGL4nqMh7N
TZIMXVVGxG7ebuqcDFpU+V3yEb3aDXRRN1pk52/XN8a5YXFw8WMyRUzqFcd7vs19Lc0bTJo+3aHF
N799f93ACaxw3gIHFoyFf6AVi/YfwY9Icbe25iNY2qTO1HSbXPubfg5bU3403g+0OOwMNmRx2l63
f3aAFJngTbOQUFqCZkJJysXKo5Wdxi8avrNNJv4u1vXnCH+SKAEdmBEzx3PYG5JHtrJnDvtZ/08w
fLgQ/GKNZWL2cYttztthbouWuOZPssWozpvw/ZItFG6QKYrd8C5wq5vsJr2F4kGyxTcpWtmQZxwi
EHbk8IgD5x2y2BxRDaTJFLGoq7VsC8r0OqjivToFH62kh2jeNFaA3mdCGZ5GM9h6tgdJ8PFMVrGa
wLlcpdDUwseva3asB26Q+W409u71fXHG9ZIumUlO+R/It8WiwVJOv5lJ6aAXxCer0e/USXrwFWlt
+6/ZWdzTaR+2chT8jGC07VRuwjt0JDakIrajm20a+knc+m3NWZ2dx7n3HHYAWrSWAK7eEBWrGEkW
WX2058327IfjY9QFX2p4ra/P4zmnRfFCQ5cFa5yCxSaRwnYQS5UB9s605Zbk7dfZtdu700a2RXsd
33TCYMF54waz6NsH3HRKOwKfvNypmhDb2cP0oNyYT8lXSpTqLZKFyg39B054Wz+UW7R5PyiNq3zr
74yH4MP1YZ9xK+SBIR4jH0c+/aSOIvS+B6MlqfvE/IzI4Nc8TFdMnJlZnp5zb/os2UrFZhH0CFMs
eqlIiDc+N65/gx4UsO9P1WZgYmM3+G49qNrKATwdFia5qjl6BNwnFfnJT5Wgm6uwqXwHwbmtG2u0
j2fuA0yQRofaTuPltQxcYR7I9WFiVJnyMSPFI6TNpqjydwby3XolvGtbWj3NSH+Nfe8urOCQykWY
yq8v35l46PgrFnMb+lliqTGUkDmkKzSt924n7KeHehfvajd9FbWXKr8fXcgZ/iBgPjY9r8FBmCko
clOJ+oQLCHT0KS2HzWz7ZrMyxLNLeTDPs2M6MCMKY+pnGuCKSs7dQTUR7fp4fRJPXdvxQGYvdGBh
yrUoR6MLoVA/KhlBsEWUeeRBUr9cN3TmvXVsab6oDiwFOvpIhkCLwMyf/BEVTTffC46081+Nvfnk
fdM2KHRyKrrSbu/RTb9u/mScc28Anm2mo+MYLmPn0ohAcna8oazUKJ1KjTZ1AMVgwQPruqHTXbmw
tLgs4lLQ/KghktCQ0JDc8C15UCtb2upOESBYqLqlPjFQzVnn4zl50so8ZVXAvvStnUEZ+aWeB7XF
A+EnXP8OvsGtuhVX8Rdn5nJuceW9g/rnLLR7vJIoDUm5mXLDQ0Oqu0VF1K4m2XMa6PXm+mSe7H8G
xLOAUglJPGqQ85cc7BkPkGXeUGG3+1xrnUTsMxIk08oROGuE4iaN0JDJ4KqPjZgp6pqhwNZQo/Ge
99dTL6Tiyq44Z4OQ7+cdSwpkGV7CaDdqhTUQwRqKbfjPSOOsWDi3KIcWFtuOpmR0fhpcMqIVtgQR
TgA/eRppK2bWBrLwuUgvQfcAv41NLvw+BSQ4VvLKop8EPiz64UjmTzhcdBHEYpqMke0Vws4wtlON
rKHyEZkO9/ruOjdlUHdYsFjMzNLaYiyZ0mlWm/NgCbX7Sb/RsjtvjRfn3HQdmliMBa5u2YdtkCST
GKAmX9TdiP6RV4irHboncT6zNo8EkhoaMqD7PJ61yLMm5JOi2e2gJyxsdNNB2xN3E/2FEKL6rncR
pUakfFN8XyvBnGQUZ9MkuyHtAOJInu/YdCKZQhHF3CGmVVVsvlobb8hrCVvSSsKdpdDqRn9hf9Np
1Vr34NklPDC92PViksSpF7Edx6q8kereQcLcbdcyV+d2JNHxDO+hcwNavuMB1lEehgyePF0xae9b
uZcVukRk4ZORRN4Pre5/+zU6zyiUGTOntkq77CIer/shq30VbeKw/iBFzzgo5/rWP90t/CrJWJMy
0owYXVz7NbJDdS4SN0W19+TVX2TLx7N2TjcBvk5+O0UGQp5WbWAdcyEGjMfx/JHalnMTsiaq+YNr
9u+8PtgE0/P1IZ0u0kwjpEk0AyJjcPKGyXIP8cGcxyA6bLDQ39B/6fTaD3+NdOq0pjQXVn4ZWlav
kCEM4zDGkP48izh/C5xqzmfC+9/ML8IHY7iNXeE22F0f35nAYm7DnYsEEJGgnbnYFFObZGgOyv+t
ZSFal30yYP5TA8Tv4FDMb8stCS5b7Z68l/zrdePnJhdqKhQS6IYnf7s4Z4PlzYEHSU4rCfx3GqI7
yP0Juoz09RBkfwW1jMr1dZOnR3suiv8yufDONW/fpFdI+iQBypgKNEqjGr2qsrCWslsztPDRvTio
qmdoABDrkb5KM/weJI1h+0WzUu0/u4KHQ5q/5OBmEyw/r72WFRTvwpvKtPXcaR7UTfIu3DWb5q/q
MdkY/W1/v5ZKOBH4MNiyh4YXxz2sqjTOKumfwND4mt61L6rvQNQ23glO6Ihb2e1y4tNbhBgDmJ1+
+6Kli0mlyjG7Myqxi6WUSi9INJ2lzBLPKdMfxkRta1wxMi/TUWqNMUKMAu2gxZV+Esa1gzFaXkxN
IRbyj4lFTx031vfre/I0wD62sZhHtHXCPFCqxI6L+7n8jzNyCh1lxwDtaBTjwnCjDfW3/53RhfdU
rECKNQj2bGSQ9nIhfhkhSjMklLZ05EZoyG9MZZPq6Yq/OTeflKR45nOlE7EuzKZpG0KTQs63VZLX
opcCOx/Bel0f2wmxyLwzVbwpHLTUALkbjo8EgroRjnu2QuYp+5bMBAApROXoIxHCbv7EqWgQ5Ss0
h82IgIUP7ftYNgqfkG/WL781vkTp5ueA/r8g9P+Z6z7/chmf6EEjrp79dSgGPf/n/2hBU2v5D9VF
+rrgdCM+nS+uf7SgDeU/lBvJIQHcmdvoZhLP/2pBa/yruUozd/WLyEfza/8VgpbM/5DxJWyfESS/
IwF9HLYK886GXo4POt5ySqHJUalUwr6B+b5FfRdG9y9ZRGEf/Xe7Antjy37KYP+djad//NAhs/Ml
YwvXN+srI987CPskyQonBJMZwT1UqQOlfqF8KEaLZFnnXjd2fHR/jWxxS08Z0qwx+pt7vO1730yf
cqt8uf7Tx4HAr59exPhm1ZIS8HVhL/jmp/SnDrSePwWt8DErzJVI7tJcLSoHZt2XgpF4wn5Us3I3
xHXoZooGxEO30hegw40bWhl6IBPgq+ujumBxmfc2Jm8UinHyH9Gg3yqjiUx2IDmKHKi2Wqffy2h0
hOnTdVsXZlCdv+Hg8i+GJG2SUAoemzSe3BryUkdvB98OBb90vFjrV6KNS3YWflvxdG0KFD14nJS5
445rKUy0XT+gSdUKfziWxT0IvU9vaJ4QPpqA3oei2yiR8jljd6BYu3INXRoGDuBwunxwtI3fGN4e
7sAnIWvvBS3cqDo3RYdA+fUlOb7W/93USw7hgN7uoRozYe8rdbutPTkj+yhrtK0h5VU2d0hS98D8
PHEbSHS0XTc6D+BXvPLL6MIjRFUpiVEXYTQONZSVs6ciLugDHcWVo3rBC6jy8cypU5UUcsKokAoK
32JIM1zetd5KlWHeRuc+f+EIgglVcCsIhD30aW+DHzyYfXGTF9lGbWBlKKqVVuRLs7TwBWlodkiM
j1CJA4ZSUrgziihA/zdFNfv6OlzYYMuOA7mVxshLZGsf6KOdyX3pjr7R2XIgmi5UBytb7MJ0LVMH
ZA2g4ZUEc4+2LYENBBmNKu+UEYU9L3jSh2TtNXPJ0Pz3A/eiSG0ltUYHuRCtubrbiU3/0JpB87lJ
MmVbIgi+rTxqJdcn78Ly/KTNPrDWZEKAaGdk7fU+lmjESyaldtBhCQO0URT123Url8a08AHxpOhx
GVTBoxZUtA0N2zYGSakK7wdL+tjKw/a6mQtuQJkP0sFg8rScUlHCjDmMWyPWbvI6eVFi4e+p0j/1
pfUxqCG6G9MVjOGlUS0cwNBOsj50efDI+/mmUJI3tR7v/YwHbhZ4tQuf/sfr47q0SAtHoGd+0vuC
6j/GCcF791KoLXpha5xTl87PwhFApigNY637j3pi3nVZ07rBIO+lKL9fr4NdGsHCC/i5lZZqkgh7
GhCjnSoV6b3lB9ZD2Jnl7fVJWlRq//XHS4BE2+tBrJqt/+hbPOzEvnqEbBgu6nhbGt1u9GTNKcXE
jZWucSsl3fh9Qa5sFGl9iYI7cfRXVuuC25YX8UEMjsaX28x/lCFvtwWoypy2kf8w0ln2W+bdEPB0
NIV9l04/MiF/UiLpW6Jp23Tq3wVS9axMv4fO+DWh84Y5OE5GE6plMbbCXjbrDRSDb56ZbCOR5//1
FbuwKZZFIYiZLZyOTPxe0Z8I1ea2GPP7IRhWFmKRNfk1gIU/MP0mNsXEEvb0YrjJAM+/dO/X0n1g
TE+KiERRXj+NwK1G6YFa3m0ahu+ztr7zOtwrndYIEFYJReFiF2b60/UxXzhs8sJnxECRonwSCb+r
4dPge+VdhAq0LehJ4TZGr67EjpemduExtKpVPI2t8qhkvMHLDhCI2b1OZb+5PowFgODX1C6chpqW
it/JffCYt827NM0/+Y229cPui+cru04GEd+07aZKKh1qVqBmYvsEtOL9H1pfuJNG8eHRHH1C8Hi4
F7PsbjSMj1kUf5gy/b7x0ycIFB6TADWtJP8exsm+bc0/c/o/q+MHh8JSUigN+iJ89MuvjfZtDL/K
0h7SLhfc3MroLjiQn9v5wIRZ+FGWh5iQLP+r5YWObPW3VIpE2wvjJyQh7kVfzlxda1+6Lhhsq61v
lHb8Ehr6pteSm+ufMburM/HhMm2EvHUYVOTJHhV/uOnyvYpa5JTclWQ9m+FLvCZStkgg/buTfuZa
D0ZbdEZKf6cQPJamZ2xkObQ2khh2WwATwV0sVI3tW2L5VCVW5yhGFm30GZzSdmW1uz7QC0fyZ5ng
4AMEmiqKUjWJGsSwcIJBpdOpAp5dZBBGKWsMOZemc+GLxDJHlymW0GfQopte6z8XhNoF6pJ2ZPQf
G024N8wmWwlWL+2ghZex2t4YegljJHtovWzkNyUoVyCQF6Kenx7hYLqiPhWGWK24ZnXph5ylT/LQ
7LRQlhxJE77owe8RQf3aFwsPIwlyUaUD13nTZK/i2L7JvEtA53y6vuoXPOSyt8aUMnR8xc5/zCxk
RpTwsQubB1MWXq7//KJU8O/nLxOUGmzzut/4/mOXm3uljXdiHj103XA/5olj9t5tVHXvKsPc5LQt
SLXxo66HVyFS9nE83Q6ReR9RN1m5aC/sPXH++8GSmUJu6U2S+I+KNriRCDhvosjLoN8bZXYTl9nO
74OVZ+WFeRXnbXNgK4dk34pAPO69wniQonor996uzKYP1+f10lDmQ3zw8xYYygrYirXvlXCrWLDP
x1Jm13lxozbeXexBCjypa0XWS2OZ/35gTKrUOsh73q4xNOCOV/nezZSW2laU6mTlor5wUsWFW5gm
T86VIrf2U1BBvVQk/r6gEW2FavuCaxMXfqCfuniMpsLat0V44xnq19xEt1SsH8d2bUEuzdEi0hCi
PPXIu1r7MMu2ilTWdhbTC9fpay/URVfjr5O0cASRVQh67g0MQrD+ViTvBiWPv3PP3xva+JDV6WYY
R88OS1i9wx7s6fWNdsHNiYsQQ+YNFFaNbu2LxHq0fEjaygxVJNV7ms9MWCvP1+2c3wAobxzvMUP2
2kQNBGvvt8NLJYifxlUc6fmlORF1G4SkUPzW5G0fF0/zVgbeKT2Vye/RmPzfhTnhejN9y0yFgsze
qKfVrQK4YtNlgrJyh53fu8CejiemH0bUhIPJ2we8EGJCcy8MEOOS8ztvWEOfXLKxOOAI0GXh0I7e
3mjLbeZHbl5On8zQ3Gfs3z8cx+KEj+xJc5IEb59b/uQg7iluLLPNXXEsR6fPo831fXRpKIujTkZq
rMSiJ3MrquVWnIkZQ93I3JAs+5Og18IaX9glQ4sDP2rhNHZJ6+3pjDXoICpTr7W9TPVH+mCF/jOC
Of0aT9KlHbw4+kgBZ8CRIvYAvFcQvIkdCKEkTCH+UIwSlND1ubtkZnHWPZjlWr1QSFErUazcdyU8
ua6pFV5wp8a0Lax44/MuBYq14x3NcaGl1sBVktZFgMEgYgo7MgS+v60GCIDGtebXC+MxF/d9kEpi
NSW1Bdtg997gAVG2w76chJXpOn8H06h0PI4OmaJKzRtrP6TmTRF2KDTDEyAMrp90TlibMG7IK0md
S1O2cAJ6JNdKLWGqlse7qBvsLhBRL6G0LHi7VhC+Xd8AF+4Y2LiOh2RWodQGVWnuAUVSNwqL2C3H
RHFCKyxvjBL6QzHVPddHs2Lnx4H+QQkE4/W68UvTuXAQ5UzQWY+KycktICw2zLuSYqKeyaNdS+02
DMTdJK551QvPLUgzj0fqRekk0tRj7uUhfFeSBuuaYiMUgTtK6gepatwpSvdRlDhw8zmaEO6uD/KC
1zAXXqMepkmz6phBdvnXyJN1Wwu4U8dqO4jCSm7l0kQuvEUQlohhJqa5N6VCdybVuLWUkbmT7+Yj
BsXajd6uzeOljblwGXR1p0NObQuXkTrRYHySJ//9fOSmqH8M0vrj9Wm7MCRj4TJSuiJCvWdvdGLy
zUNSac5ywhmbPMRl/1WDpqssspUlWigL/nufG/NHHIS77WT4YdJy2/qdXiH+Io4bqDCL2zSPsRf0
04uhh2+dNwavYheUbjZZw1atDGMzFELuBoIsOHoXoTLo9cjHGnToChllWC+thF0wC2b3SGC6XaZV
bj56pd1UWXMfINa44pguLMqyD2iKyzb16FbZAxKOXS2QdpGcf0uzZtvL2abu0pfrqzKfzNPUCLia
44mK27qc1FaHxRyI6d6Km+hFLLP8jypm9Bge/3pUN3ohmZO8zwJ8qVSMwrfeSOq3Ie26r9cHcOGC
WJJSG3IcNrIny/uxKb7Ti/rO6/J3Q1l//rOfX/gYf9KIRGBB2AdDIOwgSU9vE7PT7DKthz8Lm42F
P2kmL8iKIJT3Q6YCdQuC8D5DTWVzfQAX0pv0QB6vgTxkGuLonrQHKdG5Zq67UkhvoJzcqo3iDqXs
xJ6+nbr8bewMSFqTOz1N1qgV58N9bnstfEvRxprWQdy7B3HT27onviuL6S9dC9GrrSB5yNpv8jC4
Rfd7ytf/HvwlIDXxaDGIoBnbF433OVYLN67QHyhr00GS6sf1Kb2w5fSFc6nC3LSIdqR9L6b9Z1Fu
mg00NeaXTDW7ldTshWO5lPitZFOvuJzlfQizlJ7FopOwL1Z8y6XvX5x5v6tziRSoRB1bfeKevA9E
4cNkrd0nl759NnvgezOkF6xRraS9CXmOnQ7ZX1FUrMSdl357/vvBb9Phl8S8zCXclfadsttLmqvb
66t66acXJ13u+sjzy54MOCifTdNm/c5vm2Ql+rt0DJdaGK0p1kM/Kdq+9OsCstbaUdNwVxFyGrG5
rY38Ne+D94UQObNz97RomwxxY18f26UVX/gAUCvS2E2Ntu+y6i4dNIdn9Du/VV+v//y8cc6ccn1x
yknzNa0Yjdpe/+CPYe30QgCyx0yfNbL9101cmj9t9jCHK+/FYpToqbbvO5OaaKmqzTZK8s4ppvg7
7Rb1+8Cis2i06sqW26axC6vrtxSPAsWOW1SEr3/HhXtZW5z9hHydNogJywhWClbzvZjBx9Yo7X4O
yECBrSTTLiRdT6hgxqyrcinOMKSIjhQk8c1UZx98P/Bhho9eBT/ZhcXoVLS12iqiRhqILWAIW8no
7ruKg1FbdqaudRJeOBzL3gygKEYB6kEm5h1D3nrC96L9M1TV/3B2Zb1x68zyFwnQvrzO6vGM7DhO
nOWFyHKONoqURFEi9etvTR4+ODzmCNdvgRGIQ7K72WxWVwH9aOzsOFfgm2NBPizsxGJItiB21DVE
mB2Xvi9u/AdfOSxp6859mAfVPG4y7d/HbFnJ1S3Wb7ZsTZO/ALLFQ1R26NOAwyDzq9+cQVEHL3sr
ZmdBBICc+O9FitKxmyNnCnOd8G5zRYaymj9DOx1aawkOUCiWsjsfepL7aB52aeB90P70Mi89HvOi
l9u2bznMIyOKgL9pFF2aJnnWJwc3xlNkC1xqSZdjOPGvSwEFqFiy41KjSej2iLalNQJLNhdzANFo
XE36+OMi/edOob3Fi0W/g3T28+1BLMHRBFxCnGPwS2dIcla3HYiS+w+68C8gKFy5jFiWzQRZTiDN
9cOiS3IOLrkh8HbECSFmGGyJv+wYe2GZi3ITXwmUliULr4HrVZwEW447tkDO53MJfbXGPzu4ODKe
fMxasfIuYrnJhdehXw8Blr5FNRiiysRT42bHriX/4p384/Wu7fLooZrVylCWuGPy/Cw13t8JwVBx
hUIZKdtzUbdrwqi2AoKJtZwDZKZlHSc5yGPHYuOGeKHldPY+TcVMtiAPdXcqasWOFao+iCFr9lAb
Cg5xTJMV27DtlpF0hGA5U22Bm1cCLcrDWPN5E+hKHdRQ+UfBXH/lpdM6VSN+tOju9EUo07woZ9Az
gxz6OGYlfZZjOt1HE7jUOzQPHvFrwFYZzO0RvVUamWe4Rr1m20kzeCTlCKCsn+ZSMfk94NL7UOH6
fbjtwzYfMwIFrVCH1kQm+cKke1DCe6FuKTYL8bytL4enup2PUIT4wEjnrcQmy5AmVnMAMx6u4nOS
a99Frx2BvgBTm9Q/o4RyieKqRjOc3FZ4+b89RUuYMlGbNS+HIU66GGl1UWxoPF57z/kmwxPO7QEs
qY3JEBlV5dSUSYsBavc5GdkEXq3ip9bldk6CI4+WNcoO28oZ8UNO3C/0kkR5B3b2A5E83IA+HrSe
SbhsO5B8nL1mBni3COme0blcmZ/FAgMjz6BuVfTe6Ee5K7TcR74OTiKau93t1bNtz3XUV0ER4ogL
2ALcKIcOqvxYwpl+ZhH61gqWrvFG2JzYZA4tBtYNEyiV8mBotp1HXGS64T1EUs99A1ELCMoclhYC
3N586EUFbOK84l62yRnRY3ICKDq3YZTTpBo3oOsRh0X33rZJ323eRnyopgptlHWGQpTjfCLczwsN
UW/irniPrSxu0glGveK6ihXuDyD87URwLopo307dGdT1n3TkFhBXSr6UeOkPyzVUrS1rM3GcQz+W
3cSXKC+E4+4ib9plCT1KVj0OuOR5bXaY4v44gjlaj85vNLPeVcr/3fdgAmnXGp4tR4yJ4ZTZQq9l
/igXceNuupL2m6Fsv1/z3xFFoNvWb2g0/K/uYmI5AYrzoXDGkRO0YXzKdM+2dG7VxZdxdRa1X++a
Gs8qKnHHHV2See86s9hmSnwTMtMnNGmNwNyhzwE0Iu2Tq5bojiWrsdqSsfhGxKkKz23rOoxzoDLH
Pe73d9nYPuowOQR9wrchGU+UJivlFdtgZpzxy8FF8y5Kt6pOnuUQ6F2jFzFuVCrdk0ua353w1H4B
8GitzGaz7j918FfRpyFjqdK5T/KpSM5hVf9bQvXIr+cn7sUfExXkSxN8juX0u1fd75Utv3rmG7d+
E/85dM3cgy86BFwifIZ+xu95JIdgcY5XUsvSKfMel5IlqZ57qR+crF9ZXssxZbZ9h27jelHrhHk8
LuMG/QUfR17+kw4taNHd4Vei1zpxLOeFSc/j+Hh3dKIyykenLQ/1HNO7bGim94XUP3zNr3aMlIWH
pl183U/5Z1/Th9Sbxs3krT23WEK2Ce4E4JF4UY3vM+wQnYCVaeZ/JWPfb+++7fNX43/185c+KcAH
PofoVPF+BxW9OMnyC6/MH29/3rL2JmJTRhFeDmIe5cR1/oEs27fGX5NLtP1yIxbIkPRppZvlHHdT
fAxY4ea4V9MDhOualYqAbYjr318tTnflGqxZps6AQSaPi6scF9pyPmp9WaTD/1//8P9C7p9D59Uo
sac9bwDtJ7rQ+m9NrT6W0fjZSf33GegfNupXn0ctm8aadQAlz3ishss1oE0M3O7fAZa04svXNX8j
hJgATCcmFfptaXCG3NnTFGTHYSFfIVV7R9r+6bYl2ULjn2Tq1Txcyoq4IsjLG6/5MaY9Ht776VMl
nbu+SLYq7u6qIT1NQXAHos9ftwe1zcu4jvRLFOtMT/5ZaK4OKGLwh3Jsk50vVLl1FSZ4exyLoZnI
TK6aVKUVic+LSB67EZLHhEe7kBXv/L7h5XUHembGlX/uB/Y8C/c7uua/JTT5dvvnW5bJBFjWGfHK
uGgSWPD0KWHkKePJw+ANOSoM3co17fpT3zAx9zr26+1vxzTt2ig6T2r47FLv2GT9I03LH2jm/J41
SDEoUEC72xOyGZvJCpvgRaUroyI+e1Q/BLPOkdfuXNl/FyF99sbwZ8ab/TzrM03clRKCzQauIfTV
BKF7VVMBOsvzHCXfOpBlcKIvEfv/CZf9L8qYuMuxrVyoB0l9HgIodciZh3vB47sZYtS318xynrvG
3cJbijSOGfwTvU5odU9SkNhk+sFTvQPW+eXY+vp9RWCTBjmeiZNmZAShWtGF55k2BagSfblyw7AZ
s+HzLlch0bpdztPin7yrrqaiMz0mTcU2c0/kSqb99nKBm//v7Z4CQb0FBewzCvB5VPY/h8rZaj7t
hXRf0I/48/auvH0AQzTq72FqV3YlWB6Ds+PE+1C5j6ByW+tyfdtiQY1ifJvFhIEjxD9XHdG7oZvP
SYiKbh3IFZOy/XjD531nmduSDjgZnflnU9B7EawR9L29y0FmHO3pDIFATUZ1Lma1JTr95S/qt3SG
IwSEVylyAizEf2NWYMrLZ5MG+y6oas9pVNxD6AjJA7lfhr0zLf3G9/DARsP7MHYfs4DmQ5fumeNN
UAEXK7AN2ySvv+tVSMHtDV7Yx/GZyuzTNat30W0VZnWx6VO5cvTbjMBw+1YGSbSQDG6vwjt3inJo
6+bFstYJYzMBo5wwtV3SFKjOnb0y+DDEy3Ok10ilbb/ccHRWLfEiIdN1Hsl8L9s+F7O3RYPh13d5
ngmtLBPudCFfkK9wz9+AjPnfkoYrZ4VlVUw0ZUGDJXWE9M9STWdvnO+uAfb2z7asiomkhBhKSxWy
nXPkx9Uh5I57DwCT2FdKybv3DWG4dRsuCqormT437T3tg4+DWvbBxN/XrQ7aQsPqkdZO0quX8+ge
Gk0vgAAcRu1AEOinV4T/3J6DJXyn15155VrEbws9o2fqwkW/Zzw8NYS9ZC4BX1rB+TaRyfs4HQIT
HelmfTV4HCMht96NKWRpZBf/7vGCveLBNmMyPHipYgoaHa0uus6elXaOfTyuwF9sxmR475jopQFM
BZ+WLaRGxuwRtOOPjHkfb++C7fuGCy9UNgPYAdSl6gDGKFzeXGTTofWw9Nd6Dq/n8Rsx3IQ7krLp
UQ4W82XMHHHqC9DSTT7662WzbXq6047b7sMy/gCmh5VFs0RtE/PouA71O+3Ol6UIF5CHzjOEA9CG
C71W8RQ7AHjeXry3M2oQiP9twk5AAKdgpbp4/RiClmh8bJbusSb6JxhrD9Xi4o1u7bi1bJQJTwwH
wSmPMFbg8GqDPrQt197PIFnLFCzuaAIUJwjMkK6V00Uu0WPN3Ec+Mwds0MWnNOGPgo3722tmm4fh
9q0LmrEOMiWXOGW7oRoeWUN2M96Mbn/eNg3jwK6CdApI4+izGNL7Jmz5vpJFfIyp9zlyg2TL+tJb
sTLb7htej+f/jJe9QG4yoiwAEtLcyYJj4PQ/fAFZbU7zulijHLdcpwITu1jMA68X6vhnfuVrF3Gw
babxGWopZBtn3fMgKjSw1XsnkDvh0BX7tvmRGRxQUiR4TFRnWifjF0ibuB8E3mm/lKrz2q3Q7eAf
b2+bJYKaYMUa70OA4il2CXUgLp3XiLPrtdGH9339uoOvjpqmbKK+VyG7UFc1e1kuYOBOpmalrmJZ
JROhmJAsY+Dy4ZcsKS5ooR6k2seK3CEMrfiMbXWM456ie6zv0Ph1qb2IPvtdRe+6Qq2Vnizx2WTY
Dl10+1EONRVB2cF3yHfPdT8Hw/RxzoInZxL5zMBN2XKyshuWCBAbEaCbl0aG3dxdStxBQdqr0YXn
fA8m/e32btu+b4QAP2qXOogTekkG51fPoNERY2M6PPq877g3AYxx4S59NfIWlV4Z3EkR7ShZssPt
X28JYCZTdAy1i47LGh+X7T+BV3/QDrg5Ml2daQyeJVRL3jsNw7vZFPp1HJXsUrVlM+zR7wd97MiL
i27FbC2OYQIVI11lPhnH9uKWYD2XPD7Vc/Jdx+Rb6jZrEF7LepkwRALxMG9xsvbSe8OB9+QQOurg
R/3JWzg6fbyvt7fFYlQmSXLpJ7X2OGkuwnH2pM6+RvWwm5by1+3P/2HjfiNJMmGFSQPBkNIbsRml
v6FpsYnIQdNyO+qvUxZswuY+cl5cAXv2t6Qejh4Axbw6dlW0dRuwFbpsTyEtMKrTUIJnuzmAZBMY
tGKL/xS2ID9WP/AviETdp+3HpT+Ea7LTFnhmYIIWXYnHlb6CGS1xtbl+mR7rBDAQkNwHfbqNWnR1
v0BG7ziF6F7E63IN8vgB04AQ8sbVL7cX0IKKBdXs3zEe4uQlpI0FuzjqwXWj+wRkjmr+M/82egkz
tZ/ZUxDzg19MmzhewwNYkgAT8qi6Ic1q1bALkxwvJx19yby6iA8AAtfjP3wewuZ7E/BlB5yYXok/
Nr8yEo8YdDZj2LnDRUUC3HduDvq7S831Y1n2K49atmkZ146lD5lWfjFcSIuXetXdySjcub04Bhgq
cGkeDd3KbCyHm0nYrRo+yBho7ItwxQfIwv/y0mnlZLZ82sQzsr4GZczYQo4vKXOnnh77Rr0vNTKh
jLKXuJlBZuPiDvWFFdFBQpISTRzf8NT8ZcWkr4v9RkwwAYxTH47K1w5WxoECU+jfD7E49I4Aojm8
EwH4f0bPBfWD87BEidom1bRSwLUEOxPWSJsOF7OyFhfWZJcZ3o2L54IbKFtjJ7OkHCaYkYa6nxgp
BLgzEncb1iDbFOFHj2QfKpdfwqQ9ICOcNtR5X0P+Hyrb1xmgk01uWEQcolVs+sH9sd045dpqWXzF
VM7sk7AFTgzfzlh08kRzwcF3Fq34jGvIKZvj+1issYfaNsbwfB/y1xNdlLjUciy2qnPviqTyNwXx
VtCRNo8x/F4r1hbDhJ3PAFc4eEHr3A2FP65cziywLfAH/x2kZUTKDpjw4cKnbjfUTrUJW/rkTbPc
8CXF0dGcPQnhu8EJwXOe9TO6y5p+c9ufLItnwhSXBVLrNY2Q5w7ldxCulRvPVZ9wh3tftDFhiapG
7hYVTneR2vtYMHU3onH+9k+3RHwTkEhAFDsVyu8vczduqoDtouiSwMpw3N4ewLLvJmMkR7tGIDOi
89Ab0Ig9un1FjwVnoF65PYBtBtdNeXUFm6eW+4Ii/Dq+BPhpoYcyAXef5BLY6bX+Cdssrn9/NYjr
DGCDVRRt8T7PezVeVbnEuHJOWWKWCTnUQVm1vGxVnnKoEcSqfomo0++J1+PNec4bEANtqrluNlG/
hlyx3fr/iDe/mhD1wZYhlnTOx7j9nA58zwJ5GfvgQ8smNIWo6giS4i8RkKk74OvWiKZsMzWCAF5R
Q868fsqBd+C7tCpOGrKKoXAP0GgqAQ733G2Tia91ulaws4RQE5LIgRh1K6FoHrilv+Wsdb9wlYa7
JBkYmhxABgR0mnyh2qt3t+3Rcm0w8YiZkqFLfXRuxAV4ZpwZWbcvhvuu9z/PjvzmxvVKRLUNdJ3y
qy30ax+0qylep4oshsRKCjKFsfzKhshDEyh5brzqfddqE3dYEF/VgmqaO31zcTn6QpLiFHjFSsJj
iZ4mcLD1ewHuU2TzWeYAVr7sHEk/tm6xskwW1zVpI5OAcrzlQuGJpc0vYHsB5066tZuuJfiYmEB3
ljXIncYOmPgOex0fEt39Dgi9FD5ZWR7b7w/+3uaER36foUcAQ4R7X/UPpC1X8kDbp81Dn/K2JsnC
crwsfQd5AN4e5+rjbTewOJ6J7CtTPOEyP2N5R8a7IlAfk2X5Bi3hTxosq2Nf7cKZfr49lM2AjLNf
KzyMAHjUIaqkz4A4fwSj/E8QPK28dFs+b6L8moiTP4ErX5zYPbSCfmha4JpV/86ykkngCFgZldTx
eD7RoNxkottD9xi0DT3bv2uBTKTf0CWprunc5XPRfQOYqd+0JLlT/rwC+rCt0NU7XkWiLhAO9EJV
B8qt2d+XXaNwirHwwPnCV6KqbYjr318P0WmoBFYBz3lUZXekL+hmmAn/UETpp9uLZHFlE+rXxC0B
MlSDuTL1P0U0PldhdZa+HlEVaVZyFYvDmXi/YiwFV6KQOa/97gOPVIk+v3CNZdW2RoY765hDpmZp
h7wpp39m4ua0CDY8XsuxLeeNCfKj2dgpKA0COcbr9A7EvtGGIngfdRAPqMHJnGG49+2F4dFXDMaY
+aPI3W4680Q/VH697cb41PSrPNaWXMTE9QFMTQGN7Mc8nXlxAMNFspVV9IgHxVOyqFNLyRPkuJ6D
tHyfl5i0inPnabT/AEDSx8GpYcsFSh078E2vnBMW+zWBfiLAgi08FLloyO+56j5FLDwFoXjI2BpD
sm0Iw89DKHtPJEpELms095bh0zxodIk7h3F2/33XzpvgPjp5VVGW2HmgKDzILdXJU1CigainY7pv
BqddsTDL8WQSKWo21JEvPUxlovog+obt/bj0T5OXhhcAc6KNW1fet9pt19jm/6DO3yi6mCg/kgZz
N4WVzEnYbWrFcIJAKZFtCvUDTP2U3Jf8W1o+OcW8TZK8r79TdaCgrwuDJ+6+TPyhCFEYBq/Z+1ba
iBYBg8oTT8I+1yp8JsQvQG8twKudNd95snbyWGKGCQcMHK8gUIvr8zZpnjToL8DT971z9TYS5YOC
wa5MxubMRsDQ2RKiaJZ1OU9DfRx05m4TkNXsKmdkebMM2cGn6bJzi0SgNSVL33UqQbvx71NJQniw
STvklgrFwJ1uwn8V6N+CcFq5Gb69fNCh/Pv7qivCqq97wJ8a2e+ShvGtcj0IyInEuSCZqi5JE/Y/
bhuEpdANBd6/R0sEyqUCzVJ5SIcjFMAO/TgtGxDafZYD9ETD3oMGDxKTNil/kQhi2030hTrvw9hC
Iv7v0XWpkiidVZ8Hwi+7TVnEeGvAkjR0E6Q1WVaW9O1DEsK8fw/DI2ArHGfCKZbJvTMWZ1os0NdW
1Rrh4dum6JvAwkA0jirGecjR9fS5ofOZs/oRdITgV6wPqNUfJOfnSI0rtSHbfIzrwdhM2eQxhP2m
7bpNpFL3MNQV3V2Dzf62YbydtfiZESm8QNMkbTFE4qfdQ5ChHp0VcLPbX7dNwKgJkAzixe1UZ5cl
iw8qJo/tXD8stV7J3m0uZEQGz5lYViUV3KVI6KYL2nhfuLPzNKVyE0QF+erJ4l0ZJHTH/zYtYLVA
lDUN6SVe9KcgK4aNcnDah/OXWuu1sP32wQURmb8HIRMsjmYivYzNAGaeCa3Q4rFAx+1UB9GmDIK9
kunP21tjMWUTbxiVbdsPi8ouWQeWxmuRfqLDp0XJe0WyYQOBmRdQFMybCiK/t0e0mFpqBIEg64Co
m1l2SYn+MpbkQxDEKw9P10/89/j1TejhvMBPGidOLzyVpzktz33VQoMAfXQzJK1WXMVizCb0MOUJ
dz1HZhdSE3IKm3m5U0Uz7mcUWVfqGTYDMBx+qZeUDBLVGAUI2jYhasmFgHQieJrBaByXkEqPo/iB
DOz0vj0x3N+BRHut4gUltLorD+U4pselq5KVFbPtuOH+A+igJt0xCqE895iM03M3kc+3f7htMwzX
H/0kEJXTg0OliFu5yVpXQVnyChE5QM6jX0slLTMwUYgldxfkv02bK7+tcrQJkH2tgvdBTH0TcZhW
QeJoUOIhBaj4vR5F9nMC0/ijADHaSvJkCZEm2JDPkys6jkJizGr3x4h6xF7FSXPI6Ow89+Btvpa2
6nElSlrs14QbtpI2YIxAfTQYJRjqku5eNlps60Dcz473C3IZ+0TpFeuy1Lmhhft3uPQijWZ+7QMx
1/GvWaxPgxg+tHNxjEb389wl45ZL2l0vMQr8EvTLuyzPJEwcs1lXDipF+RQX/7RS77xluhNOv3Km
2TK1xIgB/YTar9QdLDuZP/hO2m6k0L+rJTqqApwY3dbrD6im7pMo22cS9Td3fH7fzIxgAFpb6RVe
wQDdwluFIPV90vb3iwfxi9sD2LzJiAddMS1zOtYsb5fpuRi9l9Hhh9ufthqDGRAqd+qzOWhzRwXf
rytV9+V9IKNjVBZf0mh66jp9p5b6qQ3WugEsR6gJP5zB4o3GCwKOXJL0JzSnu89ZPGHpVKi9LXNI
dUIcn7dURXQbzgtfyaosy2jyJ+JJ2qPoV29zj9OfqGM4Gz8q/PftkYlLhGyWDgjheAkLnU9D4teb
IHNWEAK2H25kAHVaLwVJK54H2VDtRCaDU6XcZcVzLEmAiUicReoDMzMzMATWDJqv0QONlmxDmvJx
TNfIi23uaeIQw8qJsnYULB/iKj01He7tPhXqgLzQf1wmtcV7Pj+UrJ92ReQ45xKvRNCLqLKnKoji
lThreRL3YyNIRIK74CabWJ6lI3jqkuHIU3rOBnTn9r53DxzRthjZifMJylYcrZO0+ue2o9n20AgS
Y8hAAEJgfExz5xTpqNmF3li/q47mmzhGbyziolBdCy47vMf22V3WRGeoF6x83mYiRpBosyRoZ+G1
edSNJzR3wFPJT6GyHbR717bmuhBv5KImflECarOgR6XN3UEU+2rKxFY2ihyWOq0+gdDX31SxO6CT
nfR7NUOZENSSA2Th4vjYDdJfORwtMzUBjlPKlhgVXWSStfin8kHYMXjf07rfZlO7kjv+UUV6a6bX
nONV3V4xiu7cBmNQXB53XibOQcN+4KT6SFxImydu9cxD767vmrOLSOXGUKoSY33wwcCsmXfi9Vrf
8PXEf+uXGIFFVhn6cjIJgJmqH4JJ7Ru//JEN44/bNm9Jokywoqg7MfQQp8qJI9Fv2Vx4LLZuJHe4
z/wiY/x0exjbLK4u92o92SwyNbody1XFuj0eY+kR4oHDpSBsDQRo8V4TeDi1ExmAD2BQx+2is6S8
PGYkLLe3J2BbJyM2VGxxE066JudVuHXKYFfWyaGcijuPokwSpivD2CZhpBFSyzpN0LeQoy1DbGjP
Qa8gxsPtOdgcxwgRDq7gsknmOueoJ6CU2V8oVbtIO58Lb3nfOWgiDJ2RoG8qmau8rRLZbdDwN9Fd
nYZsrfHDYkkmzjBZZjXKxaty5L8nqKUfoVZ7HGO98hxh2WcTYhiRWheVGqs8meNtj7XZhMx5hGAG
3wi3Pw+orB/ftRsmpjCDYjwjWlZ5Qdsda4dgw7hbbZcpZLtFJ2sd1bYJXdfxleeVoqBx1CzoxQG1
2RE0TMvek8GyS5RbfuLSae6zCOR0t+dkMV+TNXEkNIXeWFHlLNKnFp10e7dJ1nJSWx5s4gqLoi9H
NO7SnLfnSleHWUJXMptemmU6jip5EXI8gKPxJNX7ZBB9U5vaBdQPXDYpz2eeNlunKp+Ldriv/Aby
0d6FTv1aeLG4Zmj4vUMzqv0WA00KnMEJHQ7a9XdgAXqRCioqt3fH5jqG/0djiedth+M9/dr25wiB
5kPiRpdY1PFK/LJlbyamsG5G1REluryq6ZfKWy5SoOq+8MeQNT+aMISIfLive76/Zj9ONL/cnprF
8EyoIWImpO6ijOdDRZwNXnZR8xNr7IeWzTHBhs0wdcLH02TeaDIAYhzpTdniMYwx2e2EnKKVEpll
f0zMYZNMMZtAUpWTgB6V4wHqAFBoUj7fXiOb/5gsh16sRgJGnSIHKcijpOPHxmmeBk5fBod/nmj/
4A8ar7vZt3BaxZjaNub691fhR4tZdaKNizwi02MXyTsiQFRwe0K2bwd/fzuRVCZ+12A+TfSZiOGh
DdjX25+2RE0TZ1gwUXDgS52LE3nFtktFdmib+lPkQIgUOqViV0iykhrZcs0/HTCvlgivOpJXfuZc
2BxtRHGvQmfr+R9QV6wDvaFTu6mcz7p/xrtrVfxMwRrV/uqTtSdIm9EZQaELVN8R7jgXiG/s5lac
gghtz5qt3FwtnzdhhQTsxrihQu+PzundoMNTEkz3PnV+3d4nm02bFIagbyCTKPoinzz9vWHgdY3R
KiR+dPqz0wcbgAm2suy2Gn+9PaKlMmKiCvu6W6a4roocbbvOFtHuro9EvBd+ui3but/MMyWbqfM7
qIWtFc5si3gNTK8sxHdmV00p9oirrt6IEp0AokiecTysXB4txU0TbNgIPaWenJ1LHQT6R+dR/7cT
DohzxZDWZ1cE3Q4/QoOBcUxWhrTNyQgMnpq8QgnpXJq6OFztTpTFh0SuceFYYoPJQOjLuWjHrizy
NnTJ45i0/B44e7by423r5f+9IWUFo24DfJ12cflLRZohVqfhs4Iq5AxMa6vuwqySj8XSBYfbdmeb
kJEhxOisZ+MoECWUJzZpLVD47Zbd7Y/bNsMIAmWYTZVT9s5lacpzsIz3tEHZxe1XLgWWA9SEImon
mT3NoyLHi2a/8Zj6GnbJ7xp1JE+uqcFZIraJRizBboaXZIwhOJcbdLazTebQr3IhezchuLKDl2Al
BFhWy8QlyhB8VxFowNHb3J4aNNNH5XLQEEu5vRm21TK93VeiivvSuWjNdo7X3FcexALCfjyPKVs5
dGxTuP79VUQJx7Eiyo3IpS75iA7IbIT0Tznejaxcu8rapmE4eNxOAgw4JbkskIHsWYF43KCzNvhK
lFpZKdssjASgC0vh9UFALlSxkzM7p6UWearWYI+2zxteTts0XiqykAt0ij5OdfrARveCt9Ht7X22
nCQmMLFLWNnI669nMfSp6raSdxKReKPnKDskAEPu8RRTb1uWulvk1Gu1LUsg+XOSvtr6cporByJS
Rd4PWbQJnPaeVFm94hqWj5voRHfWCq2LSMlCV98HSfxvmw1rOsUWDzeBiKJMgnEqApyCiyw3MnRO
bHagUgUBw1C6RycA09ntnbFsvIlJLPqA1EubwXQTehAllKyj9huaaf69/XlLh7BvEg/SPgrBbYhw
2xXkPqHt6G/4oMrixIY06Q86HMWUcxrMKD0OWRff907LncelJ365zQA7AZdKp4oFnU/gzt8DYR9F
h5bieWbRwft0XXwT0ijQyRv1YUzA5eIeSUqfZ6SKK2Zie2owcYxhIOIRd9Ei54kH5YtZFNs2idgO
xdXwGCQYKKP+rxFcycd20oAFdTg4OoLm7mmou5Vaz5+z4Y3aqgltDCmOPB+C1wCGQmeJsF08NXsK
nLZ0NwPvNxN58sA5qLtlk03f00DeZ2GxI8mjnz7p5kdMDhWITm4bhc3mjGBTAp/a+Yy6uRxQalCO
GjZO5T4Mdfi+M97ENBaiAETV69w8YmkeVsEhxE0cIWjljLdEM1NJeh58MIpEZAGPNvrON25TyC3z
++nQe7w+MPSzbCuvijc4AcYHPyrXdGDejgqeiWWMKzYOmet5eQDE5m7QUFpq0i8y7H/JrL7T6RoX
5dvz80xMY9lVbTJ6o5dDyhz9/OFFNSgAO9G9qtQXkrkC8uyANmQ1+3bbIN4+Pz0T1jiNWRsvte9C
1qdPT2PAv0cpsH9M99UWvWErVmG5QHkmfrGFj6Xh7Lq5yDJ5Hn3F9zWjP7UPiaIriwK7n/F/XtyW
nyZH0x+lqKYPt2f4tslDHevvJITybKJsAclyIcpM7Co3VvEhSDOttlWHYsXKFG3DXM+qVwdeP3pg
3FLZkteM0b2PZ6ptsPT0rmSLXBniTyfEfyOJlxmZCJuyTCfKW/IqCucc+AJwrXKkb2qOxV3qumq7
xGhwG5y0B7dTB16KoYnPUvrgNQXLrd7JCNeJlVBiqSiAm/jvGeOG2ldpXS15FmRg/6wn8k/ahP7J
95d2B67petk0Op3kBnKu5X5Io2iTuZWCVlM/7ps6/D/OrqRHUp1b/iIkm5ktQ2ZWDjV2Dd0bq0cM
GDBgJv/6F3lX/fiaRKrV1S21SLCPj88QJyKLhsGv96UAidcA7pjd5/Z7kcIEs1Y8C2qNeo3+U7om
CADtP53/OVIjGiySmMp2/TGllb4MjvgJcbfvzeTdferNlxBJQbSQjsn1xUiDZjeZdbsDZ7d+MVWQ
b0SDK35sCZCsMG8muw7+U/P8C+nnh9xMv/FJvRIMnhlusREyX43+H4a6xEaSMrWhpeDpC/BRbR6q
EVP/eVluge5WztoSCKnqYGx93elL2TXWcQz6DLgRiOKFvWFNG4dt7RMWbgNoK096g6UvqGcPQyyD
dCL3uSvNrfBvJTrB6MT/Pz8pxaQ06ooEfW4omYh0umS2l1ylogkYaDixu1B2xXH02EtaQEg4B7LY
+Bx3Il2SM6Zmy7tB4J4WTrNrTPtbI/1xwzOsbc/CMRjcCJBhwMiQVp4Vyw/CzurQLLcGpVfuLH9x
wsHx6beBL8yL46flqyxTL5kNpz9DtK7dQdZ+K4C+vu+/rHhx1B0b/PyOP5uYaRdN5FT9fTeoLxyc
PhiL/pJX5b6AruhExV1VqseMN0VYU+P5tjP4d/GHLoGT0mqhlqtG81JjQDtMbYeENTGOVZ26CTFF
crUVH3L0t39txdqXQEpcVN6c172JSwVc9FVn0VD6ZLNfc12xf6zkEkRpW7N1ndQw0eHSv0qAbRqG
gewJtY2hBVljvwt6ZBtaDnHBtwaz1z7paj1/XcgzaUHeQPCbKLID+233d8O0RXu04kaXwEmoA2H2
pIdGkGzopaIsmTv+6M/On6Hxd03FvI2TtPYNCxdhlEGaN0Vq4YqtHvPG/Tbk6v32jv9XR/rXniyC
iZ4NlcR0jr7Yuu9DjhlCRYw71UwHwz6yyt/5afqrKcajoNOrwW0omVd7v1YfrAgSQvrjSK076dMv
t99nxWksRahJWUhMe5YaqE0DwqpBa4d2Ww0R+rtbqf3akVr4jUKBn6KB/POlhCYRZO68i4DQpxPQ
I8/nJ1OQBIzNW+W7ta1bOA+jIhCXg4AFCiCT8UNbFXt3u24rbV4LBZfQydrx7RLY1vni6/qHESC1
R514kCJpG/YHO/phZP0Xc5YvWeC+tuNwtCYnmZm5ccGv5Cn/g6Dsr2x89TRd5s6698c28i3jHnM8
PDJbI48bw2jDKhjPNJhfbtvH6hdfz+Jf5xl4fsus4Hwv3tA5Omx1K362s+s9gRvTOtIZguWQTA5C
EB3OoayM4WtmCecEjzz98psMMb/TbpEorxiru/AtrGsGYgTMPAtZn3U2PFBR7lOn+VSLli6BmMR1
M9JXlnmWWQ/Jjj5h2t7ZbRnfXsqV+3OJwFTSkZ0jZ/M8aDcpS415y11N3JBDl/n2L6zFNkt4ZWdn
6CME3Do7EvPPEG87I+u6kBwk8W36rXWn57kfIgp1o6v69GNb1CLkjvHt9s+vWeciAGnQgkFSYZjn
LHghqHBef9fBFCmanJV81p0fFluDq2uWsPApdT4Cq6Ns80yZOmFS4zkwdWiPfH/7S1YumqWwNZ1L
N5iGmZ67eX4rHH6qbDsRtDmMfpoYwt7g1F07XEvMZefnEHjOUhdUp0gVwTzmQYm2mYFD20N0g08P
UNNyrV1TPqD5FPvzFiPZyvItUZYTz9waZJjueVJyxBCKd0/77oJBy+T2+q24/CV/ZNlBwM/LMxfM
V23EnSE2fX7fVXnkoP9sEQfk/+7GXb2yVUsqSUk5nbTO3bPRvU/eXoORrOhpaNv8qP0tivi177mu
419OcGK0rAg0a86OCr4R0OHFru/dCyEuhJgsdEF7Bqanz0nX0CW5Yxlok/qzdM+W2k++F7rci2AU
DfvWWAPa+Mbuc7u0CEVEWfC5hamfvQbbUkGNOyQsjwYDwxpmI85Obv0s1LhRkF25mZdK1hmojifM
tnrgka0PgSwwXuPzrQ1aM+iFPyg4hOAplB3PzWC/CL96IR1qToazce+uvfsiqggCDGv5Xeacs8H9
PfhBGtrWlmLFWpFuiaqs6qBxKYaCz7yl75kYL1VH9lcxhdoE2iDtrF++7d25ILoIHcvf+KKVBVsi
LaeA1rxwTXxRGUSGoQ6U2cdg0h+3TWvlVC6RlkYPkKNj2M7Zn6FQUtfynBrsjnsjrgI1PpFebVSm
Vy7VJdBylBXUVunsnqkcf04MYvKTfLdSHaP78rljsqRv1KKgzTwACJbZ0ghrW9Vh65d7lw93cuBZ
mA/OEYhkbyNMWNuZqw3+5WssKE27YyCc80SB0Ah1G/qf02KmS4ylm/a1kws8GqHOGJJBYRoY/Zfb
W762E4vbX5gW0GYDzDgz0qa7S+nsp3He0hn0QQCh3o+SbGpcrAU6S0ilOTDZe4X20bH1EotYIIRz
uqhhKUgCAXQZ1VfPC5LB7v+QYLo46RfDTDcu7RVfsGR1TOtMGVzL4DwQVB7yNsjAQ+w8317Elc1f
IixBx2E2LlKy81CBEG70iXk0tcsPoItXGxfmSpS2RFP2kGuRFiiKzpislM9gpLRfQeaY3tUQFQoS
zQdlRGBv05j+mbs5i7Oi7bc4std83RJtycyuRDPJ8s7mdeKIjl+AjnuvS+tV9+KgyqAKRVCcuG0e
ahpsfPDKhi2RlxB97N1K+taZDJUTGlWFKc/c3bD6tQ27/v2v05plZq3aubfPXe/Gc9C/lEhNKNvi
oVtdsOtH/fV84mRSSkrns0/nvV9Ba0pT+dWk/FTrCVFIty9Y+ieowIHQBMMnV2wRGLRtW2Wp3+gz
p3n2xc/d2QwZDOVzxFl0CcDsmsYSdq81Fm3QJ0OXTSL7No2la2xhFVawynQJvHTEpHkvTX2m8xxl
nMY+9+7k1IOjSxWRa1SPgPE9t0ztXZu9OIb3ePsEr9x8S3JHw5KmYbucnGdWP1WYuWFzfuEGix3d
31V1n9z+mRW7W0IvG1HnU5mK6eymwcNMjUfV6ahU01bHeuXQLKGXudk3bdNDyHkYzGsnHPq3s4t4
9/bb//eYf1TBlkBLp5xcdFzB4qCQFFheG456ikzwipJ9akM3zyuSgF8QzyNjRDZpWT8MNUfMGiJZ
PtgNRx0iiICjCs2GHLNpRxsWp2UTC+vJGB9ay4/r6mtHt/Kl/3gf//W+10vvr2PoGW3V2+OVdSL9
MXAzTsFGMw4nsCHNSHKLRsX2NbPx0sQe5KEib3P9BaK4QPUG3gMdavTcygRDvmJ+1fLdm5+An0po
8IxXN+1uI6b7Twr5X2+5cEY9n9piLvGWYP4F19A9UMZUN3GR2iHe1OM0VKCibXoW6iwJUgsAlCKy
fXfX1Zesme6zyolKsILgf4PZSAr6TDaJ89cMauHIrgoe1NAUDNviZZ7riLYgaJNZVGsdC7cOHRDp
FztIPe2ZNe5QNmhaFc7B022DWyu7LiGjfkE1CNJ1gHmI7/X8nRMaQRaWdXuk1wosyY18rgZge6vf
yr8IXsRyBnCkQrV8l5ZbEydr3nypYe1oVdOCKHb2U/JBOanO8Ax/Cog5REQGMGG3aA4Z6Ogvwrbb
o0qDLSTF6gIsMqROej0fMXt/1vWXudn9R91VhYMrkr4BzdYoDtRxAT9+n+fu2WvdPeYJAEJN73NY
z/WEBRshzlrstlTATnOazTMzgrPlF3d4FY/Vsa2fBLB3tv0OBjAQ714oQnin9ELP6DYutRXRCboE
qhq0SS1W2VceFwyVERpi9wNUpKvxCrt+r2l29Ir7siSwTZWUGEXGoWmdj6DIrtY5szNwQjgatPgA
LVSo2a8raB9HXw/+/oocvJ6xSocCC4Z/tv3mK9WHJfpVYMJi8iRh58EcXjE84IwvI04OyapHo6NJ
05KNJfqPIvYfDmQJfh0cu/Mrp2Pnyc7Csnlu5w8GIdvriTQGI5ajgWoO32WTjCeA7kvhRVgZ+Gho
qmBy/UL4N+zdkOpTyvqdVs+df+l7Ho/2EN8+yKu7uPDEwMzYLc8ArMRFkAOgldr3HMWzxh/CXqdx
FRyod5+P4wN+80HVF0RIuSUTy7kjoo8oqUN456v1U4AjnI/r7ADsIPW8u5ZNBwKHKCygi4dvNlgd
oXtwhu3ffvWVK/s/QMdfdwii7czpWdednHnHQO3hCdF9bwUjP28/f8XDLslCPR7wAS2W9lQa9Xvl
BpcmA/bjc89eRIQWRsNL05/rU5/NAEOlzl1TmBsJ1UpC8p+f+GtduLpWcxunhs1QFVn8ZJIrq5Ms
wLXojA/SzGxwlbgVDuGW0upKrrpE56Zzz9FmbsuTLMZX1eXvWYoJQIz1I//ptki3147tomgEZIFN
jJKSoyv2LiMJTZuTV97XeQYu7N0k+61YbcWwlrjcwJAFCdy+PplOgP5uYBSJakZ0Cw261btYsa3/
gecWnZuD5IAeGXW/KEucehAwfc62loDcatbDUHvmcAr0mKnQAjHaqSm8LW6qtUxgCch1W8uVFh3o
UQLagWQ6nEpnn0GE4eozLKHOzbVseODpcNfVd7fPy8reL/G1c5a5qWe7zQkg1OrgmZk4YmIle5Cu
bE7KE9bDAAKR0CJ1vTG1srZD17//dYq8QpT9iJU8gdz9IRfqzWVbJIwrKc0SSVtWnEExrR1Orsl+
Sa4umWhi6kx36VSecpElt9ds5VAuBcF16uUWrbPiBEKaBCj2uCPBb52RR99kW+i5FV+zxMlmtTtW
lYJGbZZLds+tygUEv/leVVkTz02ZxaOopl1g5t5e9P0W4f/a3iw8AaPWJKoZpwedFmjLdc5Bu+VG
0/LfzyZLiKzVE0MyLyBHkC+9BLbx6vXFhmNee/TVuP8yKUuRqtYeI0fR5QdocMbAU7/e3uuVSJgs
AbAQVNDcZliSnIkJeHD+ZYRShpJWGAAQ1UPg0TBk1LXTrhDpRn70bwODS/z/3+PSdkZbMr0aGLA9
BoOEhZXzNOpbJ4VUe/H19rf9++yT/0G+irHqlc8Bb5jvbQ+aXNeZQYVIhU2AED0GWuxv/9Da9yyO
/EDN1HUwcXsaKrLvQDrTTU9kLk4utTfc2L9vFrJEvuYNyF9yWw0nf6SJM8tz6QTRYIuN4v2agZn/
f0NGB3WmKmiGk+MYTyqbnsTUfnKvF+lOYU6TquZuOBl0uhRTraNKtx9WOp1Ykb7cXv+11Vkc69yY
ZsdFjfZo5dMPVwXnuqwuc8uqjYtxxZCWwNRsNFGwbG1ylGjSyqaMx0BHfg6OUEDERMFRk9tq2K7s
xBKgGjARlH7hkKOd2y309yioD+eNuHRlmZao1LpFScTu8BlAG1y0Yz2bmfHugqD49i6snIIlKhVU
ll3gdEV9ynP5DayQr1buPEIF/n7ypsPtn1jbiOuX/eUISVmZg6AWOSJ1gFJhz0FONb/mdR4yyaHs
tLFQa5uwOM8t6MvyhmETMCT+nat538/BhqtYCYLIEngKh9RXlQlbVaCI0aR8ZBLodIMEe225e7ty
3kfhPdplEXE97U00HG8v3b9jB+IvjniemS4z0pKCUFFHxtA8uj75QAf1e6HkIfC3FCXXfmZx3DM1
YKQiBVDDAtq59XZttXPHD1cYF57+uv0lK3UL4i+Oe+EZ6Mf6Jj8JyqOuUJhOq+NhEg+e7o/1gPZ/
ziAhOJn30MPtwyzDJIDVThsVrJVTtASmVnVLixF84kc6tm9SO+8d1XgD1PRuf96K8S2hqD4XLaTR
mXtUHbH2SmhISFvW5wbCiXfdt79OkEpHoksP173TXrgrLwEMDbMb32+/+8r5XNJ3si4r8qbD7rvl
rwD9RhjAQHb1lEdpN4R2v4U1WduDhR/w0PXrK9nVJy+AKDHQ0DzmzJm/5qb6XDJEliydEPSySgE1
ulMhxz8jd75oam9ciWs7vMjh5QB2AyPLshMM+dEzCDTnymkrsF7xwkscaZlntY2ebHai8/QbqJ87
3+z3aLrdS4iw3t7ltdVfnPFUlcacamUcpQP4edUmntUntug3nPyKC/EWx5vbOfWMcjRwBRrf+NDF
Tp/RuCnES4X+JMS/N1ByKyu1hJBmgkPUCForR26m6cMg813msFBJxc/WLHe312plr5dA0Q7DXC73
B35KB+utrxozbFv1uWIQWVJt9mxybM+W6aky+RQbFb+YaaM3/NCam12CPP1AAeGNYPDkZBky8jTw
dqAVf0j9HzPYn5RbxG3bHC3XkTGE24wnZxj0weyCLe73f6eIZIkCBajQlBp4j5MtBhI589hifhfz
ok0BujDW/PQLnjgY4Ibmbxfd3q0Vy14iQ+vCoTNzDNANVtnB5BSU2eaHDrYm6de+aHHwUcFFQ4y2
4uRT44vRd3GdGnviizSchuBr0DoqzNMqDfHhG7f+2gctbn3S+X4NpgbziNau96Oyiw6OP/dMCJgM
1sairZn4wh0IAx3pcqr0UTRoXMzmQEJUCpPbO7L28IUz8OG5bB/o8VNt2r/AbnUwM7JRqFk5/0vM
Z2GYkkylBQ2hMkWlwf3VEzOEntpBVPVGrLCCKyVLfCcvW8gvpF17MrwKZDW2URr3nce/1Q3g6jMD
INcGSUDse2K+I2bN7h1aeseUK+ciylpB4jHoNsLzlZVcQkExbG803DWRWbTFm0H9P804blz7K1a2
hH6aM5o5bYbEgpdV0qQehre6aCzcDRtYq1Es6TO17bljX8BTlxIKI14acBCcNTvXBVttPqGIb1Y/
zXz+7bEg8fiWfsvagl3//leoFKC3oWdwm5/cUT46Dn/yDWerC7i2YgtPMFvZjBFWBEp+j76Xwhxr
TsIC/719albisCXE01NOPk2ooJ2qqau/URGwyHQgPFN0tSMf6gD8sZjAd40SgXGAcZbbv7q2YAtH
YPHeUAFO6xHNlVjUUxaCGXTrrluJCpZ63Tk0fBSwkmh82AJjJEBY2LkIaYPmTRaOs8OsXVakHdu3
vqy28Dcr27REhFo+cQLGg+xk5gCyoTXrKZDs6q3rZsUDLbGfpTl5lRRSnESeQZprGlTsQpU6dB39
p2PZ1ijnijUsMaDtYBlgBMLxDDSPS+u9gSrHLL4OaDeP3IrqTRq6lfttiQHt/WacrAHpOdp9aLAM
6sUAho2zd7C78OynXXj725a2MntNllDQCcpCLU296tSW9VnK9gtvjVgIP6JO+465ix9T3YExnfth
alXPNe9+mn5/P/vq1DfjqSy7j9svsmYgCx9R5RPL/MHIT2YXUsjFdOHUfb396DWvtwSJjhCmh9RY
AD0gtMF3Hrpjd6Ii4rngNf8CvbgykjpLo7kBgIOARwRKsluajWsbuQgbDCZdxCEoOJeKPtWtfABC
/Z6UQ4QacVyUXlIU0z7ln4TaQsn3/7tazs3RIm1mHoOefXXN4tma1L72ps8lLEukKEgzCKNTX51G
LUdo44hxb1KMC7Cabg2Wr/i+JV7UIIYJvn7XOdoj+2iM+gX6aRvp4oqNLXGiM2TJqOfO/rErQFfS
O8YMGdCiRRxMP9dfWIJBtZK+npCTHluV1Q/wpfSANGtradbe/+r9/rpHK2t0awMGddJThmo/JhvC
2mQ+aBHEy+2jsuJHl5SbJZ/tJgcI+djaE0DuuWOFuQSdDM4M0BCiS27/zNoeLw77XPuj6DlF5Ycp
aDZo1h8MoE7j209fOXNLoe+unbkJsj7/SARmT4e6jmaz/RCWoaOJzV9AGIFhUBfbw+otMu+1nVkc
88oPJs8Dn8wRIiEimb0Ac039kFZvY2ZuQq2uD/tfKAtZ4j+tClwIbm/Ra/c9xaQkNd1k1qBVggBB
SJTXgcIxi6qURgULMPqfg8FGbOzY2gcuswdFReOT2TuadnvXmN0rhiHKGKoOW+X6lR/4H/SnpEYx
ceIec2CPUK6fix2iD/FlKEX9ftsuVm7vJQDU0rqBPLnwjrXjpM4bMzD5HonaoTXiBE/OIWltUCMU
uoTPDDqDNJ9bvCU0lBqebV0joOOU+unBVO1e+80UpW6wRWSwtnoLz6Ag2gten945gsi6OAIcjsKh
0fqHmRXsc85zybnp8IGCb6Vwjk1n+U9mp8RjVisH7Dttu5XkXW+pf1j4fyCuvxwcobpQ+QitMMsf
B+/FmzoI1TkQL+oAbyZHXc9U7bhjtt6R22Ob3XGhjD4NKwuBi8MY21JPWvGDS2xlVwDGXevGASWI
H8RtNzQPEytxq4rKfyAj2+olrFB6kSV8Eg15mmY9tY8FzYOwbbJgb5vg6OiNASQktpWdGMZbgFos
77u2/QkmzxGI4KCPRZD5sZXO9/7kvko7MCOdqjGxaoMmVjvaG/nPmmEt4omaANpZYXzv2FBt2JFo
OfupgCqwopZUcqsKvQKeJksApdUObda5BTY+N0DzI/2jX2U/WNEeBwswKXA+qaiav6dCp6DqYq+Z
0TYRqfPvlaD385iy0Le6xC5VOOEhqduBAS5/9ZR6U27wzlP2nY2iCNPSqo8eb9VhanqwyWR1hTCA
bX3GyrW2hGO6IPYddeGhJZDKugsrp+93uQ9enNv+a2UvlqBJPnd5U13p9TrY4nhHOQi+wkxiciKx
W8/bGmVYyQ+XiMlKFVATaZg+ulfiGLNLX0FTOkKfpZ3jIZ9J4lzV7z73SQu/RXkzc61KGxTLjEbp
kGIeuQR+3pjMZiMkA7XaWqtwiVPUspMiQ73rSEBWs9e8cIDBsH+ysgThv+3vsJx/CBkwMOQhpOqg
WecW6ZuorQ9Ny6egKD46z/nBKftqtFMeuxxaXJV7l7FAgM3FewgGRe7twD+3JFdR0F85uC3gC2rJ
H22SfZ2CsY4AOPide256mEvYaYoJQpDLVQnNp98tdeKik0D4Vx/1NL+4FDFXQ+w3T9ZAW7DpAhXt
qLQNUGX4bz1nT1UrUd1k8rXqgn0r6qQS3Svl9RNJ/Sy5PsezvL1kJM50EXPaP8lZfjdwzUWl430v
oQ1cEHn00ZaxGd2ryj40HZI/ZR97zwGdIel3baYObc2ShvO4cOTec3mEtCmyHetk2yQISzezwut7
c0frnTWCn7NvqRemUE6B1ps+j5kH/i5gRczioe/dI1R27wqWnwvTeWDNbIdGUO2zwjr3wgnBYXkc
XD9hjk7AjHXH3fbI2/lYm+RO8/EN4MNQtP39tfmVGxjxGtzvJevuezu7H235iDSWwQnqR3D5HbIK
Wk9BVv4EDmd3Xd68QixkN/4rBh/yUJtFnjhOFnbl9BAUjR2BZeqrnbfx3OndVNgnf7C/SlJEEMt9
Ls3hA/C9i/IdLxxTAmg700Ncl/L7daWHfHzMrA55hICskF2/ENEmhtMcbAhKgDgT7Ndjcegdn+3q
unkoCeif2vlX4PsXXth9MrTmLxBugMl8DIUXvA1NcypotmuKJoFmZgSg/y8/S3eocVuRxB9LZpyo
lsiTr9O0/cDBo1lMcZ21LxbYV3da03sjp6+IL9wQrCS/Gj6C18M3vw4eLx+Ip86UdsPZtcxXEuRG
Qj0Ej2kP9ZCcu+5uyKynpsoeoaQO/jWonh4GUIQkfAR9VS5phsTVlI/AaNmhVRMrC1vppXu41Szy
5Ki+WLm4K9uqfeZdnYZoPTxg0OQRhCniKFRV7H0k5IkCUy32uPrqZ567N7SL0NU2Qhd9npCU+TcH
UuQ74Yu4mtRu6s3YpeVLiiJlmDfSjKAJ8yso8ySYyWPusmfB6t+20ZeRb45dOANyX8AjAiGzN4pc
7dlsWGGfVgeixzqcCzJEbU1O1jAcLF5GqOBlkR0Y1TfkUq+8tYuQBmwPJug3pdS7CTXLvZeX+3FE
tBF4xSsx+rdONPvRB6zcnPPnvE3bGArYKoLdnnvT/AbGOuAii7OV5REUmZJCaJJkBrj1moAc2Mym
UBbZvgFaLxZ2dyV9L86lcsqIpIYTmpRC7MaX/KHj9FmW7EeK0xv2rjpWciqiNE/LkCr3iHf7QGus
bEJzJHhNEJBGGUnDPK8eiQJ5JVgZY6Dtf0moQOV6ZGGWW2PYdtkD+HzrMFNjgcdqN/Rmkx2bfIIC
TkdU6MtiT4CLVqr5MTd6RuXTn6MZ44yozczmXQlPidxz/HM1vMGfXvgwPLN0PNZ9Cn+Wu18KkBzH
umcHo/H+VIwrIEtIWHWOHTq+eWw778Np2Gkqgzcvd5Oc1a9GDUpTz4jhOhD2QIwhLlh9kU51Bl3e
s/Igyw0yn1/4578zZ0Sa06Ryl44NilUUxAJI8DCP7YEIUECoHLPA/ZMg/CTV5CdODYWvsUPzYAA2
0s7Lby5A/rEq5L7GbCC4hd1da1i7EYP2lsfgLWhojeUBw793UNIAd1ZXTzs9t30oAQCJZo4aOvqe
xaHVzgWU4WZouHl+5JZlRsoD+6oKoqrx9yjTQC0SZP+5LWNDV0+Vrr955fxiZu2BWC0yeIwSVUDy
+mbUpDWILJXbnxzFDpVffvSMHzxPPSMTx6iftiLLxhR1AXWvQ2A2v0kHfXcQfE1JenX53ngcMOSW
lv2VxXoK/XRQF5BUnH0o4T3oLDhZmEt0neEKSPUiMwBF6GQFMajb+rAqyHfT0t8GH6N3YsSUSBWU
OMEUQxPltEd0VhzKcjIBaeQ2ZjUxj+BKAs8QPHlTBk7O5ghu48OUiyuUq09S0TxnoniqRR7sy87z
I5drEZWZvxeeOLSG2Al3TFw6hCCkfIDcYR66ogO5i198h65sDcE2YYYC6pGxIfUvWsDo1Twd/Vrf
ObmL818BYA3Vmz5qK8OMe5eru2Ju0+eSgXLEKXEnIGZO0oYldJjv/Iy0j25nxZ072892AfofOokk
1UP+3rMCJ4dWGKPBxhHPuk8D71UgwrRKPwXhLs0TK1U6ykUDyTTm/BwNkoe8A7PqoJwh9B31ls0a
nBMNhOyk5ZVh7ZYZNDH6D9L0Zsg5/NhcyDaypusshl38No0CfXlC54Nt2+mdsCY3onmH5o9fHCyg
7RNljDTuMGIczwar97Oeswh16AdfteYJAQKOno5M0wKDUooOf+dGMwAWedA0oP4NfqDIeIeTd4Qe
QlgMnvuT9JOdjKVmj6Ua+J7KoT6YIxX31WA174M7NOe0guKN30pYa06MsGiJfGXElbHvelkIxtMr
I2cFwEJoDLZGrR3z3dFIwGFvmcyI3TpHibhErD4UNnxW6WRO3OHxRWLKsSsxOpinDy2w3Tup1HRH
oUpbAf5XDm8jzlMM5jgq4CZK9KgrJ+fJGOTNK/c9xImYRI2tzFSRylSd9EZeHh270e/jLCBnh7A1
4rwzDikgD25YWCXcGrgR6zIcJ9v+nbPUDbVXObGsvfkuh6DwE8u7/qkMTFolvZVWL7a2ya6SgXqU
UEzCJ9JG/bI7mr+70i1moPnRYpyzfjRjAm5FFge8IlBR6LPsaaqnvbI8dbCruYocOo5TlNsFmrnU
nhIx8/YtrfLq5Ih8PDBpst+GNdS/MybnFNMzvL7XzdTXIUdpIgYFsrbiNmswxVfUjTtfmzRqPzpW
cw58I0+6IFdhB3K/BOw3zo7Liu4UItZjMJt54mnGLkVOHQhoURsMg1P13R5s42EM7O4+kCK/J9yx
ksAgOuEefQY3lB/KlFtfbeGbj8iOnIiAliDMcNqeIPgETqyxIeLLiPg0oqznp9IdzTfRIvhoa/Tc
HN/Sicu0Hxq4hs9zk2c/+oB3kRiy73SQT21af7czin3nGfoZWiFim+YfgBePOyFcC3Wt4sUH002I
Eq14981J7IjOZkjatEUMJnGQzrpjSx9G6Vd7+4r4gftDxc2eXSCjWPp/HJ3JdqTIEkS/iHMYgmkL
5JySUmOVtOGUqlWMwRwE8PXv5tv0ortKnSIDD3czc7NXx+91jDNLXl1qu3FA9RffjLbZXDFPCZ9K
zA4Sp17piRfl7bFyECfDymU056v9UdSTd222kbI49D/OZp+Unea3AT9Iir//ShjwN64l4QV+xo5p
5le69MX7tyqslDPaMSJOdR71s4P+QKccusa5y78N88EhoxPFK+aoUzrWH461DOehDZtLFzo2E2//
ZNhiwotjVScpczvqUx1qJvzU5fUlDgTpRv0vT7c+WvM13+MkqdFrFCc+V8qi2iw/nHQNbzU2CzGF
UeB+k2Hp4TvOg9dX86/amixCMH12aSJ1B1vZgvb3Puc+3gKMrgEXS5JoGq4Y3CAT7BuzuA9CXqJ6
VDGr+JRZW01f49CVcbhVSyTNXCaZ38qvKvT/BqO/xLpdZ/6Ww9nfhDh56/K0rqv7JjhfpyAYy70g
KfcAkP3cVdObScx5ZG529uGPM5dSVn1zIvUlsN36DAzyyPJhuptmf0hEVnU8p1yKw1JN4lg5o3V0
xLjGNZGu57Fx7SRsXSfu+ZBxbY1m7JlLc6ndGVttibax7ns/Wad6SFyc9JLaAv2risGKxkKUse3Q
py9L4B1tOX8L25wOVjrc1rHP6dxae9eZ6o3Ga/61lqUb1YGPiMevH5VLb98VQ8luZ93s5n7OToFn
v1e5c6Ev7ag7XRo3vu7/yMb9NsuxiisDuj3rgk9+ReNxHob10I/LS7MtY5SbuM9iRPfcggM9CsC1
w0RIy8+kZmPXK/E1b1z32Wzqt4AopMTrArkHGsBzPl/0i7WlTmL7lojk/fBXTu5HWzc5rGh4czw2
9hLjeQqkwr3fXoNupX5JswgfU3NaDmY+fqVN3Uf1KKp4kp1gtLO6PnLLWcQ0hm1scPJRvth5otJe
IBQYusNW0FMvJa1ZP8hp3xi6OFpGWu5lu9jJKEN3L5YyoFDahKmpCTp7tb8Nr9Wx3+rpWhdkEC+5
5/Jkqh8Fl0t0bn+tNt5c31avJQozZowpO+qqqk9azjoRnfvbJYaQt80yiU7vGQmbhP8yXi0WMI52
Vr9nBEWRf2XNvn9w5839RmqVXbt1bp+Vh07QCitvb+cO4blFI+j98nxHF/djyjs9FLKvq1qRn1Zt
/S2NztpJw5sSeTfHaZfxd4PsADrbepw5CxcJYxK1sq32wu5LTpKPA4C7/enWwErSgqJUp0Wx9xig
E0+zf2ADeD/X7uDH3pi6O+4bMgVSk7hkPRuHQVV3ay6b0OTN2G4NV2JS2eX8r6yq/qnkyD6ORs0+
eZf21rXqLEq16/7Cpqw9Gohco6xZnIO1dL/VNE4XNk7ya20N6ks6egAHa8MXY+JnTt7w7em2j1Xr
B5FJHY6aQC+fgZemvz0yROOe7b6ddnK4X1smTPwfbbd00dKCDLTVutY3NdYZq9+BcPakN0LfMW2k
pCpGkzvN1p+8cYqetEiaZ2PAz3ymYPThIr1/RrgNEswh0MZf/ltZPLcdZiojQPzoqaPoZWhet3Wl
6LszGeu46HrRlDnq92p0w4Nil+eh33w61KasMGApN/VkpStuKDVKJCLZve5sdaP35HtN5u3rELwM
ypIPtvVtvIWWF89+3+8cczb+deSAPCrGr1cCO83hGBpLlR42s1xVpC0tosUp6F/1tDGsu2LYF4NK
n/TQChEFfs6swA1rQCgOs7lrUzv4dMkVHq6hWds/SHj0niXx5bsOF36WLnNyLc107iJHtuist8GZ
9qrSmu5W1aeJXzWNR1uZ+8pqJShi4CXFogEtkKTEo0HmwgR3ucvXrU2YmRvqN2hdm65g84T/xSXQ
7WHJg+64rWV6NoZBvnieFfZUydwxox5LJhmlhTe856G3fiku14xSYYIrYHQ3IA7yyX3G2Sxmhc2L
O6I33cScyF1C2VlWj7zLlh9jHZQfljbdfkzmwiOGZfITzRJ7BH4gNhxg62lKqiaYdoLWsU7mzihn
BpOlfpRz2J0zuzQxUfSEMV3wKmcOcXMx/JhF+9d0xmwvwvXf6oIUFEa7vgR55837wR+N/5Q/2DRd
a5mBFxfb8ldYXvDUYzqGu1SPBc+2BoL9aVV/lEzhD005pFWkC66sZQvz05RmRTzq2UXVbmkSWRxe
0zWbHvxRtwfeLRkNlZ+xKGYiI1lk+rB47eJEg63C65rR+maANxhRMEJk5sr85BvKjhceZszugUgm
yx/zxONLOm+zMd5my/FiWs88aewGrLPR6kA7N/IhnPagJzDFsmMznUC2kkY77NVwZAKsr8DsQCJG
1c7xlFXWVzjk9ak0Ue1LD3fd2KBPfmlx9H8JXKs51LZu976wWZYtwu4gWs+KzKBZ76KR6iJ8q/iq
qiGMp2FgkNdpPb+s9RpEU1oVF6Z4ugpobJw8fHmu1275r6erewmrdH4g4Ml4DAEOHigUDqjR2l0I
hW3jrujmo6IeRqoo2+fcGOtzbwbGXq151SR6yCrnqQvty9Rk8tEZ8/U/0zaa3ZQF9kH21vIcmiI4
Bq39uxtzLCp0OR+8pRjPlTODNmRgVAORFufFLvRVt2l9phMan8eBwcKzjSwa8rl9t9u5fiENpzmN
G8uWNUkQhyE0nCcmAp2Y/tB+yY4mqBvVdrIHdSMIjYSPShD6PUrrr3QCJ7Y2rndMgpqoZcXk0ZPI
SNNBGLtmoxIUMg+jict432+b3s/uwJUhJcBdDVJXeIWRWNa8xQWdNqjPNoBD+AW+I77elYX6RVB8
9eRsw3iws9FIGs/5b5xDbg5DQ3HkRu3upyK3r4SDen0EHHs/GpN9ze3iH0nCZsROE1sni5GfOnsJ
QP5obR7L1GsxLMj0rnHTT1Na5U3MhhV53lo+WUK3l63Sf5lYWxxUc39n3vd9WLH+GLq2+rKEbGEK
s/aVejE+F0We3+bJ7s6pvxm/am8SP4HlW7dsMXqYWUqfPY76d11grtXR4+zhHiTzXRo+sgnYJtXS
M4iGRhubG2vvqhb61S0Dd+foSUUiW4Yvc8vzX5lejWu9uuvFDsAn8xUvqz4cqHFDu0VSiZ926JuD
qRh6xNgXexFI+7gwnh36zbDjLmz1N2MfIHM/pRiNk82TH/tpAKosRHpEKG4cRrOdk5RGc19w9EEu
rQ+vWMKHVTnPsss3el78gJ6UDf/L/iT+IVVdx7QwZmTa7kaVXQQxP+kSo7eYT0zgPTkx1u9xkmZE
Y/2r2kqG6EHmnzSYUyw71V/60vQvQ2u3O84mu58ThjgZzte7EZ9aXhSx0Rto89aFnrXfKlvtmyzH
/sJte+5/AHnMxDa145p331ejDLnrF/uUrTzrRpszf4R5e7PlmyOW/pBZfZmIwhhjPBjMq9k2VRGH
ubk8jng1c1eSybOIybufQhdIlIaksxxGHtWGkZn1eF0sQM/e1Ktr6Kd6Z6dlcTOqZm6icjPyz3lW
XEaeynebk4VgTU0HdF97Ym9XoY699u6i3PpjYmXSk2CJdv7VdVX+lxGkZK6dwyxmWtQ7kjy8yHZy
brmm0jhyYme0lEX+30Cc+80p4EXGdVF7RJ35kzOjGKVd8l4gYoIfM+N4d3xjUV247Tll1f0PDYB3
aPx6ORe+QxA8uyzLt23K7nWdBv3RayfLI6eT5skvG1gPDfLd4WLw1sGQJuxq+vuwl9WLrbZqTxWn
6W1p0I/8RvkuBY166LKm/TFXb45WeppfjVD9exlYwU3jNcdHWYgLT2cMRLq8rI8q3cxPv9D8WnO1
WrAJ4azznRcWzdnvsPdwFKUjwglGvxtpXf2bSxSWWBxPr1VGgHqKEUgygfNFk+nbb/NIsLdjufWv
Ic/G3Rgs/7+ixzLd3/ea3kJ3qq8EClXHJgtter7B8HbBhg8p89nj0hskVHWTzqoE48rwrCeugsmX
/q+5rNZD5nj9wexT59ZJxzvpMqjKaDWD/II9DOhFrqy0QXdYzk1SOK71xtuscW91jCbpvVKte+EH
3PArKbn3HwgtITkm6TS8WFVOpSDd5ADNUNykm7fnQUmZqAmddmlVpyJ0pov2tmWPGtX9KcfefOys
lvFgXfQ/KVC5FK0xa+SpsA6nwjLA0VTqiWvYDnPs940+iXqomXPGevBiJ2j9l9b/u1oLJlGpG8RB
RZHtR7W8FlVTJr602fAfxUX24ZMjxxFyDF+MZquBsBesgcRlrJxLbdSvhconAmfsE0DwoyPSN5lW
+6n1z74SLQDm8NaHaxuBjHEpCaBhrihVLVnsZtmXTUNOk7nFVuB+Vr65z33xVrlr3MzGLxTqzCtO
cdIeSzl0YWD8KPXgskafJCHrvHVEeTEZxjJk5qZ+ZCQaRdOcJnWhrsOYPnhct9g+TUmPKc+uhg6I
RYraXlm8h0OS9d1H3eP4Ik3GaQaRspz/Do7ze6i9s9fXkTDNeK2mX1PZn9p+ePCtKtZzuee8JaJe
TiowXovW4rWxqsNGnFNTWru1ZF4t5nNIIJHwgtMdKl6q/tvoGh051fCJhflxbCo845ez38gbTnX7
Zu5PqS6fRmF4sd2M+HAZv1mpus6+d05l91KG5ZOtqx74kOWwxfwFIPYvLeRTIIx/2bDSWOW0QsMI
DI/8I26sKTgpXz/4rHBfvNZ2dr2v/khoBaIbJ+K5t6egTU80xidB6VdavoQbIaFhRjSh/Oid4KxC
/1UqL+Qs1X9KA3o0cFACYZ/n1o9z6mUJOVLbAQAbYa/bIAZyfTLuA0zFqbCR5RkPLRuykSW9g8nl
OrjiXafZadTZP4HNWzNgEu5ChDkGRI47LIcidA968K911eWHVhfXIAj+2MX07fMmHmnQh2hVA16H
eUQvH8t+OvXetoI0e/SvOAdYS1DS3zg6UVm/Gzb2K7LebmBfmTiXNC+hSbb3bsu6Iy1dmpCOjltT
Z1wnr3nOu3wfDsG3mjL5M2zyj88/DsbSfvvBmMyu8zW0w/V+CEaksQGbhtM2xCNuQsQRt1FYtP8a
RxypWn+N5a5Dz5aPNiTfYNl2Ey9RmtNBISFHHtwG+xbqPg+XY1PqxMpLrNnDnbabHU5yibJMPG84
vJ4V25WVILPalxY9E1SV0+saYlUI3tMMttmY0oujx6/cKVnyyJybrHQDRUvvZ1I5EcAkxMuCp2Ko
o4vg7zhYR9wR34uKQXbLT4qg8x7T/kiWTruzAjPcT0GwspbWd2gZ5UfrZTcP2zIAOjtgNNXpoZ3a
zwU7CB7d8sa1xo4Ufm3QAK6KzbF57brROLi27hIzWCdquDWyu1Wb0OH1i92yo8HLfbJqle49MWJG
53BzZW73ChBdxJXvzedOuTYYDueIB9acecNU5PetE6fYhyVqNm883vvOR/BnnZdnf1z2S2tfs8Kk
XfcM6Ps+XvC4MwWFsZ31qcyFuRvdNIYVem0D8SON+QGXiYJz2CXk8LDxlR791M9PfGEmtB7wYUaq
bZTZaUvkvAkX3rbuYXKzW1sGZ9sRr2M23QLXvrjZ8svcrKtAaDTS1ALp5QRZLmzq4x/n/mFTrk82
boNvfqNrYS8PC5HLtt8dxm16XNMRTCizjdgYih/hM914zY819n8KHh8gvSUPqLbGuAWHi7q8PYRw
hYXXfc9N+mKmgQcJZj808/iEF3J+lLr/162hnZRLC+MqTYrp8GIGw4m49isv7RR34F4ZwEfYPXiV
yq/B0j6XlQIoUM10smasozbWGkBj+4MyFNprDjGAw8fmjJdZWhestJzICUB1JyjTlTZ+6KefhvxX
hGd/asfemTLgMrSyJp5HCLsuwL7AKsxL3rQ7WY1XQqKrN72waqmpU/oukfT7V49jnGb19xSYAsWu
/VA1Hr2QfkGJsrds41mI+hI2/afq6oegIVdTut7BZv8iKtKqSyRYUcx64jlXzRXjGvm0+Xk8OUGc
EfSVzIZtRnNpnjCLvhRcOQUgoo5SuMjIxfjcceW4yzqaKoDfZmUzooZylYif/YzQ3ulQqeZ3Yaff
XgskOFR/JrfHTQhgmEWRLFKNcJJCrh85FAY41M5dLAVjxFCK8W0DWmBVl1R179W20cm3ZhI0dRnp
QN+6xmayWh6kmZ60M2LzBlYjtoCyygNDeplG7aLnHWTvEwlMr1NX3/q2fs31lrNANnnRYmPDpkv5
007zXX60XfxxFDuvkFa09PJ1q6QR6crfDjSg/q32BWTe2OyWkrokajigEuUXKql8iKlsl3QqdlBv
9hJ59vw5sFpzhAyOK5Hv5Izsgqk70pNL+CNxaVaxQWlkz2NvfWpzNeK+yPeBtB6yUJ+w6jyifUwI
9T3k949ah9YXHQ2tRPG6FrQDgwektxjiWob23q3m/qzXDHFDAfVXudyc5eY+B12fDGn3KYVf/f/b
6tEgxZlbVvFQZzfpi+k0hAMb+cMD88iG94p3V0ybkTNTOfld7o96vDg4cPZZ/csX0NP4fr3XhDzx
sqaQsEYf4LYvRQzEL0/2XAVxWgXeg5830xGLlC1aQjuL8hp3yCDDymd1Hks3/JmNdM/GhLsjQPqj
UPOb0bX7Jt1QnRkzrUU9/2fk/m8/BC4d2gJIWLrgS46rdkqsIY1//9fEsyLm2/iovSUAHoHg1Yv3
X4qLTFZNe6eGpxHhjinrIeuHZ6MgRYSFvbc05Lax/Oqv76MHDkPRRpsyGHeLa0gKYERrXMeVbP4S
DPPSZxSIZv3uQvGsLOOrmtExOMFLsGLDKcr1MZfFACmAO3iF3Rtte3us1/UwZdmSsNjp7fp6+xfm
0x2eOyFGPHizeszn1Y9DW5183gm3xiWuM0s8EXP9n1FjttVUzpcgiy72ce27eUv/j6XEDBu5Njxq
ZzCimRaQcK9nEJ4BW9fy7Kfbuzd3j4KDn4a635WBiXWaMf1aVigjMTnvquIVqTlDUTpb5jHkkk8s
03/eTAPm3XyFFD+EXflRlaycVXn+aPsmY7Pn/nFpzKrBfukW+zusrPeauuXMwbu3zK+1OZwppVx+
AXjcLLp9Oq3/TYX5kLfzi5O6IGnIiAZNVixRk7YlBJNQS5OLEezF6Izmfa1N+08/ueG9NbZ34dC/
e6F1H5ot/3WSxCa7Zm/HwSqzm6myNdlGeOuaXZfv1WQcrswMoVhDzOoASPy6oQnbLWFgnmQelGd3
cfcBJnyYWTso2w2yUXVeWfE81elu7P2b4xgo4YwOnq0Xv2TrOQ8O2GPkARczHVTg5HRQAb24wsGC
HyQrr+xo4kwLUyzRQeo7aR4RJ+2/CJTzBXeBjQMQVMlbFaBc23xveGaCQmjqumFS9Y3zSbahtwsL
3X0uKJLf0LVUDnidsUCfNmxE5N3W/YewTP4C2Ep3Pp5iu8xr36o0+Nz4dPFmCv0ERFEly9h358qm
Uo8FebNur5pobTNkAquJlERzERfW8kKquX1rDH6JNi3fXTk/EgRm3LyBzg1bbj4lC6FsFqT7EbDm
ON89H10vrRPERf654sYR+1nMLStcWxYjbTFezAy4cVzR641T2OKRr7s9uEoX14AT6N/t4UgH671i
NjycFa4wB2/w1/PQSP1SrpQEGp819v1cv2VFuF39st0+aHGfugzAwJHqvnoLIS+2yji0THlvniGy
W99Ut7A2P9q+z659Y2bwTFP1hJdQwD6J8iHf9OwdZNYxbA3iW0/LSytFeZh9ujqrFypmZbTC2zLN
E9iqf04xNLARM4iJ2ZWRzOkDfNdE3zHX36buiU/aNDPYDL5VG92ppWN/cNNMXUrm8mPj+SA3fT2h
wKlQpU1sjFsiT6lJxkvaQ3yBbVz7VDyzrv7fsKzL81CERNbMk/lsbor5A6HBrnHcZl+yY4+Okp6o
q8fsNqCXPRV5k34FumzeLLNBUea22aFuxv7YTrU4mBO2JrRNaleMyKZlaIhDsHl405SWQsYFP9SU
bX+oWdGPXB+ytRhLlDzWNL80jdggf8YJYkS45S1rPLuKpN7UHmsdE1Ay7PlyS3P5nTrbxJOB/cdA
pN8Vpjt/cY0IrrH6w5VOGtU4uvM/7V5Tf+jZ+S17dmFkeYWSeuwb27z0uEldm3HkSyJXfIF0KYwH
Q6bpuU6FTjDzAHDHeHlvacxix2Z1jlWYv7f19F829VZSdAgB+s2eUdGkwx6wtorqqZqYZUgDygXN
5xSiOJt9xqV0tP8GfuVEtuu8CXMCdXDt8jgGvYs1VJCe0jEbgZdBFcPQrpOlsboE+Vr1UpHpEjXN
1sfWqnBeUbCUENXrQ+WP8tY5kFblijKizok87UIey+jMRbxK+MF2qV/aNEPltXQrMSF2eRa2ElxE
wHgROd/Elo/FhJIK33iD7ZB0QH0z8S9O9tiEz9jyPOk0JfP0fpa3Xj4yoSM2XCyobaE/DD28h1aB
hesmvJOXhxfiHU9lszXyxFFZvgO75NN3jdq+2qx3v8xi6sLE9xexxr0LFR7B5bvjru3h7O5uvqge
sHyNGk+YZdzavusnaGBQCRjrfc9HdmvLx288RO0oLL0ykfiRB2dkcchgdZhO9QHUzHVj3q3SfTKw
BUFHwGYFCs4g9Z9Fw/2PaGL6W3moknhgDUuz3BHjFNvtNo5RLSy1xGmjsiyxusILoq2u8zzuBo9n
sA5D8dW7qh8hbKvJOcFs2GeHTmfZhcJUQ5J3sge4tkuo91IsvnPPTDYkY2Io8gT7Reu3s831l6qd
UaGlyCcfLnYUy7Fow+VjWcb7pd90sjyCftrGNXAFej/+Sm3w+7fMa1ad+d9Qm/fQdTcco0DwWHYh
+87Zs20t9HxVUSE4mFSX010ZjhJHv/LBMqgSUJN8ZYyHrvAq5wTUlD2vlmncugCvjJ0cBq/bjfVc
nz2nYnFwhlh493mYy7XFiCKIgoDzGymGbxkZeaPMRDmOlT+gPgoe3WZAzqiUmb0MeWhdtFuB/ru4
hhdxWrr176yumw8ThY0XWd1Ehplauq672VgifbusuODzm+sASCqVq2AsQTEWV40q7UtrB0bIpRgg
hXB6YzwbCtw4NrJ8CAER1r4+YFnB/q7wtddxZVVrHzudRnIH3cGUKbwZTgor6SdTTAPqSO3J99q3
xhtWeSg1dVEOv8oFrPucGwZ6utFMKxzVmy13wGJ5SIk7avdnrbKtS8LBXv9rWkioqMmt/nVcBx85
n2jYYpkbJjLGby5qC5d8M+5yB8i3WOYgx+vekoJGhkWh2AMNobibtl9eab5BooSnx8/MrynzcEM4
6+uV13if2wa3bOm4OeM0ppofcrMGsKqyXA3yq2xEQk6XG7gcYDUl41YJT4KHeDVutXJGNCFCFHGO
AO5/GLzc4WXpTSBsBM7WmChh8zwQqtPfimkNxiNuWWWGg3aj+0h7SuDQXPv3VY/BhjoKQoNhoJxL
10pCyX5S0mo/Ml2916FFzoVK4cl2KiDLOEpdhofYrXyWdgY/GwkSK/X82c/S+SLpdgvP922oPhac
7+8VnjanJy3N8EW40v5oVF3+B/KJuK5YQ7iKAn0zTV1w16W2pmY6chrdAJXUpTg2aS1kwgyLckcU
k3xbvd5z4P5mSzH6DORVIgqED/HajXyu1XHHiKYCO74i37a/sl9LZ+crz/8NxOtOu97JOT1Cl97B
h865G7yYuU6AE/S255QW7zIIHBYhgnJ+DVuWI1GEAnBDngbGoYK+e2rdpixjTGXJEq+5+f5sVinI
Ku75inZBbVQhZa9zH7thUeuJoZbH19R3kXi6qPI88rvjjlAOqoYOtlBwIJnZ3kYbgB5bc+PO7Zr9
IuMyHI9ug3TqaPm9DX1rbRQmfJ+bT/JQvTyxoGD7Yz5hXxp5Qivsv53OepV2aufoOGcofao16QuK
ZTTkOWJkawB0AdKpEjNAcahWPDOwQEK77rQOjYl2qm/g2vxPBe6LQgz0306kRE+JltMZsnM6Ku1i
HacHNqqIDSliOx0mdUUpRH5zsyr3TY1NK6LwPrrtB5Q9wxMcZIfE1Kf/wMu7C8hAZ3e/gegRoWTo
YEFDtAa128pHcF4XQQGw02LKYVdMjl0hIWWlNJ6MfLnLdx0TWIuf8NIGKrBJT1CUd1qY9Cmde4qL
7cnuLfWc8WQFLYyY5tn+CYdmfcQ1qPuzhW45xOsqFjuuVeXi/Z3NgEvBCgUDLJEisTVaYW1RWzl9
kzgd8SW4rZtI+2ana7JbKk3Lw6VlsJGu1J6RPafNhKAFHylxAAtE0ZKZThdeCC1E5th3LPDf3Fmm
UelM6ECV4gGwiC6Gh8b1z9MqkWreAcwQ8dK9rcqBF4dLvuk//lb/VyluC5YFP0ZMdmBmHe+Grh3F
Q1n/bY311SjpqeaCkhaQ+oiN0PbFZHzjmo+xFLqqomkSmLN9ba8gfRKZD6nhDKJXmKfTZtkXqPmD
MD0PrKz8z2/MBz1ZJ5npIytBhxT6F+Uh4dxW9R0Y+FaFtTguo83rMv1BSI9eQqK8ILxw59urhgKd
kIGZ48Uti4eumN96TA6103zS3t6CUNv7kLTyqKqEvx+RH6H4ROxcPUIqv5mjszMAQyx3emyV84i5
yzcUXs/Eg8hu4Sxl7OSYDpZTIAYxpNi4n7V3MSmbMSTj41Ck6HXyCZmyxPqzK9pXFB6Pw2S96Vwd
ylxPCYQaMy0+EEdWmtbIHrezk+efU+l/mk39GPTNMTDax8ZYvYjv/hOU6JhaNRNFCryWqndulDJB
E7DEgcIAq1MJQx1q6mXoaQfkzS4kTY7SZ2tc5xMBSyhYx+MUIFYOupOuwjfwfdDLMNyLqTzmQ/ti
desS+6Z1udcjVpWyl2322ygLKyIbbSbtqgRr7ZWxc5xN0rgVtBRcOo47PTvpfB4z39kRDfUjHevE
Cf/J3PnX7PUooAuEIr2dQkZnVxqCD5tnqybrn+1CckiEaV11alCCitX8uB9HtC/Tjmf5qn0+ZI8L
Q0xEU59kA4qgDNX4UFmv9w2VoQp/O8yV+6lsvwuOB/KLar8q/uym+lONEDsbYOs0MSeapHUkPsV/
uVgPYpMP7C6i4DLe82L9i5vnOeAbZOQNqbT0YlHuexc2MB5nRlK3a+Sx9M1/JGBJAt6sw8JIh+eF
MSTauOvCzDcXVVvmmPDdk3rckKp2deBEmxi/Sh/mSbX1nmTeNWJqOotF0xJzQD3AhE4539oid0B1
8h1hyy9kx+2B7N7XaWRv4r43FY8l4wLMOVK9/3F0HsuRG0sU/SJEwBXMtr1lN73ZIMgZDjwKtlDA
1+tAm6enGIma6QaqMm+ee7NXlyiFTrSlMay9dHwfsuyeFgG6Ltt3V3arDs1IoLlEsAj8BcKNtw7c
5iLpaMsWzPOFVx5MfEAB/J6FEpvlKv+lvgaOAPnuPlsxUoHYUDB6Eoe0FU+zLk5R4N8rX7yFxJe0
3DeM+OtbYSQNxejMksXyMXDE2VUwPBGbBOHJxxPf2lvSM3S3puzcldDpOACmtP+MBzGtfH/xmYn6
aXkgqBFfeov+KB7YwpIbA/NOYjONeugA5fMXWcVyF7nduR94AQvF8jhE2S1larIqLWcf9frZY95w
5KR40cK9FTkRCRNuy9xQ/5aPBdQcTZfrfUsDfa5GtWNS/YCK9eyayZM9qg+fvEvJ4EdO8rMdmqsb
FCfcM+sQ1GBjqPkfM4tj7riPY90PW3a1nsZhNPdppbA1okixPYITLP+qevu3NzJ+49gmkyI+WINz
z93wh9iMDSNXCKX005mtt8EdLy0a+aau1ZVMzw9HQCyLbNcX3Z8EgnP5WKM0PuoiMNawXGw4qvtP
5ZRPrLsTK2D8FYN3kLeA1rUr/xWCcYU9xq/mIoJaiXogm46IKn32BmqsqNr5qfrDvjyKMiOOt02J
CK1IZ1thBTlmvXcc9LTMWh6mReCg/ngZqvSWZt3GpNHeOkv28DzH10FX6dZ254cYIbXr8FDG7WeF
IbCa9Huq5sdcZOUSKIcqAEOc2wcjzZ56Y8oWwmw76OSQlP6ZUnnJETHrVTyGf4fMOIdGeQUZa7dI
TEfMAcx28dT+hEVEkzrp7jceq/pgZXFxDBNdbkwVOlvX4QKj8H0F6127dXaWgX4NlsmBJBSH8JrE
7r79JPvXJPbWbezt8hsKUWoLYRzAdVkWbEsqXMESV58I+PKgm/BqMC8TE4iiVVSf7BnZ1WPyXCqP
ffPethXxs7TKl0gD4gXp0bXGHaHol5AVhOTahXdCpndpJjBOF/lB43ZSkiV3GoPDyvaazyzPwG2y
i71kidW0zpwbb4G0UQKJXMafdJqk9etGvEii3nW5eREV+bIygRjqj0hzVHMxfXrTfaeFwiRAaHk5
1fuWP6GYEM9tavYh4n1g3IoPQx4GR12mMHysG7DNMMy+2r79xxDsqeYakGn9WrSMW7vecxFuxcaX
PJb0RHRr7CVK/HJbIAyswA/ddRcjgXlh9I69a6NxVKoSHaLoI3w0vA99e8KDlO6CuSJV1G5OBKah
6BaCxL84xKxjnadO3iN6p8RIP/BfXECFGLzp4O5Nk7VBsCWzl0F1GeOJ8NUxC/XWyMd7nOt7WgsY
o/6Uhd4FLhGtJI7/1SUjAL7xV3sK/8TC3hFAsApxQMhaXIne5fjGRVm7kD9IiRV+gimQjyyDeBsm
8Uty3HMWUNYvK2yW928snb3Lm+Or8VQ28kwICqttiA826j17Cc/R2GH569n4mHhFseXnlKtSAZHa
ibilFn9aIcdyg/enPfR59sF6DL0SCbOyuHPHbafl3iJ1gm3oLr4o1TzTzB4s1oqtcr9COoWbj8bH
Iir3lhoOnQUYlA4P7VQ94Kj5LIbgqGXzHE7cxIODvhwOH50X/jNYw7DFtPpUuNExENXVCjglohBJ
1JiSR4qyNWXWtqjVM036xnUNuUkhGJ7bhimJxGu5EP7LiVHH+84u9n6TL+mWO6KYWJFTRl9J4slD
zAPneQH5uumeI4jVpDWTEfmajVSffFKBYNaetDcpzePgBM+u7Z5QLfYTq1ucYLoXYriJmjMHFW3M
+kdan4+wL386tjukbndtWpyrPpnAum93cpyeMh4zg6clJG2TeVRxoOT6q/Pk0Bk4kdy8JKvGy/QJ
OPFXgVFgRtvXIytJgqbJvixbv9bIlZsGuwR4MZWS9OOboaOXmmKlLryQ+LEqZalVuUE+Lj4ryCxH
EOVnsg7XT5NfmbAgM4wuAxrIQ1y5wXly7exLD+igvnrqW3UnoQ3Hslm/NUX9pjMj2lYJHmdFHCrV
cxlOZ/RXtLL6kns1Lsggv8BqbLMee0qPrJlkWOxhF4yAyirwCdYaSnI5y3JfYsgthwwRu9oYY01j
pkI0ITbkyXKfVHDcfFPFUO60G19MkfOGEKLUpY+SuggTWLIPlYt3Wvun2m2mtdGzJlKPW5dlkita
uofBJE/OI0woVv9MKjCazzFZGUYB9ZVjvdCfblmzsK7xu21P7gC+G/8PSN61LIKfIvL3STgfluVx
SjY7mznZir6Hs1gDo/ebfqG8Z3qaMjG/ZtFOu8RiJl86d4ceJAqsz7k3T6ozdqXRP82Zs8mGjKrE
dI9VZD1mHgdSEWV/02W9U2k8huVMjyKTGyPYg+qHk12LT5/vdt05Ys2KhZ2Retvln65jprwye0hA
yMAQMwa90WbsSxiLaeuV+XZUJannsb9N8DGOZbtBw4FMpEIslL4OUPqDW5Jaql4bt80QAKP7hKxV
9R9BXHxFU3+niGddWK33gnEHJBUS4xIzl42/AXs9Rg53ImMvJjgR+GtfnTIdhLB7Ym8a5lPDZQrg
f5tmYiQDdr0LH498VT11VvxuglthGW4FJDTPor9mz9V+efPm1tgZkocb+/Ami/N9aCFv9l29x+vx
GIXNWuiUTXUEmvQBSHTwiLD9NafGs0+Hpuh1+Z1s3SnC9I7QIFW+g+gj+IRQAvNtTux1yhAT+cLc
y8wA7K4O41L3hpy7Tl+A3YRPWDHWvoZsFMpxtyLNr1NRw0Q0EIVI03bO38j5I4tYNxg0+4l8iLnB
3TSTXdnWvJ74R/6GPIcFFXA5WAWMI8pzBf2PeSxP2ncGiMaajh2ws6bDApFTyUJOhcY91Oy4kNV6
FDQo0p/fSgPfV+U+BFTmXtrt8c8/azMmkbPhe57D38gwXjIbaAIEya2Q+Tz93Ody7wi9QZXeGIW9
HS1z3/rBtjGzTceCCD1AtVKBb2KVHkjauHS2uW7i6GJk8qGtWRIWocym8kSF/dA4JbBOeFoeWkgc
RHj16FJN1m2/d1JyKBu97Xp7Yuof71U3vrIn8gDp30B+DWu2Lp/xBC8sAV7nEUjU2eokPbSifgnx
dE+zd+L23pCYyZEGsZfJ5KhtF7NqwHZMzRsv9FNj2euY70j0klMg2fqA5DXy4+gPZFNyNKTc6k2N
/Chk563HAs9xZtyWK03owFxpp94sN44enE3Rdc+tOe+DyH4Rc/aCCpTtHBbXbDJFU9ra6WkS5gbA
nOAdbqWwUGQLdPb7Yn6NtP8SU96QerRvZ+aaKWckF5i1hfQi8MChVVgMVv1orVFtslU4aqKrJjZj
Rue0HV+iPr4iHoxrM8k/vSL77JiD+159l8J7k3mnMfgpa82jrVb2OBxtPz77DBIFdxHzvEseDzfu
pfe6CB+y1tuOSbULLf8Difoys0MZGfXHLPPDKNp5oWn3M4Vs1Dq/QRahYg7dLU3ULoI+7Yag24Ih
NOu2xFCONjzw4FULn74cnk3HIzkqbGPIoBVG5ojNuDG6wPIDtU0gllhKWSS5VyqKhTvq12NVXiJ2
8/Z9iJ5AGFHlbjKqzHWts6PdF6iPLsyt6T+kc72tGgEbyfts83raNDyWV0BTv7ScsCsKqmEd6vsi
GPghdvByfopHyW7bx+WjwFk7AiYYN1vFO1whA8AIfgPRf8mIEDLMBcLknLd9+bcT8pg23XlsvJ3v
eJTC8yqw1EsUMPZwagYZFnZrtz90aDqELkC8xVs8Q28cdn5mvUw9Hie7PwaNeQ6lhyHN8TamHR3Q
w5d8VLyFXeL11IBch1O0C4wZPsq7TPTsxHQyB88JKhovzBgO5FYMYFrjp+dEr00o9/geiHXI9naq
vpcdf5oSw8jjfZnLlZV6P9Je4ov+LNWEyATekyA5BRx1PJh3Ud6R5xkU9y2QSn9gbIymyeHFry/r
DcrlX+LvKe2NlYGrUQCYLB98NM332g2C1QjPWS8CpTnqjZ+X/2q/3epuBgAsvI1tvKWQ85dUlX9U
SeKKDv2t0WF57d8nlNTSVdkpFk5OyeodaJ/itTM/smabNe5Ju+3yEf5HjhhdkQQzF8hehmurM8xV
m+WvzYSh3XiTYEToPj6AIeIPcOETNPMur/V3SdDwzgYvWcUiRLTI/Gvi8EhW8tQ7zRnL36px48dl
eSEP/KlqQbhU2KIUFducpxg+8JflRCeBcuUCq6jW/WgHXqvKrLcirs4zRxOf9c0sEsTd4pvi+I3F
EyFsrP3NDsqhLbYG3pU6NnAFm2eu333Cq1yHMJd12a8tZ0Qmh8Piy3IlG+MI5c6t4Z602a6bxTYw
3O3ytjlmT35Me6m86hbG1ZfZ4p5a/sWsNwiKdf/ywfxEwr/MvPBG2N1I92DqZ29jMiRi0VIf1lv8
FmtbBWcDTiUe7XNdFad0/uZBWHqsz+XuqxLv0Fbmk1nIZ99mlylz+CX8wiT/fGhsMrPUJm1mEhvb
jEdDZ2+6VsdmAdYTkF9QgRMW7n6d1RMnPtrY4rkvAlg17/8rdDlBC103ax9hrSy5Ngm71vSs63ZM
y1Vq1t+6aM5F6RB/xNCV6OOGeJnqJ6/8f2WAMTljAATc7K1UlDBMhtaF95nNSO6cWouzA++8r+QE
POxB5Wm8EdyrzrMpp2tbdNAoQelsi8as3gxvfKKI6Tb4kXajQN9iNVHGlHTu9h0wDLbX6WDPRr+R
fU07TUjZpCz6esOE1JxBSJhCIlJ57tGKw+8F2CbSuT4Uta72qERvbdZ9QrDtIYMpgMxVMMRrM6XJ
KWfcOrhKnBLgrGTusa7CaQkPgSzrwKrStLl2ohDrxiGuZNTkoxTDzaWgGUf13Kcdoo6m3JjDl6lq
XnMbzbuTB0yIf5xo3JVC7JhhE+BE1q0akp8ymXdtQYlZmBeFt3HN5gxMGul4FRCwgW08lZie1rpy
XzQH/0Qzz85sujeGPBiJKp5veQhMlObSEqtsolMNjab9w88nzoaDg4IdC0WY62OIS0jTP6wyChv8
JU8kYX5rDFYUNs4DA3RjlSqCiabkr3LQna30RxXV++T3hDnY3SG12seSRQkEuLxYDsnUYxwfoJYp
Cyt0GNsuLnLqgKzb+SYgDufZe7Zd8ajxmKzMOgCj6KkLsX/B7/IAYjTlLeuLcxbU77k0xLEyho+m
xNnej7Q6GB0uFucEhqbs0lLDBPOw14bcGX3woovhqcnKB3uwPyo/fo2wlzHA84jjybHTNir7zTz9
ZfM0hiL5NZS3XfoUrm/UgGRDr36T3UzRh9Pa9u/Iwyk2iB5MiYoMwTivOn/VuQH97GD/lPgWCrs+
j04K4c4d6sAeVclwgSzcl4H32XkFPkkJ1Dq42PRtWpqs5q/8psf60NRLROeQkUpkLyf//IxSqjaI
hu9mOHU7v2N2zoo41djWVc44hp0Wc54XR8w2J1AZ2VWXQWXDMZJFuFpOprqCS3a6F89Dlsnjyl8J
PNsbaMeI/2R0o/eALs0ptQzKLtJpQYBMc4OCkm1n37hG3Lxs8tt4c1JvMzHDnPGx9F7ngtDo7Owa
0GpmDh7mhnN2bgYAtckbsYma7icdAsKTkf41i+KM9/wcZ+mXqYMdo/aLRbYyVyP7nwMXtDJ+dweo
29AIcDrn9g0b9B6bWMiYy/+IwvDoFDO0TKpp8Kdb1aFxYzgJe+/F1SU5acYf9t3eGNMeHKVeBSeK
5qiPtYNBz5q3pUy3Q2s24Oj10bfLUz3ie0/IF0KR3LMo6u738hli+6120eRxp1zZl/cbpPlp0siq
/BOvTuFcbLJeKuoY+iC2SMO4HctIn130gMmfkW/J71FEDGRJgWQa+pu5d9z1GPebRWUUU3CPWlby
gpO3W9Cwv16rKFkrIFS457s/Vy9Z33+LWShAHZwEqkXgkcMvPeeeRIltn1mHpQzp/eiHp2WbCHHW
hrG29Uj24fJchSL8zgLupzJ+LtEz7LA4Fl5+DGV0Gm28dqStQRqfrME75oXzMDU4fbG/k3zClGJy
YiJwi3U21C/tPBLB5V8ILYvXXh4MVJJjtzb88l4mDYxv1r/gX0YEHat9XGcGsGwPWwTrSHuf/Vma
P6/2n3okl6TQL97Iz+d8ghD49TMQSQ8ok+E+nTIpPbzgJ7KDIHFC7yWumUjOzlW447ma3Juu/UfL
Lm5dMLyMcfgREeJOM9Ze0obSafl47YVlUdTbSVA+kPh5XH735FXEq9Qm4GoJhkI3dIZm0zFFsyl6
E6gui29U6vm5T+oHayBZjqimiH5EB+mOWVO5ncfwSKX3KFP5aYbBNbZgDI3W/L+4JAJinfbNrQqa
w9IfTVTpLrNvEdUvZr3seCeYM3KmA8lfp9GXF7dB6KQa70L7wjtfPdgOgl1bz8nebGHHO4u3OSLN
beu6Q81Up8k3VttWtwA2+tCmitAe0fdb0Ez7puMh3kszSy46yvwnm0Ql2FxrfstaKmQMY+ZRaTzd
u8Ay4j8kEGCskyLIN40eg/cE5wkPSzxUD5XmsNFTfRSDJE1JTSZRTeHS7cgHAeSsauvD44RfeUo8
DI5NstpCVNr6N5EgPTWXwiIDEBUPgUhtMpORwlvP9NvmBDNj/RsGEzJy99fro1MUGv4V8z4TMYCZ
TRZhVhr08Ew+7VLoOd9uFD2PJeFhLO/goCom91SkffqvCUfYD0qG9TJO80wzAmVnNjKPdA/sSvbG
g4b6YGqT/ADgqrNjL8vOaf5ntzw3IRlEaRfvjYlErYEme/mVuOs/+AMzEC+CU5FHfxA7PsLRPUiU
VuLuaoNN8RRGZRRfQ5PMA1l8ZmOKUS6oo5VNzpIa6u/Qd89pxzOMLwQoNZneGt2r3WRMX70uDiTh
nRlK3HxY9sQNflVQfxZyvJHY97tI3SwxfsMvT6VYE1Ogulf4jvhAdUfR2TMPTXTyjin/DXCQZDu3
hFXOCTwbuz8RF53TMXKJRfcHQySTQeS6ynrGh38cW+8BmxBkWrvDdH+BEBr+v9LJJXpJ0ug6SkJP
23TUl9CtD/5IVh30zGMc6ouJJpvXw5c56G+OqmDndekd6OASQUIlzmIOmDayma4MBqs1HNKPrbIn
0fsAHJPdkcXjb8EKHiPDHPYIqZ/j7JzJIcHEiANo0zljuiHPaNvPXPQ4Gr9EmV17sIq1clIGfUN4
h6R/jDPBxH7MKzIS1clLJqgEkgY2maE+WTlnrbMg/FvpaGS23ywIOEVb6LfPRR9WvAuFBRJIY137
HWGCfYOHlmN75cGgb12ZlsAhNYqH1wxPFGbW3gj6R1dQCUQWOZVEHvCNOoR6KFfcJ2UyEKDiBTQ9
1UXxro2YJME5Do+ZX7QXKTHuOJO92NPZZGga1r+o7r662Q4ex6y84nINTt60NHSwv+uu6Vg4LyQj
TEbKKzZBa8qbsaP9ZDF76xKqUZfPZd7+KLA1iNYHSMUr0n6ByxWkzp2ZHyag0pt4LuujMebDH9uc
zb03x8F+qEzr7xC3ZbhKIohO09ZIGUHLqKEAiZVNWN5TrzT3YSU/pCTdDsGXqpd1AytJ6uqqdPJy
xW1EPk8Ub1QurL2f228W3e+bOfEYGlhQEs96Gaz+t0TU5cyr4gfZYQBhR9Wroxzznx9P5R8HkgDS
hHx18tImuW6pTA++qSmAAu8p0RyX4+AS4ZFY01ERQrTi13ByGR3ZP3n06JQZwT46f7GZhVEyVuNG
MOpKJsXMZnKQhw2+q2Euh0uKRvMyeIHeBZUXXMwC43PsTA3lrzjNbkH3NPTEigZMb695Ezw2yiLW
IYPitmWBaVmkEdGUlRUBUzXXNKdQngeXpLyZjUG8LDnD5+m5mqjV41b/ReZhdjLK8Bl/OLOpNsT2
kI/S+2Wb4Fuv2juGx3sN/EC+UwEPoUiSMjWjjrBPX6MmJiWkp9boerfchuR9E3aEgkDi87jv08qn
owyfUxMYvfNVfJVKfhWd888JAmJahxrU3mQdRunXzbOTDZ8aSMNz48NgzSWnBwU9Xfk5V7O9GmV6
GyWWezViLsczW+56NyZPy+uYZeReux61Zm8SBnTnLK0OmiwWR1Th+xgLF4S6enEKe16HJa099qMa
nD/Jr4zhnXM32s5H6EMfJXb9CZ7ibmOt/3o5+W0p9Uc+MZ3TU5V/TsP0atvD3feJkfLavP5oy0xe
GgdeW4YxI7aKOWbenG1Q+SNK2t3ug2wf1c5ZJbKLOMvxaTQDXI5ViRyKFWhD2FNBBu7cnMyqB/A2
msvgZ4Ipk/jWdFUPwswejADc2oiLfQ3OtsLC+a8fml9LdXvSPWqizYq7XaS0fxY5svrvzNFAL0Kq
MZaZgHtpJZjKxUP2HBfdrWvtuy64RMSAqoHFUa5Dr/pyEtpct+8fk6Ynxq367WPzF3gz2KLgkAsn
jL9lOz8aRXatC1JDlv9TphW1IOUcSUKP1D0wwb6DXYKD2hNLhgH5yrB21cIBka5GvfEVlj3iYsSX
4Rf9vCHppjk7SSo2AT6rJpsOfQzNRcIiXpSop/g7yFjuTd36JWhF+JSyQeqIxpQsmmyx9sPA+g6D
2XjsINhO/hQk/oaEyrlfN5qTin4a5I6UmXZjQoKfSwMjz8SqnnUAWXGuqoLpgHa9HoupYnFCir+o
8wzn4sTk4u7nMa4fxyYrvorWtJi4AXAyDTZ9M+fnTViuQsvAD8/Eq/owDa84ZbbUv8Rt4dbtUfR9
ml+y0p5co25eHDajBHMDDN2GVn4fu1o1nPwhMbJ2b+JsiwamaV7qnVrHN9+UmhRQPE56vmY9nIC9
q30/ReY5d4L0puKYPJRezE99+jfiT1PA/BT2t1BG/0folnlOYMcVXMBgNh3+BBsIWHimTXtq8T9B
XjxBEaagxUqNJPkRyPNeLEZQ/EpECz6ghNAzWaMSR1SBfBvbDY9vSWwP97pMqwc87K9Cddi1c1XA
n1VGvFNJJOctHPz4LpHeKoj8tSpCzheyp7x/ujaDh0T3GBphvoJ/JhFTck1+ZbHKOEZIAU5HVhwV
/UBSSGTGZN4gihglwKzXhvW3atDnrJiu2ies6d5DGECICfNdToaO0fVc89xFqng1s5ZRTSKmiJnp
CPWG+zIiTiH1uvd6Ss1jorFDylnNNe5wMzxkRWYfSU9QB0HiOpKubQEnWVG4wdwYnAiC1oS2tOYl
VhNetz7xf4exsxccenJ97j3D/ud1DcdzmkucbSNNXU8IdW6n+om5K+aCGvPvNGH4MiCgGGthYHhK
CuSIyQiRCYTwH2EcqU0DK3EJ7MTO1nbJTClvScB0X4Y2YJT5S4oiHgwmfgLNquZmcvACnF0UwIxm
HXPn2Pn9LWfoLqWqd1UJHFKP83RSRKGu+FTDp3mOAFs5lw+Y2/2vsdbRbQhHeSzRvtZR1HG9O0Ot
T/Y4xycTV92PO8YoBU6lD7NZ+mt/Vtih0yB6mjIvveJ4nU82frCzU00pYXP9lKxzO0GlBqv8wLZL
7LZl/+1rOM1Ny4bLA+vGBgwKPnnKmWEAjE15tESjdR/4FNEDHbrIde+72S6sx/ya8BRdMQxGtFiB
dHd+CXOpsKWjmIfldBWORziRT+F+clzM5I9zMZGAn9RDQyqv4/6ouTOOcmrCp6JQaseHwXaZvPfE
MRgmIBnW/KQnIZhHsr/IbIkEL8cC7jQvsm9lsJyceS/knR7rZDsJZTKEMpAAQnse4BJA0nYJ7NuD
8EvuhxRB8jWllyQd0yRyM3Dz/idQDe18afrUOHry0UlVZZRvdZQYwYpSSwebKbPVLRhUGh2HEhoJ
sgy+qSXTCEs8qOyxr9JCPwxNGglSKj2d4BtlOeDi9Rbr1AgWAkksqH87RWiaqA4ZNqzZsFgMwulI
Q58FqGIs3FJenTH91w624wIHKdNwdRGzi1CWE364NubQ20ZNOOuHGW3jKQLbXdvmZIJUxKncDamv
673Jkbmp4w7BOeJoqlWtnoRQ3lsZGNVTFRj5S+ggywBSVPtKK/fLbApnVWdZxg42frYg6nkbKzSp
SjDbZeU7dQsPpfcxErX3Us5k2ak5IitGNf63BH9mJcbQ1YJIjtnp9z0XI2EKVpBtMqdptyKgQ41q
NnPffNGVF2Um5Ix0bJxbe40/rWEelsUFYYZnBWd9DzrGgaZndBsZiPrddrzypaDxwWxfYT1TbI+u
sQZctBGaUIrkxrTNVG3tAbcFDj6PiBTVnwYwdrLAzOEPiTXBrzTd6pEwW9I8HOVenRA3X9EM+Ypx
l7Ot/cBcq1Q2K6+xmr2TROYbppRpz4e55H9Q4LclgMw6It19ha8UOSHzOw6l8LeNQoJM0VNXg9Hm
177F73mTdK936Xlq2mYh0WCKBPWdEwvvbtcs1qYGKR5Di9R0HMzqWUL4MQ/28bomEoxjh2elSLc+
GOWezCzrK+bsucYV7kRPSPaOZ6QXfbkwRBuHMf5pdElN70w0/AR9liK6Du6Gr7Kr3QUGVnirPFsi
9R7bXJGahDVy74xAGuhNJF5QFLTHPDXc50SzsNPszGLnMl96q4s8hXpPh3IvU5Qd1zDai4GlLl+F
Fa65EW/8r+cb4b9hkCSb4J4KL1JIEvgxQG+Uzwok1ldy7pKtdrfIv0EH1AkLTCfiObu82PRu4fz1
B9N4wstAnHvmDZvURCr1UDr8QxDXOKWFKBueRyxx7kxrIwaKjR3Etb0hRA+AuWmcQ6KBNxuTnBS3
waJpIyjsbNy9m2S2yCswa7Uf/bj4k3Ip7dikiopDztXa8yVxZT7GBwMjKUGjVWuEm85msoV9xdk0
ARRZlOTMUGwXYWMZwXhaDsS6jKLFy5d0H6xHkXeT5aDDIfDq6T4lU33IFWTGIchI1COUnjGipchN
mMcIG6c3ym5PjNq4lWmc3qK0tX+J4MBImqXuU2DO8SPRAA2WzLrYi9E3UI4H3R/U1BJeF9E9Q3X0
ymB3gjf3P47T5+WuoSl2oRsH/wSHWF1mv0P1rT1S0bOGKVwz9adepLRuDsO4VLg/Uz72R1K5KMcF
w0avxYrtuj3z4ZpA1Tybi70xknrqMcS8FxO+tzUX++JX1OFzI8OvDCZ3YU7M5wxNhSiMambGoLTY
pJ3hPTQZRn6+ZIJehtneOFnkw8mqX3cIi5MyLPMCj2t+ZJNPFCQtKHVfldEVrFLM3Ds2zzcbW5Th
Jo2Xef8Ye69T5A0v7ji/OqWZX1tj7Jly+cW2E1mAUkT46CZpg+4lzALmPYEckg0pgeOt0gbWHeu8
1CrIouNHHzKktUcQBotuJGsJqmOPwGQsATjYs7T5VKVvjhlsW5Lvw6omDTwi4s/908iWjiuA3Cuj
gEp6mXBnyZtrZAiSDpB7xrPGxRVLc+fNA/Z9f6CdrTboj1h7YrfZ8FztQCUZ/YUO/yk0Y7cbPmyG
+zyq5DN2+XcW66+BbQ+TGK2VmM2VQZWQ4oEMiFAimFesZ4f4rcEzNypp70mcXgSTJ/Bo7phn/CPE
pllr3re17fuHMG9OvtE99m3Ex0UGyWTQDba7vGt+6jC+szMbL16HlyxYF738kzq4rerkK3IDli6o
eZPgz+CoonmKWGPgEYaCR3PT0ZuWkhzpQtvPU8doPNIWFrX4mUnbYc7DipuRXRSNPkr2RgxWAvA+
b00WV8Q8lIU44/PdqTg9m3o6zwVXAEHr+BDvbXDVKasT1E9FvvWsk7tlNVA47cUc3ofynRblXKTh
JkuZgbJ1d3aACrMSKZ6QPpBdhOBmmBaUeHwx9ESjIRt7N2UdThZSW1dzK9pjKwL3RlNQEIQcD8F6
kk590TOLQXKmbYoiEiZ2iJPgNlcNwkxcusUutg1r11nmvEGLIqyt862/QrjynllUtaZcylKMoysV
k4PRV312LrqCvQ7kt2IDJs+C+Ct80m3aTHei67JDIIIOe08WPdWe2dCVpaBNeU2MhTNMoKK82au6
q7uPUrCxoafaPdplP12LUfbfnotcXDj5/Dh7hiR1WrgsATCRVibDbB5iUdYXxcaiR010FVRbj1LT
VwDajifzV9B3grS8eX5NXDnAXenmFqv/WDqv7bhxbYt+EccgCcbXylkllaJfOGTZZgQzAZJffyb7
3qc+p221KoDAxt5rzeVle4x10c4wjObQA8FYFSVEwnYhQNSusJHDltnfVBb9jr7rtA46spmyHqZ7
JDRHmMB5OqN8cCDFDv6Kmdov01dssgC7853RzSg9VNSZp5ywjy2gN0E2eblkB4jqGNRDjyGytfbg
YQ2adriREgeWXgL2/ewFwIU8X7qnNi5jEys5uPLM9cNDUhRyVwqa3oMO6xdXeyNPRxa7vyAbkBdi
y8L5RZ/d2oAjixnIgribHedvrV11AFQSrOl/Y/aQHnqbsNSc23210TAooZ74Hk2VEUsgWlVkmH6y
67KYwWTFJG7vgl9dUVZBKnHKfmX4w5ey6TsZON62QVrh/AZnQonPyoLTaVhrZr/JbpAZIEmJrzMr
6YEWxqBhTuBpq6I2PwaihZFReDGFTZqOM6L1ETNDH8/zVph+d8Qo7V8JZ/I+s0EW3yXrfyd7pqAp
gu53HdDc4h3PnxHEbzzQlQZqnU71Vs3G76otcnaO7seCNrDJ8GnDfrdRQxXdXZaBta1bBLFhZTXb
2mCmLAbrN13Cbo1KuNvOwpfHoPAQqLS1R/x1k9+A4WYHZzSJFTFTE7uzLD+wXInnvtb0Rtllj30h
wEQbTK9kmERnk2Pxe8jMZl1MSBZQJgNJDzK3RgsMJDhGc7Pq3M48Rw6lnpEWyKemun6uVGG/tz3H
hR0htxOp+ces6/LFhbtGNEzhE+mhknXlOSatdlO9MkXojiaDYuIDuHwqN692tukY3BsAK/lxjQAy
dIfdMGm1MbHZXQQ+xk08YDJUnCRnvP7I8XqslZYFqqVJHH1lNRdMZ3IiLbAg6VMnEvkDMU/etRLN
2h5jj8LFjfZ5Mowvc5oDQtFxshmrEimlQD8lg7pcjw6VmUjachtVPqZZszUf1Vhn2POHRp1xWCI0
K7GGw8xT+6EjLKgfHLFVMTNbe7Am/oD5+jx5893Oc+NP2BXdXqdNf+nIhdkxozRvpLmh3+Z2cAZw
gELHZXoQDuFw4z7nvNoIgLdJ0qJoLPgyWkvFvwxZlu9jH6sbIEfrpao5FXwhsNPa2Cdu/aScDX5b
46WMmmDjiATVXggiD48Jrg+3pbypjeko6OVurGYeT1ORVqBckeeouP/Mw75xIfoyeUkDBId8k5Gz
tfJcYakzVLXKJ5Hf7L6X1yLqymWXrPZtnS4qFKtdh6QormWgqfOwNVUvgq/1qqdk+NuaLmsdGbh8
J0gsBmLXA4hBdrHGSWKD2JzbFm6Vab8x4Ra7eBDfgiLu1AP2PWPzxxlkACcwSsiHINCKbWnUmJFc
nDhpGlA6yEPVRFxT0PtSVuKS2Eaq3dFRwlD8Gvfjzovtcx5M35PH2xIBhWzp/GTB8O7wQUXVsHYA
1UAS3M7Mtgn22jeRhPvj7pf/HQYpD6N3SL1fVeuTdFl/0XihxYvcZGrMN/QeG0nMZlddx0pta8AD
yPj9PAWL0+AqU3T8pqsxky3MyYjZhiaMOI/0h8AErCaOPi+gT1+Qu56op+WfYkITnKKTzmwx7AGV
okwV8mTG6ZtqimsRI7iybfMrJiZoiJxLyglTQQaaW3qkLspew9wWHanCcG4Ja24vNVv2EKoHJI+d
CEuUzvFhTorHxA/k+XCyHKrXqgv1qsNw3qQp6gCXBoHR3tGzzSNsKu0iCorOMErWNFjWlNO31LC/
TJs9H62vl7VYUfDGUumycRJE1vzkDfnhAGUYSGwzq9hFIC43hlk9GKswsobmMDjQiK6NGNZ2em36
YA8aka5f+IjEgLw5P9opjPwOHQ3Y8K4jTq/CzbcsoRRjqyXT3waEyk2IWjyO5p9UwewPnfUI7ZiO
AeKNIccmNm8sF8rWDDqx7971fPdgNDHf/DAkh4O8ZZbeWk70bismMXN+MBzz0JjxyUjDQzPio+iB
+dCQfhDSo4780/WHz4LvWPJqI4XUPk8B4S3rLqb2y1wT1lGIK8g/O9O0owxAsPrTR79r+6Oaxw14
XPRUiz46++dFdyRLFzSFBHuYwCPRpPi2vWIVFS5Q31Y359mkr7aAVwEdYmuCBQYVYxU6vIk4wzqh
tjMGzWUZpqb/GLNxl4uXAm5nygoPrO4YTNl3IE1Y2tSsmg3xY6q+jbhdjdZnTofS5MslZebiETQA
rhDxbEyzh73HNeJzz7h3UhIKLDs36jSR3hVrYyzFhd/k86e9Ma/CBjWzVvh3baIU0IVqRNl+uAUl
vfXAPXhJdg3wk9MtgYTsRiadw2GxJda7cEAkkVXdWzAUD464bTWobYNDZ46rW6gaNBYNi2Nx3gf5
DUcVxXq+ZvLfZ1+RYW2mZjJBeHKV0PDG+rvW6XuiB5IZxB+MikeoHh9BndnsMyar39+YaIgqJOA8
sDoQB78Ynhf9W6IRqJJDXxXVLjPGvRULNAKkz4xiQSYZa50EX7luflWN8Sqsqd/qwXtfViSNRxye
/NVJWE8CGC6M9X3oZSdzCNxjgxiqLabH4D+65MOEIrFK8C1bTf9hLbGWI1y3GOXYk2oWBEsn38i5
JiQgJcsyXpiDmBDDzewhs9M+bPmpZq/FKjOaSFNxcPi7kccYW/x0TjUeVpJVKNDC6BmqqXF2OpuE
HhE+dVCEAidjSWXZZmycty6Pb5NCvcMpsCsziehW3uplfTZGdOEeZm1Khz12FCOmMUxIbeYew4E0
6K5BvupyX1kWgj17T8U8fhIBeHAWQU8hADEYfbNIhYoF6IHyB9vmshqyTO9dBRUJ1GcxD9fG9dHS
jExGaxTvm6pK0F+2krGRHKpfQxvaz5TP0yGxvRJ7YdpdzFhJqjeuZlbIrSL2oIaH0aOnTiK5ndB2
4KVwNnDAIDYXuuaEdaz3hOgZQj4HY9oWdgw0D7g5wYDI9ytveAPDc4HmfbLnGJZoux8mYCRKEK6M
wT8JejpuxUjSHy5qGsK0HbnlsODVk0yLD+hpYObTrtzJjH1QJgb1c/McTnjuJRCIjcAss/aYG+/r
2L223VK3J2gT+MRf4wG/ABFd1C39Oq2qn8QayY+gAcjaUzrc8dlgTFbD3u/RBtrSeyYQnXsdhGwi
ZBDZJ3F2wvrzIMZgReDfo4rJoiINADXGX8tAP582+ZVzBcOifWk9oNuAQmwGFB7qSm7KhB/Qew56
JHizx8SAC+rgZsbaw1lOtM74xUT+t+cTmxiBwCD5rurXwXI6VqgWV0TU/B14+oVLmy40FruUhQI7
3Bpjw0ahdmOskRMpj/5J8g6BwFiPMmNBt18RPX8QQKdqQpw5ANFr2Q+G3D8TeLDPneQSm9ETnZ0X
Lpq0zgK72gx5fI1Hbxc03cec8YmpqUcKo6ttw45RmWW2xdL8A0PkwrxiM/MVtkSd0N85FWNH79M+
W5TS0Ic+RU7ZIc2zDgnhIz2MXhhWInIgUNqW6dXT6iOcTdKUesESIjAwk6jWDVqL2cD0YEG9uCP8
AXa10SKIYOy6eN0F4cMGhtxm5GiGYRdvK3YNOB4hJ3o9kuJk0Zie4sfyJkDyL4om/TMJ88zVnKVY
QDSgtB2P3BbBAVTB3lbDc6TGi+Tlly2BSailN3GgH2lvvICWSTdONMFt0NSxRmyvpAMYz8DXGVbo
80uX/gp7XgzUmUsyjvuSDloYkTrRIsggoQjcfIaNdt3NDo549Tr4dFFLNh+lgGiF3pObM2cCOsiT
XSkgczG3jrp9rWuwrXNsvAYNgjIXpYSKNXEsufpJPSb9phVuydEjOsWDWBvJ5kpnFLTohKC2idK9
Y1jPRAS+JQv3iuNun9SIg6XVrKFY9kyihqtAxu6ZXIiaVu9GUF/CMD6dYUJ63vv7giM04W7TKvoY
tkBT3cSYOLr8btKLkexwGenepG/u6aASPFq9MTo6OEP5EwTD2ecerqxwKfXYAri/i7Xb+Tm6R+fM
qpVk/ZV3iZpjrWfdXINW21vV4HLvbKulMyimbbBoDYMw/lTGdJvKgLHU/Le2uRCO8yxvDapBh/ow
xxVJ6uE9x9waFC3mLo6P2su+SVbofg2ovc9xNX21hKve6bD7uCatm+3190y23skha+lLpjp6tUsH
TFMYI92M0e0ACucdRRRIjp1AA4hQ5w5Bj9YxuUcT2O6ByVzgYHwxkAYxXLaGFIFqGLxMMZFcM0ae
rR8M1qohfAx6MjfyBAp4e3Wl1+yYuFQA3PkJQllPhZOBcnIInxQND+Z8LixA1A1KtVWY4GqSDuPQ
ErNNECzEO8o3mseNjS4QROJyejDNQxADeEfZ/TqaNWjkQALXMO2bYky2jfhGyOxcI6jZciFMViSh
MtrwSrFz8vAfkkt/HTuiZCQwXehPvMWzSZ7RXPKOXDwhkCM+K9wDbS/eWxAIadwNKMzlnyjVv9mQ
krub2C9eE74TBftCH/rgebbYzSFwbJWIRxJZoAGsTROK5wIyCyONg9OE4EpR706ICvs4MlYFoUZ7
EPDGtbSHER8WmmsLUwCrUzXpne7GsGnHEp0EwwYbJD4xLLSIw3g/87GLEA19hlpr7brBL/Tzr4Hb
PcvJ+1iavzEJjRJKPNZsGJ6ZzK+S5nmTzqeU1+YK/apSZa4ggRDGYqYLf8K6T86C/gr7jzIPY5pt
SKl6zYGX0RcVebYHO0QXvoSToPDSBAjhyyo9iUhQiydv9BQ8fLFkOPdm4MNQKl/syQVGYcCn6M2B
AQfgJb5Y+YA7XsK0GhlNVzytbXKIRudYdynXhmDamr1Tbul5P6dW84weOTiGSgN7acCWAEHhO0p/
0jn6VYburyZALd40V12Xd2dUl9hD4eeo4hDP1sMP7OFbpM4rJL3toiN1g7o/0inkVhDclJxedEua
rUW8nZiM323UqedQBPFGG/mtzttnv/BB7hvcmkhfyYznrDD1KmUGG+YF90/SLPcz2H/H0LfcNetD
ZzPmSv/7SxOJnW6ctUe2bq4E6cFTKdLkAYGWmLtqI5sgO4zDAuMumJPW8bglyoHm0dAxIB2xP5EV
PAzvfpJ2ABJ9sOvlu6XDD4RY26mK3qoGySD7+rsn5B0ZwKlL4uOQjVd06+dpDm9MCr5FxcMxKGc3
y+kDYctvk/bGjun8jabeBmu3y6wqg4aDKC/IrW0O4nZ23FPCrbZDW5uWFDF0xBnrrp1QQF3jVpqS
7eIurQ1LWK9tR73VEI4azpsyd8Ml73qPDb/cTF5G/hk5R7Ybox8zmcXEs/+KifGfL6jlRbRmxZ38
AhE+FLq7kXlchQ1ogSPjLLrwCcgBk9mq1+VM4p1PUp5O5sh0ew7yXZhwlw6HKz26a5gnx8Ceud4j
AI6HCfqYQxpUrP7QlYG0kD4cJz8jLPmVYF3aVG352Yzwn7gFSFnBQrEbpnkCXC1HBBiMf2ZF/tUq
LLxpPZpo92sXrLwnffMQTz0BCXPvHnpniYn3LKg3BEghvipKGgqK3n0RMmuqKmNn47/YMY5EWEQJ
e6uM0gRwEkGm86KlLyXMCfUDs+BUmw2Y2NLmqtzwsZfIho7ef9fUzA8YwDG++rRzALgxyDkUGaEe
npGByRtT9hjLVCvbne/F3UHlfoYXCgbfWkep+bt1K6xjQ2J4d0738rMscx/xBaq4gVByxDQLoKmq
iEHOHLdbj3no7DBHAlIlxmXke+FYqGcH5nwUDWs02agmRU5/y4XL7Vn+UKwTVC7bPDSTW9KNFp2/
3n5p0tbYJ0MKU9wb/aOrAMjLifowUYF/0lGPYqgyi4sJ/+fAdiO2kReidVJztUfbIbcIWd3LXBow
ShxBsaSXSYQBqJ+0V383lwkAdqdtuw3/+Zr43gAHo2unZ6Jy9IYMD9oT3ehi+kiqz7pv2PtAblNL
D8bJzSbClnvSNJao5r3bxuCe/QDQkDdIj5nlrPaGx7gXgDmKQybTu6RM5nvV8+QNRowiNHSN516w
J9G6aVlPVr8NYaltZcNkTFn00JlCJFtbKII5BRu10KBFrKzwsJc5DaiXNnvSjfpjgy1gdWXewYuN
yNl0EC4f3kJQaKAerAw6d9thKtS5duzgIg2N8KIIyqdxLpdt3KGpkcxBDeQc1OqKa0r2OXpdsGev
6fdTFs7bAckm7HwmfVbGWeq3UbGPzfCvy3m0OHZLHksfNgd68Al+SPLtMJtY1a24mJEAgMYsi6ep
YggxRtt8GXf1IRdg9yjpmBlsdxAkrzLofnpuRGgCwn8iruGveu3BC72vXmenXuenVJBsTlN0J+ij
hbKFypl0d1QTW1ej0oVfQdyjhaUmstNP2fbOqoy6bQCiMTfsuzM0f2a7xeOMo2GlF3NiHS0mGYh7
LGM8I4D9TNM952BzkO+mZLUPXwKt8GLo2rTp7JxM5VPTDcPbNAwjCmTSaozkUvlLxk3NqIvPAsnq
pphw9S+GjApuL+r7E3zxTes6H2OTrbU1P1K7gjiQ7G0CLZqBaa3bvkJ3/ju4aKOShitov1QlMr54
U3jJyQq1auOqs6WNKC/Cio5dXf1OOt2gnZSnKc3uY0ZXtPVeYDU96cH66ubxZVAe9n4upTnBSn3q
6ZXbGd+LMcWf0odNNygR1VM+O09+7aKVyb96nHm9EeydrrnZ9OwasDNkRSWXCeISZyN2wbReN0nz
7HriVisL77qdf3Y5gyMAUDAML/QCX024wL62/ZVdJPvZ1SedwxAw54rhotEe41a82KW98+f8uvx/
N+U+aYO+z3VMJ2m6xgHBKairfxdDt4t9/RSa5tWrW5ZB/dUsjJNeju+BVJcq7MIl/sgEsl6Ge6Yh
9MR6PJLDfELndkJUwrBZ/cIpsisLeURic2s8cy+QG+9CIRk/yydk3U827S0PURFaMfg5VZw9O6l3
75r5bv1nfNE3wjvbc5cNIRdd40I5ire4oQ/3H8sjbZARtcj4ncJ7nV1yP3jwmD2RQ8jMCT1d1PSP
eMr9XzRfmEUleXHV6LSCAaxb1HhfVmUd7XICD2VRraxwSAWvHrYcXhyE7Vl6t47xHIkjMZy3jHPP
Kqv/PtoBwaBjF8BGYEZpgiiTlBpH6onJmD8DKejhtgnKbkrrnrkrLXOrYBQbO+GzTQeNoFZyxv2M
zHAYsK5RYiHFVOvJEbmLQYkSk9qD4HI4ozugAdTrX5BMHqAySfX2IrbjRchSm2JnUX9Aid/olGiw
sJCfqvLXdqD2BUSRhZ4V4L11698avRzMZ4i5cb9eOs15F9gXZZtQ/cnKXRoLbWzma9eZxn0/gqbA
BJvS2VTOtC2hUrbUNZg3idSglQuEHOrriRHDVzgacKpwItf5lgNmlwng1xFymkicLDLbmaufeoPw
kckRq4EmT8Ho69zE1rZVyQdx0usJzAFnAkfCwK3PWlLF34Z6DjBtM5u13PzvyGqO2Ih7CwxZIWnN
VOJVWuBp5VQeFjuEHD2k+8mSe9KkcBo0yUBSUT5QRXERMJZq0yy/bJndXUbFGDCZXrkIC9ucMVnk
y2uV4A2a+5OCb0NVPQPNLSBqCAeTUVRfWmwz85j+uJU8Lz2SebKvmEWe/xskg8vdis5/MkPyuGNs
KaFq0z2i690ccXY2dDVbe96YEVrvPuXmT2vIrUEcAIxZRxbmBMeOHmExbd16fmqlgsNZjNAQF5Hy
fKtEvEFV+GtG+yIKvOoSw4CiUCjke6mK0/K6kigB//NO8/rKEbIJivwtQqwfj5C7nIAqDpQ//z5z
qQ1M557LJfCXTn8Q7gPZ33JV3mI74M4LOMLIjma13FanLSfatnGws9Kw+o9LY+Wb3vSp1MnOReAT
mZfc6qHvGHFOYEe7ybBCNCIkJ5fZb5akG3uOEEYGhzj3Dy5XpRgpOPmuix7dew6UeWry4Ll2rR2G
ItSutsAW4fTPtU10fWadOwJE5z45FpHNzI0sQ8DL+glNC6yIIlg7kltiEk4fWTbS5nWDs48CbDXV
znuJ72c1SWyTYlpb2LeXFYrfYD3w+jXIQrPCacPKjvS8LeL3ioNO2e7W5rHloosgWL4XDnbSHDWM
1RYQ44O9ZwXOIegTMIBOiygB40tC+WXW4ggU6p4AgtVd8KVQA3G/fSUgaom8Z0smRH70PkAYP3my
/gMFD2Mxy315VKTt4VwnITvCZ0MKk5LV/GSmyz4WzDvZGvIPrjaDv4sPLEvRwdY05r2RZEm4nTnV
g3A2TU/bj/wSWjMy/NOaHVP29G9JoiRdPG+NH/8oTVC/zPajlVWDsK1derOBeB6c7sVqxbnFc0jb
BG17mzPBny9hWzu7lEXR9tUrLbOdE1IpzRXmDge5EEC0te7Tj8DBjeUr94RiCgw3SgouGjW3CP0W
OdxVqRcdth5gLH17ZBK3M3X5gQgCgFdGCLKOsu/RT1lOPTlnDCTZ3FHqN0X6gJFwkES7AhcL3qKk
uViEieS+9KDE99/+oDAzQ3XfCivmXY7l3y6cXPJ3dLIpRY47HGP6Tof6uSnpsFAeLUcsT3HzDX3v
YsvpLTe9e+DStqUfXMA85zN3reot7KOLnuXX4JrjavEAj3FCSojzFNKg6gPrpes8MuVD71j35UJl
GsltR05mqDsgm5eq7f5UNEYNTs8VYdWPagmeNIKbzPx9NXOS1oX97Db9U1gnnyM92IOHbP5Oh8JF
4wtdMxRYyH3aniM7nmwYOMjpZugZrUbkC7rJKMHK6jv2s33RMGiEfosYHP8kHeGqtI5hA0w9KMO3
HtH2yvOXbKTOrJ/tII1usYFHklv/eFU1F6heuhsbAZFG9sKKKykr/WhDEbFmYH2onBglCpIORQsD
GEY6Ogd/KQN1W8aoLX1mbKQxXeiN2/tCJ8kLs5+Zcj9w8ydQVS7dZMBLpS+mTy62JHYkfawftrZp
wyoJ7aSuM+gdcHiZuRqaJEG3u5rt/NV4KFbHMRdQBjjDiKQ6siiAGNWfFPk20w/b2I2aHqzBhC0I
833iT19DUyOD1fqV+cab4Scx6BdoqIrrXq19rouxgQ7IuxUkpq6MvvxtO/5GmYImRPekwpRJKh4L
wbWaNs4trZtr3ZGU4A23kObKijLwYA/qGQVutR6wMPitLjctkgpKkj95h2eVCg8l1Esv5ckA9Y+9
KPEevWPwUUt7Ei8zmoIz0q1poU05b3UMIbyl/3IYeK9/ncplrDVkIaN21JTo/V1EV9wzM+jR0t3j
Vi9/BUQifHiSioXWPO6tj0oqjDRdQiOzIOoU4433p4njlxLWAMjJ3x4kMOkx6U3HOwKjhSg1XskH
fcfe+0Lo6EsLISCOSBu0quDJ6yyLTICBaz0w1yd6k9Z9mEgiSqtF3YYGt9Eq4MmakG3wH0Obfxxm
40BEJy08crabrNtZLbR/gaoGrQZTrrCiP9EdgllfGwpwg1sW10DFnZXhLrnkHEGlglYh+qNDqdLZ
7Q+2DEJt6kNs5BfNdZ8L/iVYCCIVmijZU9/EA1QZjQjropu8Y9pCrYRHaDy4kRW9RJiZuFuQ7eNV
58qe/f1UZ7tAIcgrQpFtbLIHk9o99bJLfpyZPHl7ah42idNpu7RD6Cf3XF42FTNWBPVB9cMe8s7E
A3GRJebz1CL1mcpC7YAGRxaVUn1KuwnoUgkgsS2OlRuGGBnKGs1sa+TvC3iCORiKScW6MLMUTgrm
NbjEqKYdoNwUeqkie4b6H57iVkzTl+NWF7a3Q0j+N0yuoz9nd1Wku2wYnnBObfzEView2Q10V/hB
aeFuM/LmN1BRjBUtiYTjnnkJt3qbKwdVxMEaGfe643TvYnpOWYFAm/EKM5jOiXF1K3QY13S8aqfK
X5MyY3blqZ8Zkc+BftTSMa6ezKg/2n37J+7SR9BQlSCL2RWI/HN+c+i0R+XLZwa6x0miJtAq734F
5OhRO0Kl04x2lb3B0fDUOUs0XEpXLrhUTvY5GNXV1Smfp7eLCvHpyu4xLfyfiK0e5MEm1+OTExsH
cA5nsHR7v1PnbswPNHtf+xilHjSnArbaQsjW3SIaTSmYK/bppU1XZW/czvF6BetZgufoSb+zKMpl
veQOMEtTA7Cg/jJX1bb1aNDl7RupKhsr8/9ZwkX6PV+MDq9VmjNNy/ISLQZBFrgZiRkhLUMmBGN0
nPbCZBE4G4XsvBILf6d08Lti5UQh6/5trF4v6bMELiFzWmHc01xYg8XhWPuEVDX3lFdoe+h7fbS6
40hTtWz1ygdEPNtgaVPAqmEIIz4a9E/T1E/opLzNjAG57fSeqAdKoqW1VWfx1guoYbXmUzH0Hrzy
x6KTGafuVju9XDdevx0dNEEJDvGVGO1DS9xGbuQHc6aV2SwShvmgbByM7sIwiRt8EyXAuZpxbpca
zDiEc2lYlAszexOY0MBCfBJM9tcTzG/JOE/o+MwkbW8tOPgCt9QeBwfZDTWACyDKBLAsO4TXIlal
8kQF0z1BxyYTzR+DbUYQIQ7LlRgUOUVp8A9pDzX6lOCsbeaLErRgW9Ew1y6s+8idKZs7jU0WpEju
GsfEb5cPXnw2PRQWi7eXDFvtQDICGp+5UAvsmWIp+pxsfRMuHqPlNXm81bnGl58Y8JPsO6t4WCHS
AmYkQ4ybsgOHQPfciNrXmVDOvR1HsHDijjmV5GOLx38Nnsa2dfftQEIdFj1I1Ad0xdvEDH/jIfpg
40ZHpzgtawRRdQDgI1Zvwree/HZ8q5lcueP4WeUcXWX4EWA8gxX/KFrukNqhhrUbLFNd1swvyQjK
ZtI9sp65GX5MINhfUorwVCg73llT+O2X3U+F8o8LEVuaGvLj7FRnMnz4MLIdblp8sP6TxTvL7fk+
gc7LDJOerPpZ3k3GNLTsZrzk5bVokmPl5xxFc3xPzXaEUT+cl69yQq1Vzv+Fg7N67Wst533Iwxia
Pjah7gVwIDMuY5eby7BMRKTWxcc5WqKRDNMBudp/QKz/BCh2oQ1ELoUcD/HgnlvimGyZbl3HeI9F
tl8eCB0iyGHXQ41w9cr5E8ovT9Fg78MxRO9i3aZlbbHqClRwAXWG7KqPcbldNFXAmUHyp5HOBwZx
KGuDTdvDUX00IGBTiWjzGmD81xWBDqX4BVDtbCvnXg7HgUdHHtFzIkQhIrZN1xj01431GDUvNT0u
i9ixEGeb061ihOH8y+pHl6XnnA5oxj00B8kSRDUrCkUXvzsS4DNcm+IDsS0uRn45r6HEBKduaXRY
hO0BFRn+Skbm/g3d/rpERZbTdkl5aLyeHY4ZrItggVKabS5/5mW2JUNabHj9zjLk0emmbd185QjH
NQID33rX3kfn/PD7rLreTZrWMK+Vx5ZuNcQHlDD0XrwLKQRbJyM8GC0EP+GC1PYzaDJ0p32RrpVr
ooFQ69SU8O0evGAvunWAJvCy1HQiXRIEiUfx4jVvhxeKI2/g5tarP3H1kYPh4x8VHB9+cB4tRJD4
4jyIuv7LVP7hpRcItZhdQ7EJFg3O2rXG1cybnbgYB3REm3I3+N1fsPE2/sfyaGGAWhb4QBSgiONr
stz6/GNZZnsBODltyM9070lI6z79cXCO4SBjs66GY8k+tvwXDQOTVut9x9EhxP462sc09rkxJYig
uNhaDz6FEcd5QhKWyq8+RSI/HbNqJTs0f8AnCkUTd/unLsdNO9Qkk/6dGZcE0l9NoNY8/RUy4x0n
NqT/+8JYNKZ09suXMnBksSSR3L7MVCWN901MZ8AHIY/LJsQPNNT+BjSw5auPs7fSnv/yb+3Gvgmm
AYOTH2Y0a/bi2yI+Pbjo7s9CnfIA2bic9x53tAnWcCAIklxasdNp+WSWxRTWHxYCMgCey+/haWD1
ShDa6A9WyrdXYw5nYWK2xhSDT4HMsH1QTTgdHnr8SUqIuKW3YQ0a6qWVtE6WBUiejrnLKgwi/a7B
gkHWyIa3G9kOqkdJC/lNuG8uujSv/Q4grVmUH8r4zGKGhPahmd80bEpUdMcEkkhfAZexLz74Yqeg
vCIU7/9fqBp3WfKbVT+xQcO/MMJwobTQEODG5IGPgFknvHfGwMtPOINgRoG6kyAUCJUnXvPsZ69O
EB1wXAGvOLpGep7JVKcgWM6jJhF7C/kvv3SRrWLxISODeKU4efDL2j6g9QR0jVEsP9t3aEmpv+0E
Z4FVbZz2O2NWxJrm9S3fOm0t3LryaLFRMHu/tLhPSB47GP54KhtCFjuuFIsuZwCAY0+/Qw+ocIwJ
PvzDM9WX06+ORnieffDR5nN3aKxsYw3T8grj0Tzm1kvC2vCDestQZLs8qr0KT07xkXU3VievArrZ
lRewPG7L4tUvpDyd+ReM29c1j9fIdhCYCW281wpELD+RQk1S+oNql9tosE0Gb8XC4oOzqXdLUAAV
IRzznbAWfND1tJq9VzQ4aiaI2AfMhip7dnY85QXbJXtD4/wsv1wt4qOFqcHvHcs/HYQeVAIAds1z
AdWytbungg+EcfEH3wYamq3AeMYiT7971CiVD+LLegrlg9eeYMkhwHQ7e9HRT8vuBkdmz5y6WfG5
cFWnudd7T1WWf5Orx1gp5oZJjsc7OrXjhIZu2Y1x9J24f3Iez1+T8A58lLkwL+Vyv5Q0piOY5CKO
PhmYtOlwq9HwJsa8caV75Lvg05pS6xQjd4zYr9Oh2NACxg4/cHF+581PfLQ6+CSXZjVyOWWMtUNa
vZmi55YMVqWSQ8xJYtJU1HBtp5EakEeurH9A7q3ID96GNicI3xv2YQewZs9nNeTXQXwt34Lq5Smw
iXmmcEu75J5U5MyVBrMa3pxZn5fNvW8RUKCH7hsTyq7YG659dMby6X8snVd3nEgahn8R55ALbjsn
tbqVpRuOLdnkDEXBr9+nPHs1s2Ot3A1VX3xDPDs6MBrj8MbqHwhdysAaslScb0ev3nBIkK3Y2t4R
20ecOMpfvPl/0mbjcUoHAcIYjUNukSTgJy+26b34/Bc+qmi0o175wZdI+Tz8TNghZwqKVfg9Kkf+
WdEfJcB3J3qiGsNNMexydIpTlW/T8D1OMZ8eMSJamG6AJNgziWZYFqF1idBqjLyiLmX1fagRE+Kg
tnZ9kwGioYCpdFqBibt2hx0ZJw9BKfpAAG22t8OuYXPVkD6UfGYdcEn7YmX071gS6ThRHv3A2wrK
CCe5ShQ0OhCqlRNq66Izf6oPDP7yK/SNuKEb138rKOAHDS+G1Flk9bfBnqdjAC2scc/ZAL4TlM8z
RBECWZJYe1T7NlEkKH3bDZZcG8cIv5fYxb+KgU1FdZAW5cFqm7v+gXpsV0Rc38z3OTDu6DGHyRZA
cqV9PLJJPowdQp1W/eDSGZA5FfRlnSf4pBbNQ4Beh9SAa3ykppHNQu4vf9FlOqdFhQyhb+yI1WVq
vdrR8O7V5hm58pfazt9nZ37iUVmRtVZd9KmvxjhTTHPVFFuuuGofR8t/QXtpPTSPY8uVYlur6xie
bGmCHeH/jQwLWyxqVzOjyh+e0Ue/ktoXAQXFYA2JKGprHxk4ojpbrotFe1D/wcoKizx2rcYFO4RD
SoJWPvS/qwyWrcwucj61Eum4ztq149FsrLs+JCPqVqApkdAja/crbFwOPAKdoyc6LaO565uztB8M
npAPQD9ZgkHIcu9g4VxUM1MscvtoRMvGhn3hjvhPB8SXeZ5P49L9dcFCr5Ou+8bU69AVwZM1eFe7
n89xaGzQT8dsFRUUMfW/WENdc9X8biIEkWucTVvbvCGpJ+kmYCpRlSr81N0MZnY0T/wIil8ynUFZ
eRfbxogUB6aTMecfZhgfzcg71dJ+zX37MYmEt3JyJFbc8jj58xm97+My1MewTN/xTNzj4XOA8X9L
kemowvybiS3vynI+yqo/IxC+76Lo6BABmJntE8Q+VrCe1irIHy235EsxCvZCpF8qjbbjcPQu8n7e
rH5PJjfHdXexXPDUSPbCXTjLkb1DJW/TWeNJtLFCDwmFC9JhoVqL7gnzyik01EokzU8pyrNndC+q
xBoocNvfE48iS82tM+CtnfaPbVsybpAPpsrk2rCHPYPMo4lrut9a+1izJWH7POUVuMRqDg5LaT0X
qDTr4nICA8ei5wCFee9wfssRRi0Nsl9NV6/7ZeASndo37rZpP0Tma0fc5MrqcJwQtCCVDxFb8zer
/TC5NbXJnHjnDO2DAESECxMYTaLqg1WDJ3ugVNY1TS9/zHzZkgQlRysgzrPwIPq8AqPZm5gVuN/M
cFYVgMeKIUc7PATRTzK8k/nIf/rGzCySTGTgh/yONSlrOO1ABzkk/HLY2GuvP6GSJwJnSWlKBGYy
x27gWjq/GlRjii6BsfXY53edYzjwOnUY9fi1JC85fzG/lUisj1rC9BSE0m6RH3G+6C5HTwd7UqWa
PqHOsPRiKZmN69jy9xN2AJb64IPqp0MoFAIFfVTzdGXNBzeGl54JTwtKp/5woWRnoMELJHqBX6+X
nj2+faTGwKWAyt40i7PXUUqWbwpBGceldkyWB5/KQjFVIDrXNjS3tmcDYx50tMVobGMNbxUImdn7
IWi3go/JJdVPJsWJmUHpxWDpwHtjIsVEiTxLQcdvlmRUvfVYQP4bCwheE1YKsAAKB9c+6b9/grgo
FZE1fK9ok2wHlAS/g48Rsfyx+3uYD8g7vHFZN2G87Hl+FVYbw1+spQCB6fZKBh8exX1UovGC2Y8u
M4seSW8Ca+n/1mmNhoHDw48CNV5VZQwNiIfSRpvYvvFOSKFgpqF6kPkfBf1GmiUo+Xz/97t13ab/
fwuQ6VqBh6c1sv03niY/HRbfYwI4idJr5C0horvOxm8OhpOxkbSPZY5Rrc+O8coRgMiu75aO/rZ9
YLx/5sUM1rteJrU0kG1K1uKbBEjkjcZH7uW7oLxZ5d+QypzfmSTPCzt5IAErpmT4uloHm1NZomzL
KQjkQjC5SPJWRBEO+Xw/Zg9cCbrm1kRfyGaQmLxwTbIeWX9UgcHSHthfbQJUTyfMwKYcnnIFhQLt
DAlRJbsZTLH5jLosZNx5SIvhpKvSssquasq2IvqpTUTQcI4A6hRPzcOInSxn4IB75bUdtIQ/Xqzg
DEgV9fKUZxw2/902Y1h1s9roMOHAVdHrsk2SeAe+pOWzA+UCjGl/0j7wAJvP9LxRftX9CxKIa7Sm
trn3KPzwUzeHqkS/wEi0MzgkgpdJvLN7QlyhfMdGstiXtbMegn/5T98rEw1eMzBWiQDxW82gq/ls
2Zy96YgB+n+did/uGFxpcllfw11pHjOCQKmPOgFBFb9iVOy7uDzlOil25TtiP+Dx2MVxErMHWo9w
sB9C395lfFujjeDMUDJN0ZoTHw4hsD6kKawJzkm+UtEhTX5P+l0Hb9rSGZF8zk4s1rolTIJqW6Xj
Ksx9OFvls8WUDV2aG+t1wFwEp3zbtv+eQcjjjxBJtAKqkGPHJmClG36bZgYuxlK693H07zpNWIN6
EEVyAERwSvgmDBh0PesJgdAIC2tqR23Y7amziyQniLyrykDMp/aOEdhG8Kmy9sgb5R4StHRTTWTR
4T2S0Vr/z4maJqehCMeTQnaVT8FPo2u20X9brvw1vQffEeL1v3OINN5mCJttSvmSMnvQgV9H3THv
j//EhM1d7X5bVb9eSGMJXgJEmdL8/0nWR48DxSEPO3NLWOZN6wutok1Lm+vyT+5pgryvDRCiZwsi
He8aDnpkFPIU9A81TK4XggT/ibuxULCRy1FCABpL9dozCfTz4RDJJ90DBNxEJDhu1Er8PbzvOgVH
WD7r4FtxRjrrPed2pVwffdhz85HYw4PSB5Wf9h0bmISmhHwO4x+PqYq+vKaNwRFWHXWqpQ92DSMu
3XLqSp3hqH6EhEM/+uEszvLdka86s3WIhScU0QS2CD48Hyjt2TtTqP8bixSf80SRoRXgrWc9KcSc
FjWPtzqeoIugoVd0rwu7rIEROwhkPQqw6I11DgzQzeAj6+Ob6TU3oCc+OsGMT82bwzqBt6S2XQfC
O00f9FvqCnHQ/yyqfJN7MDc+LIiAerii3y8Znw6NMUf3C9nmddigOsjAwwciOR71kKMg0pm4Begg
6HhHp3Z2oOS3ifxafIHgGnwvmgjSQjq+oIYMEkQc1IQ7N4KzGQM8nfMakjoIVjqFAomCux8M+4I3
oR8IX6R1P0cbugQxOsyvSf6h/013KOiTU+Je9SOJ/CdFktYJgy+rU/dMicuZ+Le4q7w1J8+vnunx
Hf9BCf5o/MOWaG/V/dWiEjLyRB9Lcqw+DfrjdtTmyk7Zg2Zb3hOR1JgYpnFZJYVxNvCL0OxC7lYH
DqZtMUB/58HlNnGpGFAK1D+j+d4jVM/34DzUya8FLZ3JNTcWmZJSgB0KMPAdjXqe7/TH5wRWSXF1
vddShCveY8WYrs0ADuvc1+VbPaHR70+fUZ0J9JCNQSA/qYd4+hBzsiGZbBk2/stIGq7Lu/Jpn8fE
OOtZIR/FoSWVdbFhHsVGgprUWduGgzY+94VckNrYPLyHyRu/+v8F2BhWehLV4zHk8cIo0MF6HVIQ
kwIwNtWNrifo4l1+TYTCTJ+962TAtgFszq2rkXkiUtlFBZnqO8DVLCdNk1MD1DB1kYG11YHn5tHc
0bsMXBs9bWoYmY1HVxK3470WVUDm/xbaPks/OGyU1hwtHEf1gEonVuLshXTDkDTv8V4pt40P/orf
rvMqPJUVi3WoHUgj8/x1fnIia37RsZEXCIfY2uAwjXdP4XwGBZWOH7X4nZfFg2OrBWR/Vb30aE4g
7xICPJVb07HXYTzenMl+DHrY/Bpn7QVkjbCvA4RbqMchgdTYPqyyMYVFCuoqaMBHDQIpiQB2ileg
6BSlyYukpRBFdZvCXAKmDLLn2ffnt8CWFeaIor7iJtof/K59pDhkCJQO97GMCb0p5UI771Cg3mZ5
+TB3jFU0WQJ5PbZS3nNZpMcJxM5KVmxmdAGnD5Ty+tOCxCORxF+MT58uuLeH17wRPAhtGmfvG6ZD
siupfADBpdPMAANxy8ieNsLFaw2XqTpmMJgsT4VZwVlA/8eLh5sezE/sDyxl7AlutxEZMl/2D/q2
6cYR/P1fiyZELxn/+/n5ZGX5o2lMLxCYEDAau7cwDD9lAKPJZ8qfdN+60TKs6Oxn6QlgPoMEZ6+G
/BK34rVCF2Ntelezty4o5R8VU03lY8Cg2qPH0AHs4TUW9WfjTu9hn5ziTG506a+bloJCKxD9rZvR
QxiUcUJoYq//49xYuAX51nOSMgzq/P6WsHvR0Yhy+OwTnn3stp9YPt8NkxkLYQEoHsKqSd0CXVHZ
yjKRr8jzrlzPBSLx0GGgAiYp4sR0NvwNPqJpC+ha3Hr2KmANWE0KrfjYe5na9nEIMa9dijuyayf9
WutpAVvqapVB+dBY5ZW1zRVPbmyE5NGRKt1HsQkLoqWY9VzNhvQy94EUpDaD39n3vCwfZd0jSFHS
NM+5DO65YTXfMRrYsOwNppzM5JA+zGlkE6btBVJuKHyjKlVYxnZKELEyihryoPvWp9nzRO1hAqCC
KgN/M1WYbDKkgMxwLXsKNz10VF0F6IFhy0wDNwT2oSlw58x5kzpX1sIGpxQ1T//aNEvps7KOeqSd
qLGedNIbZciQTNLhgM2ATj3NCLe6VWxxzOZ+W+fQWlqaSds3ly0ORnfHkO/4pIKfLlCMsyjE0FOC
0t6VFz6cPEyDy8QjBs8xtrgKFwUiNDG8dQPEnlWEW6SqEZOiO83m3y7AfVZlGHEhlXEf3Dh9niHF
zI1x6UtQhRaD25sTRtvQqPfzmPi3hnXl2ixbDxS6H2IsFLBkxKRRTniu15O/sIQxr2Ygn+Q0vup1
vqy8+9hDqFZoAlPUssPDbgbJ3OfOHjX5ZFywLrJRxowCjgfFyuQMP2Fql1ARwLc77yi0EUTxsEbn
UsfMMUAIuS83Idi1CFqQTkp63DhV94kuO50nHGg1UX58qam60eKFLgMcU4KjcCiF7fGDSTV5nwct
f6UAYdlnQ0Vlh1HBwHbe+QHL7vb0dKmHFxvi5pwagyEuKNEt9Rux3rLQHdWGbA6CXfVW52jqG4qR
bUJpKGHLUBC5mV74wHIFDbT0WEcQkLtKgTu3N7bXvNLUVy1qUMo03sxRberwW38wM35rqPrIpFPy
oqcBCIlgRtH/kfRxVeVBOkuw4wPLNPcZJ8Q51iRQvJ9BmvS4NELABDk64H1HCVwEtxHYD4K1NHD1
ykx8TtGOVTP4JyQ6UYLMl/Kp0lLyFTlE/+qAYzlgisPX1CsgKECnln1U1L8LFEdcGmQ9aNQzMX5C
10kuuwL9F2AyflG8jAbhBP3H1CHU2MP4WvMMBVpNhUwg3yRYY/TrtpqZJPAaIvzZmMfVfOWE6Vuf
UZFWP1N0t5EJaNnqrju6eXJgrolnIIP0rtinWu1y44lCwDcNFO/uM1TeLmuwMexwRAtXHuMfChTp
v+vfTO0gAY9ipkV2xdalBghGK6X/qafzDZ6KerlLCZtgl6CSFwaSBmWW/sN4fNEJRR89c8AH7oXq
QeftTOdk2H7ShP9W5YcyAocvrAMDg5OHeozwhzPY2DeSu2rjB37pwC5On408mHdoFLKjx8k9m98Q
Gt7wF+ov5ZfIqlCJ6vYpGUsqfD2PeNacbRXdJk/9ij3AsIhHpRy03pv3bB1z17y5JnlStDsXbDZ6
SfuRBF0wo+B3KCYYzgB7oWT4FmplbvUHB+PPorEexi5/NUL5RiekCrxyMMbjLPM7Q7ihI5oZTNKZ
d45bvgWvG7ziGqXDN5ujrdsE/ZHNTO7Bn4AcJOVKMWBBTg82vAtU9WMyaoNyBeSS94iFBsW7vrJ6
8FwV6t8BYDgSAibg0TI0d2X9qsudUnwoM3qA6HIp6uaIJshGP3/P6Ldljjg9D5JJylY/qbCpjjEc
Td2X9ZAkSyhbnkSP3oCv/QzhdhXWf33UAFeDVzwuFOc+G1OPESYSFBaC9PkCIDh5gUUELiWQXxRs
+u9KEepb15gZuPwlAiEC3RlwZWMOaduKAzzKg95AxKS5DrZuNIJ2hOipS4AaKRFYV2uTyItFob/R
2vFVaMAaqC5deZJhfQFifVVJ/q+fBDSx7TmiHcPOWFzAClDaKuZiHbjXmdenr5k+b3rFlpKf9SZU
B6AWveZx7LGcZ/Dnte4+sOG/FuN3LtSzfiI6ZOlIZwKvsaiTGZPllthTzuv/u2z6Ux8NFwZL+k76
Tc6Fdnd62d0076wpQlG9dhLlpix5FtUCSAQP8U72+vfog9KnvztlPBAxl2bmptxz0TNdZiJbbEXN
c2PTy5uNmRM0zCtiDih/atjZIzvq0C+BKSHLLDBpZgjC116qHzQTyF9vkvMbMSzTy7ncQkwAj2O4
LdXO5A91XV0EE7oqTNQyB+oBWiesK0KiDkGzixAATqCZ96V4nEnOaYtcQNWeChQBfatgpAXvmOpI
XwYuHm0TQRc3Jio+xkGJ6J9BJmsxcLQh5hXoNybLPwve5X59QloCfD88IMJTbUZHLoZ+wGgWYU+M
onHTpIcMwbuSSF074jBZ3u+qQC63JTrBtCZ8Zh3YrcX/aVtMAWSyZ4i1C7jhc10j5tc9Z7a/Recd
YE/Yels8wlnfO19t4uFFYRyaoPsy/O7ZmpDqAuPUzN6bYS9/tQxPYsk3MSVbi9iVNfa9xfgdBQqc
NZI5R0TXGY9ehJ90u9Hj1Mofd3NhAt1tYK4VsGysemfm5t1yFxoN78KiBRf05lgQoG1Krd5JP2iX
RGRuDdM6ZO2AzJkONHO81zkXrsy+RQaPgH4Q0v1OTDoNTmFNdGA99y+9aYCW6g13F/CMt00SHgNu
cpilCpwb4l7k4FT7XQb+bnLbk+GjjqzbGB0o9VZap2Z9FVrKqr6eMGJxDu0MVn/iF1f+l9DSXyrM
fvTJqSVqMlPdCiwsp1Uwec/ADFIjc+59/MXEdtujgcJY4eAg+HdJo+lzDKpLFIMsb1Gt6bvxoeyD
tX5JfZUdCCi6GtFDGczddpwbjC51UKApjCFZ+YV7xidjr/NrjVkp4HXjl9VUzGSrhvFwCOLNYqJn
MAnuw/zVr+AGk3R0x8o5AlODQDg4IyfYmDHIUf69c9tdzxVjqglRLl3rnIme2qfeqesSUy8s9N2V
jCNQnthV/HsTfmeujSASPovyrsd4vHRPRNjzsUHlsKae86i/xJA9CBROm9a5Gs3Vzfn1IA2YLWSJ
PWyU791To0I+tL5bbC18S6rNpAflYA8ZGUbAwfQ3tWx5Lme4b7ZzNAWVoosUZhawkHdIiBNUQ54E
EGLuoxt/pRKnyNlxdgT+dK6AVXzojzXnsFhoEPLBBPrSaEhTRZ82oCGGSPGqY66towfjRF1D63AW
8SYiv8Wng7joLRfWLjPDZ12reCNbYQYy2lwiSH9JicJiFeUor5jhi2+DNIirYNeM41+MVxHW7XDy
tXzwxtgTlNB10XRqmMSyzN9KU2wbzmJep7TTkAO/VJ25TyPoloGZEnRfoNQLdk+oBvLyioztPY6S
STyf3IzPi/yKa44Ps00CavBD2VcavVqPlmYcxzjPRf1H3mAA7Qlrn+T9VQDkUSA2RD9fClwdFypy
Mvhp8gooND7bTz91oaiBZSQa4iGwI9X5JyctfqogHLco6A9IR8C27AGChKO798e0fE5MgfItWPCC
ffDZng0LBAj4Q2N8RtpobUqoJ8OIwHmXDj8taYf88GS6xZ82V+CCcULoHSi1TvPcOe67URbXyPR4
UEDN8Xy2xh3805zXU6V3t+8PY481Uti9OynmIF3nYOC2mBsf/UekhjHCidwYBIYVPjrIouuU2tFw
7NtqHG4u8W6OvHy9IA+9ahXWjLD56ljiXxo+WvQuJknc1dgMuw4fbM61Txz3XHlKQwhDgf3iVc2F
qRUZJGJUaWaTRVhe/FXRhHJTO8CGjaU/Vlb/gfD5UWdyx5SPFCnn2Fd7Zkjr3i3v/8C9yNsusX9m
5Y3I2EKJPY4b4h7+WyMY7RmXD9fZS6ckwqK9wmEc5ZNhjZ8VzEZvYtpcpruAuhmDqTOndWcJdpeI
O0VhdfDG8RM8IWyT5SyD9K+bMC6E08TtYebMp6hd7RUxZ5Rhg/0FxBk4Akh+bwJ2oM9LbQbMQtpP
XBggGFag97I/dT09O5Q18Fg2+g0kqD07Kv7VlgBwvfaeJS4Iq+ldzqEADQfL1OYjBR6HILEgDLJP
k028QOPBMBbmMOT0y9KLX7Owz2Ne3HKbp8esY0Ud8TOGELCK5hlZ4k/dAnSZRQe1oKTI3U+1/4wQ
J305Q/wx3ah6o2JC7Im+P8N0QWIj0OTq39G3CveZY7etjeg5dpKbgz9R26F6rjdbA17d+NAcS/7u
mIohls53roAolx0hElFjdnfdZvRwXGt1wVzYh9CtEYXplrXZTruFajcqpq0ymz3If+TGWGQsYFPg
bb/rliXJaEW99BBDtPI5SAHXqjNo9arlNWjFBj3NaJUGxXcGniZqop8KmbAaKVuLilbJ7qVt45uB
ZDfDdOodYs/wr5hZKCm85M1Lgf6Y6iaalCp/1/cTo+NhCw/9XjLytzG773Boj/oNQz545ExYuq3t
w5wu/qBNjvmPuclDRGTyiqlBL1cRkEZUyHijCOEY4K01AAJ+DWJ72dq2PirZXlxWOWIwwSOH88Ok
KuhU1nFIBaIQSY3IY+1c7Xb6w+HjzSOaJmbIfcw14m2SJzfBknJsW7YsgAvoZtB/j1a+IVn20Pug
c741ecWudP4CweYGuzBeZtZ/te/sax/Py5Q3E0+acBUg5RIioDGn0aeVG1Aj7E/RTgfklteoLNxa
eBy+RBEjjKgsR8CrPWVtF4zMXROPBmD+WDBzkmIM963eejEkQK//Dy1uijBx+86weBNhNMRjj+S8
6RXjJMp/n5RpA9vwxUErXrMSQ2PNB2TSnyMEKzo/WLV0W5G3n9illOCI9d/L98U5emOZ/kqNX9rB
bO2a3XvsY40Ygj7SPyuia8o1cszhkRoA0vBZ8V9b0hg6qZuxS1CmadFqDkpY/ECEi+Cg3Ggbi1dL
KYaD409Jix615lOR+U8yZlyJ62jSOtu2s1Gri3+FqMFg2RCtmpGxCWN0Rr6ZRKIGnf31jHWhEGjB
xO7KhdyRksxSWJa54+FcQntc++gIzxir5Pk2mdE6r5mscyZpzjqmANGUY1bMaJouqKOD7bpLPg77
0fA+sKEEqHHiSRrK/QuPGcyxvGTxuO+N7jQJ5v96B0TSAUTBP3Qzwj8k43pqoMAJUIQI1mivIBkY
oxu1bBcNEvayDVJwSBvlmxDxOF2nEB9bBgXIjVJVkcl4kKQaZHCwiKKoSppqZCqHpALNic0eSF9T
iZm9Lg7qPkWHrBjFQ95IBuUBWkhedYFowYO0XpoBlUVaCdemzo1+LISDjcz7aCjATUBJlTsNBPN5
Z8/qzHh75/sZrpw9Wg7U3mq6hU1/CzoW110UbCzy74BwPtIn1qOlZUhG1TOJLrYOG7uGUUhRDpcB
2c/BoKXt5vbYhv1hCtCimyxGf4BS2czzmYOfFHiXZaZ3HpXeKJTN/LlI49CjI0randchrrBZ1t0C
aOsrHhyWB58Lm4X2k6cTZ2hVO3C/AH1S4bGp3bnkOh4dRexLTaOrFEoVldkW61ZgdNCWr/acXnSI
gqf7lBLjosxf5Ut80ckgUO7FLZJT5jon8GP7onPyvcRiYTQC2IpctEGFh5nxGZKdB2cswGCRUjON
kzMDRY6kIenEfQAUgJzXzQJF5hnqKWOzno/Wt9cv27CfroLkPASUhml7jJgqxF3GXp1GKhgvMw/G
jztULyAbZ+lwiXxwEeBnLURpMqofNdZbQ00lFx6MaHtEZx8CCwIx41GoCcEyKtdqPHtetJEFpnhj
jKWMdWpd+41s+hGScYPAv/SjOLbiObGRGSoYU4BUOgUZWbRJKDcj88OxYWWFxYWXvPdtnAPghm3a
uXsw6WsHy2NvNuGVBeyfIROPk9iZgQ3hUqdV+KUY6nBMJ8u6mDz0oUQojIoAxbs1Y4FfZdOudLmt
iwhztI4OpC1kqMgwxm81AlOBvIO1B6izRK3AHpzwWdjPWjI3fuvVvJcL5IqGi2rK8r1Hcxf+xKbg
XEkQY4MFJ4Ct5jj0uxLrM9H2n02NxpINOAcgOW+ttLbo9OvB3HeJWGwv5a+l+HLgy+oo4EXyM1+c
exw4H/GQvXBxLFqGysPwdW6KV7ij2cZv3l2fTs927Rc4d2vXSncTFQfvgVEAgiyMNpm8iTg/yxlZ
KVTKoDCISL3z0jjuaG9sTb6F7gtC2ge4uWd+gMGdR2iOmIhWkb81Owd9Avehiue7xdzkVvPF5jkA
hyU+8no+12MzfictkANc1/Yu00o9YjEcL6UsRiSeVLhZ/KS+hLT263KC+eG/od9CWQUq17Q+GtPo
4LAgO8OWQDc8hlc/G1TX7O7j5rcc5mrnOx5SJ6LCDtOYn2HwkNnUb2u0anwW868WCGgCOGCkOezk
j75WSPbvcuId0P7ZDX2tmPXZ5u2hJX6Mrp4v2KV6wlQPq+dm0Jq3nDB3Gf8Yk7UJHLF3W3HuCCEl
F3xVAnHA1IOYZw/18K+wxRkPtr/yH/PW+INNzm9HVL+yqfhWtH12565z8DOLw4QkLFBQ5BWKEd2H
2EBChKEfzZSKBDO7wqVGS+ZjSSX31Dj9/NRJeysmy93NcfZooESF8rKCcWxvQ+lctEF6Ln7jffjL
RghzU9B9b7AFNw+47A0HGUASsUH7f8nUSr9sd8yOy5IZaET6rBoElt+ct8lYHnOXjDv8A+sCYQhg
SQUTWMJ4wSgxRokMKNmEYsU4aa2vDOdlj9itz76Zx0ckK5kLY9Jqi4fYh30X3SIDeUtkVOqw+2wU
yuqtX8mtiu4o9gHVZtmBRuY7otjfZt+eK9Gc23a6q4CCxqJL30LV/nZR/O4UuzHLmfgqyAEYBqDT
wPWmHf5Mv1Pg1CgTXxIZJo9UXXt4Vd9e52X7cayQGWByHYmxWqNhfYZYdERojhkDR6EHpLqLjWpL
2FHMyLojHjQ4SQ0BZxb5hNUA2NEG0xSrghxnXaa5OGJIdrcn0pM3dYL6xdWiqVxhXfEIN0BFzqiu
mRxxpSiKr1Yg6m0uT+OAkkIlmDCMVdZghqeuqglOzWJLFlWmsy686iUP0UP0oZM+tSUZ2ez9FwUR
pbCH58rzfqeykbsoitglpOhWD0/6mcP80J6X3YgNlPGB2x7FT4QYPA4y2M+YFYBwm7oZ+nocd9bG
6Hux8YuKXI1qLkof4K4JYJ0zfCm/AZJAzPUnYMcBW4YC0u9QtbsSLhoQEUQvzOZ357fIW3NTVVuA
72/QPmdY9lW56pYjT5tMrP96yUWPBp04UmO/MK66emjggwKH6sv9s5UCJD9PTNXC1ygI1TpKAiRu
OiM8xkinb1s5pYjkMD6aw/Fme8FpKfIHyx0ZQKKrmbIqhlQVbqcAQWnELJr50oyET2TQX42Ey2ri
t6sGSBKDh19GEHw0xXJPi3SjxvxT1NmTPYEirto/cTBsmrK+VC6ad7PyD7yDjJE+8qcow5/Rztzk
StdfNhqbcLzY8iUrS8jkLZwzPmLMroO3V7d0ifXORz0exBGIlQgRK7rw+M0U4548APQ7u3itv8sg
4nkM0kc1n4I8ZLqxnPyu3JtO/lVMyO6bXnGA3LpFI2JXZ947au1s1JfiJa8qnNWqO9r6+yUNfkXm
cFjq+Ts2rFPp5dtGWXCgAOu5wWs6Q9+hXGobs15PQdzvorl6XgSjNK+N/xSpQLvRsABO1P1bZENQ
rP0zux774HojZP7aJ+EP1NZLalMJT333wGLuufAU9CtvvM14EgAM5nBaWPu1wUSQb/Jd3S0/odIY
MlYx6Ga62Ybe95wZPXthNDPt3iF6zSgG9oyLc089jvb4nkQNjKXipWjr6sTAkgaWkc1kQuUDcy03
TqSg7rS7yMOujYEj1EImxut4cI+j/iGWzZvGpT1QDROs3MrRuarrz1FlFbK85kHbZZ1MELlfgkcS
ih7WG/4fuIZx+RDsdXv5bGCKINDXWgl0a31zfoVb/2hb3g1vbto3HsgudkYWyvH0R8zILzodDwcS
4d6JaIB6x/8qFvdhyTijXc6KFKmnc4xj3lWCQgLtTIQWarmkM1EttYxzNznPs8i/RWUB+o4Bl6kO
MVoJaQ1JZuiQMpeHLPKtXQhR4zvuB/D3rtVjr74wfw2U+MuG7cXG6fZIe93QeBKYZRQi41MzzMKI
ZoPvobkaKjFtEom8tac+5qGy9l3tsqTmxsLBB8QdOM3A0QyOPcpqadrcgDtmO6+atZ26i8Ey9FFr
maFj4diGlVotoFoabAvRVHsYJDabHTY6+SD+FFn0V4z2MXD7H7NghUnWE1HK/CKP5V0i6mjgKbMy
YXqmsUy2eEA+DZW598Deb4YStGUO5hPOPFkRZs/ImHCqw+yE70Z6aUyK5Rhzwk0iwr85Al5eSwU6
w6VHWwUuKYa4N6tpr77pPbt9yoOrITEWvs9wvHaTQz9zYRoHB2CaQiJoFJqHIalZWUT4YA8K3beG
u4w3K0j+OIrOIijfRIzMWechoDsFT01r/9iBH96WMHWufTHqncdwbRvn5qml3jG7utVoMK/ikOk7
0SdyGEuOIvax/QpAdqNLBtO/wUNI/KhketEABKgq1VrGLtX6jHL3osQ/pqTfWKiIL+ZbVC1wSSjO
6b3Z5FDrxn1TadHfdT/M4WoxUEouTPvW1LpaSctp5Qr3ppzkM1PjPgr7ed1Xw1ODqczZKySJO2im
1RDOKEL2AZyO9skI3T+G6O6O7zzWHm1XjbDPyhlUv6JOuDiTf1gygHiqifeqqQGLOzN6/UGIzorw
9gPJokFk8h8qChFSYzD27TBfUJi7+ANCSdUAq9id1licHBeAkG6AWltHaIZyuu77FMGaGmUhzPRY
0HfT7zmQuySKWX+mpwpCtuuh2WZl7garw8cwMXdSFp96y2hQ8xae2zP+Upug9m/CpHWyRO99i8R4
yUuT9IAAl8mixQ1Dzg/Kv1WEl7j3x8zUn9xg8pZiFpWIZ3RcnhipNFtDZNkVMBi6qC3dpgutsM+x
DCn34G2OjkdwigZMtuv1HKbFSdUeNwVi/DGQFPtOTUjjaCQf2JDUdEjstkNHWgcKx+h/HJ3VcuxI
EES/qCPE8DpM9pjG9KKwfW0xdLf46/don5buGkZqqKrMk9T2+Ufq0PLz/ezIaHzl2/1zWDbnaMbR
ntske5bt+xB5NC4tQuaLNv4qyCbtSptEtvqJI4Ifqy/PA1OEVaXzK3xEqr3CPIeCrNww/KlS8Ncp
HSCxXG00aLqyFDTcw/nDsEFH4oVYtJLMVNWCo0CU4llvZVCTmtxvEIRx8jVns6zObV09KMvF8BiI
Fih2aJ6KprozGV07ZOBuA8JuuIbqi7IZ+HjMkW2VPcwWUdm8oliI5V85jHckK76YICqLTDDFjbn8
BYXIXszUokFRskrrM42ToKXJYBNGoVF4oG/iWtqeo3wxhdaPTCIBqY3UxMNFNe6fH/c+J4t8Tu1q
JumHTbeDtz4p98zFheMNmW9NxOfKDzBG5sRcNX6+LUxqBNMgV0GqHJiVQ20BNMRAqQlPum0B4xlF
/Env4cxB9VfbLUVyeUqEfFy+ekGihTd497GjT2nC9cumy+SMBsKP8pgDrI7mCT8Io+hKqEenmZ7l
8vss/2tr56Jd6NGEPFioYgVHhrTclzGF6MHE5ZGd5xVTGbqeAcfpeChqd+PG4cnK2Z9ahEdNxuxI
678lBXJrka6j4p8GkU/OGbQaffmAUw8t11Ds05issWUXISF2VZfJbdDltfKtrzpXpJmr7Ygdn6Se
ApdX/wOhAF1FOB/7fLos1pLlt9decPJL8eYShvn/Y804V+vY79ZYZzkwTK7pbrUR1kQ3Sd+1wr3Y
dXA3DwC8Km/Y2I3b/GPead28tAW4UYzuHnhac6J1hUoxa/EFyKzfZb0dXLqsh9A1lcwwIz0aBW1m
4uc2adRa+9wDZQ0uARyf6VNimZDfNB11gl0Dooiz/K/Cv09Om3QuXUUGuOkomEmj+DRm+li5GTqb
0FRQJrKesaA1I7xOHEIDbAC4XdLe4j6MYDzShVTG8FsOQX4aUwfnRNWKrVXl/dqcTbUBhdR/x3kV
wE8qBnEKEDIFqwJjxb7sB5I7Laem/YDKyyDV+DHM/Owp9VMoJaCA+5M/VP6t0TRIh0hhz06aaEK7
3zXxAVRlvbM9pgyFk6QnijKM0UNvPoiJoTR4Repv5U03q3Stg07ZRxECtC8WI5lacVM1ypaWHXHu
SXN1o18ASRip1Im4ic5hrQLNt82VAGo56rvBOo5jshVZRjDNovHDoeGuaiFeauejHev3qvxY/gP0
0uPyX4okAUwkvFsdgqxDUMSUcsEpFFW5uCDBU381TPhTAME5/1gPr9J5dxtS3/roO1hm/xUiTmcz
omOpTmGmfmMCxk2eHlbyZRdJ7FOozouHZvmnBjWGjebOQw0WRkgmvV1Z3VpoHVqEO+RQAq9d1dzh
mRm4Cc/JMYfSUkXmDtfUNNxGMEpe+0dQLLXJewfuxkc3PtAwcMwn00JA7D2PndgXyZ9nkkRsf7qo
BixT4zA7BlJuPR3RDUHbpCw8K5KeBf3+wX9ZfkB+ObNQ30mlzohOWjJAMkS+SQF+LIhWtfOOpt3k
hy9phgWEi6NOSVtoLZobcE26BN+FRLM1eZLPQ0HirsbCbhQfBto6nk7OWVImyUvZ0YkO0AtEjxO/
Iiw0XnnWOB5DG0xR+RlCjsU8BK4sRwe7SLAwlX/YJkmC1cniQ+SD8wPnia9pKYCxE0jZAMaYLff8
gX4w9/kULhq45YfiL50Dnbk7sSnh1jxaubd8AaNZfGUu4xB18nX9YHGzVDlCQ3DDWy35F/33SIzO
8vFVJBzI8hfluDXRv2QERu4UZyOEjIau9yJGGN6CRWmVLD1kHiiPiH/GgMbVkIvz/I0n8kBxsV78
MIvXinv5fVI9ZV71RLV2hBHKSdOcetkep7Y/YDj4HtPkMFbOjqeqxcUKX+oRmEB1qnWFL4ixq/fS
JqC87ucBY7q/4yfkl11OHEK9dqbNtAeIlUW/ApwO0uvWX8PyXTd8yBjgJrtcLwvFtf4Fg/PMJ1Jx
6NIoWidGdx3sf0El0MnI7WBAWq5OxvBQMvjgz3FaE6fQUCF2mBBpuDu5hTo0rPe9HxpMx482LbSa
b1OnLRX7YyiAQ3F7J9Ete3YEfPc6ZeBy1ZxUFm1JXiMWXaqQ4UcApKh/jY8Ks5Mwf8vgwc3LdUTn
pjdN4CqVPPRtW+I2wvtaeXJYBzGNz7BJ8ep9WvyOy+I2OmdjEn1MuuoKCNNalb/Lb2cSJScRkhcg
PU+tLndt+NmVzcbCke8QylCX+b4hc6sjH4CXhecTKHEfG7flay5/gZjgaG9PxjLYYdS3jAmSjodo
LqtLV/AUzF/JlWr5OZbNBaTfB/tDu/zEsrFucwLvVPqPxsjEfX7GyGo69H1RCATNdNT8n7mq98u3
4Tkvmwt/iK52Oqk9jVMyXdXyWvM0CIOEPWYcMhuGTMsZuPzGugaA27z1TbT37eTCl5irCM8gUSrq
tWsimj675YUNzBlh4AmbEb3332U9pGYyAr6KnpZ4vMMMs1/nGAHgZtZim+YONVoTvy/CsyQ39gZM
PWOscerwbtl9sx/n5tfM5tc07b6nBCmwTb4MFGX3U5DSCc70oLt5K6rimk5+uMc57JBTaYX4SfDS
JB44b9IjDRmeq0Z6J4Zi2wVB4xKfYdTzK1cPVnXHl0WTQlgv+vyI5mYnb2lpoAMiPSOwmSFU1ruO
8HTlNP0iAzWpPaARb88pJz3aCvgD9r9pRGfYBMckY9lP1ndmdw850Osyz3BAMH00uyuBGSvb6mhz
w/maTLiYzV/voncRgwKuhrF49D0qzDI6K7PdEPS+G9CQeH73hcwlOXdexsGTe1gV+PgJPqWE2I92
xqzMrW/ckJm2y5m+B3lerSwpeLuLq6lH0jnbmokPEU227n7uAwbMxcbG3FpKwzyJGkqFGL8dMPEc
Ta8J0Y1RWyFrgq0UkvFEnEGyNkcszVArTyR6nwxCJ2d6pYYNJWmCViaAIzcspma+dK144TyG9cI1
c+iPzRQfBhVvuwZPpBwvpmBQL/Sh6clXDv1x78yNfx64x+jUMR4rRidTJjifUOJF8lGL5F/XcvVZ
DtKahjMitFORsB3lHTMSRheZN5/nOt3PY3Hy2/nZnoFKudHDErpegfeVIoUkQiMvQGMuZvC77O4O
H8xAb+lgahOaFoA/PKvVh8sPPcM1Cd1wnU7deZ7z7WTAQQxa9Ww7Lu2TbvrCU/JjJQHjn3YNEfg4
uuqq3Pzej81b06utwaSYUYKFhYmTIqhegrB/ccr+nCFhNwSjCkxNKx0Zj7E5HHseJUjCdZUS/muA
eTJ09mub1dmPJQGWqB7rqBp2Uny0EEXROblvUrILGIXR4e/p+Nu54U5GU9shexcQOX1h8LT5bqD8
9QiQDifSKDvmDH3EEQi67yUD/juG7iMF1t/gZ4tLL1SUX9lZJm9eFCFrVcVT1Kljm3f32kwPSlkb
o7OPPHbsOLiVxugsenVpfYR1WD8PUU7HYMAYwVPbxc0iJ89efTM5zyIOsA2n1SXsmgJEHAlZanmX
RVnKQ2i5360T3MUxMRqpRiaZMSG0J26GbYvNR7jULiWP0XKHx7pFkefWBx7XDW49yNtRbbTf7LEM
rHpurTJGeSUHda5y9vC4ojuMk9xAvWJuuXhsHTuj3Ghd0CLtizmMxPoMf41tvAgoWc5s7tGxtOuE
1B0FGXVdmBN26Kk8z+NwxQsNnU4UyXs41UAc2n00LeINCeUOA8iAvM0motd99W39aBMLe2pgzPq9
Jw85cUXY/yGiWLDoGesFsPXs8p2G9a5Nmx9niMCasugjBgMgKxW5I6WL4KdE5Ut2sJtaCHGTu4Ch
V55ZDfZjHHYSyR5hP3QFsG5kERkl9hQ8ualWe6RmvLse6fPIw3K8lXNyNQNujpMLvanfynB88prm
oeBNMbu3Ttfv+TgdYhdYJPc02DTBMRuGFx+pLJ6Ja5+5lCh0tmZv0zUj3HLAx7CFRv59a7un0BpO
Kk8vfbfI9QOy7ZGmekNwcN1+05m0Zu1UnCLTIZ1T1KcytPaTZ/9MbgeiMsu+qY1Rc3b9dYrdf6FH
BFM/ALgLLJvXxIoevNJ561oG98AFt4wwDrp2n3Jr3KdJ8Owkw3mMGI8Zxkuioh3J2ndgB+kc0Ets
UP31FkP95R2KS/k7mERGy2JjtLCOrQgVKiw6hTo1nnC41MdWyYvtTY+h59/NTvfYJuFrSIu4qMNT
z649pNlNIC4xuO0Q9su9yUQVm2C/mwEberJ7RXl2knS3vS5eE8jB7M0+z2yRaye3gx3PR6xMMjrw
rRAg5XZo3Mf8rywbOhYi+WbM8Ok3VndoKFN7G6gEXyogIJONE/m02GSxeSHil0FJTu+na35w27T3
fsJch2CuW7io/sEv1i8pAPuVYYCssXMHgFBDgRg1w1EJfa4VisMplUwqXF/jPl8SoNrox50iroHM
1nHo4EGWS3LJ7Bf93TRmzSZS5Z8ph39j2lywjpKwMvawdb1g4hL2f4bC1rHs4Z/jOu6Ghx1jSp3d
58oXqFwdxfzZbjVpm4o2n5zmHc1OD7BjL7e9RHssB58hTkZGqyH8dtsRsL6FSzBf40IwUeyahBt+
178VRSPOccMZonV4bJvorLXcB40m8czdVRGbK1LI96oFM9PSJbNZ6GRLHAiGOeEFOzeFh+BgyPaZ
w55gOVLuQ5h9oHEE4R2li54z9V4KJgytX33ECjtl5ZiPc5PjVrQgFjsOXBoatKYNbs6qYA1PAWV+
kodPKq9RFdU13FFdX1OrchDfzTiris956lhZQWTtTV3LbZx7TwSlAe4w1ErU2ZcFDQGEUwflaFKa
1ohilg0Q3bZayMJL+31sz2XpXC1t/CthBsRBeRdn0I4ZEgzrpiUjSDGuMBSXj3I6y0idMTwif0O3
pvYDOe5b1XaYXyPvwspGS0foUd2+h374VCOpaPPyin7gbq5ypuNaJgirAvFv1uO7zyLErrv1ipoY
0g6TiyTy1C8XHrl+d5rAZTiuH6jDF/7DHZ2CR6EI9GZLxOPx0AqM8fP8QfP7XhsQi2rSjNbzYGGF
TPTO4iduJxCvJDScRIe51IYk5sc+mb14H9CA/JQ+Z0WAnIqX/atJnK+kZ6JbNN2jIgMv7YdfbYr7
upUdr68T04gHrRgwrGREUBW4IIlG8gD85a26DyUdHhtCSmds8H9vF1y7N5frGN9p1PqfJIWfpMXA
K4kCXkVI7KBZ90THnycob0v54wTNa1Zo+CQECvU9veUi39Eo0vtxaATKByiNnrCPQktCIbh8cJng
8oFbrXGCbckAKM1Lxl40M838ZnPNJH3sngvv/Eby88egow/fK8tDN9cMV0cm2gXtMM8POFjC12is
fjKElWHV0+HIXkahqaH9Q9FCC68FcUN0NxrbJXGYjBomPv6TWuhVXeFcoqEr9jZ7NXwO8QlSutvZ
KX2HyaLFC9D4Reb2zvdoC7tlTjiv2ncDkat2eMyNaRNM3YvyR8YH1VNiEuNQarLbZ5XdCsF2OUDV
APvPovbJCNU1sngPYIqDaLEPSLu0Lc/ZMzp6Eka7c7M+3kfc+dBtTZtWGE9aqqUf0B9ie75Lk/qB
JIMX8iUe0kJf/Sh/sgiy7WqMJjNNUDF1fH8DslDAsyNHEq7gcLJd3IpL5ADg9i3Abu7B5YzLskOr
i0aQTlmfjRfwnZ8hn4F2io961lfLKH4MKNAgjeHrmQknMzRSwbhsYMDIlEPg93J9dTSIG/72sfSy
EAcU86a6t/ghjYRc2UVD4idPMctds1RsdpzG1YecO2pkmFg3UjyATl4flgjSNDSffGc8pXG4E0xY
jwZ1Ov7RW8vm5BGu0+fknI0uIYpmiPTZOXTu/OcgPubVpS/teMj+FsSEXZyrNPnnuvgZajefkIfZ
NPTwXbUWu2bf0812Azw0xFkgCEU8xM9jTPFd6eVHI6HlDyrJ5DU3D3Sm6dePTIfI81hpHWERGvCl
+BH40IIITswPr6PA9FMP+6lmSbDAplRhQbOeC8EVaO4APpmzvy7LjCaf3ZMPVQ/MPxEASGvN2bAp
TeC7QdwefNE5W8dDyo0mjMAd7S3mSP+NYoGhzuCdBtyM1VAw8inwU3LlPYh+/AiMltGrbyAwH+7a
pN0y/t+ZDgnivWYMi9gpN167EplNuuTPze5Hm7cVWjkkU4J84Cl7iGF/x8s9MszEuHGC9CUpgyv2
jMfSqfmNAgfK50hlPFV01sEWtuuQm5czy3Q9xQZno5DGxpcA4Gtw24ekXEC+NrIRTkPPJTZWSC86
GOZYfFMu4R8jhZNd1xGAO2Ick4Z51NrelaxXkIbEToNk67BqJ+l0Eba6lpXxLCcaJXN0HBP/kPjF
AaXAMxpPKg6bZGCSWXeaqgoJvd66gI6DOti1ElWmHkjkTfq7PJ5fEn5Ru0vOjVp0KJjREocWx4S2
dDZvvI3rVJWbztZkJI7DWzmzSEiByLR9CO1ua3Kj6Ob4CjhcPveoGbAKwUBeuFxxjBtFAyPIZH1u
FneWHRXbSTEhc3P7oRDmMXUjZEb+ccyilR1Ou8YwBJNCBzMoHhWu/YyysjTdTxPm/qy2Rxw92f3y
cta5R+oPragJxWZWIFJc/mZCLG7wEBGHne2B0UsZBztb6WCj+/kgu+keFW5L6pfTIxtRZ2YS/wI/
/ShKpDfVKA4ZtzgctjadeFp6cZprQm4DyB9KpNs4Rk8aZ5qBPXTTrTkUGUV+82ywIzqkJWS5HOnv
L/jlprWdbRj7zCsqOidGOU98nuNzlk7PYRozgh5uqgpe7Lk/j3AnOaTss8U9WArn1yONHjgTd73M
lCvdUo/phH0pdL8KE+FKZxn3hWNufdr4kNdXIdotXeJ/bTnOmv6JiTns1/AShAE6IHOX9uZ+jMhF
82oJg9MTA5LzuDj7g2CIpZiclLNH0VjqV10ZAGQDJOFjVH9mxOENY/bYU9As2TxX2yE3mPwQYP8y
8X9p5P0lS6Mn4LvmVfxPdJgWtX0NWYtZMN+MoLbuq4wOP4ONapFekOhcoADMGTU2if+XTvRU68W6
6tavDB2AP/otHSAAbPCqd7NR7vxCPdSeywQKkgTlEbobr3+Cj/0G2Z/oGuPV0axfCeK4HLnpzfGT
3Ywnp86sTR7l7kfjcS+L1XxnOegYays5j23x2pLYto57tgAZ4Io3ZRUeI79pznMe0l5jCrLSPnFj
5riEWYgVbQVA5ZaPbbUu/7gKP9nc7vAK8MuFFYNavGlLGhme/Cp2y3NDNA/LcwRUYWKrIpa1J088
0y54N4ONYWYs1nVMGjqLGNQE8rjgxgICmZ2B4uBaiN47UYJ9evZgAr4w6TKPkk2zbVDZwkTyZvsm
qVO8eNx7rbOPUQzjlmLfnMOaat8+Zg2didbNzznPsZDxO2NJuofNTOd20LCDOA1stsytztS7MxKt
yz5UQCMt072nJkUWbovF2vSB3M6YaYrwMHjZocn81xZOeFTQnbfA8m/6BTVtxePNsmYyWMxYDU8F
uyWVfr+NkAi7fU84owndu05/eRRP2IDss+EYR4Q1SB4ARD81dcHNRMXH2IwisG8krjYyNw5DHvx2
oekzOpvphRMZjNrWO8aVeVWBPrUNCtOoIWQ17NU57FHwZnkxkz+DUNUajiYNsEimdHej4a8MhnCf
s87nMIfy5z1FFqMS5AlMVzT6GV8sdl8KZID+ZzKKjq7hEyqCHgcFEtQpQi2jrn0OKCpJJO1Quhon
jvddF6N2E8m0zhMY0b2T/vgo8lYaZ/G4ECtUHtLzFKB4wOQUZFStCk8/eIWxp+OCM881/hT5nFbm
4vjzbmi8jszIA94uCvw8tRkAzcVJhCQDRXN6NUFt8GfRohET67K10qKojl2PY8sqWTlt8BYl5cMU
FTv0P2crTnZpXl9mH41mOTtwhhUSzM7uX9wEGXukTG/D5LoAYsV24fOZ/JViajimqJjTxS6tyvbY
uQS09zb5z7V5HxcpUfQGpw/y2YJbxN5jJnpURoOBWo13hhPDwFrKxixxXwjV3ddWeJVxcd+RBwBz
hAZA74EWqxiM7QULZSPLPiCTSpMZ6JENrVP3WKTyYeycvxLxeSLvbSIZkcXQ1HCo/TkOQ+TMfRdt
CPJYL0ldadM8N3XIqbk4N4OU1GIz/HC797ZkLusOzEGxhsc3wZ1EKeACo78nLOiczva6zEZayvEN
1eRmCNTbmJXncgyy/aAIb+x+y56DY9nGrd+Jm5wXM9hoLJZLVV86+qU+A4u5zFZpCodChurLjYyD
MvJtGJYH8tmBgZgdOU6lDbWAiPDKp8MrkGYJZG+gq7gjE+IDdsS8wxwkV0XNv66rJXHBm/5kjdpe
l9n9TJcqzMVn4EI4XXDfvB1bq1wGbdE1juMHburPlaDfQNsYP65Z3EwGmqQuParlPbIxQ5NJmOf1
mkTTb4nV/JVW6c1MWPC+B5PFMn+wWp077GCzu7TuubDEASARJH6iRXyMusVDkkAkiQerS020/23U
2LD0AQd2YIYdRg3BrDcgVB6lo/eNX168eP4rsJYx1RQMIgLu08ScBbn7yg7uy3w7MBEOp+R++SyT
JryMSbyd2puMydxCWwlk7LGYyWnpkodqnsCtmND3lvtJUZpAAgamBmhJMU/2D+HUjDud1H95VLIK
id3tmIoSDNVlP84i0GSXjBQQmOwDaeq5jp2tz0V/KerNRGxskzEVkSski++NRfuPQzMuaGij2ZPt
uZvEGyqRra8wHUtkRTYJl2Kma9PrExGnO4yGr3BFDqYRoUzA24hLs24BfaJ5habu3C8v5FRhFOdO
VgpjPwzhb95o5sB0FBL7qQxRPaSg+PlokiTc69ZCT4yjKMcuOEz+eczGHSvsX9XHHP9UNiXhwZ5v
EJ6H4G4F6gHdEi9KX5pYwhaHNt1KLTRzhMl5TkTyJAIJnkeGPRW7yZC19oEeRQYtk5BpQzJJNKrA
o1CZbTosaCzu/WRXn5XB3uU14oq65bWDu7ApJ5VeIHanGPTlfvZDFDrBPG/i0nyamup+AO86kG3i
Ar+08ByuaYxCK7Dg+SDAMosUoK4v2BBR4K0dctM3RLa6h94h7V2ZKAhRTn6aU3TXGgmt77oyHhPA
KkiryAypgP9zc7+CriVLwqiijeOrWwUWy4Ap3N56mtA+Py2WLNxLw53Ow3VUD+kHEgYkqygVEtQR
K9fyqP3ZsN1la2hB1TXO81ghex59qMDVm0dYA3HL1DfANZADMTTf0IFnHGYzTKnja268jBG5FOOw
JfPtIaPvxDLBrpFfkxgpV03z0Cq+G03ee4G33iiyQ5bVX8VkPsUoIJDMMwdfmuDKX9oWw3NcMrhj
c7w5qoPu6V8ab6LXhpCBvSibwh0f2D63fhVX+dau3nEn0GcmaZgvf5ChdZnHH8iAq8p4CUULGOlv
TvVmcqKbJMiFQvveTCMuJ4oGZfzKJrLHy4B9372zAwiydKEYfySrelKk0PvbkpFszhupbEr56GJj
5F9Kr6ABMohexAmGxczwOozuua6gNsb9sIv0M7QoKL1xcl8l8gFFJHP/GlUyRpCxt19CFTK9dw7L
J4Jy7lSwylyon+487zRHH+MHikoe55CiuxnB6iTIuNYWeux11ngLJZyuAd2MXeGLV1ya1w4dFPU5
vmb3EmViYSewMwmfH5WWAg0pn4/b1igkqk+d6n9mgMWzESARwTyfQigf5yComV/G3l5G5LVbJOIi
Ri8DsaM3ficT4xRp4hJ6QpVrdcNSSwMhOABGgkrsPvqjd3Er0I7lnJZ7e1afueHJ2yxJ+/YMPGfc
oAvgLPSarRSci9TWhk3vUFnM75Xy+zWn+Q8Q40/FxBpHrH3NXYvYFBL0dBafEaFfnap4la2nV1Y2
0W1vO7ltXHGXYVuUwKHo5tK8Hv1oLVqb/l/ENhnrbM95uqmLZtd6nrG3IjZZXHJ2p5qdGzVcWnlg
Xm03YMvVRxCbX2BSt2McEnQUPmbREGBJn1a66PduNexRiK/h3DCww1Fn9TcbT0sKRE9nzYPdIQwR
lMnRJSCb1k/MU1WNRw3vkFeBSdVAMZvPd0zV15KUW83XKFCaaqt/p0u8bxqScSw/fkmK8c6lCgg0
uTiL2z26VFF06JaDSqD8k+Kc+MNRYmDklczgvjlh/mXNb4ZE4tZbVFb1DiXRKibcIpE0G+PP2Mn/
VWP2h+FhRdgzAbN1vmyEzVtQLKuPjE6cUdlVIYb1Ug1LxjjlJQOG3vny0gUWmUg8aQU2Q8io5bZu
IkzYGpMCR+52LoqrNibG9YSQa7r5XQ6FAjqOeSS4cSTrp/cR2AGxMbIvbYGSFNz5pyo54z04azf+
iV2x6yQq8hwDVjsQSV21XKunS9uM1yYyji4+WAmBYF0wh2fzvVBjkTXQutuc++9YFg8mG1DS5a8D
q2MV+Nl93FtfhGNFq5btsFTwyrIJDT3pQjkfjfruAG0t/goKHYrewjHKJRrlhf2ehxzKBFYIuMKO
Yxtp26EHROPy7VTvPiyvPi3ZR0w15ICjySDQbF015s0mXGeeYvq04AeYhZupMWxtPyW2ROltZ1s3
s7QP89yxZxEhYlSkb1Ry+mqsmTS//tFFq7f0gWn9TeueF2HlLcNKmqFPWZv9NTy0DfZhcxUExUus
8eMB9qAHwM/iu5rYNOY/q47JslT231DyAtUVYlGaui+Zi6S9X+h9vaR0RanoEQmS+Gf05fjaaYRz
3wlkhyoBbwcDm2ItmIZOvfmVY4Jd+KRxIf/agJBWBlhuawOwJjjF73DwBrtxDk8pU+eRyXLkpUxT
wuZm4o+EAun4xnsrvG0XW3+2k/y5xBseoVJe/BHnei3pyC4bPIB57OXDRgbdXUYMilDjATMvyT+D
3leFOhFib21B1HXGkuflfpc+Lo0K3bOfOPTkWU9mxxV5kKBeEC4vD2MyH5n3MfcAfZ+BewpnLi6M
fjMSAoLZ/ZcWkAqXcoJKbQ/g6kjeHavV+vHF8BE2wV4tsfelAkrHxU5mH33WbnPGM20cba3IuR+L
6dV0ww3S7dPSNQ1xFRldS0kR8QG3BjlT1P6VE3Je5twANEtE7MMshPVSsQnHDjp26YZ3sowfZ8u7
gWrbJy2dvdGp3rCl8NDcuaAKrd4m/H+0fy9Mxc8RV8cA3jEeZhAqpIQbJXLUoeNik7bv/uAUO6ur
UK5xSg1DgcomM8TGStyvSU7AoKIBJnN+DabqGjHvHVpSPg3WSlAa+qUOCi4ulnfIumHP3NJlKIpO
yyb/Rk7GiyR2t+CB7nwH+x3a1i0JgiEQPv5cB98EZiy9tEjdUr55C3G59Nthn+h63ju0NHCIaB7m
MHAVguE3yUvmWIhL3PlnuTbS7roPOLjCsQHsrB+RcjwQk/jjinAdpOWPJeSVYtHWxQ9BHW+OG2zr
pLxJ2UU7OQ76KJLuIZPJwzQxYZED+YsVBHQRngJNSrIegYpTpb/3Lq6mDGTUoBY153jFUXHwsbmt
3E58Ew5EseXSE5klasCeST9kjrZyNlarnyH9kLZijQdZxB+DBy4zbYhpEb9WKA921xxNVbrgH+cI
DmG6ixb6hG76Jf6cTFfYVzBzCOpsq+YrlXmxaqeJU7P7NqPgUTMPWUUVObQ5/FIUT6RHScTPfhG/
kBHQrkcsk6KlAW32LWLUSDx5DG2W6yPNVOcDa/E2MiWbWQCbuEKhXg3xh7sQoPJgxI2egP8UZ9PQ
97E9Pi/LPnGyDxm5D1HgbAcv5RTBTeeGgFJyGdJW+hY50MMUR6+Kqg/Dm76GlBrBTh9NvFUolBgm
m8RLH3wTwOJEv8IK7U/Y7D9LGuyyvFRCbthA8WDm+6WQWgqYmpJ4pyP3Q5AxU9s4M5OAJUo9tR9C
lqWKyNBAMHAfDT4IPc4OyNjTLdZsO4TJBkhmoMWq5mwjzMbRlT5gsjmHnLt22dIu5AVDwBaAqieK
00Tuj65u5fSIMPlrbtBwc/ucoqQ5Bm3wF010czpeDpeUus4176K0ehkN9SFKb+90Ja+1y4kZjHsj
GomOa18LuzgyrFZrz67sy4j8D4owPvIJwgGlPf19VYIWbDrUkUEuNrmnn8yqu1EfPSlIfEYJyCRd
BPgsE49JRv5/0zjd9lUJ8sYRI9w/BmyKV5j46QChlCSWXYmTcIMzkXXdwZDqofDi4urR+E9spJKE
VK6tGOMEJEAMsZZa5bC1lrjhpAfnoRP7gv/YB0bUYTYmr3W9bJMlxjSfbOo07+9pQ7/UBcGXYcVa
MINwj/R1D8T13JjmlzH694ZR061r6aMoGw/wKJ89PtUYt/Ui3HEIvGrfKPrZpDsT/lqGppT+3oNF
aA8qFhC1Sf0V+dXZaxPq97p+amkRBnMMg77l6EQ7lVi/nW/9LldP5UT3lkANGCnIbmZ8Mur+n6lB
+dc06wcnJshMHqyy9o8iV7w9xT+/JZ46KbBclhZLRm1gQv3Y0v4IU8OH0TE8gJb5ZznllxmB62c1
IrChOy9sBoJUlcPgIcEIV63PQbNs6mis/iAT4giGOAotw7otV6ux9O7cRUIE2gunjLutpbfxI0r5
GodFZ2d3ZRju4qk50swfVoThkNSYg+zNJpOpumWd6BMCR17ixQjyRp638mykl6PkJt+2TAitvH3p
XcSLTn8zIn0ll/ewvMBdaNEa5SrpDmxShJDalis3Wcgy0f1/HJ3HcuQ6FkS/iBEgCRLkVuVVVVLJ
q3vDkOkHegvar5/DWc3idU9LZcCLvJknZ/ARItgGXfc59u2PdvPfsSeIIHwoVaK/hKsPyJqS5JK7
5gKAkWQZvTEIpBjguPfGA/N65Xi/tmA+TpvkGxAVP1obfBQ+S20xN7hVAnDgvHADOgoLfg3QEGWk
4ijduHTM3sl5YasSvth+8aL6AFuz9p96gR136CbYSZg8QyzwG8lBXI60IVfzTQE/jL0cM1987875
mfMY9rcbPUv4dxtPmooTLHzpUcQKCki2kZUe/G7BcZI+hNV4W2Ku0pGjP3o5UqnCTgmESfuOo/aV
CNNjUU/ndMBL48sZ6Rovcis54KL5ZLWNxoOLRSyPmVdkbL13UIPuEt/8xZcPBn+UGEjHg7M2rJjg
UjNlRFAR1rnRYrlbpeRgc/OHzwouHAoC2QUsGTyYUvRE0twb+vlHFhIDnL2Wuugoe5wGRb07dsPc
eskwwspSAISwKTPtN3PhPg1YoHRsT7uyU1A9BH+tGkg30YrOiq/GnTeyIVjjke4u40a/TZTzhg0k
gr7GRBsNYX+meLI/Bs58tkPve4aXOfpIvD2hq5Yv59TjXEzNm5ex0BxNBghVT0+I4x/VQJWGneMS
m/KOBb8jD2VUfTaAnWIfaSOA8w/NZwPOfDOPMWsK9nQoGld3VF/hUj1i6QJcpNzX9bfqcJjeZV6D
/zmizcJlqZZeTRCiHuarr+Ne8Trcjdg/7+Q4H+fYPmFxqe+SBpzGUj9iew9oUAu3yZLdOjt+WK1x
joofug4lmkGBmM1ZC5viKm/Ojy2QCRwETO3l6gvmRzo3bfsqAAxxdFKfQJ1DyftnC+eH79Upn6zb
uqLo4GQ0GAnCmdWlBTG0TRmMTRrcnPU5MPwNy+lZ9MujP88hJD8oCGn5LggZQ7N4tOvwOs0xFRQc
DqWTrdRY0tvMD6yhwhee8Uei4TS0538V1i+RjHuE1xsRVMw/yUVMATwYCrpYnEz0Gqyy3HqxRQw5
911xKxEbS87o9ayOWsJ7zvg9Dvpe4jkjXrWbV2fjnP+4QbobwmUbZ+XNUuT3Cij8SIl/wzjHcKDV
W5YigTfrW0KC76VZiPyoDIEigkATNtZRL/XJ9bq9YqQolDiNpgCaVxCe5Kh0eHLVjsfpV9/K2nv1
TPDZ181/6xnZIwmuKisr3ovBxOS2hmYKVm7KBdEScyMOtfMQhPHT1HjHscaUrye8UY56Fl70HY3V
S9vpb+G4bN/5PLlVeCzkKDcqLDLgEaAdhnagH2sIWB/AD0qbAmyS88DHF8GJdLw70LFlCFqQxrj5
yPzsZMEqrlPCWDcdm2nT76uiONWC4SntgQE0XXRdr50yiaqdbsRF9KzA1w4qxw5wKZGXJdfMUyaj
xCmBMwBB4Emo5inPuShq+8x3jQMl0dvEhdHZuc6eGCMxFnSCuPT/yQlK6PpfgjTbR1bwb0m4Rnt6
PIVN8BjzDlcTzwrsMi++Ce6LKH6vCdeXvYvrC1rIJK5IGvezzE5OzlaOBIFgw4WWcVz/m2RjNczY
Rnx9CEeix91yKvEPK7d/C2T4PnFgMGO/DhWDcM5IGDXcV0PrfVg1iaH61suXVRL5UZolTPNY9+lj
ynZjyfwferH5e1enCiNab4iFa/E8+/M+QSID1sFvg/k+FBNlZ+QtcYIQmo55tAO1K9m76XG4LAxK
WczKATNMx8djQY60SxJvSFgi9Jmq23OXVE9Nqx48fwHc657Wftj164gQcsh69yHvBbDM9aHo8Wtl
D3iDwJgW9gVq7iWjxgssebqr+ULhHSd416fuwzDmLxXJwzvAo9R9mualdKLrehMKpmHf+BQUCG/L
SudvCS5s4mTgEfVeRupO1Gw0x6y5BTTtxkn0ATuENo/o2ajhKeD/ACT5y9SuSTdYnnfN+kGKY02S
lJaAKEweYpAs622kbKefpZy+DXOvWj/mbf+GIE2LAoCY2lQM1umlZnJChPiRqU3iShUH388/k5q9
TOyeu3GkG8y7DQarXNPfWigxOHd3FuUJA9nGKu93QdqcLcXvGIfVvqGoBq+Vv2MbRCBSBPfR3IYY
cdvnzOVZKLg2+DakAI/6adjyAyb6paUUHGHqqzPuOyIaMjuH/TyaF5vYKiiO5LlCquJM5UNRAryo
62d8e6BiLdDZyDVCndcBumzF/WymS9vRkuA0wEqIx97N0PXzbnpN8vGrS7GN+55d3ntJ8P+x4t9M
UlG5dItkfFs8Z7z0JCCZE3gtKvsqam7iY9/M93Vuc7Pl5wp59GoJNM52LrM1noXp38NmPAQJNFOe
AHSl8F57mXcq+aHXD7Jr9HO+pDwrl9/Bzfeho7HzNP3H+sMmfP28XhSouKwKSOiSGnCPQR19NQ3R
qgh7YVAW3DWgJd6R+9r/P3epTU4cWupPN9EPk25+etvd5bL7cGx6rK22q66JzmIuJ+V4KkL/e+4a
ZIGRwmKvP49Y1BpruDJv3nctA4y3VO8YKg7dilMrzSNnHKmIkbQ6Gi+U5aG+hl7y4FkNlpsO+KxF
aGkHmmJiUDMj807yg+2Lx5d5CD31uSQWmJy22ixK/+szxXbNAHlS89E4XKfW229SWpvSDe4d6Ryd
mK1oU+2dZnrpkpBDeuJOOa+uCdsKL10T7Nye/NlSO1x4qd5m79beyoLQYInfxtPVyzLF911ffVZN
/1m2nXU3xT2QP9t1WEab8sEscQZiW7Je7PVTYlcvLODQEMZP3xO3LMAFCJn+Gk/FY2LUaw+AhUu6
g/OC79LgNS9dqdems+6/PJSHNCAfF+HeDKVShxIwbkpv5laQjd1HRjwJCmmdBccxhhtkfKu6dR7z
DcA57ORVAd3eHGnWSbaLlNyICy/YOj6iaJ2nE+lREHJ2lJBDnug0gN02Lu6h78ojsymFgwwzbf04
4JWiwqW7zhldepPYEmQC5Of+deb8ErsgWmSNz2AyKEcKdWMJxle8jt6TW7sOq5+a+dcs9wmOZKJv
+uz4LEgby3mMcIXm8Df7kHWxxhG/2Em+AQv8rbBu9n30STwU3wgbmUqW10F4F49Hz8SiNggz3svl
0etYG9YVxZMDsxieOXj78XPLgdAt6pUy05NqMe/PnLTsDylhlPeDcA5sn/9G+MaozziIkcdoNjKm
UqyH/co1W3omL31mdsOCmznkDOmBZkEjACcEZK3EryJArgvwAVISpR2FKfZuzblULu2jWbjJBFPy
X9NYr3WQXRpXlKhbGAHYPURiolEyBzjowJwiGTaWEqYRI/rEdwbbXWvfpSqG32I5B4FmMRbsIDSl
CfQdxrgUM0OTdExEgEOTs7hYSO/NX6XEO2elq5mDH+nOtiEywfmyOuc28m2mZuEtsGN9TaxW3Smn
f9DwnYgwef1eQQvyUgfqMT3gLAJyKZ89nkrai8g55O/KV79lyPWYkXbI0hq2B+9OPSnA9uOtSvtH
zysxCbTz2XWafd/PlCvj9fPiXWo0XW0VzA536Ehtuuw7rSWOLyS8H/J5BWP1rC6TBs9b+P8pZHQ5
sGrpvFRt9qLGEa3fQ2GTDYmQvlhorYSO+v8D1C3EZXTFRzPi0JMT59bQeeUZre5qZfrHMVyKE414
5wiA7QkaWx7a+86hqqcdiZNmALc2fkxQS8/NtHoE4huHwbj13Y4rVvwhkvLRl/F9W7jfeBkwUvQE
hKXQ+n5sWnMgSroVoUIzh576kFJQTn+0AaoEKZH0cWH8gy6pzURxr3YlqLDbJNzgQRIeQADDhXWo
8m4FYsTFfii5XhDCeXE59jrPeZNGfLE4IUiS2fXOdTk02KO+JLkTkOK0WdJP8FIxMh1NBW9+AcMQ
or1VJNzbcBc7VNdC+981cf2WtP5jXrU3spAe3z98onNq7mXhP3f8BoOoOUPno89XJaMcold4j2gi
CmYYG9rZuZOzHcMc0VCc1s2hkc4Bx8E1JHmtx+kRet0TMOHV0VoRTyAmUlBarokepzYQUkqIKpy5
eCpcTQgJOyH5CHhIGOOoPC/fex652wphwbfUXoTe1kqaF6aVH0TBb4RFvvnlGpPLEbznKfwQhGg3
PgBpoP3gINs+2BdW8q1FuRZHVCyn9Rem/3MMiIWwpX8dU7mryeQWBm0jNu7Zxc5eROlFZjkhv+k9
aKqTx42YCCv1IIJdQku7jssXYhDqZ7HrgrVF+B021UfkOld/XD4L/oFC2tmOnlWq5wJwvkxr8RRe
JbrhxNqpy+QNitihjiSYawt30nzBqcZuHvNnZWBsK6dpiZ8zj0Ibqfjq1XnA2C8dj43PdGZJtkny
/pXf51ws+fOQd+/0uN6rdqb4hrM4tIsfKN48if17t9Xnemhv0EQA2QbFKWXj8qQkbpl2Dj1GdLh3
Dr+36OoQ5Z91IcGsgu9BdsBifmz98jz3C1fYrkakRvJEIJR7ntmfLsbKrLDelwX46DStjVFlMp3D
Jft0TGR27hC/xEFy6vzpKfLlU+/O56gngWWFKKFVQwXiZFF1EQoMJ8H4UHrZqe4HykRHaq+niqyb
cBwNXzvELbS6BGcwSwStLQoccSOtb3q5zWUTn9LUv7iy39dJ+dQF5NGdQfxGy3QMa++vG7KNrg33
eAwPL8mUfjhU5rYOC7R6NK/eGCKDFvJrFOJkUY3uTuqfXfUPllE/oygOmdde5spQ/cI2nwXBrQEX
tZFg3q5BHQjGsfbRY93PB5dGoCKLiRBrcZo6tXfK1tlXw8yWvJjyy4gfemj8F532l6XhFjpXxXXl
Z2qvPi1VcfSzBMqsm25XdKmVOi++RZmFPfiUi3N+68hD/MUkjfvv1SnMD3miehPb/k8VYmSogIoA
7tn7kfdY06wVKtSn2PVh90Q/Mh//VQ63ji4c3wpGrrAQ6gBjJt3lIffgJE1+azVyxA/Pfk0tS4aD
sYdEhOM6OJpBXsqYabmUK4ZQf41VTPKY5VI1PCHt/dZuZG2ypv4qJ+yWNj1C2tfZWzvW3NDYEFKL
ySvlaTS12tmNhcpgpyCqe8OqewbVRyL9k+exfAqkPmIpj9YN5fPIi9g4w1G6/X0bRtaWqiWsIy6g
ybr9JBv2NpBKAfVXQ7QTy9GBtLCmJreNIFO4CQFclIbHZmjSjzKX17xLXBAJNVQhqzx7vNwEIc9+
65NJm4PvcDEHt4bopGcuqjGgzdZunzyGVTw5GVbyjsNMhx9VEuiXxKl/+8i7qtH8NbV8dAoUpwJA
077q5/+/MJ7GWWLm5HMxzY8h12Sp4TSGw1/KDk92Nz/wINhynBwyXkFT5AAa8Lk/VFCTJMDnT7dU
t2LMySMWPWAw5ydK6JoLxnOVsGIqmkdZQEmtvYfFk7+2BWM3SszZX2tii+oX+z8pp7o69gUjNI1e
Z9tWbM+q9l27dGJT9LR3CI5MpfrxnQWAUuP9DQWiNUyk/VhR3AGM9OaufyTEaTln/zrCO+RhgRc2
Yzzu8nZ8X8LV+d9O9/hJN/Y0vKXKnBZM6XFR4SeZNm1KxQmWDiaggqN0UMu4c+b0BaShe9eitKKZ
IpXGuMtVqNYS8GAztyCYBF/uAbm8rp6msX9e/wCwrVe8XNQQ4LhkHbktOVyjoNn1qX+Mh/5lCfW9
CuMdO5loGxvIpWlsM0MldPhhu2Jp01gfbjaDeoUwjWVAxuvCk1wFvrmDxrklyw4ak4cBnIAlmtmg
X3lWgEmUWuHXSnBaYyt07b30y0rumsASGYV4cx3tLG+G0Z/a1KZ5uZ0cNEko64PGhNT7gwWpKDDq
ZkUGjgZutiV3HJ5J9WobZaJHooLcW4coViXlcXmqa6QgEaaPvRKrboAPPYnPIB3Xay8Vtvo3wzrj
8npGqWfBkBv9+qWrEllcFBYWXJI6WRrBF4y+N5L5bU33GCt1RZxbZl0Y82CTig3HkJlpS3YHGYuD
v8nw0CxOthW0xuVkw3VVX6PRCatt23GR3VpWgf+kUeR0t9Ewpf19k/gi+WqcOlcrlsNjcZDp2YTP
Uc6L+NtrH4oy6Y41thxFpUVlfFbr1TwUlog22zwfU/Og5wD/qky4r7F6l6m6RMHUvMHalfJHxnbm
fXkiruezE3kR2f16KBUtQBrGHzVr7mplbLps2thYNbHzjpOTgTbJRlI0I/vLV6q9PJ4d9oCBSY+h
UvcA8JVFMZ4vgmPq6MFGwW8LPc/AaXt+uzQRE+YB+OHTsbQrPtFcx4PuKYoaN/oTlC20L9SgHkNt
zZK6pUsX6xt+HjaRfEKoismRH9qak6nMSrKppTU0PE9B72R3MCpoZc9KCy7VTvkIg/+quAynre+7
0t4PumbCDok8yhdDYLlE3O5Cwn5tDub0MNtJQJ9xpUtESiwO2c+grQJPQ+j0GBCBSqgmfMgyi5fI
z2NhoSLDFoNB1nkB0mduzJsSnTc+tLU1hRc2pAkf7aHJ7GXjBfyWKxrXWNGfTnd8Mr7mgOVps2ka
mut/EgaQu5FvYtxq1aQ7k5gONk3AezHUpCw6iyMky/O1a7fILLLPswdi4VbnpMh+aij0rJP1bK9e
qNATi014ztclT4QJP4zJVphgIf45UYSNY6Oz9cN2UAGgMrhIrClJI0zdpEFXWB7/ZAJ+vaVTYDNb
SIys3YrRt34cd7C9S4sJpB5f4F2quV43yy4hWelQ7P629KXnEIqYlRg+h57z/cN00icY1WUWJaud
5gUi6jaJ0XK2uS2p4dk0HbMdARanWgS/akou3uJTU9XOqz/bpntegiFsJyyF/tQ9kIW19JuogNwc
+Q5PwJA1RJoIxyQbx8nbFi4vNTiuwmaAZ4SK1aLu3LFdcGmS0So5oIMKKMpIF0xTh38TgsgLIet4
jB5JiJftuykqG8+Bsdu5eVY6dIIvafrWMElSBofNZxF2utLdYlF1f9MW2eF7WvqOqgWHJ+e495yy
d2ZWy9jPfjSRtuDdjusi/WSgt8cb1vUmiu4Z1MmU6lh1LMdG4+QWf2XCwNrd9V6kQ2hxRrLfnJKs
LcO9SkIxvMye63B15rSaZbuLgqiY8Gmgl8dUPuDOyBB+E5rGT/0IubTnytIQnUdB5q/3wBNFl8FV
a3VUseefynB466NJmqesRDtzmbboQaTJz0yODEnWVJKmxcQayK7dpfFSoLebAVkso/VRZA6da64D
VGSLcyNek5icNRrCsIf/b9jmGJbBnDVZXBAH7NjwvmN1dMen0Zm9lauMmS5AMbctF20YulZpfQaT
3UeHiBb79R0fS3fK7lOL34X2k7oaIFVxhKxMGhBbneXdjAp1jR8Ody2kOqfruo9YgHMjuQsWU/0U
2hcjQQXtufRnaZF2yZ47HSc/7bjlCNRFNHOEfBEW4DwwhQx2O1JDk7qJbZ263CYmsgv6BkY5JD1U
oyN6Rdx16zbbNIiNaaCwW3szgVgTS9n9mGyMypsRg8JR5gg5YaEtPFLT4YZDx5SvderN5TN1V9nc
nKqubhCf55UyNUvRIcPosCwfSxQcwIJT0yv/bAjREvINAjsg9BSFkuXqnd35i99SthBIA9ezElAj
8e+lCCGW7OGf7luZxeu91E7WXmruiDU5B7d1/KggSg3SkjIZFvGzvZM2YrviPEhBxQM5HMyBFR67
d98dooh9sIVSvCrR6aSeyFsJqCpTHmvaBBuTzcOh43rK43ERlTTeHbxwlxm34bGybh5TRZr8zm4d
ywN5WcddUGyNtoXA6dXM8F2ONdW43rzP5kh59cOodM7leig8T9ebqRdz3WwbnA3jfLCSMez/TUQa
FHo98bJ0fhHThBPn7A4+MOqbFVdt3pwjV+mq3Xc5AtA1awXxnENHM5X3H2wx4dlnPGRjAmg6sDxZ
XBvbCzyKYSaARXvjFElg7xbbL0vk+RjizNqM6+hcN7emiWY44PuQeFk54Fvz4fnjkBx7NDmGg8Xw
MzMC1tyl+sCFKQThNBXfFkBj9UAwfQqeJ6vG6Qo+hxGCzYk19pF7sD0Zc6N2sNcOydNAWw7fuWWN
jw428dFi0JGLuy5VnZX1B4ezXSMChmnA8A7hCmvtHSvvOCVAgHF5rraD07Xxf7EcdYwA0iU1clah
CV0ho5VN4agNAVZt9SgwQ9KxgWsrl6VQ202A+XZsPzN96/q8xOlZOaIe863fWFXp4XfM+YhnFu0r
kO2HkfZVXBQFbNuQgUAeiopSn4QK0UbUD0CnkmQHt7zjkkDXLNDwNLTd6Wsycdt/Z3BE17YUn/kL
HkCyGBD5ao7T7rNQlV7+kYaK1t6lLp6s4IAxgLU60ChCkjWraPKR/wkn6MqTGmeiylvXh/pRcYKV
tfUxVSUNMqgleQWDPqyJXYUW2Gp7n3fksO8HvXgt4QsLrvPSaO392CElOTswDgHALklfyOQHGooD
n++6TG6J8ArxQVphJgTJxn5xnmOndGd16qIUYgZBNbtvqRaeCF5PB4u8Yn1oe1NRL8/AZziKvaFS
1SO2yjj6y0ECwocixbwLv132g4SG1Jz8a401GAKefMW95eyz/WiDX2IIESsxiKx0zeA0ziMYV7kK
6/g9qfsemFLp+8FIl6KvxYgfw5JpFxPXnTuCa02ft8lTE8XJ8m38RgbLgdCRLRUhL5s0+RbGcsya
wolqVz7iU0/yYccEV2FJBWnuUDsbx2OPQtABaqQevI6IMvRehzG6ReQyR6HZflmnaCoq7Bzx0Jjo
vwTDgHLuBg5D4G8oZG6MJh5E475ueuMmJ93WnhqOzAOuJTYScrm5lglblK1pYCDlJ8Kxnbo50HiH
P41oFH22WaLHd0vApKNJ2BmHuNi5nVI45sNmCN6iEojp3zSRmicS6TlN/W9dKNBCyOJVxYMbbE8f
/ISjrTOMhiGSKrMXNFR2xqSDOMloR20k8nIR/T8K5FepKh49YpbVR9raxpboF6vuu0lmW1G6phgv
YvBYS9ZbjB6kQnS44X9YPmMpnAMOCBxjFjVh4ciakLtNL8T0MsEL5fSvozJKXyh6mlTN0nruOxbs
09SJnN4o1808iPaoNPN2ieICaxcdOJTlWHbH5w9gWh4TxQpQRd6HXOkRSlMte/eJugv2lhYX798Y
mwRwSBMBlLY3fT7zBhyAsLUDTUqcztSGzVMl+wtXIWd4SAwF3TFB3qjp/wS+txA7ovEYOPpdW5HE
d+6CuMgFiNlpaCBuztGEeZchjDcn4mdE0XFMkCPZ5GM+d8MudLNWGh6GQeRhN0M5FX9ctGvqLYee
aR3MoxYRcbieYCSLTha9BgPYyHucuQcGWDn8S/mT44BIziv/Z3Gbbu9iQgWlTm2k/cdjB9Jyx2vC
kK3MRAJevlu24ga5sSMvw5Adg2CBIdQTWQw4DcOsJvqaw3mALNtXdRE98Nlp8nxDY3jE8suf5qL8
l6JeArNgNEFzGhzhYiVeksmpEWnm0OauOmHz5Fs2p+XK/CFhHCT0BrfOUtzPxRKY+8AF8nWTcFPI
NekCU9FDbM1gakZ3EUTcU279s+G2WNVec7Jx6sOTlA7DHjlayxmc+95v6jXzPkmEdvAyRQm5JzZl
sWaT/JnYhZMbPoZbXonR/+J5pSkpFnMh+2u++JL4UlRmMzbQVEZzMgCESqGt4YLgdtOBq8vB6iWR
rv/5nRXxHvb22uIni7LSbNzI3JFvSoJ5jTQmSVg1d3XSlbnNgMdY5J8nUD1NenYyPuF8ylw2q+S5
S9xY3zqAJUS3koz95puXdxzIRqDJZvex1guIHElOE84Cm3gT9dvOdrhp7Plt+FpxhFCq6+/40UT2
kDdZ7QbHaiCx+hYQYycQ2pjAdv/OmS+Y8TqV2hBBp9SJ0XHKkYeFXRPD3aRdND9qGD1xB4qtxSB+
1yBgcM/MYyrmgiBESDkWrYXqfxfgrFj70R0QzG8jF9cFHQAyXljBsJq15dESQUkack6HAXm+lBVd
XzAnugiTJW7ysjRPgEcCeids9gYl5uil1OFZ+mkaH+ZOBvO/OlArPULTpxEes6ROA9zMekqz6t6P
hC+uftcCjdqgVY4p0DI2xUV0V3TFYP0S4RZ8Aas4lZTxcPupQLlEVE6QAE9TPM93QxWPLrZtl3+e
0AQ0xwdQ6oyUfsyd95bqISqfYoSv6Yuk/XpVikZfUL2okmqZuSrQYBp8U1AxmCf2KXVDfWsxF/lW
twlexzveiCyd2H3lZfg7OEVP9IoljVPAQR6QjW41jyZXrWpNr//VY5PIz2kAZTETdR/G+Q8+1ih4
y7zFKBwOtfALn5ddN/4jDcKT+jOXSTcDheHW0Mo/nMAR3ALueK7fI2YVugsBQoYsWTx3AHV7pyiA
nH4yP+O6e6XgZ6mxB88qHP95ZUHpGlTCVP/kY5QwoAVelKn6hfKIWP4OkWxyGjmsgQt+oAMhHsNO
BYMFaTLQ9L9zbNatYEuApR+eUuYNq8cFlMwaB6dGANlowWWkGMp6kAdGuEvH8GJ1PIxxntGsfae8
XKQIhJ4/FfHG2HPBDBAr0WB8ywXH9UvKHTjj5dyzb6NXJAipVo8wK2sXAf2tdfpkBMbuAd3/tCSG
gZFweW4afagsO68eZZSm9VPb5nNziEXcQXepBvhWTHyyAq094yW4FnXbEU2ZsFOTDszIOjY/DQ/v
9IF4dy2YKqvGnm/S8VOWEaiEXUt7J+0dOG5yXDCUxzq11E9sYnzvP0ubPlH0QgXc0/CLlePY7Cpb
+lO91YZECUJZZxV0j7P+Zn2+FbVTr+zMMcccXvS5iM9Gx05MIDgm/UmH4PjqZ9yQN3gys/IAqZE+
l2VRfbiZkoq5FQWrTi5uqFz35JUxeVcKiqx+k9K2wbCBLENjwIT0Q64gT37zFsplTdmDSz1zmV9t
p3DvZ9bMV4L18LX9jPnezfz8wnTp35oEFoDNQ299W70K9dS0/lVJA+Z6UdTV3rlTW976AqZrrbly
kL0h5dcEOYkUUnMANIzMp31iTzxRG29+lLJ0V4ERsbGTUGCEH3Wnbp0TtjHCyWNTxzReKGfibTD3
JiKXwA1s2WZVRaVuLY1LKzOHyknnTv5f7CXx3g1hz7aRMQ/+GPFt41rR/HTsAA4DQsFX3rEkh02r
WDk5RNrznWiC8CH/fySsLPynwben+6Ip/O9u5B5dabYUXHfiLZAc/Op9Ii4tANJrYFftl0NQASUp
H4aIL4NDOpDdMhr0iAoSxhVg1Tbp/oyoZa8L6uAODFF+4pLbQIjvU7PFqpg/ScxwMDrJAx2KNH+r
2jnae95kTi7YbNhNBa5YFvePccdFloqh+Ii9iC2yIC5H77a4SA4XBLLc3TOoT7skXcy1TjsCvHPA
nixuuncgWe5NNriBosFONxiySDoNVk2jrWxhYMGOWTXmf9ZSFId5GSZMpwW1C2rS1jN/TaI/rKUK
2TXOMDEI+ZkUuGDUCH8I196pC8FqkjYPKKdwhvTSmIqceMjiioODithlbfjUWKdA9rOKJk7q/j/B
2TPVVp6zBcm6k5XirloRY/uDO/kcLzHxLDX9jb3geWi5usSSezHoYZWcE7c4RuAVWdSS3KteK0AK
q317EO2VEPKfKqcYLA/K07pf7ZucYmIPviHkuImRPqIONImyY4QM2aegTMh0AMHg7WXtkpX1o6JS
urd97qaBQSCYL4lm4WkN8MlbmhWBDkTzU+KRMAPtGsT8DnV3kMOC95B/b4oWIIK2/2s3C/lAls2A
C3vpE6mztkU/XyWRlyWh95hnMBbhA1eeZzHDjmhD6+DNElDQuE2j5r+2JGwY0eJBhQhpvWx5lUl4
WJvgnZTiMUnDnocCZOIR0zE3mzi7mNjZmaw+cqq/2Oxr4ItQy2TYlo87ZTk7Bt61Onu82qK6Ze20
zfiSzOJfsnzFBYY1MCL0VW9ju9w5TfZWsk/DFT3TnezAyXSPXlgeIt5ZBL995fzqCH+nLbZOxRY/
B0VZ441c/nAeb4ukfVA9TosGSHhFA8saGBN2cOSSyzVa9TOJeHJ59cc4MjNT7E6IBkPB1N6kIAeF
tW+rTH6cQdwDk1qhc477ApWKOsUl/bAoI+ZCt+Hhe6Ap4dDaWACa1WxUf1fO3zH2dmkbnDI6n4RD
rdS0CL6U4fQ7KFVsTOdd+TBeE3+kYNW52IIqo2U5cA5e3Ck8O5b9sHo+dc6TBNrMWRnyOA5N6iYg
d1Uu/gcdun/ajqZmMBXRDAnA/ajm5CgnczBwqIs+PeCeZdLwXl2w/tXovNu6fOP8BU3cUOQyfxIc
P0Wh2A2uwknJRxmJDdcadmkLphTsghGOlq3HzYKW1kvns+qz1yIMXtc/uNp9g0JBB3IJ1mdchuQR
hRol6Ys6j21dfNH1ebSAKRdQSzS7SnIBd+v32HfFXR1igFD985J9pZZzD+fyUBfTLwLlESLgU1+9
LYHYmWI8x2VyilhhU9YdBd7Wj+bzxHZr+h9n57EjOZKt6Vdp9HqIoTSSF3Nn4VqGR3jo3BChklpr
Pv18lndT7VMeAdSiUY1EJukkzY4d8QthvLgS/all9qzzMchyBRl+pzAKqF7V0T1Cld2HWvFRFT2g
QUuaZRxEwcMI/vIQ6DjlBUy6pk024fqJb3WipvgGoZnX8820/lPAJCiwMUpSkkdQsEYMNbvBL8PC
QRTCNUz5cJNaKSDK4S0fEwJeN6/KYQ2C7DaEw2og8sBqLPD20aqXTr51AhCSc0jx5/QfNEbMsbdr
QqwV4+gpA8Zg1cOJpuFZVa0bN3WWdaksrRGLbwCR9HDmTVSsJYjAQPhDFe0JWNobZjM4Adrrgr02
ABcM6NIlGREttQ8hm0pKOqB9Dj7WPTp0nU3jXQoNmYa7AEu9cKuIaWh140PmDY0cpX8gk9mnSt3q
xtadhrq8CB1gtM2i461F+Ts28Xu/ha/B5IJO4UFUybxCm6i0x50fhesAhwwJ/UTl8Uhfc9YKZW1Y
SOjl6KKDhStCZy0DxkD4LuPfRl3DUDYJKmDdWSs0OphwlPFDpZdHC08eRbU2NMYWMjSXOHTTLx2b
9jSiw2qEYqV2GgLU2YKdusvL/M/6CtEcYTr2Ip+9BV4nBVIQtMSrmthIdNA9Ma/y8EFD+lwdiJOQ
FTXJpGWXynceDeWBXBx9WHdrh9aZftHWICxQLwC5HI+ZJqTC4wLcPrWStgQms4A/tKVvvKl85Vfv
u4uogPxE7EMu/cGzIqgs6rzF31fTi51GteQywEIiq30Hhbh3Qu15gn7Kj5TKT3zscUaWsyVeLhP8
iKD67XjfK1uJMfhFmt2x1swFgevbyMMNzDEY2abURnwq5IfPYjDALWgb3/aRyoUjwfUaghwegHtL
1RFOxLyUWaT8JiMSFPLzlgx0dSmJHDHrMD+YEm+F8z5BiSmhzhSMELjCgwi7O7MN7kvVOWQ+mvmM
+EkfZp3TM6r21pNCtBmY4iLqApNpq/buQv5/p4t2KoGkFsUKNnttY0gYGPPYpPwHneEM6BrBhQOI
AtYhmxvKE3oHN3bprGVMkzErLhyUs0DGcoSTDHB399m2+2VFtRE7k1SUeU29ZpEAP0zYn3qLjCXh
Q55WSv4u84e4Qc2rz6qdrxmbEu6mfNeGgTRkhBJir+dnza4gtETqWqNXOmtNmNUlh5pfAr7RwwL0
Z2890FlZda04dvW4sicUqMuopU+imYsu9Dj9xiLYlE37GPEwTjIurZSvpShnB0/2yUjXpqsfU+S2
LcTydfuGptMiI7cIUde2HHCzYIFb5DqUKF1rmAzLvCNNwzntUIRB9XU/ZvustuZyw43KCF0yoOcX
BT4FyShsOvbujVkYa4lIyOL66PQebC145JzKQzdu+y7fget8UvR3j7y5rjQOVKhOOY0c6IeiG3dS
3CDv4Q+XCYNTorXBoqmGFI93oFncmwyZIAzQtE/cNwtDhVnHh8Vv5sgIiVHPUZCwukG3KoS5l6dL
E7YSLgB/irFBA84dfGGmiLtxNME3hVtzNF/yyr9L4KdOVBNhl+4mmxwF4sFeBTofVYDX5a19z39h
eLrRgiClHRW9Jqq7lqfKAPlAj+pDk8tIXi6t4JeSREedTS7VvenCLiR/ST6bXPd4762d6J6J0Uqw
ODOrfZBvmNnN0TCnE/n+us6UX1GDJ26K5n7t5OfAd8+ShCyXLiOpWY2vgubi82cXKxlNcyI8Wtc3
NiIc8smCyQnnZcJAq9S2CQYeZjz8Am7Edmk41OjF9AhwpUilaoSkTH2ClHbCRXgV1xAlwcSrqEYq
GQrSxnjfNCMMpOxYFiguerG2iqG/qC2UBSh7jE3aZYJYkFHjS47lmuTxDRbAU7JICzme3u6WNZAu
O3G3udPdIRK06n2sPRz0PwtrUYJqlBmtZ4qNGlCTQ4bSpnIh+UhWACNSLQ5ThOlynuxGXr8i6DCT
LvR04gBY4G4McQqPAycMXPTjmoPT03iW3yVoOqpD3rq8nAZSZ+wgC1uBu0uL7r52sPogjVIshC+9
/L0g0a1q+y4Mw3sZHeShaRnubcVbKwCR0IW5rTtj0fTdziXj6Bij0AMEEOLssHImgYofEeveYsGM
Ovu0sFpjNegeEoFoSmGKMAz6PpU6KUDygROsRnj2FgUdkFdCX7UM+d6Fl+z4CreRFOnXP+URjLTE
RjIasdf8k2uPZXYoO3QZiLhMxmbJgIajTLch0Xkc61PavJocT1UbHtsUuBNLCtVCtCql8kS8ttMW
6fxoG6XxXgHOX5KxWcY7/u4ohIqbClBUlOTHInttGw+Shk3di2MPNuurNJheS8dbjcRNN62XKq0c
me7IuFlEUsYbcQOOdfzrUNwAN985N11Mmuwa83Ia126g3FdxdBRTiMERzlyVHSG6h2E4lKqEuOQN
xn7kCBvgGUpihu1HOxyidobT78JeNnJ85qG0f0Ex3CQyv8PqUKY/ptvs5UeWBMgwHtYors19erky
UCZpeVeF/Ys3uUuQ/zuOHLws9bcORYTW6W5yz9jKc7lJkmfABlJFgqnLvcxLUBH5XdFDbXsSzbFG
LTJ7VMn7TeUpcXgnAQrulom2cPckA1mBJEzXMMvgisheyQ8sGvcgIwuj1x2tmS8VbBxYhpU8S6Ef
YZ+CMzYVDpDPQxp0b53Q+7WNrEqbJK+KVKBhlTKr3coSw0nz1RA3wJZtwIeIJxvZwDQYmA0FZ83m
rWKILwhEYRWJwQoab7mPjF7BcAV5Iep0x8t2RQ6fVjWODSkB40m0vsNPs9PIoGo6kdOaWOCTRKID
tbJbY1e1Em0PdBw5vjsZ/Nsct1b+K0vL1p/2OdhMFIX/bJcQ82gkWPdyWzNt3jIjBYOkQ3SszHuP
471qRsx53KXM2EfEljSijNzvdKVuNVjFs9rlVDNSyERevfLLZtXBqKR3uWhr59A5x4pqSvIu/YqW
Nn5togSiH8fvDqqdpp2vNdRDNRtHiuEmEdb9MIltyf5NVcxIpnTldMYyENZKFnzmOMyZMzB9ifcV
UymH2o4R5JbBxV6BBGhmgKiTjP6zv3LD8qQgdiBPtAYx5JYHttMbmQZGrNMIBKAgY0xaqlbMXxcc
y/OCkK/F4W+Goyt58MrVYkcoI/JVG3CSco2G9ZOVNsvUosQMbHTPjYW8nk4dIaiSyhK2J3sUZPsh
Hrwj4G/2d7Zx7Y4mmbkR0BEZ6B1sPJbc5KFERUouBQYdzzJcxOx+W73LZbPNa1Youcvsp6u6laJp
sKaxcgE8hmlN4xwLnF7ysv7A6pSkxlqHiOIE7bRnx6xr+qElQHHbo3VC+CAnWGXBcCPFFDJSrkRJ
NqplgVE3lvLvYea78OEHqAI0YnqSW4KbqI2+09OSVByxBTYXXOxTHCionUdzwRA7g2orjWeRbMGB
LFdYOIKzbHok/9aS/hZlZUq8bGEUEXPJYCEwkqN3hk2xFKaR+laBBIaYg/0o41oauhvWMgvB8bRf
ddbfpo11tCIQNPlRprnyGGXQCr0XOUz5pskOJzTmIFHRgNnn8chT2AZr0hvfocfsnABOVMq7ZHHI
x+Uc31q9c0OrDgFOHcNE+aWTr57GS6IRsatznvVLZdIOqnunZeGajJDlh4kRspB/kpR6EPjefhik
/Ep1I2Nn24jzpEVLmfUrhMSCFVhU/VNFFYHx2AYXz3Wguw+Yx/CrdfYmRyEvWcZlncIDQwxZ1Ih6
fJVFppKO9/JSctPJzMgjZcnorcl0igwwDhFNK22dgUR9Q5GyqqKeYa3HYCPxdyktn8pJT4xfIWHZ
CzV+A0i/42AKKXoV29wDGDnK8sjVse0V6cKQ4rEAk6dJ+zKp4iPakKZSz3krbpJtZHjVpuqIfw+h
0a22HNC7kLMWFX2GutXawWsordUXE4q1SxR0kX8JmFnPLNppFgJWReYyP5r0D+FO5whcj10x+MiP
ga7cBugthlZ5TjlsGQ5t5XdgvPor9iyceoLdoEevNpocCZBDBtJrjyxRMs1ZdeJIFFqOfvoiew4U
z4Hm7tXIO8iAIEOwalv0Hotby4vwWCHklTLr8KYVnYQEvULZYGAYsYY5s0Eqahv544uB6RsjoxPy
Y2dZgBUJNSvfhSRhpesljan4ZLoZcCmHWmGY9en43Ojgy2lpDOl0CtLuHeffddMD+gvsdG+6OXmY
tcsMZV9y3rpluQim8FlmUwBgkPJp0j/VMThbWbkL6A+zPOzWbZ7eYS985s8F74tutNt1h57f1HI/
sEBnwy1XDh0R1gRShZs4QSURugHCe4gzTN5HJKnlbNC6Iikl4a7SOGYebaV3NvOR0tLUQ2C5G6A7
DLqCoxr6x7bJ3ulHbUT5P20KjyApyWCyJ1hPzpegoijUhiw6OZGof+mDt9McBuwhKb5b17dFUWpz
4AG7uJpuU73TFjLe5k77ofnhEaTLzkD3wHPte5G3u9oD/4Qc6zqiB0FvcWGkykm2FmUCmHTphqkN
0hwDbTXPQ09aL/0bTL0/HA8oAJBegmr9VAbMcpqasaQ6GCfZqdFqayHTKUi1OKwYHIXpZtJycHwQ
iw3XgJxQIm8e7T16mYzC0+VI8Bhznel7/IsB0M5x2jOjpZmjGnelq3Cq138Stha14sr2n2Qs1NXq
2c3hedN56ikCA/RsZAISGNap9YpPWYb3nJeMam71pr1BNQ/nNvZ5muRLjF8W4E13dQyIwFEyg1FS
8yzTYyPRT8zeDwSP49BHn5kSnFDYOHC7NZ2iV4aXC0ELAZGiT5vqy9T7X5kVYKKrmr/HqL5z2MeZ
oTcbyKR4H2JBC1/m0Kjpc9bD+7TsTRmPJ6scOU1w8XYt1qGX/HlpgP32WmFtXXxP1XBv2fZdHYm9
EnePgDuPTGTfeqR3/9TcPQQ0TM04LmQy8OegRhcUe/pbtSn2CDKNKxyjHlEmfBLgD+etPp3pMi5i
xYBKF++1CotNOvM6NXQDVFG2PwwjwNEz2XQUtFIKNiblbhtE4hXZhOKkCqL+Q2vwn5P9POI/sgmx
Sy+vsECij+re9WHq2MBrZoZlweT1zmEBP7Yh/4lKQLMKYriptdI0f1kXQGAc/g2Q3tu6Hh8wRGPV
kKjaQx7dKS58HhQ0jlUr5U8s8yNUzE3devAwXWUGBfGQZ9nBG6KXvkMBqWGmYDpcNg/wijL2pPhb
KEN/gomAdi83oSjDR1lRJb1+9lktaYm/BXPq26btHxAHFpAF6hvZU4KORY+A0lTWRkBjmauoZ+Tl
2C3pRH+dI8ASKP45nMtFm31RQLwrFZZLefarG6MNSnuo8JYML10E+qC273thHCqCWavX9qyARooo
Z7H2m+5LEfVj6DYHTxg3Fq2g3nFXIzWdnRh3MPPW4EmXcuXkNqLPZm0fDXW0l32ufeYiBpZSLRo3
1XFOnU4GbcQ+8JnMlStZ26Ds/hpaHXbiFK6mGb9lQ7uwaXX2nUtNaO4CowBMmSKKoqGTTTZigl7U
pIm5psOgRGUEzSvszsfweRC6hi939lxGQI8AILyDBdvXNZ/XiSP8hrr0xUmUPRydp97HOUwoKD1Z
db+WxgwoGhlnD8yRVoWPA9jAmd/TJcGVBFZP20TzMoBbmea1R63oYjWsRV+TmzwnWf+aWkL2NBCp
rZkuI6YcUh2ZX46JCaAyYMQT5p+ZBU4eRMOjwGPFGzo4TuA7ZiGQARhz0Cyy+lCPDNvAyyHlWOav
o6iBXqdPuagAJvUMMTNVB3pa4us2BQk2mw7TeRnjbeE+CquKNmU4Qb4GbcTIQ6iycrbcL7uAaRI4
EHXq8c2gpgLsbDHdUJd2N6300TzbWv0i+2EyKTYB5ZLRdwcTyVgl6xbA53Yjjme2G68HDjNGzjSL
KIdli3koM0Iby8LGoloztyhkoxvdcFUbsE2iI7CW+c9o/659Sx0XoZW+VG3yJDrcdnE7gFYPcEVU
KK0QPzG7WPO/lyhw11WFEGbMkagwU/ARD3OgyECpYZYeg2VkGOzUiITTIKIO47fj6Jk+5JqxHm3n
we3oPLtwZrUUnRZbvzPQOQfjucFzh85lymuvqVuyAJpcgrKgjWldMjVwrNodGBFvoWclALq4oWQI
1lij4zuEYw4T/vQB8Mxa46igmcB9g4XD8K3NSKPy6DDaxa2Of0+DIUHcWagrwZaeaLBTw+QGoz2P
s1hPDvK4D/v+hLWJPQPRvu34B65hZEslB59OuziFiraS56rvoYkUNW6/kmmW7IjBzdiCXzj4irIe
cjqKg5siFRtse6djV8QbNRk2Bqm1vCOrD6ssK76tSadzZYQa6O5aehyen30khjj65rAxre4JANnb
kKLM76YAjklBWtc/+jCjJT82mPkT3O9UpcYWNhFeDp2QBcNZfJPihOb1QOekrlMHXWZeW0xbJfGd
1fOME83tGHXBIhfFWv5DLdVfI+S3tpnq7FyULOjERyefjNtzSFsdgaoBzalIUNrQysZbsZx3haQt
Eo1QyynnTq1VB5SRn9rKbdcZwmewx4M99hbJDI+kl1DzUg5AJrM1nEB6CQiQl6uobjPAYFFx0MbK
3wDKLM8UBtE6DQOytDY4tkaxq9XwN3FJyA5yfXZCsaw7rdsESWrvNLN+ahCPRo1E2dkJxm66Hd5k
fvildeJ+UhVkJOCKS2VG7HNeM69IUEAsD52iIydf27g3spOPdB9XgV3eKHVwJyVHKid5xTdgE5b9
OUGCA5PBU2l6b7lORYzJFQhqT32KHeNhTDASbAebMkzDVUTuw0jPEZ+ZNthtAsqxUSFCDGA+qCim
ks88YM+OqQLlrdpMd73l3pJI0BE2zc+plMoBbXauwvarDvp1OyFuHFqOsUjcqb+Vs+TKp59t0UVo
+SSIAFSdeON7viYt4rUxQmEUvHi+K28UxitH1LgskvqvzNG7LafgEIXlHUFpqxX1bcukS/ZvbeZB
gZpkaywIbhR9YiSoJxiVRyfOVIRpB1RrGzqImn43Ns0HzAeET4wvtQwOdYQsoxEaTHmNZAFKD8SN
Q6gJJn2DhTrHB6MbnDruabshzoivUgx1eXCQxaRBsVGwsx7rcQcdZC5LMrlSum5ceX5F+oIDrpbA
gB8pFMZAvS8UZAssqj05FgHfk80wQLpLGY3D1ngcfQjfHPZRzywxjZNyU0sh/DYDn6f3/irtgmOs
x8u0al+zLPngl91XgjQET5Mb3VKRDm4WdVP+jiKclegcaEO8RT/7FHcGDlYFeUasAdUbM9tYlwoY
ZyXfquNwRhcA/D+PauED7JU7i/8O0v2o0tfQbihFu80w0WZjE5s98m/BqCBXGh/sLCA9aT6KnnFu
HQaaxM4AIkAxjmFe1ji3XqYeK6N5TFvGEsD/XxSLXHhgTK5xZsPOWHcZzEiz2WQusKqxhR8BMMw4
aUILEKb3tw5JS68jwVY7Lhar7TaSOYb8aUHt0z+Tfgtovm08HJTmpR/LBp97xihyFeSIfNhUF2mE
GVicIhTTR8Q9GB3LLDDviK2MIm1p7wXhAH2kOsQ1oVYpYjP7DVgkPB33PaYVNAbCmw2ZXA09wq+i
G7DnMJNiK3hmfa46abn1AG09AY/AuL4PdroZw/9WX8Ix+lRik6ZGrH11UQL0TLHwSSlHfRYWdJiV
lNNM7vBYD24N3djoBW0KzRnoxKkxZhjIyAY0yjXjXETirRnKdwawL2FHFxzc5Sn0bTGDDmwdOi2j
wyg7SxgW4qFTPuUVTBTNaQkGJniCBrEyUTa/Jt0IZkCDdgoWiZke3OHse6ZJ4UGUCS1EXZSSIjz6
kgco5nUp45CELlpRpOtmTFZWbXXMVPtHgWrKPLaicu4J9IU1Gyo4aKDPzHReajJpr02PDDhfgc1B
3RflDSnwXYVmIt0EpZEaR4DDZA47VeMvXxOT7FPfdVSaQUeyaYm+X3Rte9Po7UnPOxTmYLHCcnvg
LW/1sHwcEpuOTofpmavSLabBmKjas1nrpMWMM1wbTVEwhjbpUPYc2dU9lfpawKjt6HV7ocdcQEme
Kj08B0q0bUP3PDLVGgNlWSvUf5ViEtvRRGWqh+pMAassMq2tiSezT4TISvU+acCaeZ19l7TWEcnc
28ytdooSbBmmHidsmyT04wbl5yeYUAgIefnRQ6YTLzIx1/+4roVLvaUTBfjuJaqtDTjumyyz0R7L
3ybifyvU195y6PypBw7SL0u0DyFThVkIYaHTxci8Qtx4SbgeIsbMdomiB+OyKEGALK8fq8r8/Wet
OUm5bPTcRmZcvR0MY+d2jBZAwXZz0dWYJEYeRMLsV9RGuzRRDrmtAUOY4Im0SUoHIsiX6LZnM0rb
U4rtCMjn4UHDhX2m9v5nOWAVazTJHAobj6wqTyLOokUyGm8h1tBHh0YhWhIbHymAIcvBi0BwX1d2
26066OK5D2JW6Dp2jVm2r3Pnd5bRuEvjTqXrq8IAQ28zB8HiRv1DXxjDutWMpzRJPgsdiejGsjMW
tsP0C7g5vDLBW7fBGg8OFgFd+8Io4BDb+nYco1uSnuAWWG8L27h91bzhsxmKlVareElnW8LqTumR
cQKugkBbMXBAZTX+T70NYhOD0+GpRXFjFqSa+V7YQ3LKAh8ydj+xsx0FJUUHFMAttgPOLrCQTZyk
cLyIE1qQTh9jh5RUmH5NpbXC7aF664vR+B2hRbOvwjJ5SFCqOJTww+KFieQdyGSPMF1rLZ/Uipl6
YG8TTQ8Z3nXLpvUxN0G56KMKpTtlEVrjqxPnBVAY8DcWhh4o5/v46TgWMDDb8+6J+710llBOBMT+
FaseBtjs5hfTMPPdWE7+g2IjR6CXCpL9WFfhsGVEjEJL5K5B6rr5U5NXzUxrO+VlrIW1xpHQX1v8
klngii0f46Z2UzRQBVgThHPhLaIhwSybDM+cxo/A7Znna2i6PtNJXVtu+Estva/BGZCAoiSDmL0M
4HBqWrv3idLQJZ9yhgtRX59QMC2J5tHI6VmhqxEyfuw3Ddxe1BNWooxPmamqG1/Ub1DjPyJa5BBc
b3EWfqL398tRhjvShE2nKW+Kqz+0KfS8onasvT416TmF4HfDrwvvu7o7YwqG3GOCFUKCAJkr4MEX
WvfIBkk3FRkD9AFSUxpGWO15Or4YbohkJp1Yl/x8pppox6JaeecacNPzwjDW/B8GebH71mB7vEj6
9hnkGYAoMd04ZvUasVKaLn4e6ZbBp3vSO7jDerounWydWOKX4xAThZS6oh2PMBIYz4RBAxPrbgLF
zYGA56/QsR5g2uxY48GOqDQNoS6HIroZdPS3ih4+UtQ5p8bCahkXojignC2tVOwyXaXCFhkKNSI7
+GFV4s5qy/6dUaIBS2vWR9o6xJEZeM+n1rqc6PZtn5QYIZhH1fOh7YFLQWFFm4laPbNOIOnH1tKe
KPpQpqIDGlF32Ya9DplIeNG0q2pxHxbZoVPLhYM0WOAQjtSqu0e6cU1U2iZW8ZCK7Nc4NGc30F8b
eFXooGg7p66P9CrvsAvferyr3kEgpUuT4dbCS4osOjNnAz3zjdNrC4uJFz0Ta42QCbPKKpD2pMqx
cfOXDNRGA4HAw214KoFPFRY/B+59ozhYs/HX0eef2wiDGolxsHPvCdncTRGGxJRkPCWxeLT94NTy
kmYIfEyo22BoBkEceLLyoLbWgwgQUqXMebQ61VkJpcQgm39QuA952SJCU5RMyceV0xgMhmhxxMkR
ss4JYvhay50DA026/476OxLKZgAZBkiSJQzyjuYvOTFtyKK19m7iuZAlgiXUw5Oj5F+ZYk6HyMra
RdzQDnGaLcIFa8vuEIeD5c0spITT51UvtmK+mGP/4TYM27UMIe5K6sg3tOgddRGhYgpRWzq45Q9q
Fmz0cdqgLHSnAQSfY690OzWopDByymYgoMkOnbJAP9KCtpiGd6MJcjHwa3qv41Ep4fxESvWZCOCM
fbpJBKREOm8gnFTv1az6NT3bF0LpKVA6gGseL07R7xWEt0fc8nJcFxGo348mI3g5ZTa1SKUYjLas
G6YjjcdYCORh1qPvYdBKRe4xYd4BlEzQhcp0JowYbkf+Yzgw6UUa8oC0+LF1JsjbDfTaOmcME1a/
UIWa5tngvOq6uC+wypxBHriVckHFqMLtTZe9A4vALmjyjgI7EXdNp+AxTNEVA9CNFYHCPMvhxYYx
yqm58wtmNR4bRf2KAMk+jruHLAxBlgZ7p9TfnaF+yVT7gSX83KWMsUzPBjmrEBlG+/Q/L1TnE2RT
JrVQHqqxtzeQ/+yFraEjO5jVL6/OgAJEvQpgr2CgAvWSwKg8j5Wh4EGAfI/jIe7573/97//7fz6G
//K/8ts8GZFW/lfWprd5mDX1f//b/Pe/sHeTf7r9/O9/Kzp0PtO0VE3++cfbGU4of0n7X9iF0oOz
yB6yCYYKLK7JnVNj64/fX966cnnjPy9fqd0ourg0d0PKnC/v6mwf0btaWqYavH9/i2tPoP/nLcLa
RGYlwYLShRKzCXIj2xjQ05ffX11TrzyB9p+XNxQ/jkQS6bshSXYhR6ns56AudLKq9Djo+FMKq//l
Dw46WKo7zb+/7bWHkr/mL5+FVr6gO1HquxoOPB595KkwKGf/6OKq+58Xn1yaq/1Y6MzeotdCNGdU
w/f/7NLOf17aLw06Z3Y87pjIn5ARRgO3qO+/v7bNNf5mqaryz//yTlhKAUQsf9zZhY6+cVkBb7K9
l0zTn6eGqjPqb7+/0ZVFq4r/vJHRlDalddvv2oCyt0G12R31R1h18Q8f4NoN5J//5UlsmJelXivD
zvbHcN1YRjjvjMnYjm7TLv7ZM1zs67DTEAYwy26XNRjU242Vr8IxKNdVzYnw/S2urFH1Ym87hhfX
jVZ32DOBehvcAdesCRuH769+7R1dbOvILLXYpxZnB0yfATrjlDYMObsi//hnN7jY2EqZj/AgKzZ2
iTzi1O5CgQ5gnhy+v/y1t3Oxg9ExbfWhYAGZCbVV7SlbJcHH7PuLy5X4/20Fmh8XO1igkxbpuqPt
8tR7ZzcsAxprtCU3NlSpH+7xt9uNe1xsZUVL8QGIKxT+4epipSoBAPVyEALegAfqARrm9w/zt2+K
G13sa1/xVC+qYn3n1+0p7c1jVOU/hCP5W//uPV3s5ErL1UCN7GKXjSr6FfnQwjjP8+wxQdttVVHS
4GfUiAptO9H9kw/P41xsbtO2GPHlVbETWvw7ydBjxCvzn4RArn2xq924yYVphCOQZtRTqmxRNRDQ
knhZYj1o/RD+NLnF/u6tXWzsIW4dOnIYn1vRsHfSBnxijUlEf8jKZF7qETjFbk0WtEsUsOgek7U0
JiX6fjX87b7nEeWP+ktsNAyErXQoh9Jw4wu7J2MxjQmeEmSFP8QtuUn+7vEuNn6nMvHN2lzbJYFz
NLRpW5j9wbA9BpE5ff1gIzNGqNzb7x/o2j66CARMZukrhpYcGWDNMaKWTQu0Uko4PikWcsEPS+Pv
ExXTdS5iQqyQO7qG3e48Y2Wo5RGMsQQHGbm2NfpjARSCVncGDPD7x7rynZyL8MBBP5UkPBwwekM3
HNPcGkl1u7n5Z5e/CAp6j/hMBFBhn/ZIM9LZZNJ6a0BB/f7yV2KOcxEYIoSCHJw1270lvHhfCO+1
Vfvh7vuLX3s1FxEAsBWGx2rYYXM6HExQjH3q32A/vfn+8lcWlHMZBFQ3TWJrbPdag+9tkJjOOhtj
GH1ppW5sR0nPg2oPP2zHK5vFuYgF9KEQNtGDbh/iqnhDXg0qqGhNVJ+jeONjjLhMnRY7WjrEM3SX
xh9ueyVwOxdRADp5oavNwG3FZKy6tHuODPMNjlIyiysFbDsKajNszr6+f6XXnvIiJOSR2fVBwxcL
6kK5o6kA6NhErawcH9R+O5T6U6RjrmgisNP+8IRXjnDnIiwMqknLzaUrlnp2f1CmDhakEbbvPaIM
O8UO4pfvH+3KYrQvwoLbDPWgaPmwL8YBB0WcoHYi1bWVg7DrDwvy2i3kR/xLyGb2y4Bj8Pp9NKXW
DuBJsKiN0N3ZJjDdf/YUF+HArVTEVIXS72m8uDs3GGHsWcCutBpk6/e3uBIS7IuQkMoFXiPesw8h
BB3pu9P/QOPzh6tf+dz2RUwwSouZick7UtsuX9R2JSkJbbV3c1QIcwwSfgjLV4KDfREcbNYxyk1W
z+f2m1UiUDuJw/QrcUV6byE9NFch+v+whK/sGvsiNmiuWZgIWBl7AQsRoWokKpYIhYHd/4hdZW7j
lhv/8PquxAP7Ih7UvR2aYZ2Oe0W115VqPk1+rs6TiTsxMFZaHanjKPphPWvX7nYRDjI/U4cSAsu+
S6tPc1LvMw24jNelEA7DE9ofJdyheBMyIkuS4dWOpkfO3t8Z/E5aYHTlYubI5mQvWssHDPhTcX3t
Z12EDNcNVAs4Qb+nafQZ2/bKM8ebYiyf1AIfXiQjJDAq+OHjXtkO4iJuJEqHWElmantss7HqQ9pk
borQXH+/2bQrMUPIZ/xLzMDYKaiMkMt7Bv5WH8hxzAzznPpAPtF+doJjZa8kt0DSOKRd+WitwPkW
Vv/0/Q+48i7FRUCJ3N4sTSQN946b31oqxJymFctJ1U+eo7+1qBaifxMev7+ZJhfO36ScQkaFvzzt
UCcFFOqkR0xcSW+0we4OuNGg+qkxbCxcXTwWCAxJ84ZojvIHndRJw39JEcLdff8Trr3vi/hTjyoU
n0x0e/TckGkDPstsPN9qZfLDF70SeMRF4Mk0JoFlzA20Hk8nMNLMXown3e/Peo8vayN+SK6ufbiL
oAM0Fv2+isyNEaO5EEX1m+sDLVQVLFwTI0cVfZqOjVbCAvv+1V0Jc+Ii9qiAxVKtZ9u5kakvlSr+
KMPsGYrxIqq7NyMd3iI9VGY4A52/v+G1R7wIPw6WTwK2bM9J1CwmTFVnGZj2se8fGbocyqDaWZ71
+/t7yRX4dyvzIqa0tECSXJ0k1q9CH9pGeiB1wPqAHLaKzff3uBJKrItQEniuq6iDVe+h01azSB8Y
CYw/XPtaILHkS/zL1nJLfQLEb2t7PbtJAbVRxCF69SyZlknVzP1UXxI/JA1ecihKBq4OgwPkV2ax
3Sy+f8Arm8u6CCalCHoLDcBhD0YeCWtzPWXdniwi+WEFXlkQ1kX4MGhzGqCuWYFBsm7N1ZTbe/7D
tGWGJAuo9OHp+we59qUuokSTMndBCw44oznmNzo+KpuYWfwP3+rKWrMuQkSRWwkAyp6kno4VpiEn
VQmZyVq7oR1O3z/AtVtcRAeptAszjrZFkoB2sBFPPeLLbB8bxBoXw9A4P9zn2ov6f5xdyXKkPLN9
IiJAAgTbmlzlsrHbUw8bwj0BYhICxPD099R3N279FkTUqju8QKUhU6nMk+doPgGsDsQC4mE4A9tS
nUKrBH64GezD8ixMX9ccwNRRCIxKF9Gup54sbr0zSDwvf9p0lDR7tztZQJ0PJKeSVcGD44gBIBwS
7+RYvxZekUKeGU3JUIMeVx7ypmySq1m/HIexKXjdn2NQ64HvgQc3RQPlhnoCMJCCyH07S9BCBTUB
SgD1Ytwb2fcUwp6grxiyH8vTNpwLV/MSbOptBv64AYQ2YnoW/MJT5oL8DET9Mhl9cJqn5dvyUAZn
4GrOQCLVE8puAJkP4IdPkHxHT1meQYiA0dhZcQimMS7T/OD0UK8VfYzu1TPEFtDl5Kc/B1ndtAF9
vW4Omh9AlHlhzm3UGSKpwJ97PnDAVmhdrttm5aFiOIiu5gyGnjqsVfmAAPCQjxwiBP30kOZQSILW
FlB93usYsJU0sGm5NK8AQs4UVyk6wDmFMDWHDMQelLHfgCJYixFMs9H8QQ2j6bquV2e0mkaCgR/P
rs8lzd46i0Y8C08hpCJWVs4Qabmad4CHBq0ARzzS0QJknwAgtES50OYGD4SbH9NBrt1rhsjH1Z1F
YJddwSBey6DCV6N1Hv26iRcC6h9001n2oGCsUm5tpzgF37BaLVAarJVqLgMEl4EVSIE71Mm2XMif
YDZ+Bu7yhwTT4IoJmfKlVHMJs6LwheyiAQaNDKBnCw7AdoZ+nVQ61o2fEfT3AwR91zNLSTTaQSlN
DnTt7WzYRKp5CUCjwDQeUPsWgrcHOcoH0EscobVxUwNQGKCPaNmQTcNojgJ8ZSHaWoh96zf+SaBB
CyXG2x7cGbbtPAdBsTKM4aBQzV8U0GoacrstzgFaxrb+CBw7mD7PlRzuYBjouWdfSFH87Odppchi
mpfmPToXDMBZzAEtBP3hEyBRImqSHr0oQwmdI4BXTvYo3BWDM7gPqrkPzCnjNdozzqDzCzayCr4H
qj0CfnVa3iTTcdecB8odZRiPFj8PAnlH6L94ttqC+vtGZDfLI5j2R3MZo0XQBeuEYAPqOaCbzpeE
gMCGoREcjZ7MeqgBkkJ/+PJghuiFal5jbmpFOCvnW4YWxga4rsAG9fHytw37TjTP0ASlLZEHrM6B
EyNesc9lB8j9RIJIpt6LXZQrB9qw5URzDlAVSH1y6Wi4dK/HLP+B3tnaC/4uz8KwHeQyuw/Xtxf4
JehQ+/lWeYpuxNTfIWkKqBAEZbYWdEQ5b5BDUj1UFyb7eXlM53JaP3npEc0VQMtCjBaak8/l5aVX
kO4ERtMDhLI2Rcu2BF0e0FW+HUaI4EJ4p5k8tHSE6OaMHbEWCl5OwGc/QXMTyGyD45o2EFRq4rtx
oO+lDL5bZQ8qCiZfCXh+wKe9JSIE3cG4Vis3HEeiuQpQuE+x5yNUt/oAPQ+QEwKpzRqSw3QeNdeg
EIOV+dD0Z+Y6uIvH/OjE1deyBouDDZraG8giPy3vn+lEak6i7OuitFU/nIEuUwc8bMC01zoFGCJB
pnHdEJqX6MEsPKgkwTsdQQv6fv+KfDqWTvh1+fOmjdD8Qun1uTVUYX92R+Gcax9MJVZcD8flrxt2
wtE8w+X57ccdV9Djqn+W5Qi2Ed/Ba4Yf/dj5ndD81/I4hln8lzP+YLtulZVo0abdmQUXWIQCIUQy
eSs7YHosOZpn4IAioiwETKzgfGcl8lW46C8HVrJxOcR947+uhxo1GNpYgUb89g5UKytDGy4hR3MP
vg+qz7ye5ZmE4eRvrJrLcw79wBsapKhV+K7/fXkBTRulOQGrtqp+DpLh7GQ5WgNRfB9uwOdNt3M4
1DsrrOevTdCs1S9N26VZv+tBn7As7fasIHQGIkhwTJJ4qlYWzTQX+q8jl0qRZpxxTYA4YQrRp8Po
gw8+TgiO/ID0zuG6FdNMP7+0JAmoB0HtxUXHtTN5G6+A9EZbEDDRudOlR/G6l9J/CewPp5tO6Ih1
oBBynlonfiigUXsknQs2ZsgirVzhpsD7v79/GCOufNvL3RRupmBHFk6XJg9x6JoedHcFWrgssFa0
7BeE3IJt4JCVxIfBf+qgR4bee+G7TncmvDtKCqkxWT9MLP2yvEcG87G1gKEBqLLN/Wo8x8DAgzKA
WzsodwYgKhX1rmpBkrk8juE86yBIp81KFA2a6dyljov3SjKg2Rv8/ctfNy2S5gTA640+0RSJzNIf
+BkhkASWtu4BYh+uDKZtzfw7F/S2A1C6Z4j8ROCivBUggAtj/2l5BqZ90Oydh2MpB+mgPZsic9Hn
9auvCsh7+AHw8t7K68O0TJrZ5wHvGo+2/S3eptA5U87R70OwyuUrZ9U0CfKvW7GSNshVIptbS1za
sXK0Q6DzwN2JTtyRJmDXeS9bu++zmM7Ey3txi5oixAQTlNi8sNxaPgh1eva9yuO1MOm/++uTyM/W
7v6qdRVHvRsUpF2DzN97AI6vHllgYPZPQfqFtN1DnN7X07xrMiiusFPp8B389rZNxLGl7slFg/ny
Cfl88wIdO9lDk7TsFfB5fG7u86A4qdh5Ehdp4+XvG+aKRuJ/d09a6Aso0YJ0m5agqIgPFxQWL8Hh
OOzqat6DOx4sXiCfyg+CccT78xZQKvCMQ508A2kh2aFUt1v+LZ97i0CHVgbghc+Bkimhv2k/Ueiy
SLd+X/7052+YINRcBWTqvVj5EKZAvQBskBmoEpIEspCpDUbPBPxn9fDDoiQBe0cQriytaes03xE4
DMx/7ILSG9zfOfhl3Q48Y2VVhisW8V9S+n/PaaADLANi23TiiLEYWN5tKAdX/dRtoQkqg4dwQpFn
O7t4SxzQh5rk4aaBogYeUXMB1YwTpLEgel+pnDabWiR/CNSlwEvb/PXBdYTOvzApvCo+5EFMkfnO
+pC/dDOw4KdpmMf21XMhPjwD5ZyUA5TcwC0AbgK8hTDKVKkwgV7EzMcbaB64zQ1YKj0Qto30J3Td
Mv+xFgLMEaOoxQ1ERDP0TQ/Q9VYgc7UJyy8suKkFbdx0vDQvFgn4pPONa4Fu8CsSA1kGbsAhB93K
fs5BK51sZ7uvuh9jRThY8OZ5cGMQ4afQ9eO3HdLC72UDFZr7qa9AVrR8nAwl8iDUfKqYoM0GNtry
MejpvpjFd5GTn3UOsejUDUD12HrPKkTZABplN5WqoKK8lh02wD1A9PevwfJCMiaR845qoCfm1N5D
YnqbOU+V/5SSeQtudQ4KVagnnEcKfrT+Zebutku/ijo/llAN4A00Qt2VSsXnIWUQ6k55Bme75Y9F
dFGlgerEVNgkA0enHzgj2G6J6g6Q/pknrBHtoLq7svyfP83RDPfvGqQzmq1K8BRHHbsp2LsQT2GA
PrsWPbuAjTlZuuPgMEaefiXQvDjDTwxNR6sOHmt9C8RNEQgm860MMhBBUx5AeQfSKWEHps9BpvAi
PQ1XTpjBeeiAVWS/ukSUKGvK0nuDNg2AAiBlQHS7EhSYZnTZ0A9hLTSxikahKeiSiHxDu521VYRw
0AoVUGWoZoWhmgG9n0N4vG7PdBCrqoPZl1lfRrZNXuvQqTZtaoNbA0QIEMR7DOL+CMH6W6ut9rNf
/Vwe1XA+A90HU2skLR/LCIQrUDmrMtxvDRDg0rvzM7kvSPK4PJBpv7RIzoPCK+RfRRkJIt9SW/5N
pjIavLVshGkemr8Bl6krXZmVEdSBvjizeG5q6OOV41E02XMZFivvAsMNrANZ7WQC89foAvQTyD8l
j/uHoeJruCLTxzVfMYFBpphAehURtz7TGUIScwv83fL6mxZI8whgRapSC5zWUVUIdd+pUrymNhhx
NlMnuvcgY8gcosHIfrlqOB2nascKlx36WiIPsrsbSZ0TanbnPge1O63veyZ3y+MY4hamRWdCdT5m
1dYRLvWHzm3fWeWCwQ9+nbjFDsxnZ7v0DzRJVuIkwzFmmluwlZAIqKs6yqCbs++JI/FQAEmf7O2r
OpncQEeuujSgncfTGp369mOaFA8+JLM20MZZWTKDZ9Oxq8BGO0DHA1/DKa17MOgV/q8eKsrWntk9
KEqICOpyZ6cJhc6oO7G1Krdp3Mux/+BR0ekiuwIUhxG09Z56YEQqmkCOoPoFwdDnOuwO4BC97rDr
UNYAhAcIvyoRCeHdgSL6AfrHIDnGdY+86zP0EleuPYNR6TjWUGSoYPq1iLhlQSxvLHYAIR4qL/4F
Ddi7qbP2y6fctHSaZ1BQroQOdg7F3GqoN1monlC7eiV9/ZyG9EaB3VJ0/kpa//PXasA0R9FmkMgZ
0egNaQpwS6H34V1a4lTEoMKpiFoJiwxmpMNRe4hQq97vRQThkD0ICL77LkhNHWvl8jZ9XvMKWae4
C7iJiKYi/malzSuL6y+C0JXjdTmxn0Q7OtqUKlhoLbHtvUifuDWfVQtJkeWtNhwpHVtKRT7kpShx
pEo1Q7GOCnCpUut1EKnaNSDs2IQi71euM9M6Xf7+wSTbnDDmgVM8gr7ZGzRu3xNagtDQXTEP0+c1
i/fUXGaQ2cNRqsYJmYEabC4HdKGBS83PebtW3TMtmXb3O5MF4XWViKioAjSxOG9ZaR0BBXhCbnUv
wvTP8s4YjFAHjqbe2EkrSWRk971zCkvLP4KXq9yRvsx3FUohz42c6a8OOpAvyyOazplm9pSC0xPy
ajJyvXDf+/m5qKvf131as3KfgRCHhnkb0SkGAXbSghWT19fZh44QzUcfsIc+BNddpSj6RgCUshjE
9JZ/uuHK1yGi4IymUPQiTWQXyV0NvpKt3QU/oDX6ipc4JBUh6Qprh2zt2/J4huOlw0GTGoer9Z0m
CsfHfLhLWxfs8vUhzkA84lYrZm84XDomtJB5Ng5WfRmkOFwIPIBrzZ4HG4+NAh0IjlOdAmv4tjwj
w7nyNLP3QREIOdG5iSZ7vs9UeGf17VXloEAHhQIW4tpktpuI+EiwAIcYZPfQWxcKokG0HfZQzmxB
JQVeyZWDbPAxnmb8EBIuVaziJkImheygQQ3iDs6H3RSTtWSG6cBpCQVoH8aTnSdNlIzpD7BuRiXz
7kvo2jUQikpZ/SdUkJcOIEmzvD2mKWlmD/65OPZanAVvSoO7tp2HWydGDwWlYF1ZHuI/QpBPrjBP
s//S46oAJhBXmIRWhUNBpwu0UgIaMCLVsRPF/QwwH7iLIDrQ7+Zsfoam+RNNHUiT2Gt+wjBRHUta
stDiA+uaKC/tqKrr59B3QcE4nJYnaTBcHSWKHrxpBn9rEzm9j05nW8kNsyu8qLn9AjO7c0WwEs4Y
DEoHidq+16dNNTaRz712QxLvBOWGr8uzMC2SlpkdAmh6dD3cj+L1rT2SJ5DUIqdjrfx0w+F2L8N+
CAGKpuEgsiQ8AosaKnWk+Z1U2c8iuwhFeF+H2Yf4i/1jKooVb2rKDOpIUT77YL7FZROJ0IFem2c7
UQshuN8s9tVe9KDZD1kitzKGqu7WpyDh6kiDu30CodjyipqmrLkMwMhdcMt0PAobmx9Unr0EE2Ts
rPAdjK1fEwss1xWJNxVla13wppOoexCCpIfVTxwyNzVYBMu9tIJDF4OTDBBpH5q8/orrMCAOAh1N
WlHIffo+5VEC2S8XatnDNByIa50qSEGVtXvrpfYL5DiP5TSfReF/Q2ixci8brjAdXur1mQIcBCcJ
bJpQpMrSrzl1nuqxyXZFC2Ve4ICyPlix7cvp/8R/6ZhSKHmAhFs2eUQtL3h38ioudkHm0QdQfwTf
Y2gI8CtHukz3g4HYHfRcREXyKG/95C2ImwmKJZXH40OLDj5nR1qwNly5fTqOlNBWjnnGiyik3alw
kwhx8+5yIuvGgkJz1kE1Ztp5aRHlhX0X5NbDOAfxykwNXoxqngbC9L7NKQYv41qC69tvbA8FEknX
ghwDaC3QgaVZOgxAIGd5BI35reuNA/iE4n3TqmgO4x+e1+x7qwBtuLWbZnYnwNwKLs+/JSlely3f
NMPL3z/s5QD8e4LzwaOZyB7ybdBz8kXHVrpIDJ5aB5YmI543MxqDo7Htnmsw2k65F2UFvfLzmhOx
ga7PPS/PccmgIAQ9A7WNUZc8hSpxX5bXx2RVWuQBTmakN8s6j7ifHOde3tZ+Bo09fs/BnLY8hMFL
6HBSz2KMU7DrRY6VHB03/07d+KKcCo5z8jAi3rWhjbA8lGE2Orp0AsOUaG0fpw3iJ7kXngIynr28
O9p1vVsewnCgdGApBCVmGdhohGlxrm/DjBUPUERuD8tfN3lzHVkKWrsODS5YLPTUHBrO31pib9kI
mRdBykPihy9zT2+g7PfEW7nv2vFn7Kzxc5mmpnkDCAJB+ZGLPBJDC0SEl1R7V9XZ45VT0+IOpqga
kz7MIpW0717RnCDnkGwTuzop2wEzcPeEOd+HEiSvaAg9yGJ4KVO+Xx7dYKk6iBS4yAkMv2DeBKVB
THejoIqDaLV0/X2j2sF/u24YLdDoB3eGqH2cRXXm3dph+KceraOHAu51n9ccghPTsQ88C58H2/nG
ruTBD5KHzrZXskOmE6B5A9IrQCtExiOUE79aJH6SpFi5akwboD0/8GJD2QlEtFEPrApUTemMNEoM
BVHVrnEMGIbQEaREoD4P3RUeDVN+GMEbinKnC4EgeVxe/fDzCERHjobg0QLBfMwjoP3xQmrmB+Ar
Qaw7l8cKjFd17m9AX7ntS7R0LY9ouj51OGk6ITMf1Lg+eT2c5hJVgRkqMH0tAFag9yl42CGpqTaT
4k8lDesNB7dhxS+y9mtoGIP31mGlipeDFaZehszBRYejtP9mKp7R3T9DQ6fK60t7jfwxFxMU2pcn
bdrGy98/XNlVb+c2B+t3FHf1DE73DOIR+d+sWmtoNITmOmNmQMvBb72cR0F66QlIH622vBOkuOE9
OPeHtdDHYEv/bemHaYClHV1AqLRGU1ueyjB0AECQbGWNTLuiOYJEKi6ogDuL6bQjCb9BFNJhrfpd
PDTf05xCk/vKZKsOKZU+6NAqPhSRDBG5MbFzqLyr0E4D/aRwz5r6Og+hw0pB2Ds0JVpNI8U6yLx7
0zvYRqG3RPtvVx0sHUHqTQOo1Kkqokm6yePc59kXMSc5FHza60i1Ah1FCrLq2vIh1hR1IvyjwGyS
ueFtYa9i0wwBjo4epR3xYBpAeTROBgonH+zi1kNWAT/kQbvlumXSwoDanTLpcuyDU9TQAhtlv20B
j4RzIQzqDtcNohl5owJiOahJR3RId2kI7Spw1MFh++Avvm6Ei11+sD8QijuUcWyF1TnjYwe6uz1e
v+qpH51hZQjDhaATaDaQT6Q9yJajyVGXJibvqWT9aQ7dI8AqfGcn/q3tq1upupX72eC6bPLvnFBD
qxXUeQFR6e1voID/RoP23kX1xrFkcDH/1+W1M7gXHVgakiQrVQOmk64AsT+JvykBmCUepj1cDkcx
VWSNu7KIpsSkDi3t7Nl3IeJQAjAlf3MW/IVIzQui3cec7wsBJY1ygGuj0IcJ2ZcyEE9MUJAzpCee
JIdr5st0SGlRoipWSZzGCbzDbd7eDI39GEM4LIWKGOTj9gTrvDzU57cbWOr+3UKfQfSCFcCTFH75
mKU1uaTd/Hl6qbNgir8uD/L5/kHY7d9BBtSQQAY94OxP9bdkLk9twhAblHe+Mz67bQWRjfpmeajP
bYDpMNIqTntoWwH2IdFvCzGNbeiol3ZqD1Ce3QAReDPmyZ1NxYoFmJZP8xt+Ij0Pgt9FRAIBiFnR
o988CTPvTzWVfK1B+3Mvy3QQKetVMQzoOMKcEu8pCCfAYiGJeTOkqfc0hZD1uW7ttNfCWM8iLAov
j5Qb+ztBLchtd+e0698VpKWcCf+G8W+7lX+XxzMtnuY+ekSSIpvtPCKjdPauQ+k+JzW6zit3WjkO
pqXTXhAMYrpdI/A8Bql3AEnUAVoZAb13J3GXe+4KYOHz0IrpWEencK2x7RkyCnYYoTJ/3/TD2u1n
OM86rhGkxQ1r2GVPOLvFc3xfOg3ETtI38HNGrdtDF5Q9s4Ret146qNGqIEiRZgpHbfb3rux/wTns
hjh8nSGccNWuB5ozKJuwKCdvzKMumA9tPEOge7Qf28a+zqPpKEZeBD3WX+YRxMjmY2z39m0HqdU9
Mt9kxVAMLUdMBy2qAaibTLZ5lHYQcCnkXkn2U8kC0hx45uH2O5fp+JMlIVQ+2BotouEs6zydg5oF
yUpMDPpr+4S050se3wI+sqnm4/LemIbQPID056ooSqQnZcOAFk/vPdTeWm49drlaGeKyzf+bN2c6
gJFNqZuB7wpJRNlC4EFMfy2IS1iJ/R4mUGqGpPV1U9EsPyEM0hI9nqpgeQ9e8AT3bgpXAA+fqPQJ
dBBrPLkGJ6bzbsZly1KikJ0HAOstkNUzy+NvbcFW0lQG+9dhjFOd8oDPM5JguXhOc/voEveWc/te
QCs7C5x7Mo6HzgNt8/KyGaajwxmxO8VEhJtHGW33l7FimnxHher7dZ/XjB9l/8qf+JBHA6Hds2f7
FnAS8b1DhuI689fBi1WQE6imYYRLTJrU/smv0Mjf2SvHyrQfl3X7EMZ7Hkq6YdJhuzn7wpizLbzy
iXrpnYPoGhp3kYq5gJZlKq7KsaH98t8Bx6rPJpq7ReSy8nDppJ1jCNZU0n1f3hGDyetIRSgRNHU9
4/s+Uc+icu+IGN+ajpwyaMNdeai0i96yuc0HP8CTvWl+NQE0NYMYEn85f71uDpqt+7EPyrYuLKIC
bLfJwVEhVM8G/H/jj+j42HQsg3LE8liGWFZHJ1qkzfx8RGwuuqDdWxYof+qiGu8TaK9uUAgJ0A5j
IexEULAyosEkdahiGYcEAEWs3lzKX5znpySWTxwvgeUJGaIXnTlzEhIRJFYwypP4W5iEEImFTNt1
39bMPcso9NQhkBtBrNX7PqTudJuAmvi0/HXDVuhIxbxKJJRh8ctTXtxKVM47BBG2DSVlOp7RSfW6
nq83ZD6Zr9m9UpCM8MBXHyUpReUOsN5x63ajexQqu5/m7Eur1MYK+wp1HreDCLjPtuipKraxBGtX
WVly5TQY7FXnxfRIKNG2VWRRzPDiaLz2N5CmD0Gd/kx8toJeNY2hhQGBI0XeuHkWtcgQOr38YkvQ
GwbhU1ygfWx580zHjvzr18oETrOEbG80zuGraKdp43lkzUhNE9AcQuWLeuwI+f8JTNI6g2/gseSQ
snfTw/LvNw2hFRB8FD+Um6G0UlpWUm3bXPb3qrbZsAOPX9dtbHERGFwey+ABdDhjKkYQ/zJo/qZx
tyO0/g1NbiR4SndlLoa90AGNE5L2A2E2jygEs85t5ortZKfjytcNK6XDF6kcPKsYgAiB4g2CYyjO
MghLQfvTefE9+nLdEl0G/3Avqzm3Un/wcP+SfNhxzy1PICiCpqIQ1W55CNM8NBdQlVMRBvHML13m
zygaoy0fNKF1VTYbKoa1lnnTKJc9+jARu+mgeOQDG5QmrNtmg00h+RW/pXEGaLFDV6Ik045rFl6l
oQDKG2+JFKCZQxynZOujPXBlpUznVbNtYC6hx0wkcAjlCIXBrENK+CSUmwZnjDv0K2ZheEp4mpVT
xpJZMRSn0SB979vDhifltqmKszcWT57iKxGSaTaapYvRuQj7IKLktB33BJIFeH0N7QkovrWjZRhC
xyEqVQ+iaKZLlO+kh8zN0TWPJt6dmsgaZZdhx3UsIpmrgUCEBe8huHa1LYhAQgTC3vGaAIFpAO2u
99K0GfwRD67QDlxoRdbf2sRbybAYdtrVrLsI67RB/xGse/DmHXP9aT96lfdlHIZw5xHZbqsCscWy
nZs24/L3DxbYOzzN0XGOJ1AYQBWS37sVuJhqf5Xn3oCqgFDevyM0DqryaYalqiB2v42RN0bj9yHx
5LmxijPENjc+S7YFOBEpROupLd7RmvtleXambdIsv6hiNbk1MCkl6ESg91Peqim78qJyNcMfHJJC
rg0l76bKy80FEtL76bufr126pq3RLD6YAKEFxxeP2tT5gaTxAfUMKH1nYiXwMSV2dAjhNDG/i0uv
ujzjgj1j827oghuaDsdi9m2QEKZfaqT9O5GcJsdZeeObRtWxhC10LqCfnFRR5/btk50TMJl5bXGA
sv0IUvDU30AaILiFLmh/F7SDcw888RpZoGFJddrKPmUlZKurKoJW561CjyRUTtkt4rwV0zXcZzqg
0BEWUuGMlFE4hYc0hLmCsJdLJC+ctayV4UjrsMGM5f3kFk4ZuUP2nCBEgizn2nVs3BvNG9STtMsg
JmjzzpN7j6hm16b0MBb8JJvyGTJ7N+PoH5uaHsJOrayZaU80/4BWu35shriOrCGDUCtAkWhehQxv
5vHuz7IbMG2L5gZkl4RoX0f3uje1HJQlab+NmUxPrp0/Q888XonyTcNoDiHvZz8fSIdimpj2XcUf
p3B+DEc/3dhT+XTdVDSnUECpmoBSEWXP3n+NJ3a4wDiRaNrh7ZlcF2rooEHGnaGvExQFE6f5llbO
vbLnCBy829Efn9Jmzf8Y7jkdMOiDGnYoChSJwYXr3OS9m98Ag8BvcuZaO3tGIzPzablfXjfT0dax
g8oGh+fUoQs+RhLZacRzXoAeKG/TmyAgX7J53I9dv+3D+R5auitof9MMtShBpnM1ETuvUSsR+y6p
HyveHZjVfaehuA0TsluemyFNp5NTBh3JSVL5VTQUPD0WMKctSJudQ9p39SONQXQPPab0CAoVhNdM
hitH0ZCRIJqzyGGgyqmUiDK3u7FF8RKCnAf8LvkmA0NY6fc3XsVWtu/yzU8S6URzEm0qIXEcosWU
U8hYjj9y702irLq8fqaJaO6B4iEL3yMFag1NvrdZGkF+8sASALzCUux9+HC6qglmmonmJJLEzWXt
YbCmyejWZaAO9cg8ReW46ocMVwTRfETDwPUjRyFQB7RuW6AIJLqOlpfK4OKI9jxAtWwGJKmso75l
b0oh8zS5r2JwjmJ1CFP2SYcSIrnZxH0uIKHQZru4sSMIsv0Cl+ur2/AfzFYACJDnxJ2fqHCSPc9u
G2SjAF5aiYhNnkKHGhIeWg3JezACFNmxEu5LSqd6k6h+n/vpAbz09dYp4geOtrRWyitTXTracE5r
j7sB+vWLtj6gg+oHz+yHIgicbc/zqzDtTMcTJiIeh9a+jIFmwdYt7oRXf7GqNXYTw9H+T2Xkw1vC
rYOgBZ1+Hdmq+iW7+qaS41NA3ePy2TN9XvMBs10W/dDCm9J43KOX7Sgq/rMt1JWLo3mBPu3dLI1x
tB3JfrsJ9E7m2pp3nr8mPWiwnf8eSB+Xx6tT5FWzOkoETTYxuma7afA2Sc13yIPslxfJYPs6YDDh
DrK1OWJ6aGr/7UdyrJo1BRLT+mu2n1mDD0E8MFm4PeTni6TZVK64ywAOWv7phmtMhwi2EqX3ktpV
dFmaaiZ/rMraO1WZbKA1sRt5uG0b9iXLghVfZnD7Ol6QpmUlQhvHdZz7Yuc4g9gPJahhPYh77AiB
TDaP4ZPRdb4GYjZsjo4gbJN8pK3CiHksD46f/KhT9fO6xbscug+HK+5Tu+Y5DlcvrVs/kI8Xf1VJ
AFPLKQRr2SAewAu1m3N/xRpNc7mckg8DygGHiw4grsjomG2QBAZPX82+Ls/G0LbIbM3WrbrKU4Wm
+SirWP7o+iK+y4qp2lPUnHZ9T5MtUGFs61WDPDBkJXfEL/u7tJ6unZ7mDWaO6toQQ4/i8vhOrPJn
VcaHlcldvvFJMKMjCSeXNACxj6AL6+pv5SC/DWVw61XhRsb5fVfI3eXOBhLmlAfjMSnrA1Hs2JV0
pZJk8EM6wLCuFQtJhuFJQN7qQaJ4qG7HkkX+vCrpYfAVOq5wngsS28iPRJM1gx2T9psk7d5dm60k
dj7/vq+DBgUF3zEUngvwK7U3lhufhj69C/FWXd6izwN3XwcKhiOzvQtUMEIHAOq3vP9pBfwhrto/
YUOjDut13TjaA2FqcpQKIFkXIeF2L500Ckl1mOiwLWoHwgxrJDOf26qv4wSFV/VtMKoMyGXxgh35
KztnZQamT2tuYIrRrCkntKG6Nojx47j8Cf3MlYNq2gXNCcRiSCqRZQBcQyTXIuwoAenfhBn/JSi9
o/0aWdfnF4GvsyfGaPkG8Q6w6RBjbe/Sfn4vhvaBpc4dqxsEe3UJ4XO6drZMR1d7APisK3ObMvTJ
UVC1+OW5CIppIy21loYwbYkW/mesc8AHxpIor0kNLtjQO4Azc+3rpp+vRQG4XvLEyrM0Gtj0tfX4
TVG1zx3Kp8sW8blz8nUIIHoFHdGCBBTOqd0XY3njtHYM9k/wIbFyDZhj2HAd+NdYpOwBnQETQp95
u2Zk45ZnldpP7vTWj7ULs0+hBdSDp2V5VoaTrMMAie+ghTkH9UJaVffD1Lg3Y8Xcmzqn7U3bVvU9
mZW/8po1bND/QAKDaohlALoRzhMn3DcB6Axvemrl/lb16GPeXTely/Af73+uAtuNWxmRcoTKgZ3S
Id+qDqiE6r5IyeC81bUkVrGfPMpqa8UxG862DgsMwNfXI4HcRqh4vYRK3nioIyxPyHTytBvfK+oZ
RLPg6Km4xbZqVN8SC7J38YCTJ/KVqMm0OZrx1z202aB4i99P+GFq29ekEUdo8ayEtKbPa6YfoO2J
ppYAB8dcjeLUqWyqkP0hTLVvaJPI1mQITONoTqApEhXaEL6MKlBkeuiK3SX+0GzbrPi+vBmGAXQk
IEdJCJx5cRcVVs5+cb8YHyfpRKFbvywPYHABOvRvbiDNNQneR830Y/CcNx4+qhxUA/OXAMz5YHLf
Lo9jmoh2w8+tF1tFjnHG5ji27SFj6aaa7BVbN5iDjv8bK7tH51bWR8qWl+eYveUJUCzLP920RJcp
fbDwuR2bOGvKBgQ8TbKzrZFu89BDowEV2TfUt/s/CVJyt3yw0zXSQkPux9cBgGBp7kiALuzIQ2c/
MAcWfynyYACdTMAgKgxJnchqKck2cyLgubmIjyF4tPee43gbCKJYW3jYcq0eYto8zSX0hNUTGPZF
FKOdnXfFwSudoxzXqK5Mn9ecQco71VQkAzGUtO8AtHuC2COiwGAtpWTIZPlMcwdzn8ypRUGl1LVJ
u8mRhd7U8fA2tPW2Spx3VHrmrTs2fzyUDkBXvdaaZZqX5h0mCn7iIUGydvaTB8jRJUA7td/HcpXV
wOCq/4+zK22OW1eufyV1v+OFG0Awlfs+kJxN0gy12ZL9haVryyTBfQf563NGeUlkXHGYUpWrXNqI
IYBuNLpPn6OCBMN8MMEDMjcnGYem64ieu1pXCuHiokg2DdTv1joSFgxMxQvinsHTxBqbk13MwnZL
MAL2RzYSxp8vG9nCXKnkhpNGujEzoBJ1puwjjtNDwdHI3G7OPnckqLhBMoqpATM7yDlDo/hmzP0I
kowG0rE0KX5dfoe37O/fL7RMxQtCXWFo0ONHjkA/7bqGlxtGIWqIACF3zShN3HQCu2lTpHJnDYAo
OUPSeHYG7SUCss0ttyutcwU1Q8hqt5NH4rjZFi071Q2R/pQPrdtPw8/LH3Zpws8r/c6rse4sHRha
BeB+kDEmYztA30LTD0Ws2St3oqUhFLcB7ZqIGhpycAk3chdat36vkyNu1yv3oqVNqfgNfe5Dk4cj
ypnZUH4lVcjcgeTGShy09OkVpyF43DVURyYpKQ2/6l9spruTvdaZvXCoMMU39E6e067D0x09ewlz
AHFt+1Y3uuuQpKWXR7LyI3vtquV8mGhhKpQQ+kVzn0eixCG/D5PJnZDnc7AdcRab+hH3L7eZVjBm
Cy5JRRWCCCAVuX0u9UGx25UV2L3AVRu7uaNBoqcoVpLUC9OnwgvR7t8OlGFrFTG3Am0qwPKeo6tI
ynmGl230fW8NIF3TEq17umwwC7tN5UqceatNZm0Cr9HGkEBEfMy1lbdZmrTzFnxni4aMzIzQOj8N
VQrlRlwt59jtO6cG+S3laMLCNWKtFrs0c4rdm3kNAik9AkV2ZAB0pm0nHLaRA5WkxtjFIXU57z7n
cv9GkuigljDM50T5yA220aKyq6BcYncllBgsuaaftfRGihtwqGHVnZAF+rJM+tNqs/6nwcfpCKDx
/EO3i3wfm6R6butZdish4UJelqkoRJEAi6OVvAUQON/OZvYyNpU/VsMBTGT7GqKhRtR6NoUWiwbJ
em2VSmrJkhW3kY5NU4FEE+MWutxaaVq6tZwcNKGGbDMiFLWKKryWzKZeoZfpykIujKoiFedRb8ch
oe2psaU/640f1bPXMDq7yDnfOADe4ErdbmpCN5dtbcH3qrhFRzf7OY3s9tSZ1pe+bA5aFnv2kH+/
/PiFHaMSJyYtBDlD22nR6jreDyL7abBs60CnMK6yvWFQcF2v4VSW3uRs8u9MOza5JRsn605RUWxZ
7jz3ZX7HkjUmqIWEisqjSEkdVbKQ3WkqofjaOd+tUu4EN7aZYd1WMXm8PGFLwyhOoxbgTdJMvTuN
ebcXI3kCrcHXyRS+M/FriIjfXx5mKVC3lIhhqjkv09DqToOZelDL3VZTuAMFyyGG9HsejteprB66
uABsaXy4PObSAineA+eils212SGI4Ps+S8B3Or86k7YSEy64dpUZsU7DjqfQST1lSbxvRVm7wqRg
EBCQKxm2l1/hrbD8QdypAhjzvMqaeeBJ0E3Myx3sX7Y3LOSKeQLWPuHPFcw2MzdO+bXLmQt91H1e
H6T+rLFkxWIXBKuYCmcEq1JONHSoB1bc7EI+urnd+hmYYaz5CfS7oL17IbHhCrnFh5szZGMmqCjq
P0Z0MZbAI5vRmnM2zkv3wXSo6Ma8NWMxDrEIeN+/ggR837N8K+z71qHXUbjFRbNKHB8oUt+MqJ/J
LViDr86fkZnbSLS7FPggXcwecAh+PXwVduGbYlo5Ot54+T76dEomRGRDG01OJQJ77rw4x0WhPOZt
tAGe3SX619CBSpMoHB/TlIEgF/9hzhDTuZP+bE9/xZETUJJ6IeK3YnhI9Ww7Wj9mSJqDH+Ucx8XJ
4RzbQaPb1erkina3Nr7E76RrvR0LJqNCLyXErdquKbpgZvxGB62CNbT+oDefS32rdI1dbjjDMIZj
IKz+FiixTQVtKiPmz6xNV24OS2+g+DNdJ0ZnTPUU1HP62FjpXV8LD8oAPy8b5ILRq5SMZaVnoPcp
ZFBxSIXmFkJuxyav7VzdFM1a0+7SIIrjmgEJZqLqw4CyilY+z8OcbarUZIPb4m73kJZZs5YAWgCv
M1O5DLUZnJiJy1bgkP62NdubXmg3DBfcNistty765wi9El3d7PoO2ukQGgYfcfu5LgOmAjG12GqF
WRI7gDJN/m2mZYrGsRm8nivOa+F4UxGYY6UPlrRtHrCpHm+02pIecuvERW0/8yTVAbNpafF6eXMs
7D0VgNlHKKmC9ZgH2tgxELbRCSrAiP0xgWsMUAvxjUrgqMVMM+pQ40EzgIIaZV26mdCBsyszY9xz
koptBBWrfQxGlv3llzobzgdOTYVe6lBCSuOscQJo7pDvRdLpv4rc/JyUJVMRlsNoZnFEaicojO55
aqYXh5OrdKwA8PhktUgFVuaQQYqFLJ0AGeQ9hE/2iRU+EGtNHm5p0ZXAJkMytgCvjxP0GlIh5TkD
2aJSLyd5f3kBlgZQvAEomQcKXmknsNrqSZi2ryXptT2sNdgvWYhi/01Gp8qwBA/gliFJ4TuieREV
vwZS76Wp1+x8waWpqMo0rnpeoOs5AGUL4Nyx2YZ3Ts9D7QDqN8v0+0jPPmeFKrjSnJrcyqIcJtJM
0Q2XEA1tcjE86TrwQpeXZCmaVQGUjPAqNJsWk1Yn4pqYRDc35VxUkauXidR3yTzKCVzcdQMSgYx8
IU4dTq6mF9YatGvBLFUwpRnWQxxO8DUcrSNFNCLVzR9X3u68sz4weRVEWUAG0h70kAW0ijfCsjxo
DAYGdt3Aiy2IOKDNCuCg11rFtsoQ5HWd+MJD8bmuI6aCLEUEnDxoVFlghsM9yw2g42Z9rzfN5xJZ
KkNj2HMUYCJqB7adAXqbR8UVZElHBzi4ydynbbMmR7BU63n7/rsrIhTgs7qpdTsAH6TfFNtmOvBu
O3Y6KhUHbpENz6HwlD5D6zUKH1ix8oJLe0PxGLkBoXswf9sBT+ur2ii/VxCxuLw3FuxYBV+anYNr
VVrZgUDZ75pWCS5s1uh4lCXJLTRF293lcRac3pvhvZu50EqKWssmO6ixWJs8iuXXWCAJkSKs+3l5
iKW7lYrGrIeQsLp2mqCU4jAR8mC3CMfn0JNFHkx6dqgn5zVLk02hQSej4tW+R1UB4sDXWW5di6Ly
Vz7IOcXzgb2pMM0iGgxZmKQMZF8cmgpkzLZxyyJ5qISzQarwFp1ir13PjgNdU5xa8PoqTrNsB4eC
SGcIKgAcXFODkqKbAI24McKcu6EoO68eB+vp8hsujXbeTe9W02BRCCaleQi6iLsgiAmQB921fYFE
g32kzRpvyJJbVsXDqSMpCydSBNCqfUqT7KkStt/U4HAC4VrsDVP6pe9F5iaSzW4PAsDLr7ewWVUo
p2nRUZ/BtQSHVd/2rPjqzOYBPfJ3lx+/FKKrRJBlAjJRXdQF4kr2GtHyVmqQlyii26oa3UxY0i1n
bQueulvoBQ/+JIxdZ5NPrp3iTAqdjd2ZljhgxdDtw7GF1mP8DC1YuUH3/NZy1uTGF1KRKmhzLDo0
YOdNG2Sy/mYxc+902X3dgxW4nDdhQvagJz12+poFLDhJFb/ZNcaIbou8DbSo/wEk562eZStJyI8f
TVXoZt9XUT0AaRNAHiC5A8HftAHJj73iLj52wVRFbkYmyXLTEG3QGsk1qNTvyTxC+zi9blmy8gIf
3zKoSvA4DNRySohEojvDqagLLUC7cUkHoIprtMAsujnEhg1IItlJ5ZrIH0/e5a2+NLDiKArT4mYI
6d9gALkbmeXTVMuDRnApFLWWblvwX6PwuHKWLS3T2ZzfeSVQw4ZNVVss6JkT72jrODuIbq7JfHzs
FKjK8miOcpghsG4HUZnbHjRiTBf32vYaEsBrvAxLL6BcPahmkjyqNBpIE7LqEGBO3XhYg4cvLYVi
92jwpOOs63pQ0bgH20MUbpCK6jeTyOctXgxpTiOUftSX2sp6LG1s5SZiz0MGudrICHAgJu5Q116l
J4NXscEre74GKFpaF6XO4hA6WXWrzcFcxNcGq551o4Z2++dSXCjh/b6pNGrhQiMyI6ir7tYs+aks
4xtt4h5kWD/Hv0VVcKc5oAvbCBMjYGODA8DuMEmmbQA8tFp5W5glFc5ppUg3JZ2mBy2PZzeOx9bL
c6d4YxHbXLb1pSEUWx/LZKhqYzaCJra3AHUdhnG8SQdj5dRcevz5+++su5xMozZ1iYWwjSMLsxu9
nL6is3jl0y+YhwrTnPUxnkZt0INOALGdVLp0x0aIK6K1z4WTVF4d0c4r2ihZeZ8F6+CKsedQHY1Q
rZsDCAXfQeb9tk8Mz0nnp6iqV3KnS0MoJq83Io2jWZPBXE3PUTSGLq2cXe04G1N2j5dX/eNTnnLF
yFG4mpOQRDLIxWzixlU+lnG2Sex4D1Kq1i0cdtN3PdBvPe59l4dccJMqpSOwz0MlzzlbXZsLiH8g
/5CDbGt/+elvt+K/R+9UBXLmc563nT3NgWPea2a64e18I/NXpPZ7AskGAT4eFl0X8XMWAzHBa1fn
YkN6dpVNg9dnK/P6cYhNVbSn3TN90pNkDnIbQgqcVYXXDM53J54br6+aZFNySVcmdGHvq5rVWECg
VCUJTwR04V6Uzz9SUJYOOjhGeX9VtNZfUZeEKyHBgh2rAFCt1S1ge+coGKxIuOmQPHAZxah0OV8v
L+DSzCmOojUrnMimFsMPSRSRhq0uJFweN29CYR/1yFzxGG9L8dFGOe/Pdx7JSHU7bewhCSYwJkKg
BjvEDG/B4/P2xXAq6sNUb83kFmWjKRrR2zzuC5zpA5ndInSQuP7Rz7NnJEfSTZ6e9m5vP0TdQ9HF
W6O2wZuC2+rgIpnQN92uE99m63kcvzXhncy/JcUDt1Mfj8bIqDfNue5hNMJaL9ZnMAMwbyxNz0F5
b0ofJyPeYOdsmya8N9Pai83uaoYiGjW3IquBLtp2MnWjtgrwEud6FDeuQvJLDsFk3HRm79VG7A/W
eBPGzQHVqX7CBbs6Rql9JI1EXUz/kqA4hw/dYFEvr+PCNYmq1Jd2m6TETMokoDkJmJCw8u5OY+RQ
2/PoWka0s6TYnytnJagq8VmeM6v7sjL4x3d4qip3VxSuDiDEBOFS4XXyFQU8TK8tGrR4bGGdh9Yi
L4mV+JfHW7IKxY3mZcnjouwS3F7qgHTVfh6GI9fmlZNgySaUICnsLEMUtIb4j8WPCaH+oNWFHyW1
8CWUWaC4/DnNIaoCXXvW2WiRwUjpBExUZ2aNS215aOxqTStx4VRTAa4kaucMcufOiYUamt0hEmYP
V3EOvYahvb+8GgupJKpiXEH31JMZB+apBqtQQsrDPJTbph8O+iCuLRTUUHa+jqzIc6L8AEr2r4kR
/VVrde1SQlbWbAG5RFUc7DCwaajahKNvSUYuCjW70qpfK0aOZnydjvJH0tTbsMz7c5J6Q0JjTWJ8
aYYVD2rnpJxI3jqnGBAV6J6cwBB4k6Xj0WbGmvOEj/zAd6o0mRXAT4jaUwbaXMm/V1af7KpBZ9d2
kiNqMLGF/FxCEGVlPResmSnBVllpejXGwkLd0wGdXvmS1vwaRE6/8rk8FJxCTnQIQTsPQqzU+XV5
0KVZNH4/HsIYxNxjJ82TSMcvSUIOdke8gU/7trI+hfaiTPEaxjxrgo3MOBmZA+Ub9tKJ2a3m6VBH
xbYlM/hobP7EAUVbmcjzDvho2RQ/YllJnupTicZbC6dSO94Z6fRQjJ/T9EHDxO9TVvVtXIPsxobe
73iGyw2gwDsffeVaTmrJplTQa40WDWuI9BG8SpoTcB3CvG7Rac11VQHMIWk9eJ2w66fJ4RoqTE14
PaYjxA/OKh+Xt8XCFKp4WHCFh4AjnsOBkV83MgxCxh60gqyEVwu7TsW+9q0m4AnS8TS2zg/NmXac
lbE78eYuqc01612IwFV98LxKSTQzWgVtPsp2k5BGIA9s2s4aq/ZCRKqqhKM+ZY5zHuMi35XA/YyT
VxGeBWhIzL9HA0R5s4qnr0i91F8ur8rSgIqDCIdsBnndVAUmBOP3WdprfhjK/ijMHHh+wbot7Sow
E8zNGqx84UiminsAeC6UqYERHRqV/szzLzqbRi/KxnIbDflrr7E1zZyloRQ3UZW2rCyrrgJwhBTP
zXRqMoSG40itKwL6qBvG2CclraiqG57Yoh6hgVsEOi3pFRhn9JvGdLRDh6LiWmC4sP1UkCut65jp
QxIH4LRxnMzLYrKJwx9JfhCFCcII3SMJAObkOelMLyxGv0uBGMvY50xMhbzGXTt2aPtqAr1F0C3M
ePJlL1o/QuXx2HXfPrUjVeQrRINbp5J5E8Q2u0aDzWuLVLnVaVe5bHe8S+4hlbvi1c/u9QOvrtJ3
xtHQElur20BHWeWJy1FcR30SbZxhbvdR1ehXVR8DrDo5Yk/bYk3Ua8FV/Q0Rm6DKMiR2FaSpdRsV
2Z2T8xNIwzPwno4rOcgFu1apPGmll7qOHqtgLMgpGQyfoY8nq8ybqO3QhwfeLGutG3fBylREbB2h
blrmog7Mon0si+FZ780vls1jr5ks34nLldVaeiXFcZiCsTnWJHxjUW00Wb2mQ3h1FiZM7UHzOb7Z
afmPy5twoQJHVVAsQ3Yl7JqyCUId6aNmHofNyGttmyZ9tyfSBlKp6up959jyr7gwiswNSbHGNbH0
pkq04WSs55Zdd0HZ6+3GrAjznYj123EQ+i4fh3oraGG4mijLlWNgYQ1VaKwBKtlBq4Yu4FYMTGCN
1gDcXNp7hIx+FhblaUD71YobW/BiKva1kaUBoR27DWIILe2TqJU3OhnjldBw6U3O33+XnJB1D55X
SZxTbUzbEaxWYoTeeyKuugw1C17oKxfXpR2iQkw7FDOTvsqdk8nGR7RQPJK0uCXh7Pe0id3UdL44
YfM40HYv6NrVaGnq6O8vV1XQuUYFLgqSWXdgyny8nwEDXoFbvEHhPvCH5nnYd3Nn44NCPj6Ew3Ce
ZHHnpMZ+6uXGltLP2V89e6r1h7rYRoQeWF5/7/LSN/Jk01sPNA1da3hpp9yTLZoINd0z6AHn0yOb
YtfWiAYeb3ZV9Ct3xAUXqsJXSew0dOzgNstC7EDTcX3+HKD3PuoxmJcv+4ClnaT4G+jMDWjiIuQE
jdKbIomQIuLekM9H8Js8OmibXbGH8+J9NOtKlNLPiU5JLqtAY1l7FoNrvg0jDu70TEOxMsYbMvmj
QRSXUoNWxKFA4UMFeWsVDZBkzklzysq1C23TQCLAmr4X+TeqA7YtUr8EFZCUr0wMbhiPbirjrZb3
mO2tZI8m2enWlVlN0KF87Pt4aw2mj32RF1/sbstFeI3/RhAsk6IBmv6R2fejsbLwSxcZFQjr1Amr
ehmWwVjH9xoq+ChQb+qZ7BKpzX7Y0Curd/woapHmKUHUVBXJWji5YH0qLBaKZo6Bi2cZMDtudHeG
tMtTE1b17vJ+W9gHf4PE2kPU1CQsgg4kk16eGp2f1UOxhWDQWpv5G6/kB9tABcGGThgTwiHGXk+H
yqSFiwXmJt3oVgKaejH6WCiWowRkHDR6KvvDUGgniS/kdNMRKChL4o9avkcC2I2S5JC3a9plS2+v
uDYNDQdOXmZ5kNnmtTBlju5q7jlD/+tzs6v4Nta3OisAVTudfVTUP+rdV/ArrkTGSztDuUUNSKRM
c2iSk9FZd0PDfG5DDOnyB186aN56SN555WFwkgjcneQE00UT/ba1RxcrQ7QE0KavlShd2m0hHLYy
3oLbUylJM3S3g1NpJifbtu/nfr7KQn6oAdJB+L+LIDr8yXEUj2TMkCyizkhO5/02FT8zVOJL/aHK
r2aarZjUwruoENpB7x2KzBM5SSfbglcHHT9gCey2mL6qXZuwJZekgmh1rU/7oT2PEp37VGO36Y5n
0xFHESUgOvgKbmRA0zTvs8efCpqFPEmUMk2SUwMCMixTg9rL3CUuJLlWdvTCAatCZ6GVDT7+GLug
RgeFZuHAnxNXN41tXq81xS4tjmLxmWEmrEkpLDKZj4Yo98jq+SKBiOgYfUt6uRIQLjgWFSWb9GEk
SyBM3vYZLkUIzSYXSs0r23jp8YrpW0WYUXCckROhsVcinQB5Pzf8HGaevpWI3tk+4YY99g2WIW+T
DVrhtiUyJLjbbS/7lgW/9baj3z0eSVRQXMYaOcUEiMw4tomLoG4t6Hib4g9OmzeP9u7xhelIMmoG
OUV97tbkYS5fpvgxt7caMX04LQExnPy8IK0LY4EPOG+yT72ZiomNIOM3lU5HTrTikcdnctNk4uvl
Zy8suQpzTXOzrvsEnkuWcl9B4D3G67FeXzG9hUVRIa3Iu0Z9Ew7kNImSuuctZXHjc3LfEDL8PcSn
Tg2SjgLzUlqUI4SRt8V5AM1eic8W/MbfkKu9wyy77clJrwxUYJtuK22yM9Ba4hqriaiFvI2KU4Wm
lZkQSwtPSE8m1YOGNlU9vMUXZ+dLSkiVrN0zlg5fFbJqpUC/DKPtwADlXSh1n4QuisibPh/2lMq7
yO5PE+1Ttxk/RUlCVcpRFjZNCmJr5yShsuNyKjR0sOnfalonK1a/tEbKhYOVKMhHtcVPs+h7bw5v
narzoX2AisDavC34dhWUisoPh+iRzk8O+ZLMB0qzDc52MtyPiVw52z+2QksFpzqOCXTq1PKTUdMt
jRr37DxIEvmXjfzjHIylolOTgiMLGBd4vJbf2JlxR/E2YJhFbbd0DgPE1V0ZWivsGh9vaECNf7dK
jc5jb4ZTGhj9aJwq5I2ve0Pv/LJMCp/YuIyJqWWbIou2aTE1KzvtY0djqVyjROfpaJl9GkyAXiGI
jCewAlK5vzyBH+8y3C5/f6e0RllYk10aRDzzKzs7xiTHG5hu1RgrR/tC5GWp2NRqztI6Aido0PM5
uTFoP97RrC7/6gc939SUulM1nsKY7TTR7huzPOoJWdl+H+9wS2Ui5REAxFPDAIKphIszzh3BSYeb
UsVqd57WsDYL/sdyjN9nERGYtPS8FWih/YpLGZnF7Yx3kSGkj6vjNGnXWf9j9Xa9tCMUz9CEqKCF
kG8IcgSTvE/3pvM5PKmlipE7Ux2iFmOIoOtJ4qMIvi3S8TmK+9izojVA14IdqaDVZAaXIpDPIrAK
k946ejq7M4HqVwrwGoQWHqAizbZDU4duB1Twynm94IhUFCtBb7MNoEkWlLmblvaV3rroBVux0QUr
UvGrKW+EBtLeLADwz0RniwaIk5y2Ujabsea/Lpvqwl5WeUh1obcsMvEGqal5YZtuUi0A/ygUl0IP
BcLN5VEWPCpXHIJep1x3LJYFTdc7XpzZVyAABMMTn3Bdtm9o1KZek6+1Ni6Ndt7i72JPYJjyPKJ6
Fthdfa3j4KbD3cie4jTaMhIeqLGyQEurr8T/PO2lNHOaBW3U9Ne0HQ3AJIviNhkstubmzsb+9zga
0d7v7xKDDDadxzANKhFv0Hj6pcvqnyQct/A3yMo2/WtTzuVW1Icy1Dd1/3p5wRa8gQpxdXhJMshI
p+hpdiZQNnaPZzd6+dlLW065/VMzY1qHDpBbklGcqbnW+HE2yNuaAweWayz0IQS5dhlYWCMV2Ur6
sABHeBbdFqDdsDfjzDJ901Y807zcqpu1po8F76NCV6kJdRN7aOLbRPQBHeIHcOGjm0F7iul8w8f5
ubLYfcKTtVh+YQ5V+GpkRHMpuooHSTFfOSlksRtzQt+8eQUE1VbG+kotcWn6zr7pvSnZNGxkR6Lb
0JlKLyvAIWs3yPA3osm2l7fDwlazz0O/G6Kbh5wD+xTd1k1L/K6xyLYcuzVCk6WnK74gHajMw0Hn
QdrMqWf3Qrp9aFUrW/mNYeID81TxmlpKSMXoaAZM0k2PwwxIybR/HVABzcVVarcbFBE3icZd3t4b
7AB5aHdmwmWxCQzOXVWDEUdcZTxx7eyXmUifN1fVdMRvNmLc4z8sL6jijp0tkBAt/EHcXp71hcNF
xXrGed9WtiZpQMvuV8jaL2gk3UAh9eucTU+fG0KJKCASXrWhNKzALuVTo3dXY0nO85BBKUGsRM9L
+1PxJRDAY3pNbZDsob/KLCbULAQFkNT4cfkdFraPCu0cS+YIeyAW2pMqAB+KjkvobuKCUPuXB1hY
BxXZGdlGClCRY6GJVXfcjiTH0hT7OGS/Iks/XB5j4TxUkZ0c0oZJbWEhSI/iQiHcQlwB83xmrBLn
1rjPsStaKnhzRkYypcLEOJr2SMMQwfFQPURx8aSH4cqZu7QgqreA7I9th4URQEy98ZK4fq5GY60Q
sTRRirPQWJ9FFvrOA2c09qX8VsbzASaSGoU3pfusWasmLY2jBA42MSYudTRY0Yn9iMGRBDqXg9kX
V7bI/E46h6obd5fXfsFAmBI/lP0cTQm0lIOSdIBGhrHlQSewvJolSCkvD7G0hRU7L9BaW5doLQ8q
m93qXQGDNzn1oA5jeIlMwy+fG0YxdTDTzTUIa+ug7csXyOdtk9TY4v6guaWTrh1GC++iojFtHaGw
JF0N7IcA8X90xWscdECe0J2T5is2v7AmKiDTQOuAMZphiPyC9RO0K/CJhuWWNf1Xre/ff8j/iF7L
2/8+gNp//ie+/lHiyplAnkX58p+PZY5//3n+m//9nd//4p+71/L0kr+26i/99jd47r/G9V+6l9++
2BRd0k13CDWn+9e2z7q35+MTnn/z//vDf3t9e8rjVL3++cePsse2wdOipCz++NePDj///EN3sLv+
/f3z//XD8wv8+Qem5KX4+bc/eH1puz//MKx/6BYF+pdBDUyj/Ly44+v5Jzp+YhgOdxi1gPfRziWP
omy6+M8/qPUPbjIHLcom5+DmPl/x2rI//8hy/qFphqbbjm1xalL81f98sN+W5v+W6t8gIn+LvE3X
/vmHrb8xjv5fEAH5JG4ZEP2jaLDkDL2U5+DyXSRk68SKEAk5XhJ2AZHdddpUW8G160Z/QJ9h7lnE
9AyQ1hWjvQ2N9i1u0NN4Y5vxTo/AEdb87ETvm2Z6QB7RgwQgiO0KN2Ryz3prO2TfBDtG8i5LDgkH
l3Ore6ZRelqjeWm+L1LTn+bvtv6CgmPIcG3O0F8zdFsLDQHgHvREX7l191IhWyjA5qZPxkv+rIM8
ZQIbVdryM41bzVpX5OEGlIzuMH2N59aN0hY9kYcWI5iJT7oIdJy1L/LvElDFHmErr+6r+qnoxf33
PHrEPne5PBrOQ1LszO7anFLXBuIx0W2v4ncF2EVHl1GBNu4daUdPN5D/M0D22BxJdUfLve1ESJz5
NnJAIdiesqNjTPgQlR93wi/syS3tZ8jxukYfDOzesVLX9JPqpdRj1xLbsN93YeKXtL2qG88AS2/o
aB7XSrePjw3Z1fzKbLhXZ4dW+5ba1+g39PXmvppBcwpu8wH1PsO6GvRfdruHL3SrSr4OjYMSpHnf
p4AoxMcY2PQJHGQFiMrQ0DYzP6WjO8zFpgALO3jldlGoudLyqI5Fo7qndVAHRQLFF3W6y82nAuoB
jfHtjcXVPITRdhpD3+TbLmmvDfs4oCsitZ6S/Idjam47XFE78yGeA6m8eZ+TMajJIZlrD5Ifbmzg
lHakez515tD22jjxDCgfIJ2+KZLQzVjizZqxCZvsaBh3OcjHKi59sCc2oCQUlnZITAezm7lZXPsl
F/6wn8yHEdl4lvFDE0Ze02ZoM2Aogc5XIPj1tPDI2cNkh16Wz/5Ah6MDqToG2MuIukEY3js983q9
d1t008TpTWH5HXFrcdCdxBX8EYLN0vwCxorbIe7vZhNNi5UXo1kQCgee1geyueFiuJ2RF46rzhuT
fDPXwVnNj1rpTT7PLhjL3ZLPh6opfw7x1ra3E7+xra8ivIsTP4nQM3Yg3c7k3y3hgv/gagAAtEEd
I4OJjAL5scG510W3kRqEoAy+g1z2psq+8BSbJh09IeVGmyMPYBUvRJhSOuRaKyK3KAo3KTM3RksV
KmReU0cHkuxBhH9rNr2nxzPEyaWv5Rq0iFMvjV5sc8d6v91N4XDsNL/mX0UNedgqF24v4z2aOOby
68zsTX1TVMw1vvEoPMVSosOuwuaFvZa9Kx3IFyX6LjNemvmXaXyp/4ui61hyFAaiX0QVQaQr2dge
j8cT90JNlMhBQkJ8/T4ftvYyG4xRq/v1C4jj0voRyusUkE82z6AWSvcYLH3uktizjKjmdyG+w7N9
mbFCS4ewqJ3gyCfwHpV6VuLH4V5E4V4p67cgmBOydTlclfLRX94MGMr30oykWbLJSo0NU+onCQd4
1z2vIPIiwqB28TYuMObl6l/TlmL6ZvuXb46xXXWRW+HVC78657rr7kkisUoTFVd4pSY8b298qWrM
u52O540cVa2z1vTLlt7cAI4ow5LB4DBlrl0g86jBKyp5bMAL5xw0bYCvYCm7sc7r/k+iEvkm3qWl
NLc2HXo7cyb30E5f3MdGVHZZQIYErvnIrQhLKl8UkaXNRGLa18aco9C59Iga3XYrBVciJW5XEpQL
MHlyuTvnimPZWdEIRlCHujGBRh4Xm3pRWyO0cqt5US37F7wIk9V/35k3nhaugmgT7FM6SLPt57SR
A2zvO2qnwg8HWCZ7OC6iXTN7R1AUHN9JBOUnjGGA20YczEMnbGnST7zcLXjShArx4673rBAym1sV
vP3dUT9ixXQYYEoQExnIeN9/CFLgIlt7Wx66xnIeS8OI7Q1qyHfIDL9l3TEIvALs1za/tN361fbt
MG+o8R0yaJdc2pWbYcO4o3rp3XbJB38ZEg+WbMXggqcqe6gmb7qFs1bHQ5kGDk0QYoER0OARFA1G
QrijU69GId+aOTOD9RcKcSw/e6C0CMncDm0Y1KkXwjMSV9dcS5wPRwCrlN77qLsotPsJszT78Ger
BtciaPE56z/amGGB0t4HMWJqkZzhzo9kLwwm4b+BUTrqoHU4zBGSy5pkXcdYzj2DJbw7ohKvMsNc
v0XkanfGkrIlAUEJmOXWJj50qxBhWAmb6z8+I4uaTGloul2ydaN5mL3ml6da4AnOU12Mel0jQ9vg
6+h6hstYzt03UX1s4FNEgWijVXWPBK760UhapKRsy49O/cVg6c4A9+sNSROIN0ZGkDqwxoxZMM/f
di2uSpMvRii5wmAcnuytseZwdqpj6ObWcp3M383CrQf/CTZV+qEy60wI7qc+g4J0yVzk6jyss/+H
4jYDsl6CQ1DvqG9MPXX17D+tSwfvfxT7OoQPbifWi1X5Mnf4uYOlVV7bu4XqHch01FVGwIdNly18
abdhLjtf/2uk+rJ1v6XTjlgYS3oxlG74vP0zV+C639+MBWltd0sq0b/yyn7ZzRY47Rw8seVdbA1O
QMhRxJyh2EzUZOEzXWhUElcRHA7C3uZeJL09QqK77yKXCLp6MeQQRJTifISLOqCXLxkz12NTdzyD
x/sr9X12bmq/KirZoACK77mna2kjYYDj4cARBoPxqhKTLg20ycurO47YXc3Wm4KBRWKEFXoGC+JH
vsyFSrGBREAsZXvMbCkS5RGSBwhsxGX4UBHKLtXeuA+N9bCIwIrmHg1SuPWf7gwzEDhJ/7hg96WK
2ChaeEc3x4gXN6TpwMaT40iaePcoTcg41AXWVjdNW7fwhgk3iIPrpYYDMMc7dQBj/EZY1ebNYgY5
3EEf1ARbExOc7aqZzERw041UwNzS1Q6JVyHamEwKayROD+uG+xg/phNzqSXE4vTV81vsOU/B4ge4
8rBY36WCcVgjHhb8MG5UbNwb4cwpPh16wHks8ekaGBj/hLt9I8r0YtL0IvakOIFTLDIeqlPYjPIs
x/lg2iLra/3cNuHnsmLDSmRuLM5jJ3jiiGbMLJgw2wXhZVDJRKEVnEZQEnEZ2faIXujodkWznAbn
EEALvTVBbC9b3BlrjNaSwhC54vFKs06yCJr+gyU+d+TFWkdvvcBhP3YGM+pRMV3lgyI6X0hXduwf
s7698ehYv054gYvOgqahwydg/Bb0N6P2M0wUlwV0x8a/9PRAYSpvGrnR/nnNQysmBBL2OCcs5W1U
TXayeo/SKoWmyTSxQzeWE5SJMrghCyRSw1CYYIYJi3xqzHsb3UrpuAW0X0k7VIU2B4RRHDtR/xtE
/2k4kBL3eHmhPAxJRA2RWTJAT7HGk/W21B+6a7Me355cIVQ4cmOOfXy/cqTHdn5CC+2r5W1E7yrC
HTr5f9O8pRUSWyxe8sheHvnUPntij2e8/WZfOrOXrvKDy+UJ/tQbYh54VXhdn6HPQb7mHiG2LBH4
2iVaKkkIWuLHdTUzj2wJB43fV7CQ5KW1PyEZNlK+nRLDPBLz6FnjM7FEE8Fo6lHTMWXEhH8gFIlh
yuePcOoTE1Kfxq2S0M13Iyyx+Yqk1A+NsUa1deK9Uew42Oh9xnyyI22671iNgHGeBz1MCS20E6F1
lEN5QK+9BQWBdU29IRYSZ2gIYZ9ZnZmY4n6/VPZUSHdPqX+w2RfbfLyvewRc1sBcsW1zZOKlks0h
MK9mO6UgOUcVRDQLkJo2c8CJ3/BddZvABHOGL1aybz8tdyPeYuDaCQhBvyv8U/WOIWnp0g23mOer
BMK2Nkyb5Ujpp1wyLHFNQG9IScZ2XHZ9HJDx7Ad5673xfLEWtDbXnT2tyojW9cWA6f9guahyr5Vn
xBQdf7iLFLbHUYXUy8a2Dl3dJIFdxXt9mSsRj1IiOgfBriSpez9t/aDgrsZc1U2R6dML6/F4J5JX
xF/ubuKvqwwj3MtJA4E374CpVF68TUHqj7AQxFpDkagBvD3YLtpUIMX3NOE1qa2D9FgcOA/UfbTG
R4iaI8N4NOlTQB6l8jBqmQcWlrOyTmH9YW99bNZLZjo5MqRj02tKtREI89uEt0GyqB+vPlU+MPHl
GkDjzSX+1epfy9oEkUjR5CvYo3N0vW0c7kPmEBFpo4qpOT1JiHK96QFOyaVjYTZkfjHwKW2c4WAG
LDX4hsWzHYvgvI7rW2CMubMdHePosyabGWSw4h23FxKMYKzuPbYDJjTxwIIDqWlkNDA6MZ3StM84
jI23x61ckrnf4ScEK97+XQ8PlrUfMO+MiL5et2QekYBK/3kUDYFyj1P1uSIYG9OmhCPoAmDUNim2
0i8zHP0QL5bVmL5gN0GgeH+sgxHfwLu7yBdCcDcgZ2fUF9tSidZG5NjsMkzgsGK8aJ1yGUi2mmd6
d6GAv5Gx53CTT6qgqKV8hlZhQ+fjwIk6dDsozAuksRaGcR8aoDhX5LCKUk/DM++bpGto1BFMo8MW
cx+KigVZBgZ5rqq7FewXEDBkSBbDloUdUIXdyobt6OO/6sAUHlWCMNAGIN+LBl+klle0gCS2yUi2
7diba0LlkxYsksY3nMHTTqCvqXmVgDAZqxCZe8uaDIAgqrqYrClvGj9bPJh0uB27UKePh6B/3Ahu
W+RVsfECtYIKgtyj08HAGZjht9Wr5musUdot6qea+qd56I/bwUHxAqeB2rc52AufrbnPT9C5IHjA
wzTxMm36YCz0oF33ZB8Wb8lDspe+bxx3r4rD3sDOi2CYWTFCjjeUhcyY+Q15ipFZWUnPEa+iu1eT
0QPxluuEi9kJ5hOIsgltXzUQhW08amtMEIQRu0+u/+xyEU+g9Gm4J0Rat+9hQ48dW7B0z3ys4Lk3
5VW7piGkF9NoX33zZIVTbuoqNi1sRWuf/OsDPHoCrxfj7KM2WpRkgwFytqn1WSK8g4Ih0JC761GT
+mZcu+7L5tZ4WQW6SWBClPqR1zs/GyLM/BVfMX+1754VdD6yyvjRgZFu4XBfc1xrH1GLGCH7fkyN
4KMxrzRcUnf8gfyD7+9L45RN0KL/ffGqvw5Oei0hqPYh6gaPJ1AvnBn2quM6XmVNjpb+m6Wb2RSg
BaYE6m7fU0PSQI9AvCGrWJEo5vloZOHhGSAOp1/W1NbLmXW4chDswlqecReOesEWmVumKIwWa/AI
lgWIhHwPdH/ZAdQqvHoh6B9DE8vhYrs0NaV/QOBy4pAnSJ1NBUnS/XXfHxCTmwj0HNLp0oqU3WAm
rxbRV0D+mTV8NCGiCtEqu/WE3vd3C990Zx6p6cSS/AkgR8N0GR2FVUoT8+3gbSVVGNmIXXatxqNi
2eKcAKcks3mudN4GaFe7IK37L3Oo0m5hJ4O4HxYLHyqq4tanV3a/ye76chgxzfCV4eRhdwvXx9W5
oW+xeySyYTCl/h2aOrjD2fxb0GLX9poihzmjfQePyeM8vgTdWjYdaBVmZrlLMTI8BSg3gMrHjodT
bM+lX6lY+ttp9EPcRCRG5IwRXD0UQBIDpu0G5x0qPasJy3YM85FNJ3MkSYNpDCk+iLHAp2fXSj86
bEGBRXF14BzTH4H730aFWfHR2cfbZBxFU449T3AqcOSe6opEm4nrZ/kK2fpM7Dl2lE7EBHlD+Lcy
qG+xYmP6S4ICu7IqqXrkTNAqqs0+M2z7Vs8vuEeX5q0Kv1b/i4kHP3zubZXu+r7esmBve0CAWQ54
zZsTy3jfZ/ZWA7VZ9hF3zZ44MwLbnTHTe5fInmcQUM9WqQZaNHUfh7fAyyiJAivDopYzLF6rE3n0
+GXc74MmHNEo4NE+Hm1ZLvrWtYA7uBqSQHm5xmeERVIxQVODDVXRuw8Whjt/VQWBjF5WmEjBd657
N/VGu3Qy4t5zRmIgE6JF8bDnaGL1qwRYVVeP/WpH131c8q4WABKfRRecm2lO7qtsRW+mfQzYilCQ
97Am6bbbB76qbHL4wa/XM05D5OgfGqJlI1Y+4XDuC36hDtpwIrSGwwgBd89RWBA7otZ755Xt/IqN
LQBl9IRgs8n22lYwOUKrMpjhd4v1v8vBdZ+gV3bbbIdfRFWn8Cr4ntlf1xqp7ZQYK1OxHJsFwy2X
WTceByUR+rRH9vbM61/TXGMcNxDl76a9XuKGY7TJKu1tO6L24wZjqZENkTnsuCJIbHgfvqsTFgID
QFnVQBhFB2s6fWnpUmgwma1hQEkNMdA116e9Y4d64CnVI2AyzEC6wejfwetkLfsOOGd7QVhDvNVu
ZIF/1uC4jWy8arE8eRx/BCNp31cPVDbxtxB7BXqKfzQGnoUqAwyC2dzEqj6M2mCOx98RpQ/XEtdu
ajoZsCH0rBzCKZ4hSxCCwWgK64xiVg6BAKwdwFJ3KXmX16pNXZlDzhZxiiZuwBrei3b/6NQH2rMz
VMVxsF6UrkrePpAQPxwmhGYSyZPbDFiFiHQB/EMsgDrkrFsRza0sGnxgro6hapNwXApYnUdKP0xz
DfdDoJDBT4BMVr0CmRsUEOg5J73Ol3sXNf112xtne9GwNTGkna1AeJsO3VxYF8GaTOYSVTilq2Gn
4HChXfzY8S4v+rtdwtSbeCHtT2pxnA3EbnlQic1gLyQ+7moT0pscCXKxmN8MN3fWDi0UjyY8hm06
q90ECDfHg4LEeUDAtzhvzaXWnz5sM+cRZvQAfUML5QIqJzTyOEI9uu8WU3s5ELh4doXlntUyRlSX
Spx2o4sD/93d2gg2MclIi7C7CA9WxhaQYCSqbnOqBpmsrw0cNmqJt1+cerQY83icvLPdaTw6XMEI
wID3Fbh8ATrpSVTFRF4HfqlcUdgbpBLD8+T+m2QYd/i/mTUSkAEx0QX7ERlZPWIkEanqprSLKEan
tfsm9euu9MF3VKFFFTOwryVfP5zwSncT8UJNilEGzUzeeWD8yiWy/VNTH1rzAbvVFAud3dTF1lGw
VygkYEOqQ+PQgwWK/s7fE+3dpFtOgGfp1uG2Oc7GPwsm8EjQs6ZSeOjEm++lb5O2oT+O+O3CZ44x
au2fJqXzzvpk821fvlS45qpFI4QsAAJYDUHVhbm9e+EeIw6ymOvjzEqTelnNx0Pr0NiqoSM0jJOu
7JRDVmXbQYy4FwjtIuEDqQluQs0RLjr77rGL965P6O7GwMWZe3asLmpG79jtv5bGLUB0rK1Pfzk4
BBXYAFNHRcqdk9mWkHhWL2KU2eBPqbTEvxG96B3uNUjWA/3c9xuC9tIVfOPB/x5Qxh0RxIYNGMDU
+d4OZw8xcPjyI8ttb7UPmw5rPkiszTzsGNB3Ua9GlFcfS5WF7BNWPGdPA8BJvb7NbGvCmmKPA5XU
2AEFG5g+WwRzJXijNEnf/LiNTsNgOArjPM3PGzoZR6/JRms8n393cVC3Hp1gygAMabSoUiOkRuWV
ueS7CO+QCu6M+U2698n9nlW0HbkEw3daEJeF7Q2c3AMNfS2cr2ZEUe00gs69AMAILiUJp9JtpwiZ
IxGzPhjb0KfdWHsOLAq3vfpV4F3yqyrphutkPQ7TM9m+5DweeDABM9HJbChs8rx4gb8jGWND/E1T
iqAZJBY48wm7z6i3r/d49W5pUo+qyOBhaun3Xb5pP3H9wnqv1m+/j0K5pci8zCV9GUdy697hFsJR
szYTAjUiX1rM1K1pwvBbxtYsAPfupSJvME9Ll3ZN9jV4ovun6nG4xuA4LvwkgWC2RpeAO5QCxtXS
xBOXYJH3zzubUmuvxyjQywfUv68dAzrm4U6Hj7MaeAFueELDEMD2xz6uEAejyOGqnWyjCJSbjtvX
jnGRNK9aXULYQFteou2+nK0xrRD/Fc5vToMtlNd9KABzPgtj05GngOpISH4DcfGILh3sAAsIlWdm
tlCJ3T0gNb6kpg9+c30Q7skQxzCgrxI9v4u6SCrQoBCduS15OwvcWw2e/oJLm6abPwDnNp5djN6N
UepGpsMWJpgqk6FvXgg2cSPI5qtPomFTsbBVDqJp0z4HE1KOQkB1iiN/QcdtDVptVaHZCZ7Z4Eah
SXJm9kcLsLcVtoXw3gkU3QFlhfKDs7Lak+tdd0hWtxHwJYY/c6ky5NkkQ/DshVXaBB/d/LY23ote
tu+136PwYbBI7KwzpHRHZ7RTAKyJlOUkjnvvA6Ye4s5+ga122oqX8CgmdlnZBKfER9vcYu0d5awi
ZmK9Xd1G+1JbTMJI6aXaBysCdRKnEg3dnbT7B/7chbdDznaWN1K+VfjXXe5d1dJnPvZg5irgA+kk
ku3JNP9w3iBWmh8XzD770hyFl7CgPvlDc2QE6+R7+b80uE9mFxFKq4xDKJslCMGuiFTDYpsAy55x
umQOcPOA72HXmXQWDCOyJEDzqfWBi7CQ36gEHn+i68nc81petvC5JjeWWbhwLfmDm9hgl7Z+9ReS
LEG2z29Ndw2aRw39sXjsR/s4e5F6mkRB2UGEGX+xyKGVZ7sqWgOeM3BBbuMZAengrzfe59zBnbS3
ss1AZ8dIxm0ntgSHcs7FTOTViV6BhQ99bkwu7vffHhJ9ML4Ka+SZXpu3Zoa7PnonbO4A6fpXFTwK
ABy9d9v79WjAJIPOmUJ9F3tzHu48gkk/1SAQzLz5DKFEcucxE9jJkN5OfMtKpWEDf3zY77GpWHyM
e5ttakgbbOJnOR1aNBvYG5YmFg5IqIAdBNqorcN3cxvwYlCkbxFa1gRLXVzwA8w0u5kn3sYLvnUH
p/ow9j9vYJjPNtyMU8xtmPXLNt25n4wzlqIWygAI95V3qhcKxG1LFQj4/bYC1HvcAuOT+jcjHJ6I
fSXiBNOxpMWKm49APj0baO5bwIEcdHyL9sxz7Cd/NZJW69z1v2xk8wKtFzAL4dWvqd/Rzad94785
4xxT6585IuB+/bSVPKMWECyTpx2TG9LFmsuAQcBGjfLx4u3VCH8FK/Y5Qil8jLGT+je1n15NQHZe
c2tCrQ9FQjuR+18CVqWwnMCH/ZDEB9px52PY+FaudfAyWkEMbwiZyt3AZquLTY2zax/rfz6sEOoR
DYsZN8jwHPuv0f0YEAIjevZrzLgsewi8qIxr9eUaZbi6CbNfmW+exVjlAu+2Yf8qWB7u1hu6b9BL
eMyN+sdfuzSQM8xLWmBfgDQ3bL8ZbnUiEouhnTByExc69qlxw7zXwX+h/R8SquKluiBo8R0q20sD
ta3GLUlauOd0XsSQUrC7T6Onk8pco50flo3FVt/HS2ekCLmMd/IdTPwhUGHuVex5dHUZkPAQOn5h
rqdAvuiGAjoAloLeToVvXv/nDngGZVAHWQMMGMTSathjF7frDFiNdFhowr/HAbsDvTbYKimBKQmY
GKgAKJH4WjDOqSlyvRWabQy1vpWsnVeo7sGfRo26DiJmxxJ73Q4+USXtZLEa7MbHOOjUoxTGty3C
dPbXcjd3oJlw7Zu6cp9GpCYB7cOiVfRLSoOUCD8zhu5ZLs2vz3YAF6AV6D5z999O5mz+aJBc2yDJ
xOROxKdfe0EsO2aDACsjQbaLUS9opV7dAFvuFnZpVQSdWDTM89kJqzdtXw2fZLU1HvEHj1PbYSWD
T/G27s/3gQEr+Q/h4dkhQta3wxXvlwToNWHwwVT/hzaq6O3ppQ9hjDtH1dO6AsoDR/rghj8WUiBD
GFXCmQtMpJJvTqEm/tIOQKtAPmjWt64183Y0fn3DgWdzeBsRL7yaTRxY5FJX5mVUxYh2g1SNQOtg
Rz2fc7HJ1NT9CcD7EQYoT42tD4gsOlDWxRQJZAKYAGIK82XNTa4eRn89KHZxfhBPlSmz+/Sx8sBj
8cYHc0EHbls3h65HMAJO87r8bUPWURAvdi+fAnJgHEGtLvwLAnYcPaA9dUTZdGYSxjF2Qg0aTdbd
8QR7SVd5oGFWoLMc4boQWQsEHWNQhpCQmD4qjRvKpF79CIHDB9bvRjyiSlmLgJ3z+u1UIjm23nJQ
MMSZmqd9wQXTDUDy5quPa007gOTVV0U4dpvWUQEgxG7hKWzXOtZDFQVLFIL4sfbrE/gi6WL3uYlW
wnFEYrhebAOkNmzrXeyqbHBpWcb+jAjnCGmDZmSYn1gIJH3lJ+g+DxO4Q9hOxl11VaqL1np6FNZy
AnE2laZ1gGMBJoqPQMGup/coOOejxN+9pZ0ei0mjm/aqFBYfqdeNqdt6V7mumW9vjwaYG9XjfDcD
QcMMipK8tSz8WAKKvldFs3qxOgLcDfysFax3+sNWdCd4+REpB8dEO53JEd7e0WCQE9Lk/229AQLK
y4Jms26cA41mlIC1MFxsmavUw3Zu17/b/rPCYBYdU6K7KkNCGfatZIGN9vBL2B33FuVg8wNHS2aw
I9oStfBXpLCklKGp4+th9/8C0JcGOLvCqyMZwTwa2iHyEHYJ58O08/0YjPFXkPwSpwqSbehwPEP/
0ZIyGTR60FxhNKlG8U+0Y8EaK/EEVq1NPnFVNKLDVu8jELibFoDRlBqFhLXlOmYbMAt43l+wKFF4
Oe6mfMaca34Vgp1bvSUVnjsh2PtiuOZAW0C1qDwfBCQY+wZ1XFlzYdyXcNR4RdFMxvbRg5pg1ipr
lweX7EcXrDMwL454IA8IO0uETtrWiLp6vdCq4BZ825V/tOFr59q0sJBzw7mMKCB64CFwcQHjTUwZ
uatw7DVeRq+c7OFS9TRZvgK8kCuYgfdVEZB20ILG92F8NZR96cT9cgesUKvrVHepAn8r9IOnAbM5
kl/jHpPh4C3JeJ0Xin2ojPxlPxiugec+3Rqw0Pk4AED4IOSj3tGI+hhFzMRXeKX2Oh7sI5YMrz6a
30X6wObOrQ9lxSqfJzGUiFX7tglO8bhNyEGUT0brfNgcrZIzeDkHBtOb8DXSonREm8/Qo28aXdHQ
A83aC7M2I0jS+0hRiKsbOyEWHryNKRz4xWxn/l3Uv8zqAR5QkbMhA4kCzAlY1mKKbDIIANCJt8AQ
qp+6WrMeQ1nX0hcDZrSw6Ab7ZUoe53DIJ+bEgdjLZv9pQWDbOExWR+e9aqAf9mJN3ojxOwFI2cBg
DIf3wNI5vMsiNf9oJ3dsTAfsInB/VponUwgSnf1sbFahJwd4fn2dKCkgZon8WNReHI7VYaZr3GDt
bYNHJ/qzJR3YbjUHAtbyAm4coTfH/bcPh96UsBXC770EM+9rCm92YxTw/oZrJMNm/2E3n+j0ZG+f
agAoRNImxNxBmkTjySoLhC+HX9c9+PV7ACm4GdDKig2HZPgcIWpxpHtjvTrCVSJC+3geayNVzpRr
xN5ILNUdtzlpyb9qU31YMICwlBURmE1r1ysMLEosdIJ+mBvGeRsVxgEQRVDMpl1ctxW9i4eq7xMX
SI91UrWMQoVg5jEIf5XPPhZA66Pbopg463lB8Vu1xJyw/dsrlAX+NfYUrdTQnrGgbp3lAQXVdW+m
0a8xt+x43wQ4KrKCpboVMxzN/gHkULwNVEZTpx/Xfb7BJfvsbk7MtQ1+gHm80xmDKVJCAFn+lsBr
l6nc9+6Tb3sTTQgLj9vpjncjld5A0JQJn5v+JFu7T43dJW8Adx/hx1sfW2bSfJcYXr3NfFUh+aGt
eRKMfSCQeXwL6IZwRv91gIlDPBnuXJiMAb0VC7bXns6rRQMbHSA/BZGKPrlG6NPIRuOLQ4weIRoX
A2YJCptRxCE6vooH0EGlI9x/qyJm7JJeni182f3OlwQehB0Azg3cqqD7GIIu88fmEX5MdQYOOtb0
KHP7hACDAbYt8Ya1VA6iRtehGlQt7AQqx8eIJX6C1ajQNAbhU1WDmhTCY580A16/nnyNrclKeBBU
SQCjwySo/T9cw17hWhTMDYbJh1hH37xjq8PGge8sNG+76Y3h/LYcOCDMjFN4JURhA59TtJM7a1PT
2ktRvRoniwH+Iz+h/SBCxAywd9pd4dhxROeT3ukXdjsdkLKWdhxIMnan/b1DB4cHfyGYkCQ2kc6N
+zKkhe1LLL7N2CBNOto2uGfNgVdvYkPMHpsOJvrZCSotSOIYkD9s8rGNd44W1bcKKdHHnqrumSDN
YrWV+drXGBb7V01w2SBo5WHexJQgbIch6+xbCpQwbyPqrfP4kGKxFQGCCBNlDKC1sEdlT5gN4S20
3SvCKMp67Yo2FE4uZTNgobmtmcGaFsRhLHtHhSXX2C6JbPiKOG6sd6BV9WKoQYB+c8CP4KA6aC+x
U/e6JaPObQYlebZW0BuBjW9gPtpgJVmPzGyW0pq3rwaAVKHGBXjaJrcYhDXj2TLBMLcGxEJNyNWy
WhPD3uCkrnfhFrgLExueNzBfNH2osbp1KEuE/N6BufWNiX0/2M4DkCDcfyHwtWrXaTCDj7yd740V
wMKYWGWIiBFvAqAhsRVUdVKhEfJRFxyJ65uYqe/iJqNAhcBgcOzEkn8d5tBlAKOPvDhUFP+5OrPl
tpUli34RIgpTAXglOA8SNct6QciyhXksFKav70Wd2326+4UhyZYtkQQqc+faO0fCFLDuDMujQusK
CK2Hc/B5tTL30ygLRJ5sVdTwESSJOus88akK/ng2o15JbRi74az5brb+3WD2Oi9AqKe9So+T+1FW
BEqR9xS5XwNMtuHC5QQvZgZhTxiv6zG+C1Z1zMHfoLPvLe7wmdxl4xbpM5zaXVEtW9Om+U4bEp/R
yZjzGQjmvvNeuZ+Zw+ypv+OA7ZrnsnnzEY0GoQ43jhULTx3h5fEe6mRaBQazHr8ANKaIhXZJBxrJ
KCzbvW3x6wh1Tr0z9+2GoV1pZ+tcfIxiRml8qxFt7VwgQoKvRM9SdExs3gfMQSaHo5KoBmRrTBMH
ulOsSp41xfQ8rU5W800LYVAcpDN39xHowFx18t7juLC9/NAlTPTZq4r0XCk8jSjWaR664xgWTyhO
Mz1wfxYpu8TWbnQv0eqx8G2TPtpNzm6k0/fcj8F8bDy1mjJ3lcxbyWibNXqJba/aiOy67BAY0YYi
no0fzY7s/tDgdHSQnpM/yKJh2Z/hHbjhdyHabJ7+STJCK5lpDFgB8g822q/dmu23d7cBksGAA/y4
bT/rEuMB04uSkZsoNjbb+0xjYO4FjpC225tvytLnCOVU6tDw3gMkXJ2+Nzw1ZKkDLzvQNwA07VYP
6doHsr2RmN5MFfG2IEq75l2jslNtNys5pGDbKIjNe6YObZmHfXTMMHogQjUsWxj+WtG1uUbMbQcO
u9G6TII6khHSPIUGlgr3NOIU6OnRm+XR6GG3k2JtdCcveraARTzu91UOJ1c8sz34mNOiJ83TPG6c
7mtpweita5v8YZkI255vnFE+XlgXGg1oq/FtM3zFNGnjc8Lao7tiTrF1oWznvQSerACN/waqu82A
DwUXcUdnbhDsJINvWXB3WRA5J5elqn9FQmM4bvqF34IWvq2OmaNWpvMipl3EcaYTdYwy0qxPafZS
9dPKpQ3F25U235CgK3JYKLNrB7CmQDDamrJZRcUUlty6zWON5JZEu8WFUHaMw8StRIsHo914BjSN
eW/Tsih/RypH3b2bsTyNxVdMNat7VoTWr9N4EnLrzzuRqs3trbMwZc9ogQgwWcvmc8IJ0m3t6SbH
HQnSD+PYXMH3zUReWu9d/s1Bu7LcYRtzt2RxC+0J74ZMrcqW0s4Mm/Jg58+L/KuGfVx8uACf7Z86
JWUzCOFPZemQKvRiN4AkbtuJ/W1NUOgt1bxFLlDp1Fz9+tGbhdqbiq6ka4eveWzidW2Z8mDObnHw
/NRc18xqW6+i2aIT2rpRkWCNyYx1d6PnjL5+yBn0IbL8tYXzSy4GCPOcasYSbvQUuPcjTZJnps6r
kQbrZkRrt9p4Csd2/pO4pf+qBjqpKG7fO82YMq1rBgJaINUwNa99FGSv3E2Tf8do233R/YdVZR55
L1a5HiekKd94aGUVPzrFV0DqPAM0blWG0+NUkpZH5Th8l838JgtOT/AwXsGHuoAsSuWTijp/l2i5
lbH6ZTJY/V22Sb0q6RQcxlk0luxYsTQ3fCMR5iaxxnhbilCPUDP3sdnez/qF2M61ww9ie7isowcz
5WIAnwj4fxhXINxaTKR9LFHi95SzXqV6rPKzDmZwTwZM/rdPzKy4zjUrhTARSRzZnfUd9WiaY71b
xu/e23fjc2uc/eKPY2QPKU8vTLRHMf+aj6CuEuOT3mgbIQ6UZpTD2tP9SjqPCpAkxqaUFC288aWa
XoPBuQuCDwPfDoupboPF2+FoFyM6srPJk/HcOfw2SXnMJ/ATOO7xWguM4RaNbJ+KX0Vn3bFFoFr1
HT3zwsol120b0Nia27yCf1MylNJcFYZv/kFu3TkkWJ2HIcyiZLm2qTokBiVP6ZEOmsky2ca1656K
KWt2nPxvvbFWRTveu9rOVv7CixMruc9yI9hRKcf4ls5plZM6zv0OjojDzxyZWOXyqegpvbzWXdeG
mFZW00yHoOUC6Uv6FXKc4BfGDHON8K6FkZ0jxpzNzM2Za8FcWWiN29aeQ+Ipp20xx69+M9QXS3fJ
Zsj9caWX4uzbGumC0fhj5NwxwHpMi97DF6fGtX0jtpYSprQesVoavbzvSrTysh3rME0lXOHRrKxp
PY6JFd6wYzXNzaVYwM/Bo/dJm/8OLAAFCmJzR013CDy18EqtdW08J7DCfn7fxWUdunRlm8zomTCV
H+Y8xDSZv2dXTMiv+dpQ7rJTecs4Oy/+IuHceBywTC5bBir8QDwbmHzM1zp1R95DV345EnMCf0Lw
T7ddxPnedcAzUgPwsaTnWDL2XLU8nTTds0vFaO6ixGM0UyFIpMm+Cap+lbYJeaqdV4WLMoIwzmJE
jkEiOSEn35xfRt/cuhMqxVhMaktHrTZeztbENCmeMGLs4SWoIwA/lxY0oS45+juz/sW+2wPOwGPs
cPLFyXCdJ2mfPVnwRDYbI86Cva5KOPp8RZ/qMZuFkV5iJtOcfWYK7jC1NZVblJ5+Pnda4SBH5E/z
lDMdvD3khaHo1m8f/nzx56FwvfmYWWPPWPL24c8X+9ZglGIP9wHr/o40H6Mb/nw4g9tUq9jEwijr
jCx8WsSyr5lpKlGJo749TF60/PPw87V/P/350//3tZ8/7fvxf39bUy3JkfSG2uYtGEqe/uM8RMAs
psqytcHKwNCze4KJYtwKKQXfqpns+mS0IvvPh6L0YLsD0fUHv43YTx83J8jD+vTPH5jcXgVuBb+Y
j0Yz4o1zhZ6P/zwMGXEj4wAbbGHT6WbpHX8+av7no38+Td3mYEPkGdlQnpL8vx9sm/Bny48Neksn
P7kgVwiz7omJ2rIDjY6quT9ZhoG98PbgZsz67NvD//ta1BrFwSgHtPTM46jtvdPPR/TxyFA5EaUS
PcOhr1nNfUWkKCVCvesy/WuMbLNfVUnfn3Xhkz9UR9W2tppsjwB6TbTrnPwpTzvK19Rl9jo6JyOz
/8/nyRQvp+Tt37/w810/f1VXXCWRKasNqyGNMxrufx700nSnv9pj0BSJ7PTzMAY2ndC/n9s8B8xH
NcKBg39hN0Xis7c66+S6FbYa32sBWgv3aRn8t6bv4RnoSyznwahKkwQy9A8j6+4G29sQ2K4eHLtP
j4xtPyx8QVBiEOqALf5u7GlA3G4qLmwsKS7aCo5Lb0Io49HZjBNEFulcyVlm1ieAjrtVjlArDBYI
rSiYp58HDJ4KFcgAfdBNe5rS0udDgxuoroJ+Y4SR19mneFG/8zzuoaOBZWAlVFQbmyaOX+LIaRnC
5cPJY8CFYEUdX/njhWBC1o2gMK6yFI+faIZTpwFjWkM8LoMU+9JbDuVtKZJSU32QHjVaAGjayBkn
co4cZyZqW1f2ziWqb1OItttMceExOtb3WeTUh3R8lolvvBI++1ENdBXW4iY7y6JjgzWPDl6QAvpm
xm5gvryxl2BrGtO6tiGsnSqlN7PprXrDuo9z3H1CiHG1JEZytOh6V0vOcMGf+23fitssI31kvakM
1dIXZ3ZEU42V6lpfFq83KNrHZJO6qPSpCdPoF8hkLRu9k2L181+7KsL8EAn3xDqvejemy3M1Yxuc
WZeA6DE8SwM7C2jKz1+cW2R0k2bzUFnQLnbdy51boLUOAYrOjCnJp5/ZDG3aMuSricx0ImCXLsjC
Bq3pYQTcopovf3Ui0xtTl+02KSlBM9uQ+1JW4loZFKdeu5Q7/D/LNSB9GpftgETfL79EsIwPEiek
B9OWW2reW7BpyZJ910UMVm2a+bVuxGVYGvuN18La1GXjhcnCaNIxm3hHSavXluxBxor8Oa8nBcp5
Y02j+LsSs3uyQIWj8oA4hP6f14rtQbMBgD29umXHtutimD9S/DFeU3XXuM8fZ7/0H00UoiY1PGYJ
2nvsLXvYEXk+NTzZyWTJBydo5YMHeUtvaJfbf7/WZjdV2nIhqfSk77USgJCivw4L83t87/UuQxq5
/jwolimBIOSPli3YPul6yb1crHNk3VyjNR2rqnialBmLXdkE3XlK7Xxr9h2yttPHp9I04hMSebmr
bTUxjEex8TgI++RcNDI+U2EL+zLk0mEwnQa3LhVJzZrjHcvImwvkTHNpY6qIummCjS46VBUK7a3q
J4I4rLK+a3u/wgHldjt5k9RU19aXKGqheT0NEONiX4kRy9eNJhGZgj892Flx6W/vxnyBfV4G4A9T
+7CKvd23odTxbztHN4sDbZ6wTWJEnSzms5VxGXpTnQ2M4ZOjBetpHR4sLRgTaqQZ/yI5Uk6FmXrX
xGRqGgH77RWIeoCh8CEvEhE2nYkv9/ZvtaXlr13HufbtgGRUOd2DZfTetXJxJxliPWqH5UezN717
9E5MUj0ulxdX+UCpKsLCQwEoM+1dPemqx9yL3gpAdCZTjHv4PwSbfkLXSIwTuxqxCmnfQkld4kum
UxOsmDFvm91NOhGnQT2qrkAnKgP/Lsb5ehK9p075NLP9VNbRZhZiuCvqdribzPhBxvi5eamddTkn
0R1bQf2NRUW49s2BeFfInb1vJSEWRfkQ28Fr088BZx9tnTVI60WNrIJx/IMYuDfDoo8HZiSPtsZo
Ggh5IXPY2k/j2K3mNivgi+bnART/XLiIH5m22UZaLp8EpTyPFibwKBPtyUjL7Dm45YYhmfCy5y/U
SuUmooo4WCIf1qYNidIa5aVhgHqtGKF68bMfpGzKBqDFklq6O91Cz/3cpCIX0bxsMlCGxHqUrXL2
vT/SAoP9abyEeA29bh5PbcmrrSdvPLlOmh8K4ZFTBTnkdhgJnblOzNWgeHP5Sb4gBzMDG+LeOeYA
CWaW/vP+8nDxGNaojyiPEJjjlFx646zY7MW3pHCAU9Q2v8YlE/e2C7ZZDU8iYgYseob+svXu22Q2
Lj9vqCBHDiO8cVq7aZzuKc8P4xDkJ44vtWkbT76nsPQ3cKrZK25c951pGrvKryGHR3L+8iSJ7+VT
XJvGfczNamumYxWaTcunt6/51BZ7y8L6EETIxabk+Bxs27vrbw+JWwDIpov454qeB+fi19Zy6DUQ
/VSzP5ELbmH/FaHV/LP+0GMEMdS5MSjs4iFIQAgCpB4nsdS9OZbmvuPNuWIQhh9IDK8s1bDuaWCs
ewIKqAaqEsmilTtZOOldH/UpfGma/fOR6l2UXA0Miey/iaeIaanLwzow8jd7ViakmGWvfVdah5yo
gDjprHDqBS7AAZP6NA3vk47ry5gCs/moaLlNJAjumfQ2Ycnvpn5o13Hj7+zMYt0H95hrP/vfKvGy
nfSL6ESUBbvmou3czH+DxIzXprLZHim8UNppuU6XAuHHy52NMNJtC4u8ZwR2tRlzQhEK3O1RCUUd
RwxARyz2U41Zyg/8U+sirthSv2fNdvCq5FtYLYRPk9ov5L9xoKDozvjg3D7K9vi1CUVzgZVV7mLW
4ugPFEBCBJ6785xhO5fj/WSxYapSB+BdCp3ZvWKJemz1sldJFI6mZW4tQdfX9MHjksbPBZkO024E
lT6m0YfjlsGTa0pQJMLBw7rdBCmcprY7mMYyiY4y0mEy40GrnFRwV1nul67bDrmdI5Y1+aoY3Iey
ZmetX9H5wW6Nzr5yq5YSdq63JSOs0r75AibjrZz6C/2nvogbTNL6GHUMan45RvcVz7Rn32CR4TxP
vrVOM6cm48K/dxp6cuGnpKYNMwa6+9nOOeFacSiJVNpwmCIGE2zS40MnXEDC+YUk7d7rgX1Udv5F
/Ex8apY6DXNdMSorXwm9QIQrNg2dsfQrARvM2oW8iz+trLDDqoUjkFV0CgbL2hskczZ6+T3E2UEI
FElhLO1Z2+ObSb562JjLxWzHD9+j2+pVz83IgV/3NdytaJpV1jvtoRWMBh2Q23zC/Ja57mOVyoAR
02iEpeddBFfNxkyldZxrx7tNlBAb8nMQ+E+GFa+DaflrpUjvaA3AXomOw8yo061RvM2SpBJghS4U
QjmneLZZbGoQ6xhlD3Y93ilHqTP5aXdxFXSvYzGAbpT86nPzEPgkKnO/c+/jHjlvqWpUeMixYwFo
ymndw6aVpMilhAPI1NoqUgHQGZND4nR6y5jjRtPKhE1Pwa/EIrZlzrtzQCzVXYSCDphhbSpTI7hE
BpBl99BlhfFLqHRn+f1TQQ5X03XtuijV0cD0hxPbWtYicPlxx+yecq3b4y43DlqMx8oUJJ+QL3oc
3eV5KsbqycPLeKZqe9V28vBT/v0UfZHZ50cWBvz27Qb8ZJQUsHW1YwAxQQnZO30zGggvKnazOafQ
AjDpbqohUmuOPT9jgFXWlwlskDFVH2Zi3lhy0FvGrSpcit+ib19lQvBAxA6NigZ1Mw0PUaaGqx/Y
m9Rq6r1meQivT4Cphi50EJK8l3n+FElEvoqYfoMI4PuXQR8OTdStx6S9idW40xoChkZ+brhaTQWP
xcZ3XHuv5i+TCHkijcpHnnCNrs+0yglGf6N4YTsngwvHRrhzlPfbI9H+JKY/i++CYM3H3raaHcbt
X6aIrXVeN+5FaBc7+nzS2firr4x4LdoMwGy2dvNU83xbDsbYsftrkMXA8ksjDX0F9Jg8LC48VwqJ
il+kHdYFohUxPMPT5OXLztBIy5m+YhRmA7pZviez9W06nr0qssZelxbiVikA7zOQ8KiCzGfByUpD
F/vccddBb8KR8/Y7kQJiM2Lu7exN0URs+qxt1xXK+59gJqa/+KqtYq89/FyVyYtqlG4Wlq7ZbbqM
QVdRdkYIQr4VVifYq0lAuYGYmJBHJCeWdngy/7C8udg62a+Aoepu1AokQLeXoDQBc/oaBkHT/Cvj
uclHhnRZ8a5d/ZrU8TqZUWsd13pSyy3eWG1QS0Vd9O+is/6a5Vice8zegcUxKCg8yRUpOLOaYue2
tj7NBCdok2gQJ9okedFt+ltk+5ClGxs6pfeqh0VXvxKXIfrgAhSOMYNrH00eHyU3QNI3wjRPj3Of
PVqUpV39HXtGtKuy1lkJk5iBIP5r5+V7OhNE4SeYo1Dx94l24k0TkMoz+/G3M1pTOOTY4B3D/FvL
BJl5nD5Nz3ipxgoYvGJeM1PJSCs522SpDsHo3JGyQFlQ138c9e7IkR3xbvu7DSjeo5kT3DC7j5mV
b4VJOrvUNVQYXFFjUxEPg4DOQASLChVKyz/3jIjrOak2IN54kZdoO5nDXVUSudSu6mdD0qFrwfyl
Uu80PFh1Zs5Pz34kYiNaP7hV9tkVLU7fuEDhvy0clLf87JvpUHt/43qyd3GB0pThPhN0keSBmI9m
+kU65nPvyZ0zLK8zcekQGaWNssCQ0GwZpjgHx8vzdS8H45hnyYuRe4wt+4wKpv50dQKZX4O9Tb57
f7MWmZG1dZ1JrKqoe8gsF6kua3dpqri5+KiswS06QlUzExRTbLsGI/2obz9X6hy8BruNX0AfTIn9
6iwIY9Kd1rn86vLSOwa3se/SMJel3fcJMyhExwbi9jWjGt2QhrGrq/gUsY2uy6P1mHJnSG1IQgJn
Uruhu2MA7DZ2saWmuu3SRs71iGxsLDz6Zo69UY3tGnj0KZu8Uww4OPgLqQhRj/Y2BGdUZ4y9Mzse
jfmlaTHJd0nBeTPyH/pyIe9hzsBS6FuKqPtybjSn9dmbQ4mp0fvIbaAer9q4U+uh0yJmNPxoZZS+
T0P/PHN0Evwi934i2k2svV3NbUuW9EU48gmvYU9QVV5z6V1qkNiKpl9kV+2T+OPXvNZZRddWNvGf
ouMi0V6DdUOcW1wAxHMUR9LmANojbx+Zj+TSiHCIONEUFJWDYNBUT2MHsWFUoTY9sTeTP3EyfZWo
TisnBW2n+wyrCuSc2xwMq9l+BgrkzGyKh6Wcj5UQu4yo7ucUZnSkCeOZbMO0GovQjljeVHEqEdUz
vPbE5B0S1CUuY4azooThIFss2cwzcSfEp5zQvuwwb7P1lBcv7KHbA6p+CPE49s1TU1XEJNidE/ra
DuHKb08MZGI3z8eh5v4TRc5etMmw1VFdMyXoHpws+eXngVi5HFIrpapT0Y3lpkw/5yqXG9smnMWd
pweR4liwogG6maA16tFuR8rmnqoKHZjzu1Oi3fYTT1LrOTsx9RshyFkyAtx9Xv7ECjlsS2W/E3rI
6VyD4lAGDlZA+dg00CN+pv6m0bzSNzchljEYxQatMMNu6tqmBJN7GLkEoqrDm5G3X0U2y23naNIh
oiemLHjDpkuOLr7WmklKO7YXJKeHDMvDvrs9f4NHxo050YgmQXYUAXZWUz4nvnvOewPOYdLfbdlF
a2kOZKZUX/nN9WezQjScMBCvhO28WVZP2vBcJSQ6WH90X1xB53qERbLt5iS+y22EvXrJ7u1GlCwx
crdGLN/4IRcmhNl7MSesTQtgbmZnuRDsh17mm6iGXAC7pTFJhMbAiuv35AXMQcnmGrsU+jNLIEJd
uaaLDptbhUeITwvBQvZUas5mqImNmCXJXrZD7VB7cDh1LdBGQBIao4CMGWE9c7ynpIi8DWwG3jA6
4I3ctd6BQ/3ATtvuZOTMrsg9WKri3PB28tnJuc8nfWYF54MFEOdU3rsZ6RO35pOOg+9ZMpAjEhHK
jfSo2XKeUNoIOkxsTu78Y1l0t4vL/q7ovLfcY+3hUO2y+ndsNBeu1Y/2J6IHbbLCZYOhqeRt1ogT
SyEuRabPczxeq8hqNwn1HpNNl3IRMw+/Od5jjyGKC0GFW0YT+dOSBqZyGS7eSDRQw+lKgMIHNjjk
kcGs7tlu/zWq5nOYiU1mQrply66FtnzvZfF4LMtD7fqYYLq3mfEqL6D8ZI072NfiqPWkRTgb1Neh
wYlBTVDYdyNpMsto7nKkCZpAFYf85ggicsLp5AzPi2peYHzKdaUo/xOzFatg8fuj4lSnMPuAPSO0
I3YIPUA2Ovn9tKx4Ap6h1IMyC66lnazrERfb6DdkGlreI8AwIAmkBdtZ5rcAq7PLjb7o70fLfpUx
v79JaRwZDOYWTeBgzhVOnzJDMRvgViAYjNMeZ2XjmjAMolka8Yd1AUvHHbjQ1TrLPS4gcnTWS+G0
J4qkt25iGE8ezKb2mhcW328Jzm/2edEGq5HgFa9IEXJtTGe5OrGH7veCYax3YsWsNcdRk1D8L07M
jfpW9T6WRse9wCuYmFgtMHYl2X49tUUo/azYEMSSQN3ldEeEIc4O2WHEhu2XMXg0ExwFkv0t4ajc
hP8MRbfuFRlmLaSoAozrUK1ztNPQknyzGoJ9a0cEthi0dDqziALx30rzYfQiakQiSFYiyGF3uzf/
luJjDdGrUvpDtyAGskd9Leptbvd7s7CflD0tD7rI8TuZfPfMktSucKbdpHoduuTSS+uuS/MT69ih
jPs5WTOHuW9iMwqnUQCTdMWXOdrcTf14M/rFG2cGb+Q4MAEzJ96MnTwhUbYbFsvcW62+2OrVzW2T
ZL1hHWQjXLxfstE9/cDqRdlv1o8RgsMmyryLvtG+dTp1W9JOn/qamKSgsEE9I1TxWYmzIkAxAoLZ
BbEFm1aaH9nCSN72rEM5cDPXjXngIuS2klkhC17+NEkdcQrEhCayD4ZrKN7FKZGVDYpV4WNejmSH
wywyeIbdAYeD2zUUapzV/lI8MrfDBhRgjTKK+lnXER2BjR65NKRd2fFXiSxITUnSCfOP53YiSdlG
rhYYlR3Wrm8XdHRUvmbH1glSQTKS66tu6HbcYbeBEQRbAwJRaEz8hsN8OprG/KKq8qICJp9SsZY1
m6itXAWE7aeNu89QqIqYkz3pNOYCQqPMFOfPbCdbO6/EPmqR5TUT1cXRn1mdE1b10OKOC6ldMFnb
OBhjKzuV6bSl98vXY/xZiQjotU5WtYX8Wi/E2NUj0Q5BZK0Lj4FklaPOmCXjj6kkoyJatl0ZvxbQ
Cvltuh5V+qHkkI7Z5lPCwJE3xoD9RMJ7vlEDDKqZFM+VT9cGkAqmhK2boEZvGU6JiQEl8shhFLJi
b43xR5SNgW/Em8LYbx4Woz73o/mhkdHCOkrnVRaY15/PSAqs11VBHmnMTGHtMUpZqXQs9jG3zMgW
/cr3ALfUjNkxLmJu6ZInms0YliSZpykYidsi++7VSAQtuXYKor5Nk2+iJ0HdLH+5JT/u4W2GF201
R4q7ai8DgJ/Mxd5mNTBNSerorZCQs6K66hScKRbwanOWbRfsmKHlkQo4mP4hvh1XqeCV0zEeqcoZ
2dbX35npcISJPAxGPl3Tefpu6UypC+zQszzOTIV3IIqgsxtvOs05ljG3Z4cx63VzoEiQoJSD6fb2
ILulIdbmlrNTU+7ZRf+R6n7aGqQDdM5khn0+fKdL9TZETrmxjU1Ph8BlOrKSGjtcY1HXjw5BlU4B
7JEB8wTRhVER4wefxHkmMbT59C39XyHi15LEp7Naqo+iyWfqpv7Bn2R+kl11jvwW1I7EwTTvygtT
srdW1GPoJgkJQsYqspFSqV8gdDp72TmSZyMrjTdKzflc+TlDjYUu1E8MpilccrU9n4pRZleKyqlA
HZ6nyKQaq6ZdM5R7yuiT0ZP4YCys0Fxkn6z5x2zgPtyh7r43kz17St4UGTFc+0QyLawYy1L+Ydde
1pnt4but9HpgSca2KZ08tAPeZklfxhs0Ft4i5XEQHtJM4q6lJqfDnfldJAEJnSZ0MMKNVXrjLZp7
Bo1vbQVnIr4arksWJybcdvk9RNU9RT1rhYyqpkUC8EuaJbmKAmfKgkU8BnTilE+5q2IdKMfO55ib
tosRj4c5JWdomb5nJp6rSSt/K5k/nIRpXIvMjS9wtoTkZG9jkNqsn7dTgh/wj7cxaUH4O1o1r8fO
ocZuSQtkuAY5NqQ7jd1D4YxZpw4MepAk07kxefPzZ4/JCHlEFkdO1i0/+gg2WVFW2UAfXXO7YUDr
5E3J92eYDdv4SkuY7h3ZPsvatJmJJTtn4tasZ++uKONrWQC0OIz7iPGgVW2J2dIxIfYZlq+u/Wiy
D9H2Ljme0zpYWOrbcOLOtfvbifg9VEWiy5jcEhPdfGM75sfk5o+qcvF3VvqlkzjKl4qU2IYQC/gh
7twoInkBPhcEn74fQRladzLPv+DvX42I/U519jHTW4ST5d+PUU2iyIQzdK4qLjkBvaDa8ThbZCea
A0BWpZ8L3YRZ3TMoBFbfzmrRL5OjiHOuZxYFxReQfYB+XfebvFpk2FfgvSjPq9yMOEmIG9xaEdkl
vO/DLJahCzQ/emjsaYytXtUZkYM0VwOmhU2xxBDretgVjAZDW2VsjnS7G5x0+xs+Hss8fjQHwdEK
CerdJFu/OzGumlYYB7mr52CTVk/aU29+N10K51pEH2WanJcWjwEBnF/YFQBLyW8V+hcziDWYAmnH
QpubMZe/52J6AujBG9luWwXSas1PBXP8tWc8BMZR2UikRYTYWxUVzHXd1KFMTaLvCrLy1DAcyihy
TzF1ehWlzjHhhgKZ1eMaAMVeSvpls2NTQkzug6vIhmQyE6TVr1Igmg5zz540AnSX0afYN9xxY+3S
sUnCiOVQ+xYgX2QsdA9E9oFe3JAEQY5t7w5/vIZYDYmpT4yq3JECHq0GEjSmkhy2sgK2b7EUgZPz
K6Hkw7+3af3tFVFAhne07Lwxf22BkMey46CuCE6Cx9mkQwJaTajQ6AcIvf01r7EMLi6TQVkjshhI
17LB2WjxwhuBuR9Nnww3kDheMEvwkuQyx8aa02BAH36m2EXoQa9F4qE5dewjqay3oQPmbFuLp8IL
uhWodYyCvGw6ZUr8UlUN4orpYIaspO4yayrIPEzRpVcycin1GoyEg4s+FOEWThKoMSsGkmGJt7pn
HeGfoqhfWrLEKsvIbksDkxVOH16FUkGITCcJzbhynOlXUeX4YJz8XTptd3BU/ClSnJUGnbBWm1qQ
hdP9F3Vnstw4sybZVymrPa5hDACLWpQ4k+IgatYGJqUkzDMiMDx9H/Cvvv+tRS3arDe1oYlkZkpJ
kYEI/9yPd5Xamo5+CkZ3WzbNk2EiSTM6BKAQHiXHXUJGxXfVhANALO/dyv3PMnVA29Jd7yVPMsIF
nWp1AUIpW7CH3LQW6K0eWgdjJabyDpdVPv98NHRSRIQrGXj2ayUa0kNeSiqmSjAwoAbp2GGqlKrN
BmCv54JEBIW8szvyy6rX2PVxxPaZEhNUU6x3jQU3YThPonRm/veDlpLESnEKG7b9QjGFxy/Vzagc
+9KCnywVuI1cgwABKiWQQNK/je6CcFQkViI8WaEqD91o/cZC/ekUhsOoGuTCLas1E0Vc0f6mhbgp
NPuDCeBnqKuAtx2kc2DGuYstNiQeUwRsRdv6S4vlXrNojMTPcxZhUx3Gjm1bYakHTRHj6zRk2vAH
E8ghGaDM+WH8RYTpZTJjjRyShp3dfcdNxklzrHc5Kwfaqo01lylLQypkoYYMMpZ68d9Vb/8IYXJd
Uh67KwSRbBCfAVv4hcLfk06geElXWPgXg02qT9GiKhgN9dimiX0Na7vlg1s1Co3Kte+6aLitW895
PhPYdxkfgkARNJ+s8IinZ80vwtlgPiByp48sYCQefqFmwC2UAzPG3HpMAgZJOdK+6yGsG45HlrT5
GDLy8r2jG0sDMovgv9AaJdnHBJibb4M5c34Lf7SWXWAsnFYeMo6Pm2kMnqTnGYdObgd4h/vWrNag
oKKd0w1/wkYkDNV8F+GlWPhupB5x1eMS69P7jJV59JNmU/fGOZU+EbwKd2aDN3ch0n6vgS7rukfZ
dC3LSbi0bcdnTLKAAn6XYCDCyXJBS9pRCgFIr4b8LfV2zofCrIuz/tlvyA52Wv+Sof7AY/PPttAf
UhvuThN4X6zKaMHWhDFm5OLVahLDUjhoy6Badi1vmymAMlAhI7F1JEB3BpA6flpw9ZeJrFkJWrj2
BQ1mC+b23ZZtB7qAaUdLyy++iop/IMpeaualDDSxaMVxs5BaBzInqLfQE1PQ5ek+VoQ8U7QwK64x
Tqj6p0Mk7nvjp9fgqhWsovwXmFu3XE/aEceN2fAeHyZoE0RMxMShzInFqm6Q5Buikj1T9FncM2pg
fAOKVUknoZeByWwVWwrY6iumdPeVxworxVHj/3hnNT6RuXDYOHlZrvp8cJYmO61YYZwvYnppVK9/
5GIA1g8Cw8Y0VqDs9OgpAOBqb5kM3qaZwOmUHDBWRaK99COL1iTgYBC/gfyA5uZhtSg7EF/9lL9O
0yZJy5+ud/dmyHfLHGszgrLiGyG/hjaDP4NRljYxKeuCXaH5ByMm/JVhzvZDXez0cHwoBngjBqad
OxdwaakXr+w99NXgkUDC0ZFjte8oimU27zFSdJi+t89dXD822ImAVwBy6kYUMmk9cr7aSMsAAl/n
Mz+iOHDcQFSxnJXG6QdZgyTUgOkKxsp9ME1PrDTtXTrSHZCworex0BnyzAfjlCSCKbL1qLEKOI2z
U2zCF3bgwa+Fg3Nnm+VD1h/cEay2iM96QphDTW9l9D5o5s5WuORMnVNyUUg+fbZ1jFFN2WCB8C+I
szhUL2gWI5ghZvrOnH7tM+vhc5N6q/nNUZGVYZKV46QYhmNUvutcIRc2Eyeu+/WbibpTCXKCZTK+
xJnsFoNkZentEk4/bU2g9JPhm5/iPovd8xwC7of2Hgj3c92FsJ2aVRr7ajsVGklQNO3MBtg8hf27
2/jUEIrtWLjkshBrq8Atwdrql8Y/q8gHGhS3L5EHV9R/LKL+K4Wuv67epoTdStUB5HUrcTKz6I1N
Z7UozcZYSfuNFdTAE9lfpk67aKBDMbsgO9cnPoQHd3C2WNglRkBByMZnMt8XyXdlkHbGZxHOMoJW
D+vI4Kg9WViODB8dyTShp7qA/Azd+mRkttSimIloXGytmc2afg1orpu2KNln9STgVIRiWvizxNRv
Y1lbwLU2HJqgZJnC29SOA863A1E8mcW0FPOksdNejKzySc+gBIVtGe206jnLBtDkUHtNtkxsoqCM
WAxlmOJs9AbGczKxkuiujQZodAeD+eKoyE5ZfZgtxnq498PsGubObz4dKjIpPm/yGGVy0US+BwwI
srroUWgj5B122GT7atFus9y/b41OHoiWzgd1gIuo+AfPs1/1iY94WtRqlYg/mg3Kz3fqU28YJDRC
+RRZ6AWVKl4wwBNtClhjJtTWuyYPlrpAM3GRIxkA9MygXKY0PWxq+Gifdsp8Cf/BlxeybXK84SlD
OlpGvUpgF6DIOwaqPtusdClduLb8spv6wlACI4Fnf+fCuPcG31uj8ZCxaEg8t0AXosleTrXzKUKy
iURwTQKsHJYYQo0pooRFFCougCMNdQry38tYeyce11iy7/qtpo0/kdW8JpGz4WBzHWgOqcyAbKx9
4ZOt8FahkEYe8LbIQQYnPugFcslAR2Fc5ZNnmNvQ4YPkIpYUQM3DOBd3WRFoG+pKPNin1nLI1cVK
zfqiSXKOdtTscmacIm/lJgvVyai7eFWXHIT7Pth5TvVnYESgjYysksjFFCwJPWbqXBLM4vA+gA8o
tCX7F/6nRmrsdBu9BzLNjt3jks5PDxne/IObTvAisR5QYbBqJ6bpwBS1ZVkkf6JBeyjK7DGx1esU
YBtAE/5T+ma56tiYVZ2zxXfxJ2n8dIeVfZWRtTOtplsSJmq3vhArcwDiVUWftAK58GaKeweMKhm6
wMMKSXLdIOYINX+8yzvSK20NaNrHys8g6xjqk7aXtvaMKecrgla5Cnv1NsYDM4DoWQd8u5A56Qzj
cRoRChxMHlOag4DukAR65LZpcJH4sgzYH/bZtEpfg5QteoO5lvYl491sRhSh4oPru+t+F0PzbDVs
1bWAypKkvVSa3HcpB5ByKD4SD95ibrx7Q5LykWTAnzaRtaqd+Kqs11LPtlMdp/eY8hcyWBlEoBcp
ga6uBZ2v9Z/KMt6Lpjvbqf3SGmwkVWztsVpDCi2XAxFUzu2fRKYfjQa3T6tMMKJOsrJKPLMGswRX
SA6Shn5iTKCWJprLKuaF1aVdYqwozg2XXG0oXsbOqfZuzxdoQ3tD9Oe4xv8tQ7j4kxNcEof4eAhQ
iSgfhExjSB+l7jFLRdocuufARzoVLt5jP0vf6pLuiqSq2YitfXJ/Efnvai0b2DjEW0iWjTNTAjKw
yuJ7EeNgJwPEAtkMUCHgkKyds1coJu1zKMOsTWCTdvnm2wgf4/gaOqA4zTI6AIQp+H52vTLlRbg0
HEmGCA4x62USAIrxDIOT/BgSy5XzFRTxq49Itrfmyh/FC60pcHNjRKP8DctjvVY63wlVBPc6zlE+
P7bgadEOv8WYnvzcr+/MfDwpLGDLuEkQcY0vDI35wfQJujTI7rw9YXVYzjpKib0HhTjrcfbiPqIJ
+luwphCQE8yLVEd5ZX+uhu4yZaJae2zJLa53bC8nov+as7Nyxrp1cu6beXMzhk/KSjedUtbJgdMk
TELYnuQar0f45Jy42Rl18muU6bZtX7K0+nCjLoKyJS9lwI+U90uq5d8ri+Wmxqq5zKJuFo4rfsGW
vw1M4zfoGQGZdbM0+gRtK4eCFOIVx1i3FtJ5BED/Ukk4TGCil4XgcFXU2krF8kOkOYJKP9x3XVas
C9mZy6nDkOyujAQEhuc53tI3rLfK0Jb0q7JB7tRzoqPSmtQ/LbUKs6tUIwS4HvcW9k9iN25Bujr/
TpjSL2PPpcgPB1M6W/GMfPymCoWNRzc8yXjitUNEuMPCechMZ5qBriSWZzSYC1Js1CvjDtq8MJ5j
Dx8c0ra+tFzUZ3NkYAk2Ye4O0nYdHHRsCCuCdV8hVVJx4L47NjRF5aElKO9FR6rfVILRYwk9a0/u
uShFtcDR0MBFaV+q0s9xtIKMCGW8dGe6Q4bDmVQs7uTRh9Cq1c9ODbWEKKe0YaDIJNjnEddtPdG4
KgnHvfPYjAQWrtUgZvLbtXKbWOZX2I8oWxbcwZrQLSAOF+w5usHwEMf9tk86BLCZ4jXGNv3ybvVR
Vy6/kKKmFCN1fsJefEweXTmliBnvcXyOjJxLhJPeH0sG8ous4yJQWs6f0X9PwF6YhGmWYLXmAJn5
BK43WQw4hJYWHv7loOm4Y9w5sGVCjstpPOqYCA7g0ZYUOhD6i4hjeVH0Km1XLLlc7rjqjUsr1HZT
4181C42XAIbf2Bs4E9pdmKT31dxrxmyDKH3mPaPp43HsJt6ahoYK3tcUlLBXoFkQECJAUwZ2bCdr
92cACU9fD109BtE6RuLMqZ6HrGALk8D9b4F2ogR2zkNnfTul/HX4RaxVLrylkf6pPAR9WosWGU6K
OMDryMFQ0qILs4vCLVuJjEWpIH5W6muuIQH7WjyVnjFwWLKFR8qNgUJbUP0U4pbAh22tO3xgCy0s
tPVoMby0TH2jl60BZcK9TKo2N0YIXaGcrEUnh4Vt5RcnfHP79gga5SAA6iX1sxb8IixeLDN/5AAb
w5xAWxaZs0qc5Fk6zPiaKv4hU/JmUpsEL1FSt2AYDkgVAAi+mtZjxDwojitzq2vWM9VkpcgPbkmO
pYoq1lezorOBt3PazbzT+qOQrNoj/iwlcM+5BnArHOlT+FmHWCjbURQM3KLnQrZbOS8oXn7QGvkd
miP8a170MoFHg3fnzvn2Ku3TqCx3reLk10nMaqNMHeOYnYLHmDhzc+k45o0UJ0TOnUMucI9xlBBy
oLP/txGfa0GgFYnkyOCMRdrHMp4FwLOjd9vR3gZOEGuhyhfsno+tr3ckxK6+0TbryZS/5kAWtE5p
5bALrCgVb7ZsBnPgB8H+I3ae63Y7BigTvye++XAdcP7kBn0C8BoZXIXWsEOD+cbatCrCL5YvMOIz
BmdOT35Oc9df784X5uucdomS8XUyMow8753dMxSFlKVXuxhykp2LTRRi6qr8A8YIzIthtWefz49T
7iVhS3ItYEiBEtsLOgQmmV58FhKJjzGHKW3NCzyxzynYNjLdKj9/r9kVxEN4GKf03ZhYkrRhXXrv
jcmxvA+gYFjRV6pxHfpTF+JQxQ/1u1OFF8N4Da0PPnH7nqtgBgMIPiOTQX+PpebExmiZVM2XACbR
0uzYvxKYpcBPqmdfDUfG9MvKmw0V/Ihwk2VfvNU1r4LkOOC0zQGUQ2pnixzXARcZdqf6ZuhwDxsr
q/DX/pnZyMpxQEpkxgMbj49G2SsvuARImX5oPziQSgqLDcPsShADIwgZHIIMnHGcP5LgHlz5G1qM
QZVvjXc9DT69b+xEkmylGb06FRgHNqqSV4YT6XuJ65pt/J0lzU3kDk9hm+6LFB9nfZGm+jaNZ4O6
I1aTuyJOV0nKxxPqqC2uox5yRhnvIs07yeI0jhyBbiWj/797Vo/xHy4V5W93a1L9838bW//3trGa
OhWl/3Mb6+Pck/pv//nbxH8+/7WT9fbXfj7n5lXL+4euW6QsPKEbHD5N+on/q5NV/MN2HMfg4m86
zH7oXS3+qmTVTPMfBvNR6lrhA0AsmFu52/l7/ce/a7b4h++5vuPqwPEsc/4H/x9KWfmO+n+vAnaE
7Xuoi7qH+u3z3eb/8r+2suInpEoWTzw0CWziQQJ5F2HxscvpiRz95rEM0+5chuB+UQ97KsoYb0K9
6ZvyMEFQh1hqjh+Sx0VP7wAeSnwKmjQuJFGbPbPsj9u9PkpQvjKFr7HItG1dpT8yEgEklNzct5iM
RkP1EEinKFxkdt/tCrx+j50nwj0dUFRn3p6uaZEIbIcro+G+qxIXMzD76TQE/nxo54/pTWEBKzPX
GtblA7ZrwLV69JjR5rAcVFluDDuMH8EZaefa71dhE7xxRsnUKZ2PloRwOFt6ZfhEejTYGH3E0k/M
/xH7dLoyKf+6L+fyoF6m9adHs9Lc1EN6AEBTJK56mDhn6bPhTqaRCBD1ZhcuwMXFy3IEoSzfJsU0
7htFhDdlfDEHldRARoltSr2ft/sdl0cCm1xmCgc6Oy7diFpFq6IeaKRnwGF71raa89RE3SvyekR1
xug8JfFcNBma7q7RGvGEbelXBSo/ktnKnwuqFHJND65eUxTPvTbdc4JzTk3z1s6xH2vO9JBzDOhh
JAgDTjNbGtKZAeh9D5ijYv0r3U1TZDYTOzw8Xsn5Lxsr9BKcwcUln8SbYHHfy7p0KMs0P/1hrNGW
uOnB6mF3h4pwIMBEI4ShHiPdPub0hj7ebjzTOJugEk4cwa29bUORi1V20Zj6XgMwnZA7EKQmKB30
t/CWwyiN6rzI+C+vmtCOt0EH41xFgfcus0dg4jPtEPCdYuI6LWFnxwxB4n5DOS3OnNI/a0mUnt24
8xGpaSY1mcSz9dWfvaG8toxM+1FdG1tEj6k0nKUdHUu9VSe8Mpx7RJu8tRQNZhU70zw06xdsfv7a
HXTIFfPd3OL7C0PQLtLER2aFXXFn8vLtMU65+9bN3a1WMHimA6iPH4pmankVxIafeHyVYcspLLQ6
CpDlZ0/AbBPBND7cbsZqKg4j1IuD3pgBhHkmIfPiMNcescU3NBWtXBq3ucLNcujf99v5PqOCZu/0
8pFTTYMSyA1tR4uYyeHJw1t5yRQiWyZo/xUepoP+Cu0ebsw/byJcG2BXw+Fw++r2xN+PySphDuT9
SJXHu6yPtnEAjy6db6qawNDoehPIlhZ2FeCvTZbAtkkKJ17bUW5fGg2ARk8o4aiK+BMNOTgmGRNF
jmsPZVxrl3y+cdD+Lk2wvz0C+YnTPFLCZWS/0+YFoDTdJ/GRpPV92zKtifCC1fDP728P3W5q3G5/
3eVdSJXr1LxPXjLCoR1psXFTIvkyROD+6zOI1boc13ggPmJ6CVm3QHeYvckkubXzU5DI/JS4yX99
5WQhru/B0PG9FY7OuIenvflGCv7tgqPVX49lXWARaOBgkNgWMid1cPrCH8h7UzGQ0d7D6fho148l
VCDkq/7BsWTEb22CwSgre6kjOpSLLgSL+M9nh38+O5aaty/z8ltU43hKkfyPZrzrY/8BFsqb7wAH
iMaoPOFWZLtcZSZfuppipqIXkEsa7g7T08RplUKb8r42sgicNOF/M6UG13B7hpyR92WH44GhgMF+
BTXBGvvwiVfLWDP+FKAmIKHJuHCJFH30lmCV0LFmIiHjb9Gyod6IUiENdem44kiYAICvfWTDOcE3
WzXJeomTF0fhcsJWuowCnLsLN2iSQxZMHPi9fqLpJdQ2PtVPg9uqp7hx1JPjm1iUqvRye4jJKccy
JMR96KaYwHJe/2ny46OURXLUFN563W/pMZzv/v2El9bGtgzUKRhExMSSHKjBzJOj3N9f5iVdJ06o
Z3d2VrXnJCrNnfTcVy/I/GWcGdbJkN1JlF1xwTgqnzmkLpoxxc9jj4Z7EPDheVkZikxl+17QedKz
Xf7SQTQuDKvtzsqr4/uaUlsGaFX3SYVBORKvj/FixYYx3kfueMkTwd2+g+TdMOpgrkvlz6jB1RaZ
CvadInQCiMoO9nadGQ56Hl8atHO7PYI2XY3mUfiecQQnEe9Lw9xHKALj8vaYiAfzCHdNrVg1oYnM
f+52k84itutzUUqYq2HYjGx7rc3DkkjDDpc6lHq2NFWhnOcwqUgIyqG7Kj3rrjF7jnWHuWrZRRk5
WKVFvz0EiMPtWc5AnPyNAL5a1Hy4RiaemOlM14GjIddT5+n2ECYz3qKgGbKaIMrtykUAuD3bQKFm
gjCq3Hw1Q1DquKZLd+24BDBIgOmPve+MG+Gn+a5hW/5gk7tG4JqOadrrR8OtsweKQOj9ZLy7u929
3eRonQtp1uPmdjee8j22Kv1e5c1LNWTOG12qCntDJTe3u1NYHPMRsMuMDYa5nJ1y22bP7mVvoc1F
oqCSGHqhyt6SlOEixPfuHMu2f9IVmtH8uJHX4b6GH7u8/S1fNf2C6Hl3qFuIrWkRa3PhISn8qkbh
tBLeZWipoaviN9/XozXq9LCB1Ra/YVt/n0xXXqwCQ4yRaltMfeM+rHJvKTzkeFzwgCPJJO+FFpWb
0uu8q9fPFA3hqm9p7n1TyH3oTcOy0Fr/JE19l44Va4/RT5hbQlMDK8W2auxi/9TzLKSX6NGphbEM
Q8eBRw57LrNLDFWIixfCMwCoLYWxNhMZ6WouovzIcoevCiQfnYCBneifQmdy5ZZjSROr7Z1iBiEL
b34ireSTH3Kgigp9Ollsg3BlxtGmEa3/1JTThcjwh1Po1nPGi7IyOJetjTnQnqdqziM37fq2L/z7
rjlvE29/+PZsPXXOlXUCf5hWokhQ7WV77FdrYH/bIGjCKzlMYpWyVd8279S8ybZqNLyN6dpEIR1A
mFTGhldpsZF1Y6P6HDNQqWnnTGctwMIBMOw+VdhLY29y3nByXSSRxl8Mmiv6DbKv1hqRD7wwvTZR
T7ylpMCUko8mF8G+F04HzNPq92YatHtLGsMunPLuILpSxzEQ9vdmX9kbUfvTkbhusE6rjDJDy83W
ZT69Bq42b4DM+BwEUcT2e3I+qx5+94D/FNHV27XaiN4s+/YhdmgvGvQEEB/Yie2YjnIfU2N3cCA4
MVh2F4nulXsrctRBVc64drw8vrKDT0dS22HdYmnKO+tFN3W2kXUOalbgBLPwGdr2+KYLA9J4Nug7
K2zGt3xywYN59nMps0Wcd9WKpch596oXJwnyT70L6AcGpI/N96EjtIK8Plp/TARmN+/DD8oVtCUl
zIBM8wQm10iam1ULEI5ZTltG+/1BBgVc0KHujmwWkY+sCj5dGr4W+dDucvK/VQVhewhk+YwnlR4z
LdR+NGI8yqw/VF9+GNY3AX/1yD+kHitQgbiqaGq+3R3hpx+inOD+MP+RGGNOhkkaGVFM68jfCck3
SE2ZLC04ZsfUaxwQatlvqgPSMIpWPfCOUKvUKt0zpooWcD9VfH5etRuSkO59kQLkL/pcHQozcNZx
AC+jatyzkTTydLuZ5q/0lI8Tb0QYnmL8sHRV/SgKp3rLQFgPe5IqU9x8swz+jFqivYYdyaAYhN/V
0b1gxUlqPELlS3eeYu0pEmijXofYycffPSAkTRsVSPeEVjatUP7ya1kVzFljy3/2w9y4c10VfpgW
K6Luy2+LhifbUZRIDMvBSQCwSwuyZaAb37FmQX6VxLssVgeu1qid/qifUicETNSXyTogVPriG/oL
oZHhuw2iIznK8i295Z4Att0rsm7HSAXO0mMNowqi3zV2PXzXZvLl4C99VjptbmBMUXUzS7FKzIlW
hgh3DPHKj75nRUkKyz+Wjeof2tj5JpEGqAhOIIfOsrwPlOiZQ1kPeOLKD0VygeJox0T6UvpzGxK8
mR/H0Aem0++/+4jFLumC4Ll3832ZWOmn41eUKXmxz9Jn1NfMCL//erwl3hkzjqGTx47OWU9eKBmz
7BN58WeE7nzt3WIbtRZnvyD5oEzPfOnKPD6MGIUX2FiMl2bq9E3HtHd1e7YIOMXYGkvR7dk2b9g1
C6rqb3cj3XkKjFajS5S/KphmdbobPWRg8pUsui0bK+vQVB3hCkk+McMLu4+Eg8idRPQghEa2qx3T
pj/Wbrck5M17GcTGpjYd41g6Mlgj6pmn9gV7OaWbehEfejmwWWIyxNQ6KwwI7AloR9+hILeGMF23
AeiriDa50XQ5jwT0KiN3Fs/Mhv7AQ+2/rSDFkjrU76VPHqYsCBEEeEbo3gLFnSq9eNOMBIAnCAnK
u7P7AQMWSL6WM0LYmRQPMxYCa5vxoT73fgsEIa2ZOoxhsed961+Hyvq5PW/75B+kGOOriIiwSVjX
tg/HO0poU4+KxDxopeGudVcZD7UCjZ8KJ3hzOE0HXonVqLnPI1jb+J/jV5FO01tk6eCyldM8REz1
Ni01VodYteah5Be6MKvwtdGc5jT0oBZFmPXHPG2tTacD+bbhr29xDbqHMtHxOQxWfPCblgJR1673
cckCHNnAUjS7KA5emfrbVFXhPSFgiL6Iu3e5BRKLlET2aDWRvSHsDZ91vnu7geO9ZPbfXhJy9o+e
G/WUUOJPIzPh+MFj7BbTSfr9pbFofLN8wk7GCAWe89BF1sg8gKiIZsDLFAY0h4boZR8K4zBA6Np3
fZbC71fOSbas3Y2O3RbRh+xQFSLyOuo95ZX4yXuGEm6JkbTCN2w0gfgu8vwrLGrjLW7h2GJ6yh9t
31Qr0uNsdeze3RSlooRl4ExMbtPZA6uHCD6q+DRBglv5bS5AdCJYO5V/imvaF0w3wmfmcbzGdT9Q
8OJiSJjHWxYRPtY0wPY+y370lQ2Wdk6mqH8yIIbdHsZs7uyDwSLcx1VbdJn6qHz93WnthoSX5d2P
PRv3zgaqi3M6LvO93fobw2TmsoliU2055z34g4elaRTySRj2tDGnCVQtluPi/nYT2tmlF02655cb
bY2mI+ylUnXGIiXP5vyVMINoIyxYMrfH/n6C9ZRG1DFsZj+V/Je/UTd+jc2SWLZuaTRa20xdej2/
FmNTLingpZ12vnu7gXdyFhlLalmGxdX0Uc0ix9y0TsmKPj+UGuyo+urAb5zrQ1sP1wxg5BVCNxx0
P9D2t8cKrZOnXLN2t3syjserZXIRUxo99Le/cLspE0YsvZ2ebvc0Ew+k4YMwcL3gnkGx1vj3OFiC
v24KSAXNssrmWEff5Ie2dcizAUgFWQOthDEyQmm3y4rkx5Bo834aeHutJxU9dHaz5KfsqL4Eflbx
SbAl6UJFHcamDcd7N8ESh30JgA3EO5Il/vTcuvUiSRY0LwM+iZjRB+WHWyx9e0+7ujs9U3uw9ZNs
rcDiWWQ5bbEK6bDs+Wt+9y0duM/Vo/YpSP5RbnuoGnbses3RNARF+hAnkIvNjywjpD5cvfuW4VPV
/kJxley8sfPgEmMYS62lpsCR9Hi8XkIPBaCfKE18GeY2Ye+395gNhltqcXfFAIGE0IlY2ez3Y51a
59G4EHJQf/j5ycMAij0L49UckCjgTrrESLXuBRrCItM/5x/HCt6m2VLKPLDNPq3pvcq/b7uWmYEe
ceKHrFWCNbT3lrUBmrCIAlzEaXSHEwcSwrFVh478gnQJPrqfDe4HUX74XrkiSLDQ2/eQMbHVfkaN
C2qUPLe5LWFEGeLdcO1l2L2HgHCz2QvRpTSCfPT8oDfDEEadaUY1ooRcRETQOaPSg0hVRkhK/5T8
bw2QBqFxX/HvSKKZE9Prud8jR6zRvWPVXIV10XuiNPLONF4Lf+lONkei2cEEBdT7ZauDG/Ant641
aXdqQ3HqohMVf8b4S9QUM8RfWIA3TRksE/05ddxlMFwsfjEOWb2Is3M2XAONjAlBu/6jZ8QqiY3E
FYnKStyZLraY4EOHXC3nNwCqlbQuWvHH4uzo15xvFymv2QhJtva/W4JpMJ34R6fJ/A3r4sfTLahq
0ZPqmPqD3+ugOvcl4b7opVF/Qm1+CZMa+0jxZBvmau5ZYMh210G/mII3OnYItnMSzw8pOXssmtiw
lvPbTdH006XkQfHsp+3WTu5V/Wdq1nPyfMRiRKU9jpE779sESfeV1Ct95Ne96KgBxE9frat+nc1w
aEaTC4ySBVZ9B3YtjnPzVzzGsIMsMgNYozEO7KkcxnjVwRKvecc0sEv2GBtWkxm+yKo5ounEoPa+
mbRKtVtH7MT86sUydwb/Z4zw+ABwfuQbG0CET0aSlB+c6nbf5BuK4KaSIMPKe7JCsq1bENijWhEF
z8g+IsyjctR77dWk9DN/SUADUQhpb9sfbWZx+GQwD+iLVHNwKW/dFyG3uArIkU4jJV9rMz5wLqvN
R1vc4+AuuHLKtY8XAidVsSN2VgLvxCpecxXaYLfSte1gcRYkel0BllhSa0KtliePvfDvoIRiJu3B
kbTiOyj7YrsiWAANvsSqT0XiKg7W1sA0e4mOTDXwxAA1WpkjINq9Xj+0zS6FmEh5EVFwOgLrtZef
E4cDHurgau7e9F994wlry1ReSKGqX5NhZkPj0iJH+G3WJpsMykHLc63tTW1PbVpB4kJ9VpCLYJoR
4tXta1gf6+ky4dzBSThx2cXOytIWvVj4C+inBgFKB7S08UK+1xoHtqV1AnM890piVoxjYhp0VT8x
Mb7rjGc3Wsf4hwD4U8tKGbT4Zi7SWTuaTwvceNnRYeNgAS3vt7SGd85xDPceojNUE7gw8bnVfnXr
0dausL3uQty5cyot3aTHSmfufYirTzy5C1Ri3uaYHsh+MdG5I2EXuJcGSwwFXEhfzMh5vcTZ/xLg
BFDZUro2Fx3QDKzkGm7kDelOBJCMM6sPVZWOHMjZ4p2NUktqy+Xlru9ixI6BVRPFCmH2KIpnC8Fu
qLmOsJlovLuk3VDbwy90Re9RoV8ll54OF0UJUa4SG8D5MLLskgPVnYgwHC0MmHXMi/qdsB8FAVdH
v9rth9Tf6KJFxOrUJaIri/ItuoQq+9Pof4U8FxXOcAzQGy/cSetA8pjayW6mri+nFvZ8iqf7gVMe
K76C2DxcGqdDOc0OaDjLeihM9LXAWrCNnDtho8Nc3LmG1N6m963/nGt7+F86xTUlibL1KLbUDyR7
ujfamoAy/rP/w9R5LMeOBEv2i2AGLbYlIEpLFskN7FJBa42vn4Mem3lv0WzyKhZRQGZkhPtxdg50
mSxIa26ODIEK2ncMQcM3zy4xKMRRwmeoWkdAJpJ5rAcwUDXCTAIX/jgUFcybcn4Q6QT3NkN3SPZD
YaeoMgza2a2EZIA/DMadB5phHbxoH9j8erk/4u/4zo5CZgpPFjcsgQrrmVhrPoLmV12NeJFxheCk
gv5Dxq9a/pung+8BZQdnFbioiJClqB9tdR/xGZJcwGJlgUKC07IlddDaTCNZ1LyPDOz2E3ZSk/Kr
FVQZAlmDj24logQg+RAbzkoCCTSbLJ5tABSG+6iw3G7eQyKD6FJMGg4nSz/+98EYeHnmpq3mnRIE
xbZKCNa0MOei8fLyFEQ2EmVVd8SmdMlkgmxNaHuIOG961mVnp3Rwc3UkVWUUaMcR2RZJQMtOSXqo
wMnwukmBrzCpC4bkqTGzjqzraemgj5hpOm8ixnqr8ajMs7LPDZ77Mbo3FQHGcZgTU0KGPfEvXxZ+
K9sQmg3FLXjPZgwJq9bP1WjFexVK8mZQsMRoaLIcOpCcUQpuIXwnZrgzOE1TZyCI19X9OD7aXluH
KJlXU9MWuya3kwAC37JlRfO4VzRwEwhgMXasR01yjfZNY8dNM9XrhNjupfbCeBW+ChMSan1fp576
VwRRvEMnUhDyS7hRvGJnbrPiqxSq82zVnwVYTFpXvo2pm12HhB1Ryy9C1dS7/z7QevvC0v1WpNwK
Q7lK9+TZRxrnzVZjU4qH8qQYGt7Ubt5lbIMj/gLyWlNF/DcXITEOVFnpcJjaaQkTqLbkpMF9eITq
8jzqyEVRuOCkIut5I8bqLgOEsNK2mkpMuYL8ThsRutuS/07A/DKJ49d8crzZuzPkq/hpWwJQUUJ5
PgVWH5GdmXQkFVaW8q6JwK1V0/gaCyREVyl8tCK+QZpsdoSOcinlTEqPUdwqxsq6Ea+w9cP4XzSD
kAWGGxgHM9qLbfPF0txtJHinS+52avZMDdp/Ci1BgD4bGdc4Iy7E95Kv/ajM2swfRTmLNZB4AwCj
8FNiXpT59RzJuIknlv8sMua1im7+ML37RuSYm+V31CSd3KZNMB8Vts50baUaDe6PXzmU9vOQ7WOl
3BNNh7vBDXT0T90vHLs3w4wPgyxTzPFH/Md/n1ZTeqAPf+ix9iHORwksNl6lz5deIisiusV1+RHp
NbD/8qPv9HM3vUNye5o/tVY9gCX9q3QeY0BNQvSQxyG99kIWeMXEPSAwUeu173pJyEwZ6ZOUBCqI
n7EpGGhUtS9y+6fpVZtwDAz4p7gSIOQREaJ/kGk/meLPIC+CbYbcOwVfH+t0mTQMDbTa5Ah3AeeU
rxINueSQ+YKnhaguM7OFiKbvGup88qBW4dBQUsYUEGm30ADZJ1UCRBcxvu6x8A3h+Nbr3fiGjA7H
WN2hDx/6Xe0/isZnFaw6+NJBKe20jj+tyvmXlAvyihP2NhvhOidbSMCJAOGVeyYeV41wovEoIE8b
WKYbtxDJd0LLKB0t5g+PQFcpT53SAiuDugNbG9KtRafZVL+L+6TKa66K9LDGagNez9UQZeX5p6KA
wZRj1Pb93ohQjNJN1/BuIK7X36IuY5h3b8St5NtE20C8/aulV4iHKuBewBUWgFaiWm+VjV7/VeED
lPR6MqctJrqPaZh2PsSXKdKdDJbJMbwXaw50K4i83N8bhQN5xPq00inPpvewcNvC7RWXjYUkaXGA
srdTIwpr8T3SgMi6Ahe3u8Ab73mcjBWyW/PHNLZW5RgS4vktn5PUaQCpQeBI7oWlngXTjgV0qKvU
XpJy8dy7KQJwiuRkY85TSXLrL4h9OO2Y8wjWkvU1CYp4kIhQYZWj/mTnSnFWD5Rv8GYQVBKYy7N4
EupTqJwZveNUxtxfMGrc+PIeGi/KrbbYBGQdFxsfaDYrzvhGPTv6m0QjUAg3Cm7LlPqmtvlBTDsK
PKncSTPUDUAt5bZIttwR/L3gl+2f313SEsYZms0q2kVXflJDcXkOTMlOzSsgPlnaT8ily41PKFrh
Vt2GgCyuhpTzV0lXjN8yc0ugBBk00+CqgtsIKMeBCwCl2vgtLB78fe1ZS66D4FrG1aKua4qD2B+R
q48m8VB2SwR0+h76mFSglm941nN9O4gY0B1UIObsWJqXs1RwhbFVQlQLdipXoCEtEWU+vH4b/2ET
uEHvqY/eTRzl1LrIRX7m/bg3buqFmcTyJjkiETHhwOdjPB6Glqx4xC3pVpoq0ekxA+JJIQ93wlkS
bmkKXVWNt6ondYyWKbguAE8jMM29kv+dxJIAPorpR178tLroCSSLxmLM20ELCmgm6sQCt0ZJl2nd
6oqjo80gBg+MsmyZx1YybUafiUtFrS0emy/f/JeYjiTtEHkA95Rh+E7nIGYoeqaALzqy6p1JsDnq
4AZFQ38QQbGXdpa+tTAL4zM1K0jJqDrMzStO0i2N4mpppZ+yDMNmdhT0o5i8tRQoKlVnPR/MaVfk
X+iLu+g3NI7kiamD1ybnOP7oxZ7Fh/y2nUJvYrHxc15pnsvVi7GFxEHu1N0dsHsne5ksgQVMN1N1
i1AwZCUKTuM0ciHbeidXt6x9WkQAJenGEDZAueGPf/a+sRKrm9W+gubCxrudNVf97SIKQYyjyS+a
z7VEFzFyRt0JFOjdUJtT8VcQHkJN5rB5nAWsJtcm/dEFcTvNj4xeQoJLCQ8Ca6Png+ma9GDd49Ah
4zGcdcAUFIOyi61rVSpbxb/6XFNfRkP8Md7BGixCTmjuG2SbPTOyPQEzaMM3sXwrrc+QnzrJd4Lu
zBl7+1dVgHETNioXpOFTRma9uCnEXZB/Y7/TeRlwKbJLzq3mzw+Zn0AVcVksWe6M6Urn//5b6ALw
AyCyuCagx7jr2dnVimy8eF1/VMClJVfM3MHiyPpNQShSa8fpjZcnZE9eCp9PnEBIg5cWvYvkmoDT
FJ5Lbr8BgPcmz21OJGUprs1/kr6d4DFZm7rnmdE568EZPDWLU2/ekx2jNI4yvJONo0hELAbWqjSc
Sv9AAQXiDG6dg+G8klk40ZgSr4XSbcNrm0UCKst3c/SsZqMwfJQZ4AMj7iQ6KhC6TgxjNXuiiWaE
aKINSpvWmKZtwGUAUlmaHWjn2NokMethjX/bhF9jZ9r0Iemh4NSmxm7dKXb+gYyJIHPSYTAi4/mY
MZ5JEWGxIwPpjVl3ltfIDf2l7UQYEl2LYm2YAjTA2fRtvfg1R+VAvBpHOzUej2Ulbq22ann2o3I7
p/mVUOb6nAvih1wOZHdtLWO2K0X3tF4449Jprrk32wHWmpZAAVrGQ6/eZYZqJOUw+RKM+H3oa/XV
m4k35N1PlDIDzOGU0XhmfNdgSZJ9UjA1SWE76L5i7a/2zAmbBaCRTi9+rDijxQH7Php2EJ8w1YVX
yKC4+uo3XSasUVQk2kjMdvLh1kADk4PEXJMXYi9Y2SXPTwickBV6UEYaRkRT8d//+7pQdiF9EfWx
/EJjMaWLWHPUYe6Wnnu4DgqOnPLoH3CccEOL5x5R1TYGJ8nTVCjQJoFb0jnrQp+xe3cKiURXa+E0
UCuMGaQxnxQhkuDL/0LQFHv5veXPVBDviGCsTvROrTBbleqBoqk1QQFwA7nWSlBIBrIar6docJmH
JDcf6ttISPLSXbjIuP9U5YOJVjf+IxeLftQt5MSIxJNIx5WRHNrM5p2CQ2P3AgbxjOZ7cGWEy5j8
faBmUaWjaYpI6qlYkidCaMV/aoyj0hW3vbXyWv9pEHRcP+Lg1FSXgQs7UfnM26o7KC1n4dMsXXxI
U+mT7KGYRLWEn1mVnV48hXxFmRRabgTbON0FwknQb9NWsSvh3gpQsJyxOvs5/kECim0l2PcGFzFn
Ewa2FVxC0SZPKVGhx71jvzfe1Yx0dY9eE4SXDUsPsx3Oh1F9CTWcRZ5Y7q3mkfO06pjGDmZgi8oO
c9p6stZtc8XEZjVXzO7EsUIU872es5j4mqIjrNhi+JKFkzqCX7r11VmUvDzaZqknmuzQ38nwJbXe
2FzF5gfakd5/yRV0V23VnXIFPJaNE0pnes+EUqIq9T0gEa3JJiLj6VhNcNSlz7DfdfVvbrkT/zYv
kNcrkXWyqsigpLMuPKXM5pPq1uBK3ovhe2yGrPGAUaP1W+4VCORDPf8zzM6Rs/IihvN3E43bfOjc
MDM9rMbsQMV3iceuMWnn/fchzU1Ptfp3TPG2XJa/g8Iq3PGgtIBSFWG8F7O5j5vh22KWiJlYeqF+
cXt0LvDsmCwLaG1McXLFWaI4lPAmwet2zKh+75kFNUL7o8oYwLSphcxqtE4xUX2p5q2uo8xOqbNx
SaGkAhzvSaH2TK2evyFEZ9QnCdBPywmVBEqO7kaTNZ7KMpgdfGPkyrNd8e3OwVSZuIOaXaiA/2mU
XUIrl8ZhzTUY+w8M+tzY8SUJY9PpyCXx5aB/VOrgCIHlwizT1mSdmV14UhUVKLNO+FiZckpJ4cm1
vb+WyFm20Ddsy1juvGLkqCJZE9EQvm4eRMajnaZ9NygfTUQDpH1kN82Uym1l4DebyRGwhYG9tx70
D9WPtngNmrfIyvRdVJpPscdgElh19d5E6S8VgNuTznsE9sfOH8GrMKhkkcTkKyPea/C17zQ2WMH5
VwuKUaRzOhoxbtpySD/UxCKQVKZp1vgSzpN00493CDwhlZ9wHwKFE8heXNrMMrV5yhF510CpWcmR
iGEsV6mqUXneIx1JDEjQCuBukZTtRiwZyollKdxqPyquSERWvmDsLcRoJxU++tFcRHqr3PgB6uyf
04V3rBbnBjHNaMwYDNlCiZlDidOlf+EQaA4QyYATBFEHFhWCII0VQO8IyhWWfTNlbNhGsCo1H3gt
wM2JeBWpByPAaabPOEOlsPIiJbQOygQyRMsim3SVN6Uz+u1M+wC5hSFvoxp3cRrPUr0KVeE7zA2P
9HTwwWLDRj3YefCd7Lu8S+DAwBmYME/7aXZQ6/4dwn2/iuT0IqpsLiKaNdXC4qFTR8OIl1gopQ7u
uS+7QE4oygbcjw5ElYrWVXJHXMzy7w5avmG6frBA0SAzeQ1sRmr3BckIWE0Bd5XVLy6GW4grCxK2
ttj06WNVXquYx2j+l3S9tfONgLR1siwj5t6HJjDMPSJFTcEd32nsjlDX+x9pU0sd3bUU/HfDu9Qk
vm+rCD73ktACD0XHOIn8Y/99UNr+0Iqa6KjJAJu4V7ZjmZzlupcIGRSyA4oFwe3KgEO0vE79jKZs
qJ2aaCrdyYfCMltAKqoWHiBSSsDEofwsa3JnWtWWBdRzEEbbcf/fh757qUlQOKADjjL+472QExjz
Px+MAY6BJgBCAipFP+7/f5Cjlnbtf1//r0/DeUC1wg/9hZoNY3I0egY3VZDJNftTo277fmmhpYQg
msCAk/JLVvOfWWSJDVvJ7SxjN0pDeWzlUvGCtn1ISTW9xQGwUWtowLUnwbrLJ5JNJgGsZGaVH3My
n1XmZxdwVtxxwVoxd2abTxsQ4/XGgNaoi0XvLfDCKZ0Uz8wLR4hTiLeK7EPpTOfYllqrP4hBTqZi
zE4rQtrFnRl9IF5CsuQzn+h7zEwtj2UxWzAn6Zb4LA/mh5AV6h4WTLa2gpVkSvkC15A9vmBGDfkW
crkqi+N73jCZnPtTFt4jMtfJqqO2Il1DIpwGeaPSeYGlZXfIHvm+a+jzmIVucEKp7EDW9FuLimHh
rCi4tEaIU5Fp4c9UA/iMKOsSeRelFa2ErAzpjKs7PcNXBhL/MCPVpbEjndSh7vdyJd2GSH9WMa0x
kWF9LmubuavyrRDL7207llw0q7UjoXwvJHOGImw07pAIhJO0LaieGVJ/UEzOCAphLY50zcwBVEmv
wvAh4Iurohoe4dGg/Gjqmm0cnpg4HiqRQ6CBqjrJypKcO4n8zqKz4xjNe1cgoVXbgkyaJS9E7uj1
Vdiu4QFUFEKNwYlUO9QzspkM7SGNmMm0B7h1rp3W+SKBrzYZ8mVOS1nMpKK/S3T4NmkwMAOSIU0y
9MKbk+38TvkWJE208V7jGG70veBz+mqMhMiRXPG6CpKoGaszq4j5PQpfsjV027zsb1EUcI4l+lCc
8x86ptJO7c3uOk5s4U0nfs6ZdMCCE+17S/6ELVS5rUgXrOiJVWgnslcx4d+MLlWuwxhLJ1+d6DyM
DFmU+qgQKmFjii03WTR9l6OOemCs1N0QT98V9KVrbTW4f9nNvcJPmDC16ngtsmxbWpRaYkIzYxgL
Tno6xJhSarbluQ5CSFSzeUWbZl7jhmTejtYehyy28q4hS7KMnLSs6zVcBGjRGpkrUVRUe0WZ34Qv
4CDtxkpU21cUIge+CYy8TCp5khoDAx8PE+dTa63n/4xlX5SFik2iWufWI9YwFQV/Gn7oDBpVEDDv
ic2NIKKy0U6E2CoqoZisPmF2nQIvqWBozIdqOCKBggnK8DZ3a52qT2VeQbR419NvHJV0o1EcRD5Y
AfBYJSAbg+ANoGxll9sVg9cpu7GF2LC4t7zrUDTcpiJ9gfUSg3y6JX5kKo8CQrqBHbzZifLSZVRt
Ir4ONR5ZBW1zfatzF+Z7ozKRRiSGl4goKJUb2ryH2vvE3Eo1AbjhXRY4C4ZnLijtEwITIpqINFDB
U606ea+Te1XF+yEUPVbRfDpY84z1fdoUR5i3avWMGMm1+j8zyTK3qCLMQ8OjT2TLVoBfzWxcRvma
yDUTRRyX79h6oSmv8vEzj0l3fLKo9eKuN08yrZLkjoR/LRTfZPAA5JVXfJ81vsaQtoG2g/JQGxiU
kr9oeEUcffgfaTHEU5M7DBYCUFP0TJMXqUp97AmRF+hfsXTt4kPUOrJ8wBC7kq3jKDB3Mp9xh4eV
PAcgKjIK3+Ihkn6k+0R1Mcgz5Ecfv7ISldArIgRD91d6wsLKNLuUrkV1BB9RWyeDWXrSgGoCd5J4
jUpyiERWfQS8JENMwHsamnZfd+taRuU1cMpgYvmPAB/OfTRs+HbJOuVSk8VRKSeG6eYmo9btFHOZ
oXYSqoV6L4fyZvBvLe1Pi0YqU8vCnsCIcsTrGt7slAkWNw/4j30G9IhwR1YfTRhRab75h4K/UA1X
n9ap7N+CHunfHjqQQOq2K+lsGFOxyAohCWrtGbP92s9yR5lIfIP8sNpS3DDjHTZl5E3phynS4nBR
PXOyuzSCE8QOw0Aaeh0T8DBYSMBHkV5aC3bfF25dgNwPsiozqemvwQOS5seUfOVNZnh9UW9q9X2M
d4yRSIe11kPFXZ2NDplVab6MEazu1yfcusobgENPhX8zham3eIrampQALAHyiTyIVROSlANjOXHk
nFTGAb1J+RLHgiNWvIJyvyYhbVeFl5R5Is/aci9WEbVkpXIleL/D80Tbke1UanNmpPfAdGMQe/V8
TsVj5p8bzgO+/OtjjC6B1xgjQLNLE94w3TLEl8JhLaGvMKPDRKqi6fjyN0X+0B2xepD0IBzC7hR0
mxK07qgdUw7kimw5QGeY2tHMb26qaR6rUrQj3irRd/Nx2KncK6gxE2O7zOKZz+BOU6Niz8Shp02j
q9YKz9bGoBMj0yFC6s8qFLnj5I4pRJ6a91z608W/qld2dEJDjD4D7fRaQ5SSy9Q99LyiFyxL+vOY
dArQgNz9QgaSBIiHNsDlYMBBzF8DQ950lj+EIiGQfwHarfvqa0AIE5BGshgyFz3MuPQroJn+AFcN
aCfxshBZGQNtbPqdUF0RzPa0ZuwFESizNNLjSohi1btrbqC5Ow7SoWt2/ezxqBLqpRekOkiTE2o6
+Ss/Vv4dVTSipV8hhfBhXRDeRLlJ1PNTqCJbDJ9WrmxNSk1lVTb08/V1wc9E8t9K8AOiej6lTl5b
0nXU3nGcei1T2pkgu5SSaDmoLzpXt24OME7ZE0rQOUQLQEbgfG9FyzI8rkRJQ8GYIIyBPcWgzN83
yolZWtJ+xEzDtWJrSOWXMgKu5sugO4K/aPSDHMkbCa5HUaYOOU0GkiQVUmfGej+qM+vtpygdBAtL
UGKHcniMclKiS+gB/nYk1iAUa1uPDwucC8lIJeYLJoJlmuaSHFA9ka6hyPLGV97GnMWtfvBqJUOj
C2rQ3LrF6UsiaW8MN8vshkhGD7R1LjFzidd+/R4HR9N49kziOOuTMCnX2+WlxEdE4Up0BbRrkYvd
X7OecIxbrB19DrD5LTSv8ribrDeEHHN917Rjpb4QzIgtQnaAHIVXDB6hd/BfoOgQM9MkTqQT9W7X
yaPma9jsOQm75S7Ej6puyvkGZTj6ZTIxx+apb9lClnizfcNVQo4nDFyhfeH/BP4t6XAKwnG8hGBF
Qljj0T5ZgC7Xmv2BQSto4mFXl47MsXqlJX9ztu8QOxi2pTgFSrU5Jt2OGS/mpl0znSbr2NRuVR3z
3NFbR13qSe6OPYQS7qaq2ZGkG0u7RPptgUmPtI1+Q/8VGS5qG7r9sn8cQIzSjIifY/lzMqcXkPtw
fGr1t6Z8xOWJcorI3LpTUBbAUvWPQXKImve+Z9L5lmsYJV3ueHoUdKgPaJCC7Fb1V7lr1k10ifoH
qCMgsFiOj7l2jCQ8aSup/0nabG2O74rsdtGpR0aVG1doD1wAflJf+JYWRiRkDBXFGaxQlnnohDrO
S4rclcW2bGGrgTKOsocUpGWosOcKM9XvFVxUjzHfjfqjA3fSf4sywQqXqDzGqk021mYu0UMdZdHW
1GOP8geiwqqmgFlmWovTb80wLTC3k0JN1NuDCO9EPSvBR5q+yxiYTWx8SDSEzINQKVo3JWfsiTfQ
4WRoZC7JB9lAVnN5DTMHi4xSY0MreY+8zvCGymuynif7nMmHSd3SducQldBv8OW/quN1uYX85qs3
rcB09MypARpA3yhlyAWdPbE4d9XxoOV7vdlJ/XOsCtzk0A8JF6N9qfkvibly7flEmQ7yX5//NuML
tUUIxjzxWk1bS+Jyt8TFSVCBqkXPMdm1ObNRdZ2YIFQmF5HrZDyH4SWr1G+erH9V5VHVqdm2PZVL
jm2y2ZkASZefj46fviEevZQevnnOpWsPK7B25+ItE1Ab7pbUQ9MxDUdD0YfrD17dZc4vU7PTTgT5
rWqc0DmjVjcVUWBcJC6gDhTuiWhMipld73TpENdfJTeZYJdbzDvjZ5WfM4vMoEPoXwzy0LBSySTD
vip2gig+TIY3IhAE57Ox4FFQ5ARscNq+tl4J6GlmVvqXAg864lh451rH01kFXj27sXUK+38ZpgV6
sGSEzTQkeYtuKaHoAG7k8iHyPvgXWLdV9pFq+4b4eZD4nVdFpw7ZjxK/g9RJwELF082o92LndgFo
FmcMz2zQaXSOlbNU79EpTMPOPyDpIplvlSbHiHGhtlPGr3D4RKyLiJV/FYXFNJ4sFAvBVhm3mnES
9aeFzsjwuGCi/NNEn1wF1IcBsBvD07NzJHx2ZKAQhXOuicxVt5P+RBI8I9kU9I/O+pF4KtRF/EQ3
rolOSYBYPTr5gP2aUybf63Apl19taAcSOMg3pgWrKrvxS5J+JRcwTmmjn2v9GhlvwtL44kDng88i
5eOesLGyvVCYajOoU3Olk6XQmCRCHhIOT5WyNqurTFiFda7lBwdHrtKnku81jfSJHU8DPynwH1Qy
K667b+2U6JU2N8ReTfjsjfVUXOvkLxzPfXiWpi/Yp5iu0Wv2b/grgcXChMSJhAWyru9IHfWCHO43
NXbMnIqx8MaEfL5r1nzKw4MZrqLSQw5Qjj1T5cna3oyPZjgmTIBr8VbUIHt+q+DOIs/gssIeoN1z
+Wuon6WaMYiqtG3ud6h0OGnzvcRFRO9o/uaBdrAA91B96t1RrVsbM9uqAhGmRGeTQXTIRngy6VL4
MYOLwhOJb1KfxACv69iu6Y90TMGpItHdpkyvW2XKtogaF4WvX/BEw40RSXE49eO5MM+8z+VMpI0r
jFtqjzG+JynjARJUD0JlA5iZk2VU8aKqKRETGP9E+NNsjuhzSuHAbTy0x5JaZsjtqP2Aztzp1BMc
oLkXjLcofy4S2eSPJSvm+70LqHb98FAycsr2Iibf6TLmJw4KJXGglB/q3hrzVUZiBIpP89RkH4H5
j42HhdEwXwWlG9sRwltUsXJ/H9NfxbqwlFRwgZIVTZUWei8yZVl863idTeXBVZ6W2NHXPHwuy4nh
BMyqrQvfni2/U28FS4v01hIZ0yP1LC6UL9ecla4ULkP8qcOUDigIQKlGyl+Cwj7ccuexqqqk0lFI
+c27ym+Gmm0So1wmbixRrC2jkePMIlg+EiT0kUcbEM2gwUCbO9DfksUhe3pul/F1Kj9pUMQMD6Lv
HjVEdmub/RADhP+wpK1Bm3q8CuMPioZ5+A0S4q8cMaBxhX5W4bw9Fq4FXtge4gU272PQL3vKZJFV
UM1Gaz2yNcnslxZELoKv1Cq4lTIzeD88F3X0lfONsdjQ+IQiAkjONiZg6WJv91PMYjO7U4Y/qTT3
GgIKfgKxVXZW2NgZAqfBb5yo+TSy8BUTc+CaUuD4DH3wH7xLbU/okfFvcbZJFmnWoO4HHq8EjS7w
6fVMXmAeWzy1ChrSW71Uw5m5jtC06qSUdmjM6VrSckBQBGU7/9fDVZvhsaPlXdcg31CykYRa+VfD
JEegg8ckqZHIpBbqI9o8J+k/1BYAXrvT6OsnzWYWP6TIG7jjyTZvtqYYkgTmHeLmVs9HhHIciFXj
WQOHBK1WSx+99GCRF0nGLd56bunCdwTO5ztTd0v49MOdIT9RsZCqkCvHdMfELb0W0UM6m7e/SKhD
0LPKIoAZON9Ge6P7RfPrUBjQsAR363cfKXma7Vm/WNMNEQwO6BrJsHlF4jNwxo7N8iRYVbtP00UM
rUI87jyG5z1kPQ0wlPI94anAFiLJIvQVV/dtg1FuZRHomZ+ad3i+JKHp96G/gyhaK5iK8+86JKU5
pz2+L4jAAB4DmN3MD+V0m6s70TMDRXWDzCc/AGnZdNT7qXGlYc5HavwIbV50BOOuvKTqbsnGUv7z
RZ0ehfaigTUVjUPWnrv4VDYkcTFkjC7GdNOmW1nuJpSv3K4+J7jyiX5YEPYGsTHypCf4VZaEmAI8
nNqZ3BU1e2IOiTMzluGawoEGLtS6UaI3LGuYgqUHexdqcYMA4UWxuyjbqo2BeFP7UsO92nmQpY3M
o3FHiLimMjn41PsHGmhZvk8paQnqJhl3s+KleLmYpH1YKorjn15FDQlJgO5KPRx6XL8EoE0ngxWT
TDSWQkHhcG1ja1AjpjXOKLukKceRTd3AaBzgrL/pX0pXfsTp/BSXRKk+F0Ys27iZJwpCRH6o64oL
PldVCZkq4tPyYQ2c6f+z8pjTiRqJ1KRpeOUiY689Mvg4/SMbGPw9ldXQOqx6uXlfGlhx/puXzAmX
Rk1x6ROIEoehvlr5HyGgYvJZL3NSphUPqf7u53ML6FGz05RizZmVazrS+zkYJVBZInSQRDEBhb75
XakH6w/TO7+GcbKftyw15UgaBBNa3fY7x2y8JLPDDD3WmZRRrM+awAZ+H6jx5Yc8vNCm+hVKD5tO
XTLcQ2lnhI+KNrj86qkBkqPJaVbalui6hB+eBcvXtj7iV2A7sJUG6uAh+RH7lluU+CakrORw9s9U
cnJqlsXZrH2rzbvfIHq4S9NnFj+FAdEZOafFTxzSQg+3q8WvIVr/kHrX0nWmXtH2HFe4gvp46kWH
mrD7GKCvYs9dlxrHjNH+HiXFKQeOC5i/d2l+yn1IjPWh6V8dVp48dkfMCRPuxHMj/Ymmk+aMcGtP
4Fflj0y8WP2/YH6N47PUHrq8wccuFY7ferO1Tb51zWtDL9JcM7bh9iCmyCO3YCuL3LpCTI/W9EAg
RmU4KQh+wgo5SSNp9L2i9RLfiS6t6EbzK/OfdN1j9UMmQ7m7qZYjlx9AqELZ0SFpC5d22NTlxaDk
8Y/lsDFgBqZbyjjJuOMnwh2ka3jxmCzaYnYIWGDRjMgQKa2bpG+E8TbJL4rKkfwfySZAkMEkQ+J1
i8VB3AbRhTa82h1HlbxIz1CPQsO5C3uKhzh1it6YjJKkoY0/RIe4CZoUAvdiFh/DeGa+nq39HkRB
5W/oUI/HHBaoFLDX5BuxORrlDbwEZ2WSRAEvS9TduRjYpVouSs91PXer8s0IZY5+PjJFE7MbNi8W
a79kbaKL+ki6qzxJWBaMN0PL1lskJ2t5rtaV9tMpqP9XZAd1dXn3TdrC9MACq99kVuEa+rClCFLi
F0RkEk6aFVh3spI5Np20Yue35iozsL9qm0CxLd1BJa6yGCPyCLm+JKekPhNEqBTS1K30YU/HVcSb
FYpP8SertTVz5fpqCi0H7KfZiH++oDr0Q5ZvheivraNT0fbKyjiCouAFJBlo0FXk0SALsbvQnzaB
tGf4fQOS1pbkz3Xfrh5zh7AAFaJa05diG7V43VAqN9QgZvBPApGrf5X5z8DgA/M7iy5LEWYOv6d7
QciMU74JBuIQBeLByoBX66oyfg2AO4hwbDbvhmEvpzIeZPaeTVp8C+wuTIlWAnIt4TewSBejBV+R
ubM0wxrr3GGuKE9ifayHdJXhby0vs48f7RSrTm1dqIcGGLjicURLG5BOgG1Xpmk8QS0L9FtFH2di
GqcP01piw5TNxtYVoJi0Ff4PR+ex3DiSRdEvQgS82dKB3kuktEGQKgnemwTw9X3Qi5mJnqiuYlFA
5jP3nqvwoiUx7C3+l3TYVZhG806mbEWWAk3V4XsXpjSvOT4wk2xLQqiDFsA45qAa1Sz1WfFZtoi/
zxir5ziJEWUdHWtSqI4oy3O+nJXK+xVJTwNw+ahAf+s+2+5SDs8Rj22hg+18WsUPsu9cPErmeEOc
kZn8zuJDab3a8ikn1xiRK+M/HkA315pD5dOj3cz0YwBPBWhZ7L1Y2mAk22WcE9wEiC8dRvHQc+dW
+fZg+vaytUQTRezQrtMPyaCmyHCxWyEKGJSCQNzvkj2ryuPATCq3lol9d44JyQp6wF1L6ai7BVKz
GRP3UP9nV2szlZdpWs99ipRMv6MaKNiKk2qJBSEp3KLEWLxrynMZvgwOBSwxVP1U0w2hBuWNM9pD
6BmgqwdPGS1LVJTu9IrTSCHVsxYRfjucnHBh+0WguSETpVhaNNozRn9XQzxNwnIdRtExZzhrGV8+
5rQ5oKUZ5HDIunZHhLPJYpc4dFRSIHxWBdVJYDFOIULawRnmN8vwq0sfHYIQr/WI8Y6WLGTmQdYs
GFh05k4V5g2g775k0Nky/2AOzujUt2ei4glOvFnX7K14nZXHPln3Jg/Ih1neabQ3WME4L4vyzOoB
Tw7DEa+j7scLhEultn8k8JWTfc1y1gpTj8Igm02OVkRU7bp6JQCVs0FfWeJtp7DSm7s1auzA041e
1ujUPLa+a3QSyqOyB7Tz3bJ1vsfYXigmbCXWSrRCA/ZEI393vXewcm/VpmwUSuTOJWkKeY/LKuGX
y9FAncBjOzj/dMu8dTXwy96vN32IRzPv8PIBRGm78CMIeqx18jKpg29DVwk5YvOGlir3flR25YVx
8fRkWSjh0kc3lrD+UBCbdcoh5V2D07BJiTLR7J2c3a0KswnKiQwVmEHkL+VAR66okMtNhz6pNzDI
6sFL4EAZHWNlqhgg0bBNH22MAbPcatJ1sXFP/O+58OIFfRKT65jiiA1tH96VTJl3VLaUbcm0ZERB
SZ6KFAHmEyio6ZHAvk6Gi9qRFgqZI5LuHSi3NJKI61ZfldRv2Ubj/Ce6cce6QbJp9ZGMy8o8AX5b
N/KWlE3Oa5Jr8s+ESTe85lkF9jqofmS5wEcCmDA/Kj4+TRsCrzDWrQ14sEYfiZAhRMOt55NJABlN
GlIVUiRoHwVpbAHbSzl/2jWQk+jctT8tvHm4R0DeJvostw71u0OiyUw31F9TJoeBLU+o/TQF32Ph
UtnVsXEnAXXZNBroEiI7VE4pj4a1R1I+TdpICp2V9ZNRUqUaq7pRZozYlGke3x9rWQUFPsvr6ZXE
QCTomJg3Z7+gKmZW/7brel7K3tlpC6ZsQNe5dEGAGW1BczxZPJx2jyoLDbZF2ho70w6XJVDXvc+R
jOxe40Sq7NtkESOdZTFtVcNAnjeGfYOTBg5/05CX4QWLAP0ZwXJe/DWg26jrC56StYPNVmPbH2Ck
05IvMGaHgTVmuUDML/mnUZDsmsxZk84sYjlq9q4Gnmm7e0QdEZV/BgBlQmKI0eXICOEAtDhwOuki
TTtx49cyNIBy1yjvdRaAHeqwW9El14oNpNwGe8HCRGWHyY6KpZfHpa9WJ1u5FTtusDC3+TGRUsbE
WsPJiB4g18xzX+dujZrY874jSL4DhtLYIh5TO0s1Ti2xjQBcLpwomgIY4zm5QOrCEijijdSkc+Oj
efXcMvnres3BHI4J4uVEADYRpst8HNoEam7ZLVkNaMxM8/izaBA+K8HBQnBC8svMcw6xQzKjmm5r
RJKqQ/5T9J1Q1wexQ+TKMuUso1iYGQSqOdTEKReJp6ypyvss3nTpIZrk6b6FRKZIHXKvyeGcOY72
hqe5mNZa05wHldDLY+oaCW5UvL9+RNYZRz5wDp85zGX6UZSTcYzJaPWU9RGjwk6S7xqxAKRyZAsL
y4+d1Xv9X1DD6aTrpUaXtxoQdia/iDhzjW2R7XULtK+/dcFprxEbihzSW+GqY4wVLCQbt0n0Iuyb
r6YS8TKRlpX00KheIi4GnXUUyDSW4Fa1N+RtwR2inSrNmv1igVrIBtQ/QxnO6NskMGfzjFEA2AJU
xzMK5qz5dOoBamI10+t7y93avYX1Y42nFsWtQLidBmQ4v2WuwyR5pNUhMnJ6RimaB011SyxWCL4k
oDc/ZHXBbI5VhdpzwhxUbzvXuR0d6pGAyGWTFRYLzIOe4bYb83c8EmItIZEGVWScygwzPF6LjNCF
xoBOYb2nnpwZlZOyEG9dQ3Cw01ChD+BeTrei5QNRVRJqubH7W9w+UShKOEAZ96AfhwPffdfkopV8
Ivpj6j+dohw1EsLWY66/ZdJjVB2MFl+3I8aZapPxCufGm+w77hiN3gK1EMFWFezPcGHgba1gyQE8
48QPyarX3yl2hkgAyMnJajOYGdKdyOzVYjydZBaiADYdDMGNLMQVPtvGsZGARonCxU8gBly0gFY+
Qtbda8hxWXLJFMC9qeoLLssGR+oMNtGMl8h1MkxaKISVwh2bYjHGW71VX7YOiCuV4FtVmX0fUpqX
ZcfzrIzxwUDY6TDhjCg9R7+cWfjmQ0fHvpL+pOJI+ftO6aqU99h92eklM5mAyXup3ZsyooNEbh+N
j/2wDNuKXKd22YH5512Kp83bcB9T09oMVRvOq9jYdn7nXLJhuIOCJQlT2XtCUueGQPGQP5x4BK7z
zXtnyzbwenWphdo9TNV3plrTuJlXn5xrl5yxDbKlWRF1r2hCTVmtNSOWAvft0H8BHZopDeQu/LVm
w7Ysxyp48ilO9P7XQUEW1L8NlY9lsKlS7cUEyBwrfU1fOmCQoPOIA4shiGnNCWaLSW3zSAIAW4AM
KMQTxmCOMZC/qtRAwjpW/vB06iu/Jli1tqs7+T36kRmt7iDUUmVjXffQTZyvIUFhE/16xlo2e569
z6g899IRT7hBqJJ5Gtt96Cf/JFt+5tXB4lHTp2fSknF0QeL88fx+DXbCwLUhr4tpoJiMP1HfHUia
vVEgJCQT6XCBadaZljYLwnjQRdniM5a+cDQs+nA8OuHgCq9Y1R1yVablxqtPztklZZSYHLOekWCv
zqyqZl9zFcP4aWjhvpJRq6h6+mEjclj1mvxUQjU/+HWGBgEZyQt+laaJZR/+GdiXqxIl+bPiisf/
+WEPO2C4c7lGsVHDLitNB3Jf3DzliQas4nEXQ6siPyBoWHj9GlQunIQkRuArMx4wxuERcVeKXv7q
R8XkEBMWKa3hRo2/Y1/n1fL6houQ7qarQo6MFq14HGN6LfSBjWH/HAz6VjY2YVX9q/vws6bsavNn
RMrilA+nqDx2/p/f3opho4hm1h2D+oeJZacj8CANE81pviXt5FCgrnJbiywZTXc2wGJRH8j1I/eV
KYKkYJdmRsuW7FKuN/lr0P11mpgoy5UtcdjzESOp3T585RhKp6L85zFlrbvy0igbUfnjIdPsRy84
csvGQNIl0EbXAq2aUaLepVluWlpqm+yLeS3Jj0AD5jyQc7Ul73he6WzYWniIfDLSfjyoxGlylQp/
hlTIH1HDk7hTVwzBPIKlAlQ8Z8n4MtHAe40/N/EoAFGl+ZTwNbqOslbbR8ZRlU4KZoLWBbX7vKPp
9LS/JmE4TjxxEt3axg1DyAquYFLgG7Fb6uHLNjG997aE9zGgc+ykR9qXa61hFomftaW9TU6axsRu
bNc1jUaqNx9BDygZHlZrLzqSatBLr0wHnk16HyTpx45o2glgB6qWElpCQfDIIIfhCmQWHpVXQ45f
vgjIy+ssl/S5Q6Kop06ub+gLFzmYIZ+A0mEphwilO2bZJRgT340G9JPlueu2Fi0NslGWC8Zcbd51
tMn/hBKf2w5D2DCU4UIrV7IO6bNO69+iXdT9J6hjr3MN7WJ4t5jfKdJwtwIwCc1ZzpfRil0yHVvk
V1zb6ksKLsAAhkce9O9xcGBBSHPb32v+w6xdIR958ef00syEqA506aQB8IoIzot/JGsfBhla901Z
uXW78811Up5l5xDyJ8huEG/Ldm2HP0rE2D679tpOrt3A3unMPY8VbjahssrI/6WB9R7Mf8QWLCwK
YRALzJZanKST9YyU+hH7vU/lyRoJwOVK97VfQaED608Jt4lu35xB/Yh1/0fruKi4DW817EnOn5Cl
TOBZC4U4VD1qdBBnwUsOPMLMbf3HY1gVBPuB4AuozWFMMAUgz9MAhrmnXtvORwJGEkAtq4qwCEy2
p4Eex/YWOn495Bc2HS1D3PhZxhdk9VKwNhSu7ia9tVaKrVtqXxnPAt0sCymj5QdrWPxRZvuko3bD
RL0DvH6NFY5g4O+wPZqvIFT2ie42494clyI+WwBpwqcRrDk0g2Rra9ehfwLf2Y8SyeyMe39Dkpka
ONpbQKM4JWXMkgO7yK0TX5zxShBfqz3sBOLXv6A7e95noMKUQORgPG1Pvo+xm3Y74ayr4MCGm403
eMBVqCJOFhwwZUccYOoxFW8VQmvHU1VLOzB64wsXGyGDghlbMBinQe3XLNqgQoWsvv+XotgrHCaA
bJ7YS1mZJ96SnXDcb2B6FwZ9uHyIiyM7pit1EXNUkdk8mytQXM+ik3/lUlz5W+e8qCbUkW6QSXfd
kbgea8u8QfN5Lugz/U/LP5nmi9jKoviTpLMafWQhHynZyto/NgFadGAf2L/8c+HxwT9EwWF3TzQ3
lU7USGq4N/tV7G3jHtkEn3HVisk3rCfRETjdqQ8rk8z0AuBaCfLYgodAgCwTCv9sp6pLJh5U89li
yD4DHxLcwTTYw7gkSOmNzcIODbBwRxgF6kcV/NamK8UumL8G48moMSusQRabyisJsG8VwYBC6C4r
56zd0+uCfGAdiRin0JxN9akGrp/sU1ZcUxse7Op2ORa7oDqHyrGRmXOtpWIeohT1r/ydff0YlA9N
erbtrCLtnoqumDMKHbwP5B8Oi3OHycgI2C+e8EIMicP8FHkPW9wMhHrxuorXKHRk4xpab1bvenZy
4gcbOUm51BiXIHKpw7FhQ6v+krM+Y8kO8ApNTCtco3Aj1nHGls2IlG07XqaJvq4RyTHe5ByyPxvl
8MujtouhARWouNGcccVjDG0vmvwwcadl6MUFJ6GebGP1gCFYk/e2BBT7oH9K6rWzD4H/WQ8v/Pjs
Opdm4Sw0pHTOYayu/NhVxm9svESIuwXua6pDU1HQuvFDNPvLqrKuQjoH6p/qM1jRovRh64uS+Z3l
hHtIgiTDR+Pd9rU1wQFcPLyGvHAHL1pF44cOdqZcMda3zJ1lMX86kp0upANfWZO6RQhZSQwIQOin
UiZ5M0iCWrJhPKblyECncjQn89O8RSV2FzP6CAeQwKWUkrknOvbfOfZMRGqupQIfZkEx95m0UcUd
yEIDIR1qh4Eh70xrvnMvZCRxZujak7hr82OKuAWM+KjrH/0A+PLajW5Q7Unedswnr5fl7MIo/65S
458RKswHmGGJJkRvmByZ0GU2Mrm7yJ8jPQCDqzI4eryVPqgEq/znlP/sMd7FYXYtLPNTL7EUKG19
iSQufvRCmapb1A7qurOfZZSumRmyXkPnlLH4C1kijdqtgGViXQK2jKWz02V+tmu/3w/lrRB3fQhv
flhDRUMHh1t2OHTBptB2Q4BDRByLcNt6l0hGzIAQ8Z1M+w58BgVjy2qAFxWPAToYh3Wxul+2IkFU
HXxLYUcfClcPA+XWKIu3SJpwhUSU1DQ7w5eQ+Q9D9bR5ZURvyRT7sHQC8lHDryhDRKQ4HGBN/MwL
spgdsddSq51j3AuXQq1qWJt02dm0u07QMtcFw2xPKxmH/4FBkWaWzjzR50HfM6cYzGsvb7rMLfJd
jPNz+qVLRJdK+odSK7Y3MYp+hkfs4xF/ZZKOK1jIt8Buuc/w/86EXhyRV+mzMcfQkFPmWDW8IUWh
g4v8SiFPC10Pu3tea5sjqqGbJ/752IKaCOb6txUu2BJ04i6x6UE6UiD9dfTztG0v56N6xQtUVrD4
FgaOUXuBtQJwkV+sgAu0ymYYQYgu+Qsa7SFP6I+2eb4xaX90+n1mdOsUqzGoZoLrmFIghxXa3q7X
HZjDD1v70MJtwd+KqJESCcSCD0nBx7LdkJcRydYAGFZxoSzmGnz0UQkRxtZseYDm4AJc++m+V90h
XDJ2U5tdivs+uPQW1gq+NK5TQeL2kz0c6pAglvdp7d1JqmBYw6ZRjq1XEvnowGeyWM2+ZNs8WTXD
opbyRM4optAkIlsyz1b3HRvQdxGOsRLNc9hkC03fcc16DTbw5OLFcGgGhNArRUP6TsyxupkVhLsk
R1xc0ttKj/ztwF3q5OEOcA/X5MYvuD2eQAoyVg/RGdI1vr+Fltxm464GDjA1C5lOnZtPWYhkwiDe
0XtO5iC7jfkrdQApmLNA3Qrv1HsPNVjKpKoh7e0GVOvNmhvVrDke8clSeZYHvbskSNYRszVIZX36
IoRrM4gSrmWt5KefIXqvZ5hDmKf2HxZ7k6ltnBnNX5vPVxolY7faILjLDyJqR5jeyhSLjvToMLdP
YbDEuteGn9ohKQBQapuCYRStFxhVB6/eue8+WTwP8dxXX5DZliXxGeU3rgu1v7EC/008RvnknnwJ
xvO58eOPz9q/ddXNrH5V9QuL7zD9lIm4Auq0G6J/eX0KsgNbE87Z6VuyiaGvTvJmtCu4Lz+e9K2f
ORDvWSW++2ZhwLpSx3Pcsp9d9fjcA+1BpH1OqrZ3LsU9+AsgjdEXt+SEb5LhI0ezkzQ7yifFkFzT
Hv6sZa8CQF0pDCz4E7KVQdBLNG5i88+ZBilfxIuoBIqKNlpBK9UVSEsQ6v216jyr6mDGOwcPtvqP
qy7u4Ad6Tn8LWSKmzEkUF9aMEv1a5lGBXsEoiqg3lq4hqb7tn5y+0d6j+Jjpzi+Vw8xCtSWKVeKT
HtMT2PhjdV+F8/SUP786cN9JRgoEmwtFStlg9dz0oov3mRojsGuyW1QhOtSLL9J71shzuPvVfjfw
vki+vjZ15CE2DILGQyoe8Ugoyh072aTCRwCJZnr121YA5z6SfOkPt4kpVjMsBbLyKeVLVRCrs2Qw
0AUcQ+0V+WnVI44YFkYyrVNnjODvwsQ7/zYxJ2EP1u8t8cvcgdVuFRBcZzFPPErYifLgWqG2GNej
tFS/io4dIiJ9j+lUhK9Zw5lM2Bp410UNQERHpB6+UiTglXjNO7VgpTkuUAxbORtjqh9L7BmmR9q/
1iHmY6/piAD0W1KtiJXdt5BelT4kczItPjwj3jCR+zSTV4qkQDsw2tFmainYU10z211U4iCaZwk4
uIN2YUsLrRUBrxESRrZd6MCY4iwM8p4Mc66Q2S1o7sFUZQzmnebPipSNxJQqw7FPBiIy110ciaXE
lLh2/lIqOrKR5A7qMpqmSXOFsUSLQF0EIX1AbbKQGh1t7Zd3y4DcHI7OiimuZ+SLeczG0/b70eWa
4mxySmS/tEm2lblybFRXeWiKdZoS8Fi11PmqG+Z6/Tk4yQ/TqWXVvtPe/p3cOrM0HmkFIXRFzYV1
C5J/IkX8CEnGi/aWZM+qfsu6MkcwqGgvpZeypUcpbgLw8mQogXKOKFBbzZPJzEeH2xb2gc5uIZQF
6ihFJZTR4+Ik0F3mRnNQ8phWB+uOjEE/JdKKUOptS/A50Vxo+PRgieK/VTNuqQzciwGEUYsIg8UV
PTM1iHdDMDxDjSmiMjJ+Jks8mWayaQnPU60l0H2W/92wLeFLhHHXFs5cira4LUrmb5atzFWA7i1O
EAZgGB5Vm+e9/XAdm0uryp+JxayyZTok2zpnrszEAdzw26RTKJzuO0OuUdGY76lP8I4p0kGJcVgH
MUtRSwyrVLeeSl0f8aS11lBCNDER0mJTZyzEQhszdB2RCdag+bTyaaKL7RiYL8qxFFRPDTrKNrnU
K2Nnm8GflADcbpuGpWRQubnhfJZ6I1FOdl/NQE9gN+Bbitmg1e28dFgbjon0wqb54eWoZ2VSZtHs
QDJ2mCmomDMgA1lAVEuFx0EOPqVCfibIEsmz6oRzG7xvI5wOECmdhYYazSWaJrgMstkuMhBfgVkE
rKupT4I9Mm9zgTNIShBXS1idap/5eyE5blp0NIGwhjR2BGXT8Ge36r2K8s519MkYWaHrCMq838Wg
MTxvIG4kb3HOkgUV0jTPSqu4MfK+jHVvzZuB3U+ZEr0GiNfh9px056ogY7UePqSsuCiJrqwT4tcZ
BzSUDUUkX3iYDdkCu+GPSEhte+s7yK6IGPkVTVQy6yp7AOg0dwnjUa3EsBCUyUdlP1nuUqarxSNX
CmUVjyxFG3BbcZz98qhm2EDi/GBM/0XOFVtX0PysFTlwGDrl0UUFFRYZX0kHu9Chvx3renGUYpnT
dtATSnPzVvbaReuujXqwSgcZhL1VfbIcpgGenQ00c9w4rUEtlFJ7tz3ZosyOiqvOOiKLW3AyxG2R
F0FBavJXYpWphHydXhUBIkZUj+0sJYULYAopzS0QNM/+8FRVdfth5K6Y/jGJzdCtDWXifUf7ksAB
V1K2slK9YaCPCVzHg15+o5dsR3wD79Ik8hYCnXwGRdPjqD03fz2pJFhyHD0/eHyEUv81rGfzSrqX
qankxUrLGK1hV//xWxTVDwxHRNnGgNwGaXWJv7vEycEWljktiWkGTWmDTku1zV1ZqUsz3nfdW2P7
aUSUVTn78XvqsJKglulKBhc4MnahB0SVS4opJL6SHKIP24PlUG9yhwx6QO9jx2w/09c0T9CymwUm
t+kQ6mfhMPCuvANy4mL5bBd3/rCUhQrHvDNu6oBBDHfsOBsxApkLnQ60NtcMmUok67J+bammRAKu
q22wubJbyo+GtimVHVBRQQMvVUjncJcWCHT/kgZ+1SUTFhDmmNvVppk6x4JFnLRRpb8eGKge/AOz
y5/Mjj1nxMk6TkXbohlguGwiy6NbhjZNLRBUKMjkV8y71GUzfDekLBOFUDuuNCLJkWT2YpaV7zLS
VSKNfxgm1YzkT2VbBdlE/aexBPnhK2XvGWCmspQtggHKsrYgFIvfAdIumkq8HLrPD2TcGDxgk7Mi
jr9bgsJtnvWEH0qOjC6BSVRi6A2NHylZUO5H1Q8CxulrC9Xf0sKbyVhj6fiwqsA6G8YKWaKfs9KV
+fnBKi6KleiChRGtOx1rncJCO78H7It16sZQa7Ayc8rIGC/MXT8ecApFykHX9nr/qHniHF4XNfyA
zTgLnBtVFLocQ7lbGYKZVaeuy26jEfg7bgJjh1rBnzURV8ze67cSwcE1XxKoMG2W5J9ljq1xnRU7
lJd5dxPlRotvwoJLeC71qxA7lFxIGC28E8EZO3KjfStUZBL/qZmuSBaJKv8SFW1kvUssoN8tUwPz
kio3GzcHzlVSy2YCM/6YlmheXo6H+v2tVPuhOKj2yczunozM01UQ18uXNHrjwCj6E6dqaO4tdS1G
fz5g/GqhEfMbmmu4pYO6z01EhUB3HTcPJyn3DOiI8i33t0meKN8RLNv1lzfCLYBPg5iX3jv3byUu
hyS5ecWBl7H8mQ3ZRxoeU+ePgsmSL6F5XXbZn+e/rPQv88DgUpdeAqHPte5fHx+i4BTpz64B2Dq5
k0pOSOy1qjStRyEc9lwud9FNHpYf1dx4/dHXryX7dwABM6Ds6L9alW8Yq4nAtgBIVDvFkqvxopbO
axiOmnzn7l4SE09TyMzd+U0ll5WIoz/RuCqYkAM6uX2kurF3UKtvYTy88KypLx7yQHzy/1jebvJt
T5Bbk1+3tss1U6xR2eIKBzILpBn3nKodVbx5v1Funng+TNtDUNRZuz77nWDhCP2RizX1NcVg1H7U
xZ05dNpdOCf14OgXF1P+pUEjk6dC+IgaUmOr9XLM77x4pYVPt4g76qAa5xRKcYs8Ih5YFVkXlU3C
FwR5RMo262LMdXxGw7oDC3/gKmS3rnmE96zLZlv5T5YwmzA7aWhU032avQZxcQRvCSZ5K2XNhT5a
IZOUmXHsuGHFhbsLK0ZT+9EqaMRPLNFwbU/HY5aAb6itWUAz62sYvPJHYN97cwszh6XELAIAidff
z0fwrg9iGOVir2EoaRdauhr8m2qIWZSj99lY6qZAQsu0uGW5FJ6MARr9NhUbQ6ys/DTWdP3bRlvW
0iM82sj+AggkJ9SSRr5J870e7Uz1yJbKWZblIoTzXW9XQK62DXpef5tbXP9uWTFWc6voXhQPPDOh
vSv9TQ3boQHxSuj4ReVVJXa8c3t7A2CoSfaK2HnZ+W5BXE1QYyLn8g9y9KH5h6DaNRaC5APEica+
yOw3A/9gaj+ltJKsLd6nIlwzZFzqM8yGgqFkj7VjbYw8vNvBckdw3ig2BnfSrDgMepZFyX7jpBCH
ypnfoWTN96vUgXQylfu7yLsAokoJKzUPWXoJYHGkR9nBeLIQpDHGR2PZIKv7OQchuEhrF9FD9Q8a
qP8l4bpzQr7LURcOO58gqmqTZk9qxh0IuGenfMGYTx49Av18m4t7xc403GFwVDU4jcvAeFIEY4KK
W7dV9jxascf1c+QzY7O2o6Nn76ck724BvGeDb8zMrlb3Bw6eNiHmZ4HeCB5luNTMQ7rNrINm30Wy
xPCjemtUd2zJjHydmg9/2AgGQXBktT3Z66Lf4KaR1KXcrZHLEr2FiLINXcZzPJjMljSXMyiN2JqR
zI2tbIUGBQwEfDiUTF62x+uqajdcbEKn6luHS4R16twcyo2CuK3tsM+j75wsiTwmeNMqHSM7nosd
o2RFw2AhzvE2AC+jjdwOlwlb0vrbKeuvddRzQlzs0LNdg4lMBckIXGPQAs4oO+mBt+1JhfBbkFjm
WH4VfoqSJEmfoncAiAIqkuDaQL/AyDCyFE8AnIT/ekhVBsLfaotvMmEh1yXjMkzuC2x9pzr86PxD
Q1BFxWwGxKZvF2tryhSCpJIt8ipZTluOoJZfXmYh/0e+FKa0jlI1Rfw1/IRi3fmu1O6390c4xLHE
SDOtum1f23eTFjlVUX3kPjSLkn+rd94tnk2kyFQchuKGd+aKCvclVonu0umw+88Feb5jq8wiKTNX
vWpMJ0AIEk24sPf8Bb3ohj5Eav5kRoF6c1qVbPOaE23gofe+EhtFafRyBHahXgzAruJgmv4EaxV5
rWMRliaK5oZ8v6v2WvtJ2Kjnb7tiG4qlIWvZLGfdn9pVtS5GyqzsIgWDuVOyNfpDzAf4kmzROavI
dhhTRDxs+Mg2VblGFaJ3a8VZKaikzbn4GPQj+m+RG70bOGB0sQGXo61sLID+mu6OeTdeVDnNr3qt
xltDhdPn/csl8Qk0kcP0oLaJi6nMUMShGPl3Glw2XQze2H4ToeoiBUTNoUg3B7vcAsmb41F8+vD3
E7ehsSICqofaKIMOcjbC+HXg1PhIanXmngPGWFaqTX6M1T3+8WJYd8rLrxgLQ0v9zDH6akpzFZhX
TW+YNZV28Cq3SXYqAfPlhixkVKSg7FGA8RQU+T+gbQxMtAlj22Acug/J1TQDOFrpBqU6cM6aS5V3
jwW1NzycEUdxz4/Otbudj+EtIWdVOxk4MPHy5NJKlqJ03oJwnof4KmX7M/a3hB3yiDMjZHFVii8H
0TfLEQeqn+MpZ0mXzO9ReddNiGTpaab9BZWDKNkIAkP2P7PmEjekEZx1KIMaltGdRgYQbMNk2zI2
1VGzSIx1Dbhbw8ZJ3RbR+7QnjFddW60ch9IMLKBiAC/3ONqw7JeYIQS+2Qg7djo8UOSK8AMJGhbN
LNskhmsEXxp7G2EvszhATH0OB99NEFEljFqAUGVshjhzJPrD8aH6WA/XpbzWuc1hLxEHgkzcZp+D
p7iZGfgDwvYVWXx4SOIE2eVh/OjV9Cr17TWh7SyFSjuLvqtYqjTYAATJvXnFqAZp7BnWWUBlsbYe
+DLDbE9Zs4oml2VKbDBT4v6v7Q9xSuQG1cU5aJd1/Wm1BacYENNNoLLr2lgjz62UXh1oLrmDQxJv
eGd/sSdjgZoN16iG1rPpm3Mp/atYIRXmpgh2Xcccxx38p2kxOwXhp9r0OrnP7K71cMjqyB/ypt2Y
kMGwbmn1TuHkTmONqfK7i7764TfzP2CzEqNIfCgtmEK67L8CqdwwovzqVx1qRQlStcnVMJVf7Jqq
nYHNt2NLvQ3wIBZMRmeGfSnKZQZ+RATbtPrwxKZiRgpjtzBD2NBDne1K6KlqHK+qBwolbWlWS+au
LBdq09s5Y3FxlC0IYFGxI/riYvD8zyBbiwEdfJqsPAU9CKb/5jSFYPAqRR0LXRYS5qJMXDu/OUzR
kWymyiaoLwrCmiz5VnUdkiOSRzTt/qGq230pCT5bYEE21L4bNAYt2aTZJbLPRvSb6DvPYWa7Lggg
Q/3JElWkrOHslPNS6RAaeJbY1THxS1bto9Nr9kk6OT8dLNHYv5Ub3J0Ze/GFyK6Sn+HzRxZoNeh+
8c8a6U5Il4HuA3KC7DWMqrYp6E3Z+MeSkb5VXvbiAAWflHen/8o4n3LGZQTO0UYS7scahJGjly58
aprBAA1PI2j6drPtWdEYhvmUkgzWjLquQlpKI095Mtkep4yzvX74xnE2H+d69G1Vb9Ncc6Om3pqS
JtLAuxxksETyVZ1kAhe/5ES/oX21PPQwLkMSND8QuXb/cXReu40jWxT9IgJkMb9KVM5W25L9Qjgy
51j8+lkcYAYXuDPd05bIqhP2XjvSN+iUDHdlfdoqeHMEwI/cORU2VKJnjtbFZGfZe1O9T4iWyRDz
nZzpo53yZVf+wIcNsMP4SAIxdWrtxpUWdxyTs33XfLERHMpfNEl54qIDSy+tixUWGT+btRgSTG0/
xAg2aqyUZeEGh9FymYzLJTWTGTzz6gdVBRJ/pT6m8c2h6Nf8A44MNOg05XDeSLlaOdOhUu8K0FZE
eIvAsiCMvEf+ArLWskUfmfJHa5VjF3zzeySgG6SLBiz7VPwnOTCgDRdRRHbdoyEIVZtUL9f5FqIP
E3/Y1knQSubLKC49OWC2It7GT1E5lpCFYprcV4dkwxlW1MovlSO+sU0OlHaZ8PPhFrUi5pj1Umcs
pKZvFYqhIXp2fPB2cGaqtMR0xnIfhnK+GlrYUjoWhKSBRUUAGNPpKPiZYT06BZBgBVU4Zzo80eMw
owNxyAtJrAcUz7K3kOxci+47Jacy9flYMhxgRsSkGgM/A8tFHJrGrkqVzUhRH+CJVTpWJxQ4tPDg
s0te6m76pwHoWWczSrJGFw9tQjFf4rJf6k/brvaNnm6C4M9pkTDpijvzvKalyl3m0nOoNDtIr2k0
E+wppQt5ITDWXWAdJytaSvRm2mw8B4IeURqa7FpJlSM4y2Uk+HS6L6mY64w/b4aau2ZjVXCkj4yZ
aiwFWVNTsTV0yCYvuOVBKV/201lMCB4jnkti+lTsZcAAGq3gQzWRngbBYSA/ktxNpru5J3jvdNjw
zh056wbUpEcgsAeDIZIzMhKqQm6C3rLNE3bLBFUgL91uHQQ5wY7aT5o6AUrzAPkrmD6dmJeR9CnE
zqpXGuA033LGbsH/q4Po3azxXzn5zQoknRvg3lYozOkp6gL9TFyeKlcCHigr5GyrOSHvLuTW2LB2
sU12kczfi3pXJ8RVQsfRdXub93wXvboqSoQRJcyNRobfscpzHHBzjV3xk8fDobdatprtOal5vmnA
pkqCH3KOkZa8qrIAymf8gbx7EXBSa3HLdSYO5BmsF+IiZk5anHdrEH48mEt/erN7DaOresZ1tmiO
9ap2StiaPedo9iD3FSggNERkqscewHYLrhjOcgqVf+LvsIZlkkF/l79G9Kt2zSrMLsZKLRk6ip5v
UuUhnzB9kFc19Hxb+0o9jO1rxNvt1IMnm8vAcK85xMxUkvSrHn5RQCkjr4O+ZgXrpztrXzCXS8pf
Eq2XktugG8nBZLPT8neIX0zBmtLaPD0jkoz6DYVrAQRVtu5TICKnte4i6kDp79lrThbLBAoxEctz
WIDEy7EeJlhAKQRtZaWSG8E8bNBGeuvDQDGhoo+RO/giQYRjPPxnIqGCGznF/+oEU/88JEEvp857
XtqJ4tlMt276VJFZ1Omn6fxI16AGm8db/5Tu2UF41RUi3qOcmiH4k4RYgtZxbhN27wyHQ+AQTQIT
wQdl07P6F/wCg68piZ4JulYlCbeASM9xC0CY/CBTwaLI53T3be3dtMnq0S8WoC3LHRl9AUL9DHuS
0Cr54cTFAr426kdSY/Dsj/EFgNVCjxktnKTaYL9xVvjv9zbsAZU6rGLUYcf5/A6uZuG/rE5hoa10
prpJEXvVYOLTsSGWQEQYSbFDpuCA9O1fy5LM1TrbqlRWhPv1yR72REvGd2/th/Cn6z5qa1VUL2OI
jXmBc7ntID3ouleH9blIf8L0UiF2lt1FhpzRtr2o8ONk+KsMpztA8yXmQWOdEx01/HFW9B36jjem
zx4QXQRsvd+qMJpU6iOOscDsl1blszO25ykxB/Q9+2iRcHV+gncHq3fNCsrfh1wdiY6Kk+2Xzfgy
M14kSYjIfZfm5C51/TNGN1Fz2PohiClrUdU/GdW3gQI55s/uznFgObdRiV6/MOX2VBi3MX73FWhn
8/6ULJgkAJFOIKBGskgmHlT24LMISbpqFkkUwXeNaaZvroW8qlhDB5qDoB8Rsr22LLxlQISZSN50
VLG9WnqFTXSPoPIiuSBot6FrPkPMDobsYAs497Bsr2QuH0ki3Wj0NROTRVwnlMj7Jk692TybYWfK
0YrlZDZWsD3sEJg2LlSdwJcQtIGBm79BqCjXg6lhHvtXdqxiO7aVH9+6phKr6uNYn7wUGAW5cT2m
DN/5q0W0tDGhahlmEFQEzS8BrOKsCxO9jemRMDkQVahDNhr7n6giDM92lqb63SdEZIhiFwbjRhaG
d2mLZ9G0/yjtlQQxJxfsQPMDbLECPCKUnYGZJ5Jg9kFE4fY2wXbajVgGuG0QwbZCzpY1yCkP5ryK
jmsDIh+cq/w9oV3uW5zK0JFK68Dc3Q16rwT5w4yNyDC1f7jS3trM0CiO7WgZIKUz602llXzaCeNs
Hg8wmCK5qpwvA3U+vB7uNrP9jDNOFNNfc/6mYbvU8H8QvBSPr2PwTGeF7kdrqcwa0HnNPQtbklIZ
+FAnzL77gmcC7FXmvg0uXpkvP/wpAvz6bxkZlyak0NnMHf/WIfmS0DiaXJLCXXsZt3rTY5NL5A3S
/lLHnTpncOCCY1vyOyIFAeNPPs87a/SuM70KDhAEHqLaNwPvKFggjfIjTab14GaUzow3eU2tB/KN
eOLJ3kMMhbRphYcC36lLRJXKFBRBQvH7/wyH3zatvlUKTV+S1DbcB+1XiQi0+U5T/kUXlAGpjtg/
SDhgUgWqlflBQ/RWwv/289tlGtt5oso/Iwru7OaYjv2PeZGtyIsb0BPEnVcjB1PSX66hSruP9XFS
91n+mkKVhDUEoQi1BT9wGk4rk8BYQevryg/VtPaTBJRMiUNuc8m6ycR9pvPVK1a/NdniFO6sTKbS
YtdkKJ/xTEQ5JUJh1/0Iq0OWvgbOt8OypKliQLsf5fwmsUG2g2HjVDPtcxjJ1DFZu9xUhvEi54ZB
ITfCPnTGp9Z7ObXGUCmYii8Va9uAO6ZkkKT3vtfB5/YHyZASynd1dpJXdvDwP1F7snDKdiHBK8W/
Cbc2RkWc0FsCTgNKLl2/9AjW0BEIaqAK/Q+vadg87BI9is1ehOgXtGGMz1tUZjP52HRY0UBJTxjS
V+wItN9wrnyRzKs+g6UQMAHVLvj50SH5pqSITB5u/GCdlA4ZSzKivhgSOw9dnnD/1A2mrs/OYmZR
f89AOJpEHd8/y5KJe9z6TBtz1fgYAZufPnx2Qb9ROmIPpnwVIJlzxBvqU6XWqSL/mK5E1VMnnQRF
T6YhE1Q27Rw/mWFNNq5SuUFeCahgsoBcT5oOa6GpXy6sQREQbE1MEehDTOQoIFCdOCX5XnRMJce1
gcdDta+u9TuEt4ixmyChMQvWnb53gptGWvM0ugho+aB0quLqwHIEeF1Nv5VtfXPN9d2oe1U/kF+8
dvDPO9Nn3D3CsuJbZj1ExmGA4f3eI4CgmrLKV8YNnf1WWreOdjvjw2VuHYWfkbIXjIIUPtZ5LZm4
4FOZIW0q/0sab3X2KEmB6F3MELNts4btn/VrynvoBJAWCbt3GMwp8xaDqU+M4cgGP0ZoZ0ptHJTv
UiBNjHfq0+Eg9HvqK9I67TW5Uv8gkMs58sn9x6gktzDi94OXos8rCrZNIBVgfiYlStTw147QAFYQ
7gC4BCisauxxtMEOPpukWNswYfrsgOwQXUKpmp8p3uMWwWLQEsQ4R1zuhYIPkN6i7T4cm8Wp6+UI
N5XkoDQdq1ZnGeqExzxIdBxNpDATLSO1oX7oiV8RKO/ZtNeTvTTWTcDKBwwgAjY0FoAA/jX86U2W
4uA/odKVf6J+ahWFDINXAgQ8bPyLjodBg48YbTodhqjrEf/MpwIkght+BvJSvSpyK3QvIeOov2ez
6kb8pCzfDfHrGFB6FF7+MmlbJI78WwTUTeO2lSe0HstR8Vm68qD4Fz/6TG25EfKe/RQELUT+Jwa2
CqXO/GYnGTLV/H3idLFN6WXVzVAZrTB6ciJ5rlHWSkwlw3yxj3eCxOl3qgXDevbvcfWmsMqAf4Lm
VLZ7BWt6jTNFUufOHVjoY4cni23VsAKqaYkTZzdM5xTZqf7n8wmVTCyV8q2FoD4vei39h/Mz6Gwv
1amWHWAB/ycXxJuuNf9pVvyLbtXpgEQk4mIFnbaXzjfV5cNOaxfV+q0YBAurj85/bXh6R86riuom
Ksee6tzcThLvB3Y0iJ0gPOKwvwfl8FIoKROBkoccGw9WZzYvxXjXm6OFSTJZ4oJYpICDmGeybAcE
owp1NSnED2bWW0CfY2q0WpDyhEppbTcbYVyNkZDNotiK0rkQODChyugPBup+FtFmzsxIybgaHXrX
An5oL6w3feAZrXHUpgjz3Mj/ylXqJttnEDWm9XMAzhLvDYOAFp+2FxodjEJWJLNVNXn4fBgZM/qK
Mqss600f5ihi+/ygWgWwnKp9H5FZCzOINoYNZ9bSw36Vlv1Hh6wZxo3h3HL2wZK2nrvis2hO48R9
gGlL5RpZ2ZG/inM2sdDYXNasfypCKW1Ao+N/FBknSd6u88bCQhuiY12HAi+jFdzKMGDbKU1YCAQb
IAWe8QrzgDH9cnycghglnOA9jydeYsq1omJ+gX6WKSKzQz3/LCB6o/hSxn7hzI6mclhOSknZvxpV
tJl2mL4W0j2TA6QA7cDeFiLNm0xwRu2gLIaCGf0U/3QaJjQjo9idCTROtjbUX02eLNKhED5HcFgz
JF6LIJllLmoeeUJ0cBNy87VrJ4RlNYtLgeu4vg0+g6kxm5XS4LFRqCTOnxWQ3BrzXPcXNWyIEhk3
cYlK2q8Nlqug+1vF2ZbhdzhubBi7hRpuSp/wJEA2g/LuNNmfHRI5Wl6k8aqpBJ82hDRUwzfcBkbb
8GYcaCjaZK5U8gd4VSB1BAype0BlYatyUUYphwn5OVpr3NFPqP70Gs/HjrCOLHBYM5LIxxwxt9MX
Ni+a6DB2dtZ6AOtAkaWtMw3Y9sCEcSGG4JjNJiVrehOPob3bZEL44opAui6/UoO5LVMAOaLuFTnb
QWtC6Ki7dAndkOzztlsZk7HRhQZeICSyI7PITi1QrnQ2xPBSYYeJxN8PvwjO2Fq8iuivYP9og3kI
Oy5OPXXWyZg8HQeampSHPKEnZlV0EA3W0oakAmMd++nR+JJxwOBV38YSaDZwiM4nPDvjkxPduLAj
rE15tq/onyz8o8DtWZ8Yy5xKakyJAxX290hkFH8sWolSQxFXz4s1y2ctmYXdBxGfoiAJuw6GddPU
V6yg+x53IY5FQgAxzcL+haiOJrFbWypO3codWCpxKssZD9m394JceQ79RL+TZPMqBvdJJ1hDxde5
7RK/XllEzLD7IVhQTe99nDAD+wo65Zo3ycPQp5ciQMreiXXEOt5+Bm1wLgc3PBmmRh+yaksOO1F1
w0lCj4KmQLGrkyAoQ4TOZMvp+FTks2aE4Xcnv3j16U/ywBviK/K9nJmv675nvxq/hB/rkGZQ7/vk
pYnpHbR2kSvaVpFf6CpyuPOD/plLHECmAsKj9N9BLmAebb9ZgVH6DPzQeNQPTRkSRtRgS61rLEmd
qpwMqRjEI4vFuflnlwcOO+OIkI0MkRRwq5F7lspe9MevtzDfLdyAYlECR0ZeMdIsZV0M5aZ922eI
BwtrUwVHO/iDeACh718CxoDMxeinlvuhTddVasK5yRg5c7QQU3EZ8SKo41VGXpWtLYs15UoDlmb7
58jnt1OvEDDCzLNQpmv8RkPPVME1f7s4JxAi6zDnmjccFHOdke7KPuC0f0unZAtBkGf2aFAhK8PO
qJCHoxUqvUpfxf7RbV6phHP7rPfQ5OyHTQTehJICG4mYqz4EwsTxxu2bZjF4/JIj4TSQKmLeogJH
clfvpu6lhEBAWevEHxO3n8YdBOMvP1eDfekLACl13lImlQOwBRshkJVRVvVUspj7/sA7ahtVnlE8
AnNv9zZNdR2tO9DzBDu4O2WOHIhMb7AyBrIYIPK0yJiqMZ5NrXiTvCtkUhLqCz4dGruS77DlUkDS
BvELur2OC7/BLWtl2sm32ZIXFlHLkrmQWmwtPDWRhSY5rZFusdepWOZY66arqS3dLbal9PpIxm47
GgRx+SYtXo6FONomjFm7LN76lv3CHC6gWcpZBGQEH/r6IfTLlyBDQ9F8IbESxrErw2rZUxFDv9nG
3O9JyGuka85e6XMS25uPeoD7zMqnx5Knz7OCZzLWLBvJeU/ovOMxczxqrIFDMbWo6qIetVLdTPdg
Svd6/ujC6JOkmn0L76FdohPjfosaeE/FbKjVj/xgxymq9l0abHKMcwpqvkGRH0lV3gGX5mmJ/xFj
gyOCk2UxlEBhIFMU0JE//IQ5CsrcgnekrUsl+Yyy9IgIe6dygsf6HtFhIl3PFg76bQpsxiiMS23k
qK7dj3SjCHHc7BZNJFf1NuI0vyKICGjVfHoGHjCSBLFCvBpsmpH2PZksgHcqq6rhe8JVdLR9Skji
qyKv6RkzQc4GvkSuuD0G5BIjEIlLPpEe9JxiZ2wHq3r06oABpuUStywqxoip5uK8yzEoamZL4goG
i9LkHnpmefTwU+VSo9boCBgL3KjhxBoTrw+DY1zcJcFUOC+wSOXZvVRGUiza0xhIwg2tky9DsmWs
vTpLHNqfKKKhbDWMlTFRqAVzJcf/6+AjsjOA1iEyHBCwdY1ha4PC6cmcKgp1q+d3QtcZt7yitbxq
bFCBK5DlJwjxonYqVyF6XLU1j0kWP6PGPFo8rKZxC9pibSHKkHDPeDBd1tjkLIyxvVV1jYQkFLfm
p2prPz16UbQNOiV+qWKw0E6dM13GfFqaENwxPdpw3C0NrUFdMRYBzRITMFNHcryPFhV/rFx7rPCE
4cHPE39Tcq8IMYm96KS/ML9SSkKUjPqqfOSESWE+YzxiJ9gGXfekFanYNT4DL+F8yFqc8UQjFFPN
L4vVRoVYnfU5H2G/9V00SfKb/nhoYKtDLnLfZyEpmqIAhzZT7vQSrNK0wd9TAHemz+Flg90ZnJIE
E+DRqbeCMVq6tpCSIGpkm3WUzxh2EYY3m971J+hXzMVrWjncTKBxsp3Dsi72ECBNw5sAiaUcDIXe
55v8U4R5ipF6jvli2Xa/jqbst7CmHb5s5rt/8YOQA2bSjMrQEgSMxWr/kkXfFlQZ+ZKNe63Ys/YB
/6UZp8Gne8IaIhg6+fL5f3rWK/j12lnP/zcJ3Nx4glS0pjgu7Dy72H55QHH9NU3Onz/Z6bLg1FyZ
K92B0dyMwBackeAHhGwmS4xvu1O7/WhOD7flIQgG+WfKS/lXlf8igoYp89AsLX0WqzVeEN7reMLj
eXAUmmMvJCRFfiEUofcK3Je0M1ca3n/wnZMkkm45GQdJGxKSISx24LNgfOCJ22okHyhPiFxqfmRO
6URvRI64CBA7B+xP+5517r+Qe5u2gNhb7squzkPwhuXW7+Y+TAHcOo7g+abo5MinnSr2FSIkWCWG
Mxa+CcN3xFIfFILIap7qNhcV/KroTghDfhlb/kNIN4D1rptCfdW1aVwaIzvYdHZCmQyxwuhf5aMP
9+wpuhAmD2SbG2+gOy931rztj9/KCPAMwnf6Abe+1XHS7Y2YisIcyp0dM63ubJ7//pM13kGXFxTx
m1x236MAN9Sm2dlG9UJYw6yW5A1Ac4ctFaAJsh3zao9HUlbQyfAEDP225pnWzM1Y7nni+GtiTG3s
sgwHwgsRm4bReIwPW7Tw7sIwHnFY3bLBfKEf8oL9FGEaGfhCnNvsbQygAWAvitYYWgbzrGWYgz3V
Yf/sqcM2jOlHxt/BUmBjaytJnnT16WpfWUhxMZyMcD8ZW86BRsGLjYNzLYyzneKYmneg8RnjqB5G
VzXj8B6K+Iw8WaPDHUS81bMV01rUoyqxpBzIuDmIxciWZcucIlwCpOZmrw9k/wr/J2Uwh5I0Y4Q2
sso0Tmb5aMcjw+kuMGANIZxYWHi30gH+yK4Xn6Q2Z9T2g/ITDTedA2lXdLg7oJZV1Qc8b40azxSf
vXiVPZ5TbkICGacvfD4MQ5/8HnZyasCMF6+znrZzEJuY8DaXGdZxc8lTjhVGsu2NLpBj+K8Qnh3R
Eyu7QkEcf5pRK9MLgQ9Mu9R3GJ6Vv6UcK/wtQTXpA8WdwTEK3/Z7jkXol6OK3SYb0DH4+PuMov3r
3fsYYE6Xrck66BSEq8m/KjD6EBZn+L27AgyHM20XEom/TQGMrp1ZaXzTq3FVqq9BicfGxVimZvRv
olTlMituhr8ObTyt/DSr1sL7RqucO4C1lm62AombKHTC9c5Ezs4km/CaXF0HkEYNSsthCU3I8+mg
tFd8TLRgrI/nCXHC0cVvGbfXoSnvwtF+3PInyia2bQgJ8CLVDHD/KZhl3c2YPKjioMwAqWLhySqS
YDEGD8SuasB6driCuS6/XMrfLssChCruG9eYuSSU91uptW1usV4OCi4vMV710WE6SxJiJ4xmOXX0
DOwVg4BI77caU45m9vjFqTyQRqnVuQPsb0pzoZfuglGyZ85Ah6E4ZKK6a3n/MinNXcNV54f0D7W2
NqcDIMurYucfGS7DsFa5O8q1nXMg0DVrI2ZB/iYlDCpcfsvF2G5zidC+FuW3aQw4dEBC5v26GmEA
APE0cYX06j3JHvh8FonKZy6A24WjCTnlLTbGv1RlBqhGc5IX+gmYfvSwNWPj8CY1BdLV1mzu6XAm
5NgpNnqzGy2FT3nfJY8ugcPn2/3dQAOUnkqjS1aqeE4popegb9eBPRGt9Sqou8IEF74+PaLcvOr8
QXocQq30B6QNNRKXauiWbav9603Yn6XhsYO658Qh56TUEz6+csmxw5zE2gXrnIP9x6y3A6VIz2/M
0D916AEpZrL03rB0VPH+LIH9Wvj1MjpgwBQwl4T2OQGql47FDPqag3wQaea1Mzwg56oWHG9vOSOL
hGzAAv+Ngjm47p8DaJmEnmXerM2Px6j+mMIm3IhRzrJTe4PxpIubydLQALcr1bAfqSXoBzqWvkIo
+6IWUEz6U7NMMy5YME9NwnPw29bh+2Ci5E+MD4PaOjjoxpHga7IlQ6DeiCBF8y8d89O8Ic7NI8m6
Be2vNYBH1PelwFmRu6uALwErtOo1/CKNYLUYfEYjD2b3qBGcIylJ+he924QGKS5Fh+85ehUMly1G
WbX+K/FMtGicixsj0MYgCQfAkJAF9D19rVCl6RBUTALvZmS7ehS+tVUH/ycKhq0sup9MV34h2Xxm
PhTPa9iwNa4ABDbqVonRFhua16C9yeyD/GMc7SR7L2DdUNwS5Rlzzo0vLeVaSngHPQCAdDid+ovP
ws11y3TpKnTSMbmwpmEs/UjbGi7JSz6Svw+eRZ9TWrJuYNrqjMkqEcgunQSOf4MfSDmotf2aotbD
Zbc2sU918DdrrEiW+tE7UM1hJfh+esBb19OnGr9+xPTOqLdFnx1DQ1lamvMoMcoFCd4yDfgWK1Se
JVvJLCSIlDsFpIStWmubdUPIZ86WdBK/TXM04/HTBZYbNBX2DVDT7EQspO1GGGJ7Ug8GD2hRBOth
1fEhOiVelibf6+bRGYulkaJ/7LlZ33o0tbrxZ/y50LX81vhuwQ+AvCE7rTk5FVqpdIdvjS06XJpr
lT0kphkGgyBUdQRkFRAdw8n2Cl+cmCSdvRg+4lZcg5ZJ72+F3gsDpqFTEifohOdy8xlGK62D540O
N6kx2AzbKrXpD2Ft03KH8qfzJyRc1A7IflUmzhOfl8QJ1lYnNEPaqu0YOYqgOgbFjAMw1zYdZI7u
1TbedL6DwNSPw0hMAziBrH+pJVU4ixDAf6O7rtEphDZ9nZ0wGQQ5wEBTHxkfMR2SNoNpIl1Au3Nt
d5Z/F/bs86AgbZC1otloe0EzisgkCXdTKlz41JSnfqPgolfAVuVrWYECKkErcS6JDylfu/KvLohf
mdY+PYQ1JzDBjTA0ZVNm2L+Vfu8ydOXd3+B+9IpxpsG/wLdayyzeQLX5p+pA5e12UX8ZinkMS14y
3z7m6ci3or0E9ads3xqAJko/LNbWGKHPjzlpKSVTGPSp7aPMOvrBvCkpFlb1a6safs12ZTTBTU2i
Qx6jQNcJOF6JEI5/YHu9JBcQzZgNlqvNn2N7qKdjbW4LubMCzu3qnSg7TC7gVM2/WQPTQsqtgWZE
IAQDfa8xSNXxEhm8lBXd6LLUlIsi+cLrc8RNlZWHuiBqoS3XTl0sxZ+F3WEK2f4Xg0LcFgZ2MLUL
pXfhUzo4qYFvsXxDOQongDx1EKXFoRTGklMro+Fs4r9muGg5oWgqElVO4dB2l6L6zO1+J0L0tz4W
m+bTpAkJzd8BPVcsjFPIy8SRZKBZmdaKHgKFoyutevZhWSkfeS0ZcXjKFKxhXnACNi8uxv8Bu5XD
aphrc2LW5gNcr7PpwvO3tfMBQkx1KS19H0Y+LM9f46/T0QEav4wUvg3lbUJkS3iU1zUEYzATaLcR
Ki5/TM8qL4HpTzzdxDZM+2QS9GrQqMVragIdjWpKHLP3CoFMjF/mlDjmYZmS0LoT8VfT3zr/xU5u
+Jc7KlTbp8xIBGFLd7u9K8O1dT/iyVzgvcgo1wa6tzZkZB6/WGa+bfkqrfKqjulirTOiKiGLjO7O
mnfCecFn82eQJ2HY0nOrm1Noa8XszkkUGV6RJCtHGEj2AtpjWbzWbcaXB7oaKnmGurZgUE462pVB
NdJ7xqt8Q0P51bc0fcaqNLjPZIKNbjhFLAhFqjK/bpprBvLf6IfwNcfl7yq00UUToFuy0ftVBtFi
cvybmsxzUEPWBmlk4cIkdZY2D1G0ZSJ6hmB9F68uy98Ct7EWHgPJ2K3aVh/1Tn4oYfKSNW9uNV0r
KZYJJoWFmdktXze4H019gcrECRBsVL87qCb0XaU7ZfG5bdoznB5Q/YJviTj3PDA5DZOd1juHMRvW
MWuTAkFmobxMLLenkKe+oCQtMWXoHaux/taEp1S3L4Y/M+Go2RqxthQV+QgXkq2+BTDi5rFzTARR
zI+rTNYhw0UmX2Tv+YVvr9if9XY1cxrdj8aUp3FsRq8viNJU4ewPpMUXhJtpLQl6NnYu8ocAspSs
hI0wW0XVq1Kuil8HFaYLuSRs7pkaqwhGg3rdKcMLIYgUFOols6GM2YuGHz4f3Hg+ol4UlpUUciRN
7XINXWrAia4W5k8Bjn6ZhdEBv1Lw5AvBOdnlqNOQeuGvDOBgDvMURUMor6vomvigdMn8WCWdjMYy
TuZtnEqaMDtkYci1gqjSSi6+YZ1iBZvD0MIkabexDvfP6q+1NmCdH1eZpiBEQpggHMZlmejOuMPp
nPmqNYL19HQWJq4BLC0dXx7tgXOzUD5b8VmG7+p4M81qT5kIYD1G4m2d9dicu7hlN7x8DNXVZVKR
IvSm7MvDaNcl5s2a9Ah1PuampnkYMz/PndJt0/cdb/68R5Tb1hh31I9tQwYU7prAAlYgUAZlzJMN
4+xrzZYWHeV1Hn1pmrONuK7cPHx3UuIeBgAaJJPiYYbPuajQ2pVwGWskyj6/vk3KFWI41xKIkRLm
SVT9+V5T9w26wJAYVC0Ylm73qbBN7nPlt2HzXvsC5GGxHBFIMM6JaPaCd3VGuzCscRuNZ9nkoKN6
Pg4o2TqE92S9Mw1bkMKTBbeqJ+WdgQD7Wvbq6jSAre2RJYjoI2lJAnFJgqCB1RWuFZejU7w1tPUp
Vael9+fBebOsjjq/fGui4KSVrFJZKszJbkUTesAAsuHR+oNXYcltNOjy2SWeCtZyzgrj1cYZU8+C
C6IRT2JHQJywWuW9AxwZn16ukE+XfBaMHMoU05BTTORoNbhslz7ThQgCS+3PmayM5WV0CWnic5cy
y2KQAOXVzm+ufzPZl+cPC48jgkRq8DftEbRMRAvpEX822G8+CPzSKQ4OK9x6Vmt33XMgUxmY7rAp
VOsfukCngypCbPuGbeijn5S1RgfPd9vU41ujP4Qt74PBgqrhn9xs4wmTC2/3TOvjdliEvJpaZH1p
Uj11zQhEwPX3ASnfPhQihU+hS84qzsmQV7yyx4eFoMZFzz9Y77IBkd1BbTGD/tpW1l2HsWyQIu5X
76ZBEVnoG5TJr/C1r4OOMaZd1eQ+xTGe+GmvBAmGCqgOLMkaYa0YPfGM6IxwY+N7YFBhxQ1HzXtf
jEeDTK5ZIpVP47EO8ETHfu21Ru8Zsx2DXJdoIp3C+B3Uj5DdQFPACytIMrWueK0yS7DGMbxG9Etl
zhGJf+oiZLESrNqUY3+Id17eumsDAETGhmVM19BZaX7515sCd6j+M7HZYL27CwtlXzK3HgwvdjlG
zImoBoXmyiIoVcWCvmlxZYw+tXVTrUrQoFwPhhuvXH7YyNVvoprlTroKBEOpvJFUzJpd5YBzK2mM
Q0zcCKmNLyHNABlA62Ls/gHsPunUCL3P0Da6E4gGV6HzNJ3ZbxavsBfx/fXGpoDMytpDW/uqipIL
Yli0po3FPmq/0EFwJcWgepFGhBX7R1WDtDOK8rUe643Oc1nLxOPnKZDW7sMyu7WAdHPQRv3/kjp/
3yIBUIf3lCM91ojOzrB1zakpMdFyWY3dSbGIlIkPY5FAcO/OADWo6pYto7IcpF9BrO3a9W2up2Sf
Ysex2r3lIielGT8Ik0adhKXaKs+S+9UMWTp0NeTSXF6tuP3KomilEoXrRton6g87yRhv4XDKkllb
yDoFFa9dfM9/6chLpeN+oOMojni3rTrG1wTRHuwOZOBkayTZfhxaFu0+sQbOmWk8jNDkJ4X+3CTN
VyzRnAcKLk4ssKZcz0Gh03hSc8CdfrsjD9vhrLVxnrgCU7bj/MuZFVQEegHeW6U9eVuCY3k5US1i
T5pTri2HHQNE0cGsDbj3EEv+/iPqzJZa14Ik+kWK0Dy8WpJHMMYYY3hRGIM1D9YsfX2vzenuG3GD
ywEjy9JW7aqszKyh0/2hlLzOjlePNlsNeIBUTPoa23yvOx0z2z5mB4GNcOG3Y/rg81C+1QXsgw5R
Q1G+YQPzPKt+aMt+TZXT0DgZmBYfCwRKNTBMP2ohjhlCvh+CJ2LIwoQn1PsSZrGDVTKQJ14VJPxl
gjQNJtm8o/fvk+fSZS1cUNmcCmVYD3XfY/jgxjhqsAlgBYZg2GQmh312sBGqMhNeNq1had2bX2GS
+4iqq6LyQyVb6TR94SusS3gVVS8t58hY5wZz6hgdUiSfNFsETzkq0D5WI3SsnlFLDHIt5qeu5+Fo
TXW3hOrvLUN8zQh5SoMzVdHExXYwDG5iQ7c0zyRK8BTfqRHDz5xBpH+/I9pSPP19+/fF+Y3pim8n
s2U7zVRMeu0JTwVVyYstvqV4eRXWWzTNGBBJj4Lp1Xz33z+tx+Oo0jkfFPpCqXjB31n8vRRhQIZi
YBOUZrmdE+eFVjdVuDglvW7LbZrZTDwV/8T6l4EPes55lc9MrqBb/HeEMmUs3YR7MPTq7rHtm+x/
v4St8qQpCsPmqkHI9iWTX8gqE4tVuk9/f/t3Hn9f/jut3AqRMZeOxzyiroeDLcnTN+XMQZ6RIUw2
Nda/6/Df342a5DCeOdzlsY0CmRmtKVJar4+Dl6oFhqbNIk2Mq5GGiSHPuqQt5YShrAMkoUrcj3Ys
vDH6iEuae+LxMey5xGr4PLcYerS5DVr5gI0/d9To2rgXxyPh5AqJL5lEFyaDf5Ok9UwTGaSk1mNr
TVMRBZETHyKDIYy1UCc5dYijh/IU6wEFhmSsVXGJA4iVRasmmyQptSW58v7vev99STXwnhQ7BiQ5
1HCGOJfZjqstUlVEl+l9SkaUPJHRq6Cm6qf+/7cAw2HbC51Fve3gHUCirqvt31/+3Wm7hbI2RV+N
VtP8i8dt+mCKd8H05EzSNv9dmTzKTL/TjI+hTDPF/7u5hcK+kGtgHaWXDOwy2VCP24eZMxq0QxFr
2zGL9+8Yf1+KntGhikMw+/snY4lsUGdx8f++mD0TCxLbGBZ6Epjc9RyrnjEGrtadK4lvs5Vsq9n+
fZeLj4I1gfLIIj+s2IVJXwPLwZvABklUKPn/PTW2CTdgZAgSqmPuL+LCbLL/fS74Y//7zn9vX84d
2kSnXlax/H+nbdgWaGJKDfD3JA1F/ZQHMyPIOzH+NIw2slO+QfzKt7HG9IW8IoL9HWzUd1H2WOuw
TUDNcN6DtLOXh/yVyg5GvnmUuZSpTJD77/NL8RtakFOVdKAzNaGix/EoD2Es8OTBhz3Lk7pkLAxw
zrgiCrzZJNnFo8cUK04tPn0A668XwnAFKJ0cX2dY97qooSb+hYvEyKelu6h39S5YY5sBfQFWwTJc
oZGFz0Qh0m/qdbga3U9zcaPVSbYzaf5Y4b4Smsmy6MERk/ZFHhCHGEMweRnz7lfBywyXKF+Z0hIf
BIAJ5Y696dmBPpp74CeQnPnvUW+cLybwTvPeVjyM7h4XJtyWoQ8bgAHDYoYeVVXtPewVZnEMR8EA
y25dDoc5I/MCVZBN2qPMQmfimo5RAtgVQys8zXIRgUfQvxgqHLnI7hky2KCUpaBsPsub9kU5BMiT
q9h4GXh5+WqMySNThG1p6qDMJOc+hP1I3d1Pfn+Pznw4wd+jy4QBKthFBm3UzSi7yNs14TEpMd1H
BV7GeMctcxc+oN4vcGUxyAk88TM2OfoJCONMKMvwJyBEuOA3+c+ESQGIDNjND7ZsyOgNxJa4n7nW
Mx7MTNiITBBFnJPc8cpcrqdi9NTW13isIdMXPhMu5Ii5RX6FyYNDTGRUioeLGxQolO2ALgSTJ7Y1
cjmM6q8hmj+R428gQnD+1JZUcNSOyLO41mG8kMAFMKxgah19bPI0l/FqNegGfGXaN7UPLpLCbcVR
2kvK1hvPARZkEFthT4i3QzbO+1j38cwchAFAhXGJn+2VrNLgluNtRl/BhacY/zh3SHjtVagq8iVa
SEp1rKLQbjAjl1Zm7M70RK5cOjytJMuT7sOJRCknG/hBPxVIXv/loJVAWoa1Nv5jJO1MEYKD8Bsg
W7OemeYiGujUPgQFcCfPoLz7RQmqMQHxK7zoELa2j8obfylo6tf+S3ke97Rjk92wGa8DvqVrmNGw
y9Ul7sI0k07FubhSlVNc8QGCW321b+WJF3CixdG4J9REZ0jQXAVVEOYWNe5JuRseouN8L0/8C1CV
EQ/Zw82u3FRWAuuhvoqW2uz2Z3pZE9L2hX4zvtTbWC/me4ySURV/xmvmc7WPDyy4liYHZpbiZ9hm
2JhqUWB1Likvfe/qyKs5Pc5DNG0ghOIddoWoza8jjAwRzVLtkHzeC/C81mdCACq4K39hXzggf1Bf
GSxTdU8cW7KZ+sKZ4RNzLY5wI6nXEsjBV4d5rIv4wM3hk3L7OXluOjqCmbaHu7dv/HF6MmFVZQv9
AsGpv2p3/qdfeIPwh3ItF79lsYQ/8U97HvicXPARLrxLaclFkO1N3dLUPrBIU5pETGqZfL7B1xcO
MCAI5oyU6AasMvGYgi5mZzUTK9nCQYrY84WGIlBw4aQQdPGVIVCMW+MrIklwFvZbdtZeeUV1j59o
RzaX7GwiNIFp7Zsv9lu8mW7mG088IQUje3HR+bxIBZ5goqonm+EEx9xZTMC96MDh5u9iCcs9t6Zj
jQSYK/vJbpHcUxQHxVY+JN+4sWBz8G4d7YO+IWFNaCXL7vQpGWi0cLrg30DdDrMAYbqVqJ81HLeK
wb7LAY7/qOF3lgDsHw0SRwNDuimWmIOJHZE6QnpoO3uV6q2+LouOibiU5CsG7EHpcW61TxMJGfaR
eU6vfAhEMeRo+Ib8ol+hASxB3RRCGeBO6JiLR+bymakWjGc2kQ3W/vTSOAEW14K5OnBEodYtplOB
2+cvoAb/AAXhmR7mpYa7MFxHmmqNZ41EPXggC40793CdB+CEy93FxI1V4yedxqRG6zdqx3SvYqJj
l+leqWNg/yHianOC9ZB+pA0gaN4OP04HkDH7LBy2EFZO12EMTWvIV3KkUhQGLtUDRGsMlLCJFjI6
xjAQqrFPQn9XvAjLByZc0dzXOFm/griNFHtCDOSHzQtDxCNza8ANAGEM5xb3gURZhj/N1GKO0aBI
1LIGGeFsH/0G1jfPYnwgIHcb625f+jPBG7XhE+5HGxzlL+alJSpa9/CHwM7CESHinhzl2gtuyl14
m3rpQb+BVRyqPU8FJEvBO26WItKlm4rvrzxAEHQxp2G+KKiQywb0qNFnMeFA7ETsDNbXcEnOzlcc
QRNztVfmayfGhZHgA04dCDDm1+ScnUEhQIuFhnVDL8+sL1hitZMHNA6XawILjeV6GzNqZ/WGR+q6
7ZAXLjDUCJn1xBRnbnrq4ZGAwNKA/SOv2wJk8MBTzziPr7JD2/1WvyPnnWDkSh5scAtGKn0T1xqJ
sj1VAPnYSEeLxgHuoisJ7AItFfN4cbdDMgxF46ycierIM0sRi7Anjzx9mX8OL0G/ELDZS/DRvMzv
yjsDC4D9i0X3AgOxYSPDc5HRSfTLuErH+lrgEyBConmZz6Am+MwR7vhAkGN30I+7E9G9D+FtZE6J
XB7pvdce+QWunD/aWdoq5+Zk8HegeqfiaN4Gwyem4Wt3TE9cReE/eOZxyDcGhFifqKPe9Ft4Ih6R
vbIxRFcAJvVm45b20vp4arGRYvbAciZheSvuEoIdlI03E7I645VokLzUjt5sIniUKyegK14z3qzv
TEipU7S29RLrhL5/7DG9gUBQ4WFCpTXq9kHLuwohzMwIIZvhheoMw6psm2+zptpqbTlxNa0bmAmO
gT6DtegFbTqTNiRET8jCfdgxkhk8ttHnlR3xSBiGpUNQw9hFMexdybuzeZnVkuIF047nbm1BKi5d
BtJBCQe+ACFL6eSOC1RPTD7f2utho0Ja7Vf9OzI0gMHK61OPqS82zt6IZFU3vuE32zdXJh7AUnfM
xVXOHnuI7qTh+rcG1ekjewV5jaFtfrM3q8jDfRqqDDHJ8JkvFjMEIeLma/87vmNLkb3KeA8y74gK
e/5t3nivalyYJLjs/qnbv3OM9t38hkyCaSsLERQUUxXjl1zh8da/zr+MvKt7r/2af3N7EcTL4Du8
tF/MbTI/chZ18qV/QL38jkkiaB9A3ZEXw0f4xvGHD+1Qv3OR+tBtfxF1Mk+Oli1kS4z7uSScRfUs
fQaMY5k9BFcl/vIgs78grC2X3oYdDQ0akSLqB+xUxAkm6aL+jb7QWpC08AqadwMfAMIHaKsNbQ/m
GZbk3BZXxqHwd2IGMze5okPtfKAVILeDdycz+hWKKcxoqDGL/iJvu7v5BWWb55VECbE8Gya/42EF
eEcU8umcespWDI4QXJ5qmISym37gu1twaZnt+Vsyg/BDOmmCJuQlv/TYgiPQOzbDDIJjJTD7gjmZ
yLNYgYmO8wp/k70ryhJ3ll9eAq2rRO5V+TZdIF7yPNMe+1WRG+KhzVsaiUdDpUOuJLnyR/vLva7f
R2AWZl5+s9hak8p5wYNg4m6GhnfwE1xRplUDMpp6sbEJzZU2bBC5czVZTQ/JTTGnn56yweeuqAq2
qzsk4MKFmkuXuomDYYHXYcf5FewkugUZEwMXYp4Rbk0o4Htk+FixLphPxO6lWy/4xWtX+RTPu6SG
4bCAlB5jbkBmZYp0laQpMZdEoORIKpb+xIdsnxIymPmJaotMixSoyNbkujOGEGSPm9mZf8Lsy6ke
BA4VLmOSGmiKhlBHAD/S40vqt4H5gQ5VFDUPGj5ybTIdA98Yd7hMpII17MUtmwGxRfrqH6Pq25n2
2zB0Ob+BrhJOodqxp3B+UeE9OvTIS7S4ZKiqvbE1d7DWZQfCfiAwJM1S7lAreWK7OXOG+aG+UqKQ
qZHDkqTyjUY9cidN6O/yxFYtfkGSOIO3OdVy7ij5ouGe1zbO/kvj3pP5x+I1pHvgOZROFzIyTppv
USNFVwRKTCjFxpUUk88VuRi8UWPn3YoaCWhuavwaHEcXX+cJM26POoSJlvg9wyKt7kTYEIScYnLi
unk0OslcIJ/pD0++xeoC2Ss2FRYTqzk6smtyauaLBb6oAr2gN9ZZLTH9NIUwhg7uJr90UB7fojNz
gWtSUi4B4gSaXmQb+pIDQA59rShBqCynF5J6GnJ/5RxnTn3GyQs4sYY+CeXIU8gIbaglIjmVvqIr
haw0CsEUqSPf4CWEpmcSii0SxAFPFEO8F7/EctcREw2oZiA/QGZaULIyNZLdg6xNfnjqW3kjnYwV
ZnCSYUIhUKH2YUH7wz8w5AbcFClpw7OJmovF+pN850/2Q4bX9hI6Jrs6yhJGut9McsEA2pwbgB05
WnV4jJGxUVJUbhivwSGKD50G5zcprf4pHmlhJoTBpMYDL7Z4k85CYKzQHCqe+tRiSr3sfLVN//PQ
pXtuVqpnD9LuYU2yZ1ijie8OBhJaoKz0GTVjWvfSOjVoW/QAt12Yb5QH6FUbwUDtzJLV2ZECKiq+
5DC+b3KRJNsqOSVxmjJwEGWdYYSksCmRelDIBOjbMEgZPY+ad/tRqnpfS/TvPoZHIqO5NRiUXenQ
dSKagqWhrutEclwlRh8wVB1MX6ZSzp1T+DgpSCDe3lDrjEWlb2NYkNriDAXUYya3rANG9k0PFkk2
Yyj/aEFt0mLG1HLBSSfmjkKCGgEaF7WKWBU6HMX5QEOxQ5CCbpjwlznqTkp56zapcfSYycyUDl6J
lMLKys8QFD9aAMSNFXzgXcVoEXyqFwHTIZuKdVQEeu3JkvYa/9k/zDjoyNi5027ELMMg0Y1IvMqx
p3xuE+cJUvzRGRguIQODM02EfLz+gqkz7gL4ZPTulRcDR0S9MeBKMNrOz8zZgd8QDMt5gkEWcQei
mRTHBFemw3sKFaEEe8y7NhFWvzmjL0cju7DmZoyLryIqwN2D8nLn/8BYcrir9xGTDycwu11EgV3u
yvYiIJZmrSOzmXwGiDBNxZnXA76X3YpOtnYnpKbRihyTbmTHY4UDLM7S4+5pVHSkvPV5tKCHmzd+
RPVEqKaAizxl8k0dMzifERwItgf8KikZknUqPL+Y1dsBs+J9WSyHzs+sxcHAPNiqbwXRZdDiYjVJ
a82OOKOA7BTdHdrDSNr2WKjP2gPGzxRg1GPmnhQq04e6SfO5w9naMPzYxBOwm+hX96h0EJIu4pRU
bQz1u2K3NAWwoZFStdixHLlVzMwMGswQshayN3ThxFIunT5TMsGf9Bxm9E0hZJw8AOHOBqDdGf6x
qg+bxkHyLtX5KZtf9jWqewrNJSU8Fb457pgzBLjCLQD2ESW07YYinWZjQoVIzW+CxdxpxQJAEL8A
z6hSJ6wwsUphq8UyP9xiraDZ/VYZwaFKnSH0VowjGUhNEV7zlKQqwaOzbuTWq1Vo+RPNXyO1Ubra
8NrR/C16LL43eZtY8Bh5tOVxF5afKuT4jnvSPkAW5blDLjPjVxpLqygKmeAR/fQ1cn3z4ezzA49h
Ua7KcD/TbUJBA53pqiAmT9FM7x7Bi2buqJ7YK+xgGxg3Ii7KLrYVhoARrQfJ9idkyNODtqNsGu8z
bVrkfw8/SyNyJ7t7eaj1R9M4DXOPrWVNRRn5oldIBYYgi2JCY6zxS3qakveg8cEeHHAxgzaZz4pt
KOCSJxWqs7MfzV1I8jayKzAxFnlY+Iz7dlBx85oPSTfps6unsVaYcw6mJwI7hXYGL0PdqOVzby0x
yKy7Ja68j/bFokVAkpR4MMJbYxifjXGinvdJCWAQZ6iinG0PA0ZCdrWaOwzO2qx8gtX1bprGsRug
JlcZYFuItI96MxwJ4UaIO7/dpCN8COO1Z2KFziwbLcJ/b5DxKdEtDUfcmJ12oLluGDq76VUOg61R
oWOJq8prnjgkCJT0ypphyDV5Q31uzzyX1dXa6hfoSGzvtOWAZSp1Ow8e+2F9R4ID0hdhXAPnbAtE
yIBy/VM6jtlz/G4i2dHKOd4MUnyqq2E5SpLhVyN0SrPHPyTjkqMMxWUBOCegLQallBl+JO5m3sar
Qbbe+4CZ5LqJBH/o+mv8UMP1qNTvRQY1FIFyZyCLmsfhqluHxFQBMFqUybhS7fCYAIhi3AY6HH0D
dZjpDX/T0zsekopxJcSRXvLtxqdsZ1mB6oIeKTkriAKJdBkG+pKshUA83Aj0gAXal0G/emmqjHR0
c+To4xFH7Abj19beRTIc9sewriUQlUZGNFjI08bIx+WjRp3zYIcgeiob3cBvX9HtVV8Mv5ZivjBW
NJycjtZo3SNxa86VUpcsD5vx5swr6QCm7drysf0CcYTjf2EI21axsdBAhtjsMqXjjukHnj9QL116
q+VuDReDlQnAaaKRnPEFpTIbj5MiY7lJrtQpUMAetsZsoEdqbkpd8iUaK1Q158x8jxAHw2TEw7fW
fNoa0astzCYZMGRgfR7BoGSqNOYWhToYOETSt3bYP7DLS15H0zDWQc0jFGGEo0tTC/cDRF+x+8Wx
VuViJ4UMgyrSI7gBCg6RLEPUFd0Bcj4iJxbzBA9+QlKn6JhMev0d5r96MW8hUwLugFNMbmJ3Pid7
9QLCBEbZn0lCwVXOMsqp/8PpKdB5NsSPrwrQDAg8OxXBkrtOkkvyy1eq4/DnwbSOM65SlPogTfql
fDLfyMOlV34w3qM9OaqNnGeh3MWGhwsoqO1fbmvbK155I7cN3kpVJNOc+M+DiQocjNMmjY+G92hP
2kvuDiZpY6PNO0a+6Sw4Tx4zQCXwHgZEAQX15+5pPidrZwtEYELF5RozNJcGK3Ys0yUzlmAPortB
4499Gi2Z76RbEH1ggfIUfpKVA54zShVPNEBlMlW2OhJxoNpYpK8+15t9k8PhlsMPOVG6LFxbXgO+
RG2RPoUbp11Kv/MKXDC7k3F/EGaBoABFuU+8NecsQLnX4A3UFP3yzfpy3hFvSNfR2aHnkpGNUEdS
uCMAxgg0X5S36QcIUvqV36L7eAye7AM7kJgQRNWprY0jtk9MkUKaJ9kCduz1GU9D5kmfueYkrlve
FegX0QGCA2jchCaR5xN+uHEwLNVx10jb0DyKC+/gBuKTfvBVjM8zlsJeymBy9E6IFv4ec47KNQOr
YY31d1IS7qp6+ati0oDFwgVh6RAJWJt8L33RJ6FV1ZOCO6SvC7ILWk62IioNDkG7iitHBcBDz2KN
2LzgJiN8YFW8TBfqAMyg6V3n2qujD4eMEtSoq09Y8Kf6GwsmIwV4XffBbkDZJy2Mff2BPi9/MKVj
QXsTUwuJehnMg0sq4Wgqtu8EBgZx/rt55hXarmEQUr9UMFRBAIkcgrJcohkHuZXOivhnSm73ErRk
6SC97viRveTv0jFHoUHSCzEHiz1A6gpYVbw6wpAg9fVHjQQ9I+3lATOj8R2v4VUPgeZFUYoLrN4f
vrc8ewR8gp0q0Q5D2A0z66UPE2tTTeFLgYr1UapsB7iTLbJCojMG9Ug1u6eCWaNhzvlyRNfGeqkP
N0GQ4MAm2GswhRiPO0Tma1tBtNfeBxVAeYB1u4lbmoN2BX13qoDySnszNGANHmUhlxoQHtewDzyR
kNU44To+pap4GqQvgDiH2QHVswjrOIPjMA7mPbmy+S2VZ2RTNB+VyW2EkXMnn2fZZ29plhZehLuC
XrcsS+uhV3kg24yOmOy2+27TX8frg443hdkTJjRMwXPYWfZQfgkv1p2imrYN1THNLdE/+QlbCLg+
7Rt6gfzSuMvdinxWNMOcFa94nJzZr4//0jgeM6pO/SazG70SNlhLd/nC82d2dFfNS/jT0mQhmqnN
WuASMSR/FziTaVHxJ+HEBpgUwZFW4YMngB/ArBabGQcklgRvznNxZivnaeGXg814NpfnDKCBa0bR
Qz26QNRxwCLy2CXNzYTe6ZrRz9gXAVJ92SdVMO7VNfys98n+cQKUOTmvjyfesvDTF/0GbkrWMHh7
tPg0j+haMqb9rt8Iacns0xBa1i7QugvWKf5sCaDnEjEWtoh41hYZqysvA9Fb0y/6JcPAcVnvDfoS
DOD461whlFpER4z6N+mJ0PiqbQ0ibsFyc7nnf83atmPzSePmNCkE2XZdT7a9s/rh2XSkiuZ980x0
jw2fbkKfbHA/IrJEg0d1nmpYuCChXXSX4IV+VVYIdx7iNe0M6HoQ3kuHhgRIGn3l5Ghl2zl6digr
CAkMOyj8HrcRulvWItfA/xaT1/vdEj3tkeb6dt4Gb9MNIjkgx40AxB34V8aoFzQ73nuw4zJOF+lL
fXMYxNf4hB96XYQkNpqBFJglA7Jre9xjQlwXAop5lQ1cxGGmS0C2TKFFtsx1wKlRLLAFIa+/k00L
XHt26RbmKBf+GtSsFqCmKn8bUXCyT3Lz+QtGhVDd0qD9A71octOW4A/FDB2cn1jotdsfAc94DGkS
FkdeKt1Ve00PtHO+sa/AXmbotnJqftIcSOHFJ0tpWOv5c4jsBdhVgKK+8gtIJ8PhI9ZRoeOrNiyH
htL2KUhfUK8MO2DE7jujHlrz9rDajtZjob1D7tNIYRCljYv5l6CBX28JsyR0H28P7JLwNfhQvytA
QpCxdytZGJ/28fGdPf8Ma0bFf5g1TwouOQt975DE/OKMjWQ6eSeLHHy9R3bzkTTv6fTrmLg57g0m
08EbYRpn7AqrlPbskBiNeyxA6pJY8WPuMsJrjI8CKC2aqrWVwVbEYRqk6AVpVcM30d5R8ctXoZgW
bkgLEXbToqB0smlipjlmZ9aOJWQBcQHPy8/WK3lDN+7Udqt2K1oxjXIYH4c0PNCiab8alMjKkc9f
ejgTeNY2uJkXZ6v5FhB7sqyCp3l6lZVjyg2lUZ4w3xgoGkENzlwh82kR4CKTpR1SyW7TAdYv8Ovr
M59RZIh2pDsRiWkKmA3JJ13CWYuWDtD7CB7fv1MdYjYSq0ScBSfzr98z5msACcpBYX4se4gmeBk4
PvcDcF/9VkzCizc4S9V4Mcu1MzxzCxkvlN4AgFCHNqfgwioyL9U1oYduGEvafYDs/eKTpCs/qXw+
0iLWP0GVhUqRQhjlGx5LqKBIuOhFRh4Bhi15jpDv8XyIdQ+u00xLdnPxtEMmUEC3N9iIkEoQDXkx
j5eqCySB3YTNHrSRBwYEkt/SieOxI2MjNLBnwDsJxiVV4qvxDAxEEtAGPogjXWbacjBqsLy+z2QX
2JTSebhQNfzDKyGmhNJyGAA/RDdYP+jYGLA90xRAcM5SLl22+Zr2B2IwfP9gY/bFk8ZdoQSgp6Sp
WwP7ScYjKe50ywMdYdf0NsXcbBzcv+c4pijHTIjUA8nZj/ODnxF0MemUtouRlQlr9BtbYlB4fiBb
C5o8yLTIo0AVXRl7IGWJIgz8P+yXc+LhswLBNY6Xiu45/boJKCPZQjGzWgzfdEuQnZNSOeU1NV66
Cgq+jFjhLaLNEIL8i1VBwkKHYvZwCYq+2l/welolrIbJ2j5UHzQfW5fiK72B0w8sE64AH9yGuQTd
fEG/i36Lw7vw9Zc1Qt40veE8c4hvrFW8N9q9c56vzh0qQwbVCIy+n32EwIx0w17uTPsZ01LrTngm
9W+v+gV0SVFW6kWbfEo9MGeWx5z7FPONR85GMkDSR4VLjsySCdoV5Z9cr4MHZgt+M+zstwA9p2gz
m2/cdpI6UOgq8ENWhBji4LJZUAcXPIkW3KufUHmqhifGBbTgrng8w7Oi3cxw91ml8wdDls0WDaXm
JYChhB7EqzEZpGpz17II4ZZPnj7eKVmov8mBmyWUElIJYjBoD9sQXI3gBixEEcTjQYnH8mdfKphw
3q2gmvx97rDxyA7o0PcMSGBai8kboOPBlwE7sGXbYzTGPJpnjLK5CUbqd/B/4U1DzjQ87klMW+m5
iWGFj+qXiQt64kRvNXbdCNVRnzQuoHJLi6f1GBAstYA9OzSeIW0YRnIiapo9BZgDz4aSrgaqDW/s
N0nqG3+/amRyVAyHWC9w3j08qlgx9L0k+hm/ROMC78IXa2NsJvyj8LNgViy1BQApXSc8LDAV6Dzk
Ii05rbrL0tWsIvz0ckTEOs6KT53sZY4vGoJsPKDHjUz/3zUYHrSf/WjHdlMimaK/jJkrfvShixpJ
G2m5efZynt/ZumlbKkHhhdpRx3+uWiRr0ixiYiH7eAlLI6Q6vzc/9QB/hwWNI+aNzg2rdsXTSSoo
VDi6y0YNN4wpnIgJHicaNdZMlFpRjRK8umZNXwkAjqRPESwAGk00pDGQy09swlQktFboyMQ/NJXY
pMMf5zU68oeUSqz89kx1Q8rBqmbHvlDVUR8LeoIquDmkc3Hrk0Vm8oakDukMKQFbS3+HREAQzJIN
kQ5skC4NDwOZBjU4VR22/d1Fpvli0eNwyVEe+JxgA4YXSo5GzY1Ae2p3+CSb30LJNmpqkkyne5Eb
1M2SlG5LXfVBSTgQzxRtGOnXqVYMX06+q8zrDIYEJhF9l+LKufIJ4pPyKk7whv+SvRY5BUCI7pLQ
cr259A18dES5bJCxKyQZ5CuAhfDhaLHRHnsAmvqkXMlRVPxn5Kw/2FlxXZGBksPwiJCuNFxKiu/G
a7M11pcEBw2t3SzSM/hlvLi3QWNdw3EhP3BD4mKZknGi21PonMM8WKAU4MXJ5EFq4BQwzWJ9YDhf
ouQ6ttf4JzuWp+aU4oB0ZzvippHMxovHJ2tieotvAuCtXD5FBC7I5D2kt7BjlDXfN3/HsvvV1Hi2
/tSgenfgVFC4zVjLqWiY8KHFBDNPlrkMooZSZcFWiycyD+hjWHK59e/6t019uBy26pNLJBiaNO6g
Amct9W+z3AzmCpoosbWyEdFBchMNaYIzbdMi2j6Ml1wVLdQ63Rn6m9K9IIBllOJznL8Sq8WL1B1d
8Swl6C+L9IyzLU9jqPoFNPWWAXEYSPiaQh69Kg38LvDiuyRO8V6XT5LloweECcvaZzSPcIvG2AAf
OrIEOHFezvgekuSGmc8L7dDtrB86dfiDSwfnx9zjP1C42uFR+cX78CH9RO/ZL9GAIDB8mACfg8tO
x7/K7/Ct2dl77ZOuNMdL3ruddHJ+4BKTkamBax4NDkvX/fERvVsYUsCkwsEOzdwz/+cI8KxKCkeK
kMci+epkcbHoRsu7rFqyWbEzkTqNJgrNDdExGtkb/BJ7pxGyk0isyvaDcSX1vOrMVZqImwKqJ24W
tyl7meM1C8c4D09kzIhsQxdqAVQAYhLpmP1Rf0FoIAg3tmhdj4Rf5owwBxt9BuHshgIU6sWvMCtG
PdBhSODC8NBS7/H2j4jAzeUATADAeFQBEgA/+MJ1l7+T7QWhnHQM/gIbq42L6Y7NltCHVRbx0G4X
pORa6g+Vx0b9zvFgKdS/pvbO1bEO4Yv8wXFJkbk2NPalcJ18pW/YGxKkicTDNxfPOsAO+EDZJR3a
525XiGsajYLfMXwX7yWyKJk8fvp4fKd0O7AAOkFDwKyM9JC7DseE3ry2MC06T4JfkH+kb/wRB+YG
63CJvmNexkLCYiTB+9UjEcmwdHdAo8pR5COmtlaSg5PQrVjqBt0gnJcgG+Re8V7RafhCCEubFoMm
Wn0ADqM7OVRrXjMzIm/dOasI544ZgNqHTUt/LmCun/ZJ6g1EpItwDE+Lbjl0yxLXRbS1NxvjDLy9
Pcy1hZ7AnD50PJ5hLWV7gOOVse2eBOpIgLpzFsG0JBLLKIXovlN237EiJd7RFhtpe4UrEtdKhC4Q
TQi9o4711epf954wzoSirNhHNW6CooUOFVMAngLRKyBNkKuCavFz8hYyXLokpLrFWb05r9UZ+PSU
XcunPzySNLY8Mb8E619pSXEB7hcf5jsZMEQDOtGIxb4wn5y+YOciw0kXfnBJfwQ0ccAeGVCu8HKN
/VBM0JXuTbCKcNpQGhSJEDpXKgxk3DWg/4HqYz/JYBdqQxD0CMMY3zqPsE1bmAIg6MmSATtS6pMP
jlQrfN95+q56ZRBDIDg8EYWPSgD0KFzI96xfg42ZIU2k1MgpgQpw9qVlgaXs7/ysMVKA2oTX4XTC
o5gXyCOXKpq11FPwbkw9nluiJFO8eL4gClvqMskOrHyoIcm4tlJfS1fywzeIjL9Y2NO/hdPDEim+
ah4wUgfy6kpkSBSaNrNI4S3BKOHcf1OCjO3PhsdL6tHFz4VIzefhU0FyosIy0tX4W8Ns4dlj6hsD
ViLxlHOmsJqibCU+7GPJw2lTnBHVISfzUd+Db2E01YoCjeo5oqnOcGVqM9Pl8e4OGAiSSZhA1w4K
T7FTkjWwrBqo4qxNoJnwNXMEL50fihu3r9QVPOuJ2h64GCvSAyiRaCFqd7oqP2Qe+gUoCHcPYFXa
1HBEAFHMGzAACScFFikFpf/AX0J35zcsRMujPuPgtAwRtwpWs/ByCxaIu5lszCZ5Dy4kMTwlYkMU
WAOb5Sb+oQ7OV/DoeR7+gekCq4aIdyMPMV5Bjjh86EHdeHhAe+bDS5+UV7j9gFeIU0GlGWk7xE/O
H8OzdKi6XXoa5OdvET0BDoZbthAkQM8mNfhrNBSiiUDKwzsEb+3E5GGfdwSKh8rHyfI3iUB+7Rcw
ICXdUnzTEQgA+PHMnn3AekJAIz1jVEdSDpBMgsbfU6mTwIAfxdULjhfCqhRchMbFa3sHdKG7zdUA
OckP4DogkdBzjtoW4ObIiBmEAlxwDs1FrApasW5hMQzQNRqYtRhSY3/oZcALyoYb2ZpLA9El16R6
icM9qGMa+zgb0Tg3HYQgqxIuHlhajrWauOW8mxl5zn2CSkqB1MDyocXKK0RKxJ08dPIe/i4kTxbF
A99NmhIqGik4Oj6tGnju9I8FIqnfquvISIwTIylvNLT7q4yjEDeLNIwKHPvyC2sn/GF5cTuBsjge
H5omK58W6hDropRxExUlO8uKu2Fjl0f9FeMuRDwGEsYmGqhTBEW+AR2hmDuxLlI0Bn9rDuCD5M66
U/rb4Yp1DtmY7jNUkOoI9ird+Xj2DcCL6Gbf5EtpHEcglBs9ElQbREzw/grEk5mKfPgLyxqkTJR1
N3q5UHnEOlc8utWU+jRYJmZT+BR67Z2pdiAEquhBgI3SdAFepKwEfORjU4TGG17WZO4HKpaIhXnP
6JqSJ6e4Q4msl7j8Ib07z9FZFevKIlDBkcAchmbciVjCVNNOE0QgsIqWBF7Lsc4JgJkelJ7RiBSz
GijHBuurVdXPR9l/pk9wA3EAR3tD6L/ywVhznA1bBBBG+YSkks/wOu/pQQv3XFS5IN3aX4J/5omA
trPln5wYfwpcpJFM+FD4OeAT+wdLlyMV8h8WDAMZGsn/UHUeO65jQbb9oSZAb6aSSMp7Kc2ESKNL
7z2//i1m1+A1UCWkuVJKNOdE7NiGuRx4FS9KzhGctooinUnc76wfoWkoCZK39R8GT3TX5Ts6GboJ
ji6HkffDCQAu4YfiD/cxv6l4tXkkAj7C2eBnoCYc9xmKv2gXDpF6o+3g3fEcCb9FFqXT+AOD9g9E
ad+rfzL04tTlT/NM8Jnka/5LLFusUn8rA+Qp7XO2r/4Et70lXzCi9wzz+CUHjI/B13Q6vHZjrEhW
mPUV6T56sg8yZkL18BR/+nfQb47EwKy/mnu07unj2ucDQIVnri/mkH/Q7JnRmPYJVYvOnuEPTwIa
AKRlNMTb4S12bPXMXhZ8gvfky7uF5xiUGniJA8SlhrQhB0jmiFqLiPFGgPXSPFIvnqyZ1oVnnNjP
uaie0z9esKciGB2+4Bm8a+oEMogubNo4lz7NW++IP7wh+dT+AE7wh/mXCCTCO6+o/uTzlcpxMn17
fm8z4x593AKSG0PM+dSxLXBuarx658HhFFWEQ7MLVrD5BSjz813KrcaOPnfKL4ph6kFK0QAvjkcI
Y/LZsyLRIF9D4cAKOY/gwMRYEL5kPKjQBPm/0V+/xhYwr02cWdBnVgjo7fucjKAVexlpHUVu06vB
40aM3u/LO/DN8GRJ8wi1XOa/VANAS+G78UXTJLAs4eagQj2wadh4Xk7EmMcaoP7M82Lua4YOiKGZ
sGo2eyJN3gBDPjg2T3ZAGjSaw+Dq/dBQc7Fzx3Pc3XqfHNuV0Q5kOGozCbEYNXKDE1pQ4a3A8EYf
oEeJyZieSwtNi1Y1GJYPl8bgBjJ5Bq5HMSbI/kqDo7BQJ5Y8pY0SihGKNL/IDnpCirtca/tBqbtj
SHAGp7uj92mZEU+e7LlYEsEu+s78OlpWvr5Jk1Hd6npnudNglqc4BvkPg1a9TyIRcw2vtW0DK+CA
lq9AqvV9V5uz2p3hpKYO2U72GE9hAcZoBYKeE2OgS3weKjoPFTfQYqNtK4mgyKwl25WUtTl32fcu
bWWZuy6HK2pacf2VCLVrmYHwTLXeLRqavHDou1uNleUJctimkE0SxRKJu0QJDxI4cO6F4Hd5h82p
J9avYprepUgtP3ypRkMm+BxtGS8DSSGc4e8BUbq4lg00NDpTHCtCpF2nsvxAlEo7rDbCpggj5ZEX
+X/fIjHtdlUdgL7mI8RsPxIPgq52byCJ4ahjCTYMWFrpA/rFmAvPF8UJxxGsh83Asuj8DQEVNt+O
WHBe8KctljDnMP+ef1bMD1ZNIVqYkeL8/ezvoRHLeGWWdfz//WxKrXE1xdDS/p729++qtARUh3cr
VYkI+SfQbnUczchU9y0hwK6WqjZuhqocyT5otJuihwaIRfBVSR0YdVL2p9QT+9PfV9aQfXCqRBQe
/+fnbaFvrS5t8J8wkKVn0bNt4dJiwcWeF+jhs2rBcDNCdNfS/Ns67CHVamKFBZUxg5st+k5DCY65
6hHOIVTu33dDbiwH0xMecgg/fcIKAbtsA2JsUn4Wauh99GGLHlBTzC28OjJm+8bBusj7GASpdvwK
Gt/fP8PqrQ8rQJA0MNaWX+o2eBGQhOd7S60pcWYr1EdWMikYtbLYWBJaPj+XB9aBXL21KhD8GGXa
p9HHRzwDwmdWQiM3ZATc80nRPEs4/z2ETaqik4RZ2RJK2PVGfdOywL9R7/99o4tZcysKi53IooZV
GqTSdW6oO9IKkl3vkwbRxoV4VgRCmEg3uWhSqK5LQyoffqnixZKMx3r+LsQiG52lKe3/fjlFIqtk
hRfUpA/qukn9cGOQlkD4qmjukmro3Ew041OJD4BtdKp+rRIg4bCWvGfY4h/Xhji+xqF8Nix9uGYJ
10xjoqvJvUJH4UUCBITUX7qCvBzo1XRjVzRZ/6NAKjeirvyU/LEhZVIp34COQczxymHeCSFnKgvr
0kRYBsmG1Z3aMjYcFqD8oCl6swaFS3eKXqJ/loxy4wlDvJ9imL5CCe7h9b1xaazYuPS4YKpaUay7
jFu+rIzumYfY1ISt8WF1leEYpjy6f99mEmEerJXbtCVhzprk+trGI7hEIkfbv29jK7Dcdux+86B6
8xPc90VFQZWRCzAnk0G6JwHW6oLfo/v0BkZDXC9SJrKCpCcZYf9dJPCVN1z/8w3F202+Orpo/K+e
zndh1eI92xSwceO6OhrzQ6qTPDeZgGCZIbPFzD/Te8DKxd9v0kTZqUEVfZHa4nYaziwxSQbQSpVh
33VKtE8Gu2mwkU2lCeJBl13kxCQ1q0hLkN35y7APTlUBaoiNHHHIZXEJgu6Va0H8aVjwQrREEXBn
x/AZ14CcuA/5wVCagKWyJPMX/sQBDwZtk1fROWmxpIKZXeDRXYxHHLd8TNo82CahleHfRrhImZMw
6rdhdQtCX4P+XYysbKHXYhEmBlibdig2eqv4huf8JYdSc5YVGqQROyUnKCuYk4QLn03rklY5vl3z
w4BX08YzaczrqAP/xE/g70EeMAkQ5wez5uLjnoU2rTsj5IpjPSqZiytQd/AERWT4bJj7yA9vRux7
mzExxX3NB9qZM5KUWeJBNgtvmyYYBOVQjclKy6C2Qu6mwvKnh4f6G3c2XR4Cu+vC8DQQYy6Wivjy
9OZHJySXkgjsjGGXG2K0tBKjBj8Ty2cM3GUSV6dGbe+rkOyGZnKFHLpwHw0yAfPFe4yrDlB7bT7N
gXT33Brlc8q1negE3qYtlmUKTrNOXMsiYhUrWCPIkne9KooQ5CuQ/TGtdx7yQTUo1bXe1pMr+ayD
mUG8Lycy/8YPlIgKwkr48LcsDA6YiHhrxZuC099DJIUf3PGwYVtduKQ1xWLnpfpv/1aMw/Db1fST
pCKOlzE3Xk3QYsYuysZGtbTmoKoGRIhq0G+iIYBFD7HkstKWu2J+4Om7ZpDfzLLwH4VlWo4mEDJd
B71wF/LuaDA6RLTEomwFoVMoYvKsrELdBpWEVU/2U3dCdIyycaZySONAsUDZ4k+MtcWiv7BAyuu4
bBQbr/v+I03Ky6BI9OQN4h0IvYCtyEInTe8PhEiKjpwH/XbqZP/YWNFNzCT/XteJO+oKmj4DrIZq
QXuOYb6B9gnDIWBsKE8NqL4QQTbWcZHK0j53LU0Utvi0VXvWgtwptEa4UgUB+oQRIdNd/BGNRUtC
LebNSUTklJqF/bnyaP8aoRKwsJG09RikWF+KqnAvMDZPav8mDRxnv5e5L7lSSbebtQuHydRQaFjQ
AdJJ1HaGABEoS7mpmiJLjzpqAIhsUr+qb1WuDscgaggXnR/EXhmPuiXeMjmbbco+U6i2KeERSVoo
7xrx8Ou61y0oFtxeQSkxNuHSvXI8YSZ3bedq+DsqfkvZbXgmLh9ietHITexzJHAh45G1OaWQqHyD
YMN4uv095Njym6IYXcY+/YwDpIO1IHGZjX54wggfur3Sbf9+9PcwTBIuPCmhWPXY6/u/h2Ri7Qsl
bI3/vg38ynLSCoTcj2Ny2rzikUh1dvbF4L8HJWiBeInSW1dZ5e00UZvsm8dNfpoq1BmwckH8iel1
db/JmLUlDJXohBSlFg9tqzcHpTWTVSgy21MjWcb8kCXMVPUAM2Tvv69gn1Px+uHa7E0sp8qZ728p
liM0LaQwvcWWQUni2chMn65GbcE1NbSTPKXiNS2LdtMOPbDg/EssENWVPnTCssb9ZCfLk0nnOn85
zatR3kbw4ApVWvmqqB97Q4039VAqa73SL1ICs6fODBOi3xh0mCCScil1+IElE0K10ffFraYUjPA9
qFRZtKd65NaNPWknolh+kzowplb2HkYXozjuIUZMfkXSogSs3Rl5vwm9It6Noz4AmxspBDuGjGwe
A86gGio1JBCTr7yzkGdp3r4NkSzspjYhhVotj/6YraPeUw55x9w4LpECKPKoHuop/+8hrkVCmzzi
McNgyg5CA7hRK525yTzaAYFGItTkcl0pcJ/GydN2FEMYIrQU+FNXPyzLjF4CRNEWCTSYjrlIVLra
vA7z/RCHxmVQy8gJlbCBAq6flDYobnFck/hZ+PG5L4nHkgsVP0x17CWXGA4Ek6BiOjUrMqgqd9iO
1MPEejTC4cirgziuBlVRDx7X9kaNaUUmv7DguuiC2xNEcPRjeU2Z9N37KTgS0eL94n/KySvjfjDw
Vhisa8YOW0zI6QDOAjEkHb05jXrwIxsEJXkJGhw24k3Up/umIrzGkuFJF+0ae8eMgYd+VUCmPHyG
601O6DdWPcu2lV1BjDU2XVcW5FuhZChu75wQXAd60B9ZYa6I7zHCzWqq/nVY1MDZmIB8qZ2yRP+K
/O67aFVmcdLwPRUM70xwUepRCZfSI9odtMCZjgy4xfyYuzufSGYe+p3U6guAbOkjAdKuz5h7N6Wb
+q+0Zx09heajqH+C+ifCw2F4Q23Sxo9IupAqm0iPML363UUOnwrba6KcqupqpnvLuFMBFBB66CmQ
NM3QqAJtwaX+/RMrgvx9oRgENpQ7cokpEWZzkzRxgC791qWmBadjUAlCk+JVN2MP9MYsWXt+PlPI
lBmG49UaBgMby1zx8uK78M9yQdTy9zCcXxqn6XovKhjL0Ycvgzk4CWB6gxENIAyQ2fjLSdRPajvb
uViPliRofGiw9cPTDJ2bsMWJRAPeZ7Kz5tn8UmCxOMT1O09mZUjbjfnLv6FjpMMerhgs4JqQDovx
1/wZrlSwZxDlYqdECEuWZDW15om3kwHo1XtLPqHPQykE01+ojhBmIS/3Z/42HmdAJDrW6HVxyXG9
+wIt10bbF7ByfYEw8oaxbQv3sItw7Mf0L0RQgxdEshx/cV9A58YVxWjtICyHa7flTwovaLPpglcu
dj0MSn1pXVsSQogIX6jasma8hVRNhOXv9O/AQkxycK7rz/wl2CImTGq+4k9gRYZqeJ2/9PNw7X0s
q5lTLidmoOFMKJ04/snV/EnPhqsdhrV19f1l9SZ/DNf8hYMAtFIIILOVzYrjOZB67eYYOVAq8kYx
QEOSgImX5FTZOlwKsFdAZ+BCXnMXTB8rtgV0X3/L27oPl/FXmTZU2MqhA1wyo5WB7iUDMYehNeKq
tQgKKDbYL6yGa/HF7GvSiZtejYmTvxMI6U3KMrN2enDVsGywmNIsRz5Pt+YqMNBTzBQwt5ePnXyS
UZJzrcFvACGzbpL3VqHGwDELfKRxUWrymrB3qbYFrvloTZINCzmOH5KTGBdfPUM9hwcFQTBaQeVm
N1iG5SGLNsm/FptQGD93ObtzbiJjBROMq74N7TF1GBJ4MXZ/hIduivJHn87dFhiSvCiikH1/ayQ2
9lJSSQvkWCRlQ2ThD5CrzrLw7CYqkYcooHRdBgitATWrTUfSZe4Q8NomT087w72GwXelvCMuC19L
mMfFcFXIqChZEYlRlE3QwviAXstqjglOiNkmbk5e5nAfcMMRxyrfFgRPkGGiP0cSKxf5y1DdQf4a
1NO8kg0ul5om2fhH9izD+wHWWrnktkUhUB3hMnALDN9c+4SBYuKPzSPJHvDDcaAjiJxrOO1sKz33
Gacf0TEw4Vg8tOQgQHYR7aDaifgFIN55Vr84L3KBkE/egj3XhFaAFG6JHPHzB6YTReFKxZulvAfq
Jipt/gEXFv9eY56XG+TYLAd1Phfc7mXjZtlxREsfofCxire8ObUhDB2UDigvc77UeVfMi9ujQdpb
affwyRjvRTtFQ0K0kIe1SkAjc4SF/K8LyXJbDBCkoGoZh0JY+kztJXsqtqH4LvH8b4mJXO/o8VMN
qD70M0ZbcXvCnrPnNvXumn4S5G8Y85gMU9sJWAFiAANmjmQ4eFMhcIg2tu1BdMKYPByYUW14N2KH
afO0z0zo+vkhuMUPAowVUC0fi+pdTW5IdAo/ZfbQdheGW4OrLjO2nX6QvlvgaGIR5OBXzL+K5AJX
lJctZTCnN4ZBnNhFO95r0e4UWzZtbP8rsr30T0e09n3yMyo74qX1gLl9D3eFum3hX5o3IkHECHfR
U95u5BJHEYPrUrzp+4nU+u7FH0Galud49T0a7ZPzXgzwPC44UMacweRaEEuSffnp1RMdIb5QPOaF
k2gbY6fsYf4lwbGLsD48VO2/TlL4MB95/G10rzb/sqobp0VVdr1EfuoGc8UywRmGs6QwA4AuwySI
QTRhfPVegG1lUAYhR7MW3lN4ax8cTSKQiWrHtAaLjCXyYOKM5RwLKOMjiS9J8q7jmaDiSMqY+RKb
71rxQetXFmePSWW38Hf5Zzluu+oG6RIBBdHbZFjHyTENX4i21TU3cJevGwqd8RqM35VxbzUMBO4T
4aj6GTzJ9BiikDZADuVGL7GIfE7lG7b7fcSI4jCQdMSG2eIROWvJJWFfWLsmPnDdl5AVRrhktnny
gitAMQOl6MtAJfjJdqITuHZQBfyL3wx1Y0wrGcik2GjSVRlfme4OsCJjQmu+hnyD4zSunbPvpum/
wpBsgB+1XY2jS/KRRaVBfnTgFOxx+DYQ90TWQgZZaNUwQ8Ir/zwFjmHt5jvKm4khksMNKsVLScCB
yybvbWJKyWmQ1jkY9+Fbe5s6h5oPcvQ5evMjtC5L784Lx48eEmuCTaZyI0EsEy+D+NEVPwjidWMj
SB+edRi6R9Fck3htzt6z0CYWLfmQxr+a2xmzz8/oNKyTb/KGWCpKPHuglEWL7I2bSDDuosbZDrhF
v1qMKLwVSpCM8X2/MRjtaEdOH582JUjoGlBdqudKXpednQe/SY8bVnLRZtBqWQ0UgP2PBiHoapkO
xaEOjcQ09uwwteL0APT8/TLfY5FCSDA3r9kh3JFvijCzsx2CCYU3SbYr0GQKHx0fKkZBROQWuwh9
zFVmbjSboMHDWaLydiwSQLszF+ddDrYtdSPXuA+NATeDFm3LMj6yPnLUvWwZ+1v5JtHzL3BnEAt0
kpSkkWDr9ZbExTChldA3og5zZg/O6qN2G7bjsO27DVbiJcXlQBquPXyTPhjoh0Zdjw9CGFD5aOM+
IiYOOk2D0x4yUNbJFUtaSpylicMD4+Z6IjUv6s5yeLGGf4pk1xB7uDHr8D3qopWmPRP5GHXEQNki
JbTQMy8Bj2A3YlOnMyicVD9yFE0f5eK27Qmlc/P6s+3XIbGSLJfWKocRhCRQfh+VbYjBZ3dyfM8E
iX1q7VkNq2WOxlLnbcnT3QiajT+sU497ssZ0wTtnzT7Ifzjb1ImkPi3Kh0N+b2wRLtEvJL1f5rjn
kEMRk/ab4efR7Q24hom1zv3N3PWI6myIyH5xjMYBtpCOPJhYk+IEg9Z7ixXIiA1KJHQrw9ZI2QyI
6fWFtc/QP2ZjwYkHW453QXxUXeoWmOIIhZvCOMri90q++AjRE+iuVrZgVnFgtI0BTPqQtZuc31A+
LdB44z/wTxVesn6WkSnSfbbveXM145tXjAvlHdqMSKiqD+1lSE+ZcDDiq5j4xJzjw1eIKxM6cohB
goAG3PB3wbjLcZtUGXPlsmBPgF4TI6Uc6kemfosvQJT2s8YTatHdxsP0nT7SV3BDDMZurX5U40re
VDvL1lfNGqHPApMtezwOG8Ppj+U2erd28B0ezLY8lS6X8nOhvGH+pXGHU0uQCgtnMXKMN+27f3E2
tLcG7e5hWk9v0SkSVuarw52JunOjOd1mohtHpoEh76Zg4AS/K14MWKx3zqC5cW8nsh3chreBiGia
T6Ib67nYR/ZrSjtDWbM56sLapAhUV+kho8oybZ093XS4Tvna7NZ+TFKgg/Fu0B7FbkMBTLWjqRjG
rLDBL2qujAWtmgcyCld+ILFqzT1n2WR6URoST22xCo4r6kAVXVJk6zFdePRR6K5AepqwDDBEwDJc
3mHubci2AF+OtQuWfnLMw63PulGwVMyPZXxmQbbgypMyhsBHckzBLbs1eQ6YIwcOV8mET3s9CyEh
T7e9S80LVIHfGT18jlCJInE6QB4Xy/VkOKyUmogN9o5/RhwYu26dP3DhYF6AmBxtAUZUUuXA4UVj
CulVpbcXD7lqp7VNTSqM7OEPlQxEaSuqJFG7urfF4BjCi4Hom4EckEQln/Cz/xBv4JAi9m8YHr/D
4h0JCSKthfH4gV4i4LxDGQRzg0UFj1FDpL8RqKv6A6eQrZdfUTVFLUYNSz8BjpxrX0wkOiodSJL8
mWBRY+qwRNTNl1xEVCKIGKU3sloIVKw55eY+ME4B5nfMk9l4zMzVkNeymBYfOMNpRD+Yq4TAG5xp
fnlFY9c/0k/6Oi7q4ZsenJRxkzlBhAHTUniawYJ5Z0rukb+iOwMSx8aBn2Cog6gbEwRQTrqHul5D
8EMuBccg+GOFwB2C3QyPqNEQPq3ouObu0MIcYEFNzjlI/bWEfquw1Ww5oJzo51aLv0zzRLOoXUH0
OCKGSEbTSiR1by9/4QEbEuv2pUyOCVnkn08OK0lR/s4TjmZDuAx5JIgj0LzO/6mWre0pbEykR9BF
cZDykQDMt52os3UuPf0sEe3c4pdCJs+qwzx9xX5EYqaIDyGYaL/k2s4BvkLKLyTwq5CczszBSb3k
8hZINV42EYsw0nnkK7jVL1hDQWp4vFbSkkxbHNgpp4WcmspGJEomSylccbHmXrM89AtLn3JBWZi/
2Xcp7fQPTXPZ0oxvlhxuDuubTZ1tboJMgezkS/9iOajO3r+RMRYWcLSRrWvg84FHOv7//SqBPoR0
jSsYsSS8j5l7uWjuxXna9Iz5HGtXf06R08aYTCzZUWGCfyXZ0uTlCpC3OdIh3mHB3UEvBT9yU8Kv
SjtO7HrYcBaohDVABh8l0qrB/GC2Z1gSlShSWN2EbzYkIDD6JDINBmLoqDAjHykBBEAwCO7kFcV1
9C4eNAGV8YpgWLbTuN93JyVcCW9A0Zq46nHVVLGshAe0yH6R7jdguuZ6nqeRWCQuUTRT6KKjT5QF
3gM9Qtfc9aMlzw7ZwbtVhiRuZgna+Sc3iRzb5aN80Z8yAFNY20hwQiaTQwBb+myp0BFMRpJ2YF4K
DOlKl4WHPgTDxAYVb3VrhX8mSdSaW00rEe1IzcICougEmiuzIL34mYCzeLSbJCrxZZGvCkBJwnYp
CgvXIz8721pES4r0n/M6xFSORUjL5uoMwdDApecxSao3Y7OFKqu2rpo4crCCHQguAslN9L5ac8Pd
Bq/mLnh2ncwOTxDtILp51heidRg1uFxiQIWSEqdgYCbkB3O3Xa0xzGAJYw8XBwfnxkbYK9GWlbFS
nXGAB+lmwn6W4cQOtguy6KRgkJGdw/0GS+RyR1jSYtaA+GPBMoqdXKt9iDJ7WkdnsZHkLfQaradM
m29+ZujISbGaEby3TN7Ocu8f3iQQtofsZgaUXG3aRPJ2tE5ERav83dkHhOLGoan3+h0e60a9p9Dl
U/hw2awTpqMxLt/SdpIuhCPGowNmgBVySm3HGouzy8qXCbtaowla5dC2lCUIGVwgJd6q/leZOCxZ
0IFwR4azlsXrHBtlykCODwDnaIckNqeY9y3GEz1nqSzy2Akjm/PXnwGM0JRRYbMeUQyrH7iO/ops
HZCkOcUexEWwSS6fD/XDf7Fi8VO4EtTZ7Jalvyb/gcWEZQT28jerHO2IUC1NwzZhYqO1RANwCT+j
W/lqX32/Vr7LA4EI1Ykyhfv+0gh3jtfO2HUnY6ftU8oUWwBiIqaPkm033PurtFcJpV3W19hYZk5x
M74zh+yy9bBGyg4oY27y2Kbukt7CTxa9xFHeCCs/RKfygEc6O/mmewtO+nk2VGVs/AK+gefG4Qrv
emyuWvmC3SXEtda1TnmK6Z6rxltRcsmvGzgrxrqCmVkByiyEkw5mSH//LxxoEKgqHaIRPdjl5bKq
7QZ+NFw83LgykuMwF5+JwUpABPGyF+E9242LqqhKzoa+bJDKf6KoSxHzYS0iIRQBvj831cbUdpr5
CPA8ws4aiQiSXZtiT1CWBtSnBPgoU92AGyOGg4zqeDXpn43y5XUH7umYPgPIbE6UX6P4L1/pJ9Ud
C1fLygBECtdxIi/TFWQqx6UIvV2zBUjkrTsg+ZJXMrw7rJmxCEXgw0dQ3cawK3WlMPewUGPZkrTz
kGjhM0jdS7GTz+KLnkKF0MzAmQAg2E0+GOVAQUmpVeFfEMYJCfZfzJBMBBTdQkkRZ5prz7xxqSAx
8cnlvrFoMX9PBNzDZqcylQ3S2+XiTqw/JHG2MVMVSO1rAdfJiTSTNSZt5G9C+AMbw+YbwGe2PoOn
Bgjw4znJG8CTB8+TNZstsl9bnQOOMm/+82VLurAtxlA20GWTMU3ACoUy8QBLaj72qpqLNb/kF7hD
j/w6QNkTbG3YDT7b0GkwN0UA1rpQfsSRwe5y5PZMqTUW+ifapOqHviSxcANc+v+qd+8QYKmIPR9U
SnonE+OYjTnaNH4xJHmkp+ib4DEivecmhXCGCwdweXGdrB/jisUPO3JDVggbLllnFA6A2y9vw/1G
W6p/0MbyX/PNnkx5hP7TgszRLMpLz953S6lyQK+X/Jm82df/QhkfpAVKhlLeqvoOO5hC2BpsoAgW
6Ja5fLk4yPKD6YbMe1Me42t07vbVJjt35+ZG3Q68wDGrUSuBlX3QVpuAucABH9X3rGY/th8jShZr
lsH/r/EHp4MpMuAn/uDRP+UzgfvxaTyEp/pLAVZ85y/tmxnXO1sk4UrgL6K/7D8lAGprV1HqirY5
cQ8t2HSx+3ijmm418GRMvg4MAhQsMKih8AIhs6CGaAVwtg5uJH4c85/yh6VyfA/vhgsVGF4hI4p6
3z3/18YFDp+2ze/GFkHpfXj6H9NTXDXLYuvnB+NF6iE0IMVO8CX6lZ5whCFAw1qf7PjePPUfpk3s
TazDkFGphCNo06fpogP3cZMRFbjw3fBAIzsZgCpH+YN6L/kG89B/m7UEwomRJemvgcNBCx886Ofm
O7jRMs11ILKftaaurZxliZkmWcpwC5YjK4bu1gjVh0X7kIrVvIze5BdRkk/5r0rCsy1nqqLTV65Y
syLY9gSNQh1mtGEtet7j3939H5oJoR4eE1qObRSuPEznibpaantln3xUZ2xUwNSyXy1wqZowVKHQ
Zv3oEXfT4YF1Fivw645miRqhPdIshdRxFImIwpAFf3MmarYEBEKcG04mgAuDkQedHC0dhT7rNB+W
T6LVN3oAPopOMYVvK8mm3UrpUP4tqcW+NAZ3HezKpTrRW52sapWdqZjGJ581QA0GLod/Bs3AMr3y
DenLQmCXR2IVFfZlnB1DQgKJ2sV4ZSn+K6GFMqPCn2vCh2wJcFhhiC9uZnQAIcK6RWqH7KFxsg8+
vQhrtVg0v+NRfbT1oweVnSUccz0432WybZS2pa4ZFrO4tg/xNZe0gCoQroC/0KWAewEVenvYTFzB
QQmnc/6ACim6KNdf1JshxTrVZbFitMTSRJPjsdtyYMq/huc7ObWP4jQBYVTLeOfvsnNzx3QLaipm
OlCBMRbUFx6dj+UWdxH9f3UY8YSe3hJyhqwZ0phw2m7sKXUCZUUdrEL69xfFOWGctFBW8ZpJqOWY
T+kOtB39eE+68fN0Vx8wJgWuuZfxzUka9SVLZv/iS0Vc1P6m8Petv+FaDChxUbyYe5hUZexq3opl
qKaRUzcq1EzUeXwSMH/c9DGovVF4R+/VB5dade6HVYJ/NEKEfXefNuMhXYfr/qn+K5CQwAFEuh5v
/GxVMGOFEPzODzCxYt9l6sBqghhzYUou26MOsuQkm9E/sHVlG+2HBVRDGPEOZs8yC4TF0squzg7H
FyUs9Z/8S/jxr5PTPoUTF4eES9mm20fn9MgKmN3lf/2z/apw/EH7wkH7J8NIAGWeD/s8pd+OBA6A
v/Ax7jLiFqZVv4BjtJpK5zLUW4/H5EN/0sXIOKKKTvPLmY8UGtHmbH5hq8nlwKEwn1WBKmyZ+vOF
O/cCSFrIzd2OX9W52xQf48RKXj4AMCMAfSTunAachZ38RztE87BS4x5dR9/zkPhXx0XnVQPBcCYY
f1YunTeGYgRksa/OKwuOKEA3iKLwYwaVYTEH7kBB+AZgzKULKNxe2DHgmmaUV/RMyHA+xGd2t97D
698QBDyckhBqOLTzrfRDnrrPjefZFevdt3aHBqOD8WEt2uMUji3QqnwrEfUtamUdsKm+IeJDlacD
AHcOjwoZeNhJAxFqy7kOYnc7os00FGqDWSMe05pENhZBc8QnkOMKwWfNHKqz0V8KyP2YJYqz9BIj
Dp6EkFPmpevdL3+8DwksTH4jombLiwexD7ry08eroVmCy30wZ+/nr03UUT+TTDAod2s8IGmZFztK
T0ianI32WHxUH+yl7QMEJ30B9Eb1jnWdSaMCC7Ozy2aVg0GgTTMWjKjL7g5i9s0sTTT3Js7EOFpw
yrJVnWxICTYwlAKPgYz+peLO/uwJqdGgrm6J5kqHfWTstXCX6ltIMbgi66jjI7LjEe5CT9jFKfrF
HYSMejolnBHKfAK7EeuLm2Dawc5UrLXRrItw5ed2ChCkQqrnet+JAzQPF6NQMdzyVua1/mphX4hN
WL3u6o0ob1vA1dmm3dW1XVMRd3NWwoc3HeIYl/elDqhRX01skxI+AkYyTA0X8NhTtIWxw0+o9EL8
EBRG6KuusSUo/1BGsks+ufJA340AakUzrTPy7FbmFxdXH4Lt2CVJuzGBfet42iTGoxfdgX6RSgHl
TYXRx06SVm3KZcxBJthlSRHll/gIgXzNN22F5zvLhIEfg2P5rkz1QsBms/F42et0BxNhxS5p6Kc5
po49eIJk0adfCgLIjiYnWlLofZbX2r9MChfD7B68LEWcPRw/eeN4ZO6Mzjd2hs8CVhe9zfiO4pqN
TsWVIHqCeHCq/dlbejWXIK1HsCPTtFEjqQ4xVBBTb4WFRcjhJKqb0h93klW5zPsk/aPW1xBFV3Iy
uFlDRBqDthRINub/qGh2efxroJ1McauAqUOkmXXopOoUeP22yg4Eob8mKzzqUXAkoXhbMTIwSwTp
/HOk0GRLdLF66MbOllMGaer0rAjVbPgft8kwMxBXvloDVw2kEhwkU7uphYCKMdmlkytyqnp7/nUI
DjVUBuTWr0y485ypZjNDWmSpx3nZ8MJl3H5WoUkRHD1qnACxBXaIRPNR+ZDe07cWEQDiWtSN1cyd
oC2chZ0S1B13UhmAr3kUK3WnJtcx+JEQxHaUFwa3s894TyEJvM93oxIfepNCtwZUCFmwBe1gsd2X
QzkzO8SNMYIDaxILktX96/Kuwsyk/X8cnddy21gWRb8IVcjhVSQiwUwlv6AkWUbOGV/fiz3TNTXt
astqEbj3nB1FDrigFeWLxXpVqNajL1U8bsqpMTmoWOZ1uX+DIp0ofB0HhBH5kOJnwMNDaIBSr5cE
uSy7XAfylKX2vGUESBK/kgFF41SPFWk3CSyEXc+0b3bF5DQNEF+uB3PRX7uCkusU9KGtFmBDxdXZ
pCIpvrURNcnFTzJlkT/k2IRwhEZsHqIgO01P8GzC9x+s9K6zys5Rd2rL/Eq1JFGsC6bHs6CT0zX3
ffSwxDzQl/yirFWzlyxHYmr8ilGCgr0GwKYsOAntY0ayOIsqcdLH6+IjYLJrU/DljhQEvXvmczc4
/9tieKyEoWfpeFnrECWgU61EpEnFec3wkFK8s6pI0IBvO+mmy6JbKzrPDRbBF1n47dSvNPGSCDnV
ceAeGJX3gWY9KqnFW0wgBLcO1i7SgzSeWHoe5AP4QlvcjOhgTp+b+C1lj0K6z8fGDKL6C03ciGYu
Ew79+pFz0hT1r6oicd9bXdhXu+Ki4kOVfA451mOmElY84jugk7HPAtSR6lx5U4ks3UcHsqL/xl8I
wIK74tBPRz29pMwoXC+Klz/DDGyAZ6wLcupFQK0grGDTaKlPpugxArK5Kv3eYOEtmKrAmQClN0hm
PxlIUgnj9dEKbx1Ma8+i4fclBWOuiMJZ9FYQI/HYmb5OYPm8H9H/yIEOmrxa91S4JCZ5nhNnMupp
QrfrywDCHuEl40RE0kVM3obxcVQqEgMjhBvYl4AoEdXAkOzr4kdeHkp5VZ7sXYOjWHc3/VxiB27h
XJ26sCusxkIcwqnPnE+aX1bfAs0j5jUxgpWPwWAvogwZ8refEcMAB7pl9KZ1wKMJa/qxlz5IQF52
meDGHTTXvbJ8grmpWM9i11pPT3H5Yqc4GVdEcRBLTiMe4oR0Q+O8oR7ix2NdLfE25eFcZszCAyS+
MJ+MKgHwlLHV5OdU6te9JgufRad5Jqids1iwZV4RcybQbOjryiMbPIZbUTxXJUvQ4CtqWFN2b74k
eMkTm2E3r11ezRhNorc9hosihgvZRYVNLTubkrheyYuVm3BSUc5jIPQVEaPgLhk97nmTYZJ9dwn5
Oss+vfG31hBk3aPoHkCy+QDjgxrloZfBZnmz4oobVVA3efa14TDhI5cP0LZS7W+E0RHo0O/bm8Rs
KRFVdhs3b7S32JaGXVrS1nLu8ysZSZNyH1ngjZYFhnlf741XGjHpYB/h0paMKCdrDJg4NWCljfdY
qQcfhhCZd5GfGbdN/nDo/M5VeOzGg5KEpeIq8t6ZLDfN/SmGKkI+FuT6QaFaOz5qzUPN77r2Yfb0
Lx+42pfq3PLgydtxzIPJOosBjyPuCxkog+yj9EtQQhoXtdGN5KARjnVBXLUnUKfTO43lr9GpLbxa
5iHxTHCFzilWR6Id1XS7+ZClYSHtzdLTDLfPaCdxYokFAREwQ1ULviSa6c/ygXGId1OUX3M8ZUrA
6za3p8TyWnqouAkYdYhWksOOkGHp0RNzLl2NNKwML0G67oCVxAqbZKRDh+Qjcw3a3lGX4lNurjcB
McZwn3jqIS6RJZl7PG77bOS58av60zD8WH6UlCX0lC/uMmrRJN0f2qsWBfJK9PM1qaGAd10nvFeS
9VZfV9NW0MERh6nYIu1TRPSxZwMjIkLcfFMnos5L86Cxzkj058No3hsprEfHqiAPvPjJR5yfcW3Z
epPV9SFShSzxH3SVpF2Y31GsXUuqoyfXIqIM7hw6Aoxo3yoQPj56g3zxFtyiE2bNxeMkRwXaF1Bz
j4XrwkILA5vn6ByK+L/BowsPkcEmBL3oW4ikqHHtKT0oSCz9VEbq7snvMP/RRSr3YROBHR6R3Qoy
+CWdx5kvxXaD2BP5XMCHx69z/tvwzjxHxsRV1Nc/Fh2Uro72Ks+SjTZoVNaW1yBkXIHGX8D6UsPR
9fs03jnUt87lpDX0AMXBU2E1e8YaDvox1t9F44IgeMYZoflb4/G/CzwGq3OSvWzRK8TeRrqF6RkU
ALbHaXm38j/9m7idJ+GYKoEknjLjlpaBKJwyupNFJyEEVz8J00lqAw13CgMgkeGsnj/pQbUNh5c9
HZwscZ9nDIaY9rRCSdSHSD9UQtC2b7HoWelrHXP4EC41W9RnEypEdl98HLJXgWl/W+7Vck+bvwvm
01pq7aNa/TZDUD2n4jjZZcuBEmnF9EXhUiKdxZ9KzwCVDgeaG1frNPU2UqVmcOnOTFANyspxTBxV
8dEvJU5EzLhybmdCWdqWxVMSt4shjkctU65tIBnHlGQqOsCYo8v5TPVOpWLgQNbvDf2doxvC1SqR
tC+/lMta/98Q4GVc0KA1W3FUKn/gwOJcRBFW263kRQFmcjL5SJ3hdzrYKFYQibTwu3RvUGgFm99C
EdNzAhdBrPK9Ej6lAc2Zx+O3Kows13IlijYULDeb6NBy6Y2UCDwxo/dSPEpQ1XkwY5NlAxu1j8E6
1ptvTO8WQJ/VQpra9XZUs6CWPSE5RL+6tHqJKRxNkjCzW7MexOTIjzGCmLXughwq87uwovNw31Qx
YBbZeptnceuukvZXg4jwzYJY0zC3sNa4nMmGeaNhU0xRv4ccMo0KmopEBbOt01euTBBDRVamsYHo
d1ysAcXIFmULmp0NNogvh6r8/13E197GgKMZvVO+etSuti34F9PfK2Rcb7xLEZocW0q5LwgucwE4
IlhJDs2Mb6Qq/2iGb7L4N/gYXlDtsMeyB7PqGTH/IP4+f00+i9c6O2slx0bf1+gSopz+6Gb3B0is
Z7HbXMQhCjw7qkLUouTx5zYT3wNbAVqbBN6cvX5UHAUVCt5MqLn+OpOUUIZ1/5UBbpJFDyL3DLTX
YB/t1qKIzWmqDzKDjezcZWdD/C71iwlDRnobxFoDKDVtt7aK97rwt9EBRls3yt7WmbYTtAlpsB0i
GQs3L1ZVPBaGi/m4jCfB+KPhzjTO+HjA/XtMTLl8nnTynPxSvc441cwnjRLfZpJAYjeG3qsfFj8o
wdezazZ5LQ6i9zljyyo+egLWBtplIdBFrXCbeLtWCeGrE7YLbRI+B98MalgmJYAPXtFSacKrNL6P
1w5IFqx5K87Z+P5caDIBoA69gXwYyfj/XeN70XgL+Muy/WVcqiIH6xzDXEVte/zAZSIVofIMc7lp
amg2h1gN+CDq9IONfi1wGB7BRdmZnutao5F65BDkCXGPXaWdbnWze05fZ7WD6UVi3kVPaG6jQE3F
7e9ygYiEQnPWcnWMO8vwO8NbOGJMg3312XV3WnV4OUKNISEW6wz1o5wz66VaKBK6Tcottd6n2ZVb
Bz9uxCfCEfuZZaEmhQaAmxLqWIrsKk4hQyhL1wOdSJpC+dKrW7IRjFlDYCvvLXkzMCBo3OCHkdZw
2UUm0+oHQth+V3ah1rsxonMow9sWvwmZo3RMu85ovWnpY6ttXT4141sfeYXqqqOP6mFqXXYgaXLE
JNAbZMMe9Dq2Q+DQWHEHvC9At1/NJwBJd6dmvdlXOdYDhIJvsAraN/R9re/hwqfH+P+7b6A6GtwM
0QvcC4emkZEOqHsFKLzEGsU0qBI7E32PFnmhUqCmBLOOaIlGMf+tg0neAUewOq/mhWUEdGSF9CR4
+QKQjGKEj6PC1gDch1i+IwTqiXDQjTDxjqrH5JhoF4Aarf/kvJliNgZXmO8jKBz05yxHX2U8/zFj
UjCBZ3v1s0a3nlAfphqHp/KMfFKdR3SU/KxAL3gb5U9LvW2AucQIzNOrVn4qCwTxP36JJwGskukG
bGSuabu9FsRJQRNL1wXywALaHqMK/0ByLNb3wvJ5fdAUyvWh4SyqSJMSlDeLKGYms8FB+PCcf0SS
CImrANYiRxp+FArb3AlYOuQgRjkPBHlWk4A2AU07FsSrMpz2B4x2+XxFHDUvgUl/YPlRLj6rBshW
Je7rxJsNW9bDanqrngQB/q457OZQlU+J8Risi2I4Gm0if2kBYep2BcTq0aNeruTVfmfPtKPGnkY2
o2f4RQxzjTdEBRQ/WBmrW6CIPtEt0eiWfUNE3CsVwVbq43mvtCADP2jcccL3+11oNAp7OY3oaCJY
auHq6rOqfyjKr66zX34lJE8IhBwcwaa0FQvVa1+yYOwHxKmW3aneYl4590TlLjavuhEi2cW4Wub8
SG/1SkG2nTRBkj0EkSwZD02zzgC1BGLkTYmDZH9jeyROHtQAfE/ninX4/ErRn6JAzfxleWfeXIeQ
74G1UFqYMo6rzKpzYjsQpWDe/DQ+ziVQjU0Rp4X8t4pdjDTYj3g/97LCpnHOZn/gBBa1Y2TtewLp
qj3gKU049WqS/05E60zHGHomuUVdeZDH0Oo9qN5+DJPnlWxDaesScj6npJGk87rO61mLmdpAYxR2
20CVr2ZzmajYmOjceWLSSeRq3dEcvs0WlLbffGVJED76xXIA0bp07XGUnpevea3lR8+X6gPDcBfh
mkHNGiaElpaeNqghpb328Kpz6fWtMxrv2nxKrQOH6oiRT3hNp3BsT8wf7HtqdBJz3LPhRMxlusuY
5yjBkDxnGYNSsHuqhOdDEaG0djF51qArXbL5E9gyszyYTK5vP3llvg0yXK5UpMEfkUhQBb6VNRqN
gXhapg+BILENahiFwto6k/m3b0MIGsS6EtFda6gYpG9RxnEokUdHb412jrkR6xtyhll2rMZGCrNO
13Jx+T9xdmmoFuzvy8yxzZFi5Q9LPY/xPUWtlvxFszpPx6X8mGYYA7Z12kGR9Ridu6aerjnPtarz
BusMfIiGYGquWcSUx9kMuVnJ295Qb/X4NeMVUOxJcE2ZTHFvS0+z+kc3rmLlL9Khij1CDld2aZ2z
mNXQRiWX/rbL6ooWO2w+fMtfkewO5LCPYTn8rIUnCWeYIUQB9fyUCxmmMw/nQmGuCfTI0y043vq1
5enPHAf4VonYOYjwdBcVrRYnh9sXnha7/f9AR5bYGrIcliEh7BBTbtUrc86QHuT401D3uGLIPTzl
3XvCtKFdFD18SgqyGpkzekreNfEZOzNccmMLcV1IG8E2aN/1U4IDwjhacdglh60/Tv21yXgty5cB
LlFLb0yFbPEYMESuvuQzxyscTSDMye8EAwjsISuHtXCz9hxT8jF8axpd0fFzwWQuKyJ3E/b66mbr
33H+1PKHxIf0REmEAwvLVlzXONBQB4H5V+EqHqwSyPwSR96ynKuI6o191Tkt9KpEfRlI/b7Tj1Mb
PFVgjQubmKdHnWAlDuZtfd+sV623E4LD7Ip3p/w3pK9yfjcQEEfzH3IUqvnw1BwCt0dhLDZ0zJLq
ohKk0+sv+8L0OsQyiIUEOyW+CLWSyj8MhuSWrX3thfw4muJlQ62tBJFgG+JpzLmg+LSIAea+WJ6u
hZyyb/i6zEWyzt9yuD1RBRruNI8vLnDaBHoRQCrWybGu7BGJAllgAEX/SzGxckd8qbZlhGoRt3vj
cpLyfxK02mAd0gQZYnrQrE+9hkZJczsB1TZgb6xC9uLozcivhvRaC09pU7X9yYaagyeCDdBYLAxk
GKGse8rwtzKu5nBOckde9pX+7KKDq47+h7HW0GjvBpq3EspNKf5FMzxmGibpWYwDff5cKJQR71nr
Pav7tr8pwX4kleBIIxhZDJHaM7jMvwAokJgK4y+mTf3QhC1xqJuE1598o/l/XMQrKQKdYfxFfxxf
ZTLL9qpBc5SHb1gn40g2V5IHe5GYWbJ/UklmsYLtLnCDADiX8y1jXZL0rxiZYZ8GcPlj7g4dY+5h
rMNOgoiECEgMQHuAXfTVKbq4nE+aYPaj0RwNrJ4DSpsKLZhkQ5ntGvWerVi/AwtPFk61/twOpwFM
qeRO8y3DrUtb41Ek2sjazTdAwHQ5xlaIAaGfbVSOZeHDk/S9U1JostpbxEa4F5/9aeJVa3nESVBu
yPXj8lcwsX/XKMciEupqLp6o/GYWrMyb3v1N4N3YzcAqtslNGebKsKD5qfuN+jfmW2NEUfQBSJSo
YdOc6/owDMFRwPbO6OTUqd93YVGFLTF1vZePZDVjXzE+mq4L6vW5EsbDo7cAfVBFkuapDZhhz1Hh
9RblAB+JeEcHKwmvZowBJdSQhrfv1XBSJ1/M3EL1ReWA/aAQzkP+qkcng9i3MQSpWuOHYXqbgjb3
sFKiK3v6ggHpsfaBtB3n1sNyyRPNAItBjjHIqqHPw4bsHY0999hugWQhn/TMxNOIoNTfR+XJloDC
Dbw7CVZwnNAEImFDQ48WpOZdlb0lxULrrXXQvk/Rredf1rQO1ujRg2GC8KzEE18ngzPFiz10CN0A
n7AfTC8SvdZESAxscpFwznbbSSW9IQL//5mYC9Ix1FEibs60Upzm5rEDSQW2D6zJi4JAFLVcm/hI
ToFhWsnfnvmDbhSdahaYgmo7GwExQME2v83qqTVCzJBV5RuKL6VnfgWhPSSUpLsZWi4e0/xrihj4
j6O1E6CLEQz58Yq/2mOY6WJA0CcCvMxMOEGN+jnzMnZrOeCSyFs8dSB2ZEM5fc2z4gzlFVVpPdn5
4upVKGYHbCdJdez/RMDyvcveDjMZrX5a72fTGcXvPqPoKpSMMDadNHGAjDsS97nwRzeFXF32w0zN
so9GVokP8IAGgggYTiylvmJ46+YVcpisTteDMbpl54hkngEbRPgvnW09zOpVBMyc0OMtGGEOinBc
nuiDG1Ek9/x5eRVrGlFFVDG+aLUzPHvI7Wq5VhUBHgDVVxUWh4+v3RQ/2wvaH6xdsBA044zRW/kH
4p1XC9ualbhMZZnF0MaqyE0Me3pu6TI2r7P+x8pc+h3n8UShDQHN5DQOYnWsKvp1eafFMYSGGosn
ZbsWQbU52+giv4JaWgNz2DfbTegOCjnE+niUKk9aQhXt7oif5QW3Hb2gtjG6iL7i7cw9Ejd/FTac
dn6dki9dvkbtG2WPi8Y5EUzxgVEp1R1p/EC71jYnWXPQXifxgZ8OOE+S8syHDf1WRDyV4LLneX1N
ue5JmVZQozppYaMNifB88e0ILw4EKTRpph977T1rvHT+NAnljugoqDwxZUU7SF0oEie3/smXu9A6
rAbsFxoxBwlbwNV6Up5nLHwK5z9mO6JX232dsil7QuOpyb2pP+bui2SPhl14cJxIvZqLDwUAMcNT
DGQqbQctD53NhD+wG2QaopuPSPXGRwW+MVXEZ8oX2jeRUGqoWJOFhohUjr/ibp68Zn7kWYTNYGVb
oEpzqsxjSmrlZnO8ZJvDSsUmpa+78p+s5K9KfrY031nkW87ZTGZK6grTc4Eu/o5v++4n5+OnY4V0
ZiMcx5OinvbEREcKt2bGidkCeZS5zCszS6/qhIurNtAErZX0rzB9RCU06LTZcbbAZhykOpa6QzkP
ZIVU0cQGC0C7gmja9bpXSOiP97V1GtrjUHNV7CPxOFORuN2Z/RCyTEhW4kMXn4gVEniydAdwVItP
1ejx9dfERw4/As7Ozqw4SCX0wWkVl4cJbQ7rRV546hDO0X1sTp3lDuDryEjfsHKlioOxI7XCVTtl
FiPGTZ4Q8rqUFmCwRrY5zwekzrkcNtoBWtebVswQp01GSZFeluwhZrSV/MM8acrPP7ih8ZXvW8CW
+1Pof1flMW8oX0FrfaU9dgvkj4s4SDE5W11etIkIyy9YYiwEVbLfL5iqCcehV5eax8bN8C+8Kqh3
EmEMsnlXZKxWQav4psq7T5EAGBQCf01EU4oEQilNZtK5DiXzB3MFZL8CbLBsqBJCcYWw+lg6DnhA
dcuxkGEKICh7bFsVnQCZ9q8eQxWNgvYrEV5oLAeSXlpKfyB4KZV4htrj0SSvfzeqR1E557y53cEY
j+W2L5adaARVwSLOO0HhdP0X5Nnod+oKUOAiSymKB/43Jje2TygOy0ACAvcb6JvHZ87l2yghAAqS
Pqu/RujnWfaIWMa6y4Sd7RHvEm9OfUINLIzdyXSM1IXIFlXsSyGPG8icqjp1x6cZCP0+561AXwEI
SE1BzD8QMD8CDin868E9vLADocl7ThioOCwd0a4jqk85y1MsTCvI85BT/S32mpg7cTNseBB9+RlN
ZzC+VTMKK5VNkRYvg8VO4enK2qvaW5/F2DL9oN4VKd22AWH61N9Gz5jda7qR/8SFC/A2MF27QPsS
2lbu4hDFV4ZDB8fgU0RkRyfkRvO/qbLQLMYycjxQqY2E61L/2hY4uysjFAhkJjgTvJMQqPTNYvUh
A3b9GDJOwmDTLwXIFZUQW9v6Db1YbMpMhrZkOvgpdLINAGSfgOBL9xfxWv4Vl7BSrA98r+Sn+h0g
jCL8jNQbkGSKfvQvONqCq7jBEa0HIoscwetP+aDWH9fxW5eOaoMcERV+XdsLma7bvst2BBjLMXKV
0ce3g2ENVyeRRg6CQCSfS3wrCuQEoCIe45MqH4eFgvLYKZYLlhYB3WxxHaUP1KXLN+YeEl9xL9KF
ULArx5YndT8jvUEgA6uHNV2vaL44L9n56eZKAbMJYnCB8lBNQvLZhvzG54FOwvqI6Q4H9pSOingR
IlRq17TwSLVKN+qDQXPZP5FFYn0fEPZSqRmmklei9UTkh77+Ry/2WktOx7609ma1T2TUhkeFEzZ/
stqwXDho9X/ofgRKyWm4bOwNP5V0oFdGDyrpYD1mgrEVkrN5+9WNwC9KE72mDA0ZloE43wPcY4eA
QPCyBVKbgeTUkDKvyIA+R6U+s2NJ5N4QGszo+pddlyakF5CyesUvEm4ihVI24fBma5MgTiK+/k2Q
afdKDPyKXAI2Re0u4uCI2Bbgl4CtyOqInbGw2QnzHE9gQryOl7VYX12lOA5rWFPPR6B9f0CRRwkn
YAM2vt5nTICVMlFV4WST3UkJuWL4ectf/ZWXXqu9Cdo+hySFx6OGnD7iF0a+WHRhH7LKyZQLU6mZ
/jb62VScbvAZgnHI1W99gncQImU3L/CYnIUQmmSQUDrg19tZHEgWfVsrlAAnYNCEhsIB8bqflnb3
QVqp1TA8qP+iVSFaDGEqaIj5MKkENkMWK2TaAIG8/0psow4jzJDfgqMBrEvr/JTcavjufbvZWCKo
QnsiXExhLxBZ+Ltg2SbVRgqWm7sFADuj6S/UUM9LF2u9m7St4s6Q9zrpwR8FdZEEHVQZ4M0T2lW0
cNSuVvFarnvOZ1AcggtZyzvUvzlOSmK3/BlrP/Ht0s54N3+5L3W0FXgECY9mfdPxE+8USrjpFGl4
4CnpDbLsMOrBwN5P8sRIKCbifWKT1FtaFxcoAMIU9ihS8+2MAQRFh7nr2JeSXds7LewwDzTLC2Q/
MSl4EXaKDs0m7aAOL4hSiczLN08vDw0WS1Jfin2fB+yaXXyYb/XiZ1uooywgdEN2FCJ4kcELOLkp
NYDU8tkFNmZc7m40cCW8n9vKvsqGZzAunyE2p+7BtJcJZ5n+I8vyu80Rm5O10q1qG5xuhqdLLoQN
VIVo7lG1wrbr+r4gMOTEAB9j9UN7L9oZ9/LipGlxnWPJGZ62zeiFsRvhrdg7ySe3pylSkOtN8QmQ
2Taxe+jcSYwWPoKQCsam8sXEGZ7mQnQ8Z6JfUYS6BiAHSjPF4S/OpTo9TuWf/TCAJzsJkDsyNozi
vMtQjsJ+Yd7LnK32c4AnrMZM/MbqcC0JhoscIALIxIuDlulja/neyZZGe+3u5P6uyAcjR85KA2MH
dY9AW470fcMEGJEo5mu5w2fGs0GMcc2VS5PCMQVeIXoRQWBHjs9hI0Wut7k10RwlPb+VqJ89sAED
eLXyZDsm+zSAq+jXopeIVL46CBYxyVfVTqKTptkjCazvxZqdRBuoHhGjSRsi6QBpgVEvMCYnJVIl
tZkgWYdcnQOVHGskExSd0xCVe9UQxAIU6fOPp3XJZd9L4w+9fevUsKRJbnBMbjo4AgN3swf+b77q
i/ozdK1fpH+ShTq8kMQAqPeZqAfSHjF8rY61XTTqKPUD0apoNGj3hdYokM7BpHKDlBowDxg0Aw2C
GZ06aKTiOMosQlgeI+82aGF+7JTTfpYwTglrhgtDILAaMydOJKKnRO2CQBLUiR9ZP+9RCeeS/YQq
iSLXcHgTEZ9HMZcruJeVAXW21t++nn+foV3jsD7mQP7KRu4vUApXJw4cYQOlaYKzpPzb7lYCcEWk
wC8IU7nj1dJt6dEQWbr2tMroqi814SqQuAwuJzIwkeKk+6viNiUW4ls7fLMDMzKuT8j7h1cKKBs1
01zg+USgTznFySQ3c/rlS6roXptHpnK672LO+WWIC3q0EH6Loj2mw2FO1p20sbCpS145JFouBI4V
P4zjJWI9xJh8BhJ2D8Wr7kBQWQma7XK78T4k5VOG68Q4ZgiSW8JN8MjTvBGI+QXzCzAHikQkymja
KJkX34Fe4uPBaDT9ADPJLPHjC2Sa/gspk2g+NFp3tw54RtW3+vR8KKl+x9L1NLdSo/oyvRMU45Ue
C6UTfyn3BZaRiYMuLrzJk5PrR6YzOXVW0nWYCUGwBHohmOp2LJYLMWa4Ara9gnO437XecrFEFLov
iLRh9zqHRMuDGOt0JvWxu2KTZUPnnN3LYiCWhwhJp+GPPNk4wzD3YKIhVfxI8MKh/hY87c7fos7F
37HxPePIewr7hr/ZJzwEPyPeP5xMUKVK5z/tV3fpEyZ7eY2llzvp1GCJ/EVfh4SrlYgLRLeAv5GK
vL5W0ALqQ77HdQFZvR363fhnZhd+6e7MaelheIxveN1+Wi9j1uCkfbbVseurE6ZTHPO5056qCwBG
QRAEXFkYXbXYnm09QOvhCKdIYj55yd3UVf6Qj4S+tvkmcwnJm8G48UL3Z4jDwKl+1ptCesbP0x+G
OvlzkxzGGJBc8jW4Z/PhlnNrsF+YbnQs31SMD5ipEIl5NMTJdtQ4oCPHyhtBXD7Xz+Q8v5r8IQei
p6iVuMrHigymXW1bZ+PHuiP4Sf8lrnFJHciO6P8WPpr6ZNNhKHnZKE5/qd/24OeoIsBS2YXZlmh5
+CC75Nj/ohZhZ19UD8Fh4+Re/wUGMgbbJUesT2LVp7nuewM3wE7yx4lKOKn0MYl7KX709sZzp74N
6Ee8/JqdyYHPWPuojsZP/9K8098c+Uw8pCWUaFoWf/1C0bTnI3xXL+hGLTu1rQMiIASeo93trcoB
OyBxHm0Vzn5kE7b8D1B8GoNq3x7JH0IDaxyKS/4G5B0dqd3B6/DCYNJpR8Vr/sLwxiQMNS/TRX51
eANsRgcvP0YXjluncWJbvZAEfEmJLH6Zf5Mf8RWjAJPE9/iLgwkX5TNkEu/gFZuNk3qyTdmhjXVr
/qyzFyDJsDvUruT17nwEfvnOzhS5+RQlH+vXkV9pj8qNEE0nOlPTc0n91AXGcqc7D/df7addXyDV
H9f2OxJ3Gq/k/5VS2mU5r7fym3R3TG9o+UENPkwblRzLx2/0XngDZUnKZ/LK28RPht9Ye/gQtY/h
olKNyjcrHtMDKEm4b3xUfPvxIL8LvhBaD/00Hmb+m99XLzox9bMYbSn5L3d8dGc+NK/x41t+khya
2YL0Sqqfo+zHU3zYMAQitbhln+2p84/CmXcxuiJMuCz/G5PaU3vqT7wlI79ZuEPMo7KL/kSv0eub
qFt4ep5jcpRfc49PiJyX9heHBQ/gxsjLLa7ZaB4i1mayUxxeDf2ZZfYAO1nkXda7yUxWGrlz4Ek+
TjLs+ybZs9Ju/oq/WGfr9fljIuiWMZcWtJrnRXLYQc3WnQR2Ti6cMuVaI5pCsyB+ApMrEQdD9KbE
IQdWVp5RPP1ZkW/gJyd9ocbL60xwLQ25nliQ4CRx4JMiANzHNM+vxRAXs41dSnhHrIXcUDugniqv
1R2tCspu9WICJ/Eo1aQarvT6vAEg4StaenvpfEwcS2ZTZWh8xu/4KmBZZykYkhu0sEE7AFc0FR1y
iFAVo2HIHVcRGlS/ONsHjk4kG2+s++yumxUk5BIZL9qDlBvc9ab8Zq0I5Kt4I5rCeLpmSiWcGTJ1
EHsj6VB0UQmaf0+KOjt5V9KhJ2DmXBocEEr23ks7cpexBeRkbFAfeyN10bMO+QHVkV35I8KPl+gf
9lgEt0iMjshjPZyBHtklHhb3w3qS38S34m99m7+4S4/rtXyHWaB1bX7e9S/Fr4Z5O36afZ59alB4
YKukZjg07Gr1cQiLhxgMH/Nwiw89AV+35JGE+q065ujteqEmeQAgz0wf9ayUnizN92EcP5S81u0k
hZ5MW+HexFR6pRy2n8OdODTOt+6RHxBIcaQtewh0zjFR8UxUmshVN6TEh4ERz1d+tr+WYSduE86n
p0zgWYkePWDBOb2ItUEL1972HM/DD2MyUEUfUD9xxmhEpIXxXQYcD29CdEZjllm4H14GTG22+Ykv
1UUrd1s+JGrHsZ2lQMY76zx8RH/W1cYN8kw/QWO3scH6xaMJK7z+GGzX/fiNJOfP+m8JRyD1Fxwj
zRnv/ssmUY1KL+4edBrNWPIK/8uVSl1e3AQCCvxfIvTeW2/4SMJWkwmEMcmUmT5p3IJKl194L78O
TzvxjvWq/4qOfYAdApOmV9/VkFQsf22jPc7Ik/w7+ZJDldH3/F4dxXfk3T+xauLj5jEq9e2egoiQ
hEit9Ix7Y90W4JmUDzlaiNeQJDJ/RTWwOuoPkuJnahKCcHR8h7Wex6eobaHU+pw60FezFI6N3ktO
nIrvoFS59Dq0f1rzs68ph+QE2GUSZc02ktSZF4a1iz+DcBXk3i4fKFBPpe2Wzk6pT/2prBc8Q9kK
GEtKSqA9MY1T1mLLRo6NPo580cBIXolHh2hTUuT855FzlrR3XEDmHnI7R4WYUOy2+4+w89iRHV2X
66tcnLEI0RtBV4PMJJPJ9K7chChL7z2fXoutgXAkQJpsNLp7V6Uhf34mYgVrF65XcT9g9dGWKGII
y6bNAK0nBhKUYX5gvAhjVxL3JXWECmhuj15jZFWWshObsrA8cTu3wlvFkLMocsuNpT08JoCqFo8S
qbE+a+weGH0VZWOVMmoN2ociVHBToV71pcErNe2VKmgoLnijei4OY025pU48Idf96FXdBX8cSYot
/uIfcaGira+qDPoprPOvCcEZldw068OJsg2qBJafCx5MRERQwIl6uhrZB9uPerqLyiNQH3m/HXnb
My4x0S2WESL1tZ0RG2sz0sGkpeMQiw+BvpdKzLLajQ8aU8sySyhfogRI5R3dSRlsBexB9ETWeB/n
E2Mhv7g085EmSwOcoq37mE9qW3BsEn4E7ZoLfHnwMwNg0136bkIdmb1ag9fnDoEUKOT75NQOtqjT
Mq2a8wwTp1g3ljOh2ZhvXCXlhiawJ1uU44sz/xs/ja8cSt3BUqGrhyQ7COEOf3cfuSgLmRgpxkFl
ntQdWX0K+EOZCmi50+CyrHhu2D6EzSVD1vbX1k/1WryGJJWpm8DfwEFgTas3bDnPgUZj2O8Y9nVc
FgLHBeeG7IqyKwOk61Tq2DMtkA7bQDuCBMMc56UkW4OsX3QeG1IrL6r8DKyHaL2bVE6Tl0QoRFZw
eFdMTMP+XVFelfjU4UnNiwMtKitcyndLcGfMadpp6vbWePTFg0Ru17Kph5nlNKr77M4BKTYDjvkr
ok0IUhNTPYiz+oF5K1hHlR2ghg2EOQToF1xtHMu7TLuwzPrrml3VHHPV69NdqqAT3xIgVz0aEw/i
2VLe4+oi6Psx344w7TI7hyKYHBM8cqSjQxFk8fcNFSDGrPcaYcnjEmTqbNz5ZJMYItph7q88tMKf
Wrmz8AUXKT+1+BKZ16pn7eBqydfYP4yIoeSla08mJXDwQ9CG0T2IjmE7Tp+dqC7A6z7Zi+z3yfCj
cqUhmsiAPlTySchYS7oKB/Ep+EH7uTTLGzXYmMwD4WNZ41kRDlH5aPJzAoGkuZFvs2R5M3sOYH39
4+2ML+wRuTxxk64wvZel5wMU5D52ghGC2B5iVlvsR+FSAY0hZHDHPHVGv8CCDtYQUz/C4zG2vrZH
xrnGUT1nOO7M3ybAnvsiF0cBWBD6tmwLFNfIwR9sE2JWpIMmMoPeDMTbQJ7yotxtJkR4TqPtafU1
GTpFQ+VCZs4hODUkmCTLiYXdn2OMJo2arlhXTlWe+XqI7+uNPYrZ1iRRfq/Pjjo79cnsl2S0iUeA
AxduUx/DX+kiJsc4OnX5SxftzPapg0Djci08Pm5id8zx4OvX9Jn2Nhoe81ThXFoy2yDtLtl/ZC1k
js94yR6Pwjt3zdC/tPknnUMN6Qz01JK9umqP7M5PcBUqjOvjntT2v6RcEW5U6nBuEK0SucRFk5Tn
8tM0d/CDzLdhl90BzJwmTmJOrDf9WNhwA1c0dyuADScC5UL9H6o0g8af6T4+GzrVYmMQ/LAutyOn
KxDlwOkp32hcuXcVGyebwVAXWttgGwk8Y7tEK5MgBV0t8U4zsqspOWaNXjgqoTPNRDoWUA/Mxuvm
MaEiQkTCaJVnfD6sKlfbjHyznL0UhjeEc55C50rhi+YXAi/0dfkiCiFDQmuIN/Og/KRHvRIEWypA
ayriqeU0JluvsRkKpDgWlNtYv83ltUOjKtBN0qmTZwjrCGXI7ObMELTvSL7i+qnouFaM/hgM1fSy
SITx6JFhDZp6zboSMQ+VI8OnhYsQrvu3mpwkeS37lIXclkyhhkWWTqnLeDhFHKo6mYpZCf2NDX0r
i45ZdbKsLdJtpo/U3QKpv9zkkD238EfVAnSZp4KIYUheb/HjsXzNXEQR0x/gQYQNSBYM6SJNOJYW
6575uWAHzjN9GfJEB/KeSgXv8WDdyxqIdaeAWOQvzgFGDhvKvpjRHio3KkYY3a60QGM1CuEsgHvg
+VdFxgVKRVN/T/2GwbbgMnvwVYeFFXJa/uR9UD1TszeferZRPTaMJ+Pev/HWWXnloDJJ1UXjjMr2
YPwo78jGQMeuyOse1LX0DK/JPT4qO8JnUWdzvNNH0ejiiF1hRs+Hq1giKDpzujcG2Tknmu163IbQ
HqC4gJi5DJLNzkJFQervK6TY1ka6KP943Gm/SuaTqMxXwVtEXpi6182Vj6CI3ojJywf6o2E3P+Wv
5C5zF22rMwmZAiccEapLMqj6xVPwOJ6KS3oT/rjMql1CO49jj8uidbnh+QkzgrTRsQp0SWvChy3Z
IZLZKJhGgYfcjMF9ek1yZPbrjgfSKwU5DxA3Yb11K141CNIMZguPd7vs8UDb9SwTF+u9MaCo+1WI
6KY75cUVy2PclZFkgjL01wxk1X/Ke0SaPCmFeM8vEd7rwUZ1nnuQ/mmK2tU9/qAtEHZQm9Wv9neJ
JP7AxGjjaLzzkFde+uv4SWU/kRb6RxDoDfypZG64nQvswpCGmAHwu5groSBxmnYvBGCCwKraOW5m
mI/JZugdXnr+wc+/tr8kFXEI8S6jVx86EakLqF6rXTS7tJ+DwU79MLGppvKIsVQzS+GP8i3/1u7i
Nf+mxmT0trS3f1gGGXpTqTSetgu3DZu+5SeHwy7sFmpB/OSjGvAgANmzNsIPNxhCIIlg2zVKWQ4S
Clh05vTvtEHLxQUrAtwBWil/YxjwGZkW8+24egXO144pZ/g3NDE/2T48DNfkRfqOsatfubDRsGsa
ogc7MKCRrKxV+WBipoN7hvBD/YUMkBXIigseDGhcIkL8obqkbuUFsYCmWWb7vQG+TNAyecxLpHJ/
xL8DVOirMh0KK6o1plUsCjh+RVxeHK0/FSM8njUmqFyKGrCDDxOPPM3pNnrVIMIhFj3LJUP6ExZr
pbMlritSFXkxKJu+xY86uHFr8jGax+BFPs0XfoqNHcuedukpvYW3lkHh5JQbsiKRcBNiROAA2CyY
j+uk3gA7w1yS3nIv/7VQA6y0pxpujJAe/sTTs9QWZmbIExHNJ7wmupVvRpk62rdl7WZPPPZAU9bb
2iTPcuV/LdcRhE3qUPQj+F9D5Gme0p6l+DSOW+Ey3OM9fCPAa8VbJzgY3Y0/8lRraJ2/3IpcaIWw
Ho+cGdm0xyTBkyGsLrj/LZl0WDeCAEKOJFcM12037Mfwl3K9cVm/KxGyU3swnITZnoBp4sgRqJbf
8oKUW2HPYwigfIf1dXbKAGOLcGHxvWiiAQ9jU+ZJXG1zlVULLp9r5+8ZCfitw/5KJpuOhDNzWxlM
lPFeA1tyEG5ZbBtzqKJrkouR2Vt/YbGl7QOvszJfCzaLSBDadJsW+Ya4HxLgaJdnMltqjJlIgnYa
/APkJjx5U3Ba0Ir3AhMZ8r6SH+KQCDomCYRLWGUMkrmT7PbGSwSlnXsKXFfnJMou636lhsKZcemW
+JWeBbrP79pKXDzipnqnwf8OmfjxYFNXzKT1fFcNL3VCebDWTSdA/aruWjKqOcaAufY2d3hKohTU
k3cmDTrKrAhjLmKYg194/Bd+dsBzS6a7sGUAyMOuVl+b8F3313/IO1UsKJZD+embj2K+mf5+Apwf
b1WUSp1T6F6ge1ND1t3eiPdVdlT1Y1LsmDPwtY8yn+muaNd+76TBzu9w/60I9a4AvL2AQEZPKcQe
oVdGvoGHAMgdrC3QVIRSrEqYLYgSkBnaAdAQmwKnEPmUFXcqKQYHylQKUStZ5S/F+/yc//kw2LrA
ZpugqgjLI2oEucDTOgRUwewaqQs7/SWbPREo95AvH2TxEFv2co2CEUc+BKexBzqyno2T8UvaHs1G
UnhG56LdrqjLs5ulnPyyXm1yLvn0WNLUtueBGIFk75uYKF0D+Aoi7tIOFMRmDv0f6hLaZyAMyIdH
BlFXLEt1hduQGcAGgbuMro5CBAqKvrEYDLQrKnlGQj8Y8VgONIYT+Xs8qlwt0YwE1k234eSFKF9H
ryXCmlYPMsWSSblRgZ4ltq+4be9aAvKfXdwfMf9K0bfJI8fP2CVjPbb5+hgPmMUmLBwsuZW65SLh
AcMPYlUz9CwsV5wPQ7sl9ZZ9VBHYJtsHWk+gEzBhCpdZNwunucb3tWOVwfkJnoXKspNh7SAwetWF
DXQ/ad6m89a3HKO4ySieuEGAaQhMnjajZXdAgpMTnR2aL/ReKrB2WPDCnuucz14ckVFAnrkSISmj
PY33Jf6CAvk5UrhzLWzJNSywCEgbCr8+egrBTarpSPjJtLhQV2jj8Wvs0OwUKq4JT6ER7U4GXSLK
cPCdVFbQ/rMt83NW7NyAS/0BDvufdoz6R2ctBC5Bpk3ZsrtNOej5xOJt1Dvc7PWRUkSavKb06Kxp
elOUMMmez19nrBeGeOmvGoxy/Zjp53K6Qqcm9rwxV0PJ5ODQwnIs3EajRzpE5iPtoXYfAiqbpaaw
I24xWuU5P5TRpTAdnrgVDiwIdwLXfHGUJ5eJWR+y7PFaeBb5MyN3I9rHCDkCbyYHot00HCHmI7Ee
scylei06+vPXSuCE34vAAX0ALO1+MjxBvwgTMQlron/kwkvSY43xkiWBAX/2ktF6RvC9FqQ0QN0N
H6J14TEeaps4PeXTQ4He2Md/lSD++NwCbYA6pmMcN4pcDXwQ3JeMz6zrACdiwgAnO0P+JutHNQD+
Zx608SqCRAh5mNuiuJkRKX4neODtOWL6acbdVS6QbpoqkbS6HXOXpC6aJlb1KvN+JpKg9iVX/2cm
hYxgGDb55GC3RXegIt+YbCuwp3zPRtSXPCE+MH6hTJqcqdhjAko7T8EyRBnc2DGzHN2tweY3xEAg
ksLuQBj8lqsLcRIfP9tnGZey4cZM5jM+ASB7TKoPUHLm0A6JM0e3Qd9jbnAbJMUfFpAu31sJ4pM1
Ygmm7mEH2Fu+WyJpfjaZnUJkyxCA8IPC+Qns4k/B/AdgiO2puvxdcbEHUvXYbN2M3PkpCJGhUcvZ
1DT7XLvoKrqUtYGdP+Wo2ikm+QjMd2q64tNYHAMyP+pobzL1looj0V7tO9+xmh4NuCd2ASowtsvA
pbBiCs0XVcaMYbasNwGzUrpslHdjxwImPFavbEDd9snhkLHOtfunSIM5jsxMVtTgrB9QjgwjUOgZ
H1mBinNsMPK1pdpu5zn4UOrAy7cMC8lD5Bci1qdq8k+Dm53vGdou1pacLfOaCp1pafWQHdPpT+p+
fI7IiTjjnmFA7xnsOvZkBLbQkDAek8P3JnKaLx5XFhkp00HYIKWwHkF2TDFrAvvY9PolQwjEBvED
jAc9xGv7oSLTXpF729mMwMDpfrcsFJjVf4xggzxehaWv4E85tB6QlEtXBh/HXQWhw8FnCKdU7NFf
OirtCD9AJRGCIe4KY/mWx5kJx3Yxv/DMKVpvWR0Il4mLA8Ea2hNz3kipV2GHrTcGJnoRZxw8icvc
OkPNlnbFu6QjiKt/egmSY/jY0hNVQxlhRNxYv2m+qaFcJa5SOy0zkQEp49PvbIsvhg+OfKnOWxJV
E/B5uUD1Rn1ZTDhra/U0o372EV9YvzqZXKtsqrx5VvdaX+zBFhyaQPj24xZ9R2NrkuH4Rf+DALfc
qXr0EcXWy0+kcCycZZVQyGfXv1jdkSoAez4ZS+xtTbggoKkLFtzReSbiAKNNL+0rAAfGIkujy8si
3FUUdCTOE57hyUTaQKcpXJ5lsoYM8nOOf6oZCdjWoBPT7rUarMfxkSeUrCeV4yRZ16eJGl7cyvLJ
qElEv5DzRKQSrxkuOXWlRDoJcXIzOw8OZEcHacA3lD0tpPoVQv5DYNBfQQ9n3EVNEK6WQQ0CPHVj
dTvUiKL0CZKk96E/theh2ylMLrLVRI+r7HjDGBekfpez1wgpT5lykBWFXHULuh0JKjuGZF0ITFac
SN8lGoOnowbqCx2BwB29tBEUfosIFCPpQh3YqaZDDPPgdoYnTj9+4VYBNv1rah1k6D3NtmaPGrl9
5HE0hsCeao+V68CU+TxAbcE1x8c1LgkSDHJIXcFRCAvJlUOSQ1qvLU5i+TAZ4+cvk+VJ9R5HQxG4
2E8rkMWH+bdWnI5NqCxsjOgYDcvsuB4fsygfgJCQTguWnrKAWscuo1MTPYbqbvYvEUh2FFJpcWD2
JWe7Vr0MAFAF/YBeQ4i+K5X4KCanBwWOLX4s8dakjzT/ipDKMUrdUVqXLNBR0VjXqn1tIXoMl54E
hdkr67XG+tI/Jf5TZMiKOQKP/3dR20P3asrRLTGHo1S3r6MACrEOGFHTPIZ4yWM+/J9ULMMNwzdY
J4RGKG5Gzo0g7XFxcawJgF3XHeuhcZP5MOw0m0TzcdvceeoS/TdbtzD7HGFiYA2neWsJwuPlEldD
vsp8EFWcrruscsX5hR1PPx5D4E/oebK9uqTXMaRlk2esknv0RpUkh7au2ZwkSYPwYyHfAzVg5HKO
Y43ODm70nGuQs+5Bkr3oRGel4r2cxwHGfPYuREhhK9V0FQuCjJbigKcVbPLXIAupGv2aA0ERqA5D
tGNFTfSASksjqChEahaPXEvZW2kecMHFJSNHTtPRmao3UZ/YpLvpC73XNyrPqbtYgTdu61P0UwgI
Xeyebgpk4d5AQaNRWSO+qIlB8WoQlWKirmLEc2P50433CqIkWlhS0VLbQoKAJxVGexPYi0WKtARj
H2auqJGe8m4hfF8S7Yx52rSgZFiXo6DjASs5eEKQ+KIUzol5ogQQXERZpM3Ijzh5xU5IgQ+bW8/O
GtJQNlvuPD4r9UUsBW5614CA1N9yBA5JueBbPYFxM1Iz1EntiwaRJY82Mwxw7vJAv0X+uageJHUb
klckhzQ6mrA0CIeviy2pXxbbPh79qHkxYgu8UubKwtYY7XImUW4nP+RoG/k3IdtVPMCHb7VZEt9x
XdO59j+jcY2oTzVSguZbrX1U9K+jt2AWgpV+SHb68hGU0GYm2Cag/mi60yWCoryN8TFhXXZoDmOG
TMlN5D/mOBpcVh8q/X7EXsANyBI7PWjTagKcywuLtnDKuaryDmEg2X3kKtZ2qZ+m4dKCxUn3GoIr
O/0zFTtArkrDnwgfMAKj15gBKSjoDPo8u1KKkNiuKoKZ6A666BK2J7I8rHqvKWe1QHKkTI++Fe+S
MujbKuIemySCVaL5Re/YEraeZWbnCswwxSNYbmYIRL+hWUaTVrs5mNH3+Hhl+MPYaQHlJSemNPOd
bVUkrw2dTafdWODqkazh4XOz7Fyar+3C5Nl2tZdakO5sMdpIFuAsYiEZFtEveDxapxRWxIrNTQMs
Q0e6uVKumjfspvuEmizdBr7TfjQ/wQ/I4wHaXchA44CT0e8Y2rJVYDLzkcKyMF0L+26xFUBZrQda
F4+TcLMOHOV9vDD0KplWRyyAjlX86HsOys828FipRpSv+S66s10jxo1lCw0nVuP8ECkuD0Kpv0Zc
SB0d32pEKYje2IKvvc5LssZOHERIsqhwGTpGzNiZLZWUYRulOGLIylH/fTNN5QQylmgehm0O3ZIO
y+Gnqu0Agw/ySfBdGH4JuFZO8eixNcUBz/Q9w04JfqO9WwC59K3M02BGZXfV8dDo0jZq55dJJUFh
AF8iE2ScYNUPtBJOiYX+amhhz8km/Z0+p6tJHthWpUDOzTp/ShXlvCS2INgQ3TPHZJh7HGebFRKD
m+LdmtcmBohxE0+uVh2KknaaKBrsF3vR2uqNy+c+3Vv0ghYRStspPXwG1VnDVTXtK1x8KUJXmwyX
iEF4ebHy7cCOFCkSzzykbTwFQwx9zEbeleQtbU+DfG91Kp0lg6FTN9xl3Bk6o/uSnufYwg7imtbI
GEfci7vkOn81pk3CTnZMxitnDN5uUm+gVjbsGOflRkCjJqn7yAQQwJjLS2TK8rVSLmGLLf47WB9A
OFE5Jp6JpsPEVMUYGcf3mqPGGxHGGK5WXAL5YBLaLaI3Zue95q8RsZDnF7Ikc4W0AW9uLkr4yBov
IZoKyM95zLZkOwqsbHTOtK0k70oq7fnomyDJvB53h4ai3y7kJQiG81l7Csi8+Jxz6Jx0lMsqTlBc
BQWpwegThK5hxogIVUw0CpZtaZ1Jl2p2wurErhPmEATPeBclLPbvReZ0PwZSPpx6PeX0RkJu6x9b
UHz+SVmSxnf+uDdDgBkYQdacugZNaHzwGyrHo+h7BD5qoldAvYAL1R8rniY5RoQTKUIEq4FEKg1v
1jDI881tLOIGuneCT8XvEMxUA/rfKw0GhwwKHJllUebkeOhZDHHxoAtBeCK5dbkvYcXODtu47GIh
OWaS37gKTzKuZ64RSXGKRHvXWxqPPoKO3fsLkNa0vEDCoz36ZmQ3IT9yfIYVa9gV9vCB6eVE0Lqr
Tdv+QwJISeR5ahOzaOMfZz/MooKnOwUexEpqIoCPwrRtCXBEi4PMA2RRhDp0zbSVxCDg7o0FaRNq
EkeePKVgxTtu5Oxippq0rQIWI3GPxbAXmlMeiMisDChD88IOVaXg26qg0IY+zjWNDkmXcU/XfKRx
ORTrrvb53gE9zo34ZxSTE6cWQsFe/1MSIffqUUUphlulIAnbqctTK5evQDLxRTQaRkIKnqidGti2
zW859DMbNHjXST8JTiS3gJmafS0zCvWZ+bD39XSNoIyXAnGuzjGF/LzFXoC0mXcsS3hNuPMK/aBA
W2BvxrWnz3i1S9G2iOebUEKUKtcXiP6iYnokzGJ7HDBczg3ugjYTEppv6RBm83CJJhOTXLu3eiKU
U/HXJHIJIFgU3aiaYuKbZe0lUS5Z8VG3T9ZNJma3R0EWghYe8/q7k1/UgX1jdaz8ozHZxH+Q9Ulg
KQwSTX8kyl2wIGUzyhb3BoEszUZiVMlh3t4EOiK5fBf12zDcC2yPVH9DtxusW1m+cJ/IOlfnNjmo
wU2WGPgtxokOkw5O9fgrjqAPc4tNgsd3r+o3PWdB5n+qBXvKXag8VNByjcJQ0x3Mp6Xtx3lHGFWb
AzB9IVpX7oBM7FWGFKMhRHsWJDQhIQ1GNbzF5dYkTuWvjAlAX/tUdZb0UJpDjwMr/+G5HaJJCjA4
+5bNCJoZxroONBR1ssfpidbpdyTEKjKDr7a0LH7AgE/AVz/Vku2In8GUNwE50mMOjO2zGq5fR/Ma
ZHLD8O+LtpcsLJA1cvAzCJAXJ2UxjtKPRsRS6Al/PQ5jtHyUSomFcFoWQZEQwiAIpcmemAZUDvfG
/FFkcPYRJJJqzOBD/4CmOdWubFBIJ7OlbabhPhK4QFCyFZUMVPQvLeAcKlNUKaFFCKSM0/+rsZ4U
LfOpFx8lGgrR/4uo86XhR47tMNsp4esQX0TrRSLVtSG1LLzwHafNTbAuWo1R5FTWdw54IsWK0Gtg
+SBx7Kpuga/T5uoVrYdnGjxT+32Nci9gYWe+C1Q/EHjkwYkrk8ZBIy7MIqIvkhFx7HsAMC2XPRXg
r5UL/F4RTJCwuCfYkBrAWU5i8WRm3U7UpNcYPctwrWXg0CKRjTpULvZNZXvJ8A2NHzWsDI7/HjcG
BKO3Ac8vH2EUAEsark28TZRTFH6H/sXk2SIVP5WAn+MkKA6P5yj8ibSTgqR2KPjfH139QWJuKX7J
S+yLwjpcAK+JEEI3v3pK+Am3tZMjNc7FR8WWKmvfmWNU5UOrHHngK5xbmHp2ol1y5Sly50bhH26q
wszqFUv6qMhfQ6nt3NpkIRiGLMIF2Cv+9OprwjFoRvirzfl9/murlzJGTcSBWuJ60OT3yqDWgXgk
fGM2YMfpExlR7wX9MRkM+zeg23RAjqH4zCT9MtYJx+uxeR+mU1+e5vKXvkjhNgCQwHCGXXeYbbth
25Y8CZ04fgz9o5p7DBN/aU5OSbzP672MOtBqPq3slAMbUI8DdUGdkQJvrHwWkriqSxKiOU/jY6t5
UvSQL0l+K5XW7fi5S4R8P3+BpLT0bqVJn3p3VkDXGGgc3kL505LdZPDy5tDB86v3wBVCxFKsLTpp
b/L302okhaRlIwO0L51XpfGeoScCyqmCpR/YWTz9JHoSyjgK0V0nYlZ7ZMltlI5Sdm9kps+fkf9M
UJi1wVvOug8qWPsI+R5Qp8wf+SlADxi7ZGjPp+RR4jse+IXqAQHSgtfO8PDUO8mTuie3A5+bDF8Z
cM4UfIKQMrpbrXhjdEfYUZZksa7zE9s33Xz2QJcQHGcl9QOjVGfhOVm3LPmi5EKzS/HScnjGyT0t
vhM/CoEGp56RD4SiCYCGFe5ktr1snbkeQTua0iXM77N0zII9vXQGB05hPZIuUzlWQJMvr1vuR7/Z
C9qlo9DiLB2Fu1TuU8TbI7s2NKZYHctjiGxaL49q9FQH6pCVpHkaoV+o6hU3zXdm9EXKqZodiGfX
FrrtblzT8qTZVv6JhmPavObaOccer7EKb/YiiOwZ8s/bJCGo6WQ2/l0PDcCHV0cChvJXomzvwDTy
FcnKTfgNAht7tbhf6cAAY/Nh8GUPgxcMQDondDM8SvP3LP7QgWMnDJdZ/hxiOvX+dVJucu5o1V5D
6aZd5A4vc7wVorMp37UcZ13lNNn7OO1aCp+2eyrma9p96qKTRPCmnzzooqbaSeRAlD5Do76+Zea2
SIfFk1siBJVCcW3C0Kx825IpesTQJHQD+UU0saXNGXA1OYQQM5fuoWLdEgkqnCjwDcm55QkRorNe
rBC+vkv1yCGWYxiT212AEYsKFdtlJLZvre4MwZ4CXoGgm92T6DNVruP4KaeHBH+YQes8QDiFCpPJ
F5pFafooJujJjvbBuVUX313Enh++MNAy9SCWu9a46PpRqDXmqFeeJUgtQteqnwkiJ4ljxxdvcf3s
8Rao6aMOYZ5tlNQN1ENKPX4IGnaU6CHyDdcCQ8C6XNfyg0VgoXyrwnUKL/VXZTgBeyBQ+Sz0tmQi
FtoGKkmrA7p7k2b06qqET/nVmr6k6p7UkLiGb814TwZEMA5jws5yc/kYtQ/VXwYNRXxrg+Os70tY
c+JWZ8PGpp6nZfliQCHUslfV32X9XqkOHSz78ndIP6b5ZFQvSQOg9yvPPWPeUncZKfMNKAsAb8AU
/nXsp7uUsRjyBlrijp2P7nbYA0OHCEnDOMWs083xwglHFBvKX+UvyA4d93TCuYPOHjkPe80yWMe8
jAKJBLUjjRjZ4YcWeTm6btmTVZvsRd934f0T/Zosvlg6Zb/60OQz+YYmWHr9UiqfiBqt3OPWN/Lf
EBCff2kz9BJuFX344GfSmH86zNvK98KvpCQwURapi5rIVoWjXFOCkQ8efvb1d2NQYhlvfbbJ6mOk
HjT/7qs/bfZn4JaPX0XzGSPVrSmxF9zeLmBWTSBX5mm5DmHg6gM7xyXMJEJAuNEdeA+Mn4TmUOAd
TfESVDNqZcbyQya7dWHpTqdD6BT6CBGmfPjnUh4ylm8p1UyAxteoL7QtoXgcx26Vamg8dP8GcD8t
90yIG5oKwZOItGNWpiN7EWpyhf13dthz/RyK4+Bv2wqMOmIRspAocEgQAZ0xH5LkLGzy7EtS72J2
RWEa8/Qkh8TiS4aW/TeArAmvDJvNpgJwedEPo8wh5KXxtW8A0WtfPEKi6vhqNcx9upCO3pR96iTQ
5iz2Jg+5qmy6zYGnL7pMkzJeqxlKCH8dSZxDuTPLdxmrHkkOtpUsBiDXL87S+NQhLDbNVhnf63nL
drXRno3wYHJeUNhyStQbaTprAj6DsGdHfRXx7iq/gbrmPw7SSUSRl294M1WwF6EJg7rtmcaDQEGc
b1cDkLBLPRAkhiWSnBeGKTUhgZwS/7TJY/GSzmCm3gowjsUl28nNG2fdyppdwzoZ6IYCNPHSaa4c
LmN9uAfad4+VbDAJzFyP+iYaPFW5FMopZBOK4C3uAG+LoN/WarUkjwq4OoVLmr4SKGiiZPEvARy7
2Nj0BTJYD71pLly6CNUACBDFGzInllx6ROuTF1nrAhyNPfpR0QQZHq6WE1yL3/WuvzSx4SVnFtst
BAn8z+iCGdkNpyI8wRm1YmzHNzyAZfLSlzyAtVOKvy6ae+bI72V3npatEHuldpeJBJICkNzlAUo3
IK5YrW0utbQGnL0W84da2fp4Uf0rNVKuvMmsxvRTDyvij++GDzSVvV65xkwFf+fpfa65zToqzfwo
Y6vD/hN6QcJS85BxlhGMkmgfZXKpTCQi0D+ouiNvnL14ZgB8ncTvnuwDd6oI2kS6uMzQZMtNjXV7
zebDhNieZCNM9u1aJT6KTpfXmpRYdsEqHbjwmeH0eJLImJrtsWeLsUqrm5xRQr7UVSdj1nhj9CKh
AeVLGD5pdUPlnRUgA06TgVq15i0JmsPfLozbhK/irVHhmmxnIpkikhHsFfTdqCUUjJ04vJF//cd/
/R///Xv8b8FvcSnSKSjy/8i7jNFJ3jb/+S9V/td/lP/rX+9+/vNfmq7Jhmopqm6oqqhKqqHw378/
b1Ee8H9L/8U0WlMZ64nwtsQpTYgB6+kP24mJciolD4fIQah9DliSJMcvL0Fvqyewtyvm/hKZySpK
hQtrqDl0Ve3cEOiQv5XTtvmH1SFG5x7lu7hWcvCR/59XLmv/9spNyVRE0ZRhnYuqbqmyof/7K/cH
bUgMn5V/ElYVhL0lP1zrrpa2YFJ6gc0D2hI/DMDJ9drBF0C6ybOkvImkVBRK7X8NlsKuYZhp/GtL
QI1ksLwS25vBG+zi+twnpnFpdRVxHgT6jakE1rbp/fP/+xuQjX9/H3zsOt2GpGqKJGqGrpv/x/sw
CUEpM9KT6hBTt1gC9YpUpDBymPWXwcBHFDQoCuS0UK8VA3+xHi6dkjVHSzaEU2X6FnVe+VUlo3AK
TUdjC3FI9egem+bkWU1AoaqIFYaTfkD2YbmmNAh3Q8/9kzTlLATC1vj/fDWa9X+/JdmyFFmRDU03
FF3997c0MFfyC90Cd62juOkU/VZneo82WI32gZ+Kr2Kgbgdl7O5VQ8RYHnTzyQybaznV6W80VPAJ
DLSgWXIKxZUySur5f/+RJymg3ih+VkZ619PWOvzzx9xJ+iG85Q34x3RU+7MPimnTtENAhUHSXVWU
TAgNlO59DyN0yCK8P83YuEXZEMOZtZdaRByuYm7bzEUHEqKNMfEZbNs0YUpfSoPrp1dRNzE+ox7t
yv3/5Oy8diNnsjX7Ko2+Zw+9AU4fYJhWmSkp5c0NUSqp6L3n08+i2qnYYuagUL9BOQYjGLHDfXt9
gTIq3SWOjyPP7fCd4adGkoqc5UU7q4m4j4mBucckxHz+LNKwP/vsPP/nt/Fbfo7nnym1912vmvz0
f+/TmH/+Z/w7//4zv/+N/730fxZpmf6qTv6pzUd69SP+KKd/6LcnU/o/3275o/rx209WScUx2U39
UfS3H2UdVf+KQ+Of/P/9zb98fD7lvs8+/v5XvBaTanyay+75r//8rTFuMea/jLLx+f/8zbECf//r
FrTgX/bjf+7+7+1//b2PH2XFIyT1b6qqa4ZpGZZqyRKdGErA5+8ofzNVUZJ1UTE0iyH5178kaVF5
f/+rLP9N0yxRtXRRH7v3GE7LtP7nb0mapBuWZcm6wWOlv/6r/v+Mw//4cDNx+bcRJMhEYtVUFHkM
11/Cseh6cesVjbiPSwNxJdv68OlLS3wT8X8Pm/95svT7k5u+jJNcbkGmBVBFdeFWJ2Wlb53t6cdL
c88XJ883qt4IwxIrlx81R+/vbbOsX+sHLD4vSa4IEapTIZgKT97l6RJ/Dzb/rtD4/b42lSlmgVx7
MOByd1jleELr1rvK1YoW3wzCQQAz4zcfp4sa49Z/Jsv/FDUJ0QnznuwMFCW4V1V5NDjoPP3gca76
7sHj3PDlc6e1PMi+rIr7il1Ly2mZpd04DbQxiNmnS5Dm3n0yTfqK2QhtzrvHj92humalWap28cT9
VniMttkrsrMEZf/76eLk8XN/V6Oxe3ypkRD4Ti9mGclqdXwIAT41vrVrsQnSwua6Hr090UMpSG6p
+Ys73ghoAGuD8jbhSlxmPRGU8V3AAWRWoeFw87cOIeDpd/t9wv3PVxxb6MurMQGYjZGKIrjC4Ll3
8Bqkowrc5Ks60F3XPFPMXINPVlRS1EiVk9LgnveqDk+Alk+//txzJ6HB5TC1jEpCg1MiO21+deXj
6QfPtcskMrhd2lW6yAvXGEAEWNYr1VMKTiKyxA0kmzOFzHX1SXxwq1Q20mhkYSkfpoLhV0VKDXf7
XXgJ/ZqMQoPdBWYFBkdpFtt2CUeNVMTngWO6mNS0HiC+ywVI26PxwSs7JLu05qpYMIZrI0eL1qar
uoZZTkqAryY4XbTs3bnHcdpi24nWopHRYADhJa1KZm3bZQGIW27/GpKyiseufzLRGVYRtLWQ5K/X
rApwiMAnT0yuaw60AzQTFd49IezitgsXn+thFOydA07JrcgA4ywYjVzv7FvkUPhWoKJJLyNpr+Jr
xf2OkL+kKHW7wt8E/s+YNLIK7JHBsr6S3wYLzQHwXKW4Od3eM+FYnETHpA00zxwCDCCHBz15GEaF
1Jn+Is98SnESDgOu6eI6YiDpeNbGHHJYjfdLKmX0LB9aA4K0hqkERsuqScDHGKGWyezEM9wVK65U
USTGPzSuJgPDPVRkTmjYFichvhoo480YnEYnv7rSuNFrVqcbY6z0N0FJnITZpHTzOivo4Q1e81aD
pnkkCiAed11SdJ4H7vdDvFVOF6bOlTY225c4wzDtBkmoxL2CkU0fcEnqgLYJXh0cngdLAMP6IaH8
iWvtui/aqyYG6hBrF67OGSIbPYf0tKYandfFJyFNXuEb1e5D4LIaVTBrI0dAqXsONtAN+rg9yCYZ
R0i00aSrL2oKHraq0a9zcMyFFjIUUidbErdMRDv3bgjlKE6RhGOMrI/KyrtWenTQWwaliW0fub9V
uzjTDDNtPpkIHMGs2zqmzeWahEYyrTk1OP3kyQ7w34F8XAt+bWDsBYcuFsiXN2SScpHCKixpLPVd
CF6AkAWc2jftnZqT/nPlBs9SuWtrl8tXWDcolAsSp3zz5xB6S5b4izpvLwL/JgB9lHJulsiVd64f
zDTAZB7Q00DJDd3q9yyaOZ6tsJb9eboBZgK2OJkJLJ8jnyyRGX/xzhwzXo3LkPP41Nwpur87XcZc
/JhMClnrBr7VMttUwrXvv6vOtW4lZ1pmbq0oTuaCMAOSXvb0jWKdXDQXyja4Hjk6+XJYBSs8ENf9
U3lu3vn2K7Ar/b2vZFGWBJlEUSFMlUAgVQ98mS56JD4gaGn/KNrK1iQi6lFSNlJJKVX3pAofQn1L
LDv9IaTvv7ZsTYJXqrf6kLpc0Qv7dge+eYnBwD68RGe3IOdr3a3g0Ky597k6Xd7kZOhfo0u2JuEr
t3LTEJuOunA36qsC51zVSoc0WOiPUtddFjANlPC1SJ+VDvgbpJTIunRCuA3VomNX7YN7lVSS/8hB
qtHqyChDo0bba2RKRaaxUsByOlw7pgPQeQflUqrs3OpoxjX3z/cikuwy/sGtMYzQgz7gji0YK5/x
yz06+DHuuc9MCvI4EP97VpCtSYQSGqOLe8cQ90h1LqEz7YI7CscssmJ5LPxCpSge1bv2gFkQXqLm
wRC2SGZLZ0mWIsfn4dvpBpfHTvLde0zCmZ71ZeH7MQ2+NDfRkeSpNTTLfbxVtqC19+7KXcGWXXvL
ZtGu5bV8aK8ROZOElNzgNLoR1qff4/tZXbYm8SrznChWJX1g64nWoyVZqGm4rHkTIU2cLuH7Faxs
TeJWXg2DIDsh0zB4Mahf7t3p586NkEmsqmM/YJyzHgnRIMC79LRnFdG3zP3gABv7dCFzLz+JWaqa
YksTOMM+cn82CIJASp5+8Ew0lM1piAqKrJVj1gvkPa3CKxJ2FyT2Lch1WYFNXCBdXbpnvvH3UV02
J3Gq7TzJMBx52OtwMpPEWMohDEr14XRN1Jk2MiehStG0olR82ggiFnfc4AbsfkWmH9a43GzvuoO0
9n8YdyAMqwPS9pW/i0E/HTFJv9B28rpZuRfRo/7T2CUrUDwrZZcfrBtjl9/r62qBwfeZFp9rhUmE
c0PRScXQwn8O/UUNllklRUXjVv50M8x0R3MSV0RRddWiL9jpWLh1hPedeNS44FdgNsnt++ky5lp6
/PUva0y/V+La6Cgja55bKFMu/nqnnyyNo/GbcGQqk0enUVH3aFvxlAGWcwGEjpkGZ4xb0J37c9Py
zLEEWLHfS/GGJq5M8E8EvdyWF5JtXd2OExpqYHq7cNBXZ6oz11KT4JBVbOtySxuYPCGPHHM4Ed3W
3fj0LC43r6uHYHO6pLmCJgGiswq3KyJqpKPHL6xjqZ+5KZjprsYkPghylmn1+GDXvY7RVZSXWXx7
+p3n5kBjEhCiuvfbpqV1ICItgGBtvOtora6stXNR7KUN8NklVsmXbHvXgCbX3mW7/9MvY0yihWyV
gRCMXUC+4b74stxo+2avLmH/3gtEgOShezldy7nONr0qcuMBc5iMWsqb6tDcW+t4hSvcQlxXV96e
3RKogTMljd/km8FjTMY+q6myIFNg2MNZWbeXQFRWzbo4YIIC5TNbhRfKJjw2t8MD7oZnevhMvzMm
oSDMWacXJUXG7k2nvObtx+m6zHW7SRyowsx3dIso2WLyxk2umEGI7s/ESGl8yncNNRn/YtfmapQy
VfSbdoVfzl354F6qy/igrpMbDgWEw+lazC2fjcn4j1xvcKJGhd7KlpgrzVvn0drnD9g5b7tfyRX5
svFP6bK4ROl2prvN9YFJIPD8tk+MioZLc0wAekAtA5lNJUkvGql8wFmiEoh9YpzpczPfXx9f48tU
4Fae4wcpxeniddM9ht65eUwdX/ibbzS9meQmMm+GMmOfbcPWt9/JouKHZef2G76Z0P0+ODdhrdLx
38R+QqLFD3OJc/Yqs/mxIAV/VW7L7TtwAhvd2x92Hn0SOWLPD/lHGfbKXQ8B9CLdsT9YIZZ81p+b
2+xBPrMXmgsc403Q17athSyoc5WC2h25YZfBXQGnZh8epJ2+xanuFi7f0+l++nnD811jTyKHMki5
oGBDuM9XxUVyVA7XQL63wVo/arcIZVbGDpfkFcSku+AG0uBDvT1T8Mz2478ua6tYqoccF5/HPb5S
q3bx+Agbx36F1WdHa28dj1jdBdnOdr18eeAeZ4G9nX02EMx1skmYMb0kNfOUJh6sH4LB0RcinKpo
cXkgpch9FvyNKjbkExxPV3cmqumTuBNKheQ0hcFo0fZxT+LGUUre/uzRk0gT521mkMs97AOsDAaH
jMJ+n2TamaW7ND7muw4yCSth7FiR6LJ2l01x8fY2MOiQiOP7ENjA+Zen6zATTD5v9r8Ek0ARlSwx
+Bqpu0ZrBGjiz547WWdUCf7BTmcOe9U07QJonvf6Zw+ehIJekXWJlSQPzo4JvO7qzLHLTD/RJiO/
UOo4MDw+ZuLtIxKYBVi2yJZPv/TcwydjnYTtUrHG+GVidCXHLie5N2mYnJkQPm9Av+kp2mRFIBpy
65rjkjd2ml0Aa8fDjUaI0W7XtgRN39IeLBLMNJS5qsRQNnzblW4jnB0Eso5DeF/o7KWd77tn3mhm
RtQmY9yv/VRQCl6oto51+ssBVpp58rYnBb9NkkUKFVY5OznMFTYZ4U2KeqaOo36v2TEsC/9VgR4z
mD8qMLlgtxYDXgkvEauBnu1ZIu2UDWRe2z8zgOY+7SQIdE2heWRpDHs/3jnRm1s/F8L7n/WaSQCo
Si5XgfmxZcLewsERL45ufUE+843mJqDP64wvQz8ydKUoC7nbywW9pensAX5tSmJAlcItxta+ZPUn
jgd44pOMmhMdEixFd5XhFtiS1F9lUKRleZ1K/lWaCMuIJIdA0C9UFD6nG2Dsv9/0a3USRAZdKvW4
Zax7IrdGeCSTAnz6yXNDRp2EkW4w8kgseHS6ypbVMr1SV8WdsS0vw01kb7wtYFRm4HiZXfpn4vkY
SL6rzCTAqEPqlHU4lthf6/19IGgcmGBbca5KE33Zv89x1UmQyYOixwSVAlr6uq/eaGWKLHgb6OlC
MB38AsqNpYRvAlDyRhpWsfYrMe4xbJO4pPeR66GQNhv1AsqyH16qA+h88txC1dvkenWRi8al14xM
kdMfYK41xk/+pfMVYlBaZQv3rNfA0Q/3Sfwe49ahwoI4XcBc35mEIO4s67xUROTnIua21Q+hPSND
mdtgfJ6jf3n1SNMyzxcxdakXXM2tcWFbIDlcdgvo8sti9XRQFpje/9m0pE7CyyClodtnnBUbDXaC
zbtXPTp1d2Z8zYaASYTxo6yTuoCvkOM1rO6yi+LC2Zi77Bhiz2Au84P+bD5bu/piAArzA8eoM7Fn
5uMoky2MImlDUdRYLYoytH5TW5hydea7zy2blEnQyKPYlNQ85fOsnA15YwtjRc6DfUUe4ep015ot
YhI8rEYVSj3CIz6HxS4+yA9cd6/EZXknPZxTvc6WMQkXAnKIXjLVsYxhKTyVNwTe1bCC6Ha+jJmd
gDKJGFYQVk2Yk8uMjHnBxU2wEuBytjHaWPJr5eYGLqfdL0mH3mNlDBMVglt11M70vpmZUxk7x5dx
lGmZWxUVioWGICW8NAlmb8WwPfON5rrYZPzXQeZrXtsRYDaAwODCOkuHr9Ssdj9A09j1ue42Pu+b
sK7Iv9ei6dkDYC//j2hwTUrzkvXUBrshG2rn4mwx44j8rphJHOicyqVLjNVZ4GSyAL+1gIm5gB51
plPPfY1JKGhFwc8Klf6W4NChya+5/sNpyufTX2NGIiHLkwFf6Mo/B7xTgpkmpxQ+su/eSKMNZOne
pDka03zhFlfMUHZtkc1qfrSY3ATgAB1TJNmR1HgJjc99gBNbnuCqSgbsDU7pRgQgWrrvgXAUyE8M
khm6oFsJAgmdODNx4nSNv5xubmt5F3l4EbsCuVbOujcMZAEj740Fz7DrG6DJ5UPMZOEYFcmpN4V4
pvLSzDD7vAf80tErzYgLs2nHLtJvAFQtQQLaYJk23Cwu82V4QcraQlsU3Hicbm5pprd8LhG+lGhY
vp/3rshdohrvdOPO9cgixp8+qn+mTr6OASFpzat79oJ/ZrB9Coe+lOd1YuUkOWcZ2O8lyVbtzx3m
zSwTPhUhXx4c+q2YqJbAwQ9AWmUNQ3k/2O4OCdkSK/mFukc1LlzcnGm2uQ81iUiG1YUuybvjojBf
gaRZsOlON8at+OKsDwfkJHa7hfr2drq4mRH3eUT/pW5CHEh9NHaLhNw1vadumCEp4TlZ0tzk/vnr
X56vxIOrmwq1KbC4VpbBEjeLa/NCPZLVeCmsrIWxccEgxevo0rz1PljRp9vTNRvnwW+ClTwJVrqa
JbpcDN1eQtep5oDCCpEEt/tI+qU51rnIO/e1JhHLiiqFXQsnyuO3apZgVrAewn8Kw6XKVjb5BVq9
DfShxbnD/pkP9rmX+NKguSGWTaHSoNJwNBAqiNCeLIhfpxtNmunrn+Hjy+NDhE2xHlIf/aZbdgdO
A9+y62b7E9rWRXkEUX8J0mR9urDPSfabT/S5uP1SmBNl6EsrsjON4Efkpwdd3ZFiguvgvak/DIBB
LTKcZDL/AuyR+kq/HFP/c02/8D2sWDTuNeJ6E3vhPu+hDGHQXHU+ICIs29GBx8VP0uHtFPYClsPJ
FXaKkoNdVaIvG/i0Jphq/HrPBbu5aPfZoF/qojZSY8oKpyug92HeAOeHpupn4rKJXgNHwg7uvZbd
DQiShQGGX3YgkYzOYnhOYyHXg15Le5TYylso+3B+w6WSFes0ZXEH9a64ckN8DnGcFIdFbGirKmjt
Tr+oBXfZJsHGK6pFzZNzsu7Fo4WVuJbfiaR7u9G70viQx8Tbrscfy81uXCnDUQO+F2x+D62/Lujr
3JFR5ZNd5+dHBWZXJKqQlV5aH+REDbdiFRTvYdeTjgX+qr3OnCchOja0bsnOMbXwJ60ARSUvkgBy
pDqQWltGGP6FOP+NyF5EmBUmv5DEyXbzYK2l5DcrLmKJ6GHQjgb0asl0rwJcNzPoV4l37fRAX10c
VkXtqjYffRfoHKYmQ7gqS6wl6gu1xBkXcnxsVlsTaFWnC5iH47ydA+glsdSSHhvPPJJLsYgk48/2
QZ9aii/fePB0yc/HowAT9IdBKjJZc2ei1cz50eddwNdHy36u9THRqgHlFkqwoDEkj0FqtxheF97S
y2I4AH94XvR5P/alNAfnKZIwsLFIxhz5Sy3u4eK/nB7VcxFkshY1JT+DQ8WgdvzOdlNxaab3fZEv
dHAAf1bCJLKXgAHCepxTyuG6zF/18KIl//3coYA8s474HOFfGkdOKoE0I0KgxgUUpiwL7gVtbJmW
5MSthIW2AnG9xDSb2wh/CY+cGyaoumfqNjdhTiXUUuRHoKEo3Tt4FyU74nHbgF8b9yEwsPf5Utu8
9EtlwZ3IuBUWznTtuVpP5dWtItcaOXWcli46TNPcfX7r4+To2j+NhXxR2c1YorMg7i71NYmBW+Hs
RnxmphYnO9kkywopKdx+z0kjgOh4qec0vAj5rMOjiWz7091mLkSLY4/98mELoW5UDpcQCmHV5r6I
+dFpRZuLnjEBzy7IZY6iR7/+dbq4mYlaHH/9S2k4hdWccnFCEycbox6WpFOuUf6dWybONdpkmVj3
eZqoXgmnfytvpLW6iNbNVrtKttnWPSgbeT06yIdPyv3p2sysc8TJTlYKI6X3xvs60c+uJFXdVjDX
tJJ887DceqS09nhQnS5Kmdk4TJXGeupXTQSPd28o4MDB0GMrO4jHJBcWMjTezHpr24OJn2CSXIvM
Vsx1SJPtMkCNjG+3hq0XaISkzfA2t1Zag6dt8240zqVAOkAC9rhg8i3xuY8NcOvhoU3KMyuamSQF
WZyEpk7vEsVEq7o39J9aV2LEiVVBLC/qAfCt92aOjGRApAEGW01/J8fXevYugAfpjB6nXXJTBryB
QhKLS2jJJT599SrGokgU7rroShe3Diklp1t5JspN1dBdJ5iFVXGxpyL0E8CVnAkkMxoLaap9HlTH
TVmjjfsXeQeWgpVwsfcP9VJBMwyM4Mwt+fcTpjQVPyOKNCOj5fQuy4CPHTocwHG7HNadtE3DCye9
+JNmkqY6aF9zPQ9+BxfFzkVeYD3CCuf0k2dWv9JU8uymhQ8HjBoYwqte/DDwPicXr7Beo/TCSG/k
al06pGIaP03nsZcxCnb9TRo0u4SUi84HotSUV57ENQjmIQGpFp5TP6vCD6cE+BmBTAedbJnRNQAv
DQ+DMLEWqrzzgscAVmnN2up0Nb7vRwA3fg9zlWp0Ti+Iw96CW107gO7PfOCZhAvJmkQ4J/pX+2RL
ccN5BdvHcFftpavuFqoX/LEda+El4Ho72ahXsPOXUBzX5so68+m/D+DSVJpselIg1ONqr45+OZiC
O7jM1sc/azX591ZzKnJ9vXwMcebPJD0K5xZfkjE+4b/3VJI1iUBDJXr1YLGhLyQZv+PUdovbsH2N
pWsPZmbojurkt6RY1+5Wco5R9nqjAffB9uuhT3a1j9fDowT5Au/WGieowLIb/mcMI9VbtE0syPpf
UYthfPwjarH7KHEACl+6CoAGeOhwU+abAEq6YqV2hXeTb9ZLUKo1bNFfabP3i3sd1yPFaVbY+Jpl
dNn1H45wgAiJT4ykcRGzlDLWo/sM187hMtL2Vf9RFdsMHxbhRQfgPByFErJ80T7npn/hhumjJeVH
zGABiHsrDSc0XcfJoDrEzdYwwhuNpUsZ7HpwaveF/tK3UJ6femwqSCAL7jTztSoOhb50myfxnoDC
TgfHNlNfm5hfNcD+aufC9NAmMkCrW98FJuhcad0ljhegNchF8OprvVzG+mXQYbagmEtFtcDekUnl
YFKzEt23TBsRJKINuait9iqmT/nKz440Yp8d8vZ2qNlcu0cRLFdyyJ0LUbgKExwqDll+3ed3fn4R
RQfdA6CvY+durrvgAmMMXGKC0WOlvQ5BDAHFCdV9prwn7Iyj4DAkdy1w8DzD04qMxPLdM1fYiin4
kmudcWUEEqCt5NXTnzy2faVwQ/3V+v10555Zw0rW5FCkcZU2T0Uim3fo1hzqcx7tINCyFh/F3rpl
Sl7xKgtILojMzZX/VMdnlg4zwWgqaldjNv9pR8GtvAutS9ziz9To+9WWNJWw5yTV4XLQDfuGdC2L
JQOEiQRPlJxzJYUJuu1hvGyD/A6i3qUyHATjRdB+SsD7TNiT6aPLiZMoFldeQtKR8RpJ5eMgYCxT
mHaOiZFSnJlU5hpgspR2xKrNfAmhUQx4THPXontmVzf34MnaOR98JQhIMdz3Aox/fOec/pwYayZ7
W5pK1/1cCeuirIa9sIWhiy67tN9G/ReSvj0WpXbBmWf4udN6P3eK9nks802YNMd6flmdm3qSqEbG
cQ3pr0vrWWrsfyxV1CWWOwdjZ67L62R3br/9KRb4rrjJ8jmM9OQfejMXVSY9aZW2r4W28S2+f4wH
UfKWqUffgocYXtMeHIPkeCodU86PdIyXY++XI2I7iesFU181cJDe/8z6qy7gGL21Dd2D6niXZZdQ
bC2ct/ohBSIbrRos8/poOAAruhBhCBvmFcCWhSrKm1Z9q8U3rzwO6pq0K8O91oA7+YTcc5iBuS4z
meMsXeil2Bm1hfmt6u05PDkzymf04xLQi98+XtB0Uqi69PKxu4xC/mQZrnBjZLcKyfRTNUiO/abZ
ZAtv5ywULtr+7NJYMiehTdF0RYjH1e0g/ky9o55KZ0bu9xssaaq3780oE2rBwW7yZ689YWqrme3G
vZdyDXOCc0NtZkkzFd4ndeeKbdlzcmIyP/esBZKnhkhxOkrO3DGR1PP7d/ESTxE9Te1Ie4St5hnQ
dA1/YeD74FJIbn5wModBCXYBNYRArYB2HmIIEMDpKDBJrzKMXV3htS41hiO52Kdfa65lJ6FrIOkm
JgOs35sGTk0GOZ9PwBvdmgk0yC7Cu9OlzGSwSFMRvts6oapJLTcdSO+VdXVdXMPmtMHZruvr+ExW
xtzuaqq7d/HZyJSCUpIDepjdeM/AkoN7Bg5lsCvxNqdrMxeTp4QuXxCGPghRlCnP5ZWxl7YK/7o3
0XX8AaH4yKJn212K2wy7Ilwi70+XOpOU9o9F7ZeonCox5rIptctX1cFYj1lA2CmRNKHa0kLeRjss
6pxzG5cxWnwTk6ca/UYM6syrqaJevDtNhvfLg9lhtGQcQqOxdevFGq3yOPbj3EH1bkxPX+rhh4nJ
NgfeA3BjRxQBXyUHt3uQ9Z3iIr3vLlMZwF3ZbyLzWQVXBidCEHJ22P6qBemaPA1YRqZHD5tBSBLS
picftQzvYbT16VnZwdwwnwSpQI5EJc9oxnIHu3vBHckuuu6ecHnYkN+2qjbqVjt3GDsjYpOmmQBl
D9raH0aZ5QL5DoVFd8Zb/TE8seC7DI94k+29XfAKPRaz0dP9ZGY1Nk0R8BolkCpJ4WgtJEc2H60v
uIswADT7KvTAyns/Xc5MO04V/26r9LVZecgqLQxd8CBX/bfEfDz98LnOPpX5p+WgiZnBV2rWeLpd
YXq36zi9szbKItib237rX58dzjMxUB9r+GVgCanjDqlJWeJiWMZb4Qle2dpbjD/KxWBjkGcnDLEH
MP8rfesv/XW8TFb8y4GvcCYOz7Wm+vs7dIpSu4PRcHOZvRR46A4dlqLnzq/Hh3wzmPXJAktJ5UwX
3Zr7kyq+BKu7Mo1zObhz7z1Zx2hcLlqazHvryksC2zEjccc8d4E8t5bRJ2sZRUtUsxyfPq5lujXc
01VpS3a4YnewQl+DWKhdorxlDYxLN3cN2KucWXLMtdkkTMiZ6la5P25q8pBrO39RGN7qTOee6XBT
Sb/vpFrXynS4Yp2vypW4AiO9NZcmNwklsPsrIMDU5xyVayYgaONbfOnehsjmxEjRDVXrhrtEAOpL
borheJ6uzUxDaZN1TWf1kajXVCau35rRzv2csmTuvadLE6EorFyu2ShfaGuUsSuUr5to3yw4zbN/
ce166azMs2kWc+szbRIFzKHj9FsMx+Kyg/ZMZvQSpOyaRFt8qMqLwm5WuH3YIGrO9LAZAaE0TQro
DTADihGMirHSvodmvWI7t3hoz0vfxs76zcD/b5W/VoiDTgmPr4J93dmHzA7sX6e/+8wZszYZ+S0E
vyFSeTZ2trZrf7xcPZxTR31mp3/33pNx75SJYGaQLfYt7GM36EsbzPEPywRkFLlPmnpZ+jecOWAE
2y5CWbD7vlvIOu6E5jEDI2iXeop78lGW7wQTdlV8GbevQ/+jcZdxjt4YKwKti1ea1byqsbM2uQQZ
OfEFLktaRSZg4VWXMp3Af0hUnPhu0uJCa64gNYvxdSoDtBoELD/jnT8kF12AEqDi6Dt/BF5prEJP
w1moT7CZH3CGwCuFfURlC2524YQx4gz8cDFkwOMlxsYYLaecjG6LsrXvOg7g9p67LSN5I5dI5aRO
xlAdo0zTjVaZ4x+HFntuAfNYY6sE+AIPvWIXOv5/Fm+IS8Sg4EnpShsTNEfSWveWr2vkdbj6NlXO
fZzPW/fvPs4kMkp12cVBy4d/fn27d1cfTwec3+9cJJunO9bcMv5TovglYKWiJSqehb/S4/Orb99u
NpvDw6/30w+fCb3ThAXMz6y8bjxUNYO17K1rI3rOW2wuozc1eR+GzelSZkLXNHdBqxwlb3MSXqD3
bzIseFMBzUrAhaB+G/XPpwuZbadJgPTRtKpdwIfYc1xrl/ZAW+FmZe+SxZnWmlHSQ8T9fe4IJUdX
w1FzmmoiZPIYq5qLBjxAtBRWUoBlDTZOBcQ4trQd0/AYHP/wMOGTaPGlFwilqOmqKHCHq1QrF5eb
QD/TwWbWLOpkOZTXbdGJ5NnvQ+fO7EyMlUo7AuZ15rOMAfCb8THNPkAzKHcSJHiQ3Rt3jWrFSK+9
Oww7hiu9X/+K8YJbni5qriKTMCljTAjm1iW90XjtEo5YNfZMnXPuwPhT+/tdTSYjPXbysk18Oli2
hLq+8S7477gotuGuL1owInD6OFJSl9WuIJEeMt+a5bn9A241dXTONOjMRDNNRRD6tAsFh8t8x3S4
YRGX/ujmQKIcorWWzqfrwbrE7eZ0m87tPKbZCW6dDnpTIk2QlZ3c9vD7Qa4LD4JgLAay42I8TfIo
2WhZsQx8XBYrcSk6OA4Gj6Fz5rvOjWxlsqZS9LRtS58IWC2f367vb48vpv1wd2ZQfyYPfPNZlUnc
KIKui62MGJglzkZzOf+THj0luFKSZ9H66NJ+EVaYwkqYhKnaKmMiigYHo+NrQZNtE6MNjMOsClQt
iaOK9KiaePhKF0L7Mwluw655sTzHDi1970jNW9v8CMs7ZBAiOeE+1mRDAx7f/MMTn2l+RBArfaJo
BScx0lGT74L8RcZApqixMu6Dy8L7EIrLuJQWRbOplQtfvj3dSWbi+zQxIvA0svADNgexd1mzs9YY
ANldZO1b3OZPFzHbByZRqtdMvaIjABazi2W3HOyPj5+s3x7ubk4XoH4fpqZpEUURlFGkmB0ugw4n
i7eVcOZueu7QQ5mEpdQdfMNpP998XNkGS1AyTE6spTmH1m3My+0rtjerfv9nECXpUyzzZa7IoUYH
qEQ4i2gjfAV/dN1D+mfQDWmaGGG5tZ8lyrgv0G4D5SHoHvT8zDJhJn5P0w7KLBSDKhrAyEjX8oDP
mXFbJO65IDLTSacpBmVctL0mMztwMcIlQLAetuaoLN/8fHnArPLCvRaO584L52oyDSlxX2SNxAeo
mp0S3FcRZrMPp/vpXECeZhgUflRUoIq5AWPpK7YKXmg5rnWPBViNIWkWRd3Zig/ZylfXpvRu5eoi
TtKd3NSXqTScmYRmRsunMvBLDwtMV6oCnc2oaD4L6WNc3p2u3dxzJ6PcF33JciUqJ2ePmFbhPXz6
uWCb5h49rk++vLLaqkkcpQniE8ZfsazjTavbdbgSDhIw2NDuXjDZwqUXh3JnkTQ2FpMCWydMJVtb
b1ZpuXbNoxIsZZRa3lbwFgPGOfUyUn6k+SY6+Nu0vczDnW7iWoymYVObCydYVO4m9NeWD5mfX2R3
MvrCSz/ZCmESHgSrGpsgfSF474W0r5x3r7GFNzPYl8GyVm35AfssT15bGIVY9wH4kF+5hv8c3IYV
Mh0Pv56b4L1QH9JV0a6661Z6zjg/YW1dbfRfOSowFG4wDbEYD64DfFLh9MWmXQq+XZXFor5qq0Nk
Lhq2UKNzKFIzW0aGfcRxtV2iApAu3GNXHxPHzmqMX7Bq2kX6qlaKDQYEG2FY54G8ze+VYmnduIq4
VTuAXFJ6aB77XwYmFsYvRHTyc2W1awEXKe6C8X241V181WSWLgtt6C+k4qdhNbaSHjIIZOnB+NXk
+EVvomAXHDH0CuJFaS6HC+MWNk6eHzX9p8hfi+VVAYkWWuo97n0RMDrh1kyUTaL9yI7yTb0J8hUD
orgP0i2LI/Z9ZrIYZHsQ7SzDsuxVCdYhC/fMtvKVzJP1u7p8NyGAO0v+XoByBHkpvmDb+JYXa6+4
V/NQIUSL5h5OZ4fWHlBvOTqxx+5Kxh0tgpH70bbW0jKeO4ZlKB9cTpWwTZV+hdnORWcGYW2tvUsp
NIWF/FauxQO+LcZNYCySrXWQcswfVy0kRflyMBZuc9Pmr2EL1eHQexgObYpqKxRQKe1IXub/j7Pz
WG4bjdbtE6EKOUyRmElRiZImKEXknPH0Z9EjXx2rdesMutzttkUSBPa/w7e/Vbjx4jXCGsogCJnb
0B+6pyX0smiFd0H0HCJ3b+wlAhXhjrfFzrrU5gn03vUd1Ksi99Sn6WWInAaI+Y3WHU1cf1HvU2BD
ZctG1yg2Erhc9YSeUtG8WnW1SxBhal0f1dkDuGJYdvkWs7e9AOd0wnQ93loRdFFcsmY4JsMVDt4F
Dn6VY+0KxwwxMGhmMLvlRgdtba3D9rHgDkq3LR/6FoVl27wHkHDh/mWOtYdcXpYfaQlx0+63Mfpt
dy4eYbPXna0Jj0EADAou88FUT1W9WYLQrpNzy4jXdBN82nMwd6ui3EepO0j2YD7SHtEuDGOiJx3/
tno1527y3nLzh47AJuziMQoH1CrnPDy2FJzCcwNAGHZtfZihhrIuzZ2j3VoG8M0Vchn+UwhvNR+d
TZQ7UrKqJDcMfRyh9dfsKcXG1diMBo/fWv4qMbi4yYfINmFe0R26WG+oIsLGMTSH9anAutOvaB4e
J76EvQZyLPO4XWU8jD7KcRPwXYOjelqUTV3bYn9orm/Y4QWip0H6qFpw6qvgEU6mMHP5W2mbf2Yb
I16JMII2dfpxXVqcz3wV4Ax5WrRuBTSnVrBQuROgS/ZuIz3E87ZNV8SnYG1Gn0BgnDL6mHARbfFT
0MACekPsyyXoS5612BkRFkW+IB7V9qVA3t57jXYI5RW7+ljkmO2qziGa2JrFbPpYDw5GCNxDY38C
ZgLmVOPPSGAyncCH04xcHY6aYMuxSiTeLMumHWwDoI2UOm0CdOuMO6EmbMr8rJi4fZ3acVcm3pBs
0nP4npiO2R9a8HoKUWCl7YHU8DaqfpsA46YTRLDPNgPNxJ0J0gjdRA28HUEwqyu2Nq/n5Kimq0T/
CCrAcsZuQBfJhgq91PrS4BNJIGifMsXtHyYAr7VjBMx38DRcK/B6ZV/E88i09Vec2gk04qc+O9Iu
Ae7G37sMH/1jjqwVnDpbPoNvncSDlR1qyVs6p5gfDWXNRk/yZuzCFU3Wwe8UpHY2QU8oHkRMKb9U
w21OgOVU2JFrVbCH99HwotFpUPSX2/Q1OpXc2enaQucxOWPnFelWNVZ5AobstCTOoL9kAE8Le5Hd
ZQ2ycX6oWZce7wxYhNM2FjAW/9QhzWmwaM35prYeBvTuyi69FfbY7N9jjeLwB1PdMa6nJCns/JSj
W5Or1yXbVxrCkX3TeNqteR4u0ccs7+pp3XwsvcNzjsmYO6a6S7+PrqTmFF1laxX3uNLYapSyZITZ
YdO7ogGVWyOB4dnvLCbhFuFF1Lz4ejS0DTRULH0BBbUZXyZvNOuJgnqzyhCq9THxQr5i3XYNULkh
/TTq+KgyLI1J5TX9vGAArw6Bo2c6Z/BrNq3ULna7XlsjDjnls9uKLiBn1UvUu1o/dvF7DCEs2Wvh
XRDehd0+Ds4ByFJWiIzAm/tjWT5U6VE2V3kGGXhbDvcc9x48tEF0IcQ7vXYchEMOBywMea+EiNba
qwuILOtYZ3iVcCayPTyhz5mKL1N+XqQ3MO4mdKvgeQ6eJUio/D9DWol96cXlsJ2zmzTwcmMfGe8q
uv1qW8pogMMPcpJI7N2A9yabJH2Wl4enkj3ZKcYIjcdKEY8BjIGszF3JfKCp74dCvU45gI3gs0Uv
NGEV2yNBNO+X4JACXo9m7NJSxHhpsVn6W1FReafjapnKlYUV4QC9aK8Wq67KnFIdN6rKOfI2l9jl
W7W/9NVdw4NRwCJPprdRaDd0gLyO68yBL7RbqRbX4tStsInYtAVqOAu4vQlbXGycOdM3Tf8Z8NnZ
A7WN+JQp1k4axs428FvIDMnpe+IuUHiFJbJGvFdgFnaCYgeCvrfiG009GeJNJhFvOAQMeHw5sOUo
Vg+VKZyiFh5Yh6J+vg9odcFDDNtur3EfjJnkCtOmEWDTJnwQutR59dFMKWlAtmIK4piL6Wp4xM/Q
2TJO3DBQ3ZDEu9BYvwLEJ6GlbLLCl/rTMKJ6q9jkjPt1lb5nkuqoib6tG1pFNYi0hq8qyJ1SeYkF
1K9ZaRs91HS5t82QY1arHaWBzNnZVv6qFl9FObpDL68MkztmUXZF/KcPY2Sy1w6koyQmeg9gOl5b
/UvUnaxil9BhV3PJSaa7MDFf67xiuU+yjSpxMzPx5Ma8MvBSuXTj/iyq9SU2htcZ/LhhCYepCmWk
olfIJPGNAyBo+nUiZk4cSs9yoaBPCB9DxbCziY/fHxS26aJQWFWMDqKIhy21wzD1U7q8CJ6aBZM0
PnlfF049RduSvyh3DSTAaKUDTxbCS5nXeyhsaXpc2ntFeClALqY8vOwcNnnOaIJzU9rWYnOCKT/J
5qkOCg+bF77Hx4obOGse5OgS8ZmH8UFvjdUc4AUCl17TYf2aKxjVnsXmqw6/PVAqdykk9MbpKuKH
ByoHqrgSldXSHmWBDa7rb0gPxp+WibROTdOp2C8MLXo1YfkQKy9Fg6U9Nh0iJjzCF5YzdlmfJeFk
TC999QGMOIJBnDebrjtX4XsFvSZI7koj9HVpszQvgvQ5GcYuugbA4VDp/KSh8Ofg0Yh2knFoEma7
yqMgjw7kbjDAH1awNRcotFAIY1sF0G5ss+EsoO2vUqcElSMmEP3m8X1BLhyMmJND3hUgqY/4hadb
pXqekxtVppBgazvI3/qeGFGrtjB9TctRTh4H6WaAijkKoxtj3JaF06ZSyAxBYOKbbmiJmyd4uM3t
wwCFWiHmBcNHFh4bdjXZnxmG0JbMQ4u8QiwxW5SYOTF9Lq9d2CQonDa960rVq9EKZtcUkG9gnuJ9
1z9OCWxin+ND6pBJ76IJ0idJiwJCG+kOgnPhsWI4K70CUsnDfbE8LvqNOj2kwnPJwq7wVsaATXZZ
c9Gl51pn1qMcGknym/p5xBBNxxlqBqwb4Fcuf4oNTOBe/WzDaJ1H4abmqsmdYI8aeTrZsp4Iu6Z7
DQfBLRvVBukKvRMWHVdFi3IuqLERtXGfIzVb6sKrl/pkmUy6aDjDy4g2nZKuSm1j5SdL6QGdx14Y
w9+F3xFZ7UoYNUc2Rj8mTKaEjpEceTFu6/m2yg0ekJcyQj80e700+NfIPmc8wWNzLPF+Bk6yLo3h
SvNOg13Us8H8MotPSbzT5sdM4b2R1rZhsgqrzzw5j9NhokZJWqebFEBG+zohno9cjwTg1bwdyX1k
8PFlWLkGkWsOPhKVqlGT7Ep9q1I6eNhAl+W2A0BhqSwLjwc5uEzqKcaQotwkI7sz+UntJXuWZOza
ThkUHn3eSkJ5nJX+kAvTurTGnTxG7szOr5FE0CUXth9npscdIOFK9qeyva1Ipvq2842cZsySvnVT
DdfQMyTwrRa0i6De5+Noy+q7hd4pkCqv1Sa7MZ4jxK9xHLtmB0xDETw5eJ2nL7FAHyi/y9LGkkgv
1QN+lUeFmkXFf4gB6rZrUQZXk9NUpWOC97MSf+w6R5ImJ8l2uEqxEQy9WGA5RL/USuQPteguwYdO
EyAjTS1VnqjqUa+3RfnYwzxeqEVE+itNW57G61p0N0HXOVbQbwdKiKETvEq2nLiSvVzv7kwDiCp9
gEiSnZpqdunGtZzVPnhATyRrPLQdq4WK5Jn0G5KOCRa5whKt6ORaEWf7HD9EUHsFa5v2B23moYEa
Dp2omx6s8Wjl6w5mrJaEN1kb8qkesQeEcUCdnyg+pV4KBDZeAjbZ0em0wp4yOqRhbWyEqXDC2vQm
hj5ojyk4gbkLs1ur6lPPOZrT5hBUnZRzLuCkXdey3TYzboRZdhk2BO2NWsNZNbondSxdqCI08FJ2
11rH6vfKdRadv8/ViuSomjtcuwwnGk/TgPU6x2FPjWwUNXUW/NYy3xlcA6z/PSFhq0SfHJH9u2W6
nXKIwg2g7kTaDqqxVutlu5DhltpN1Eg3qlasBLTQYgeLuFApd6hzm91AFsLSEQL02lmiya1zczPp
mPjmJEe03tWGMkdOXHXYCkTb5Kp0VeCmaqKrBOsslpxOaG96k8yn1g+xUbBDDup64Tr1kmMOptPS
bQsLk2oTFQ7JSCKhL64zHBmLrSoV3tQJ2zEOHqcxejLG0YW47qhpDyUnszVOdKk07L6UNyGyLnUm
GqHnxnUgCzOnxf8MTPOpVCoE2h3vrnKWnvgxBraiTHiyiY+WUD+NJAdgw+jHLHaXE4yeWoU0FX6u
JI0ePh1r47oA3z9GZePl5q5KBTuqcWwQLhm/owwdN+6zTISqs1XQPXZlvM2y4VmxtoDNM+kiCIqn
CVtr8mo5c2ddIbI8tEG6tXrDGaP3hHZGl5vArSw3z6x1ibmCcTIUysIFe1jV9OQUGC4+ihaE8CUU
1wP1dB6iU4L9PMW4a4/1cSbUKGO77rXBjWRsnECuL0phhxEGPLMfQNGpuVe0/NMMSYoXY3UNA5pI
F6xMGYYG6XTpe/0StniQYwYd3Gm1BN28O+RqdAOz0DX1p6JemdU1FNZrzOdWfUvHqJ2N+xxbQFbR
D0p44tsCcEwA4Wq0DXW8EvoB9ZNUHRu2LEXxpcR5REimkqL4Ogv6MGLGzRP2e6wClfCFB7qwgpix
gz/ycRvWv4cRCDZ5HTDoISBmzKlX8K1Vy0MBnTeEYK2Nd5kpe2H53hXLHbnYnYgPZjtZzoTiWRe4
jD7gOTT/hmiLg+QX0yawehwjJkcbN7mBPMLYD8FACLQcWX6urdTrrcGxjNEpWHGNggkS+ZcRIZSl
eyUM4XsrK/uBXloEntACOtXJwrZGE7k0V/hZ7LdC5OmFfp+QHcSidQrGxZGsQ5LvpUDbiSXVc/dZ
U30FQucOeuYsHQXNpHLkx65kKCwrPqu4ZRWi06XDvrqaR9BotIJzQ0817cp1pmRukCpuWY8O1lfr
GORar2knI3qMrNnWJOHQLqpTVccaybfiG8UxxNmYxq1FLho/aup5yZ4ZDI7zbVnpgKAzeZ9UqZtI
2nYc1bt5UI4BRW9aZjeYXbPu1NnpNbtfpJcmSP8k/10aHpRU3uj68KRhPCD3jPiEERY7d6RUkadV
N3VioZsB0so5rDY8sn3lJ6rga9pwHpDj88q0S9nyyslvjeBQRlRwiSd1814eIUZLmaPV4laFZmGX
lOSiUPgTC2fqftBNT684JKbZbhbDlUYK/RQjh0kn9o8naLn7lq6sQX9mOYnJvBmodxRLQLIGmrnT
zhmtBCsjeyzaCmhcuRflgN6LtDWV+gjbF8fiRSBLMo4Nl2gMPy3KLilNnZ5DpYrOoYnf6bKZ6JAo
ZG5RkR3agJ4ifQgh3RoqlJmix3SDoiFg0lC8jNVDwUkwz9QJsual5VsCtHGsdqK0z4iHS3YlW1Kg
IxAzdhPzRhWxYB7dVtFFwZQk6UxHBGeF2t7OjVelPHYDnVn9tZUazyQLFDIyFm1BV40ti7Bvp03Z
Cm5vKhu9L2xDUW2j/ZqovEhMkXljRjQC8FzKVV/tMzwAKuFZlpEpXgl36eBo1ZGppCPREAVTtCL+
OUrOOpwQ+4v6aUUynOt9lqFm1Wj7y6ymwp23VJxWMJjptXIllvSozyok+sSkYh3eU7xhezYPp/4Q
BdUq1KmfSeh7KfUZJDpynH1NNLpU4zHOObjbW6nqnFHt7uiXZ82p1unch5+mQfdZxCmhkLexVqyj
4VOW6MBEuWdkX8KySiy2nKp8o5T1NhKNNc4vJ93Y9yM5DaRSHvrrRqXJUVZsuiJ3eqoVeWT5dVwO
y+QV1ksh0a0Q6WdXOn5G9BPj8KGHY6kVL1USrXUWtIYkYCFzdrXxUhLmrCm+CPlTkFRE3ZvBVNd5
kjBqiMnDPhoMWAbi8PAk6J5Mt1VIDynpmpxcWmmnIbXQXjTxIMcU2dxkVl16SaTbajscl+UrDiqn
VS03AHszVSDHCdFl4g8096wo3IsjB3ExEr0F9guhU6rVtpBoSg2jVxPm4jzbRCRombXYeUsDQmeO
N0xuLimkLxq/YqxWi/ucJdFyMP2svfQLRMXpJe8wgw1OVczSf3GCyuuW8Z1lIkxDzCDS3ay7ZG8O
IstRJPQirAdx2HRqyoSfmpty3upSZ5C4ZwJcBVVR3KTwHhP1I1iCtWWuzK6hqc07NNBjTvQ+rYTE
LoYOSWOg7mgeaLtWD7Z1NG872pWxKfudmu2SmukPW695qvnV1NMh51aOWq8sJ0cwpLUGGE+h8pvY
7VbNxh5BMkKOvt6F6ylX173+oLW52yyh2wkEgqpzp1E9ijWzE/VVWAg6Qu/GZbYiFfZb8TpMGvcj
cteCvlur1HakyA9yC6Y6fDdpvg5W7JeoE4TrdhliJjMsXK0g4TO/GuOla5+S6Fq/ZM+FEntFieWC
ptkRr9O1xm2eJ67YjhutG7dpax5yUn0RHy16Cbsa47u0GCmhkkMloowJplVnGYcMZwhZ2Ai9uS0D
xa2ZhaEqcQ347QP16yCXzBRohefhcFgKPA7CaNV13bM4TzSu04dItDzFoshQK93TuualMxQO575y
JToWeTI9FkNEkXetBY0hXufqQmmJl1Ius5ApwuyRAZQl98MS7ttqCMFuvyBBXI1y688aFMTUC4U0
siUh8jNqsUpidVjfljP7EZW8TcqdxdHVSedi2JfF8zA9q+3r2OAzET5JC7Z5tF10Nu6CXPYFq3hO
JC6LZGt0bmlvJHrhRYGHCr1goJceJ01yKvO1Ep9jBriNmrlpl7HxWdNDfRfmTczQQebbM8ddMG0t
FE7qupVjShbVMYbqswc8XvJw4ZrXq7dWuhvo9i2s9N6n6uNAT1yyntTBgs2KE0BUvJbh5Ji6RE8y
Ws8ZMytxki4gi72hbu5iUbyf8GCSY+FGa28kss9Cj724Y0NlOgrSuNfKblXo52DZS7npB6n8EY37
bDjkjL7quj9Yotk6o1zqrqo1NyFMVSaiD8aikTQuX3keGXYrPVZT8JEWPQ/eIDtDM7sBx4JFA4K1
6SkvjxWtbCuVt+RpXIbabymMjBQqW3aXDek61LtjGdGZJt90wXzSOydEB/eRkLHYeqMTcSOl9YQO
KYTWMHdomIi1GQ8UEwytoe+tjn7YlGtZPi+MDq3KN8nTB0us7bFPQy+fHrQw3SdD8WqyMT6lvR9Z
8mbm1+t/A6/0lWDZ1PzaReji+VUUqPAJIz0YS1tvdhXfSRcXmjP0naMH5eOCKDczwrco0TbCQAZI
SOvF1LdCVpjo9GPqw7wjfp0qww3Yy1dk7Asquv86vW+aIHhxuGmI4ckOZy6UuvnsT0pzhyHWulfo
JTJKpGjx5Wq+ndotA/UNC/XXaaRlzkxjpn0Q9SjGGryI8hfUWvr0FZtP4fxWMAptW8nvtApZL9JG
qi81fC2lc425tDV4M9eyGQ8WwyC1C1yF5S5T8A3+eLV8KgzZrGXGwdnwNeKVwFuHCmAX/Pvc9PR8
4Nwecs1wFGlxCzJPEAeM6vJin3cfQ/Ya9/VagcrXsWvH1NekxzZQLMfGWcmORfQaclSA1bAj/b3R
ZpLwnnFTfieFgSuMZKlTEN8PBvO4qhDW+RIdI2PTVxu61yVTm7HbtKykheOpEUhaRfMixLiehpul
WieyseoFGg9h5xa14enMH6XkfcRUzpruJm7VidX5VL3M6lnN+pMpD2tWPdwsZ1k/5gFXGG7EyaPM
SWZfs04j6T0pTWRbqFR7YaQrhYrfLxuRTEDItsO4G0bRF6dmC/9xRWgU+itqePjSiX1lW60X6T6k
aOH4SjQgqXPc31NDqFTl8buZwglK1HdluNaLasFypGjtlqVYF4NJ+BSBFC1nvEglx2oSbwJJSMTe
l116Bm25H9t0b+rLOoq5j4dh3Y07oaE21eJDrisbqYc9Q4xMJqr4pV71qrZasCcFjqsqHwLjK+Uh
nUnl3lrpjW20kAGEpOzTdN8hhhh7as0TMgpdP2v9sSYPkMPpJDChEZj8pct70l6s+ZIFn5zodjEf
1WHdR6yfnzQmeFaw0dN9gecpesZGoniSbhANSA3zu/rGFG5MNGWWuBG67TSe0+YQVkc1O0jRIZYO
4vzO1+SKzV3bx25phf4cJ7dR+VKE834RE4wWEM9bMyL1SgSR+K7PT7WS2cj0bkqNTkmdexnTSrp+
dAD127oxWPW7i81NFW3Fmqkvla4/mqBcoju9wUOCKWWd3laTYF+nBAs7gdg5kzTfj7RyemXLfRtY
wATCWzW5rWhaW/VDZejnvpdvQyk/hepaHNcVf6QbFK6i7gb5Fwb1FJD7XnxP5/KtLZ4S4bwwlbGM
dD/hN5vH6ioinFjsBQrVITOv3yp0YuUo4GyPbKJ/SNOPCirmEtLR3I0pdV3TbCRD4AlGIlDnwzaS
ELIsxnYJz9fTUc8lxtgFyzeJ9dqX/WlSG/Lk9mVq3q36qTI0H/SiH1pMzupH3bwrrIJx3lsbQbMP
rXV7TbCywq2WbtfmEZBbcytRRKnqZ0kkhDPcbQ2RnDi3tq14NK3jkLD5OJKTiHgdRxXWG8q9WHSO
UWj+GNTrMLlYsC3CZK1Wr0aLRktTtgv1shjLCKvw9MBzBC1g+hAn65J+s3hXXytNZCV+FiDEYQAS
OsQ4g+4SdaWQbaR6XZe7XJxdLP/nkZY6KbDT1BUtql3BB5iSGy34lBP1Jc1uW+o6+SRikvVIXjLI
viq+KQgbRCp4Njh1ednLVcDQhLP6wjGcPCwWSh/OmDC51Ua7ad9ro3eqbC1b62x+lQxX+IpUPxdO
XbruzjhKyib5t7N8SUhcwHq2jn7i7BDoG2YoFJyk8iE08Yfkk8kVhsONTIl7cGFlmpPrYV6Z3Lit
UyxOaBwARBPXMryiR/Yw3IRxx9cS0Ef1hHGdaspKLRJCNZuQdq96+lutyHbYOcHdQIulsh5zbCgq
yO0e+dRS7duSfxU5jBJpz0qqWO4YgpLBkm2mQB912ncXIfWX7Dptp4XZvrSvQbqTsy3KXy3d01fr
Ge7JwW5+BFh+NJVzjyIKu43ScKN4148PGVbtqZexzZQ4lXQriDdTSxqH4fI5LLd9RY1Bp9SRUhT9
mHbFl0HYGOkbRzcvXbstrKPtVH2EV2ss+iYom5wggsX6YGKtKj5REKT6uRvPGtX24En9ui/5vPLD
RCVAXi6SCVg+wTUt1121J7EI0EikDoLd+DS9lMNqeTArTzXuM82JqXi/WlwjfzMKkX5SpH0ThqpR
2Db9iNht3g736Y4BCtKJbKffRbfmTnyjcNeP1i/rYz+91jftekImRZbCa5kthcBOKH6R/v4kR/yj
ev1LVifGsVhqMz943MZHczvcoJYZ3qrLfMN99TqcSeBr0ZY+/lvH99M1++45W0xGLDPLpePjJJsF
bGe+bVeRy5DNjnYmZoO/rHP9tOrx5/f/+lxhXitTxyhjVwqQtFTqEWKnpDOBBkrThf1a6ukTZrKf
W59mMN3VMy1I2iYRSpeUBhJaVh4i9Tf581U5+g+R+h9vkr/eDk5NWpZcP/e8Kr3Ofzoxm3Gu/zAU
cY+iff5tn+mHG+XP9/zXCw3pqJtpyfcp5sdIXbXGb+sTP35111f86yebi07WmOe4yB1E5BLNhp78
7ur0wx3pXh04sl+AFz9dq+8iUqUx00DGI2aAEWPgfquYxzhI7Lr6zXv+p03cP8YOf32WWAw7YYiF
cWcEpwmpU19KKwGPDKCBtimzlj2gNpQ4PiZwLTRKaXhT+9beiFJwQhNSarfW1bdXjk9qKNzVAU3T
pqK5Vu3V/Bel8E++DNK3+EJ1tIhRiEg34R1KHZagzMXkAIcGeKzYJBOnD5hMRv3NoN2N6GWw7aX0
Y6A9x7ZZobtLGHSqt5LliVLn/vcT/OO7+haJ+GZKWk4W62x/TLC31x1mlPA+2Tsk4cW5EZxL6HSr
aGv99pI/SL+/+6TWkLvbVmRti8ksSYCPdTSr05Nr2IhEN9n+amLKE7u6bu60T90XRZZ1Nk+ogvzU
/42C+dP9/79cU8umNJqFd/E4uCiwVgtLAKF9g5u/U/qV80vg+sFWUhKvF+GvW9MYU0kVLH3a7ZDc
2dXmRXZODJDsyP8c7PeLarNyACNje6T19Wa5H8YvV/n6GP8jQonXp/Hv123UtB7jZt6pjAXzLF/D
G/lFbf7TPSNedfZ//WyI73Kx9JgrlB7jbnu8+sI/wx08duhqk6PsMmqy+52xSS/Dc/6bO+VPn+j6
+3+9amRRIIfDzLafh+LXbYm3ufOu25V97Jz1b3fnT/tH4rdwJcWyYGizgROOyvKdkqw4URGmFG4z
ITYqB4optdxoqbCv52Tdh+a7hlpWNdJdFuwZllWG18hrKPFR+6FTFccw8WTmGK2k7zNOIxEtRD5O
x9AikxIH/O5eFrIpqxhvwkb26jrGUq6kbpF+yQl+WCoVvyntDTlhwj2i6KiKZ52Z6agga5/D9Fnu
5be40po/w6hfwsn1Kv3rtvsW5OZUy/Ws5rYbXNbinWFNhbZL3HYVnzEQ2Mqn4IQXuZsc6tYpd4Jv
7ctf7o+f9gG/26IqhdoXkhpjK8pCEsaFh/YQb2t8aKY1akL3c1jnK9U2eb71SwfAdd5d/RgoWlbZ
Cm31/+m5E797qA46Tk3Ypk+72Rwcxegip1uYJ/335f3j4fO/L6/43TpVY/VNUjSePM2YaYHcIqkW
1fseCUGd0HVQ6RknN0vyzLi1gFVdvEXRGzNKjg+6cFfxS89IZboEdDvV9s3Uj2ayzWoLcQuDNJ3u
sqDDUoq9ga04iaacfiMY7wp+cfrglty8RfmgsYfe9EzEujcVWUzEQCorn7oYldLeEt/i5Byb1IM3
wnLuB86U6BQbF6CwyFM+63w8WcFOUY81I39Z0m0tZkUyeAno4kpJf6sb9bYyTDuNGbxka2mOPtLs
FRIXLuqrXGEcNv9iEfrDBpv43R5WZ/m8S3rcNmu0JHQ3ELZmbpKLXtx+qrPgzdFqjB6KJV9VFFeq
MLlWGP2SEv07lInf/WOZI5fCyErYbqoPYbAeZe+/748/Cc+/7o9vkVkuQzUScph8mo1cj3Ntsvli
3eeG5eeP/34N5ac3f/39v+KwOgdGOzZsvIbBRUQYgfa8LAAly4tdtLpv9dO67RtfNZngzaM/VImP
3BCXu02UbqxqLXYrLZs9UUYPhtltVtanRFMvyljdWiI91Uw/mwW5tPBpgnWV2tzRDeHJonlJvbo3
GHUE3a9e3NcL868L9i3aM/YZiyWV2LbGw+WpBvcVbIKN4b2bHGHJ1tr8Fhd+yDdE61sYHtq2TJuI
V3q80nLfaN2fI/f9OXRSn0vp/veX89PH+RZ+G5hoaZ5zY6EIMJYPdpLXejP9UrT+UFxidPD/fvNx
O/ZNLV0fGa9+rfA9qSHBxKtiPfqqr+6Tc+Al/6flQ/G7HSgpMT40FS818nRWtME7pbSl8Zf9s5+e
k++moCJ4wlzsARzRPnRUMokrSKmwX/9/7E1++C7+2If89Zy0gly02cSqdmqT+728SaSXk93Z789X
AO9vy6U/7LOK5rdEL9XDVhhaPkqJWY+5wqyHR35y+IfdVpxPLg0nXur/vvH+021gfgsy+tiWwXi9
eI+PGrfyCeuW2/cLTzjON78tGP87aRG/m3zmvWlZapBz8ebGz3DsNdCe1Q9j+WCI+BKZv9U/P94J
3wKAmgiYa2XKtMMu5OpDSQGAK7XDXPuXM/tPT+AfIcb89uAnQ6iLscmtXLm98/TCtPwA5HRTu4tz
x4zbjQ6/uUL9FGO+u2vmTWxYYkmKDFrSZbDoZG65mux3dJCu7Kb+by5u/y7pxe9WmrIWNsIoywxN
lH5txcu6r0/TdTMJXcf/KZB999RMZXGOTKmYdqi19fqqCrFl/Ze9/B/ure9Wmr2YRIqAFmg31pWf
qk+pdp7V1jXycM3jZQdT8FuO8cN1+u6qmWTqqE8pJhsaS85Z9kDPlQWQyMl5PC/1JlAm3LgvrB79
aolyDfT/uNmMb9GAidTQz63Eszk7ohNT0w7/w9mZNUWupVf7rzj6Xm0NW1uSw+2LTClnIJkLbhRA
geZ51q//nqzuzz6V5wAOR1901AEyNe7hfdd6Fpv4l9tv05L/evOuWucvvyiKwKbfv39g1UixncLu
2zDSJyLq7LQbg0R1r2AfypEGJd9SNj4ZS8/ZmdIP/Fo77f2iZJNM8dKXD1rVeV8/a58saM6Bmbqj
+gVqCVhRck+vcTK+mYw/Gyh/gd7/MAOUU2zS6eJmIFJfKYt5ld+FoOHEtgbWZS7Hde59hyH57Ek7
m/gBSVU6ZF3OQX+SdoXe5zjTdlRwhn19kT67A2dzvy4TO6DHebpIP2Y6s8Z0sizdfP3hn9yBcxCl
YU6VETQQteJUixBBC7dAf/z1Z+uncfYvXolz5GRg4lvs7H9xYvJD6Vb7ZlO6/lp4zbq4B1a9HVbz
TrvGdQLZPLv6riz52dQsz2o/tiR+GvjXCKn6+dXYGJt0VSxvKIIuGwZ/hAJLhB97/+a7L7RPk9Zf
nerZ2y/awXQSZxj3aoN9S5vcGLnrGBziAIVb9J5aRA2rWPion7cpu52889CnSwNpAjbe4HZOi8sx
eXYwMpkN1vYY4HvUsN2Tq7x5Gmnah4Oym/Wa1uSFUACp19kRwb6XTCkKDswdmuXZRHRqp/2iIAJj
OGXB5sjfL5O2Wxp5QWAZiohEX4JR23eI/NPe2Ub9sCg4oC48hAaaAongcEZ4ab3MHaRJ9agg7ZgS
YPz0nQMUjCGMmwkfe6+Em/YEZ+3RTzeHNJi2qp9vOxQOs4Ih4Z5U+0Xm/CwKEtLUQ05xxogfff9u
6ptFN7P7kJe+iAC4vX79tJmf3oOzARLkkaaxzoeVhtFQU97m+c0v30P4b2GorIfeQNxL/o2dLUr2
1RYiPRaj3uScMkO0XU4KTqbu2tBf6glNPKNd5D4p9Cfvso5I3LlWqhIpBHuI+VkzjjV0g0ov1nNG
vDPuJbu5bOtdPIjVAJUtqykK9PS6dSwk1lIGpFCJ/VyRbMPgk5QbGC47JQBZ6ADolcSXtSzhcms5
dd1SNMipqSxYI3pjk45ptEqzfkWaiu/obhjSGu6eQDduhOp75XRv0sHts5dCf/XRqgWIOPoLPbnR
xlvB+j2sjgPd5WRA/avYhDagmC3MVdLkV3NpHoKIUFoUR0ThQp9zln1uLfqS5jIZN7WmLCWOmWnA
7d3El/n0o2hsIhP8bUqshYga4hjMVTjIqxAZnkoAxpAYtxPmG/uHplGKHOGuFMZKIulUUZyl0UOB
ILOoyfpZxRWGyXLT4SSCIexazrMzI4GmpjeUtuvIGv99fSiSklS8wbiw0TR1SG3FdNVnr1MeoDXf
ZNXbWBym+iFU7WWlG6vCvuw6eC+Bh6gMHb32qJLXbnPyzaRQtZEPIlLcJOPE1ehDaft1UUZ3hLmR
idjcxB39XeXeMJubqSdPK7ZcMdj4MqllRcdYvRwaOvvKvOmxVA9Rv42VEZREsawTeuHONiuOTl15
vR3uRghD4lKMOAPwotmasj6Ju+WkLLT6LsoM/i9fJyFvV4xeam20nVvADtT8ZmXK51K9LXERdNR3
QXGo6ibtMi+0cNRJsZxlTYFrXsoCiaX8aHt/lTUJLAG64jy2o6huHJNmArziAK2HmhWr3oxwrz2b
WuLK+sOH2KYUzmWq/6xKeBIlygjSFsNxUYTOIk6zpW0RHU7xB2vMUquuT/Kavnlq0+yyVt+t6Sbh
1VCwvyjKhRO3F6WGaWL0MvFDqoNb9S+NfZV3G7WUl1neb3u99Ap1xHgMCTbapPPKGQE5qHg/rY1V
cQ8Sk9bQmzqgmBw++rrad/jE8+RV5hf4DpBWGks1ObbFm1JdDCWcR1Q4c+GZNGZUP71TaScl4SOm
VE9XiBnG65GFd07wojY7GTDKaXzYnRYgsuiLTT00K/wpnkw+LFQGEhCKXTz0zd6ky1/a8mlOkCpF
ZBlnz2FYr/j2TVffZTJmDLN4ehEmJca2VHZk3cCwmFybkTaJP9rmBvaxN8T9oi1Xpnqdl6sAOFYR
vPcGdQ2sdxWv1JDje2qdpYqrXgfT2HEx5F2Sru383co3dY9vzsDxlL7qCvl5WAWMFstLRnRMhJwh
pe7X7/XmYDk5PmOsXxLfhd/dzSqZTujYUKfHCMLTAfWA6dz21r5Bbok5o4zw4GyMclzJWl506DGt
5oeSJjQGEeTkCLlyEB4jdm0ZHeYgeI8FvpXuIR5LJoFHrUW+ZpabrOF03kGdA9Rpj+WpSab/zMbr
EZSAIMDw5HAZsk2v3Y7BPgkydMA7J2NZHOWbls6xNWrbcrrtxYta/ZjQSM/hqyMFbm7KfZncCHDg
LEMWSlF4QYeEzzr6JLYhscuua1QKBtAHG42IOuX7SMM7rKPk7tt7JF/IGq3CK5LwPdWMbd3cZsEP
YSrr1sfywyintY9TnsEOCdZpMb+ZIqATaL3bmrNQzHbVFv5iaHzUpYXi6joiXPEcs5rLU4SMWbif
gvotw6szZRnmbexOFIBfg6GDAmBMAK1oY6YjyHP8b4XJNW0RKed1eqx7uTWd61jsfUN7o+jmRk2y
l/nKiKjYvtbqpV49qtqT1YU3YZzhJMwPhXwrkHilTrWug6eKIzCqByeBr+bnF04bYJ+iBNjfd+Wd
CXNjyi1vmKUXJKcHttyPGgJF/aKvX/V+ZyMFnHXcfgYDe5wghr0sUDSO3X1UvEqJHbBNL+v5rlae
8mJ2qZ4v6Fu4c4+a5AK79GLUCP1rp2XqYIdz7pg4NyoKMjkxNku5m2APLFrZM8lpq5hctkiP1r76
LkLa9HFMiRKb50RvVzp3VVK/ImlfDZgcJANDVtpco5miH0qpbP5wpmylp/YiQ5kpUeAQfbDUxE40
sGVIp/PzH4X5rI/jRQSSxAjCuzRiH9f0bCF7ZEn+ISivfUyw0iT7qjW2DXqd4kLXzAskE0zZp0/L
eWPbH7VmemNM8zN5mm08gL72ajXNZqjRZMbVzsdXYvbYi5IEs9zjVCgrbcBqbNI4zSlXRj0ckxA5
s7IPTFDq4dvXKxnxq57zV6vJ02r9D9uXog27pAx7yn08sqE+r6Lkrjb820nE6wa9T6RlXDJllVpX
VTkfmurNSl4CRgE9lSS5YoPu70J0OrWtuVatuAFS4zR3iJJFA3g94yUY5ksmN1RPT0oH6cWMliNs
HCVbO2ruYR4riTcyJF0CBwYuKtoMHFDNzbZxPUTWrdPv267eWiH7BXgFjvOi+uAjqv4jzQekNVup
Pdbx06hjBJu3ZrQdoNdELfG3TC+82VP04AMRcIr8aOJbi6sHs4QQps6LqMCJwaRaKfHW7qyLOMHI
deqvuNqJNFPgYnrSNZAKFl38cdn4NjcAI2BaA6aYLmM6HoxHg1O6NRI+6L1YzWf2Haq5KrDcOAVs
Eunf+8FJ5AcqJTHdTjlEKo0WO8M84q8VXTtMfQAft8CU8DGNP1PjIHnXlOk2qPcmkmtTKTaGHjCb
2+jHiaMfLwjM5ehgIBQ3cUu2VBqshvQ1iH4U6H4V/5Bz1mqFJA2hmago3KaPsXwW3c3gvBvI2AKt
c2OzXse8NGyzlbJfFviromTYG/ZakRB5DPUQpZcpA6KftcxTg4tl0S37mxZvUIxw0MYxAHpGwcN+
YzXY2xBdQygi/tS6NbiRMiWTNUbIjK1oEkd1uEe4bvW7xsbHStLZ6DyrIyu96LXtHVfMGFPja1tn
Pf2W9j2e+gdVvQ6DV0Nc1MOjXyWrNAWswjjXMdOICAH/DQF9kAoG3FMbEkTcEDZCjC8ri1qGMkvB
eQZhuXdIOcbF6lqkcSlx4DEErZth5+jaypb+TaToXsSKr7mwGc0cw8LrpR5agqvn3tnr+Ofafn7B
u+H2k+Va5UPRPDvyRnFuNVSVtV2CjxGPaZk/C5FiKXpKiY6S4zWqSp5khsCcZEketCboMZ3eCew+
ENdODsudjzbbQFfpo/ONlOA2zysU9t11Z8hjpEKdcDQ30vulr91gyljUrJYdy1+24t6g56bO/Laa
HHzjFlFzk960WOTZuk9Ky24w2w9CcRXNuEiwws+lm5UPRnlbhgTxMgqdssw2PJtVfJGzY81vrW7V
hdeK8qjnB3O4bObbmhZeelXnt8G40wBaOo8y2dt0d6uXACeQbTtuoW3K6BBrqGPHmy5ANG5f++hc
euWmazdVcxWAlAn64sYSwX1OugtEIx0tKy5q0805pRLjvwEu68EnPpFVdpas+clUXkdgTfBBVPTn
Mu3Nbyc8av3ExoBlhHNplDsRruucFwmHdL2UdQWAityCYJklbihN0sMftaShr6B7Dt1Es4zXfd/c
20qz1zpJd0qC8PoojWUaNosag2JYaS1yIAz8JrU0C5yX7e+wUWDDCVm1da6uhmvhsG1tWIrAK+lb
saqy1uvp0dLqTALWynG/kZ2zLesEoM2ux8ZNLoUivGJM3cxxpRWxM1BPYZBLhZaoU3t+h6ST9XzJ
lpc+bNIe0SfSqr/MHCT/EQ5cMtMhV7KdbhlB7K2d7PoM44JEwT+HSK0XfvjS5JB8AETFLPa6206W
q35IFnkwouZH4IgbIb2K+vv0JI6KtnroaaDHdA2jPVpsTdo35awtRp6npGPhwzZ84UgobxDvcgJR
uMBlIfH9UTQvw3sAMi7O4y3xLMc4favnbUQ+nN/Q2n2ocv1g2z0YBmM3BndKS1afVa18POsZqC6C
mVUuk6ivCz+6MMjRa4kPn1KPTETyzelqyNSLhpDMK3sr1GCbaRsHm+Hc4GSO8YX668F8UmS9iLTe
jYa3eGzvIrRExtbIHnvrNoLV1jj5Y9uKTVoE29DvDzob8K8ny0/EB+p5iEVhSdABNu9Y4eVbHg+P
OPcbfzcf8m1JFrS/xsN/jU59qe0Qnt8Ud85O8+rL7tAcMzdbfdc2+7TkdCqC/WHOHrReDkKvxr3d
tfcyQH+e6ZivsNjNtGc0f523+dLOgCPb75WPQbzG7Yd4Z0DuOlTW0TGKmyKGk+0El47/8fXV+aR2
KM+Kk/XsVPhtJDFO4A9iHc+awx40+Lbt8dnnn9UmRWL3fZXS9SzRrrezeg/ZMJwYWDmpdL41sKZ2
YiuoFdCqaOD8zjVjevAcTd+slT6r9J5nZpCiU0hf4/YbGvCMOt6oWrwd7Rq3X+76WBZrIV3qZiCn
zJXOerrqag9P8FhB09HVbxq0n5RRz7M0wphiQoKyYF/6dy14G+WbPob+WQ3VPKtkWjLH59UFUMPr
NwNPcVpfz6yqRiu76TKEgmnFyjhiHgxgvrGgEzWrKzyATRDdGQ6Vj1MXl+KedW2lz41Episytjnt
vmbstKfIS438SmRvCUykZmhXuSW9U+Jlbm6a5pDYz+rJXTr+JDC+z4YtGz4MkYDcmoOmHsChWMWh
yj4ICF+WxuUoAfM91qh/dYxoDtS1qvG3HZag1nprVfYLSrJJqTGOXcGYEOBrY8USfBCQtGylsrDB
UPi1s8gt1RXpix48jzSfDbJAhxGrYnQyhg2XrRy3qYkZ/Fhk5laEKzHbm7C6DIttPoqnPjE2sUFi
aEcZo3vx+0ub2FBNw0evFc1dLnp3TsWqh0Lj50+W4bFZ0vtHy9TdAkuiVe6dyafSZK0iAkK7A0/K
VjmZmhOEodPWyHeOSPHgwDSlkBErd4WjHLOu8joMCeGEO5UncJpVVEKUaAxXeKUJaZNCgEYfnUoi
tanOfh4lxuIavuGJ81GNq9Se3LyPFpMRb9JGwcFb3SZwTfzJ3GQlBUkmxpKs9w7QjVG/9AklvgtE
xDDY/Bgy6quRad4IeErYH074JkguLE9ucMQeOdg9hypCyoLXV2HNVOvWKl3btN5Lg0hbe/TUWCzy
Xt3CEHP93PBSK/c0ZEvMqDSUaC3JDMMRLrSAeJ1+XA2FfxPPOskxwyJPDSwQpwKR8uBU81KMxcZR
r6rgpgpid6SBOCq34ZS66qyt0vY+EDdtFC3qCQu2+MjLaTur+K0lK17y5Yw4X2UdYCu8wyMG/jkx
vbiRd52Fl0vhxqhPih/tfPZrJyhcbbKWTT/i4qLRrv3656BOa7UBB2up3zQtP30Fz2r7qpwC1S/H
aW/q4P1yKlXVXRt1cEpYPc43Q/kjgONm+NAC23ZTkzjd5JWXgqwYWO8qA+blOob+lVLgKeKlZK/Y
tR8zzuyvB/nPBp+zunfjx9rYtnhhjQhIXbWAvvPN5GqcTvEvNqLnUTRhXEa+X8Iwio0HQ6ndich4
38YLav/sLWUlhk0NU08bNexr2Nxj0nyn0dOpVnXOrkzgCmcvsY5QrY8b8EbDTit10nXjTVyQfEYo
MF2yCtPOREWnBRUnWQeX1Cgc/9aZMPYoGKMUyinaUgMx9fXl+qQJbZ5aOH+YqKsk7hkefM6Jal/U
oixlqVnmR8Vmu8Sbkljz7utv+uzGnC0JyBTJdYdC5l7UD2kYug3Vyv/bJ5/N63AO2NCy+N6b4ZrT
oT5of3N1PjvmsxndCrRIGJk1gKu4yPq7jJXv14f8yaN0nt4iWd8MTC7DPplZJlO/LfyQQB7S1HLV
/forfgn6/+JxPU9xUUVtOVyYYa9ShIvhykr1NFjuREyVFxZUDNJG1kgCcPQJdfn1t36yBjoPdcln
pOfT6cQkYmIdultHNyiEivP1x3923U7//Q+PKxWmMJvRc1JjUhd+uQ9n2pdE1JJF8c03fKKUV8/T
XGK/RbNuGpxBEoCWUQHKajtEGbA8glstclYEOK+yTKw7ORw1pkK7TtfdKck8Mlxoem5XAuCJjS00
mUWi6O8I7jYteEf6sCub7uJkvli6usmn7ps7bZ4ex7+606fH9w9XpQrJgeoEVyXE/d+NxqGpC89p
hy1sqS3xg5Qvcy8Xt9EUvZmhDTXm1uzEg5NbhCClewiGGQnko4F2rgO3uEoAY1f6RxAzLyW3Yeis
JmqpGqlo9mkLFDGrA8MLGmoHLbgfX13VRr2S6as1PScm3Y0BxuWUPAjdXxN9tgyAk7P4xwl1J4fU
i1NgLPP4yr7uMTHva+Xn/+3hOBvLpgSXNYarYa+lhBdTo+oR1kz6MQ3ff33Bv7+N/xG8F8d/XtLm
v/6Tf78V5VRHQdie/fO/LqK3umiKj/Y/T3/237/2+x/91+VLH+Ufxfnv/PYnfPK/vtl9aV9++4eX
t1E7XXfv9XTz3nRp++vjOcbTb/5vf/hv778+5W4q3//xt7eiy9vTpwUs+f/2rx9tf/7jb9rJefLv
f/z8f/3w8iXj75Z18dJGL3/6i/eXpuWPnb8LXTqm4zjEH5nqScs0vP/6ifF3Yduq7gjLcWy4QgTW
5EXdhv/4m5B/Nw1bGo4qbQlP5aRUa4ru14/0vxu25ZDAJYRmO4Jp6f8f2W9353/u1r/lXXYsorxt
OJrfRwtL1wTxisLiywSpuvKXgeQP7wfLtHHurdFHbJ55RQ9NGKZbSTE2goGTE1/vlPB08ooWx2jG
xTKxh3JHRSPZxG30wylV8hN0mrNGPuBcdLRv9kl/Pj7ToHxsC0FciSrNcw14X0CU6FVQ1/7EEm6a
wI4CnY7V4C3xZQfsOvc9xMFwCChBeV0avqZ6vpBGte0l9RuR6ZsijmibfTOIn8X8ceE4MEfXLdVy
dA7uPNYjn02QTgriDWhy5rJohauP4YWmxqDJZmtbdKm1tRzyI7jCr/PctZ6t4CYrkugw+BR+bSty
57BIntOmWjdtWi79oP9mJar9Mmr9z7D36yiFRmy2KXj46Bvovw9/vm6qrJmhLQkRIHAqMhusH57i
aFbYeBmqk28LodyzcbzHL0mylBxxM4sY4IMlbrpRgfvpYMKHBPlzHObiMUj8SxkD0wwo1pmtpCVv
kZhjpaJ01c7s8ClnuOCjnMZ2RGM/h+MHcEEDw2/7iUufkg1dN4XLqKHtObrv8xjoqzSCVp+dmuqj
kYM5VjoQYBalaan2a4Ysy50NIz0OIyRaWvKrrLLGi85SjrwocmuAdNqYHVoEX2EDYyr5Oicckdln
9lfTBE7csCP01qO251Zugr5LKLQGbER02LtR0khSjBR/1Y2lfoUnsVJO+7VyDF3UksCntaL1kqbb
+F2W7w2FFaldEihrmT1dYqW+LPnVXWcUSzY66aYaRLJtgnlYoX8D7Ndmy1Qh+09Sg7f8Ot7XTpyt
opOfQ0nKetNn9c5J1ActxV2t2Gnghq0Vc9Z6vaUiQwj14OwCM3GYkPCC6Hb52mUGAAcxvdup5Z+Q
3uOKqnrnThVJZ6mWP4RmcUhgLe2tLjVXfxjc/jWE/DZknJ6Z82eKXp2hmoZq6/I8daYe6WVm5MFi
VVnqeV8fUrNlyhfWjvliXvtjnHMRiFzoizHyFH8EyQ8eMOlJ2/j6UIy/OhRHWrowHAt/iHq2vLVt
ndWHHYJnnNutyjC8yIhH421bFYOm7VOLfWw+ghEZ5nbFg/+gRDkNWqcAsCqTE05x1knhGmiZTuV4
ORVPdm8FuyzFJaF11gcS2sAL4D2GEzkhWRHfVfNAZiyYhsGqTCCkSB+KIcRKFRu3EewcwLX1N3Yp
7bRGObvgJlJ+h+kApaNzvlplHKrVerR98OVOetF1WbVXbgaJBsYOxegF4CXDrWz3iWVteh0KY6jT
Vco7gJZt8916/8zf/WtIMTVV05mvTGo659siqxhG4ROlsxDVq6ZpP43QglNAt4HhMqWtJJu1j8kF
sgJw0D6C6qayD1/MXeqm5X1TFeGuDPOZtWAvGDy+W5uerfT+eXyWYxqgPyQj37kvIS/Czk6UUlkY
w6MsamNtdEgqpD1fWGNKmw/aalzOT9Lowo1lMRJryJToYGehNzBqQJwy3zo/a64wFIHsU5B6AbLf
zFMeXvFsLxusM5shS/3lWAzFA+/HW1fDaYdZBEeYkhZZc/4yaeCsNjRBFWQLBDFXFDuefpYFFD+1
D/ZzagYP42hfm/w4KYr0B6zba4yNFIyGoqbDlH5MdjKRE2GsFL2cLqDPkFPWHsoQ9LoNtr8GmtXA
XNtYkaV5nUMFqKLOVylg0+JO9+K5fCpaTMy2XzjrMYls5vcx2JRj/6qNkbOm7spXJbC5qtQrJnPc
jhF0srSOSXSjWbATKkAjPYBJpbfyUPaBDi+mnraw8Y5x378hjQnoKKWmVzDUu7o/sHAwIbqoRrRB
7dpQ4q7urLKu73ynvwgsZ1PW2YWah9ZGh3JKFMpITybod3GYPgISIoej+eV8JJAtsY6ijQFKzKiI
49JUHwYoea5MxbEEDk0XQ9fvE5YdrmU4y0TanVd2PVIGgapAGLSR/WIsV1lE9oefki2UVPkqrAb/
KR1a1+zrdQGNdQPx3zM0ZzvkTuNR7Gq30zhQ3bpVSrO/auv5NeWqr1JonlGVa8tcjzb+XL7Z3aDc
Syve67PGIBeUjwMPE4Q1vFX42Dcmj9cto+B9m2tXAFA0hEriIilbvlcXBBy1J2FnL9elxUScNWqz
0ecSoZe90IipiQHSMraS6VD5csss6FIkfRHlTCeRFARyQTLSQMzKYn4xYFSGPx2ZNfdjYdwULANQ
JNoUTdUKGWhWjcc66H1wtNfN6aLZlfkotP4xMBtg4nyiXlvvqa8226CEQOfXTXtBAfQ4asS72CdK
pA7eEagawwl9J2qlFCbtYQy8GZ3gMgnSEPUoXTVVHd6NzMFEpqgrxYhQx8zqwRC0PY0o3PFe7ttp
WhmMTos+RFAzWsNHoOpeNql8SQY5gX7Iu1H5+sK3ZubH0abh3SvBLhhs6gAzxD+5TKmaDqxM42As
dqK3TcqxSKscTTeBT1vQNFKqxYlioTuoiB4CsEMwe1DXtyEnzKWlI1tXzjoPQrlhh0bD0ZjczPSt
dVVXH0kTbmt6fkNc9Dj5a+hTlr1NlG489rkvKF6l7VZX8Av7MurfTXFp+uFVno0tW4T/3kX8Lyda
02bgN1mYYySV54s36eNNOiHXA7DOTu8Py4DcRSq00VF3AuNecl61hSAsBiwWTTbt2qhF8RSW0Tfb
579a7UoGc6EbOgtxXZxto/va0QqGIZzkjYp2coQTNIQjxCYtfKrzqHfr0kQW7kP9D/ocDYJVri2T
xVue0T4r59it7GFdazHI4lBXl6rx7McU7r6+Yvppvj+bKdnHGBb9a/Yyf1qagFCro8Ggd4YEgMYr
78Qy0JGDSmNApOfm0rjQmGSv7MxRkCFPxF6U97qo5x9ZoN/NLUHNed2+F2lXgq/RuieAdUhGIoBb
FQK5eKAG/c0h/15d/DVdSXZyuiWt04x67kCobUgRbdQrrFzqjm5sw1Q5oyOugequMqNoXCGqjT+p
ctWjU2yVcp9VrEVE7qzVoHjxY0E6tIGsKVOtq18bMsmzCL5MnkSMwlhg1COaREH/0FCZ5XLcJ3LA
32LnF62o6gNLx28el7+8D1I9nZOpWbp9LujPZGHOkbCDZaGiPgFYOG66VL+I/RRw8mA1q1Fln4Hv
XSFuBn5naksgctp7iWpWSVlzKXz2Ih/Ipugio0Nmjm6hT+Ba+5qx8sUYHoTsXr++FWcGs3/eCsl2
k5HC1k7/+32zJM0QXjU2h6UoEXOnha9vnKm9ENWh0i0IWBPtrgSsgNsEJHdpobHlzYd/RLr2N04I
6/dy1a9DYWepqpQNTJZ85zCdMc2VyUpJmdE7wgKSkcAkxUYFMVVuP1ez10/sJbs2QpBrjxo42qE8
RnVobthWQn0OUWg4aXurNvYb0yZ9dmd8xDqAql2v49vQrG4aszyU2uCvSVVd16beUo2Pm21bkrIX
+bNnW2NIFxi1y1Al+yJDXBckoMo7eO21LVLAecqCin/7MhJmsoiqQFzmClTowZ4/0iTQVpPIifBI
aYgRkKFKp76UqQVjtz02ERaHoFOgLxedv+tGrAhlV++giI/bQfRQRkf4n2GbHgpYqVmbFvsgK99o
f9fbJinM62Y8JJVKwoBTJvdW4GzxB97VFF8OoxOiWzeml1JHL/j1E2L8Xrr9dVtsWzNNQ1CT0CB9
/v6EZENZGHozKydBkA+qLl90yCf3WY8KxKrk5DFKIisUrVdb+DuifPgQqI8Lh7CtVJ+JGqJtNkNI
3g8GaTRM8Mw7VuKZmadL5lhfoOwcrzp9Yscp59bDU1tQWWx58jPWBW1u2lB5JjQi+n4ux6U2tJbb
J2V+0SW0XAxf+eZVPvOQ//OUHd1GUUWJyuaJ/P2U/TpNAzRPAbxUm8JmTGaKjt1DDZrrmo3ZVTgC
jW57uuQQQC1vFF3iFqEEc8zKtmAuAH9LO2PUNX8X66wU++eAzsptEo7ou+GzQcW9VLIq8AoMCyy4
s2IHKp7mNMVlrx+LeUl1RHjUacNtU+Fpkrn6qPS59lQND02gV984/n91yn+fRIQhbdW2GCGpqJw3
IByrVJK4wBYzKyGA5MRoNnVW38yRujP6MjrW2Xtul0j6e0iN9pxDumMpshXKlD4EMNzqbn6qtNA5
4vNX90jU8Ckker8YIiPcO2F0pwTUYtJ+9ndDgwbKn83xCBCso/iMKi/p1AH7PVFATomyygwrD2mg
epyYgy/0nnXhAMq/iWDRDRJ4n17W2lUrAhrZNpX0rLsvGt3fTc6qrKPbwIAXUUBsHGp/QJ6s54jv
WqKV0UZ2BY1btOBbpU4BQ9AqPyUlyDl3NvC6MRVZvfrdXva0Zjm/uOzTBZVLZmrtXKZgh2GSVtEI
/XGGqYsoW10FJYzwwJQdIiqCX5RBeCxTCRM1TlGDCPs44+bWmHj0v36dtVPV+08Ho3OTqWRY7BfP
VjWEzqp6XXGnpyKIriH5ryxLX6ZlE9GRDSgBNMNG0/XL1mSvTUiJG7JcXKfKe0aq7zeVTv3PY4tg
4UIllhFGpeZ71r/plLlv0y5kYXVanE4NauicN22VnsaBPGyQKjUYhtMQWYo+ymXUi0XZg380JQEI
qnbaSil+wHPY7bKRvb8ZhiRmxkiA1bHydyX05sUkm5e88YO1EoMmVogmiRN2h19fV/135+lpzPhV
m6YoY51u9K+J9g9FZdyaCkBMSBFO6EbYBdq20w6BJP2LIvnRHMrqiZRVGiTZRob4cRSSGPAV5g+F
ZG7wVyWd1k2vUDN16tOzYRCmUYWh7+IRJDe10R96hiGlzWFEa4SXqEr9Maa28YRI4ZtT+VN9nFOh
Qq7ZhiN4Rs4ZVLoYtaSfOJW0Rv88qTjaEjs296mRPDH3J5ETXNUBevsS6xSmGjfouv5ukDkVThaR
psiVvfDDh7yuaXRryrSow3hNroDYxVmsYucKEBwrOlRF2psGjKGrxMK40fqYZr4+F+2sb/frvlDh
123LpthvqOfTlyyVOBs6iunRSFdTT4ti6Vv+g2hG37Xi7KifHGR5QcO+iKwlFYNpNWnogNtwJB9E
y6NjMv60YnfWuv9H2Jn1xo1rXfQXEdBEUXqtUs0uz3Fivwh2nGgeqFn69d9S7svXvo0boNGNRjfi
cokiD8/Ze239ZlmrZD8yOaOAPJpGUW+o+3Zd9oiDplTdsDOIt6JMIBFkNvv7Xy5aG5mHREPWSD14
zfHVuVFxGjJDPlouK9ZP7eh26lAmVZPsjvM8HGJ6nezBFuB2kfjEht7lRe4+hcRxbBfZDijn/Cpw
+9pDOb2g6RE3TdjV16W13ryhap5UbD7N5J80o6+fiBVPAyqcxnDKW3eZhpupUTJQC5fcyZlxZOLB
xDUSeEt7U8bcSmForVBytCQKjdgwJDeWaoy9lpIujDjZos1wLBlYVw7hEzKIe98nvsIVhkGiV62Y
HqPhTOnqROV88D0o3arjfg6DyNqjVF3IDJkTAnAQezs0daXuqsBfm2bk9QDhay3A9hGSGGeiRCbj
u3gTVPJ5icYy7Kr01CWfzBX8IO+q8Y5afM8cYBNa2nlzVUH7KCtGjKF0OZMYnbtwPE06cWbsyqiR
Aa46co85TudeGq9txiyatMVvvdFJ/DIQtBU4l7bQ3zxJn2ySU/WX288X48J/VqSjDM9j73Mlf/2z
ulCFB6tiZtNTJiJ0b4UQi6aHjOKk5IeCRUqRRhC+4T10LfhlMCPP9SK8cyhJO8o0hirtGbhMWMB5
aCcwkY2To+jGqGL4HL2YcWyR1CfLbho6Z1jn4KZ2oz+/JaV9iE0DpnBm0Peo5l00Gc4hyocCEmXh
XxK67dvSp6Gtc5+zdJp+R2WXPpjgVTYp7q1LIY6NisOTswYeGAW02AELYE4qyJhN+oa29Vl1jrjm
dBPAFgPFd+d+n0VG+eGSCB2uVpk6HOr7zosJO4sVaVMdbiUxCHEMp+7MFOt7T8TBVbp1tDNVOezq
JHpeFsd+1P36fS0dWupWvE4aEZFMxubQjGwxS1Y7Zysp/V2aqOzHHL8uUF6bfJjfXBPTlwpxbMRd
kwZhyJB7kstD6BXmjc3Y4H/vOf+65UiD2tEzOe6Nr7QDjq20bC2Lbmw9S1KY6NYQHuezwTAN6od1
YbfqVcdYf8jzS4Zc3M2rgi2sQndX5FIfzVyqfTNXp3ygDYJJlkgNAwNIastxPyaiJbKorQObw2wv
00s2/rImCcG3N/q/nGv/0lp2XI/7rG/bHHHeH+HX/zvXGuimQ8HobNO2OQTGLr0mbve9TIFrOaHP
9p8u61OQ21A3Cc0+Xral7Vcydvg22yJ+kC36GyWynZ8V7cXyVXXX+PmDJ6xTuz6dAcY91Ob8HQI9
yoJuyXbWGiVa9XEgEiyieUNmQmd/WJylJdknRGutLPVe/RAR/snSY2+Z6FuHY1Y+2kNBzJT0DlnY
YoEsFvkcR6BZSqJeSrLujkwHb+gpFg9o5JuAyuTUgNXbVS2xCP97HXyR3a4vuuT9pqurHOkq989G
8P++uiSm/dquXndJTwOna3tNW/kaiSULsiF7th0LlzPjk0HIayiThw7I1/hMEN1bJvjwBarMvxzt
/1L98ZEY3HKdUwyKvg4K4iEeRnvAHzfZ8UszDy9xzaCgGUeanonYRjVOmWjMCnaBEUiHwObj+UO0
m/KaDza6f6lGv2jn/vMVueY63KfPRg345XI5hEJGSDNomgAdDPjA8PeId3mJaJ1mP8qwGBktaMJq
SEDBrgBb0aN526Z86Az3yVGE8c8cxMvUednBFbDgRLI8TjQ8HxrTPS3IUgnvoBNX5OkuCjEj68aj
JBQ2fWMMVWViBENJloE7cbmxQnsXewKvUfnQWc1DboU4aufx6X8vDPu/W3bSXXt2LsIuZN5fNUVk
0qh58LhfSkbgiV4t0NI7+W7S7zufICwu+C2yvxib64LTXJRFflfGy2PfI/gd6/pUZdlzN0sMT5GD
DZ7WFgneCXYTJ9VbYkqKUy/fTAxog9c5L7Ttw30Wg8zOzPgQOz1hhCgId39+PXv6MVA+/eWQ+5fm
Kb+iywjeo+W5Xir/ecjhBS2JlMHS34TqzVB01WeXPL+FlNdkbZXPi7yidSSxW3PcN0v9y7eZnf15
v3FfQ6UiH4eP2fe7wV1OIt3Jvvobxsf678sQ76dShmUxabSZ7/3zU7aNdiN/WION5fCNDsQhNmR+
yqyFhEeA/5HK8OUmdBh5E0vLQ7A/T89Rnr6Y6xSdq+RBVAO3/RTWzJg5pEKM6bTr1UNaKXUgq60/
jb74wYH2F9Xkv7zIin1lnQKvOzOj0n9+ciNS4DldXuR5WSJi3OEHpEnsHzD45diLxvKuiOXVWwqy
BhBb8NYDc7dd5CLV2Y4BMPzvJf0vmhU+j2e4q/hA8dC/SPGLJJeWISlQex9nXsEJvs9Gh6wfk0Tx
bAIOHyOpGIV6zqdmph6x3sgTbg5/rml/Jv1o1epJ5ajNuPv95dP99w1c8fEsY50mO8zEvwg3TeGM
Rek5TJPH0LyJDdyVuQLtEHmvIX2RA7edEEqEbqgF/erU720dfZsN+fy/P8cf6ck/L9/Ko0mPAorf
m398WW+EMaZyrDhM7V6/huSYQ6OPx9sZV+1RFH55sFqTzq8kniMZ4jUWMYUuormFjcvI8MswbeJN
u8fRXEc+XN4ONYarfqlz0t0n4tuF9A+Zj5UyYux1MMwXRcGjlvIycaRu0Gohh9Vk3SNEKXa9Holt
FDSX5WQfGpycNamJF6NVLcME8gaXwvdPZeE8DVb2MK+VO2ENt2XmcSu1ifoRYU+PtqyfvVAa3GBV
t0vDlkzqULqBFmQoFq0tzkOIGP5/f5P/og/gm/TZWdSqJvO+CjKQ3YRJXDCcccuyPHkvobKms8SH
29Iupc1aBU5jbxMMCcZq4UrH6j7kxrHTbRxeQif7m3L3zzToy6OlveNz/ae1wkr7+gJUieuNhuJk
TQdmjmC7KxJhF7/H5NAwbVAWEY15RLalMNY9m9CO44AxN0gNm1uk1SdvtIIe68T9jDRJL9zdogd7
wY4lnOySNqt5mXsZQ/08vExlEW7jYWqOmXDvG/bSrM/OZjdbR7ciDlPZHYHt/mMpwRzM8TwSLi5u
bI/zbRYq/paIGv5HXr07vlEETlu3DwWCNHLESLeSsVsERh7Pf7mL+//9FvKsiGW1lG2tUoUvqz9N
JnNOmzrezqUkUHZxwktnmsnFkCZh6UXNnkGtsV5DiqdldhmkjQ7H9NSfct01OxFP6J6ku2lV/RiV
rX/AT5sTstxMIHzIkbXevSF3DpQubtDN3m8abebJyL0Pu/TIk5CT8QBkjTyzhBSoJutfe6I8rkOm
0quvTZeM2vU+nkyM/HNlXYlbihunu06qvSD6Ko5xNhSXMCmKy2DMLj1q8jOSprAeB5efmNKxu+tS
8qdpLx1UBLc19ubP1lmIeOrv29Z2iZAyA9uZa+a5cxi4Zodds+teQerUOXOCzrVW/g4hGqbVvdQS
nAo2Ae4ZYoPr2Z/OtnbrB5VAxvCil8WSzlnTAmI8jvwpKRH5ulmyT2M5HXKKCDt9srCohHSmLjSg
0Ml4+lirtDlb2Y9o+UibtVMNcXzvl75x85+/+X/jjP3LdcgzUHu66DfZ95yverzKqVO/tkb8MtGj
ETPV8cpPuxIYPE0YAjjvR3wMl6WKccZ2VGFJeUMCdnL2uDd46QKMt4cXzvC7Iymwb6enhPCjuLfC
h6JaDnY016c/7UOvSHpsay2ZRMSf/WW/Wc/Tf77e6wzEMjlyqWfQof7zvEUgY2VahhSqsV8d6L0M
p4ZIEjVZ5TU5GgtxPqH32EPoDbt0umVyXe5hz1YbeY0SZ7rhY/qkcUkkpUv1iiaxuClT7+dfPuW/
vGGu6TKvprj00U19Oefilt2w7VkuJSFRgSumb9GMGkj3Hj6hIhphCzD/DZcSSgp93UPJmzTVodh2
JSPA//1h1m/kyzfmrp03ZLbSl6hZ//mNudrJZ79GKI8yaat9yD3130T5QKS//hC2EmM9Utf+uu38
2XL+3xVLe3lWZT0R1t6yEsy5WHZHKg3yzJNq2tC3wHlWJs7FrmQUJL3Li0mTxMCwTyQtinszzH/7
gw5vMjsKb5qM2rogm4bx8xrXWtYWLCrz4FPEdRubV/UmIqFaDjcu5IM6YSZFyIdmp60RYtohsb7l
OP9kfSYX1HMMMkYNvLfWqw9s9C9GhL9euPVwMDrmZUnKLKI3lv5lnlvM1qZ9toYnMpP7m3kiWleV
YD3G0X4bHW4oZkc1VSYQ2vz83bXpr/kNHyBxgHmHGUAFFpuTt+bJBbbSGe7LlBB2Uxf12VpQpmq9
YtIinFl6/LC1YR7L/N5mrB44MnWuE9k8NlNxfH1FuJOU6TZp2mfKpOhix8/x0iIiQjQV5L710ipW
VwyuO0hkZ516YTzKnE5l0URXIkbpFcVddvBnq7gnh/NBN84VOUR0UzbzdS5RavRdBnSOYMswlyF6
L2RdQ+ZdhxJDkzc72a7JmC5WQ8b+nVTxY+SemUHWpyG5DLWf3A4FkxMxhE9iMgo8dendgObpVIWt
uKqM24MmEXznZI55SZKW9kLC94kvMyRyLu98mFi2exRLeWX8Z17UuJiXcU2IxS19jkVtXCztAdOy
ozGgoSbPNkXTuWEDjjxHHCZIozzHsfjb6/vFH811eD0ZbdswedbMwb8CgKdhKsdeRfGW6+O7PUcE
fyzDj0Yp+8QVC8Laz85NZoz6mX0ImVBusSKSSju3FQFjC48rXUXEBlO2PBXzqu3jTmgpYgmiLN8t
VUsWlZdC9pbemQVD8GLnuVuY2D/bGlEgN0SvA4HmYPjfjHWjDuh+buOsbm+bIb24yw9fDHjaKoAC
xpvZFfFJ5ao4Op11m6jEOFpTczuGfvMgINwdhupcWtK8seyO7EoS5p3wbMgqOscE7OVmhqVsqhFy
GSlz71qad6E+KS8Oz86Y9Zc4YwvlWIYzUArrLk21fTf5qcOI/DZtYJIkc1zdmqqpbher/ohKeTvR
JUQENelTJvVDbi8grqb5EAEWTNOcV1tircpN2R44lTcaAsG+xhuch8TLtGRESArncpKoExFAdZkX
kFF2Cgc6zBaR7IGjV+c2CqUgIxf+mJgrZry6kt9H+7Gh4pM1AIUIRM/c0QJHXGXg6XZGBv21RPQh
h9uxVo+mV6HMtiesnFQ+NAnHQNbw56fGDU+kSQagHSRxkFZ/gQsVIbu85KNbIAEhEybWUfmXu7rt
ffGE/Vl36w5NZ8j2177ll71a6aibs5T1VGsCi1JC4HoZNJX5vbVg6/UtkL5l/hm3aJo8o57WGUa2
SxLuKk6hXtB8L1u7TShV/P5kj1HMywEOA3KVVdFVqhPzp7IHvjtBSmRISnBERCsnKRy6VixkQzMS
b2IR+FYFbKLT92ZG6m/sfpbh9BCH0be6RFG/9PccZAdB87Adh2lXhyAXm2XZpXb83cW0sw1faVhl
py7XqJwhEbk+S58pIcFPbX4QM08hmrC3zQ5ZKrnZ7adRfLYtowF3YdNwkXrlI1A+o2Q8mhp4OCEe
5QqOUR8P0M9c+UB9uwmT+ei1xdOoyj7AK2RBd1qYYQpAG+NzFfq/rLkFKtiGwMlC1GupK3+qOcZ8
CnwRawbVvwNh3dbclBf7wwbBzKrcDMYaoomUVaOYYIgpV3bHMa2rp6kYdiIHymiqMN6jZF2/S+O9
7jqPisgizDbuLt5zgkxsXxK0hfU2e+TOMyMEtIftVON3zkKcLA3xDw1tvNh2XtuiDlpTTyfJ99iZ
Nu7rqk1pvhpvc77IQ0SUraFFtdPyqWFxBGENK6HEhj775KcNAl0gk5uScfUuleB9hlyCGVK3WqXn
pIQnFzXAMY0Up7qnb8yYuEZPrym8fDloZ1YiE7dN0Zz7kYHoMNNrzKN0a2OwGEtmEgtHfmDW4gc7
0Otc+O3GaXJn202oLVz+LZsVRSEYwtR17xAA3KZO1e/CFC0xIZK3aYITMEuIZ6hEfBdb4p2h5YUc
bciB/DHc5dqNrCdSkatw6yvk+kMbLwE4mLnsT0ADCXGB+L0bovw1gtWx1NnZ0cmHiPGQzQC0wAj8
yvzfTps9sEhefY/fNjT3jf8nsiEzN52yv4XtCDuzKEpmWvpzbP1h07LduVheMadW/LY+4t78u2HH
x7QAWyKMISc2uYaM4t57XfpupuKqR37V3ueLW8Twy4Xbkk3cZKCsWxszv9qpX22ZoMFQsWl5JlH2
e2wqvmCn/JYCL1TR1Ur5r/2sva1vuymgzOguMtN3f6meEojmgRoYrrQ8dptoVyhgLBupHqbE4adQ
smwnj/clm0LIX9SLpvTQly/2pwXi0puaS99ZNa4CXP1qtCCMVilJM9oB4/cWL+XN0iEyUHl4n9ly
jbTk8uNdMkNXTK9MmrathAVPe3azOEQ6KqD6Fi1QDTGGfVOApsqXoxrlx2Lz56CJZbQH47Hwe65I
d5BDYZZRC8KxoGlYhq+LxvQDAxGhWglCoCnQnlTJ22TSVp6T5z+vK08w3mnlbVWcYqVyJXm3vEml
t77KyfDbDwFSqYZvvPOQFCuH+iB8tHT3zMtzyyKMdqqt0fI4/V5E2BkTh4chSG6PdPdeoxclm+cX
Rpo18p1qDQvSz2VEsIR4ur6vOu9T2sSxz26sdhFkWNcuoFymuP1X2kMjs1ehSZ8aikcX1SZ9a/9d
8FL6/D6SSm0bY4/ZZA9y7g0Cy0lAj43fWS1Kttv8tYj5sVOy7OMM3J6fmQFAqOQwZOkuLDNw38nC
wYNMBonqJloW3IYkNk5H5DQF2oPqNGUOv0w4vVst36JhVd+VS5R90bxPjOg2if3dFO1733r2lqqc
gnH4jABdsrbn25LdKq9QLobk+uKI6QmgdH6R/jtJ+JNlXrBhRtmTUWOkLeMnP4+etGc727xll/eA
WaSpT6aKqD+NdHokwP6lXAa4oYLu/UJNi675xjKSG13y2xqKbz1duCeGED1aU7zo2paoJ2nv1554
sGp1nEe222JWRXCtK8HCNbyFP2rrWhpgVZiyxGmebnr0bQ6CRx4pXI80K/PtQnctRzZkMtEXDL22
aH4Jh+yCqqh6nHbs8HvlT4yfq4ihXL8iAJLq4GTkpWb3ohrxFoqS4fWSP4GNu19kQdSNDnUg5J3o
JRhZIwZ/7JGJk87AGldK1dzA0fSmn3XWHFGn48gYQKEuPYvNTDVe/OZ3A6wlNOxiZzoDmqjoXDoE
q4uZlZqq8SnMuueGDX8zYIp2wpoRbUebnd7Qz8RXFwxn+8kd8MVJkR8S73vdw71SOdq+uBeYtGF+
ebMN38v6gR8O6gV2i22pQbg42UoF289+qkihZ8000NciLyK/ubYh7Q5oqLyJvPVhX1uR3siRXy9W
EdQotCzZwMOKNDz+1vkumpZ+nZVBx5wQ0idspuGyHY0BF5XVgo+MovH852/8LKvNgZEslCirItXy
EaWbrAGe0jOV9E/g4hnEOf7gyCS0DW8FhBH5c6gjrJJjfrPENoGkAkVrXS37CePYBtXYye/MfucI
orS6yv9NG+w8GqSCAzvgFo+VWbAX5PAtNmXn3ZpFfzMuZMnKFul7fKdC47UxSFWXqkW3P8hXmnB0
TjM6rgpmptPU36VUP8wZ+xRmkRDNjodH2jr0af9elXEKPooC0J9bQmYdFndHDuZC2ykzXGafPg3d
ys/vpKVZz2YEIckLyoaGSdctDOfICoa1MoTJ97ygyRi+eIXx1kwsRjOKQb7CXA95u725bYLMq98d
+kmialBBY9oY/PZHFSKgM2bznDtTvdFLsW0LdtW6wxHTa/t7V8xvfhwCx52jH2MTPc8zh79Txsjo
eLGN0GqJJpp4XLSQRpMMXOg3RK+lEZ05B86fEsWOuwTNsOIYljMOuQZgyvLbzRpYJSTzWGRQFe7U
UiGlzla7OA8XS1+mbCTGVuJWbJP+TtTahWmIOo5yCBUqb3e6QOubKRFm2/9sav1q+FO3D8P71sMP
lC8xl2cZ3aV9RTXne86uyx+LoQl3XCU+c4PJO6aJgZhhTjldXNTQygMF31PW25hpmvdl5JzMCZAS
TsPaaA0wNIn3re4wwfH6YVUa3/G+F8EgSY21mTOPSDOyLA8S965Poqe2Y9hWzcUmHsc4iBzGuYx7
91ZHDVe56VOHAmRb9L9qkOS3gx9/WvNN0fL+gWs6GBa7GUvguxtq9jb4bqlgCWdM/M3YaIJQmQCZ
2cKgpnibuUD+xjpNTP975AM2l4PLU+UZcp19oeV6LXPCmn20GKTLECEsqHv8ujl1Pi4cbeXvo48s
zuQ3HoqUqgpBF/MQ6Egzh4SVQqX0+Wxc0eswpUWZWTQewFMoY49amzb0ohGrTKBrk8LkmErSU780
y16l6aPZ5kCEOEO9WTyXpFjFuoQ+RVUJ111FjGXn8RCRzStGxNd29mgO1kQ6/E9H6992lRh7u2i3
2eziMgIuw6scZcijyHEwGGcA+oClO03s7eTdz3XgO7MMxi6mfqlVdJpGMAQlDZy9StjR2NA3NFJo
FlfOW4G8LmZYdLa8ZsWVAmTojBJmb9RvzdmnA2A+ZBq69sSoZOdKeW7pqe8iQlk2NZm/g1MYJ6LI
ZEIYPR31lbYXZTZ5Xa6s9+302zR0zj3H3TfYhgIujd2uGN/qus+RxHCjFPOwLwYER/hgyEAefuoo
jiGWag9nwLggREV6OWVloF0HRBS2Fx03R2bew6WyrPPYe+N1nj4YFUcQVy3GQY2/N00rPYpJBX6o
1jTA6DpwS91Ys6SRpLHvuE7zI1xyskUNr9q2y3w0Fzv+j1Y3tB6Yi3/3XW5zYZ6S/hlFt2ZqvNBV
O7sm4Wx9tNDIUWQie/GPOS3ORkMzwmLRJbkfH6wk+1loFj19e8iH5rQhnHwMVU14RensrUo+l1Py
2aUxrd7Fv3EEFJukvaknl4q9NMi2dsvDuNSf3ITu6swChl80qMwniJii6X7wP5YgFwFQ9/lzmEfG
psXQtnU1K6LC2DaH+sdUhIL7u3xwoxgackMcgKPqaxe1qMd41KogrFr5T6KHjTiZbBDavcQxbvp+
bKlHZlRgFp3EvujBwiNN8iPonMXMjmVLZJsRu+hiEKLoLeCQqSp3JR1DdrM4Y1INkrfkZX8uHNVs
o0q9TSkmAvA8EeRFesjxNWSkU+neCWRZcEbAPvYKJH2LBLfp0coWepyPNfB/nAnvgw96IyuLt8bI
qIjWK1w8TYekK4xtRGx2Ic3faUw3M88STZeL7XYga8Dx9qHJvLAa9O+2iwFdGVmAqBj+27I1c3O/
+B5fZFF8L8cxwO/Z7ZUHHb8MZ8jo+tRpnOQhmFdSy3/kTUz+o8yRNHrlfQS+Yc8LUuwHx3nrCr/j
PknhspjmR69oUak5tNk1uixwsNExPo+/L+b0aUxY5HOAQk1vIpvXq12QzQiFoMnEI/rVRTMU0ME7
Fsti89jTV1hER1dmeuP0T7NuHicJXGUhnrKXs2bYo/AjGxNw1wgUa8YUJGpwkoIk/8Zl0k1GfDjk
0ZbuBI3Zmk6RTrhPV91VlXDeExWCae2Duuf8zdpuvZAFg02weTtlYMX7DmPHxpzl70Yt8C3rtAjk
aF8yCcAvNz15GOrpMA9jc0xQTsulechMPscQ0mASrNIsxOyjm3qkzhTTIb3mS2psByDi58KKnJfa
93/1LK2Nq5qBA9Tm9yrK+MizS5gCjzSiFod0eFseamTZqA+wFhgcB3pCspnYOUJy71bUpn91QG2R
eGHQOf6Oo5WnbafqVq7s7+VPu6KqboHjyamf9tPMWRobPhntOKhFmm262RS7ni42OcMrwFmIb5Gl
cVtb/jN0h2kbyvkjzVo4n8uLNaT5oUP7CpUcaXoYN+CKLHWrKL9ocTOkG2YQPI4Mr31hcbZ7bYgt
BGjdWDxBHwooywlW5D8COM7L5jDYkGlHqtskvWNgWG2rpDUveu5u/WfT5mZkjcj9aYQfR0e3e637
b1HFpC6y1SWZl+2Qd2plAc+bmJdW15jcY6yUR6voAjjRwDCSAiPP8lSgFQ9mc37PcvY9g+QRBjnZ
NtfFR5qLJIhx8QiTbqQY7LPnTJBp0+RR1/zJwxopMmWH1O7HQ+yjn7XT370T94ELow5pWxf4Y1UA
c6yvo+YiTk4jKSEhxz6uHnP2kN9G0c8l9mfKYVlsmjoCyajeB9Um50yEby23z1PI2MYR7LJTpem+
Nv0DB+ZbuLYkMlklXDYkl0SnOdC2fO5K76Mu35eWYrn0l7exDkHQUteNXXRuEAbs+wTKtX1wk4po
62VAPJDDPx8ptchf8MP30tYXR2bjJneqjCyVljqnPzhlQkdSAakV9pVL1bfSmInRY7QYcQfZcKmM
rASpMpfLuLuLlZ/sF4sbqW1dVCKSPWgf1L6peW0784HG2YsbodJkmeAFitWZDRIHeUQ3UCWcEPan
Y0OkQAYbxCVeoCVxb2tDnJy6uKtD86PA29x10adfMfpwugfHABnn5bs65nrV6e3otiRp95shHt8q
kCxb/h1KLfYr5lw7Dzkh4UP3Npmf9Dz7fVFF75hq54NVhqeyFHdToe5rs4HgbXogrM3qZqyShjbM
FtPjWmYHS8mjJpTDi5S3M8P0Y0xqF1ZZdG1UsbUZL3FO33eTcynGwbkymbsu3C7QkWen2s+yc0Sq
SB1GVzLp/W2/BLIJm4NthLelL5ag9ZBd2+GDEVfWhnoo53Me0n7dddq7xiiHI6ckY1zlTUgu0xMo
1+SQRz9YX7m9nxaTW7yGpaFb/a00p9X3CDS6l/mn5+vPRCasXpM9348nhDUlttm2TTeepx7Zwz50
Pm6G6Tks6R4UmUHjd2io2sv+M83HqyrUsS70G50q69Zxso8wGz7oXxtHv2Q44zbWgiY7o8Am0QDK
HW2JhvKxXiGKVOvl1uerX4pXhHtcQcTeW/qfXDzHveUMb1azNPiwSX6poFhecspNtIDWOavlsh/s
lVNi/G7W/9vo+l+6d9N9q20eaYOwxKi3TGlx7XfJW59rdZU9ZMnabhQWs3LDXGK6KQbxNq40HFvB
DRBdpzHYtO42rdIXiaBMkTEfuDbvrqBoK5EqH/AlMydvPNR130UWJTtJBs8u74KJEJ99X+t3y2jy
oFs8a69dm453uDN9DfVB2LyUZNk2FuBLK7kxNX2wye2/dVZGQwxuDs4VZWBJJ/MEVUwywbcNOz8K
XNmOOzsps23Y59MuXyOH6sl6GHolLmkFQbyaOM7sUNrHIpqzzZT2x6yhY5zGfrmNYmarqP1rdvCJ
a5TfXa0551iNqXWFNe0dLXDaq4X+r/FEH1yL1XzVtMmjldaB46pvjoi2BqC5EQqyi4qKkahVBUmt
kBCO3SGiCybQTt3Irr1J0F4vBZsBihLM5+nAhSWf0oe5RBpsRALBDaOmpnjziQfgQwjOVE8HoM1f
FVAcVNDpB1W2cZZjMxXc6Y0uGCfeNFOat8rRt0Q7dFDeUShULhyTBctjmtOn4GIIA7x1rvzS3nmO
hDpblv6c3DTfd6LAO4lTbMvIlVZKXNHoqMmGcqX1IfOFYIUNrkbo/ZbxyFFxs8wMH1Gua8996J3k
IYlx03hIlErEEvT5AhQ+JZ0OZqtdvZwb0z+kiT8/+k59UiY7sT3NxU6bdMpmCAK7OUu43IXiVmW0
q9Pobu6dfC8Mqfdxk9OHLKv0zSlluq1V/i1bxUBd1v4QW8jjEPiEifzdpgSU/j7x5BWV/klO6mfv
hvvKL4qttaQf+DIep84BOk17ikOkubHxtlE9P5qVRv8RXSxOjqRzql8dSM1a77J8eIPMUOyamYkd
o0b7hh1y58lm2vb4XsWbFVWfQpE2ldpI7eleE5yXt83Ry9JLa3Mh6kfX2cXQVS1Q3UsioZqQ4lnQ
6qxih1lJh3BOFe7ZXeK7vNbnhWqECUgxBp7XnO1uWL9kOmSymm5zaf6y5/7VT6jUyOtwt8KYj7Te
XxIWz63VJN/r3H3jgHADBoh3hc1R0bS8Yu4y8P3Q1/Wk028RPtL5an18HZiFYi1MFJDuS5IPVyQm
oDAGp9w1+pq08SHEoGlWGXuBS+OkF/e6jL7l6mfoGCuX3mUejtJNFQ5OHEkFgYOXfnECDCn0b4zx
zkuJD+xlKQ5pahydCE5F2SDqapR4qAfyxIaWn+DN8c9qbm4HW4uDZzDAKFt8K0i3SBeyS2ZhffFb
2FieDJG+RwYd7hIEEq/Bfe6WBZpvZ9x1o/E9IxBk7xbeRwuBhlqGm/6S8FMmCFBbCqxfTGyfXUtY
F5Q6nEz/R9h5LTuKdGn7ijICm8CpJOSl7e0JURYS70m4+nmoo3+++WPmpKO7o7p6lwSZa70268LO
c/C7zF/NTKEFHbt8tNzjNAg0JPT01DoZgLeVB16bX6I2eHH78dr759oZGYH5f1ui0AzyFSOhg33a
LEIfIVU7eG8U3PBMOAO88lsj+5cqW4UjkUuggIlTf5qUz8mJjA4GDyo0cL5jpFVE/Xl73tNz6w7i
HYkx+Rf4lDGAtU1P3pAJM4ATj2oN4zjNqFeNYWhObk1cQU1WNj8mTiu3VJiAGTk3lZOCV+OG6xyr
3FGPme9qS7zNDO1xULpEAVV5OJUmnHfNvZYtdeho4BJOb4vfkMKbuWhAcrnVxklOIR7vg8khQzIK
TGi7n31CXTQx5KaEC3PX3AO7T89zK2Nkedje9NBdgrxEGRYj653GNXZfbdtkik7g4g9OYt4M2/pU
5UD2pIj1pna9Z9E2j3nnjFjcvBxWJjX26bRwtXnFfjJqEXIGn0bzlsacyibdcPgEtim63ZsIlo+i
nUHtp29XBOlVze7BmIN43ziwOelk/GyBBY+m9lPAScw2QzKcOeJ+xHFGsq5yr6Y37fTKVUTVquLX
+tt3xsehmX9EpWoIeCJNDgXYRhZOdMc+ARpFn0DVp/txCD60wQVg299DJ8QGotW4wNIfZRG7xwrv
stcsR1LxgvPc+796lb9a/q3g30vWVVUBn1DCtU+smk4p44Ac9IQcugkRW1z6HmVb1h9MOCeiPcCY
QY32kLFJ6ETGMxg7ZUYBNp+jszB5ltq/SDknNzEtr8HUUG/h0VJnK5dbmq69Rv1xe7PCWCF/Nqn0
GFmXe0bIsG7bXcVGQ5YKryymVqpKbP9vkxQQwQ4/HeQduJnFdeKjkz2igTQObSIpxUn2uRbTHqAL
hkEaNsKhlAV8fmA9IIAF6HpHSxpttdPERd0NB5OgJ4yxwbKP6hQHmzu8B/h8nj0aRwI9n7rWcO/A
opS4gdG47vJh+fnMRCipRuB+7mamZzRaZyU00r06f6urzDtkufnWL415GUFnRUXdHXk1v53Mvqiq
JtRl9RFm+nsx7J9BMTA2Ei1CMtNXkuvx6AA7bUoyDeSQunBe9Y9sJk2AQauG0zsVBNBAoR2tmm3S
iSU8Rjm9Zr64irQNA+2/lgGksd9TC+eAPRAzxzMdMAYh6Mcn0iRX3i+OnBQSX/tWtteB/YY7D++S
/EYjAQgxZi86YVXJeVj4YLDvMDSZ1R/fKt5JH6LRUVX2qc+GRy5PSOUENr2J/LscaoIDyJoSzFAi
9bfD4HIs+MOpKrJhm9tAqlYGfSoTuXM1vQvVXx+NxyFp3Zg1dvgl06y5RhXxH4QNYtmnJXAY2TmX
N53Rr0CViu1DcDs5RlDbFnhcKKtwQBgwTT4PiGy2Tm8/DHX/jRvxEQ0M7lZjAXObNVQYa3Kb+L8N
gjFN7zv3QHwxx+3nqvsNPQabS3qD2dqfgVEPG+DHvyROXANsGUdmIJBHC4Oja/kdzqiTp203rNfs
MA0xLElk245OLbflDBYA3cpF3OxJCnnDqRfsuUBuSVzkeyKuuPcy+cjAdaE/CLLBt/CLcoDAUMAD
9jP5dKRNLxvPZHvBEMWw6dOxMObxEeqMYKzESV/JLMDH3D8gnQQF+hfDIp/KcqWkYSrDuFjmMG+m
t5SBQTmkUy2q/KwdpNxmNehtbYF8tcHRYIjeLCPmOkcDRmGaDGnscE45+UEetP8WBH+HfmXvj/Zv
lQoy5On7WIroRcH5YUNttku1XnUJvR9C1dtCz7gFbPGsuuBo+mfF1U94SUZ9HZwjm9/RL9wvUkT/
EoaUwI93Bx9sCbH34sIF2f432RFYw5q1By2/AWd98V+TZtiKv91C35Fam3f0sq1422fTPXhjTPo9
+bNREpHl6LCHNlER2pqxem6Rggw5/7qUb7x1B7rF6y0EGIYtne1t+7NLuldjAIhO0YtunAraqMi9
r6jpqOxO/pZVo7/a2aFehYW9mZ1zFFs/+i4+9xkkTV7pH41NqqRHg1ZzW4BrVsFQSjoXoBBMVRqX
33mqSacyK3ubdM7Jnp8L0X0gUPtd8c/bvDh0sFNHmZLN4tgmVBSuOU42EMGZQhS+9fGo6/orRwhw
slVdbQpGuPX3cFSQHeJYHKQ1Xj1TYNR0fprORGI23ZGt2yMhqeJd1PPrkzT73Tg4D4co4W7tXtrg
YvJ3fUtCQIWjw5j6bdBRpGcc0kU9ujoxdsIAKU88ks9HzyZ7d7Fp5zXzp1bEuwGUc+tSXbD1FraW
xKdx2hm731xiP1GOOch+VwwPtsH9Rga0KVIR9uRGhq4lDspt+/00fWg5k7hmspkNS35o+5/2xHtt
1t1F2bCZeK3jtaj0BQofQby/M9qxu5IgVqkUv6DhJFso8ZMKlte5MH5F5erAMH0KvCbjOSjEhaOK
eU+l72SffKZ+9wtzZHnoqht5XR+jHzxlA3CRgaSXHgF7u3Szt6UmFlPz+sIVbW0DTWQw7EBdEBHt
gaCDbmfYv+CfTFCXaGVFWJOblIA9mdNhU8FzksKS7uAHTmyxrDzt6mKOaICYZnxJSVKGydLyHk0O
CXvtKTNysHCYTdkZ4YB6cSPHOjsYNnWfICFOEMPdL/ZnmiwXFP3TphIZBKb0n7yJORofA5jlBHsY
2AVLE2Dz0CQhvw8ct81XXDt6wGfQHJ0ioV9KzL+Qe/Ruht4tyqhvJO0g9Yej0xV4G2b0vXSeWLtY
Ywylb8zRnC9BTqKJN9NZVQE9qhUjhOM+Y4DTUHwVbuZ2bs5zkb3m5uhCSZTwcpF8orB25w4DAJpv
E0btUYPsyyvWaRSzU721J80XmCy/JAWeqJ2BBFAA7Wyzd+ngW/hV9gRLBMo5ORjQVTce+CKMfZcG
qMH6/Iv4Qp/nizjPnlQpu3R5ZYiRHFKaNwsDTW3f5cQCUTyReOjcWKGZoi3aOYzsbYIKB8cyv9mP
RK+4ryQv4DTk5wBpUahbeCNVGu+Fipo9t/9m1pzVTQsVQ0wV3UNF9mBE9jvn76E3SXTLyvm7toMM
Pdbi7VAA1jyenOeTixbWMgB789J/Hu1qPkQoRthMuxnQVyIsGGhNKAZAOsTw7vOQeOy5C49W7d8Z
zXr4gjzYd4G+admQGdgysU3BGzYu4lFUs1toPJL2e9ONKJ9UxY+asxOtvttLV0/+uZk+C9xBW54r
3mTQkU1tyJuIFiOMPSMJtTDX/xngePdl564I67I6VLlbo2kodgTxlUiSEBSOpuI48OdtNy2g9x3M
tWz5xfUH5Gp8aFuYjRl2PG/ezaCq9gxyGPAWSjnyFjlVK7MjelQeegs9ZSm5S3oBAOWghGubuTw0
1XgPNFG4LFnmThOtgyS7JO22z7extkGKEy77CBdrAU4YSSQ/0mVLinqft4nvNh7KP7aIPybb/1NE
rERmDz3VpNVrh1hmh+L3S8IvaANARfliL1P708krScl0G04ERcDAG9G28tGPFeRPhQoenDuLglYD
XVNOAgr90Hx+sVMRipRQOJlhd9i75YgqkSYbAPqJemUe/0QgvxWNOiqLdzDyOWbGOWOqqR7yhOIW
+DAXLKF+zi26G2fe2oQYFfQZ0KrtGNE73Xx6MYqNOLMgDWoUbKyBKYIPHs0TzNtMqyPohAUruTHt
hhKWBfyaVCYV1pN9bCeQRAveN4IQ3v07Kn018d4HKe3HZGYniftnSrvjaNOClncdXqflA6jF3A7l
Dy8HUJtGiisqSfGlrDNqLDNvP7ZmWMJ1kkYq7bPmeKxsqBvS34jEUra7IxYFumh6sFi/NoZnAzew
8XN0M/m7XnOy0WewpNGxGA0Al6sJPOHmvfCYM+gBzm8kQivUvGW9cfvqkUqca5+486UVI8bhGI2D
jSarpL00K7hWsxZmDL2LOPbjALjrVqhRrOUA4Ib0TPX5qTSrdZ5Fid0fUMwnFKChjWPz2EP+p1e0
0UWQXRAzREcc/y9yCGi0zhHIrKWn5Uhl8Nip9oFbnlLGgpQ7BCok1uSs0m5OKS5D9b60h2hvxUBQ
tF3tcLqxjNvNh0C7yucPelFZ3e/EtL5JKxjJi56NXYy2zm3lqRw4BPRGKshhYn8V5VXVLdEpxdwN
QoXe6lCYICYIzcF6mKPbFJFaqZIRw5CRChQNLeE/aDpQKnRHnBPdrtTxjxwRViGwi5oDOyxw1adl
z5TelExp+Qqk+HBSqU+Vodm0u9gT1UbTM7frTQvWA6laiPWei7MikROZ9M7vdHt2hfHUdll7cwLC
V5OYJdCC80ea/mmRsVn5eUvHW9edMDzzLrvfi0chnDBApmWtXxvF0kF0Hh+jpx+dUQ87jdSJGFYa
nX37iJ7+2VprlRQX6UF22cidwBhOUhWJQnpY2/Hmj4Ki6c1s9i/BFO/6Nvi5ph0OWWhMCA61YVPc
nrt4jikfHKN8byiQiqSk0JjD5SxEMDIjDz0R2wHTlQnKqkd+P3Ir2CmYFl4nHVxzzn9rEK8L3KNL
AbKk6u6QkTnkV5SwBrjGiDXMWT/YSdDhSljsTZahQEPp/pZ12UdPvAJNspaxy0pqq3q/vAuy9mI3
gNEAh2bQTQ7Ci3JI+JMZD7/duUZmtQK+br5Kj8zqtyyWpzjS5GhlTThVmJMXZwm2Gu/Cv/EmCgh4
IYm1p4CveeVxXMitAcqpyCjnupKIKtqfXjd/+dFDL9m72gL3Urk8lG0cgATC61Y54bjUF/YqecXf
YR7yBhogZ7NIEhNARVHquKCr0gQ7sljyTzk+jnzu50NZEU2TBwZIt9LJPvMGZpgIIrqIGoHMrbgI
UX/FtOPGkrUVsJwJkIsUaooaTge4ppzeRKeODhNouGjkDlHu9OdaJtGmhcYWY4siIbDLnTqhp3S2
M1UdcwcSJJY3T+aUeSGrbXDMcaNbe7evXYJxidivTLunm4h7RWYE6SECeuo85ByFcMmhKRSTbnHI
x6bYNVhMj3Zb8e7YxR+E1uSmZOoXONyrj0B/QKx380T90GjvkzXvL3nDKHkg/rbWsGAy1LURqmwI
AUCxB4jmrUjM1z5B+Dk4pOTmhfvkqxSaNe1uqMXU1oxlw7ID5GtpwCcXsNayOxppeScU6e5bPsDx
kMrhWUELHUn0/pEH7m9P0pFbupcmm36WedrtLChqFgTsOSY4NOLoH/zw7VmjQ9+w2qOIsFwywMy/
bT0k11wV3zICfvRQtqEb08ujEeRhewH78B/qXD0mI8iZr4icNfzsM5pREo9FQSeA+GFHZF33AXdZ
mq90bVY+JqnrvsqkvGOS+EsNcrxxsYT+GH2uQJdowxLxcziJ6byIOjjELkokqlLujSre9GI0p4Hh
dpLid9KZxRa/fh8SmgMioOrvqbHtC2g08KvhPxD34V5KsnREquXRcU6kyo5oHqEqR2scL2shqLEk
RCgC91apTQANkWDYgp+VS9s7LzxlwguiEJ98k32dygfiDjDbrx7okXDdB3voHyYESDucSG80Y7Oj
RiisjDVkGq1EyKlFdX0rX//9BpY73MHmgx3hONSytPwYkIN7L7KnE1biOlx60sETXGehYLhd/Eje
1xCCKu8Qyvm+2lku7GyhBPKmHpS3HEbsTPxoVcNt22n6PLPOegoiiya6ITtYkJB7bc3ZfpEfmeeQ
p2kKRaqvWFX+aDl8ULYIlZYkRVfpgj12xYC87jC7lRei1tjRoQOaUlN2EbMjlb7RnQqbk7RoS0na
OTCRZ3/Es+WGWJLQ0LGzwSK2IVr/FL/Esuzoxzr8S9msRZFuPX4rxmjudk1C0zYyMmfXKuZmy1TJ
EbwZRCx7cQvDCXPS0rbzaCNn6KsrEbDX3tZ0yf0QiIJDVEDR+V+8ZNbcsyT3j3MyvSSgKAdr8by9
bEnWUMqwTqhEb6kRGYxhC5kDTZ9iTUdIQ3KoB7vLLRQ0LZN8pxEylprJi+B+2gqZkz3MSSkasVoZ
J2utJViUjfKq55CLygTtvw4CYl2pm87h/PAvbFbp2MbF23OKaGMOvaHnTiSRBxkk4aW1xfBPPRHN
31EOVuKYdA9XLelG6XitDDHAsgDm1Z2ESajF0Z0kJ0Q1LaFjpeVrEohtYD62/cS73QXfKjPJgU5j
SntaG0ew+TXOo7H3m/p9II3/jksZ9Mf3HjPgeeSKt0nN+gWzN+ApeWcxI8a74/kv/8L8G9f/S3xD
ubVgeWMQ+etgWZgaSQUZtc+ZQG16aMYYavoWQCmNf2fsv/elYiywBh6Xnmy3MJqQ5s9mxG3OOPtJ
IPwpN9v7rIluRmDKCL2wc2SmA32YtOm3yotbKdaJfGn8ix8jFwns+pjbpvyYumQLZBf9cTL9KVI2
SWk/OTayEgMb9WZuTeshsMo/xZrUDWqK/F8Xw73FnqBWGzaIv3v0CpcuPTpKGhB8k8ng7K3SR+4w
8wE9k4tqIwnCul+uZK4X7/xkxh2s72BZJCAuvv/ZQtEyqW/g++C1kOHQJ8gQOGb2ezl4zlZnVsxL
xpfIsNPfvQ7vgvVI5Uf3WGBL3VlD1IVJ4fehLPpoA2JYXco43iNSrUEGJws+36ECyaHcDy0tMrHh
KuwJk8Qk9iW19DfoE0r/qmccCuM7EyRpel6L20CW18mCmG4QhDs1oNDwRsCJ82CMBWUkbIuxdj6b
AeaUmkMEi4VH93Eji/elc7eeG1XPCglcl9TGobFUfmjSUbwndLIGFEEsKRqCyIBzxA8DyweAI2i1
lf7LkrHVD/06A3kBWQq151xMRAozm+AvsVoHvKSANeqMex8U6iGp0JuMFZfDNFXxsSB27TEfKJiP
oGXCeBHPZizGm8C/d4i1yndBec08ROARd+w1I/cKwSib8BS5Y1jFJQp3YRU7y26evcX6WLrsbpZN
vh91Q5jY+pYG2J8fzRQd3PQ3B8SOg8G8xOYfnwTOS4eabxnQPXqTbe5yFwceR1d7UuQRAE1+2UFl
n+kACfOx9z8LVNm1CaNplAWNwIXzpy518+j1I64/zxGhnuj7dEZXPw8pk/R4mQJw0zo30kdAGJzi
2cZso/QMGqWPLi0pkSHTZ4QgV5Myrg0LiUF41/g6284lY5M56BbGlGy4rRUL8x2n13DMCThw5GQc
EEkfjX85KjQAOdAqaDqKJYzm+UeDgP2GP746GqNywySFyB9b40s5WP5XNNF1x+wpqzxrYyVGcfX6
JWe1UP3ez+LsZJF/xRwUlQcWsDFMUzXeAlaxWgTiAAXEckor6tQZ42X0UZb2bD6mJY4T78LRQiTf
dnLn1256oBLCoqISFRev3h5zA0K62K+v/9I8Wzcd9r7UpHzHOYJ0M7KZqWhfJQLqVC/1Vzm+T+Os
HuNivA8miUZoYdCpMj4TnTB+8DJkLbkZBczMpNYowPXhSlWH8KqKzJdMJHtib85p39QX3r6jbIf2
1DlwA25ECamGAaQkZI4fgoETpHT0l52ND8TxntmLqDzoyZIXvevzEt3QSXXHCkjyAgD/nWYpT4Gi
4y1FR1nJ7LuNhA3dzfOEbwX8N6h+eob5Rhgdr2uRf7Zz556J6geCkzdpNtMN1YgOI29F33oU4Rwt
9qPIyi/D4iafCS6/LtzZR3dW8SHtxzvoX3Yt/ZnmssA6z07jXcsKAbgHtjgkqr2IiZBT5JvVliwQ
ao2kesnSfD41k4naVJflg/FTLhTkgOHN11jDEAFJQbMJHBy1NSYvbQvDbKvpyXFEdvbIYToXLiyX
3YE3OmUuEAZgnEqjBiBxHJkwhuu4IGNIaGm9DaQ6HIIBxyvDN33Gm4EqgzKdgn0SAdsHxneTFTAa
TaYf08g/ldjs38sMGyUOgPXaw1Uz1ulbYdOV/q+upMvhe2xrTXKTEH3xPPY3IIdkWyT1NYEL2EgA
j02JlTPrKNibK1keF5uG2rTwf2mGph0x1JhagjTYTQEFNUT/1juk9pQiSNY4Uo5/9SOuRpJgws4Y
sh9T+p4yYmG7UuaWaOOfnU3e7JBETjgDwqI7SZjO7fSJwidsiux2vEoEkMRd/47rfDNoD9wudR7d
oNP3YY15q5MKJR7DusdeOyxzCvnraxQooK/+DERPidZ4Lt6GvBJ/KqHOqk3/BoE1MJAIRKZFP32J
mccsys+ZT1bK0H10Ta5pSILyIDvmj4GtApaEdvppLuKdwLfHW8EoPM9I06sXTwj3SUkNRmLxCcGR
4kUaecX9b6sneNvMkmXv+KjBgxZkTqWvrqPHB4c/gWzGB76917gFKDL7AdmjTRSo6d5bTvUNITI/
UcLtZgyZ3w4XdhfLn7Dc5puYu58Jdy3esI8E+8KH1tnr2NTB2UWAhrtggEf3/E/I+t1coCki5375
nNa/m2uT1SOKBkrfIxoU5GJg9eM/QtLKcSoY2mhuR6rCfjMuuHfLyc/ucTf+VPnCYDyLIByAOy9O
RZY2mSY74SnrGxHOKRfVWefT/EnoWwiAuwAFpRmZDS+JFaDMd7PuVAXQt1V9jKO6uBoWqLzpEUum
YuJ469G9VQCXTwv029UgWkYC1AwAiXEJY7gCjZIbdyD2qnVWtbnLHLjoX7nIXESbcKeiXuFCNzjX
QiWnYsSyos4E5HJLdsTqLQx39J9TDmD1wyfLeLL2EBPyNjf1iXDJz6jMszO+nurQdF1FQbC6suXz
py4Kc29R5rDxvBr8HZJGlO/KrWOqvjhk4AdwgiX9Rxov5tUkbVwx2VR5VbBJOqz7dZOFCz1WBtDE
IPxT2kzBxSbOHFMJtTpJ/Fx1rnwdkDUh1ir3wipnAgSC5cK7+qMQ0junSKYLqQQfYXUrovGlj6h+
bCLe2H6YqCVxyu/FLP0Qf2wbzaRhILid20KcBQ1aqE09j0+hq+/5fHAYWJ4Kk6/Dc8ixTAmQL4Fl
jqoEYI1T46YXSAe+Sm9nZy3aNtP9WVoDEpUZNI7Kk41hVtjJlY9p18teRQNmzu6JPrD+DGhlOiRc
1oYiwVYQwLovfEguHLroBZNzmdm/eC7gc4H9aeSdd31Xhm6WeNtu+PAd3KUEN4Ey8JNsSKWmCWZI
/voMEkYbuXc5/rYImdimZlYcSfknHkhR1xZ0SJBtaqFtXb0OpBEeCjm/sa6JvYtpazfBoGxJfsfn
S+D9fp5WwUvXrMOUeR3ipA4n9O7kuaAOd+723M3HpbK+yVvG/mIFj1wvwDB+OxzinsdNm9pDHp81
F6/78nDc3X1rBpgt5rNCjrhOwTSOuwJJA3MSaYB7wzAU6hIyE71k/hKTevHnVW3RazgygNTCQdZR
xFSeyyI/91x2RrsQ7jWRx/7vSs89CNHBIA6lj46L8W9lYixEKfDuTzxEsVemPGQQLoYEKUtMHtcJ
eOQwF93PySdeAnzz7JvVqx3R8maMJNqCx4OkG/GH9FmnyHMrXn0mFJC8Nd+lm63oqAq7uwx1Zz0b
FeqNocfhnKB3YKXmjKpgUdTcOdfZTYFKMQhotoWdTsnBIRzg39fWDgbMiahemorXhFc3YzMmsl6m
glca+dSlSqe9TdD+82zw2RmaGGiFMArv29ZOh3Lb8sVv6TFZXoSa8RMme2CoEdHgXRszvak1+gik
qckd3R1UhUEpy7QkIkxM/4EGqFVG57VvjWtvvCx6S9r2zjkUOIi3O8WSn7DFbGspELS6kQQspjAP
jweyayzvAWtTYF/qnFIK5KupRj1lp1U4967YRQi5Du7SyWuX00pPS49oRvuppdNrW8/nWaberxE1
mNt+ww7Ovwvc1WtSBXFMjLrMTj2NGxH5ITTrXs1MjPum/VBN0d8immRouIq4aCQEf26jwqqyVj5X
a/zybPXESmEkmzExPnsZhlAaddSVDIvA/Bz7vnw06oSCe222qxzzcaAk4mXySCRcNJqlBpTy1qqL
by8hOb9ov9c5xpJneknMnz5l7WSjmxu0fuKpX4+P1DCbe5NO3YeHOIrIztl9HBMeFNETn2t1z5mK
oZYJJNtGSRE/irg4izT/LKe8/Kki69zmhOEYOn4yS0CT2g1IG6bGbV1U/vcgpH9ZdP8tCQk5u+kZ
VMJY7Mzmv0a//yekCG2p8jwMnFuYPMAf+P64DBiWkpAAs+rMKpod6HbgIEDgUGPfiCpMCe08HXtT
HhNq38Ix+JgXgykS3WVt+Yd2IGcyVrMJ9+bcPaKhN9PaNsH9teuZvK81Ioyw7zpu2qaY/o8/kf8/
qlo8hETS9i1yaILA8P4z7C4bApOWcsy4RvuiLe9BBDhJIDodAj+2mfYAT7m+T4IOuVyUe45qdeCP
1gRuSkiW0dwDWkCiMrR06tzMFE1opAAZ1ACG33VkbpeL/YaGxT4jtiNlRGhxiAvLfYjHcW2arD7I
/e4wUfAX4UC/2wWnwJw65ZWeyLN/6l27euqKuD4XNs8BBTLFBR7u20dceWYzgYFpiFMZ+wDglhT6
eJYPbYF/2EZytis8J74lQhMHaxAH0xTGz9HJNXpVJKI5EY5HxU95tmbr8u+XSvu7y/3u1DV4diFH
n9ps1nekzrDWVSAfF/wmLiL+axGjvjKJnKYHJezZRi6FW5k3r1v8kLwztaX8w3hw4af2vlPSSedb
p2YmVXAeUBL/78+l/T9y/vkWyeJzLBIL7bUS978ndNVgPikQpdoSevbY261/jNdqSCwkVxHjiogo
lLpafnkgQqvf9wmvfmnaa6oi/nHHIOWHO6Ma0d7ntAWQDelrztHsOOD7v0fUg8SKTkaAM9roloRk
wulrKp1XPFzjXg1tstPO8NJwZrQ2eaXS7lH+d+T8dajznKXoHwxrOpBD6P8fbSfm/+/x9T0ajwzX
INXN/Y/HV3azk5Jjun7ZeOQZbarDUjcDTS+zzQ3OMbskYKte7jCATgHIt8t6/H98+oH/P7LLXMLL
6Eh2TGnRefQf5RfYJo1JxhOKtzbj8IkFobOojwjxNd5WPRPK12ubD1dPt8ZHPy7vOC5QqGn9B9f4
O87w4Kvwkl/aquVhddmRft1gsJ4IAjyhNmw2/WJhTwPdRhhebImLIiVKMIAvYnhXVvVDLnhrPYeS
rIlEcYceKryd2E9rNG9YysHF18GvCy7ce4gmInoe04m4gXL8O7HDh4y8ZM2C3ZQOxj+UgAxgQ3dH
IbTpZIo7ZFLElumwmefpZEcYVgZUWgt2zJ3b0MvkBlgBzQbMwQKhYxGTW9zob7n6mmO0tA6Wz22W
4szpA+fDT6hJyvjXkbF66CHS+gUgyq3Ej/VLrOhi2gzM5xv0ZTUQJFb4GUv5gk0w4xSgeuc5Znwk
MoVM3sV4AMCDME7gozGB43V1j21HTuZgshpBF0eVwSbgOzbI7ZuBlmrmDxAWijLeoUgQBkUEppUy
CMdRdDviYNby3h9In9Owa0FnkmD6HFxKnkjgB6+vg9BQ8hW3N5Ihkl7UWlTadcU26+Z436/TfBzX
V4StV0xhz4VJzHkXU4RLPNyn6+MAWk8Wpu2epCpUgz3ToM95P/gIOZEEtQTgnb0Mv73U4PCpT1SF
VfysLeNxXagza/CJ70FfFDme5lEYMbULeV6s8jFt/RnaZzq6i/xhtCT6xGP9MHkUGbflu2M0X0rg
uNMTKcI2Kv94mNTWcvn/Wrh4kO3WDxbpHAubcIeLgfSackvO7EunTbRzFgJdbd6botAoO5Nizyaq
B4+PVs4H2kDqPd4kZIwkuWqHRIDRbSCQB3DaiXYc/Bok9VRF0h4gWFFT0/LAHdP7D1X65rZ1cSgG
KqKAHsOiR6k8NPxsflAtz6xiy7Pv4Med8zQ9E82MNjJ5LclFP9Y1Kq1aGNGlsfg+NejTHt1FRcd3
pMlxtEgVUtlhicfggs9U3C0LZ7YzVadaBsUtjpbiNqZPaW15Zx5649JXNgEQps2cKjMez16DaZQK
8CVPMlgX17JOrmnF9yDhsc+c+jM1iXmYKqDQwd2ux2jAJUUoqORbZf3OKyRXtbNqvwhqXa12jHkT
Jrk0eKhZJx+S0XupOjQA0SyRXa9qCiOTUG559xA4CAUUopiwtJ3yomLn1Tan5MFKir/jXPgnP2cw
i/vyoaddEQQy2bqzdc+GpD6kQhLO4iblwTQRRShCEU7YaFd3NhLvgHBYGdFJUaK4gG+7zblBzjPU
5B5qUoa+Pf7Gxo/spgRMogrEojjzz1iMiF0Gh7h9p5P+3kdkYJZ0ndAcL8eNpefxUhJgQAIBdoOB
DcJUQCp0Djx3PlCFTuTVslazFUqsrSys72lw7RuhI29iyv1zqXKkXjHRWkXitCe0l32tT7TAr48C
Q0U/zv3R9xmFEM7ElCOX31q2lAOh2CMjAcCnWCL1WLawb5GyzStudN8dJNyjQ6h8UfztBludVC7q
rR/1j6nNPoYigwVNLq9Y4dtLiQoYc6Uev9Jq76E7yqNxfqwjiZw7dTEK5n16UVM/b7Kh0U+GH4c9
wokXQjKGNs1v3A5vJCx2j12zPC9kEnEi9idRLezCmExW1zmfoB8VNzXWX8wVxIgqN995RvzS9un3
UlXkONrf9kqPgdfiakjqXZlKvrApJSRBtTQSjWYOSAQM/C8Uss70ra6ZWTKa1jSMZ+h1PiGATfXR
N2b3REbbZW55fEuZpLtUg9zSkFNuB11mJ1XB3aJcJEhbuKBRFdfKf1F3XsuRW2nWfZUJXTc08GZi
ui8SyEQ62iKLrLpBkCwS3ns8/b9A6W+RIIPZ3XcTMqESzUkAB8d9e68tQiRxp5H8wk7HkYYCP7jD
cL02NJDk4qBY27rg7LwrAD5lenSX6amyFkqDHg1LIozQawD6DNaZzHm30KOKzEozvSnnLMv5qPXr
+Xee498vypl9FZXtkIXYjWD794ufvjFH0rC7CBE3GJOaBFAA1kmPJ6SSttiWrvSQJdBrm//9NPyP
/5xf/vHr63/8L39+youROmPQLP74j5s85e//nX/mn9/z/if+cRY+VXmdvzRffpf7nJ8/pM/18pve
/WZa//PTOQ/Nw7s/rLMmbMar9rkar8E7Jc3rp+A65u/8V7/4X8+vv+VmLJ7//ttT3mbN/Nv8MM9+
+/NLu19//02DpvvPFNj51//5tfnz//038kaxFy+///mhbv7+m6L+ros6SbCKqqqmrMoQb/vn16/I
v6OqVOb1k6FpsMBZvWZ51QT8kPa7IYmmYioS4WJznN1v/1Xn7euX1N/pQ6pIYY0NPf+p/fb/L/vd
4/vrcb6NhZfnTvK2E2m6qVjUb2SL+Dz60WIFnXp5YVYso+3e7tfldb+OH1Q7Y+BYcTjfrBj/72oH
SOFK3sL7c6pbbz0+5o9v7tafn+rtp3iNFlt8CvqxIrLDRLGL/Op9VzaYnqy451N0G2WDbComMsLu
bLCS9shx6bPh/EcN4hkUyeo0NGPx7kB4kKuhxl/WQwdYhdvShSC8otw2OpXNGYT9dXvzXfx4fX81
t7jLfqkQjugRuCUkgYNNZFW3379uQVqOBjxIVdRFiawYWZJ1cxFXoVS9NFF0U2yOIq86B2CLnVzE
Z/qv6ZqU7/leKmtsKpBM/qOLe9PyjHR+czhALEowd1fupXwl9b968+fXl/YhmO6PS1Po9YS6SeIy
2lFmglGQ81Gbp49iiat2oy3aBLDFKy9aQai8G7aUt3fNubmNN5xkQ8NZFa62A456BXPqxMOUl5uv
+fMQOMxLq8kG7/bigkmSS7JiwPGirfq1WtqVY7ryeuIzRC/ZQTtXXMP1tvI9L8wGZ1dYnAqD+OxZ
y4wXBJOIiimqi31XYszg3eH1pUUMgwTGLu0BFzsz0650dad1JoA1Tipdh86pq1/yqueLf9v2/Nne
PO3c0Me+GTqZdddVyn3WcncMpdXXj1xa5sssW5l3nm9a0fu4Q3OKaUR143N17e0mly0hAxCEgROP
89QFLXJIxl4ANjZyM0MVlaE3XOYsMtRwOP/6kj4bAt7cN20BNtemYOoUkWZkpCzedyl6/vr3Syeu
Q1sMAGLUe9mgvHYKUgJt0t2BNRj4PR12rPboDGcpIcjkN58YS09d2OJtEIOeeNt57BaU7xp4nI44
mROXps6/Yzl+wuwgJkNiONHkxTMSK9jMAgVXXCalZKdSW33jlDbap1JkIVb2dX+fTxzLFpr57FuU
1yeREsicZc8JNEmqifUEqyNyPQ1Vse+xcBktFT4zjE0Nvscv8KI6+ZxR9GPsOKXSK8HYiHUmboVR
G9FaAisSAn3gNDeG6kIaiFukqsUrwJG6STlmLwrGPZpuIHmc4rcmO+JE5JyhaEumFKwOts6ocZkM
KL5Dvt9VLYTMA2o5J4tbYzNA7Lf1IcRkoCZQvxjZmlyvfgyR5W2GBOWrIZG5UkF63CpDNx6A4gpb
X6VO4Rn6o1KnVCSMX6ZSHZLOSDAslFA6lXjXRuk5jDXtiji7+Vy2rVa1V+b7MfGJyCsVZnh04oCM
VV6sHAFVlBGWaCQSOhRJcrqCqEa4THok7kP0UO4sETXMkFM+jv9XYh1QvjLZm5QJ+ANReQhaAfMc
1BJP2GY6QaZteInrBTiOAFVWcsteYCXtpd/qFIiTlqIU7JQtd/9u9BvQRX0Kc0bsHyZoVQcPcWzd
1bvO5DgtMb3vk6Y68SRDpu/ONYvTjL+pBLjIBWe5dlnWv6KxedFKtGkAklZ1V+7+1rMk6yklyXaV
ZOsxG7aC313jv7FsIhKOoRKFDmVJCiHBbT1Reg81/1gosA8Ngu6dXEl/Cap28beqIABKrPDqJzUn
SVgnYscz1QfSo0OykDMMsR2+hhP9/rNXWmdQYHI1TMnQF6/0Xx9+4oA647OY84eStAEnNZ9zQK6C
plx+mTcrwXwpMtfUzBfncZUjbDSEY+uvP5TyydBsssxgtQaGWya34P3QHCacmze5qSGHXpFNsAWt
fEwuq2O5jb8rm9aNHKowL6FbvDyBrbfjXekUB0SVa0pYa7ysG6xPl19/pvn1XwwP7z7SYrbw4wHM
RWgBmasHNx2lLciDbYw4Wsl2ZYdgtpS2hZ+fqCF8MvC9a3UxKBklW3fA65qd9ygGk0PveacGvhP3
WllMGshioOd63Ot6rd2r69zFNGujp704Pa9/yDtjyn17Oa/P/c2U2/aVlLCDYcXNgvhcfiHnZRtv
wz1vims+BdvhBUEQayvyDU50qc82Ie+aXkwhZZ1FTaIbmo0UBzvQCl2XC8hk5V+l++hCd8b7+ig6
FOT3lIxYBLTb6uzUh/j4NC1Z09meMc9QUTDmd/HN5WPh81HvtBBE6isLR2jSnHqYy2KFplts2BSN
0Kd5T6fNn+BNC3EnpV0P9MH2fkqXPYFtawwAWPLW1prz12TvPSk2qVnOqQn603bZLhIxpUm6sqwV
RJJnURDg7hIh7ULvj4KLqCfno7z++i38OFpxlEg9grqDpbIzXaxKVaK2e8TJDAz1vSSvB86kRe1E
4ePTNkjxZNUt8Ze+GHxkP1HKXCo0zuBfxlxBlx9zLJo4X1+J9FlnYOCU56wzhX2V8v5RUdVGTFPy
qFriiVbh9bzADhx0pPvxCdqHLW/rE4PJJyteS5HmXqGQnaiwfn/fpBppEwII7p6wpW6zKV2W8+oq
OpcdcYst+9+/QCYxNtyve37z9Y180xdlw/OahuOuef+LamRL2VhZkZK2Drb4VTaYdNenNg6f3NN3
TS66P7Y3ayAgFZhR8hSNt2l1KqR+fijvZwHu4JtrWrzBuT4VJpJY8PqOnq5fr4l9b1Dayn50eLE2
p16sTzojZfHX8xkykKVl9VEt8rqVsQcApDRXs4ZBq3F0NfKphyV/cmEGaE7GDWJYLX3RGxM1ZbNH
EZ3eWByNzXQg5vQ4bhQ7Whfuqcf0yVmMpRiqzGrbIJcRqc77jpgnnojLlNbUq36N1u0sdWMbcV+9
Uw++kz6e6IkfN9Pvm5sv/k1PDDm9L3ti3djpjWs6h1sd+o2+Sfan3rDXwM5F/3gd3kmrnzdar9v6
Ny3VeiHJYsohzHzUJV7557LL4niVOKk731J1xTSzwQ5zIx8JBnTKU/1zOZkzv3JIa6rEXVIqlZaD
SufLymQWrUz/7NfFD8gPu8GWbOUhOnmtH0aTZVuLl02ScmpCHlyV7Oi56XrYYrtj9i5szB+nVqnL
927Z1uK9azVU+LJJW9QwdikHMaxTDLt1msGBaOSwpzjR4nIkmRtUNV48ZlMGaXXRQ6daLiSPjCT0
rsZToxRY2v36VLDvck25bGTRLyULjrVvUa5Jduj+98023gEA3tb/Sa9QTV3meIvJk8r4+/4/SpmU
CEansMRje+Xkbhgxakl2dBi3rXjizn14ueer0lR058qcZ6ctj9J0IzdLORgQmuznIwKq9sHGsoF2
bQw2r5tTT+qzm/imueWhRz/Oe+VSmm+itqldCIWuuhG3kfv1ILJc4bxeFdczV0OABenLufOfm0DR
Ago+b/50doGdWr4U7Aq/bmteYbwdRea2YCfxqNj+cGa9aOuvjSC+v9SuQqyd1bwJTEv5oYyQPcfz
BvHrNj+5jXR1REoy1iEO6RerHsE3OADtVckW98pG2Qprfye4/0Jf/ORNftfO4tqsqcSDBGL99Rh+
2nk7ixhm8YAdad6/QchHC5U5X18bS5wPd9SS5gNLJhu2k9zX92+A2BlB0XrEwlmRdFdG1uXUkEPY
GHcV9PSpVTaRkEIsTerbThDFiy4ymisNO/aBkDqX9KQNBt0OSY8oXPj5OAsu+h/x6P1oRby3fRlv
Qp3tAyXasGrI/JjsxrduimHEnZuRbSr7GmaSyeow1YShqyNpshVyS2SAuz88oxYOVlBeSyRcCkL+
C2DQjvTrcaWq9XnDMgrScjDAUM0PSoESV/ZwSScp7i5SwanR42MHVWBMd2M16XMozojztr6V8uK5
mvDTg4LXYMjF512de+tOMyrST1Bc55qO7LchkiiSj1Zn3XY64SriUFlneU9YwaDNUOgaiSw8EbOd
g2rT4o7CuuXCHwFtiaGgQm7AwcI2IUiTbAzOypsC1QmmRnAVosUuMvbLDZGvoFlz0TqHdOjhgwi2
AR7E2stuJoNtfEIAYORbvxJpiih2DrtJ0UF6V0gFwkxVt3UYXOUjrO4kUYozWfZvPGV0JajMjkDJ
HII8eSMn+sw8+L5/CS2OQ0RlrgiQzbicyjnv4wC+7ckFYtCs7eKCPDdbObNccgnvrOPXrX184983
tphuKqlD5Z/XADiMnV5cKzwiFX2w5ZLQemIg+/iiv29qMemIw2zuimnKl8ILIencmkPNGtdwNNpJ
cEV4xbUq3H99eZ+9fm/v5eL1g1IoZfyLLJn6USb4zKof2/7l6zY+hH3r5vsLW6xHZCTOWd7QCHu1
bCevyYSfTxZwwhuu7KjFv3Au/clc977NxbqkS1UzIPWRQBbWewJ1ovJ2LvLlu9wpbk/tBaSPc9D7
1ha734AYyKCde4k6V6kmaJ2r0oaQwuEz1JQVRjlbU1eF7a1x1Zy4u6deh8X8gMC15AbPbbvKBjQT
4VgOnFtbsYdbTsFOXuvn7XFQAnBQVDnUeD9ij6xt26Et5jurPanr0pXOSc5bRVtS0Tb/9obkj77z
V2uLO2tKYyw3I63BoyAZbJtsPAfAFufI/1Kt9vPX/a/mFjfTGPH7exPNCUKwC4P0XgYCEXovKMCf
/FLenXh2H3cFc7/5q7nFnFtVmkTSBc2RKsJ7vyXV9M77Nqyl75iITs21nz84ont0xAiybsxff7MF
goElZPgZSWDdhVtTc8hnd/QVyzNIFGz7Ty3/2AJ/2qLFF5iIJPZXi7sp6HA0vDGa4IkHP2tAr1Fj
qk6tt4DQ0wz6eI7RrMlEoq4UvLpCqF6bmfDYdLjd5JJpraITrvMSTAW5MobouWoV43fEDjpkbibD
pTHrJlkTPUPqfVjFF1nWD1dW35trrU4mKiUGB4kKvk+V9JHCFB0t0u8iITuQsqleTMnMEiLo/Bqc
wYFwJJCcqIDWaJbcFIw9BJIWuXPRrMh//Vno0zWmIlLtfVsN9HWD9ZFCJYOmSTjkKAMX6ICLdoF6
Fakt7ElqK5YaX6fAr5PJPxtLeDSNdsC89TMXW4o5LRk0jbato/BY9Mm6i1RQ+x1HaPjcm2RQHcUb
fKA6hG4FhP9dFhNTagmzZNuJo7HT2gAHcURpyufD7pDLYVdJUZuZJgDlXsY81+eB23vYQoK6h+RZ
ZuJMMxkvQ8OszqiMPJJWe960sbKuSm3cCALhKUEnYg4T+8uQ/fmmMksyeS3Zh7bbU/VOyXea2otm
CkAS5DVS50wnDN3aJHp3qeU44hCa1W6gdj/KetxIFtETGFBNN0MaednEaKWkOJ4TKMN1O9eRyM0L
MRuHT9FcYzIoNskUnaoMECyngID45F0816WwGhEON9eqPOIR7FHWG+hL2eSaRFLvSTcgGGWuc5Ed
hAaC0hc1Q5AP1MK0GddlUB4LPevXJCII763HXmAez+dKmjzX1IQpwXM719kan+Ke5McCvI20uVUR
AWNTJXxwrs6RT7FrOs5HKoGQAkkjVtUXiISP5rpeTvRwP05HnSTNJvbPY7/XEdgbLekulALjuSgY
ReSyFj5pKHOx0KJqaDbevZzph6m4ISP2yRKxqPaNR0qGP2WrNrrs6u6gpZBClbkACZueav8Mm5oI
N3B6xfJ4ID7pNibunqRUXhKjemlF4dLn9ftRsL9cF6Fqrcx+OJK9kB/9ufIJvVU9CFb+Ys1VUXOu
j5Kz9NTX5a8qNW9QDBLLhzge2W2zYeh4zuYSKykHL62g4CP1tOJX1eKVzhASqlmxH8FNGlO/N7Xm
KKT1A+ai8xKi2T71MHmO6sbq259Dn9pWHvLOweimJ7TgRsiwvh/QrKcwUbI82Aj6L7PCX4fNeNDI
did9jBDKzZSgbdVG7JPKuiHgyC/qtRzeV8UANdazOfqb7ShIBdV1yjkjkqJdjPuc0/4zgt3dIQEl
TtxTltZuMo5rhLfbHAAc0+e3jHe4lYBQjeJN0uWNWw2W0/j+maIGO1XVfmWBcAihFdRJtS21ysHw
vE7N6wm0ObEHd1VDEk55ITbGT0tt3bYkJdQaRBupoVOAV8ctSgiIKRAVrY67EN8+gT2Hhv9ZwDSg
bE31uSIfF5Qbp+diE37PhBEHguSobUv66XRZw4Gt6IOg4zcBYBUxnq7CUN8phImI/k1W8L9VbxdY
8laNnkqQIXpvHHQlAMyUEW/aiPsA4ZFYD4yV5mHqEWwbWATAaG5Bpu7EsnS69psZWNupkTekH1Pj
bUF9tfSynyJSzZjakJomBNdAT5DTq5g8spUUglQbUmUv9CVKymYbao9lI+1rQuyH/kUU7mL8AVDe
WWO6VeujsEDhlX4zQkT7umF3kKynDuMp5GoVtbjop44AqVFEV5J21joCtKz3Dxagl9hIcSHXt0ET
uXlOLE1kbf14uq9mji0JVKp5P4F9LCpONpKfDUbSDrZ4ivtsFJnCTTZToNNWEC2PehOSlkaceKcx
yhquqYS0AusJByJHBxvA75CLTAnmRQHdfFWQieLJslOZzNJRuI0MUGXypaxemnrh6n32yGNyAoYO
cSRZQip+EBUlkoXob+OgP+LhENHTBY5ofQvK9EzA0p9hldHNZ357j0t9+hGFLBcFtP4h1KFVPww/
cDlfGI2CaDpUxT2o42Ct95a+0rJaXOP4MA8NKUvbSWt8hi28IFHqQ/Nt0nynkIZ4nJTRuDBbtKqt
kF4pCIQ1zFUb7HzyLpH18NYvcByZOt9Qy3DQWw/COessButAelEGHfR3PfsUYdu28WVUZHxifMTE
BVTx7GnluRKJew1fKLrR87q/iRB0X0AnKs/TfObiaFjwLsS+LSqeb1agtQAg7vXsHNlS6yRKWQPZ
S0TuytjZUek1ti6E8KvM5lsi6Y91O96qUlWQ/llvPW86H8LKv+zL8qJr+HExj3QnspSLAEOEoAFa
9A1vE47ghM3oDCzksW31bSEYJVJ57yIxjIfR9+5xbH9rZS8h90GBe6mlu7zTDjg5zhPB3Hpp8uL5
yTquRdQzlx0co/WkwVbRfYI8rJBkoAFuVbKVW+r9ljFbi/gPtcQ8Har5eWFpuwpy5ypojF9DGVgY
hwzkv5Ct27Z88bSs2aHu7KGujRs54afEXtzVkn/DoxVXxOxc4pNFtj4diyw+GAWJlVEb2LoWoEkI
A5m+W5EezqwbkCnqFlKK2HfSdmbVvFQ9NNxQ2VNKAtUjK5tEAlNbDuaqKbEnNEDfQzPb6p28VQR5
G4yga6eIfMk4dvOh38Upyep1FB8DBdWFlx9U7By0Gv0K5XFO1gSd1oHcaaUfYRN993trVanFd2Jq
I45Lqu9DqDu56D/HpXk/hvqMDr+VB2WfJ9Nx6qJfSNKJhwxbhpV4eu49/UnTxmRVTR2pW/TiqOTr
bZytzTzAtVIDvce2GpGbRL5JszY9nwx2WKu+IkjrMss1RwVIBpGHFYmsi98FQ4GeDfOqy1F1JgEb
oi6/KYmpeV1P5MOVpPjSrhjNdNUbw6HTMUmXzW3je49eWbqWaW3jVL2SOjjD+WSQW9Rku9qUr7zG
eKoZGDJ62IA9FKXlmSTNWeneGd/9WAvWNSj/876vN4JpnVHhu5OtaA9jfxcP0bkGNjokjyrWChMe
pkTQtfkI/JBQu7a5JwaWhQA9ZkXsp7ol2aEDWdB9LwSc8X5GaDbQ+Z1sUl6atPpcSeibhTbiAJdg
NQWjI03dGZYItIDxbRLHP/pRdmds0YrUNyfrUCq16TNBPtdVwCtnFtITM/iNnvJ08xj2OZ+KuM62
OJNkjsnQzBOtO2Z3dVv6u9Eafw71eFP0ijvqmtPo42YUCgQ2QrTOcCXDzAByGHTw8UM6QRRCCIE3
jx3WseaOOPTCM5nE39IWlyzfca6QxN7Kw1kycLSkKti3kXHtUzH9JYrD3tIhj04qiU7xnO6jAJsO
+sOoKHteiP1g9viADPJoCNW0c+Z9YnciDCuJ+ljq2XPHsDQHoxKRqDA7AUxAUnZUe2B3HIltJkBk
oE1w7whg09RqPAI0tHFmbXU9vU2Ah0Pqbg8kA58ZeeoSLnsWGy/pwAzVaMVNUk9bYsPZI5T4ZaxC
5jTI3BhV+yiVxneiM54CH3FUoYsMWorwXYMkwk513HeDciRiCwg6QQm98VNjCo5L5TnsADpKtfbs
ieND3UY/e+KyVpHEcZqRC7dKD+BTzsKzfF4qWEL2rWxjrOLmpZD6hyIIYydqtGRbNn29TunRVasb
jlBDDPcreecZvriuwpmAUyTk5vXt94jJRWgzQDPW1WQNV1UXXKqwrLI2uVXNqphDBbZQjw9yEq8h
1ThJqB/8BjryIAPyJ67zh5GroMVKD7qdCmVFumMyyTadRKPAzb9TW8bU1iAHmqBQ1MN4pmfRjVED
+Qjw+Q2geIio+i6y3gcVUV5O+fyeT+k1Q/2RTKuNFkIJxcLu+El2GOdIkg6kjSnuJI3FVqSxMmTG
Kex8hFrRYd8J8H0rrHEBuW8jpbtnS/A4aqGLuZjIKLyPZb71c1LjzOauMaw7quKOhFkS8tehDJOL
ppR/qr3WgV9PIuav4D6IunTd5FxRmAuAUznFaRWkL6O3KQUscbHO+mHIDqUQPkhtsOtFhfC39qmK
IILznmFoipXGgQRnEpWkriYteQlAp7qD4N+b2bip1AaqSk0uGZxVw6N+IJu4ffSOjztAvNrm3HI7
EcivBA/yA32iLTX1eZlN+iov3FIQfoC1/xFlMd1Keg7jEMKuSb4Y6uuEo1dA+8lGSrW9pyZ7Mest
ZHWltyHElFSrAvSM6JU6QSh1fq5SKrWr3NyoTewWnfK9A146Sv0NxYCO3VZ4bpbaHbpAAZtXSup8
g1m+99KbFOT2QfSkZ7yP9Lda34RhcpTgyrFeMqB55nFUs/r0quwbPHaE22aZZ5eWUHN0E3bneoPm
oGvHYCsI5pUUDyahTex4VQC9tleHj7FXZptCZKFUz5k2sQ6CrYqC6phGGQbLVgZHUo5054k6ahBl
5z332kE1UlxoIX4FshnGCTJViZ7IDwHElXeMmndpYZ1NhIEwOhhnohltpJbyM9Soa3COP32N3QHC
CccoyfdK4Zr2cnsWawJTVGreAkqv7SCIYNyC0HD1lhQZBubr1qByV5pH4mouDXCA7hAVl74XuJgD
PRsiFSxZ1bpgEerqCTbUvBSuxLo5oBBV1pHohw9aSlcciqS4rsEggYwR53XUMP0UTYtJRi2vtWLc
xcpwEViTuu1NYq8CrZ8Y+lisig1Kc1Ee7qDB3SpEEKl4vWExOcB6wpXY8ozbSEDeSbQcp1hruQf8
NrD3RhTmyn139NUcjNh03/nTpa8a7VoRzBviJL+rTCHxIG7D3iTKqrwWIv26seiXKTTMId4KYXUf
QulagbYf4e+qD6PKojUEO7oasvxqdnRhONyUmCGNzoQwAQfM9OAYmUyVCkyBGA8dSVw7qZWuiOAh
h5FczbEp90mGXnaIa7a9QGZn1Fabx99A5rpFYMBCLsgzig3jpymVl54ZA9I2QkLnBnjBUj+r4QEB
w8C1S3ysqzTP9gyTxwwKjTG23zJPve8LnIH4yVgoKPiWif0mVynuHtRcOu+t4EH1852ntS4jKinB
+pk/7/zEcjNkPrz8Kr7qMsXmaYw83ODCVMrdkAy7rqlcvPagpuLLDN+spFabRgQAUVvqLkgKsNSs
xoE5ZTeaVd9JcX6VAJEz59Wg3Pb7QMpAnTbHsQl2tdZcJ3PVBh88sIFspMyOvZwyjXwk08fGaudy
9HtVWrBTlXzd+MrO9yfdKRrtsurjc8IzNmNgHhOSRcxO3OnMoNDc6WDRRMyZUV+zRXdwVxBMaHm5
GxcBwiPgcB3hg62uPJm+dhcOreAMrXUt+FLJ20g8dgKpZJgPFVQ2LTYaVsa8nruSi8VOMzkGkQWO
XMrJCqDAGC/Qw7e6oF5WlfEA/ACKulchr5bIjcumUSHxmlhJIPze9UQwJbELab4uR8pzg5FbOz+v
fHuoZnLUsEty61iIcndXzdfEKis5ekkJlioXgrXQzgbJUn1s07olsrSrbUzI+7zNy3spgubdziU2
ePjeeqLqhnIHXdzQ4WPw6+fCr2+rqSVivQvZBA6efN5y1EdSYdqvhIB6XjxX9qS5xmfNJBXIYrxp
bTas67kUmHvlOXSGcaWI2Q7r+i+RqiH999rLZOEA58J7LEH+2PpcaEQpx4wzFx+DuQyZFNXo1lQm
oZDbAZVKjJqHgMplRwWzmUuZXx88f1L2QQIjSrIlqYZuLauuFcc8puxZPIjsV4RtxPolZycqSx88
SZzcKxolAoUhSiLQcFE5s8pOb5sU9XtvT5v6XDtq22hjOtDmj/qqvTdXCmJO8je1E9f2ifwFc4yh
IOTUNAkt4uLUecTNnxmsu2iYmOHDrDxIVpQrdpV7SnvwWeHnXVuLA/zGQJHYWbRFWonTnidO/jxL
buaK5HCt7bP1QC7fSQ3MZxU1DqaQZxHVK6KHmUuJb47y/SDrx8EQ4fOhYoIRDvDd1Xf9RkpW1ncA
sXZ693WH+aQ2+bbBpZYjMpQG4iENkrd2zDapi5p/B5H0VEFkrjcuarszy0NDKIUsQF56AXUAaUMb
UdvtuZ/FTX5NoPM6PiN4ZMM8Qbii+/V1zQbMDw3i59IVXVdQfL7WEd/cyRTSoMeOGaf37YDwuNhk
cAr24lm4BhW/nUWRgJJsa0ct4qHcFGf1QT7hDfqsD2Ekkyloo6g30BS+f5hVp7TqCGqD3e2qAUm/
5XwQ2072XWbXvoI7sNPKlezAljtREfrkob5reNGLgE9WQdtoSKk2oCbdbkvgISqnU+Lqz2qxtIOC
EYEOpSd9UcOrfDP2qpx2elt5FbKLO8JyEXOTMe6cLjt9fKLgiiSLoyyTsJ2lqbXNuqQgag8S3Hpc
k5i6wcTDmRoOyMIVbtqT9ddPxlLam6VVqMdRkC/qod3oZ0EbTRym/SSkbc3bOFdgQZ5rDDr1rtyw
l9kwj3zdcT8bXg2GHsNEBCGJsrqo3CcctAHyQMylnhFCsJ+ccp996x71nXghPgXXxGO7wVV0e8pt
8UFIqVs0ps7dldkDuPeiiqjktZ5MBaC9kBDlJ+HC3FNdRx+NZfeOE901/2xLh2wstF5UvI0fpx7w
rBZ4N0TwASheWgbYbxmC00IzF2Xy6IHInOxSRyKtF6R31Sdu7scmJKYuFSG2LuP11BbXqHN8LEwV
o3rW3InpRT+c9HZ8GOeQob5tYfH0AFUqkyLSQuNIG8o2jkecwIH1AsONevDWSnHikj72l0WL8zW/
GehA68Ab0WlRdbXNGToytK/+OraZNNYRrdriKnNPPasPqCJ90eri5ejhtVWa8tpqs4v380xMqDkq
wFMC33lSf98ruKEMMRhyMUuZr4Psm8vjZDVSxJKGiK4mWPMsgKFCTAYwhFB5+PrV++QVkBRePFLR
cMOa4iuY6k1b6VSLWpg2HEfa/oPOZKFsML0dYg4iDqn7NNjg571Vts9gpByVdXyhXn/9CT4MOdxV
UwS+pKN/wgyx6D0+qY0NYWujHUQ/KxbaVX4Z5qfWbx80La+NmAgeZk+Coi6mpVBVB3KSp5HM6VXZ
O51D5jlvXLgm3842ruT75lx/Areibtvt6+X9W5yJfw0icVE8Z9+a6vm5OXso/g+QJGZj0Rckien5
KQjpjX9QKWb0xPwDf6AkJPN3HgS8CMNCT4Htm9n6D5SEJP9OT5AgSbDiBgEwP6k/URKa9LuomQSi
s5xiAlY1esqfKAnV/F2DcSshv5wX6qzU/x2UBBLYxRsoMlKafAhmQhnrgLwcNKd84KNFnH6VASZg
AwKkRNwA+tGhspvC3FFbKDZ6KnaU9KOrvL5L6ziYz4JIF1Bg8QXmVCNkgGOKjH7np6pEHqT3XZbS
eNdAsi+C9BvBnp4zBaHFCcE1NGv4DWJ2H19rVv+ktbm0lwbhih+AlRftKCoYK0QHUKpMmWPMrNyW
KgAX7Is4g4HEK6J8g5LRkaTYs9kdKm0EL9kUH1of2KiikiiW6OswIFqeWJnazksSRoCJmSvK4xdd
FWjXmUhMlQwxJxBIChe8pLI5GkSU6nHQXnQXxpT3K6Sq+0wTVU4zYna4PohBIz0kcWWsDJ2gZ71u
e8I0qCL3RX1uFBBMk/CQzjwprW0OrZLomybxzdVoWZ4jQn3hjC3gPNaKWSEOyj3Rzo6vGXvd1F7k
cmr3bZHcEbv4iwR5Ii7r4AVW131TyLKLPkG3ZSo9MSHMvpxeGJ2FSFWzzqyBjUpHjDrOW9nJ5BVp
OATdaBa2FgXU7dhbbilNoB2FOyWtJ4qY9UaKhn0N55g0gzkeqr8HJ7L1VE5en4Oohzgu6VBiydEM
akuAhzqHa/vkeUaE2+TSzuujPUk3RNZl7W0d+9syH36qGmUH/WFGd6y6IN6MZKkd0sGyOUquHYtg
SwQAlIp8jlLxR/4wVdw3eRzrW84/rryeeEUy3GOlQu53lcTStzCMKfjF5D57wDNbcx7IMuk66lvw
TTknGXlarCorGlbZlNQb0t8dYKHymhQdMG6EC6BLqC9IcZxrwyRTGCEXPVhX2hTieE9GAZx1tPWs
8xBrU1XLWyFLffIuYoRP+NSJyJvmO9wdQLXZCHR8h6NUywVGSmxMGRDW5RfrhMApXYWprUfmCrxn
09/5sq6sLDTAK3n6qYfTXqwpkntWd1Y0/iOBp8eJ0+Zd25PBDN0Ol3opAonyEX20LHzViVPugrsd
d8O5GmJdK4czX87PLR+Ng6GhjCwKFFRKd8ZRw8uk+OeeNp8tbmLR93aKDJXKCLeUkojUjIr7YtJV
O0qg3AK5tVOFYCJRoCZahcTBSCLxKRNp8UKCHR8sqqSoP8eMkgoMZlxYApF0NZlwJf+IcVdsZnwp
iSbWsaWaW7ZJutJFwR1GSiJqJJMt6B07Xzu2Hamkg2lskjFatyrB6TkbfBQv+rAheg5WHLGHZIcb
d4LRSqQh6hdTUR38vjgrzcL2Sw7vDHiU/4+k81iO3GiX6BNVBHwBW5j2Tc7QznCDoMghvDcF4Onv
wX83CmlCEk0DVZ/JzOMPtS2ALDBPtjMOgKobeeFJl4oMXaJnSQVVuytOi5EakciuIomZTXzjCu3P
JtSJFv243xfFPSFZO4KVyu9kJXMp2/R7bI2/VxLx/fQy95J6jvSqgBqZhcZcR5lsrUDcnKUSD8ly
S7RWv+f5dBmMaTiRcguyYakioVVxqDeVLwbzOVYWQY7Zy8iZF1F/MKHR2esRp2Ulk8YAD1H1OrnP
DF4RS8g6YZEIvUeYdXtE9tVe8n66ZGqYT7adoiInUj4E/lkncQ7wApvrJln29DbbgZUcdaMv97Xa
+lhVG9ociihyi+GqL2ynEJEZhjrFpMVLy/ysM0R40x5VvWyI8aH+SMLxzYWscAnl3gcM4/plksJm
qhz24JlFTAt5N5vXwHu1X2q5w3WRp89ay1TNG59jbcMEO59G8rOS/UORbjz7roVP0Fxfl1g96TIb
CEFs9JtBNik/+LhcrIe+t0gD1H+1tvdgmssXJCRyUsneIqQ4Fy+ATf12fulXOTzqczL/KtExabA/
r/ZsPCxp3xwtc/quqsreh53FdV3h6KLYAdbl9JXfD4SUeQvn1DyrV8d2wzzBaA8BQUSdyQqZYzAP
LFkBRXppyD7jfdcwvJt9KFw5PeaN8xBvzm2edAzL6fzbSHsUKKy9jN66FfnkonlIH7VV/IFnYfmm
4uSd0Vf58La+JzVvsOS6IEn0+eDlll+hf7k6hEbn2gj002rHc9egSGBlrLPbg7dr8ddDW5LxPcKY
Onmb+y8HBo3iDDamUZEBic6knwBaIsTYF10nMDruSQztI+CZPkQq9+TObNMGyVLCseYgZ4kXykfc
BvDYB1CebR+/sqVhS+/GxxyKx3nkRFsm/bIIu4zSLCb6Xn1kA1QysWf6DsRwplqaEoPRWsc03+GP
ZKujG6S32sMoi57VXA7zK5DxcpTe9qMN6lNMfRkYUo/0KnnqlfUo3Mo6YCM5x2PqRm0nPyvPJix5
5lNcy/aqm9OtaGayW4k8RDd3FPM1L+2HTpb5MXMn3zOJr7fmj1z8LJ4J0GcgNCdTdTQ0+rPjjGfE
b8TVgr2YspF91q4NFAiumhLMA0CFk+4QC92q+jCxaSUs8VSnBgqEBga22oPGyeQtbhmhC46RqGfZ
2i8NXPZgmfsmlOxdT/3COT5skiny2p/YqwSM1LCvuDM8w3jEXmk0R71WY+h2Q3UttlE9xjavAt7g
MHcL+5MUZrI4JoQsDmtRPT+WYz19GqO4lFsRdEbhvuQrCi+rzQGjOuysrLbeUxS79eDO4CHRE2ro
v7KwWirjpEy+h4V4vYhwTHIbuo+FEN1gyizB9ccies5VeW617NyoergRB+7rTT6ShAgYReEDIfoi
fog1bp9ZE9jJVg54wuWHRennLa0/K1tvzoJ4MdjSw33OCGhNWrbPZracUArOt1WXI/qBjNNVJcwQ
2v4+LXl8aNm6+PbsfrZmVp4w3xBoWzhTqErsMusUh8Xqduglx7OWeN45s9bL5mnreTAY+WR8uc4u
uNghzWg1u/g27REVpA3kTa6H0AYlwyk7zgcrHzTfTU2bjEbtCYLkj7UkJSoe88PdpuU4LxJCfF91
+6WqnYzxpkSCkNGEk4mOczj06SrubWLDWuvy935m9pM2VheJrRqCfGNsN1IfzrGzIkzWCKCp9Hsi
PdhPVlRsRXlWOshDt1xmX0sJVk7z5dCOktPOQxyae5b3/1+imqxQNgYohsVRJ2vUradm68AvdMQS
xypaMftQdMgcoM9O2VxfiQMRdqddyqrufWNW5ZPVV5m/j6ouxIgAU3TZxHmI5/QC8qY3K0VeMvQT
Z9uenRUCpt4hiG0Fb6uo4mvbbOok3S65FN2303RogZw2udj1emvsxj5CTjk3CFEu5IYMlwItlDWp
G3l39X2AOLPHlwcS6hS6tO2gddz/eZxPgBbGJFBFt5z0Fq92uS2fdBfbnbX2vUvrS7FZ9akhHnaU
KzJTkzTPuX3S4gLilujPpePkJFCXTRgSbDNd7UxPD9y3CVCXoXsUWXLPimo8NGU2XB3WiKd+swil
tZb+oFlYMTQNXGAxJ/xO+midWwRbffnJNypOU4/Auhrqy6YZ/4g9cSOvhgdttetwzZF/+7qJgKi1
M3GM9elrUNkYxrooQjKETqS0i1AriCvalNXfxhZRM84tv9HqHqW1gPA15g/b2oTsgMJJyUtRNP80
4K1b9a68BqljPd6qAXHEovcTel/cHCt1VpOLNzbkYzRsexuxuMc57dyQjd4Ej7a/2s56XoAM1A7s
ZKW0jybDkp7PNtl6xAMv1QKotmr2VeGCmN4zESxwDM8O1RJBqkmb3fSyyQgdjUFfE5K5rpwe+npi
0IpEFQicHJD69Kx3+56d/+baUdVYE0l9zQXJ+nYwe6xRRCQbAxHBkwBmhkzWbwBUoAXS/yFBB3DZ
/aMeLQ8lP186s+ZVVnHpHOIclrg7zWKkNMgyCCCxuvcjDKqsfGtwc/qWR/i97qVh1080ScY2nhqB
qjcfTIjNU1cEVo9sxRjz9bN8zFnGdS3UXQ0GZDhxOgE0CRPoTwCftCVcIaD6eY1eD5wL5Wns/lda
eACUvf6OW/nYJuDD4dG9xb3e+eu4vnpDSx5ZtbqhWKqR3T98s6ZwztYqfnk1QcUCajrpaIyn/R1u
M/cjB0HbP8v610pfZgrPCYZ2wruvIBNm2/a42m53XEhi5vsobpJlZCzT+RmvJUZET4ZpD1HdGZcv
2dXpeTRa+qHaukzTaXZd/aqt8UuVq2RvIq9TrAeNR/ib1/5YaPzwES6HXkdcbSP9aGHBwZ3RQ0AW
NCR680ECMDRzC4W8rY+HIo6va2U+j6TYP4iSWFUj/7FeLWrEULUNM3Ql7CMynoNmJve4yIkV04ZI
P6LIqLAB5K+YIXPAXtLyu57ac+iJUuY7WDbbDVDsZQBWNwgUq4ccuzcpoJMlkl0ZTN1Gk744n4IT
LJldEUiH0AGlrH/x33x+U0uJ4kzxM0wF3l48GkENUg7s3NqdrU07Jp3866FRMfVK8GHGb61W/Ffa
1E3b3vqn/7KSv0+Uiog6/r0h7kG33bdX4sse0T54Z7kMFwKwV9PefJFkJkj06vfqcBRnpHGbTXzo
x+7TFtYHe+eDjf4pW5rIHLuDZ6AETHc0+DqvX8Nq/giURShnWur0mZsGvZHhDGirrJmMK7lD1Aun
OSaCb+o/xixlMIydG6ST8ea6hb91CSVYsmFhIA8EC8HjTAQ6iVy0oZm2s0tUG7YgY8JGepci9tqz
u0hEEs2vrkBibs4zAcax+dXqLUwzlwmvg005l4XCrWrAuoLH4xcUUwHYFfakzdFs6i7y4vxx0Ujc
I+22FF19mlMGEmDDXpKtfWwLm6vF+/Q68RcCBCPOtfiebeEEyAjv6U5jIuP4BhPmJUZIS3z1wzC2
yF4lkrNZkYks+qOeTUd7SD6l1fWwA4s/y+ZNBxOUWRcne+r3jA2j/RxayMEz7HC/MUR+7bn3qrJ5
HVP9G0/+8IiKE+dHivgH6wU/nt28pC0KcjASEM8F05FM4X016DhL4MK8fzOswX5qDqKyHV8UGlDK
OjnYJTOUrHEgZvXY57baeEdl8GjnqRaBOPwFq4SGov+s0zVF3NZMfBszCDenp4IFJa67nwVIr5Nr
kjS96ajWIbPFkA4i07IJVEviQI6/FtebKFsBiuxJ1WOeRyltNXH1M5n2SnL0Vm8NAKzjbKNJd2T3
s0tZBgZQCHK1Q98+17Vh8mI6rLBHjjpdxr5OZX2UDJpE4mFLsOfvRW+Hy0DNGthF+lEg0D6SDn6O
B1eenIm8uelgxRtWSPy5QVNTBWyIguNuL+2z+q+hl4/SJkt6S6xI7JhQAfKGwoV4+dqKvEzp/w8+
bzTqvji2r+M8n2vybM4rtpbQIfM7kEZG5IpVVQjM6jJqposrfrcZMXL4qp/7gQ15d0DkmgaYOZ6X
wvmvR00c2XmDTtIQgVYOf5MtIQm6vM518m1mowWJmzEH6ewFUxrGcD+GZpsHaLsDQEqvjryBy5IU
2ysW6je7y4pgkeuVUdLTji3jUFp9afOBWUMOIt6TLQ+sjnJ6S6M+ATf4v38DoW4OUFr5BgqXUNPo
wh0nmOw2C8w4jlLVj6ipY7awCy8QudivLuryYObOp9oe2gtF/70DKHpereEJ1+n0Wk4iPhTN2OE0
gTLUyJEU82iDLRaYQ6cuczNdM6/n/tXoNidtMHCQuY/OmO9En4Sxvn1Qef8mi+KL1LuHIY2Ddv4s
S9YbU4nNAL81ItT6gYqCE8SZlwi69+tY21Bm7IJexfpIC7uIVJ0/ECRfHewYQ93W4NAQxn9Y3l2g
6yoc+JOg1P8O3UfRNWcUtGXYDwTIevDobA5oKHT2dqxA0MTTKh/spTrWenqUwKapNjrC3pkROV3y
awSvRlEAvBJHPkSfHUfeD9zxCGRaYwQ+5o9OVSAch3uwztlTozOMwaW73FILbSccIxmOWRI524zA
Eis0sd77FWohBx9IdATKg9XhYXC5x9x8D3Q3WvMgrPydgxaPmZ3cN138sl0jvappcBFqkUK1bsvP
konrKhJ1rorlUCpoasbM2TYgQRQMbxAqoRXbSolSdkt/LasEktugjl8yvFV5++xMmKwympwzdQfj
FO2r6MwB8i/gJNm1DCIQ4YkZGbWFtxEriwrWkbPcGLA7bp1z7Mq2ugziDO5AhAgtyOdMmV73nPOH
EuOFaM0xQLEXwslSSOKz5ajjNoGwQqylKN8nWJXcYKdcwy2Nzs9EIx/KRIFBn0x6N6u5jkV5Sjuq
Osc29UNp444DU9yqOf/V5AsHK/9jvjIXRD+WB8m4y5rG9Tbb7ru1ySGcMrUdi4Q6aHIYa3KPOigd
w17DbONYw3te9ABvScIH1oMUoa9v3uIUV7rd360llmDEKFR3a3rTtQQS5vgPDtyoN9wyZXqP5QgH
HiWjwrUBAe7GDB4RPzlECFfFZ6MSLdR340ROQqAVV1HZDe9TMf8MFhtuAGEPOVOfw+j1H3ZDzChh
86e6amVULO0A5rBh8tdXB4rzAokqgtetAKrRoYmG0AvXHZMoJ8wevw//pR/5tPJ1+VECuKNRQEjO
5guXxINRW+oQZ0PYecJgpF+2odIZb6FHu2hNmwdbnh9SDR3gnC1czlv7i/n2s44f+kAABAoxWxiB
9JYMkNXC5KxsLnKt5le6kVNiuluYGQnuPpn/jDz7SbE+TYOirNXyHx6RNjCGHqV2rDDBMa9JaVhY
gWS+qxGCL0yNPFfo9iPX28ldke+njMjCti5J5CTXM5yWNAsyOMt1nK3MsvinJbU+NNHcUrf9TdYo
8v9sEsFQiO/NqX9Vkssy0Zl8uNvMzLQ6QGO5uzOdimzsk13XLwtY2gDMXxmt9rXphvihtNk8NCVW
/mdRTwzYkRTul6M5Z2+Gc/AKhn9aNYpDVawVCs1kPLpgnZIUYbO1GaghGDH4WoM6s1/LezJ/ys4l
KShbDqAXr7x9TcRCUgR9Ps8BTrMG6R3RE58otguI18lRxpN2Wsz0oAFZwLa1YdHmvYT1Vl6KnJF5
1tonZyDDfH886Fiq9nH0MOWNdXXXjKq459Oq+/rU9MeEuXksPO+wMh8EaE2Vko9YlIyq9JOpQDKC
hd/eCkgw2XhvTXPGHWhAG4tf8GBgfxQ8ulbyZaaIhZkA4gEGhnyUonypJ/oYPBXYNZf8aYxLjhWF
ESpbkHBWfNGTcPrZr9ydGzFalzSDbzoNCa8+A6WxBrHRpU2M9tD5ZlJugL9LMU9vZ9ywG7OqzTib
NPaOvn60w6wORpZXx75AZCPUjXpgCnSdGezUrKhs9PiJ33B/qFBBBZDS79wAetTozZMiynLvwj4S
I6sPbq6CrFjCEdMwfss3egsopg5WsokasXeuSYL1xE2Ic+Xktv3FLd9reBCGMhHNG9lXaSnL1wsV
B9pmPsbzmIaTO+6ZsQzVdWavSNRiZjEDUO3jNlZX5hIrW5SiCaCkb7+N0nwuzfFUIdQdJzwgXVud
C099GE7y7rXdEqX9u45OF+lz4nDE8l8b7e+VFNlsYsRWouoNV+k+DBl1KDEi+Nsc8oCwfWQW20Ot
LL0AHsNzOXh50BgUAt1obiQzT1lEeuqTbchTWbI20QX/8YZGNY0TTluCvzlu6FZSlzYLRI08JC5d
Wi36LdTH7in9T8MyFW1bNjMHTwafaNre1/Csaty4nX7NVS2jueAZwcZ2cOvKg0GRtie2l4dmq1+t
dS4Yn82H1ijf9Wzurue5tLE1F9xM1VSHyOPkwb3prfY9jEyXtoElJejAp1GIgWIgjhzBJbIpZzrM
0CUnPnuuOcwQNSuPxTDfoFKZ9s7Hbnda1PtM4BuzNS0JSkM+qXF2aI/BXLIHAHJNGs/INB+GoTey
wtJUiTkmwcIRd4h2QXJ+IMQN4s0dL5nO6qkZXL5421ehqfWv7jK+6KtBeiJuX9wf6JW1GJG4sI0j
B4kvemU+INGtiatfSdFZCbwyGc+EdcLCqaLZYE5Vw6BGtw9grYaoTIl2aanQlwbNuzuvB8WzqJzq
M8+sr87pasbuvG6pdD6wOeEbEwPuN47MueNR6Vv2U6NTm6GStkuPVDThLLwpwt5gU7i3zzJdumhJ
1C/m8zfc8bi8qCXtPPGbOGYOmtrpsfeSqG6zj1S096L5b5uORTejiOzle1qND9o29UdA9B9bav7w
k5NNvBjPCaI0igRieVlqnubE+yGS+WrEjKxq+cdkfxnH/e9ymW6eyYSvmNRTveY3oa/ctBMAxam/
Fg4Ba3Eqz7WNvH3yWuJQB/Ndw+xmwRLCP8p1tc9tifMBciU7CEewkwOn0xQMYgPmy6oH2aSzarcw
ruqDhhMK90QmUIyTBkS/1aOhVrgtHO+QN7VxdXrCwlo9xFM1H2sXh/ZkzkXoiOVuEYfgt4MHTVyL
3weL4IBNM9+zxOYa1qg8tvyxNGP6rTUF5llNfru047WiHhnX7btZdxalwdKMReE7snqS/SezC4rO
roECll/jNlzUWsbhsEw/5SiIwlEUJXhLXjVJEkcdP9eZQENs/6tsr7lYRvYOGLyaT4XeDIHSlY+9
0GVy8bugTOu5gkQXP5ojeIkuJ+W9yqw/Mx6yyNEHZrccGrP3Pc7qrGqeV5BYX/3Ye0GWbn8gP1ph
XoOLaVOXdDtCJAjYJkVQw0gkiezyi7hmlNQT/rU53WfexAwPypf9gmMojp8wI5PjyKEQdj4kqL+1
1XmRnBh55gbO91Q9m322Hou0DFopb4zkUDi02YUD5gvU3kFPe+9oOC7z/8o9Dk7CmVevgHUAz4a6
eutLARS8ch7R7//GjfxuOZTerdGpo9Vg1Z0G41ImMZWQJXY7/LlXvI1jHiMdSs9OJqnDYwZ0yDSD
frOfl0UnixsWMaZziiY9U2djqN7qidlC4RnvRVn+iByI5waKrWr+qCndKUF0UEO33geKLOxTEX5D
WiqNGmOpV5eRwbdWFxoT/HO+Tl+1ZPbdfduKkscmRc13euNB76prLloAhVv11crxNnoDtnesbIfV
JsV2XumiMuT3POVDE02jduDYm84zHt/add9Syip7En/62NsirDHk7gzjV11lf0w78Y6FxZTAgjRf
WwxVz05H6r9G6lno0lYH49KGpHY8Sh07DSPVS28k6EGa0m8LcdFJsxjbaoo8V0pf0UB4CpTZTE4B
AVEsxM+TRlAHlzuDmrBLiQsfF9VHOuOlKTsnIxLRhYzKqKrlD4T5NDQ3/BSiKn/txidVtcSFlJJH
jzUGW2ZMh3lYwRkPVotidhnIhk/dLzk5l8VmO6c8N93Nu0lkauzip2Tqrrqag4Ieym8ql6WbrV1l
jIkz0WlITH6OWcmgX6gu8HxfR4eWwBFszXWRfyspbKykeHC7cvyz8Owc0IHW9AzktJtWO4VS2z6L
VhuDOq1LVsi0ew4J+6EDtIs5yV5xut1hwxJauw2Q8uYwdzh3hoLGvfWs7WTYX61ty4CTFXshE6nI
sRPriGvjfTC1eE+JQTCftb/Q8HLvcPhEBr307pMjh7fOwwzC9pm6B1B4qY6usPjOWt2gpaGELf8j
uB+xDRE3vs02mOmxwdLBbt+MBX2PAntrcTLx85tYe53iuV4APlaqAZWbjVzr9aKOhhv/NQ6lbN/x
35CVMlKELfz29XU0bktiPm24+Zl21B4+pQQF5X48J1zgRNn0YZu7z0VXWwRXpIIlITWZ2+Vh7HQ2
Y9HHcSAKJMa/3w8pD1Y69JABMInX6IJCXI2wdmSOBZBvS1t13W/00UXt5O5OYyblloyfSRuI2kbW
wLHm90rUjIKIdJj6J2WpAet+SrlTjz+y7R5rB0vxhKOFkeJ2yvtq4D3Kk5smSc5JtgBVxQpNoT7r
7KkvjtAf9MV4y3rlIwuKcfnOX3yywAoEWQb9/ntDTjlPn3HJZGKOJk+Ec2GRxSQhdQz5B0mPD/UK
G0R4m+azki/9leuyUpeGDdqI1CfyJusPq50nNAP1oZv0ZxW/MGkDq+1968ZZ3p1UnLXVFM980KdC
tG91q763WUbGNBwmg27S6Fi7dyNiIuRfVSTz99Tm0SPty2OWYVAc9Qpvm3kbTBbuxu54bTa39K0U
K6fZt0AJ8GXBXyMdhvqzkTx+zrc2sNhsvBp00xzfYYuP9d5OTR09ivXaeStYFYnCiZeQPj1SKtuB
lGkdGiimSHwg76sxcS3H+rfgbESOUb83WxnVFhuGbUG1U7nsY22a4HT7nhPCrKoKgZzOt95v2i3v
Rlbo5usYk8k3CP1euMO/jlM43EZJy5l1DS5u8TvO0p98c45lIQHHxdhI5/GFTsoeAKzZqAMcrLEj
6xqBtxNNvucbSpovymTy6KSsxYxbBcuQud/wqc+9E9kuhqTZqq4tkUxL5eQHEBJ5qLWHdCUEi58s
QHOTAPUEQm1Jj+Qjm5Gqt1DZNubKLs/Q6UO9IQnhIE9H9nEp+vuDZHcVuKP3UejJd27KN4WoSvea
dxspTwKXqGircDbQzRnikrelc7ab9pXg7S+EInjzt9yLgGp9CdN6Ri54IZCb7edWP5WkJJ4taC1R
kqZjwEPHccIZYxtvtpVBzmjht6epMQQbmzVLN6vnwlu+maeKo7DMewmNkrgA93ttsLltjKJR6hB1
ss7LJU+q5CiS6b9FMBVn1Hzv9w+Iwy9lHDqUR3daDN8xy/JoNIjCCpSN2X4IkZHkRpo7NifRUJS2
89Mk0HSwb0/4DiH61RWEyz0cCnPL1cCqzBq+oHxCash66zjssgzN2I97O0Eqx/tNaoKN8384u42A
may2F3NTx6RX54y3hzfZKcI1n/eTkJGibo3f6q89oN5Y07iMBLFix4mnypeUF21HnfGwLht2KJeZ
N5E9pArYDUdU2f6WBWe+4rrVAVHwxhCN2Q/0jfY8vnoKp+zmFApn+LDHTJFfX9UCX3ie+iXvSd8b
LCXb4cnILc1PnURH1DPBYEzkmVlaErDQeoyt5FoS2Uh4DF+qwihI7wamQjos9u9lN/9ZDNYlSLg9
HxEHYZITSESsb67fV5yKLa6+tPa+bAshYVFvj1W5WTTsirCVksBSp/mrzQhAtA2zqGwAPyVjoE11
HoAaZAq3AGvuQCs7Gr8QfBNFSGftlLbvMssKygNRSplD9rnTfjkSdKcYYxgbDsqpUXK8eoP1wOry
kDYLI4cG5UgVm9tDWqFgkkt3L/LtVfbNucsdfjvD8zznDzmVgLOoDNOsHVbe5JyzhPIFQs/MijL9
RpjzXkkD03KfssZyikAzyju//D6oNCSTuH6P9Yivtvb0s+TA8GnC63Cgc+N9vCzZu55WTARqpgES
0nw8zwe3mauwsdVAjySv2QyuTYHR7dNTIRnGVUtzSrmvDsuaYp+N3Y6PalY82VmEzbLy0877r1zV
PVuYEnYGAJusfbXnlPQcGcNM3Zo/qbmvJRP7DK8WPyoDY0tmTVCq5X1FB3Bmi+Po7KcmPqDf46pB
2Xxp1/dYpX8QQKAdYM6qLyjdiAg4khJFjkea3lT2N3ZlSzQH0wgkZTl5Gh27ynTXM0w8d8RHDthA
GZ1qaMysdZWHbBRbNE91SzofQWJlVUUpJlnfXu5gDX+1GnaxFU0MehYKB0jN1zxme9K19NNwNCNU
tMnVoIe94B9+mfUuPZrTgLoqJS7L2rUmk+sTfRCi0qXCgksPQIeZ0MZWt0hQBLME3m/K8dIJUows
IzmAWwFQu5IklNbxP6dwnmgZqOmH4axzMpW1/VTibw0QIFHkwfEkA+88quZ35b0yyGOdv2osYLg+
RGwbj0wKKeaWpgtQ7P3rjfSrVyhnkUWQVsSEuRj3cCiTwfqQfxNJQpSAzXoIvYOv+GPmnZDHB9vY
7fy0DNa7pRU/Zbm8gfyuAjFNZJCR3RCRpZ1c0MM+b6agCee3bfdImRcLrXNCNsGo05CBv/HTyqpO
sc5cG3+DlSrX9xqssWWdi0g6ghVm7+wJNDxupXHQlN77RIaw/1bbpcWhHugZso9+K5H+ZnWIOOls
FN5MOm8ZLVxSmjZGppy2J4rf7ckbmEr15HmwMwGNimnbn/bPJGXukcRqOhi2ui+TGQdOXvI/EJ5O
T0CHy7R2IQWD9nKaZiJv2v+qPuYtQcqnFCylGPAf8wzk3D2ayUQ0RHlNDeEMOZFHf7xpuEm9denW
03fVok0FVvRXd/orO8a30kJbUhfrf3KWYHPLY7KN957rzUQVuy7LkevwHMcTxdL0UUo2jXEsJ4ag
Xskskt4kc7zXMU9+z/XKVnNg+jKVzvdEyU+uUMoe2/3o1IzysGpZ6THAVCjWW4jMlx7K+2SJpyLL
D9s43qxCHnCqkydD7mBSVcWxGtWdo3KhgToj4UaPzY6GA3VIT6gZQy/PKhK16Aaz3GZAsDX/wT4N
1gFBc2e5L9JOnjYra8OYnOGQW/7PImR6q4V36Ix+PPeFuV9E+8oD1Kxvf49KrFHc5oi7C6UdU2G8
ex0/lojRwJJcuKdn/TImwzmaGEn8oqVrLokiALL9hdP97qA3QpSH8KAwJKF/w3QYNBwmBeUqfUEd
mjoj8aS8qxLDujNJK+pd2qFOJe+i2VdMrG5Uav1dBl5aITUuKMcJC71fLuPW/MS5GZ9iyLp+3goz
2th1Bqajl9fcXptoXids8hxZ6MSOjI0uvPG/jY6lcVdx7nRs19JWMGXEgeuDnuaUNnIC3Ez7yCiV
7tYq5T/Ximsmg5jQ2oG/dEsf08am76OyLpwZj5Nmmj7Lr39WmX3E2SIP/WxdIDSfEw+dSOpYSGbp
chjfM7Wyhot3VlW2XRNku6E5I+5afnkpT2NRM7FbPTwAmgSRWfJO7fFIjMcYDga5g0S3juffSVeQ
u5BXVWiQTXFcJVu1PcuN5EvIw2gGBgtRtB5rd4jwhH4xzmDVAuXe5FI6esWSvpd7YJ1FqE47/G+Z
WiLFy2hpl9Ii7kGXz5Xihm7b4mmVFF/1OvKrSQiSTwdmUPMls4nMbFHru5Z02Y7us9RoXXSWHNbT
OIBvNFH6Yt7EuhBreRSLqjutIv1gehJWvbgljXfJ87wL9BwLZYMhgB1scrZn1QTYKNP5Drvzk6Sd
J1EO2hn4cbTtu5Mm7ZeA03oIZErFyryaWcZanKnNntumGk9J/7x42XGflUaptQug2dCvBb1qsiQW
ig86lkWSK9RmD46IU+LF0i/cZqy+CAVxgIjwFJWj9c/Y4jzq3JQhY/mpgawMsplWKlsDWySky9TY
DUxjMB6MBfK4kXgXdGS3zmIDDVPsWG3yaZiK42KAr4ub7U2O0ObJEP3JPGr5WueU8naJj2G8dNuW
nMvkSALCKN5iHeVDTI4b7O1Su8QZW5eSS2nt+EjYVvckM4iUdoG9mmY8VjpFeElhwYCc5CBNY5Ji
6ecllsTq9R1axPmCaC+JNrPKwraVTM8L4154DOSy7c0wK1JPGF24yAV1Z4oGym7fXeVNZnb1UDbW
H6ozziiKwAvVkvqdFojk23g5/R91Z7bcONJt51fxC6ADU2JwOM4FSXAWJUqUilU3CFEqYp6BxPD0
/qD+bXfV8emOE45w2HfdJYkjkLlz77W+xdiRZD5HphvOzB4i6c+mTLWNwsAwmCjCw+gVxWTOTQuG
dsoZByEh5aA0EdKej/vQFhup68GizOgoc73cVVKhIcgYzzFqFE7Hn2HP1mPkSGTUgiNuWpQfjaKy
pZEhvpp86xhOWrdQHDrWIzuD35FmPhH2uLA1iegzW7St8ankxq52ba9PsJrobb4piK2IdKC0tlS+
tzG1cjftXIURXTO3SfAqbRsdW59lpznxowNQvlCDABo1x3ZQPF1Hg6Tm4QAIY2NpCUhKLRpYgpGq
tOLag1PyJvc+FI140NG4qjVajiTMtE1pHdvwrcvCfcW+GwxOtuqU6WbZ+UtohZ/l3F7PupRu+5JU
BX8/Vc0b/g66pBAyhfujdJxs/5934f2fpD3/PxjkrKs4ef9j/90TYdJt8V+eo4/irx68r7/604Sn
WOIPXcdpqlm6QZqXJnBN/unCUyz7DxdjNJlRpFDYsz36f9rw8O7xq8J0OHIT8mTN+U7/suFp9h8o
7ITmCtvG1wy14j9jwyMQ8xcfrCBahnXVZIytOcbs+/uNupFHeB1S7koUTADlRsg3NhFqhbLPSQiv
q2qnJc581n5JusKza23RhOMjb5M2vemhN13nerUzUtBztrVrIryfgRn/tDr/WHXP2TjOQ4tVz804
hRnLSrOjcl9L2e3HgpVPxb+c5Z5ly2VAEa1VJSJTdUUuedeUxxB5Gd6QVWVDkSyeTMNeh4a5IUFv
WZmjR6tjl5LdV9KWbqp67075NsBjFhCPBqkRYmjxZOnJ0eoVz9eGgz/KJYCjRT9LXtpuhTXgZHfm
hv79E4zlJ7P3n5KoB1X8YLUOgYnZsQ/jixKkT9Kxdnnie4SiLbIWGxvRwmi2KofIrTQ9xuF0IOBx
0yECd89WJ04N7gs9xkCSMPW32I6f6lQi95SsuHd3Kre9LF6GMX5XdBulbbfK7fSYDQSCcELgyz/m
NI4do1+zmGAH5lh96qrMA2a7zQP5MNcfXVT+A9zC+DVeSRArblEQWYSyoShnjvKbhbcvTS3yNcq+
MdqhsuIkzAFGINXvjPVgWBRvwUqgKkCq61FbLEM0N035rKtg03jtqZGsVZSvKb+euvnWYVapVJ+6
c/bZh+auVlTzBwSU6UDhSlrBCEBWDG5Wf7kLn/50cf81IXx+mf/L2z2/DcoBU7M0IDK6Cc2Un//F
b404R2mzMQ88ibB/FYAul3564rT3YwisY8/0bErY5P7+SX+1P//7J53trn950s4dpsjxqV2qtnym
bznYNA1iRIdO5l7+/ql+c8n/+Vy8Q5WxI2sBiIxfn6vFTpqHs/QpV2lzFVBw/X7nIpVA6YVzcFBh
aqMQKa+Wrtz+/rl/i1/8em5SV/Duqiw/FpzVX5/bCks20DJDEu0r+yk7hhQWCfpwFSX9FMw3H04L
TBQBWIJIbBLf2Avk/7LusDpqtIHjxzpg4KBUl0y/FVV3DKNzpNRHcsue/v61ar/63v/1WolJsjD4
26ST/YZ+sAqpuWUcKSs3KY6DMw8nxCaO9TMC40s44B9O6xcWJY7XzsFu3Ks2Oh9Ve2COd1GH5B8+
uv/9y3HYBcDHMLixf/voIjEZzYQYclUpKhU0YuGiim4hPtpirK84ZyhAujW6j0c/6Ah5zO5NqaC8
z46ii+/Sql7+4fNR7V+RLl+f0Bzt5GhsAJpqO78hXYx8UMzJpCMStXx3FXDp6pRmFjHpgLxa/dW0
4jtinUsh1pNJCxGjMn0HS5zxgiGGtUuD3nB5LRCV9ea3qXwo4uTNNOI7TpwjBxnkQhlwfnVyLmjb
zmHGMINWKMpR1mEz/dnHxtLxTTyv6S2MxUUL7DPqDya64lYYnhZnxyoSZ2zpaze4OYp1qrsf0AXf
VJps2BeXrZzOAwRIXuKYcnoNq5swmtVgaA96S2hwmEPlso4YXm65Et4z6FWuVn1Py5BEGs3l0Fkr
RL++aLr2KebdAWr9qmrqq5iK4+gbZ4KRERNM0cuciwM58ZT41td7KWpxRqcJcr03z6YdvHbWeRjS
I20YAEujv+q65lDn4hSm1gl+/yLp0hNmqPv80lHm5ov5nQHzPQy0oV2WfyNbWnT+1Ez/bNCklYN2
FqO103L2uZCvp6huEzNlq7BPdiPAkmc3WRTGQlTgjEXq4/jUHxSX0LqowWcX+oJ2kXl2qgQjtkX/
YCz0pXRs8L/VN4ep0agiio9o0U2JuFixe27D8KaM7RXZwDTz+zEDgvHF4wBtseGqKGV2HGe9hlGs
44YbikB0gq5j80FLgs9CY8fUOJYgesl1e2NWDnILx7n0k70bEvPcZeKgM2pKxsil1kY83vbkEE/b
VrY/Sjd58afgaLcU7OAKnY4WVzXR6AUK3XroMX+oZTWRvA5xGSbc0MsZBwf9Eb4n/v53pWh1jzC9
U2VQIUzC+o6smI42gr1ucOmBz6/V0QdPFqRI4ClEdNkQK6Oqx8z+Hphir2QhmOoEh13XMWuo+uqR
ebkZBq8kNcWLvMpuVmqfBumcijE7GpX92KR3EJEDYlwMCi4p2Eiqz/RBdmPlYgHnJ2nDhYMbeKkU
3c7mCta5NRIDUQ2nXqxbYQaLunKRDmnxMhyZ+sAsAZRncT6wkTPnkqRm+6QJvuQ+G46u3e/otNBn
t41zmWRfd0Xffwx1/ckjcgLmfrGba+ky9S8N9yL7jupkfI7K+RssOGoPgfjRJy4tBGU731O+nR/j
1naw7CZ8+DoP7ivRHRWrl8aoINt0XCWS96IY4a0bnl2/uUpUnJ4Z8q7NZuIh5wtRpVVWKnRSB+TT
86APipK7t2Ty3hrV9yJiADo2ys9peKH/mHh2wxI4r7X0BHZ9kN5GM7hj1OQU5XTPmq08zfdYlad3
dLAnauld2me3Xpi8jXlCpdAb7e1PAHvxohoth8sz3SmqXCs+alNe45hzlxlSLAMt/2HmKd6W8aeI
jTPbxUWGLtpgGpYOtRxLh1rxuAqfBGqPTa74Owo2o47pp7RX6j6uZIbTvTt8L5wai9D8220RvZqB
7wVFzMtiiQvTu25YD4rtPIscz9PIFO3Pl1b76c2QxuOktQc/oNnljgRQOLPDLe2u85riZ/wrmR8r
uyWTrklPk2mcqyq9q3V6nGteHS3P1wcuUyVaIofafelMWR0U8iHyjlOn0p+LYXo3sphtg/7lCEHD
Vy6i43zMHEy17JOj5DfFzVb4tF7Via9vLqn90uKYz3dmZPZTZWHtyfZYSfSvpV6Nk7trDQ9dbYFk
kFrrtQ46sSl+DmwEPiqfBlHj1dbmJteqp1jvP8gLY+yPbpbbFt9STyldBpMkhMO5zF9MYdhHQNfJ
vNOUOmFiBuJ7147OZVHv8bRRB9druhHcI1zA0HNiZp9sJkXp4eUk/kPjC+us6hohuy7DFo+YiO6a
aF7cuiXzTCxDdXqbd1WD3SZO81OlMGAIFG9wLHYe5lhLugz5InJ1mkfu1omCxwYd6DJ1tXMVkfMe
a4/SN0+R5FNQ4sqgw5cd8za7RaZP1llwn9jTynpPo/igdtWViSP7AztjrGLo0HKvEPFmlEa4SPRq
2dUXfNqX3KyvacybDmp6SjZQgDFL7kJyH6QTD11bpxAro/o+/1elupeykx9l/hBrJ3QtUE0Fa5MM
s4+qOnWteZ4/OzAq7H311ZHKJevEef6iI1/nYuhahKsHJ7yW3XBoEXcgVV1rcv5U52XDsU4Iqq6B
z41tJIE7S0hP2micv14h8smbG/ARjTZ/gK8HD0CyTH12Rr04mkp5VZQeNKzkbtKPyIGWMkaUrvYV
man0Sqps3PtWANkFnQ2tSJO2jniRTfdWNE3LsY9bE4vbqrPcx9qtDikswlCJ0NSyH+NquKpBeMsN
7RzAa5dEHaJzcC51VD25KepsP1MuHQPQaeBkwQ+MoLgPsfFDfY1LNGCO9gIN7YJa4zp17/YQHeat
ey63gr6l/10yp0id3bzRx5l+5oo5zb9fteLEiPvMhJfgkPJ5sLQDJzPqCuuFLf2nVvuo/5prn5vn
5FwhnkWBrp+rgtdcCS7Q1B2eqviURXRSAy7UEtvocmpO81l1nC+9xETQHcbUREWlMblAuWgpLOwV
6FEUJ8XECzEAnDRrVamg2Jv0U6MmqT2rp8OttqiZy6H15CxQmLMjgFEHfD8c8Vdmr7ww08dRGiB2
CaJ9Y4Y3obhobdk6UAV7QtdoKnGryTK9zdV5HCs/k8k+6C6XKL/9tfS7BJtkUCMm67uWs2XOZX0m
uaBIpvCiLCSGZDb3IxpGbEqC60TyFR8C0vGzW7JNongzm245NwRqO7yBK7wWvXJmipEW2JQx+6J5
t/gEwrl8dEJenJGZpymRq/zBmHWIGlXn136klKzToIWHyL1Eqnp3nX6T5vlxjNhtKql4ygBuv1wX
WnClTAUeonHRzLtuWPK1KHwjfgboMg5+MD9kMjjfJFjR7oRsnfBYgcKiMd7XaD/FLB5Nxvlt1snH
lNs/Gzy6DBWpc+G9GMxD660dQpmvtIxudY1SVA3RgcZserXVnpE03VWypjwdIE1ZmjtYPsuqQ82b
tNoii2BKu/5PNBrrvHfeAoqzUhgbJ43vZT3DhXLWpNHNl9DK0GZwHTXOsPVVHcU8FUKtWqmn07VA
olfURutZXXBL++iWpuZmGKDDtMa771KSqTSQF74YkQaX5ykIi02eMSNEvmx7jT+iLEr1hTTFoxZp
5DqxsZEhFXg+VJOvS1ZreSGpAmIiVehchlm1FvFZR7Q/xoNXleiGQnwyjQRBbuBCWJpwjQLHeegx
+nm5033aNUgAO8ffILRI30RRfCcTq1nVY09gpRJs0lp5z2BgIMhnLsWJAkAGSce5uGKO3ARYhllo
UFsQ9CRcplFZfQ2j+Naqr1ZT0yVn8OirBCSlhUH7AKRCUHRekCnoevymZJYkzqJOWWQKipwI6aRG
cNMuNOcCB1tyFHO5u2Nhc0pt+Whd+uWWtrca11lbgX/AtUVYfFSqK4U7NtI0cUDuhGxgMjdTqTKS
pj3SsqohO2NEp9E2iuu91vNZFPMlF8kMDT9S4qpgrCMmZ4VAEHdyGx/MzDgXoxgW1bwd+hG9+I7x
vYpmbEnQCz7qmGtFnyCT6ww0a1+dk7ZI7kS3QMs/f8ZewI2to6U1hfUiavHuAg5CuJKhBvPTiwxs
+jM40zHM+/vUIhbLUWXjFank34eqXA9AF2hez5kJVRhuNMUZNlq9JhQHnhPsX3w+4rs6aOOul6Qt
5CZnGhpbD2nv3sbGJde+99/dht1Ow4O6LJrsCWXQFp3hiaiT5ddPJkoGrQjoTdDTJgdB/vnP9EPD
pV5vRn3y8qp9jDXuq7Thnotk+kqleUks7WzgaJ2n3yAxrSW27mdmYGfLd6Nl3bF2OUOyt8l4W3V2
1wBfNt8HISihLTp5zN+jyBmhv8x7rERVm5OjGnBg0FFarI6+Bq0o0Norip6fogg6hM6zGMIaFn2c
3ubjW0XxuLBKduQKoftKwj1AnIYBp66ox/3HUtbXr9MbPagzF/KJf1j1AyuIP/jfOaA8NCqLU5rJ
ew+ueV7KRtxqWudekyQ/zk+ROeLktvGtisUuQYltt8HRnNprQ90vpbP3tebaMHBDiSZO8xVTGdG3
loQ/Ed/m0laBy5ViFXLmg2bTP86Hi7ldgYN8W5PjpE9cm9O8DHR5eB+a5C4V3sW8A/bMr/EoErTR
M8wSLUFASh7fUDi8GYAoIEtYK5Qt5wy/WFOBbggdprHnqMg+IkVZ9jhMR2Z9TV1uWjq0spxoHCte
SJKuI/XXaPI/1Na5IBhc9kO+D8CdoynAraOyJPY/ulJ/gozixcz+bD8muKDaqoQ71bXBxD05JAz2
FtPEptMMRNhwbW0msIWigUARS5WFNmKnRbEAx4PqGhX1oos45jRzdafY7OcWClVz1Vb9tyyk6YiE
51nCpCBB8JWeMIvj+C1CSlapHcb4wWYH4Zv2s5csD47ISN87zdoKbd0E2Tc2VgQH8kWa2jf6Cpch
9PeGcexZfpdZwohnQNGKtegzlHTcajSbOlp4Ij3Zn/GHdmX5kZdc+nZCkZUoF8gteABpliLe9/dd
XzzVfnhLJfdAEmRPdm3vA+KTwPJAzGHDG8vwFgXsk0kd3WMLPELKqMyuupcSP9PXNaj6PFeu1dfR
Sm4gsNaVrOelnhpDL/2zLzXmVT+jMXj7h87R72MDB9iyRSFioQk0wcr+RpQ0MiYT+YAXpkSmqXZq
v7Js5TI3AKD5YV9uKcjNTYDHN6q3iJZ0JFPEYMUDZxwFv+zfv5x/1/C10EnoOvgEm1XPtvVfe5JF
aXO0jRwF3zCnZpmiQGYis7PD74GIv8Ulu+J8F/z9kzKQ4WF/6TPztLO2m6fW+BSM3/p5emfkbeVD
7sjnFR24AGLazItOekgh/NXfS0e2VwZ3DgcWlBPJvR1qDgT3iBoSrtxubgVhzENsxS4ufeekcBYZ
fR3xFLew6NvrfP7p0O5WPIo2N9++ToQ957b5eJjp8kGzbqOR3BKFqQgNJbLoLpldX2Xu7EbCUdAT
XV2WqkSy1UGFOtKu2FUlJyOYeH6I9rs3qms3mef5YDzg1FrM5/6gpHSfT8PGXDzOJX83ryGFL6+S
g4dVcyAXDVQaYiroIGAJOc0F9fweFYYeEzXM3Bfr3Opq5kxzXUSXKXdqhoSkkfKaUw/NCKc0VRHC
VNexsnd4CGfm2KXIiyvdzivy3EtmOOcs9aokuhHLdG0V9Sx5TIbJG3e0Lz2zEHPaW3p5Bdh2IqgC
RRQHs/nPm4m9OKirjR9RKtvz3GIgEtIog/vXCYdFj/m9inF+3oaQxJDxHZbxqvXqmH098ClDYOIv
G6ruZU1IJLxCpqzqhZWGgUcKl0fTs01pqOjY2CmVlorBbWYPCOkjhLtRl4Ne+qZY7VG6wRmP8F5v
+QqjuH5LR44kMm1AASa3msHJKNkpgTzMB1CDdzp3ioKivNpYKCqL/khBCyuHz7M0EQ5MuBPmHFH4
k7eYWIiQ9f8fbirta4zw2/XNbFAVKnk5tPx/bw4PY9509Cep5WyJU0pbZcu2DfcoBddKKLxtHKiP
yqQ8uk6Fj7JEt81xjm5exj6m0byb9o51m2l/PQhDHc16ji9LKzS2V5hHdDpMzs+wcTaiUZ/7RgGL
xDeWNfa3pAd8yfWtd8HREfFjCx8xwiQ0VsccJoBaIxx+nM2KApLlhAWyhX9A+bbKAb4pBIuhteC+
pODTKDPmo2aPmCJEfOO36ocSjadqrF9UN951qH7bGOafEuzYOHr30gQ1JYNPyo166LBCdoL7sxrE
PlToA5aETupI+N1pHespVU9Bh8U6qom/ZpoPbwTFvtJ77vx6xsoz0ujWBRW1SrTqe7zMFodvEe6T
TjmEDUeUuR1XOHRaezSYcXZNTK5F6lOqyMI6STAj9uA8zXdCogmcxWQ45jRUGdCBi1z3Ef1nI/K9
knYk+JJTSolRhdFNauIFMN868mFMKZi+FxMu4YAwm6ZNHmv2PTUjvqQ1UYm1BVUVb4ikNPESiE02
WupSmGxWFQHx7mj+dNUSFCqCy3p8APMQxNUJuf5SA9RDY2hb0EJGvWoC6ApA1UEy8o2HTtH/LwsM
Pob/+lGUY42es/23zc/i9J79bP4/gABrJnOr/1iFcHwHIvoLBPjrD/4UIOjOH7qp25zMmYGZlsXO
+af8QFf/cC0UBOgINAF+V2UH/x8QYOcP1dEN1bV1iO2q4aIJ+Jf6QIg/eAwH5xRgfsjZ/Ojf/huf
a/Cz+Ndctvnt//86pzWM+Z38ZQu1VYKlBRZGAxKwZfBSfhvVqgnmac1yrZU0pw3RJuWhVhDvNXo6
eIrRBgdVJMFB4cw1ZuV+cs+jkcLdnJapw6EFKzY6Q3ApY4lf2l/4tfAEWrt13sAEstAUOQWgjLgB
wUsqFFY0Zr/B1FmexuW57NIKz7OrWHs1vGRl9pSmqfbG6vVokh04acl1anJsDMTKrbFYckt2x5Fi
V6QIt0FwHIic+ZZGyORRKWwbDpPE4i2qUbhzk+IJyM+CmVR7qGLjwU6UF22wiD9DYi1rzih6IrSH
Ue2PMkFtabo+h0wWCjV8wNC6cKxqpQ0F9LjauKKWbYgl0MnTUjuvrYnjNRC/Fe4tj4r3KXufYuMz
QBlpNlT3KNVMI1q3iny16nJnsljQOwaFB79gjQnpHJnGyUIdXvrpz0z7PqREW5buJAlBhJc3d9MR
mr6zFx6s8hZiVIRNcur19DxbC4xw2rVNumrKb7YdrudyVgn0FQaTdWUam7wmABQbqtUOuHOVh8Is
vIAcSUYXxrFBy01fTHj5rM0uyC/P/I1rvSqQF7yK/hjEVHp6jbWJhUUyj7whMKH9MSOJ6BXgyK9k
u3HV7K3K27f4CNXjZ2QXT/OHXIdYm93x1ros6OG472gL5ag+ZK7TM54Wmj0DT62bVMMtmMdt3B9s
aT6YTId7mAOLcLC/wUnfCUPdtBAHJabE1tRpYRmgleAyhZOxQr+5LDI8QFx1SFp8IkCjIFsY1oRf
kl9yujbxQLHhqZFHRhLYByfxnHxz81eIrKsJkkkYP6VkIAVOdoAng6eFB0otZRcl+c7FaoOtbINS
LojRzmng1BGewua1kclG+XtqT2s7FMMqHt2Lldb6oTQAJ+g287lWQp6qtYM0zVcpo/2EVKw8ZYm+
6LA0ovlgGx8XY/2eqOouGeRn/Ypx+tA2w6UkEJdE8Hg/hgVskVyh4ao2sP3iR6F2dx/Ns5ngUCtw
tulWMXhto0O3TSPOhog7Ws65ZqDiEw4mNvnQbVERJtdwGOgxaOaPBrGTpwBN5d5Tj5Kg041pChIh
BA33DCX/ui3yQ1MiMu43EgsRISurglQVSDh9LVdyngjJd0P8yH2kHLeooQeWpfFOhnZ0UgU1raoZ
Ozh40BE6OZ7zyq13at6WXtNVZCWkvssUNVurg/6gNgnyCGu2f2ldfbLT6FU1M/NCHK750hWn1gah
7QJgbYFjqaAEJU0awCml9uxyPk5WMzQ5xa+tHRurOIRKchi6gfTa5NKxzYYy/JDFc6g+tEhSc2Di
AlhsYlpb016SZAY2alok2vAaNHg0wtmrivC6vVe2ulDxVFkxvcuOIBL5KmhIipj2pJYeGwXXUK+f
Wr57+P5gBsCIX3vN9UZ9r9lMe8ZNZqt4SYZVijhYiHefsEOE4ks9+cjzAlnrBGAAH7xeeL7prxAA
chJjcZxNCpb/JJsHq+yZzkcbB5fyHLM21Mqyy17IxdwMOXkvdr3Cb+pRtgz51cJcUKc/jGKrt1Ck
p2rly0s7HSBr0T0siKkjkVp9mvJzcwa2uFHTcE/TbGFqr4pgpEmiL+GeHLUl3jhAiBtUuJtMIzib
JmFhPEJgBWFCFnDzPUQNPPnjma9pGbXYsXl9UTA7GYztRCBxVJ5D1XkiTIwZ6jLkoCymbFyEAS2f
Nsy/5dVwKeaaxoYtlySg2YwVI7N1qSlLge7dUEaqftd8G2PMPbmzH+IUzuhsH/VIkX3LtK2shtVk
gZeRe8Vl9oVQtkJKMBCzHA8zLPqKOwCu5rfIeph5QzE/ADitxAC5YApF6clxIoZPEUD1AKRR9JQM
7i5tvM7YR8kHdrAW28gUU30JscxGqHQTvqY+XDbRLJ5pCJDHboAHx25ML8JWFuCpRY6etjDdIO0W
OMdAQTrRSzsifqcnSgPoe9a9Z2jvsf7sLGvOVNTAMkhcy+YxcK9VUGxkJNdZZnuq9iMI7xUoo2m8
Ny2h4Amnl8Ha9KhzmJbWZNe1A5BXVycGVMPSUQA7w0zHdgYhdcF6gt8e54IJnApWUAYfHHTVJDbK
bDzX6u5EJOhDGHf0I2MaNcU57omJC1cBZklStUXLEWrS3Xss0u9f/0Zki1r54xpf2pMltTUM5xmg
Hquc5sAYlsvK1zk5mw4GT6PSoWcBAe4JiVbCNzkZ+9qttyP4PbJhHbg49MiC5AWZBEaihOxdxNvW
D1/77muPA9pgPb+1bYVmGxYunuTWIOm1uzXRW94SOt4HnIFZSQX+FUa6egfCP4X5U9HpwCNdxC8y
75AZiWOtP0OyXmXpmxVfuYM8q6H1hqYQj2Q0YJ4Nd0GP91krbklYbggiWeP3on0CYSJ689vsWESD
14OlHfocrBVYc/Edi8qSfFDaQgBCOrlyPHJ6uYHyx4hG1AT6zh+ihQLzDYdbsh3tbI9teV8iiZ5H
TH6yRXq06dpynVktEGnwsOPgOdahUT7neXtIFHorfjL1XhSRWDsNej+aikY9XjOGqzXQATMvwHyf
6KCunXKW9QAODmoSnKst2zvmwWIzDqj3SfYsioSSTSydotx9dSh8vja1Tm6+sZGV/C5aPMzTrJwf
mm0g3edi0I4V2MqCY97cF4e4dozh27eZew/MkTjvlzjnqCuwUmf68wPRoozWTGZyvvuOV+QC6f/G
kBm1v1atbSAWoaG7D1nCWMRWiBbKX1KHCzUrAmQTeQawJFN/UMdQSPpxEC6HBs2RIbsnI4ykV8CX
w0jTcSikW1EEwd6uJEGTn1M8fKauGayFFK9VYD75brViANk76riFgcKUzRd7oH+0Ejno5Zp8DiLc
ls0mHPGhBcExtWELp6VzxU6M8sCxtjWUpwCrdNQrXBTRS+fM+ajh+JlKCChuN1dzwFhc91WPq0eq
xy05Bs+2Gh7N1H0ZsFTIoV/WIGFw+hw6VsdJMjo+MHy/g5D6bHMylpqeCfS4r3vls4ZUM2GhBo/K
+lGxHHSHohyInnWuZs+0YGZg4oc5idJCrV7McMhi08QftIdWLhoKe+R071TfrOSzk8bWqCBM+cSc
N8piRGppSh6gG7xOBMsiPZgwndSOdgm2wA7GRpg9DuNNQdUzhmdwixs/Lw+diVhMDutOKR/J6gtp
o7GV+zQLarCJxKsSFfzdd++FWxzLlIZiAnFWPSFF3WVjs4pDrg1bY0ms4Za9kXt+6PmnCQhuW5Zb
FmnuggZwUkle57SwOZ32BowT3gC4SxBWmyp2VlXxQlAJfNjhzaY+9Od4+JwAT4ZG2KZAXj+EBpC/
typ0lpA/Iiy/MRTkZuy3U6XuA/UHhk7PdOlsKxfdSbawf3a+Nq6LdtymfI2ZQwNDSnZi0rRZN0au
uUi8F7n5Eha7yWR11XxrNZu8cnBZyTQcMvslLeAoXyYSckenhjNFciY4U4H6WvYwr6LiEpnxnj9c
p4V1xq4EQJ8I0d4elyXmQfgLK47u114oKz/44DbdKzlEr4kGdU+mJmU83cqz21E/+OYu10qxq7Ly
UVc7iAh68jPpDXDiw3NmCICobCZRVjYLlSpGjMPKiFFqKYokobGxk3MXjXIdWTiCionlMka7urdS
ZRYLfXdswgnY4J+AAb3EFr6xGdutaAOXYvrq0CzzmXhNH60JlWV6DDDFoOehd6QTNgxyGgs/oeer
yH8zOkpRausi/CTll0E6gPvkwx0qVmx1OX92LJ0ALM7CxAaPfiNUPvPktWUyBjZ6iZNkPSXhTnV2
JhcvJOWFLogRVYP3trWpNEz2JG3hZlu9ek7whkkDs7a5BPHrJeb4IMxj3GlsGAe3cE5W9UTk804Z
R4ouYF0TnlTmyooNn6KldEl2Q+8uEpV8UZDURc6dgrG3sbAqxTrpJD36tYMOQsw0gCQM/msF0Gly
ewCFUFY44uoa0b1T/mgzU4+kup7gimUPTvvIZsnGwj7kE5FhISNUvxG3TvG77af2PRlByUA6icbh
ORDaUZT3gMkNkwdJtVGwqbUsFjK/p+8T92bEG5ziy+AHWwNqUUi7DBPUqs6dU1P6D4G7ShSOnLrc
plq71Rxup1gcCGdlSKfA5p91AHu7Nw4pTAgrwtP5TeOwlPq3zPWXbSK3WiFeVaz5HGpWenGP4eJG
RXqCburZ+TNwVNIF59DnZWl81Dhjdfc91w400DdExafU/etpnRgXRxVPcaYtuninRgnnzadOvpXU
YEIck9n0X7eeL0gmDr2JPmQHR3pq+VR9pEr0A13s/Jm1dBgxDS3T0nGjxowKWSoa1BMjdKKec3Cp
w7BOlpJhE3PzhZp+mzCv9xGTXERgwfBdUZCgyMeR7ye2g/UEJMP03XVbEmXf9JyWAkjsYENVCGvO
Q6a6N0lURpzaqzGfvCTfxpRX+jj7L8HlgIZrlsAGiCK3Ejzu2qchrLUCSsxoINvUGzuKdmPer6c5
esQNHmrSkhz6+UnxHKHuI3VIQE+dhIu+ETDR1G64MZbW9G5TwuspPWwwnBYFlp1n2zCC4YStr205
9TTN0aI377DsjEcnf4ZPvk2MeQIKQMR9qmt7VekG6kOKaiU9uaH7vWN+M/gJW7KzSCk7RkgV1qCf
gE+uE77DDp3j1EE4TN90816n08OYoSZIaoKYjVVkknCkRwRd9DNkpUBNVsQ73a3pMIdEzVc+Rkbl
JuKInONyM/iskj2oGV+YLY0IxUeC4ryMwA90EB1DRYqgYC2o+ARTmyUjJgWjL/szNuwe3Iarr/pW
eRw7uVbV6iOzX6Mc1WPruHitgAUy7neUivpQffVROVpCMBEvPMwfe9+415izKUzXgFjOsds+1RSc
buysmW9vlHrcApoms7F4HLBjwSuFbLYuZzuk02z+O3Vnshw5k2bXd9EeZQAccAcW0oIxj4wgg+MG
xkySmOcZT68DVqn772zpr7XMymDFZGUWiYiAf8O95/oh/V1PBFKkbUuiBRgbXEdOn4qUoyam/h6z
K/OyOxjQzY5Q25EkELiTIB3YJFg8nXPjt2OzoI6TvQBb1mUF3tMgu0OB2PNsNX1nmdMjuPbBYL88
Tb9F4qwIRt7Dw+Ts/Bh4b+jctyI7NLT1aA5BPw53lRBnXUtfeCbcVePODJyvPK83vVUubag4pBet
DRakEwqoglyJwCe2kQQRyMmrxoxICJr2YxKcvfFVApoGbmovs+xVR5IVNbMJFAKfFa2BF6x8Md6m
1NkFolpZuOwc+5Y47Ya8Mkjdb671NSafox5tvDHe1jZSaIzJg07+Jmv9DKGyj3IPfqjqy4tiGuRn
MYE3zinUEHS5EpmNIE1phK7ykOjqHuSPCVUHTG3Yf/R0r5XxgMyz3GuNvcVLTMwJITU4uvFH5920
8Mmx0PrvLFf+MmlIZs5AALA2xJlkGfrhBNIUzX2z8jV9d5Ml6oRPnYF+3lN2wnmqQP6ijs1pXANz
SneBa2yljwIlFzH0zPJLWF8CLQeUl6Oi1R7AkQJAWYWAnc2Wvp/gBKoRdZEgHMpZBhYRhJJrz3bk
cDL4PNkFlhkqO/j00ti05CUk9X4gjT1GxCH7XdGdqTBWOhAqyepKa/X9pDGjlN134CfU29auNfc5
diofY6bOMLRPL2FpPZZi1ig9Tlm+NeQn1PBNBbvTlRsNhC+DmZXTvUkL2kMMnN29JnX4IPkcDBaH
PPtp38dxOMr83GYZPwfObqnfPDjzRMmECOCc9xEMr+vt4TwjAgPzH02ftOt3w4SAjQVLBVah1hcK
CnR71MqXgmPf074loSGp92piSKXF/jkpdVIytJpEFhKcBj0BMEo6okUFYbMMRO3FgkP1X+EAXKRW
VIl6jvJ9WrfW99CdQE3BZOyNZSiMDbX9mdUrA1laNDW9wpsm2I1uyUyXZLzvaIdQGzyYyWjdmauO
f4h3w6UpsEfnwfDhxuWTr3VI3WeQiaOppyqunkVUfyAB/CpxsYqKzmwCTV8cWNAs7PQdjUuvbRgP
Lk3PX6QWKCHDuuNonEOLiMcBBZOyP033xAccIKXdmRQejGEXICdeSII/WWNx4K8f0N8+97SMurkF
TbKV7nGMmqMaGVE3pyG1N6NhUtDCEIPGhgvpanmPqR0ebGrgoHmJV1BBKKdLhVgtTU5V/2z1KPQ+
y6o+d9Vtlh3b9LSpRbmsiCAbLDzbJ5NmSwSIoTBz418ri4VkvzV6NunGRbA1/S7YOkb8VONs8FP7
ElTpwYx5xRNyQzL7lzu6By1xyYnJb92QfBZMfDQzf8xQEFlYl+pTGf1uCSKAhntHBsDayBkjMQHI
dgHIq65TG5dUFG4EO8XxYBEJYHI21nAdDJMCVgp62YJclasVPyO5uUtYhprlcx4oTPyoNfKez8bv
1H6viTArkjduBwizzZg929ZTbPNJjSwGDx9pXmIv5NgCN2AG0NF1fWXiGvdnq6A77OiSwUc89jHP
idwCEAgIO4bzkJhorCb37HiKJ+d7JK8pHCun+h0x9IgmFoAtqWlG+WWnxtJK9iPijR76DTKzdV05
R7RxUJ35md0HeD6rUOufgMVqbgxy1F82FCcxkVS+XCWKzgrOwhi9+/HzRM8R2O+uzcPPMa6e1gHT
+spYKEQJcGibxCGS0jwnwLCif4Z9uJNNW+1Ai0L8NkARx9JZoDq+q2q1qWdWRxs/B8mwHwvzRI1+
qc0KYICvehQ6fOxFIfd1xtnbm5O2ThLAip7gVhl1gpKRpMT9aLLRMMQpcrRz6WOsmthC0Ijz6Uut
+4pEpFbLTjnSX4Z5jkJI4Bc7lGYvyJFzMvB4MoTZa6rC56adep4v2cUiR2cMAwYZ40cfhHdTle05
NMdrjZFj4UThCyJ5CxxTRDnqil2aKHR847ARJlVzGjTGquH/wAGoSTlZMhZKKEuMi8byWbQ41RC3
BfU+qdC3VeEmw3nF317pVb7KJGfN4Hcb9lYb3xn3Vq7uUt3fp0ycAC0uayVoQNUL01boy8R/NQDE
WqL5mOmp6HU0tZ3VmMWdliFtkNX0glkOrrIWHH4uTFM9eAwwvDz3Ggqw5JZ5tKsqBvjcLV0Z4nqH
8q6SNZy1E+7ZbdwF61L87jnxWdMEgC+LTYtZai3w7LuyuKF5Cqt9oUr0GZnzS1ZQ8IuhvqMPWYjR
/ybOhRHQoUizV/RTv+NmXBU+tQ8TXKwea5+wHZiSKad3NDwNg/PiBC1hHh0l4IgNxi+KZeYydGrq
bevYa31VQ9sZMvIBWypSDlaBWGzYVy3HXAXQS/IIKoZF7fVHbvxxBH4Rhq8ZGzc3QpkPoUYQmhe2
2apk+AxMf1HqYFF5DnXAQqt2PSTgLGzQtNSuOcXqyAeCEc+pUmG0w6OP+b5EPECzLOAZkjgYHGyZ
+RvT7q5GqX16cy4ICIOIiEPPOyovX5V64x49S08OrcLiC4MXNE0DqC8+pbDzbuP8KR4kMRYhBKbC
PiWWU93inpgpETMVNjoWb6hJITZMCCM1ZtSDy4hLenwykl5utXSGDdT52kzlNh8ZGE4AK8GBYoz0
j4PtYXWO8QfDE0qjUT5MfrsuY/Ub3QXqJDZMZ2JLS6xwDgq/cVjbRjAeh2SZllBI88mDWgKiE9mj
j+2I3r2yDj8XHRXjTitp+vSkedBD3T3IKX2y4ie/UMmjjigOv+bS9u2rCKxoAynUkcZJ9F23DZzu
u0EKedfY7S7FU7GsW2WfnJLQgr7ttw2wSUQATIyknXBQul21n2rXXDchq4qRxQZwrD0yUW+FGWxl
6JOHF7RA8qbSBgy7GPdQh9BQ9jztzcDfZB6nANihAbQitzDm3T4ooFGBKnduV2KL8r2jiW2kkQrQ
41DaG36057ZpzZUe2atCoCBBJ3p0NQ8hRZrxsU7oagnSsB0K8F5OzsqP4RFVI3DXPgQvg6WGTNMu
jg7oU3aJGhISub6dfDBXbV4Tn1NIpo5D/qHYbkZpViy7iWQ8zNf3dtqgxsRts4O69tslQm7R1twI
oMH8u7ztD04B1AK86NGdh1AJBR+OO8qrnimDwRlCLN5dTLWZd+10mfCG7QKG5x4JLCvV688ImN1l
ZZj6clCspjOL93UXEMSjAl45E/VFwVZPoSzeyflTWq2w0rf7IspsAh1UzsQZiUbThicNuSTxitPh
IiYvgCc2baJ53RX64S8JQQoGs/jszA9eCvc5doZ5KW0uHB8xveV/IjxyH22kYHPuQ5tW68xLXjth
npTNCRAXz+jmEVwF0VvYGbC4W1kvTYsfKAYoOAecbdwyFBdgkGwCI8AvscPmknTEcBOfAlrPlCGG
Gyngr+hHtOYANBAjozC6Ddym5zbn73m61i9qJwhX2B0OAyEfW8sz4LcFn+hAH6n0Z+MaNZivvIvv
Bh+awUrSHQrCQDQGcyXvwtICz26J4B7IFOV1YF7cdOoX9oA4YMiDp05geMSff2LT4l0al9CgKmqT
rZjjMIOJhZs/200A6l08HyW565YfoXLad6KJ0O2AUC6VX2wbU3sVqiFSx6aknBkDQ9S+IGBdm21H
6Q5faFdO8jF27EuCpGwBpWw9+CYgW5Kj7pTP8r1KAw/rkkxXNkJmVnEkPcFL+PYI+SMfodwlxbQk
Sklug1Z8W6zIqUT7iy+0fE2ECM/OnODaH0/afBGB0rnhqO1669Ibg3Vo5lknNLPfml9/o28OxCPs
poAkHG9fVSVl6Y7eIdgK2ALmiCCVc5vpBG4G2TUTTy+oXXUurj2QizsvYXw7lM0JfXDbEm42x0At
6jS7RI6Drz9S+RGEXQpHcMHjkDYW40OqIZyLcl/baTF+p8ZSK09mSI+g3Cb8PjFBxweRavt8KL2t
JvOvGigkQ7msfHBauJ1RicVc93mvBZ621mURE2jQPIvKK5kZxftKhytbwrHFoEVos6Ips/EcyoZx
LQDaCX/rMgPiTjwypEZw4BQqLRL1DDGWJqNNrk1Pud3dk9eE7L0oTWIs9ENXHRItzqDRwsrth3HF
xCvdd20JFDV/w3jQLz3H/8VmiZoD76oJS84fLbAWwv8AnuitYeVdvMBIUcYGLNQmNN6+nVMu0Uib
GD3QNJAxKdlRCUQ6y2GKXWJGZLPxahivaeEsorTlRhdOvqrqfnY6wLMQfviKxnCZxkTZVZXzAhcG
TJbp5NuWkyz1Wu/emIOVGEMs40Y9+n394FuYVSAP7tA3LnCMZvQP2PX9XhK9kM9JyqlZrZMqolsc
yNeuWKVvlbnmPodnJyYyMRjLQxjW9kpWzvzZFcZNCm9Veb25s/yuXGuWetS07Evr4vYhVwDl1Qhq
FXGByX1R7hqWafZoQpZ4sGlgFmXDeqA3W0l6s7lxM9s+FKVLFI7SNqOXop1xu3Pg1E9a5DTbrEqB
gUFg3SaELGwHnrbIdVJ7rya0vmDbEsKglXuN8LCAPkA+njrGrUIVRR8Y35emTkBRPdmvmQ2j3Bve
TLe2t6lAqdMV+W+v8/y3KUrftfxTdXlwGqdyvMG4Ipyj5RWMQ/u56Sp1E6jFV14XIKyZvyxGTEYJ
2bIrzQofwxTmFOc6pVFYF9vOsGEdD6znijpAL8sErxoLZx3pMruFhIFRFLNCM+piL+OYXx29I2EQ
ZXkphiIHUe7aa1/gpaRCXoaKczY3LWKzhjA6YZwbl54WkLIyZiWzFwYarhYY+5+Lmv9bKFOiY4Kz
bedqrwMZB/s188q9QKyNVP+VmnmA5Sxj51KzAhid9mxNJLHFFgJ3eJgXFZkEG4P581OeBBWbrVVY
GvYhCvzugEIHSmKvstPk+OXJmC9pDVtFkLGz9SJO2zYatbOsw+bWB946sNzxhrzxhZCZD6FFwc2b
fSC1p6lVWAh4elllL3NyO3FLkMmOIiEC2mgPm96upkOWl5fO0IgSYm0yNPARTHNfVIwFxorWMZyS
+GoE5qZssk/NLatTHEf7wqfVVHjhGqlFxxA0E5KZZFu1XXe26O42oozfJsZr3mimF8BXyLXg816m
YsDPHZD6l5ic02GWPU9+noNw7BUfC9va+fCVV6m5Ft3EpE8Rf2UWQ3XLSuutFzmNW2ZDaeQYeUbr
GQAbbIydDNhY62n+UIHTO7gN0yG8gA9O3GUPLGXhYbrRorL0ahvZg7pBZ2F62trdKlNkllNHJ7sc
UWtRmY5/FwUlpJWoXSdhJbaSKew6L4p6JSQeplIk35MVBYeo3Ya6ld3X5LuDR5igdI7jGjF/uadc
u6Z9b66HmtOn0CHXYaEOzvBAg7PsxPs0mCOpYxb9DZj0qSB/0pgvwCUJsTGsp4jWADtmjkcN4fHF
jCSzJzZJlnD7y8+fO2qc85TtaZ2NrUYeE5EUla2YeekxAcRh7Dq0+HZ6QrV24LUYrlJ2w9V2/B7K
pvU81QB9hc4hEhduc7KyoT0VwF7gE6XhJpK4JV1t3OJRYBpS5C4C3BbnHrXLynTsWsw5R+DLKbTX
1WSLsysR51MhmGuZ6eztm9F8roTnMh9Ltxm4vosYtS/FwpRTKzGJjHCJGppdmqLL3zGJ92WLLFhG
4zEY3OZolBn9AFNPlmwpfPgYeLPU6/ZshHyjS/wXNgz1ujdHuGB0sxEe0MKilO17EpOYvLC5Rx9A
jl27KpSW7oc68m9tZSMiwqJnU72e9BhqOMoDhmqjHS01gSrHqc2dUVBmy7ZAcayL12Zo6/vcYc7l
kxNIhZT1x8xmp1EIPw2WCCDh/QXlhMe63bZ4ObCTRv19XYS4MP0mvBdzQC5+p2UwpdNHMOUrHtze
y+Tr6HFiNId8fn8hqaVM6/N7nOr9s4K0JDmBtpGA68zDWF1Gt1EX12NQ7UcaA74I9zvkWdIAxWA/
mgmA/9kiZVjTwXZdHEKkU8UmMRIZbMG6oSpDILaQdUfv2yYUE7k1MtAbfJpuiHxo0bp4HUQSHKTZ
lJex68ud5pFLWQQGyyEGQHvRV8VrNTdlLuvuASElBsLxomKmGPyT/WZwRnFKw2FTA67ah3plbCpR
vQeeAO/Nhm4VQ2dn7xSlT16oqisl+c0PteLQoFsjZZi4UIP0tM2AhgzjD2Pr0fPuw56SNGFmMpRZ
uJIiSrd9NjzGpnf1nSra2K3DnteKrdcQM2SUMYMfbUBaVkF+qW56FQvR7pNYS/Xqu/2p9uS9Iwf7
LujYcfhDGG8bUu4Jf7JDsr8iGseVNKeR2CVrGQ/QDoLG+aoS6yHFgLwup0SiRyTUlyP9Lh/sS+9O
L2lB6yp9Vax6XCZLoaXVshrY2zQoKHBbk1cZ9OOrDoH4aea1oH2/L8LQurcM9QL74iPz9LewHZ+5
Qbh4fE9nHC+Oo4MwBCxJjL2wP5Od7D5JYk6JcbDeR0ABHDkcmkPGtJw8GshYuoIdCPepzQkTtOqC
398odqYzHalHgjV2SlbbXfdm5u20rzzLRGJm3wLV1Qst7edkCXmK+Bk10gghZ2RAUDSfxatxdOBa
LodSR0tWo7N3Y4YXBDVQgXkwOXvajyKzpkVT6ejaTD092DZY7mxWfkHBp1doifKqRZ4erc5tNgX1
rMUKzfM19itkL9C7412NRboc4gLuv06QYdoDkICIXMROvIu9F9dt7GvgfyClfa7V6G2L1jmOet49
ui15sAEnZ+XrqFt00nn7A7Daeh/FaHTaYQgug/mY+3m6BUO2DlWjTkiQelzYebMrnBSFbhsKuLcL
8jRsvLkMPBm9VBWjct9lShg3RyflWeF4L4r2dKGrWKxHoIiHmn38KtGZcKddJ45xQfPYOVlPhYaT
zfSY+dpleRA5VMlCQ6mTeQTP0TsiGn4Iytpgmkmz3mZJv4oCla18x5qlIAJLK9lGSye4VZWXnwgs
hz4VpfbK1HsUZUFLtJ2PhrNQIoZPw9t5NML7dPSj+9Y5NyUvgMVo+G5oyVnqtQLDHwy3Xci+0k4Y
19jWeC4wQq0GLOrsKdY2P/AxND7GXGTnuNA+Wl3Wa+KDfcgXqlqJaXTWwCJ/DUmj79Nm3OHH3xQJ
A+AmO5L/CCqR0K+7UfeLDdnK6c4FaUnCazekEE40TPRGucuH4mOSqECd4T2fZTNxaXyZkWmjO2KG
GUVoIJuwMfkf3utxUpAZxxbBgawJE7TLj6qEh51ETbTSkgEs3VAd9Q4YTK5/NbpWrLyRRX7DwHIY
3TOpViY6UA5G5HH2sgpZMQXMPiSDHOwZMELSwHmKHJ6DHokROUgzqDlNxvp3ECsHhNFdbozaI6Mn
bCMAXO3MStAI5LPmIK4PzM8I9iuY5vaaMfHeo/xmMvKD4VbEH8KUbqNtnVGP0rOf63oq2fZI8uhc
Y02ocLTVIL+tS1k/VcP4XeIEPrqBNRy1+eKa2roopLfFzkwrQnm/LqLRB5cq4oWDlTJMwnKJWfDW
ifxIuVxtCDvEEJQWHJ9taZ4nTCSnOn4lNmQFWSNaD3r8wM4AOFE3jvdV3zAniGprk2M9XkVCERXD
kC7KzJNvFDNKpd5C6/Z549UEaljjt5Vo6jrZpXPVwDqA6hvQ62jw8+rQ3/WK9Gh2XNbKSHSSccAt
pTH584qgj4Hh5l7cfH3SjyQorYipfjM7Bk8EGYEE/uJBTgqFQzRvag8fkcNqPSrEpy2fAneYEWLt
dD85u6h5DfpWsq0AyhliCDSr0FglI9Ym2YUx8kg3orrLkCXSHg86sgqVuUzEOcLLoj7zOAfeng27
kR16LKlPMNUSu5vvCjI+pGHgrksNfaGbZc1Yn3678ALcuy+6jWgCoui3bOXabLAbWIzwQpJJo7Y8
pxIFxBQP9KwVgiiNMQeetjnKWot2kTBG+B2zCr/yCJ+YiLjP0RuGZAV4Ghk7vVWX6IiA9hCA6jHf
pMExkpLBbp2EBDPmFlKB6Myzq1+GKetuTzu6TmnsjVQ+miSnbBry8tjhOWsyAvBmCGgqJfB71p/e
arRw0to+7Z8I82PjeLcC4y5SeH4RBw2WpI7UgkCHqGoTB/W7tdbM081TgtyFoe2CgJ1ho2nTsCtl
/uwwUtr0JgpNUQr2UegyzGY+pCnc4UUBW/XATzWJPRwzM33qGos0grC5t/ruIAb/xLP/nRyZX6E+
hTvCEeSQRMd6dicYNcPceN5xx7lm8IFZcFfXEaAPMmc+ecxqqxIE+iLpZLGlqT/mDBX2HQULsmeW
bqaYGCct8QxUyLc7BIkootHiRAfE2ul2ZL5UE7+94jPQLccQKK+TfVbI+ya3WgL1idmccbwbHTnA
TbtpC9nt7MR/IKKUwwsEADvMOiQIA087rQ4mvJwNfkh49HTErDt8q+4taw064yhtTq7/5edgolU1
UukF+p1L2uK6B42P3kaLFy7159xkjrxk6PoVK4TRtUvgKnDckpBKOniqWo/eFqjUYv5rPCL1Oq+P
bhezHxPeV2im5Mf3a053A2VOtC56kssJ+psDA+vP3g9QbJhwy5WlkRgzhXgA010YtRsgcCiVjKla
GiHZo1mTG6tesWsM2DuRcDSNFH3lqaKmgs+N/qEhaB0vw8KKbmVYZgtX4ZAU9M7LWvLiExM5oVQh
hK+vu5tR8gP6irwZeyreqwbHA0oUe6m7w4PDzmzZFxUMItx94Ib9rw6nAxm64d6CgGJKqNK+W1Sn
unrsHd7wDLWDNeide10C6eh1tEGSfhBcN/oLp3nyPFSpFF/dnd7lxL9lzJl6jg3nsxOKNE8rCHna
/S5iQNNRifCCTQe9N8mcR33yiSgywllU+lKmrfPzEHCySKcDmPtZhsUB6fBOkK/1fd6jqQmn8Rbm
ILmoTRhqCgJ6UhPRU4wuvi6IQOFRfEemUc1qYYRUNL3AP+A1ZkpA//amBQJvv/9VS786ajMB2U4c
8pD1bo49/dUYEmJ4Fenb8cEkDXHZSgJfg4ZxrwMOZmnTgPvsnhSAUzzuHcvSOqckDPR3kjQB2uSi
XnjetWzKOWHQbxlE8HK7naex12vTs+c0YFfjeuvY5YduEstbFpq7MNtpDoLLb5bGs4KxATeoqw2o
PUvIbb/RITyHblK95SI8Wamyv5Sn7Vzx6EZ5fRlqT90Y3P3qeVAdfVwDQ59csXxa28RP92bstewg
+/gxKPtLiwtgqdpAboZ6UFumYoQKow4HdX1rh3C8NjY1UPbkVPF4kx5bB5fdLemj9gNm9xyDartk
nJL/skjFVtFliIyZT8+rD9+h49wm78KjFVxMYH6XFJkBLwljOzfFDCGkRiQG2KGtWSXPsVc4B4OM
xo3lqpmcMaG8NLglP37BGaj8pzHvPwyQ//Tp/ceX/+uWp/znTzfkf7FMnsLfFSFp383f/q/+fzJW
upge/9/GSuhyTet/JH9lO7NM5suPuvmf/0OT/zAclmOuBINqObolgWf+01ypCeMfkAEA6Lo2nFal
Qwb4l7nSMv9hWAjS+I40XccxcWT+y1wp9H/ouC6xZErbMt2Z+vyHmfLvzJXGTB/4i3ub5Qk/HkZO
02X/IlFJ8/2/AGn7PCNURWcd7pPksGvJh8BN08OwYSbUoCqw3BvhPkRxtPXZTfPiSsqqvWsJhujq
4pZB2NgzjttJp6aok2r8N5Be6w96ghSW4QCRhT6qK35K4w+ERF/4QGxnrpdGLvTab6NqXcPBuSsP
bPvYYHfUCoHrbLuKODA82NG18tn52xqUuKIxmf+SRJiG+VNp4vkwMF7LEmen6bY3VAkZZqu0vGcW
N/msh6c6vS+dbDxLt/ooc0GBi+5/l1YWLC1/bMjpSa2lnpXt3i/DD+LUhnMmEv+5TKKrL/CvVwHx
n7kwPnxZWjxZJv/S9WjpkKquOq9/EGGf/rtbNN+C//ISWo5hzcZ7aSjbMow/3LElik0FegGNKS82
hIDYOfxcEtk4h7JHZ2n3bHSAIhnz8DZ5QQY8U776ErEn6QYkEzjMa6ON7+OEDEZDWxpxglIYC4kb
htq1GDRIM8l4iFvGFUpr76e2TzBLGWe/YONXD7666wsEwEGWYS5xECdWLotpwo2X5KZvVMoeouen
WLRS0KQlvXqZAOZPbRDuR6acrKsFHCVfFA/UjHLxlw/kvxzFf3UQq/kO/HGH8CgTcmrR9YJY/wPB
UY5jnfoBYv4av9cwtLuYjAfsE33/EFGAnIFe4Lq0owOJGexIiJiC36U3EqNuBo0JU+/BFc2p6ewz
oYrxGksgERMxVWBSyXsctzEs8Dphh2m+J9Fggi7ij5oQmIHbgfPP7UGHUkCVQVJmsZ5KV78O8wUb
FxyznpHu5LKhJIAxvro4s8zIl99jUl/srCuuc5ZbP/nFoRhE/s+LbRT/+lJ6BcmxxsxRjmfvE2NM
PcpDyC/VFutQfoohhZ00iAaL2BeIjwXbNieP3+3EJuslRVrMHTO2g14MENOCHeOVetfNX/38URj4
w5GpQkR+AsjCPm4PeLWgHxdldsCpaHvRSN6Fb50L5VVHQiv/3TPA/AM/DCTGVIIhrWPMNnAl/3iD
azGlOh/fYVE6mo4q3EQPHqgLt4VI7VYQt61TPOS6Ez31orHvagfvRFrr6zLQa2TeAzLrobIf2Tju
s6ZxHhh/kfoB3yHJRHQsRBGf69n965yTriufi1EH8pbLnGR6NrfCn9JNmTn9qbD6aPP3703nD0YO
vxwmIw4GQT85/4p/PODIpIsl0MqeWU//y3KDnklYMJw8C3iD7/ORIoCmM5iOBr33ZqFLqw0jvCIr
/R2EEDV0IkWuP380dSjAXNmKzc+f/VxSqVh0diwcPKr3RBN4x+o2oDMmetbx4uiZSD805G6IYhIf
iNXZw8PPRXXjrtDYg/TpMD60eSf3pYmC+OebQZWMD0IFLTQ2390I/05Kt76kDEAvsvI0bJIMB36+
/Lmoioo6V46PEoSdj9fXIXMKIT+ka19AdQZPplUQBQySuUqkudJcJ3xzxviN0PryqhttfjEEFh2P
AtliVbMaKrde8pYhgs0vViki1SfC4zGd+oIMX4Oxm4FJ/27Sp/QwCYe6i9Nqrav2QWYmarNQYK+U
5h77UX7FOeg/F0G+KgzCtHqr+Pz7l9j+v7zEnGPS5O3L66vk/P2/nLGOi9VB96YWqrLdMVxU0Cqt
+JaPOT6z+tXPlP1GdKZWBxBqe7Zx/7yIhn2Q459j0072g1UVuNQjWty5FuRYYw3SOcefixmnzlEk
RNCmlfsQNizbll1ivnfM2zcIKiy27mjjRtUcwmqoV0Yoyp2shfEaTPdF65pH6NfJUlCOHHSr8ba+
ap99MF+vwej8SnPb+oxz0p/EtinyDM1j1FGOFqsgqnWAJzstMqp9jOcN+9Gs7glE+X8uCs30399O
wHl/Ps6lMqWtbMfS8b6pOffir/dz0AxMBDmi757YdonSJUp7hY6nD7p9anuM7rSxa1CUk9HE3vgB
SpyNyvtWg7NgA6z8c+uU25Z/+fCflxI5QjF43bpsJOlfFDVPZYyDPJLGC+hsgJVpP+4ytIBEdNqo
2/OOxYe/71ifzJJtVvfRxXHz6SE1AsUeBjRhxUjyZFgFHb5pXau4xettQ9ROmMO4Bh8Rze2hU0Sl
fkR3M0olt5RQYP8gwF6RU1ZX22Ry3NZusSxth9AAJzuTHu7vnKm66uiND22LO0Ane2nNnWLPwXx0
mQ/psxkMB82o5SXqg+Zeqnb/s5v9uYBntxEvBO/sr9xN4dXaqSWG61RDGSJiaKs1iXcZRyu8oo9C
N9ywfMG879SjsXW10ryo+VLWAy12I+LzkE9MbbrMvk+DoVtFbtFedb0Dc1Ro6dmqNFhfPjGGKEyT
Dxju9zacRoQyDcTizuoPk8ogRSRZ/t6Hwyvq8eqBjU52ClwdLKpnZe9F0pADkPfHOhij688lnzDl
hKW5T6uJZYmn7EM/CvvUR9pvJN7Z779/14n/9iFWhlIu548pHJMslj8+xGpKTJaUikTfajnYXfHA
urTYVgVLjogX/GTDAj8kbjQsGpNIpADEAEVlvOvGGrH3kNRbPLLflZ0OJFrmbrONQ/XiZS5HO8mN
cehiEYBPl43XHMougqY6Xtd4zx8YhTKgq2dC5ugefy5pGfRrLyTezQhAABRAKKo+nF7+/lfm3f9n
d6AovKm8eHrZNrbGP6M+SrfpW8dCHqfPZz199c8lAVccBdJ86E2LuKfBeasTG3tUE0gYp05KMCH1
pt3F4bPd65AIPbe/Qw0XPjtZKFECKvjp83dhInW7xJqdbr0Ingcv8BB6L2wG0wRxGvj90BLgZV+1
Xuk/dLN0URNoCv0mH/Y/X9bljAQNGK3edbr9PVjCOgEZ95dj41yqAilKnWGFp6ZHVQhsJKtxmWOF
JUa0fI7QtZcRrgojLD8jEgooCcv3PD7v6iD8dGblqxaTIBO7754dp6AeoRQ2b6NwX2sq2kX71WjO
d9aZs1UWUb0m8UjH4/sgONBEToJlzomJtGy6y/zxo+zDYKGLfINPBUOpSEiTBUfpskgFr98S9Jb8
b97OZDlyJs2uryLTHmWOGVhoE/McweDMDYyZSWKeHIBjeHodsLq6q36ZVUsbLYpW/JNjEIC7f/fe
c5nC1L139fZOMH0wa0HZKeILZtV1O5uopHpPSGGkbvpJaxVuOo+mZlshm9YpTcPYyWHu58ASeu8i
vbzd2oH2ORX1Q9xjQWZfgQMw9xO8kWSgNXizVZk+6na16ZTPLsoOXpI4eZPak0OLhBpda59YOMjx
hny0Ety2cvpXDVamreGPSrBSULupXRNPD2bAN3pBPjwnltZBYtnM+A1DTY8OPVmJxvA7ZMxU+Gco
PA8p9P717J4WemUt2A2sWIxRlOMeitlQ5ptc1hrRHCwwRvFam40J3J6ItEmj4ULYNUlZa8p2wm/w
mLC+L02CCyYW7VrHu5JqCOJRh7BS2zs/CYkfAZjbQHT7Td+kBnb9T+2IfTx2ycaII2uDcSvYh/fA
t5oNusBwsRVaZGZ3AiTslTMPTyekGzfxnguKAUBirTuLjlevK+x9Jmmx0+Juq8usX0lqZ5hCCW1n
zAxuFW9tpZ2sIIwOhU1NLJImHjsK6ujs1jNXbbsBLTlwCZBVQ3giP3XkN4PUYSHd0ckWL+oOzH8t
NYocxFVU+nekVbjPjDDeRDSjLbWpuMtOPNFEjG0FWLxX7RyjWhm0eNeDmvZGZR8iP6sWyeDcvIoE
Kq8nnYs1bsoEYR5ikH4x0ullkqpYN/PMKSUHwIXYuhuHp97OxnxN/1/GVN/MdmqwKUdQANSKF7/1
SEYQQ8XSU5pnxxw8Mgmi3Q70DDzlwv3OZHDsyc1eke/2I7r7LBKYq9pxzox1Tea6kXbTp8faLsD4
gPSJSPKRlNIbwt9B6Fs7uKibDmXUMvQzzQW3zkhKiC3Gto3IDEy0SAxEXzQhPjWrZy0KXzP67sZI
7JSDrfYpjrAUkN2CWFi613aIr4OOYb997XwC7kPlv0/SIUUCTWOGS9MnuWzNj2Tofkfuu641HaH7
EWseMoUavqjnKN9zfvB+IKNFYaT7kINEkwLFMob+LwKqgWtu5tEu7xSRfjrppMNbrYEZRCbiTlhS
4ax5xEQ8S23cmFpuJQYSZkO5EEMxPoOx35GYDUnrsxCaXTOsyl4YWLRAEOhm+qdKI+vQF5JkQ15j
2Qwcd92P9YNf9sUKb8SOqPevps8KwN3D0RyjDWbxbj2hte+GMJtIXxUfZgyLP6myl6lybqQYD73H
HSj7YZfX3Gkw+Iw1nXDk9MC7IdxtnDj98rR1n5n1Rk0tubgiF1vbuQOfkBvgPs5yHJ1xN6E+xhag
0x7/VRE8UkSL7YXirsnDCRp8dFa57zIAfOWc2Wbz98LWQztT4K6dB9feOQrGBet+7CO/NAKrOz7J
t8AlC8MI5sIfnFAwPxfWFG1RG9pER8GybLXuoR8of3TseiFyQqRjoc6uM/JMNyr+CH63szvClgSG
utqW5M23yh3rRYccA/AyeAuF0+4pKNjkAK+WVSSIM4hSLOK6fW6CxMGHUoFcMJyVMKsvvNS+fo9H
5zuJ7HATx2TOQtkRFauZhetBfpbVhEU3GF/bCqL4ZKDbVUFPsZXTY0slGLbUNSOGG9Sam6YP/uhm
/gX9JXvLaRDLxpBMcTzlt8K82U3xrGn1XRpOvQ3Ti2y6h7jd1L35VJRGTHYzfnRb69TbCl01mfbK
oLLaTrOvtpHxJh+GHkT1EF6DmWXZNdZXkDnQRhuSw7732Hn9uPMMEKR5lcX3wq149NnttjOwf7cg
6v0kRakeW2JWwFokOllGfVdn6neg0HAwBjZEwDRErXvX2nrSceauEqWRDvWzh2QUOlLNytLS9Fw1
hPCzlNoDt9gVeemuGQCJLWE+gMx/MHjUezJGHb3hcb636vpUdgF+Z0TGtS+TcsOtUNWKMnf+T6bA
wVSD+EWRqbxScb9OuMqfWGxfajUwGFCuifCjne1+lo9E8KAMt79YBa1kxL2/qihSGx+qUJ/BzYEY
O66SmAMYDohnjyPXJjfL32YXEntIimezhyAPkIDqGQjfzYtt1sm691wyIM107gxKTgKc5ZFWdMsO
PHtfB3JFBerKBN2ytK3OXEZ+zsJbkm9jWwxSBdpCj8+1aPxfou52MgFGFKRUT/dl81sBkVNMOpBh
yWzlg3LhozHAqmIENA+7ZEXRHOUa0DYouPFXVL/ZO+KImrGeVD6eO07PxGKQdp02pPHL6qO9PdAZ
YQf3aSieUjFuda4x3ALOuu4h1KehvJaDRuorTn4lk3OTiebu/BG6EaQae3YMHP2mno5+/pnlFO7C
CcD4NhjHFkvA39/oY8fSxOJX5RTVOa6cbuRiOIHS7FFXj0whi2OYqvxYZFZ+5FxBzm3wvgEQNguf
ACvxvY0rcee2+NQ3jofjvYCLumTRguGN7ZzMUmfQrBt8Um6L5qQY2sC4IfJtqrckG99oYZAbL3fT
XRwMz13bfwQWoV5L5XtVzkfcRgsJ0dno6gkEwDiTixiqQkZGoPH1loZl762pGBPmkIHczDkyJGT/
8CdmELEw7XbaQfAJF76VAOHuKnGQ0LcXfv3glEWyVpD1Od+z8Dms9W4MI7bV1jk/Mi5i1NgmmX4x
7aOEweKZKUeXki/A9lhbVQFhgs6vBq8G+4H01XyzptTdWQ2+NcMV29qx+rWjGc3KwZDlB1V/q4hJ
zVmbqiFS1dkiXdolLOOxudQMHmU09RtV5WeRxatRhh+Rw/XXB9cEcoprsB/q+QBsFslytN2jL6J9
BPoibTpiuA7ID9wlbPjRdJ/SdhhWrm8+/3Aohj5cUpm97h3t22incBVZwdo1YEn1Ol2vCJjYoet5
An8qJmyrwCdQdcMDjrlppw/t72DwaHOLQGUY3dsgPMp7p0PbMTwIOdFkjYoX0TghWavnCa+Rn3mE
xmtIPmaLta3DyKXI8YAwc5FI1tPkr3QK0Ij6ML+SSb/VCVslFpH7OiaXBi3WQo3nqO8a3JLtRJHk
t5dzPWg5ouoxmeMF0fwmpDK47+hFGUH60glSbmqc+SR/8FKwfaKSGu9fh0lRgIiJnoxB9ruUlrH1
NHQ+iXmiCEVhbGghCwi8Q/AVJeB0PwMpFEusJzqf2gQq2QDAIasF64eaNw6t7Y16knGhQnyrnnI3
JKr1NYCC1zhQpz7zd0kc3DC0GmvsquPKpoGGAKjZs02arqlmQJ1Yl00nd7aKrnBito7XN1tPS/DT
CUYFXaIo0qU2oBEO+DfKbetcR33U6o/eI9I7VGzkTRuqUm2BMxrKfaJZOZk3rnYNSgwzneh3VJl3
6nAJu7bYaq2q/ORsygMnBnlm5GxojVB3DphRN1j3GtAHHBOyUf4xaX9c6fx0i5RcrepP9Gdj53EF
nfJxsDKG2jhPDruBQroLh6WBUxCwNSVqjm/EMrSZAVySnOY+xh6Rg22IKMcFe/OQ2MV0QKG+gqMm
9y7idZBE/lKOuAjA8R7rcfrM9d5a6GF3rm133fiA3z0ZUYtBp9TSrTnb4Kk6OKLytrqw3kcqNnPl
n/zceSCKFTCa8UB1VNIiqRJrS99W7QkM0X5UzXMVZWuNRuNNGmIgqSSUM4s6YMCBH7rWZwdNUsjh
xfUHdNCYEXUfL3NSBQuiCddgfHfL9EpyhQD9RPpD41zg6NNnJkS4loaxmTBjxAaNNBkRztyouN/a
6CLDegTYQf518AjohjkFbHl4NmP5JwahNOSOvxFmFK6rwfWw10ZLRJf4JRc79vXX1DbDW9gOzxYP
lWoo8rUEPUgTC1O0gFY6bZWK6D7XaSSjeVdx1YMviKxt7qQzEpITsJv6PZ1V2l75jNrT5qTrxich
771u5w6rn1rrLWYwLOUrl+fLTlJuzFm2bQlexZBK66UKXMqMPfsB/to7O/BV5Vkf9I3A2DPtZ4zE
BFlxuGm1dcXL4I0c78nhd5gYuS2wkeFnWEzWPE8YfcrrjFOaavq2DJznLq9uoW1MxNT6VeGQ3Gg1
4xa1/BhFhF+nkop0tbMbxVnAVuBF1cY9ME6bX26YXXlTLFdNAURbtQFZNJ8TzlStWeZemsr65A6L
Vx01GotMwHOxBdjAaIo+s7Bka475xiQIgGeuqVJ3k3XBYWbIdbXPAqVjoIvCFnNk9JZWGT3WfAF6
l4gBam3ERpj7wCRKEtrTnySs3kJMllgjulOXkFoUmG8Ch864ZiJyDxtUaqLfUyL6lKKZRbj4rdQZ
Qbo0UCdtwwPgNL3ifXwanphZlSuDBflAR/Y+Ru9aTlpPFmeCWeUqbF2aeNdryoS6JqBhkcfV1OVf
IVtSmW3skJhN26vfpUWMt2wkSDqxwYvdXowbDCUKHky92SBszMZYqsAzJNO9Rj7SB4a01cpoBuuU
zDwUB8vQvtWTWHteGPIDD0sf4BWxOsdbd7G1qhVHrBIn9AKsDPWKuQnFiL6QVrknNjWPFJrnqGpq
3fQuACRGPbrBcxHBxq5xI/UBpYCXaNQYD4xxfax6umzmgCeKaHJNZf9H9RPuYEpB/MGjqlaxpvhg
UNlbgyHtvhuvf67BxBwlLi2iO98AVvO53w2umXhvyvio5eClkvlRFLYCS63uQYP3IQpUNpbDwQG0
RdBzzJkIaEDFjficBOz5s9j8NMfiE14qQoPKcRxxn/nmkmAIe2HHCDbeQAm5tG7OYGlLy+aP5BCs
5lcAeOoQy/AmOC5leBednqyUzJ5ds6VJIsIHltYBZ9tIzXwq6IQxO4axiifiLlyOmsCEWN3YB6Nh
WXSi1wG6VmsUG7It9vyBfDuVEjcB2tLpxBDyd2kdXBfQIwSHifwQGB0Py6gfYtB2nGdbi7RjNzKh
pryEWA40KKeDbV75xWMeyLmYUuFm5OtMJeNvBy+20Ni/yt4EmoJNkOtEOxHxor5SMlWs8R7A9tj6
WmVxwE5pig+bI64d1m41DQDOGrXuUZldzaZ/friFBe4qzKUrBe7NThkRVEhR8M3yb9qNlsp505zs
mBLsCNIYFkB9Nb3srU+LlP1IeGsDG3CM1L+gMtySCRhHOnaPooHn4GFhnsEXH402bPy859JhVMff
Ov2IoituHLUSqcfpiWYlYOcrboWX1AqH9RSSvVWZeRpIcKxEzGZUn2JFAsbniAc8y56CX6g3cqEX
UQR2PVj5YNe7bIpv90qJ4lB11b2Km7NmFFBiw/ZMCWkEE2vwudnsvcpGQAlOQ02JBCrk5MDLwicY
vk84yOLO2OSgAnJmGrxTfMZ+vS+6dldZGKkxK7H6lc2hqskiqDy/TqkFcFS3OJdwmv15Lx1QkBtX
O+Oj3BpmE+4aiLnLnlLcQ6EbL4UMzdUsHRk5kcAyjF8qaYac3JKn0MWmVWEw4XBCG72IoGoRYjLL
mpE3QCRHGV9DG2uHPpi2PcjX0YLxqtlYTJRXwZRfGHj8Cqq0dqVHgjLNrEWEh3oBFxrjs+STys+4
ZyzEz1UvswE0YJZTaZDUK9jPn2aEAlyRgVoYGfCUOjQeSDOyA2e2gSYG86JAHUzY2Qy98Ww58rUc
ZsyoP4bbvKKZMCd/EhXiq8l9FgErxF89GS4T4mLTT6JeMf5+LsgDkQx3rqlp40ArNzYH810Ybtrm
QQoxHmVKd1QbgTolioh5z3nfxk35lorwl+PBxTa17Na5g8vlHhF3DYwHEbXfmUGnxJiEb0Hrr5Ms
v+lt3R/8Pq0hFKlgl4fOqWuaP6kO9ZcMdRzyEDGNF8/Vg4WXRQC1FY8IcNJc3uPaEhyFqjpey67N
H9o42g5+HOysRdKFBzGM1LM3WFewEhKoNajhm+RHNozR6iSExQzfKhfc/3KV6xR5DA2Np5H1XOSz
/a5z6frRHe9iDWVHe6nDSWgUcKMPNeqiR+U6Qoip8UeytUc9HthCxtm56jl7yYT5AMmu0Ye3FXvO
Y9AS2rFR3wPPf2Eh5SkVpS8utUp7zawYBM75moARvzvUV23kKVYMTJMYHthMfym/EOVwzHX2giTE
Gp7HbHFAxS2dqvlMeiGO/XwYTFobtBlZJyYuCxd5AaPeeZhaLO+WZxFKbexNISvsfL2JS4DphGly
lO8xqPR6Sr0KPVsp4GrOWXW4c+P6N1QlRsRNTTf8Tgv1R3OSy9iRFOdkyaapIdi0WSbZzqY7YEHm
ojTUyBNt+sKbS4bX8uHlcS3CC5X7RLfhgWhY/Yph+IxpwkkYlC8nZsCOGV4JLu66seU5aaWvmREt
O4Jij8Ia9v0wJft4TipHon7vtWDYt4+mtOpztKL7Ll46FtXxHqbmbeePl0jXb3SPkAcT4VcN9pw/
BvklNJqETQ6OrS9EjAX3yanj9mK5oMrUyICS+T7rfh6ToJWfPMv4xgjzkwvDJfeuhDMOSUCYlR0J
USkyLwFPzr7lBswk1iGpd8gtfrmbClL4eYq/WMVHQ3rmnnqMd23+m0/oojt70rZeI3+xHBCDxUdE
XyfEnsY7ybKbcQXyu9Wmr4oZ4Iqj16eus0fO40QglN9G/DKHJs13mc9eqbBDkOkuevlgefgfYo8e
MtzgWaveXLKpNK+egSUaW6j0E1D0RRKe8d29MLpmxFFSN5wwo+ul+zlA+l7FfshmNSuN5YD8cfAZ
X7YjJD7qWSC2zVS12UgbJkgMdaQn9KBqmzKALmZQX2dQwQv0d01R9/QY+N2tmjjTBEN+z3TaDfvs
5sbg4tkKuTEMJFeGBS4qOBHNV9rYvHYZoyxeyK3ymgegWB59BK3BwVl7zrXYgNZoVQuzq79RIGD2
RtTa2YNx670ph6nmfueA8KWnX+2U8HgnCTg1DttlpE18P1S5LXtGWuEAaZQ93ysbfujV7Fe6wM7O
bhX/9tLR2nZpwPxmPqxozbjhtwBfIvHgtcS6ewz7TzogX4Md86IQA/KSxxk91ID4D4UgS9eNhwLS
yp3lo92j1nMNWJG/DpoB+64hgovNxuXiiWlah8XUE5Ag3huCgsJA0l7MwONsFpZkeFx50bw+2oIX
XVbaC2Wb4ClZgfTSbk88uLtFKYMRpHDNKN3yv+woORq1J09JDsOuw9czwPK8gQ6laXWo2LYzVAc5
p35pfXkssK2DtosZ16W6vBS5bi/1qm1/Q51IytpcCLMQW4zD9gbut36WNjMBWkxIxXmiPxP2zO++
W6zgB7X3qtzmbd3cEQrXaip7ZmCYfgM3KWEQ8t8L/erIFkZI6KhrbKf91WsduWs99qxd8tnlLcRK
Gj/vMTjs42RHb16jxfefN4nyMgLSHNpN399DzskuARvmO+cDbA9WoA4Kiz4nN7thBgRwrYijYRvo
1fjQe5V56+jmS/R3havhEJFreEinKnnQ2MhCnIMdNP8jjn7roGkNaoyC/a3qBNm0AqPGrKtf213q
EJyL6K7om2aDYb65+/Mb2eCOxrV0Eakt7345Bkd+eXjQwDfDVMAtzw3vMXB/h8TInxHJSROynJ3I
vlsraVr1ydHXmtN3aA9BcTbc4SwmQz3m2fPoVfWdM3X/GAlTrsZqirc/74oJ3ghR93wz+u6fsuPG
X4pV1nvFU2Zb8slKy+/UL8TJqxv55FEyjo8xB54w/2PY1jy1w+lpNJO7qCP/tTcoK3ap7d4RyTOf
7B49VcUCPgNbUJGYJEFNh0KyGEC0QRZ2z1mEp3LYFI+u0WnAkzTrAheNJQn82VtJtPnbiOnhxdiY
nyNbIexMmrNyknAAjQnVLGqi2xQmDQK6+2kqy/mQKFzLmqysTC3vobAQOQblgCjixMOiY3HTfMI7
+ggToZ6lGdM9V7kPiafp0A7bGv/UXF9HYHg7z09PkV0nB2v26uW1caqSHNqANLpvKY0nV3PE3dNA
tjG/oAT2nVagjYlKfLJMJuWW1h+mBD5XCN9To5/tlHfc1gMlCAmycovouuQnHqlRXDMBks+yDevH
lJOSrp9nsu9rqQclTsqLcO2M5SDvDyPZw6VekzIk8j5nq0PC9gUSmP3kJeZSc0sOyGaT7KDx3X0t
LS+2FoB3jPponWqpcdYytQ8zXnpeFLjHfd6+5DYhNXozuLbCeK0cZCmr1NZ6UAWvsFKGg7BLKI/2
d5VYxDqTUrvTv/k09jQOmdJLGboVVFSYVXRivPLQJ7FBnG2AdjOHGrHb6iugLxbPPEJP9EOUWLAK
GIhAzUqburC+1uyH0cmKKwPoDdAT/7HointBio5yDf9gKwgehL2ChT+bPOaOqs7M63U+tnc5/ggp
BrKHV9YncwJUUXc89imNwUCaL0NhecfcR/coDKU2Zqzh6zcJ6jPy+uD5G+zc1NX2XZwo9srOFjBP
ftfHttzJWcMsnTeTfOverrBIV+1gcSfEF0yibwnbhUspgUn5Re5tJ8785JzrW9piUAll9N03unf5
eVMM1HXWubYbsQiuA+8LChKLKcC6qXZ/pYwR7Kyih77wkGIHwzrFrEW+1snLHNsfDT88jE5sr6Xv
7HwWvHXa9CR2HC7USnNdekhpqQrDfslpGvuLcwMdPOxZ63y8uNqpinDBjKGW74KWOSjkiWoFRKNa
Tqoaj67mErN2Ys4C9WzlDYjRF9zH+5jelbAChJYX5qoaZ9hMI14zfRxP6IOYIJIhfbRLIpxmQmpi
flPG+KS18FWqvHhw89C6U0yprbzuLcTIshHIKIfY0KEZls2HKF3KMvLkj2Wwj/CoIHjwcFSSSZ0H
OxOD2sZt58QYvJYGqyOoMic1xMX3GcXUlRasgHQXN0fg63LtNgLjh8DPYUt+Gn77x7/qU1/dU1Zl
q8/YcZFUYexJVG4cXZLIgfRW0Zi7xMk6LHyFfMzzryIsdkBjx6uROtVzAL6dUuiN0JLxEg8cKkg9
7wnyRzQxpyTK7OQs4PNVyrRfRkAUJ9KK3iXRQNDXY3WeovjZbFH4YBnqD2nrIMXRckQtDliJYgip
vc8r/1yoBF5o2jGL7igaHrDu4oygS7hKp4cQL/JdecNRlppBPSYHlFSPo3PhWuHZxZnokZwk52Kv
f1heVWEUzPBoD7YjSiJTnlBb3xzHh2mw9tFUuRfCQv2mbLL2lCQ2+86sB5bAfx/MQuKDWFhNat2y
EiHRb8yJ2XyrFhX56LWeAAWjYw1qOodKaGfzbD2x+tNYUKU2SENHmgG2FTeWtvPGYHrJLLElNhh/
Lltb7896ME6rOKyNpS7cBKlI46Yk1U/VXlYcf95kQcKwgbyW1/QYYAmJ7wFI//KCZ9gwbrHMXeRy
nudU99VmcC/iwGfHwaBJ99ONykP/qXEa/6ms3w1Utqs1efeJ2uVNMXXZRg2VhecZL+MI1PqQmOGF
0zxnw7qOH5rdhJ4fZqb+wFxMO+ui33Sdbh60MjCR9OXLhMq9jWjHozPbg6wed0yd6iI/eQLGM/ae
5Tjl1NroxbFgREYLDsQdx7LKa5B21dXukuoa6kDOm6eIbutjkwb4Z0X42rc2uesofFCEQb6h1gAW
DAHNEK6D9ku70n/uc8jX7lHRf9YE36OLXHTdoUBSXxE2JfjHButQeSEGY/h+fDV7IR3KOzrpVc9u
L9R60qi+GEx6XWoD6AvawrCwRCVurEMQ/NpieCJa26+lm8C8pajLbZk2cl8BdqnrYRMT798CfwQX
a43Nhk8Ij3E0Ey/a1n1yVLDF1AANmTvjJZwgSDXOwSwdShbB3Q9RedejlkocD+hbP7g0UzZauco6
Ma6k6+SIbJk6A+5zlEeQjNNI6diPps88SobxZxZlTAHDQp7qANNLJ65WpUMjlOIx153w1LNBWso3
6dKoUbmd/hT8pKwDjRnsFPsHRM9lS2piESuXyZ1glr1MA38dhoyOcFXIk5vlzOqCJFlOpE82zPJR
GnQccfQDoot4ASTAbKqgQA6Aoac2MndWHqpdUA31olZaesP2htYv28vPe0ZQ6wu8lwSfiyI5lHHw
admqw342wD7to27Xw//YYg40l8xXq3vtV9XdUn/whhZXn33DGTLj2gWndAqNijfITBSlVSGOklDd
DIxGNy/1iM6b9i20urtwpX7xg6x/6pMnIxLG8887hflY+ZpxzULjyWZ/fK7sgrRCMvnvowvnepAw
afI42zZ2HTw09pg//HsHJBrPX6zGlM65lmEyI/Bsg6jWHE34J+t2nUaqUTQtL2KML7hnGvHgACVd
uCb1K1ZSUQI1hyFivQgXooPiW4wDN1E07h0/B6ERiG7DklIuyHPaTFUnwDU5npXIfMmTMGMoobvL
UVKR2JSVzeSlpOpslOaRgfRs2Njgu3c93PbUA585n5S3akiuZJbU+eeNNiCGFQN2mp93RfKrihHq
6fpSpN7htaum2ZUKOi2mnGgv4yg++q5lwolP6kPefNiK5aqraQDn5y+ijZW0bzlZrjbxaOye30QN
1/Zk0sAQIzphZYkgXZqw8DDgZ/iVneKZ1nD76EU2bplSYWwNnJehk1SUw05mfE2vDFsO+qPwr3Jo
Bq0BFWLF17Heid7uIDDPEpw4YuHTF6WXeNtMle1rMQCJKtOsuFT9pBjKkR/W0qC8d0yIV142uJuf
K8+Mbx6YvXMdDm9GMCQvSDLkN4YsPLTm64Cx5v7zxrPYjJGsMTblsYyy7FIGLTBJiIytq5WPVVu7
/0056v9hGnYdXNeW6zqGZ9jUCtOR+C+XT0HvnFDzfGSg6SGghwNRGpbVL5VO2nvntPZSYcNZdYKP
SZK2P+Rk+heGwZSqImbDHyzZuCnwbuZM9jnyKkkzXhzfRlfSURsphjuWDK6aaf0qu2zgaIJxIgow
wFX6m0+kkEw061eTN3eVpdUm0EtG0zUKua6bt4jcwP7f3zLW/Cv9c9aKX9nzPV3Hq6H7tvXXX1nU
Xt9WdSsXZVcqpqgOWCx/XJmqNNaBblubYsDkCHCK3pbAECe3IFDdBPG1ZW2+xoBKl6WQ7SHGD1f5
TvM6wDs/lLVIQRf51XsHywGK8yXvUgzxY8FYseTzwsi5RPJTieBjKqr2ohsSHbKmbkaWw9Vk4/ga
WcDPA/qvvFQc9BwpgwxKcNRzHJyoVsmRmcArJ6L88d+/JH+NL7meMOjW8y2XV4WY3l8SPmFlGFGi
uJY1k34gBklfkNe+Y519fq3NA3odd4CywQ5yl8X/zSX4kx/6l78H3930+ENg7zZ1U/zlErQKv+nj
mDKGYLQ+gZR+DI61V3niUwEEpTzVtYOBpJrJNSJsv8CE8GllXrtUbdfs/t9fCAYUUG903+Ou+EsB
N49BDc4jinNgFH+GRrKzj/dwi+lz1rqjEwm83tbU7UoQiz/f+f9bdnn+Rv+ZgiZf+x/fePXZfv7L
O+sCpMv40H3J8f7VdFn7j2ju/JH/t//4P75+vgrN7V//63/+LrsCveL+FcZl8c8ZY/ff1r2uG8oQ
/7Xvdf6E/6p7FaSKPe5Rw+Yu5Yr8eyTZ0P/GJtKbcw7Uttq2IFrzj75X/2+EuEzPpQ6BBARZvP+M
JNvu32zd4comkzN/Nf7pH7/3f6Qz/10kec42/9MTxBXCZcG1+D62LnzLcP+S1pyiKdFSJ8QvaY3D
jeQSGRXVvSWCJBy0ZBiplr8dm4FekZpTqYOfgXgpXDJz4TeQAgplX0dKPJcwEct1htywiBx6AJgy
cR6AP5FTwGHV1nCzZlW8w6JQTBnY50ZfMc9Bm0Jt/nt4/l+y8/8SQTXni/u/7sP5tzIFRUY6gW/b
48X6y33Yu8g7Q1eLVTKIF6NCHqDNhD6fSFd0Bgn0Ua1RJx/YnNXR02lO3lXo75PtJlsVUlpfF99O
qW9/PrTWBFMIasAyqIsblbInVb0NUanCrIbhfcICZ5xHFzRV5etrjz0sdM9a21AVzmhTIjVYSg83
jK+Y+0dRu4TKcEBQaem0dhWDfL4soSdgeG07beoBIoHTi4qdRLZoaxg1LqVsKxQNd52hBA121y/g
yUj4HkhLlEZvDRNjFL+y2AmjeqLajeNMSC+mGWS/4jjMMCrPG1mmSVtKXNhX1vKRXAnOu1ixm2kK
BkGVb82awVesQ4+JDLy8P98bwYotDyZLXm5+1pG9gd+FW2k58wdU08ZBKIUaUXylKn2PbPrdJB0B
Y6Z166yo4oVuDJSGUAzLXnpdVznssnan2Q0dYWixIGZmUC4yRWErAokNYPOxYrcw+c0sOXwr3Puj
9jTJF/VZ9MyjyoYhgsRSF+rtC8tftkwn9og/L9sI52R0tVU8X4GhDULekPkMaaS7Oyoh2ulaZuFg
H3u263i68kA9Mi384JBvruvC/fr5MyQdn101hb+NsD0OXqWOXuo/SO5T+MXECESLFv7zDVG+Q7LJ
WOTHSRKu0e5FoX4FCsd5HtfT5uclTEIZ7iccLPjIoARGsjrCptvZGBZGATsGturvzJnmsSj/tTFe
yxBajGhycbQJFSw9M9mHc5kMZICSE/e8b42WI41SC3DvoIR65Blrfg1b1vI1XopnolroY5mB/iU4
9Vm6+fvn7+cZyS+H/402N4LfHWiLiNY/H6ezfdwYEoIwechVZpA05Rhe7f83Yee1HDmyXdEvQgQS
Hq9VKF8ki745L4hhG3jv8fVamVRIM32lmQfd0L3NZpdBZp48Z++1V3N8RV/K6HCs/ENXZVv2CZ+w
9Ows1uZ74kQviefv/CkU17E35JrnF7m+3sN5A6qbV/u81pY9c/83AzXIZgCqu4sxV1LW9x09C3wt
afXipD0mI57lJt9PaXnvY6ck3Ix/M56nDromX6FavklaU/PLNdw7x4iJ2wHeC2+GNhSLDSGS2Xg8
sowr9n5kbxMT2Hzq/VCPBLHqp0mQZaP+fgqV9/BZFaS7W0XTBXrPh1IL/nQg3Mof+HfikD+shj87
YB+71pFEVfk5S6LP6g23//0Z9fSmZtUFoM4Jl4xY8OrL9xJI95qBSc05ZfLPa41MiNpMH/E1mORR
DBb5afktKdlR+46k5GlgiNlGI4+K4F0m8boo7aL66tULV/9fXiPz6OVclcbcndqMQvkZLHSFt+qf
Vu9M/Vg7UbplI+FOZoJwjRsljTaMzUB5Ni7TZSo++2kdMjBTBKA5OhGZtD7oCtRkQakfV78aQRpM
rdzHidz6L0RqVJlLYifSojkNNeQkxQ8yXF8Gk9oeSOKzkyztyZVvwqxxa82Ol2zVf9XZmtEgG3B6
5mlkznBQrzrW9PvItphTRYjqGh5BP0fLnXXeZyhSZFY83VP1GvWIv9WadgTT7ohMziE2UdtrFSL3
CEFHrpHzCnhiKTHPJa3TsuP5e846m1WeHBYiu09VUZ0mYMlIsKGGwUOL0fdG1p6DaYNbeqcnDJnU
t13pFNhTrhECRIq4XTp35J93WtlBiPeCcUYincktw/VdJj/erZFbh+mPf2Z99pTL7m/47oR8s5Zc
zfmQvQLFe0lKntoCv8J70eiovaIl5NlZDoR9Iuv0AeoX9TWHSxMv9UNWsaOk3aWUK9GQK8wTnbiq
lyfajjlX9CtxTG66hriiSaBHF09vTvKaNnXIjgC5laysvfqUKeMzHoQVwWoELUzGZcWZQx8Jv4ag
odRoK1o5T9+PQ+dtsYGzccnDPJQIcqmULTXPO7ggsrZotndZzvIkTwWypJyYqjdPSBhd5wm9EKu2
zqf0uJJyq5boklTmZvBTHzdlxT7EakrH8IV7h7lxmgpVU3XueLoi5NtM1jgmcDiw4izEI4QG32o9
jggss+5aeU7OrkvjxFhpBDMT8Qbnvmx50uqB3dQpF+OpnJI7JHO3Th5VKGnItjC0o1oZ6uCapPJp
sHdxyMEm/92ZYd1mkhuRB9BgA37dh1DrInkIDFbtHnHg3Upo+M6JpgEkcbEVWGhGOl90CvEk6UuH
jZBng1173f9py2FaR18jCLPiczUgkdl+N98Lf9VIHGJ8PADmOrXNcHDIdS5cLwFpnkyB69BFXTS+
9j6HGlFBMsNX0aGxxHUbr8i4cubfY4Gns3Pi01ADQKLo4Glm+ddOQShHWcCnb6rwnMLT2OWW86Iq
s2oZ9aMhWB3yR93Odzdpw0DDs8SZLnSgN+67XjeofeVWlzfLQ0W7T2/eFzOcjqCDkx1WlCMjoV0z
L0cTbdCmHZFht+KX2p40C91mOUWYDTeuYEsa4X5sfL2VATdw5s16pCvhk0ZbMLZHgd0/tnC/cafx
HcnvQHtBZdPsdPPU0Z4F0FmtW6CFFF+m21B2/hELThSR2tNpTtAWs844JnTcwCNIJcyRPc460iNp
taeXjj2/IgrsKtyZ6ydcfmih4I694km30qdsdt7VB0Efkab3Il7V2acR6U5HZZ95440bLttqzgcc
WkP8PDUEnKlPkugM+MMt6taQ/d33dBJ7Ix1OeDx/qw1C2+DTZ7o9B/JN8ah3ByG7gFO7YkQFmdbk
fC9J4ch0OuKGyoJn0O14GgyKPvl32OJ7EnWowuV/ixhYb4aIuTrjQlWFOa77ksgKNGs62lyxC7da
FhKFOTA2FzY5MPy9sf4jmyNvp0oEtQjV/wf/C9Ccb8Rfb2aaWKvGlB8BfrLVOu2pH3g+GBnmQdWQ
taBN5sDYx5OuPf3mVu14wd1Yei/qFHRdNsfENQlRf04colrYA11ZGlZVkhFG2dzHWYOCoXWpwL3l
tTC7kTVhYD+R/4w6Pye51xCRNG4rZL75+jHasCUhqBpBXzWQb0ieVk+YneH3LMOxQ2D53E3LPSqE
z8YbtjyhLeJDOKoN7i/GIro5rsekc/p9ip9+jmdK+6k9WcxHac8nvxJMrfOcA6vhgzLowIFMT+6i
lb1ZPRWgn8ct6Mhfk+yrqP9JbSV2ObzTQXvqGAns8TNoPOTzrbF+LPEMiFW+hyY2/+zNZE8kPYBH
uVuFWdPv1N4jZGlWUeABdbiU9ffIyvGayOOBqSWVCCfxYJFDpA4JtemTq3CpRwTOKTq1QO1dms2S
CAlM2Hh9gQ6T729y1w8P6TFHIRSluuIC1DSEeQ7WeVm9l05WFSQrpV83/v/3wmX8ft/itoVN37Fc
WtA4hdzfui5jw64p6dNfNZR6kJvZe468kFmCZr3HS15vF+bqh7UIi52HtlYHh3TCBHbCkl0EuhV/
aFbHXoXaeG2Md2dmeys6rBE9A7dIbx9aF8HyP/dIfmsZujpue4NjmUu0ZRq26f0G5MIibfXZJHBr
DNYFDUlBHhcQY7JA5BcPqmU9ZxmJFpF5UfV8HQ+PWcPq6/qB9JG4Ww8eKI7DJCg0bIITO9yVhkut
H+IFOHIT2nQog+LUxq2qjU0wGGweZp8fMmO1tlkinlm6kJ/8HyPnzWGJhw9VFq9xt/vn92r8ncuk
3qvJJFvQnzIMx1Dwr790133uKnYbl2GgLzxicUGFDm2PpScLYK2e/ANhWNxh5evljvB1tbUhzNCm
0m6q3sn03kJzj2a07GpzV3hUtVHbknVEIPk4V9gM2cJ0JsNUjzS1PPRSpXNxirn/l3dj/h1L8t/v
xha2a1m+YzmyQfLXZq9TUvWuK6aWrAx6hAeD1S9bYYTHNSKjO5qimwC3udU7l7Y2CpOT2jhqAoYH
/ChBteS0PydUXhig1CpTazuHEUIaR7Pvc+ODTM2Awd1CuRfh4EKmm3YAj+ypQnfIxKeSFWq/mFWA
YUJ9qEypiD21DmP8/Z+/PFMuoL82NHhQbZeZCF1tmvz272yIyZuI9bFRnE4WGTXCHQOteDAXeUwU
hIV3NBPahCzjNLwvlnSmPKa+MAT5e+o4VAWc3OLUV1F40951oWvYCdCbRcY8w9iCxc9/lYXB2oSw
0I98xe3Jy31CcuHZ4RVgg6GRhCdm7MgOqQJczL/++X3+1kDlaxW8QxrTNL18V/c8+bX/5SGdeuRG
HZP1QB1R3tLAqRw5IBdO5Q00ChpKI1dK3KSzOJN29TxJ2Pi4lBX0YO3tn1+N6f69v/71cjD8gekV
gkmN9RuHZEp0148E+CZwcD8GqAqHZMXXsMHwnG0hKwG1XWl0iJkIxKyJHbxaRDo0pUS+hc7N1wVJ
saG4X6OQvkavI/f2lp5zbz4RuNGeYou/OHZ36uqJiv6PLqUELnX/yjWV6kkeoNw8vZYwZVUejY2O
1WjlrDikC+u2rpFyD1ih1d1CVXsAQKyTGw6Plt9yPqh78dQddDsyAkOmaK45rQb5m9Xy9+iueCRa
tmEURLKtF6V2s+XX6dvV9v5Edt9vEn/c42kGQySvwLJeT9OMwO/oV1fOT6ycy9ddt4eGnrif6hyv
5DEjDGr3NvSO3QztPpK4OvIBWE/var20CcVKM9PS8KEE7HHnsbOu04HZDUgj+WL0dYJP7V3VB6Sa
DMaYPIUV9QiWKkJ4IhM+q1Zt+hGtOYgUFOr+i5QNzCZ1Bz0fedkfmWOHvBJtZtOTJVE0pdOd1jb7
denPk8XFpum6N3URU32dcrTuVyItoGLT15lDlkg1JT+jjFBhy/4gjjsBRUuvlIiIUx4Tv1YXIfpw
e+wPsMyIsjXQrPbxK2r6CbXYVwk8A8zNB+uzpE98LQAaXtsiubURyQIkhhjOkj1N/LINFNP5fl1k
PtZqbQbZWjKc9JeUJEoK8dTCmMgtYio96olQvqeoXhArTLQW21h7KSj14fS+SPWJul1RcDMp5JsO
nJGzyc17YkIiKrQFnFSyxFcC6yAka3hYUY0SF9bA7Nc7SvAbifL0dByfKseEAZUSkFmP21aeAbmk
lldx3SHRaeEimc6bOkucOcHduKY/1JabuZiNGq35Kp5EyK9DCk0brjPTiTAsDs7OTakF9eYx0pIX
N8HiYRYo88lNXRGUL0/RsrhnASoDMhRJCkCAbGJoThPQgkOvcV8bMVx0gux1dUpNiFv2Kz039Wb7
bnQD8mj3LvFAZ0Xwsn6oAg1HjgawmEqay53cHGtsd0HH3mrSY0zL+Omrby3vn7mOXZ6NxmqxlM9L
RZGZ8r8S6YaTgCwLDyOrvE4RK/MAmdMl34z6xZbXRnYVRl5diptzivnXKiRcZe/ikqANk82IVJtw
PA1V8+wzpN2HJj2JCDXcbpX9qN7S7mGte1u1hWsw+U4M/DZLUUKRiNtzart8ayL7WTRkgYbRJK7h
auwnlMWXmggu1SzQyENRaiAH21C1uKCF5e1RtMRl6QR9qRu3ToUXuCKl68nGElULpBqCXuOBmy2O
LAOvZIQKlxtKaUEv4E6k1nAZNoFWNVwF5HXxq4sbcRzFaf8uGrDm6yLjt6FFlRu9JgpY3VBSCiZK
3HpfC/+Vu+spl22EKvUf6wozlFuGEsjkf6hjYMjZIYqEFmzve3u7xpXY9Wlx6mUyZ9F2BJ/MMhgW
2mNt34yqz3aCWlF1LC1oIChHChLySv9cyoNS427CDDJm8VMIodymFxUTTVP78FU9WasQzFMS2+LA
enYf/LS/WXb5S7UZdfn8DhzxuOd0alh4k+Z4Um99krsESVLl0UtJLNej6kS21dfTNTFsv3TDrfsc
w5uXosOX5Zc3Je9z1h/VU6sqQ7VikLkxKOCCtHGM2doTEgB42RFXdRG06uSbaaXrwWjsz2Ed839B
JAo5dfp7qSGYN5k+NaLnORCpZB35lyPYLC0fDg1UtcXVxRWHsyi8JKhkZYdF7r/nJ5Y8cow8vJKw
GE1Ac9SXH3MPr4jY3FhoUq4hKcdtRZu9snTOcx5mb+n4ATbpFaSHk3RvcNgzHqj7hov3Ve7crUZU
4xLXV9U68rI+PK8e+6OPCnMFZEgi3ataaGX8nGXED8oLKL2zfsOi54vh4jy4Y3sSOA3xExPOKL8V
V+sAbsyk36LmPKuP25Xfs+blBzEDuFXXvJLMRI77XUWa905k7smYsIZZxruezeKq2lDzbHN0rnOA
P+IOgxSCwO7VT7xXdSEz8YLtGvbary6xuoPNtHsCeyJvEPLuRrNMbHuQoVwjPrp1cRrMcaDDox0M
bhQBxIWlpj0tjyj5aViT9i1KvOlriPI/fwR/Gr+X6mj7eYMT1hXbr57wEJkbKDcn9XUQLE4bqi2p
3w66LIa53k7kI5r90z/XSb8xAlWZ5MGN4AZoUwj53m/CHSxe8LXIJ8bGx6RK3XCNXHJSIM5TNKpn
J/fGP0Z9+a4Nlk+9mV7g/MibETtkEtJsacf8X9QR4j+rN1PXTfrIOkoAFznA35/kMvVmpCDEIxK3
6m/9WIOkZL1YNna3rydFXu4pRwn7cgaMRTFOb4Ocr3/5dJy/g93kx2PqIHGF5TDjha/8WxXpxwAE
85UGcCtSH47hnZESVKlP8bcqIUxEtkpU1REVFCph56P8JGmMnYNzjsvlGBECONkCyx9jLFkVqZ9e
Z3EyDe9NI7fsaMU/oNZk+8XO/ij0Nd7kPB/iNcww4k/bxpg+wF75B22hsdFGITOz+skZjFcurrSU
CEWlqdCTM7dbtHlj+vp973E6iTS6jIWo7xGwJWm/3COBuyVJWwKkJeZtgfo00MSfNZAlq53YZ/Sb
yDDx8rWl7wapq/E36GyoFas6v2nDJXiiz9GgpN8lJqNPf/rE8Ojshb28zYX56kUfpa1FX2tolBQE
aB9Ps1ZGx6kFECNfGK3Nt34AhWpW5gcq49vXPdUtD3nHwTTJmbLQINDNFlMKNTMDgMLNHvVFnixP
zURXjivQS5rxqahddyCyWB6+FivVZVzM+biYmR2Yjb4Xuv6TiuOaZCn52pgAqY0O/A/UeCIN92q0
lobUS9RqX/NlB7Xdwb0aM318tTfUSfRix91HXlqP6pb8tUTr8XOpSM+hOUOr+qcWkf3JMaoqQDX2
9eMzhmB22ZleoQZ4EQH/V9tcraooPkYQL3XWlFp28oLbNS01nizw1ZVNl3seBpw6JAVmpFDBRMxB
Lf+11LmmFtqmFGsMnal+Su7VglQTUPWyASjt0lZmAVUMb7rGulevb3CjT3ux6G6wU8kxbecR1PrP
6+Y/m0rCFL7vopqwddth/fx9+XpQ7NaxqAx41Uw1iO77tmbQHtr3VD42pvyG1Ferjgo1Zq59umzq
YVOvMlrjn8ZsX6u+8948c/v3emX0J9gyXvr+Ly/7P89P00XPYRhoGC3TMX7rKYWlmxCbO5oB0yhu
G/JIMjqb+7lTX/w2Os7uwAVSTbfs4WnpZYNCHq6GvCsZMvlkqNdd7IYvasXU63jxbQg2Xy1V2sMu
gcgbW+4ScmQO/fehtsrXkCQHNahlPvtv3Zb/Y4O35M6OrIlphmXZv3Vbeh/UkmMXkFblCDvLKdFj
4dyg0iFdmBKXVmurBaot35EANs0Ue72wblmI9U3Ni7TFeO0ouIJ//rRN+Wn+rTHCrgqgX/B4eBZd
vN/0K25elWOcQXeNwuqVCJKXdWHt+56akJMWvK7zfc/kH01YslH3zTRlEJNJvQTfzDqx0ZZVIbY8
jCeU2cYh/yXvT+qAUI0hNcWs3e5xilNzt8huvCoF1QhA2HjWvKzi+uGJ6z+/N5py/9H2oeVDM4Qu
vGx0oQT/+xKI8mgZIvQW6Aty5y5MW0Z8leRpAhDzxfIL8/J4dBlJ6X5gyChxEGKPTmfVQZado7Ys
nqf51XGrV6/3/Us1zNhhjPZI5slwAmJkXdR/RNOILnbCJIKxo0rjPwpcRQ+iAfXTLtfG2ut6Te55
aZ/1cx8N7r3raNgsHf87VqH9EIfOE27WvhPzwYdesrPuFmZSez4qID0ydl2Qv57IIPaQRPaR05bX
jCoSXQmSTBncbmlEuHe0CFZBqHsk491TvOXYs9qXysbpRAC8JaPgZzLh80WIFz2DCQc+vpOx8T35
8b4Mkq91MsocJu7ATUOAZrwAXwbP6yTQC3t8tDBKHsImubQA/oj0Tt0gHIPWIBmTSMP0tGjZXTI2
kTSkklsj4+65ketBM+yZ0wUwB7RMC2iHnbl2HzJYH61G5IvhbsbprfCWQ0/3NIEKbbXnJM23QKc4
hwAHdRDqaaQJgoacTcZtBIf5DzOa9541/FrZfK0ZGo5PqzmOIcEYOHVS/ZenaS9EGT3Ew86deDRx
r+05UKLU0gLTZXBZxae05wkk3wjd0QbLxmOpwXypxbyJZzBIFMbkNF/LxXzokvyYNP7BCdbWoHeD
AjJNj0u+nAvte1+cGsBYqO1zLE+Ovqk5cxLP/sbwfU/A3DvCCT8OlleSxzcODbONnhTPHWr6VEhI
y/vc99Em8eKdIGK4ru1DXLl37cX4Ndgw8mcUOl19Iw5g13jILtsjL3Wji7tsChrK+tL50aTjnUnQ
yrBuScRlmJlZm7slvfNBt9Gd3CaDeR9CpDejIXBngLzEGUVvY18EE5EYJfX+6hV4e8Zf7kTSk7i6
rgVmxiWCokBgbxwtbLabOElOK2FBlSX4NMdP/sW28nl8y9esPRQXrfLJwo4wtlA53/dM9AmovF8w
O8fDuGfCt/EzDRG1Fu9cdFUhQdslv1I4y/3aM08TebHz54QSzfXvogbrZTJcGFwxR3cunYndhl9e
Ndan3eQEHrh/5kO8C6sfY7dscys7LdW4GTP/tuo1F1CDEas9PQO0oGkGtcMV4wmGZ9A54Z3bFvs+
nh8co8cTar9hnkezkF94WR8Lqc827zYHrlhltzxdtmWD/wifK6gxmlHescImsFkN4xBV4wXDIXVo
DWOz6GCIhdYuFeU+w206g6xaDbwKzDZmbz3HxbQXjo77ZjAOerUEk10e9SL8lofQC8pwOjMT3hkx
3Vo7o7ZsxvhYhWI7tEngG83TUu0RAZHlNu+73H+MDP1UeDdNWx5kTlLdfZOOCwuaZ1YRyGhkH7ql
XdM6upQ00eALOK7PRS6+N7Cl12v9EGrlh41dJ2rz7TgzMbOK8jw71SEsywcjZ/5adXc9xs4oekzC
8L7EHVB74tA0+yrRr7FnPiSEFa9V/D474c0H3ZlAO3F8bSOH+BgD2UgCDnkK43APak1Cmk6xz2Gi
tdYu6m8LCG9yJNrkj6wWn35iAzrT+6ep9i+zTyQfTTQwlkQfEzZORjCujHcz/ini10tZgjcfup2B
2r/J4UU8A214xKn5YIx/8tLnMDrWJs3u18F6DUvcUO6vygK3RLsxj44S91aThuVhVzHovNZXmvvB
mgObJA2j2/rGM6GWbnUfLk9G+12vb3o7I0W6jzSWfI/cfSRFJkYrZRvolXNAwcS7k9vrhBHcr22D
kR3QEHe1auev+Kr79nmg/1YO2UMDYCPSYcBMB4IPL6EPc+DcCSi6cBxm1HHwbmgMZBuPVGLR1w9z
d8ZsCzEdrJVoNzLHMyO5KrKf3LW/dFa0Dwjx3QzhxeMb8lwTApd7jGuZQfC4mt9nbTjOY/tkO/Ox
wxS48OIID7hoVn6O5HANbZ4mxqunVYcy+tUQwTkn1xUQrMBvVrQ9pmRYhe6H1dZ7L0LiYww73zZQ
kGW7wbvvzCQY7W4juCYDJSHwHH2EC7OrI7UmvMXhHT2oY0NIGQyHawoNneTG0Ktvg1WcTKHvO7ul
5/k51sZ1LtuTScOThBQqDj6DNjvP86GxTXIktXo7ubkX+PQO6G1ziluHNJyrPVe5U1vlh4Y5NbGQ
QephVY97bg+dS/AsPTdbO7ml/mTY7ynDF0mNm8aTnhA3Ef6qmosvdxKiY1ez30Jdno1+a5yFwe0P
2F+Yob/C3dj3TCVt5/tgOqfOq0hawWvVvokYxwhvP8+Iq6cjjtbSWQ8xPFXcvhCL4Otv0bWf3PmX
TfMrNtadvdJhEd574lOM2oTPV93LwEsU0HQ3PdycQiYHVd2TxdBdQ9kBgxux77pbRPka6ctzq6Ou
9DUGihBi7XE9T9q8Q0PIGqNlmG8tvT1qEjnimTW4G/2hyojgzpqDaKH9FUSjQc/AMTuI8aNfwcYY
Lnjisp5I7ssfdNP47tCu14myaBeLwzkHkcrxQiJL4V/CinVkuul5sG51nH2fuyxD79Ej5yndt8wN
440/Cxz7tG+rH5YeE1NaloFl8H4G933yq1c3G85ihtNgZM/QzE4TYOutEOnNwG1UQI58WntwfaF5
P4YbK6iT9tkS0a3VCZaffOtHJbCvxeFCGc/DvHbZddTdIzSyp2G6w1a4jc1XXOn1WBK/DY+HGtXA
hztqsilMXeMgnATLUb4P2KGmkb4tPERR7DsabUtWYXUX+3BxPloSf9ICTFPoAcrOssdofCAIBQsR
19wiOzKuvsWWxYQ3x/QJAsv0b0Qbhd4HRq1dxn7m68M2vqCou0sAjDp89FnY3CKsxBojkGatXvGX
XSuDCgRl9GfTe59NOJydFZKX08FLiMDlNLF3MXIqHaqmlSYtBi3Co54YwG9FmOsfKwp6JKGUbUA/
h0eyqAVn0ORntkTGg50yYGtC///sIemg7o22qYUdNUxiE9Eg2cqO/ifKQARa4OBmPw/P5GqgJ1hG
d1P2OAKn3hvZO6byUjvcquO4WE5ZKRJEPxEEIy3UnltvXkEEDjMMpzZ6cZxiOJi5B99b/qmTa5Ij
sZxhvkbwzXqDhjSGKfWHoe3jNi5nRLTyZ+Oq0mFrYb/4+uF0+elg1wpgVwETLuB8Oi55h/Q287MP
SgmFgTB3VMbVtQPBvMmcSwuW+G0p/fzM4qWlOBXFmz5Bm/Laeg6mMK9Pod1r23m0SVSve5u8IH6k
hf8IFwo4gfoFM71cNggQMABtijc3ZUPrNF2c1Z+acuRbTVyv1Z/6KcptrdhybzUIACON/d3HSYT9
nHmwBacnlzjKzTIdAQmUTfixhMtnp/Pq8eNKqX1dJSeze86d4ilNVly8MGrKBene4C5H5kYTSROb
ZaTgH5OdmPLvKVDD5jFOkYynTn1wxjznyMLK1NnnSvT70msDazSfPRc60X62GAUz1cJZn9pMtpL3
qftB6xjmUvlM7nGDOoaddJ6kkvbXkk5ugOBhAr+/HizwNh4nrfw/0TaE2DObmDwiSCRqLK9de7Ps
ErEcW/ReaLRaXmx+jCdj2uetsbPLAhsc7FdvEQ+ds0DAwOuK3wwacPTqm91+MLpdCVQiccOnpjOq
zZKuoEIewmGeDhpSiVKDIUMCwqFfh/NiFH/EYC+G1dlLdVrcQWPVSWb2wDWtOqWewailRqUJ9xDV
q3j0ZbJOWt7BlPLT+DwaoGkJN/hwY4LiIwJtka4mQTlhxm6IDcb69MGeA+SqfDQLp+aC68dSuIt8
iz2qZKiwghJHBwX6iDKxim82enl9GjEFdHTBa+eOKSaSPUbdw+TRJdWG9KzH707rcfIzk0JJN38f
dOlMJVh19h4MpwIW0NxI3OCxqNZDr5uB1aGAbGHpzrXbHvJ13jeMmANK+N5oNn1VlcB5vZ8l5QEe
Wu6cBELkT2nh3elWgQcRZjlui4b46qgittRwrq0NI20CH2MD19X7Z6u5xe4PCL0wqKyfTJc3cxhu
kkQmRfavZVnsjdQO90WmHeaIhsSUAwXXkqNhmFsSqpJttkCw6av1zY5p0urNT6Pt+bDdFPwFtd2E
9TVeOG9NiwUd2TJlOGZkxYFmDdn9lKA+sMOi2FVm/a3iINyhxb1pS4DOFZYD+aMOya8FNPpNOPqk
0rdcTLqndYmupoYkFdTLq2tX26XuzhYIsW2ZpuJQv5m5ZhGpucGwX90Dn8s2SbwrMsO/0xz2iAYd
4R1qkdvQPJoOtCp7sZdNj/vjyiVDzfVwSa70AXJgCIZzEVoNc7LQSP4VfXIQJWFUdRGfXAP9jlHm
y5HpClCqOUC7+gTmvVpARACja5fpQLRcc86q5U7pV1c5ptCc9T2EkX3JPQ1zcGRaME696S6aQoLm
oOXkYxsGriQyIIl1tvHahR8NOsNTIbTooufm1qaiIshVdnkL027upqHAdOnl/Cd2i2lbaLV2NtFe
BTF31023hM8rYvZDJOrm2BTtZVma8NKM7kUwQeHOxvgbebJ56BvdvBiDx7k9NERPGOV4jAWICqY3
1XH0LBKvK/e9kEFC/kjTN9L7m2f6P7NYXAbTmtF0U5+PSWJetYJjEcjC4ySog4bRHI9KuDzmkDdb
/O3qMwUOmJbNpi7MdjdYlkFPnwRWKHtILugyb+p+NXbsY48V6em1XwEolaJ11ceEanHURm/dcm2o
8Cxof5ZE+gLD+yHwOzCZRPm4RvrPNQKDw7QEGCofJQlKzW6h01IxBXCQaJtLBd4Cuqayo6hGqBIw
uD6sRFz+2OnE0XKZmsqf9jLnPs9BR4YOF0STXsLX36hYDI1DlDmIcMp8Ky+CNPM/JtKDNuvaQbxH
wzYOdrf7DrYdR0NmimCtivFrsqYn9BGieEErD5j5nOQFyzAbL6NvHnMTXale8Zd0MH5Vx7/koc5X
no6uReyKKKC/onL05XgOjNWxTZq3AvpK5JPE22iEKmuF96pETapBXcTEZSyGRx6xHEn7dJg2VDsH
iCsdgAvjyF7N+F2+X7cPf0J9LC+zsL7EzWo+72jzTzeduBd2YEyBCX7940qkoeQK/9soVO+8Ktyt
FyN4ULMt9ZuNVYdMVEpWKtrj1Ci1Fz2a7+ze5sGTmn/PZ+zC9Up9wCjVwBo0GG8YFx0So33kfGIm
9iW4UD8SC8wdq4fK1ZODejgvVDwZiNWonreutCokCGCQxQWWz8woT+syqJ38vScjftMU3eMoe/xq
0l+Z+hGKc7tPppM9RAlpId97OSEQzBy+3CH6ZpFbWCZsSLcMiORMtRaIvwwcbpmVWTuE+I+aNVE/
y7FCZEQfRtEdlADDxanGgJTAQyvZtn7JIgT86iIZDpjbE4Ti6rew8JQUVmuXPGDOObNNaWlGMiRF
rUuBMnXflCKhG8Tb2q2X1G+KL41CJgc0CTarjYE9Wdlc1vXJcdL1To5o1VtUvVqjrX1+hpQMqa9X
k4Bobp7pRBBMhmJpKtBYpuz+6hOLTDJ4JsjpSsCrFCCq2x7hfTDHJaeRg0JXKQjUtGYh7XtpOy4x
5NEom5WSkGgyVbtsaA8C68m3muCaBkUh8Cb7TdNo0Sslsfq4lacgdIFZFuvJ0SyohJ7uoKH092og
rQ3sgTNi08CxY2ZSubFsulHj7gfPfx6MGaQp42U17FAzsC9fjrb+AkFR0vDSXka/+3JDlMQJcF2k
7V1S3iF1TCGUgnn2WbckpcojKqh1ZvkR7D2M+SsKOho9HUr+Oc5deJA8dDDZGRN5PCmVV077gkAE
JS9Rts9QambKkgBLnfOz9goqCPlbe9skU6VlB5TddTrR41ZqY5TIkDvx1jSr5YF2fquU6WqiPXNZ
amyusHHNkGQgowj4wADKndcQ1zuXBxBp+yho4WiHr8meY9TbWMbuvXdJR1qbnCWq8ZejA4Ari8Ok
4VQpDq0XkU3QFgYPDM9tyx3joL6HeUBR0yagYOQE2Jdl3UCfutV46nT4PnH7o+u5E1sJPT2je1D+
nnZksi8HbPVM0OFaSUB+dImnBb8cjh6YUf5RfT05PTp2InS9X4ewaXRQDCf/a/nbNTX77MJyjmif
+ihXoiwCySUiiDwdAaQ1e5HRRcbT2i7sMmzTX0obNdMCTwBHnUgmhsb+3P0YwFlt5RSu8v0XfYDx
lbj7qCOfN5X6tIxoSYCeM2afBfG1NK6ERF4g5OJ3Mihh6o6yU2pvygX9vA5CEirFX7Y25eTTOIm9
vmpBp0o4oUiI3qoYG/ZstmqTt9q22eSdC7FRSufbhnN/jR/Ubw8TLKQkkI0QWx0GzCMdZCMdf5DN
8wFtViOjxL9Tw5Q0XZ5aayr4GKpPYa73dVF/CJpWsd9+q0BjQIZCKGCL9BJm5rNJGiD08wboYgSu
Sq/rU4Nw7ctA0ECNozu7V+tbLTCdCupkUHKqZ0iPuNLLcmbM02FPsMTbEBl3bmkybTCsP4bIyWg5
FwwHasLBv47qHrPQVqLz1S6pJP1qm1CPeWpQc4XYZnVP3CvlWYzeIhjcWt/2OUQuL3PBsjZ3YYFE
qDdjijh5KDnzg+WMO2WSHHMHqxPS5o0JI2XvNXW9VVteVhKF3LkOtjYeYfS367FpY0bkVgyQqc6C
ZWyuytohdQgHpogftSzkM/Ie8v9i7jyW49bSLvsuPUc1vBn0P0iHTBrRiRSlCUIWwIH35ul7Aaqu
S+EXMqM56OhJxQ1GCUgAx35n77UnE1XfKr8667loS0oMpfFdl2qLltB8mRDcqUk4kE6P3uioPKkq
c6wY2BEQ5cFMt8T8ZjsjMFEBav4Bsy1lxwwEZRf1hmsrMUcn04PM3X/uhLKEaTBS72Z5lTS4HGYf
HT/LfhtcklaHneuDL2mycQcvY3IB0MRLnWbZTxY/T/uaNKNb1lH42+gAqGHiURyiydsitw5ld7ob
7/PbfEA3HwLPw8U85M3fRcXlsdfK4mr+/kRH/oCMafxe/M7aK81EZ6t+Ts1OOs2rxrpG6KbiBkOZ
ZX2YH2Q+lp0mQ9NQTzlSExQY4U/TNFBFBSHaVJhTk4qymMG9fnYL3G0zC/+EF2AxSinhYXCah/95
QpIj85j7ztXcSQLVQCeBj4q3jVOdXDcwcZzZZNMh9nxGH5n486QHTlQewyz81EiydwBEymzNqAWk
l9krkFwp5Kh50vD/HqQ0ZCPdIBebFuj93spyGnzCosZHH72Z39LcOGcVU5xWkHSoylw15XFeUs6q
3S71X0Oj+TVPM/OoI2rnQUa58Xv2QaBVc4IVkbXBNPVbRmcr34XwKXMREz46JsAw9rmTvibUwteU
UXSe1eYvOEsZzDj4lvqUHOe5V+4NBnnzA6v0x38m49qzd0MVtq4oqbZaJIDM5h1tkpKZ0Rc8iltI
ktJhbBxK8ZNXe5JUGqEOb4y08VneWKUkmumZfjuNkVYFcaoowUvqkG1/a6DRNRAYKK6gubmkmX5u
Md25Cf24UIb0OL8rkbcDSk2PFFfms5YaGuMmIl9ce9BnA51j8TRCOj+JPWZ1I1Gk5ab3G+/fRuWs
JaVvaJ5nocmsQSQ1jZOp0rhTAoMD9clW34WAeGWBf9AfoJXlnXUEULCzNem6E+rjgLN/HtqMSY86
uwvn2SU2AHKqd9Hk2J6lb3bOh0YL/MMSItjLVoLSDqtNACOUcKZtz1s/zLPzCL16a8mghnB11xZj
jU5mBiZR5n1k7RXrf+k09zC0nPle/d7kyJd8L3whfeWktILqWmxnmxRWIpEcCL1mjZylYPkLNIdx
app0zZi3IlvdvaiC/exynnQ3cAXTTViJxyoKnvUMfl9EiWaSvmi9wKGfeK6EiWMbDt4dEWm/Vdvz
csFGATEiTO8rZx+2MWFRaAQhspwMo/9YjaJmOcDPNL3q08CuW20mmxHrPxIo0K/6rq4WqtuWyJwl
IqdqrX6wOm9yqDFK+ja6+pQUYMAJe0fBIdGpYU0j+DFLLWaXxPxCrNa7oVhDnSl6HbumO6owhg75
tJpAzQtMWtD8Jvnu7NmbG9qMeZgVKI6K9y+x4J/7fewRRowbBfo6oA3Otsrm56zzbILJP+uhbNeg
kLmFBuvOonoqjICjgtK8GSLrtvBoq5msulWe3UQDoSwC0Fs1KaSmR9bqHKdOS+bCNHDWNVY1v7A+
GiAzXMurt/P71p3mpa3M4zynTZ1kli3OqyTI9/qYMYYppQTc4MvcMuZdz/wS5oV2Pe3a5p42ZMYj
hEtz1gTNUwJVPSrT/1YmqUbwy8wzMgOYLLyBKvwQk9zaFsqRGcrbz4NaOVU6R3uaCWS2LWW/IzP1
qrDqJ1kJXKHYxqxgKlMZfUnZ/CLJBZmWMUlAvcbtOpKDEk9UBw4C6MKIhqdl0u8RbHJo241+gNw0
XkuyekO4UXqY1ZptybG4Or2shJf1e2Hf9UCWmxrovxju532AE8Hv6woY83MPnMdwYSXhviAAYGr9
VdjcSpVXYV/AkgnX5IYN3o0pkg/e5LOapSa6Kl48gyMp05z89Y0MR1zBLNgpoC2d9DWL6hvqAL81
axw3vhae4XqGwRZSznbz6ACr+9v85dSke4TSf9SUwqKfshabJaGT/coZMwjftfZzXlfNw868jhA1
Kd4mmSJZxcHDwAH5pKKatbnjUIHT6PDLT4bS2Vxi4AZGa0R6ydSRZxV23U4GXLm4nve1c4OfJ7A0
8+9t0sE9Q34JnQ5w6Mv8j7pxssn7kF77WP89IHTIbT0Yjc9FL02Ra7SfKGe7SwXWjbTE9VoNuRk5
pzchMNHOs3/NswaWNLIDFc4xbCnZzzv3Wajuycm956QTiAr5dV079xyD+MgIZyG3nIDtzsfb0Kwf
afKk7Um/yskLLrN5nL/jEJn4J/AktlO4wCAxvlPe8FqLFTWy8/ndhYAes+YBLJx31TSE7ckpJSyS
9eaGMat1ldK7UiNEBcHwOvoDYwke02OjBQ+kWOMdjwGniji6nh+1k+yPWixeTNjEWznn9Gy+VyZi
mZR0U96Wk2e0r7jM/KXbWv5VSmDvG2rW89A//7lwfFauhBKY2dGYhsEJrLWTWv115mvJxdU8Yhp9
jPk5dMUoqwdPp+DYZMglZh+zzsA5DRXzx5r+Q0x7AdIMwAAlWyJiU0TJ/lPSj+Pv4UJWcU9w1vHb
tjsPLA3x3NQhol8UJG9R86Qn2VSu5hc3LyWHBoKFR8RjG6v6djqtmp/WlyRq4pgckPYz9nrQRbdI
T27kRFduIlXgQIHR5/lM2QaaCZvx0iNR4iC1Ty3bJ6q4hMDVRisd9Db/6Ld5ce3ZyqNNqsG/TcXs
KNm3NNUmm/Ka2snKM4/jc6Off58w4CRqJRsUm6wOckmqV/I5yKegGJ4SzyVq/ac/Rp+L2COAsnP9
3ml/76IMM3sgIeAqtk2k5RPCp0OlxDYP42NUkpZgyaTikJl3gFpscCzvaVvSZcO9NSb1IRgh+9Wf
CUlA1WCOOafc9Y6kc0JzfA427Pxx5hCwVeiujZji6vyxTAm5jFLl7NQZp2fVaSPYk5KEdxfp1u08
3+JcZNs/mzKwg3d6vC1H7WOhh89Bpf4KZON6HsbnPbM1kHPWhEgL5uED2m6yt4KRGCzG6MjmKbDk
+pwmSvelQZ1HivIHg+COQ5zKnAfkzJOmzjqXLV8P0XKaeQmaQ3K9ycjycrV9nWJ1tfKXIFWMfaKE
btByZb+h5JNwrjmvxyy7vbKJUz0YaDh61uVHSZvyoNrqUdTWE2UqXg371dhrvLt6knwVUX50NBKV
yH2HnpFWJ0FpbGQurlIv2Wkx8iSVvJo9EZrmromcrad1JbXmgOBgCFcHC8jTzoTCZKArYGCD/FoS
YNJ1HJlqdpvjFaHIp1pmslet6j7OC+/AwfFXqdetQ6VS6U+tY2qzDks68c3zPDI/jeKzZRALl6oJ
0bWY8grQQPC000NTkv8uX7PlYrizhbfjpPTOzxBfE8fhBpHgeDbZyqUopuAq3xUa3UsyjWanEL+z
I4RsFHCchW2VG+Lrt0PRFNcFUjEzja7Ukhpw3LScWWOCaqTIp7iL5Bp+8LU9CEgfIDsebZ8QCjJ4
fnbd4CEAgF/SVSTxkU4QDRUEI2JDDMvekz/BIZaWSSeVlrj1UpxsNWgPFa7JloJUOEb5TZtNDKso
v68SJ982KnFpgoiaTq5vPVJ8MsMz0H0YD3hMEjb+VJf6tJ6CwyHeKgPDZNB/sIM+OCqnoiyS3TBK
V2ZGq24D7Yn+4Fe/6jD9HpT0klbp9Wut0+/rvngdPVkm+QmEw/w/ORWYrMoZhVUpO8Avv6fCRMG6
0X6NAxrDKB93mtQXJw9MY1Ip6OxQqpoNQZdYNZN9lWCl5c2keIg7qB2+2px6BK1JkAvmW+Pe1O2n
ysgtvMODvxk5H6/b7lNRJTepQXFIhYO5q1TpNbd8aF0GEVElvsTAspsvtlN8dfwqP5RWirxp4gaP
KKTVJgJLIZr4WDlkhQwcS3HqRslBQ3fSZQGhjyCubJQhlJjV+yglxUnTAgS+3sDKEu6NJZlbu8/h
AEz7OY6fvvqW/8CROGrAAT9MWiVPWNd+4DrdxQ7wA8JvydkKwr2DKhkHD0HUdhW/FH1DHrYl+o1X
XwdJS72wcThuJrgirl1xW/eAcgT77L0m9OgYlNO/A6c5nZEQddzWB/5xguxVwr/h4M3ru/gzmw3D
HZvyRaLOOnZAWsrsVedI54BO74DsjkKX86T5PyzEFJDyNeSDcKutrnJeGvWrU2g/jN7RDoEffgvl
Xr0NMdipoxd8eEFpPF57mCNJhrsFx0VpS7OyXW2z90Yfj8iAjQuheS1qo1PQs38jQ8VxUyt4ajgF
AKiD78BqefuKKu9QlznAU4aXRimtfY3eMQXOdNJzASoGh3NXKu1mKJT2VgEN0eFJIiZyYwvwpbGj
pzdWrr/21HCuiV2JOGzmiARg30DipPjuwH086UltX5HKd9eMnXUIWUUhCGHLQcRSkqtwdQvKeHLE
wXJAfILVx1gamhO1MXFNvAaPEU6JXQMGS5IlKXSaI/wOm4wLAlG8aVeQJSlqRt/G/BjJN5lmE/Qi
DBb5E4HbaF68vjDcCl6qi6l8D83Ju7GpEemBVZw6K3+mFOdqOtJb08CkRk6SicE48F0CiqtbQY1e
qrThyrSSGk0YJ/cy1Y4rUPZYaGiFDG5oLCCLhqQHYeoiF8shHNUweBG54xNWJyV4Q6edkVXov40B
/8/4km/xkv/l/sw+fE1+VjNl8nuGxRN6KSTJ/w8hlDj/3wjIJ8jlv+GV0wP8r/9x+zX+SjXk61tu
5fxPfnMoMbD/S7WgKlsyJEqQoGjJf3MoHWCTumxasmXh9rMU+x8OpfUvzVIM7C0qZ6aOAqb2PxxK
+V+2gcPBcVB7Kir/GFPA/w2I8k+gg4RXwtKxeugLu2HaWkE8Rp52kuosPA7pYFFVkqTk0Rqa7rp2
BnJDU12VPnXNqAMC0bVHIy+i0+jbCiswKbvSrLq8wY5rn+KuIGE30RKUZxEgF7fR5eyzOqjRgzcK
y0SS1wx7ZRKVcXaNlk/vQqionYVE7c2rv/9tQHiLoNT+9J798zgLgIGTgHDTdaD0tsPijdmRF0w1
Bo7QNklGypBdTjHTzD2Ey0Pni6PmMG8kiU5WdZHLkJrLNnS2fdDkP7MwtF/GxCxYoxQ9cWdAi6ly
of+MqSIb6mf2EfYHMo3jJ6vOUCZaSuwGocZRu8YZxVcbQAanN1IT3KV9E30jdyJ5aDj7vgEHbV2d
f+KF2+6fJ154FLquroA2COMUBQ5nR7o91t9VPUUBWEqp/cx+fNgRXGY/92aF408YlX2fGplzlXg5
NY7zv2KtFU1GijemVfwm4C/tbDxp2jil6EDzLJzKe237opAu3GNqkf9YTv550IUJxpPy3jCrjlQr
X+u/W9qQfgMdJz9Z6KqvnSzs4+35h1H+hBn/c6eF8ykVEM9FCzjcznBYuFXSxGRoqyG6NEGuCYS+
TnqQ2B69RMRUhRuj9OVnlhzys9I29reuDdqjzSqZzWKtOwK7vsoRFxGVeDMQJ39qJT+JNrIfDx/P
/+LpW//t1Sw8T5kcBLofAj8YQ8PF/n4IYuf+/KVX3rq28JY2ZVeqpELUbjp8ksyvgTLuOw65mV/3
52/wp2/rPy9bm/7+pulEdZnqHbo6OHIfvUbZV9HPuLk38/56tD6AmX9f61kalZyg0ESgEeLnUSqy
8YbE8q3TTfmNjOj/czGyvh16VrrA0rdt6YgSA5MbmOQ6e4TfkLYMiq688JrWLj/9/c1rcsxY13UU
si7pgjsJH6WqmZNi7cLAufaZF6NIpPZ4NeyudiV8C1H5Aa7QLhrE3kaa8r73sxgigDsRS6UZJO4V
GsEpI1TU5MVxjAuu4z/Nvv80o8XoUOU2aefsjNzejMAFA0TSAJ9zJiuLA6qUC6Pt2ldYjgx9Z+tC
ozd4XWi/pnWmXNVm6jz2MGd+nX9PK315dty9+dBIDWTFS7gFxRuMxIZeOF81p0sufOiVy6uL/hyL
VjE7h2aaDA6nflOsBPLS7MJHXmlGM+76zY9PHTvWFcAAbmddt8qwKRoyU+llqYgO51/PyhdQF4bD
KtaTqs1zhosenwj2jURk96NePJ2//NrrmR7szQPgty2VuBe1a6nVU5IbOzLILvzytUsverCdZhRq
0rB2cz3fl1RFFFKaz//qlTFUnW755lePUthqVZ0Av4m64ZOXRMrR4w4vMsSWYw6rAzQxgGDfydoL
Jsm1h1n05lIMWYQylg+dlMSdwASlmn3+Yda+8KIn643SoXDyGYpAwQ5ECPclCQ4Qf85ffn4pf5ks
1UUfbkdLV3MHGmS3xb6HLqfcpT/Sz9E+3BO1s0MPum1uvO8NwE+UH1itDskOqfLG2pn78z9h7QkX
03WSe7oallXlFoH+SUjVZ4vVp+X07vnLr3TCeVnzpjUMge5Zdp0z0gJFBOOiAYLSbf9AamqxtSwM
dOfvs9IGlMXMTZBr2NoZBy7OMMTUHZNwWxSYzs5ffWVAVxYdPYA2nugOzaCyYO5UEDyUFxsya2iY
qPWfz99k7REW3d1zfEosKlx2gN3DpqzTL07ZXXLSr118+vxvvkOeor0sat5PD+OirbxjTPnyfb97
uuWbSwfoDwMkuOh9yo6jclybGJLK+kIPXPvhi86tILchbNKsXMoe12buoO0ML1x6rW0uOnefaZpu
xLwTKcDAJJMyqJbVHba1U6F072yXiw4edA0p4kAHXNkBZQrCt0KjfP69r/38Rc+t/MDH8t1UIAax
JEKMrEywGKm8TyT/wuCwcgt5MUEXlaGmY99XrkrwZ2Tb27p7FhmB2tWFZ1jpWDOA6E3bKZos072U
r5vWryoRYwMnWI18X42/iAJ832eWF503A9MdYKmo3NL7JhkJWX4fwN2C+b7UjoyVNipPr+/NU6BC
1vo0owcQ9VRyMpt5W7npiFQPOutKHjTnJq8l5HugdJMNVtXgwFG3+isiBu5OqQpxrIox3rWKjMiJ
UO2riuJfs0kV33ht7N7+7CsNopExkjmQTuQrUSV+DzA0t74O3eA8OXUmH6TeFM9ylXFojSSPwMFi
1ytOC7SfyrRvaMahLKLYDeGqXYWVjWmplWL11FRtwSlWgiYNtdIpauoQhsuYbEc5NR7CoGzv0McG
V37X9z+w3oMw71Cow5LLVeujZEjZjQZW6RZWHDUUaunVC6qH8b7guP3lfDtfe7uLoUtuo6Gkoli5
WES3qkRqEbPk+y493fLNh6sSMog0jy6UO/ajGaa3BPte6DrTr/vLzC4vxi1t7FA3TC1bZHeB6WwB
120d+fV9v3sxcpmxz/m1zMXZu2C5DJtvgSW777v2YsRqNFgNFmfUbqNk5VapcIviifnwvosvxizy
GPuxktl4icy40R1S8sC0vufSCGT+/Ja4ULwqwagNIrJEGD+0RHYbinXhc/69EerOYn0RjBzxNQFd
vLS6Y6Q0gNqSd156MT5VTGxO37JEGhuIYBLWTlgQ59/J3xshdNw/30mgRX2UxWrlDp234+AH/ma8
U61LcWsr9T7dme77pv9IrdOiRpKZ+qNavLZtXOxEXILlkAr1CXXBzihHTqMCQgfulVhUV4lgj6fJ
XnFhbF/7LIsOTJaVGJtWML0WXnGdIUg7SADILsxOa1df9GHBgaJuxQOPZ2a4XBBL2JfqemtfZtGD
mbiDIasVBrUpwHmYZO/lPkfZ+74Pv+jEYdNFuBRpUwlmt2rMPpWB910O5Nvzl5/az38f3HRn0Y29
hPzZOGJdYKbqdR19TvC0+2hyBu1CZ155PUuKXDSAcRReVrlBQvqeVR9hiO7HzPl6/vevfNjplONt
uyVnESL+9Pt7NEw4w0tx4cWsXXjRlyHPjWNtgNgFCr2r1YSTx0tl7bVLL/oy3u/UqxouzWxrIhNL
lWF//m2sfM0laBljLicRqQ6p27NaTkAJvTKGKoH1ovV3uRb779qn6/b0ZG9GCxNOghEUfNSCGE00
seVHAEbZhS3a2lhkLzqrKqXAQAu/crVxNPdZahoHDrk8VPe4AjoWmmhjZI4xS5A/KD80Vw8r61F3
CvNCm52+8V86hb3o0nmv6cmg4YUiNAVVQH3KWh/tjvSFiv102HphUFr7WsuureWYQmTmOeCLiC1U
NwzSeygv0GiqCx9qgV37PwVMfcnC96OmdNCsMTp1EQEysjEMO1JAh30dwLaQejV40Ko4/ubFVXSM
ykQ+1iJH+OLIzlEfx/aJnEr562C3BM8LvC91S8rw6JuUZhI7QTestNegd9SbysAYHU5e8/NNeWXc
sBaLgMEWamERm+CqEJ915ZoV8KYZL2UcrF19MWzEiPIaDrZQdWbfigjdVv+ZOv6FBrzyXa3F0DGE
AZHfBkN2lSokZ2GwkdOv7UBUpFrXF4antQdYjCGKL/FCrKhyo8q8lcf0iXIWFeoivTCSrIxR1nTf
Nz2cA6VYA0HJKmlgM2fXqWtW5o/zn3bt/SxGj5gIMoHnmtHDL24stbn2ykBsEW7cdWX0dP4ea79/
MYboeL4Lo89bEMRB/rE1sIkMrVleGCBWzvL0ZQ5nMTiJ0DO7ORVOo+/tOIIi3UifyRd3DsqgSwez
iLHVEDNxrfW6cmtAQ91nmQwCfyDgxlD0+AECfrFvtR6KTSybQKyUYJ/i2j0OQlMu9KK117AcYjiL
RUszNCdZ2PoBdR6gBkbvCw19ZZy0louHskMZno8qfdTSGMWk5FZIcIE6GxJ2gQABBrNSqxea5Mrd
zMWIkKh5VA0CXbzItR5xlRR8aPsuvyED3CAD12qnNBurf9f+RjcXI8QQhLlUCs4cdCuzr9QGg1Lj
deruXc1zhsu+6V4eR6tmayjaieTI0lXjTv1EFln37fzV197UYnAIiHqr0hYgVpBkd0OnHFORnro8
gCWlfEyRqJ+/zcoYZC7GCKMzm1gK2AL24FcSYf6KUumpsJrH85dfabvm9Pc370giGIckbrY8SPRs
+ac6XHg7a9ddDA2GM2QcecJrx41QHVG3Ea6T2xfG5bWLq3/+6Bo6UDoQoeomo72DmJFtrGB458Jx
GQwdJp3B8Rq7mCTLrwk+Bqvxzm2GuejKYkzLvDUCBDuoOlknNJb0pCcSQNyi8i60l5V3Yyw6sKOC
y8MaSFypr37o2HkAsBjM3fnWoqxdfdFhy7j2ckkWmttmDpAxKrXHxpfAGomC4VSXiOmA/ZA+FQUi
uV5T06tAajLabiftYy/19moOZ4up1Lu0yFj7RYt1gFbJqd85MdiKsDI2+Dsx2Qf16fzzrnQ+Y9HH
cRnLeApFdQrKrAwQDbZYGZpRfrH1MH4+f4+VccRYdHCszFnbSw4CezBNoM6K+FHW4uxR14Zur7em
v9cztXzfjD2XZN90dwNjHtQMX3OH0n9OMuMwqPGFS689x6LHV4lXEoxrqq5Hivg21XuJvBQz2/S1
+KwFzbdOqb39+Ve29s0X/V9TRwTvFZwQPUeoEzoEcte2enjfxRez+ZhKhKg2bel6+qBfj0TebfVR
vaQFWfvpiyGgJKAgisqmcE3J2HpttDU6+cIPnxrlXzZU+qLnK12jOkNuF25dRt7eZM1KqLSlH+tO
qn8Ufivtzr+glQ+9DFTy1Bp7ch2Ubm+EHco7ZMysBJNNEqtH1PqctypWdGE0W8SN/WdrpS+6d6R3
8ahil3XlOirGY6ZGAi9x2QZ7J3N84EIYVI1Nk/jGrabnTgDxZ0xAf07Jw7psvyJGjz7DTbN/eQPs
ECK11fuGBK+7pBiS/SDL9RWLEBbfScxpdTQ5y/T2CwKyAm91KEHCKiXMUUJ19tJY9i+UOkllNFsy
PnHgv0DUQm/eOeNLXqiBKw8JJK3zr3ntc05/f9NVc4OJYSAA2Q3D2gQqJv3Chv2AJfRXXflfzt9j
pTUug83S0gjHIOhxbmYA8rsAMqzqWeX2/NXn0+S/tcjptm8eoYF7aw9lkJ040TavIhS2cJ6k9EpN
SnGTRGn06gRKCqC1zp1Peqx7d3FLYV7y03Ff5Kb2EdVDbOEENcbqup9y+UbC4eAbQjU6CjOVLwmc
JlHuX/vOYvAaO5ghYgwLlx3NKdMxv0o47wf5evClgyC6wgnjTxYs2QRtAVJzYjjKV6e4MAWsfYbF
eFYD8emCOoBSXIjwMfZBDDqcJV4oT6z118WAFpB3W0sJlQ8rdPrDiKjgPqiYb8zCcx5QeVrPWg8L
8fw3X7vZYnzTKW87Lf3hFLPJ+uRVXbQb4V5ilG5JMvHCcu8w17nnbzaNbH9pX0uBo5yFQR7Gyngi
UosQQgcomVLDSzVCfzrms8ZT7QXRIS0QuAAJERfa9bTY+dttF4sgzBsqrE0F/i4TNSS5VPJ/mh7I
gH6w9OtiMKmYVZL10LVJeWGjNGsd/3bP6X2/6UpEV8pOg5fhVHcBGXWE8dyil04Ikwu0rW8VsNgz
s/P2Sd6CqQgb+5Dmo/3FiIb0psrJefaE4pEHK6ecsAZQx8M22ctRknwmBJrgxhKaYlITRT2SnGPt
wwyjSx8G/cvgOerLJN91NjWktbtUysb7frTgtk1Wc5aD0e1A0GS1GUvP49zOxCoDTWtnjmlxpXVY
dETsORfmuLUhZSnVzKTAk/W2HU9F66XfPb+o+QogygDQjIAx9CSQvhhmJ/a5kshgihr1p65FROaQ
+f6k1pZf8usMG8hVi69KSgwcVibH21iX5c+NUtcXJslp9fa377VY1Yk8Y3NoUhMwR6u/4ngTsHBJ
tXiw+gutcGV+mGfMNy0ikOOM3WdLdWSCUAqhWre+ptdfSDRgma2Sv3G+k60MTnO+4pv7tCYG5UDw
JLYVKjAgtXGb+oNxoQuvvafF0GfUIquaPm5OBNORg42J7JOnjdhBjXIQF+6x1l8XA2Cnwv3Lmorg
ckXCiddXOiEteRk9BANUmjjTsn0/OsM2CdTh0uy9NjQtxkGEk1rhQ2M9CaWXPlogWkbIDgLBnZyQ
sSsU9YuhtNAfFEJUP9hSA5j1/PdaaRdLlaiXkC2VMTUCi1MeRG8/Qyk55Jq+q6sovnCPlTe61Io6
SVL0hBo2JwtbFgA8XZTXtlVDFi2HiAqbBgnho52T67KJBJKk/flHW2mKSwEpGIFOt0M5daMgeG0Z
nXCTK5cKLcrU5P7SZecU2DcN3fGAxgF5qE9doe0HR4uum2SQcMGqfj7lb+sxaWlhee3BQiOXqkp3
hpbl8K5TDCRtAfby/FPOMrm//ZDF2NEIKwiaWEndJKklEtVi5Tg4KhONbWr3Vd+Fh77xy31VSvpO
CIwjhi2PxzaPrX0p99FB6wgSieKYRD58Q59Ulf9yOtO60J1WuuxSsQo5yUNUxpRCkBuYNq2OdqkE
e6VTIbFfeAVrX3qxHqsrkBJDGranzmvUT7ZXqfUOM/iQbUixGUDTmhWJMLr+w/Y1RIW1kvQvZtso
8V44GVERomuPskJdAOJeRYLmhXavTN33b59majtv2kgc5Z1RBZz92ch2ITQLHLHYlBRgLSHMk2BI
k12E3RpAEuh93EuJQZoeHK9LB+Er48pSAZtWERWkMgBBX7/WWoYZdthyMoR98o7ZzdVH/M9ofs5/
hrUvvRjEqtar+kHTlWPWxxbU/Er5kFpJciLtyn9fY1oKXv3RCszcrhTw2kMNZV4uDm0wAhhs6vZ9
T7HUujIAxXWQlfIRCjoxK1CR9g4iyUPpJ5fUSyvNdSl4HS3KQzUcT1Ao9S4sxS4nWvf8N1i79GIb
aMVlb8LKAMwHHKdLtkF5Kd567cqLYcZu4PvgNI5RAGXlqaCX7Fpn1C6MYtbfe8pcQXzTU0zPKBKs
uDGcM/gpIAhyp9hYgxY+K4bZHvXUKDuiwg3lwlde28LNf39zw0Avcy0RBZo94mfdKmqtH17flS+m
6fU7Lw3EMZP7HDBHqMSkpArwbr0mXDMzYIxQS0g3GmzsC79mZRKe55g3P2bUS9snWA16tR7C3ij2
miVzwDpsIvXr+XaxNhTNB/tvbtFVQzIGHjnKsqwRXxqpA1UCR3TQTxKY1lujcuxbo9G7J9km6Wkf
sMf9bpQ64ennf8GKGl+ff9mbXzCFCUkOqQEuQceffTV/BFq2YdeOdpoA2dgti/RO64aTlVeHNNP3
ObDgMWwOquX/YmjeanClMtnbjMy3oQx3bSItcBDdsCqXutg1iujCgcFKY1wKc5ki/NhUiIhoSZ3a
ia7KrnvZsdWNFHs/xrQZnmVndC6d2K2tJJYy3VDWIDUSXOjKBlz6ba6HfbaRCt/7LtA43klOJZHv
osjKD9z+2jelUyaCnTZoBMLIOqHYbVVe2Pwv0r7+U0BbynljWw8SIRstvZw+twHjWpjwm/Vy2+CI
PbYs1a7R05Hw0OxSa4RMq6FASwu00YXUvlJ0+VGHmukTchNixzVBitZeIrYy5JZgo/uiOLAiqY4e
q4GdZTjRLkE9t/ckM3FrTxU3BXDFl1rqvScQc8adlosQIm3EcHChr63MUks5cZ75GTCroQEDVkpH
K4E93+iSII5CXBJ5rqx35cVQWUiqbpa13LiJlno7DKvZSRoHYyu3suRafSB/aLCEPpKV1b9v2F8G
X8atIaeRB3Ul8o2vmjVYr1XYXbJOrHWHxeoqGpGfaKXVunKihVfgE6yTpLcOEbxJdRt6Qjzo1VBf
KF2sTDPyYsnUJ16l4WmNXS1XD05JSxPh/vwItHbpxcbOSZNy9ISfuCFn/kr+PeQg4H1XXqx8hB6G
vWbItWsbpXwjqx4ULsjg71r0aEvtrd6NVSfJUefm1M2PoiQIFI1gcwg0kgHOP8DfWyzIwD8XqqXc
pHbvBR3yjyq5S4NYOsSqzxRcjeN40zLxXsm6l8C367oLH/rv/VBzptb2ZjqQwF7ktSlhkoOASUyj
lZebuJDlD34aFo/nH+vv86q2VOjGXZb2keTNDsvyFoJecBsamS9vrMJxbo2kB716/k4rAjltKdat
FLCYVYMxu2yrTN3qYh+jJ4TLFPbXoP8lIpkTceC088hZyJWdfwrG4tLC++8NW3Omv795lSSiKJ5D
TJkrh718Ii9I38uCgJTzj7b2Ehfd39M7DBRWn7pB3V+Fknpgt/ksBdZJr9O787dYawvqnw+QSkZo
mmmLRcgyQcmMhCwOujluGnikFz7Q2lMsOr9f5JmZka7JnC6XGxhmDyZgpFJ3iAKIg0/nn2PtJotx
IBMybuGAvS7Ua8rzQzUc9MAQnw0O1R4Nf7gkIVKMuWj937eW2lLDSyWFFCQM6BQ3RPHTr83xLlH8
iQpFtMoh8KCPsyfOnkHCxUcf0cmVo4jhKgRQsslF7G+BSpJdRghV9wn0B4Ek5l5SlKfeTw+9Fx+8
7ns0UgkiJU1VAwq9HNm1sXNNSPGuihq3ym4BmRyVVt2PvbW1Y5XgL2C5dQw5qQTDlz+wjDiWZXVr
e/aLyf9Hj4GsKv7VIIEktVP/SvgGMUscyynOvRV2ey03Nmy+fpoay+A897aekVN/naopRDANhKgB
5Q/78SoHcGYF6S2riI3UvArI/77ptaCanI3I1JPvQbwTxucgowxixAoA1GfTyXdjbv1IGvkGiCzJ
sJSv5T7edFiVwNQSZQLgbpB/CvNZyohl0aQra1AQgrXHeDJnTaIaQgeN+jEeBzIVK2pJAjFJXWTX
6jh+hOl4SEb1Dks68L+r2PvfhJ3JcqTKFmW/CDN6nClE3yjUS6kJJmXqgtM7OO3X14o3LCuzGj57
mVfKCPDmnH3W+qkc6zH0pj9u3/6dm9vIScasO5SXj1P5n5v8k2sT5X4BCZnrxmChmgLXbuMuxOQS
gxHm3OMeurS7IFj6pW0QKaRmqxGevOTgWwqtwV7bRbyEr30dRNiMNlXxVMhPY8SPVd1Knb8Wjbvv
V9xy9quTwMbqCCS2Q7xYf2QAHTrvmTbzd0rVR0dyIpO1v8kC70jKEFPdGIkVHnT5O9VqsxRPlZk+
MeW4UzAu2qaCqkmPwBex6KrtHDyijT1NZcHhAGffMP84lgkztT8mznzEEH8hIR916cnuP5tl3Ppl
sbfrHMmgBF36M9T/EhOwXb0+KxHErUzQcn0m/e8dcnvPwdvy1E63JCTTDOdqswAT1+Z51u++XZ29
u5Vs/Srt4hHnXzV9VXnCM3nLJKIxVxqbKt0vEDo46lFa90FOecjkZkQdLhDnFag+WoF4Gp66st4o
7BX8L514F6wl414709HnkfVhiBrpHeCay7hJXt3huTbzp4SNi9M6PwIkeeYejHA4VMH86Nv6Cczb
rQubixJJzOHdj5phRHyl850HZXTs1dEIfxr+z9kdL+6UPYbiPw1y0Zts3G/oDXzrzh9jZNiN3dZi
gpnanJSbu2q1ApsIYddOJaQ8sW8H2tl+uJxWL/nDDBlXiJ6/0NvRKH47TunQTtmFzOHVIrLb5ykq
o5ozvJdGrvFvbcWO0/p2vbua2mcVeDGUk0PTeS6XUIqGrZefLXPh9hVEVpLts7CHmOY+ZkO489Ya
D8mrDix4yF4NtJvB3ab5pRQZGcvXEIib2T7hx9T4DRjUu7XBuhkmMJO6Pc+IXGcCs0kJrjTDM8HD
qoNoSmt20D96di81+PzCGQ4ljrwVPqHV4virPjqnu0HL/GNNuD9Z0sncLo++etBFEaNBiSl54fT6
Rlx51gZFdCc8BXZ+yjsALSMNrxXXUWNtOzvYUPUDZpSePN/7sVouv4prePcQeD8lYiHDY+Rv/MmW
atcYzk7e4aM5+Hureg2y6ckemCwn+KWKbDOZfOyjC+LP+7vWAJUq0UUm6cuyipjmiLTz1sJ5NFte
Hu/Hl8gD/2S2BgdPB6zlL0OhRf4gdyv6AQjnyZNnBGk8LwrdGo5J1ezG8M9dj2CK/GNMr93KhODM
v1dglsB+N8K+80P/APP8QCV/U5jq4DWfqGDPcyr2XvUHTRm2sO4Xn8HBX+RpEg6kM/QgWiQnvXzi
2NiX2R7+4zmdb+Y6vnbqWncg1dqrMSVfo8k0b3anD9qnOghB1NdX0zYx3DkxCr8boeoYZhLecxBu
VRoXKLwyu9s5nCal7m/GYm7X9iEU3OzdP/OdXlay2Li/9yKYWbY7o/k3l4896jUrqN/T4tNNrdhv
EMIKhNfFsklKslU8D4tsz74eTpnp7MY7grOuotkrgab/CvCAvvhu8vq9Le3rDNCxTafLovhKqNmf
2qyOy2FAGjTwStoRZNINS8NesVTUTnlLVPdt1cXOzni6Bz2xScxX465Ms5mTnopjQnTNKYI1Lm07
zgCQBrOPID6PszD5WvLXqvdjU2JiguHZqjnOPAoUgf4ltoD/10XGPOzJusd+x41Qhtu1n6Pc+cCI
e8ychiZC8ziaTJWlPUnmM3OjW8Hxm9EHCEVAqss8Vg4GbfVtD99Vme+ypYhV0TMEzZPLQbM18cNZ
17TiRxfyb5Fxlzdf7dYzKwyPOWQcU4QdTslBDixs9XS2BHTxaPJyEsId+KtzAAEIX1vTJA8tvPKH
tsjaTTaafITm6HnU5LLqF4uZ+WL3c7VJ7Lp9LswmxeLGv4DoeL7Gwzr3Z+pqw2U2emRiXptMz1WW
5tchW6wj1E74LRbG0FNB2alBT2NnJ2n5VRUt+HXH2F0k1qfO64Bj92PIgIllbWdMJ5uwLuSBGS86
pEx3uf/lMg+PJVNBvJmkCPEm53ISsUK2fgxN7z3VgbhAuuxvLRZQP/LKoHnN5vp7kMYhV/Cj5+rY
pUZ57hwqnXFPQ/pxaSpw8ySc9yNnpG3KLOHWDYQZMe3/U7Xz2xJm9+2zGbdtSlW0dH5GyoRn3+F7
aGxWpkaaECkZcOvz/0BsP7hdEgdWc1iD/tz01hrB5N6NRtO85al5GT1MqMyuMQ/iX4jzTNu1lp9p
UlJR6YtJX00XzQGF3Ydunm70H9vt7NGfzNf8ZVYWUPekv9joOwtAoucmQADoKYyt1mprqBCMq+WO
+YehkW1TqmFjorEuQoFIt0GhCjznzVuQWBb5NJ0L4V/LEKtqbbHAQbh8Q270IbvQPNZWbcQKPXQl
gGgSyObtksXz2o4flm0dZalfBuFeEN0fnSYwdkxzfEpxb5s2Absnwg+dE4yhKYhP2FZ3AH0WWXkH
BpjpRYaf8+cJjV2h9aHBbR809YMqwgO2rk07mB+jqmW8cIuymMuNLbGcw3X5oLVXbGQmPnUwhmS4
wYUJdQSeUDGqjd4ZRYmyvMgp8p3M9Fn03rmm/SHKrj6rHrqipZYvqWecbIqUl8ZClwHeR8pnHozU
jihFviVrCLXT8/4xr51sCBaHrFMtYOV6bCCjjNgVONh2+S4AC/4XGPIaC7h3hwz4niR5mGYFhMik
YHvUAsOvHbacK4xknbFI5E6Wbb1hkNWOCLddPw99GeDlEy6XIJTvbFto73amPzH55mT98ho6af1R
rmHXnq0EsdB+WKif8Lfd/Deg2YgXLkT6V4aG9WSi1z67oh2WjdMikeHcTTU/Gjhe/QQJttF5bEDe
+ulaKl7b0XfA+xpilxeVebmbDuYozHPQx5Ojr8KCENj1wn7WcM4BeXswbvgPxLwvhbMLEjG1QOXX
6duy713dMV/0ElXdhJ9Z4JHwi2J9Y5TVx+Q0TWEX5+sa7vuuh9UpzN6UuzAzi1PRYd2kCsgSUmYz
DTKJiYplNu26M+iHst2qwuiyDQTfYfzrFlOe7QW63r27OKLYlWK1tngH1gspWZNd1NOogytE0Xwg
KaMJ3jjnPIaDHPmzPubzYqq2Bdbraz6U8iCyYXiejJ7PMZj81j+5tLM40YRM4US25RcIP7xSWFHo
ckZtQ7+PHORpbO+FSmCcAu1tToNjF/o4zsy6xs6SwTfOlqxtdjKd13p/t4TqLSGV36A0m5eW5cfb
hIvO5a61ucMxzmtA4V1T0jNYoIAKHZYxwRhf515w454MHkxyguGgUTnqUpH2iSfPR+rXLOnKjY1g
GjjVglIEoXdlvKd1az/06J6fRu1a33pQcFYWgxGx3jKrZ89zVnWqqhBjgO+6NGyxbuhHP7H0weV5
3ofc0c5eGkjOLMD/TmPgrjB7rCE8Z+Q8D47X5W+08sUNlmkP7n2Zn1u+iDlqXXd+8pN6MGK/Sppb
0/jhzRsyaw8V1ty24dAfhLY4/niI4N0+UFfAOeWmnufxRXZWBmJ7NZ+mlItLjN7B21WN7PZLunQn
euDyXPk2FC1TUbsSovN/p9zKn2vcww+ASKuf2YAm3VBc599kY9ux78dJZ3S7bB+2GQ4NF0Q5Nw3d
7wJi5/sqST1Wfbk8JJ7bndcMn6yPEXbXmUEIS8NzLex9GiAhZ//AUyQ2wgBo85S7qDhquE/5UeQi
zfGbWwCfVTGemkzVL0OB0yKtp3SXV34J2TWdXlOcSzue9mnrmQVwXWMy6/8435Sboep/lnJocbLr
x1k0Gcd6WtieMQznxXdOXS1ZKPRTyhUk8jP4/6WTLOCfA4LzrfzPWtpr4a3ZV+5N32uQcDc1Q3OT
dcmzbQ+Ka6z6AyUsRZK4prvJ129mkTVQp8v+QfEEQ2IOE74iPcLWcM0tzHeQyG33kYPAp2hevxvg
3g59MngE+n3OJ6Z1bHrf2Q/dXdeRrXIjlF3sqnqFWu3N5wS8eKyEmV6bQGZxrlYHfov8VQmrUu5n
H0g34OpNecOIVjjCssIKoLB+3gppyYvQyX3Svl23Y2iHm55EyaYylnkzpoOxsTpO4rpdXqbQ6/6F
AQpDA14jIjxXPPASLhtp9CKG95zGug6Gl7kV8hjWXA2bVYt4TQMB69rxt4GZJ88JA/dnt8+QfE18
Kk5ZAwNv/I9m6EywbXUS5zDL/ySpbcSpZ687p+3lzq6BM9ZcBQvmleJmEVDvOWkP6Kci2zNEZEpv
jQIyTIhnjfp1zNCe63yx98wQotse71JsbA8nUncorBNm43UVJpfZLuXJbvsJS5FBjDnFuhZ1lcd1
LvUoy0zr74JyOWIs9kMjTaWPmfcvDcNYx8oG8Lw25UQKpcfOOgIh8T1ZXQ3tq7iazBGwzVgeJ9G9
Vm3K15Jnz3klEUcVmDdaLfF0lnL4crNRf5azGTCZrm75ff0YGjQUTJ2NGz8LoK+W7ScIb7DuHgBD
lan0mqydvy+LOiRqzYfMNcx5cKY2v5odg2+6djyMMWV1M7swu+hidi5OOqQb+rEi8vjTKNNdH2x/
m6LJtSpjk8+9jCd/+kB0UMWoQuY4rEN2dZB0kbKndUOKdLrWafVfWZmvgzM8zZb3PwH2oxyGv+Yo
nS3n+ifIMv6hXrKVxGddbUmrgO83Q0rRoNUiP3feShHUL6gMg21vBeMGq8kTQhSeORuFhjcGxr4P
+9eCJTF2Kmoq/EPwLiwCYWhbnTo9iOOUmcnWmMfvSa6IJN2EV5cZp6jIuh9TDetttVwURIkDY81u
3i2k39u+Xy3ae6Z1mMb0F99IfReHdrdFW+bzmCOFk7nBY2mJoyRfv61gEGzNLkihQGT51my8d+2X
wzVzsbDW2gLJMyv3EFgthihzeu9ofCFSyjlqEuFE3LierSx/mGUo2MX84TAOoR9PiRE+lGmXxqxv
R9dvjTPSkXLT2shkkuY3FXwPohqrC9E8YhihUmhPUVW5jSX2dZ2Lc2ewi0hk0JtmlSgHU33jHHbk
tbnMOWuJY7Dedbb4J3uje+SXf2wCfa2tHmP6qBoOXblfim2AKeBG0ccutm0xr2kskvlpZIw65ubV
PjneOv3jMnH3KDd9gBA7HcbvlMH05R5U748BdYatWtpk3c6+gJNXBdWT2QTE0erF+O2VHWDQKt3n
VVYo9WZEgYwjt1vuoVO0jPV0DLsm3DhVxomY8e3IzmxqbsrKHmem7s5Y7vSLMtfljStiPXC2GPpp
U2vH+ueDrd9xJOijtpTFY9b8Fp6jDhUKbrLsEiHRYlIDrCw3Xhb7c7aLcmNlCFVi1IbqDH9cZBzj
zfB9Zm/AutsOb26Pkj23JqLSkN5pxZXT02JDN7fzLE3QiCrY/qR5N4gaCL4tc1Pg4c2n6jx1Pber
EHsCB5Uqz/+4KTAX0QMlj1kb2E0yx0SfTDK2c4uKyl1DoqdDy5G1VfWmexU86z5odtZs+8euN1hc
a8M+Mz3pbXCisRpNcjHpy1MHfuf0hTJMdCLBr2TNyxfEXGJZazgHDLMsPuUba0yYfMcoBho+p9ss
e+5z0Vq73dVdxokgBgpcVg+vOVgrcg9zds0rKG0fXxtf3TasMeBC+dMHS6MFziw+8/ttbABov6Sn
NpjtbVDnPIU+S8m5NazgbXUbAgTSlNQNzUSrT8ds3H/+6vlDnFWM53O6ofyF5KHYJio0LwZ1/bfK
hQ4xyib5zu3exzcxVVVDV1RS01PZzK7lIuh8t6RUqPsEIwkbXuOsAEIfDD4KNdCrW6b/oVasbTir
J2YRZXdtysY4E2Oa8B3qMp2ixs9UGeUuSH767eF+EmtQXbG7+wdtOGFs5zJA7TIGTmybfMyxUQfJ
w6iC8mSpUf7zkWZTu02b/FyNbvpXjqPe+HnR/ClqJuw3rQeFiOBXMl7NSY4nNhyLC3FzJxw7ToE8
EabkZsTNXVMmWHwLMX3o1FEfGA3vdy+d4AbSIn1f1jo/6kXqvzorrbd0db1/8+gEG8NsMmRMabNL
MzU98rGqlzK32fDK0OF+UVT5BncHdlo4xgi2qzXZp0bgYEMsQZGUvv9AMt9+Rd9avmNE8beaZPHF
NiznYy699Ivjs8Gh1yk8rneU81E0rmIdoqqX/qUM7InlV1TGl+7cakthuT3MTNs8ohVUsQecbCuL
5OLl9fozhSYD4cTlL2sSyI3n4TNERs3arsI5PKQ4B/7Wcij/eKEQ/B7ptA67FEY6J+3BSLtHnbtm
FeeBNhaOekXOeGbOQXSc0x+JtWqjjFruQDXblzlUE1rFXrKdj/9JqhZsICCRo3G6M5cJ/xls5+mz
WFhkRm89GqrOML1WCnvpjNshzD+aBNX1kHxMQFEbCIkHwl7pc+YHA6qUeVNxJd8ag42NuyzNiG90
Q7IQZcM9WSPMgB8wigug88d6KM5G67fR2ODkWItuNy1S1ptxYqtpuJxsqoYNGzXgeEZoRJW/UG/1
kOzFYBysEjvvOgZPgVLPNL4xYcrSxca98rmj7vnJOIbxWX/pKS+e7tgOVCwXrhJb3YwYzKf2nzsu
f2zXekEsbERYGhAsYS8VxSWZ3ItpjPuuBKMWLP7JxK7nFfI3sPKDGDsqQ1SOSZOMKzerKW1dZiqq
4TxW+SOF8IMd5OVlCZGfZtiMd9yWfcrgvIVLouh81KN7LY0vhSe7Md4rRBMUbOjXFukdvSH3YdJ+
4aPfpr17kQNlx9nyw7M2q5ODvIxeAeaGCjPosmeFEnubyDTVw51T4icrMDnlzs0oe8yzNYd2Gjg+
L/W6X5aMtG1eXftBn1PDDr09pdXx0/PA4/9/GrWW8z8Sx/+rK/h/9fHFrG01BH6GBlShuwkcd/hI
YTxug6lL3jxRFQ+0PznG11oOzyoTIPNkKru/Td6sL53qjUMYcDa8M6cdfFGEMfaFqmc3km1mwz/n
VH0pp8ywsf0sQbezOOldS1zN7k5MmpDzkhs4cLn792eIMdqIeBaH/5K8WfzYrZ2W+jgd0Uevr83f
Nuis45jkWRtTAOOmlPUujbt2HeevZm7sF7upi3dg0r6ACzrj2/T6dTq69TBjY58wcIGZfk4q13xi
CeUFNpSIc+qU/0kkulttzRMR8yA1bgNhX0Y5+kTpzdA76mu2dVVwSjIhB8rcYi/yTPNVtXq5azUH
kHuWGN/atkuuRpA7r73w1ssyyO7WFia2cCVcqsFydQw8TKobz23gK07ZXXbllxge05b66kYp0z6q
4v5HG+Jpn8pvcW81czX/t3jkANBQqzaISnSGh7wEo8iJNUmuaH+d33UZmT4xEYBefap3t9lqnI8+
cNNDqrjAczoJO7oXpIX/GlVunWvSU59hl7YfwVI3T452nH3ot30QD93sXTx3MaK5660ve7S5ZrqO
u0+qVDy4hXI63gGnvyROQDuLafn/gKhTRy7FyU2b9LdgbIeuFbNCj9mi9Zv2nOXdXNx3jqzp0SgI
vURpUBR/WxvqjHTC5dnWk3MJqoZ9RaXBdLQEUsqZiZOvhs5+E2Vdiyl88bHg2HXnvoRlJR5DJUvF
UqSxU6qpqE9dP1EuT0On5E+ZyMLTueiv5bI0R6j7zi3xHC6WxcKMU4as2AM7aSFmY1inWhGft+Vu
xQh4SuwFB6/rzNVBTCZ3Az/R9OSz/EOHTshqbEMfiFyOsPdre9i/kyLX39mCZOZUydYRlNVx/kSB
ob2STrgT1LulNVmCcoaoNpMORXbAyepdHHJSCzlVM3nzJyogu8SSydV2SpqnTs6+73tL1sfGovth
Y7szVdekXtDMu9JmU2rKqjtpy/Jn3OhCXxkeF1Bk7MqMCLMvYsPzJN5FL1Z+aea0vEiWS3tIZd/2
zD3OyRnBo/wTFL53XNWU0E2eyy7uCo5REMDD8JJKnbyM1L/vDIr0rOh2nTPlFUc7rx29mVyt3dio
OjEchizBEA3uvHwIfDwbOSryb29c6Q8glDB2spbd/Rtxln82F4N3MAhIxPHbUQ2Zu02mG/sfJQ0T
muXsYBMsVOW80WzvvysChenGMtL2iTxA/hfoRnLmsZP5xr+P4RUax9q4KKrca1tSaOSUTuBb/AX2
4X63UlLdR+6OuZgT3cGj8ohMsOjFrWI26FVbcn13JUXpACvH5xyShkMk0b/ba60zbsk1LcZ6Zguj
lIfBKSo7LvFcUWxvM9JoPRirtLC1Uf/CqFnW2Q9hK7VbLE/tdJVa06YsLJNJsM5eP+wpG36HcLVb
BFwFp7Z+6Kb/jFxkR24OK3uybD6ZiOr7uF7YQ6rVHX+aQC0fHq/IhzQT44YGC59l5oYfEP/nX0Ed
f9eNg+nHnF+th0CIgKbssjKgNrTpL/psDZGULsFXPwO9jbQu3G0wJ+FbHZT9oZOIGkOMmmejbMTH
OsrqNjW+9yLLMVebgEbxixhDz47CxtZftUsn7n7+Zuy2Nu/oaLq8Ys6D+5OeGh1/KkE9nXqhPDdm
YZVHbsatSSokHUUUmMt8DvH4xfT9VtxeZWvSwF3WYt8Uon3zqn4BO5OyjBZd+ZbPMiAcsmj5jlqa
9kyb4OiejGU9m5OTqdi2w9WLW3WvepYZYfbINIbeiIK27OddhpmJ1rBikjKiBtEjt7fcETOTqpoP
BHpjeihBbEJ7LZX/1oUzPqosaH6FF+qtx2dFpURPlFiCpekf/aIqPmykOH/DJKAmJWrWgrbMpj89
jve/2WotBBmsZH7LgP5ekUQ2/1bans+2HOprWFL8pS4/dBCDRN49JG0lL/bkcwGiqD4FG0tM1bTp
vHCkRXcvXydOy6/P5zTUG1idfKuar7KJuGb5V9sf151ssuQETaT+CQa6BJZZm4xK6XSBW6DZkTcJ
dd19bfNboujsaNQnQ7cVtaFfKr9ran79niKOH85rjJrUeSxcGkbsEe6tpnjNrbtn4r7AdyNpaS8t
nDCveoK0YX5D93QPzHw1m3UtBC36bn0QQrmnLK2sx5oRz7g3zOpYVNhcfXCXF9/KzePaUHzAjwcP
hozueXYN+5bXY/HQjdQuMt0yDMW+XMVUiYzPUpH/tqZFyC0u1XFv2czFxyT+3Saq8qm4UHvUedQK
mwr50FQbeHn1Vvo9D6Nri3iCfb1JfM8/laHNruJX7Vvoz3rZ9cQtsLAECyogRrCaW5K5POJ+l6RJ
pMzRf2u5BSUb8jasiH5HG8yy2CkjOgXrly3vF1Qvm8lQEHftFJ0TGnVzmOS3VjLVVa708Nq05dLc
Wq3zWYu2fmgSgwQPp5WFclPgEdHQPAlEH/xmjy7U2qxpl2xLgxZUhSDpxncnvx2dks3wS90/OKMp
RSTsOjxiShKflReypKN87x9EM0JLGBKEUXGZdP6z1GG6NVdrfeopPByXZVxJz3MI09HUZ9U29Nbl
yHTknKMu1CjLAvqdEY56731pvfSla7GoWovR8SK2/fOoJvmYG2I6LX5J99ZK++U2wCp875a7EzLt
jfNcmct2bJPguw/ZGCLMG9Ze8W7uTGaW6K/zydqlkFTsIdN1CWlUsVjpblbgANkbVGysrRm33AUI
sAT6PkqL33VRcu+RBfsYisl96RrRv4R2nUSBbdqfdesVO7O3270/98VWFPThxeB9TYtN3TSjarSB
Eu9SdyVN9Oy7S/aQLq6K+yG1DqlvFk6EJI3DiyrdodnktG0jfn54Wz0Lt6Zvq5Svpvdmkj9g7CPs
ok5IYUvbN56qqtrkjTOslyYoxjfpo2d7XUbq2Fs3MdeAIluV/2mC1PlKlO2/GgRy7SgzdepG7Ltu
Q8kTqBd7NY/5BuSzFXA1GeajtGsCZ2M4V3B5J919N4FrtC/BjCw2G7rqb0XfkyJMk8gmZp+FkVHV
2XznVVgs8OMyGi9Damr6+ymFijejXWdxGF0zdKJlgYFAxWHARqeHLXZ796XJIGVX2YiWuw0n81pg
PN6NgmZ/RLMQ2vi69pyZ5oWMflgt2cfIQXqX2KNBoIRR9IBkbLzQwdj2Qs1bHdjOwSzT/4mPHe+/
IUgJAfFbHWRFd49WmnfMZz3HI1MR37kkv5XVdfXcLHJ661ib90Hf21fHUZgvB9MtPktH1jd6ouo9
6dr1A6NRdpxTqzh5QSePZVNQa89r6x70sxjiY9c5uej6vpVyyqc0D94VaacPFs/qSBnUYCqX7arx
mvprmJv1oVbTsmNDT16VTs2TqWVznnq/OJgrga1AipUoTi/CQzKM9tHt7PSNDEP4htKwZiVZHD7Q
rtxl8wA+YvEoMlLcT48pH9B2GVRWb3w8LZJKfbU8pa7MKeRVzfrsCRZh4l3Z6pBPmIPfZWCtyOe0
+Z2GnHzOvAxes3UGizKw703nwSwxHiqb/m9QdQTzmsRiHclEp1F3tQnXkE5620aH7dPSaYEL0zPU
qcNUfjBMk75Ewla54Z4k5Wk1bPu0uNnwoNTaHEhFEt7iroE9tROMdKxjOb+isM1v9FmTcwVw4y6K
tMRzM0+8BN7YbiBrrm9r5hWfRjabr2VrhXu6xrqOPXR2z1pCQEnMwbk0RqdOg2GNNEx9HMdt756E
QamVdTwhvMamcQynTj/RZcCQVK75v7Tv2P2yyYi1pBA2UsoCF8/UzzwvlO3pLldXy/WMPVXaeVuO
CTspq4O+tJUOybEsYfvgzWW5k4m7gswcOqQkGl5UpkV76+gYmRHqM/+MYm8iTNm0xrU3rOzZ187d
bUojuKSph+c3s29UwMpNyHLadGI8CrxXL9KT93Uzo7YUQRefHtN1NPfQfQhfuNyBjlWQtb/Z5LKw
t0v+z6ja4oO9vE1jHh44nJbrHOyJy8lkp+Ik8nR+1wNE6ym0s3OOwfZ5JjIZ0mQscoaJCHQUsUmJ
OKDmaQR01cnW0gqq/0zSEAfjrjPONCGCaO39Ga9lXrcmRdzRsOgI2+GXMxv+NQ3WdqPHuT/UyXzX
vk2qMSO/N5d9Nybyde4ctRu8znnvfKPcUxhYtszHrgeKS+qbec2KU27WwnTjAaXtrKtu5D+vghvb
7nihwx7+qNRwDiFZJuNEY37u9j01mX9ZkI1Eego3PQXlXFxydCtHMQ/ybxhI4ydM82VLF6yJXbR1
44mTVw3ynMrRdWoLmxRJFx4ChzEPNELJi7Cz5k1x5GNnIedGFK1lBswgquL0a75h/5IHl6fli5Xe
+jcbrfMvz7l9r2OBXd210gDjSZPsELgur2QB6lvSZIzJJx2N2hgUnhXX2gi21BuKIz+1u9pdYJ54
GASJO9FFqWA2Xdh0NXmm9HGG5E3ThoCdSIUiYEzNeKK5Fc5vyjKKR0UpaiMLX13pq4MXp0O3Y07Q
Og3cOc9B6vMu9m74FdizbjelX8kw8lVGiHPI7xH0vrfqctOw56dcrS0CctKZHroJN+hO2G1zGQvk
utsqrXiHOiypYz1n24xz+HPGSM6u9av0MelrJNKcKK/dIKaLMrn4TW4oP+VaLnFTOIzLORi+Pfja
+y7LcEkbSNDDDJQAWYTlrvWlyowfce9AgKP8Oy08mrUPKAOfLW1ybaUFEVDT7slWBGFJOwXi1d4s
fOM4qpSwrT9xO4WldErzvN3klpyfK9StcMlJRf0f6s6sN26ke+9fJch1+KJIFreL/013s1d1txbb
sn1DyJLMpbjv5KfPj+0gGWsGYwTITYDBQF5kscli1TnPeZYwAJw388Hd2yoez5MzwD8ngCHe5VXv
nbomisD9bYdvHOvoRNgcvbAdBLupCKx7rYsniL0mPB3av/SSY975ELaBfqw0Ews0NcbLTNm4WlZS
v1mMTLOz7F3jSrpvi5WVWdtfVJe136SuGz+GOmm2Q+zlJ3ZvOMpSH8p2FfWMVbfYz8/xumZLfc2m
BmGQaVXJSU2jtavquDooyak5mo3xLbWXTCrCjEFDXGq7emtBtH/vp6a/6ER8HwD2eYNSstvtFfFt
7qNQVLNNPnr5niyUeRMnWf9IXwJzxFLh6CtECFu6zQFe9+wcMX/Q/IDQrqN0suFbOWvhA9VOu50T
T9u0QyrPc1tHX0lDlNG61r3ajwNLccZGRD9aAdZTTR6/16o1EHublrxIL0u7NSZl8oT9XfEszT7f
my3TwVDPDEhwSFcIErcM5kZzea8Pdj75cV0bl1wfODQdQ7vrIwcXMlt0h5aqawDA8dorDm7zFc2G
viEtZfwcI/rz1uDu3h0TrW7F5it95RQutIxSc1BzFupaaHPY+THmBN6qJT+VSckI3Yb5VwFbfxRt
j0aeQfd6cOYcjp1ZPLMHiusAtnZo0CndW1QQ3xKdEJwaEvKD6/W6L5PAeWrrWCO3vXKZi7TC/uwV
CfBrmNnqVFRqwIYhxhm2Lawc/LE24TeUwlfzbD1wwliPTXIjkKTh9CyZNHSbmUZvDaUxWWr6UN92
CqB7MDNzr7QxP6W1yB7iLjYhecEsS2B+ndIx19cWm+QyZGETmVP9EeJJ+sj4Kn4L8wzHnyqeXxU8
cGje42w9gZAHkK37yQ/yQV9FhBG/Uk0uEwRvIExaSF8CxG5ioQUbxy7cTdY35Y6kOHnsI2atjHiN
9cA43s8riLaibgy1mlpzvihUFl809sFoPXVFsovNsd9qdd1dEd2O9wTEzH6djMVA4nRJ3aVAiu2o
d31NMEvjUrp4p5wBN1yVpZdas0M2eVc9jkR7YJxoy+RL644g6VELkM88vd1ogT1Rk7nxpzjLhgsu
ug2oVQ/hNJd01syaAYnycPajUWXuPimA7dA/pOqTF2rdq4Ek6y6YwzIiip4VewbID1axnQ3Oui1N
QMRBye5aBVTd64xzg/fXibetDr4/jA0KA7x0s5OTeJ170kzDkZuykDrDc8lm1tduem92jHpbS7c/
RyqEQooRRLeqIeCgQm2HrRnk2j4T7bBHdQfrrQPpu0sARDVyw73xy6AEI7S0wEWHSGvrAvobPFES
6Y+pgfiFeDZqIMyXdD+MQ8SGuWogUZZ2rL4DQUas15pQ781gJ95OGJzTG9gBqQ4oNFTr0qqnHbBg
r53ITvEcP09t58e4TNOgloUHo6vNB3soJ+/aaprY6D1i2k9mb2veNtJjAYfNNMz2jtHMDPqnm4Yd
PvVIaF7ieB539Na048ZIvse5G4XbAvs16bOu2XJcMZ4vws9kTtjlpleaBc6rgv4M8xrsUGqLJz6v
ZgCovo5igwLaw/xsZEJwKvt06d8tC/mOAe1Cq61ojYzBtnwRiqC/s0UwZfuw5vCkhfEMJwgPMoBv
osH1R4wpLPSNEF1iXkdVEbWNi0R4rizoSo+6GRefgwrEY+PUkZdvkgmC0zoqEtBHr4uqtyxpOrHJ
o3qquUEADsdqZNazMidt6nxIGSZ/vR4ifJYje9LWKspI0zG9eYhXBq5Un0EE42FdOVTkO1uM+XBk
egLVJBwGRohFViIUM2D/cxT3b1DppfMtT5hsryKv1GDyZ7GV7Ey7jvA31PtyPvT9oD/FVGJiS5aM
GpBQFOkM2lFzHtdRJzfxXBvXOWzsaAUYG+dgZL3xOFrKfjEsKgPGf1N8lbbOg58nj1igPEfNEifb
umHRNszmvsDzUBsT+HPjDN10NIKA3oYR1tYldcdcQ00BTR9lYyG8ThKUTjI1in0mNcLtqcWQENgp
DSL8d/gAs1Lbpp7DR0bbSbWqWWhHCHbhbmQqDnowpdtOt+YQ9ujYXionauw9MEsIsx0qrp/JvvrW
OFP7DgTbbI0mkKQhATr2IbMgrLNUDHxkqJMyjGRa2SHU2FKz5k3dhSkkaBsw7ZLG4/izksvUtQsH
wUuax5e5oAqKxYxrTmOE0Y7djTxXEul2fTLL79GQoJ1idPk9jxSW3yYGZOckKLvvuMKoq8nr+Ri5
SQMk6Fbvs4JQUXTxvIX6EqOgTbRvbIJltCYKavAhs6tjVLsD7RgDm+8ywYthHtry3ZhDJgp6zIAd
ngS+e5RKdmLcyUqb3k2wH2tt1mP5Gebmkj81IqCA4vxYS6BdJ8zdI0BO/8ppMICcmjX7Cg9JHXvN
rl56T0UnZbcQcobMLoyVjPThKxHPMuIkJLVkMb2CnFFPAHwdYvv3kh5wNqyVJaHF16uIAD0QKL08
ASt4R8g0XUbMfS2e2rxjswrcst9YQdyEgBWR7Q9zUPqwfRxQY3t+bEjzvpvwj3y1AifkIjNysIde
a91VFRvNMW9HE4lRXQLFBIzVcq07RXSgPw3KLh/wdzkKJ8DyNnTdbi3dtHjV+tp4sZMiOpZakb+Q
hq5eMZBt9lU/4rUTBLa26dJFt3RTXv6/jqz//ymMfrFq+9+xxH8Lo1+O1ei/nYr6HSeQd8a27XR4
+6//jjkmv3xp2uVL8R/PEFRhukCS+Zc8et2Q/7GFhZWDEK7jeosXQo71TPRf/910/2Pzx6ZLBi3D
W2ORZzfLj+KPzP8YQsCIcCy2YcfD9P1DaHLz4dd/DVG+pT7/n1G1g7pIOB5XJx1oZeBjHzSzltLh
nGtaeD9Kxl5WTUZYFTiwtGhNsItiLyias4Hbsc/wE3weXZSwwYzTFN4xxorrAXwF3U97UcMI99It
J7ByxlsuEgxvuvKpYmh4WrQbUv68HcOfWslQNYqjDa/sI7Mse18gdPAjh8Iefm1fmhveGHUU/T26
al5lpY/I+ubsHJl/UL9/cCa8fXxXGFI6whK2Iz5av9Ql1A2vrcN7Yaj8wJSaLQykb213gb2dzgUl
i8+Qnbg72K9H4KAVmvZmM01t/c3s3KOZGKfRENdwgEYhaAp3hhb/yVZC/13QvFyl7jkGT4j/WC7G
h4eExBVBhJOm94wOkrWTWeZWesqBjDkkx7yKP1tFaayonLVNgKZFEMWwVf30cxaRhpXM/GJ7Wb2P
aiRw1BfJHzKa5e+68eXyWDiGx9RNLF/IDwL4KB6bCg1fcU8o33RJrb5gZxt+wBHTNw1i3jtXC8KN
qgNgKxSZkJlPXqDLYzmjc23rae10sFThBRmXySjiXRpvoVg2d3NZhp847zbVkL9jctFDDht/2tTO
G5Y0RLdkzMhedY91wuyDcxUqzA8JsngWgUBfUqjysbZGNukYgZ0L/2atW874wKE3ru2Jjgp3Sm2t
A8rgtGBZp0Ehe/Qof/eh6f78y75w/+uV+uub9iEY43aXwPtdwxG29CzpfVDZZ4HZgEfm6X1e94wV
g+jFafpia5jEzPTmVK2VkYcLcJ/trTIxN3HhFF886r+tqVJU4Qwg8NlCWOeo4DLEFMTQMce9a2uP
4cgp/O+XayyX8/vGYHgutChbsm850vvgO9CIOoH40uT3RWYWB96czQC/vO2ifjtPUwxBX+N+IwKh
YTdPUEs7L/iUqeCnnqKv6tzPQ6m5zyNz0Nlhd0nC1LftAZ/55R7bPRbCpv5HR6/FteK3izaFI0FZ
HAbdhiluK/X15THOw4ad+H/MieOVFqy+e8fMYXTRDMZ94j40pnyv7Sr8lGk428+ae1J+rj+Kzk4+
4S35yUR3fOlN75ulZa1/+xaX3/KtsCj3VQAuWHgVrhJ5/SUiTvIF1T7lrQM+W8a7YZJ32kTjG1og
KMuzNbt8EZ0V5yQL/WBunDusTMd1PU+QH5IAieMQrOoyyT41cQ5drLkTlT09VE6960Z8jjAuXGfN
bILmIeLrbfUnP/MPXkesRVOXdPgmHQ7ja/tjWpWlJVY8dq17rVC9HkZ91C9tz7jBm4U/TKGzhRbK
I86H4pAlRn8JS0j3YrJORsV9+PeV9sEDbLkYrsNwTR0Kn83XH3a3zMi0ZrKC5hqWeE5R9W/Csp4P
HUqkA7YEsRUEx3K5TrAx/TBo4ZfYZjC+2KluHc15/b+/nOWucCAanLCcy7+7YbSOjshTs4brZOS8
hJ52DjTmOY0Goa/W42ltlzT8sd4Y6z5gkeSLf5eW9YgG+GrXQv/7wx364Nl1u0PssVK6ZDouFcGy
7P+yrINqdEOtdMcr8PZj2YniElbz0WH810c7TUbVzm20ZuV2kODr3rnzirb8liwrP9HKFdAE5+zs
rfTJAhqF2bNpCrXWLMQl8SYtHbl222Rctdos9nqEePgPd/RvW4lJpWJbHgeXWJ71B1pcxooqOcPE
1Vk2AOlqvqZ1K0cN6d5qgsxP0ipeM+hPz3DLza3p+gbDNj+I+0//fiXG304qrsS2TJdTysXK7uO6
1y1EG4Vs5RVwNYGUhXABpFgOlDLJRZXK2ccNDCWIVPOJkNcdcgtU51hV7ErbWheZHK6qgxOaDMw9
536vJQU3b3TVAYsPH5LeeNCS+aJpaHWN2DIxd07kfRr9KUfrg9vobUWwQKEcmIB+BqPy31dEJRov
GipDXp3WTnZe7KV4B6i3WRvZvxh0bkPV7yFq1U+m+Yl8j/oSBlhBWjUuHNhefs5N+vEhBDJgzKUf
DDcaNn+4138rWkw8l3itHeYuWIZ8fK0FDhP2RLd+5So28ADg/Ldei6jAAkjO5JHEYke3iwMVcbyb
odQR4ZKfwym9MpP8VtdyehjH2J+KwfRhomV+b+XejtFaeReFFJdZ5fq3l03GmP7LlBm2oYwIKUvz
h4+y1C+/nyq/f5IP5jWdizmiGiJ5zTL7axjRhXrJH6qDmxX2334GWyGVqM6p+3FlspkluBCCnRsI
PO6LKLR9OegUdYnEpFQPoB/jAAUnqPox5OFX5Sbvt9/1tAqea56kWEAgq4A+zBGrDc1ehPUlDlS3
boaeBK6s3DEQ2zBEbpmEB9ZKH6ziUDrly/Li7vtYXCqZZCfMgestRdN+DD08S817XRTaXbUo1/Qs
t9eZZv7hpfwQT3NbyxbvouBI4tgWH3OlmsScvR6tz1WCnX1OhPfE2Fms+hptfD/H1LMCxlXtmGLd
hPWPEErEpV1cwwsPuqgB1IZcoZZ/MEMy/2GvsGjYDBoxm7LtYy0BAjcaudtD3UG5Xg2l+bktFCqG
xLBOpfuA1Ms4mVmQQ12zmUepOkEOgKxoyIlfZD62KjupHUOYJ48m37Zsfaaaf6R2lzA4quONKrF8
cRlD+W6vr8rlNQBONNZCD6xTX1fDr6IU3mK9kbUJe9IF+TftvFxBgvC+JC7FSZvd//t7u3SqH1c7
varUTU+3/6E2mCEZD5bR6FcjhfQeE1KyLcRw11aCD9CjPO0yfWfDBIYTFLlbJwT1RSni+XphXWIE
E5vO9uBlDJbjm0ZzhdGNYjTGy3sgCKQzdOOkyxkZRQz3rAsgthjp/Os8XfQnGEWoOz0vX293DLu1
U+Zo+cWuEmbZWomjk+36//6R/+lYoPd1Je2v7Xl89t93U6QLuhMoPnJWfkn6ijBrT2Bw4UTaJZgL
bRVrFgSOoDBxxxi/49f/Omuiu6OhRVcbmec4cV5jzTk4XhGdwnRAXC1dv5+rgoe5QGViWNUNbicI
Z19iODrApO4fIjM/eEbeXiNEspL6ycJbGpbq7x8iLb1ZapVuXG+tDE9LrqZKy05jMoR+GE7wRpd6
DtQ8X4NV1odaPAZ4MRysR02q6b6tU6SRKI32Toy3Z45OaYOXbbPVTf0RkJ45Qdckfqvi5I4t8cXG
Q7syI4RaidHupzDB1qenD0lBtlY5Xf2/P6S/90/mctYBl5iSuYH50afTGoVpVHmqXz2ML8NkHk5E
hZPLmRmveo9DlGs7m7icsl8r1cqcjWjT7xNT3NXY982xcAHZg/55Ysi5GjsrOqdUWg+o+q0/PIp/
KK9B1EwuVkiTwu1jq9eTABgl3sClQhI+6a1M71GVxQsajJtIoLxNwZgDkaP3NGnIvZQI40sa7ZlN
2X+6lqW4+nCw2I4r4a0I2/bkx+bc6/QurbXcoPjStrU+docRo1Oc7K1DkHlnZ5Qhswu2nVCqea8M
/JBJlpH+1KBDEHMDtUyNOqLWPCDYHEZVJsedDnPmTxf6T/uOi7mrx72D22sv+/FfilwP/CjUxkS/
hvZXKLnxVhhxuZ3IiWjn2n24XeNSaJ5ENzzPKBPqpPMeusZAsZV1D1H158L170cACJsOmLcsOw+r
498vyUFDTUywMV9NiBCrJMWnocIaeVeLXq0AuKqtHiH4nXMP44JY0kSJTL/cUAQdKwF0gTNOYnOM
TdRg9tt/fyHc5af//mS5OmnQoVMGSvkx/dEZ9LJ1coiNpCF1fjZUGqwnUX7re/hhaZeaUFYgn1ge
4regKl5b0LR1O9CTklPrHNMmwJTICLZt15bbwkRtlDlqO5i55ffDCLWk15ptEkigE/Vsanr5DaWk
fombu7iox7MgQLkyYX9J5k0rsxmGfWj19raYBAdU45bfbl+Fo05ZYhoY4iRV7YeqdihOXyOgl22U
5dgcsVVg7GBvparPup1n61/NXmTck1egYe6kaasktLXVUANRStWdIbKZ29Y6TnPwiQFc0OmA2nMH
LZsOKNQthFjLVlcxPr+Po+TBYyC0dcqs/ObOaXTX5+anQh+Y0ZSMDOtczGtdKoCgECskrUTzqFVw
qbV4PoS9pW2mQn9BVehsKoMsNqHZ29sjdiNkCwlusz7+jxtEgeW6serwD48Z1P4fHjQPmfdC5x02
7Y/wX5r3zMO64X/t7HM5RhfUkdIBfGBK0uBZsOqcsjw4uc352U7mptYygANVfnXHzLfh1z+Ole3j
vupcsOD/KgMO9W5pVJE4D6vUhbJkmqG7Mcex8XVGdv6UY40yDliJEZET+VgXShE9uZ6Rcdei6xx7
74bpLF4eTCvMvHLWyp0WTZ5eQL2vXjSJg5VB91kY55Ja5r7TrGsHueKQ4SVwQCzbn8IWb0SFZVgy
9w9aHCKTQrlJ9HMKvNnDQE96fRdo2bDFhJkmTYXeJgqS7qxgeB5kQgxvteACqYOMKIoDfObGAtZQ
bbcsB5XcjXXpq7oINqIvJ4q26kcMALceGuhctZO+RSm8RbhC5nrOUwN3K1xJEgcZWVsH77dj1BDT
8CqjMOTvW9Dz42ra5N4Py8vvU81ex6kxEkTm+Xmd2ZccDKC2RHxmS9K7Ndyh6sI8eGNhtLjD9yCE
55Lfh1bR+IVrRv6vi896XrARZaA1/SwHbd4TV/ja5v1wHi33XXO17RTk+ee0FcfW5l9ukqmgFQWU
S/GhgrFrrzwbwzhGatE6HIez7Wi8qkb61gaVdS+r8NkRaAVMx9Hvb9iFwdx21RH9dG9Ihu9DJD5l
/QUqwfTVCLovQ8doV/Xdu+tRkuZyBvmbXrM5CQ/2IN86aEhQ1urcn7i3h7Zy4FND+9qFsVb6SaOh
IBX1SEDpfChH0hjlXJMfRnAYnKKTqxL9ojcAKhybCV4kM783Mo3q0fN0c13eIynNq7H9PAhoSret
tZ9bUle8lRFO2auDxVVf9JtR5j1PDDDx9q6LFCV342lwgEu1G4j9Xps2DybVaRaWlY7rdMM/nNa+
FsYrmwbqUuEedhjz8cV2+/yUh4u9Jbtc347xzk4DKJ/juOvTGoNzhn+rQjXFOvQMjOtwrKkHZ+/g
rce8AGc3qe7CmWK+bB46UEeR5mAqujhnS4kBddZbt6ndr90hln6UiDUCGOtkXsEXtW0kWIVRFhwN
scjvWgCcTqBpxmrhS2XNeCNI/GzMufchDtR+lyKRnQGiLg6y2ZUN0ye1MC3EFhCLMsQoGyPRsMdA
7bpeylDoW8HaSvtskWuMz+a962URgC6U6FZFPyDNWY9j20QHrUhTP2twdukkNM1SnMEdALkEFUKR
MqCOlIQHo5ehT2qn6ayzBf70BBilY7X7mnMEVmVrneJUHFilOrSaBPmD7JSvW+I5TzByGVsX88kF
QSvhMeGGEr0azOhX5Mv16xLCP1TuTDyiAng0o/FiAhDtZlv3NgRVOqsw6IN97bbVPkra6VIO6R0T
Bf3Se1d+VP/J0OXb2LiQGez5U+U5pe8d+jltfNLbP90+VtQgioQxjuEovnC6dYGx1T0rAJC1uWCb
XpyER9XuTcLKtuFof3XqZFoPc2lueaWuQaidbxWj5Met7NlEbjZ7J1yqxD6c9cNtqSW6DHZFI05x
MLe7xJIQDnB1R4FfOYcw+150Xz085vEPIaRm6QsNjDi2qKgPxbLwrVRpKdpElrajm+PGTfufblUh
qLTju6pIjjAEzM28jDhu9WUfIZzLsjrYNeXi8xAYXyK2JmKKvkAmWmnoTWPPgw1lGcUG26cFKuiw
IpNqBzWbqQIa99tmd2vxcBndYV+XHbUGAViWn4fa+ayqqjyPgw3heXSwBoUxzuDiQYk1hGCDtQJx
aXmmt1dxxl8Qq3JtVzmm81AJKR8gjj3f/myACc3+i2NFMsHSgpb5jjvNjONTeBpL8WO0ygdRFvFT
73EPIBzWTzn0pHU/mPJqJq3Y3K4UGyPTz10atbnH+65v5vNtMxX4YfRtmh1vfytQ+V2Vu8PZCax5
rSB/n6RRPgszsR6U8t6Q6IHnJcU7UPwWjHJGQB4L/LTqGIKg5d8eAdZVP6AFlFD5M3wTx4BudwEt
b1gmTTv6nxD/Eic4166YWDqko7CS0EXa72Vl5WdRGOnakqUv0Nv+Kg5hgp7DQilU4O02d9HI367X
i+Zyh2SeUUGmf7kt1wGhVInrlV601VcL17pz3MDWNGaDg3QiCSFH9Tdm3dmwuAg3lvZTZwX2sTeB
uOkrntNIfMmSRWrUQxoSEsfvYMS4pzM06wBqizmIwPKj8daRpusnt4qQXFfpwtnNjem4CILnWUz7
pB1fiwIfK7w3520UZz/APnn7lwZHVtiLlSRCkgbDUpzVCyTA+g7y8Wnq20cnnCdolfDIIJ4eHXjo
62l2GR/P+EE3nYlG1XMgpXR4aoxLTKSjtKfay7BIlQ1xH9lwnmXjPkAHO1FW1HtuEYfnyIjY6hEH
FHr0bBcR6yXiVt5bOBfhq/qzySwdDidbVDD0eCJM2bgz0gK+u/ZFQtG7bc283MU6h474ALUPmR+K
xk0bPqg0sk+EYsszVAl7BXc8PRpxzX2FJ4jStNraxczYW9MI9VGp5qOb6fyu8YrN8k8nhRVt60FT
27KflN9O43OOVvdR1dlBb/A/Ai89ZHn1mIahuY8rliXS6YzTA1S8/hHUtXfG7ewutixYc9B+/Iwk
jt5dDkTRJAfjJ2vKIc5pDNZFXB57/CLGNhgJUnEteHJZty9K61DqcwFDKS9/PRcnKbBOKJ5ML2v8
FqyNE40aeQovtYfbc9LMG9vUglVZxcN9nNTDKwF4O6Ra6i4zhwcSc+C72rhYpwWvU0dCoSbcvezO
ujfGpygbjFWo4MOAE97XRb+u0iBd/dqcjO4hL2t1B9lqd+vYYDx0yZoYi+yBfNCX2zEvqvIyeaO8
uO0re4GxRo7D/rFUeHQ/B+RFweYG2d9ePZtR2b02X0I5bfvRW8sgBWv6tQ1x6C2/6vjtMqiwK7EK
GwyZVBNdxMNVy6NpVQ/j+63RuL16JBt16N9LyLwN3nOGMLvNMHy38a65Q2zH/yyibPXSj3LkZDPW
JfvbbhnFvXMwavHgVTRZZmVf9FId0KinZ8xDV2KA3h52xXQcKLk5q6FGyEr3QTeIaHKVfpkq/Q2b
QKyCBxltcx5m3NkTS6lmJzfRr9lea20pWTZ9+TKhgD65UVH7LOvPQc5kvUNadDu4KqxGdmNGK1Ca
ap0hc9tUKVUhHeBiI9n3TIxuk2fRtnh8usV6FCPGjOg2TpPELwxnrpW7vM4p1KljPSOP57oOWh+2
zGtAOUsEisuUXCfmdx32ZXVKsd7btxJbGgb/K8EWurNDaPJFGWanrEGe0Gdzx5mjq7sc7Aj17niO
w2+WqTHlnDy0vPSBK2F136gnX+XIaRcsQ7QgDvYTNrb7VrsGTfRJuU2/hqsy3qsyvdfjrFgFJfqS
MD2WWd2RRxW+z9ZYHhqJzRz5l8ZG2bwUpRu1a5U14SbwpokpbpcfbwtqjtiFUsQL6LYxJZgmgpcH
/RLiiMyEtkIwAP6XRv3jEAqeFCYhZVW0j567h/NKeJF6jhO9x1oNr72VHJgNy/Ix6+3snJObus1h
f4bBrH5U2vOsZ1huMIu+DLA4sbh1aUDdfdQhhFV4Uh7DQT4IE/152fTcxZAC+naYgv9ryKGc7bzM
Z6lFDL+INbr65aQVYdeyZdPMm67+ZuUoRMKukqvSIHnAmI+2MPOHvn2qCD3ZIIR9D1hDu6hCI11g
PHaEN/YGifYQwQA4wPVtfrVuTAltxQSsZertSxglm94ynqioFIIeD6+uaux2N5x+0FmGOKh62yYl
ZJlRkF8u/iSUHGKPOr+g4h7c1dDiOUfQzC5th8JPEkDhWIn2cXa6Yj1jWAKqWI4LlSPaqRqhaWka
3jVxvc+3uZBupu0Gv6jheMMe7DnGmquW9yIdcCvN+O4Js5Wm6nA4FMbTnM7fs5bkS2EV0RofvLvh
fOs45vgx7pIBu/4w4eqMXRiq8IAx5ruGX3E6Zd5BjRlllN7xBFwGv/C2d702b9D3Gb9mVG6CMVlP
U7qAGBXakf4YqlODCpx8U/EtTIwnXAieK67o0snx3ZHOp5jZ4RFL7BoFgocSAKU7JqviFGT2czVm
7g58DlKOKSH9WoXpV+Z0jyXe5BPEGF8g7LerIHgXsuy2pkD2nVsYlFlfaw+LatxnMPfSFs7xI5Te
fquCufys4aDW73I3i58jE0eQIcjTp5bx2gxh+PFWNTaMzlboVO70pRwIVZavZ0PLNrc7bjG0uyiF
2UGFXODWscPTvLfaXF5E9IAlYHLSwDb9UuJpxRxg2k44AmzaNPqBRU8C4xpGTz14THND3VgzsSq3
CDIjP0XxcbitHQdH3bVR4Flo1YaEQS/BYgK0oZUwXwMt7behhYVEEaqHmcTPQ0wW6LbNja/UrR1l
BIPt0XXeoL7iYz/Ojwh9L47Ui/uY9VHLfqYnX1gmFsTrcSDzW1PqcPsoUHXbDW65vPI4nuyzDN+4
Seb5nYn10YWbto6Ee9HKUT0wgopcTdyzoUO7rbUt9ZZJQ9cQ72FbVA3RYhTmSnCuqK3WQ8U9a+Oy
JzC7/GFYtXctrOAN5QrY4NL5Dpl4KpK4AbORIbx1y0Sz0AFclkdsb51tiunaPgtch/Tf+KnUwhcY
3dMFmV2H/KbJuQEA17cH2A3Wd53C9SF8RMwdbDWtbQ8xmMHl9gjDxlq3Uz7dOf09034ykKRjbfVO
fetdq/FBxFAMSsmooosN33AWIK50eD4zWWtzT0bKXNzJLmcaWI31NVaXSnPf0sRVT0aXf0NuHKwl
Hho7hpPnChXrRcTeC2y+VefqxXfMtvezHb4wc1DEMngETFS+ZcctvYBYCW7gBdvD06/zEzP8pNMj
HDEn/SmBw7tqU+/Y5o0BUKJ/KWTzo1Bz+GAAZUAcw2cryyZfWgN7UdoAeCg9flESp+AMvQ3G8+VD
g2sYme/2j0EO1EgGJ0fQ9sgqE55XPyABGJc4AlFvPCuKz5WdOlhHp4DfiPMOfOyn0GgrH7f19snL
mJZs8XUNrtWS3al662TPzVu8WOIZ9pvlpC8254WUKv0uxNdm7ndlYdpv7Wy/1IHnPhS25rtOUO1F
osXbjJcK//WoB/hKvwJ9eocCdhw7SvoVxqXas9d3265nkcXGtpCjYt2k2bZFC73JtMz0lS7TrYci
42RO8tfr1DRavx2b8GTBJMXgFttIuETZcbEbWxXjQ6ms6K3QRxNLpm2DVuPQQja54kjGFB3jh4PA
3g7Ltaz8JET+NifWfmZHvGs99BMZdxRRq7OeoPWvZjcmD2Nu3zEG53MFkwCdal/wFgEJcpsDk9zq
LoihQ1UkpPhJ5Dn4CC985jG9zIb5M5jGcp+2sAFcYqY2URpeHaxifWwh0zsnxto1nXDybfBSfkO1
RMnk4Pbb197/pO68duPG1m39KusFuMAwOUkC5+ZUjqqSSsH2DWHLNnPOfPr9kQLObss+Fhawb/ZF
G2ijW6pAcv5hjG/sOkIZXAp5qNgwNttE5yr5Ocb5dQjNp4A0H+GnEez72l2OSLQKgksUGSTrQle+
8cFwSjDSWOQp1fLwzcJMrVAlKF62GwzbWMvAPSiu29I3p8DRMO0Cv3mo0TdckJJv/Lj71GSxsWVZ
DDCsqD+n4GoWrpWoZ46ncakPGyxGMCsTSEdVVDOpDMc1h7C3bsAILuBNc1j14XnQygdR4TtrCxxq
RRYfSlN/DnH9B8KVREt1GBN0nYdx8FToyVOZCOYPkAZWhnstaoZRjUG3EjPsU4M7FPNUERKQAly7
YGOU9qGyCaVDEIpqosPnYsgllBUSZIx82fgxo0MQOwwDxctgxpARNJwdJXttEwnWUmEUvBpi+iah
ACGNYT7E/Zdq5NZGht/ywQagUoyfDpSEBcaRHuqtIC+8bfHP59x823QYH/HaQQ1XfpRV4S91rSJX
wUs2Sam5S7zq2UoZ2YWVSKL3kEQuOGBPTmveeqbFEwNMWzJ559r1EMExbQ3I7Tm0ugNr1NnaiWcs
0D1AjZpa16EqNnYIw7T1gcJrg3oHvBmfoPwhurZdD64GWcl3QSmx1QIev5E+Z1aua2h1KMpCWztM
2/SYpgsdQUljAygnh7OOiHSnluxNcMvdO02ZL5mdpCsVlJKrmIDu0aEW/hgv89ZtV0pNYgoggONY
iBuhswzxrJSEA4uNpKokZzdjIoWoL9m2Zr/3++Ti2XvsoKgUrYVTR+Wqzmwkndiy0g5eY4972nDt
lZ11j4nt/GRKyMiq+iRth+8jgp5Pm7evep0FbGe4yzgBNo8na+FowJBd233h68k2Yzs8mkH0lfQo
Z5E4fMeN0l48CvuJ8pBy6SwdxQXY6oAbUNVqxXl5qyrxM7LKr76n3by2Wvq1LLBIBZ/CgYFC6Fx1
/kt84Z6+DgztsUXRugDGaK4goG7gZ3yStVmuB1U3kEOX9s7GFgICIuCFCz7BB8/yLY6c9Fq4mDhC
M1ni6Iq3tY67bvhEJdFucs2Kt1WfLqUb3bxRDTAODZ8aQSWYp1Rlxmgpax3su38XUJiuTduFom2K
p6xXU8Y8QMW7svoRh9W+7sHTqFX9U7Z4LnurPSsODEvgxodeZk9qIsfVmPCmrLpZdjrU8nrQ7uG0
XSwjyPd9ny2rNF1ggqMb0hGH24LwiUAhAmbEyO2P4dYVvMAp5/iQKfIVW0d74FL4KpriDEcTB3+4
tVgUbZsu3cKiUZdZm4FEwHbNFHzhNdWK+19fIRtvtktU3SReOv1ep4Fde7qsQbBkzXKUZrl0bM86
hryrPCdlRReksItqx8YbwIrYSAXbbK7mjFl6UCCJ6X/uubVWrpBHJVWSZeI26S50bgpc3yWcGsIZ
SmuF9JdaodorenAh8iJe8GFiHusCLKfmRWIfIsp5OMoEaK6zH63wW+Hrr06ssZhz1W1VyVdP83+k
bGukwlQ+8ZzHAvARpITYWTrSw5kZBvF9XNiHQWs/R4Ye3XV4QBGe4dbOMrCbVp6xgGvwI5sZqVTZ
zWn0chvI2r3qQd1dFXYuGZO9Kgv0Heiu/m5U3HOoRP42JiBjBbCAXCVRdZs2qeOJCkt+lDBgxXix
xuFtfAfm4e4Lx6dCyMMTfVZ1qHTlZna1+piRXc0kRNfPY+sdpFHg/RcBOrIhtk94QkGXZwncvs+F
K19rhZhTcsU0Nj8HS2tJ6kqAojjMs3Yxn/JkxjtHlnsbMzXeD43wt5Vp+rtOlLgcJqenwXLBarMM
4UwHHTIxobrZPvqfXmXQXX7WjHEMl9zO8eSYIIc2te37+Y+8z7xV4wt141ip8/Z3Wip+yFE1D/Nf
lW5KonELncHTc/M0/2HRs5/q3AUUbLvWZmIEH2KM8WGV+SfGsQNEHTVYyZ7NXooLmoFRrdDFAXEJ
LCKM22EIGXkDm8lLnNpiiuwiEmI9T/6CkXQ/0HnTZgPqpGjaR7ZtThc9ePFEVZ30sZGGg6xXnAev
Hm6oKyHK6dWi9aSNJxVYg5L89GTFAMnjmeYMVwL09Cc767+WJZo0oD9sJWnIQGhibdRvmuYD7teZ
Ys+T/1lwXam1szNoWRQGs1EzxvRRwUtJUQ3vTy8MewcSPCehBVmSXdXfNJgYWpnlW7vMYUGFVn8W
nObMmDXGpxX54P4aX1X7bINy98S4zrqhvCfU6e03MGq8Aa3PYcwoqA4lNHGz4jKuIhz9sPzzzEb2
jW8z1LvqopfVNwAQ7aFNCDKqdXTgpnHXgDSG9F1TymaPs/Yrd52djIlDmt9F3yk/LFsp12oLFCly
eXr4rv04y47RhxlnVYVCqzOjOIK3YGosv0IQV5jqDxBC9Ktw++GIzXBczDsyDPYkxqH5fNOhsUqp
fTO/DajQF/yk4G3e5wVsg4eo/zLRAVYOo59DSiIcS70MzoxDvJ0b2/hJHX5sxFh3WdGhrqJh7Hcm
obYLW6luYTSCB1SIOi40oo5puFjLsyBrRutoNiyrGPo1YKLrDICjEqKbF0Zx6JyOTT6Qa5WdnTEN
bfH5r4u0fHHA4F9ARF4bcHxLWaAjk+Al92+rv9rM916jyRNW9rvOQTEYpGVJb5pRp8NnWiH2ATLV
quYSeE2AOlc1Vkom7qmq4828rcnt6FOF/A/mgGHelEzhDK/I6nCpO2uhHtKUCp7Yc3PbDOzJOyyP
h2TYdK7MLgyNDjgH7WPcBkSUTJVM6rzNPL3ebslKimD0JTY8rqIZFnog3Q0UuaWhNe0e3wT7GNnd
Erul4qpaBR3dNKicVhZgxmyd5I0wb4+WcbbHbGNoVnHQMvJHaYP9DUqO7OxbxaPNLSKNxr9pfbpR
OkucsNxe+EQBU1tOstT8kUBUI/oh/Lrc1B75mPOH51lEX43kN297X3j3b5+eD3wsTaqrOtKK5eBU
n8w+2nXTXB+/xZ2/Udg9cNCYxSlIrfwzu3f/qBB32JkNaWIR04xadN0WWLPYuTUCAGGMGwixPZgE
Sf8cv0108wJdFpxGyNnPndI47PLoh6drJy2zCy7XH0Or9ie9QJceul/mp804pvYR3DqyJFK8Cqim
DBYszHmNhuEEo7PtV8kGk/OJ3XwC3T6nuvLqe5IlkMPW/sXu47UTFsw3+hXY6oXjJ+MXuCNPIXD8
BRF//SEf0GPNowKdevy+1tw1te/0wCOaRWd25kR3g5jS/wZUi02QgbppYgEwx21QaarWvTt5rlrJ
YKVSVrF6grY2bOZV2GBlxlEL45d+cjnxGDCPFR/RooyrnGg4wqJmUS4gHNSTKjz/aTeohYV5HM2S
UEnEKkWlbzo7sPc+PbhrIVXs0end/Bp1etpFZ9Sw3tLwLb5YU6IgIEZjEaPiW1e1ZXMzE/YwT+QZ
JSQ7Jl6LeSlVFOoLK4tqM2v3OmqDxZil2mq+TBj22CtCI5qtwpOZ/VsPyUDtX0Mle5aJ8UnCSFoX
taR/svID9uV1r9n92ybUAiqBcLIgp7EJsOTHvHma7AVX65oaYvxqxHm8JOwCCUMht7o1lFAueNch
JOm37X6cpt3O8twvALO38wXSaKJYRKMzhX1oyZqVQf7ZilF/eKOzhRbU3QYTZebQPOBU73fEKaXL
3i+tNbalbzWf4jHXCbJj/l1JBtRt+6jRm81iQCvQylWjlpcMbvt63oFwnUrEXQb9f8iORmAnUwiQ
odSVV6stv88DLTEmw9Jzs37hCZJI9Fx1l6qtNktz0mIUmB/2KuAKuq2rxRwL4s3ob3TAgof5Ix5C
YxqjPqZVaa700oE+YUOI245FubEm0S8M4WRjJom34aNkqc3lMdnWKpTDfX/MZARop9WJgWCwthIa
y16NWTTTQtIHlLZjk+r6R4ztO5bGHZsEuF21Seaa1QCNczWHQS5Y1qtro8dyvE5/BK50cs12P790
L2A8nLX+sMUFRZZWEqATKDE66WagraziifNLu5keG3Pf9PYmg1JKqCGFMdWt82l/4+Fcj1pSC0Ld
cYE6vimbkSO8ypJozprB6rzUgfz5RWG8sAKBA2nSyuJ9oOHWLmDqrobAvpt/LQytl7HQKZAZG6PT
StsDZrOTjlJhifUC+DbCsA1DbYjgrMX3KYNGXDoLWFG3yLNjNrXQlUHM109uFV0qpkZHp7LDHYD1
a+Or/TUW4mpniwj6/kuTjz81o2K+AWvnFQzQa92Y0YkV0WK+hccyQbMTFa+9jMQWfmZ/DRHqnsyc
FS3hkYHmbnhwRXtHBl99wheOBLBiOISBs3WjRF++bbjykOeXd0brtTDyUiKuJkOzsCALFJ0tL0EV
UHhNU81WF+p9xe2Bp7N4LJsryjvtLk6PjMmqC2q2YFOuXfojcgWtTD3FHJuuA5BhLJJmW5qNnEgq
5KPlbCGkAhq10Vu+fk7FbYNY+JXviM7MHt1d7Kl3SlR8kVFVsvWutjgYd1lvBEe7Klktjtad7kIW
zPym3QaDIHpKxltiTkizVKpxg8ycbMGOzWeha69WQqoYP9fbx+z9iHuqrF0yETns4WfoOeDhS+av
pi5ZYwXDtcthBtkxUM8KYUlauGTERQ2VxixlyYC6IFTLkOWEJiKTzhh3o9Opd9r0h1HXcuE/eLj+
72zs/V3IgeF5TrtuJoV97xb552FkfaCXo/040tlqdhO+sMQgl6RHHKJxy66RIxU3kFjl0nZo+yru
3tD/pHdxs6pkQr88PanADQGpc4N4ZcGhquoE1GxfDFsc0PkuK8ytkTcSb66s9pgM1iibsz2ykR2s
cAPBZfWmyg6r16Rrsl3RsCWJWVnsSRMAbGXvTC80V71daWvLQCfjZRCC4yxPVh4HyypxSZy0YW2S
tsDGxczoU3NiId2eWhQl4NHW25vm49yDQ0V4Q24z+hwJYYLkeae01fN8FOluG5O9E8s9IcW7FLrh
OYIT4xA6g3wgEDlrDrfad3nNTn6qabXaPEPY9Bbg5AldzNp80WT61xSQ49KAl3JoyuGuH9ujyGLx
9oxDGMaS0wi+K0Fr38u0ATvhK9WddO2vJriw1jNtlrjBy+Ab/RUV6hE42jHM3CtvNEIR5S7zptLu
GC5CnKfkY9OOXYRmd0383ja32BXXvP/lGGmUSqbcE4vhrKKk1rkF+dIrrsE7p8jNI6D1aEl4D8Nh
/K1NBiaJXHKMfWm0Z92HbEqxnrhYSWUzMLe3kKSp5Cgh8amxJU6qfgX7L6IYNW61oahgT4xVJsO7
JFWUrawZkLSRVmwR3LyOhYvcPzsUiZWzxyie5x2sb8COyi0RbpwEs2iYVsq+J29qWSDaPEjK3SVT
U/rKWV4BCuAIMiWBa3ETvulgLt2mVebQw44HW3NeDLVVj/MB1qYAbcus3MvBfvtVczENiumEaKjY
5qQ/LgAnUQLxzbKzR1mjEN0xNixJgMK5UhxjFTEIEqE768vcwGX5SokTsWVtF07NCw+wFMw3Zf/S
U0b30MqStnna0rf6c5thTMYlQjMGRGnpW5Bn4izuIXFmU3NyT1ije5Se8kVziIw2tLR9Au6oLYpG
uLui0+g2ctjLTcLNQsACWXtTN5BkYX+iAXrTBru2VLe9pRfAWYn7VTKL7B5TWHjgMqJylHgjk7hc
4ayuuSPpSGOzapZSy5wL394Ubs79MKm9QlsJ9hIzwaSSUjae2r5UUw85F8mFNaokqp0NjCqItWod
IYfR4nMmXR7kJJUlKb2WFaxjs6iWoZfvM6MwgAi0D2Whp/uw6dCztOwbMyZm3XOteXJX2f6wtnj8
dVldn7qGTi4uYNnkvptsuiL2zlxComYeKzhD3N7dsyHrTmOPVAky1PyArjyCm/XaJH7L8kHKOeEh
d2AqTlWlAMdNtjZC6U5NBT2JCO8D1QBr6tXgHuUW5MHBDArv6Ifh9ygk+LQSdX9BogJpzqeW8F+9
3AaNR9t88HsfRYqhHsKiYsibl2ev108K7NHJ7v3Z1TQmI/2AvalNv0q//z7qLSh3pzvEA6nknsuM
3qzuXGsi7qlFtR0K77O0xugEDnTlOVayS4jHThqZ7QS32pt92kNmTX/GvLpAOlgoHdopUPk04qRY
59sEc9Udg01UEeKaJhlczEng6UCnaiQ7XGFOEhs/f/Zi3zpCt8z20u5YsmkPLkbtpdF2xD/UvkaV
gRdVp4DYBTr7FdQpZC2igHBJq4N0xWGrISbbOaDcV15hDryqUFIVo/A0Mo2FnMEsJwK6JpvmxpmD
RBmjPIOJWOzicB8GVLq9+yU1mmAV6LQr+hShBVBxOZbrzsu4b8aeXDudCNlSzy/0rg7TDi3alJm/
7dGrYYIGduu7q797B/7geMJBY9m2aWsGJDz9nee6qKlshqzWLrPiMAo996JqITbKQ0uw1L5uadxs
sMKy0OiAdc/bzaoDrYysrR0zeO7ILEYTvTBTkjz5QhfCIvtADvpLQ3bRQ60GGt6xlEEMG7OQIj0y
PjCM/Ok9YIlWLcMExGSAh/rVndH0JZOePBovqg4c2A2JBZBBlp+9gu6HWETmzVOuHmpZN2+zcxWG
zbot/YxmpRc7g9S4DZi2/nNldIv9zgZWSTPrgtcNLy4cjq+KQjyLqfT+y9BmJCyH4QfSfm3ylf3q
4IC9AhFGh7+s4TR/x1ggzbVrG1ex3yxbqeFmK7d06U01AoLC1CFDcFJ54lkY0QiAYHDLGhqkyD90
mE+/6f0rsTWpO6qBtw225q+fZVtVbQhdW7nM3aFCtspzymJoMNKWUPi0QMIxgKyCpblQIqqAROuZ
qNCuHm2rZ2vRIzjVpiPUQ6pdll/igOlYJPtJGVQv28mkA3MAopEldqZqVre/X8/GH1+/KWBmaZqm
G/pkLvqHeYhenTlPPSqX3MjXA8/Pi5uTCmrrvbmbCw5mOysf+TBTCB6ejq8o67nL1zCALhiEHxRy
ZT2AhH1aiRe1pITRV/DO8pe0acJNar04ZVtuhs4dYNS6wRr2YbRyc55SKXFwqAkBfHcod/fkPnlo
SAmrI8eZriW1P4DW/I7mMGyVYQtGCGnjZTfekUTIA0hlZxXiwgaIng+V8V0XjgdSvfLPc603f4ku
VB0GB8Q8E767doK836AWmpV2KfvjNQnw5AP74TEFAqlFKEe71P8hze9zP6LWdrb/4Ev6nQNg86pV
SzNsBrSOePfQYZJJ6qetG5cSSsC6IBzJyrDNozO9GexugNGhpjYNZ+vpRbMJAcutO4WNWRwgHRvk
8yz8GPhP96nOntIUEWg1jFZ7bzs3c6WJwqeatCWmqy7fPCNzW1lpCd9aoLP90dwTBQ9wmKl/Na1S
WdNzfuh9/+M7BdegOrhKHec9QyITrN79hAVKxUN+aQaIqYZ8/K6HBdyKdjTojLCFhp27Jgb8oCqi
23haH68qMyP8B07tVu07xiw89NDFWsVyLoJmMStTXgEQEtFWzJ6yYQfywbf0+0OJb8kEj4ChRfIO
3l1dsIhymSr4qfFsn9QsYMhYBvEyHsCgkPrLqIbgtVNE+PG6Dsj5gQe+dERFoz6ZCL2sWYVqCQVP
Uc0TeMOlnVDXEmTookyM6V1i42FMxOc8L34irSIWr8RVmOLB3mDyJ3lmmhcUAr9YhvOm6pzDXIT+
/U3+wUxqq6aOI9JUDdOEM/Dr82IifHSeEujIv2umLWPRfNbiyFvjoKpZ+gr3KNqV7h18GGlXbzLc
+xboRIDU4OqQVzZReShr01x1avAEaTlawRZ1Fykcuw+O6j8cEjbfw/RQ4+YxLPXdXaOorcYmBPdX
EHMLRw0fGWa4Fm2F7RLtnOcHRXDa6cXQ8LxjGe6YkI0B+GXLDz603+2QvBLbNB0IBaCo7Hc26U4v
9BFqJD40DfGc3wc/a6cyzsYmrwx1ZcaajQ9trPZGwBCb1dIx4kAukv38+JeVTRoVjqEPfMH6749+
W8WcydWqq44j5LvPB0cWDo+Up0prMfBNJpkxQmWtD8Yd0nu5mG81LbVWaPYFlWdXgPQQ3F0mO1/g
id+zBosj/r5oRYoV6IXC2kJy6wFUe8E2U+2fWNaxi1CHfFDBaH/4QDXs2nyrE5ZEqu9OLYq8zFS7
Sl4mvT+y3UOrIr93cnxu891kt3QGBY5r9s7Oj4xtsJYH4m20GlfNLZu88nGm/ud1ic1j2sKBNRUm
xvsDBi83Md59ZF7mm1G3yGPOLO1nPwpnadT4NmDuiysYRFbjk1x3nvFpKc3/36+4P510nOemSqFK
mALH3q+3qVJqqjOtXi4A7IctWaUrNzT2IUUZK3dwGHRowyZnfd2PEVX+JIzNqOYcNudLlHLW2k50
oi2wE599T2m3oQtlWR3y8zypMEnPNUVmnUVleR+99D99txCNLFNq4A40+e67NcABUotIeZGi0I9W
QVhumpHu6qolJiBqDABNrKL85DXtVf/okrmyqjqdGQLOVQVNw33aAQx/c9QMglwkIm+2iCbJNW4+
EVQrMGW53boqtFvq0LwqYaMeJm/bf/4d8MGbgutT51n5vrTKhUH8jmHZF4J5FZB+SvvYVPJhrp5S
P3npbP/id6BoBAnKrB+sTaSyLcrOWYehZO6k3zhJWbtLl7jBsJnKqL/rjhbmlq6P3Ie/v+LfcXkU
RSD9oCXBS5o0b79eNXWfwWD3G/MyiyVbE22kiJgXVUOwQVPCYnuUrzgUXIxLyWW+eFVPnBOTuZht
wG511CG8E0G0Z8cZrf/+6oyplP611AarpvEUFbpwbJT+v766pskzOYYiuM5azcxlIYl6wFgrMb/e
Gei3egtpjrSyYlUG3Y0Qyt38NHCt4ZkNYnduwC7ccqm96Gh9DqW8R17aIfJslFOVm/1SZQKuulTc
NbQ9ftXbuq+CwFZF5nCvWAqWeXM7G2Aip36llE3JfYv0SXGz7gJrG2iNvScfxPzoMPtDYUSfI7Az
27Q7v9EIYrMTSp/XIUNrzgfV9h5TnJZMDHSx8tG8bH21ebJLzz8SEuLu5+VHDKH96oUf8F140P7+
RdiOlJCgLF4PBcavXwQq2E6Mle5f57rKYzq+zxNYHsTnNFEKh4phc0k4HLx/61KlGnUCLGIqueDc
5zbGJKwwrdTg86mTLzLET1N/drkX0c7e5w05OwTdrJpCfY5z2a2JUgo38x+jgVBOqxPyBCqddVkd
PBADRjXctuNJU1p7OQTk885VPLFzDbNVZMNRbjwakzi7yuJFMcoBKBqWnSYgk5NtP2xZq8ZVx8RB
ZSnT88hTIuCUWOZIAn9OfOPL/CxJZfQ1JjxuFZTaOa4y7c73kpVRNAoZ3pWBWyWullFztLTsa9PS
zTVsABbzFEUVWKzC4pMjBzy4ASraEaAEOdqJvO8765lxCvLJ8OLVffI9FfFFQYlLs1QxY01PWCSN
ey+1N7OSP6xx2oaiWJmYPo8jK1xGZKN3Siz7wWtbSni+OdYYSJITTMr7HD8pJuGcnJVC/DTVEkaj
SyPq+N+DtDNPf79J/0DwgMcKXNUyQdKp4v3JjJMjwofHdTpPYLXEuUuEpHj19e+22qNuigaGNNow
7Od98vwMsZuq3LeIBT54LX94YDjUqID8YT3wBH5Xq3oOW1tW6sG19/xkoaWDXM/e/bxTD/iI2t38
EmaUyw8df+KWhrUgdZAEmGR87Bnnrohn3rgRnlOcOOMHDcPvDFUD3aGO0l1OILLfphitWZEwUZow
kJi+MgFaekmlfy5J1KbiL8pnYqPBzSOnTyBC7owRdbjPeZuLAC4Qa8plbhvfCNrkEs5ybdmE/t5q
ww+Lmpni8+uDF1o/ZzE0MmhThv3uwTu0rkPYrhdffamckJVkJ4LRspOlDddKlejdOLUKM+PFilI5
+sg3sHKQiSfajKiDwTpj9MP/qg1rNa7rpUPaxJuFf76g50ZTARdE9jjoDxVFpzlUYCfiRn+xxk6c
DSx69yYwxcghPFjP5doj62ghh6AgEDx4TpzEPlpV+d1JjR8a5/pWNUry1q+yvRlIUdakp3vnWOqP
vUH72+X0GkKpEG23ZLiTP5EsBoaZ8YIcBmydpbD3BopqMl9qb88NHwdNvpdN/Twr73OBY1UpPMQ5
LeKBInzSMpaRMOdd5M9lfi5NgqMMh+R1r9SWWRi3zABrLFl57h4ZwP+A+uBvS/ILiJvHxV/6siSM
pbvDac+H0NfZQ6YjLNUdIkGNHP9xgRXCtHvj3FXMtxRArdeGrc82VoZ8M/KIJlI5P/RxvUvza6nK
/kBAbrcKi/TUZciB4xDD4ugQZgBxfLwTSXQs67rZtX4bbgS/YhH2lvYyD5HzNhLn3Ly2QUpWplVV
e80cvsQVKst+oj4keVWT9hwxTg4wWWq9bxzs0rkf1PQwhIydh7i4n5cdfWd8VvWGRWjsPQ7jy6i6
kHwi51i7LeZTSuKe3fueqdZ2NhtniHNWBavGTs+6tWeOAzZzYlcIbMvZurgHGzL7dz1ADzd+RArW
f2/eGShqQGZtsIXTWPTXM80j2pPddZxdPV9hEm5EZI7oJF+14tSz5zjUpI0SEyeOLCP0S+YVBMQR
q7BohPSIP5SshctI36b9gtJOuTmju2QjNm4DhuErUGULq2O7+MED7vdSGdSYSmOpQ3+Dn/Bu4iDr
uBhjJSyuTHRrBu35qQBldBy0ATWjBnPZRHq3LNIAPQLqZZGrOFc4pdCkQrIrn3SzNp6GwH/6++sy
pjrxlwcGKxagUzY1pKNTKbx7YPhoQsnFbcJ7MIfI1OxqobtOuZGVcmCXjabLaa5KlC3m+6mNSjae
OkbJaQ4y04qsON9Jkb/EPEc26kRaoU3VWL951XH+r9ByJTsoaj4CgQkh5FruuolYP8cJZkBPbBBW
BOxrdQAaQfkgWwEjQSJDcuNiU0PrQZQyzNJ17Y6cAOpFl/GkBuDpgyZAs6ZD5p+fhWB9ZsGeZhJB
ufRbsWSx58/NZmgu8+BsLv7zwdzRzy97s2vXdjE4G6XOPjU1mhECW0r75OXsuWazfJqgvKis4L4p
yWi4r3nqOoF89v34bRA3MkI9+I53mUsxVXzKSMLdzd3nlCKOgYjngBtWYtWlZDZ4ltkfaqrgFR6c
5Jx97VwSOybURmv6LOesEq21rVC2EOOHERcRuIn46lC7JIB7UHZZmd0o5fBChhAohzpGplGn1oWE
hpVIa3KKW3nXdtJbpaP32ulDfxt063mmrgzql66tT2gBnWViNuy44+yzbohXw8TrNyXmrdRoXOuZ
12xm41do1QxCjB7DRkutljRmyuAzWzkWky7fsB9LD8migXyQ8J4BrYJtbKu0Wzr5QVP0Jf2g+jRf
H4lTpBta76eQNX/UOto+CASBCtNFMi8KpFD2OguZ81zpDX2JAqcpTxZTuigfWDf61j1LwnjHGwg2
xMuwrCnOqoVyvCoHgwDk4IdiPXqGcagQksBZMqz7eVucVQm7RbFOa1CtMrWiFYHa/sbCEcfOv4Lq
SVqKbvTdQidOvPM641JVHpg2iUguaqONPfFd5p9S6DnRQUgrLvObGlyqRi/tFBwJGSwXrv621otb
AK1satE0dGnUo2OO6aH/ircpX3s1ahq9JDkNGPQS2X2wn2UVwvYm5VRsq3dZVXDWULyh0UXM0g/x
SYCz3qmBfyP5VdtDtwZ0o191rRFbq6wfmqbczX2qb8pHHbL4Yxv8QLGhbuxEij0WUdw0Kfez15wU
kcHM69MLSToZgJP4lOJ1O6b6RwOi9y0Kc1hhadDCDQmH7LeJOYGk6RBqpXpxm87fVRbY0zFCzUio
SMR9h6fY8Ku7UoNRyBHV7ey4Em/l3f90pMM5oGOusp/1/5l+8muWD2Xg+fUcRfDf//a/KPjB5pT6
/+c+bMof6av/r9uUyfCjTP/1Nf3+r/+b1l/L1zp4/deJf63+mQcx/bC3OAjLIvOBnd90sECaVCWH
XfdjCoow1X9rlsq0AmAg8EBq1P8XB6EY1r8nhh/HI/+LxsXA/0VywpQHoQjn39MlQnwDghdjSpj4
TwIh3m1VbXpyW+iMTiQjCkj1M6j2H5u0snCNKFCrARTgZzPPh08tAYsOWCplIHMmaZ1uG0dmvqsh
Qh49FqY8f1AtCq/D6g6uADpn1ur91anCb76f5wvfU/tVlApl51vas9DLaENsEFNMoqmo1w6uMYYv
//gurm/H0j9Z+/qvLRPDQihpkoGhafJGLCr+X8ug2osM1CEe+MBU+WI74y1sexy4RbCqAhkjDCjR
7jl3InOsDQnWmA6YRtAO5id1FDguvWLXak3ir0JPZSXoGeGlLQvyMnX01EFjeNvaGJvHSbsA68Oh
WGTa3qohzBg3Ine5VD/YnYnf3pGJJY9JLKGyUlOp7X59RzZSCajHGuAp3MoH146stUmjTVIHQc7G
i+URQxoG1MM3u6H8I90R4VnmbHpBck+nJs42G8Anl2o9LsVoe29/ZxSivyqJdUY47e/81mCR6fVg
q93mWz2CgjL80kCt27VoD8logMsNH8GKrqasDmH9bUjC8hkhL9p4jY+ic5RTjtJ6HWDwXCqoCgAG
lO6G1UBNG6H2myoA+xfrsl/mIzNopHJ6syH97fXvF4CY6tz/Lle4AChXaPIslqTTHPv9BLsM/CJt
SyhkLDe3nu0+GLjcX/oVSDTGKaGd4BqNCCfkoMYPSfCdRrQVSmEJ9dWJVor5hQyk5ovs6q/GYBj7
DqVJ3bt3eQjDp+T0nbSWdjN0xACH8bMqMAukQXNBTXVQU661gSlOK8uNrlnhNZftSWEbvMwrIp1Q
fhrrWpOtv2wRc5Hq3VyALhJ82QolWFSBbmyQKX4JsFF9NH97fxmB4SbmhJ0xSGM+l/fLpFrBLq/6
mdzZ0tx0St48RH6/cBSl3Bfpz45I2m3m/sg5u0+BlwtEuwM7Y1gIV6MGfDnzPwa3HFcwedfTP3//
3t7NXRjb8vrYZQim/mTNwgv49TI3C70sAzFK8o5RnVtVfmtNTH2padR3mmZ3nPgpBztJWUh7bfvc
Ae4NwDZRpLvE4/391bx/FvJqaKUcLiPTYVzw2ww/b/+LvfNojlvLtvR/6Tkq4M2gJ0hvmfSUJggZ
Cgfe4wD49f0BrHh1L/X6qt+8K6IySEm8zIQ7++y91rcaxHzS8vZTlJhHEI3pSm+JcUqdQd9iHs+e
E8fEFJ73fpQKKtjqrspSgv+c5kXN8jknnNzCoAIFpqsIJfHXRVBrCX5senlkt9jv0PLDniqVdjPQ
Nec2Am3SOYr2pwM7H7i/3hB8FE9lkfCWj6R97uK7Dek8MEGCPSHa6MFjNJNr6XTWcwtpu5/MFVWk
3El6bpQbGZmgCYZDkndUgAhpvqYRNyG3tiCZMK5FH6ePuwZNHjZeBM3/fNiXTepv79WZtQKex+37
+SIF7CQNI0AO6MFzX00xetuxbPJja3TZU/g+GGnmRwDD0Ep6BBBqDES5Sk5agg6jt7Q/7H1+W0xM
0ik4dHCvIQ+bv/WNGi8kJDa0w4OXetOOLjxyJqV7b2YmvULMM47qxvZjdQJlGqMGbKfkODrGQWOK
wPFJAe+ROLzSRrdZkdUQHheHW4dD5uNbI7C0O57EzdEgN3YF+QHQS04+pRIl2Rauc30eLPH9nw/y
p07BfKcx3GNrq+saixv99b/fabluuh/X9oCffkdKHuZ+hThsRWe/4U9N+aWdRvfqEDdcZQ95KAB6
aTVart54Urt+uPNof5LWUTLTwS+K2KXgoW6Ow610QLKOk3rWvVT5U6+A8ehvVzL1kUWlhPqFXenn
lXAMESVhO1T2HyuIi57nOEwVCJMhfdGqadiqJiGJTo+9fzBq7ew58lR43nCzghEJQxRpEArEDRK4
d7Bi68We5jBJGztyPYj+0CRhSiMNX2xjlxgu7OIHgajeLp7EcXJT9Zi1LV0T757UzPENGMSq60l3
6RzAtkCozl2WR0fpNtfWmNGhrJ9yPsKmoRDEp07Y8pWXoG3NXVspytrocHaAw4ShSSzcbqkyCjtH
iU3w+aFgvu6PQ/xdjccHxR7iRw0eqDmBb4VNv3WpgE7YWH4BH/cOWWpssIq7mzJ3NqWeSMgmersF
JwUiasy4KCWBqohQc4hFAeAPmm9rHgbmbZmTeeO7OYb9MYYp2U5XJDo2IghqIwVlfDlW8XbA6z2O
trEHbA+O0JPyqqNn9RUrbO7VKUISK5RTNGTWWtWsZN1lQXyJ+/Yb1xR+Bqh6hW7+aPAL+8vjvRPj
i0UnEGW6e1kuHccS3pYmRrgllWvwI6OxD1IDTqYUTX7Sh9D285Q9dGHr9SaHnX0aG9KDsakuJ3hI
uWFCotOwRiMmnn10qUa4X2mkL+aAs6JIaEssv1v1QJXLTvtWogT1Py4PHCwrFXX3MQiS+zoxsDU5
4XiB8fET0oULPTTCjxXkd7IoXpZjNlH27MwwNvbC6o0d43gAvDFjLNpTz0vBZTdhuAKO6iA6egyk
xno7/5eyEYmGJcZ1JNGbN8I2AQ115m0ccuQcFnYHdRK+AB47K2MAyxPDivyZuV1DTHQo3OgUJvmw
LWMRnEnX8qAnRx/DCqJ+8TWgAVmNnDSM9FhcJ737BRwo3TZjnO1FCxdNPLatsUNFFt3biVhnsUG8
e9MAxk1eiFOXN5gMhr9cv1bcWRdbSsHZ533Q6m8O1CsfKMb/VHlQFLtt41n25cOi0SSgcDusTsec
FAVEaCe7K8GBQNk5RKH2LVRFftMzIMpaUVFD2VBplbq0v6ThDnnh7FWqrpzjETeDFcA8gzv2QqRu
tGphNd5piXgdSCu9Ej6wmv0VxCWmY7fO+/AblJ4cSyvSet2rplOVj93LlGFDtcOUp3QfPCiutnPS
loeC1id7W6qTH9Ng2uNZbYB+kVvrWLfa4hPgITeuyw+X0qPZ53RQJZs7i17AbLpUW7DPuaNtTcIe
NzmkeXB0ZbTGdtzQqkxhr86nPsyNQ5g3bCGY7bFsRLU/ptxgGILfyAwNa/k+eNlLpwwWGAqDHopN
rd17zaEo+bdqZcpNnQ0BkTQp9DXF3i/P7WEg+yTxzHpdYDq2RmYNXZjTbM5z5bjcUkuJP4CLGabw
F6O+4liPkIjGwB2wDCZ4ztqr2yn6nWFxYHGRvCoaDI1AK85RJ7VdU9W4iuhyeurA/QG2c/xWWfLR
rLKa5Khx2qY4YYlGylrlqmQmWq4oehFgyLq1Om+LzCyPD8WEhMZp00PnDVC1FyQwhpVprvIU85pH
bg1Jdy4xk6lCIDAvhFgTi6sx6u2u7DHxOm3TfXykOcEB/EWBjsJz2ebY9lnXUjCN/aCtIBa1D2TF
cdepBPn16TBAqerydTGUJG1g4Ps472GSxPC7lHBbp9hjlk5dMmAMyAFF4tMuV4x9xZ3lJnSeeZAI
VT7HFeKF5Q1mKANwX3cmuTpcLC4Z82GLZXPZjOEYOg+dPuuejOfe1F5Jk8Ug0+Xd1/RQMxmYpk69
H7uqf3TinnU+hjo6TjILgMrX9wgE2xMCVWagdcvQx+l2mgGUhpTr7Mbissrn/XWNyhR4cnGtsbbo
RPIuAESWdZ6OszdEjOnzsmCTdECYtdFku0FydsuIdsT8iZeNS9NUPAb7wFi3IGa20hqMB+HNdKr6
LNX+2YuUiZThGqdhQwhqbcMDbRHP7cfOTdZmQWcvgW+/wiwndZRhWkQ4pChrwvnCA+MVhUG44jDs
rsSJoY7iGta2qUFYLjdzGQzTxso7Miak+wQmG2BG741fQU+s47ZXv09CtbchK5Juov/BvuAyyWC/
1RhjcVWR+QeyjY5ZBKcEah8uUPV9WUGDSQXzoEB0jQkEPpeV1n6ct+WIAHToMagp5mVZmQP20oGK
bg2oCSYjJwPW2IrvMnG2QQkYsS5OcgyCL9KxO/DzgoSL7kGXIngnlnnTcUtXqHUAB2vHjoSMPdlz
1NSEK52+Mo/xdtNyZodgVi9FRXrpLO+4IEe9rrkCiDNO2WS6O2VVb0yN+UbVuvk1DFV22CXq3cyi
gKxrKsguc8Vah06LcyqbDnHvGTekmhkuG139HptNsti9ZOmIM15mfZeJ5tme5+tpMAWnzgl2Ze6N
B6mO7kdpQSge4scGySPPIWAbZQwkIfgqR6f8osC/Bw4bv+fWj9LptCdUUtpT0/YnXaoErMep3Bjs
sf2CuO/dskAuD9QmqkHesVYC80nrXaOqPTRlPToOZb1a/kWYaRGXTWH8MtV4p/YD/XA3Kh5lFBNS
Nq8F9Ja+L7c/DZfgpJBYFjRpcVlegCJ0u4+tMlZEGvdZVQLkuNNvZWuqp6ZVd1jWjcrPMebjshi9
tR0ma7u0Q/Kzw0KezYt+i0bBrVPLVaC5BOhCu9/0XY6mCpSMGTt7ZbauT0mewxhNvyyLveKKp9wx
Saqk9e0bSrVXdABES3hKMOMgpsYAomeTY0azeIuNzqfgmtXMxU5lB3Ao1BK1c5WfZFCcC60lAqgi
E5WWn581hdxWGPRmvT/mTJmm2iU2YByBCJ4w9t1Rlrsb5iiUkyEHmCSTAYUYOiK/vNbdoJ4Z0RV+
jJnlXHRd4DfMWwCxO7+WG0I1sxrKbDqzIIXjLw+AdHLqK55i66I4X6UhrEcizWpfZua3vOnNjcsV
sCY3Tl+jIr9V2CUvmWeDdIWVvxmTuD/ksnstdIcNLHbyLeEs4uxpyFqAk5vQzOHcS5jtt9gJQ5ga
RF96U/6AH7n6EkyTtRl/dWEijppkLp03qFH4d2ekCmz855V5KT5TaWbbKCTEWwfm5UucCueBI8gB
42Sm2s2VpdhgzR2Rgrv5ytGz4ko+9rBXuyan4G6fe87uo2q0X8eOH9IB5txS5PLYo7K1w8J6ief6
sFLr/J7aWAJNsIpN4FmPzO121pi9OY1ZHUxtfEuRqYDRnt7itDXOOt6mdd3lbD9NZjHuFNuHurU1
H6n9HdWTuMWqm2x0qTUb/MOtb1mduOSxeEGBlW8rL1Z2GOXAMaVju0mqNNupxfPHJVMn8oGnUEFh
435pVU/bsr936S626RZ0lYGh1Gy25iBmeTTvpYLHYwGsuSxHLoe/fMFLtlFpspxc8z5UjfAS54a5
MhWt9G0jFkd3KicCfoLwSyxme1YunVU1o6z7acInJw33qpeM1Riu31OQ4Cvti+vEyNVJ12Vd/Yp4
NjwsLxNCWsAa+yIxw9vERvhcl3fc5IA/6qbc50i9XpDp7S0t/TGI2L3W6kDOwnxRkGtFMcMTltU5
xhyMphNfZnQQXQgrcg4WMWtZXlEekz223IUiI7JgUUIsLwMmZJ/SOYSTSQhCHMYIKlsiBJk7Kkyd
RvUBTvgxAcF5HcbuvWbBOFUTwzCTmaRrN/2OIwtWn6hMshWarN8NUd2wryAtXeg67MoCWLBiOiM2
lih6rsct0BcGikqfXaoWlqfsYUhPuDW5VPV9Tc+H+7QRRwQ3PNhaL3qrsvYLEVLuulOqaLP0DpcX
FpEB2aGVvoy6NiM0rPe+s+NtOFZUtQVUoAo+6MocgGO1elhjUgngrs3P4UDpiENT+bygGhzahsGs
+q4ksB7RCCSOWtoflKzq/bQ2qnujrns/aa12X8aACeETQ6nCiAEGACFJo0COyrIdpRoYm/nec5Ly
wbSUOUyiXS9Lbqax5RpSOb6ZgnThqRNIZKCsKGnxzHOP2biAnAH8QjlhFDV93J3HxMm6c24oQIXM
ql+nbf02YBe4Gml6HUL51Zzbz2WnY7/MR+PW5BgErYxqPkmGk8ZGM4xzOGv9cIsBUmnAUCt+8Z2s
acWbOXeaTKKR2nLYxAHMd4lbtJkc87GV7dkipgTXvyNIR0fUOHevQ9niug3JkeN5ZaKvU4cNZR27
pagb9zDbaL0ZcYH6oKn3HaP+e9VLTvP/qxTWX1mLRx5dJtBIvE0z1b527hutBPup0jdtlXraCOXn
gE2S6l9MJ+HUN4upwIhepRYrpSN2z8TbRU1IDfPxS9HzLBPXVPtuqyH5GaaHxmd+CbHsYGY1PYBA
89UXxvOl3P0Kc52N2ERFT3DvtM0aQ31wGhdDCFIj3CK63BOypq6kasFd7LJ+L5W8XE1K+5ACLT+q
xC1s7HbeH1bNfLtZ9vEjaMeU0coxEwcrx6QevmQq9wyJHwOAMBCxbaOHGxMGpY9GSt6HCrRnYFnm
c5lzCD2a6LENdKoBMsNwxaJTpDPt7xtsrIupMonuUgaxa2Igsk1gkjgW1vnRUSpC8CKj20QK5xmA
8SxyaowuBcrcodQPiSlo04Ceox2QCzFvGPJ5klHMraYA0YHNNOqtEFPyMpboBmezLeL/em96arIP
XICJKJsnsJFls/LqnJmOI/bg4uPtmNhHpwiAE3lyvkqccwYqpCPx6MABKd6UIkE1Ne9HMCA4J8zi
VxJUKegofv/QmDf+LtyZ23EmGbj0PBHBzI7GT0r3gstIL+owOaC27g76IAFsAeUfp7Q7qGFxdSez
fLTSt1jWwX2dF/t63pRgAzstw52q8jAHSBSrKEM39tA3YJHoyIBm8i5YjS+KgQVSn+K7nKSANXQq
mLaJ0z3kjVwvdCvgRV+AoBLDkLn15v+hrWvNHcW/t3UZsSOoJMzcoHf3OeKyM7BdhlaXHuBKuWTK
dC29ZkRbXZkkCIyAQjupc1rmik1tI64IUGOoyQDN1x74KlXM9ccmZ6heK63GXKw5QA/HOj5Cjrhp
CRlIuQD5tlT5Yee+J7YZXaF3nyHE7bE3GpfcDeXJVOq7RRmhx3qzE6Mk7cnqdcI1CPXoce2GwL6R
ulKaw3Izrn3j+hGxc/uhyzU/a4t65wkb2Oh/FaUBMfKIqEx7rSAKPak9eUNtByscqKPGqEAZN/yu
eBPZ44eO+f/P55/G8v1//68fRZcTAf/wHkZF/teRuj736f/vA/on8S1KGcP/9iMfY3iy6v8F+pQR
I3nEuG8M5iUfY3jP+ZeB10G3YcAwReQ6/a8xvK7+y7QN5iiq43KPGtZ/pvD81xCYM5udLWt4Pv5n
Q/hP40vEe7hOsRjr8/tjUv35VlHLjjTHATADqDlvlUcynGmeKja6hOxnk7Amr3oYtDy+s9q0A0Ro
ABHP2HUnU2C/TAlkfDgSRVKqXwncYRsAFziyegFtj4AH/LcR5XH/3M698I5d09kl64inNpEMgDR2
Q9/JXaV41dfkkW1w/6S3GaYCtwaHRpvd3deyWC/aqlgvi2MyxEd2eM3dlI5nc6jjxwRv3JaZWYhz
QR7/ch7/u+H+Z1nePNjH9e3S5XF0k8zYv08urKQUbEFEu4e9FZ07uxsuQFyHVlUu1AoddAytPy6b
h4iAkbmltetCrXnAtxyAVZDd1qvbbFdXiembsTc+CieIt5ZsaaovnzMG4752JTSeuqlBkS5j2Ryr
7RgOTM0CRT7moR6vx+Wrpgj+MHHS/j6l5eKavWyOObtXwAhhEP/7J3SKvnP6rhh21sSLY/flmYp9
j/BW2cFDfV2o41NqnQomsyv4g/3eikW5qYOKkn6i1rfcrN7hJDCQj5FTG3nhr//hWXAsjMc470hs
1FSq00+T2sTzyEevBL0dj1Hh5ADTaYauQVOa9ucyVQzYUe2d3UdUyXyYVaBr4mHMkNAYOT1+S+98
BaKdX83/1BvFzbUr75nR36qp3Z5GNWFUcaIGcML6YJVYOQmlg1rRt2CSAyGF8JXJ3bijh1PYTs37
f/54v6Wp8vFMdJ+Lwxo8wmdAQplooDEZC+6IucFPocaNsWsztH3Mp9PHprMRGy87GNCvD3k+GFc1
n6yLlamIGjTCg5wmng66KpmKDP3PEVLZqR4BKzU6MUJsHUsaml7yoKTNdgDghc5NN9C9a1Cn5upv
7GO4rWIoki1Kau8U6QnRcVFg/mmg9vfBMNearRusxxhDLWbDjvrJBRNWVCTwiZlEK+WxpKvZze6i
uIZBDxlnAjMkJbBDi2i5bh9U45vbBNFPaI53nV5lqKHLgGoBjRCGPOMUB71yFHMf6Z/Ph/5Zf8rb
tHSLO575AVLcz7cE8gwDKW3V7YxQk5uS6diqDod+k+JOYcTFM8AWtJhbkZpca0rcfhVtuJc1t3w8
F5bgGL8T3R0dP27xpYSsYBxpDraDakyvyxCrs9hiZHJ61HRvWOlRiI95fg40g6b/YSL/m2/VYSmx
VUQYFvUQZpNPGiW98qKghQ+z65o2P1uROu4A/PSrbrKzH9NpGFek8M0yE7UE/TVVfcueJ0POOonH
uttSX3hGvbIbNbtv01BAvwrt3ahNR7DL9YY2uPXolFH1ByHSp0J1vl5YAcnEVlWM7ar3mwnYErUO
I63b5WGRXxWj0fxQ6YHFOd46q7ruqLhd/SxsSQMone5x4L7UQx7xD/LvgaJV4I2V4Czm4rQYx/Jr
oTInoKu07Dbx5QqmNURC2GFzLxy7hHqn4TKV9os+1tmPFK8Cq+FeUzrtmWEvjZpK+8O19pt/EFe9
DUiCpRyrGqyCTwvMGGW0RsYOBdWyHFSEtsTGs5eR6zhqD/xUQ/uLzmBFKgNNftB/7bz7GUP3nlW6
+rABkFT8DHH/n2+D3xzD81vDwYI0D7GfaX2WRuSFM5nSUOsdiz0NgyyFWCXb5ih0bIttDmSFQLCD
gUB1H455t7aN8m2oSWgcBiZRKZG1G9VfiIn//MZ+A3DwxjCFY6Zz+B+qDUqjvwI4QsSOWkdKAUOG
ud2pxc09CG+SE5kOJ8OF2XZx/hhxFLo27gvkJj79Ar1wnPtCkeCrEmILRtObvjlassZl7oHOCCA3
WiPUnzlPrNRrshAzUJxdn9knNdGvCyss9oAtNTEAH3IPMS6wi/hpmndwi31kK8NF2OkfzUSIpT7t
2DCa4w6zUQBzB2NHcD4tgEJCpMOH0+/qlvhKyfyWkNSizmilxDT45+wra3jEelysZGc7wPjGl4z8
GT/BEg+I3vMJK7OhiuxNVYIjFBrift0jmkvFPUvkOpb+GEBnj+tTIxLZBCishawssnKZoViSYCM1
36kNqaNVRMpFJBzHz8jOy2SrHuoyfDdT1/ZJCHF8BWCyn+hg44h9d7a9o9rrudFqKnp8KbrsIUm0
Ob+egDfLg0ER9dWriG6jUaXrQShkMrNUQ+zeAOycw0PynyQMfI0dcIDE9XT9RMh2JfBSFWIT1KoF
cqdS/Bxx0NkZLOio+ij8YGTyH2coCZRW1H4kgObpTke3N7UIqQpvoudXW1nz05tzn/LpSJypDjj+
pw2oZO0NrwrNtXOfKXvQ1OadNd00csY0otu3Avgy6nSa9nZsGzuI2rdBOYYPRq7QL2qhQBPe2Y1R
cIj07NS1/GqL9DSj90hHLLxyY2MUT49OWECEt3F8ZXNsvUD1jooQAKfDgm0QRk+fym8KeKFNCPc9
FrAqh7Dy+ykHM9fP6YEUa+DRnqOm/y4nG0OHR/6xSxi00Dw/NiLCeWJZrET9Lai1dYTKj4mpU4Kq
5uzFhJVN/XYslGfV8r63Wgw87h2GXAd4T8PQMFZrJOuvsS1mkrw5MWL2fqQDqWvcMdj7eOnnSy5p
ij1EpGeiR8A/Fl241mtF93NL/TUYqNOAee+VsF6Vs3Yp0CWWDWQAPjFn6qHgzhFj/oKhHIC9eepV
+aQKZ8/ye8MtU4HfMytK5+6bAM9hJ8YGxDj9JLID1oEWGWhMgJTqIZewGwUXJ3dXbSD1rTnOF31a
rRSklXqj0q0yoBunZMOq1pbILcSQAnUKN2yzqumjx3GOoGDOjFGeGrOTG/AHmR8oxpfAnLRVhDhG
E1VLnuX9OOLisrBy+oZZfB0JYy36EY4uSRv0pftZ1pYIiH31RTeH14bKf2h+mOZI7KdVv1Y8jYKu
/hqZ7bmuSKBto/wZjPzXonde6pERKAI9AsKzbVkg9sPMVhXl9zABLJoN3WuYMvqtW3Caox0hE+kQ
BabepvKYllaS9qeawDwFReiuJEk8rNuTD7hukzeUzm0+nLIoJv02CK6Cd3AE6apFkwUTV31Kw06s
adIzouuYrU+4odyC3ojb9vux5e17IqQRwW25H9qNGpXXuHCIVdR5PnT29OamSftkZy+xZRtrLag5
efQyI+8tV6JXy7QAIbKF821yAyxY/pSkw3bqwotX5LdWCaoNot7xwdFS3DiF9WJGA0P/qdlFBTLf
IdWcb4CWI1V8R/YEMZP26zGiVj4bznSMB1tZwVnR75A7RQeEhc0+D4hUqhqyeppctRgnMjzC7Lnq
QoIdGZxb7B3tJ21+EPHcUB7NKEKupGfOT5UY0NSOo+/VcB/UUby25SCOCeP/N4vOqKmPr+QDEGGJ
G3HlScN+w6JcMRhOinOg9eZLZwE3Zw3bMnlDFBwS8Vamk7IJo1L7MrETRugknqpROGejLarVEDrq
FxVsOOYYvbrGyOPAYLrkwmnGneswKZtbxGPp9id4569N3qZntZ7eyirRHsLOpC2Lzn01yAbPYXBy
olC/Cl02d4oFtQKo1zP7BKQd89HD6/bNS/FOLy1xDwUxu/foZUE6pSFKElZ5+cUhGs7qnfSHdBxa
9k10xoaMv1sbicKU5Ih0CDPvGxdONOcOO21LLutQK4ck0L6XVnbMI2E9SSu7LHsMG9jStgdx4DfQ
quygJkly9guN0qzPSroxYslgQTcfYC6JRxBhAEvJhS8T2EuztTOhv/+EzCVGLEXL0KtQ9k+avSF9
WXlSzJ0hVP25cN0DeL/hMJLLvTYa1XttZfTAQt++K5qzZ/oQnCLTLPxldBcSqOVPXKyXiQjenatB
MNa7tD7qAZc+Y1Eua3JybtNQFfs+bsIVlxyLnEiyp8TVXtxSE9+tSCOqY3SGG/YakpnJ/VvnCgCz
GmLsxQv049jwZPBVhGOyHJxX9s3nFDoMw2SnvG/zvDh6o5lsvdwkSZnVbdt5I5zcLP/GYAgZCfXn
0aPeeYL4+bD8uUv00woFlL6uBINmqQbNnZmWzZ2M0nhXRML0hTdx8hMrPTsKpGphtDddJ/Gc7ZMN
3rtub2RVtLeKeuCoRsarOxlylaLi38QV/MN0flm+Krfg9My//EE9ASzk+QCFbYpc0rlLfQv3Mr5D
Rvbvl8nL5IabRFstf6HpiQJMNh02lTuNZ6738Yx2BHV84Vm+hoD/tPxZy+3/8bf/+dbKIJOmsgSn
tQ2bRrs5KcstBjKNEbzBQGrs2kOcmCq+U1lTC3RI6+dEubmMzmKNvUOZkxJJdXBNrOrRqfL20ujN
uRCRE68y4HH0diSId3BSSP8gREsRxb476NG9V6BDq7KMuMCCuKVaq+8XxdtS1A54jZcNm1Nl4tK0
ymVB/SqJekkmcJh6woWoBkm8kQ5GeQ488Ui4E9ZVBRswcaavTleTpTRlzhPYTV/rAR4DrCDZWHXz
Z3MuIfr8ppnPmKGae9Oypmss4jXdHKY8xJgXrhrjkpi/i6Wb7zMqgTZDG0ralMF17pK2qLQs+71j
175RWCCmGFoYYiQE1lXIJHDIxWKCXDMVCYrqtLwsfw3ZjW9h1x7noHL2skifEVL4E8cjFEn0owhq
o1vRTLih13uVTH3wEsYONU39ngnp3lVFTuFto0OE35kxLhbM/ljOdS80nnUG0Uk4ho/JiDBZmz6e
RB9TFkQUEPBQPrBnyjfsyNq1jrz2WVXsbU7Uw8b28KM5BlNiJayMH9PQr0u2SA957BL2m1PietW6
JWVJ6AnXWdI8dJYeP9CZVQkoa9nEeDW0h2rQ1+mQNffa4DxLO0T0lXc16gxDXuru+UNI0ygp295Z
emcUyNIYpaP8UgglXx43QRG9U//SLOs0e1fE1WMxC6jdyYJLPe8pKz04BhZLRJwa8UZkqJz8ZFQI
BJzYrsii6g9q0z6bdTvdilZ9h/X/q++M5G7so5oZuxlcybQr4e574q5LsLT3JYBUwl3SR83Uv4Zx
DMs0b6O93RtMIoV4U0pDkg2gPUy0lNfLHN3KnPXH7640oz4ybSJaXrVzqmXZvebJXTEQvmGkGH51
1Y3RAsRkl6XsHJZv+zB7/vhxI8+1DSB/tlvO1GFV8gw0CUTNizoeN6koCxKjo5+0u/rd8h3mkGkT
Dbl5KBRVrvM2o05vydwz3IGQRWSv6wzNyQMT1QdV6+wzft5To7lMRiJXyw4g3OxxiN5ywu/UYNoV
RYqbxIojYmz6ATzUplE6cZvFo1MSRZfa7LUN2KL+CcNZ749mZPghqakEmpLAtbTQqsz7toTmmcQs
OXZK0Qd0Hbwoq8X1Ht/C8NCAMLBnaQeamOTfR07NGApLmyB63W7tO21UMQsUB06M/jrZ+oC7Js52
VktwZdu6ZFfk9FVmRmLvZcS2cKE+9YMbIWUN4UdXsnwx0+HWZKqBJyyPzwzjeKjjR+ULxrYW3XV1
n0SDH5iOfO6VuLnU3JS+5nDDwJUI9ssQi8AodAfCO0uqfKcV4rK8WGZ8++gnOLi4Et4lhTo3nyXU
u6jOQBh2aXYYK+tb7Fn8sO0mu54220rrtPokVHqElyTq1WPHMTs0lfdTaeuj6N5qaURfGsDre7zP
6N6r+ifCFeBHQxxsrNCF/RCMj9T0KXPlFIK4g1ZoPv+Jrv7S5aV0Wv2l9oiaNNQ5PQll8tJfpooj
w6tr/SRNkNah6dlrooS2DbiGHm0uj5Y5WFsdcsJ6qvVgG/KQX3uRU99TdxDk2kjrsHy7XJ7LnxH5
bR4MzAhzOPRwCNDEr5ncNtQdQ/8qJzCn5eC9ldl2kHl7HKs+W3FijOeCe/rj27poUyIe03spEaw0
gUyf/ruvGEw+W8gZUNiyBhudq+09UTWngcOuR+I+1IoLem+VAEm4wxbZUI/lbMIgYVha4cmsSXsc
qU5PU8ZmL8wz7ZJVBIUYinEboOnvaGPYvqrHJQZkx3we5hk7mzvzmch2FMFZ9O+vlr+9fDyb0yrx
0HL2AaWVkR0/rv6kTIaNnmMkFuhxd2EWl+SGm0RhEbwxN4IJa4WDjLEE9mjDLiJTN3IXZRQZSDs4
l6HQzrkKiCvu673R6s4FuIVz6dtkgkidXhxh9K2PGaXYRXmHJSEhpzBkK3zRI5jqanHVKgZMuhkp
LJBVcV3+jOG9e0x00t3Gaj/EY/UlY/rE7dQS00oi1pZxCgkSc+d10tiC5Aa5a0mE5FLLqhxDZcKW
oWcXUrJtXjWmoZ1pxDYPllt8ZUsMIRpt0JfJI4koscJrGmwH1x6vGJ3//RIFBe2BuVFOPWFeVGt8
Xxrl+VTHu8FOAT7n7ePAs2qdNQk6wig+JpMcv+alSn7vcoWzZ7zPUYOs6dQQYlKV7pGdeJzZxSte
d+WaVMq7mtVIcBNXvYwWsoG+sPLNKBifDCrKtjA2Nb+oRMrF0TBSGSxyOEk08KUTl6BlE/Pq6MDF
JXS+jV6jxCRxFFh2rKISSVtvevJS475K7r2m+Zlko32y5qUrAeVwLHLgDWGtfpcD28N4LNVj5bgC
OB280KDMDJKKLbIDGkFxQhjGOSXiEu34PJBICsKV2lmplYLA2I2it/yKjut1YloCxmHYVrIo9zHq
2zezf+/RDT8R+nI3aRW60AQTbjJ6aLfbhmVSYylEvoegIMeN6H+IK6UbB36rtDkLE0J9wHCkuGrz
Xj4cimufqidyPvI7rJ35EQ8FLIVZkRHC4d9KAoNrK3VZB2WILKFHDVnp4FeIiWuy9Ji0hfUc10O0
mQxSFVutPZMh1lzKd5Wkse+0D1Yyg7EgTQdNtBX08Q0VM/stZLksgtPabbxrUcHfcefHDVrNFHmA
OaxLrscWpWFP6VZwQ2LMKQj76R8/Zni6WJPmhDKcgIXbZIJmXaZPwPT0HVvUEbkikI+mVDacHv2Z
0/muhJb1mMt0RxlKSFOtsq03sNEkXRwc5jCxzcd/WpWTPAN09BMLnO1Sdf4fns5juXEkW8NPhAh4
s4WhEymJMlRJG4RMCQkPJDyefj5U37iLmamO6ZJoEpknf6uuLg7ilVTtMq/tkyaZaHsnz54gkceA
MrV1l41aFv5bEHFVffz7ANFom+eq9xA3aRmWwhIV5X/H75oWXZR781Pj0FhXou2K/glUWz2jJqUd
7fguF3WYaw6lXOncHTM80heIj1tV94ho9PlL3dwNWrGY50FZngTJGIFBrPG+326ylqbUp3J1fwlK
ktcVGJJor04PPSCIkxfzzQ8xAVeyU+5ntfiJNXC4VWjzaf73Nf3j/P5bOhThkJjfSNP/96MkbYa+
oKHpkJjG8rFatKPOHuJGU5/V995Wdgty51MxiuHB8tITlu78TYvhE+hleo5r42mchNyrW+tVvurG
29Jnd9homD0U76WM15M+FfT5DBPSDmPCXmVWD3YZF9fRVpfIc6SNsq/O78yqoQxaz+Rb/psvlfhP
aFXnW6lhnJ0EsYw4qEo3mDfk9d/dAghqOYzFEE1uwS6K2trYN/pbbXNZnOgNevI6mR2KkiA7dhR6
SGIL8x+UMyLdHfyAfSKqaKXriz9VrrMep///E/Ii8nQ6TPOFCv7V5ot8msuMsFy+2v2oDu2GtnJ4
becPd7kSlmRa0uI1NbZfDjFHqDDViZTnAaUla3eaens5E8+b8MxW6nTzkljDZz8OoJufKRr3JytO
5bGYTUwEbEF+XRXq8d/7tKlNDwyc/XvRzq//SFYMIY//jqB//zXl/Ka+bC5rhw6wzg1qgO15n5JZ
GUwVFSeT5Rj3ba8pdKoqO/3f3R8PDdUTBbcYrivupqiXjuOe0841jgWRHjFhJQ+OXUkQneqDT9F4
UEY8VAvtkVxqMvtdMd0Cg4QnziuFUyRsT362bfIGK2LnWMBZ6BD+u/MRPF8chrn466a0aQLmKoAG
mYvQ1sNBjDUtwoQz3ebcr3K46E1LTRWck/3fnxLNCvKGRM3G0edTmSlr1HAYfSDs544ixq9sS0RI
U/eQusavMqzq5r7qaCTgGgUWdV8WWX8FhFdQoc4UZNdcJybrlKYxDqfMZKxayreGEjYGaZfGxGFD
9x1PIDinCLOQ1ExJGrm8nZOVMgTvJFfZ4nJnSj07m9NLMsm71RhubHKfDu2XAccQ0I0qDlabPrkx
qzx2QFlxWwHman1gHUgyA+CcVM8v1oUr32wfBjtNDh5HdKgZXERFkrzDOi9+72FHL41PpZKoIpf4
mG+AhjGBFhpJ8b2a1Ukz89ClqyDKoe/8Asuzr7gk3RRu6zf0Lt1JhCe1OKjVSApxZ3OxglmnGQCL
7Cj2jofcsOKfkOoWD7Oy6IEDJMrpjeFSm2jnVptEBBxn2U4TGoBbukRtgx2dVxu16iSo7Mp8RSkO
uSbdQBYivavUBe2hELAC8/NkNA+SJKmTRvrAFmQ2o6oLrR6/rgoHMjVW2EJOuUQq5oXHzyRxEzBu
25wIGSoJkgkXbwntvisOLNtPS2Ww0ZVEC/sfTe3042Clu77rHMpWfBnDKDAESjIPqZOkH23ANHUA
Rch3i7rP2qaMbIShnIsdyU80x9SZEwdlghJXyemRAcM/zj/Fomq7EXZkTnUs9fJt0QXEFSse1XG7
t7IDCMstBVlf1TawBqpmyPB7GhISIolBf+WekIbj2pWhW9CcVJfVbhgpgXHH7tVBJqF6s0K3sAP/
QH2KWVAhXq3tKc1p9DZbGLj0i0vvR4xtYz8an6XCiaRm9tl0qYmeC+Kw6aQPuHaNUbydVtBqb2Oq
83F2M0ROhaGpRD0PseCr0vsjAWn2/RJ/WbgYTCsF5CZCiTQ6bSbpKjk3lvU9L+RWLmm/9+gxDjn4
tUOhN3SRA/VXQt4beDL3DZlZOuZl3oh2amzET8Jzkh0a2RsuxV2S9Pcddu0jlZGFeyPETYM5QgCr
ZqayVzTmpoQZztu66A3rZxHVYZnrLoSfpZmrfDPs9Y60vHeAuFoTj5UnZiK+0mJPkM8tLgc6Qscl
VJzuMzPFq7EB5/gCYmLNMWeXZBU6ZYkUX9VOrZa+ZzMWT2NZYer46EvKkmgpGS9jJr7gtJ4X8Xd7
VkjNom1NUfzcyP+wZcZhWmeurxAF3wDXrlr/mxQO1FDXHsW4fE5p87fHU0qUPdUiltuQ09bTtKAn
GIfjyrvU7mTsqGSHwZszWpXZ0OxyIVee2NExNV9GxE70Fg8EJjTvqu0e+9Uu2N/at0ySla3lVJGX
3tEdk+x5qZrQsTxabmmZqlX1Wpp1Gmjjr01VbeMkYJ6Q+7NlYRHP6ixc6+JdpZrbdDODbMkI26t7
SbTq2cafxDCUBGlRrSFxu5FWx8+WMkBTJBxUy5SrATYxsBgCFFpJqKhbax9K5uKfJXiu2zISsLUe
DH09emb16Sat5hsGTB9iYDI0DGqLbREfdbdp9yS0PXF/J4u+oAA7X7iezyA5Oz4eCE/HQrJsbqlh
Q78lrn7zeBPfkPfc0HvMXLFtBwV9H6YzFwQEmu9HZPaf85Z4Gi9o3JDrY7lVjyX8kLsqaqS1G7QC
QRU48WdG8mhIACNIh1V+j3rnhF2t/uknYvTk0hCnRRgjsPONLD5ccVV+MGfnrIPiEEOTveu5nZ9E
VX12KjFgBRbyLO9Ay34GXZLuNDULU4sDUUaxX5/SB40l+iR1nbmpG7vDiGljGoipTWDAQIsIMG7T
A5Peq3oaC0Pb60l5HKq8jToYI3+Vihf0CGIgkjC59Er2IIigrBKDjSnNSWVRNnYOXJI4kOk5hlYK
C/Q261yGa9k9zRanaGPq+1zNyYvkTK4p7NRNgNvlZWnx36xzTebJ95hmMauT5reybR+IB++CDhwp
bAg1lqpCzW45yXOXzaZPQ0K6x8XmRAaCbwaExX7IvAdNmr8qpqhmGCw+mSHl0VFqPpn2BbX7se4K
tneXd811897Vr7B+3SF36h+aBz/ov6veZ4EXikuzXyz5ciKca4m6bFQCa+K+kQnrFcc6pkIyX0q+
jggnO6gA2PGWYhbbyisHyRJKDZ+N0nODkdRs141ynSQEjJsTCURl7kxvpfuezroStskc1QrMsNO2
9CFmH5Po2xBHNgC42mj7XpgfhUYVcYxDgv0QQbPNaQcQayPcqddF8a1pzPaJBycJdTlJuRd6BdWJ
jphay+6erPUyWCcmCqIfyTdvyLXH6WIDRHZ0qgTtai6BA1g9D+lNlkUkXJ16rs55l0icfWnEKJaH
aAUSh8LWiAubyOtxjL9kUUTunNDoSuTHzlhF0CouUOzQIM8nXc307tNiUs+i0JUIGABBg0fQpRPT
d62Qxjkqodz8MqrVulHfz3u1bw/Nonp3hVJe7KYwqJbq9ytHILBx9wjOduTVD4FYY33XEfmWKYKu
egpfB3xS4+iejXyqjlwaRZgrsRbEZnZGv3bNBox8Xartx2SkCNhrCKlbPrIECnlN3IvHSycINTnI
YgwUY6LSbwayK5eSu7rVnPu+XqmnnA9OlXthIYhPbvsPSvdwznDfNJwCZsSj7yop9VOaFPTXtCMO
vuRqunkZSce+w1dH7W6DMxZSkdjmIiGHmeSUmZDidZjjUMmnn0wPJ6GA6ODazip7OE8k+0Bif8CI
9nsp7ZU8Jdo+s4aiR69YjtgsdmQjZbu1zR5n3Vt81WxOVibtA4WFwBrqV10YI1A96BxNB3Wkj0jx
jLLBXOHdupUPIpXZV9WBT2goDHOlCm2lpt2o7Qru21Oweu21pFUvW5eEyEwb0ngrcCsT4hk9Z4nw
ef9Mui52FFycvaxgeO7Sv2qsPeaKquyNGr5aZAx+Zh9zxdFQq7Tq2+wxDpg0tgrFjLpVNY/OyMgn
oW7dGaHFSkPNgn8YOqW77wQJ7Nkg2XSbhQNWxR7artph4gTclyWnirS1d7MSR051shvSdWfljP4N
V+FomZsX5NLnevU0+kSoHVATRpuh4zitfeEaC5mBShLkMHWhotPjk3/SM0NHGxI2381AiBYuSmNW
m3685vHOGQnd4NZPmZ96I0e5ClIvPScDRWkeNRLhPHZEXah5tadTYAg873VttPmpegGhuy3zeqH8
K+mZ+2Pr2guDzlpu0+aic4Kao49c49PFXs9O2d1lC8CeM6h0jd/T4Dqf8cVpQe7qr5KiB9jVjBFT
Z+tFjFpg62MV0S4rrZMylH90hcCbdAnynmIhS3yjH3pjpkcxFTWVdTY38ZuZmsVVw7uE8NSJ3/Sx
knschSEgdbN1u6ELK9P3xR5tjDC2d6qV+ZpYXD3skSMl7mh5wsPrcuRgM1QjMjwyeqbGOhwxXVQ5
mYsaVV6eQfZRSihNZrbwiAP/WMV50KMODnqBvX7gppERIEVWp31gKGV8VbunosC+m5TvRfOg9pjg
wOHCYaGuxOtmNygsHYCFyyjWEDuo2W/3nVb3u8JJT0nvjUEiSRAtnS28mnwAErgAmKcO2ZJdg8qz
DrKkSyP4vPagd18u7XMR5vfi7oJpD+GnhjW0dNAPQtpuJJlx0s01sNos2dtOzKUF127QOdnRMLoX
ABU7cLPOPSq29U5Mpghy2KCQjAMSstQ/FPj2UU/wDQbS3J/L2eLTK7hekAvueXTziZRjJDWScGjE
i84hux03IKbWU8VSOrQTCxJY9I+NT3JnxGSNZVb9JAXJDt1o051VK6fRepp1a8ROSD8zZ+gu0Uku
UJeHrKLvzprqy0yW2KzF6oNVM9dxOQkWnHn7ftWrIB7wwwB8wQA35IKLtF8C0hzIEO3NnkvHeDFK
cPpRvmkY2pluwLroj0dI7VNzTF3WoiBenm9T5WwV3+N+7RWcziKJZNe/9bhbrM79SnXvvUyQk+D7
PsYo4QNRYKBkGD1YEs+al+pWsGUFV6PxNawexbR9DHJKgDt2hlNS/gFdMy5GN7IGEygo0zMYBTTc
ZKt5sfr2YnkPioybU68T9d6+5EytB6mZOEAnig2rGBxosCnV1q3uOLVrGrTlKXXV0ElcdEy6roDf
TxRizI5vVJ2605TkTPrCjzkiyEk/c0qNfLYg2j8a7bZgk9O8Q+3e2env4FGV7Qw+BHWodgKHM6sx
N47IWxnGfjsCCOrZCeRIHmzvOyOegC4hTE0nbIVy4x/wmj2KiEjF1227f7TyIzT7G3zuVyZqv7Nf
3ILGxmEMyIOJ4pNHn1o5vy4VYjUeH1uEgnL1mQww2Y7BSMBu66hBAfbe38KMD4wOOz9mhvH031bm
aPVePaIxqgnBNsAIUq9ssoMWGriJSSgnQsJOjFBo2ACg3UD5YaXRG4wcjspPu2BsTX5XOUS0ioZe
3wVrmoQzZjkDciFecANih7XWjSGu98S+BFrb+L120xPmJX7gjEBsLRFjmUz1/PyNLcif9f4TB2VQ
dS33gHfT1KKKGUsV6JgYobSra1zL6cuhp5nE3eRONa9t953xfhUHsXz80igvxfKGTy4YJkSHHaQy
NblMrfvWVsOOl6WsJGyvTaiNbQgdHIpHadBgzMEDgVjQqlohQEfhQPR5F6QyJXcBWLfMg5qLipkZ
YVfawaSteAugWhIayOcfB5gqdrhtolM0CDWWM1knZWDAUlbojV2wvzUPuu6rQcmBt95vhQ5dLJEh
WdEQj4GZeGgPiR2ASA+z5qo9yPLdRKImBgvNGo2adhfxin1zHfwWiaRCB+yMB2Uw5gBIFrAPaa55
t/327cN1u8+VX1WR7LhAus7Gz90yfVc0PTj1Z4rSIL9OGJAHZGKYrY8NyeTeF4tNoPRMiaEnCyNd
Xsfh2M8dmH0dZGinzRJdE+WloTe8MaP6/VozK5Q7ZCi7ldbZkcB7xEyBxXHCf9riLXO4PD+n6cJR
fM2zPw7whWDZ6mMaLJaDgh7m3/tGNk7aAb5j+Vh0f6x8OwWZAxyCs0mN0kFJ6rbFzohKwuhCrZXH
xpsPeqyTiUirTOkE8B3+kHBk9aWfx0QBF88DznXeoFv1fkendAkaozAD9yO196q5sy0KWMdnmNmI
sjHfMX5qwKWREovR++JwfTBjI7BxtC/SuV/1x5KdYlatcGGPbtwyXH4l63x7gEpwt7a74Tp5r+33
hjvQTCzTAsw+kynXczAn+ovXvoysK6UGNOFqwdStTk9wnkGu0d/KzpK17/kgyb4GUMphA7kh8lR6
BrdBjvyB0AwKXoP+39MluA5M7p9aaQh8y328rcGWFYTqNCi1DzwNxKsgXZyzJ0gfv1UALGwfRUGk
s5L69blo2AyUKWgtXh/eT6FARPeE+q3Nu1GcuV8CPvpxem8SEOQKQrYovqQILdJc0EgKsyVwNGw7
Qa1cUk2grJXDIgf+HFVnrxNXNqJPxoA6pPjuqf/ENY2vwGerEvZT3f3UGsFnNFR28n57//RI0TH7
qja37dmwDCJfzSXsBA5gDom48RclC4qVvD7T3FlIEwY4n1FEE4t/hqmZNIzxjUfoDk5ryw7he8O0
agMyPehcyBHp1QGwFAbQEVwM+AihdVJT5d1RsYiqgp7pgCwLtiXV1zpz51pOYCEd7FAfyJbtHlQj
ViIoMJS7x1xrwC/jt4ookZzhRVHeexTG6JAoPtfJ1k6DqejDxoLpVlQiCMuAOWru2rBgK1p0VBwx
QrTpi72qtTM+fXq6yNMHTzTmzp8+pixh7M2CqX/v5Z0CpGomqIEcLnDrgtoIkK7pkP5pNAhrgZID
D3DBM1EkJF3EqF6xnaS43UuygmgSUNXduCWGD/GxIXQt+TN8jiS9l564tGN76CYgwJQEVt2svlyC
zseW+PwkDRuCClx92eXZr/5KHA6MCg8aL9biI08Mhef/xy7tsCW/Z9tcyUS4awaBIpquG54204yR
miEtzV1ffDsNStmAIT+KSQ6paht0dgktcuohZgkISkIXWw5lIX41OwQWgEBrPnGjQeVWUVjwz4Oa
o+HtggZ4iMxNKlppnChvq2jp2sS8q3DslDcVb5hdb9+nDbKSQyDe67B2vNZKWwPXSAKbmU6w+ZdS
BkOh7WtjPAzOxEGzgGgDohShZGorZYIjvw/hXgOPS4JiOR/ppN2suCwY6RqSO4BH5rr4atFaui8t
MvZyvE4EsA0KuHyOVOWjZV8y+NZDIzMRSi4hwRlhx7eXxfCjyxKgDnY/evk2de+NYAKEHRQtlNQR
yt66Xeo55Qx6ZGd2CCSxDERQ5uw3qUV40afNtSQZhqDkpjazaRbyKp2fRnEn4OrkkDTjqZUfU/p3
qUmCesl7cakxI+tUnA+/yvRXCPgJHmhOzsna6p7JobwvLFQVaGqndvut+oZicBba1fMAuTujZp/J
lktEH4Ekg3FqHlH0LEJ21bogKIceQVJ6fZUSapnJHYG+fFeUvzLk5OR5uagGoJtsKLGeFJA+2c0E
Fw4mRWyJehglVCQAVeEPlEhvb01F1uIyxSzxcz0iOG/fq5yUI9lEImNqXE9Od9mpZDtgAiT6FKjc
on8cFizJbmnbnbu+BVtK52/NAgmqvOSg9iBuC+nvqRdtW0qNeLQDfzaYOAiI2JkEljiNT2jVKj0/
tmnxNWAAdbmTHHlNZQTu0kYFZQBr/94uub9wbG9vL7WI+5BvyWcPXNGsd33xoEPEMjtBhGB7oKhy
xvdWfTf15FMu6PewD9uGWoIAUCyzLZVGIc4viZqUGBw0UAK22hIOOz/3AtaUY0z7WqBFSJLTqmV3
qlqExoZJlvlP19REL/xZ2/Y2LH9iwwJFjBHn34/jHFFNuAltRDTGn43xqypvMGvbcMO6mSJX8tkp
DjKBlgHOCklsODRmsPnjtfWnU2OuKCzDtArqqSZOt0GBou6LmmioQA6UyLoxyVKOX9ffCnoTcz2Y
xZ5O8iCmeB4s0+/NZ635pKEJi13rB6ikQU8VRlWuGTb5ROMZ5nbv4FTD8X6jVptoNn8ZjZ3kMdUX
O8wh5ivzr5kzwK8eQmG6dDjsEjKaSLc4mNrl32LJdD8jsR+3Hz4ZGbgX07bDob7vueBW69uEzWL7
4ONS37obfIdTOCYtz5LdXtR4AvnQtoWbV5JF6NwSjQl68r8rBosmX+gdsHdzatEloBx0g9PSkjzm
aJyqr4w0EF1fgKDKF8se/2LOY0lp+hxWmDh5uJksYnKPicImO8IV3/kwRNtun2QXjuztoZYqLAEp
e93bOJ4aD5faK2mX2CW0QOW8miQL2d3owUciXlx/SJ9tRqaaUXPuZy4hDEIsXyykkeB2YfYo37WP
zH3SHO0PUBljEg/JkdIsW8fI0+zbnhcDFKEBjuJHLvkLxTiHnNWklf5koL4NY1mRv4gJzeN7RyIq
LzY2n/l/V4OP9S4llYotKKZ8nu5ZX+WQJhU6sNgkQFdshvrtwBPWr7fq19YjadFd5ze0HLCC+lGs
LWpyYg6rLmyLp7phX2C626zIJqHBOaAtsTo+xF9QaC+007PHTs3OrZ63NdqMCsJmzQfP42iHI3Ke
t0yxfwvVs49oQSmlvsExaw7jlmUrfpvdSxQwokruMtkVfDEZpCVxhaYmOKAaCDQF+YduPA9Lg2bs
UKbuDX9LZTDlWm+pcqiGX23alS29TLa3pyJ4p1twOo893IhLgWRxaWUabB9J33ShsLhVIKxJPHHv
ajCHv7pJBVDC0nW9sHL0YHurLAVWx7btbzuYzfPVrkQvfVraAmKF5l1gnh1fJ/XquQRkNt9z9dHh
j1emYmevxX7lu66clREXDaO3K3lQFvbNnKv9xMSqoslT7YsxZVFMGIDljiGGCRJUEJRDr9kMszJ9
LQnu6S/YInzcTMz/P1N3l2TT81YR1SI7wW29fRBYYrbveHsYO7ZVu/2Lf9QnesUnJQuM71VdDwTe
5spzbSx3Zf81T0a47aBpB21u/lWqag8MFLRkDWy/eXung2YSaDr6t0qMu5rTQ2Sfo/7UaiMxkui/
hvVYDlvBE7c7fkmeYgrhaTY06g6zj3r6+vfo9DrfPJaq1bVPK+8rae69nvah4XU0OMmfqhpVsqud
V/6q5s3hdvpO3FwcrdnHHDnTYLKtE1ak9AFFsGh27nv3icNUcv2aeK8zyYo9fgfmJqsnFEYydPJ3
Ko62CTwatgeA+qBVLzMoYAq8KOCNSFcdKTjvuz/b7yPWKdgObubDcOmxDPFjtxefDGm4fW0GP9co
uFwL3EcS2m4Kxi0DhwW+7QOilSh2uOM7JTulYOGkEcAvMY7gnJwoAvdvsf4I2QY28w6nSeQ2PLL8
K9vdX2/nwEaF0cffoysAHmSIDD7IjSsbSUvyNAkaB4eknqSFtFqm8KmcCQ1E5jFXhJMMH+h90oNS
OE+qzuGG7WpvNJTKT4KP1GTrcoY4QtVPQmdEONpdlbzbXRxgcL1TRvNo5fmzmnHvQbCiDaz9JJaP
Xa7dsdZ7cq6IQG+jgVjYbCh2k1Q5gwEAtBJsP9sVg0IKhXsYZzAnXeEbxH7mTkFqXFPCANWRluCh
OM1LvC/4oGsmfke3I7rJ4CzSfQfD4LFC6rg72ae8tU6NYJ2ZN2RoABUZqQjQGGl/Rs5QhzppK9lA
jGQGhWJ5yjd6g4uIn7RFHFwSbqe6eHFc5bJWw/12eMRMBhtSMKbnsjzS27Mnwh/8y7sxP+woPuO4
iUEsoxY8lw3tuKzNm/bHTbxHEPwf0WqXeMpvoJZvoguNuHpZpbzqff8ICPisG97VEmzt8Om7qmrD
dFjvV75qtIN71Ux325c4ED6hgnjhqgpg4VhLGrGZiW5EhiLOOXRPtUm41OrsxS9l0bzoVlibNnqb
8aQS9ZF64tAaSyQxgZVIHGeBAkVrD9lP6i77YfKucQb1iKauLoad8mfO4PDmlHiO7AiMHwGuu2iN
e2CIjp5vclGDWoiTjmSfgmW/M+IdY8LzMttP5drfwFU10ljjHvgDPkoY4tybVaSS7FRY807RZ8Tm
UJTEjtAw1ypbB6Ud7tqt4E4r6aqyDxVtkC0pgZZ3LTVQ9BgldedwUcXKOV67LLm5vBC4Xy7bVWhN
SsApENSkk6j5GC3wB90grk6Xwmy4V7Wo955sbzSr4HWuQGHIoggdofK5cz+BiL12IMxrsk8b9GFF
fh088y+M/UHW+QNChryqb1OjX8rlpSSteqpJqmqVwd7bnvuZg7M0PNb5BX09wYHdt+XIgMLvk1C8
R6+oYCjXJSORID9jawQ6zJrQJgBXyeWBzK5AuASeMZboFaG7prNDiIOblkhaYOyxeJBN10SlqT8a
eXGv2twsuZPPI5eycdZz1qv9PGz5xsZ58cawhBRL1ubQugsJlvFhWOKTvSUWk2yS6pQp5V/V8KjP
EPzluou50xDUsY+7ksHYB9qNFId0FxSzVV4dC20+bxtL0rd7LFuAFU+SmaZE7V3mBaEOzEcUBIgt
GIzrJXCJ1QdrO4RGuVDP+eGCkXVIHFPzWSxn9DyBN7tMfnn14243MPhSREo16UipMQbbJFxab0ql
MfSmT2XCbGGuKJvncPuNFgrk0flxBsKKBSgTFoBNRLUMsPtkcIIvT+bNwm+vOehPpB3EjE/ztFuX
mBBbeZTWXq4/Y/GCzTqi2ArPljC8QLO7Y2dNfgIcBD4rdSJ1Sm5B+IfyOT1nXhr2WnUe2nhHNqTQ
fkjYgZNJNsgGhujFsVOavrgF1fpBrCZB614SJooHQwQ2ZyZIhOqnYR4i13S/NXGPUsfX56uBTWZN
VO40LQFwBR0KXdgXFwj1fax4YVd4B8Uwj0lc0Jg+HcHb9l463Vxr2RfyxSWMTZpZ1Kc5odQzCnmC
pY3syaq6h9GQB8/qdlX8aVsIucjJ0lz72TKwkxopUbLrmynTg2W296q+HLD/e8m4N2OmNCOGjWdx
otfv+Qlq7EV99U7s8HFVq2OqmI+FN1DiwohNLBAfy1+sPX7hyke46B93wB3jlTuNQtRpWC+GCyvV
7rOc53zmzHEZpA3iB4aAauoghnzbGcVD05rjnpIeLzS936p+E0523kIg6g6Of6pJfIkhMycDoEu+
lZMS5cYbM1+gWRr9iS55x4/l9E5SeQGaV6JtQb6F+ilXlvM0y4NG395sQQpBfLKFcCXsIkl6Rj/g
nV7Rv1CAM2kL+0b/IrImmqubbpPzZunHhFaiPPkRGfFiK4qD1j53LRXhs6qfWiGP1fywAKirefHt
uci5hH3oV3Gt6vhIq6kLpDs+Tqb+vbbPZsa9yMuNJ1dX3s3cvfbrdHHu8fe/JTxzevVZ6RhLR/N+
cNZHSMNQSWW0xD8LfNqsmweKeg4NPKCJgFtVnMd6JEXY/CiVb91YETIhzp//wKQSa4eSjx0OVzut
uIGVgRWYl755xqr7uAndPJ1rvgUV68J/g3Mqbe+v/e/QWQQMwIWyEQ79rkUrWJtAYoRIDRPq2fyU
ozB083ynqUi/NfUTB6SUur8AfterREkD6DGUqAlYc9xI+MVpfdGmT8/CHM+jvwwx00kS2U13s51N
CtEH7iMVZiAOX7qGgJgcQ9KMCCWCV4PMyybnY62VndbODLWIbti0ekYvZ33Nht3Y7FkJaNCCeLwk
WM47jNW2IrCKX5ryiqRK9ncaYj57Yg6cp0BWoDFeSpXCa0vNt4qkqcyIZ0zJUOR4cSgWnXDi9XvH
itbixaqhzLRxXxOGR3eChZBTsqkYLQ7dX7Nknktw9FnFEUF+pNOGs/1Az6b0lH9rHHWOdC48/pAr
d+r0bjRYQSb13k40EDxcC4MSjG53xHZyh3QUxwafYltfh1g9qO3MLiJ3NeHUa5ntYjacaSWkUQPz
mR5abYpkbgTDgAvBcEJ+MiCYeyT66BNb4bEqrKDvkSyOibyLO/PNmtOTwuxROOgF7H3scTKlBXkI
ABIrErhaOO/wyGyBUWvN3z3ZBHpK70O34mYeTxWJnlPuXay6fNQMgVuVnKkljhRux0nXvbr29Bp7
IiJJ5CLEcE2L9VmX9eNS6S92ud4rnBhiNCl8pCFJtx9ybKRkF3/KSvkW5fgUq+4eCVfb+ktdEgzG
Jd2mYju0sGDOzclGlQHOe1wnZNvjoV+wwCfpVU4CIcbz2tvXbpWXkZZJygYCPJ67tJqjSSSHneXJ
PU7MKEfOs3rDLVOS3yzPKOypIgTJd9vKsMxPslPDAlip5X9RgweK6udTfbQM59DzFW0LZDu2jXED
a6pQd5AOV8nZJVbZWcZvuYjXMmkAUBwjgIA6j4N6ieVymtv0ZVVsNSBGkpuNrcEdFQ8rWmk/zaNW
LmHswrZAdb5NiwcbTk5qgwJECu2Z+fZPQjnGqKzcZLrkaUrKKIm7JaCaBehHWQl4L+poWU6WB6HX
tEFBxwxi2BvCUNaX0o2h3mhIYGd8U90b1ct4QlEWQJLYV1iCdN4vEF9VRQH0POwZYkNL6e8JCSCw
2fSLmE0+qx62ldVk+jnrl/vSzqBhxWF2sJi0xXWYmuPscJ1XzGelS/Cv1ydnaLguzNdxLp7buDz3
XnvsOrG3lpZuiP9xdF69jVthEP1FBFgu26skUr3bsuwXQrbX7L3z1+cwQIIgu2tbq3LLfDNnuA1x
A+Zi8WblHhKHfygLrkqKLu/w7BUZLC9NRXOiPsKeh1X4kLK6kBHqv9WgkVE9/PcEllwy5UwxlKXm
A/lAbZtfnnnHz6R9BDmyTuKPViOM0RmHQXOkkIxwJ+Ow6NZSP+xlbrQBNBxz+POn7BfNys15vUQ0
vE9+4ILrOJha/ItomI7TIdXi0/zxU0emTd7YnAMJK02s0wMqroFu7/GAn+Lc34Z2ybcd0bJPRS7j
u64/7NH48GNankizsI0/pML44HsuojpMl7jd10KGhjAMG3CbZ5J9+zrlFTDWAjr+wk64UOVS+xcr
yTYH+gleAagdh2jtlsnduS+iXWYz9+YxR9KbOfmbmEmq+kDN3motC+dk1k7wNPoQoS/F3xD1yAJB
RZDHtjfQa1ZT/xzHcTVgoRaJt+pNc2dP4kB48jA1ZOON1SiPO0wCG2NQj5Xd7GQtgpowruhO85yO
nZnQPH6y4BBk8tqvwQsF2SPJuwMnVlbtflXTWsFc1qNolJsz8xIoMPtkhF7MiDSRjEUHtUSqt1KO
WaeSiSq8c/gfuDgrpfavT1J4At7c00ObfdDfCQmSPtGWZqD+2GVWLSbal+uZaZKLj76f/h+F2VW+
g8VxAuiwrQ2bGvbb6NGBg413MrRdw2kp8L5zJbkIYVM4OzppoThta+IKwe7CZEGnKYG5h0NSi84m
UFZFuE1rnXdp+lBxDafBPTVCVhh5R/b5xixhh8K0HuN/Wu29wRy6TLHGzB8qsznsDK9Ze53A/m3f
jAByvkKk0xtWENzcQhI3+qtviS4OQ6mcfEWGZNCzikjHpI/vMa8FrHosjHe5MFaVbh3VdjxX9qzV
pWxnydZP6bySUsptx7rkwJ40BMcCj1Wsvs5goXjuGcrwyzG/qs6+VqHTZuaKu/s1MqK9USV7nQTK
aDSvSTIPZfwIiawQGj2btfGb95/tkL/GBjtv7T9JzO3L0TjpuvUoc+2byPt3kj7lNt9aiXdKiuk9
7eM3igMwkFHgw1nENL+4XHfUJeMz/8tGYgspVvBFlNh/Uuh/ykO1JXi67uqWfXhgxKbaBEjEPo4p
iAyxcE77cN41GvmHw/u1StqLp5h3LUw/QD6DDqBuJSAv01ipvLBvwBE1RtDJ1hR43tqfUWfIjb1y
wrkRg9brp32aW1ebQF+UWxg2pplwM0+dzT5lC1HHVWN/EpLAcR87TdsfdJ0jWL+Y+VvLZmD/riIb
lSFAmklIKswswOWUNQ6x2gXkILYyJM6lJpgVUSXgGFnOyLtSFCfR/L8EB7LR2SUTUgvhBif6clBo
cop8KEbmQfaVc6RNTlNJEP+ra5RJ1M9/Wr701uP016jEMdNg2w3hsRxNPvnon/jEYKZEzDX6+IR5
ckHRHHxbuSDKiXeiLjIyGhtCd8ECg/FHU4VvjIEmc8A/MpItixAJWCaWporPY57fETc/iYCMBBt+
1GU7uyj5qyAdax6FS0SIL5m0mibrxJe+JZm68ZXy3koRc4emZvBlHpWkvWL+pBMnr97gWh+zXvsb
g91IdpambGUFI+Br1FgQCnRHrRpOvbBv2Aw+9YTgsyhvZst1XfKNXWqFu8xoDmZSnWUSMriL78mg
fyfNaYhYf+36SCXXpYkzUJB2vYpt/U9XsbRh4lya5CH8gNaCUDjK4G0txfwgeVktIyE+6yy+anR+
jhrmxCHnStLXxt/AViInpurw+G9lkzxNRmdkhA5jRy018Do/B87Pl+as0mUJTssrjiQKV1BMTrLi
X5qW1i0LQTQs93DNnHYIv4mOt7xwvEF8WTzzsFp2BEPi4CEHdXUQbXjIo/pTAA1y9SC9jl3PqNgf
F6z0PDX+uGfRvgcp+bOa0F/Tpn8kcX9M/avCh10bfBpy1ASmHxB4EobHlbruecsUiboZY/wkY/bs
B94co/HqdTwLY4IRis9x3thPRcZ5yGlCFyMlBWBncsN4ay31UIv6x+9BS6X5vDST9Zisrlr1Wv6a
X+M62BhFtsnKHVAPImj1avSldSCSTeGVB/zQZ6/xn2qVfbYpOoes3VI9/Kdk3oUp5DIkq01c2Rcg
8c9D6VAvvrC7aS1ZLBqan3GMpbacYxnxA0Ao42CtoRoiXPj6hhY0ZjZTxttpdM1YfSoTrxGtsVy9
DBeF8FJY8xX5FY/6jcwmKjmT30TVVK4PVboyeKxe+a4o4U3G5Z+z04KV/otM9SvL1OsA8sDEAjTl
3VlUI86SEAPAXOMBBaNcgpn7qyZ7E2v24PbEmJkovUsgPRatYT8sToc4ylmX7OoDNNo5b56F50HV
QLiJchjtHADBIPat/hbn5lUvZngA5mI14aqEbew1RJSSawSHsfZuvB4iCAb/caQeKzC2nhFsKr3Z
sXeeYzV6IaGjdxtn4L5nnWUg0+iFqezX1CKJ0UWtJzIWcBU6gWe9IoaFiq3vaDJ7xHr/oCv6s5Ul
oEtnSfWO3pRy320eg5EcbQ5fYSRdtbIgVEpgorPFdRo3TL5AlB5znUkpJoYYG0LSVi443Q9MUNeg
fZcUQoLUOkwjZuHcx7EaWrso6PeVVW7yGuegHKzlKTmXgbwd9hN31kzyGVooDxsdufCNCzUDOoii
7ruUh7dK2k9lDzf7U+47WMVB8gzQnhiuDjiOGcvahNqEIW0aTMntmGybzl8IKut6rz8zBPzA+b0f
i/HIzNWBGMD9l4r2fmgXqZcdUJtXi1CdL4gPikcuSUYTbB9D6ecjibOnHa2z8I1DNd203HqnCOBO
RgrPStL8q41wpzEjFq16kL3xAGXkqPqUp5KjLjJlO5qvNJd3XuLhG4o3IxmI3pg2SQsCVmB5aV5+
2rhositkJExNpSOl0wby/tz55WijvZGj3AWXD5eM28JwKiYQNWYEU63ZTB7GrtpyRgt8SZOszeGg
ld2b3Jm7ABqYmCpi0N0Js99V9XmzpqaT0wgBDT8gZKhvqdbYRRMdYuQsqGZaAp5aKVfyk24TJ8eu
QC2kIuFd8wNeMHsjtHad2+zIgM2R5lmkTbVb+FvbyveluWUSv1UigiVSfi+T9hQAby+jeq0KaRXI
luvJ7TGWq2to1ufQtuGPtdClIyd7GEKvL3V4Mzv7nCIcYlay6ZtoVZ64UX8LOvuqQfSpZ8pC2p/j
qnqw1/LxPQY3T9X2oScdDa3kPZLdWSwpCQsOMHY+J8l2jIljkh98ZtWvzoC17FVHrmXcdQYxMPR+
4k9GkHyPZbyOQqYjRCkwrARIehXT8Zq6a16J7ozDczMEFK7o9mGppf21t/udbXJKCWRGGpY7dAzi
DJxHLeI2foYGm2cSjo9Cy4+RNNxYfXCW2u88Swu1iY4m7U7+ZL81nYbile+VaCeK8ogHHp9bRUYi
OCXWUtIGrBIFHseUCYLafJdJvO/EsPWN6ZxNwXG6KoKoFJ5WakaOXYK4mfc/ZfhVZzpT8X+S54Tg
Ehewc+zFlPEBL6SNIvA6lCF5FBiG3BAQeIDiawc9+bDpXiYi6TMySNcjDT89iXVYMN+hocfrJEO1
aEkPwaxnNyD0/FbGrxl6ONOxGDkPPJ25l29IQPFsroM+dkA8r5nLu540rc2YVjBzWIFDWY0GxWXK
lSzFKpurT+m/YkK4SrvIKYk7tFrlSCRROLIvDRgfh6Q0D3XXoB9yPvZqZKKprQMXfuUpMnLgl1am
LsVoLVl89XXCeAWEwcoqclcrIgwxKKabkoTGqAz/fJLfqw7vtAg4dKZiowzV3bCGeZjmEnXY+C1H
afsc6O44aHsR0ZdDQtGmDA+O4rollWuoeJzw1+cF2eygxDhU/zQFWkRnO9SZ3KyMXXVoMPpQJ6Jd
5Er7jSBJhf0bu0S1MIoC07b4LIwGz9TUsAfg9eqdWG8PVaRf6QJmxkO/q9ntWqPZ28pOpwOqkpR9
NwicMxy+uhgsE5r7/PvwIDa5P+wZJ2wz645hyEk7fk8agiMfWS0jXjVg1pAS301qkivQYL7zkOlm
UuDobZhxEU99Znr+3c0Jp8RVbG+ZETILbJCMVq+fMC1e9MYAHxK4pobpHlhmHDMhCZ5jUdJ/o4Vn
4PgrEc42S+nODm+4HYZ+4mG9pG7qWnUNPtoQBVYGu1/Wtm8GzYRGecKtejASnX/tk5YpBFyrZqtA
YfLgmqd0qiOB+CmCOtokZgJdH3dTob7HdsSJivwb8w4WMPEdSl9DZ9jc2mV/YbEGxdOIdY186zKT
5WALVpzvPZQ7L1qCZluF7IY3rS0Os9pDqCAgZN5jTS4u/SSdh2y8aR5dnpZ6JG+z1mH4xMYmTzzo
xqCmB8Uta7H3RXUyaAfj4xTeSAAEria371qs1ksgk0cFhjzg5f7MQ1ly9dtMyUSVToxkOV1MOzr0
nbZJqvRUzEC0CIdr9s0cdz3fsy2F8KSmHYZuTTRx3ZfBGuLEsfFqd6weOsAVj8doUA1FVdFJH1C8
0/Ec8scq5oMaz1wV9g59lVvqpNbzOWtAaEn7b7mqnvhLDQ1xeatZxZ2oKe/8NFy50RBvKSNe9vXE
/QqogIftMRNkJkcfTvYsYv51SUWEOw8vrBpHjs4e3jl9n2r6tinMrdHoR+D4+ng24+ocBjSoTowo
68aE5UooikBJ5isuPchENXvaAv1CdVJYqn2t7ewu26hpshZW6XLH4r74W7GXaX2/MQ2xoVV3HVDO
GaUS760Qv6vBZWNYMjbZUdSMapW6jCCOwTCuFb852MX4Rgpt7Vn/DKiSfMZdaVJ3fWz9DNBxzDY8
qeSUWlt/H/GvTpZ3hK7PkYkWsCq8hQ0rPAYoYRIKnJ1HXoaOz9q+FeFw1pjdKRCxmvZCSHY9+QmT
rqC/xB2A13D4bIv8IgkEPzF7RE/VhM+uRnIMuPxBDFFQxJM14Ah+boRAGAj9W+AJGLKzlTTn5mOq
aEjQs2gRGcOlUH3wohDVBMGENKfSllKrQ1h9zcBFansd+iIcmtC2Ue05wpP3ZsawbqPa9YessREE
ubHIWwCnYF2xI6KYkB/ksmyXL5Miq2UeMcLzZfwjjYyPK+iz52TygM3BonjSy45UK8dYtm3CgYwe
5PpuNvUXKKzvNoseRN4O8RAfo0jdZD7aPgmggvEmFWEWZ7yogjiNRKxhwSi7ekkZHdEbJva0hZsM
2wrERrw2Pcw7lEVbdYkiWNXKS7Fi88rXquzkWIeAuaEekTs6Q45dRV0CKcvYaDgZ6bNHqy7eAjzN
BW4piumI19OnyQiEbYWbNsAu32mCZqvX8VYyk82Ivmwk0c61bXECxurIVXHQ2duK7lcemqUmdxs7
BOyKfaTD1WimaHEcKwModPmwAg3hKPUlUb8L/wGeGYWeLdHQiC5Cl2xJFjTp7I5YkRzkLIwLkDlJ
nCQSXgvmuq3MVDZZzYfAkD+cGByQEh/ZwZ+zoidCKfVeEdy0+0OfkUqtSBAZ6i5vPxuv2mOJazmQ
+6bXgt0I2i2AbW8xcKt1dLN5kACmQhEdVhlZa/19nqSfak3xbk8a62q0/rKwn40ur1KCERaOdZ2F
vuxtdyQYX7LS1kJbIXoEc9bDtQx/0whO9MWV3hA8nFBwRbQDxwFKMDkhrO6rgEG3rX1U/Qso9gJW
47bwgpNWgdlSE3mt5FwSBDcipnTANoXXOp5HL5wNh01oxlIERBIq/JIrXWgyjmU4XKVPMML67vDM
Gwb4ZBnLLQKSPhtW+xdTwnUPt8ToxlOSm4y+VY2xwaKPvuJ2TcHybEXDmUtnSamhTzZuPVISbIGT
7z60IFhTCvdaDLskoy6LmI/9T6gnrTHYEw6GDmsSwJcdL9PRX1JLxfudMWHxqimeilQucdV9rJgz
yk+gfJkGPQU8Yox3BBoYxPrAlYrG6bngYI9eN1FnET4llAaR5M2IEg73Je5BOWfu3qsC+CNzR9sR
yjyuQvGNEDzR132Ba7w9aEL7COl7tONd3420lRaXqe24p1dIUhO2rynAKz5GlyJpfVDaySlo28RJ
BPm3xDwQtlgZA8GoVsI/rZdiIwXbaVCcKGsJL4k1oSTcX77byF+ZmmFVoq5iSSz1GE7dpR1EtqZx
hF2fUd+kk1YwhqF2CqvHmjcRkJC8z1T/afLfIbEc2ZY2vVzS1zQbR3F4UxqR1yeGdl/RI5L5atmf
rmZovscGK/RQcB0kP7uTJwpmbKBvVC5Gu0KV1t1c9gt0Fn43qHDVt15To2LLD5SYLVFdKKp1V83p
WuKNl3BgYbbruFOgj/WW6rJounmpHu0ieMzmF00npMjsQSXyBIkrkKyLGiEoR9ZAgMAIkChp4ESL
4jBaPWT+biUlPgs99lgTIWkcGIA09k4JT4n0Ryr40yrTW1ijUaP3f7S4JBq1PrSa7vOZVGFG4G2K
lPf8raeGSt/5iEt6tqtAmpnVvpu9FIyJ+8lJsZ/TiLACMYnSNWC31OOWtCnCo0TqWqT1pg6iv4Ce
NNISk7QEyNUtS/lRQl0PtGpPMx7amcDFYeKJMUofZ3bdbqrY2NfmD+2dSws4RBoyyWDlGWXg7jBy
2pTTnLcM+OS7heBIpn3TG4Zkjvc/6TDQ69iROSLTUnIZwUU18id94gRNomEhXbv8N9a5PdqcAyMq
DkpuTSDSm8k1gS4FTFx7BtoE1eL3XP8MR/S6AicJrtWO2dZDU4ezrSrnrGG/rhUUroLB29KeYSgd
VJhMyd9/cFj70Es7/xmyWtpyv0moWoxvk73yyUJJdKAr7xnuSlZkqwV/PmJxLpEoBSdRNfjNoR8r
2Y/Rnaz0GnckO3/JKS+n6ZNGIl0wtTo20jt92VgPg+bq21wY30Bi9FSVNOh0ScEUkkvWG+9JJtvt
Vm+NXYDBftGo+4gcAb1dlYnpUDDw7IUHPqSldmncqQGLOGwez5rWddE8IyQdJ2zjp55Wf7J/MS1K
5IxIZ9qLGx/oOOCtZSm0XZUwQucKMwvxHqmGrsGCBRFzfEokSxXys7XfrA3G/6aFXB/yBPdVcpfk
cF/mpONC72mZPnW8pe6ytO5gdu9b09j1lf2ee2GCERukL+dQpblZyq8ho3+5aelhkNcAoqlnWSU/
FoKF5zySEinKh8RHfyboAsMKI0toLGSFhicfn3WT/EoMQ2JORFb40PHbRCnIgxJLYxia+44rF2A2
BXi/FJuLWKs+xuknCK1VJOYbpIU0MLWgPbBOU3pnAMKstN1rynAxQ+o4lLMxk7KRlRxc4OTIDQZF
RvMK9HffrJlXBtFPZsn/KCL8iuxkCyQgcDLqyNViOHpumIs/hA6kJ64bmu3dNCo7gLkVJfWCkF+q
bC1y/ZjOmPG5YThfJWO/9riZVzzuqvrWNMUZmXpkDOqyhY7NHtcIC8EfrovVTKbU1avCbU4pnNnd
xc754LpRE1UC/2lQv0tZtjrRNxq/Yqid+cVqH7k1w1iQi8FYup164Y2neR5eqibF1VH567r/JGel
Z+upJPXRgVlWcXjBfuY2w9H4PU6/jZ5/OEkMIdmbT9p2lybWXaUiJ9RgrZoOTPXzlGgTqCI1b3l/
fahA6Yu9YeJlIBBdJNeJVGzU/6btZ5Zup6sRs54wHLIWTc/F5cClYlFbzyJ8JSQ+5KugEFVkfxli
SAwmiGC2M4e9tWahqnvc2wlC1k9TPudElfC5iDSaE2Yf/ZBtfbV7b6P6JVL/B/iO25vxfiAMeZzo
Eu02ZHDpMtAtgPJ/cn/tsu2IyzQ1DxIzyPjTqtc3IuYM2DlJVk7hNtgQ7HrC1g4CjqMLuB4Aelm2
yPVV0j3NFls3LH0SGVFYc8Nsb8PI3nUT0lXO4Z3edG3b/E8pZUzkMrcjH4/8Yax6prpes9LbvxSl
Et8BVBdqV4nRfE0Bt5Lw3jHKM2gvUVL5bDJpl/C2TKiHqv47cPGKPbFMutpNLMWZEGOzAJ1b8vb0
tzlFsa61ezjt2m4lon0X48AkoiQyAWxq73fczbUj8+kQAXDPdrDUdoa5mcjS7DkX+z3GH7b45jjK
zxFAVhlhzSc3kv5hal9MWrj0kxIS4ocWTbeQY3IdnXQqVBm7BoyJsj1jzZl6i5lMIGSf3ESnY3hj
AdmOt3mwHvEiU84OLTxw50puRHCKy9793+jmH+PrHH4gkBVVCHJr3aZnu4WW5bOZgL0nMIpeaTXi
bDWc3pb0v3/I1pepUSJ6jkritIQXVhPAajUGd5CC3MXA1JsOnY2Y/8z0aBJOMsB5mFFwAWnKT6cN
waNysjwYLIVsG4VC85e8hGu+DEuovMU96S9liVl3H8n3Mf+LEJzKl1xyr8xAx5/afN3nv5SAFbK+
SOx57+GEgLk8jj4ETidZ3pAb7XFrSNpBYr+ONWKcza6zX1H61c1JKDGufb7fhAGwUE62d9TDFRlx
7j6nkENcP10ni1SDsoZ8qvMg3wrtIScbsztF7bYt/pLmaMs/VrAr6vswHSR7WxYnyJqLCAPDJG5B
8p4Zj9q6aDXF03usT+dSPvvZXYpekvizcMGW557UUmm62KOfNWdCr/mp8q9YptQS5j7zW3/4HuSf
cu7i4q31pZa/NgG0Drhk85ZhabEco99OxjGxv2xGTnLyrSmIUi3h1y3XBMzqh9lYjvy7KKyb33z7
1W9H8zbikm79EuVDKp/5beQuDiZ/UBtIsKZXw/swpk9LOc4PUcF4obltzwftV/sgZWxJB2Ok0M11
fZ1o8LpMNmpwtfwjT0+qfWYDnNALDzVHhGovPTFLxdjUzW2QvoN6pxpvg7Xlyyo8eToLesO2fsvL
nz45cy1VxpNtfrObNfE7IZ2lxKiXLIEo/nr0GfwEtn0O63HRs30zQh6bn5y6OIWFdDQ55GErt71X
OWnugBNlOgTir/EfLkC6Ll1rawGnIeKE0MuzJwN+Tr4jmNEVb0P+BuuMUe6v3ySY9mOKPN949rz2
3CnkBtgcOgOB51gSgcFA4CUb2zgqm4bflJBzULDxIlpLwtEC1z921WUQv8qS4R53Hso+FjlxxWkO
BXAQrgTnyiBft921GriI2Eh38bLVfirc5PW3ICVpcMtNnjUs4PBak4kd7advntryvYje/GGrkL7m
VRnEy5SeKhb3Ejcg/n83Q09OMUla/mZq6XoRFawLmNhZAyuvBjljMk87xDYuk5vePQcMEFzIkEyI
C0gPn+NomW7CeYbOk9+RN86GEqMfFwtOht4wbJvMhQSwEFb3V7Bt5uh3tX2R5W8L0lM5wci0iNUi
jZMi7x8pGa0QhVKjmqrotGU5UN1LPo2x6qKIYHgRWRIell3Afhl+9LD+yz1+G7ZVVWyEdcCBG8kH
wA9ArVEwQ6onBs9JmUi1XBTGwVwkfb3G8b1SpxAHP1XjcGxlYimRcpJHRiLEcUxKAl6N8eiJNk5c
PwajIC6KvgFfdJWIG3OdpSIcezyxNGzDCVwWI7qes1tAOogoFQvKRBoY6njeM9xXAR9jK5QMaiX+
wmw3Zz+qX6s8aDk3Q/5qA0oArgTd/yzBJvKulYglyZNTdaxbnLCmFPT8uTL/gt9OVT6m8tPuTj1P
a6ReiBRNS84G11hwRZx+BFZXs+++qV2nZ3uF0+wUoCopOh6CgPEyt2adZ7ShLjukoaRAQguoTSQb
XoEpi/21sKNdxGXDDzM3lqrtCI0KBsFKN2nCpiYust+xZy0BywYqFT7v0giXniGHyRk2nnuUBmJr
mlgo/QdUtFWQJDsFtSjCTmxS2K56h7oOXa+quMlAzob7dUo9ugC1zrEMbssD9k5/OeHstQljj5O6
ogdMVt8n426U81DUpxNJ4QgPazDCKUHSqNf3bfFrWMyGWe96SUMcIg5EC7OHBUOjHhwJC+QFJn1F
Bfj+2XBGjWtyX1Xozj8pI26nFAAe2HplvGG2IL7HD1DALvWmweIonNEknmYExyyWMd9OZ36P/p1h
WxnQB6qeI8G4YaxFEEtxTGCNxE4hIj4pWyVQ4rsxMRw5ReyncTyOdjnbJ+hJi9VoIMAFZN1LzOVg
4Yg1S8esr6Oq4HdS16Zff2dauQSysosibr0ZcIKYG2IAizUgyzZRxz6Gbhf2KA2jq2NjMutuObe5
IIIRtMPN3gQotY4sNa5ME9BI80Ipyo1X/HWUOCbkJ2Wo0lzEFO2XudhyQgEC++bGSrcfMvJ9BjPA
ljSSZzNgYWSdz9NxBFRVrD1hXfziIVUaSUpCiyaJSslyBpimWD6smwHhY/5+GteAuE0gKiFwydwM
TTg3lJFL9ZsaMqTpjo2+qYd3o7hoQ7CquQFpU+LEjeKEY+jU5VIb9ZXGpj3VpOeVD5s73JwiANsl
F+Ja0UkTVs9Ooacp/g6w3KLHQ5eJlxMRO5s8fw7j1sYa29J3GAcOj1v17qXlLUsgY76/tKp2i03f
xRl7sUnpDhWiohZz3yzdIGGWwXnxoiZYwNJulRcca6dXKz0aM2QUQgASsylSCfedcgHYZiHHF4Bn
bLNEVwfZJUzZBKwGNL5EsFj7VZWO99ojfM7ZCIb6oVOGtZd7TqlHW5WjBiVo3GJ9t5isjTbSkQam
sx9f1mDhUWcE9vJHbGTHuZ1XAY+ocDKvzfh9apJd+y9AOu7h6ejp29gdBNE73bxRubmorNvsi9PA
FIwEh+TiH6mFFS5TPrsyLQnp0io4Q64G6V1KznqxoS1WgXpBrFliD3EmYuM5kqEuDxCewJYmGP4I
UUAFWqhQQObvAtQhDnFypVSzB/G26/kj0SBx8uTTizYfll89N7egJc3HTF6q73ZyHutHZWxLcTdw
bQtwNfVVGHtCRka6DwGjTSXLqi2QgAvHFcZ9LF5Vw9poSquazUwyuHzgXO0qByWzU27QP9h1VDcb
H6n1xFXN0f3szZnHllIvjrAVfU15+pr/E0Wfsbpv0mPR7K3us8+5TqE+CMRpNdZnoPuqjOhJ0eEZ
zzf4cOHffDh6aaWs9WY8KNYtNT5T7cqIAFQPXBFGhVM0w1DwixOJpFKO9VE+0gG0XKPlffXlU+tU
2Jw0aYyP1gBNG3M0baRliPsKIRsHoE8fGs4siz12Rn0IH5gHQmDKf+27Z0eYmKg6aDBOgb2qQN1B
V11TxRV/lcOrNg8JJnpLefLIjGlW8O5xQdClg2pD7A8iRLCkVdilOi/yvhVLXZQt+gMkZavYS9JZ
Tu+Sxgen5ufk40quoLVPc5YHAhq4GA0S8fx+Qljxh4VVfSdYb+ru1WqfuLb2BQcO0dEcny8L4yzq
3/lcWaJspEJ3gprAoLdlT73RIgsbg+fT1508IgrPqzFi3rObS9B/8UbhZS60l9q+BdjYVCD6UeIt
iu4nTm92cfc5nzTkE/rwYkjbgKBvD9JTqWvwSUT4QYm09ZbeHXpFqBHsQgQ35FsEs7vPL2jyB++9
+ZeDoAdzhAExuHeJSfqB2z/NnPOS0jmhWgJZYxB+Vo2LLdZUAUFHBvGqTMPSq3a54rYg/FAQ8FZu
0Fzt+o7lWB8OGNW5N8jBtWixpbuacYuoM5NPprUVanIGWEcTsMktWNgDKSaTNcPJu8+bImvHZDjI
9k2UtNh8J8nHKC4RC03Du6TpcackZEFY/2L+ZpkDym0VTgUrHGfSyAALw2qJqXvyklcEfqrflKl/
YdQKMHhhxlTMa792Cgcu2OuEZmy+RYrmk1qXlIWnwIqaGi33On/VHwfmPjkyaUzWjzsHlyfumEae
8GIAvyd3pVCzLDTT9QJjNTF2Ej4z73uF7W6eAbboAxN/syk2SfwqnPWEY8XjL0mqO6xbJv/Mjlqu
QCUazLA2556g+KcyXiUhY5EgU7PsUGtYJcUyLJCdPKxwmvkvqDLcBCSqY535+TkFq+OdKhW5jBH1
vM/gtecqrrJj/GZCWo4cPGUef0gKEKoR6yDbIzKHba+N+iFTCBT6bLIFcdoRIH4ZkjYDYMFHQlWL
lT7SxbZQkVn0ZpaBebyht8xjGS9QAwPbQ12hCVH9DCHgyyTdJYVNNZCYb8/CC1IdJ5+J7gT9oIbX
eYeIaA4aybJVcHt0AcSGmIGFdX7WKonAzQfPHVwzToKkRbjXg8si/s2nlCW+Ms4Nsr0o92U3B79/
chUNlSeolNWlx4miKTE4sN/Of2J6Ub2zbNqnV8HfI2WQcxNGoD+PfHoHTupB/I47nDlfmYtlKKu7
DvxqFc1+ij/KYUreJ0lVridpk/MaeVN0T1MFQCzH6fQf/+BXlxXljM3cXs1vH6v8a6s/X7wV3jsS
t02/qpX/hurGnTAwRn8YxXL1M4lpIWH5rn74f4tqBvVTkaG9UJU0vZhwYIx9qLUbhlcJU7q/zZWn
iRAdsoDzC5W94ctievlqh0KJKTqE45eqfJLTGaN7IX1V2Vk3AcO+0zbMEOaejreauJk065JbvqJn
FU1QNfrUGXEypT7880DnXnXgsfCtRw5FPLYWoXNAQJ78XyrwFia5eL5TZZ3t0TqkEG/Q1ir1u8Ze
qgBjTyKgl8qHzzPb1wcz5BAsnADqEqfrUp6nci2GXqggBBfIwMpcDit+mpsCAWoHJI5J22jaO2wb
jos/1EpploTq7NRAVfN1LHbtwGsIeMXgBZ8BPPOzqiv/kXQey40jQRD9IkTAmysJgk4kJZKyF4Qs
Gt7br9/Xs4eNmN0dSRRMd3VV5suv2bybMUNFdj4oiuvF/sz1o8WvzFQVQIgQZ3lFGUDsCGXxRbeT
dCVqvcF5ydO/EX5SrKNHqBvaT3TelQ+34LtgvgL5JS/gLHv0oscY4K1k3U2lhAsKO/DM6j5t/ZgI
cnk30UWUVP84mynl2w20f59r3dINpdc5RHjuHODdxrXlp4DCzEjWIX/INyFTmB3stKN8HjtUKZ3G
TIYfVBpP5vhcXyWRdIjOUX/lR/D5ZK3K1dO7mM2/2JlWvdEn7OTtp2F1tNQiWm42Tzs+r/Zbw16v
CvpIhP+g9+WJfGmxPSPFgkORAoZRHXVFksuMWtHYu16xaxuKZFQqOgKcgRM/4wbwJVx6BdhhTmvI
y2DbBEA5nPzDS1u/YIA5SRM6O6ROs3Pk0Zije1AO34Nzlf8m92lqCrpqmMfNo0kFaTy54UskDovx
WWBDjJZP6Uwmo0xN/XoCYkm3a6EOdY0bTCZZ7BB8HE5vJV59U/2tUIL3M304dfCxEXDaHvg1d0Gc
bPFleePHEr5B9vVkfcOuQXo1hWu22tPzS02Mi986JwislYn5YdBDd0YEYe6vMvx4dFoqSh0g0iu5
zPI4peMXd4eXk9c2izeBLNVhD+5LUuEM7w52R23BM2D6me5Gf+SZ0/t3oz2GiKDvMwHGAqvdVHcb
O7aJXTnaSG68dt86R+JgV2j3fFnzNw8RFC3D5ITKOlVZSmCzENLrXf2boY1XvPdtyNJts75OgTsb
m8SCzLSlykU8Q6PrT5YmZvmly7qquZScPeQSnjCTwU77rwCZqdnBOHBLGvlcoCYze5ZeHlslwo7N
G1NYiu8LjrfgPVwkX2O7vmckPsnr4RBy4L5l/dsSpOq+NZ6q5SYtfYidC5gDiMcGObFgxvxN9JNa
3izz4qHNTzIOKP5d2Jcy/YmZQoQOPMQw93Pz/UMv/2Q9rkiexTAA9fzCH77KjJfReets9KrM4ulB
8t3KCpdJAXCGAzi6DwRyu9BmIo5BIWkblvNmDW7tswxfKgYpw8yrm/50y0uZM75p/jDrcUY4l9Gf
p5N6cLFG7gp/MeL4UmUoaiEgftniyUufI3mKB8lkRNu+Pnr2p5v8LbZYNwTSzm3sCzdds+AcIv1U
Ms0G/jmEJAczWmRQgX5wpVm/WXnSUWYrXuNXhDZROkzTX97KpYs93eZktJ+bZ1oQ7Jxor7qbN/yl
9mu54JalpSqnhRqcAyZ0/TFPN4b+6SKER+2Lkc1v8TarjBQQCVP1Awo0LfQgJwBDeX8xPUbcDIaL
j8H+Y1+S9CD9SCVKYSFphOXyPptn2XYx2BV459Lsp0oJXXauDnU2qTI8HVDyDPpHhBNhr0pUtHTQ
GHIPIiJguKVnYkrfy6ALNelo97T3psehoLGlt0htzhNtSffLMb8nqQoGixd2up/qd8Gv5oAFHF85
JPoKITSa3QZT9Em7q0P80SKUyzjTIShoSIYaPERSuHYUDrIJJ5fWedTHq3Ss6t2ErHETJq+Ke2mo
o2NWK2cONFe2R1qhrKeFLHSoSINDtKSBegLdgpdLrckfBypyUS+GHr/O6p4O6XvvbbSOcRon41qI
VZuA7BpREt/M/pKWhOrSr/n7B7UQLnEFAZZuAnjG+hOrC9IQiXshuJ05yIjq7Usvv/IqGM1bpzhr
JTt1GJ65vgTRA9ukM5hAsnoddD+sHpPiiWlyBIhobjlncPZioIAohnHsl9t9sYTqGi8QQ3euJ8QF
1uUZN3GYHhh3Mv/tGFYgQOAaRQz8O/PXhfDTE8dt2H+BBp42gfdXcsKnclwYyujVHw6hqDq23MbB
gBb0oXh/pZiZm3FWfYWM4+UPsBOGJl+HZDPMnDzCKfLTZcFnqa9LBM4JW5djXLHHbHqLNV+WefWb
Xb/ExrsonskK5KG3y9/M+caBkPGAyEu3hM+BDBCZ5+fMS1ih+Cb49XW6PxIwzn8yoWfIx0llIFiN
oPCqu1pRzIK6V8vjoJ1zaljVujePJuuI8VTSxJKXxmqfSLRWlM/UeZUXGlCAOn/InymU557qli8V
5i9XR94CLjl/6gDCLpeesX5HeCppOzxbPDmA76P5vSa/qaO7NDO8ANzEGSmxGEQ8I/T9d5f5Y0fP
q/7M7bMOI8MtH2L9VjhkL76PJLqR3wUOmXx4UKmGGaSU2xZRJrp47MUvKdl6/dcOH+iAUI6tneEl
BjRRcGF742qaN8mxcvl7OSE/55TapV2eY/GUDPOxzM0njjcl7SgMo555nABmWzg4kyNxSEFjNlv5
7HKQANuGtI4/25wxBtrB0M58lWw2ooU2fTduLPWrSe+hde51mb0iX8smZrAPs6QLdCpN1eYU6uwt
KeljqSCQhl8wqReC7yCFREfKr9luqMzIGiW8GiFkAlExLh9MthEHhRBVIqFmEMsaXx0ZY/PrxvFZ
c54W50lMj0OKqA+s4HRNFYN7eLS6G7nLLH0YyXNmJFQRcAnpaNvtTy3BKoyaKrps8E5oaVKYMEJp
XvgkTHf4cl5Ixb3qHQJdpp0t8s6gcBkkUm1Tw4YO0ze87Gxllfeh6I9uyLqHxhUk2YtoU0LbAMOs
NPUBSsww/4yoymFpoDXZcxfQlrJxrrRCYwb9KawoAA/bKgEizLWwnovoG1YII+g4h6qDNootwHXX
8RxCDCRFl0qNU+pqppNBl2Zs2+NcOCjaiY7oS2TDYhfJGCummTNbRkRLL6ef80a89tqySI9iJikf
fYG/VL7buLkRd5Pimv24srzgepQwpUSLLVw9M4+uDDpvwu+5vIg4uNCMCsL8yzKeuUIrZ/6Rd8ob
w1ULLaJBG6oQr8bABE3xHkaJHcWryvwEbriKPcJ3CMdpHuWVm6j7Ys/iNnK+laMeHZFcTXlsEHSE
iS1Cw6XVNlhU2qW5St7EbXRwO4JTSoazM1HEcaUz5Mwx/5lUshVh8L1BA4d0D4BvMXyXgRfaZBvo
2ideSd4Xw3snhXhNRtpavltyfa7yJzPkIyTA66iVaRrRGkAyxNMCv631HuQ6I3+c3Dw6C5XhZmRZ
5WGvBu6iDjx+/ps4lxTmizHf5HamFCTrWrQWr7ZzlA8RV0pjF7Q5qiDA8935Qg4SezgUE4ZfkzRA
kberM+M3vAs9AxrYQ0dJk0OgjPJDC7kh7S4h+0F9QJKyytAmqJ3ql+xcapsGC0WmFtq+ZvPFe4LG
YQ3zERCEEZwccQc6qe0ARertEKFxOTfsJM308u85K3BvRZDJebfThC0TEuFUopwJkYbE33W0E/OP
sCDRv+Xts8bvXKikMvIaL9p3/lS7VMOoAuTtkxuXvKRaeh9cmAcMSdhoC/068jSSbUTtXgDKFaxl
0WYQFcBn+OK979q1L6eSNgIVXh0eRaYBSYk/F1EZG2LF8zkMb7xMyLbWbYd/tLtx1V06Gwt/R6MF
4DqJ3/FAhDV4k7tcyVmVp/AjZMCp3Ag1BdUqhpN4KofHidufkiIllN8ufhwESN2VhaayfAuTH/W3
jf8M1HUmZ8wm/fDEszt+p87dXfaOuPbi5AL7zLzvMj7FfGFfHVnrzbHyFSBnAjTBGUSw3BILWoSA
lNPuQVdxlsMi48SD3B2bPT0ClXydBx7qaToabxLoPPLNXLYnZMQ0Vt5qqnU8vmhTDT7sHqju2Vge
qrhapdpbzKmmBf/Yc2/xzPJp+GZ5yPIQn+QYZuT7RO4bpJHORY7d0fxEOvNY4IKTX8J177EqpS4W
oSBx/owEpaH9s7Bv8luxXBlYnljhBuKxOA2Cr2LWyHhzvShB0h1sjRjsI9G94KG+1AZm7NNCc0IL
B3+Gmt+BiADbGsYQjPwa3f/T1KGJHekqsQjw2rFQ/l/XkdVEhDxiZZpdIEnrz6Sm5GuPdfUazxdu
3UJVF4XHMYM5gp6JRdUymoODjFw7F5Ru8/xppq9tikcSCgqOYpXv3U2gkik18nlHZEzjPE4UOV1m
s9F8R0OzBbhTEcOJukRh/cfCSjdNRsxLmGh10QQ7A9zmecCVMzNJ5yALy1EcF+vFK2joMMwrNzDZ
Jnsrr14m10QZ89KcuHYqTScV3cRE+BeHkQ7z+D5hbOK4B8vbwgEghFRd9vbTRFzM40SncV5H5ltM
AKp9BBcjFKT9D01Vyjs5MaMJ6ZEX9SVp7ykaPA1ytQLG3E6XTSvoT+lktjmcOahwXOcYk71mKNh6
tVQ7x+NJLC8s9ZMTnyX9Y4JfeJ/T4zJjxKMqg45nLkAsp3uEg7MAAdwTilOu0uFLWFdgVNl8lDQ0
qiOZKBRd4/ymq8oK1wOaRcMfLCZTtLnlx2TAzzmTsY32SIDT0aghD1thBOyBLioQqmEmIp3nhcNt
zuhq3knxedNNvov82sNqIJrXhHm+YAab0742qmbFUNBbk/TBzphu8tZcGa76oKYMRullbtNY7rBY
TO8q8RzWQzX/unT1tf5maQCI+F4OB7ImvRAn68ePEFPU/CFKvtz4GMbuTnyqzid+4hzFCM2AaAZB
ZaCmN31W+vSj9U6ENq/wKLY6kpNrbryGzOtq+nB6xJhqoK3hESt2EF1f+3Nd7fJSB+O0A7+2lv9g
iPGRKft2fdeaFzgnbftktFdPRpRVCgvY55x/js2HLNPph95jwwUz0qDTZ4Wlmfo6Ei+nAVl+S2hZ
hi5w647Oe/FUeU+TdXLjR/mVsYuHGHWoM5c8//N8T3DUq0b+6TqcBML4MflTNb6UPj47J04g+Iu4
uZr6S1tOFofHyaaWT9Fz0MJAkchA4K/FqaFgPzQ4AZawDkjqKVGnIPuP54NXb3leePQLerBMlTPv
K2tPPFHjL35bRjZ4cE2bxZfhfPFgaj8kHiPMRtZgxuiuS2Z4RzE8Nyly4JshXXanSv1MB/rAstvs
smGRC4WWboyoAveT4mvhVt5TMqUA2q+t/CR5+90+K8hza18AH/Bh/jkuLtK1NqCe6zy2Wlo9OATw
2uN2+uDk5SbfnftEAcrqC58fxe9YfoI5EuYaolyH2pUzg/vlSR2T33N1eVq16ZvCjLPhtVy2Mcva
1ON5fuEXrmB+m3vmXHxn7d+Lw+vKUqEJc1PlgGgZdBUxeoj5Y8Zj3h0rgSW+gtxxI4TFah6E8uac
ceKvTXLpyHZGsnYVjJl0gUaV07S+zBvwjh2NYjVRV5MLw5mrI4uaxqRVTZOG0mTQnpvhJ0R5ObMC
tf1+zq5u84F0mYmU42sfjp4GdrsVvBjd0NMZgD9M+9RAlO6Or52Vr/UWRd8Cz+TLHTgleUcHm7U0
ZBT9KyLZubwWDJx0xEhWepIPabQ4PrkQ/uj99OYrjkq2EY/gTERNQ/ZkL+Lomtfau+jaLeXql92h
9D7N7iT/JUY1mQ5P1A9K94zWVkQQ9uzwwrE6Z4uo02enPI8dNOITo/XVyBFbAw9axi/9cFFU8txe
mvoWz2/EiK1+5ThUD1FOls9t9ml7f7l281Jv3cb4GMzj3J/cdvRFfavqbzX50OqvMrzy1xq+WHCA
AMYIaGS1XENxhG8hv0/uXZPypQfEqMJcm9c1SpuCFRjtOPleVng0nLsyxhhg3kYF+N/BQZqAKB+H
onhJrIN8wh3nzOQZBglfVsyQmtmK489N39yN7mrZDM3KHwSL45YaqNxhDNPFYbB2avbYET/K53K7
i1LIxzqe96N2nIw9SK4OUbZicHz33kex66LHhmb78lbo3Oq4W/Wy3dYeXdy/mMZsV+Wl71kDybIY
FK07GRNN7qqkwm9UJFlx+SwoN9KblfxoiKWS4uY13wuc2dT6/mfaML/N+EFJ8208LMtpEBkLUj8E
AxgL8oOzY9aXcQDiRhk+O95Uhl5zJiPMAFilVLkJG1PkMVuZhhi5dXhbKEpnxCKl222smUF5j2aK
M4xHkqx382y4ZPwbNliWpDFoJb7ky8NZb+xihjtZRxxqiJwxy31L/8rYUZWZMwRas8l7aqeTHv5M
aOhs2HINSkfQ8Ein6b4yGvbMnePu2mUfume3+VbrR8AGG871hAY0DNQS36Ofiv+o0d+dAh/p7wT9
l4TMHD79QEXd7Wr0iSrPLxZ5oAsJL7iKt7Or8NBm5LYgXymvKNAqGXy3PIXl1TEuJeIw+cyr0PKq
9lGd4FXerekP9WU8vNfkvDmdua3Qugr3Hb3skNzKmVl+epvMj33COL+ZEZwUDBc1wKZKvBlxho3u
S1letPKHp9uOX4CR+QqsOIx0qbCAXpFBqKHkgT6OFghQGpBdhUJeQYqmcE7LiTeqpj+9v8AsoTFK
wSPFtqz2NlkbGlcuI6cmHgouBmM+fsmED9DEhI7tC49TOb9rTCWm2SfVgnZuhN/AkKzxw4LcXIxE
RDCC5nNN+leHFF1ynVKkbcu/YBeEQkw6JLOFcqOki16SWqc/zyEVTncdkTvXoNNaAxQDQ1zdBT7J
py1cgILeejsq3/QhjnHxThfDhTZPMNG2F6UIWFon7POI59l7UncIqGPHTRlvppDoQ2cyzkYLMaJM
Xpto2FTlMa+fQhcBAOXXxA1cVUjBw+oJmzwvMq8emtsx/mPHgNTqJ325i9sPh2G+vBGjln5koYEZ
Q54BDY7pP9VoBw1o4Qy0J3MuWpcIizguK71cAX56zQfIyKFQCRo7CpxiX80owAjX0siykMJ2j7jW
hGs/5hj+p1vlnavxI2Te28O1xj+/Fpyd8M1lzLnJn8UCmGyyOt0XgxIsjtiasO0beucj8h/3sS5k
1M0/QIeTJYGIX1tWb42Htk6+WYLfJ+OUhu1r7ih7vlMg7z7P5QSXhPw4eNTJpk2/gW+pw1fgdLTN
OI1Ow0YYX2OeI3DbOzaKgwO9nsz6Cyki1NG7cLw7aaZxXLRso+e0efsnnB8pQmAtgps2BbMJlM3y
+4EOu5JuvGahOr9QIlYt3MEo29um7psoTN2kAaEf7UzOed7s7BsYfSXWITna4yQDI85ZgTI+zASD
NxCH0xoxFv8V7A0zxOFFXizFpJIavYeqB1uwacGE0vti0K/4es9Oais+QhIGgERV9P3a4fXkKZUv
iEF7ITdw0uXtIYvf5UWR6QOCcz8DYCpLxsafBeV50HlfXKCeoi8GREiX0XXfouWuKR3iVFqLVR/Y
zqtFE9ylg8EfAYazgHyhXzrLmzGmlCC62MWdSd6a+dtk9aPZVmukDipGLdznnOEE7j0nr3hYYgJI
tLWrqmtLwwrzTOwlLhZarYzgKXTMhsiWirkZFxGCID2MmW4ogoFvBdm9ahAk6DbXxkAGR9ucJPXr
xEJGudU7B0zAPO41k0r5I0bmU4ZcBEhaSgiGgCXicJVFzZUYCDpuoCm4buBEgkJTWzEOq9fQ94ZN
0z3KxaNPon0wD+8CM6qj7+Q7o/EKuYLHeRA7hbOXBRSJ9IL6nUxLmI4/Fd0TtTF3jU5pEUdbCBoQ
ExB7wVZNc1BNdPGlNFbe1YGhrYTAQzAkNp6zsL7Wa3QrjOYrc91Xy3qiBPWsbw//k9sxxh9xVROH
wXySZM2eiLIDJiZNIMotI+2xfpFHHH1ht+4542q54cv1Hacr5ou/tn7htrvVn8UtX9Bu0qJY2yGo
1ZpdHfMrz0Zt3XPKs2Z2Ll14aXmX8+ZZQ9udaxE5L5DqrPwIdgzzAz7g/ECgAKQjLCRYLR1uSB6N
HP6gxGU4EsvHRMznMex+wDsXyvAC/mzNkeAE7NBra3p+s/K8pAnCaZbTxlc6z+9ngjlrxsTqgpja
Y+k+R+TUGQ/yl/DKkS0SzRYNsoHzPeW/zBxkZN81e4Nkvjhh6sB1cSmF8F9jW6ZzyMtfohBCoGJN
+m1maEn4kmBCM+vlJrOvGXeJwuDEmHcwntnSWPBHXiEsNjn7nmOCR58PI5DzKdDGm5zXpvTznW8d
glLjXSwEUeaioHO6Qiin1+RgxqTfVKd+nkZMAbMpMK3HOC83MZuFC2mL3VMRX704jLA8q/DfciEf
iCZa5IlVDrZ5p+G4RXu32HZt+eA1zaPefSUkTOYz+8A3LPTmhsIv1j9osITMpqU7HEUJR/CIt+mt
K1R8pQts+b82uuvzc6xehgzb/0RlzCGJEL68HQOHAzATchlrZHRloNM/LrFW6LL1yf+qlnFVVYdF
f5Z69hE9AfTfDcoG+duW7xpyGK2GJvIQJ39ymW1pXdKvyhE7LMnVKd9s606hAvNwlYPfWn4biBIu
NN2ePgyxK2L+G8WbXCoL/DlLLm91ioB15tgJHd036U+h5VrH51kiP5oq4NPh3r3O8ZvGLyyhhmKG
nMGVxZmqR3eC9oZKVl93UzkTK7IyUfl3uEIaOplt/ZeQT99UbP2oMUf7zCpWWWxXiIoSzqgKoW8M
obg74PtIJfisMXXWEWRtdzV0wH7R1qj6e2J/WjjG+CEzC5VcNaf0oi3XBbYi4RoxnJNSkcfri3zB
5A+Qv8hYVfvZsDby2Y2tJ25ITgdcL0G2awDdnJ3R0JHMA965nOqW1rDRyctm1miOHhbrGmc3hPe9
9mblAQ3zJLny50QFmpo/BEuCaj/CKqVfY/q/8sevR4RI8tY22bN81HqTqQ26JK8DyMQzmjm/BQGk
KPFT7psDWM4+8zDgZeGz0ZywuCf8qnwErXpPyE3NsV5w6OcfHjq2zlB9k/ssf9Iy3PHP8rcciIaG
r7/hIVO1D+6TvLORxTGYpzFv0G9wSQKX4XO2MMpEg8nv8ikfNP4ul4XPmiBfpq5TE846iCeoTBnY
JVRuNnxLork4eg0CnZbiOvc2ZzVuXHg+fXoaFvZcFHszARIYT2s3Jk1dIyeMQQFxw058wRu8Ms1q
1xbjkwDlk0Vk6M6opAfAHmLBoOS9DXpH3NlLOKe7uAnPBJm8RW3DjF+go8TLZzyrBWPbojqkdn+j
52mxOJXzbHHiIOMKpZaCfmy5sa4PhnmG7b5tMmO3OP1OPi6lpu2IVhsTLFtNCaRYogTFhFXZKnED
kZTZTcqnG8JU1oVA/FVgKl16hoQ/GqeIBvKaY3jrsiHvV0NwYjOq/TRLKMBA1zQxrHOieOWe7UDr
H5PniumM7ZFQ2ptclgawdQi4Fdm/C68dxniQjQSScsAKYRK4NRGs83b5uk/txIKkPQxqyImCvFfs
ohxUdlO5XJYc4d6gcvLo1nRlQ1pvnlYcFNTOAzNpufdOthbkk7Ela3WfdfGeFsWET59E12MtlgdT
b6h/ZIj2wtFrRN9A0YNgpalIBoczKjRGSqxmeOg3cjuvLlGJgRDdbynr/u6GRghnT1R/KbmtoLWe
vps6/SGAjtGHQYRHxxFsUQztMJfexlvUR0RJ11gt3zStRra/BLXp/KRQb1ZElpaBiw/AK2b6+WWO
XbA7gKFDmBrWHLoILh/in2yi9imG8Ms10A4MgLfZbZlN4k7r7Dq/VE3IzJTer54WZ0vl9GejEohc
2r4LxPQOB2qKVwBMCpI1uyOdOyNfwVYwQXJ/KFqLb9BZToOOOwTWUC0cIroBzu04MSZhhbjZs9B3
AHqwYbsM2eoCmUzohDPJrUOgxFjIERiTzlLTX/Smn9l69Ho7qITj12N6EhfhANHpQV+nSOsZwTYK
NCf+sbz/x0cOzwBAMYKIGoToFj61w8AMzbGpjBlAiS/FRgaxIHoPFU5yxDuMbCAAIIDCnuBBc0qW
QO8ZOg8SQQoArFhQ+cx+WnekpomF3aPlkcs7XLUIq8rKT7J6PzJyMZH0LF3QtBrAfDJ+geDXGSD/
xjtgIyGZF/NlPewquM05g6LyEFcMiUWLN5B5iWefm3a8Mkudkk2s4oCPY44eiPZHnCG8YB19258G
rUwisGZ1bfabjDzeSghm20qeBwXnvRJvvRK3bdl+kma5gXUJT1XSxTdd2RGdNdynWdpxkoe+SR+L
aHxL2Y37Xj0y2sN2pu9nnTta1c4p4tA51vGNA861lPuykmH0KEEM51q1xlsHT0dFNajk79NET9N0
3G9dYXDUdps5plto6HulzgKREk2nLkB2OXBpjfJAnBPTPle7acNX/U+iJ7ZharylrfKUkvqrD5y4
y+dB5HD9XHo+zr6YOd/Al0cOTekbNxZup7w4dBqKFHU6ApGDFKOX5MSXaUB6GMQopoxRM9l7JVeu
VuhdTFc9WKr3o02qnHG8KvnUrOfGXPZWh4PUxPNBe5sJJ0Wck+H40YkrRozKj/OQPakozHbKgLba
6/N6NxjLr1YHU49PY6CVcsm1eq3jAs6dqN7OEcqGiLIi0pKQXVxjWgp2B8YQgjota3YuHBiDrih8
B82fUvPLM9onZ241X63oEE0RDMJo2M0w6NYlRAxeX3Z6vF1CoaECCML8d8paJtHv1JBiqgMA0vQb
s2n2TlpmhEyiV10moNiq2TmE6qRvBSAgOrYbWyE4yTXp5CbDgxJaJ6PXp11Y34wUbExpereazBpY
relNy21iUvLaTzVu/aAVYKBoypARyAEx7IJoohVEkC7SmHhiyl7NT5kKpcHxUn9wJyzAebrNPZmp
R5fBSkgvr8rl7GTVwSngEaAB77Avkc/i9+A8MCthvZk5dFHr4KZvcO2vDd17SmkGWoMdbbRI+a0T
8dtTT0dqMx57dZo3tpf2629vIVVO8wy6eA3CY/sB4EyLG5xzvTpp6BxmAfBLJ0Jj0YNYneugCpff
3qZJHRsdQG2KzTVBWvfcY1qG+7gH0RO7AXhyAGAxSnkc9Mh6eMHBWJm0D6jjRzYcc4LZBqndqn9L
e/5slK4/OU686RP3m9SUv5QZ2pyX3tZqf4uyf2ntOYVc3FyZfAc8KkQ2gSooajqy+SPr7lEbLBrh
/bjr6+YYd8M2rAhN8pzoXrQPgzt/dRIumS0wmGdZiU6UdzqYTse2Qk7F2oMYpAjYsn7bxXY5SMhT
nWqX7J0I3BdK/blT72JyBD7CaAka3dO3rtIzM3MrOCftd2dFqj96vbpyGobiafaOxPZxNvgPYhSA
TGjjRRbYurJvH8KQMeLwEQpW+LjmaORKb1DmRDzNpSqCXFvwF/DxOu2N/lC6dRDKeS7hLYV60OFp
bCI2MFtrzL2jIy/LtGKr0n/o6rFAyFCIM1zZB2WplcCFL0gsOaW9VBLFhRzRmK92aMt/w/XwnOXG
sLWLYMpj3B3m8FvHzVc8MFs23ThGukcoOnIVzBLtQ9brZTBm5qEr7ICI8Y3CguYvCFSURg2i3CTq
Qx/2ucYOVWB0fxij9tDTET2lSDgiyQ+GXV4FaocoypqNc80wsCyjUz/j0dey13YaRj9tEyD/GCwR
NzH315dkX8+ocgSay7IDChQpMhvWN4ao2golonO3hnqg+kYmZmR1ZTC0uGC0cWC/WzJQYTTdQMq+
JaUB4IGXZTt2dH4agfE7T7EG6GzoMZJdMWi7HP5L0GfNuTUZYiggVuuxvVbNvHdtBVZDyixi7q5J
BOdAG8nrmeyTIjxA7tZTG8bQAezOvJdYhLA5QPJQKlQFzRjuatk24mZgyIOts9DDEHP1WpGcbHfx
8+C1hzHERJ92WL/6Wsf3VRmMOPhycAUalDwLB7Au0AKPT73XqHuRQYxVeQuGBQhkajnDFtmVIA53
Z8KWyVzMXKGNHXwq7FOsVKXfd7ZBvU4nwW5RNA64UWNegLi3cl9rSTVvkn1LOAtTcwZgUSkQM3CF
OGIxogC1bS4DTqgUX6WeDp+hNe/crntNaogkUEGozkNSWXqKw8nca1aib8Mmp4pykJp6ELv9aaGb
5uj5PcFLtx/wdzjIprw2ayF7w6ROlDcjG4dTa33njAhkOzyhA+lk+tMElU/6Tm5FbdQ7LgbwTIKZ
St6FStOnoNGiJw/hnp876lXVUL/nS7GdQxIvstnZTta7FvHQWgttyU5jNoO7o1raR8fUn80oGpiU
WT+9Hjo0NQivatC8dV6MJdjVX5ehAtWXEIgxu3SPYmmwnJ9bc/5wIgTqld5d24xOCb0IqpKIk/4I
oC5UkRGKgaFBMdJCC+PkNeHzcBpDiVeM2XUYbD+UGnVHOOfQrtVjNgDTWDoA67hpQRRthETDmYZk
EmL15LDyprWo5sbyknvKydI5387aQhuatk4WUeJT4SIN0h7sqQGJYSDsG+H4QEagi+q4rDZJqvqe
wMMT1iOn1F5qUXO4lwCTASmR1k7rcdI4U85VHxI2Qe4Wo62urZZdGn+WE4luPYfl3uUvq9YA0kWP
bllEvUgICa48x/lN0sjZhSkWtkSKYV1v23UeGo4erVFU78ZMbbfcXsSKE3wrlUci1OWALlmSndI3
Dk7z5ppMzKiEPA/HZGHPDgRb05zOBF6GJNkiRs7DKaij7MZ6uWwT6ktr/AcCEjpJ6MPBHuciaHIv
RBxaSI9oXW1qdaAKWDx31WocsZNKNodCyDBi6S+1zPi0RE94nY6VKkw87LDdJgkna5M3HqV1bJg7
3cgIdx/pyZnuRpnQuKTh85S4EnwiaDgYxW7UZiJsGiP3B609pKVy6ScKaA92766gDYPUp/Ir2V2v
6JyKZsWsA0aLpiBiTLKgcDjmdgOpqGPhPhj4IIUbR77a2t+VTR5451TUxogHItveqjraIpCzpzZi
yqTYt86rGWjN7L3WQCgYcSK0nkR69WzaAw4R9qq0thlxycJDfjzRkWUSPgoKQPquNWEAFUtuJVWt
QnJDJncGOgGjuZ8GoFkTdsZFUbdzr+hMA/o+sEDl2cT/NLkWYPNA4BfxtyP2NOw7mOAax5vAubh+
qy5gUU2AP4b3VCUKAkP61JaROCscLrOBB0mNy7s27t08woabTrKPXL+acwhoQbUgmOXj4ttzjnSz
+LBVjoGZPdOWaQ6WgTA6RRsb1BMsvnrp6e9Y74CNrvNEym3p1SJoce4hMSUPtexAmJPWS3LTMNvZ
hg0zyDSWrly4+2GGTJa0WLZKg/c3TB7aaPlLCxqulk0/tlb2WkUJIYrwS63pONEsBghlX42W0Xo1
oM8KaTMJEQK8Zjt34NuXrc5ZNLeBzqZ/5Dzdw4Zjp1MJ9gEVX6FtgSJM7qHe7VVg4FrO4EcfSsZQ
uiITl5NLMTo4pul4rVhCOHKin+ksTbptky+lZII72bS3mWZmLYEcmP9V+vPbPomR5dkfWmT0m8pM
aD8bYEgYMK9aGxFQlEpsw8xsHqDZXqNWqzxgYOrYUfI5kMDU8ZfGNUmTdb0ZY+OMTOZkgPgaB2mt
4GhCWZq4QAt0D8iysakia9zYEPfXjTWf8raPyBWff0zDfTHtxSXVEsfdf0SdyXKcTBpFn4gIIBm3
Us0lqTRPG8KSLMYEMpkSnr4P/he96XB321a5isrhu/ee6+jlpm4XOud9DyRh6L0D3Ey3dPf9RiFR
fZMHaqvUCRNdJ29Lh/YEkcIzbjXXRx4gkeEZC2A/eu24B0BxO+XJvSDwokuIhzD1lo3lyxsGQS2L
jzgBDOesMxKJGO0Cs5uHzS5uWCu6CpB6X9HLZF4nMy9bXP9PqduycE34SML8r9vDUcWz7ebxqauL
bgumktKMuvyQHs6MXtyxSk5bqYbnpZ++3dzZBZHFPin6fbv4tBk1sFs7yXMDYPBd25B52gWd1oal
yWKNX4AGHAwjvC2yZ67c+tYhZmWU1pyg8UxPiWE8b61G20gzmbbwaoxMUHTtL1u/JEyssjVG9NQ7
C1VNElqK4Ro3OgX0Y+s+HlfCq+5weVc13RzhWbKic2QnLtKw31I1wXqPNqSH+j5ZXdFCPveoddK1
zCkcG33F3sTBtWRclTKqWV/SqAQBrAgrT5+hosU+MVa/3AL1RJ4vwsc2ih/deiCs1SHHlMy1nIkE
XVWWXLZpSnScEDkAwpa2DjJy3tpcb4ZSHV04GX6UXeKML4fU8tLkWBHox7mr5Pw2qABq1mUIagY2
VZG8DfguVCZBZOSaL9ZwLGkZHF0+uEITFhRT8OIt0Vak41tX43sqLWaRAFevnFiDD+cPBW4I7N2y
vlPkSoaA35PiEuouE0O+cSBsB/cPn8m5jsPf0iankzGSo6TvtaMueJPV/ldTJvfwnQn0a8b/HQuZ
O9q3ssRLbdSXHyK64EwIcvmiUcyWDjmn5etTTczkS9w/sHoIoxAMbgpa5nufmbYPnUyqu3BmnG6P
yWVkUgMOooD/Hf9YVXRPtpeMQbQa4FHHtJr3NS5Pm3umo35FziYkAg7K1UFlUbEZm/Q5nXHoOd5b
bD6aZDpRasf0IGJ7bAQVC23KUphUL3Ke+v2Ei+GoR9IRHj4I3E7lp1FQ0LyCEd4IZi4MedluRjuV
ieAAelD/7jzSaBaapL/MVA5JNpmMjd1mIDjU6sf0LemcLv/Ig1v6M6gQSvLP3vQHjM5Hi6vm0Hkf
EGEw9wD3mmNJ5AR5Yoapa/NVzAT2vLF1LqVjfQm0zCzG0piU3Sd2nojsD/Rh/HbG92FyT1iViZqD
NOlc1IEwa8EUzo5NwwgzRS5927VbBz2VeowFVz6uMWPB/hP6bxrUz346Xw1z+d2GTCbDjNUpi5Jy
F7bxbTm4825ELB9V8tmJglhiP/wOKXZ2C3q38nuS0Y7FWZX85xWDsUPTBuP1Ip9CGYCUrYldpO+J
z+8gVIgEHTXPSQ6eReoKaZhehmLTikLsgpZJXOgWr7785i546VYBxEuws8PqY8Y5iI3ANRenh5D/
B5cIgzCo7lf9QJmIoDN5SaNl8zOX6n7gYL1pU+ciyxbc3FSeqiy7lUKeJ7sBd6rVYwFbu5Yc9NJa
7Nqxv6QB9naVx3AH9HzTNQz/0BKktwB9r89EllqPCX4Kn3Nsh+shCLkmpAA+54SxfxLepG12SXih
CcZFS5vbxhAHLdj/M6AQmxRrWx1R3ifjFI9iUzwEnJ9JRTCvy/Rd5bGoDFXJIm2cS5Y2b9WKx6mA
T9XsAj3C0Eh9QjfpvwsX+CIgxuc7KuZDCf7Gc7ESrlhbqNFmAoVs4NPgJLq7ObZ3eQDBy2ZcLcf3
pTA5mRT2OWfnBjhmvR54Im0leDZRpMoJ/Lpxzb226Wxp4bBlGGODWj4ufvBhxcimbpaQqwzmrSmm
e7sc7lXGCqm1Y0Exw5EGs9eN8l2I2WadZxGv5bmsNWdYP+lZNnvCltOZ9wDOJ8kQe8zfOQ1d6oqp
JdvaczJEROEMcDibGj0zDOecA/SY20dveXXmFU0SZVxUOJOQ8rbY2OGHoy9WJSFXVb3AjLjnCPPg
54ZpdcilZJ6OXeO/GKVpPwzPruNecqu/z2f8e5bQz3Lub1ur/mIy/uD2ZxlXL4nS1FLE3qZi1NNy
jsTSPA1r27c49MrseoVxrXd3i65/1pcRMxjTMvgNQo7VwvK2eT79WdrxNh7GA3di4EfLcw2p3Zvh
qtpOs1t8f1u7JXOg7Du2DPZUQGAYrtvK56Lmgp2uHw1r21w+mEYcmV5O2Kzbxs+umjF67rL81hp6
rhhJ/8bvy6x5V3T40ir/hXf8pWDmaywGxm0HFlpIyuAp87pmcr7DcPxhLI8JeYI470L0KU1v3nqm
Hr6Ed2WK5RRlSPwq6gyueI0T4xh0tNdgVJTpfBhrvqa2EfcWLVZXtH4NN7W7vjhbF9f+EN8qEjZY
Khjypow4o4KZN+6KwISfSZxyas2nv3VVfzlDRBd5ml9srAQLfROQOmVHl1cnxbXv0m0w+u/hCLJe
Jf7Jo/XUoVq7B25tkvYtHpnYu+Se6a8Nlt2cTC+JbO7zwhxGwyWkJ8Ex6fbdnmxAqOK9AFnU2On3
VDBGoM8THCaGYAvlo8nIqGF3EI35bBe+j3Z3a7sZvmYWGTVlZpuEKYog2OEIrJ9gIgRa+MqZWawc
6zNW3raYKD6OBujbHVM49rZgm4MstfEYsCYeuwgfWhD8ZJn1KAvgdb3rnQq5cEApUV6t6ePfGz7G
mPvR1w6cw/GNFTVtGOtyofFD4nHyx2HjVuGLxvBZU/wa2od8+F10R2SIYKKqngkWFRCGGZHSI0hy
xiVgdDcP4zFlJd5Y03KjMyqISyxggjRTQRfKvx88yfyzNNnLyAXrqsW4E9FQ0n+7A6TsGKWwx1Xp
QKW0I9AEXls82O3CRGVyJeb29uTK+nGAxJi74SEdEfKNYO+m15VrPDdy4DPStr8SRYhfSoHbiliZ
rxENlDA38QpPy5SPj83Ih2ZNUiclx8AMLTCsWEEXsIrAyzguzvfJgNmfA+ptBpBzjpW8bmPrxSry
hfEdzl9SsWMB0naej4tuL95aNhZmWHk81Pl/E46plx+2l2yzTNz5iWZoN7i36FhfIMP5q5v3DiVN
DkNIlALNerIxA5lqxjbKvtW9pv6I3Bqmr9EqcmkBqR6MAKTY+5BiwjIyWN/ggWTJcK7z4DAE+HBU
YI4qDR6whpQ7biXCj/+mHV+YRmG7iyLv29IIfMwIXkquLte4vemPfhjFcJut5gSpsS8JUdyRj9Wa
iLIJk6fWQoPzFReoLPnpiqXeAMwMgpec7KdW5oBwdqsk2jBxwanSYFJq81Y/d0GAE5BoCuGxTdvB
0fRBojoNvhlA2wQB8EdZVf1QB4E6hKudoX6Y7PyGwnu/8G49E31Nq9PYeAt7x6dNrSr8N55ouoOK
mQe2NvUzxdgDHIhxT21w8WxnatP2zovyJfDeFs+K37QnH/Jjm9X0NcLjvi4n57lVznQOAlhX8BLm
jZAc2vh6gzFtcnES2LqYso4f49AeIwDZW6IVeMEaER/dQl4v7mLDZJjAsowcrKTt/bo9b0/WuQ7w
fWTMeD7ruScAlrcBIU5xKCs4eWL6k9vMPGDC/W3nZ3CQTPMZZl0Hov8NSmo7aafbq+WpZ6pDSVfW
nTukSeX++JYB75yid5rVzpi3fxW42pXQfDd13B4q7uQhrwNTkoNQIhH1BTP56N+oObv12l4d8sV5
djtD0EKhH+gLy/KnW2WcFvVXlgE06NjOtj3T7+u+sj67hZiWVZ5ij8aiMeJwumRPCe4+nPvJTSBM
cDVELBfcy9cq0n1VrY60Co006C14A8kvleFIqWTaZsNMM53Qx5KSEXWgT9AH/I3to1rOrvU09/pu
9JW1ZzN/KACPZaF/sZQet45lfS4jFmJsAz4HbRrFVch1PbzFlUl2u1ZUU1NRMd1Own+KHAn+YBpu
4giZttNkzDi24M6K07tlsndWuJ4pKAqAjsDGkYZA7HLSoZwsrut6MMewFrcNpekpmvCBT6C0uSp6
NAL1iONJCByjdgbse31OYWd+CINxz4pJ9iPU20DggMjt5DdssYKQbqn2jsXdSc/OwbdplPE6ulcK
jxGWp0KcMcs5HkDJZzPYG9CnNk8VP6PU6wnJJtDeRQTdy4+6cP62wq1o9ZgOBvYuxcdwKpsAExZa
2Wm26fPh1IeX3m439RqM81C5GQp6TP9gJNndgODgLDeGPQMKFQSwFm06l7dDD1htRvGyi56RBvtM
gZjWRX1wyzH9pKKoBqGJZVD6cP5t97nv6WMSunqwbAQQkV5EwHkpdDnw2z6WY5jaywlOwr09GVBl
Tthhfsp/u9lgoONuKBq8wb57GUOcYsKl8qADPjJL+VQ2+Vfj2Hs/qBksyRA8MRspifgoPyQodBaN
P2lO+hFqHjS60r1E4LJsbH3N7NwMS/oluuquayeKWIHWL8RDIfYhbSyF9e1lBDbw4HdEG8PZY7Rc
3PcDj9eiM+ohKHvNQWmQjMJ7rALvV9gg8XK8B1xPoGPro5XyJAdVY+/bKDuP9JrRcgCrw+ruTDLi
1UWwdYG0MKSScICzD6vmdNp0imltTdSuqKhp8UzzVmoaZLqcnU9HSIuphXkC7xMWU30Bsv/cRRZn
Ekr9NoUHDaPJ7ju2WKqtQOBbAoZC0H7ghmDtZMxCdXS+MZ7/Ptj+XbhcxmHI6EtQtKhkj26o4eIw
/ebsMm49BEJK3JyD6hKHmil1SSq5sKGZI7BTUnU9lJXlXFqMClaYUdELzOyVP6PxWt+JM9iMJAiL
SBpNIkgUAW46KZENcr+vjtEMzcZKkUTn3HdAD7SPQ0Lkb8Fme1WAotkE7OEgBjjojNhbC0H0rTad
txuT7MLs5MlXNDZD7VLRS77CpKBoLFv6jrYG9Zro4EgJxKRIksfVh0zdZJcogTkD94aOu2RnAPC3
ZsLqGYBP7qegI09YXk+WxdI4R3u4W/DDnORsquau6rCeumH4yUQdsEBacu4h+87wGYnIb6L2utPb
ZvJvqP3LqCXltWbwTrOZNFSby3LXF+oxcLFkptw4itzCax7etK2DlShmZhCjZEylfHAjslC4af40
Whd4oa3zPC0v+EwfhkU5lybZ9R1s7Tpof+cxveBgZ8Ee3pHRH5ypv8zGx1wGdWEfuT3WoCl5KcRK
70uL00jgcqKEMsn0YzPFgBWK5OiuAaX2Gs2ORLRyxJW0+ec3zfgDRJ7BGOp9EOs1u2A8ngOLxBMh
yTiN4x067RnpW9AFpvcxRiQvil6pE95kKw3Nw+PKSrurBx+RdbF+3Uj9ESEHato2tkMuDo7bvYzs
UZvR6y8j4edIM/yfusnbuNqBqJT+LelaHvP8Ty+gO7I3Ek9Je+x96qdAT/NVcTIdQGm7hA3Tlt8o
dLwb3t+wkrj4QoUStPyxbTyIFrd0HD5Fnm/icVYPfoJyRz9PFZkf30mnvWdnbw4wvz6zXu1WVUe+
4NfL2GB+mvgIhbLGXRCvXUo1TnCiezvl59+d3T/UkKgjdnky0Ix6HNsP8fOE0PaaWBBVcz9HWOK6
4+lK0TzJwgtis0zhK+odRUm1p0I3BOvEbTnX5gnP0zXc3JibNvJft/DRsOF1yOztHLPrwD5Fbzn9
cud7tSIPAdT6WErzyJJDkDZBqplFh4eJGY7LD6+wxQRpwskkUn+DwPrD1km2xf3Wiz/tesfjW+FC
S/CH95oBgnQ0/k1rCMmgI0z5YhP4w4vXL/sgRuZM0g8n6Z5HjytbyMoAeATXZF797VT1d5S8UZpK
n/XG/6Lr6jOJ8s+XJuSJphyNUdvYfug8IF2xhmjlOvQhd7ZJAwJ33r1q+XJpSkJJ4N8yIIJrrAuW
g7F4Ro55tuli9WNKqKhv21OCm+4CIVPaFJI/Xssjkzbxb4Bwz8ciT5yLRWyBYJ240Ymo4DrD3s4j
cR9UkWZWD+yLrd0Zam4SFnhzKZZjGpFYGuUU470LDvN6C1LM4UK//QzoHEY9I02MErEfF+JXyVoI
JNhcaNFgrrEs1Yah3F1dhHLDjIXkiaNXqbV8n2KEkGRGDm4Hc+ltdHg/Yn8UdvjiJMhN84pksvLo
1/GIyfo5LaXeAOJ3r8P5KYC1lw2YC+YlQpl6yLiE7qyETSL2ij+ujWC0tPnHEq1mrpw0XjzLrczL
G3iBTNb5qtTx8iWj8YhQ9aQnoKveiAs8VE9h19zFIq9JzCoqIe2fhDVsckS+XYJSgY7uUE1jvL9d
y3ObHwYnCU/yO3eyDzHM1lURrhIBmuBVKhc4mNfUad4tJRxHlyEuw3iGqc34LhNqCxiCsSQ8hxHP
+dwyoEs5QpQJMsfYBqtrIt7hGbxw8dsrSX8oNlSGh8hsS0L6AQhXMFqKVZILL8gzg9jLyAmKKZrE
lzQZjHbMe6YFOBdMZrusc6AOqmmNgsJHPdYEGBSQONJsAxMC8kDuR4kPFMfHZ1462B076jNU/0Gx
73e87kCZWCiDypazqj4rNCoQvuyNIZNhoCtg6Q6TIcZBFm26btT0MlJRkgoHb0ZU3SXpOfFCB6sy
oUzP7fYFuUiHvwVZxCfDScymi8RfkR91hT/DLRmF265/9KJ+oq39cebhZObGiy3gWCVsqk4omTRR
/Oln3b1O4XJRV8ZRwyG9wtkynyXHnsz9arh48aUZcI0vMr3p6pDPoMMAHEgZXEcWoatQmodW2BN8
bM/dNT3HrRTamuJQlKD2zvUqyEKnyFhLQJ+7tB5wkOS0ehIFn50VTti88hsTZ8FuMt+2CFlPinX8
KTgYxoGFru6vEVKvemnF9KEXQ0Ywmq8j+iQ3owEMXuE1wQPI0ZEiHKiXOThQg+9UdP1NXebpdnbr
N7ofNwHWmuvhLav6tzpkK2pb4GNDqs9zgFiTZqm97dXg7EZEZ551tHYVzuF1nNEOWNKcjBFD7pfQ
DbbjenPiWmgnbsiQl5k7ZvdNV4beodH0x4Mjo6HYlRtWK3601teiAX3W40rWDG04mvJQxeTj4M7I
qX30i5D25/Q+yxqgAuBdG91+B2tBQOyDqyleKd9bbmIskpXLDaSIifwtVnOaCywtg4/X27aYtnuN
S/4zfdc9VbeGTK4bWI8dmVuqDpcdWl+/6b27qIXTMM3pH2Yir378s4xjxqQecxxd1CPU25gjXWLd
hzbiHKj0RyH6F9vWjxNV1Fd1iCDpJuPHumh4JPSojQifqqK4BKn8tjL7Zyk4hogSQQs5qQdnTJDF
JbaUvDkjg7KK2tskn17coMDdp+aDqtRPZYf1thZEEXX1OUS42+uVA2FFU7wp/fq9W3lWwu2+fIa6
OOjorEcGDrCedlH95oRZB5bjsVvIIZIrf3FMaDhClcfM/HFYh/N6fAiCjupu75SsM3ntNn8SyVdC
e8HruDbC51ZE8JMbSeGHp7R7c33whVAIQmo3mTOtMhvSZ0+BXFvclFBw7YWK49hbQVD2l3TVqagR
dd0E0SriM7JtQKx8Fftrl8fUrvfSLu5KYe2YfDJsGeEe+U11YMtmVcpBqFf0X3hgDETMqtQ51R9D
tMZ0cmU7ILsSZH41dlnS/wEEUZTYmFTAmgj7FQAPNAwZ1PsMRtAs+8Mckaacu7LaMuf3B4u8vrPJ
xubbk3DHGifdFQofWDjYIAxt4gv1+ERjJKGMIHpMpv69iyYu2TaQWIferjzk0sGT6ETABFRvy22N
58XQxMPI9Lft5a6sx3bLlYiztlD91YiiDTZF8G7l3+CdsqvMBtIya33oQodjEXaGov7jdvohGMXj
mFs/XRXtJROSrRMgxTXt+LoE8OALklvX3TR9+4v1+e+/TJmPT1TTEG4oBffdieiu1957uFeMi4Am
8vamEVz5y5ndDN/624S9PRidGOuMwuXLSyvTKtxzHkesr6hmJj5iiegLS9emIFQciJDrCAMn41Ez
MvsohVw70KDE8mWhaOLTApQW61c9tPdu1/1detT99YV6LThmevE+fY4Im8VjnbXqZBs34lZ3qPfk
NKzIZqSt7FcnTHuWlfS26vG08dzf5esLtr3oQLaC+0ri8KfpWS2R6Cv3lCX9K7XVGb1NSm5dH6hV
OG6obCR8ujw1HrwNRWSNvJc5SbAlM81qW5U7jxl3CHibR1JMoCWwsG5aT+yF39xhqvsbcHO8CiZe
QxFWAAfbczXDtA2njWPYlTmF4ypZuZet9wq9mySgPV0ijW4COcakn/WcLlvjie+R3MxSOwtFjZDR
ejO8BfGyTWXEhssQz0o6sXfVfJPoEDIl0rSdcq+0VIt31CP8nLjJmclWdmXA7VZUgCNnIB6zd1GT
MWJ37a5tl5eZRPTD26jMU0vXT5kMm5HaWTikKSoM20m4cLXlXAT7t/ZvlLh27ZW92ePkTtIGobJg
SouQKHZW6v7Ggg7zCDaLNWTeDs3yYaLedIgREn26jRgnONB3yJ90Xv7KXCi/UZQz1M7zIkb8Tb15
8ptgMySV2MeaXJBbSmK6qbdPa7q6g5bWZL882bWprleUhceKTvLRkvt4uQSWP21mruzwAWBjVYwY
TVnjI8z5lOOcw7Dn1W9MI2boKGtUY/nUzUT5UUA3iRzWCfL6SUmamieCC6SAUCgt/APaMpQQOeOv
tfawzIXYaoO20zQfImqOia1Jm9PckPa8unRm+GcqfAMpFcmWThjHZ/6CE5LbJ1bOPW3DodeRLFqY
U8VWIa4XG6zZyPPW5xTluSwDtGF/CC8Z6UhBIRl4752wfyPHaG9Ki6ML8eyVlfLV+vIyF4va2INI
jgtyp6VmFmnzi1fpK6sVY2+THVaok0eDeGLH1OooZnAFRy6L12nSo1Ie6XWL3K6Yhg3zXPyK2Kyu
VQZfSdfLn3SK/J0zgXHxpr+tPbWHFBdRYy8+ZHp1ZMhETjyk0q3GVISnSH916FhXzhLXO9b00cJX
J1IQEOlPiiE6q9Cc8xmmOiGaM7+4ZUqFC20GOBfVd2271SWo4MwbaMvx2LQ9E2PzARijOO6RBdx4
DQmDREkLeW01G1UOnzbT+xzD7lW8Sk9d1zyL+rcfah+1uvwtMwjMeAF3cWro7IYgHeo1bJU73r/e
wsEshC/4JlGB3E7bXHBVidnF2KEo2kleJiajdKnsh/xFDBGshch7IuregrLbDuSI+fyLt0rVT9xL
cMPyLlDrYeZw7ZDc6bmBLunnu7kF6EasAZ/s4NzkGf5o37CWtz7n4YCpO2etHZxwnsw4vJeOszWK
Iq4cIjpQGUa4tvOySJv4kgQ4I8SDmdf4bxvb9GkTcUn7c103eP3ytyHnZrEkf2u34/xA8ZWwIGNV
6i1AGuaWO1EE0DffTEi/mnF1kLo249L+JMkC7DBwDxUe8HwlOIwGwZ7reJvwdswVChf6RDTx/Uy5
DmC1B2RKIx0hLPRBZ8nJ55YWo6oiv1RFM2zdOHevQ24PXNemmqLaznlUk/sjybUwcJ/BvS25uhdB
FR7sRURXQWvTwtD5VAjEQt1rq3q0CsJ2QYNeVdOJEOUtHG5FtlzOLDozK04wIyort35hlD5txnKM
9kMaBzc6yf84Qfiqx2h4Thfkij5yL27SjM/9UJZ8vXDw4mA8chMc31D2zkNv9Uy6gvypwKLrVvPI
ezk5vDQSshtNp4ly3b1ThubTjuhIrDpGJLJwPgjs64cpHLyjT+MWD6177DzaEMqg6C4+SE4u2GvA
YqEl72QHAEmWofiBD34X1/zsel5+YoOitPV9bmMh/oaXNBjXoVf/GEcGMHOVzx0cAPrahNX7mzqZ
FGFQXFrEElpylMy6Q5ReJ8q+khLQJJW96pF/2B/TBPexaydHdCkkqaIIT0inxU2D+/cmm+ePZlxo
YVBweue6iIOTBQppitLbf//heOl7N3q4LxI7weoa9Olt7mqbtiUO5NmSopnEng93MbSYZNrDgsz2
7kxRRxImmPeJZKyDI52BjSNT0gVom0XebDNfUv0xTn9HpgkHaxEptQ5ByAlyoPlOOXRJ8z+VrmXt
bad6UiYuztrI8lz7DKixiFZ8EyE56EPiLOQ4Bm/vOeZO+k1zSqjNrOegKJjPpO3Ote16EyqLtC2T
sAc3dCFL5bm7i+h531hQfbdeMI93VR3TM+YgOBlNaV0/GYylmVhPHP8+Gk4Y7Z5HKdwNuPePniOK
reqCVDB7tBOsRk1yblO1xsW468+xaT8o44YFxJ/bWZhK75K5JwpI3uS6DPv1t1Q4swN09LDDrWGn
Zf5VB0jl3uzt/nvTF9ebz/88MiIMy7sYFJc/Z/Oh7Uk7G9k96FpeT6U7nsopLLhmxtnt5NMf9O9X
3tpeakrAeyPI8o/Zsa7GMk9eCQxTFi3s9OxMwbohQRJhgg9iIMwBnZf5eHAqLmytN5t7oTxzz0dD
pJwPYO/TdcvM3g/Zoct3NqYCGJq1PNhLkBxyD7oD4vkudSIuqBpD7qxo8KBxqn6e/Th9lo9q3dA6
t3cwSUFGX2ApqrBmGje8OalRgjvkzom8FgMIa2G8Pompm5XnjoS+HuzmLp0wk0tdeEdbY1+dSozi
PQevk+glRhUKdxVc1/m192oqYv97duWaTVn/qpK04qGNvac0KM0tnE2xD9YnF9tKcTP7hXVXGf2K
NXq+L2SX34ZRiToh5vxrQmGBYIdvBxNgc4Dvr8+1ydFs1r93Hmm3ksRKJo6pCdn+BDhMyevPi2z3
33ffSnGh5g4+JCbDBcsaGDUrpbHn30ukuZnWGjw+t46bthS0jLyLDUagFMqIrNz5bU5R4VpDQ12M
H6YjL3L770HU/tpJ4DnywLd5xOVpiiM6FMOkYKGz0xvKrdXUP1bRs8rbmff8/1/VaYlpZX3X+EKY
bZZycgzcpj9MnfoJAVBspSSM6PCvjIkQ3LDX1vd+pNX1QrjzkOkUtJ3zjYhhKKtv5VnS9CEav7tk
rvv07zOi3XTlDjF56LKyuVlsuLsQI45W1jofYwh4uLK5RuZYAL3+zBPREDwFEF68FKP2tvEY8nl5
RYRlkTC2a9f+s+kXVAvP5wDFyAC8nyfeMuleBwBgLnqE8CsytEOhTrpIuoscOH1EsXogpPLIQT24
b4Kwf1FcQTPZUjer0Zt9FDrjz/rGj+zqpsWmjElohzXZxz4wq6cg1wdltV95HM/vyqY4sY2n15Yl
f5t3KYP+ypRnXwCVr7yueAhjdeeOcbx17KR5YP5JNoDOqU3are8GRVh73071vwH89eIH0y0ZWYCE
Y1TuDS6gRz1FD3p0Tm1LTLMSTnDkyo45q5zaN2l+k2yBotispH//KU1i/ynwIi4sfvEZGEOpo8UV
OO3VXeQQ4vc8iGdefyN817rUrJlbq2jQ9Neo8OA59U3SUh2GfEp3cVva9+kCkDRcFgHcsxnXKlt1
x7iDG4mjwnaXu99TLbKj0YSV2oCs4pjW0yaIBaSl0GQ7O0znzxUFvaCL75uoJmhJitqdtaRwkNJK
2qCdW+FQZCSNeiPq15w4MXC18bHnF4xknyTgoqvRksUP2sF+NtlJ923wonDXAowQ7v1UDg+rO3Vb
jhM9oKQCdsBN9HGkh2/772sxuWV+k8yLfTNZtkGugduX6oyHZvTix3xjkT3a1VNU3jGrsnaz9nNq
2eEsV8A+HT3bu7YSgPHSKTxDVsFtv2h56hm2nMSMmSZ7thmT7UoZgFZXkzqGfqj3dVsTqKgpmvBX
d1lryj1aoX9Yyija+ilYFwJkt4PD5abIHJZ5woNFVFD8NsanXLrmHBUMBCbDw1mPF4OzceNikCJ/
UjOcp+LmH2IC86J1Jwj2+AIObkqeL6vloTLo6cT/ru3KvoFTbu37frIPy7JchA0LRNv4NnPE0i0e
Zr5MU3ouJipDnTAOr5WmF6jr+3RrXPJbAWmzwtL3YRmj/mDBpcORNvp+OGT42pfKedSp7o8hsbPJ
L6sbPFzxoWQfBTCqggNedX+f5eQ92FHzAxrDTaSy8RClFPpJJCyv0nBpXLlCofFHN2N2Kvs2PLjJ
cmqM5lArI65C8PCHCBhykqy7U/JlaQkUQRGnlkO3XZQP1yZO924Q+1cxUfiw7sJDX9kftQusT0Gq
bZM2ul4iDIKxmx0zwVeDZIoicVAeJA9jXaTObW7GAM60oqfYpU24tc+sbQ33MuxFtZX/kexQfocv
KnI41o+d3Ac8lICOemffrAWBdf6BDgbKyRZklAhczpZ4GqT1ma/r39yJ+5FFnMGqusxlcJvNCPp2
Zi8bMdqvgmnVNe701fsVltR83eA8Nq+8HFRB3DqNdrdzVLtAp7z7sJ5PURqcuNWgwHj8pWYF/ROO
YVKEYZBUj7cjc7BJMw+SAEtuTfImlNZvYwEeJmAOMXCq+m1DN5bpcYKKvDrH1pie4LV9tBzUMUcn
xKZ7bI9tU2/sZSZUvPwaR4bbfz+W3WmXh4RWMO3e2i5RsnzpsruINziHRB5My64JJ67tyE7XtmeQ
8BQVrziLvaTQ59in6MMl2BjZ6lHR0suBd+1n1j+acX1Y+UzVcCK1gUWUmt/m+1l01ZcyPC5OhL1V
vXtNcumd6SeZCJF2XfAZc3ErI//MJ9rTplceHCOwf4fza/Q/xr5rSW4ky/JXyvi86IEWa9P9EAJw
hwZC5wssmUlCa42v34Nk7WxXTVnNmtFIY0ZkJiLC4X7vuUckGJFy+Qxfvaml6cDCQWqfVg4lB7wW
jOAOQPAgwUc6m6A+GCDzQbcPt+MBFmUL2BfHeHdAlbnGVlU1MSaJhf0PxiPnYQAXVsCAohdyoJxN
eUJDD5OG/YcO7XJf9jD1skCMJgvfiuOQmtrMYgwnwtqiaqCYqTNDKOD2kyCjJI7DUl4Ge0nF5oQx
ji3WlTsoiNZB5CXCjZn1NG1eWYLi33Gr2WDsaiA05b7yvPl1IfkGd9sKjpIBChfWiSoO7gEwGGc5
QB8o0NMC4n5AssWJ76dAyfEuM2p3EWJwAsp2CiDGL06QZ5tVvty5Rl1g+QRLWahIEUWxspdMWF89
FvFp2HUryN6DKScAMVAM81c7ojaSsQqlHJmPSRKsNTu/5AyEl+ojk4ACTjkHN4oNQmWZpTm8jYZ6
u8srzsvUUTlkdvRJA3+ZFQZC2In30/eJSQBw4Z2zjZgoD94B1gATs14xthQWJeIMuYbIaPexK+Bz
gE0N5HmMQloQNpIxCeCD8l3sAGotE/IgoBJ+VZICkVjJ+fLK3mQGNFQ0UkB86uINZEf53CtvEsIL
K1QHsGIAIITgEx1YlIqZqAQCtApQPU3QSzAZwFukwZxbwkTdRw8lSbxK70ld+bnSf71/qgTbtTxt
dU2A8qzHa82bFoAUcvYqzF2+brK6awPMUOBLuCFLbqfFaglLqwq8ZgkGSsBiozAGdjTI6Y9GRA+B
mL9r0+WZXYjoQcSaBdkPOZDffvuPf/3nf3ws/zv+Ufs1tDF11f/rP/H/j7pZuzROhj/991/XusSf
r+/5r+f88Tv+5aRIRe7rn8PfPsv4Ubvv5Y/+z0/ar+a/fjJ+++9Xd3of3v/wHwQRp8MajD+6NfzR
wz/v6yrwOvZn/v8++NuPr58C6sGPf377qMdq2H9anNbVt98fop///KYoX+/Tr7dp//G/P7Zf/z+/
wbW6eK8+//wNP9774Z/fBO4fkioroCsqMgc9oKp9+23+sT/Cs/+QRBVEMSBFoiqhwPr2W1V3Q4Lf
x/6DhQ0ZFoIk89K33/p63L8saf/AMyH2xPdIgEPx0P99zX/47P7fZ/lbNZZ+nVZD/89voCx8+635
9Rl/vSjk07GgXfEaro0TRVZW8fjHe4hQDzyd+1/5tFWSCJ4yLKgMDmpemUgtxZAbmUREkgnTUkGh
TG/C2VuKzKiyptMp4oJxCKHNFQsQUo6b/KHJHwui2Dh/Hb9rhzeJcaLEYTqnK+yBJnDT5AhSlkSb
K+y4hZU1Ui+ohsSxhPKpCX8cQS8iMMzx642rNzUkhWdjTNmYIkCdQR83U0mk8eE6qnar2vWNXqHC
zzVbKR3UZ8iSz7119CrJq0cvBO++gJlvUIAZvty77rGAhxO02R2x33lQSj4MOFnB1c4oJtPFOBjt
RKRED6vFFllrkMyaof508EMVDetEANFyjREaIhwRBbrxhB9JRTAc9n1GcGR7qky1M32jHcnh4Bt1
BeN2K4oovojxzaInwDEUY8pIcTAW1eWCCIoshXIcOiPTPgM2BBFKNeQOycqGsBFpI9oGVw6SsaS7
Y8uSVaoZSnuvlhuf39wzakCeMaXaWjWjNjvZ6xV/0oLxhrdillypJogTEDIYgSJW9J1e5eweH2g5
OynaiMkRJ4crHFGxV8WGaS1YQYLbDe4hVHEGwDfUx3sD/HUSDTk1Yli/YMIGdPewiE779dq2ygT1
Ai79q+dDnOPDRZCwn7B4lHFKQU6venMcjjqsi2HukNobY4swzF7d4mBXG+02ev6A83Ayn0T8DTEL
jrHVA60hYXzIW+J3EKj46D1m3s9wff/MlY8lDkAlHJb36HDeOEeEmbpoS6ONOSxYTALeR8rCTH1E
4JpRK0bZkpsJ9lLR6jCEXYMluRDYA8c0W+gxORSL0xSuIrna6K2SB44NXP+ZzGf8pL1Jza2br5CM
9o+sttcIgYSWLJlrgvrfiipzGmnJE7kwygwmvERoKY7a2TqdYBnKr0jwsDEiZrpzfF8UKsB4oLIs
+KFbuWRa91o0ltSYFR1x3ashCGdgPGjyOkZHvaiyUGwbS0dQzhxwj2UX3jjVot4NBoesAUafv54z
qEaUkXEj80YmhSCpZwhhZCYXl0QOwasb5BC20KlEhOFtqL6r2wdSoDMwBb1m9MbMYwYvx9JAvwcz
mMEl+/iwthfOGjiAkWaxmH1tiiXdImLBh2wkn3JFOYYsDBEmMh9OM+oHWNQWz2TwuJesXAGo1YJn
kRmqphVh2/ZS28pLWMxtMeXa5DE3j45VTE4nBSFOMBgc3CxzAb8ulQ1NbNN7WepaJ3m2c3ADwsVv
UuPftuLfd71/3+VAcf/LXU4WBUlWVV4U5D/ucvOYYdbE9kgbUz0WjqW5jmSz/GfZ2+wGyMeVKg++
h712mfkrhuWVdoOLRzM8t+GpDE9sbXziJJ8IT+8wG2g8wNyXTgmVPmhiH5abi2QriZ2uDgya4she
garkhgDZjJ5HZzgN1aUBTj+QkSbI7+L43rcfEkwohR/wO1G/y8P3jnlPl/eRfRPG51o+pOLGI/fg
IgwBVMv9FnAl9Nt+58ncs15eE2LOOUhPXmz/1vZvC2wAQ2ELxzmQlCB3oIINsVniYmWjQbTwTDaR
gAE4wESzRvlC03Mb3Yfuwc33YQY37YbIh34iSX/kyxAt1Z1/gbgMf04WrA3R2WZ7C6WSMCnxYZ4x
OAbE7jMITnrFGrxi2GBILb52+7XRxSpc4WgkE1mhQ24uuVmDF0K4jSCe884vj4F5QHWaX/vibW5e
mvIcx6fS3cfiFrOXdggEZKIbhaLnMKSJdIC3TQrNDRlhrWVWCx0lmmymtpqsYg5A/QZr4q2VJI1d
3Yx487U3dFkc2blSqr2HDZcOjoztQHve2hgI7SyltxhXajESOCSjO4MnANt6s3uM4wtO/iCeDqKh
NAbmuchbhf76BCJZo50ws2sjmJGpDhj3HYjBGeFS5PpQTLrSjg4bVRWKl2ufUa5FF9DC6gKJYw4X
OwLrLD8nHq6PJseb6WgiL3q9rJir37fltjEXzVwYt+RcaIM41RJQ7Lpdh6t348WHC5ziC03YwqJt
vXbYv/0uwYd56CAoU4MUykIny11ucpbJAcaLuxO3M6RzkeDBcgJWW6zoRDNs5yyQSaWThUQrr+/d
PaBGOJ1OwmegwBy+pKUl8/vuNmjmxNmbxyhGohqwvry09b08WEuuw7ETczanLIM0urbCLRVuFxCy
nHKwYslDPOMYnXjR+3lak5dYPAPghFYvm6rbV7RgSDeRtSL5dzULut5rMJSGzYyTLabE0JZ8pv0R
tCKpshXW2vBZeLHocJ8wKP/77UCR9qLmvxU9UDUJnMiyUKaxf9wOVqnoo2IvetblrMJwqyUbXNNM
TiY5oB2FokgXMVYIMilERvUBb4R0uGMewbLGjDBOUDmhi49DYb4I6a2goCmfFk/VEC6ipz+HFBEd
TvkT93uPw77HfQksCeHFMMJ6rPKzossG/21XOcA4DNK86DH/5GMHuSVK6wBqKDkohpxOJWmIXaej
sIlcYVa5WltsAdtAPNaSGP2wR8OxsQ6jrbk+D90ZptGzV6u+Mlyy8tqJt5q5d9VzSV96OIItnnn9
CKjT6zKPhYXi6GoDFv4gkHUiP0D4j01OoElFUfQApJaOsWNkjNWDQUYU9ZUVz/AqIKLxOg2Wwlgb
aWRnG11GciTJKR2meArtg4YF5HMCgQ2PrDxFNFjsG1rE0wArahxjg6FmRDTW1ds0T9v8nvHhvPu9
Ub+Lw/d4tAf+tJwKDvHIPnTcLeOurTunzp5e01oiIkOMLDV2T9Xa/IROj40srJg29RBh0kBWDI9I
LKfsxKXGMkOnDTNzAx505XdrHXwEbGMEJKQGHs3BqH3gDG4WkDH1mTXuYLOi1qtIaTEIa+5MC9Ps
1bmDn+LxgtMDt2ZsnPVs0FSeGHSR6QwwvcoQGGYXrbOLA1xG8+Dj2DZ+BxNbAax8ZxPsGarA0VZy
OylsCDYiU8TIsvU8HozCWz6HIpBYk/EEhSgKMDAS5zTPacuSxK+3M9YAwG2tJ31BxoJgsjhNxq/P
nzvJSSBzXjc4a+kWiqeugTBc+vUKI+0mpBz4ONeyu+ls7i+Tv8p+D1gbBisizWeKMYRQ0dLomVBQ
giUPpMGnh164MJCN3GT+ggaJywKD1pgiMfBXgiqTwFYvXwzoLuFHVzxC5H2lTKitYZUH2hmavDl1
89EpWWtizTq1i80RKvdxKDGBkwm80VHZoF5RyNzRWqXMRkeVzvgDpMd8+YjoHvUF+oDS4Acj4aBy
J1lOlm0/OQ5nBjEDtZvXXlt76gHm8IaGEpbGA4SOJwlR8JBQL1a9WJtsCUjR0ZfuQ1W/N1iC6Xsj
vrrk2fX3Jb6iBOkP5jGLr26DVLZj07mZ4EjaWQk1GJxliDbCDQssz81ypyHr1znXsEaVEZg3Hg+w
F1bdAxw/4Vihy4s+MzquV4bAXzVwvTAHj99BHbzUy2X30KeliL3b2BR9C8H7MaT6LJ58/NdHqsdI
GMFgqdJaXAdDr9OAhM4jfpfW2c3mQLimgqoJT7P41CCGEdFKkalVlg128HEy6/kCb4+tNIrmLkSP
sn7N9avY3sri7fzYge7c3HKzRdtmZJuXR14bea4AwX702uS3DtqOkyA5m+QgBq5EHLfNDG49Ofnk
lIo9IMyiQ6iRqZyhlSkk09h6bCFOnNra6viGASIvzOh0hIEK9Z4Gj83HGGAvuVJtRfyKBV+wEr6O
vG3jXIwUWtxZ1ShyEnUk7mGZj+qA1JCWqoTVRwG/2z4egI/xiAvGHdT4LOtrxtgFbBdwx+agRRcJ
DiL4jISgSQKoWWAjlmUODL0iQGR7yQ8eMbfQJjVL1cxH60LW2M40W0C2+uxAJZGeYHYEhcKjrp4c
+yzmF+NXcDjRs5nCtyQCBoggcRYTPCB1por5rUCj82dxJMJrPBzb3qplcz588tP9UwQ4P3iC4Fpo
Mm+fI2kYMk0kINscQO3FSX4regFw7zdefanNIwczAwHIJZ15cidM76WpN4pwObV5l5uNEx/2ic7I
Z00+w6sPhxIaA6h7ZBKtMO8woARWvQk8HO0yINxvuU/l91kA1fI9SOqwMAQG7kko1giHawhiBmMf
C7q4VDYlxABQJSIyT0r0rD40XkCwLLQorwbKsJFGDb3duBp0SZ23y86bVUcuvGQLEvmyrNeFuSfy
g8x7lhMyzyyJt4bGJqPkVbl/urQSWEVm2kJ4aS6rWSvmjnMqJqznhHfyU05eafmsxEeh3dWQqW9W
AZ2tkRmrQKHdxkVBsxJp0LJaAVaMnaUWDIqK2fz7855T/vq8V2QMoRWRV5UdBPk3kGNJuGqYpfnr
vI+jc/pTLDE0t07PaTBAhByQjLGR/lzZYOWWrDNFzobTGMMZoB1C/WLqV688WeW5wmiieEjRTRav
ID31V/2klo9ZuvLnYjbyxhAiXd6MOYXwnsCbWpBocYpTc0LQ2WbySNdCtTpYK28JjFUboE5O8Hat
bba262PIZhbUfQBY29j8AWUiTXQIoyhATFLVeKtIUhMEUCgiylV0kWfmGIayel/rGzblNAqHLCgS
TyvdzahEfd2tSw5or++7+3fpSZrf9GHeXIEGQH2ekW26/SrIz5CemCljFrU1LtaAqWGNC7EAMHDH
rLv30S3Kb+OGeOyQSwIV9x40kyBfoSu2lcXRClfAIErxWbgjsyGqehH3AWmQJi8S+P1DYaYxRK0o
Idx8HeZrvZ3a0c8yvxi8dnAD3HRCdmq7C8xdpZeyPnHHgDTGMRTURAzRrRZIlK2NlMPZMpvBHWUq
OlDN+vtlwrN7F/inslBRVABhsirDV0EU/7RM1CHPRg7KThVCBtZoMzCHSAFQyADFEoT6ciOgIQ3Y
WztaqbRTKcDoo+ShIY8lHTkDG1nxJ0MJSZSOyhlNelr0tOppiVM9pz2s+VTCs0T+qdUHh1Fxd1Pg
3TMSr3qIpkjEkmog3ltZmkhB4R1FtEfV6kVzi2iU0EGmkIXCbv1rdfULXVoz30xFQaKoJfIWlDki
huGkjGka00TE+UJkhkgCobDu35cQZPb8RDTRqGPE4kGLA2ALGUI0naixQMN6jG8xZ7GpNePdhxXa
Ea6riC46GNkDYQIVZrfjee3O3HI+wN7AYN4L7cSCcrT8fiLiBMeJKMKPGF5nflnoKdYah4y/MHGh
uH7jtXfJAP8AzpMCOLIZjXsK0UmGt6enTU7nnm4sCNUkHkg+kDQySkR8oV81xMkQvvYpbtBX+Syg
2m5hMq2DG132BtsQBtK9hUgx1WYKKY3ksZI3fIE7jQzOkc9lQCd92ElPzY2Zrp85GuGaBqRkQ/IT
FjoKDMbU8winvcKZkSlY25iNNZzVYxGTtDXgpZtxOgxYkSrDs2e2Pv/9+uPkv0ApgOgqYMjKkoR/
gPr++zY1wbcZbCOuO8N/MS4NgC4tHXqzrCxeslaTL3ESiH0o55digQbgphxOZfM5tdfdcvSYrZdm
vfTlZZPDaAxFIZA4X4NmFpE5tw6tdRpAWgfKbS9ftPW+yo/8LPWPK10mN528qTNGESEqfjf5xQQK
BLwVQHX3F1KM7jg5VI9mOE8FlEaAeEgKSLbaq8hNICNDWGBDE9YdiW8RQ7WSSogaRauXnVXeVSXb
CMfRUTQL0Ciob4YR8lQRkOFpI3huVj3xIrdYBObCmVtlJbJVyVCA27FgAyWVn2nxJj5RDQAvyMen
hi24u0viFRaNMH9H5C1c9KEF0MA8NVr0cgmVFspiWnLZ1uu43vn+kXDPbX610au6MUwYe612BdS3
CJdOuAQnWMDFeCvhgW0GJJLeug7RtAe2PhECCrWi7JCWGllyZGWZxaRogGjwWUhA3b3MaNcwmwJ0
Cv9jo8qLf7UjwWybF7AYYLUnCX9cEcMyTZh4TtiRtPOEboVsCwY7+v0u8O5SOzAeUJD+viAjzVfi
ML93Aio5FGZhIcE48yIsl6W9Su21w9qg4OnWhxOH3rR2lcrjNE+u9x5sZXyR8VWDWyz2iO6z3U08
Hcfh5A9G/ij7D4V5T7J3UX2KcE3ocditgy7G+siex+WM8eoBtuwc8Ptnrril6jdRIEqX3ohxNsgO
L7krsNbMm8cdnWdEL/J/LR4W2WgMQb6x8K5Ib2X3Fq3PEOzPoJd8pBN2oIgObgn3puiIlVN0lgFH
k8dBR8MK/sEE4CODYs2h4MEjaISglcWmBpvIdjHqxUBSwQp0aa9SBdyt41lGsKiw71QJ/AMFhGf5
YhyK84VtriPOw0fGPOLhWaMYTY5nCK7Vgz+vvv0BaU2e3nL+rknPw2PtCDqTViFTRm0IQ0zwzVu7
w/bPm+KwIzzCF8LjIt6i8bfGVxo/Y72G9UAd61q34B2oQLbD+ThxtIKxMEcawchnZF7D2VlfCgMq
NxZkXDctvKbw+RIlZiiy4dpfUMJKD9hF3Tfp0UkPvnzOFnMCqFtj2OFIiq3mQFwA4Dk7FcsYYgKV
7LQYwwKsy4B9dMXp/agDwkV5moluAdMP0flMxIskXPotLLcQpDz+vRlfa/OolasMQ1AiluTvNzrw
J//7QYsRlioI6l6SgTv1x2UtV3nUpaA4nBk0rl1ode0JaDgqMyzvBkg3TBKPFq7rhHiv1BK/itaq
pWNmqqXFQztMZcY+ITfHzGZLQGfjM3EIj3CpuWJbLOdbktuQvy/aTTUaZodT3k5teQHHD6u5Xn5f
zQBTtsLONmtCZxdR8czglIH5AGZPC2UknO9mhYio2M7PdfsOgZ6agoT7GZsZWP3MfrCiMsNkBbVc
CyYvjl/eSk7LfO/4W405Qnbd1lCDYUzqc4oO87LCShkKHbO3pu4o26DLTOyRGXSh1VOAxHA2hM8e
rHexC+s14ggY+FwZ/j6GQexON+qRDLrYvo61d5y5WXSec11c9q4ZvEt0oaNqzE80W6lKOViS8WbF
Y5Zl9sy+LFl9YvdDtu/3Q3bKKQ5Zid0P2d1V4/IOB+jeWVKYoFslMBCYSbpcZBdgZSx+qbdRANYV
/AoSdHJEBuynyP4m+9USrEWAvooN2/6SxJdMvPwEOyy+VI5U21xt54zFIaeQ29unZjHn2mwt8jlG
lpRaZQ3ckwIb6wEk2f/DKlP/oupXWZyniiiLHNy0/wT6x70QRYPEAxpL0Qk66kq7J5D4pcG+CVI2
asxX+q5ypobqtwZV03IQfsX6PPrCLojjQGehMPIT4FGs17OervnwAc1XGw0WDoO6t9oHBkR4JcLX
KwEGmFqjZN5bAtXnaSjDqPdZd0oNMIK5OhhqZBRB7XmGDbk2XjkthKBq5b2xtGCjKU14m2yJgznP
pUlv0OPg8mAFDXUV4xesz+JvREjDONfmEP6Uvi/pe9K+nLcRRoAn2NlxjVcybhW7Te+U0142tqKJ
UrG0K80EyU1TnGp2l9lXkMvdhOm5mVy4SCBmrZM8eoWRdSY7gPPiHBavzoII8AIHhR0iAPSk0qRw
hsXmK3tNLdCZQmywTGNge405/RBWIppsG4w48SpMeLZYwZ7SiWC7/J1hIUqgXQZ/Io97y1I64SbW
TORHPvYp4XyZ01vX3HNadycb6VFWNdgRb0+DfYZE4iAZ42Cug4ndFTDRzOy7q8ab5Whmgtlq4LFi
OG2hTFkzH2ZIImpXzmp61A8oCU6bgIOBiqjzoAMkkc1r4dLDms1XujCGbVqn2wfEdXNXRnvM1Qsi
zcOqH8B720uQbLBlfr8WBVR3gHwA9OB2EbplTznwjyyltiLGTGNrHk1+NFmN5gM9giN7VZWQ5/0t
9gZMhBRvrQJ5uDRvcP1tNDuSndwrJbpI7iC5MtBYmNAa2hwIGN9I/ib5hKxfrXxUEbkiomh0i7HX
n6oetPz7HL8K4TFi7rb3zSNKQMlkIvr3N4+o/OUWDeN7SZQ4mKfKf9qi1bWYwXTFJBNoBDZmjCkx
MfuF4zZYhTuOC2VmGztd64yswx6fzWg8hzbYQFoBsr0pBKimDMQ2bFJIDkMuDWUw3AFuBRPnL4yH
YkSNn2p3V8WrWl2KV7NZo2jCn31CAA8LCMbKWLtdHGy/BT60IIc2lsUHeNke4AFkOA/FS6JfQ1V0
m8xbRRcmKlJ9wkAn/QKxuq/hNmNo8AtKjWrU4RSysedlQYShDtMzqxN1RiLd4m9R0JXXTbwpgIe4
Z3/LYptBh97YvWqjt0be6GlrTJBu5BiUW5ONzTWGDoK2mGl8T2ukkFgHuhUOq9hhfIAMmF6V7rF1
D4rBkwbzPNyv8Me/t91dd7osjAHetv7QeggY5kgtGO1BF2Jf7tx6db5XGProsNrr6ufCQOn1rm0I
XP0c089h+cRkT9Fe4Nqqg1dj1FM8pRrjsLBSAiQTSwmGvHBOMQ2aCUTFMMZnZVt8LYsdfbbpPZ2u
60uB40Tvf0Qzhs66gWYvqc2PH/xIB54A4OxHFOj1SP2PFgSAwTh8tHi/kFSoY9jXfU29zqpdWF8d
oIDQDeHw2KaTbyAhCR2iLJ+R9nIwJMXdND8Ww4m7wsx88zkumJNwXC72cgQXQka6Q2l05VkcD7BP
0X/hqfgSMM39JPvCU4fz2D/b+iXmbxqPqfMbW7wpylOJn4i/EPehYRVfMTTUOA9HC3YhL9uC4pxH
erUZxWb0stE2RJkJK4KFTKHVn3K/ByBupR65lDVtZlrNFBggxtzaRDcAeQw5BVl2z5qbxl/Gvbrf
8bN9FH5nBS/q3Vp0Vs0qrRP87+QzHKxyNjidGMGvycx7BbSHvLN1rijtE7xUgb4nAM5UWGxsa42d
aODCgogBm0fYGrk1Nl7pVHPfCx5nyYlAqAWb1xQOgBkS7r9D0XdMRRKL5OdPEDuL1YQlnraYqPNw
suIo2r5OVqSaNIcTiQZ3yNxkcgrFPiFH1xhHbCcj0RABelfSu4I05BYNzzbRtqLMVVORe6+jl45z
WOqA0GwAe1d9lgvV4tp1t+TwU5odCEviyW0kl8dtlnmS6HKiq/nSfMQ9aYIXih8HwcupBkSFmh4Q
FWMEVgvcpsnOwWdfkV7EDmewir7g+LHvpwGQKt7QVDQAf1YYKn4ur9N4aEnwiQdOk3qflf2ExNv5
9xubynN/UXvyYFopgoC4FkiP/lh7SguIAMMUd2ccumVmdug7FXCRzFmy6p8YUZU4up+n3Rwc3Gsd
XDog1huJUlp1FOqxMtvRn6WjYm4CAJpUKgBiH0zVWBiTrS2Ef+JvgTHV2mLAax/NZQRvG1HwNCZs
+aglECYuheB72IvQffpyG3bSLYPzMBwpC/3JtYFjgTYCOmMuW1tma7wNawVISFKcQLpa/1DEH2vx
yEO2/+CP+qhYq2K1jTXFVgtilUaHgcKBjDtVSEtQjtaelkWmiAxojhsDjaTa6q2419ngmWD4Ba4J
IOQDxuJGmoH0YcY/c9W1rIShyJKC0S2ml0HOXeMMbfdzeabrG9t/V1uY5n/MZyW7jcKVxXUUZqJR
tjBVdgez+JzKOY05gm1eGU0JD51HHoIaB9F6Q2KNPM1ZMxUh47O5gyeMFgTHG1IhzV6w4tZGRMt3
5DW1Aae9w0ssR9gbUQ6YCUOnw3sN5AsMZg4/svqoST5ub2DzvQXGiVibBJPB4+fPSvJVTMAFdxYd
C6ZBRBvBYjGgBoBnALSP1XFSMM4lMNzRpsta3609Z/AsHVACmTNnLpEZy/jaSTncU8zKMnK696wB
XlyOJdKbNWey0j4ETFoH5yCfm40N2BgtNuyUUpdnnbJxM8apGAeUpY9M+54v76CKbycY4DUDaTC5
mAwuMVREzlU60n8nNKlHRSKVDDdaLB0L9vNwcYvmvY9GsyK+8/lH+qbAfAWoe2JGsRleWweHU1c6
u42bncDWXbXhFox5zggaDspTzqKw3rfhORxWRbCM/oHC0SdYDiG+2qx2wVgzDrBjjbt6cKPR6Rab
rewNLOwKHFMKb5F0Npl7BRbwE602ATHs14kK9itOVFHeT1RYV3c7BAhLHQzFsLU3mJD3YaVd5OZ6
fiAAua6OWBjF3oNjs0cPbsAN2epnDPCQ/4IVe8hQm7NG3hEGks2DAZrc+Ow7gnyMCoKljtpA+a7y
5kuGrN7a9vqCbFq7vV5FYZ4fae0h+zpp/KrxmSATrp1wzbsrBkcAseG7tlpJY+WxVccWKrWqNJFV
UGqEtWGgJCfGNiC0FmEJZ047Q6veRvq0a3xhoknlEvBU3wRdfgEi4I+IUuYOhqBZ9WzOvtiZ/ISi
E3Mu5/AoIp/rQ9vGKYaWrP86xeyz6Nm/hmFd7PStg3hbUwJ/pLKyOwfBXI/xNs6LA0yOlkvcXtvN
xTxf3oHeES5bSCZhXor4HuUf1fpZJz+i+MfyEJlQrMK1CvM5aJA1gRlBtR/5y55QDejF4EGiGfUM
7qRfHxCDnIRWB7/7dAjBbyyQZyaTGIO5g48AHdhVxWGv+wncqjQTnzIkCgYno1eCipDIMYDmc3OR
ZyrOOx+z/8GKl1G8lJDJiZfoRQuRAHBeCFM4SuEIBfQLqJt+L8fVAbYXDuhSopFzltJZ6mcruOgZ
4Fe4m1qn50qzlBWhp6c5xZjckWWicnelOZYw4ns79CeEtmCUWLfOHDnZe568I1j+DAlScRkh/oKr
XXn5P4Sd2XLbWJZFvwgRmIdXjhgIkuAo6gUhpZ0gARDEPH19L0iu7ipXRjtSD85yRpZTAnHP3Wft
vTv9sO1IKSDrO6iVoJP2Y7FPip2GNYl7bbshHKVAwXMiCgfu3GT4U25zEvAZLRcqG4vI6V5Ogya8
SKxzDW1JXvZqs8fCfk9Y/KpTiZCrdlhfUdo3+Zc4+VQ2t6s6bGvW/8MuYse6QdLOhKXiCkjbpp0m
JBTbhWmTLpnP+HScxZL9x1GND9zzTW++bSoqqjZ54VEj8OAsEid7bV9s6KXXr0b9rvODH/9Khh85
TWPdz6T/EfwdMuTaNEIGSvWu6u+N/p7o74bA2wtfyC+WL5wrw1v2uHSP00sP4rn3vHo2Enb52I8s
6onRI/p1OqEReJS1UboYNlWf1BCOwkbzCB+IXtt+2IrDToQah0ksTcyt2Lon8lCgzcGNOOFI/Joo
S6qgaG86zyMTEmTrit0earvOD116EtQjrFDuszAsv3R4tdmLzZ5ARvWxu6tb20tSv+k3BXkUJfcZ
GcDWWBHGcN/ALBIWVZCeAke3EhJKj6aBjpqK565JdioSf7uvSSUgnSQNHu2+SgMZ7inC7HJoswMC
WJYdtDYIwn4ThKHXSryvJwFXPwAdFQop+Q5VKwadrdSC60uVAk7sE3/iDyXrHyhrU1F1RQXA1mHB
p6Hk3xaQr2Hs6+ZOwE/PBK3bmeGUfPQ25UKLOF5t7vNbijVk1QsHXwzkgehWZzQcrXJxhrObfH1N
HWPpcCPRPcaBDiMIxQRvrIPnlrl+exusoyxTdHJS4rOK59vpREcUnbZyegSfxBETJ67tFSbiwCIe
lbAHDmeGGGdYtuPRig+1zNhHRy2dMpsMxq3bwWWn0xGkjJuXtUmIxkqAInaVtj11UK8GVdnu3XAd
R1GdUXVa1alVdpaa7vYzPkkfr/giLM3mRq6Aum+GN6G5zFQMR67aOGJjv7iZfTStlwqQoFvT3Bl+
PLLGJ8GYKFNHGulo5V8zC6VFhfW8dm/EVBUTS2eJ/l3yZ+gD73H9idFYf0uNN5kakOhtTuKJLcWO
yrgQO7wk6nzf5zAY+7u4W5qz9F9arCpyk/fbh5+1FCR78iKNfaXw5PuGh1ghrbXbl0PwlA40hOYb
w9x0T7/s/PysmsEwbB67ygxY94eHsLgm3cWUzhRvDzHBexN0FBorLVuZ4lKo/epPm8p/3BSZik6o
kanJ1Agqv20qaRwjN6mzimWUbRcTsCT7rAeghRd++oWbxuZahlhZha+L0F2F7GbIPDCkS76P949u
fNfHd1hpfbbyiZBkZhEYbkXn+7Epmd74Ncu4BKpxBXVV22lti6mdsYtr16rOmbJK7KLwiBUhnHIy
3CP5oRZ2W+S9HnRl2ye7pN2dTkXxwdwieXRzU/ylfY8ukUOilXa/Pc9svtFs6ONG0afr9nEemls3
vMl7aHMsgfoJ+JQAVh0dYIUJE40UkH7DMdHkPlQ54Ljlj+MvxRMpPmEIp4/gSyparll0K2gV73n7
IVTk6H0+nYgQAuPNBO2N3nAA6iH7oKPVHhDHy22jbfTRi8vpERDYaafTIwDywKJpdp8dK32XMABY
wcsK8rmdpKfQOk0AyS20buKdmPk3KgPjbdz6j9Sv+s2PIEmCTtk1swazz4R8vICKRCjnP4rqyJr/
cLFRdCwkAI2aYYi/PRPj0+qftaYRBVGsII9DDMy2+p5m3Ij3DSCiL5UTNw403sWOGDtsqJ9U3VWO
MfMVpqdw24TbIdxm4jYqtpSg0Z9cPldUbIzX1buZXvEimtN6Wv56EJhdlX/Nrj4iRvK04w6kYY1B
f/C1dDdmgSEdYmFiEQvhompXYmr74NUHoxkkrwPe98qLZM+8MZQW8b6qd/1j9/B/GnB40a8tTvhY
T9U/+KzAqT+5FX3tcb7V72Ixe9Rr62w8vVLz1vfqQPVHPy8zr88AFzddvPnGb+XCN0R/uWGwGl67
dqm+drcNi2fZdGrR6cVJE2++NHGqlaX5E59Kw/7AkyPvYz6ovA696O5ZTyR159XY2t156c75riKU
b9reH9OtnEDhUge8nxKPyrUN5sue01MFTxQ84UY2hQHcUXlcUwZ9AuPziG4UZ4HWQCznqFzLx0V8
nKwN2vDA3iU/4u8djBW9pv///VdV/0kVVxULQZxQD8n82s3821Gk57HVWKFKpkW6XDwfzhC7EprR
ZPaxdLsYgRTcJnFDCVXR5cY1a6S1r4ERH5ql94TmTlyJQShDzwft9Tq+6g17wxlEBJ7Fvnaj1O1k
Fw/cSCKWh7MwUFkTT6pK+NipNWLd1mj8yg5qMm/r7T3eltJKfM5+/EhCbxGY1faZ+C8P+2/frZsB
QMJ9ap4lbWICet2GxsnOwwL7qDdD5KvQ1QUvsLchucrC9ZFeleH6Viebp+Et3oXei3Ivjrws8lbv
2Xjs2oMw87XB0yJPfrpS7UiW3T1t9j7i3eH2lU0qudzuOmM/Pv9PcoyW8K7pl0BuaD4Cedf6k38G
y1A8G83bWp/f58XgU/3XZoEiHT6fxa+7m6FzxEzGHBBcXDkc5uR0fGGzQ+vLxgadndyDeOK1ZqLs
+m91hYV6FimBxMY7CkoHg3k98BbyRDq3LCrWuJU7Rm2/fwozheLS6e5IDwUVUFa36pBxKiLl148Z
V7F5RZ/e7LTrG0wCmzzzY8Mnr2JGdGLYOSksPYjSzqLtNHc5xrlU8vPfHlYJbhkV4MixFP5BQKOT
3AVdF8zQQAC/j6icVvo2Flf9cdFf5/XP773rk7UAe0xjRaqX+bWtUglU3SXR4a/9dZ9n2/01VVd0
ND1g7tzZnusiInyDu/4LGgH7xAmllna3aod35vwh/JDqz0T4sLqPXHwvTWQ/OT4k8p62dXhqm0yR
qLX3hy7bVA/eDk6o7Ct6p6Nda7HGmemWa0obMffDKZd2qw07DaNRvpdcdr1MB1y3FJlj+6zHZ62j
3ORkKaeMgHqoFT+q/HK2rc2FRfsZOWSUO42rul6N7L5JpXwR17jE0/tw7W3BVTJcl7P5q6FDcJVt
KxYTqWskjoXHGjtCbZcHM9qGlS+P3rP1zudXYZek7R6E4aQOl+j19hRuk8X0+VkzMk/Jeraq2ZAM
95krFZsh8xuDLJDdcZ4F489KOjBtu3pNR8tM1DZtuKHr8tVtCRtg9L4f5fSUBlLiibXHy8gUppfR
PSfrALBrg8S4IIkfsAMOfG+Mb2b6JhZX7XEJACLIqNCuhnp94onoLtZCNk9We1ILAMyAnAaG5h+P
JBjZzG7LxzZKfNpUq9nlwieW+oHXsPj/31n/PO4wPZPFBMAnwvD95/gsCLlRtHFfLr9J7EUpbS5Y
U55YvQ84EyKaiHOf+4qU7ehIjAso5Aniy7lIj9sHqP0L3Hwrzl+zNMc9c+s4I39I1qcmbutwphW3
ydvtqpLTWrbAAbesxRWdzKqyqtL1QDlFble9HefOaVXy+dG3z3ZHYYGu79t2r00JucGByDX+l3iP
LE8ktsF8GG9frCIMhPdOBsoJ9Ps+rbbrvZa5XL/3hzZkg/2Ltbp/QgMTEYOpBsUd2DgsbCJmBy4K
y/S1X1914HnEAT/lICOQGP8aEaofVfjR1p/bmVJvvilakcV3snkNXpZ7JcA5jmmvz72odXuyKVKq
4e3yaWf5eiIId9lIFcdRSS+1fu1yxA5snu+J+vFY6ckpU6dlrlgem/L4Gg9w9wPx4No+sPvHxXyc
zGUyHLy83lnKNpDaIEq4Zg6lx8YeQC95/mklZU6wy294nqnqus4DIImmof4Gw7QPSx2IcS1JdbAL
4ncJS9kkMwJpMpcWxh7OyNiqficGyuukGWerfKsXDenvr13+2sUhPqpdHe5ELgPhbuV3zUF4HIAh
uAKRXFrbJtxZitJP+vpaJCeNg3zflVtF2+Sm3x7L5vi5Cy8x8ES/LBWqCVf3ed5t1Xa3IlPxXxQB
rlYLOk93JBPl13u6j4f97O3VypTe0sUrvfTVlVFIFrmc34T7zRzf8E78xEyv+e0VID8rj70R5ElA
EgB2DEu229lBSvx7v9k7WDSZm7ry/X6/5elb216o14WFmWE54Nq8jNi34/2ZO3nmkKSVPzfKHb1r
yXhuYnvstg5GSz7pH6X82Q4/inkvHkqRZzeatSLvdJouYBiijeMYjxW9IxV7fFZuzfbla+NBGifB
iZJkPLQWFz3Ue3Udm6u7udof2CytfzbCbHYYGGfaS1ftsltK+7VTN0sxXfJd6/iDdKtKWcUEl5N7
Us+1dlu0O6eYp4tn+pfT9TfNeE+CLNmd4meAa0FBsjSDMg10bS9r+xnN7+U1K7EfaEQqTWtqTmHW
1AXEM9oSoLqDteVwAHWELYIKslg+tMvaU9Q1XNAd19ecYLeZKaxLddLI2IDx9/JOeO4t3tD3M8pT
WL5FyXvdfuD7Ge3bBm9qVQTy/UC8s6odQu2QN4e2OfBf85GKwJrvavOWZgtqU1Lt9DRxEuxfixbB
W1ma8apVVkT/o48M+rrR13OmmU09B6I175unCWtIQ26Awauqj2J4IucLq17klJGTRU4Ny/hyIoCT
zPk7qFSHcpsn7o2Wv5PGN2OvG8G9CwLFWDZOJe/nrGOoAgtq2dHOz8XMwnVk2A/TttZ3FgUJJkXv
OXgp6wLF7RW3lpx5iNK1MRiTVLcKnbtXP+2iIzFzbfQ2EnDPVZxmEFdmJ5r/QupF3T8OYN+1p9c0
A3oPVGrB05GZzU02t0vZGwQvlj1B8v6OmDvyzTD7W9L3yDTAmBb6O7AW3Eizz+P9U92BJBnZRyct
F7h2BBurmJjZRLspe4w9LL4nk+g8ENT9wAIAyHU/3HemggqwsbAtuguawuhamlfqTuAserlZ5Jat
88icwgufE2iO9p+o6wv7Oe7vJ/BPJTwEdpS+PduLHc7DZWMElrr/ATRUnMm3yHALOXfEzq+V4JA5
NeYAxS4U21jA1Vsn9b5iYRVV8/uaHJO4JyVsJcDYEHRXIx8s+cINtriQPeYtANsX1Lyxgfmjt1X+
8q7+/lrUCBWQRAukSvz9tUiRV9yFVV6Syr/zA/5/R566YhIDyM9w1NgtJBe3EgM69SLD8mEdB8hv
E3rUexIeMiMT1evm9HNlHcvv2yu/ZJu3Pvoo2g/L+MzMT4o8BJ4h5hiychOwKJvMIFxJQmUzeIOf
Zk6m/fDfJXF6s4b5xMuM+U4SJxolq/zITlrsQIQkuYnMqs228sn2zwvyMfNHdcPvEgrQc0SFTs6u
8ut372+WTt/hXhB532L6PI7hKSrPHYxjfxk/x89oBvVEY6EfU7H28xn9PUQ/u/uPx88ush1H4zBq
9oefxMg27QlPTx8Hez62KzAAGCo2FiOFM8lKpOpaYBUBGq+Yx9kMYPVFj5josfPAxJQL+Lm3EQWC
rz3ruS+P+kbn+0Rvc7xBB24a1lETp7rcVPG57s5mfH4k5wJgvjzlwjExDstylnzdKLfEKUk5SlP3
NVcKqR22awJjYryurF8LskRW47gOyU3dKM2mgjxnX4HTJ3Sk1Gmftjzb8uuPaF4lBzXiM7A1092Z
mNq5K/b7Sj5krtytKMKIgDGpCBpReEh5tilb/2byC9VOGeyhw1XbTjt76sQleCy+FPJ5ME8VdVrD
oWyDZ71ntV3fJGX/h1HOnNarvz2tlqaBjhiqZEgwrf85yr1SK841Ur2gyCcoawH1RKPFXECVX45A
fOZxwXZ/wVQXD9sn4nO4l+HH74ciPbavXeZQAWuiYh96srsfh0IJ2k3evD2e12Lmt4PX8Q1Gfae2
62uas9izdWuwuma6Hu12d/J2Fcb4tdnbzX2i/LTCzUw33wkvp8Quw3WocNXBHQa3xMhiuC+29MOG
rVrEqw23Bo51hKvxDcEK3JQzcE86OiFl7cUwTmlx3P+s+ulQDE/yvqGBPp+wCHE/ivPvRQy7Fljs
lCDLVflcd/UaLxveOLZcQKVl7NzwtBECfJddDG1YMqr+y9DWe8txtKnQUL+OIf3rGLofBOGaRW9S
ehXVi9WfRVYLxqEt91QRK+sYQktZiZC4BsGadpE7de/E4HBuOrqmAa86GXqiaMPtIAVMoKesvBYl
nUXXorvgZsL9165otWrtvrXtSTuH4PtRKtfAi8xTyiuUviis/Wlk47U0iODe4+vFtVt0f6L5vlDn
3x8cU1I0ESJJNa3fHxy29h359HKxfCFYEIX2NfOTFxXb37YMJHI2tVkRoFSU2oHFPHlYMQtAOLRp
B1vyVfp96at3P1U3Mo3Iv8Qs5r2dMF0A0tDpUkeV7AovJA5c//Hc46u0rqREMZqcPkVCr3wJ01OB
J9tVEw+fZfFwm9G1PrPMv0/3sy3As1NagSQemJ6e0ZGhKp4MsvzeitJx02Az5kR3Mrrcpx9qe9Sv
iPnr9Tpg42+v3ytZlreD5B0k+RyCtnlN7IksDZHOb1F20Dn/KDFhdfpy4ZY/76+FjFJyI4Jjj3RO
ZsB29ldNaNXsgGNzjcuSNIqT6pjdesAbC41ItY89ZbFjXCmnewa71gzNp3Ll0MWCqh0U68iG9a6w
ZM1/CPmPZT4TRD8p/fruV6UfKpua/A3DU7KlSKXiLANr5n3FJgtbEF4Vy8ZZ9ipdstaT+ZHP40Y0
/HzuZg94K/t+d1KyODAjWhuyOOJ0SwG11uzwlb203UPbCcKsSk7P5NTN/rbqXXoGwP/f1dYPGzqn
MU+L4K7CvJTtbQ58MzHM1p6TGk2tYQ/a2umcK9eNqFd6XPdaPBlAlHqng5XTykATsgKY4BNO3oL/
HX4suOLil+KxuPSv8z08FHFgk6gXM/jt2M8ozz8+0v/9LpREifAfQzVMMn6UyQ/yb1Jc/oC9ywi2
ZMflxETsbHDYd1hghRUcSiStyfp4fK3bROK8ODvdl+xWsluClQju8OKa5fp+XEJf+NLI9dZA38y3
veCPAmLvFMFTqsAA3rjQvpIqCvCy2K9mODxXJjIGQNe4Lh60odgZCYSac/qUC+Lg/Gyhk+k1J844
B55fkKOMpNSsI3N/h5Srj4/hhOBbv6e0/uQfvfJBW0v95SvvVLJjtiCd2nvX3OTbHS4/s52fSoLN
H0V2pmxnsr7pRO/nXm8CTIVfIzgJC3AE63Ukenvigt3nY/OMlpZ4enbXdPazjueHGXx/+dlTDIqR
Cf9SPxH+vwDUOPRgCb7v1SFEDOeDM4APsLONllJsQxHEsVOUE0WQmAwHCDNuu+zic2Wdo+T85LhO
zkN5SsajGB8AoiUnTR0CC+OnPZ8D6N/z9RlYfhNTDn3Olpy+yhM70bGtzpZ+fZrvpvpxX9LawiRs
2xHfpTVBFcrdfRbuYLhH4gh9huZG9/Vmi2sk3whofvgAvwBpRZowriz2Fkyp0336B7FnOA83I4/9
N+JVefRbZr2L9aRHcax2QGiP68B2pECcnlskJGozzwsLryRveAAD2SLkzL1mnvx9WQjdGt+7Fwv2
gyuRsNbYvW1wy7Np7TM8Wn9QmZUp0eq3Y17CQEfkGSnHsgRr9Z+PdiyLsfxSomLZlRTZbNWeiTCo
FxzvVcvkeZGiRedibf12X8aGDVclj7+4KqjR+5JS62LcsZiwXruF1wUGwTDsgADdjXkvbeR1nQdy
gOtFxmxtHe/xWflLtrZ48PNwN4w7ddyF4+4h7sxw22XLlwJY5I6Wo1gOvgzjoN4Dq9jV9y1o0VTH
7KlobL2/q+bVcyt0+9WKom1l9c2nCuS90BZW7lhtlMbugW5CqMFJ8yqOh+wt6jm135v8Q1GoO/vo
7Qi3Fj4B1WkiTpVFMf/OInl1fso7v/X1doIkdGMjzKP4Lzn7MBen0jqlyannKACuUJJT2J2AK/R6
FzpleSyyg9kGpGu8zsJ8xiVf0zBsTqvUmb5I4kV8FR9rHd+7uDSspfCzna8trCLqoibVgeYVPs/C
/En4MpozX4ItxCekBuvlNni8WEsgW/VrycygV+Hi/qrlj5C2XsUW5i8qJ7sZn+Sqm/OF5Bo2tnLg
8oytoctWRONFVJ3+3zgt70iY/FZ0FfiWgIArlf6xYQuh0/ADDaIy2Gziv9Fnmy8G/FUtNbp0B92m
SM0nQGqIDvrxmQFXzIo3tjrG64IABhJ6TyA5lxgcMLaDh5MikMFBuoXgdkxItzjfRoJf8xLMt0Q6
HIfhSFG80Bw+ttl2OR8rkpbm2t237v4z3RTpRsk9QXENCXjXoRUwW4kIuwVWtxUlg6+K3FCgI/so
+fHsIyVp9xEY5RZovXR11KLdNyvZ1NisZrrxHsmf8vhX//iBqeE1+bMb65ZYt8aOrYuMTpn66Gao
ZopDIaEtCzlukVOtXoEzu2IN7y0U78GzXQF3yuMh5Gqvzp4yAacnQz5Kz0OLKqxvqgmTWCSf0l4S
1gb2ccZGL4gWbB6fmk8zITRFMyN/ZLq9muH8pa0Xf1uwRvFFmdbXJ52IqeY256ocZOMbecW0KgNu
Ropt1+R9eRrG97p3RcWRbmbpqZq7gLdjFyBAdk6XBoM/X+aImcNxW2JTbO26nVySA8E5CwoeM7qF
SXG5/8mha063g/8cAgnPkykaMyzRYnv1G0dR1DS9NMSlT8Yhi0YMc6eLAX3gcXaTm49X8Vf4+rFa
ECwM3Lgj7TOCoJQ3mrzxL0MwBQsba6Gw5YdjUXfxDuUwa4Y55jkpD3JSyKVTkV/yx6yzjqJ8kvpj
C3rkpgrv4dnD+JUGJabX7hK1hzAKihla2l9V/gMOAxiUjeoj5V7raPzadL7tvfcnJQRXa1ZjXFQv
d+G8smZ4e/krVS+lelEes17chjxhlR82m5fp3e/ed0IeBRPKOi+mzdRd54/svujFbbx+hI5EgY5Q
f8j16ANKwaI+0LsgTQP4697l88wHm3FRUZxXO+1JHq2tbFVn9WCFc5DbW9XecGxGrtg6Q+vQf82H
nZiPF0kf+A1In2ZCQANHvhOXL6aSfsV9hXqSZlrWiPWEtmEh59NImi73Ehy9MBdmyVbHeVTTVvWF
7RmtIHGI0Vc2+WxOURbXlL68PNNzSVSgraX2nWKc14Tf4en95pDPhGmSfLdl2HwJfiX4/d3PtoWz
XH7wrQEBJE8DZkyn56WAUN3UhMdpXu9idFfEtUIyGnimAXeM5QT0yin42mQkTtVvm/kwbrNw+3Iw
t8eGBxKYgIF/IYH4N0ACP1SZnfSqiDDt+MyyaeExy/5KSaD9d9DsJnf0wq1H92G6TYT/YZPw33cW
0SSIze8vVXkVMYDFl0Q+p3Og6CCoTCAGYno9UyPfdTI8BZcfWuOYLJMRdwt7IdVoRI8rWGkaL+ts
jqNjkP8gn/+Tu122RAIeNY1yQllXf5s2n2lfdK/iRSmFbhNVh3nukXnkGmHtwFKKtSMZltWSDDrG
zpFbARzmccgJqLoK1VtW84gj9oQfQ/1p1p+18LHo5JuRvKtchWwc7t/iUIp68ZjX6I2VrYo23yTz
LdcIMD6n5gHj6OuIWK6wLHvaj8E2uY6Wbmu636Brhnf8MmZv2uPWh7eqehesm2TdCtrPFqWGq8kf
+42ZbVSCCsG3kLvb00/iaD6y6IYvqRBm6eOEjZ19rJa80UA0Pk5VvYAeiIzlME2b65/czNtmpRwM
cEaA/efOJH6dNIpdOOw3a4mn2s0lF4agAG0b7ZI8Ro1+0pPRnkOoU+USb4d+SkjQexZpnjXMJldC
l99mc0lEp3EN0RFEJ6XTc/PEabCmn8Fg8Hi67RQTZCPj1HOxdC3wznC6FNX6ttB39NImHUVIcCVS
Tyf6Iev8B5m2WKtm1fNtcQQ2GYuzaJ3i4ozjuQseZvDj7wAZB1UVok6FLtl9E3Wh6lPuviA5MeBC
bs4TXFChPbJf4qy4DIfFj5zPfmbH84hvp+XRW/jnx03/h1e1pWC8w7XM5caSJg7h3y43j64ljTdU
X8uXtX+YR+X4kk5JfJW1NyF+N5kFfVGaSAIg9zsSB2ExX1RbTiHrmijDqjkMzeEeH+IqkKS9go+d
0LbVVKNbYgr2DbqLSUgTN/TspDvC8Ywr4HiYw+Fu5M4/VcKlzd7IyEu65QCdOAZWfTTLsyhcpOqq
4wVfi1+pomy9i46GlwleIxeJrk3KB/rMqbD2KJOdOIkIz1uz2UakyezvO7QsYoghE3mm/xBDu5en
IJ8yXwuXkJHBWEvk0Y2OvONazYuJC0jEO+1iSacNcWPnMrze6pl6nE3z071ZrddJN8d6I5vE3DKD
zLvCVmueg8niSRi/TItTQVaC21PnM8wVY37lniGsTIMb2RpYlisSjGoTugQsVQQpeiTMj8yFM7Gb
OBgaWeBghi90Dg4mEfxuwStQFVwsbDEFMY078AVYwBi0RKG0FPcZOj3xSNJkqWcRzSYAcvt5stLL
fP5cPYkjLM/P4dJkb4b4lnc3GCilvQnO0CGdf1lTvu80uCQjzlC4dyjzBWk6ImYlwYlbR/2KpAHI
r6HllJUXNSurdJOZBxoVEqCCImE43ZwF3xS6RqqGCxZ5efTTzncR/nwOQJHuhdh1rj6tvs9/3vOP
Qn+3v29NpFLww2sJOSF5ZPLQ4YH+JvM8O30wB820zn180s4w7vlkgMD+Qej88jD/NqpgLtEt3TAN
C07vtxuQZeSmKlr9awqYq4f9XT3c81NySWE4ITooKcM/QqMSJl3BzQX3/XmpjEUi3+T2464tIbOs
8IN4Gek2DO9q+yGFHyI/1S17bDWfGC1R8rXSf5DYSjjcoo22ZIWs4CGDodyTldYS14tTxTUaj6z/
PiPeYqskO2fV1e+98W5CGUifUfKXJn6K6aekvSfr7wwHjW+XAibJGn2yeNbNCuexfiIgl+hyXZiC
Hfaz78uH1fzAXW+IS7nBBbUkERZ3vdZPJgCeVp0MwdG/W1s9202JpIc8PYr9MQ6PcnEyiSXgF8MU
gigcn1/XbrUKhmInShOGZ46w0Up5IWe2fes0PlcnPTlY3a4eA57DaLy00ZxI1/DlEELE4lq+NvKy
M9zxK4aINPUSNr06Bjbvy7E7heapRh8KD8LzQEZ+X+1aiN+OD+tKY2uT/eECTPHzf0+qliaaGjr3
tKo2fvvx3wshi3JTeP1Kc7qQiM4rfubxAFdigBd5QHWLEXKwQnxFLEeLN8WAQbm+cVFIpuOXLBma
fMnv//ZSWqVjApUfMqZJ5VKl1yxk7uCFdmyyo1UFrUM7qHZfE87wzQMRzgAPZHQrenmrcT3qa5KV
6/xXsrLEWnF2EsSDVh0dJ235rm9f2hZCKQTriHfRsO7tcM821dy/ynctujXKNZPOM2dQjul4OBBF
pBrL8cEibqupQPubOF8iyPC44AKE/qGgLhFYQdi9BZOzaSxfMbf5sOtLiuFdlTRp4gsyT483hLaN
9cbQvdsSLKfOSFCa8ZDQVBrj1z+Retz2YKS3RLxGz7OyJPlLhdN8ellI0B52FR+kAuvGpk+3KUx/
u9Ogzc9t4rFzxKJus+HlfTctJRtMcwslng7MgFl3az52OOaExifaVsb5EnqXv8HEyflY0A5uP5VJ
MZkOSzZ8+SSijMDiN1Iy//C+MP7bcKuIum6RiKCrqmx8Rdj+23nZiYo2Pp/Ja6knMwCHex6AQUcH
43VqwiWZlHB31P/F5cIjpuZcyxegPF3zSlRDmfA4vy18LfRV0Gje78tvxFdWbon5xg0jTjem4Ym5
Rx8YxfGo3COkCwakhaT/4sZemAVRA9kZ9YAoNp4POUIx/uX4+GZ3wcNGxFueT+yu1KuvODpvcXjT
rFvX3prxrS2uSnsRjNOBZKEoXj+l1f8FxQHXW6h3Hq03y0N1Q8ahEPbpVdKGJ3z+fN5Ij+O9QXpc
03mbWcWFv55G+nSctiMVH5PRGdDw+mOlHcb0iP2jDo9YLOLHvNEPsn54xYfHfa2G5yo9s8ZH6Umd
XrLzp/2iJZ7tWsohYD8X3ziV2U4Pi5DszXZPomndBzTxRn+n0d+G8DOLfpq0NPyvlhxN99usn1KA
TGP1I1cXc6/W9pjM7iQq11ul2tWNT4jxs8S994cEM5a5//U6YWg3dMXkTYOgpv/mWhSoGhCrWsiW
ODUWzZyZClN2+Tq1EmufFSntPB5W5Sqhm5ULkl3M174R9kIR6MI+FPZ9GRRRMCxHbmUhPc9kfWOZ
3SfSLhS2UeybpqfPU6TYcR1zP+7tMnc0zSlG906a3tLMCSTcSE+fjWvR+d9ZAWbr88IfD3czILOl
0PYOtejhvJ/11Ls6ZJgpsGB+GF+07tLLZ808mft+xrN95d3R45NOlpW6NdjZNOjy24TXc70H02B9
lrxW5GZQJtJosBo04my6bsat+rQ6CKEXLjAVlEZgbMFMwE6UrSisx3zdPNYVwdoknLrrA7kE7N3w
pw3Nck3jBBbCFVancHV/rmvIeITch/MgpMtwaAzCYpbOZrm3nhYm5G0Qcdnd8LexsusYEXiRFqsc
lYvx638DNzR19cunDLBIejs5lSKmg3GKNgS7wABEqpW1lrUflfGXOMFm72pxs57XR30qtYB6cLC9
bGBrtDXS/2HsTHccRbdt+0SW6Ju/GNuYxsa9I/6gyKZsegwYME9/Bo7ad+9ddXTqSqFSShmV0RjD
+uaac8zwcMKJZdYncXZuxWuNOeYz1T+r6qvIfyAk1Xzg+hmvjScVTq3YTtyf7T9q5MU5eacDXO0n
fIAd0MIU3QeJTnJ2BGpf+0oJVdsUlrq2EISFKC+uO4aumwJcHJ+1soJPIQpL7xcoXllYQkUt0iVe
3BaJyTYK27Ob6h0P6kiGpvlCqxZMVjFoeWZhwoDDn3QZti0ZlliUJzKH8jqZ/wI/bNJtGG+aNLCr
ws9iT1zfhX/QhMR3YPe/By1c71je5WmbrP6twWDIo5swk8mR18NGMqdB6yUeMTqIyh5duCEU053i
x/nxOMsyhS6n5VUePPpBxk+x+qDZrRsvs+h0U48zfa9LoUbflo/3yZtZ223K46xYyvYwwHo6DLNj
1V4EAAHtZ618jQxQC7SXAXcS3Ec17Ig1YWVvsbduZRbpg19FXh/zkHMt8PU+QAwRWAM4m5zYkQPW
Az/Ieqyfc0vR1iM2jHeuQTvcucsip1BnQwwodRM0KMnNWfssjPQzpbI7+xzljxJF6XY1QWc3R8Eu
b2F83xRJ0AE2iECQku21ZdJtxc7lGOsWo5vaYrqaOwoCrLifclkZ6QUjPXKq1Ptp23ZLj2V9uIHh
63YYcd6nxAYxiNWBo6MgdU4MTbTfmd1OhDUwmXIEgCc4/orZPzv+ZOHvQ5Ssq4KC0KcJqqZLfxmi
2vyZVo/qTmEXbGqgqFWQUdIt2thZJFKTt6CYrN90VZhbEg5xu09JBC5YlGWzaaxmUdbTrYr3HAq9
pzJkj+qvSv/ZmT9ezBP2d5aB9e93liERULaWA512Tpzgspo2AgJhFo2c4DbOQmPYLY95trkxZKRb
KidipuuN+CTysY3TTfHcKAlqFBD4oL7AU3506xvgw8ipWZLjlQNDISzvF4A/hFlmka+1cyu5rKZE
1JCvm8jJZyvpOMs3D2O74kz0b8LsSJ3UW/4uxJW6kqSzQbynWdSzy0y79u01u11biAgK4/J4bk6I
MtGfNpmX38284xTPKsnJkeNPN0aywbxuhKJx7JKj/DjMtB2+PSVyVusbAC1KvqbXdpNcmF5DELbP
yPnJ7ZQ06beD4XfyOAB00ertY9iEbWYnZLZyr2Ksgww48zUz8FezmQ+zt4yCeNzI5qYvt1IJb2xr
rqL7Vxl/Rdln/PjI7tfqdcI0Zyo7dQ71/FkGSr8pjPAbODSAIMjOpNbjj1j/1KhxKr/M+rN5y+qq
fPH+wCqWyk7RoUyvWAwbvloun61F0S53KlbGqB5qOIsZQKcoOIUglBWsIbG+JAoJ5N5FhYOKDvVZ
tgqeIg/n7D21iUaVF2F925vlMe5OV2/oAfAp4vSA1cjtDnySl3WW9lpIGgY4/x7mpPNlX+YjnYDP
syuBIZKKkuKo/WS/eSrOo1z/ab/Z3qjGiOwnrNlDE+PVWu++Z1Kx3RbKBjYXIo6WBmPhS3spXwvS
FN8nmAhkqP+Ho6qi/12qYa4wYSWpcOYIDv3FXh3njdRLt1v2J2WOBBmgcy1oQA0aByAByIO316Kf
j+3E8O6ucbI2OZunLpXAzwVNobjGmh+j+jMuf8M/U/fXR3SYltJCqAuhUYXxIwSglM42OqE7nAKL
tqHW2VMBtalBpfv9v+KfvCB9TifU8sxvbXoeEYABhkgWxKJRcVacnpb8PPbD3sbXB4YK+Tg4s/U0
FySeqnYCtPP9csZS6n0uHqXyTFlXM07fLqAnHW43pO57tM2ibY0VeF5jYVsK9c9b83OwY9nVsgnX
MJjr4JNvO4HMDUcEK/w5fZ10vDXKTqrD4b4x+021vOsrYXAq1QHzyvIcyGs8TpDXHB+NsZDwQErc
dLy48nPJg/IagcFy7tmuV8NsMipuqxaQRjDrp3V4A/BD2gpGYOXIJxEixVqkqxuJLF6v9E8ceAc1
vlggDaaUUxi189lppeQ4zkuM8NOkbDzsp2lhtFtrjbtYtQU1ahhHfEnycQQQk+HjnZ1cJBlZvIXx
s8rcyCAQvZaBUAtriUTUsiFoUk2W8TZ3b9GaIueuYeJCe425aUDIjbw9Tz3oyeYHP7yxY/wz0x2B
HX7Af0H7ujTILuS2qvvy93+tElYdo/4ua7zq8ht6agJwGy3VhT7atqFhl/E5lw5CiJJrcaLhmAji
ZmKP43DOBn9meub8d87dqaZn7wByCh1udltmPPWLkBYKIrQtPdhzXDBmuGotnfRfs1IeTg+BXGck
m4TdrvAKaw8y1/pNauT3ioUHJq3vhcd0gxMWHFCY9wpq3ujtMFblm2Ae68DIp1RqOVkxLCn5Ew01
zuGrcV7FZluAUzOcVnAgE3wfURDSZD+5BzoRKf7wxKoGpM8HbgqIbc0mBMMW4UNBComOxMWSBSRM
MAgJ8oIVJDgW6KY19cUVRw/IMC5pdYkMdMqOepfiMSr3pYAHbG+MMC3Z9n0XtfQgOWVnYkdxbiVJ
56XGEkeBZhxfyTEV53J8JpxI1UIMRSjZtc327MEFJAAtPicANevFhFFDcjLGgGb7q5G3sbjoWGoK
S+CnpKRtW4qPv+xO3gzxptb8EbjLRgoMqvCcczaX9F2f7uQ4JPSYX+C/0Hwj8TsWMMQOOHEtJlHS
HBxhosfSGztvICFZhIaw6+dXYotgp37VkWPMWXVC/5OtX7rGqscfBKZf90xrCaPoPy1IxL+FtGWR
1aI2oTY101TfPLn/OIG/HjnFpCJtuPRGyXvhE1eOIbhR/gswWz8G9WvzfG2b3v6OwJOjHGCYE5Br
2j1xt/vXEH3lGMJnX1r/lQufJULq3RZHwpMFb6qXV988SChN7r7E9SNb5zmMFrHdAWWl4QUo63bb
P5aSvGyblY5vM3YS1bnd1+mwzvDaI2yuE3Ut9ev1UbodJOXQK4eHchi4zN/H7570qXyR4jMWgeJx
iJ67yuFUhN2LU1GiLH2sN52FGX41DSaAIem7/FPR5tN4J+EKay2ukmBAo6p2D2Wvi8euOzFvFOll
ITVXWWMZ/1Gu9Rcg6k1pbtsyLCxfS5czfR4nfkJ/8iNoIiIqPb8tc+tDPAPLFVLvjndzJGS6fUZb
GXcGrIRqC4rp6Yrzx2xrVFtD2NRwk+JgAF1HIDtaS1bxWhsGJgcvFnzST0q3eaXbSN3+cbjDtQZf
+6nJX8wEcwCeEIYs0zy3ybmF3NQdNQqsXvtY3ym1N7A1ZFqNN2KOSW2x47GiR0toLql1pkzHaj+Q
oI1sdX3Jwc3YCEwAB2qfcIHZvzqQKMV0rBcKN2/+yK7/t/LDUeWvZ3tOLpJEm5siKMy40l9Qa+qz
ffVppSV/otaqa1IFQrGZGdtqDJc2FZFWRXoNQ5FXviwikHi5b+KuU/aReHx1J+U+V3lkXEYacmHR
kH2Syk0xbiDxmVP66TouVTwlS7YvUF6CSvOjLyUhDheklBlsJfoSfaCI7WsjF1vzaZETVuspJyyN
TgDsgeYSewmIiB3NTPIT2Q+WNMOzZX+VoVKGwbXQnQen3eeKrziur0/dvtqysrjG7OPV65V/gn9s
aVbHN6agMeaJAFHiuVDMTVdaaRXyLH5WoVSF5s8CXAbJc8ERBN5ctUjyInwtFN0bbp7yNvYq4oQ3
avLJ2Dsicf8rWZIsxX5KltyblZGu6D6S7o5wd0bFkXp8DRyaiRWvb4uGBdrjVJjHmXF8yoc7B55i
/1uUt+RAqkuhH02VespdblrdsOU5C/+1UfarS5tcIMA+bUuMwujwXWQhEJtnK72IUSkU2bZ+s4gw
ltkbw2K82+W+IyZ0fPNcgQD2xnbCyZGGJR4ZFumM9sDOqnKz+n/nwurlrExzXoHtuG9jY3urduDS
DHnx05qOi4n7in2rU63QqoWJx+ZbuEHLyZsD2meIj/yPSr29URkwD8VP7W41D7bzrnKox+Dx2tSv
6W37HWgZ273e7oUMIBT7k9/d49dL/zkiwjpd5mw20d3esCkpiQ+698rroRwCXsxdFkWx6YjcwNff
mbJOXkmWEK15v87n4MSiZPLP8PC6U1VBcu6+fqlr8+4yE9eyV0CT6JePwhL74GVpeSBpgXOn9nqC
IwrWQbCK3dT09HAfj6npiebsvp3y1K3kvY0oENtwt/DB825yobyfd9kKf3L9Jow26E+ljVVGg9Lz
/7FMJ3j4v75nTUVRQYiZCLf8/X88K8aboibmKCcL5bHU0IbaVd2urgP2EnZYqqeKvmgGXjDqJ96Y
EvNx90W1WDZgoPZK8PqaZ2jeTffMwSOjXOK+oP/rgeg9pynmk6FmBYRI+Zg9r/XsVAmHVN2V0lYy
wifPCe5U3g1P6N0Xi6DT4bNtSVGlepi6moGrHka3xIXYhQ8t7LLdt8e4ScJC2XZkaYhrFOt9QqRP
J2m1k5rt6nc8PQ8S8VTHR2t1jyhMnNhPmeQ0y1xznvhTYe0WNIJ4peTH7xiiuurQVgyeNef2cdZk
9NZTNZwG3TNKaxFZd+EzzT9b45qr5wktGNSdv5Hw47/dlOCOB3q7p9RC1cBgOOfL1J67jDzuidEH
BlM3QppYRT8m/1U9R7votopHqcf9RRhsG9uSAODl0CkHgoozW3n9rJOfdfajpHRDt/Au0XxhRs4d
tyh+R5zP2J6Ff1rzmH9L01MhxTUAdIEEjmIIf9Fl+94YjWfS/us6+D46Ad+oaueugz9fI7BJPjLF
lW03SDfu5rMBd1rQkLzhyOzc4AXVGPzW12uFjs8Z+vlVv3g6uRwyYdLOEh8+Q05nPa4DiixLKLWZ
22Qu7qJX5kJXE/6o1n20yYQNdGcdNnmgiUHKY1Shq8UzY+tBGu22DZZmdgI9R+8z5+l2Anb3GegU
XgQnx49drWNr3Yn7zJ6kjjQs8h1Xkg6qAYNRuWfSj2yKBAjWad8dAu8miucwdQio+0w8mdVBeO5I
Xq/CfNj8fMn7joL31ZA4DNDIWThwkbOGdyfNwsKDC9Vlhg1Xcq3FXYB8tC6EdSWsF3lnxfmcp+HB
lI7Ce1f44RO9sxZ1ZtEJObtYiyfJpOqXofySy9/lOq+DRx2M90C+B18Lo3FkgY5vR0TZwSdaroZy
Sm73uO5CuIyRMHEZc5tqmcHRJz1n++jDV77DfsFF1U+gba2+vPKrrFxu9aUzzzFEZ6bnxyH/gaUC
QzgZB4A9//ckIL57SP5LyuRqItxgTDcVQ0L7+u+7St7GwLJlTECJOLlmzRZj29azH4sHcAEm0GJr
w8LZSDughMAauHb6kQ6KoAJh3p1k6TwMl9p/ppfkdalfl/F10a9Vffz8HGxxFtwwUFTb52NDsYT6
LpbIIKvMASBsl7N2TWxVr9bG6OYLgqsNKKvRT/RgpgWKOglewnNLS0f/ceunfc9w/0iDp7JR202m
BjOwJhc8N1arTbaz+OZiOzN+5RgD3zAyKpDymWXU0wE3pBQUgX06uE2afNVwzvaHXfs8qSZ+T6GY
Hk8zYg+PnV9Q9LxTyF6q+xKQrLWQxs2twtW7yYXNR0Wf+R7eVyfjAwY8C1V2I9wm3hcgMOFQymFc
7oz8CMqtaE6ydmmHj+TxReG9tIzUVR99fNOziMIjHPWWQ3+l+Yb9t/D+983bc80TBcOCYwPhBaKO
9/rbw0VfXmoNvdtSp6PaqEgAO6TkH5rqEGH+/pwh7KIaMH4EVVeVvxgeX4Y6e5i6FIODA585r35i
ghDitbTT0AfeS8ERUcOIp/3P1aPM0jQBSNiZL6SHVDpK3Umrzssrk5wyOmjIVdihyMymWWsm0Li6
LWaTLpOFA4mYXjn2xaFdP5Vdewt1FvFJ8ONH7pjL70izNk6R5nUzx07wyjapBhEq1LvQ0EIad1HC
H6cy/lU/N504J+lCoU14T7ZE4VNlw1aI64RqqUaxjWY7KHD7p5oIDplgjvuVFXZgoiWHHinh4Vir
n2phq9kC8vl6vZolQW16VprvhTvvvk1WhCHah/QKOaSYxmF06/LfEDbrw4R+Pm5hvdzYd32J49bg
doRF2c+eHFb8KKWhz+uIxz/dmds2/3YX1HNZXj4bTDUrBfSd6mAxIKmCxeDgTKY/zBSyBw4qH32Z
UkkSYX2A8s0GtPuwaZlX68/kNxoeIROJNwYoVtLJgy/TZ9i7T8vrYR2+dSsmBe/cPEgb7MBZSvI/
XThvothfbiWmxh1E1iWByJTwlwtHFfpxSKvuvsBL01E4jKAtutTZqBpdR9PV0iy+5cxZP8mZOrM9
57eUqk7fZmxxRN1R2WYRSaP47nilWVaJDvLroOWHtNt3DS3GYbBltVyhIu/zO55uFo0bQ6Jwcwqd
j3e/sTTgFbX7Gt2n7MUPXzaX/W8qm4UptDmrpoAdFLFMnyhipKHWkMNkDZ5YYh6hjLTwJz7F24fy
0XZnccovpTK48oB7+vrGggtHrOC2Kqy3TfLacggOb8yDQFeCxNwYxTav7Uyb2MFSSl/r50ecfeLU
62RKIa5MJ+WqGkgYHBZzJpYKyUt2jaeL6tW0a6V1CuKWFHj52t1PXvA3N2IGRGz/EJmWj/fFmHoy
faLoejNG0u9KMQ7R/e/5H5XkgfL9Nhk8Q1x5XbsV2s2THfFzEnSTyZDHhfBtyPuHR8i7r/tvr7sq
vuPASBjqXx4h8pg3RS3daQKCjlHtMJWgfsU4R9yxcdtrWoYvcZcSkQM1uTFoXGldsXXh9SwT+TzR
wyYzUu0LrV+lfgBwtjZPV9jAZ8aCS5lBuDz1w6lRjlDjZsn+c6suFcoMaXb2tpTMpDiqH15TwIJ1
NSiu7q3fZsVOqLhEDliEtMtNvA4xrrwP2ghzwxe6j9eIM/jKo4JIYXLssMcnu98wBVIERG9suM/4
32Zf8rqg42E99fm2vIJ2kWKfHWkU3u57PT205sG/kTB4zhN4uaDb8bFmHOP33aJpr/fbVXtdsCCP
C6YDjje3aHWrLCGfv6CwakvhvgLtItmzckUgdz6xnkixzaG1SLWrFFZeTleB1odxtJPwni21H3rq
zbgIaPGqfOHHw1y2xhSAd7I7GdBf8fArf/28//7elyltSOlbTZo9mggZqFr/qGCJf/eQoN8LumwK
qkGRlSj+RUlo1CRRI1Un83Rgf5u9QlXen21KWxuo2u3UL329zjS2W9PAeTeAArpgjDtqS1o3yMqP
4v7VAf2zrkFUbuJqQ6pMHjcauvZicv8+nvtU3hG5/eSpUa/1OgiWRCmF5xQyE29eJE8RyoGToUmE
klIYIaM3EBeZw4xZVWuSk5ShHZflZ7robuSPfDkPSMY0fTAlY7QpGXNDkZyoYFLi9YknET0ZXHZp
TBTTYqo7ptG+I5InwTyBnjPsEXpnv+GYPhqXI3FKNqQBUHMSIVZJ53y4+BfjZof4LztWqe/xs7BG
miTHzeYySMeEsufHuefkgmSbfYr6lbvDLLvAhdOVo14cZvedZEsdlYJrQD8qQEQZf0fQ6AB/tyQY
ge3crQjWTnaOhrOoXqL8KuXXRLhyB2A8SjZisnmoAZBLkhnNG3J5X3ERVPGkZcb52qYBPEY+/Yc7
gTm90//7TiBB0jFFSaTLTBONv5TeRaOgd5le3qaktXfGRak+nBeqHtv9c/0K02bPH8hTFe3Ki/Ce
kxiriUEoe7E/EIpQ9pRMvaSjIh2v6k9y1wL0dCRrF0ig+Q43KAJorrVIHYLhfHeXQTUW7TFfsk+V
ypW6lMQpYPWKfDnbRll4e+yHluzM6fgUr0b/YTSfuvZJGrZHxy73cbk34Nn+ppOy6QKVnRCzGA3s
9ZR1SuS1cYQqRQcKWov2dFZ7Mq1Rtu/vIewO8ZNuTrruyC+hsWgo6O9qFGtFj8oTqLexampnhXcD
1YWCskjkn7B8paXS60/klIHKXzuSjqnNKay6P3ULwgIdgaL3sCnBwxMDow7onV/M4Tq5G2O8aPja
y0MshxIYpvXk6Va8cQjutMj8GDiSa9tMD6u5oLtYExvy5KmXcNNIvKjB8uw5pXm8LaXGezUsFN0H
pRWle2dzXC1KagZR7vFOFIUfkxyI1oENG30CuVhsv748m6zfP1wz/4usoYCRmPzauqGCMZ1Mav8h
a9SirLx6SYlsRFI49orgmh0ZAY//2iyayOEB5bVgxmCmF3b4jwaRpL7NgRcuPQsn0ZJW11KE4QZg
9fCUjlVyKvsTzxClB0va61c8FzDRI2OuKuf4dYpvxyrdq1L4Iy5ICU/wB5QNTfaelCoVQToEj3mp
XWbxR9R8mtpncqDwnPJSpf7Mu4/9f3m1QVq/iq8s3RU/huoiPY8EQrH8j/laIvXfr6qKEXo1vhwJ
OYNbASUEf1KRWbkVHrv4Pgbv7Q381CgNoq8Wm2cxoR/yx06g3heHXbkxS6p+NwI23HETjZtUAOG7
buqjUB/vxQE4WXvf5beQXllsrCU4kHxT5WH92D/z45CdjeZC+Uer2jO626UFK+GuXwtTRQlj95/E
EbJVpj3MpjpPmCPVO18vKJN/2YxXs+fxkTJC+TfVpanbO0+Y/OafOA2yav4vo8TkX+YvJB4mhiz8
5QZyV8dWacfGsEc86LSAUJtVL9VhyifzJCGfzJUgZNb4llewEQkP+iqXGeGgxDEId9TxXH8TBVUd
vpKbAckvPKDBKWKGfTUNbkjEAMb41BmnNL3Iw6WfwbW+iGRNbldmTf22IpQVHW6zg0F7k7yTl7pk
3/BPKLuyDvMbBWGBfgfREUTappkn41lNPpax9SN/o+ULjM86YebvPuyxudTFNXanzYlwBUAasTBp
E7qijuVsj6MVOUxuw0HelvKm0SguwuPYblusaSjdp2/TAwWbfbj6XRuaPa1u5bkUsa2fj/rPoJdZ
lu1u91322BbiRr1tXp3f3b0k+9IjwmBu+9br6DjXtoIeiubuLu4x3yrKQU+P8XBc0s6eHkf+TOxT
Pihw7bug09y7zb1QjCbAkRZ7VUkgbc0zEDx7la8fz2lVPGo27BU/MTYPm6AWd7zv1DMJFjIBpJ6x
Tj5fS6yT5W1liMG3CCC/RQBlrpUQIihtXGIGBZXxSyrs+9ygBkI71CpbqH0ma5bymj8eMSlOzr0s
TnAXzRMykK812qcIsL6xSCf2eCvSAMMCvTbEq7Sgd+qnPXHmMBTbNFdQsgcHXgZwNFXsko/CYEsA
RlwMlGRBCVa4vh3IuRGJ5iVc5gftbc+FVC5mM1uuF7pM8u9Ly71bb6tKt9CGwormxstOVmisF53y
lzk7R0yaEdP4pjSWLb2oStgVVKCuRQoAABvBw/hDPFB6YGKzrZ1RtHgE0mVjHET9pNPCxZBGdM56
5muyCK2+qjQHks53EyPI/2HJ/GTT8d7PKY3IyBfeFtVzXkTBC4elyWJDE3csBadGYQt3g1n4MxaX
qouVCucJNeN4OQABSfomiSGYGbV/ywh8WsKwiN9VO0xs31U78rsyfbgWvkjD6ulGgbw4tUKRS8wO
5BOBoXA6Mx/H4TUdzlRtLyyI/Uvknc1lBpcWwFhpF4HRcG/2hAZuJtDOqSSBBw0CaUSO8NxMRW+6
zWpolk+hTZ2BBgr+ln1Yu6yXIIYfRdjd9gIHbUpQ+R6iS6TZeRl2Ize26UdNv0R5bt9h8Rrb3iWQ
SR37Yx3Tqy5UF/MX2n+oqZ838yPPrqJxFnKaHJyy3QgKO2N5RqpvNSAK6cuMVWK0jFmKqJY8PU3U
8qjBMIbIpV0BkgJXTdzZ4/SST0DqtM8XlqD6szc/ku5Dly/0wUMogd+gIzJs8vdPZCiupnjs1O7s
PhCX7D4KFdVqeGu0+3Y4aOahexzF969RXL5oXwMpEWBMkT+GYcWLh9c3gWItHcjFIp3qS/wpYrE0
aWqmJAG94u2c/P7OE9rrSLXXjvFJqo/E6X9eO/rTqkQbwoMmTLN4VyM4WS8QxreFNJtHxTWffTya
S7WKlS8KYW7LwvCNLECSUnUfSYpK0ui5fPyYGiilQ9sd6Rjb7XgsTNc7UaL/qCaltcl2JPb27cYu
YHDO+/RtTmYZgv1w2HSvsL1NiRR06Hcb5NRoASiqn1M+llfnbLgUNIrDoEhOY3LqzJPWnwZ79jN7
wk3HSSxNN5FwVm3vyERSMFN8JXcxxyQS4flNoW/zhXSba5tE9ETQDL17k9ffZYJ4rKi31u5b/R4C
DJS2ir55CsQkD7bEHZAdreYrplf3Li0flJIglQxwyVn3uN2TU/NC44n6Cl/svmw2888RgL590+2K
J3Rm8Qrxe+AOQpc2n4vL4PtdxaPrLrMnzS+5vCZ9yb0A+xCoLN7n8zPLBPeJovZYc0quIrdbyv1F
ET80lsqHWv/RICT80UosdSA5axu+WLfu1UX22Mhz/Y3diZliKCaPF09jXzRhPMN5fezbC1Ngwzj5
+EqlH+QH+o8m+nhZRn6thKsDuubnPf71oECwcsebO4CEQTqTrbFbl8V0byR8gJvW0Diyh6aEwTD4
5iYBVCijkEJrVKWOCVjf9nPuHXR0eVMfaB6FrIdT82AeQD6zwO0R35Fz6jUpkhLgsbDGyP1FLVWL
FU/++Pwknpznl88lRpV5CypnXbDsI5SscPn7ReZ/I3OV+aPz69GTO/eGlIUB0nCFhy+ZfjOHD4DF
VJvI30oaCumkCfZamFQ2Sat3o4rGyphsNip2a2ICCIfp+Q+JmqIwvi3CLTMTyHb0UTWfkCMg3hE1
l2dcxlMhGqYW2iwxtTTVIodqSzOxO5utn6Wr4ea7Wbwi0VyLj0Mxp7tVMT6i9Jpyc4uPwl5pAMcF
0uddc9plCaMdK6M5re54u/JjKqvxIwngGMEqTvEOJhPBffzogAIZ5yd4RcHDI8g/3GBKv0OQJT4V
jjIv+CkyL/28LMNxDA1x1wNJNumxATj0XNs2FTO6tvbgcb8wJ2XBTPedPxT4z4knD25EQvuD+Y7W
JCzd95vzy0mf4exXquHpJo7PTwZple4e9enQkoQNu33Y9lmf7Wyveq75l3GnsLrv57Vtq8bWLphY
h81dgWviFLXDDt4AYjQl5Nv+wBSPa5YVE65ZHALQUSN8sxr235OyBF8YjZfizS5MZYqdgGbshPyY
Uy4HPWzNRjbBCJvOx35Bd8vwwfDaVV9Z9ZXkIFm+uLfPnh9la9UY999YncfgA3PG3m/u82Qn6Jvi
FXqpRRMivot7u8Lk49ldvs+UkII+aZ1LDqSQRwG0JAGvIB4T6Zw012Gp07c6TuU/XCQIklwkSYN0
4Qy2ni2XYJztfg4mrJpoLnPhuXRsvjQqmyLMi37OPcM+MytHCkevZY4HIp88glP5yjYuQ+BidOVy
Tt8HnHjYzeUWC2XYxDy7YMQ0Lr+i9xbvqlrqba9aV8IW7O3QVL2zhM+a3zghnYU95FtB2InGtqmt
swobzpHTpcR2zUnQSXSqF9wXAY3IxR7ZLIydhIOyXgPdB1xdViFY0jHaKjQV2JHkSpmrZMz261Rc
z5p1BIW/ddTlTV7F8opZrYLycSwLF/I+i2CIPWBLerwcyos3kJsWXt/4vNBZFNRREFxV0Z4dEpy3
5gRBrYUQq4UshHy1qAo/qSQfbPN1iAEayLvyviOf/ZrBM57fCQc1U1vTfY4teuTczfCVTHmyitV+
M+XJ+KqZlzxBU/sv2jnIvR6UHG/wFC8x3v12cb2RaE/1RIoC8imPSH85N4yuAHu5obHyXV4upYsI
FAPgcX5PgMejwovLaVOOt5ad51LT51dzthPvp5gaIirytjNxysjpW6rkxW79y+mzq4RIXJ7yx+Fp
AawYqbiZx2pgACcufFXwWvxvvV8LngL8+g5t0OPhnIi2zSDrVrE/8r/xPfx6WvRRPUnJOKlwus8s
VjuTPM/BBs+b4qUzP7dMJwc3mZIi0Rx6PMhnqYc6csfei0BOgCXnjIzPFOqsuVXrNVlOPlJmsq9K
otL2aTmFfDmTv3699txVKJQUXhfjdSHs2EybLESQBD5KPYkVw7sP70LXAUtx4njtPsuwDFvA4XTA
1Y+jwvAHpusjallPuAP8icwVOJGa2EAhHa3nbEGf3eoJp/LNr44oc9UWtbC4zQlZSoI/PynF7ibt
2X100yL0cAJHzTDCJAbFRndJ0WW3eVnZj/ZtwHjL22je6XGuc0R5hs0PXoO63To7kYkYI+Qu63e6
OoE8wYJ839sy8HDwafRlSZ40sQij8HDmXKnKC9vLFPsXHTwrVmzceMF98iowzzye02d/fyrzDEND
ly457zIYzNYeswBofbqBCAIvWpGVTCAYG97USy/rD8zeMe9NGxhS8ZO3PnTQt7ubVcgUK3ZRLEAP
paOT8FTkbf/9HsXPzIyprW79KTNPrXkS8Db4uYb22ZN8+VVagfAHUK7sspxcTYSBys0jszjKfnOm
82gzo4QKKyQ9ELYmf4gqfWKpFWPEnfnG5+1Hx3dB6jR40FnA91zTLobVnN4scv9b2gEeAjjGTfO4
CN3EWMaAdlfCUdpwh4+ZNd0YO36OcXZOA/3wXKhG0BThmSoqP4p8QA7vfjIO3yTCZERRDCG8nUSX
K1uJLrl1xeHVl+HVrnEv1muxRm2ZOuy4Pr+xJQbWgB96bc/a+Tl60UHkXL372vQ9W9rM7yvJtMWY
TiBbhr0FOReSgragUs7z+mGBad5m5eJM0e3GzXDMqzSk+tEYcDSCqpLm9pWeZuXd04wb5oqZkG0u
PrW7uuDhYeyf8fbxPhTg9YStQOGAk+V7aROnAYQCwoNYV2hMmD9wsXQTH5bLapSnVjjPywuHOsHv
MPl4aLg3Cu574jtXM0u1+TVCiCYyLne4b2zTnL7BZ+PfbkFwlt5AmPQdoXtxuys8Qri1uRXHsHvs
1PsemvLg3VOfuxFrkfjt2ylaoFJvMtyaF/O5Pp8JVTX6El+dzZdHMssbf5ycHvjnWLuxpLW7/iIm
n/9D1ZktJ65l6/qJFAHqdQsCBEIC0Rn7RmGnM9WCOlD39OebUHvvOhHrYq2KygwbpDnH+NuhJiv8
YJBXm86teJ98VJRENz4rLjBLRgt2tqSpuDn03bFNzmUVRCOPrGRb0aYpN5gFSABOaNKZ/wvbv2X8
q44/IWeHvmkcnIg4cuqM9+eLiRO9lQ7OEB8dBMnrabwBiVSGDT5HysSyP+HwZzL8gfiO+5PWnTJC
p9IT8vNkGfwr8x/LrhrhhCV2jCEUBTF3O9/8n8cdicpViy8wmk9jxv6GX0HeFQ2tgfwH+xBiG5xk
kSokloaxyobZA+s/0XbJvsSFcTFLJgD8Hv+nOeYs+N+a2WYRvxQ09tXEMU3Si2CwHgalJQ5BUTNW
J/wA4ARE7Erri8u5nmmbAFfQhrnoPR9XC65CFaIckOoibaPpApjqjstFXqehg7K34xuKuTIdYsRp
dRxAfNmPt+GXVHpl6D1CDwXlFQlpKAY7JT70Gk9Bb4rpeWk/zJ9Y+s6eP7QwD4v2seDMmT2eM44p
TjTVUzG3ZovEbuO/cIJxuYURZMoH6bWIjEcJ5bnz9lUUAymg3bcWnTDAeWS7UUiFu9O+cFTenqjx
bc0eJgtFCszJKe8+btNPilw6xHBbNJj0X8j8M/HMiZcK2+//6oLA5gHmo6noYSTo8uuLLso4Qme9
mT43xXTdTGFZnWrqqPMYDf1tKUcYt8lnWTT49y2Rbv5D2c3ufg+I/Ou0Y24Td2niopZdmnHXUOKE
TfljinuaAukVdH/69OvJLBYzqMI0+pzVCe4h8e5i+sv4AitRs5mQrLLo/3SPYznX79fy/hPzuK6G
maPo+7oPpHX9amTNuzVp1+p9DRhKyhTTP27H8vxMT9PwIG1rFU+no3bLQnMayTZ/0BeiFyTUlMqD
t17wXXkgfabREXm8Oh6mJGcawSRD/buXmh23YXKyOVOZFVBwjMix2oD4Ult9ffTwZuhLJ8soFWHz
4D8t/OnUvnAN8Q/VoBUdf1An17cwh9LpTUTtTMNXLY68iZhlOgtHog+ZwgXi5hCRdiF/VtJH5aCe
eG5GfBgEb9iD9VNFP2Pp3v+hz6ysnVTSorAk7KhzzYQmYmGlkrxYW37cZ0r4UcqfvfwZ5V8oopgt
qPh6VdgQtvRkMM7WJDKb9gLSc4MQggJ4JFYjg6csBgSas6fzjDbOBshuLZsOI0JMBXG4qsIV4Kp5
2NTge8dHEsgUI1eHm13qR109J8W1SD/to2Ruh5sIMqx0L47mcv9b9b9R/5umf/J5Mfkhx1urvvTs
qvr0uWHoGV/TlJk4d6ZhA5vgArQLdIdgD9GJ/iwulXYVIxO2g3f2d90KQxdYIMfE+6K5/E7vQkUR
3vH1rYsFgQ1sVSwUtxetdfk1hmvssQ4SLGL3xP7PfjHAjkCNOsf33og5cwg4Ypqb5yPTgicvE2pE
GuRqgYrLR/LVyKckcGAimi20aLn5JvjkjEhxs7mBeOcApNivsI4Pjw81/QzV7zT/I1HIHP+N479F
97dzJDxoraO1TvQyxyI/n3BNg3RVK92yuayIEMBJiYeCFzuLydRaALNdMY4GvB2xIRKZuJOgU6rs
iKLLJsPz2iwyNPUTcR7phV+jfgp9rdhVqLoh77m535wckkA4uS7fpNZ6yla7w271boP/qmYCMJ99
NcVq+K7bqyKdSWF6KBhddcBw5ndKjO5e0Ytei5YYVm03dbpsIRU0o35k2oepfqwPWefc/k7rY4s3
1Agiqsqh7fAaEK5dVriPg3D74H7ubKql8IWZlL8KacFT3tCNS6uNhMxgeSv/Pow/6vNH7r9N8xre
PgbtZFDeTLPE4qEsjHSpdaIfIEE4jIo7dpZkEcpe4yuRO7nBUovYgufNiQDPdl2+GGIONxRkwiwx
lk6sOWa0NgqR4jzEm2SBh2d2Golv+u6sLSbOgsS0nhy4IAvU5kvRv1r9y6y5j7/S+LOuAGsuD8fU
t3FPmT3Ztpt9kaIWmCfq/oZ+574yHkJ62SezYuo9as+afbW11zy33XOb51t9squ46CC23UQFRlrL
FJaIvOk4nz9KbG2iJsUOuO2VmmwnEWsz4jFJIXEsxVZOXYkfIRj3hQFsKII92VJu0vYCE35kP6nz
uX0BAIDGTQDhbaVC+0ezKbGfZYdyhg9ng/aY/82KtyYdXDM3o/y3W7muRn0iSNoTfR7UzNotRq+3
vIFAEoBc266bzfI54/8JNk6fxjs83n5fZszcYGeAls+bcP+Z1OAyXDcbHuzZ0GxrecvjWVB2yxkH
mmr+D5raKCcUQ2EoFEOsupL3tUsjP2P0nX1RvZKnHBPMxxd0wNF+UvuTkMomP7oJlljXjkZ4quYW
kgA6B8kmIbgSW/e5l48vyzFgYgWSns65drEAvqnrZyM29Pw5v7r8jnystvtY2i5zKpkdCjxBVx2B
HJLHXpP9m4FgX2CLtf6fL6GZblq6PZstmhlzl3FE0Z3GRweCiFB0CSb//gTIJieElHMHoMjWF2T7
k/fAYBlprnup7RdDemEQz7Fvm7texJ6iugGLs68QBRnQ4Q55kHpWkQuEmFgeyJe7U3C0utOUyM+X
BZsaelqhgH7vW71GgOJiz1LlRVl9J6+IyZGIyegv914jKhZAYNpaIDBT5aP4AF9P21PYH+40fL4m
rOdgU6TN7yq0QJsX9BKNHlda9uLzeuqXiOnE2fnKG75lDkHaw/w5LK40F8xYFh6riwbCmB45osyb
qyVbzxUo6evjYhQpK+9BvBRm39Kntl37TarfEWnYFazlv8XQ4JDZhukXm7btsXzjvmFcYgN6E4tw
HvwgEIsPste2zb8rTzypYXSRAqvEuY2lAFF4njjw6wjzjGito/3V1n28iSijKDcqBBMk+4p+RnJe
GLhu2C/JfGlcqHXwQgfjOkKcCSUSsAPAha99lA2TVSpORB49qwEXlJs2//k9eZqAlivm11f7KWAq
1pjrpRl53u36im4iVQ8phzVmcqqvXsh/QieiAH2eL4PsMO/Mo2GcO+wj988BtZlAs94AEIIXYRkb
KLdKviX0aeYVv1g1nL+WTGfjw+nDVdytpHilP5YpD2CQRnYDy7ZMT9Q1sv2qqstXiaTcAHvCME4t
2KpdAv0xrKiLIVmq9XFSH5vxgCeP395UPbIe5yhZoZJzBONscNylE0GxMYJf7OmvaxL56LTPgMt7
hVHqzf7aHCiV6VvD/jYN2I5IUGSGBk71fuF9cRURqMnC1blGsh24hnZyuHdFMAlrKKp2cmvYRDUy
f17YzqC7Fla6s5Gerdn1mX2My762PTuKvSymhdZrYo86rVfThNE4NE00uTORsb6v+nY10Zeyvmwe
yyFaPvTFs1ho6N3qRUadtNCZzKCu/FYXHW7JIDrc6mqBBflBLsxLtya3B2DsxreqXeYM0U6++V0H
AhdE+lH0FQ4X2VwUPqnXkas9N9aTOvB1NSOak+9l6veNpydeO7oGKPgLgyMo4MFnDA/6n8bk8Lun
WlcHJ7K56Rngyd2gk2PsRe16S8GTuXLb5bSk+c2/Wb467EAe069n+23bzPXE+fSvOJ+WNxEESfkE
D85J4b8DDC86Oy79vEStgwTFn5aouv1xKuQp8+SFHzHRjJIvR76ReJrphu1msxmrpYa1EDtpQu1Y
Em9Ha3vv6dDhbBVNun22b1qqkPPOizvCwjw990bkWMPW7Lf3YpuuwoXy+Y+BnOWTgZxkHAe82k//
3tML3REVyr1uzgT2G+C9wHiBfbQiHySdwcVgGsVZOmFua92LC5aWPlackP+fHJV54Sqh1JnJONka
3ixys21V/qQdoQAuR6LkFCb00G+b/FqRE2GIjH/v6R/ozEm50LS5KsI2U23PCx4lu0b1IAXUHjnG
vn2d8twJerp52G0+9yDgqDPua/oOHe/aAZwsWPqNzp2momA3VkTBbiUt7i2x49tiRhf8g6CldHsT
6F5YXkrlgiZSw/RSXbL6omVnA529OVkPJJ6+Vq5oKooyKXknlauaYX50K0rRVzVTdiEq38FU4/u8
+lA+fy2b7nrU5kO5CBeYiKt1S3AT6R7C5UF/30VTT+F4rB5Bhq9rLuXrFKgXrznIa7Ute2TVnqT5
mX3vZ9MM+GChTmYqjMy30opC05pDovBqEgXXJSNftYlzoWPW6KsvtxqCRY63ctubW/SLHJ33VXz7
UfKfvPhO66/g36B9QadMh2uaXOKV8RRpkrjvodJbS8ApV1JVNtcWSdVAAMwuQbrfHPiVDnV5UpIz
GaKTgVQrkV6P1JSRUJhmPS4bjIbgUFBTQ7rmKYedYrkuJNq1yMbYho9tQsdAhvHTrQcYMnLsjene
wiyKkQGNP+M6P8U6ubntZHu3hWd2QVKX9TzZwcXagvj+m/Db8PsRgy2JcmjCkImHCP51bkyvEvV4
2t6Zg1eGvqi4Cw/kLlMtEE7Pt/SEcCAVrCnuoX9y7tlOMSAJoa7ENUO30GG6NnmPoprY5Vnj3JN9
rPipvh1gBSgVu284AEhZVXqfljJmrUs3eM95nYkzgOURQSbPYMml8noGi9nlbpxV60Puv4hSICl0
FO7iqx3lQJkgQPd8GcmiAiCVNpiByLR84HXftsq2zVC1b3r7HTvx/KaxVybXIJAIFaYC4goies1m
hCbWtjLsmZGQ902Tc//S3Gj9xyBx+Oo0Z0ZXbfio6ksfngf1NNzxFwejPUxFJ3SC3GiYF/VsWUtL
60mI+iEQLmzwFuIZEBG6NpZuOV8IqFUV/L1lrLrNJGT8nOUviIMhBhbYnDMCsxEyjyBeaqdb8qRn
F1AF4hOc59yqN48EcT5JA35o+nQCG7Pxk3oG4DvlRMtTOuels10ktCI0kj9qCwp5DQQJuYO2kVEF
C/njD9n3ryIF/oZ5xula7FOq461Fb+zTQRh9lOhY/63jzT3eyCUnyOYNrimR4GGPth7OCbmmZiuw
C+vzfzta8Reu4nTFCMyGULuODdjGLGrLsoOsw0YlBhAEe8NFOkzEu+FeVM+1b40f3vxsVkyCtjh1
xYXNDrbzldeF/h7MGRST0R/2goCPRKy5jLcPVGsBnF81EXSZBnxSrcEoMZLh+cCYDv/7OLTaQWPq
zo/J7fgYjq1+2GGbtX6shICbLnfeN2ZXrMZ49UZ6uDHZQuLYr27oD+Ys409oBtyL0Di2O/ERXT5o
k/bHXa877BitsYbcKP7pPJqvgO1b8Zfok1vJBOVTOQHcTZE07sKJrxuzENpjaz8dIGy42i76pPSV
NKbD772lwAZLrShFqytRipa/SuMnRJp/dOmnrH436rfoWSaXjZpLK9vHxp4dK7w8tA8KKZ+3K4WU
tG3fOvGKBoYdp/v0IWJdhsz7hZdH4RM6LuFUAklD38V8D9ZOkoPgU5dC5FM7SDPu6sJEKDXM1CfX
7ZuhdN2229wn7kTxHr0vcHn+dEWiK7tl6vBB8PFH2UZr8E0kkZdWglsD/ccYrcxJvwyYB9/TDQK3
Dnfnqin+PtS/Wfl3oGrS+HOPfmT18z750Jb57Tw0MymnnNvNaGEDCHphcinrrc2mi4xaiVckBUhb
LN/oVebyCs7rajNFWt2HbXEkiNSj2yyZrvTg3ZzARGa1x4tywy/GsMEOx9vwHjYoAqclhxZ5klVS
HBXfevMTmz/InuUNCy3pSBSJcIbAOz6em9rip2DakqwVT5IyJZVht+QpGttVDwGgIy5bTqJlNVk0
k8VORE2a0TLORPVsHYqeEAX+JHEUrtYN9N56GYEsvLrjqcClO/753IEatukuXobSbJJemvSimKcb
nbI38hbna+XlH+sZIm7r2YpwovKxD2Xac73V3zAB1513+z8ILGaHlUG9sOruF3Qq3aZ2fidl+0K7
LpVNEU2N1mmYE5ipLa/5lQOiZnazKSl9pR1j01XYlpvtRNomyMEtH2L5sbHpgzu3MrXgH0pznRaf
VvH5rgw1h9mXB52OS0FY05lIZehmkaqIMsJUNsAT5nStTkWq4qsJ+PlqApbjYzecSvUcDxcjtFvV
IXc4Y+byq8xvn9R40ifk9ZpXtd5fEjUrjrjCM6mfz8k0CUQt4j7u9vQJgVpIZpD082XWvXLKar8x
/Mbc3+3E3Ochbco0eZ6y+qz0l7a/PMNLtIhVkokdQ0HZ4Mx6YiJgT9KFqdBodMhWByy/+uZBi4S0
JsbYslz1GUx+AU0Kiv5eHcAUDxJhJTkqMgxJOD9VNKnlmXuhEMcJkVnxHZB/8eRxeAHHRYV0Zpkz
4jWrVl899BWG0n69PKF37LoFbrH2OYdDRzpmhnukvmSqoP14YVlJvkFfXv2PvRUsC315aVF9Npet
ZRMJ2xX9Ks8bHc1edvMSvvA8qPJg8txzlRfqzvSlf4W8l6sdaVLhWrVI+RN93U49ayOYLzRQfslH
RnPh0SBbqoc+w3F41brPHkdK8nnsEKQfLZSh+fVhXcL2EgRGe+olUpwJYqYG2++fHvHBaRukzc69
jEwb7xYV+9JYLhTxNbghy+Q4YCIRiyX33LOck18MQqxNZ2+Ij9YzTETldmr+Z+5K6AXJSfbc2k7Z
rTt1nXZrcqyM1DZa0bTQvZoWCNmjCeoVoYzH/RJw8IUd68JMiAoTZvsVoj338i481BjQRGIULN0v
rjPOQm5nDsJLhh5pzf4GRXLvXKuyWUQKlM3k9A5oc8A7Xywpu7A5OBgNpX5ZTYljtNN8iYaHJKW3
kFfYk/N5RJBe/C3F3yMLrOFSdtDVF7M/q+qJXOKHE+bOUiXlv1gt77+4I2ryF2LkFH+n8W8E+LPh
V0PvRLUieidqHxnhEHHZBGCpqtejfJyIs1mW16h3nukGlZP1LLh4n7M4XfALsqIy4PMjux2WncRh
t+WKZr2tHOkJ2T5+EnAjyf5D4ZveXAoHBBkOCIDnRJwrmTSXQM6C6LlPV0jv83ZthPxBh/xDvOP8
C72RQ7mC65pM5taWnZhPGRELK0yROlPdgWUajfX1V8kPtu3ycybJmp8TkSqZYkB8UFgQgyhf+Gq4
yi929O/yq+pBcNF+dUh3GGG00y/C7PJ7V3wRniiE/kvoMRo6pCUq1Zeyj8eptJMpGTuYCNl1CPBR
7nPmVDUN7vAZCfTb5MAP2t63l0BMwnBxcHiqiK1F1AUCpmceSTpuQGn1KoCfURtR35xOmGm3U3gb
nkrCP3QnRD54G+b3KyMMkCKIH1MsSjvd9OlYFuQoQSBk700EKk3NcosQnmaFEAv6W70t5x9TFUfM
OUS73R7GcJXu8/0TH5H/pPeBJei1yb9vFA6S3bJuN5OcwZJRepXSBVijuYHo0jqXf7ldrq7ONRZw
9yYvNJxT5IZ1azhOb2RIG4SvPbcFDWSD+zzp43J6E6Uu7SFK4M58qfKt3jZv85QOO45aN623+c2f
z9E4mcMlK67GsBqzlbjFPm+v2E3SxCnJrm7XVhUGcCm5VD8tx99LqUUOrPFLrBG7Af0rkJ05+24z
y3UgTHxJG1pMh4cP1mLYKNLeJD7sM6OIeP2E2DCstx2KgLuvzQbkAGhQyDfsE8Ql6t3v/5A11KqL
zICKFUwlmFtDqMQM/BVFsLj5oZbfZl/ko6AHerGvpP2Ar5dxAgXFzERW/YrHgI+gEE1hR9G+lOE6
f2/z9dRFRMrLpkCLNzueh1dSAs8iSlxjq/yCzDWYbjjh2PTQKvNexcgA59cLqDBbTKVRlCok0e9y
0eSSR98oIgwF6sWFcYHO1g2OyllaCnRKDnACPYTkoiYrNUXrNWuKvWC25WB4HHjOUYXyCtNWmoYb
Fy0wb+tbDpxSlyJCXTbc3oxwqM1Rbwx+bDEQlTn8Obl9Iq9OkEovb+udNaIMosdBIv/0lf4ZY++y
zsq1Gb/k8UvLv4ySkf4aa5cxP4f3Y4Q8aTVt7PGUUo8HXNyQWyJyEYqYxpRZlbtUC0TVNrMoXjH7
0z2kMe4E9Df47BYD/sNv/HSPep2bSLU2XGbja8/lMsv8/+gFZtdbti5NB73V8GpPVRkiKOUNV+E/
JLSd7KmJJ5vubkcR6jLRgu6AGKBe8imXRNSyKuz49rWd0h0TdD/lRZIvMdZb8ZvJ3dnOs/MjO4/Z
OR0pTjpWvv4/+qu7hieWzBWEA24SbncE8azVZFMu78+jpJ4HbPHpZ9OzCBCcLVLADeIso/n94cYP
V2pcNXVjO9Pn69SO+hMtVUN3stLTej0gRyb4QpoNU/c5dYlyk7QNCfElwn67um+fcH/y+jGsSWJT
bUoJQ6o2uqP2cueNzXa2IlKSZJyJsqA9qlSX99tKOhdQ5+X6jh5vb/3QrFjFx5zmhp7I+HOrnO/9
JdLswtwSqFcOW36G9e0vSea6CoXnuONAysmh/8NmnZjz+G8ebQaFeg9xqPN088K+deaIRugUGEAe
NukLs1RKD9ZWG2BrYW2jcUdK4D3cZX52B8Rx2MWgLyGCORlB+HkQlaM2bCg9ptt4MtowobD8tNJE
fxOL4HLMEEHZBbW2t5K99RviRzJOQIKE8XIOUF+BNJObHbKGpdbECFAG+Ku6+eU6PRoKXqFVW7IR
Pgip1xfAs3S6FYt+R+m9/cs95uMfFoEDEwwDc5fJZqtIxzCF2wjGKYbbzbAubIETsYTmbhZvsSy2
FC2+stEzQiRugVEciI+7R8dkIuLj3n1T0fJJdZA9tk4wBy2mcBlfRoiuI6GGl5X41w1SGsCzYDBm
gGxQtE/jlHxwTtD42SVLaa+rO1ndRamwwI+IXDH3k0P30nYpe5VwJetg0U51Cd7qLtBRRiROOQk7
t7WBWbBtHUO3tVMhUBwGjvu2fb1Yno3nhosIbgYEeqoepuWJZ+wfCCkehGksNmGiJ8mD7WSutsOj
DsY6AEbSlphoDml6aL4tnR5gYVaPoz0Kx/dKzDLzFj9oVInVwt1kd89lUNDgTSv182TkBy5hZiwk
46YCmQaoiOQaFBPc47lpUeBKW3SopPdzN95yTmcbXb83TjlCkY3jt0btw50J47TKdJS2a+rtptnX
GHNkfpUabl3GBjFnQAAiIELMjdyr8IBLsyXME5DLCPH2gixHcqa5oac2rhz+ynfFFZJD6BeyckCO
zJ+u/qOZP97yFgXWrHj+sMSVn2p0/fK0ePHFx1Nfbocy+rFuX9XhgVlanoFqVmSYKltQpQlZavV6
LJAo/bbar6L9gibYX7E6lxmibTXytMqzKi+uvSr2nmQbKluJTDBurinJVMu0ONzMgMc/su/5D4Vm
z+izNi9OwNj6JugxNto0ohBgtp+8aryRZPIQwDMw26H4geoEkbAvqYrUfz6c0ogv3R2xDyqL+3cs
QrU1w5b+xuFCIrIOMI0LAEmxKSqpKOzRp3aDttOwn8t3ulYHJ5X9X0Q3Hs+C/KrVOL//u+Hu3xXl
qShmjXwpcD1ckmgV+2nhVoS8ErjTuxb0xX2h0arltgtFdzXdlXT4D/duuNSp0yB1L120aPil5cCS
g86WIgo5ye3aNe2M1LuWVFwyzmCBbJx0tIZjm5kG2suxrrS63WDLqk4ScR3VKSx205y0WPo8R78M
hcXw1lWzsBd9VXHp3iL3oZCIt1Et3GnrREGR4HThilQlbOvVfZlBVSrYZFdqNr99quS6UOIyx16Q
zBGsovVVT3F3IFf9znC+rOpdciPHd588j3FzVmjNmV7jBQFLWuZDoecnopVUocmJlpm2nkDI0l9J
K+JHrAEWfiT1R2+JeJy4PBOPg7GnlY+DLkIttNgv/2QDsfLbu8Vph17mcUVlDRYB6KntnoD5Qg2B
lYbJ9q0ffHMkMtKgbDbdl6i8OnDSRd9i4kLIEZhTH9kq5bKaU+lrY6S4xjXHbUH3bu9lNj0gOCsb
pG/qd3v7SeACCa157ozHrqXUQvXfVQ+psUXM1ocHfBX/lcaAHwT8kYkXrSazLurFuF4j/LY2wb/U
XNCUPWX50jcdQju6OKNNGm1wHUg6DQyv37kRQhMkmW/RPSoOWXM5EjA7RBS2vcxGV+It1w3Z3uNa
nAM8HtFq6eJFMlHAqEu0cv9NioAQMioyeVPfE3ljhZrbRJIeIVzdeQa92VtpZ9CBrDgjM95LeVJM
UJ8LjZSGZHEV2Gr50Rks38IjOmltVlDlPxJDANLpDkMU5HRaBeo0mNBowEF3W2W35QiNYToqhe8P
R8kdtEH6sm1myjyOdiQzIBnTZ9+1dlKzQ3u4id57NBjELXC9OtMeiGCt8rRUG+aDWzBYQdnPx96W
2gN++slJX8ayWM7TwVHOcTOvMaMRXD9vFL94etF9axIggkXKngEGzomvLKr1ai8Xgd4eV+uMZiZ3
+qqAlYylhXOR0HrGCI4QZCQzeo3j22qm8He/io1lY03dyPTubh/TDam4MrrPlCpaEYxLLO448VTo
65v9jO146t2nIkqqX9z96VwHTwLDFj0lE2qUdDdRwEa3FRVVD5LKNhrTdi5UXITkEWgZhrtysosl
/5MwLpFuncbXvLlMmlPZHax6n/R+/6WNaFSdOl4X1Nxra1LZQySZmbuBTDvmiwl5XKUTqo6pOmqx
lj86qEt8Z+raOY6ZqJYcpvP3Qx3ZjtIFw3M/avvU4zgaQ7+a8KPMJ9n2BmEyiFiTCdXIOPQgnBdc
5sXGlNYGOKnsrGdaf8A8n/a7dhLMuDzIz3NorlKr9d5I1i1msHCjIjWcN8ZPWv5+riahhw/oq4u/
y+47Sb6n8xL3AHFKExG4NUfCA/x04sxryp0V+sPEzyL/hocAz5Dp3lWUZbWymm/im/M978alJC1g
tszxWDwCGnUfCk6uXdbvcxoX1mq1IbU+etJQJRJ3snEbjYROzuiIbp+7+9whZYFmNIlh5bOKP8vx
KpmXAKXojljaj2J6tn/DeDnH+sYrwdpGR/nvLwt+SMyQsZC21tNJfqzp8dnsUb2gMZ0MAuTt5sDD
9qWYboq7q2qu3myLyKsm3nPioVW+r1OFK/KaWyvUlvw3baOS95x6vY2/8CPMPjzKRb8pF1AVUS5A
bk73PIz6AXfwlyeFO7RZ03KnTPxhkdzByS1b0GvR50NB24ltUWiZbRQ+g432HfkGF+PzP0VF4DgR
dUvhEkSaHxafSorrdPD7+w40jWWKUag3V95t+EJPxyEzwqnNvDtlKYS9EFnJDTTLw++8gZldaeG3
Yv608gzkF6QtV+fRZNa+0nzziVtbG1aqtxkVCS5ZNSXT87GuUB05nmO8rGg4dlLLw/VSdi6RjLG+
H9P9I933jx12ANKPdNVzbMRvGuInSViZYA5tG6CEn/s+d13IskjaVsJa7nKnCk8A8cMY9lh96MJG
FTIwCLi2nZJgNNnYNpOC/Uukccd0SPOENpcP/32D/EeyGUcLgLmXaX1YEckHKYReh7A9sk+I5MOi
S+UCbcNk1VhHzTy/98OOggjrLFliibKu99uX8rxSXajlZ8zQCTklrtSizxc2bu1ORJI3aXdk38tz
FghoNXL8GFrDvXet5cujuWIZHORPKftixuvzL924xr+xuiXeUTVEmKm2zKYAIUDGyMRCFA2LWCYO
FS4X27IQQYXZ4gGmrp7T4VLNy/CkVudaOafK2ej+Fhy3v3r8W09+bvmPWX1Z2TVtLzKVvbUIYYVO
TV6BHTCqWKX+LK+gNGOxA6Uxit3SADidMRXph1I/GImYjtOG9i0B9udTX9aJmT1p6twsVtLsWRyH
JNiJ/Lb9LqYbLEGMsyxcmqNvlg3PDLo544Qq/4dKS+xochDXZbTs9IWKzJqqVr5Ra6GnywfiFXKt
x1VLEi0NLruo20v6PmfZidZNsS6Q9DCe0U5F3nG3BsWw7GwQ7e8QS2roJjTK4Yl/5fib5NkK9AwQ
jzfjvx1eFZKQbYo1GwRuHmKWHAR4AucPZcIAfb0S5TwUsAj7aRVgwlL+FKzzS0Zq61imWwKSeJnY
6tiRTp6NTRTM43JJTJ8Fc6ScGCv0n//GwDz7nn3lrwxoettYQkLdzQBD0S3QsRe5t5K6gHlP+TCR
Y0IjqEXIjbFmrMnKyZ+AiKTIO/GcTE/cXFm87jpbBhTvPyZkLuvXuPwEWJONazp+KOqF0Pps7S3Z
QiL6RDAKBHUnUExKO8gce+xuD7qWbVVa4v6v/6VMq3DF/7phSQi8OdsSixRiHh+O1XA0n+hAD1F6
6BWhhjUm5Fzs0I5k2la2cy1gpCxLDPHBQz+G6nnUP+r+M66+nY2UrfKRxjGEGI7VOdQcKB2uRW6q
6hYkVhDiczMDHoVQlLYvM1P8kFPi3/ptzvI+daOGqmFilm8UYODklB0JoFicAJqM0pG2b6jksYLe
OLJLQXDBiYaayG6OXpwzw9JNQxoiDgmmFpAxnkyr9NDZAUKhOwNrelAHm66LVJSLg86U5jr7xgXX
3GyjWXiV/KlkX6ZMBNXXdMn3ZRZuVIrv6+troiAGD1DuWOskX5cP/GtOdnOQY92Ach/LhqCrZcP+
gVrbhvZC+4MEVVIdS3VOp2n6mdO7dgm1j3CCDO6adZ96+0m+TWo6Sxvnn2U4ebPmv+43ermx6qyB
hjrGrokDNPQgDpUeLO1qjl5TL+/lqWrPvAeCyc6rgGGyp1T7hb2Gr5Bn1raYv65ZI51r1mWzrvGA
4RxEEM4cN3HShzPkThoKHg/upkwWxn/YG5g8vOOdgIeycBvmvooNLN93f5GjucrDuRGTVu0LyX9K
PjWDNwRFZCXVUHcO/inCSyEgyZLi01VfGo+RlTL0mFNbRSQzvJlyIq+Y43V5XT/BYYI2PpsWeCWR
cN57Qp4Uwg5cyMFTDq404TksMHxxE0ry1uW6TKHFfYLm/1M0A11LdNeLYWdYR17xsJnVKcBC86q9
kJzK8hEyYs7ChZeU+wY2W4ROc0eXw0c/fDxzoXXAuZFAZDWn7G6HqDoLX18hAFxh4MRBi2MHJR8R
my/dIjYqxFjQc2i1CCg6T+WLMePBSj/a5vooPifyJwk5iJ6jfKM8BLPq8bhxEL9V2i0VATn5aMfm
duxf84CsBNp0b9BsulDvRz0OdAGSsj14eb83h2ASH7OFwas0BNbkoDTHm4aOc/nOCKnx6thhOutI
0sFnWOzScjcJfTX0k8qPHOUd9HnbWBO7JDbt/NxoLWcnsi8R9G27Y4T60iDmmpfLOI/dR5g6zDpV
5NWVmHU8W5jtXi5HjPGkflBWqOd2+we31GCXT88V8gjnX6nO7kTAnqXyHFknPRUVAzFPeeQUkp3d
vTz3q9YfNb/TdpMfObTnzjT7k9il5qeab5GQpfrISDFF07D21yQ0sfXCBeb3VHLweD2RkAlLIdzt
El8GkQGsWCyHKjABEYpGLWS3pADwCIBBl6fcPKvpRxh+2JQe4N/phSM3utg1keQMTMm4RhmJsVfp
3P/H1HktKc5l3faJFCGDJLiVhBXCJ5DcKNJUyYI8Mk9/xobq7z/RER3VF12VCTJrrznnmJHh3g03
q9c0vz+/VGl3ly2T/dzyxegjFPJfaW76igtde9MGboOxhU+Os5rrAmOSKdOcV/zFf/lsuZ7hxlMY
MNAa0zpoa2RBuIGJv3G8ew9knPq4JN45Io3LY4xf/1GKPYpMgEH7Nx+0mJ0CV7LaO3Lo8jlZ6Jzw
8TLAuDbnYbHYbvNyCkp/HSAB23kr7tm63SX9/p4faAeAKdOPjkNtFe0iCARnr+eF+FXSPzZcmGh0
uB5szsflwQw/XOet/siPHVogadar0+CF9v99SN1Mzs+hdm6Tiyxd6h5r8qVNL7gpewzJzN5Xrhcx
0ebBZuCU74T1Na//laWjBg6js+bzL3bDMUwOleD2WEq25l1ATDRqaDTZDtpmPI3txS8xNpSc2nEX
wqNr1xo2zjWmmkkoEkQoIQYBK8vp549u1vZgDOZvBtXj8ZkHX72NTsMrvyIk1Xx15vc9/xXwZPXT
Qz54zYEIBcyB0SAYeP2wlIclr3z+gCk5LZ03D49O1kIVPrVaWvEmH8+vnCxfbN0mWXAF5/fvQvv6
+zcybnV5o2mjV6ZtDefN8qdP/0CKKNFE14BLYTgLUBQZYeUhHck8PVFtMi/v1SA/sTDRO0aDeVBA
W4t9UR9K/QDYZUTI1z/m/RGwi8fn+3/INS1kweEmOZoEC7GVdyO2Haq4credsoliT2PX/4RhJYgM
oG/ry1i5muYtw30U/6rhnz74G7Z/T9T08T4e75eW2p7eCCSI4EUGBsgZj3YqzW3VpqScjwDNYNGL
wtmah3G+c245hhX6vmtHOykE1k55s2/LQxdiPJjhDwb/pSbHsDt6GHTmD2XWNILHEYHzFE55F5Ov
CO8gJnHoamzh3GEbI0c04ogDg5p4b0Qi9rLQXzDZkNtBxW32CTUg6jEn33LDtZXi3RqRk7AZgcxg
FaozUzs25bF+HB48f/QdKUXRg2fs8eb9Ch0uvwsbGcrUe1DExQ9DhMc8FwQpf/Sr+5RdrZ8cW7z6
6PeWMVjIuShalUon7ryxq4XpYMOtoBRxM5ozOIQLl+klIpVLlwYnJA0DLbMuMZ0pAnukCIGdOD4p
07Dw+mzDGyY7G3OvpHYYaFo0ZSkwjHeJeohZui3xZlIs79euUbu4AzA7+D32xeg3p8/Wco7D6Hiv
junoiK17bFpk43LpIJv7Jtln31qGdeX4uB8MdYsOiTevetWmlROEpU0nzcTU+qJtRcnFYWQCQe7w
TSD4K4iIQs1L/VXIYqT6R4moeA/0duh/SeY3OZ6kstE0R4nHeIWdi5dyqW3SRmCDionDXKYwJWIY
63f3SpTw0VPqe931Sg2fFH2koYNmJ1ffpvmdGz/j/PfqRaHneDx6B3mnyzsj3828MUgj4wDJe1ri
KOcjFPnFccLT2JINy0gXtT/HTsCJCQ4CVILRZCq1s16bUWCK9QgLqCec4e3hXu1GxSEbTvfgoqFw
FV+pQ/Nx8Pim76s7y/pFYoMAp3EKIz9P9/C26ma3JIEhVC8jdmHRPi+VdGgYsM29We/uQKkslnui
xvcVNQYoD/an7EhczYQwSdH3QHk1wZSlw2BEAKC3cbjCXzHmcTB/H8rMHyI7pHy5W1jBsdkn80Cq
hqxFvEbepmarsVReNRNLZTVMfLwS7TPvdo5usn0fWa5nv90W8l47QnshYwLtJZocS7b7ySqvRbM0
RlEq8IrMbTipSav0pLPJJsTcu2pqFVsYrtk1Gt9GJNliLq/cOz6TXdds02Q3iXfjES4tajm3nOVT
e3z4/ft8leL22QouyV2ZUsf1rB2KUah1xFbhiPQtRFPSt1Lm1T9vZ5U5gb6wxVeiZgyQopEUmUCO
L1i88+wTCQRRpLxO4lvx/Arqb9ywbLvZYhGjZ/+NlZAkvSJw9qTYHi8MTcBIyr79KcxW2AWa+4KU
A6FVG9Io/ZjPz3ByZjAZn5GaguII9wttCn6Dlnlttw18YYCVufGRKoDxX4nZ5eOPvLtE0oU3RThs
2jGG0udXVn/39bdRf9fS1xB95feb3lwjPMCcv53JMKvrva+I4EBpboviQHAgpDgFZ3XjTmo3D9ZW
4/mPucQkxg06HMaw5VpbHp/wEd+vAYzQ4iJwj7Gt7wpz31r78RuHBmhTE1Z/U5q/jRtuLGIq5ivE
xJKca49LjvGj/Om6WfZKIok0QWvPEE3Y3zIBV6FdO4uUsrGOOr/lECDVLpV2OQahHOKvdx62/S6i
kxz83jEYa3uvZ2sQYYAocTgLoWtZvGYwfhr3Fz6by5kDw5qASPGNL5wz/LlZd05G6zvw3wNwgP6j
YWdgf9k0Uaoo2vq6A7tlVZgR41lazEptJlv2xKS5lvfcUepOx2NgbKkBIS9ezqNXgsfIV4vFU51h
Se+MnQxBKN1L+k7Xd00jDF55vfU549KGsAL0hQpZQxpzcv8ASPv9TZPEYtJlJHyK6L1OpAfiAqPa
Vptse9t5Z5xIvqHjEKC2r7o0Ey6jpvznMkqvjHUO9ogp0y8NdOk14OPsZniaMWC8Tv9DewzUk+f6
Hv/nDkZAeGjqQ5vy61jkBgixaMSG6CUeLzjZVfKCOpu36I9tsLA8tRToy/EAvxbqFFeR9fYsQb4Q
kZxXZuvdxAXcAhN5Y4MNIx0L8oLj0xkrEUtA+HW4gokBAinhzfjefzw5M2PGxujdoqLv20T8oGb0
UaRHMu9hLihbKebv2Xu6e4pNx9pUhfSHqscP7nXGD2vBe/OtSV838lxuoa2IjHMKvt0eT5vwnn6/
mcMsOr9NFsQiquInyX/10W8I/qW3htEfxoRJQ9LpZ8zfM5NHJ5p7zjHPCk6ZKfOhw9keUwcTKBaq
QZhrneD8NofcB5HJuCqUvbSf3L2JG9WuGbsGNwvrgm6ldKtxtlIgdsbg58XbCNAQjiantX7/3UTF
eBbPo8fS0Xa/e8TqVtsa1SZsPCRzsGBvrZEQdzaN/mLHR2LFl9e/4CGNsmcOzPtZwwVIuU9qJfp8
VG9gJDzswDmm9KuM10QBon79l5ta7Fz0naFtGQ2iDXEBnreK3aoffyEONpuHp7enoT2hUpuiYICF
fWsdC/kQBkcQV7F/ltvz370uWceHrcc7pPMWF2PEM3ePej5xICSq2pL0jzDozMNsholBIOdM1qJU
s9UsGKchnmludv0VhzPbZW6btBnQ32h4meHlBCiTjaF7su4t9u8EAzfQuytn8kpMg5nyB3oN5mou
VmmQG3RDREvxsaPIsojlVSUwJpiXeMu9U24kLaFSkJms/RUqtGm5pE/9Dygs+OHKK/Yc4ErF38CA
R4bfxy56saR+e9avXnlVzGlm7qNkj/2IJN4vk4SKSbxbVdnK3av1ji+NI3+SeAv3H2wkFEGqhhTP
C3tlKuurM3rszODgjrstAjxaFmOVrOyJIbe9JQRnY6PRDj3yBmMNxEvMkYC3GYxwSDt0OtocIzkd
8yDFLI0/ibPiRFmr9Ja+3JA8MaRhx/ZAKvbeGT0TJ4X4GThU3t1rLnxcqP/F1OG2y17ZA5ZO2LRG
MrsLYXPCwQARpRd2huCL7QQim/ghVIGeg2zHKh3iUK7bYwx/PGgDbVHhvlv7E/EsimFbMGidCU+J
urzmxVdJqAgSvgNk8o5H3ISQ7xlXO84nfJ5Yye4uTmfM3/xKzLdMzqiXhPKcK8Pd45XYFMMd6U4O
Gx1QixkripIOSLBBNbkcli2TWkScY2Jv1i3AU2e6lYgmpoR1h8u9On/DxHRxPM/xUFblmpWotGBX
x0qBhyThrsWwZXv/Tg0LWOwP6Q7s/q8HE6cvPiFOX8zbzEdinVJBTcPGt/XcPv7XadK8jmOqAh3A
ykECNUvGbGePtx8SGtN4lq24XPd75zeNzhg0Evpr1W05y1EK3n7QaoX7huedCXHlf6ayN9+DNH1a
CDmH/r3kYnYXVjZhLWpdObOu8O6/K3coQqCfCcst6aNzt+NXhmvD8ROLCka854zL2+33TjLZYbhH
GsTqUc7Advj3nRofS4f3MJTUaKlZz/u2l/cUGoq9Oex/STk+m71pioZSZHEWK3i7xM0FRoxhD0cb
51taEd/WfTJC2d9KOU1MVv/2lYUmvCL0CxZsk37Dqn90y6MbvJgstD2noOTr7jJ69YOHsyjLSIt3
Cj3e4XirawdQmpJy5lZsWYYwcYo9uHgSc1vDrOS2BvjDFi3lizGXHpfru+w2hDRFVg7HB7EsWYzs
SM/x+Js3RY1T4DUiUXeYjD5VW0I6Ha0TVoS5Wz/J/i/1CTwgFtujcJkaFHzYfmbXDdw2jgxr6e7h
OqPzKl/gjKegLR8tMD/Eo8XbdQ5MHn0j+0rKW5pe/1iSXV40bcvC9Pn5TK/iSr81/VWSP7T8WDX7
HMzo89jwYU37YDpFJyfFP3J/fGS+Zh/0O61fyop1yaNlVq3CV5/VgJ1ysh3jJqbl5DZqrfKzum9m
Vhsdc/2jmdNeoOaHR33s0pNffAzaR5acg+Qs6V5NgqxhZt6Vo23FYKJtzJGnANr0F3+6bk3jt8ra
s13psj0C9/qYzVEvbevPyFjjtc/o9kX/0+ZZhIV03nSzeWewNxLw6ZzN6GNTl9zkp7t6HvxLklEq
OsnPQ3LptXNMverofPc/Ohy2sKfrKUVH9BjIT1F0FNGbe581u0M7uujFxSrs7rlrjV31qgMbS3TH
L/PRcsnC1BVOyhVNDTJW+FvDv/P80szv1EDdsEg34/6ufyLEk5cNicsRG1Jvy6nTlHAzS4dSEcQ/
zoyIIWk6QzPsLbRJ3unJIBh6nB7NBaM20UqWbfBEjanmL/pKROUkt9tCV8Q4y4GVxT8ON6aDrBcA
Kdb+hYQ3Z1O/Huqk8gc6jv4+bmgN/uDo8CnyL/lbHx0Ttqm7ONmlxs5odvIIIM2Oxg0qlAeTdcuR
GREMcOkfVGOv/ebxtI5oc17h0ccBmP8AIyPu1CBAWO/QakavVTsHTuTCjqOv4RnPmYSBNL6JU/9R
SYB49LItAAsxFpyNSUtk7DTj2QB9tL8+x+fePEnpQXdi/g6s+bMwhgOwSkbek6yXvip6IWlirsY9
pky8Z79p8fECh1iaisM6Sg7tCnbMZFOi2kEGxMYVf8jtR6udyuTjCW18OKbmIcIXM3vv9BVCQzUs
H9s4U2JeNyKRoSKrAWfiTQjyF4sFnuBPV2MRMg+9eowZ/g4LBzfvCoAV/vqJsYzuU3MHcxwcJuQS
BlOQbGxwCIrDYpY3UgRDBbMfBz2/994YUgqg90ZyzNRTsHHK0a+p/dG1v93oj/qY+63T55suRNY5
VNpeDfaKspPPw4zVvjaxAKr6/bYR76iiWmsE/14mzJDqnrcFc6kVnsloqngphjPlRd3Q1oMzIfAb
bReO3/2get11Yu1MUNmaxD9nGBL/wKitYCSSBfon3w/UUODATIv/f6IAp37uALnnW6CxDy1CcP0E
snMBLOAds8BpD3HC2LN5NqZnDa+PzGS6InPIDMAzO5t6LqT8Sb7ObdA4NBzG00I6YaR6GJe3m3xs
3GTjxspw4lSVjYfoXSgGyayl4jRgWnMzJ83nto8qfMewKSxbKgFepM1Fqy+aHJFseR+L1VAZ2Frj
MPF1C3Ccj/TnOKafy6CceeMDYhLYlilhqTa2Ah6N98NohypcRicNW+Ede/b84Vpmu25kV8+mabWp
uk12rXkcgp8hkDuG07ml31IDYG0uLF2/drbeb034FTLtWjtd2hUlEIJ9pOwUWzUOWXxANBwru5gV
UsDV4RU5psNpbTf1v7BN5e+T+2koP5L+XAm6cRnQzrisSeC+RF5IT4i8BMtTkyW5+pGoH1WMFQ5z
MtKtTL7ke/KC5yjSz9/ofjWKSxifpexDNq2I4HlxrEyL+T6igyy2mNAImf8LZL6BbP/F4ZjwyN4z
jqIKEofzvda/hNlnndzIsCRwGIbbI/rCuBEs+qln5BsAuP2UHEOafoylY5ocEGmaQIg07X1DP5W/
f95PanpujAvteacwQ7i6TZTvPvlJSGMjYGfLMGOl9I13gwMcmQyeH0Y+fyOmENBRlpnWgJMw1ZUz
ZIAZK0qiAoSGtGPE5mW8muB/maxpQPT3ZbrJtnJ6avwTIOxJdfONW96DuZtNOAakO1H95zQmb3aQ
5uuSo13gZdp6up48UWc+Mpye4++h/DHLn176mvYzmnG0s6ydteIc+B+Z/2EkH3QiNeYhsP3JMk+X
nbLI74uYH9mfmYj27EDwaZ9T9ZoamzqgCuw7cpTW05INzsBRs5EJtY02BX/QvcDpyZcF4sCGEft3
Xyu8KoR8T3jJt4NuTb8zkQGOZczkiLqDQfJaeFvG8ZEzh8O8BzCRvA1ZX4Vaj9dcy86DL5IsLEqF
4xY6ZPN160/lSpAF7+rJeH5opRhqQQiQKGNvyUgLfwg6Up9SkGn72ukRHworrOi6WZCRfaui74ws
T9C2nhl2rO0Uc9sXh2g4TfrzSLnm0qeffzUjCy2yuOIARyQkH4VISMF82s9GZGzmLdcD9MzqEnef
+BCB5I60r/T+PVJr6z+aMZkMqh2wRvOYxRpdmIDjeqEbYIdtqo0uVVbo/yJ7gK3lQiAZMpZHGNp2
SnDgSE96m8aEIlk0Jt0+ojTh5uesJrfKhLKKbV0Ip6Dp4zaizsnLXw4lMEVdJZIHbzWYXxo1ePRK
daIGj2zSNwGWvBTs80LXkQ+XowG81KqyG6Rgc1fkh7cGKSWnZnQMOL5awGz6VdCvZDz2LODBQgDF
fi4f2uJh7vXXJETLGvbs77S41MpHBLDc2NNyn3Wkb3e+dpj3AI4Rn3E6JTQJzeL7fJDnd+7OctG2
lzFa5VQO7KE+TvxTOvqIJJKZ517sbAvKYrA8tPsw3bPbEinS8Sd1vr5/qOhBX0z6tdmvK87qY45+
lqRMSQtQ7dTQqrgpddFmb4HgWpE2Pfwp4s0k8XQmNxmuDcnvtdyujK+B8gbyTz74dS9Ot6dvXV/S
YUSqVTK5rlyyTm4YrGXVjR3Gq/S58+OdjiGPzq/RVo+20Whztxu+bXZQIzI0iIdQ9mZMgmNj6s9q
x8w9ML3NZAN/eAAcsQKTgILMWQwF+Y3NwpDOq8jVpBVo4EiDgQ71d9VBcJsCROErbLJ/QBQu3dKY
IufPtgn/zmMWcvwiymKHnfAT0YIBVAkzUVld2vG0LOfUYFgzRfsysq/QuDXsT53yG2Spag+OA27x
f8EJQnD4bIgTDjtu1bODF/7u8l/uL+kD7DfUGUCn5tuAnUWcdRM5dKNVNYtK9yjTj8b/kNxR5ZoK
a3X7Hn7Gw9Ucn8H0+yU8ACEhRBkoJXQEF+THgshFZn7qv4QcaIHHHCz5eNmEKazKfuCGMIwymoKt
asG1iilKvbs+1FoRxaPcDnkX46zir4jWg5thHs4QaTieUs3jKh1LJGKLs+KLVfg9sqFLwNt6qsTz
mZVM+Few9kPId4ueJ88aUhYH+OzvODu/CT4lhpH+1oVf8NOx+XVOmbOA3zp4tMf2zIMzcy92Bjda
PGerqyvIPy77FogRqS2p0IntMvwdD9995iSVQGua0lIccV/FEG/O91vqfJ81r2I+VEczLC2MiCLt
NW/yMzhB+FYc6Ducd/HaOUf66g7bFH5x6RoPkZZktumZyiw3i5aIO4myYiIfhmk82oflDhtvFG6q
+zp7IgnQl8mCNkaU02Z8I+rUpkZhWmhkV4FxIKbM8PqMy3k4zI92gs4MNnGJHTxALO9X7GzLfsV7
qIWi0FpkWO+9aCzwfdegtQREVeSCyoifiIViE5PUCDDajpc152qHzej0TQIkt+7A84Or3BkCPKDu
1TkbAxQ6lY8A4hLa2WTDQ26MY1kWS5mRtAPznd48Xk0bNd/wytboaeJtuAYX0uQgZFfNHWLCsqZa
qF4kC9RR48svDtVwUurLbKaGR4lHi3Pa4pzHlNstn/qyLFaPYpVutROnfvavb7QjKCw0NMQaLGRs
kYPNs5o+WovARluy3hKnFloWI/Db9kADm6jBufj6NVI/k+IfMsY7i+aQIBMhyibbBQhfxX4SHuLo
MNEPzF+ZpVq6nd3X+miVPN3YX0vpJkpBJe3Sfh85pr7h/ur1baVvM30rvYQaJd4FDpB8Xis4MrqR
Qx2dVt3q6hZTsFXeqvYcOPhji+LiLMjn4IaP/0A9GaE7JPt9RVAntiBSp9kHPnEF/ntoceHE461f
HrCjP9rjAwytepaxVfR29Pwo1fMZtYGUEsdBcKyAvxQxV3HWYz9BFg63FccPhQyCSMM9nXu+47ui
d9SUd0jqMEuGBBvtxGKi71++h6ZZx+l66IXvIX6umEyVxa3nOU66ARIDEUtzHhcLRL6HA0mlWIds
Ab44GZBDmWh2naxZVimwUHA9925GWbm2yu6rm2eoc+Up6BcjQ7zZn+x/aTt52jOuCrg81cMpJ4uZ
FwQW45cCFQb8gZ6u88GlkSpslkmPk3KlJ2x/YR61lnO/7//SJKF6wHVG606bK2hP2Pe6BXU4jftB
Q8q8OZXWRpK3k2KjVkTV133oyuUqHXFzev7lmVgy/1E0Ny/WkPUD3i9TgeuNfwFKxuGfohXpaB4U
UvJNGwHQumQ/IGRVm/Mv21JOzQS+eVjAJyVVrFE7Xogo8h17C3QcZA1SAmyvkxVMdXqXTGibAj0j
ZHT+6KImyYdB2xWT3bBl9UmC8m79bXUvf3r3FIjPulo0z38YObXaoUF1O1aUyO1r4OlMalJ4i18U
f/5VRjGeulSKgiURKyO4SiLfYFpXopjY9lBM6RqJcItgxhvYBVMyws6rIFtBxgLVk+hQdaBwDjcu
hXMQbZlfZE5TcxZN2dlkQ7CuAkGY69Gjr+3zS7wx8XXh0ISIU5YOcQiusNLfZjz9Kgu3CIFaHt6P
3CsJAzFVEBwdz7E4kZ/6rxAj+QoG22MV9UVwCsf0A3DKsGsyUBCwWoUP44qmM8HIUE0xu71zK3g2
TIeoJ69rfkde14QwHS5wK5C9Ntvw1+A8wyM2QanNMZy9XzxwozGE8uIZZcIQCowXmzBZN3Le64CT
KzsielKpNarW+rG1Ua/waQHAES5Vm60MJhWxLPUfu+4HPh6/yJXGIVDVMCtq/nFIhdJ4i3hB7JW4
HAgxPq1WFmjgdno1J9vwRN1DauJPWfC2BmzCbp/36Rs27V7fTuu3Fv0m3XEwHy/S3stm6bCnumwU
rGlJg7ZRzTDFzUOalSC5h7OckHo2NfBsptMfUJks4mQNXoVYxCmk2ZalsrrsegqNwJGUlqHQ7eK1
/cZgXL1PH2OkLaS/UxV/SCpKCd5mJtuPqjwNWN+Oj+chDfdBQBn01lQ9GnXUpRo4PleUsre6fjnE
uCXsrvkw2Gw+PtP+NvB5eZS0VcOmHzZU+MFIe/dFS5nbl5497YKrOjrTDKwsJ8Bv02VbL6R04bM7
C+cVVHOc5/y8ZFmG+QPmK75cEOjBspw/0nPQn7PqEjyuo/uVdqX7/VqPLiwgXkwa5y+M/Oioolny
DEG5P6nmgeBVTgeZNe14DSmLp7IgBPGYlrGX07PaQmnaZo99qxBgPD7KD/vYT2bNw54vNWrGG+9p
kXdJtcV8SftldYfZgdJNiGXVwtVVF1bzuWOzvA3RqAwWSe4zgIg5TTHdp1N/kYNA+UsXogo8kDWv
NFtbfuaNu40xpm9iP9WU02U92q7n5HDnlkwhxwu2osfez/BYjYyljH7A8k0SX1s42TSTbT2tA++y
ls3vNemQceviyrAUXgU4GcZzeTz/tFhnWvOCzfJ9nnHmjhfzC989yTcKDdYW/c79NhwggIGc2I3z
/WXOkjaVCARPJtOnLfUe29ClEqzJXE/uXj+yutGXpnzXw088/Pjhr5x+F+l3rt/a2OG4UXCYkubP
0Zwtq86bgnYXYzon9jj/73AhdRbVkNa8oVLsfz+XbtrSx1NCzduU/baabKfrhEfAtEIneZBlBru6
Xl+eDBvSTrhzb1n4NaVlZ5vnOzJ+KoLIrSPlYV7N4DqmFzf9mNAA6IxCqDUzIMJPShaSmR/PCgoz
IO8N8xBw5Xj6SvcgzDNEyaxAgNUu6lbwlOPWeyQb8+kpmCA3VYxUBOXPrvtFW7AKnw+PnRrg1RbF
lXOD3oFjPcXhHY2XVjg5VuMPzl34Cynb4cTLe1ddPRB2ODYA95kZYDmHS8IrWgYmneA9pLyAm2SW
aOskWU+nujKfWjlYJ8kbGKQA88NJ5u0aekqzDuz34CgXsDQ8DjViTyUpi1Vhzkc5JNFVndKh7BJd
VA61fjzCzfTiFUZxgy8u+SmjXz3+afufu/wNiqC4VG4IVVBxF2zea7x+he8OkYs1QZIOb88EI8ov
B+UlXoSFAwy17db7X1Hzc19iPUE35HWoN3hnhaJH8quxYJHh0MQ8A6eUVEbCSpemZRdljCH4ynhv
LAjTk+2hq/Kd7cHvSriOBLIod3Ax9dAZ7K88x636BdJR7pQBeA3bL476DgLewhHwDXVxBsQCYzU/
gktAxHsdjniOE9U2Pxfhi77qjitsUBse8Wm0kXSAwiugCRg33vRYdDDUnpdB/T0yVVPaqraaBqet
xM8zOzc2NUXI+tiLEBcRXoHiMwujnvHAf4qKCyDa5lzeA02ATS73tjo+xuOPuBOG5KcDvx5ruOeO
6dURuFJAL//e05yO3tLOu/h7mD2Mn1H+mxS/D/NHTGXq3WmnhJbGzQGTchDuMSnXpAIAVTycRLaR
c+yBNdjcRGa0GPzQOlmo9bY78tdDtyFe96CCe6fnogkUR52Un2T11MUfQBh4A6p8Rv8Hz8A49gby
g7nIqjXz8yM4IHq9cVd8LYybtFcQqGnVz5vDImhEUR44J43ODE+YHTD1YDh9JS35rgEkU8FjR8KN
CxT01adAsJsBhGw38ztBgeSVAkmShcnhQvzg2JEYWNV9Gh2S5tBFBy06FNqenuMzR5X9mS3VpMPj
vhspB9j1z/IjnMrmTbp/t8p3nPxIYO7a5d+/qWEvGMQ9iIHdk5DQer+o9d3e8Te4+Lhq9mFMuG7n
7M3cYndAJRDWXkGZIePGifZ+UQ9ms+zVRQmpoBWcGb5iegoZszwXOyGqPIM3AjODN1tMCJZkR9EM
sJhdvUFda+oapY4CKnTNceDd3K666i+SlY8LNrPkwFMgixaeL3tcgcR4rKvafqgo0P4/x5UueeZk
Hv+i5Y2bdZeuoXT1H9/dky/dDOeROXs8Zm0xE/GHdN4OwnW3JdOzlWrcrFif3f2bDwrMHWJKO3yT
8yhVxg9uZYyUcNlpDM0eQorHMYagD223eRAXemlM70NFN/kNWJQUIgLyXrUBbsNcB+EWPz7GOtz4
CLYSNBESXivO9s8O6Np7ZRJ0jtFbFJh5HKzy6PAk30K3EbV1wf6psMfeGkSwBuoeD0+Vc+RWcYRr
drLqwnXEYreFUSOWXsNkT5uXhhvzVXpgSsR41kG+9nEv8+c57U39IJqbMomUIc9jY0oRS0KKTgzm
FLCj/LbyJ77zzhTkPkw3SPmie4rGqrDYi+4pI7d5EuGg4I6EWx94VxSlHVLLm1LEKR7ZWbNAwxBJ
ZgnA9cuFTt3Y+/Bohof7FzCu3bPY39U9VzDRFpjw0IFJl7TyUqbfhYIA/pwsWVZA1pDFGVkvvSDy
6hH6vQuunPXf6CwDC/Vx0lAtgnDCaP0B+Uoujk1/YGtNbR4VmkAKWMkkaCuqsYry1d+Oa9jBO3mb
UJEo+rDr2/u+4Jkf3uCK9eu3MoeF663M9bhb4g2NnRMsclNFx781oQXODj8qbp30+5l+t1Qa6vOh
+dyXtI/EbtmtQAeMp6ilwiIMwoiCmLHtkkQA6G/fL4DAbX1ZLYLJSsXWfj8lw7nIrs/iq3x8j4cf
ejg4VUmOmX3h2gaWnbKBWv7VazwE86e5Tm0KBIT5GHuieQIJmLcWuXT9lUuH0p+D5X0BbNlUUMSh
UAChuyMJB8qQ79k8K0h2r0EcGxOJagusCHAtUMh4f93msQsFMf50x/moX8Pk1uPP8xXoIIdBP3DA
MJQ5CHbMtzzc2adWa+A/Uns04UrjdYmFQwvuAslTuAtvPnJeety6vS/84Tyog+fhdmVxiGkdqB/7
bpT59u4keNB8Bh8qc/Z5IARA5bMcOfhM4qeg88KFkvO5i5OZV4126jIvGG/k+Nhlpx7zwN8wcYPa
HVMYytu6cbCDmth2FDsdbYT7CpC0vkvtX5Qs0F0dvsvGw74CsAtBkWf5S2IFNcancc5ZXY+P3Q8S
H/ZhngAwtdjDtysiHK2tWZILkrjbtI/dX+m5nLAr4ulBCR6dKy/qEqwiaf14+SL3vk2q/b2tIICo
aQ5/BzGQd2yfJyT2B7jKIvq3HTBqAKVMjpMcGmDaifJhwU5kgUNUVivFC6CZepnwx50i/6gUJ/zl
xqHhzWfHyk4q92m154nBS0//vWYcw+ITtM0UWz7KAiGfkBXTS1l417YFCvsDbq1R8+/Weqf81HRJ
ym8mcImdNoU0YgzzNuLdsCjzpcYarRA7ZdNcVRRe5/oyLVanNFjH2CTyNTQ+Ftld/495M44t1th9
sJjQevjaZP9B6d8UI1p2N3HKiQHzQaS8WtOzlTiTtesocsl/Mo8qqFaOXl7u/jmH3dCes/jM0hcG
rn9sK4GpxN83Cq+KM1KWfboM2f0yRztRduzq/ci+q2j2uyw6BsPJl87S41rVt9q8RauRfM2jz8xO
MZBZ0fRhzJUJIbbvewfrcl8OP2z9LE0/G8FpZGv+MusJNax8zTUm66fpDZJ4EHYMCkjjt3H1fcd/
CyaKmjpswyARSfq5LI4wJOkcq+VtIG0SaROp3oMNCzjvMbrqwv+S1SVfAbgeCfeHoPvLBAf8kcsk
vb8TJJ7l2izwIViIbWaGYdyYR/miTjUr80/P5PzA2hGfHzjdt/d4yyWPGw9sxLtLLuuw8ODyyx/r
u75Ss0X2cuMHodWM9/f2zyP48wh/zeS7GH/2yXXy+Gg7sgh21BHR2mdj0TCsW2z9W/sXIBAPGtxd
j3nTnsep4mQly8gD6Sl9tAuSZk46ymz37M7N53Tc/obxT6Z+cZtFY0sC5KgtFseo3a3oLtJp09Fa
FIyNAnFKFyKc9IpWTVA24AwtkkzUklCgSYWTEp2D8Skrjm2873i1NKJ9EduF3C8df/juHkRnppQ9
PfcGh0EbV9OGqil9cka3RnktxqdfNGlWIsAgVkzvweJNzDNPVNUnpYtbDTkAMj3dFf7Hf8Bz9icE
5+IIdfeSVmIv2kwjaUpZdufl6Waib8p5FyzbbDm0y65dHhe94ckXIEUjkirGLnruxs0OQlH3S+4f
8AhCcMT1a6xi7ShQZg8bBwZSMcnwe+Zov/wXryuYOgiIIJbqfheORCyhdPDAPWdPTHmvBSzzQ1PM
iwTNaueH2zra9O2/9o3azBbYuHBpMWHTeDAoDrY7VD8GcUYRnGpMkh2HjhXVcaG0MscfWT9tHm4Z
rzHXMo3x6GYaw8TwGrgi7bMGxmNeU2JYI+ECjoJT0B5C+164CVjK9F+pqqG5KrSxziNyV6z+H1dn
uuQmum3bJyIC0QjxFyGJRn2XyvxDpNNlGtH38PRnILnq3HMjKnZU2TtspSRgfXPNOeY8NdHcchNp
nMpBpPGRiQkM8L+Fg32tryPEjnG/QCDPDkwllbfviAOmm16CE9IbGEYKVtja+amcpKU+uLrvKgsc
KWZm8QzA6EwjKgkXiKOZFSkfE0eErrL9vN5HYOBj/BWEOYlip5MblccH+DuwhAS/xzO4q0QlRcHj
xygW1opwwFFzYs1d7eN9v8r9x1tyEfrbatkWExIibiE6uHg4ZnuEEBZeJDhW4XOt/jNN7E7VuTOa
lPxdAmhX3GlQA7l9LWOjpjB5sVHwXLM+KAgQBN9D8F1237z+FyLnDeSBktPKjqQjuNjRTFvii5Ln
ODzXIG8admRrWV/O4lUfrwRKrkNbjZzZSW5uSvnACcbfWyBpj/ts3NNenhFfgAW2VyeV8SB7+6DY
0/y7b++rVVssjc+QnoLKKgG3L6wc/JS53+fNtm44U2tU3wDtlp0GQ2XsxDPbr23haTsrDxZcbemx
1XgbZw+xtCz3OopysO03qbasCQ8Mq/1GKi2FjnLmAs2qV9rwJbTfsfbIaWv5VuIvQf4cmsdTvc9W
bHUEYa9LwPtBVpgiQOTFYfmTpseoOreOri0Nxkg7QLW8FJ0LgI2f81nsVht0nTzbj6lLUNzD0rJN
jY2CD1bfbQ0JKzn7NI6YM0fs/qoiChUFeHL0TX7/XOmnJWWc27HeyvVWr7fGp6FQqkhm1uw5WehQ
Vm/d85YKl2y81JB8gpNovnkgnWdrpC+NTNu8cT7yJCCMA5MxIto1Lm/zatmz82h45ykotyLf5s4H
+59d+pzeXHm6sXEIkb5V3O23yv8MwvtiCeZN+reEjjOESX/NsKt6OpJPmL08ba/oxww+vSlXnKjw
sLkuigFkCkosounKYlKnyhNv+/sKTlI+B5jLMqr6tPPXuAg1e5EvOX+lLDy0qUxx98AEYLo+2Dl+
ieKm+5QrfMVxgAICv68kB/OrN2Ey9Rc2u2CaWDwtkZXoxNIKjkr37dNQAVrz8wk7RrjNqqtWHIAm
edl9F8uwf6eWV2JrMBURgzvk9ZFTPTGzl7eXhbI9x3XYb9MZRRwu2frxlWPFcozljNu8K2cTxZ6d
5DhzoW2BW81Jvd3ylllsmVTYB7cFqd1To9pPU3ht+ahXqQOnHxzltehLWfR9zKWbKN36/CZGuCIv
WnL2iaBhzcw/8LYwOifu77fRzqzaO4pIkJxFSCvtMsSbUkxHPrPEGkzzKpZxNqw4ah+uzHYCJ7O0
YRSGnRSzGuAWAKCHjRmdfNwC1s/xSwu+23jCOIaLx9g82mTNSgpVXyzXSfutar8E9i7TbjAvT215
yvxT0G78aonmwEEbQQYjGOvp/Qkuu2uxBRNazMRRtg1ZUYeuQIH9ElQ9DPF3YTmnnROx4mKKgLxT
XkhJz+rMpDkvz8z1pBrSqTwQlyJ6UvGColKG88z3a9UgOUrcrlnRjoIkNS0/XLdEwo6RKlkRTjtr
GNSoDOcgvJnTHI5FEs79GypMybxJ+rDtNj5sszlTzTqAX0M/rcO05HejASIvMbzW5HjY0leENBK9
qu59oowcPAZwjycZAPrXfx7JzkCdfmUNZq/pBqsk0/yc7ELPnmodetD1p5w9Bm94WGLyN0zTLSOb
RqoLcHRaDdThuOhYXxSIUSbmwEBbKeJk4fTJV/5QctVM3wJGAVo/wugyuyB+jBz4uslAx+xEQTZ2
ZRb32JVBd/KBo8nxgZNBh99gPH+ZUxv3KeFhL/4KxV+Z+tXUe6DAvEjycZQlYuP0LLQ1zIjNK+fo
p7/D2dWPPqh8DKmEHo+/y9alFZsLO4PifOkh9JWPlh5dR0onPyptH3DvOFel8tSmoKNfKK/fIBWu
Rdvm9XsiTiq4T/K0YHwy1VdGq67YMAfB5r1mFGVH0+2ytpuZpdZWI2/Au8+p91jmAAwOuq3bAIqG
eAIUkdGk2Ubi/rWZIqQ5hv035MdF6Zsg5fhghCmKIDG7/qsO0qvTf9TVY0c+mWRfC7O9npJ9A/wp
wVEkZ+70vJ5hYldMy09DJN9tvpfoD5ONtHQSIBzYTIR0CzCMbvmASRjwyWLSu0F0RSSdUV6k7yJY
Qj/ANJCXSGkM0wKKvtjYpn8O9EO93XV0BQhrdr70ReE8SPSLZGiUsXVHzGCwQICwCZ+N9qVRDJ6Q
oTOG+AQYSFePXXNcwLqsJwhbGAOs2k7QXgBBckh+ZyAJwSCyEqgYPcW0CdRY1veSsivc/yxz1Hjx
OAdWrL/KdKBV22ifCgrK681ChNQBzt7qyIXPRrYKB2dHeGZTDVM8rAkgqLLbnN5jUj/IaBDp+DlZ
DMKjI8P58tRjoMJwa+50Jjlh1QCPfGClWog7YE9YqdhXA3sakcYCrIHN4gHKBW63GHxaZfTDhN5M
Qza+LgnFpGCzBYz3bwCaB1XIR2a/LQ40mpKfqSnAnL6oANhgRHIKhdRUcwQtrv5Zlu+LAuFxW7eG
/LzRh8SDQTiQtafZryv2ebVL2m2zcJsRPKApraLGioQNXX9Sd5aSqd9v3By0nM9uXTjYuUTZbTYY
72NoeSkiComgfdDudU450cE3RO9urNX+d9tPYKF8+NGgRXEiGXgldkFSjaRdtZvq+lzpTqm34qTJ
VlGceWB7jCIrwHL/X1fc300iXq7Ral+1VyI8/mqt9xNJwI8/drPh42s3aI/Gf8zjD6W8S8tW2Uo5
0TqWmVRIzWcn3pUmvsgylceTpQ0n8BMb8Au6JQW7+fQ56Ay3MG+VUy0dM/8Q17tEd5/DDosmYxlQ
6BMWsmK4rg9dj7fNCgM76e0aRJ5qL3iuDXQFYpEv28kin3DUmB8HXOTNMQdlWhhia2UEOZH6ezwI
JCX+7j4pfMl6442e2+Sly8ZMV4iBctYg8kEtDWWGw4noQML5zLvKIlDKL3X+FV/oKYj6u9bdRx6i
xjnPnTh3Gt+pEGm0FXU4BO/pWc43/yWMEUEJaSCCMnvU8JkohEBBrKkmVs+8Pbw3wXUscIZepOYW
eh81t/gvUlm1vByWOFVEbN3G/d2QXcu/mXGQwXFtDOX60ZOjX4o1p2t3lNxWcsWXaasRpnK507Kc
L8vCCE2OYUFPgvA0605+fOrVYwTUmwKOzxhjl+rM6FFt7N+jbNBrnDY7TlEuePxFeOKiIxD/jtqt
cXxO6j03EqRenDLapZ+ZXIHE/uD0QMmgEgBKRr2whz8kmIEw4IAbBYeSijFYyZmh8++JqXYG+lAp
WOhDcEjzlXVSXqL7TNtOM5DHnd/1SreAeYd3wxemiQctkT5j4KHgDcI9bDguUFDowEUgFCDfAtSl
xIYvc1uY0sv4E3gOJgWqe2joJo8tpftu+U69VaS4Q1LnO7Hfvnv6vOFXOLsp+SXoJ4cvIhiIU4r4
lOo4lEso2v2BdRYnK44Ki+GjLHHU3MLqKrIkVvDF0+0ERzGnQtpbh9rGLyw4inACo9CxnMyDlH1R
vGuo3OY0PKgfKQl25SPdUICgsZ0iSFwbHPLz+kCoVAj3SHE8J8lO4acjr84peGhNhOlXith80xjK
fk9cH3sGu6NYP3ByJazBydWnGsR47PDxvLs8cfHAxACIjB4z5EeJgKd3QIQZ88NM3OuZIVR2UNsJ
++0ayttE+9eDjVQDds8kW+AynPOh8vQCVkn8gpGFzzpa/LU8kjSe/wzZP4wDdAwxIb3Lk7R6Moq8
P4EU4Dw7WF7C1IVKq25sV6Bb5C2duvhmoD2/srPNGn8vwp0bzNyZcoT871X4RybqAz+qpE8/apBP
ZIJsxvZqszzJLBRlu8J+jqSywptsnZLFerHyopPlFrPbgHk+RCg6tVDNmdV4ShpCdioWF4C/ckds
3MSh56WcnyZPlwswweR1UpKAlXycmEhYkXle73aV8EGdSF8/tPoBF4UbXlIZdIiQmKImQGeiJ8b4
78aska5xAXqMcgzczI8dTAqkx+JaIlPK10y+fpkRFPPNIF9zBsIfqfkVRd+zYqqY6dSr/nw/Aqrx
VM0v+gvzrf2S42vrXaXnvXneIzMKjOcTBtxOiHcKO+d4J2nbkbbazyTbnn1DqyYEwsijFCY0oX/f
meEIFawBx0lr1Sw9843ExfOCeGv6SqNzxvQswxiHHdYMDp45y7ZfQeG0mlNqjr+Sc2fMnT535r7T
G2sKZwX1QHVf+ojTR9F9+tRwTDibf/T2n2j4kXsW3aawzKLN+ixFJAQhd7q8FM/Evpto27LHGe2e
8eUtY1NLdmK367rdgARG9PXJH77zn/vzaKTSinTdc/V/GmqSfmqLVXwKZ+xiowyb6tblW3zD6rCd
DfjLmH8mxLhabBYtUCC7EaxCsERG3gLaudEMpyy4ZOrFRno4FZWhLIkHKLNDG+xhONH2WjIfR2sa
UVTLu8+XfX+cpSd0CxCxylek7+b9AZjSTkiZoKY5GMxDmO05Vr7tq/QJkb1rqEqMtnTPx5yx5z/Y
3QjClOVkmyuaqXhW0tyODc5VbM+ldKSvqyv3ITOxx+7uMI8hcjNdY70/P4fp079Osq04exS9EQts
A76V5FdCXiH5NTJl0ySqftlVZ4+KnXS2QClz5gQYql/hS/IU3EUUoUWuZ2/H5RqyX2BFrgM8am9C
99Gzyp2Oa4tsWj6P414e90hRA6KJMluiMX+xU/ZTGoPPQGsi//iG1qB/0aH6ctohCAtQAUIn3oSC
i4eUDnrSOHm25tj2nC1/K/1WaHYLHTEKWWraZeBNoOP7o+wtP7c9UAeYVTVHqV2eab6/JZL+nJIJ
gbqPoVXtjFi0DbhuF12/tKuI6Ef8lcuf48vKUY0fenkf4pu/1IU9niN94UoB7mUsO/Hqlk6YFFKa
tgJS1UCefp4hlw7BfuwO5eKoB5dxuDZ4rDez4C8Rb9YxD9pv8SLwbdgLouaQ/qb23E2fbEanhLsH
cYTDKMMyGqfSHGX1WEFSDw/wTGGutKpOFO9KDimp/3SJUZB4WcHXyiY5RKdDjauy42Dyb1dFtrhG
tUjWyDgBZTfREA3LX3yxDFPSglZEiEx3pfzQlQ/KINWpnekgWdV8Q7ouyS1RAbBJUuX1urMppvPG
MfK3UJ/HbYJlD1ZIOBVkrsr+KpIJ0K/J8+qb4XrgPyhInuuf8vhox0dXfJTaVkpny/8kdLGEbOfk
gk1tRjQll+NolfTjkkcSCyEADjCYOYtw1sW6x2z/ntAJU+cvoSWhoGhxIrzdwnPllU5P8J44R0wD
YpE+Qm4l4acffs5hjKKfT9t4KpbaXRMTXv3UwzvvTldcqAI+/Ua+WCBfpNviydrFlJeeUVQntTh+
733dSmeTOhfDhc42hTjRtTGG4ZVG2jbH2BU1jDqHND4O4PT7kySeQ3NBC61iUykn+JMfWuWm6TtU
ZsI9TLtrKl/mNC8B7Gl/l+FRClia76gNwm3O4X7xkpm7ZeZRzHKmiypY3tWr2J/z4PiujoNYakCr
BX2GDowqXWtkxQwYAbQop2+zyPQ8R1Z4pwqxEEKfZlb6mM/onoXRh2PxYc6jj7r/wF1Za6SapwcM
sNCE7kXRrkQb2lTrW+4fv/yIozvxxhGzBt4zchP99Jx9I53emIo3r/Ft30grx59dvfDj0aukn/Vj
m13fR25qx1T9+50rHdewc3cPlWy9Prk2i5wve2is+wXrnp9U/yWH3zJCznlB3eHOK8ACHpJyX4Oj
LFyqK7gJRxaMF/XV/tlIeIC/SP8oG6LifjGNcu+2HKY5pAc/Pb41Gm1258wHhEA/aCO8pROzcR4D
cFyV+XYuuFE+VV9q2RaBbOR/Z3/HRQ13IC6jHRjDtzBCkousAJtwHEWsjUUXyFeCw5usJ6WGsA39
xeXhvj8h9ESIc8zazFUyYj3uznzH9gevKPHt91GzGA/NeOhynOwzGNLj4SkeFh67uj112VG1mylv
A0YtXqqQImoGyqUywpyzStVKAnz+jhfg7XdUzfGe90X3OQs/h+prnH8R8120q2zJDIFzlmNsasNa
Yp2GC1sQj1/4QFjxnMNmckjA6YqdABCwPlkFdgPmy6vHXbF5xOo9O/f+1HsrLtyqcCvJ7ktnHrtS
sU3XnnYMvFNeT4/C0ruu5wUOTjSvOw3x5KTnfIUkSkBvZ4ohjDB2VcVCQ9GUu+Dd2orA81kqj7G0
F5N9suqrjdhPP1ma26Nq9/CwRkd6uvnIBvwSxVewdrMne7pr+rz25SUTzp4ZK4c+pHOCtRfw48fi
lbMhZMPJbGP7PQ719YKuMv6LU0aze6Zbn0QC6lPrDmTH9F0x7CtTECDNGZ2yaszamW+LyGjp/5PR
ClbhfFv1j+Pit2GXOofMlfLc13PsGHta3J7Pfdlgy59a3GRvybBUzh3jqrbrDBCIG+br7J9Mcsla
GyjaG/R1nqskipckqPK1T5vVUYa2RHBZYd2495X9Ap0MYAU+5kPSTDj0eeBWn6gAr2a8ILUJmG/s
J+Ma6Qz2XtaYYvvfCPkmpGcFZruwL/19E+4ytiyFO2snH/vhr/udXHBbThtoNT6M6YnW4l/QTF/T
SVOcD4cuXpE7TviSBGfMQViJ5R/mzqS7Nd2NRpsMOAR/hfHftwVSV8MJK57Cdvwm//BbihORT38V
4w7CpUovAom78lj4h+qcl/hf7Lxb5d0uIbq6tsJDXn0F1VfGLoq9QgkQhYTKaXJ5XQVK5IdL1J7h
mIfSMZ0dPH9PsznMMVZWVpDga9vONcA1+2Z+qLVjtIrmH9HsIXoMk1+W9QYKw6cGKDxv/7wzwmjg
ZIQlLHv/HhUXKnmhv3I5nUcuuBUSm89X/jlqV4B5qOTCl8N9BdbM62Teacu7IAbG2+LAOUWlED4z
K9LJpI5bO1Q38xAsMZZgapX9ZKpV5owqxjvOqNCMOaPS80tUOXNUwdYbW9iCVypFF04OlgbsghSk
4mEXKQa4ogfEOLH2f1qOkC9K1EBSXdhw1uR8wgMArE4RLRejwbmT/A+hZGa1bm6yYcbo/LLEswbn
j1t8zVuTEzhmJyAQB5pXAnIn4RqrTrrpmJOe+z8nIdvyTmWCyzul8cNYVcUlMzlxPB75G3ya2Ws7
7jcguiZPSDj+gMgh6xVITEvI4a63uMKSejt4JlgTIfTBFKnqSSagh2tyq4ZxzssD+30H5XlQtL0M
w4RKV4msMqoVvrxuFThNdVG44G/KerlPom9t8SB3mjhDbXe6VdNi2m3YIJUFO8TlSqgoDKZ+dAet
PsgnD3iJk5VuDv5d2GGDzT91/+Gr93yY7LpahqiyzMpDq+1XAKx43kflUpF4ROwzHpyHTF4NAtuI
35X24wnfqIa+O8rOXLfH2RSQndeW4m2e1M2lUE4YK4Firt/tphh+uzlxLfJ/hoCHY6Q9bsdSu5nv
5s2+5IACv1XdgE7OthfgW7zVvGH9DBekG9IzkTmnE3hJCnQI4yMoamabASg/F+zteQaJQI84zgNS
ut8JyZGjQmcBa0SgA3GTpDNcMGBPHqz7fGKQQjd7yPmUjxUW9P/aT6zyxdRhreu3SFniEZPXQv7p
s3linxgTBDZwfSQhbH7enUNqJsle4TzB/b5eEpA2RWE1W4NMfhK1kacSU8H4yqicJfzWPL4U6kR1
2KU20oAHiZg2+9oKicuYPEXqwG0mKdRJy1VKT9cp32LAwYmq31r9JhX3sL9lxk71DjDzW0SG/CAt
YYyie1bhX92z1y2cPnBdWBvAdWH1gjLAwQNMfz/uTVy9/HnBqo1QbaxBgRk6YR2GM8gDtGC5xuX7
/OW26ZRCRg0v11wvxAzRMeldxtAKewU/MdGYPzgKuPihmPskDzuQX4DqcE5ZeT9VNUT95OROVPuN
MGNRVg/OU3NwbY8c0rHlOsmastv89XUQoUV/zRWCvxbm7zeYDbcDQ2MUOINiN4rN0JjhwYNKxQry
f7XstLXJ0M0lC10ItUOwQAYJwgZ5/H0PgEjBENgt+iVw5DDiAnUgoeEchIQWSHRWfNOstKD5Npuq
N/vgrAaT/0zFhbZGUIieN0m+jqzwayOWL286kybgpBA481DBKU0dx4SOSLxB0PyP6AO3BxgI9mPW
nrC2sVWFw5f0wjwm5U+3ep8AMwOetXbJZp9gT0XAJsE5zH9P96GfqvyRyp+AzmJjDTysKX5Lwoo9
KH4FmszU6JxKxwZxTOYJu62MNU3X6eDydVgzOf+m6aEJrzPwLsGBl5X1h3r9p26nKBN0vdAzSTPh
1n7lLJVkKiH476eg3Jc1nHbkIUCt3b317kP5EXLRn8buVHfssI4YIp/KXz2tb3a0xWRT4TOLQfxF
VJ5DdaUqGYdfUUFhv5iYnrUcI8m50i8ktGFeltGt6G5Dd9uZuKAl6Zp1t67jIHkhxYfKZIXPv/o4
RmQIkbJmQQfPvtE9yarOBEypK4ouBbdmOZpvSZ/5+sm6xP0y30T0vS9nyzqZWhBBMTTR+Y1iCMr9
vNqpy1xcleLKE8yqnOKcrb6SuskAFeurTLjmw6nexXNwyZ8S/4TrFsQMlUPCTpjt8nDq7QhH11+G
5KAlm4cttTvzfKrdaWO3hBljhMK1UFjt3zl3WRf/ecB7FKvgJw5VdJgp+55hpt7PEyPNbwDaAow6
xeWU0NFxms9ufXvVzJ7F8Gs5w9WcOpQGItIJ8qp7Ebj1OYXN9qNaEb7cocadiPjzzvJGPnYtPmZW
Nh6YCVyggMLm7Q8HynZq8rA5i2DA1F8GTCHfPfxwjW9JlS78dc/6GHdLgva48jl4sTEdTiQ3cfjU
CNHdpQ5vRX73cClF2BcmSw30cFoThOywAG7l7ecehG2x+ilfJVp++iGq1yA+v2OlqdmBzdnENvEv
kSnKeHg068TLJlqaJ1aY+kuYBfGVhm7EkhVMFXZ8AxYUBDo2tuw9KF8yuIn/197Mg52kqRveURnf
KTS08nePEBUfyIto5d3T4moTqhVGOc5Rsf5LE75F8UtaPKTkg9Hd9w8eCapkm7dusBSJwM7Bi2cc
d38E4TuOvheLR6RbGnRNz6aXYE47hbDJeTcDW+lt3GgqficnXnCvxzLMkmYLtonNw2I7+xDD3xn/
3Mh10ZXhqAvncGiknaBsudfLzJ/YE7SpJhVjBdvXBxSq9/OJH4fgAB4Kfpx3bLAZ8HjA5JTvPJzE
4j5bQ7KXOJW+6Pg9wQR4/XQyN/InW6NhlY4f4KULjrJnKb3E9WnmA2Tc14uddGtFnOCQUgIbPUnF
YlmzOTYT2a396fWTkwmcirvu4KBM+saB3mWvPUjascvPMgQtEnREEfmKBcLuqzYzjFyYcTGCdARK
1t6qGM95eq600xgeZTrwlB1fQ7904XmEVs53V+POibmkSex5YoXipsE59qDrL35FamMitc6IDb/E
GVethHJafHcm+E58KdS8v6V4AUMSDPvxQG9B7h2a2NC87677ptbDBIEiXIOgWar05LJdhDct2YU0
1RUSYGGDodcYLv7uWpBR/Fd2EPAXB38z5ueArTDJK/hY3slIPoO3IIDVlYZJAGl8gfm5qXmFjP9+
HVT/maNwroWzbjJEs2uVsr+7VgblsLSMbfWzMtrIWegOxKfCXsmE0TEtwIPC22UO+kHOjtuVeuJZ
SmcAxDkMdKwXMrdg28NiG3AtLlb5qsrXjiMAFa8R9pFTVKJv7iUzkGwV+Gsx3Y2Wy6GCCGD1Pe1m
drRiSdKTzojvVW5io6LUh4DBn+28sIzjMz9l3cX4wAZVzcxaNIJmb9gC9KZ6/2x3AQIRsXWO9LhA
UkdbPkN3c84ATgq239oSLILVDOyEkexqnXanz7XXfObxo23vsnZ9gmimknrrBdC3nSIkI7B9csof
Dj3R0n2u77UBF+gxyI8j9wUBt9ZxQWx0r+Z7Sdgp5U4IdhVXjIlpTUXRNeb+ftWml1Y53b7Fmvbt
jZYAurYTPt3Cov1XXjfVZkFTQj6lFAXfxrWjIgaYGUfnwOk0h3i+5WjqxTFF1kbQd2YPGZ1d+5Lm
Uzr8Of/6Y1LzdhDl70r+642fSomQ9lD5yHEAKkH+MS14S/Sn/f7ToYOTuJMtiFg4Lt94RXMisFKo
NFyw+umr9AV7fXrwXi+z4OIn1/mvYJxart5LxnR5CZNT3p+i/qTzmGV/Rb+2b43qMWuORKwBbgbt
5BAo+u1vN8LSxU5to8nHsTzcCdDyQOSQ0IccwrfEEd4WT4bfRbH+i86Ll+44t+4hLp1k1forqpSW
DMUsHRlX6Exi10VXD51JwoXNNAtXnrxaaX+pBsCxicqunOScspIzgXcYCzh7pl/kPsV+UmSzU/Pr
gjbl3CFNvmU1bsIcgrk82c+oxRVOFyjr6QStT7kNHBM86/3nFD+eDOhk6Yv5I9z36rKGEyHNT7/N
xeqEnZY1FFosdvduY9LAuIR98Jq8aJ5m8iKbTzsKFUmQOVmovreoHl/0R/m6jLkPlBa+dgJBvWbt
OIOvFzsIOQhPQC0FKr4hsGwHuEDGnZD0s+QZvmUQTmxEPAyAWzqZeMiVZ6w0nELnVkCYG6ObjtQN
JGxJC9M6mtD578oP8tc9XhRS2K81bWuuW1PIPvP8szfdhA2Qf37c8feU/PXqw3yQT1nxHmtcf06V
upjssGzQmakZPNLePjrUqvp/E90IYyTAmCvN9pG0AM7v/WPQL6TJVKizk3rI/0PFb+qxqQdPcqD5
YjT/mxtnxeGwrv1jU+77BEzQNllJoXNYSzKkOks2KXNqQTdf/OqmCPdm9vC6z1j7qmh/NuxiYCfh
vCE3ae5ErxW9LtvCauQ5rkwiTdRTT+pmgl0RQezXYbyK6o9u9giETzH/ji+svZ6EKFB+NCfSHIpq
fR5vMjZsS2N63yvt6hyZ2Ya1V++ZOjZbVnDxruHojQjpuX7kEmc5GzaaUN7DX3R77vGyadcEA4O1
ynAXro7GIvwbwV7IK8Ogys3H4mNrzEFYA9EeVTS7bSdtc3E3rGuaqbLPdPyK5M9W/pTyT5n8qnIf
J4igKm264P+YZSsiloExJscyvJTVrao/LjfGa9ppHopmyzNnyz1cS12gU3Lx87kN1PUqprzZjsHZ
GD8jNMCQPe86D5Y/WnIU5bMS3HT9w9gS/UX4Kte9UfSmoNyhawfixTzAjwzGiR9Ze3/5kdAjxdBJ
TUG1NeAcC6eQ3TWfzymkI4XYNDWV+jXpr4FMH/KVd1lAbfOVS/TkFHGu0nNLMrY+jvJBw205TJFF
QMN8q9hCcw3jOHj3Nqe2ShcnSYhVxamfKomcR/OIVgECkSAhiC6wVFJsygc8Uv/vJU2/5eS2C84E
8MEYNKu/XT27EvjQvL0z6grbsN6zwYGzy+gHM73rf1mwi7vSpWq7bsA8n3RE5Or4Fq1J0s21JZ7B
VJn6plI6XJhKvb+FUE/t0a0ohA/34Zi7z2JumAs0oH+L4mHb5je2ECJIFmwluSO/FhHQxwWXbW+x
qXAhKOzD9hRGWQq1uh3R39sUt8HRwpODaXoq59Kfx8Fw5h/sLXUAj/v5fEeXS76ji7AYf4RP3/vU
y68FSIrgsxwfaoQWeH1TF312dabCF17dBRr3H3wbG5oT5iyNuY1x/xbMmXBuhXOfnsXnqXmeFPkQ
hodKISBE5wJQ4CGCdjfFvU51eCcvcbol4lRlTHGY9DwEq1q4ayrD52cVfgbdZ2cVtFMHn0r8oBo2
nBhxsoTv53wnNLlpnrtC2RB5yju+GtMiUw3ckp2AjYKSsl9rzXfKDtQ+fBYWBaD24bPkLyugilBF
rt2pn26dEVCd+HVs81iMpf9YXfKA6n6yCI4QBYmlNc/Llgqk3djuhhhHKAatbUpdNvaE4iIOZ/3K
PZ6TPEZlYJMiFX7rELTwS77hCTY9qbD5beBtYmrDG0PIM6V+fc3TB+oE+xo6hVBwZgsbuVVbTO0g
jMhzxliu649n8lHHN/5yo/QMefwY280ixdJySH3wffsIfB0cB2/bdnhEUN2OU2vszl6n3THRjgrP
ZURu8dxkZ084a8DraTaZubatVi73q0Y4d+nZS5d2RUVPaht2ylUcHhDvhnPwPHUMwiFRJAJ0TtbY
XWGq3I+4FZU0obgHFufjVJbV59azt4gKxd1x0Z+87FzqHHmW4eltwxLIesyPwcVD8nit3/nb1qzU
j+e1pOwHyFqbgEMxcCXIShggM6fFnUDEtLF4+iGQr1Px1/maKJf8ebXxyfZ3hY/HsL3PdjS5+UpY
yKlMNZJlx58X7VMVyNfuuJ7bCzsoPlSNVRb97K6eOio4JYEl/RHrRNvfR/78u6d8LBQTKkc5bc44
sr83Z3nFyD9FLjmvDE9bES1YUGltxd5GXQuSaaHNaHCrxEn7fOOk4ROi2kFs5sDHYMAaYtwJvpn8
0o7Azkv5ojFcJWdZObbVgQu+6bZZ4qrxZ9EfKurKVQeoVnSaUeXLtiu6iCetXMEEnsqs15w7ZtmO
ZN2QHitaCkM6TRmiT8/6XBI81C+edE3G5TNwPaIYRmpk/WWEGQ+HJbo9r5J8V4t7UN5rQLPGflhY
qmg9a2uMLYhqwSmfHcTZXm23uDPwLesIGutFh41wGYUUpF9ViG3pgy2I8DnLvz35u0x+CccqPv1Z
Uu1Z+SA/p2rPGfE2yR2MJNkFKOWmh/rJXXEDLBOCoPxCviuZU/JFiFaMnQ0m0SmlEul3Lbstwutv
Dkm9E9YQrE+/f3ur4MZNV81u0CGD9pS53WCe7oK0X0S7UT6SqnXp0nq1bfPu403jBPki0ZOR55Sq
nJT+a9SnCiH6efE+rR9ccHzMyoQTJGT8JmSTMCb0l+tcGPZON/jopT9hb74//PjIlYijsYxvsnb2
nCd13mtTDvbDqcHPT4MGwzVkj81/THuEfX7AqbPmNf89P36fsO99MP5G0oX+m/u75hBkJNp4u4MJ
RTVqe/NEDGZk9y6Y9Ir+nnv3ACGruyPLSwu6+8hbvVK8xn8rTILXTOz9tDfX0K2bteXimNJM6pDR
RnQJkWHH24LChwoBbpEVPHB+0D2s4IFszBxM0jhTSFN2c1eIJmeKUlNF5eJCnnjhr3oivNFy42iN
QwN1aPBIr31zcQvyHbpMtNUXOFNPtVl5Hx6Z1OeX0n6HHYU93xLVsuJXSXDZoi0BQCOUO1rLKYPj
/Y+q6TIj1owmQGMekjXn1ac9LqarbCFaYmyl3gbekwjqD6dbvVb8dQU1vqe+eY0ZRwVl9jHTkOD3
WXwstOnWk+onJTsD8ItMJgdZscPA8fzJo6SArkR0Vew+tc//dJFbY4ayziH40eXf245s17Kt7sfE
OG/q4ezv9HwD4q815g1SzGogQbpv9aN+0xK+7qsZ9LqJP0oQcko4Fc0yQCV8WqsPeCOsLhT/LCwu
+i7TrJbMD29DaQe0P1FNROy6NYvlr2e8uoZGKVzH4c6kycDqVV/6/AuQXzn/wtRU0yGw/8enCnEl
jpNonkg7loGC4cELXAoGXxNjkJ0icRQSfMcndqGIMM8rAC9udYpN5/vniuzZL5+eUH+tLNv/YerM
mhVF0y38i4hgHm4BFcEJ571viD1kyqiggMCvPw+ap7ujK7oqorJyUPi+d1jrWQMWRNawdpE6asFv
a3EZlo25iocNuHvWDNRIYMsVctiw90Kbx2jnMsvooWXZMqnTBHr3S/5Z/cT0gHfl6RyJMGiv08B0
BMQztyUcecI1wG44QrFOcjsF+iJ4qMFvxEOz81e8uvVw+THHJyqMeTw6JOMVkFva5MCShaAyH17X
il0RR7rtIIDPMDrPwRRCu5Lm8pbzli2JYutVAIkdfQlObUhUZE5eSc8KAaLni/eenmS4pF5kXyZ3
vwAdqpi4GLgzu7qxpmIdlMwzgX4Qy0ZFdwVFRjpmOLgV53JUh2V0KI1DoZ0rEASsSa/BlWAV1GLr
zlprL+mBZc6wc5MUAldsZOJsUfahbh6lp/8wh8QG5c5jJ9wPvivlKxwu5pgTTSqUJQfyd/f8nx2S
i3bwhUzpuamN0HKv1lj5JOmeysd1/yrXr/blzcfro85CqBPj34kHbYlSZw+B3/Iyj9H3tiWfp22M
ue8fD2veWORmz5N6nksehCQWYxCSXqGuspsqCAQAXzpS4omad+HO1OY38MRKkCvEmaO52hnPfwuR
kgHDFFpdnG2iZvOi1dEz684FJM0yNieUoi3HWb6kQoIJAy0Cm0LqhOhXGZOaUFUQsNL9UrFdiANG
+nH/rKyPxlMEUgCe7BPXwqHi7hRnBiM2KnYDqxyvatSGW6a9PBmrvuGpXnSFnYLgFcgNdZTC2ygr
E9Q35hVcN1RdZBQIUwCkQ+rZpzv9NRy13J0tbupk8aMr21La35IDE4fTJfsc+s8HpxWG46lpT+wr
diM5LOYsr7N7+LiHsRJaMyvamf0u0rfMry7yJrls8vsqeixTm/x0p06XbbQABfVEeBta5ZZJSX0/
vBFTtXZK0Cz45eHCoiBdWzVQ0dV/zcgrjPxu3U6klKfzEP5m2mfZIrOHqXWUmv1N84+hC14kxemP
F2HEzOLSHFE5rJbZC7lnQqugUbgSaKGHL4e8xm+MCyorvXesD9RkodelHPI+WSTv67cH3It7BTXg
2G5wdZDE+RzXzcHxcgK0E68JPHDF+5b6I1VpTk/368fZxS0nSyOS0yKKZy32aNHPEfheaxhzoYbp
O38mQsR+X5KGiLwR3wMHe7v4/Cw6ioZxjl09juKXtFim0mq4rB7toh6Ce4aZdyepu5rEQ3bEFLpz
ZGpcrJieewUzjofHTVdnD48lIHceS0DSJKkfhmQVMnoCJ3f8/ZWSTVYz8Dwp8zGtjqpV9hpOjldY
DDZy83B3GZIko2/t6NYvJ/FT2rfnxFoB2n0NgqC30kQyDcHnxzQENABcwtuXCwXmoN3P5HOUI0Hx
zLQX6MAApdnARQjq+F8ULOObMVr85Qbs3LG7A77olsQbXA8w5AkU7DbsxQm3HtoAYQBQHxJP1DDs
ko3DKZk9j9mw1ZN1ZLJj85jJYs/mAcCcDdP+zSgij6JdUOip2qItVlbnRPqsRwrSOTck2t1ciH0j
9pnVyYYvBi3Ms8ucV1nTN2YOfvJQJrvycVD0U9t9qN9pu95lRADQ9O6kDnzCHvkfVZzHFijV/jnQ
2QIlzeqhLa9jsOf9NmW+Z9QusmRfV+Yh8HaaUGNTv+w6rDjNYu7+9gTqqEC2bfGVFHBEeyZ9IOlG
z05SsNTMxVWPC4No4tF8PSMJGBgzSWKv6o3kCgS01CjwXytCB3Qm+a2bCj4sPlxTsPhaF0QG4Ibn
C9xQ8TDcxqRutgokdbPkpsQADNc6kmwjp6GueBfw5nh/RqhCH3THCykOhnghXJeyzhhnnYHSBiqz
mCb2NQql0n2Cz3GLfh+rh4rkL3RYUGua9XyKlkk3Fw1SAHMBdTLJN5mxSSaD4cu9X6F1giGXBTFn
Pf1WGmznV85ObW0hDwIs/J0KgSwFVRoUpCJtuqay8znYweJYHFvj29J+nuWvfPsj0U78sythk8Gu
RICaaQRiGXzCm2QJ8aHV5wcoPIcClgLq03rMDdOzKKVy7x7NjHbWPGyUWc3kbkqOed+oBQJAlFrb
h2OU7qV1CUCnZewKYp4nvD7XhLwa9IHvJt8Sp+7vOyceUj4XJtc+ZidWedYau9P95Vzpun/B9AxM
b/a0grhK+DrTQJlRR3lEoWhFPnWm7POmaIZHaLLAVLN3hv/fe9EFvyM+9f6zlO2u2ivVXkBKkC36
3CZ0jL33AmzEXZvgoxJHF0Zcz9yjSXIcuk5kvdLicV0p5roCe7+2yhGheF4K6WfTfjUTfYD7SB7K
+MtCZx0PlescDihso3RZt2OgAgpkjkTOWAY7wJBxcAYBRRIboCDQlRnZqhpH4hjCW01hf+HtK/6C
k+z9Up28h1DgJLFCvI0WzYQ0+qo6QqFCQ4nS0YVwXo3jZ1Shnbpdtme2RG9nFWPe8TCxAyyypPZi
/4ftlFU7CFviJLFmj2jdR8gd1zGp7uL6Ka5EkSwIG4Gzpe4RvyBzcWCu2i+Tez0A1qVCWTuL+miK
7CYmKUxPMAMvY7iYLmDK84MpRxFQX2mGaIlAC4lzifeFf5iAl1OcBSucpxvxccm+LPiIyMzRF68/
PPPhRfxlzZpiaixze2ZMmGSq8krXFs9uJfYb1bYTeILJQi2X1rCc2Gk6rxCn8guZ2D1GrJ2I/1Hm
FzDTQ4QqjRgMARTJCIrsHyPYmFTsdgaBz9Jhj0wNEuiVsScdlGls+xkdDeNmY231oQrFq9/f1MPz
cZK0Uzy5xp63U7IfwEW4+N929chuVAK/AoNQcNUXpLlKvhFncI9s2mwC9Yp5bWlm65o3wdhoXZhZ
4V/a2Ot5EM8sd7OjkR5F+dDIB3N7b5cGNBtqLU7aXmNXJTyZIaPSYwswxjeoJDg067RZkyHOh7JE
J5YCDfW5gGHgXS9j/0usGZqP3xeFxLTYjYyWwncmlLTrYhbWJyKhsuumZuG9yqKxtDWeO1h4ikke
9To4A/WFxPN0Lu0BonX5OLOHIJHUDKFIv1aFlMHSvkpP6eOcZ59nIsjntMDQ9MGSIwAs56Y0Q7yX
TXCCX52/ZBw6hA2OSX1/d2a7MfTNzlF6/2H4O7+IpnE+83dsqFJmuDj9R9ZH+5zABlKOUnYiqouc
EO33Q+yC2AhSI7ig7ZgW1lx+gKt24sFWTU+ArVB7Wu7FykyOZ3o8e3+5QCPeX+6VZOQRVZ08ZvfP
DHTPK5ieVHriBTm9CKavX5cZYkCSD8uXGNBgAITtZ0auHHJflDa4w1y0WjvV2v/tJWeXoSGPP0JK
CkUYWQM0JAN6WmyBEJTrNZv8X1ekqdnSOKcJFLqxcWaeqFh+oWGiWyDlfoFx/xe49w6YwiJ0kvLp
AGYvm92pR+dt7OMJGGtlV6fxuG3TG68O5e34m0QOJF7n+N04eh6Kp17HauY3d5CGqerMC9tu1tjY
7BYPJIUMlzXfWhTqEqC6iv1J9d3wne/Sh5RmUny4HMvnqXecKJ668OkuKvzQNQF2v890j0A9MUJE
el1q/wbQyVMH9MyoraY0Giu+cPRW4dklzYL5rL54w3B4DN+jFLZSNFXSBULjiCVAnFVCKGd5Bi+F
BXBG0ICPQPo+YYnFrBPqG5GVwHBBSr9IKxVkN/ALo066Oz++K/mrbj5S5US9mZSTATZXvGmc4Oi+
jdNvkG3g9oYzWD5bsQfR3C5BNiSf8Tynd3TyHulw//tNJF882P9J+VT9t96syw6Zui+2lfqhmmfY
6g9Ur1tL3pj3leJKjxHY1GpeFc8BNkmVTw6AVQcSI/Xjfi5mgYrIF7SCPK57AOxb2mw+rzFRqF7B
oPgynw95ePHbfnExF+Jt8bwtLKb/yP7SIGaH/tHLO1lfqMBU8gCddO5OUbg9Cm9EAGcnmQdGORb5
qXOL7vDgL2F3H3bI4lRx/S6JY20huSWoSVgyRQB1lBkTrTbpTKU8khTu0WjNUSlZrRUcCi7D/tT2
p+kbkpAwO9mL5R/58WP6Q/H5yct0HBBo33Y6wHgHdNV0SvRp4hE0lEOQrqcdfDRx0iqTquKcnRa8
hI9Zp8PR9ZLOQ+gtUj5ecFfdOqdy9tWMwQXqizss4c8EDftMscj1wABi7JIjgLxR80CO2nsnEzKf
vMYuzbIpj543cyY/qQ0YKCAkI4Z33KcScCAvkCdAO45uK8OyB96pl+kIwka9QETYvr7U5Lorja32
CJmASygIJv19NZ2yPkRN9giL+4Zv9rLBOJU9F6XJ5nmdmPzArQWExCX7QsdfpO5Edadl++i5v2d7
FYWcsxXSPZkT2862kKEPvDvRNjdCUd3cA0M8bGztubBBb7VXvy2C2UwqZ5s/0UIkKHqrPmdNMpPY
WEfTn5lAHygsTtWZARHtZzp4CTXH56Vadk7HFpLx7UioFaLN1ZYBBNzwX25iGV/z1gJPxhAn/FgY
T1ekrTbALYeCGV4wgnv31wN4VRl07x/xH37e2GfdqM1qdc6Ei+wOputtoJM7Knh//knqq+u2zkId
DMVUwoN1W9RCMAdv6GNUNiH5425R5ga9EgUQtVCyTonB/I5+LfrLG2IOd5tHAaNziMJJ0EAgsf80
LbKvzUBMj77Y2sKXtBWbiXRjhz3R2VnO6tS3RL/1K2NeRP4dij5qtDlE4M5+OEni5e5aTXypCZ7V
omcV5cr3w/SOBLP0KgdRNnq/Vd6u5GatpetcW7dY2pv1lGU5htyDBu9K2XUM/8Vzm3xc/AS5T+Ww
RNw/QBRl6/28HqjTSEtx7qXb6stntsr1ZYw8nXmIm+ehjDgh3aTq2rw6Unu0jH2Ok0fd/MEMZ0wz
ZEqvdSytYTMVGDoCFGBFWDuPH4KVYtKGdE8LjQ4s//dD/b3e/lSL+/1H1X8EwniSr9VHTpTE4ydB
UyZ+DvG5mSv9IbVXF4doevvx3N0xR0DmWTDguA/eqXI7ayPvfnK7b4PTZny+anD6EBmWVre+R5uJ
farnF21/ue04w8jMioPpcojm1nQoEKYsMdqRem5u0ii81zvMgcn90DeYfTZWDncj7LB4P5hRrK/p
OFCstWXh8KOTqT1P+wUb6mLG4gfjRV2vFCxqdmfrnT+3m3TzrNfJ4Z6fVfP4BHhR7YiEuLIY9mcV
krKS+NJZQ7ICET50zg8f2vIMH54HKU5Wd+x5CT9/ODBNKGag2mp45Mbjq+RliJblsCIlmpdcxCc1
gnRScTUQ+iCMTEvrjrJ6IRNTq3Q7tAEmkVX/rw2oQHHAH19q4qrp3FuyBG1qlkGh/nfNrJVzdWJ2
yyhfPXF1sQvTHUYX9Cz5VJUP5e2r1z67dsJuIepduXVkO7WCmne3WMVP4Igbopg6WuJ698z38aSw
QuW2HdXAEPHELagsedhezFA3wnSJF8yF7Zz8AjTz/j6sfWbt70/WLnsvHNFm8oEpHorFIEwZhKLz
vXomWLVyRmfFvhBMzHE0Cuj5jMykDs4dW/bZm3D7lnmd7zegPjsW+vjQt3W5r82DZB7Ocj+hwQEy
Kocw+urRYf/mppIx815pIN227DV94YVABGn+SVaQYHoouM2cuQoK7vsvmIkY7XmBmmCMmqMZvy2b
55qoGU3aAi/dt/0RIC8B9uZiKJZtsWQF52adPYz/k77L4We+17z5GLFUPQ7f/JdTUZlW+Uz4pisC
3djfNmfAalQLxHKCbXQxSBmeaCHe3MXzdCFJhH/aQGQQc9LNocdFtA2sDYgZIC/rdLFWNUXEqLln
XgoXz6Pgn8W++fwjXP540X2nDluFbPfrlkA10GP9jBrsP6QjNufUt2nvX8Y1NWK39rqNn2HILGBN
ZEbxbRp71yleVsLfuPOplupiGz02Q0Me0RiIkxMp160UMpGJPfgXTMMUDNAr6BnQy9aaOwuo0aeb
1d9FtPNvHwqxH5bfxAtiIgiJoLm4s6jQx+ZC/WY+ywjmnh/hNTBifVzPtbZSM9ywW00J76thEnt3
E1uFZ+TeI5qZ068vPKwQwfILc08o4PNGnwuD71TxQgTyhEaxWtyuy9tzatY22SIO0cHaymrWJIzc
sw2679eSG7JxRNuBCxj783XOWC2dMc15cw8oBtUVq32ezeNvpaDsLdUNff8v0m5KG5+gnuE3wCkc
r2/WRgz/E5RLD5wDrZm6rrRzA7IUL9/v0Ov3DJxaFwFEwlARqgjCi6yYvHJVC7vugCN9mtJ3m/04
0CpkaBUYLPBbQq31qu43ev6m6Q/RGW5pLJpuwTgZhSYP0NVrUzKEfKw2IqNa1OxMvIKARA2EE7xW
73lfVyEingeu1CLfOSBb0rvPIK1AaOv9mD1z4Vy54KXrxH9eOiZp0RpR8BuGkMjLKhmJlOkQrEkS
yWP0tk0VVFcfv4OOZQ4iSb4ysvVVx/xehIk9Xj4Xa9Ez1n/yjS8f3Dk6VobFzbHnpRmmZthrm2uz
mW9rxSsVD5feh3H52NqkryLTa70Gi6Y6224ty7Vt6eYPytyEjlROZGbuHlNuag1ZnCYO962qTIRq
GkPEbpzqLJKlJs4e5uyUD16fQdthgzJ9aKs9QBjpzpKb7FEnM1wEWr1zBIbLHIMaG3gOe0H0uwyN
2QtSoyIv61ci3rEBWt76Oay7CFreGp2q9ssGLxF2UbFLjW0Rh59r6RLkrY/eup4btYfHAnuAqAUU
qkzhj3zW/xE6v02/DHzeUJDWvUT0tdD4VnCelbvL+V8ionyd/xe08/u+hVfMCH6TpcvvBzELt2VV
rPZrXZk+85k4zIzSu2p8OPMO/EvsV47BtBP2CQSUmnaa+v2KclIIWmEs5ana2zy85qGubbj63iKw
m0/tQ9AYOARYCDqRGoKt/0KEBqTVEIa3TKOgNmxqdRHqctqcuwaSlp3SeHa/Wf8T598X7ROdBg+u
q4OzTD6q4nwpzmp1ugC15FhR6Pdsw8278dXqPrAkPO2mtvG9t2MzCLfiDT9hL5by5xaYZE0xlQj6
JiuonUlP3iYk2SvN+CqXz4/68je+/L08/8jPX0Wp7KzBVIxk61PNzlFzjJNNOiOl7z8TrViRbH5l
zGXvC2dIB+QXHBlUfhOGrhxroPAYuXJDkjTDcB9gQT94psP8iXG0a2prtd0o+uat9GQ+oDzDjB6I
BnfPXvothWFhnycb3G1wvMDD8fIRpCSmPlS+p0aW55gsm4iYedgMPgNxG+OKe9kYblP1uWn78CFt
S21nYENXDo1yYOYCYNp8udf6RXdbhEZKyzDyhEMu84UJVCIKxIhWH96bCzc62hrF9qqcIMUMwgi5
lhpv3CM+F8/7AgCyLW3e6acAzrCqWXzWLtkprvJCxtC1jgnURGIP9o1baB79wYkH5OmdZKhV88uR
o47tOf4YdJMiTJABWhj6Hv/8+GuQqf5CmrzhnTzbRbTCaZCWawbRyr6973lr3tzO5L55q/gzL2aM
ybYMseB1Ieowh94B5y+uGoRXEjbGb2dupmMvjYAVWE2N2+QBacQWdZemG+Uo2m+pHiMP3i4UNOHG
uqPfqL52MVxPdvnEEiEprqpxH/AWPxHrdqt5TYMrcTfs5p1UDRjShEa8K6YanCMG3vkxFo5WdEzy
fVeBf9xT3DQDyb7/nNVYCc2VfvkIQw0agovugYfOwWaYIlXrFqHLGsD4JSOSqGAya/BEQs5i4i8T
npV1a7RaiRYER/BfqOs5N6gQR3WuLu0hNurE5KQn5YGAnUfSiNCrZsJGqUY2+hUWvIv/ObmEZrkh
qg2+v1auqQhv8nI5TfCWVqzYljrMB9VPCiZSM4BDBas8myF6rC7iV0bVp8X+8lezvtvLd9mePz9J
mjKseYEmXfIyDImko8MkUCZk73H0TyFwEVw1XG0UXiggQL3gE9JKtLC1+3QQKaP14hnRbOCR2enO
huM50yLUONkRSZmWHg1k6YUdp9B6X8hFXp3CwKJEduzkVvm73r5d8MAt6nLRmQu5p4llbLmITaxP
IBvcv1br4eFUwLZcRrWffPm4K6fQqUw79Y3e37Ff9RpaRfgUF76GUdcGZZPJ18VtGsr7lZauoMG+
86GuxjhncitYSjPYIAz/+aoacjlgcpKfNzJ40dsFpTEJn+rSfEISHcEObsAaCwn0CDxgYkns+Bi3
+4rcY3Mxopr5RnXoD1DugT/y2nPLRkvxNl4qOjSR27pN4F2CxNzL0a6879Vih8UwOSrPnZIccJW9
sjxa9be6/UkITr/xevnIHKnbkBc+vLL5IGqPjDpVXffsUi6euX5WS0lcRvBeheVoEwVNTdrkbuLc
Gl/LfRbhJv5F6EaSxyKcskrjkfcf0Zz8EyPxDqvaqR28nx2jLNLz8pmuz+qOVaMnZJP2kEEjXyhf
Mqo3wjHmvT438uAWL7puOeRUb+vdmATm8P8YqmprwUg4zVcKIYrZmpEwa/PELZt1pK75PWv1mj8N
SF5Em1aDTFIptnoalg8y3ZZxTDLmJPqjUjfy5ou+GJLT3c800iMoZ456wUzYkB3KLc5wyjC2imvL
2ECm6ub6Sa4mse1xnlb1rs/3Wrf3qL2/48mT3vq5vOljNE2kLQ0eOtUVteUzXz5OqbD1mEXOm5N5
Sl4WhN52en098POW27zcMrh9nEBytIR2Qgd/3XFydYpaeJBMGrMsvHPxKCt0GhikrtCmc/CJAb4S
uC/sMENnpI68xq8iwOsoWV/VlYj8Gh8/NWsSGL9FOTl61pxVh8gQYykTULztkAOB5M29Tp5dotn9
Nqtvo7CZdHSi0SuEs+KkIypZcEt8xA43SuHeq63Rc90fzes5ST+Exyc+CTGZwj+5znJKMqJ50hVS
BQRcUOnCvuFegCPr/K9jlyg9VmBA/1JAFMbEw5omr7hAkfqh8GRCSg/G8j3ojBlpNMBb0cIz/3zc
SdNkuc6ylowMZKGVl3y78IPo3YT5LWCX+d++D5sjOTJZMWN9j5LmOpLD7cs1eID0lRfRsDT6sRQj
IQ2Rv1CGJQmD2la2dqPdYKvmu7Tf5fp2OTqbcGc2BB1jmRWWEh+eNO4JGeWBMwKdSE2tzF2LYEB5
R03h8zt8W1AdV8A3y/jSsDPp8Ej2wrRLZlCkxVdkB855vOjwtRhZ/7dKgYX4DztO4PttYmiQPPGp
Hg03UdamslT2RjLC167nkJCy7jmjtwVL6VIp7i1Q6R4Vu0eBhh5bMo9ysjcnJRKQIxw3aLPd7HED
4jAePQjbCmUNG5RMHvqOGhQyL8WsxE0PdQnNyXjaCrqXpPMSiRXxveZ4IzdYEzAOolxSl65LK1lN
juUPfYPsEUPcvOSC9VS8LyCsPs1VOmxgnxo3xuxrNEQGSUEzFwxszbRCRPQ7mqZo7/AiS+O0IpGW
d2GUNogxYkFukH6Eda5Jn5b9DB82pi5cbsIEi1s+9uGWDU9/KwKe22A7tMbdZX9KLudcPVb3Y2Xj
ga0Un+oykpbxY9lyM5HVwkRigaOxCNAT3XIXrB3UTGYFPHn3l8j0Vswo3RHAs5zoJzCFi36CIn78
QKi8bxuRCXp0MsHF9J/X+GuYyvqYm/qOryuMMb4OzGh+CYotlVjuXPoJlhkUTrnmQJZ79wege979
wVsb1p6BYg7KqZEOmF2kA2E+BJEkPmA7IQuMLBDkYCgX5FYm0wttrXgGlhXWHQulIt9L1aGuDk9r
//TSfuYYaeDtbt3vEP8+7b8iCCiuu9tY1Am/gzFxTcBk/bkzCQBhgOS6IeHwgKKoKR5eEQWAHdo5
RmAOHN34J8Lt0OpZk3p6KWYNkmv2BS/fyzj6eZHccPuUxyI7YYdL+9NlyxLRDLRqwf6v1Vfs/3bE
CQyAIrO1kW3kdsNJyhosYo9D7/1PJ866iftUVYi/GZUp/N7TA9udSh3TLgyGsIL3i1gcNIS5vWlj
d03gFd01olYBtMDT5iJl/cKWySXRQEVDjiIeumD7gZ6erTObHlT/zECa0pHIskkWVEXpZWvEh+Ro
SEdZO18TeN5r9bapMKBVIftsdfKep52RnQDiaeCOYxoOKHO5S3hmbr1DAg9raxcywzbiwhDCUQN3
tO4jxJH8J9yKWb8ubiAOp/z8oy8K2iKEpmFbmCEZXpzoz/1vWDwcUEKsP9/GdeAVIckPbhgUJNep
4DsW4J8MTCrrtN+UZ1JW7taS/SWvlWZ7vTbim0ZyMfoWayZy69fzzPJEVwA+EIHjmmeN9zWQEM4q
AkLSMCPswRZrh/WHH2EYGeNFli35JKeu+wAXFWlrvd2IZDbnYfmn7mdXJ+/sm4Dda36NfVGd49CD
HvUMmQFRvSr3T+PjHv/+9jYkD4qrN8nDHReDlFaAF9+B3qzi4GPADUEqqYdCvNFkkkAX0u4XXDEH
GGJ/efX/I44Wg7KT2aR3yuP0ruMuePhd5ItQiMeKVhsdUoANwJCftX1PKirR1GoQ5ZNnSQKXajgu
vvCwsDbX3GG7KzU2nxriWnfK6g2DFas3amImpzi+YACBCX1O2KUgtAAceL3vM2F3VZ2GXzrdDg/y
PegxWmmFUzgyg6IIhpcg9EoCrTMwstd2UrS3lMN8TXYSXtvHZV0py6pHjLwWnvCssBRHGJxuczX2
r9pc70dNC/7a0vCrQ6ad6vsJRwgOpc/GnLAWywhIv31N55F1lK1jkR47c3+t7TLdD4atZqh29lV+
vOinfEoWSoMXQyDwiyDv6jlnk6bexk3aBcsT8w/Fi2+ecPW2hYOc38AE1B7Jtf0StM+LHbudpwpY
FucD+1NEvGSnPI+wV3ECKMroBHj/x9WFvdXsWs1sHTsz7hEqrHjzE7tPom4aVGLrEkbPUnDs7I+5
YQ1SXXxMEFcq5Ytf0Mmwom+9QpoOvWtN0hOjlx/oX8X8D5buTQ3wy3LegZn2j81E5nFFJzctaoh1
swy4vM5wf26r9u26TvAoriXt3F++6vZLqH7aSazs1WpfP6aaOZUwPegjmLGzM+to3g4qmVDYHvKG
NTS54yLsFQKmEe9hjQCCCq/AxsKa8whuxHiznaUq0UdTHKzAn+8LK7M1Gp4cq4pzdRXBBZybP1di
5xjAfl9a6doKTUhQ4hYptfLVKV98uOL9M9VmFueZejKqk33BSn/sSBxW7XGilY0jFTRNjRwAWrna
ADkW5L3UxlJrV0O21rON1m6qw+VbvvpKQZezYVDSe2hs3+SsfNG/jNC0rkxNly5HtGVQ9dD5Fa/O
770bMLVR+x5rJ0U9vZNKmJ/j+A+8kYHXNBvLRRlH3SgDz6tmegY3BFAoCPj/OX2kOeExAViN+ZPk
8Su88rGhYbFcaDNvZNvRT9HEEm1d38aorFoK4hQZvE+CFcY8VuI4NTs+Z+z8eIxQ1LFH4M+orUXv
ljlIZyZm8pEYnzpp6/pnoX8OiBXiD1SIEUX4CHwJcsfa38oJCkvX+hXEQL4zqIg1t9Q31yWAncQV
Ns3zz3D5wzAWpDaMilGc2S24L2ifh/6ctUfEs4gCWfonx+OvoC8A7nlHBI8yQUC40+9++F4jwDKj
NCC7uuL0eY1cUOSTfvAMCCTj3GBQARbtsuyqkR4GHpBc29sYLXKFyDJFgI8uv//UZ9VRUCdZ7ivm
vGJ1gH/mxREbRnl+XH3ciymNY0MmhG11szebYyBtYHDVcqKnezYhhMmUhvMwPOH2O8AtnKPH8z8m
5S0gXrIeMywVqqTGn+A0GEMtdaAHEKcs7oC5gf1GnEc2zhRLHJ0pBDB/kbHR1J6Veyau6Re974bH
KpvWTtovLX2l5JsEalm8Y3bUROPsCN0FGGbUjxiny9EyV0ErZR6mzn8dItEg9wKJJepK2Mvo/LOQ
6gNhTtf5CHP45BX83IBYJ8pG7SncmTnDQ76XV/vt8SITjpxDN8D4AxefbqBA5+iqK4gir2A1Nhg8
a9BASUs+VpNLMRmkRWstDclGvIDSFz345G0Jq1+eRLzIaMWaMWwZ5dhIwxAJSkBBKyyBeNbn7HI2
+pOan6TokMIYvu6uMGEnSjyLr6Dpp4RUWpMm9Zeli/ONivYdKYEArrDxPKej/6Wvfp5/6/TQukZG
yLql/o7SH0r+F0EHscv1jNJDXpHCFT5LZnAb0gIg1NXTmlyA7//4S2A86QMm3xekqOBnh99VbypJ
sYtTn2LPoVkyH+Rh27ds2VtBpPqthTrTRf/gxwaaUGTlDiWHfN200+xDop0bbBkf9Q0cLP/On9ii
uFFFclnNLjBugfZXESZXBUG6nxZjEExRz4ev7AJydH2pl2zt8jvXIuoTW9NXLO5u2O77MMetXu8o
4JhCVAeGV4lyMOWD9/d+P2gwcz+fr8UIUQqXdgNJU+ftY92prjlctA/d/LjkZ+6Yr8b8UIAkn3TC
t+KjIu0yG8YU5U0uBscjZmvSQJG8PAB+XVf1vxgSG6MfQ3a8fkQ4k98otgcTVpO8SDHyKcdyDqiP
tu3ZbK1k+7ns2HWO8HMIfZfH8dEfWPS29Qhragxm8GE5FQ/rB/aLhXkhK444OMCxj3hZ35fMsv6T
t44aVP1QmvNVG8UeWGXahWwGoupfUl9A4lYxYiTOcoUOAiQG4g3GGSzzCq58tE6z1KKY3pWAZxiS
SZu6Wif3lcD3SmtnMEvYIAJ9BVx2H9Tj3WONohdCODEW6ghl5uxh3AvlmZSC+kzAI0NShELMSQt7
ysTyni6Gy9ej/ep7u6z2LZffgnQjAuDBPjhUserK8d4kU76OW7bv77tS2CKEHoOulBO+0RBqJHYb
51FO/EraxvZOiT2UYdoTM4mHwPk99Lo/54KLhDxG5KHsmvuuGLZPskFUHMtr/K0qnJmRzfYkpSnx
ZBQr4Fqsjfkp9DzJ4YM26AE5b4fHncX4Qs92WrmHIIOc02KVOmKtiNgk+tmMZgo7W657BjPdaJxQ
Kz8zfdmDEWYWSxWOsb6MmlULWDBbAWRDZGfed2whoy0WAI/X59R7AG1J+UIoWDUr768Bl5ULhqaC
EYqwvbi7nNysYZuYoUi2FR4aVF4N4K51Vq/UFaotTHMBQJ+RPAeahj/eLXX63n0UmEa9nACdamyH
qkmGrhcO3ELGCzleuUzkhXLJOoy53EgFQU0UKhcvv30ZzUeWn4l76Y19XGyNxXjWzd9jAX42+oij
O3ZdfXvWL+pPnbDfJDqd8PRbQHpngzQb0NotICPdQjh6CQg1ePzI3ZeufkTF6ZtYAFZGujSX6jGW
TgSVXnlm5+1dUhMusBaiHZPB54Rhhsog7zXMiOLlXV0Q0mD0gWCXCQJ0hHEkBKyreoUY9eW0Y7ZC
Egc61NskGCMmmanyOrOR8NoraGEgQRmbmAfBb/hiVfyRhgTqFNEPiRYaCuzNHWl2spYhOzMfoRIE
zdV6QKuuSDyC2Z9WnSXdDFq2YkyjxO3NzIFOKcLqAiqmr/p8cwtN6WxH/SwSduZ1p6vhhWmDTY4I
Uo5senaFeGHdlk8xPMrKEn40t8S9ZOmA5A0NHevR6v+YOo/lxpEoi34RIpDw2AIgKYlylKVqg5DN
THjvvn4Oe2Yxi67ori5DCUDimXvPVQhX7gAEudGZwcRI+kv+XC3PWfviICCpaia9c/C0ycuJxJmz
5s+NEHWcTXttP1//ptYzx9W1UeI1u/7Nl//L0uZDkqVtsjEMd2G7R1axK9Jd1oG8BvaNrAXZRt1d
RLpRqK8fvUSKPV9bAdSPZckCdHvPrhFzzgHP9ZPWmFv2G4/GaT6sS7T42KNxcjxIvgUyHkHvL9e9
vpm3G8T0491ifOQESOffywYM/Efrn41YiuAlf3X9aDpCBA2nvTlfi/eq3Y34jdTNdW/tW44l/eGG
H4v6GDfybWNzugqrq7bepwnClUtZ3F/QCrl/y7WaMIggHlgO5n8wc6X2wMwHmBfZ8zC+DgJNfuQO
jDxu/1fhRwgsfHByYD02MMlifpX157VBu/LXLrwlXrfExSE1xXl5Y2OjEpe9gBgAphwy3EaMptZk
+bFC1L8XuQNu6PbU3gDHDyBfs3RZ7qp9kO/8L09hudu5ww4oQv90vOzb/oGjy24Rq8Ml6Pa4hrn4
iC3/ty6A48MbhLpgjfX0ycx8/IN6kkOAmI+GvpVM02/96kHVD179KMiFQGEcX7X5S56/bPYzo1x6
dSJaTqcedxUz2OuBNtC53QJs3zfVzh8QNsUjFgB4lv2rb7z12UdufNjN599zI+ObZzYJLs2yz8bp
qiL6/aj+CxBlYsO1cN5PzywSNk6f7H6hQbvmfWmvZxgvpyT/D3d4PEFiZlePGO0Ct8PPhOgFO8Hl
AfUvohdGqGQnHW0rBm+ZkjX98IZ5l+/DZQyXQO4bby5gppRR6BGyJ5lOhEAE7s1KJDx0PJs8xZsW
OV6cxUyTi/m0kvqnHwGStcc5jQscDPpFNFHpEa1BvNZlRUh9bxuXVVSnGe0LRPstYNfBO+RK/Utd
42h2XYDJEI8EfjG4qKyP7TJZGTg7XfPZ45QEVukGzlvDTyt4+lVHVdf6iU2lzjrTkl4SzJC4GCBl
P013MIZj1eFLOxA9JEjaHo3Ygm2xHDfO6DYkq6P/NrsfY4CpkEYwLpRz7QvSl6cgyg2EbfpNsZF5
mkhJZZ0qn+YYCRKBITrhVk7XeJWEQEZ4Edo7XLnq7LcJ5BcTYWYekaqMPKrpr1qviRqV6PQRUWWm
nix3H5LRaW/hbVjib524En3f9ZG8N+X6JLqUN+63sz4UfjYSG9PGvVfGXu18hzbrjyJlkzdmUIvG
2jjVCHOWqWBYAAow735G2aoj7UbRC8Bno/m2Fs3vtGX7WSL6huFVZLqMjWoVu9Ja0VZ3pLY8qLD2
ErNp9soaANzhF/JmvmZ0ett88ZCWPtBclrjWoGMTBUi4Ft9Tuh0Ge1xZ0YLEyDSNmioPosxzPqND
zCv9RUdz2NDWTiNlWpC+Tw6xqBZBQy1aKYcM3HDIae+d6iU3r/puZkGmmCZmv1nnLVGpPcnXbuJD
td0HyH+D64DZm+x4qeqzKGGHZHlcafE+LtNdZtSxWxpNFLirSoLc/ZRsSTqQ2G7FH2aZRMzkWyhJ
1u7e5ra/690pUhvzf9lfN9kwQhzOZKTVjBAYZqq3XG/nIJgT5XfYLkSNHspxf1ubJ9QA4zMbfJvS
2ae2WHeNR3oT6JTCvK/IEMq2fdhfYYMTGABpo2lMw/F9EH9UsGHnxgoCbWCXkZ5w2qgnrwhjUv1M
W0eCPfaUs0PyyoIJagfabBzSc1cxuujuK9iMlvxdtxVPdIu9aMnMtwV2d2nQTDqd4yaDvSWen4oo
n9d96bnczfBHy4zsxkEnHaP5OkvaMQviQE6AWDzQp9VTaZZWHPSTGy3jcPZAraeDQiMjo6lmOI3k
Tq6PTljvatvFc+riD8GWNGFy8kcumW/JO9mmVjTxpulqlMZducvsgt2kBA5W+P6RDJI8CD8L5bfR
HKIwhsjUKJNoZJTP68zwx98OhhzvurwhVrNuE8fMviYzH6MGZ2y/eU+9DB/LjrASVbHXuGQTWK+O
3xCpU/2J4Wj35BAhD3EFOK28/Gh1PM3d21Sqh5b6eSzcR7djLUMxWlmix1FswYGDTj3M7Kuwi7nc
JQQ0emb4HU5G9T75RcMtA6pFOao9+nxLYlDnjmvyqJXEQ+WVuzNxODtIvi//rCjoBtxgLkbUUO2M
kVN7ti6+avHeIsJoeb9Muq8J92aE+r0sJdVsNJydf4PT4jpY954DHUXIp0IPf5ZPvNLWnKa2wqA9
j2ZcrT3XVZPWvQjqv4KTdpxkn5h5++e4w5O/DM8aeEheV89imlhmV21KdYUOo8ZHkIMq2UpQr1qi
Al8fcEOZo5dYPiYgtkv73PXbXQ3DHW9BYOfvi5pktAyuu9tkb56aSl0cOyjFLeyPawO7doPnz28C
DBEuT4tYeLO33XPoF3sYK0EG1xlNxgzUuB9VNNhPtnyS3bfoXqbgJksPaCF9nhnwh/Vg43eyGCpU
2cuyze8zs6shn+Kic3ZusV2LzY2E+BXqaTSKBOgnmqhQUXM53lU95vjVwr2x2YlrwmRcZFJMdlKb
iJ5Hu3n1c07HkigdORL0IMpDN5W/TYFJu5C9R5G17jSGpLCYogmqghqAOWzDqyyduAXMtlARdV4f
VVv5a85LgEXCR/0mDbDs3VkEX60NvLqewI9cQmk88AIyN+JJTnE9W7Gy34bLmesbcYgzu+rbfdVl
uwXqqWIJAvHA1xh42hxxmVORdFyl1a0xlajz1rG8kV0rkqDNYSFmyK+mII0qZ0SbHtanvl4HBE05
I+A1dSO7IyS7mP2eqXZGyu1I+vWix/YmuywlA4+kVE3Gs7dWSV/9pHUd08M645MxtzEw27ty+Cxz
J66aj8D+MOdEetvtsLAkl0mAigIFB7iIwPV3OaE6XeLZjck43zJeQkjhG6sKQnpnyXhrPDi53p47
bzSoXvi+WGMYIytQdvnaLDOcT74f0gWXPlivnRN4N47sDlOpayL7uCLmqhHO+GdrYY+ZKkRpcJWN
sNjiCclpM7V7k8+5UiOnA7+C9GAE8SIcsp0URcHLa33xg4UTZCZ/unSuFrPlaHou139Lm3D2ruuO
sBh0R+hECgdKStKyXQEGUcXIQ/1DZcDdYk8znOsnuMySMNJku25/zV/iS5HwyTbm6LH26rF6zj42
vmV8PCtqnB+bW7Y/WNtLU/Sxi1w5gwdFWhCC6Oo5UM/CZPTYPmZ5kRSux99iXgYKQRC3EijyvDcx
vNp7k1AkNqlM8Yx9Z/+u4Fu3kiPL2MwZ/VZlWjoO8tzZsfVVK3q4zYYy9F4+bZ6KBx+wxkJU9/4S
3sjZOU6oAPkjatVFojcS1Yw3LbZTmZdMK4DvuKK1dh5dqtVVzO8M86JG9u1El4ltPw1h5K6Plfvt
2rfLtm9s7th1M9LrovD4g3wyUSrub2VFZWqqZ6DFyoLet3Qc3SyeEREXiE/MK4UMzi+rRBGy3FmR
mktvFwZdfTMELGEsU5nMPSuiR2xQMF9+fyO8140nuB511HrMm3Nd2k96bhJea/Or6fn61BdDssDf
NFja+SUsBN/lS9lKxJNrFSYLvyWeBoukqUmZsNfkc9nVr0YqKN+yoo0r1qiOwKBR1gxqDb8Dzcn3
uepL1MrnYp6DfTgS3F2X19m4unFYjNkhtbfbzek+Of9LbDe7vm1SMDBuUpXTabahT8yu/g1NcpXJ
PInIk9nSpLLqOMVddgJi/dRJLhm5BHBUYQLCxKB65E3Qc+viw+e0G2MuJARocBhpecAsOHRJPydn
PVO0w4xuk6aKUQZkGe6tmG4FRgCjfoy7qxeZ4mBC+OWq9+6RPZjjE1GVsEFu4I0C82bi7yfGEHM8
p+YH48ohCX3sm7d9ibIgnnAgpBGgq245ihXSz81a7popKlpKpv2kdmhfPMN2IsvKMRgr6mi7TLvY
r6Te+ZoNv206696FUxVuxHNsa7bPS9juZcPjnJ78klrLtNNvm2rGC/Ai+UICGG1k1HU9pJkAfO7m
CSMae1Yu2YxXyblYB1T5mTYcv4ZR5XHocY9thXvrLixzhD8cHQ4aR9TZqwxIqs0pLNum/i5KbcXD
hrG0HKUb6a54ZPgV+OR0mY9VNnGGHiW6XIR4zFQs6zgDtgVMN3DQfcz2Ube3IcGpBvfhwhUFsTgt
PU/1fp536XKaJPwA4md1hB52Dm/ZzzntUZbvRfpqNj/ivGbkhuvX2TEjTnNm0CUnDhtmq2eE5ydD
y7o7KEAjaEmFaUiIKgEv98W4sDsWtAeNbt7qRuqo6E7OGk2mxUYNa77rpo9u7pnJUvtWYhQ4lcky
WdzwxZRC3k0jJK7MRGrqGjG5EnZ3OU5Ws4hKRbx4E4g0yomJD30b1MXYAkyA3zN0mIJDs5DxvLaM
b9bGiW2ne/QnbgxzNFmxDg2xNOl4SOlD5qwc8ElteVRsifk5rzuT6SmOgk8xfTPrUWqOiiHio7iQ
e+1difI2w3KaTGnSWiJyKKdbphcfmfmZpYnziXQS5EPJSDN9IlbNdf4pShOich6oWqVKvDQqX8x8
b/EcgYQDAcY49dFC9ObeedWte+nfEh1whVYzZ0LStYDIS51GlnBZwxhB+954275bwuV5WMb+qQjC
m7BcrkRB35K2NpnFIGFD38RZLLIgcrzWebcFfcdk1sncMj7tivSj9++1W0H4Wy0j4hUL989iY1ou
mtzyQtXx2GHqlLAYDK12gy8RXCH1mICTBWlmHEu90On23aEYL/fkU5O1ibfZ5OVBNJf015Zqt+Qu
9019m2mEmu1m/LMb1/zLhp09qr0zNL/ONFlPXjv/ubqy7oXPHMgEhvRBUAE+4ybcY01buRoBRAkK
ISTSVnExhBBshJ/ALz5rWqKtAMBTPLnDXe0EEQGXVkffDwBUxn750Pf3hm3RM9y1xhxlDQNgh+Wq
SPeSKjTYoONYxGBtkQG1cg7D68Ztj+ZSxBO2zqLjgcYrDev+sbzzUK7wxrLk2abWFVS2aGtfRBVt
RlJnd9BEuf9M+2gjjFtzkg/gMeCGSo/Tf/fPf8mbI70HLInKfjJ1+OguJBIQCbGNPqwIfwRywBAo
c2fxwq3ax71Q5xCXwtaYZjzxxs0DLz23Fjq8toTipKFlbooGfu7MDgWPdZ2Z9V+FrovDSbW8uWdd
xYMzY2yqIsdiBb00fSKrjk88hcU7ZfF7ofstWtsWZO+kORe34TssapurKzN6+zRxy8llkpmOO7lM
Gkmy5IAsax56Jy5U+8UNpMzEJfDG5/kn5JYe7if3ohHLVR01z467/o6QWHxeX1HaRLwvn1csFlsk
cG59r2ec4C6Eg0j/m87F2TvJq+F9dGO2rawWxa18tW/np4VCYa+3iJ43xSBGtPuLrkaEJzXxfHbr
HuoAbobNCIUAvV4dXO0hNyDVpy5RP436J13Q/pUWuCdZVaAHWnDmg9lZEG3njsjt9rXJRBB5uuzi
ltH7sHZTHAwgG4WavrIvQzOnTv3yasgaFHt2ouolGQZ4KdgPVmAWfqzzjJf9ELn+94If2L0JkKPD
qsiIEfV07IcGzqeQJixNf71s5zLy6TyJhB7p75LGbQ++KjWiQbB7p18eN5B5DO0E7UExolvN+mGN
9JyxRJasumqYtL75Y6KcMokTRwOovemUNsGX0XiYce3ILvpzPkOQstOG7M2p368bVCx/pFFYJi8e
zDIJGfF6QsyMxmjdgmK81jnJsw67fpnus6CMRK7+mEiX+c0o9yr/13qPlsfc8FpYn+EyJB0xGHUe
JGEoZjLixjgNsqQjT3h0rgsKpZHLi9PV7lCCrN+zhoYv4rbkXbISsnXl8VcPQbTwcpN3dKFRyASr
m3puiTzKxmXnTpcdjaaNf/B7SKVXvcL+7kRmA7wpE7GcT0WLbxRm6LfdQMu2HzvrAZ8pKusmMsaU
KvUTBUeTn/vxAeGJyM8Fv38cX7zgzx76yB7opKY3YdaULWSnWtR3u2a+X8L9xQ0AteHdCe6sCvtr
XIw33fxTQvVEIKX3fRuXOVvRO5M9X/kJidInwM7mn6kkdY4m09W4DSGbTqfCx9eXAXHfWHJC9Cle
+obd48HbzlTNRrbX5dVEqmgKF7CauLV3KGACO3J5/tRlaN2XHFTWEM0WIl9GEQcrjDMebZefG5D3
+TDIJnIzbV6SgIvdZ4+PaT1X+qVZr1L1T5pE/D7UyCGd93VAHQNKKj9t1isY45qxN24oVlEX2eiu
swiVQEtI2XKjkC9SCUu+dhJprxoi/Nb0aZa/VnZc3pF5YOEuJEOyq5RSV4V/KotUx6yy/qyMD4Pb
OyU2pOsJnhzixX4Ymis+SUYZ5rhMGbgUDRdB2m1SC7dHJ0/dvRC2fG11DymmYZevOj+Bx3ElojJq
p6x5t8on2JtOKiNHH5eLUOfKnMk2YKO4fW88RSK3rrZjsXUEOlAh771qwKOQFxObG3F2EjXCo6CF
1gTQjjfNgtFDvZtdIiiadpa6N0gN4LboAxoLJoIaKl1izRMjOriuafHhNgMax+WrThVO7QaNu7Xk
VzZVduSTAdgCla/NPwm9NnWZw1NXTTWIM//Nu3DpHmler+emTbrBiTkSIq/BYEahnqpo5BeklPyT
7nZi+xoNkYSuERVlHZtIipRFKa38qLd/0J+NdXuYLOLdCJ6D6JKOCXevr+vEHE/memZXYbmMaNak
po/L4PiUf0E4RGp887cvxTGfvXTr1+Te1Nb7uJ41U3u2gAb6et7cpk/4zQw5ltfufJhzjC0kZA8f
1UWmh/SpnSnLjniu0w1+3tHNnhV+DsBaIwjJs7J/rRDpyFnD3ijHF8Z4AIDS9bqmeWAmb55S/SWh
Xgw7q9nnM1FTvJHjYoppPbwgQXEkAzJG6mGm/PCUnyjTLx6YSN0bZRWwpyyiShTzQYaEiPfy8ha/
/Hyo7KeaU/PadQbnbtZHqTGE//dDM07/92/p3HdXYTr+TP1m7crM6zlHCt5e2Vuqc52kDoSPbhp7
dJELfo1AKIIgBbW1D5hTK9tLCjViBVvnH1F7p+0yauor0sQyi8KxyB2qmZ7tZOHm7uMQYMeck/ZB
1lHdciFizJI79e6yXHqiBFyBYBh7460muvOLutLoae+i3Iyxgb6yOqOLnD8ayqutgWd8tTTvWxqb
DvfFjb/g9jJAicMBPmG1ztHDy6sVcln6G1S3uRs7TZQ+zv+A92qHLDoEDj1gzM4qO+Ih3I73qaPj
qjCg4o01VlpesZlhQVBbLNbmmDDsOs1uMxWoh9StCIwqzVcYucu0p1PPtlun68mjn58H7UbBVFxP
zY1eX4BXTcJ6ENlDunw0y09jCyK5vAeJFbdMgAmncxCl6V+3slge/sZxwpiE8+995DUoGr75hGgP
8mCUHiRIsKsvuV/cCPHqj3+dQyJ9DX5DvNokBoTDD7e6QZk38KYZb/tiV5RkfSLRaanqjD/mMpw7
n+2lCTG3m1KP18j5cnVds8pgaK3cp4zh3hSzy+MkNie6//xfUP1CJV6AqOUe6Tnja0obajX3dq9Z
m1gmG/ew/LbrzIWCMJex39nAoPKti1VrBTzZrIHWbRNYLQOk1ZXEyXX5oQnb5qGzPQtALPufLpTH
vFHTQ9FVTI7ruU80G7bW2e4rG1XF2mR4QY19WJNmomzwb//9W5q3D16pgcAZ1XCaMj6zMWztp0rZ
yahw6B4tZCJN2KidcIbYP7d2ldR23gCO68P9HCLqbQ1Gtrm7Jv5qI70piARwYIo4RBIILPuhb2m6
StK8F/SkuZBgKodLTJuLZ0G4I/vwhrc7I1p/bDIGAIv1ODXh/aJS+mGXt4QhmtfKY2C8ZilgWMUp
VVq5Zs44AuZee3TFCJyMqbLPRud91r2j4toR5V2d1iFlJcWUYhTP/tcmhOsSjgUMQDpMaVoDhXzm
bQz4UxgvU2t3Oy8l88bxyZoK8vX4/37Iibq52Px7vuyS0qVGg1QaPt1rtQLzpqzhdeI6i/coVeg9
mmKO2gpimF32+6UAee0uPn3TlKP30Mcm5TzrtRs+5OlILpkl92k9yJvJrsvb4fJDaWdeVIEZHVA6
OU53ahjr0DBCP5GNN0JY5EiwC/G++trnjuXwof+0M7d7ykeRJubcM6XYqjKSIx7vEcuzri32vZ3x
vQqmxAyShkO9LrQWa+4lWYe7JUctl/rsP90MnaPLvnfC1guNTmNRSM2UAuNzXaDxuu5hyXsZO2PG
UuaxQQXg9Kb9XLLCnBxLPlQ6KO7CwngwS249x+ldIG/TBRSFhG3UAXGxTUlLOtgsYQw2eStWdm/V
duTUDCNwRbo5DOIp5ZumM7s5pNo4pDnCLBUGDP5MVf5oax+uDGR712rvc2HC1clQWhTyMm4QNr70
GpWgysR7ZtpzUpOv6Xb5Td506fOlyGML0l1Ls/wM2zAkCIBTxKzmbNcEHBmNn7JssFO8lUXJXFJL
l5irCjO0TRdeqSoK56nddquwdplp0dil6xiX3gKPzLvksIC1c7YUCXPQRUZX46AEkZ668ShPnrV6
jO24UdWGetylJeVBo2WoQEGwP+5yOKJSKFoJk1/UjCmILKu9sQdHn4sMuxr1fOyr0k3ysCL1avzn
+1SyhdcvkWeUcRqySoWULI4V9xF1XUqSFO+MQdTvZKFmHmHLA1PHsOIpgPndjptGYT4cCoMHrRum
uBL8Gltgl2+NKU5tqHzOfFnOwPf225AetOb8bl0TUFIVPEjxIUoT51EYHsdKPZatNR60zWf+b/b+
3w++UXlJznYs6laDJI6GIXJab0u8mnJjilcdZIfoWWtgwlVlNKwakdyLHN8fi3WHIqr7mom3AWx8
AZWfg+6r74mk3A5r9tiaXuR0YeQkDvuhMp/2YUCxyf9PB5cbmljVz3rS9n5Yg+kkZWnGfQARzq2m
4hysJCHXY41HRRAn8E3jPxOhCSOOb+TJ1I8B22vRprdtP4I9Aj2V47xXw3A7OgtY48oc4Jd1OpKi
tNBQnNNCMouzyx9hU/wNNtObDWKe5D9vulChWR9lH5cGIbaZKIkSG8i5zyvsVBZz9b4lFmAaGW8a
SHmQh1ie/u5Xz76vU4IvJlO2t5Ml0ne8qEr1L+6MKq5SfhFZ9mzelZftbdlAPmQIAesQ4wbHdVRb
w3slma26V0GpIV0aLCElteu26bdQ5k/ZdLnQYbtzOqhyU2gnbVUxSU0Hh/ky3XYaNhQsdMIeK+dh
sn+V3rltzvFpaubbjNW4jnmd/gyasjNQjEmtqXcYJTpX2th1FW271G8ea468h7E5NM2z25PIUPsM
qzqddW+F3cKF1PdBa9fJJjoT1JCxiP7FzzGZNwsilXTrElKqpudl4PXpwGvmpLjyLCP9W7N1b6ag
iDtnGqLVGtjytsBVVDi294bnu7gp6C5Sj9MotSafhyBAvsRdvjOtcY2DbK3uRx/x/YbiK3DA1HeV
y9asL+IZc1u9WbSLxia4W3iR1ub2yZsDI6eZ2/c5T0dQl93D3KUP5QTibsgByRgoE66lRkBx+a91
QngSOhAyprAmZrL2OeNJBu5ndbQHEXt+DRHGnkjSqSkixj5HQXcxAqCmawBWBvV0lysbKUaNYTFs
l2gK/pWjC3WYP9NGZNpUbjKq9Enhk63XS7VeTH2ihPfTSAPxDdWoYbNq972HvmLtMY8oL0bJoq1f
fwQPxrFVKrK1wUisxvKkUnw84bLG9bKW+260UOEVGZxriTjOZqw+TDCVoUiG+tGrgi2RPsQKz/Pe
/K6ubwyFPVUEiDg9UuHMAiTEvrJWutkvNftIG6Ae9VDi15D71O9SMosIhGgD/TxpNnLdpCIHJeM6
3dudyQOdEald6SaHl8A7YuN1eC4CBtOsJDc+g+HdRUvlnVLZ0EhxT+yrtsbsJmxMW+4hmLLxNJbY
ds0hoUGR96uracbUGqc5yzK7Ic8YsNzc0q6XIXOALNCRzp3wMReVtR86Ep9KQYIKWdG197V2Lp11
1GXXckPCV6xRgABA2rSYOXsY3jGTg5TvODNdFyIuZYczKl7LpC6eCSCSzXfYIZxIVZy1c5R2DC4k
L5aBBLrl3UE5A5uf2VRQRSNdqmAiILy7/LfjlhZxhVAIKkSYaL6Ny6EZ93ToDbTvJs4AqK4JH6NS
8ab2EgUKM6+/yogHwOJEter5sWgVcuS22JWIe63R/CmrwmIgwnncBOHdpnsUTqQPLyN2YjXmO1ms
6+3KDjTvg/yXmSGP5mao98o1KMad/EPnJUzKxsMTw5F0lZmKHOqe+YLOUQ6XZSIqR19nPX+gXSp1
znSwRq05fMqcfZE9UjxXEwxv2xbimnvXfGmQv3bjpffHD4gSv579vRFezSxxLjOZjB49H75n4Kx1
5oNUMqju+qs5zJPenuOQ8ESTBi9kUgWlo7lhLutW3ym3WzUG4MmYdPjtYVEtdd/WRJnFy5gPyqWS
zFsnxiwm8wtaz13mewGiU+bU6+ZFksiMZqiaJBRfVNVaelEYzHGFTHhrJ9i9qLc6ok/725TFiwzn
9dFI+/HQX+Ci2lCJ6Fp3N+cKA1HevnodbzxzYzDjBesvxVe60yV342hkLDfr8nXg67S4a4s6nIg6
qJ+tQubX2TbcrMiikjb15GfIpstMu0QbxW8TJK56L4NPL/sasZpN30BJfOvTCZ8uNaJ/omIkxLXO
nzd31wi+ZqQ0t7n9vpR3q30PprUyD0RIleBNgpNbxIJR2vg6lwfUs2GZ/ZZ93Se+14qoH2oGlv10
bAKbm5G5uN+e4ct44plxbmYQv/bg+h/jEql8ilhMODM+ZLDn5ChTDjoyFsGHkdHCVA9saT0yPIDW
HipiPmcUCDNa4IS9AMZAb+ON6LtfNhVzNAS13tEh4Q68bC7cy8/NYvL249A/OiH6Gm25HuFQOLNc
58P0KA43sEgDJdPCHozKbcW7z4kwW5Lat4/FCKeV7u3KuRQ40ynHgVfri6uJINNcCzPRGyen81eP
6afnXoRJ4XIdOqxUaVxuCwNRDN8HNoAbk2ETQeUyf2lTerFZsxrdtkr/swO2tYua2YFcBuNBDqA8
LXj4m5yBiFnUVFwgsaot/ejQALyWtdg5tWOeRO6+mW4HAz4z+r0ddMWDdnr4LWxuVplCKGZXiAhN
4PgpYn9SbayMma87ZTGdW6cgLOF0dyJ9cOjMbV19qlGU/xhuoBJbqJkcgXPUk0Xc6jy4oiq9k8NX
qP3qc9mYBl7o4shI6xAYNOcTKzA3tThcPrL1m7HsnGGz3zdBtJEn1jhc6jtz2oUinqtDirGKx8N5
3cjkAk3VvAkKMszSILUc66YwXvMANbS5m7fDWCZLWkS8rGItXwDD0f/ZElro9yS5UjvBG6p4ldPX
ajIN6v5MbyIY6G6u/gBszGM8y7NJUoI10Meaf4ZAXLoTGHZNmCaER7GpDiRhj6dw4MP9VsuZrqYc
HkR6xOTepf8Cdlj9gP4Nd+r0Lyw+j+b0XTNuFca3Wb314lXpW5byFtM65pyCpfPe1teuellgCJqJ
XGjs3nzr3Zq/5/xPOWiYqPAyhmHt2bNY8G93dU6Od5QXJAfvJOqT7eImFzeDemv956rf4Wjtw4S6
IPO+AH8yuOv5S+ZD0P+m69ds1hGbYwulonqfGCqCzmqyI1RagyOiQ95J5/MX2uyymh0Sngz1eMOw
AtjFESe3/W2bjB5fDefO5DIV+1JjTzsuckdkKvLDNUO0/VHwDuLvKI8VGSsVk4D8FoKvb7NQDOLu
g1uaMbacEYyy6SS2rrpaxG68a2M0CN/5HS/yCyvKuEb83ONADRObuHEUedlhqq/tDMHNsbWsnc6J
N2RQGIxoBaDPxoPFFJ2tOJaq61DuVv/YVHvWc0H/UAlSo26W/yHqzJYbRbY1/EREMA+3Emi0bMu2
PN0Q5YkZkmRI4On3R5+LE7G7onuXy2VJQK71jyOKSsLMt5zHaC/6dBX2ZvoHQXTx9EAmMZWIi/Vr
Nz9l8GR7L3a5t0wY1OY66q+Wvb2UWbjGfxQHDW2v/kDnuG/sSvTX6GR4ucuzheCZbgH3K7fuEkrK
4c+rcOTRFDyggnRk1KtTZnIhgikRBE9ABqfrGry6DUb0m1e+wq73XR1RRGuNZ7IalBE5RBeYamOK
adMTZ5aFXnpPqFlrHamVDFga80MKRI2BVUPlefFodZqnB+xYiBXVfKShPcVk0nCpvRKUAPqs5+02
V0hLj2X+SQwMZJ8hQ+qA0Dog38gIeqaibNn24iq7KI2JEeGNi2iLhDyV1rd9mYdbioPd2JM9pAdn
zyWUbQ2bo8W4UuFQUKR7FMFJ16+euXqyiWa9YKiBWB3HM2UBqvoje6bP7imHTY0QE7dLVE7/VcdI
t84Iy3EWsFMzSiHr8eQz1DY11uQY8bAzn2m1XaP23C/dPacdeuW9tZAXT73poTYowt2oBUfSe6VF
6IKkFWoesX3/eHK5yXEQdOYxHeOzOrb1PVzPnACoHwOLEMpnqAlZXCqz3djHprnpkKTW04wOPWjx
CGyJHBWEyLASNxl+ya+53hnx1s6jfIZZDAmVdH1G6oo726s3LW7j4QB7val5w4WCUvCI3Im4qKUH
UraB5+EYJ3+Sn1gdDIlQ97YsGE1QFXx69fGXMLXAZShU+AL4wyhyN7w30ATor6Q8Fs6uyo+luXXG
kBOXb4otFYt979H6zLm6HtMTMvujBwIq7lm30H9xO3wh0LO7JtL9ez+OWFz6kfKsV05e1GtMBWb+
1vs8A8snUkPWLqp6t+IiLs3qDC7lTvPWZ6qh7WCjpnfc81yQPWYAqP4sxEvNjEfwBxXDSuyJvOOP
87m5f+q3b0LDPLCaCe6qeMNF4li06m2x13YZQXqkl8BnHjAoEIi2VNuM9QBpTRJZxCylXK07G6HX
cDNQKFbTRepU7x3nGZH+PxPQd/lV1slHAZRDfCfW3rF+UJRyKvAduvIXW2Ldvrj0xERs+yQDUL0z
eCFCISqWJywZJLQwGJrbuXkrVeRg08ooLj2q+eJ292vAHJjP0TZfJjvi4yXEocwjfpM4/hyhdvVg
jKjy3gkOGsSzaZ+zBun/DuukhvAScQDl7DQ6OvjC1TPeOtM7+9gGZf7p9nRQYTx7E9O5lV/COS7z
m1I31yPCivrJ+8XpsPPcESbB8aa6gU7mdqOlT1aJ4fmHJ3Bhf/rjTsoD74dZ/zhIJJaLCVQyTSB1
QPzmMuOYtdDoTEe5uhMvQ7Am9MaU+9zZ14GrZQSVKfwcqBiEtDI5c7uNLhfw9IvTX+v6snJ6Pizi
LX3U3SE+6q4vdvYIRSsSP99XPixjLFNk+4QAjToDSNwV5Hi1hbmzTNV++FUUg4XV7LSPSElfdTen
BxOfcl/1ybCdCj3yvDGarMy8VWX5Vk+MvxINCWnOJpkCpbucdV8vtjZQmLL94hAjpSCZfYZL+zHL
npCGlLdq0QMEiTaqZkq397U5neYVRPPFF8JRyC1UIzutc7RrRk2kJkHxfA8zRyC4DAAkdq43DWGL
iz81XU4e1sy2kjqBr925KmT2JPqiCLXEmHdlrr+1TuOeO3tJn+alfrWboN0uOr2cSe8jQu6EQUlM
sK+M82Kp5Om/X5BZ8rQssq0mE5s4CKXubRYIU7GhFZWTf/hrQSQgzgbYMH+xLImMvXfvqjJFdSCB
98vZ9B8neDzIWPTxbptZh6IG3nTwgakmYyZkTQoWx+fsM3aGuQTRWNneudHjm6sGm0I6F8luZ+SY
qhNt08iipq+afY7PjBpasZB+0r/Uum2TKDrdjcjQoUBNuU+U7l7+/5fOUQ8y6CB7atjWdoSjTtyL
vv6Swpo6HtlwVm46F2eZMUYJEzmpVHDUS7OVeuxyF/PLf98PLAtCpfGeGhhpNTs2XvLcvvz3i8rN
Bc1eBtKWTaSIDnVJoaH22Gb2+5JBciU+KpRCmm+L7lFVWuTWvHEC37iodAGuJJdOK01ijde/bWln
FCedTS7D3DBElU2mP7c5NC3rO08W8l+Ybf0depqxabeJ6X8h4Oeo90W9z+uBhkiF5KSjQj2wLbKw
GpnjPj913lR+xGq0maExEM9eQ3RBWwQ3F4XsUMxvBmgCxl4jO3g2+29To3+Kgdo3Pk0DiTMz3yzx
htTnLpPbHte+0ouXjG5P4+z1BXoDKJpn620W02s7+3uJkT8n/7Kf6WbSnO9E3npz+TDttCLYHey9
ovOg0qj+0oPRYxKE1GtdFLbgm8XSRCbz2iwb6vBKI2x1kHrci7WqfmdnxmMFBGg5dFfkbhMO1fJV
Q7qYPQaHQXhE548ZsSs+rEyFMF46mGwG5V5mYz+W1rWtRUNNrWi2iLrvglKoTecRMVw1NZHMXcKj
ZeWQh5pca87+il0pKtb7mJ6QKnC3wyLe7Lb5TrTib5EwPpnSqH567qW/VZJEW9XrLFsjsWK2L+76
ilmvNrAUtUP52GvG/SRggIpK/9eUznLQAT6CwXxWzKpLywNRb1mzPd4Zm+m+nMDc6km/FSgm46St
uJcySr6Rm2tt9ZXPotvnJYS0jfoy0EgarDMUy72n/5ucgfCwFEKkSnlyoBD1Bj7CUbX5piXBMTNO
eS8uaav/FGN86s3+SolnFXQmiETqUOHTH2XQkIRa72S8Wg+dLIKy29mYV0uKLdjKK5Rc83cS130E
EUcYS+wTwiCIvKZ1yE61B018VTnWfH2BaLVK4oIrPOaqn/u9NjeEhUEw1ooUkyL4GTXGGQaS26IE
bBwp20Wt4fboweiwGcmqIHNjeZIUoRnJnaNInCtmLLgeNhjkAeWmKDKxa1tl4Bmhl86p6kMm0BYR
sjS1DSCu3p00j+zNtCDcb1yQTEpmeFPMl4oZSkq6VTUxgCy6fuRpVFv1NjF4ieOsukBEWN2k5KEw
rm1V5yeVD28U0/ngnYRtLABU1qfoBsqKvf7O/xxGQK/JrdGhyDg0PNTnTULBShskL5NXfnVKc6KO
m4IPIyG+YZ73gcCNwW0/bSTk0BA086GJ3duAdjcmWrLUFvb+JTj4FgGCFXYPS3Bl+4J8WJy53fQ5
tJyMUE3DHtW0KNLgbFXDyV7cfMfHL+UUQx7wrBOpj5lOmMXJ9HnSjP4AMB+wDuYOVbY5ZQOo/fxt
7+b6sUqWOArUj23S4xpzaEPX35WTLp57z5l3liwXyCX9vjRtMigNuW9LbZsbFFrrFsMNVgfwvBJV
Qqp4JrQYyC0/aR+cUd75HUZvo6E9LqlyC3Mo6q8giBUj23yVmiB4J111qB1gTmn0W61cPXFG0b44
esmH7PqPWerjhFu/FCAAxX+rfaoWPrbM6ThyZuGddXAUQLTjLBP17Gej92yR9phW48XycYQ5nNb3
ZpBie07K5d0quu3o+5+L6ZfHTOgefh2lb+pkfQBkVOJaeVz983z0CNkaAz281oXZkJZPk7SqP1Wc
Gl/YfJ4agl10HzVRkqMz4tZDE5lOwr6rxk6LNKro5cjDoQ3wrUyr0qsBmItrIDO+eGoOlgGcPTnU
j1Xxa4DAu6kHM9KRC56rgfXSQ8djETjUlIQVN56i37q4L8DrGGPFsiny7jY6c3fwetVd2rHqyOxP
Fy4+EFg1z/KiNKIfpCxAxPMa3jkmuXn9xbPX0o3qn9UX/YV0nv8OyDpOaAIzxdFYj8v/OzM5DEck
98fUB3+06vjoash061hRsmVkflj6qXNpDDGj9NAE2T3ZcsmFRiDF2Ja7Zv3PRVQvbC2iWTIy0wsE
m0qJdzfO6kNSBj3eGhGEyWCjaoFq6DoL7+mIQyCuyIBumwLBQlo1p7lu/hlms4ZkGv2uqdwRnxQn
VNcjqmgyyQ0wxxtbWc7GdW0YquOsqLcIUklFnjsRypqMJCB6yHAT4x7yzN30boEGvJwnBHr9iHuk
IpAoa6HdTU6T41iI5KXKMt43Aqq1tn4fFk97LPXsUvmzOvFTttvYkPjrM/enFf3vWMn21Bikz01E
yRuI+J1GY22bOiTeRpxGlgtT5tsE1MrqnxGQPlp30NB9V73ZcZtw5BHonUn0HMLjQcFUn8a4jVDG
LR/lRMCSsTzI1e9H5j/nxdGc5cG6LMt4GXsmW6PPzvpKv/GnGkzpwoFYgjvrCIa1ffXPwmAEZMHZ
Kw8GiWxGaUTWNBPeI+4SUF+EEh6JA4h/9kXS7PTUJ+gSHQ4+3Tzgx4wtqvRMkNb63tTonl+mo03z
zDIiNUg67AN9ej9a2DVqGQ4T0mEz+zbRdjSmGw1df4xRDpa4oivx4lW/4zRsRq+5BmxweVbet/i/
5lYLtWak8H5hegSSEs2778I+j97Z0Ja3yq33yrrve7p3Ay3Msf14goyG0djBz4aaICeBkmw3PRtp
gU/s36TExaLvZJzV81AWT1bngckiXW55EJZ18td66lwYv47s7qU23ps+7IvOKBdzAnlM9z0xIzFo
VEP0R7GQdmWfc3d6LUzzd1TObwcr1rDv2sNGt9xHVwvOaATuU8O8zKb5aLMo1dVvwA1iQU9gjtzp
LdLvub0f++BrqIJbUTY734DtsBDdlxTGB18ItcLeIoPfnffKYKtZN88gAalPgEmq8yycvVP7O5cD
s5rAQKFFBrqGPKQj1muRqHA2XDwt2PPqDG+dTQKn9pIQzVCru3ha3YZrZFj/5IN4p24QJfr83It9
Y6CdrtB2JfLUeMnZIEp57muwzSWshnqrx+hyy1yDqQXE0tM/P+7+VM3iZtscK9gUsBEZnwvep7GD
fwjkzhmIJxnk0W6w42htjomvCW5KoNBpZhd4O9d+dbzgVZ58L1yGZWv/uFV+aS1ACG/vtyaFuh1m
A+OQNR1JAwFnNkKbpAiXq8Rb0yz5uxoDhy9Z7szGPzTrmdOvFL+t7XOeJrMElQOc8zJK7nCIZ8H8
NJQXkf5g2d7oabKtJZ+eLfcdelXkXhRWkByCnBEpJo9kzA3jLsfNVlgSyBqiBfxsUJxNDrBkm/gb
3a3u5zmOt500vioPiabukyexwN7P87JBtw5rsPRPtv3tYa6Mg3UZt46qASiPAXCRKFQx+lVT3HWJ
fpNQVz1qzqqjhGgApig/Khtnq7VgF2q7Di2eab7bOne2VQLPFQQBlI+WU55929s3AZ2sRv3SpCnt
s+W31nELV4RoVoJRT4D5GM52FC4zjRYR6O1aE0iN/M59H+i0o4vXCd3kyZQoM7XspxtaIvfK81xu
q/rDWJ0zFZeDQIopa7baDLIPG/Rs8mjp7I0EcCnjkPlygyznYHv1tgNnEk6y+h223r3uObeydreL
NqNldrE1F2yZOGZznCAZmvhwtP5lPEzjZtjYPimTuK5svoU1eweFsUkmXtjwe35PKjK57HpZ07Xq
vs4xLxG6zNUdsIn06FshEu6jPRxwoG1tr8WpqCccJj5Nw+IFfavXvzaaSbqLdYLD2tSkFdDAootr
4NPnRGKLhlsRKnWvEGSWf7Fd/WsWLnyNOgrGrcd1NbARrU+7wGv4++Sjy2OqzImYcOy3Cu0SW8UV
IUzNLBuQToUfDDpxXBYqHkbAlK/AdU8GiwBGdaxMeXfJxN6FYPMpwxvvGC7DTvzSyqIRozn9OJh0
Wt5EWfaRlqAUTc9O4xNmwmkQ68RfORjIV1Lz7Ob235B2BFl28DuW/ToK697VtGtZyVAKJrZdQUe9
sksYJyw4wUT7HANlYy/knsZs7j6S5ByXjpbY2C+pcPS4l1aVXHWKp/qoS51zuexvGVCWH8Nbpjt9
md7QAF1HcFXJVbB8VZgw6y4hGJ8LxSFVuv7NPOj5hcl+plyB+8qhy3sey1DxujQzgwzWox6jldk7
B3ABKjq4DWkFc1x9B8d9aONgy6UJC+BvqgAPoIUTNmfKAMQ0vHLfcLyltgrRPBt+c+y0/Fw17SUz
zMc6gEBhgXAX0HfWwfY4pyCaGGv3Ogbc0IMlh/7F6ed8OrkRNWP7IeAy3QYhSIoXpYKo1hgrp+La
U+IRpDfDGP+MilxtfbkX3ePg6E9tkhaARjqSnj8O5lNDb3ccIxmfG0rHyAwx6mOqaPLLdaiVVbxO
iXOMdms9fQeY24VXnzHZO+YLnam07sj6LwZ3i/lZGxrzCo0Nvf0zSpoHoNHT1g4Frotifc6WaKfA
U0dEg0HxhmLuI3YxR5H5Om7shCxUHEAuVH9q0j1UG3sLC67ClpVWhGM13b4X2UHvoV1IqDKZkhig
tDze9GtkirIelhptDLWvUKFL9xVwYyDmXcxPkD4wXLxJ2MQtjQ4JalqnLxYXpL/3Jp91vBdNDIvt
nHoHtTyXrCSaw8lJ0VzCmYiCGg2zYY7PBEgcvRrj8IM508f47WWXbOyjRRRhatZkPfBMIB1nxkSW
0ilhWRQZB/YjEqaoqnYmcuHAyPea428UHpneGi89fFOyPkHdL7vzoESK7eS+T/w4CMYZExEaJ1Ha
f7VsgwZBRjlkhMDxKRHm4avqpctdzGWGsrzNgUslSrN5vNH8NQH3p1wfHRnJSFx5SGw8kdPG5m+S
zoT5XBgelq1DD40N4hcPVrj+Y+QVIjH/aHT9zR/qyDT6yKUNbSj4zC0SFezs2Wy9h05oHLoiGgbw
6uZbln8T8v3StMg+25djBVY53dhfQ5U64OG0Zq5F7yRoZO1wmCn5G2w6b4c7zysId8aVjdRQq6ir
kz8Flh67sqOl/+m0D5dPLdCKbdzaKOXTPUqRUPkngZmzy2aq0NFcFWrbp9jHAbczzoecO8xU2iNC
yyjg3XIZ9krJM1riwPPxVjLru0YdWXazsXiz8IornpwLhrPY+TZmN5zbt8Zxt+um2PAzg4KiIdHf
A7P9HJf0QhYMbzArDnN4ovA7SyLneba2EOw/c+ZvSss6egREqwNeBtQi/Kv/Sog7OsuNycvLvD/E
gFttqU7LihokYwAByjEzJVcpiDZPu7NpFfumHOknYzJXWAu4hVRJWojlRGZx5+KAwdB3XlwUPKzE
Fgo60THBOGkNDkQAz3xvDaRux3LaTboeDvgmPVIzjLp8QlV7yarmYbV0jC4wSt4RWv5S0aXZmNo2
ZdDyYuzBZJym7ibjLUh1C2tCv83mLpxTeeLi3STqrZdZ2FQ597Qf1gax1QQyNkjTM88J03whShuK
nO1cI71BERfhxfuyTY7VYmKwrxFSWE8mJyKiF4QkPz2rFhRRQGQgMGvoCHCTTAfRYfqwAHAsl4dy
Ezlass9KvgEODmWFE/dFPz4F6p9n78CNb5I04IE5w0M5MVjZVSerzUR+WbCF28v0a9n6cXBYANs2
VFZxpwT4dk2JeP6Tjha7R8Vz0N0q+ylwJ9SXCHdrQtlw05eujh2NaS0hsKht4n3WnZT1PbSkl4vp
ImwwPAfTnMwffbtH2BLq7iK58bbeipkINDONP8AY0g2W0jDBwthMLlxxEw2Ew6c5Hc8aoHzbwVVg
2hLPnQr2nZvy0SDOtEu2JaCZbixCNojV94q/o/tCT/qhJPKgpCETBI1snIazy8YzXwftqvcvdE4o
69bgiJlk/q/GbTLJaQv6vhn71RL3bi0LBseGeJIXqZNwA0iHmm4jJhCtnNIlD3vQSCgHHuD5B1kF
YSoQtZ4WGlkbScN+SOfpBU0gg+QpJ2dYoul8TTyASKc+wp9nFJUH+kc6DVuHx98q7RqF3MalfwjM
EcsKlJR4yXDO1jgQ/YBkFRFvWkm79lMNpafxYGd/kAuebbLTB9JNWamegvwMuIAi/aYZ82GasUlo
zLnOt1lTAoom1NvzMnaJf9Qt/26y/c0wqLfUIsQiZrcklRo0x+dtcqhs1LsIgdguzcBy5wd9HaED
V4ASd6HyQKIxAwW5TzFDscv0Yl+oZzf7FF53RZwP6Oz9y6qZPMmag63auaMRlgZp00LeTSrm+Qp+
YpsoZx4r4OmU08withGzRffaZbtuBIlmMFUUbQmVbYuYQ1jLeNQlFVUigf+vV0FUUFThB8TAvZbe
szYMETzThDK2UFM4m2HKjRCLS9kbB4lgwpvUXdp13oawhEj55M136Hh6VCMcPi2XnTGVx8IlDq1i
apzw0TzMcx5B6t+Xy0NP8Fot1S5Oqw9ht8hcMR9iUSGkBSUs8nw17Eq3xRDVRCOztOalYYWZMCkH
9jrc9jPVnWj8UH1JOmaosiEoalsUDzxBcLjn24agioARg9RNJF55m8F6lGGqkcdNAIFaI1PI2RFd
RWIQGXDKuvapu8sQvfc0jPAQBAHFbAnDmm8rrNMmFgl3SCOkjUDOvFJswcTmTraNYTrnr+KgiHXS
LuD4go5j8tkyjiOCPG1rODykl/eVxOnIqzNx7HlEHzNID9WnNTy5wU23s42L1sZiknMAZL0OXwLR
cTIhlaIxI34K4lDgHTNkiS7XmfZg4qCdFcXU8xPZxRqrmuZNUb3WCDftbij9yC/qd9PjMNLe8+1E
bNMMij7rNzTDOMcUtbtC+2tHNIMCBBhRUy02Ovax3CM/A6CFMDDcyT4Dj63tbO65Trt6VGbypE3r
J6vC0tqcm4KUtPaZJdBwjymbsLLfJ76RwBf6n9L4lABxKEtsB93fzYyaYLt4LlBv7nt1lYR946Pn
pVm4c1rbiPwlQDOIvEzwMFAHfYRfF/8yi2AJA9HmW+NfOzTJ6SMnJdEN5nzfuHdOf8vRMOcDMCrR
sDQur73B3139gaUaDOdepJcS4RFCozQ/WlC/VvPaeb8NKszFmrYKn6vpH7IuNLnGvG9DrSHPZJQg
P5xrHh5oNDn2+/Ivy57c7hqYL7oRDsujy+/4nBQjMvRa/5QE1qpD4W/M6a4hPKBik9DMb714xyBT
5Q8cLyn5xQE0DfMs1Ly2GevnTL40yxt/eU3zJQEnFXgUiM4Wljzh3BgfhhRMlJKQ72rYQ5JS4pdx
KRD9jQNatiRKCEJr4NJcmyBG6umrBTCkvnFd9hysbsm7UDFjY7MGblyHWnJ3tiURGC2Hq0RjacaY
uZ0uGpIvwppYIAmxYAE9ldORWJJNPx1Hqh9x3DBc+0OwqV1S7bWeZw63bBszNYi7lVZxAUpcM9t0
XMtzNW5d3q2JvTNPopwEoBGo3DUQtxC9htMveE5ZO73sWBcHfdnNCag26UhgFZGYvsSArcJ8bdwf
mr6H+UzveyC4Z/iEjPzQel+1+VLkzh0sIfV61ZEQj40PwymrZ9v9ayuiXFL47Bd2lP3IlpXT5Kqu
vv3ZuCZxLTeNRi+TXKeRSkdnzYEes/fM5b8RQ8kEkurazwFyAtBTerzYf3z6CJofPyaD9pnbNkGY
C+hyHFDujSAAtak9Sh5ZNineGh7vPYJPBcDiBh8NWMvUf1KFpaWHTO1t604rnj3urhX3m+Jxq0OH
eNWfWX4O/bXwLiNay0Dc9BRmGn6nmNKNSteGx443qQKEUq0D//FnDZgNYfQGbrmaK7VnEC3YMZrj
HNw8tgahnvSS83NEn3KxyXjk6aMAhVzn6Cx7yNsVOEWuSvnqPqu46MO82Zr2w7V1P3v9wTL2a2oR
KmS/X6EH7pG1LJYn/LradUNYEqom83dGvDBDGQJUvsksPmAdautj8G+0uy/gtsYl1u/98kHa58p5
rbW3YogaErhmVCBoUMhl1DhvNXBoTFLBRyb3qURRuS/McMX4cTUk+AcsQJBd/avrCGsid4MhCMns
pgu+bJ7VRDIVREVCSbWvK0HNwmuRkEMIAZg+AYmPrknWyQ6BcdNGVvqjkVCl+Wm4+A0lczAF9gYH
xU72VBTOdw1kuxVZzT5tfwpms2ElQ9gAZoQcpsGw+JMSfcPl5YizGh8NKBQet0FHWPSdw+zUQ75y
pa9p4QAAnWZh4mRzgS9BtLUfYwjWma16hORcRRuvTpeFvQOaxSPKarNw5OKQ9X2Sfg8658Fyc/Sr
RBwp21d7OA3mrVM/on6KgyurPsEYn8Ycja0RdQY8FXoAMiT17H3ggdHxT6L11wUhtq1/xd6ltMn3
j7j0ff3mb9P6X1D/m61/gi22JXIcsrHTYeeK7dp+FCPicz4NzKYUIjKZY/BJfyE3HtvRRReVoU6b
tkQceGBi5bPuf1n+45I8KMSHkO4UGGfupwDn0oDujBpkm6Apz0RTlL+05o04lu1/RjdJQI2swoKg
Ye80uW/BcoprZp9mE3hvkgxZcW7KT0Z2Fp94fJTOI749Zg6dyfElzb7TZscZOSUeN++0mTcG3h2U
xGq3So9rplEAKL28WCNK2B3/04MrRSFSP8ribfHebXHAfLLBD8uFfh7x+U47yeKHSYyDz/pz34Nr
ws6sA0TY4mI41G9XH3Vw33V55DYvCshvfmZB3jT9cwFtj353ownabBYuko8m/gZ5WE8SF60mCeeK
T5IVrSo/reYXdt2x9DCW8T5FGVSySKP8qEpSQv759u9sPDrYoTu8IV8DVrARXUVyj4mTwjyjvsv7
tXla8t2PKc2w5G+pzaIOrstEQO+0IsMSUsU3kJ68SuKKz131knzk5qVL7v3l28HczU1EboO3XGq6
8cT9QDI1HzM7MF6vhGo8tLqD9z3P/N3Z1eyfdSTBwRYdee9HU/ZYkepaRHUZujYn/T/p37m8W/U7
PWgmvQ1W5ND9m5yGM8SsXJtAvpm8XW1bkAVjnPbTcPON/qzjS8/jR2C5ZoiArzIDm4nY1gXVzgQ1
jYoogVBKvJcMEEnw0sUv85dsb/5ShIIEpko7F7BgMIpbS1E4A3BRBem1ooyIsryEwhySV1AX5uqK
wytA5JwhE8Ds1D5U/mEipqqLMvWsq+diRU8Z416pNlu0feecquE3NSmvgOV5MvK3yXnXPhuOfc15
t8SjgBaRt7J87dth0w1nXncHp8C8XKQ2uybaLuvHWOBdqM/jQe4/6erdLR7KBPIgMLcaChM6JU0f
8fxELuW8eiOIjjDafjfo/UbnAZ9odyK4COOvyd/dnLSiccH6u2ZnESBj3w/GJrcQGD3Ry9hxaBQL
jjaLLAvnAXMKK+WUv+oghkl74NOtcUirYyXfqAcV1auwr4t3dpYHPb9l4iF9CigJaP/yHkAj+Zek
kcIN1MztxTaNbZae+ZquyLerkcCscFl3T5hHrPiuQH+m5e9BQrbwa0q5io91TK8/VO89KOhFRei0
w8WtGdcYYfXY3fXtljf3u9XOJZnX7Hc8vWOwYNQSfvuzoKpcps8RzpzVdOPP4OmWeXDIoDYgSSfz
ZLIKFU969ekDEtb1X5Vwx53dd6jCGuOXZ894mohXGY3NTMJU3n5rAr+3/UIp6hT/je5b4qXAXgRf
EOLvHBrnyKzmAXCNoXgS1alnxOwIRx39cEpPWn7vj39Weqq4Qpyo5ntZUI8j8YwF7QjVqYBPsPN/
NFGY7VUU7IFvJYePaH5r+R1Ah7iNybl/RdVgiPumQZhFX+6DWh7xmYwCt4xzp5Fe5HYnQ//skrNp
POrTWWt/HPuxJR8uAVZ8mosbwW+7MhgPwtfOKeBCRZJYHaxD2WRuTN3zEbesIyZBGq31B1SiEaLG
jOrYu4SdXcPKn+IpBVNnaxQcQSNbz/LgJMbWae+V+5t3Pw6M/Uj4jKtRPw4tizfR9Kh/fqrrL4uu
C4hmk1ni6AA3ayMqy5vXyK0K/lVUs6Pl8gDHbAO8RyGDBGw3CN+rss0Q2jWXw6mKrzrGKheRsiss
vsqjAoOYzZqQMC6SDjRB3MVKbYf5x/yimzruDl1+l/ZPGcLwviHEWHvgE7WARTKw4+47ryhe5LUm
UmEeDw4TKeLkl5KgTN57IMAvv1vW7Zw1WzB4Dt+eNmNzBGYy/wO3veWDTuQO4VhbDby4txw1sQ5k
xHXPCkl6O2kbXtatyxC+Evoi0pdl+O0aItuQbCFz63gO4wwPsz4cmRoH4EKydg/CBVIERNVdwrRU
/lDz5Js/bGy/HUXNmcXPFLzE/UeTeVHjStK+8CmvG29uUSJTbntGiDIlWMkBJgvw2QE5Z8Q7ETqF
q/XEwPdl0KKSlV8SJRNB7eny22Z4JPk/ycyIJiROlUCe5e1cpUVegb2GgbZBbIXjL1KjALHFH1DA
gKXmUZLz6nAxDZyDrWD01EwLuDsysZxAO+yC2N8bmNYV65HbI8t+n/VXCZSkV/rOz80d/LDTPEYl
hRIg0PxmVtOX1zLRtM9W+yyzh9yiE5iTvLNOaeeHFaimGwTb2iZ37zVJbEDxt8674EfDKQA042Ht
Bp1gSwb0HiOM6JS2wZRixsSkGp/BafFWd/VDjAEiBXKduC9N7MSiF+HAyVKultkyx06cYZwkJ7ZO
gMttthSLwNDv3Phw6p+BI324BW4orLMpLutF0vYn14xS7zx57xpBOFVkoVkiIKAEF4o0HLRxe1gA
Ghwld3rWbXX+HFYR4PIsv+Ml1v1dBcONLNt+SrAoWPRIkIzFEmeeGnkhYgrr8RIC2W/Br1BYHvvm
1Z4fh/+RdF47jqpZFH4iJHK4NWCMc6hy2X2DKpJMzjz9fJyRRq2Z7ulqG/6w99orTMhZ/RzWVQbK
jUXJP5g/XUEVAt8B7caXVsfID0NybNwaOIejpp1OXX6asP/nysXdRl1HwdlKACo2ebMOO4Qo21xg
CL7OLJLLyGGDxItk1S1FrxPwkCdHd19y/NRfS2OmvZBjsGt4csbrT2nWLDUKYUYKEuG5fk1LiYQJ
M7t+N7VONT36yRn6j3TCvGdRxpifcryXJcacPUN4pIoSaG8HX0B5/U28YqP+yjrmzy9m5BoDNRfn
eSbH+LwpOH+1JDcw4KLKgD++DqyDPBDg8T23n7p5sqpvA1gHUFl/fSYlIRdIkzvEGSq6NcTyHDMK
uJMyyE6KnK/UHkO6r0v6glsVfkavm6XtZOvA2yzzXdtcQ8ub000j/4oY4uKrW+FSO8k0rjD+NN5K
VH/JwlqBJE80VuAO1iFviJLYvCi6AWCxrsVXEfiY9l1eVacA5yxUeMlWvS2EGsw7pEsrvdUxF0n/
bi3yYl+4wMLJkRCgnSUNGh+wZDOyP2sXOzEzsyuMQ5QPEKSoJSkBzMILZXJv2PvLZ+7N24AZXcAk
/2CJmL3gButVjYMvmMLSYgXHNhgsPwQmtrWlaYG3h8Y0gfcMmlcdJGkb5V7EM4NzDxUHXWuy55PS
2+Qo+mu7A40Xca+3ldge//FMuFMiNFYsCDovGa4/aWAcBW7Z7KvwGqUUFttx3giZO70BmAVf1MSw
yPrBAWyHYDGXnkr+KVvQtbL/PotpC9h6wLCDWD04tDGAAtm0jmBtt/vGfJ+TG1uHJUrnzYCSLwyp
khWWcEWEJmlGi07iNy+Oc+Yy6sPIQks2qkkfawOxTG+AOmTC0k9/M8idP0fwS0ZT2lVut7O+s5IP
/plSppnax9O6iK6gdSQ9vhYE1Ay2XN8NO9xwygT7Zr/irgOM+4aOtjhTqwv8zstmMNSpNoYLU7/L
Kl/jyU84m+ItATi5Tht3sfdRsLY+tdb5FZyZlLYEh0asBL5d9F5ilhTRGNRLc+BHmJ5q7af0Yk6s
PlrpwtfMZEcGdyyPerDtanKdQjtU9h3klczlYxgI2giaafbYljOh4IaCfNbMZwjwUrMXDNB1h57y
xYTEUf4NCqbtbhBDn9zW7Sdmkauwpl3E63XdlQee74elriUDFy6Hc6JsgJoZ4aIOdGoQGyjytDWZ
F4SOrMD/cgZhzXdv8OSi4lA4iCA6MtmxiXWhINPWPE3+Hu+VGkr4C2BnkddDlpbbI8ZmVDGt4fKZ
pSO3bsP5ZMBjtGlYGPtNb8UTRAcJuzW5iDNDC342jhw+VnAqdrCIyleZP3vhewMdPENWspkNW8Uf
mVkwbq8QI34KHDcp5+V7ztZfkIwN1Jv2nVfIDFWtHcBvEeMegZwXpznDb2+vSIlkTCTxa0W6gjcN
Tc33i6YBigTqfuimgpeHGwmF8r1TXDAtZAMtarPAay0bJ37+vsDJSu/RrcKb+hFikLzPJkhRJAgc
gwFLMheM1og2RJ8u5l2xxzlnICsMd/XwblIKMNdqNvETNwo24uzHGjZgtphRQDnpaz08umQvmt5U
o0RfYxQTAjNqyycJIEth8WquTBX/DRwj/ZrYs4Zwbw9JdwDbMnM7rJuxd9qo0alS4QRfC5S7gRdG
7KHNK95SbI4iEBWTzs3YO9iiTJh3kv4Q/fdc4TKFV3DIOvWxUGWTpFSu+YkyXugd6LG8aIkmPnKU
bFFbYQTIBs4FFwdT6ZMOmG3efkYjQV7cNu4Al9uE5bEqZxduRsRyAQ9BdcuMN0eotwHQpnlqzsEO
dHrHiy/OHQPmyo3jtaYisMGW2GNqIWIztu6JcdBtm/DO9JGgv+dEKzfdQjQ/DpprCsx1mT1fe8mL
/hjdM6qvdE9GrEw2UvE6aDE+rG9S95S0Mz8H1bQJBbvb45g04KN+1mFOm66WuiljrU+s0cBrNdSw
lKK/sLpfvHHAb4TXsluJ+I3TWvr1dJJSTBq9WaPJINn8qFp+Pb7XwRGsTYjthshajtecTB1beR+9
8R91hD1gNwCM9oQZ5HZIEPAQJ9Te5pxBIhQzwFpXT64ErHAsk5myz8yB5xCVxDqtteLa6YehuREK
lWgOEoKW2em8neJ1m3jmF8cYH9lgyM98H4hjrWV7xGZxeuhqYr184SffCj9oxqRvwGkydFUT3w76
lk1AilSwPIMyXLPQ5WBbqZsEtUCzbIC88Gjr+pysVRx+J+MzaHEdRIyqfs/d58t4QGioX9t6dqEr
YHQltlu1fOp0IfTytE4uYtyh2gT11qw2w7CjWmGbMpIF7yzheqnHYZegTyI0Yna71kMJAT+lFf0E
/K3B5GT7wnvIOgGvR0iR77fq1nwYA67Pa2jFTGHgqoNgmrB8uz1jbG4arDUI/Uo8gkEIx4FbDbrM
0TX+S2VwN26Gh4a50SBdw/CdsECNnMHOzV77vtuHPxmpqTYTIzqIYEJQYz/lkZLCz7Q/Gf4RyZCI
Ea4iJiLGjsNBuSMXYr1ifgWe2Gz6dCPLe+5GjoO8AaJft7LHa+bUSNDgApNxT7YLFss6l2cML9xQ
Boe1rT+3/Oyxwt4QOdnjIkpZjw4X9KD0NB/B3IaVWHvDbQKIXrvxN5WxyCAJ7z5AaVQpnA10vJfy
6Gr/9J/oj1kIZTXlHr8dMDCAF4Ivd2HzMIpn89Ocm9PwRl8+3aiWZZF88RW8NpIiiq/8d4LdBqjw
za4sbuJX+D3tkUbDFmTAuSa92kOuySSv2pGs+25CgV7qC5GKezt8MebiR39l0DHSw4yH97M8EP98
QMNaLJ8nPlPQ7+NnikWz7iK2Mu2kWaPKPd34939h85iYs6pUVE7/GyH9vHLc8+MNfcdOFElfQnbL
RRw4YE7NF5G9KvNsVkHmWi9X8lSyaVbxg2uk/kwuMaonvLg+AvGjbrgj7ekNH0hs4YMbrw2+mCZt
cpE0snVS2lrn0ABPcFkz38DvMoRf6PCiOiC4FHMEZxk1kacYrOhAIN1k9GtI4Ec7++ZcwXKjmT50
Lh4skAEqcZKiSlsqnwBRJCaOD/iOGncOz9tYESJMfvpS+1UejJgQi6kW0S7nIRaf9AX+KHn4aWAf
wa9Q6ot6o5EvoDiMe5DGDtSfa407AARpORtla82v5W/MTJKyq7Q5CgMMTSBYrrR/WITtzNxhWpRg
0L2anHrFjS3fvlXHfJuP2gFGerKRvyl6rQuqqS/J8EhB9YYHIA2WKSDWyefoCWf+DwXk0PLlNKFj
9f9gIELLMSy7wg0E0tcyu9w2raNCdYULwWriEo/fUuzswflDh6LC4urlqF3G8htGCg2DdpJzgMGI
ZgkPCUfrwns4yPUDAgSz4I4zDd2tcsWVgf4cE5WEp4dgavDyHUZ5VrCPkKUhY3jddGZkrNKfhlpi
N/4xnm8al38T+lJ5ZYSAA2RiuvLO3EwfFe55IHgUDuD4xWoRs915tjNtxacCq/EvezM+1V29DU4c
861LTISbe8LPZKyA9P+qxjVvMc93iw04oa7SDyUBlSn6Z2YyfC/SWGh0OpehAcQspDckH8qXOd/x
tfo/nJYZV/FfQcLJEyG070H1S8WXsou6d76ixU1V4nbDb8ICXDGxU2wETQgVkRYmvBOk2wUVkmOe
+Bn6CdpXubUS5srOnIALrnCAWEnvuOCzriAQtcfMJDpqNd7lvXFhXJS+VSDM+op+iDhbGDNkGXRL
YbNASIf6MjHv+1jKOXuceGsudmgBPl6mNyMqeie2knmx7C4H9uf0xsKQRpfu+XXne8A5Tn+p3wR1
OxO5xP5EmPdLPotS4WLqN0/WFEhhyKH0k1rLM6eCMP7NnuZCfgfUWo/X2SNizYcT5wYk+Znuy1qB
Jdp/s6t5lcME7A/k/JsGnUv6azj3tuLV92RF/sAXr3KT/nW2yag1WUGseqGZtLFM+Oa5aodhbXnJ
6g/eud8/8a1BybQgS56+Fh/4aINeu+21/eTghPy9kMrJ+ABYsPH/WAm/AJ4TLyBfmdAYfYJN4dxz
iQ92k3h00NFHadD/2bm8UXHCJbbqIZ5eH0Jia9lKPI9Xalreq7GLj5mL3Xdf2ii8Fd7q7/xlsEHR
7ECuOBfAmwcYVI9whSRlZxxC5iu26ptPnMOxfnenhL3LIlH9dgMtcA+IONomISiedDR9zC9s4uBu
9TcBOl/aOfIKN/GNR+6AOXst1ZH3dtIvSMJXxpHupB6v5EU3go9PBFYUaJ6gwG5C90ScATOutVY6
8T/1yR5vP5BIMruK2qNxhHotwtP0dEe58r3rYa8xMuohW2OL7+ocW6f+HwcSKNN8la7NsOoe6bk7
cxRQ0ou4yCBEN/DQhiqGxtiFL8gMqbyzPlImoIHNrMawzd5mZ8LQsJDOr0AaomN9fB2jO4ccR8vI
rsPP4zcGm/GtA/seV+nIVm/Nj27Rga1w3+XIqf8q4rFwzvnvAJ0nW/1o35nLsHTpMMb/jszqjR3C
ccLTx7AJ5V9+xr2E8U8GY+IQH3HPusrPAYGmsMIeik+DITIvlmG4tJyJIEpOCD60uE3Rn5eXlhX0
hcMfTxHpN9aHhQMNzGGeXnzjTsDGJl28/8gwpWZBUW6tqj992++osuUfmjX6NyZcwm/3YG9NJ75G
csdwDp9aKnN+ZPaQUZwAI95fd+2SPSwvvoFlkE7PNb2SPP02jQvAwaMm+1uU4D3YTI/y10r95gfD
di+BJbCZ/wNFXuBQRtDM5rbhWSMOt/PRcXwPfvQPfl/35WDmtCfK2aDm4T/u7L6Oxnv1wBCoXV5d
8W3eXq7sQDqB1HjIP2DEomi4h2fLN/bmu/6OCdqGQ8SEEbDVtjAsu+/RnXbUJfHJ8JR/ipc5ybG1
rX39Df47P5Pf0sP6YTusCQi+SBfpX/9hHM0T0pq9eS18i8pWeKPoffnJXnMUV3q+DkXMXIw9pGGR
9J0crTeMyPT3lB8Rf6VQKOgwdwYEMzjya8uZb+o/8R/WlDZmP0eYvo8eW4DJU69/KPQwh1yZ184v
t9wTo7ZCw4QnGZPI42gXD46c+o96qPuQnvNT86cNcyAn9A2bpQ7pYL6cF0W6rRxql41+hHVnA8yv
mG7jx+GK39ZlWMsn8aYcVcWRf1hW4xX9zB4PBidaqddhJ9nGRVwrF4nvcBPPqR05pPrYjS1v34hu
sg23t4+aF90NSNJbnFvXyceVM/Vb3AKrOpYt3Ht73IrdatzGfvjWOC4X9dsn4wM+6vJhUp+OhfHN
PfTyD3Iv1uOu3nBI4OfDn+Q7Dj973EC+YuEKd7Lr/Zu1/wzP78ERmqVTAI05zTPzaFoc+WIty5zW
0BP9duVG26N6wpeG1cAz06/QcBz5cKGCgtO3zfbgGF/zBYmaTce4Ui+t42f27+uj+Cbgylbswh9t
itHNNVrT+Xve8jfAYk6/zVM9q07tJsezF63B1R7mifnq8Y9Jx6Xw4amcjGu+Q3CaIdlYFXvu+OhO
vxvbrx38VRequo3ybh3YTNJWljM4G8ir52q3KVf7uXeGZ7tL3fIMFu50a5YUiPGKU5FbheJ8iz+Q
C9HkicDN/fikp71wH6orBmlO6pvguXwqRpsudjle9/dmuNyJ0GOEPZcR2ryV9IPj/KOzf1gkbk8Q
yt/ARcHJApRTESBx1txgX+866iqMk4/hfrzkgTteVOd3ZkB5PY3r3De3+Xr0C85Fc88T+wdGZdIF
cjIc8MP7SX39GazjPVgEBcTGwndm+fOSJCIuAemo76Fpr47Rb/nvqXiWh4EZ4TUedlZHyw2UFSIq
L4W9TTFyYOBpw8JBn36F+W+esV3UvepAPNEjXV3+5F1gF4HLzWWzvcEC2fr6D+eOrzvR7QTJ3BlP
1r5yq9V1xlQFmPhKUQD+dkfUnh27d+VAKRGejX/mW3YIN4IrHbV/gsd1GYP6/rMO4kP7126EI3Kk
95cvHtN79Tn8GY/mOBxakoxUHyaecQzWs8e1SKdzEp/9zvSECO3BCgNLnDntDueoLyIvsYw5wCwB
2HVmlnTMI8y8njAcmy7bJtCVR7zsrg9zpXmlG6z5sO2XdIUMR9i2eZBuETKBn4exIpPQ4cFIx5Y8
cxvP4s24+oJsYqIPYR8oMI+P4FXO9EPlIJ6X8uFEewZJ5qTfOHGFA1NeOzhSiJ2S+7gNNqrTOGC7
CwZBZo+jrkcqQ9YrdqpvzNjd5ls6wkV2ytXNcuzkWDnzEQUA/r04jaw6t3+Ynnn+ohZ3M75XbNPW
2NP6Yz5miQOzS/6BiLkXTxqLtN7hZ2jrJ8nLLMrjlUT+xOqcfwl3PgfNQLdmwYw1JwsUDTItcHNt
HLDC87N7hHvR57pYyVc83DfielkiNarCX2KA/6HRuxR3oAa4dKw92a++RSa3VDDMFzkExOuwOmoX
2twPddO63MuxPT2/v1/3DxMmDz+q+CYXQ+KMiO34/YqGaoOBnsAeU/6W49P6BDyMHMyzDhTevMdu
PR91B80AsVFLffb1EDYDBwrtNicHJp4iBQTG7Kof/DCmGL9apjqueSEzyEEZKj8DP6aQmS9YsnSr
WvI+wjOQx6rCmH1FJXPMVsyXNvoRDicbh4VzwYkUIcQZLb50NY5cYpvMo5ApWkf3hSsmjkCAdvkX
bdhXN8O/UQYw/HL0n+wxX809Ik9QxP4PFBJ8wAac9Ns9urw9Q1YHlrTL0Tq/KIdcy6ew94F0HAp7
CpKlpKXO5m7XuBwEJ/0i4GB1w4LtwTezN9aP5TN6+9H3qi/6xHKttnAelr/a291Tu3aAc/bLoxei
tn7ZACfs+jOKjXJHQMs+cZc/C/80/8h8xZ2yU9psY4lZAlK1le4zP5tW7B/lWGaochgH80KUY081
8xFu2SMU5APaSFIcT2S9NLS1b5CWrzUhuj5T/qOUbcx9rDqhp8JHBcCdS7ukG/Ort2S7DKvztXJe
Rvhc2eiwT/B5049pof+uiEbfJL/v5CzAHbFpEd0zsS0Mb7nJmJjTPA6rwkF/YKtnn4LdFn+Md3PP
RQkyxvJlfW/R5Hn5PVsn19KF4EtorR2v9VPits8+WYX2fKGzuNReAMn0KixUORk/tu/52rvCO753
Z6726Syfsb6+Lze1dkFgWqyGb/XGVt5AdqdWoLTylJ/5JuzZfYgcLtSpCbXMh1wujXLz1N+SL/0Z
nZaxY8iFaVxHR/Wla0ER3zoTYMdZ35cf09n6FE8MEfiUOEusBa/dijcevHhisMR65t+RLlR08b75
Jut6tY0OfIv3D7w7d6rTbsdtuzpDAFz/WnbjqCeOk97tD4VjkJxmv4zVZ7dmJcs3wcd265gfln/F
fBg8hORLOYgOIwj1u+Ei3CQbcID/wAPOrlPt5nfxxFDsS37LbHaog+2R+8Z1c+zW1j/8opUtU87d
8JDXKR9kXgYJwETd3jpQ7R2oqISDtkWj9r08fuOfDFqE7vrE+KDZ4wFzmLdABHAOfcODB8D9d52A
l9TlqNpNP6zM1bAZ1jxsmxpn1XlXPIZx3F8vrReMhGNygUy+OkdftMqZ353xMD/jbjxsjq1rvFMo
JK7wq3jkxNhwnjcmo2raDuoOlb3qMOzhVMVW0dyr59DHovwYbIQ7RfjLA357vHaLpdkyh4Ml6FB2
v1MZWJ7Oe4iHXbwnipxq8/H6opvdSra0hbayt5ZO6CjemKxoLnQkZm/r6Se2ywL0p9PHZD8k1rXS
XSVlA2RChUfOJsWSD7yaAYgaQryKysxgiEnqfIEjht2PAL6mShoxuejThIVWXSetIw2G35r4QsR6
SyCS3vgEBjLvi7ALMhbsHJvAaY67g6GNkHNEbVsRlXiK0CWHhUg5Xc/iCb79XI17MwF7IGjtX6lY
8+n/v3S/ch7hwRQNCaqF6YS65zeyMsy5TH6xyoaAUCmg09E497IIN9y+MtCX0Ec7elwXezNYiDZJ
snuVjEKyoWf+o5T3l1j0nppg6P1S1cJHT7Bp9FjboX0eZ2I3haZ3Rl1Td4pKrxJXUBYieXGUUqGk
S50uIkCEFiK15uS9TIy7xozo0Bpg7gXpApt5dNqBxZuw5GCtNejcIkPsEVijT/3vv9VK/2cYr2Gn
VlKwj+t/gZr/9lEaYfZHOd5Vml8oMgetocSk0YN9NVau70zl3DVTuOuagP1vRArfH3a6TbwXsq9m
rK9FbaT4Es8aBswH5YW4YrD0j342DSRIzGcMq8FqlylTyWc5o6cm2PgeS2P9E5T1u6EO9T3LGQ8V
qfFVzaoMMCcAbffjwCFQz4Mjpa9y1/TAk6LBXGnOesYr4i6qC2/CUd5enPKY3kQVPSSTzbDWxO1Y
KhAaF3uFPhd8fXhxj8stt4rEDyyiqcKXi4T2sR0W8+UJciLKFTPULL66bgdQAgbjPQ22fQlNp/5i
d0iiqh2ToErhGZMUUhfAVYZhPIOmDSkiFRs9yRWdJmBkGyYnTURU33ZotQrBVC+SMmAzp2trXc0n
NxXTeWOIrPcQx1G9g6NoTOZ9TLB9nqVqr5JbFlrzOa8DXJJK6AzkN16nJV72v1+qlFi8HOq5CuEB
lRH+96Xxqn2dRNWwqLeon/DZWP5MWgyB6rTyIjnOjz3deZVO0gY/ln3QqHToM9odK2U+lkDqtBbc
8lVT9FKwY4Di5lUU+GWYYZQOwYwzXpWinbn8xVAUTyXeza4AX6CRoP0uG+u/X0piGhbXEehJSp9C
9GeyrKmDBLRWklbTk/K63K16Kx1QQ9EISQEOaZ3VANWkmHcGEuhWyIStLR5to3bnGG/EtaoAqMR1
TnBbKv82LDoEZjJDXimiTLVALSYpNk6KgXElNthB3byH0DOysYx32JHosMvvLGFmvFaMqUsaCo8x
MbxRKKQ3MTmSesbknxoNj3WQmIjPKm/MxMCMEdMyoNhoAelbvKFJASnbQXo0Ux/5JDUlbi+a1TbS
wdXNEnUIaj/zqOqYNgnLX6ijxaN/oOhT6sTJ8Ytxq9HYIn8v0aMbJNtWRcbYYPxoRBgYY9B1OwId
YuqrDGOCAZURkXfmQTerkEWcCIdXGeOBXjTnqta0vd5EjJBR2MRSC3FWZ7iiYMGBLCn5y2RhsMWm
TXZqiiR/nF8mXBEOWzXFebxUEig5ROFIpSbulNjK9lNdfApKdc1qIN46IxhODsdTROIqzJ/Xqe8Z
bRuKDlKRLBaQSrxXBPkaFEw4AhmSSA3JckdmlgFgVIRdvJ+tHVzlObdeGBSm8T5bflNRuCDbXId0
yYkpxkGxH/P4kQcQuAtpwFp3+a0acjFkqC5RHX2MZDuI6vdsNPstlkX/OpF9HWGSv63j7k2Imujc
D1DXouZ1xbk+OtdhHJ/zcbL2nQitSEsRLGBBGtVKe8P1etyYwXQZZfmOQwBi6DC8GJKFyHPyXx1g
MJcRPWsKuUpwOoOXUw3zE3/4jzgQo0sqoWopA3hZeM4nnOsd5Yeh4hD5iu5cd4KP4fx0QYTVbcYB
xxHYmzza7ZQZNZpHRt9xqZFGOy3zm6KFFtrFnqzyEkskhjB5Tv/9MpO24ffB9E5WUXYyJWy3ot7a
1ZXGQZ1OEGkJIKBE6NHiZM34jRQ58eeOGNnhlb4FERciYZnd9/TqqcJlCYW+XLusjViLt2Y4w8O4
t9qrPqGLIfVYAM8ZcXTs4VgaGJtdX5AS5VIoELIgwdWkNy4jXGkSLEJI/Ayw+VpXUkZuUax5ZtEZ
20Gd/iSOxmtizuGmnXwyRdY9doloTlLYB3F3f5l3pK6j6eK9BCwX2VX2KPPPUoD+jaG4mGzjGgcI
AOWDir9m8Z7mvhIDcMjYtMXNo23FBatL2zP2oj0SRrzAa9zauV6wKb9K4xETuGQJLL3hrZmiuAQ/
Z6KXpgdSF0qZ23CjZHsr8DH06pVzotkyF8cI21qQ1uSiRQBHX4PC9vvqoCTAK2fOszJ+OgOnd49t
oSreyBTdZHKnt3e8u3kFN4h4EOQkhj5MXWAu4mZ6quCvAbhn0xdkxshThO8YN1EFo9Br3m+yDyNk
jLKTzMQVk9oNku6Jw5sj0cJJMOiLevKH5i/SDUcOuLG10BVxKByj0Bmt5tS80GnnMGiYQbPzIF3o
a9NMz8or8LRXu5Za0ZN+0hf+xUW9b+XsYGmIf8XqMWLd8BrJNSTkLRAb3yjVFi60cqtbEa4qi1Fr
z2XAaAlToZ+qtRZAWkOjQDIONmgrYYh90wyYe2WHKpZucp1vm2l2B8LjXdlCspUkx1HEVnkytovd
gKjhplkOtFddV4Ls9uqv0Ptt3p5eWYUp1HszXcU+cBeVhDY/wNMnYLXpq++erfKRv9C+oJVo4rea
Kan1qxvHlu4nYmTuIblU800q8Ayk6DJR5bVldcP7d4loFfCnaSl/p44xPOZwL+CL8HVpIlD8Espa
+S4O3XuVM60nC9kQMsJ1OGJJjnde8IE0Yj2U4dAUnZcPEMEKwsJq3U4YLOeqjP1aB9cncsWs/kmG
HodAUEIz+Oit24szO+OoNVN8UxlWWnDhJKo3qE4R1bQgKM9AljDELzRcJPt1qWu7oruE0BQYvZvy
XoXOFEZeLon4s93yHBCXbmoRPyYZuhWfeoRZJ/ncqPprfOWxCW4+64YS4T2Z3RjJVHsugl1AzkR0
0MMnjGR5Wjc6KwgxrAf1PyUVODrm/17pORkv2sQAsxudP3LB0PzAdMSzBmWt8ZTlT3w5tooW7syq
hyEMp84yN0MnPLIYtyg4YCxu0QAXwNbVQIIcY6Jjtf9qc7JjCCAaT0aXvjB/dFLxS2XTq9K7CT8G
LyVIgA2AlITil/APeEGf4RjD35LXJlHWGOli2F+Z4V3re2+IkJeJTo2nD04HCBiZpqNTZrTYrHEy
oVqW+aYygoxLT/oAJD6NlHkdK3Lwx0UDODAZ1WRW1JbAUJHhug4TNKCnwfLojQxrAjhAI7rq05Kq
i6CTSAMHvrMGVwn7NUUn8AsyofJcG+8F+kpD/NWV5kzGuadb6sWikGzD7yCkUYeJnU8iLCa0o4Fb
dPm6KXjcubLOcmVvSlzXy0ii/2ExmhoqyH/mgkhGkJfJhjP/iujEr7rLtWzPtKhE3XUyplnJv6H+
6rAEyDPI/dlZTS5ymp1TYGTU49K4DvhcMa5CAajdTG63SizHDCGFU8xi0mjcJBkwtZL8pB5cAggd
THP+pdUthqyQT5gbjd+LeWQ8qnamYGfA6Zyjk5DIgJU/uxRWMqN4qntIekcjvmN9XrZPippX8KuA
SCbEdMNVCz5HthvCodlXY0Iecd4O8Gy7hvkRPygeJ27jtoLBQmsu9icLpxR+HrqRCbKiTgyCkmAM
LipIsNbz+JDkDyXkLp6/ZgKCgOpQo3fhXmfts+PG7ilYv4G8Ebh48dQXa5icMjjJ8K01J8u8T0gc
SzdXCVeG31B/dIoPixuZcOHOnL89GocAb/FdwtZ/wWgoRhS6DNDDLbQYCX674b/afX3PL11gc8X1
U78qQbAjEFlyBpQ/OLwmQZ9D3to8ylRPbvSvW4qi8sYtjEpi247rxf86PWByE/W0vIdxAg3tNn1/
0+OKMuNhCGj0mB/3CM2Y/Jmfg+SV5SErP4ruN+TJF9q2MUJIRP2avmWCRU5DXEKxZXvFDOui9CtR
PkQ81rTl/pA/iuk6dnC7pVUI6hImkAvw8JuztSTRvFyt7pkXCL2Xh0K6YAZlwrrrETJI5INQ1bYT
MgX4Z/iW5AjOFvElx0BgXOJy27N6Fdrcsq4oQBJYoM+0+iirfxUE3ZB4gIlPGggPkbBQRvCjgHnK
EHBY/rYcHzNhIRiO8+/DmDbyd3O8isgr5dIdkdwpCtkoePFZ0k1MD6nmIa8cLAaT/I/yxplpovev
T6KO5a5TtLuaqTimfaS84FkMIJJWjkSlOzVHpTjkFjn3MMSG36L/6a2fTr+I+lvL7D5ZRBOiHYOk
MZGKT9qyIedrJb2Lr9d6BvbWc98i+m58y5I3VaxtjWvair05+CGZdVWwPai5fVV/U4Hni2+rfRtz
RBUo2XrrT4J2lAULQUlJt0xfp9L5iZJjIu7a7tBwHUssskOmenIDE1v+UPvvuP/J889aOZq8OPVo
QKqJGPjlaEwhtOXkAIVPHC3wuWJnkXyGv7xxKZBioJSCzqNJO1n1oCYNJE+V/UbkCjVEjOQ6p9Xh
e++MSttK6U6eeifJ0nXzlTKPlpXPZGEpchs2gbIu1NOruIq1N+aeNW1kBUXdWh12XEoZKk0LlSmd
+koG7wbeNWJs4Ewoh7AdjOEpA3cswvgJjySFnQX1FMmqi70ZOVqaq4niRtfMdc8eQy9vaNDokTIT
KiG0oKKM1zAIr5BVWsMl1U79eCgGygGS+sTmNjNv32U4Q2CZDDyAb1jnS5jQ486oRm9EnUGGw1lO
QAoyEfWYwazPsKzDWFPcvqCrj4hrsW2K0WDkw001Fns2BH8cb0jjJ6gChAgI4j6K7iQktNY1fP3W
rH8VapeFgGesDln+24lPM2wOtfQnYp8hxfsalnb53U9nERwH1x6pREn4Ize/+GkjH3mU4p86XosU
AZXgWQjgBmq4ov1VXvgohA711CQ8sEnDA/S1gRnXgx+aiENquuMEDwZuJPNNUW8EYlnYlE6nvvsE
GZk/4QOhCRQZpwe7CjiuF8ie63FyWPYeVXfCap77S5ZehDDmlQGrDveSlgdOTFtytkDmRCHEuZDV
tw42Wcuqc+SSrxMm7H/mI26V7hvGYjohAyWcPEq7obfoyy+F+aMiysspN4tTl71PyRXzjhqvTyK4
hs1YfDb0MdGrcSf5UyrTo8rIqz9Yw4bQ7l7ZpYFvFbsyHIlTrmBnf86vLdplobgKbKy2fzPjU6ty
qCbdWQFOj1QFSljp6zJK5ehXQ98Ps6LbR/IlDrYCUr5mW+EcFAfhJkHdps35CutCwMZh5EZlRc4J
wdTMSxCns5nnAtO4+K4Jv8HrUsHTmtCTSHwAcSPwVwN+VAV5Zw4a1HRXKKuzuc+sN8LW3Tz4i2QT
TO6fAcOyq25QHSXmR4Gwa5K30fq1/sfReSw3jmRR9IsQkTAJJLai95SjKG4QcgXvPb6+D3oxMTU9
XVUUCWY+c++5FVUJh447FVsnQSdlsbDiQM/BEFXhMSb8uVlO3p8hH26HFNL5tNubRiZJFHIrii8N
RTFGztz9lBTKvvjOKEp7wHpt98/lUAh/FDHAwZUXDODMme3/JP6C6n3S9dcESUjNEF4OdzW9R9n7
iDAjJ0yP3MlVoKiHuWsN0iZt2J2kWXgadkzANRbhZ1L7HdKX2VPu8xq1XUlFJvR2NTH+c4j98Rd9
fXaZittzJusFtC0CJ3c5ajD80ND6wcVkIR6zyetPTvno49PMqHfhiJuet9K7w+D9ZLipTe1Zphct
AkwWHv2QRb6XrY1sD55PIx8ouKjmXeKCSYxfW5zG8eKDa/bRGuBUaolTW5cf6HzlsKQQGfkmYZyl
zg04eRveQY+KL4i+de53z2Q7TE3i2FeHSSNii48qh7M/jn8VrCBmZj9dKF80a5zPjn9F9m7wmw1L
PAfuixgwG5aORqQ2aJHio6RqHSlx1Rzxtk7420CT0HfkvCHms09Vb+wnfWdoLbQTAFkDu2tY/BYK
qFL/ivI3x4eXcWGogSEFlCUnZMPWL6DVLIguGGW1JLeMxA2U2yvOoVoGb66N6Ls/kmRs9p9utDJC
SDAUTyczfYVeEQXbVj5Sro/Ad7dOzd/oE0/Ixn74NNXKnDYlP1nTbT1OapwlKHBbGiiGPon/YujN
dgbsCMFXSjdprwj5qIalAbCQGXvPj9/TNIAAhnG/8vKPrvvojDOPQGOeRXgJEOZPWM0kvXiO5jDy
xy2H8DJAuS67Z9JjWg067aXvaE+3kbsSbPg61Br2iKYImni/iWgYbMzzR2Ge5nAeDMu44q5YNCMY
3Ogdja/xGz+WxFAb7XMPFku5rbz+aUZ4aCiZ6wrJEy5nwdOSEoPhn11mg026RTlthEcteBMmyAFQ
FFidNso6OQTSqk8vfu4ZwWR3wSDXXVXpPphWAyuSYt2Q3twQeXxs5TZFm1PSyqwDvk8B7A/uNRRt
xJeq7h6bqyHnVUYXRcc6Ug8zyl9Zw7fOa/e+WvjwmBlzHlESkerkFOj3oKMCfiJaviwIBd5F0I+j
8BY45Mn8VOHDxmOnBWeBb0NXJ2ofC6slJsnhaLQ3v7nO1bGDTCQ9TvQZajJ53HFx8Z8WvbHiuaKC
UGgr3BejPxq4UnpeUZex0glAc1OHpZzXVsseCOIJAB0SVF798aWBSaA6n6WFj7MnWs5T1cB9mhRu
Dr6jIiwXDM32BD0k3t7HEibHKzGsQfsWzDe8wkvBVVfof7bGdL7A10FSuv6mo8nou6+ceyphNw/7
+omJ6RJOO6ehJMCj3nQ4KFX9Ffhk9qEKmlXk1KzNv0rcXHDNMSMoF4Skg86uEsCzgpR0aZbouDPq
7GacDO/O5HEue8cZDoFaMcCE2kuE55R2CRoEjxdfsXRRAAl6xMn6tScdYHoZYlLElrL+hu03KlQI
yX5EVxiftZBjNFrq5SMwzzJ41Mm/fL7oYQN1vBkaybFx/xjrmuOOeXf2Hhkf0r914qYbPdDVswyX
U3VRszi9/cVuuSy78NzV/WqsXu36wB/sckQbPDOmc+yky9mI+hnMEKbQGAkntPb6eRqWE3PU5FYO
vymw7W6t1z0FLophoL4VnRbvVUzSeGeIVef4J0njZjskdVFEhMSj56xaJsBP/DUxo1czwqA+l2Yx
shXAWrWYViNKPMDeBAkQ4MbWnSH20ivUqubn8qlsQ28h6cl6TsAqfSkPZZwxc8t382NdzqkV3BNj
n63H9l8G5MDjj2/GvV0Sd4OipPrB+SCcfTj8ClZLavgJRuNowOpNCqQZcj+ylMxOjXEY3QwS+N+Y
3ROJF5PlsKNvfLC8Et/NwJKggyDs/ivCTZVeyFX/qrlvzPLuIWtxtmCGuwxwSrv4/7xOtbVDtiHB
kkOJRCE/SgwJI21uRHDXQh8hijC0wWmfwgLIp3zZDSkl3Hs1eCDWfKon+s0KixdD+cM4/Gb1A4TV
Qrra3okdMoYYwuQk0xBkX01Macyt4VZQ3zDTcIEWiLWD6OZDX28u4byS6z/bGuGf9uJDiGrKR4xp
oCdMENEvX2Hn2Q4vQ36csG0QgzdyTKmQ7X/4U2HR7n4955NAlMIBRoGD69mNfnpEzClljg2a5ZSk
XxHDcg6XHouj6+Ju+HOcSxfUlL4PQzCJhdUgqmdqyqhm7HMyHQvVe/fpJcU6wVw8kdxUY6gIsSM0
0cMqv8v8I3P/kgqVl8c0Yc5TctiLBwVrdEquSf0N4pbS77UW80H3pXHpTJ/BHIbyvZQXOC+M8sLq
oOfPCrC4tJnFPYd6vUrdVwMBTbwd1avVGUS7KzgEM8Jmr5nXkQtK0uDT1ho5yEP3r7enpygm6mvX
QXvoHlV3CZ0H+6inUry48CFrfeGLY1Os0elAlvJezPQl7W5pfI/7n7r9HQSNKfZ4UwbLhgFKz1eS
hS13OhVg8jckX77z2dUXJ/omkRikzaMxzklxEtT7QYxvZNI2ms+mn5FRG30kamN3zKUZIlW5sRow
LDYvpaSiY1zK14QfZ5qthLh0PHkoghc5v20Rf046Ps0lksn7HSIZcrkZI3zXJMMHFurrGyd9yvFl
8iKSBPsXLCwPGkE8XGwTgMaBRaJwPycU3WaPqa8DgQBKQJnrwmOEzEiKuhpZlovfJrDOHo7kxP/t
S/CMyNmCDx3JuxVvvNFbs2veG024Tpp2S6KcjgWiTla2lu+qYM6LiVcOZ6FADJPxyfg0SiFzs4Q3
z8JvW/Hld7imjREG4zwdNrpny3POPlAvU373DCjjCqFwJN5LZZzMAPsaQ8mCcXZHMmPFsKBJ4hNB
wg16U/eRWXIH5I1Q5qXWi1WZIxUJnTMs8j189F1KmnMVbhoK44RTPUcTo2jUnCRe0u7OWI8YE6C/
swbYaxGRFl+W823CxnWBsTvUGabN0sUF3iv5wDkERwIusbokPSam9tH711ClyyRKNywlmwB8XzkB
g4BGQeZ7PCJqZlZSsooBa6vKZyPg3sZRUIEFbLZ2vyZ7BZ+ov+hsRHBU+AFW4gQjKfWsMfiwDGP8
q5jjkt7Y8DKAqVbRtx8jCsyT4m/CzzrvdEdJEF7R7AYvO44ZGCUgawxy8wf+HvYDvvHeu591co+s
M+jcnNPBydYdHYJGkG+DI8MYxTJiBpxB7xx4dGoPFw4M4XhR+Pwc/S2y4ePsyDN60kkkL15075ZF
ziIJimPg28fJHv+mVoCkZ0joiX6v7OnNh02UHHQPaD9Neap/sXTgg+QCwQAyNQhw8wrXJN7HXYAM
H++bpax9zBsTdSGkZot9m7HXjHMgRzKvDVQjBvp2U777lFn6yJSztb1TThIAkRhQR9lGcakHLCXm
MLmpsd6Lgh09d08SOE8db3PWeUxHBVki9V1kCFKsc8VyJrmXNuEO9cImCsdu4fWQjz5qNThhUjjq
DSc/BQHZakdPvCWYuePIAfDl7mtmtgwwLmRjMe1vl2Lg1O4JgHU8mLQ/PI34Kde56JeMSvvg5DHO
H5zvlha/Y9GfgTMLhbmJiG4IPGRxFmp+pkYp82Qxq/dg/nTiHna4eRWwOKBLRXVtfyMUVdonWH98
aDlUGJTJM1Gj7FYlntdxqDYjq88hrKCXckgWDB6j/JAFPx4lh16Zl4by0s6WE8OlNnKfat/Ymo33
3uv2XWuLRem9SSi4+lZH4AuFtgNcm/Ca3ewfLL9w3cmPPPiMqfkNqhHRTm/yzcingzMCryrdF2gh
+L6cQ8TyqUdzRStp1ilHjdxFBHYt0pQRkE58nAQy0bZLQ8JrtD/zXH5nUc+ULbxkXkvS2zIsYLTV
cuuGyb4HhCwEmlcy9yQZmISGxm5+NeLoeyTDIukLDL7Ygi3nqfb4HI2v2ngn3WgZ8cn28yS/TgDQ
89iUff+ai/fe0jdi6HZDyMA0TCZspGDmuBwMUk84DFqud694y9EIOSH5fS737IRzkmdnfB0t3GA9
2ZWSjD5GWRbLiqT36DH0OV1jG9Qm4X4t6pOO7lzfOjzN1jYdsBuxhpp0pmCz1oFITEPTt2xaX52d
RxqZg1gCuBj3UYXkjn8VqAaW7QDzY8ocon71baw7AXwX6oQ8KlaFVi7t2cUUkIiHo04xRBM++53k
29HKNcNh1R/Zlt2msb+1dNUJoLLYAJBpHo24+AkyjtLadE+2rp1HCJoplluXQZhWPioa5imd7aYv
TnIeQ0Zh1TUsafmeG/76osTfxwJgW5JwKYPfLLrq5Yy+nzMWnde+5SsXefWHRDiR2F9lXe5DShhV
GQUrBWAapUA1Vf3zGC8onZNwlO9NMhBHepvSEkVmttRNnNgUjbZD9jXL244ppmch+YJ3llITahhx
C+6vqn6YwHu0V3N810IUmD7/jP2IPrxHKDpMSTCq2imfWUj9polHg5O8cptNoKJNZNzjhgILi0DF
sIT55ariSWDs2PIszbS3KPRgqJR0n38E9AljlXWXqkWlPfupq241mpxMiHVuGnAT06k3qQ+8QiH1
08Od6Vfr0nWAI3IQjTU+SoXeK1hGVOOyHVe3doguut+A742dVUBSbanAxMolmZsl5T9TeJMJ3lh8
FNR7UG1VgXH8I5I8PpH1VWb2XssAknj9eiBxc6xfPYUjBZiQjYuRmOeISUwT9YtMz1dNa4/Y2tD7
ZQCRzJOl4Y5FEpK2jEu9ZUO4dJwL8sCo96kRvW5YYdyKi02TtSsJ50yN0aXkjfcwelDsi3rmS3z7
LIb4yEF+GfNCBKS89xlQ9sUuC7aIDFV25d1Yk1tV7CI+kphtFi7ZKv7LDV6Pz609oz+4QqDcP1VO
tlQuPGcivSPwxuPgPEsdaMvWboFSlyEqbR/6oZgruQgmzqiFq9h+jGN68FiAc8sPhPHGlbWJ3HZd
DTYf6LAhPQkl4ozZBXhP6TVbe0namffcQthHhltLp7Jfq9ZZdjVCZfayz05jrVqj29ZByWyXu7xi
ARc59aVU9TbimiF6gGUIKaJDfi8kLjT7X55/E/pgR8OTjfXGt+9eOStA/gXjdcoZKdJnNGySiP/V
gmMY1CeXEZw2chMmX5kTrCpL48krDv4Ad9PYW1mxUfQ3pLEw7rG7HztTN5UTmKsYdHFjCetBOnxq
Y4bnlLhDewLa+N71bwQTPQU1roaIkmfYuNT5zlwuZ+m3UMVBcYHIFudJ9siBWrkjVYXRgKrtNxZx
oXU7baLOWYVJu9Rtaljy88Lh7LEACoBqy+jKpIef39t7ffgSDn+N1HDquuvWYQPfsUwNQpYIuFx9
+2DY4ij0/pQiElJNjytsjs7MdlHdrlwaknbWcdjTyjFbRop8pwNMIjkSDI1pB4nZUOob/KlFPJAg
pxZ5Oy3dEE9sJwDJESox97/tWqKmMKlp+BOWIZvhWD0HaO0G8AZQvG1Ij96P3zPw3rYlqx8CniCB
7S1i430BDV75ON7wxsnKmm21z4VJo4j4hyQuWk0Wr4W16RlwtAH3E8buOv4cXOO7tfl0FJ2aXX+E
iIY0lnm47C8Jwk596sH6bXVy3uwBPAJLUcGWrHW6L4PuQYTqXJBRpqNzJpRVNqC5uMLN1Pkgseeg
o3Bu85e08tjLsSSaZlpEjoQad6zLHNYD0oCVvCZ3LKhmEBcqp4ERIGYrlOiRQNSZWqBlG0A/3d6b
wrMwCBqJSIgwEFQih+c1tfm0rFn8aS2a0Sm5mGZxN+CUwepke9mefKAS0QQ9gyU18Z4I2hxSon6S
O6fjwmrj71zNhsBEvpi015GQi3YWHwiDAGCCUOnuM4YhZoIsUEeAbHJ7sKGYMM/4OO8xbk3+QHyM
vvItshO0ZO9K3v6uDo+gwrd1z/7cuNpgKPv7GD2aBsvMNJKCZBIhUm9AXnMr5eansFPc32SYoKZJ
cRzmoiO85LPUk1VlIznUIIYRlkH2Umm3G5eAm5aRyAj236XajmJ3EeNKix22kAqpqLyX9Gz9T1iD
cZziZ59zs6Gri7xxX3oBfhSMU5kkYymonxzdJAFu0/+fAONMRPIVsxsg4cvpc0f2NkKizAFhRYQW
ZX4t24eg3rPEH19WkKv2Arx5WBvrRperKWB80/cfdunovNfk81lxdEUotquEvFiJeCoC1PNAWtwR
C4FlIZqYFwW81eccaljQVkylxT01+UIHeEutQtsmCXlZHMBaRnOK9F1DOObSSxlMoNlNF2xUGuMt
0uhn6DTxM4ZlAM5Hm9cCcFUYo0Zfmn4ZtJsZINixWFzaMOdUThgOTYFINu2AqVTtzZBgEaRQVlPt
+YJt8tZd+7mxtgi9SSf9Kc7vWQYzufO3RZgv6g7cHzqywGDeoPMmxO4yypJDN+7nu9jqrXNUVAQn
qbMNVtbmyNLGz8T1d34qFsiJQzokVKyLTvLqCBSsrHSvtK8xf+gpgCRr3mERtNOfxpD4hDDGuYUG
S2xNlqkptxbF9Qxq9nM5C5ZRK+AOx1lj+/1qCDoY9zfUTTvJKkkG4KrhIMyRJJWBV6t+HvSLax4s
fPjlSDwV5qbs/5trrSSPM1uitsig8yA1TkDqXhHfrfRcMf+kxuauKA2Uv13zZCvujfgvTS9+i1K/
ZI5Wj8u40hZWAPTZLw/6CGuCUPRk+l8aCkrLeMqDbzP5qUqSyhm8M9jXKKd8Nt6su6PxrlMzBD6E
alTgM8Q0AoXQ8NvnWAIljmF/HTxj5QQVwy73pHvhXrAAbsovJfny0Pl4cKV67T2wYNIKGBKsVya5
naZwHUlGY4iqa0nOLQd411uHsXY/q5RKbITtyYdB7FwH0ava/pOIhBTfaKfpAXRxZLBIooBdhXQB
HaDaJDZgeSOXa9LFyOcda8M1gDxktBTZjC34rTUL3HE7euBHrqnEmoqendnOwsB3XjRqk9fGk81k
250lejiPJ2bFlYEq0NZwAcGY2yjmthODAhujoWG+B+Heutf1ds670ES658wVKJ1j2LaBy+NmDSc/
fp8czCuAJ4aKtaxeLprkl/X+wqztrVEDM4uazUBvlxc9yIGjz8WTowb/sFIsKyjhCH5oswcq8p0V
+6hucfAI5Al8qZwc7boOWAvkYI07fIYCNHcyJFhYcIxP0Vq11qomuqGvmn+1RWJ7QRpfOK38emTl
eo4Yiw1s1UqH6Q8DVraPHEgYomkSdC6FniEPxzYCKGLNmEboH61FnPlkXUMG0LUX7227P+STsxnT
T/JjUbvIc5x18/mIZvZrTB+jelEKrSF7+arMr/z7J5mRgPDZst+PVIygn/uYqIoEykcRQR+o1aqP
kHqjEOr9h8LjXUSMSmp8X03AiJjtUiSOOee0qMCFMWEsehv06Doa0n1LoEht2wfbJ2NFImoc1w2S
qVz6F+AefZgfrWA4OIrfBKK3an9yqtugZl9A2x/Qfgz0zhzgHt8r1615Ls0VlpBjXrTnJPqYSGuZ
SFlmOMa2UJ2GrF+X/rdx6K13PQpXHkeohQxWTNlb2PTwTLkbTPAVI0Mfy7m0JIHmSpzLOt4LxAc1
IIlg3Ov4g9IhPQspX9MEGpuufVqoUmuWJBWfi56C/h45H+SEtR9hYY5w3nNilmM8IDr2O4PzchyI
cyoFoskqZGRfw9sbWixclBWpxHRfwyNNY+8SuchOnEXeyUvXg8bPqO+MqT5HBvG1roKsZ5fPPZly
JVd14IRfjStwjwsmNsNAKUCXFlaYarJjQQ/2FKmWNITW6tdhWvyYbGzkND2KqXcXSIWPsWOurVT8
llr6aOwWjUfOBFmor7JUvNyuAIDqrSz36seE8gXyuVbVTiOxKyVEsWzzEzedKSj3hI92SnKo2UTd
Dyo7E6rdLSR6dEZBLzVOkoxGNQ+wsZXC22X8iGXtYx0M3xvj09zrhBdIFsZr6RxsLPbNzjKhQjkE
tMvnyOVvmHc21/SS8ixk4bPdMahEwgY+nYzPgeSLxpK4a9hzw8d0e9xP/pfW2psxkjdQjQsza1iy
I6+qj5Gn76e2/dKys94w6pojyp+lfOutY8pp/X83AsYL6L6PfelXp0dzOrGxJ6b3Hu4PRu012iXl
YS2b7k1MMNyywj4ukFkYJtP9hma76q6MSRal9u233B4bDe+5SN/CwqVeJKUh+AsQG1TMdBJSmvxi
WqoWkgmkdaBQbfyut0Bw0AeM6dPETiX6RKACdoNiI9apgXC8olm1Af8Q9rLSBnTN7yBtL7V4y2wY
792q5owmw3bxmqKatNjv6NAIex4JLAYMJ+9V+JvMiLo4Xwo2NRVajtx57rh0g++k5WQLlrX1L0CI
alh/pQmvyusuGsPhLnTe9aQ+uMxsZfqXiRN7GEJVinDvO6eKWKXwM6QFtJcJXlIc48bSh7PHvBi2
Gw5KmKFib/N1M6/GDms67AWL81w4cwRWbkCAgCGxcIMZafMG4HbsNkm6Z6fQ/7Kkge/O2mj6cpyl
La58OfBwMaonswA6Rhu+gA9TrN9YvyBK1eQZZFxTr3t3WA54aaEXJJSprO1AcjtLz1+lzSpIkcH9
hPo1E2hCni0o9lARyiOKB7NZ9wSVUYtpjfOUAzR2CT3bdDlU8Ja/w3xrqBLcvL04BkEyL772FYuS
oQmRFcWJawGd7ynlSZSHcEIXytD0out3W+06Z5mMFyH+OkLpSEN8IsgBnuw4C3zyd0//qMlrdRFQ
V+B+cqpztGIW6YcGIzC+qTSu1hKCO6XZgKJwQBrDqIINQhLuEpOr3EcwbE5bfySLMDZedIbuBSln
PnP8ISSiiy7KE/FOoKoMjWGpE40S9uZFSrSeLisMDbLhpWyDI4lobzE2ERJm0CJwt9nNSXnTezez
iV4sF7n+tkAMNDJ/jSqE8lj0VHWJweXl6MZDeucYCK4e9qSeLqGcFumvzW3qsWIyUYYoiu60HEnp
QOytIf2asEfLGRSV/c4o1CQhYw6IvCKhqiTVNoE+nPe7gv+mbic28IR5pynfRfzczhtCGyM+tAsC
59c+B3jnv9Jukjug4keOecMuTIrQzyBmSY0KwliHTfpehTg14Nmr11ptHIpNKFlwqcDnZe0mjt9Y
87+6A8nGaBD9vSjUmbhnd2jBCP4bk9OsOrQ3vrfTC7RWwalHSlvaiNRQHDgB6/U+Wuk8P5ORbRE9
nyWIrC6xkJ3io6Q0oPLvf0kuWbpMwiLeFw1gmrYVwUfELiRTaHXL9KVNgVE65ZKgD6OGTKP6tWb5
56RjP9Z90lLuin43QQBItN+GOquT/Y297lfjW8sEZdw0vGXDbtZ/kKbgcYsErfelMrUz3PexwfFB
6wXONtcPYN/NW+v89u0+815HThYSBAuC6QryTQ2yTOOQUIIJa8FMHYg/jBbjCvGwJbks7Jhzjs6Y
gNuBmFYn2VvYXvE/j3G+1kmOIx2mlmiyuKaAHoDYaN0D1+uLb7FOUaP+N44N2/VxQ4mEp+A2BYCR
ER6l5M+Ucbxz51ow6F6qOr7qPj0qU6oJryI1eDl/FeB4dm2/1ILkgL/qVQ7oGVilPduUhJprAb0Q
4S5gNM3B5H6wSc+66sAr2iSCylYalJmZDSHM7LdhgwZ+QMRcz+uAelskgHHr9FVjufc0xCxaW/U9
juNOMiVLJVMMY/AY1fAFN4yDhsrNLiXa9ZrLWPNuPWVGA+hUDvab8JjBdRcj7r7ToLvgqHyNE0LT
+ZlzG8Rrqc7tyC7FbcZT00E+8JjUaVpP585RWfaHwQ62RUA7F3sP225fWp+DoKltDM5wbQ3TfUVi
65bmtrULtAb4oGL7GLMHkgVti4tT39POydgevNF9jWlcLSKK2gDpkJx9s6fEr5aeap8woaxkUF9b
0e0Yw68rHcxF0K9EN6DvS1c14aaTVl8Uu5wpG36cNPpXqJ79AFvRmKloOKxfh474o1qRmoXEuWYU
kYuTvzbZLEWjYjbb84oaAgCSS91qq1p4FzEM/3yteC+Uc9WydjcgPDREsv1NpHfzhp8UdGkzDRNP
Nggx9tcXs4m+IqLfyZ4yX/SUIzLQ1/rY8daHqELjvcszhSp/Hykkm4YF3b0gowX8WXvQGvSZenUI
s7szlBu2vz/UzxlYq0I9cQVuiXb+TutXi3bGgrckjADdrO6+1A6/CKq0otkNX6xsN7+DboTlu7tH
OkO/j4GuWzIKlSBfAzPdF9DciubHHT5zE3RJfYtMoj4z/2h5UAQUpHmeAItPfAjxUWenhFwFrSz+
aQPayNLE6DPHZVRXQp5fnE57Ep79nLftw5iKR+qw3h1ZdAxR/CNdTkO74OmPrfYxftJhcG+aw2da
ir2ZpDudQ5VMZMZyPpGXEYRUb+tJzC9d+T7Vw7v3YdoDBGvs527HRxadmLEQak2WXqLAf4bbWrM2
Gtf71Dv4YzzKEXuvGMKq8DhT123kXCKBfqYLFr5IJtx0mZKU1lMWq9bbOh3WAlbK1UMLxrWq02tK
daQyyK8mUP/GWU2te2cq+xyFA/KHLyE1KlTA2O41xZMeYLUsZoy/i4+AokhN576ixgn9M5/vOiDH
reNANmM+Hf1Fo8xqGa4GHIPJbjLSvW39WdOhRAmhz7Hb3sW0PlXwVU7XJOf2088Fdi1bJysOIKeV
w1VQ0KnwNt/SlnpDAR/UrVMwa+CQgUpXQTfI5XMD7C6DfTq2izkG3u3Mla9NSyPXdnGUvbRl+Exy
2DGnLNHosFDHur63zZWxTScyMft6VVr1qx4y3Uv86S/ptwDkNyopb+PBjMz5hVp1FALy6p6LwmJ1
z+DB9jGl3XNbX1dW9BOGXIwIVBpmEmYdAzMmdy+VO8NCNAeD0sALEAuPGUtwKru70emncIShMCl0
vdPOZnGbZj3BhMm3ZpHwJQ+QzbOhJ7syZPqGLAbL+8KaZTHNS07EW8zC2wuwi7blrkXqKfBfc7Yh
X6JPdL8M+dPCrq7HcoGKEKVnSfueLhRJkLL1d7J2njg/EFBy7SEDk+k/k69BH7xP2U2SSNM6XwIJ
WE1jXOWgzbyzJlA4sgDk/rgMwTYgdsU7QB0uiPsbUBmN7dUSDTv8VeRy9V8K6IcxYVs/2Ip0kHUW
fQgCiMK9MVSp2F078bU0s8VgIW6E5MDkqALUP3ykiggJfU/Fs3DE3hfeR9WZOyXnRErkFjGws4ge
5d6bv96AUIo3Isr+IDNbIat5sZ8GAnapBscrGHJX31ecSigT2XkANaS0cXEKMkznCud/S96Cr6p9
z/AsOeqjy3983lQN8N1Alph4niJcSz+6e1DRdzzdB3mK9G8TPbHJ8+g8aNem6E1kX2l4i92/QX2Q
J5b9K5oXJ97HJP+xqQlyNNp0OW76YaKXieEeb2S0Q8MfT+vZzIFNubuQpmL7R/qJoFxDBkW7PSSv
jiF2rhXDFJa7ng7f7cC3GYj3vHWmBORnj1lBvimTbCfHFto7hOuJPegkdmMk+IAw6dCwKMHqQ4EE
nhTQXftdFExzaQI5D3eTk58GuPn8FZsq5k22DZgT2IOZnqjAPRcDmBhGBpNPglH3npdvsrhOaFy1
OdBLs9Y2Rsry2XMvdrNPkg9d0PRtOTY75I4JgYugrgOgJmsffklsQr15tCBgLW1piGMac56Q85z0
FdqVQz5SlyC1+2kwSZVvWXF1y1upXyfrmQzRRd68je5Wegp1/dGxz2X2lprXgtG4mEM9/nHDG+WH
jguJbXvScHprJoIDyFDINWrYgDmgQT3vtrO5QZaYWHDMp/BWNALCHDLqhxiEKLIUl/8fF2GLCrU5
aPxDybUqqCUqe2QMnzIaVUy08A0wXLCSaTMZH26tmMedRHOWJlIJGKT9RyaKJw87lC4p5DNy7tsf
m22vW/zz5F9Q/WZsDH3/mk4f7VHYzI31eXPItPCsFErTady6SGpa5r0MTq7JhKxYBueeYRahIqeg
B2rMcx3zYEwAxKUNw5aOS5xsKA3sQm5sDVYxJr6cwZVOc6ZqPFDo5FwfaMLZmv61LFi7Gi+6/gtx
gLiphFfaFV+8n5MunvaVbiyqmuVVP7BVhNc6UhJBX+GQzYHd5oQDJ6T2Dd+dxRbWkaTi/BvzejGI
dDW033mrttJ3tlYfLMuJoWL/lVczojtc612/FoJpyGmQ5x5OQIizcKC6CQDKd3x+GRAuiyy3hK5U
9xlUSiQFLhCMxF51uCBd/1WLb71hLVp2GRZkgI4vEb8c7FnpQ9nElt2aLQVuuHSDfclubVg2ZvY0
MckXAeztqy3OoqPPvSclpUL1Z7T7+cvaweyKsn/++Ar3nId3Dsqh8o2umB+q6KCJAxmpyBAxfK5a
HD79rwmobhZzklciw5+g+xTdb6gnICvBbyH3wn+57JlRKW5Dl0UT1p5ZTdiz8ZWzd5rOrnARCeVH
U15LoPsFBO1p6DaQJzSa63m+YTd3ZddP2CNA9ro7nD1gft0nm4GdsOACAxNsXnMueoNvWdLhGinI
1QEeV3IT2g5DiDkFD1sBf7xN0hwJEhi0zr4ijkhA54MqjyAfQyOjSo0BwuBsDfSj1gdSZVxj02Ki
Lx4FsbMPXdCHjXMQOSxRlB/E0g76zp7Oq7ol+4iE1koXy4B5YcILN6cLWXkOnKFm24B0nVAd81FN
Py51U5TDwdZJcfhKZuC/CrclIsPYebPg04/2myvZNw31snBuQoVrMTupzYfnm7hRkGsrzmCHVX6K
XdBU2gf2C6sGpDhVm7DRCYOU655f292vg5POVLfY9G84tTqMICalut/3+xitao/2KfY/p/E+q4OI
3cqAYHT/KsK/zIsdn3KM+1ibZ3mfh+cP114C4z26l8NLjTZ8VO3SjrDkAidp7gYcV4QncJKjDPlY
9l5O3HvGR9Asa5chDtQPjDxLx34vo/+4Oq/dxrVlXT8RAWZSt5ZEMYhUtBxuCLc9mzlTTE9/Prr3
3hcHMNbEBFb3tKjBGlV//YGAT2LVt2HiyIlTqRYZwNPTTiRuXWsDj4g0F+y/Bga4Q6N84UHdTu4E
G7i0oxsNuaCC92xVbNNJ36DkQLgicpHDKLB72/G/9IcSAcSg7dNBJRz9+cgSbOODEP9p86BVfpTa
UA/n9H0YOHHBkOD34JibvaJDQ0Yz4464FZCNujl30r2OrkKSbnWI4j1BOFi0oF34NibC3z4G8b82
tDellQ0/2tOvEVBMGs6FIdIBFo/CNwvCFwFHHI3RUpDfkvG7SN35MOXXnDOngeGyaoV5wKlQY2Cc
+Nf+m3MC+jkhtglPAs03RNy4+soBzcQds61uHnINhPdvRpakuo2LMwGcSXsSum9TxHLvZ6ZXWghC
Bp3Ya7DWlZUlin90zvOpNxhsfyU4RBIQNb+2wPePIbE35tGQyC4gHKPOab+/WrFEeEaQX04irsJe
oIF72TEwilwuVYellf65aIHWnCMin1WRHg0eJYgoZrQ4eew25roXRIKxr4agS08FrRKVYIE7qSf3
J9VAIwIjp4nSov+U6Z4sjyaDbjpx8yDz70W/M6NTSO4rRbWbJTajSJ2L14TLhPwKMZx2EeVYT/mt
aq7Y+h2sf8sciEt3zYKSxcM9b76eDdYj8AtNVHwaRCNVVe2QjJUS6aS0+dvgOBkTJ4EcNIfRJ6Pn
eiYQqdfXv8NMSETJFjYm6YzqfzDXVHP73ABR99OuIeCoT6sgZN8dkrANh4eZMXalFqQu/y4oHgO8
74xxp8N0AQY+GpyCCh1j7fa3H/LDjIp8UMpHFjZfPOmVr+UrYAqx9OT48AgYV5KS777X4amHOveW
WsdOHP1VK53uln0g5bd8koU4c0qKhfa+YZfU4ucghkGpKt9oe+vRhcRjjjjcbWSrhOVXiLivw3Pt
KN0fYXRNNkhNIysrwaKE5ZrCLCTkhXw8ypQU24VIEwpBf9N+1tU+wtfWXG6Yy4zaSUw1Eu7QfYCd
9M1t7of9GCvbAaU9DbLY94RoBMb8HkUfkjLf7BLKTJueDUp/xb6NRFmxISSMJjk+ZdivN/OfBoYf
pWan0jor4V9hIP06j05NiNbXiI5V8mGob2oJOU2Efg1BrY/VnVCQxNK7XZlBiE72cnxvNpitXAVS
pHA1qsDro6+uhnsPpmyemukEJbyCp6ExyRII86KN9wH9UM6eOEYLumoXB4x6+nEVCpna3uBsb1gW
mdJmJy1fS/NXwvZ3fp0YbPDJARcu2PK0DN+LvlrSmwAaLZbryJcqWy38PkGfPh+JNt8m7HFb7dbm
j9TEjlC0aqT2+iNq9/r8I7b4OkjvXXHRs/soeM8QBLhKjvkTPz7u1r6HCA/INq4FGxKYRrGRkh+9
5DlMvlm9mxXD0nrs8IZFT7yVn4BV2DHpb0X3JocKmtEXo3lNQ/Ius/jVSANS3d35LSJ9qUImxt8E
mbbZkt9YaPLFMCMkmecRnvQQRV4OOmwMQOwhvXPjp7JPh7M3Jby6uPvYyyApZae177KjKp6NCVvu
8hX5EwUZowqxr+xUURi+SEs0O3a6K5+IhSe5ZhDm2KlhVykxJHX4jGX7/DNtvshFBtkgbwzjBIgh
0SUtQ0udlsMMywcGvf4n6vHGbwVemxIBUw45jcTZjVSDp7En3XaobYcCVFQZJZsaTjsCJC5Gr8Ay
nCTYb084yekD2lMIrc3bXqSJacrd3cLnWX+el/T8RPHCJXxXQ9zMP8rypqfXSj4P0ilWfGE4MoQa
YGNsEhnJdUXOMAsQEdCsiFBkGgg1kVdZ9a4RD5vGlnSQUSfLELO7S+gao/fccy8qt164XmwGyjo9
y8lJQHSt+nLmF5VLUFLrEVGBiQz6mumJddleefkJ08ulQYYfGdCLMN94+li8pPj1le7cHlNomNPJ
LM/dfgzPeXxN8ptQ38vmHsp3LX2Ns1fgNeWuK/dCuMEVC4X9kl6bdbF4KtoAJ4zGq0o3St2N6dbx
cZ7QIgSFjj3nVF/EjrpxK+T7u4enBGW0ETi2TokfC+1M4mABOniGdJwXjAUCrTyJ1Rn3MAgUiyXm
NzO/vYMQJNc2uU5QvpRLo1zmiJaKgfoEkwMrAZjloYwY7YwQQgHKT1JWEvYoHsLC05KjZ2cpaglW
n6df1fEWTnqeBrZUfo30KmHmK+URzVq1/DGRmeO5yC7yWkzkj/hEYXDEDyF0OMPil98oOxQ7xzq6
G+qlak9aEcjI9m1lwn3JKRO3X1xQlJDJSPbc4jYi1MvOIrnF+tm+qTjdTj918oO6Sv9UUVVVx0Tw
Lra2eSzV0Z4LmHTvg/o2bB7J+GjMO5sB1FbF1YYi51Rw1wSbca2IPrBHQKf6fBHV9Z/6xuP7VHp/
ee5TKs7Gpq5pww3zDVyG6pgUxYe/yze+OZ2gIcbxdXOLCBJb7HjlW2FVa4upI6eOaOyIxgPfDO3L
TsTdYodYQ0wvaXeSehhYSv4xzo4puo3mbaSjTABfFcCVVzYnbDEAiK5adVerhwGXSPqos095+FrC
LwDV4kb+hXx5rnD1tUyvZnSRaQmkk7qdejtRDsJwiAyrFS2JWMXJGpCnNrv+9IcLoj+FelCXlzS8
VPFNyu9J+yopr/30QPGWY5lyqfOLrkEcPxfpeUGCDWS/1RPojO4sOFPhfDtD5faK89+17rbksyQP
hQ+nX9vmQ7Ey9WJ0FyY9bTikcTBpRy0+Ru0xYc014eL0YfISHibaQQbb2s/IIsQQxUYXj4kPuVJh
byXge4LFkUOtrno/s/RK70KnWbmR4uBrwXHn/xKRHwYPFC9vPCiU61O1RtV6FofaPLBFCNP1Cxn5
SQEoHK11oIUI7LWxFhadsnOs3VN4k4W3KHovonc2iJ3DDO9j3G+lAnnaMIsP0WJzkSWpA4NpkI/5
dANP9z2+3IVU8hsOiNM7QUaIXF+gqiFLe8zGXZ+u3qU1H4hsl3Ok+kh3Nd2RqPA4aCPnKc+b6GqM
N6W+P+X7hqi05tEeVXeX1eeqPj/BPMITSXKsmkjJU44dAvf8qJPlGOEt4GLDN4UHPDSmI2JBEWfv
P098wG+p+vZs3ozqdYTRILJ1O5ATANGeWIQUpouTZk6eOUSht5lDWFZI8NO1ggHVBHQADT62wSbx
NdNTVLfHrNZvR2IZL7KEShJqut23r9H84DpLrGl0+tERVaccnVf+0Lx4+D4VxgHC2EuJbbB+uzFu
jUeSYmdS3M1zQRTNYbNGYtrCaEsRsgZHYZ81Ok3l5LH77+9i+xaPzgbOFlC7x4AxTa5auWKFwQdt
Gm+XXZS2jdoDMxdQWg7HgXKCFce/cgImKv4W6jzfXvoRNN4J0fVmWMdYtQDj46ADZCE9rrkAbcTt
BvqnR8hHxeSxMG+L8TpqpCd9VsOXZvzJ2u9n+83GNCbZ7lNXPvToveY2zl+l5WZZytNVSVFwktzh
leMr4ZULUZP01gxp3/KX7Cjj8p0APh4LuMC2iVOuek3bnVCe0uq02Zz4wne+Wj+eGWTRt3p+m+a3
XH3U4etc7gdpt05lHtNZTKukXrSt2ZPheVByvEIOkPgRJ09kaCWu/qYPASpmvH5HX9DPmn4mIjmf
LgJbrPTQZKhBbq1wLZarfWlpPnL/shsG9uF2TUhPc5DONm9YXVx1bIx+1f28XE9YEbMNahlvH5BL
wWvHt+bv0toKdJ7FZpQ10BhdBJTIojWRl7m6jdkq3qbxYaPT2NJGb4vkgAvpNlikE+EFgEEiNgn7
J3GRG8RKFgyNjHSuDA/iNVyO6DPMIZBZjKrdR05i9Yye0S3p8PGyGFDF5fpcrvl4EYZL5yFM73nN
jLu4vnEDGzD2jzYpLGijYO6LxDxaEKSQJ4mXokCt5sUyrqh+UxFDHuQVjigHqOL+QHvavuPH9tj8
tgii5Kr8HCYJOqfVEOMWEHEd+/tj179X9QcUbaINoY/TUOWy27CZWII8xPvlFC6BFAZr09Sc6+as
1ycoRySWL4nfDvRUHlSuxQOBH+MjwtdiJLT4NBhnct3rrWAeRZrW0a+hWet+ovum5qua//evhnM6
P/VrPN477bMn6TlyR8Up4Qb/SB1JEkmgA/5wp/Lh6VbEar+aaDZ/5Gk/8QIQmMa0L1hzcdDgvJkH
yFHV2VjOUnMR4usoX/51BAIO7vHLDs8D8SDy5fM8Fqd/54+1/BkyKrP/+erlZb3jVCpL64Sp06Ee
ZjHSOQUe15kDty48mM9rm16j+GI2Z1UIjIgQEDt6m7A2ISstccLZWTq3Dd1lpC894oYhP6bpbWcO
uxB9CV0l8r6PKn/vk0c+3G1P+WAPXK6nFlmckBwel9FZCW69Bco4NRbKtg45+XKQa7uyljxQsxMs
SXM4b7XMU3tPk70IhTux3fVRRH9UHSHb7IA07CeZL3b8AjR2NMz9Rgswd4WrW9U70I74RYS1Gmfs
2vY1lp+tlQ6vESad3XstfwjzZ7l8TsunbM3tpZDOoMhqzQh9Ijj92fn1cHS/EpE0qwjjV2wMtkJ8
KdpTNAWNcdry1bnK4uL0WTZHBA3/+h0acLhumAaxL5khN7o7bN8Io5BJ+m7cTebxgba3G8fGFK9S
RMjZrX4d1Fup3mL1Rlt7IcFG9uTOi5lZUWWM6gmVMb1amQZAJvRjigguB/vWn54OSlDAmXG2l8Yx
QUpUK5lPc3iepUuqXdvpZm5u9K9Sc5/iXVbcBmLV5htfMMSmGGHpMTRIHvaEl+qFr14GInLN3I0K
V8CUmdiFDRlqNpBJ7E0Ddp94QdpGDQzlLqYrRMfVXiUoUUuN57a45JuLXF3H6pqK1+mtfwZ1ekqf
Ac6sjtMRtSZ4L1Yu7x3Izh9gcumuF68sNdF8G07MYqB3zdKLBVfnnf2a4i8t/lKXz0j8XGQUQ5hi
vsMa8+FpY2qhip+6+T52j1G7k14fncqYuKBj0R6rIjD0EwvqQbrGposzQhsdy+WYLsRYkublSzPe
fHv2usbGfWq4Ih+12k9DX8TVY2NjMzK3gKKeWvqi4bOkSie7Q5nmcbjgBHC4+ux8s6XnSU9PuBxt
0jOWE0aP4U3ANxUlFiqQ7W5IgcrcH9IU8fswQ1qCL7G5D+HtOd+mgrg8Thv7kc3fDVc6pabzQ1b1
pjeoLuzU+IyBq/sqJe6UeyFOafz+k5/ngaYFBfsfd8jOE5eFzqx5EbSzhs1Vesb7SUiohZ9h9l6t
dGTVD8fjxHkZXdxWwJr1S9idLwuOnM1NvhY/XyVY+Luhv5svB2gvxhY9EPaiyrTHGR6/8oWQh2IN
fJ2g5xxyfjJQCVuCwtTZBpLZxQ5PWgZP56Uihstwlgxik1s/cE6uZXd/6Gq/mQMJH0HDnhYngm1g
OoRcP3uXUN9ediVj1/TvLVLa6ECs2At/AROzuTkJ1ZnlziieN8JZYctTnynNH9tYcbun223gaDoB
fNla/ahj/vxjiO6oM8f2pJjnfF/nv/VEP9STfUtjR4jx+sGa0V0yb8o8SfZSaL3Pnc1FetlCTvZV
3VeyYMkCtm3sDYSruVzlBYrWVSWWbJ2WDCICSQA4Qu38wX0jvOr6BQ/TrguMo64cMvHwE3bBoPHl
l1cuOuWDYk8HFBYYH9nccHgH/bvfatKTMqthyhWsx0Nvj2gD/IfUOFPnSp07jZ6/U+Zzq15res3h
lUyVFmfjF31x0nj/POHIykyfJ3Y72eVk55OD2YIUs010lNld0EkYtHXubCcD1vI3aTnAJSZ6lQeR
7jPG0y2K3Ab02hVQxLQQD7ylOY6l3xh+tkOrD/gOd2LtR3qiXfLLbF608UJ6GquM9C6n92i5wkvU
1PPUneAqNhjjwD06dPpB++0GjPnAyyIP53H4n4OKcvHfQcVkgLPa886UX6V21hWkoSeh5BZ4WU2A
KuN+waxZP5pMc5Dd3fbpeKBy+Tvto7iLYGrTFfw2fVn4NqHKCeLqtJu7P0X9Y6g/pfYjnMTl06r/
o82NKscsnb+QJh14IHAbWBH1go1ElDYKa524JIv0st3Vk5tPbscOGdiRb8lbrQwMayLvQd/LM1ZI
J76QJruFn1r7TuqDdJmz21TfN8mrYh6eSD3gjDwSYe8Tyte7Q882iahnF1apXv9s9O/S+O43f8bp
C20Wq8PZSbCTftkRQYFAsfAE4ij2OaHGzsRvODiZso64z9L+MZIVlQfhl0+z4qPYn/hF9rIvlOuf
lto9PBZaBdaPNHw9Gclbz3g6ypOw9QNo7njBRQ/DJmxfOE8Glny3wdoNBD9kFlkxxcsFW9jwOv6O
91qCh5a1/PbjI0WSLlw68tnDzXkxcNt9Cc1b8cKWlxBe1jsnZTn7pF7D3a9O/o5/yvNJ25xi8Vw6
UUtU1o+mf0fd9xNMevpahRdCICyEOWGR/DvD8wFj0gJK2seDaFgJy7yMk7DvZrtLaFPcSnJLbu8W
GgYAhiMujHBQnlw9cycobL1rfONMZ/SuQA6S7OZPpgdXJfnVyUFFIo9uX9s4T4mloCP1dlHY9PpG
eDAskETuiLPwroWvqnrXiGXqL/E2L46y6sIoH+KjBtNnZP93KvIzHi9l+sHaLbUKVyV1YXTgj4Ax
FlfgEKiO2O4JH4g4sR1Jv+GD6SG7ARfAQlXWL9TcV+bHRn5jb7Xk13kdhOVqJ0cfCZuZ30Zpc+Qb
p4J0iLOQo0JpHuy5Jc4V2qMdFvaEdfG8lT8FLkmLCVowYFvbo6vUF727xiDW8MfSD6H7DPVPWf8U
qi86Ja06/sNXJCiERBqkHme98SYSR36BlAQy2vr4mU+v/IcjGztGXg/eDbG0/4E+nEBOBYTrJXtE
4b1RXsvZzTaHp/pf3fxE+o/y/MNyNPE3KM9NhAT8zo6AmRbtgw0HGcVM5cdGMJouG6vJl/Rg5oou
LjhCGZ+z+jXJVjR7YvZaq3cAw2W4sjisDgppwqTRR9Yv/RivW/oABu4xEPKzxj4xvpnhvW5fzelR
H1q8JAaLzosSXuk+pnVwdBixcXEyL0l+WbQzmmKJsYlBeEBBZq9ewv/fZ2QSNfQVMkxafAIsom1F
7v1j2jiqX1YWnTsdrCF6Y+tl2Xsf2roIunheyUrKNZPuROWQBMTafU/nL8qvpnlPx3uq3OT5usBB
INAkgSW17S/leNqy8fnfYZAsbDwGmAT1U26cpYmpoonWVhKHb8zrWEXymfg66Ii+u+Ubb5vxBcX7
2cx9XGx0pH2DjXZjwbgm/lCUt3FYW2/MpygFA0Yiv6enR1pNb7GDdyJkbkqGce6a5LDs5+SaKxez
vUjRZWjOmnhSmkCEsIXH1KnguWsrJIAyG+MMRAsF4V3dSq6Fyd9Aw1PXyW+uHCY/IIaqgtHkJKgo
SDSqdgpekPklbN7CPpjwvL1eGhnDwTue3B64x5I86uGehteLxkxg4Xe4ERypPE6JB08YSEZTzgxF
ZH9qpv940O22iJFnZ+hcz6t79MOICeyNTh/sjMtaH+bMzdcKQRWmBHcy9gWuSCEWXEVY60OiuDr1
YeNkFAXJwQm5kOzEDuWDFB9M3Zp7S40AsaAQQBq0DD5vfsjROy6HEDgFV0DVVlQbg4/omNID10dt
PirzcSJ9aT7W89Gkhb9dX9TBl3J/yv3ZOMJKK+Wvod6jaDk21bGojjPKTWmrYl2enEclYP/ZInk8
PhffNAOpPI3VuW8uGVjhPt7AqXksykNtHsLmtZleC/U+Czdxb9AKFW7bO+3GniX7SRfC/i607ngT
HrormXHmY7erdFdUHEFYsRgU1uURfPwfzFJMp1LiKe87EhKT19Rpgb+32NgRYtFC8F2HRr1lRruA
TaEnf003r33y8uz/LOYf7X0CXjHeE/M9Kd7Qe+VkuB+W4TDFhxh/gd7CrJDffgnKJTDZo+74FAa3
47vEOM4snmOo/wCWMYUbzmKtVYbugCRljR3wi8xm2tWlS61di+ztqXstgdc6lDcwgpe43z/roJL8
TvKH1tdjP1dRGK3jzAzjBRY16Gpy7VEeAJjvniKa6nNKh6y76vCIzHskvkAxY3ehA4gOTj04Qoj7
iQ2gyU0kPW3hGFVuY4uFw7aOm7SrDwLuAqQR/07X5BGAWIYi0aoHnpTU4llnN/hKslz8BS3/Tdhp
5+SdU3c813W8LiAgJl+Z+tEXVpniEOP8+0+CoU7JYTbWy6+drIVok/7EDIhslNwH0DRcJkwKFsV5
AkBC67tX0FWUYNXQ7264f+f6mReNMaDptgBGbXk1MPEjapK8GdmSssB8BvIzEMg1t5+1G91Iq5Yi
d4lcrOyWwRkGp1DsBfOLntN4wvSsJYUP6WBxjBPQ+WNnsrvG9fNuVo9CvDByNmz4x/K8RNcnbZF0
n0nEwx8KfIG5oMXQ3tEM20xXlCE2bTjiVebUJByL6w8WLzH5sLvp2A3XQr3U8pkhbiDB2NEs/t1k
tzbgemnT6YFSk6u0wu1m4TU4hm1ehCRAii9YOD1zORG6+ztLTIwTsovcR/2vr/8TjW/h+UcRT50B
PHbppZMsBbDBi96viWA3udpPgsFscW36GwpHY3RU7aQ8T1twl/qomEdzPrZYy0jbrPBz/jXngjs+
MXOqX5+5v5rzpGdwTtxRZmV9t5o14njf1CwfvA4Le7AujHwizivHCgR0Z3MlGREMXe9SUDCqYxh6
TIs8f3gmuWDXgy0IBxpQeiJuXByHtLtCYHLKjV25dMUjvBCHvVEuHHQjgHDBzKBMFnM/SI/SHxJp
xYjA+bTW9ukQ8QI+GS8/yL7D8ZtxhXZClu3/OdGGBXcAF6vdjP2CHNB7TcGzPY3TuZLhW7xW/dsi
vbf9Z7xfzP12hs6w/3uLSbZ+RCVC9fcw/mh0v80C9nBBDpdO89mQ7v5G2b1qbwKhquWVcDRJ2+LT
rLYeNZ09gPSDOWka4vkMKfeu3PLWLvltd1VxeEfXqX5iZK/O4JoOAuOhPFXVmdcL8j8lga58Z2cJ
7LJVvF+q6/BVozr3JMfTdplyYmQgs5LNzYeHo+YJYwwmi/LpixtvtwY7H1KAwZXEYInXMLk8ESl3
DEEvsMnWZRmLOBXpnRdxyjDemoNkE3TzPpk/N5svvfmu9e9i2ZaO0PiJ5JeYE+PNb27LDafTUTrk
po5PfPv+c8xd/zE8L1iGqu114XOe6tGTERyRJd74behPoV8vQbgJSqcKb4gN4VQu800ubslw1ZWL
IJ0NhNLSisBkykGvDn8AYsr1bkLnXRK2KvUXiT0Nfn+mtYrMS0vQ9wDBM7SxoqSm2TmcRqB2WGWr
4WmzUWhP7LlcGz5OGHlcGVc05mf2Mth19D/1BYAOZJ7npPxAwhwKV5GcnhsVQvn1HzChCncXAo6J
57rd9HYTHrYhjix7SC3m+1C86TnN8K1OLsZ4ahfsEFGVuAVQc4CJpbEi4H0MWddhS1gvLkq8WPGg
OCzHZDlK5rEpfIFQCTm/jOalMX/bB/itz3OcnrvkhPiQnkG+/ZgIZkY8ub8phPYKw2hn3LKZLSlp
rMkxIdfdbllr4dO4TLluk4aZehrVdIIQ76qrAXsQEioNAD0do/7l0hvH1d4NSh24wYpUsp9YI//+
D5plG5cC2lSXGB+j7NbvmvRNKT/y7DOOv6r+z7ArOovAvZY0jvHGbFjKK+ODuXNmNYKPgGBXMMpQ
pLfNDIC5sg1pWscLBN5aO5scYGgqJEfmfjgdJ+OIOzRFGTFN2DKSUgJ4g5eRSccpZBuw4GxPyptB
PNkas4L0QVLO7Dzl9Cbnu9BwYUDGJMacFX2dwkWeKH7J+XpPPJ9n7IoVu41Y89s47uzYFp8FOsrn
WX6eq0jwe+Hal1dykKZjrEGwHV8N7CTC+SoNl01vuJNM2t81Vs8Y2bCl7rDitMcCUhAl1q6YtcKD
DD0xPhi6Bdu+tEYd8t+6Q0AhrKfrDqFVLHjy7BD+dZKsEdZOUrWfqr21dWNFa+beW2Sv6TEr8GYo
HoI3tGwDBY+UIhzTn50XSjlZkenyjoP99Att5e1w4HujOUepbSR7HpSyX9p9Eu6xBKJg9mwpf69v
Fo5sgP8tRlj/LhAa03XhWLFqHKAlBiNeGmIwCb7CT+tHiY+0WeCV84jTQLci9c6y4WPbLdGNjd1t
ZxCVxG1NtwBUiY7gjwaYIzEr6MeceXQKOE9cuaoDLzwZEW65a9Z58jGa+1a1U0tB3VsTfoYfm1vX
brkyNJ0nQFI1emryLTafeYTS+ZFWTC/Es4bBIAamRA67Hz6PycAv15leDmIbOmbuKOofeTxpIbqy
m6a+xv0bU+wGkcEKwKJTSCLHSnf8XnjNQqE0r3BuCoP1y6mVSQpNzLNZX2XtpoR3QXkNwwfalDkL
lPaNfN+yctJbEtsO5i+DFe3L7mYKVx3+691Qz+aWNyg0rA62Q8ws1bEFdZo3TPRl1Y843qJHJMIs
O00KIpVF67tfA54z7uAryvzafkrtZxF/ICX+XSjGv3Da/y0U8ZTV8bgGG5J0vgQXXqIU7S7K/y6k
o6f1wDNgfq+gOQNOWsvHv1eHy6f8lsT/wE6QONLNDyRWssLlZeCmuqLzGLtbCcdulxD527hP6Q/S
nbj4M6TfEzEzefUVmh9Z/j6RvcS2e8SPzdQvLWEVclCNx3A8yco7qNEgHUu3dBNsh5uAlBMpCKNA
GY5i7DXiIwF/jo/gzNqaxWVh9ODBsIaYBArHUjDST7CKy+kF3sRSfy3VtRKvkXiNsfdfrqHBCEnQ
6xmuVu4/K4ablwE/LO0g7DrlK1G+hvaThIgGK1Zc3f49dFp/ILXfx86OlctPRwpBHmR3RELDlqnf
RRFhOcHMzybAr0AnxkQOPCDaYHn6kEDW5GfCV9b721wudMTsmyYuznm7ye32q+y+Q+FLET+T4Z1E
9e7yjHB7ClgpQ/Wvx5M5no36mu476Vr0t2d+3zSvUvPaV9fEiqaHKr+SK6yQWkBsKWGPNhxWShMK
Evpe9Zr0XPb7Pg0EKCmZz5SoobJfY68BYXLqUPTCD+iV0rrkPQmWhrrVQI/uUgP4sokRaGD9v1cQ
FFIbSTx5K9z3VAKEEnClW8ESGqdZnNXlMXNl6VJgEprfpOk2wYyrg6YOGDvmOpDZ6EDx/5r0a5pe
8+FwIjVjecHzAZaqCXK3RdavQx08gFcCZJUGT8xtIS/BWMfIhDBNFu1YUze+WAXwbMOvmtCT1wk8
U7WagnxI+Pz2QGtk2FXq5My2a1/9rz4xW/zrq5kt/q+v7pF1ifbCpdzbcXgYcTcpc0tsvkmAiTGO
H++skwdM+WWksfOR6wVtTit5QrL6+SqCUzQkVW82Fncexl4gIUVsTe2eytlnSF2twaIrg4sFEGh0
PBzssbzN6CnpsUD7PWhXOb+1R9Q6G4GHedBxEROtAsNR2UnEg/YDmYYWTcQ77D/hzi7wJ/1PlL/w
usM9r9s2xBPX2JD7MMsIjcpAXlngLtB5RmwBnEa25cKuEmdoHIFAkpwXdyCrB/6p5gDr8xt2+EDc
h+mubmBtvUJRTDb3ifbygCQXu+/wbVnc6umJ0VFYaHqWY7w5IqmcdTb+gcqe6hk8n4GKs1ZZzaRh
HeEi0aIv0HyJlvmFzXjNSqiFmfRq1jeACbq7AYFn8ye8RrDbITFxHa2Olqk3V+ueFxBP5Z5m5R5S
Bt4UOQBNikZ4BAxifaCr60IvClG68jQ5BTaIqxTZYXIaUs56ACtLM3DwQMgtbAfpPe8/E2tT/JmK
P4n0RxX/LPkfUWMV9kGZM3YQt3LaeUz4chxrsfHPAka/WgvY5/deiQa78/CNpC+a8JL/5WnY0BCq
6v0pfEAf1KU/qxSizjxiWbLe2xDt0fENeyKzqO7qiFbn/D3r2OWhc5m4Yq7tcEmTM3VP0/cRtN6d
MoCa7MlmmsTTIiOMIHUwwNJArqyZEF8W4yjz6EsHrh5cGQ+td9VY/quHhrGnOWSSlUgWoa4oZF4O
g4wI0oLjeiAqkp793HBOqd6gw40DPpa6OZIEzZswCGWJBwk69DPyxLllv+LxCzFJlnxhO5oUn+Lz
vS/esEXMnQKwJDzUyuE1aBXwwIPRW2JooR4yTqV5VuJbIiBHfJR4LmlvY/IR45C2rvVh4CqDPw2I
f32as7w6QljRr5sdg8QKtF74HG8FnoLLu9q8aR//Dk7CgZjcTfwNo53tRlTaC7lB40HPD+W7F8UW
VPoMeahyrY3XdqWM3UP/HR/yFVbwd0/qEcY4bNXYmfVuKqywViu4i8WqoxJtk5Wc8T387hbEB60/
IZnS6zLcQfUNtb1AjFtXKaw0ut1qpZd0u/zAMgRxyo1ohWhzmb0Jr1M+ZhZs8K9GzvGyjVoahUci
vyrDHdnn/xJOKA4/F+pw+/TVEWjAI8p2Csr5vHuHi/OOPvTgYcC1vTC+/gC+U5No1zGi8wbFVTdO
0bP9c+Tezgs7A8/m2SvWzDVihYavgAuzSZ4vbX3lda7yO2jzDf7s8j0lP4RhpCeY8RswzmfQqkGl
+fHg84rMgFN/5Nj6+ZGMPWwjPzWoQ0dw2t3/o+o8dxxHs2X7RATozV85OlE+leYPUVlVTYreGz39
WVR2n3su0JgpDLomlZJI7m9HxIo/tcMjg/sZ9yJKtloPwLt/1jZn/9ke6W4ATpaT6MFulf0rKhaS
i8WqPhpsQNvggUlG9USqxS1Pq/fQEzJCdyfTwjCwvEZpWm45ZHMfBIKT31LyuxW/CR9g5AoPNLOI
4XpBf61beTNuiv5bFX7V+VdGoZ2wI/VU/UP5vL76PaY7kVu/sBtym1a4UlmbEohZTww5pngQNUmm
dbpPB1CU7g27YxtY303rrYDoqN705lYbl0o9ixtJcufOxW+EjfiXIAdtvqe5aTo1j2uqvRn6+zB9
FvUvI/3Nm8pbG2scEKZ0+0AlNFlher8prt0Spo46W2f9xa61dmPkFlTJwodcNCtr9VhhEjecBoNe
4xJMQXPq15mwJWRTMAaW9OgeczJLBkO6xuCANfegqod481SPYne8AGazaKiOPeU1CIeRp0dIKp6J
5LEZqzfikimjHvl6jhfP70m1AXpyV6CpmbuBJALjB4fBP0TWrBPQiEm6xRXk0i3lq7TBQZOJaJKp
H/w/vYMvuRDsFSyfHI8ig1Kmro4NAgu19Sj5ivTWDjwwriEBkxARiqNvv4vj3Xw0BVskiCXY8mjX
nAVDTFB2WDsy/LmVJOxJM2TWISyOUknDigPJCl6Ojq2mcR+t24lu3rryrq0+H/0H+T2lubfZm/68
KuYmQhSJThyUcDxNwGN2PKOQrPPWhnIqxM6VC4CYITRPp1Bsq1xuUs96R2p/bG2puI64Z/4TR3rC
buVyqmqmbb6BsBSPRwMNobrMwwH+iaWciY8bF5MdWHMiQC1qex601IIbByM7NevRCCr9gOprkbZF
lMnPpnlWTeTemJCy8iuHPaot7Ht2+NRdrVJolC8RP3fFMIgrsOsHmQ3vk0bhwywEshDMRCbOonR6
1CBHDk85GIb9+PSrAnNDvePJuIUjBneW76oicYS18ZaZjvRwptiVJhdoDVda9z4mnzkPpuI7xdSu
OvF5W8abuQ7kGqZ3kArBdjsk72X7gXFAh3nabJ7liUc2JjE43yUxCG7FR5lU0JMj0GHeAPsuESNX
smFXrHJ1x6wx+7pmu1xpSuHTmSGc9PgSPS5Cd8n6S9MvykiH2XqDb8y07BB6OrzBwe5jWwI11e0m
FjL69o2Yj/rYPrEeTNvB2srJTnce/KTfs+E8WkdlF8oUAGEyI9a5G3C8Cou3QhChidpx6gxPp98M
8m1B0BQkpt96600Z37jIx/Rtbm4zD4J3obkLKpLSJXmcc5kOzUM5nfLlJM0xGk2GY/SP/o4bj2O0
wSptSMHZOyKLGp8ZgEh2xhgAEQTPcOKPDrsHzhFsVtg9lI/jrAZPFr+iXzX0XlIvOC2PRtcrlVNr
Bjyiq9JbuVjEgir0s9AfNO9hbGVsQblTVayw7WH9G3wQifMW6oTfaf7eHmbipatJdkcctMfBOhnJ
NXq8UfXWMz+2+MgD4hH7PZ2BsmmbGBWp1n461nN5yxLR2UJ235h8xkJ5EKyD+DxU4QFSZOmHk08R
FVGLSvFEdN/eSzt3u5a1S9xfUv0y9JfPajWme+TF9BUeVjj/HBvhP28faQoPJ0TGdFa76JRmQAH1
G6Dq7KgZHLsuSXxdX0euih1tSuwtFRfKC79sT/8NBns06mvJwSm3MaLaPfP6f7dG7enu8eT76bTc
tp+6v3+G72n5yVes9NvJ7ycaKnwBReP1awi0yILuuUfZmyJcZ+MCssysjwWKP+S2TV47A4uFark0
fjUshFzogHXo4lhKVr9AJwySU1Cco9jrdZMtDwA9tDNsAxvJopZ2h3BH0xH3l4pdS7E6mLwl2b5Y
jSZbG7e5a7o/lT4jnVb+f+8oILX69JCQWg4Pbc/TkO5msfGogh7wilKRDdAaIvGOA91EC6L8LTp5
9K9oqc77GYWTsz2nWVLrEgY9QoNgTYNHcTTNYyPhcnVaeQ9yugJYhb3zP0smNxO2+kA4/TmlQgOU
m79ghpDuEPhzT7pzfGpOYn0EDKpIx7rj2Lo4nzPzpEqXJgXEvR+at4Iw3xgM5RpWNu4eJmFEEMYI
8PMSZQsIXfV7Y93PZ4VG1W5Va1/M0XL1Phq3BVnYniayFGVAk0aKfxCae+iZGDyAhbSecvXzJ7zH
gxnQr3lsPkbxnI1XbXXnZLnZqOFenLZKs/0gKqBZ3kajJeqc45DfcwqytRq91if0oUl7EOBpefjw
5/Wm79+68T1f+cV8mIojRXIuoPI+JYnpRrKHO66Umdd93eYEqM4riMY/4gpRO1joqC//a/DU0V1a
Fxz2j7sT9QWLH9KLLDqq6CAZtmdNOGLwfDQHgCym6UsY3wYfklpQbHT9II0nIT/nVCd1V3VCo70Z
6S26Y8eYNaSpvUxtULMorvkqiOeDYB7xoyBLsD8P3yJQTo+3h4HXhd/GGq5i/xaF7yJRDoiRyXsk
vIv6hyp/VkSMKWIzPgTsqtGHsnuGb0X2FgrXIr2MzWmMjmK4L41DsSFVIxVEiA4a/tDslBocwM4q
e5G1+PgzTX/C+E83/w7dfLxNyU2LVjlWhsEhzd8KWA+b41AGJDwz2A9nNb7OgMxoZoy9WrhXxYcq
fiQ7rXmfmvdoxYbfFlgaaadw0wuXqsFkfm7S8+oipWdBOboYu20OLTZBZMGJBGd1Ye7J17u4Qsb2
JJ4t5BlXd59504hXhFN1TtDTEk/oEK0J1D6dhPmv4c3j/fnQE69++YHy+Eg0Kj9WvyWa7XXHp1yJ
rfKKuRzIqbFt8CxF2KxtdC/cOmW/HNNncbshS3MW5WNHNVt55oOYaiLtxHpWd9iiwqJfWi/90nwj
Xsm3lta3Dq9uYbx1zceQfGXGN+CCxJUaVyE0YbrQ5yXTbUXXMF1atSGmY0h3q3ydWS4Gm0hiDQCe
lSis03SLSiFtWslJc9wjdsy4xFyf2VNrA+rZcQC3YwUmw+ph7Ary4evHDAXNbUJMS6gxxzveAuLZ
8sFQiCfuWeCQNdbnQJyOxnzq1IuGh+SwObMuwNyI+eFp4OJkBNtnkv8072wUZ845oN5RCP81uZCk
qClrddXcNXqHRFRJ1Kz9SqsN+8Ve/4oWZwjNxSZKm+XLN2nYjKcJR43utIa7ekC0ahzhAcbWxbrI
yIOzkdik+FEI72n3EVWfcveheTo6s3Ju6tPEnfI178ztMu/8Z5tnKmAyY+WNbT6rF9t8vHobzNOj
v2ZelflyROprb74ciKIeUDwADGagsu2T5EeP3a/6HKKPAYiskdGcd8eYTqg5tVwD8AeFUKhOELHN
f5UYactNEaFz1PaDSmsLKOeDlJ0eBWab3AjGYXFIy9qROGo9nJL0hHKMLqK+d5xcx7v1uLOkdX78
gwwLpBCEk5b41sQhaBFOWKf8H4tapDgGvRAs5yo7+s4e/nhGi1v6r90yZ1cDwNStSUSg2QbpvO25
dSJvk/UPcKnBIl8tpGBIUWtC/QC5kZMj6TyNVzS3bhe+NTQzJCzCt4YV4A9A9nnYfbaJg2ex2KAx
B7KKbBbfvBXv5S8+WPRz89hREsgw/3B8fWF+7uDy9e748lBhiIPFHnKaKU8mSCH888Q2meogEwd5
9lUVW0FCQu43WkWnwKECmGS+pcqd2kLB44Et84/g8ZQMMZMoHnMHOc4edzKAWOpjr/ybR9gtCnu9
YEU6KmfB4j4Ml2JwozjRr/3AzN+v6GvydMuj5U4j7GwFVXmIiJZg3t4x/bHO6J9AHs5Nd2EeTIRt
fIi6j1rZx7weYSdGW+EZcDfP1uZ41YneBXUdzGHA85NhnAFpqJZh3IQndJikQBeCHFeP06p7wfDN
2Wd4wAFaXjskUApqlwJb+l7wgeJn96BvNCt7Bcdg5iHFN1bY1R2xDBtuTcJtK3HrhtsEB72jxruY
rdvyU02/HtlXoXzSmx19tOp9YJQJ7bQl+nF9pJdZPnXRccQoJ27H11GlqndcEFiJmFxxjhIiaWFo
nB8C91uq3FY/fiJcXcPLUpSXJLnxsPB9Q7DCU+c8kTIVJ+z/0V/3AS28UKlsNj7Sn+2c22+BQoyi
hCC2rDilgjTj1iJSmuCpW4btFkMyebDGnXdV+Vco/hHKv1X1V6v/GP13nfyKrQ/cplxFh9H9WVY8
XpGYKbO7h/PEeBu7zbqqCZcFRXbo3uTStfojlYlNCir5iA9cgu7n6jVdY94DkZMBgpDvWRYvo3jB
YxzjwhAWj3H/zhhCeXKLXUjdPPhwVV8kVghVB8Nv6vVELQpf+CpbLpagIUQ/H/LyCDZO79YFhQ6/
h5kDuVvglSz8WlnTFTluxOq8eh/WT1usXSwB63IIGvOW2rFEQwLlap6iuE+KN0GAJStzOPeMQK+H
5cDDhcuZch8IYevqGwHC0Zh7B7ckSGjen48b/Q4aYVARiW03iduEQFEJ/ZV8AfhfqO1BVh6A/oRX
tbqlyVs2vuXWW3Rq0adW9X47dosBrcQDcv/fo1c0+UmNkHgwcJOia5XHJ7isaRmP/+/VxpQv4uck
OWwx87ql5TD5TrD0KMPaqSHW02MhHoUQuSUbLmNLX8/RIsQiB+gucuw3ql8up22m4e65TMOctkPV
0VVHpRyPQ97VUK9URqvprRidKcOfYZOBGyvHfP1b1uhq2Io17KXrysaG3w6nfDhFsHf+ztkeropC
s2l8MIZ9PfgFCvXy0+rW5qfFD+Sc108rXaJseWClh9h7NAzon1P9i3idSNVPt+e8wsjLeWWiEDvy
p9fmDKSE8JaL15AA/Z9C8fKI7j0sli4nnixz2RQkucOuniu7d6PaxYb1cKTMf8Q05AWlEZRHYQxM
nQDFgS9pmBy7/lj1x3CJawvGHsl5KPfmtO8knw2v9fBxnVh76waZKXcxsKAFGZsxZKLxzdzlnopd
/3FLZ1yjc3KujVW/5pA3eYSccJsRLM1wW5i72NzZGEFcQXZ0wS4ouE6KdcGs0hw768StUEk8LViF
ZfBYnxTZGWDjGfJRj4naO/bT2AnR7vezZTNxZAlc4YKiCgL+j7E70RpWuHCt8sEZCocq0YOFQqSR
kwgEC00cTjPwCjudlu9ziIO13z3FbUg1Uk/mftenO45utmYcMtpqGdCcRPISlgDsk2nWReNlTtrH
896ATyL5D2RNzUvSswqqZCWASV1N0puO6BcfzY38aW4AKm0pOqB+utz8/FyVIc3YAcRRcZWKy9JK
baARX8BBr5cG72n3m/4Oj0aev+h80SL1mu6kOFxx7MhzqM8UqdR2jzAXsBlv+l2ob01cHo+tCAEB
0Db1M9NOvaZsMm3eGThZr+0VP4yc/8hOseNvL3du2jXYOeqdvW/Jhgfz0gJ70EjAN36jfFFQQ/RD
mrbwV4l+qDyl8Sd3dsYbM5CZXf1m/fUceHAZ4lbttytwGMW45yNjW9azrWc5xXt5MUd75jYpLp+a
sebhUbmF9V1OvwjsYHyXFbb1d3lrxmddIp8cjPkhM45deDY1DEO3GygzR47cjBACjqJjTAFtfwRx
sW7QL3ACCGyx/YfM1sCfkTAAdgB59vPEryePbLOwzhQnNoNoPHJ6aefzY5txRDVO8gSv+tyIoHgu
eXkJi0ta8rU9se0+UrWAehnEux+5fYw85HaI0lXhMttzeii+G8W1thaiVk9iwOGeAZb8YLuN4nDE
kADtRI7xuCFfCGS3+13FTl8HI7YsKnlP56OqXNSSnvd72Hys3nXjjf8ed32zpGEoOWg5hbPZzzyd
DFTndZmX9l6/t7RdaS0zXiy5GgRl01F3TXyupCN+G6U+lfXxkAtBLQSNRIlkIK3t3xEfKmclBin1
8r7jt+hx9q2pp7MaX+Hri91x/haYmmReOo8Gp4Ep9N+jQz3CltD8SN6rr+dMYxH9w6N0TKrTpynf
mYN4pq5U4tT1zfzddx+sM6T03UrfQ+VeNjd2LU3Qq/c5fMuzN/lJnHhq75zR9YjYoT9iZiRoj/5/
CE9Su3x+Lf/rBH/IeypuSs1E6NiIQrzVPH+KfnkbuWRlAgHpznrTcp+JSXlNTMws0N7s1cNatgkV
Vepn4CxaetVfj5xkfCvq+2i9cdmTbKPvTr0Xzd1MeetvbEOJ5qaDx0I0WgOqGBQ7f9iLN4nleuy2
FVZA11nz392X+JIkqN4bs1v9I0lAG6nqN8HNZtuBs7RETBBUfgaSHzcVqrVzRsOWBueM2dnE/s0T
tjtpfzLl8KDJeEkZ+P6mmA55cfpYctDLOWjJQVNnhlFbrne+T28RVh49IM5r1W75dK12SbgqdKaP
fquDwlDlG9SHW/A1Tb6pY27yUwY8VmKVX5KU4nLbZNCI2wCGM3rmcodnafe6w0e6h/Dblt6fMzXU
4fqMaklkG/s1t/eYp4d/hjOHjPTS1kHOgOSY3TsS9qLGQuNrvfsf9iP4ajRlSaA8mh0QGuA3tlE7
T7afT9entEHq1mPuw4d6aH5T0cR3CM1DW57CkBPTWYsvwQeh7UL/La6D/nk0ymNMCpM/rChnCroN
tj+UbxBgr3MuijRD/hRtsOsRRKXlCSL5dJCZrftfzwr+x0LPUBmk19Vm4z+ty8anCY9Tyh9CmB7Q
Gj5VcINgv7EgnMb4iPDaoFivx2jln3XNgyAy58txYWFJLN+eHWQBQ9lmh8/3rrw32gf3RMp4QKZD
VjolJkCdbidRu44ftaNbhx624lQ9A6M4VPOxKU+sxDEwEr5m+/t0FIyxiRu1S7ZfQix/l+f3cH5n
YH5kb4ZwlQ1ivSeZuOYec/hGY9uF+26Fc4pCR/bLNQ959ssIBsouIgj2NqfreRMRwWJNdwpnn5Um
m0EFnZO7Fd+cyZ3QeHcq/pbJgQH/ExcrEc2hEhmsXrwi9YmLPTo/1D0OeyyGOexl9lgsWSnCEqwe
gGQTBsFACQTkbtbX3DjztpLZGtrjxsFRnYUXoYfnfExXPNP7f3EPdNeyfzDiA0ANwC70W7NLE4uT
El1YJyfvSfthrO6mcRhmeFfsNRZrltTZpJYBQaB/4nt4Bdb/zPBxB5/dxWTxpbjrWIHhAnzxkXM4
7GheOnXx5Rlf+uyqkXvNrtl87eZr5abTW6TeauGaF9cjePcDqatBfxP8hvQOtjrmGUlw+ciJc1SC
jTBLzHmZZcDC8lsODwSBY4Qt9XWA/NmjsF+k/pFH+bSkr6hb29Dggp6Cv4X+JoD48yvsqyOhy/6E
p6na6/NenveF/dCgsJxk9fhIjsQ15O4wdwcDGA3YG1jY1ZsF422Jqf04BjEG8+6z9eHd37AyvFl/
WIDgQGiZvZLz/Sentrg1krV/N9dXxPsHjv9Frg61YHzn80Tv5/PE7A7Cb1ydF3tB/Bd3DUQBnDR9
SU+VH09ezsE+dLpkde7VhY1DiwQ9QMZujZUmY8oj1eOTjMPJwNleGPCfe8+Bd5HiCxdWHZu/WTzH
6iXs37TV+icCj+cyHoOIW5gWYDxxnAlzunB5Bd1anK+vCBKOVCwdnQAFeLGNJLQ8L3ZpX3o5leiw
WeeE+h+Ll4erke9TjsA/O/ABipYnGu2PRJpxfLyHGtE8kABsGed1RAnLyTgRnYWkXrsG8ejWQ3CA
+Gq0e1FG5Qj6DY0ZvekWoiuai2Rnmm5ouorobjk8U24hXK38ykFibolinOaaavCgX/QzkDdPExfn
pcOyxddhvtMSQfqqNnBohCbW5ktRLl6tJ3xAvkUa96eTs9HJ2xEP0U+GdpK0E72N2XpMbmezO+Bh
xJSDK5UTa9Qu03cJy+i1uEC89okjPD95TiCs5/2SUjrjBpO2Yw6Fe3ET3DfckjWdbw6iqz9UwUyO
9GpKt84EEfOeCu9gUx7GR218QOBW9l8lPYv2sBGFk0rCVsR/fw6rU1qjHB6NCkNT/lgchcLsCxEL
3NWz3RidWyD1aA5Bw/76fZxEAllO+9oAE1ptkv1T3ivyfsDWJAZWiHYRYKVaGdrlkV8r/TL3pDEW
+39kTxsyAH22eJVU2V44lvru66gMNo2bmbhLsG9GO2pSZGtLBEeBwLMr0D4h+j+c4RXC0aAsj647
Rq4MjyT2NNVNYy8iHK26CMpubqvg+gXniaGMNBtMVxgELZx0t+AmuOmtfZ0B98O2ftD7I+D6ilN7
eirX0F77k5qcJPXIeEjpVrJa3SbBT2Vfa31T8o2V+gohDhuqB2jhQ+UpidX55eqJPzsIo6BwH3Ew
KPs6DhQayvoFBkMx4oCMsbjEGur4gofp8+aquNI5UC3p+khe0vWV7hJw0d2h91uoUAtCKtFpzz6Z
+inOYYydJfMc7wTObWTQOyLfR+xBXOUczrmII0/k6FIu856GHaj0UplN/K3QWHOzxKG6nMcW6Zxi
V/LIFnZZbkemTV0Uq51ipnmM75HTbP/Oos/fecpuN7u/LU7Xh0jaZwWqxEldpWtDh3vM7f6gJMH2
8iRRo1yR603Rp4tu5mT8qSoBFkgouIRHmw16RgY4RbIxbnHvBnXFnduygudvVeMRoB6GhEbDzZ/U
3FXDGSc/zZEaVTW2f8/ZgYvNGjvnbMt0SEw89rab8K+18PZw6xwAn0OdbMMt9pZym0k4u4LGWil/
eB08wUWAZxN1p7Zl2GPiGLqT3tPEWzgjjikfNZhyGx73vF6gRRiZNl2ynfAWPmx+Fa41fCPVJrZh
3NFKaRzvbEgx7jx0ryKgy/mMm5axA6SmVKuewxDve39+vPv48WODENmq9SBp80eVQZYyRGHT7dio
5T5tO0gE87T46wjzKh1LcYBIq0o9JWvqUrtD7TCWvH5CM9IBDLrm/0WRnseSswjoFB4oo4NdLTa3
FDekgh8Ji2OtbP1U98bSC2HccnOJnLSGC7NR2uP0OOA+oX/LwuC9FsDA+GVDqNQl54gDkQUpdiQc
knrAy6UlT0D4s8na8eZFTwf/Imyl4eMJccQHdqWty/e43KUW2scecVlLmP9g7rWggb13Oy2offKf
T3PXkO8l30GVzCZRWOGQGlk04zhxWLpbs2slHrRE+/HgnhN05iF6wmE56+olna4I4+JHB2Vcezqf
1Gj+u45sWeWtRzIHNLq7EyslMBKyV/APGqvg9Q92/ns01j7dF6+NSlL5LE7wIhW5B/wVL1InOUBn
U+TcipPHDrDlHBDO1MeTVl3WXpjvfgwWOBTaF/1GTXYMX8kWO+GgLHbCzNqz0U9mR4npUnCBgjzJ
M3yhikIlscZgnWwpqcL1OQX9QMUWaK1Dr0NC3OGTx7uuZM6zXHzyamx78eMsRUcpP9TTqagvynxT
kDH1d5YF4DXES48z+QXW0ZGkhIWqcyZVdKuU6x/ynw4GIN+iz/plCMT3vOH0sdaU1caR1cVE658x
Jq7xVd4ftW1Sdcf6Rj1t1kmyPd+xzHMK+bHM8yThOwn8Cn+wYHnqY/F9UoLIVkDyZLaRI0ZHPus9
XYDrgYYE+d6m78L0TnOYcuuVG70ZGqiR/JoPl6E9E8vrS5vAV32M40On7eXa50FC5q152JEKyPb2
g0TYaPEpXV0tAm36iRiQ6jajG4NvUN1kpNLXM16cKSoJSSkzHS0h/miZjrgOeTxqG5OkUmgtNtDR
Amx5oxBlXNK/BEge+I/gSKWFS/qccIzGuBf+MUe4IYw1jEHMMtx54mOWZCuEKa7Yn3cDKWojJmu0
pljC87BmVpkENwY62J5k7nMqIb0DulttXsE/EV77UUiFKijCoOcU3bhqSijAJbD+0W/5g5l6Ecf8
zCO6LkMKoGU747D2VbWuKJJudQFQWVTNcebH4kdmLnO+WDK8tLauYxC0DbBV+k6kziTa7eoV7DiZ
ZDsPT3JAYE4dFDaFwieUNNObFT8F3m3ts42gHSOmIp0d9aaot/l0jqZzXKw6sGDkdDf0ANbqQYH6
PATU1Ww67U9b/xmI2VPatgYY0H135rdFsHPuLjiRKQOKKRGoTgVlLag8q+f1J5r2owD7AaZdMfFw
BvLAB1TuDPmB6wu4WLI1k8+h/pVlv9v5jxL9I49/6/EvJ+mydOB3WP/aD+f6am5Hn5AzvnBjwK6/
+MLJK+mvr3QL+rQbNk9lcVCpui1WMD2I2blm6ZaaK67wNBnlRSovzGTX6Qt4hvcmFqtmPXxpT6/J
fJb48gLRCEWwPaJTfKnvSgRvZiNaO7alugyO4A4TlCKq7ksjXk8xcsvthpnRMfBc43wv7QO1Cctl
vNEkV5KcqHfa0S4NGyziWLmh5ua7LHZnIP21Zxqe+gq3wCEh3MK83vlJuhh0sdti0H2yJ3nxY/iK
9zD/P6Oa2oG3TL6CGrD25PcifvVdx603gUNkz8368S3TLxWfKFrG2LvEmwCwKW5UuKGMJZJqOJuu
TnKkHM6MrQKUkCK5Qz7AKzlMPWpFNmJ2DMIFWrCxTu8lj+yUceSe1HeFCzt9z55bqQDbd5/JAF3j
4jonl8cS2zwVzaHVeOj6NEgM0JXrizDfBOEelR/Yt1rjS8u/heVM8n9jgmMWtO/a2jDxVnswQVuR
DBEPaN0RZrc3WO57I3sOzR+TfbfFOKPNX8nzSwXqxn9COzU3bMbm/oOXJdv9y5BlPne/TOIv37L5
3T3XykElu65vw3CXdtwcbIP7ie4sXRoIcp2XNxtWcKi6GsIuLhgEsJkoATwrL+Sq5FueOpqOeR4B
AosoNqOx9+DOJPCRCPN2rrRlF4e0kCWBVC/SAnADOOsxlcj60fwe8U2Et0h9U+AmtO8FXuKGN/Y9
wj93hhsO41mg49hgkXtMSVhAv8erOu4LvWa93IoTJ2Ng5snT0tbTZMN5tTaPyusib0KL+Y/e8BPy
Y9pA5CZDBB6Y7B6Zm5/UmrbYwTWLKJYKbpF6TO0Lez0WF/BrCr4BiU4CBhdRZHFLRRFo0PwF7pr0
wpZ7HtirwQp93LQi+8PRQ9hNVN4lKdVvcQClFrvrKP/CHj8TfgVdnFGPFG7jjCZmp/uqezw7PvJ2
mAfXiBUAYZcZ0qWurhtl3kgK1P4ntvvV/Dn3biE71mNxdtOI8TyLymaij7BYswB8IqC/LLIhUH3V
M1u70NhEr61xP4cw6B1LsUuuA8M28WfSdsJG8x+627ir7eqNxFqc05aXQdKgaqL+os2IHHVil9Ju
6HddjxUXD9vWZFtsbeAfaexs/+MfSepOym0rwF8+lJiSSK9xhpT35vX9Me8oPMDBl2W8XuFRfHWa
R6HM+GmGNY+73Ti4KBS4Q1AoXEmznwS7HC22RNr7rhUOZ/X6UK/ofcNfiR6953df/Oqy5x1mp8x2
kfM43CAuZCE3vtr+rA7mr4KW9XLYakO46koPW2zkpU/O4ubd7G95sk2uT+54wEbWHFg6InKtz6J1
av9dtCqllz+zfax7/O1KwcDpqITdIcXwFO7sqLz1ufq3T+4pMKFrkd3k+i2fbtT0pidDpYvnOKnH
BrpyYqc4sBNOTgGaQ3doWSSgKo5/QCL0sIJLVm6+IviPaj+wahFI6fkqcb0lgLkHIc1j5tnijFvO
LLyoMrH/pggsFZU+e7HcJ/yFjaBgUoKi7CU6o5arVO9CBQdyZ27w+OAdhcBFw7TXQyDm18LosXw7
un+Kd2jOEd06hNowOMb7cD7LMeCtW7Zp13K1a+GoLGk2Mb3L4Z0oWxqyG34fxrtwQXzhsGixMXyF
EtCw2OqjYSE29eFF088mF1p1tdaM6Yvg8uNJpliFVX+IvY4gUU1L+GIsJZeQt1ubwo3Napxs9FUa
y6iUNPKVlp7l/lNIPwrpLaq1NZzsrg8xswLhOHbtyfr1m6tvGw7rllMEVDeBWA733h2DNREjA2yN
cIyag9YGu535j7ymUv00I3NGPqJfG6iAxGIUK0/o/Wo3aWAr3PJBGpahw0+ZTqO9CKludQPbJk5n
AbwTtXqksNhamOd+PLvstvc9p0j0vtCnzjNIjT2WT+q4htUi68HrHtvjijiXLT9sRCcUrt9/tQsO
HxBk1TVJzmV+FGGdLVI2HAHfXrG+z9p9u2GBj76wdfnOaNiyP5N3my9hK9joal1l23/Rlpc/rkYI
A6Ej9o6t/qkaRHwvzrFXewDKR2n/mA+A8wrEOpnRtN2PLB7mlSzve7wQOITDgBArJuEffWTZ1L2p
6ZvZ3BqY1JBuZayCB2gA0ToWbeHw1D2O0HXkhZsmubmElpN7Z97AyKMkklXBho6SeHIbgMOif/pL
0/mKRkZb4ZBp7MYC9atQXEl2hNzhbsrtiC9DAUjj4doA+fYZBcHV2uZcuViOMffzBFrtR+o3TZvl
MLbX/fbHYYQ8XgredhWH10S5mfVNCq/balVXxxqD9ablmffcZiVWmLcsui2E0eY0KIGZHbs1F7FE
wSddOT02AhttBSv9pLgCkm3JlO78KKjoqoh0NUdpgVOIbTX9+hkxQxKE2ob40UvRf4y4kzbGlnck
QVBNF8cvx3s+E26YTbzcM0VO4FThrIXk3LbYhw8NDy9tJX4W3cliNZ99D+anlMLteiOS/SmsMRhQ
dKcla+tSKtRfXOfh3HUn/U+IlOEiHqLs8rrmP+W0izuKCDePafl+JeQA+53+EoNqihqcZ3Jt2MUT
5iWs36+1rUgLxWM/CXvZCtpNixfXtNm6q41DeqJnYHu583+guj/ufGShAoMVg5zojIzZnC2j87Nm
A/Zv9mMaWGSxCWf5DiONhnUYaf2LkZboBwhpunaMKS9aJrhB9vGUMb/1CJSSL7e+ccrFbwhns/mp
Vu9EFJnBwHzIbEYe9nSauoXkZTRb8UASk1Si4OBCBne25qAuqjSTrMAmcGDDYdUSuQLRiuQ/ePln
hqpoOfIm7FyGaS12ac8Wk12tMdFptJy/JFzuFDpZAQGVA7At9L4yhm51qbKrYV2xu5Qhle2AIo/W
88iWUzwaGKp5KTWNxkHzCKKnnz5hnhq5t+YHxbJjVq72N+cAnPmS4g/Wnqr7F5GwHdheL9iMWjti
e4G5VvyNNlrCih+nDf1Ve8CoRPp/5ktjCH7i7erEcIGEIuYfmvqehQPJLBCAuhOtES/07l/xQmV/
33ij6TFJiFSoA+HSD0vfkUc6XMbPvh1LFy7d/zB1nkuOY1ezfSJEwJu/oPe+WKw/iKrqGXgQ3j39
XYfs0f0iFFJIo+4yhNknd+bK6djtOpOSDQFgZczknLCTor2MGWBiWbM6nGDZr/6z7NvpHMs+fQ14
81iqPNEZj2lzoSzYJTxRTi78iFA96QDytw7SfbpTUxEU5K9niiUoKHH4/G6fImPrB4+oxb9+b0gF
1v8Ww7mLTpr1AZ3zqS4/nj+E/ODSi0HqBd5h3RRjjWPSRcFWJ122T7JD5R2j4Jx+wKrO+0sEKDK6
FR8pVq5/4+ZPYJVHa+h/qHCiDOSBh1HHvXjxYGysxui3kH+c7Fu1H3b8GYUfRXilkJjGQ3h6Ipm7
igg4JNlXaM8BRTAncsa3jfz2jPwNNQoK2DFQ9e0eh7bUHAgbN+3x2R6HDccBp8U2I4R7wmKsDsi8
4aiSvU2YVHOgZTWduD34s6MmVe5zPGvNI9KHf5Ths30BGCS4xq5/IBFHYmuMRGJLV24c3QuS+iHb
CpZwSTQ1/sA7Y7VEalQvJ/EdU6s+8pRZBY4LfV0JNxy2YdtXKnsZyHG4lDDf/gG3wgH+vQBBxIst
YvRQI8RSBrxdoM/UPYBh+iPss8pymUGMkZk/+4bNvaTBFAszJi/e2RfKmTnet9GMMjSkerYxya4m
JGFMHHkzAC95pGSbKE5Z52ST/HXZQgZaieE7E99OIrmeQjb5lyo7I/tmxm5c5WGBymPBzYxiij8T
1hm+ViHFIFnwA5uBCZj2hVBQLJcigpyG1G2R7aHtNDBl/Q+VhYve8idHXLk8rQFv4kaV+n1QnBJi
xono2+W1fwvgnHAeHMhKov9I2l163lqCTd6Z8jS2OGzg3YhiWEt5POMvrf2WvW8FjFP33YTfxCPp
vFN2SbhrgCgNIEc31esufDZL1X0vEbkPa9yq0oT2OBVWRybMRGA7WvjJy7TEZMhNKuCcTrLmTNZs
PQ5u9U+jban2kqts0VbbXuFm+VatH9/+KeyfXMLpijZtniT/EGQYTalkH7B8A0vje2bns/oN0dfD
7UhBuOiw3TXeTnOER2yc6M8HHtwif3j15+h/1sWxuAbDraquykw1Pgz/WhunZ7GkDK4cr6V/p2az
kx6XmBcJLGmiOao+kzLRJ0ceQzM3linyGBFwaNNc9TiHe/WKEETTnKM8jIzGPfXDH0m2eN9887L9
EzQ/kxrxUYvuFixK81NRH1i4qNzi3NpEvPKnGBCHGT2YKmdZZb0tzY3J/mkxYkOzD6xaVg2smA3j
qUn9c+IG2kcO5yu+G/gpkntcfnT9rdKv8qyMvkPnU5Nujc4iy5XDU095EBY24+Zbd8mOIT1BdrC+
ev2bhi1s8Zjio/EXU3zFVelFJEOjD68VQn2PHWGQzk/sAk9H/VEYxxP7R3NgL+nJXxIaa5hM4MFn
oyhTm1XswP8joY3m/yehJfOMv+An9/jV/6n8fwMWoW10AP076Hs12lv1HjtWkOzMbGtWnCTofKq1
leotmZQ6fOmc2hDiUW6shZT+wUnIFK3T+8HTcVhRn4wOIEO+6NidzIxs43lrEjVFv1FQH80N8i4Z
kX72DL8N7ZHZn8N4b22yFgvKKUhmGYq0H7SjXq4ZRJ0mIkVtD5TU6Qt2IKyUcmDb4yLV5sk07ZeY
j8A80rGkAbYwVsoyH/5IiFL+v3n3j7fqjKlS3WF1jN7j2T18Xoan0Dza0FSio4VyL5rjYLvnqyJc
N+OaTuXgkg7XtLypr6NG432kFOU6H0+ow0mD9rIr2l1lEW/YxsrGKDfsawrRh26u050J/sXaWv2W
xdcGpybusxLaFAdDFHk+y1qaJtPaQlQ+BKZYECmcLEpqfvJvTfuute+Ap/3KY/UlLXWeOq9jzdNf
chDhWOPj7LbmnGYY5TCVaSxOnKnRZ/TSCP4vPjBMYNhIlQUnYMYInGMqA3f0lbffeJK7zzxa1dHK
GsFgrhwgTEXwHXXfbg/vS8svPYeYFG30rHTpumEmowJyZLaCVNbMTDo6MXoc9eJUyEfd++arV6Rh
hl2Ow2mJfep/Oc/afYZbpudimrLkx3NqlOw4Fpiqu2KFX49dVEE4/tzy9mHNGkMb2qr/NGC/g73d
bs1JM+y6jiq5k1VfIgkHz4dv3ol7cOFKbDGx0SBHHp/WsXROEKxb+Zz6F9+/BHOHwy5C6j4gcxwe
OO4GBo7NXd5vlaT6ikjthxuDtznguHDlWytJXhN3y/Jkko2rclzhMg+hKw4z2miuGPl0jJMdGTWR
IHuC+SJMytJpxm4asfm3nYgwmdviwOYssA7+bfG2ETZRoxlXCku++s55WKn3KRDFP/HtfVZ5+usC
ihxOtXYZ4lSjVWHC6WQEOxKtNXkdbsN6muUzr/kbZMU3iZNPShZltDRecphTA28m0zZL2L+kFGRv
y1FAm0tQrt6xzaqdjSWjvfHwG8DrSveUx+2/mTE3Fhi/5ecD43eRfEnWVLW+yeNiPGsVyulZk/0Z
PUDbvODzkpujKAE7k4T3unUb7zp5w+5o3eIdiNaRsVGVbQ/7UPloPALQ4QItkHJLDk/M+XKW076l
rUxHxmFo/3l6nbGI7Q/9D01LjnGK5FP1vBrhPc0eRvPd+8jWg9xObO1cK9dQ/Qirz5EZUJZMHrF1
VbueTP+lE32ODY1lnXM2UrB357q5OWzCg+HQe8c0OPvGuZlW/eVZXJvimmhXfGQSalJ5lbwLIqg2
8XGS6Sdk0K445JRbsoiWL6F2jNODl53SaZDuY45lyVFPT1l+NnxhLx51An7hxOir26A1LLyTo6eI
FEDyihPLhBeekneqvfE3DphP0EVetz5HL0SzERQGnyb8ALzzXruvy2FZO9DyL0pzS6J7PbM7Cqpc
JafbybCZbRehHOA8jqfv66REPCdSrUFuAAUWCumH5y8K6Tvb7KG/md3UaZzL+2JhaWfijHuS3fGB
QD7bbhI+y634umrtEYu0FHqFQVLV1jUyCVQccnwgcE+CYpbXx2fFlnrnBduRFC//czJOkRO4kVTe
CBTQAijVCa5uC3mTcmWk3FbbWtrinkJcS8ZlPynpKYOCCmSYhpVjEZxZOdRbE6uB/zcK7Je7RNnV
ARbIPth52rZttpq1sayNpq0tTSDM/In1YQqne7hN1a0zCjXPp/UBANsIpezAStz+0XkLateADKQo
B5jIBQJTCLRBWOvv0rBMin5mpfvUPjz9c29fdIeilwVZ0BrvEtkThPmWaNkxQysmQy5rs0K90GQ/
dAxGqwhtoK9mAUAWEkFPwsi9symcdUpjGd8PehxuzANiWtPsnvxymlkMYOFIa10enZBYovffGM8H
9pQ0O7AFjZaJmysPqf+C5J6TbV3MyC0FEBhBpYyrcVzFKxLwENc5T1IG3WCA+uGM3+NjMdMtu1aM
1+xayabgnnSqc+lcmKzUbVfseNJmVTOJvGMSqmeNFoRkoIP4lIIlNc51clH7S4LFv7iCf6cV2MKY
w0XE2MaSPQTTIr4DmPCOsiae7VAiRw3hOuWRWKJ74HIUj8QFYmlyrtWD/jwlNrFgVzzw+XXEg/i8
oco7SLjBOa/PXX9xt/qwd+9NucT4yU7NQo0h8rt2JyQ6WiZjQpHlyiY0Ka9KWRh6OrgL+4VuL2YE
DPRo278QCkq9ZXLAak+6tK3miPsSfCqSOUgh8gL1oCRIifkMQ986YjsH0HtGgjt/csAnOkRjFcau
tf2KAFmJiB6DjQg5KAPcan/g36X2WSrFU0BMz7uqY6KnvmyGGbCZNvbNVD+efDtIOUvC0sSDioo3
2Qhmc9hHzLbDIZBIt57M4tSqp25KGoKK1Dg/aN4eDYijOtN6Fu665NbPsovT7AEthMa+BWBDDUEk
Ji8mi//e+BjJhRn/ZU8W4k0zV5tT0dENc0UpssNpYLCyzG5Nw5aX4IpEqyNk3bl65bvTBvzHwhd/
t/S1Ba0N2GSDmXRmMn+imPdYtKmcEy5idv45UKAv5PF7RTBkgTed4BM8BuZ5bpEMJ8G2+kUEBJ/w
ft6NLMMW9Pe0G66gUZXpMt8E+JuyqZYQ1WSw247mtMHl9cxwFyPm5/6slLC30I2IdfnTh/dgbEhR
+d4u5dYORSgmCSZSqdIGv+c7oMeAjxbZbXjmyPcNS1lyyVzijht9pOWKWb32/AkXtzZM+O81aHEC
t8BEIaxpNFgyvroydoZs031q8SXj14JnO7xJ5lRTrmV7o44Pg0GGYW0CtoY1gj5trQmLBPXCHVFj
ZDwNBx4aQXUm1NP/V6oQKYvht4q2bvz6Gbpfw7504c1m1uV9KWV7CBMNL8R6MTTZDNGzpDEgRXg/
h9UMTIhBr1kwqcho1/k01CbqxWNQTyYNTfB7vP/RvxhRce87PLSSmU485/kxlJ9O/2Wi0vIkP2o8
Tod5Vrp4qHDIwdLdsgxOF628aCFkkdGk5Jvtj9BdsccAbgxXzi3iIMeRAfs4Dz5rjuRYtXdxNay4
q0kV8DCXvpO7mojXah9d2uYmhOxDigGoODXBuSbWllwi7+Ikl3425lgtsAMfOlxn+aEs9k9/X4c7
ovrqjvbGGJvdceDFu2slILR7cx7KF0k/BerBTw9mdiJJWUhXjRQvS81iTRGCbK3reFO+OEbvxSok
amSjFsPjoY+FxMHSFf0uPkbmUdexZLprZeQhvUmKLbYN9lUEx2PersY+n1ThI5c/E3sWdcsw/aSV
ealJYhvdS0u20RYgcQPCczcDoUitfFguquTkwGZbANgNwfdlguqfSYA8BX4TQFZEn2oXXrXmpJXs
wtFOPV6AoDQ0dd6leLDYEyiefOhqCT5HP63okXY6nMWoE/HEQ5sDZ3bn3cD7DF/TnJRJANIYYZRz
QrkhUwKsQLxa1SW2L7EvA6iKLCAQJpAvZIEw4RNOMpYEAp2U+X/RSZysQSzAqsn3lDVTi6QhQkk7
Rdk5wS4Kdw4lNqtEWY7fz3DaIEs+F095rtWiyged1FyZ9lr7J9fgeBE6OkgDrQ+X8R/JX0U91EM3
nbNtL1++GOQDQn6JtAfHML4qd6haqkb0DgFjQHJ9osyRghpjdrTEIJbYZXDrDwIw39WrtUMqAnI3
Cjw7D5ot8AYJpbDXNv+TJ6RYmG3aQXSYJeJRIzRDuRb9H6a00SHp51vpMZGZ8IkkKLN/ITwhG/Yt
Js8dcbzyDQQFE6NR27eUGqHhWh0CbivNUI8Le4l6DBmka92IiiCyaW70olARZKNfSn4e3v1ShDH7
2YypzEYKqChM/mo4Qg3ZpKgOcUhknk3Ltp2U2Z6txi9r2JOsnzPKe8Ib+VN28M0Ux7hVuhp4t3aA
yievIM/krHQbfuti5ylFOJrWLQHAaIv2wDu8gd5x1urzJMQ+XuwEnUbe2M1JhWfKncth6oW0ofWF
PPEEbZqbV5yLBWFH4nVOFnlr/mleyj7DgqJv2NRCb+gzyucJ7RzZe2r5RLduhXNAdJ9rbB+l7XBg
kFROHqx5/9za2EF4pHFqWPMm56XqXTQDmZXcDhh0HjxyA7Pn0mQHjRqDtVGdM4UD+YSDwTs9Q0wL
YApXbGPdAlQW5SH73+ovx8daOo7SMS1Pcf5gWCkxV5enZ3lqStJlotGJJi9oH1jjzegcTzhBsFvb
D0e4M1CVg/kL5aGJg5gKaFqZ8v9xZqjziGWADMxtgN+Zs+VC1Vw1+GicsyuTeQv2A2YLTYS57uwI
LUZIuKn4fq76YcAVFW0HFlH+Dqt/9gEgp7X5/U89bwcjp6twH0xiUH0VjjeXGQDVMd+XuQjsjtAF
t0j12txTPhFyIvXHGH9RcZ7DIiIx2P95LtSXo7UDFa3gGxU3/HtPyfGSwulpSqsjcsLb/qmGQk7o
MbazRZYWuaVTr7vT00MAYqfIYSLvyCdUzsHxjpJyAnsjG2dFOsKmYASY/7JEYJZc/BJfYwXPLMtP
XJbmVKY02nJmTS+SwaOMxVIMnDVkw8MT9JHZg1YitX+gxEd8QtxdgmUTxrcAKYuMkHSJsosanTEP
DzffFiybojwMdMZ3hDFEC6FU3jAHlYunySzmhg9gOUANtUVHWZ85L+jkomsymcREniyS8Z/cfW4R
b+P4aD+/8f6YRBtcU5+avYhyOaD4cIu1YhFv8p+nNDy+d1VF5JrlenwderkizW5W8ejHCJPss3Yf
xZQ7HfwZekBALLS8IDNkzyVaT/RcMl1p/RaxAd3mfbDvWAp4S7f+rIe9lh3MAerZLi8E6Nl77kM+
33FvjHtnpFSOhPVuCHZ6sGuabZRsbQtW7CZq1944yeOzrhwiFdTebKwnwSTvj4F61odrl3wYFfzU
hxY+5OprJB24wu6Mcwu7s0d4ihU4KPdstTprw28t/zyTH8N+LOYN1YEsXtD+6oOs7XNwOSQ6t66Y
vwnxcrQgEXk8vx0U6kt3JcnrulK6MUmoJ9N8xkmjKJlU+feVghg9itwai8p61kW3trt50c3pboZ2
7cprPApv0H7G4VjSThovsLNfn0CB9uUeFChmH4g0eMCq7JSfRlo8kmvNJ877e0Iy1Y4OOgsD47DE
1bdy/HVHikUUIsf5GiW8fLlf4Ftj4QOVRLEKrpGGNDjxCHAQ5OYrNinG+UG4d5lahBxWoHicl0z1
br1ogmkRnrvwvKe375VC9doLgUz2pgvWZzaSzMv8AaCJxCTrM+a0fmIoD/eIOD1w8GPX/Btjq59B
LOr5GABzEiUH78TZw1rGlSB//a+zc5SXirz08ZjW5PeYQM058mT7XAx4is3522BKvSJFKZwK3/WK
GEzhRISVQCPH885YGcFaGsRYA7LNxUrKU+Osy8QSLj1OEv3SxGgTl668OFPQ6+F4Lmw4ihO5Pg7a
oQyPKiBXGDkcNzm0DyvwNfBIa1x8rs6QYi0GzILFii2DQkaCQbbDc22T0AdthGWXB2QkCniSF4x0
96Euph+0I9GQoleuUQD/PVTdMRpOfFfLSWETX9xEM8DeNtCpV41JcAqUBbGLkjmj2LX/orlzEkNz
T+Mtd27mhs2as1jI6gEn2N6AZ0zQQt92CQu4TaIzjrOGbUPcCsequQTph86uJBbAK/MnsuY02TE1
/AfUDbv9CM6M/vY7AkQwnI2XIGkP6pxQsWeusCMwc7NgUbfGKBL19rAHvhCNIulYUuQ6aZ+b9OoN
c2APLDaAPQBGYLERsBDlFLIb5Z3+2cdMH7uIk5jyN4FJ1YK8LJNlnSyhH7ByHGCFvVhtfMwU2fAx
k+MixPUmYIMDSWb8LMXzk8VEmf3A5dPCP2r/p+r/JAhDf5Lo1x5/WCIze8rSjMItuIV1CCcRWjIb
HbRHc/kZySxlZ4ykI/A8farjcYsvz/ya5xwz7zA5i1+rpevNyP/Y5m9Q/VbOT9t/d8VjYj+viJfS
CuqAzsMmvPf9QcKwH18Kyq2ekTvk1yJ0PYk4njNzaP4UD+MFB2WN4kGSAuPyLQTLHKRGkaWBJ0WW
RifYulJy/CHHgOk9PxjVvFCnbEwi+auWvyDFe4AdL1Yr2BB+eajqXQFJyRLltaxnn5/Uc0gfuv4t
VLDhj97/abp/wv6PPzcjct9Tm8KPYtPuWeTyK+2f4rfKzSPQa6+bh4vDR9w3+S0yHS6NjqcJdv0l
C/ju8QSAXX2pzgMHhcLXXQ7zwTgjZsTDpSA3ll5kkzgb5TM8vhD4gFMQoWTYmtckHf/azGPpr82c
a2XEIXiG18rCcgDy88NqzbZ/zOGuzsdZX4kmCjP9esr3NL0NaAM27uYLJSBYJWFrlze9unfZZ9ZT
wLdtvEeEWeL4ZoqO+l1Jfqj10NpVl602eGNZqsaY/wsKEER4DIS9HgskCtEDkCgG7VLV0UuP7H1b
aLzB0Zh6RLnYaM45ssgEygCvAmOc5OqJBj6ULCe8d3N/iz/nDrhFuaAs4l15nxMwMoGgGEmdIgLQ
B9xwHRxV/ox9CdQrC+n8ah+QYHkSTjQkffD85ieIs5za6Jdd03b9Zu1DSMHr/B+xRotRy5cFfuD5
vdw8PTJjJ50oqbaL/Vm+cTQs+FvP3tnpQdj3OOyU2TGrzk13ydpbx1oHFZlTzgYoJmvGvt5qtXiO
gG+xZlK6J55pTkk5kzDQNJFylpKZKYIHjpVPWzKf9a4u4XORG81dIzwZyaLxvviCnX2QZNYIl2ra
K6d6FmK1QzHHkvLK8MMvI1bPMZxYPU5SIvMVeMKjfjkySr8VVDymcTVTTgnAVpylQJ22tXMBguHT
4uPcRKFzM/+tXUeeBDlYKGMSL8g+QxNIRCd3El0L7xy3J0mlFw/9QaxR5ENRuJXOLom7bm4mnLD3
eXcsWPkwA5AeWDW+YMvnz1VFO7O+SoX1beXjl89Wg7RspGXNyRPrdLak2liDfHoYHojASgeNeFLK
LlsmjS6Sieqd1fRc1scxOMhHzD/yBvkRKROgAMYb1jPowDRFDsU0+Im8CdUS/FZhD8TdhOmnw63s
zVt+NLhupgh1IAmhVLDHg8aJsII4s8DyxNVigrd91UiSh4X0185YnLapCyuw0VwXALBBtRYiEwqT
jFGT/k7g+652xvKZkifJ1rq5Gjg3b8dkSmBsQYakDVeAmxKxb8UKwAtZqIOsYExv7bzWvLxy+Dre
t28vPX/WqlfPvjUlnKwJM45EKtk56OMxkY6ZuDNoS5mqCdPR2Vkg+PEaQCeE+fM2AUMhQfALneVQ
L9VtEc7QR6UnLb2i0XbweLDnIRPj9Y2xVDFw6t+D8pPFvxK34/lfrbv68bUoL5SyjVBZZoGFXngi
Opj1J6KDlU3L4clHR5gSHoybYxPy0x56fJbxrgXQCM3Urbg2ExATCwlpBpXad0t2hBHWtW2hbt+H
erBAzn/cRNoQX3iB+iPeIl2ZrtqJPXX0UtNnZb3V8c3RbVLubLfvvh8aOwTkLH/rS5CbxGgkJHE5
L6bExrgHOB+IqTB6zt+/bLbc/LKtKF8hxjITQUNNZJF1RoxtZVTOlYIkW61a2EX2EiIRMxH2eZoi
zHnA3zPD4tX34qDBmwY4h5JMjR1gxae9ACCWf4T9PXw+avURjF8l3bDhd689pMHteR5WzpqrIXsp
x9m/rBIQV1lRIF8irsYgdAxh2038XT0TrE2aHhCQS/EtIha/LWEP3GwwOZ6/ibRt7b0jom7Mf4wu
w/+5ZjnYeQcTFo8l+JTc0CEVYvaShvbKXpoVMSCI4iIbAJfr/cMRDaBemxqMGJtKNh/MWd1jvGFR
M2+1uaC+UhOEoVe7Gt5FkWbFtMqpdAeptx9GodAFH51+bvJrN8+Gr+bpljhjBBrhKdAIgTeTCoEB
gUJpyYtyZuX0wLucxRDfwZYh/oMte1ckEYrqQEc/N5YqgE9c0MjXzDWt6T71rWMRdOHpi9Q5rfF4
TiwaZE2KQbm+xaozSVesOluStNQNS6argU3jizhgRcSCx3c4EyF4HMtZ2kwKnZ9PiKUBsa2R3Pu4
JLz1Pw5qEAO/gFDqYlQzcSAow0QbIcrMWIlakH2Rg81VMp6xC4cUphG6NMTm8H/JsRajOeIjmysk
LW1YFuTuB7iQxqfEMQIUlvXDFFefea/b/UVKLll6qUwsSuc0Og9T9HOL8Ovrl/ZW/ftyDisDfkif
LdlIYTzkyY+zE6GA42/Ij2Pom4Cn0ADA4GDnkBHPUXJhPSj3kN2vUTX3gSzQktKJk25TXjPpElvn
ioTqhjkQEeO9YWCtBYymi3p6lSnPRWH4gwMaCzMeTfgXBlkUNiP0j7KSajcjkEpCwN6yzNpZ4S21
lN3OsjA52/wFPlm4NGkSL+fdA13DUA+9tmOx1RMrmPFFWeNzklHpi/wPNYspks/j7Yjk6WvxAOZf
wLpWz2oFDKzjYSQfmvzAnsGHHhHu2ILtMlt4Ag2WQ8dY3ZNQy1KRUHvPL630EWMQWRF8p65uSx06
uM3K3NX06ZoccgnZ7jIMB9TAuGl5ty0XeyC8fOrNeP6l5priLAxScPqV4RQxxW1Jy0WJSMvFkEOb
Q9uIsuXEnGAOYFuNBYC3OluH6nVvY8lXEKUn3C08wA2IKxWzTiseWBgZWABwkQHbfdsYuJfrOsTk
ILmdP+Wfp9IXPF4+HH5JhY3X30y/ecxFOZyao672S0T9mI8rpMTd2vbY35QNl2LP0GWs1UawVMSn
8g+UyUH6G2w0tAUPLHS0hbfF19ExuMMLCuYlgAmmbRwAPXSIJYPKOGBmt6ddw9P2nj5vGo66dIne
pukbNvi+f7asic0JSYKRvhizY21fpOYW2RMbz4HxmakPaPf0S5tEYyaRf+JLVsRM74DY/PHeebeX
G+t9bwsLaQ6lSawiGP0H/awtPILz2UMZvt4ODnocpZl2YhFRgsCL7jq7c0HUtY1zlF7q5tyZ5zBi
lY1pi+nYkQ+aJFDpqbFNWREqM9Mh530KDIJ2/8eowROYZQKfUljsSr93wW2/r0OmAJ4L6HeqBpWY
x4k4QNs0xe5yFH9lNyq7WN++n05KzvmQn0FJ14Y9LWgbLER1NksaRSC+Jv7Dkg/1cwG2OXZ+kv57
nKX6ViPFziY43zRwNT6f9Wc+gxKeQzBF+H7u+WDRJpW/MwKa3Nta5Jho48l0ywmwm3MKekuxqfYx
TkzOCi82dGOeS+0UVoJ1zVceTbfxEfl29pzGrCLYYGatEdnoczpQdVSolM2Efx4xVDLWJwdokZ2/
Z8nhJduSOmaPnen6RvykDLENCr0loPoj4lWyEBGZngLVv9MpV3omZFCCS5rBFJbti+zA24LCthPO
NhROljI4qggiaKHgtzONDt5aYZejyNNnf/Euqfcd2j/svOV5KKS5af90fIwga4P35EvDjJuFQhYQ
UbELj1ZwiJudl24bkNwL3qvce5C74AWVGPUDkhoqFpJG3cev3XjJXoxsEW4NcW1xidKaNh7qUdiO
jfEAqA03u/MyHYOrg7RQzsif8+MiL/n2ylgMsAR8YeN/TyQs+LEYckGoc4GnInRzGrqLpFzfy1S1
v7fSvao/eWT+J/5mxZE2qn6cVQhUUFM+NOkeJfc22EklP+dt7G+tfq2ziwxl9xj4aOo7Mmx6QM5h
WyUH1cQJXCbHZ8e6iH3rlwfyGM0VEpOcfoXy3Y6+TZ9LbevF22YAubAJlkM6Vz7oTGtwZzvLPF0W
4ESShTUuBmPZGEvwzVS9BsnGiTcFjUf5lmhnvWlqsY/AQj54U7LCXnWP+kc4bdkJp1Ov30CHDoRq
t7bzw9hOw/rv4YylZqjoN6MDgolLCNtEjZzBCkAZjrbaTZQkiichqEXaN6Lht6SD1H5UII4hjmFW
IBAV/TQGkLKiR/ccZmp7JeWS4gzRDs4EWxgOf2xhsMZ4kmJwQBKGC4av/D0VMclzDzPJE16QrWVK
AmfH4kglSweC/fVcEnmrndpMqOLQxi+qOBwYkdksrJdleg8MrJpmOgdolyzzZCnBs53woXasPOJ7
Hd/Z5KvM70wvAGeBe/Mvh/qOVSGAm52PZxYLVZe7Mam3nEYgZxPALJDXvUOMxxKGFiVcUaXAPoE7
wKYHLGOO2XCYrX5U/Y+S/6mMP3QYN9av7/8Y8pc2gaJjFQJ2rdibtq/dKhUg1UHeNh1ZwoN9T+11
m58DsMhuonIfhGc1PJvh+dkIfibjVESDBE8we+k7SytZUn6mn0z1aJT7Md2Hv+OXcAY1F6ebOdax
U86tcRmSq6nd+vij6D9y78MS0TFAmsD5INRQXs9qt6Sh1Q0ZAdkwebPcvljNzb5U6YPPhBccr3jF
voT2DYuBGj9dJucnG9cRA9eGWJQc3Jp51V3YuKTKB39Ev5gIsVuSdrU5tZ87QjrOTGa5pX3xhuWF
9440Zf2BhAhRScqf5Qnc8/eyhDWw8eKpsO7neTFSm/2akYmMcimIxzm9sdYykAXxnvE4l8V4rFZi
W8bnjEImpVPdxeNjoidAwz7xqdtUqecfZXwf5r16QqLNv92igZy6XPi7BHYHNiGWnawavwvSVdHa
c9atAY/DxW/H3sh5sb9GEPozsXOBcoKfHBJdLeh0DE7lOVKuVYfQ8nCbT2jf/dz1FbIEq3bCgzJ4
kf/428RlAgIkWfD6PhK+ioKJa1/l5ppEk+DuYMVNiS6x9aP5dSKRF5BP/Br5BabDnoNHNSOZSiCG
eFp7Iol2lgiSDyS90NAnxPUIqlnpyqedkW0tapQ1J+yiXrFV8IZXC7R2Nv244ZA78Clk1DiFBz0E
ec9jeNOmK5h0ZLGA3QGl8xqWvBzvxSaegzfPBVYy0rl7BbdGZVbUhxa6kL5TYpCIG6Z4dvn8QvPy
PJRPN7iXHN5JWEli3sxQiBasiInL4vfCtVBM5XjO+wMMsn7BuICVINZnSIMVlyG3fodRepPUW0/d
+lRzS3dereyxQjB0eX/ADvQ+JLaG6wxLVkQzatJAUj/n5vjpJJ9jcbeU23lVYQmkJaim3n5/BqmY
Ajniq4g8IZfiP0fW2HCvQTl2C4VxHOI1VmZJWK7e7DqgEbzL5XyHA4QWiNpYdN2VkO6nRcrAhT0X
fZj5rRzZfm0T2BiuayY/lvHVQz0bPhPZrbQ7obUyvBJa00HUZsIH2YRby6SoY8I5DCtkB+6i2vqz
Z+Gmw7rM1/OzGv0OyQ+wlnAdTbv4WMRHNlAB6YnJPPZXBdgCkLDZav76FmCKO86Dn7wMHvzkMjXL
xrHe2BkcdSIq12g4l7i8ggPSAYlSxFV29Fya68w7OjvUk5l9cRcEYYnr6dQzuHw2yklz7ti/Oue7
LX4HOmTuYIL5FIb606w/31Qx1bvJvDFEXrmRDpNHpYilqJcflGJfk/Z57dwpQMDAQFZPpkN5R8nN
0B3zQRTxRAaG+RFKAN7Y5zl/nrul1dF/uVQM/FRfw2donK3qx8Lrc8m8i+1iM7/Z7hZ/DmUdOPR4
gQfBjhc4SNqXmM65M3qpKBIN5C/bFF0n6rGE9y+tqytHJRkK0KveJGKb4CxN6iQBpXgrJ1nVE2z2
0Th5L34l6djRWr4gJCCSuChTUMiN+NxjqnieGvMSuoc+vWLGT45WeoqUs+1fbP0iobzcKswBznUF
CDDe+zRlGTipd5B9PlP9njofmnLj2iCgVkAA+6PBv2l2obyJcSeuWaIWOTz4i6FcF8/8tPUCsuGC
g8s/hl7iI7+ReN1qHBdppFrlzmU7o/8hfT7SlXNiIsnL3778dcpfWfrO++9Sf5TBpz9hdOAHfo8O
1DfoqIqvwtTlhPoXVKWmIiUDgmUZBSyEV40BSBZ2rUpr5qt/faRgUsKeyelfWABr1l5fxqnspihu
SSwUN47hbKre3RrAG7HanpvwrEz2eSAMlKa2xT7pgbhD37deEv+TbhswybyKy1WAfPPCZWXAKm2B
y0LQ4Z2MsqvOi2vsbUfpugItu0mL7cH1abaaFeY97B9+LYzpdF065G2Nu0noi8jtHbh+Q1m1tsKa
aYbHFZv31pu4rXgMzP5Rm13UbxN601X1sji3w7nSj8ODgzlxQP2apaybl+esEGFud7VYle1H6/5j
/T+mzmvJUW3btl9EBN68AjIIWeRS+UKkK4xAgJBwX38b0jrn3IiKtSP2MlUpM5mjj95b793Ghpi5
up1JqpLwxuVOWnH7h51SPcAoGmf6GUV0cySGHPcU6cmNsr6Rwn9FGLFizOyWNSj+4xn7DtBhKjjx
0TcKdhvfqFSsq4KG9vFCS58HIxEPq6uHmFFSthPtemkrCptOAEKsqhRa+iWZjdBznHVRr9JmGTmt
vA2rzSMdaytSYx3SjFIG8AJoyZU+wIgJ9eej/Jqr2a7PaJHe5dkOy++pko8xQ2h6EA4lWkXjubsM
ZyJsJ5wIpS3XdDU+U+f39/qw3R35JBAvNNm6v/zFn19h/kL30FbJgBPToSqTRQL9BtUZHoyyJWpI
nIlIlVri9nV/G+6IWAgS31fXnTg2xiuHHPNxNY2JI4toaszQY/d0m//XhP6uUq3/1f1nFn7BwtI/
nvefwvYFHIJMINY+qw736qCkR7nF+3xQlUOIY/Qjys/up1w5DR2qeFOmOXr7qsvWGeZ8gpbNFhxM
mO10c9d/iyy9rSll9tRG3bzW/gem3iBW/uIWat2CtBX4C8QEd592O6vdaS1I+Z1JkOyxYWPi7CR1
TR4Nh0+RrXhENHP1NmYuxxfKF0Qf0gE+sjm4FyLfjjn5lemVtE1a3ujqIiQLKyMlqxk6pbF0d2l7
EH77hPfS7XA7FH+9+ncv/yRH1oO4CSTWLCx5pW0qbeI7Pv6VZfqQnijw1uYyOmkyEkgACaUVD1GH
X7HNrFOOCysqj1hYJeBkFxmetnIhQL+JFhp3CFBnvAwuTL+aSvsX6sP9ZzTefAdvjk6ffHCxLxHW
KyWfWFvm/MJHBySGkwmuJ2a0gsiAQlHlXLo8X33vN9qyMdPfji2D3IEMo/Gc+LG8l34jXh0dvz6H
RCPO+dW7d1rVhU0NY5oK6eU1W4o9JCRfdG/8lNEmeoyT1EP1hW70vg5jy5Q8r9Ppm8pitd5V8xLA
6PFCLxfx4hb/GUIgtLaRspI4qESE2btIviSN6lDBT6jO6FiluwVclavIs5c70ASUiZyBp2z1Lg9L
KdWlY/n7NhAU3fF4bQq3TydcK/AlktfA96qAJZ/aBhTqYuQFw2UAiqu3vLjYfz32D4YTUsvOWcRL
DQujss2R0bgxkg1InCfFALcvDhnbvAjD91BO7ryGfG2UkQCsBIhCQBsgWyHgqG4Rj+bHWDoY1rl2
G0a07TZcRsoao6X4G3ebJArkPTd5XTrp9w8z/XS6nRi5V/7IWy505KLGeMjv2xndFSf5/sETN2u+
dOM713+ayaRObJaNJlE+LE1LWVnenkudjfpB/enBrqMnt0fSCt3E4b7GSL0k7lY+lomyHB7LNF4R
zhMVlvI7aCkWdsxnUKUgpnadbluIl9dA5JyS1g9WhRs6f7rPh45n89R1wMhdDDrxMCv2Rrmku9sw
x6Bv2b6CvjriKnpfDoAJvDzJyxhO74FF1TQv5nL2IYEzc7NVb6fpL6kAM3Sj7g/8T/Z0k5ttwiFW
N2wmJOdqHdK/bpKQ830sALRQwoB+3bN5tS99/fEsLs6ErDyyNp6Ml7ANLx5ftjxtQDqcmPEHEI7i
Jp4/1F0dbak/49Dl0lvPtAG3x/wee03nidXiNuBs5IyUghrqxblsJ/rgcuZQhNabHL42kZPE1dRz
QkXMC01EVS0gTXW9c6zr9xNq5g1TjQePSrwB4iJPukujxa9a7ZsQUNLItPN3BeV5D3bd2LRXv0+7
7oPTr+b9/nv/u3SD3wEG/5rqytKX899ntc+aHaWh9NKVs6vtMqpD8fkFk2ebEx9GptLOdm8TaWFt
tWb/LE4DdS7gGT6E9NOKvu7IPMqh1xd3nXrLBWel0ExaYk0bnDU0vkqcJw2mdY8/QcmaELaSU0mT
psdAixXS7Qe3PYvLKF5rxOFZ0jJrT/G7K8KE/bgs0gQ9fcgH0zxyL0DcZ1wHnyPJNB4sLMPFQMGK
RLOJebXiVhS3psiTbpsIG7Hc6OUmqQ/gCp9/FGTX7arActuuYp1Mz0puVgPBQVAfdXOphg+UF5Wm
2OYScltfyfwI1bnm1l640DlyaUo96Ehx8UiOMbpiHue7I+9xQQtHc4mj/Ofq8NUn7MZsC5m7+ElT
BxmLEQIZi/sjOPVkwjeeXALVeOSR+OpJOKDILS9YeGJdNx/OWyZmyfJukhDBzxFQoZr37tV3l29j
ZM1kfWuZuyCxAY6LlBPNlOc60ta6StJ/HXhP9Rzks34SxsgiXLZ9JfJDeHTEC2s7i9edF1PNrPqp
uarJdwJx8otqiS8tNv7zpbUakXG7UY7X6+lwBd+UbviPw9QGgE/Fakmo0FgG7AaXtseL6wXA67Pa
t+kDXnXw/UMfZ2A/JmFmxusiNW6SAl21U7aV2anAdaERz76UySWdNvqnef/kLUjjS2SrqhtPia34
ZB+ZrGJMctNDlu/4mbVsN2S7aFdcJ0BvPprkkly5WfsxM07qGzVmnwWIDYgvRrHw7DJD3gcGvYwk
1s7/5ZsgHgB6YC39Gtwzg7alIG9HyR8pisRHMbXBsIDlvRHN2ur1JkAM9qwX1IIZtr45UY1lekXN
Cqq6nbN7BtAp7rjKWrTXPLfAa5BLsU82yhzCh0Qwjnw3+JmII4TR9Lm6c918rBuItN0sT938uYpu
S0n2wJvggEQKaLsRgSlHLpvt6qWWgh7B8TnamjAFha/YzP1H1n/SCLA1usA05iDJA6qiKHNXu9GS
yH1XU8bqghg3Bjt5B6sp7KC/oTzfefjiN72N6HM+kQx87PeQ3t77vcbpJC5hJ2aJm/7RXj/167gI
BYkV/jzZNL1Wq4r4f6tVpqm1g90CRap6zGt+sWttZnC/bi7G7Z6LwLRXwPtM3wC1op6lybwv583x
+dhjywuVo0Vm9X5OtbPFYHQ/z6/qV/xJIcucpeWr+1Qh0HLUAFe8esklHAUF1co2NE3/rp/j7jIv
nbxa9C/YNN1C2fW/dmEubTdnTAXu5Azj57bKdq2N6MHfj+1cDASXKw/Yv7j1rBf2r8HMMJrpGXdc
GOsk6QnoG79cXWEWP230zI6w2gjJpQbcd067Lg/wuEFJe/nvoxAcOi4IQBuTpD8VJqWC+JxkQheb
Z+UirLEws5Ndieco+ZX6n1L8FiaReu5TN0YIR0do759xDMoE9pH12o7iqSbhBfbpPY3wEWFrk2m+
DuJ0WBUIborDrl34FKjPeU1h72UoByM4EjbIg4NnuX7J1leJ+ORSQuS5LVEyWb2P1n2OGwQsmakI
CW7ScUkBvi7M/6xqP1SQEncMRY1xISD7p8hzBCFkJWRfjvXc0zBoXFc/qWgPoHteeCr+nEhf16t9
V45pd0IeGeTj9a9KT5J5sLhTjdCqlB4FhUGTtMqqOVNITqjm6RNSr6svjMny9afCUby4GYvkOn7B
Ozq5MWfhage8MXxn2idEA/50VbOLVonqmpdCCNIheBg7U92arrkFyIt9WWQlWCyJLGCiJbLwpNJV
2dTKWgmeqcv/fQc+dvejhvMm5F6k4YriLZ8NdjQZqgWpbcW/U6AVL9p2YkjfYwg9+U2SXw0PcEEE
57NKt/B7O9vqljS+cvaIzeE+f3lthPJcFzRsBqay5Sws2ZBiHyKXjtJI1JgA1DBa5GH4RJhVSByD
bW0dbouocBX1gI/VzfKFv4o5Kd702CsrF+dCKP1ifRGxSPT2k+YrlGnhw4Q1klG+fLYyaD6gLh29
X5jh6RDZxsPPomV9LOtzrZ2V/OMqchecga5CHyW+7VH/mfpUYMQMAIrH20MxBS+OyM1A3crbzJz2
OeRzbEkzWETEum7QLOO1jAaiTkGYc0HCpr/nTmleidTMKURfqO2CH5azlcsqf/7xmcgvija6NSKi
2oxxXIBFRBy1229y9zQVIWJ+S4lljHZavL/WlcwccYoF6nSoBfmrbLPX6a3lFlmnCOQ7CyKDtNbk
lewK+UKMfU4bdCKN48V7JAt8ovnT7zG8DUu4Lo9Ppfx6XCe0RCfXQIt3FEaxPStczib8whVvRMbD
9b82HiYJusE/OavQ49mnPKMl+5RbZxMuUKRdGwfWzrAcmox5kPP1ITJZ4eclZtdRnxU013F5NDTj
ngHFmeWRqTj3k5pNJYcfhb0efbFV7jjdJDRnJGKGf7lMfjJg9ddp00gff2DsBFEaSFTHCCuBtZIw
4XbDCpbYTkmAb02SCZwOs0oJ5BA+ILMED55R1OH6qQyzexD7DDNPyhZYWWJpF0csDR5R3IwgBLut
dXWvF7Gx30ZSB7xhJE6bx//9U0fmwU33ydU8xZ0zZ5a629BL/gvFDGhEeMgHm99xSLBHzZOP9ynf
DOMpL9oL9CRdnxlEg8ffVKxnCSvmjgS+93z6YenqjZMXqxs42gfcD3pV1jCbRn/lLlvIVF1p+/R+
LGcPMIPq/BF5e8pFDYk+i0+h/JKuPx12tOS3735jcymk3AFtCPcSekKLKLUDyQoYdlOdM1AHyDQ0
ubr6NFVmMKhwqKyuXFKmDHUcY7TO/Kq/LfAbvMxr4S9NxyxaZXjjW/q0YToi2xMsRaB5t2PVRG+E
ib5Pm2Mtn7TwLDMuuFESDPKuToI+GYt9mwja7q6ptqzIT8ywibyF6AjPEqKjUvnpfQnREd9x5oP0
VfmY3lYWNKNmTTIMUwLYJi9RHRKZJhEp55kGprSlcKp+feoN0+czX6qM+7mL1aUbh32owQXm6Io6
5JErJLUrxoyKag2CG/9DFwopNr+O7KKGyq6Uj7ZbRBPlk0UFV9V3QZH1aXyyH4Z/zNeSlK9EDtB9
jNFi7b4Ei2DQKm2O8WC2qpj2oSNj2ocuxhf3ibXH4ZcRrQTc2MyML+FPVZblcwkE/bWeGeT/qzke
dByto0+dD+ejGJlJWG3fLccYmFmBNBvqBU1rd33sn9lh6A5SdSzoMnD39LXx9EawYAZ8nqVm0vO/
r+e3odi5tkqF+fzJhOEbLCrUtZkwa69VXGwMioTHV3cAbyt6utNNlW7e/0zWXNCsUjDqyvx3rkj+
P5GnVXqqzUPOtm7ewRVKDklP3/WWzkfBL3xV3jwusIEscN6KZyx3piNiQNnqd9+1fs3J+NGj0eA5
v4LyMdj/2LDB8ZURPZTGiwNTXUbipgHRVScb47fltkEfB9O9iwdb247cfkg/TbsrUZsuWnPpmsvu
HyAwrXUea9lWvrTeFu4/4G2Yu3F6kWnPJw88icmY39ImzXdaLqyAZ1ReLHugQVzT+W8C5BifgA7Y
Q9ZZYyPOaMR0Bg7XzWg7pQadVtGXdQUP02hdIdp3H5PL1E6T3MQWG614n9/6+1vgpd2PDEGIU+Ai
R18WoXBrY8TOsMDq0egfVTRD7NWKNfr9UqBaHe9qhRx0BD8Yrs1i04TrIVwX4jqu1iHud4xBgREy
Uq0Jo+EV6fHtQXVAXeFsW9CWjX+5woZvl9qnqqzRriq7O5f6p3r/zJ38mM8KJ2RH679xkPAceTan
DQf2okkPBqcrYEieI/79u1TmVxjIlqtvhZGp2GBl9Ywg714wSx9HLfeVkQ+pbnXeDnVUbQBmgO3Q
PRPpFzGT15n6Ki9kt147w3MrRnP6nnis9q/Hats6wiRR9p2dMx3M7/LkGS86CSjAlyV+pxShMxJE
f3d+GnWTqGuWazJbAVy52CS3j7lgHKiSh9Cg3GeP7JBxPVaOdXXMqyOTrHUCMVnKx8Y8sPDiR3on
NVkFIlfPtOuHIB7tABdGgDhm2+SVv+7WhdumDM5pgiSugfbqAq3e3oHrwfXol2TwVC9WPbFhn4/0
Ty5pbKzCv8ZN6j7/eyNLIC1w+wuwa+0xWs8I+vi8zckswAbQ2KjvmyzZWCOsgTjiw+4sn4sNjbZ/
dnCd/ZFZvkRHRHYy5BBTmbXR02n95kxmZai7rITZxWEJxO5bSmNMmpUwWQ8dW+ZolccnyIRsjJXe
+HvsS6GctCsfihPJezah3LegPxJIhEMhnPrGr37G9rbXb8doH7x/S2LrN7+mEIfZ/oWqwROeOG9z
J9M71qKhXsbiKhNXSrG2J0J4hiL6+GbPMrz2LIPpXC6kErChll93SsUvZjqG0irML8I++c3MjzT+
SOtTqh3KNjDu22u3rrvtwxHwsxmr8Lq50aNKq5i10znr73iCg1eIGF/aMyVes9Eeo76uPtZ3uEeK
rfZB0+zKZJsqa8nLtcXt6Z12T8dFr7/i+CZs/5xzAj2JEc+gAkbnp+iAQleMWQEC5enLvKgL4+pT
I0OKJomW93J5K5fUyBBm8PE9ISg/EzdakACLXl7v6R/Yzv9trGPo71hZY655sV7r1i6NA6lsglZU
NBcrTAXpXNZHJjL2XR66ydIiR09krVjj2ST+PrtWOxvY9SKzZwr2ImlY9f1a6jdSsYUDtyCqLhI1
HUFfyyttF8pSM1wkGXKHWILIHeIYYJFCvBLPPHrbjAd2jtZy8/lyrv/sR7Ixr+v+emILB4oVPlKo
nkGxEt/j4otzvbt5TDqM6m8ZtnqRyd8favGFD7k6A9seZYmZwqZgpFB21n2Xwpuvtint4BKU2dVK
dYz6kAADuy1CxMstHcP62EtcliyfvU3liPq56C7ZtAkPSndquvFPIrQjqYlv7LM8App9VGcxYbsE
UWYS2FG0CJjaKUFStzBPAVxK5X7Glw4GmheOiJ2kXhA6YHNFgV66+PkxjjPBSXmmM4uA8GEnz1eP
O3zz2Hq45py/0DVd/cIyHGnanpbnGRhel//JnbuxU7fTe7vWm03TbvOeMBU7132aHazrIWW/LLHH
WyXXH1bSgvwlyV/2zbQHm5Tn19AD03ViVy2+mIY624tJ0sS/SfYda58BYQ52ZTzErrvhuqOGLTqG
YF0D2kOCMQHMi6yKvnVb/FnMzMt+m9Zry1grFtXBeywqEjNIwHYzSo8YO19VD2+MkP3zsHz4oaq5
avACiDsSSYY0JpJk+ZQKeDwQobEGsRfG+H+vp62LoDuRf8BtIPXS34DUi5L47tuli8f46KIPdG61
9nR+mfNYmmv4SORRzqA5gUo8XEEh5+L8/7+8SP9zeTl+Zc0yH7iP0Q/BGlmB+PPcP+qjRbmC63Av
u2VjmwP3svuMrB1BcUUejVlZSQOILQP2JF0ooFfMy/qz9dN+8e8flbRR4RnkSmmize1/heBTwEEG
T+J5sFGSH4L8k1/LBeD90BjtN9wf8gc91i1tTm5mLv9R64wl9l9kwntwMa4+x2JH+4e/cMCBc8Cq
MxtBF2+3b/3BgwEmMo9TMG5SH2whO1epr1/K7OOZnLBOkHbT3e0fQ39EP8A41qGFoiLZ26vzR7Bk
lRtLhupb6P9tNSQneA2IXIyaizL3bjA6Es+eZbjCxi/WjwdMKsXkSq2FuBCgQ7wAq+JtY+5lVmCP
mUFKBjSLFijZPur3Wb5/9vvQvkgvUEla/Wcg7gno9eCd8Q//twITF328dJzkhweHXnHBXyQOjn+y
ZRp5D5NO4DG9SbaMcRNT/Csq8l5cQxMB8wMHvaRS2cOQYQyBBSvgSlmJXxVEqPYscAz5KMnH3ElU
ljVdtiLhwt0qrf3wFwWUuwCGmobiGRw0B2pspHSFTT611V/DiQEotAsLlwWgYpvcsLooQ0/MvBZf
bjIPu7neeRIukq3Y70C8adnBzlyK5MN+IRmLzlh4nth6xquPKKGSyD4g2B7sVP3Krz/eoXDQRbt+
eTWXZb8MPFxmsTsd7EHlwc2iYt62Hovy1Phs8+88/xaLLw/lyaK9tz2YYeD1ytkGXrujVJILA2d8
+rCH6wcwb56Q0KzYPOG+2c6A6ySwUKbvnMCboM4U/M4JcA0EyPEotlUFSmM3GW9/6vVzKcfj26ll
I5yDt/Oe75nqO4XngJp8leoFK61I4YNw1JywPmQaK1Y8YjvpeE/mejnPMTl2nhUv6mpBx9wAhoMp
50JN5OlxJY54ivjlmtkq73lYLFEKdQRpPNWvOkJ3FxnjI5Nqth2c0Z2rbee+sXUp6vnq5a95waE8
UaTp746tBVphFy0i1Xvf0WmFr75ZaUuCref2kLq/aTqmZup5DRPOmD/jL5ZE4UbtfNNeFx41u5nh
3w0f3hKIOq/56qotnIh4F0Xwten2WHGhESdNMUJiGXhu3YTyF/HVvEfXVhnUj73+DXKanKsdYxGf
UuiryMf+/slWPVpYihdcuY7Mh/zjnn/EkEOsU3IsKdl4/U1ubJi5vMC83EJXCB3Q27G5M667StuW
36w4MIz9eUl2AujdHdqOReJBsg4CH3omWc3NIK/Lk6qf3eTJtVym0zD6E6O/Nv4Nkx/F4EFjKmel
OdUYquKN6qm/VweBEEUKLzoQKH4H/blqR/zt4m1MM1ldshL4BmwT2Yq+68DhkwILYVGNkPjEMRDe
MA629pMSX6yWsgcqk0cdbjGE9fS+rwDdjkiCGzl5FxERdfuOa+MFtMrQpTDxfCFLjXBPUiqYvknR
eVgZheJEuCVaieqEbQtpv2cUqDbUne7Ff4x1NhYj04KBRovGWbv7D9epdz6eJnGM7N5/SLfi+9aF
L5YBvX8LWL1/4RP1QxKIoYcpd4Dp+DLlIol0n/+bwsWcHWf/5UW1GO1buG5xHaiindBd0C/hF9/N
5c35l4DfbS6uo+qciYvWps3Rnbt5uaCXgWS6yaUHHJ8wLtbB09Z7UQrC7HC/H63ryQhPMSEHD+X8
qs55boQ3TwPN+Koyf47LbtoXKDNh383ysPi+8cbMc+4f5mEgD3Nz9IDRGES0RWDXf0LGfyUnHkyG
oRtiPuLD7cTUTi4ZbAe8goJnYUx2jcMz3sQIl/k8EWc5rCKbwZg6LSBD6ezGe884gwm+PpfamdJ3
1RO82RMdiEaI0TIpJOeHBFvTqT/K1u37GW3z5VLpl1wtmn7Zzdm8Md9Yh6I9VMqeVvLqs+0/YukY
EiU9KPJo4ex6CC4LFXtj7ED++M8YlU016ssTuGGIoQu4a4A9UW3ApjzDEU8N8Qqf+DuJQmKnXAvi
Z9F8KF8EgNfSZHz428/WIYnRQ49jqhHGujJY4CHBGWGZUXPusu2RX1Jz28xNVyPaiLe5HiFFQ/Cn
/0Kgr8lyyEDZZyEh2KRcXW8biE+W7DF2Ts1fpm89GfujWcp0VL776m8or/kaXKWl3K1J7LxuN5gE
u4UoTKEFYIbFs0/C4S2VGi+pdPj30KZy+IWjk8bg27cpeGAYOLMBKfHdYvoBriUbM6C+A4nyRbeA
SAXvDjXzf3Frg4PjiCPMmnW0y9ppvRw9mYkNUJ6yFJz/N9i4/QbYWi5urw0H/PFRIWypXF/xOTHa
3X9AemrT4Z9FwPi+K6MdnJQswBSICgYpBfszgQR675+Df7styH8TybEmyIYIsCTVRATYcp51805z
x1Pk9cLwiGE/hocJ+9eslXFPc/1xybFYzvtnIko86ueEM19R4nYaX0eVgkUID3Zygv+bQiL6kYLV
qeHje6TpYCeQE+RKR+i8ugz5WeqPZbHPlS0SFKU/tRyIwgEy6WMPteXu6553/bPSwxU3SY8la6eq
20pZZ+qKyyu21gQy9CqvN+ayM6ZU4OF9xrCHt91i3F9qj7k8oXhQsIVw9sAQS8Io9uTO64cFONdK
8SsnRgEk0ISGcZ+xiAUQ8qSgGmNVujlg8ztgPUV7UOSvp7HcJOSZLf8ZLot8begb3diKPDRmhX6O
uosWojB9SfqnXnyl+mdpXYRJ6LK0MDlBVDzCts4hgnRmTNTqE4MbmsdBojum31yLbTLMU5IyhEMG
jxAbX83i0ssX4fpZZp9d9qkbH/fnx+dU/tfB5fwQyQLl56g/muohagNF3vbRBi/vbZp206aePfBD
lDwn50ns5Z13yCRuNJoUxBjN1GMukD8kirBqOAf1VaavOljYhJdhgzcrNj7cjlg8Z2PzOivdbYB+
Be8X8YrWlSffSQTcV2yNtBshQa61ebnSbmugP/WwnZzBKOKtIxuE5hQZNLmzF3vMRlmTmkV1UnV7
9EoTeUs+qOnxrhwG5UDbNARO4iASxRej106M1kqywrX/jN/QfurY0Fyj+wKDFbJ0d1bTcQnNBvbN
TqUqsW48gZWIg8enm9dOpNlaOq2Vaf0JAD3Zw1buio+QHhv6Jj4UUvOkOpbpbXXN1kLowubqNUwS
Y0d5pm1S8hqeyYWk9W7cSW6eDHVGmGMR0r2hcP/IX9PFAINTkOeP21yFy9XC3pi2+HEdhT71dMHJ
hQOcBHW6J8cECxd8f+T27Jpeu3pjkuPlN3+f6pa5kyG7LFwoihokpzfFZXuj4E+c9O2MRDsHmlmx
8p1d/57Uj6a4jQvJRwgjSUlTRYiaHXhXWnjXgrqKjOVAwSKbsvs47kEChFZpOAhbEeOvZ/4Zt12l
75P6iJ/Z3Kolwcp90h+S+5Hx/dGdMq51C14AtIiSKjFuG3hKMJRgKyFSaTPAjXRejt802QT0NR1K
xChk02VNmUaADoQPnbQcPnSqNV4lGvwUIZ9MimvH/Tdn3OyML307Yw8Pe2iYJeWOKJz1POrtmRxc
KLnC+vHtlf1PI38FhM9ePoHUj46c+DBwo2bUmri0uTOvNyZXp4wuYXwypb2Q7GY2rABCew+REqaF
bC04W9tyVeYTsOVxtJrQOzQF5Q10q/+wwFDppOLeziMHHgh3kgHw7tYQthIsO3EbCZtc2Kjl5lHh
An2jIUtpTvMAsC0rdXhjUzfgku+mrvFc40V+e0TCFMbyum5W2Dg6G8MZf1b0PGkyRBfvjwE9FDzO
tGaHW7XBk6wvt3/4B20b5wMryHbLy4RvFR5YiWVqtpwlUMJwkH9q/WrooBJtn2owwx0MU9oIzOcL
Z3zH7c5T0DbldagtSUsARgoe9hs5Kh/4eDKXStybKo9sAlgubPx4cFitq9uCdsNyL6OmL/tiJxh4
q+0ElJk9ur5WuKgABmfnZ3au7qeOdhjJE2cfJ0ykGR/MfJYCBKP9UZ9nd88yPPb55Efu849pIR80
YkBg0KtTOwEqvfLj6Kuov/XiNyn+VlRqQNA3EkCFtuaeaHldP8jG2wYfo9wG2E9Pcff07qj64ti1
0BJZ4Uo7b7E3LVLE8XQJn+n24jNJ4coI+bM2Loi8v1L9k9S/uvwjiqZPV7cr4pJ8/4mtb0X4asXP
3vwQhrPYH29moLi57H3HkL4B+AB36SjnICMwveHiD6e1U1VwIVe95j47GpHXsjZSpUT6MjgglisT
wzBdZB+34Zzk53t2TCJWw4F8R9pf19zepx1P3GGUqrz2ExPzcIiic1x8PB+fD/WLebIAJyB+jxb2
kyAfmT0aZt72kCt7rQ/wrtt/2m0UzatuFiaz+MFtycYGCV6BY2K7pcaIPtUl33ncJ1zULOdHbwGg
Te1te5kBZq3jLfLBNXNmnThOxKqtrM7IXYt3gJIaH/ucAxtIlxMYSardt76l+dhhKhg5eP+h9Ysr
IDmmrXI1N34ez+979+VMqoi1lq84prBhRSzXK6lhie/f+U0qHh2rxTGht2lY7o90DkD0e1hj4YCB
RaxZsypLv9uLDgZs0pR8f8SSb+hSNJdPc1mZy9zkVjTq++jj+VHWti0kRnXTJBsaemoHCZh7QbJV
6w3ax8yrgP0ZSyxTzUsWwA/avkhewfaR7m7xxv7DzXmFWp/zTJ5vZ4Cz4FaDk2OU+rE5xVm6c4rD
yKiV8QwvfqTek1KiDSNy4DwGJIFo9bjobhe8m3juX2o4XrlwTOiPAAFYUQAEJhMl3FfUZhJUf7kw
2UY+0TDva9mlX08dfEdRFw6ei6n1l2l2x8SCtmo7i/DpH9/woxxRaVuEO0Ubq+e6mLnZ+dmC4kMP
AHdCehh0i9zuZxMeuCi9mX2mhCWzbSJgYb4B+dVNfsxubXWb67A16mD0vfeZk6TjP01F2GI567QR
Gsm/qdqzLVtGVk/bkDz63RvPlhiT96mRHMDpDzwhrKRVL6AQHUIZQgpFygML3RexjMcEsi/TLBkZ
DTANo3Dh6AQGW4cesRz4kfxVPS+3s+7NAis5BNBWCoCCu7u5a4mg0NO7CR8bmsQsrLkvxBnBKPW2
bGwiG/aMOLb997/uf7YVPFdt7q74arQlH/CKNCaQCibDBRzMrh45mMAbzz9l725nzCym7qkWj3Of
wiqiwiLBf4SvfKPctnoUAGjM5APCJ95HAI2TG5GBcc0xmZGKktMlPtvmscxfqvjbZ3sh8IdswNeE
zI7x/OKqr2S8+DzzyPpbXyJZAHOtfeK9IBnXQsy3NiA6yoPWYPs/ZhyEyom9SaSeyu4oUxo8PkRE
Y0lFlxT6cMJj7jBYvLVFCk1A9vgiWH4jLgzVZ6bI/rXG0c7+Ae1gY05K3p7F35zzd/+NdmiYnDDD
bsizFGpAsuVsp4On1iP8B63/xkgUQqLbmXGgPcY4eKJDTA+GZ6CJlJCPRCn5FYyVXaVzdZZ7sZ/e
MIJ6zxcW1FB8ymbU+a0a9+iRAVZ3PUDnxMH43NyfG2hlNt76eNGXixZtL1oAfcOfmrDdUL3MUW5f
rTlWF6YFrt6ZvMbcvTvt3kvjG5L6ePzTKCOnu2dOP+tMeayGfbtrdzxtrDvFsT5RKLJVd/JvY49K
SzoGAwEuFvZUJ3ovsz+ByyFOwY5Lx2JXlkey1SdMcwyaBGTys6AerNs+bGzVJWWKS3RsKiydiX3T
/Gx8tRjEbCgCEKRJ3RTrh7XOi00UbgBnUFZperLpdZSCwAE1STF4ljatcDB4sBriCeqkvFguby3J
SGtYPYo1ToYCGwNVzyEVQZuu3Jr0o5xz9fRUT+H1OPkqhA2hLuY2wlxDMoa5ysonzPVwKo54ZUrZ
aV3PaDbiYMjXqr5p+l1XBmzqje6Qh4ehOiYuvaituRNuML7nZuqEHI9X6gy3pkIRvF01p9Y4uLvu
cmM7Kk7dEzW71XM6bFH+FgmOpFcFPQ0OxtR1KeJ50JB3x1Xso21wE+E7xtLnuuAtIbZszjrmPh7w
HFTHW3ceiMjU9h1OdD67PWb5vytHmrmQuY4BwR/lYPAv2BwYGaNVHq6GYk3isP+FxJTdbWBMtv22
2/E2ENabnVGWZmM6ekxujrDbCYwPvJPkY8XXihwX3tu2C/HkRTFXFn2xIbmmVwekaxGqf74fgDh/
gUfrYmgiPgUG/U+0YH1ysy7X4cM0T39WHyDAqor992hOEocT5w7leCKSyisBYHtjK2XOimlspZyh
IIwi/JvIAQTJ0a3xEQo68zqibcoJnQOEdamMwBKQPgKrR9MdjxCYPBYLfJ3Y5CVTLsOLd9njf1gn
0ToBSvZcAuaIKVPOKS31CNEZ0wF03DALmeco/sPcrnkOq0TNES9EfBH8KPMUx+88DzXSpzQMpirM
prEglZwm4CSMBLo9ayV3qIN05MGzjs9TtJmFfKG+jfoW7bW2xY3zymPy6OPtyDNHAt7/w+uN9MJI
d7YBouK5+v+YqNyUxVcz3+X2/7g60yZF0bQL/yIjAAHhK6AIKu5mpl+IXKrYZZXt18+F2T3zxhvR
URHTXVNlqjzPvZxzHcOfU87+EV5uGd8wYLX3oIL0ScNqLBnXtstL2h3a7Fjox3iFv7JqD7V6yNQD
E/fu1r8Wc7124Q4BeL6aNqDsDPUMtec085ktL0Pg9LnTMOllOSpPhky4WKRCBsuh/eiQlCNNgCVX
Uz4juJw+zyegg9qLooP0nLaX9AOwVtQQOI3z9njDF99039h2mdhkcLv8Ne4zhMbg0eGn2xg2meJs
k2IHjyHQpwwJBEm8AzCvBI4vxVimJMmtITqw1oCgSXZKqU0Aom2YuttUQkB9Rl8GfoNgUPYacvuB
G7ECC8YrI8C62UfNvmyXc3nXPTH3WIk4VXJsebDp54hah53SXGGLLEheqQALTh8p/SR3+kE4Q4RA
yYjRmUkMNvAwfhuV9yH4hEWvEBptw2pFpa/MGH0jYuOYyeUbvFcQttf+s5a3fNNY4cQyqmdnnjKC
XofDWvlDvnEbYhRjtufiXRpTL99r1T/UvaT4h7rXd2smnwQoMMfWL7Cv2o54HpwBZogsFEV3cjwK
w2nxgz0pyd2jJTxXi5+0nwp8zhwRkTK8yfAQxOtKXQ9HfUrDnDoHP3JS7CcTmtLakc1EyG0sn+Li
kuCWh9up2RExxtV6rhu1gDbbie8tlkTEvDjYJ/QN5dcvrbOup4nTU5vCAJk4tem6T4HxTAjHX1Kn
ZJXjZqbhz8EcPt1p83STQT0SKB4Bxxn5fsqPjny2ADbvQKnacAfHEI/GWuxQQBd4guX13yXOXNGE
6BAFm5TdsaCf2inxMxkO8vyEph696gGRTKodCeLMu2P8JHyUCsq/RcpbVb2p+q3qbrF0VVs2V+eZ
aTNzwUTcoWW1/mizCV0kA2KXSeEzKQ0QmoT1JjGdiAjPftrnogMmtxS9MFVsrm4X5eb7QHAYhHAQ
sC9yyGeO+Q1lwMImJEY8MrEth8rghHrwpIL45+bjX71qfFCY1Pi6QI2/EG3SIOvIgxOCRIW8AKIt
4IaVFqylCTpgHIh2AtNGtBOjfUIBUNAvyMwxiHW9yt2b/PjIkrvwPvTnZ3kxivLWlzcpN4SVSXsd
nXomutV3pn9hmX1m93GZ1xcJBVBzDKp9F5KysKs6Zsckr/wySYXs2MPXU00xOA/1P7DUmQUudTY/
ByvsZPFtHt+OD/OJbdwQDA7Ls0e7DthNpIhBUzClRiBvgDFIaoTC3TPHTrLFV1l/e0BbJ3oWLuag
ceZmXu4VQlijXZL90808QyjSW2DGCppZN6Rm96SWrn3PdoFvhJllx8E4A303cTTDv9UrShvybt61
6GMwAL1/j+EfzEeFzS/atH2O4cCDVbIeyllqD1plwVIDNwZLzTc0o11+dBbkhUKA+jKNUilLf40C
GS3GV0e+SXEYFt7qqzyJVhhu/MxVUyeB9D84j8oliwzDSWkq4zZ97GbqTsZs0iJy2i/iacY1krvj
30YjMrTEjkgfU+0HCNZuHRZroVuXZlXZ8WooadyvSTltYOsOu+dlhguqWDbFcmayefoIy7c/sZX0
lxZuLYa/+bmozr/q8HlzEBlEPXcC4DFhU1JigFUCmvqvEYJMA9gTCI1gT9B6ZtDRhEmxkowemk/u
8nbco1OT/H0gmzFYX3PJEQvOT1ZOYMDQ7WYXnHKa0VkJUcdzflActD9i+SPoX3n8KTNorm9tsGJR
jYSzoddtN5VZPs+P+nq+6gyegO2FTt87j8hNNMAk7P82PVX94+svH7FsmGyWNyygWoAtT9fzQvky
LlthrwoT6B7hjuvJgveQdt5n8CGRbt4QT1Po5idpZVLgBWaibJty84u0jQ0PryV+/UD0nrCOENyV
/G3AUJxuf0UNHDHHHq95NwmLAc0Er1dXFg6gmWJ0k1XTfwg4NgwNn+QrxlJMvDbxYj5ZGF0KokEj
U+8+0c2oR5IvlkjdtHlVx6/m8Rk/P9Tn7ahP7hrWuywoVpopdjbFXkE+2Gy1WID1shUjhScMEIJn
BfBgueOwHfHCgD+3+tGLZ7snOQKFlxFv4nRgfIDmAnUimXzv5wc4LkxHNlq9rYNdF+xy5IPx7SG/
HbGbvuuM8PC0WyXtPOsm7Jn+hp1xVm8q4ESMNHJXZL84nFQWorJwbfTTZiCv4nmMgBb13EanebTt
GLIRk/KKopz+ANEwGwP9E9oDe1kXdJQT1qLWrrCV3g84KJQlcxAR4wV7j1eszW9xlFSO8aayJPIZ
30zV/SQ0Lg4l8RX+fukVi3dqtOT5LnB7FoYcLgXJGFkzQ5+aDLKJ6LWAqioDM2JToRTbtf4WhShq
8Nf6vBhBfNmlw0L/JGUvBmpoqD1E8YNUHMXknFDQeMyBdyPl7wN/zWaLscsg5phZC5zxmQvJii2Q
PWDHH871cB4Yk6sTzbaEO4U+mZtlo3H3vKDKukjgOh/sNCqvzLmKzW9/Nn9bNA4akhIzzqsXlVuK
9xbSUUjUzLgtpZusxiJlyfOwXs9hD8/WSrtGG7vGJfjpa5h+8Fm1a4m4qd5G8IL8FmsOsfSaSZdg
bVDEDeyPr+yv3xXJhGIJTocJXR2aIlxw+SQgGfoJWCXom6qbfm9mHPWMZexms8kHK32fbdKB2/JM
pxH93VgY0nto2YzY9+F4CMPTQj49+nMnXZqYc+hqqel5l0ENdJ6cHtDG6PcZ++XeoHuKbrTokDSn
lo4iuCL92uvX3V1GQTj7HIkzye7UDun1Qbrk4tRLBxjt5ZyctJ2Y7ovVQCyuIWVLjeQ3zen+5iOL
y8OIHcDfA2MwYh5fYb/imjw8b136ttv1yVaEG7XYFANx3Jsm2OQZH5xzr3xbyG05B2q6SkHvq0tJ
X87iFREI5yS7RdK73NzZ0LxqYz8/jcIpQOv17HYVJsrEy6/1Mhmn1VADFw30V+NGkpvwTw48eFPz
z+2JenqKQ9VxfzzW4swOY6uGhYBcy+3Rpj92beoJ7ZRyPE9w6pCW4icXmVuzu/iBgWoYmlcSLgsu
E+EgUTYWh1lxKIQpwOVBnMeyych/uc4zokC18mPOmta3tdbWQht8f7lSrg8iKS5CeWn9c1RduE6f
X8uHcGcDUO1CTl6MzK+kj7p1Z6KzENfdRENKM1KJCftIVHZDUKE2EuYfVvTwBjEfg539mQd/MRKX
3R9W9O3tdwYf2MQ0lMNBj89RdKU2ET8GHbXH96P48eUfJf/D+O2pQ5P7mdnl8z3O3uLhmgaXmFVZ
dRhCr1l4EyTXiSqXJCeZNTFG/fKU5e8LbTkmVlhuY32LH0B5g2gZEh671WpHqKxZ81VHn37xkQXs
E82H8fzXx4xnuecuJ58KQUZgs0PlokMsUg7ur7gJUzvdTG63X0O7IyqySoFabtUDS4CePFswQuiM
T4wjZctpoBVwZLzsg2g0lBcEcvaHrHQ4NkQDIRKnA57QcltWUSIpmxR/YALYC+1Ih4oCeIT2b5QM
HcVv+iJ044k3gymOlu73D8D2SnPYTDlWzILmoUniyGy2fUzUI6hMdPFYpKz/0kjpuAm98lcsqJ4w
in5gJ/lza2HibhPnu5CwE5OEyBGYYfwG0K5YWDrsTvL2+jPy864/L6QLx1icnTGFQ+L9y0YDaRgv
AbY/r+JfPiF7wXZZMzMYPb6LeHDx6b/0IagH0YcsSOt6ldvF3I3S6xM4JpLYjUACV7/BL85/J6/t
wSDg6WahbTSxS9ykbnyzm+9XKFdFCFVARo+jeMmlm/jiuAyrblgRqdIuo0sxkN1qsjmvzIWAJn9D
EGC5zqMta87nKqnW1TJwSG4iRorVSMa6ekrlxpLPDhyAmlZNMM65G34K5RGPURKdoF89Q1iYS1F9
p54hkwiHZ/i5GO/K/APkQnyCuDJDkrGlxqMSJ29AskWTBoZykJU5fLVftK7G3WLG2mZ+w81qw1We
phRS5+qoGw6Y2Ohy+4K7fZVuSHAivJ0e/nf1VVsCXwAm/L+zqFb3hPdgxmRxgzjz9+2FI/v79sLt
5+3j7ZWe7DCdRoQJs67ENVD63O6blRJM0Ntuzh5n1c9XQG/P10zYAvnQiFhq92CmnpaJn+vshr0z
D90xJAPIxcdaXuv+lvQ3poH6FKZ8q6WrpF2e8eWILuzHjKVNStZHCXniOE/OIYHrNqCbIplAN9pe
q98TEjkEx4aqPRLMLZhZxL7TxQdABghMcCyIU+TLahZMmLDsHZUcnzi7Vz7xBZ97TGILrpB1vSDO
fMqRCP8PAoc/WHFp5ghSLn+kxXfYfs3lDyV8B/MepKdFz6CQaDPM47W+i4c9c1diz8hRZZCs5Aes
FzlXxOyAGCNqltzxvUl+14KFWOSogcUokLlRT3Itj21qPWs3HpbJYsnYRZtbQ3hQQ6JFC+AY5PZY
rNj4dKeBL8M/c/gpAysWoV9gjmJS6mUtgUx4IOEkTGJBObzB2ibztt4oNfRU8hjcBklT787nTg4g
pF0HO4bJ2B3Zh7D8gEn5wLzhcB0KE3b411QHaputT4h7cctKgFSx2tJKi1CFFE3xeVrcErSwzXV+
VzgswbBiPfmHXRmaQnEEMUSEQDOuyemAGU2EAO8vzGgiBHgLEJ6LdkBUKxe0Yqii9SB59qUD00hu
CHYIiMt6nbCFnvCQ0YFZNI68eXDUgyM8TsrpUdq17RYNyyt8oSP+jQx7fQlmppljY1v1vTGodgdQ
CVWnvFYFBm3shQilMYVkKyVbLUFzv2kKHGBuxXUmOh0fjdfXBgfftrb4qQlSQyf/aE6lAnrNGNV3
uqN7lt6L+Ye0qj7hIyWzf25Gos3KevdomVmghRVat0Aehfw1ckUWXeV21LdcvYVZvYp2Vfzqxu/H
rmI9rO5oAckuGIx1aLQQlLL3v9divmLgQErI/xu5gIvatv30dOHSOwuGEjiVLegTojdSnD5ZSv6H
pt4jS6jPGj1YctHhkT8wQ7vpwiLPengf9XNJqAtkujmk8uusm8J70tmZwmvmhRIymh1wI5DAKKpT
VocpAR0ViwZ/O6N2UKdEEFk/BiIfx3lNjxQz/i+2MreUtvxrtsmmbjYYvYFePqQNjzFe8Nlj6Y+T
2axUlzn6RDKmlgD7no+PLvgcFl+aYb+hH+tJIHwFNUKLTCl9MTFUa7KI2b+oeOx/+uInV34G5af6
JFWOogTWBP2W5xsjbsvWrnImAiuU4WzjyYjmb+JArQ9JfqTJC7NbcYTBmbO/B/QD5+ZUMIHLXaQ4
PBl49k/NJoRQMvfsFfsW/6gS+m3uhOQtvjzHe5Pe5+l9UXw0I3zLW59etccZaULLsg5lURstpaWf
ozNYpT18l0l8o6tIONZJ6KwgQ1fXdriJhiJ/asn3kHzn4R/QcYPKHvaYq4cmWqEUxRzM9gyhkLPK
5xut4HrYgtCQ2H92u4e6i9XdyvjlQpzU+LsXvubKvVHuMP4xGGBeaDFO0SK9xKC4gLkCmARHj2vN
DnCsD3jvNxwfT4YupL1lq7tu3Idl/3RVYZ02awGqpWTPjJ7csNTNU7dO3RkoMEgCH4/nuxa8a9VN
Wel0QSQ9UUE44QCk0nmnvjzn7bWXl4uBzJV9ke9jf99aD+1LnN8S7zH77GefWf+Zc4qObyV9+EUB
jjuSf+3EzGRVJ8Bcz1CFy+Pa6duk32WpV7W4JUl6w4+6r5/7wF2l9ZsSrerP3rqH1UUczrphNdUl
J3tqcZpzRKxmZ2tOhATjHQRUlVPALGUzzKlTM7+7F9Vx8b27J6pxz6Buom55y4FZSR/ReI/T6UPm
R+0tWg5vQQvoe4PvPQSvIphzttOrHel9MevBQ2nErXknOwVC8/wDutpHpr2nh1lFNbe98199u2/t
iPPekM3dEJnNpQNDS/s/gndxtVvNTDclO/KwEE8E+4CPXSHXRd2+xKADKm017Cqc0bV9oXhsjuJi
T3JwMl6kKbHoFGaXZ3WldUn2kvIWPt6xl2fCewh16EjXEOqrYPmrO2FdCz4EFRfXRISgi6oSEhsO
JqOEA3vo+uOQn0TtmMEAhIjTgbw8+tZDB6h50T7QLDOldDBCG8kV4c+EYZqvEf44Ri1u8t49neAl
zGXb/2ECOUwr2oRLnk1w4UJaYkufb3E2KOLSMdJ8LbfrZzDRAdBKAo2SnTkCW3T0rB4mqRwIhqD9
wCaZvgK5QXZQ03SKWdcTwG32yVcZpCYAz0bAcmT/+sVwVEwJBkA+2jPsNybFyE67ST60tJ/Fjn0F
rgaCV5/W4kiOZwahO7K/cUPgMYO68bwyMOcgYmAOO1Yvv2v1G8bHBJAA+yExDHihb18BC5BqZ8Sh
YJN1f1m1eFagBvuGN1gk5QrrhTAFA4jp2vXJoXtPZtdAOHfJKTa4ni6FgZXdzkQ+AQT+F/1O/srT
d4lqiNXJbsXVhwoauxXZcfOLRvxudfHQ6H986NIxnOObP/YBZO5fMhfcbymYmP6K6EgNF/m6Mlyq
MoLUxGYF/cN1cfTmAOFWLSz9aG26zz2m+3xXdtMxLpGzRG4KH+Upyb7UdCJnZhiJJkbXDf8BMq5e
hX001VVFN8UYEmLIMo5yl+0W5BU2HihU2a3nPoOdf6vn5P74TCTLWDYSCkGXWApFcolfu/YTQxJ+
/qO/xvKlnZ3b9lTIx5k7v7EnxjKwkfBpt25+oL4kuXQuELWC7PxaSrfF8deO0pNNTALYEqw9wRNb
2KkettWEh7Pwlsy+pgoZgTdFswjHwGHBC6eXBpVE1el9oUMlzbItV+J8VaSTQR7sQNGvz2wYjXgZ
KWs9wEaF9WSqUwPq1E1GQo15DVTA/A7a+9dV3vSvLjrZ00XL6AnbQwMum6mbgiUVA5iXP71exnky
IflguD0JGVovmq9I/xKizzK713TwrjsvOfrXTJFmggPIhS8SzicSJSa08Mv5JKZOTYfbvAJwjOfT
RiWg8913/NeOmX1aTwgf6klcd/GWMn32loLHT01A29gziYd4SC735F+SZMfH9CV7qJvpSzaAwD+8
mhz0uUE9iVX4U7PL4/FP9uWT04HXRSjXhk5L6ze/qGoWG9WrFVBGM83taHaN1KXOTKBZjTfeb+JD
f99vbFv8hfPHpO1nkBV6pf9Zz29RaKF4rlI2j9DY636j8L3vN+Fi+ivo5Nid0Ppo4wEGhaxPCJf8
A+cKLdJj/pF6LFF/kZW/+7WRsEKvG72H71W+RxAn34NZ4SnhzoMPXlDWVrc8vc5m5zw5BWZAXg+M
Blwp5IK4dbilT5mnnpbsEwsud9Cc42VCn8tO2A5ngAVuFGKRcEqZ2s5MEpwEqzwkwpmA2iA8dIu9
CgyZK35avmOTL8JzYjG+j5c+dv/WUxLPj/cxVo3Zph6/g/FbGr7r4btEk68tIxwe+YnNPMkJ7u/4
AS4D44fivshNyBfQM37xa3RQ8bk/Ep/E4jxhyUkrF0X3x3qVzj7UAs/FJzYkLIFO3Ji+tlQDTN6O
1jld6OJxLvkV81Lh4hUcCWEmiKrg4N0L8SGM9+E//QMiqYlXC0aFTXe0oS8Qnk6E3Hm+Ewf0gMy8
jhVk2uJImPgiORdoB5HIvIKPUHaLmpk7c2W13JJJU5OGOXqko4Jsp1Irf6r6u+k/20+xPKhwar2O
YVtwmYVHNTjQxKY2k3exJ6fP5tx2SbvFvfWMJiorEUbkW8ZkFr8ygMB1Ums51WDCC4Zo4hLoIUFB
Afwj2wjhwtLGtOxbYFTkg4JWsLz3yTvkB3k3dlst3AAAe8grod3oVx6iizo5APAf/65aw7dfJjoy
rxMYd9ZrWNJlu+7t4Nr4Zt2Z0LVGZZLfwIkGMqYH+0aHbGTSKkUmgiIp2v6iYQsUHo+9TABnzmM2
NHBM+CwsdEv5czeCa36YrbRnL6jEZz+8Pv5q2xROvnItmrc+/rhcynY/a8G+HeLsGFvNNAikXDr2
6bFJj77C2lAAtWHMIqBYk11dPSB4nmTxY3OY1R75YTvsYwGreGwZK3tR2MYKcTJvrISaU9hgZ8Xh
c4C8SIjYcqj2an58aOcxv7HIhv2LS0+0t9MUPaom4QCgGFq2LPgkNj6v95IECn5nD0yvheMjOUNB
0s5PaVsEu+1WlU9Eh70t0biAJUzOfnERpQvtxsc27KYsiyT6DIV7v1y85HAESYKT+TRlBIPlXg48
PQIrU4ZEfW1zjbiw/Qx1PfC+5iz4l7U7Tghee77Mq33L7K9yg/cpxH649Ontgf4+po8SO6fOHVlG
Y+4UPAmyU+N9QUNgwdc8/p3jH+pYzwG5UnXkyqTcXh5U6tequwjxRffJ6YDZeki+dDy/ZHVpbAun
futBdM1X3XpcDuODNTzLKkewCqwLwUWXj1pw6Nmj7M/108BSFr2XCGo3hVtjmaCO+UCfOQomMzj6
bHX7G4fESI0hnHisFw4RDTWBVq8NbBPsepJm+fVvubXJM3TAdUNDx2ZBXNsv7J6DlZS00ZRJfeiJ
EJtWAm02rQTE+ZGVgAAp9BoHlzo5LcQ9lHot3Tca2McTWuV0v75WqpembCv7x9eaCZMB+L6CV8pY
mgSQs8pWtb8U/SWBBsUrSIhygDlPtfKG3GFpY/roIJ9ZGAuGP4JiNaUrhy4LxDowV44fOHruFIqT
Kk5cujNkX8V0EkEtUQi286qnR65B+JzS7B8KCuatTfTGoadeiZcz9LYkaa8gBCDzg+7H8E16It1Z
ZuIZJSajrLDeUtwdhmyvZD+oIfiekpnAdEVesLKdUj/Iq+LZ83ez3ItZUY3/i72mWPiUAjvkevCv
4oskSZJpZSR8fuKeLFOmWr+ZHdpzowMJMObDccASmF7C9Kb2093woOpW3hYQyLsb35y+mPi9/361
pOchGrY5muX5pi2369/2vzCvgI6a0c5WvwGgZBiWxfqMyIDc7OCxizrou4DvJuWc9m9Y6swq1Xug
3nP9Ix3f1bwxk/S9bm9hexEju1IYD38ozU4PtzNt12v7zgyRRuCqjVn7slghVnKiBx/F2PCXvzHl
qC9qeVrZ6MKqR4CBrwCqjL98dgwh6eqtR2wDRcm+EolKi0PqIEDtlPdqtAeAkJKGaGrF23Fsj0rk
xaaKCe25u1kyTuOnk8euBZB9eQPJ49Q4H1SrQW8Qu9qwlvW3Jr6/C/G6qabY0Qd1B0FicKdfTdq4
WjBtiU7WTiHputmm862EUGqb1o7ObwCBR8XDP9iHtPVc+1/DOuTTZoXEv3o0WK606lJe1g9MC0Be
KPFW5ekJ43LcLFp4Eu6qRhCxFkInVR0J949ZzV4JvI/3WfQxGpdqZpbmr/cBCVKe3AJwjJylOWvN
OREm2vRqCufBQoRAU7rC2c4nWAcQEEkIxF349py/lcS40MZztNpFGVo5U+WbFQL89B4omJETrZkM
pMp6tRqhLi0Dwt42isX3qY2/c+ErnWZ6biR+ycIXEfb6B4rJhxlKG6nezCx4x4gjYxlrwS5/G9HJ
xwZwuBfQRrfKs0pNozIiRVNQq/ticeDe2EXNufYvQ7YjibIoYG/D9t3q+VYB6cev0BpHq/rzwCQ5
uDE00XjDflZ92SEFdZJNPts/tXKP2M79BN1PVJtSGxk56H9QLksptCmxTAo/6mywg+lpHI9+dqmQ
tUvvbfkJlY+A6vinAAsohn8qacUPmAZ/s+5PjJNbuf/lK7tXGw/KYKEctObwsw7h+oubnzUcn591
kBzXINsR6ZpJ8HFsY+sI5tlsClIHvtvwTxz+UYI/MWy4JwCAQ2r+1Xs3VE2ld1uY0X/bfPIkt+Im
jjc//jJC+iaaa/ySwtcQX2ocraw0WdjUGzzKPsAgohznE+6DPef80Bl4/Q9z5YBNSQY1660tsV3D
K4QhJLYXgSUFfk2r5iU+MKOuSl7tT6m6JGANuavPHJHJbbLz9Y3FU0McCq/aABPygBedAqRcW7cS
+VZl6CxteVIiJ0G7iqnOd+e+O+s2LcRV/axKlxk5zU9zEUM4u0rzC8OPcDynh6D9WmT31c8zMDq6
+8byn7csumS4hZ/rRW0Pdp+dteJDD95DjI17JC29tEPS0pwIaqHYB9j/4otlVrORtJu9YlDsz7Ao
2AEeg3+DMrm1oLPsvg+BaL3Rd5OyBXiNXMf88hb7B/BrB+KhJy4VLi9WgYs1avl/Y5RJfaHb+K8w
65GQ40iy7JpsXZpnVhsRz45kYzLUAZw5ntuKe3bpV87jFq/QfFmVK7Vbpbxh/ECqnVjcy3zT/fZQ
ZscoO475SdKOgXDC0Svol6d+yZJLwwB0RR5ZzxcBI+fcOYIF3/zNhC9ctViRpc8QXzdO04XRaLfj
sSEI8bkqspNaH0bJ69uNWm0rfVdgaltW6KXpaWLQoVsC3Oiq+k2n8rRsd1ZrjSs12Pn08IWngayZ
7YbCu3Nq+PtIwLm5HwlnELxI2j1qILhbZYUpZAHpT/LmNSolCaAB/lqY7Ub9xePdNZ4qT8TgSj4w
87ezdId0V5x77RN96BHQ7OJSx2YbeVECodnIlz3OeflQ1XvWdeRfoLP/Gvrts99aFmxwYWEoH3Vy
FJoDLQgTo+F7bJf6/E3Xbv4CqtGppNpjUboSvGMnLhcOv3mMDmK9L+VdTj6ErdZGf0gMOMUFN/+q
k9Y+8KyMaw4p8PHZHBaWKjBS4apB3L1T2Mmupv+crIT7QlgVyE0Cg29nLZP8skUYeBFOCjW+mSv7
SINusnx065yq7M/sEAdnpg/1+ZdOOqOzYh/OxhSAMHYAeK5mnpCYDUVdLlyJA3Jwu7c1N1YqMxdf
U+t1zMaFUxWc0+Csz07MwTlCF7K1UA4IHDg1C2rn3J2DmFcO9RcggkzhsnUBB1thdRX6G0sqoXrr
vvi/MqRnURZ9EE2xFr56bZtkZOdtY414xW0ybINhW+TbkLCy6ox6Ir7wHIaKxRIIWFhi9YFDXarh
kJCdyIKBSm+pjifQqscaP9GIusvo8G7Fy9+DHMP49FEBzfTNkVu93QHTIy3sKwUwyT4HTZ0jvS3y
UxOcaVDzgpE/wxkDJg/kDUJEGIlRwLOkpIAHo6f+WxgxLphXxpsvstKJUVUOy6JaCY5KnC0dAXGs
GZFjj0MrHlltSZd5ex2li+ji1IRarKZebSaRm8MVW7jBfDNvNl2xnc02yrB19pnqjcleV/aMFlXF
WlH+rQNuWquk01a8oN2rRP6RpJIcYkRuNKGr4umtDJZVPim3a/ymxZV00GObHsM9aSwFewtcAzg6
AxeUFwBTmOxozUTZNnJKx3RXMGF2JvNlNiVfTWjfDBvsXvSI7vvG9Sbnu1TzQs6mCbEbFjcxnhC7
1StrNErv40gvwnyjWGxiEskJ7GP4gYoG/ZzOGMUxl5HvNOlEGNB8ioypXU0wEBeOS/FonJmqxYYQ
emO3T/+3fiKlmu1MHBC7/fEoP9PHl7BBQ1aF53i4PNHnJ7cQfaDCfHtKQXwkB3OdLe4V2RB/OcK6
9DjH4LCRslV5qFJMBqZAoEJyknt65k7YhpmXUc6nBwDCEAaLdf+HPOzfeIEWeE2wzfCt1OcH8kis
1keiXRZQh4Co8AVebPFEJMlFnJ/T2QnanSiu6g3Y3R4RouUPpya2+Pr5bwgudVLL/Es23HTKXeF9
FN6T6KP7YtCR3uier7QzhG5IKopJA20pvlJMzaB6ZLuXJ+EBfLtvsG0OzXnKH2BCpqbfhoE8Sf/y
iYHMbJzKHSE21AicFui2QiK9Aqug72g2AUQV0SxlfB8bjdgDfhU3zKKBKoibop7WHj3If04bsLjo
JrDMfoQPo6lNnVm9+NWIXz27qGVFbYcJepJgMJhGgoGTVW0nKy9O1ny2rts17n0uvInJNyU8QuUT
HqvwjZnEU3dB8o2b3M4Hl5QgYHEXfZhcaWlGiu22afFNELb1mVKqsz99S7ubLl6F9sLgQGaIAeeu
2ePFNnteMMEH8fSy/7ut8TEUTLxWcks6ghaxDogWQ3pm373iLlBHIfxGE2H6gkXL3T+A251oc0Ci
4rttb1ph+GTypA6FZhNZ8mfa2S3SanagNdWYrayz1E4JtVLtrAd/vZYDRwgctXMmt7u8LgMnD5xH
7sT5FGyEb2ui78hGvuP5DDDBy3sGDYwgyoTMzilRR4tpUXZNOj1+QH6btZ5wMN4C6dw9j+izplDp
2Z9ItIyXyfdXNoJMheXeFpACJhqcGkBbwhNOjYV+Dv1z4UPTPzPwpkrxFNbE9SR+ZSyqkzBGTJBv
S639aapPaEauy419+A32W7Rb4igI9oszz8ep5FDLlG6k4ZlggEMIXy1bp5xhLHHqzx3gK8h45cx7
hu+itaDpE851dGS5ovtHkQHoqkzhtmOJ2yYYEw3kX/huDw8WLuKJwGqQtsWWTz4r/vEjVsMWM6Lj
yM1+derXxiXrQNvHyl6X9xdI6uoh5Sx7HjJOOqvRSBq7sHup5QNTFBKIdxFxYA8PkYOyAazlMgFL
VgSGNfhcp0fj+cKD/6bLItGBAmkshfgu658sp5lLILYCBVTEqxelSCJOpJwoRc2C0nEDwpmHh1yT
pQZXUTvm/XHUjqs69XrNSFfztZSbotG33iVdyd1uru6kxNOf3iUh22dOYrnFthL6rr5FLrxQd5d6
p8+vQnIroTRz7DNtA0wWTVzmqv+Rwx+O3U+SCEftY5IsNYeGWqX20KHzv2DfvuKf+YmeK93MO7gg
PHyQErciAEpwVycMhnJ0VVOz7o1Uvjb1W/1HE96d1cC9PrC+duOFO1PdaHD93lXZPflA8B1IJYG2
FTBZTRFgPeaiE9/VbnYaHicObrgAHwwJMeiP8+mOQFvF84ZBHwHH86gt9vZBuig87Yhoqpi4Wtev
AU1e4g9dxqRzvNdG2Z18vm9mHy2/6C27fNlWsAuWi3iVYXf2VzFpTpiDtyKCNdR6LUNlr2MTEO/n
jICtuLBOLIVvCKwd/v4rrBf1/lDvLaaj9sM4+bC/cYTvusUWjHVBs5WzV9OkM18VTsy4PLM847hh
lfZHiV54SuMkwCjlzNslNpbXEetKvLQhjxwc7efPacAK/weqIzMUjJ7dFF5ySkyNwV+0ib+g8HeR
DSUDXddhikvAKbDw6uEQggUVL4lERNaxN1gb8pSzNpzwpXm+xW7gR5vJM7cm/Q76xoQie2xxoW7x
G/pbvuHQkeiQ5D2szjE2i8abXo79BxzmAjRB7pL4xkiSSHmwAYABOPfmNts4jDjUHi234+R5Mfhh
TxGPCDAiptDq5E7nYynfSe5GamPw26/dK+2PzGwb7/JAHtfDYzr2UPdP+CvJtxr94ByRlv/h6rx2
G8fWbvtEBMQkkrcMEiVSVLZs3xC2y8WkwJye/gxK3f1vHKA3sIHuclkStdYX5hxTDO2YQosF5zg9
FDcJEDDxXawlSEf34KupSIxxVFqUE2mx5I6CksS8iUttImc/nB0UGXylOxOUDMbR+dM4eoF5YC2p
VYNoPyiBUAddCjgY2+PmZmHjR8FH1jMCJLAHTUIFOkmNTXP5y/K9NZd3j9uv6ZZL4qgx2sYXtfBY
CkYYjPYsLoFRn7XHm59Aukb3VKAZP2TFCS+Ur6c+LBvESumKqTvulqJaEQ6AOAxri2hRhRwa9TDj
TL0ePxyx/SJPDXPAoH8jZOqEr6+AzN15uQnE2ZRRqxbBUE0ZtTpnZMxYq3vr0rcZw4VdhRR8Vw37
wqqIUAwSsxn2q8pCkxDmfgRCJNU286ftXWm2tbq9Q8l4HnrcLsiFIWO0GPdd4c7t4jKgb/oJMvoK
9AAyygeNbZd5O1JExvv6fGII+WxwPeREpTNDPDBZjglG50RgCECGDx6TZSXarSUMLmN+VsFTYORz
FYwLxcqqtXajHpj8vCDkoXWgo+AfrnhqY2L3/gn74R54Ci05DH6XkeAaklsqyzsiZksLcI7zWFMw
OzD1+DWXK3DuhKhCzqJfnzu7nwzRlDH5QwsYxo7e85/o7R5rQy9vhyTIGD6wOpn8ZdAx2VqwjlaO
ZeiU4poa5/F2+TXUNeWF3cHGD70WN5ue/JTft3rSneDhYz4PRJ/Mk6XhtPP93GZ2rVoFHR50Lnyu
jyndPB2mhYP504FrxegD/oh8T4TtoO3x/DXT9YtvTzHJnSSpESc37xm8aIzcjxKN0Lp26uGTUJOx
Pmicg7foMH+ceObK8DJ5S9yGrn2cLM/KT5eepfQcohfqzrnJEs7BAS5uOmHjsDJfEndun2b9qepP
Ms12cY6c3s2qT3x4J8D1WEuAqCiBVgcMeTmtgB/nIdK2Ut7ymtrO59nneZIEVyeti7fjDlKEPxja
PecieoOLCu7iGetxyDbwdX/B/RF7Au9EUNfgT+GdjBIDIrf7AGmAM8oBkJLPliMRb08wETt2bM5M
rVVyRobpACGyKbSlZxpgSKst0q2emtvhpvChi9WuouU3sMgefIAThc0Pwlf38kuzrB/59rKvxy20
uGeXsHqfUqe192v0Xkfvg/Km9mfZUotdYDXGamCMcWcmfwGq95gd8wQskykltkhVd1KXcXZx1GWK
4Jr5wCncQvZknPUHSghunvIn/NGho7630btxvczD8zwx82RDyhzSrPtTmqUbrhazGYDmdLP7z6vz
AZyZDCWCrMNNiEWDqjF4CJtK2NTiplg5s3entYC12mx6Ssf4bMNd7SzpBNU9e3y8BwKZhs4SX+N8
yyt9bYyhTd9N+vC1cPP4ciL7UwX/f40Sr1fQ2dfR6uw7Nfynk1TYPP1iepdMTDro/jAucWZhY5o/
PoCg1e8G2+roHekZPp6gmU3MadS7M7fQXaVy55UbfCkmrALfl6tp58hSyWjPnX0ZJ+T2gpn+sGA9
PlpMDVBu2rPFLfNnC4fH9v+jTjFngjqlwqwW/4oMUZfIIyFMo6A5aWuneRKyrEAUjmwBxhgx8Lbk
GJKqSZxBuHaT+vFXWR8q9TAsPkiulmebiDdq+n1/clLAHm8QaElkKn7S/E/++CUrDverEi0THgHt
BwQ9ec2XvnzLrmdpPDYn9X404n3GBkvezK/bGZB18TAOJ6YVbWBAHmq2tIW5pd9ONxt0Jbl54cSx
u4/L6zpO1qGGrsIDZNrnfih482Ga5ibbgRph8OXnPJdp5yh6RTVNOzWbEcDOqLZyAo9mY/h/7PoZ
ZqXZmu25A4la7QmwepHuGWRUQWa+zR4OLiByfjAFLjBx4wfKETan/zgzk3RlS8tIXCoqg8PJ5OPM
gQYKK926MbC6+WrsxWjjVJPNZy+BGFgHyDF/rsWftPoZm+/B5hrCe3o/ZNgHBu9cP5gf47EjVAJi
iHqWKrfWPAaD5G1gbeX7R1PIF7n/96kcB+euLvy0NGEJQVczlz837S2+iBGEK7i8AnqYfLk0exp2
ghU+/ks2h8DGuQ3BAywV6ItbsWnQr+AxGwPpsfUVVnD4IHnAvvq595DMWT29AnQsM2HKviLkVHym
QQ82hoZC8TE05Ad+fXDYr5+lPQLwKPBh/n3oexzQV5MMzgnFbwbw4skGxYdeKx+5OZdMEzPZe6O+
zatT26FUKORdPxJVc8qjCx7EwledhAIjeeNKqqm58ESB9CHb6THhzZANQ0whD1kDUEOixt1kFU0/
MT/OqO6FKasGo/rkuudsTlYggnZco4Zb3NxBXkrX5ZC4CpAsoFrqSiIFF8dL5HPD66SwCDTgMpMB
kEl+YW1BLG9JsyDXz98uYulQ3k69cgZ7Rp5YtGoLyJMfp8ICNMY2MC8maGphregslGdnoTYQ5AL9
GZjF9q+H9P4B5rweD7KGnXOCt2QpGKigVTa8VqBO6TOwpdYW18FSHvtUP1J3PO+qOsSsdcpW0o9Y
/HyYbWxljSUOljnXoTPt2Y3v9dYKtS1GBKTX0RAw09JFpvSAOI+tcUTAcDdZDiJWyPOAeGMSbol6
fcWDMToN+CsfA4q+A7vZmfjWqu/x8Dk3vi7AHzK0xESPsycqNnfSKDT32n1FyZeBmh95sP4+G5n8
2OOTXkbmuKxjbyEARLw66w7gYLhAEI8avEdbS0hHmMCJCOIEdxj02cOSCUTGCKaZSuQCnFi1xP7P
b4eC/tQQG9fjsVko/apK1h1OwKv3EoteF7Wxl6tjEx07jObKMVGOM+HQlkcMku/i9T2J/2iRuejL
I11SgTN+ZiqqhVSCCiZOtljkxc4XZE64qfgFEASiyzRHVMHOC//1QtihAqy4sUEiXIFAT0lfzCqI
oGELMDVi0p0NNF56d8Z6JHIBFaHPoLyOyHIdc9ZyqxczXzrfpTNGf+0wyJdH8jYmp/hhUxtmFgrE
4Sd5oqyb4f13FYaHXNun2Z7CQa6C29PbPJY+wIW4WbIeYWOopb6EBmrd997Ye7OHJ+EAEbCxrG/y
Golrcls/xFUlrlLDHWu3D5dxt4Rz8LRiNXSnEOL2rWTlyC7JVZkv+/myzd2od1XFFR+g3ib479Ct
FibJaETBodOIVuVjGp0Uz0xo1DlzAUQqGFCzfhA9ehnSHV7vgeGywHDuLLUnSTqq6f4XCPCUP8x6
G20/uT5I8JX5ik6HncrOpCbOVYIVkLBMUSjKHDS1j2MDUk3+fPgQltxmu2q2MwYnETY8vdzxVbnp
cWAimVf8G1W97ibteyOcq9nxru4RJjQSbeMiNxzmkhaQbbIgmE/shJ5h4yYr1jL7+WFdaOtWJ7Yl
sNyCsI/0bfJp6ianKKOp5TJDQWxg41x3SODlcy5+8+J7vsXQXJ6kBpEcEOISqf4dRv2VRwv+6mlp
jeDQKuHUGknNiTEgzxnck2URHQvleFOOcnnk2ezABixh2Pb6Aog2BqFvQ/oi6+k//SlxCMzqGDG2
1O1EyhEgI5anTjiW2gGlgBAM0uaq+v3oLVhNu3W3lCrTuG7lEMbNESX2THjL5heDkWD4AekRGvPp
Fq9RrjLfC6M1c2cpWnMy8TcOjwVu+3jxmj1OMeO8our/Rni0wjVNu7yioe1CdzwsCQItO5+8wab1
UsHv74HQb4EyU1LAnXsE8yFIQCkY2zifPsE633WkfT6VjGoekDkjixtNnG7HhvxVu6knBSMWu3k8
WewQMCbI1ACfHAvpsHavhLEa/tolAspywUbpuXuPV+U0CKuH0/36dhXeRPUS3d9vxP7N3rXxvaLO
IvBttI3VbAuSBo94uSrHVTuuQNAcbvnpmr9pqGLtMFzf+ondii3I+QEFWmQLfDQI6JnVxmBEPD5f
sOVwhm/W4SYc1MvV1vvTPTwVGbe3mcvnWD6rEg37SdNPhF0gIL6vXtGqvyvp/lXrH4dfMiBlEgNW
k/iUhD51R79IS86BkXv4K9eivm4oJp+y8Gge0HleyRP9RkUPd1sYflDOn/p2p133gERYHQB2GQ+p
Dk1i38ruQ39HsH+tV9VoDdp7h4r9eolcRfP6yBsjLypZ2VhtveJWrCC7dEuMF16hrBVHiJc5LVW/
6MMFKE1tDhRsWtsjb8n6FXqXe7FOnzM3hlS3jJnYayJswMvE0qf5AmkvQNkrrwPo1J6q8AB9GVAp
vpumQWazYAI4jT+yd7LUhPxID1c/szfiibw6fdGGqTcGQVKgfuwQoEHL21C3wMvBFYxHmaI7PUPP
pEe7QQ4KEAqHjYWz2bh515Kv2LLAp3YDUWMzyp6Xa1LmZ4SAVT4/DgjY68c5SM2clkv2eXvKS9Ig
oP/r+Qk+1Z3WjxjwqwXFk1QibD0ShbHkt3i6+UUwhGv2wzjrtIrGWcZU8qfxiSyS1rjKMhJdH17X
e/j4KjfaabVv+ak4uXramG2mHyk+6t9u8NAzi28omkuzvO05YKt+r+r7XocFuZ91EzJjdeBoAb/J
M1SQIGEixVjoJAGRy6FuBIdDRkodNkQ3JiH4nDhxhSk2hQTfDN4I/THy8dru+8N8mvrpN5+0jC78
DIW9FJ+BIffq+5wAbOXAy2bi0vB6GvS1q1f3W2UIpkwYQoQ/GzIAuf3644rPkW4bmxPiYech2XOU
twxkqgl2A/5pUB1tPUMZMnP7L/jjrwipebWJLAgEYADim6cVvqKh/ZkO41u3y+zutp+L0N4XKh7g
x2FKS4R6e582hayrGenkbxBOmAGxSMckCGMOJxI0gl9KQnk04wuzY+7tFJjZbSved8IZFYwRefPb
Wq1XamvNngIY6SmAEc3FmK+aZA0K997wbeBT9bXbRrxtYOoqDEfcpgM0uEoVliPM61wN/T/k84bv
2ebuF+lksnjpdxIwP+ERKoD62GpjIIzBLAxCFLlgAsXN4GCF5guHFXrGNXxdaaizwyXfttmmmK3r
2FfxQ20pQmft9t7tHtquNPYMr4tzK5/vMg8449Mk+ttEv3L3Rxu/fyOTMKHX3YKxLTT+4nWd1jet
Q5rOPd0LZZDp2yXfsivbFP+/1Sajtbg+pNcpAamxndmwcEZutJVUTiY1VAqU7ujL0URPpTvXGD4v
Y4Ux05iRtTUptVlJkLop3awCNJNhjdE/vPybHeqkDnmq4YvXwLJ05ZzUl1Z8JwVPJJ4m/8pv3wIX
WoqmzCKprs3f4PQo/aV1MCxrdI7qn0r7GYzvW/qF5XCmvkFFbWlFV4Lohiq6JSrJGi8Wjv7rLnW0
+WUQphVjKH7/ta7iO0z+sfqczT/RjQ3Gxx2quYJxHCKG8nvNf+mtgQTNuyOMO1a7BlZbDHhPj4My
Bn0eNKgWhA2DQtqb0eHJvdWTo0HDF4Q0Y77Q5ouxXtTg84kJIkjb/k+UkdJLcEByzwkfBMUl0jdB
cclCeeowB7bxFH7dimxijWuVhHeugidIgGY0jtw7KhOWd9oiZHkEPyc3CcbJtvV8Ck43Y2Wt3tac
OdDG+gOdHTMuuh1svFxGs2HHVCKSphIpCTdY+xaMu4hHS0q7MbbKuBuKiW6XSDaTiP8+3ABOBPsJ
iHO40rLFJA3moM8JJUfkRuEQQOd5bu7aGjYZ897FmG3Iz5jlC57MWXREmlt7nPpXjGM14Bxk+Pg4
OOo9wOQ90QELGT9ZDb91ChnHKKNDd+p9EsuT5TUHv23/ivXOQD+XOxP1yeo0p2onAmz/JMAWBJWh
3HclBE2bAeWubPbS1BC84GP1tJUkq+W2xMcM+RWaGq+5QB8EYJkDv/xnikc+Ew1KEjEGRKw3zYd1
FbHl4TGfGH+1vMdXyQBx5orSUjfrN+Z7jIs6fJeQPE5lbw92NHiDPZSbqdpKljCGGDTStLBDgPw8
+yPcJsQREtXClrbwzc2ksXrVxNWNT6QDyze6kLFwgjJWvGAF5YFsDLMzpuZ1x/8GRqLN5NStcJr7
3Hft1e4SX5rmwGyCNavUcZVxv1NcENs5aRcwB/Ij0Rd1mstamugAKFCzDTOg3LwJmwdGLHEjIpFB
bLnXoj08lgjVybRlKpBPMV8u9h+IetIV7t8p5llfoYpgEndrsStR+ANO2grjltBHAwtYEYAGo7qs
9um/q0fjuXqMh81jkReH6naiorw7opOx2HqwwNvPyz2xNYrfPt0ts2Hy62Qf+CVw7HTYqE00zPIN
/OCOP68OJ7U8z6tLkn7MvEglenTddjDFLDYgDMjhyuWq16F5wdyWTkjLrNhA2CfUTc6YfTvDO9yD
mfKHy3gUdvCKK/56orkNhF/2bLi010sVnuVpPnn7A4oQUs7z9hU1r2iX8dWVhKl3UFGAE20rrPHv
kAqIF2CNmV7BySOwseYpGKsfHOjJtCnhOWBTwhifSQSp3Oz24D2dl8v/ekcQA6Aw++01REN0uBrH
u3TS2rOQv92Lt/ZK2+nD6RFqP218JfOB67DLrphPJ8VmbrK5usTzdwf07iSmjzF8IA9mSdZPiS+M
gM1faXgnJoAYNMJ67yGotqejGZxrA5vvh1aFxWM07B6kR7Crwi+6L8W9T8nI0YDablVna+bhmGVe
pUpjw+IErK9gtCneYHHiVNLLU6EdHAlnUT2dhTcwHi0vcToLccBHVqot1HqR9ROWEbsQhfocd72b
xisUHrXsMXwOSsMR8dvRwq8LxRI08LJMvKcgrNBun+bs2vsO+9WQrJurVzYe6pOM/eqyKL4e9+8w
+aP1f8b+D5V0+FEPP+yYjY8XbylngI0I86m0yF0dVeskiGAVCMsPQUTK8fGMYAsXdFUvYhM3mis0
6wbXs51HO1nkbNp0WHxhxSJ051q573ESi+/giLGp24QGrkbiO/1cBplcxs4GyAQH7ItEEgIu/qiz
zzL+aq5mTB+aB8QroGIgW80tvoZ405ebVPGHhmQJTx48FeYj+qJAl0Cb+LcbFbiv96gJthX7pqrw
2aVebeyyNGkJN1r4kewLdLaTxkgkG+/hRw6mQm5FCVYCHFFPpSDx+IP5HZXUpmB3jRIpRQOb4a+0
ZhIXxV7T91m/BzMb26qy1estmy4WE2DSX8oAIrFa86U3nwLnn3l07Ke0q0OOgHl3a/rjzUiE206D
2jayHW0wr29gFBLCRYwh4jyiPMQlRnHaBWBlwbsWbut8m+4E3jeecA2plEemHXqe5wjiJi/1xzJj
5VhPPUZsKSP1i1vEKwLMROzcxTob1wqdlMf8oX9Mwwf+SdFVNqjv1o8J18/QgRgi+tj4IyZJd9/j
1xwJWjHNTT6wQj5KzUFvDmV6UEWOBbjlW8Es23UoruYiSG23LCYxdDoncWBNQgvvo+z1RKIavtRt
xDkG6KCDKmUjcVmshueuh+TD1jiRXdq9tU9cY4idtzgq2CaUV9TggQzmq3i+fhM8iPmmNXc7kqhI
qKaR0DfKbbskXKPqML6a/m40sSk9ng0486H+wksZ44+q2wuHh/EWyohij/rtIIBtlrfQHdiFiYpn
DJsfhk6G3X1MIVeGHetMG/nQDZRlwCSNSfEg8qEjCp2owtOqNtmCX6/SZQuYR317kAioH+J4N/Y7
LdyPwgknzxPD81ojp/Yiro/5dYroYUaBGHw5sypxM4s3cxDojU8RNOL9ZuBBg2NTDedvYXp5RyBg
0GkhqNvM70Hl3MddXJCierirh74/UiSPBYkqp97u4a3xwCBzr2W/iDcJdJx1qbvDzJVmrlC5grGM
w6WCvf2xXGAHr9d1vQajxZzrNlulVCh5AMsoLM1G/uBkglXvRpcRIIxMJMaiUkkrBLax6rWVRuZO
uJ4BV5t7YuoPllyuKNkfJpYLtyyn2Algiwjy038F+TojdyqF5CCoh6I5dM4kFdzEpDLk23EWVEVw
Y1yvYKPzBVMrtvc4uBExCe0YjFTjXWd+9Ymghr7iJaiJqIqfKpMBGZHTRH/L7jfufqv4D7t56zV1
ISGDhKUuXRos9xCOhGRtu2K4jPLlQ5us9SPB6TY5XfQsGSsAt5GfXcs4dS2zboO5cHbAMZVFR6E8
KsLhpQQRsz0Mq3YaRr6YOK9dPyKvSXEALEWRbSrBq2Ez9WwtNpt8/69OAj3K5DTgPxirHdNknjhs
9WKDzWXuP2aedrfRBSAcgYDnVGkw4ABqEfgdUL/liAtIfLcw9FPfhGSTLYW0sPT4LSatnHwyG4Ih
eQ1TVicbXDQDs2dOApoBQV5w4AxuQYhfFh4yZbc8ZCxw5A1SzGKi8cB1DVkxW+bLCaMnPv6h/C8c
xQb/vDlQWyVko3/yQE/LugiFd3VIgJA6kKcF1nKrTjoWN+IGgY0EjMr1cg3jET3rpYl3QGNCgD8x
iNFJ+sH8Agi19EHg1Ou3AZ9OZxRNU2m12glfRv8NkM/wpD+TVfiLAJ38HshsncuFuNx13TqbT6te
7tmlJi+pa/OBYRX+axMrN/ad1lKAFk60WarwTFg4JYOz5mwYF8o/nEfNAgfYzOvJeWTGbf+inRMs
ARfdF4H0HZrp9s2wDuDekaO9cO83pIh7VFY/qISW9P8MVhCxv5IPCJpgirX7YWlCfcDEH34OyTMP
hk82SHzxs+ZTR72UfoeNY0xUluE+jWOGPyUzFQFJ1AasL9JZTNBzF+Zlo60y30e1tOF3lZg7LAeS
MRMyBE2qjpDK9bN5R8CQJd6jWb1yKMiCFqmUkQ4lnLXstoNonIpdVJtr5AIXmEIZogcCAeGMMfsR
FheU9i9oMkbyZ9rbi5l00djHL8bbtLft9GW3mBmbZgjaYds/dpSI7C4bG9rqEuEd/x6mBgmuxlE2
jpC62O6TZPlqICK6BE4A5wK9EwJj7XQLHF+C6jV28aTkPDhFO4j/vmB4OSEw0EG+eNuSyNlR/NE9
jfsakcOO1xP2gfaJeOTKsD6Irjut3d1v+6ZnNqfhZqo+pcfXSwBVX9/H9m14nAkpqZVpUBMpdqTs
0njb3LYJ0A6NWOsjOq1kikNB9EDvx94vTl02XAAEZZZ+ZsHF05k0EnBKNU+yQB1rdqR5WfPd2zKs
l8F75F7JtI/gFp9gUcb/JM2EaKePWYsI9iCIKM53WRnE1qdeBPWqKSkegrzexFYCwI5Eh3GNYUiL
SLmCfOPrHZVGwjQ5g6X7VoVvVAXyFwnIgvp5jz+YQ92sNGccMI08MaVmwjPClxOon9Y7qbyqQtf8
jbH7TImdmI1w5ZJuTLuIp5MsUULcdIyCJbtUh6C2GDfq82hAhtRDc1K9qHJYEmjWL9uEQdnh+VSm
AQilOQcbqVZoVvh4pgc8qtbFHNzR6oeaHGw2ghoEmfE4NY3+gj+ga2/8FQT2ch6+jLAcf315GI0d
chPwVqLgx1jpjKAeHEN9J4CQfu/6tCSKT0sidHygqlgSW2dUSRYBo08eNkEr9ICcpznKPBOXXg6z
bcHGkq87bSwFFkRjaEL30BFam9S4sFhJGgv7NbM4IEGxyhf+6Gc+BXvKtg7jGBRUmDBPZhOY5U5f
sWRunZgyxzT5TtWqx1/KS8vKaaSNGZ78LJPsG1RClmG1PDJcBATZMRhkYNSlwDo8Yo/Tb1VawX5G
QHIrmPb8IyhC7HBnozsE6rAtAZk92c6NPkHfmQ3m13V5XWPIB0nXTJvhwlhVxuqrx1B5VqQpEbUW
Lp1dJIf7V8FqEIADq6bfCuHnuBlRtD0wYrNY8jRAS4YeQGAT4N2pi46EXsT787l7kRhgxbt8wc1K
fa7C31HMoqdOPIpXJMagIs7J/j8V1jzdvcYOhOreqHmQ0+inLjwMtwMA7GVrogZEbUwsDu8/X6L+
KVMyuMIqHz/AErQzTxkICfE4DlPIK+ZvcgNizSYv4vp8BMpszaxl77RrGnQAXVwoaf7WSW9d9d48
PkaLT4Q3R9FXvDkW5n1SXh2EGjP6VWEDtSDWbS3eCPHmcfUVGoLce7TrkjpwnAioJedKsta9fNwP
tNXKuSXGN/1otM8x/+pv38md+2Pd4KzNpyiBDIiIgrBwhcXlhn2cpcLw/gchYuoRggdFVGhWdG5B
3WzmlKIytkxbSByMK7IZxZYBSh9t7dN3ZRQrUVsZ1eS7GqwSI1O56mAkkJ+g87NXor6qELIE5Mi8
D7MJkNpxc8bL6t/FDGSJqlpeHdKp+nE9ZBY4graAzXmLgjL5P7BSsbh1yxgtag6d81Gux6sXRn5v
+DcO8xaZBhpKFCDMuZ70rmnIicQdVprDIxuyHhYXXIp8xfmuoqQHgjLMSHYkyPUe+CwaUJPNwaAx
8LeRMObCO8NhToM0PxJINbt+ICdnlff8ITjE+SH07PwQ5sY4uhrgJGdhIFp1y50UxQBGHZGkwPbr
wXNPpo4RQOTD4j9nYhgGbK2w1IKnrvYdOCxhCwv15S3rRk+n0/DGWzBj2R5erEtcf9P7pwHE4jnS
RBuWCqGd4l9BdGbdiVU1W6Qp1viwEiLGmhdUp8hHJ6UX6cnQg7l5lge+s0twUrsMqQDczyqAqIr8
IfofEnr8Bh2Ra0N9vOXhRb9/NHZ+PQ79MX2KzfXiRABqU24eUyxLaCrkLjzM4uqbIGG+o/RL1GHq
XBBjZAex3IGg5jWsLaMwJRQGa4y94MHznpi04I6pBYByhpNaVo6tcsznlhC5VXZyrXk1OTYHPsOn
/wwYCP6ze4tOxph5MxRsHYkQLjSN65ovS8tjdl07pnBO/wITIJ0E3hobQ19vj5m+bERu3wtpM1L0
pVXfif6thF9gFqJ8S57ibRZAv9AB8g6INE326ZSVDAfIB4AMXiRTMAAIeTOZeVQcXYOk8x/B7016
mxqVj3b4zCal07f5SuU0zbw9q/uMaROFxTs/+SnYb68Tw1t5RxOJ8wPJBEtB3RbwtPfvPGt0e5kA
ooIt6U7BjvDYA7DgaFcSf5ZjgNxwlM4MBhZnNX/L5Lcxu8iDCWOXeds8ZEcbvOZtZREgd+MzHM51
dJKyQ1Vu12fWn1NwId+ycCGecf4zN0t0HJ7WnA3n8eqEBAc5r/GLEK2u/QrnsYs37Plnqmk2c03g
1rpRvkr7ldCtMnBRyC43f+80G0c1PM7mB31+YMg6ze4SWhuSmi6gfGbVZPIXRNDDQYEJDvmLBT9G
iN3jHJXALt8PGm6QNTeCcFHzP53654O1Oc3WwyOPtpgii624Alc/fUphubknm9B8wVCLdg3DRzLc
BE5pAVyeUyF5olAJr05ZfY6+/qQ8gxVJ7Ktql92mjv6m0V9Z+AUbl3FW1BGYA7d4rMghJb9aYLZ0
X82Zs7M2+MyMj3h8J7keql5tFrx1xdEj/kd2m7v7x6rU7TXbJeoWs/cdXYsZ2X97CrTyc//3Vh7v
90OhTbZBwRd87LG4w3FLJjPT/UMqqVJ6NrPVhgMX2+3rGbf30nBIl33KC7RL3IYLN167bg+/ZEke
jNfVXvopPg6Dl9lathOzXUfXft3f8ai8NeVFM94aJgteZ8rGW4WVkUF6so2RkjYbudn0d7/BHoM1
x7qHLlu6eIE/UlQtsBx0UhGG1puxFgqwJptxHrRXisMd2a85BdkBzsGsWHfFWsPmLHm59QAmDwcL
kSOr3MyrMy9nqK/ayuDHuf/3iByiJCWW3kj342HtQpkPQ+sIwUVFnHzOSC7quH8xy+zIAR/lwDjh
hndncK6eSw0g5ASlCkvw2mWyvGHw4dblmRlJLusY6lZ+AulB8q+tnTVmpJ7l+YUzqVT25DrU7sCW
TF4yZtQAbgKWu5KguOTZm4gBAQbvUtsB2vMADkKAderWn5zYj2hXlkGebnrFu9nznGknU3X40L7C
bOe+Sa+gF4Jsy+stsVhJE68vRxxfeS+XOXFi1v3qzKcQiFDFlbW+Xr388zqu03ENd59TZlQ+Rqc0
v+D/THFI6TPL5JFPlz2R7sV4sYz+rCknoT2IDki+8Ynke6UuV6XzkJ3acKx10gPZ5uFC+nHO4dJt
kT8O6rbBJai4mW66hCvw/1LQTBG3vKshsSH6VXb/pv0pVfgYLJVIIUK54YmRTXhfKVTSD2iG0yfg
2iF2ba+ar+9IOjARUvwAgg0kzcT1GumIlo/dfP9gJPvkF0iKF42bRg+EYdf/hHTZVK9AR0mqGd2e
XQNrQoiWePARwKxlVgl/dHJknzAF+ZRBuGfizNID/XEBsAC5pplcgTosmm/s5+DNS9FLkGX2a/FD
Z5mDZRHMZ84KZ4HUUggXCVPaY2aWIrTmoHBsrOLG3PHGHXEZN1rkBMSNm6IHcCJ04n/w+KqspEK+
zHuCihV5dbuvYsG9ti5g90JZShTcpoKgq3EE0AGlo8kTTTtDGhDZ8vbKWnRCauvZEaS2/KNTj57k
cLIwF6iKplGuusPC3jCosLSZ13EZM7BoVtQGdg5D8X5I1Z2h7Fo56JPghj6xpK66Mw43BWBUzoxy
10UqVts4VB/OazQVMRcg3VRYdCyv6uXGvtZLtJUFUy+Q8zXJZcyPwbMiWk9X79iubVLvWA0yZ8fP
7rN/jyQKT+49s8CqO7Me8ZSOlNA7kM27bBO3UV1Q+ZK6Gop1pK/VzOP92Lcb4iM4Co6i8Cbd37Xu
YxZ+9NWn8Ph6zD9FjjsCI6TzX3J4zKo26/F9/1fTHJfBLo/VfTVDfYD46On8b+EF0JG59+StS05K
fyDG5Dp3JXJjfKH1Hii2GGIMwWhwsawV0Cn0kV8ZXIviJL4bDOfGlQb2ZVq4BDHLciNoQQ6OwDG3
15vVfqh4jYDNbYXVPSLW9zePfqPhR8u+++JTkFg2nZEGLLzQkkHVwGGP+6XM8YL35s6829ENdueL
EpXPvfx8XN9r+SJpJ3lFaF6/nt2ABGHyXI3w8FxZPBYVfq1D1ZxTfO3pMnSwc3fy9gX3UE+ancuX
/HGWjYMq78JfwTZSdImeJJ3F/HztTnf5iMgF+zLpS8uQsbqKVH0z69GXTN+58LaKW1eLajPjh46E
fi7EG6X/hi8KSQNN6qY+//KhbHK0fbHXtp48P6cU4gy2cHWMm85q7x/Z8BkFdmyYjSXTUvvXxPP2
GFfTpV1pe6nelURU313wJrWoYu1H5efijdcLj+Sqt0zw6wVPIV+Ifve/XwZpn5k42PNqzXfTrylT
PrnGJHmVYIYMXX5zmSpgSnxaKITG1wt+vVqEdxgY+pY8X2jOqx6tTuKXbKAHPHqukPgc7pZCEEE6
zVUfLEtsKb201btcvd9jp6eh+HqYFEaMZ7qzsMV7bxzElR3dXdV+eDJiMq6M1d2amB+qJfBkstrp
SZ8374Jbti63MJ96ixYYRWS2GXcY7PHk87nnGfzbxQMV3WzJ71LBBbjI3LcR5KVdavEO8azMDFvh
3EmWPTYSmsSnyjvDL/Ims8YlsmSgz1zoVzszjjfpNG/PYf6Wy2/z7BJFm7iAT7lJx0BhIjAGzZRl
Fug4ztwb4D18l8D4ZkCI/xliMxtvvzTt+6p/g6e5OwvW5XRYnpbvr/EhojI3jpJ00vFFpGgOzzNr
UZJUdL18UmEeDJN0CZ2gtYwez4ydNl9kqBr+SX6Zga9X7JnZ4HWdE8C1B3USq/+PqjdbUlRdu7aP
iAgFAdkFlM4G+zR3CKsyJ50oSM/Rfxc61/zfPyI3atZalZ34NOMe4xqHoTseTHFmT+iJwr3ZOmJp
VO01aa//8B+20UqnZ3f+9MSEpkYqDFzydNwpKlwlndtKzhzQF6EnhweJV2VoLc8sNa/OiCQTa9hP
n0eP9f31BVkXQrO4TqON0KziliXfUCardL5O2q2mYuqheCHXaMVdC+lGHUO0RKaAIG0pqgndGusk
2OglxALbTif7+bAXh3077B/tbgKOE49AuVVNWXAyLrmBHWT27odTl0olAiqMBceHjUdSKLaw5MKO
wj1bR9BBDkBE2wuhycOHqD+8OOzKrcNwOWYptaR2gARKkHQ0D7xmwITnhz4+Vfm57i7XS1HsKh5N
eT+9H554txgmBQea1Ejocm0Lv7gyzYNTFB6Bdk1WM9Efwm3Vr+8kB8aNXaTZrViSgw803BjWU2FV
8BTVnaZeXyEdjmcOUfA4YN1Fj+7b16FhNxH2E3VXpzsp9iUmR/HmUa9TneDq+fU88cRyd6qaYxLs
a9TdaJtDwUDs7sZxB/d6KNCzZTvDoGJRSFfNrWb5Cm9L7iQHk2rAT3tCT/c0shXyBJNf0f1aw1WZ
doc0OEjYgZjK9AepPyiUxZkfWEcRj7AOAWKs5A6122nOVHNmdGlsW3GdyESPV2rjDjjrQPgVq5JJ
BjQ8B6ZrNrgaQQ0Ok+GISFBjgBmoOHpEPkDDCLpdfzE7nWErt7Ib/ec5Nt3Of8WHV3kaS+1ceFxC
viqHFQUvk2xdK9RLbDgJTZ42FEHsnJPoOr9/kZm9r2dkq6ZeOKUpktIVN3u6Mk0y7yeX1EdemUm2
fwCT1Xds429qCEutFo30jl4xTSOqxqMraBFEkqD0+3aVTLxAW7zSZTEbFxP5cH6ydqpWppuvv7t0
xhNkDfXiR61G/pT6XAsMSkGXKeKqL9YrA81gFt5Ixr+Z3hqLBhOu15qipSZaD6M3Iyx39HxPmCgJ
G+OGXf6jG2CXRzfoX2MBqlSssmWdHaf380u5pMm1wFrEx4HKsVq6hcuMSaR2nNFFFOwjrtmKMUS/
SvsLXKgMTKlZz9ofDXbnldsD+ENoAEiUCmCB1VNaPQGB65LoRqQ4VO/FNa33BMxFWxfxba2i922w
sMdkO79qoCaculvqW3zJlPNxWI8c3EtjYpzucOTgMUZ9wTVX0gj2jtQv6/I7gsj9+i6ba2CORqB4
25FBrFHyRiMQwG+Xi3mlg67vJq6xlGWX/m+s/2jD1kfx5paN4j1x9FfvTDT3LmMkIbxuULOF7o+u
/3zqXWREqU12D9fP2Dkw2Av8R6zqudEopj+duMjFhUk14X+Iwgs9luFzq2hjjyVNNzVmkYmvTHxQ
O/mVEzyxM/l1VpbQBptdGftytI15OrKVhdBkSOKCEbGsoIGH2AR23cua9a4jih6Deknw4nx1BMbR
GTRHMZDWoHj07vg3qX9v/O4PMQAx8YMrQI9b4AvJEW9CODJa9tj8J8y6yk3EYZLOWGlkItwhIgX7
JgG0uaUPjz3+nQqm45XR14KDg2/pZAwEdQnRcYzwJvQ2xOGSeIL2JctnUT4K1Q61Dxv4g1s8bwWi
+GepHG3gfXslLG3ms5sqUF9jltkfbfJndv+TPW/p63vefwmGgyc5v3ySDB8BTl2oGpBTTJwOLl2E
eKXxLBRVZOY553i6IN4ta/NiJPfNSxdyn77K/7lcGir6gstdvPbp92oRxifteU4jFnx/4XfzA1q3
g9r6aZLgJaX2AIQSL6nMq0qVw3KxAOTKU0yHJO1l4ywy2E6HLQ1gz3x7n0CK3uTMZkMKyhVo1S9f
LLZZhHaPIXiVZxtujpyOIvF4sT6xKOYCaeBOExt78UohXmnExUnJT2+LNwokNkss3iiQ2Cyx8JOh
x83HEF7zeGyHiYuE3LiVgEN7TbttZzAlYPR0RaUe/Ge0h6Bfd4do83hQPrkUxr5lp+LC1bql4FgW
g5Amc9CjJcnyi9rGu8lQEIyNYkeDU2PeXPnozBcaytyp7Ek7zMmISNBkW6qAnmQrrLtoPyE/q87K
It2YMj+IDEHzM80QGO25uU/5TipZCikzhg9Gjd0lIMLU4ioMMLC6au0tj4HkzbRVhYgDxQYI90CQ
X8biQTnatkQ74EIK1SbxwwU2i8gU2rOYnOvkLL+N7VxMgYaF9n9R8o+6+stMaiO146y4eri6nk2Z
o5KGFwWHNDx2PnmBNIuEi2sXD5VfiAel3k3FLRNE4ZfuzSizwPgA2wRJNZKXmQC2f7X5oWpO1ENR
mkAlMQtsLK0UShOk1SNavyLCno/6Tz75HibfhMte5RguQ0OLVEpsEGKx0ThzzV39JShGRoxPy4t/
Z2Si2o93haX8HnPAHJv9dM9f7fkryj+1+pcmNZVPeqPBemJK8Vq462xbmeSrc38+52jqSdqqVNf4
sHcILNHdnzc+XXhNt1Owcc93yXNv24KgQ7shOFPoBpqPeN/Buymw7T8N7lhTgWDa2DclwWeS/QCK
hGzYXCa41ovowHA8GdIEtrfLW+PHCx8O9+jn+x6d0XXicD1OSeyW7jzzStZK7PCnu3h+0BgiXhsz
fnrdfRnM1rt5fOTkjNkx86cnJTvGQIynX4H6nZoaXT3pKFIhBDWil9JoIPLJrHBrtLrxMObiqbUn
CFRcfxqHNk0IptPcC42g3MGQfBLmalcSKUZL7uxWtjvCAuCkuYrWY6fcywIB9AzYv06P9BxKJykB
/Hd+tEfDDrO13KwLkDJMqtpTnY4mtN7Ed4z/7EMX10RreBJGWKb0Jxo02nE7eFO/P+GQilvf3XqO
Ywi0r4qY3fUzNJWL0TD78Ytaq+m7zHQ1lojr1ieoAvmpYi3+hjEiareZ/PcuLF6iG8s/E/q96OQc
OQ5NYuhpAuB4fe/GwlkcOPpn2XV+P8w4chtpg+HWD6IN3dc4A3ps8TSMP7vN5QHdztTZ84p6XDYJ
ElHE3ZG1m5Gf1O/tL8Z+6b4mO5FZarorZJ//Lqz0F795+1wSFUmfq44QOYq2TCiTUahDiQddN2D1
3nT4EJvZmP5mKk+I98MsJcpMaLsjn1yt6Kh9Pq9a/71YvLhtg8IOttqwZfTRMcs9zV6AsA8b2iiO
3YN21V3DAqoDK9ZA0bGM8sqCYJIW82SE0T0Z4JfUFllaZINh0uYLTrpwmOJ87AcdWlt52uDHEKfs
mD3BCxQXqOJMcWUIQLk754EO3R1jPtcGuPzfOgAzx/ITlVeGqMoa3gFoVmeOZ6S2a8GqUJyCZc67
9m0RqU81PAxNx9ce/C+9kJ+vEoaj4FAFh3AMWTOeBFovU+iAxb10VLj1dGNVdg1R+vgidxr5cbYl
jsgDy1Aqdhukvjv94m58eiguJcHOL5k+Evr920ZjYUgn7K9CIeMNK4x5P1zPrIGfvF/x5jHzXLAX
f5JeTJgYRteaS7kzj+F/JdByYj9ggSaOrodExXW/J3m9DKbElr7C9JuoW3JjBZw/j48eq8KdPrdz
//oqTWBl0VY1kjEKlGMHmY+BkeTN+/ivYzXGfAd9bfdGKoPaAn50GEDKAb9Kj5RUPmg/k8Y0pGCQ
RAylg+5QPT/MttTHyKRR/U8jiM4gc5e8UT55PRb2phaPYBBDOxv7elv+0K5i47d/D6jwabcTb/pw
ObBhDcJMAleb8vY9D+gYWCsgEeUHRfJBTBr4KGIudmQ7J+4c1uCU3BqqyOahNwyJLBUpAaMD7m7V
JqIwJGNEYTDkiiviBmZTdijeNu5GYkgLOXPZLDKGKsKl6C+P+/9x/QqHiUlMuY2sxW8DOKryk3ir
lRu+WWwy1vDmsfStBY/FYkeFROXrRI0r7rvNaHppDF6xv38Bb1DAzeEG484U7OpRep4JzrYXwMVw
5pPmJpd/iFbHBGNxZFOVvngIl7j6StSvl8oE4hIOl7Zi2GeEs80vatJYvRLyYEHieCDbQSwhCLW9
F8QV18JsLMyoIu9PqbNZ18CwJm5IgKlYdSoojM1d2RZGNTBMXy0HfZ7fshC7pwf+qEQTr7xUZLDu
SaU3KO58dNePQBtow5iEFETJeDuJN3zNfuKVIIm4QdPaMzXnLIl72l8SPZLs6gHThLH5aELih2fq
qsAnXvZ4BfM1PBLINeW+yI/W5XNg+S+o/pmisT03C3zZJDA4kgcSQ/hT/vDK+LR6xicCPbB20gOH
sWlzUugT/JnNfhaLRjWNy2oSuNfSxD2P/YZkMP4aMgoCypmVTC0o3SKg7tRml0ZUUr7mz2uaX5Xq
K66/suEyC07DAqy2JGxeupFM7QLLC47TBnp2X+3utPBk/lOkkvw4w2q7zPsjk5jRTN5/C83t1d6G
Fr3oW5Cuk/pLMghoMawSJJdh1XB38peRcZzznN/41Om4X/W9ho2nOTokNFZV4MkvDMVuJDkF2/Xb
kT3T95yEmA7O6aYPYQC9DN/BptVFW6j4mVPCQwU2rjrJ1M0IdABeYC5ikGiIKaFJEXFpVcId4M6q
sVsCFKlwK4XbYsEEFEd7sP20AkUCbXGbRFxX8Vq8Mw3JBo9CpqBy6HGgDZFCpr72gmH1Mtp3P9SM
6BeDSgdtRGpH4z2IRuOfe0or5mFeb6p009ebmvC6yTItKqPhAB7uf2o7IuFuN4culevT+no38NRc
BFOi/gQza8jj6pj/IB+LD8euo6sdmtPQlRvwmM7QMKCzdwRgUk488PIW/3TkR0ovT7xxjvYcRaiE
/xM+bmOXSeNAA/GunllmMadk8TCjeCTWeWM3q5ouHZo/E1e9e0UEXpy70yY1iR+5E52jTYHvdDet
vsXZrRv9XN/h7PZCvSLo+6Auth5bK3qZfAslVuscJ91gckiapeOsDdG/ad2qdiI6unvnC/HJsE3x
yRtVLwmD28rMirfT5PyPPWLW4R81Y7wHqG7X2Px0fNtIFJKjcPQHMsuPbFYBf8umtrwvMjP+OhGi
CFYlTnkDWnb9AH+8jpSNfaqZ2eb2Cx8FTq1j0Z9z4Xyw48lf+IYxQO4FOJXnvpjs/7EfhJiVdais
5zIQiX85oY262oXL6BfpCEuSw0iUDBKnzNC0+cM/heC13NgvdNI+tPNsetoJCE6cPX2yp9OlrZkd
W5tk7/CWPZz6/QMx2iPcaz/uf2bz6+4fpR752NNq5GOb9lRdQQHFRoUj8XkKk2OV7RMjfLqeqUqX
u/HmeTeMG7RrAMY4MO7vLxvEI37V3GnxBihHQnCUg1Xs8e9gRemF5w1w2Tn/hgCKjQjp3fgJoB0i
EKNWIPpjJah3jwKR1JV0piTZKKln8DuACQcYTYU11JWoOJfSuTW55nNXjDpTU81Y2OIIvacXpbt0
zK2FSxJ+Kf1FuoP3PQVwBckgp5WjSphZXRXgvWaHDKnpade7+PDIzkaiT+ejbUc0IYOOZcWiDq63
6v7F9WbclBassV3/h9NLCwE2tnr8MngpWEYxe+ocD0m3Jg/SxKuhXEUEAoN1PGx8TA/cS/Akci+Z
q448vSrhbWBtopevGv0jWQBcdyPGt2HBTSfgpqPDs92phR+HfvLaiGav2TIGYjhj6Oud3cQuRxuG
6nR28+Y/RZAe9q+d0B+V/hw+v57CNTYZC8nlt4KR73mbPm+1dk2a9/g8xE29b5pdUfmTchNfat3z
Isv70YihNGevLRgHJdhlp0h93kx2a2Z3K6l2AD03rYUwrxSjlhZ0i2Z5NtEsabal8uKpewN8jpee
M875z7stdf9KmQwhQa2szcljA4PY/HrM9uL0+JjDZT1XpA0Khqd7pdrH9T5R9nW9n9T7WtrRvEtg
67XO76t47qmh9zH916jg+OqHvYLpmpqzBWo16X0ImMRqJZuJe6Kdf4hm7qfNjhYEJkA7T9zzo8rO
SMaeGOY/oeqG2wC1pRuXQwlpAMU8dKvGuRtDsA+UHZF5rgiPVRZ4JquXIV1/+GLRGpf+8xYYGTSo
+7rsyHohRfKmIH0G/Jl4R+6RlH3hxNxG0rrNKMbgu19H7TZb0srt5rFbcS5dyCRosVFYvvPomUHa
qBEF75jHqEZYOpEfEJL4aegjAAYmjaYm3LRsoFPE4czi36ack6hWlLbiT5yYurqIpQ30wKAZKSTz
ckuNhr+vy20Djk7awsQg9AFpxdy35VYzfjkRBCDctAUOYWtyRXPS8sP9gvt0AuKgtoU32O6ZsDGa
AcDDIGMs4C5+Z2O346adEmikFhbXpdVgvudggAuS79P3e7zDfvTyLMKJWJt0hljkFPGDv2BCJLaM
m//dBIFBEj2pM+iq7tAonyNEKqeZeNhOcx8fzZyuEVd6n/YhURFZ/fQhceB3YwNADqdNpsL/Zu4w
XQ9cNya7xrCaF4TLNaGtnrDUolwiPMDVIjI9fe1DXI/AQC+dccHNHM988edebuTFeDvZDiGzPQo4
LDI0XUQDFa8dBd/kaV1p/QAdVNgfx2i9xGg8ksiGcV/v8TTz/bltRbmWq0hGFKM49vVVzS+WI9HP
1zikuJFLS3XBix1xcK2XtaQrMgW5OOH/WmDgkNqwm/P5uSP06tiTAblJab27fp3wLllIxV/QWmCn
cBADcZtI5r3baq992o4OMaUdHWJd/51FN4K4wfpDhCmFNd42Yo/k4vAqNrd8s9Hn3f+vDYkWEPFd
jEo9UOVMF2HkqRm4oDGuO5dtxaNNebJUCtIlpG98QnlTQ87xeI6lylTH019IdWRD+fvo20jllTwf
g+E5bXiLS7wqTLQZmY/E5iaAq9Qk2fpRaUh5otLwm1PT8Ten9ov78N0M39Lw3aanwoFyRVQvuYnF
Vc0uaXZiugA+uK0Pz2UUH6LylCywSg2r+LEmMKu9ZwzKepqOJfKcCihWj1K6MPAy/GUIeV9L6mpQ
McNSs4zz2GPGIAnMxxQyobkl8II7WC7oKwY+oAdYF2PUbyZHh7A8RLNDJ+xfwIYb1jxTa3bYmWHw
IidmjlDbGdfGFmbeOOHH3PQwGOaYlEwwcRZWmOSYCwtMWSJvaLxzYkAPN1udQ8d8XL3uXznwmGur
HskNn38+XgfPjD/48ZrwK7N1P0wP7fRYLn44yTTX2vjJulWMNbF1H1y/PNqeOabWJG8MphqlSqh4
/Zpvle+kPUjqSYK3Tbm0UUA7ICxNrTNZsWG0SBR0BJLByTfnRmChd2oKDoTWeFjBbKtVW7naBvE2
2Ao9kTKDDtKpQbUuvGmqdTM+Qo9qXWDTI9ZWE0cH8YPz9v1bU78CfdGnp7E7aXaltTgPFlEPrlsX
ss3r4dfhfjo/YNgVvsOR3qGx0BDUH5vleF5e8K6nOwCSGP07gExehiNKOkvphWxjIJ2T17npqDJA
WeoUfRjQ8O0wsDYhu1+NzwmjkFdSlwEZY4tu/NKL+frVbutDOhn7RxWKGVM8j9bzcIf+NP0Cw35i
gvixTqUPXXPlO1e6MSdJJ8RzshybgjHuaYuKyNbIyeboR2Cc+SBjW5pQhBZZeRlpqykzlJR79eap
rHsnYfn/G9K5vIT6/xqsOgKOA4POwkY0HzlKE8DG8DD+P79HPox8NPwemuhl2u5lubFwTO7+oJKW
LxRL6630Lc9M3/LMmLEdnUUGGl9Y4V/w0GaE6ZLxGuUYpeA9BS/lI16moakIR0G5zIRrMLsxFXub
dKvULxo/Sf2g9iFrP/C8+er1SQ0Vn5P2zvkqb9cZOIW5TrHOgwLS4CjROSSdYiq55qsnl9S3vIib
AhB9sFcVszRpssG+js86ZVmcuoBYPv3MD8a1UwVvBFdcGPjeYvX5nwjswmgpx2EA7h57H3OhNsDA
ZoY8WzdsbI2n7dFnwPKgUaehDZ91RmRihPtvhGQdvl2hmTZ6fgkZT6qxy5q8CGZ/GFsvCh2AgzsT
DNF8VryK/zLRwtoFPYG0xE5T3R5UsY5evEUAKo2scP1vbXRWOcndmVT2xMRBKd9olY27MfdswE7Q
hE0YbaRmJcKM0+MEUOihUnYlrSfZCNJk9jPZLiukU+KJqtumHvf7VvSWoS5zD+OKhQO8d5/GsSCL
a05ktHtYMAXZP4pVobIovlz7U3gVs60OeUokACKeivxUJcc+2M/NmFa0a/nbg0fW/5ScWimXwp5d
LI9kMcuIyKPj/EFwEFG2DYa6AUHFwZVVd+nMI3sW2UELT9gOmRio3D1S9IQRo5yCu5exnm1FbPjr
sYf5jUKihxkW8ZhfyhyFNyz6gdeSjxIc8F/5nakPmJXfoNwm1YZOW4cXEg2ieTCgtyT4CBycDZL3
ZNWAw3TKWGfu/20lsB+f1MadWPnfmamdiB9JiQvtrmw97Tvul/ovYzzU1Wlx4LeMLXi/F5+nWhxr
HjmW/AVwcHz8gaTOt/VfFk2cLBFV4ddGVF3Pt9pk90oPdXwCY9uNyZRJS7+jM/nppHWfbcsl9vNn
e4DWzjGeee+E+fgyJMMGFETboLbOIB/ptGInISzMXVL4C6E4Z8GpusnhVzA73/tTMBxc4znZ5PqI
g2wmIwtyplmvu03Lb/lu+Z2YcjE2QId0+hVE1WA6uBGJUI0r/XD3g2z3nOJ7ONiLjkrgpyVGY1n5
VDN6oB4LyqKpKxfRRBg/NBi65fPJEHKvbcZ9G6gm+/aTOOzcbWk3XnQn+JozuJa6oca2FDlD7EqD
W376+rSxuck2asE0dbqoayQkRM7XAkhHMZqUP5VPke7mkTOTeZHdx+DaRsr4WAbA7gpMGiBmUPYD
MU8283WpLQvVrXqX3i2KoT+OlRg6b/iLovyvOnGP3ChysY6ooVtQ7od2nrvYzN+TC5lsxKg2l3xS
85GvzGiBoPH43z/BbYJf8qNBzEO8RPt42MvNaO8Noi1lItgCmPz3mGkcaj6kixCd5R8NTkuOsY4S
9tEqFGZWXlkJsuTiJ8Rkzr0UEuu7z6ZRrVT3HpUZLtWp1yQe9stXaNeZUd3HPQbKRN+MOiQjC8q4
57b2RrzThYlANXs3X0oLdW6yY1RGzIaqMA/wsmj1n+Neni8Cu9XW0x2OcnrXlceWQTZJt2Dw44kf
FLv4tWtNCBgOtOSwfJNHJ9wxRw4olTOBfqGq/YVxaQHrMXpSZIs+6NFG+VlUcWtPDUn9ShHRZueo
P6UUdlTO4+5UU/ue2cZt2o9UNVGnaZVVH3Qij8TdIxUw1VYF4y+Fpu8Aw7ayTpsNJyol2eJeLize
xMz0f4lns2pYChRy0I3HZ7YFQkQB30Q96bTkmbPQZI6qL2AOVswoyJeOR70PpYK8E9EjiJoPfUN5
5uL6GfgZ13y67qJ1gLmCnH296ntvEvItubIhKcuYmMBjfDrLenz+S2mhvMcXzKbmssPNKoVbQyfT
oQxXT7grwwqXVUqtoJ81dAv5tOX1PxMsrHtcz8V8F//P85xYkuzBkJ1vu8DPVsKw7p5YHjeStskZ
rgzbj7P/eq1wx4JSgLk65i16rurZ5XZThgsG/9OiZRDBo7EgAFRGeJEZLzsMFKfFioFipC260IC6
GSE02RqTt6djzFs/C3av6HDvAad+9mKp3haQqFNfIwOV+OJse7f+r2UT5eYe2j0huZjKGbl1p62b
46e6KQ8T3imUU7yIOGPDYoFVtrnaz/suBJa7igXvg1P92d2ZABLrGBJvruq753wHTg1pD5kIZ+jQ
2LYt4xCFPFUaTb8GuXcfoLh271Wpyvf0jAqwGXOKGW3aB2kpusdUs/3vrEi5VJNg22YHWRdU3Eyf
BJ63M/Zo3srY28FcFCSSxtmmHK9MOW50NIXnjDSMRfHbfyan/DWanCb0qL5NTgOCqQizyxVFN2dO
7k2X8XTBe7rm8m/VuTUAKb+P3p6S0vXYETDSWqHZtLviY+uvtsKRMJUqcFp3prleyYbKjr2kdqz4
po9LWQjaXpD8Rtw8u+38dOc+gEqNRP0ue0sTByMv31EqL9XAvXcks7wJPpwOGDoGdJgeXmA1ov4g
JdGZwcIwWTWmpMpJr7xDMy0uPIqtcenD87ti4lOba9dcwyWub/QLlFT0C+4f+CIfjT1f5Oqi43zz
HgsjkElve3XKpRvRevQYm3g9zSf8wJbr1TLkRtn9YUOZLUcn8sRCNpN1qdZNT5m4uHknAtLEWskN
/NgnWWeuHIk0tK6lfiOh4vdbWQMV42sFWTifkvE4BAm8G305C5q/kNnA/hh42SZ4q2a4C//vl2ld
XhYjFnYcL8Ph/DIYuzEnrkO+5Eqdj0fIkp6RbG3Y834lEkpwH9Y/Rir+KfofGmZZ3D/7QUtZDsfW
6OeV/I0nf4Tiu9a5ak2vrQlocLFieCSq9mdJ/LRwsSQCKwvl3/bDKzM/DiLsJhz1sJsAGpurDKCg
746gsefcZvkEeCYZAUnuf4hLF0v4RgNd8V7xhsPHCF7Z2jkWeIIef7rpnwcFLOhL76Q/3C4Nh+Q5
IiAbXqv8okwPYcxN004mHDXhbTMEJKBKHrSZLQmofvxN9RxWNi02VqVtMprlh20WbItg2+U+Ysec
P48M/HpuB9gUK7u522OLmMgdwdrc5MLv71CRFxROKPN1984z1l9VuSoxEm+E7y64ROK1ZdLY3MRo
pLgW2LQFQq/pqaHljhzNdJkII+qQxgBGob/ww3m2pRvuIGF+xR3Uz89xc/QDNGPprvf4tBWcvxDQ
/vSPG/x5WgFsyKBAXyRp5OLPmrEEHWMZlD915RSp/8ASNXOev7HiZ0xpblRpxC8a6b/kCZfp8Ve0
1oBKkqrS91TqMFQlpzudLH458XKHQPlu1wGlgfwWV3Su9xRRCRQjjORBgDAZ79zerPp9GvtNRMgH
gcNKui3XRfF5nKmni0/jMU08035kc2iaX8z2ut/XOzi4Sey8Jjva1YfnedJeLij+S6kY1atnNapX
mEcDBQSek7cmo8qGTPGbyvTQL1DUX9MjFjCuouWeHG9YHCWRafOp1k7DA37ndtbiYUFKGiEsM94f
j/FU+WsxdPscePvYwrzwQUONWjFhzcYL2fa7DaRfvjChZJLuLW8/wVdQUP2XuOvEnSTuaE2fvMbW
9CEExFQVvjTZTuk8CDenbraLnock3r2YN3DNiG35xLWUPbFCaZNgRln3wWK/kSM7WojlZR5fD8zr
HTWEwetmskMvcwfz5JRT5JQC5DtPxNOQn5L2KAIZea/fJlJJg3iVEDHc582OWjZ8ViBzyX67cvRr
64FO3k/6BwpXnIytrcOYFCX1xlSFYobZit1QbP6Nw0YTNwOxfqyryyS5Kup30PgHUg6K7FBJD+yq
A0zyGtmvQKkFFY/gOKtroVoiRHH1qsDh+V3G22UXsSMt5Tvs+6/X65S4Wn6Tsz95+jec/qGlGtMc
5N3njekGmYFnvuiKJdK56z7gnUB6ihfDfUG37YxDdLKctMsEVAY9eVusf7h5Vd826DWd4bye2f3T
qUHXtE7D0bV1DDObIfy8w2mSHaj6k4NRsv3segHy11hyxr6HQ5XpR0L2hChDb+5IlhRcWBMjEaA8
7Iib9NI2rDYIOCXNInRuZM5UGq2qw9v33pAEZbl4jQmSl7iaBi6O2+kICi4Vr+WDFEa6eqSrVsv1
u3DL45tw/06KaxZ95QBypEWmF4vnwvuJYUyK9jzaJvW61pGz+3cApsgc2Uxat808r+b4Phqw77Kh
gXrWzeBhnn8k4FPEb99+pKGwixi7o5tN3RZnuKVgtftb/mGEqPo8LBX0i/Bfwzm+/48aVvHkd4vH
1DY2g+S+MpdigcdBnu02Loix7s44hLXEEgZLlG2XgxwxLVzxdBXpRiHbmUzM0WnHv5tkO7XbPbVd
O9lTCJaWB1XYT4U9B5hh+Ipml0g7T6Ynz26kC2kWGSuC92KA8f7eBXUbcA1Ajhv8l+DP34frJyMT
cVdrvP8dMqM5w5jglsEBsbr7aDN5ak4EX6hkxbWxmaAFlYFFq71MhRY78cuofeWhi/cl+fmK9P7d
BbDIv9PooSvJjdvAi4tq/HcJjo1NJpOA9MLWFThkv3mZjbJxT72yAELIXQ4rTsMk8a0QgSB8Dbkx
azbMDxlozzi8vqOF926ntQQM0Vlm7/MbVxPM/sn6hebwDqnMoqWCiKjti2Qnv7Y18lPJEPavxrCL
VhAw9C+nhkRPv3C4GHM7wOMMDlgai0+wfeZ+N/EjzrY6s8XUojqZ0x0xYA3QtkGGURFvrXgTw2uQ
fvEwy276pEHPKemKqY8kMM47HvgiWgqs7PUiuJn9PkR/ujP9WM/7v/3kT2jOGfsmx0Q6EK9kDIjc
IgDyKykQ8NnzuEOhuXGHwhuWIXQTDydDRM7OIBRVxXb5DkXZC/TFWX59zL/6AT/WKZwc2pR5kF9g
AnDuwDgN7riqtmpV4jibV7ONzfT0aQGaBiMKRnsbGOfmWA3KGOR3Um6pbNegjz5sy3ryYxB9EUbB
gvUby4Sl0+seSlP9KW0S8jjZClOJRRfXM1n01060wfXLJbeCBaMR8Uj1FacArVvMdEAVTUbCwepI
AnPS8CPEAzx90X4m75N6nyp7FNVgGwoMLLaM/meiKYS7G1XR/mNcTq/9/VvMr2X9defCoef5r7gs
tD9hiAP5mjZfvXCqJ4cmhg/mDylzmVFGQOLkB0+pLr4cDjF2/pmeG+MVvurGKzzWRpvghjOd6Xdl
Q65UhjOm+FW3e3S7qNuV8x1z3nw0AAyMxeieYht4OIkwzvnVn04EIrubl74abQocXO+lgaygV5nz
+nQmwPB1vpc8Vi5n/ERcFf/cSWWF6yJcN8F6jm0732R8BJt2EacUbzoPDmZcpPU1bKmnrurJ/M+w
nBZHFcBLcJj2B7j+oGM3KTEd/Wterr60fBdW+/jWwXnpDjMR79MxoxNDOj4AP3ZEY04fpvZTvzdG
HFxpIuZKk9YQK27K/BrevwgSkwrkPoAWX1NVxdOwmmv4p7lowOdYlQ+qJMbzcyZ76nQla+uXObSe
1HpfJtXPDROglzMfnNl4wT0V7anSTkp7CrvTXDoOuPAGqnP0R7gp4/Xyu+zM77X61S+y2Hjq6zy4
FdWflpqU6k9501DdCyOvwYA58dRJWXtS0HB2VdnbKrLifKEC9EduA+kOaxqHFTPjMvvWCqMNrY+K
mXRm2egImTVovPfILATuqjOR1KRxxZ0w03mlJvDTcd2hMzKBB6r3M8K2Ek4l5kBmH3mp5rbRSmGk
0m6mzZbez3xPHimRD2pxCrSj4GB3vReAV0/oGzPqBc9afM7mR7oXG5wQyr9YTvkZQnkbvxeBqz4x
sKnz/7h6r93G0bbp+ogEMIrkLkkFKmfL3iHadg9zzjz6b1GaZ/4XP9CYGQzc3bZE3eGqqlWJVJqf
hf5dSDYYZVf/pkbiE4w8yB4ovPCARyd84U1zmiem4ojB9EdUxQcjNprOx1fTeaNdauVcQf1bxAiV
1qfl+n8+C+XvnBY4415EdzSHcnaN06sUXjLpVNMdbwl8fTkhEOLkRNvlS1Fq1ZseXbpj1REiW08+
V2ZaoOkEG+dgBPOrYexjSVtS4iO89fDzuiZfzZjLN0mnTswEoT258XmNW/6zz/8g3Jlu+SElzyZ5
jsoHb9Z+1k5m2AZhAejV/xnyJ0su/rV67Vzse/c6erTuw+sfSvf4559OPzOgmGkLH4B5dDbs3HjM
xXurLQpxkZMRac8hpeigtIZ9ARbgMjS8MR/pLkAq8QQrEvZSRi0s48pDY7HLW4o/ueZZFhJiFyca
BsNPXMKB9K2MP27/O/S/M/939H/jFTF73fsMimkbRRzzJgL6lM1rTB02kFmnC2Ld0sqiIe7ulrc2
vWIY9qyhtHXZajxWy0vbXACHgprObhhVpSddfcXEpByLh27c30zKdnaFSYn34fVsJq4z+bGEhYJ1
ggjoGx9whzcdTlU2zEmNYI9l+aSVBzc+xuO5pIp+flUo2Zt/1OIzsN8JeF0/0z1KfTK06b47v148
j1JWcuzeuu1XzD7ITvcrqAHGbEWEcAZZX2PmO2XPmEuwW76DrzXDu4vaTbHBUb/b0+uZggpB/MqO
ey7FfH6f7rh/bvkd82Rb2q68Ul22rFWGyDlfB+MErBvEzTZB3jPjgCDBlJVl543ZfN0NJu4omwYI
+/m4HizGG/yxxnHZMsbZ1vBKoS702z0HvOUTje7dxAy5r+OMDJaS6FGzm35HaU/Kr0OenOBvNuBN
Q7He6i7p3W0ElzObJh6/2yF6KgLL0yUyTm6PyrWErYdZI0sWMFrEJzFK8IDxbT1l1d9mX/ALxmwa
BSnylFVXZ+bb1K6nayxfirJi9WzhZFCLoS8fv8lHwd7gtIQ+ESxx6WkHyThxKdbuQfjRiZ9B+0fY
BNEHuL5/xxPgnEZH1pwZTndxM0/ZPcLiVnemKzkPmlum1GudHDvhHA1mRk+R+NguCcTZBYg390Mz
8ZXUNueZ8PWq8ipq3/78Z6b8lupvzqr8pSJDmiAFCxZczcz9xfSv2P0Ttmjs9hM2oNFfYQMmCYrN
ZWTpOnTpQj4m2UkQz0l9yeIr7vHu37VdNO5sLG10f6/tNG2MH/PysTRMv153HPXcVd+uqmRDgt67
adpFlk6Dd/zmVUrW7guUOQOeOizlGW8Lhqep2KM2SN46RPUa4m4b2j3y2ll+lfV6zrBZXmmgba2v
EUENIFy7iSkg5GTTTAZS9BzoZN1d95zbl5h8Df5Tsv7jpOvieh6g7jjz3un1TWUJ8jYBS5ruacO8
3fL50YtPdXJ2mOXkUz/HpjTMuWZV6C/uKa8IvSvKjuANmVBIwSwhPtPA+Ch1J9+E9uNh0TN2Yb8f
WiImB0k9Mrwc1iVIg/4GYCKLbh725NnFp1Wh5cWcJvFRbbnKNAN9mxXpgVBhC/Iw/iTjjxb+JPPE
bL2/9Hrr43egfoWMA56GPxXBl80Z0FFIqpBE8rAmX6+aPD9UzEe6peKAdemJkgiRh9MD+b55cRBl
5tjz/eQ8Vd1BH/962b6gsQroxDBpLO9pJqPMOFsV3qGo9odIgYoyXWar6uyKJ3w6pCb/5xxzabJY
4wxjwxByAql/kpeczFmrbo8GSmpyjpJzSXAovhelHTDaEU6DcBoZ8zDYd4+pcKyFY0l6vkm+vPZZ
V4+CQbydB+ckYdx8TpqrVH+Im6yF1plZ9fxrXn4ZUMOVYzY+vcn67KmT9Xky/s53o7HFDtIm2+wJ
Zy+FlGAsfJxCnsUJ5b+YKCDMdLaR641aYxLeSmStJrcNvJpDUByy4uBJe1KiRwMaosM6HDk6cQ1x
On4E8krcSbrtzvHrLymgTq1voh0gbrcYmr3EWS7f8N1Au6ozu7+OIC15RIuNmttZAHz5syn+pMJP
yayP28FGVpi/TqKnTlEJsg7DP5J0rUPlQSlPlQciHXrpeob/ol+BaJzqSQgbYUuajtkvW5ILQhN3
YM12sxtnO8XYk6gah6NgHNPZqZ6dPgEVWwCT6ilWRG6TWBGcZmJFcJrTZnfgs3OPD57xbS2Qo+lu
/w3zv4X2IzbfHLiVaEe/F9mxyPGgo1Q3gY+yfxbFYy7jntjVFuqaNm6sPl4FGiZmisixMdGpxGQv
HScbU5uflJz6pmLSDHJTNzFOQJrKUb8VadezQxd7Tdhnim8J8x/sv9TMVc9dSE41oEdzHw3UN0EU
4q87Ff6FCs2uvxoGnnuLKLNS3ED9WABX/wAtQZIsk8gWiwdxG2z33ChAQ+nBJQovAxH5yaIzFgc+
zXkLu2GayKBKAfAPJkOh3DtuMWUlkmabyltsNCg/rj0WYOKPpPCwIctW7p81Aq5MaFxzlM+CeIKS
Jc4OkncYWkvtbW63IvZ2nXKHYR9qh1A/SeJFVK+KezOix8x9pFapHpSQxPNRUw7y2NhYitm3xv+l
pd4bC/KGzvP3rBVYPZp4dbnXsLGGa/hmzPUjJvDRRhA3irghbiBOe6mX/f+H8cIQTGusioov/7vG
eslmVrFTOKzWo7yT5d0A79vpImfU1yzfMRMmBFrA2O1qRNpD26Nowtur7t5XaaM0w9lesJT4iknx
61njEtgY46mYnbrZaZDOewhJjpfyClrDYFXptjlW13LOxf6SMrUC9FHvlZ2g/dMIy82fzyT4w9m3
Fb6oUBNshXkDJ3VxLdWwHVdesEqx77hL8v3acXDP8/qKBSS3pAQg+kURLgO2JG3j92auXEPlashX
j4vy5GMcXz5G/MzrwCfeuKMfa85Ffh0wXckccC2qA1HgOvobr9jofAwHMh6bQNvAw+jOYncOqKCh
7rmh0+eoygeNRcbs8FALW1AVXIuGkoINLD6Api5MBav6NPo/EqRuaopATiFUzM54QSP624KPkqpn
+GZvegTXJe5Kue7U9P4yL4k3Yy1sZeiGdAI2G58XgaokurTNuHIS+TMR9y2vub9X/P3+S0F9m10N
80uSPz3QZpXDSsU65Ynr1sDJG9/19ErdcVoee32fJafRPWv1FdZmvmaD1DLHhT2NhKw6lb8ZqYZc
Cwlhv400TM+VUUzPFUgHId1COslQUk34ZiZDpnn3G96zrrX99lMvrhYlf3N2CuqZOJ6gwR0FlHWO
pQpinhUIk/f7PbsJ2+N/s5vARvYYBjLmu2LYIchxSnPp1Qm3639wdccd6CsH6/k/Z6m8quK2Yy2H
1qepS0xXhaBbLISnqRz13U1Ot6qFAXNiYVKQKr7aE96NEXgSaSLn2bbFac9Y6cFKmyopltLvf0Rw
rJowHAeausspkNGSL7pSVdu3oFAeefQB8DEZPui3ZCwbfxTKo8VspdzKiFln7QTGOhfXnbtKZRjH
qwkdD/1ywQVH75bBj1Hv5KmLTuC9w74LIVHZ/Ze84KTPjap2YAeWZjCbPM1S7gAKG8cNtAAecZo3
FG5SgjlSdOXeEgUD/QdgOkrbm2n5GJqD0QnE7CYbPC8YyiW+dty/En3Nmt3gqGRgQTnu3wBfQHrR
J7DPUa2mqQ1RIPi3U1R9S4EQWd9qOLjehdRZqlupuMJqloV32oja7j4Yd9qI+kXFYFX+LPVnnXwg
9CbClegJJLfaSnPLuuMCEhZjsp71a4UfpGQJJBc4Ec9wMkRbnzMXVERaLoddkXBhmyBcGfqtF/iL
8IxVAnZVGm2TejvDOlVtEWahpcRWTW+HciTw39RQ5H6SYsUcNxWXGLKr14ANjIsWLMiJoqV64jRn
6SwZR0FKi+ZRyE59cVYL2BLQK4APnZGKmdQhFSsJZUJHnVJA/apkD3hbQ3wPhGtTnwv6PLVDq5+C
5lpaJT9CA9ws0ngfIfOaUK3U5ohbLAa0Zg/hsQmPMkQC5eDZPNk0d1JlhGcaNKK677VdqcFbpSpp
KzMIZwDzr1ORdOub8tEhywD1ln5B0FTi2YXuDJhvwSE+nP9kZllvWkjhjH0Agaj5uVq44i30Ofw7
qvQQ+4+GVBYeQ/ik80ty6O3Z8NGR9mdIMF47MVpUr/RVOU7HFB/pcg0nPp07cOIr8jPyNoLLgFvP
FNMnjP4x+OxeqAMJb2X7WY3PufsPGa9G3CJileI9k66YnBsHkva7Hbmar7XB0cJNyeXFJHsckm57
OYJ31PvhR8vEnQ+Ji57DZa8s+2SloMy+lEBKsbuKJHVi6vpW9LeZso3cnRsfwvgYShhSl2JyXt7E
lPjPIVpQZwnP3uD56YDB7eHZU0RZwNEg+UodQE5oMMYqeW68dS4wADzijcs6O4yXng24aw4roz7G
XB8YW+yDeA/yjnRGIt5D/cEWmzfnSDj3wLRknPcEdq/ZQIjFKZ+/gFk0DEHQNfFbRDAZJ8SQ7zKs
Bzazm8EKEvZCdoglc2B8g46QP0L5of74yiLPka0WNrGHJXhRQA4Z0tQHf2n0gSYeh9tgPqFNC9kx
GgffakuuIl9p3oPtHiVfpdh5wBS5RYvAzMr/fB/9xTkngWmt5uBfkiaZbWfRYKMzyFDBwAIryyJB
ZjW5xoAuast1QXXLa1Y30itTLbJ2FVTs6qrlNvSxOjKTtnq9ODBiSstHqtyYavhrepdcQN8bBKjs
NZxoE0RBisgWbErBNcHRA0RO3rb8upOaxUI1n5PMw09LSqe66tG/t6Bpa37dgrAoNRRLb735pso2
IHnee2b5+qmD8FoX9taW8YiX27qb5o8z8sRceOwz6g0GY2IyGIw97JEB+qe+Z7w6Hsucq8alYim/
BtKN2XOzrVfJ/5xZb1YNrMI3q2YeAb9G4oQQTIR5HJysAtvRVJs0hV8L0daSq10ncbDf18KeYtGe
i4JxrLQI7+xqgLDzEkbp1gYhLALkERzM/1O4eqH/UNoszSb/ry9jLCPCtTnQjRgbqBdMenBuP+el
scwzagpOg39p68totbOTOGPqf/Y9EFjn18mciXc1OyJ2BhbPmrfPeb7cveTuIRDLDy36COOPt+Hu
PQ2s06vYXjCuE8Z8sFPREKOXN5UmReXMkd3obaGyaSaST428IEN4JFODXYWcH36B/DgIBzCdsbSX
FAiJLNtbxqAFYLmj2E1zJoZM01tcmSFZWGlycsFOlRgN0gygTezUyJ5njoihUnXeB6p22EjgfLVN
PKx4/sT1QctWbHeUpiJN+JPcSCbtQIFAgtETl2V0yBvsVQc2EPDSxxR1VHzGINCeWvDZu5+p+zlj
KFd+1f5nMcLxkPvd6E5MWdLjfr9L8l3x6gzEJMof48O8j9rPGqZO8QGTHDMqOIbYPxJdV/icLF0S
Q3DKAWa7y1m8ItRAJANmdc7ZDLcNUIstu2Ezt+jMEBtwOocgAmJ06NV9rVJNT4/mAZTOqw5qBt9E
2xl4FoGmTYbRvjmYThf8JsGvOPxEf6Gi9NIfvfgahmcQPAjV9+EEQBnl/YytxhqABBr7grBwdkIa
0USa7C6DeqGKuDXFzKaKoC2u6vzsBacgOMQd84tDvuDJpSdgEVmciPAQgHAde07zS+zlM57WF1oe
RhlNuWwq/f/XAlhR79fdcQrp32XzPQ/+lMpn7T8bGuYgtNbnzMbi3RZLt0PXW7XjKmQW+Zdeofe0
k9GzYMcx4uB6AyuQOhzSKEZMEc6Kbktg/vvid+rVsebSSfSOgUtXOuJOpqCIPLhJyrPr8L+bZCrv
M5sn4l23hil9Y0FIQDhMXs1s2ctJiO3TmHNn7i2ZWfvL+MljnBdLcvuIhT7zWnvu7UpjdxWI95nl
VxR93hWVe50TIE6XvpP9jyEYNRFV49XHkD6zoSKytqjCO0aGtnhoDLheY/PBhh5UDds/Fp+jkBIW
PKUjpr4LzkFgGXeQLHiDDlaJFd8uTXIic85yJCGG6fTToyvpm17e6vipamPn9/umPWR8SHDaN8e2
Ofr4RFbxsMG+Sbo0RslccJXlkgy1VktXKuPp5FqB4eeCKRenojhywfzTVOdFSrmXpb1iJ8kMp8Qh
n8E1muY1SrzDYlVTy7oKIcfLk6GeSznGAtQuXXTxNNNi+6kof+L0G9JsRhf8uiV+zeXI467L+Cqy
cQyOOSXHO/xJ65yTDzvvWvYnq57arVvyCR6rkZNlkwfgnzBblMoUx3UNfnTHssjoMRh66wi9TwWu
Q8wr04l5NfW/N2DDfYjuI1Y/DCST8gPb17Cj45xJbS1uoT7hTWNfsDlKdjVDPOvtxhxzlSP4VsHQ
mO5jXtL4kKPINHarHjDGGkCxGlBuPDnkz95sDfQciFRDeFHqRUL5CqanCv/LGucogCgasN7G9nfs
x4+dyFhz80yiP0wGEItichgOUG/BNxuD3jwnataSqVSUh63kfi32jjG3wnSRNzzZ/LG03WOn0qu1
tFy08vRGKsOVdzFtCZqdZ8UJe7yuPjCCtAQsgwXdhsqvNFvBu+i1JU4cWqox4xDgKmoGdxPJ7b+L
TLdsIL7RSKlDe5giQm/bvssMy0zUhTVyBj+U+YFycrw4IiXY4p5AZVUvYLNz7XBNkvULr/j0kw+j
fBh0YWkXP+BcchSTCYEc5E/qZoEts2emNLJgbx43oFMEjMdkMz6vA5Pbc4kkep7ordGq/KLLzwKb
XTJ4RaDHMqIeO/VIgKKcAx52/U+Xs26KVHz3GJU+GHX0pLMxObdLj6Je0xNsX6Ov58wpi7488ZvB
pxr+tCGuFSK1YF8LCuP9ndrvk+6Q2DxFHMNhqBUvhtqQ7OtuT74pVg/BFSfhGmWbZopooUb2rLzr
3zOCI/S4vh7o9nXxgP4bJft0hQuWqK+mnhrlWH2DfRGCYxweMA0AQv61sTgjkaCOMEFtYz782V01
qJvzULusMQHYWjDHv6ftLU0uCnA1ep+7zWML1hXvCLws7FRTEoSLDA6F6SIz3+BQILc8PmX5Qz7p
34aPbWijkG4ZNi2Eg3rLb4HbO7OnBDcX4JOk7rlANDFc/T0XiM7dyidSmBL4iW6DLtDlq1/MHEw8
cQaSkDpyP6KphCZnboMAsc2SzYqTMQEwMtT4I4zPgH2z+GiDR9+ZRLhBhoqy2c53Sbk1ApCyptrd
vGXHF+bA7uwufkrtY+zMdG4ZJ3/RaBtWN2QHFGhCMAnQhj18aaBtcEOlcOKGIo7VJ7SQ3OQB5NIb
KTux2flrEOyd+thY82Zyv3BIKYw1h01WKmLGrFRxfX/PketgU8Hdhk8ss+BObzWIZ79fkyliWoMF
iWRSME6XyDhf5oX5hjnrMZvojnXEXhvl1z8TgGh6c8F7KMe8PmoyI799D6qDePWLhTpwBa6OM+kA
yxyL0AHKDV2o7UTQrghnBJMW9uYwzrbCl+h/dUCWhE2mbg32aatIt8j482qXFvvmH4lihq0O9K3d
hjm2t4NqboOIxAS/NQs3orHh5pEs44xx9nnUDm56jhepTnDwEiQ3UMnB8JDVjyB9tsJzfcWrnUeT
V3sWTk+pxABKmQLpargga8ul5b9I+XiqyGc2TibhP15ou1jchcZ+O/FMk3EvJ5/xK15sP0Xv0pQm
lheEtyaahLeASt9sm2Tbst8un3799LSn3tlleR7Lc0GiQzxVBRA52FWH1jso3IKO33vf5caISDO1
vRouEu+hSvi6S53cSASThK0durhm8b3UL6EPWq/SLBYGGewxPhY8JMziHD/nixyudelxeVN8qium
zE2vrKVuXWdOnjl01N4w2p2T/KIJFxgvhTXrf/XkW5P/hOK3G3+3tTnHxxwcM+VAVROGQ05fGA4d
YHwd3K51sEh/BaSKpc4AKD91C6pSZKdsnRnE5XZiNWMYJgURNEDmzIatkbphyxWthsCJcR6ES0Xx
lHAxXu4qOb3Iiq22a3DBSKhv1a9EPX1JfpnLkGLFG9P1022STygj2yokPmy5AKb6dg9JIEa/4vq6
weMMLQKyNSaS7PXMDSlJy4iPtxM2dj27KNrZ786heirB2N05RQsw7wdO0VM2pKZuwGCmxG1Dr9l4
mV9v8GmRNQx1WwpMiEAs/rNrpV1y5ZyXJ4Xam3Cv+xPBlEBGcjPiCY1Fqeug/JGjn2b8yYNfD9Q+
i4+4bT7k6NGglw7jT0tVofdX9X9zhDYxvYihDR9pBETBCLX6yGiZb+wmt5v0KQWflfsZcUC3id3p
3OxqU+UV6zcFZqHULJrDqBwMotmvYV/LKCHcZrS0XCucUeICO5cpgh3+NrIl+FBZvgpFaQLRyuVr
QThdtSpmQYRP+knIxaoi0C08TnkdLpsyxaCq49LN9YrG8HKRpjG86WyVrlh6mQd7uHf6Cc/EEwDj
A+qYvQb4TiBwhsA9M+F06BcVO4Q2EUuVeiKWNqbo/g3iZ8GBjjlVRmElBcsnNT+RYAKMq69F3NPC
OqjXfbzmlkwUhoySB7n3ldAohUXTTPkhEhrZ8s2xbnsn5rVUzOYk0xW6iVPbyLcpeoHrZN0q+avC
lOpRijYVHHTOhrJT14cYVkW6JiKPDKTmqynnYr/Hn0Xp2yheVbDLx302HHa1OWS3WfABXO+U4aWc
fDJroAzvMh06wmfgf8TUVsCCeX+M6jssf9pFLN/K/2U66NAwZovJeiVzPzlHmminIpNkiGgVMe1x
G2De1zjaBRsIJCFM3y0WBIUBcNod1ZjX58JRLxxuYXmX+kfTPzhARLeYpER0442FCxuNF62dnJ9F
JZmc9Rh7kNj1MPijtoQHRjNASxjNCGJMTosJ1XHCIitQiLYPnpP/AQp4L8kmB49cuubBQXYG6SgZ
1HT51uO3nyNsbbF2opqwBktwfoNdm9N2KYi3KH9sK6qgwdSvDeVC9qMIkCUODQQomiOTxuwRqhLu
NHOTc8rMUmlMez1H/N08R9WWPm+wz9mlzi7ey2ORtUs9s8vuLCFKNqe+X8GxPr8trll0bgERlGwb
698zvna8Rhw1+MGhcp9HBSPt0fWXIc0ZjteAPc+0Vf8VPt4jNGA5FR/zirURj7keHqTwUKqEkeCq
0Imwg80jqptCAfl1EfyTV9OxiwV/0FamSoXCQRGx81/ncBbEe9feCvcyhmfhhPOc5iAa39DrZVyr
e7XbwSrAWd8nW6PcleNeQf7elEgA4TQMAQbbvCriw/zAoENoLP6pYGSVPrP4a1aarcbFy0K34SC/
FYdL1VmEE5OA3rJD0+FhWg3KqaElJb/q8gk3em+cZI0Tvhk2Jz04Ma0GDpCQ+JitMCNSLQWjiao2
GE2hjxC3ROWsyWsY+0QOzASV0UC6NuXoKvoWB1fyP0jmfOcpP7NJ01jAovEvfChDaSwJh17n+S0J
gZzf88JKTXnVwaFMt/8XvZjIOzRSNqH5BRzXWztUvbPI+V04asWhOImLsLvI5Ul9eXBqndpnfHm3
GqrtyiUqRGckjH6GzcWyf1lZk2pF2HniJ5cr/8VPHrGjkzPN4f9gSq/m+OUPwgtMxNyY8xpz47zd
26LxiMNHnN+z8OZaosywBDbtLmOHma0M1IpgRYCvxrZQr0gNpSV2m7UXQol3KlhrNbWLkyzozzZ7
WzM20Ndfo/GeKcMucumjXlZII58TRZhDJX5VspikJ7nNhjRQNJxzbSynzAD4OUg/6h9z+nwC3GFr
vAuy5xidA2gJ5wKL7zyfxj3DaMvCHhAfK6U8rZSBeMrEU16c9PxYzw6NdxiD/Ws1gXP4n6v1v7+C
Fpb7euzXqe+U/QT8p6LiPb1Tpa2/8JIzzibgk41+llHpZmsNZnp0zpoTEJ0/gvolN59Yn3GIYf+l
GEWXnBpNTDow6nfvnc9F8Btpe4eqE2Ir7GyDUeYEMH6H7SIQOcNWxiTYwnJZIO247epdCoW0E/Ba
x6tXKRRvuVHeecupHiAz/64eAMDNAe6f94qgphcXjn1mZ5WViFbbbyBezmZODFLJXRuMQKmVpBNF
OmDWDiZJoG2cEibgHAL5ErM5/01DQraHIvN2KQHErpIVQGzcPqxc1WBGj+cji651cM/yR/KQslPs
iKWj0pb26rhKIRtQkculUXcEwakxcQuT0ItmOBfWrjAJvVK85mmtIOhdNO/Eka5ITrE0HemG+JFs
bhER/2UX44AEJnEEoSq2J2H+RqhaI3c5M+tvRYGl6jZ0N5rv5u1U+TqMlFh/XHrTi79FJtu0cUZP
Q7ivqCwbXybheBsd3Pm2jnYGibGMJMg2hlSAxcTWha+0fY6zO68LRycLjBX1A0a685kQgGDroF6s
PU4hyZk6HaYB9P6AYs8tr4XHfGAqDW5uAmEZ4WHNLWraVKY/hMQGoQT+kIZ3pJYnIjl3N8DZ3j/F
lFJo1Mnln0gTdVQYUFQ3cTdpn1pgG3Qm8NFMTN7XaPjhIEhdRhWdRxau4CizihG3jaK9xGxK5zzy
FTef3K4wn4nDU3XCCIcd2tMZCEdk3MBnJCXGzIvMHJC9AWoatCiELRGWrDT1iPB0wNCITBvDGvUQ
v+cyPMXKAR2M2hyGN0zd89c4hGMQ8dT3C8CPn0kLRSWUsCytmQ/9/CbnS34pFR2+T7Fj+uMkxUKY
f6UrAK5aevH081w7v+mssOlVvg/Os63DhcjD4cywHTJVsKLlAXNgY00MMC5KM0C9/QqIEBEOrlRS
s4TBob5yEkQ4Qm6AqWWHyinxj8YaNX1TJU4ZrGo+c+5BECaicVZRK7Gr9W2ubLQ/Fc0PgczLzHXh
0GX3aONL31L0MwS/Gb9WOh91eU2CS5ThMk3sSmJX8A9AORdstvoSPqWe4iVFJmZzWmjWf7NQpmgl
SkiyomMTxDa9g1RatSJDwW7nBXRQT33iWjW3+RKhnr7EIOk4rpWS7vGJldAucKQo2aeXf9bak06c
4JUmnrt3wQafm4vHtDzE4V7EUUK2Wd8XE/wMxz1sDREFK7PwQynf7dYROL/2mwQXOeUdlzwnycZz
tE7pylzgXzI4CBobrZxOcwXfE8Rvrm2Uq7sn0iH73UcV7mYVgP6d6O1NutdhgKXmjpJFNsKgOFf+
5XOliZ91+6dw/5T1twX+/alJnwQUKsJ+TvoKTfMu9PgF6jWjsvfRVSPI7a8EfwWGluh7N19kFPOS
GrvGySOWnlr9VUjfnvADj33YgpDh1kSr604FtI5yZAXtJmk3Q+2oloc2E6wsyTwwpPr3uislt7C6
j/OPvP8ctC92m2FTaRucGwl+C+TeF0mVIcV5HTQHKkf8v+RpuCFRgMNzSAqU5xCTKs8hOU4sv4q8
f7whL2K3CtC7Q7OBGMzmb+wlmhftQjzL6EHGdZbfbMgRJtrnclCW+23qLZ42ClrzToYSd3sij5Ev
ejcm20G0fjJ6WNck38BkoLGWzjx0MmGqC2y4XlXTOlpFXKRxEzLZWIf1Gry/dplhsi5PmXeMayBJ
pqyvvO6edPfSIJB2V/KTf+rtkCyDSPoGwQVoNccJad9W+07fKtYoXEv5NATXDq8YbllU7/pI2aFQ
bmcBGLJDRyntRyTAaHso2k27Neb4mQkmq9p080TM6qgLmfgl6WoeUJdwze+RsQQkDpVBKm+ZFpgt
eXSZnEG99sUpk0PGRM6m0TpeeBhm/inIzv38Gqj3LHuCGAyLP2r0Awak/KjdB21eWfmh1R69M2ZR
XVOLiVscLRRkccFkVH5W1Wu4yLpTml904VKVqzSyQQdxAQAdVPBPWyGFBZnGWNA153Z4mlf42ua2
Wv0xk+Yz0B9hcCuas8n7vVNr3/SSS2SNa5G/Gk/JM7PIz9vFqihMerwD/6/r/wr+b9+cGmz43U1F
5UkuYCraW5RcEgt1yPQoBKEaVFz8vWhEpHu4JCvgVv10919SF6qiz6EMa0tOokuOm8CVmcImsyVT
WKB1TGFhrEfSY55+JtGXOnwhNpv8PlaayDK5mq0SK/qLP8+AKcnT7EhMwuRrll4UIrsTYG6K1ICV
/flbdbjLnDkGdRPKeUIyJNlS1inDu70m+p3CDqoVQW5+hPNnFX1ha8OWJxT7ebF3i6lxISv3NC7o
8o5UKyNdjasa5kXhkEr7suKEa+rhSUX3JoX+mo5kFFlz6GOu1ZPmwef96pTN+TlfgtGKY+kzbh9Q
Qmqk8mYv8l3C7BqeY/4hNTd/fhZc8kpLwFxgYqce6OpCZ0FsLkO8ckyHN3QEqK+OADfb1bNtOgMx
u5XEraqZJGptp1SOFxJfFH7NONpjGZhW8Xk7JWd9u/cWAz014ipmpbrEeJDzmySRoLgP3V3pYGrf
XQiF23jY5vzytgUuZtxsHoo02NBm42KeMpxCxEjlzExMPDsx3sXjtm8ZYTqBtDZyJxdNN7LzJQln
sVt6oIqMZT1fecTt/PXgrxWEDYaLHfsJJsx1qNAn6xiEGqfk0xT1HTDnYci0kr8TPDiOz014Ah7M
WSe0HUTEn4sR3uLyqruAec59TRroSIN0S8yX4ylg2cfbp8nLh//B0CFwO2LqjFRQyf8ymOH40DLM
I9PNfFNsH/RzI1i24Xnq5wbY1B9l4bwz/2fcSVT05PNc4e4xPVsZ9R+4UFtefdjFcGx3J1rMi6VS
OIoJhBlKrfVTh5s5oJk8Mv+vTQokK/gxtAVwsUwCZh8twOH6KdTPzDkk1aSZVMgmkdP+n10DgYWB
h9BOu4b6gpe/d4108T4me8+eTotnCJgbJtlxHMkhmX7wmZMIIaNo590jye/5q8xW+OSzOLGUXawP
gMhogTHk/V/2c2LDjDu4BfKx7DnPeEsok1BxxgSP0mGs9j7hs2JbpJvUbpJTElxdzjvDw0ifMfDH
+ktJvh3HJ1jrOV7v6J0jrsvqQxEofH2+vxtpfKrFBzn2BJAgx4lE3CoBvfeb+au2o5itmm71Q50q
/jK/XFKCvjiB9mmAuRmnGE01vxnkBiD4Ye2vnlUGm1OoN1BtR+nf8Ry1qIzniFHOZ3vGRaqwRttE
hFks3GiX59s634rypk42ouhUEGvYTZaux3X+OE/P+fxKaS7k1xYpnBw+peY3nfNjQez6drYqUi/D
Rs5e08ppKwXIc1HGCwPLnBkizIfvM81DqXrSghP3R40iRDtWbKkCZ2QSy/SsILpARddFrp079Kri
os9uEFqVsLGyFRl2nUF6eOJDbDq14pgZXOipOUEKSblP/daRcmCNMZR9QNd3F0yPfsAUNtm50niO
ZhMLQMZh8aqlAAMMT7r5f0Sd127j2LZFv4gAc3hVpHK0bNcLUbarmHPm19+xpepzgQZOoft025Io
cu255hxT3fcrh9kantD9hWypB4FsgYESsJiDm+SRvizP7DfB6nFzY79JihrPrkKp/BbmlJVskKC2
bwB6qmFJSxEUsmQJERT3HDaFoNyzPDB67maCQKYEf8ITT6Gc+hbncwIGEuTX1L4Q5OwmukHbo43I
9jQEuWxNfE4PdJU8N7Pps4tw8Xco3mT7Xkf3mgUBmsf6t0cny8Upz215sn1OR/upBFK27eV9RW9S
ea1B3GrxTNbfzPrdjWa+eNyBKpIzEp7XaRChw1onPCbqQB2MTJyGcBgshBIQnRz9+NJMlehYG6J/
jYbPp18JzObEFZpe2VJQKBgHIrEDj7TjqyEJdkj0JHWoBtGEObCOSv1bk8qjSEaplogB0SBS0+Rt
/C6c99PJwquN/cM76rQrykdHOvwiUeOn5qyVjjjHhvowMqMHtJiJwIVjb9Mlcr5RuJkh5HweBNml
Uq5Jc7OHe3LKBDtL/OPEcJH6JRbF5VYNtua4bbl5G++xP1dqAEMfdfouL0v9Uv43NIVEcDP6Atn3
nTzrXM/5LgsLCE7I9mSP1wwks/14uPlXWM/t+ODwHPXEoS2g8jvcSd4GzpGciuI3pL50Vn14o+uY
boIcwtbU2iCHSC85ZBc/qUfpX0grISqA8rBOPEtBQ2rtvgYyIRogAh170iJIn7tgxqVQ7PYtsGnB
7FkLXbFtv2nVGyjjHmtmvEi9OwG2JH44NEDMIc5RRXahMaw72caJVKnGuZnuPxHbtqsbjlqKwbrs
2jKOHGoOSzUX+8oPERs366tmXqT6/H3lSUBdDg6PfmupQtHFrqIvCnp0MKzKxLZdiVcZbsA2ANYF
Mmes8wYB5x9mrsp3I0ykXHTXWvnO/o/nJpOwVLBai7W3vPiNuAVdXFEPBLT7YDevsq3f7Wp5H5Wr
2HgL1I9e+myyLyv+pu2LiNusVTlDLyOVOuaq+R0DX9jIWJ8p7DyX5l4SiSXA4fsSBJ2y76ZDLZoP
WHMY2x70DAvMVrTEVKML9ywL4CrPZFuQSkfa5h1M+29O98YRR4nfpUsz/VKmX5P2aReffPHSd+rK
AGj6T/gofQMTuFERJ+jLgwKqHtOWfEglMSw1ygFKJ/Fa+ej7RwxvI9E66Mvp6oUJU9lYCsCn8VS0
jUmAwsxpj2mjoDT12Bgo0jQXQgp7f+UrVOg8xSMc3tv6o1E/K2MVJFvzOyZG/2ShvQQvki2TfMqY
yMpPPZzJYNwpLsJfypphPvXXNMArf80miqXz1TyYQdGSuXxW85tOIAfAMiyiK6FPflGsW5eX033Q
MXPdvOqmVjfan66Yp5t8P8f5dhzAwNl3o7vLo+BTsKyYqPZ8RtB0bR2M3K9vUU4q+63D9Y9aaIs2
VAUrm+WO5O6eJx0WI9qfQv9T538l/c/qo6B12r82kEVsLtYVU9pUiX+Ho1FnuZPlcjqKoC0vpWpT
yhvM6hyOqhoICs52F52p2oykny929cjHt9y/Vw1ln6deY5w5N6fWvNnJw+iOP3F4t8PLYxFWuzZj
+0u8Yva4qMYv9xL96Wd/bf2U/keXUDkddtiQDvT01d0PNJ4JgykHXKqbAJuNh3YgdnJBFgswRXr5
A/YyHtPrAb2/79409WEguxHhn/Z5duAjrnEvzG4vr8NrFV8+V/HUxGBDthXK1rfOsGWX1Wvs/w1r
qVBWk83Tp20F6zpNsJedRFF7eRvHK6giin9XUf3LX2Sgu/85gznUDhHGMHFUY42PWSFjh5BfY/si
ZEJl2Zpbq1n8zMenhknWNaDvgg6K9vATHfLn4jcRQFb1d5zF/IHsdmn8IrvdQayh9GZ05qQU2HOb
pjoHK4/bdMwHJHzAwgO3mH5OxsBMD4lEG8e7l36kIds6pzuYCd5aqi4FEVaDwco+eRERCHjra3wu
Ivzcmtihz6NzCYprwKn9V6t8VelXCdsm+eJT8uxPY6Q50YwP8bBf/OT26qfFJSpWPATKOcQTM321
2NKeLGVvfLb/5SRwuhKkYG3dz4viMBUXB7LAuOxp3XyUEBLQSbSjrB8Uc2+y0IkuCSpgfZI1SrNh
M8zIOjXlNwEzKRdAC2yUIAkJQzNIgPf1x13MX/6Oux1wVuIlI9/+O03wuipi0D4IMLZzFmizi2Tg
9U7tX7X6lUU/6fCH2micWqR0kvYk4SJoTo1+zPQjD2Nf02aCs6exuBGcPX6ptj7iKFePFIt2eHmS
OX9IR8HY124ddQJ4M0zXZhJStkV/i6xx5pQLmVESXYrz74SGY69t+O7jCc1hhhcp3Jd4h0HiHS08
YTOapmVmqXLjRVuHKtXxVBDyKqlcILW5GIZ3OblZZjWzw3xh4AUsYzJsLZ2fJUdEc55VnQsmlsAe
ZutYPRuPGTdRMJ5PY5JHwxjjVbmLaQjx9k8BSy7cEmB8/oFqIxW/nfSrVr6C+FuLvnu3BqdEKqdc
BkvJZFi9BMtJekTDp/Ek0DTpVz/udQWH0DOIXK3ZDPt/xLdpAqe6IVlLa1TIX9ks+RMgEgw/WvCj
2itYqzQadMXvhnUODeL4h2gj6NU3C/1H2XksArGkzopoXTdHr49m8XMJH6LoOjWl4Cz3OeO3IMa/
EXqZljrn72hs7eyfvh5pV4dszhPNElIuG64NPVgyQ9G0ygyVikKOv5LIhawoNbY58yIJKrMKAeFZ
1tylp3bOvjGm7KJdNvCNsSS3S51wbXBSmoOS8xU/LVq+dbNgjaHE6behtmlhhKZuKKNWuTWGXmuT
Vitjlr6zdOTCDsJdr5L/WRR8vvLWe6ukVVnv5fU0nuv6SkhSpuxVeVPDuz9e9foMMwHIFLGl//g+
kEgU3he2iiB2vwLMqAWgy/CxG9rPNl/Y7FJtVpYriQNq3DJHcPKfZd4ZeVHtkSvmFvvq//BMUbpO
Zt+lc8izU+ic/PICsosGMyPdJagVEnCIQ0iqe5ax95vF2InnSXxhcWduMhLSvCQmgCcNNYyWJBUR
EJha/kcOx2QL1ht5s6dQ6IQvNQQaESFWveFLlZ23YHiDcwZvBiORHCIPzYiiBhM/yOIusaC+LTFO
9lPoGLlLhqeUcTk60ovaPfLuDiuov9jdvdmFzSmjpVFHTd3XDM7ZltFK4eZ2qPRV28CLE6IwImu9
UOQ5kxfFbnBrOIEPSDutd027S6CdMNw2lTDcKsNJki/1wpL2HlKWMrMVGv46b66iztF2vNzIXKKL
xKINikDiL2/TAeS0LlN8McMzv0rQHCvukhnPnnkesX68lt0lDM9NfaQfMWJh+1uhahXLLYlurL0m
JTo0gIP67dAo/hkAIMeO2apw+SIXpWC+GqrwEXsrG+nZX8LIzuZReWuiC2wl8ekMe35ow5wMqQwo
PZEjEGLcdXGvNjj2Nh7Vysj6GQ3xK5XMHYLqrse8yzZKWlv1LG8v9OiIYhfOM7QwGfxgzUWyKL6Q
vuRQqBXw3GMefaw8nv+9pFjS2GdesuY8UO0UHYJoPuYXiY6Qj9A5MOq138F40uoZOFrzSQDTi4tA
SS5tDP0USPQLw0DQouUSiPI31ZBUSkBROKc+FlPXQbDSWYPtnIyz+rIN12Y2R9OXxw/kLLOlrIPA
DEC/sXg46qOU3iVk0Fup3RV/XamLrLqrOB3MaxcxjF06fU7Cl5Q5IV8jWJPvVRsgGiJAbLlR6Q6G
WxWbNNzW0zaw+ULvjGYXYU8kNbcdOdpg0CGHyBEcswl683pQ3wr1baAIE8vDe2avrn+qBn7oAVmz
qnbiLeclsDP3kAOBre6GdDYLqcVMsQG4WbvC0C3/ADEp1pX0AVOHFic2Zj2vURDzQwn/pMjV5B/1
JwbyJkON2Mf6VWrfxu8iPxYOP2xL+7q8khtC0KtgPsHhTHanU/ejLUb+FWYwlRPgupHuyvgogX9L
n4b3GW5lTsf+LSBgiftpusqsqVixGnzw4iJujrMZvgNEVfmTX155tk3Jz7Ypyh75jg8h1V+lxUN/
bhxI1bXU+lrAoMSnqnDTO+JXMNiPMELxcopbMy5g+pnhko4tZEbVWltUaUMYHwQ9MIZuU7m66fb+
MqR9djpUNFE5lPiQ0vhCHbWN7674CTLh8d1bPPxJl8uY686Ely0KtoBe20JyOc71D7LHx0+MU8tP
DghBOM+yJWcEWKsWsTeWjvaHOr0X41sxcWc7m0T+m8Og73LkHg2/xMqJFx5PRRxsLKexIM309CIN
FxOXmn+jlBrTdFLspXNYreuFjJBVzBHXRN8R/iFs8KesONPwyXL8VXFEBp5HpHRTjaUHnI5LkTbG
8oSzvE73ZYepJrbWgpZSbF7WodBGVdqZDSUts5KEvXPx7EsOCyy/mpMYJhtWjJ07UX5d7+Ayb1Nz
G5La8Mt3PT5cODcnYF414gkHe6l8FgjCcIBfcDYSNT3lM8Ktsd9dKu5RFUehGRtNHnRT6TaQRKNt
5G3NwyCtFrRmazeFSia6Z0AR3vQECPfd1N7GQTBcCjAuK5zs0nXsHyWlddI8BCs3kY44yazyu/5Q
pwfI8LBhUFxMLpXuMCYHBsdnATIL3wQROdy9np+UDEEWUQkey0s1X6q4cnn0ViefC9+/wsTo6HN/
ONUH4VqAGYE0e/A/NTlH5n+x0Lzn4zXh5lWdiEwQDQI84pIDw+tb+C5eX4KF2H0BJthzGK28sXwe
TC3Gu46nqtlN6o5jgQqJUdpF/BmJG2uvN5dZT7GKoL3Y/FVVvygCGlmdcQygWsY1zUusneoakPYe
2Ig+HrBZw/gS7jfiTwBJQC6xx2KESAPq7EGerGV2yMcBhrhFieG8OCjjehruwCSyNQZp4GGM6Avm
OUlMTwCg+/fsjyZdWUtDgLYBiknXKLviOTKdRUfngnPV2ksYnB4jp6H5heoWbHBiJKc4CYmbxgcP
k5VoOGJUH1nEUVVinkeOJYht5awt8BZtnPOUfBXJ18Jgqz1+5Mqy51G1oJEpnCiP2g7SjFVwI44f
hokDZ08zQ8QeuNwEiM8Lv1qBWBkatkSCl4d5gYMk8UVr5oj64w1OFVCyiFOgZIsn9cVEn4LuPNA2
hGSxt4pDmx/1dZq7TfFmfGKQtJsz3JUAq7Z2BPtsrEX+VXMxKSJ7gkoFszHiFTaFSxlDeXvEwcWq
Uap++aw4RfEXPkxPEz5MWLOvLaN+pNYqWuMvpMuCo0qM6462RbH5TnkWLazO5aqBo8NVYzI7snjG
+Imc77k5f3/FxdCxoWbQBl3r41gmcL4e29UFqsJbWC57FKFodiSXBfOn0C99Ny8a7PUMhTPuNGaw
j8ZDM4cL0q9eLOcKtsKtEMKTC2fcL4QzvyyFMx/jeLC05I+q5934NAhqhqupp9zKdYTbNKYNqxY3
gZw0PPrZ6ocjwhY4nosRE8WzfvemrxjLDIQxvgKUGRKPDtcYiumESemR6tKlwVP/ZIwnXxYkiYmQ
mipEjkQk1ID36+FPzWq+PXnkjLG19oJgcQ0WkVAwj4VxSJKDvaBcMeR7bCBHcQQT3cDq3coWvbUO
83tYb6mtLfir3nNz74J5E72n9UeYf8IiHNlfiKLxQDkUwWHkdt7hjTmH0xl+XOECtC8TGJJrWZk1
roJhIhfZVDJdEimsgwk4lRHi0NMfxobU2tfRWpoj++Gg9hY9887XgD/XXjnXXHIZW3GfDfo6e7f7
bRvNsi9600UZTh0eA+CvK/DMyZUaoBxotLnk0WXfUbFyz60J1I6U/xIpmyg/Kd7DbtMVVHJhL1ZW
SvtgtOzan1Hmw7/4+kxS3mTmJSbB3Wu8rBj+FChgVBBaDsCZa4pLjWXgX+HgnNPuJbpZsdBNNBrS
+n7NzAvLSh8PVz9TdZJCM1MY+kmJXykkoIMxYllFQQTfFxO3bLhTirUMhQMZSoR2U3bpEVfxTBW1
Sp7JkVQsQgWI9t6GZ6P+lxCPQmq90tPknMP+FodvFtHdWdvdU+9Kds1HrNw78wTRWcrJmYu+0Jbv
h+8azoKN9X97RkQ/AJupiyphyXMHHtPT1koZAiNQzBrwyRZkqhkwFNsBOYVtGVICyZvhjWelZva4
ZVwy3ZtnU7XxIKUlIM/C+ExZBZuV0mFtsnn1oI49BTP4ZC6xfza79edrZwrthEc8O1Nf3ysWi8kd
eSZjBhPF8A+SLzarkNcZBHRtz/9rXNiArdAPqrtfzAh/tfoeGolEdhMmk2hX7VJS5ddRumvJg+ad
QXB8FH8Dyzw+1dKcOhIyPRSRM0x5nyQSvCspg3yP4xhBmG8mR9kg+s4hSOL9yFdy/FHqvwAqDgs1
zXZkqTNFZFHjaE8QNaYLujyM3qFdpPIZgWNkuoHeCUDFUO8wUAZ7bpLU1+6c7cH+QVmRROjoNU1U
yslRD28+nag7KHHeGpsxvW7WhHn9X9MKjmQYstIjM985C5jIz9IG8TnDlbp4fajsjlkdA713niWw
rI7V4MzYCipvQ47c27G341rNUlyTVMpxVj1LGAuNAyWdrbVXhv0fjGE5dyrv01/K/p98bvrbAv+z
vokIu3AXljh+0B/v9qJSclfk2/Mm+Wqa86aKTvBnqlspXevs2lkYAB8mCXQMpgANghMJc76RXEXW
smAJhZ1LZ5m289y23JT1dtk6P4kDCoGn+dLTlhmciEp0h43Sar03kkUNH+jm+TdPvwXphTqOdZ2t
wauPKObS1iYngRtQQzzYds4mVTZkHFg158A2uG0jG6+tYM1ZwWbCjldSv6po80U4M9dh6KaDIG4Y
T+JGZGz6YFuuX4zn2t77BmHcXZx8R4umXN7jTpjr7ndnWvT5HJOdlFyM5DIlFxt+m3HWjXMZnVl6
XOUnHogbFngg3is5vXLIovQ11M+kW3X44z7207PXzGeQMQLOIgkuMq4ygbjgZc/YXJ2yQXRmNfYt
bvlerutnrlmg25b0w4CCxfaU/E7nQ3O0dIqkDlRFZzj3aHufmRukxnFRtweOIeJGI/uhOGM21Y56
4IjFc0b+ecNNXvrdl+73mvtWSNDdWViJaEZ7fQSv34X+U3FDvE/dW6MQe4T7+671KIm/kPw/Y275
zd7+Tu/ZjOzvLdAIBNx90YEcO19D+0VT4Fh+Flclu8XNBbRhGxzZgVLscUBdKFVK6w4OVU/K6g95
hMPIFevsCirZkLmJo6wnDlOAUa5tCy2S7tGDNxyt7GwiQ9bXeLhNzq1dkLijqJTEncnBYZlgAcJK
KSrpuL42Cn+ON3K9WW7hkgJhDaW3zL/7NGRsFMX12f8DvizWhAYH4ZzdTMMGY4EoPIipPLt3ktgd
OfLHMK7/R3//1waCVe+5fnRfCQaPrbS2cRdyKSi/IZxJ9RZ/MeBBghATXjqcdsJR2i7/jezVkl7C
xU6Vtx1QDAnw7mGxeOlafSpcpA0WpdjVnop+sgnKu7p19SfM1lzSCcjXJv3QyU87Yjx0dxgbrbM3
R6OO7vBfrBSn/7ncUV0Jev+nA1rX3Xc/9hzM4jGxlky12JRlMNPCTLZXGQTqnQX4CYGAxJIqkvy7
HUCEEZAEw2dY3aT0Cp5MFzUEl5+2eN9R6/fuMmOcGazVYQ/azCYAF+6Y02Vj62XbnwVDmo8yQgo8
3bP/c2ge8pZMnBi+xMaDPShxSkW8VvagC5yS4ABJ55F5PXQ5xpCt0sDCQcWc65zoKCeyReWURFW8
v/f9PW3kHZ0ZOP1fgj2WSWiKLNXD9myhrujYvU4l6n57WLiM8yjbtKLywnFAUsXg6ysxgqFj4/1l
quS4VXrzncvoVdqfhM0iYkHt/bIYPlmSiBPKjkQeryZ3LWMPzAVQikBGRcPF6i+UWIBthawCjxSX
FQyjCLdeh718rZgsf1ced3Iad1bpkxfMzhkTOgFulnj4Jl7GQs0WznmC1N7ZUC5ycG2Nq5Lc/PGW
jrd2vKGjGggGLJc/OnPG85LWFAKjQf+fZt5e0MxJXwO5eaGaqUyXAs6obkTcFAMH9Bp44QyoJAaL
eIfNL4j/NXJRi8XFzDFDXMwMhNomta251R5y1iIyotOWc4WGMHF8/PUG0b+qPy+bBae/zdBtMKZG
EiQ2Qa3kzdOLda/B2okPfPi2BwOOQ9UFECiwxapyWauTNsa7FsWPm6WLuLFXvkfRgy7Y538rzjaY
CxFpMbny3yL1p6r9isALBD3QW/D21EKAtzqP4OdTwTfHDUjLRz9HpweOGJUcNK5lcpsQMb1bMN64
kbJoHXYfcuxSM8v2Nd+pAC6p6vydyr9i/dNgGVg/tPp+wNnuFjO9Qoog5rk3sZ4jyKwMhRylcg5g
NAAZSFyzPvjzqTrqBuGUY8imerzIrNs5cJdLq1jTCTZYgoWnMK1qRx6DeEkZpfCStv7i2qN9omw6
CybjJN3oUEIoAuiirSRv9XCvU0qwNwGtwSN+NlDWzwZKShkYMbQ7c4X1jDI76a0Fo1aLKLMx53II
wkusHskPsz/Jyiv7E3bhiOhMEgpW7w/KPRYDzgC1/1P2fxr/j9z/SPFXk/2usEQHj8nRl7hQkM1V
vLP5IbWPPkZXH4yHjM89LWb/IyoDWql6AVqJ/QNQ10Rs8skvhs/8Is0jvM1YyXmbX1bywN/llNwS
jcMp1HH7h9W/aTZDsA5kZN+V7K9Kedkg3+Ot15ZGtEr5ggBWAQRRrbGGVeY6K9irh7OJSlxCNjL0
lX/e8KLBN/+LqwHY8xCTvlhCLsjl/TQc2Iqss9Bt1lNyttMLHTE0V1EuQLvxUKJq39mJeL6+bCWR
CmYWHOsd5SgczJoB1W3rYuWkTNUihY+09pjau2A9Vls8DVZKfq24VKyOiONUoGcfDYyCX/L4q/F+
t1Dbmy+1/00KLXlP4Cm6DtYtRYCTU8X1EneA4gI92VqtFupDkvfhk5cEl5r+E8wu+VuFd828OKQ2
EZY2nSAEuRF+AmNXSTO88bx+/n7TulK9LuW1Un6U9hFHLT6hFFgFKYQFn0zlce6iLujYLZJ89qj4
SmfbnqVs+v/u3Mg5qd65gjVlXJMNBTJOtA+owDN3RbwnDjDE+/w/x1/m73rIMyQ5nU3muCW+nxXh
0rA+mzaVd8Lw5UOE1oUJ30S2iQ+5H68zIlxWvqKnsp2uqnVh5+HNNfuBHkImJAcJzy5GrzeqOuM+
fWw/kJwNZavZyYLjrsnCg0YSMWJbya2RlhU4zQg/035cUdkUJVvVhn5CqdHGdzaavEFlpCuk/vCB
2y5AnYdP2ygcJGyjqfrIwRn2NLcRHsaY4h8UYc6IJSbmbZXvulyYM7R8Z0pbZd6TmfZ3jTz3qm1k
YIpaqNrCgBJzNugtYLmbCp5SRumEvO3DfVscQD7SfdI6AHnPFKwbV3g1wZH3LFiSi5qezVg5xOPj
OB0zD7/xghJmCCPtIszFS1XhKPbkSenX2prdrpMIzh3a8Vg7p5F/anyXHxmzUHGP7TcD3CzdqDiw
tkm+a9RtLW0xbcnSVpe23cP6BQCKwBiv1EKrj136JnD+jSveB/Y86nSmeEAtQZhc0/DaUxx+6zzW
4mjbwDg+1+wmDPpfg1+R5BNF3umTsdZJy1sncRvLdNTCfQ61ouj3Zn7IuF3USyWB+3Gd4ptc3LXu
rV0QlqNZnveW323/qXS/R++37f2Wmi9lrnjEm+gaPjjKIQlhuO4jF/tLpG/neJgvJayNOVkvXRFZ
r1w5yjWi5L4r0esA6WMzK0FtP/suQ2/lc7+YWBa4miDECIfPFJ8V8zyYZxmTqHnmYe3gSbgTY2Vg
CsiNkC5tzol2DPkga1LHXJINuhsjHM+8mMiaRClshuvuOzR+dPO7Kn/g23NtKdqF0d3ZhOFC7lja
PE07cBq9tZSvExCJlDbZ/HBh14/UD0j8BLXKfZd9teNPPP7o/Z/I/xsO/OHHA5f23WW/cVNBvSqb
v020IIjLb0a5BAaBqT+QI4Exp9Ii3zL+izp5XOPNaWpOenMccaSXN5BvKhGc3y0VmOaCz3CK3Peu
WBcq1T9uafL435SLZjagjBwM2oVMkhRb29k2xo7CHrsQMr43HsmqLJg17IGeAQCMm/dwXVh3ybho
3t5YTtHtG2DFXi0XMdqD/CEFn1rwKU8fSvnudI/KXjXFkmEJpkF4DzTStfdRO5v7JNwo42bdqcRE
Fl4gvEjWXOUzJI+fwqoW35ySuZeS8cpa1fymEe6ALd9gZBXfc8cfW7qc9zNATVtZIhMpvE2ztach
IB9j+yRV13JhUi++j8MdVdEsbJCIJqRyQHmxaFou0jWpkxDn7G3YWsOvBtBE+a3qP3y0vf6Hjxbo
XwNE3Jpn45wQbxFuUgswwoy9yf7sQQ0g7Mj63z7R0Ow8LV50w2Lx2ou1ZTJb8xM0eZ3aolEYjZKy
IYXdNT6gtV65duUqk6tarv7tqHc9ErifSbuX1T2RbkF2A4sCF2xlT+95yANwq2VHFr3Ah9LyQt0P
6xtswy3P3H73vhykvZQdJVuQZfXpnD0k2JC0h4RXn0Y+Xo/x05U/Tf09LSkBJF8g1atpSYXFC94D
CWhoRMLgRdsnGsnoWHqYJOj3WKuu1wlmcNifjeEiel6xRMLP2wzcPX512if9FhytvHrDI5CMvy7v
ZAPX43/O4DReraX2h6umbYljmQBj/kGQ2B6Rho57fOYTxceUbkQPe6PYn3+uo36UEOD0k0qdA4dY
ya07F0GDLisiCE2wklkoyiv6ikgqkAegr6hu1grvO1TJUpT0es9Hxr5aBpPLHTWnndDeiONtl51h
1tbxrjAP+TwxRZkT2YAhufhPN20dnfPonEakZG3tyKlUJTXbnFPtGMRQ5HaA7D4T61KHZy04+Ryy
oYtubOqMpbXar89rq2AEuATDycebNQubNV3iGMvpEidW7lOVtoo56hBystzUcusKQNs/bgyostj8
VqR3Gj3Ln9T6hownEci+FZ2Y6167J9Qidk+AfbudDNurP2JI06yzyUIkuNXJHa9E/D2FP2F3Dqk8
DTiAab+nSKBUYOsBUlksWOA0FlfMP+RhmgsDRIUio/2idX5+wcZRRbseoUAVDTNtu6VhJlJErzkN
M1DMqJiFxLN9r+qrZfPbvXWFKP4G3Ywu02x58NiEt0aK2zT0lBMuhpdpECfis14RLFtA0PH5rKZe
sUi2Y7B4kRJwY2PFBpPAzzOAO9tYoAmlUtltJ1CEd5oznybWZaKyUG93FbbLFTd7J17bz/BuagLF
dUPcrxzx/c30rENq+o38RJeyj4HE6a80sAXVDdIdOXesXPYgjjGXcBX0h4RWWRYPyvIv5qVhli6O
cX0AukYSgVBO6hZP7C1wXENbjd5qmtZ2wX7KjQKxceR89ZL/B5CakGOWTbEvgj+ZDy4VVDilbCAy
n0dLrGo4fuQMPgFRnaUgCqWciMJNEImbCBer9BxElhS6lgQxrMUImHli6J/6N6DQDp0uW0/aRhqW
yG2Pc4rHz7P99wjUDssoaTG6abYN6L+NRdC+dRNw1cXa3ssNdy1Rz0bHbK1fy+Je2zRqPZB3bDa4
/gEONZrrPPW2E58wrNNMtH615UUuL5V6icMrdTB9eFVXNL78Dk7DbOODvt8SbLFRurtPWJ8Py6aR
4O488z64EjKN2tDj7Jqx2uILPZeiSx4yIh5Dc19ivwZBaR/l8Sz7V2780tMv6z39siw7GP4wpL8a
RO3Z3mTai/YkwaPgEN/b8b1gqK4ekj1PrkO2DJM3aHt+fG1VoOggr/zWhSkp7FMsbDl0yXuMc4N5
BEHJmn6fDaJG1DEIqOJuAilt2PsWDhEXQ/+vF0PjHrGwk49IF9pOzGrBo0N1t7sI+EFwopiqM+Yu
+okT7oJBEBNkNlSta2vrkjMw1UWz3WIocYhRGPDyQmfxKqUDEXmeziObjJcbWC7JcLSS2I1j16IK
2nIVjOGWa1luUG8+fjVAFSniHh92/R5GnxIc0CVg5OZZYetbLAu2Ej992EIIijvKhMlR7rRPFJD8
63Lh6FLj/+tnGDRhJc/yL5fClaOpA+o8TJ9JsBnGO2bpsX43w08MYxCKeFM4pD/d7lZ01NgbdYe+
XAttIN/SpOVnG8SS5ED494KOhEuSf6RrCAEubOVIoWPtEXT3xc9EdomFhMMm9F/tEsrTCLcXuC9G
n+Go2ScOKnp9bRYdwqB8qGVRwNNMx2kSBTweAslwsBsAci/+UDtRVypaG3vzwK/KqjqD6b2FLFKD
GCHGqW8AQCvPukoITXIVAAvcynBkR9KYWLOakxqeevyqBIeLblmXtyg8R1gbh62/cjq3dxFC4Em8
FnOjBjZ7Y3luA5Kk3zasT0FwC3SE+awss7SFzT65OTsq+N9D4ON5Z52xRt+7cw6dOIpSsCSt8Ksh
d6Hr8TEblStPwqnLx6zzvY8wDwKXbmpyDnuHWwC3SIcamy2OfCjSmu1atlsAZno2LhjdGtZ9Jgv7
SC8vTylfbkiAkIoHdxyEG0ahAsbe1jRHuZrOZtFt/Q0Mn55VYL4p+02Ubzrnnjn3IL4b0X0Ds5lL
8L3pKZF5xMVbFt27kXPnHi9bffLX0ZfXXqAismZjXb6Oaf4LrlF41beV/ocPSEKinHcSHMUfr/3y
lV9JuIyMWWei3T9ILLbSJ43wY7Vm4ZUeWvNQmocXByuIkU8OXUd3HPfFwytRDlQLjyCKJ/t2pd0k
zWc7XH35QlEMllP+Js+7lE0pApLxjn4kLfRE2BTg+XBLT/J9gdurEl/Ix5yg5g/u1xeeYcy2Gihn
BxrmTl3nbkkAFTZ7uBvOrqq6g7Tu8fWQhwY1whIDZV9gosgtUE5Kqxz+uulQ55zqwEGeaHpKvFPj
k4M76fZWbnfgzCGvcd/sxF0F9honj7Y7lyTzk4tHMG2BZxlzIJ5lyDdEaelFw2KQbQLujEFaYwRI
5YmduytTjucOv7vwsGTZ4SBZCyz1s2P7Na8h9b3mtdxb5at4epT5R4V/bMbAQ8NoxYvRUG5OpX8d
7Fsy8zCtEF4ej13GDga/oBrufVX4BTElEU6QOLCyC6PQa+4rC3tByI2KePYWhNxs5YdxBmceAUKy
cUO2qVkLYVJYJARvvKuszSZzW0DD+pyoyrAven8JcArdqula4n/glK+fg/A0hsfaZDmKQ1UcHo3q
quIj0pfBg13DPGmOZBDMfsv2ll//DLQzyxeSvp417681prNUCXeCMl9MIXXU+/Dt9Xuw3mTByyYs
HgjYrglRRt6c8Oirrp2Q2IslTkjMHFbaxSMI2tCItNKhw8qXyharBfiy1gDTxI3GZQNcWF+tWb84
z8y5D+gZz5q8rDFNE8WPDq12ptszBN+l/vggum1RzSzVV9rU8GQ242zaKt7SaH/3xnev/5j6D/VP
Tf7XNn4sviKzV9KebOj/kvaSOZPz2QRRnQGpFqG+42/Won4iWqaHYmdoiGYiyd077hy9EMYfLLcN
yDZpWnZHvYGBSNRd40xcsdibBYsGL72+MIEqRKJVtR22CoYQbRODWsJWMycgJgpbHjKhfgyVtLBj
HMGL0nwW2kngVJND+VwTTsMe76AfbP2lVCy7YmMp1368x//H1ZnuKo5tzfaJLLnDzV9sejA9bPYf
K5tKN9i4b5/+jgVZdY8+KaU6SuXJBLax15wRMWImmWvTXGsY7oKtqm6yXKBeR1ZpUCMxgTYH0q41
EQHdG2uRRMN/igSP3q0oxNtIdG+s9qG8mRSSQ24zig81XiR8I7o7IJppVE07mDhhiBnQ/e997Ch8
qwETvfV9ZZxKHV0lQBKEjyFVBGugbARKvrNPZXUo+eEqIMp+JeqPrHnosIe06es9xbKsmULlSXtv
cWA6BM6q7Q5AbWx4bYWIGGeSOK4zxLEu6h2Vn/FrzzfEzsDoCbEXQxtQYMUJexePBMseWyjj+R82
Vlgl2zVeXHvHPv9ZHGFpTwf7R1v8kvXfJltpFeX6H3nyeyx+j9UvdPZ38HvYKqlLnhPZamBYk5eU
7JIHJ9MGwAo7F0VgwSFQPc7Ayo4iGxh9FCjWu7J1s0ehHYiwhSA7dhrnG2Pvy/iIXcOErbGvk8Nr
OBL9ngRnuTqP+nnYQCMckJHzH+EMI5UYHmDXzrK9mlxocKP7Qido0N9krHRLlb8uPbY5i8Hzk4z+
9xNWQOXE4dIPeWVgh5NBYIdtjWP6tuwFdnhAcefIyhamW6K7VzoLHfxRE68M/0m6BxhKNXxwsKIB
G1gE7WPxrc2vPj+rN2Wq6bfkSOwLVJm6uEZkI896eWZxCKYK4F4+RWc0pB+K/O03AmEYsDPGGPpk
gbXgVImKOl3A03/izyAtxRmznGN/tOO1zPSMpWnCt2Ib1tuRtd/w3Sfn2D9Hw7n3z91wHtOzYZyq
+OR5pELtN7c0haynLgQ79937qGLJ2+JAfGa75j2Kte9kUC4+oGexHsz1OAiNJWYcAHf5Zq8RmDGl
ZQdCqT6o1b6jzdGBppQ085C5FumG5YQ+f6ULth7+DP+28J8k6RQfC2zLj2xeWmcWOPwZdpmASAla
beHgvNcotAGS1qA1054m2BTSWRRNWRQQ7DRQybzW9rA6JqModsbqSLFzeunClYT8Pa5fbMo1qLgg
1GcZxXHPg9YeVOMQIw0fleTYJsc8OfZLCa4kI/oHdYWNKCRv8az3fsRG6t2erNtTs2IAhZ8GrBUC
mrId2WD464FviOUV9l4eDyISdns971Z/fw73arirwx0EcV3exhmKS6UjDy9KOizA/PrRVInEkw8C
BojhzNX0NUd5+11R6qzHd78NvZugdNueoL8Tw/gt1iZjvlM99/pkP0z20BfwzgHTo8YGR7y5sbNN
mP/NnyQpGybIC6uQmEmLm8DBl0n3awtQ/d27N8I8smfVPpufX8ILvK/kw0Q69DOSbFGOsUSE2Xpl
B9LVTlmaFUxcEQ3wwHeFUxz8Iik6thK7eI6gQYBC+5FoP7ryW63lueS0xjrNBDDbRz71/0iq8Hzr
0sICyc1Pn8sDptyHy7D4Re6aS4aV1rSXxc2Ka4abFRunJMcIq7iT8CFNviv6mDA8auyQbjivoLhy
++QOiStYpqUe5360UguxSSp8gNovuuNsb4sX4VMFSpQO30GHAf8NW7Hyizz5JSR31us0ifkex8tR
ORlI5MpXKD1UQijaDwWvZfqzyX6AKkt2g7n9712Z9AdnazwKttNPfenkA2B4nUzz6Ltxea7No8xx
mjHxBTjDwAvLZOWFL698HUyo/46K/zy6Ek0muK4+7j2k9ilb5dGR4WyuIoNubEFsmGD441kcD+JZ
nCGfuslzaZRLjY513oe5NChmZ54CN1zm09Q49Q0WTCSL4+BCZmzbk1Z4xjwL6AXiRCT8xbj+1phM
plevKvZEZKqL+jwB4+j6Qx6dA2Ac9GApX0+eN+8ooHwqqr9RQO5WhEhzYsy4T43g0Wv3Qrma1HFb
+WLyjghjLS2KbkkOMFa2iFbPzFhk3ACAg9cLmVQR0bkwRusWHQYIOIMj2+dXcXHTiHRkhdx9Huxz
jsUovnbsBuCGU1+9Tkahk+v1BjKX0MnxPWdkIghYgWN+m50Ujk44Hl2NHVuF8xI6dbaOoTL+jwEA
BidBqRdbfTVUXPQiUrwZtM4GNiZIIBwaM0Cb+BMRzkn1hFiVnwJUK4I7pdlPJwTpKE9j5wb5gNVy
tGUfJdI2fSPecQYdt0/3/XCI9VOcX5qUrKU+G5w/PBBwFDGIqNcYS6mKZWrGrNWLWDwguxUvoCJ2
wS/qRjp2gwdaYFXOnrFDlAnWiH2xXfpg0aVpBkeXRpRGS87pplyG/QKYWqcvbEQQqoFF/odqYBZ4
mMk6G2q0AAaTEdOtAcrFNow21VrP1O8KLwMW7TcizPS1Y0t6plsDhSpFmLFnhZbyiIeegYT+F5gu
v3biEbxgQ1UZC2nA2oxVVDwOYcuBgakbFy5MS/LYODRwcW3CLtFcn3eQ+qZE6tNwE75oJhXPVomZ
QNu0xfZfsjNPV6aLVI6n6s8icLEo5pYXS8V0tLyQI4pypJJL/aVD6YbDjiBSLVpDCKhwXRkI55cu
OZj2MXGD5FCnRxl+tH3sslORneyRrpmjcIOtu4B6iVX9WmEBe4LaeC3b1/IEYmUnzTruLO2F8zMn
TYs5OvY4LL6YwvAb+RsSMK98xn3MnCGL6AdGR3QD8hAselL9BClyYBq4asoxhdTr77LRq0bvVwAr
j/TrsDS4OZkii9QTTXht7oN20sNrZvxMFLIo44LkEMyyA9062ynzxUUpzh+71T8muFvOgOz9idqN
GNJ5ruKxIjQGpc1lySR3ZzkSi0uLZxAFQtK9qb/onLCWsMJVeqmq5StZljDz7YWiLhrqEt8mDgzB
VjofAzrmZlDCx+gYD8twIMSwbhP2kXmyqbVNTuGgvQV+KhsEewT07E/bm1sUkAJXpbFlJGEN/uFW
RFsbS/dJik6DdnxVZCT3suQV02+zOn6y90VMBduW4H2b7HPoxIhM+zQ59Pjh8hOXbI/wtO6xHZvU
5m2UehMGW7Av8Tx5OsG0YAY6kTx0mo6KV+410xQJKYAENbPanc64TMKU2/TiCQrOenQDQulNynqX
zw9eF/OO8o5/kPdgfa721DBNyb3t9AklBvoGTabCC/82nyHCZBg/YFIvCliW6SmHscbfwUJPW9T5
wkwWBOP5wcqk/sfV4hCnq4w204iKhR4V8aRwrlEuNblK2lUIvNzl7GFNTtommpwT/xLPVXKtgIbl
nyGPmen02a10Cf3A6tdxvj6xxAeJUVdOoM7bhskhccI3jCyl+GGY3O30K8OSnX4pTDiXaF30F80G
rXdRO7EC6bRzPIouJoUkn+YpLMYMypTxxrRTOTmRj7LNc6fchsEgPrp6PdcDnnjLkciiG5vS2LCY
bOstXML16BBwwuo40TedIk5klQsxLMkODAJJfcqTc/s+bOacNF2ruGj+eTBQErBHnwBXBFTISh4r
7HbbjBvVX+UDUI2NRK6JJqCEzSUH+zDZZMPNntwz0NTWrIBBkAna44ezq+qrMFx3+RpcuUakQF9F
pBGY2fHUsGbQxO75FoQs7Eg6vDeG7CIssbkTHOaWFlVTlE5zt4VwHtMD5lMnphFk8+Tny5msbksa
8PCmv3oSMIvYwViFUax818SQDy/Zsw7LtoDGtSZTi8IcL0tLgBFzc/lVDY5dO4GRuBo2UGXdKOuC
VHE59SdEObaaKuxf49ysvnzjKzW/qmqu/wzL66Bdobebgkv2GsS6M2Th9w5/s+rTg8HhDWDCIzGg
POiWQCz6hoA88AXDNfmvcVIvV7gE/XJVvo2CcNeYtxs2bKlANKtzKiWcB6I5JTEoIFWzHlwAmfAC
LPkvIBMtIi82CXFFXNPR0sA2GK0/RTtUmMd/0AVR6eXXnuffip0+elRJoPJIvMrw16hzMcaCWVzc
nC2ij8bar2Qo4fTCzobLin6T1QBu4GpQ7CWdWWZb1bEsD8CiQ3MKwLQUzxeuhyyEqo2Fl6KWfcR0
huaDpf4+RI9X9wiix5KCdkGdiawr11fwI/B/PBICpYljACjoNtgmuGRpnhxrQVXttK1pum2yjmwU
7JX9TmcZFTPdsqiX1Kl1Yql053Y58uM7Fdyx2P1Fp1zDbn4cFMokN8NWc3rJkwNvgoI/iocX53VI
y0niSifzyfzIsnD1KdMUeY0ffvEN5CpaDOnJai5yc6zVvZEdLZk0ADf/t9U6ireVun29a3YmmTc6
CLXbh8qn9qTKYwXPBx0JzwciEq89qWtab37NjPDHZPwO5W+K0ajnDmeh+wGMPYmFwL5V5v4bSZib
U+NCxs2i9eFtRJ70M+y4cqTOw9cGORwqM/YrkCvWtenF+3/WX1X9FQZfeSBog43ByPtGTTOpq+Pc
nzKrjxk24znzSgCg0/gLm7biOSwcfHlPf15zFljlIKfHdVWsKRugAamrRdmALm1KdUMcBUaJREq6
XyhOrx01TXBuJXlfKJ4uTGcBSSobnDlOq91Ir1w2uTbZV/90uTUY+o98IT1/YS9AgbKDf0YqWcPf
gSxiJThmXkuo2UAiSZVwalOI0LD9fQfJCMK/zNVE4Tpxpa5wLCFBazNsm1FJqXEznbgGuSSTOMU8
CufuhjcHZm0+8KTAdljMb+bvI/EVKJsYpUDC+IbomdhnldeMyZSlKjycj/Yhy4shXuYEjhS3qUnF
0jo0f2lzSLzoeYWBbdJp/6mvxkPLXJu0W2Vu+377JLFSbhIUiPcDlfiCSobfTg9KfDZCTsH37vXg
ep9UP6Xi1+gYk9MDe/+BxSYtt9obQhAHx0DBIHjI+UuXI2I8pK14hUOl37ww73/qBWMY4m4xHuPm
3MHUK7aXaGpOxG49G9dSvTFwU05WCSDcN26t5L5kiqipH+McWoL5PT2zk+g9s47JhIvuV6n+mDL5
/NCsh53fqRrKNE+rhLbMLkrTN+G4Y3qxXwB5j4hHb/oX+BRsM10txNVCEj5nWqwmqnD1ZGBiuCyX
RCxor0eEJwQCsypdB/6qq1fX6VO7QaGUtZuh3RQ6kwVMl4XiBw4JTPezUAycifL2QxPvg3MeuP33
s1hSD1MSN52iDKFt2qG4TM+UPLrIruwLeNPjWntuTHWjAeOQxGXbQB6Oc1EeSIFk8o9hzaGgBP8W
fad153BvRvgUtk4dX8DKDo7GeAe9gi+2PqrBYQi93PSu6lSzZ348D6dOPx7R6SgNxAviKMUpHi9x
cJcBVwCCIsNAYNVrRUfVPpuwsdxjfkmK7YsV1CLLl1hdxWGb5oJg9foXa0ArIzsYDf/ua0UqDHLI
Z6DppseR329RualYXR5d/ghCcJr9JfLryk+FWBuIHaKGEEiSd9Tw4xRsyHOx1n+toB+0M+3RvWNq
ZM9GfFMd2Yxm/aQLLn3xehYNQ1U/v0X2Qxq+PsDIDIhEZV568k5tzHhNcHG1eU79cbqBct4ciLMB
l+RfBwSCXA1qlumHrzEZO0YZTRLa4KaMNrpK5IMEn/jOUp6OoZzSucCf8RwclsqbT6EA3p7e7P6A
cElXycc4qLYuLI7+Jrlh9d22j3b86sCXvIgvvc3kVnwEb4nNV4PusCG4ivxnv03Turo0myW0hrY5
avVOy3Y3168o/tsxMCb4hnpPtQ/delk3FABi1PIkoubaqeOo58bqzZp8Jc9vdfj2CeZm9U8abOEi
W/XPtPn57H8M8rfZfMnpXWEdfBzKgzJu9JnsE3Ibpm24LWV0tp303GcJOYuj1R8tRpiFzXGHttKO
rkNcWxx6BSCNFJzVrhJKDSfF3Y9uE+UqRRfl+XVJ3ooYfyqisdNVynMlnTTz+HHuGtVeqpBCd9gP
7I30jrBg1yb8PIEZuMw4XkbUgPJFSHcD12S3o5SM4sP0KUrJtMkuBVR3nDyPEsnxjkY/sNFujQUw
gwGyqLeZMVVx/+Dn/s2PpO7WebOifPKDJKF8ssLGcpAC+JinSX4ZVFwz16oDFnRt3e65ZPWbA9g8
yCC9SR/59E7tI4liO2+nOhXmtOA4cKMLFy+2PMahSI4y11N8OJLJl5C7lsP7CxDqljNEoo9Facjz
7bj04qfgHjmRTtEYyaOXeGGmsXKj6CLj7m+xqr03Gj0Zkz7i/e46e6OV683mWXnc5pF3C12kS3W8
Odaihv0AzoiKhHo98ddd59LICPKMVCnIsxhn6Q/Su6iVcB3f30zgHRnU35VGVoOvkVNZ0HD23YvO
vPPrSH1toV+D4cYJOJxZ7zuQzCMz2/LgpD2CfloN4eMdtPzfegrs5Fo1T9pTqB8hBNP8BBi3vtTR
UUkPDaWix6mSUELGGW7wNExV9v4e4sZ5bUDkAauPil3h73BmMLBiy8ijzpGo1WRJvNATBAMxQ7aA
BKtP3xRTZJ0sZ4yR2nuL34XiZMCimpNBY0D9wCYpKHlgoTkclNo8BXWy4hb7GmnmssoZAb9Jc335
d/X14OilwLA8yZPTJEFXPb/SMyusSUOFdhqfuJ9qMPAleiLBGW1TQH/tGqXBEJt59VMI+BKb+exM
wxHbg3AWFeuaPelzkzxFLVKA8clY63xoijPGG63//2GA/N+ClqQ9Dr6j9xzJxMaIsDKrEP0Utvzk
FirpOigVwXOabm4sS3oQsTXRnz2yOCGA4uUl2Nkr2mZ3UeZpr31v782RPoyDibltlcqkkgXN17RW
g7xS5VX1rr8enoKKbsnLF6uR1skkp89OZXbyx5MEAgGBEdD189gD6Ayv4cuV3Sa5BvJZCo8GcUNU
cHuXPmM6hIWZxKKOW1o/8BKcm/5cFHj1RXjpY6c3hjOV5LReN8WjT+/jcHWcptpx7Ie6oXhlvHuV
22WZemZyUIbjJ11Pq58hjBOd/4BkSLGipGMfE4xzbBOBS5yZ4eR/48xAk8U5qrml0SVbTgQ1ZK0Y
qy8KbNZls3LFpuzDCDM00F7ifk5uRuF+7rCHk7/4h6K5qPuChgp+W+L/t8K2wPOMrzMgpGWXCAr/
Ex4qs7CD7QtJnIgOkrhNg0Zp3XjcTJJTHh7g0VCWww5vpHEqBqI+z0JagWZ4NPiH0+57pGsNd9Gw
5BjWL/twFbBsnatgBN9dUGAS8WKINuQ02Tfd4emqz32CgtAezDdXT0t/whxqtB+T5KcBF8t+qHjo
87s+UIOYrdP3O8Uw0/OgrBawlFrIz5zAGeUWBrE0ycnQKfQr6QVA6fTZNP6DPptg7pCAx+8hUDtc
h+/I+GcAZNNKapz2Hs4ZRFEUjmZ4NoqRblxaNQiwfKIj6iB4QGV+zPXT4DRT4uScaUdgy1Pr6Vgv
YIcefgXMuqYw4MYgtpAJj4F9/DN2pKCn+Inz6tuwH4P90CSaZ3EITtl9qdEGEftzQCXSK0XCddtq
8Fj6OcWPeEQRll86t7ToqsT3or8X2UOsO7JHNpxV/e67cvmd2I8y+dKtG+HpEFtvfIyB0U8XRnNU
1HdV5jS2PJ5DtfUYn19Bdu3zc0R5KmomuoDEHVhkY9niYOIVtsMOyeC5M+2N2qxSaXqA1N7GF604
h1DmMa84nxJui2KPS8PGp18qUCKLtQJEYR5WCxuWdLgEzCuHwlCikqXFDUplUr79T/hNnxzvpyUn
pAHG1IZnHxx7ElnvBEyDrtuIICi2X/TzsXV/LTjJfyy8bI/qkdOl9tel+3nlHw/ta1zOqNq89U5C
ka/tfaIApSSO9OD94Ip1PJZ+zCjCHtxJcs9A+433QrpShc2+3t9UtAMnIhnV2zOeZzXvJ1kE1WJN
qkCQsS3ck8nN6m+67/a8r8ldTr8CbtLTZisTfTA3lE7m+aYKNmo7jV/uZOQ7iaAh9HjChP81K076
pTwtkcpmoEjUiZjxqCe27/UMQ2h3rpWLFZw6wIvvHZJGsgEzRicWSC2/iL7N1fhqFBdrWs/UnP/M
WRmClAEBxb+LfNCf8N1jMc1DQibRtpRg1nkdjdr6SddPuX2uVXQRgmN0qMgCTh2QWyh3OfpUuFPC
3Q+ouXkWOlVzDPwa8sAMngs8YpajPaD9j21ZXCzl8hWv8n9Nm6jeFNw2oyePXo1Rf/QoUDdzCOg7
afF/VqVYLrOpwnHiNIFq+WWUR+x5EK+kg3OX/fWzoCt3zfq16+96L9aviSnmaWO4a8kdz2vXfEWT
Wzn838rvdjHRhMGmYK/eehj7eYTJtF4YB3V0z+BLoHKgQGg0nUfL+OW9Xoe4OrXKxTevk+Mh0gE7
InNtit4jhJsptHIw+oNDuU+UhzH9h+vUrEVSq8SEo7sc+UBuc+AjrFXzxSbUjPVDr3eRslVa9wkz
Ax4Om2pjeaBoUIB+AAR03fn+y4J+3G5M07NUpz9OqRhme5hnt+frkUzFt1YdDpUCX8O53/kCi81o
4bKkJoAEjjdnI+avJ1gaqu2gbqti18o7E1qFE6luknsYNNvceym7UtkN5W4S7nTSru9iVkyzCKd6
dUzarcGmSl9TCrx2KI8hMBHwqpAU0EZkyDOb2N/aidcaXtUd4uHY2EdnkFyl30WdN7JlFrfycLiw
emONHX/nz1vp36zuJne3Sr1KPGvRWMZ2xdjz4QgS1uNuKzUz5Mjwl9xtmWCcV8Snsvd/mH/6f7do
7LOTlfxvRoJUsOcxvdrPlTLrO7dxB6Dq/i6QdhXOhMaZLexYnIHK+G5OvjDQ03dUyzvd38W5x5/i
cvRHj8/C+npN9cnvsvql2j9N+RsjbLBp0/WTedhejkQBgumo8ekszH65Xuey43DaFe6aIdj4eGj9
FdHg7EEKHf8raZk03pKWqWdj9fODMkonv7eEpD1E5BQd2fcqWWRWpHdmRXaV9A6IoLBOKeagAa7O
0Zcucn2f9A8aArtDYh4EGWjfEeXITqmMoe0UZqc/VA98yRHMRyPePyd7yJQF/yPet1BPakGm5GTe
wIx/R1n9bksOrNxwBo/SVRUzzrGWkef1C5CbOGEpFhSjY+cEttehhM4Nzzj56UqQUHABS4sWuQ4B
GcgYhyLkPF24E11ObBMIOlTMguPEDgVcYp9KB604Mm/k2i0e7kFy/4aPQPgTzspnDiQZ95kD+ds/
c6D/o6sOzbCKq7XUbt69RjQf4W8FeCyPK5VfEGGf6wBrbz0vB6pC9w007ZEek1nRrkLEveFLl1Za
usLGZc4AbCEfkD6CPmUVS9IVnyYsapnZtWr2vXqJcMTEP5jKcXRYUnJTCYb7RLpzU6mTe6PflP6q
z+X0uw+/BunajlN0JY73GHrMQRh6oDeYCx2ySfKdaw/N/JK4I737WONkVSm3p+agOknztHHsb4Tx
7bQcOCBjgRUO91wBBHAm4QV8lTeJj5deihILj4ij6xbbEgC7jHjPayidyWoO2IEPUbF3+sHiyxj/
CZ6v03DnIOe/VmL8YUGv/d1EWGAo3rgaWIr6BMEH4wjZg6fgJ+nJTG/dnGYWsZ2boM5I8+GN7Ac4
bZKgEZ/2y4JeSSPGUrWmhUTM8aa/voL4YVbfvvEtrXL9HOvnFC91eX5JeLRP0DOpzpFSwMObBr+W
MrM5DnXBdIKOzIqF6Mo3rGFqCOvodxz9HoZfSfyrUX/8eTlUIVbDthrdtPG6adccaMcsa9HgitXY
NFASNlkyuj1djKDhmxXuyhudp+sa13T/88kSnwQK5VyIdfVicyOb2CrsuTEC7J/vSG/9ziZ+fSWW
eGdG6ESjM4J0nw/PJWgIG8C7uu5AWX7r2uNpfaXpPapufXVJNdJYs99C8Rb7HjFkig0Ki1A2KCxC
Lbas099Al1DmaYtlI7qh+pC1DWHVv4p18OZDsh/tnIxGBOpLkDYs7ysvvyFfLoljddNzM7oSDhUP
yzRVYRXjP04I1pZY/RWSbBtSZYygUrcYowU9pq1KwuhFm9DG9VPwZQv0cteFzoRDVYfSDHyGbzTc
DiEkwxJNPFWdBUI/+XvA9pPjqz/SYBS5fxCRpQkPFqeNb/S1oAjp2NDFRM1sMGFAe3dk0jc0OSDn
9Mg5JWnqTT85xFQY1XsN+hinigwnENchwg4LiU/8mhdLHyfqw8QxtUNK5gpd0PRCaL7+LC6XpkGc
ZZrGd3XylQ3fTfujb8C2HUr5YEiHIDiym4iVQyLtG3kf/46x6cMKdIAxoSTJoH36hTX7Q5EaLxJs
C2EfgWjimsfR4Ztzk3ub8wIW9YfnzxjfGvVa5lcdQaSdAdJPAF5hFpjAWC7OvnF0f2NM4Cc7WRHL
cCUsvTSKRpcW46aLwe/92bsb/A2KjE46j2gUmcYOuT99nOrZ7AYbPt75pufeWqD1wyXTr+ezGfLj
EWXbY7A6h9LtCVd8gUk+nggs/RImPNc84x4/cizMmz9JfpVUUpQnUGO/UchyaUol2lprRN7GSJcR
SeHCvTUUg274/ViZg4236Smm642iE4Z2eb27KSmpHbtY6qTMuCjM1dfNfxPlGZLG8Krbd1oWNcfd
RaaLrFF7HeSuC1U8SfU9tg+X7+Rrwfrf6H4fz0U0Z/iCOvWe60HQfQQ/YGMOt3PBQsggKa9wdOGb
JhskXA3gIMYpHcS33wMmP2NJrC0GfbB03bDbwEGNVXCiGFOK/KamM0ZMJRKJ30IncDA6ysqnc49u
XwmMQ9bNkA3guXLjYqB9+oLk+rltKRQIWnhJvFzZDsVPWT42HEaT7p5yMmt+tIAE3Vr/nREsr+ZB
9qfxPa10Ld6z7OWyBx2/rWc9F+G4+z1m17Q4K+rdMOf/fZ6W6RWYiRTK/lhBWvtqphgbcD06Rq5c
IAlzea/mvGzqsWccibd5s5UWzAPQpSrPn2z1d6xVHw56QLH0eRDuI9xFJPkGHHgB2x9zaZlLwnHY
ix4zgxLEbF+8yYI5C7o3WdDw90qBP7tZa284EtmqRHkHnexlUy8VdNyTrh6uXkCMtF7xW1KyTEgd
deS65wVg0dx5cptPMP8vQI+RPXrmq3BaTU40WwzJHMrRc5vQ5op4taykRcEuRl6or3qFpZVpkJQc
w6cWiwRaPooEmrNIo6s+XTBHHF5kL1/7zN7zLK2KoxqelJos8FPbzu4t2+s3up5WiFRa5290PQFj
e8EISJXoPEnJdi+ImlLLgycRD7oxXaS9Y5b3EVQJ4Zm5hpg84E/dmgxk1MVhPJogZKwylFzmZWE4
8PBIMDHjdUv6fS8fw+fZbq5Gd5fYE1OWNXybVj79VKwDi0QIEU+1df9u9Pjotp9P16R8ZgZWPnhj
5Ydk+2HKG/XKspfP3hsIcUOPlOEMec1ratpOhoerny9O7XtEJjuKSfy/TGrH1srWHRxa6hZ7NzK+
WB65lIroz28uo458efI9SrO+nlqBY/Qc4qdZdZ331nrQNmmxHcdttQiNfWQekvTY9NQKHYOjGjlj
cKhDr8x2WrJPrUPuH8MUZzXFKD5ZjTeaqAnXZo6mvlZA401b+4iro5fxN59jABs3K74p6rVWr8+O
xxzNcqeuPT4dshu2vXlNBJzsaf+mgibYHhaBsEC7WNeF9z67GMot4BDwzt4O79R6mHmxLeKkhk+9
WXudTplxXqjYs9cw84NlnrDIPw4BkfRVIy3x5cNoAwUl66TnvCH2JPr7lrJE2+BxiETDEtQLZFZw
wxhCYYip7eb0Hzit4AwQBu5Q/h1D8ZjgQBxq4bvnoBVo9LzOn8kcER/6EWerMRZnK0TzF8vBrcIi
XLtUzytpyWAUaclYP8bloaSOefOffyp++6dIZ5D4AhOKWtAdhvRY2UeTotjgnATnqDoHriAq5msA
lOyToPX17aPATKndJetW0p4TngxitfGJNgozdRm4bFzYOmei7aisAOSZ/wJQpWGPNRHV2N/57Ipp
O5B2IM/pn52qjirvQ/LrMxv327dhfY2TmxxcsgngdQ/FUz1p0qVZZDhUxnWQ4MilW2mbBNtw3A7W
dkJIplE3irQJprhveAzRHRg9iu4xj11p2Hbk16xtxq+FRUTL2ib8Hrg9Qh1CeQywid8T5UoOw7/Q
tRVaWCpmNOVUVDS1+jayNmawKdt1oK40ezmky2BYVo4crsxNTvxsRATYXPZJt+ipo/NZGVBbtSwn
ZFdWRb9qlZMfrEwEt8lqCIUwaueCwYswWgzrFMMGIRGsJm/LDsYyU1sBr31ODmp06PjyN7uyVCmI
FY5oSH4YXI2S9dAGNnE8TItcFCkb0ykOsYEYO01uKV6GSGj0wXstH42MPLj7XFQWk+8x286YJ8k+
cnAawB9enEJLSDE+wBUvoFbGJAG4HWHivdafBo9KLqYJegXkA2MpXYNq9g+A5hTiKq7AGA/zWiq3
nxhNOh5MBOxx6SyMwj3Af4iiLWju9z3XKMRLDEm74mBThFmIchKiBM/lg/ZIIOPrBK8W6/Z4w4L+
gHuJ+ioKffpGRJALDNWaZ6dPR48OwhTcryG/YZ+dgr1eGTQyI6Pqi5FtOxF56ID+/FdEQr0iqDQD
8wWNe3bKW35eX5Eu0vhGdh3Us2IcjZDbvFdPn2/PLKH/J8unmO7lal1DOoYQwUPAFaUdWHGCnVrs
Olfibtec6kZc/rWGO/fI/GLKe80hfvJKiNIsk3S5/vEcN+W7A8i3l5UhLIt9Ir5yDvPdGMKFu6S0
6gxr1RTu+KYW2NazapAI8ZbltVJnJV00kOfC9Z9g3PYWjugbm52MPOY/Jinf6v6MH1r30KrvJP8x
/ATkwHH3I2dlugg4fzinLuZMMTWbWPouItrXHs3w4Dqc00M+kOL+im5p889QCsmUalckU0114uGg
aQJXa+Lycoo/Jn09wP3YN46eYXu+7WnZfoddCjevZT3Qvgaqgwmpqe+Q2sfXysqaKaEvVi6s5U3A
EQquI1nQ+lat81+sOZZ0Owa+sBWS6tAcOdnq7zUNzUlrWn/PsNLG8kDMW97DMM+SW9A/QiNxWn1Z
BSvRgvbWKsNsJZFIfK0obJOR8VCDW1FXBhRQ0xdFv4gWPuwvJAaA+m+3OEthVqscA2TbdoxyZgDL
z0UGuMovOkcAFZz/rZbuMFQA0ZXEMfVTbZ9b9SK9/mE3ORobzdiYxqYunDR/NPkjG+eqTkIXd7X6
q8v25ShCyrau4zlafoSwwlr26DZkGsHciPdrmpsx3+jBhs0p0p5si81pYS7Uqd55UnJwHMLdhEg6
O+V3DkQq+vxEpGLSX8ziOhbXFBdYdSaVirwCb+tz3iYw8jK3BEbg5Rrb9OdgHK3qgAoZGktXefBq
pGMm9DWScs8KDMPUv+TDyXJb46hVDNRe3u+z4GRll7CFDH5Pk/l/+0n8Ph02Mo7aV54zXXkppXMx
niFZZurBoa4BHPXVw5kzQXVVd9RN1c4koQGLFHKnHspgX8e7H+Aqu2AzmLCgz3F3IsH3Kh1RU915
aX9IipPCpm2KzreVEhHeIYuVePEMf9B/Hcs4ucnnyFvPkeSlkgApX9ARSSzIXz0h6+3YVtEVICXu
S97N7nq36eK/faTbGUBNjFGEu7F6NXA0tW3cbF/svtz/x9WbLTdubU23T8QI9M0tCLYg2JOidINQ
SWUCIED07dP/Y5He+9vnRDgctitctiQQa66cmSMHGqYYoAsK5UTWvbRE6WvPVahyrflbNqeZoqVq
+LWeJGOAbE5l+eTayzdAfgVkYGrSN7NvubxSNxqIRSfQM+rngJ619bwyZqXErz4oIw3y3V3efn/n
6TqrV8Y8YkWn4XTd3V+VatTiIlGoHGpuklCfvKv/gtFtok+iRujxVXrrnCdNwnutER97uAZcjaZ2
IRxRj3QzhF4OeyfkQrLBujIWTEiX6Zo0fCTNI+xeEt2pXeb33S639mZ4IvNcDdd8cg3l25RAiTBe
6opPXpzNtPfkGBpWoAFbT2tXoB2Zc3J16SjtuS9OzjEPPFD6ZNmUDr/gygHonxjCwaZlh8Q6cUzp
XvIPeUMp99/5CskWWJ8wFxFL3biF5o1PUlqetX4eXv+XXfEJln5qBrNhPph/7OKnMn4UyDPmz7P6
CUA3pl/aHJ9oIu/ikgyzP7G8hFOy2Fim3/sQiUESSM4aq7LilrDAUj6czBdnS7tMe+Pj+ep6jahc
XOXh+hmuQSQMDJjaSic1jW1QnvfZpqfH44N0ANvzyFgnOLblOcDzoRG5mtePyUBJmnza1VeZf0tU
zmTfhI34F7MN8fNeFv9mCE2C3gsC1OBp6BBi4FdW1DgXtug9ovQosD9u1HgVbiqqPW4AooEvqMe4
A6XhsjimZ5lLI/4y4+FkuhPjD0d4B6rB6VquqhGgCYAoQqLHnA552qmU8+1Geh4V2hbhXEKtmBG2
ckbqCe+JqFNLpG0pbUntnX3CgusS5RfCRbWyqEWql229rJHQCUQswHJRN5BDGpm4OFrRM72k3z6e
+3t1rDgo8sPk+R08l5w8MQrXw2eigbncbPEo46396owvELON/Xn4h7lyuazi3dLSNkDjsnRzR1x6
ifAXCYeKq8XC/ybgRZXwvxEYkNmyhUuL+CLzQX8o6ZqyDg/5zxDvePnJ2jZ6FfJSQJSbG8qzAWtF
ngqXWBVuXO8gNJTnknwG4goaCq1DtJeja5UEtsCIteSffC7D1nMfKpvALzx2wKgQ2NdjlxUwpEpE
HnQI4s9jJGrbmnDKt9xlZlk/HNvcAfOjfFXG1sSPeaOgBRQipFJJ/osyNok3A/YWhyKF/Dpmu2ey
z4dzpF2M/hpVH0/MqjTWtjMTUDhDCv/Nzya5Ke21gcIcyWQZ5xAYuUFPXEKbeOUWakcj36aw12oJ
Gy/DyfQa/1IkiNHvs+2dDAHkLKSyNc1fEvprsv7clPXGvPtW4Sehz+EVJx8lG8LgMvaXVjs35rHV
DhW5yimL7pbEl7nIoDWA9CYmPuKy8yRMi6T7T01yzoLzPydVNOB8E2W08E/M7pXIJZJY6Z9HycTq
t9fqvctehOzJG4jYPdnQC8kPSDFHAx+C5bB39hBOBSebC08/d1jYAidiD8fac7aHnDJL8IHtxaaw
BmK7YK0bRNNwmg0rev4C1YuljZRsqegq2p2t72x5ahn7Z+gY1VeWfwfZ95OHT/+KWrFERlpXU+d4
d7i2gdUZ8HljBVdFnqOHiKkt7r5TtIcqPUr7nLX5f/pY4nBqax5K+wSDmHyt9Vtx/67MPxaK27iq
QBRAa0nWyus7Hbyga7PgR5lTxN0L7X1phLNJfzG186Q9Ysbo77vpNLh7drrG0ACaA/qL98AuHgos
x7vP6n03S75Oz/A0JOfka5Id+/up4rLLTU07QdR/f7Ndbp0eyAnoiY/DW3XChmQ3MwI+E2MmzEiM
Ufjf7m42H6x103hP8jP25m76pZ/uVGWettv7Y3c6Zcm57c+Gfc6Ly5OKrpX+MiGZ7Wq55Do4cpP6
HwsHUX1+pAfaz0Unu/eryRdZOYHdn4RXIz/xxmL3FRTe9ao6nTSV6J3vZx5aax15FrnlFH9HpfA6
meakwOI1DEELG5fgsQGoIL5IkXZO8TT7ib2Nwjou03iFmt+zWQB4a63eZFS9XvvlBtVM3dTqplc3
UbNpKwbEuR0sISMyl6oklLhgK4BkdyMJoWEv3Fsjba7dwizX9FjJ8uZJYk6Hcj9yy99HwQdCHAV0
b0QFr2YEK2wnT09/0VnleGMrG4MNXO9lGN8wlN6ZiIW+60rTTjnk0dFScJ3gZFQd+YEZ27MdLrk/
KU0g2l8t+0s+1LknhMbXZo2Lfh3isufTmqyf9ooWbh41GWITFF+LFu9Vmqx1a9VWS2kKEmOYgZhQ
o+9U+8RTOXiEiO9zPcbU8mqBM9bWvwgSyuzpbqDsdIUxCZqt2YkwG3pvzlk7mSt0f2UAPTdG6qf0
kYZTWAqndjZKYqmY59usdQIKTNQZkUjzi0UT3ITuB+EvViAe/23o3zEXqg+5+o1N5piHQYZvFtvK
KGJLsTUNZIfkkv4EN4Wt+FEKuM/sw26+G/MPPKTJPpOoI6Ei6NCUwpDc3g9PwgazdDzVLU1Sh/S+
X5eUziwSli98+s05KzPdnt37eZks+nGxNgKWtnOTmsVpY/1Bq8scoFdwhBL+0SjKF60dvDExopsi
APlfhTJnhJyiRyYSxY54Bv8/EyCvQsurRNWkU3yy+KKSfX7Pz07iHQMB9F5y65BVces4miDnqOr4
0O9ODFsq8CifoUTG+RvKF70/9tUea/bCIQ37qARjzog2OgwN4IjDNhLv6hqJUVi0Oy5D2mzA1s/O
yuFO7ki3qj9lxXmjGreq8xoCoIqIBuGUfF1MHb4PnhZvCAe+KhC2G9O4fWJ3piAZlpQSulzG7sxo
XqkCjFqXiDTyKrWX3FdL50Kg+D61s3+V1Qj1LxDfVcNYJJHwcKBfLUr6RVZ5yle6UGkmMRfYO5p8
RQFEPr0nu7bd5ebe7A/5FFLtDVNQFYjKh2VCJIfviX0tumukXKwjZD5IurSiPgKWzdwa5/1noa+H
hemyaHloC3DKFA8oJypH8H0Zys5MN6V84kmo+QJN0eWFyX1lKsvF35BvPbCLF+zAes7v5sz5K/G7
CP8OK1MimJsKHo5XO3//Ho+oPI9FE8+QetpmvvgbNGcrOfLb7emQ9OhjiFXRouXAXmDkmNMEQHjL
rPbWRt4uQFGLqPF+/0acVezJALGiPxdQBAXYzCIqwMY48HNb/DzBriyeDo76t0xn8UGuVhF8OP4M
T6/8Se0/WvTdpF+qdasryrfPSn3QpxTqAK1I0u2k3Q3dnvM2Dk+JfgpnkLzK+6rQlpC8/lkmBLm0
j3/wXoeKh0+xjz1KUrT43GFkIuyS3H5xrNLi0q8PLlDHjqPYjTN2eWV7cA8Nq/LDRPmg6ND9xetq
R9vrkv2Q6zKesi7gR+O64JwOrPJAZZPKW8kqKFXfGwBPpEctPoDFlT/D9hymx6tBwZKy/MWG6xvd
JkVGClbjKfgrF0vST1os0k8ZiZ94UyubpPDdeWZv3VszOLxXdRuW5w42TuCq8pztLC4BMktJ8mOG
pDX+Pi/jc8ERZf5UANX77177HMPbPb3U2QnWQ7sA/kJtMbC+rFpIxmLAkAfUXlvm00g+WtXJpJD0
cU76s92d1e6s17uG0W1qmYcYbH0tVoBx9GNGW/eXbwFxkHGy+rXPLUZ4SKIo55AtRMC1pofuYAxu
CXnlJXXcqfZzrehs/qqv6sck8tgN6ZZfWjsm9KkebqniIxsy+FLPhn1/z7bD2oVqbgGjLJfNuDSJ
+fwyJdalazq+NTKuN+NuGGEY7oJxF0k7clv9HCHF5u5CFUnnzd0Ieg1gReemT4gInTuuqWzxp4G2
wIICL5plX7WTo21PyNL2PFfKT72697qGCgWY3xvPK4yDovoNSxTeisfKOlFMpDvQI0STjTWKJhsf
1IrwpuqOWKZ+4LVsu0+Bq7BFPfWh+aDPpoVu8uJrURY0iTwTs8Jk5VHT8p6xCdQYs4dJT6qtw1oV
3YVuA0sSDyB8wtcX497DOb9Sz5P7LE0X7yzM2yfhgpg6Rco5WaUcG3TGmQv3F8YWdPVDks3vjwOW
GrwWGDUNiXLDGYAxQl0BrmvxP1NHV8DsZnh1jQg1QwghZrjFyUmG52k7r/Xq4nDoHgexAh5uLHz5
wRb13mp+dZennxlFsNsriMKUmTXzgledzvpUiGucqAfIqIZ5vtcUJEL+3HCpq16XOpfD5RwGR61m
IfWawOheNCPeO7Cyj/hrZjV0AW2O34S6oae1IBJYgH2/PqvZeJ+N2pEvehJdjPwaFddavQbgIVgA
HErjWKiAzbHyHiSIOregmMp3D0r3iLWPaFy3e6d0QJnaszn4SV4TyzBfPfqVxvW2WFNwTRdc+oBc
S73kPE33YwDy8dQl13y47lZ9cNb7Kz5+0IX7aDjU9kFlw0KQn2Zy7WSXp9ANPksdfviG5GlsriHe
3Z0dGaiCAX7Z8IUwxnjUSZgr+Irs+5Ppb/E4oA4WHvcYYSQgXhksrVRE37H316/G0WvqBKnHw607
xvHwj8Lm1j5T6hTE0/vj/MioARHLZO53IBtJsTfZulJXLJN15g/b5ef/cOCmYccTuXv2rEEtBpyr
m9xc91+TayHmnU5awJpzAd/zQ7U4375UbvL/yYTojRPa3Iz3UX18EE/tT3mBxnGO0yle7HyVYjMf
TlpzDBrch4eaSJBfgDaAtz/FLaLUYuPbRttfDG4UjzvsURAS8OU++FK2Y0aTw8r9B2jLwZUQ3+u9
pu7ohvJATmJ/ztYqzQM0AVOVgPHuVZyuqKMIiwGJ412qB3MergLnGrRdEWch2kKsoEoX9S34fkiL
Tqyj5VN3UMuZl0Yr750+cN1IcFH39ytiwaT4Vyy4f/fKppFnAaEjgorbg0n4ir080+k+td0AIks9
lVpXIeMx+kF8gnDe/lTy2ievIlAMqZNlW/Eip/kF56Q7AJZDtD6yBrefO2PYmWg8Z4txsjjjUGA5
mO8N6I353s1oWIC1wZEqcjuwCN4r6vdWPPj7iE8jPr9h6REgbk89Lq61CQ2h80Zwr1OekjKZ8sy0
1q7NKSeeeoF0qDXyAA6XBD5Mvu7UN5Puz2rmeY20lnFgTTbxsLW+uKiWIhDk3miNrrtTU1KBd5Dk
A0cRf50007Zc4hrKYjxlK9fv8uvNV/UfXf07l7K9jUmfOVU5mA4P1m9Hdjnhg/CT238mk29D+lqW
f0H71FCJ4h06B0LQS6AY4y0CxRIo/jaAEv0HkSQNvO710uCCYD4XPcKgtDQlKkW/w/BGSQdED7Jg
6ITTx+PYl3vFNS0PuSQEDxxsNNOPkl2Z7EEpt9sTdeDPZGvqryRYNgViRPob4BPNR0O/ptHIQpaz
zpKCYgfkCiGgoclm0eaL2pzHpaPy+aCHRRIUTsiTIui4SrlrjeyvJ9FHPzX+w0O2h92bv1/mpF33
M+7ipwKGSCoCAwNNMQxJsMm3A4W9kS9bHmZLstuKU5WCTl3bMwSei0FoKaUG1EGOC4YrHb7F5JPm
5xyjmXS6T015acN4dCf9UslRH9doEEXjKWA8CNdeBbeSM169r2g10rv/y3yzNZm4g/N22vfZd559
47S3XwmzEjvXJp5S/paVnuqIZac5OSql4JNAbqQYDUvUIUz+qMXX+/D4NfWpHM8oKRD8VQqKMr6W
F+RJcQgB6D2o3XWHxXgyK8dZhzmWOKHpCYl7g3H38dJ1q3JXT1/iPrnFpfEqOJIT4DgOgRcUZSVG
ixKRz7fkReSTkuBZ3u5icw+OCjh/cC7US/igZIO4+Qm3JNfx7i8sVQyZDXq05LNlDXMBUO9c8/GR
JKQKPuQC0PC6C9jendvnCXlHcTO+t+revHMN3ifRqZmcR+PDet5OS/2xgJKVreRw3YfrNhTYppbT
wlyT43gavOA+pfDTSG5D8SHboatYn1nb/esdI/6Od4xPMWc+mQlCtFd1UhLGddKB1KKwQMINlHO/
H8QrQwalOsv1Iy8Hk7sNwewKJS38fkbfdvIVFp/j+PGormN1jq1jONVaSjW9QmM96WvYONtd3e1V
myqkR/EdPZmkf5/jz713ztKwfhwwkUzdaljdnrSom1tu+wYu/viEVBkq17C6uRpsHXj1btcfTRKA
Dwd7T874S06COAq2N1NiVIHiPnV/+dLSD0g1RczFcyZJdJi7KIPBNPT5EHPyvz/ErjXNGhEHvv6a
Z9eaPYYjMcdI8wvpNFhHxYV+rhqnbLwST+YpHl7RUZYaREcpbyQ6aoCryDd4DDrCeSvruSL+pTxX
gF7IZgJ6+V+T2HvGKhqhY1L1u9IozKbNztwUuEokL55yf+JsrJn3ogVPxJ6tYsfHpQLy/YUlioJB
0hXFR9pdG+s83OO5NhzbFtViH6uio0A2rxPzKug8ofhvoDtWPk3br/fRO3I9XVvLb3YcdLv8/8Jc
pPMJGbAtIWTwZtGT9ObZTgRJGxr9pFtSix4nV9xjiQi1eoq6z+4/rI0j26+B5o97nKL6rbp/YznW
ix8LWlz+mxS/mfkzwcZ16GQclU62YASh0daIqSFYa5pbw2/L1xI0c9xbNO1GV2p/BdJP20dT9bmG
tdEiHEprx0mBl77IG9zHTZxWFm6EgzOmngSBiENVdp09q/eoOYN9LHtBjxytEzZ5GOM0BRjOB6ti
NtpS54WGRwXTgX9ETAA+gDmuCouCWRVzpH1KlDNBudlGDvbOx0CE0cf4j60oVg5BiG5wDJtj3hzb
5mhFx8Dhi5v4Jk2Sgd/ioqEvyCsAoYLUYBOG1aZXDkAHaIVVPsE8WtEC5GRJeTbOuWzdpquuWap4
u9UZYIdoBTYdOIkBX+QhYG/U2256JnpmtxdIq9v/mCp7eEoilybmkAGotfDc80U9nUV3+wBC81EG
H7b8Gdy/6TtM6CgwPArpKKeF+UW/BGonuAFd+heVAMAPStz3NwGR74B1xn6E4aFCI/KKln0KLRSs
75flmggKr/WoXE8RbvlPruTXL0jP80hby2sTaOsn0k41aK2nSDtFbqVeyuIS0LOeX9QKeiw9QwBT
2XG/4LsVgSMqljgfwe1lBpE0Yu78+ZIh3ISM0CNrqylnfEfzUnVgLVnYGMuc/L57qnRaRunOIk9p
LEha1bwSnn5UfxTxZ1J/ycjcc9BpmNIn8d5gx67taBsQpt54u/T06OeufAfswD4C6SLbR1mlo6RH
EwPqMpCWOA7yWTYHh5JQmKmTQTBT3dv771o3fHzFwTcdKaX1h1HzK7SWecUFaVU8MCwj/i0VaRnX
S3VeGPOGIjN56/OAriK+Zbjl6uWc3RyrQv1UvPRbzorIZiSfhQWF5ef7nMbdVt/TBhXXLCvEPb6i
haT0xiH7d73xjHnpsEmCus0Mh8hUIZs62TCLRTvZFqTTsGP6wQhfTfbGosj+ZvDze4abv1X+dzR/
3qzbvL3hXngcVcKG5dbuts9+P5GPg70JQAUpO0ChvJpKMbu+Y3w47pt0kZOKpRKAy9DFij/uIG+M
m/WCnpT556S+DbO+PFeTU/Y8pdohue+zDySk9rkRUe/nupGmCQtR6nEl+mRI5yqvWZ8LI7N+AJoI
2AmfSkpcMQvsVKZSad9M9tKElfUBT26KLde5Sf9YBlKuWZzJNBLSIbLtFTSfoK0ph278ajDE58JK
/WwB3O/yO0UlftpuzGRTaeuiZIaf3qWFluI/AMILJWj2X0O6RDVGutDrRTXTX4kCDQrDK+s5KAd+
+7o89G7vRhiKVt1SZPm0FWL7m93cQHFxFEfGe9RDyofGQmOwn83pp7bESKTdN9EThZej0X/QU6Bv
Eb06n9LiSetbOpt4UVoMEJgu3OXSGo/y5ChAWedkISU3Hf+GfLmTNIYAcg/dzPq318fSD9RNQ+iO
VkO8jmCQsEmvxOCfAGBj8mdcNGW3lUllBmsCzBFeSBqODDK0mwB/xGMjzzNWidaytpYSUWBp2STL
MFjEwaLJqEJdaDzO9XySzt9VR1Iyo0mm24YmyaPDwBIcFnd5iSZXI7jGbmn4ieGHhm/rDOT+mIjS
1Oii8hFwczqq8hmQBfy7z5gs9Ro79n35DnSyzOOkZBvyXuVV1ofRABW0BYCDZHbJYmnIyHT59bCV
4bxne8/HAiM1l160vngNGYLkVL3ysUZxjkpRN0V44XUMydIOC9AWNE45EWgcMrLUNXYonYdC2Zbp
Pmde3xfBoQ9PJahY4k070gPktcAhwzyjpAAcso31i1alF4OINJGlrg5II5+GoPM37ZXWOkGWi/bc
gbgP+og4qGwVxW/r4C8G6vsEpXNbB+O0fJUYWy+JCZaQVw/7UDuOE3BdKBC8mxzNU/O5UmAkOwf9
VelF+Vg0l4yvuPqKjK8c6kHS0kny3QB/lAKPpjGL7sxXQLUDop+KpUnuGlS2oWRjzY82ofK3HLbE
ZZpsf6daXOGaI5jY9+b4VNxHeirSU2uAtjlK07TYxvdtzHep3ez8tqFgcyrh7zg1NDyw9riQExAm
loB4Ly0a2OSejjHzpiRaUbdYJIZEJblI/18fWhRmlMX/O3ZS/STTY4grriCegKDFRlbmwZ0+A7/B
PhWsCx7Q3mMp+35SjXoTmR7bI4t133KgOEtaVphKbJCTy5beOppBwoU9iid1uIsntWxmryc1w0pt
7W1eb8O51i7JcDX0D0O6gdWq6i8j/9bSP7n8h+KCV6+Goe8Fj6sPCPtu9MArAHNHXgTAjc3VymhW
WrPc8zjMDFce3GDztisB4n3blehrwVecNPFCk/9i0DEzMmgfwZPAXhpfqviS2RdcoDadRckafpEq
IfHT1SICcTTPYpWBX6Qny+78+BvjUo23jbCoWu1BR4eodma1fT78sPQiNBobwyvNOJD0KDN+0p1F
qDKU4Rrs4mKKsWnC2Fp780d+VO6njj+0U6Gd6sdZYilZnmjMhG1yX96dI9xjqWY9SJJrK2p8Pbsk
57mWJivOR6pbaG5YQQl9Smfh4qPpMmFE1BqHNlQ9mW3oKlst3sg7m4QT3AfiCX8eFImZrlQTvUc4
muwf90PBzkjeK1OZOJq0jRT/Wfm6tklGr2/XqbISrlRPloABbHVjN3b7IQdfeXowY4QZv/ajRL+P
8G/Z/yrhbyL9iZI/vfWpKSd8hs8P0mVui30tWmbRShtWLPt5G/Jo5Ugo8A9PlXIO2ktoXzKJvNN0
KK66fXHD4DLMoglEtVMfc0GePyNUDPRKwrfFvEsYi0huHBAdpXBnjbjbXia8nE5yah8ca5YDGa17
QRmBIWAxvPKOLRs/QQQrPXLymBeuvyoscZgTDfMwylG4Q2gcpIM1LTzKH+/JbXLONcBB/56Xbbf2
Wi4MJiEu0RrOSlYun7MDaJNU3SXRtug21zsCzKtLUInXbbW+uQjQWJzrBUJ+zXRAmfpL7eEqp710
nmZmPdasY1lmso7tZv1dc99QTG4qvH8p7WYV/X7/vueMRwcDKU2m77/LKzF1lNoPHXqsCR53dgLO
M5kD+syvE+VaYcgbPh6sWe8HLRcRGvAe/hdjEjMSf7SvGYkThjGJ42V0zfiYlqT2dpGKY51P2pqA
lF74OQcpzAosMOOWzISVb/WJr5d+FPn3pTl+1JPLl8+ileaB0F7RPMBKQv2stWsfXDrtPI6nwjFq
R6D7U59TNlVmKc7NVHS4vxoywEX8l71fkw211J1N3sbY/CLH63QXPGN3SB0mVaEwv8AzaOBCt67B
dOQzPdrDl+u4Nz4AqIluOhbUaotcwam/eAB2tUCJzVmhc9vmR2iy4aff7xUXG8EmT+b+QdL8sJ0l
0V7+Jecoy6If8iFxuaP5YjjqOXHUQF8bYHCxyNCPTAXsnaJeVeQhY2NpAzd5OOpvSwt3N5WtmbTs
Cfc8dsuTrnCue7B/4BzlL/YPlBHYPwWNIeaGRCQtqqXsxTS6yIhMptDoEeifE2dy/wGMB9tAjBQE
jeieAv4lc/cSaR6zWo/BWg3WaP28oM14c+Nv9GHfVUfpcVKjC0pC8CE/0Ry+k+D7XlyfTGiTdcPQ
kWEDXxuZl9PSg/Ays5IPPbi0gZPr7qh4rYL2QKTTixVBEkv85kMrxO5ilMllIr7WNe+o7eTMgGhf
x+gKa4gbN46vqvjooysbHuR8Ovw0m/LatR3wPfMo7PglEDSJhCuLnBJnYl8sc3JBBFHlNcKBpXmu
EBomdCdU+CI3fOQflBG+2k6SEqWWpZwW7vRz98KCuC4GCRRxwIGVBAJgjQ1ytGcAUUjpp3jOncJa
xwlr041JANHa8AwSoO0fW9QuY48b0Gp4kXtECCjONFOPGrM2/QukkYsfvmtwd0O8edbCBwQSazPb
dIFPEx97frLs47Qdv5TomH8byVfR3Cb3m6yuhQFHw5JGiAfLHumYcj4zpxE1JfejfFCf2xktX6Z2
kSefpvkVcdtfa7wYhjWkCQhgYO3xunM7Ty/t8POgT5w8Abda63NxtE004H96Yw30Wc/WtMKP6oqy
bhslhsOdqJdKrIw0Wsk1a5YPy3FYhfL6DaN7O52ywNcXPX5kOijGnZLtSBcZdD3qM3vcxdIuGD5G
2ae7NNM2ekO5DlUva26btryqp4nqWyGpAL9LdhM6g9vthXKcXKNFUnDj9XZHHFyhUmqWKn/0x4+C
scicDbL3NER7QL00Hzd2+5p9DOMDu32qrsCuhTFr+aZcTkVdIWJCEwmTPFh826AKE7lzRw0i/WRd
ccgV0U7G5f9uHMvu2ySpOZziY1R8ov7G1VWqqOU7qrOgXhadCGuzdm9DIBOrPFrzeNQD/b5eonrF
uMG6MaR+2YnCnrAjJj1npjQwh2q7+7ARXXng1/pDZx0GsAB/UvnPE0+DUor4O3wP4u9TKAEABF1E
ycBaUxIqX8ppFQi/OlMrWs0UCMZmCt6E7pRsNSzhkFHca3T/eonJLStLpMSXGXYKMs1A30q8p0qd
8iYbWSFseFiHpSjti3fDq7TvrYy/VzukBLnFI2CxKhJ5W55QAX7hlQH4hfUHN8b3241tx4gNDOY7
/g5SMXwkP9gHvG6QmBJ/G+OASLujHZpUNXGsesHOp4uFTzJADyG0OrKsJ9exnnBrmRDvE1cWbnmC
CeqX/FH6nexnTuY0D3Ho4O0p9d8C7YmCgsk3od0JUxAfi21fgaOeaiaevGVJpFTc/5PsovXi/s8K
qOSJ2XaQ2AhMvySAzqymGQAJGVXiqIJR4rl/5WrpXbl20XmSHDEogcBOGbyG/UM+FCw22vgrq/50
xU/ErZtAY3isZlHqThonBvv4CpEXCizztWytbj08vHE6Kc5GQADqZBoEJRh0DkGx74vdvHAkedXJ
yzRF6sbgwQ1wkZczU50VM0wJDiqserSzs21eGnAQzu1pY2bflwXml6N7k9Y31IDB3lL4ksHP//bz
8HsMv6vu+9XsmvWXsTw/OSSfJ73CeblP7zTl+LJ755ON3uNoiScV9HduhmT7MLZpu4uSKze8M2nL
S9tfq+CaBlccenEhMmS2cknss4TeEwOoJeImnMfHxFin/RrkM7PzJOc+6eXeAgvCqUmPw2cWz/Yr
PV8oBJiJl0ZeI5/Cj54+j7eHI/4AD4DF0V7a9TLvFkpCInqh9cuKG7a+UguROCJuFKmsnTdQhbVl
tDbbeZmt0vvKIQ0krd27DgbFN0hku9waAThxaySsTcoJfU45JLxJo2PvDuNXRz2g+plat7kk+0bo
+wpbRBdFh2llYi+4D/eAMltxy/hv9S9XjHf1b6ni35tBrtaXtr5qxvUj8VLVM/KNkm8Mi7JlBl0s
Qumf6PGjS38myvdkwqumO0xoL/BDinb8SQoLeBlOoe9TNKxCS1jLjDZEK1/6UZQuw27xMOetNNdm
pXjvroZo3Vrrs9+xwshOY03lGXTi/SM6qcbO3NihB7Q8piDhFRFbdo5Nr/ZnVoo+ucLk9gdribiu
up3gQmj8mv4KwsYdLbkrl0V79Rp4QT5hSQg1N2IkJg6MHQ84gOmoqzI9PqNtPMVByND0KBly8ROq
FHuMDnOQLuF3ubs6dUgVE6sHMworQzC1YMM0wtXHK0OkikmIkts2HMI4TwU25IowTkmyIv6/ZsfB
WDS5MIuwSDqFjkTPPSZjxs2dieXjNLbHHremvGuxl3e44XHEIluq/UoGfZkfVXIpVPLItwAOlatj
0AR2KR3tyVEbj5F1wGPCotd239dobMniE/96saUejgX+P+3mI0rnZnNMq4M02RkTUeqKJm78Gxlo
WKZks6acVfS6shNyl9sa7jQQbGuvv5z7Ocv7ybWA/kZM7vzsz4N91rtz351H9ZSW9A8fMxD0+EJY
nNNqD8Bd9Ii/oPZMnooPv/5f4v1/TIL4sNihA9JQNHndt6IXWd5BKU5YoPbDHIlwYq/taJMoGxtP
P2PEsM2z3TjXaBeIUdqWNu0CxE0eqwQt01p2LDYroWJys0YDqtuFpnCYLfS5aR7vESnKXTNQH7Kr
pvC9zfoUT87FNDK2lr7Vaa3VdxKm3nYft3vg1qGrNvsu3g/1rqp3z7w9Z/dlel9W/SJ8RflqFjED
9ROBMXs+jfmID6+IF5MfWsRye1XbvDWxy+N250ojTO6K5ZLSf055vIboTG0dI6uoK8DixF0/mxUD
xtEZgh6YkEc5p1IaQY8SMwS93uKKCvwJjfMUUPOVOek/cDXwN9dzopI4FBvoSo3q3gkPbq1kpzxZ
/J9S9m6Ta8zqjVDH8r+e28o+L5exMr+7pnoqJ8f6eZy0B0Nb8APq1FXl/T5eCYQKt2+z6nCXvDL8
b+rJeMKLbgdzpscqXhINeD53aN74WaN4NZDAs1YSttl6nYFNvfvch3y/wFDrEhjQ7FP5sjoU6pnD
41meubYq08ljoywf1rpO/sUMyQ/wyl27N8jpGXu7I0f3mT3O7zLJx3g0kaNoGLJEby/d4EsXh5ju
MgJ79GY5WRs5bJgeH1w6bOuft1GMkRcPRoeFLl6rdzeOLvF/cJjDlNBCy1w37sxslzlgLp4vAks5
EE36eGqQeC7246LwSXUBxucyHFlfs7wJlr6aLhIHgG4qClvBzGQSmhw69qYZNsWwgcnKFUDKsfw4
NATiYDpQR/nyrLBIUCN2aIZ5eGtx4AGoWFBEVTDLZZJFBTSY0O3Mf4G5/2vvA6XdIaIKfj6Rr8GV
K9yUy8BeVGhJ7aImjwoceeTO4FBKijYPF4A2iYn7xCS0Nhqv9w3RpukXpqhkhG+hPvZtNo3umyXF
YF9j/m2p34P6Dfm7oLJOPU1dFnkZi7yCRZyr5vsQL6tblWcQUg9TBIEDZ0vGqWw2bKfjD+rAzOlQ
+7a5HYa9JW/+H1FntqQ4li3RL8JM8/AqBEgIMUMQ8SKLzMjUjEaQ4OvvOpBd16ysqru6MwZAZ9ju
vlw70J09towPVvn4YUcfY2lPb9WnqvwDwchTpd1VMseALXPO6IUAl1PBAqR9o/em60T21MKjcxNS
pZYsJsY8vzJSJGZkkesyN+S6UHPk9kScCVg7YaYD1vGL9mLYZcPn9c9kYMcXwo6YSw/HuD0gSKa5
ECT5mJvHsgzT7qBPqOrEzSEG2rci5LL5s0MiRbgHmIFEStTjzdFAtM3vLIpeBT0jaxxTWVtqeF0M
eJdahiFBwsyPkfWWlinQwYPl4b3Ie28svJwaehEneya7p7zhmvAoV9SMmYmvpzj8lyrtQM9VQbnd
y27RnxL9UIdgZGqymOr33/5PMpO5AeVBRR1YzqSR62ygMhbIApfZ6Q5GYzH1on7d6KHnmvoWCmnD
mCzdsGHiLJPgIDMe9MjisC87Gp7n6sQilz5wM24f0rRSvP6TW/3bVwZZVgx5UydpPYPu1Bbl08/P
cnqS7qc8/1DHDw6pymfBvQ4GeP15PTaSwI90zVqIGA4+dHkby5tWXltpOHHmvzJpLvXzEab1OJtX
XMMa71Wp6Dcg3ptl+jqD+Bim91d578y1yVln+5l8Xs2vjNYYyOZepnlkM/PBM2AJq55Fj8+df+M1
TFk0LOgzFBXzNjW1P0rzI9u/lJGTdc/4nG7f+6p9Bvp9WWCA0fGyoqYEbAzRTpX3N8KzxTmfnBU8
iUThpEulzK1BFDjehmPdHvZz4LZU80X+fnRixyf9DWs9Ii0MhZOPytVv8Y/dPRlEvm+2oMrxXOo+
zzwlixw5VJ8h9/sM8VYIOL0z+FKkBbZE1lLwTRr3YP8O2OEpjt+9hQr3z8U/IEA/E+KOR0aBV8i0
9km1T+l4asaT3B6f7tCgSYq7Q8I00q1tb17JmyclO9RbAIpHQ1qaFkk0atTECVm9E90UHVSFC2VQ
GrxWI+/s5bHP6ztRPVv1cKHz+haVeHEBGfL6UqvFTsjh1xA0wy2j5ZBwtyYxEFhWE/zHtG94Y4Y3
neLxdFoE2lmZ3Qr/fRrm7aZBk9PwLfGH0Z//6hyVKcr+9qUz5COdz415BxsSV+pTdt7KEA/AdZPZ
GyISvDxX0+PFAUz0VKePOJQkqCiSEVhSWEzCUg4bOezbEL2rFoBexICctKhGpQP8zSAql8mUee1E
98zav7bL540xzGqwV5oxraktkf2u8B8ymk9XitO7iq+AOht2ECiaVw/jnVYf2Lwr0xkIe9FNUkzf
IycmL4iO0k6ct6J11qxTTD184G+rePofiC2HSw31aBTFxvJz0U9tG9p62HJVMUT/d2JijttF1i4R
lbNSvRzqZfZY/nWv6Y9if6adl/aXz5mtfN6S2Z29AMnwdqmeH5F21rVj9DxIbmd7V1QUFeTIgtYu
kpUyl4+a4DNQv7JzMVUQHB2rBdvEtLgeuJ7t9Iah56aTOVHTHhbomri6c0NPVooZMipqi8CIV4c7
Vd5rmhCYRcPNNbfyC9PJqbSu9hPE5COAq+EFuNqRFK97kdfTtFD3n5yk1fXVWGVSwAA5IN7sM/yN
r8EDHBr4f8AfUphQQ+uEsRGEJBbz7MMNuFzfMg+RlfJe0vPRbODte02FDThVeP4m26zd1e0OUGDu
f1nsmpPN/zh3HVMUDoTRQmdXTBbldd5PYfJR3meOoWysH8ZmNLeSvbNjHPA0iHLyeDeIEnmvCkFw
brOt+zd/MY+Uhrq6fTZ9oDBcye2LeCXuoyBQqzC31gzj0KCr2QR7mDnNcNCagnenq0tZ9nXZh15p
RYsrR+PXKV8X6HfhObOW+S2Y1MC8Vvh2i6PdnG6qyF//RWGfepbxldTf6KlXWje8iUvbNksnswe+
GZjyNT6rE5V1LLgi0YxjDzSsUu4GPkQpoDpX1w6pa9nHLD+zASpUPTWOolLJ9I9SFQDh3Fr91nTR
t5Ns8R7/vo3FMJowFscwGhiPYak2fXUzkVc6EcUnv497IaIZtfv77zza3vLDvT7qKbRshZIzLOdP
EQblXNWRBK0JwKy/YD255XNmXzTJ56CsYkKInDYVYvh72tpPlkxbnwl9Yqc2P+WTQ/I8qIoz2n7S
+3HBANWL6GpUF1a1SM35/NcXpGKDtsA72vxCJiC97CPfBD3z8LTEl50n3j6S7vFqkzqAVrXR38wT
ZX917ybkio2MWHrf1kBnwZSMO7oEsjl1Po8FRSbqt1R9731pONrZ8aYe8rDQwyFzO4quaHe5ez1Y
s08FJ2ZFqc7O9xv949l+xFjShG/5zd+gFfP2vFjqB/WfeIXoer1nu6jFER5C3gF/0RTTsnTa61xT
57KjGYf6SfnNjnQwJYaPDkk8wJkl5HVOI8CFJfISV1EKA3eLLAGhCDiadGQxJ9REFB9a2AARUcDc
dCcoW4ePpjXin6UNHc4Xp8YXKtpeIdRoAMCw7rxkVgiC5gEbSWadsvGjMi4YUFEz37o7VgWGWAbq
O+g3AhQiagY3mveS0+3b4l7mOF52uC9QePCF8W9FVsPTYP2qHv8LrWIxCBB2iRd5/U0uZEQfn/nO
lCOiHZzdIG44dezOZ7iLgOvs+/Q9ZcNZXTNoey0ETNlwW7i85/HsElDeNjG8YE6S4LHsZhGlCvdv
JLzC+B1eUlqdLb8qll2xJNSG4GJIviX5X19Weaju+y8uaRPLM2igKjxlVksHud8VJUW82+vtkHen
gst39pnO7tEx4rHMz/V4ThC1s/OQnXXrGAHnOqsyj9UBzgGjolSe3x0l4ioatPoSH8t3fP+MOR+i
sWdHv20OKfctOHQdkkC4IEhEag21RfEeP/hkCf3k/aIlFQjUV9io7g/v0fi/t9Rr0Q2VRDPaNRu6
PQOTS9hFq0WlMHRFLLPQFTMAW6I5fjaLYJ42syo5zI8NAzimrcaCG6cnOyXODs6VkjMIZDD04Dmh
g8HcTbQt8k91PzNgPP8w+gjca7cxVEgwLkHmUuKY6yF7swbojnvTiUAw86bwCVvzGfWJxA9v2VrA
9pxHty6Uj2x6lxieAqeBL77UcOs14Fj85qXwXVzS5W/3DAs7WRBz0TE9dfBxovfj48TkjfiXVAzZ
N3G9xQzOgVO5n2zlzNj0NjOkMJbDjNm7HDJM7ZJwSNjz82bbSfA010OzrpTwYbnQoG9WcE2CzmEK
cCecafIFpwhdlMoXtxBs/qvM4exKVDC4/54OZS33/54NfiQ+oYHbZBh9PC2F1OxfAtI2j26v7Yzx
C89D2dNbe26Nj4ia2hehnDCLIJRbzuA9nL80WQDMv02CZhKYcpDSPUNTcBfA0Xhc3NgtaaxcZHg0
Xn79SpjM3nlSOCc6Pv+p62WQBdHaJr9Vn2J5Hq6ZcJgq69wxspAswh1HziGyj2QbBvtY2UcXGxlZ
pDjbwCk3YgeMPH3y4OVJrfJ8dqSSwERnUxFAuYm0RFW4ASNxd1cM0/OPK7/ychgfeAQDFxCHAY7O
h0TIUiIbXvn0y3zpBsAEAqavghbAIypjHGjckXQG+iBeiokXqyKUDRXw7ZLhG2aviRrnPBB7JXc+
/wpOp6VReOHSg9HuE3pjod/hEH84xALSpz+pjiVS2OpKLoDQO1ZkOLTVBtwAN/e7G6uf1/pzrD+L
26XvuVR8P8uvAqvY46SQD1xb95WNvTdaWeguxia57rhZ+PPO3FpECrm8S/uC8MmHjFFFOyiPWZLu
DZrWEVeZjg8HQz4aYEjtb5luzse8mIA0+0PG4IFF8vklgvc4jMPwjT5473ZkOZQFZFiBYN/RKsKz
BWHxKs+TBe+eSSXa3t0Rg6Zv9XYZv0v9rBQn0qdpEkSwTJyU9oTUU/R/DvDrq/GOQ0I9rXCxf2nd
QUFjyX8TAkkNoQ1reii9TFijuVKYV4PLIdtAoXy/RtCnbTHwEnjgmlB7JXN6m54vRjPHmczfoYBW
ZDz6xX3uFuCyGhd5kQEnxxgCEQIWT1riueU/asWiko7BrV0ZQN1oNs2Wk3LDRDpCWSQs45BsRj+A
P2syyntsaJ64GZdn9Rmbl1z9nKh0Kws5feyEop7vbSKK2ueQICuctClvlXFHxgxyaam6E5Oz5j8n
BU4G82vUvlX5V//8nYrcLDT2nTRgpt+Z+S7PtnTjaur67vhGGsBw2jsRt7vM1X4Sgvf1YptPcdsC
5ykckG7C85Jpc0OdEcc/JNZ6MX0aLsnPZq5+pZUzb+P1vD3OMXkMadhhy+c8zH7ESL/2Ne5QwcTY
KI/dkBwG/XDdpPaKVpJnGfZGKP8aojPngOg+o5ckIpcxvTJTYCfPgt5YDuMSCq2dzPex5uT16Yrw
UCKi7Fov6bc1G7hOrmnd6ryW4W9KbbG/cbaFdk3mOMIEPrqysH3wLWYZQZ0DeEf6Cm7ImzNSO2Tg
sJzxiOYdDqlTDP07+mD11HbCTWKeehPO7nIkNjIEQSjtWL1ZlAn4weDMRfEBBi/0r9wJb1hKsU8s
9OYrmha3z1v9MWWvYqSA7/y/FBS3HzI8F++WHWnOwTuvbii1G5WDZAgYFJE41XGJa/JxSh4EsQV2
BKolaUDgn5gnUQ82fNp6e4l7ADor60s2HM4Z4HbsY3tj1iQbJVrdDL7IvDa1KdIVKFRaC3LWhcaP
7yj3HS2JssO+NP9BKseuEDY/VH+8GyTf0y+SEGRD3vAP2DpAXvsRDOmqjad41Sy8jPkaEwJMkTvm
OdbM6e0FedV1cQXgLgMa+n2XySBXUoEUvh8nhXbGZ3jGBLDOrA2H4ZsFIM9jiqvQdB/vcQQ/SVG9
9r3mGhhsnFgRfmNxfAtdfbW5uI9qSzmH2tyWd+3nkX+U32n1F+tr+HXHAjsGKkw7M4AnqoqY/2AG
kok5L5DUZVcycPW7zsGBp+SHXDkSTYplQKyWQ2qK9VRaVjpxnmUbqtT0DD7pCwu+ES2mq6gId4ci
3ya5kPZlpkQRDDK30zaFtiZJfc0I4i13XlutrtWK2GPMX0IAjz+tG7U+ByMl6/sebr7jmZ13bqLp
UDkWQeV6bTzXzSQcJqE0CZU5DXE9YeTy4/44ZdWhSHfERPpyW7qNJG6ZENJBl+TD9mbvKns3SNRA
aI+VHM+5uDHsE2VVVOSwBHULxVgkqRfrQlqZurUaTA9YjfOpwCYRL/8ax2nyXKgJdd6L/FUF+xw8
ws2inQq5TfP+tXlwNMUt4ktkIBjcTLyGgQecGQ72nK7zXzQs3V8h1/6Txgpm31lPTkPMvoHEVk+/
ypcoGHQLdqJPMX5OU2U9WGFlbiaPndEf9PZUM2OmYaupLgP1zdo3Un+Ky1KcDoi6SnRPkHspLk0j
bLI4D/OecFd4va7YJgnb/Y+ogFjCZsk+C7ECmAzEivE3ppZrsk/0vfQqKw4T6F7yruv3vb6Po8Nk
PBQPaHColof5vOt/TaJv2/oVDd9F+VU3n7fyA/0t9a79zuDqr4bmsC7MjfXYqfzkH1XlEoAk9whr
ntCK/MIo35Dp7X2fMKAn0L/gSeYowJOYw/mWl9I1UGW3GA/uhcZkuz6qrV+dk+M9Q189jfaJa12f
n1Aniw9lZFh7kp+HOROS5UP2kUz13qtKL6NXnqAPhgREykNanlv69iafqvZt5L+J4ujjD0kcXfNl
TMyaXw7+3pfrZVrPjey3oQJOSH6u0i/r+v0kQqR+RMlZrw+TdDeJ5ynT6BLA+4JUPTDBVt9Dv5gU
ZLBOZnZikY93Vg3vaXudbAZQYxCM4nXf4Ude6B0TwH1JcWLi02SPB8mNY4Tsfbjhn9d8/2gB/CAn
0M4+h9Bj1sfb7M4/OR+QwA6Zh/+q2t8SAGz7hHsvH0/2RZ2EsuLk+CnUf701NXy5q0ekebLw3Ht1
SptD87LduTA9XfNv1+3MZrsUrRjLmSJv8wY+YNJub/LaVjgJrCp7mbSryOScv6E7q953/UEpjpF6
ejK1jUS5wK39MBTcnMd+OJLpT9sDomqe724Y9NQ1JGG8dO9mGqWYnbG/T5W5zfYdXzIEBWMuUfpj
7YeevJcmWITB8jQupuawsSJBv9KLM+g3afI5Xn+92xGTWRN9Xrsvzf7s75/X6jt//CarWvWOUVKp
5qrkcjerKHZlmVq/L2Q9J0ekOQzx94qeTg0e6kzG/QdvqAri4yRM6BGlfWCjL+CvZQbXwFXdr2LF
jTm6Oe05GgWXfjL5iMt5/pz33/ptX2V7tZnWk/XYrNXpWrMFpmIKGg7OokxB0pQJDZQ8teCz7t0O
Lf1UM2IkbBsg2aLaLSycFXtZJ6p88vqpmvxrJGU0VixPMArV3NXgcTbgQJf0gpcHOw8GJqx4ENz+
GwEAUA90vgcMGQTjsOtCqiOIi/gdK8L3mgy+KjSVYk+Npjqd5T80EJjBU2XdX1KbANac0UX40Kj+
C2BA0k2Z8PWXVu9XN0/Bwg8j9SmgSmyxTl1upWhn9QdJO0F0fFwvRiqIjumhZRKUeOnhusjnRQKN
ye3YevGkEYmVnT/IN3o1K2wXf6xZzAri7NEM7IptAvf0FRO375JekeS7KuY21Z048fvVczrgkd9O
ikNRHjpj/8AXku3NmJVly8ez8IEgWW6FyTTyTAWuycIBnuszSolfoxTLNYCIjMJTYUjzBNlYiAPz
WmPaHvxRqtNNOUQ3EC6bFmO84ssSWNxAkVfVcGU/dqgS1RkKRXM9J/DJ0WxbswBZh/bO3VwUoNxn
mvYz6xgdZz4tlInk008LM4N+WjpNZ58KG20VJG08R8pd3bLVnQQrMInrommOiXrUmuNdPcKQMx4C
gDtk++dM1j5L6SMveZL2arkdlGlK4Lw72cZHOY+AWGmnh7NExrlRBZYLS36bb6+v/TbDUDf/b1ZK
GQA+fMoA5E7Eu6U9PDbunwVJMWyJ1pqLFWn+28uZBN1BfgBN0cXdvQJyLe9cXFsWv+3GrHepvOiq
LRQDI5ra8V7V9mUcDtRx6QCro9wlEAMSYGJ9mzYmwu8bU7VpUpIIlr0qWjTRAhoLChvcRDbdO7l3
mETt0roFMvVMY5jxLKzyazhdIj6rqhCfweNcU68dvbQGQu7nLo3pB8kB+Uy/iQVbkEN8PedDIZoi
aWYnCyiRyvbetJGq8hXNz0uRJSkMKt4u8vPCIcSKnekQuZCoQPzYa5zhcrWtyQY1u7jdkVD7/JSk
rSEhLG0FW8e18tXTDPpaZGPbVzdni/1E9pb6VH091/2UitTTmhSFOgUqie9CaTZlgkblxHRkJv4p
c55fmbOa7JJ24bMrhOMvdTjfldMN2fB+ROrkxo4vdgIN1HfYiWfXyo1lwYIpkvnjNqMBnWAcTnro
yisnMhdly/xWYIJWC2g8feuM+sXcbWPgTqGZeQ4r1rmPhMv++fjKnlOyYmFD68zfguNyt0/TU3vF
p/zghP+lPqYd4fBmN05Vnsk4rGDGRlT8iLaga/2vLchm4u98lqTTJx8zyxmJxEtbK0IJ2VzTaR4H
ZRzA6FGwKQBFL/i7YMrG0+ylQ/bR6jGsDWOTR7ubvG/1Q84p2ufkCMLQqLzut+bUs48FUFMR+6Mu
KSWntuYKd/feMtBw4yfyhDAHgjgalwXxlHr5RhBfsYhMvD9/sFJATs0oQzPnzmR6rZClMZF6zWRx
E/ioxUjhI5dLBes5/Xy+QQqlW664wpkd5mjUHTjwzHY23I6sTR9t7Q5XkKdwdbUPZXPEqU4FGQXm
mfpdVt+A0DvhC/VvtFKqYnBrUaVEa0HNpG0nCxHHvbbhnZfuhdGSptaCdBhTBdk+mdI2qikR2T7r
jV5vbq+xEndC2X0mC3TMAfYmSxXOoHbWq7MK2/3XrTtFxkfSTzt71TTfUf7bSn/s8SeK//iixHI5
ghfnLnJ+KqdHfUqHo+PfzJXvJLe13a9j+ATbe4p6sn4wnxpWgxR0IpXvb7d0nTErZKmjeYnZIJnK
KzsmzhkHit1MwiFGy0y5uE/T+pjVZzX7AOQEPd3IvybK51X9nE1hkia3lZKvjNcT08TB7fXEEF1k
Q7o7icQzHmj3ZcqG9HIM5NKq3jW0k8nOMorXMBWVROz6oqLWg95nNcvKWnIIH+IVZlHbWmW7wRT5
7iu7oEk7dmBDkMPXmgUFV5PNW42mrEQHHw3aBp2Jt0zmtrG5Pzfyc5PWGG15eo7siKy21/v+ikwI
OvjUd2erOxY6LKNeET8fS1MprR7XEI4rSw1+hgTS4QEoTz8KKI/3t3z+nrjmgPOFhuaYqqUXMYO3
gEa1q78b7z61Srnq/djKAfYQ95dcBKA4f3NvvU2H2s2pJ14p2KGN8JmvKyN83OefwMCogBtO5sDm
5Erliv3z/ZaYWLRfvUYYHgb2EEdejKKIzLlfAxKyaeJ2tC1hbEZYaT3im8uUbEK3eo9z340GyXMz
c6zG7aBAhCyADHk57sSSqNBhASzbnQXvgKwiFpJd0Wzv+CbqDSebXiEfNmmEjvemObwbqKA5cL/K
WEg+Le07VX5Vj58cZ1830stF0ucsDaJtimV0Oo5OnfhKf4hAlxdnmAlPhA3pks7/05DoBfnPREHA
BLt/J6pooQEZJ8x28ZgeUI1ag5sSSLklpZlcmLxusprY2IGwSeFMe4+U8eVg/Hp2y0FeAt/oZhiJ
3t1F6m+5m2ElQvy+Kcv7ZPk0fnMRRnzAim+xV4Mci4OY2ilWe09tPhvMN6eHvAEOhMQO+O9KCC//
Y/3vpsLMoE4Z/bwUAyxLdesPccsdBpDsv7Rk0u6UV1ry2e4YA94ucue/By6KRrYfYe0jKU+ttS+S
reoiDWNbuEOZHH1dp/dQsGnsPrjWnjF4GCaMBTjpHko722IMbEPcVXjwh+P9l0xbjXoo2gPDoGu+
A4liwEMHlopCMb8gXTPa+Tm779gEt/IQw1xMsW0z5w7outhOdsxgHrUg0TxYD0E20SmVrpTJapzM
79dNw3bJXpHsQxfESHFbXKvPQfm0c8hXXwINOFR/jOqPrP9Izc/T/iWN37yGVvlhzvsXlr64eVLp
KYlvjUJC663lHJbDYsQ8VOOxgH+NG8cfK1/HdrC8v1BD7+7ZSJtrupPAHXRu5YzYp/2BlvuQPy8X
RQ9anghyMuxyeOKK+Qhrzv629d/FnRPoVEtmdhImaUi/e7fLIT9/S7YPUk6eoVm3sgdUDpgcMrrZ
z6dLRO6iXhxYG6Yzu3UsJ5bW6w71Xw5VOVzjrPugU9YMIrw4XNlqsf0pZALLJdsfBx7zvjeTXdpi
9AvRZc1FjtD/As/RSIMxDX95h0e3P3CsmXxGzIwm8SH7YolzTzTLP3R/KlEL4lHf3Y7+u67bfCyU
4JkHKvC0JKHkfPH3EMt7ozukxbEej5J9ZDXi9hVlGNgEFZgNMl4C8/EO4lBU+R7fLRKFcBJW0fH8
+JXEBypYlaeoYJXlgA+teOWJA/9+Jn/G+O9t+DMh3rHna2EbXhGeSerV8BAVvXCCqejlD9G082I2
KirVHO5jnjTnujkr6tlSz2l06scTs4b4EuvQpb/BeeBP6tttlawVp1fD1lzn4zYCeMZgcw2Qb5Jv
0f/LUtR0ov9L1m7INqb2YfFGYex7HHHs6ocYFgWeEeHQJ0AgWysCBNnAYW8WW4hioV2faH+43hkN
f1QNGIzR0cs9DLl3ViyqDQeRkq4m0Fa1fLZptmFPvQpvlK2v/8u5Vvg255CVMUsQbsbCBTFA9vTp
mIX3cp2baNAiafDEILYz7tN+5MvM4IDy9NKdV7swT+3YpRoeY182OPp9auqEbfwnNNMiMJ8r9bkC
hlXu7rboBCGRmLnHCVrOJNAnxNxXd/Aa0Jh5lSeBSCf+P8a6u3tx7N01AYm3nw6Kn0IIMZkPt5lK
Q3Yxc26Ac0o/S32aEeW584f/i5AEY6caHAbWiw7IBn829RL2doK3fEiZFT8wiy7TbOXMKJIB+6Dr
jv7YXAkrvjYIZ5YM38Q+5OH7ln5DaqFJI4soHlwkNHFhhGDl6BaL3/i3nYLcq+rdX4Da2+CYw6po
qShYXrMlx1mNjuzMkzajNn9qcwexfPHxp5emW7/utvfsUFH6aOMCIyz3y65+0ojK1Ln06pCTDI90
z8jdpDpHw0dmXGpWoMfXI/mOku/Bpdsv1aY3k/PRdwnOetvPqHsZxsMn97M3WZhat8+VnS+7hNQq
TA8yJMuoFwHUsSBH6iu03fDNT0/tqDwPT203QBhWCArzOL/pN8vlswlKbjt00IgLzH0U1G6eXDNZ
QlXXzOWYB4TOUvcm7StRT3J46Ivki+monTkWvkxS4NB2XkPQVgaz7TLsJLL8w8D7xYK+00Izir7n
611UZSr3rWwIB2vdAE3Z2NlWzbYocTJeYm1NEsxmiI4otLSSucHDRVQ9EVac/ybW19lE9vADXkeS
77NyPOT0sHgxBmfTMzA+k0KUPNj/peU5s0fOWD+gOBX+Zl0HjBYYbJTp7PktuUDmq2cw0K/DUSnx
m1b4C9OEtUvmR06XAqIi5hVv+v3DmbKmjsVCfS7alKoqULVsdx9RdEqYuSxvx+lMGw8ZDc7RIW6P
97M1gQ8A73f5uC2/P+72uqk2Eu8xlQNLmZ64+TBZqsoyvS0nCoDnZdRS0byKLjFXKXiYpfhR4dNT
bZGx00SLSbWoCVr/qR/hktD5dAmlyX/YXE+YkbWgzBiYbKTrDmP68yGQ8vjp25DMYOoy8vglBaD7
rceKoXHLjJtjqDGNwI8xcKlWu79YWCfpOTnJ6Tkyjz9EB89X5fDOxDDOVNG4eH7mIuF45rTCcYEh
L4NNXGdGt0+YaoZmegpdvfUeIMBcyZyD7Yv+uGRi83FzCYgRgd7DA8ZlvftfjGikR9M1ykXpoKoN
3DyhqM65xDOkLx1pSQRmbC+9q9y+m+Y3LMN740Usgk7wI9UI8zTWUZuRp75LlF7kaMAGkePNXD5E
4IF0tx+8HK8e1XMT0UGnIbf+r4OupURItL9RoVG88j+lgS8oSOhBi+b8uvySihDdc86kpnu3HbZm
pgXlWTZnUR6C+oGi+k6RusK4iDiMcZEkIr8tWMdadtFHCVC29bG1Tm7InwVL7l6ez62STPkgPTlG
Os/Ra3SkTD/hA8cRiX3VWLSh1AcPR1d3nbmPsn0NXlBel31Yt4STwtK9WoJpMMW7Zd2F37eR5vq0
VjYxxBXjYBdnU748e1BO3yoD9Tn5M8/jbK7BhIfacltPMtEMKGfrDowD+1/6u6tnYEavj4uawIvW
lA0S9ytaqYr8//u0/wZ75KWwJvD7YLOQV9IzLKs10rTS7XkTweDhhIAd9z62qojVNAvrkOQu8Fbw
LFyYIrE0zjCpEAVj9HLtRRSsVITHCZqzNO0pKYs2w2TWUTQfgZjjt1pX+AWVUJvar2F4VYgUFcPw
FDCUycB1gX9pwiUrWcm08gIkp/vb2Nj3rTLuMlwLIbbYbDPPRzwmSwUq/mOZzoxq3/1pOZB2h0Ta
mxw2Nec2uk9zn/Q72c2xfs3KdCp/mq5l7PJXgXw7vw5LDmKgtfg9JfwnqX8Xpg+0us5aG9dtI+90
DbbN4aYc2+x0eTDQJh35r1weap+j/gbK1V0ULtH76Eu9fnaPL0K1Vf/r0f/K1yohZA/ciOKQjTSG
LcMGZtTEY6j+g91E9R8hwHvs36hgqXyN8VA+zUaBbOTQBK/RgnG3nkT77jW0dgcnSuZE5OKnK1en
VqHJDFmqIBSezIFy4Mqrxhyqhcc8TR4xGGpkNuGTh5IFSnebNDupnN15w/T9SLXBInRzinhe/wUV
pV1lOdO0wIIPnK9KhDeTyRvJreCmLmFj6zZuUV+jZbWc5qWngh9JF7xj5fau7DGXFjfQyx+P8XPo
v8rrryHHF7F8G+OMnPp45+2NM6L1Y1YxF44DuBAVcGT5YtPJEX16Xj3uFGuHIvkqJHhq6/i2HrP1
u40lE4UEVRQ80yDQ9rj3qCA4R/WBZz0AgOWrhh+cCZgEwZNLhrqJSX4PXG7FleFmwQramgcMfaAW
kewhMKyFKDIUgpuWPQ4hH4xAqgIsNmFI5SRvri1ysGvqHbSI64oU7zoBYeLjvMaEZ3OPB+RlBfQ5
2J5ebt4R68gSpNVHfca+c4XW2Po2M9gO65l/k3xIRPzVMeifEYQnb5E/netIolpYOwcawF63Pu11
64vrgFeJlNkT/yDPhVdQ8kO+LQEoPWcewzAGX/mjmkn2zMQsTia6WKTFIukWdy4vut8ygRy9gaCi
MX2+7i9c0IbBVzWuZs/8CGTCUg93IBM0DZi7Nt918jzX56VTOqhtcXEIAYkuwckTmo/pYoCnba3B
ekrRtk32F6ZT/4zbGuVorUvF0ZlbJtJG/GdMfuLHb/n6DTiB+k3J+qzVj+CHZl+jxNWDuN4KJ9VA
YWckDsEF4YRufX6QfE0XLL2YdPCa8hmOo60K6xXvBnp/mDvv9fytxmHMYdPqZjfyJesJAYVLIXMS
2IBSUdOVMaGsLsTj12M++9fv8RYy0aXJrRa+AUiZtCqvv0G8YIXpr80FwoSPfvYIUq5Qtfjo67dl
J6KefuppZ6jDucPGgE8E4KrcAGf9f5tBxw1sPNSpcCDhS3E9Kf5E4qpq0KBIncwNCOoUAxhJ0E5A
n8QODEWzcC7natwIzmhmclfD+ibcVyy0bNJcN5WMLJj3mJ5B65OTvJRsJxw8M2GiL0FxtWKOkL3q
a+/9kndC136u2p+n9kfXf2yHM/ZyxPO6Reazsafi9NgF7kCrTDHLpZ3AHgBPIOiODdp28pJAgcAV
v5OYF+idRJvwo5HzhfaSg82A4/TK+cZmYCImzM1036mo41tZ3hImEVlMBeN1JXJpioEeK3Av3R4T
K93Gvq5NeQOU6KMxLlzTzfzrRrRzNlR/J/pP1PzU8S+TNprkEj1O2rBXZqRKkUi7YnbfMIGQnblu
ho/wyt2V9130cQpuADUVTKhJaLsaa+Y0Ebctzk17KdtpTO8oEni4erk6TyN1Ae3nNoL2RY30pQft
CQvSKQMvNzB/lO/njUi3AblUDHRoIjGuP/gZLBgAykpWVq6Ei7MJSynE/VvEwFUdDMBxtMYATCRV
2VnE0bGZCxCVXX821qUpP57oiEAcC79xNlyZejLBTt1x/6zibdviPyDPSrcJcz+RoteGLWqmxDh8
97DhLYsZX6dvkqWSHyfDkZgYarryYpX3WdAZS+zn/8fVmfU4im5Z9A8lEjPmFfAAeJ4dL1ZGZiUz
ZjCTf30v7KzqVkupq6sqqcJJGPjO2XuvPTbjBN7vRdCMGO4EuLK6KuLp3wbYZuy7wTQzwQnl89fE
Rsd2BfMZAj8EBX7BxPB49xluVpz53dT6tX38XaF8si7KrGVjyhoqP3w9mmXZLLFmtIPfBz6qdpOx
F3Elpz/OVixVcCartnR3Q2AnY6EkHWXLZ7nqy5V2X2FojIUVEfEChOCh1/eKvpeV3Wo1UW6Nbk3C
VZouZ2k8goG1d55GGPw2dBoIsVMANWypQZYUwmh+fN6tNpuN/seIvI2ceXfJnUnSutWWsEo+lJqg
26jG1jR3x87YRtNGOGfvhsPn/VbWX4bJSv+mpdfe6q0QBAd90ixvdS/UvSftOxQT3xdhMW1iaw4G
H8p9F+FRmVaGZY0k/CBGQZEq+J97RJyH3Vv39FtMv2XVeSljlKR+53SannDFHCB+Js34Y9poKsy+
/+SgayPfzEd6T6bZVTE30jnbLqvsvGpw5/MisxhB6YqV+7W1L8av8wbJMMzxgc1LxXoO7q9506we
+fKfeXW3E/sfjezTrCfQbf8DFOectKCD90q93Vr8j6Ue1eMcGr+GTXQbPB0jd6iL6STLIu0cbXVz
r7r9v42lAU2eqdMOblR7QeeDX5BerDLsssawMuL5E9mCZ/gIf7LlrYe1nG9aDhog4cqRyYhFN272
NBBXqzi2H6WLzMp/aRkgKsyTZP7JNpG9Magp51xjpcjc5P+dAodfv+zvfgTbqfPSN5ARPSBsZszi
83lLcQFHEGUul4ss+moL24paV2MTSmqFpzOVA8L8QSj/LbHo/RqdihbQe3hil6BoPgWLB8zooa2r
EOKAK0zvqiXr65DMbLZj/SGI+9jhxEmtqjHZleSR6cuGItrt4snow8vsSNhThUBFanGKJebJrV5v
9qPW01qZTWNqmOweo865phUhZqR4f2JUn5H2N22SGRJGy5ahBNu9DatDkO/TZGftYUi9yB7YpMd6
UnSMiu3o/ycLYsxYlZpIguVWpPK63GgyLbOjJQqmKKHPcnyjlNmcgQzhU8dwT/+KsSBmMjSn2Y6n
ZApsSHbhueKV6nE1W4OwVMwVuLGWt/pjhBJq5Q5P6MO6Ek1p46UmL8UAwWHGzhJwFxNuCDRunX4Z
WKyS7TMZp/8wIDN+g2o7hLf2df190MB4GzsZrry2hdrzofCQP2/gjwzd0gh9TPGJlc2qdmMmW74c
wpny60l2LcRrKF579aKXl8I875Atytwlhr6QhHHcU9qFk7JTCNJdr23D+N+O8WZFrzwubH3K62zh
MK3iYvqElXjOV7MzblxyLFCaeA5yRizZkPNwlzxndP+F8jmurwFJo2mdHhSOxkDqOBAPo6FIzA55
vJdt9u+cxOA+aK+Lkp6id5q/xl3Ou5rSZHr7TjFfhTn+cide4SFTlDX4IEnHkApl3SeJOppjDadg
50cKRV6z7+Mjagq3xGWMPA5LjT0xXo0x1BSCk7axjd1zDkeHOzVrgF6DixjfdOMrkL/RfqLfk/53
1/2T9b/L4RfnrUz70pjzlw8ptSb/UqiUbMnTPuu+CJkB/2d5zikuGzaadeYGAMQC00n1usxvpaXD
YUl7H5bOo3iA8yvxeFnr42npk3hmuAORAc2RAEv3xgVNZM8QyOJ7GEqOL5GGhfHq0mnP1b2er2eW
AYZG19O+p3xj4Mh5ikYzolsEbkoThzzL53/wcSy47rvonS9+Pvb5ZBqUUwFEm3wKzKNOlBX1dPT7
fiB6SDFts0q+d0DfewAH+TKH1YtSNpKgZ4QofLofkAxrj3y98W++vprhviSCTzESAXw9dcCcXwud
FsjxI2Px5SMTLHkyEvOPVBiutYehUNT8zzt/wiuTkGPM894VYzKPbia6cMpqEUewfX+/92WbaUGo
dk9hw6xAL28frLVZTVHXZB+H2/ix6/RDkJ1l/dIKbP/wdLNos8FD/fa74pIZxwb0bMEjbIacMXKk
Pl9XPh0fRZ6XyYEtRNOe7vFldcV0ufJJeaf1NXzcSBcJkgPqK75vnpA5C1g6O+2+Ee4b4gJEBIdp
ox6fxr5Wd6281aR1Ga8gNC8lpHAbmsgLgk1LPm/MSjJxT/Qtz78EhDhhH4h86kU1z8/vhrksPlfx
8UXGpzzsDR7W6SqkiPvu3512cmSfe1TuNg/xEpQViDXJ388RwhuTcuxjqJ7U5Nwl5wfWu/sZUwJu
x11GfFZB7x0zmDQB/ZfB1Cilbc8huSQKZyjS8pJFrzhyTiPWJnntBMQ71AOeH4QRiD8fPo3FyjA2
FieTJX3F1d0BkcTHq61kQAvzhIs08dpm3HYn/So0OLGsRY2Nyka6tNEtjW6medNfVyoaHEJhip+y
EyfwTMyYhcvmFdO/ubmT+GvWtbo2AksiEVRaePBgTe/lfK+DO8jsDzTv1cLjcvFTP3VCWvz0LoX6
u+Rnp8YqS9cV1xuD8CWc1tJ3JH2r4vcr/WbuzYniKpj5MOgt0GyZIzp1PilGhyKwMp7mPrswN27H
iQqfskRrJPWSD6h+PuQ0amyIRg/fiWBHFe+DaTSLtM1E3ZgwBJ8bJ7dVHWIPplCl96oA72vQnR+T
Y8evNNunMTIvc5qTfFDYdx/EPghJXSSIu1dxAMWHcvpqmBT7G5Bv1kt1YL3+BMXtaVzvz6tEK51H
Y3os4Rh1TWxu0qJ7LmJlvkYBn+o4WPdBuG2zLX1TSCj6cEZASftbvOtD7yREHq12j3AZT8vCTSOv
eHl3A/8XqhbvJKY1S28RaeF77TMY7n8i5aQTXeTUX5weNYd8F7H7Q7mUKf0jALQYuxEgkk/+IDGy
GHyY2+fjCIyVAYtn3TC27HL45+lHPkb0ntHSb2xI9NXkKr8uEOifwREfYCxDoJdZKpJojRaTguHu
rx7Gxu/AythXxuyCAVCmW9VwVvEf442Hs9quXu0KbMgJ9KXqgqWlykJpRytuweyqjFZcnGnkZDy5
Wt2vNIFPH+nSbJZ3SskCQh0j8Tkb7W8A8I1+MfCDMS2UXkYLneI36E6WSZDW8Fjx188xM588/YDk
vAyE2E7MY9Vh6zpot/ixFMD7PLd9vZHrtd+rW5PiEWIy0ZoEFOLrB7o72uTBSPB55iKpdOk63Ecz
72A5ETFXbDLvZuUwHDU9IxjFKCmMLYS7otv96cp58SCDO/Z10p2kCS6cjX4M5MxjhJBR3wVKQ0YW
RqO8Yn/yCrju85jOBHBUxpgOJ1zBVEv8+WH5LK4IxhS7IhwXVmU69olQhGHINoeeENZ6tNazBYh2
NraduAN6SEjR4oJau7F5j8vLkwWB6rGY5CPcgJcxFxycI08aOGdznSNds71TXEVJEUcNh4AofJdS
nTssZiwmqf8AIYo+rTPKgJqBe3qhvzuZGBBTrE4kg2gKRwd84xJYayviDD9zeoW1w9/5Y6tmG8Ev
dBPlW527SCLwg7LdiR6YOzIKXbdUa0tyz68baSJ+aHIpNBuKfhLOfpM34/zERXPO5A0+QxwubXLD
+jutxfzG6xrZizXu6ukI2LIXj2TxMtgePPL5hygjvIky3ZQOlqHZ08HCqDUJdqTpQRdIwZpl93B6
TQg67xJjHUUzoz2+7vvfqf3CAMEAEqJlrQg7mIrT56cPivJZAn7hKMPgrI3zc7T8QJ04aMzgGa8j
cy0OeLOYwyiS2GRQr4ot6+H+voFCGYjjbpiA0VPfCxElWTs+0PCC+u2Lha8E/PpZ2biqtBDu8wA0
NEeD2aDMitkjnebv0B9qfdKPar0cuKj1oeYKqmvQu4h7GgcMVqSFma40zAjtSobu/6AfconNbRL5
s8qvoo0erVtY3rytIrCMf32Xefqnfs5f8YJBbFqyXIAilcwYJtAI22xuivNQml+WMRoIQa5/PXDt
y20Tj6o8QqyVS3EZIh9kk4IFICWEotuj+fXwmX/m4leq3tLwSjcGf8+zDMC5Re8bNd3o32BUZVNr
YVCbGHhZ4EFbmDh7HfMyQKhkZZr+NmCV4Ke1/+i958NzY9HaQxoi55l5BYM4mQ8cBhbzQ8rnvs/k
17yMFhrXK8Ty4bZsCkvvPngSDerogwbbBF8zjxjLJIqp4o2urlPqVwhKxOtcw/JPNYI3DFeg+eyF
jqFkA0kYCfqEQQUYsx3YWTeBoRTiofJ0VmGqGzrEg90AT9tGfoIlInS4dlkjg468j78C6ugB2b4Y
tmF0w5zCb2dOtXK0xcLqrVMbEx4Z0fdFF59zE7K7PR04OJCVf43VKslzvN6BAI4OGATJ5ohX8O7o
RvrF4JV+CDGp9seASk4W65asXmSTNw5slmX1Xdukm9TGkYjHTIGdSOQBH07RWZ8asqbav7vBgnNc
jWfikTsL0GLISS/Tu8nyTCBdhuI2XQQqEKw57UIkBmhFEr1Sg+m5VF/j1lmDbmZuDPydV4NEq3wL
i1tR3FYmvJGjqhyN4SCwCbF7wjGm+5XHPyeTq6SdQ0KplvjOHJidH/2kQseBHP4znHzX1S+5+qV7
8FdzcR2Ua41XB2y0hqOPz9akhJ8UbA2JKptl8ViF9hNitgVjqkwWpNG5C1ctRSfcjBYwFMjs3U98
B6TuCLA01yy7RPU5C9gUkxLc6vQpEaZZxVStDbvNJsnWBbsqYzv8w2D8/FapWT9H1RmHFftFPRvD
pOd0SYx+8Kgl6w6T5tSAjNPQUQB+3KEHJkR0gO97VHKW7+wysUGT6LvbnRGRZGv401+14riS548/
12okfkI7LUM7VvfUmnJ6B6FL02E9PXc876dc8sQqaPMa412MwU8T55jFR9AXH3ATGtV/4CbGmBZd
fl0Wa3ZRYrGupZVESKFiXF7KAIIWA22z8nwi/925Y4CUg1lHHtMy6b8aLJw9OnvS+6qHgwv+9rUG
hSvTHTO9azOgWn9SV5Zv5etLfH2R2dSKmx5c0Tx6yCK5W0NWCWdadxq43gGKME4Wv1I88V/TDp5V
XEDSxHlpRzAI/z0S0Bqhl1U2JsUJR8hubbDdwu9Brozdxza47/Rqzsil9CMFo7A7fX6I+wWFNGbn
MrcH3PDIZry8OfO2dihzjAHEthiIMPIlomvIpuZmMPZ0JcHtMXh63DHSLO6FW2IUSf2WVnBImQbY
oiOpsv41/WjxvTQK3KGPNy9O3YITHxQIBQAQrnFb7bddc3hoJ0pbCEyU8jeeHnGh1V9J4cDV5DAH
gBU4kShPyTFVqycZGotweeLkGr5E+YKzhskRWHA74ctsF9yrhSM8ZhTSLKFIF+y38a5uJ9YNgHdf
nlWTfP9pcHRAPZPR7dOxhBUPNYc4jtDoEtn6aQ9vr0SWbrpuy7q1KPba21KJMLh5lvsuO6oD5fFx
zxPb5XiVlB5Ioo/hEyRRtMFp6TCAt+FvM/qFXU7bLtDpMskGiAsKC75zGK9fSNj6juZDcF2v7YK0
KnMrqGnw044fN4hRfr8da/EoYc/+yhUtFIOcQ7cPGTuiI0RcqY818RqywNf+vZmhNjdUlqxTWcpk
4eq5BFQQ7dVizZHz1CYnVv9KsjSuKBmIbfw1aKtAE8wW1Otp1aaxOUAw8LMF/ggOH+ARB4hnPb3e
7UphMlk56r6Nts9sT2vPcLdfzU0a3UaOPvD92NED9aw3T7r7wrlvan4nn6FeaaEt9rScHeTySKWV
wv8ZDloGd3BXE2Q69rRPvHu4XtVautMmtoLsQzoOPMwr/f+WK32yE5i2N0jdmrpOmnWnrdAEgdtT
ivf4ZjSia5KjEqMRHYacMOHq9+8sL8xCqAXsTYZFVcyyDY4FaZ+FFrbPjxCbzHJjW2c75NdsU8z/
kHNq18WJXlCc+gOmWdUFzZjbgrZ9xdtG3bTPzW/xQjHWx8gGrubtsk3tDvfk0byv78JKkFaNase5
04Hhefmp6sWyKztagII1pWHz/0ET28COCpfvlxZ6WQmoefx+FYmPoXhYoPAH+ipM1rI2grqqdkXz
hNgvnT+1aKWrAK202znAe3YtPjONBM/S4GugLGMgZaznydRMP1VoGd0OQMWmOYNxRwfWwUQbCX4/
hEUEvu3uG5WPOz1jYUlMaa4kqyFfbqNTMTmqMuzTXfzkcOz8UyvkHEdrFwTQtJnpy77CRQuTY8wC
UDReOlJzGrqLmN+K4Su6/4wm3+XkW+YP78xT0Z/E6vh4Hdp2TyQpKqyntJEljHe4sHE5N9XIbcOF
3eUYtNdysiFopPLAdIfHaMxnTzSwQGDgV07YBTlnZt+l8jNQfj6rL9oO5Z9x9TUEt35yDhvRgmxf
+bA54F5C/4YESCOtDYWQQLEDKBYLm6ubDysI7cl9FMzFfBQbKeArh5HViqtUCvfjS+K3oP5+oqhp
vysKWpRbfjKVA7WohjxLMPqcBNYY9UWtLh3ZevUSVJc0PpvOTmiPUouJaJ9Tm4nJJd4R8vUNzg/g
N5uRyetg8Rmzw5+zPH6MHuqM5SvZpmLYoSxAOl6djnOPMJNAiEhjkbZULbrXQnwtemPBGopTvUby
SPIhD7UxDru97xudBwe0vTWDgzfYD4VfSbiB19PYgrGhkSMZsBAvaAQ0wxMF3aJ0Y2n0lzfVc1Kd
uFdHGda1udbMjWCCHgiPzix6K9sIOW2JY2wp4/PMqQa75eJ1d4BuHs0AGtdvLwM3UPFu34oJ4nI/
0YqSu62w+P0Mxvqt/8AuvWaz9Wrwh70bzyjIovHs/+7jSIer03NrYJlfcD/SAim04+iskbDqlxg9
6WvH6PmhPYCOYPSimTt/thZ9Ngm9VKCXND+pIt5AG+2AwsmQSNCfbotWXyClxqaTXMfm23gGRIBm
d+o86zk4065YjK9NJoqHi03jEyouEOFI0RZe/k8OhuVtwaTPvQ88dg6vlh4Bd8cN2vUjflmK/BR6
o758in6kYa9yi2TmM+3x23YWBE75YeNa5Sm4dUYrwQLwgPPwd6o6tqHdTf+Zj9KlU4jIUq4PoQLp
7pwMeGnG98Q9nT5nJOMJk2uhL4IWxfuXOlS0RfWS1f6qehxlYPXdAWcPSrn8PkOqOd08PoeY65Us
lWachIpl/5UXd+83OvmFZUiACjkcyS5Z9smyxHE3+AV/UP/G1hmMO6jhpLGjBdpuV1s59zH5deJ0
0fQJAxkjiLxUGGM/AIv7/SIPX46D/wTfQJaOjMyGSP+pVc7Du9+BegcpOWnVscLZ6DDy6QrbTmhw
riwtmowly0jO45EaLcjcg/XjNta8O1pG5gIOCYAHE48J9m13qPEa4bDwYkzZ99GOhL6PYt0/LIEm
QBxZI3D21UNGs7UHU9deTY9CfxRK3pio8OeoP+vdGbdulIzY11jYN8ZuwfP173eWIhyQiDjvKcJR
KH0o5iK6wpoM2QDKDQ2Gbql3gXJM3rhfVHbaj093hRbAkKCJ1xhQ9PDoADv2hm+RJ0Xj4HnsEO45
kBICkEfXpyF7BRPwJmczhcG09f8Wx6uw4tRZCuzJTuneovOJ+Wj6lMZKMrnzSfPJ8pI0n1iuVG7T
qRkjwLoNQtGc68XMgHIrYHdyzJo2+lmobNQneJllnrMB/RaHbUVLQHcYolP4k755aaBseQTukMWQ
yHY8oa+zDhvj7u19nYhrQCEEekdX9eNuBQ8rlo6qdG7yWzx8dXhfBlySUQGIcRyYBxJ5w7R2GJnD
ZCFOyJ0vTOxLXhqSQN0JIJZxk2pbVqfpNTPPcnRu2iMCKyxaXYPb6VEh0tFPRdUq97AxAy9UhLPI
1kw/4FaLvV700nwbvla6k3HL8RCslgWNPvgIH2exupr91/NPpO2V8tez+J1ovxvtNwIE1UpveKVE
Zej1HvvRZKmkq5iFdr9kiniDDol1SvlocE7YI0aoJLM+3Kjy2rIetFEQRSupfkCSoPpV9WtpOV9W
MCcE9lxuV3sF8dHcv8A135Umaa6oP5T9QYN5mB4mJpo39E+bMowWz8mKNoB02JA/DSYne9vkm/yx
1e7bLtw3jpUEc0AZz3zbBXuF3DD1xhY1eM+A7tj/LSHgF/Qq1kST06+suWJ2N6rzVDgpjKXxIsUz
gjQYU4Hl5jhLp+XEldivADYa/0VduRXiBtCJF5tbj/SoMe96v33Q+TCfKPZk4pY1+xF3qFlzuCKE
1snCFBc5NJQDMYPsSVJnwwocM3LrpyDCO/yOVGw92VDPxUyxgYvlE/QGtzbY6SwnGd80k7DPIpeO
cXzp8puUTaOJG9x/3o3vovr1qn51Tp5e4urc9ie9OjaUosd7KdzpJfvYwQ2QTBCccdrTug0ralQ0
1zq1urfucbsnX1n61dK3c9/csSMWmxDCLUOKvHpGWAyXylTTZ5E4UxjvcMNweftp8UbyUxiB7lvM
onpuhpAFR9ee/D6QFLhbvLvqwjo+Di1k9GVRUfMDQuc8qa6T+KtBVr+kwkXmAzxuj+I2eV7rzMa/
bKYX0HDez1ZcpAC56gVYW9LSNfWP7byHsqzTpDWbZLMa7mszVaMRaltWMGBzBI/wIFSnbjjDyja7
26u7HQDnAX0dLsl7CS7Kp8nkCPc4+pW8AcK8X9lgsjaSF2azOL/YqT9HZfLeLXWTZhuHAzPvRFYa
mJJAqmBKwuolN6dXd6GjLPh5ZUMzksh4qgqG+zF5hm/evzOr3tYXimDK+xqzXJHZ6d0yrrTBGMJq
mCoqNbSnDzVAkbcfaoCWbnIwN6schF+61UDSkRkJDopo8WYk2IuT4LkelE2hrMFWmdlSclHDeOfB
Y/4wKdh2SjilaGJsTwIFVc79ajTfgvg19tnzxdoIhM6zZav6BeNFtpbSbZDvbE9KWe6cs/gWP7+K
OT0sf4puNTJQmg2iMd2huqfFvqx7yCdB4U2IkTw8eFWBl7cue92wRYeec77gVcxe97Mmp+Clc1Eu
eaZTbBh+hdqFdAga9m7xeEOwKFMDgvXQefl4SDZtzO1Lx/qpUo9VflBspfANtn/oy6mrmuPij6pe
Gupii1bHGqlK8WPAna+l1q2kbhW164jSOTAGnGUXEVmYx97IaWDeqckOxKGW2+WFvTcW/CJeY28O
DaBeB9T1Ibt+1HUOGm6E/XF0EQ9jmGWtvEcrXMR0KweO3p5hdMC2ybM9DqLXdoJbTFn9CKUwSdRc
MqERW6ng97Vf0hHH9bKid7pLrjedicKzG7KteWfiPaaMYOsy3abdyKBqS5zdp1d/rvpzDGHOYR2X
YmdSDvlrD042m4fOoG1pHJX7efYGHUnqStbHZGjK1ArfOWHpPPqCo9dcLEmebVKnInKebPt2W7Xb
tCVgttWgvDTgzXmRdO0U7PFzrT/Ja1tSN+szFZg5frV9LDpxQ0NXrtj1M3AVLVvptHE05XdoEaLQ
jVWSbp7pViUO88/IOQjoU0KPWerDUh6WHwI2We4ku1bqJenOBubzB/T60yQ6FtkIGXaazPJ3erJ6
5X/rbZVmOrzlXYCExa8WKJjhnv0YL/EBMJUKaiQeXX0UZ1fVyMbNJ66DMEBUVPKyP8EwBQ821EtI
R+0ACTCR5swD7PmZByDwSsYiJ6PBysWdqK7OABt6DmQEly5cwQ31Lafn6WdzTSjzwcY98S5zcxjT
25e5HJ7q7qJi07uo9KEFP588pq9lMx/uP7vJdyb8NAja2FE75ym5GpxkS0lp7ie8HXRf0v3oWAsk
L0bQQOekiUtug4ccWOjpLf85XZrpIdL3NFy/mv3kKhhXM7gW2WXATSEeGozaYOuMNV/7Xz8etRFl
pmKaznzS7BR5M//1yr0xb+NSpTo4W20qVA5UdehAFHlGOS0emBg8XG7PBe7kuAObM2fhPaTzJp3X
dONaekIZBWh/zwCfyIMtwog4XfkC7UmzhKy+tfDSaCEWi0hbkO9n4TPI0xz6qAMsQ2dkiBY9pE3S
b2QwspkYznlnaPZkVju8c6w0dnl1Ln/UxfBSxYd4dx67lwa9ydMTX0z8mfa0aG5u/h5aPxNfR0HR
r/BU9R5U+tT2kZ8mHKP9RpiZ71eZrVovr7epCNzTmis8zvyMH0olSYlQa6jt7XnPnnrTqmR2l6Xo
u03vKQ+vf1cA0bEBrUrYT3B0YWWaS5eu2STJVlC55zcs44U9pxy0EP2Gk+UtTGuv5dGV/7XdJ8aW
uSE4vOrD0VL73QyC3FPcJ6T0hL3Kn3w/5HsW+03gET0391FxSmNqerEYbC1Ljea0hbQ1AuhSX35s
ZLnmT3jnl05CNLiknJjFPjv+ZtbK008Px6NbJd0q6MZ6SrldPezhdXX3Kjunbvw5IodAquSI2AeL
zWb2MhcduX7iYv2imJWvY2ZO81UDEv7xs6++hOYmDFeaH1XjqJj/BMOewra89wD/l4oL90excBTO
GT8pnWb8lHiMMzK/HjuW/lWwxzvVzsynTQaksyc2nh2dRkHLN5boyNQcCJ0tVF/kpwy466q1exF4
JO4q7EfbPvZ+4KYOz2AlRwryO81zdtiAqSNDNntAH2euNWxK8ViXF+zrHDZXzg4EO4mW3Y5Cn0e6
gh2TPzdsERsCLn8iCLIUdGERt273/pANh3pAsj9MUd9u6eRKmtRk94og4ibmQnwu2MASIw1QRq8A
cz5EYIA5bbothl1V7O/14fBH78/K/SxK9o+sSxVN7e/wdPnNSVMamswpAo+Zuep90cUWwXxjmlc+
1sAJXgp2aaa1ZDFk6ZFj/kSkwctoemZFUnBJpxWgOfoID9r0IRDymdf6YhhD/PMEFNEXeyOhZIKZ
IUDktcv+EmQe9vgucam4kMDJpwstsjqyqzWYho2CnUaDnkNLrQ1SkiKETrA5jw0q5ojFZ/OQhFjq
d0O6q9NdBjNPsPL4Vyf/dP7QaHoPbll5aaTTENK5OFVG58SOq3mKiinuABwUDX6U7wq/9DaIpj8y
pVT7Mo9MR9lHaObh9tGva2LfbO0vdXUO05MuHNR2L4c7WdoA1q42Yc82B3zFXh2OXXp+wEiRruW8
Nzz6LIcEtodNUgWRTSJBKfsmqDHZh5pHgxdEXftRfXGIkqkwvgUgnfLTnDG724/yHbAcAIMKqKeb
+bz2TvhbSL/S8ia9OGieSqu0AsmVE9fgPD5Z3L0m3D2o7pOAX646dYQN0s4EYuWZ8gjHeHYZ2vO4
0l1F0lQAcqsua5VMmU9YvtzowZis70vfs1PqjK7k1eQaK+L8g9iG/wP5wSTd6sVTjBmFfZC7LfP0
43no0mNG1OJnpP5ss29zvBfWbbnVRN5h65ZTd7ts4NLbQeMG+gJRQZ0QrPPvr2Xej4HXBPz10UjO
eAKHBewENtzC6sEfVAG6M6uVEa5e0x+mEr6U/q5OHLWaASC1oJL8MOR8kqtpITgYNO+PE84hgLW6
QxOoaYewUEmEIruIU4sNEdlqm/5uNphiNb10FIPep0rJMuCIu3ywztjJIgqvwICW71KNTcpgPDnh
toofN4JLBtwyupGJPgfUwmxhEPtGPddhCSXjsjpsnLTE6buVhG1LmwTeZSKrwkYiqLa7X3/UudJL
E7E0ndaaU2eqTIfDj/wZTCaRyT98yG4FcNtY17bU+A1HwMCGw1rvQY7V8lGUj4/uVKF1mCeJmpYL
OyuKwszBpuf9ZYOYiO9rEBN3ZsE7MtUadUcHjkc0FjvYJpcWP+TX0LdPuTOdwFqF1o/H/dneJ8PL
dHK8AYTdB9tpUmcdKt6PSOnj+B5KgqO9LBAd87I7rQjcNtPgJr5mPyJNj8uhMCZOG7KfWAhUFwjO
4ysA/m0J/bl9uAGpjnA+PGdqwJAzbalWJ7sC6e4+m0nYG+V9bevDcaCWIDwQ2xuj0MH+cypygJwu
IKReEyuPeAD/Tt+mEgSIST3qFEgoE9WreuJSM53a6FVqYpmexp0XiXNcCX3pYtWQd2A/BZRQeufZ
/UkmxetrMEITxmum4iV7ubg4EoHDlzHhXXu/UCneTK8DC7QH1X3rF53XyVcYn0y+Blx65dxNnUHe
Jc0e/58W7Vk80jROWKgpt6q4ke0y84YIvLxFpP5D6iP2pXULpWOfufi4IA9/1HgTju6y8SCOfiT0
HhXGjCBYs3AyPVl55lw+fCmQVYHlaP1XVX/34+/ZfPwtHlRfa37VCpNXsZbQMm1GojL++WivUn1u
thnyx4jRo0nAUUcpfcD4RDaGDRPBTcZ+YzHWsPx6xKe8O4kzqJyOyTIVfAyEwH+964k0bl3iiyDS
sDBibT47mCenUUsh8Id3kfIpELvAgP6ILLrDdd3DIaOjkB9EqkLN7BcWVEiceAjWk5wUig2gfELt
0ZZNmIGt2CufXip7GSFCGUeD35GtndhD6GTBfNpjyloU7LSMhbET6uWP/KU9DVMdTKdfBHjml0gc
ZNNl2OAI63/xhWQbaMUMQ8cOwCv+aZJTqB6Bj02sH8HL0CStf5hO86AtreYZ3m6DZDshzdxs5dhX
nxCsN25vKfJJmBwzXFSMKySi85/1cNXDcxwdc4N0gLxQf5ea/WI1gNeHOu6UEWbOWsMybY5o0YMl
2KrMx8w5Z9ki9qg1HKJlQ/sZ47r4v78K1i8feJfEHmbeJxcFsRnlTndFky8T7i2wt94DZvl5EhxE
7SKK1zy6PbMrrsWXtqqe1t2pREsheORAB5SCWz1x6IQOg21Em3y9KrJlaBfkrMheV5768kTFf5RA
wFaspEqvCFEtZwgh3Bo01vXlbnju6wwa9oy9MZm+2RWLEe110WuTkuusYM1ciuGSHuGPYwgWSa+b
rnmVZl9EgpufT+O7nwkVXvQ8dGRzjfHg9SDLv5FftPVuimLzLDa1jhq0bSn14LYB64L78J1vGl1V
7EKTE0DE4Ppf+0Ngm0BQJnsAXfhBrSBb1qGPhgTEK1R9yiY6BOoWDLIdaD/T9Fc9INL+wxEHS6QW
uELnJprLDueJNWjw1MIrWMi2ZEJdJAs9d9XcfQkLJAtOYzX+y+ZPqG2liMiExQK4VFccHcR+X4Vc
UuvJI5DyY3ktaMv/FikEixjnUgoVcWHR5zWvMQ+//cMIN0r11z+cvYDYO9B8HndEIW1tNJtO25Ta
Jk62JOr1d/dkWHLSmWXmRrlvX8C1cl8icct/4uUaIM84o3PLcOn/h6jzWo5by5btDxER8OYVQHmg
fNG9VJCiBI+Cd19/B1i773np2K3eTUlkAWuunJkjKQ02XDhY+i8Hq/l6qWOhGgdNDBZ/w8RvrJ09
UaaYeeLmD/+JHz9yRDaQ7O90XH1cO7yesrjXHcVgV33xo/TbAsWCc/qbObniEt5vBREM6RI6HeQ8
yqUVsvscUhsg7vn67UXvSiWJiz5YJHz3ZkjxKxcCa3Szx3J1xjk0PKhqXNbdKSem5NiZSseeIxLG
aOi6k77u9eGATxawy6kmSsv3YskywuVHeXvYryZLK30dV8yJmJXmwLFirsgIDV4pVc5dJ3y1VoBw
A8ZqLTdyXd7xMrvUVdvZuuAbks9ojCF1bippm3X9v9C1ZDkv8aQLmjlWpivYQ0PPtUqTDwwu069P
5NfCj5EGaPNVNGzytQQDISk55rDk2b2XbsjRgNhtHR4m17MsHVKl1nWXG1rsPpJZleB9osZHSZ1f
Js8Wb8HBfyapKy7hxQcIHjl4HxdBhwv4s+rm+Nv4uATWMczpbHotlaX2JO+YW8g7uJLHgleHZ1HA
ZU+2NLxav1zvpnpTQnV5xU+doVXGx0k9NPDRo8MEj4FM2OBZorPBki0DeOOniX0pd+WfDNUJuF20
YZHbP65l/1bmH1b7peFBMG9JeW1UR1Voz94KNLLOniIRm2JL9iSD5yR4HI/SOHdYszAMxSNtJSxO
73Oy9hmjyK9asBIB3qhe33okvMZix9erqJgu0ZPPQ09PwU0HL/u/7SauRfl3u2miVOPFvf0T7TDc
ZG70eC+Fj974zNSvf46kXuaqPgq8+qvBN7uYT86omPdxRbDFA4ydk2IG98RPDKt0JzxcoyV9UoPl
jsFgnMLwZAoHq9yrtb/IrJm7s+9e95wN1qqhUo6lgG0GqyL9T6elewyd9lk/hk57p4ycTMn/dNpi
+8Rl9ua2bneOTp0XtYrQIc/DeC3+1zBYhOsm28p4UsSLU9lwCDNx6eyz++Zp/pOUlbPXgkNhIC45
L4IYj31S3nUMiNS0/ym5inzUKvsC9/2HhbbIM6gs4DHshkO7Gamnd7r9i9JMhimUueEGizg+YHej
d1drMP1T4WWz0OACjW+PMgcWGgBZcrawJIrbxVFk10OelGXLTe5veXLLhttQXcn+5cZZqk/dpjzP
XawgD3DxJvOzhv0Ns2uaLClnDkYboj0XjT5e53jmOPbZBRmbkK/ZbBOO9l9EACkSPFDiHAWkzAj7
1QOpYAOySWnefX/COKKfg+5c1Se1PCbSIaj2BkWxO8IxwYpxcI7imyAgRT5qhcCNniDFHOEmP00i
xcxXnZcp2yVfj3WFudbMdSCtJ7eo/aybG5KoShCajWCt9WmVvebamejsmux4hYhZ78nN6ClM8DXj
/Zi6QBBYRVfrJQTxh9A5unkxpWtbvGaZO33BtK9sgAzE2O1U9sval1MvYSkLYOoXuajNDJLu01nD
fECQFu3ZN7GZu6nTXdDuAAdRCqxBqh69iKrOo5ie+vREM8+a7mA3KGxJ2M/Up+cKI+eELA6yOK8w
Hr+/FzYm9WRIMzlkrka0u1+haq040QdwHWJz+CnBjNorY2FveAmF8SG5Jf3V7K7y/dx2J2vxd6S4
ZAYHHrJoX1g7bWHXoASizbTSqrP8uCqPV0l7t+UDaIVl4KXkzPC9UhaBWjmtHzhdp3mlpNt2E21K
Y3P882z50A1iwNzjN8XEAnwbsOpcQDGk2XlaN/FmiGeLbCyCfpktsg1e2T9B9AVIBdqcoXxENUWB
W5r3Xoy4l0aprA33PlHE5iPurWU2KPJK6VZMt69JcK2SsyEfLZbTo/tNJBQn9RNkwbb/Ps78tVZi
4PGb6ZiWp0dz7ljFaUtq0B/layr4yAeOI+Atc7vyi8JqaVw1tFGilVZr3KZ6a0/aezp+Io6GzbfD
6751RfXnrv606t+0+DuVP0r7LcEYUz8Ay0i0x15HLKkuoc0mdV/udWJkQlEadM44mVNO71X5dl4+
MNnia7JDbZWyVIHBtFGTndTshmYnyqh6D2dT2+br4Bpc+bNPqX3XWD7vwm4b3jdonuus/2v2P1pv
r/EjYJCg9DIKP7jkK+arblx3cC9EGk4yF3fcaN2gmxvVn8T6VrnDiZ9f7AoBpIWLl0eUiXFRyYZb
M3QQovmV4jZkdT3ATznl7zP4KVQ3mzMUqHApFvPniJH4ngG6/S/zKMQUYtrcAzhTFraEfeTftJrh
TwQEqJ4UqYBcmsGyLZdkMjdNxTG+jUOPmyPbAlrxisNY2nqAxWOurYBCVf2KjsFiUDdRv6FfZvoT
uuH0h73USmohOS950de8YdboSFQviCf8nzr55njdVWs/JoPECHlpcENruyy1kd8ofHoaTZ5Ztd5p
aw+Nj6CVFt767Ss6H8yBVjyV5kV+vD5oc1QXbiZ9ZPV3Xf6553+Xrn7HdrUkGs/1w5Kww9hR5jtu
XfM7XUiwSQgfAXikYyscovIguplwqwJOK8C3+6j4qJQPkbPffI9/6UOiG1nr8gjUCBbMvVvF9j4C
T3nfdOkGZvOU0yq+oMW2rhZP5JPcL8V+GYFrXwRk5PVVqa+4Xjp3yv5uGv7/7qwvX/rKrIshC023
wbrgQsEKaXgsFtq+Ulf3fiVGK0BZLRhcw2F2aMTVyubXVGqM8YnEkN4NYO9Hy4Csv5xgft+XZrKy
Kvi56xyAR7FuC8A0Xt9D3MCRCumAKhLfoKmj8/msjN5Zo1dARVAifLSPNT9M50GE8HPHAxX90pBN
cTlLMeLCshYoMazOU1vk1yq7be1AwCC0sjrXiCErbKt8l8WeUXui7NWlH1wZafgqyM2KsRxZzOkL
3UMO2vet/+idUfdqcTed62JpTLE948z4I0HQoCJn20UupX3aKRdO9QT92B5pDC0hT8/tjF1Ag6In
GaD9hmt6vzbKLVWo5rk974J0aZuas1T+hPUa9jlNHgeLS04kUDmIBGE6DfUzBLF79pbOU1/OjBnQ
onQFv8/cxd46qg/dgtO0Mw8J7gsYYrQB1nP/C33A9L/IEHIJWHK06TvOOEahAHWNDYu4EYkT1Jv8
iolvHolorcqu2bJt3nDYQvMD6ElSVP5m2/fEyzz3QNioSCA97zdtdaFzekPcNrdehcet666C9wzr
tLbphN1Jlw/406J8r1xUnweCW43QOCQlKcrs8dBcLTbe2FHQQ4Y3cRuuaH+M6GIPX8njhlDImC3a
JbyhGlOGZhfdJakgT18eH1OGPWb4H7VOD7zpb0DpiLxwnM7y4sHvu32JIXMVx/PVrQn+9TQqANO7
xf0NdcDQ32Pj/blZH4J3WeWRvZX1VeezQu/ICZBW/5hBWs+GZ0Ba3W2cvHg2Rb9oYS8Ekp4hV2U+
28gpPRGfFGku9sJ0Bv5F7suYDJJa6sbdbQOHnCBZvWdOcIM4pknO56jb+P0ra4skhYI/CLO6GWg0
3O0UIv5fRrZ4KaQqaloTQZ05J8GJMfIeeZ3ut4CkzBZ1CC8V4AQMqr/kwKoHbeHpNts0DSDNwAh5
aOSrad54dd9JZFEMmCxfxkZ/VJMIKD+xPPafpaNASNKPvX7EStOlp6eVppmXoJwpZ7uaXE4Xl9vA
YFftUTKvjfb5NyI5Tk35OmbjFWwabaPibQ1pstrGS3ncVsY2S3apAap+B+VYjal63XZ0Xb0+ipva
Xfv7mQ3PL/FvdUcBPRdoMsa1j7A0HoYM3t76qYasaCQ4RhHCjNeYeyM/RpszMfdSwdDrD9ZOdR/h
UWLKCG/cPAYHA9maG0nkGAT7Hbw8K6TllYxczIv8161kHrqtke/7/FA9WDUfwy+JWQywTqw6qTV3
n2n1rIXryaZo1irD+311KG2qWQVbdTgzVWkjAp+7r6oeJh3B/fWgYTFrio1WbuuJPeGuCbwi8EQq
4k1vGW3l6AcpM0uOMaw79WAKIMkXM5QJk6lGmHKLu/uHpjDlQCS50edIMp98RmL3BLtIyr0hooxm
q7O5pHjFd91KPcI/Z6UE62b+BFVAhendm0sg8WL/L8xVs22BJT47MEDGps22SJePV6ZokLF8izeT
8d25TYspcO6we74n3ueyUK30QwFt33crd+IiAnPA3KfTzIGKGjL+E8j0lGwJN2qq5kB4MaKPybbA
fkb0x32uQDM2mHwaPmldLOVzaDiii60/Q73F4p+tS6qS6K9gjaWt484d4bBoG4mQfHEmHYCMP+e9
XfoYzOoNgZPuGWm4ZokTLnA6/xdUNLYEFXP5v3JfRSUHCLPoU3t8safI2Fp9cJUXnKCbxZDp14h9
3+eqLXzQnJ0+zgK4AQIYswkTxfRpwqSSi0tfTsVEu7QiwEmbHitzeRnZBcSn5v6j0m+ZlZdWh4N7
QL7XvgDxDb/Re+IBmuXIFxkdQrpGITiHE6EkPbOW0DY0cftcYULCeCqY3PrhtWP/oTtgYCJmmYm3
TVrFyVqv1tK0npy8+FEkBL6N9vhb2C/KoNXiQ5ZAwOJlG7b6sN2c9ccyEO2YVZtXt0vaH7CqDqyg
Iqk22orRDKKOyrt/jbKonGkKe/xThKWJ4bMmbLqyclt7+A9IX/djJp3un++DZY/OJbj/r8pe3VfS
IqBeETvpwiouYJiWSLTPBciIwWPGUlC7hzaMUUw6GXABGdpRBJMtzRRsnYN2ijOdMaKxCw0jii8s
zuoHFXydbXWrgA3R71gXJkuhXz77+NoVO3S2y6FDXwpl8L9VyHW5pDoE2T9lq84A4Y6fjegpuWNE
uweshB/6OdwfTk6MS6bw9Qi+dUZeAJ1sl07mMsu8tvHNfga1xuUZ+mpCHuYC63H9kvSJGZdCbrm9
jmZGyn9t8mMvL4DccNCuazeJPbBZ18Rrly+qXodKZAWActwm5IkFre9fCYRN27yFv7UzCy+yee0A
YT0o2gGPyagfa332mPCGDRZtx/3qOppHRbgmwRtUIZCS+ur6rab7Ut/zN6tuprava2e9TowZEI7H
CEA4HiNt2M6l6I9t6jTWa2q9Ptg7bu9OWbha9s3i7C5+B9R/n9oZymvQfy3PDpSumMmPZGBEaEeZ
/w/rF5olpakaOdf/aZZjuSKuOaxOZH1TQngh2/X1ZO0qBHtPZ181HCbx9OgvQnuzvSA86+q5sS7h
/kUV86rUEyWCErdR+w/CdFq1ysjFNLbyFiRU1B0AuSHZmibeVodagziAdk8LERVM+zqAx8CZ62Xh
zrzbL5HeVkmXN5RszG9XKbfhgDAVRKJd7uB80wQgJZcXQxjFuzXm8eJ50k4Wlh27LfmYOTyfZrbf
UThrpliLqAZb9dNenPbSvxe1lfLHoI6GW6puAvCvWCJ5aqacGpPhpm6q3iLhNa3f5sbS7D3Yxv3M
AQE0+Sz5CyTazna9Y0UecLG0OMXgxEB7olIoHmkK7TdN8X8U+cl56cJ7nHQTv2UqLYZqV+Ar6L3w
KiBKEvD0oK7Lqa8YuLVsK3dehjyarNAcdLfRFuZ9H/5gpYZzJEHUa7duHlAcvjTLY1OSJdoXmlfa
32LnDeHu8J1jy5tWuJ43dwV3z1mCLWCcSrbCc4xZpT6bHzFPTX/iQ+A8Gcj/4FEFl4d4jn5b3gcm
Wi1Yu4/snT5GjbpS+x/tVyHjCA9xyXIH0jsllDuhtktoP9lGytZ5tDEcitmQP4h0pCa63lENzjLO
4IIP++0uv2bK68LL7RejKJs6UyQdc/a+yzbYrM6bkVx7PjehRMK6khXylkeNKrHi7a+in3T6HSZ5
HaPDiQ4icItCQieCGh7ZohAq+SP1nv2XKAqrpSpc3lnYPBZ/xPoQdz+KeGutc2odxe5SmHvBOsrB
eYYAHUdhEf5C27RwkdR2rcy0dJCFebPJrTUXZInkcLF6sEZH4ASThy/Z+T6Yw2befgx+UJ6n5lKv
hLUS3jQqP7AZezVTr3ko78cdRn5OiXNvXoKOHjZx1f56NhiDNRv105L+kTDMq83TIMkR+gSlAMLk
AgUwfT7NKdDS7luO6VrfFcM8zus6kK/m3RTeNMyhs/wblfus3CcRYHB3LxMfynYCcTtjLnHGiaZn
c0Ttt6oCbCRz/dBvun7DXP+MK/FZQGZWD3woqB/Kwg+YAvhHhtTW5JkjPKVbJUXB37QWFSZs7A53
cQbpV503mbtnCIeqAau0HxX/Pn4Jz0pW09/nMK5pbFoPo70uVvVPaCwVUonWIuJOAFGYTZzZiGnc
mbo7WCdhYve9ZYYkUMwYyQwZ/46Rhs5RxxWeHnkJgVFY98EaM+e2J3r864oghhH9GOOfYfxDt5W9
6dTDUxwRiK/hv2yOfBQyCj2JVdiqgqJh40N5LsbwxGf9rqs9QfBC0bdtwffsLLp5NhBq3AF1skTe
tm1QVnntVbTH4vR3aI+kTlGPZtJU/EtqCuqDhSm2+K+iY2Vj6C4tfzgr1FBbx6i/JNGNoEO8fqM9
zIZ6NSIHfY0V+te6/DsV267YPhxQm4Rp9FX7z+/r76j4MdSf90H/E5xhQbYpObsN/dBTPfdDI1Aq
iBfNLGjdfwUtMI8mpMffMzNZCwWrlFkmoZ19Yjf3LYeXULhm6etde7uS0sIKb+vyTpZ31i+rW+J4
+LzHq4Zd6IPA5FqIrwPFj/G1Vi7nwe60TyX4WG2CGP/etnpsTfgMBI37rSZvIjYEf7V3c/qUlo25
Nur15xKNtoJmG/pq6PN/ZeDoeJmf1ewCvS3A/+IEJhfrXaDOWX2l2WDLUheKOU96ASM1V+1xO2cm
+Rzo25RDAhun/0+B8k7n3oQvkPX9lmSQkCxq9ZaMr4LpkfUaf7NeCW5RHEryrYpfRS4v8Yot8DFT
D1yQIkLl+0mwhdavh/8G7XttV9E+1T33h3WdERHUXz5AKASuRS8lP6Dg/3brbAiYFLG7kh/KYRdD
NTHpTFR7VNPSsXRvrFACUN7Z2oJcCV+tcCc9TtUDKM36GaIx+jcj/xiISM1P/uhUqF8/r6TyD1ns
nIx2njLb+shVsUYrOlrKGe5U2jrP1SCQRZyekC4IXjUmjaF8aIT7jMlLJL9kAcGdbTY9IPBL8n54
8NekE/a488F9Db99BIhc4L4KA7VrM8El4q44zV8Kt+NkbowGMN5qTk9vKgR72JtBteMyrtc2C0vp
t1/zdUc+TCdy+wtfJkCtIMLYj5C70rboucl7UeATRAV8TBBVt+ANE6n5jxkLOHN0yENP9/niYdyR
8uktFLYQYFHmh2HGqgrDm5m8vat0pXh3rrZOdOmprVHgQXwVFdWbqvkhje+ZdDPaa/dR6J6R21O7
gNkEmurJbALmJfWrCr3KcP7DeAWLnN6Qcd/WZy5NhH9MMMYxua/NOzsRoJaEoSD8hsuA9Ya18NNg
uciO5v8qREzVG8yd3EGk3PQ6nmts2bNmjzGprrYgWaeVDuVFWye/JQgGyWkILbzNcPr5re7PoWUd
jte+bvcqKU3NR/1lxh5mWFVUY7pCh5rLaXe5kwFsrh2Bf9DASVRs4KUtNVrnIbmI0a03b6b8qg5v
A8cBuYGl3dK8u4yFhX23zpD/ehm/hH2WAgb9ihf6DLuL1dUAMr9ZotsBBKzitWdbd6/K952DTaCp
PRIRAoGYcR9Me7pWclbvDkGeMPQ/FkXmdsm6otfFIu90k5xKIne5MaM/Y/4lfySrc8ON4VbQCEpZ
IxBu8gIO9IhdRiT3B8EQU4mNXmcQloCfb9t/7lA2Fnj+yILK5aaioAeI/lHFeBh5EoZWy8cDtOKg
BRqB+sbscRC0g5wcp+5opScF4WIxpKeIix2IN/XAz/FYNnSFUe/MS9qKTzWPFJya3ktlyCn1imZ5
aVxLXGA5Yettf9/SPAP2N3cAH47Rjhfa2G5yoCzpWXwgT1yax2ulvQ80Y9/U6Xi/jPV7+/hgmOEW
1wms80+UzljyKf+tnCml47RoBOj/51w9peC7y0PU+D3dQJR52hmfGSyMD2zK261hvnM9btZUi6He
PsQlwtCprQ6SeUxa+8UMq0FOs0Z3De2wWQ75uxZ9tP1H0n/EhWtRsC7fOrRF8xq6JScjb6PfJd2Z
dJAb/a1/f0lh8GOb3RuLv5kzth9qdBSjY4vWGe2ZnNj2sOWXVGR6CoZduXRX8yk2ESYuMc1sVFu1
/J7H5bdn7E7KVT71lXtXF4/oTJWq8iqVQOHpf78tFpHxp7S+G+gsBJTCNThhTV2nhMcu+f3aDte2
vE32ue43OIArWi/urlQ7ceZb4MBoG7U350S93JUZMvwQzpNxapITf1ghPBgJOAnB1os5zdXk63pw
78IlTs7dNav2Sexr065WdyEQ4HipQ0kmR//b6txiNXrmLjAl2sgopB8J1NLjiLEeSb+1X3GDBezh
Yt7bIHXKyHlS7Vx4w82xJFcS7ef/rWvY2tPf+n/J3255Zw150lnw4PEKv+Y1aOdzWCArmGyPZ7vo
vE7u+fPy6Dk//DPXAAwmvtb65qJ8I4nKr2HU4iTBhyCTDjRmdn5snaeHH+E1y/c5N3zmesanfD6R
RAzmKfHpxbJeN/fzEMIXVo9U0puKb4Vkl+3YAdTEYUYSRi93aeq4cu8J4a5a3jExHLt65vHUvVfR
p+jgbgYP9iwHJm1K4zUQYY4JFhsrzQa5T3BNHdYoDHzLIIbzLQO2TNB0oJwj2pc8VxJonH3LGTbv
ch8qp8ZKxEPnlotmxBl1uZPXy/41rrVmk75u7YT8DasBfY+nOHF7JudwOe3/RlQjtyf7TyJsmsdb
+3G0Z68DnJjf7B5UzD47529DTCj0cATz6PUfpMpxRuFzqkYowrM3WLWP8bfa0qo564FPh0KZOnb4
+z5Kco/gH3lE8rDNarEhDWhMABrtv3O/4upvTiaXlb+8tpQVnFOTXC9ByGGBF22KNvG0kett54jS
6yP/EIbPof628U7q6o/0+JuWP3CMFS9vPcX5zTwUNhZNaa7s0VqvTT2qK+/CoZT2muwjSUzlThic
l9QQpqJNNc3l+QU1E7v2ZjQ83HRi/jWWn5h6J4g9qh8BLbTclJ+Dr7yN0BB5FcYHmGC8189ad5KJ
3IcHsf+T5i15g02nQP7CnEyWjg5CIdjEw+xicl6mpkybdso0F6Sr7b0UudU1lcF/v/d2t2NPI6WE
0K8Kg1TC0/Ga3V/l+PWOmYAT+BJP54ZLZbfInMBu7i4TuqV9xtZHML33w6qXliklh49lwvVRm1Gs
arsptK14zN+6mLjXjj45icjwOPc1W6ErnhTUlfitXlDRSDwl0pbDERPma0Gyg7km++6l74Ry8yUK
n1J9ou8F4Qeh8L7Zm6rPuNXRSUY6g1S4uxYMKFB2/LfNlpb5PtWzY0JBNlsb0VrnVNYZuendsF+K
VhHEoSs1GhWACc1AQCv6mO4fuK5b3aG76Ur4IdUOWXuoYnjJ8w6cXJB9NpJTFP9Xqz6pcw9d+9tD
py0MFfeljXEgktYixFtXuvN5J/nLLocN4lAtXnu8v3NKDF5G+xE18FO8lr+e9C2QLTpwFYtgBUYH
84wu+Yxj9bEDJUwMbEyjFLn5RedXhjfCYMg9didE912oIYb7AN37reKjnBM6OUayXwMlBx2/MEjz
QRfquwVrpOWLGsqKZkSqzs52N4W7KNt1ope7QcYe7nCFm0hH6rQyHZ7x+9qM1i6278dNj67ReFZ+
hmStNtvZZgngtd2a713oS6GvhX6UehoQiWL39aIVsm6Go6JBZMAVDQxhM5TbaNrKkCqSnSrvRhl9
YRfDTAQ3j93XggEADMDHbyG9y/0HDEXHnTAdwoSJZ3aamv7NJl/N53KCwjq8y9Kp/F3Ij+llWmIP
aYk5rEbnLm0BBg0LXfvRyh9srRUhyXStLr/q9JYGV9mVa18xdz2Gi2pbOXuasiRg+H/adCkRHLX7
0icRjY/cAqQCe1ry8/1LpqdxY1a6xlpqSfnXp9k6wwLI10skSb1ZFOxLHw/nHs/Hslzc0PmG+Kre
z2N3wqtm4DEbutV77MCWMKqt9jtpAifC8/dcPOP5o5N8ofqvhOORHsRVV9JnNmN6yWMO9DWs0nqO
c0F4yWyHLO2UIC+vYXXwt8vuK7nDMbWK2oVuM7xp2SK4YsRiN2njDS5PrfsSRsFdaGUzXrCyYUvB
+jXX5+iMwI6V9JtvGghSc8JHu++epZ4gwggB47N+H2ETGFfVOuODRwemganj3hA5yrjMlKuF5Ytn
nvz1286XTz65vN3jX1HMDSiS/GpJ8w1D46pBw1pczteC4e5zLRidWt5WwtxjJ8tbXZ79oJGyVdOt
i/l+F+DS0RmMl9rgUMyDAyZzi09FtSlNoVUsQUsgaSBCYpxWdzhAjDi7qvQeuX8pLLwxeFTAH1Jq
YPIKPBFe8Axjx767sq3to6Fyd6525bv2hYt4Rumm2TrKly9TFVpmGaa8lUFf/qgbEYDxWoldLpHm
+UV6RFL0aO6G25J2IcKvLO/JiiW3Qt57U2kbOdwiZyyvyi4/POh5NT416btO/pTRjxr/6cTvGmgn
Ws4uQKetd7xDqb/Lz5ZxyvpT2B4NCqebPSktOqdENl2OnK8CNCplq6fbAHp65pjWJbpfpJKt2iWv
fLn/6qIvQFS8Nmar+bSsPD/fAPKzax4S7cw/AQKwZsNdCVevPLF+kU9FdcKIDhuy8tvgVEnHUTwI
xWFyAQQoKA6+oHqPcqcER0IhmbVjDNOWueJZxhpxNzbXmCcKgjfiehQBFa3HhVH5leqZLVbD+W4P
3l1MN6a0rmGGTcuweZeFt9J4VwggEGxWCRLddDIxjkKchFomblP5FmxyJ+7DYJ9Fvn+HHa/bGVXJ
1hzVK5UVRSKdOEf1YNPB9JtmKd0k32x8PvJvOfkjRj9BcOl793k/pigxSbcjHOJ067M8O4DeD7GM
3PdiCoLgWIpzpbki7sdy30b+o/OSclefzccqhxgAtKFchoHbHZoaJXmVAMPbxfdT1Vw4J6PqFi14
eY2zy8QAaRktrXBBDumAkYxmAyxHPPWsYoZwFdKKajn0kTwiOpPt5HfugtShyE6d/Av+ddkMIWYx
XGs7Isup57Mw5waUHxpXxG8Lhpiyy8Kp1LlZiCzzWLy2/wzZUwM6SNwHPau21Pjq6A90IQVnGGp0
n9mhuQqmeSOI5FjjGP0ldSeN9+BWp3hm4FvlzINCJn/8a4u/JoOM9f3sVNCE20N0WHoCgcq3Q+hF
hNkMv11dmbR5BbiZeoqDo+T15myPeyL8l6g496U6rWr7sxH8SfApcwfTP7lGcehL9Gtx0UfOlDkx
lDC+P/eV29BFuOYajuUPWaPEyjEuOlfjccNGjzYJqoI5YvkoL/BqwFpSqBloWwDNAJwBLNpUkD/u
J0W75ONVSF4B7HTaG3GmnJjlz/BrBqj7vxIkYjddkb6jpKUk6OnDHE1xKUm7gBvm2sLAbJfKukE3
jG0y3DVCD8/3RoXGzuhqudNRmVf45N8JhvTr+at1/VXH1wGYP31HYmffXixw97gglwAMmSaVDkvW
6r13k+24gjDMxLDI/7FWklOnwo0NSwHyCBaVYVcPO0XnbbAr7EVKMbt+1omIKKePL6vYM0s6i0ny
SUOn6+dUGZs7HdYrJlvoSLQ048y1B24Azblqzv0vU2thwH+RUEo++4bG4b33EUQgmC/PL0+yNojP
SnCyghPtz+EpCI6Kbiv60pApSVjcw5XWLG8KxKorzfZxdMrkPZvP1NwpGFHHYEf/uuhK6mmqjpG8
r0aAj4c+PynhJRKu+rdev0UxDFjCth4lynm2D/tDuhCSVcoSnc9IbuNI14eL/aBm8l0EQWOAqPhD
6Nr6JGMNcX7yh9BZFI99R6TmcbjT9nplr5Pb4SvF0fGrLcXreGJdti4r3HWs4s1NYm6gZbQNeDxW
oA7BEEApEkpbZI/aD6a7fN98af+AeeAOt6kYTCh56XZzsLRZJeaqrhAm3BaVhRZOnFz6+/1QI35c
YsP9/38S5JEkXAzyhyZ/mHZ01SA62HjJ5pSNX8qvdf1uo/oi/i+7bfunWqyGmD8QWfUled30jrub
cBmVNsf2nfO5ptWVUE3wNZV/1NgbQMsTgB75xF8q2Kv62WrPWX2a+LfOZnweZF900+DAp2ujdiuJ
V0yznFB2Rrf8iG1SLfB/CbvSY15LeyvyOxig/AHD+lVQ5x+mSW2rHYXHcThiVFxiJYPBF5KN7Vcp
2/Cj0R+q6VTpFyN9HfS35vYGqJTdLh9YTNzvsfyhjJ8t114QofD4Ns0rHaNasZd54DHnql7WOYm6
6I3bnZKdgvTNGZZKbtuRTHSskc2w7gfTxUkBX9v0lWbFBaAzV23vJsRSZVvQd1K+IsijFUeipnez
Ga1ULdNFzfDMkeQNELktT+4pfKPycl8609qQjofPQfXERaSRvTlb8tFEINhZlP4lS1CPNXAsfqfe
ZS3GIkufq9zI2eKMXIuWWxHaDWfKMVxdqM9pBJPNFwGsOFVx+yFWMeR7a5irtY36DBsAR/F0XBzL
/lJGtxxHyfBW6e98JICIxMQuVwn0EPFg3PdpuS+K3UsXWFEUqaLpij+sIu49lqvFi9i0WdqWrD3/
sprBIkIKxlcSX+ViEe3YuxeG7SJp9toujVcJ6aoGlrivUjACS2m0lfGweOmzXtLGBkGNNrPBxiqE
Hr2hREZF8gbcuTNgi+sbM92pv+h2oSMpCLy97A56crzrR1U/lsMp+X9Mndlyo1jXbV8oiUD03IIQ
SID6xvYN4SYLEEiIHvT0/0CuOueLyKiLysa2hPZezZxjDjv46rFDy9dez6oxVbHM/zF2EU+Os5dQ
EnyRGLtS3aGB7pCvLa2WZwbaxndyQwvIJ6ou50IUKMPavZSax//6xwCFi6gkXTKLXdbRalICo5FN
kPKi6bVHw1Wqf/UPKuaXV6CjNi4sTGBKSUc8DetoQuuVSnXPiFnzx0UDf6qzBKL04i2ywwRnQGwh
h5P7gzhbSXcfAGqJMArU8jXI5UBq4N2tFiifWZOSwIuGBYkMGnMWcMO4wJ2QEgaUy2u82rXpp6xu
mBMSdWSu1BSnC2tfCCfXKMTNhNKuKjYFbiQMTfM7BP9qpxCKykTg2MtHLTqo40Gy5QVrPDM94UcZ
u88q+qybL+CnD+Ez6j9r8eNBPHPC4sRRTdeYhdQ7DQDSERPFXGhWRnmGDtp/FpR+xrwq39vbRRzm
1BUKjNPakgTkSRGqBc2KyrUmhfoCnvQ7hl+shfFebV2l/yRBrSimxCpyYaSp2svkHXFDnYGa//N6
/VSMt0E9tyoW2n0pATaGKLXHJKqUZ3L46ldFoJpf8ewDwzDDuvfK4rr5pYvTUpeLNgl67oDRouB6
CbKLGovGsq05LZYi6yrR00UvA7RArrD0X5tC9EOzuMNfWHSiI0OT4bMJCQvgMKuA1DtAcBIX1OKV
6LQt+hNQ99Plee2ZcWwlD6BhfZKH96r8zDhx1TUHzbfafhXXz1v3dnKuRMbhPyGWPiap2EfHm1oa
6xLKZxOr+1IXmeYsZxlmYk8QsV14NAKco9LLW8F3NWrO3akL+LXI72W7zPYzzNHVOurhgGLQDArS
1RH5aQz0p9Bfddg9h51qM8zFn0EyI4wvbkiDUIMpmtNoDirUVSQipWeJL91aB9rW/HTtO5jZaHXh
ZnDc0Vz1aeAysxopbZzfC4kLjgsJO5d2GP4TDPXG/xcM3ThQxWJo807I+J6vWP8c3FZHPtkG31g3
fbJn3sjSIYMtus6Q217nC0meKGmzB5gPAj2B6vql7EcPMG62zEzSz9H3fogEjdy+CtQl+ZcgfZbV
h268C7bFEfOc2kWHTKQ4/qeO/yaIyrbZdZtAipDXph0x2SZUb410QLw6xW0OiY2jMfms+89r+jnM
eQbHeDfMtrwzTeTVDGpf88XqlciBKYQ4jhi1BWeeFDy/R9RrGAKNSaM9wH567a4I16DGj9mKLiRk
aG9pE9DfRN3picANXltyaMbjje0gUudunXXrWbvp2k06XzXG9iBZrGtIdCX5dgBMG9v3p6tcp0cq
nfdzuQm4gfosuOs+bKxr+5XweVHe6/I9ssQYFBKOTAJ3l/LM+yV+3ErvinLyKDYXTXjHRzji26AV
xaPedmvMeqK6qbKt1C3+NNUtT6JneXO0q/M76Zb+G8ujDxFKX6lWKJ0eD692k+agDMdrdBzLU2Fj
3EKbQrrGqFwAZYMBE7xW3V6VTcbmQ2EbKS/BL8TTYPC18Hm5S6MI8pkkEAYxCSjThuh5+nf+ICSY
fnJufFvM2fld5ox89QaDLnYv6A0NST4jBY70Xj/WLOLImSfxLkJw9vDJmUeXgnIi9rpXl9MXrvBc
1M1CjMmRc6rWEaEOVk5vOvJ1kZWTFvxpWJLb4AgER1NSoFcnaTinc+AzkFT/V3JsdkudWIaZHUEU
XFZ2Iq5uiP7LoCaDI18TKmywC+q2D3umbTHBSPmuzXclytzT7ApDaZtftzG6lY3O85iuxyxEUVlE
2JqmgRzuhYU6xvavELOVPI2hb+2S7dmmy0pfon8EJJrddugRjaBA9fuKzhXmM81KSr/vOCaX0JDv
zn0M47c/aaEks/vk1GAONHANEm2NXj75SokK42fDnA1WB7w8MwJGHI8tRPveGUQC3XamuCWmLEP3
L04xZTRJii3eLiY2IWMvBw3Lo3QXX1dmS35kcF9EIAEUiwdqUKcnulA3h7i+aNVlLigXWbnQe+hE
qawlnmAQJQuT3A5zwg1WuQuOLPflOniCDAzN2W5o9s/8oFJtZp5xPWXZSZaPxWz7p7pJRjkOM/xg
VsIEpFsOMxLhPlAFXtkFaAuBRKZtifyndxfUTBYb4tZGoE5kcOnp7A7GZbOg3x9B7278OeBDrtN6
RYZejrkLaUuKtCsQHtOaWCzWYCbVTdcDr9o1yf6u7jWXm5sWdVqQ44UdFohZGQn9qtt/YwVxcPFI
alRAuFHKH8me5wwudlF7ip5hJFpjtjG67QyKhltvRJ1R1/qeb2/A+J08DnPW06yfi3XNrpNXC1ry
c92csdAx3EQBo0v4HfHlTUnOKGDy2RLXFv+Nm2Vsep8kAijvvzaWSt6k8lrcokO2XAXB/jqppk+w
1CFFrtMAuAnq48e4uWgHBCrmpim2wdbMrHGTP8OnscYT+ic3+kxH46PMxysfTwozTy3YU9o9Nr3R
zgA63f2q8gJjOPR4ST4ZTP5po6Qe04emzJFt8HgpeE2vfht747BqEWqUUx6Oqh+fycIEefyL4mXh
Au0U6/lFwbc7R2m609qJ1mLK4b0Pti7LW4ba/KFOWhbfaNPJtvikk39W4ZQNuYYaX2usiiy0yYbs
/jyiKTpRu69EZFEhYrnaI8RKuy0hQfMb9wb9XjIlzmJ6WKI5Ivh7VLCYbgayvx8ntTuSbt+BBk13
hFhRFWTWn3Ks+9KQIvYSBs/uipkawp8S9LlXZ35BagnJLvPhFa8jKetruxavCOImnWk3BJmb3JdZ
56EuSvHlYrYLkyHQ5tjXrqSXNlver7FfaUfXtDEzskoSPmWssUw1m5NmhO5DRE34IY1vtXE22qMM
T8fTXyqfhCNC80xGNSTUifNymI63W7m4UXkDiDWmSBKQXESSwMMQ+kumvZV0BOMHaOYANcMDQQPj
F4vsUA2M+0uG9nuSqq/s0JAX6l+ZD4p0Q5x8iAsC1uV3Vtg4LnixxyvW5Q2TAgc7Z/Q3IemTqY+8
L4RgULCsMPOkpwPf+Aj1R3gfF3x+Kn3ifpHYWnCP/hqimQi2JG2Y63D+UPdNwcrt56r87ZS/zfQt
PuFl6X6r+5tQb97a+A28Yf1N0sC93ETaphaOle2pJVAw67GTwdcop1y7xNcJM/isyb3/iOhOVZe4
8Sb+G8//QZbIAsTWRAw+h6dygAXfCGu5XD/TMMqDBxpPMnr+VYk1cLhqV3l40sObjLyMeXSSgKz+
6dumy7P/C3dJmRtOVEmQkozBoVartgMnEf9tvXyk9lqg1QM2wWoAcYmFzJpU6hRyjVONOPNDzapx
lF8akMbm56z+AgH8XLfPtVJsIGSIizYLUnFd8MtcMum/adJtwFHY3K14PMbVqRJsAut4S56EK7aB
7WjZqV7+MerbqM6uBeOCLR7DtguqxC/uKw7x2h5EWiNiKzfUXGRcU/tq7kNz7xgrHt6geGLvlfHy
hmIv0B5+CqckgrGFxbyDWhAFiRHq2kYD42/yyTrc1EPqPKJjVTCnejOLz5v2UZvvxs1CKKVFPtly
v6E6sjABrAjNHdojS19JWioPl8dIkpHgLH5zz2dkH+SAnOZc0bRmpd1pb0r2YXL7B418zKpjXR31
2yHv+FzDvt725Sa2i9tJ7vdKYpHEFN+PdyTLbjNM7xp7RzQwzWmwQQyznqV5zrAUGHZfoTDzsHQC
EnEuM5q63r9c+rc/3ajXcj69xqwL7zJFP/KFvWAbc6YbNlJwCDBFzirETVMvShi4e4sjUWFXYBQ5
mpr1lSiDc5ud5erC5hKMi1+pbrQUrxMyKZqz3Bg7j+YqboO0BYLvmcraFKyY/WLAii2ew29XQbjH
q5E/X6x2Ksv5F2KL0PinfNHb8DcBvq/w3FRWL3kpiIxk95htxhnhJ2ECryuBBht2H4a2SRhYsN0r
gz+Z0ppFlncqzi/E5nxa9+V9b3TAvqGGXmY6jXY1KVCgxD7f7uUF8Yb0fk8sxaAGmJxy+S2MulDp
IJEu0JIv9/3zLZIvaneWipPpdHePkuOvVbAOZjAAZWQJtHH569uvCP4S3G9rRM/PRMwDySC1S3em
riSEjHz1Ba4+jDdFtnDdWlq7CHyBrQHOrRhAoDxonb/fM+D0k7dfgELQeMY0KMJnx75x0vJH8QIt
vxjyfKe3Nc93iuV8cxsnYqdeHzTlkGH+7t/zaIpMeybvyXz/EPxfMqRCzGntXRvYbJYCdGLYi9Im
Eax/hhdWo5WZ/HsJvtF2QTd0uD33ZgccbafjirF+PNbCkfHO21Ol57o8YAvI0GZG3hxqOkRFZ1fJ
l2x2SqSDKm9rfGGZziGItH2OPMSsVtmwRzmGbA7lA0pnPn7FMmOu75FRLfBICftB2NfPvaTv+Loa
90e6+cEZss+7XSxvhGRNglosfo1ortjPouOqOseoJqg3kge4bkQ5tB6ouITRyuBkEZnaLLUWI2Sd
G0NW9yFVtGj/EAVzZge/Ovuo7cC7Rf3GFHYDdurZGfgQjJPfqCsynCXMN6RdSROjMHyyNQdUzz+N
2CvhcqkW5rWzjNMw4Hra3pU94X8Pwy0ZKNBOPicmfKd7xm54f4LsiLzfTSsJz4Z4hC0HOynOVioK
qbuv9gTEBTPGKFKApxJz/iuknAXQL4WtyCYKW6hcUXCctIctvlIoqit3HDkUOrsb6OoEI5M9jJTd
D1ULmNKIrPsRYq0O7QQnzh2g+VLDdSC4as+MaDFxzwnTui9/3/lfBDzTz8gi54wVsxL7GZ/qZmq/
OtZC8J+sq7iyT8wJaOvEu1VzwN53FQPFbR/PB4g5qNGQ9WJbaZgCvpBGBbNedsaVB+K7fssAAANw
Sj5t5y5NRKEOVzma7I7kmM9b+qmvUmFDXtWWgioZ96MMimGr238BG6WEoRPisdkjPPJonrJ03dPU
Cu5iixhlu0+v8/puxzrYAyyr9hWBWblUSq9SIaFwbnqu0YSWi0gO7bwRfiOTWRra0gI+b4ktB53f
4DPKXesbkX0qYM1Hm6Lx9xEV13QrO5WYThNIzgR+bpj+q3tqejM/4Iktf3oB5LMl545UOVW6/C1f
LjTc0wc+Kb/4XmRCXq8r+z7a4+a7sUA73Ln6J7E8BD6KHcSHbe/rqq/WQTtvXzCZAHXe7F2JP7HI
1E7Xz3Nq71eOL0vnTtr9afW8rHODpXkLLKfuLevvVfY4pjQw7GSqsUdpF0kynTlbS5eWt8hDQl5s
Ynl3k3dZzlU4z4gpIfCH6Mx8hYlVMJaLtys2Vq53YjRejx6zLFH0FMY4CzU6NfnJfB4UZWfMNi2q
qHyTD9sM6kVYfuQqOrlNmm8XRwUFFhbCyjZJS3slXsPHQITVvnW3S2V91p3Nr9ltpWP9M71YcHnG
zAHiJ70opOckd1ljtHQpiVc+iBHwRK5uHypDg6WZ41oLhS401FDJQ3Rh+tVCRAxmxNvl/U5CCiMf
xqvtqmQ+8YvrNQ7v1la9rgTiClNctROaWhnX0UgoKGmA8z+q9pCjOqYibgVvCXFrz5xXBW4/7Cmt
e9GWj3WQA03Z/3maT7FP1ZSC94Rxiol5tIOAek3ca2cbK5hJmJ1aKVTSUDR8lf2EhKZ4BVkxItl+
koFI+lb2y3ydcHcRyq0exuEIc/n/TYirfJcVZDydK+nEAuJ9gB6Qv3XlZUB95N6T/ey7S/aVuu/z
g84qajw8IE+OU4I3oVWsmHH/YF2QqNeD0vDTkqzwVWLfXjXSAG7/0HwjeZBeafbgbRn4NKjjJ8Hu
MnybGe58tFv1rZlzlr2dOUrm3bc6Y2lgYw2WYsRSgaGFCpJbdR21MJDzjCHolHCoX335hW0my7LV
VjNkJlXyI0V2tEadR1OSK2sttpTZiamKvMDMEOsh4yPMDOlcTN8f/XvSv8vd+9wz1e3Itv79LuxF
fVdnOzP1lT3Dhl5xf/QX2PfMYxE+sXfeg4w9Q/zK/IIESuwXEo/quxu358kADfejCcV6DewzVonR
naMpby1VXOCIJnGX0IJxJ+OkRoimL+cycjj/ic0AQYyxvpsbJdpKiZ1lHhkk0go4iB7kqPsmwrPR
bNEU70SASZ3DxQjP5vxzG0F5bikD5Sn/egG7BFt5JgQPFs6tdQ18rifuJvF1PflvXASM1LkIMs2f
v/XmOkdPNh3mIoP4Zupq0HR32dQymFbYlz9j+2W+YSnT7za5RjmUtCU5RyPr44CytJv5Hk1fa/Gb
6+KLekrH/c2F+ZjQqnxXCLCraZtt9ztB+iaKHmViEu8RJ8L3m+sgA3XXGJzWXETwuJmspQsAcq/c
ABIPpMbVwMkwK7xvYhWM1EE1DzWD+TmMwwe5O8+1oM9Vw6auh32nzlilZTHDjX91ft1sVYuNDTbv
pn+pUB+lQ5Hb6AsBSPLgTrsLNo7sLoD4QjFh2wiDrnPYRwy8Iou2RlzgSS2nl0uq+LQZyRYTLvK1
Xiwkmpzv3KJDNY63aJ/R2f/rXKLEYm4LXNKQ7CuKpn1a7OXnvu13mLFl+LSTLnbPXfJ9lz5rBGTy
Jb9Q8aFetJZ08Fw9deri2hs3HdA3IbC2w8Pe9+kEZ5gxfUP1PZsrOrW9p1jular7oBzc+9VmXLHd
zmQeprCzLXUMtxArLBfUlM0ZI6sf4DHTEyqg3jjr2u4qb1AlS8sMxisz5BH91rc+0tmvqtc1Qbx7
9Qx/rySyCIRwsC/BDYucLY7rh7l2uPSAzBCGGa1IOigoLV4HYIsnQAz7eaF9i9p3pH0/2i+Hakk5
P6qzkZ1IGquPWbN87P+IXVWLCQRJCD0EqZ5UidLjpBtTWhH7M9UWnNjJFS92bpKfSf7gKyhnJ4Oc
gp41AVy1lHEqI/4rLZA2nr4Fgl43SJq9XiZrx9PuXh7z4XVR4A7UFqMtp3DWPRmFT7rqnqtK9qny
tAtppyoNrxH80ZO7NkQS7rZC34KAMErmaahenTmkutQ3JFjbFhPLIgsS3b81zp9SaIEGZCn6vfQ8
6Mfvjripjg7C+ZMNXVU0Va/NY7rfl6zogeJppyE1IbUyW5FbiXIOvSLplXWyKpIVMYrlOMUoMm1U
YloqWykWfxeTk78upuG90r738gUR5OOSFlhlJm7HE48bNAoTZCgSMEepHGgY7CFqChFzBYsDj5/k
9WDSOCm4ojmocHHZDJTBFTLCinv/gTvq5piLegyV0+22HaKdysyayS6IZZjQ+rb9az6/r+MPfAAZ
0zW8Lb69ePomc6DjylIimBiJEQoI/F6Dvot+YL9Zy0jZQgfA939XwuSrEDGJLreUeW43elpja/Ie
y/XYX3LzcFlo2C9INozXd7BPXZBjh3t/ZvvaIqzejTQIlgssxb04YUTpI3t5gb8UoEE7eGmyTB7/
Ag2McaUBSv/o1TVZzUAh2RWsWu5C2b+ZgX4LoSsEA7I5C50oUaC+ekRoq7xson0V3Ahcadz66pEd
1BEaf/cV1VfqICLsI+zeshk5aiuerBUn4lT1SkzqGA4Gu59Zt0NxvrtddtB+tlS+z46xukflK909
uZ2Y8ECIUWSjKO2b2kqz0Cj9Mwc4twTogGvsjC7ItjTgYsC730HL3MF/NbKD+Tjer6cb6YFARgYX
6/TtC8wALa68vPLSS54Enr2AegaCyM0Ul0uHW6HTcW8sZxuJrj3aqha9kjsjj1Zh9fjxa6iZzRga
7s1i4p+20aUB97pF7DdDzCDtWqRl6V6TdrN0Tz2H4ZbpcnUstYUqzckFIhu36/wm+/cVE3ftM3yM
63qc8rT0za3ZN8NBkY5deQxnzSThEqWVIq2uLX7rVdWuHuYSgxIRFOB7oPcJwVsTOx2pKTcHdw8m
Stw93IxAKd9UXq9Vg90DwNcMgKKf3eb1+BHVX0Xz1RhfSvXdCJ/Z8DmKH6jYxLVY4pEIdbzJ6N+6
lQxoq7fpMAogpvTi61m3KfptMu5qExT9oZ3A2AQpN5L/kPx4yqhxAGu9Zu4P5hWpR8TPLyreKJY5
f2XJfgFbJnFy7D4wRv/uPoStZr7/A4Qro/z5muVfSfFpz2+3t4gHjoPrnSaTpI4HoPJAW/t6xPsb
1jSZuW22KCHC5/tdmc89wwHwTYFDEUGgMvBygYSv1B/QC8PQkZf+z+2rBqD4mKxuDb5p0//xO8HF
MFXrcALc+bl+jWxB9mL1Ou80hWCe0EaRg5+GpxHnH/OCdA7uMcLLaPsGUPiY5GLrZ6cn54lnHO78
2Fjo8+EezLZgbdJL+kW5qu2IOsisn4yEHDT+nnoLfuk2pYPcojfWb1SqtQO0xxuATZCYwTATITOW
6WyVAUMhnM3KU2uOoixkf2COayoS1vGC4cJrBGeFcsJhoQiTpg9ieXnmoRYfLsQ5usqKn/8x92V5
TsYy8WHIstUGrE7LZoI8TxInHOXDJP8v2jIK44sSHMISX+ar+ijsf642yWk3vgTL9nlPkfiw8u6I
Lu05vN0FvHSMHV1wcLyK2m1bj16dMnxaaR9MyT3iFO8gKra4UG0+tWBk+Q7oO8jRhg1VLVq7gKbR
enNAcg0510H0t0V0shiZS1PxnO70kMmC0rAjf4cqR/MqRDmUIEt1tHF+Vdi234fxQ+4+nWm39v3O
ugtNOI5wG1svCQu16igAZMz1u9tHIThghp3jcz04VXR44m4aD7Pb4ZPMCA+E3WNdQoEW2BOFFmKw
vdnsr+1eRfUw2rdHCJjdxDMjLKLuELjNzb9TQD7D8r4hJ2NU9kH/HzTYfHlfpXNZvz20t7p1i4/u
tosf+6e4L+NDpq6faD9hUC4zFEv9UkW6KngDIXCwVDvPNY0FniE+NS0x2PMpFDjd/LX4IxLMDmWu
yZc+PUcCWzv0GZNoRmXB0fDgrWrC5k2chYFrtcx9H+EWrhrBAHO662vEMTFNAtBjBZRqk2s3G0mf
3gS5FWig+65BfZ06M9WNIenDISz8krFAQUKYLwkrDY4gnECE4kDS9mWyzXqUMtPLoIaWIu+JN5yo
9u6FgssolzH5HC+inT6DRuOng2/ulGoJzG40lgRhOM5M2ukclzZvVKIG12StzDzWfz0GrYJQUJIR
5mnuXtlTPt1Gc1OCi7N8O9x2pC1oxZ6YayNgTpj2YUfeiqXn4Qxz1ThFU6V/K23F/fosVp28jI6s
e9sUUlNgln5KRudOHhCVbSLUHIwjXxZBOFqG7vISqdo8BxvyDBM0eHzDL3yp9tzeAZncMMq8KQVq
MCsTwlKAmRqOaMAS/EihKTgYx00duWCduA419HYs0ZUx5j+c1kjN8IWjMMyoj6NFQxMC3iN3hjDj
x9w88q1422EJjp5zRdx38aGsD5VywHgqfkHqN9LTQ/w3yMqIyC8rai9nSK06SX6JlfPMXmNNKJeC
fHzgyGMmcN3bnw2e+Tq8dqCF/Iey+k2rvY5oQSwNN/mmipz7c1k5d8ZKpK0+rcxW2B5rk83jiqOF
2aEcBSL5j+OEE7D2UTsVSJT7TGiYsvx6xzE1VsqiFGDHu0gA8X4//rFdwg8GoGkIiGvUa+GfJq2q
SGwoGGuBKnvFfo6JBt6YiBz121e6GHGqiJU4pgaFroZZT1vpxZTYUXZL4s1MyXsQUK+QmeBK4oJn
XcGmM024ZN2Oh7ksTxsc05r/bwJk2M1Jf5mRGIPwAi5GsZFfgUwfqNHCD8KZHqJtfz5ZxZX7oT6N
zYXBvnaZDe9KffmTmEqupXLMWpiQxBLEIBnGMyKR6aOqcCHZBZlei1p4T8pPzDsVYL7HKoWse6iJ
1gi7FXZ4tT25mFC30xRs/kcY2sfwvOdsVfDcJihIXLoYQV7oJ4AAifJZSj4JFfj3WDVSgZz9J9ZW
pt3D4jxHG5wKQfU98AQhp3zlXjLpvPVcEZlF6TV8X0EfWw/Ss1K7Jzq0BtA65nbLuBXQMq/CdamP
m4QgvRz8hhRlejfV452yNB6nuj9CbYuifXzfs4YoX7ZEJvZSup02Cv3V13RHe++HKWz9iePv9Z4I
EHbBBqEkbMLZCAv+yMSOvrF70S+3lsSIPQByGZFtwRA3WwWQyohC2rTlTix344I28pfoRaeAmkoC
TO8usFmQdAJqjoimTWxsxwRp5nEWHVOHnkBCPNEvaQJkmIdkjdEEKDQH7Uvyg7/j0RLrHQ55aJVd
yOpacH4NHhpbIZKGo1fzKEz9qkLzSTpBvL98M5fLlYX71wjcztIrciB2rA/afmXe5xXu3tylt32Z
ypnTIMxhToOTmk0jcxrQgsma5f9QzqnwcIi3nLM3lzsVKGJlfhIvIQVtHPZs/7HaAK8TKF888ztN
7ezpCN+PSSWUXfA2DljIIs8/p4oLdqXeyE0oGDg/hvV5nKgLU9Dlddxq1V5PTtnkJRvu75hmGHCu
MmKGqVlMEpD4P9iKH+GNGO5xTWjUE7LNIsrd3tzi/G5gggZEsJd1oDS6TYBqY0wBqnLltQ58eCQI
1ZSypHA6QAO5dyb/Ij93U3lX1IO8gcU2FbazcietQBGruvdWYDn+ujHkmfcOM/lzQ6UybmbPbSZs
CZukMZSqRSEdZeMUl2cxuzQCdq7CaqfoGABbHoPONFtm2TTorAjp6D9NOWhboHPQnGE6MzSBI7Ya
mmWTOggyvj4+iKhlTysc+vuhV8jWoxznnQ8KpNn95uYMJBpvcctPTtP/XO6Zsiicwplpy8FcdWlQ
PcIENc4h607lA2/vBfkU9kpPSpe3J7zMVe00cyJCf1WWeu+TeaCP65v1IB73Nmf4B7gcwSgBI8SO
zru3NJtexZFXUJ8OHlYIbDzNU1ueF8NCw6CGn+wf6Ce9tPo1AkmFn1PeIy6SV8aqad8+OGduh/t1
X0XWALBtFcqcNR+g4+kBIkIHwXTXgNid6gi9DYxTadWWHINJ5aD1Bbin5gpkkzQwjl0z0y0dkIt2
LIcxje/rdr3PR9C1D++uer8NN3y7X83BbLKrgYEsHjRgIAzsG5I416rMY8zcbttf6VxhvW+WyaJU
Lqly0dLz2B1nN0twDNSkog1uSLCbL25hjFV5TTriXNTninDpHcSiRfzWKGeDgYVp16hhFwqBpMIK
3wo0hOfiuVDMgyYdnwtmtQcSn/EUOoBnDvBUqKkrn9SK0biQeEdPtJCiQPqQxFWDa4zKExGOtIPF
KO760VbaU3G94IKVjoNxarFYPK+BTI3TBFesIK4owW9knbWbVVBUd798/aTcIDWVn4c7EshXKF/1
sDr+Mvkj5pTH0coTmKvAgJV4M6u2O4PWDCd1UJiAaZn0WhWSAOsLMvnjec6Q3a5q8gNkvyGjDhs4
Ee3aRALFZclEQ1lGwNiInr8v5RfxRY3sJnXP9jX/Gu6f3fgWd+fdz6BsM3kTyTzUwfz8lB3Zmp9R
eZ/nZ/k4Ssvob5rYpLHIldOuZgeugnLRMa8ezrl66atLAf4cjNb1HEunyCExAyP27ufa72qf0HKN
+ciMedLBBy3WwDfWgivDB447/fBDAX4nC1zzWqr6m8+JoQgg5xF+NG9mOf/fNLbpGCRGDIzA190g
vvVbN76ewqeafpbKu9C+LciZfK/UM49yBg0l9hW0dNJkl7qyICFmDd7QX+ExT63FSBKDSJ79Or5t
Z5bKTmvEr7Uv1UNpU0dDG8Wte5dPyWEQ0JUEezy882gb3ffDc6/ru1m2M6Y4Auobu1A4kkNr32k7
stKkZH0zNorF7cCs80Vh1WDaw1thhvyco040m60MeYk07zbERM2wUKtW0eL7+kXZSKrp9xLaTjUE
fxm1rqjCy/Q8Ye/2eXlUUAtjddH8hT+7fsjmZxQ5JPwiBYV0xBKJZI83YtXmhupHdTCTAlUKqEuu
8vlWnrXsospnDENToZENp9/xgUJITrwu0jCmhotc8lywmUVLDSXm1NfTDd4LVAab4g7wyu8GX8NY
PEkXfwU3SBeT2OdLZyeYb8QiMszXkveue++eb1h8MN4KXoFKT/a8nyx/G4xz6TMhKV5R0dw3XDa/
aWx3CBq5neEEmB3V1poOPBQK0IlzOB7EKwcS8tp989iTD5gfNfnU8Q5l53Q4qzx383hhChOEOR6/
9ewLFkDWWIABrjQyj8Oz3VXGPyyApQ9t4iuJu66AqD7zitnqAROq/eyxjgAbROahn4bqTRs+6vpr
gGnSfabNl24xirHAE6jKXuCyw9V37AoL0Er9JTGIquZ19a1q36EInBWMAbouTX9rRjfpw39GjzSJ
vN1oaLSu20ZZpyrcdwtsDiMGj3NhUpSYo4s0Mp6SriMFspTHTtAKwF2TZhqZn2b5bdVmiPcjg9s2
210sg7ALhFWZTbExAOzUAraaxPCSM5Nb4yywU7vWvOJtREMAGN6yKjr4dzqRktk/aBCRs86j4zXT
qeMNrMbcGt1h5mrFUS/Ocf0W3d+f40cdfV77z1iAUY118fiufFNNgTC5ZROfzQTRlgVSFtwwoAc1
N0m9jCynjX2IHIZJiOyyNr37zetkrH6uxKu7vg3bNtqVwjxn62fBdx/PxfU9Ft7ldoPVhV1khylt
R28jCOs4WZc3jr4VZq+D01VnnefWaRXbcahBC8MrDU+rPcKDsXFFphvjPyXCGKX98XOw45zNrrhk
5SDegq01lp5MZ3JdoVpKUwvEoqIvMUGkzQojDWzUKcl2asp+y0cnuDiRgnh/2nfo0vEB55UPhOYj
ZDYGHyGzUPgZ0uV/+sYRQLEeTeGQZigttgZZaVC4DbI5NpVN6s/2ARt+cSWo2FVq95ky9/bax/L+
MuGmBtZbGINaMzEG03hiDMKhRSIrFKj0LUPZSAp8AoA6y/G+bIQpE4VZJoPMJPYYqOuCuwO6SfYl
HKVspG7bToOkpvVUptPm6qb6ohD4UhWoAx3ngiJzXqdgLP/i6iYUV+3m0DaAzbPIOPDzE6hB+TwD
7y9s3y9bkQmsgdHPE6k6FiUVGfvIlezObhNpE7MJWdIPapIn0p3JbNI5WvGOYad+vMft2yxGXn2+
jifteeBzrOxUFsnJujbCBjXGuFMaFpnH/2PqvJYb185u+0JCFQKRbgFmgJkiKd2gWi01ApEz8PT/
AOVjnyrXdtm7W6IocK0vzDnmuvM2erzx8o0SbvVxq6DtH924JxmLZIZ3/R+xY2LDr2otAeiSVwMm
LW2JtQ5fA1G9W5zT8RQkRiIKHTZR3f1s4oEK4gpMonyTvHuSfQzPT1grvWHzH6/YheWuDHY0tQaq
YFJJCCNms3aOZ6fQPyI+IsgW8VFGT5TtCBqASYtammmlvsO0F1GzW7jCJuLMco/ZS+ABJJ0inNdn
Y2ZXOPQYXSCwGMtbEr+P6SXhxgeqS2pAQmAAAmbHS7lw9+pkaUZ3PbR7Xd1nQN5ewvb4eRSiI/JO
fy5FxzY6htkagfnqL5EhK6uv9qW8fhpuCNVV3fHmFfegu5UGNLLLxuOGhQ2BpIoF8MQXB4BP95HO
lqRI1/Yx+/vXqi0Lu+KcZZZTs69i0/XikaNciuCTvJRL/HmCBlzaLzjo26Jzxgo4xK7KEMOxNjyY
lPzY8cgqROZqxbwebW0dA/LJGDW4+rADAzLAm5RedLdsOymkLBRZiKeso8efmG0RKiT7ND0e723M
a5H3w1HS9615tFZVdlXDeyx9ZP4f7PnZEWDOrDh5xWmUT0V58selGFDyn3IynooQMZaQrIcOUT5D
5C3zp9Uiny3/kltKGNQgWX8rRM8WU7EpqhwUD9kw0zuyYvQzv1vDN06rkC5FXKnDZK36HS9xPDBe
crvHJHCstzNvGjWRuTqdhrsJW6TPh+D8X9l3kID0WDzrRaOdRe0MNWX1e2jpwkXWz4NM0vahVKaj
4f1dH/nQ4TZY9/1GVjdigdkSk4ADUAAVokCXffprkeeI5NliFAaMGUGLjqyzthVc1C/h7NGGpyIy
0S020XOrnIr8KofvsnwDE1kK91G4p/pDHO4S3qOD6e0HcS9wPf15a55qKgZjwjzZJAXnwTUG9cyX
JuqZmK7CcxXZzgkaiPOtbFJ9Mav2ddHNGVE/iZJHZKXb+WJR8xgRQwkeY6WYR0LoCaiwfpFQ8Ti5
zNAiSgQmBfZbZhT+0MklARJz42PG8dWuC3/KOAuY0EkOLCJQd/ExlKbeQ4RjwQBiTfWAUg2Wl6bw
8tfmc50026zZDvPw+y15DnIi5Z0xRz2lKzfBfI+OTfPVHSRkoKeutYPwtOXdKcELowxXrTdPjmRV
9w1zjoJ7q0j4hciA3m4gay70A27JFoXmBXu/v6PQvAzzlO2MumDmpg1ODf5tJf158wpZMiIZWxnj
w850Y33nMfCw8P1D56snzHhV3mAirR2E2vw3AS1g67oTlW43IELeZq/GeM77EtWu5O8UnHB7VEbx
n2c5T+iK1un/O1P1cW2yHhdReDLbnEwGb70vxu3MIHwxYLVRbJZKtYr0VYt/LNhI1qHrp76LNRyL
zuxz4KxOP3z5A2ddsyKeb6VJKBlgGDyS/KZF9KOEyYDTDWxBf/+VWGdIVCkjeJX/WgEg+MUkCLg5
MZEvWZvANmMnlu4ZQOgS2gkWl8sd0guNRMfOCSg7812R7Wli4+xgmmQhHpQowTD3EcefhfIxKB8p
Lt3kbpS3urqSxqpec+PsaeDTVqRXt7UtBpsu3IrjNoudDJ/dKk6mSCZlHvV7iL+xDGKVHNCbnj7I
N0SKMf91lovymrVLFhyyyJ4xtcZr7i2FNbAp+HOIMrKFyYAHPaVx4GJ8ih+DyBjc4kZs2dEDQ9kH
2IZpNAbaWStST+05Sye/B7snHHVFtaqxWofcuuv2vZLOz/oSnQqswPFF7i+j/YQlWj9q/ZH7DyFd
dSobken899ut3FrSgmEtLonSsPOaXQpMqR0wuDTYrRr+NpW1mxLFR0Y2s4JyExpTIh/ea2blJc08
SA9a+7leuwipKbxK3Xke1dxWOdcTBAirRuZIopyjoikyhJ//84AWrnTSJEBiMAaXoOEYpKLWQzfM
2I5EP3TD+KyNPXI0hmc2CWKiSVmL9nHfUOoOlnFpvbuffVTPT739g4/f+Mr/3NMBlCVJ5G6IneWE
Uz7G/GJe2gUPrc7IJdr4xlr611ML7lCP4KxV+fHi5eJtTMcinSl5utAFW3eGmN3OKZXOHnnH1nWM
JzX4MKwYZ6XVmokj1lLw6Ig0dUIdNgRp/9ZC7HV/TwjCfpGR9sreq/bhV2J8LWLtET3vIP1Sky1Z
YxusV4DFjjs+RG9BnXpjPqQYQyWb1X8XbIXZRp9tmmG7lLRd0O4Lda8gYAa7qtlL8xV8Vj3/E3wG
aXLaMsVMHIkN31Ff6ZILGvx3qGPx3paWxP+TnzrjUiXs9qdYEHGu646UOyYGVA8nOWHH0zR1Q45N
YWzKGBGw6z9diV8vY6mny3yV94fqemCsq6vqMyu9FFi26bTyuWjOY7CIxqXPzUJBsxZwiYAy8Faf
DPD2ocwbt3u27rKsJ6YpS3uApjEpUYSNQD3DQia6QrSsvWVOeMk46b/7fG2gMJ+tr1cJ8nxpZele
tb7Dag8VO5t8R+pwVP1zZ5+E7zVBwFh0vQ3DF36YgvztrRQ7feE26a6N94pmW0P43nLCyLdUuLfC
nQ+GWD9mw92zsJeazZecfGbtw17s84L5vwNIBgEd1KN+zqN4f5PiMKtCKTDnAE0TDE/y2qRmno/q
Wu5pi7fNuI0bp/UR9sP4cgsYCG7VsfN0Cc5B2g0KT253WCtbeHb7JtpHMdUbjKilLzlK6QTNT0Im
00+v06DbjKnZi4qvESRQNZuGmg1pQKzfCxwMPOcXHCyROJexyqS4Jlpwol5GMUMmUuLBgSN3f8ZE
jx+z2cGzhfbkDSSYOwAC0AaAiDx6C3Mj1Yd8thdfDSA75qSfIKdGugVOxVKTAM9F4gCuK4s5EgSs
MHy8D7BTya6rD0Z4mGHA6d2ksr2FUe8TdQd7NdLdzHOw5BFywIAXabS0gXv0pJpBUlRs2ORnbK3w
nCESuLbJOckQcwNVOQvKsZehRx9kbU5g7bDDb7hCIObfYo2rb+I7UMTEVgGCJaLq9we6SVkna3Qz
KjtB36vmMX5eWjsL36E6clakuGvBZG5BV5J+Hs8mgmRe74dmJ9hPuhWQHy/4vb/qS/tpS/tfwFw0
raE3Jnln27R3saLrAB0mLRdSX4au2aTmQlKD972Yaz1KzuMI95TiAgmtjK5gp5+U/BYqt/F5Twai
l2zj4MluqLiZwvIPIZR/LG/+kdjut2JEJhQWNQZfG4jU/C2MvJnJSZEtOpb2S3aCAcC6J7QESw4O
bI8L0xlKN4Kh0hjvPNKyvn4bQCgY+TMGFhOxgH7Xalh0C9m49Aix4qPsvNVioaezsM4WFEoEkM7f
EvVZK6LOB3nYVTYx1ePsXWWLLT2wJrB2ANylzjaT9igDC/hncgqrn4iNwp+z0P+t/DXg4Eq5VxDE
zPMPpbeJp+GjjR9SezPmCMoAOp9a/WShywKOVDk44GZM+nz66+UTlUy78Zr1IKyI6uEbSf03pKLk
gf214yMSfGvh33DXTFFk66xdewL7NmSSR0/e1wCKhQ0AOgsOnXJmTzaglGstyBceimGnAHeNCgQQ
DkC6p/vEGr3WVn0B5eQUhGe/OccqMB9gFKxM3VHBH+Iq/LncAWZsZD9J/iMX37PmC5u/7ujN9nSR
k13f7Ur2r8890keVEMUp23kkpxe56gGuV7Ypuw0M/rjbGOl0L5AbqktLipTmOAsPYnhIo5XMroJZ
G3hiEBA4NOSNeBbicwgWvZiQBMaLEgSdHhHIuGObUU0N8AV7JKJ/LSGfc1Jm8jMZmuPrTo/rjKNh
M2UN45MyJp8FkKLIW9XXuFskNY5gx4wohJjSIfZ36sg5/SN1gGREn6xTlFqMp3i1kPBbUJY9ady9
21j3APjsgNTHMkyCQR7P/KPVH7TQyXgf5kKAlhS7kqPmDj6ZefJyD/lMkttzjoLTKXOnAyHTbOsE
NMXUGxvJcsQ6jNqBdQTGmXJRIMeIEIMuSRH1vaVXTnrrTFvJ5jIu/gTpF8nCy2BR+5vSn3KL8mZe
ARsbjoZ/hmT7VkVCWucDH8ZZ5IzqjpRbJNNlvFuh5lyXko1ekBGnPiUWCPm2CLZcqFK+TYaJyp3n
W3yV9fA3EL9kEnwbNDWuWs1z4SRrF6W+a/1HZVNNJy/vkdEcZHiB6iFuj4F6COZYddoaHKKNrKEu
GXs4KLAk8Rj6p0A67j6x/YYFYTUH41/GcZucAT9nizkc9/AVnZ4Hm7af+qx03Bo6dlQn2nbD97P/
0bqfyP/XfZnKRUnPxXgOXqpyFUHpkwyI4wwY5Blp+/csW8D3REI7nCZVMyur0DKqafo0yquqnUYT
TYAukmt3evsZTfwvnRI3ibKIqUGXWncUrZaap77Uu7dRzVolCQNtPgzbXD2ErwBkUrvG2QGXFbpD
8z6f/6rVVEDh3jqa2rKZ6QShc7thCY2qQ61YFbwO3Qa/HgLVeCgpUEOn1Ij5crzILW9vpeKHijwp
3kleAtKfJNtKgtixwcXIIAOsY73GfgymX0QVoTOkZAPBfm6auycL5a/33I7q+ZeTphfXqLwOC7E5
d8ppWCidvWYOOQm2BoEdoeMvCYwRZwfuurYm1GHvzSY9FXcdCSOWk31V7c0U2GreoH6rzQkiqhHt
JGXOWrLLGeTZCfc+L1Xf4TsO2gO+4649Vi3zkMT7iKrPwYT28WGf4h0CZLwcvWgzftlXmhtgS9cW
uE/xpwTehDIFvSVBe3VgZ0JYaQSZsL8tY/eEAGwuWBwgFvqEO6XR5NMNCQ+SGMQtevO4+MmajaZt
GBMgrngClJ5I9scV6btSv4BnKl+q2I7gdVAYdZe75S3f/KKr+zLr1bkEZVwg2cpYZX/YmSLnY3Jv
WmUDf88i6GbrUq13jyCZy9JcHQ5Qp9+6QQ/6UvZm897AnnPrq7snPkyC9vJvFkqhcqqIZPZPgFP+
sf7o7gKRvuZ17K4jtF9/zd1XZ/8M9Vte/hdr+Ovn7Pt5z3As/RiWb5I46kkSjhiC+7UHCTBeFPhz
xoM4Tjw3YkZKPkf4uO0IAFBDDIIj5o6hbMVk24HBYeBlCd7K82EnQo3bxcP+WUB6YO0gMci+dOFH
jDktO3f3FMNzZl7r7pqVl7C8IKGfWVFFfLM95Wqr4jZWnVFwx+zWegvl1Lww0pOFEdhi+z6jfrQY
vpOcfmRI28OkpAyNfWtID0xqwQZ1xQmvjM8dU23eRvnZVn0JAza0RmtJmgm5k3BscpGIYOstEoJW
HGa5Nr/q3kfSLSj6s1UjPp7keOP4jB9N/v5jvHaObXFZIfspLuNwhn6dKoeV/IETGqFISQoIyXKq
TVlgcgYuUwJ1vKVkfT1xuQ0bEaJi7Jg+xK1XsjfQivc+fRABuDDlvdd/8YA7RX0kcgiNPko/ot5E
hVwqZILOCVAy5gXQy78+stKfa+8INOY8NpKr91TlnV3yU1F1L379Ybj+cYcBh89HNsfz4dQ2Vquc
q+a9AySQ0FWvYEKxf/d4DB+GNJEk52jLnLED7uD6tdu9xAMSJl5x550STELx1jQmh1BERh0JoeJG
ITMBm1q9BsnKXlgB8JJxgazQAoekfq8zH0HOIZfP/niV45ssPZ79x7P+9BejFf5Dtjcl13FzXurw
PTfeWYWPjwCWrUhPaBHR2A7vvr1Xh/dBvBjLVJ7Y3Zl87oSrcTfuFxvBZ9xvnnNM8aY77Q4ihMS+
S3hbOLp5sB3WOIWeUHXaXbpT250MEz7eNaBV9rjOBmFiEJgAEOYloQnVSZSOonAYhb3o7/VwgpjK
qBicd59lpLbJlnmxlCOOxqXKEFl5bjtEszTWwpb79EfPfuwFUaly/Cnoj655jPyv+WJfzNxm5u5V
ZavnjpJMMDmtmqfqMmdzvLXgtw/HChYIQ1Lf3wpAQ+Q1BZn1U0ZTjCL/npntue/PhLL56ApWTNOo
sMvs5h7/K4BCbmOgZCyXLiRa7TASdRdEpSI1zcglQrhdeFj+eApmA2rGSP5jnUOssbOjZXWdHZNJ
kq7r2YpvdzxT5FkI+KZRnIo6HxpWtOKsbJulkS7/Tta7YxbuyX7rwe0Bm9Jsid29zJUy90+bDf2x
bwHFh3OKVo5xtOFyxUeDK8DU9ZwJaxwzSHue0paQy7PfnUIVawRyQ7GzzsF4nrUn6/zfEFP5Qwsd
7dukMpvt/JS4JMf6zcRBq42mTVz55Xqmrd2ZlT4vinQFE5b1U+EkaY/frYNr98XN/svJ/jeksDIO
enm2Ftg38FA06SExD0lBWu+pfdn6lK1nWtSabewGo/OcmMPgUjfJGmU7TbKJBlBZJpjnx9Wordp8
reK7vMfRh8nhoc5Jt8jWVwoB75ap97685+X9eg6bg3fEwtW8/MRKezvTAf0o1aRwkorVJpgL/iKU
T9mNzSw6Fd3SUbc/6uxDYnESf5p/Kya15KyJex96ibSDEFHPXF6jzIwTouOmNdcqIElUuBw7iAoL
8p2MGO7Jua0vCU2FxdZvXtjYhQ9+cCnj62Q4I/9A+VMkX71j0IjWNJJczIfnqpb/zIpP5fkQxPfl
X/EDRrY2Pz/1V0houhbDvbXyRMc6N8PDCG6GdBGV40r8RuvYtY5aumO6lwnfq7aEgw6dg8rTAkRu
Y2wo5spuhj/FFK/WSj5g39/FpYMKUM0WJZbmgzxy0Ez8udF3N4gaKqtW1wdQOtexvpNG/3wJNGWi
QdtDqh0S/ViaJ+SreXXnpyShtwCHySVOeDBfeTc3rdrdfdblqfBPQFiz4ijbcvVXvMX1+lO2WfYs
4mypC6vv00gb1d5A0VOAx3RJzEtKZEeEo0yMqdJWTfcyUzcBNnyYepT0WF98oGVunruXkyY4QT5t
6PTMzUg1ZaIgOVVFsb+qiju7OBFZcnhFn92o22eIPcs5OerGOdW8ic2NoBM4TZzvxMf1+mqe1xBk
1366ZkttokidzHuc83OJsCX9nSMd2bcvLdoIHzMSno0Dqh71uYyPFRJq505wz3LrIM6xUWJDj8Ea
bXjvlXqbVVy9Zx82oX4Yd3q/CcvtOCJyYQ8+Oek7hCPdTup2l7nS7XT2Sc+91pAUS4Lr1G0B+my+
evMWRbcAT5B8Kb2zTCIG6YkIRpCKjOlkmCBrMWY/G98VRt+zK9s+5bXr64J9jwUZT90ppciPb7V2
T6KPqP4cwWF9Za8EQl/fYiT8d6Fde96YIDyPYTvtvth8Bc2c1ec09ggPQ804cqFuYnsthA6C/L6e
l9m7bp4je96RYPsxJLzDzaSjONx4hz7mTho6aNQpNYm0Ozmz6DQEByldosyfFOv6qkMY8g7IkBEw
cS4GjvEHnr3eX1SVa5rTHFvjBj1Az0BOK+frpzrx3wfB1tAKDrdAuIUpk8Y5rzlt5mGx4GWDHu+j
46/5EfC4adxwZW8nKtbUjdER0I2N8eLyJjaS6vcjimBRgTI0kVNWgT0U53C8huYC1URj8Rh/UDK/
ixUpfxOX2bi/DUbVSG2qacjDltaPqU3FiYrTAFcR4QaljaoQyv/kqW6oRVZnz1vDbzGugp30UwpA
QrdrnoO7ni1WhHavFULBvkoVKcSmaE7e6BjZ7r5C/Yq+OxgsfKjhO+glq0rPQAUsjnaEV5G2FVTU
IrYfTV+zbqgtl8efGbD+bjtGp9A+q6LNSt54DH8g94qaFTFP0ZbAe5HX1drEtFLDRYVeHs1RhH1y
Cf3ZjydBdkj42nuVn5/qJY+vgXeN5s0r9YKLJ9iibYcAhbbdgKSErV1Y13DWfuTwJssXfIDZ7HiE
2kBHFF11YjaZl2VugdQCc4e+iAoo6CsraU+BcpBKm1Vqm682Ah6geWXY8CExznBThhZ1KdKvxzN1
flnh1FkVuvJbS96u9ohr4sg581kYnzL/RPNJhhgnkHDA8lL6+8+lOd4zkqM7EpwYf2B8vD6XBvSq
zI56W0bLSzzXsK3yLclIQDJO/+CNGOrnHKLvV558YVrxlT8OW6rFaZ1UF7O7CnNZfg8A4k8hhN3A
RIAMQYsITv56yEBnsoZ6dq+jznOF1IWasP6Om48mv3MCSZpr2N+OEjqg7kF3AeJVutX8RBbGCN+3
bE5jduJJVCyY+N9b8HsqELIXfm9QFiHhZ8oLLEjs6GTZBvFmBmtGCEK3lmdrZJxsWtMXxk+YD/k8
iI+BfoTk55uQv/In2fIf/afab7xi24/b5/zNEHutD7sZFI/bquZeOK54huVN6mCiW0ZzvWKM+s1c
f/tWDlrb+TF/dIgsihMmg4RTIKX13J7pI3HOquNE9mXsiGVbv2lD1WexlqpznrNAWKU+4amUMKRS
HsXh1AScReSdvMvP2+vJUp/X3iTCHgfcdVAu2gdsE+ZoAnr146BM+PBOc9GldwbrKrRbBzLGzOtG
KYngmqIczpDj2GpisRBbKuG1MlsVPTfzivSqeZO6LNlljvqSOoKBLWPbPUndmYbA7yR3pyg+DepR
aZEvyO/njUpI12xzDvJt5W87ycHElz9PQ3gkLu3HSrVt1m8Z5pXKhg8uwzxU3rSnA1pzOQPYdJCH
YzE7V3PWQpigk+0A8AZHK1NhqzR2PuEunALyFC49KPWSCNzE2IvpUfHPkiCfzPyE6hSVe1jYeMbC
WbW4eYQM2oy7DVTXzc5UXX+2jGooECttWNOI/Fp7hGorbtn7DYnD1DrHsCKumKgLJCno6/wV0Sdg
g/AWj86W/Hbp/LIpUA2zSCkGNiQG0E+LxOsmPcp4gy+YAFlDlP6i9OEoDHCqjn9UuyChJnBKmfUJ
kIoiXfJo4nn4PaT/C8spV0Z1D/oPzftQqs84/9Mof57aZ19+alFxFNI/UvPxSzLBMYohq3PZ0gIu
efx/kBH0T7hfq8mpZ7YFGQovTxMCeXQ0COR7gSS+Fcpc/yXKTZ4QANejvv6VLBvRZrbVhKPvnwTx
6BfHpDgq+SETJjo63KdidqokVE97ePB6AD1716IH6Y4Et8Y3IX1csdNWipMPt5GDUxDP3uwizy5Z
fx2f06MaP68iD59QwFibDkBFt4IPAPDB86wzmH1Wn/OCdDbwt5pb8fyZDqmYnp0iZ39pNKfxI/ge
PnAissc1XVRv4ORw6aFiw9Xinam74TB5zPWNgjSfqA3pTzk8AuN2i21iQ1D2iSmeoVU3m1J1aGWB
AQ6iLRk35dgR96OXsHbjXaq7JihE0RFVNMnAWzZEeJBsgrhVcez3ON7Ic1+dsru1dpsPm7Vi1zCY
sxVjtLpeyvPiNUirmunaZI7ZmtMcU+yWIekz3hL2dTCuFPhF/BA5R9o62E618aLQv4L8ezb7HrOf
YTbJndg8DXORm6HZoblfZbagbfXKIQh4iBy535rZVlWQ/W3qdZ9ta2WDY9fgUw/LolsNWENZ+Im3
JHRJ5uRThmdF7i7VXOZ6ZNWFzA6dROl6xk7qiafBibLEsLK6j9GltmRyLL2jUp297pLLV7N9j7v3
nMgnPbHbdPW3wYBH0Zf8+G7wVREIiqKGQb2+wvS7UaJtTLuuOpieWA838q0irkx7qNoDoBRJ7KP+
0Nl5WE/1G0hJov+tzK/Q/+pnH6F4F4V3dj/1uj0bLibzqkDstfW9bdY5FrveLaIp7FqEKL+lg9kZ
eZPhlOZsnagimrjEh7NWlBXRQESeSDmyXNw1280ytL7MZbFtA0y3u7jbC89D3h1HOI/5WRHPqWHB
TMmIXHx47YcxPnpuZCPCzAiPb9fo6Foyt/dA9DiBSELUvLUSXE3QfsGocz0vznit/R8xIuL6PzhU
6HOz44hUiaLGCv3JfQUcMGeJZ+nn5wpRSaJc9AFcL5vRddJOkxrgKP7qTGP7Y43Se1lcDNEJV6mx
FCNyc3dMTjYTWo74PgZ0SkB+/dmo6eLOWXNuGggU5+qP0ZxlZYpaVIXDTNjL7FdV0DhOYGvwJErX
dJJg8gAwGkZmcMOC+I8SHcBEwK+Olftjup0aC2ImlX+b2mYHSYmttUCoYbtR2PvtmWULK1Q3fIqI
pwJHh0+RL8fgh3UcpAYHCby51Xn0ZNfMd/Vcx6DzF9/Hbh4+dxC2IxiQ+Y7v0lITNyz1oZdafOhD
dcshhvgkuwQltYPYY/u8iSUqlbvY3dhQZNAK40n7RHuN9glpJE8Z2qdplIyiYFholii7M3nSqpDm
oqNDEXcRYPJyx/7cm4yNhrDTpR3wLrPBVeNEvCs2grjIWiDdGxdGeW1G/GbYmI+B40fW9k9bT9Ri
1aetX0z5bcequZTVexRuZ/n8EliFgdLHEXK3YbpjMwKW1QMj4KI9Ttnj2nEaMDcYnNAD71R98SaD
i8qliqFxyDtVn7TibC6bz5lnP/lj7a4IFsXTFV6aVX37plQEkzQeU9qRM0vYCPJmhp+GIkRzVUTK
ykK0YySMIDpN5AOT0Ivx9TxAJXZP+w82P9iDhu0IeFXfJvp2/SbNmlxq4qc211iZWkhzViwxAVJQ
FmP7wdpK5m9+b0kt7s9tdST/QlvDCUKdC2TYNBdgLfC5WX/5KIKMcC0vBqlzyCH1rmsLMYSTTjUE
Ozc+lUNuHXMsPPZvHquWuAru0dhG0oY8y1ohv/MS1FgU8PAbQsBtTsTOSV6H7Zq/99sp/MYIhki5
psH276wcB+ev07R4iT4T3DhYTfu7u+rljW5OQ/V60yTbmV1IhyDYay1hd87XV4VNQuKVrbtgoxpw
qlb07r9GhuJp9cKHqNmh6WrPv+Vs3VZz5TU4JGNVmQ97g5Q08yLiTo/egfeF50CbJA4qHz3lFFSn
jr2OcMCj0jdTZEsibaIaktGmpxtJ1kKLusECeePFGyEHYUxTsiyrlaqtJAIk+3V5IS/JeDqzpyOx
nrM2kkYc2rqwOcCMYM3csSfTfJe3+0HdV1Pne6DC863MHtnmW0g0FptrIJ41iCGZPUR/hX0BQJ0K
wvhI7DRbx9Sksk6QL3XBJ8mAaNpaz26tDRlk9d1T7XPAzKM54nCpIiDNh3P0BG1+AVn3TKfDLkSk
hEye2LJ+lTu0gqQCxcES/yOjV3rPYt3aPwlOce5wFPqJkz0mBBVPafdSeFsc48Yh9UCBktF8+Vjx
y0Tq0xSbTN+kqPD4Evtnx7dCPLUvdKLwjoJ0locrNkfp0T4PJMxuAKGx7cEx09cTCC3DcFqfiQh9
uvwyhuYs8IshNUE6auKhhmJ7LuWjWpCzukNt6/YXdgl9N1XY1+WA/GzCeP5ndIa4ZHnt4n2o7Z/t
YfYKnRS1I6GTvMOsB0vjlMbToLBsjiSC/VcyQFrfNyN3DnI+U2gLx7OYnsn1SdSjFh5jYznjiAv3
OrWb3cprXVkhmTynaymatAn3c2FulRLnxS5krTtH2arbmWKP5EUggiPa46Xbir3LrLgaFiibhmMs
34vl7kNC0fBnCCdKtTjeiY4S9pmEeN9lULy3vWQp+Ut46rTyzWuxit9V7pa03sa2aFgSzyGg8vlC
Zdr004pJeqFu9M9OmlvuTHLJTXBK3HH5zvemjFDiOAjBCD3SZclp+XjGn+6z2iQVrsZNVW1KFs7G
eiAeCOvwomXhGE8M+DZbjdnKBy/BED5d1vYQQNZgNeACVhi1faMdWv0o9Kf4NPta20N8reKrWryX
z9tlDe5Hiw5idGCv3km2QQUprE1Iue0atTFJ50Aa256ph7EAsIH+kmAHhaVdnFjhbEeQo4MS/gwj
4GgqH6XxKJN7Pbw/xYsHJFRa0zGGqydnWr+oGoozbc0EOUNwjxPwW07d8cVnhHxDQmjJvDDMlqhA
Re8bBzidFrqPujpqwikyLuQEFumUE8gGetFTYo/rAfcbxkA0Ztj6qg22/J7v96cKcfVNL+ap3jLh
PcguXX1C7PL6TfFKenOxfdfLfaUTnSJ7p1ijpIbmgUfzEvS3WXTr5feEYcZx01ugX/IXaHrWTlSV
od3kyrqiZLZTxKAE5nVuWjotUzkTo6caoSa/DiWpjtPSkWgSyr8Brou4qoxVoBI4/hpXi9WDcXW7
UHJSML6FkvP+y/e/2tnHs30MU6U285DxIfpFlrXSJ1DsNPoBrp4GCDA/Gx1q5T5vD556QHnBiF3Z
/AwStziPHbCYo0bXzFCORDUkxpjAhStx1ekwxVWn6SM0TYs8uA6xG8cmUsT+JnQ3lUIAvJn8TkSF
T/+bnPndvconj8IXI+sLb4fwmAum6xAd95PXn59uMmQPqdXMBvgdB2ZJhPilw9M6y6RLV04QY1pu
rwNQ4+TMNgElyaxGZTyZvlsbBFQENvt54cxiyWdui9CFhSAZe/CL+W4YJsCRbB7M7Bjkx1E4JuUJ
pDSlR1LuqnJHsknD7M13ByhdkDDRHNg4CxXBGQdA0c4MjjP/lBykqvU+VXdRvKt7N/ecIXSEdEs8
LU5knP1iu6M4XWSAYST24/guXE93u8xtMhcIcEo+wbid41DDM9ucopdfzZ/WWehM96cTeLJQo0oo
icnYjsIGQmXMVEIndSGA005c3bE/oOWqOQrYxomrHZyfbYzZE5iNgFr/fzEYkmI3EIO5snGmwVjP
tv3r60UeTzHqrgrhl7LDp9umk3WOPtsh2mUJ5CsC+Bfw61z6/LQ6WHiQmIjUaM0RqdGaz1b4RtXy
Py0q1lFssbSoXrRZqpYBYmrYa8PBHwFqH+po3ingIklQiZDrXWc99zEz4DmcEqZFIEGAJWNI9puE
ZWSu7gkJj7ybbt4aPj7yu95ey3YjMkqTUXj7a4LAge18I6KaJDjK1UcRUEMe89bgMj1lhVhNSlDy
lwdYIoyT8+Qwh43Paoo3Ye5MqDcYIB44JDJ/UJzhe+feG3Gc7vUUJtExEY5KcSKKTZRP8C7yo+Id
sLrl+xrTZH54CvvY3yf/R9WZ7jiKrdv2hRIJMO1fwDYY9100f1BkRiWtMX339HfgqFPnXGlrS1W1
d2WEDWt9zZxjAumz08wrpTkp64kriVk5jgdK7JnrN2UEGvgIuYqzqF4wgxvpXSSzM2XVskpW2XA3
krt3fZBM+IErkCcrtOg0jlN7fKzJKHwuLuZ4zhBgYfCrD/SYjekrTj46lk7c6G9Skc3hLEZHodof
1+Nz1w+QcZxpveauaCD9xsvsUCO+UcAQEJd1TDGBtEekIJJyKJ9f2XMeMf2TMTU1XS12lcjLNG+k
svWKAtbyOl9R56jmKo8dFXSTup0mf+Hogafc+AUlrK6NaYEi7aUNGjX8fQ/rzgM0e++adVa5pjbP
an6iXHSLzJafAXn/gvjX0gahN0JoNWONtSWEojtQbD8FfsFTLJ3V8JJm12q4ZgNTyvDpBbmnCq4E
VwTuyMKVGEATokDH1350xp3RthQfw/jQKzvsgJOwXrTuRK8h1zRhe+Ax0FYnVv3WaRBJTN8wMsDS
pCj4rnbCQB43/2hklMRuW23WhB09pDVPt1658ovIwNoyuAjDpQ0uYnDpH8jJLkVy1hanyREAJso7
s1lOgVVMfhX5pewNmqfjwOBpvnXN20L4GOcEPK6+/U8+7E9VKCh8sYcRJI/DPs+T0A/0npB72GyD
zpMgTTG1F1zDM6VbZlyb8Zx2pzMSN8qS5MQ3/xiP4IBZYs6EkGw4wI7DMt5Q3SBjoQcTSUL7y5Jz
vfjEwEKa90JcP14xWnMs19M6qP0+wkW3puHutEMmOJG0z2VkUAcYJ5pdWgck9/hePVlySd0j8BHZ
nameF8bvvLoKKwjnrR0o/kymfRCVOMOtdHP3g+bBgD4L3wbIjgiEtyI8Qm+BDqCZ1QBjtgGnnpuz
FACcOmoAcOoojKuARMU1FT1kMLFZraAPX0nAAV0V7Q+HNiEbbpc7anB6ahdVubUaopBZGZDon/ri
Kw7tyFwNBD1H39VLHSbYQCAkEoQXnhG457O5F4pqvkZ0Jq8fUXcv4muknQIwvcmla2+gYRr0iSs9
vk7ayayPWb0XSJgqh32V8xfnB1N7UrzI2ga3tM/Ji0/2I4T7bL4QjHz7z/xNlZf86QzRSpAPf6Lm
WNT7zP8HwSTzn5JFU7SSqcbbJW8p5Fcq7zFdJdWKWC7SjEXdWyomOX6sLkKweJGbFW6G0suVe5bt
oKRdGORx6IXh7Ml+oolR6UqmczWx/j61w6ZndBG6cUi/srbOTPNaii2GF6FLHwk9epoJACuks+v1
TxAw2OmnwIhzDVa2o2lPNixJfXA5rblLRnAZa6KhzBcOVSb0JdyN5W4h7ogVahPrh1CNL4y2cywd
FoDSuR6vdXVLhbsR3Mt1XXzFxdfTLvH0HqvHKTOZV5xT2L7pcUCZghjzICdHmh+TBUsMxYkx5l5Y
mumuGLYaZIvYT2mBVFa+LzMaCQH5g/WSO4zz9KliPbzNnH74eJRfjOyPqomMb2Zbs6s202sK8q+/
4p+RId/dCGanMMlFazI2pnJLmreYLHJfLLdDjspjn2r7SDvo3VHqjh6/gqi+1epbFn88bZbdnKDW
VRj/GApiQz9yeHtNdonJPu5mRbjCnkT0FRarFo7sM7xj27NSAZ3dnHpARPoPXpdBGAV9bTYe+Efe
1eUAo0ZfRQp9AOPP2Timxl6pLHGujDNCEGdRSdTOuBl+69JvOf7mDgFNFttiyG94liFaxZeFcJVp
FlRPf1uR34aLJ0VjeIhIxZRmR3oTXH/86NniNsmNA4zECDfQSH5E7kKx5D5C507NGn3ASwjN+zzl
IkDUX4Arwrg4e8/VYTvP2kieFIOzwL6wOYaL/fqfBZmKi7c4vofyhZbTiJ3n4xAIfNXXMTybB+MV
aSna72pym8xbnuK7vqnauWVytsySZS8ffgqOnmi+ZNbEB/FcbuCVUNYi2njDe1r3KAKQet69j8Fb
nn46Prc9N8uPND2cPAnlQAA71n9HB3fFlZQPbyGegeeH+oTL+VEUH1wLeDBJ84j/TaBRYQhxMyTz
kjSL73p7xeUN26BKiLNFlLD5Ybp+dxD5wLMqRH9uv52+vGgJcuRjBIWoPkIfeIhrYmpAo/Fz/NyM
fe4vej+byStAvYFsqJXnJDnd2ZFqg/2vlh7S/lhOW9mPV3x1YCw2zWA9VuRhFV6remXJEmSjjpsm
9Yt0FkWy/eKSQJs8ozA9uizxf67EBlvCa60uoVdNYAYmEgf0XGNx3xmhZIEOhEbBrmW2l4i8Ik7h
1G6Un3XlSJaHYJ2SdZbsNRYYKa2kTxyA9cQKymLAuGa2LN3K6XcdQE4EOQvvwqukkh7Zdwsn08ji
8QsnbY5tdECSdgex5NyjfAskl0UIBHcqBmoKDx8IQ0USq7Vl7YKhy6QVawOXbyMBH+Y4XbeMbniQ
+TIEYR3Y0bp8znWwvGe1sjgorKZrhLJUkjNe5ifmXsLNjg5n5TT9W8vpXp+Br4IPX0GGGe3oWVh1
ZM/Le205xDM1IqR2fPitXUkguHCNHlQMNtIpwLD3mh1p5FWbxi1HVGPHi6uQ3CJxX+ZeYKvx8REf
Ap46PNjMSvF2xW96dGyGZRdfuvqWye/a72I8ofiPNua4uVwqk2XhLsqw1+47woHaQ0PWlXoQnEVy
F2mTilvUX9WGlduADMun9OcThmcneHzGNVlGM+P6wr5IxbHQjYgxV0B74CqZ9ABWwImRuBQtwF2m
orCKcleD3xJ3MdMHe5r2dbE3SdIBnagqllR8xESDT29CcCOn7nkmBiOOUT3uF5GvGccyhuZ1U7Q3
TtOF8jUoOGTQGdxQDjfJp9q/mZI/svquUS9tHtqGwTPVvUKX1ls/ame9gyt57BZ7PmoZzl/ltzJO
VetuYHEc3ankdfCQyhQAmPa7+2OEO3bMyxNYat7vMt8rwyGvXCfMdvWwNcW50G8Ez3k21gO8roH5
+v2pXxNoe/jy/KeDEJpxScr+pl6jQy81ygf3gcCqd3uuS+Tniou8P+qX8YUXxyVCgFco5KElanuE
OMAkFyOOzXJqkOZcjpiAiaXU7uaDoXrJPuirmPS4auvOHMZi/dMtpdjC9fWYzMXuj9lPnSSnk++O
owJnLwEEsRHaqA25yfK2DHeluJuCnRrsUPMa47Is9jpYL49yqEEQ+UqXGVNPMtwdRgDUkUm8rHgF
QfK+EmVkxQ+nfwtWfuIEYfFMLyW0+2nlTxIk+OC3+PPVVzrxaBvqeyx/iN2X0X3pwVdP6GD/JWSf
TLchHpBQcareJ5Pxv6R7AtnnOjsaJtfzj10vMTGphxL3HatJMDn44ZYT+7rOu1XEDs/i7nXKHRN5
gepB3W3WwL3J9rYfzZuRvxfNZ6l/dpS8KJyqHTwKtfckRBbMQKKNrHgRL0e4UcPNItzonYfeAAde
nXvsAR8U+KpNUJHKCxC4IsVJYlO1C2QyW2SBwRjb8fQ54V8QY32OBvZQg9leIxeGutF6jgOO0Z8N
xrXp6Oo2hdGN4wypOP2JwGHIBGLdVHMYENnGgLFoLQXjYOxkjKykF8wRELxcorJiiF/xxM1gCMZl
AKL18ITQU9w++f4ueCOV6bh9mzjlc19EGa/5VbNNXzYhmBa9U+Nf0f0Cc+Xo7ztr3k8Bk0MiMs9Z
UpvF3JMwgtZlGwZPIpFmc3xIxqwdmDNiHhm3MB5S8ViKx15ki300MVKS8jb48ehDyniEfoP6vrPH
3F5ZXgfSIfeqt/FV7p3PcvlZj+/y/KHt83TXsb/pN3AQ04IrbB+aB4jW0CJRzA5vmBzr50c0fcbZ
5zR9itlnYJFBPC1O+31fe2M9x9pLqbewzeEGniJNZzwFphCN7hcWRbBK9XVM8EHkzSb0cjOm9g8o
sDVP/1ECC+US5lR821KxCe97thtivErTa02v9oiiZBKpymuTszuaIx9DWg4mkZQH6JShx3WHlZcO
XqFSsxwCrkOQ8sU8sJGN7WgQY0yS2C5clmcx8zI+VkROg6sNXgsdw9iEnWMI8zLcWpk6i+yDYK60
p/0cT961xMeR+uLTRpCp9RD1PnXtM3J++jENIkbuocqgHxsWrpm73plt+UOYZadVejJZrh0EzI0K
62mrGx0j8iED6AgOit120GcIQlGdp2pbjXZCVCS2uBdyToi9Z+UF+mzObVmwA5zDcD8Obx85BLMt
Xu4OExRLL4JYf0ckHYpMLa36hYM7WniojCvZFjrpYKbPotg6IwSeF83MHOx/zlaurqniJ2felQJ4
CBJLpZKDpKRtOm1DNKQ4bHDXpS9EHvSJeD+kNNDbNPatP8qCHSpRbxxX84BtQkURnhmvCdJVIsjR
1uTtlkLwg+FjZWGgkaq3KE1WxvNLqz776jNCtYqSMeDdcGNkHhviJVRyftJ5FBHAo2CFQdlPGKVF
9DJ46T7cmPzsMALogF8LV0OYURL6MgO1zLH7gg9mrFAe58b68VdU4xyQgehfk7ayCWRjP9h6+9WV
fxD6p62theivDtBbxBG23CFnq03MES3btpJPj/j8rE6mfMoW8NhOgZWjd8gvkXKqotPXVxfvDGWb
EbqobPpvvNvQMENG0Nnatn+GqTMbwCbUJAaJPmea9NL52VxEiwnBCQmTOVxjR64vQXpV0qvQX09/
DeJx8vMzXi2Y5fQnYrfwXZJrEAPeABeMy3qe+jnulBMTfwpZYNSUfW7rAHnVm3PUnlPtLMfnYsFg
6KSGJxYQ5ZFF/yXp8F8ytDrqwt4I90mym0ruRo3Fta/kp1Am1oh4KT+gB8jumXB/4Hd34MMk6XqA
2hK7ouqiVJ02besX5ZaiJQ9r66nccuH+zN9Dpr2rx3DPgruU3Jvk/pRvZnfVysuCrwNVbRRDduSb
o4Zm7A+vol9zAusMVur3/vmhPD/oeZR/PszqT63/meo/DzJuidkV3yb1Kju65EqLtTAQK+bZOUlo
KBi3MjqA7CgU57G5aEj3srs23C+2En+4/PhgjrQ5XbLP5nRJXT1KKlolDKIIvab4buhX0nTvPxPH
hgnM5kd8g/lwWBYY0ZJLLV3L5E21yr+N845nTyVn401IPvXwK2x+183vwfgd8N/CFwt9cLvCLo53
nbL9VB+fcvQOjYs1TjKz6lLGuZxRj+OPZyEQ7tHzPRM+jIKtz1e4fBRbxsgcLwSQtM4g2Q0unOqT
Pque3rXFWxgMnHBvSuw3rT3a1N/FAtvjLmeKRQrKDBd+kTVLxjiPdWVmVhJsMGzksBrHZXcrPtXQ
W+C57ueLFvATF61SbBKsDJabpZbrAruqURC+l2QzZCfZONkupsjxsRNRvB//XlLDsokb3CN7Yyc+
nPh/DNZozWK7ZcTbvGkVD8N89k+46vm7SAZPyGuDOzXs2N+74laKfByAo2YIFYLakyO+xDw6e7eX
mAdVgyguIUo7d5XopOimxW9V8hnSjiMpQEX2Ql5T7ECqzjt0mmdflv8tuap4XSYbydyQnxQRFi9s
G4ffXqy3UTnbVTrEBWREvqipIrqPXVLt8moHZ1UkdwXbEV5L0puXRQZMxm9IQC+WU3t9LidEx/0G
xJH/LT+8YS60Z6sMUmrVAK5wEE8IJYrex42EUMJJsNKa9wJCnX1CMdAqB+Y51l8AsDDy0dJpG4kI
18bKu1mLock8ptgyMdmd8EjPhaP0JLfskj6WqnEogyM0RRs23R2iFulPFeF1h5wDKjozKrbqJf90
xoUhyOUvIK0qqwdeemEbjfuh3gilV4J9RFz3Eo1NxjyzNA+N87ScsPsa9N87p08vUAXNi/TH2bXP
/QSCc2Ezl39MB0e0/1d7KuxSzVqQCqq/M+NH1LeZcvvbeHjKK/sJaSc9HZxXBOXO9/SdWveg9Gl4
UcJtlwjKpoMO2iH7jJSPJHqvtFUd7usaATxRKKgFmMCtERy1ORO3L/4gSJ/m3mQf82TRvA+Lw6M4
LAgAscZqlypbUurhpCjjDDh4vNKkjGhthMd02A/GMZXPZByK4506U+g/HpF1aRRL26JNRotDXsz2
JxnN6gUrRnYW34HJMaSooabNc3Kgq8ZezY9aeC6ex8HWsHN9bWM45ePh4S2BKAgsOWBENBsoGQWt
eAv3ZI36KSQGkDXkmlQp9NWzYJok738HNxB/ACKxQmdZ94OM2lpxcY2J+rKD/ECFLF+fBLmayIbu
onnTS2YTt9Hh7F4SYkh1BUFz+BLLD/3xFj9udMbJbrNB+BJETKXn22exmG8fQ1uTvlhfZOncjFcO
aA5zV7QAfqky4+dNxGHjhAQ6so3AcsZY8FqEb2Ryb1oSGwf3QtLsXXt9dErwES3xxIvvj/gjt4t/
0u4YEBStHH78lvmLLRCqOwl/7VyOm2jAZdd3AlCDFOStF5cXNPNYoBfVQdU8jbSqF1S2ElYafemr
NZ2qOdis0d13X2hs8heiGSL/dIAwFTCWVnDUAUXev0Vlh6qYHsvcsp3qZa9aid1qDmvK5rAmEWi2
vjWwi+9R7RM/FzpVt0MSWLwkgU/ENfG+R3ht+k2/8b/ZK0/Fv5B2BkuMPe6OHi/JlbsjkOwZ9Z2M
9ii3c1SQOf+ruhnogK3WVzOPGyi0+2o5mZhJVx3OHQrcepYpkyyVLJHTOdV4Qood1LMU+xI70kub
fCnWbX1BX50rF7SD7cE8osdOX3btYOE9Rdbd89jJWHKI1uTi2g8sHgscHZxTO3fqZ+KDBAdScMk6
6ZmVhFBsKZBWDZu4F7AafFo1URJ0xd14ATEGzN7Cm9y8a9CZMgze6XQJbUU6yvUpq46hrce7aLFL
TD+r2LVkwbZEG8rGBcqpZD0R+FJ6zhXps3ID8CTs8fSZGPNsNsu3nAaS0A2nFaksjhqNiLn+1S+G
IAzlUnNKlRhi1NOsXtbfmuA8WuuXqOhdUoU6Ot9uidg4Rf7uZAXUX7ujotvIeMm8268plKVELkfd
weWEtatrGQbrjIEU0J6ElcMAWFaV21Vu+ZcVk5z7j2k3GpB1qAhOGqKUiD8OquNGzTY/xECdl8hw
W9Buc07LQ1HSABtbnDnxdNIwLx3E7G7Wb6X0jmPTW2nxtzp8p/G3Fn173vBKyiK2UYzv2tGoD1Ez
gzUXaDvXi31DFgGO7xdGiHQaiXW87S+sh8+9HJhLWstZWaxYnQbF95hoR+X1YCX/0Nnyxc/BNXz9
uZcIbOPcGniqfOm1k5/qV0M9TaVbxjSuAs60VSLg+V5/81m1eHKCOfRBL91IWRp7ZTx33WlOUXxL
bK1AD0BkMAb9pY/cYGfwzeaz+noqGIYl0EmZci1x/DAeNcZ57MLiDT4laYUQoel9/69Ip+PYOxQv
GqrJdsf8rf3VMmRQs0IqanBvsue0CNKFbMLdhEi+Q+o2jxokVj75gdZbHNCcHMf6rPYXwFSwgBIv
NzzCEBsDUgkuabLLHfygg5MLO7HYD8Kul3aLahdALsq2VbYVgFC75XmMbKYlz9e0hKbNRHN15VLL
kFAbv9vqD+un+MzI5AedIIvuuIwNQi/Wbbtiq4wDnHQM3vUf+PTYzvDpYUV7v3MaGoH8MJgHFOlh
vn4KxxKZerDLbh35zLXPFZ4Qv3ALk+vpm0kfc6ySWeS8hh9aN07sxWLTPTZt43WZVzzoB2cOo8Hl
PfNFbVuHMhWBtEKTunOZ0OER3Q+L2SEqvxyiwiawSMM1MG2X+whSTYS6BQesnXYbcDWFCGBuNhg+
x/2yb61pdPNHTDDVEeAmyz1keUDA8Y3PFPvwzJ4AWDmAOWDl4QsqZ+IvQdxrP8R/NQ6CcDQWd0IR
yMwOBKp7/FpuJM2ATQ1y9et1qYO10a017hnbBlaPTpg/F4xjq3tyDZpnI/e+gAqfCVa5a0uyW3Y0
+xzRft74SeE820Pawsc4JMkBPo6h2oQ/sBDBBoM2VtevMT6aKXEmoLDJb722TJOV/0sGEogR8Rio
SrEBzex9DiBFY5io38gPqkYLgMwsgokZ0ZEDZv33QynWdsDrjeahmDlM0nP/QHL1ZH9/EHEFMVmG
aeg+DLcRXYXGCrz8TJjfDiBd0u2vaoiEqqkH3clNR4I++LDWhwLK9KGDFodEJ3d/9XGSDuKT/41+
po7IoeKg0LE4JCMcUZWL0Ljs7YgbcPlgqswLtWTn8+w3IPaIhAyIClmhc0SURHpxhEBtCeGjqlGT
Hqvy0LBpVbeo86q9qm4f+ryIJQ1wai46drDsXtpp8v2M4BB6bfi36f8BmFt9VuYHjXVRvqVrdDC4
tY7npFh6D9vknMWKGR+1BbJmHB1agBUYl6zZHOUPwf4ncPTZ62jXzYHo7Q5BoskWrLogSXkkNJmn
eMewSIvueDaN7NwBvGD/kR+VxXkOFHCZjYyhNzw9VAU9sY3lrS1vj/Km4iFyBjc6oFsAnbkzQ0uE
VGT6tXHiOguz06AeqR0Nkije8/hutoy6a3uBwWnN+J8FxY8OZGqXcrZ0WNaLFdYiHURf6z4QmvQk
p9HFrRLjrxJsU2M/5sdQOtEkMdLD5+8GxIy+AEWJ5HzDyOPdJxlnQEFqLehiNwPsZZXF/dVY3BAs
18O/guVetJi+g8YagR5hEznNY8zUktRLV93+gtWQ3pW3FmtPcJXKW1PeLqMllLd+cUtCG14ZNv/6
06w+W74TxUrJn1zn2XF8zMlD+pOMpNOvYqErtSG1JI+Rv6pdsulePd8T0hjGf9N3O8VV+VKGeUmJ
a6hIrw/6JSr8ORsEXrvX/J/J8bR6PJHx+MPgSwPTKkRJ2OtgoG/M90GhOb5l9VXSiXw+KdKhwZMT
bJUbmnr1pamfU3+zYzjSKx8Cw/4JN/9hd6BkyU03frj6SmaRwciFsINli9yuhNM6s8TRXwJ2WknR
GsNdxPKSXu45G+6gFhxKayHui3Dfxjtd2aalP3WbJ7TvyIP21+8NbY99vlb/rdbawC8DX2YkNK91
kJXnhBbFTiJtne+xvMCUanXrO3gFzzonwLksfExXjzwp8mBdbkgiLtyKZw7RyuBtFIO24WSBeOBN
jXhWZxJeWM26Lhk8ULSr2q0EjuZLfHwW4w0EHGI+H4dIllOUe221udnVYhbIPQj+5b41LC04bfA6
L2+bR3tphasusAl9HwEF5NVNW9yGlAfvPvrMM43q4tj9XKcuGYZWTAX9r9tmOZX7Rt4Fytz/KB3Q
Pc+MN1rr2xJFzujKh5JeTdjKCJZHTNEZRAoQMq8knHLcvx23Vi/d23ciT4yaMJSZFxqg8gQYnGwZ
CnbLqdnWiy0TZpEmN902UDVk61dTKlpW59hA4yX6ZFzNpuDHJ3w+8XDV+is+n6668NozuQzVY5s4
MPDxkYM6mDe8Og2stvGucXyJglX3h/4SchkxSwb/yWnr/Xzwd+/Ml/Kz7QBJkhFIvUDCU+eC1+TY
pOs3vwvj/s17b7O6i563b+EKzjd9D9q7KV2wBv4MYuhsheeJzZzBd5dbGjMWCgbRQ6sKhsim3CSv
MBo/5fBLLf8k1R+QhJHMCcnC6myo53obHkXj9+P6y5SFdDRbXYfQg6DMle0YcpHTF37w10xA/s0R
0U6XvAnqOyZgsIQwt/RufGZyk7NI0I+IGUXe5/jDxPbU26FMiMb7VMIlTB2kybeyuP1IDzlykR4O
9Z7J6Fg9wTU6ZrU2n5769PiXWWX+u2AN+pWhHfeoqQbD0/8UQAYAryR4IGeHdwrXpvap7qXoO0EB
nv5elJ+Ebsavs3J4rpijPGv/dML9SyOmo+MWzul0boC6NNiLME8tCwYmD8LD5gkDoBvW1dQmOU2F
uF6ULntWBxrjUU2sv1Pij9qm1Qi/sNHCpgIwbZeHTWVfq/qG5urEQJbxbYltbi8Yey76X9OU1HUv
GBphDNXCFo7sCBb2ryDtGrNIeLrK0EMcCXsAQRsoWCQCbp3N2EAReBEUFCxXHBTTynzM/tyCoI7n
UsyWNMvDsS7PxniVxjvq+XQ6CQ02NLc0bYVvDR/YOqQrRAthc/oUrUXO2KDf8AsOf0acHNkBuzlt
mGHO3ZcMlMwdn0DpOAlIZwLp5LFcYr0HxuuvS1erdzS2GvmD8m6Id2QLqfYeYnP2cpwMETFEYWcv
46tc7oIBhcSlHi8hyj5xL5N78nKi1Ir9S9TEhWo8SUxWaOfVi/VbUl0aArPckJuQLoEljD3wtjUr
3FzyWVWHHzzuaXzVeUHtNDjQQI0iSKmjFhwkWydeIrB+VWpcxVVpKk74WY2IXf8FXmDUzKlFh82D
W84mqQLG4ETDLc8Lo8VjXhhVsadwLKL028byFlbT7K5J56UAcGSiqWdBTw62C5KE9vnDdgs8Yi6k
AM/MvIdSWB+0HmnYwI4LdMdobBW3791VGhL9SL/hGqgMFq66cAOP+6j5rW1q4Hd8Zi2oAitam+Y5
i/34TUt2D9ml+7jfMRrREPmOhq2uXMFGTcJz0l+UJ3mIb+9OWZ+z4lp24MXvFOTpZmfjqk94JLE3
ISt9YKte0mSQG4yMrI0mVHVoDfx+wZMPWRSSKdkdp1ic36s02yAn0w0PKhK0oWCvBfsO+5C0Czl5
223c0U8kE6Lqjd54QWzLaCz0TT7OhABhmI3S6rBpiHx8cdR4NRhfs+Nn6MiGhcUDQ0Bx1SBlGSzn
R7KOulAu1mJkct0jJYC7Pc8O+eWl/EqbZmTLSnQl2lH9T1ZCWUEocBgILAz3rBIGwx9jx9Qs1dbD
lW2zRRsURKbHzG3uT2/xF04UWWiLOdsqP5hUObjHuP1stkMSCyJmUTIX1kYB3SpsFvKGLdEA+zPR
3gv5wxw/xeiLKyFvOSjORnxmQzA6nXiorF+KEvV9qoZ066mFjyQ7FZw17RFteo6gKUTEpOxaAn7C
a9ojtivDA9k0VA+xvocGkgezyxkaSF6QrXxYdMehO47aMVzmyFe7j7H7qKKPSoRO8HSF3AUBUyD7
YlD2PwiYOEotK1COHczgYt5HznAtqmlxI3Y+Mu1Eug5Fah3/SFANEoCzGxaju/oWJauonDVQBYjw
SiNoaV7xgYwBWdrVFKLAXOeFeeg2oS8uNvVjI0oz10SP1ih0HiR7KaDV/j9dRYpk4THrKhQefFRj
yxi1UekiTTWYMddE080so4Yd0UjRObewP1E4tLA92J9mI8u0sDKhfI/LQjvHHa3oXNQ35UEP95JT
Ged+j+zxdQWkbPUNrxQxMnm9COYPv6r3+U7+hq7WcwZHAqkXAG+6Ddut8rdSlzuiwXIYpuv/DtSZ
BxjNByr1FweqiM9N+/dAbaplsVhij0mR069U6ayABviUkmWwRDQNF/C/p3mK/32aI6Q4+V4jMbk4
1UtAzeSDptp7lX7uEpaPLN75TZhInDAvLtTZvJho50V87pmvndvFSYMZVh4N8YANaKp3fbflqGZo
xiFhbnINrOoi3w367rcyLvslMgcY2BDKvnT1j6p8VzLR6Jgn/TzxkY9wl+mCp73mzEzf0WbD0gC0
HGHiTlyJZjBmoVEQyLQ4IPAtlXXysH7sMgPcl2FJPJycW1h4lX5VU4xdRTSsn4voXcH90J8j84gs
5zndkeXMoAE/aHy12M7DUgOP1fYH8zS+ASiJUrw/9hPwvMBgRV8hkWTC+w/WuF2pzWl8eAq2BOT5
dHhqz+OMHneRnB5F7Q4MB4r1EcsQodLD6PaaW+tej6oCTSRRYj/scqP3C83XCC4k9WJBCRfobia6
OZET4v+2qZrJ3baGAdh26wpLDiX3i78I8UO2As4O9pJRtReotA2/ETcxK97OGY/6w03IZWcDH4zL
Ipkjs40Xyj2Vt/q0S4Pd8Nzbj+chISZygsl27IODuU7AcKVQg+cmeRLdBT/Ji0AIfhDfNJ4g6I/4
pln0t6TCwie1i4omDIvuwdSPCzBB6iUar9TELzeoxnXTu2PgoCAG6mucSxo94VRM1zx8k4aPQP8E
W1HTPqEcP+cjbo5rwalUuMUa3MJ/2pAeXoHCQmvzgGKKFrqbtSE8B3zXpbhNsAMarq6/L8J3hUw9
XG6+GPqMUDYsI34VeTxJRlaDguAe649tv2QOltnZ4uIE6nKDkN/PJutX1C2Mh1HL0JdudU3Wift8
YPxmB7TSYIawEh3cihwJ1ZvKTWRsNFKSG1+T/bbYxpsSc8i4jSH35F64+ff2FnxwVY8Z1FHcns9t
msyXbfecL9vFw5tk9NysCVAo5tocd9AkzdKI9mpzl/QcwsiprknwxgikPLaZSDjwRnr4imU+nYR9
oVMiklXI3z3EyT7oxiUGZJTs8pH+Cw+l9R9fTx19xe55eBDPWQDL9Xc5fJdt3LZHMzhE30zdZFhQ
r6lbwKJlBqdu8oBAO/AOmq3XhDWekugoG8ekdCpxW6lucyGoySrlj1E4wjdWWvuv3uIte4eqnSBA
ccX4enIrdLstQXhbCchQ+BET+kml8cKnwyIWr4xKDTpKZkkChTrO6VmIwzCSBQGmaRyDxuRFsgMy
ntp50QAT3Ogqnhfln+cL6gqAaXKq6aIm50I+9tIhi/YT4xOkFqQ/MHZAbrHDtsqR8x5Vp7w6AXCa
qlOk2NwYK5j1zRkjIodxvgRhyvBJLy3UY+MLAIB6zKjWUEylyMUTwlYFN7eLeIkS04hXdCUvfQpv
xaxPcRbPeWaW4rAOgXstg2SGmgAuecL8jd2xcJPBZS2rPOe1bKx6oltDmb0ZCWrnQ96iZsfveBgY
mDVg49jvPd5beKbyV6l+MixhNhXfBbaU2ontSmtHm+l/pIMEuQBxjpNDhWXog3cBTx86JdJreIGJ
NomDmR9aWa1632/YASjlIW52/WNri9kW2rb52ASNl42uVnhSvBmYXJKfE6w4R7NlEWPVY8FBbMoj
ZzC7r7tZujiqB/78xxwpsg9bT8KP+T4Q/2Vt1yUexD+EgzwgN8Ue8Rfkpf8mc7POvoxgxWaM84jw
BEaVP/2sGGyoal64xVyecYuV1lmkAxnRV5WDdFdb0ahS/NRo1BemYxZrUM+Phm0me5p9aUPu7o8m
QnKHmiTM7uLw/5g6r97IzW2J/iERYA6vJDvnKLVeCEkzZs65f/1dbNkHFxDOsce2RtPdJPdXu2rV
KexDu4Py0p1K+fZPgGm6mNYugHItxi1pg7pbcRCa4G+da1Tzt6Yo61JvYs0l5hbEp0I5IE9C7zTs
SnHVGfMPUQMoL0Y/UV7q4BKPE+VFHQqniJ1/+IZsfLthTWf4qbQeYfCQFHhuC7EBoo4rGPbAleWp
cYzGE4BY9VvxL505m3E/hu5Q17O3pjXgtCSNxo99TOATrHooLsokrHnRHWENt7qGxUe5eG4Ids9t
u6uN8UiM9vFfIk+lw7lzFWuGjbryNLZgUJTIFr0N16FySbIznPD/hoA6WwIKYHgl7oWbwE/QsoCD
/edXjoGHsht4+ZXFdV/c45iV4TtYItrwniEdU7M6uWkZmYuTIR3GgLGQNc0yddXiagfvHTD9Y1zj
59mFWHEwBoq8JRcD42j/Pjjgt8BYzN4srUr8duwg7xDaX4YslDsCibje5ya+ArzwcJuSRToD3ZYG
q3qY7rw+D+B+m5AmitacDZTcabBxYf14l8OH+G4qjgKu9+h7Nxv/ytQbpBtLnq1RRpD5G7+JGrhv
Qlh7Q2eAJpcIVH8gWcNHNVJDKzU2UCuVHSJkJyd75fpiYwulzuzXabwqigPnigFEwo6TRRzuKnha
wDs2er1Ra2ZXzhHYpFwRMzYcnd9KpWHhdtpRCI89JfKgZ10P5zElvsbEEMykKylolRVVFBpdKvaa
aznYrkLOE95KYiTuF5HLg8UvtmTDiBkkwoYIZMOJkIOLQ1qZ2rcJcOGr7555T52zoiz1bvKmTVjv
CI7Chtj4kxXRFzCY9jXGW6y5Xx/jVrvwMdaU27S4o3SPeEP/QCCamEVUJ6KOnVe+evG0KYzWqPAT
D5wPeOLI7a7HHOZ8ayxCofXwcGy4tNhTH/HcsNTMn99ic6SGu2h3g769O/KEU9h6HInzrextMDN5
JPY4d85qddePboNPM8fkhMbBmmWD5ZNOl+BgPm2rd5QcjusWFN7vsBhx9ZrXgE//eK6605+TjqKh
r5cmIUHr6hG64SP//GBM6MiaQibocP9OphItXGAqyaMTaOzf3TA9hPjgS7apxqKcsaoOe7epPrro
E9Be5KAVQWTGeGh26wag9r4zj0JwKYUr1Qt5+WhUjvYf+hyUClFwhDrl+POj4L7TLFdme48ixnu0
4IsRUn6F75+sO15UBLKuP7YY3HKWG9Kjt76EHRnkB1D8fvMmSWNtijWAJIEfZFhPPEwBO7K8IZFp
XY3omlQXgRSYM9gin7VsssqV3fIM6gR7J/928Nq/kEYxsIgtB5ugBoU4HPbBqLGuUIVFohIJmigS
Ky0+eS7JMrG7DrbcITYdsYpC8+Reqxjz5NXHZCIFW66HZ9NNtHuoXYHnGh+UnRq0tRmbutgM/kZV
1gH9bMnqWbsuvCJkH29XE7LQf3SZsN3JIHvnn8X4EstXIbwJrK2Ve8eXW3JkD2bPwI04uBf7shhp
7eO3Z7hbEigVmJBHsMjrNqEpdAU/1nzBYzWWVzFR/u8GSzDzLDNlOXfvw2E4+DCezMPGGPbmcFBY
FNfn4aOs0Wt+nuqfSP37rMAhf/uQCIWvVFlXjUuYAxdBvpVQ5Ni1N+tBnmwfvGrPfYhtXiDStNOk
HURWA37xuKn2arKNyo2QrjM+S1AqwrVsrsOA9fqQHHEGVMW/kLZuuGbDtShvFukr9fIUzg1f2Vl7
PLvViSwjm35K2DJ/WW/+IKLqKAzEXdimqz/wtgsKlK6UxVE43LuIR9bzUBeHvjjwAtC0t9/+Vll1
ExLWOzhbb9zneGrskv/hXw3cwNuLc93Wf0zbVl4h97BeUQA0e0B3xj5V/J0xPZE23yGUe8rWs20f
p7LDdx/tZiY/j33J7hwM+1lozslLW9DD895alMSP7Cx03iqvSKqsigz2exSF3qPkltVXvTvPP0OS
wx7G6WWYLd37ElzcYgr7ULBmL+mg2kUzflK7bJ3uFcRHliWIjxBM5Ytfr+ot2Jld6OD25G7d+R39
B0FNwzWN9E4c2wI6KmR8srPFthE21etGSZIyypdFe8RHMPbOX7amt+yga+9R9iGJttZittz7nyTn
iO8lHPteBKEs2cWcuFami3ABPoOkFtZT8uq/LWaYSbtZ7ABqK9YN7Hl/nRRrDKsCm/1slZJWITK6
MarpmREpq3OabRONDBiXD3jvhe4O/dRR1rwAi5bzF1GP2BvoQcqgwQKQ9nxmK+iD2LcJ7/nk4siM
mS7L05TUmLogNaYUCy7JALzefrxR6WqxOFKXCtWsRBu0qe0hyewxP9c5fP2zn58H+yxF2JI34Tkc
vooU2z8B1/dcu2pzJDE6kjJWcnMCInBOYuJVS552NTMqmsp/gq5gQf+gTG0SdC0Kb//THxhTdCK0
9ChO658cOgdiH7nnz6LCu3qoqVjzjnHp1LQBEhDFYfmqss2UbaVse3YXH8wUA39Z/mnrH8//CIEH
RFu6sioWzOJOYcH8ap7WnntuDl3gfqZkT2coEVJ4Nvgi8cDNIGVCJJd0SrSzT/HLZ+N9Kd5XQMnk
IjrCT2s5b48zM9971j709lZOUmCPMmYtBMnm2CGmM4IbhB3uUXE1moWUOJhWiUvVaz3dx0hw9dnK
r91cfdIYvi8ttjUHkz7p4tiIACWO/YwC047aSu6FxoaG+MzfFP7UOWFyoFrw59d+Gkw+zxW1A68a
mJbiWeLP3joQaCfZNKxUVsYFr88rGQ1hnPyat1PUczBcgujm91CkcQw4KB+rqP5I4k95/Oy8L2SH
Kpm3/2jR1kI3nKGN5hrTMn3gmCZtUAC++C8KoKVE7oPzlHjy40uwInqtV47MHPhNmoVQmPdX/jTB
E0pn+hN9lieCrZKyNamvhDtwavtLG95K85YzuA7lz6j+8dQ/tfoXGft5GP6phXWXA+tf62heMrjN
ua//weA7EnPA2eCfnnfdJynzwS/01GhvVP7YT4cvU1gHnD1Bwbdr0UIEninqIxff0/TmJ+faWJiS
G5ADzZF2d1mxr4o9H/bib1X8TalEII/BCnna81PhiS8J2/6kYZj1EgUFrsmvgsJpjRYFuCYoKLQo
tEfdNYej3F1K40a7Lr020bKvJk9VafAXKwvzH2sviA04NA+IJNqTfsLptvvbelfY+6q6ix71oZY4
1Q59xd6thaRUXdPnRY7Oan3yKfice/x8r45GOdiIwZaOxi62dcHxf0b9EM2oK8WFB50qoa8KyJnP
bI2PTGfWEzbjuG2FTSlsWCcyAkkS2yDvzMooVledv8ZRhJ2ooh6LwCZwbzv06H4+Sy3FgJTH3ZXh
pggXqiKlgMboY6bsJjc1a9PVM8T/sR6UTVZOcR1P3ynyPGNSAMCxkeTN728fzrN+Vuq74oZKanxm
8MdeaHQUszzdsc7iDIhk5l94D5pg9xZXYxV0FaGcTwZ6tNffgT6Kp4E+KF0qbHK3eYWrJO/ss0jI
17myEtlgSbwPdiwmdl9cYqpjjUsj3Yn09OvWruZ8BGweBmbDeXXdu1Z/289a/iBUZg3brtpUzJP0
OQG/GlfWVG68IUf9hHx17MMFVpZ/O2oLB27PW5qbfpMI1GM87aTZZHnmBM+fqdFaY1tx5OqhamLr
mxvJHamuMTcVIG96L9NVQzqKPP9PMrWcr3ficOiKUxtfXBokjnF+VLBdFtyUzpj/8pf5j02wWF1K
yRHtaNit1R9WQEXBHOnMHqrioN94O/W5B1fB9Vtvxw+cNSNT03NveruZafPMN3QwgptBmL2Jcmg2
RWzCI9Od8UUHBQ1KDgXQOk/CWa9RFHSltXHZGsfBOiVzL6aBzSn7mRAdOPA8jywImZSYQRsKFxcE
QF3fbbpdbD3YNxorERzlMZT3jdNQSG9ghT3pzaX4fJN6TRfGHqvfU7S9z3qm+DNBsw2ajjShFK0k
nfh+OxLPLZV+KSrX0heAVfmX1r9c22GVprENizscWWPccvUqUPbRnVv1hHgj2AesgcyfwQKQL9Pj
qWoOfXhwCxw5JntzWwtOym/La057z6HPMDac/fQau2z/LP9SFu5bIxR9FDUUMRT0P06c+MI9x+v/
kRZq+FsQ5F55fVGd8vogA1Oso8a28zhPgXCRKnBoE8KFoocRfa91NeWrU74S5cuSE8J1S+nSi6fU
/qNck78cazpcqa9jjRInnEjnIlIAlyXGPIk7q/0LxUR+59j9Z4n7RbqF0AFI13gbsZqqtXRWefLS
tfCPs+Kj3VWLMVwuU29R8sDlGgKVK1JvZ4VJ05cWW2q4zuzzunHDDVre1eGOMjYVFA47qwl7UhcL
Nm6tk0ZLPjOLBvcgxVdbgBkD+d4p8wW5YTiYOD4R3aSTFdO0Rc2tuMCJ4GMHDO23UUuasVapMaWL
RzVmIUGqdUV9vQUn/rdME4NJKh365kvEqRYRdZ6Sj7yZWytZj9zCm5VvLenDpsQ2URbOF7de2ZV9
Gu0Bba/wlgKAR1bh9Ju2ntzLA/eMSJopL/gsKR/hrjpjvsCGgriWI6bM4U4QragyWNDiOui5LJYg
NAGSq3QsvdP0EAabt6cahoMh4fYUYNMjC/SPxnuU9adff4pD7TBkma8hS8ViODpydIn/Kb2Zu7tj
ZhxT7rRbcgVQsHuH9wSBBLKFRDKY50+/yZyMxr9/E9fTCypMEBKGdXKUkve3hSgOw8pZ1ubVeEHN
rS0lzeVy1DwbAB8soz6gK0ZfgnmgQrvFOyrMn+niTRW1yij16eJiTIPQWuBCvEoRKbTrU2VGAXQx
tWhEwg7HpNe7qunoOc8pXgeY7LYQAFjE/7IehuVbnFVJZPW8ntYZphmq1oR+IAvYdktJXazOXmXT
a5QiYf6hklVuQ9shEDT6ExURgfJN8bVszH1Vd6EB98as7MHo25FAMw0Dw9QZZcruW1YYfilZtK+S
HlMbV4mdGK59uBaMSSAnsZqezPwM4KEQz5F4Np5nMzsLBofNOLqb3TWNuGcZoHyebhQ7foyjBZj6
RtHXwtmSwF29V7AZPLexrol1FaiRtz15o4kExC6JQB6cZNH/llnDwaAn2Vgkln0CX2UBuSIqwnE/
mGOCB5OVTrV0Yb3PCRXXa4VwxHvFtNddcdxC4l4QP8d/Rrkq5W18c2UjgX96rYaC2aBexPhq9NcU
wl51oXOm4OBGE5/D+QwLr5nMt2AwuJOHwi4Xdijd2h+p/KO134SbyOi0EHmiixrcsn+8cPsmWbmV
5U1p8KGac48WPzrvEfcPE4+CearfIR2Z6i4+DK9FiKiuRnVl+dMixADWn84yaUHd5dBW4fQ9OAVp
3b1VuRPSekD1hnePieOQxenvhYJPFE2SVpTyvc9vBCDwXIVk8YiYLrs4QBmeyO4D7X2zItiLEFk5
EFIifUhn7avD0Q+XbE90grv56rfXktZy6RvpW/zIzW3ROE8e7VSiVhNgvdAXYrCMiiV9LvG958u7
BxSOa3OPkLOwE4RdSp6unRy+5sYrNnq6DuXVmC6bcqkVbHHJj9fsjC3oyw85vubo0bY0XP36HfN4
v6MIraJfIvgrDn+yfvkbpJOysx6fgls7OXdxJBOrz1fggn7ZCOCC/sdGIJPD2hEZKtZ2bTwF1M1Z
mWLe3HtcWDiQ7aHYUHc2pOu+YdxYEnLOaIUzwI5awwrTGfny+sLc1FjbkINrsrfifTCT+hVrq+XF
T66delk6A28CFsOKYoLDm1SLcpwpXCpKN88dqYUE742r9B/pCz/+W/w0x6oscj4O9UUSbAW/FOfc
LLQGTfJ4h9PFalU1GxBkUUMH3IyrMcVp5wJryqr1YK5FZZOX23DYhcOS+lFtJRtXTBlTeqDUp3Q+
yQIcvvRFpw0z6YjDD5fDR+67ecmeb/HmR89WVGIVDz57LPWgUhI+Lji3vchRyOnJSUpO3csuIGLG
qfMvCJRxg/mDigdbewgYe42Tc8LWPglu2bJFP7qyppXCxcZVVu5GE1al+qn8rfx3Z4hths9SIJh1
TZT1m2JVaVr7AveSB+Rd6jyA7TbSTQqvjX6SZCp/HcXbjmg5MJzCVTHr+1Wdfofp95mLXV9z38Cv
FqHB5uvSXysKh2AwbE/qLWgoQM5SO7jrfrSfq1z00bXq7uRjVY/u9wl23iGHozxD+AQ5EtwALffF
aaZW61/fayFdPenOjsPfGaTpsTUpAEUXIhyDECzCcp7OBu9UpFe1uonF3JSJsnwo4eP3qiY2woQc
TxqDF82wudT9SLX5BQ2Es9evbf+Js32p5TsjPXzENj6Emq3tuBrqtZublw/2Apc+v4fe+yg9WKHr
9XeiIwv90BqIyeSlifGEplMJihKaGBQlNZuF4y2lxEVeyCp3Ymo276X61cQ/47tMprn+1KpP6s6I
69XvrkOiLWHBaGxZISDU6sNWiWY64wp7B5Z3ZBYUKEPcgo15DXTB4f09Nd0SDht0DjqnOs1pwGPR
+BK6ENbcDt331Mc7KkGXROBQf5QVBOGezSdQTDvfKC02iwPXdHy3ontvL+vhzzj+pOK3hmshZ8Ud
PopZPU8/5GEvZUd75Ama7xuyWayw0aUEmLSzpDkXCdGjS1ti3bqa5TWuroJ3KVcDDe90eKNgTE6c
pcHL0BG7W8QA9ACU1m7AZIVXpF0bpfPmZ1YcFCXOQejd9hwoG5CgTp7WLqNEwcO2NLYLfuDNsBxp
LZnX/ZWndeA8xW2cAn3iXn2EzdZMy6EYVb12+rqD0GIDs4OjR+AR7jIpPpWF0NGQ9+DuebsFfWU6
GKGt5JwIq5QWM7bfL3/GtJrJjqLheOVcf4f+kkNhG9e9gaVonWO25wnbANTaKHzyCSyQEjrLxsnN
HKO4ScVNIPF0StR5KIAy3zFrpVsy/2O5/P9Q5oLqtpYqHWNmERNWp4YOalAx+OnmQS5ORo1gdCGu
lvACJX7mRX5sme5fNXO65mhDrNQ+K/9hH3KdSfpgxsciPUUo1KdGPJdklStneAz+UmcTzlhTT7q+
KbK0OSfJtwoKV8GXPSM8bfbznOrI9+ftLXrWmd6Yiukmc+L9Iuepck3vY2VMvY+gj6JyVvQLMd1H
P5DV5geW9eVrWS9zNS54zee70qQqYO2l647o+p9QntrTuE/2JDL+bQYKy21sbWGNd9apXiT+NvC3
1rilcwq9f83oIn1H0rcifovJ91VRbuziMn2HmYfDkzeB/b7blymgeJkCpHKdDliayTvsvfagE/V9
ga0y8TwBfrsHFVY6j+cbxdQ0kXg8vojuBUv5RfSCrFI6ANZZqlib8bwszasmX4b0TAtjVdA3pRwy
x9cpIPr0/Edcvk/kVGYWgCju/7Z6ZbbkoyO+qnswqtXGJftxLwpu3+SqW1eREQpUMijnySoDVpb9
LkG2IFmASiHIRt8GiigwY2NNdlCRNyaEy//aiBLQCOmHX72r5buFbz+/YahqgHk2R/B6PQ9HikqX
v72nkMJZs3DPVzESQnQU6geffo6bBO/+cPnzH/y69O8OOVidYmL8p93Gr+kM2lUu9B1k+tK64NvS
q6PrzZKFBbzCfxB1qqZWxyt2A/+VpDLIMW1ZqwXSRq02eLk8+V8vV0Ob7/MxpnMUJDLlSn+u6A/A
FpDSHeKwlC/Ta+XAOxXjiXeqdscwPeUVLx+8PGyuQB7w8S0ZvGm2wQBkcAjJ5lTVsE6L6o0Z8tpA
7ehrrC27pt+23UY3d0rMql85y8Gt7t8b6bH16Hbk8htETN0o6eGVdhmGoblO4c3zrBinoD3SBJKE
EzKCJpCh6smD4bRc4N/pxiVqcaxvpU+LwgKiDKO1FqptT3/QSLTrMD6PArCT4NzN6HLPBQpgNq2w
fuaoRmsdPU1Zz1hZf4UpAI8H9GGY6RJ+zf/6wqFqvHlKptWNXAGSfKcK42pRUIVusjFmyh4w9IhD
Pt+rAQGB2aDj61hFK3RdczamDryB7NJe355W7fuCRnhmxPo3J2k74WY2g7xtyQqiB6SzIj/o1j5D
P8sPO8NGv925SrW6lfqKXcnzBuh/T4dalR/L8pTZizo4Z8nF54jRS1r19EqLb96vimaDVpPGiMa2
VW8gWPDED/AZzDGMoBb39Ohoc3G0P7CkhpO5I/h/wO8RRKN0VOaRdn8mt0i8pCkUCtvrtt0jcm6F
dsomC1kKc1vchuZOZ0vaH2M3bBy4q89PHUcCOqX5LfRfavhVlnQPvNfCLckverN6MzO5j41Ot1zI
ehqUvxguHmfqWctAsIXuF9+F6p3JvOMy8kM7jmcccdTsLGvHor97DCVIFgJ+7UvX/VG0tc7OGaQU
rlwrBXYJixSKwlLvKxrNV8bIVmQGI4ZlYQO9VD2m4L3kC79xTvwZAaagOSDci+mW6JjMXoK6LMLK
bsFtwrjzPjXl4tndc84Z1+qbRxu8wgr1Q1tTuqTC18hn2tkDy+zE9Y2atATkc8qAc/q9t7NaSPOz
Vl1GzTVxefkkk1YNlpZ8lXFIAOqDOpvZQJhn/H10yIFDW1cyQTGxefWAe6lq7KLBYrG2qBld1vox
xUSqH2GZk/4s1EOo7juAGBRcPEB142zUlj5+KC5dWIjhMp78WEvZnw4kU1P6nSI62gd1NBUnalzp
r9QdSv0wpqcWAodFBgeFSDwLTLdU/Rwk/2/h/w3Hn+Wfxp8O7zqXerlgnIUVAW+gjk5GdYiRB3aM
ZfK4urthZW9Sdjc4bdMDnWg1d64J8WYwaBiTZYJkKv7kDwL80mQc9bTJOCrJ267cyVwG4o6uP953
jzSInVK8nEPkdiT8EeWKWrHatze9rXf32Lya4VTxZm2BiUnNbkOE/246tJCBIygExpfJrNGGK+By
pbTW7G6uJ+6HRn7Xdu8AauxLx1qs249LUHFZvPktj/71KTApIFBVgm8jUlX+GpIZhLXgFUVloKPC
54/L4rEuZsZKevxa19NwCqYS8dde1ljCo/7diCEEI5XI2T6wcBEeNQG6PHwRYpO4YSbQZ99MoE8V
7PAiD+BSodwI8zb9Nwo+VMsCkZ1lX7UiE9B9+c9Pw/aNj38s9V1wjeqzJkzVPYbI5cckGt2EHGo3
TonvuF/q3AEG2z6O/eIIjmdqEOfGGTaueuXWGUXLJlwJ4wqaqe/W4QTfScc9/JfBCUtkxFOunVvt
rA6XzLt0L6f/6AbVPVCvhXqtn5dndy7l4yAdcix5Tt4uiRwp4ZrDX99OTBTcUKGxg3oRXDKNMFgG
fFT6QC3Ijc9/Wu9BzVaQfneckSZAtM1PAzG/r9c5Je4Vrse1Iq1lD4/sRvx4y2pLKnpltDCfWHej
fPeju9pRqxboa1NYURYjetMZpaQbNy7tIdn1/jL9h+wuxIeiQpJe0agMYL+d9lvVsHnOP1BAJoIM
FkMONrHucNT4X0IYW/6v8y5/Uct0gsKjk9WzBvhaaMNXbLhKSOEDrTBn7ikkiE1625i5fD6BexHE
/n8rWjbJ7GetaMrq5PWq3aJS/1rQenyZ66exIQMpvgqOAc8W6UIqHArrjSjIdNPCx7hH4aq9s32u
OGrwp/Z1SjLPKlU/1GWSlASLqgwTFjWp/tXL1GYR68KcKpGcb81zsZr1Rw4FHzbmirI5KJSxZNs2
mvmpC8R5KE+5fMKCHOFVUJyhQtTa0hYvKVu1/6Oa1z76F17jOTVYwXofQvN7NZ/AWMv8MyCWVcjn
SaevlhKIpwOpHCwdTMqEHZGxCrAQNusYR75bC8dWPkXViVLlrjqlyimTjg2JX27tOOcc5WGBTmCi
b2njhW/DBFUHeADp1yL1SQV7GR6DiEKc/cDs75/H/gKfdwC8+tq+00hM4NZmCd+6kOx/aMfDPZ+L
GzjPuOdli3XQ7GfRDQCtjvQej/6sLK6DdArEyfMbP/cGta5pNAi6IvF5Q3SjwnraVXwKFni4BxQa
KfnwXLRCI5vqxpALAZeaf+Bp/FbxWfU/PbXgoe/60SxivVhhZhLojsb2NC8zhwqRvzxFAmXV8dgk
Ab1UXnv21RNw7mMwPr30u5G+i/6fUr1Y1YWus1Y4a8bpaUwBVTE8YmLSM6fcBN3JlA+yspN3frSE
j6AMC2I1qrcpMLJwiM7XI2JRXF5ObqO+y6/ZNGoO5r41ZKeH8puu/pyE7gRQklSVHH+Y0cmjBWA4
Kwlm9jntku4yh2HqbTQqWGL5O2Bc/ZTSb7ZBs8KRRpbdU2M9UaLQRUG6tcO98u5mf29F+83sq9yM
DVyJUTRvizkXGwwZ0yZK9Kb5rCHi1rPc0Hkul+b+rRUlwdeUDj+04bh8yGpefovxY9Ot37QwUU1M
iAIEw3UqjwxbaFMznmlUukX67lc+0KN9y7piQRgNDUPNb6ga+Slr6R6Z/6Yv05kc7vwQs+tBnUyw
FUFi2dE/ARA+DWY38IoFbMXmXCYXabjE3kUpr713yTJhFqj3tLprMWr6tWyDq0I1CnELuE9z5r70
H/nU01NLErjKHlr0OdbflvZTgcb7tejgz8E6oPMIKtNFgP9QCG6BfPe45ht505kAfydTZ74iiG1o
c3kenQXaZJRzJ1198+YHbhYRwOQfY0da16yoSVc0a9Z9UECT9yJ5pwm09m6VssbVCiCOEz2AOE70
YrAIWek2c8IAQc2J+VDLLEOugY2kPPd68jVxiwt/oWpLsVilpIFT1NVbmH9QuRPPQ1I9eJy+MsT5
aslFyPNBtnDO1Nr5mVy05BKkF78m9NbKqSKkVkYPIVt6Yerl46yQOk97akCYXSttRZ19RXvdWh7X
DXe/ZRPMQBio0sOyvgBxWqGIwrIwR2L/uGOhqMC5cAkzh+aeJYR/lIcLgYAg2LXKdlS2Eb1HLZWB
G+6jnm2t4+Rm4N1QHRuGWU2x+7NUtUy24HXzVjXtonM1AyPRWiQcJGOwW2ftOlTW8Bt2O8yLnrd/
UgAs78pwN0DkMadIlFXvqmNb23W1Z1nLDkkINnG0Zr35lAit7nTW/6hUFMkfU5toYbgpenatTqZj
I0Nv20QK/gUUwrXiVAkrH25rqwRMuLTsaXPH1ulgOTafGzkAzLeX/rJAjzDZq4Daj7q8Dx3i8RiG
J6UiZY2/SEnUP5cxKVBACrRRv5Vea2lW1wquGu9JSNcln62Zuq6qkyefYoVh7cRd1kcjxGQNMERD
F/ZobyVs/fCaj7T9CDntpH6lGpHxFFxBhq/wzty0NHfQo+QXPSorJ3oUj1CD7QFw6JseUGi6D1KH
dw2Bi3MtzFkwNdQvkBVyN5J1RtbJZRcYilYcRzc6g14wpIfnf9XeV9N8N/fk6VT3lok0wKdZipsu
Wz/FtaCCK96hZ/Ese0uUoPbGYWQ4Xfya7kAK4fB5irMB/4lPdcRh8eQAnn5XT5cfKvEOT9T2qWQh
wPQQryzb3VnlVUzdMrHxfnwYNm6Y5/PoSSezmlOTPR466yBWdsEZlvIra65gybxV1RHieHNqqwP1
l5ULQUWA5G2tvt6yTjGy2mgEt3OXF7xdIl5dOUypAM77WfEij5MN5FxI8sGc8opjvh2jiYeq2IK5
k3HgFScQIN4OR/1zMkDLpl2tsdp3dGBj++X8Eny9qXlo6kZc86QSbA4tAgjeliTZrhO/Odl544GJ
ms6JnsmBhTW9iPEyjKfBEVPPziWQbDBZ5s9lZixLqhFfuQGffiOuRISoRUW3BnPCXCTRILHyugnC
BTsGnItIITfrfJUNySiWWUr4TNVnGMz0+Fs37xYls1RfeGe9PVFALYDA3I/tTtS3VUX9QupQxGnB
bNKI3eAHm85Vf8xrRw8btlGOY/WB+oVRApS3xqIg5a456c/tsOC/oyeW4xrPU85h2IGVfLKGFVxZ
wSFOHJE2SL7fMarP/iqcxeWXJn0Pz5+YqtNZWH8+rUfePdLnh0jfpbdpICfUG2vGMs0ihOcKHLCd
hv8/q/6yTwDXzQEx1P2KJV7HFomICkslal7VPYCOX1z56LEWIuIs0bJxyaLTAq7/SxY3Fdfc1uiR
zR/aVYpsT7fKWJzSlhKMHT1uHUNFfgCOpjkFZP12LoubYvP36RFadYi5ZV95+xDaexYiLViZm20I
UnlA1xxy00a0E/4aowtmAps1/TLmlRdHZ2O9aTZPxGYP4XDJK0sgGDBUsZDFOZD0+lGI2OwZCtgB
TMfaGmWC8C5+6YVEusCfGTPWxyULwAT3yQKjrVe7fQpZ7KRSSXYpKlz0iXr4Xx+U0E9vas2Bm2PE
oyxXaU2F+7ojE126do/U4q2NdPMUtiJ/6sqlNuCXgBnIZBXvxDiLO8t3fNjltZvx4CKXmWPCpele
WIM+i/dYiXCapNKHCSdC/2QbPdjzp/5Z0RxqPdLusZJYI5Oap4lDd+jU0C8hAGnRNVm/RI+nzUb6
tX9DDo00zL5wr6dv9PstmO9p/hqVC5LSX/plz09bZC9H4SaMQc4kztkYf7rxp0Z0zb6oih/Eb0X+
olXs6T8mszAvmb5m7aoP6/aFgaepJl2wKde7FS1FtbBcrfzS9lxc55OtAre50d0jpIPyssjG818+
hznJCsxiN36JugRDPhBqaqEkl3MUtx/V/lnAXAstuyDrEy0TjDszEGmLn5R8n3nAXLaQFnF/sWhd
iN717DGMdqEtfi0a+iMd6Bp0Sv8S+5dzbUfVGgBTr2zicovhHRoJ7Q6ljZ7LP2mTjeaDnqAI4Ana
2eVXV/2wkrj8yAzIW6ruo23cbA15q/q757zalhuihzDMDJcNBpWtJhG/dNOA37F2RTaB+Bp3Q8EO
NgcAzz7mWUSu3pHjSypfkbuyjabOqtDu9Q3HL1Xn1A3oe3IDik4rrnBTkvbETTm4SjDbDS6VF4m1
+hSGCdihzMeZEt964dI9LyXtrXs68EoqPaKdWoLH2Kav9YJqHCX7/5g6ryVXsWjZ/tAmQnj0Csgg
CXlX9UKUxSOccF9/Bqo+596IfunubVRV0mLNnJkjM1vL58BuVESPjISOPdf6gyiOzTK0LICsqW5Z
dYNfUE3u8zByeVbIdCVzCzwOwtn3b130VtXvcfZZLOg1ok5gMOk8jfeYxx5Hbi+J7bV4BJZYSRuE
GzsmdLUT15TaaTc9fIvmxUKkq3tsBNpn8zZckc3I7CfLcn+TolgAkWxdHtK+WUDtIou2e9A8Gdqh
aCUsp0MScSsVMDM0d/cb3NFnnXxObRsfBUtZ1urS8Alkjl5XRF2Js/WxWhcy8s/2/5jbACDtbxpo
VcfQDixMptL2ivIN6Yl//OiAAP1kcJWRtE2sNQjTkAqxwiDVyIUTsop/oT55qJig02ltmPNcKTHC
GIQsaQMmYD8S6hqbgPQSkuJf/a7yan/hboUbfa6bcjeWwGBIL/vTnBx1foiUowddKr9CJ/L2Prfl
+kjCTOP2qB0z7Vhrx85WcOXJB8M/0DuYFzuj2Bqhq2BvIvQB7pk2lBVL94JGNdOnDC/fcV97FNuC
S3X+k2jfklX26zlW+RtoUr8GUreQvya+KyEu0TkK7TKEZiDyDvvLqsT8BaIbVG6nbAaYWv4a0pkr
GWtign87E5aYBBxT3eopBLcYdMp29BpA+DQgcCtOVJip3cKFSLYj80RZg8PwHe2VY4tVxx4IQkpr
T1g3EvinTS+s9cdGQJDnMTM9Z+05LE9UJRwOAphbV7CntLFEX3nyKWcf34kVUGyItN+M4TY4cVy5
iVQ7yR1i11RzoAuC1WpxQI04wVRdT8WNwoe65EpgdMcu2AcghMoVrh2v3DQjv5zuZKp7/jCY9p2t
QpO7hsH2cNc+9r6wJ8w8gMvCLP9V55sGUbDipD3pAs95ykKuZXT9PfyC2vDC3SNUTRCD+AQIMhbs
GXziygGXw+/Jw8amn/jLw3eR3JvwKsOc8EgA93wSX2uI1CFSTq0QZ4jWo40cBbovvFnQz+9QzPaP
+HS1+a9P9htgDppLKV2fdDtKpzW7fyEcsanA4WDZIq4qoObHvGA47+Jt/bJbRvFW0VYYh/JfsNFN
vErrFdBoUzNDp2Nq24r9TuYLxplcHPzyIEuHAGA5asERuKY0j6NjWh3EYi9MdoPo5Eepcn2LGUom
v0iivBwjjHkxH3GHCJ3zsuDbuzmBjSQFqXA8oPYGy95kPsai0rTO76/23E7Gba5XnqbyqRGOkEqW
xHIAK4jdKDXKb5F80tPj93esH76JNpQdivZIflrbBvRknKei6auXR317Cm9R8aGJn634mQ5fEc+w
jVia+4YeBwvnWFE6PA9MDWt0cuK5G0lsrVD+nPJ6e+Ni+aTj/TOpP1vtSyy/ZuwhcqoXtReUtB9u
qXrl7bbFmmtVyUbN1wE5SJEco9OxEwiXDIq0YMJABty8DDWnDgmBrCemQUeHtvPbfZEeakICAEdM
g6Rdasqx22cvF6puQlYphEWO7qZTmTrgr0aieriBsdWn+9le6UZXapcu+GLU7dyUFTfoNuYxMHAJ
4FYlHKw9lwtTo2yPNcxjRnJAsaGGfcEBMvdhT4LudKNb+e8PkqgCfB/i0+2WZ8hAa0ykz2gzo9TS
icnNUstVr/q50L8TquyGdyD2GoM3k8g2Me4AWqPq6ltF7dTickU5hv+pFW+0Og9j1PvPJl08Z0o4
FmTn3Xh1JyL715H9F5GlY+EVkVXVrf7cNfG+UHcnjNhm+cAt4Qh0P778cvKrsQsXzhPxlqZ6l09Z
cQumV+Cd/nM7oAM2I7/zQP3K9tcmsAmOw0BFauDXAMscmiUQbKHaxXTsmKPxgB1o15o8UvR2RVle
uFbh8mGN27CNhBntb5RhU1qGdy7LSyRc4+pmpPd8cleVW6fcogs2B5KS37+Cv8ou1SuA20C/sMvp
1eMibJyfxYkTaGLZdMTsE3kr1G4xXbPHDCjg1hdweiEdAg6GU9bNfNRJK3x9zsPmQvNzWd2JSIvx
ezq8B3v6wur+JPYjJgIt3Kg/89TyarMdNtGUuJHba9i9mvj6kC/9OjyL0irFb/UT5T9D8d1PP3u7
FXa1MAJE2goO6qYs1orHRd6RSKrRCTUu0EnDA8SZBsjVLJIgBFlavf5X6FE0KbWEWH7oznXwfo9F
ThTInysj10uazvR2rrbz+Q4VSZHnuQZHYyXJnPSbzzNo/Kv3wcN0/WvU5MJ2Bd95lE1iyKNPi0jo
1bPsQ7+EMJ21Tqs4UB8WJKUUMNmgTEN3m/NEtmfWNN9nkx2mea+/hd/5b9LaLyZuyneqO/2LSA5l
lUo4GxVJJ5wu7IrJTpTMCBrhZKzZ85fEzpIBs54pVjZWOwDAhHwPCbHhEL/BMZQPhXzAhBtywc0+
6udbE5G2JCZ7SD0Lax8LabYsrI19IGR0MEzW32tO9tRb85/pvqnDPe4/oM28a0dPi8bQ8b8OHWRz
XgICl00GNdZX/SdrPLUy0ai5yz7jOZ9J8QBBUMJEke4kqalxqLAs3ujCRhhwvbH8cat5X4oMhpsc
hGkbzR9kZNob34d/08LzJ0qp+DP6fVWqDO2xXImspLgms8fd2kpllya2WcNKWZjXdvIwqdq7Uh4t
fSrDVxn8hMXsn1dKQjRR0mCW6KsYZxpMtOYNSXe4jyFRhnPQOU8YHgmFS89XEflzEx9DkQWHOSn2
SbHLxO3uXXlu6GNEIJEWMraZYPHpTvXjpNz3/q4xuFnKL+wRhQqlsUqe64ErN/U2UwrRsHwLJKp2
REmH+Dzcjqz//DHJbDJ3aphpAAPyuSmIgc/7m9bSFn7FH6/S7WicvRlWkeWBojVi5cputIHX24Ac
o7Zpsk3F8E3D5pFr3V/hzx/j1L6XthQ6Ycw6LBjrxjdruxFMY5Z4xzaiIG/X1dwqTeKBf0xViW2W
aVeqmd/jgWaz7Z2+81MWXrx3I7ei4BhIYwWldM2reyq9DfF7PLyLz0UMrjWi7dBVAy6a/bHb0Zg5
2ojfZWL/xVykFkCYu+vAW63X3C3Zd3Ef8cUFrTxiOcoWOi/vy/Nubo8srx4fyUmbnuoCsOC5AgUl
us+rt9CBdArkIkbq6jB1xClElWU0Xc7nXbGLl9KR+HaEj2bB7YhN5JVWmG4M/sx8b3b9U83/imny
euFdxMSU5ulwi9Jb1F+M4RS1R2VU5kwVyU/H6k8iRda2E21HSJ3AouCflOrUdOdgxv0oV04RWr18
wrfzGI69fqjiQx9ZDwOj6BE+hx5859FXi2+ze2z8fuzOIeEB/J14B6Y/BivcXYZ+kOJD8Rmr73hm
E2p5jesjPF+/jWqL9eV7nRhX8Xlu3ugM7Ry/xJ46b9bhT9yOvcxKuO/l7c9P9xhrLXTSBRIe05vZ
0YkUMZxsPNLNtDrhM6k/KILzHyOmzFygsrH5S9guhbvJ05U0iDcbVAiVGniUQtxhqz7ciMKGnj2u
TYsZglwiLnpjkcRLo1z61fIvSI4zJGgulR1W96n45gcfKivL5P3NFz66Webf2/ADn72455QOix2n
dAd5Ktm0oY0DSCU4ncyafIk7k531xB+jes65f9psxA4RnEiwBZ2VlAvir3PfjPQVRjMtot9ldcz+
N1+IrdHkSzenW1qEjdYcVLdR3RbCRrfpus20HM8JbAPmQq5g2LjhZB2HG6EDJk7z275QjoJxojXG
XpgPdDtsk7O984f/OvIVX39+6EUMm6X0ygYj1KCILMy/ThCBW8lLiyE13GJbJKMhuzSb/FXrqtl2
8zXRL1J7k7K3kssGBX+PdfJYzwb8xqdIHn15YXkuHCHnhNnDoqqctl/DRix4mr3YiKtZ+Oombifz
iTdvx2vnvzDRhyZvWmSwxpG1AxSIrplTlzAp3xM4U8md0AsMBAg1q8nrAoZVRzu35OL5bthjItMq
YHGeIfE92zdZe49Z8EzfdALx0jKBT5JtYpSu3vaqcVpk0/fol2z6cIj72ZpPr/eeSLRB6CcEfX7z
AlB7vvSUJVOQ0P5H87A8Kp15+qlbg4qV7lDy07Qf4ietUswF/8qHMdGmRhXOOg5vriGTe4Sf9SxO
zxzOZEV8OLGjKkcuoaysaXInhR0tmmodhXPMGfDNpbmMjGdwQpwEtpvpUUYpHe0iZL6fglnX29g6
RoGJy96gMEUiw8I9at60e/CiDOydQ9FArTuuTH07W99+j6hf9TskYkM8hNJ/hKepejQWWv2ZhR+d
fc14xNS2/+nfkni2DPI5VD08FIF/8hKXFAMuj3Zs3/D19wjH23MXHMirZZccfFLjaqrbNW6bAIDa
QN0KHptSsVnbBaDsKHfBCEqYireUrZ+H/TN1cDYAEeUqfWbDnh29GcmZEcPGjZF0E+aXl9eftZ1A
w7NpyCD2ltMe1G5kCdk+DI6klAsPEj3dwTVQoIX+oqOrhAFm2HYznwe+qz7wgNlR/fns8E06dWr7
hhN8+NFFMy49+5RUEgM1l+Ce0paTWpRzE6yP6dYk4iEsQpYAOZn0OeDirtpDaStmhdTb6a8X3fuj
yP4cEjgpgnQtx2sdo+1SurHvDnvRn4rpJJixPR78fSBtm4f7bHf5XCJe2EG038rxLtJ2ob43NFgR
B/Pc9mPXYxiMXY/Iw8YB21jVHuT44GOf4TijV01xNVv7/nKwRaY/ZGvjU2336l2P3l37eiVlMjLw
H1SiS6TjObu2eFd4gZojT1clTWdcH3plndHdStlatmfNUy808O/4Cl5yeo/GLpYjwJKVQqMe1e5k
oGjsCeOSJdbXKFgB19UckYYWwNWzs+GaNAaOWEKjmz9afwww8MG9Phvv3TaFvfgHI6rjbPrlk1U4
ddKpQ+0BIGo5doTJCKImQDeWWbFKcah8x6muIeEUy4Gm8gPE+jjZ8QgbL49ydHtW90a7i9Lbtp//
JeuafD8hYoetdaB+0XAg5rFSfFssguc8zazuWHXjosnTR9K90I+RJyNHRVuJPBjMW6Lb/6THtBIi
qBwzx9FVV2pcDpPg7TFw3gwm9bKd/OGhXEkfVDSiZTN2rZ8Muo/VT2mcUVSn+sE5DtqKZEzPG97n
/uaAEuXC/lhSn0m4m7A/S0Q+vs0y9EerIawxHIZyc21EUhpFc4jkXV1tPZUI0V94UX3PIF7qKy52
wesJoWq8M/7abRkO1wkG+JdlBKTzIF2EyTFHspHWinI6n1vGXUAorpDSZjdq0k91+6BiG8eqsu0m
5t8RJBFoEpZmS8A3mjWj9Ylb6Kho5N4IyZtO7JBxd4rYFs6EOUkzqPS4kSb9kuXseiLveJpnGAen
az3dSK/hCI4zTWpXiKRVHFt41fKbj7F/eqzRb/rXSnH8hVB+TYZEvVl6R+oDuWWQzpDq/SF8MUEe
pDtePs9axThKDsgJudG/ZBY+E0gW3ayhbqOb31s+FC0kg3WLppZtq2xf+8emPVUzDb0PM47OF7Pq
2jUxc2XML661bLQskRDHIQKETwKqiz2EcsXNQzPpPtEP5ZiiIub0Xymj0NI6y8t1fHE2cAnD8MpD
S3ujbUEZ6yUA1mn0tmp8kJy/BmR0xfaxDYatNOWjz+rB9DUCSt/5pSsuIci04hJPzwaKOnXf4LxT
yM1z2kWJCNbh2pCc68hLSY+ZYl9/U0pnh89BvlFCSZmCGf1KolmxD1oABYC5JExmjbQEA4cIgRdK
fue0pDcCA02TLuRDqjtCtyvLuX/ByRqiNLG64UZVWuwde1RdGonlWULBHA4S6iYomORSlK1N7XE5
kjSbp5bW31vjiqNV7Y4Fh3jqiCl/TwdsGHeYN65OOnaqvgvQ4Sldde+WmLV3K3iRRICUqZlO6KSK
LlFxpQNlKK4GKBQb+F3oXSLlXKOFa2aTE0lbh81KFEfEvki/On3QjLgz8MZaGzSClpbhbALqlChz
sp6C8hs2c5pRiC41mZuuCm0rxjvkf2rMU6QcIFz/C0qQ2hGUwHUcTspz18HPAsQV7WBAUOJLJNTL
CXNSVgP1ZzYB83ShWKDYZ8KunbCs2Jb+tq5clTF8WFemXo/5pRDc3yL9BaZI2iKx7RI70AZ3lfGu
kTo+9MoHU9oQfk88O+dIr9fTt7yn3Xr1x6hCKMOTh+RBnhtPXq7Yv6VyEwWz+ix/PO09FCwed6kr
NC72mF2VuTUVxXYjvqpvMNbIH8ulMj238bngciHAuFfyt9msYADoLibrRKwWwuOaboL6mJm8GzQg
18I8Zm8xJTR2Z0nmUfazjnClRST8RjohFYaYEQZrC0Dknx+2tdz1nIoCRvKxyAHwKhRMerzdu31/
Nox4N3RviWDPrZ2lPKYpzTVFC4XiorcXsj6CfG43GcBaWJ/+USLkFOT6tEmfSTgrfFMOyPvNu4rl
xLLtlufAyrKDlB8La/cXQSMRkKgOKzASAXo+JgJIrWiu17gc07LqUkxcgxrqNmykBAtsrgdRFjg1
42IGdWWsjtO8uX4ZOWWmYn/BIQjBGTlogOV/DNJc2NCJmPQ7M70z2EfeuKeix4ew5qReMB/05XJD
u99+MXlcKulkPNmx7xYgDj7ZZFbCzO1R5H1XLly9cH1IUaKbl24yzNWH6arZTup3dKGfhPycR5dk
etER68ZqVmHYNoI7UIgBY6YkW09EzuCRaCwBZNXe4i9PL71ysLKtyTSws/YA0rPMESxz59E5RsAG
p2m2ebzTUONoMYv3ibozoj0jSGATQGJiIPNc6TgVNzUFvuGaiYFeFsVNadwp1mK5obo7MRfmfhqO
HMkR+F84he7ccKVJPWtp4iLZvhQPC/OpLcliPXUnxQ3OyZpx71wHhNUxf9s+5hOJ3phmuu1am2cs
TbizlHAF6E2yK/KaLGdP1gzngLExx6xHV88EDh3k+2VdL1/h5r/FhV+s8anEXGLCmV46ufE5GJ/i
nIjHSG1iX/MiB9IzghH8r2dE/ZKr2TAfHsjguw4byJYriwtvxIMptQtBlr4IwQXNG9VohulDnuLn
Oj52ZyG1diSqwddbOlfrx4Z4NwxuTGcDGhG1Dt76+6Drs+Wh6L6f/VfcfxXSR4JsVJSnwy+Mhqpa
Q4Mru9WhNWlBizXsMSsCVIC9wVH9BaboDc6jGcjuWFk04cKr6dTAUrdsD1W2vfLs2lJw05LD2abm
HfQpyJDwyvuI4YQ6BLzT+KwYV5bA0Pxf6tBEcVx1+NRpcQBPT6VxuQP+iDzX/+ika93deu2uafdY
v2f527S+t/7dXz6fADQ3O+m5aUuKOtZG7wr4evQLfvSb1L0/gCV93aeYLlIbVIkOqoR785TSDgbK
XTnZd5O9J5BZ2gfiPhJ28rwzlqKxHDtrGyu5yPXuueZQA3DUNeOhxpdPMhBtDaMxipzWHZsAEKWz
5Fd2Ncy4bRZtjdhNu41K2bu6su0YJBLkG8FsWpPfNX3OfMyph2m182vKkzBQEQcHfWGW3th1nWC8
qN0l+P+1VMx9GvJssoaUGVI2RF633SYpAyirudNo7b8p2Z1yyEZcbWiMfE7p/9r1xUGhg1g6PMJj
SzGkU+Vvqn4X/bumXEHVrCyrbo5lcEiBzovYg6GvysoqV9bPyUZhVaZtKfOmD4TKoJ+fibjmZsas
RsfMUcGhrx2ier9YaNpmwnxuMdFOrUXPJSIfDycSiF8/mEOMbDSHqJPZOMhOAGPLmBJ2Co1Y8kK3
zAerEwZdUmwZHAAbyHf52jckaNJTvGFLpSCz4HSA/EbCKDfD8UhnU8I2QAYKy2oEHl79aZhb8iJU
IkzA5uHkyifEvnYKDdc831hNJhvfIuBQhiyiWEYe2Pzw6fU3HTJf50K0yJhd2IrYEzoZiT4SeO2u
v9aDe4Q2A4Sp/qirPHZq0LIVYK7zs+d2c1K0YxEdp9i2iv2z2FlmWVj64q+BM/Ohue8r/hF2pbD1
xW2rWJm4C/ydAOsg3dTMK96mareStqsXsEvizAVZSU+D0PMBNgtIV9iYAuZu2ZMVvwrDWcDMM9cl
8jIIZlZClo+ow15LLB3CsbDn1//TpGeRTgc9mO2RQMA9GaD3nvN82awD44A/tVD3AKEmAytATgQX
cG2xmUw35/lfL0YOQjGB0cvPcVnnS11ZVgu6W8rq1qu3YZ1DA5ncFeUWpHd8HrViVcFhAoPjoEC7
r/yzPldA0dNVsqmnboyb+bFXvH1KuFE9tsnJO0TPxaSfDfe1xnBJO0Rppvjt6X18wZLygjl7+bh6
uNc8l0/igwLLrQtNg7pm2RVTOO3u8DT/WiMjYyFRO8tvGJZlOZY/6TBxHzvvsY/zfZHvBwxt7A6h
lEAGNkPapmYB7KM7HjtgM/hyUuzPbBlMViFZPa5CEmJBRBKoUMZoWmOFlv2PyPuopNVUmdXGpzFa
E7+AXQO6TuKNsNNNoizFLxAkT1z5EoodES7CLByd6xgWsiPjpKDRpFt7jzV0tr8JEyW0dorgEPn7
ueFy9Cchl4ulF42msHFtr5POdFQc8RRIOLV8bWdx+fUsv/j7oZwlt1K5tiVRnLMmnCKOe2kv2qK/
r2QKMFkTmwKJwRb7pMOQjI04qlbGDKkI3DssAdnsaXWzGCwmk5VPi6GwSWQrt5Gk4PnMECeYRP6E
12KmMeybyErE9ziR8HgOeLypicC51O8S/NwiS/FjmpySAh/N2S1m/CE+GKpsJ5O+5BaSu8NY/bzV
+v9IU5y45caVEKU8GsBEpFBLIN4zOIkBBW/V1JROQjZY9bD2MO9apWS/30FtEcKArQawhTZAm9ou
HiYqFWDMxSSCZNb+2wjuy+N7YkvVuWyPnr9XEScGtiZzrHoaZtn6ZsGKbgZeyQuDtAjxC3sXLb5A
2q6zU60cCn9sgVZx+F99+VrTRRfftugdhlUXFt7fNPxIJu+sHaXnPRYuPWxh45jg3tk3PTcSuP0H
oz7p5aVGkD9M6OFYBvV7SGI5/YzSTz351JiAy3eJQgXLr9aaunqapHo+e+mDjCCd5GRXsDrtnnZW
j5XJug97w00CNw9c2EQallobDvoSW53Fzcb8aaQRsqnhwRbw/DgmaZFhIQUXIbz1/dbASeLTUfka
EjJ1lwIVeO68Ny/adqrrdEuBl/NCKyRkNlwIjSA+SU3/ZQSJHlyS4uS9bocT3qvdjpquoj3xKdGX
Jk3u2ZhICZ3jpBnZHKm/jH3s6Aus9rE4p1hSnKDwmYvJvn/L1sf6MxLWf08TWNLcbImGhGxMmMsd
OqgedvLZxGTgRm27k5zG+gEzpyprwr+dwQsG1AQj51zxFWa0hwFdJhemYv/Br/iyypEOkxrQeRsx
dHr/mObnPrzU+VVXTT+YRR8QOAlZU7MQAMc4c6Nv7f8fWJ4lY6/W/wHLq4DDcI5D3Xsu1Yn1CLd1
uyFhDPJlD7pqP0ECm1hEN4ZuNi3GqswC60a94IqNcNdZ1XRHulEQD2CBIQ4a6n/EwdZOqi8N0b37
6Iu3FhJleskoIApnabDPZukYqd7Kyb7rD1V9KtVTVF5aEK1suC1xwba8MhZCNEZY2nm8UarxAam0
67TEoWsl5JWijeq7eLD7+b+uER/TtMzDmWaBm5UOPc/WBWHOf0bsYQOX+D+U6CEiSCaEWYdO739y
o0+84BGN5sTVgEpBHJsU/dp/8MMkV7ZVH3Zavhv9Pf9khw2TI7y20gmjafCwqQh4UnSTvPfD+5C8
G/q9ft674Zb2F4WSvzUGHmgZ8nTpicuyWMrQMsKVSEnXVh828azU8Nza9RdOtWKGzIuY59Fvb2BC
WJbYwvUlz4japjzzkno3TOmq/5F5H4nx2XAb+CqRnR9AhB1fdWgP1aAb5qvMOjUx88TW11y4+EPj
9qpbQTCSnWr5++0Nnyph8N/oo2s+dBpdvQ+9/lTbj2zyHhdvGsbrt2cPs4XuiYmygTld7Zk9+TA+
LVFkFvsgTqN+N8V3XX3F/ufD3zLQX6Q5Wxd98Y8mn1xIAlrGmrPinyv1gCFI36neIfgK8RcmgMrF
ZhWM/WTzoDUJs3BaLZSXucSzDqCWnnwis80QjqilAXkfbxgx3UMYWHa6BkFJsJaOMLpAY1Mmozsq
OcI8j9Chc7t6zo0Z8w8+QLyDcwgReDqg+kvFOPRw2k+g5q/+4lxau/a7sZapRD5icD4r1axR51rN
RYE6o1X2u2HXq1Wrf3Hny5Xu4V81NRrqgrlOICswp+g1uNJwEIe7P7OxMOWCKEg7WXbHFI7CfZEX
2VgwWqRwSe1MwDMqtyPGgTEIL9Y3rXsLVL73X2X/Lfm/lf/r+786vtLHhtMDcnDJIKOtCiRJWk9S
qokxlgoj3bJIP2IL12Ze/2dz5iQRs1WQOnTyyZhfc8vvt56x67iVBMeQAF13enCjswFoFKwJniy9
N9DT2MUUK68nVWAx+Mrh0fWoJKXJWkzm4bad4bFjGuQVj6qyz3rTcEC7oyJM8QujBwOaAlR/j1sA
TDmmOgNJOzV1xhye6E+L2UYNL6JxCeTrc3y2dxq3iq+w+iJEq99pymjqmYrTm8KUc/RWiltFwgeL
Fs09ftYRXQfmqc/jpwmjtSS0r7t9vMNmBdlOUXd9s8+41ub0+QSrqlhN+9VEXzXxepDWQBdC+1TV
awW2vx35o2tMFI4y6Bn9MAFrVFORx2xpYivABhZZ3zWMo/74jA6ZalHD/dApB1iFOsTNUfPBHDV1
0DshSLXmATeMHl57j6w1P1pr+m0f+GSBVGnCfQEC2/zDPhDmzH7S6QKDyNum6d8L72PCNatadpgu
5kP7EUzep/Lb5HmHoQhGLFDPwePU1oeaxdIIqDXW//pGjqXYq6KZDqBMW/GOMGFOkcr94YdWbIZh
0/4kdmHNydiOitnLD0rCF8WsBbtCp1IxG1h15SuleZsWiySi9XWrj1lH9xHWZtieJ+K8xfKnH4To
0ACc5dGUbepyrWarhNWLC1YSkwRrycXtQSwU4GZEcyYHfx+919VnBhc9wgj+08Joi7ZAjUvE13Cf
EY/WsLPtwMHuF5LhPoxdjel3dEPN9nm0YqErgN0IrDZ3G64sDp9OIPNqtl7MPGHeznmkdGD/sWaq
R4I9D+1IVt7/9qOjZ85gRiqhyYzFOLXYx+GovvOMCpR5XC8WYC+OR3rTAK8/VXJqaXZ0BEtgm13Z
eshMvszZqhNKeiwEU0Z+s1RxW9E07eHw2VYWt5hNF6wLXuIY2kLFNkg7nyhNCVfUR+VP1igQkUYX
rZy6bevi4+bs1dwi3qacwPF20rhcPVC4UqvEsS07oc+exBlrV+ZTLECIo9VC1BbxzMjn1aJscfk4
ia3Xo9hiPsxH7DSV0xi42kAcYkj16UxBkYCV4Szt0N+UgMapnkKWsaf+T1recAK04ylPZVhM8LTb
2Eu8WnQtY6LBpvv98vHmDXkP4DwAxvHR8H5+gkZrRpQxf3r+svnp4WJ5FTP0f9JE3UpiqWDZCCW0
rE4emB2c76URHx7Pva/sqnAHffU8aa4+CbjPZ3+EmmI8v1ms/R3Y2EMnjV3lVo0y140NElW6SIxF
biyYaAoeHThjtPgUJidIO/LXtLb/X7kTB+2xrfeqA7WI0qcI6MlKeawOXF27sSUAqyIK7HdrSkQT
h9HxQIbQh0TxVN3fw2hv0DcKniFYxPmMhaahrjA1Q9+DwRKXJ/rw0vjQ4o8yD8B1suFuHLN6h2N5
Ch2n2yyJTCr7NqDwwUqrrczN0GDiPuDmCUmgeft7tURrYkNGh92Cb7SI0MX0nznf+C/gRfPvwwp7
320zeLdMu5ti8aUo39J9M0uGXcbMdoBaLU32AZSVW6pcEYBJNWP2LJ4IOdZg/XFNW8Ppqc5KLYkJ
gF4L81/nx3mZyjKdnuISTTvn6sbggKYzAaVjJ9GHZtzbCi5fw+TkzJNzXG30Mf1hTn075+KyzMur
QhAYct8w9+i842G+KXHCA8Xt15VPrGPViA6W0wLuj/lPbOo2lyNgCAXB5jWbTlBOeb4yupGpXFHI
RXNnS9rz0jz5BfoSbITr6rREeW56rSLH5ifL44Ea4l+BnAeSWT9OlhbhomZfJYdqsAv60ITH9vlc
qAcDhB/FiYnV6yNf2iBDha5Woa2M4eWqciCB/avSOJvEMQHisZ2UGjCa3lYKDfI+bczLdLe0BFTC
4jK5RbH575lKgigPAZ2upm4cisexMQ5A3HzTwaQQN2/NUpiJ+mHRmYmKv4Pvd7fCyqHKTudZWW36
wlKQliUfFGXxxQJl8RKFsF9obLXwXtpoRTOSzcJ0xkKGrJEXbEFhLQSWM+NmkR0FR4D0ppajlCtI
DuzN2DKLp6POJCie5tTSgq3C+yzbP/1jOUNaWQgf+858yide1RCdIUTnGOJ0ag+ObC7T9hAoO3aw
MDl3jeKCJknG0NOkdmtzgU6sFzRhk1lSyhmrpcybsUkgRMkyQSTfzxs8XsVoALObzow6kxeBOJpq
onj5f6YaSR+rGQhOip+1/KEln6r6Djie8AkvhR4yPApwYV/fpaJhvsE389pMejb72PcUOBlxlP5O
z1hjHnX9zP25jA69tK2JGW9F0s8rfxE/3S8Dt56l2UB5M4tvrUvuh9Lb8nXL4d9xMlY7VXZVb5PP
GpOI0h5CIbtaYhHDLQ5WfrAy/FX5gnMnypiGgbcvWDFBXDJL2dgOwXe9wuWULvHuLk1iSw7PIYZK
Sdzsh8XtJ9IO1BuKL7mOL48MTcaWljcCO6bUUvujkh7Lei9W25/932TkCyYvaPLS2wNGIJP+IzNe
mH69wwVVo9VnG9hTlD3qc0Gehyzt9QUN0GroTHRnVAgbi6erYupWiTJSUqS85FGoQMyJcTqv9Gy9
occxmSc4xiV/NrUmz4Nu4eqR0UyF+YPBQSfeNpbAE8OsbN5EISC55eIrCuYsB4t4TpqfSbpdG5R8
5K6HqhHY/fSjKb5SyZQpNbNqaac8Dmb/sgtBAaiey/8h7Lx2Y8fW7voqB+dahJmD4d8XrMgiK6tU
km4IaUvNHIqZfHoPSn3O7wQb2OjeOUjkWl+Yc8zcOoFBPHlBM+dKE0wVM6REhMdykeZwTXsWv+gV
Ru33qvsQ6k/9T/94lh/PiOqDnUGkKifZLJOJsSggfmFLRtDFzwKdz3N3TrHTi66TgMGza9yEpDxg
nt1DpzJw0GH4QbMG/RudQwIyfx+3CwvrUXn26wtSvGG9bDq3Zyh4DgkqbOcmScrfANiIyW7s5sRx
FVb3Hth5cQx8Ojmw0Id3IrcYAWFLIayM3a/12EIYWMcm7IgFe/GH9KwXL6wmUOPcpfg96j4k45Nw
Jeinh26iIkYMsPqKI7efRRpmir5kI49bEs9ghSfJTkSY4O+WqNqzjd6iVL6nP/Bvw14/ZhPwDFiX
wosRXiTtYmiXKLsOCOr/pNZnMXyoCdC2lcB2rybw/llLLupK6HZx535CUdlKS7hwVojoZw2iWWex
y/E5PWY9kEk+0llP7pTvli0umMWhSrSqpUAI7QapVhBtkGppCiqODeJ9sneLNWglUd+M+iYdtiaF
Y+DQUZJ3pAJdbIkLOhXAz5PTcvE3TZM9pTLTNIEHQtMkMuT8VXZgbB2TpiLfEvosordht/5YIw6c
jcmsPFBoQWQpIePx43RsOKiJ1iT4zl6axszwVPI14HZXNNbDif0CuIJyMYo7s/Jc11IuL8sOs3FF
fTproTLb3at7l2SVdTZ/K0da2/B/db//+qWtTMam07eMWcPFSxx5wJiSv3We/HJTnM1DzB9Rdy5T
85bZ+0B38ebgxM2LeU2SkdVQ02Nu84UwP1zeY5zjTALBPVP8KyBZmQMEc7HUDJswnj0R1E9E6hy2
krDR+jmnR7ENAZOYYyToZLBNgYkioV2CUpk6mrSVlM1O4gKyfsheON6xtWxIRhZRHGpkTzkh9rdw
l1BjLrQERBko1S1sM2Ro6uHRHhLwhO1h+5dB9eX4P6J7ljVsXgJKOXUDxPElBCJMpuyPLJ/MWfQQ
LAzYtUSHr695A7PCzfGb4/3LUU05wp75LFCqDcamRx+y/JUZMdt8+Ce1vpjJtbWufndrCRSy968N
HeG/2sF/Mw1jy6FdbT0r8Zbr8MsKNu90XmTtuMiNsmynWYR/zoHVSrNVF1azrbMtTna7Q9/+syCt
afaHbTvMC1LQtCk18stUo0B5DfPXrH/zu5l7Ic7CnkHffaPcaU9yfOLM16k+VEfK5zO/I13l57Cx
13yVaV3fzdM66BhoenV+DRgjRyQva1mpTDe+IRlGw1dDqC9Dywu2hi9CbxhZQm6jx4ue5YMRnoqa
Rd8oOwau6BUfIekxx07W0kwPgqDFFJ01twCQ5ydQaDtzJubqWFGICDu0yV633IxoiRm4tlwyEZ9T
bgLgU9h1l2oPxdh1X8z6lNSHX1UKON9+uo7GZVJROx3xDWPSNA4LslNPt9/sL1Y7+HxY7ZD19ehm
R4foRtYZ1V9VXPzpQgbLprcXSBBQ+LXcCtLxsFiY3cYMNzHvXrMullO60WA0YRMInW5wVIBLXsy8
yia8sD4rC2kxal8M8XrrM4o/phWwAH64b7atT5LaQTYg15806Vgp+0VABwUy+eDbaXZPx3lmnPaX
YA7pjtG22ODsFt5TODaJmBtWsmJf23FgbrGPUJS0myo4H570LhxDS6oy7IHutzNrKMeL3BEffTJC
mo1D13t66BIbtU1dY6QeP2BFw7e4PgroM9s1a1n2HLS8D7qn3SvTtX91GwB46DbQyrF4nipQnHaj
McC4YvvD+t1i1UNAEF3D+iaOL913Oa2U9lMT36eVKRyfskyO2ofOX6ynjUAsis0P9S8iPDboPBlu
K7soCvwXoZ9pvgT/FWfYgQEZ2dgSn7d+7mDa6yDh9t+P/rsJvuNvXmFxycwu/6SbeyqmLG60VMpW
g21Ben5Hr/j11MfioDxqOaduWzTmDresNP1t31T0fdwdikUFxqsBXLlAuzXg6ceBv8CthrGfFSNw
hthh3b5cljL5B3flT4yWR3nJ0PIoL/QnKoyH78n4o1mf07KrzyBuFhhFhOeUF6zz1NArfa9Yq/5a
rDem24ZomPc8fL22Sk4D8adr1dzC4dWgfZBVDFECmKDMBGMDCwg5sx/a9xNCjWra1/mxGo/3DQoN
1E34qhjwTuSWPT/8/VPVPHrRGtRiNRP710zKegR704xf1EOwvtuUhIq7L74iDga/HBABR51C08TK
Zhl+W+MrCJcRxa1+TuMl4HMUrH+M5PNhvgnyveLngmAswJRdNIYRtzcbTWKJnH/VrOgzmCV7DJr5
PFdToU14uaxP9rXqjasKA4IqbmSKrJNSngn5eFhXJrPWsV01w9W3rt3j+dU9L3EFCs+00ESoK8qu
QWt0E767RbSgGkPI1da7zNwknqK5So3neV+K+1JgQgdYGv+486QlQt7FqViums+H9aJz/HR8aC4U
ZSdTmStKFszlZ1/MpF9DdWpiBYqlSJBcQdqejXahpz22MOwuNaZZzFqCrahuZLhhC1y7vbJVjBUD
+MXTUORKM5pKuQKKomqLiMRXpEFHAeTtppfoq9IhN8qmgDS1/b70/dlIzimeLuL2eDoUhy7IImRC
2GQ8aoxaAk4f9VDSfoEfbg7wvrRppv0GiDKn/jvnoQ++i/BrsENEihcUst1dDHaRirZuIShOAzfu
R7yLSBqUHQ2Adjld6CWAY5z4b6LisT4Y6t7EWmLn9+/k9k3ozr7mdMPZ1TkFd7YyS6wD7mbC7EvG
6Wsyt/glrO9R/OiC49NmQVGwL+LbL4cMWETr5PK2f2zbh+NvH/z17W9H7hwLhO7P7/iNKP2HuNfZ
CkXOgg6QbeaX/EaOrBSfLdIaFtYCJPgOiBxMuz2LKPaPKO/BtjGeNNZsGnVr9etmUd9rde26wymB
ECcSuLXOKhvAF9VMtTQXani0PAbfmG76+uRnJ+QvE5EWh9/SN6e8H1cganmLSQEKPlIm+LbxOPfy
WZbPTXVGSc2sfh2sLWP1tShGD0EvIhfGr9YW62Do5jlJ2myQXUFxx3zfGvtcR5g2cQSJf0bGLeii
/ipb5BaEwrgajHfeGrDdU39ueirM8xdGUs42DKTaXmLex3gLgTkILzZpKGbOTFIG5RpCjQUdcJgw
NNxa8KVreWQE8EZwZ3nxATKFLTyowm/r1Si66vNztPpMpp0K1FReN2sGyuons1yYeFXiivXiqVBq
K6wkFlAt0vlyzrxkY8xGKoZcOzk4K5bEoUz6QoXNHto3y3Tlaic8bJA8ehYs5MiraiSHBIZRUtlP
ViMbWtZ04ipRaTgJjMKPYgd4EMrVU64PqthICEaFRaMc7W8CsdF5SBis0YNM8hZthnrafJPW1w7G
uoMpz8VkJ+0bTycxcgX+Q+UdtcjvYIB5wMZ3spYuMv9JrhpYp78HBHADFt/TY7QrjuQqvpG/hmYU
ehsGRgiHLfJCRLMyyQUbVB7JXpWPPdtXfGow33koRkiS5wGgTEaFNVdvmgx0ddXLxKmd1NkteEp7
t2XI6ha1BwPN3GeIjkZW20cdx3F50ukbDlrntDlX7ZYJIzPtX0409QljQLYfVCwbAUsDCFUmH5Dt
8O/Xm4kgpmTVwmMCqIOieqWER5/NeeZNlceCpB1PeX3BkYJKUXOJTZy01w2dKCqn1e8M+TfCJwcG
E2MQfhifKoiq8msqvq3iGyJ/b/whVPmpSKyxkUvCJhAP4lj3F5wwA6ptjXEfZGO7ZSea5OyI570i
4GOpkrSRb8ltfcF11LZ7GOVCbaPSMebv/RvhoqUrbVhBkIVnp+ikmQI4AkaWQN+r1w3MTf2cRe5r
hM5mcB+FOwyuiTCncK3BjYZlxmM93Grh2kxXdHDSoav3oeY1k6t1OOycBM2Bytz41TryaCwjwBIi
Tk2nSAkhX/bFt7iAj/3WJe8Ny/b+Qwg/pPTdSt87lgFQEBzL3D7sPflfgv1DYW3zzdC8JsFrqb7A
HLM+y+DTAtxAztZAXNyt9G/D8r3tP+Se5T2373uevSvta6m9JBgxzcuD+p7THzXfFffnLzdAC3Zw
AwzsOj+PgPZGFkYWP0vZjzqrBxxz5SiCCTyye1P+MwO4Q8xjbmZy1uJMwiOKuV8mhwLwArYLl1Pv
KL2TkJ2z3jKAdFtjh/+61/epthzwPxjzZiUwdn9tq5ZLZxlocEaPf/WfgEQWZXc0EmIsl5OGBPIw
/MTnEryL75f4XHy/GFXUGG74BVqBpgLh23y17a4Vjqwu1WmtE6Zk5zaFwnJa1EugfL+4Mm36T1xZ
nO5KYRWjWkjwXm9RMz8oYn5SqHjqlMUq0L4AJfKjdvNg+j7mdmBAwAgXRlT8+dVLy8QKYtgdrCFT
IhqKhMnMseRf0h4TDDb42ud4jDF2GSJyceBEnHcCYOHYCdiARg7+ORC36D/EHwCYKc8AMJnoFgut
OiI8m3mAgcHiZ1URKBuBKDcW0mR7Nse6OcgqPkBvEt00ctmHZVtXSW0f8SohSKlnlC5R3jciiUSY
AzNfXQTmJm4zpqJAPv0NoXClmzIkkR0dvyKUM5NjsTASRdKaaVUrazV9iZt7Gb91xrtYfjzKj8B+
Zlv42Bj1IuY8jDbcVXS8rGFTMIDjxqK7XSl/Ve2nHn30Gc/2ayvcuHiac8Arai6eNKOL4iKvCdDW
1/qH5DtxdjTyM6lH05FleskXR+0/EhExydv//PwK8inkmFiL/+L4BwM5WnYazN1lku0C0x03JvJB
Y85JUn4mMo/JkX8mMpq/2+t7Qqpo6rnmIUb/duvigoc7YAFlrk2+MuGY2JbFemiWiOPPmqNw/AmO
jL07X7c2lHzRcvUbKhsMBd0zxWZkrovHBoAhv622LMK3JiapcF5kAys0RFfpec7mRTYs2k6ZXyVN
//tVCj3cqXpOUo8DjhsfG/5P/VZFoKg3PtPLaD264So68sqG4VYaHRSMoX0Z9HPRAOA7I4JmfGl9
ZBJm3r1wq42bZd2jcQ10vzGHo6aW5MDNOWklyrFpO76G+mudvBvj+xhihCQLnLsvfFxBGFArgYQE
9pRy0K2a3b9dNxnzSCKnam9xko9/bGm4MClsCPzqruqVvfpIWeszZNqlL/gwdYRlWGanbVSDLt6a
P4G+UbMKTrxj4UD4VDPpctOV9eo7WYW7pyEqxSzX+bZYMpt6fjBAuhBBVQTXGNiHehUFVrInrOCq
skls1KeQ7l7cOl1axVkk/sEZCBxaP5KLjAyqOkzZIRtOt6cq6BujiPh9AROr6gnJPKUJEDvloCtL
zdw16dE0TmJ5ySh73YYwttKLJ+8R8hbpzqTf0A9ruSdfmmKNBwq8AAz1oDkVLg1083B36OEmN853
AovaCL1qPp370H6qS1EMYwnzYHvTh+e1g2oaVr0xejVgDBIhzyxNjKWY7L+WvwQERGgR6ybAgjZQ
xFsQIDY7yFCqrazrA3EyII4VlJ0cyaDJdhdiI+HZevnATeuKPZBbJ8HVMW7teXr7h43rKa03JcbL
2zC+KPlrzdQyX/Bi/nsBp0kUjQ4TS6Pe8X7IuWv17kN3iXtsV9jZZ25bvbKENZCd3EP1VkP49q+Z
f9UA1/lX3b8yVRSu4XQtukuknvPG8dNNF3nJX9jE6grFiYfWbvigfeYM6OoXKXhWOQQsW603LR/V
TUxmTX5uwmvRXHv/2UgOKLoujJgR80/+qQAr3lyquSS+PHVTV02K+ChXADzJLLNI4UIbFrxgZMGf
QIKSDbWXhxeCG7Uz+p9nIP0/zTHedqM9kKiJcUpXD4jqxcIr8NYv2Xsb0i2E4ExdVgiXB9IAxpq4
UdV9+biOgAt8jwnbElt/giZo2KUFQTMzu7gA1VtvugXzh9E8pj7hyZdqxvH+COp9FXsqgZrT/CKw
OzlFghOi41uTXCrBpznonYOsn+zSaZhl/Ubl0uDpKE68P9mCCbkJWf9ebQvtFDWc9bNzUDUHW28d
MK0oT9p+w0I7ZxLLOuInAZj1F0iSk08hsNRx3xjHRr5E03MUoBx6LYW3Tv2Il+E8JDooZNfHx6bF
+oVcFw7Mgd+LDBltQSzUYLNtEVuuJyF9VdJXE1yOdOsRSBVuLi+76hwUS2Ltk+GYBpfavC4BKWn9
3cjf8uQdqvKxxJtZvgzDfbaVmIu2+az7j1L46KIPeSFLe6PaV6pXpZ5auoG6U7OdmDrqIik3gNG+
rJJoDkg+3NrDUhS3MoEg1qYnjxKa3NtALVNc8bMgJRn7m/Zq6X9i65PktexaxhdTOeuPU/M4RhXi
BphqnuDb9XgLimvXnBXmO9D493UPBuAsh1dZu5bqLRxfqJulzzb58/iOY+QQc4C8viBC3upPqX+u
w6uerNKeTu0GGL4bXiDI/sQkodbWXsLmWV2g8srb2VOU67PKq07dUXEVjhMwEG4VeHkwHy64J3rs
lj21uxcu9f5ZV67k3qbUJ8iAcb5Ph2w66puwea2aV6q9LHgVxjsSWH2Ys3lbeS/fpccN7IgQvwjl
jUAg1WHgOKKepVllCas6yvSKeXNiWR5eO+2aVzcleYmWo/8200oYgL5n+rusQrrB+BC7VcyLv2Oe
PdslLrR4DdJpjWnDMWsODIzN3hPwvZqrX4mA9cUatdPuavbaZ6+Semeu6GvvIcoSapzwzVDuMgB0
g5yucHhu/aUvrRJzbh1HIGY54VMLzomfP8JXjpJy4GAdM3ur5luR7tpca/VxyD0EG9r7OF6WMa9s
jER/D1EiK5Y9IINiOTDMBXQH8wqgq4IiYh6mAgBRkOSDm+Orc/oEmCJEPoN/MRdEf+EFIXcCpU8n
EEXkdGzL6ZXoJPXtWC5atGFAon9Ir2Taduz6wvXDwphwaIbZlRgjbjIAMO8AVyQkpcXHVDuEGjCE
Y8AgcCcFuwHf6I97ouuw2MwD+ZC0sSXDF0YvQcFGbkNVa+mnKJtN57J57s1z+p1exvgi1ucoODEq
7bwSVEy3ix5OLO7KHZPZRPSaYV9xms4yp8djpxqzzKn6rgyA2luNujDCQrA1aOvjHRlqKLH+ZgH+
exI+52PkrDstw/adbzW/jEgTkrPQgGHF4fq4srC0uq+mhQy193WaNLeO3I0T/1ADv6GbkNKO8kmw
1/gx38CKym7CvJPoESwTsduBqUfiUuwIwWM4xIobvRowSJHUkH4GEJDp2RBkveD3kVFPIh5hI9F7
MtGN5lJBf8UeI3Mq4ob46Y9tjRvTcHD8kpoQAOavveCxJ/m4wQ58bZJtPCGimXeNA1Rkn43UtfDt
ZLqTLyipaFE2pUXoOyId9B8ukkbciQrJPeRsY4hw226npESYbk2oKKUzF2F7Iz2QQpCnp92Hmr0/
uldZuPXmpViqmqf3h8g4GuM5pK+ICXgA7Q7MUlzLdsgmIHQGhJ0Tmw9XfawCgDFzMN++xA73KUuf
mAij6U9/F6yXsX/J2ZnCXwQmZG+H9O/Mcb/G4CLqeyk5QA0jpFVQD1DDsvYwwoxoT3l/xtS6XOTM
BKXbdqRp+ROs497RWXjk8wnQ2614KchMAM8tXPptAspF4XDW9jyeiNlUhwTaPncw95TClg4fc0/T
ipjwZ3JfUMxqS22ZMt9QbZEylSW3tksEJ0aBqc8RrVHv+pKHSXF//1Njs8AsORy0/KQHy6fwMaRa
NLTFik57/kz++Fm5nh18+ThFkcXg8St2Tts/k9AkS+sYPZp90ZIzFw/3YFB4l28w2WH8/D3jFFb2
Y+EXF5IDq/qa1tcAcrh6NVGK8CLPSMGquBnWZUmymX4W5SP5ZHbVLsP3hCQLlG8CKREO/mTpJ0qO
hDAVRZBPcEQ+b+5YfjGjBWWGtJCyvvyx7Cb2GaOwQGjlfdfrTijuLMVdLLrzU5j7gtWoVbEaGrza
SeDE/CnqFjgrpM88mnMAudvRe+PDlmbVt+0gkCEKsTdOtXFKdvE4W0sIMu/F10x8DWhM1Xsj31Cq
YDlHOIE27NHNCNXfkapW4UAiqmko72r7LGjnoFlq+VL3TgHayh1GciQ39JSoLgzFqedqwoF5IEYv
mjJrDup21hxYiz7adMacpSukG8idSAtQCQSVc2f5H586FVjPkegO3OT7MNtb6Z7MjzQlh2pe2TMD
ZSaL8IV0g2m8GPE5iU44iC2Km36zidlFzzmr3zFZiccmPsrqwZlYGFH1i4tanQ9j+kM2vhjmxk0x
LsHKtNJNjZ7HCmXrMUCqgle3xegyJ1bEfoSkVyn2iXlIzKsuni1GsUW2ej3L6QpbOmvg39UGoB74
wlB6lksMd8iZWOmy16n5wuIeqVDlsJ1Ene2fK9bf8m4sIA6CtFlqaAeVXXIpGRGk5APvMskJm5nW
Y6KHT7lL5u16QtnmJpkbVMTvwBA+dPoRMMdknaMVsM3hB7ZJwk2ubp8JTylA6vF2JYynnEpYKPdw
8pqMma0H0FVIOVj2gJTiEUYruFZEM3xIwVTEyiwkAlNRqptEOXzDJjb73W80Bh3Kr5wIFVGdrB/Y
FaHZmtegfAmHe1O/VsUbCRzF9F4/FinE62lVoXSQ9r2018P92HKuemW3+IuwC06VVt9zqshUey2P
xsGCjaztcTsiDaRZRSgY/3isMpDCa9pVk3nAZGMaouMi8WR4OK5LqkjVnv1vS4Lm9diqbPRxDvm7
Ind7IjIQkf5Qrfzha7uFS1ny0ekdNl6+TwGIXJVU0JlFByWIxXd6UJPjdVGxu9zp6lYtHA2iiubQ
8+o8d+VOLKEmzNw+8CymeY7W8RkXw98Rn9VthMRafOva12j8MdpP4SfNO1g00jGZJ7jrXvPyykuI
58NRnrIpPMerh3SJmuuVm946hyui2Zgs/2p0kwYBgPsbzXZGSMmesrcz0ioX2yI+nv9CCDBwErpM
0Se8geUMt+McYTm8aAKnDObAgQzdRPHz7/05j5Hh1/1Jzs7pTz54McelHvW55j72DLnGOZVbAdWc
7eN+FQJcX/5Sm2pip9+i4jZal6o+mcJZ7a4jM171opnXzLzdN7Tl+EEGcRNhjBi5BjEX2EW7gLHY
rEb5JU7uOswj/bWqE7twnpoUBn4U6tlqQhvsMDmvFJhY3j6zH9bBhNeNEThGzbOyxkMwHV+XmbQK
kPFhf+WKxmy6M9udbxfCbWWbDC5gPwwricELboqndswSo3nkOcwWb+D+Ca5RMOdEQEDhOGR3AGZY
36GhojL4LQvML1VwTLr2cVmZW729yMq5qs+acFSFgxYcOkCxOEtm3l1/oXqHd2fF6x6yJYCxCcHo
xg+3FijzAXb0nCcEGiBa1eFMx5WAwESOy4gFzBcegcifWRZoR2KvRL6b7zDhVu12qdh6dH5hCf9e
9fu834vdGvgh+aM+WWICjz0JTrPOm5qNO4ML49ehwJQRtQRjrzpct5SG4po/ac5KI5miDmwcwV/J
Xbwwqy8M5jxHqThr3bUxboF/79Zzkf+zedZ/oOecUB3ER2ITSMAqSZy38dOVAonA7jJpXVKyg+YK
0GvOlVkTjCjzwTK3xCggJ5GBAmbrylZx7TTMW9csMXpkXkze2N1FH4343pmvRIM/mHxwDngZ9tpu
HlSko5NVKwu01FtaL3LRdpwSedV3U13z6eJ35zI5+18bKXgDGPGQr9+c9+LJzLyHtcOEP8CdQdlO
Yef2PUQIb5Q93OOduJ/4skDN2uBGLE8FukzBNONMScV0RWAwgwmWmQdsfUywTTvSjvmN+gcQtrsc
7XH7lLeZZEqGxScNqSCJ5yWoVXdGpRPOy/jMWI1M4Zg1tlssUG1pn8rt6RsEevyZH9V+K0Je7bcx
RtbTb/Ap6VTsjnkmSnIdwGo3o+cbXjp6iEZibR7P4rFXmyMb6OlV6Kg8vNq/W/nbOL73f7XCSRRO
unAKgnMSnGMcCphfRSzTRnlshUMt76EzWqlXhq7CZocP6xZnKdxkBoFfi7zbL5I18NVkffsV9giB
45NOojkFX3K70pbKuAt3Uf7aUQ9Eb3NiX/baWC+pvsyWQ30bm7vQvPvqB1s5JfxmJzeyRN34TEBw
xytvbfvqqy/5eMuDZ0PFL9B+kZhA+poqGukKlB+MOWUl2cIXhcQska7NNVneoX/Xzk+DmeSRMA7x
yoyZfRDtuJnua3RzKg6D0n1S+8rPer8OVwqqkZK+blfPWCNoXhLJY4AO2hc3jpexsRqkbdGuEJnC
9bB2T0GgGl2l8yvHBhonoQvkYc0G3V9d4Qll5wm9jLhGmYiMbd+fhGBtp+I58MzsaHXLX+xJoa4w
pmP2VxCTHfoICoKXPdwk38XMQPDRmLvI3qtokxsHGZGFvgrY15UlLvvhOa3UwEdx60Q0UOqmZRMM
XdJOUYyQI4iBUYFdemBvnuMCuWYCRueXWL+b0RtN8sN/e6qs2Mq7aAhXrfo8Lf0EdQWRNujeTVw4
C+AopE2Bp1dy90mStbZUBy1YwYGe2o1hv8amIye7kl2PvGu1tfRGd2pRDWGa/jtMfWAQsoSHh2Sw
2Q0L4L9PdSQUviKbwYqSMKBdZlXTLoY1KjU+Mezsc/mYLZ+6Iq40vyNcwwy+1fArB2mQftoXpVja
F1U7NSzLM3QFn2b+MbZvRvK6uciEUyp21i/FH9gydBtOIoZ72J9nPIMzLirtMqZXEmYekE+9oPzO
jT+N9dkilgptCi9pWIvlovuTD6t0FQ+r2KZlgEw0Qwj97KxaZ3kujBah9sshHFjwwy0OV6RhFcfa
x6t8NBjvi0BCD48JVFyQdmOpcIwqcA3X8DLUAgb4JmInvSQ5XrVWAsf+JgyWpDL6s4mXACmIKpGD
mrCqeXPckPduhZx8TpqwR+ADoeQVM1cIcSCTYfDvABiwTaN+ISbrdRshMvBpDJbMGDXBQwSLGATr
ivjnTprMxlOmfWqjR7HibTPNnsPEKZOtX81YwaTerjx2PxaBQxsPbityjm3JBjp2WDSRuYpbfxyu
8FOsafvPf/yX//7f/gz/Fb3DqUjHoMj/wfl2KqK8qf/jn5Il/vMf5e/3O1//8U9DMRXVkCRT1TRL
NWRdNfnxPx+XKA/mn/7Ulb2S6YJoLDHHvA+S7b7EwQq1GPmPod3gyynPpWUL1s6KvJ4177RPXhJx
X/lgTA4NRnFrVr9a6BvLI4jXec/4/os5GcO9THpN61EyTiOAD/dI5PfRFA4wxxtrizirVTZZuTEn
FGPIWrYVmTyrfmJR5QYPzyxnhij0SM0Z9H2l78ERMRiZzbfoQST12KqHgugKPEFsag8Y5ZBitLln
OyCxfomJdDK0Qb+dDG0QT0NziqMjsmml9wi3THpmrq4FMRwmPdIFm5gstm8P2fPuhUFS0PaOBRZ8
Au5Q3EPDQjuv7EJZUDAFH6L1IRRfsvpFZJIh7gVxH4Ncr/ZttZdwGfOPbr0a3dtSBNuZ3f309jAv
4rPe7Ubyw0yKCk/80UhQsAKThkdKvkfyp5/+ALoOoy8l/CIA2cg//AUFw0cBZ4yM3eo9/Jabw3n7
uG+XWC8Lqn2Bx2/rkop9aSggimXdnOiBtHZrLggrCI+msk8MbqbF/+fhMdT/8+GxFMUULU1UNYJ4
pf/14SnMTO9kMTV5j1L/va8uJv++6F7F7y7LXT86uygunNDf9qPzyrv1ek7UvZV5pbWTK/67T/Nj
UJxa6dyBFFwsX0mJ0fprGC7Neg5MBJ8zwM7xZ3xOLMz4nHH1yK5yezHbS1qfG98W5Q1j2VI6SPUe
27KEbXHfFHsJ8pN5Kv0zc1jNf07XkvFuSJ+d9JlPf/T4zyB+tixctXdhFXR8dIgv9MaI3Ar7Qhf1
2zXHOSMQ7zIlZwvjfk7h9rch0sCKSYjKHBKiICbuXBuVT8V8T3c2YoX44axXKwZoJMWmVHFoBwBD
GxuoOWS52Q/eqORalM9Nd7Pieyjc/fpV0F/NP0p/y5JbC2Gqek6ma9Vd5PqcViTzdNpzqZ2VDCzx
talvbXMXhTdd/VgI4w7wPk0AxVzbuFsmy4iY9uy2owTYz9wV/O62W6jn7IYGHr6dX+zKgDCamaoo
kDI7U61/m2Z4xv/vZ0RR9P/bM6JKmiKJkqUb2v92wFTCUKdV/mAQZ4v1R6SuEVBGZBvsmIm+vLT1
T/x1cOPwDQ0nkrjU3KXLc+HnJ6tkOHGJ0qtsXVX5OVCec4fZ9dRg7rz/zq7T9DZNV727dM/rvWCT
Ezi68suor8VsZ0oO039IH5Wx8QeUoGyBnx/BXYvf2seHw+zircnO+7D6W940VWetOlOM1Y+TLB7h
zKjekHpW4DbdTmsczdo2tKehI9mhuS/TI0EclnV+Plo4yCaQh7ZIelw77/vKydNNTza9iaPzOQan
BSLhRYNv3L+U8i3o+cdcGXyU3Qt6NGCSBK0Ck8QEjNMW9WkTo7TbIStiLGZae3k8yJQIe/QCqwEu
xMfGulG8lmRo0+1ks+NEsBZjw2YY29OprC+nDTYi8K0SIeLGmtLID19M6fqHbSyJODWiG8pNHEGA
TaiWimTdDuuNnYu8TCyDtzoT4n4JsFov994Jlgzfx0kYJmBgZWVFQTa2tvCYnfoobdgD49TvZ88m
aQNgFwJxhqlwWxn6a2y8rtiMXeTokhKBtyE+R4+83zvSsyXmOKy/D3FxondAwxlehkWLPZ0Ap8rR
gTiJTikSmzC7shqEr3PobpYxm3grtBedM1W8RgrDbRFMcOdedxo3t+5EZL/Q6GBfufc/CQJh/jn+
HKxx9DWSJ7XBz5dSCCVnHe0vA6OGSYwX4+LJlzR4BAK6X8l4idWTll6AHCJ/qtYT+EkF6JcXW+Bi
waqc8ngmuv2aDal7Kv7ilcOMqPqZEaGMVLxS8Yal0izmlIdDQnjktCBvmeT5fwcsFIiy5hmwaBsh
D8VzhTJCv9f569C/Rezbd1iFUbNgFWZYwCbkV3r/0PY5JFXJ1cZX3mPEZXH3Pwg7rx3HlWzbfpEA
evMqUaJo5G3mC1FZmVt0Er3T199Bqfqie/dBb6AeqlBOJhixYq05x+SGCQ3oLHKsNTRWpNce/L8f
aFFR/48H2qBY1FVJN9j99f/c9MWoS9uyHjtexqoQFBiDVjEs28KR4rFyKpXfwhN22WIIwCvtYnWP
ilXsD9a7AiScDORMvu5fcDO5JKSQR8lHX6HeQCPMw/upyQ65DERqlz2PoGszecETa+qfqaUlW7nd
StpWT3cJ7Ztul6e7u43uZTJj7vnuKqKsnO7fZLNu8j12w9jlpGVNLtfElpkE4rQnLfPjByoTzTEV
0QduUm0kHbK0u36Bgox1TSH3eKFBaWuazGVKx9DRurgT0SVkop63CLvTAzSK+3AotH0Hb6TZl+my
CKYAR9v9RN7dpG1XbNzpPbJIwLsLh1DdEbBWzwq2j27s+UviPkiPd+UU9LglZ+ApIquixFE3XGMN
hb7nJoo3OXMqZV2DE9NpXG7lCnjAOmeQRagSD3P+8hvd5u1Hx9MuLP7hC9fHL/RvJaJpipSOkqZr
HPPSf37h1SCERdEkusXq7WL4ipZuukj+tIlvmqu34I90NgR/V5Wbbg0Jx4/CldzMVMNZWRj6dQN2
nfPOOjIER664wzgo9J8HabYIhKWQLpWUsZut4h94tWiUGxakhGmpQTKkp3vlg8zuvZkexeCoJeeU
5AngP26DDCx0ewbp/3LmOSKujZrIAK9XP6Xmo5IvVXYSu996bkvck/TX7VBCX3lrj9F9v62giL6m
EYJsVUgsne1Tn1W4yNfyYytBg00OU/8NEQb39y7Lh5LHmDa+g9cuHiNvJ7GDcTQdi3qMdYhvl6Kw
vNXkEC9FySadss3sIbRvTHWQvNumNm2+31ws0ZyX7KPBaJgqn/YkXGKYCvs/hil6l3XIXZ4uK+yN
WCVMfE1QkZPSA7VljPYx6oN13q6IzHjomCu8iQAqEyTx5nuXkfYHQIDtews59RGz6WDeWw8vFDB8
Yjisbbj9p9Ui/321qJKqKqqoiPJ4rZDG3//3C0UwJMIzQNodGpv4tpcLSxX9JxZ8AEYPLGWWZIdQ
OB3odEUyqkNQT8U9MTeeGfsSxMDazxMfonCf+IXupYOXMMtfSuU5Gk7685An4K3X2kwq1wLJpvpm
c0cKGYB1gA2wKYlkAZzc71D6RO4zIjCNiIFqzFm70ZDwmHBAUtdeE45RhU3TvHVsdo5lcQPVxWdq
J8VjWrTHFK85uAaqZz9MVtN6GtZbCVTN1FbSfUFIYr/t5H3dMCu6KNNgxAbDQTTNeTurCicU3fDB
EvQyyQ/yMXJXzNZzPBbiR1l9Ddj+sh9EgHr2kxffYvGdbKEhdc/R2RI8DzhbtNtWL9ewkCTGaItq
06Y4pr3a9MOeMcpaRrlIjWfJmIyzfSTs9cn+jtUYNrS+Y8Qent7Q7NG29ViWZjKLs5Mm/OKAeNz3
mrRRw5EALR5ghE9py6rRWtJ2NxkHrJWSOyT4zNJvkFAsuOhm6P3vVSKJ/7WnqJIhCYYgiYIimrr0
t5uDkj6FLutDSFQZKIENsEm4tPM7TVWycHCYvMISRq3Qr0S0AXqBn+bHE68wt+PJnHZf7Ax/cSd4
TFaMJypxJYTwqf+MJ2pHkuy+tbsM6cuiqhfCDcntvGx4n/Oa2pxuZsw4YoH4MgRbDAhpod53xwWX
0IrVicji6WIOwRkCTIX7Z+GiH5+IM1AmMtQPibQ2L0PTtSjQDUvzLKHcXqtARwHxp6uMG0XmO9M0
d0PFmYrGsUb2Ouyrdgc1tzlPnV6xbana6CS8IT0QPNKBJOfngaIg3Nz4+Sbu2U93pXGgFXTbK90h
Jl7OOM0fqLTWera+PKaJsO2e64bB07Yod355HhatBGjIHSauhD9TwgjoVo1bmWOD91dQOZPEIYwV
fxVhrHpmh/qCfffJiT1y9DR9RU5ulzsGJs3CjVPvQBKyOE0sMV2PMn66Me1W7HcoDGjBoDAgo1jb
TtStSDoBASLbtubytWlGSdxK/0ae2Ebe7nuEZFpyBEJjY+3C05OyurfxN0I/iPPTsz1Ca4zbncXt
Zv+ItlWMLnhMKE9eCLX/ve5k+f/YnQzJkDVRUjSNC+tY3Pzb7lTWWfYsZQkPzB1+7049sN6Y+ZHM
ITPDFO0eC02yVMslQR7mWLZgvrnLx0Y+KsHhNjlo90O6FZ6z1SdUk+bL+qxFwIXbsNig0kZoxGWt
2CT3adjZ7d2XQz+7r1EDih0ZeRNz16iH23DMg6OziNJtom8hEmr2bYp78qPqCNVjrBfC5IaiATcf
L6s+csQq0dv/NK2zn/IzouCdfYVyKjpO+r1cbXGfILDkovmuYWQu1Wux3+BKYZJDRPssHOb+lJhK
0zgI0SkrALNM5/P4JdfMz6WEFJ1/cD9E+w+Ni7I0NxJmwRsIslro4twRdbfV3Srx7omXkseZLdk1
O4dB9W1nCl97R4m375GvHm2m+6dOJNYodWOBT/ciTsQYRMC0ky/cdqb39hgOOGfYYkeUfoJXtLeF
bQEu/4HDa9kiNEmmaPzJttLCU4e3CAKAMDbOQsJer88M9PJWKgij3yflron2QrSX+In/652SDGNC
S3wYE2U+MibKu2um00JcGzc0GL6ErJKOT+Gr/eqprZuQmd6O+V1SH9T+qBenZ3G6y6dAOu2WpFU/
foZoQQb4/UsmMRMwgfFRXKolEJA2/J7t8vYjCj9k+QLtR97Sj9lH0YIRXtviBPRZ9EtPh7b/VunU
kyW/hQuCnbnkB5e+5EoKOfxzOiVYP98YQTDR3SyW/JCMggEQ6Tg5e3uHq3zbWo+BFL3p7eYvDwNd
MSqCl1QospB0TOLRN9O2K3wzte53GYN9rHo8f/SHQK3udnjYdiQ2jaqmAVhNb1ueFB3Pu2JJh9Ne
otQcMxnJY+gZZY2O1LOXN87/fgj/j54jm7+qqbImyez/gvC3EmHyuGWa2NX5/PZ6ryYDQ+t+H/M2
hAFxOh5YsJbKq7oUh/XksVHNEUjZEdq3SOsr3CjbzD4y/Rpuq/shbK5aeqE+kJQj9cFqUbfXYDg9
jX1OIwaD6FyNFwk1lry4gUku7ehpl5qN5W8Il72ybAlv65bZzUF8cSOPZUlK6qKUT0/zSFR9Ev5k
J1M6OYtgMqoyHJpHC42QyoezGOA8q58qDsDkurBJH1GTlYiKgiSai975AAgy8PBc5VuEG/j/VjaK
TJTRyAbXyKgvaI7wC4GBNjeGScz4vKFUDmeisFJf/cQ2X5s27BRRcFQBnYwjVWMygikswTk1f/Zy
d3arR9usni5NhAbtuLPLuG9xvtMvpppZtqHz7J1HhD/QneCWQC7oGupGareyBvoU4RHD4voV1XAr
7RsE1ZSAJ1/W/aD3dyaqk8rrKsD4OGm76Q5UT/jz7zBjDbdZMNqIuIw0s+AXKnlut9r8n5bNf108
WTaarKuiruuiqovmf+7d4jOqH7X+gM5hul5CPOdkR7/xqtczttlyGrQIVN1B9YbKtzr3RuJD4paB
2z1IHxp9+Krkk5DZWlr7y7riTYKQEGv7qtmvFiD2NPkDJqywjm/rSFrdWl/kVlp4AftH7SwWhuGF
qO0XbUlqN1ff6WYTlm77sswCymqARDOKco6jSLimH/STS19J/N2FP83tr7r7CbufKvzWot8TlNI7
sd6G0QbguA25Ef/WcfqDukaJ1kDJeQTJTMBSVG4gwoFZwXzLHUVf0J0hL3fQltVtnwzrpJr37sUe
Kpewk/aV9+eTSpSicvRzePtkmAsrgYn8i90uci0LV2btS7IvJT5b5JyQP7L/ijWBcndgFFcw/+2X
rHwI6hlD/allUwQzjbpkZWrrCWdVsMvDQzgcaX/CbPelL4aHAe/09lcGJYyl7+K2vjEUxSaPTBHH
5Ysb8O1RgiLa8SxqgX68d8ziZmV906ZYJlN+gwN/JDQgrihn/PiHdaOPHcb/uL+qssBGIyqKqYqa
oPzt/iqnkVgYwj2blzfrbNF7LkWfvC8B8zCwJT9tZudrDuZjF5sbCYLGcwv7Qd3Lv4caOvQ+qPeh
tl9dy8S/Nf5dJ9CFkHOP/NVGdgfZVWZpe8UMhV/fSWsHAoFYLzNs6Z1dC4uvThmTew1tHbQb4ecN
Z4eLVxaurLv4uzla8Xc/aq/gQ5W8SMK+64mVB4MAIFtiP6MNO4vSrOLe/8Gzanw/79N9E21xrEfN
6v/Pz9PniiyHqR01M/93QGmPPyO65OLH9MLtFZ9GilFbXxLFJ7pB4GpTbrBZT1aJp2qe0Huh7n3g
AvdUBE1ImW4eR77JxuI8RKYVZKyNhWMMUSaz16d3AsPppPgDuiy70G1CWYbcEXunMMZ9Jpe99pTl
yzvYuG6JlqVRlkU2yllQ0T0w5VIzVtDfPIpHOtLVJYkW9KQn3yJmv49Agd3pE2iwIPbjFo3tjgSD
4gvRSCfunxbIf7WoVVkVTF1UDNVQdPXvLerIaMQ0Nyv++ZeqwrJEeVuYW3hi9xckpp4ASPC156rI
1pW5Xo1XVpKeubJ2mpc97BzCUe2mJHxLbjlBBOw+J66M3gIwD9w+DxphkF6M8lxTIVbnUDj0yV6/
bWUrb72o9Bfv1UE7ecj3UXiosarMnu1WV8m9m6rpLtO2qOqNzFcyHyEgmSzFOMT11cDbR+1Hnl4V
46zqxwS34WBFitXX2+D4Q2E4cUhI+/nB4KEPe01hPL0hEix+RYJ1rcfU+rWjhM/RawMkvGf0qY2Q
8HCdPNeXeY2vDvvMSPF/SB9CMpp7APiqz08yVGPjGoZXjdQIWuR4pAKnTB2jJqvdLlDaVvaJW6gV
E68s+PSsNC5jUFyW6BUMRI69c1cdQCS3wjVyt/2Xb+9NRKTNiRPr8pjd79flUi1OlXz6C9G3QZiN
lZDeqVxy86y15+wLSiLlDKwUxuAhIrPHgn6tIMy5UZSbf1gqr4nW3/YSJhm6wHoRBVkU/3Zvle+Z
NtQt3l1pWOFSZTp6S8h9GFk8Vxq8+zAHji13h0g6tuGeOoU03+QyTC75cHkOl966qtrvW/W7ab6q
/tfTUoPTLUUnM1P1vRHuYrqD9UqHTd9vH9bIKQgASo+QAioWKVwa3RJByvGYoT/5jMTr0H2U0UcY
fBzrdDcmfTXbQd22XgKWZ1fGxy7YZ+1u8pzypd+a1Q2GR+Sj+gMAllb76RZl9/xnghmcBd+NiM+S
0qD1zFNLbg3xApFTs0tkU1l00SMAMoBq6rMaNMkXbysKlffgMynHwScCFW0fxXuR7E3Fbxxlssm4
FN1AxfrqLBdgbgJetKqXmiiF9PvS7LmHTF26ceROyIs6BYxuYV7QByWZGZnXJVOW6e2P7hYJFbpb
JFTQcv76pg3+Vp9w0MR2wPdNKg/WuG+mpY61i4wjeZ+WR6JnV3pn+OHdqBkFGxjItreEl0J56z1+
/8MKUf9rJspmohuUKKYsqSYly39WKVEz1KYo825jEjJuwJhOSXyp5sDZW8l/FKtKQJq6igj5CFYy
SRRDviWHwgzGHIrbZC0KY/lRRCtU7tWuKrdNia+HtCG/uI+eEVJQQOC+yPLI1I5pThJk125S+l6z
ul1LKkcF+YYbKNVIkUziq2mGWnQiUN1CQqDnRVZc8ooxaxHtk85OL8w44xSCGjcQnEdrnNjThLGY
F1GKJFN8SFwnp8FLqHWPfA4aOMbZUc/OWnchArEfPuX2V9j9CoJf0oJ+VmZ+yS+4iW6M7iz514Qe
v7rLrKz1BraCbm22mMh3GnJJCgr1cJjJoXsv3EF3xcEtdDdNPORbJuZfWsIrsSUWbYzo1Xofes4D
ICJEm90j9u7MRCYOuihqUOVlZZc7m7v6c+rtJDa5AAYvsBzLWkoj/ACzZC2j6Vj97y9dFqSxhvjb
voB2gm9bEjhGJOlvtaluaskjKXKw/OVclUdpIJwUdExQ9q7hsIbnmD9xWO5qZOV5sCeGltDOYInj
/dvjtCH9Kpme77Ert975LGtOM/PMFsjULKRhC1XhvqmE3d04PPXTVZ6CbSiaUzPMYjqqoi/mK4oY
dZo88KAQ7L6CrARKxIMhXDj3/lPKzvqYlA4Jc+D+4q4sQosJJy0tsxhbsarugJCXKQo4BmYYpiAZ
IwviDHsB5Ht+UloyvB03pXKiuwDRLNhW8069BisrM/4Q0qBGVMMn1Iis/oLz/3mlwBb+4m+LHIVI
exnMAXBQrSbcKHQpxIUJJvOxxLiadzBdnERaEqn8tsS0tzGoK3bOBJ4MrqET3OsmZFi8qnsw/9Ft
RUEZ+g9t+Q6E74CJouJ5eNwuZ9Vz7C0//MFVN6Uyh1KDQrIunZYhznPk46OQhI8PYRsHmVZ/pRCk
nnNcwZ/gpI/kPD+qK46z/uWfr87t4gZLJVhJSHqea3OTOgNP8Jowb/ogFrmhLkIqdUwfeJZLdDsc
lSMLRwB07RYMMhFl7riubGJHsmvLQ2wNZeMvuRgvKA1vihd9s+TOo+dkB6vQUXY0o+oXrFtm5BBN
EVX57W9S/eb1GDQYjkny978s3Kq96NOvXBaDlVsEnxE9C+/jKqx70ovPkwVNlQXoLRJh0bmzLt9y
K+qZ8so4M9vJLQ1gbc6dn8XInV+vbNDX903jWkK5Z6wr7yvxmKFSqK7X2O8Ros3OFRN67h6jMqpz
UckTUKEFY3rkANv5DL5BRM2jLXl/K4b+aKZwTKPS6Ofjr156L3hrdHg792o1bvdyR4F4Hkhx1JbJ
k2hch8SI0sr9FIS+SyZb8Bgz2XI/+cUXB/QgeW4mo5XthVSjLcIeKhPnk2/vhNjnKCkNGGmLp/UU
t3glJptusn7e1lKEQkAHDIbZF9URpj/cotGyVpdZ6FQziAqayQEyQgKPqTX8SOK1qD+PR72eIhZE
ZIFxpLIJr/koZsWMAh6fsIA1+BCmx045EHCMpRgocFseWo8PUv+M5jLV9UrUVlKy7mgSuyDb7jSe
VoQRWPLlixfRH25I1l3kfIXkNpKbrFfP7GPsb0xxEvCuE5+/6z4rwA+zsBxT5IhrIIOHCpSkjEfv
lb3H3AR+RKB5zE3IyYiHMYkR87rhpqHN3xHH7Kg7sWk11jF7goWJSdRcmseh1wbOpCYuyrkNjmww
OPYqklRwNh+y4RgqJ7U/h9UlUy99eZFILbFa8wOWaZ1exfasE7iq9n5if7XyqKV+IJI+tJPjo77U
8QefXqn8CnGHgsnsVj1pqfSGR5ts2KxLdQU6k+wpgwHD3G7Zw3HdEmP0WOpzGyPIbwejS/TZHkqE
Uj0xKw3wRjLc6Ju6+h3MMPe1XSnsHwSRWpTHxLbxLyMKG2IMmuO/XPf+ZM6xhvchRJ93d1hJ7LXV
2o5W1MKmMMME89CPEja5bAcLanqz9TlBknhDJkx/HcVKZm+yD2jzEF2+H87ecZ3arAmdoXfUwi2e
LqIPs/byG2cjodcQBpYTnslVq6340j2EdMC2lnfE1xeiQ6hOk2nDshz7bI00Sgqy+VnUELl7Jf2i
xrHMI+yFqhyhbrTfsjmE1EXWLJ4PtIfz3LIqaVMNDgzr3OahrXUb6iSUHwcMgJbaBaT/xWCLTgm/
XpJXbIvcud3colZdaaTtzaUV+SV2v1WtyQIHDY5EiU7XlDcBbtoXPu8oHBF8sEE92bLwELuB4qnT
bA5/iFATrRhlkOXIRuRuqLi16WqlnxHXfLBQelmWySyTgw6GZjCsatgGT+QtAiiERdkvSphXk377
lPf8GULMdxLnWwPwEvVmuKk/SKiRVha9yYwwp/0orqfbMUISjcBjBk48DY02TEi9LwoeR0iUWcUS
HUpkK/riHC0EsHJePguY/XUfffWZV5+dp30x1Stt475StBXgQxqnDxUv8tpU1sxRl3mzwW3ZLbsv
Nd6mP7CN+swXxfH/JIQc9lX6yu1CM558VcbHkFw14aTNPXKoZASAgN5RpMJ1pY2qjJw9OA7o7Vo0
0jqbKSb7v3J23NvdltY39NLArV65OY90xif7yMFHAAKLV0MPynfcwi1hLcgrzsJBsxRzK+wQhQ/I
ezbKii6QORU3BG8GkNdccljobSoLwZ54LKXXR08t0QxOXLmw/WZ38rG1sbPKEapOo3L6zFaRsaar
rLAQyZBDWfSYcuNeemWyyJQF3EsQLLGv+5W+ABjIeiLG0jtDbRwhHDnaoMqdLOXDVVrVhSXB0EdC
hNhQHG1+zy0Zyrq/+9MPJCE3WJyTC4/3Opcvj4z5JkY/+8x6jpFxz1p1ljQ/E0oBxd6dC7jwlvWU
ASkuZQdJ4PMxfs2FCt3QqT928LUj2ZkBE9gibNTrFVll4sFcwlN86EQ9znDgSmso4Cr3ccy0Dq+W
t7ZQ5W1+3xD2EHB6Sowc57xXLvgAs3ivAMMb8B/DtMXFVrnPwNU7bxXPOgQIJpjqqXE688QIM90/
p/H89pV8qd/RF1nh+3gWzMKeEgeG87KTlpZwm4po6pplO7FrPMMz8lUeLjFCYDgoVfia1zEAnX3D
kG/YKvGhmBszgWcS89Ih4+L6mgPMrL6w8quVdqBM5xOfLfVV9RbgSWcVUoljVxwUbTcJtyIfU2/u
e3mLemtemVZYk1C7VbPdZNkAJFlkYHU1KiCnrlxKREZHm8djE9FQf+UODbwrzHLnu8frRKvJ6+T7
LebDYyve9qFjGYIbQt5+1Zn3qfF5LeZZuSDuqJudW8Rpxjr1a3qIdlPyYsvxykNDn49VE0YOO59p
NV+1mIFagpqMFf8x0qDbGtJlteeqHKzKRY9VcHw6qEuRBarakoOOIo6D7tpiQtkXf1nlsAYXRwt/
StkxozHT8VlSjKI6AsIIQe9h2BR6MMD/0pPF4DYz3oXCSIGtqJsRucMMCW0bl1rgmitakmtEhvBH
EZ/CNX1lLWH1NDEKDFuJna3Md7xCDFljcjWbLLbmf4nFLKuBUccFV1pGqOzW7NoQeyXBle4ey3fI
ga5u9cmuak6xj56R6JWenNZVBXv8Nc+hfoEFW/qK5oE+SNbZVMGan2+bc2ksa2P5ZhPEDGoZ0L4m
2Sj9W1ImAYCPBibptmiEecNmAQl8Rj+6rmd5B/phU3fbZNiF4l6tDoT9klE2ha/zUIh2mao4yWnO
0mvJ3Uk+D9Qtmv4q3o58Bn2e11MyaEQP2xOK65jw6AuthezlKL3/3E9y+GGOeeTh4ZbtY3jq3Q74
9n4f4vGxR8e3vtO2P/Ltoybjri5sjvyfALMtOLLbT/Nqfcfq5/4+az0xB0IZLkwIkHsjpvo/O0jp
Xr5yjLtCt4McARmDvxp89N7NGHteTjj6ahB+x/FmEm3UmsEXhxVhx5wpfnCMsgXiXfKT772tQQLW
F/+uvr1fKZZirCT1clLBl1uNlvRklfejGb0h+dIi3X5J5FJY2O/IpTykKzda0iRt/sO4nkxm/tkb
9Duo7CjHTHTDu5tt46h79vvfb9j6HS3nbd5tuR/7W4ysW/tPk5YMw7kRzQGlY2+z7YRbiwSLfcq8
Z2bemaAfUjJIhfZwUec3H0TyvBdQFSze+UzqaioiIm7mJdDelJvlPA1G1vo8CL00difKmNXE5MrO
rs/dNI6IlXIufzTJkH2Kyq0W+fwRImtiN+imHQSCBPmnOYuikfLzfCVfPVPrHfB7IeoOT/bMYOed
y2xLYPESAOFQfn9oEaFNndoMa5GpMqxFpkosLhJOC+nZPAPCsB4p87SX1kYLJsFVLONIviEZSDWQ
KgiQSzAS/8K5GY9RTqpYW2Kx+p1iddthA37lgSdjzMJRprn3U/KsIXEDfYzQ/6m6VGdCcyyaneCM
DuTJeQTXvKEAqvQHCtBENlAAxQIXlB8m0Q6/LI32BaLXni+tL8mhPb4FYTn8M+KzZpO5ud47DNtx
k+MYNyKv16eGY0B4cHriJ1aJPQHUNFi8FmAOx0o6tPEuKLE5r6qFum/uewRCZbXWVP6vtyf69vJE
Q3/2SO/S5/qcyJMK/mKOscLbBosnt7iKz9FFaFtZwF9lO5+TYJJOnVI8oU+T8mkXLFH3DqQQVrZ0
kFsLWjqRjh2hbdY0z0FC2+OC0QxMwZuc6SI6zI2IkZHQc+lmNYtI8FQFRsGsTa1qIa/0mfgiu0ez
30pkMXoCrzc+Oe0cVhsj5F0OhbNaR5r/W3IIk3C4/XCeAYYBfj0s6+mUr/Y5EKmSTvznbuSE+vSK
fpNOQCCBbD14mJAyp81ia5MVMC6vtYZSZPfcR7MxXXrCIceTZN/nBaWPFSFqf+wM9VANxyQ9J5Mz
O4/AtjNPo49IuDKQ+aoaK7YqUAfR9/2ESx42AaHGrSOAHSUonHENNV87opjbaQxFwFAuaXkxi0sS
nwncpHv0FVr1V3LKwCRiz2VKRZoPWSfWgLKsBeM88kGx9xEJ8CUOvzMMAtKvh/o5rb/GhIF4qxGe
yHQOTjyAaLG4mO1ZFE+DdBA1Aki3BDHwOP2anAv0VEBPerenUGkdJUD/t4wVSmz7d4GZrcSDlRZ2
XIzhbkADa6qgahZUm7QenfVQeu59O5vQLZ2+BoXya1BYvgwr6ISU0hVaj8F5kM6H+x7KfSCBcwLj
MP+B7QOGg60KOqk+D9ngX9gtnsqJLM1uq4bSy9wrGjc45j2usRVrUBArPVkR+ouAmLYg8gTIZfmo
GkcYjnvud3kx7sgT1lk7Bivo1Tau1rq+BsAYkVgYncp5NENQ+/7Tbxl5QbJaPdrRinJ5qd1WGGVM
Vdwv5Wra6WOKcBs5GD2Fyg0KwmRHsJFZ+ZPm1+RuQ/Pijwl0D0gEoIWTuLSeCdQKurH1rBH9YT62
d33gcZJjMigm9/U7zKLpDoX8jWuJPhJBeBOucFxfdMcwXQVSO+kkz9GSVZtr9sp3ahdjU+hiSm6w
L7JHQgN5qgi7/Luf3X6rc/YuqV8LqBjFnXljXjZLeuZar5y9ZtnAquSYSW2JxyK1ghYhxahqTzNs
rMQM0S4XaBX4z8c6HDb35xYvNT2rCADHqp3WIQm39JNWEIyL4EnUkrHXntKCqA4tAms8OvPfgesl
RdELs9ZBPzv8Zq9HSlBdEa0hkZgOIIV+5IRI0C0ZHY9o0zSrQcOh7vUPjpYI68OxRo4Qz/JqK9LR
6Qqk9tYT7k7hsWhEnmNeQb7j4yPMuSBBXWtQVD8mo70a2kRxc2HUvmMGefsMk2Rcio/x7WMiaMeg
eIsUWlQPfDztcUxkqrZSuM77TXbb98bB0E8aLvDDOzybbCbCHSLCcvmoiRtPqR3hwvEB3gKQzO+0
iWJcihH0m4WijYegznXzbuf4Cw1bjpfAh3g2osy/i4Si8aJubATBkhc1ke2atZ/a+TArfod188vo
O4OjPlRJmVth8SE4Lb2wwNmg+Oc52vv7S8kZY/USslVskG6uHoN+bRjUYzvizVTRVZJFwK7KWqpc
fjlZySLb/7lbIAJ/mSzfkvCQW3Y2zlNBCGQogzNykdGJMngviBe8QpUZ4pMSA03042L2QIR1IzNN
HmbKVBOnRefxPRe8QzIkaAeF95mogv6UzncIXQYUBKEHGE3198duMZSjk1BXp6QVkuIRAXn6fLrE
T9HsVYTpUBXT96fNx0sb8sXpMFirdNlegnYGO7faFYpwgefCHFRqeksRmMxCWknBNi2HYkT+3IHv
TfkoLnC0H9JRzkFDnZ/JJRsuhnwukXnLx8JBSiBNA9KV/FT3osG7D16ae7Xs9rKrmQ5XDasaLtJw
KZTzRHCez1mUnurHQW33crhLl1Nz2MTPTZxvi2AjCFsReGywuU02hWM+bAInRcLepGP6qzeUHYpJ
9ofBUT9N3KIPryqvinXntv1wG9ONos+JfpAZfatXtfmloacUhJFTEt7/KOJgG0TEwupOqlucuF4a
ANEGK5NN7BQQ92t/mmAERYjE0XzAtSkgo3suezSoJNXEjhw7ALV5D7hSTPsxxZqC9Lup/ki/B2PZ
aN8RlEydsDwUYCO5XBcdWVzW92VmlZrlVuUcS70Sj0OwJFjcYFc87fBpy+E4Mk/IvFfwG5MG4TAA
ixZ3bOPgrgDudD9C9w0gEu9HnPlcCgmdgi2T4G4MlhhU4NmDUShHqAlDCL2cx6LPxfwDZKIHPWgp
+U/xz4BWTG1j2VFQ8wR5leBL+gry6tPuYEmFSxzmoFYFZdllTpM5PUr0jl86qM9hA8ECgw0E29W0
LMU4dvFRKQ7qfS87xI893aHxAgBlD5x1IEmhC290mKVu30E8cEicgKNzQy8j0/wa53kkB8mrABTV
fV2BhfDK2e13sSGZudsoj91DA/twiueVSATyQX/J9KR6CmVoc+u2WsugfhdZwcvsBll68OjkQNfA
OFEq63ZUZUEuLQ7SsC/4KCXtM4X+ozhh50zwjDwcCMXAyyEUF4C1NJeS8WQ6DxKBtoGykeOtoNBb
HNlKeX4q4pHLmbe7ONoySiwBeBCMNUctIMUHdC08PkuySJBpn9J6U0SbpF7T2ns8/HesizkmPMAR
PQdrcsiwzuPfZH4J1ttDPhuvaCQ+finGB2HmWyXZoduP4QhwUPuzuncrb/aATTyDCBnmdhLZQrCQ
n/ZzZfyLMZWnW3h0q7g6jbTcxIaK/ag/78ov8f6ViF+T9Ou2iMxjsE+zX2H5iXcI7/oJuphMD6u2
JmDxvvLsF9m6yu3DI+kUkl8ygl3QFqrxmuAztIVoG2HCT46mhe3gnfWG7WDyrRrnyrtZYbbXH3sk
ktkoIGvFsYM2iZBL8J840t0p4hmBFYnqAoa1e/p7sxtkdwBKkIBJJoAe4unbNPOHgLivd7avsb6n
1zo6x+0RNFPlKeEC09cC8YgAll5zIdKNI2Aeilwc/xKQNjoyPBQyJlieufkuM45tsEcE+a1Dq9pM
vhFDWZPHL8kgQthIrlF7LqJjpO2K+Iq2QphXsVtDRK2zYy+e8WAtMDlhYTXusVPIcY7+H6SQl9Rb
LIxKvFKGVQorm4njs3PlZh5dYtrZRLMz0no3NojGhqIuA5O06auFVEkC2Y2Nn17p1XVc41pPxWPt
Psyfb0abJVbNjHSeEQsgSWN3jNEmjaxvOmP01hLA1PdpAwBeiWdxOqsXAdcLv1qCitUk4FRjXg69
3aAee668AlO3eQVEPkPqfrdWmCE8kK0wd3P/H2HnueM4enbbKyLAHP6SyqICqVDhD1HV1c1MMYlB
V/8tqtpz7J6DGaNsGIZnpksi3/DsvdemLxr1Ae9KQTKHv/0k2UEMNm7aMhbfKUv6lT316yrc1dWk
X2vBbnjsq3IPZYmSWuM133eLW3cpXKKBE614ge6TU1O0u6rvj4M2C7m/2zPqF2i2fmm4RnUOuBRS
n8kz9RmtqXqjtjBYrDa5Mr+fyDvQAqFSZmvsrH5H3uGh7XtyURzVTmlzKn7SMXXW+rPJNI0PKTmv
kp0Z2hnkh30OCPO+a7ADUMsgq8svvp/B1X2VMh+cyNTu7dV2n2q7IN1Vw0TSxap+49mrHfp1YL1P
XpKVcuSRDRzKpZk6MmAEAngFR4MF34mFj0b4GOOPRH1T769FM0UR696XZyGHQhDz7NXZMrITJt+r
UVvhi9KrzQ2yxH3yX1ahe1o9wjWjvtVfVpgTxofSYTw9+XovrPzfA2q4SvTyQGuj34abczfR1Ath
BVJRU14oRkRRJdnBowutOjoqtsd/Qhb8Z4VbUydjyx8CtyGaiqRKqi6rpP/+19bQa2Ocj3okTp7d
bmTt87C6NEw0drM8/C2O1rfDcANNczBuB/GXXF3N6loNlxRf7s0m59eqbvtEc8bqpgzWRGqz+0o6
y0ThCjxOp7ChDyNb4nmJ7fOYHZvRKxaJfhAAf+ZeP3hgrWcFpXjt5EOHEkjFGotouFHDzTdXbKrk
4db/SRlYyrB/YgHmMXCEPS/YcY3qZPFwPFUnIt+htB3jbXTbpBBaJ7mnoIhsXC+Z2Z9g9kO3+Fmv
fPsvs0SrTncj+CJceDiZanOxWnFOUpLNvdkUxTYl/IZRKnHPi9e4/SzMT9F5pY/dsAHlLgxMSc+d
+c5stydEtMyHAyKrgAW9ce8POHVcqw73G0TXYyxPvVvdjBqVzrrwSVrW5fuTLMiFG7441xqvDI95
eBg013pssxtkxb2aHbPZPTv2xlGj1omDZXg6p/GG/Eo2E7Or1bxU0qsRvCUzIfMwlj2yKUT5PQms
QQGqB96geknXAYea96B+76K3InozlRfEvikURQHKmZ48Q9mJuRtzg1vRUj0DDFLcj3hZMclX70r6
KogX3Gdkpar4Gj9zdmN0HHxmGJhYmWBwvBJgSBUHcr/QTpLWL7KTZp2i4JQo5372U2PyviWsxxyI
UzqXgFSYLgESS2ayMqvZ3bLnP5ndpWSrmRbhTMCETIRprtH+RX6zXbo2VzdSDzrji42lbV8yu5Rg
qm45zjKatpdJeVUScjTEEffEorkzfbu1H/n2B399aE53WGrvEhoEOCvjGEg3/N81UvvltVKudNq/
YYWz94LsFYrXhd5dOu43UzjMlx8vIwtCeK7tOLGxTGqde7M2ouhGNujidvEhW+tWWifZWsRVma9o
UWNHf1SL1ukPGzn1W3JFhw6wh+wL41kdGTe85sJbY7yvOJqt6eaO5mG5CsoNxHsywuUIv4KO7uIn
hcTPWE5vg1fRndJ5YJuzzrJ1vltnOPkjOdMVLSyFansrOBP9+CNLfmjFR+b8MqiNiN6Gx+tIHbnt
Cfe3GzqveZWN89dMA7nD9iSsUZT0C3WlBLfKEvzqKXNHZ0Zu7Ki2R3S5AETfjiNQ7mNgSbp54nit
YM+8b0bqpH/la28WtvbVo+D11u5nX5Bav9WMCqun/d03AWWLTBin2Ec6ZcI6YTGw/7VLDMPpSSnP
1FoI5mW2w9WB0Q6oLna55yH6poMVWcXPQ/Sjpy5lspBNFK5F/IxRw0hDNr75QOVtudyM/Hxa3bxh
LDST1H1835vt/qbtaH7tq2XzkhW+0nlDfDQj9DRvRsxSJTJ6Y59fT3JMPLFmO7y4vQsKR/dQX9jr
CHjAbx8SEl8rZzrfiJRezPCkRZ1nog/82xoNuuXva7QpTak6TdMlSbH+MCHFjdwHeYjfg6BuxDEH
nSSt7bsD/Z3ELrYNMhVaOSV2jXFfYQ53TO8VkoscOaN8piKkwPhnXcDea1+zdzU7JeMpz081Gye4
jcQvGo8+bdmpo+WC+ky3VOFekTJHVd9kAY6atS6t1HlLLWI9b8EEwDJWFrgYYxa7B81gq7rEiEVZ
2qrHERyuq3BqkSaJJ2zD0u3I7OI5Ww22VJ/W0azge4F8a8eo9Xc3NbcGCfGtljuRsyPTd3/G+sj0
KeCKDhb3hPspbjh2T9aDW/sulx+UA4uvjfhqTUvYKVhX6gvNR4C5xw4wN84AMd7e8YQhEwKHNZas
5tpIU49azZbmzOBBpWDyyVLse9v/dhTwV0lcuR7TZFa+r0hfpc3Uy87QWly//GyYJ4Q/bNi0KvP/
n7gHGBkxA1TvK7tPbPj61LugewrLn6TGlmZM6mwBkNN8o4yoPt0K3/ex9SbNVj/ijPj+p/W0Cymz
GDpBtOWKyxCocxguMyMrSKmnGwl0MJplsS31bU6iwLYBKU71nQk9WCIs8YdAImofWfvudpRux0T2
StnrZI9V4COYQpX7UNxr5V4WKBnemfWu4au1U4IlGffgVUQhvTLVPHK0aandmg/ZS1tfHRt7OLlC
K12H1m97OAB7coXyLJX3Qb+/DWiITgPBRKUWol9e8mFBJVwMTEtbDcM6izerxK6jta6ta6fFSZFN
5yOtxNPmjjhlTBeGnsMw+z8hhGH0qvYkZucmOMvKJV5gDC4vKVCX8Ueb/Kizz0p7H8M3tXyZOX+5
x2vYDs74tFuUAgUTS4U/AUfhcT00m3Z2BTaCP2+UPMo/RycIXogkjc5ulo5zcXSo3gQFVb4mNxss
ZRHgW0JAvQdHwLDD74VV13bZpevPnXKKH745+sYMuTuKr4J06u7eVXr7Xj6/YMFiomBSjbaIi3HF
OZ+GEwRFLIwGS8tEjRWo+aW2x9k+VIZpB6Hdafm/gFlk5e9xGgV7qkVYGwaULD9j//8VhTTlaqyT
qBfneuAip4rFUQn92fW7Y5M7Q9EuZxYkkAXugCuuj1xdJE/4VfqLjBq+rxtRvMrD99W3/qD5rBeh
f6+unFYE6zKkFy291GcLIrvB4NjTFgpoQX3R0y9K3YU47+5z0ZrWCK1fFMw/gKzp1GsuWSM4vJwz
fVktQ+OY5J5leorp+dSA7Eja+vx7sNd9847vWaZV2Xoz31L1xYyvhXkW4nNnwGdZYGTVkYAw6RUX
P1de8tvFP4L7Y1T4kFcN96OvvLePYnQ8Ptt6f/K/MgTirWVWf+TUZy/5tkn82vQsIYQxlI2dWAIi
N0UTl3bLnG7e2j/GYkFM53v0nWM8IEYKMpbRt3ujbF7bmnc7rbx75JfZSQQj56aKe1PcRnHJK0Zc
/+5TGOfBOrroLbKP6/2+KE6Pzh8ir5MOebSPeuaWbpnvTxulch/DrgUb29FncrznXm55ZMCjuaqu
f51KgrWebnqi6SX8j0ALVbvDFQ7x/H70Vn3qmWzQ8UQ7qdRdLW5DbaPVG+6i6vt29bhdavl0pYdC
BgeXk/37hop4W9V3ro/7rqVr2Npi16ERBvPJP18xpL/TpLh1sHNNzmnLsFTxD299nInhLRyKnnLG
VY1COk4dixB4oaOTg44n8v/Npjjsijszub01FF3/UMWdKe4ygao7skocBXYFVP7HPFFd8vwNXs91
zNitXdVEnrsJBCe2CzrJq22GsSNyjWKX9ROEt+yPj9wzRPjDqzp17nxwJFYYVj1zgWRdif9BHs28
EKC3T/yCqXuL8ZybJqG/0f9Wnm0/QEyEKEAhyC0+xgqxadeO1OVPyRcKwqhTH9xYrUI3tojc7QNg
PZLnvrjWexTuXtDsDApqx30JVQ2Szu3Y/Rr4DWnustPUBWbhVvye0q6DhMUivY7gjIReIB0Vih/C
PT7r72oyoKkjvoXDhtmZUF9C9kTCAmS5uXRq/ZqRnoncDg+XMVi0scLNr+zO0eelU1/gRFrxdcbp
8fE6KC/d7VLKp+2WPl1BXMyuGNgobaLTdebRGRY0tpcqB0vez64EtjF4/fNDIT8D2f9771Sn9Um3
TFUxCW3/caYJ5Va5BQL3zih2DcFjBRrFZWQuC3CH+iqGvnEa1HmfbnqMo9a+vKG1HJrHoQ0o+jjg
Ci3Lg77Rqcdq1g9zpZi00fzmjYzTsXyZiMzUF/BGoFp+mxgN1qPZrfLL/Dyol164hjlNyME5kT+D
+Msavh7QMocvMfoKkx8W1dvVsmXDRrV7UExPFGj7fUGNcEIwqmJGlWyF/SishmLt48La9wk9GQ4d
VtdBvtgLSd8Q9lov8EHk5cW/czO9ubYvWDP/pwkEuLQpdr89Ed4GbYJI9tyaS2Cs02AbBhngmvSO
5YCC0WDexi828hbNaCw/eeISBgSkWotTGHC8Oxndj+anVP+ApPRBD57iUmFnpq5kbEubG02UvZQZ
4ulVcoRgX1b7PNyXMQKqmz62pbrJ5HVty7IzKrML5mdotEtRm5JfdbzpYCbctz3BwFUlf97Hr3T4
2YW/gu5X3P9U+y9z+LH6NSYHQ91zyh7U/aPwKYkgV6oz6ArpHbCH8XXA8AWr+34OUVaR8TgpvIsh
sWuoAhTbsAbhERPiGfauECAvUZMpP4gJjSZE2o/wa5WSuzUTYs6sc1hMxClZCP8ut2b//HBK6t8P
3CppIIs8kKFa7LB/ZD3CKO0TXZcf80znaVxb1oZGPEZsf5XfUNct9JgE8au54E0eC9mYBSHNWj+o
5S6sT0v4UMX3Jnp9aNfZQRf2Jp915z6iLc3ckbVpMasNOzXbWzACs+MA9XlhyhOAoildABT+WR28
cfBa0X+8pCUtFn5881mgLMOjdSa6rRL5YnH1MGs7pxAznIwSJh0znUfOlKNvFaw0bp/OD0wQSQ4f
GdTWptS2ZTMhK0MiKsu43eTtFBmMBUpqJoGrH7bDbQoMkhU0+C8lUuJGvG+SnGjlWl0o+UuYXxoK
DpRj9/AG1iBmD9Krs5Gik2j345XHuIOXQWPMgZlemR6T9GglR7yXRu/I2S4e3QmO7bXlR1J+NMpH
rL/frLcwemMOfO+uJdgI+WTdJ5chF1J8fv/81arq3zOBKhQbol6KIZsmo6//nXeZcWgU8lg85t8G
yDvuV5LZZG9xW2F9VxmlEqmE02msvlMF9ETmcKGSS9NPl6gkvcTDxYSZ/HnDdMWAnRcYdYRekWI9
wzQ4c2p0hg6gkQ/5YvvFqmJzCnyyMugpecT7FrtSgrCGQrJkigw3D3scM9z4auqzvwxyD8vOqt12
EbFUtJu6nZzkN/tV0H6U+o/bB3BOyJxZSbIVm5kVfQgUX6drVXmLqrfH4yVuKME+571vcJJeJkD1
WQ8ZXfJeD6t+WN2H9fms5GdWxJjjxybMtia9mc9KK2D0Ir1TFPLVL6HGC/qS1C/jzcVTpsUHH2y1
eqha8JN7Td3hlXikcLpKdQfzJGXkKq+XuETAz5nkm+50cM2taoHKaY3rUeIM+WIN713zqWs/2vJL
Kb/gsttv9eMd21vsq7E/sA8+ZmbhY0XrtSMaeNoegDSmToFTmBc+OqWW++2/v2sMq91bOgVtKRhB
+mnIWG+J2j50HEVothveD/xkcktKaXpFQAt/8/Pkm+Y8/OUiHid00A3rEG1Zgt89fIMSt/iA/aSh
PxZfu7YzGQJg4XCs28SQTMMN7DGbPnHzrFWnMGY2Hu3G8JXTich3kK7Zi0rqyiFvd0v5CamV562G
P2ErRYgnmJX3D/1g5V4h+Wo6gTkC/ajqx2rwJNMLek9Fq4CChltuax75YzQK/Vl+YXj0PQxszM2e
NJfddFM0tCBl8j3A/JbWLRx2iafKe2Znnf1Q2VZpdp0sKdBRe8uv5cOj9uXokhaHnDPJeFCG9wF/
Dza8ZZ9MIcBAdmPFFcKJfiou9hSmSIzv0kv4OMUGnWJ+Kh9r6dDLx/J2SnGoGodG9kXhbI7XMXlT
gXL2AJcnYP095yQGs35nQT4hTN6hz0jasdOOMnN8bmsHwf1VUmiUbMthqiJuwmhmEaGyCL7RHZ58
SOrbQFr/4UhzE3p2tZWDNajVTeuH7S7h4BqBmYMmnjulftKya3x7vSVv+AtIXYduXQI024qjK9xc
4+YqU9g2ddrvG119igr/bqvPfYp4YZCvZ4PhAtmI0KaTOSG0L0TfaSNDYmTmhMz5HVsUMCo9ye8k
FxuRWoSrpR3pHy6o/CGi5sUczL+az8yh0v1bMeSgnamzO7GEwacaNd7rvStbk4M/gNkYLKzV+Hkb
vqToq+YPh+JFGrj7yYeE9MVkCrkCeTLA4wDkUZwyA9zokFr+eYFk8P+3YZOqM2USLd2CH2zI0wL6
X9dHJTPVRhJEEm+nAf89FzicCcbSxFyA9YCMU9pdtsDWxUV3875HeRbYJe7/8J5VqG9LRnmQr59L
KBGpwlyzhAbpZnii629Q6xmi3+jiqn9UH3Jwopu4+XEbPrr8XTVfaesaoZOnfsH8ADmUhDplls+f
UeTkj89z1VmoS76S+Im1qhr7AaQHchil49UUyZc49/f7EIn5mbu2Qfb+v7nVDaNd4RntKcnP9Xi9
Cde6eFVpWOnpJ8JCm6IIlpvvCVXO3HZJsLLmeMcvu6Lntl9H45c0fNXPY2LKXELGuvDGZFynD7gy
mJHhCuebmfpicfzgCuX41qq0ay0EJ+NAeNu0ymQfm5wtlGz3OHkW+Q0yFtmqcSVW6zpyBsJ6k3Hk
0WAz2g5OJu6gQ+WPffPYg8Y2UeKOgnDUyqNQHjVhnknzAdUVg6XmsAQcyUDNlnjF1kv9i0XUqaRF
cW/sbx8aJQoCpk7fkNd3uJfR9hhxbiT2csQOcSjRf0Y0gk3KPx7rNkW06/qx7hdZuOOPcQfZS1b+
sY+CfRHskUxwUYrr2FpTGCqC/+PHXAEyEcSpdECQlyrgEn2RiwvBnJFFbH2NcYLuFzkduI6SBz8k
4NqOniwel6alin4RZcuQ/BZTgnIFaMAA0v+0TDSg8J+lGXgMih0gH6u8SCXGm3PB2jj6Q+c17XG7
CqVPtG5hNiHTUtqyFnnjWJNWdICFdk93SPb4y+VVJgAwmu6jLWPMnVW4BsL2pcCLefdGKpPx/QVM
pZ24xD7zGcgfCZvu/S3OXjvzivv/fr4x84uOlCZv4bwz965PleHFqZdKcH0duYGu5UbiVqTa+DKT
4qmLmSJQcjX/8spaf9fweGUV0Hy8rqahiH9oeMbYyWkfho+5Gbjbod0Fxl46FU8KMwMwjPDQdovh
lFRnVT4LBzFdpZKTG56kHrvmkKq7RHdrrJuRQ8pIeYb8xHhNFoA06IAd0Drd5POuJCcou68zI3m/
j+8zQmzVdBQptK+8+uIVHu+fUfLxqN762FHCbdExUVs/rNWisofwOGH9mEcZe/DNCIGa4PAGGsE5
6Fffu980D8o8KZgp2e8NkFYhI3HMYYlVM1EPLTvF/NvNCAOXBhzcpqq4uPO6VYtEXbSb5XcsPoyP
bYOtcy60i+9xaScu8QvishrUhXu8t0tFXDb1KoM5B+q9nrFfU3j51jB6SjF+7FSCyd1uoISHKrYB
uXxqKRsCbll2d6NkcIN3Gb8ckyWF6WaOXDkjmQZwegpdxxOKfORZo5xR3LZkRLptKbi2TZ0jHmvd
2hQNYPJkPFSPo26nDi0VyYu6/uHn911YuNjI21mKtfZujxklrmzZbjrs1p+pfjLry/kcCec8uw7N
i6y9IPgpHxTtVf06zj8zHCDH9CclTfXzhNa1BMcd35j0NHzy2/a28eOL4FjqOzKoGl05Dci0Vw+k
WMYVs65vXzpqXPqcdcXGRBcR1MWyLw4lYPrKGyO/naPoVdUZRU+vzmF9vrsVl/HxZAjzAh40EUog
NjtZdWtzm6YffXjswoMUuF1OU5ktoGf2R+a9QGfw/QzRqilnonK50zRIh8nnatXqx0I/Nnz92rFH
gkyOdXuwlP2MNgXaVdYGmKZkhvaOk6CzXNGmi0EuXjMEpvQoBm8rJrMzKHeoawEEkpkQniLtFAeT
XCY+5bKcD8o8MxugEvUJ28Vw9XUT7ZWHCo9dCNBXwpxpVkm/VwSQE7K6fVTUCM5mQ7ftJLe1dhYO
jBfhsf1qx4n49eWN9ZaE0mpGBYyJIV5dIhaljDvNBbFoBsCE53qYOcUKCF//pkB2jd66x+uXh9cq
U070KwH+/brhfcE9wwU6C7GRz8Ls9dZdGSnfLpl8oihGHHx8mIRSKNAQ/w2b8mQ0/jGa0XVDtlT+
JVqsK/97Arh1mVrIgTHOTWuKrBEJvOVL2l8r6fx6jZo5XqJlSImQPtPN0xBfWvMSpy/S8KLrr7Lw
AsY7JwtK9m+jZhsz28QSyIN11K5TadXBTiWmi+hgLGpxYVJIly5EhdaGWJ8tFkzuwsANdMfUSE0c
0jnju5txbC1PEv1O9EvRD8OTLvj+AzELEPoRxfRFf9rCRevqk7z+oYmf+MIl7b03XIHvzzzfe+pK
Sgb52c4OZhqFg7wHLbS403CbjRSx4266cKqORPtnb5V0mnbLPC/okMBJ5hv5S1KR1ymCaL7CjHeX
V6ayvG6vIXb2+VDPtyCz9fkkz0WLf6fYaH8MI1RFYn7K12GyyOPQ0KcD238dyDQ11JSgbZEYCffr
zIm+x6dlT5uKW8out0QF15AQX4LuEjOn57tQrg1lh3z09bUZLu+qTMh4+kLq+2acQ1VTggtUNbk4
Za0n8XpGezpOdeevItJe2QK/ulm0GOKl2Z/jmPzNVKGkUVqlUGWPDvNxLz8U+gvEKXWyD1PYpbtB
m2rKmXQ9MIix6jh8INTKTFZ60gWESRDRZ3COmHcVxSpTfw+7vl2chDXEM2yjikKdx3GobWUiGb3I
zet4ezP5YWVRzjQ3WlQK56ek8++NF8pwGg+MyG4nsfUqGYjBMYtPd+Esj1dccicnLRBuT3JGsei5
dOjhPGX1RUqvUnCVudbadM/TJsZ9JaZNjB6xl5s8V599YgjIaMfVs6hzImCpawhY3PQpCw03PdCN
/1iyMHFhySLTR+L2nzd36U/K1fPrh7GvysAtNdOy/vj641qpMz266TQzgamfYNzQ0HAQl+e4vG6x
QO62Cq4syiXW2rOYWcN2T9GS/ns29RoWc5gIWgvvbCO0mz6bHoTMWtNmp/8a7pvB4tK8hlZDjryS
fufID4eDOK/sd3zlZbPTVFeKlvJHo5KhXAvWyoSkyqxwUYKwfVCktxwwtw5AENcyAvClI1junM07
JpYDl+NqOEvWuWXx7c+MEXSiYfUpCPza8ASnHtwMlEuMQXJT5uvmvqqqdUyo0Sa1xD6Ne1pLVkvq
c9LI53Itzaat+7tMRXqsu/KKx3tI1t/+XRYKDsYC3d/T8bgOvVI8dOKhEPbOHIh3YGHNW9a35Zzq
0YVj3/P3sKP1qqkOILDCxI4Smim2rbgRKgidu7zfp7MoXuHnMsI1/gzr+Zh8o42iTUUplHYItclN
SkvtOUjOt5piUR/Vk7sshWicEwL4kXgH1N+Gwn9+PlRtGpT/12r9/XyYlqpJEEokhlt/LA+KGZpx
3OvT8tBjdOIGYaw1+3qjGVclRoTGBfVwyo+nCWnhCd/QGXhjNveCnvktSl/AKa/yclRjzZ+uZ+2w
bW7gNJ1bsFdRGvzBWpJhvg2HIvSLHjvsCJsd17U5YVVfX0XpTQo/8vRF3kTmZ/4RGqAcAcU/MCNY
e66C6XsUfUDn04IPdbSH2I8V76Z4Y+i90xHrVYonht4g8aX9JjoIPG8zmn3YJOh0k4hEJwurX3BZ
7mxdeInDV2N8wbsQhVseYDoZH9wI23VQOaJuw0II81WiUQ7FBrQOCXOOK8O0lYyyD+YPGFuc8QnJ
JFrOTTrtf+QgcuQ1EBSFYLb6SgzVvsZPayWNxvmczW7Wc8AUFkR3C2nW5m8EUBXqZp+4a8rQdX4g
9elb5UekXK0B3vNLCLzSKdKLqZwf9Tlmre1w+e6Lhnij09OehduisiXtmrRnIfVNEzKUGm8488mQ
0TFIQqzI9lUIu3dRpAeYlbRBt/muZzSn2u8WLAh1I81MGaysu9hRVi2Ex8VhiLaPeqM7MREQfuP+
GFFpKfmPDCDvWVIuyax9/DjfnMK0H6uCSxV3WuhtPNq0n1IL+4xeyd2K3JVWrBR1KTFAIvbJIF5a
AFZHOw1pVpP3ljFFdIgLxSxF5gXP1Vw0JtfC4MCybauTITo/0cy0Z3iPy652m0ukeKq1PR4J7XHp
DQJq6Fg7nMqYcNsv4Gon7QNl9jDeSMkfFNEz3lug0fT3bP6qWeKFp0qCmvef1TPZyXCLPxu5UO7d
pCkNdaNgii93QesE1maZTY0WHPqPhDBLzWYYSRMAf+fvLAAuMkrpmDk18cV9MSVXLonk7wtr/43v
bIVjIx7r27ZSf4rqTxO4N9ed8JMGyap7VYWL5gy3U2Qdx/upay5h+ma072mCP9hu9YXOkZbi4Hwj
47nAoOZ13QyvtbDglxLbKRdC3oMYQtbpMyHAFAAtzJc1/00DK+4q9YJfVJXdvpqgXAFZEHGXA8eW
dq20k9HCP834o6/eQvFFGqceolw5auaxdfLhGMq+NJ4f2sy0s+ESsd3LtHtgaJxEaNpn9EUnTfaP
vF8WdCVwJ6MnUV82ULtO/X+En1rZFrBOSlcwXc3E3aqw6eefdf5pip/hjFpQ3OMtkHruPi8KhFCY
pPFGJzHYH/PAo05cDc7p7Ba6aeiGD9cc3dxaxFRoE90Eu8HPSHaF3kCAJNAiPavzgO6OQHWcifIU
b6EDdm//KgR82yD+XDcpN0LjUS3RNP8kvqnhKJWdPEVFSK+ewEZLJMrGqSas6LeituWoy/WdxLpl
xyIlBVxioUxmNwp4fRza2LxwyuGYbTFX9J1gD8F7gxlTp119QmhUwTyvFz39q3BdClpAZ7VF3MDV
bCZjN4hB8Ioea4rUIDKxPcfZpp8XLBrh1IFTq9cuuAj1mQ4c3nPxQ5530l5g5Xhs83xbMbDmurd/
9AsJSXsyh1bY8oxdmAEKxtJ/GO8HKTncyGbMeLON55uNUNlTbfyfN/tnuzXNq2Cghb6vY2EVMc20
ZpOFKV1FmFg0xbUUl5qvKHOHkTVpEyFdBet4FYmT2YOsOmTF8TZvnnF1zB5w1zGE0bYJi1ePVmW5
GsqZ9vnApgeM4hxl5zN9Z17IUfmVDGibv+qP12/rlh5fn9atKvDjzvs2XkGQsrHyYspCzxLva/Qs
K+b6Zxejo2HwoVxGXdBQHDCwwDsKYgi/oLEODGrElwbVU63fa76SnfpZFfs9NOnYLxXvEXptdRyF
g/BrasakIOyQ1LgC4bDxaG7GaEJIS/q+dqbO2Y4ShoPZHblYdlgwMm9VzTJKAxpgeuOk9Gs4jCAN
qH5tnWJEotjmcnyvzm+uWa9Hc118lOUe4C/6Pq+sKOy0aJerrnJ36RYXD0a1F5vd0Ln3iOP8JkRp
nOc6nqkqO2jGcUNApn3WxvyFPSmad6F+71+oiJjawKtLlF6hJ4ryhTE0qQk4rVLvIK5297eyI9mz
9L7gKOJ9N8slav8ENcl88gr/OoiSxT9mx8+zCM0Q6GuWpeD3+GN2XFtJpvSiwTsAkgQeAHDkctcQ
h0JL+y2q7bZso/g9m3nXk3FCLXIJK9znLSscjkX4yIwYFYeNHjrhY08NgFju9XL/PlNqrBdO1C0t
YsHHUjiMfHwicZv9GO+azi2ireqY0mrMV8WsPlfydGztze33oTWq1i39QVBXhlVXro1yNiJrZ2SK
tkGJqLCx9B3vTpIerITj3PTuwCWYIHuLqnurHq+xBcdtWXVz2+dRZXv7flCHwa8KB66hxpBib+yx
FeIB1DGjlct74SjWNtEmVvTIo3Unkj5tRJxqyTsyXCmpn67Xfb2eW8Hchpj0ZiUvnGXlek0JCVm0
sFnX4pohK7Topln3zTRkJYcmpZRArqBF58ES3TLymvDY1pOjyBGjZfOFN0919IVprctszTJf5CuW
+dIAiLxkma+dBsd2vJI5tWsruZrrL8nA9HgNq4+5iZUug3rZ6EsMtwD8iqmmE7s218x9QG4IkP9k
S+7LjRFOt6Mcr3K4kbp1HL19qx1CvEftGNOdRY0VBeU0sAB10XDRcn9n/sHtT1j+80EYUPT/5yCs
kWRUFFOXLV354+F7RI/SlIXImKnqtpVcYaBK54Dw919F4OEVvE3MVIAACuaeCUFOnXFEvSg/6zI4
3MujyEg9OAjBoSsPsbCvqj3ntiRY4gaIAb0vh2ip6pNJNSoWnQ6mA9UB1qtlUHeEd+sQ2wZqPrag
5kTiV121t3VN0q5fZ2ByMXg/l2MqVIniQmkEuh/3O/Lvj/EHBZxp9kkBZ9tdf4bxVStPSzpKqSbh
im0fG8BSdxoHV6QkuR+RbM57hnru4KgH21UPXXDUtNeGkxin0nRTmeu+xXe5UduNaq5hHG8kqj88
7kRZdayEQynsA3Ffy6Tq3dARIojgh83GktaatAqJi/N4aCuNIRsoLHOTL0SNxkSQfRvV2CCtSfLW
FEAcuVRT15gVXnJsMb3XmED0U5NDtjfl3O4gSCcXNf2vjMUf0K/60U6ag/RvrEbp6Rj6c0PXmFhh
KVJ0U5T+wEGrkdjW+h0JPRU9bNpturhSVZOF/k066zcGIugHEwS6rYjSUJqwJOuUsjCX+3tJi4sN
CxGpCQ0dVgtSE6wWpj73jPrbZcfX/vzmaR2x+CTCqXWkv80HZTbCO1XoIl2Mj6UlOHHlZzll9Zds
vOrai8WbwhUXZNUqHM4YoVNeoYTIEwvWrkYNxVSPHiFtj7lyMuMjsHA9noABgUuJc+rVygFiBe5G
6BQDtmbAndxT5JWNdMNmWMZriU0DVPOuHqDpH7P09MBZV2zHftskrtBQn+OE0Zzzo1xN50d0GPmt
VN4kkl33VyF7GXR7HLdNc9YNX3OQamiHTnmyxfnlYgZLBYc3ZUjDqn16eSkQSc1NOiuzvcFB4/8I
O8/exs11a/+hQ4C9fKUKi3qxJPsL4bETdolNbL/+vSjPzpuTs7E3YEwmCDJjS+Lz3GWta0Ek1XZV
un+0+7jdG8ken6H1XkbvGFnVGPX0NRjmqIQuUfEWAKH+CtSPPHyPMB6IM9SvK84Bt2knBb0gkFPM
h27qyKT7suCUSf4LzpN0mn9zQWmaJpr0yoZoma9Z299maePYy6lcMFzUdA+oT879U2wef9LHgd8T
6omVecOR3K1aMFkAiSQwRtK5Ky6GfFH6aydcVWGq0Tbklh7F5zFJprjKD2JhUM4/iz+MFCNIAPOb
9m0n6PvYmrLoyVQJRXSCRwPbOIFW3SGbpRS87XkMjswGVFSbDgphvT8O9f4yZ5bUEF1mbEvUKepy
swIICZuJtD6KnNEbDe8GvMmBSxkk7nOc4uk6YnMST6tAM/L5xmb0NDGa2B/z5nXxVi9GJqvYn4Iz
zHzDblndmZi1fMX0ys94XDAvjCyPydBAsPspvJ/K9hjJwG6x8mzTZBNaq2j2I6+8R2vJRmC5XAqc
Dhm4D6mk+ceuvAoVAIVrJCTWsObUm2IXQpshLewOERUi2jgbj9CheO6FmdmelfIk58ei2WfX4d1B
ZTmtR70ooic5Nl6hXXLtnJnHSNkPxhYzQPaczADLc3XaLX8Ij4rmjZonGHQdKzld6fIqmfPQGfEU
7M0yqUfbqe9ZJrXPPcIVoLkwZ3sSGyYyroeydo2sBMMYDxc6TuZPxeDWjKDWpnI0H2dCyzHsx/XN
fiK9V1d9ZOcl+8uzXL3dh0vZz5h2mXgR8ht7GJhcT3SMa7TV35ly1b5l/RDIO3F7wSc24Tr5MyBk
ipPep/1ixcYIv2QpJPokdujz1cVALfOvdXpusw85G9KFLEJE2bI0ibLjrSXP8mgGzQ25pMgKs3I3
c9UgiJAmRWEwCC9+uvqMAufEDOgm0L01CK+R0HO0zfIyqE4SqVJMM0sbWjdTrZEsskXVLdxZH/mD
DdZ9HPx28DHR/DhrTDYSrtGQsLsltA55BPajTDvJV+u5a9I9Qq+83c9nPzuNtn1Xs1tnn7Ahadcy
vynUTfGytS6x/CY83jT5hF+lnEUg03lzu2MWH2hNo23FRIHtYHmcvan3TY9GBgBythf6Q2kdRPFY
hafqCfN4PQjo09baY50LpEKsnvWqrCElzL//VFpXal2XfRF5Rbq66VQnv+LsmeXXIt6LrAWTDQub
Oc7aefEkWO/6/Z0rHqDU1P7x2gc55nX2Nkv5A2UWYvkOPRiGsZe7llczQTZnzwfJByj3M2qVkjUy
wOcrH28KMansbiGxrA+2Avv6YGvZH3V4y8brh2X/jL3qcg+9NCl3/YteKrImg0KwKoEv5Su0gcyp
/tIGLr1aO5n9+c70unKKcuEhH7gQPJrc7RCFYHYArNU/99j8MlIFN5YKyzUMtsoDAslWH3d8B4W4
DcutIGxkyFCImdbGsGrqeWLZdTFbXVIChRJ3ObceG1yLl27WrRvdlvrP2SKxZrApSoA9V21467vj
bFYo8PI3j7l+53o/RfVb3FyNwUlJ3bIO8jU3Pkzl0+WWDye8t7CvtuFMe8mYS23NcJUmq4uodTfk
9AAEqJ0fcxeEBHb9f5m73MgWIZYtZG3XpvuynT5gxFLpz7343DfJnnnlW1a8xRKMPR+ZDsodJq0u
u5i5i8sLGzAaf/PylN7cw197/RizcuyBTPxRdN4u5sf8xiUAa7nzGWryDFbr+M8CcuB9J5i7+bLp
ECatmxfhuw02I+E9L4f05mGLwl4XqLoPeXhIaEikfUdDUuwazxivdY0p85xqhyUSVV7Apa4s6ww3
m/OI3bp3kwJdsLEbehupZbQFzIlzhdXOJlLtpmF9DL5he0AQZQje45oGK0Vc9aC2MKY9edvX3GDc
EOK0dWLl1L5Gv2G+6EmbXstAbll1M+N6RV+FrPtTF0y0En527Wf+gjh3xPi5eYo6hzna73IHMy8J
WJbl7GiS3pL6LN5PUXNgeS9WiDrXSrdFRJI5tb3UnrxSNkBlEXyGgX9+kc67cT2b1c0JV09sbJJs
+0jJqt6V8kKJv+X+O9Y3RrtRCVNrNwf434+lPB6l+1FFNAHmJt6DF50cDP3k6YEimUeT7hds5gpo
JqZ71Bo/820z8WlwIcdQwu3Y8lqHe3HUcY9nZzM9y+nkh+wQ/Ov+D0eAjlhL7FB+c+cP7eMZvs8P
7XBD545fLD6vWtz11cRIZMjE+5C/puQAtgnKMx0O18RwYQMwskHMBNC3Mr35rcxs3PVdhkOyqPjO
yAn2Br4IPkx95KJoNUdCan+15q9M+GyFz82T5r9etq3dz1EJ4rC7Z2uR6HR5lqqHu7yXyl1NLqCd
PN1E4DF3pcIjiMYqIcWuJAi08+IlV0KpwPjE456ah4taXiFGt1hfUo8T5oMkHW2C7kPYeyQrNAth
6APgbe1jRiBx52QPVEoO9LHCxRmL+KgxlmawLGApUlzEnoa/MLNDw42AIVSTN9Z+GN7MEXeOXcMa
5UUBOkv0DismbRWDhhmcgGhzfXZGlhAsTfIJRqfQHeLG7je9e0+MD/w8AeAJHVr5cjybf+wCA0HS
+00oIFdtI8y91va2vCdvCVbo8jKUF72EjfMWqueHeu4+jeBNV8/6/VQ1B3XWB15AFkXkVZXv4a2d
AXoeetfms0Q3ulbCaWlpdhvUoUm7lX5V0jaMWRLudvAo4hkIqtw1yMLrMQ34wxtKlEe5lsZ10AFu
BrrPsErGWcoFCBT6Di+RsgZ+PdjJwa8HP0wJKPJDVqi/Ho9PYXHm336iJ5PCR9XWHUgV722nIFJs
/uydO7v/xHlIk2vJEhcssxbyc/EV6Auim1FdtfYL76VS+DhYBmVxVcdbiPzIsoC7keGB53lk2+5V
weRpVDvk2BwvSLm8hC4gntEO3mPPcfCeVK9mAMt6zZvcUEtnDn8JEpS081Ubzlm00it/v28Gz/GI
lZPPNdxu2QP2p4n+njSiete9awm57OtrOjMDz3buLyQcg/hHgdvIruo1FDbU45W1xXcdKOSivTnr
fty00QyZWFD7BpuQwLdtkoqIlUBOY4yTbl0wJmPNQ5twVuEbPDN+4LqZy3s1dpDPvLKymZiANsN3
hQkf70OZLnkh2T8Uju1oFUGX8+creSvWZn9J66KKRNflE/8a2u3GGb4SiH6Mkh5bBuhVBqXpqBIH
9TymJELpxzHaTIjFF3IKwzkCIKBe3cqo19z+s9Ky9XK+ztWjExFZEc6ZzROtMzGkKhK6MWEWzZrY
pRy7jrI2msnplTzX28UTexJTkyuqNt3CBsoSZyngw/Tvma/IwCH84Oth8smytQZA8q6kIaYk6WaY
XqX5o9qOZ5Wkr5FTfp3nk3Zx7BhEHEsIULewfw/qj7r4TIvPSvlM9I9nRbx9X1572x6zzZQXA96Q
YfmVlbuO85W/Zpgn1NHfUrc+2pgCEDhNK1asSowQvhxAmfwXQfV7CFIpzRb4t2NYnLP2rUeDB6h8
O1rbGs8NY5BxJ42ozHfS7Clseo6xamNFm1Jl5LFivSEofkfCzO7TZ5CZa+uBJL7Eh4bUTySksJzf
fVhIqPqE9KXq052R13z3/GqZDO8Uc9mo1Gq7EH92spVfcUjT7tbB+2/bz3pXdnao7mG/1e/5HZF2
sFSN6YOto3PD5zVsCnO73ufWRjV3fCabBFTeRNOSmylb0LFxzFib87nMCNJgRJ4t2/wQPI7q41gR
JRueUH1rfES7mZRtomGKZXwSy+iN3YVepSzemuQszDTVqaXlMTGpuZdI0B+AT2yiIy8//HQU8vYD
S+FKq1emNEU8RXMvQnUsYbggdcd/wOXD19J6iuwiffbhUvATdSXfn/hcZNbcdr6qkEggh7O4/CKV
fYy9J/ENtKSH5239xd4K7IKar70w2UrpxjlyHCQP7NmzRN1wHOCRT2agNeEk2E70y4njvV3Gk00N
RtR9icLCubIVg1y3Hq192p2MJz/aNa9v4A/K+ZdXvoxI8vug7iXWb+8hXgWFvLhtN+wXLBEXf63Y
enF6/n6YpybZAz7C/vRh1yxGpckZydWANYmcsjHc8Dikgl8KPiF41fydtYg/jSYQ4UJvn4Jn7s06
VNZtMz1R2OCiI3Oq0PLGzM8tb2Gavwbhc7FojBXcsaJYwR1TAUG8ifWZbf1d9Y1qr0GX6vdVSRQS
q6YJLYM+FEtpO6FlGgwC2k5MdrM/C/FGM9LjhrMupciF9tuf9KP71nDPgKgn6o6em3Quh7A7fG+k
wocjyVCla30jYCiuwv3tMBIdiUNto9u4+yKRf65BHhbDdJYI2kqU13ZhzMHHrW0gbFVzfGpHEBgL
uyKDdHRTVMyj+x5BxXaflZuyEDJcpnYGEo7UZ/K7WBjyWU3eKuWcp2/gA00AJnakk3IA4OnPpPhj
sVUF/4GaZy7rx0cyuQW18rdbkIdQHFfaDMWdmu0KEz/6kaKsvrMQ3gratgpnI9XTY6sP24X0eiNk
alx9heS/b9YKvYyyzog39ftsypqtdDuEXckcup58rCYlo53Tm0sujIu74rxt8/ehnuMEZ8ZsKcuZ
n6Fp7pc9YlLoAIVbasDPvCj2zV8xb02OtXKryauUBn6rJ+TZIBfb3Z1k8IV+stTE3KWh37eTpSYR
3IMbNHuQW3GzbfBhTLff8oF3F5/xY0FYPbiKJpsVhjeCt2bV1hGQQlJrMNUX2LuNXwOUOgsOkF/n
XIHrGwHI6NpAhJOVgudnzsUmLNHydbPlHHY1rtT+ZjXOppup2bxD9bbCGP0YGCajuyEfFfQyF/Jv
AcWAWIBQEII5XZjWTBktY+oRQ9kn3SIR/AKTGARBrxS95+tLFAF2e8/U61JkGJ4uulkzORd12YEF
vTzdIy8tvEHzZNBhS8wVzawCQmVsM3OvS8cQ92L1FjJ5qK/xslPe7unlz1zfgPPqfjF9JS2a2SvS
5wjCmWEXicP4FemzAtqqmKZrlNYI1VYXEgHm899+Orw73Rq6nIii1p8HmYPof4VYOYTPbvlIgiP+
UK/CXtPNjnBO01moXBXxre2P5GVf92Sscx48w/nD3JFiGEh/AOMr8kWWg1LcIB4trZ2IpmvWll+Z
cI22zeOPh/adwWMEMeClGKRFDNLsN2bblF4KdM5hkCiK93k57ci0mOyblfbZPBZqvBizRdEvZtuk
mD5uOHLNzZDtanT9xXHu005Oq4uXdHzC3KluhWI89Ah81a4D0wimUMyiSkeWFjQFAMQU+WTOnsou
U7ZIthNx9T9hrzzFoBS0ORy7yC3RI26LdKcz8HzuCsh0tlXYd0Z5LD3uXoDv/O5yakQGDIVJ2s7X
HRHZ+//E4UMr9Ad/0Hhn7u1E9W9cBttRcBmUmy0SDL45v+kvuJGb4l03bh94ld5AE6jMb+u1JK/Z
jhFNE1kOYvhdEJMouSuSLXF6fWevh3KzsMVhCb4wqLy49tLa2y4yLEgEippuI7p67Zq1i/6pl50w
cNA/NQ+ni5zO+5+qC1Slymt9QuaKrQccIxfcjCjZ1yLL0T0bB1H6WJrR5euIcYHCpdUWw+LJHa74
+RGFWBtuDcS+34p4S61lCgBQxAFpG4ItNDsd4G71IYfvQXFFwGrO7uJMjWx7EJZS7pjUbKazqP9b
XJc++fj+sQ3QyBJVZR1ZlCiq/5BFKUEvtIMCkpGgBrM6sor8ocn/fReJwW+svNsNw/G98nBR8egC
T8NhZv8cJewnK7QhzboLJziaVG66BVuiNkBlg+J7oRf7WNz1/1oUjfNWXbfZWhhWqeojP1Isd+o3
NHdpBYca3CHuKP366N/D8hN2eyP9wvegfHpk+dye4k0AypTfornyMg7/Fp5DGcGXFLhY13TMBOQR
gOqWXUNxqPrlCdorWZMKx/gQ7lu7Es9f5mOj91vKobt0mBCk5Fb4Vj5ZPw1w4tU8sk5t+6bKlyK9
jjM92ITCJhU2D2FDgffjQE/V9ScpkWY9nfYB+8aFWR/KcF+EaBg2urgWu22g76ThwP79tSpkfGN1
/wtw6Z5qfRPPc/Zfg5PFuIa/y+FLmGObMnmqFFdWyPjAIcfzCRDTlaJ4JiogGz2gQZxLkBg55VE7
C9p/YWRIyr/7dOiSjrpZNxQT//n/Fs21SdzrnXJ/7YpMcSIB3gm5WmSUH9lpsE738jyno/ZRVM5X
AEXI3c2dIIFuButyFYD+r9fPcDPMYoj///KlN8q60b417bs1viTr1wgb7xCIO1XYyqR8tIh4VvXd
z4kjmhnC+RFe5f7dEm1AaJKFHuhwtw6RhWDxWD6O6eOojMcILyD3DShrsmGJMsa1ObWUlKH5q6WM
mXS7qLEwG0Gh/0HIa/3iKhd3NkTkDa5TeOd3OGpvz3wKns87zLVT3Sdot/Txrg0fXS9eCty/gt8J
vij4lBUmBRu1qtM9fTwyjWuIbszdzhrs4citE+P8wjNzX9bPxZMvZdFbOOyXjTJV+RmeuUuXvDfN
x1P91PJf9/QrGL7G5CsEnffrh8w4Ipcf2SW+zNwZzpjuv7zD6NT/zfOPip1tsGxKKpHU//sdNu9S
HnZPbZKRI9shgiy39k+LBdsRougpit82F44CgiVKNhSJZw6YOcmDvtR45YfrhtphBS5Rfqw0XpDH
KlUmJfv4pJ2zc2kSs0cWk2YnyQB17q0RntcBygkhyR2pSJ9q95mLH0n5nkY3dhjqTMMQ8yIpRU83
giEUu5Lmqr2XLySDTPjdGZfuamTn18z0Yq3lm2VoJ/D61d8Z1gj1tPTcp+dQPenK6a45k781nKwp
muKBMwoF3FYuxpgxpFFoioW678xL8Dz/cZcWsfMHS48eVOJ9LcerI7a6JYI+a7Sh5EFJYpsoxK62
gAP/Fx0YSgrzLvvaPOYGs1XZXdr4U2AV0TY2TKn96E9bq5kk2WHnLT0Q60dypg4xa8HuAgLhmVye
xRsmWit8180L4Ps23SA+xN2j7ZdCMT8vI/koD+dndsn1ayrdxO69Cd7L+uMYM3yZIi4C7do9Zll2
ziLiCtcKro0OEVGTnonjCuZ1d75XpxxXfIQ/bz42+wZY9nQpgiueGquhWjikCExPBk48Ov+pb4yZ
mdn44WfOmN408e1pHbV8j2n2Ea9LawM8MnoDtrzO7NYXEr+VphBmqnqcsUkzxWOKdDYzDHD6Y6eM
uz7Yvm/h6C4S2eG2JSMxDH9p4kfa3jqB2fgZ0d9sZtHex65akJXndaY/Kis1XPcp7oPZG/ykHATT
C5+Uz+VkKSKkwg+a/p6MS9F0rkZg3x7dvnJgMITiFwwGnXDmkO3qHxotZ0iFH0Vwo3wjXZHjzIa+
LSa5XTxnkSPiaRx8CmzkGtjWkWu0SDd+RcTHtrA3XMLkIb2Cw0SOQJpStgkZwvgjM0QQRro/nwcP
/6fciajH8/TQxntzYcCNqVbQjgjnedrxlSLKnkOEhdIKEVbMvdK9N/M+3WbhKaxP+njMNj8QAJOP
YrA6HELrHR4txn/ZOGvfaj0jMRZ1SfWC3gX69O1afAf4cTZVS4m9hkqb4YWtVrI2BQZd3M6wv5X7
+vu7XB1W7JYP8yDCKrYduqmQu5BKCLz1MQeaGsSH/yw5sZR/GO8mvZNmiBJiJ34xRfkfxjsxEqxO
T7hGLp3SzeVhU5m7qgCgctKl85MRUnKNBWTRPwlwDXGJgr/ZxCjAok2vrBVlnbOLSddCum4H+mZp
XutLCX/VeAq7o1hNrrmaeKhuFxIA8qsul5BrxXKRFEcpPCnqqVVPhXqK1FP3CymmqE2vEiBfPsAl
O6f3iEyg51n5Xo1PV81d/DzQW3/7ecp5YjoMr+fQFqwKxeXmzjc//6HzTAromOKn2JCMQC3USdC0
5hGN6ujGFj+drxIojE6ccLpqyZkpSw7L8eXtKVyrhiXYJiNyzfr/O+YHnWQ1T6UJ5tNUkOk2KAtN
Vs9EoK0G+vrAVtT1o13vSO/bJPl0WcbEZs6bfl+WcLfghk6YS1Js5HQRcrnIy/s5NVHt0rk5fBUM
xYZbq1yNuR6fi/z4w0sFsPDI/vjZ5M1vj/v+5lq4/uyH7AIxNGLAfds23yUFzs3T6kboPNsfVn6X
DRCxkh8b8AfpAcWGQrBNpkJQDDeGDRHCBIvp81vT2oqSw0JomFFNxg9yr1dI6Pt+yu3T+lVKUDTs
07dn/2bZy7g9NvUhHQnCoh31H3DYLDarxONhsXUR6sWlY8SIw78EopaN5exiyTTJG/0tX5ECGQaL
ADGzusSPJRPDxPRgnDYUaCfASnTYnAK3IWIL3OQhahz0/qPuGmyzOc2609RVzFkKJ7E9v6ERyB00
71Htry6iMSN6As07e+n0T/adZuyhyazX/OQ6uQHGr0r9rs2ZwUvQrMVmrTYIJKC/wmFCi5ain0Bb
MC2SenOyaPdEKfnak8h76BVTdrrSuErgZKS4ko3sFctwcMn/M611b8CN2GbCXH84wQO1CSHGyyVU
Mr8J8Kh46UAH5okx25aVqKwKxgWk8HlxjzjAGyI0u77AiWH4WTEv+kuQXLzWOpvFGyhpxZVoZB70
NYz0p/qpht2YOI3bp5v6PsUpxIKnLZCkh8Qwaiud33jSRPmy7R7IMR3zYV92p3quM/+WDgCErJNA
2NtbOXuWv42Zfbsdosg2O5d8wB/4YYGgnhWCaMc9GWxeuFA7dATnQcF6dErvxztLgmZv1ETqMJJF
rPrWtWe0r2NySGf4uPHBlJBLYy81PCGHX7pivp51837WYbfD8YLXrr6VvbYdQP0/djVEpHGnBljD
w+Ctq9AmnHPjmKmHh7yXy10abR8Mxlbk9N4DyBlbo91JgMgpOKMT4nsqkO0dneuEYTalX92Im+jL
HL7aZEKIGvfP/vluYEh9L8FqLKWFoi+bZlk8Fp9PfcHSbx8nqx40XnIgxMdEmqRsMAfG8z1JRJC9
++Mo7xRjSzBSLU3JGZK5baqlNMysTRVcI/2GRp8XnZkas7CR7AVzgrI+sSyl/sxmjibcVwtBOmiO
Wt80/RahXqJRvonRPN4vCtrMXwtgFUm0qZFyLgzlM8cMq3zWj89H9RGOt6dyVRVCRTzj/xjPoCk6
e0bKwyubJBs9O/uTJcpgTWOLB+G+yYdsfQYnTmUJAfCsetdneFEwP+VUuzV1GAaGlzWO1VHo6Z0n
46Ugcweos4ok0gdlHPIRXbTEP9W/13QNeop+4oiMipc91S0uuWQ4/rjkBq2yVXODt0IToYGcOpUV
qWcaRA34Py9F8kqkUPSVuLQS4lSmL0qPKvUic45ihd9m+JUO77DFzK98OFX5qc+Z+OK+O0bRQccD
TibUJBq1Hk7Wf5ECU+bHWJ1Mev3RmqXSRDFgSwUfj1GvSNpAAItryqlg1cKTISBgecUnJCnvlztq
po0dg6RLxg5TmlDHoZNM1RNSNGaiSNHKEb5exFbJz9JrIaAWvLWZnSjvjfKuGTcpvAV2kl+F6pKE
56Q7Ksx1K5Qm2wY7gzP2tmzCdHUpccLCQ6yKLhXVymD4T8OvDT83/BQCDMrEZPVTuTB8BBbf+wBv
JRg0HlpogS4ahhViMyatsvrx1z2R8mP/zT0FCRLJPsneDF80Rh+G9akYQJ8vOAOEeC3Wa3KDh8eW
3GDV2vbserLZuKRtIAy+H64I+KEkDuGtGq8ZBNxtVZ/HORMSzkDMM/RvLy8w7Gi294wwCYEGIqBX
k1DxlSluVTcr+XiwvNLm0HGReoUkP7GhrcjQRZxvdzsyHlISol68TRibxKwXo4/wjNmu9JzHyTIi
R8cLq8P7rMpOY3YK+lMVkMV0GoYTI2PheZxY85+zAFv6RkPlb670cFWSHbjFA/fmj5kX06qIzqN0
W2sxlHbtTIzp+F2tP/LiM68/Mv2jQe033pA9AspJSCjfiDQYIupD+iQvBriK92+ZMOYxnJRD1SnY
J7Zz4mXKOVFaeH+0YcqjD1+xHWHDe8jHw33Wt0p+lxAqjh935b1V3vXiXQtvykyQUPSsP7dgzQij
rC7P7C0UT+VUYT8lhFEbmUPuJeKfzHv4TBjH7FOsF+vwvjH1Td5uYyT9hKnjkUh24RS9oSIHazfh
gOEqQNN2uGt7XUEnsgtmQBta0AiEy3T/BdqANe/fNKiGplu6yYQK1thk+/2bFFEfijFoNDRfKBzI
rBz7ZYEqnksH831mkwlMqVUT0ObDwGOYTCTwRXgcku6kP9/q5Gpq+N0/kuizDz5/PhctNkiMUfpN
kNd6uAmjjVBuHhyJ0ebHy6EgX3t/mrcuv6baOQHjFR8qeVvnewa18lRjidml1K+4eymwIuMDd2/S
RCSZboN3i6lNsoW0nuOO9iAkPgRm/27ZumGI9XOSuyulbhPLJsLXF9H1LTMVCQTmHjd/8bY53TnE
0BSMqZ+wFBX8/LUZun+mZwHoCQ6rB2NG+U8xOo7NUe9PJn7E6jAEu7QAH4BMdxfYD2E3ijtT3D7D
7RhvWnMFEChjx2iP+f5JQymc6+aaZKtOfWuEy/N+k+P3aFHH72nwrr0w2OhTO8xK1Mby6WBMI/B7
ssiSOYMIZuL/uUeQ/p19Wxdl1TJUTRdh7P9jEBFoSVpFz5DwNLssnzOJhVm/JNeVgRLhlnLi/lTV
zCD+bgkasHs/bApMo/FrHM+0288puUHMfF7lDHF/xnBq8tVbpgsJU8/c5kXCNCJWiJOvPqCFsxZo
FrmpKsC4OitBkhBdQXUNqJfddFPV3SKFUucbha9gdKZDrLDMJVD2VjK/9r7a+yhKGDI8SYRpv6sr
u9EEfYn6mLIbu+i7peUgr7Ff27ANfySV2WNKZdbnRbTrmo1gbNElhzKqSZUp7PmaWKe8vz6Jtjw2
qQu6MOHHy04gpn5uKet55CYQtg2MwnqjviASAAqju29lHkCgAdeC18f+0/RnHXnEsdv2bhZ5ceFZ
kV+XvjD48RKOeogJN/qtYowiP0PAUfhBMuuF5wZoE9NHkc80RcsCWgPzR8rvpndaoV/+3AsE/v53
lve/m0vpoqLJzBxNyTLkfzz2UqGHshFI2pzEmBWyTwbTHQlmc/oMuV7r9foO9A2et2H9Nigo1i54
7Dthj94sPA4IixjSsVySEQZNfv7Kot7Fuz19EJhJ/QAWcoWoHwfAgrowu11l7MiIhB6SXbLHbWg+
euMjoEA6DeoJY7Z3JnKBt1x/ES313m91H9AZnITi2ofvUnE99uQSubZCMpP5DvasIbCb43StHC36
DqJ9X4c9AZXKJn5B+nnoVfi4SHFg1JdvrfJWvt3Hr6b/7pKvPPmK5o/irTLPQ3Ak7s6BG7SjGs7S
DVl4MFZE34kSt4m9/R7Qr0P+F5lsITt9w1nvZQAq2koi7a3YMN7BUrZ1Gpu0Mf5H21IY+Mg7G3/y
2tmThhnlzs8hRC7BE+/4HqWTMbgonQrsdxytuCMCPySO9EwQHeIOVtFSM62iCb2KXhjfAR3Ixog2
j5fkQaVRV3wp90XS1ZdltEWuYcuwqjwh9rVslWMgo6vJtplO2OIunQfiMfLTlAV0Fs7Sl1we2Vo6
yeVVdcc+Z2x2yBXdbAb3A9v497dOfOljmnMY8QqotA4pIXQhieDh+gb5+E6sDZ09AGp0rXxKLwew
ras5mUXoF7erlVTYB1HdBB0xKasht7+ftoIhR1/HV5xf5BNfyJrBkX+slqLszdXkQHLP+DybGj2O
nQyQl0CYhJE91zU8URvsnTDRAJER3PMDIrPOqwx7sOCs5Pic5cfvuSFzpW7QLzNv+aH8/+dzVDb/
jXRfl0RR0zVIGKah/OPBEYwq4LZMNZq8CZlIGrLz4GqxGTT6gejTrcuQmBp6XqxVr55Yyoh+JgIE
RswGIbVf0UZ1q0rGg2mghXZGa6fDtIEXBwrkkFQg8w7YQADMVofAqV+u9FHai+U+kbZmuY0A+Jkr
xlvyVsy3eb7vg4PWnNTqDWkeo8rSGfNN3W3Ihi/TbYTckZMRLNBzLpjECm3aU5hfVP367N/T8tOQ
fsV+VF/Z+0wIYm0uq1ehvNYWb+yb3J4T0baqVdj7jndPoKIfteQA2YiEjqwjd2rbmTv0MfHWXGN8
JtIW4zORq+g0MDvL7LLxO5P/p4lIWVeKtmLv06Sn3h9e7cxYfvV/4o4ExrVYL1qs//IBh2SkHHBI
9uEhbWcISZTkdG2xM7nyOe58S105KC6mgMIYb3W/DUyqJBsNFUkaNG2xOdmOEDAUXFONv70aCS42
N2JCgNSUyajp9qI7ii6ahWp6mKg6eZg08kByEtk80XKfe3YKgOhnPwFh4ZOs47cT3/P7QwDol4P7
Kdaw41tzDdDvbgL0W2alTar7n+7YHaBi35OvP4FhbxtqlXaKAfouS0JtZ+C/kA/wDGT39Up7urjQ
sEDOxWF+4KoD471bsRfYfGOKXB1IWnsM8+CPFYHfBEGTz1TEfNSVDc6ildaesu7Kumj8oiQ3wgWO
qon0w92RJI4ABkRarkDGEFf8Qiuza0eGNUVD/ecnAmLp/60geSIMVTEsRQZqOoHg/1ZB3qU0lupn
SY/QwmrdDPetZaJRIGfrTo7FigBCyf97sBNmJxOOxo5ManOc+Mk43FpxG4XbWN580IzsxHIL86O0
GUYuN5rpcqXICBMyF54yiO1AXzKm+oDKEBu/64s2mLxP3eiksRvbaJ23/Crou/t8Yuyx5couDWZw
mYy635i9oH2Plg2+qFcKRBf6cjsR9igw6tb946jeZ559VO6uRAL3e966Jjuo3pF5XZ9TagwtJp9M
Wsz6cW4eF2dRSedQviQmdvGNOWzzxy6wduOsjD6T7rPpPpXu03qsAsFPClDsNMby0/8JaXk0HgKW
EBcKO3ln5lvFqsbiTDquhQHExcqe6pgt/Vn2Cqr7f4Sd147jaJpEX2gI0JtbyosylJQymTdElqMT
vefT76HUM5jtHewAhUZ3dZlUivpNfBEnRHsbi7vLTMS5/jzMwMt46SN+VbeQiK+TH43yrT1/9MJk
ak6R34Dehi49aFpy7lX311x9FX7xQDX5qkh4auf/5Yl4FYH8beitS8C0ocgQcJLNv0G1PW8wzaRt
tLlOEx2D1uUcJZI7qusUk2zIkTO3njbgCgOxA0HB2Dhowp614DxKnqREsMU+Km0fN9ZKfO/4D6AL
FeI+8lf4vX2SzOPB+Gkpf6rsz9e+tVY0J0huXLi4AbC+yzOJABGkA2s9AnpK1kHHNZUw2XLiUayB
mg0xPUTbtnGKYldxK+v35G4/dA1O2QFYDLn1JHYD7WhhDVSPm3N79+1zicZr2Gp0KFpucNSsEt+h
JNQo8ZBt8Tm26Dr0GHernyyPnAjojDzn2rbtdiublZGnJrccwdvtJp3HK9b0a6Dz7JSpo9vZVcuf
4uAKIjmKS5N/3BeYsXLiVOWmjza7xTP/tdjV0fQflbmJxE0qblpW21UtMhzfSLMsvgrexUguvnEO
VLJXriUcyjPHA21W4ZovnFJ1rB44NFKB64H2l84QL8ZdMk581CrZZ/o+ePFRtXZvMm6bMOLkzsF/
7BEuSmH9PgGQksvb9cDmn10dhoUrcmIw2/8rG0Eyp6js/3mONFmicMYCOaX87Tl6Nmanp0LO8IR3
bHW7xdgu2TVvlrmfzxnKU2JBrFbsF4IjrG+QFNXniqrE0LwwAJjOs/VwAHfQwbkvThJ5tAPWiZFd
6lHXj8Z4FP4DeWT0rl5/9YQLbATxnidXtYNlexK4wfl3vf8MtG+6sTm5F1vw6+KwJbU9+bALQBe7
7HdQ0sgAt3AZFzZV0BCZfFB7U+czk8NkmFCePnOkfPp5JqUWElC6kQybW+s7pM2tlboXCwuTQrvR
4Zm61dLHlFjtViwxb+c1KLxgnHzC7HE44hc2Vr+7AgTVvC7eCpharlueFjzCxprIPw4c0w6H6T7z
GbqVPH8eUgPTuMPyk+ZOq2zTZKtbm9lMoFq0XgtPvpoVMlwhLjXG6hSyL/rumBfMLy6iei2wjGCl
Dz/b7nP4IYbLEkY4nPq9IDnM56b0k75t+y2kuIC2tHZzcohSsvtE6LofyvN8OzEii2YdB3aLwOMW
0M3/v+yo//FOo4gM2k1VZfn5u5sifQ5RUKSkKv81oICxRDrhJWaA0yaoWM9/dfpJIMWn7Bm3KD29
PEzlVOCseESnr0shi7TSeY4AwhA1QPtGB463LXxy6zJQLz2d+mKoKeJqeJ3wnuUG104QThjmFV11
FVIovAWTbohp4AZUo+MgIk+XJXMViAdA2aV4MIQ9G15NDU5DO4oj2DKU4ctA0lFfEInymVeDA5h5
eEbZ+NdE4aau1n+CR30KFigU5zmC+i+sB4VE+Iv0l07n88qB2b4DJcosdZpPcm2GwNysa/DeM3nP
BcQG4Qu/nmpJTC10rxRsZhOyyQexSiZ/5wk7fIupt39XHkTeMfWOX3NvnH4u1h3Vuyvg0ORPU/4U
x+N7wCT0zoO7YEjjre9UCjmWrbion1cyEzVcITDN+HifRykl4X2O8dIS5D/2uNliV2ndgHaM5yns
T33ORu1v2Zqp3UvpgaVE9Z9KD34w9mNs+nxmcOznzZLdWNcXXv1BnEC0tjiWpZWOuD/iUqNG/iha
RyG6t5K27M0DGNnecwOAzSbWid3zNUYnkKwXe7/cR9I+K/f9Qn1+Zc3D8h+hdmuqD884MzObVcIt
XITaZeg/4IhhAeh9a/4htMsnDVTU8lxThTkrWs5VJQ72WzR2ffQBuyqa7qjvaujz7/T5EPEgTOqr
DcDbC90ynKrZMckQVKZlb5IscFVlAic4gAhcETe27UmXqmG5vgDn/Zc1QrUpEEbWNjA6sz2WaJkh
iUnw1tdEuTXKrZt7SHLddxN+x8lXbT7antvuBzY3RSI8ByEI58mti26G+TFGH6FyAZ4eMoA91PGe
fjyJQSkRkIliVO6iEWY+nAJ39HBDcf3fES090CVdANDIXHX8q/MpDKeQgw3HHzPPOOtEtyhPkX8K
JfKUbi3Sen3si4MyQzbTMamZThZMHG0h2FTlVp2qeY0JlDnTrp2yKIvlu7SzHFeivurydURkbVGX
16dwy6q7nz5q8RGBTU4epXq35rpxGl4lNES4BnU/VYhw0BYCx3F6ei3SbUG2SkZlmZv0QELHeWWZ
rWJD8lpkmCxt+2UdnFPt3NAX2F8y7/LUFknABecz8T7TGdW+mXlqu5MZn2rNtcLJEGyQlZkWth7R
gPxe+t802hev5O/7oCIpmgVNQjY05W/aXRvEiaB3sjZ/IyXE9OAPx2rByJWCEsPmTLF8j0xNFAWb
Qhu9OhMAbq+KfHs8hnKp2fDV2uD8blKy+ov3vOTDpUou0pIwKDDQlfYAiCaVJ62cKGg1XJr8GEgH
kqHqTPCdkorpV58m5yeoP0O4bc2tZGvFtkDwjx2LVhJ/N+S7hlgs2+IsoVE1OtbRMW9gmR1kyfHm
XXTA/yPQZPJ7U0RUPWzHbGqMEGYi0YoIXMsiUJnz7qzvMrXN+Kce/kqC3ywKrfLNHM3QvgLrc4CS
TwSYZGV4UPVdayvyxLDu84nZBc0rpn7RWIXM8XTJabIT4RIazWqyvtxW02OlzBRvYXgugzy6PiYl
mCEfV8aOegN5S1qmZ70m+xPr57o5myEooBkt4cMcgB+wisKfYBXqk1GSI7cUowHUKooJUqG8IBU5
2kvDpJ7OTRbwLn1YmCrfj082i6qvvv3M2890fCC0TEOhaytf2JOkcJUptIJ1O3mk0o/b0U+v/zX0
v9JVNewywRkROol1eAyEHGqkyZqqrWeTN9UTDOpsAyvTkzlsr9i//v+dVTL/w5DABMMuWbJmKgrj
gv99xSu9NBrjslTn8pfG4dpYycO0Nfq39icxOmb4/MPKTmZ02c/5eT5QbJl8oB5znIsElMX0xYK0
HcPbBr0zgOog7J//EvNffvErwKdIK8O9V4FhXp+vwGdUQ0hyMwa4s0qczIo0KZnEBuJj9nRD/J7W
6cM0d123rxPwiHuUDo9U5wuYjNTWfibjwzNvrXQFptPe7CqBhOLaZzNdupl5U5sP2vOwLNpUUK8L
AROrdFj9HgGQ/cKzJY22rG/GxAlwHsT2hGu2B0bv8YX4VXSHb1IOvJHfu9A71pQBgWvhPusdI8zI
fGyEw+GbQ1bl0841HbJGaYLf6DV3/ZU/oypgdq2YrHZHazhRWYKVPlOnJU3S7uK67dazU6Pv6xir
NzvDAfWLozjqF0fxPyfP/zwRTwbWz4lgOyUTwNiuOZBTBtmQo1/pr7YaOmlIrf7/z4H6H/yqzBAU
URd1DceqqP7tqp9kT7mrVBWOzna8PMMpktKZhCfd+b6j+VTeJfaSk9KQTuCKMdplGDR8apOnKdBj
r0cbCdKDSSPDBp+KmrsB24JwrMRjIhwYUGYvVpI6w4qCZ5uVB6Ag4jEjhOUPxVuO1eoHafW1+lv6
KdI1CCjdni/JQof5IXkRVOZaM/NrR6H7Rz34NBtrRMH2vySgU6j4RJbxmPGtsl4nUwoMVGNJrZSi
L+bQKd8Rm8Y8CIPbzQBWMPlKjXUNzAI9eN8suuHr8TDHzSt6mwE2hVAm0NPpZJg0ewc/8t7nDIFC
CxePdJoyYcuGZqcss/SSqKekZKx5DOp9n0Azm2niPDAxWBoHo3PzfBO/inQtZse1I9WOKnOCdjCG
avdQm9jClJ9sNnrwq0C3Fn88tS+cLh99cemAIdauv6qIpW2INGb4kDjCvo5HdMuN4mLMFh4VCrt/
2bFJpFn5zIovfnTNomu7eAqLOuTWsTHbjd5u6Dmu+E4pa/gV9cQRr5SJI25blMUIKyVfUZ1rr0Bk
yN4E0O2EFZWU4YFTQ1ROqHEmbytSo9WyzBe/N9DPEpvkKB3hH5Y4w7zyaTafonKnvffc2jj8MUWQ
9woVmHF7rk3izLVHa/qD2sTppN0kqFtO/rLJvE0yZutwyhPzvWqP8WXgumy/Cyu5UMvGZrcaufkG
Vyu8l9Jn+QfbJAwaVZ5skxo/YBgW+3A67EkpX9VcU2gMwVFzKduzWNGGchwI7M7AVVkh5pBIWgXx
ulu+rZcmyi2JMspNoN5MN3EExmhyYXrZNCFMxAP6YvgrKg6WtH+Ge8+WcmyWToy2yGVcWrc0xht4
xaimNMbtdQaDANCb0h7zpytaeLXPqnjGVTc4We2sL3L3O/L/tP7vOvhlYDs7rU90ctQU0edU/937
7HpCaJmKrbzR/iU0YIXci9HtIcYaLpxhiZShyW85v1M5FBJUdyCHsHFQJ0Ntb8Z7nIti6TQaoz0A
FBjhVvRqvDsZUXDeaXRuQ6TRYYGYw74aZiJhXLJg5sI7V92NriGj/ZCLi0i+P93hxVS6bXjXmoVF
lZa3vp2yDlDGHnXzv9kfZe0/zDZ1ESleUhSdm5+p/21Zaq20FCsBTX4kfqyvoZKYuNTQh5vvGvZW
5u7X6PUcLqTl2+3goJnN+6OeHOLUJXfVDm7GkYl63gq717R+1dEuxFom72T8PLSYbVJl8ppREJgX
e2IwXnYwbKxGCXkOR8gYOZRP0Cd+7Sry4XTj1f67y/GWILwvYDHW+Z5TnHycOwGCHGr56tleYi6Z
qUvgP2A9o+fLl7Z+CgtpoqXAtw2lVSytlBJOwtoq1+PUp7pWlBnxftscCRLvBTihPHsjJP9jlTMP
OIqzxmMubfvPdSoeNGFvCdC99q06ITfGOXF0rdo/k6kJDJKOWezUnl74w3AFRRfSIWntDLSMDvgJ
+DRccbPwWzKvif1gX/ebJREtDb99vJT6JRSSyES2ToZ1QuUpIxA+s7M+35v7JN7GGFOso5y5AVcB
+RQAz7PnVH0mrxs0dCN8B7uOuqoyct/Aiao+SM2ep3kkZa0xLdnGwZGD779Jy0K1ilNud64UoltN
VgXqXrjdx9GG70aXHUChUPSZHcdh2Sw4/Wo5lchnQT1n8bpaq+FHSiUWuPRusjayVbIDlP2hSCkI
OAf5B1oBYBUOLaBuQDEJICysYyG4jeDyAmSZcYa7ZzpT0Y042CBNdGlf2A/m4oxDZXjW/BAW+7I8
WT9LwsrCvpP2Uomjey+zHQwOb4KKwc5mXzwVNuQFdVZYM+MzUO9aeIumScEfRcb3uoMyE+W79Gqp
lFwdkmaS5CoQ8pwGDNol+f7pxkc4nJm/8W1CCmjnACqqkCTBBhF19GlJmryZ7GXAlzJ/31Sk82ZY
uxlpJLyR10S9Gtp91O6XeVds4aopsSOyh8oTVy2IbTlc8hUI8/Ta5Vu4J+B3OhU82DFii9X2Oi2N
M2YaTocE62jh5N7W4MP9erfK3siuapx1zOMjtnnEB0IsxqY3NnzqNJ6iclGYB2twlZy2okvKFTb6
K2jGB4/jo3kk5JgMx3J08aAkTzurzwgp5cVXvtNZn55l43QiATGFd1J/Lb+qDt7TD+xNcbrmGwNu
RQvsOLpIJZ68xYPP3jKmrmcDoRprLR4rB97BRsVkD1Yidfh2WdY+sQ7qAMzsuCSUWj4i//v5inDm
5TxJwLXYGCZ6yDU8vvk9U46Zk7xyu0/ax15nChajNyg9TB1eLRyXwXPz4JzUZ/6AscAUedLrc9ic
2/DcNGeYPI1y2u9NZAllJ8W7ynDqZKaF8M4/m+DRVAQ4vODU+ce23hvP47NcEGOjtQOD0//uMqcA
SSjmIA6k1eQkXkmxO1sb6uVdJ/wsrhd2hIGNwJxymk+ocpNjuzWmeW/nTfNei49dtnUYTMXZ3FeO
Sk1jzYyWAZy/N0EksjlUBz5Ck5IHLih1B/z7U3cmohiTz1zFysN+NGVfWZ04rYmc+RsQ7VNz5lzB
VmSjHT3zT5KGQfPwVul4N9Rb+bwa40VWT7QBqOU036xmebmVzO3b54pWv4FGjVAP1b2YyfGB5Wmj
SD+ASUfjT5mp/m/Dm9USZOudHM2R1irTecKiRmOw3w1Mg7XorEWCMYiwOkU/1eppbgXvgzKTRCCA
9YgYDxyUBnYkQV+IMxxcDy0Gk+c+maWvHH3Sbzn8aMnUvM3hR+xWq9+cuZgOpc1EjlD0T71k2EpJ
tUbPF5b2g/+s5lV+KnnIJ65ZaqNPAXe+V2Jnp9p2pDWpK+3ccgPz0ma3UnvI0ZdqfUvFTxrH5tCU
Xp2yHjz4dM9wq0yBAZ+t58eg2mrsFLOeCQM+PmuBK7RTpsrjssgBWDj0tjzRaeFmqmuynv9yB1Os
hzuYsCfc7WBeUuvb8WxtrdbpBHCA1Gceq8wdsonKbgRnqb8kmdP2ztg7Uu9YNnmAb3P8sp5fifko
N0Yw15sfhb1vmymg1Ft8tjaNOR++32MYvCAqyG7yWXx78YLv42AfUTIb7DtOzM3Ogln33PnUe7EB
rmOY0N6Kjo73vE+uJy9RryyEl+U1g/5DTuVlJKpWXrANx61mbIfY+ZBHip5WNAs+tTV0oxb3DZxi
1PqZFX7q1Zehf/VOVly98otm57j91JU7CoCy8XnpL2Mu9ad695ecIHE4Nw7NMCUbe/iNdlcdn+re
mnFTzCLIsHRO/GUwG2H2oDngQo3NpRmxHx06UhAs1PRNZq8aCoKSFwyu+GsBmqxgoT9866Zm106+
hKtKdXle3tyTp8na48os3t3FtayFeGnp7e2XFZmAepWYKyYBQFvtuvyhGn/xEyL6ioevJvg2ve8w
/BaXYrDwfkIvsESsbszEN5RhBdI6w1PgraQMCNQyQ+z3cWYt/JinZZkt4bGqOmSeicdq+SC/Jiwb
NNah/038fpQE+129x4BJKNxXQ4lpW9lvwKCNvi4M0vjM0EGvRy/1lbrVataqm1LdoORKKbTk6W5R
Kut6jeuYJsS3FzpP10RUojmds5QlJbjsQ16+ctaDaxTda1KfUwE9pIawd1RQozr1UpM9Znb3q0cf
Ew4/6NYxyN1ChH7l9jm0wJOVu9KMh6LcS/5JlFxDPI7CoUcApw9ydADaJ+imu9DcV6yluMgt/Q4z
PS++yTUlw688+N11v0f/N4Rp6xOorEZdcXjrngXciY9BP017bnXgnEeKP6+CObigKePbmBc1uxXe
XXpVZ+bxl9x+yxR5YaMDc0gEpfi2JE6Ybl8fxRB3GlLo3tCpnHEimvuWoMbfUIH52wHGeT6pDkwe
6n4Z6t2CQWrAXFQHbfboF4TWlecWLEJjkc2bgrJVvWaik1qwjRwjweS4EYh9BZuMtFkJecVR19Qe
VdJZfpWRzC7qvVxJrAbaRuk23qu5+RlMYS2BZN+bratuYnXTOBH4DSYTM+E550bEzEkv19I4zZyw
+erGGh84Q9bxYI4UXRhoaqRTIEiANie6RqiTY/Sm89aNsBoYk56x5tJ77qqKaxrH0D8/JaToNcJ2
nTo7RqRz1UZuAXoYx1/S8LWDZ7cWyqVOQ3v4mXqfUT7vMS5ugS095036I45+RcMkGeLwivpfTfAr
fP6gQ+k51WYypwVWQtIQdlHXcLNbC8kh5xrjn1c/g9SN/TNaT+htqbzDqQLBZ7fDeI/cvYPMj8gu
y7uGZctfZSSOegfje5zMxBJKmRNN/caDj1l2EkO5wGM1oCaBkSG5kNaYciFx7ISxg6sRf1swj5KH
VtyD7qZJV+8XdXxwWd77yYD2r6wGzJMgZphIropH0DrNypRWdGAMzZnCCXkm+yz/ri4eI+nQyZzq
bICw2IKMdpsMc9JL1lpesGSyJeC9ZEtgyWzGlfRKCbRwtyjqzjbEmLoAdXRTBNsEJ/s67j719nOD
OUKxPqv2U3o+WB+H8Fa0H367aH53sQvOMm3dRHd9vug1moHMsZN/sSsuOYRJ10eBRMxIvYsjGkw0
0Sy2y4/uCt4KhGBN11pxreJbEk8hGTm6BZj8p8bz84bSB/6ghLPwjSxKFE1ZFPDWdQDCFRviXhzz
FU2b5HhIK23wnVJxKi7Uwg2lo19OVxrddFR1G7UOV5qlYI8fdOj4y4Z+JHiW0bLgg+ot4+crLaEz
RQKHu9YIt9K9021AIHTDil+1Irnh599y9m1pBCg/w/ERIdVm17j46spuTuoZHbHkZMuG++LmvDPP
d9ENZz5znAg3iTPQzTViXzlk1nEqEpoFwlSssHBhUuA0r8dNHW9126WCweBdNlcdvvqlLzPZZfFv
ua+YF5laevPaGnO/Wuv9PRzuvuu7b6Ehy49WfvCW5O8JYPQ2/W5oJfdVk30Et4BlmfYLaZYSdT2a
CAELbdxFKZiYeSvMIPQ/YyZjx645UmCV0XT1ml218jXpPphcacM5Mk5l7XKkUfdBvAcFBrdnBayN
coxnrkMf3fh4N0CZ9EvjSxN2er4vswNLccj+wixaGCd6OCsATgXIz9DDe3GDVeOVEMk8mw1FEtca
XqzbKK2YWBXDfRjuh12l/7TyX3nxixCrKXwTYtWYXlW3xn/ag7fyAcgZvKdLiyWcC4N3kPKDmkFY
cfSYHJdT+E6d02K+7aWNJG22pR2pW+bkuOeqPaEWlVrLdtYnq4C/lplsvEZzn8YB6U0ZvlJ7wPEc
ntvyp1b+lGZBP5/t6m5uQ9b38o9mDnzrPTN8a0jMDFWO68FeQjO8Gf01qT6k9AJVYR0kCxWmw0uS
gknGFlYvoJLRdZ0QzNOdT5ci4pTqJ/NiSR91fgtidKwPGx6ivaiaGcGvEbKDaxanHk9geRLkkwjo
UXKHua/u+oa5nE0dmEwvgg94dJOQ7ZaQlb5VPEUfdbSP7Dc/O9T/yc9unGHcSfqshp4Mxf44xm7T
TmDLuHWb50l9gS2NT0YNZUSTDNHzadTQcNrllkFY8VSpk8ScRShA5zJwkRbVKZi7OMXpppaWGPyI
DdjgvDivUHDCeQXzn8aVYCTvuI7kj3sm00e5L5gkj5iyDxZSLlaw7PjZTkbCsWOkU+Mtf5lwxRkp
DRLRDCDH1wDXL04cCiEcXYbw2ua3KKb5bhLiTObwVIDS8IahQaYHYzZ6DtZFOyeCte5TtEwi6Wxu
/jZXJ52TwTJnkeIvndOvp0Fsq+6zdNIbpRpK6/H8s2bc3K1gv+nisgYnVx048zFxfjGz0FVplW4A
CKlTJqlF06hX1MPgem6+K+NHlP8qs98Hl1TfZAu2QiJPJz6elIvxCkk0jf1fTsl8QfVMrj0S/1u0
voXsV5r97rPfnKwW0qwQOEaCc36E410UD+034ERb+lPCjuIM5W8VWClZY4vRVAVN8m4a6p43yZUF
QIxcxm7/dgy1GbtwYPwQFtw7AL+zujF9a9dGyjq4IpcYFStS+SSv9BRpekGVDUgHkldyOSWvhhg6
NMveJ9KrSbOndfDSY4MxmaMHxTjTp728iVPPxjan9o2sgD0UJ1z2C86mA71LBEW67yr89pOvoXmU
yX1c1MM1Fi8CObCSrlzSf2sOKgijHFTKWV7samsndIDKD5C0tOY4NsdMO6azUDt66tGqjxrv3B7b
Zde4ReM2Bao+z9GxAOFJkWW/m69Fgpjy1YjmVjLH+VJ5MGEussEY2/XLYz1LU06JW4PqcWEWbzho
aO23GEyuvZ7XkRIm++IDN15i4xwh48uuFjzIhumyG3PD6w7PRRleYu2q6feWSjr1m/CiFjK5Iw6W
N/P1TNHuQGmy8NMPP6X203tS0X33Wr5TzdThlrabqN0EDCaa9bvDzSPWWPIX0/tCVkXaPjs0teZl
zCDzhcI1sMyOxzY7NvxznpYnUz7VuHzqBaJUUrilcJykpqUgHsh8jRcBrDqUw/JgQda0hLnajLZi
HjX/PKKKWZcI8hyCJ7lidBdZ3HM/8/DblVNQup9j0sSz8jZpBtUez8oIXsZHxGIuHNPge64CwJLL
NYuE8HoNIbAee06w7A2bRnFpRPJuKzzPfJjlnfHCbk4uUYsndzvHIJ3fsJVI1UPWHy3yAjeydGPO
soF67UlU7bO9YjuxOLWL0RryAmcFXLiQazVnjpMw4iE0AFptny/s1Xs0A4a45HhGAFEHIsCtlUA5
kyNwWivrSQrmt1zjP1eEU519lPN5lR50MF4PVc65Arud5yJbhdK20ZzEc1XzgtF7PNI7jZcmI5r8
B+83HVwkm6Ght3w14XZ2yRWk+V017uRkP2DF1vdtfFjH8MY+DU488lWiL9j88Gbv5RW/lMXh7/2d
S9eI71joR6j0sa2QMFnRr/0LupNPhLhdKwJgOERs2PSNPdUSpRMvNgw3gLTCFW8BhdyDuIgG9+YI
wQ6UMm7LGvpB/YkPOHkxt/j/Du8XZZFcMzAZE74uUqjXGyrZpP0o7cHuzGxwK3R7xC/iCrgVMZgK
lPt6yab7qxwWFDG/mZR89lmA24ydmGRIeZrdO9DE4l421s/ipsR3+hLN4qMZpr5ElRPs3LRW9XNd
tSi0qwb6EwkRrvfJMhJJhywafUFrwVx6LioyStbiWdAbhxtNL7blyJLiRAo7/G7M/3Itytwwqy/f
+1Stz8b6LMeHodxF6WoaHznrlz5RdZ+hkzebf7SeEmtthlWZqmpqwQLPsRk9Tcu9b/tTfm1Cq/Uv
YvEzJNg+r5jJrP6h+FIji2U3DRFm1P2+HTrkt8+/WxgVqn0OhbPunfXkjJGhxf6ylZtNKa81tqq5
y+9AE2Km/AMLhS+v3xYKfdw2T0fKyczTvK1+Wsm5bD+48QUtYvWU+clZbDmwPkxtIVcfAx4q35Wh
ztmyPCsk+x9SWZqpaWjaHHI8tQyltpUw/W6DZFNGlH05FA7Sv3xqUIj8P9EScGzEPYRc0kBzE2qH
/QTSThg6WfX1hDFGLpyP5boa15jYuohhzyMT92Ex07SfSNHKjSqbX1p2tPwlrmRW6Xqmcc63FrW/
lINVQolduhR1zjgb3PMe5WPFUjXtf/hNamigzHDmZbZlP8aBOj6oqzSb/yy6OT4jces4Xmz7N2x1
xNHgCYDECZ7LgWPRC33cDcdxdH2Bc/FDzW+ZcN8/8t6RdecZ7/J45xtOYjiZ4TwHp4AILYTnfj6w
qzoN/wdmo8/YI7Zm+MoNGWUUdzHe9HeXNBOdRtwrFP54+6RC8XZkbsj+BtMdbd+6yu66CbqF1QDE
udNm01IrtQoQgPioIZ30S6uwVRn7+1mvTrV0nH2Oxc20rml/VeOrRzfuQWxtQDfQd2MekcA1kkMx
uOUwYz8Vwb38RDmeZTUhh8WEuKFFnRnrwHyangyKB8uct+U8BNdY/dkWCrzdwtr75n+zeRji//Hb
gqKaKEWaooiybP5tjtbVrTUEvqUyGmN9S3WA2pt3EVkrzSMUeOnkxfCtpwrvpLuGCk2a18AdKP8E
MW/VD9y0Q3lbQu9yrfzYCBOSra9w/e1Krg9wFGZ+tI1VJxchqLAwHpr2GHXcgE4fTLz7GmSl00Fk
RMfrKSlhAkI7DbWoO2imfELttx3bNJj8XhXzo40+ZG+y6jNCjts1bUec1Si4RvgmQ+nxdxzsrj9Y
InzSxb9C4yv7Odgk/QXjwvEboTXzv1m9cApqmbtIbQ+lv/5RmD90IK3TjaXlJGNtUNJkbpygyKpJ
SSvqtfZqlley6XGgrsR4KWn1JKO1pktoRCiv3XBTcQB1n0b1leffsz+BP8vjxSDNqJC2BDybk4XT
6OyiIhC49rPJyHmqXq1Zzjp+7lHjA2lyccb5gtYsuInANYCRzTH0j3RaItnRCv6i3AwyBMc5ZmwO
D//F+GH8Xyf2FHoyJEXXZcWUpb89GYFiCIVmCuqcWWUXbS3LAtC+rTQneG3l9Rx81WSUcMg/Md9p
ALBOwwcOAdbFCrFE3iLlJrIXxPf4eY/UG/BKYD4Hz/qrIIBS+35ClEB2WoXyNhK2KancDNvWdsgc
8cW/sgSuIpj2twQNQ7I68K+sdUZbrP1VPncaYzV/oltB5/54Ngud+9ebYK5BtN9WIcobMjl8q37k
Yr6Tu72ssJkx2xro59pVuNZM1MCdTyXgsAvmSBKV5r49mj2iH3QC3zuX0Qncne32CZXpuBKQAIIf
+TDPOxypayXfjIjOkzVOppsmPj71Y2K4eQJzet6ibCT3/nmtpQOjhfqU0+a9aPpJtDeiv0R7qut6
CF7EZHtuHhRfrjt/00NkhLyFippNOA985+2wK4keDbtIoCV1V1b4xZ2ELgvwPdvfvt2bJxT9J6Uv
7aJ26R+FX2LkGzmc+CWSLdk/knKXzhFEPNXWliIPMakacfnFrHZF5WmULtN0Uo+SBT4VflnpLT+Y
3Uz9QmR42bYIrQq3QXpkSKZA/6BckD5RvgN+zCvhXKXnMxBjxXM2v0V1nnSnXP6Wi68RYSE8cs8q
BPv5o0uYo72uG2UzXTds2/zfORtZnwDcOa2ntgUwHIDNgjUT1jaXrQYrV0Ui16mrXSLvhHGfeRNy
u8iOZnDORHcqzCxu3EXISMDz1W2LX4t2rDt+vCNzJgn3oX48UVGf93pcCOnKe3CpNgxnzB1N2Y4J
cCe7a2eKRD7HandqsAuGPXsexvF5PRwbRGfB5YYzzvgb45Ao+zlHngvPqXLyMFP6J2X2JqD0welN
QGmSnSpOf0wyT4tzkXwo5VWv7n3wh3ZKjXe2mSvBzBddHcsmcTgIj9XSkE+Rcqr9E0K7KEzsa7Wc
2NdMkS5iDoP4arApKtNxK3jejeJWUENxCCgNKw4eqdFm1zFbGZ2nup2Vdv+cbCiSslLCNYIwExR9
BRw309Y5PSz/TC/H86i8jvGt5Id3E+jry3ZYEQVp2fyIBea9f2hYqcdH9YPBvYBByP5TPn8U8jee
kn9FNEdhAx+LrvKcnIixus3r1uFQOifn+CVCZMvveYbSN7dIcR/r5mT4N6LpgAj6F4iAHGVqrt6w
zMQ+lS1NE3M9WoLy5lBIql8/FHzCOrdJTkJ2HsRz7l8i/5ISgPwNkgzLjBb+9GaD+Zkqdyu4WdLF
V1frCL0JXeH5qMMb2VF/OEuBa5G1cp7wKv1zNwDWSRZdvlob84lK1m2Za79fiZ6seSX0ZPwPYee1
4zh6btEXOgSYwy1F5UAqVrghuqp7mCnmoKc/i1LPwB4bHrhhOMBtVYn8w/72XttJZ92dqvOz0rIm
uP97zf1v6RfWXE0y6dw2FUMUJ1Pmv+Tqsjgp/C4dtInMwNQVMgO8JQjBj+dZbSDvQRyJmNOG4kLB
R/S003DOiI5VkxGdev8F3asM99C9DGVXtxPdSzW2XbDVFrRsE9D205XV/Q5oF7zsf1aIEaNToCUP
q3wRKczd1pW2Zm5Ecq7/kOtPRf/s9E+9+qysDwPSk+oaSKhDcjSUyT3+K67cNPTax1HLLv4z6p0v
GmFijQb5V/f4Th/f2vg9iF81HMZ5Jf8YCHMrb4J4fTwaGyA84Wu12iD6FMIuGQ8tc8iHZ6s2oyCz
ekcXw35eoYLIHzC9gTdUjCX5me9bWcB3sSFjZ894zX2cBJj0FJ4sBwptgu6Iu1JcqfWU/tT/vIQo
8rJ+XkJ8kkE4IoJFQbYPUqLbZJ7qQ6e6SKQH9bd4+BiQOrjSL01W4nATU1f0CvTD2Ak416yTOnPK
6hxV55zkFLcV4zcBPEpcHzd0vw4/i9YVnFTeavF26gUBxTNsYICDtUMJqGPy5AB846X1THAyDSLn
xEAIPot6p+9TxxddzTCzN8IaMzuMrX947IzJTP7vZnMeO12WJFkWtSl79e+PXZ7l3Tha3Z+PXUD3
rzoBQaB0vTI09Tx7bupmd+VKcC9vD+VmKTe/vC2gKWw6Hkhh08okfCbOnAS3khQMP8P6cx9R+qJ/
i9W3ZX7lFhrJZG2g0jWOHBGi7dRFrfBdNAu2H0R7tsZOmd/L31sj3OJ/3RoZVfYY5/aLh50UJ2Ae
wW/zuTLuHuMuIZQ1PvEQLFv3HQD8JN4CwE+GzQTA53cHS6AWJshV3U5lhtK4jqVNnG/9aPfmDRTa
qXPtk3JDthez2Af4vibR5WByQnTEatU8pvpnhG6Vwtdn4iqo13dSgVBSiMEwBX9iy0tr/ULY+jZJ
4xB8dLEt8Y03aykFokvN/Eom/TWN5q4EX7zSWPIlD6aXtL9bjQbpPRA+cHH0H1X/sZLxZOn7RwLn
5rAqATFqbpx4QefpqiurVBr+NudAWh42+cDCsBbadRfbjTZ7xYj/MQQsW/9JstUlSZNU1dCAjOjm
32LxTVFmPEspT424gW1eFPt0PNRzcBLwi0hFgZOoRVKFB7y6A3cFO75fJp53tZKjtVAyF5wR8gPy
bVZEFR0pcGTzkFq4qz0CGWVzUooc5OSHykUNPCdcJmDqDSV1mj4ZxeKM9q4p+i+KGzHbkv4brD32
OQfs3KuqzkB/h6ncbzPWBH1LOU4mAIACWzp7DwqKeL1O9HwBJ7P8cAnfI3llovu5N/2D9Q4fXU4I
dK3zBqvNlETmwIQzYWymJPKDSjUeU2NG64Qy4bjyetkuc46C2vrlTaAPDm/C7/tNT96CIya29edx
08d1M+5Uwc59x/BJSeDsHcf3l0kdO0moHxmOLpeIzX/Jxal5Lub20iDKxeXbP4rhGQNLql4T4SZS
95i9B/P0OaPTWm+MvcBWw5/0ejYyNr6P+g6S1Lzd71c4+lM2qTTmFc5p6kBAXxSWdlT7JVmKpEc7
Nx2FUkBEYf5Ic5T5dlGAtGNEjXAkIyFwYQfNFK1lt/DnKanXHsanYzwrJKY4VrR+m0wS9RPAVGRL
xPu22Idgq1COLZdu8c463O9u+nDzwsNKD2hHKTzfd0sAWz/u2WdbftTazUxhpJ/CmpO3F8PgWkfV
Bnhvp2xjEHhUemd7Ffz8THu2w/JuhNqBA933XNd+0s4V/UjVD719z+tboNBFsmn6U8Dd1XDvjtkv
AAdnuArrZa8v22Jl4pNR0Y0XEE8tc/dItk2yfcjbhiupvM3lrfUhNzbj7MRLNLe3ZwSwtWcl+V36
GpOLJdDZR4IWJ9+pfpzi/kh3gNp4g8K441ejepx2lEh0XuUO/3sJ1/+bTV+SFcWSRNMyRO3Zj/wv
J4emuedmmA2qQxhWplTcuAb+Wz1XchcvpvHwsDLixezliTSBbrzf95hGcbWdtej0QKFTjmZwlARu
cK4UHCb22uQVFdVNKW5IlzI1ne7W1Ce4qeMDjR/W6jMeyyz5NesuVTtET25JcxM5vBkNVS073GIY
O5Nht82+jtO6NGxYl4x27TiiRkvB73CWYv/lN1YYMVJLHsxHf3Y8Fo0rTfMsmmsOAZ6JfkczQN5v
WHECLqK0+urqpJIrE3c1ImdabjWdXoNN8y10Z8m4Sv2brhHsm4/1V6+/p+DxfqbQ/8G/nNvszE/u
M11XjgbqheDikRXnXeD11UHRdsWdtL0bmZ62NfeYYAd/A1nHVqi+hc+CgJhTdbxUn9kL7H+4HkN0
buA5pkucIK/nqNO6dCksWmy8yt/X8mXPm8WyduH45o8ua1J1/3BIEc8Mc0nE4F0xVoZtuCWT1Pyj
AbLVYfe+ycmbotz08haBHRuud/VCbvSBpXaKF0TBFC/osp3CRcXcR71bw7DwBKrJpNNdOxfpRS2v
Y3mNyf/NLXrPHifg3ppxLDWv72cAjP0aqv8hmT30Y1S7engI8wNW/n70yuCkNzOm2jid1PvFBB+F
N1bMnZBUOnWglJc2G+pWmOqVj8M9WIKwgfxHMLafIpZHVZkVW5xVWKcw+QBkA3l4l37JZ2OYQzoE
8zyIH7HvDfWpFICljTb5Qr8r5i2IFVTJirrhVYWkKkkfeffDf3iq5AjjuNCtvYiAW+euHWU/4GjO
rPmDQJjiwjPsijexvXg+OMRZNov6o9B4muLGzSH1SR5OBWQvB598MeZ65TJurJl8CYtuRrxfe/Yk
WfUhT/ZkHpKZrZyUEyoTmm7M2sxKCAYVmG1GjdRy7i84NhDmr+jFlDZvy8yyEflYprvZt0zbhP0d
zXyoEYwpN0S81WiCB/nWHiNgdHflbypy32iLYrj+OAi0kvl8yMO8ROzZvSVUeB1G0NdLJGsruryM
ZKJ8iGY5eFUOL6ONwvsQtsPbXT0b1flRnbmIm9iWV4DSeoYH+SoK6CVaUuNLfwKIbpvY6eRZ/KaB
YLZkeBhP079YIp17gXF16ggJhK7YYKyA2+3ij+HL58vA5pZVAA/mO7CQoLRy+SLjD6cR7UQkf6a7
9ltHJZYrTgH8gzG6FtKaXfo/quYLyJpJ5kS5KMpFp+D1cS46CmfxhnvNIVSn6ufXyYjRddU52i/w
F9JjU5/bfJ8P+xjVMHGVxBuYXFP7C8Pzid5o5tUfBH6j5DMIfxjdD9X/oTVfWv+D6Z3MhrVi5sBA
g+O+Ji+HOyoGCalFwEGT7fs+76tp3jBYMFJfV8tm4Da8SofflEdMcMq4kcZNkWwR8RJhFpN6jLcv
0KOob7QnIDqmUeuQNXZxX2j5zoJBWP3OnRbGraLorF/i20b6prBj1VA+VixvbOwtqeN5/l7o1NMj
1diKtNsLTlYg+00dNIS9um6d5WuiXhCPuh6i63Ts6foN6KSeRxYmyLHipew/ewbRAp73bqExqW1t
Q7LHZ4iA1tUxfmPGNs4mm9Mc775C3JUR/ewmw8+KbZE9PHOLEXvZOVe/C/VUFNOS9TLVZzc9f38E
a/A3ERYCc6ejQXGEyfaxScPPPr7PBvUA9Ga2cvgXr/hV3NGuXFC898QiO5RvwKhsnBGWVLfaOmnM
g+jIyb7jFFIAw5tGWKBqMOT/701RfmYU/36vQdJWtWlDnFB4/36vuTeB1Ai1omKYp+vPC4gNSZeO
F/azrr9Gyq7Un40szZgo6BSssW4Z0DK24ThNFAi0VzgrPPZEDK5t+fO9hbUwcYU4PEhk+E5ZvixC
R6JfaTyHvg2MuMzOnX7Ccy9+puWH8qDj6lYHl7o/Vcy5e1BooPcHaHHlpuemmMJOf8qSGP4dhjby
/dQTNk7wx08LtYnTPT8ZxlGYG8FHTK/t/TrAl465tIYe9ijxvu8G17K8knlucWm6a8QZNIQ/yF2M
0eTGwI5VYpPLwrUbhdPBtCk3wWMjcrBpAFZt3TDYWcJWG3eSsI0XL3RFBbG9gFmzCdW19UJXmB89
bOCIFOrAdXtttut1ZOwKf8umUW07baMRImJhzXP7FVgnxI4zlL7Gv+Lqwwy8ZpFQNrWK6pVNdz3D
6yPiWRudJAg69vwwmmvZnHxD9D9xVQfUTX6Chq52l6Q7qsJFAlXdpjC3CSmo5hhP/MU2pCxu3/Ru
Bgr1oD5LiqplOKwwN9Li+pe5UVXX3N17DI3QBtX1XV1r3Ai7dZuvC2Hlc9n+fW/S5ZUsTyN52Etc
mhQxc7Jmpccn1Dy1dENlLyAKUpZHJeBON/ahfa2wJnMzLbh8rbJFPqxqfRnaWrC2MNI+aYA+MQrw
94I8y4dLXl41DFf9xaiiXZN+If0fmf5ixu/29Ru9JOqwGzqquiC+/gbaP/wVUj9rR/mPQd9nHcXf
XxKF3KfO3d8y/4PcIwhq3t3lnAmQsSRJRUaCSAQcWoBllNB0NAC1s4ylJemd9yMRr+qpQnRkMusf
dBWTQu/FZVytgsfUVMw4HoUKIsaECc2fmNDOAYihNBNPUnjCJNN2Q9W3mpKbYeC6ksxV3Ew1VClq
QDcJAlK4lIEWH3lr5N7V8mPYnv3qOoy3VnqP5ln+JT2+7yRYyGD+HL4o0VucomJ3WufgbPS93kGV
3o8dbdS73tgl9x3en4svn7txQplx54S7yRZn7u+mS/3gwzzH3fURv+1eu7Px2KvjQRs5xrl5vqRI
jluKDQZ2r5b7Hc2MpTE1M0LyxRiKV8tYSuI+IeZUHRkeyeovX/s51N9C+6XM2OSCwIuryYdWZlSE
bsKKpj+UYPJ/EGKL8Tjl/+qzpZ6b4aImF8rDk4vSX5LkUlfnrDq3xlHpptoDGBIwPggwnaYIxj/B
VBT9P6leOrBYS9UU1VRlMt//vlyGQaX7fvlQHbROnoSUQMwzsvVq+oY7UGBhrCbUybCgjhbYydBM
qg+wE75bYCdxCxL8D/GPbfYHqTpCNhJnZX1Li5Qm74Zyr3AohNu0d8A/UVTmSxvmPvrSsLFmyIgq
OLqou7X3/DOdZXlNZYVttLOqXtfJmrwIvbg5796cQnPEMeqV4uDEftYFJ3oPuuhaFjfN1uOzZsf+
RtQwZU79yQR5y6cOUT0O4gwlIvMPBoetxyEVD5Kwh8tiVPRTF/EP33xXZ6Z6uU+ZRnAV0Z5ubKvb
uK5hrRinkILODn7qLax2W4TThcjq8CHyP0Vf9RLDy7Mjl+b00pfXsrzq/SW1LlZ8qZWz75+yGZwx
YCacxjKwtcZCMxYQ9LCWeZ5H0JYRxgF/cm1CYYAl+ruF8V8rQCJKRNQ5zUnwgCyBKDqXCqgY7+kz
CNCHP0IyRU/6Rla40Myog5zQCQiVT+c9J53aZYoV40lErMPo1G4KC7PROpEmqeM+pnsr+yzEt+Ax
IZGkyDEV0tYLqm6tYkXCoqa99qlwpIu6ulrDLa/frOpNyt5N9S2t3qzyTZi1+WkwqGPxJIbuCp6G
qbvFDMFrRhE5w32Dqw+T451jqHSUDXbZySfpP63+Ol9Zs4sw76jqHmdfhr7G109rHX/A+JFqEFf4
VAZOdv5S7KZjHWc6fCoShgQne83nk4XfEx1Z3KE46cux4Ey3MgIU22lJjp5LMnUf6LnCOqU1Rj3U
7UFSDyOxe/wj6DLdnkFskwYO6fHWLtvlXf/mpaA/T5w+z0PkY6zHGvMbVMzp87BHUFNkyFNNEb6I
RJxqipS5eLkeEJlB1mMW6E9JyI99LNvzo9x1+2tl6ymG8W37009O6uCtKjtVJiJcPTldF9GwkOju
rpnTUW5UnrXEyR9Tkynbm9ATfPvtWHj065JyCnVd9Ou8X8f9WpiYuevJ/n0CK90nhM48cyboO7DS
92QPVpqJhuD/A45JfqoMf99LVEWBLgsZUDP/DgsQ5FHMHn3N7A//Z8kMdsrbGYQB4ugqGNfef4sE
T/nuHIKJdFrLz0VEjXR7NEF7vCnB/J5s/PZHZ3zpS8u89snboNya8U1Qbkl164drrQI0VwQ3L12/
PMQaGtBGNbcIFXeRnqTJZqDDjOgmm0E5W8gGHZ1HV5mchBN1yNS9CwQfTx6OdLIm7uUCL//lhI/C
TRBuzGBiEA1AXdnznVDYdjX1jducSpr7prtvKCTSZGCBJc8MCfCPXLTT9L2Mbg8ymdnJpllY7DeG
vMYThFsckD0NWS+QvTJMdkrmmFypbCmepphvyz5ztWqnxedCuhDyyUeXquNTxhm8w734lrTMZW65
8JaWsT1vWC2bjfQUmxMqsuRNpRMlxRqyHvF8r3xrKcmTxYqOPYmLjrgYSFDRhIBzXZyDoaB75NAb
bgW7dSsTQU8PhX6IU8+CxwRxpXUGcx45JWdDeftHCI9h7eODGdZSuHEmbhy6WNdDsZi4cYm+D9hr
NeSdnwklpyvfpxJ78Yi9MSeadt/5OJSkLQwGs4vsECVHmUo0B31nIkwDPfHL7T8c+KX/5lkAbkwn
jigpMpaEf9/Bxj5vKqnyVUKk+1e0t+nPlKs994Fxtu3zQxTKoNa3o3mOMsLS9amWLub91vpvD+tH
O6/q9zuMq/Eze3z2j880+tEGR/WPyHwnbKruTGMbmFtTQXHemNJaTCH7Lwv0K6oyfKbI+zx1eebu
RCOlk85cEp/WRYRArFwF+drROdffuv5WgIzCunvfaeVZzab2irJ2NbGaySF5AR7rwu4/Amnhp6eB
/grMRh2FBevWXy0xTAtLb/IkWMMXmizwVbqmdGJyT/gq3BLG5DVI3gkTZdQ7YmiPU3DnHrj8y9ow
uZ6TqaMt1Tb2qQRKbW1fGQb4J6g9dbEvx8MAb3KSa9WHlwueXQX7Do7C0jSXqHCuAQKqPBK+woE9
EM/FgPmcgGQUlRF6SjehNNlmaG2NpSmbREDg5aKCNqdwoVnAm8M481AWJWnMaBVHK07OLNLmfVqk
CSZ1pFPGzb2cF7+acTOuwgJvI0SBnXTf8XhJ0rYkmRlv45b2oD/bMPFL0oZJly5KJKl1qMJFm88E
QFPZNqmxEMLjRaCh28jFjybvUuZpM6PdG6qn1G5i/zHE217fDADI7xt/FmoeOH6kR2D8inET+50R
/sNTK+n/yRfWZa6osizJkk5z3N+mvskwaGnRhLpDmKwXSeieNeOKfEgKhN1df0e4rKTBTq0ri6HG
5M26pj7GMC4Ql8o47S27eZK42cH9ZN0Zp9xf3nOnuzCxMJ8WDwIxHX15w7wmsTNmq6JcieGaErjc
4YEdes/IpgcWNHvQuSIiS+JRNVrqntB6r3HCPfjFTZQi9UybtLS2u0j8gm1JXQ/MQPsp7ud3U9wP
iz0cEcM0ZmqPJQ+r9iHV0I1hQFEUB02EoriXvR6nW8seCVKV4m+s5Pji0Bef8YFXOIaTNn7TYYa+
03U/av9HbX6pjwOpEuiXr+5WtmCCjlLCrXEl8tCfKxWLzVQWmTX4mHdVdkh71rupvyMCdTw9YKxn
3MoGLsPh5q7+kHSv0z0xPRoo9oZdastxggF7aew5fzDszanXjre4tvLPiPIzerAICP4x9r8M4ZcO
oc34AIZo8otpvUBFi0WBPEj6btKqGRqCM/jHk7r8RLX/bZ9F7eAELxuGZFrK34SNyJKUNB4ivFnP
fZY7Gxg/yrK4s9FBbNY7dak9vFfePI5O74uk+SrML47Wd+XSK5folAz4PAABXLL83HenPgSW6WbZ
Kl+/bmribD8WHkOxSHQxvvAHK7gkTrze3MNLQCFkfRuDy9ifwLyHwlHJLsI4Qd5T5wX5J2hWJ8tk
s77kAVmO3VoH2TQz6vMYnC3uNlSIJZcioVL4fBdOHasr35mrKxzE9jbFnVMM7ETzN3UwHJLJXGkc
+vf4+4bca+qTcoyQ14111KAebna/GpTNUwghkZ7YfCUKy8U3J2xv+ZDJ/K2qYknDOZcUZ2nzoAVU
ZlG2/XzW6JfO4WdMob84PTNrH6cG+ph2TRCI9of5tBRkmIcop052I9ZT3KWIEdQ+JOgVK4sbbLrK
fobd5La5zhXSppSIhdtK3PQhvYfk9g9Sh0BR9l6ZQ6BYU6Imi6cmOJc1otuZWtJig8OI9MMr++A8
xmMVnhvt3PoXKbk1ye0+3FL/FrhwWuWUzmEo2AA8dpW0jfTNlN4Pl/f7JiFqma0f7cop9cmfoiac
MJewIdXJXOAbC3Ao5iwkGPmPq9jTKfr3ZxLwL9xWjXpTzfwbsa7KVUXsu1h1XmACxwhtqGFWucLk
C7TDknYqgR62FfJ4zEFn7/sWNIXI+HafFIdQ2KcCj9yhA57hhNli8S7cPz5zYQ9NQ5xlyhEqOh7T
TnBfCUg8pjWdbbG42LskHgqvYLruaMEhiPemuQ173m3yUTsIYmrnSnabHh6J2ySuprmP7neicUiP
KJhv+Jo9o/XWpnJuhVPBftkfm+QoRh59jUxB7+yQDJ+W66RxGOOGi76dBrOvFYsgEIGnu7nUz/d6
PpAakHf3dmaip8qXYVbijaAwAXILDok/q06V+3Y2pw4HLZw6HEM5/sCydenys3RLJdcMDoeZsHzM
WdQe6fR0WX/eKzDjc5jbbLCiBa4RuL2r9wch9QxkhOZ8pmU91A8FlLlNaJMdcI3W7VnIOw+7QKp7
eovJwbOch7DqlVXLcwdAHNo1eF+ItNFSQkpcojCIxbR/9sconv3vI5okSf/FNiAbuq5obHimrKvT
f/8vk8q6LJKoLy3FedH0KUocaOVyu+80ujrbv2Z29fjZIbFNj4fl78sCIg1wmXUSz8blhIvYhsW+
NSfuuGZHj8l+6rwP1fsj/gy6H4r23c5N65z450y5WOUlrS4Kv+7sPILnunHXN06lvVDl5cOJKhZK
15f3VUYFIM1vC3rE3TbeF5whezeVaOdcSSSntTNX3vycUL09JSk7hsDPJKXPsL11zcalqwJ/FLjC
00IMVnSShh8Oxd4BxkemliVDT0sAi3nhplOOc9zuGm3wydmA0CmT3LvunbBatw+WTc6WG2cfAb8X
PB8g4zQNqCm+eU4DwJlNfVJHoEsG84AIxzR/NaJlPFNFihi09Q2VYYdhSLScV+t6Fi4I5eC3j46v
t9NS5g/y/0/qNvgT9g2A22AlVaBNTiQtB3OiD4HOYVybq95qW8F66SH+/ZlWAhYliI749do6+1UK
Ryyf7p0yiX+GT1ybFbozVxqg16MC5yB0M5W5QHqfuhz8aqtrm6zASf/MamDJadftDP+3zU8zqZw3
+rJcOaZ7fAN7AVKuvnr5jOlBdt4Zb3c9IMWPIfjBUPHhCpabgQLASVDQXeYZ/uTkkBYP2fn81DPM
/0ZxNNQTmD/LdrYPoKr66sWl8XVHs/bDeBghx969TPC08miVR5FR+Yht4fBakx7CRPMxw30Bv9eg
aNHuUixCU9s2eaiwt+/iLG9XIrzqX+rVHNbuokxRJiZbHdU3jMyTZ22gCLhirtXnfrjch0s0XF4a
kaic6ZP1SZy9h+WbfUqE1b2bqLfRsOTIH4IMiA7fnAHrLX5fpfFwz3XGpbN//VqutWprQiMvmJmD
mKcCb0lMU0HHuLg8uu2wQvsnk80HgItBPv1BY+FC+rpEtiCe5OD8qM9GcsExV58ZvuO5R0M1O3yF
MxJD/U9M0ZEKVupLUD9Pts/zxsm4XfN/Nio2xhA451x2SSvu4IxEczn8NQYYW/8QwSjY67+Cl4wk
B/tECIVyH3SpV44R9n6cr/HyM1UQQrdQ954tDCebuw9/852H7jlxvScL6h9sr8pssXJLB4e/351p
y+Vve0YSpdFVLc4q7A9MbDw0sHoXM5Cp17NhIguU8Q4a3DzsrliGubMnxk5FSizs38dXPiXHVzB4
wxODB60CVeCnHpNY3nD3j5AEFILPa0r80nxihYRvLREfXgLMOHYDjSq082xpL5XOuVxK7ay9cZKW
NLfrvHvirZm/1yVZ8ivtkG1/UeJLIJyC/JQ2ttrSn7CjumzK8oizPvRishgi06DLsOmrd2ozmvpL
1r67eR1fK0L1/VW2rlLmWEuiCyCAP8itfYwL4phturCOL6LpbAevoCf+pm8FnUKlbTBuBdqkg234
sEe6RQQ3kg5jcJj9uAMOaFaVsgw5JTULTGxL5bFsGMXORgKZ5e6e7xNj33aUi7jEMSmToblovCX3
96H5FIofgCNEQoXnfHbupa8KiiXh8vF7FL8s5TxW54JNNT8d7/jx9E3Ad6+s7zTL13aa2L1Kn8Kk
X41f/GzG8kHIJLlCtreUSxAuc8xtk4tqlLetvGVKdb9OGALdk1qvaz16nfsbY261gUh24dC4PgXx
jUcY2YavLrDHZ8XDr9M0QXvm+e/ymaZIvOwq56RDxmdtD3BbKBrtFmubtVzDT6e61E81MllsV/QP
zbOswpT2E5LokMn7Ptq/EEODv/aRAIr116LsThKXdBoIiOsHbqDsA2vbqpMskM0f+fFVSlGp10B/
q3LIux9Z/4FszACef9yXvCpJMAM/WZ8z9Tz9Z1y/kueP+mi9Mvbaxn1EbhQfCL8oyR41mX9rKgez
gHX2lt2vsher+8epJgGRbUtp9z12R8jmVyIzOceY9D2Lbvwi1L12wu6BAEDcF63qmwzY9LLxGuM3
S7dauTDKRUYjXLN8w4kH9VHt0ZqmcFsiLLP3NKKRYEM5KD7J1H6Tju1CNK5y/6ZIH834CUPeeZ14
kKuaO+r/hnJ3Q57kqlghcruBWjKiOhOMs1Z9sxqblexE4jSXR6V61bAwl8fyzVw+g9ZE2eVT9tTC
ldWTnFmN+LSoUplywbixSAULMdYMV0cOwBC2EQwIhZa0EHFAKKuVoxVX3bwcmfLpLtYEIj++5ZIV
KEMq0B1DgKnhIZWlmzkzW3dmU2XKjj59ZMSMkibZp5iRSpOY4ZurXJrEDITavyJhSBn5XOBa+VfD
9mOX5Hur5957KE1b8G+d9pZqb4L6dseoh2Dez6jBBkhyO3KKfyG4AKlJBlWV0QGNLO1nYjEPY09p
nBDaY6pRRox539Nqd3vs1eXPn0+4fuRvCTsSCfV/jS3O2/OQn0Un6zY021Ck+Jfn/xGuYRXPSFbG
5VTxHdRYCZcl+9Oz4jtC3VcpslmV6iplr1JXEU1tysr6gH0dTbywPt1TDiX7W7Zv4SLFzspkWMB0
bdw1WG2fdMqo3uqHzCS74ZjZmtIRo10BKd5iaZ7yq+00tXnlmwtKb/utg2/Tv1L/IVLdKTkPEt4N
K/h8KGe9tRz106AcNx+V6KbCIQsOr1K2ht49dTPi7rGl2t5sRqZqOLXgzXm+dMqES5PeYqzbtLpH
HwMZLNWG6SMFv4rglxB9H1eBfFW6y1jiQTnmBhDU7dBvmnZK1DrH3+xwgI5bWqdBzhdL58i1Knrr
OTa3+DCW/ydLud/rkqA4C6oy5cwRJNuwoUgby//LYi3u0iRQHTFZJe0J9qlkXYvkOiRXPdxH6iq/
xveTlZ/4rVrabAyc5TKw6LHDcuFJ9Wm+HEE7Wge7+Sc7hPzfTt6mrHL4NkxGfNbfbmhxrGqpFGKH
GLptIuzyvpxF9Uk0SYpfhX7yiOjv+G2VZBI/U5JFwo9K+BEMP/LsU56J7U5vMS9tfWUjZ5QcYG6b
4la1HVtIKaC2IWQfrMTNUvyaxyo7RnPIarX2VuqzlBCq+K61+sIvrnVPlHDaAOvQmGVLzbzE1Zks
LetV13hK6AbtRARXrWYWBHMjnZvKPMdoSm/vUp3c5ZqwCZSpgc5MN366oYGuWct4+u/LjsmxvhAe
CyGDdDUvsfVHwOPnHIewzQKAe4BbSZcCLs950XuP7IiP3Lyf2oCy23OAMlGdQydggkKeSnXHxk3w
t3TDJX7yhHA8vHhCuCEKeeIJxY/y3Ri5KxzM0dOxy9m/ZddyPwRTJrrKHP5oNCibs4oaJDtO3yL1
lvlXPbmi2csthEWoLetBWrMRi/5SprMbU6E9AfJ1hC3gRVv/gWMXHN3B0rjetfUb3GgfAr74zurX
psfad2Iyhq330Lx0ZrUfD+Wt7m5xd7Gk0o6+0qoj8rDQn5gpI5qrkDyIPcbX4jEzqu+0/s5ZOm6S
yO3pvddufn3Rk5NsRxzLq41ubgxlq1jTZ3j1NUcUvX6o/oevf4r6Z6/Qp6t7gERe0tmL6hnGB8yf
VhvPqvSBiXhf5LusQoMHJC2yiET4CzbkGHm7On/lZ6uh/4d4qyUZXCb/LkqYmiXJOrkGk87Tf79s
JppQFpXWqw4JI5BdjqM1M8eJJWK9LjFogvJEj8Flkjh+4TK7aj0AFbDY+tf0rHfmVLWewe9KNzXI
LWp4LPylME/XGMRhERnmqmgmbp3GAHKaRzEwvucbV7DHdF3axOemJvEMFhcrJaCFmdYvtN5Ti1PV
UI57iSoKvR/iyTKP6zWp7dgRrAtVDSEDA38Geb2HWSseW1wKktNr7x20kPrLLL+ddwp534vyOIRM
W6F7LQwG55rNCRkcAlaz5auMxBFn40wj0XZ9mByr3oyBae2d6wqTz5+ogXFyXfRzxVy36PhO59yZ
ZUJTEVe9uBJF0HyrmsyrtSzth8PPi8ZcATVvVphdnTCal/LeUslSbstyW8pgO9fRZBiuo9VImKhY
l8N6KCfbkWZMtiNqP0NtGrjdw41SbB5Azf/s/SCbXse3nClJfCnKJTRAgBMxFo9uk8jrcFbmm9dC
o/y50OQ9rjUvmo/hpkoAO1wb5UpUsuoAQk0L3EseYKd9JhJwstTBxPGVnqnvIJ+PME2NY/g0auty
NYsD7H+/hbISnuezJZl7M5TwXCYSA0cFVCKb45oR8b2e+fMQ1BgV5QrUSjs2bzk28zI+Ah8VP0Ep
Q0uPHhMtHayEVWA5OUXpOSwvGbwBTDHGCsODQIokXuNIoTtk1zkDd090SCKF0Ul5HLBAUHCP/6Gr
eRqngnv8MphllEUCZBqAImf6gMI0iGAarPSLO6aroVtKzKD1xUJJr1TtynOpwdztCvkx/3/GzmtH
jitttk+UQHpzW95k+erq6r5JNEkpvff59Gftas38Go0wOgAhhyZFdmVu80XEivaW1qw7ayebd8OO
4p5+cIugnU813SLNqX1h6WQO1TymO+JGhbchbvQNi2BGk3vnetm9rsowImOk3PJSq5eMcbLY6Yjz
6vmeLdEiSI3F58e4VP1nEH1J7XMwHrUhpsVDdTLn0M3M0pUHyqdobWvS+/iq/yVvZnl/5M3s/Gsg
tPXDUL+uqwxeVXsKW9HM1etHJ2Q+c/Qx+EAiOrfhmRhDiLRokKjXjuTtNWYHwTFjUDxTKINYT5Lo
LiF9gFtUAXBZXkySlstYc4PgkHCph9KruabmVmBOrH1T/E41dZm4bQK1RER3JGWr0iwGxXtlaSsR
n3xXGzB+YnugfppMRcI8ljIQY+eDN4BuJ/XkHATdTkFczBgjf+IXkrwlliGXDBFUOwBGEPRobYKg
B8AI61AW0wu6re0NtoIinEfvTnSY9L2XH5x4FpCaeJWgfwOHnGijVpsO9uTEP2z5xUjLGNZMgiug
A8NcZ+U65FhsE6Nl4LyTuL9q24wZzRLKWlXeJhREVfh8oawp5sLqFpZ8ofQmOyX5OZutpYqNURTc
Nd67o3x8I3ImMgThrOvC+Xe/XSR/RvpHFDxz4xEZ96K/akuMGI0szLUta+7rEN/wvNbgXtdOsKmZ
hxR/eBd6os39FtCStFeJXwM9htuI0HkKw6OaEu8WFFUb23jwsojXxV0P35plOdwUrNsqlEH6d97S
+O0oj7dEugHILk4aDJw5jR1dyHnETQPR2OH80d9r4WBZOKEAsdkW01w+V1iJu3RLEcjYENACyrqb
ESVjakBdkXmqrbM3XAxut/K19G+IFrk+I8SDxUwEsYnGDi4JnqSeOwzRjmW4k34ki3I44DjwzaNl
YD04D92558KaXCIvEz+ZwLmGd5af7NEj4JLi9mElLr9vcRQcedpC1QghwDdLZ+c1bkshYgAIpA3S
0hcW0XEYIfTmpWu1Lme9v1wxuaAxCeEtZ/DWbb67sbF84/jBL9zixNyk0roaNz0pYXgMdHIks9+Q
lxk3kLceimFZENwZMbe80tXpbyQvJ4q+RzArX5pzm+AD+QdLPgTKYbmcGhrlCdrN6EifrKdefDjJ
u6c/DP3e6Zdq5gQXbemR7GtWcSx8LC02+WmdhTQob0JDWKzhjOaG4IxisW6tXQm1cwOhOHsx62P7
0vSXzjgXxjmC9TQWs03Ub5YhaLiXu3uEPvBuem/8D01Guc0lxsZPcwhUz2Voncbs0B2G4FaN91h/
C6RHXL8XlCqc0PMAXC5GhMsbXrs+vpfx3V/4p8scKrJvX8z4EqP9zWGXPS/9jH+tOFHxnjczarYu
vxLtPcrfFnZ9HD5sDAWM3jJYaHm1h4mcR7vJ2T0v+f7xiwJPUNQMNBPSFbwO9XmxiGeYiZz2IlWk
Zg/lcMIHvv9FBhTsEa0uYJQu+04nOsK9/hWf6dVTROVG+C6b/OTx0lIPRq22fMH19m36hoLe4f6N
RZERE1vpDLzTS2cqOY/sqlsXupGS+aC9F+GDWWuLEaO90nKD6dn4VdR0avywZKqVn6rxCJu73VwS
phYUg6VHPLV0lejNLVra6UV1LokhTIqchfGwgtcqHb5xCptnjKGJ5CLr8ClvjgbNSL1LL5Jpzczm
GBucAA+B5f76NVJKRqegtWxnHYHy2WVU3orujlccq1K3tXnGEa6gw+sHu3e/v6PaHYz3P0gQr3vO
Xw6FGtcgwlJU+uqK9Rf1VGuTwsgcQ+P84kJ/CjKxsSVu7L0b0WdKzARz+Lwp77F2t8p7UN2L6m6N
N8mkro/IOeCXNZtsTxzQXAVAdzGeseS1SxIg0exUdPvSc+P0qCbnes7oNSi2q/wS2fSo70Ntjxp6
nzWk/+UrRZIpuJ2nmP9EdCTp3HzE8AnZHMeGHf4cs6+8/Ujth0AyCjrM9fo9AR6ZjMaXsT4R6LDb
l5u1XZbOLg1dN57zhdk+2/xGa8tvM0VeevWioblSYOtwibCLwJ8Uuwjf6itFGl4Im0pUiCnxuxO/
G+VjwIK+YR8iNO3V7FVzHauMt/4OUgBvIkiBpY3cNGu9Hi4BN1XDMl8Nn7u42yeeixU7TlA8YWN9
A+b1Zm/RxOq7AOZ1ac+gkGmIQ+3w2TR3ebGzSCKYO4wX37FopZ95tELFh80FDSGllETa9hjgKLpe
o0jsL15wyvWDekSogpW1+CVrQhLhETKktYJ09kJoNXS2YvqaLbhy/NMzJLyw//UMWQrFN7BRVJ6l
/7xYtJ4+DnIT63DwkH2FEkXm67kPH+KNL7e6LKDaaU11JeAJLEjfSH7aCtJoq07bxN6Sm7bj3fMZ
ckG0Ns3wbtTPoHlSKIj7/eWT7hPqHlbZq7Rr4OFr4RsZ1aHSXUodYsCvRBS6na9ubS7ic+L8urZS
NYHr+NYdIgPPzDZZ+ANF2kcy02YgsNiM/+PPsuAT3BfNPmn2QbP3l5TvYfyn8rSnrCr4SKFUf6DH
S9Y99QjJXQqm8w4h9k1egpcWiaezNoq9hFP1wg5ms5/4OX16uFg8QtyaO8osv5NOdnZygby54MMy
+dB6hw9X0C7XXjtbokCsJfDxlQALF/Z8tH44FETb86Q4SsUvTlLeiVioD49DWlKypMrHrjzKupug
ts/7Zts7mybdTPRYAgEfNl2wtY0txXg2tPY9jVxeephDt3Il22XaRFCAuOgQH5lRb8YZT2L06jlg
C+KENKBI7RDbmMzZ3EnJB3x02nsWPhL1lpuXiJf5RIPkoqSW/Z+eKKTPv32i6Bd3NIM4vvOXOHVU
lLEk5fjwYT8UtGnxXQEaC2bN2tqflr9YkIukqGQhgtJ4mP7I8TA+OYXWooHkRbaChLq1ORx4mPIH
fmvgViQOnROtCqBrfEqkD/6Ra2CHztqs+TnUSIfx5vmk+2jxkNJT7J3ZTawe5p2kuN5b8WpLMGZx
tWqoeX61qxIp5fBPpDRWxeGfSClof7v4NRm/xvJX5/yQnozKuZ+o84NTHlI4KdhaXxcZqFHEKSqW
lnjL3ZK7TJtsxiVfO+iiEtPx8aXiCd96VGfR6mzMypT6wUto3ib9rbgp8cmOz2p8jtKLk1y05OL1
F7O/pOs/s5VnARHBa0VuZj5lmy7b0BxpFOurYhwGrBOWqw3ubyl9iPDoNnwFXuye2DMEKQyKvcuB
GxGHIsYu5P4Dangr0RKh7PBhB+aePiA6hegDWi5R9v0XjAKhxZ4N/Vt09AJR+uwln9Yum2kp0P9T
1rh4mslF5po7W46Ry3+oqJnBTbdkGCRvZexMMyZDXXE8LqP26n4Y5h6zycc8JCsK/PU5KB+yM9O9
HSybeNh34Gx+59oAeiB8GaQT7gy1uDZ03B9mH+kd1x83xVqUnme4QmthDI3rRca9aK3NKwSM+jBw
ZQ/27Vk24NS7Y3+0aCICM7TLW/He0GTHKzNRKW8eeF/Chfo6LeXx3dBugU5abT8pf/TS6f4MXooJ
c29OzWj7IanvUJzC44KDwQqWhfOy6//vFViV/yatgNMYBIECLUUxXtWwf/IRVI5c2lHG+0IHeSq5
+0cAir7eyckif/n8RkI98U3qb2r3ZthvTbWgjOKpOAcusDzDqmgMWnOHVag6KDHL0FLzJCoQTceF
hf33LXDeOICDGpEE02KSGFWJrpdQY1a8U+daJaxTViSsU8UvEis47WADUMkAxUJ1BHqaUU+6TAJX
ddzKwi+L5gI35aRgPzbP+fxuMVofLv6SFjvLOMjdAWrrMKvzr7ADnTIzaFZD5UE3HbsNGpccLa0j
5c6L9RYvsgdlpxNe5K4CL7G25ZX6K+931049AdIvf2oR3aFvjO3n61kI3RgK33Byf5bFoZsOw1yi
gfqzrzYVbWMWZpC5QvFQteUmySNpkxGlMHK4pew9421YWq8a80zbFdoO6SZJuT5sY2fztYyUQ6Yc
KrpugkN+b9sdKgRfUQDqen0FJcPwm/NihryY9ut0WKEu+nRhQ5sBP1Rs05XnXHLlGjY3bbgb5dtQ
vlFcFa7At3KhdR5V9IghuXZ3Ipa5JXIwERecfY88nPF7n1E6Y6U0A8zzfxiYU13+N0uypkK+4Ad/
MQU870+PWN8Hih+WnKJUBDF9lUirF86085fG7LnX0lNVXL4Tk+O8ilyP926mY8EWcZeJQVN5kGhq
Ih5NRZyCrYm63IRqzZZJ035qOQ0LoFlL+iLZrj6T8iQvnfqilae2Ok6Ga8huRPC8/0Z5cxnV0guX
UUu+9v6tqcVlVKpuW4onznp0NhsIWyfOntrN9q42xe8N3YdJdG/Gq4YJUdr+TOeaNfvNmH40m87/
yLoHvdDaSRmuA1zMdrU+06xLCSa4KXkV6HgG16YFW696IXlo7ak2bbWJrQ0V5dq0Te1tydTQ3k7z
YPqE8qtMn2ryaXIX9J9F+j4mbwqm5KNZs3Hs/R5G5d6idcrCAn68tclJ7887KkxomTvpoJyGC10V
xm0a7lTWhAF1kUQjELvvHT+022bR9g/JmHcvZwn5OA6GGr7Vqx4fuDGU3rzWDxXoTxFvWSzmSbeM
5l6NZH3otFkQLZP+nw6BL8LJXw+BFJBZqmnbBq33f9myqyYptDCzRSqI5c+tno61TioyruUSP4fE
CYueGTFexuvDuS8n4jRtmUxYG2/aGgx+qu1kb2tZ/Bh57db/7laZpnfUDK1Z5v4971Gvz/TBcCcb
zop3YV6m6G+l+V4qT4NGBMBZj/u277ctQZByViIKUJGbPi3hJOknUGdPnBhJclGNM6an16iAdDij
AtLhjArII7FFepwfCZr/uq6ZpqXtYXL2Yb/rz/UAbt4LFzPM5rgwMZsrw3K4wJ2vka0gtuTn4ve6
XnLL2FngVjKE9z2w88kkZOpinFyyFm6JzuDHgAY/LKPhTY7f1OpeTrehu3YBvr5THFC+R0teIIuW
PNnYNCEdZWIzisG/7hAqp5dQmfFV+szLca4R4tykOkmYWYxlXBJgRUPa4D+StY3WCf8RiIND6C3g
LKkaPu+Prrt36RXND6Qu5at07R0dbzPnYtpr21RZApaJhjVBbcKWlitbq2Jhav+gSaj634QUAHXY
hkVxna5qutAs/rSqkIaotHbCvJuPgEaYSG/VaEdhFEzj/cFwdrTY6ZIwS1JHJWUnexTupnbJWYsm
siq8euplqv6vtHda9AlI5LWpiivpAKZUm9ElDlGpMZd+QbsKw07C9m9T825IH3X5VUa/ivEXiO/w
Vxn+GmblXKZW9YVD9PsD0ylwiKbltrkrddSYRjMgaBWtjy+cWztu2nBrRhyXFSDUG8nckAzsmW0a
7Rqc7kg1yLQZueX8K9DHfDvuLAFojd4yVFANy+9dpdbqcJCwVJHuJVFR7Jv/u8oE5bYxt2qyH0sQ
fxhuD0onNs9kAcEx6o5Se8wNGt9O2Nq4T+rHBPTLwomw+d04+qkdTHvq5DYdZkYsLRYItWff75KU
eRN/HoZ8rRAULdWYJ/Q/G3uXzja3d/5obmhVf7ZWczwefOfPwPrB+RvKnWIGVX1E0jsAe9oAHP8Q
BcQ+D1Vw6IKDrRGUdWm5K7k+PYv60fh3Nb62zKXScxbe0oUpzUcOBcV1MtC/7lb8UIfH5DE3fYcO
ZruBTYDklWwg9w9HiRGquBixPTMvdqYtzCnmxYSki1cMDQ88pz7lFUMjFocZWV/lugtwiu5J099j
AAA4xdTaR6PNL7m1VqFiFlterG7C2cDav48cNwTZy6qLLQ3i27gjFkfYIub8CjDY3OlatY61Ly3D
XB89qlflI6Mw3hjvDxAeesegHv/pcPd3O6+OXId2ZxJIfbGn/vSOtLWaNmXg6PASBXxUKbfVAvQo
q2mjX30Hy7qQswiEqKJt9pmFb4X6kD2k5ifwjcjtRW/js69/lMlMo3IQ+xcnb82N0rkfbwNbaFwZ
dDh7Y9RC5pLqjb3T5COrJ7TiOLiw1klHEmb2i4NTk6QUwCfQZP+u2iqn9WSu67XzIq3Exk0d7oF3
N5x7BGmlfOvkmRrtrxL8JdiuNANvSp8IpZjLY8CpqQE6FsW7gyLroZgsZ1uUZYa18bwzWER3GRXP
PxncMDJWusVSGArCNY0EbNC44Ubrqy7FsBZC5vcjDI/IXs9+agf1vl73TGEkF2JwMJ46ZufKJWmu
jM2DI7U9ULq/a3ukaBvaG24PDHv4wbDHrjc+hwM8xywm3brL1/JiUg9WKLZwj+y9vKsDV+Kp6Y/y
7C1LlsFMONfbdt8NM6NfqhNY5oNtIljA4znJ7+2AfiCs647zqKlom/0uj66fHnjYMY+EL/OI6YmU
mHmFHyDcyHImZLhIe0/Ha6KfjTsUIW3LPj46eyJSzmbRYZbzNkQYp1t/+d+PnvLyH/91UycMj1vd
ZrIjq3859GWBkRhSBvh7lHcE9MGamdkRVllv9VQT2WuQ79/kW4DZE7cwXkZ7S1UwV4Ueq5P6f1cF
0rVmIjwKpGtzRWRzUgXXzKbz1hIQRrE+1y+DQj0IgwLQuxhvDsdjDArVujHXerCxsdYW7NCbGujS
skEHw02IgW/c9eOu/k+6t0A2QF1lYnkT1kLmsiGhpmNA/lber/X8DdUn7C5mcP6JeQFNHBUh3Brj
1vHVmWqfdJoBYujhN63DMCUGglr87hnXhsqZ6agVRzCkBS0l8nmUzxgHUKzY0FmBKtSr1wpEswtZ
WDzrZGHlF0CeLCyede0lCeWLPL8o5i2dHoH6HMqvJPkZRb+G4Lds/bta7EI6lOo9kES13v87hpXI
HbUjoqIwUva6sWsRT7c+dmj+BP+0N2uvD/c/P3ySq4Yt407XVPicf7HItP5U1NUEtTxLTz4MREp6
oo2JMhFuFXgW8U6qd/qaAR4iOxF4wIckl77Bh3zynwtzoqGZT3o3kTXpF71pzyxOe5SU1sz8Nii5
KOsouZ0tlpygEco64+Q4WyC1k+/Inmr6bNOnor9X+nvaPxa/Mx1dhAvP+cD2px//TFnJLLem70Te
Azt90bSGdpsSsAJ/LV1SQtbeWfOvnn2DbJoLkDo+gUQlA3r57qBMW9FBOSys8EoLpe5fBulEtNYs
BcC7h3IxV7pd1Ap/YwWck/l1PJeTfV+6o+Nm1iFZfGPAKK/npBZskfuncteVkAH23/g72qzBi2iS
MG56uesviYkV0t4Eb63sQVxE57w5Vc1Ro28ItAEueYPNeauHFJjsycVO2TFnOj/9sYJlyc1Y08UD
5jPV3FJzP/C/giBoAPth19yBig2+mMFY0yczmLZ9yhMYiqXegvD4zPQvR/uKlB8hNosVXYCD89FO
zy552vaDmuqkvHXRxYiBkYR7z8OiuAvgX0iukx1HeKTOiW6e8RjnJ7JB3ikm9inC/L6/QWfbtjQ6
vFgpKKwhZfRb+5VDUqW1TbHgC39F0m32BzuvNzfk+yk9q+EU9Ps6ct13buKouSP+Ew5Or2s4yUq2
ereYTfMPl36SqP9yqlmefI7Jp1p81O1zWgbpTnYo4RG38eOObT/Sd/6cCji74S6wsL6g9kOaZI1W
NE4F7m0+OUuzp5JRwO8oW5nWHk1wAXhyOCgB4cd8B14c716AuHj0Iri9HIQZspcUGjusgnOexaWt
k+0lvboIxmPgnPZOvOoF44lHfaMpC/JhzOe3Vrcd8WC+ECtc11CjpU326mIHnAb4hybe797Uf1jD
/6YdmteYALqmqEzoHeUvCk/fWImvO5KxsCqmucMGIlxYu7Lk2iC9tvtn1d+q8K1SRf1IzZFB/TDV
jyz5RJZqr7wOKwYmsXhha1mcEcaXFYYX1nEIjJA/In2O2wc8RFzVWGmWXbjMsRzY50K9ZgvNfEUq
nUtZUPx4k4e7BNGDc8EiYFj7MjEEETHBk9YIE4MjspFye1BNt6r2LefUaD501dq3LeIjpzRESXZT
xXVIeQb0SesiJImC48hrK+KBEVTSZsmNnFeBG3mhMpzZ1ZKI5Grqjpz4t4v131BSH48ygsFmBNFv
7/tu13tb28GhtC3xr7LhD7gqpXBeFHPQOomFngd27do3ePT4kzxws9Ibn6D0Ml2716+J4KShv1+T
7PqLXl5viU00o6w8fEGUte1Ia2q7AQe98JV5tE5xJtgr3+abvfp3KQmmtP/9FGj2f3cbWJptK5YG
2EbWlL8+BUOWpmVCEIkKikP8r+WQx3TSr0MB4+PQ/s5gEKBtoz2K8d1BAFv51aMe3hjuydJtfOUi
K//MPMacA6Oxf5s6yC9Erc5hXBNJWFQhWUQaiQ5GypXpmOtP376RTimNpxJ90pQ9fgbel2T9KKuf
k/0DBm7d/oCBi0kmnZbK+P49UUwZKjpb+lO/jwm0pzJDHN8KGzrSZRrOjXq1JKxgm6p5H6KPZBUn
jxAUu/E+ys9pWjTdEmuwJ0oqKYa2AWaq3GxXUQNlZM32NdD02RchlTBrBv/Va/BP5QcOMqBW7Arw
JYIvv//K+6+xpwvz09Y+SvsJwUqnjukECoVzMJgFif3AEW0OmD1pL8gOzDW1+DTEpC+KTVpcO49L
z6ODCzJgcXyQdm+jR1u8BZBbT552ZK1X4kOfueZiSJlX7CKgvDPh8IASitoP3GA7W5vhGrBULabx
dUd1sxsF+nwcz6l+hYxQdXhA/PgzJBDsfVHaAPPNs38Ew1cnf05LTq/ozy+Yu+9h7BASUfWSiMJk
HkOLSQT73MSGYvA73vYGNbY7Yh3Dh1V8ycqPLv3hKz9U+YetfknZ12IephfbvkgLNTqNjEn0M4d3
TzLnWnRJSe1rh5DWP4ht0jv2PpkpL2hy6zw5F/L/Cq+/frNbY97qL1+/fovwHGB9za5dfOEXwzpU
IHsq++jF8ddffZn/Dq1KBJmJq0qrKF2D4ftum5XCbcccyd6mvPDNLlHF9vcdLwSK7az7BT52jhjz
Opw5dKpgGZM3nPTB+l9gHQVWMctgbGIYAHzc71Wa018KBdQV8BISM3DmlZWgbzHUDXU3xAVl7UPV
YFdef7f3gJZAAKa6p2Qw0S6bOZVY2rChkiwpr9p47/U3vX5vsycA43CVs5h5WzqBOPXm693boGx0
HPTYU7SVNa07kibBdiCeNJfidTStA2jkAR/OBlu61m8qfzsvi020AwJoGjxt5+mV2R5x1JhntT0H
5nwiOKW/293DyN8677owUM7ji/axWYAdnfvG59Dg9N8+LoInqs0QDdiOypBVWEApcKZO7bbpAeL8
AxNFMYQS/Ncj5cuAqmuG4CoJJflPV1lNa1UtR8BY+NmxG88to+KXqlZmZOD2fjmPuNr6hwrDsMAj
hfI2hTHzmgn2r7GgzDGbcyMHbFuwsmxEnUawsnD5aXj9wBOnQgQ2nE0krQ2A/qsOGhn0xGSfrfBj
F+Ypt87mgLVDIOYK+RrJ1y2WC5Hut1nDRne7jawdpar0lFr2Sjpu/dm3Hiz7AgSHtYgcTUEEXttc
rxruBDx4Om/+wYmoGqKSQTi2vMD17IOXnvriMtXXJD9GzpFglpaLQkMMdzRFEcxyANDOPr4rEwrt
4teXphRppEESaSSqKpWTDofVcLNXfJ+4gpTPlfGiFNdo6RtfUfLzRr3rTyn8deP58ItNq4vYQrjK
wDTGeykStwiNWwTwI3MHap0tqeP9guICrzHfXcCS0hZDmuao9i6pA5cIAFpVeZMj2LgEjg7/eyeC
4/DfzwBDDFNXNO6bomvnP5+BstFrKYg6cwFZi9r50vColriN+UOrnjIpRi5IX3b9I6x+1tVPvfrp
1z816cuh0nmJuR2R4JMkNGyI07g0rb0y7oOO3AOeH/aMTU28HWUFcgeQoGG5yrQ/jO40nWN05x7p
Y71iiecVwnnXb/J1uavnZf22WrFqV8YfPt1VOEvJCg6bcpip8Ev7YzCPZFgfFEkcQ/NogG2gREVL
DxMNZzBg+kNiksk9Yobb3mnmHgAn6xvS/1pO2H8bGNsao6/PdTUOdkqx65gtFQKvI54qAncUVF9y
4+xop1kSntTwOAIocvZDtqvVo+mtVMBq40Y2N73F8FgsWFO271f2y65Sxe+19ljSijJrF0iynuoK
NyW3FzGWYwVjLFdTg8G0UTkwmUt1sYhRm2m9Sj7GZvu2DM2lns49neK2fR3sC27CIdTDvaAzDYek
zRYFeRbz5PfnMmUfvkz5FY+aJF2Zl4Rcuk5FfE5xT/SztzkUKqhPlAL15rLDa0OlBV4bbVXNWdy6
YauWuxAfPQ+ouoen2RVu3AbzEZCd8iMKf8nyj5y8XPal2h92/EQoOobGIbJcqE2tcM8DlEho/5Fm
/+hm0bT/drMQCoHgLhuapQhw038+n75kqVabpzYVoyt6JwzSwXj28An9q3oCr8CEWIhPBbEw2iID
WKvI2+BTeCyIZMM+RoAj35y9Kck1HxcXOPR4djC1mWzztJeJHFAPgjZcU54dB3P9s5C02VCKSXKp
7IDGA+nBog00npWQ/RkOFB95s4tfbhjs98DlxkSAA20GDs7WqoUXHe89RvFK2O/9FKPQ2svXMfPe
bBWx09frpkb6p6KHJ19EYBtja/zQ46U9ipLmcDdpb9XwKL2HGT2uOZiY21bxFpNzbxx6ru6kclvt
lmbCTDA1Z6nq52RtgagbxQ2Lr2edZsBleglRjQQrO0q+UbsN6a4GptjBt1xMwW24dzIO4lusMywA
QIVt9Zj1rp6TcTlpRjRP6us7hdSYbR0WBOgjywifbzyTi2tr3BII+ReNycd7ACyW1KD8tKenlDw1
UGvLBMkvPBWNoARvmXS/3qeGeTPe5HxG6QG4YwKras+ys5a0lZO8NL01vx8fv5QprDzvlGdxEivb
rWJks98aSxxLWglD+8oKTsEYz4oK4z7XiC0dc0oRLr+9p5q8ViJmYYMw8VCBio8HE08aFvMkuWEZ
rfHOQRtZJHjDw+vQXhsNvvRlKM/fteyC5amciupYG/D/9828wOqcHTRWmu5U92csh45/0+tbsBw1
IlSPwnu08szKIXwdrOz67RANW+EQzcPTt22Q+wSfSPAB8IZTJ7MwjQrPy+aXjoTxis3DoI3moGdJ
zbHfU6SIaVNl7aTkigXqQFogw+h0OjAwv7dIo/mlyFGNPqL+BsRMv4RSSWddlJ38hCKU3b8Jc30h
2DI1w4/8D7yMX4ppejfuKuhF0ObWXnKQIAFjQLFcmxtS7sL45JK0+D1kQvLCGaXmzg5Wrf2BTTIb
1gGHGecq2k9I+A/plQ0qqv95g2Ib+u8NChlTU20Z36Om/xXcphterDZ+Zy9oZFCwbgMEtqNbEL4F
+L8XCFFE481c+P0zH47TlxJ8RdJXFn4Ni0w5F9JplE+1dMzVwxjCO3Hzch/M84hjpJvkzIOFGTLw
LpVyleO12i7CpU0gsn5vwg/kyip9mnQ4lu+585DmTnlDvpb1c1+ffgrTeiptqPMlD2+/8vDfboc2
LOqZBcqoWNMWZSxbc6PPVLxprCfezoDZnmtzMzuBqgIbHsvnCesszJhLWV366lL4mA7ORXme5JM2
50o8umO6YohCGpVoJ4XTfrguabGx5lyMtXAn24LPYk9umh3oeKGbloKDTGQMC4643odUffLY0Y3k
aO+WOF6q2SbwuVZgdeCdW+XtCgpDQr7egf+3wM6HtvvhtY+pvdvGP0yxVf1v7r6WrCiOrFIGyR33
LyJjkfpVpfmavVDHQ6o/sbruFZPTws6rYNPoc2M8x8oFg8xU3PfGbEWdC90O7XoPOks4KjHysGDU
65SYwbgxXlR+oxYM/Ger3HE1VmB+DiUAjhHL8VXRr6Vz07s3v3/rl4Z3mBgYT8e+ODbSwQSioBx0
5YCGBGb1zYjegvhNaZ6O/ltk/jKsn+bwNTT+HPymZjwG+WY1F22RWeu0mI/mLZkevvpsy686+2HG
P4PxF22V9afjfIhGouDDW0DgbI/4u/xIm2Ge7aNjjfxSle9e/qaZTMUJa+T6kbCGx0aqHbeyIqh+
yYvqZ7+cNHQwwoVP4wmSQS7v9WAfh27qHN7PUAi6krGpGSxlY85MXWFVjA966lbZwySh5+wyY+8p
rjIdgJ8XqIPOCasWS6CDUlXC37/T6DzeSEa3M/xkcs1ONk/bOaM/nY3PxITpKsIQxj2ODAKYGELT
hrrTuda1uxqnSLt7dyDUmU9aqJJbON745WrzSkTWaa95fTGVc8jQVJ/XAQ6Ec+KfIo2q5n3zsnaZ
5qlZR8E2fF13S4a15U62dr21q5v9HNvYnr9D/fvuuWgZ0NZiBp/MGwbO0THlGwsN0/NnSDNJ9kVV
UaasMPGO1bsFCMrDY/jIokc/u9X/slHiofSp3Cbon22Z+kXrZnzSxWUpt6r9h4ddMf/m+GJZmgkI
S9UMldLC/zy+BJZWtCVCopBs6IWoKabPjv3chhM/nW3v3JSXvkF2vRrG1Utuw4Lei57OthZ/zDWr
LzC+LUlM9CYAmyJwNnnbUN2sVjyKlXYep0s+3dNlQyvetBZNehTqydq+RwcbDvW6MLYq1VDlTmWh
fwkzxF25TQXlMgQCW7yVPYHpezq3ugcqTK/SOyFUGEU71MMRFtVELoMgh9oFNztJ6Xd/lQ3Ek3WW
SW+W/cypZ0h/VA+Q/WC1o3qA7Af7LwXdnNBerfaJso7ijVlt7Eowtr9FPhvtwRJX/9TeYAlE5FNX
JlJnvamSTdgIma99yXzQIsGUeq8uLK70wPE9aUEIP9eW8wTz8orqte/UONdzzBg51N5eXM9FYerr
+kVhKqlx/+XESNYliZ56P9b7tqZ6Z9cMOyqPMfnreKi4cCnyHqR1Dsm8H+3f8xCoJ97LFrQ2lXXa
KQiPac9CexyMHw9cXvacLN7/V8vl37D3LAtvl2brsozm83IZ/ul2nvnT1A+D7ojbeWWLqGXX3zq6
lk+Nc0IyCfEFvvQSv716CrftBfj6TqzsLSPsYlaTcngt7t8lzMRMG+CzFEToAKw8Qcce5bUtjLwb
6kCA+7QxcG3Q7Weifmyn7Ss+12hucve1C5irYWF6R5+ttBSstZIRM07ncp/rO2nWautVXZ3LF57I
kt1iZXmX3LxxWPx96u8eZi+NcoUrLdfRbD+3EVXrPXS6DnD7+BMSLGmQ7zKVkNURSgIlF+0BqKGn
71qSm/RQfL8+i4X4L+m+U9x8OoTjKc7PKu9R8P8IO7Mlt7Eri34RIjAPr+BMkASn5JAviFRJwjwS
89f3AtPuLld1uCLSDktRJclK8OLcffZe+2x4W5+IwOuh64/QeJTGw6gfnf8Y1ZvHOBp9meZj1G5B
fdVh9iyqBk7x/DuArURLpZsC2F487TfDcVXodEwTMZ11pR0Ua5Enalvr08UyeoO81XavaHvVgJK+
P0+dsAEnfQrVtXvfLIP/iJCCcAnmZf7lY54cH7J541yXintlXNXkXMlunToh1YLRuo3WR5OiIZZ0
SGBvFSzKAtvvnfsiDT9iYrIvahkeWTr/rrfv5uMPObr1MiYD3l9XYRZC1fQco3Jw1inGszZse6Nn
O4UUUMjxs8ngGynHnB0ihsDqE5jswD1COMfZ2fuJeVOYvYaHHtzG4mKEJ7nJ592ftk09tD0PwpF3
j/RHIT+F4TNjoxV8aSOi5xuMMl6i7CJH5zpgpoLtfzBaAHXLASO+YB7b8JKPtyZ/pEvAx4Do1XyC
4Q8qafNkgX2vqzZTGhFz+RQLP70k97OPzmlwCnwKsQ7WC4b6LrO2YQW8hL30izZub5mPq3SEerFm
L62o6w00IX3YFgEYF5rn3UIjObiJ+BNQD0i0tnZ56wbzIKDu7d62N8W45sa/8mjfLJG8X2bilBhQ
7dcTnxmtKoQ1aTmWXfubmQvX9JuZC9e0J+5WrxRIESchvnyHALvoI1KgpU8hwMXBA3eTO6HP/doR
gcynjOdzi2w6+6iZOKcBCtiy3FLUtun0TSBu5WZKtc9mqbjrsOaw33/f96MFlhitv8bedSzZg394
MtafD6n4OP1O+I9fO5EMMcuhyu/3MJ77bKp78ptj5q+lN6pdD9yI3hZvxp2XFgFwZWayaFFyqym3
xbXa5PB+y/BYpsR0gXP/W4mXjHWZzkdlq4+XMj5L1VGpWMAghbsoq8kCbbVNbpl+v1jaXfae4+uT
3GQoUAP76VMO+S8eB5aKGjQg7/CeSl10vVOZTWBUgjHc3JN4iaOVs6moV9yqzkE7XStk5R90L0X7
+7XClA3uFCJxB4Ma4b/oCmxmukZrYb29illfrlvl/Go+VOvekrOynaJzAsi86kQ6jYgs6I9Gfj7a
GugGjQPsreyfQsAaGKlr2ja+iB9kbsYe1jtSU25VD4EQA2ZtRrkpU6NnjljczOIGNbqBXfnoqBTL
fzFkquVPvflBmUfME5Fucdxm1lrSwZfSeotxmhCTv3T3yevUCRfacqJz8bqa7dkMTvlUE/N/bVAD
+zBXH/7VvjaUtqjao+2yYtTUNcTLzt8I6mbopuLeV7fJyaf+oQx/VOKPDvNPtBK4hHzW/jNpb3pz
5c0eZOuVzYgwFB+MCFx9FPxr6pE0AjCfyJvJytFnwi6X9DCtAFsWxrVrTlrKY3G2V79oIe66FZ0b
PUJZOVmBYPcSdSZu0y1h92a2PW5He0TUiNy4oSzwMKgHoT4UcJvbfcrzMvvVmk8pfhjix2CdV7++
Cz1yDjF5fZyEAlY0iZ3OOE4rZaP+hHDNoEywGppkMw0kfHBjYVnWq+CmshAe16sdaTP+DOYhHY9+
eSIdsldWZIDSFVNKJq3+3ATCgoLchLePhX2OvUTaD2Ag0e2C/djsvgpM6XvPjtrz64VN/wgdEb5m
ENHY56TWtp4J5U7r9x9rVAPaFHrjWBVnD5wCMI9kCirO1mm6D9O90ZIGhu6+84ed2e908FMLRlMT
yqFtRIsTJtJ2yb9NOPRkaLOoX2x1b5ViiKUizlj55bopNiqDXrnNTkP0bOvPRv0y0h+/wXTe1fTB
ShRVdNjlw/QR9AWe2OkjCPBqPpuf9PbmWBw6GFknsDBxtQyLAEt20m00NOXzgsTbojHIW2LZcQsc
uPFeu3rKan5rnxigIGRAn3GAyNunU0fPHN+E5c+f8pvcyCo1kZavZhne82gGZ4dyodtcjf7h80y4
4m8ygSXrhq6JhmoYOv/9l0G7yRVV0ygKhW4QCEuODwzxwWvRaI4u7FK7lK56fiM9TVVa5lgdMjxs
812g7AZSL8rusfTJVEYf+xzK273lnKMV/FWydy3pjch/J/pP+TXdBk31qWm3rL4aSwlE+2yA3EKL
Fm47fRL0MqID/RSs7Mvtxo3HlRhTfLcTUi4qhwz4u3YoNaD+rq8dgmX4poVtNhZ0YgzC5CmEda+s
RZwIpH/8dV0T4H/44a0IrwErAGNK7qvBRxDd7x7kUCrPNCfSHVRmwjvfNSBwA7p5XDwXUCZW/YxL
H8YQ+kKi4khZSCceVfGoFUcgh+LBKg6KtBeCPd5Mq9lpb6LA7CtST0F11N4pNgzvhxcgo9YpvN2r
O1it62enaCHHbta6gXE09GPdU6F3GswJVIx9rs+/WjQHlhzlXZc+lPwj886SsFHfWquCVk9fGc1L
P1MHpfYfNhrW369clmzgbSZ+I4Fal6cn5U9zs59qpeWHPAklBw+j4+/UvEjS7TEHui2ysqEzAif3
2w5vsvAYAWcRKssyVyuwjhMa5keKV+MZxOq1S+vJyZnJDEt2PrpYNwNzslhp8s3PWds44xJWRttP
PU1K74SGo7PotB8s7rvy9vkoxsO4lCn5IOBG9uwdt2ikvRzsG+zFWDTew/So7kCKMEy3EAHqjWGR
mjTsQvsZF7+IrvXWD0vYB8lH8rqq7TmqT27kwXApbQ/Hh8SZSqfMDnXZvBkgH98Ii2weaR/fS3nF
+GThCwKxVddDty7UdYxlD9y0CpFxPQHdKspqhj8agbbFSyyc8Smva2VK9ijqKvTXFLHhJIJ4/Ku1
LUI92jbKt2zJjYWlTBgIwdsRiiC7dKQ2Q4kvYnEViP+NG7zBuz+wFOEFJaomoy50Dk8swMOo3i12
ZXCOtTOW2BVu/dhyu/GoSac7bib/zC9TWZcQWWYGL5VcEDanMT926HxcTDIcro6iO7sFrG//SxaW
O/0yGJvUcneJ7RUn3b7rRK68LeU50Ci4fXbGdPvM7EUQ30Xe6Sxk/ijrBx3mevTho/ootNogh8jV
Xq+mOvMXGE32WepWgSk1YRpEb5MNm1eFn8o5kO18dSspXGs9lbmEhkB522J/rMJLrH1o+r3tn0n5
5dHAOf4Rt7r9e4338ZGWCxmWQLwQ2kWQn8fuRMNSGF9/d/ZYfQbtU1PuYXn/6SBowFIji04PE9wk
5T68C8obw0a4M42lA+/pGhaLpNnffkazTv0/iNE/fKKk/+9sNVSguLqlqYr6pnf96RNVB42eZjSx
ToqdhCzgHYH+1KQlp5Qm4U7MGgRHMGsQHDGqTVthDprO1AJ43o1Ncv3m29B00/EhKA5pcchA9TzG
+pH6DzG5W7ZPQm2RqTNyl2F2adqz9kLOPZYVCJO9NTr6bOhc8iUxkptwtYBMZQ8jfI7ek44Vk1Ho
XJsnMzuffVuwnmb1WbbPEJfiLI2cV7/91duqcvfmSBzDW+IwAyDqsxIeYbGKojVXr/FHz+s3352X
/+sJDImF24QHUI33UDG47IkGQLed5E2kUxNK8G4SIqdESmXNO4XcMK4RZWPNxm4nlE6VTkZBrM7U
hi9Ciz//cbHz9KmrkIbKPiap/LvG5PKfpjpqXHCvjiJB5anGReTLnKyrMZoI7ueFkt799KMxidsf
69mWugLNwnMycSyKhNz/6ruuIFowcRQF+ZwJjcDEAVMCT5QG3WweVvcWz7O+nQWsrSfQic5k+KOK
F98QCkANFJHNC6ajrVpMSwIs99nM48JLGFDbd8leE/1ZOp7pbylRG/zkUUT0BZO/uKb6aa4Mj9a8
UQrlORXW8WxaZvzDQ/n/1MpaCgknmaC7phJz/8viulCHVxxLVBOwFxhdKl1GnPjGRj7RN6jU0EJX
La8/c6VVa6Naj8YathFJpXd2pbSoRmICpyGC/f4xY/tvsxSbNIPBeDSQgdqZ7J/Gd8cebnuQWcHJ
/axKV5154wKEVmM61NlJ3sbHJfQOhJCmbIHEANe6kX+Koie8IOlHxcoFaCGJINiQNCn2905bltmq
x5917im4/Xdc5oXeL9CuhNBnwn5+N419XwDw99OQgBHb9cIZ2rO1HUUc6lOfR49/Ypi8fKZ/afAQ
qcGvJvhV+r+L7lcAYvijKyZVgNk9IXOMIeLlBrAJNphrnwgQtXEdga1140yOYUQESww9MDbR8BiZ
x2hNtWaCFWsZSKvBnDQ8gD7QgbS3hmdEgGrW0IHQ8KADoeER80XBI9NLhMlwGJC/dxi1cOjQL0OS
/hz4tJxSvjGHS+lzq36zV6jYEN/sFRpd4iVr6AuYuDl+/cqiU2yv6/uUjA10OQ0hzs34WkELt1BR
u58mMNJh2cxf/b1HgtYfXv5kw+6z/lGeBl/vwJ+lXgv/GoQnbZYpvIp3dXrweygBgD7OWAeL6oPf
mKQRc7K+T7r979nvcN7KTlxP9crcqCfTxmtSqxqE+dCwg/Ehtrc+/wjxZtSBzW4CLyoTBhdYx/nH
x136fzL4PO66KOu6bExjzV/m29HSfBydqT6fqCvjHjKImYG8yorri8AJw4hwz/nCHnGPeYSNRz+X
3+6c7u3O0cV1As80WVPA0b6uo88aYieTa/dsZliW/QY1uacwvIRQuIRbJz0C4SkXX1Ws2UZzUJpD
3xwwEoPEmNERTgYrGCa8UPN2h6X9Nuy3dm+LyY9R/tLMpzw8zDlF3STYqf36lJtno9wT6SOWLyKU
Gd9traNeUYFy50q5AuQ9WfAw7mA2jfpdzYyR4chYaQtjoE4RV1lEv5FTa44m7LR3CV5tHbqlgsW9
3uIrxWJtLyjtHnK3H2k1pljaDURX8w6Cd6AAXNon4b6ATDY4nu80mAXljSCtZcJekOD0zZg4YbBj
h5b0jFLQkQ5r6EBvA8+3iAx6NOAGTX+IAMkDg/9afmf5/HyN81JXVzX5mTixCwLRVJT302JNNVCU
l5q+QHslLXQa0V36nWk5VG8oekbjxIupxqnLORew8q62/L1/mOF1rSU/aCnttE+peVJSGvOzxSWO
0ACi1T+7UeW/e4CmZ0sxRBlPsmVIf8mVSGEvKZVmavPGoIz1BoMQT+posnY4P+ZdOhkzS5AU/Wdm
/NjPo2ZFkAkJujgCNm/FI2KGIR4F8QjYPDTnIcFaPC5vFAj0wXFikX/7wHTWaE7WOr2403s43m5o
v/RDZxwpeBnt1+y7mwj4d5wcFNY+q0E7iI2L+wdeCB6JStuw0MAhEeDlN7Y5XaGsxY7w1/Q3HHmC
eL+bXoAsi+cmP/unoL/xDifLznwgdydVO6YznP5mi8fnpeKKPYQtuLp9xfdFdLq3RNryr7/tncdf
Q7eCHTIYK7Ncr9jdIUwgkOJd0GZ6YQMHR/domZ8TOjzVTZttCK/yw1F1axVmndvXB6UMZlXoUmzU
v4uN4tDxwddhV6CZWXxS70zYZSqfRjGKmA1Ad27ialPF2/uvMv/QrfPxF/P3KtK38MgFeR22a1VY
sevmMv0WOji1+zxmhnclMGnmpQw/+lmVHwXvGLAgCM5afTa1c6ifc/1MhkA6sl8uKSojRkY9hbw3
VboodjPPjkkIppwjHxX1KfG5rNwwRdM6JYuJk4ZnK141rFeCdc/NA7BYtxbVac/CF5jsutsQd53o
vHDTO2LDGEWqC4XzVTYNCnFWLxJSGvjc+fbvZKan14TbFzpySZtoFigHdruxN0vVlQkBYUp13ua1
NrutM3PXDDscCiMw33wH3gHXHA4FRKj62CkuzKuYKNGYz5TyEw6WgX5tnecZhUDhMQ3db3Ax3XI+
AbYKUInOvnuWzATvjLyShktvhku2b6eVYE0DsE+udG0RTnyXqLNyeFP/Axe1wwhXqBksfUBH3ObQ
o3K4w5iDu+285e0iX5TmRBT6H416f8//YIFQZdXSeTewPJf+ZtYsVVGLE2/C+pT/RkPNwWcyvr6z
rgmpbYMA4XQ7DeXtcq4WNxzkYnzPhvsnK+8GQ2e9ULUlU7fFT+ET52oKBKTeZelMN+ZjvEsbEIBO
NThl4SjyFDf8zDybWBCTObRNAI/keXu8tvlqyFdyP5cYS6HCdqtWXC73fPbNN2GF7OyfqSk9eL+l
pC+CfinSffiuH5DY1b3rB3R/o7EFCLZdsG2CrVGw8dmOTsnnlyGzW3vgwrLzQGkjtuSQC5bLmkO5
/+JdgixYBkd4ZhxW4ukPWyzXxQLBkfsmbota2nadA2DfAvgj756msFwcxzfuJ67mrMO2YTAPZXs3
EfiRUGiGJz2rAMR9Q+QahWDDDi4urH6iZN1rY+B65a/iPY/n9Xoxa5WtbG1mC0v8NNTnLCXSSlEa
XfNTFwpuu21Ft/Vq6ryDoTflXqkTF/mHcMMCnNO4O25Yd9kYlkGMfxuWswXzPOWKzEbf9WNmuWj3
kOm+++7ohyIRi4GHArJ+2KbGNiQRu2qag85FJTowm7/YiPN+znegT6SnIKyM6bfjqrqCJKqjmv6j
5vJ3l56i4ObgZghtQOea+JdhXPcsq0tky19EA7vjsxFMJRiEGTDnsUVghUD2WhrjGehaX9x8G4m7
Opwn8S6Ld3W86+Ndbkzl1nHh5AUCSkTPDkp7fhhyKjndOndZPgjKrzj//YjejTxJveCxfZfyKDFt
utNTW/lO6zsCfjy8qRO64pt+EgAQ8JF93inZaGkw0s70km35C/35JNk/sOR1yWpJf/tUrNKxFj25
enIQYjdPjlF3DEmia+O0U0/m1wB+ur734kMUuy/toERu2bht5HobsX0O40PxZiIDkXVbLdXnmWbu
SdLmNUOzA+2K+A7eESwfH46woq/hO4IFuLeaXgmyhK11H+QYst0+P0bcTm6x96XGn+OsMX9M5uTc
RjF5iMPdHO6dejvMLHGjvzZaTPnYmvyMQeheWSmTnd1s7S9N3IcU1Aj7F1/Vvqsm4zyeUwLhCWeq
o/A33m4XM1E8KsXRx64huIV9yOTVMM+bRzPeherGBB110F9Pku8CTYyYCn+p2cmXzzMWSZsq3GaJ
E5HA81mGsJnd9d0+wPk0EXogWnXN4TccBGYnBZkTgfM9O3ksDfz1fJ2W9xMS+ifm0pAZiKjbfP4T
VhpDNat1WGn//e4oWX8TNHhcJ3KKyfZH1A3rLwOP32dDnI15sDC9XUNuZI9pjnFa8M8TpZgmKAsK
T37MYcBhCr2gDIuzR9RPct/jMcTbot62cy2YfBtWfwn0czVcav2sNuhnJ5y01g9ZfeZ8J2rKKD4E
HrN9N/0I8sMqCVci93SiBOW6DDYS8/fHQPFC9MzrzyKeKeFTBJPRPS3sQ53tE3zvt9NTBODJqXW4
uFspxx66Ed6dH/IxTVFLjr2yz3r3bkuHlW1QwJ7u7q1dho6SbbFTWr2tUy20UDHpDGv72GXTXY+l
JuuR1bFH1vkMX1vd2lIzrQg4EKmtWCEff1/7MoJHd/X1QDuLBVrnqFlxiHOIy8J4ZP6j9R9Gclc9
ltNX2TjnNdeskB6SYmLqiN6Sxg5iLTB1kmCzvaTyDJ7xYqgvXvZYB3CMbmX20MRHhlmNWOqnlH81
1jO2nvOZ3P3SQOPP04h2CbdSD3X0L+vxd8OQCO6Mp0WmyGg1ditPWQasDR1n7sjFqi9sFoqS+E9P
z7v08D9iE+gOeHk08E4EcQ1tomj8SQ7LGqlQ5VpKF2wq/3fVcHsEncOyYS9dboXpyuJp32wFa9uh
z8s7nxRFzmk2+X2U4GwF5z1c/YsqrRoI7OVV9C6fD5k52qOwzi1FF/OiP51mabotU563TUHLc7pW
vJWbvm7K65qZZ8E/qoseY/drFRgrkYxLsHn1Gz/cpuP26o40PVjQxEHoYoW3WYMPjcvigaRfK82Y
mEWaO6IjYT/Dnwo/kbWU1E6JMtPtXvM/lm2ztM/qT+p7jkZ/xlbMTo/HBg+wTXrroPaHasr8ZRMB
/KpfrHEv4IpTF60FctDdLSIZGuI5Ds9Rc34+FVJtoc3tzMun21lewORcJP+m9CavGyl14eMlXmp8
B/3x46PHTJLvPz7g51Xb8u34Ee1txsI626fdodNdauuC4cRSbfQvwXYIn7G8qLq1D6k5eDbBM1Lv
kXUTpQ/pCSsvgNBwhJbXBsf/fqDg4/rr9mmSohREKHIUeFXfuKY/PRLRa6xYM7+SxVgt5H5apwPB
Y53+rUX50mruAPSb9dUChB42dpbtBTUmJKfqFcF9pBT2yokdS1O3VTpx72CroE/FxaRPvYRFC/rf
P+mcz+URGaW69d6HLFwkMAPqqfWPw3sTvPyRyhvLohF7I4dbyaQUZmfwGPT7JX7t3ru+PrpgbbMG
qNX/WwN4AGo4m5V1uh+Cn5H4w4bthfn4NvRbWbCrH5H22Q0P+xcmEr3b2puUi1N00Ju9RxsILR+h
M+1k081xLIAyGTQEhCuATRwyIlQKa/Ftyrb/0KgpDzcgS5J4crfQrA2Sp9Cdp5EfLOuw4DieXlXg
5nhVSTMKDSvDyQcnKxwGLZwHMF9GaXP4ksIJEvcF/iUFircVMYsnTinuxn7vd4e2deP5UEDlmNqB
teFfHF8yOFHMgmaalgSnHHanWXQiHKyum3yzno3y5DMMimXxi7T/ep0NK2GuRH/4JLNzvEPPOHnk
7W0wrkJydkLM8v9YEvx3tyCPkQFhUbaY8FXtXSL858cowgcWCLArBGEesnRNCFUsK460ecnSRAJR
iv58yO25LG3BF64TY01dNcUAGeFac9OD/aMJgG6InVrvzHo3KiQ5di/DKa7QvZovJivGmbcOxAw/
ttMMDya2oQMco8Eslt0mZcNy7sE4gfdMr03CWXOvTBvxZhN/7VFNS55H+RRVp33lueLo0lqmor8S
Oxdd8+0Pi/zJHyax0ppLyS6Evq9ueS6xLYbDxiP9pSyFuwR4ESPzukX569e4FETSOPkG/5RvXzEq
IJyCjaLEdXyXuNbqRuNqvaT8YoOdipjOmG0kaWEBBd23yb7BLoDzqVhkLKrf/uxE3ZPUxJsFiZbb
3o/VLxKeZzvwuM1BnNwyhdk0KUr1sVEOVJhVE9362MmHJnVH8ZR2F6H5aKO7oD10ux8+0+BLhDdd
/3guPED51TXmownf7ZK15yQ4CeVREA7Swk935HV04p3VdrZlxM9p+9ip6zyjDuGiJ5PWqMW3SiXG
tuvJK7fHEtjIpfUumjlr3t0yOCGFLwovZl+qdNQFV+MXlvfK4nv8kjqXyUsI6Ca9+vU90e/BIuvt
ywwfldJtAJC8b+PAo+7gyqIOOsNgo2yaA9U91IHsfq9DeRGwKQfLhTOtmwrZvYMmTY7IghmDgmEg
Tf0ukBwpdDRS30ito33iJjUVCPzD2SlNd4O/vE5xOKo4HaepTH9Dqf700Htyp3qp0CVT/448bAAl
Qpy6ZRIlncq5Nj7qd51env2CEVp7ez0/VCM7qEPsHUrvEBWuXIQ2YWWYJuqbadJaG+s1MU0Cay1g
kHbT6iBjQuNKSesWXdTKUhxXHcVN/TrhXoU+329UnzbYdwcdylJtbAtjGxPaM7aWXNuGPHllLXPy
ynrz70Tsr7OEhzTiL4Uus61dE5WSflgVm6bohvKOaybsJuWdwADKOyVq/r4GQbl8yQ5kqNRcxLKj
kQZ8TXPd6/2LKO+5zpxX0kcfXiv9pFZuEj2KP+HPvXDHBZamuNzbL1bf/LsGBMTIc7IM8mMrnViq
JsklLq+CdcGB1vmEb+bUwdU/BuHryRPmgTQOqltOvxHuVuHSGOcep51/1KVDwSiAobVf1OWSV25g
l94ySVaivqKkmKmt3HrGdn2puRvhYohdKT628bHXjxV9YO0xW4EHsY4h5aUdzvgPqb0CR87aE+1J
aCaNSsXFlLfCA0DeatCfFdFIfrsJYEjTkuLP9f4Wvu56NRVSKeqdVVX5/pX6aA5rJZEcs8K9sa3S
808530J7wrob4N7FWqDY+miH7EyZ+pS5+PnfH1SUlr8/qBrPqSZZimHJUPX+c+57dWKo9JUAfd/i
TbQzUhfsj8l62A6zo6Yw1X0IEhaTxpa66Q9hcMD927pbxpd93kBGwLMTrQ2GYZHU416G34OIz9t3
jn4sqlPTKV24KExlsITNjlsGvTd5fLeGiNnBH1z++fGYBOdAO1f9JSmvnjzxwEvihPMUxVM6Jlzg
BHdZpc1cG+5ych+q26BePeGSxOeuOgrSwaIU0vRd0TyGyP52K1yTOYl5MLZp6ybaxpLny2UnUPB5
GF97IdnV2N088r9bo3FcUVlNq28Odt7D5cySD0Vkd/y5PW3xszSfgnyftNXpAkdig60IybpvSiXf
ZDDURuuM4a4Sln2xr4dDaB16KhIpRxSO5Zvb+1gmExSVaMJn135husCV8f1/1pRxI1/Ft2eHN5wX
r9PD9zsOBYD3m7IkhvrpCTu/PqPzhZugmrzNQb2t501xk4sbO7hGuLN/boc7cRNODlbQw0KqronB
2+ScyIBXXVbPZrvrVOcq4H6fDo/kLVz71HYnrmgctalFKi2/LOmHHv4sxj8mHwXQ9D59bDavYpcW
u2gpNbilwE1NPX68qGptr/VUFe3sZV3d8xnLKxOdDPNwUd11waZoxpAWWXdLi48iuvbDOcf/qLjH
s6ZOVYzsscXIGfWtkG+NfJv6W+QEVGiILi32gcnfOzSbFx44/TqKW0F1atYlBA4yt7TcvDwJEsYI
SBwBchaFQfTKAR3babpTxlOFdGI4EQ+Rh+WZAcmh8IsbMZCe8KMubrRbvBP9bFsKnC/2sxaOrXxK
q5PB92yeFb9mtk8TN8eyeDB5Nb53LkKzY+dS2d9cdlQuivR8bTZi0gAZWB6lKeQkqU8jvbfaVaKF
5WB0rpedZkJ6F+Mz4ph2ksaTaOOz6IS5Wdjm/NvwpxDhbKYAIYsiMrkFZSrlDyjyNpZd+gKlYd/2
blmcJHWpMUnZlG3K3NGiSQvUyeT6e20avO2432If/P7VGipegZnhKDbjuapACV3K/fIF5QBH8uss
w+wNPwbQHPG9je+jcDeE+9PW9Dn+wpX0Okr5AnswGEqlXyQgmvul8BE2s2+DMJXLiIy4icT94O0t
Uug4IYpD4R1oy2R5hT2rLo6yeOwXsrCFwQzntvYucG7b9CKll6A9l6+TJx2VWdhuvw4v3zFpGrM2
JZHhwjb+XQb4umrZorL77BLWpw4bBXC1a9wfXv0xCi8GzRN4FzbJuA3GrRI70OCKeQ4bzTrF9YUA
Tu9vWn8jdZOorzKKdZvvUUEggHdVlEtZXcLxDG0E9b1RKDc8RLPaWzvrEPcMhXRURshUPONhW+IZ
KSZfL2fA+7T/72ey9A6L/WV4mHoSJB1opUVc4i/Co98Pea2oRTxdvIg3OAY1V/3Bgfl2eGXH1icU
fektBOzJDdAAMRrXBj3bf5QFpQ+/Ku0njd7ioRf2Cl/VPkMWa/D007/qYOs1nYLQzbtJc+laS8Xg
RXuKx6s13KiTD4MLVWfFl5f+sNGLur0a0/ZCEO3ZvBDXP7GhBHNpqvokYnrc2GyI5HbaEIE3BVeA
rwoQJHhT7d0L9Dqu8EBPb/0hOL5S16CA1J+3xYyPsPHvj7DlHS0+wsF5BwPTrUZXzd3Bc7t5kV4a
/RxG51E5ydJRRUQoCd8uq9E+zEqIDFRCBKtUXGr+UtQX3TsCHtkzpXP78hw3tqm7cXZqpHNNlwZY
oPKDavcMpM78e6EDwnSS7gCZsuBUpp3n2M1Q71R15ZCtWZvYPfErQseLVqSw5HPRzYDoBNFc7c9U
jPzjN/7vGp4qojkTIGQzKcp/zYXKUR143SBHdEjNSAMW0q7JDo8bqJuoOAW0R0jXaCNY+9w66INr
QhkrjoPA38xxyJ3Xbf/QzQOObTQZUzopll0lU01ZW5604CywM9PO6HplcyaNJYRnk15hFBDm35Ml
uJV0UF57Xgtj4JhfeWq7S8tb+eJKDNejtl6+7AHmAKTYYqOBGuCDZtKo4EjVKrskS1+76FhyIH2J
j9Z7Zt6TvCAD6C85+Nl0UOPtzZloBlUHBa15tCQ530nTUFgTp361i769bVaj+WyGhyB+NN4aiYiI
WNPu6tFReX+sSpz0xqrjeqWtq2KjUGw2bl2ePU7dGTUVRJwGGc/ud2Q3JS49/dMbwpTYJL3j/BVf
5t249yZPn9u9mfrAyPlrScLzYM54eb6Mh1U/ghHLwQNXO0I+AMtquOeTnetV/vQ0ohmnAN96eQxK
V57J5aGF3WY6/BnxzSTNJhYpD8dVSjmE8yonlmqZcHk/FLE7EEFdzyfLcR8eo5mi73TLSUK6dsF9
YDTio7iig/HF6q8/S8atEx7qsvMdryE5s2lqKgvXmKTzbhVnM7/caKgh7w3/B0f9KipWan319bXx
/mlNcSSocT0m2Ek2AOUydYLEt/R1h4Ea+DNiDIZ6j6v7aN2i6AYmKtlzP5rWKyGpVBofN690w7qy
Ss7EdKvJoDEniM19a0tGAFSjYufmZTQ+KHJRsueDVX7RYQHYSNa2D3eatPPZclhT0be6emT9fU8Y
wzoK7UVt4ExzyMx64oLSSQrOrUafGZS8Ijy34VkKzyXwYtke/BOOpQEX0Zy+ScB9EHdpWqMHhr5J
emDAOQK7hJhnkn50TGvXGjjPD4nuCi1FdcZreiavhjR7xeu6vCrRBwOlUs0jc4EWwh1RWNOp82b/
6aHb93bdk8Q5xLprxcdgUSbXOLnOJ+yJ1K2xTEBADueqxZ3qQ+muoXU1o2tckQ06S+2JFLJ80enC
YNMru/ELg7GTy6Yd+OcUmm1+E+l3ylpQ8PQtbCsqR2gzyB04lj3N0blDdEl3vhdHseF0i7C6IYlZ
8QdorN44C4BbfFqqQGOZ/jJC6C7/h7DzXI7cSrfsCw0i4M1fpEEm0nuSfxCsIgXvfT79LCTVPbrS
xFV0haK7VSqRSeCcz+y99rLhSic8WnckmJUQlvR9WGKi3ar9NB/l5P5RuTwb248df2G1R6U99tFx
ytmEHTIjRKdjemctlIwIownBiiMT1463Jk0xoAxRnAqaBHiE6KFl76H8DrfqyZTPhdLPl/xD6TeE
Pyn9xbiBmaPAOG1W4kuVwyhGJGsHmp2d24yJh6WXfVsKv/5Alhay9vlDL78061eD6QDw1bLT7kZ9
rcxzFByH4ZiHl0C7Fc0jXuTWa/KrT9/Zk6q0Gb8iJtJvtf9HNQnD4JwgWNCRMbyuI2iBXEfETdi1
87OL1Qy3qx8ZHnL+IfENZ5u5hcWTMcMUEPtuemmDsBJFgrUIbUQarbY3okO+o2MGVUGIrUxGwZX0
1PNgS6Uz2GsD70EBZdEfrmp/1ZXLj9C4exEd+vAIgDjcMK+RVxSwqbf6zUf5CKpHbQHkvAkz/NC+
T4TP2u/W3yiLtA9wucIKOUTDEkl1HLtGYs48DwBWsB+Cq6V8RPGugdmCFSdn3P1bTabEvrj6iPmC
1O4q5jfyY0QRO/4yMU+CcUoBZkzaeyNbadmqHpyn6gQm1qXlGr1zl04502SVHW3fsQNpIaVrNNA/
blnyVpORkvUIm7GnR8/2DYlLyOhC0wEf5kAxOwh3zduKw952HKJUxGXfLshoH9mRDMvt04IYvwGf
hxg6pVSpiPmaIhAquMrVmnG6J80Xuu2N+zw/+N4h9YiDHl8LaywqkLHQZENxJZ3vFdPXmpMQz2+Y
hTtsoH+IudTg0LFmZbyIEGnw6RULIbVhaQJUXIjStJ0q6NhqJ8K1o03bKUNb6/kM9Y3A6zxM6ht6
Q+zEArlIcCMMFztxCpR5dH/2VBCZSPN7SgtPsRGQ691JmjyzNDB8lGjBvtf80GLwmsDqBqfafAvw
BO9aeDXEmdq7wivKW0mZyJ6C7LjNgBGR1gzgG0mVOm1KrWbi/wepo6cc/fvWYqiSjRhY7SG6FPmd
4O8gdh0GzDjYCUV5PAQcrog/CbM0CNdDRvQQ67dOfrf0txyTxp1MKZyLzXBTq2v9vLSkIHRzi5HL
ix+PZhc+8aNUzt7K5hthUCi9xL1q/mHWTgdy/AXMDOtFOu6LkQxIPGMzVOztvBs/cu8zNX+N5i+m
Lz2ZxeJHob6rS/a0ZbOiLFO7qSyzdBg1U1nG3MWDItQvMxdiRMJ9uvAyAHYHi01wcQRvy8/t5ZqO
zVUlTq5p9eWZ5metzGwxf7fk97R4b4t3afbX1UryCkC0KmxI+87BmWQauzQ59P1x9p4ht+c/BNiV
wmcffqbpxwxtU3kk3VoU97pIYeEMOvPaO39MkhNEjFvt8DRJVrtE9Q3n6kDG8SJKF+R3dS/6I8yV
x7ZF60/Xu2C91LIP99kclBiq2p216OB4wuBpXw0c7ep/GrjjGmVqZ1O8/XnA8BvpzTQojXQUqlNO
o2hlhyYLgyZPQdd/RC8SqmztxOwwjAf5OWVoYhEYcT3N5JGZxGGgqfIOVnFMxANyQCK7F8zBbkZ/
86zJs6oQEBKdLf9kSsdAAjZMjOcuTbd+7xqD3aXHXD736bVhifrcrio7lY+BfxBwe1nE1HR8pObR
LKa5soY5jhKt3aXZNmJQNTsOmnv8Dp5zEn9yl76V8+uH58B30wBfVWCc23AEsU/ocI6LU1fZ9OoD
q8LFMFM0e0AC88BLTws5VHZv2T0mVIS5yO5fhgaCGILPMfis+s84/GzDT798F9u3oL5LiyHcRSuJ
odJ60pzzhm1MAmd1wrXAAm5jhWySLRmj+boUdj2/qh0fhRXsJNK0x40+bvzZIO+McNc/N6xrYL5S
Bm+YZ4vGLp6n6bVK7mL9ADbi0j+K3T5YRFyp+m5EH9Hu1ZbY4X0S7zV1D2FbzdZP7E3CqhGm/mEC
kajTzKu3MbrxFU4is5Q+nsEsxl0Q+/7WIgPrlfXT9ZMyt4n3f+TKjZoiKG/UFHO0lmsLA88yymeG
YKfI2F9U10pYlXBZsDa+V+a9Na7icJ6L1sYKyH+AVnby44tm3Gpk+fvOmnb9qXB8e/OxKOR72O2e
W7GktKGFWN6uLPYthOliv5OHw+b+47RATDaia7dbW7gycO/MrejN43iGVM0kj57raj6Z7fAUIJKF
23JRx/OGR/iB3y42ryUZ7+mZ4iet95q5w0/a1+R+wUqWyZAzCAGo4cNsKCDhslX6KjPW4KgyzyUx
WK234KiClucH4+ZaIRT6FdhhRuu3CByfuLZ+fwzjI1H/rIqC+tpnF6qiUTpAwE2xAc6HeiVVWPrn
YXEfvccbE/8R3ewxt6leDJu1zxTp5WmbUJ9CQ/BLgQpoCJ9+WaZKdLcxP/N5KrIT2ps5OIt96O2N
abW7H719MeUC6+Jaqic2IHWOJ9K8EIPneLLDfaMEzn8jiUDX17hIZzs2nMO8J01NnYXioSsOg7gP
XsukOtzl5kaa45AaXg4plkl6MC05xxfvop4pq3IT5/MkmitNPeODNQLobx8/qNE/SdlmzBPXz2Eq
KdJWaYnwQovGsyBdNyl+JmHNEGNCwa4Yms1ljVINXQ0urJmeQhdz2nGljtOPAfFLtdCtYwlKEFpr
d8uquXZz9111fFZ7Vdt26X62hyyOAuwnbFaPlpCNebgRUVYsNme3wG6CKRAOOH0gESaP939mmO9B
8paGd6+9GsXFQ9egb3GoUFm0jJeUpy3r1Gyb3F+M/jxIqXtRuq0gtc5G6f+FRIw4tq1DTXJUOe3f
jeaceHtxmbXnjnYWRP2K6uCfoI2nzuFN1uyfVNKbO3au365nurXytJVeYOaaOEOev22oL3nduSOm
MC493ckpivlIQUq0RUUvmUTd7HJI+v3OIo12BupB1d2v2Q8C0Yim/wUCUUHJMriMESTB/jp9rXAL
KuHdN6+4BceAa3CbE9ylb59faDs4mFgDC47Yujhh0malyY4xMUJmBZpiEBSpayRrvlDE3GnlKnDJ
+qNeumiSpjQJhZx6olFn8XMS+RfswfyL2C1TYA/IHA5VC5nnIDQHlCZ+BCBgIsuIkUTbNi0wVP21
wGhhSO+mr0Vf/J8klNUhia1oUR2Neq6fmFandm5Bd5sRZzX8S6KP8s9sFkUVdVMSTVYQOFxf0aF/
WZPBpEsts4gxXr5UJz3phAYWXOklOPBHVpTTuCsqrl146+S76T16/U3K33dztgqAw4aL7JJ9gvYu
fkE8f06KnpQ3DEcviOf4cgqwHk7qefIFxpMFsbgInhtWuITFC4hQ2pVRgJBwocxINoXIk1nUZRyv
ZXK/XpXsTQjfJcYZ+seaLVoZb7Jy0baTPA6Dt6YeWOHG30WHambTsWusNxqcKWVSEpj6NvA2FPJQ
6PyMEAeevs32aGrbKNu3pJ2wkVVoQ5wFWuulaThdtGqX2t6G70Qt4GRsfvPJfDXIK9BbfT+JtinN
cJ63CYEut4y2LHXycVmMHwOtg5sj58onCyFKJsvR35mko6+OWdd2VJZXr7zJ5a38psYNASPS6uiu
prs6y9HBrX33e+qVn/Shx+vPt8rC8Pl4dst1OvWPuCt9f6qxdewCiN2UicCHsxdhBdw+XzjD7dPV
YwffLtznOq/UhppXYGAzroxxbUQA6NB53dX+8Rj51GfmcBS7S9PeMu2tjz5E61PWfif594iC14WN
C5apqpeobdoJzJQzEwbJTbJDPYkCfWv1Iwo0O8fk8F0Uyg5pDQDtxDwKBSlcfwK0hxwjIZO9V4YR
xIyX44HWn+nfH9ksj69jdSmEc5GdazrG9v10Gb33of44dfn5Jx8Z+t3Y37vkF7xIfkOlPMi6wrRu
y7+4HWViZ5cVIwX6vxvHaYu+fyoQypYGct9ru6Lb5cnrzaM8SPwVNBtWYhiXEHW+5+Wjl25JdzWB
aqHZ226gyBxZPXGtN8O+zI4pI3oTSI4uXcvi/tYUJyZZVXEllMXzFoHvkLUnMLPRt2Kw7I3r1xfI
H5KSox7o1R4Tn3ooVfgG+wR9C3J9fauImyLcmPKa3eIc/ff8i+dk9ldq5L9MNs1/+JenF91STVlV
LEWS/h7tJje1VGtCGi0aEpkZ2Hm417lnnXFcTRGum7vRUKNtYZxZKZHidpTbdzr9lVWuIchbNYgo
VyURcpgs7h2jPNYoDzN+TBXBVe8Rz3zGKhjmx3MOoLJrVl6ysngumBc1S6Ja+3K5DCwX1QQ4gh1N
oIUz5WCkp3g84TOT/QuXWfiVB9+m/x0NX/T4GSFH7b7sdkWy6+y1qjxU864Z12A8o0ZMp4rXPlcb
fD7JW4cJqLvG6dlBL7lu5FUp8C+e6YGNEbML10i3oZDZNn0x2jI2LwaUIskOuptVTNQ8hVb4eazY
FIKVOQvN5Guo2vPzBXFUqCDKo2ery/2sKve5vy+Z0+Ksxk+AuGJVhKc0ZW5+StuLkdzj5lEM7+mF
GhO9KgEE/YTrTYUZ5VzU73x9p3U7n1jEXdftVnr5COUbkejtUagR2exNdbeag1was8ksYBbOZqgP
p6+xAh4yZx2dCVPoxb89H//UmqmiKZmsoVVNkpW/i1fT3ohkRVTCaeWBSAitmcRH9cKhYtRh02Fd
ynyvjgfNOkTiJCGThaMJLwr92Mimd6eiwD6L0q7bhtKaDlPapeHO77bCuFkCZj9VR1OeKDvPNWNk
tKqICwUmZsG6HdZh6AI2UFZFMeW/tP0iPrX+mgQYYLpkvEHZyb875VPMP+21pyKq2Xe/JHqk9lio
2DBID6cZ2AEfFayNI1lz/OR7tDvDMFGLIJjS+rXQzh85JNPhHD0izTUZsVmuUG2dP2ODfkI3cAh6
/D2XSDdEqQvs4E+SlWKgtBtajeatealSper+uVBlW0smIT4hoyO9bM6ofoKEExHNNhJIeFstIIpl
5VLtJ5wYNpfs6axi4VqPU3+j9e/EsuvHLD7G3dHjx68dS4q2uabOazCn8ONnWnj/Qs88T5x6/M1Z
yXHSqftnRBzYriCxjLWvt5HBMmHuP5/mqTJFD/TYlStMQrvsd2xjCmO8/S9PizKJEv7ngoynhS2J
hJpMUdXX3/9L2SD5cfHMhCTiu1tHtSsdNlJ+2umLMFjSWSiQb/QVBgOfMTLCy1sj36vhIdVvKm7K
/F1aNsHizbDpghDd0wVVdInlrHtpnUXlVNQnteT5mvKovHAHnUmyVkkLjteRg7X+nclnb7yKCWbj
RyK8h81HYHy0YOzxvq+FbJ3yUrPrXIl0hAoQngl70avzwXzX4jczuCvFBbqcFk0ge+79ftgTM8G4
LIAW28IIMLG93lr5/lgY8UUv2JjbMOeT/pZbt966xTH0nhu0eL2YnKBg5XxWEOqWfInw+acLkPIW
jGY2WS5qOB5PpuaOCLz7ZbgQsDTNTe0ga4ex+1Pm0ienMjmJ7dGfI03hRCjNq4arPLJPYXwKwwNy
FFQuMQEswBPaZfZv6Y6G9I8MMkz4OjJT6eXa062/KVGyruxNNbDQr1uLJxmz0aoAp5Ez0rxrYLtd
dDTkkamcp6hJGSBGD5P4Q9o5steHzagDIJ94FZ6+MZ28/Err35bwGUWfz/JdneWp89aiJuBzXtxb
7M29awEeSuyaMV0y7fJ0hVGcU0cXNq7QmHuAOtNDNJifUrycruPaeRrOfcpTETcDfjeaq3bNR0EU
BduRn2B7OfkD31KFNWS2oZL1MO3oKzxMhrFm7J81k4eJlIriK1C/K/WbDGdfceFwJNatsW6SdfOH
m7R8Cju/3BM97oc7vd2G5qa7Gs9l1bnl2eps0k+0zm3JIQ9d+db6tmLTcBND9FMrBMWVZ16OHg3U
OIfkywYRJbGh5jpPXM2kdHQDi8T0qZNVMOLHa+3VyVbNCmejxhmyRte/xEB3IgfTq/aVwd71/JOC
acCQZbDWr57Azfo1ilsEjRmzFuBL8hK1tmP6bsEUtXBHYiC7tYU1RKBCzL+FJ3XcXEt2prHt822Z
bzVvE0YMNN0mpy+fBaLNrhhR9lM+lOiQJDtbed3MOZLEppLEdpVATusrYtBL3vmMqdbJFm5IqzOs
mqeFLY0Uhy7D0lDe2o+M3JbGqbFBwD4Jb5Ext6Qrig/fd/r6rc3f9fgjTj5MW29JcPBBIwqfhfjR
CRdMrIX/3hUPobhk4bVuTyCh1O5ib8eBXfjxYcsXUryS1NmyCFh6K+FFedbgtoZrv1oXses3r2zO
UzN+2KTGBdmG1EOLYI3naogvgXwdIGfJ9wIXDPHBD014jPzVnPX62QAwGp2D4GT9wYgSl1WozBdO
bmDVcrdn1Zok6zloaG4xWEDeIqodwToV0nlIrvhN7QIxFlneIUNh1gg2Ibb+ePKL8+hfan6pl6C+
aNVlWCHSe9akW7sootlFzH1rGy5+Zf3+CbW+tKv+KBETK56pjYYaRfYl/37WM2xG2RwnkdJc2vGa
qbdUYLH1ENJpp8IJGBAWiv3puj6jFKi794FVjUc/2dgBuvs2+SUstGbypwogXbPJn8ow0crcIl07
Z9SuQCjW/Uv3mpNoU23S2TebFNDESF+9dGvjEL0m+slY1PKUH2U8bWaOwLbbwh4QqJTLASqL6Dpi
OSfpQl0y96ZRiryHfewQbYio/PlXsdmoxlXMJq7bjPFSH5boaX7Anibo1niaRLb12w+0z4rdRFwn
CW4gtwKPjqwtmQfVkh/sz2oj+6Pyjlp9tuKLWVwzu/GBDm8AIELvK1cjK9mPlumGsVYPoAcScuye
U6KvBHAnZjbhio0L8BbVA6KZsDg8vQlhFHD5cA7UO3Gupx9W+rBGlo7n4QMOF6FuSXr3onc6fZMG
cXPZpjBXg3OpYSk8awTAUw6RAV//id1gf9K8QuPAbhAaNyRTaByThp/QuBAm2xxLuuEfenZu8tka
r5ZAlMx7NLzDezY+QvWzSX9F4Lfg7Ed2G2xV7ArzuN9XCcDeI2nC+suw0NaXtL6gr9AOugr+bBo8
mCFkwr2v7cyY0hKjObadz6T6YEJCP6RmK9ypGsSQRTE4oLUQWGj4BkHctwsxX8TiqdRsTuSaOTwE
hwbbQQ36qt5z9uro8LtLEm5zYTuae8iZRmsjgFC9Y1WeCrbKzVlOoLxesvGCo6tDF7XFyUZIcYbh
gNTGtWJDDdRYaK7bcT5/9u4JKd+8hQZHOhUE2IC4jb337X1W3NDCMnsxuP57sBPE6n+GzTlNLiqe
Ku8SKlesL71yzabQ1ULcL+F5d5/ibENA+jgzZ54PEGMb2ynfprhM03Wkrzo2Dxe+0Sa/3tvZk+wm
f968SyWStxV1xL6y2PnuwbCpz41s6yJW9l3UH5BfS2QAaReBKMzqFuJLei/RXtQfuf5BnjMcNsa2
OIz7lZKddeNUaUcPrn59GBSq2F0CQjPPEOhtW9Et5gMFHmyPm6ifgMDGqkOsrs11D5n6fy/guNf/
UcBpkqirmqWoiqwx+PmfqtN4fIZKGjHyw5avDNNN6yf2k8Z20bAFMEDVvgiDr3Q/ri/S/cq7UU7Z
3hF6pmrXVDtL2dbtNqANotC6dK8FeSguqnAOf8queGXIo1sg2C/NTaq6z879RdZoQ+yfk5GK8HQi
GHPBehzWaUg8x7OcDEZ6vNGajS5vZIwTL7kjAFkEGhuYfjb/hyZslr6dkxo/U41jzdxhUvlPLEJ1
NeTrLp9YhEW+Ph+YoVjJKR1OQ3ICiKarc2KCJRczFYEUKCfhkwFi2nm3JwLxkFAoLl13dBF0idkm
pfxvtu3CJ/Rxbth+/i1nf4T5H5L6LS0Lc9WLU0aa/B/3MtoIwKLLDwbKALeS5wZ67RLF57M8/DQ9
xrKstlmOwejgm0dcENhpmDQXFdhLgG6G7kB446FYFMtBPqfPa9c8EgCeT9cwPvzkt/L8PdIc76KU
YK/t0kboHSwtrOrSBgsfenEsfFo+WfgmAwJL7Gj/feaAB0DQ2ayzhRlha6O4afspbhCGt0Y5F7EO
NKWtamPXowyb4hJIWvWYdNZuRVIPUbM2WNZHgrYT5Bu5squQQMVoLT2xhjA8PnXNmVGwxvtt22F+
CJ7TDhm9IV3MeInSCxSsBWDZRn7v/N3T35VbnbWCuOOwZbhkop5N3C5xn4mrcKyL02gJs6C4j2mv
1S0ddlRuGMGaeJt5R9nTYQJbAGcW+yVwZit2zMoRRked1rHtuGeOM6/oPKkoQOlMNkPyGXRqQRhS
zxVpKcTAsujkUGbR+bPUZmz9FFdTwtzBLA5AZSp5Ahd4SJNVd5ikPrJ9+3nfSXDnfb8syuUn+yp3
kNZFMimCOLmt1W3vvYZgsz+XfPI86Gk+t4GxN/vjczxVwUVNyGu+jfZM9qb/IsX3n7DYtnpY1r3v
79bcmq8ulgmZf7dKD+HcaA9Se1A1JxjsmF15Bq74oOCua8hEILrSVuMTOAJzCs07qPuvrz84cf6W
uqBCS8KEwTZMzF0CgaJuTUSJ0U6tBIryJ+x7EP2TLCp3N6uhfZ99wS8XiNFgm64681MkM9Q4K+yk
1GKye3PqM6r+3w8kWfz/HUhYlBTTAr1kmK9Eob90lFUu9W3SJP7Cw8I+TgnhKa8jNsdoW8lbTBoF
3vP3+fwn3414UhTuzdvb3LB20rgHvaSwz0Z4JxwbspdQ5LnDCwQGkgBUc25/mK9Y2qe1Hj/fxkUx
JeVsBWWLMJl7XtpF9Z/DioCpn7cGlxfMEDYhTddIQbC2QzYJm1Cye/Exmo/+mtOmySdDEc6i4AnD
kJd7F+JPDrA9nqELBOap7E81J354VJU9qI6K6hz8F/4MWtuB7Tfw58l5i28I561O8POCeY9taLhh
p6nzpMETnPY/U2fO4PnCuJXJzAY5vMGmQW0ltTe2ptaEAUOJXTVnDc/mw2/e8uYNI63evHnjo6vu
sncT5ynKHjszNs9gSgjyk20/bvafhEEIpENLf0ZBMMqNIHxnyxz3wGLggn9NMC63APzB0x2STVVu
RRsdJoP4beLq6alykuQeYNmiJ+EERk6gsuER7TkjMDHdNf1k2E71XYZk/YX7opO8wciYsuuzdbsK
g/c8eZPMO1NY7NzTAxr/Mto1EFAvXZXFv1x/0quV/Z/zi8lnC9tz+ouqGX8T+AZS36VlEPlUPMym
HIK8qrORTyxPoXqb88Dl/o6Mst3g7bzXFjIv9rm3H+ZJtePR4XEqk0eh4mW8wU8cniRBnDv5aJUH
PGsOUknFW0q183JO/jjUOOqf7QbnJBD9xACiH4/X61VQbnJ8R0Dcr9PA/fGl0b/BksGOBk5myCb8
S4lEU1nF/qSmQu5CxHsIFNQxxeXZNsbz2nyN/LXgkPEUtWu5nR6bo4x9Bc7Bzsbp6YSzQVzAnoZJ
RzmsEzLO6rd2FScsT0+q612unZvksqi05VakgE0u8lv8H0JtA6T2P4RaAyKC/d/jT22mYLtOmYLt
xNpx+0tkS68nBk9t8gQRfRE46YR7Gr173rtWfxTFp0As6P60EnwXo9jqj/Zlm0yFDV4xz9uUNbev
WwwEH3vGFXZL052y8Njavnla6fHpFLdHIzwa85GROWeZvLLa1Xw+xxhCvCoVHdlM//vhJL0wr39/
XAwm5xjKpuflVU395XBKai1uE0HxJ4+OXgEi2MkEgZRzjDk7/bkbyWo8iK9tfy0c2xfhXpdP8O13
Irqo9cdcQhQRbxkVMiedOGK7huD6cWONm1B1PWlNyJV/GCP4xPtoOKIKf4HYyhkoNs9cjDERTSdL
PCv1hXRFuv0kng3xFUqh9S7T5T3fSPW1M2LX/Xd6PGOxlLsTXRtxRhm5TGjLzoM1X3t0yvIKzA/C
p/Gdtk3kaOEDaxCS2YIBQvFUz/+rFOs5rnCCvpRimDt+0PCjybTd1c01N7dvcZevy4knCNnB9zez
2SARmI23FptYsFParYhYcw2jBBSElrowSuKWn/usUzfBCFHkICVH3zt1NMfJlR1v851mNky2mtkY
5nzt4B9+3FqABYXwforzFUWftktAlwA3zrYCuQqvSRBphsjzsy1gQB2BioNcdaWxWVUcaOT/++Mg
i/9IOFQ0CVcAcbvkHEqq/LfTw9OqIPPawl/0J4zXhrkbBwqfY6OeUaeDJyW9Dc8sq7OGC3eTCW6Z
b3ZvcF6zzs5qwMpHyfvT25pjyhf3hKaV79bz0cBIEi87cilcAPXPKX5Uwax7Kp/X0n9o0fsvP723
jjUpZPeRfjC6o6kfg/SUDydoVFxF9P6NgKR1ipwOlriuK+0D8ZMC7iu/ScO5Do5qfrJLWFFQrq35
MG6RRLbqo/llhQcJqQNzaOXAfUUgVm0sRH1rWJuydwd5na3w6IdE8YLnNHlijo1+UmTcXrssO5Zz
HC1/VWqRjoWgqEZMYqx8cL+LqfSL1n499cVpzQhpbTl1va7iNcIBicRhc9URpP7awdMWj4FDwhzM
G+bpP4qHalhkCxmblO1GtjtEu8zYF+ax9k6zwO7lsyxcu9gWtAvA+A7aXPamhu+t915hmrDeLYxQ
2rFnZRAdC9+tH1+9TXpRWwJCm+njOaQ7C49ycJhvRGvu1QgolnmwlMWpByZQl6JEKWicV4CkxAIE
+TI2bO+7mBfx0iyXGZ9L42zmKLi/WMzun6wSyYvZ0M8Cx/nXhY3y6tD+fiaR2z5hAeBSm+bfprWd
F2eGZgb+ouULs9xU2xjEss4HYRkac2/HxibExWbPq9/Qe1EjIPI6Bv0UcZVHD4tiTpr2ecDkoVmC
B9DA8j9XKhDGaK0ZK1Q/AlVzO4uR6IFiRFoYw95aia+uR1lCcQrZWdWA1xhanulYf8Qx3Kf06BRp
bbRS0vdMPc/fQiR8zKsvsob9yy6YutVvSf7+ZPz3/NAwQM8ypm7h+WMeKm6D9YimwFp/LNPsokXn
PjhhnBPspSSjVWctssuhCppHQzonqOfUG+mNerGVi61qIpHBC7CN+51HzHSy8xdG6Zx9W8/OT92N
v7X4FLRHrSN0KzGv+NV+ZWTezqz4DT59E14j/cS92U5mKxTb3pQXp1quGG4BmLTC8ieAms5i4WjR
arvVAL5PKelQB1DAkafB1ggfW2ajgYsxwDXbfq6U97R1LVR63tmmGGSv2dm0rwKQtzUC6RLJml0V
CwZtQA1VfWujHba/WWTFMxuyJqpiFM+pctHKS98hJj7HzaEgzBOqoY6S7ULa3USt5wcIudKBlSCL
S4aiCqmQMx73dewxaGRGt4wbR8TByQRPzJZPXKD5JBRu42khWhHbMvHs5WJX5HtbH/e0c1Jlo2iI
8k2K3DzfLBZPl5d6lLc/zZxYwmvdWeIukHaWMxDg+nqZuQ2gWfEy/1VQ8+Sq0pfDC2DViKg3FvmS
QZb5XwFTPe3GrGBVF3h/0FOtcIv1+bomWBN/E+UQQ26nTd/S9K0CvxHdT1q+taTNAI/q5S9Pog01
gyWspWx2ErbzvNkzZKpeQybFhmTMSHBL9iA6XPKpLsnshLJPZCuff3rn1bzu71Vxq82rIV++TnQ/
p7mBEzV3WalRhZ7uLF6/vvSXc+R+avqZmNrs3VZf7N+wa8y92fQWvOJU/zVWwlD/gVKEDCOpoqhB
6FTwCk+bm7/UH6GQZEEty8Kcd51od6HbiMJWdkDAUH0kyAnHPW/6Mz202XH+xlEki04Dt3SK4NGM
KYLH/4TnMM6YJxW4L7A7YM68W9WUu1sCBca4Ka4bhpX1FL07Lqx6VSarFuQT1d2Ly9YFjvBcaktx
lnqXll/lTK9+f8wjbyf9JvW77j5J/c6r3+JMe4u9BXlADAt10k4iDpMVyDsNvQFvAJNZZidO794H
LBT/yQbR7LHe8vc9WA7kHpN82m+QCT4xVPK8lbu3/o+xn6NIhNfVxw89fvjJ5ArKrtn1TYRHKAPb
jV8R9uZo54RfhJ+MoOjqNNlutHupXaX4nMoHfYbhwoqWhLwQzhMnUIankBfmSD1Iff3hM3A1PgT9
I0J3efTotdWD+Up2AWlTR/tA26UzMbLX5nuvouC8Mbyf3s7xfP5uQsxxCPFTDAX8Lh8MZLRXXvHf
vNTMXoichDrag9gv16kxpVfgvH8M9bkurrV5k4q7p7gxCx9t61sECib5yUqvYXqv8rfrQYELjBsg
numoE7GZLKJ+D+kSj3UjnaXkir5IUW7R0sIerLEkRpU8a3mQEciFWO77bz+wxedZyoDzTslIUxVd
H5QQx/3O2rYBJewCzi8qOizwChu6WSnd+vBa6qdePhA1hj09w11uEjWWgQvpSqpzBsDMZbFhk43A
k1Wtwn7evGGP/gEHUgixdIs5FFvHCM56c/bbc9oSi3Im+ymIWG6ceowv4sFiUrsrs4sVncXglPqH
5uunJtb6qSZe/9IMBMD7OjmK/aLt55L227DQ6Ex/Zvj6M9v2XHFP6bZVnVQ4y3MEoiRHLz9aDMHC
AasYgNpAmwC1BpFnnO0LITvV+kV4sbLINrW2/rBbL4fn1kJ+2O+e+k6M2bXvcVx3qFEOWs9Q/s5P
3e+v9jXMfqnhlM2Hp5UGbtrGTTwRJZtcMMiy8CqMwO4zRuxAr5laOl7o4PvIGdx8+c7T2qTM4zC/
V1uRbqeZ2U4uOJHoyExG9VX9GyNC1M/Nck6DH5ckNp9o07rkIiWX95kRuxWRec0Un/cevSKALcd6
os4gkBo18j70p0GaqG6TbuvuI6QYxabv3J7HaDZe9i7rB260xVGhMIgvT+kaFPcgnVv1NmD2WVJC
zMpgDmDJeJ3xibQbFngADOMNh3VSb2JpIyp7lOkm7pvZYH9LydsUKlujhMKGhi5wg2x/2OLrAW7B
XilG5sYBna4x5MSzouYZ3X134dXpyCE6sXQ0Zj0r/nLS15XGusKkRcRNvzHqLWT/M+f9iR4VAMWY
LCVWuOVXaPwurV8LPtuXZwFQdJGsmmTlWWg4HYKElEX5xjfH/rFVgZw7JF3pTE8ZZKx7DGDJ9Pkx
imSrFLau/lYRjGD8ttpfgfSR/1/Gzms5cvTMtq8yoesDDbw5MTMXSKT3nsUbBIvFhvceT38Wki1N
y4R0FH2hapJFdhL5/5/Ze+32TWW7KV71/tTSeuzj5FDOjHqhTVoOh5d5jq8NHBfnJ2pxylmOH2nV
wWNzl3ebtNSDN0vb3Z3N9u+Ob2oI0GuHELERkeGTmwPTNjFXvO7FQ4qeFv5v9+B+1vET6wiy1BcW
kpJYilezg6YQEUC2OzC3fXVSgllpS+pNNKgIzgrBsspeipc//vpKoMU1wXJYS0LvcOrMXFr4Zheb
W9NDgY+quH+pijMT4eqxSM+jfx21a+HbvrKtUeqcBjvQ1rDUylntE/oyLTlU5d5Gj6J/pEQIQ9BY
IFiow5NjdHYZPhKW4eYtM/GdsGUa30wA7hY+nIc5Z6T4rWdipKiAjKR6xrstzgXRKXFrFh+B/NOf
KxPS4Ih+T+BoxfoFH5r/o+1XLEbKp2Q94vAR53cRyL5xjqLz47eQKb92UrQTihnLYb1iBXjWjlF9
+HUu00sTkV0ziwma2Omo4Nn+UBS4NDSI8xgzKcuVkH7EM9TzfXvrZbzwZ8R4KtCeeSZNFG64q0p5
/D91Xo6hnBDtFt1zbd9uKeMUB03h6re4cf51f6m/uF5/V9rLsiHqMgZkS7ZeWad/uO7HfDR9teSb
9cf0zbXmtBciOHqs4+Mef3GFCAsG7iIFUFNN96Po7aUCAdbeKpC07L0LZGi9WLz9Muc6rs5Xy6K9
qIewihn5hKsqWOfGWgOXVK4elXUy2qtm/8IKSyx8cHTwXb8rp79WNHBn4alwxgur76S/6oUYI9EK
9JiiTHoxWXfAPRGNgtSuIPXQEXSaj6SkiCd2eJuiGYRQUOwrEVbLPmCaVszEmau/IQPq+2lvNxY3
ygpxFgYXLNPcEnVwyWiX6TqmyoSypHkpiSVolPV0rusyNs/fmfbdizUF016duya6sGuq3Wu89PY6
T89yfum0qzfcDOU+vgKww/5BayDfJfl3/I59G9TnwPPlOuRWGazcLGaid1yvwlVuL359FnmD+QeX
mGVIp2tTWssSQ/LJnZ0SEpCvBWHmBVevQg4yE+DhZtAJF8kqU/Y1DkbjIHS8nue+vmruLVTv0ioc
uYjYme4YG9u3Kr/Qx2CD09j09zcjunn9zexucQQaiEHgxSqeJqwR3kaqYzAa5seAhwykA38wbykm
8wy/yO5KiSlYhy/nKKMDY1qyHcFCIrUTnmJP2sux1I+VceLl99aMsdGQiN3avqkuIp9n4j5ghiR3
Nb9r5s2z2Q8tFr3da/uSugcVrUGSFOsVqJA7yCAicwFmDvr8u2cSy3lMXM2UYBeW005/NwbrOeSG
nclQ3UbWhrduOCGxChBVbQQ0te09WtsIORJqVsj9AmYBdJtLK1zRaiAD6JmNLqIQZ86jgjqsPGBa
lON7Fb/LC0vGfr3R4k1lrUNpbURYdlacwBXORHepZctC5MV4BVm8QgHa9+9MY+xWeA3S+BDGBwnS
anOknR8/GRMECz/41Q2fZxrhy19z7tjYKgEozAM76ZppE2wKZV8ktpkcUvO4X2nGnMN+hlFyzlDD
j86KfvaVI/ebDWds0pGbbE2khbomzeNiQ6Jvy60xb9lqa5iCOJIP+A2SJZM3VmxTZxkTCnRiMotJ
MI2v2hKoR4MBZjyo4+EHlBXEBcxRSnGao3w3Xh0w4Zmr7Ny3uLZdYblerpVL+nRvX0t4L5166hP7
NOjsmbdZh01iTRdYrLpiveOVH0WENH24muPSOT2V2JGPpvQwyzdD+lG2H/Oa4/sUy+cSLktwMbBz
fijj+w8t27oCBtptrmz8ZBMmeCigv6yZ5pEcVDkAhGZChwQxnZWRbwfeXEJhvlHeh+xmP/m+Vb2M
GD5wHFHB/rBTu3mLMf8AIYqvowUz5GZXzfKHPXw+mcagqrFLDO3Z0RqOQnaK81MjnkS2Pc0sTa51
chX1i0Bqqa2I72LxY9AesF/umzRBAsgXL+VqCaagJwlyw+7C9KZka7/ffz8FgROxx+jPKp5dtjbm
eexo885Fc3InoLfSng0VyvOxDg6pvgvFLfAkx+nODho0OVnpdBEhwVArYAe4qz41z0GEBkwPoRys
4jfn7Y2jllBUyuK0XDt7vwCLcsGihZiuGFd7xyjWI341QjrdjdJtMU0Z+KZeWLxOPqvAtkbHUp/f
DXDSPYzgsZLzOd9gopia9UQxHd3fVM8+D9wOT7N7XH33YVgP95INn2PojKpjpbOIKfHw9mtVkmj8
S4ZvjpNMwwC2QSK5DjtSBSdyG0JUufulBZ8enmjsFGjtl3pOvTjd29vOFpJpYHZ28Nr5r3Rk+FIA
3UBMMTMDYt43/2ZDqMr/qGAnK4iBq6Izg1ckddog/uFWtJTIkgQPhiFEtymBS9p46Xa/zaqdOO4t
a09ou2G/5eX6G1bO8FVfkpPVZ8f9Xpcn9sC4EGWIGSuTiwOL12b/DufAdhpwZqAGnkNM9XXX+2mf
o7/2OfLcBK5drz3sH/maodcplLFl7pvumC/wiLHOQatFg0NU/P5tmOmgjfaqt1cK4kD2+zZDCGEA
Cg+nODjIAlANoSmiBVSQp7HOizffWkAx3vQO2mlYMfmLFfNeA6reA55So7U4Nygymw0WYmvd1usW
aak7WaplVG/jUu1X9nHA8OkuqpH8qmVFuWYTgnBcoFAEzED6XmQv3l2+B5datfbidYj0sl717iTP
byYiFWFIhbtru4OmH9FVDPklrq+o2ULBITgBhVuvTy1yma8QXonOaC8SUlydiJUVfood+09rIBgO
qccEngrMnTs1QuhvB+gu7YoRXNKd++gc1FD1j8HkfxcMVMCLnAlrM4dv5HE69PPlZ6XYMTEdTnc6
faIXw8xqgvLArcg4Waf8WIu8SXZiPNtNROshPZYk9Y4njky6BFHe9d6+F/c7WFMHwMLL3bJ1T93C
ltKNuDYw0isXgu6q7tnPmvRH532ktk7pCp9/agnYcRjLTLaBtTc9Xcx2zLZ6vyVmlYOOmNWBbmiF
3hf5llzPG6ghk+wbAzxj6vkmDaZmC+NY4LMKce3ZruehIie4mc2xycnBZR7Hzx87uSC2+NYNV8FF
ITHvtDmM0lfnMp+r/vSPj527eTNIoaz2qrqLxm3kozsyAop/xGrrj1kjn2YmPLEFfkCmaSxqx9fa
LXMXYcxjv+xeiQp+P83Sxr+Ql/puHSxS7xpRZCBDaA4DXloa3OZw/s3AVYSfCIlOOy1lofFgd+1f
8jBK6Ki2+85WVQRVczTtRJAUi8FdeMZyNZOgTtuhHVPT99O/rGO22Ku2X30nsEcOVjkj3+GTwy3H
OhirHOvguJvWwcSVqIcVtEhsvGyD8dk2LwzQZONNV4QbXXJ6L3tVdzaK6Y0koFxYd/JKYsWCGMA/
/OvaWzL/yW6Hw8U0UCKY7PvMv0vEaSKRXPXBEBwSHbR2mzuS5zQbjd2GsBiSJdBdFEJM1iMkitjR
VvstJgk+5jJxM5fElnHag4PiI63Tq7++2fKGeDKamWXr3T2P7nV5y4Tru2WnxWSYWbxPkXsWO5nD
vsu3srJpko0srRff/gkz30bqhnNIjddislL9teIUwXUUbuvK7rM3t34X059Z+CugT7jXCvL0h/WC
ZbTyPemm0XFEyU9A3qTyxRw/uCs/XQnKlEGi7GUCh/tFCWEENLc3j9Pt8zRe6sEp8+WnIk6j8OUy
Epb2V6PYUNFIGVEhzCSkmuy6V/SqnB7H4dg4en5Lwntg3fPikZLS9GiLB9NvoXiEFwnv/yGGL9zf
3fLWjVc0leBUpGNZAvnb6/6OfaClH3BXOglewH7dgIMYNnhnjuF4rt/xtKov26XXbCtvJ+W8KXbD
Cp1Bvm+kn370CVS3Y90V//TLd0LtgOomT5hEW+Kn71FxrZCqlseG7Nxu96+fGZ6MfxTTMZVVzCmi
4GWg+dubyURhV7WZIjgjgkG6H6CoTFJ/91U7wbjyER2F67Jcv71VFLSzQJoyxHiEyBD73rooxkon
phpWw9bUt+/izMJTuM6rqfVhqMWgyyaOIIV5x3I133rMOSZZuuZtZZ6MR1ufAzC7xkFLz8m88tcd
php70a+P79bi/afhTVk5IGVM5ErgOIqVBEPKJHxnxstebJJ4GzdkHEB62pk445N9q+9vcHpPhOcg
rqs8UoWupnoVopti3XqL1TOzLq+bNApSuv5af7sRkxn83Cmv5pXy+HUJ47cieAyhndeIODHATgR5
ZY/nYiLE2yZS1hImI8rvxQBoVFqGr0ywHyceSepD5Gcc1yyEJ+W2m+8Tdw8EXMLbkx1reeMepVlf
/zTqn5XwkYrvhx+9vuXcBjwo91vfmM5tjw37dG6bwceQvHvic4Ccp9iCtNbrs2aeyFUEWdyv8fR6
MJWIGugWG2mvi46ivA4yfQq/S7SV76+JygD+DMnO+Av8uTDAo4AG2VqQVic7owD95nWKcXziZZyC
CLAbaj75wBxXjWjDXgunWUVdHwXl8KtuVzi9CNMgfZEwDSYjUrqICFn7Jb5vzwNKK+gP3aYW1hVM
mubfur7+SU2loAIVRSh3qii9nuw/1FTIQ3Oz6TjtSDXdIm7Ig93blqW5GiPyNRGd2Vsx3LPhZrHQ
exeCVTfbNyovWLqA5EKOpW2lbaV8UkGAmOMGtQ4YxFrH6+5YKipOAIUSlKHRvcEyI1yHeSDvi4As
5imXFJlkJE/VlemvF6HnHBcGoiJ/1xGXFR+oPJRx56d7vdtr+r6Zcknfmm6V4A97BRkkhZ3GU/rS
JbpnDCCz4JdX3N0f9fDJ5tvkTbAhpnFU1hB+1ktsDpAycpiMuPwdkYOwWTUErBHuotkxD1h/CALb
NI/0Xs+dkE7U27ltIvp/6sEujDZqvp+0hfUU6iyaeIpX5hFiYyo8PQ0s4wRVHFmM6BceN1ZoVw9J
sUEvdP74kPFf1EBWLtj5K/sDoebSeO3DAOfVM8yD9cs86Kr30Ti190r4MRjvmfoxrGCFle5jRh7S
b8PT9X+I/g8WYGLxpCTP71F4K92LHJ77H5LF2OffAPF4BP7J0WYoBoI8EXu4aEybqT88IF43CNIw
Fd2y8va928Uizm4X/TXMBpqZKtroA0SUiXbhiyf0dxlhF006bW+grSruZv9GJxSiJCnX4rheuKyH
5B98ibc3/Zm/+1b6aXbdPeWKVK9ZT/Bq9fNNKBxHGk5VddHNa2re+4WjUQAGgO+mb6rEmOPuknn3
lYcFfWcWl9MSqC+Z10GnZFZOa4gcEKAWflSTqTAjAZ8dBOOFBfwu8ytKl5O2F9xFb6xGg7N43ToM
0Xxhv9+74j7x9+8KTIaNq24bYddbSNaP2lHqtuN4qodF7DuM7uXdSLjPq973yymJt0As5e9lf0ri
DePdOBDSvg3bDVOjkQzeBXOjb6pfaiyh+rX5ugg2zbgJ4m2iQNnepeN0AIuwsRD7opzbepwvpGiH
vBW3rLFh9+EhzjaasoaoL8kfSDy65kdjPqiqR20jTxzjdSqvcvI7XrjWTicSKHV0gVWY5TSZNvN/
ZsajalaRziAetL5iLHDEhajtLVbmC9D6J8YxJ7xpjgrDZ9GLS+YDRJ1/Q1+AHhE0upt/I5Ce2v4p
rgGVLfRbIW4FddNZmyrY5SMSnYleRIneg3vaEhKivEj9skEVMpH6tXTamY8z2nm4OhDUqvgR6M8B
7gqzuh7X4KOAZu4+xu6Rj04LC2Je5HdhbrQP+49BgSGRoe25UjGZHjD2CQ+QDvzX7VA716hJrQ0+
E0QriTqRZxOTwNbHbicNxyywa/kmybf8wYSl7XB4EI52b6L7UJLaWwlHrziOxaGW9yXeVXOrtpug
WOMs1lZSsNFeowRkkIRKCmg/44OzsTRwT/daeFjaM8DHsOq7Fdw6XO9E/U2udwhWXA2ryrpFjPkc
htdMGSLm18pBCCbhiNvtenGr2Jz5MeCQM29t/HEc0S2J9wbztG03c1OyfA4JUxEncjrUYdHBZxh3
baprCQayuob6rIohxT174VnVb9IMGk/JCkfai+WeoB5oPMT0QOMpbdkDkIiaYZunmxAxW3/Kg2te
3QuMzLMyPljaoYiOY3Sqoz+4VR1G8m7xlM3bb5xEMLmb4RK350A5et0nd0jf/RvZpvxiYf/dYJwq
S5RV/kcZLv5dcd5HTdhIo06CgnAus9sUq/ONkPledWPyY9Ud1xtIO82cfbGT2bxX/0rfbJ0gptaZ
PHhVzPiRPph1+tpkjnYx/X1AlmO8M4apqsLqR7mkWCvJ0a3Z8Z2+2TJXdT052412qWP25a1cL34u
zOQpezR0TpxC4Dr5s8zdgXMmh7DtAPdS2wOyKO9G/9DdR7gYinvQ3yjQY+tWdZhUrq578dILBDP+
adMV01yXW4ks82Yh65OhqsKILZ6D7rprJSgmz52NlKNWEUIsmBpq4jRBaxg2GSQOExCwni+ZwVoQ
i4WPgLdjeSiYuQY7lmqVsa6lKb3MoqSqdvVLlK8tPW5q5X/L9bKfEO7FeJ3NBe/NnZZMKldZfW7B
/nXL2Vwyt80rjSAWNxu3XhUd2gAws5CGELet02BTA3Uhu3q4bQbbxJPbTfFiQbGRANkOm3qY0n/P
kXjxATwsY2Au2iv8EpCT8gLBmukUfknpFM6ql8AiyCYeZvEqgqphBbsI1Tr7G4882eKnv9s6aLrI
2YsQ1bByJT3yaaX3LbnW4BOTNVhSnsjxV1fO/nXxj+X5H25IXYIWqyiayEXJuubvbkjo5Jbui/Tt
8ZyQFot1SLl4G84USNzH/nCCQ8/W5AHUSUfg0NjYsTWiRQA+/iWWAJk7anYGgeTuzRhmRdlBimco
K6im3GGStVM3z70D2C5422AqYlbIvzPNAXb2wSVQztICXqUS3fcAHoPy0+C9USUYnkLJGZaJfZbV
bSDscNXq6SkG+1ldoJ931pU7z5r2L9Avp/cT/mXyfWnUnlb1Nl3l3yAoLsc/SkXKar1njHgVE75O
ENYcWi+1W+Uv+h/fgAKqhaS0Hx3Q/8b2oSWSho0Rr1gzjLL6g4lnND/zU2QgtMGIlWuVfba53r99
R4EwOpuHr0Efph0GfQ5KKvrtNdKQqbjYV9wYwglyKaoCcBTyhpFaK2xkGbndJm54WqbchujCRA+D
XsxZv1WVjalscmv1syN3XVqV3VKfadWSLcmAHcyYCU+/nAMnBK0bmptI2S5uBDhI2bpY6tozTN86
HJbdD3d881Ei4TppH+tLhoy5XZdb/7N1J1NmRMDKAdqLhVNDm1xIg36S4nOinyZwi6WsPMxgyirO
ViqVP4wHaKXOWm1+qMMEaSKioUkhe/9enbIPN30edDTAU6PUqxOxjRStOLZ7qqdoJVpsaS9DSFTd
5HPZ5Xhyn4ThcMW61XTFuthxe/xBlA5brBSbSsACtBmEDaEg1UonhKNd07UhSGMD0bIvW8cwztrV
53qSpuENBLiP1hwrYLPOIMKLs1Zes7GHWhn6R3kNU0Mh7L6dMk8Az+RTQAoSlV9MGjzCd0EbwYu3
C2mXMaJNjxHFNVZUf8HBNhSrSYHWL+xTNJy+XBAqlC88TbA9cqRs104BfQWH467aZYXEby9CQ7Qm
bZoJhSKf0IUjR8dJFU+mCHLmBKHGfJPzY246Vjy3MS03KQHmDvK3CaFZUN/9Np6xqrJ2GRo7RmJj
E9lOJaQGTjmscDBrw5qc140nOcwjAbXjM+VVRx3HWgoAIWupfhb0036CqsHk1U8ubX85YXXdZyCG
AjTs6+oHZ7Y2xyiNySpkpPJkgxFBpI+J89xG8u75xEBq2/hfPXcjnXFY1UtJXPqxzVBTFBaYx1b5
sPJ2bH145eGCMaaJphUZP8v3ikwZkCG9++0HexNsToRouwwTjJVKJcswM2QRtTbtCE+1fQjEydDK
jLF/YGktVBII8L5NQgDtkY1brE45bViBIHKjNttAxEy/r5devg77dfGKhoxeZzf9bvZqeT1j4+ob
eHTfwC0v33D8hss8PGAxVSOEgVs2ZTmkkpe9cgLa5QIqPMycln/YPqyWPe8uxLtzBJo2WvstqxHE
aqinucE1G32aIxqzLD150fUBiWRbvv2a/hYZ12mENcMWFWzslECnUL2EuyKZL5yuulDnwOgGmfXt
5DClH1I1Z2/h4KNeZM3CeG0m9Dt+zy2fdN8+wnj2CAV71O1MOmjBXjG3nb8Vy42MTGQfd0eBcbh0
Keqr6N5M5d6TsvMla8uMW837Chzs1vU0kUo8Cii6RLuPPtvglzt8isOnD0H+L2xC8xK4zvm37zrP
Dyd1ojo4CGfPDp5bAmDx3BJmkvAi6XOUEf/6nvpn6YTcUwZTKt20RF17dXp/6OTC2mpC1at8tFZT
R8Puqp8P5DnuSRxBvK54F9e8KsQQ5A89B2Res0rXtiaqvIz1/jlOGcSd9OrSv/Hv3tDvs4k7De4p
9S9pfy3iK62fvmyLGyBJEtpkCkHSX84QpAmhl0FkilgEeBvvtXgXFVsJIRI14iuFXrTmRbHQMLaT
TjouM3zjFA/5ZOuc8pvQgyKtytaaul7cKv9L6r4ynIvqISeeNDy02j5r99UL9xJI2wX6lencqmrH
vFFJIf16w/xQh2fPmGsYUl+7hoTzyPjoS5DGtGt3Tby5oF+Hkz2r8j263no4DuMJ2p3sUxpeVO2y
m4MMqOfSMIfgPw2qULd/v+8UUkjDNe87yK/IEMtzU57jYBZiCvXOaUFPPDURsxmQOZUg+mlL3WCD
jVdwswyisl5mq79G13/Hs5b9KiXGlugqXoiLW12bclnkjhffMu2Y7gc4yN2t72gfAmFKWMI1Q8LS
5JpR1pUyBdcwNCf8Uo/e3BlryzY4DN3O/T1c7D8/+//rfRFFGQ9ellb/81/8+TPLhzLw/Prv/vg/
++CzzKrst/q/pi/766f97Rf9zzH/Sq91+fVV7z/yv//Mv/lC/v7fv7/zUX/8zR/maR3Uw7n5KofL
V4Uf8PVN+Emnz/z//eB/fL3+ltuQf/33nz6zJq2nv80LsvRPv39o/eu///Sahf3nH//+3z94+Ej4
ut1HVv3Dp399VDVfKRp/Boqjq1SFqm4azNy6r+8PiH9moWAahiipELgkNphpVtb+f/9Jlv/MEA7z
o2hNlhLRorOpsmb6kKT82ZIQ/1oKQn98J4h///JT/c3v539/X/+RNsBjg7Su+GpNn/ak/9tECQiJ
sQtIxt/nsUe+l3ZlI8RA+9N0JlpZf9O9JiL5JJOKd6+WweTXcvgZ+XJ3CDqh2SuygJInTMeCEqHu
k34mGYYGNnLw+vcgE/sANX+afYVhZma2aGZccUUKoqcfR80RQl9dB406VrZaJ6CCh1i660GQDXaU
KlnLQLuQB9tL+hiBgJfFh14ujaeYlx0by1B3FCtuD0VYoIRU6f91TYn8mZVbDfHHulZfzdL0blZL
l18GejMvdNmt2Xy70adbpJM0bUAM6Emd/JtggLyZpcYg7pvSE2D1JuZl7DVau6xFHayPYQ2CJC+q
hzr4rW9rTa5eFd9QpGUWGSl5ooHZXvO4MOxQro3KFqO02oVmoZwV14pylOyquNKT3tqJSm8+B7Mj
H8Q3dUFnTOpyMoZSc42VKkA85xbvahd129jiXdsOhbFtFKNq7MDQumuqpJU2a4KiJcsm6QTLHk0v
mLdCps95PeTC7hPsm0HWZD+ViP/keaeX9VLtRIuWIan0hVYQlplFJP22ppRcDHdEFqqJ+UK20uwg
NJY0b7wixVAv6+z03DSX3oK+lC+ZWaoPJS0z27MExYeV1ub30RT6r7issq2v0uS0ucwy0JdyMC8J
MoAoEpt55YrVTNI6C1NTTLp20YA7ifMp9kRLklWZ+OUsliiQ0iwPF2pY12crLjLHjPHSKLkxbpVg
wjMmjZQ6QqIq7SxoUutSVjLmS9XnQtf7NgCYKhYYfDoeMbJXJPAQYtsvq64xiQEXFRJNYwtcrgeL
1s8p3YqYnqwQWNt7fVXldli2GjNtHXFX00UqgTy9+giKwYPnIgfvSqPWh6LgoZPEMG5trSW1ICoE
d26lYTHaZl9LD7lOol/8cmQWx0Oozoew731bLXSsqlIWz5vUzAei3aIqXChKr2O3CrrtEA/WLCwC
82fsh1lld1ng7gyjAUVoME2e3gIgPghWDPQ4cQzBCmhMGMvkshRgLzd7Tv5G8yG1+kKIrI4Y77HQ
/HUd9MJvoi5JX8XI9N03rLCxNausIZzH6kEP4nE+Snq9sNQgwySlswiMdRpxazBBoOcJsRuqp2We
k1VDP+ssjQdC0XIHPkT3PgSj95bkUjsfqSx+iaYlXJXERajX+tRcZSveewk3TScIwSbq4vHLDxpT
RNrWdegCu2YrZFVNwyvASjWpzIQhFz/MrM3rmSeKFW7agraG39qmi4xwFWmxdBxDMXVGt4oPde0H
2y5u6YH0sPM6e6xMdvejn6yGIG9XtSb3DduhripmvII+NDVr8E0KubRzgroz8Gxhyx5wnc8UuQqP
xoABzbDqfGa05aDbQWflH5mWlMySI7M+hb0sL+pG91tH96iWBz+oTp0fRR98uHg24eAuDdGS7slQ
l/PSqDFDxEXDS9YHMVW6yfZK5BeGVEU/ykqqznPPDN+iLPF/yBEuiCrsyGMtkzgmVLLR5uEgYbhM
QigOUg2LJCIeip+sXekaynzTNQciGpt8pnWkkMhdX8Q0LsU01Qy7r6EP3YS4Yzo9JVHGW5VFyQms
h78sWlgLo1ga/B4Hkk1CsRh/6ytdORi5DssFQ1l/skyYdrKqRzNJTCHqKC5TIrnkrHOVcvDsrvIB
jGs+NuZaSqSAICiZCtXM/NFWmsBimG9imrbk1DFE8g/5bvEuVyXlmcpVu6lyAylFGwRffle0pyof
wnuUh3T7Ye0GduC3o3BpE0l6H7nI8lmmlak7zONGFyHFZno4szTdcPzBGjM77wrp3er9JJrVRQoC
jjPuWCcjD3ueFvlXUgkB4gOEw6o5YMMLukLfhrpX71SImIrdxySLjhZDhqJXtWsigtqKJARTgjYg
5ZE99en2ZinYSq+mt4w6yLcbN+lJXWEfp0VpPMv6EWd/6/X5z671xl2axta5FdTW9jNFI8kyFGdy
kB1k3c2uXaCCapDrmO6hTFayG5vvfdiGnh2nEqHNY6p91pkpzwu5rsmkAKsieaUGByfmWMrbMvzM
c0QRqVCzOHLFzO5dwNYQ90w7aYdu5Q9s1yTJrYFz+hiqJFkEFxdI5qWILchJTYBGvRisnRrHIlmv
kXjI9cgjsKnpejvPCkQukZFZ28yHuRYYne94VRv+Kry+XFilGTyxvQLUL8riao6q8ZXJIw4Gr3IF
4i3CaK6KSvkR+xO3KY8qR2uldDfGMgpRLyCjp5PVTev3HQ1obOqQFQYWmSFG/GXHVf7DV6J47o6D
D3gtkMWfhW+2AN7SMIjtJtKGY5rI8qFzS1SLVZRF2NhVdeH1jbRSPLNEr604kWF4jpprJCOMyC66
PvdPUi3EX3VmGYXtBePIM1vgeEqNptJxR7cGMhbXZKHhDfCV5Bzmt9jke7/CrqFXBUZDXxKx8pUY
NlXPP5VyQaCMypay5RvNcrnyC8xEaHu5ugl8sxTvWiusrXPRH4OZOgrjU9ak9lnxJr4oncGjO4RN
Bnu/FaSzp/qaNlUSPik+BeJVJSs/At4oiJvqcZj1auLOpGAoc8dIZY+EjLJUQicuCBMUfKE4+Gnr
rkPBb3AXUspLJgTmotWtyLFE5Kmm5SmzXKtb1CRRIkFtyZKdKvesWUJx/MiUgIzkRq64ATPlXVE8
eeHpUfdWhIF2SvykXCeey4A274IJsRPnNZ/ZSigBS+RniMmiMiBQ7ldMaqYHkKfOM4T4g6HOg5Z7
NxQMeTb66J8lXxUeXhIan34hRZkdK4p50FzQuoYwSHOhB+ulpFGjOU1T9LndFV319FVyiAvV1Vd+
LJS57XpVWuKhktqZV2auk5m6uHVr0i6HGLajJ4QK+Ua69lk1JnWfxrV6Kvoy2ZpmAl03GULAkPJw
qweLQqVqC5RwHvK8ODZcuMX03kJfKftOauEteKmL9mkcU1663gKQEaUYllXJbW05g2s1pmG0E2u9
vJlN5N3kAYtXLfoNSVvDsO60wn1ylxFjNmrgAIsuEnxbcQWXbD6jLmyzEHIc+1WPp8owXRVPUMjy
UuvwTFgxdENJsjgbPL07lTXY91LI5Vknm0Iw12MzJQo0yWWSINS6YCdqTkGrZUz9XL37sds6ceiJ
Oy1SEEllSeM6nt+7R13P/GeVZMOzUIz+Jo4tYCwTcIosRi5qIyXQ/aUVKx+u2aKzVqtnYXbzMXdR
6vILc/JwrJRZLWfSzRT/H3Pn1Rw3dqbhX3S2kMMtQncziUGJ4g2KEiXknPHr94G06yGhXmHGvlmX
XeWaGc1pnPiFN6TcuZWaofaeP8dRC0tfs4gvulCPDk2hVdeLsGbVUxbK923GvyIy2EmjolKt7oai
+JbNMjgugQbEnOe2VyqadSO1eY340JIGyG1I1q0q9YrXDMH0NZtg+8dJDIBSKtuhR/xmFveSoLPX
dbrdQgvQp2st0Ylp6sXUEQ0QcZI4St2bR81MifWKoYkPcSjjC6lIoA6MNEIXTjfxpTAQ3SxVObiu
hoH7VO8lL4tKBXcZqzOduhiN3GmiYaIGaAD3NDknszZRNNS0WUf4WlWdcTQMNx/7FsaSUPm/c6bj
g6ATokUjgVhQRMlFFaZIBFR4qwdmmF0ZRTTcJYkk42FqZaVbyYyJCmchu7mqzoCVcZ2KJw0hNcEp
K/rZ9owERZyigYOrJiFexnMOBNtq0mdFGor3q5ZODfu4mw6F0SF611ltg9FBKsuo+Uy8unNnQNWD
fd4nagDHxWgaZ0HK4qPRpSNQOpmGoD0vj3Nh5s9LK3jry0VP3GqhrWOJnvZVnAxsJrvXnxe7G6EZ
pwLglphedBOuDo9a/2KN1uA3YVJiUtGiqyy6EJmMBX+rIIe+Mgb68DSWQXVBvtJ9GGS7dmQla+5I
vcx3YpEhsnAoFj8n1j7qTdilSH9MBVVoXSfLM6dvI12WH7YiR9RW5PJD1yXjSy/PUKFsEV5Xwprc
JirlZ6PiHOv5bH+eQw53u2ZTjjyVgCU0AKeBli+3Uh9OiGKhNTT6hh7mwEenFlSkGX0cwnK1azFt
fPB6mjBJmD5rOg3tXPupyFsVXjYpaLeW5nJfy1b9rQ817ZMkz9FTP4biRa+adoAfQWRYyhZprW1A
oq7BadvpPHCfcpkTatWjMymE3qMcF5iYJkhaGfOk3syzkCI092uNIqTZ3dV6xQZmbtD8lYX8rEpy
4oaWFX6rolAa3aFVDHfOLXFD/IhPitB1dJu10qDXpPD3pZ6zpkupRkCtKN/qvjO9KZI1HkZTkS6N
IpT9zgR+ZM8G/KcOfoJuR6iphzVmlXnS1K5eFtYPrayilyVcFqqy7PIGa9LS8iQJoxbTgDA+d3Zx
G5SK6bVy0iGylxE2TcZifE+DqSM4kqbAmwP+uBqPmN90BTIOQT/NsS+ZNPgCU57x9ArxgFEWwL8Z
nK68anjOsji2TDKvvPs0qgR1Q82PvCHlajNGqaTTWEXFYVZVUPAksXdlpAfU9fPegiwgYUXFbMFK
MbsYjYxcdK6Ski2XkjB/zFpPZJIiiaWQIqCSHFFtC1V8YPNS5pQJ5WvXqN1jFSPyXqe6QYG0Tzxz
4tL09KVFa61CwryL8/pkSwoegVNMDyA2zc6J50XVHG2WtebQpRN6db0oicEmST5Y5aJ+HdNBojdZ
GPQB50aYntHl+aWuD/2PSAs7Ktt1IOjM4zrAII6oFetUKvC1EiSpej7RNNr0aU7VJSctWpCcVrjf
RaRnuAck/XJrphWKDdLUQu8TKSwMuxC56tSZqjwsBe4EXFnZNSBYxXK59sTF1M056gyixblGm6T+
YMe2+kkREKMAAYHY1KuIBM40PkopeiAjauINIZ1G1Jz2dfhUL1LyQyJz+BprfcdLQsZGgi7WB6GK
LuJaSI9CjuANtPOMVkFQ0XJWk/bBSqeahlEe4YqiL0J+Lwqz5S90czQ6SVYtKd0RdbBcY9LTH4k+
M3Fl2VafB1Vuvyei0F6iNMnh4yh6+tKH5XxbVUt3EDaOskuZz4WTFCn1DC0fqqvCiMxv82yIG90s
RsCFjcF1NJtL9i3gNr2KOiU6VA1opGgpWbwaZkeS9D0enqr5Pbdj0NzqKEWlg5B6WLhxPqqKa/YV
RKi8SXoo7IUh4e6oiuWLkUUQU9Q0/BKlJcD/uhs8vcfMIBvIp01DJs1RoirCODgaKI5XUfzVWubW
tVsouEqhWJ+FDNM1mQ2VwoeBvvxY9CP5IGU0FwmrGtpwHQTxQQ8aLJ4ms16+ptTVjEM1F8PHvo6h
v4u06hFkN3X5U9eb2UibWq1f+ijnNujDccyd2Qptk6QYhinno0D3ziQEcaJAskHbDeFjIonpITck
xCqzkqoYfZhKuhd62/rp0BE1JW0oxwct6q3HupaCKzso10a/rY5uU0m57Q44jRhOmymgj0iPpGu1
mIycM5PLP6o4zT5rSxfWxzhMRec0cdB+N8wptPgTVX0zTjhKqH0by1xf5H0vFLXmu1ILcBUQcmrw
age5njiSnFZPQUtJxY1rsA+LoVhgNXqpdrR4qBUvNBf6wUVYPiUTsMO2GIyPYZDkjmwChtHllBpS
rUaHLpbs1Ilqg/4bFCZIb62GglxD4XTph+lzo2i14qoaXcesmFBZagTJK2lVgCJ6AK9SHtXkQzYV
IN7HKNRoTIdyJjzNmoprDVQ6XnUKFARjbF8CZcQeeoorzbWXUDkacaPDhRiVj6W8CNcsCdGDpUqf
hyCC5WwbMuY4cp46czf0CJ22xlEZmuhd01b1HSF61rphpeIXM+fLfSVrw30mkIaOo7LmKlZoiEq5
MUeIwXUCoS80Jqckl93OLGvfmMwUbcYRQyEtHeBi6W0ZXRYpTPu4XRApEHqZOIVQ1lTWrPTG6+oB
HY9uqdysU/IPVESBp5W19SMrhPihm1guiclOadgFZUhbU+pe8pRaKVl/7MXGFDyJFE6qbczdVRUK
aCaTPl83wajCruh47ixrMZ+tKaru8s4IAHP04mWs4sFvpT4CvaViOh1NqP7Ivao+LrGov6clQEmV
qsspDJPjHCjxN8POZ1ynzeWxboqYe86eZB4ILQQllabzTbeMAQpwhvE0NkJNoNzk6uXQ6MPXIkcO
aCjkVcY4r1ySj4wKit1lOLhTDQDdkBQ/UrvSkQFQB4fYW3lKVWuS3WSwajxKOel6VJkhjoIBEr2q
mXtSMIapE1c9xdIxxeU2zyTNDXUz86sijZBmaTOnyKuvJQ6JkYwYUQYBIKI0EorxJMDhKRPFQ3rw
hn0M1ax4b6xfq46hHTt2XHX4/MX8OScxx5x3qONFcGyV1NGZhtJ6lKdOfNeWRTyXEYyiQOFl7ric
gN2VGNzmaq6RJcdlfN3WsxG5cjMZMAEZw7EG6I5tlI49IqOVdSObQftVyCXVt8JqVS+hvEb3HuHR
XgbVOydCSRF2CfFCiYpU9/N+iUjJMz3wF60bJVdIFHydRI0BpVuaCfdtaWOHCpt1JcJsbAH9hjiI
aEr2mJhGcxdKvQCtESFzOZcTROgADdO5NsRFOdGuDgsLoZhEKTC1t6fuRU+VGGxoqMSUBHSlcQyx
EP9MWRkfAPXjwBzO4oHfUJ0C8shLy+iLj/OySBQMus4PKA4d5a4afEMR3V0aVABvuPdPRVNQK9RD
QY0vgirYm6NPsSfDfUHDcK6Bgt1LSn3ZouF0k8mowSttW/TEoR2gsrAoXbXt7A9VrBQfzYXsMpyp
yfBUD8/VWMqHgEDilORGXDl9T+hnUV47aSrOY8NUSI+zvmDloiStTyeCvqpuoMFsh4AF1DbFqaRP
aqqrQ3KRyqlwdVNr3+dVQr+UKM4lSGXfaRnqxG3V0olsbb80MeSTTKhiTDVvaxxE/pSoGq6xQ5of
gyEOL+tRMW6zsuP0ik7cUMejF5SrMzhJs5Qd1ZiaD7VWqGwN3QIfx50cXWaJORzGWC6v7DpQ35dy
P2BxJKQBYQu7LZ555/PBoWWV614Q2u1LHmqpQebTx1etreveVBcIVs+pCT1xpoHlWJke1y5po/kh
68L0tixNGVQN0sCGESE/kjajqO5HdiZeMHFgus2o4dKbkmkmOAII9WsSt8ZtvVTJY97q6oS4dWCg
aIH+STcFYAn1tMEWTcRL/ymeRf+ptmbjw0yUUzpD0WoPgarV00HEdUZtVhsII0zVwoswtkKuBZLD
eW1QiIxUem6A3JqpGSOTV0ITFqkkIm+iCv2NAG9ZXE3uAjiNZTGvd6wInvXJYBXqjqDZn4aRh16Z
9eFhsQfzPrK1CnVskYTvSrXp4dfOcWBBNMoUlBijaor9MMqA0hoRRUuvC+ZBIukIBF7QlI8nL5ja
uHMlpYTpHkrV/G2KJA0wdl2pFOrrsh4wGQ8GAu+2pgFNwxC/awzJ4FAMDdBtu4ukHxICBfb7UZks
w2Pxko9tOwOdTyKxgKdtlGwk9aQmHX8r9RF3VJndKvwisfLv8biozTs5XIIZ2Feejd+KIgQJLesz
ocKYJdN3aSqbzOttqsJ+xlo2Th8SInp2sFZgF7q5RCalbH6bJDHmB8OyROLXU88tUlvIpoS6XAKY
KUVKwi9FRuIleaHExNEmVdmiSmLlgC10dVl2ggwjXBTzstZGcacuXXzI2siIufmtTv4alF3+IKVm
dFJ4j9/LoV3dDFmHBnE1tLyy/LMwQQZVf2qqLHlZmp7KYLLgdLMEBIJAWgK7rGvHDJFwkeaBV1AL
oOfz4vU3sS4pxKxGn3ROy5vUwScX0WMrEvt7S1D7fdQGK/H7TnC1ZlTDNMdIhvp7OIYDeha5XU2O
rdSNY1Gkc4ackvUs6dlzsgwznUB6Be/6wLauyszCyr4ush9QQDrIDcCoyIDh7EmNcVE0HKODFiim
04olfeTD0ElZGhWj9lU8vgnRlZOS/vPSzc0hURYJHr8lMM7ucyygKsxztansnzt6p61jWgpkYLKa
ZwqvRNw0PbIfvZTnqJIAZOwtOfYLWW2/zR0qwlVlCESbkjG6aWjbepExGve93g+HRrREc11bTzRB
tVy5GsZSRb1J7d93E6jPVrP6y6gyGgPRfit+NBSMC1jf7FjKc3ubR6N1FSgGp31MaXjR3PS02rR8
3RIV16I8fZw72sazOTeX/dgZF20UwsEpQG7GM169jTnXsTP25fxOSboeqAzRLJLSyexFlW3OHvOi
PqScanTP5YR/L7a6apNU5L+qa9f1dBeaVX2K02JEVy63KPJ38IHSVKC4rvTKE/G/fVflEbaVoghh
BLSj4dJ7lLGfj9WBFrmQ1setXRrk5DrV+Bgs+lx6qdTl0FRK89ZIlwgl1jbp7jpBc+GaTrIF0pJb
xonlQPHykvCI8MPwlHDUbpRKFl5FoyR1VH3SvpT5Wjo0p17/ZkuQcvOAFScHb61LuY5Ccru8zyQn
z6eiYuXom/iKXMjcPmE2iF/wpH+EI/lQ5vx3Cw15Ayk5fi9X+EW7/Yf+P+JHDCAc/zd+5DZ/fgs3
Wf/xX/gR3f4vC48201LBHwArXrEgvwAkOuyb/wWMGABGTP0nE54+mGqhQfq/gBHjv4B3aZqkgDEx
NE1X/wlghMFeoUVMSTJMTdIMWsiKwU/RNzKTmSlyUagRcI7ytrJHx5ZH59WH/w9E5TUkZcNBYwQq
95ahGHwqRLQtgLqOFCMTAxar2rw4TZd7Rkral6rePx9GNnQFiM1aorU3oq2pvuSdOgWxp5QlD2BN
L4/bI613vkbe4MHXz4GYQMNNph/O3G3w4AMHKuqSUPMAc/vCidzlKjwCaPXRhrj48yfJ62/+C8qz
Ls6bsbaQnq4bKb/ESeZlFzpKA6fQz12ohi6avNfFZYFF4s6AZ9YKMJJBV1cHwqRL699/BSJU5WJJ
5mnMvNafPEx/PfWgn5AzOLYX2WWAUlR82B3z3IS+HnOj+zC0i+iVlI803xuX/REOkh+iOrzcxIdk
7/tWOtt2Ql+PtdntyRKEVd7Q/Rhg36KAfrRdAkGAEV7hjydpjz3wUyn4t/EgtCgrLMy2tjrkua0n
rWnMmUfpjZhW7mm4OOOCbNgxP8W4AqVu62HfHju4zYV0wgInHZxu9nEt9WLP2vv+c+urctI19ddv
Wtfi1fomWmTOU8ZZBOBwaKb50c6ar4s5D+jrypdyWI1ukmSflKQYQFIhLzUHLyLrbosI/sZirjgp
Xd07Ueukv50kG9SbAZaOK42LYrPp5MIGM1ZrhCQuZUU2XThzsnJHf4dvyrXiJf742Xwxo8BDIHNn
cGXji8gR44Uk77EAzqKyq65H8NWM1Dzmi9wo0HsuovyQ3MW2a+r+xDpQAfEiT/MkhIiOSeGlg5uB
N3NTL/T2NubWr+XXz1iVx1VTxchzu1GssaulQrVyTzuGpwD1udGByn0MjsboLRiuJF7gUWmJ3PgL
h9D7eQl8aF8obVKym6HR/OOLgGl59XvWZ+PVtAhDj6Su4ve0/uxPF8GngJa7b3njIXvoHmjgDDf4
yO2N+vtj9HbUzU6wl56lNzme6i3eHp9qF0tcl8zDPNKddzNcl82dV+MtWHK9YdcR8cexTclc7/W3
3wkOMQzrdfnTpqSPgVzPgps3nCuzsQ5/ntPfzh6Kb7qCH49um/KK1H47lFmFclNYtuFNy1o/zK/K
Eq5FbOyRvn87Tus47CGZbq+kG9sdbZepyCdBWNh5yyPenWELrMxJ/dLlL/mIjlAqkRpPglf4N16Q
35ZwM/pm4zRR18ttQuLY+hSi/RxBmfAeRRUXiYhL6/P+CsrnRjRlW1nPryT9ZnVkhVow5KAHfl4f
mpv7SLN5VLauG4cvPNZ+cvzzQv70KnlzYbFXVJYQMK+uWtp2hmt9WADaRYaXfpLcyMWl6C51xwN0
vfv9q2F3tM2M6iH4EKViNOtm8n6OdsF1zWjaVeHuHfzf70O+zQD5QAhgoXWxNY7S03gspvjn+kmU
qrTIlcbngQQUDXcv9tPjeLAe0xlNsC8C9l0ePSMl8nfCgvU4bCfZpiIIokwDM73lMwR9ENRyhda5
dK9cDtcqHkfGS/SJmO6QXNp3Yud0nptmTNIVzDE1aPDwT98ez8Ku+nKScDFMLooPFHkQF8/dgchA
fkY55d84pK9H09dn6dX9OtHel4MZAN765mmuzOWqIGDvY8lNpu7Fd7qbH7KjwGl670PP3A9vht5c
eUYEVjiqfw5NYYj9yzV7D2ostmjzeCE6SvKlwP7RJKd1kMH+54fnzfBriPbqy6tyqkvauSYPrlS7
IJmPmhe8l93mneI0N7tn9cw2ejPc5tbFfi0JS5Nbd41oNTc7cDccTXdytUN+sD3l4d/6PF1fBYbI
EOR19l99nq4vUampzG7jreOlPmymg+GI4zqa/I8TBO4gxbJVmyMiQTDYfF2i12Wely0s/iP6g9x9
/U3kpS4CH4fwW7gbq5+5at8Mt7mKzHQSUy0MwzMRdxZWCI9sedqZwLNj2KSLhqWbxm/XeRkMmR71
PF+tT539FPsBljPIOHAqAqdzu+9a4Ko787gzprk5jWqtT4DjpQkLYe2i7QCnldresTvz/JP7/uu7
zM2xs6VMyocCpHf9g0apUbv2YTnxhFygZ/icK55KYBnvBpa/p5DrDnk17Oa4Ndo4jVLMsHroU7hf
vOUDGtx+iyreGlw7zdHyd1bQYItvbu43Q242ZQ26YJDXEGB61B+7C+Am/vRVuOsx0C+l68YF1fU3
vnRv2M3mzHklwT0bnDrDXHxTRYHaAsRfKhdqEz3ZcDynyu0FjhTmdTx9UsfkXQP53pLf1dXjIHa2
1NmJV03qESgd6rayPZploUgSrcnZW26N+zFz1mwa8oLbt8hKl95+IKSsS7md99cjbiagyuK6i5d5
5k0J7pXsPdX84FkWl5KfHYwvg6M51ae2+oKksOkJ+YhTHuLM+JHvZvS/5VTsudc/ZBPGd0oz97bC
p4Ng8vQDpMcj1MxLUGo7z+i5c/t6oHVLvLpsTbMEViYYKFKTQwaHeYp2Rthdxs19LjeJpRn0wOjx
VG6kkP41yNCPlH2MCRG9CtxF9yDHJxU8UBhdS1rxoGmxu3Ok9j7UevuhQ9PS66SJhSJNprmYNmhE
ndNVezCPRXT/KyfdS43PRURvlnETEUHysgkE48lrERx1w1PrlkjQOuJpvB4+Zjd720bZ+UhtcwuP
Y23TV5FnBH1m1HeWp6KH3ZjpfozoqQ5WFG2MbJkdeOCL9lkrv8C+AAfzqUBjzCIKHdLDYFdOVWXU
/fSjkCsnnrJTLy1+haT4n5dk77RtM0ew3iDb1k0+s8nLd6jVkaUDoQcdR0P6hUekbh2so33NyS9I
uRDnxxZrKbz80P6Hm/Snv8irc7C0UTUmOr8FC76L4RbLZg8TGlf+8Td3xnqDb28a6s+0e36Wjs3N
ochqdajniaCqw3xXxa86fFLfaY59XJPK+GB/2Jnrdaf9Np5qUpKkh2UTF7zd/mrHDphyHrHOG/0J
2CkQbQzpsiuRPnS0Shu3kB3qsDdrMa22cZa+oX9Dxx76bar6kenIPxQPShfA5ulm/8bb+32b4ynX
47iE9FA4nsFletmdfqVn5r/zpmiv5mFzIuc87CRRM+8Elwe4IU7sxzfTJXas7loVaq/+PO8rYXUz
7yReZIFMu6lRHtlc5GOpxWMlhwblUiDWIdsZXyaK+P7sdeR8yXE6Vm54iD//edzfLwI4ssrP7odt
80xuQiXau1YcJwI/GDF+nofsqYnhdP15jN/DMVnFIRkMnkXVzbI2Y7RzY9m2Hepe3pt+av+YG97k
IXD+PMqZ5wOiMTKjJNM6mNttOpAWXVTMbar/fAqT6Aj0Czo4ZWc4NeBYlkOGrMLOmOtpeHtaZNJX
DQM7xWQW6Q+9eRXVedGl3kYeqfW7awReLlBtpRAjn4AEXKtHca8cshOmZjtx35kb8e2467K+uoVU
wmhTGIxb+zgJ4Q1d3Uae4YUO0tFUUjsHawKQIJfGobiPPQinH/udRZXPrKqmA8OX+Q/zbWxWVTbH
0tbUhZ3jDJ7iwlrFbsqJDrHbE2APT9nTfNorIZ55J+U3g25C7LhpGtjBfHdxnX1IT+htOBTZYNm6
kiN2I/ozh+PNaJvVLYyCM1vziU1ceFH7bVnyvVn8PZB8+0GbhVwqRW3aRBq5bsG5AyemLmBT4JJ9
8Kh/owO0N97mmoFirnXwStfxNJidp/q4trnsGY1l7Zoy885GldfreHtAXu+STdhowMSFHMCCYafn
NR80tKUPQXUIfeFqzuhRIl2ebcPpjhXaVdHe8dz72vX4vjomZrqymkD3k7MXH6ovJLgeMGUfwjaS
LLsNjjNX+Jvtsnma2mwO2rJhu4SoM2lJ7CKN7FgLDiiT4vz54tnbmZvXKe36cVZSPmyA2RIiK9fL
eyu3bu4/rNw2UQf5KHWZbusEXbNLIOxitbsWkAiD/Wy6yJ72QqudC2WbtRdpYrVWsZ7tZjgsM+Lg
rVfkX/88cXs3yFaFM69NPa8WRkkuQGf600m6Xdj8ihP5GM95O6PtfdPmBpkTsEZdy2gVWzA4xqf+
2H8vaUWum79iG7oolN/sDLpz5n5a8L7a9ZEaBLTZfp650a++VJRYm1sZvNcJGurl4pIsooJwH/mh
tze9Z2rab+6zVbHj9YnTMnu2h/Vh0o6Ikz7gv+CBlalvBC6Qg4/kMdFT+j7zVcOZ3/+Nh/H3fPjt
+Jv7Juttg7yQ8Vu//aQc8Xh7rF7Sh9Zypwud204SzuAiUtY/GgfjClv4vRXfm/zNlaNGc2qXAT8A
/u1alezew+e/DO4sGkKzV3rVcb4uPXSCdq+f3yPj9dMtW6PDCnJ9C/6oslyNCntapz48qVfdSac0
mVzuHdPfURkkB6/GUTe5YxFCs1ACrjmq93fKR8z9KIJGp/l95O/O5vkr9V/f9FMx8NVWNmO9yov1
/HSecZl9md6Lz8khpVegHMYP421w1RyRl99bwzV0+f3q+2vU9Vl5NaowtVmiNPortGELn9IjIkkO
1p3H3Qjy/E3+11ibG6LrwPAtv8aaKRm2Th3+bMWWFzgTe/NpvNpNp89v0b+GXH/Sq89bQMLjj8lG
UR3pMidee+7fobh0iZCyG71DxABrQwfvQ8xq9EsVbWB3OCIEcGg/L89ABPaj6L353lwa8rDAmLL4
QTjlPlaUsGKXO/nx77zR5y/kv759cz8Y8CCTeGLzBijNhlkCJ9OmlFUddu7gs+OocAaASMEj2eZV
8xzX/ZwxztoLKb7UbuDlT2tg3nviON42yG0f9xb27Lq+GnOzbau2TaV0BMUAPz++jPXUb1Tlmd7J
bS4FuqdG9YMqQZbY+dTzwyIhAUkfUIW6ufHMdoqivOBTswvYkohj+XAsPFoJubuuY/pSfZqvO7ei
s1efdsY+P81/jb3+tldbOR3bBoLjz/vBOpYPig+U2NcuBsZFYvEw3PybSYGm2DZ4MYO7drNZrarv
R302SQoqcg4rAWD05c9fdfajXo2w2aPCntsEeO3oGWZyGceZmwajK4x+55rbG2azbvmgLEUZsF0i
WPBV3fgTtn6VsrNEe6NsVyhthy5EFcNbjG/m8G7qMOSavv95ws7gEniSVpkwYEWSCmLg7TbQwlTS
MsMaf6X+X1BpwlUF1+f4OsLnBd3/Z+1q7+Y+e3G/GnNzi5ZWRGqjBjz0hf6Sq9rNgEP0n7/r7Ov3
aoh1bl/tbr1sC3luwskTo/ByWXKQAVdEAPEhc/880u4MbvbcGCdW3FkMtTbJm/ZeHo6kvDy1wFgA
dnQnBV+1495Lu/eBmy0YRInSLB07Xc6UiyHK7ye1GBBY7TVq78mnP3/j3mCbnRgYIpt6wYLV9BCC
DuG/FIuoFguFbmfddmdzDdVeLZxtVCjJIFxG78eRs8MYHtAc9qW7zi8Hp0gvVBf0/cf/cEdam8As
q8DcVTFrqDSp1ySQPeRk57I/f5r/ddC2pbzKMtBfWLdJbFtIpOGJeV0l5s4gOyfL2rxjbdpRpBhs
Lia4Vf1839XpztV3Pob962StkO/XC1SZel0HM9XWtaOwFq/Cy+KExaHPXt+5AM9mnIYNExXBQR0E
wWaTG5nRLb1gkyPQdojBaE0nfN1cOhWeQnawixw4t0aWDkiBwAOU+bYwNy9ThUaOMnqzKKFbjtpX
y0zeKR3MiT8fqHPr9HqgzTotdlWIWaKMpNjThVQGXyHg7cU05w7t6zE2CwX3KmxSi49JJusm7V4a
G8Ux+aaq5MOfP+Z3WChpzYqIRQ/fVJXfsPO8ukJuO4LQ7Lq51tzkcbheFwzf6XfZ7fxxubK8FaLU
PCxIDA/UG2NPe0gP6vN+2nN2YsFKcl4B9P9yEnl1fYRD09S2yk/J0/IUVe0Voo2Xf/7cc9VycNJ/
jbFZvCQoZE1oLF6AR2M6BtjWo4Lm5ClOMJkUfbP18ChmBFHH4N3SVvcNzoqlqEtcXbq7//C3bBbZ
HE0rgiwP7O5JIgfSvkee+VB7Cwjc6ft+onz2en797ev8v5rfttWiGimpFfeSvws+jeSwOT4empO9
q5GDd4OHvW189kxaKiwS/rfiGd+OmEdSO9WoGXh5TB+1uVmW4VIP450Dee6qgUggA32VAL/KW0Rh
qllNrNe54cWz/U21W7Rqlisxt5dNJz8oNlp80KatSL5VcGyxsul9bCLo9OfVPHNi+Q2avTJQLFnf
fmrc25HZl3xqIocOIiyoAGOKFn0o4Br+eSTsKpm214k6DSXaSSuQm2hc/a0HkY6TNsbLqLla3xcK
igZ1MAbXRdwGxXUSpcN4rwcHHsOs8/HdER0aSAjkmCqsry/JgljX9RjKFTa4+WCYhwidEBVb02Yu
Vl4LhM3Shc6DinYqEXYhYtBmqHfVeo4PtRPqaZBzLakTappl2U3vpTFK8ushT21YggmcslObwhr/
HKmVad8NUVXiTJbKFcrXcdLiOdwR1QbYDkK8rQDmw8DPOj26XkI9+LwETRF+SgA4x65SmKH2HvmB
EbcgTWvp6ARKZPtIpdn9QRsXQbXLaJfPVqC0ceQ1ZmvCX5uGaEbeZA50cyX/iSUvfmRl0+dIF6iV
hDvQpOsA7UdNxa00RdwFHqVauIahDoWXDCGaBOVoYNPRqX2CT2YWtMe2iVv8mMe29okEDPkzBW+B
8rsslQ+TpSt4O7bx50YObB0OaQ35XoLcVyC9ukTKFX81llaQmcAfFo2/+qM+pGXmzvWkjifbbqYI
iyotxowkTNqTIvXj13TpUhJJHEvs26DIc83XgqnAGwL47Ii0Sl9cdsGkQ61XRfylSguZujHSAblj
prp+raFG+A4toxiv3HC5KtMSoVK1ji4ivQvxgFkq6RAiN3c5x3Ltq0IpPi+6CfnfyAsNfR3NHt4X
cp+M+MTFC51LmNXGxRDPVX4XNrE2HYfFLjBOX0ylf4oL/i2uIWozu7HqMF+ORbMgDTsmw4yNXhEO
0BIzI4+bbxJaLtbLqPfZC0IYRTI5odFj5WhqKfKmLrMq67e6Hid4nTWppOd3TV6OEMRVvclOM1qX
qzgdOYizzMVi3g5RKQ0nS1HWNvwwJzB/rSxY+shJ29kyT+yMSK4dSeS4IshLk62GnHKEbu9sV9aj
ylmVH8zMbr7jDYNPSR6mT02USdN1KScrWVGZ8GGZMHcAwD/AkqhDHVpoIGdQ+Fk5IMpjPyTdjwTt
N0w0tBq3Yrn5b9LOdLeNbMnWr9I4v2/2zXkAuhu4zGSS1GTJksc/CVt25TzPfPr+tnxOl5hkK111
cXAAu2QxuKfYsSNWrMVL9kMum2ke+pKp5t1T0ygHI1KjKfX0AbIse9P0RaMndJPR1Plx7OHn2sUw
fk0Qwygzu6NRjk7mHRUjqRBDLo7HzTBZIeLMVWXE79QoixP68u2h2xby0RxQEKppg6b7BoVJzTl+
6fojHfGGNHdHv4Mb09l0kqRZ2w7av8RtiiO8R2HXdiXEioIP03NgkEw3WRtCVxRDridI0Vqj/Wh3
+gC2r7aa6DELqsLc4+6s5HaiTHgwJxrXP1u53kH82dBXWvhFFM0z5CKzOX9w0j4LH1P6EMMPilRB
MOe0iVT5yjAO4z4cHCNAGhB2p+9wXdiiZ97pLfldGIaSdWjSsO8+G7kKN4addyXsnW0+T2W6bXun
gTFkms1Mo5xRSY7SbubZmQjLLasKaGZzKONUGvC7qBvHm7AfTDWsr2oNSsa89/oiy2ATseO6RVQ8
ryrwrUFQwbvzf/Sj4cQmKFQPMgBUuuGWJFVQSpBUQ6OUHG8VSWo+vO3Uz+4wxaZ3C8ALt5fG7bFM
Y8PsGc0tvIlg8MO7eC9QxMW1dCvTNhav9qSchUG/rNHAIZoZVbT7Ti/mSZFzqPyb2EOydWf4yJt5
1fVE+kjAa6TDatuNCKtObyxYzE2LDgqs2XSPLOzlCuvEK+3lnc3oeGOjCOWl9yUQ9ONKYHV+PZ4a
Ez9/FeccnRbWG62OvSK5aSFqQ3u067tNla/h19YMLWaRxnq90awi9gatrQTrZBJ9t1ScxYYcBlx2
Uctlu13ZKMuYSizd66lcvOeNXLdT6HiBt95AhxcC0Ik85Wvt5QdnZ++TK8trfHPNqBjJW+u3eNlb
dgooiF4J1k9254/6lcCalm5DY2qzFcAH1Zt+rufsz0LWl8HS18jBMNHtWma4GqMNjZ7LBdiZftXc
t67Ang9XvaewU/X9bxSyRLbgbKSvLC6C5Aq3RN+/WFN/uBFJeRTXdvr+N/qYRHh/ZomyFbgnoCT0
LZ9uU/i+2akZc6ru9Ct12+9AB2zHe3MDuYQ/f/+n0ALd7f8Lb/+lkZmWrNGJTYOYsszgzqo1GbDx
837b1Xf9Lt0pO+uqQzlrLeq/6F3EmJAEVRUwQguMTIhSAlyOubAU7pPPonSVbWbfuep2iF+v4lVe
Pm85kxZTSBLe4cJ7UWR+deDjOVDMYHCAJPowmz3PAKDoh33pfM1d533szj47lFI39Dhu/C5YOR2X
7Nu2zdzKgNh45Sz8QJnzH43QjFjJ4GFQN/IfM5WPq3Gn7PMP4S2CtdyG6qa4Uz5m++KqAdi6Bm3V
l49nTsrJd1i4BdWZ8UEK30GJwmGD5sG7hHbWtNae6kTzh3SAiXr2YZ16p8cErmVa3YDAOZiCXLZ1
inRbtQVbHRYWpKOGa2MKIYs+Pta29U6CEbNFjfHYl1/6yfiuI8CcFvot/nxnBPY1xbwQZHJ/H6F4
q7TjUxYbX50+ULajo/w8zjH8UT2SerF2X2TtvRrpe4hv9hlS3XWq3ZvALd/2kWdN0UwGICyuU1kg
Os82RFYkuZXoPAkyaMU87vYvQdF/N8J5F3a2z52P/vXxCQJbd7DHZ83s9lUeXiflcSsneLUWoXHF
HHbaSOojKX1jGK5A2m+HFjVlG97coVLX0AsXTidfGSVdulLoUl4CUNXOGOH3TKOXdFm7ia/CnbFT
vdRfhVwKv7I4LSeWFjsFFtgOhpIkwpcjN763vlOpvxa3COSih4z0qTd7HJavTrJJfq4hJS7FOSfW
F15vrgKEQTLGCbz0RqQga1dyx3uY3j352liJBC7dH6+tmWLWX3mGSkvMJHGw1jfA9QTAnLr9brqC
Kued7NEAvxpaXYgJHHgoLPIQFMnOKqAg2+qqzSGJ0GS68ZXvg0RT91xCd7gmNH9px5ggSxWwiLxc
lxkHkmVJGeeT8LLxewPtNZRGnn6neHyWNgZdIcgoZP4vgLpL/9o7NtIMHZZ+7ZjCH66fj25+j5zZ
Wtb4/FJ0dJILlkpzm4HJ5fboHSdTCPtxpaK5VzS0jMkGa7rf7Ppr9f3bnuLCdsQeajoGXCkil7Jw
3XN9VAfkUCS380hMPImgRntv7MbDcLteqT6DCf2CqQDXhQWFArkswuRX27FJWpJERhayZDOihU/9
TvnePkSe5DbbYRu65r5+gk93F79rdn8r4hDhhmqoomvbOMsbKaWS28pchMBINd+vMTxsnkdPvok2
SIYc/sbUWoKVhUuZ5ulle1LdhQ0tJbUY7HRTX0EX6UKU6wM624/7tfvv4kK+traI21p9qkwDfjVw
ub8AJQqZ62djp23lddaU8+cM7ZCcA9r5AV5TbThdR+odUm5wI7giVQ5p1afg3qDhLXnf7ZKfq07s
PPhGXAessaCdIchZBm6pNhVDRMrMRTraV12kjD3c5k4/0G6VbaqN6UPq0G3CdTKT86CCpVMdG2Ek
qITOmj91eAS6ZKIdcnSP/uChaLnNHpG+Jfzuf6TeOsjqwsQaVCFwaTb/OzuOoZ5JxzGLiY++2lfC
WQf3oqsMbvD36wCc84uQ5npNNZDTchSIdharOMCjB7txKlaxO2jXBDM7Zbtu5gwyzqk36J+FlkFD
mEtbpqfnSLG0DjC9m9yUd807KNx9AQOe/WbbgtaAji9cB3Od30MOFA0KqAB6D5DqWgwOqkB9zBvD
cecrNs3V0TNdFFbxNAgd7Lpv84GOlt3qKVxCmsRQIXvi9oPZw6CidHowlLJzsBtBln6I9w3gfPgF
b6N9c5vt1h7fZxjrpa3FiS+0sYYcDVv1Hza6tl58fYCMP/JFX5L5WYncanNDuP0ADvPTims7v3pP
h7mY3DRuM975mEYFVkCEH2n4Zu+k7/6OEzV0+IQ4ETyCydScTmjFuxjWFsdxh88CVvnrfhqhZuB+
Wn+4XVy+P60t2aAmJ8zkhvIqm6Y5mFhLb51bade40Tr67cJN/3pkL0HHq7swa+3Joe0c1L9bHI5e
TsZxU+2nPwQvUer119bNyqJdNKgRWHAG2Z7LRhm9KSwpDDGIrONDsItc4zo4CGRahrwcD/zVZ/CF
2RTdPzyAob+D/mdxGFQtg4RRzgjpMVf5wX37udgIzDUptqe3B3fBlfHg5swxPBHwLrbJoHV5RgY3
5AVMOzRve7FF/gZsk0YtJk6VNa5z/riMBFWll9E/Ojqu6H6JvhAJ7juYQkQ2pnuhLVrtpDhbtReL
QgYRVqnzxrzY6eoe6Q/HFQEhjYB+BLsCQDciiW6HDMhaQ5o4uievo4W9xevIctCwzCFsxoP12+pJ
8ZzrzJe2UMBuQY66kKjL+zU80HnCZGF0sXwJ4kTjlDDI5DBAxkQVykdE4AYG7l1x1V+vkRGcB0un
9pbPIrIDBe2ODFK0T9d37E1iiW5bQZBRuWsPzosz6sAIxpUOoeAy16xC8kSbLXtmhG0yUmheVjet
vBbIX9ontIty5wA2Ebx5p44y1wt90FEecEdHyAW918OnY+rPcQLpWe1qpXmtxKQOM31fVbQHZBZN
tGsEgefPTeb19ZdYbJ6pjqYp7EfHFV2yilc/QD9CDPPjeNd70b5+TCEgdt8++eePM2xS9eZ4EBqK
oPR04OWUSujN9Q5RDCknqmlb3Ldv+tpPNLe3K8bEAJanAxFRRZBZ2eoZkZo9tordT5DxC3xvTNag
w4HeAnrV7kRQaLjqdfhDBMFzvsk+rxg/86fIs2gARClXaCYdeIvHvFKUlm6WR+tXcPEY+R17NtoP
H9Z99zLk1uDpobgOyYBOxYL493RSqa5rZthElhcMljsjdO2U1q4zKxcCtXeBsgrMWgbaS3uL3VsU
U5WqHfaqZ5NMxeA6n0Qgo7Xg7+moShOIEcNis+p41uwuNiwkRVNdGZnFy37cKujOQF8jgsSato32
oEx0F67GiBdssnlsIm7qGAT6i7nNi0SxaNgQrd3Y5CmjfLdKbKJjSN5JoeUg3+gr7uEsRcsEnxhd
1ITMo6Ygd4lRdES+Kf7wZMgIIbpHqn47QA1wv8VeLm8gjC4+JN+i/W/lUdZGvpht3eplNLNSy3P2
8bf5o8CLS4DFg3fS1/klGbXqHJZxwcuweT3idWGe4/yc7uOphMbeoXDvzVeDB0sHFNgIom1iCtRQ
QYl+eudBsGtVrvSkhN7UeStndvmg4ws4Mm2ykO0QA52lNbsms4pWgqlFvLEoakJjBgW6ybYuoDNd
pcO8cG5PzC1meIh1lAmb8OjVBHWxfmWowyYIIr/OZbePVstiy6uNkIRcjiioAIw/byPPSkkbBp7P
JFSmG9G6PkS+1G6kclt7tEBD+BnIW+RtQD+tzOvZVlpYFvP+KnoGcqjVqEH/oqRzgg8mb+UBtg7j
Kiq3arcdaPRc201n6SsxXC44OBnIUptniQjCZ70KBO0OCpMH/Q+0/FAseY98otfJm+eeMDB08xtE
h/Iv5qf4cdVbLS+Apf3FIYYnz7RqK0Qjahvsahp3mtkTtH/B9bw3i7+8dcVoTa5WoIgOjmoRvtvT
cQiMKj2+1MhJRfrG+2ZrbwSjzXpq8GzjLoyJ9X61nqkBmL81GJrhPNRQec23uTZ5R8031erwN/YO
VXiF5JUpHieLywYMAjCeKf7FDCcKufQpWhsHxjKxgOVj8QE2lBWby/BMLN1rm4uDeQQKE6JuJUjL
ZtjogAN/HfbVdbcVJGnw9q/u1TPHg0HCQU2H4YsH9NLz2TDXT4kBuV88o4VT2mhLwL8eyK7RHr2g
h4gOTZQgRoITiYTKd4LnfrybFSqVfbpVusgNpXeJE7qdZmwK5D5k1H7n4efb03LJf1AyNMkhOhzW
ZeymtNoYF+SEPUf9IVSqomJnzmvv3kuu4pURZxE2JbMaSE4Cv5CgOyvG3fxVvC4EI3E5uO19lIH+
Xpv+s+SMWG/mn8qEY5K5XJazYqdAv6Bn+kUJuN057+WPL7UX1Brd7ipQ6AOGklj5EPsVpITDSlB8
hmpeml9sN4m0ZY9sC8dJsDTwjnP8eqddhw/GdtinX9Pb+Yv6KBj6yLPvyn1xm/ty7Nfff2Mmlom4
5VdZxueyI6m1wsnunhvf3snbWd8o6HNx+wIBuwNWHbrqHlDbXw+0Ttdg+corbT3DpbC7EL2vP7IM
D7MJgCJCz+MQ7QnurN8AcStnIcfC6jLkyNps0FKmXgv0jyVCmIihqjWUPWZ0UyB0GTr2nm/mq1bx
YA35TqWfrE9BbYV3Kkqu5TA/BgDNlcLwy2EN/335LPzPtjQX1+ZUDjkikzHKrQA3keExotuqlONi
xd1dnAPRh0C9DDDXkog3q9IAgTLWHCW5bIajdrqz9RChFsm1G3htiDS72Nm/7Uwuju2V0cUVEiEI
ZULXQjg3F65TPHBzbN+2cHltX5kQ/uzVLZVZbZIogqoM0WY/hm0SZujp1lK38rgN7rPrGQIP6Jke
1eIhyB9a6Tfqq+cuU4OCl6tLlPXRL1jcyn0LQjJoBE+ZaW0HPXWjjKZZLVsZ6vlkYgaQjGLRFcH1
v9jFFMhDc6gruBQrtHLh29IkeWWTXBoJiGkkGihBnIMU6qKw1VQEj62euDpqWIjw+kn49PaanW9F
jZn4HytL7x/NQ16gZCPacGiP3+P9Dqav7v9yZgB0/4mdxYSFeW2r6IHQfqMrteWHY9VZ91PU19F9
WkVZBu/KXEkfNLOpqpsiLavOr+tU+VoOjtLd9mS/nevegN9ny9kB+msfUwkF9LBMZdfqusbeFXOa
00JQq1O0shIvmYPXaQ3x5cnUktYkquWMLL783EttRL8N4P1DfQe71rWJBMJ4kPdrvWpn2Zpflihx
o1ihi3L66QmSMmSWdBFCQ5bZoA8w7McvvT9t0x+Ut1ccwqqxhbeTxioZhp6z0m6j+3E37VM3fUGz
rZMHnMevYgb/HNfiWOYzksK1hSlDtNMoNcrptpVe5ZX5YAHcN9t4jcVVXOHna/anxYW7Q7TSySiZ
isdIcv8Ljsjb8qH1Ez93xZRG11x0vsa3+fL2kbo8r8D2LNjWaTRbuveyQmFJbsEHT376vt+JyrbO
hmnumt1aAeiSHxIIwX+ZWozSCBNQzyoXFng6JL4+0wOz4ulekMVnE/nKhPBTr5y6VSVFpI4sXZpt
+gyV1w3C8jcKjEzpLfpdX+FPca3bgGw0HcVuwtOy2n3rD4gWPEi7ZAuGeC1iPX8ssJl4e+mo9fGy
XhZOJNTF50kMWq9c0mEibxFBD1VqbnkzbSGPAeS6sqTiKJxNAtV12MCBYxKOn04CElkDQSwmBcBV
/lgLXG3giZRU1ri/cTQvnRebT5Rl8pnnMijlZJnd2MDn125r1Bzhk3QnukU+PVfIazPRpdf97GiB
YQevwRXP6tHCB9kKuRiKRSA0l3VvNIcnM4x0kRQ6+hOFYanZ0XKK4rYnLnDE5ck3RuvF/Ut7+bXd
xfO9C7NiGFQ4kMVV1B93/YfkXXCArg5qpVD2jlAM/lxd2Au3LExtOtAecPU6AdDpwtbHtAvNgKY3
AdWos638kzYFQbUx+6pXTZvppzH9Drm8cOSLDQUCFv1dmJFZX33h6OGMTfMeeTEevAg2fxRkKqIm
Z/DiWX1sXdi8iqrSNcVbA9UmbXGC4zmfjNY2xN37OY3+KFvgZuitpkG2obtj02j3zbxNm3eabqBI
66wd10tDfW1+sa5DFqZ2OUWohD2IGrVyHd+mLyWI7q+TrbN3T4a6XE606+o2hr0BjuPZb+9E50Kz
La6ju+x9yR26emGfP99ODS5ekspRqwB3sI6o0j+EwG0OOHwfxb35Pr2xdtKuuhIElauTuoQYMFAD
bQSHpACIUHNZ+O9QQAwKdYQNI6qItyuejFPata6hllvJib3Mtvy50T9HvfmxMfNhzSFe8MHgt01A
atSXSKMs9pRe0KULHFUkGE0erZk3J6YnveQ1Sx/JTpQ91vbxhRvdoOYCpAEkMxykixhCseququxh
9Hr6EI9xtx2L4atWK8U2Pcbo7ynBAfnWh7c9/wX/cGJ0ccFOcRcQZNLab7RXEj16UvoJpdP/PxuL
ubRMmkDjjLmcjqk3lsNdMdjv9G503zZzRqb6smdeTeDiICIJm+a8jyYcu73r3zvfEyB3XvsQHGgk
pFGQ2AjsQY7G4FqkecG1n8zi8lhGjGxGf53dMnhCsqy0t2OibYQejO4D+s8U1M5XUU4XFs+UDZSd
BDhAZJtOnXs821oHuQU7JniM82STdVC/Q7b49ry+0G0tfDncDwCpFOB+JsjJUzNBSjMY+luj5zwC
j5/7G2W+PiKRpL3gU2PIQrqNtIV4nRKoukm26vfysX5H8lC60lBh5h+0qIJujI/tO3m/NvcXpp5i
KJw81L5F6XsxB0UX6I7aoncbRk9l/HUAA/X28F/O3XL4gvtCcZCwokttMfwksBoLoV7hc+ft8EPA
S+CvdKs7sJWbat3HX3B96MP8aW/hctNGnTtbq3m21KTnsgBp9sLNpXkTOE/9cdpk+MOBQt249iJf
HekiCtTbZNYz5Ax4ByY/5BeOt4xiVf6U7NW99Ndr9xxYsM6ifA+4Etzcwl6ZN41kzzSuDz5EnTQb
Wa65qe5K/ze6/y84dC4SEuGGKJ2TETjdxD2Nk4gSv9gK9zCd1XCtW1tJ92HTfB9d9RtNXfFHl07n
a4sLd1S1HaSAHB4vG8dNFhdbunNdCfKxv7M/X41ssT9rqLBka9QMQjznuX9fk+PUn8RZ7O8hOlst
Q12ICE4mcrE9jaQjwZkzrEodPjpH7sdU+VTM8VbXQv/toV2aQYrkNEyiXyd6/k/XDIVxrZuBH3vF
eEdL+lZOqJUMK0YuPWfN11ZEePnqAajX0BraPdf7WD7TFV73XyaY5kdrdzQeHb3xQh3yzOSxSp/f
Ht0ZDEls/9eGxZZ9ZVglVSwNEobN26OvbmFSPsSHoysQgL+BiL10AF5bW9z0qF+HjepgLf5j4tnz
i+CwTYCvFe8FQeWaY74QzpyMbnHg0gkwnTyweGZ9n6K9t3Fi9WvQo85oF4+y84BmyI+3J1S4i6Wj
fj3CxYFDersr2y7GnZCVRRV7b2Tjdpzr27Hut1ERa+6xsCi99PHntw2fAZ9eVtJkNekUgYBjia2M
q0CXCklFat03PqtbAM7v43CvA65Uts0OJeYe2PGarOOF0wFrPP3SvNlhdFl6zxxt54CG8s6TrO9d
Vm3sXve7fm0ZV6wsdbSUcVTGoogNr5Wag5LX3iRPo9tIgbTiLi/UzHiO/zkeY3HaSZ9VcTx1jddE
30QnmOLorpYX7pwRT1kImmvVJrXAXVr5Vao/l/JjY1ebxvhkSbf98FOqj9BHqN7K0l44NohXqcBX
EWxDjWFxR6lOrGeRNQ7c/uJ1Z+xRMfwiGjqdHW2q8jomSbibxS7GIIAVQ/CbnF1UY9LrZWBAaC8k
ATSv3BVkFAO/PNR+5TqeE61SOV606JD9pQ0IpqplPq/VJegzYM2g0q+FW/NK3MSmpwRkJlCF3K3l
JC5EbILhiICVOgYdOQu3p2m9Gqg5gsiDctfAvNJE9sqinQmdcB5FrEYXJIBI3pCLraQd0yk46mHn
DZ+P5SZuSaSjG+JpUHDR84g8u6s9TFtYPbzMNTwm9apUvd+U8rgwuyffZXG9wO0iqKfVxlN3zY2B
JFUDTqW8EalE57AGybk4t68GvphbwnTL6XREF9T2eQrVzayteZ1Lt9bJeMRXeHVr0UwGCUnB8qm7
HOgsWpB7e3PcJhvBxb/a5XDh+J1YW9wiSSnFmT0ye/HHcSuYGoTMFU9jsMhw9qyj89bsLe4QuU/g
+dSYwJfCvat9clDiINpngFsJLKs73a84GPGJp+edTCTcF5SPeMectTjMLeRQstir6OOWG4GUD2kW
00nr9De9TzmTN2u22jB9YRlPzC7RpFZUN4YaybrIJPnCzRj0xXucjW101enrsn3iyC2HSVOoUE2F
quqMCws+kyTvIOyEIMpTr/StULo0G1yMCt3x2jG4cCHTgmqgs40PvZC+UQPcuZK3OsvYHDTw5KV1
M/BATX8I1edoZ+6q4bCykOfvNiGIQZsTZVP82zJtT95O7tIGm0GbHHQ1PzToV0F6czQ+EMhuzJ4m
3FhTN9K09tK4EMKeml6cSaNJk1gtCzG5NyiZ+5mgcW5uXurRiMisDPTcyZCVw32zZ2XRrro4k9g6
VijCism1072pAG1UIJnvtjIIR7TMiV/XCXjFK+Z0/7CUDk2qoqOd47Jw6VVRV+Ocyppnk8AeDGuD
gDL9f19H+XsSrsRzZ0IrNC+zRcH4iQIM3IALLxCndl0nCqLFAj8TXqeOp9lXer2J1c/oIMVXzbW2
G7YBZYriakh32vzkcEjn23Vq+wvn9PSrLF53iWYPEJPzVbjMvOxLDrCc9rkW0exMBjizWjQ9j/dO
7S2ed3ZFw7geTUIrXHbj/TzRUpa66K0obraHSKpw96tO/vypwPNOV1+ghiAblgGImrRqWNKriCq1
6HqudwKBPQ6k7URXcO4brrw334sJANr6lzfzqe3F0SFMKfQggdMtOgg4duGD5TQPAswpe/Vj4Rrr
Qrjn50eYpO+S+pOAJiy2MiRpk+kUDDeHFmRbeNbzL97iwY0Nxpt6v1HgW7O5iEL6qu4DqzZzllXx
LR+xatO17nqyH5CtQnLvBdv009tT+wIbWBzZk3EughE7t62e6qbYuooPQte3tU+ad9y/qDFAEX5f
bCVPGzfatto1NIJ69s7u/be/xIWk8OlkL9ZXqpC4CmnnejnK5R1p4P0RxczID3eC6UFCuJtcvrJ2
GZxfd6dmFz6yjuU4bmOD2uYVcjukZJytsQs2REn7Vb2by8fnz/208FbHOlWnVrfE2tIjZmy7YKOg
eXpTPtgHaysjDKl3dBBPd5AKpuvXwUXzSJchH8B+PiuVOFFpJZk4vWKZI7RI0/JG6X+yynyV7QTr
TO6Pn8pP6q0N/DRa46O9gMpiql/ZXwyf8j2oNhjqOcECX1j5yTtCCzd5JzSOrB3Mm0gMNXec8O3q
1J8H97wKRTgDJRVPmmVqXKlG+ZjbkvCWPdnhdqNci0x4fhDombWn+IVr/tTawjfncuigU6lRROEQ
q27hBQfzxtllUKT9DRCCDaKFNhVDEFEYS5+cQfBHMGzq3hjA+LsfesmoN6ViJuF+TJvxU62ZybbI
petOjXAkfJ8eXhDXzGLT3Chwu+7JXBRrwfILm/WJT1HpmEF6TaOZTqYHc+E7486KkzyxeavKdrkH
rW/63WCbewWeux+0uY/vi1Cbns2j4tR+HzZlAk9i08NjCCVhvMmsMbqO5yjeQS9q3Fm6qDAGsXUt
R5VzZWidcZePlvYh08v5FrZcg82bZNZBMsL2Sck6iR66XLXQJLXz+yIP9C9W04afsrE231dBNcUb
oy6GrTSZEYa7yX4/AIXc1uMxeVfOx/yjFTmam2iV/TA7s/XYlXNJZmxOm58j7JaommlVepcFeX3Q
ptrYp6aiPLe9pl2NdkhjUEQxFocN3d9eyZHzcGezHO/jIHLe55kdlLCcWvmuHeYWnkTVnu8Tcx6e
pLjDAXfR8UZrbOMWMu9018dlGyI6r0J5aEMO+wG2QOcpCGtAqObRIK4jhN4OTpfczM3R+lBqQ/4F
WfNsC859gDxV1rJdqYz2tRm35V3ZzzLWdXm6l6hkbrtes7/YlZz9DJOkfx+kkuMHmT7uDCxsE/hE
t63WSAd9MIw79LzDx0GZj3fHQQcrWtnJe93Jp/exOUHRq1j5Bxu2vqcpTCTAw/bxKSa3cDDYjM/2
OODTNTtiA87t3dDnERJ4tdwXm6gLYE6YmvpdIMvJdaKMWUTXU5h87qfQepKqgAxOpqV3Kai4g91a
5o3mqNN9V01R5mk17MhzaWbvlaNtuWXYzvdVU0Y/tNiCLnBU2/1YO7XXJ2p965RRu7dgeb2TU6XZ
JtYM8d7Y6UW+SbpUvzG1WLoH7Cg91o2tFG7aqvGtnlX1FcEuQFLVjg55K0e7eo7TQxu2wV5VyuQ2
TJru0Zk7UElGDEvjJtTT9jDnmeLR8KXd2WYYbFs9VzwlPg6fx1zr0OYMg0MEB9khyOr8qqqd6WGy
mO8pumegW0Q9++iRZW6aXZhP+WMYpcYmKcNqcCXVlOet2Q1WncLXWhc9F0pjUpGRquJ5lKOCOnxd
yyjHFaMeXcnlFEbv7CQcj/4ckO7ZJE65BrA4i10487RPGZYByxkbeBECq1yjFnRqJl1NsNRYINya
781178P+IZ7Hv6MBeA6JXNhcuNpQcvK5rbEpXgDBlbI3D4IeQ10VlDgP8BeWFgnGqZjmDuWWX5ay
H+VX+zC59gZEpFvdruHpzl5RENLJBNqoZQLPPtMbpZlLr+BgpS0kVvwuVbZWH27szAZ8G7tWle1W
oq+z14SwRxMpTUSCoW4J4wghYEvjYqAPonKPDb3dysb4Loj+nhNoxPADmyRElW/tprywY+CmIbmo
aw5PxSWUgoPVK0bAMNtZdZXkcx7km7dHJoKKxT10YmERVkIPIPWpjoUk/WAr3zoT+tVAB6mxpvl3
fumLKeTCQ+KEuhtd5HyTV/m2Hi1g6GFni/wQXWcwhpVuxfPT9Mt3f33a6DAGrEUWmNvvDLSVHK2Q
/Ptge/Ix/KxUqOwm88Pb83ZhOCC1SHOpQLWg9Vk+fjSlLI4mtHokD9pvxn7ak+PySeZdIUPpvm3r
fLMTmgnCJ7ghUIdZcsoWszrrNURUnhRE8Ydeib43ZqvdDeY03RyP5rgdzGAVS30WEQIFIxSntZeE
Oidt8eihSnKU1bGyPYPUMvlKEYTq73qvPUAusFsb4sXppA+dArpFGehsd9D+XpeBzJK149d8UzgA
nPN5K1EO6huoq390qnaT28N2rQPz/ITBZQDeAtgFCS/Ibk53JYRsSJgltu0Rbrlm8r5MlZUTdo7T
ZCZN9KVs9gmEBssItElVJRx6w/aCr8WwYUTyh2kPRv1jeRAJ4PZeuZU/rSW3Lu0Z8j5AFwUVId2B
p+Oy6jjMzXKyvV4xd7Ve7/oIKHdXu/g23y7XWkrO/SNj5GRrpiBiOiMuafNJyWFKs73aKJFiyjSI
g/IBGvpmCtZewmepbTGfDhAezh6NaUtIZj1kUyKaz6FY1nxKa/vgkLrGLrsT2taFu/qCOHeRwh7Z
JMEBc57YbrQsa01pFCed3kN5Z0FSJG3SK5PdCLSYlm8Nfsfwca3xSyzRqWs+sbvMbCtloOdNJlwz
mdB/kcH8RsvHpZP+anzLp8g82nM7m4xPvDsdf9obUAGLFlLRTL8GDrwQJqBtDW4F5h5OBQWu042p
DHJxHCLzF1WB7o470im87suDvS9+rrqVS2OzePTxCoIt7yyX7egzoj+GxAW6Fdoc5EvepVDAUPP0
0MpZIZ255Es43qTDqGOTtV8MrZTLxpAGizZQ+a7Qvg3taoLxLDXPjhfM26SjiAnAt59OXlhoNNzw
QGJLFPf9TtC92Jv8fl0a/NJ5fmVoqZJpUnzT0iHF+xfdtTpqT6pczpu0HJ7evtou2hEhATnTF6Ds
6YBIhAfqYIS2F1Z/TAW0FSCapmFt0120wpTJOEQAhsvoLbEKpVEahzZSLdp0411WAULLV6hfL3lc
FuVfRpbHVQ5nipRFYHlWYX6S8gQdMud5nlW/bWliifZvT9ylvfba2iKa0lNTa5MRa2WNJMig845R
vLdNXBgQdKEatzJcoZT1FvkoNW5ls4ga20tLuaCDgStlZ1X9cdO2c/Awhu24c8whdN+2emFgoBOI
ZmBf5NQuAcs5GhJymuEfUqXnsiTRaLx728IlFwT1ATc+3TKg9ZbyWfArd/JgcYEUz9MzsSjEB6lb
ZWhDA01YjeEvTuMra2LAr+LePKrsKubtT36GPhQlvUvMdnuM5btoKL02WduG55gByMO4iwlL6YQz
z7h9jghahJ1OV6exOfr6Lrs3t/0WDNH10T96EdlrhIq+xLvWt3b5j2xb33cP6ym+CyeObwEDpMpx
I6O6cFRQ/1jm2DSOp0a9H0VABKTUV4xPb6/kWcaWodL8QkFSeMUzh9uP5P3QB0JD3K43M5LFOrIR
YbtHMHQj259ktVzZnBeHJUiawHkCRlw2GPakiBH4kGwvSuabVAo+BCrv3HBaCXEunQFIoBTiDdA6
Zwj646wbVRnUjpdp84PaOz+mY6yvhKWXbNC3RMgt1I7OoSX9oJnBpNheFqibGmE/21xp7bu08V9b
EHfzq40fNcmsdBAHeXmoHje5NL0vGtNXGnOn1GSVZkoaK2N6wactQiaVdgfB3s7b7Gzv57Wila3B
K8J4NHfhtXItSCogiai+P4sacnaVPuvX65p1F+3CES26jHkUwqp1OtQ2N+25Px7pYaH2I8KM4kn9
gFwe+h+S+9xtVVTWoKq4Wm3XXcamVBtVSE2QXVF0SnBnAUGWlKQHIH4afDJcvuKlOLNhL2juju60
hcgLon5lJXu9PAULo8vgYGwGXUskjPbALkmYgmRLvFleOdzL8PeXFQF9AuxMoX4xp7Y2HZOqDEX4
G+z63bAXQBIYFnZv+5CzDBl2RLMwlQ9KH/T5L/yzErSWXI+yRYVL1P8DYDKi2UG9/mdW4v+eSDe0
//Uf/P25hF4wDqNu8df/uo2fG/q2/uj+Q/za//yz01/6r3fVz+Kxa37+7G6/Vct/efKLfP4/7Xvf
um8nf9kWXdzND/3PZn7/s+2z7sUIIhPiX/7uD//t58unPM3Vz//8x3PZF534NIQfin/880eHH//5
D9oWXk26+Px//vDuW87v/b+i+9Y8d/Hzt7Nf+vmt7f7zH4ooj4w/xR+llz8XZdNF/MWU/10TMBte
X0J/gkbSf/xbW/YvP7ONf8fl0ykn8D+UC/gO/xrh/S+f8GvyL8tqnB4kic8mGAC1uVh9msjToC2H
4nYuNZ8qySB1u+b4Tu1WqXNOnyJ/Wli8CgqrrNrICIvb4MPkh3vRK95+ab3jNoM5a80hnB7NP40s
fO1sEZ5T1Chujzq1u3aHaJObqH/pWvrzwxexZoSSFG0cXXFrtsN1WUxXxl+UE/jzo8WD59UdYSNG
Z5rBWNxGB8XXt+UuTbzWl30BpuoTd1457P/L9BiLcGRoR9KE3VTcTvIfZXZ1nLtN/N+cfUl33Lyy
5F/p8/Y8zXlY9IasWSrNlmVveOzPNmcCnECCv76Duv3uLcEC0a82tagFSCYyE0AiMqJWWGfJR/9Z
e/79CY5QYdcKrEftMr+e8erWz7X9pkElOtE2tau4QPiYEf/zBCETJrnplW3h1Gfc3h3KvIs4AV2j
5UPJbAz7fNwXA+66bMV5RhIRzvL/xZRYM6nYyPP6zNojJcepbiOAgsyiUOyl3o/DnxlsmaSLB5S6
E1djN9fnf8Epsm2phzYYfNnWAIDCGMP/mZDUf+wmxDZU3hy7QK3o3EMp032YnTk0tLtGV8lPyywl
RLbR9AGjGoLO66sc5XnzZ2ODA8TFFVbIQFGsMJjMeYXYhmIp5HAdUp9bc5Mlv5LmhdetYuck+wQh
tGsOScixgfOO9UPQvFD/G3gEcJFypS8J4d1n0HLOM606195xDoqwd7/r5h+bvF0sJ/8vmf+veqge
SFb33f/5L0noiZh2cMEb6CMuERgNjzT/ZPEzR/6bnd2kQkVKDGQL0d3wpuBzhvUBvQP7SZ/3Pi//
GfzvlUc36x8hlMD/7aa2EN4eYBejSZADIdK3KRNIK4zVqY7vR6s8NSW5d3ozKlsSFebWwV5d8dTF
ez6JQlsI80UjMMuJX53z238BkpOze5v/IWCyr/dQJFQ8ZomFzx4jBLsLrT/UgOfqXAZh14b1+2nb
3wDOUPKwOoKFT9nrLYmTd2mli7zCmZXW3MajepY/TZoWajw4gHtqt/4pHw+d/5kmIdrNoEsKvXOr
s11pRcgd3NrGGrqnp/wEdpHIssanUYX6kn2KEPJ5bVrjWBjVOWA3hfVi4b5/6FT+JpsSIeYdc0IF
kenVmf7DdgtOGyeGsLPChUa0BJLNURwXZNEpBH+csrI24oKcJx8iZXG8IaZzZPoUkTy5mW19uz4v
kgi1hLUdKbiYSYPdSW3eOuRQpKDq/D4HrsKDJdNuCQkg46zVadzVZ93J0pDw/NTP9Taviyib5vsU
Ownce2Dj+7+FzellPpMtjWKLru+S2qF1TbDSa7dZVmwahv7E6amiOxRU9vZ45v2Exvat0Xyn47C1
e5XmlmSy3rWKL4LHGCFHyHldn0vkouCUGEOX7QH0Yfu6qayjO471b5r1pWJLI3Fwkeqipr1fuVOA
WM1ZaMw3lMMtRkWkCoW+f4eqJSz83C6QrV1UePNbfw9MKgiTgi+LYn26jSNyWJ8s2ScI+SBvOwgG
69hdzMmPvHj0td1sKi4UZEML4T8UaTv1OjYWOkHHTTRzvf0S2KSrDr3mBAotddlDhDRQ4TY0zwaK
Xb2XR2kf6cEpIKpTj8ydhNivXWTKtMD8xg2J2LyZ+VlPfpQg1FXKry+T+cnKIpY+QO0NieEW799s
jWRLj9VS+Qinx/y1fF0qH2pNMJk/mUIOcHFemFiGXZK5X+iXF+gCkN1vi8BjuW8VXivJYyLDTWl4
OdFt+FMAmWaj3RvgDYrtX2agcCoBSfzvqHgn27wI8RQLytgFOAQZzw0Px2ipfGNXsTeP1vcxgFyl
eYBe19NV0SHeq/d1SejkLQ7Q/tSHb4V5m9vP1w0tRPegkTx1cuxc0vmBmtuMvnhEMQcynxJiukES
bFhVYaJ1y9jytoBSGvSvwvUXl40uhLVOnGEosEk5c0ebHgxCvTeSpulmfXTZ4iEWp7N8NolmI+uh
ED5s3T/eARoCADGH+hAtJ6vh0F2XOt4Jpi88Ccp4C1kQngQpg43LIHGWPxmxIq9KrPQOk74Y3AGS
MmUdBi8CNKcM7j6uj+sWko0shDEbRz91YzhOpz3o/j1a/9bHlUTue3X44o1dLXHKoUV68KvfmfsQ
9LuKfMtUugmSPP0ezhejQ4LbLuMEx4OWPwARP5MiHFUWkZ093rErF4PPk1bpHALsZ0AhN7Fp7Y20
DouS73PmgEEs3VmJv4s7yHaP6BfKbBX8TLI+vPe9XTyXjA4Wft9CeqhuUucW7DBoJxtCt9tMXafY
uUnKJuJ1vFsFpLANSs7MYdvCJWFi+hGt2LZu2shpcZ0NSftSVYGTmlKI7p62NsWVP+om3HwoSxbp
5A8b0zB3hvsR+tGJ88Td4+x8tZUZfXHcT5bA91e5sGJsjRrEJrzqPJxgQEbAURMWd4BUoEsjuSW3
WbspsL0CmQ0FMEZ1ppM5pLC2a2BXwZEU5wcdoMQieG1ZH5qqS1rJ4OLF4VTpWje2GNwwf024lfWf
S1UdReJzuhD+ALSVXdHBWm36FAxfjXiv66/JDOCtaksoe8Ly/8V8aB3HNYOP7Xsx6ZvYHTdjW276
3NgO5L4xvqxnG5mFlix08RC/i0dS5DbOoXmFzTkUoE3nMPSTIplJkqQoONdWYKbzFp8C7DGaNOvW
jBtFZpfkSX155MWbu0E8WSx1MDTxv7JpDKkxn7LM/Yq7eMUCLpsBcQGHUAXlKfY4XmeEaZyENNkn
wbTP9DZs03+umwEh0tEro9m0QE1oOaGZlX4sJ9SruQrjLJtgYWMetPnkOEsiMTG/xhx50zdOFCu3
JGPoQuxm9TiTecSrlwDiBumODujDhHxHXH7nNViSZ4WJPp9q8N99nGqznhLiUoSxpaOLwD6w5p8M
xWpzeFifAsmW3A2EYG5aagCyjwcsFweQaEKrZffNAZqY7suIP60/5fOZAEbu41dULp2tesQqNRr5
7yCgGyt3flBOw/XhZUZa/r+IB861OC9ifAOYI0KiR233kJivU7FfH/7zSIZExMfhzbTVxrGHH00x
ificHDWq2oLLhhYiOQat69y3AxYe49Fo9nOqqBfLDC6Eb5Y2PUn6lJxppm17dz4lE3pShlKxAfw8
O4Cw+6NFGnMuKmRMJCCoOXdkb9a3OntGRdrQ/qzbXDalQuxWrlFMKcNWMAjOtb6BBGoI6TJ/VjUL
ygwkxO/YpbOuLV9Q1/G+yCqIHbFXdDBFV72+KGRhWkNnma1WnxOripoupAHbd4DM+b/Xx5f4jS9E
LXq0ynw0uuo8BfezfdQ1BbRLNq4QqHNVmhUdxupMCvrA0OXkQOtr/ZUlFveFII0hcg5uPpjEs8Gm
+49X/fJVN2ESZxGp3KyaTEMwYTJL/lD1P0feRz3YoSdFrpe9uRCkSd3hztbE8ITcdcOGkoch3lxn
FCFOPbdMq7bC0HNwqrXNlD/7lmKTIOAy/rtMASDbxyC1M6NOANGDVVos2k1p003p2PHWRsVtU+r9
GaSD/lPCzF8py8wQeuY/1z9K5kRC7FomwSmL4f6A6yhZ3/nkSmMJMQuy+rgMoE5+1vJbalZh00cN
fV5/Z8kce8I6m8yu34w18s0UnK38vuFtqFU/rhtbCNZxTHorNRJyTpuXtnysmvNMnq4bWojXqmRs
ShuYevAqZ+v01Z8JO/PQm6Yv1z1AjNps6OZuSTRYPECdph/srj9CJF6RFCSu4i3TcbFyAzdH+rEr
vD+tXqc7NH50aEbFLfP6y0sqOWCW/Dg8kCraFPsBck4djuCA9XbTzZSEtglaSSggoU0aajvrz5Is
iSKJVdek+phOLWZiJGfT0PTNaI5h7ZUuBF+GHzOIJtcfJNuxeUJcB2gIqPIKORoM3llYbaeDn+Kq
9p0mvYbEmpcpniSLCSGOY81PRpAELjFxwhpWJX1ITIVfycwlxHJBF9JI5qPUQ7JNMN000xu0SaM4
uHd1xSMkhQRXFAH2J54Mrd7xJCSev88sRnGSmfc0CTa8GiKH14cKhVU29/t4LG7yUlWBlni1KwQ8
a1wCVpMevtD29snPZkB3dfZ9ff4li50rhPyAi+ButCmqkw27AZzxvje1uzShD4FmKQ4FkskRAetd
V4OMP4cv2xYNIpAIhwa3XlvS3A9p/ArmVEX0SxxM5A1qdWDVwMyP1c+/Lyq0Mj+hzLNuJdkULP9f
JBYn503saK33J55GUA73yI5D33HF2iobXVi2wcBD+slkKK0yyNS40CamhmLnKLOJEN3oG0X1C0QJ
56HP29B2xyf0C3yhWrBZN4zMfYSgpiN4mnSnxIVhis6XWPuS2myMgjyN3NrdrT/j84IhlC4/Gh9c
Ss7cNki7M+WRxZtocHe2/jvtPXSDfy0WONRV15+uiEfDHDuJXToVkEP7PL8f3J9O8PuqjxDhaEPf
poVHkMyHjB6hwHsGaBmQKs06gDk4Ckj9YuX60e5GhU9JJl5kDjETx2rbBLubqQ8g+QpAR45NWaeC
q0tiWkSjsdHgdpbauDPRMhqlxNpQHTJwaRq6SZKCDSPYrttN9h3L/xeRF0NgB5wcLiojKDtO6bYA
Y9SgKbbiksATMcaDYbWgH8HaBz2Jt4GD5ZwEiowhe28hphuO9y4CJKMJMhFZerKtrZE+rttEtmY7
QlSnfsm5y5AwmmqPlrPlwnDf3qTz4V11Y69i1JR9gxDcsT+gMgvGi7NjPeX5E8cM1Fxhekni+Iv3
NUPLRj619Tkfn103Goc6SrKN32cK+0umVsSgkUwrsjmG/9fJD695tlUICdm4wmLcJq41pQCDnJ2u
3TYpOHjz/LqQFQFnnd1nXhc0mFUHWOSZHI3UeuGxc53FRWSZi1sXu3MRsnZmfQO9ypeAQNuJaSc/
BVnHumdKUrXYJYau/2wuRgQUZa6+d7zuCRhr506jI7ktrOKFGjE6WrS2ikCq8G39mRIvfef9vcgQ
Q1bUOR8LmA2q6A1/K8EM1fSqlV/ip+IlYorOwsafcM1XOFkTggpgU9nmrqdeDsZltl//BNlDlv8v
PoEWBgNMDivcGKP6ntza+ivA7nOicCzZwUWE4Pm5b8VTga33cNIGcIAuGiveHX9IXxcZZegzqkSQ
ZNEhZL3MtSfuzbhKLwaQz7ZBF1q18bRuJMmSYwtJz+myUbM1rARd8RznP63CiBqcWKgNQp9pu/4M
iS+JPeyJznqq2dhqd1C2xiEl7/8Ys6IYJhtb2MaANkrLvRljJ84NOmsBig1mxS5PNsEi2A7dfIbT
ogX5zB/ZWwtG0ibyj80/U5Q8LFBO53iVeUTQHZ+CMgahAvyU3FTVE9FOJfmyPrTEc0SIHbD6wZhS
ZI7c/xInJ816WR9XEloigI6wxqsXZPuZViSsiH3ienbKW5wSe7NTZD3ZM5YZvwhfrUxbnjgIX1LC
Id10/N4sg6dD74YJhKHWv0TiPyJ6rq+byXA4TpjN8EMHsYjmvDX06/rYMusLcZtomTb3OZaeaXRC
4g/nonUVmxVJ2FpC2Mat7lcs4NAAdhzvGPTcBuWZ93Pg1ArLyfiusUFxlJUZSNiumOXAys7DVHfo
I0+yZOOzh9hTrDKSlc36K3qbvp0zi6PqnrcnYlUn6BqBGGyEjK5xm3To7QFvfZGnilCTzIgIoxun
asy1Bjemk/WnS54ylS6hZDpEzFzV0DbgBowU0GYHjFA42+4BN7M7Z7RCy5sVr28unvM3BuIvYTiT
GYnW68MMYvQO1E/6s5e9aGhSj63nBgq31nBy+2+ln0ReAwWYYlta36m2HU0etZzve9Pc9PZ0ow9k
C9n2CBoZYZacB7SKrDu8bAstou4YMj2o3WxUfw9g1TO3M5i/kyP9AQ7NLYBTisQsm0UhM5S1A+U2
VIbOfeHss0Y/jb1KlmrZcH5m4OWRF0lnqgDlYx2GToxHFjwl7i7wXurGCrNqxzJF6UYSUu+ze/EQ
d6iyjFV6fab1fc9ehwAbxu36DMgcUcgLweCPI3Vm9N8ZJLQbGyrWVo3r1mrHG3sIk4a9rD9I9g1C
WkideZrQqI7KXHk7T7dOc+eqttSy6RWSAjASYFcLalQ/DBOlbPQXk1jhoJKhRbjdyPnQ0wqguNRp
t2M7HOJCRSQhMYgILuu9dg70jMD1R//QxxC986HVbrX7q+wtYsiCjIKyhy6lAeudVilvrbBViUrI
3l1YqFqWZOh59DCZLRaq8mCB4k3vrrvmfs8VF95u4dZPqzITu1dbf0zpN9tqfulKbJ0kYEVUmJeW
xE0K9F3EdQw+xLo8OW2DS2gDBJmQHSljdrZ6pnAfmZ0EzyyqINVSG8cWp+OR7zcbs0+3I7RQ1+dY
8i0iHIzYNW9AM4HgbZ8I9oLFnlQ/KpTmPHszB6qzl+wpy/8X87GQwAMfWGFXQsdfdWvu6AiiAo+h
x8IGPOChsIzrfFZfktTFk1BiZw13PUCHpvLJArXa7PETpbbCXJJgXtqyL4ev2eRmbY4qbOfdsPom
M7fXTcMy+xevjeZ8YHkKA9hGzd5zjW+hQ8I6si2cf2jdbogqpGXnCxEiZnnUanoDzTzTfb9ZhLXj
Y/7VmCHeZkT1tgZi77oFUxfiOx7yoDR0lIW6eYKoohkqz0iS9UYX1htHH6aROYDdVKhbbrQ5dULd
S45D27LbwRu+9DTtd9dNi7Di8MkfoK+O6BhKK3Sctyz+PTbHioajsWwZVSVGmVcJMQ7Bi5S4oPU9
pyWKKh56p11FIpTsjhwRJzb1VRVj4UTkAbUV9cfqEbifUwGGTehNYRd/WDeUBFQAjcuPDswyxpuh
Rw/taOrFzWRlEemrWxo01ib2IdGU59/AWfOT5n+yOVDE+uenNXAYfHxmOk6uS10E42T9zhxI9jpv
I//DU8UxTfpNQrBXYLLOQZ4B+Jg7PDo4GNQTOLub4mxN6LnrjH3sVd9YanwnHusVYSP7JiER6CCM
wV4T8zUaJ117HagdesXXgarQp59nYhBkf7RZo02V35qoehYgpY7yHvzWjv062o/+mO+ausNhlPOr
lq6/mMGp3yW6x7Pq7Cb9Y9vUt7mTntNsUszP5yujI4LNhrnJbc6w+yGmH9pFFhnJvDWbVDETsuGF
2G/7gOrEfe8Raze5ZZ68rH0uia9STZWNLwS93fQcsJsMVVyzDvuyPqXG/RSrsEmSeRaBZhBFDoJ4
uW0BdKLZzDO0WP3uHCTfe2ZGFVQeohmC7evBL3uWEPuDmVRjw9DBmTD/uTDd4hBXlIRlOrY7L0gf
U5LPkHxR8X5KQsQXwr5C55tpzrjoTri5cSsvtLizqxtjX5ua4tArmRsRk9bjSqMLKL7ILOM3I9Z2
AJGiV9TrFdeTsk9Ynnux3JteZ6Um5egKqX4FoJdzIYszR6aranmXjS9EORAAtRVry4KCll3nNq3B
eH/QVNb5fLkCG+nHtx+cMQ3sGEVoa75zhi/zpMjnMqsLC3vZVyNr/Cz7MxdFzl8dj6N4UFOa1q+j
kTkqbJ3s9YXAnvyAuF2DawYbQXI0cy845A1RpQ0JusR5Fya4mNsmYXNqL+jyfkdRv01O9YGA0vf/
h3xcYigRlGaZcZ2xFpu4rLNC9NpkOEKV1m49mmWDC9FcWkZGNQ2cDw0HMBDEh4RYEU7zikmWuKbI
0Z42U16Z0MI4o66aW1XI20PPcORWHTVkr78898L8Xh70c5cidJsyCcdin9FzotrlyN59eebF2AHt
C64nKK62Hc6sOnTCWhr2xd4PrgK+gD7x4wNiCqJwK8BhLzeRFTIQQXaRdl0JCPz4HwevicE1EMhj
K5g8JcFrPh8MpthmyowuRC6qGy3R9Rh4Ot2IKlrtNI+GUMXYrrukJGI9IWKN2uGTnSKkzJQ+NA2I
iSHvtT607M2FVXis2jSJBwxtdNbJjvUH3zSXTgTF0vipxwTQ2fhoc93kZjM5gEnm2VT/jglxb2jN
+2+9Xuc3aWuokM6fWgjPERyHT7ObQqkPpZri4EHhQrvGPBhX8BkTevSmT8Ba0BmPTVZAR+3Ei8d1
0y/r9V91T4wtOA1Fb+SQlejH7nFvWXfNKdWQKBMN28QxIr7islxmGcF34haf4NaY4IRDOsGjvnNg
rTV+Xf+GT90H3yC4T252kzG6CNi+qO9sTb8p/HQMm3xW3Uh9+gBIri63GBcpJ4WQiOOnyy7R1R+N
uj65g7UxW+VqtbzoX5OA8YVsr/Wk1xNooJzjjv7AjvGLXqKPxZyi1IEGVgeA4ow9HSGhBSTpus0E
7cX/BqD/ReZYJnrhTB72DwUP6XHYZ48aZCWiRQJq0bCke4ha/1p/1udb0yAQVoO+1UgxJ/AxCJ5u
c/dM5rMD+sjqyUyRWVXAhU99DEYUojyrzGTWe5QbISlzKlvcxTS+wxUp5NMwweDLQy88oCCeVTkN
boQtjURdsDUtNOXbAEVGVMV/JnMyIco5CPQ9kFwCLef5W6Z7Rx6zJ6wXihD8NAniC4RA79HQNZGp
BcB6RovHXJ71sYiab/V1OPogEEJ8Body5eu4CYuL0xDjDshEj8fbugPJplYIcH+Ypi7PkQCn3sAe
i4V1sVkfWWJ08YRGWysZcRVQQewsaMMpy38albGtaxWnuWx8IbJ7Gy3+bblsErXCfITaOb3nuc5C
M0Ata/0TJBMrnsT0Jq6KaSmQjBW0D+Zo9Gys/qGmuiiXuL54DGOQegRkdCnA8OLW1oxTGnt3HUiH
s0E/UFNRR5DUREGM/THCPGceY7cxF+C8f6qAwAPrKpSQon9VRA3oSdyt20s2JUIo1zkrzBq18DMD
3eqwC9odt/fXDS2EcN3VfsA87NoL/dDjFjikcXBn8/HK4YUQhmBVnGWBuyCyv5ROHg1pOKYv1726
EL5FjCJhNaNLc+J3yfitrXAwaBRIAkn4iocxZ3RpCqQL7vX8RjsE3Zzirma8DpoI5ZGPjoO8HPik
yvIzmIlvqx5NMFm6XTeK5MU9IXodWpnDnLP0rA17S7ulSlbexSE+WfDF81flJEXfxT4aKA+mExo7
ukN/zYtzHnfTdjyqRdwllefAE5be0dF0QjhaTXswJ+tQL12ocOznhdMn2Wm7dTNJIkrsEyogL2Nq
cUXOnvlnyl9I80hVLVSyGVj+v1h3M4N2WQUqgHPf197OaSozBON9rUidshcX4tWxJofZAU5M9rio
6024MZ+CoIwCC6Iu67aR7H3+6geCShzLMrSXVcYLZf0xpl9icjbq7qZhkZe+rj9FZiYheg2wBYHg
RMfAwbyPTf6YzOVhfWiZjYS1l3ooh45Ll5YV9+BMAfs8uCSS4Nv66JLFRewC6qCOMDgOuCRANL3h
1r6dpojjJFKh3dJ4vu4ZQhT7xQxo6TLLWmVFnbk3rO+689MN7jX2eN0Tlq+78FJcFZRzN2bw0vFr
DEby/oHhTjqlN3UxKfxIMsNi109PNN5ARxtHhPIrSOVeAkK+rr+8ZILFPp/JQVsD7XJydge6aQO9
CAe3ieLRVqy3kv2JyD1dTIWWGxPe3GE8mibvMLfW1mVaCJEshY8uqf6TdOoKcawzgDWzAOnUCZpX
3s3Y4uJ2G50aOa7x4qKfQ3PGqVAJFpKZTFiI08rNGPC/BKX8J5vsrO4p8LbXzYYQyTmxZi1IDHIe
s6/8OwHJVV4oJkLmQkIkW+1AIFw449bMSKNB/6PsKJIEsdjn4wylnZQdAmxCwWwudxx1rTbZTr9t
ZNWrzCL2+3QjDQAJ5eCcQWkle3H9vatCVEomU2ztmc28RGco3j7rd7lDwwVAMl93vwQFio+ZIdV7
22U2nD+hv+oA2rHgLkohor1uFUloOcsnXeQdOlI/G3rkndk9FMXWH9GTpodB/3Ld8IsjXQyvzR4r
hwLXV2gJCGcXHHRfUrcOwQateH+Z6YW4resEVzsQd8CsOjejVf+ukvKWseGqQi7aFT++P52aErqn
uJoeyR5qzCH4a3MVO47M9EKcFsSBOpsJwgQ3P9jskIHgs6tx6FVRh8nGF4LVmzt3nlrY3mjjIaId
9O3mvK0PnLc/cTsTP6xPsWyDKDb22FXt2rEDeJm9Tw5d1H0JIu+LcVoYZmbIXigStGSiRX7p2Z1K
M3VRm3Gsf7j2NLdP86A4OEqymtjmw8GTMFVLSyYtHAgAl+HsqwrqsqGF4B3LpOSpj+BtyX0/41ex
li8bj0+WK7GtJ89Z1pKlUoXWi9L+QbBliLtvVgc8ZVjPzn59amVvL0SvlZne1GVLcsi2trYzVdQV
kmxvC0EbkzHxWNWQsw3Gbtfdaf0rBw/cUO3ImCsSg+zdhcg1Yko5EGRgO073nn1mxeu6TSRRJTak
+EliU8h8YCvYH1n/O2uPOdtorX/lawtBq4HqxKxqBFMyLOhvSBhMirtqiUHEjpTZZHHdGnAZvdza
7XG67rY3EFtQSrB1ArAByFvt/yiTWw5eRNAIrhtb9s6LA10sHwMxQfzUOriPWoqOrfs2eYbq0C9J
KGIfSlY4qQXxAXLOc3Jr+9qhm+hW77rd+qtL/EQkbmbQCigMDqB23ELkoo1MMNy1iFKmulF4Rwd/
kgPE9hPCbWBjS4ADyJ8R6k1GmG/6n+5mfLN34yaJik2ySb6uf4z0WULENknndXTC14BBuDxiDrqw
3MSbeDfuvDRaeIQrcEar2lwl+UHsUOFJVrixASS6bznb1oUOYW5tJpBCWl52sgum+qolF3xmQWEF
TmPdbdB1BHhFu+EO7jCqbXIyX+IJwipkU9yrijUyVxOCeuZTmVo1FhiN5QdtSjeV5r9NgUrqUFb4
FFtTIK7cZHTRXrAXeOBCVxwf+YNzBqUtBDyXMo0ih0g+ROxVIX5cp16MD7Gram86KVTim4cgt9/W
3Uw2vBDuVtL6yH0j9tHGY+Fsuu6UeooFUxKOYnfJGOjx3GdL34R/75W7xK/BiXBshj/rby5JVH+x
OAdDaukdhk/7eM+c+ZmlTLHxkQ29/H+RA6k3NJlmAmNEzJOfnPz+uP7Ksus7sZXEi4mF3n28s/Xc
W9GMno+o3lT7PnTKTTdEGjQOkp2heJokpE1hOXYKsHH2FEekwY0jXz/4+mtq7ntgO+brOKkDkdbZ
d2a7SiBhevbzCUQ2t2xW1GZkviOEb1XUYLKsURsY0INaJ7jvv2EmgS7fdb4pdpZYkI+tgSYAmR+2
cV6z9cH30zl56MVP61MtcSGxIZs4WV/nBCeNNrnpi+feU6QDCUYqEHuxB9DIzKUOk9t7dosUfTDA
kslDclx4iup+c93rL/NyEQG1bcwsi7FSp9PNTLejqslbUvN5X+wuxsUpsXQzt0Xl0H7zkn2r3Rio
NjT00dROFTlYviI5SNKa2H+jV7HWVQzPacqbajwxYKpVeUc2tLAuz8xLc2PZSZc1i6h9sFMa9ap1
ReY2QszOmuZlRoP3tsi9GZwLFapRkgvEvpty4E0eDDk9D7jfSrybLvjN9Mc+vqPDVTim4B0JfjGz
gdXSzLRRcR6beKP1dcTH+om0KvC1xOpis00+6qkW+IgnH7wQWm5v6zk4ei7brfu7LKxEAmZrEVJy
LIzvhHwR4w7nA73x9gufmYpiWDK3Yn9Nn5aB47OF85vce/oL0xSrlcw0QqzyEbybZEBG4LZ7dKzh
mAXZpswVmUA2+vL/xbz2blaypEcmGBz3YI8/4tG671VVZplJlv8vB/dYoCUelihDT29n3fra61Rh
FdnQQpgW5ugFzdKBZwfPMz9QFWJbtvMTsVddDdHaqcU7F21o7v29vbDFvYxDWN3au3YfRyqJONkX
CFvl3u8bu13WwGK4dXx0DF9pGWFtHSzXb2sLJYbYd4ed7eTmfVtNqtE/9xdAVj5OqZt5c62lCCQW
/5i0N6I/TPxtPUhlQ/sfh7YqwqyYo/Do1xxrxg8H5FddqdhxfJ4h/5J0HXmZWYWL905I/CtzimPd
ZHdl8w9N81ArXYXtZZ8gxCpU0RueF7goiCGbBbRk/6tT8VK8713+Plr5IpQK5+gCaQxfYO7nHbRH
ttq22zVRunOewNCzcXftuYTCUAO5jeuoTqCH+3FGRh+lh3rJyjObdjlNti3Xw/XJ/tz7/UCI357O
2QLLJOdOP7vspldpZsnGFVZYvZqyuCeYAeBJyXRnqPhlZDMrRGsxWlWXVlj/fPLLBmAuuDNjxeIk
G1oI2DYwHT/vkeDb7IsL+Jp3nBLF0BJriEiqBk3hLG2wJhGPb2hJNo17HUjLF/mUKZyjmzJcXNlx
wKI+mNPITFoPd7nmuFn3EYlhRBBVH+eZmVvIkEn3E5uy0DMfmSrZyCwjRGpruG3vGehUHkEOus0d
39iNk65qW5S9+fL/xcJXOB2p2x6B09R3YEDv/btCBV6TbGX8RZf4cuzcy3PbJ7BKevT3SxdFfyLH
JKJRslHJbEj0mnyxjyVtAjMmy8HP3A+vxsa6ofPG/gZZludbK7K2eg+6vRCsudfNsxCzHm/8xLFR
AE6m7/Vwl/A73VYkZMlViu8LcVuXvVZMGqylHeJHc9vt6Y3/PEdWVO2SjUqFR+ZMQgTbSWWxtsVD
mP7Ai5+F9m3dMIszfpLyRRRV17pgmmqRdKrimST34AQs9S9jphhd4qQikIpPDURMG+x06NSGo36Y
cM+q+yrDy0YXKk8+CXCTOCAEjGe0mR+NtxkC8emuD7tdXobmG9+Yh+tkKyCl/TEkNG6mzPLwrC7J
n9GJEg1+/DzEviKLyj5FiOa2GivX9hANuk3C0Rm/NLUe5nx4Xp9lmY+KvS1mqjmDOcF9pqHZZCXk
Hbspcv1xSyr3kDT+2afFjvjNgxeXG9ArHOvWUzxb5mHCMjwAuN/mNq4aehd7rvRsFH+a4MeVtw2+
CLQy67xH8zm2dBl9SMbnwFDMiCTgxLYX0EKWrFr2Qh4k1Hc2A8QhDdDStD4hsvkWwjmrIGk+LiyC
jH3l5bFkM2pUx/WxJftQEVuFvaETZB4K5Kzc1e1Xhu46zX6r602sRKQu++VPsobIpZwncV9Ny4WX
mU5hnJah0Xw18++k3TKnCEl7neuIrMpY57NBA/Rg4X+fyLF1i22X35ddFa1bSuKaIriKjdM0+zPO
MUaZROMcDTmo3sg9b68CIvgixMrseeB2zoTzVzVHlJ4S92fPFGU8iQeJ8CqH6qxC/wv8s6ahnUGd
jUWVqhFeckT1RWSVWWXGWFJc5mA/tEkOxsHfGHft1g/nLbS+NtddTfiusCyXNVritAWiNwTZbeu+
BjburEttuz69y4HxMy8VFmYj6GurCXAR6ZNd0HuHiRm71AO9/LhtDP3/cnYdy5HryvKLGEEDui3J
NqKkkRlJYzaM0ZwzdKABCdB9/Uuet9HFCI2I3vYCaAJVhUIhM+tulx53/VnjdarLk6yvzDJvpWgB
tSdN4UM4JOTVAggtCWMIDyXd3XJgD/TVjac3diwOur5sCiuQIVieayCzt/c4wsGsgs5Hf7fptJZV
Y+/O/yHDnLaJ/n/3vI1/70MRUVZE5fx2eW9Ug0tnNzoMlP3Y4R1DuMe1Q16ZuxHAdVeRXgIZfsWt
bSs3BsemVn8awld0KTv14zvXHQ6qf7///mFphIkWv4MFxzbsPyEU+CY34bPmvyvCt6ymXPR8qcb9
vLTWRwOd1WibjMM56882CLvXLb50JAebKfJul50m2Rq7LX2j9nrwvEVTCFGtjuTVS1ZBbxqvjvc2
XjijsQcCq23yiJfXvb0EruTYxWK0UzaukN5aWi9ZBrbFTd39Co3+mz25vWYjVJ8hndHgK4Qun3GO
glSOQHGuqw493a4qdgcy/qow+85xHPAuurw9Diu93YbfLtERGBR/XcZdlWsbbqBeoqoSzLcAYcVB
V30ZjfK6c1PGXjE6Mj8Qe6UeyjKBs5zLLjvZ6GfTjtdBagJZZpnV7WxyaBIU0TA5cxZ5Kwo8UVPU
13GP0cTkf114HHB/zmBIULY24zVvf8zgqOC1U7O/qju0LBbcAfmcQUAGpB0RDcAoFMf2G0/LRxsU
S917gHISyZENgAi2nENNIaOH6qU+L2fz0QHR9oSegFe+OgSyYnADse5FQGz63mo8GrsVIO5QzNIh
YhR5tgzNWngbDKKGwrhlk9derLdk1WmVqIaWHNgIK2q5eAS+J8tDHRy8TLO3Cu+SQVm5H0zAk+3j
0q9FlvQAfLVjp4nNCtROIEOztrocCERkkbXUUf1mp/tTEuDs3k1dRjOe/OPiDKLQTajJIxU5sKwY
HAwNKbMaH1PWW0z4HW8XtOL5Y+taZ6jG33//cFTm7uqY29Agh1+Xf8eRHoyeJ4IG53ZsjpePM8U+
y6itIJyZby44zjoKkuKjdx2tL5CxWnaRQeJx3P86RDjC4KYXW8RNDTlOgeQIHMl3A9dtBnPLgTV7
9dEbOO2Pxpfq3RZRd2cedxzueGtcdw+RoVlV1zq4NMGkbPZub+lehSnpy+XFV+2vdBZbJatX4YD7
WHh1ZNKzhyptaxzc6/RuAlkx2JgsUW17OpQbjxw0f13/ZIXRyPCruS8siyP63I+oeIgujy1drw3V
yFLe7DaQrbaXDiMbjwSNuK8sh9tSygxx1N4AT2fvvpgWZdLbZ6qT2lNENBlolXPSkxBUO8ScPEL/
y7ja2sS3NSaiyGhlnNVYVNvq7lJxE9x+YC9mFsZe+I9tOFGY/blshqov2DfjQ5ihmz22rosvWNoH
bCZ3b8Eou25oyVFD7hlu7w4Y2rXiCkgZG70wmivboUHh5H//eVXRcgr3bV2syHlA58gEoNBjkPjL
wTy6cX3UPbWptkHy1MAgZcNMAA4dVAwserdC9aotSTyQyKx04V41iXTminyuDTfDJK5zoCypOPjE
QVJYd1fi0AMZeIWrhNOb+3Y0lvgX2gxxYNDYDr+XRfuls9vrkn8ZfTWNuCR5LkIm3R4r9963UkhP
X7YnVdYmA7DWKuipbaC4MiRLguM9zm54Csxn0p501FxFDPrv1eWDO9RT04hwWpHdDjeDc6NFZCrc
TEZfNW6z7SAguHL+vIwnp6uiRiePqhpbcmFzoGsN4BKW3P6zBT/C5kS45gBUHFL/lbk+LAck3ygP
h92FzW+B/TsMvjr1F2rq+Fiqx6z/yu4fxjcrAN3cCkIu8xOSm4N7NL6xOAehLDFvUB3lB+Nkn8s6
BrXmsg2p1kryZXAbSzvIsL+ZNR5GhyUZRLHQs1QzvMp8JC/OymUSrrF78Zj60zFzNMmmYlwZg+UL
dOqadrFCdJqJbKe+cYNQkwQqin0y/KrOu84GvRplE2q+ZT0/N273NJApMT367pnFSTTI0R1v1Xix
wqRkLNZcCLuFjuBOValvt3B9rLf5zWDW2Wt1CuOqKfbfP1gVxZ46PkOcMEIemcXeLiEp7Tikz5eN
SDX+blwfxrcHwbrax8nT+9vJDhLRzDeekRKdtodqtyWHRh5Rd2aOJZqWr5nzvOo0BBXGL+ti4V7X
iaWA8S+zcwueegnw800Q9I+Xl0X1t6UD2ZirfGpzDN849bHJeLIV19FZA1NyWxN0HpcQhE9Uowvy
kGcP1NGwfFWLIrls51VVPW9IgEC6S+bBeQ9n9wm9NjTl7c/PdV8GZbVVOUyZgfPQMIt4ocsxdJYn
C9wYakD3lW+aN93PvdiXFbHcBmjB0Mc0bbH8supijLIKlUM3iCa23ZYDS7rQdiJj1l0DFC8d/l86
xv1KC3fEunV/1hhUyFMT12hh0d2tCbwt0bFjPjcqX9bCKivH9erS9IsI52f2Qm2P/fRzQ4fUVw0v
uXLj0jwrVlxVLa9Cc5DfmS5ZUQ28//4hRrDFrofcQoyg7MfERcwNHZXr8+jjy/As1+OsDRfU0D1/
PgzNd+Hd8el1NF6v8WJf1r0ivTPPdNcWhErxO2Xhe0d0feRVviB5sdPQshAEV95pTBv/mPkDkP9j
FHbH0dQRyBVlID+U/DkcahCdTEwyp/kzFTF7I/EIKJ6X5CVeWBOo9SX1cdT4nWKbZRTXVlYFFDmw
zQ7pTySsb5kjjldthIziykWNpkg7iccpX4FScv69POzn8c6XkVuUs5oxDm0w27w3ljsvS21x1QHg
y8pXC+NVAF9FSHD5O/DFcWWOulRRYTuy3JXHDIvbJqye10e0B67G2+LbNL36OulphVfJ0K3BzQtj
mxDORMai2XvsbOPodOiorRUt3I/Bv19VfRm41ecdos2KU50n88E/0gSKlzfWyT7ucKfu/fLuqsJy
IB3CFR4bsybb70jH4LT3FeK3VphM8ZzYyXpGc1z35fJMKjuSnLlE2XnpdsVdx/IivznWNVrWhZpT
UzW45MQjMdqWAM4McbwxssQciYFFRb1El/+7YrNl8BYvrQrdwJCm16I8Ouj7KZ48Mh3qUid/qPj/
Mn5LdEOOyx5Soc4yH5sVxyKvH2xaai7Ziqgjy2Ftnp0XQZfhcMnu2X5dmt4uL4zKfGS41rSKbSlD
C1q+N+4RDVfzQx1PsUnj5ZDHQxxA9am9qjzkyypYYw89XFfA42brVC7f/V95fdU7gy+DtiYKcGpB
USHe2iqBBLo1QRNahxxQ2Y5U1TIcY8bu9kjo7Dkuti8zQKSMPFciubwFqvElB3YXw7B79KO978sx
9nMRGWhCxvtHv9Lc6VW2KTmuP2/jTkja62Zvg30g3VM4a05DpflIftugwyv4v3u2C1znzYT23Oe2
CI+BaYTH6dGrTuNYTcdqdul5NKbp0cGnol7azgfPdTUhUOEcMoyrFaLpeIXdJ8S8yUwjZpXueq9Y
Ohm+1Yx2zVAhgt+Vr01waPvffa5xadXSyZitrRoNWu2d8XblOfcIQGYCGhRAMHsJJEx0z1aq1dnN
7kNeWgRmtYao+d6PXRlGw0a+QfFO43cK05VhW8Xc52u1K16HzXZjtdvjXBokDlweO6397bJ7fPr/
SSjXF41QEIAkHJ5azD50fvMIQR/NFny6uxh6Tz0+LI3pL7yqxm1I+7JLqfNYjsMdL/+9/L9Vg0vr
Ps75BnscRbpZ9Q3ZgqgP8pdwWQ+Xh1ctyz7th//ec5OarF3x3z0eDT1LJ7f4ennoT3cVy7JP+WHo
dc2yOqjmIV3Kn3jMcwYvqvIlcsOrTmNMIEVUHi6W2JpSpK7TdyljQ3s0Hbu4C4bFjvFIrIkLqu+Q
AqvnVrMxeStPx867r6l4cFeriCCA+boaV2kf4FOk2OoaPGTGzMaU9L8DNEktjEfPer28DyoLkmIr
Radv2rfDmBpze+C+c1904609lZo6iGJ55BJjvpjA9OWw/pECc7n8M1p/qPM0WZpT59P8nYRymdGb
oNQGVYIhbdnTUL20k4g2XF+DJbqKaIsZJPelK1qMT2IZ0qJZv6/b8s+cFTcVFK0XZzvSTmjSFtU6
7b9/cAfXc3PqVWRILaM7j+wZ0nbRMjmHXqeipJpAcmX0+KhKAJy8dHbMKGCv09ynwTtHF6fLdqTa
Ccmf6dyts9/bQ7o1QEQ4/GnJiqNDqrgYX82u0ART1VdITh14M8AvYPKkK6oUgMJEjTOe0Js44dtV
/FhsuOTQePYoJlrnAq1wqzaq6zyLeqcrojUodX1aFWFVrjuGxFpdgj6yKV35jd83d9w0T5e3QeHO
sgh/2FrOUJS1SPuuPIm2/uLPxilsxtfLw3/+z/8ig6I/Yud5uT+kjkWgIb+8gmmjOeY/N6BArjWa
YQ8i7pTxdFrWLtpwKY/KbPxTrON7ucxQx+9ZoHG2zxfpL2qoKTy/N1bhpX7/NMyPtP89WprjQDW0
5Md8LtiYcax/udRmxBh1Iy/v7pyGaCLeDlv4675P/iKFCsceuzCnME82JCa6UnrBedo701iACkxA
/+vEl1RbLTl0uZkMoN2Ap2ytm7uRA1Fb2VfdpfAVkh/TdSiCtamm1Cyam6V9WZ3hxTN0nSlVmyC5
sLWRHefEp3Sl9hItgYdLfh/GtDCfLruBagLpQJ59IUpR+WPabfQWTeOi0rZehlkcLg+v2mPpTG4b
0U4UnabTkFUHt30g0w8DqEiBEpILZZDsx+VpFF8hVxnX2jNXgHVFWnTmAWSap9l4gX6rJlSrRt8/
7sOJhkbOxB6NbE6L2j9aRvA0ev/0dNQ8XX5+EARyvTEsmFkOazinbmkexiCMVkpukcYc1oxEl5dH
NYXkyk2YkX5dyZyuhhuhnVtUuUgjn9Aa+coJ9pX7sEJh0ZY1yuBzWubjbZkFUU3smxVwok2rV6z6
BsmJITXVhuOenQpzPDDEVYCsDu0U3vSbThtctc+SK2+b6S4OxT7znv+peiRFjn2PG60m3imOBbny
aFuClBMjPB14kZTLvesfA2z55iaOTpla9QWSN9ONoz1TbvO0msMX02zu6DKxaOB5ctmQFJFUFt4P
7I4Wk8fWtLXruHPEnRfqIMeKoeWSI7RJCTonbXMKbP/Z8eipYbo2SgrTkYuNJe3dzFzqJfWN+Yw+
NafRXAH/RoNG4ek6FKv+/r7pHzwAc/gThp9ShzZxBvKPOW0au1FsqlxyBAZyWSy+TkgnvEO/ltE0
ZUeyrRrfVZilXGb0WFZ4PLSmNHDsl6WiB25CmJSS7ktb+yzKS3K8bDyqbdiX7sMScWr5WRmEIp3y
EaS4p5oYN+hNGptefrhuBsmB3c7pFojwTGlZ58c57++moP1q5xUgmO7bdVNIB/JIraEmvT2lzN0y
QECsF7uuvmycgVMe6m5qqh2X3LhZ0NDKB9EotSmz0JW4hbOFaTbgcLjuK6RjOVidsTAzc0rbAfKD
cxNNGUnYGCau0JzIioNfLjI6jhjZWMNo+Yo/3wxHk4nvRVaiUUdzWIs7e3ReL3+LaibpdEaTtIwA
VbqmtTFHffk8LueV/VxH9+xb32dHd61V7IlcfgwpcfPSDpe0mMz2aIVVHpsFNGqNhf+6/CGKECKT
Rlvidc3c0zV1CAd4j1rLzVwvVON9nwIgyF+U0S20y8nOsUxF98KqOinNh5zMEYF6Z2FABKP7UxtX
2q9MIV3MYp4sezTTrWvOObXjlpdHCz1dr1soyc2rwULfgoKbqUvb02Cbd4ape1z4vMqMZZL822tH
4om8WdPBqSJCmhiXn5NfNvG8+BEz+yg3PeB0jcNMsoMDweKSbTeNUWp2SWXMkucz8EqzFRpCad70
xwnEJyfP4xV3ox2iZVpDZBEnvryKKoOWYsCEeMy9mZmpVYjEGHM4j9HEgV2/Xx5f8SkygzSvRqel
GcYv6vHBbouortxndKqP0VvkzsjLg1WGmgu34lNkMX9uZb7nLoOZGkNxXLPi9+B7d06I+uLlT1GN
Lx3uraiMcjNgz2jwAoXK8Lbq7NhvdJckhePLpNKGWX64zbBn8MaSZhjuVpufr/vn+xd9OHPXsENn
1kAgMbfMpBroEby9xK/Z4fLwiiP9L0opRXvQsba8tAheefFD+CcPx/v0dHl0RWbiSn4umL/VNu/9
1OJPo/hRWT74nqelf7X9ILk8hWpnJXdfe1o7dVnwNOveGH8wwm/C1/x71dCSK5NtLN2ZIVPoRrOP
S5eJqF/KY9ldhYhHkyLJgUXWBJVwStTrRRN582E1fs/di01i6ny7vDoKF5a5pNQpm6CrnSkljkGi
ZkbCTLp0Hsg549D39D0TDXxqDaRBsdsytdSrht4M5mVK3TX7BprpKfRRqbRvQPFAyWyxNddtxbbI
FNPc3KAZ2AB+bLU/8hX9bOlXalwZKGRyqbWh90FZtlNqAO0U5tWRFe3jxF1NnFMt0f5NH7x5m4Xh
tAvcbe6BaSj+OOQno89O+d3iOpagasulJH00M2GHfBKpUTbrTyTTfjLaBr3hVuDF/uamI9qUPnRL
rsOjKUKIrP4veNBWGbXGdAwFP6xB8HtdxiWq0KnrxgvX8XTZlFXTSI5uAPrZrRtqgIvpdQdm8tcs
qyC/4tR3c3EVqoUEMuV0Xn3u+eUiUn+gYYxmb+zo5+QmL0dd4q44Kojk87aziRAEePQjdYOfjdHb
UWDMmgcuhXXJ7NMVXaoBT6t56pc/s+AuyP6x2Xc7v8OD/nXnqMxArdYpcPIK5YNmHm/R1jBEih5C
Z6zyNemTYnlkzikTLatdr51Tw59jGlonPPpqDEgRN+QGAbO1+VRAQyHFqqeZ4SZbV3xvlvzXZftU
/XPJtTMvW4p2RKhtiFW9d2PuPm9s1l1eFF4tE05F61ot6bo5HRjU1gJQuHl344zbjW132Iz1DpPq
io0qM5JO7aEFPCdDWpCSwo4c4kcd2sOuO8n1IdO1GFN9j+TNLe9z4TZ7WRmdybMFFE70h2U32fI2
O2+hrrW6ahbpBPf9cBlpiZoOd/xTsS4HWosf+eafTEQqsk736AimOZUU4Ukmo2Y+0HCLbYwpyEpR
MN9zsAH7Nqmcr5fNS7EpMinV8jyfTBBXSsXMOSoukOcYK7AP0AM6+Om3xL3jhhdqbhYKW5b7AgTL
aIlwT0xsH41pN34b5kKTJCi8UKaqTka5GEOH5wrift/En3L5Zi6/Ly+R6l/vW/PhcIVumdtv6ImX
orVbedxcszuWiIma0KcaXfJvxymWbWK9SO3wGxqkR0ynrapakX3CD3/bziiQtCVqXmND770iO0Ib
/bZ3dVrFquElbyZmtfV5hupgE4qE2T8L07gl05RcXnOF2csUVSOv0FvbwvOWmIslNtGUF1JoLaIF
fZ+p83x5EtUnSG5Mw5avpWA8JVODt9chMkAurGpdAqNyLelIZlbgOjTs51S0jyxIauPf3vzlGo/V
pKOSKFZJJqYuGd38cnCWlJZQXEFsTZeKjBHUIY+gsB8vr5LiM2Tc2JCTat0yLtKsRk/Uuh2jYSBf
0B3sWziWh2rRVlj2dfnk2VdGkTXD4kEa1cB7l2sXyUbXJ6vBg8hGWihU52WeYDFpgnLhnTkHznmY
u/a69Fnmri6Tybi1WnNKmn+b5pHwe2492cFZTP9eXkPVRu0W+MEXoTZsLN2Ot0Px7pQJgp7Z5Xcn
A2uc6WBy/4nWf7Z8kr/TqugtHuIon8q8iCaOigHUfdyJ3Y+Ve9j1qMLG+BL080tXjj8vf5fiIJQB
aCTgpDObFWlVVvwp+PizhJ7dNrnfy2k5VKYR1WWgSUIVzioTXnftCqMvLQjarN1hCqxTngHCyGtN
WVq1Q1IswNN/XpYbXhG5sZ2EBxLP6P1onHdfoHh8ebFUU0jxoBk93jvMnlMH3I5xPrjuFvnD744y
zQSKJZKBaC76y9M56IDwrKvYtShEGIebrPE1XqIafjeCD0YMdfrcQhM/PKKYfUqNOW4q94VUV+nN
kkBGoQVz2RRFiH/fVcUL5HleuVFoThNFCDP3Hfnwz0WJp/R+xOYG2zks+oNlOpFvnSrx0ATl+fLu
7m72ifuZkovPwWjxNnfmFG0+swSpCDlOhiCazEm19pJzd31hVh7ZYP1siJulOZKFHgbRa4ZXmKbM
byWTSaEvXqG6bK7HOmARpfxgN/05CD3NHqimsP93D9zOHSZuLcjMp6+mfaoLP8rCX2up8y7VCkkO
7JoOFZnl4RE9aO5Db3kctuG48kyzvarhZecldefzDCY0WPUJaXJarOzADR3p8fPh/yK7hmXohE4P
IAZi3Gm1lpciq49F3Wr+/e6ifxvnXyTXoYLeVQ88HgB/Do/DiQHt7J3DKTxQ9Jyvt/a267bTZUf4
3Nn+orc6nljcOnOR5JMp2skSNWLpHJW78OJVuJu/qK2d3w9WV2IKaHiSPG1svdaHaiP23z+Eiiqg
pZllwZzWGUcfArFNUTA6P50CLz6X10c1g+TKY2Nlm5nPOKft+sQIi2xw4QUbNIfA58LL5C+W69oU
8wyR2TWtKtYfeejbx7yszCPpXEQ90v8LTkmbFMECcozovgST0QM0QFFZC53mcPkbPw+Gf1FhPQOi
+WAoibQdwyMUrW4d39QMrVo+yc+zkbgE7XqQSoV97PjOsW144hKqMS3VP5f83OjCErArQGORzZyg
InYXdte95vgyFm22JzGtwHmmzLKMxLAG99ac7O2q+OrLpFeLdQsJWh8nxHZeunPt/K55PBVvlzdU
EUBkLBoTa8DFDBKG5b0H85mU7wskxJrwPsfLju9o9lax+DIN1kIj4gpNrAH85GAcb148hLoU4PPj
x5dZsLQxHK9tqyU1VgTAxkX9IURPwpIdaG/oNFJUq7R/14fgYcybuQbjjkwev5szRLZt70gXesuq
LOaOySLP0rX0UURZmRMbzLzJvRGoKGaut4H/s2XegEhVPNMaeNDCnnXxROFvMjjNEpbt+RMwUstI
DugHfSzW8NzPnaZuo9pyyZ3/e7EXbSXwVoXLJEBjNdfxDVVLJLnyMgXjstb451Nv/9p6991zzLOf
sz+jU0dT0eveyxW7LgPUXLAxUSIDC2chaNvpZ797CHuHXXfLyvG19qGhCCSKJrorlktGrFVW4DS5
T5e07IftcZeEfCKgPGhGV+y1zI4F/b9i24gIZXn+98Dtjo7n0Aj1qePlKKIaf3fOD/4RGgY6VyAE
pmQkiV2uaIpWPGb+qmnQrfBxGbAmHFx6qYknKmtdY6NGQ6GxifhSf7ODQbcBqs2WXNw2fd4Iq13S
0Oa3mbF840WQxQWtm3jFjN7oQH74Onyi70s1thynqD833ZJyt7gx84dpCr8FDaTFx+sePX25l0G1
ll7u2qg+so4nKxlPdgYuSKiTSFJtuOTdcx8aq+fiA9Da8BEv6omfsVM4r8lle1J4uC95eEPQ7MMb
A5SmxHjLCzwrdHV5GsGFg/jWYe7odfcjXwattRkpTTtwd8JMnXDjibZFug7Lccl1SBWF7coE2cWz
zTqr4NhM2G/TvKJPu/GHZuU/g6OjIypihwxUG8ToNbUpsFoGMJ0iHGKL17YmdCj8Qsao5UQYjJdk
AWioso8GyianbhF11HQMDxbBOh+busoOa+ULTaam2HyZMztXkBcVPq5Mk//uASo9v2XFl4r8CDwd
h0m1J5Kv8zBz3NpgmMFlZeIBMXOci8Z6nRdvjj06/rpsxQonkTsfbBXvTBHgQ/zqZ278GfuXbNLh
DlSfYP9vxJ2YS6dMcFxnSvpl8OuHYS0fHE6+2uVVmsfE9yQfd12G3oIOaArtYDyYXXW/9jqhA9UW
S/6dCbbUYr+2ZtUZwltOAZRd+Bw2qLGMmhCiWHwZjMZJ3tEqBNfIglTSac6GKgoJ/2V6w1WavsSX
MWjWAGJw0+yFCUiW+3l1BvfrxApX43iKHXb3tftwppponMU7grx/KV9Z/cYDkTR+OmY6LVLV+Pvv
H8Zf+GS77YC7drW2Ma3QwKJZozJ/83TKGaoJ9p35MIHfdlsT1C54UrP3jEeryF3tJmI5O27ddW/0
vgxHE5YhWn/bs2Wju5mgJYZuY4+80TW7U32CdE5DtFMMVjPhEbX541W/LUgGl/6pFbp3HoUfuJIX
b01uNuVGJpD5GNo+BOe1qk5iNUnEPTPxAm24CLHmn9SJXMmXQ0FRyCfFkra1fexb7zCx6ku1WjdZ
SSJITb1vxRZb/nbV84EvA9VW4lM7z1FUK9r1O0NjhULMKNAKYO3c2zkfH4bBzjV+olhDGbLmLV2A
1ozwE+GGN9vgntuleWbIeKgV3AZr+f1yMFeYggxWq8AOwnPLXmljVhVZ+XyAWuBh3PIfVhV8vW4O
yeVdgy1IDRHU88D/MYr8cTabIWmdMdn8a+8CMmKtYaAuzB7CVpnfB9ONH3zJFg2mQRFz5UYIRZ8F
ZdahhBPiij8FduwSNxabDmWg2gLp2DYBTvRde18eUj6sgRsFdMbdDx0dcl0zLUUqJWPTQmsl5tIx
kVbecC4Y4hXNgJe/bnslb/cISD2UAppb5GXa8SbCmZt2pgP97evYweiI978xF4rJQTZRwGRY/zb4
TyW7LyvNJUy1udKZjS4d44aADrupvrntjdm9CJ2ovGLVZRyasbZzyEpLpCJbv/mGgBJw4Z8uL7oi
PMgItNFAELWABkgHpN+svR0Lfpq3+s4bhwPTZpSfLo7tyy3etmmE6JHg5HkqXiseU3Q+YLYmjfy8
8IvBpZVnfBm9YZsx+NE6OgmSjDZe4iByDuu5u6WaAPc5EcL+6y5krUGNjAbfwL+bkK+0zvYPP4zL
m+UwRHWSfRl1tzvFYslXInudli6rBHl2gnvh3Xo+i+357fJ2qxZLvgytrilo6OMrnIddNMg6b3lk
1BFO7UN7Kk7eq2aeT20Wq7UHqQ/Zzda0pER5izwH90tCYoj1PtZGtD1BTDHq4+yL/+LruLaq9dp/
/zBV5tUOH8SET1qPIWDZzH0glebtV/UZ++8fxu5zQickUeSZbYe1PPXaHmaqgaXUKcjZmrULBs5e
x8NwI07oX7ZFEFjyoiCC8N7tVEX5++XNUM0lBdbAMJa1GjFXbeXp6GxPQ9FrjjSlV0gRlZlOF9Qm
Ft+CPZVneiwSP96eRGIdmmOYDMfLn/DpNRvmJPl4OQMAiv6B5Ll38vbgmssf6ltN2tRh+aXaGM64
/arqLC1NLk+ochT5gpS3hTH4VkGeQamOjHWLjab/YdNn7vWRn6dB6x2J/7SiYA+hdiih6PDmn57i
9l/Xpm1zraweQufZR9k5+7ffaGx5R4CEDpc/TOEtf92bMkgKDx7GF+2//vY8oHC35f9cHlthaDJv
ZxjwSFU5hvNcoCJYfOmI5mxVjSt5+LRsbgsCqPNsbwchzhbRYGuUm7xP+MG923owydbBrMynPRqO
p+FW9BGNtthOzHOm67yksF6Zt4OniZ5kPYS5w9mLC36fu2FUwI48L13aP+aq8XPV1sp+XtoQmGKY
ho8AF5dRZcY10VxZVGYp+fmIYmbpWp7zTKpvVXhs3PYLOjfgqL3qvQV2L3n4yIGDZ7brPJdGHkM+
AczbxCxfrjJM+RJE8dzYMgKjh44wtX85tYaJ/um90fblWw+peZ2VI4CZ0+q9U2jYDU5wU878BIuN
wDB9XvrgW1X3/17+jE+TNUwnXYByn6z2hv7Uz1XnfXVbyGwWJQBP7AUNRsBA8jVvUwpzla9A+Tw2
eRXWCBFg1Vjuwa7qaG1+iZXF2fDVsHS4LdU8kls7NnNR98A8+fpAhhKdyI/1dA5HEaNyF606Cunn
As9YNsnLmVmJbGPUfp5j57d1FKcCOMHbOl76eD3mMbCvPy3M93x5kxSeIt+RmsZwjcULrOd1u6fk
BmTDZMC7G3Ccl8ff//VftQp8jezly9hXbY3xyyH2up9bUUeXB1ZFQ/l2tI51LrY8tJ77LkK3yqNz
BiZHRCLZDsMpT4hmgRRhSqbsOBvDpZQQ8lxwIy4MOxHowL1Qnf6Qwqrk21INrEG3rtx77nr/zfZu
J/pSLfTJMaYvwvAhD+jqch/VTPvvH04Pf1mRHLab99y3kLr1fi/t9wGKPi1k+6uf3H0bAPIyMyvJ
RZi0ZZfA1tEr49XN/rjVeHCLf+bl/fLWqf6JFBgCJ2vr0AjIc9MZqcOg4NxVCQUTsQnYcfLCG5+1
Py5PpYhBMu2HkZItvSnM56l5WNg9K+uon6f7bMJ500+ny5MobFzuMzfMps1rwyHP3hYH/mmazpfH
/Q+8/YnzyLyffvaLYK58/mwsX0jlRaaZH6tqQmG3jlFZikvv7LTfWHg/4Yq6oERjiqch8E4GzaMt
g0uQxxYJ9OV/819XuM/+jXQJyBs02LD+j7MraY6b1aK/SFWSQBLaSupuu+224yGJk40q0yc0IDRP
v/6dzsqPmKaql/YCWsC9wOUMmTc8B4wfw+bJ8elO1D+yILvJwmo3ek/rMt45UxdNuNfItXrsw7rf
Oev0Jx/A7glxlbZvILwRucVjZ3+DK3XBum+1vct74Kuyw+o1+22snSiosFcPVhUJu3riRfmwNiZ1
YM0eqFreLQDKZ2x1MKTsVJIGOGWoEDcvpWPFU/XiCLyFMdPLlG5dKKcQNpQ+1MqwLtgWD8WNJKZ1
ofsI5fTh1XkD5vMyYMEtn3N4y7jzbUi+T6NzC7bywaP/udkIAOoDjJOnro626oVu1s1WHudpSTrn
sev7GJ5xu8srQ5MiVXZSassRjhXd+ttd56SZxWGb7X3rm2xdNMOo8pFmOIEHwHnR5w46F8XNYAov
3c9W0tBSrvCH9KzsZQ7WuMn4AeeHUlwFRXUD1TqPe5bMINIC/Xji7/rOjpspTQZq4qpq9m3VO6/b
yoovHpen3F8TaJs8+F0tYXcG3kdvm+TrdJ2cZ+TdljFMQemOLoMVh/saDlD4y4FAgNb+bLIu1F3I
XSWnWJD9xAt9CMVpGbEnduxRWeB2hDrVGtG9eyN/mu7kunOVSlZynRKqLz4+BjfkKYGoSdJ+Zgn5
vjzLewiFHqrPbCcMJ23d0lIiv6lDmK4E+Kw5eLFFUtPvlm0Kfl04KMFvz7XH23CW0MeNxBd2mDFk
9FP/Lbtd3/x9uS9OJlaj5itU4pJcccnhK3panOAgwy5a3fHQNiYBBM2HqJQlCYZVO52bB74oqd06
cRYThEmzcFWSkgeKSCr9Dt7W/bPrgsXtQMLz4C+mw6duZM79vguMkaRllgV4deuCIlpA4iqDX0UZ
7C7nU93AnHt913pNqcVmB79+XGgUwIY0b0wuHbofrkR0VrbzFpQ+KBU2S9a5uk+pG4GfZnjz0pzs
VKZRRcKqBVhwfKy6t5LfptNr6D2J5Wv3MM9XkSzc4O994N3olE49oGqDT5jWTwGNJzhoGHdW3fAo
cZstoLFtqKA+MiCIci4PfjtHQ5EbJlbXvBK6q7OlvjNm0yNvGUhFczzl7rE1eotrDrsqs6jos7Ju
lnR8HEDZDtKoCrM4XIdoGb+R3nCg1mVsVehacstu8gz7WvllkdHZGCuF/crZQu9IYjfK9yZnLG1P
yv5M7J4uTVfJk39iB7rLn/zb7dk5oJ9dc7Bel09XRZtKO8q8TJa89eqTRcCsvl9Nah+ayVapRlWa
cVLM2G+cdV8FT7abFCaxcU2CsJUo7nvOhgk48hP8uSMy/PBdwwLV5E2VYcRgalQ7AqeKXj6koCU0
VpyOh7WSyeWx1s6pUg6AMl5jOVsmT91bfWtFTiQ/41UKG9mtTPguTDbDpOpCQQnkQZQcGyU2YFYN
SUdvOfm+cjCT3Vgw00uOrgKhSlxnGV+szMcGtj2ik9v+4Am8GcH+YN/BiN10lvj4U3zVYY9Ywt2m
bpEnG0Yps7zvgxLQ+IPjf7rK9sP1VcHrIXDaoYMd2olnP0R56Lu3/irgOJpWYjgdcssNbTQNf82x
u51Gw0vXx8Hlq7Z53tB6PHAceZrmlw2c8MU+rZkhxenaPv//3QaTF/XKIdeEo3WKhyF+yLyfHS7f
lyNA17gSulbJAmHhyfTU0F9V9TYjU3epCT2jWZF4F/n/n146dto62SpP4U0to/QgdtjCkgElnp0X
m1OzbkkqUZy1MIGAR3r/GMz9Y8HrnZ3Sw5QPsSAzjLxNr1ofpzk/VIK49NgIhyMfY1XbdyMcYfka
GKZB9wXKTryB5yg5WevHvg5WaFFk1CIHz4WhPIs6O3fLHxuRc7r3WWD1hsORpk+VWcQZ30Ig0KfH
LgO4LQfr2q+3BwsPOjSa82ldX8JyCvFa70OV/PXyctOtCJX2QMqCkJkhUECk6G7rPR5uY7tN1r2/
bw79nQn0oVnWKuMBV7iK+xUbHzkrEztbdnhSf4Q/6s7wGecp/7f25KucB2cTEtJcaB/y6fJA/A7G
fstdE1YoHG7cifyW7x1iweKsf4YaNx7Ah6fLXWtmTZXvtadsbAuCnYSgJlV82kYeZenRH2BRYmI9
ada5yogoxq0q5gld1FMAZ2UZB85kqPrqmj7//10uWxrfpkGBLWoQdZQyvAK72f7ywOimXMk1bl2W
jgOPvFMrvwDaaJNfzDFN9zmRfDTdSoJxCmdko53B4lUEdx10S8IuvJsdEpd5sBNbccrzZuc35bGv
h4eur3chqw1960ZMSTo8oFU/zwGs7dzm6LEAcnxXueeAj6UknSHfoASdnk9Xwd1ARUTZDfxtDBnt
46uXr5IfBh+4cdGOCPQNxNEGr8Gw7/lUW9uL7NpbsEaBCKkMY6SJCRXzM1WU+zVE3E/2WkcgspX5
g8ce/GovU0MB5W+Z7IMVoCJ/ZpLPLnweaR4N/ZvlbwfL7+I+/Ur8J6dvo3DjEa2enfWpYtjkiocF
sKA1v8u2Bxk+91BabTO6r+skBA+OQJBQVNE6Y68V3yb5o6KGY6YmBlQ6J1DvYTDhzexxYENE+SkV
gFukhvd+zSirbE4XWodNb2G5BM1rN7z01c8+zKI1fSzm7HBVDKtUztmDITpIqqhTFWlk0ZuMgyBl
UhfVDc75/+9yjzsW7Uw83pwcB3pbxIvKrtqZ1fo0gfqPo+lYQt6yxCJs5ONC3yrLUGDTtavkNRue
HVvmVj68s+iyZftelpQ/du2UrbeXR10TqipZc7MEjAMrC+6fg/cIqe3PcDQtYEEPE2vXTSwyYZRM
b1O6RaSks3Us+jp0ceGq8QAfwmDa2rW8x1vHoTcpb+nmWUlr20AHnDGwEXTNqfZPff9WZYa50DSt
4vLyfss9SwSQ+/e36c2FdFKaea81GM1XzYTKTsrssS9SHsjvbLjPcpAC0+cBrwAkBB78ORVWfLkb
3WeouzCBxFTaCe8ZLk/71WW3wbzu+3w2JEvNilWpSW7bUF6Ftv3s+d0SscLN47E2Oa9/XBLwVUXt
LvPrrKoFgKQWcEZOH5cZHaKaV3d5EzxfHh/dKfUfdhKk82bSkOC53w337i7fQb3j5fySP+Alv/x6
uRfdLCjrtAxx9W9XeJlWAhj8Hu6m0FH3JxPnVNO8CsFz7Q6CBw5e+1qIdqRBetetxYH2JrtsXfPn
ZPIum5LetgcQqgBdnLxk6sQdzUTExWA4zTmaRaQi7Xx3LZvujNZZ0s/h9tODFS4tj90k7ubhvix+
hv4DAXxwxbmld16K6muREsMRW/dp56X37tO6zm7KbXLl96B9yuYmksW+MNn+6do+//9d2zQo596f
l/DZBxxI3G95nHkGaqNuxJSohqeZ1RBK5fdcotbq2ffueJWIk+urEDwce7yVVwi6cmsSPpOT9Kt4
otww2ZqYVplKpBtbixPi/C62LXG6OYjsyn9ot/ypnoxYW10nys7TbluYhUMLa7yV5tYNX5ssgh5n
HNbd78aHKbXE20nvOF+EcP8roQsU55xDuXES3iNoAz+s3D/0ZWvvOhf5/3IK0Oy8Kmxv5syHBK9j
Pwe500eznb9krf+lafhb1TZfa7/dWZ5Jsliz8lQUHyS2aUdxt3/m9pBGPJ3pjlvZ99VNN8O2otnb
VTxfyJjMyMjq7+z8BgK7CespX154F5eD4QiqQaD4KobPKXCPd7fefg7hZbbz8i68AcIg2/staZO+
LncVUL9Ty+CibVffgya9naBZAxTCeCM2+R/Axl28sXDZTRmQX5L7zs2wuMGVA6Akjjoo+1z2pfdc
EjvxPH4QK/kBrMAOZplx6VqG7Uk3k0oOcVzw453CJs+2ZZE8cvIm8yPRsu8e8r1ppM/Hy38uPMxT
72/9CsgnjI7EKeDRkLBDs1/urD6yPi8x3Yt9tjdtg3/1Ej/qSdlJEPppjZMzbIy9cjv61fYLvIFw
l05kufMFMOmeRw/ejOscdUMA6sTWRrbT23Ht12MUkK49BEh1e3fFe2qNXckQnB8OM0bgvMzfpep8
qBt7KzpcRsryy4w7nZ0u0SRMIsq65pXFkok6EDnHO09b3KRtRIMfgaka/WGqwy9XFkghqnWrt1ye
RiTWBL67n5qs+iSD9KW5Eu+ITpTtZstKLw0mUf7pG1xKavduW9MbmObckmra0Wp8yBoLVV9vb/Ht
zW05trvCcAz/cKdD1+c1+25mpHCklH4jTttYeNHMy5/Eh8ju5Zysmxf3/xsP/GKSNdvEiZFXlv7q
WMKm35eb/jBB4ncrW1CxeVOXLXN9yqGgtR3m8heM7SNfPpLc213u4sMdBV0oh0prkMUIWxH2m1jF
elgEX14KNqQ8tnu8wAonh7oChGWqaNq88przEvPUk+awNAIkA0yHx+i3jRV5LAb3k704po1FMyUq
Gd4lwvc2PogTrRonGtPi62yBu1q1xDAxmgWlHjYd3nG/7OGkDqYy3FVxSo7pYuI26hpXAn22a88L
vFoA7Xkz1IfVBLvTjcr5/++igDQWbqO+U6OUnmRpGfdwIeeDIflpUojKfXfToOdZjeQ3pWXSfWt6
sYO8rjTBjHVjokRw6ZVjY1HMaNffrt6nfni5vPx1Y6IErwD9m28E+oF2TsuIDmuc0/nGzUx6spoI
VqnuAo4ZszMILPVwehwa/msr6tu24b8zwW6d1Y4vf4Zu9JUo7ovBaaFJjwo8rKGaYUd8CzhhKwqK
X5c70IyTehjMhJ3xqsU4tUO5RjgGNkUbRkXfGUpKmvlVj4Jizouws87gNnD0sUEUkRQmzTrdb1f2
5dYXfrD2uTjVI2iX4ZZUq/c4boaR0cywSt+YJETEaU7EyWlORZN4830nv5S/+vH35ZHXTO2/NPaa
DCFHYAEJcMOBNOt8+anYrCj305+Xu9B9wnlS3iWGcLFyUsHm77QVNIyXtnfugGvD7Xxa6ltWzOmh
L9w5udyZbjbI/3c2jZQ3foVIDhgMUCDTZe9mwdZdDqbC7nIXH4tUM08lbax1NlM7s8WJSCvhRXOz
TOUWzZV82jb2YoPh19jDc5bXDzw0qcjovkvZq1Ppel0etuI0dR58ipwo9Yuo3Z4vf5IuPpQAn0Bs
GNhCgDOdDvN8l5mAhppfrdI3gq2asOXXiGtOC+i5ON86sQ57+Icbanua84XKeIdg8WTZMNk5yWD6
HhDyXdLuNUh9mFiQu7Syo47bhhyiiRTVfSW0y4zk1K1P3fC22DRmywtd4TFhOrZ8XOWDrP6543dx
wgu7C2yyipN1s+zP/EWgi/bkYCddnCcm2JgmGFUyBhg6fZcPizi53rB3EYVVuxOViLosPAwmFoGu
EyXinbTvG3vd5IkVR0/subTi1r3fnJvWNklH6laWEudrl/fB0k817oPeYSpwHQTTcJZXAUExF8rG
XXcyF3briNPsyAij5fEyKVoD/VITbUSJZehuhM04dzhtbA8LPay+ITHp2lWiuJhYWUw5otgV+Y23
tElnWa+XE4RmuFUOA4HSZBb6KxTlyVOaD9E0Vkh4puSm+eEqhaFgYm2BmBEQcfb+UM7+hLgsXPfD
z0v0XVDNE0sr6U+4mw3NEI+L89zlJRCHDtxBr+tBCdsQ7gBENLw+UZyIatrfOnDHwtnryg84z8i7
D9jWIqUpRVbIthPeklf7zzQYmNi6ST1Px7umHYKafN1ivcCe5z+7YvtVDN+5SwwJU9e8EqJbYKWo
jW24XhIacedBAB4iTdQIXeNKgNI+XOxywbV4CSAL9+A5h2mYDDOqW45KfJZNjxtXONSngW1zPK9D
HYPBFl+3XJQgTevcWrMVP9zO3rzluc+fXdN9/uNyJPNURkLXTNlc5MzJohbET5a9eqiRk9nfrW0D
STj7F64L+3mo7myS4R2BtZ9hh7LdSjbE7ijuWF5HEGG4W5322ZWmJwbNZqDyGKjNUiJ6q82ioQwf
Sjp/c630VoAmmnoQfEqZ4bFS148S6ZKNaz3BlfUEdv541wiR39tFmW/x2tt1HmXbND+XdDOV43Td
KWHfy5qK1cLVKxM05t2xsj8P9afSfmgdkwaUc15wH5Qi/3J13gUoK7fSLxscZot7dthu8yPc6w4o
dyZWkhqWo+ZU8/e9610XhDaO1S0jzrLBfyEYtSBc42pHo7E3iWpqIlUlPfhFsC5TgZ16hBFz3tPI
w6lDVk9XhdPfw9S73+/xaaBVhdZnwQ+8FYlfLncAee6va15JBS4O8csczuIkqXOXTyTy4Ytbuq3h
+KpbREoy8FdrsN0GRVeH/aiaZCLe0a+jcl2j1skNM6wZf5X20Hu2AybcOZuhOL+SNgp6aGLgCnx5
hD5+GQXwV6mXA4DN5dIizZ8fp/0fMk6T7JDdbjGJ87c6DhPHsJ9o0rLqrbJw0TSlREdDFtz5cIyG
eoxhjHRNK8GcNqxruq49ryK8FaWQ8cbd6uXyAOnG//z/dyvUt/I5WEbc3Ar6xePfuiaHb87v69o+
f8/7tmE3s5bnuSXs0W+j2bnvTYqomqWpch3qtvDLqcaQhK5IutAChnSOhHX0rJvKtDXohkbZxCUj
s+14yKFiyu9kaiXEWz5j6zLU5XWfoASvEyyhmMZCniRhUfNaFY+B/22BV/eyvl0ef10pQOU4UJxb
Ge2xm0vS7txlOrRAMEf5Vt0GvHoo/eahD6tPPOx+BKl7VU6iKuMhaMTQDRQpz2rSw+R7NwtZbp1O
HC5/08eTQlW6A694xofGR8UpAwWLFMsBznIZPFbYr8sdfBxsgAD+/6Jdc9pO0Ao+J73vVrbta24i
/ny8mVGV9sD7rClmp0eGcEGR59593c9dXAz9gJqiCUn68aqioRLPokibupsBGXPCpXhlBA6Qzcp4
4nMYJWS1LF9aVpk0GnWToQR4ZwHngBKgPKU2P9U9P9p0uCsd01z/ZXz+e8KAaM7/z4WXdoPnwJbs
xMOoe/MPwX6LeJK+uq/tyb31ozSS++6hO5jsDHTfo0S827RpkMME8TRWaZSXQFdUUXsVLIRBHun/
P6bmRVYHjOJe7XyBtSXZvk3ckEp0v1vZqJuSrP7oox7guQEYL/YOtkOPVmEnl0NCs3BV7gMEokur
HPAms/lllFVJOT2l8tVnVx2SqIrDLdrerfsOReRRpFFr85tgW/djYQLYac6pVIXi9qFDXH/E6Kxe
1ED+Thzs3/6Lu5d4l6cmBMB5Fj9YqioYd2PtLNsCG9KyTw/1Xhy6Ihb3cyKT9SY3HYc1wa06rHiw
6oZcOkU5XNZi71KxKwr/2crsF+bXKwRSW8OJQ7NzwE77/xerpOMmLYlIoCxf3QSkquk4U5/GadNk
O59Ww+eaOenOcRp+A8ux7oXIzbBtaVaz6rtibZ07sgzVHJDlspuqdt9IK5bdPM/Pl9ezppZJVQzv
WGd+QT2siC6hR3sH0IRMoNEUl5/qI4dzpGErZJo1oUR8n+Y4WqVgI7BuPw3jvlhlXPo/BYuAH97D
S8EQn7oBU8If/pBwythQ8U/75x5oHquNKQQfrhsslYQ0h57XgbCH4trTmSh5Xttyjp3vweGsemqb
pEh1YaqykJY6QC1JYLSaLrWeSG75yUjcGSZFlhV5TWnFLpvXyB+337Y/kkhOQ5hkWW3yktWMonf+
/7vTquU789jPOK223a+CCLyF3pDxuhSnPhCHfjoxP0edb/TurO15EDwqxm+XJ+gckh9kHhVu6JV2
G0jR48Ucd/DlGJhU6bUTopyEBKUwv60xISklt9Xc/kpTO07L9DCHGcRWQi+2pGXvlnr6Spw0toWp
UqTZb1TWVl3lTiqJRHkbxQvmwl48Pc35zjEd7HXtKzPtkNBqfIZajO/0T64LZnoFSaaaw9SpMu2Z
HyuWMBooGXTxcIkdKe7mOY+Dl20f7POdiG3YK9zav85Cvl2cJYUhX2s2BtXFZlhtUdDyfNAH63Vp
jqz6McOleH5sAgMX7WPyN75HORsN2Spap0EXQzJBZbePz+TvPgkPkK+M5hvTNVo3N0rOrOalgXM5
kn+zOgmpnvpCRnnw0wu/XBUtKo1LyLFw1g1z7wxOVLHinowmiInmp6sgQEvWjtw6/PTA+wl7qtrx
YpomY286YpxPvR8EukrcWsdua9wOtXbIcu2bT+URsmFFDIUIYAyHQ+/EvaHuo8mEKpZvFLYYmoBD
rtmmb1ASsMMjDQ1lEt3JQmWF9PBKWQoHcTET8djwqd6VTd7HY4EadsVceqia7I1lQKeu87TFY1ZS
006m+y4l7kUelmk4omA57NkhfONxkfBkiMr79VO34zcQHtyXJkiQJiurgL+8FFL2LpQ2ZFbdSMY/
E2ZSAtUcK1RAX1d4Pb4DG5Vt24nVvno822fBM+uCqB6CSJrww7rhUiKe5msIGy7UP4LgpiO3XZAw
E0NQ17QS5Za/cngdAsVq9/dL+bSlX8Mrt1oV05e17sanuUEUjtNnMYp7Rw5+BOlPwyrSpFoVv+ex
nK/sDHUIaxZTkTjsJPw9q/CHZ9IZ0GQSFcIn0z4fnR6Ao6Web+vt91AFt40/RfVoUn3T9aDs7XYx
0WDNLeA2+fBt6sDKrj7N1hAv4XWHeFWfubL7VoQOq06yDyLfegaUE9jNm8tJXLN8VAoEXWyIdEsc
EKr+piK3Rb1bTTa+uqaVlTk5bU2mEC8OfVfuFogJUcA0MjhZX/fLlaM6wDlbCNAsjh49eF5e0rBw
5xt9ojQ/XgWqgSsI+78WCa6ERwkNZbLIPhr9q7xDGVVxavnQeagP46RJ693gHKnJvkkTUipPYYIP
WznD4efU0zSu6X3o+UleSihDwST7KuNF/PhzJLw73nd9Cpv5v1zKTMSDW0TVkO9ped07O1WRasUs
hszuwfdd0jCmK6iOYzKa1rsmWlVV4dCRVTAta8dxGaqh7ZpGc3Z2n7+bTJpousP+P1LCUGF2RGWj
iz4QgKvQAxnuCv8JZz4gTH5n2WewHgHhuOFXFg+psr2ETS4WwIxwvchuVheCuXE5frkcZboFpQSx
ixNeNVZ4uLKX6c07exW2028fGiRBmZ7Weft8uRtduCnBDLE0UuGZFWO2jiKawacgdiRN0Hpd9VOF
pw0wVq1szAou3msMqtd99zLd5jsrzuNpx16kiFFcumMPplWm+RwVrRYOc1g7HHW4AXIjmJzYToeI
udJwR9E1r2w5W1MG7eC6eGmaX/z5czPhndVElNa1rQQ3dPXh8L0h/iLUxc5kJQ+uL1deR1VQWtti
yyd4T8dhpTiEbnCfe+xtGv3EKYTpvV73AcptkdvtlMJX7vx6KOd9QbLfa+uCF7YWpuStu8CR87Xi
XQJ0hiIL3Q7jPx/H3XJf760dKErj3ol9XB/S3WKoR2iSlQpO4w3oJXTGQ2i69Ecg7iO2dk9WV8Xp
ZILX/BVK/eAqpGLUSGt1o725iLwgt6EnYcUEGsB1JiPYfceZ6CI67Vq2HPL5hVWvNCyBB3vN3D+S
fgnDNmqrPYFsqP85JzcoLUVODcvAeMpih3+6KjcQJTesfUp4amMrbtzf9hbhgSSyr7J8ZeBx/f9M
NkMo4OvmYL/suqQYv5D+vmKG361JnSrYLQsCPhUW9ni3BiYnOMnx1IDgAX56Kr9eNTSukgia3Oq2
DirhJ+GwFwsJJqpBuuYColeXO9CsQFW9d8tdIBc8VNs679dEH+viKMl96RnwkbrWzyH8Lo7E6uEG
kJ/rhHad9POpqCBw0DRROhimQHN1dJVckLrdFEDmAVfHEc+CuQcjvc6v2v3lwdHt9Kpqb8Ogaj3m
KOR4f5V0+3i7aW7Oxdx83153PlfVekG0KtYZAl0nG1rmqUjw8r/ahtHRZEpX2dvDhouunFAF4YH9
atH0AQTVBLktuTw8uvWvxK0dpCg9tlZ1wgI9zIuIwjmMySxQjbhzQS653ItmilUo3Ja1dWqDZYAo
S4ryaJvu1bp2zyWD92uTlA5uE8i94Ep8y+36dV1mw/atWfZ/Tynvmh5aardiCvHI0KZJ9ztc/HsY
2rXQgb88JJp5/Ut4fdd+t0yyoyPaByQoruUQy+Y1X0yvGLqBUYK2JA64Kgvuu65rsbgtRPpQ9MF8
uPzbdWNz7vXdbw8am7pFC5pKkMp4baq4btIkoG+z6efrBkfZuwvWlqs34A1mw91l+mJ5sHq+7qKu
QtQoGbe8TiUeqZY6on9cO4uCxZCIdWeOvzno3cC0ge2WbZ9hp9otiQXVvB3fkwf/ZfiSxcOh+GMy
QtFNrxK1ZW6PNRQ7gBW2fi4tpKJCCRWpy5Orey1UIWpz7sx4bkXCbOFzCS3bIrFi6wvK+Hsvbg5B
crmbc4h+cKRRgWo9Ax2ltbBC5Sp3IwPThQZ3zhzewiY0ybp27/UmaUZNjlOhak4Hmv9aIT2PafY9
DbyE8zVZF3rizZAQCPFd/iJdN+doeTf5XuFONDzXw9v6T5U/bsDU1gU/tHYSOl8vd6EJPFWmV2Rd
2gQVFm/LHnDu3LU4DS75HIeT4Rs0gaeK9Y6tLWqUoBF46TbetOX8XzV7v6SfUkOtXbNyVSCbdR4l
3C0AQw/s/ZLW8LM1wWd0v125YJNp6YuyRpVsct1IzDdT/jU1Xbh0q1XZhUfXq2yrhOBBs3Y33bCz
w/+Koo/ycSesX6K8igJAVfwafn25+X0B+K/9aS6+QGrEL0wIwo9Hh6g4NZLaG8uBozi1jref+70D
jnQj/1xel5rER1SYmhwKlIgDkGiKe0DoPxeJiJcngL0TN/K/WsZ3v49XD/kHrOakC1xyUKIH3o6n
L4tJGu/juCIqVM1lXYgXTUzv3D0v4WEhW0TTiJjsNTQplagotQU2jg3PK4TVY8/j5rbZywNNaJtM
u7OUdLq7PA264Tn//10GmospmJg4R293m7HH9qqXPhqoZDtUrgJYFDTj0caxNmgm1OK835tvR2Ka
kss//cPkiS6U5GlVvi/SXozHpXnlIPJl2W8yfxfeTcNaQxcfRgC6OP//3ehsbQedzgFfQdN1V/Vf
u6V5qPyrlPjQujL2hbR90Ly38bgFy0MLHgXUHAw7su6HK6ehJfRrZtnjeMy29c5e7MMwNc9ymQ1U
jQ8XP365kjfpNA4o5InluK7bD8IrOLS0id1KYAH9zjD2uj6U/GlBfVUUC9ytm5YBelAeGq/6Kv32
voEL0+UVpBsl5UzU51sdsqUbj/VCEtviCWPLQ4kX78vNa75ALULgKhB0TbiOR5Sk4c+RHyjND5ML
yRlnvSb9A3Gg3GbWsWkAyezHY4oSzTT/N0Pgkm6mkrdmfNQyRJfZa88kgdU1pN6ajT8NOTx44BF3
eXzO6/yf8xx+vBLAI6SAgWLDjydh+0nCBmsU3nXrX7UPGlInyycYWx+LxUmoBdFpWd+x7SotPPxy
JXJbEvRzTehwXFYJ7M3ifPOJfzfW1f66kVHCdwwKK6ds64/h4DWQHs6gAWsFze5y67ppVaI39Sde
hi4fjy0bIcVJkxrFPbEGN5eb//Dgg8FRAtfPSC9Xz++Pctyijd1W3mM7fOPtEHXkUKV/LveiWzxK
7DZgpUNlbRmPq71UINTncLzzTctHs7WoxYcUEivN6sLjfVi6Xdl9ESjxBfIOCvDj9Ovy79ckB5VV
F+ZLOAQLGY5sLb+6xX88R10+CNcHP0W573Ifus84///d9uUEeeUMKR2PU+G99nX1mVfePYSWbtdl
haoxaP2X+9F9ixLIIUBwwVamw3EWoXcfOhBF8+Q2P2yNZ0VjyJ8ud6P7nPN6fvc5gO0PVdE20xEO
LT058Q3208Bz+MEDAzVtStph7v7za8szLDFNnKjUOpvUfc1IOR37AU7T0xLBT7mM+rp/u/w9uvaV
KCfpBCZpEfbHPP1Kx29L+VKanOV1TSshnuPqOkGxYToWuTxSaIxVxHqtw9wgDalrXgnxcKRAu65i
OubCOXi9d7uw7aUwPsTomldiO835FFbUm4+sH38Msv1ClnCKC9jNGAJD04FarxjS1AsIL8DGxPBI
zn4uo4y33KRWo2te2ZXtglm5lM50ZKk/wmtm9PBk3Bc7mIU0hh1C14US2jmRbhZ09XBsQj+qONgS
jbXGjqibK4dIiWm3sRp38sVwLFC4r+yfQjYRpyazYU3GUKsSMstIOkOW6Ai0WTIQiJe3awzuLb3K
IZsGalWiBkISi7TrjyueZrIQ7J78fiNHl13zhIf2ldjNaRo6geUOx6q4b8eEFG3sNHc+jNgu5wZN
rrOVAJ48y2+b1R6PDjzAMudW5A+k3OJtSa5T3MUnKEHMW/hUz5mLHbT1HlP/YWrEI+WGs69ufSoh
zFk4wQnGHo7hfLdVp0F+Wk06Kx/v/P8YBm109CQIWhga7tvHIGvIwwJL9+TywH+8Mv8xC6JFtnRe
6frHufqvIjsK7Nf22JQGhKrutythO3dtQyppjceCZT+zGpKx+Tobzl0fD/k/nkHBICFmynGcdvj/
OPuS5kh1putfRAQCScAWarDLrm67u+3u2xuiRwSIScz8+u/Ufb+FH12rFFFbFhIaMpVKnTzHuw/I
J29Nv6L+/MbWL72+OXyHtGS8nt3+RIYIbMBNAgW//YRq8OvTbpqYy/c3zctiBMuHxIGVQeRhRyPK
9orWNnfzvjX9RzdopVSB3BMn+aDo3m2CGL7+s3DlC0/Dx3JRNyGoKI80q3WoSrt8wSiAz5riKV+6
mK3qwNubyu/QgWazs0hDFpRISKTbc47N4/zayv1tK6BZbNs2yzJNMKvQ6Y7exl6Qk7I4A4NN6dVx
kz9Jd/Un1Edx8gASsQPHzawPOR6FK4vZGvaPXiFHg56GncSBsgTTvg2zr9HmWu7Yhs2jF8eJMm8U
J5iYTebHso8SL20+D9CWXLfg6FY8uWn+9fK4xquayheIBlOR7ryRn4o0srzHGzyDXhRX12KQjcD8
uw1kROqW/aLlUMXVFtiw3JfI5r9Xea4Xw0X53BCm6vnU1BxCUyzlMWOrk7TDGN57k/y1srBJpsUq
Y2NaFO38lUwseVel82lavzr0XuVfWvatlySmngWGb9q0mi0DHwdqlfpiyzm7nwNxB6mGR0haHSSE
LK4vuakLzZp5s1ZFFEbzSdUHGuwXUBdsWeI7NuYOU/uaSUOXBJXBqZxOpFSnsfT34KaGhF+HqppA
3XQV4HrtG3WDUvV5gEtM8dUDKUXd/E6H29KYXC94q3EshMpB4yxqEu66e79FyTG1JWANdqGrbqWQ
GBdtKBEB+dDY8rNNxkuXt7Hy2N/rK2zq4bIyb461bCEtd1J/OtXV/HubRMIiSKOCbcoy+4YV1qW1
1pQNY3vxTQxc+sOHygUWXqKEynLoG6xMr9AiLsjRKfFmJEg/sOHUTVWSbkiC8KOHOsPbpkizZMC9
HeSeUJa3EnmsyPa93tJdbndNhpNBr8pyyob1DpgQToo40yNrCvqoitGWYjG1rpmwk2YtNADEcqrR
MCipJ8hjoub/eNvcaAacO1kPndV2PTVTdh+kCEe79Iiin9v8j16ORYM0IwEPl1MJEsQqXQ7RFLy6
W/c4kenp+ggMG1SvyKI+YOsODYfT5vN4WMl9Ow+7eZwSUDDfZgN6LdYU9r6HDPty4otzDGsAchf+
E7JPcVdMX24bhWbG5SIACJvmEU4ueI3WPl5S9W0c82OwTbcd/zrH+rZG1HNaMp9wtCUDi8DCvNz0
zMH1QivwrI0Cgt6XACZ9mGv32SnxXBYQW4BkcHJ6tVUYZH1Q51hjpyySogk/lK5C4teWXTTEFrpC
zyZl23uAXp9Sr38mtbv3fHa/zngDrXOULhU/pxFE/dcX2jQUzZyRkyWdGvDoNHXsUc3+fSZZgkod
i8GZmtfsuVp8J2o9+LpidE/gB4eua/Y8AWd709/rhVdemWdj7ubTKa39w3Sp+YGE+8xvyzlxveYq
lXyspxm3qBTE1BI1M/0wJITdpNpCuU6avoXK9xkUGcBQ9H3mT1UUJWrZl91NJWNoXzNiryBFJhtv
PYEab7dtct/17iHvcxm7any5vgKG40CvkFcojGrAXj+eZp8/MpQGJnPh284aw+7RS+QdL5BOU3U4
a7r6YemYd5flCkjtjtrePUy/r53FTr4ODeVICVWoK91kdQ8yHks4bWpaC6f5hGzf4qewLMx8o9jZ
i5jljDE4CJ1EPcv7cUVN0XwSeK1ZvFeJl4eSJ23Lj1lwZKD2uW1xNetN/WxyC5K5J54XKl4dSEYt
delajPf9sl8QhWiY9dor5xaEDQAbXKp902HmCYkmD6Ry43xf+OPfDrLQcQfUM28Z3aVk+np9XIYz
Wi9aa4MyCtjoTael8A7l5Cbb3H7poi3mIBe53oVh6+r1a1xF3O8CxMHhhdApWtM26SOajLI/3NaB
Ztzg6V6UIhhDJdgDp88TSz+svQ3gaNi8eunaVCm3mcBQjRADTynQhQuJb/EYppm5dPnmhhAyCDGv
kiM3Esz7ua9iElWHEGUa1+fF9OeaRYN0HNnSHiFeHVYS2UyCGg7RWTaO6d81m3aKlAcjuMBPsnb/
kXxLZiQL4qmwSdoYTUI7jpvUW5YRz6SnrEfNyraAW+d19g5+UMeZyJ5QUgzmgzFhw00sEbBBzcRF
0fFyIFiNJUdVVz1Hu2De9qs7lQmqJR79dLEEraah6aVrq+tPPSswtL7zYzXgcagpD0g5xJDYu2uY
uFfSS0BogPfh6DY/qVevOYD/BmWIwdEwBSFuu5vbwwB5o3SEdJcHVgHLlr44rHeSQTr2a8ucwE0l
wUELHaI++6YGFaflzxC6nMUYxMLLEiezZZ5MnWmG37Cuicq1WkFO38WpynedHGJ3ANCM/6yb8DA4
f9Ll53VjMhw0OhysF0tbVAIRRA5kQ+H/9eFgJGiEJmfC7DnxBhWB6z29X4JCuY4NQ8TrAhCAKlkF
Wco5WHdd/sdzfrsXpvdIHrOmQfrutYn+wTus5XgzWLNe/SYattCt69zT0ohAJqVIK3/PgmXtE0l9
ZXtgMeQUPM3E0lWIbAxWOLwQIs7L3MUc+DSB+pGSB9+GwfaiYFoszTlB1SwABYS/noomA1PRP36Y
7hYPdPz9/SjwpAke2OtrZdqBmpNa+exng4cd2GZh3DCWzFl+6AmPNwH+PdTVteGD191UZIKNoU2f
3+CdBBIf0+lSRBGEWzwha1ioD/2NTl1HrXEv9OapV9NpE+veX7yHAZXyfLABTk3Lf1muN+cdjyDy
VQCdcOpW5yEMv61ivJ9oLmLAFXfzehswjuvQNVz/vTW/TJPPwYGJJD30Q8CCaitFMIRM/4Gu9fXs
zGsGeTkgRJc4qhHMtn7hr3dhEwIHvK60vO0lnutYtlp681xHHXKI0xyXId37zWenu4kwD7G9Fn/4
0FrpWAVz7Kr5AMnP3RSsn1TZ3qsyPeRtZznvDHGIXlI3rGmDt7fh37Nn2Yt5SBFpQmbwugkaXJde
TecDxe/jMRiJbrcGxD74Si9YMJrabhgGE9chbRudu2VKsQQXj8zaftdW8xiXW39AmVrS0+KRqOJ+
9KPjTePR8WeoSGgUynYxHip+SMDLu7EAbYKNwt6wGDr2rNtojf15eQ9SCpSS9VFx8c/1Pzc1fTH7
N+Zd14MD6rltOpUie+E0/WzXaTCFTHr9Gy2bSrTOiDfidTh6nHyJMlLFvrc+yfG+ADU8nracF6AZ
dn0jX28bz2XHvRmPzCfaQdMFL8eiiYe0vyN5Y0nLmabq8v1N05XjABMZYapk5R0Il+ciXCzXLYOT
/bfm4k3TpfBdd0vx1wVdILI2JO4SfKNNv6vldNex3NKNaQTaEZs2SsyiwQjmNfqV1ekxW0dL0waL
1svi8ky6LeVYa6rmR59Gx4BGZ5HdJG1B+b9b7M0EhUWYDnLCnzPI0S2KHqviJRhs1WOGedHhZQKU
lpOcYV8sH3fhIh7WTVk8g+Hg0WvggjRADF9kyMGlctc60EYcnDTBK9m3dbL5asPc68VvS1XKRTg4
ov1gO7Z+eu5JmRR5v79uUqYhXL6/mftSqXXqF2SCFMmfVf0cFcEnnq5xKW4DOHMdXZb6nRuQDYd/
Gn1ox79i+FlYdUpNk6NZbVDMjQRaEA5uCXfLoo7L6O9VaYMOmraOdl9XookKtfY4aYaO7IhIgdAe
8C55fepNrWsGSxiolfwOrU+Cvc7C3aGwzmKwIVbvnUufjiabRB01HiRcThOO4jjdwjilgYqXHhrK
ebuLpuZMhXUgplXQouBgUGnpeTiQaZ7+INw7rhSU/8DT7q5P1PvtM730TVXcbyDkjWUAaXA7iZh5
FPD1r9dbf19ygTK99q0cEVh1XYBk6MB2ebHtNhXtplmhMuTLNh0ZKjjaiRwoIectKu+q9GPUvUyN
7cby/lqx/9TEoai1qsJ2OU3LB6jrxnxqAJ73EggKJY68C4EQvz7Q988hphfJ1WQeqrnEOPPNS4bA
eSxz8kL9XRcMEI75e70T02gua/jGn2wZmxUKOZfTQCRuxQCFJ4VIwfe37OMAZbU2cvr3jYdFl+9v
+vFY3Tk0w6y5rXgCY/YxAGvJ9SGYtptm9QWJWLFMgAWO+RIHET/WXh1P0KC+rXnN7AdvqYahg8ct
++7YkiCWKCjxXFullunvtQtw0LmgQeqaBfCu/jnnOcqF1B5vjZa/v5wL//UsLNJtfUqzzilx5E3V
8C0twT/ZpcOOlOk+4tv36zNk2Kg6Qq0Wk9MNObxXxeddDWrEKuurpBz4PhudT31Z76/3Y5gqHaYW
KDX6uLAjDw5qMlCtfaii8t4fbYGHaRiX72+2qCJLz1qBqCmF3F3YJblDEqhnJk22S5vF4htNnVzW
6U0nGVmjBhJyAEa5oNzqd5KeB7ffV1BSDr7cNk2X6XvTxUQW0mGRsRyo7g8LqL0u6lNgvb0bLFlH
q4EcaNykQvRXpFm99yUhj4Uk8sY11o3Zi4rSGRF8ZyP9vQj56gdyFwxtctvcaMbclBCnz6RwgQnx
g0ffyT4Hw7h+Jo4ILT2YFliz5y5ka53363IidbEbgyguezfuwK+wBU/NYnsQNJh1qJv1uKUlL3DH
zVFC569FXKLIKmrjtnIsXvX9WzvToWlz1cpOLvNyGpvq0QEmIV+amE15HLQ89pvhpXO+NKW47azT
sWq53MbBc8V2amZwhTrFXRSUd3UWxQMILP0gvLEbzcQlQOOgFlgmRM+vWbMHMnWfkkeyvvQLtay/
YWV0cvFic8cmIv9mH8rP0Hp/LqLoh+q3OJtyS8WYwQJ13FqxTqPoJjqdxpbhZUdCzNHhng02aNjA
Omyt9py6bys8dKjK2/fLToCgSA0/+vVhvolOhaJa6H89VMZZP8oCD5pOUIF8fTzkTWpZYSMzgta2
O5Z5FGChz+Jx3Gd3Fx3Z9oGdAYs/lIdoV92Sfwh9HazO3QhwAmjunftMADL4kme2cOb91ws0rXmQ
AZMS5CtYBRpeOfM+VG72MIwVcv1ZV5wz0C6h4KeQZzWHEMwAVHvAc83U39dOn9qwNkYGBc3BKC/s
wAcETZbh0D4GB0Q+d2o/7/yk3OVWeol3bSX09cBhdruUAuYBbqAKGf9UqQ+4s/1QvD/62bcbHD66
uMS9bw5DMBtFacfBNIGMV1V/8ranyUZZb/p7zZmEIhtkl4EMa+zKOJgOK5QEwuzoUouZm7ayDmqH
T+zy6ULysT7nr/9HYlE/ZPfRedkPiZ3F4t0rAKZIixc6kJRAdxnICFVlv9bc/RCCm0D6+cNMs49K
fGlYaAl+3g3g0NPFob1ZDN6HNKxCRX6vaQn95VRkybjhSZqvVpzSu94LXWjmn7pBRcM2BHFM9y2A
jl1UJlHUxB1NUIlgGYZp4bUgYg5Z2kQp2KB8t76fiigmZHkBy/BHdpOHxyg0F5D6fPXnEC4gCOd+
z2XqJHNq411/9/hA45pp06Xa+JBfkDDeUu+6BfrweH91LeefyX3pgQOt83pwCxi11yYXqaLlbvtQ
os4fwp35wSb2bFhmPV5oO7qotgCbm/CcRGzBY4AXc7/Ljl4BZZXalswzuUEd5L6mkC7kIaRvJsgu
gUfgWPzcnufDspf7+ljbBBgNdqHHDCQLBzwcgd9tZm0Sjj/XQez5drjuAQ3LrUcL2chA/ZpjPTb2
q2bfWhv5mqndy/c3xlxssxLrBGKgqUMlXtiyfxz1dP2XDQamxwcLzaqmg0YDFLE/ruwDAQmgM+8m
0dxyyQh9HdXOHS8SboVDgXn8YRIVYto8wuuzLb4x/b9mvksWzOnYY3eihJbP9w6HNLa4By2FJTY3
7RfNgse1VNN8odhEpBOTOCrBsWujeDTZr45rL0nEw2HF5DvQztgiWYMUHNJVo/xY5IETB8N3yYMm
hvrUfl6a1xH5/+urbhiVjnaPHDCKLS7U+Mr6SaVxkX9VNyGTQ19Hua/tSrP0QrE8470fZFwTrZK+
tqyGwRB0xZG07IKwgrTU2eNFFY/N+Jc2NjFu05xcvr81snATqZNBjnLru4eSRXEeAQfEbTxc7+dS
MTGaEVcg76/aCAfN8nFVcfFEky5ZHrwn5xWXvmP44N6FluJdg03oOHeQiGVZeNFl6SBO5fJk4M9e
cO+VX65vHkMQo+PcSynqvADY4ly2/oTbMPtGBTDc4yQeeUsh8i1OTRO+Xu/MNBbNvgcKNiVnAtX1
okg8INXF5X76vgz/3Na8Zt7FtLatK7EoJd7J6Z+BlfvhO4U08vXmDftVB7oTvB4FqxzX39DluAvE
M4B0+9ta1oJt1MMT3gSYl7QAF2cncXNnlnud4cDX8e1Rx1uvuQhbDAI4odFZ99tGv8ohfGhLxXdN
2IyW6TGYnI5071FCLZbLTspZfTcy+RmZRsj/1hYsh6l5zaJB7yiHoABxNxXkmPEZtpDdEWYj5zDN
k2bQeTuQOmBofmubbe+ASjoe0/Rh5BxICzz5MKtqp2kgWqS9klxCrBhub/GGB/V7rfJjlf64bSN5
/+v2AlFvE3Xh9iqfKvEQlK5w95NaShvhrckGNAuOSiEWEO/gWpgNj2lKJGhAIsu9zdS2Zr4qlUW5
NDj9yzbzd4LOgOtDW2t3fWoMvkcHuqucFN64Ydr7C/d19Jl4YYwy4dRWSGK6deqAdpKu2aByeJ/0
JT1f9BjFwXtyP8tXeoCC1a78en0chu2jg9pdhzlNSnJcE/xIxo6skwUkF+68Wu4hBkPQ9Vi6LWWT
usjhZuML678twx8GAtFJ7sv8y/URGNZZx7Xnjpj8nIHhM3X6x1Tk4NFyLFvINDmXLt8c+5CTjXxc
07A96we8EFThPZ0tdAKmv9bMlvZLHUmCplV0SMkurSwO2rQvNZOl/eAP9OKgve1ehIf2rgpffGVh
EYgw7v+8YoU+1cy1WBXy3GBJPivgEmMQLZykKp6GAYmQ1d2xEE8Fc/F1bnOL/zFEEzqSnTR5AE0c
xMAeTuCsfXHwQuN1sSy+5cN+iaLd9R1k2KM6jL3rkTVkRVOd6zDct62473L+YV1I3I/VseetZWkM
u0mHrpMwKpYmhTelqPLvvg/knHfH6yMwNX0Z2ZuN6m7OmveOxD0cL+FTC6h6f1rY19sav2y1N41v
gfC3woUj9fpLEBdDwmdtP19v27BddTS6P3teBqp2KKb2VQEoHwSb5mj6TtwMFW3A2VpusgZr05Ho
Zb2kgQAX50VJzFnP22KZd1O7mhWH4ZDnKc/dP8Hs+zxZmRynnTv6KA26Pj+mhdXMueJRLbsOJHfT
eMyDPe/3ru2EueyNd4xZF1eh9SbmpcTUy0Dcl7UL241SRFgo2apV+yODts5tY9AOYmRU/j/3dbaw
fEd4Fg/Aah6CJbcYlmEVdLT30tUqCAl8HhChh6LcziqwlcsZ5l/nJs3regJlG07heQg/z3Un43Cc
3YPvjzb+BsMy6CDvsmvzLA2wNUnp7QuGt/p/Jip3TvPqtBZggMFt60DvSdUL5FZxBk/hxxwyfWBA
I/Oj038qEXCBnovZCJ9Ns3X5/sZTEBdbKOyROgjXe0Ge5PKpuQlLGfo6xFsqj5TujDuNQ53DWgYx
wemmypsKOtC8ZsgOo3U1yQAnPSR2QaPXBdFd2/bN5y6FOIVbuc7fzr/xvNGR3g5eplFD3a+/iffJ
EQcl8zhiDzJ8XKz71uBXdbC3Skm0zuwSPdZql/KHBgCKrS2g9GoJjUw2pxk1bvlbNkOP+Exl+DWs
XMipR7a6MsPP68jxjvZiImSCZ0LdUKMe+6kG8OpbPT9fd0im9rX7sdcFwo1y7CXwmB3+lfBVuyFo
Y34TMjf0dREVHPSl644r7KB54k23q8rEzqpn+vvL9zdGJrp228r1cimT3V8ApGWMRJuPJy+B0kjX
pn9qMGWimTIocWtCc+SJRtV/WMrqyRfi6Hg20QjD9tFpSYHNBdKAYBBLJ38F5cWee88SWhs8qg4c
nxrCqYwGpGU3keBISKag/FxXRRgH8sHvbcTbpm60oxnVs+CLKOHsiiylO9b783lz8tfak3jw7qFv
KQbHViBoCIR1JDkO5jrKUtwWiPrWpseAIWV+D0KsGHrpGcK92+xCs2kBlhlOCWy69n+59XFAvn8K
HnJbStuwcXVEebumEHlvcQxBH3Ddd934hXX9ELdRiBcqzzYIw8bVweU4sAPVkAUX8+KVzN+7S2Wj
jYvKsGt1UHm4DVHXKHjVEDCuBZyNOeN/bpp7V7PqC0dRvlzSOCC7OgZivwTyOJFncWOYocPJS7+i
pIywtrMIm1j2zp0q5zqJOJCUWzEenBlV1bcN5TJ7bxxUnmcZ6TJgFrpNfKipTAbEM8BnQHvPPV7v
wrQQ2nFNc4/NvQsNS9VU2Ydctdt9TYp/rjdu2qeaYbuDzz1/wfEz5HvP++w1z9u2J+rGkF4Hmc/t
oASL8O90u++GKR5yvDX+vv7rBp+kK6lwv4Rc7ALVatzTd5AertoXljU7r78D6NfiJd43ME+HlUeR
AhJBzfLM/fF+zMOdC3bXNFssu+f9pfV0WDn1XUF8HpVn6YuE0/qYAx12fXbeX1jUzv7vxqSqBYXj
mMqzq/Jk8546USQRIAPZTTllT0eKoyBwdVMPK9t7h6E+kT/5TVjSEKwi//vnDSM943yR564o93NE
j/UwQD7Us0zM+9vG01Hh6ZYHVRfkcPwbSSDmEQfsyIaXsc2SgFhyR6Zto5lstQ2LnOZInh2/+125
bcKgLLRTi/h8fXHfPyI9HQk2h02HkhwELG4DFVD34+bfuXkT5/kLalxUZWNHNe0hLQXGu2FTDkrz
YGFZ3M37fvzS5D9akAZeH4apfe0MjqIs9Ats1PMk/OdgiQ5u5Oxy0f9AtZdlmxosTId7uT2hXIJS
8ewsIJjB+3Fa2d60DK/W3n9wXh115gk0uL8DyHwyWRxc+mENo6Sjf0Do5y2/VvnoRQ4e+T2LvzBM
mM5sGvrukHeyKc5AyqES/zUczoPzVDeWFKTBNHTwF9APDHWyvDwvvdccoRrvxGnrPw/EXeNAbeU9
pO9s/sOwhXUEWLR0kdOrGeDC6UclThLsHQGFPMdHrlQc0ciyxQyWqMO/oC3gpcOCGXO94VNVs0NL
+KNbqbvrO/j9EtfQ07FfqCzJcYNTxVmyoI87f4zFzHbABO663j+xsEhoFTw7IeCyDrV4MNPUaWc2
RX6SFoPA1Akv9srTMB1k58W0BXpzP9je6U2Woxl/B4R3I0qo5i7rLzffUWHxjaZ2NaMfw2johwD3
xdbZ7iq+PjfLZpkYw/7VYWChmzZsW2HsNCgSUX7Zqt/MPS8RiCost2nDz+sYMNQU1wvp0YMM72j+
WE6H6/vIsKQ65ivyxyoVtUIsw0kfQKk8oC89VaROfG/mz5Sk3a98JBE4wsfego4wmIaOAKsiuSmv
x0G4UbDt+xeh6ZL8ABGDxTZM7V++vwmNo5VETdEjPuv5/AzF319RVCTKKsZlWuzLEr1p3u86Z3Yk
YqduOzvbThRflvoVQoyt9fgzDUA7xYe1Cguw5SFP1qS7eUP0mtWAd2bTz+uLbmpft+N+zBYAqsvz
OPpk38AmHkWdyd3s5/7uehem/aoZMbQeh2YcsK/q9bDRs7QRF/6b3flvQt0LNCtemirvhmKtfhc8
3NeBPATOKRi6e0rulPsz776N/rBXyJS5UEoHsjvO1b6Z5tMivqr20S1us0cdOBbUlQi7XhbnyisP
EwSvUMJjSbQbzlodGgaVYdUGW1WcCd/uUvlLjsNP3n2E2IAlq2jq4LKx32xgigrcZRnQgR99JPIZ
SmZOf1jJy/WVN7V++f6m9ZW2dRbIoTzPNE0cdp86Rbw4czwNt/lxnf9UVqCY2XL8vqzWbyFRX2dm
y8cZdq2OEJND6kabXxTnMpXHHDiVcagsTsngNXRIWJXRQSAiKPB46MYFk8AWQuo8+5RPD8g7WcI0
g2HrwLBwSbutD9L8PDnib0H7h4r4JzxLWGIa09JqRt16S+C5E0InUXwPm0c3PAfbXeFb7hamGdIs
exM9pF2QPj9PEsVky305fW2nKh7K+9R28hi60NFgI+6OlVujsARrnKAml5GXoEDhI3tsptQySaY+
Liftm/2fknBMiznvv9fdPUOFRPe9nr/3+d7Fel+3MFP8r+PDlqhC4lWE6nudQg+H3LGGxO62Hdrm
KIsHX9LEm/640VeAxSxdGgxDx4l5lRNO9OIyBOdxsdW7Ye4te9YAO/d0JtRMIQOe5WV+Br/q/1Ux
iR2qsNZ43Q1JfrARMZmGcPn+Zl2K3plZQaPmu2I8QUVTEWd9Z7MMg+Ex7cSuel8MJcMY6uh+E19m
Z+fZMHSGCI15//vfLTgfJWtl+92BXgUX5d6RGQqhsnjj/pctCPazl/29vrEM9q3To45ylW7lZ/m5
5CD4fnDaPc8gomzjRjJNkmbgeR80RPRVfvZBTxWOqksA8HrwGqsIgMkwdLzYEEX+5jswjJZ/EpCh
GsNdOX8ho4hB6w44sb9ryV3qOHHvzYeb5kxHkHXUd/xw7XLQL5DPo/etH9OTU7eHYGAWAzFMmw4e
o2mdBkGPvdUCO8b/sBFMRn+u/7yp6ctGeGMTm0D5XeGWxZmisM+XoJEt0xh0ZfvrzRv2kw4aoyCp
rZYGpaC+eOm7g4e393ZJVklunBnNpEu+VBnCiwJJUrCsQNdxW8lHl9nYCgweg2pGveV8TUVVF+fV
4/ezAM23FXdralozapRihBNz8ecjg+DrKPZK3pja1eFjk9ezvN6wXYIt+2f0xT2S7Jb1NLgiHSkm
81x6EyjUzrnrk7hYxYmo/LySej9U8BgVpOVC2/O9YWvqcDHYLIg6NsRLC+qqEEx2yNXZKiQMs69j
xLgjRLQKnGYTA4nDWDuQDOlRV3J91xtm6T+kpgLewMUd5Zwh9iJbMjVOEjrPAf+QluOxd75d78Y0
QZrt5gvrgQbHOotiobs+yI5O61/Ug4mtKt40TZee33iH1M0DVnDc03MIBlayTXxiow83/fylyzdN
k8lbRU0yPMQV0UvQd0U81X/dykYibfpzzXLh1CBnM4MobY1YDEbNXT0rSy20wafpgtbgX0WqhyIR
47nDcQQRWDPzk5Pl+3q15WRMXWhhNipH8wqVMOiiJX+rdkPNnzqGEXTCmojvru8eQ5Sqk4NWXoO0
8or7+bKpeFb81WXN4xS5h60Bk+zIbsy066ixvIEWYVEildG45WFWYAof6teG9HElM8uKGBZbR4+R
iTMqMuwlQrtfhaq/pfVNehWhp8PG/JqNgDkUyGI434tfqh3ivr/xrzXzhULe4rcECwDW6DpF7c7h
+sIavI/OAcobAQW7ogVwpXD/FNn4xOEdKi+EAZdj3DTdk1TZ8XpfBivW4WLRtg0Ob8X6u+6XQwt4
TMTGjxn3brvo63CxzmEdUFx4AxVVc8pEc8imz9d/3LD7dWxYyEkTBWCDPodc7mR1aP3vYzUl3YjA
8O56F6a50Yx4IWAt8XNsfCD/j0ED7k9vPCrnJkEw7Ewtlh5xR3Zk3o3fi6xN5gVKc+0+dXZL9Pf6
7xuMSkeHtYJ3fIkQGXaTl1wEfyZmo1swTL7OKVqNC+1Ba4b81vT1wu473XckizmAT+5ttqUjwzrs
cLWE6KGaGsiWD0ka3lasgBKv/z24QhyJUbAhcJsmL4r9YP04UfrkMZt+kMF8dUTY1PIafDNNiYLU
B8hTr4DBKjLEZfuxzppjud64vJdlf3P+gkRRKC/F8sqJMcD95XCXzciS37Z5tOO3bCQq7he3ONcu
QU08L92jL0EYcVvrWuzsbcLrReXk54IGR1S+oPBL3vLj4GrRml6Y4B7nDGQzND3guWvnU9td6P27
KdrWHEIeimgbmLucnAuRSe4d0uy58+c4AG7xUjSdt2sCsMdjEDyp+qZkLDrV3ESE+AfsORfm2MLd
L0N6pzJgtVRWnOiwfbm+Hpet/5+MPGV6KnxGkWIJlNx2mpsBJFDhvaLb56wnCZBWFmz1u84UXVys
5c12HaKhmQqZgzGpiWRSVD2LuwVkiDK0FeGZerg4qzc9LCxNt7kutxMSW2D/JkeUDj20oU3c7F13
igFobgOo5hSlcSBK6oi3azJwCEiR/7k+/6Zfv3x/8+s9SGWmLYOgST5WJ1GB/CdUwAoVi8VXvOuv
8e+ar1hGFmSODxqxbPaKXbbR4p+hDMiftZplMnvO/NuNlPx1fTDvoujRmeY6FOvWcr4wigmoB078
dyV/FRNNyEh30J+L17mP5Tjurndm2rmauZd5qxhtsCqBC/WfPNpRl37vg/kc3sYCg/FoVl+DLS6l
JbpIi69gy42d+mGeblx4zbhVLRktWngrT82HKKI7wae7KbhN1pTpyfJeKjqOM7ixMt9BPRKIQeK8
a743yx9e2lQpDXtXFwqTNcgpcgF2r4sawjB4MRI6iefZ/Lmpec2qZzAIC+Ki+c3lJ+kWcaiaj/56
U9aXMj0rXo5qXZmC2A+Jfo00e4j4V0+WFgCR6d8v39+Ytd8tQUNnNM7Ar5HMfP0zXKgohlrZyM9M
PWiGHZFupa6bZacOIlFLC4aXStR74Y43ETpgfjRj9qawrilT+Yn4fp/wqf3ghVC6IA39et2ATSPQ
DLhQwImUAfJQ4EC+C/4fZ1e2JDfLLJ9IESAhCd1K6nWmx+N1bN8ovIL2fX36k/2fm/nw0ET0lcMd
EyCgCooiKzPv99ksThUxlTy9GYzh+xXnTYUE59WSyvPgu/boQIOvLptoaLwFbIB17Z4KarftrrWq
1TqSfluIYe11wYKruDYRAynA+S7OK0PSt2y6eEs+jU71HteKEDCWsLY/lG5+8JsnoKZuT+bbxdDM
VbPnyVJ0zSIWdIri4dQtIy9gEGzK4mB7HJf60CMPx4vkc5El4SxI1CB3SVlhKCjQTLaaSOdTPcy4
02Rnf+GRD2mrDSWQVs4+Dqsdpf722Pfp19sj1ZjNPxn1dgGlXI1SyAGlqHzNoqWD+XDT3eztFy1M
pHLaLyN12qDvsnORsA/jvGwnPtnbnmcEDxHJ8jvI02y3VLa3X3EN3Xue1x66xGaHZsJ7zu0x6kxI
Tb73Uyo7SMzDu2fnce79MBAHp3lpiPPFKZJHp6K7vPjWDXVoldJweusmVtlRGppBvcNqsnM124eG
ycNGrYOQbH97TLrmlf0kmbPczkifnn2WBt5xwX/qR5dTEaNGdP1xuxNNUMCUPWVatjSVdgZ0m18+
Bbw82C2K0/I12yHdanA1XR/KxlIBHOriTirPlUzP2eY+TTPUc3jz2BSuYf11c6XsILwesin3puwc
NNMCubUWOnppt+7tsp8N4ZOmCzVF7y7YLUjX5OeSwmuLOqawqcJ3otsLcTWaN+4VapY+QdUEUG9t
frYGSKYk9VJH0gpMEbnu45XQgDolFCurLDkFkiYR98Da1lhgNQ82ZthldB7oqNuAtBHNJDI58T47
gIc1ycAoRSRkmRvQTHW7RDzk/cPoJ/HQmniddcO6/v4qakjZbNPZ9uTZT5toS/v9kqJO3bINS665
C6gl3olwxo6vaXJCZjFenfdt+13YZUznH44RZaJbd8XLR7Ki4Dvg4gwi3p9zungoGexMbxq6+VG8
O6e8FvmA+FV26SGV/FfRjBFrNkPmSde84tge86veSQvAige2cxNIsLnbY+uUh9suodk31Kx91zBn
7awETl1y9gWPcPYfp2nap0xUAmn8AnuhwfnexhczqOn+15BGcJwDDuWIcwIeGi899sLZldmzTV+c
at7n/FKCLreWJppJzaKrSXzJE99J+1ac+7WESFb5zmuqe9LIGIni6fZoFQx1rum58zPQIFv2FK2g
2wlvL4lmxdWy767dOCdtIM+k8J8q34uSlnyr29yw4rrmr7+/8mfHGyC1MOXZOW0p5t/d54hArdl0
A9Y1f12OV83nHRd2v1ophIIzaJSwyLeuXKWmgm+NvaoZ/DVY3Rpqotl5ol+8MY1T0u389ss2Gs5R
3ecr3iw7Z/A72mdnmRZxmjsHJue4nEwKdJpkhFrf3Y4InQLXFefRKR7y8QOijbH53o1N7PSQPRQx
uwtOChtVTuvBQpkRRYrwbLdDTMBW41uuYcvWzJGayccbhOi4j6YDhOxsJNFQiz1U4gwbha75azj/
yoKCJJgCRNPy7C5+DJ6pXQnIJBBqx9vupbEgNZU/t1ldb6i6PgsfkIN6SafD3Dnf52D4Cy1Xk8yJ
rpfr768GwVkzc4Cs0rNoy0cP9LC59D41bR7blrhzGa7z96oLxlgK5Y40PTfQ8Kq9NaJbdbTEur89
T7plUBy58JGhq2uRnombfGgxhNCzqpMlnN+329fNkHIoe0tWj729ZueZIcHo8tO4zN+Qz36XLrmp
vEQ3BsWbs25a+zFDAsUu863deWsF5VnWkWq4BJmwTUwpmqGoRcA8DcrWDWRwWuv2CLFjVPb3z5N8
D3nG+3xCLQPOZj5tFa+KsyysHfElwHRQFDWKUmjmiShrXU1jYqWzu549t4pTtkZzK/dW6xhc7trM
G3E3UZbamfOpnKcsO9cEkuKDuxtR3X+XFRFlhd28Jh4Crvy8Wey0oMhErOX7zoMQqn8X7TZz1cJf
klBsROR6BfW9s1dVQDFKVFqa7vbXbe2tyVE2atF6AxsHbz0DF+CBGKCLYEFAb0171ncPU5V8dVvx
/vZsvb3OTK0BdvEgMZEEKvKkPI99j8TTY2ZTQ9zy9tnG1ArgLOggqjCw8szFEmag4fJGFw+9H3yU
Tkj/a8BpyFGRfd9IlBCMLE7nLz1GMgxBXDvTnjjdzgNP0e3m//d0/Maq/O8G9mpz9QIPcK6EIVEH
hvXY4u4Qs6JzoPiIzFmbBeupHCSFiDyp43Vs/bCieBnmri3CnDYOsPjEPQgr/7OIunjY5om9q3BT
wJ/5pl3n7cV0VR1BAGESt0oScU4774Dc3p5Y1qNdmDjCNc2rtA+oz5yLfoFdtlV2qpn9UlTjO7s3
JaN1ucF/CB9Y2skC+OBzXzZ78HxdYOVTmh2t6qvNl71My8M0rUdrqg9Du++2YZcaj07dhq1Yj12n
U5WtAn0jzHvampRcRs/KvpOK0X1tZ8PH22b09hwytbI8cYOUV3aKh66tienUf+y7EYUI0+l2828P
g6nl5b2TDUXnonnWfJFW5HifMv9hzb/e17pyKGyVK7bk+kTqdT+ndLfVyAC8eOm3263rpkY5E/o+
CUiauNs5q6wTdL5P5Sx3yGUYjhxd88q5kLvduvjjiIcCloVev3e6D31n2EWvVvLv3sBUhRFoIq9l
7iUpMtnfIJDAcRQM/Kl3dgVAUbdnR7eyyqHQuYkX0By3qNF/mPB4NZDDMP0sSWdoX3MZZ2ox+VAk
qVX3RXCaey8W7hgP6/grLT5TYqNk2Tr4s330IY7Uym53e0iaFVFLzLdMEibQ7XmygsiDslND2fNk
JF7XNa+4dDPUHWuhunSuumVP/TT2uxQYOFO5imZB1HryzXElF2lGzqB8i3kDfvUmOS1NHdV8MJjs
24EAU8vIGwFTxRSRsz3/9PsHmYNwL3meh2gVbjy1hl7ejsWYWkXOOd26nPrwamK/5OTLzJfn2wus
a1nx6GC4MpiIJTtv/q8mTd5X3Pp4u2WNw3HFmQdWjcHcBPjm9UjYebT+4qc4T/eW9+V2D7rlVbJs
MgBz/tRgebu6PfnbfJEkia28Av9Na6hR1g1CcWnZWy54vXNydkr5JZuw8fHmqQsy6C6C5w3KWoYw
TLMMauX4SJqKpjPfAK5I9yQDz4szGM4bjY+pJeN2u5FymrArlb11Xv014lkBSmxTraRmhtTKcdRY
D05b4MbJG2fvWOVhZhBMkvTMNxw8jncXWJ8xtVrcq0fpLEGHt5J0eRCSPrCx39+2I90MXX9/FTY2
nvRHyBMiPTUChT6UcSDWDy0zRb2aLUIVF9skaRLHpeIcyHXH6+XUoRCph4w0YtPP4CnvEdwbzEg3
EsWbRb70kGHDJOW1lR79OXeO+SzTuN7mzDBZOktV3Jospdt2HSLKrGvf943/nqTb5/vWQfHnplqE
t+UVspB1egiy5iAnL+4tE9Zd9+WKL2eJ09epIy0ELVzyIcq2NCuLKOizLPl01whUpIPwbbctV5JB
Rt25sKSOaJDtWvsuUmPGVIhd6o9L1fKsOpedwL1pihZoAXByp6Gq8LrcB7Nx3iPAli1ocOzTlgch
oy/S+ZQnP0cTFvHt0n2MQjn0+83zoU5mFWeSSq/3Im/NXPK9y0k1n7oKOvR1OMteeF97lNBSiOWl
/QRg5DDPqdi3vkNqJ5SZna7nfsCV4FMF1nDIzPiJ4wNtOGVW0oBoILU8iSoYXm6meluNH6vgvams
K0By8c45dpB3HtjJaefHqQgAytlNNXvw8sTwVKFxY7W0HYfB1kqL4YqA9UWN0jsaAP9TuAYX1jV/
dZD/7HfWJjqQEZ8zUMVUK9Tt6j6WqW8IUzUngordY16N6upgLs9ONz6VqbxUJVThJf3e2zKG7poJ
dqVbD2Uncq3OXeEQ5Lz1eHb+ZEGvr34Jml9W8+gZY27dXCl7UkfrZhWgXj03yBk0zbSTfhmJ/M74
2lP2pGF1mWWPNlba6WHO0yHb6gPvZ8NSaL5exe6VAmIDDpgIz3PRHZxh/BwUKPCUyX3RkQrbWy3a
WCBhKM9WOoWb8xdy8SGhv6sGmoamyiHdENTdArHd4kKa5Dy51r7O/ChDnDEIU55Qcyio2D0rsZrO
ByT3PAn6lMxByC3LMDu6pq8jeuVmtZ+1/hagaVv23+qaREWVG5rWYAqALfpv26tIiqrDxok9lH2k
FQkD0h2yLIdG1Xxu7X4vcj+uJ3nMEv61ymrDu/abrs1tNcFG+jkNuv8VCvMXQLO6aT/1fdiTp3T8
c/sEfXPS0IPiELnXt5YXANUfeH24SPBJubVh29N8/D+5sbRYsdLgA6rBLl68bImIt+w4J/s0vU+J
xlbTY4QMFkIjVHM5zoeKnTzwWLqgMe/rY+XJ3e0ZetMhuK3yoiZ4fulAsIuKMRIcESOgmMuKLWNF
ka5577+W1XebzdMFhWPu3D7w1svxWOieiMh/3ff5135feQWua3ygWZpdAGA4dckvMmX7Mb2zSF59
E4E2Q9BPK/h4XHuJLbTckkiQl9uf/uaBg5lXouvBnvIBYA6gH8sn4dVPNUoxy/k0lOmxLev9RA03
tutU/5OqQj/Kwdb7lDmVRFWO69igPTxN5R/aPOSNwYB0zStHGurF6DCKDew2pZ+FqQQcnZTWe9LV
0HxPn2/Plc6MFD8mNSKATrZgFp3t5OQJ8duCkj0UPZGYv6cHqj6LEIvNFsXj78WdPkqah7340JgY
MN7+eqq+ioxg7UemHqx6yWYdetJ8D8DTSXqTGunbK0BVblSrnZZ6o+CfSflTAra+7RuzY/u+kkNI
F/7XwyBt5g1uNaIwapDxnP6FWiF4q00P/bpvV/x3EGXhI5EDNoSi2ctlz+ABwZ/WJKnz9iZNVXbU
ImhXwHMwNbJ1Iaf2xIsfNVT6+LDLq+Ntw3nbjWmguLFlic5rtgzsSDOHrqP3IKbuaUnIvsj9S9bT
44yXhdtd6exI8eRpGvI2dyx5lXfMlzjZHmxT0a1uHRQvbpcyoHgBlhcvAItK9zNxnyFLE3km2Xjd
pysOLGRXrdWyggTGLh4myITOkoXcuesqyyHH818j7ckGHrsVvJi+P8VDMYeD7UZkMD2zvR1GUDVv
TfyB11vdQOPRysbQlsOPrTBdk3VtX0331QkG/EO7lgx0+mPpQfpy2Qf5aNj5NdavJqz7phibnC9Q
QSz/ND0EsE6z/8UDg00+mmjVdV0o/pv5BK/hdguteCd5AeAFAZZ3nGzgHtLx3JKVhbdNXzdL199f
zVLSJJLaPvRmZUN2FByeRT9+vd302+8gMB7Fg/PBE34KqfaLG05xfhTn5giZmF26N+XbNcav5q7b
eZF1sSEIkv1Rti/+8AgSTMPHXz/y39OdqjrXeHBP8ABog9UxD+33zcmJs73/VM9h/9U6VGdUn324
3ZNuEIoHJ+mQoipvqC6MXFoO5Yo23EbDKDRWpOarixWs/6PECmTUQtF5uQciYef67aFPPteVEX2q
mSs1d02qpZN4XoSOs21d+pmDMa98wqmQ8+n9tCRpOLfbaSLyAQI1cT6S0OUol7bi2xOoOSjU1DY0
BxurRAD+222dKOmcY0B8CBwA+MQgdYF/mtlwJGk2czW5XW+gkNzSfAXL9TAcWvm7SD8FpIpdE1mi
xhZUQexlQRZggONf0mkLIXzj9j9qYriM6tpWPF0OUAIu8qst+OXz4k1gawtweDuFa6JM1+wlqjY2
oUkhuglfXzX0xc05ngjvExWjaqn3wOc2LzZIMjb2l3n81naG0i3diirHs1y3YCLN9QBanvr6oXVa
BHjhXJuUN94uLuJULem2ctuHtAe2kX5H914E8m8nZOEc23Fz6I/py20X0KytmnEGV/JY9BJnXYcN
pBwe23WIZlNCVTNHar6ZLrgpM+hIg8z4lLKnrYIGQXFJjLI6ujlSM80Akvf1FoDqWZ62vb9vD0EU
DHtULMT1vjg4d4FuOP0nMUxJDh4CrHW7VRDE/FYl8y5ZDPVwGttXc8GjywoqJSYpWADk9Jp4HO9j
XwJS7b9HNB5ELFZPJaKN/NhDMcR6vldRlapJYAQZC2cF/Mr5uEbiWO2T2N9t75cIonE7K64NG6du
dpQAW4DAkUHnGgdEwUmU+dkvL73z/FRrtq2W+hWZMPN1vvNlEnagB1tNJclvI6lgNMrp7KTNVq4L
Jn/4xQ5XydnywB/FiZ63XR0XBxPsW+NjagbYG+ee5W4B26x+e3+8sgn9LSrvk6+nagK4Zu4EKvUA
uai5iUtanIvggXimBzvN5qPym24MOfdl9K8Kd7txAPDx+yR8Q3iqm/9/Er9DX5XQFMDOtuy9g79P
dzz2q7j9dTXRch/EpSFnqluB6+heBcKooJnq3oYnCF7EYNFBknCX0mfU5BmGopsmxY3FNswEoTYy
dgvk7CliIrAs2/vbB4Du65VQm5WgRgqu2mEgcwndNPSyLbTZjjeH2+1rHFilNa02Fy9DBMJeEH74
2RTlJ9u/jyCGqmXb62CjZqaDcfJR7GxkoCiUSm5/tW7KFefNHVIBsgxtKhT5eNMPr6MI3AxbmqZt
tfwasVPJK44Zb4u/m/tYVU9p8vP2Z18v129cPdTa6tIZagePEjhLJmS4IgRV9X6tA3bKvdkJC6hv
HqzJKj9N4Fw89U0VGIxIM6R/eLbgas28od/CAnB0DAEodoPft8ekMVC1iHvwEhagDAeHmLTpMc/L
Ocwg5hECjoqSO24i2dDYqVrLLbiFMhOOG2FfHebkWJkgj7rPv07Zq92hLSq8GIxWeYGs+cy/+MCP
0RzcBaYzXrfPMWV3mOx06PEyDQWsy7gDQueI58tDs9uiJLzSKifR7WXQLLFKkkpsKVnrbdDO7eUa
uWLC4834Sc6bYZl17SsHvb1NvksprgBN34bejxQAUWqCCeraVmL13AM03MlwFHcsP9RtGZbu+tyX
1n3Wr9KlDrIRvecgjihFSOynvgpnk7C55hqull473eKWQ3DV7O5/5MUacmh3bHl9tIDeX0zvZprp
UQuwyUj9cvXgYQt/R8jRTdrQMinl6UJ0lSV1QjIEfFQljuEi+v9cSLDbnoLvC6KgdC8Np4zmJq+W
YGcosxZ2hl48N4toHy3lA2Efs+UDLyLhmqBwul6uE/jKl1PBZiTQsM1Zhb3DsUDJ5wz0GC2POdtV
mWEsmp1Irb2ecPdtqYdjrW14f3aS3t87bm24y2u2I0c57v3Gz8E5OmKnFvlDKRHxBtVjb9MocZP4
rp1CZU6tSs8G2xwurlsDSu7fzhz3uSErpZsaxZHLksmGtggmaLHfMPnzp/s+WTnua3fJ2mGckD3J
jrTc++yrNe1uN635ZLW+WgKB5i/2VQSi88W3jCRe6OeJCTSpcd1/yqmtqUldMUJDsyub0zRNwU4E
nhsKj9eGjV83gOvW9Mroa3BPVSCTwEXPP27AyZrMXLO1qQXVVTFLb4ZKw0X0SL96WR63k/wB/MoS
+o3sYorU9e0l0Ni8SpUaVHW3oaK0vhRpFoGFwa260Lc/ZaY9TrcI15l7NUNircq6XmA9jXW2168y
P/n15/s+XXFXTqc0qeYVcShYUnd90Lz0C0MW1Cp4vHITAatuAIpbdTNUfsFAWV0s63vj7NwmD5FT
uT0CnfkoroUMq8fJ2NUXCiqD0N1AHegxE6pa8+FqzbOH5HTnZDPeCcQPqHPK+o9ffrj93bqmr2fA
q0UlwQraBQvPKDSd9qIoojELnsaguS9mUOudm9y2tzrFgVUj/AcEUj45wuCwui+/usGrL6/B5lbn
BWa8R8XfWnzImmeRGj5bcwKqtKUQE2XO0i3YzVzyt/9RbND8IZ9X68yHZ7nsbk+9xmRUOWs/X9ss
Q4X2ZZzGHS5LFzfg91nj/4LoV3MDqvyCF3OOq/Qw51E2wqkokPmGi7ruw5UYtigs0CJdH2TK7nmr
8zPkgA1Jwv+N/Y2bnQrMKlieedZkIxC0fQtitxM5Nd36zWkKB+8izmMAgCcAbosE0ABlROU5rcgc
gUVk2wWJWHdZU99rA4pH07m0Z1Al1XjZfcch3LO0l4TX8dB8ycLc/nzbBjRGrGK5EsfJUZlpVZci
7363PTK7OflImQnHpWte8e50XCDRakEgelyreE66sGXdj0yaJI50zStnJvSC2yqg16SHI8KG4GmO
Hkb7x31To/h327sV4w3yBzn9tH5HuWnY8m/3NX0dzyv3SPxlBn8vokNLWCh2HsNkaqNarvHt5v+3
TbxhxSp6q9/yGbWXvLqsueiPW8u+lUU3RxmVn6GBPIZXboPYa4pHJCg+gox03YN1PI8EaEfXCSgR
FBCScPXHL7e/5zpj/34OUV9qE+I7gHwF8hLQFNpleVw0VtR6/Fiupoc/TZSjQsrcntpD5l+1tdvh
+1yAc39A7fVchO5YRUtg2h6uO8y/I0E54H8XjqLeuigzvFD0u+nRi9JdGbGT/CGP5JhEpndAzfam
ltwns6BVzwUOFus5lZ99el8CVdXZxhWRTZuFdsF5dB7FHzyVLxEKXY63V1mTISEqkCwXQ+vYwkd4
A4aA8JqKr6M8QvXAvLeRCRZ7x4Du0NiTiipzJ3eakyXBg/zyvQCtrf9p6vKwpXc5PlFRZeVUtLM7
1dXFZ7+T5AueB0MLFZuGWXrbhIiKKuuXHjzbgpQXYH5jGue76SgevRDi24fisB5u9/L2xkjU2uhl
DOzM84Cf3eaHCUmAaQRnu2Hz0q7z1W5f7V6gji6r1BsQU/21/4ojPcKZ5zA/gVDpHd+ne1MZsOYw
JirADHynwinA+nYZYrr/H7zjQ/XS7Kbd8ETCKgJztYnG7O2ELlF1uDef5JOwcAxKUXMwEQ0f+Nzt
yBTsx61bwgTAY8qb81iPn28v0Ns+TtQq6rGby8rykeZr2UwPaxmISKReazAy3XCU0GFsi4Rz4Wd/
sg4Exv2+u+b6WjBW1vGUTJELDrvByQynjWYoKgJNOCjs7FYXD3CbfWxTAWJpYhiHrmklfJjXhm7O
jHvHZJ0zer4zWUBU+W3gFnPP2nD3CrZn5mTh2n68vawav1NxZ3lZB2PKcd1YkUAspA98CEBVvomf
SzcfStzg5ZULyUvAIAN+8oLLakIyv10GwYlaF93jDbWuR5zQdRdsYdHISGT+3zan4KJs2gh1TSA9
lBGAnh/rskU5WGI4UTWWqiLQhjotUKYO9CUqU55HOdkPRcqaTw7vkgMrpR+6QlrnGuX6cevXpnKe
t69XRIWl2eXCsn7xJdI5Ukb9MPwaHP+b2ADgdhxAk8T8AMKh97dtQnNaccUZ0znpvYxxeWH105g+
2XR9PybxmgT3ta9CyJC1yAIUAEq8HVth9ssqurjzI2rflckkKnQMhLruYsPFL7gLffaA2BzDovDJ
AI10CEfEqcdMMDGN86gwsXrwJZ5xpub7tNLId5AzrXjkLCZhTF3z1/V5dWxZVT+NGXFgah75tGbp
y2b1EWWV4cjVWLKKDOuHZLXpiGVuRrcMoVkaJWw70eYrve66Bd+vGY0dYhm602wFajG00yxBC106
eXHHYO8skMvuTdkejcGqKLFi24KhzeAdxG4hv07tv7JsRJQlfrys3bfbXqFbjWt49Go1HOaBh9q2
Abvm5M+8cmgSMOI8OJZlem7RDYP+twcZlH26zhhGX7C45XgOsfmeiOWhlSYMqq4LxbVtxinDXU5e
Mkje0a2NhCcBozzZJhS/ZpZU2NjUraUf9NjwB3QgrYsQPGxXw2Gl+XoVNkZmx0Z22MUuWH1J5iNf
yA5X0Nm7q36VExU1li8Ordd0vR4qTuhVj66Ml/7JFV7IGxM+XXdyqZixdgrAoFuhE/vAD04sztWx
PiFBEqfxffI7REWOteMwD2PVg6kymWKS9Y9EdIY7k8aLVeRYOVaDSEZ4sZ02bQjG+4/tZKL/04XP
KnRssUiOojlMTROEdH8pd8tR/gzycNh5+2MeJ5H76S5fVmWywa+z0mXDBOU2on/p7kthhSg1N0yS
zgkUR26hR8Rogq2iqVrYkogbq/hqdSaAvSYYUAFkdZX73pIsCKpS9xGJPchyNPbj0s4dUiDfnSI/
um1gqqvT+JwKIxNdIhYyUHlBCBo234ppBRB6t80GtKxmqlQcWUnxBNAy7Hl28TKT+YuTpZHLV0Ow
pmv9mnx5tWc3NWiZ+Hp16Lnb+/4Fdcsn5nXxbSvSTc3191etk0n2kwxGtM6+thME3ZFxs0ca2uTH
fR1ch/Wqg9keGsZ6zD0vJOoN35O5O9o0YovpdVzjzWox8dajYLgkOA48l0TtMj0uoNC979uVB6qA
zk3SzwTHPS1/LGt7Hiskaa1+26Wj6XlK9/nKkdxRz3ZsD31wYj3Uc3O0k8/3fb3iwdXa0jpNsM3N
Y7mzp/ZjS9y/VWM9CduXdz3HEFXiQ7AMFEZNj7OY/8h57CXfG1Ntu8buVSTZQlBVUIHx8MKGemet
KSRQ3aMIbMOXa+ZdRZNlkLG1a9SYX+b6OUs/eex0e9Y1EamK6Oq3AbIOSSchirw9pl0XAz0Zrt2J
uu9Z9n1cKLhJDEO47gD/5kWJiury8TruLCUmH6kVC6wC/rNTW5+LOlni0k0+ItYzjEmzSagqHGVO
toDlOGoSAvgP9KNlfhbDZZ1+354z3UCua/Rqj+haIuYN726AR1EUqu658yQpC5NhB6ak213orElx
5Uz6DrdKLAvJj1XWhgkDk9TX223rpkdxYUBkKghYtfJC549D+5IuS5hmIcQFDOusy/39q4ZN1yln
6GA9eAd33x/KyN1N0RY5URfJnSn1p3MJNbAum8HZWNt8r3PrS2Oxh5wD0HF7jjRtq1ivIB0s1nTX
XZp4J6tbClBVVB/va/saY7wyn4z1DanAG3UB2LcCviIodymg1/cFQirGi/lrxdapkBdR/uX5zwLi
8gIX8dufrjFLFdoFBufCTsYKlt+2F89L9yML/o4DNxwBuuavv7+amXrZfOmOtbxI9ov9cSGCMJig
1bqmFZ8tF7/IpgJfvjTDR5I6H/21P1drcl9MpUK56GAzP809ceklPPUHZG5jgGhuT7rOFhV/pRP3
hgRp7osN7gMU8dq1SbNVs5E5ypHLSLCBqB6TktB3frl9q8csjZvF+dKVZbt3WyMRr2bLUTU0ppEP
HMhYgQrGsQhZMoXEH5/p0L6jRmE4TR8quIvmTZslFvrIB4vGUNILSVFdq5331AYL5e210FTDEhXk
5bhFvjXTVoOkwI/5Ig6T5+zzYA1FnodETs+eOzwnKNBY5XDfWWBfV++VV2R4MmszguNG9u631A+T
2T8sDT3cHpHGulTol+3yK9sffK7j7zoXwksGdIfG4VSgVzesSzKuCFiadXHDrgI7iy+FBBpUmJ7J
NOarSmH/j75gK/DpxHEjEMlvbRpVNgMja1j2f29Pj86qlIN4ztoM8IoGl6XNxqWvzKA/PFXRtDQR
YfcBkMg/kH3bKS3u4cBsHGs/1lUse/7RTfPn+8aguHkQeDklK9y8TOawLD+yejyOeZR7pmSgzoaU
k9gTbjZOPjpwt2divcdD2O0P17SrQsqqtJdibrHAiT0/N+TF35yX2y1rllXVwy5GN0+WFDOeL9+Z
F4khgNgmAOOGCFQTVauIsooMYAPrYTU9T/qwXD+1+XImUh4yPIz4IHUO2QScCx/uu3SrCtlL0nXD
lAisMCRp5654R1A91JG7VME4UZFm68QXl3eIKbrkYi0/afXh9ipoHFgFl5Ukb0uvZPX3tfwrQHVc
Xnz5SSQgT2sM+/U1pnrjzqFizFYJ4WcBCOvF6qtds7ykbtxkXxPZR+32BDDh7XHorEk5of2ldgf/
GnNJ3vpouQVBG6+bR1x55kMqVvb+dj+6+VIcebVRyBisUl6KYUYP9u816V9yl39dNzfkcjzc7kY3
HMWd5ZxAVdN16+8pI9EIysWGhTT4aHRrzdGg4skmSrJGlDmcb/C6aICgYFQsXMZNCqWZ20PQzJTK
DUaXyh+7HA7hOh/yMuSJDNvyXbbEy31Cq5yo1GBBx6Tr9ZZANWyPnLWMXBt5d89U36CbpOvivDr1
h7LJCXcDcYEWdJxLsetIvfOFqRxcN0HXbl81by9J5ko3ERcBVIHt7rPmhTkfluRZ1oY9SWNFKr5s
zZqZbT0GwFA5kS7Z5zV1DxuZnqa03d23yurh3K6SiGvIZw0ok3Ev2VKFdnK2lnjo6/uuPP+guejQ
bV4AS9qqd4F851cP7M6HGxXDNddBS/oKn88c+WHJ89NYZ88j2UwExbo1Vvw4rxrgpm2G9pcyZPKL
Xz1tZRoyqw5L0+vWm2bqByqeKwA1TDq26KMWl3W5eCwN5Wgo/Hxz80bb199f2WjORuTPPFcgF7s8
54F/2iZ2ADH70zzJKBHZnmaNoas3Iw10dZ3CV10NDSRfat8RlzJtHpZ52XUyMQQxb/oBmlYc2cl4
JyDgLi6Ul88QzkBJFP84bOWudE0ZF93XK868pIMYKJ+urlYtZ7tK/o+zK1mOlGe2T0QESIxboCZc
ntpud7s3RI+AxCBAjE9/T/0rX31WEVHbWqCSlJlKpU6eY0Tu4MmNM1Q3gcuoH9ZmoXVnrL6J/e0q
P5bc+TbI9I6BjnSPfpSt6qDOkBRfNjPSNU2POVAJktlmPeCadTdl7i2XKOyCckQ3c8c7o0S8M0Cq
kWV/u6z5M69bQiC6P68czKXhOc7a0uZH5Tah6xpxNU1ht/bx9Tin21/FkSdP2DIVFv58NR+DhoIB
+ddNX1ZxWSXpzI7IBbWFcowhJn4oNvmENGuisoLJ1es704LZ0Gw8UN988Ggvw16Sm1rxvUAFaFUZ
Sl2ti/+OeuaeZWbY2NUzb/3d9aXR/X/Vby0f9YN+zu5rMPvlBLf7iqCxsNjwKs2eqloWYBEQNijr
svvAXh+h03TK3L/X/7juy5ffP/irZ+Wih4Il1qVD2JdebHhefNunFScNmrFz6p5k925157iJZW7E
SN1aK94JIekGau/4bmGPiQua1Xyuj7zeEjr9vPEVpqL4Z8DczG9GfF8AD/oa7NneiOzXogmzp/FQ
H25i7MUwip8CTT+MJccwwFLet5dXFGnycJyGU1vTHcuKDdP8HNDgBSqcC/nzOGQCvtUaY2TgMpB7
QZKRZyc7l3SJJcniaqaJ5Cen2AigGqtSIV6LaxZZ5U6wKqDh2pVCEPWmdnbMRjl85yFD+dTEfWOw
mtDJ38uWhwG78X8rbtyKrCDdJQwhWnyhdPgzltaX696gsVoVzSX93p1sOcBqy/K+wDuZx/ibT6f9
9c/rVlzx48XKioJNK5xN0v1CgM4tb1KsxoorfmwALcStDP98qR8GgD3mR3eLRk63KIort2kq+OgL
LMqQfgE1/IMsy6dq3OpH+zSnxT9XPJn1zZxBrbr50fZ7239z1xNwBuFQvnJ09lxfd02+o5J9udIu
JYXc47kE4KxAddeQcVcf6q3ak2YKKl4LvbRtWk2Iz4gUr3kzPPh1FoN3dQ5LyJPmojxcn4dmJ/4D
3eJDnWYtNnla6cG36njgzSOxN653ullcfv9wyiyTsZYCroumyZWHJe69OSFJ5uDRG8qYeb51D9Z4
gYrdSgPmFIvwjbM0TVCuETSktNbv21bosnIf5mBDmmFMHcyBT9aj5f1xg/m7PWyRf+rWX/Hfglmd
KSESjgcblHWLLOMhHrydHTpllw1T1Q2h+DE1SlySzBZFAqN48tdun+b04KzL623ro/iyZCAV6wfE
zgvr8/iU0T4c07+3fVtx5M50OyZrxIlgZRl6kf+Z+cLC0duqWWq8WEVsiVlajgc2qB+efzTkk5jn
iJfPXrq1uxr7V0FaFKLdU0uxu3KFus0U1vIuW9xdBqW7akvnXDeGcgGGmNBY5FA5uxfSObZtm6DV
/FRCCbBLg59mc9M7iheo1F8uGFglmXLcUAPg8mqjfuwRAUM2ZVPkdr776Ezr9+u7rvFmlQiMlvU0
ep5pnIPZ3XG3fhqGLeFwjS84l98/ODPCBEtXaBbftwVj0VTnToT6wByTNNiKqLp/r3i0NULX0DUq
nMisv2NrGdFKxrctjOLJtcnhvjMWRvbBPpu79yYVT9c/rbMixYs9C3ZqMWKc66XbCUGOVZX/nqFN
Yqbjw2QNG+nKp28esCLFoSuaGesQWMa5YV2YtrUIjcZ6Q+0gBgX76zxmyVrQd8POxuj6vHS7oWTb
Bm24xafVOE/z89qvrwsZf970ZRXLVZbo6w2g8XgmaXlIp/VxTduNVdJshorjooAFc+4vxrmaRGIV
83feLGk0cW7uiD9+AcnoVhqj8QcV2VVOjbWy1Gx++PUDqJYYGItw8mwcPJcI9J93FS/4D5ar9NC4
YGDtLVnu8K4Fqg1YVFgNSwS9tdV6ub4RutVSfJozWtmtnI0zujL2PNvP3usAblSX/rmNkAQzUXw6
q21jbNfBOJvol+ernwCn/OiIn6O3RfOjsVOVrcuHlk7mtBhh7peo8vPEr8oNa9Iccrbi2r47d6mg
0jgbhYl75lvFmnCAVAy9pa8Hi6P4NIharIDYDsK1wMZ2iKpnilcOyW+7nKlsXXVA1s7pXePMxnrn
+O3RgmTiddP5HNnuBSqEqxm8uUjlCBN1WBVzgEvjdfTRx1cb33qWW4cZEN/IMhwrFLgM7QarhHgM
G6a7yRzMeBxW8+Awe4sdSGMFKrHXUoGEn1P8Hb8wyxhn1LxbW2urxUHjjyrqy0/nyQLwyzgXox0L
Z93Zmf9cT/4dSvN7k0/7ft06ZzU29x8MmNlT2uTwySGjBthNRR8W3ch3s02D0A2c9+v7p3F9qri+
KF3AnuTFL+snwz85E0O/FA1nkiz+TZynMBHF9wcL+5FLRLF+GF9sw4lQ33gf0y2Aom6llDMd6kfc
ZxfvIbhFDtS9s+w5YkWzr1u5EQB0+64EgLSHAuIy4zgZoC8TmaO59z0YMFhsuimI/Mr6VpU3KXdi
tZRg0BtTDVQPEqy5tL7Vmb33AyuqSvNwfcN1q6Uc55BBBM6yQgY0G8lk+RFZniCzhZ7F+Pr3NQ6o
4sPMIO0BdabGOa8DNOs79XvVbhXodQXG/8DC0H/s2G6LP9/JIilas4tbIOsSS+Ttu7vYzX2LlCnK
1mlIqF//DXgFucd+CQ4GaoYbh7JuhhdX+pABO0Ez98GMIADd9ocsAxLB8jY2R+ONKkpMpr6BnAif
tl3jzSZoEGqXNswsGkFQ9Zu0jZu6ub1AhY1VIGUbDDBQnEHfgzsneayaW5dH8faGrs009JiDUTpW
0qVFeTLsGlnLbfalePvYkTkjGQJ8FQgjnMFZtSsy58ZHOBUi1pu1UQmGWDL5fWSz7lSUMvbT5gWd
f/+uT0C3x4p/SwLq4W6eUPcq57/cqpK8K+78ZvrV4TJoN9WGH34OocQWK44OUEDOJM6Os2Q18IYg
0qzcPcBYp3TkbtQWBJ0fv6BCMIYZinzX56ZJhlUkGVuKrspAwX52Se7ETLTP3SqLB2tmzu76CJrw
pSLKxskb5+VygUMrdBUblX/05nVniNI5FG1xWz6m4srmYuxtN8MdCy+Op84+LswEHCES/cYzuG6Z
LpP7EEFk4QyiX4Fu7ZvfgTh1aHbvyrfrC6SJTiqILEvlOhYeM86ekY+nVhjFIePpRnzSfVzx7dSS
oppZjaNWzux5dS0eedm69YSv+7ri2qIA0UGw4JQlPA/2wZgGADr4IF67bWWUQ7wZLTGygRtnxw6S
MrWTPP9725cVlzYaDy/qE67+VoZ0rX8rRv7r+pd15q448RhUfBpcWMpiAHpmnhYyRUQmbN4A1Guq
CSpGTIIMqpETKCQoqKBsw0hqCNoRKvcTvffJ+lx07gvkVeKbZqPCxVKQCw6Lj9GKFilmepiCIHKd
XbWlgqbxKxUrVgJCBMX2NT0vFDDH4YUJFwz1t22yqThtI4ZauKi+nG0m38dO/k6DLcob3f++/P4h
HnhpT9fchc8i7oCKkibEsf6sdEtbSmNEKkRsAqbUbYsKOb5fvSymHS9I86NyIF8JROM2vEtzrKms
X5JAthqSObhjZmN/ajLjYHH+kzKvi8rGuRNusGFEmiihIsVoPQ5txXB+WpIG8VyV8jHPyY13FRUs
1tnU6UWBCGe6zA9XdOIcTEn/+jbZ4grW3CVU6i8HqwHFVj89t3b6MLJx7wj3WfruGRXjd2c+yvS2
Y8ZXQWP90oKz3A7gDl4R7HKgOEJUs/1H18Ut77pHf265voodcxswpBXo7zmXWbMPln/m0D50ZAvw
+7lN+SpcrJzrZZR9gcs8be6W7DurFjTOrOiIdQG5GPMtYJfmod9XwWOVO9ruDBTU2bZB3Tz/rKy7
1vQjvN/iYC7Ctnnny1s+PQfp1vutdkjF51nZMy6ginpeO/rDX0mciZemh7Jr54dN5UcuGQ4CYqzt
+rbUfKNao1vQi099CDSB285tw1r7bDc8BHNbyNp5V3d817v3weDtrxvF5xbuq1xhwsZraLpOGEXa
8UR++POyQ3E6dtYhtLs6aut5Ixbo5qMe6WaxWgBpp+fVzKvIN75xgfIZMGghuJPOxF42EjZNMo0b
9/9fOIfUy+QbZDxLkPSzeoyK8cso76rmK1nzSDYo+hq/6vTP9QX8PGD7gXLqT7ZVl5aFEMFG8AbP
Tntn1OVD7g6PnG210mnGUCFpdWUHC6c2zuKpeVuL4rTO1kl4y692uUkkwPNVaFpfLqXt9DjWoLdy
KL0vYzF+E31/vL5In58DvopLyz2ZsqVuEEf730DXHdZg3rBfTVBTmcNsC6JyHRfpuZvqUxkkYBF7
MOgWIZzu64rj+1ZZiTWv07Odyn0FYQzO961bbwRk3apcfv/g4cTp6tbAuyUqVcYPW3g/vdveFH2V
HoxL03FdglDvOMszc8qIFOaX61upWxLFjUlODAJkYXqe3XraLax/riRbYk690/UBNFVqX0WmCV4M
nby8cIjALtblONJA1Fk4+4Mxf2VdMVogE14qwzza3Fz4Lxc4ERDuF0vpVqDADoYqrkZhZGYEvZQZ
bQ7gZVvLF4annr7bgHroVkHxerOslqHJyvQsSR/WJkrodrk3lq13vM9TfV8Fs1FhFr0sfAcXQxln
WYhLbTx5/WMNggb5ROpxV5Fq45zRnAAqim0FtwpaBgi791kPgQEIX1j5n8Z1Ucu0o2YqXrPitpKD
r6LaWtBY2N2E97dJsqRdE0cudzzdqI7/r/D23wc4XxWxTIWDIi93sWiWG1pjwhjExpA9Wa4XMuOx
TJMst+IGPErN8lV6P4upCtcxD8d+OvIKJixaXKuysDS7yKuPgQ3ZW9/dBSUHUdgAPpj5WzNVh+tW
rjkNVaBcbzczKXjgnDloEtw5LqQflv2/uf7ngLPv+hg6K1Liiz8tqwWKM/vcTD+8rjqu9rrzKwpC
rBVX34eFfA2Kfnd9rP+Vqj5bfaUgACJE1/TRdXoG51M0SAnmqiWUk/VQ+18Rl/Pc3bEe0E9ayh0x
3LDMeVy3JLTb5z7DSk/pabaOPWiEPD+4c9iv6/9LU4b2VYHN0nM8Z6mJc75Qafv9ryFfo5o/W8hx
xqk8SvxaMnkkkIAeZsjR++z3xsiXWPDZiih5yApZsZKCXhlyLMWhtI2oC0jokXnHyM53vbg2RR3O
9nBXI428PqbOqpSwxERQ0mkw7LMwz2Q0D5xOUVBEXWbH66Yej2YQFayX2lM6WWLpzn0adOj/zYoT
nWz7NBvdRaJtcQ5Ba23pmOpOAxWyh7c0vNhPY4r5DCBA6+JGFKFM1xBIu70cJvR2kkPedHHtOPvB
+wLJ3oeu8Q9V7d6WYqh8bK6b84ATmp7HBbf9Fu3mRorr5hz8vb5pmrNEhfPNAtyN6TogKoJLqz6K
5qG0v9326cuQHzIMdMwNoIcq8ekKlE3fumZnyo1/rTk2XCW4TJNvybqeUO0ap7PVpCfum3Fmjnsi
3G+W3YMQb4shW7dASmjxXEgEFL4AwUC57xAgECdS9/X6CummoaQz87qCiaEG0HoFReCIVuRsem7J
3ykO5hMlL9cH0QRiVcnTIWizWcgMNHf5typI6GZHn/wu7aPPxhAPXmlxk3CA56sQv8wpHSOlTo2R
JhC0TruyFfspGzbSHt3dSoX42UObWY3w6h9zh9a8sxX0YHh4W/KvVvWU53+cGfT4G4um2RmVkw1k
0oNnlIhl3OjuHBI6AsRy9fBdjF9NHtHa3gBc6Ma5hLkPPmJbhp+CvNE+W1MT49mF5u/CNffS+U6z
x6HafOPRGIGK8xPWwGvAXexzC5rZrpkPXL61NQoWzkPm1+B7b56ynIUepKsN6xcr1xh37wNfvLjL
XzpwgnRlE9Hci8aKH6/b5cVXPzmhVHyg31iebfN1TMxJgi4ikPyJSoCwbvu6EiEyw7PBwmlKaDKN
e5YOgIzlG3um++NKRAACemKda8kEWPEkqLyTZ2+l3ppgowqCondTQPipHhLucnlXU9nvWqgPHblX
/ru+LprbvIoKRIkyH5uuGJJ1ErsmHZ9ZjUx06dhdldXfr4+hOaNVVjcgkjI8La1d4vZuE9XD+ErG
8W31pydzbGHbxm1OqsIC/cpprYGYXYJQFK1pthNN+ljSYQdR3jAbG7QhbyFNNVNSYYI+5rOwFUO1
Fn9wga2MVoKrOKvbBO2R3NuUGtBYgIoSRGqedxAV6RKB6DzUB6NJAZPaOG80m6+iBO2CZrLzHZHU
vlmEVZrHXbm8g/o8Cny2u2nzVbI3w3JHiBpSO+EN2gutPt/XFNqGS//cOfzfaGzxWurmojj4KIgF
PQnaJ5B7JCHkku9kI7OQ52Y09VvNSprwrEIFcyCMs6I0m2TNvuTkKRj6UPRfuiqxplO2xT+vm4mS
BfBpslKzaklSrScpI2P5JeSeyI0nat0dRMUMdqQIwIiwksS4G/cXgY/xCIHPeN7JSBy2GhF1Zqvk
/lDcGWbuTHVSt891f0cEdvvpukFplkfFDS6D6YIUcaiTvH5fvYTifbOVUX6TipznqzhAkO2utjlX
TcKyL415Yrgltusc1qvYuBZpbEiFAqJGY9h562D9xzvgzQYf9H55nBp/LP7NcfL99VX6nOQP87gs
34dMwshESXrQCySiB2FLe3Db7235bbVPpfnK55d6/Z7K19L4QvxHz95q6tBsuwoKpH22iL7E4o1B
+wTtZFrzr2bTRtfnpDloVTgg5bQ0g0YQFFMeVzd0tgh3NcFcJYebJJFgoRzrZF7WOA9OlQE9Gioi
IuJuSyJPZ7WKU7MMnLIewRj9+NWhP/GivXf7SDhbzPW67yv3+7yGDNNowivm4kclDq1RRnjyMouN
k0K3sYo/Ww7hdjClFqpkh9TaZ8ve9TcsVfPPVdxfnotqcI2gSsYMfaVtXtyhsfi7P+exb663pWgq
/M+wF0OOvCAJSG0c62tlf73JIlXqNygdpIU5ZbD3XJ5mf7w30mEjYdWsuIro83zbZSPkixNDvLrt
j9l6Z8UW1ll3BqgoPjqWRQMWa5LQdomm+VRCMAM8eUP3o5DlSYy/jP5h+tOO6XGZ1t31tdLEPZUN
LgCbVisWmFDp/uL5N+oXsVO8zvKcgmqrWuyNIKEbRsnGnTxohtYIrMRcQcXgHdL8LQUxgN+LMA3a
o8hvI8TwVcSfY0AHd/JhU1K8li34Kh8nvsHNp3MJxZmZ5/epnbpVYpfNnyF7Hg2XhUG/By7r+l7o
jEtx59nrpGcETg0iDzxfBE4fciPb26t4vun7KpzP4V4/lVZDEsv9ikzMt/DusSWMp/nvKpAv7Xlq
z7ikJsxenlw+owLTfgcuMr7+1zWHgQrhWzvSgFfWrZPJm3YCCGeDVSEPUIqX3c+uA3/I9XE0h5lK
CVcN0zrYzKsTkad3BUlf3XmrRqgxHxXJ1+VeSX0oKiYl3h7GVqAOau3S4ivfUg/TbcFlTh9yC9t3
/LKsGVIYeXKLMizkaem2Gjc1DqxSwvXG2EP4aqnx7wFfENJ9tuv2pUJbETGbo6jNF1nzjbNHUwb5
X3z8MBE8PZudn12CBd4HRP5+oTpz7Z2wH9r2JPswK7dyF92SKS4NRam16C4HaFUnHu4luftiuhve
pjMlxZs9ZgEYZCES5e6hrJ8Co9iwUY0hqSA/WwZo+rVxTEAYTPQP1DwSenTkRpTTVdNVVJ9poH02
tXKSTNEYr3EZs9jxQjSQo488BhIjggphvbHTunxYhfixfE3HvMBc3Hv/OTv2B2OXHvvvbmjvu0MQ
b1FiaixKBfv19cyzZcaczKSAql52AGVrbB63SG80zmFezOuDwRbN0ovSx+d5fWflD2bODo63b60c
hLpB2A5/rwcn3TCqg7c5LtAp/GIy2tA0T2n+N/POVnGaxsNCt9IQTahVkX8V6AVlZuKYm1y5X+je
GrKwq/4Cixm2W3W//8Xt/5QVbVstofkAlZVyEDzxFiuWwbqfhGDhVL2IkYTdMMZNB3mKLD9mpAdR
sMQzIRDv5Aufxnjo/YiVfwjdksf4NArgzyhRIJ1we505cl2XTYfZyC6Yzb1wxfH6tn0aCPB5JRAY
jK2Ls1ToDGBk32fpQzVuGd7nxXbbVotrmdeYFkEDUzLVTdRW2b7qm0h490P2uxGPk788peIxLTZC
2qemgdEuhvnBzi9ytpbVYLSRng1cwRn/3q/f8PQStv1GIUSzWGplzQLhA4DupZVks4jNLjt41Rbv
4adxE//+8vuHf4/3+7Ub58xKWp6Fg/W82C/rIsOmuXF1lChQjr3TyoLgNmb9YxV9XBv7WK1rHCBC
F4GIb7ImtfM275bCzbrVSubu1YdQYXNL8onVUTL0FujblDWBmbDgvs1OVv+F8d31v6zxr//021bg
fGKLYSY5rqlDbBTHedr4tG5PFdetyqpvR7dFqjCle178Cdq5D9vi3cusr9f//Oe3MiyM4r5OWRrF
RKGRaR9AKPTQRlXUz/s5WuJyVx+s4nB9HI1vqQU02soAjEsYxmXfuP1UuUvo8XBYY7nJJ6/ZB7WI
JtYRTUQSLUqytL+4fv7XLIaQz93GDDR7oZbQxnKhmWNRfL6Z/y6Wd7cs7bONGM7N4Ntti6S4MLPY
QNAvZCWNt1+rU0PeU6+N1ipeLeM2i1KLZSzLfWGABiVB/SOeTHPnT/OfrHptHJB0Xp+FbqGUc7wW
vjlZBRRAJTDB6SspvvrVfbbFKPFplgA/Vhy5MEe7FCsiKLeGUxW8OMPd1P6QIDHPKoaO7o1A/Xme
iHGU2pmxUmnbRKBCtKd78HIeCm/XsLjbzTsCkTiHoWqE425jzT7N4DCa4ug4oCX6aHGIUpuju6WK
SWdDk3444c6MJ09wZywOXpOmjSxYt0WK00vaThUtLCtZyLNvZVHHXur2y9RvXad0q6fW18CjjmIs
x+o5DdnNaJwh7t1If/m1uQ/W5hlIiS81fxtdSKyPY8hYGVLjpajnjVd6zTGrlt7qbvG5YzcoTK7D
fmnGQ2u6369btybKqNU3Vxh951MTgSwrjyXKzAJAO0gJbhQNNTujVuDAe0T8xkF62hrZiuZ2fpfK
+V4u/h0XW2mVbgqX3z9kCuOSLYPbOiXIASHEU3R7Qfqdaa0bxTDdFBT/z6lVUavD55nZhRcRbK9w
I8+sQuDQNrIEjbsQJQi0HfV7klKWBORPF6QhAO+heYFieSAeaZ5IBeTrmG74puboUmtupCBN2dOU
J7llQFHiqxfMkd+8dvazv/U+ptsRxf1NQo2sWAwEm4YFz4HLvH0huykyhqndSNN1QyguP/gFLr0i
qxN7FDGtaNzK+o7nW0LQmk1Xi29ofpHVYMBuG14AiZYvoAYJOvco5/5P0bvtxsbrhlFSdJaJvlo7
H3sxevEgzD2a6AHwjIotzI1ugIsRfPCNzG6NuRUmg3z1a5sfF9MBEeJuE4yp+/zl9w+fr1BhnbiN
z9utH1fBHZleZeW82Gz9cj08aY5HtQwH/UA2D32ABZJW2PLfNS6WXfBNkFcrT1Zeb+yDxgH/F/c/
zKNsIC6QritLQMYTV3UfEvZUzjKeBQ8L46thv/jD2/UZ6ZZM8fVsAaFvVlksmYT7gBI+XN1BLxUr
t64GugGUk75K5VLImmAudsDCcnTiRgqOvhw7Mpubmklt+3+NVR8WTEyF2ckcg9A0PVXli+hecIjw
CCzmW60aunkoHl47vDY7oOITo/JYHyF98R/GdhiqA1ySv07MolstoJqh1BrdkAclYEJ4J+pMPkQ5
dDAHknkhGDLDppRbZFW6URRntzLPAQ4Jd8G88ENat2G3HFv2dZr/Xbesy4H0SZVGrc61qwR1Xket
ZODH1P871z+vf1dzYKjluGAQi5BWUyVp8Q3sZrIvf9b1HSiwsmnrpqCJ5mpJrsmLlOeoViSZYf7w
Od+tC3mbipsgYLgTXlbsg7VWwwheF2iwJKCrMUk0Bylnewos2xTbJC/obWmoWosbrMWsVm5WCfFL
N1w9+WSIuQg9uwknY4u3TbdUinujRG0GsxBI2DCO9acddkb6+/pG6z6tHNto/7G4U4DRpabuEzXH
k2f1z9A03ujj09mR4tBgnUo9yXrYZ/NGnUe0eUVAFQfjM+02Rvjcw6jac0tsXNZsv8M9gPohmcPA
yXaEfTGHrbvg5ytE1Y7boJT+TFqUju3gwS6eKnaug7fri6+5Y1C133YkiwlNNfiAcZfep4fhYHxB
rwvtw2GPNlEUL4zXeYtwVrdQl98/OARoDcS0ukA6dFO583JyHJfmfu2HsFi2nOHzI5UGlyX8MISF
dv2+6nzUeqAPNDtuKLKzRaHC7PBjle+oh6wz73Ybi3cx0f/GPhooHl7bay3mwMSL4yhAeNaL9XEA
L+BuKSGPOkD5AtJBo7gjlGXxQG22owS8Pk2Q0+fr/0BnGcqxPnCHmL6L02od2MNaVA9kMhOHb7Gu
6zZM8XpvWQApd2vko8Q9V9Ubq9ITqZuk9bbKfroRFOcfMnResgqkQXltB7HtT95RjHN5bxlVugvA
87S/vlCf916DL00JA/NsmiWFkmGSo8GTeEbcNOw0QM28cNOn2XYSmT2v3sOEK/QWrvHzyEPVdluG
VJ63PZ7Spf8jIPI4BK999hOt0qHvbPHVa9ZP7bddhhmC5hxP6mDCAQ0+KgArezGXf8NtCno2VXtu
XWseTNIUQNV1ZGeA2WdgaQSFhVvAMvj8ZWIfHFb0Hg/qJm8SubLvtt0cRFY+TevWHmgqs1QVg2iX
qnWky0lSDoeRPeb9vKM2SZrqp+v+TkGe3tMirtKHltLQr7fUsD+/QFBfCQxTJmnl4s6btLkbZlkb
zqhxGKUbcTbtqvY+X7Ya77UTVEIALL3q0draJkWaoUDwZPFHXtyN9pudInwHzW7gPyoKnfuA7ch0
W3mC+kpk4IvdM1ECAzEX/M5k4Eyond/MM2NczTaKh5pQrvbvBkZNSeX5oGY28J6Mu8Rgv5rjELtu
VOPeJ1t0iYmbVIpghkp4cOvRzqgAdMGxmjg3+Z7Rm5CVNlWbcFs6LqWVsSapVzeRkvzIzf7BNsXG
MmkigNp3u1Rpw3O8yiAte/fpizP9mEhMkCdfD5yfp/dU7bXNuGH2gY0gVs93tXNw5fH6dzUnl9pl
a4xls7ouEKELFGQzKKOny0N5E9gbS65kAbnRBZbw8Kep87dhO4cDSpuFRhYVAAx0Wzggnet5ipej
X7wsrAF4bP4mz/YuS/wzhE/4yYqaeDmC2u36Uum2QPXwnPjolQQeuC1fHPOZb70S6nI/tafV4nQA
s6EFVO65+AkM4QFdBMfpaX0e4vzY3ac7/u36DHQ2qpzyy0wn0buiAWljeujl3mz9sE7TCG/d1wfQ
xFtVWMIjXpG7/Ypj0Hod7Ugad7n3mi+PBY2p123sg26/1Y5VvqBdqGaLlfQ7aw8+vYP73h3XA0LS
3jyuTnR9LrpURW1VnQsbPbc9njFSEEtnlD9z8krlS4c0dpZryBbkY2kJ7llQJvy9PqbGxNTe1Lkn
E5BbnpUIGtbLsdxC/Gu8XO1JNWVTZY4AdgqAkSUMcAMIEcnb3Qy11o2t1w2h+PrsjWje4oDMoSEK
Ko7ewfaHJ5vIjQxbY1lqfypp0fPdDrNISlE5zi4TtFjijORLHdluzV4liI/9A/XcEiwATRncmHqr
gJA2JUJ0FyApDx58Hk9QXZTtmw1k2/Ud1yybCgoxoEBhjJZxYet8XCApktn/XHuLGOxzyJZNVRCI
I4am7DzYk7++i/7IXWCVJd7hvDU0WRHO5i/Jv7kGAzxTHNJlOFTz8Pv6xDRwF6qiQ0onA1h/6C8n
Cw/r4OD49xNisvHuAVRQTOvJG08sv3W0S8j7kL96bQuuW7wtJqY1HvP0UWZnnv7z7DSuugBMtU/O
8J6Cn+D65DR+qrZkzbIKWNPwNlncYt2BLDp/rSxri43kfwjWT+6zrnLS4BUbTGUU4DF3xE0ChHE+
s9Dp8FtMbrj48z6fspBCDUiwkyheAEMPHZBKVW4e1tOx2CS00dimS/7/mlJCLF6PsP3OGc5t/dty
cSFctxoAdV9XDiOD2o2ZtkA4OII9uPlfNpsn2m2ZviZrdZVEkpYtmK59+BV4OUDqZe1I/yYMcHPQ
PwtlYSb9CG97G+agmYraRu1bgYMqNa7/osn3Heioc0BnWsfaXbc2nSupvdPNzAaWM2zE5MzkD6Om
Dxpy6YRVm+ehO1YPHWX8lOWZG/Y1/T/OrmTLUhXYfpFrKSrqVD1Nmk1VZlaXNXFVc0tUsO+//m3v
e4NzqeTw1pk6AIEICIIde2+o7im0JPP7crxji7J0Slc3VUmNPZPTHafgE/G+pMbZ9X4u2UObnwbh
RB3IskAFfH2sihBFLquenKkoABcQiUf8A7Nh2bkVz6CuGW1NDwrf/btK2sjzsvNxrItsjBdzs+9y
z9KRy6n+f+/1Yh9CzVhjiNrDMeiLo5V+2NpXcyqOi/t62/xIW8OccZ4uBuaHuPd1eQqsPFr5cze8
XW9eNTmSyy/EWMbGJhUi9ukLUBWnwtTNu2pmJH9P29VJWQ3k5ixY9lwEcJHMEAhxDbA9Nk1wE04c
Z560AsRwG7Lt1Y3mVoE3KA9N/yd1NEl+RRgiI+8qkU5jA97zJIPYQgB1RdtHoRsP05Ei8Hml2uuk
qiNpIXgNrhdBcKcp/LNLUALihNP2pQbtDHTqQ3PQIZAUCy7XsjasXtYVSu6JPbncCG0HGP6yG2pN
WknVvLQNt9vmU5GhitXumnBp17sqmzRNq64BMgqPCUZmw8B9zHkcDxmg4iJKH8TDGou40pbhKgbw
Fw4PTHcp+COqZFztQ5dZRwGA/XVfU5waMgav7jlKYxnKWLf6k++6YW0kTqHxY4WzybWrdZvNNu8x
7xPQcBmBGsdnzn+2lu5IUv37/v1im0MgzsZxXQDAmMuDvYh7Dm5boxjvrk+Natb37xfNO/acj9nW
IhtJh7DzgoPl6yxS9efSBuq6Hl02b5+ZmYHurUH5jRl123q4/ueq5iW/tXE5sUDrjCrV+qPtvzkA
ofJvtzUtbaC+bTGE8pjzsbUOc5onO/fDlo6arU1lMpKr8tbhKfNwd7fmV0dgS9v8aMkTAoGx6/+v
yMP/BaODzNtMkfZPRJlw6Hek2e+pujfct97RvAAqzEZGyvVOSxGYU4g0ktNovVbN5+t/rpgaGSZn
IYecpS6tAZMr3pj51SrSD3W6nSZHF0EqtnsZKTdUVpEto9smHsWiCmAbTGZ9Tb3xVPnj72rxv5oi
fb4+GoWJ/lW6anX+2q1OmwgeRAaZk97lx9ItblwEyXdFni4mhc5nUvtO6I7dcc3I+bY/l3zXWOea
TBaik34vQMlQ0SlY6INC6nrzqkWQfLep5nnxS+w67QSYwFJGPLvvGlDfFebBCJ6W/Mv1flRmKjky
80jgMRcQprzo4sbv33KP/LnetGptJSc2s4lVFvcYSB2mQ+3bxTHNzLemq7LoegeKf5ehcYGN+NOG
thMS9DvLyeJaixUuA1gJr7ev2CTk2lQyGWVaOT1KGxb/aU6DqGlFzGpoA4/ZGjWdqePJVA1k/4GL
I2bwRdebOSFJvxe/pvbPGrSF18eganrfRi6aThE3N4zjYM+BTizy7UwrHfJKYaIyIo65AqmH/ZnO
r79M1kdmf+7pQ54mRHxv8uHG/9/HdfH/kz/YfdtUNtT73BPYnB+t3jxenxrV8koeXON6RLsBTZM8
OxrVo196X+uKeYe+yKJCgOPwej+qeZJcudyCFJSGHDt2MSD1XB3nfHgmYxHVg/9SuM5XewT+9Xpf
Cp+T0XA0qPrVQhls4hV50hQsbr3hvslzTfOKTMa/SYHL1ZhGqxkyt0ucrlnPKxiHoCFbZSfbhYo8
bYotdtbsvhhACOmMo84GFIOSQXElhaIDUBp20mxBOFP/vHRfbLZqYndV6/uyXYypnUmxlHSpE0cM
5xXs50PtRGurizR2R3snZyFj4ZwNkPC83+qk95pwhuhdzXB9Kk/VTVwkji2D4jiYJWg2ZU5S43hY
+tfCBVaw+cB0J4RqfvbvF/OzMGZ5nC1dsk4iJGVcZk1U2a/X7VXhgzIeLqBdVsx17iSifwjIAbRu
YdneZXNSMV1dqmoBJDcn1hC4PkXMbs0DcLStAWzRlpo4lYo3wQFiuT4SxUYr61Fwty3reXLtpBuD
uBm6o1frMMGqFZDO6JH6S2U7aNotfdxAykNd1Xi5JPH1P1c1L53TuVlawVg5NvBRQzygPJMu5Fz6
OjjK+xNDZCicObnmaAgL96f+U0fcj4VVf7r+4+8bD5ExcLwYJ2ENpE7SBfSwvoHX6GJ7o50LrbkA
RTeDoZkhVUf79wsXoG5JGeq0ncSyf7H8JFAQUbOPU/oKDiPNzvr+IhBZeiIIggLX77xJOiMwUXFl
GCGFIZFyPF2fLFUH+/eLMRh8nKlDSyfhU/lBtCK0guXLNuqU5N73MiLD3tw09Wg/kwaMCPe9+5Q6
7IBiTWAHNEugal/y4hLg+zIINszP+jSCpG8pYtIeLIPeOP/SIe2bJjH6AvM/GtmpaMxwKZtfmzm+
3jb7kgt7xeCjjoPhybCajhWZH93MOZkd05xh75/LREayMQAmunLMmsTtnWO93hlG9tk2tkdjE8kI
7cNd/rhl4iZ4CZFBbDkZu5EG2LRB0R/244s7LdFSgl1Ys5UqTFUGsKVu7wNdhslKDVT91kMkPOO4
Ljqc0vvxGJHRa5Ztem7j107Sin9G647AB/L5ldGjlb2SWTMGxZYhY9jaPChRPyXaxMfNE6y2JwFF
kn6lJOyXBVywhcawFH4hY9nMoEzHtgicpDcfy+0EXZLXMaP3jOser/4N5/8OYIAr+e/GkU65U2aL
6ySD9buf8ntIyTfefCoCGjeQjQm2LbIGEdZmcfS3FCI5dcizV7duT26mo4BXzabs/cSuUCyG2fRQ
sEDnZ7P5Pq0GKPYft+b7TR4qo9cCvy+4gXsLKt/+ZCuHiix9Ej0Kna83r/DQv5Br3GE98ZoWLN9d
RLr6rlxAnrp2KfLn9oe0RDWUPR1IO2WH2zqUTvVaICnq1p6TGNSJ2uKuF+einyO/Y/G2oUz/+wq6
y+tdKWxQRrN1eDtdAf/FC7Tjh2b7uSWvvQM5nPSf6+0r9gMZzlZ0noCAbD9AgaX5KiYoAfogJNz4
poPj7ab8jonLgLalMysg89MmcUZ6yiHzuUyuJpOp+vd9zi6O3dKygL6FMyRT6Z/r5qUoZqTUPl6f
GIVbyJi2cWnTOtj6NqGQqIkrh4aFB9Gjegbpcxt4YQps9vWe3t0zPV+ObrOFrHlJ8fJaA0m48ldR
ZIfWZFEPOD3xfxW411zv6N35QkfSQbmYlRvQOaiTeR5xzWjuuwAxb+troiDVOCSv8Mui8Wnv7KCm
8UF0vwV0ElLvh7tlicPCPtAUG79rUKAH3neBi1X3XD8t/RW1zGvzK+NeOLc6gOH78+P9HfNWdlAT
oKcG8OIOsxOlVmyxm6JQ/PduaBf/jRdRsQ0eqBgsMPekg/fWbfVvqC1rnOF9GBval7whsEgNUhtg
gPreizaWxYPzC6wJr9V4Hsc3vnSQ6KDuN+iEhy3V1dSpFmOfyotBLWtlpXYHNJg91mZoADiSZpvG
A9/HS2JE0unIdg80e6C6yUTioXsUDBIS86u5nJfJgeLxFi54+g36InSGJayHP573dcs1vb+78aJz
6Vicxn6iHUPn+WSH9ZaU06dpeBk7HYBAZWxSUFx2ZBwhqf4v4cQ6PhdLXN10XcavS37uWaSBvigW
xS+q14oHWWj2jsbJVb8tOfnUrtOE41ugeuwf1EuHpajDjumyUQpzkqNfp8pqY2rg28T+NJlv5k0F
xh7I6v5rpikec0dI2KNUna8Pnud+MTcaW1PJcFMLfvd2cyDUOV/fZd+NRtCX5OeoQqCGWwPUZSOZ
g5yRcLyPOfu8kbexoREKy0JjGOPrfanmS/J56AIGlDs4Ouwt/+FBcCW0RK/T6Xx/P/fk8HdrVntu
BbbDkThhbz+6/fLQFd+y1Y55Tc9FUB2uj0JhU3IUPLkiB58HauKa7pyP8WoBhKY5W1UTJHlxsdYF
HvVQLQsKKOY+kuJ4/ZffR1xilSX3bcy1tjuKVeYbOQdbGRnGD26hmoqSiBsEPK1gR+7Ts3DGCJkN
4fBwszV3xN2S/gqp0Lfk34Jwbrkmtg4n/9p3VTjlbbQIlMyXh2FzNY7+PhgNvUieXriFAF8vetkE
VGGyb8aQ3jUiDwvbCS3LBVsXdH2WcGQ/NVOqWCs51F22tthG6HUm9DMwq2C+B8uheAQD5FyHawzs
alxFRXS9M4WTymFvx8u83gIMzkbRueeJ0KyfUHEbjsUSEbZEYgZ8UHP7UZwkcgQ8dE4HNBH8aB1e
RPGlNY3INn4Pw6QJ6xR+Kpd2zBukCWxUYKBqcI1T90jHPqoL7+CS552aj+m0bhVmJ0fEE4hFlxkK
fgmdOzuySvLdM+qPvZ/eT10Q9cH87fraqOxg/34RU6y1ZbLZRKDk9+DajXAB51YIkqzl0/X2FduN
J+0JrHIH05sArdtGdihYEKeZcQa9nSY+fR+v5HlymcdiTUXq5Zy+zNFetpAfHKR+w71qoTstc6Sj
k1GZlbQLoBgW8C2ARZKCgCS1OObsS5adWPrltlmS3Z/mMzNarIJbOy+puX13Jy9sBp18j2KR5doO
ntl4HzSx52/8ONMHv9fMvmJW5GIOltfuNoA+IvGE/4/jAP3TnShBbb5tZ5pIW7F3yMUbLB8WMGej
Src1yWPbd69j5b5kmf3cl/1vz3aPZUePSzv+ub4QqpnaR3rhDoVlrd7ozCJZN/YE3dpPnOsoPxWe
QPfvF03XNbOWFKxaic1ssFmtG+1fPWfu+3CbKbnNneWKDrurFhu8QDt52xghpnicO93NWbEjyfh5
wh3CGQfXgMf72GVuuBikDkfhHvNNvIFGXUcEqDoMZYg8T9vRzN0KQYQ5HBiOe7c7kfS3z8y4rN6y
/hvPX8des+KqqxyVXRuIvr5hrUgAU4mr2gYtCgvX+cM8QW2yNqIVbNWWX0R0M+JUDJozUWUNksfT
1CGLSBF8V/TcB1EOrRNyuG7DqvmTkfMt8WZXFKixYoMbt3WDF7xvRlnjMQ8EIx2qwF36YLA70ehM
QzGYv6D0GWd+a004rMppO/TMrBG4iO4u33ymGZSqi90qL7yn69qacRhFkgVrEjjdyZvsJ49wTZZb
sZP9hZCHHhDH4zOoUYOvzDu5tDyA99xHud31NVGEDTI+nri1wQKHgY0FNLV9fQjWGqiJ2AHVaHcY
bgKa42YlHeYbTzmDBSPrUTXRWNlRmumerVQHrSsd5FluGV61uwkzrYccfE6p9aEbZqi0GZG38giI
z0NnLdEsrJCjJIoHurNXtfRS9L9SDsm+GYSUQ22+ZZ73cWyK76DX1Cy9amkk/xdZmeNJA54IIp66
vJ+ND2x84unHYU2sRbMtK04xueDNW910njKwDW4VRWW3a8d9l0Zebh2BgTxOrP0wVsa521JN1KU4
xuQCOGdjkEYGHwe8RRzbxQ5p7WsOZFXT+zReOGLJaNs0CCaSgbT3bW6Glat7v1fZmFzdZhYDYOHO
grYBwkmqIzu6B+sZl4QjCDWPWlNWDUE65F2jbNyRYgiNFVcicqI+yg7dWXwrH5zu/3n3UY5pt+qL
+dosJ9tMd3Vesi/G616H7LyNb9Zz+2AdzDOwU9f3F8X+JddnLKAUqeehxf6F9EHq8ARSCGu4DeII
4XPtC9ruEu/cheVCDaMyhJsheZBsVpydd4muzYx2jS5+EFCZ01yGFQ4psyVPTY3yiQ6FX2nGh4j7
A4QsvTtKugOyC8/NhJqEVkd0qTIFyfkB/qbbvOJ6gkLHcF7ZeXA8TXCs2LZk2mQrXS0XIvAgH2Iv
fvWwVL95edvjgidXaVgoVtoLWVB6XN0vZky8U6+rKFL8tlybUVWpGP0JZzkzloPDuqNlAP4wmBpD
VTUvneOCeazYPDTvLnacWmPsmONDX9ev1/1AFc3JNRqk9YWZjbioTcfyqTku5+15i0D/GbKDoTkw
lH1ILt0jvm6KALur30S7G1QopxChfXKO4pihPOrj9bEobFPWFdtq3w98AwF3MN6bxndHC8lW7Uky
Q3JnGOYK9bh9kiCAeC7BXezcdX/+/f/j9nb99xX3BZkeOWOcjlbWwEaLr4s/hkVPImLG1P5gsFv9
QHLfmQ9iggIs+jC9QzPdl3hJHXwdFEi1AFKM7nirV7k7kW9XNsMhc1t6AuGaDhiv8AS5cqM3IdU0
MVyeGfO/9W62hoR8TP3+tnNaLtsw+5YCuIEtIsC7eWgPpQ3WvKnWuLHivCGSGzerny3L/nawzu4h
L8aoH4cmdDwaGi2qUG6yILl+w/VWtqL4D1WyUKi/rzs8yi8VkqJOXqdg4QT0K+hwKbutM8mpvdYQ
9gRi8qRp3dC3ngk5CsGOLT2UmcYjVHlsWWtssbtuBgUUzs/XId756Fjsvcxv5MOMfFVz2nSkKqrV
sf8bc2QucfyFj0juOtN5XNYYar0fnTGLhK97r1BZrxSUswxIFgDlkJJfxWfS9Ma3zuie1tZfNBUv
iiiASK5tBdsCcV50sBr+HciL4trM73xnONQbYaAgFNGclrosk2o0kqdnrudVxEZgE0yvE4Og7bEP
NNGMomm5tiPtLbBWerj5mRt7XIH5rvo8EgO9zUfk0o4cQJ8y230kndJji63PquwHZGmiXqT3htBl
EFWjkPw9Q4EED3p048x4BM5Dw01RY/znuuspzPVfxoaLEDlr6qEoR0zR6jZhtnxazMd1vPN1jyuq
f9+/XzTfdKC8NQSaF+angUST9+rpCndUf76fHBdN87YUQoAnCYS6H9buC5k7MCo/+NOX6xOjOEL/
3UcumieFadLGx5+X9ZPtn1LnNXQ7XOYmnaiA4oT7N0C46MB2i2VxGYQYQIBliftKx3yoaldy3r4S
RrFNuLJPoG7Eu+DjgFLc63OimnLJVVdwV48spWYCcpy4Ln/nNABrnwjH6SYZD8+TqzQIGCxF2WBS
iOVGzD2Y/h+j/dnfxJyL5qUL9DJZU7NACjxpZy8sapYEphcFdXbbfiOXaYjWcthQolLQJOYdun+1
mzyEdtXd9elXZDLkIo2iGde0tqGAhBRTOPIzaBja4I9rPGz8q9keal1VosL0ZfrizGvrwZlz+tJ2
x7E8AGXxhHI401iibbzxQV+u2ShAUV214BgE4T2JIE4YG2uniSZUcBqZuNiiAR46Uxz1XbzE/5th
INCR60NkyOJdRC59MgzNkiu8Tca0rdVQzUUBg3U36ydFUZO76DQBFN4mo9h6kJmNfuNBuWg8ofJh
MbNjtZ56euNt05S82XID7EEBguC17rOQV/TRdLzTWNxUAuxRGb9Wb5xkpceqZM3TB6/pT4tooqn1
7hyyPs0oVm8t/vm6Z7xvsVQGtFVr2lcrX92XzhjCeXpk3hsZTmw9bzo+pvcXAxb039OG8WWilsHo
S4MyWjH89FCcY4l4RsRyfQjvn5RURrVthVM0XoNicmtsjxlIIklrxE7Hj9ebf99OqcxfbJtDPrYm
jCln4sSaDSJk86iJrd/fl+hf8DUrbwXpCzMR04+C3k0+hJfKsCZfoM1AwBg+6tjkVHMkxdYOofVs
N9ve0RZS79tU/+K1DoCsalyKqqtmbCuPmWbiWQ+kfcHjNojRboMPAi7zX/PhfAwme8QNZ4H+sDmv
Ue41N66s5MZrbdq4cKBpA8fkVA4HXpqaA0cxJTJKzV6qhpcUjFa9sb26rn9c8/zzSjZNwYnCJmWw
ml0RPjJwuybQ4sYFubkb60azLav+XHLXzctT22wFYuYhh9RJG/lgULstZqZyWYZhZzbY0tB4X2bH
sgh+1VA2DkUxwejx1HfdYVUj2L9fhIeN0bgFSzE5FM12Th7Pxs8WKfLrrSu2MxmJJkCC5aMaAq07
UJQz/snKKSzt2E1frrev2JB9yVPtbHBskEmYYHU6ElaExLib/Q92G2W+rjZBNUGSv9ItKFGMCbtP
px9N5oZu9acDWuv6/6tMU/LXhrfzltpYYgJtp279GaxUY5mKRASV4WbdlI6cjYgY/le6jB35VwGe
otMaV4fgjp1AEXB9DIpUI5VxZtx2ZqNEYWYytTE9OYft7H/qPKgHWlF1WM9s1nSkMCYZY9a0az+L
BimP3H+1t6etXuK2f7TS39fHoVhoGVYWlID49l1eJUPhnoAIjDeDn3J2GyiTyqiy1aNGVViAbUAP
Pp6C7zTI7udl1RiSIhilf4HJoLc1p3g4Qd4JD7OfWNRGDInYcDuJu/bOuc/i+uv1eXo/a0Nl1mBa
pNAF6XboRtXHOz0VmHQGPNq7Lyn95VNNbki1GpJn+0bB7amFUYnmqS83kHgdiK3LOircTkaUEbDa
c8dG5F7M1T0eI6Op0IE+VH7nSS6d9ihJqMm+ax+m2DzwuI6MKD3ysL3D08HRvu3MlBmD+6UFtdmK
bqbshUAuPP8udFJIiqmXoWTT0uSBZWdVYthWtPngrhy/b75/vm4+qtalu3G2Zf4U7G62uUu4euyQ
rdglAlfzJKfYJGQw2ZwtQ073LFa1LKFRhz4fjuU3uugq9FW/v/d7cV4uVsndsYUbVzbeCmyWu4+C
u3UY+KnuwqQawt71RRdWW212vbuyNX0tlzhFTVz+y+KaI1M1gN0nLlofZ9MYm30fqqsinLrH0pmj
Vkfpofp1yWsBFLG6hsBrueW/LEuPxHobr25+gt7Z8br9qBxMho6ljQlwRY8D2X3ln9xje/Jjfm89
IxN+BO39iWhA4aqhSH7sV55VoTbKTMblu1E+8OrOsbZ4q3RFlqp1kOLpsaqdAmQSQOVmznmq++PE
04eAGho3U2xxMkDMABMNLe0V1wz7S+F8c4sv16df8dsyDsyYemE1LbbOpgPMJUuD7x0ln9hGNKeL
Ytpl2tS2c9zAX2yEW90xGB5pc7RQVTJSzZOZ6vf3bi+sH/NM1nVEPqgshzj31oiWy5lDTuW22dm7
vWg+S9vShIIj1OuJ/9Hn3Um09JV0N5G8orhM8t1+VxzoBwTrq9FHHJowkZnlPxdz+OqbKdOMQWU5
kg8vDnGrycQKtPPPBuRp4Ni/cW2lUHoUheGaOe7V6fLBMmIPqBUxH1Pv0/XJ9zDJf0NX6F8S95SY
w9RDgnsDm/BE85jy5dOU0dgEd/u2MU1koop3ZaQXXryNdrKwyPzbEOM2efLncAqtlwGv6+S83kRz
6VEZ4AVwHSp7M8RZqzjV+au7QAk214xBscYyv3lGOVtN7prAKkK3tlhCat32GEZlgFfm25Nvr7jy
OS7YqRpgugRJ9KLCikWWBe79tOdVJdB8kSaNGW/TF248MECUtNAJxRYhc5QXqSvsYYL9e9tH13tb
2QE829ctVNX0vhwX24O3kmwINiTfBrv0xyOUEIz+WFG8XD1AhRuyyNe7Uayu/KZEq3J2OhNccIbN
UGXNPnVbr4keVE1LLiygdufOHE2vBcp5nelX1Vqak0Wxsv9CcS4mp20Gns5Li90hI+FkxAHoCgs8
djbHTaeipThc/kVTX3RRgqU5Wzjmn5jEDZ2Zu2EwGSd3hrz2Wt4kd+dR+XEJFVcUD+dwrrbHk9JX
E0q43uH6yioMSH5YqjE1uQOgR0KGMcrx2lCieLCBJtv15hUZ1r8eloTJxEggTDuIN97c1aw9sBWM
kfRzZj7N/hZazNXYqGIkMs6wzSt/QxCHzFDHw3J+G0YBqqtf18ehalyyUta6SNHkSCg6efEQmNax
NFZUk5Sn680rzEjmfu7nIS3HdcBBs300i49zyqNuOZiFjon7fRoTbP1SbOhD+jntewBKzdN2zM/t
yUBRFY6yEIWDMYnZwZpx8oddEV4fkOJKL2MNR0eIGko6JSjGizujW47UWEIG8sWeBZ853hmXQZOL
VeUpZOyhhX78tcDT6BBb33A9PhLvQGNgBAGswxY+RPlRB+JT7FV/8USzyS18VF0mVioeNzHdV1uv
cRRLsVnJGMSioMaEKuh9GGa0xVaYH/w78Ww85dk5Pa9HlLHEfIytORQ6cW2FUdv794vNKxvrbtsa
8LMb03LEY+ldQQyU8emaVxi1DEWcC+rOG+r/Ex7Q+8ljz7VlPU15Gk9eedvdXMYk5v1YDqCI3eUe
5p9m9TVb2X0n+Mch8zTrolpyyfG9ETyuqQXrsth6KCCZ1+S6W7lqxaX74MZzpxsIwoLVf/W8fwyo
hWTpo+U8p6iTuu6GqhWW3D5lq8vYBCVZF2r2g+iPaSBi29Cl+hUrLKMRIYHwf2HBvH4A3wMSJeFk
P0MrWvP7qvalzE5Oc6cPatxOTJDwI7UzeBFZUGHFpvWPbfuaHUSxxDIscQN7pMO8VKDuYY4z3OAg
j6uxHlVqQUYjcmtuUt7Aq/ck6h7Z7zUD5usUGSd+uDl3JxNJMyhIjRCrMhNf/APJu9JikbHoSHQV
RiQDEPOSQczXRePF2hwqFyQlIDAwb+P+81Dq/99dyC8y1vUuzm3ooYV5ViTUY18MVn667gL/AsLe
ucQRyYNJOrM6q+HBOOEiErGo+DCPsZuF2SMIpUMgNo/dfJfFy9v1DlXmJLk1z5nh+NOeTfIhIpX9
AJdkfL1l1UJI3lz1oi3zxjfuLHPbnDzq7bpeQbHCi6bq4n61M0MzBkVPMv7Qm2ldZgYKyUXJH+vS
ibch+EUqHUGQwq9l/GHBM2GX3lol3sAePKuMgev/6rtDuDXieH2uVF3sm+7F2QaN3mUoBK4VTpkI
du695ZiNB97qEFOKVZbhh9TIx9nvYFXbct+bXzLy+fp/q2Z+/37x3/4KAuPcQxnmyPdsMz3a0Eq1
c12QrDhz/g2iLprnweiZ0F6GGBMdsxBx/n1jbQk1NitkhhnZG9NkC98dh0PkN51xbEbCg6ZNOv9z
RX7U7CWoflyfondjSzQtbRitsTFeTEubVC77kzECXlXnDNL+5yrL5nARdtgFXqbxuXcnDJ1Ju0dW
mAR3ahDjTT2LV/M8B3+sFpKANtTTNefPu6aKLqQNw7eXhRmiGBIPL6iEnVcTt1XxOk2apXj3Dob2
pW3DSEVtVZ3vQGQckrv2g51vx65bz9MSZ+1XWANAuTpksWIs8ktP1ZuzU1Ztm4C/4XvRBiFIsnEN
a9O7nvuaqECxJDKBgLHh0srtusX7ORJY4mc/vHXZEnrTG21er5uYwnrlNx+jqtp56XibOJ4ZtUhF
B4sXls5twgxEFoFcnG4kwU7omK8iRIkvXnB116F39yXgiqT9w5rrYQiGocUjwxjZHMlWP7hxUvYu
L/aOXoxtu5lOg71jOPSBcZfPXjxas8YNVHMuu7VdjCjMccHi6tfnBVfFOidHrhUdVuwa8iMPePXK
ykMFU0IhQF1NH7fiWTTPS33fLc9r8Xyb3UiunBmOJ0CK1iQVoQeL5uBgEXcjYafrzavGIHmyk7WU
Fz021dZ8BrNAWKJuk4/3ZTPf0fTHyjVPGgoHk196SGYggctgns38FeKRoXCfTO/LNvBonXUpLVUf
+xAvjKnJmE/b1UAlWfpkuh89q4vErg/IGnDg6R5PVJ3s3y864cQwq2XO3ATK9nU5hGbxsxt+4BbR
urMmzlBYrcwBwLnToE5/apMJONHenI4T0pjuFByur7iq+f37xQiKql4Xr8OKLxbetofs1HFUJZo3
Pf/gGUZyabqxHK9Lw5AgnIndAForDooSOffjcXZ/3jYEya/BAVCIxshhtG1z79H5OBvko+O1n643
r/AJVzqgW0pcf1xzF5i21018nspP2fKNuz4YsLLIn3/d1ovk2DjAJr8x6JB0i/mZeQueaSonPxdm
MKDCoh2fSAmwmKim+e56h6qFl1w9z73FW42uBRMoAE/9rrwy3U+ZDiCp8Az5KcgJWhBzOjinCzzW
l0GMB6fA/GwPP9rt900DkB+EuhLqiCkrh6RP+/xTl1HjKFJivUIYytKcGIpgQ34YYkT4ls3GAbih
7Kkx7F9p1T94bL03RgjpXh+GaqL2vi8c0Gka0gcEwYZoh10714CopzOT0zCvhyH4c70TxWLLD0SQ
YXRIbsNFNuKdQcN8sNYJhCu6LNnuzX/dgB0i1/njzt0HhZ2PieWzO4jZAsw+mLr6ftUiSO69NLha
bS0Z8YAwgCH7Q7PMTfiZN+Ph+tyoFkDy74L3HSnA358UfZtCZ8qFPk1ob2T4sGUQg9ha9tGcVkez
3IpYWU7Eb7UgKcknN5kW78RBhsLFQw3CBc7Yi02e2/zN8qro+shUMye5eB1A5rE16y6Za/oIXudj
a1QRbetvtAji610oVl5Ow1MAZthkzuCOttz5YDi8D4cN+g3XW1dsvXLmfagXno3m6EI6AyVsKMNz
6vtA8MhGsWLOHzqhywMqbEDOu/tmHdjERIzcznUQunyIfZ+/8r7k0VjUfmyyTlecpzAAOQ1vWqSH
oO8KIvQ5e93W6ljT/Gz3S9IMVhMSRLzBkL4EZvnt+hwqjEDOwXteyabU9IZkNh+r7edo5YkQzwPK
9663r1qj3TIu9q+5Qzl0m5pD4prTHHpLV0eD0UAOBkqjLxWY5KH74J9p3TLNi7RqQNJ+QI02LYsW
J6XoizuzHPIYYuh3Zu0+bT7pNK6j2DBlmgAwyPSg/566xPY+p/arO/6oio/XJ0zVtHTSD9NAnX4e
uyQAb27vpPd2vUHZTqcHo5oeyelbKEeVKFLDZX9m8Ty6jyha+zxt1bMwZ034rnB6OSvPKaplSD13
/8PZlTXJiTPbX0QE+/IK1Ea7F7d7c78QtscNAsQqCcGvv6fmvvSnaRUR9TCeiApbQlKmlEqdPCer
y/KA0rvD4m0hSDTWpPID4DnHZo0NNSSnfLbXHe0erfLeDu/75rhMWzkEzQqo+fihWuzZ7rACRdjH
Fv8oJyeu6NZ5pZud88J8cggWerQNVoPhHhjRRwscR78Wz91K+GuWV03EG2Ew4pXVQUgCengaPHjL
lEFFISy2nlx0n6/4M3Y77gnDQ1iFe4a/+A9RXR+vsnw1EU8aBilEisWl+cMoHkzroy5/Xte0cojP
zRAtBA9RWYdCq3ZI/Pa9lhvMKroZURzWmoKQFxF20FbYDEwS5d1k+xu7p65txVtpFJGin/Hd0nvx
AvatZeEGXkpj5GqGvV29voY42pidldVtBmb27qFZrnqycW01wU64tAiSBQz0hL65D42iTaUxHVuy
VR2gmZh/X7E/edHqGzUxoPOVgaUgppAjIn64v8pW1Mx63fq5t4SYGckOTbQn840nN5ZT453/oiM+
fXWUz75g6+hlQXu/+rfRwBNq7jv7OoFAW82uT7LNGS+oDxDcnVeb8UT6NHKLXT/ne2/dld2SGv3W
C8TXjEJYZOWkpYQAnWiew/pyck/1grLLiPCDx4yMmP2xXImIDVqnU+juINnp72yj2123Roo/d9U0
Gr0Lv+jxKs6l8bOb3xZnudI3FI8Wg7NYU4NpjMbbBo/J07pf6RZKWmcDqkvbZWMIhg3UMKzTiuQ0
9ex5V4Toptl809S4hwrYKocy5EQsYzbgUaUr/aNg08Z2p9k4VMDWsAJGPksLU7980KD5Qbq3NZye
Lq+rJvpV4VoLXr8dXlU8A2G1tQPe+2Pq5sMU4nlIGtaN6DhNymjY+x3fcEndTJ2X6ZNL5v6ag3gg
ZBmvy+LoBh5LRW/b3y+PR3NxUAkBZpCKRkteYjwcpO9TfjJmHrNgSKPcyObSebzczdfkqa79H1KA
du4rp5W4BBveu1n1oDLNZZn2NgoIx+6dUZIM05wVEDhfiLGxUeqmTvH/wMxbz3dhCc76Y3LW4yy2
UvG6lhX3plClDIoJMVIzFeaeGA5qmgzbji/Plq51xb1bRprKlIgzQs88ebL+4G2+sXNonFtlBuig
vSqm0XWzdv5BQONWTzFQNdO4ATf62pwgPPG/xmpXk2MXkeeC8eemn1JbVokAq4FBf9t0a1W/9m9L
ZQQYeR6SiuIZxKLGbvLlDWmr1K22POLrCN5S6QCQcLCiiWIIYf4tL956kPwG+6av40q8+/M/l1f4
62WwVEqAKhpss24xhojeCwu4wnD8WN3hvQnGDdvXzdL590/bRhsNxpI7Ph5azOEUrNW9GMa04GTD
ob/eBy2VGMAvGlC4+WGf2YX1fXHrBzx33a7cPYSti5JgF8XTw95pq+fL86UbjeLJZlOHoVXjZa1r
IS13LhR1i+9RNF51pbUixZ2lnLtgavHA7EZvpuO+Cw/P5Gu78fFfu7OlMgQMBgSqjfNjZtO/+VF5
xnFvHHU6d1OO6lU4COmnFknqYr4PoFxr+MujGUSH3Iz+GqY7b2xIGp9Q2QIg4AawiFcOmbOAwPcV
qF7Curg2Zez5D8Z1EnuWShpAu3KxW2+GJqI/pwsP8c6F/9fRxiA0y6CK2ixTWcz2iifrsP0xm8Wt
8MWG+WiWQWUN8EW1jFWYuyBPei7ZKw/rpPLfWBXExda76b94uP+mqC1VySZ3LAgycHMCO2bDBz8p
66Vib0Ae9YDBIKHRCR/z5TDrJuoB6kfOgfmRnfYAvtUS8io9L+6gdSHGR8NlzAPiAOxjjx7N1x7O
hH8Cdvamzs0Szxw0BGcA7T3XKmJrXUa8Fc3QrpA3NgGu102iIQj9X24zV/XTSGtS3KCS23WduJmn
bgsCpdlhVHWaPGL+bDTYwBZXAH8TvIT1euqEe/Cq8dB3UEyT+fQ4zVdRVriWqkhDbAHpsQJeShs/
XoPhyOctyIFm91IpGZrSqcGuh0fE0hYvDlufHE5SOwzTqzZHlZGht+eurhcY9tjhjZLSOyH9AxXT
j8vNa84qldWgXwxIKY6YmIjQhLv9cbWNJybN2PGv0xC3VDqDsXW60Syxj0UFTSrixcXKAIjON6IS
jeerLAYRig+nyUHzE+iIc3c6rGwr4NE1fd4SPh2zNOhRu01r4GAaaxdV7bd5yXeX511jNSp7Qdg5
+TouFSZlrXbQbOSpWMSdCbaijQ1Rs22p/AU9scG2e9agFV3/wx3DA13LX5yUac39E1Rdk+vGcZ66
T1PUQDwoKms81NL+JWAfS//ExT/XNa2EBbIerTqf0bSPwmre8Tg33o1io3HNoacC2wiHOtZcACjU
t/fQX3UwMYFzy8Y/VvXHsbeotHSrrMT6XkOcsGQWVrnKk7q0U4dOEG/fCgN1a6xECJgfRBusRwpE
RC+zsbwS0CqluBXFoce/N5OxFSJoxqHi2uo6WkwOivGMRKSMu6D/FlkBtNyM5XDVWqugtjpgkWt4
uMGNk7sbGlA4rdYukN6GlWocWQW0NaNZoNQjZ1luDW8953+WYtloWrMGKphthtJ2XwS4wYfgnU6D
ZfjV5NFtFURx3q4UDEBbT2W6js5r88nT6sIOm/qcuZ8BTO4JAnCy3lZuvY/sIpnG+ao0uKWq4fhN
a9vSzydsp3UM3dc4Wlpw+26xT2vOm/8o4ljCnAoSTZkITrmf+OEHX/e8f71sRrrWlVDfC0snFHMv
sq4Z7kcnYniyHF97XtZxi9fly53onEFx6sm2DBkWxgxx9TWpIDFJmy6ewZd2uXndOitO7a54HqNL
OCFp80zn52GeEh7ej8WbXw8bXWimSUW4hXiJJF6ALprljpWHJmzjufjlYyhXDUHlNBik35hLARvy
AVG1mu+W/+QJ+AISjfzv5S40i6DSGhgCDElnOaiMtiC3BolExH/NfIvUT7MGKqyN8nJsGXCFWVM+
934VVwaKk3iZMpB3FleO4Dyyz/4sKLgZpBTIZI47p7Xijhj37VhvPIPqJkg5mDs+9FW+Yg2cUd7m
cwM5xOCN92t63fwrh7MPRcmoYmcrXe87gVx/DbWGLcCDzj4VNx6LujJChulHqVxcDw9yOEwIT+UW
Ikg3N4oHjxbH0Y9QMVuNd5v8mcizWT1dNy+K93ZNyyMDFPVZD0x7HLLG24fgOwbdkqDXTb0KXoMq
c9uC03LKqvDZrX+HoPYTL5e/XjPxKmrNm0vLn8JggmzQUwDdgaFJaX6Qm/GQJupSIWthJCAIO1Oe
0bGODbIfaiihBE+s+Gj8GhKu151hKqeB6CgNUagK3I+0k7WzgH79haTA/vIkaaxHhasBL1qFfoOH
J9nZu6A2vrmFl7TQdLvc/NlBv8gFqHA1QnNnZg5eGMoGEImI782QXZfKUGvE18jJzTE0RRZG3YM/
rDee3x8sl87xVOU3oCnfGIJuhhT/XabeZqOfi8zL+1GePMiLPjpVifJRzufg4/I86TpRnNgJZL0s
kT1nOMzSUPSJb9pHRwYbY9AcAWrJuCe6hofjLDJRyaOVVw8iP9VFfjcSwDLMet64vWpGoULUFs4N
Z26xJLOkWbSUsRFFvyzfO101SSpGbSVFEfSd4HiJE+De+8v9/MBks7ET+V+bqgpM8/O+5SNF6mPg
eWraeWbI5b4vcQ0vzT/XDeDc9adTsnL4wm0Dq9yMMnMm/lMWfG9vlqLopv/8+6fmu8DKw8F15gwl
U0e3pDtH+qfGmTYmSOPLag24DeFWi51RwKQqEz8a7wUtNnxZ9+XKAXxGIs3+RBlo3yDjaoRpF7g7
K2w3wgfd0iouHLHIZvWY4wiOkGHs8wDpP6uMsQL343BljOIoLlwHU8GgIsGyPvgdIkdpk+f82hjO
UU7iwEIhkFutoOMB+I4GwY9ojl6l6ZwGSj+MoNvYJzTroMLNpIzm0UYRAd5K8ATTSxbjv/3Yle1G
MK05M1XQWR0WeRA42Ih8GSQ9HtooK/8JGv/WcvhNQMwX4OmuAi9aKvQMNB9sQJkEsESwqXr8Jrs/
HeIuY9gai8aq1Hrwjo6GWY0AK83STfvoqZdGXC7PprPxAKrZtFX82eiYLtCdgBcOI9mZQxX3/iEw
vJjlcwowylVbkloQXluUjJUoZGaZTsZ6dleXc1pGW/WQOoNSHHstLW7VvFkySeub1fGfPVKgus/Y
Xf563RQpjj3U9mBWLhw7h0SA76+nsi9T2jiH3nR/OO11pD2upWrRDGVhdfaKjbv2x5MfvY1ed0OX
j8uD0OyrtuLbIRmLQYAtCRWEUXmoC9c6sAAbyOXWNSvwH3Ba4PlN76OyL/LzmERRHIKYdQm2IJia
FVDRaW4fDWHlOXDowqEJ7ca90dvPPmsyKBL+GJ32++VhaCZJBanlvUStg8AtivojiRtTPgSt3LAi
3RSdHfzTuVmUbUOtcERcYRoxq+mCP8KUyOHX5W/XtX/+/VP7LcgD3DLCGw3K5L/1a/SDjP73Isiv
O91UpFrRtJbB82ZGkot+Q8S984h47SkUcn153R1Ehae5TjmAtcPG0T+Tewtz39jPoPPcMFGdDSle
HEDwkRcO55nBX4V89b0Hc2x2vpEMWyVfmq1aZQ9ruc3XYSJLBumSHQEzDsS4RVzM0/0o2pcrVhnE
XooVRbydoTtokCyceeKG3bfQqY6onL/mOEPzihGF4IaT7bxWEDGSicjD1KATi4dm2pNCvl8ewpfT
hD7OzvfJUI1aOLmT5wS0oATPrs9d4cYc/KNkYwxfOjHaV04Dn5KycUNjzZac7/qWpra77i5/uq5p
xYbqscxFQYM1GxvxMHXksFZbr0JfI8Lw2UpkN421RIX3uVisIzs/714KgD9p6IKSrLgrSF3EMrTi
Ecrhs3GVT6BP5VBYcCsPZndoMgktorRxxo/JmvZVGyRNVz937bS/PG9fL7mnwqCqqoMS+UyqzMzr
11nQ53FY07xs78g5XX65jy/3vwAUXv9rVh5ge6PMC5DlNkXczbfI70PH7/Fy418vvKeCoNw8r6a1
7arMNZY0nJoTI+Y1txJ8t+LRuPnns9tBUsQrmtQX1gt1lhil7RvXWd3UKx7d1os39VUJLp7xuPj7
mf2cwenWb1V0fbmr4usVZ67AtmQD64CLPjnR6IbMfkLYLmh/sS200NeoZXSh+LMReSUbg3zNuMd3
6zw+uG6YGJgsV847028yYynSxW/vm9x8Mz2+seQ6e1J8fexz8GuFbZVxg2La3Hjsx5RYWwl/XfOK
u1N7NOwVEVImwvVgkug0iABsse7ussHqmlc825x9XqLQec2s8WR7QeZVwVGYWxGxpnUV/5RXvbFY
iIah+llnvC1wiyu/FcYWz5nG21Tg09RA8IJXoJgcuvxb5Ue3OSpALs+LrumzHX86fM5I4bIr4W2m
9IG2Nb8R1m6Az3RNK45sdkL0omnBzlZHydIU39eBXJPyAuP3eR0+fbWTN6KuCuyfRvF75P1tuL6Y
Zn9l44oLO8QYUXmHQ2ApDJGAdJ/EKCHncc2a68ToEIn+7/d7KwtAfUQbwIOHlNZBstpLigFdZ+wq
NMrrFju0varOJqS5cJaZt0XNoxhgwC130q2t4q0eC3qPgBAkKwCG5XEpm+Gv4w3u02Wr1GzSKqRo
rM3RcH1nyTz7gVm/OvubJ08rExtH45f5kMBT4US870UbTNaSNc27DG/78KfV3hneU9Ef2+758hA0
M6Riinxh0FUIUI11bZTwnu3bYms70HDiQSX1f82HhYs7yhrXv4Z4Bwk4vOGLR6MOcPcof2LNY7uf
ozjKybeGIHSR5E9IhtNSgPry8uA0fNueij0iRLKQLdx97Mdjf+r3Z0EN46+3JMEBmMLDlk68Zl9V
EUhBHlioW/HPRDk88WiZOeJ99q6TEfJUhi0kVqvQ6gLj5EIPxyzctADuUeZBenmSdBagOLmZSzNY
B4YnDBySjUeO8jo8MgxYOYs7DoGUuoZxIbmzm6P8YHt2PMx8f/nLddOueHfTWxUZQwg3TeWA5Fpz
bJYxAUblcLl53cQoZ3HuceGVUkAXClTAeCA8IZbcMExN+KWijLoB9e2rLIpsiIZDPi0glO4eUQ+X
9JVMx3Dr9fdL7ClyOUpsbQYSIFsGkIjoW5AHyVNnRDtfmoco6pMaCqkry/cVoxuHtGY9VOxRODou
5F/QnbXu2fzHI0kh/1xeC13TyiE9sZzlDXWNU9/T48jKeyH4X1OYr9c1f+7200Fdyz4fe8IFeArd
XQS2amGK29zbEsDTff3Zwj41T/LGb0QxlJlvLamPB5Iw58dqXjY8WHMMqUijfmjtwfPPdPzyNS//
ibqXob0t2Ma9XNe64sS5sMbZL9H64ITxQG7nWSRt+TZsoVp1k6N4sVERaVGzN06smZKQ2CknOZhZ
t3ZPnaspXlyEEmhxm4qsNtujMEDX7gkez9Dx64P5NAANeZUJqUgjyxqqHAhFPG+60Skq+QOdypu6
8neXm9esggo0qgdStywfsWN07E9XsmSRSC+M8lCH1ob7alIZnoo0qlAYngfT5J1kWSWBiGKj9I4r
iX4apvHc0AEUdkt5pIV3w2S0df/XDez8+yffsKcGZPStKDI22r+QyR13crHxZFL1QPIzb0vDXWMG
nuLhK96uzNJqkEcHNQoEfQvykiOBNbHEkm/XLZHi5Z1TzwMIGAWCzZ/tvHdXLxYitZffl5vX+Imn
nNMRX0uXtSOCjK5+8SQrYj8c7ma7/H5d+4qfWwbEN8wWn9/2JwAxYmSTQnerGFf38YqTRx3pI9Mr
0Xge3o19fyhQcdOC6/m6b1ecfLTN3KURmnd64943xphz594uhv3l5jWBuIpDanvbWOsZVaW2sO4n
87TkHihC131fzIn00mHZcgbNNKmopC40oOHrnKeJ/PJRmtSXb+2yYZ66ts+e8cnRGPHA5yFCnqHk
rG//mdzjukXdpGta8WFagZK6bdoiQyX0IyuqFJowT2N11StV4KkwJCSeB9GYtAAmu0kD6u/kuuwt
IQ6XV/fsn/+BIaF5xW9DaswzY0Z0alcw8JrioxJrtWGYmm1HxSGFULARZILlgNKP76cVOHUH5Uvp
kgsS29Ie7ot5Nh4uD0S3DIoH9xDGPisMRSffs2/BOpWi+9vW2PICXfOKD6+GQe3VD8xj5fo3VSnu
bcA5vVxu5DN0CUMVh9RAl9x1J9M8Wu74d4jCWHCRNmUUjwV/MroqBu18WllvThTtHW8rE6rrVsUl
jUtokRJkuscJCWg7/+GPzq5je17dMe4mpgGaq/GhyH8ZfN4IFf59//zC4lSskr8gbVBAweTI2fxt
hIr9fJSGEw/1kADPtw+mtDHIUTTBaSUzEO/vbtWmFegs+TwnRkmSNRLgqHu8bDaaE1jFNjXSLUsX
eI7j3DMCUUU7KnB3HZ2chnxXgj9wfHRajsz/5e40m6lK+1EOLevyeeqPYQNtYugt4L4890Pq2h+9
Dx7h0dpIoWt8TyUBWSebFlYroeru/uENuMcHP6bs6Ivv0PHZ8G/N3KnPq9GIWmEvaqaD2ZRxU6S2
OcRWfSqDjeSkbrKUQ590EL7PPbwOC//U+tMTTogy9tgo06ktQNPKrROXYPK8vDQaD1c50foVZOFi
yKHCawQNKD8Qx7hu9+wMfbjRg+ZGqrKgLYY5Rp25msfWoSkt3lqCx+6w3fmWHdtgmDGMv6W1/Lg8
HM3iqJg0lD15pVu7yzEY59eK9UdJhvueeN8bXl93OVJ1SczB8CB1Oi3HhkYGSmCgY0xNLr9LIm5X
cAJvoH00R5RKg1ZGbZiHtliOBpR6HwbiFr9MAQK+y/Oka13d2M2wsz2rix7JymMIP36bra0ktcYH
VWiaNKdGllMkjxRlKjzvk1yKx8acTss03YezdV1so0LTunoWAROBPHaEI/7zngEYSLra2vBCjV+o
wLRiKmXloYThyNb8B+qNQSXDboW5BbPSOIUKRrOtYWb+yOSRd3Ob8qb/S0UNfS72sqDiPkVVtkgA
UBxj0ojXy0v+dR124Kn4NHgAVAENKY9D7bnPbmS6N0s5Z93ojYkRGLfc6dcEkCNoNAdB6pb9Dyrz
w1j3f8dyvlkD9tjmzd0624AMlQ9ipGmT93m8DOBthFM/tgKUHHh1XRLTolXi8KY95MMWVlbj2Sr6
za1w620QfR9XUaYNvTUB3z/XDQX2hkvoMscq9C2YKo/OYRk9TrvmyUmHQ52QKHZjK7HT5dhuCZPr
LEvZ38/1DUtfU3mUYjiNXrHnrfwbzVuae/+eQ19EGqomysxzv18hu31cizntordg/if3RzuOJhwj
428DURbL86QlLCbt9KOYeFJZU0rJVQVYsDNlb5mFYyH+rfihL4u7mpCdnIKj10wn2pcbtqyL4FSM
nIvy4jwEveIxBCY7QgEfse9BVYZQm7K7oIruh+G7eA+CgMTgetyILjSbpgqdg/nVpUdAw1WRRyv8
Uda7y56pO/HPv3+6pjVDKEkOQsQjXd+j+SUM/5qTFRtYL1H8cATZ+HzdpKmYubqv6hqFWXhKMlja
IPobOpkUIAuR5Rgj6ZP04vdC+kPuQZAplBt+pRud/b+jm0XLgWe0zhQCxn50q3iRyRT9dQordiMB
BrP95VnUnDv/jvrTLC755NT5NHhZa7zz8KYRedzWH2v5NvZblba6LpScA2EkFI3svcyh9xHb8e65
kS0Sx7gebVF9aLpQ2cUI8i+FtCoQB3vinYo13A0hO8pqPXqeGxftukWGq+tIMTq7mWYA1FDeYNt8
VxTimK9t7EImOLGjYU4E5L827E5jACrxWBuaXEw+Z9AxBSUbmIXfDR7tG+b9JoVxKkcv8xfzynSK
iroDZVNglks9ZmvT3Rc13ZFW/FyCfiP402zeKurOpT7IHZsB7FmmJAc+5dWhryiJvQnkQZftWOem
KupOitKsmDN5mdsHsQmA99rsnbraAxMZ++56LKoe2hN3EhWnY/ix0enZhL84NVQonltH44y3YC+L
+monShp3tTgG7hqv0GWn0a/CfwFqIjUH93C5R91MKttCD8rnoWyKEYV+4W425AGsKYdqNjea1+zV
KkbP6sqpgUYsyzo/EkldlOw9iOwtDRlNMKKi8Zy8sjw7AHdGKWXqjg3q/eYmNWbwilvFhql93Yer
IvGc2mCScHBcDBDA6RfrVC3VvVwA/ccmsGFrX28C7n+ReGsNfTz04bYPK93TMoDOwT1QjXaxJVP4
9UK4Kh7PipyQTOCpzmhX7NvKT2qfbXy9bobOv3/a8Um0MDccIBZl1Q5iGx8ENTmNZ9MwY+oXWxWp
ugGcDfhTL4y5EmmREtI4fEmcTiA/YqbX+ICrQvKa2azHyIzApSY5i6kpysReuh8BlWKjB93HK8Em
6d22nK3AAUX469qGu9Heiia+9l9XJR7zSWhZlde62QI2SUBuyrgmIyIL73h5bnRfrkSRnDcOwpJu
yjqGd/7HqbSG8RgG9qZurq4D5TC3SCXrAu/X2Tzg/tOyOzIGGyeexjBV0J0VTtDSztE04GAgBTrY
q5N40WtebHEAa75dhd3VZmW4NgcXYjn28eo3B+Rk91fNu8o1RsGrM/dh3mVAtJ8qq3jJK2OjMEFj
MirZWB+WtTQZaA1qK/Qfw9Yf9xWqmo5Ahv66/PGa/UxF35V9DobFyAJHJB9u8vGfusg8IZOaQ5Z9
ebrch24U5zX5tB+g/h23XuY5yGA2ybTwFKJcP6am/udy87ohKB7LWhcaOnXtooSJnij0VLD9/wUT
UdLz/h4U8xvd6ExUOX5ls9DWWcmZ7vJ1cjM3jBLHPpTNFtzl66DPVTnJ3Lpvl2qs+vPLqAfI1zzf
DojLyzzx7JvC2XC085z/N2pxVTTe1FirCyQHGC89LynyZmflW9Q3mqZVJB5KHCcnKCl8OLC/2yte
5oaabbx76NpWYm8jF/mYm2g7WLs0rPkuzLc0jTXWqQLw5sqrl9YwOuwM7NS0Qxy03e8hXx4vW6fu
y5Uj1yagBpwhbpxNpXdDrPDULBtLqTFIFVAHbhA6yLVyMzLZiWseo1Aklnm7bpWyavxKhdShOHMF
LsRwstX5Ezp7bpSJ7EF+Mh+N7qpyGVcVr/SADXeBbHey4SzOYAVHAiamWHZ5DCTwVvWJboEVx50m
Ms5lvjoA6BppU9G7iuMZqbA3jl1d88qxS0nhdZQXbkaRD0DcFvco43PXLf4fXfPKoWvaEgATG83P
QxAzEHMLCMSxcnq4bJ4aI1JBdgHzBzCMl3Csok+ibtwBavTggRWxCueXy11oPEAF2EHNKZAhTvIM
mOW4letTO1rP1zV9Nt1PJ0velqg58cC8nkNzZ/XDzJbFRjpbY/0qkVfXRX4gVt/OHFvGY71CuGVK
rPbDX8qDfyXkw1UFKqdq9isL+h7AjYG7qGx/L0u1660tQI/mTFHZu0wqSzyhWl3W0x41VqQ5IGcB
hiprPqIkYz+i/m10543F0FiqirBrXeRFAEuCvLr7GC2PY3fX8SutVHFh4a7GYkcm9ujVSn0Q9rag
I0gWMziFY/FxnS0pfgyYmM1HhrnyWu8AHBEwLP7Gy5TOyRQfbv3S+H8CfGeK5gRu8AfClQXu7rX9
vWqrYeNA0CyAiq7zegviYCsWwOhvQQgg+z9+8fOqyVGRdU7ndy1D25kxVEmF8H8VWw/9mslRAXVO
3QVAzJlQuDC4QNAQrv4yv9Q2pcxJesJ491G2pBy+Xx6JrrvzLvVpy/CNGbK8netAZZYnc1ekedg+
SBADhWQz167rQ4lI18aCrkZeg2zL+oeenwvnB5c5ce2/GuV9LtpkKF7Cke49bwL69yb076cAf8ux
d+36dnmYmk1XFYKERP3g54VwMnux7pvA+54PW6o+OjNTHKW06lY6HXHAnmimOUQ+x2W5n2r6cd2X
K84iByrbLmROVhd1Qkv6FwfI78tNa75chagJf4JAoj872eTlyQgIljUZGeiS08vN65b9/Psn0+qJ
a3rnUn6QiP5c5G3vBok7fl/XaqN9zW6uwjMDHzIjvrDx+ef8af3U92VScehl7QZxxoH+vTyML2cJ
2d9z95+GUbkLC0xftu+gsYxLu4kr9ss0N5bgy2MVjSsnduV3dtO6vH1foQhDvdeWv3CXxKGR5nkX
XzcAZR2iauRUtHP7TkmdeLWVWDZ4B40tCPCXy4whnOft0/wUos0tyH617yL4M4AIit444z/FVqG9
boKU/alv18nq2vMEBc8tfWuLn6hahyLpy1yz3eX5+XJvwACU7Slyx5FQT7Tv8/TXqaxd162Hyy1/
aaFoWTmnw9auoCOCjxfAeIBXcs8gCAE52nio2kNZkD217Q2pFF1Xyi40uZWMypCiqylDVcvsvM7s
tjMyn985zePl4eg8QdmKOguYblE37buFPZut626tWJo3W+ugaV6NvWUuraFt6/ad0I9gTQdItvKN
VLhmidWYO+jW0i/ykL6vZp0OnP+oPTDqXZ4Vjf2rFSxeUXWSlwF9r8anvGTxYr743o4Ch3i5fd20
KO7bQZShJVNE33v5IwIXqV938Sqq5HLrGv9SI26jYHyyo/PXG4CoII/pvXMKB0O5WARG5sud6Kb/
/PunLcKWS02nhVEYjr/jtdi7rDheblr3/Yrz9rVprHyZ6DvF6yP0ghIHxLwrqWJRv4otSgDdEih+
3BDKprWZ6Xu4TLt6/tYAt1W6w+7yEHQGpLhuHo4jkpgjfY+838xJ86CEnvPHEm4xP+hmX3Fbx6yN
1fIw+83SpRDkPdaDtbGwmk9XQ+yCrChpp4K+d6jzkfVTNNoJi3ZW+XJ5ajSrq8bZOQ3GsBUcEy/Y
waFvQdchY9rEhex3grP9db2ce/9knqEIqjxo0csanAr7bS2f5PyP7X6E7CpCIN9RGXOFGHGp9bzm
vW7KhFO2D8A55Jrz4fIANCusRkI9a02AIfvmPa8BWXXG1A+2cH4a01dF4DuImxOKQkYEDyuAxtar
l7/Iodm4CepaV7x3cDwIbrgoVV58b2/5No8LUu6NTSyTzj4Vx+2Ag13KqEQptGkk4HJeiZ90zreu
29h9dN+vuC7D61hornXzDtHQW8msRIZeGZu2sXHi6uxfcd127iQDqV393rODjO4dsQ/thCx34RYi
STMA9QrglIxCYJw07xNECcVhBFWV9B4uW6Wu7XOo8smtViu058IJ6vcBlz3ued/86JkF/8fZdTTH
zSvBX8QqAgTTldysLFlh98KyZZsEmHP49a/3nWR8wqJqdVLtASDCYAaDnu5GE/AopkYmyx08c7Yh
jZSeGudXNB/M5NP23qv6Hkou17lGdt5UX77fTIyFG7WfnpbiSEgWxrQNcu+1MX53VPdIoJqj8+9f
+sjAf9F6rZ2eWJJCoJGtXRCfdPZVDJsOdGj+bT5qB6cqz5PUeb9Iwh+nRidRqrAsuUgl7fu+5sjY
nKbqyRabFDNSTXdu9Hnd3pEMtx943C8+S09g0t4LJw5ilt9105VXIlnJ3WxIHKcpTU8G6W/Z3Iad
8CfAmK+Sc8K8S3bbW56wIGiRnpLkvrBOnK8yqiMoUGwZufaE4mnVA3oRU+PtrWREee3KAIP/VfMu
V5nYpktbRqb0dOY/KtbUT0McQlc2LvlZPy+KpnK69ERR0kS7TUuNcNEdlYoNKdchRC00MTKnR+P1
r6y7EYMf1s4aPMhXfrxkqeUQuyAhbnAa+FEginTrCnpAflHjSVSfL1lqn9SDQVusalvzMCp+OWWy
met1VGteDFW7RvK0JbAulo9HpFPr3acV3sf+Wrp6E9WnS7ba1GVbeQJN2/yVDnfEqeBDViTRuJHv
S4wdS+bBtZBz8caiTE/R0q4tSHD1fxj/VU/vg/XgkFszfRBaCnbVNEmGO/pIgSUZtmgav+eWH1C6
poinLhuXYqLkigO3mL0SbB8YiJncxWUNaOG8qlz+0NdXBiRy1UGRA2mEOzp8rnHrZh+8vittDfhC
9fWS9aaRvWRNgqYTcQvqlTR/ntK9oWNUUky8XFswd32eDrYvTn580w5PrtjbWl5dVdvn37842aq3
ad/5kThF9EfcPXju6xL9vbykiihEhvwbKE/gQ2SIUz/vy3YTV7cVOyFZm4m36zqQ7JY5ft2xhYnT
aA1gWtlZ6UdFASUoNvFVsgaOJeP9Y+aNHe9HcYqRzhH92q1okNo8IERz9qh2jhQlz7nvNYkxiJPB
Pqm1qcokbKwfjvaCq2pfMtpkya0ONM/i5IkXR9zH7rThwx+HXyVp41gybL+zaOIIvPecXOIEZl7s
+vjZdHRyAD524X8gKGhdDpNRPTwNcS9OPBoDvP6EGSSFnKGGJMlLRbbT+MPydJRoCkv4D4A/7oST
WFgJv/2YxRsI0oLWu6peHwM5L88XMyOZ14A8ZhKnHLeIcnqqohh3Fc37s8oLyJWZPBXQrCgXtA48
gV0s+96qkejZU9EFJRgCLfxsue+9lu5QNVeSR45Lxh0QvYnTMr6T9sXpUFGhq6tX7FiZ/jaKZ5ez
wkTb7nbKw2aIV82EahpdgbKqfckll1Fj4dKFpaAJDVwS1snnDLGYsdfhflUdSCY92X7fxzYmp0wQ
N0OPuAeTXGsHSVFc5yz/vw++7CaoU1GSQrz3lEf39twGSXdrj88x02QeFAOQyyTaKIni1qlgdR3S
Sfkhc58W9oHXtuvCRVmJ3cjBr4+qP3FiYL8xeAApl6XVIfxVHy+5YqNt28ZfGixv0wV9sifsLqqf
ou7lss9R7Hy5BKJwZ7cgjhAnc3mAfi9KefYL1RV3/f84+Oa8kysgnBml44WRwmXiyttEc9Dmv4g1
rSYbNQPgCTLzY+zs2nkKzOzVT38YVh86Lljwx21MdaGYaoiScUeW7/qZO/ATmx+Im6NC4sXQIScU
B7pcCdELNwEovuWnGudgZd5SRKeL+WTndWhCHtezHwbL1GxjRfxhSoZu0CYlvY2+RMcPmfdkWR9W
/3PO2XrEG+jl7aDqQ7L1fB485grMlTE/9n7YkW6V+qA98HZ+l22v60Ny4W7sQYSzG7Ee1AwKlgRs
fkpjHpIxBq/z8+VOvl8YKhdE+LM3R4CMcXhad50xvjIL4+9E6F3HxodhMkOnQW+lrenu+3mjcm1E
Xidu180FP3XgafCqm5nfOyNZectmXK6qYHDwUCP53IjZUJbJ+AlPZ88mdR/HeNoN1Z8kuYpUGD2c
z6Av5/AwECtyOiM5DX4WLNFTkQOoTx7HWrPy359l1D9b6Jf2c4EHqEyYyaklKFlD9noJ+LhZdJkY
VfOSoRdJVLd91yUnUM1AtOOxKKbAqN8cXVyiWmQpPq8NZywdB+1XOShsfOhD3xhmsWI5fO5VNg5h
2n9nCNl91IrNbXLKodCCYtjykFptAPxKWV914FNZpb2yEUt5ix0jzWzvbFDZQbvuJqdleNnuvj9s
AUz7dwCF23ucu16Msr1iXbbmihjlY8Kn/VXNy8US1GlrvExHMV4/3u3+N6nfiuTzuqal2NzEzdGx
fDRNyc6cjTXLN6Q2N5cbV2wduVCC83qyy9GKTwueXiPAiMWTef7P/5Enmi4Uu18umDAaKHUsjm8c
Ix4FRrMFt2bY22tv1ETlqiFIxhv1w9iO/WQcefk5NOuqB09a9sfAua2tA1ANQTLgIaqTNmkW45jx
19p+N/AM5RirMtJVF5/b+W84QmW+YjZUvWeC0vaY2uYKNQ03iRg0Ob3zLvmuaclw7UU0ixvXxnEg
MW5z+6re5u0QjBEiTvdAtfXyqn4kB+0vGa3iojOORS6efRJBjBM5uHKJHlt71yX2c+rrYCYKU5br
JSibEqemGJK3xCvP8PZkiPd4BNPgNBTNyzUTwLAMZ/lV4zg649qm3cqmQ2CbOnJkVfOSOduph/rb
HhMlEGHYXvaeQJCK11exXjpUBnNBXMk1fcNl4GZyQ9/Pd5SWP7yhvmkcHeGVagRnK/niLefUcrPM
rTD/lhnWeFfwwQ7KPF1YrLDn/2C5UsSStEHzafoCMIg/31a42Pn0x1joXtVUI5DsGfhPy5m60jjm
C33lXpnu2jNkw5214vGKE0PGc1EytQ0Uao0jmOsDuzDfTaQ4+pICHJ3/uHx0K7IRVEZ2oUijN5Bg
Mo60dlYzClNr1oczLzYp7i62bd5nQN87/bg3ha27cytOKlcy8471Tt20OXYvFLVmSPHMua5oQzVl
kodOvGkZRQGzrhIvWPobu4pWS7ZrEOZfnjDFqsvYLpa2A7hRsOqtH4cOcIgj1COMWceroDgBZXyX
I2qb1SOmpucUwiNiW7sb333ilXnI/WXl5Ozt8jgUBiKDvcAEGNXccb2jYf9m07b04qCqbwZxYyea
I1DVg2ThS9XOdBkW+2gM76576EFvZpJ3Zv1iCdEsxvdENQ6VQV/ePKWsh0bMUTTTZjb+0u7ZgoBX
3w7bAawac7PrnW1Ld6PxUFZMEyuo1kgyfG7QvjYbdOo1HCAML7S6tZeDyrp6GmGj5aLJNqv6kSJy
N0ZizRTop3SbDZ+3VUbWbfSD289V/4DbjCaoVa2T5Ny7Jet5Xc7mkQ5GIOIbAOluqmWdGHFQEF2y
RNWJZPKFOftelRLz2FZp4MXY0x5S22OQL7+rWlN09n/Km2/CFEcyfpxibVLFi3k0izf04UJOgU0B
E/OmLNlBDBhWFwiRbG1qhw4WjZ2wZmn+hAeCCNcpd4aybPZZWjoJYcVpJKPKxiwebWuazGPi3yV8
BSLvsChQLft+2Ya/JziCMooUBtBoaihQZVi6EbRMwxiO7VvtZOsFUZNZ9gHtnxjEi6HP5GdGMBsE
magHyNlvNf2fd+I3Ey6XeJDOo3HiVuaRR3VQJiguK0J3yYIWLn2ZQu5O68XaVcV97/PQGT89XUZC
5bZkHJpVlhVILRrzSOq7IvvBk1fWPcx1vXKdMPaOA3C9Fjbw5XGqlvHsC77EKiJlDsiwRnp0h/dp
2MxnMjIamrq7h8LOZWTaABZFqwOZ2NFq6sCZ14ADNvxhtETAozvf16XSFZ5LplCOezduQctMjud6
WCchB9AbotpAd/1QTZJ0jLRF1Jsj0HtHMc9/DVQEWjH7bEaywfStLq+DIm6wpUPE8vA25gpGjnGV
b8eo+VHZmQaEpfp66eho6pzZSEGR49R+gDk5h4yJPTwv/t+rvlxGp5Wj0YxTiuYBn1xHmb133KvK
nB0qsyaDfFjkosS823G5mSPjvU7NMM517/CKOZfRaaRKHWPJ0bzZe6sstldjehXvEr78vBZfzQrS
cYlHsJzAotT1Jo52S/GXpWBd0jhQxY6XqZNBqtODqw/XRjrcdsW0qo2f3OOby0uqalyKAgjNCEMN
CXvm9SNoloIy+smpqzlxVIGNjEprRRy3tCXkuLTlJp7EgXR03fr1b9KIVdJDszQF5RZoiGvbOLPV
r+dEd3VVmAKTDHkwbEGSZSbH2vPMVd77nzONzJBF7NlKme6xWBEQyMA1Z4KqUsYoOUbmD4uDc88C
5dbPeb4ZZ18T2KhWSLJpYhPasGoiR/Aam1MVFP3tzK57FqP/Aa85PCNNP5Iji+6jWITpB+sjzeor
VkDGrmWzZVYLuM+OPDvw9L7K9wtyLjrRI8XMy4zHcYUqJzah9SkHF4u9HuJjRH6byTNbni+bhur7
z79/MWyoS0Mqc2jOrsBBaXV+l9j9rzJuVzabr3vLoTKXbjqNERL4Azla1R1KYUDUO5mgjLdQQtxq
0tWK/SMz6NqlNbEURnhkOdmWk3vDarEa8qt44x0qs+dSMLTaoujhzep7HzVyQAotje5hVXFsy5y5
3mznVsw7nK2xuXWXYVcZulSsalokL9wwp1xapyZHyAKEnNm3i/VkGJ0mB67aO5LRln2RtDHB3in8
u6zcO3hH9YArmK90OjJ0LRnS3pkitO+P5YrWv01xH0Hwvi+HMB4eL+9/xeTL2LU86q3Rngv0UXk7
K06efZZoXJqq6bNRfzGtoV/aeOo5ms4J6prce7zLvV731ZLVNrNL07JPCK5oAOt46S6ddQea4r1S
ZqztprFxDVzIj1XWfUAKA/oRxt4YIE1ZtrcTagCEbweGY2rOH8UOlbFsFTg2Ha/PYFkiu+cubiX5
j7Ef1pfnSbFDqXQtX6JiBhLdMHF+PhRdWBuQo2m3qalZBsVtQAaxtdwabFPg4yHYvqb1Z909VAUy
mCiFrJ56HQ+9ahCSES8xaABjiM0dPTYEIuu3npPfG9XPNnM1i6DaqZIh48Q2RoiFm8eYVKvcmNa+
o6s1UDQtw9hYvxBzGH3zaKd0s/jluuJ/L6+tYvJlCBvvnQWc+Vjb1KgDXJNicSOyP3k2BMYUCnO8
zsHL6LW8sEHPR1zziAKrgM9QA7C9IInzPQrkf10eicIGZAxbUZWlk45YYDyIhp4r1n6BrAsIli43
rwgiZBDbPFnz4BuWeYSgXZA5W2QhgooAeRTUxsflLhRb9P9Jjy9HXZGkmbBrah796GQsm8LOVr0R
+uTlcvOqCZLMeGpEWpHaRgYBRKKd/4s50xpUsJrYU/Xx9N9zOjfiIWlmtF6ikM0Yhk1hRZ+MIHEw
6yJoVReSCfttNtKam0ipzQ9GtUo9lLN9+iLT7FHV/Ej2u5B8mtwMGTtqO69LCUxiKn5Nlo63T/H1
Mmyt9HDj9g3k6krqBaO3msY5ENF71l8XvMmwtZHOBUI1zI53zoVNqxJO3tKBfBRzI/P49q41LE2O
rZksdGeAIjYe2J1wrkyWyrA126nSLomRVjMFUEr+NvafExd0cX+6fnd58yvMV4autSyLDVqX5jF3
ADhtd4WNV9zX2QMwptRkyVVzdD68v5hv6xVt6y+Feazoo4Pb3QSmddJkq8sDULgAGZqWGDMAxm5m
Hns2r8xq2Ppatg/Vh0umm0BMC7dFNN0gA9ck2ZrCwxMxby9/uWrqJbPtWmfoZ7ufjwPE6nFdEeQ1
sob1zPY01b1QqIYg2a5IQFntzeN8NIpjbvx2jUd7eLrm84kMPWtc5CUFH9A0Py3tdo4/OwEE87pz
NPvm+/khMtiMOwUqiKp8PvogSOcz3jrLM2TWX7Z2f+UYzl1/2Zp5Dg5uA4xNx8V/4M5jVuOJmARO
fpeXOqpc1SjOx96XLiYoGwjXQxd999Magoo9sOYBgEae6g6J7y2AyHAzl5MxStJ+PIp427WPic5u
vw+BiMzEC5WYwsbj7HhMpheDPhf1mgDfYbpxwKqDtorr++Mf1Mf/zs/ATTaS2eyO3Xzj8D404eNT
itc0zVvQ9xZAZKiZ2y/jhCqx6piULBgAvPVAfOpanuaWqmpeMmKwOrmVa/HqCDqdIDFeISAT5O2P
yyamalyy3imLKTVyNG55LEwab02jeDdA9+uq5mWUWd5TbvAxro5Lbb5l3PxMrPIut0ZNXKXYlzIh
b1HYPrTZ8fXewFZD77/TnD9e9+WS3bLFbKAf55d431s55h88cKX978tNq75aslcrdsFJjavEsV2i
aW2OfrH1TdQbXG5dsdtlMl5gy5izdGi9BrdHad9D/jho6s2kc+eq9s+j+nLazMXiuyVySMelJ7dV
C71xlCR1fXI/5delu4mMLktjvwHjf1IdDTHEeEpMgspw/kLTXHPsK170UFL/7xgi2hTQ0Ma2JNj1
OVQsST/E66IZfxXudCxE/jhay9bPkCe250Xz7KMwNZmbNzeKsUcYyp5Z1RdhU/piI7LkLp9bT9OD
amNJxmz2fuIMbMKeLTlI4dgQh6Vh66JoxffLMLPGKewSrOPlMc7eRxRXOfOLgWLPy7tW4cNkvjDC
R5KAFhyNg87OtMvA8usAd2PIAWol3lQDkEy68lKTiAUDmMwmcEzjEfTjQTx3mjhXMfuuZNaDW0Kc
ohzLY5HZWwaG6qSM1pdnR2FzMsKsTT2/jmzs165JNuNwl3bGamo3dq+pUlXNvmTTNKuo2bdnF9PE
e+q8o44lpLRddX26JrHuSVU1CskP96QuXZzY5dEnf2q6z3x/PcxbO367bpIko27yJilcyL0fp8Va
pU2yKvuP9FxkpYnkFMGKjCSr29azurYvj9z+6Mldjsfypvhdmvdi2s9XSVw4SMv8ezKliznGfVXj
9O4E7hl5wMpT1pdbYutiOYUVyKCyuqvpgLft4uiKV7/sgskPqfnz8hJ8n3tF4vPfrycplM28tAZz
YfGIjx6mNpiKg4fKSW/lzHih1xx0CjAKkRFlQDeLZi7a4lgsj4YlNjN7dIv7Jbp34j6Mkz4g+d4q
7lxQrCdm2KQ33NSpN3+vKeoQmdS3KMrCTMScH/25CeKmejDT91ikgZlWG9//nXi7psoBMbXDKHrm
YxX0cbKb4jJ07WQlspUDTUnu6fgiVb5MhqU5qd/lSM3gc7iJYsgxXKw28LubCSwXvtevKstcZY25
cqOr2KQxAdJpUXbGFKGeqf/oy0cW72jyWun4KBRv0UTm/10Ky7MERdtsO9wmYb11n403e+ts8pcs
bHRiwQpTdqSjojCgTR5nbvcxTM6a2M+J92Q33bYfb4gPvff5OqfmSJG7w/yUTzW6sQovzLMbGzDB
Ctq3yxIUhe5xWHGqykC01M984WVLuXU7P3CyR+pEQUke+0Lj1hTty7iyeXCtLnOddDfOU39Atfv8
hIRaFSSEDutmasvt5bND4YNkfJlVsKFZzuOoy3usSkJ/4l4SNPnOcnSoJMWyyxAyc+S+QbMp2yXz
y7hUKC/Ntol7zLs977z1DC3ey0NRHLEyYCzjc8pGcKFvnYIHg31yy99d9Xpd2+c+v4Tf3PaneHDS
alsVm874KO0d0/ke1QpIdt1D/WoeDVFth27G7XjLRbsezpfNolylUNG+PADVfpKigCXzm4ik6IV3
z4Z7MuuPAmRFhU4BQzX3kmm7jkiM3ML8ZPGNZ91Py0NjvV/+clXTkjkXeZcWguPL53S3JMfZvHdS
TQCmalpy+0sXGVE5ounR+ehGgeeNu8G7Li6S8WBj05B8zjEjM/3h+pvaB1/7so2Z5tMV6yljwsSc
kaSY8OmCvpXjA+mcPZsguW7z9eVpV3Vw3q5fdjzNRGm0S1Ft3ebDMz+q5pdFdp6uTlAx8zIwbBAC
YlYxZsf37+z6vZzem+HH5Q9X2JMMCbN5D0iiAWVHd0KgkO3s6CZLQFvzNLaa/Ifq4yWLNUG6a9R5
j4PGfsn4j5HdMjxtXP561bRLdmpyz7I9HPTbweKIKw4JHt/i+UaMmnBaNTuSoYJlsPTnhWDfsDGk
2X4q34chh6TfpmCaqoDzNPwXMgx03787J8s7iqdbdBFVjzF5I5Zm2lWfLllrKVIk/Fye7+whBXa2
XdX1hwfI3Mg2rvHn8vQrllbGfLFyFhxkbtnO8h9cB1prL6NOCEHVtBSlI9fdi+w8826DIu6tm+4i
XTGXYmZkvBfUmgviIiTZgQFz1UX7iLxHSblx0tDwf1+eGFUX5/365ThAxVM5pg66KKNHtz9YXb5y
8xue/mTlddVWRMZ7gVazbQSn1dbGY3xU/vRMwC6IrvpcNf2S0VpgOrANblZbKzpY5WH0HxYdH9T3
IpYOkXFeM+STQA5qZzuR0r1wi3BgNDDYbvKO4DMPMsNf12YCzaZX39IYmbJPyZCHhLduV7rZbmjr
VVUfRi7C7qxi/QIYbxAZTpDO1soadjOp3i7vAcXZJJObmaD3b1vWVVsvffHSdcuiIAMznpYgQDkm
ycKjmeDFw4BXaNfR1r4lu06EU5jdOxv8VK4uj+L/AIZvzicZH2YPLfd8E54tq5MNc/LNZP21svTW
5HQVM2NVFEtoDfOPBeB5YuxS19xYYgZ4aVilS6f7ivOB/t1XSMcBCkWLroJs57ZPwmFFwzboX71V
ApjpvrnPN/Eq1e18henK8uv2yBvSmOiJ9a+s+rtU3jpPrJDmSLnqoAT/ZwP6bjjS+VBPbeZnKTrJ
9vGOoUJj7Ydes55CL7DDdJU54ELWTJ3CkmWoWd2a0Ngt4Qcy6zcpd7X/s7CvbJr9e8q1NYgS5wWH
BBUvHDUaKDIaN5e3nWoV/uPYUc27TEm+4/kfYm8TvLjlKGB0uoCC6PdyH4pEkAwsQ6nOUJaNyHft
2jvk62E3HYwt3dnXPYnJWueZD3Vm4c9YY+M0dDfLfBc7mqbPE/zd9pEsH9GyE1k0qrZg3Qxwew/7
6fPynCjmXUaSzZlXRwkQIts0fuqFCCx3Y48/bfs94xrApqoHyZLHzGjHfInr7ULfRvpAl7U1FgH3
9uw65mMig8mWHuS13czgGdnvZBIBg+zG0usqzVW2KwPJAHKnbVWn9dYWwyYBAQyglevUfTTj3yZI
JYFBgkIJON5sJ/SZHczuQ7v8urw6CluWQWbmZIMxMFsqpB/eKrw6leVx1EVFCnclo8vIYC3IVaLt
tv5s45dIlHCLhwY6RZe/XdW+ZNFCzAMnNtrP6Fud3SRJs04dHri1v77cgWpyJBfv92kRORwR4zif
xPLsVU8sOV7XtBSjW9ZQNnzAQWeI19q99aaXXBfnqvzr/1OmX0JFApGhkfMy341h+rPat0G28h6b
OLBOU5j/KNbjboyD7OOqgcggM8783HW4gbCO3NqobDVORqV5rzzb7zdnkowva9tlbs0c6zvmUAcs
7E0Vj0ACvIPeGYJ1YAU2dDtJsdAy2Gzpy9juF/TUVEda/Gy650zovL9il8pIMzpybx7apN5yuwqz
fm+Pt/3SBG6mCURV7Z/H9GW1Tat3W1HgfK2jRx9cS3ii9KN73Ao1VqZaBckl87h2S8jP1FuUUUzn
lw2C4tNqBO7gucNxnvvO9vJOUg1EMueexk0UCQwk8YFTrN9F/WuobuxCRzmpal+yZsMam7hKBRai
zYIk2o5THIpsvwjNQny7iVwmZ4RQi9/G4zBZh8Z01rw3QxfQQkP0mtjiWy+H5s+/f1nnJG9rs6RV
e0i8n6SOQ7KMW/jTMLWzYHCuoi9FL+fJ+9JL43OSckO04DhsGdgg48/UNPO1VTIda/i3y4AepP06
5i0zBwhKHyYQijb2A0QUV+24MRpPs2FV6yBt2NhIkK7keXMYfFz6Ag8G8tZmEdu3bMw2V+xVDELa
q6SdiiVyeXngXrcZegECjOWtZunDxByNh1Ctt7RdG7y1WY3DioNvPZPqmMagUoufmfs5ic/Lg1BN
lOSDKoCzh9wQ0LmLk7DNyz0ZHxbHXV3XuhRRco6owqz9+tAMdJsPXpDTZpdHOqEaxTaSE0W5D/ZY
p3Ag2Di+WOy2qN+7og0a3dwoZl+uD/TjwmBkgGjjGTThV/uCP7QRJN3yGwfn31UzJGeN3CXlRW2f
+5jvQRrLrDdBNftTsbQywX1SUqOo3IKCEiSYffAXlUD1v1/+7O/DVZfJeaJuGcD8Y07ksDzwt2pf
bZJVDv8c1it/W26KV911R7UGkiFDJsvoTW+GKDnp9wxaetUUOPGbnyI9ILaXB3Nu6z8xBsYiGbLh
9Gac+uij6+PfrMnfTEuHXlGtgWTAY5WWJksscnDLHFeGwfFXnjOfmDtdeVjL+aDCy9OCp5QczKLe
8fidVNVPs2aaqfk+G4S5kSy4sFw+dXWZH7z8sWG/U5+t06pf10ty4w/lXSFc6Iu5zzWUj6pMl1xQ
LLqcHGonyNSScjAPE7kt8iGAvil0dj9IeTOavy+vuaoL6b4IRACfe2Kah8GjO9+JQPlzqqxuNaEE
e/J1+sGqXs6/f/GkczoDqgH8PwC9aWCVe3P68PxXXOeaaHd5HIojUKbBF8vEoXFVkMMw1uGQ3kZ8
HeOVy5w192qVocuJniUX1twkGAIhcG43sQ94lE2CxIzfKuDrWOuu7OJX1ldhG/egUeKrsdQ9WisM
Uy4wHK1qyNp8Gg5dHd1Us78vMh2dg6ppyeYzu/XcOvGbQ8oHESSN+wdoQR3GQmU1cg6IVDYQCfjb
x369TYc5QOlBYHX7cUl2IiHbLno0zJPHXo3p4/I++DZCd1HQ/+9O8+rGyoDs7g5xw3dZclsAi10M
r3PdrpIJUMirCp7Rj3QeVPVcjS7wwft0iI12N3d2nh/caex/Xh6HYl3kTJGZJpZBCurvM4bseT3P
ZZCa6VV0dS6T6w4HgDiLAfpJByM6+f5rYe0iXgZd/JFEz5e/X3Hgy1mi2Fkqx+zj9jD2bti5ZD3N
4jDUuiSUYpnlLNFY2yQd3TECg/ewHsmeZ1kQmfmKxT/zGWkPHeBPNYzz718OLr4IHCtLG+0h17dp
q3zTO9B4SHUygKpVPv/+pfkyXqLULid/Py/8ZknrBw6ZsssL8D1dONZYsmwD2jJdbVR072fFo1GN
N/UoDk711kccMrzefnLArG7eWVYVRnMaOjgx86TfUssNGpSWgfHxutDu/zivL4NsY4OUo11E+6Ya
QvBg7oY6DgxXF1ur5lCy+Kz0QewlJuw0DpR7USLhz65zKnLyqLRzO42Lsj20pQdRTODcl/lhNPon
ZKyumxw5ZdSmJtBgfe7vk5H8siKyLmLzz9xeVXftMjltNEI+tM+92t8Lfpu4WwclxR04F21N2YvC
r8u5orlq7Ibjro+w7qkGnT5Enkvy4tUPE1TBLu9jhWOXU0ZxnxpTxhv4PHhYKDEF42CtGmcldArn
ChOXaxOtBdQeLvHbA+0z52/m20jk0FZ4Jcgm5qjVDEPVy38svTetCmLu+9HxgsKOVhGEYuJJ94Kn
al4y9ioxqtlrekgYswjm7AUttHQmYqwvL4KqefrvOdU7XgZtkqU9eBVfdWYbtLMVslr3CqpqXjJh
yuqkKjsYAXjU1klWBR3P7vNER9Kpal7y1c0wu9W01O1hMdpNNcyfVLAzRd9VuS5LLlGkQ5ayiTG4
akiPjdTcGaD4La6TInQtuUARW9MrjDHy9zbe1tOe3COxpnno+n5iIN3w77LmdW3VTUmbAy9u3Ohm
aJ9trpmU783WktnvoXhljiMpsKT2M08f7QxPyvNtpFOeVTV/HtEXn1KWooIkRIsAJjmV9I5l3rZM
H6om13jP752KJVcloraaGrWd+jDXeTVRsp6zq551sZ6SqRbeBLQ6x26kY/ccVTfgzXnsKh31iWpJ
JUt1Yzsx0pKw5wEQDHcIoMlrD5qYVNW2ZKZdkkSd4XrNwZ8ejWzDgSbvdEma7z2JJVPdT0XWQNBW
+PsF1NtpJJ7imEJSlefrbCj2xLU17yiKhZWrEZ0KSp6NmN39POS3LCpuM09HE6KYHrkScZk8yKp6
2JOLGH/5xgOlWRK43pUfLtnqkDkJLcEkdHC5vTXJsunzp2sOd0vmuu9i+AvHhoTzQsktoEn3M/sL
pRyNJSksVa5FJFHjccp69pyVuCXTOzjbfU9ffdxqrvt8ybPmg6h9p0BuNQHdRRRNQTUvwQAGgOua
l8zVy2HCYOD19rznm0og9jDyTZXS1eXmVftRstdxSG3kLvDGkJfWZnF5kLXWlTtGMldWkZnPtLWf
M/Mtcf/H2Zf1SIozXf8iJDBg4JYlN6qqq6qrt7lBvcwDBrMZs/769+R8NzWecvIppZZaSqlsvETY
jjhxzpC6ntjZMR+/vmyVzN6dHDkIW3hnAPu20FqMeINGbo4inGrLf0zFEMr2Lu4Lz1ZLDo3Vql2v
4v7ZtWhEoWxTWZCCoffFP2y16FB2RGa9XwyXUSDp4vQBOyzrVu2s7j8vhf+GVG2V2b69ptnk1Wpd
z/tO6HoCtysw6UNc8yHOVvcpBx09yOUg3bLXp8bg1BpEmYMmmq1suIiWfs7LKd5qsYZ9AHIJYuw8
jDSuTi1GdMfC7AYLZJQDMKkTj7n1ODN3x+I0JuFdf393tpuyEG45GuKST+XFLlLhkh2cuu6zFVvO
3WADJy1eQ15QRF3ATrTrom0yj7dtWde8Yss5cQDin3Cy190AgH37SDzgY6BrsDMxuvYVgxbjSqQ3
4bXV2P2TiVtVN9HjJMROiFO3cZRr8tIbRgdYM5KqfHwawbEhOnlZAitlu4pYmqVVCw/LhlMpazzm
qrqKS9c6Vq7YmXxd01df9W7XBEVmld56DWQOayjB8Tb35X0To1YaBsyuUAKI5wkC4+mMoO/q5WmN
06af9oxWs7RqQeE4OyPfZnx9U68Po7ceF7mFThZ8vb0zdZNz7fbd5JC2IFZOcXMrzRZKUdnTNI93
To5irZs7WKAERtOVfHXXB/AkFPy0eHuhb93EKCa7jvNaea0Ul7lKWyQMhgIc7vPOntE1rhgsfPKc
T/ngnRFM/GUNj0FeQmTBsHaOSV3zir2uraByDgb/TAzzsGQ0BklXkgV7WV9d84q9Mq9fbL5ScXGq
PKTjQ2P+nJrPtzeMpm214i8LEJ3vh8I/94Z/bFrjAC6xU2/Yh9vNa1yNWugH2Jtvt1djFXkDSZ9n
DpZ+y0tZdt+mVKv8qMznPrCxKYV3sqxf9fDJFU9j9+3212uuP2ptHysba8GzHBMv22MXWNHsURq2
AWZpGc5SeonLxX1PdPe6QO8st62ztggsjISYn0bn2SLHtXy7PQzdIiiWO5Ildw2Ci0LAkZWDMGnE
DfcvZvGk97P4dh/Xtj64/6gk8FVFqehp6527sX8UpvEmcmPHeHWfrxjv2JWOXCqsgnSvBIrl0IfM
GCHwsrRBWBTmfRAaW2WB7xhnHl1m/yxpcJF5F2bXshl377bjaWZIsWIkKa2B+Fhg1/1VrbEln5bp
d1Ofgj3JXI0pq7V/5gT6EtsexIW2R+7n0Vh+KoGCuL2+mkVQcV749MFdnck/Dw09s3LtIsvIoiLP
X7A79lB3uk6uU/fOBgKxdI1VO+Kygph0yVOyXBAqCLm9gy7SzdC133ftm6MlFkRN/DO08CCohIPd
oK0VylIcbs+SxgpUmFeJ3G1vAYNyXit+GlfnUQRlcrtp3dwoRgz/bzYLA7577LufiM5EPOePTdEc
nFZGt7vQfb1yBOfZAmRDg3PGINMXl6Ao2NnLf2k2v6PY8FKyuoG6r3Ue3fapX74E0LIyaPWy5N9N
dw8sqFte5RgW3BUGMhWIbzg40MRm5lHR0uWlGv3sPl/kKEY8ccNac270l7Y+FnaCsGqcs5jtXg81
86QCvMrRFZtbcgRq269uHTnzWzM/9OZzuas5opkkFeNFGkN2o41ndlkaJ9cR8ToEB5vd+cxW4V1N
5q11b2AAS+OHFYokh6DasQDdlyvWK4JMuMwrEJU0XqYl3VxQXu3BcDUnvYru6gyQkFo9w0nfPFnG
Ftrzn1wESVNDKtB4Q87lvoepSv3uZbzJpgxl00GwPNGt/TOZfh3b/l6OVLd/FBPeShcElhulZxAs
RmS1TmUG8henifO1S+vhzlEo1rxtc2GaRFDQrhifTAn1qKn9axP/u+2GNJ7uPwCvbZPbyk169tcG
nBDfZZmFXhXb2Z/b7evmSLFhwrx5bLO+v2zmkxU04TCe8jwdtt/O8nq7h4+ZTTz7P3guUKb4CwB2
5+JhOogzRO8e5WU+rLGMisTfsQeNu1bZ4L0A+vWgq3bPdpan18RIBlD07QFolkAt3qMNkEKoFXTP
JC9/uPVyapn3hxbTAbCbnS50X69YczWBOIfxrL50kie0HpLA2Mvp6IJxKoQr6yxuLWxYzkPtRAvJ
wk3k6dJA0ISfTVFEVUsTYCYiVu08AHXzdR3ku4tFW+cWE3KpL0jg/XTb8Zh7/ZeM0qhZpvsOZ5Ud
3pNXZUvbrS8V+avZeARNoZ19pLEHFbs1Q/GVVoZXX7aiCWnwP2GxiBSxYT9NZO9mp/HdKlorYzW1
XVfUl7zeIrn2D6jahKKGCwmG2ztW14Fi1I0Huo7WMetLT4eXtvjs4fqyTSy+3bpms6ogrQpvm4IA
eXpZvfmFbn40+8bhdtOaraMitMZmEgNtuvrieMMPe0XR22w8j9xM+jrYMTWdPagYrcDuuzWv8uXs
AJ97KcrNPDp4D+IGzN46FHsdXGAWwgDkDJ89xsSxt43ieHt4uplTzLzLMugrc1iG77xB9PUgvb3Q
tK7l6054Z3PIp0yk9gDG48SIjI5+Wiq6E/XWrcm1y3dNk7EASKfCZhK9F7P8DZz0f68NjRgAn7en
RbNdVcxWa3lFMLnVfAb73l8EwPJL54zf7IlZO0PQzQ759xA8x2+QorHqy7JIdg3uumfD9T7f/npd
48pF2wZ7TeWtc30B5yuqu6ZzLfZEMHQTo9ix77KuNCd8N6Bkdgy92Auwhc1xQJXm7W/XrK2Kwxol
qeocIM6Lzec3MFmXa2mFxFtpKMBFmtzuRDMKFY3ltE1t0AKHWza+btxCudJXUu0xVmjuqioWS3Bj
g0IzrS8zP05NfnIrCMVCvdy3IpsUqZW7h9uj0E3V9fd3ZgD8AjcopNcvzOPHnnzCvZht3nFt7rtG
qoCsjiw2SLmHGoGdMlwzJ2my4CWA1ubOUmu2qamYMW8t3IgCbNNh/D3KDYEEk9wH87JVnnjbyTbZ
0+uBZlUHp4fE9FYiHlIUe1x/ulVWDLjxhUeKaq0v7UTPGZNvXeWERrelKP59qLYmZYa3l/rW3ABM
xZ6njALNYGMwoHeC2vehGfEfOPvz6bJ/BdBdik3FtANStvNm454xTtmIuoPCDHPHGV8YNS+B2JZ4
a8VrxaoxWub+L5bb9DT0xV+8rZr4ng1NVABXVtHGKlzYfl8aadblB7IN8VpAe76Q69/39XFdz3dG
Y65bJoG0wKbbeNrlYFTb2ItXLCGv76sWISqaCyxWA4gvSH1xG3Iia/nNA9kKs+ilMjoHaQ3yenso
AT75vzFdokK7HDpNDhZnPntNc/QDJ9xMI4jA4nGUdItG7qSrN5ixsSGQdrvHjz0OUbnnjdKdhayv
Hse6QLwPhyRkXx43fw9j+rFfJiraK+uERZYMG8BZPNTkD0NYQES0db29q9bHlkRUzBcktKQ3Txsq
BGQf0zb4Nc8skdJaoqCRJ1BC3IW6IyoNvW/ki1Ga8A6Dv/yoGyfq+NAmNVkOzjVveXs1dINR3IJp
z0xOHGcxq4YQFG9BHVpulYz+xQPT6e0+NHdTouLBXMsjZd9hxip7fjH9VFSbE02SHaqaPcxL9g24
6S5yhQsCrr0q048PBqJiwyaULEB79GpArZnYgxcVZrnzDtHMmYoNCxy+EWdG03b3wusHqyfh6BTY
Zk9D++32lOm+/tr1Ow8ze9Xq+VmAx2Yrv1tum9aleefXKyc+m1vpVeBUvAj7t5AnlHQczOJL7l36
XQCzxsRVmJjhFeBAD0r3tR9+GVsMzEdk8kNT7AUgde0rh36Z0bE3xFRfgq5MHA/gg8eNmGHDd2Zf
t8D2v2efFW7hAmeDM6RJS//SQd673Z5tFtWjs7MKuiGQf3cBZAleZwuOY3C9ht78uV0uTTBF67qD
F9MNQbHrul09k+eYImHmYT8cUHAWefMSZfa57/bQerpdqpz2rLW9HsLyNdCvpAPDCjEeLM73ODQ1
Q1DBYnPXlyiVwx14CsCE22XO1zqAYGQwLqEB/Ztuug/VSFTY2NjWAy8EwxloZkeromVsDdPFFfO3
2g12tpTmVFKxY94kg7lniC7Y3hKT3vlUbHVYoOD0tr/QNa8YtbEZ0iFcOK9m9pnlXUwQWJjvg9wT
FSC2rvNsMAflsk0BrbY1rPmL477c/nCNHaj4sGm2FqsxJV5R9Z+cpxtsIPATukeBq9mhnmLJ1roZ
yI8igFBNXpRV1ZPl36X67RFPseCO+RNhLaIeBXnGPomD6jxVv6Rx3+uDqPT03Kau31w/3Xf6ZBmd
o5i6Q7d4h9sT//Hbg6jE9JYlQda9lXiYEQoe0DGqpseB/MF6AGb+0sl7pNQ8ooLEZNv3gQ/9znPh
9y9ZNrxlTXFCgDC+PQrN+qoE9QC2CBNkRqgZnJCms6RRPTmeP+7MkcaqVKyYvQaspcM0nc2mdpO5
EVvEBS8fzGnbizpqXkxEBYshJyW9zoSKiIyzY53kCfh5yl9TNMd2YpzZXgBYN1HXIb67UFjZMNAu
r6az1ZbxUo7HxiDJ7TXQzdK1y3dNT37u2NRBdHNzrQxPy5Gc6QJQwmj01Z0LoZjxmlk1JxsWwh/q
xOlHnJj2Y55XO4elbgSKKQ+FBYX3DpU4jTmMb0htLgfCZ3keZbn3KtEcZip1fAdBHbMaEEYDVf3F
6+vHNhuD2O68pK+yHoya/Mvt1dDYtUofD7izZY+bOZ2diUXbsCRONoiD5cyJMOaEufYjiuL64+3O
NN5bRZaVfSv8Ohf8WrnT5+cZdQCQuK7Y233NK+/seSjp6LoFv2TMP7g9YgkQa4DAhRs6wv18Xx/X
BXu3eyVfgmCaPX6BXXck2QordPxTRffImTR7S8WXlbQpy1zi1KEViOKeSuuFip1P1zV9/f3dp4/C
NgEYxrYNBEm45yI2QF62yf55e2Z0zSt2zeq5w6t84hcpy9eA5ZEHCQxjdneuLBqPpKLJel4DydFU
uFVYTuRVMuEm3zl0NMbmKvbs206T1V6OKBT4XWfrUE+fWYMgNsruPRrfnh3d1lcu2MRBiKGjBd4g
26GHNOWyJV3+Z8t+325eN/nK1dr0y8ooAcYCk76ZQiEgNNviIRi85HbzmhlScWSQIKXu3I5IdkHh
dPVxcj5bOQlNJyqz/93uQjMCFU0GrTVpFd71kTbyBBKAj/XWxmsf7GwfzfyrrGEst4oSuQ/c7ORP
nMZOj4IPN1nLnXupJi72H7owUTodu+5ONq4nnDjJ6LGv7lI9lHQ+lhuvgRPt/rjeLpuebrquv78z
Zt/ipreW9nTunCr6R7R72SBBsx3uWw3FmEnfeF6DGP9FssR1x5B15139O91mUk7njG0VCruH6bzM
bWxNQUqK6dQFwUk64mUvVq5xFyq6zPctghC2MM+kF3FQVkfS2DumrJt6xZSblYLBG2kEpNBkXKJ2
CDFryMaARjm8Pfm6vaoYc2n4tl1z+IqtPwsSBTU0YVuw3ObR7fY1A1ARZZa9tEPnov1K0jdqs2Mw
/s5Wukdsp2tePYYDZxGBl41n1s1HPrLHdvLi0c6/3vf1yglsgZZ7kzW8NTWnJ9uCefnZAdqiO7QG
uq+/Lso7wyq8xR2yKhjPy5U4F9zX1F1fBouf7vv6a7fvml+hUGm7be+8rqMBJJNzloEFOU+5o4yl
2fYqmKyS5gQRLht2G/xGhcCLLfZCjLp5Ua1WumRhjjeexbrFQFTEQkwpKjl39qTuw5UzuPDdIsgH
wi9i+7qS/HGQw+f7ZlwxVyQqVjlCOBuq0yJ0TXlaKUJc8j52M6KSgwUAHPhmQPHh3Zl334Cgt4K/
b3+55m6uQsaqFeSlbpHxCxGvG4lXP7GGJxY8zuJxq3/e7kMz7/9BjJWzSXIzwCMDCcTQFNxOWFXx
5I7WqaVmERGRprSkIHT2hu+FcwYO53a7H3pItKt4yKHNKn9Z0C5QLCif/DQ3D33xutXejgf+cLNT
U80K1kAayLxG+5X9g5MvFcdVUJKdxjXqdabK6gA1sKAhw9Afrc/eJ++7d2BJEbPIiQ1UUoYgxD/d
xeqHcSi+0mNV5/mV7CEw+2vaImvcQc1/eN1Bu4qTBFKrtSQ4KY7uJ/swHqeUnb0LOe1pzP6DeflP
mhHtX9flnZesqTPkVofvHpI1seIeNPhhl0LjN7GT6kBRwrazFh9uf3R0/f1dR8SSICsN0FHR2lGL
2HpAdjyxbgsp/nJsF8qzFVPU+Kc6+LsUUbFX1fEPSOuj6VGcpRidqp8MtG2cDCvkZ+tgxcPRf/5n
Hx27pCJhS0ISd8d8L+itmyjFi+aeb+DaBnpr2dkRsKAoCNgLLepmSjHmZhx9XIzH/uhYL4SkZfP3
uL3e4ydMNasnKXeYEFjezgezKzm0gx96kNBo6z3qyQ99NDXV5B4kayGxa2EpeMZDd/0KQUrRXeSG
GCxy4uz37XFoqMxNXzVkr7SY6aEbGVsHUPBEWwyF32QJzc9XrtHyr/zg75zEOuNTOSEIR/qzGDFp
4wURoBM/0GdIkuEiFBYnkoIajCY7o7ru1w/2sZr4E/04A0+AUQ3J+NVJykPwc/huHnDUpW6c7Zxw
/4BWP+pFsXG5cWJOK/YXtDEP1cn4bT6CwOQ0HNvIeCLP5m/nexeab13UHM0TfSWp+3x7fB8+dLA3
VBfAnKLgVxcwrgl3zkvxGngv9vylnHfcsMYoVR3r0Wzrqbm696p7HuUnoC9uf/g/INaPpkyxdrY4
YuDV9csvziV7zE/NIYvNLuTpcpki0M5GZtg9llGd/n/sO50pKX7AtaRnMgvr1HynL/lpPrKEPb6C
JTKyXraoC6P+j8AaVd92BqnZff9JGC4jNLivfmdI3O9O0h6rCJLHXxHWCI14L/mvO+zVbKG/yQYH
AaaSP7CfOXbdlkXbsX3oH6zEhCIKNt2Os9P4UTVnKGdn4GPO+6MvHoidzs2PZb7n1UJNlVfCEJ6d
1xzKIpXThnPxmZoVVHV3gCuaXazmC+dcZqO8HvbSeBzYX/levFPXrmL3JGtbc8ghOOChGEKw7VGy
vbIyXdOKZU/Qf+NWtqJpsPKiSO7S82znamvpfL2aKYTibg32fDRe4+KbtKY9HT3elTEltDv7UA6L
pmHqU7Nr8tCcmy6iTcuixl+v7JSBmazzOl7YWlSJCHLnWPWWe8nKnIVzJhgPxyybT2WDzAhoQIsI
BZxWJEG0dDLzzQlJWZPYMZ06mupRPFZ2OyQm9TyQ3Wb4YzKPzVMwNd+WmlBQ8UmEefMhSJySbRGd
mzHe6MKjeuu9N9/3mj7c2lL0YW46TWSx4M2cTCrC2qLytKF+8WRtCBKUJXIaxsoB94QAcLLICgHM
qTN+rUX5xH1g9ifLqiNWmCSaJmt86HtG49WbttiyIEGz+CgpD7ttg2RVS1FPjgzQHK1dW4eIJtZx
6wj+6BYdQhK9tQBX7UOUrAVgaeFdeyrhdj6PS7nFrLJELN15CQMAgg7+CAEuyLr34Bcrg6O3kfp5
MQwU6gZ28ejQIT+O25if7WUj30QvQKDc1UUELk8RQ7KSgmaEWxgJACER42BxLWwpoQyNnIdn+zL0
64DErGm3uEVN/MnnkGgz+qVKg8w2olb2IpF4y4ddOZRPLjWXg205/hMBZe83yweXoF3L5dti+N8W
NltHfzK2qBHyd92Ye+A1jU9xFRtiQwuNDub3R7v8yxtBNYBXVvfltgPWta0YUSZLac6ouTlCmCCm
QREPaxtnmI3bzWtOXzWqX/aZPSxAnByBSLysxQpkF8Qmt/xQEHqsWmyY2/3ofIFyVppWxiqg1XBs
GZ+y3gohMrzTsmaC1Jz7XJNxGgNsP7c+lLggbQe+R5WsaVrNs7tl7hWThaYl+eqUv4L2Sdb3HUNq
jn01B5T2ZjWOoXU9FPAcxAkulHXJ7enW3BLUJDvQJWU/X798sx667Etrfq+MMylxI4aHC8jOmfRx
gMFU0+x0tAPmzvDBVfVtq96oO8V8OYGnZWdzajaNqtrOgXEogK/GnTRfkNZd4ropD7cnSLe01y7f
PWnl1iLo0mH+OzD71qzEq2SJtmKP11vXvGK1qKqCZtN1UxrDeTX/VxmxHHeOPl3T5N9fHtib6YLz
AlEdtxPhtM5utNSTeA3mxtyJ7urWVTHWnKAuT6L46RhM39j8wK4J9rNNP9+eel3ryg2WCdIxKARB
WSd/XIMHnORgI3oox53iCE3zavq8GOZ1MuwOD+W2jUzQdhDwh42XzPh++/M1868ysyyO3eQ9OLKO
Jjma0xuEKet2Jxqic8bX399tSntEzmTDiXZsAePtyz+tRSBj8dz0T3K+b/eomXPhgo8OlMSIqoEf
omRxZ7gh83a+X+N1VCoWj7hdO2b4/km4UOcOef7DztxwaH+M7cnP7mL5oqbKNzJmqzFW4GyGoJGV
1EjflnS9EEnvcw2usj+92Rqs9nqzHOQrYc+G8UD8t9t7R7M31QyxyxgNqganoJ1BQCI/tsSPHPK3
3I73tX9dmHcbCCpDFmUz9qY7PA7Ty+Y/5f2pte/iKaemmh52Nr9sCMXnu/7P0nukcxW5056uoSZa
qiaH/Zqw2qd4ApabeEUtE9IQi/kVxUEvgZf/VQEBOwfZZ46b9u250tixSjkihGGIWcDJ1VNbxzRb
f66Z3x+CoHCj2z1oji9HOWMaky9cXkNEnl3aR9H04iyHudhpXff9yhHTBcVs5MWEm9tYJ4a/hcRv
T9TN77MCNTXs8g4ssC2aX2z/IcvZ3z43T5ntfLs9NzpLUI6YrJuFYTmYfZC+/Fx85zgUYLMFgBsa
0sGONehmSDFkgist+MnRhwAvkQfhXpOM4HjvTreHoGleTRCj+KtBWVlTpY39DH3icNgObLqLpZia
KttII8a8LmdwkmZ2dphsEa2kPKGqI7nv25WTxoWxlWXXVinoLYyQc/GtXHsei2ovN/RxeQoGcF34
d67IN3uQWZF8SW3/k9ngiA/eCuC/quqBgDrCAw6jRKB01zVpvIfKQyLKDCDbomPpYDnhBMVEd+jC
jbBoaZ4og05qeWnugwZgbIphm/1U8MDvqzRzvpPhK56crb2HadQ4DVViCrTXDvUCVqWW/ymgl9m4
71pkK9dGOrd8W4NepqSWwLPNj25vA5jXHUp7T8NIZxCKTXfLRPzFrqt0zUXo55cWivBAb9+3YxVj
hurAMJRbXaclKANZJP1mbCMO1t6/kcq/i6iemmoumc0d9NIpRgApw7CeX6r8p0l3Lkea2VFzyC3y
BbPd2nNaYUMZoVv35RZBRZTkqLHh3hbeNU8qA4nbLbxacjmk5uBDgbPM424oBWq0l710qcZ1q0JS
Ls16lhExpHPwPLbQx5xjikqtyd/LFuk6uM7gO9eB1FMjnVXKFBUpn0jpRX4jUrENT4Gx3LkYigXb
2Wh5Ro8urKL7zBl5IUF+6qa7yPexj5SzuTEZb6oJDsIJ8ihz49qHQ+I5btp7VzHdHCnmLME70rKZ
VymKSEHTQmXk5sXZZX4LZu894ijNfV4lH1lay3amxi7TxVyKcDDtr5U3x6Qzn+WETKqw/OM49Dv3
Gd2JoQpGVR0RjujIkLa1fWyAehPVz9Iaf1vb927tAKq0jhT8l4R1e8yCGl+rspPYwkTotPOHNBiS
efne9juXG42pq9QkfGhGiGjwIZXdi2zOXZOOe3SR1wP6g5yTykhiDiDZWnurSsfZPpcFO9dkjfr+
u9POb3m+Fx3RTYx6eE+l2wD3PKTUEz8sUkf+bDc7Dkqzc/8J6L+z7okXEE4C6T12boGypJBbXmgE
T82dpq3qiIO4uoTKoQnLQCHR30YDUbO6peTVENaX2y5WNzuKdQ9l4PLShO2RcvqJGNh0sP3O37m0
6qZHMezcZYQ2GRqHIOShYP0zMF8/mlLGVW4sO6am60M5qKts87rRo2U6uPRMDfPVNMEY3xuHkVU7
w9CZgHJcr4HMXdMo6xTUxPmxoEQkk2tbYRXsYkd0DkNlJDHqAo+1FVNVBd6PEsVcY8eOfEp7Lh5F
I+N6zh/8rkjEeBeVM4UG2L9PJjCs2IZvlmXaeatfPEAPabDeJrs1QM5rF3aA4bneXnRVM4UqXck4
tR2hAD2mnnQOVPxB6cDJB2j99ibWOBJVNQpebxO4FMg0gE8VIPME1CqVlnEs2XchzZ03knaNroN7
Z+1dC2X5mWdzOrnF16B2Y+gHIGwmu9DPrO15ZPVTTeScGOAPRw4Iku23h/exuBuWSjnhc+Q0ILZV
ibRY5m8ctLqOn0woJ2wdK52A0KnrPjLo9HXJncNoILk3UxR4Gp+9CTm4fjQ+Nc1eHlS3kIq/8Cc7
GNrZuHrTMZnyLvEtkeTTXkHdxxqSGKriMjJOer9txQLWjOWnzYdPqIlNvGr6VGTLfCBTWySz/avL
LAs3zfIr8yZjx5HoRqY4ks0khV/VW5UKxzhsFaSpFpaa85LcXkTdHlWcCBebjyzkhGuUs/6SLgWL
wnzgnL9563riW3u43c2H1xwXYpv/3qO1kXnl7K9lmlHzRS5F3GbFJ24Hz0O3nRc/j8dG7BTRfOh5
0ZXiQNY5dyBkyHG1FQGAzRA6a4sLMZwo9+ad0ei6uE7mO4szZ9dHFQXcRu96LZ7Aa2hU3mNvZKdZ
7OHcPlx3DOPa97s+GhFAe3PBI9UtXZEQAnmOpecmWPvyPQ6NDx/06OLa9bsuwMwCgDn+pU05HMfm
15z9gbxJ0P2elt/LiqvPHtmRbr4UR7FeRZsCWlWpnV3m+dwVGEuXjmxvIB+bJ0aimL/IxyAHPQCk
QJLi2Y5BB5IYf7vHK7Alu+vVhz4UFzCYqzO3FgZRj93BcfI0aFk4zN1O8EC33oqdmy3i1YbrDGlu
rtQNCcoHAWmoSXPyUWf787YZ6hZCsXZhz6XVLa1IJ6Q9BPlJkfy3lngodmxPY+YqzHFtQSTkjAV9
Bdo3KX077HgVBQML2yY4WCOLxnrZqX3VdaWYudkGwHNs+ZhORCYLFRHkZBO3++qxky+/NnvQuY/r
nF3UfP/bSFi2jrbN8dAYkv9X55x/mX8g/pUAHHhqyvj2wmhWX4U6bqPJnN6ph7Tg3p8V1zlJ5udt
2guTa9ZdxTcGQONUgRGUqeWAmjDsSEdB+rT0RuI6s1VGwciML7dHoutKsfW5CAo5byMOlBwSzlW+
XTbKEk79Oly3PYPXdaLYu+f7pmH7AKggZOuHxgaJmHpKrM0IFzm+3h7Ix4A5rLxi8M6wSSnXoUmd
gR0G8Zt3Z0Cdww4ivHQI4qq4uBV/hHotHlpQdq78LMQFNdzp/Wr3/3mFonfFH/gGJx4F/2ZKII17
BGtrQuORR0vCE3bYY8DUbTvFH2z2aiOmixvq2rETK7Inv3TPS94+3x6EpnkV2DhC2QhKfZietmZh
Y8aL0UORaOdi9DGc1g1UQKPMNu7x3BBpiVSoaz4buRtmoLwxQM5YUpDEG4fC+sX435SHzgxoGIAa
Zl+HGcHBPV1ELWPZu4cxuHS4s0I1NkcN9e2Ba/anioDc7GFdPUhDpCxwXuQ2f3Ndbw6Lsf801nc9
/zD8a9/vTm/e9K5dt/2QVtZLg7rOqQNkjO7ATj68FqLx64q+axwcag5f/glAlm7Kfy/12cxbkJEc
5V6wWTdFip9ot6LoC2rJVPIuD9f6G/Xm15FMr+bU7BwRui4ULyF7OTmti9UOhiYhqA9BhWFVpMOe
BMv1Uz8wURUfuZVd50LFvEplyZbTEmxjjPzpj9tbSHM5U2lUEDer4JqxhdplDBuLhVPwVpZBKPsx
yqcgbLwel6jgzqlSHEEF3p1m9JGs6v3hRIA2BEbCDqUzPJf54u9YhebI/g/Wq3K30S5En07swSh/
QtkrpIA6400/+iGUVJO7Zk7FfY3cA4+qCwqs0Vyi2f1VlK+sa0JD2gnwjOE4Rbs0PbrbgQoCo7Yg
lqj6Pq1E2J2R6YmrCFQ3E/x0kzRHY49uReNJVRgYnhVuV+BASi1hR1nPj5kxxT2Rp9tTptnJKgqs
n2zi1hznQNF5Rpdy0syg6W9AAhzf14Fi7bk7daB9wFNjQ/IEV7UhLkErsrOvNM6KKnbuVGNmNbSF
JwyMr103AoxshDW0+8bFepjlXj2Kxp1Q8m+faCIT5rKiG9LOONRzIvtf7Y8leL09QTrbUI77dTZr
sx+WPt2qGsHU8Rse/cdtWYGtEizsGnIR+Xq83ZduIIqxe4sAC11bgLWqaHsjcg1eNWFPgEAIi5y5
fjwJM9/JAn0cnXIDFSs2OZP1f5xdWY+kOrP8RUjYGAyvUCs9vUyfnvUFzXLG7Ds28Otv1NF96M9T
LqR6aqmktnHamV4yMsLrCkyOs0KL+VuZtohly8IGeYJ+cg9kXRIkfL8my9qfUrAvoDBGiXU6UZzv
h43l919a4Eqo1hFlJTgdSOZlSHzI7GHtPmZqX015BK7lEIXWnx3cqSu5hj4CX/e1t19H+0cOvTSU
ANTzDmJaoL4pz7etb3BlXRZMVAtPmOv3D3CIMP/qDd/GbmPXNrixjjwLqAqazsaZMb+cOI5e8f32
JxsWpw46cyAzOLSXvbqqn3z6ra4eafVB5bg3ADNKug03vl5vgKWiBQkUYLVUZcPwYNEo+UijISo+
4qVIRSwMjsnDsoN66PGuFCs604KGmu1imte1e2igO+YVR0vRHaiFN4HN16vX0IEWLoJEKqjVF5C8
7c4u3asxDfMR/MI/B+eLAsdBXe+d5EMzLtHCzl2+ldk1rQEtkAi/61K2uuODCJ7y8V+abVztTe1q
QaNMGC8zZyofmgliGPU426hj7Lew6wan0FF7dFrqqaoQJWRwcjtvNxb7AGCZ28vXsD/ojC7g8yr9
tMY50PUgQMsqL/Qz74m3WShmeiqXrRIrg4l07B5pWkg6EZheqi918CK38Com41zi+LvDuJdL3svO
QZaCvPb5V3t6uCym27b5L9F8JTLqGL0JTFiJmq0F60WgRHh9tYvqLLs2zC326LfFwXXU0XXbgyiH
D27RAije7XMo+YR1Yh947oVZX0TpIJ8WpB58nu2ELf5k45/b32fYq3SAH0SDUuiUqfKhVPMhQykR
uAUPPlh3pz7ZOPyYutAiQQXh8aqlF/PyIpSWBZbOPJzpN3de9rcHYVoYWiiQnixYkWNhTDROxsee
bpRHXl3YjPy3575bGEVryyBHyU3MElRHtvZTlWdfxMTP8+g98uIuFjtG9CRgAax6nVMFlSDyLbP+
WPN3Jf+9bZmrSxtNX3acdyOYA3sYQHs9xqz8Q1Ea4ADB4W8q/V6dWbR+sdu71t0E7DLCHseYBCDa
3XvguEyhXdncRQmO9i/9vmt/nkuU8+AFLe76MazVEEJv6iIH5fONS6DJPJff33VQ+HJo2pLB8hV4
CQWKn4efi39n45fV+q5xKHt4VW/TMba5goibOkyV+6a4f7g9tYbFqasQtNAazMtCYnGmX9rgqNJu
nwZfkvHB5lt1Sab51fyKOE62rlWxxEkaRBbpola1v+quOdouyJBuD8M0Bdp+SjtO697vR/CN/ovc
fWiVf9ZuC6hhalzbVBdZWH0LHFaMS/CpyGQ8rfTo+PXx9rdffUNgf7GHCNY6VNZyijureGwnO4ai
+Y+gTF8TIZ+G2TuMl7R3km0E0uuj+YtOhAnpN067qtipXAjILSeKvxaXG82bRqN5c55ZtB1tb4wb
aK9l1Apz7wiRoAAhL3MhY3JOnY1ztGkgml+jOGemLk/GuF7pSVFrPxF6aiCyc3tarnvGX6QiTWZD
Qm6wVVzVLxTlf2XxVilkxIMzczZOa9c94y86kWz1le2pAVPBvUO3yrBs3Z+J+wl0VS/3DULbNUs/
H6YGoLi4Qeyj5ctSPYPdPKwlinHveZTC8tXc21OkzkB+NcbpNAQn5YHlLF37ZScsrzvNQpB7Um/o
R3Px1lrm2hPLDAWt5rM3ks+QYD3xaQvLZJoLzcnF3AGxAlZB6De+2PTBT0CtQ85V8fX2RBgWq55z
c5ocSvCVhU2O2G/uUH/lYvxWJVtVBFfPLuwvXhGaBcJp/XaJmbs+udSNlbdFL3fZ5P86eqJpzaGF
mDLsbvUU+8Wp51PY5MOe2x+deTe1M8Cu8+E+C2nujMLYBm+znYrdlT1KjtrkLhAQtnc33jgME6xn
19Z2rObWn6YYxBE75c8naXGoQ/ruOVjV59tjMNlK26wTt///zTqpHsoLTANKaKg+aj6n7Z9W/Hu7
E9Ncaz4NnkUvUDjUxCBVek3c7vM43JWBxFxrvryi4n9iFKeB2eqfuwDq5P10cH3xxsotFhdDWNUz
ZqW1eJXr2lPsjT9yZwdxmFD4P3pxqMVWVs7ka5orJ5zzqaDYGCZHfXBWJJD8+VwHdzFSM1vPlyUo
KHZxtZpijAV0f+mhKZsSOa11i3DRsFL1lFnT4Mk4oesU54rs3PUAUWVcqL515UYsMiwgPe8F+fbJ
S1GQFReE7niXPami2gjSpqY1J4aa67LQupxjexW7kYt9B4X128ve4Ft6sssrbWIhNzTH3JV7ZK9D
Nz1Cwihkzu9x4qFv7W73YxrC5fd3B+6irAUqfsUETkSJO4J69qk8327asPZ1vYBylbYT+KjBrfoe
K8bnElyjwdHr6mfP7vdls5UoMniAnvOy8yWbvSHFCurUGfJ34UTJ01JvIdRNJtK2YlkOcg3qHCdW
1zoKVj26vr9houu5GnjXX87rrymORDgTLVj8o4qclB9yFQZrmkX9XCyQE1D1rgO7BPRxf4L4/2Wh
WyxshjWm57547bsjLfM5tvp8vxR7q+Mhb78EwQsXH7PNxLPBfnruay1Hv229DEssmT546fIBGpeH
20vMMPN6qkt1dPWkCy8B6PvA+zlEIeyDw7fuKqbmNf9mbWGPwThPcZ0Uu861odvMd0t917Mos/UM
l7RGH4A6nDXGPj1klB68Kt3dZxjNrVOecjpzd4pxHP7Q2N+nhb4QshFRTWbRtuR5nZtpvMSmaske
yhF63E72XAd3hiQ9pyVmESx2ArMolR2kyN4mK9i4IJi+XHNltxlkhiTWFDus/yLBHlNJ//uY2Rvu
bGpe82arSWnmdXAoLukxge6bTcZoSbZo0g2OpKetht7mlfKgbjRWXIbBLPoHBwO67+P1dBQ8SaDe
oL8cVfI4G/GqYPsHCDft71qReoqpKRMPPFbVHAuV/XR6/2HtkzDI7K3XesMxQs8zqSntBqxDifbz
o2W5e8fpjxS5/Na78yikp5y4506rhHZlvAICC6YiMFlkMagmj7ctZJpezWfZOueesBY8TrX5ufec
Aw02cmWGdannlexeWn6m8Agy4+Y9e9mFe+lYsa0T6PV8KrP1tJJFEyTJOjHHHgDaa+X9AJHUWzH4
4J11HuqBgfU33fmk2XmF/HLbWIbDhU4GcWHPcjyJcwtrPk/Nq52J3WB9X5vXdFM20mQ1zZuHukSk
sNFFRyGS4pePc/VrycTGO7lhverZpba3iWDcHWPO5b5yyw+WDKKgEYei9j/dtpFhAHqOKUhn4GoL
DGAQch9wiDYBOKhKdt9TiJ5aqueqKh0H7zkeoY9Qewn7YDg1Kegchy3KD8MJRSeH6AEz9ocAO81c
f6PkxzzEvV+HMmnCoC2jmtxVEQgCt4sF352CVwlxw8zGMWxZiBN5SS+OAb1Pnw6ta44t8BQC6BLu
mWMbQHrFOuRF/08gGSQitq77pqnWtuQ+BVgGs6zirGsPhbKfy/J3r6z97YVkcnCdFSJvgqqd/jtn
5evZWfmpRAK5QVpx12cAUnfDP+1AIfddIn3Mf93u1OQg2l49uotfsRz32rauHwrGdu2sjj33X7z6
Lt4UTIzm4V3pZjIlVMUrz0PsqyAMjcArFxRbyQBDSNe5Isp1QlgkeC30KvCCJhx8gHfeSnSmCHtg
YmQ2ntg8mgA3nXM/zMTdH34Ju+8cIoFsk/QdnGTsJIkGRg8gij/cnleTTS7z/a7p1GtY4wm8TC1N
dU6z9TTJu8TQma2zQaCGKxclPj1uOnXovSnyMmvflP2GGxj2HJ3/Abw3gvktjDL1FrIjb6tzsvl6
dCBWXNMN65j60By5noFkUFM3AcedRwxk9h5kWGYFLFRAXkAgsLs9CaZutKevbIYW6ozzTJxmoEr2
vjj8yQdi2W93Hn+73YUhJDma//ojFLlBHz7FwezFWW+BW5M/Nlwd72te891x4aUF4JT3epnr0fdj
f3F2qsk3tmfD1+uUEG3Nl4Fajfc6owQGxZGiwhHALV5Y1289fJku/zo1RN6kNgn4yl59LiJnaaJu
+cfBm7PlPSTqm+RstyQ/qpafh6AImT1+vG256wTGzNa5Ipa+sZg/qj7Fonqpl3/G1A+T4tlZrahv
HwF35ulr3X6c2ac+H8LOoWGQ/+rZV1/FtluEDRkOafl542MuC/vKg7tOK5GMUzWNObto9rGYAV8F
4ulojMvQOpZ7cbA2DiuGqEMv8/wu6mRlmwVy6IJXLhYA+7IPJd/yJVPTl9/fNW3VbRtYqeOnYeXR
R9bacSq+3LaOwU11Qgk1iVEsed185+6vDmHeq9/W9bRYDwp1Bbe7MC10LRJUM/hrUbDdfJ+aX5UI
gXAKi25/u23T52shoAcP0LQ6ufdqQTxgHE4zmyKWNSFIat18q6rdNAAtEBCZqAWEQs5rtx7nEjUd
6mO1VTtmaFtniliKgqGA2WHx5Bd/ciF/J0n3IOotoktT85dj77uVUzELLCp95cYZUx/XFXj6eXyd
szK6bX5T85dpedf86Cy2L1kJLbt+SXdTVp5wsp32I29eb3dw2bKv+O5/RdjvOlAyTVrfsVgcFH1c
126obPGP2/0rIMp0Xw+Xob3vAaBUhcd1N15EGlEhgSpaP42pCCVp/tzuwmQlzX1F0hapZNDsdtv/
OJyrX0JUB6A37nOw/7CY74YwW8XSwZHdWJaiDpugO4B6GxwSzoaJTN+vOXCL41M+jJYXkxxCxdUU
tFHTQB68HvMt0gDTTvVfjeu7MeCNekXBIaF4qVwi2r5YJA9F9r3l40dvHfeEfLTpz2aaDsy/UC0v
G6Yz3Tv+ApOxObPmaQaNW1U/WG4e1qyMls4+ZCBqav0cdNJeKIHRovPPu1aDjitrRwt50gSzRYB5
nzpxHEDy0KVbR0iDx+jYsnWdh8zNmRennhijoZm/ZQAURDWkOEJSQETgvlFonj+N7jSSpU9i0KM9
U6c9kSV7ZuzOs5eOMbOCuWjVgOb9WcSyIh/SYvoSNOPb7a83bKi25vSuW4MlPFN+XBZrG4rVTcAB
bmcb/mJqXfP3rq5p1hWLH0NHZzooOX4Rok9Ptz/d4Iw6wGxWuW1zmnpxN7t7UrT7FCyNfXLnC+Rf
lA+ZHWS+z3ic17J6TPPp46IsFAIIdwOjY3hw0TWpXD8PynH1eJyOw4+mvdBxjqqzrSjwPOtxsXta
71zqJVW4VmSjT5PNtA3cajOntH3Xi5dEgMH0DZfac7aqjekOru1Rzl8sD1ZnzZ3CpPxGPVFYt13k
OuKQECuCVP2B8rOvZugUtve8tKI3bUdvEHSJ6FtceOwh5skZYMaozMnhjtWF1jW3xqG9H7wArbtd
97h0PwZAxV12F/APrV9i1rsg704DR91LkMRFIB8XlgE6Wge7gUyfb3/91diH9jW3FhA8q8ZL++XQ
xGsFwnau9qyuoqa0NxLyV5cSutB8W3Ug9wc7sB83vj9IYGvGoQHjDA9knA45hMpuj+Sql6Ab538t
ZVX1LPGkHcQBw6N365J/nYBAaIjnz4mffOFT+cVOHXt3uzfToOj/9jY1xVjmorEAxGyOzPJP4yLO
ieXec9PFYLRDetNnlbuQ1Iq9oTvJftxn43guIAdw++tNs655d8mqDuVWZQBFc/pvX9inqgGpHDDW
T4O8S4EFmIKL779buQMeMRoXhagxtPqOdMzDISD/pNj2bg/BMAG6jJXKqJPlfWUBSzWeW2fcKdd7
WSe5YaGL9/51isbXa15dFszNRo7V1DrlYXX5axeUPwlUWXnVPY/cYRuR8OrGh340/7Ymu1OWNdh4
jCyfnEl+tUV/p4U0156Rh19rvyUxKht3NfmZWyJqs39um9/gbb7m1K60XGsYJxJzxh6XLC7XIV5T
iJQUbVSo5JIOuM/TdE2qwM59aIRKO5ZueQhGuW+ZHSVZsNG8YSvS8WaK9nMzDh2JE2fa93Z1GsGj
kOPSrZYAJWVQ1RZ/ECLvnG7NryeP1nMmbBur1o4LPrxlkt+TKsZK0nyaJkvetcDTxUym1lO22HM8
QINtxxfU+9+edIPP6bAziJ8okbqXFdX0UW5/6CBBuGyZxtT4ZaW9ixeW38zMrpo17ge+o10Spn7y
NE5qf/vbDQtWR5wNrhNUaYVvx/U7ylewzfDvNliIXVHsvPp7s/y63Y9pGJpDl1NR0K4VTqxsix+F
x8dh50I8GtchFM6OG6Mx9XL5/Z2x/AUkx/1SrvE4pPvayvaqHnat2iqEM+wPXPNuu8sJmQiiUs3W
nUgnlG2J8+CWUWJtbaDXr5FOoCPRsmBw1EzgeCuKaUu8c2fet7GX+7z3d4ms9yr5ZKPAh679hu+Z
bKZt2TOyxQEpZxQ3OPzYEWsf+OC6k9XhvonXXBt12WPOvWSNM5HsC0k/BIvYN6C0ud28aUp09564
NScoP4udoduBSiIHKRagJ7sy3UJZXyb3ypanI8+sJoNy0jqS2B+X/ihT76djb9ZkGPZTHW9Wt0Hj
935D4qFAaK0XPMv+04NhcEmCCHvUxhRfL1J0Ah17JiCcBva4nsR1ORxrcNQwf3hMgn/yQoWOB0Ex
MYfj/Gcg0E0UUzQmKiR5su/dLiwpyMaa37XrHACJ2feeHUn+lMpk49uuv9fg27TIkFDedgl0vmJK
reMqy8NY1qEP0oxCZFE2TrsMgPasaiM28/O0sAiK5xvHSUPw00FtBGTNBfFqElug8mXyubaQrMej
spQ/2u7gosD99iI1LSEtbqz1yjsvW2hMExsF8mIv1mJ3u2nD+te5G5oSmHDPI06cySLfNf7iHmY1
FTt7rHk4EtWcbvdjiBI60A1ib2WfInMfT9R6K5MpcvP20M3BfVHC06IEXkpR1jH1FGi0nMUE0//U
q5lFxQh28PtGoEUKYfOsA64R5wua/eZZvkcaGokyq9iYZMNM6Ii3JJ+mmc2YZNWj9D7/kjV7ySAR
OW/xaRumQAe9ZTNMjlu8gxr4vD+gWJrucdb0QkDhtiqrTGPQjveQ5JqydWodkDvN1vfShS7Lji29
gwe/wa+hz5fY3b+3p8Pge0yb8YYNXpckBcOhSeyJS8ORq8c0c4G+ptORNks0ds4WtsFkust4350L
xtxZamvtnDhPMhYl05wdQII7RqNVNfvb4zH4uA64o2zEu1Bas3jJ+vGDa60BDRlhbEttwzQ1WgyZ
pxqKQpbrxLPI6iiDEm3dla8Ar32Y+mqLRs/UifO/duIyKdtksmAnx8WOIJ3XtWjmcJD5fvC7t9uW
Mux5OgIvnfMRejArjavhZ1H8qgOgWz9S5+T0G/VEptnWlpbjrRQlKyWLs7mN3cADHr1Km6gn032h
5C/5pSnN8UKEDhpaqchHCpoLe94FYkvfybCYdMAdS3mRuTY2JpnQPEJx1HheLdBF354Ag310rJ2U
POc1RfkWWDMOIuk/CqH2vZg33kgN86tj7cqcLU1eezT2reJlXtY9srb72i7ykONRCDmsn/cNQ3Nq
IscRz5eZE7s9PZbMgeyk/z0ot6r2Db6g4+xYmc5p1RUO3t7FsPOL4iOtyjpyh8U7ND3Z0mEwTfXl
93ehyfErp+WN8OLKJmD0nb+pfOs5yzTPmjcrb23tQeHqq7zua1shPdGOXwnYRG/b3/Tl2sUhB9vq
nA/cicupBDMpo02kHBwPb7d+9eM51YEfBVlqxUkqz77Egcxaf7WOjKhdfrzd/NWPR/Pa4pFCQKqV
B2Xcz78t0K6GAU+2UoFXVw7avgzp3ZQqa4QE7mCXsSO/qCAq/O5C9DMvX29/uql5bcWAbSBdRjWU
cTFkbWg1SBPg7Bf6ajjiYw63O7nqxPg3fe1MXd6WlvTOIOuuzx0vu4g1dfGhToHkL70Koreg2904
h5tGpK2k0ltUVlZOGfPmGeUZSeOGzhIDqLKxlkyTrW0I3Vq6had6eXZT5GKnbFmPWZNuuZnp67WD
paol1o5rFShHt+K2ssMKdbh1jjvTfbJFnOrYDt+eQHBGWBl3ttqR1P61tN4e/NMbmSCDfXQxkIww
kTmBw17brE4OLO3FUyLvI9rEx2uHyt5xnFX2bDrztX5GtcmDh5DksfHl9ko1ffxlWt552+J5kORr
eAlQh8SRu2zI8+qu1oYfXD2m4uM1Xw76jrZlgKWJE9ep9eXnyate1jnbKQ81gpT3O8Xnrfyfwel0
XRCUc1PmFnw6WxC6fsC7FTmIgP+Q+djsUhdX7qRNttLuJrNpDj5NwNqBF6CM854/232546o53p4R
Q+j+76b/bkYgk+0TZ52ms8ir42LZ0AlRUWLfpZmHKdG8ufQ65gYLvtxTPFSZpaK2kieQVm7xIZpM
ozl0p4qx6CtZxnLpEgU+BitLjlYL+cXb9rkeMIiexRKu06ggWIrYcx+s9NjZblg7H0m3VYlw3f4k
0L4/kCOxe38q4ykI9kXf7gYveamHZXf78683T3XYydLmYnGAc3oF7mE4eq0k4bxkVrwQf0uO4mr2
gVMdehJ4LksGOy8gmfqpdD6P/DV3TmT8VDl/GvbBlfcdAnR+I5LSJFkDrKSRr4fB8h99Wt23pemw
E9WDCmBOBM4A3hK2xVufjTs7gO77l9uTYAgVOu4kk4u3DIIWOPw+2ukvKE/vXTwZQqywbLdIR00T
ffGPd35MyKzcFXUB56T0QTFc9I/LPAO33NCNE+R1R6A6AqUY3Lpb/K6Mobouvi4CUkVWBRmkaqLH
YK22BKkM/qwjUdKc2lmdO0UMt/uKh6YgypDx3gh2hg1CR6FYWSd6bs9lbDnrKfGDPSr3JVvDPvkC
MNCTJ77dnnDTIDSnduWgaJ4003lJFW476kicdsOhr08D+UtcpG4dK/FUGVNuf8+F2rl58CzYdEyX
uz6e6FATCZUbSzGGiCfUMWfVmYEm7h67AIP+v4t0wfUpGCiapon8CEmzB5pOdz39c6KjTNqyIivB
cf4cqAD5nv5cjcXGG8X16SQ6wCTP3ECNHk50vOXBqa4kqXaoEii3jhKmOb30+8536xUSkT5EqM9p
kpwKl34BcuJbBXxgMiVbhKOmMWhHCO6vJZmdsYx9EvRgNifnAtnK/e15NQ1AuxOMSOu0U7PgyItn
hF3fBnhKTdZkt0if7JxeJhuvFYZB6HgMVaxCzA7F8bGx93aSvzWy/HR7CNfjJ9GxGIC/sapegulM
nPxA1/xjka6o+m/vYdniRMdiDPPS1sGIK+w4iaho6tcxn6LCGzZ2MJNhLhPzbgVZmeXRZuxx8q0/
102yQ63g6bZdrsvN4MsvBnvXNC0WD5dixP0mQyUJwAVVAhIj29ldCktqKqJ8cfcXtvkW1PYTE/ct
KR2cQSiyTMTi47kr/iHL75zlkeM9OZvnLsOS1SEZgz1zC6xL07kT68C+LbmVoIvZ5x6YnwByDR4W
xemwsbpM86M5iDfhYXNYGV4GqbVL0+G82ls1lNcPF0RnAnJJxUqxYsMEq0TY4ZpDftvZp7qCwsOG
15lMpe1mY8/wbJLh+JJnnxi7kKFEqfsNIqr37Qo6JGNeuZhUi/aHCooVtMif6DRv7PgGw+skQIB2
+6SWpIj9rt+BLP+58KoNsIrBLDoaQwiqyBik03n0uqeZ9VGW1S9z7eA0cRduiBNd9mKeh8DPfb+I
EwriAZt23c5qaXdAHYR7uO3fJgNp7i1bm6xVwIt4bNS/dpfSkyj41soxNX75/V3s6DLoLFCrYq8F
BfHmZ3dLqMjUrraZgSmgbYu6K2Jx4WfulpXtZSG3LjSXof8FIoDVNWedupX7XjIV8YQqQL/9LZj1
ZVw3rjHXb0tEl7ogbTklDvSu4hTlBtC7AEEzzebltYZM565Wkxs59dq8VGlvPwDTulVLZogSOh9Q
PiV5Kj0HAMwshfY7BMxB9uT03iFtUTxM7pLs5kTHX7iohbMq6SHOoVzfhcy85Sy7ytraFAwzoyMw
lnSdeknmIu6tpDoVAiyobiWzR2sUW+l/g6F09EWD1OOSLWkRz8sD3gQPXvoERjU8uSFLv8VDberj
ElHeuUXJA0gEKhyDedmgnzWeShkXhfo9295T7XtbZz6TuTTfdnhaSTexCxQNdPsicD6KhUK6xd94
2zY1r3l362ey5hDbii1UaJVrjkLPNqondwNzbXByHS3h+lmubEcWAEOvy8NUTOQ0kS1GT1Pjmo8L
x1GSFtgX0tYPqTfvknXdeMA2mUV78hrSZK2Ej/AhmmQf0PIjsZrPKL4WG9ulqX19Ow6Qa+QLLjdj
zV7TNdnz0v2YdFsE7AbL6NCI1K9GTxTueG6WbN+C9jwL6H2W+QsUUYD5pOhh9AHLMnQbEK9XpJgB
IOr/3LWb6WRA9WzRseErVnzZyVAUcjiXU1du7JUGy+tUQHTAY2nZXqKbSB/WoTzUfvrYZVsVsxf3
v7Lv6KiEwRpUklKZx6l68OjRQvF2AL2l9OW2bUzNa+5qd8mqcl6w1xLc96wKncQKveSTV94F6ORE
ZwMaRr9eWIFDrpO5n3sePE6kPlueu7v9/dcfb4Ay+d+oSQPiVEjV4RUtI28VEU8dF9+cin/mVfFE
2fxMxBbflslUmgsvqM8POvA9xcV6qpwHBumHtTqx4c/tkZia1zx4WVJfTWOQx+7I/oxLFyeZe2zm
/otTANB2uw/DWtVRCUPOCV5xSkSh1iFvfs67PJJW3jRh36Vkq7THsJP9hU6gC5N11WJN1W0YOJEa
AZ23vTCoUVCyBQYzRCQdowAE5+w1wCTHeNSf5+yxWKvX20YyTIROA7TUIEqAWFMBOuHPfXcaodVK
2pc+2LrZmCbh8vu7jd4NoNDoDliyiU0hyWvtJj+N3GILf2xqXvNoz6uR2+W4Hvx3cVLrj9Eux1A5
d+5kTDtmVz1omJKsxUvg/GaPQyTTc8C6DXc2fbzmziyfrYq7uHjQQdKoYu1z1pTdQ4nnzY2nC9Ps
al4s7GIRjWvl2Ci7z4M1Rr21xJnrgG3W/X17AZnWv+bJpdWOzaKcPE5W6Ij0oU0UtB/f8CAG7vx6
w1KGTnSyH5B5NQVbhjxeUDVSOmHBXma67DgLW/LP7XEYJkMn/UnT3l1JTvK4X724kTjGZfkHyLJu
BCND6HYuI3vvB83sISsOM1XQxgRu16L7gXahvbzQ/pFvor+viypx4lxWwrt+ejcQge/2SB4MvvWI
MtnmHLhq7qKhHCywSbakgHRp2Zz8dFwxRWTsIbQy++Wbsqn4UiM9nYBtbAaoWcyLHPcLa9rP95lY
iwWrXJnljaqIpRRlxAZnOoxKJbFbA+FwuwvDgtd5hMD8PUDBN8PpB2nplTV4zsogXZXu/dbbmElT
F1pIIJmVp1VV47WpAMA+96znlc3zL8WCdj8n3ZZgpmnBaMEBx8OytDobRwkUVRDZgbf23zRdH132
Zs+foel2p8W0EEE8YtsLymfiFbUnq9M+NumLCqZj0BYbD78mg2kRovYhf7AwPM8VwL1Nv1vyBuGt
IdlKH19C/ZUzo04ntIoidxyEh9feHw6TZT9m2RbFuOHLdRYhIcekXCo/j6EFeOjAR7VGbRu13QaO
xRDV/sKMQQlErAEOQd38PJCzCv5YYKNiw8mft/Yv0wguv78LB3kK8QyrxBmopfQ0rDL0hXVitI4o
CK9vu5whcOrwMZr1wxJk2OGXie38ZgoTZh1cFtzZ/GXa342AjN26ispnr0ztVZCGNWT7NvmTTebR
fLmBQmnaXvYVPjwWULZr7RNXHy319T7TaD7sdtBe5A58eKnWR4aN8bI8Cf7ebt6UmPivfuadbbyJ
5FDFXsfzXMhIQu84SebXKvG/jpDGVnYegm/2QLBluik8rt/Cp5mspjm0ZG3buCDjjV3rebBQitKj
7ob50dJs9WBYUzqAzKndIW8znHfTJo8mwUPbJsDBT4fbhjM1f4m57+wWyKSvud2w19ouSRj44xxV
Klvf2spx7ztO6Cgy6kgIEzUIq6gvhwjtWh1GiPL4nvx0ewiG7UHnBxp60IurYcbSWgQeTV+WAjRQ
JItSMkcF46FUW8grk7Euv78zlkgqHDMuIaQYeTQl6X7BRjFXc3R7IIbwrYPImqZpK97jtTFQoG0h
DR2iTNG7yhA40RmC0m6ulJWidci8pM6uRDK5ETtUWt7+eIMn/A0dK+zEnfCmbOfpyyCr53UCiY+7
dKEru9N9fWgbtKwXiypwI8Z1+5Zlp6D+bJUncZdsFwyk+fLotLKlbr+ekbKJZu+ViuUwlT/cnIYV
IxtmMixWHYKFp+MWMDgkKxbwNYEIzVodOyQsWI5SlnRfVu34a2otSDEsID7desYzTI6OylJKEmp5
fR7TC39Wbh1d4tQobW+eCXNfb0/O/3F2HUty48r2ixhBD3JLW669pG5pwxhJI9Ab0PPr32HfTQ9U
KLzo0Gp6IoAikA6ZJ0+KvowL61k/TgSjjpEmWX+k1iXLfnfaJTP/FPPjJANQi/bYv++DAi57N6de
LusRjdrhXB02VgUr+K7W5KGi98B43v4UgSLyEK28TlwA8BHsYJRbhPHEkWMZkqUFJkTlfLiCOaIj
kp6IMfsldtAg7lk588oG1HW3f7voqjk/PqCxmWYE1rCx57A2MaGKMLAb7T0WuWQL0fHo/72FzdD1
hdqN8dx2AACUa7Bt/9z+8YJ6GA/Japu0R/G37Y8mmr3s+k/TrXctKYDM+q7XT67eB+i1kGii6KB4
dQf+qDPrFQarL0KM9/Qbd7lft6gpPldx+WsInU0XTALAkFUMdtC9tZ3DtAcniRTof/2w/ho6t+U1
QbYNN11kWmywOzf9jkmyXtW7nuouYd8+1O6nujyJymO1LBitMd+z0W3xYA6TZ8//lpXk0q+rhMpj
tSqQNBqDSsxn0FacGEm/1OiQZ2YtE9frRuOvoXOD2jHWg6fs2CI0dMdznRiRo+peZu3293fGZMit
63rx1+i5eeo63bX2QzKGkNIhtgZZ49d1cgFcAKfWW25kar3a5rOO9jK/3fnnqWVq3lj3mW9YluFv
YzP2vqlrZdQlNX3aavVTI6ywOafw5tJoeVPp+WmqtyNe/I+jgtaeFoMIqVbKunBFYsA5d83JtSJ3
LTxAkrihvxznUNiyzPR1XVd5XLVKy9JweoIPME3b6/GWxQjFaTp0GAYfg8buk2rCQ9IUXR07IM9z
EJW4vlnqPoj4om5YgtvmUfAZPCxtqkc13dTcfJ7dV+ffBq+npTjOxdPt1QUXwKPSOlbNk6XjxwPu
i8pwuk3nUTHRRmxVqgSZdv2Zr/LkQNtW1MNcIQm7gpCgU5SvRdY8kgk8j05WgsHO+ORB7Z/4IU6w
UYorwYyAdEI6k6AvxgwUYPoQa0o2RBux6/D2kYkuZLcEH/eZsm6cGNDutftVW8AI1T7pfdwNsuqu
aH1O6229zOqiNNhRcze/2EI2FaDK+DEQCV+xwIXwXEEjZlmqYzWzY6aSUNfuVFgUu1j8ekljA6SX
pMKsUapLbkW0G6fheqmZoLk22bGbh9gBo2cF3BvAcH6XO163/SpG46gCB/+5u+H8O0r4Zr+hd+xY
sjeGLnVj24vv35zelKQL90v+O9v218w6F43dRQNeTRRcaDS7ZjwpMtp9wb3zQLVZ06rFUHqcVOv+
amf9IWXEt9PW36xV8tgUaDsPWEus2enatcpOGL5zWI3pwSBv9Tq+fOLwLZfnCGBr42h6i7nfjvto
00hbV28YgDGaesnPv3r42IC7XcWsl1ql5nDeRifUxzTE9AvJvV41UpbLV1iqhYCbo8fSVfZqVJNn
rqfFOlnj6PfuZ0wttthDlQ92AwUcWnSGNpwn5WuTkdDJv2a1jPBDcDR8fQUdXGTFbGUcDTmM4ACW
rXtVYvCjd2H98KNtbba0osNAeodlB9Oq75xCCYfelPiGqzKP5Tmb7Wp9ZxopfjZblxdLN5mXdd0M
suq7OrU/lQTGJvuZffiG1jaMIavJcDZ1K7Jq9rC2SeptAFmhjVXWRSw6KM5qN2tBu7GB8JdWOBkP
6nLeZLAN0dJcJMYakHykhTOcF/NXbj647KeafPL8Oes8Nb1hKdM6njeXHgYHw3z0NntLUG6pGP3z
KbNgcFpbz7QtNpU0Z6JSL7HftinKBwzilH3DdUoiy+UrIGtfF06VaOxM0y8qBopocCmrAni6sey8
d5vylJV32sZQF1dBiJdLQNFXnxjYltPneWlVOi9Oc1aKPlaHB7faq799aKanCnIANoXb5ye4fr5M
4mh205o2zm9wHlbbW/IXInusCo+OU++kMdN8NbfxDM7wJDZDzNI65j9tzWuOWqgeElmPpnAjTtEB
5U8yOqJN1qCtz1Ir6Jxvdn8E+bePSFmxL7Dtgd0EWldg4szPz50cp/jj2Lasc6D43QKmKGYGjL5h
HsHx9uoCk8v33G/JpNmFhZvegKl0rfXZ1dXw9tICs6hzGu9uqJR3OjTeSMHrnmJ25jJ6pROi2CcJ
lERCxSm+46ZWPufoIddVKyKZ1yUmLkNy7u/J67+iJKgGp/LJsG3r0qTjudeNmGx9oBappzYs6OiD
NVheT18UMt+DourRLbVw3jRPQdSJPmrJ5wl0ky+g5DPG19ek68/F+I+eHWh2T9N/Rvo7SYPNlEVT
glvi+/BVVcV0rxGbAI0ZZ5PpWyUE2NLOy/z9thwIohK+ipLScSVtwfoz034ubeoPOMZBP1Mdhcxe
lsEQiMJfpZQuKSZtzvqzVX9f3MUH6FNxJLZftPb+9w+u15rnpgWFK7xi2/urYh2KBUlutkpUUHQ+
nIJXa9svapawswOOu+x5zX6V/Z+Kxpp0TJzIcPEVlJzaizvNtD/nxznUgiJMAudiP5gRi91A9iQT
HROn76RNyNJ3eX92yaHWQqM+O7LxbVffX5bLt987pWavVY4Ii3RvanKfVl/s5msOrQC4vTo7y/Nt
SRV9AafxTrdoup4ZiJ+n7JDCVC0VRny2TBKnCJbnKyisAKSaNX1/3sqodc955WVpdPuXC2SIL5OU
dW8tc6mwsw7k5bwsvkI2bwWYcTMAU/rUOGHL5XvXCwupFUqgyWPh+nsZbnYfElk9V+CJ+O71srGM
Ws+r/qxolzW/t2S8VqKj4bTXplNZTqXbnefU9Ktu9Nbm6zYhdBu8DS3mnzt/TodZn6O+M2vdOc2f
a/QZ2/0aUisczNc8HyV2QmCp+c71DhjPmum9+tw6SHSpIXVLz96q2ACg4vZXiASU02D07iy100CD
sxQdbKyC7HR1/kzBhXB7g3eDc8Wn8mUSpaEJUTYEM7R4KQCJcsYHrXUCatZxOuvntApa56IMaLpp
3bB1nPvVlZVgRUZQ5bR7wowijUy7O2Vee6zCPHJD84vpLaERFhEJbn/i9TN0+Mb2vhxo1Y9rd3ah
fbrxXdkwRRlAvNurXxdmh29qX2ZSmo1a9MByR81yAQbR0Ry/ghmUhZuCK3L4gkm5WVbf7FbKvtsi
PdQOk6fXUXZxMW+sjWmgy9gLBRfi8OUTQsymNAg+pvkzBdOxjykgKMSzYjVgMcbJymKD63hKy+Eb
392kHlhrtP2ZPBjRVHt51Mxe9yu+zIERrocn8Cehjez2DYnun7MEaDsx1qVFR3SKyX7dy7reMzSx
3l5bdPvc85wCzkcGIF3Og5F6kw2y97iZX+chHDqZgF03Mg5fMLHrdLbp6uLlN7DnmgDLT4bBMzP9
JVFlgYIgsnZ4Mho1SeHMMSzlrGzAkTt/pvqB9csOVi3eRlBAWEY4lnnQj95GtqdkRGJ/HTy0MUvM
kOgjOUvQd4BiuGlJXsfV+rfEwAIlbXPMX8w9pafx7bsSyAFfUJnKcQJLxExeE3eIJt2J7E0LVjWV
LH/dWzp8QQXlZat0gVt4NZ3J08rpnAyZBOp5vWJnOXw5xTJ6AyNaaha3heqlOjqCE9Vj9b/m+OC0
30HA41XJHeYSShKiopPab+lDeK1ONRph1Z7FqA31S+6XXQZ0oCS/8f5Y+tvjOHzf/5I5BGhirG49
VPfkF8s8IzIOir8+GnF6X42+crc7gPWQ+8pBl8UDAgnj2/6rubHwLmQ4QjD1PzhjDo6W0sjPxVqy
l9paW0kZRCQGnEWwB6cbrWLA2RlPqXFwbMmxidbV/3snLgM9O50nFjP1Pq/PLZXEMKK75l7sVdmg
GtuWLM70u7l/0HeaEwm7iciq8FMXCF3AXo6iVjz9UpmXfoGpfzAORax8XcfYjMoQlAUS7Xsf0npF
qvhe/3Jba7NZRhYrujZHplqP4ZIN1FcVsJsPIxn/UWtihkarsvtyIFOkaFUb4D/tANwS02O+mWPo
lEoeqErSHUxDMY4JAJlBPmQraA4puWt7Z740GSuiOmnVL0iidDE699SndAaYfGxNcORquhN3Rpke
FBeiW1kz83VFipYRhQJ8MQf5fbC5zNCd/DgFwxGTcBffOU4+ZjX77Mc8eEl421gKxI0v6cxahSde
i6srrBezP6YyTyNQQ554oLQzXXdXXJOjvCRglF67cOlD61PzlC2H7FL+wXJRtGckWrdLnOWEoHs8
JXkTbXNxuH0qol+/n9aH5Ue16bfExK/PN8w+mR9pj8d6B6TPp7iG8Ps566GlhWHnzczicfqqtYd6
kCXmRBEXzz0wgxJGLyecTH5UXqw309e8Mqpi/dhdjLD6Qn38H4kuXs8NODwTAebKTrpd4iOKzb6M
KYu1hT6Q3A4bqzq0GvFd1T2wcv15+1JEDoWnIOiK2h37XSnMeA1Tv/mRRhM0867xSTgGZlQ/sbu0
8MZz9Uoe0880kVsOT0jQMaN0610UQE1IA6Jno6fOjjRAvp5pdHhCAtqMtKw2nGF5IQ/0UEZZ5+UA
+OGDNB+jivw61r0ioEF3lqmmSER4hgJAjrIyV7HnFCWx7W+HLdiHG1f+8qRGdVj/KxcR0UuDn/cw
tfmMaivEcT1pURs1sX1BU1Qw+GmY+NL3jMCK8aMdEGZUJFvxRWZsnragCpu48IdwCs1I91qfBqPk
HSDwojZnGNTVAUJkN5e6dVbbCM043SoJKIRHxdmEctCnzTaxtvVSHzOIgv1Yn9NvzdGO1oMmw6ML
b58LMMwB4HOGGduxczeH67cyyIMCPNfecBpCuBe8NLuf2u/bKiuwEPygB/RYd2q+S7cZ00MfFzE8
dlRFvcRMiwIPm3tOzBiUaSWkwfo/6PP/Hpipl91RGLtx8gxf9dq4kMEHBB/D8xpoYJE2KAa6xbpe
HzLgJ51pCloj9fsC06OzAo/Nwh0C6tr/3j49gVTzbAeFvSqtVaJLTnEfFCNmU/C5dcl/vVvfY4Jp
0rss7iYLxDrT49DOshmmoicMT3FgNLXTpa2C+BWTAQMzB4u042SGp6zpPrYxy/3E1fPvFUMQMxRU
CcuUuv/c/jCBdvL8BwZ6d6bMTvuYzdmMafBEPVp58zOZWiv83A6c/mttp2OYjgP9b86j8TgPPq0l
wiyIOXjyg6XsVOBQ94Mb6zBvlZ8J1VW/Z5o3sXaQuGyBu+EpEDBRRO3bHiKV6n9K7V7LLrqNGlrq
kRJwYxnq4732cyVIt7jHxtKMU8HYgmN6Kt/Uk+ojL+trh+Q4zh69zNHwDe++nzIXLbp2zgoYtCvA
londWvMXpsCS5NJQyYtcoII8CUJTjFthKDBgS3kx7CdMW/ycI+F5DzDmd06UGr85p46nDCfTdIN8
+XJbSkU2nic8cLt+Sg27ZbH6NAWYqxMucCfDIbtoPvMYYoo8lE3cE7ktngKhTW2bAo6NetbLHBJ4
+Po8BnjY+0WgBLkkUyGQW348g4bGfmWfGx0b9m+7ImAUrUEjyL5OKQ2VtYh0lX7SDZucihdZn4Jp
F1thCMER2Pj8RfFZuPzBB42eEnwyW81TI5R1AeCShmNzyPJgzd2lslhY6KXkwK43N1qOybn5etMU
yyqw/uzbcL51hMz/sTsiHIql7ndf64qa84i9utpYNs3Yo248TPBBHtm93+I+KJ8RucayJ6pAvXnY
XqJ0ueVs2EWfUNu0+ztnVID6SCTZi93rXfkIHrpnafqiKiWWn7YOvX+PffWzyL826x8tkVj2d9zF
tS12qf7wnEzmuh6mbD+nN/elPVqHNHL9+hW8VyHx+zf1cY0SzwBgJr1bn61jETkSdyUwXzysj2as
WxMb+CJNcylmhibdPf5iSL5LcDE8uE+1bDTlYqJdrJLzVryBNp12r7ctmOhS9i0/nNikt4OtL/Dk
pMnDGulhtUSHpmk3h8w0Q1bOsrEm71iIa3fDqTt4nIkBIl48wAwfY1nCNDINoAg9437y10iP9APm
L6mefaZSYyY6Ny7QH+sRXUTlfm5K9qsr9KDq7BdSbhKfJQgkDE7zczcZsxnRVkysBDNcfdARdqQO
OkypGtIAQVLOam9IMPVYlgAUfRDn7rsNg48VhfZxMz4PzaHNX4fmcyEdj/5btTVlU4U5hpN671QX
m91hIsltGRP86r9wf4mrGImOc5qq7112UPIXR5alFFwBj+3DuFMKdivWHOYlxHjVvjU91/Qm9/fn
fvmuNR+0Q63wrKYZmoVKXT2lahHo6N9aHBlvnsDZ8tNybKMvks4A23+xAvOmuz+o2vvaUkcW0/6M
bhktVikxvqIXHE9/kGxIsW7GNiAX0R5tH0xBxz7K7kzP8cxIPbiP2c/bZyaKU3RO0ddK00FsjJ20
hzm0oi5mB3pEGdIHx+RnVZsH9bVTWZVdoQ7xBgZd87Dlr1TGoyyw5TyorzXGUa9VdEHYykWdD432
ePtgRLLKKW+fZClsOH5yYU+Ykt28jqBmZol+NOfZu72FSNO4AH1eFyCQMwf2YasPk/OjrbSDhXrz
7dVFJpxH6zG178lMcDLsV3kZQzVsTsbPGjOLumDzE6+J3GMV1P54diUxouAqeOTekhR9xwZtiM3G
PLSI3xzHCG9/jGhpTrVZRVNNT7E0Xc1fo1PlPulLSWlJcA08Us8Gy4uROyt+9uIbGvPN9aKhL/P2
Dxd47PenyAebBGwEK8dxaA82UNKD9rPVWbAtD0t1ACV2cHsP0Qfsh/Zhj4FOmDlfQVSrqvdStng1
+7bZn9MDHqmXpuY+BaYf4hHQM9Oe/DnfRi/P7cuyysrfIiP0/vcPX2D0Q9u2G0Q1PS54mJXBhjKZ
EWvh/ye+EMX+PGivrJah0gmEqDOjLSJR/pK/phjOE+2g7F72JhMVqXjyAyXNbW2xJlxH6lffiuf2
IX0x7kEQiEZPNTAPMyq7n7p4Hr+Xm8D2NAWa8YDHHduvRLk4iiQKEB0WD+BTx6FvzAJXsmeo3Wg5
DCfrhE7fCBZDohsCueXRe63GnHqwoXgZvdvWCxn2gSGyHlhBWpJH7220xLgtNO+j4GNEdTQdxkiJ
B/kjb49KrwTIPLEBGvdpPqU4nyFiFxOZ9cqf/BGWFaWkz3tOnuSAtkumpDa2KbYvbP7Fuudu+HNb
eoRXzAXcuemseOPhiLZfoLcP+9j5YsXkNOCR+knTpOr/NU1lPk8Y3IUtbGAd6bCeUmX29GWTPLWE
n8B56Qqlr0XvoGurj0/wU5+e2nNz3OETUpieIBLgYXrDaFtVX+EKDM2z0OH0sEXsaMBE2b/bsPxW
lfuDKMifZA97QUGP8Ig9Pd/YWmOyJwJNz4mrUBkBESFRiTvKIydoQzTjVCHINO0I6aWjbMqbIOgk
PJZvw5QU4CxhTmZ//lM/7sUvxe+CrvHmQA2KaD7ItrruzgkP6VMcam5pDrFQRrSLaRerkgTOooX3
O/zgSIYJXL/2ZAxx06yeaT1mMLu3tUW08m7EPqxM8omSbNqVxfqVIMXdx59bl3Pe6Jl03TGBU0rd
I6sP+SY5ievGlfAsB6QuqLE51hDr6p0zP43K4C3pr8/9Zk6rVXVY8mmFoBD7UCBBW77eXve6phEe
hqdkI8XQcwQyJhpc+9HB0/CyLT9o+v32+u/vjb+NNjjU/3uJeuqsaYpWVxTeBj1YjkPtdaZXnZJH
J6iOygn9BzB+lp8jT1u9V5pZ4WFWgcRfvz8Vr+zPY/AWa2GWg57DuHJ8FozofKiDOUz+mCENs7vx
LYnWCAmvc+JXZ9WrPftCLMQMeTifZb9BIMc8Tq/KiqGcTBvyNlvHPNWihcqCdMGLg/A4vWVOt5QN
eEuuT+AKew/kDNRRqUdjN2Yoo2rhnmVPJMcpEHGeAqGvlLrvNDLEapsFBbgUzdlHA8ZtWRG4FsLj
9PSaoDZnYXXMrPOzQx5UMQlJbIRZJKvQiCwuj8qjZrVMuunuFtf4Vd2bYf4AsouXzZ8v+QHwhkjG
OSmIsAk/lgf9mXTLTDrGauzEu/NaH20kEyy/iEpfxiQuuhDOLrTzUlugRh1jrZ1/Am1zXJ3tMK2y
t5Qgsib8SB5VVxzVSbA+ewNY7aR5nU/u6WXHhDiHNpapiCAxTXjgHvp65nWucFhdqAB9Yp4gxRE7
VHEdbQf3PvOnEIhwP//hIiJmd8m9bGeBcvIoPmbMS6YlKXhSFd90Hor1+bYwCwwrj5ubeyubaZOP
8QhN6XI90A3bs6wglbGJieSLB8wNCUnLdsUO+VH9A1WErhSAt0W7LZ3lsdguSVcMKI+fq6t1ytIe
BlTtfiojZttfRkY8jT016Dlphs7DkKNsONv992x8un12AqHmMXUFIeuUdhCG0gUQ/M5BxVCT2BjR
dXO+X3E3jD0gkGdD+5OU/4yf4i+3CA+jG6deI6aNn2zQZ4zgoNq3sZVF3KLfzOn4opuYcWDAhdaX
Ney9OtqDxAwh8F5EY8AUSavlewx/7a652J6BQR4jARHLYe78KwXSRzV+N+1poXdTetD1o/1Vcg3v
uc5rO3FhQa5PZjFOkCpAMYMhmL+ZseprQRk0fnbHQuc4eNkxjwo/uziAzzQP7lF/rX7eli8BNAQj
Uf8blBSpWjbthKgnB7ypOg2HDXGIeqCR7J0tqHsTHk3XdQ44JhrEmPkRJc+g+KH4bu+BmNm3o+Ih
8cu3IpK+XvZDu3KYPIyOkWaiC8NmgOQfjQM7z9EW1qfSl9VwBQrJY+dQn2gVokAuUF9T7YulhMUo
SXaJHDKPmMuIhWF8IIKDQx7D/NEIloMVguYKlXsKbJ48dSNQIx4xZ86mU+odNlL750p5bpLjbWkS
HQ73pi9TtBYAronCQf1d3TA78Fe6SCCfoqU5zQcimujojMA7OLlTwEJjVz9y2cAI0dqcrtdNsZTL
iLUb+1zv7E/dHRCF3u0zETknHg/HHEPR8z0xnR6zewIfrvjGHTo6Efy4gSz4uZ5wIjwOjikYqlRt
+IT6suMKnKMR7wknGaDkHdNxRa942JtaqFujg3YhVsF86g8lnN2Y2jRc0zYJMmutfWYRA2wPSRnD
G+fgJDUqv6nyJahJA7Jj2809FzU4P5+VJ6qtbji13XmjIP605h79Zz01vUbtc69a18lvxrzwjbXL
gwY0DH5Wg1tdzdIR9M/ohxlbHSOdyyEJkPJnkVFY+T/6ZJWeAkRKUFbm28ZM09ty1Y773hpRzG3o
sdkGJyjwzAvG2VpBYKxQr9Sp6k96I3lDii6bH1XUtm7VagPuwYzTxxYY78Jf/OxxB7zOnuzp8V7T
uHYbXKJhGfKsWRbo2dubHbNj+iU7IDQMt1PtITbEbDNkATNpD6fwo3a9+ZB9aEsTLn3E5bNgQZ6r
xqsqDaw7NWqiLDIktkMUX1tcPGKm6mK4WYIC6vFH5/We9lr5aHPDmyc9/ZEJssjG8og+zObB/L/5
/dEzBdm5eJ5jPK38ZfWKR3DQHshR9up5L5deuyXOZNVNhxmAJRy7ezDx7tHD0R8C54R2q1B9GJHU
ei3i7JTF+T+Jhxv76gZrjGEyMrsjcIU83m9oNEXdSmXPoau+6QN6cD+j2KAfRkk0JojrLS5wqTay
aLTChdl2ZLaXLjl05YWNspyXSCB4nJ/hqnpSNAj2drHbAXOEeoNne9njjsEfD4ukBCfcaK+5f5Bv
SymHRW9wUetpi6wImMhgex6jzd8ZITD0+LvEE+zrXREIHgG4KXOZJCn2QVPT/6yDdb/dJ0c7qIBz
8RKvDt1j7jt3e/eSJLwUOAYeCah0wzDmDUwFmpaOIIk7EBS2/h9ws921X/smzjbkpY1n424b8gxJ
l/YR+Cm/PNve3Hga+shpoEnsg8BJ8xDArWzUvNWhuKlyMsCbsiXfjE9KMo/7s9qxynIVH5F19nOW
Er/NWVwtSti5n6JVtwgP/cvGsqhZC2VRlKh0KlRK0etLnzRHD29Ll+h8uCBG1zGlG3NH91oNDdLq
bcl0r5RFX6J8FI/3W8HDn+cqErqWN4c6aqT0lBzeG1NiWVpeYE54zJ9b16lrN7iEFJmoPKqHx80+
57LBJCLDz1P1WXqqGxV6ARBca5HilbAonU9DN1x8zR8f1U+nCXiAn9pOZjZX+JDhbQ6Ho4aAD7Hw
t/+BWmQxgMCW8Di/zOwnJPCQrJmUxTozg/XHdcv+KFOKGYwaWIVBv02CdTNrif6JRIDn9dPnvEqM
CfmC8pLE1sE5bvH+HgUqIpB9lECGeVa/ZWzQoajBZY1WpFuP6nByp6fb6iFKDxvc26RgBnjkGNIS
luc8TRf2khUe6OUuu5Wf3+YA3areDJon75NpLx7yt9Ubaml7Ho/kX4fxfnX+SWhstTJqAtG7+r0Z
94PXau3KbvBvf1e4B/LgnMa7NFof0z+bryBoKoIyljkR4d1zrt41CLNdBpHuw/0NvxzM38U7XUQd
I7i/fUOCy+ehf1VjZ4ahT1DQ6tTVitcj2t8cGROr4MnLo/+2bVaZrpM+tjG7uDfoXamqkiKaoLOC
8Gx+Y51bveYmLfor6UOhhitZzqk7/sySE3HMQAO7X5ZiYA64hyYUVta3vH2q8w68jEiPTa7k7SGw
nzxCsE9zxyQUHsboSWBY31ZzjPXxpMgId0T3s//9g7w5RduW+DeCFk37MZWdb9L6aXVkNP6i5bnw
fzMTt2XLghqBA6pKQnLqWxvFfJOxVyUlm6syYPzFNTt0VWeqzmic7JQqW+yqgL95oLHu5+C2CJNr
wZDxF+Nss5EE3D2mfprG6utqKmHtlverxlIPg1O9gTVfbu8j+BDel2VA3RSkUo2TSov0aPTMuahl
KuvcFK2+f92Hi65GTV0Haqmn3unv5z4xwjzNPkUEgiPinq6ZM1tt0mPxsqxjxTa8Se+fqo5K3iRX
pQjL80JqlMy0NlM9KemECRBGnCx6bBayYbhXdQzL70f24Wg6a3SMDPWt07K5X7r0i2WnljeA6tIp
Nhn6XSREnKMylTlrDdaZpznVbK/L1u8Fyf5h63TXF1bjqbAot6VIdFbc+zTNlpnZRWueWNkHrdWg
fMkO7kai28uLvoMLSPMsa3LbxfIW2qlHL10068SKXr9rzAq4fVjkADwzf25vdvWZg4vhHNRMbMVo
nRqqPXfhYClIAKWXvFnu8wmT+Zim+73dPRN7ery9n+DseGeFQeM92sWodsqbJNbn8mgxI6wzmQpe
je6Mv3ho05WALYW22slMLq31a9XB04bh2mP3xVUfrEWC0hBIM++3OrrNWNnSMfaR3Jdr73WGErmF
E4FwQ2JyRVvsf/+gMCYBgxLpc+M0tPldqayeRsk9mdHS0csIcwTmikerj8ZKikJP7ZNNjS+KZl+U
TiJUokvmtL3ZVX0iJcwsOBMwrwHET8V5bWQhiehsOEVX116f25XAW5TOXZdg3kAJd62svtrpkphK
tAWn4jbJ8eRUZ/2UMDsg9hbMtvtDsduTm/SS7InokHg111W0x7eWebLXbW6CrDJpeufSOnV82x4H
S9JAI9qGU3C3y3oVo4r0kzFUh7m0Dyq1fDvLP+c3eLh6pvfgSSsH49Rlbn7IMSQ3SGiRnQFjrz65
xa7rH1QB3F0pArRNh4lqQlT4o6GxzroiMxmCA3p/93xY3qFUbTE2Wjt1Rh1k+Xii9iGxWomvEAgS
D1NnU8ZUW8msU5N2CmbObaG1TP23bdiSx6ym5OdtsyraZv+4Dx+BSQC56e637OiORwlelkt+oMaz
PclYq0U7cDqdl26FWqSun9oOMUjlenpZeZbSHHU0493+CIHxfk8zfviIqicY2ePArFYTQ3NklZyp
osek1jxUTL6QtVW8dpOxIou+h9PwXs/WrcQ8cgyvsNLnJAXksNkUAv8KzB3g2bLuKdFHcWo+5oma
ODO1MDJxPdQTSjIdfe5Tm3lLX3iNnT6h3fvl9gGKRJnTdTp3Vg4zYpwS4sTzwIJkSr4oxRrdXl7g
MHjgOgO/Ur5A0E5pqdhflnIqvGxah2+3VxeEPTx0vYHkNsoEj6dv8KoguEV2prfnw0I0wPxWHWzV
TJW5EMFJ8SD2CjmNInUU/TQqTkyzLMBYuufRkSUtRcvvQvdBkl1MhyuTqYH3nrujq5ehpbi/bV3W
1i1afv/7h+WttaS6vinWqVTtcO2RTuyNkDRjePsmRMtzql7jsTcnM15jRkIPs5X+Lhz2XFHtc1LK
E9Aq7oB28RmHo+lb1E5V0PXqyYDq3f71AoX7C7wOLICWDohoNWJHrjHc5xsFIqQr/MpZwqJJj/2C
x8ftzQRWhCeiJWuZsaarILRdeynm7Fj1aTjq86FIjC+f24JT6jS15rZaHf20qN0vdS6f5wU0iovx
iiDl7fYW11XvL7JZmqaVY6g12IaapF68NE2af3Xa/gaL7+y3hqIGE6tSyf1cl66/uGcNRWNTi4Fq
J9vZLjaIlDc6HLr0x+1P2WX0r7KK8RftbG0s9mI1EKiUKUG/AWWy/bm98vVEOJbmlFof/4+zK1mO
VFeiX0QEIMYtUAPY7rbd7nFDdN/uBxKDQIjx69+pu/JVl4qIWjnCC1GSMlMp5clzDD8IutbKZmYd
+tz/7i9tagSQ7grKg2PXR1bKJyghgPr+YR2Ls+2Nzw3YuYtW7lwKrl/W/iKgnetyClcurKwCyylt
Nlj1c9P/3Pw2WjhsnLWR7+2Z9nWEE+Z7WeJ3UaawpbvRGRtVyOHD2hhxlUMOaDtLDqWndo166NsW
7plaZMeZdGao5PWErt3GgQ3OICYBleenEc0SS1FBpeB7wcXOR66Hh7+YaZeONKNb44ZYuHlMnSly
8wqKD39yCJAyMhw6767E+y92WlzdZYC3czOTvfmlb/yoLUB8Gno789C5kRIWIAo6IDNCy3RAq/JA
Cx84vtmQUBzerONti78e3AIV9479ZzIvLTNrJ5KUk3EQVf3cUpCRiW7HojW7oeLae39ieZsLG43f
DkD09cpPgcOtQ+s107FvrSayC7qcuVvQvWuvxspUuHtTVa3ZtTCAtZdoVfgsFxRgJ3x8fhVYv9tL
p/uIEiumoCfrtMKU2wGID/p5ML/5A33I/WyT5o4F6NbuYhnv/NMPV0NYFvwTfeeJz5q4pd/Bwhjl
yDnaDtT97c5kNKam4t2FvxHGg8uDlNt5kAMAigx0SCQqi9namYvuE4rreyFqcnOB+0vI2tNcs4h6
oAkf9wSpNKeCKvMXTG3tb/3sZLk7mV8kcUVmUXeP91A3upLih2GzIe/GCd3BaAWhJaJWvUcBrIn5
Kqrdb6zcp72JTNUraYxzHwCyjnG048kcTeE4bujcgpWhWRYQyPK9qqXGuFRMex6adb10hZPxtgpf
RWVCy7wKUPPjNc7UaVsezMqv0tEv9/IczSqqaHfb7ybSNCFcBrJwM6s+5GzvKNNYlwpzFzYLrHBB
QiuQGFgdmCzQ4RCa006cvI7zIoGKb7cHaxhWD7cJJwy6WE5WGG+VS95s3raJMXR+3Ig6eK58y0uM
rghjMlugaSiLHxSFj50+/uu1RvwKJR4049jbeYjrGU4dEXOsZwwmST8Bo5gfo+em+jhOywuojd3Y
tpcJCsOgrwd01vx1O+ZpjgtfyRf63sinIYeleg6LWfDHpdsX0N4k9XZf+eYvotnB5pBegLhKNlPr
2LQdxNvFzmmtsz77v8HUBJq88sfQzXzLGSNnrgAgnyHDfHtpdKMrEQJMEWFegHExk+ZgnmyDBQcv
aO96SAxUJllvGAbDKhF+wCQErZlqRDFeNFG45HVy++drdlbFulOge/qywJUKok6g9wIFNpl+sg5U
tc19bwt/UcfOIeBQLsEkxhmnwOQMdkKW7a6WexKo6PYubK0wYBXJiqn8QET1vb7I4YXscHt9NPFF
xbZXYsTDSI1boGeRtKNd5Npjus316fbwmmRChbdPM3QTvNnxX502cby3dgK7V3F0zXPr33kpU4Ht
QyOWDVRxBJ5VfeHM+szL7uyOe5V+nQEpx7sBJtjcweJk9Qrdw6qmcWtsPB6D/MALYycAapzMU1w4
2MJFhFDxy7aqOxtlWESu2e1cK3U7rDhwXodGtS0StRLojGxOc/Jk++pVzT0gfdinkszLldSuK/CK
XjF55uB5L0vzU7D659sGpFkZFeTu9uDFQbv9JfygCNOLyUyayd52ooNmbVSIe2H7E4CAwsuAZny1
tjUajPGFDst9qaGKDKeWRL/VFpJs5AQ3NDvjNWAaHt1xLo1pqhSv1KiAOZQif70cy8F3Y0D2Zp+g
oLmzOrrxL6v2LksfzLLeyATLMfv+HHIrmczgea5+uraxs7u69b/s+rsvdLgIWFZnkGya21c2WLE0
lteh3kuedMaj+G5LCNAGjCL7Zy6QOFXR8Cnx8hqkCretU/f7Fb/NN9vLlzFHiWTOoUZkon7RH41l
7/DS/X7FdVfoEFmyA/RgwJlS8/4jmGh3kgbdL1fcNqdD0YSB7WRL6GVw26Sgc0LRmXHXwqg47j70
mm0EdiHrh+WzPSxVVELfD80ebK/iopmAStxabeD/NTYLE1jRlEvQ7r2hy3QXVKK5RKi47TEMjE52
FFGzpufBYLFEcbMa14OTOye/C46EWq/3rdXF/d45QTsFBvO71stcaUKbJSjwaN0/8zrYu6Fq/Fgl
bW2dvp5KweDHzcQiUg6JtU1ZEYRZG5o7nqy566lQ7WnjAaBbuZOBbYBH+ca6Q9NBic90uymiBqmS
aausaJ64eGMNRI9ur51uaoqHB34XGtNiOhmV8nGDlmYzB68LGsCpFRxvf0JnaIqPD6theHMLL5GD
fRqDZ2PwUpR5diagG11xcelCSzynDDAZQZzymx0S2h3ykXDrMShCulcy1HxGhX1Yvd1DrqV2M6sK
UrP0jlOd/wbh5uH2GmnSPBWHOC8EEkZ2HWS96Kqv4UTZd3d1zO9rA4q2KLemmkTgIw++3v6cZjYq
Mr2Xhjv5E7YkCKpzifKIO/EDq3/fNboKSreGvPT5EiIZm8pDw9BrRdaTVTk7CBzNj1eBfG1T1u02
9YgsW35kXhMNq4Xe+7sgtSRQkeh1WYN5BUXOrACb+EDPbicj29/57Rp3U5F8KyPSmcH8mvGNPzlN
dWxG8UjqU2vvHdmauKuC+fqqKWgwAjHROes3h6HJfrTFg3CC7aM/CCeSvo3nHGY2P29vtq5UoML7
6q4HAXQrgswprGOwZZMxf2urHoB6mngOjUT/01qXt3GtdyKl5lBXQemDl3shzxEpG5P/ooI8mC65
79RV4eeOs3J7QOU5AwPgdAwLSSN3JE4SbPmeAJ/OepV4hejkVd4I66UzNHSlGaPucfBaaycc6hZH
SUsCt+06wpZLSiIWELe0RGznpTWc+9IeFcNHx74pug6QBhQm0bdmpXZfHqBqfd8GqIhz8LMNlGPF
8eIJakfPj8fBPhZetRNmNe6nwt6sQHpVvnokC+XQRzatjui+/i1sB8Cl7b7jTqVnLX0D3I5hTjJI
U8TMsh/Q2JI4y5De9jfNBqvErH3XL8601E42rd6Q0GKQcQ3p5/vycZWb1Q3W3GDWhoS/Dj+UeMvs
J/aBzXv1F43x24rxD07T9ysBIso3ACDJXcBMS9MI4mC9q6MLb0aK/ecjnmIK73L2VBPKlOH808rn
Q2vs1UM0y69i3qZcVj0zcHJCvine2jaDEe3srCZyq2SsHWsLbygGvOEaw/+Eab05PY8ZrT7BH77Q
aWijdup23g1107jkIe9S5qoJxmUF2j8rc+/gFvW53IXh6g4EFfaGS++yBbIC0478CVLwaKVZX6CJ
HB3qA7n01/0Mu0dnljtHqsam/m31eTcVOl66xz1cxHrGfstpehNLQaNyanb8Wfe2/i8m4N0HZqu3
LMfnYWY0OYjBHyt3wB24jIywjwRK7waEP4EbZKhYV/ae/IxuVkpeDrg/IFdF7gHJQoAygFKrZyEf
8UV/pwUoWTlQMrVVboud1cX6yUB35SOw095OA60mzv67lO+WzPaqPihrAjW7ARm4sRjlgxSjhNsv
v5Hpmjtz0H1GcXZjssam7pCqbTMYF1tn/sqK+jlYcaHlTrGz/5qPqMg3z9x8P5DA6obVmK3jnKDB
OmPjP2F+Z8FYRb+5tgMAM8U0FgJ0YEbIaVy+1XVqT//cdWaoiDc79NH6CEG9bG3omZrkMJj82+2h
NRcXlbR1aEVBw417GXHnh5xWLFmL8Fs14XjNRfDUFMVOYqNxCJW9NTDaoO0IMgPujSkbnA9rVSeU
0HsSD99Uy3iMC9OGPIfz6oMtan70aZzLHQO6+ssx9OX/75xh6mrUNVjtvFbb2epPNZrK+c7QV20T
Q1/C+7uhnTEHlDFkNAtb88EmdlzwoowkexLBHkmK7hNKIMrz1baCxaZZM7BTUEueQIqBJNIxRNzY
yO9v25HuM0o4AlVGO/ZFQbOFvW6jdaTNMai9eDZ3rilXDzyslJJ5rDiyaVlXNJMtKyJbCDOltTs/
3/7117sZMbwSiVxm+VXPhUgr6JDT1xJt0miEh+BGvHTQOrVinszned2l2tLYlFqV64aeWWvBhtQt
ob6J9yJRV6yOpNOhmQMS1Kho7glxalZOpaIyxQoDY7Ax8IeeKKnSvNiT8Lv65uWbammuDKup8wQe
CC48WsOJnlyI7JrnPdGY66g9jH8xtnfuYXoj5105lqiKxxeGnzIpnhhEmj9PBzCjny9qCdXes8HV
QIhvKV6OwsqGLYEFDEDh99Z5c4tDUfGorA8NKOp37Oxirn9BHPEVxeH7Ssx2My996qHjaF2ayOxf
vdY98HaJi7CKK0sc7NyIS0bS7T55bXxViQHmILYJbwdzOvfd0QRKztz6BFW9w+1ZaXxfLd75UlhO
KLB01vqhmr/n4R9r/c7Zy+3RdRujeP5AGruYh3JJzelnH36Z3Dxxiye7fiqGZWcCOm9UvL8OBmhS
93xOWTecnKE/Fdw8zGRv1zXDqyU8p2zCrvC7OQ2FffBz0KMzARbcvQRH4+BqDa/r804avCuyAZC7
JQhOgIvs5Oa6oZVrRj77edl0osggbon+lHmUEatWO7lrZ9XyXe6iLbbHiYdWs7e1BSd9GuLBxpFW
VIHr5PY3rtNG+aYqxciGfvJz3sPjfgQn/zj/hIT1Adrvv40fc+IdKfQ4kPcnYUL2zhKNj6ucThCt
WefAc/qUgHBrmT4MixHlDsFVvE/L7Ve3/AiDZPRwtKxkZ5a6fVIc3Kgr0Qx8gAnM/LRZ8zNvt9Pt
BdQNrRzsTAzMaWG/mfB/yXn8Um7+p9sj69xCceyyQkGbjfjRM30hITii0CfU7mkqXb2MY9sVlx4H
YzK43Aog79caVdV++dxIr/6HmbX34jcVNO5awy1kVM7Qb9/ZBk0gVIt++VaaGx5FiqzeZNz6J38A
2Rr/Q8odd9SEQrXkB2xE069BX2SG/VjkXwC7jQd5mENAyOUeA5XuG4rL24UE6S+eF1JOoN8VB4Y0
upg0/RAH0rf4wZ2d3gQ6nzU7BqZZNJXsX7QTogyjRoq28ioCbD0qCv7Qcf8DyO52stOrpuaB3/2/
iQRKck4gAytPw6D8H1DQj0B0/WOIasflr64Zhr8Y4bs8xZBD5UsyLekowu1DF9hrmk9LdRwWUp2M
2fWT2qmbw11uo5JblWh9Y4Y/T2nVltHafa5ntCmE328PrvF2tVKKJMjJfZMYab81mWtNZ3vbQfho
tlmtj/JpXbhwqPM6bulKv9DZi/EihgbvncPk6hb7pkpnZZlNRT0nN1K+5Ee6vWA7YtnchdjH6EoU
FEEOFHtgGCnp3ypKY9L/FuMey7ZuaZRA2HUQDy2WZUpDq4jaBgRD9kdQpETV9vv2rurWRgmGdW85
3WrKCR0vTyF5HPEiFQb37ataLAyqQV5AREaasyES5UM+f3P4d9PdiQ4ag1SLhXnN7d7NsTZchh/x
LvwYinEnKOiGViKdFEbuXaC/qeBg58RrEJm9nV99/Q0VDnPZ6ncRQRA0ffl+Tl476B4itxknLImb
0pbEZPrc9wcQdkTMvQsIhc9dNv7d59BxHvpViU3wzWfb+EOmMfLpbzLsHQq6pbr8/934pMgD9N4w
9EMueTSXh5zsXbs0pqkWAwvgnjzRrEba2C9cQO3yp2nsPG3pfrTis4YPxVEC6fJ0cauTk/MhssGt
eqfxKD4rWNjNtmsaqbM0sWltx7ahOx6lSV1UWg9WLOjdGS0jRemAli9r91g7wCxaEfE+rN7L7ZBw
nYHbN/8qBDpFzUTldqkJINRKIyD43eDgDtUQvlGkRj560cuBs1fX6pb6Ze25Ib4Vk1c3XzZRtfxl
WfM6H6MGGA2ax4PPqfURPWeu/WlahqEoopAg63UiB+1nONTJFHg2alGsbGg0hLwoXo2ipV3iBmOd
J6ZhOcORo9rZfb49w+vkZziVFf8WBr+U0tFVkZdlvCxfVr97lbQ9zM3PznQPZsAOUzUfww4NecsE
gvHFSPJeACCN5iJ05EYBtJ8Wd6+ydb0Ogd+jxITRL2yvnw3yikaT9KLviut/8chTDgZWuVffumo8
+IgSCdqJN6iCh5BARpdfsCR+uyV2gd7CFhIvD7bJd1Ldq36L7ygRIey5yy/kCymV9Ai+zeMqFjQA
Vcfbm3f1SMTwyoVmaQPWbozL1Fz5y4qnXADEPuQ++JQLf3u7/Q3dFJT4YIEIq54K7MfqM5BffiO4
mNGdjFATe9Q6+Io2isUvpAGGhU8T+Th3OzXGq+sCr1VsOieOYbIA4xbWk7A/gyYsaqzX0tpDn+ie
3FQgkylntL6al1TWy2MPt9aqStGScjC34VAu/6sDePyy/VgNpwO317NJSWKhbw16Xb9v78pVA8YM
FQMWpTWMRoGoLYOPYZhWxtksn716wvU5FitLbn/l6t7jK5d9e3egtWjGdRcDeW44P4zyI2lOFrtz
6xXTXZ3NwWPPNqZh91Kyt26vk0D3kxVzdU3uFbWLcX3ntZz+VGHa8Z0TR5euqHV9tGjm3drjNAtE
GM4p1CbCN27VZhct1mhuiZRB/4lUIFuPWtcpg2RYxxUJU7eKamdHLiv/18soPF45UDuJtp2lqezX
JeQsQQj2QajTjXfGEyUDNly5gQizE6kv8pMBsKwdjkdX0oQ65c6JenUCMCnlE54/yGChvZGOOG7G
zTyIYY/U4eLdf62Nb6qghQY3ShoOtpFiEpG062iwy8hp4nJKSuP3bY+4flziIxeHfOcS6C8LQ2pV
XbrR9rRKANq6Yv1mQOkc/XBpz08ATbhtn1XTmKxL8YfOYRUVBo/nYJqjsAjPHgo+6GjaybA09q5y
+/BKDI7LEQjyWXofyLotUUXQhh3isWvnE5otU5EOg2l3oW80+ERhPY9F+MEv6I7B6X795f/vVrM3
nV74FoZGj8y3uer9yN7KNZr60dk5gTXFFxXWUI2NaYDAe8S7SZNCzCTu+1c51Wcb+OxezpFTvc3e
3u1aFyFUfh9eLqx0F2bg7k4AYyfGD9OESgt3M4nGuy5wD8FQnGlbHlke7myPbg2ViOdZpcXDboJH
dQ49ESjTxFZAw/MCHsjkttVrThsV6MDLuerMMRzTCqw7wbRFbXkK+fAJ+IfYnsuoGf/c/pDm4P53
Xd/Zgwg9q7FIbaQWoejyPhj2x818KvZeVzQRQgU5MGKEc99UyAu8JnadeMxfrfCZFW/msAMJ0fiK
CnJwArbWxggDIJY81JCiGDz/dHttNJugwhtCT/Ay2CgualCZNsQnMXxw+BsjJ9s5D1Z9nzWpSAe7
y2sWVFiiXLbFo4+LCrBruThUbS13JqIxWBXjwJ2+RYvnxUmCGRkTj1oJ5Qgj2JmBbgsu/39nQ6iF
LpKGBZJKTuPaMqBWeu8jrJK0cKDJC0+WSFpaG+qn83ngb5P10dnFtV6XWPVNldqn8522mOsC980X
P9qSScYUPOQ05o9r0iRjcpF/bE/sX0GrPeyDbsGUnGLp61y4JhYMMM5o8rw4b4OdRPz6fLxQJdgo
DV5soVPYr2T5KpwzX4qkqT8Fw5GJT8QrPlNhRXJwf418PFfscQ2eHGZFA/lhecdt/bYK7xueRL/e
9qCrE8WPUc5uswNbyTDXIvW6CcdkuLovE1usnfTwqllj9EvQeWd3xuh2tgcyvNRw1qhu2cPakGQu
u3u8BsNfQua74c1aoPLeFlD4HY3E77pTWZenkTr3nMQY/jKrd8NXU70SpDY9mnrx4Fz5S7wGdR8V
iJK3F1+3PIpbUqupCXiP+7ToyJHmfTKWFHQSd0nL4fcrrjnmVJoliphpP8rn0FqdqO4ESaDlvRd/
ddajnLMT1KvYUi5+WoJt8kmuF8ifWcidg0O3PIoTmqVlmS5dZOpYWdi88fVDbv+6vfJXD1UsjZJy
L2bltkY9m69F/4zSYTS5D8sPsUuyqvnlKo8GEQswEgC6pr73apm/huGp6z/f9ctVwgyCXrCyMkbz
ldsvDbjR6VdrPnhoTrs9vO6XKx47Tn6YW3Tz8PTZE7zwGTyzhHQT9FgZO5+4LiDjhSrijvrTiJMU
UyjFt2B6omP3LWfjoaHyT26WeGutEuZtALrMDyApS0sKkRf0jd+eoMZkVUye1aKZCroygJzAUOPR
9caoC7xxZ/SrCQmmpnh0n9sOC+zJw2nIfuAyH+VGFc/e3Kae57cfnCXgSTjVxQ4MVrdbqoc7dlCP
wGCmc2WdZiCaSDE8NH29EwD/RVL/dX3EdBT/FnxqDSZX+TrPP0xBEzAmxTPeN1mf2E6d9euDlHNi
NMkA7GTuRnQ7evYWj3sP8Ro3VbF7PXTmQKgoRTpzybCYLmcsYtJn5cmvW6helH2+V4LXrKWrzFWu
roTyanu5xY4JUHVJO45xae0BLS4OdGUpXSWYeRsPh9xAJceXtRMJj72NjMpj75UCJVNRvFxaQPc4
1XTrpoQ3Y/IKM5Bh+6nO2ZMvZugkBXI+OLJ9MkubfrntSpoVU6GICKIbIFaDmy5DfZgsFoFm7ViA
GPv28JoVU+GHq+lvAwuhfC28KTg2fvUFIPL6AL08H9eI0n2ZeSd2MgmN36p4RNOabRNtym5adf5b
C+Ws1V4eppB+L+f1LOrw0SRkh/VBE4BUaGILMtve9UyRTu3kfQXyPpRgyp6KP7dXTbcpl/+/S1ry
oJ97awFUTAKwGUz1x6Voj4hJO9mrbnglwHED6oMsbKt0kv2xB5eKmNlpE/Phvl+vBjSTUrzg11Vq
S34yNv9x6rZYyrtYAbxQxRsKZ8LzY951qSNcCGYU3hwxcefR6SkeTqUh+3Dru3QsnJiJg+uCUsj9
fXthdFajeHTDVtp6a+WldiF+jKVwDm7DeHLX4CrMsMvX+YLGBcAXsKcS7d8z5ERuD6077FWMIXg/
6xB9DvJVNN9L81gCvGhb4YHUYGadxWFCTW8e3jrhYjsENBWgP7vL8nH97ckLVRYR02UQGSmIfHU9
Brq/MltL0DwPQzz0L0P9Nnk2Hp+WZMv/uT1bjXeouMRlLQxInntu2nnjh9FyPvqt+9Hx5p3z+OrD
Haaj+HaDFjFSowUd2lUSYnvUCFFocew4COv6bOUAPbnE6eOc2+Bodq09wgvdZxWf943NxbMgji57
Ko6mA5mekLz5do1eq9JLwnn5ZXfi4zrsyRJrbF0VnRxq02AtQTAO21Em7TR69smwtnHeiWGaYK8i
/DzeLABtbDhYBibitibJWHk82noSO9t0LPr10THG19smoZmMiuxb/M4oZMOhN9b/D+/eSQlF9/tG
Vq7uLQ+b3AyaLpVt20BBkH515Z5us2aJVA6P1rxkK2j3+NRV+PO5q4w+PGLV3NVPXSq78rPTmZcg
5FaGtcTlaC7D8+1paXIXFaXGSQEuNoKsYgMPdVdv53qdY7sfM7MV96XNKlYNtPl4KCCjm0pWl7Fp
+GaClrUSZ9na3PfyoYLW/MVZVvCmlZ/mojci6U384zay3zCH5c4vKEelFQyjC7GQ8tMYQO7aAuYR
Xa/559uboAlkKmqN9XY54eF+SAvTLHBDa+1EtKBOnP1mTyNBh2pwlPMSb/GyC60W2KbFScS8HDq8
gVkEQJtlCBLpkbMfyuO4hLHjX8Rvqh2P1M1NOUrtCrqPUz25ad2ubhIWdv3YL4uFDLZtd3I8Teqq
Qtt4YbMCR42btlS8kHytI0s0jxaKoFUxP2y7bMO6A04FuVFZczJ4hpP2Bn92ujya8vFotuwzC4qT
AwEZsvV4Laxe82HegRJrAprKkmHxbZtsEEGldGT/dARkdOa2lIfbdqdbuEtQeJe9TqTY2NiUcJuO
Rnb+x6ryx+VPK6dIQp/x9jc0AUaFvLkzGfPAwwSIXf8zBuuHcCuflnCKArr3SKObxmXt/jsNY6so
d1Ogk89hUR+4Xx+W0HqoJzMOhnYnH9BEaRUC583M60qgHNO69o9rT/2o5E7SBPQM5q5oK9Huxvbe
Aq56DQlMZUqSsaAToLDIxOwd2PgSeMPJ7vYKFLrRlWBmrn0n6nz1s0UuD2ipe6Rse655++v2ll/P
QvHr7f9uiEusXuKtxM2coasyQJTHCJ1t/3O2LTxOuNvF9VaJU7v2eMB0l2+57VdQb2h47OR0OfrW
uIfvvGoZ+CFK0OtwtoXu2JOMrmELipzRRc4GyXarlb8Ad+MRwAZ7hCNXzQPfUgJdM9eVFDY6dEdP
Hm3qHsrgci20H8ayeqhC87FwvT+3F/j6/vkqTJ6H9WhxUoN8pPbmA6ft99pm3Xk1lnnnIqH7gpLt
QECs4L6NhSvRh3HY8i6PK7v57uGNaCcu6L5w2bJ3TmtuwiqCBXqHBl8ya7EjzxyOM9179rw4yl8P
QMRXQXxDk3uTRXwoPzEUfQzzgQl3Jw7ohr7M6P0vdwy/qm1wC4mFfaC0fQ7svefSq8ESv1pxezRS
oDxMNhdkd+i67mzBj/bUBrHbLC8OpcHptv3oPqP4f2NOQq4M1Ck26NU2/zeApT8D/3+2G+xsru4D
agBoITk4Q/816xjYQcjQeMmK3Bn9YnYZo42v2pmIzogU/55nv2+CC6Uqm5Zja20Z0IhxNbU7h69u
eMWlsQcQXgjA9txY3VfZOm40zeTIVjZHd22EWpzM18EJLDIjPpExFQgRdbNF6G5NunWvLVMzB7Xk
OIBSuKss8CANLj9UxvrI6HbwZvP37Rnohlfc2BCmpLkJtc9izY+FO4MQhKS22Otq0w1/MbB3vuaO
s+mZHizVLMePYCRLO7M9d759vO/XXz77bvg2BwvPzBdwwk59HpEcZ/ileQrcKe2eS2uihUrsv9TA
REJ1g2Skap+6gj36412EBwTKnv/99Yw3ndMYJVg3ef3aya/NWj5Alue+I0Dl84eUnQUiYbDJcQ9y
wALSRH3bOMk45Dv3wutXEvx+xXvXijjNMIElSg7LmTpsO5NckGPTtfbnxQHa02+bM+NDRgtZRswX
a+SPI9uDYGuClFqVzG3bmMMOy8eaGf39btwY7QOS7eNc733i4gVXTiG1Mgnktc+tGXTJZjNExdR/
4oHRR0s7HGYnfGoDd+d2qpmKWqbkogBVJdRlM9CIGx83JEJpjRwb76KFTFa27D0Ya4xZJfl30TfX
9CNIyjvHOM4FPRCL3xfK1TIlWqscAQ0sknGrPVs1/SGoc6rB93OXp6uFyDbvwnnmA9zQrY8zlGLq
2UulUe4EEt3CXP7/LpBsbkUr6U4kW1lvbMh2kRqYdJA7rqIJg77i6dxzwdm7EChAQgoO8AXoqpMS
omq2Ofy4vT46S1VObMOq8AY1gwGaWBA1BHK45315nEP0eQNlVK72Xa/fxFeLjHPVbqvVgn3L7gbv
UAvTPI528fP2LHR+oBzYzjIBaTCMyDts78FdHLR3SlCg28WXvNrrtdfshVqHGwNOm8nFiccGhgYr
AOAWNKqHeyUfzRTUOlzpDAZ07UonG9bquBVbNHD3yQJasM2XHVfTfeJiA++MtZs9KX0PuiP9iJYA
pPSAITZfq40dSe7dd3qodTfqGvlqwmSzue4/OuEKALf3jwz3IKdXH8kJBLf+OwVrmozWI1DnQ+eu
hwdR3p2DnjoHb9nkszfjOuFYixn7bV8dpq4Jd7xEt/eKmxtiqbfpotjS+uGMbt7mXNaokU8l36F9
1G2N4uh96+OkmJDvIHAHeWy3zbpEo9Oxf/omZGFim9DHve0rmpClVuf8mYqRLw34tlzhH0zzguMU
1p4ahG4i6tneNrYPiV0v8xf73K9+TIRvRNW6PHWOdVdDLqxAcfdSFqDmIf9KzVsvAQJYRPvxPHTi
0Jj9TkjRBEa1WkdtsykZc3FPzYs1av0mmkJHxG4nkt5sHmZB79t6tXRHZ6vO8fzvZJIbh6BxXkan
TCdnPdhj9f32lmvMVy3QTUbpy9KABqEYwMwiAeKF6pxvlv/cHl5jUWo9rhuYOdY9vIO2fjxs3QGv
/MfbQ+t+ueLvzsTQiUIw9ADst9Fvx7prXt0ZnfX3ja84du/VpZx87HLBvVdTNNnQFgzaFu7rfeMr
fo3mOx+qWJObtVvxy6yqJzIYGRn2JN50y6Oc3h0tqd/K0YH2ynqejOJQr2EKXbnkvl+vOLNl+nbe
T85F2mVNvMF56h0ObmN/5/1e9+sVN6as8HMxI7tZh+lhXcfEECwdjL2nIM3wak2QgIGRdraNawYD
vI5D24uGH5bpzrVXyT64z2bPdOBUJTIn2rfJLJcj5Xv5ku7XK4d10ZUulr7E/b2Bql24jtthJO23
2gNe6vbuatxWLQFahm0sXoWztLMHFjXs/6R9yZLbOtPsEzGCIwBuSUqi1KO73e1jbxj2sQ2S4DyT
T/+nzncXbVgQInQX9qIXhABUFQqFrEy/PRDT19FgqL5+nteHZCPxBeQJVlDRoikwf85HZ4v7RNvw
rlodyW89Ns8dlOq9kzk1L0497ERhPOHY0YQdxSkmk1VQI6FQ+6LkZI9VywPDaTywiE/oN2mGfJeb
oFq9vgeqeUgOzIdktFoHygdjRn+XvPjHssS+KXTzUBxi8uPf1jMwOK1gk/Z6nI+0zL4a1VSEtOtE
mEFm8IE3t71cUJnyXpQ2qKgoBTFwWqMoVAekXA4jVNBuWij5rS+x6jk3W+ae8mH+MgIl25RFERQi
0ey4YiPkJz4vdxec+LgHtUP66LZ3rT09V1av2WaFM8iveaB4bLyyGvDreee6O25wF2Unkhg6pj/F
Rst8FpvhemnJJxQcRpBHtmfNapfkw/No5ObOrXoQARB7Mm6cjuTbdp3WptdhM4p2hFhWApZKXOET
zdcVzicT3jcrNDjcs6p777rPBkmhd2e9WC34+Godc6Fqt50/gxNlXbUtLdRfzgC4InV3w5Af9Mak
2m7Jq1NhN5l/dru1OAuxOHQ5JFv2z22eIB3KWYmWq9rsoZThl49Nsjz36OzfqhsLJjK7xbCMjE4l
fjsOh92Gpu5qXPcbqqTXf71ic2Vai2TglJV9i+piBw451/eLgCX5Z14KqDex5baqj9zen5mLmSRJ
6Z1YN4P9oNxbrnkctbR759ewC+U9ucvf88qJN53FIIjj7hO/3M/VoS/yN8rFYfa2MEluE7uncru/
Jfgwoq6Bqgl0p5LRDFoo9lr5Tay8DpWb+f3EzGlfotY7kSSox/oovOx9holpdlvhCHIbP0SDgJMt
8K5V1kyE7WAVseMAnnWbLUlenNsWiEwAmTvZSfLYzfODuy2vgE9Fpe1pLssqc5U82R43FKtBuXBC
V/13FI7x80H3Mg2BOW+acKeIRXJvf97mQzZuKIwNLioyU169Gcidjqy2dGLGqhGkPDufHeGUgACd
ar5EbrVGi9h2SaNLMhSfl7vfu9qZCr9iYL92aoDTu6CkUM91dEztChuS+96JzaBBY8KXTdHxCLy7
PGZDwW5bfbmL3WKWCZpXnPuo3P7jsOmtYaYT9tmq+b7q158N60ManK6ZcKmBtW/m4bWzi2+Np6Pe
Upz5MjH/uuZjjTYbOC93Pol6ekypiFshDsMMbriNa+oTqhmc//5hBsvWWGM6glwAlT0vmmnT39nT
IDTrozIe58+vd7yri8qAPhYxeuio9GFjNfeeo8uLVD9e8t8VADSILeM0I8jho0LYSdBBQFzTOqeI
DnJ3+sQ2mrYNxLsHf3ncki2YC/OdEzugzN9fj3GqCUi+C3FJa8wIxHgWs0JFyHnqDaaJbYqll3vS
094z3eF8wxScDveNSX/lxdRGwlnJ7vqPV41wPj8/mA4kqdKtzxD+c8CZjq1H+6cR0OponICpvj6E
Ygvk3nTbb4zNTkxcM6v8pSgzP0zt9Ue6Amncsvzf64Oo5iE5scsY67I8gaZQ4/PAcrdwrpID7Fbj
YqpJnMf9sE4tM7YmTVt6mqC2NIHRumP1s/8L1F03boTkw6PtTGh9h4ibWSeAyVonowGPW6v5usJG
TcmH+2os0sZx6alcMhGimJyE04xWw9sWX3Jhd+iNzu1Git/Oi8PSzaB+78dhV/Gxer5tCCmlrvxh
82liuKe5OpM/j7jNtM980+W85228kC7KCLGa1cC+NYSe6Gah32075B36CIkuibu8/KDm+dN6RstZ
HL/psfwdtBuCxSsHHszeMmkuHKrvS148Z5kPwcIGG1A4aKL23SXqWfL7+tJfNn00P/7542uWQkgo
w4+ngPMETcK+TZn3OjTF55I4mldU1QQk9+3zLAMQHUk02tiPPV12420oGPSK/PnrLWfrUtYiN7HH
4VAn3Scrs4OR6rSoLp/wYM/88/NFWRcGaPworjH9EDTrT2HOX8vUPk6GE9aJrlSn2gPJf0numKJo
cnYys/TAuWnE/SbKcG0c/8Gwmvj6Tqt2QfJjtGEmxioQRFvo+dimHfjjTc8bRKamsvO86PxugGaU
sJwdegzMcFx5tWN46dIcM5ddmPjSMexC1G/a0o6ePHt9dr38Uyvqk6iN/fW1UXxexoN1VetZQwbc
3OR5QwQVr8+JnZYHm79d/77CkGQwGHNBIQBFXQq8E3ijeF7tCzLcT9n200h8qHlO0fVxVPOQvJm1
luhaA3WVVdRhM5UHcG6FnI0aR1Z9XnJkBFEwW7glPY3D+N0pjR0n/M7j68v1X6/wA5mJYklKkS8M
5xifsnDMjIOduv/MiNdlUWliqWojJI+ui7GhRn/OR3EVyHt7Z65pjGacp2a0Qye9SdHAITJCDOR/
W9EXGz1VE4jz6RDb5RIDDqjJexWuLEPEsh6iUEa5QhdqMthTBlhyEybc1nIXXH7lJzJAbFugN7u2
SHrndsJLK98TZ/y2Lvk+aXqU0/J7o33uJ+/H9W1XWZXk2123oeY7YE+myYvB3v20QMi6mXU0+oot
l7Fg5Vj1VTH59FQY7dec5k9Dc1YomsPU9OO6dW/DoRMZCzZ3YwsO3ZadoNuwyxm66qdq79RQ0at/
+6CfLzz/Ni+X0WDoRbcny27g5a0fDq7/ijtbtFXO6/X9UFiXjAhrZg/iZss5pZ/zBzsBFLDfdtc/
rdhqGQ0GAaESuA3opjnVfEwnAgRH+mxO1vG2z0ve3dLKSEoCzjUGqIPRjIcZ95wxyzWnxOU+JIfI
cDCUF01/4QjjDZunXUddZydMq39Px2zej4Px08yFETpe6+77slkjYwER1fWpKVxS5qjYVtCTQPSI
nWZInCVWcaRV8TbY7X26NY8O4qXVZvd+D1XR6+OpjEBKyRdGi3wFjPLkw9ZCUaD0gF4YXc1N5ZOS
y/PNGIaWj+xEKreJnKQPxnG8awd2z+b6mznqHkrOKfLfmT+RMWNbD6W+pCConXh4OyyG97W3edCY
/FObmYea+Acz8W6zbRlABpj9At0sIG9WKvZoMYiS2YgYvU3OHjwqf+aigrc54dXCTqlLD3Ypnrts
3C+9o8kOFZ4p48YA+zUTG69Yp8kqI16/CnAprGTQRCzFyS7DxrptA8SxmdgJuN8dhBOfC7r9S60M
HKC9BoqrmoDk+yg4mF1NN3YaIcIz2/Wegv0z4zrxUoXFyhJRdBoWsx365OQa1VfM5eA5IhA5lBht
NO7WjGhWSjUNKUtvjZ6SdsM+zJNx8pwZxOxbTPJOs82qjZDc2rPExLfKZicK/owD+W7VSxZAEtwM
TLT03zgHybu9rmv7CRqpp8rr4rI2I8uwIJZhauagWCIZGVaCh3dMkzI5CShZiHkIQC52T12dVL3q
8+dY8qEY1KEYbYPvlJ0sMDKRbY4oIENgE9xdD6yqz0t+TDyzsgbOkBp2WRHQbdl1hvt9qXRKHOef
eSHkyWAwQ7gAMOIR8eQK556x7XVs0wAkoS920f1Ypmief12fiMIjZJqGonUAYmxTeupH/+iA4rbk
+cGbNjx88x+ALj1fH0ZhsbJalJcb40oYrjSVQ0KeotmlQ5u06z2MOulE1QjOnxs+GSsXzLHdlynx
Q6PwA9zAX5v2zk28T9fnoNpzyamzuTS3jA7eyS/qALTk1fqUGZrLt2obJI/Oq2khdEZPqZtPTWCs
xc5zhpjZ6W+2LKcBTA+3zUFy6rUqRC8WVKvbLT9ZCVCY6B8k/ny4/vlzmL5gtjJYrFiGYcKbVXKa
5vLdLay3xE5uixcyUGzME5aL6tyJBdZX3/teAGrYrbdg6AhCw5/G01r9bDdb5oFYtn6nrgjqId83
i6e56V3cXXxe2t3EYFAyKgz+mvdGhDJR4AN2LWCnNX/vc52k+8XFxyjS3g4DabzeT70jA2ofrzWR
ueoeJy/mrcSX8Qapw+elr5bu6LUpjKVLQMsYV5lvOL984mcgtLW3FnRyoW9CbeClYGnT/TTaukk0
G3TRu/EDpA0ywIIxlVVaHyE2Hc82fV4bMwAiJFhmXVv35XsBxpB2afUmT0y54xyrAcSTWeSPv8Bd
KIKi+F0vd+kSzyI50kl3AFrn3/6Xs2A8ab/MfiNVZmXGS78b352oPoiw8gI3gDLSbo2rm5qRUdY7
7+mHk5AJUPP2hdceM2zjpxSwuLCY7eyH0VZLcN3tFfYtPy4XORrdOrTxQ9kwB2PStxU9W8L5l84/
tlGHZ/oPFnJhueQ35oWsM5RazOrov56FRbYgjWgIKdsdtM1DzCnK3vyweF92dZTtwf+D/4cDj9JD
d+hviUFYyrN1flhKpHUAT1mkOdb1wSvjDQeNqQnMqiU8HzofPs3SlNuCivpo9z86ZC3klGZtABXV
IK/fru+SwodkKvVxNPqimkoMsRzJHAv2HaSSva8DCqtmIB3A3TxUYPmCi/qDDzmcz16PrvTePqzz
XtiDZgcUMe4/X/qwTKWfUmsgMGYUXuvsjtqaCK0IcPIbNK0sOtrLUBwHMNwZQBUad+7Cwzx57pzP
KW7Neau5kqvc/r/w82EKA+msaTT9BG4/3Nu7IhIH83XYuXuxB7nyl+t7rVgn+VV6JdZmNL3Hj16e
8J1PcNZMOb0JboAy/jlr/TCFDSwQ2F1hHzc2JYcya/8ZOR/vQKeo61C6mGthhLORfRhhZMNWt5Vv
HdO2zx98UGqGnWX6b1mWrbvrS6TaiL+o0teSgIKE/m8jrOh/G9FHICtD2KCfr4+i8Iq/yNITGwD9
rAW94QgptBHE+Edm7rkBFexZkzuq1upsAx/WajPtNCe45uBsStHo1qZ2wNlkR0tb6ZTRFO4hv01T
sIC7aIjIkVqUaKiqkcA85T0J2vLrAvIbl502/vP6gimilMx+grt4sw7gND+Sfs5ilwzdHg+zTrga
mxmKeuCaSsPZVi8cJzK5SdKKIbc2sDcuaxez5nHmP6ExeZisr4Q+WKsOOqPKKuRna2FDUc7uQUK5
0B7yYFYk2kcC9tuEVGFbQvHbTHfUfz9fI68voMIcZNRm2k9F4xLqHpsSBN3MeJy3/pDnupKi6vOS
Z6LJIVlJiyxz8paonc29OIMee10Sq7A0GarJZij8OQBeH5fpi5M80ORTgwI8ePWCjT4W09d6uOmV
DenXeYIf3Mbql9E2LExknNzIytfQGO0oT3XSKIoILIM223olZkKIe9yMtA0bp6l3fgWSq+ubfJkk
CL9eOm3xMsiJg96Do9HMwP5+qavX2ZmDGaRA3Vi8j076ysxfTekgf5jisSKfuKeDc/6X9v/tO0zG
SpQWRVgzaH60QaLLtnXfQhXTt/u9zbcvZrLEudt/Y9WIR/zzz4Fi5lpFDoLTPBchHz+DCmw3Luze
INWBNWi0d9Fsag8vBS+jdtpA37aCP3mBtt4aAhwWE8BEScc1OcTlkMxkHdutASBgpBWNM8cMpuE4
ZF/d9B0/MYCejeaUvxxdmAzIoLnYiFkVNDbO/DNoihvNsFp/WMUvd7nDLfmmrJHJPD3LOKH9dMEw
wPM8dsbTCgWZtS5jaBez4dd1U1NNRfITv677LG9rP+5oYwcWt7owWyHrbbQQejBQujbAtOn1ia6Z
UBExmYzXMCd0m7F1YfFc2i+Cr/sM8j9GU0as6GnUNaUdLNl8ZhONJ9SkNVahmqbkUGVrdLMrDBbT
tthtoxfPHGSluXs3CcD6UCUmumrA5cjA/PN98EPgSQRfyqa2WLwZZ4nd9osPrLgmLvx3Ib7kmtIl
dsrMAZAuxuJsKOew4XTP3dzeZYx/Whd/CIvEeUjS7ayhgS7EmpWPQEy8Gtn20GwlD4jTpDG00E8i
Y48EPZERXVkebV51qNrKikB9loSOSXUkx5fDPZMRIdwElZlvJSx2zf4TuregyGLcAYrIg9pC49g4
gd50xK+w8GIXXbfnywcYk1EihTuRmW9z8mK2RQgqwmgB2ohr+YlV5iujRKrcn0qfp35cbt6+Ln/V
449hBclyCbH0rH/wybir03NflyaRUZiTrFuSlhVerB1BY7Hm4eT2d6Rn79eXSrE7smaJa3q9y9s6
eWmbQqQxX/jIw3Hq+27ftTVLAgLhmX5nD30PYsyJQql74Kam5KNwSCqVR/oVHT/INGjszR6PiNd/
Nir62W+X+9X2QOxQ+oGTa7sgFKsovzGCeMRZWwcG2DD2OSeGF6LDotaEaYXJyY+Kk9NDV5bh4347
iD0MUDwtjf9pSQ1XY9SKM01+V5xqPMnzvidx3lpjOJkixEUZ3YkEIth12wadb3y5bhOquZzz9g/R
K81HM29BwR2nnltEjliL0HGTde+RTkMT8V9B4kIMkxFEbBaQxTNnFgu+7dZkuRtWZ4ggqACWO9sN
0rb8vFrrFjgC1SWXmvvE7h7zgrcReMfvWjrqmIUVqyqzT3n1lpfEg2tx/wthUzD1aQCCbh+U7/TT
9eVUDSEdO4BooEP5PERhbRCnOGvFsxh363vTEDuo3x2uD6PYNRlrNI4TGImFT+LCqyPPIrjx9NFW
EA30WvV56dQpO7o6feKS2MBrOemKQ7mkkE9cj9d/vWqRpFBQlxNemBm0F8cZ7EalH6W4DQYQY45N
sdw5uUM1aZtiIBllBAJhUXTrhhJzsv67zk9JvT5QAX22GmhyX1c+UYRVGWMEbsjKcMaZxIm7LLuV
pEYAcV732U0New9wZwnxZoeHXd1AfdYvLU2MUGySDDjC4wBEKJqBxJZjPIAo/Y7b1uPW+ZpNUtRT
mIw4qqwZ9Dv5kED5uTme6ylTvD4toYECLI+s5+umcA4zF2KDjD0qwBOMp++RxmOeioCVzhyuwMQ+
26T8vW6i1bilapjzMfEhytnGmPXtikeONZvqQ++U4KiF1pkbLmVXPDtI4TSFR9VAkv+Pk90J6+w5
1uiBHIU/1qJ/q0AwCwH6UrNmqo2XEk5nzUpRrkXysk00mjIS+rkbikUHC1E5jeT8Issre5kbiveR
Zu+doS3pp7arfrXM2qHmnGlSW5V9yfCThRtnETXxv3qdGxb7c+F0Cd19ufe19TrFWhFp48EjwEcL
6kRxmYGj3B2HOdyybgn52ulURlVDSFsOJlKvRds0jUk970m2nrKOxb7rafxQkTfJzES1kbj2ZONO
2BrskHVgxFzQgd8LAd3UEoIVX7wN3GTXvVGx9bKMyMzdyamTnMQVXP/Zn4chXK32tw9mhIg0JlR8
FkAor4+lWjbpEHDW0seTFTq0p2GMAd8P08V7GtJ+d9PnZTwKFOnQpFrw5IX2sWuDmTYaXU0mq/jl
MjeRU5v+1Lj45ZXpf+bowem94YG3THP4/vdgeCEmysREbb0trm8hvXRFJYINtaGgz53tvvc282fX
V2RPZtbsAQMuvxCTpofJLOa30fDG57k2vxfkLFNpj1YfmKngEfQz1iO40vkdSRfynBle+7KsrH+/
vtCKiCdDW4BMG8sNbOBxNeU7waqwR7Ey2AB+LkEoqQkWqkHOW/EhftcerLJ1iBcXS8LAOdXfGXPz
ubTyPU90NL0KR5MxLZPIDeIliRcTP/dCcyEPeYUGk6npH0ox/EOn+oiuuts8TdYZ4c5c9CPUReI5
I+sRl6PlvoGCfQQcbr4vs3o4knHTSSWqQq2sLwbtaYDHrfN1wiV3PgN9qP+jbcdd3oEabhaoGxyT
1ot49h1kKJZnxNdNQ+Uo0klCuxqopzol8Qb9zT0fXAtXvMyH6I5ja9xcZRhSFBF84itngx0DUvCZ
b9nOBLdUaG6QyhyK79enoRhDRsHM7mCRGTCkl2T7OotjjV7x1Plkog56/fuqEoOMhVlInToea2EM
5U8ADJtqT4UVgNs1Svw6TrtHIweri+FptkWRr8oCK66TC3AP1iSuTTeYuvId3RaucdY8KL+sBfjo
23tz0925FDYg8ykZfbplhEBQo64yJ0wM6zPihR8USf35xtWTYoMDtA9q5x2JB3TYd9Oj14uvrGSh
ZTxb9l1idgc3hWCyrSMOOKcOF8KzLK/SNl4mBGBRMS3s18LsT6urA14oLUHKJbZhmnpeIwb5mfne
eelRVFEv8t/50t7X9m87EcHSvtW+0LiPai5SKpk50BYeVubFaZ7W0dCh1pwWkw5mpIiofxEtGdQg
9kC9uOmWvZF+N/MhYNW5Lp/HFk+Dzvj3ug2ojEyKAtyhWWo6xH+ZLHoQm3eYQNZBtYRyigAg0yzN
GXY62zCPslroDoWsLhQ0qffeDAkFw2kHTSBQTEOmW2K1w5pUYBp1EUNO/P8jZ5G5luaBJ6iEETt2
6vXbYIinSlgk8NNW89MVWy1TLSGlnkAACkPK828ixQFjkIMzbMGIlHjbQtvXvcOp9kLy9tHPCqhp
IN1waT/uB+j+vrKU9VCndy00+Ipm0wLIVNsh3R36zffcdgHpstklL9nyzbTiZeqDGi+9Gz/L6rqP
HoB/oEgP2TKFXdWFK7gY0Ruau44uTVZ4qKyzMmyDgZ701o7nYY0Z86LM13VgKyRWgab9M6tanGSZ
PG7ZMRJIUEz7o49nprLYzWtmgtyzTSMm/CYsevvbapZW2CaQFbSL9Oc6d0VYTVmDYiT7trmogd/k
yDKycm6SsQNSxI5NUNWm6RYQcEiMrS6+qoxHihO+mGsIDGfIFnAZaKGFUeZnbKiZBVmlg7ooNkzG
VnqTWEfHrzFG69KHBHI/3/E6eRNnAWEyGsAeRkJNtwGLLIqkkUGdIvSrDQjUrNLxWyoWSeZxKkTZ
05amGMIzj8Oa7JqieIBCLfSjdBQYqiHOf/+QzlduVa3YXf+lwoGGdCT0y7uOgI+qjW6yIxkMMFie
380lseIOSjCTR4PWnd43R8ekpTqnZTQA5HrtFqq25svSAWDWGO0cLhyYMqvJH5Pe2jGy/fab0jhY
aLAJrE0nrqsyLik/8Kd6oXj8t2II0e7BpYZuKV0vm+rTcjAQVTb0jFrxuKHH10C9d9ZRbKs+Ld0D
imKhbmfkduwuVhPmtYGGh0ro7oaKMC3jbkVudb1DZv/FNGP0ywSVH0JPV3OuKSxVRtv2K7fZCD6k
eEzcO8PjT2xLwrLvHv1ifbvJVmW0bclJI9AaYsWl3x0TCJI3k39sXfHr+ucViy/jbMFc4Geui7OL
FBu4SNqvqC5oOs9VbiADaAtm85yijyietiQ505kCUGAKsm/E9GaX7rhD9/N3v/CKsHFHNKaDWe22
6pFM81RnnsOrEouG8sPj0j3V1XIgbR5dXzPlxM6L+SFA1QlILAqKIE6XNlxMe596yZe1F48QiH/q
PLY3RuPNot6h6PjhxjEl3xZoQ2lRTbHjjNERUAhahj2txK7qG7zseyD2hP0NgdMWRbialRE31bpo
zl2VmUvOX0zTZoPZwor55O0sPn0S4xrVvRjB7XrjM4mMyQWLDzj7RsSutWt4CPqgZ3+bIjr3pzHJ
sqDBP0i/PSxOr9lFxT33v839sImk3moIClU2HlH9RytJj0VComWbHip0v23927zZsc96zf4pllCG
6LbLUDaji/gJucWYLXRf1exU2y8rvTH1lWG6SYIXuDFdsEmrGXXml2wd74RpH5JRp36rCKUyTHdd
wMw9bLMFQr/03YSSA7fID5foaKkUlwQZoTt6HdjuuWvF82inX1xv+8eHrOtnKORth9WFVo9rLuOu
SpxUEyUUsU9G664g7crN84rRNTejJgW2lRulqanMq3ZcChJJkTlDXSGyNoMVsHHeGehlNvndtOig
wKrfL4UEM6tQbSDYj8Xiv1aj+s4LnTi26sdLHl8Sd0Y/5flKw3g8g3iBe44fAKHx0NSuLl1R2ZN0
8DPElM0B/0ncZdlpwrWZL3lc5fVtUUvG4toran99NVkoPTtP0IXA5VZ8n9hdXeiwhZcn8Je2oDf2
5Ixds2LoJkYdM4J+sR4n6yY5MkJl6GIyLPYMJSeERBMdKIb/aYMmcJWYNz1GUhm16DbLPAivhzuv
7FvWf1+2OvTH+gdPdG9flw30L2HBufDpss4bQhIwhRGhuDxWE9OkF5dNlMo8UuiSrJFmY3WYiduH
03Qnp6bfCr84FF6qeWxR3IH/EhkUBieVZWOHa4ILlcmtJz/pBZJI96UEJvfLMjHydUsE0F7OCIQk
Q8Orkxj1KfXTESQJqYGmoW0OtprrOKFURid5fV1bQiDWw+hW40F09zO4StZeJ+OnWlXJ8TOcemtZ
DsgHxfBOCy+oxtwKutzaJ13xdj2XUc1A8vvONHqIncLvRTr/FkbXnNHe6W1yOnAb6RovBibczBz9
FzT5HGjX/OwoXhYGXSefYoVkRKEAIn6GwjWOKbN+W6HW0gIQFbgQVEkbXevZ5dyEyqjCsUI7PtiC
rDizxBp0jvPgJHOUQUidVXnIW3fntkOIst379R1RZLRUhhXmAx3XKjXM2JvakHMRThkTweARyGmi
TEHYztqyEIilEyn9nWbQs039XSqnMuAwcdOGcmvyX9pd+WhF2e78xD+iJSff6VtyVNt1NsIPaZ7Z
JoW1nA36vF0c+LWuZ6/EzPcjCo/XJ3I5caEycMxewBLvo9ErFh5N9wPzxrBD+S80LBClgIAlDf1i
/qedQRR6fUBFXJWpqujQ+8LOCivO7dY8I4fa/bTcdix7VG428Gc2bzOrx8O6OXhAdaKxNHd+kmiO
nYsoAnxeijD5WeF84/N48CszRG50rBYv6pz5FW2qB0pc3d384iJhHCnK+OY0m56xjgekeF3QiBWN
K7dRfuDjUowhHAw7jLgD1Bp4AGFJhEkRcEvX1XPR/z36V10B0qm2SPl06GpUjkkXGvW/I8B2LnvI
QH6VERMT+ve6ManGOlv1BwfhSb4tfouxJmEGiy1CZvxaFoEa/b1hYIfEnQtuzOtjXYz8mNfZJj6M
VTBRUntyxwOUHu8nB2rDbb0ni64P46Kv4/Pnv3/4vLEUabcQTGWs8sA0vjTuW7fsilKHfbqswokB
pGCSWx7SPVCZHLJ0s95MCEpTtuvqvjvUbTZ+sgzwGQ+z6+Ghsa73Fl6Gg9nVQon+q/n8FTAx/NnU
P87PrluyephffqyeCbTc9n7I60AcnRDzvesO+cF58kIR8cjR3GIugwMwppRuWJ6JwqiVjIeyPFh7
83uzzyM/JCRedu1zftKpS1yMoRhGigpjN3TUbDA1Zi/h4B2czA2b9USXPawFIO3r9qeICXKRwbXS
/2frnvFgjG+LjtxPZddSOCisnLUDSaeDkd3TfG+i6pv6urNZ8aPl0oEJ/NhWr/i4YwVDxGN3h8cP
NOOF1qH7Xkfpbvyha7tXzEOuIaxb6VbcyqYDXR+XOhbuyzJ/ur70Ct+UiwdGOtvA7+PTzgZBqb3l
POTJowPkwvXPq3655PqN22eGed6BpnrqnB1L9uOk4fxWBEi5TDAtImk2MFIckiGL1uy01FU4rT+M
4Xu+ZFFa/fCTmwSsPDzV/Ongzpav1eogvhjJU2O+8eQA6bbbFkjy4yn15smdzrOwvo7Nvs6/bUzT
k6Jae8l3a2vCRbXEr177l2Z+pt0QdDqzUX1bOsU3YKazlODbefZGmr1pfFonzeVOEXLk+sBCKpDW
9VgRGwA4NE87Mw8y61c606ASd6v5dn3hL7vvX1TT3pgYuNucgzaQ6wFNjSLqagx1/euX3YrINYK+
8RqnAIAZMfLVFI/M+ddBo+5N7K7eX0zTq1/jLT3Dbxfu5x5ZzkhexvVf0WlSwcubS+SGRqiQFkkz
4scX/hFqi8HsREaqCZuqhTmP+eGs5IsA7qvBt43p1SwOTgOsXr0bS825eDmL/Ytm2mYW9ZPl/NPr
JhjbvRiqoJp+9s3XqrA19wrV8kgu29PUEuU521j7H574p06e7EFj+6pPSy5reN64ZQU2lk9OQKwW
cPcmcHDAXLdK1eclry0qqzDtrpgOZvFacxGUzs70bzQa6ayti7apbQjFHwrnflhfnOrAvVugux6R
r/ZQ4SWMQf/ikC53pvGyGF8mR7Pgl4MNPvOnOYqlpZPTnu2Fv0yeHSTuY4bu7Z49LdsWrJMuBb58
k8ccpBSbktRMGgM7W1Z8b5vfbPE+GIAIT694kwbPaR145LFp5+j6Tiuim3yHT3mJWst5p7n/mm8/
TB1hg8J95a4wk6WuXScIzoI/DPWRLj+qemda36//aoV9yjd24lhzVm341ax55g3asMjTrBOlVn1b
8lrhM7etyIQVQV9t+j7ZB9RpNH6lWhXJbZOCOxud7Ong53VgDXcgdjLXu9vq2bAdyW39pUUDLShr
D8MZLJX/2+ff+PR8fclVDiC5LVoDpjllWPKxIwd/ufNoFi0O5F+8LLBqF23znWaRLrMleKgA/ulr
UExPC4jItbFTTbjR2qdRLEFS18cOvA+Ip6eBW8HS42aIezQu8Y+sFl9zg+vQbopdkju+AMHHo1K7
dDFui4FlF+D5dYLSeBKQGby+mAobo5KT/x9nV9IcN84sfxEjuIEgryR712JLtmXPhWF7ZgCCBPf9
17/sL95BAzcaETroogPRWKpQqMrKrGoRQBcMYpE8fK7l6wxp8rU1hLsai1Ybu5wG2iTDgG+3ftPF
zKse88p9/djvvs7n3aUcitIdp7BYDtX25PbP4Xjwq+P9T+sW/Tqdd5+GDINNbKdcDgjp0pl9qREH
8f53FBiCXN33FbO2KlYXg4NlWWYnzZp/J3fcSR/ExJMhotDtqWLbTUCGbJqvQIXmSRTfJ+9Mo5f7
a6P7tGLXeYl0Ui/qBZfPr6YNoAP6ljumKp4mElI7t5uwrMfQx+8WRZ/44hOVn5YFfUhF2ptCaM3v
V9u1LSnKFmxjyyFqPs/zqci/ZqXhytecdrVZm7U2Qe0fnybTp1p8zYvv95dc4+7UFm3eZ4XjgPv5
YFORUtv7a2XWZ+psSR2RbxBgepotlNvuj6W781UiaNzvzZgXmETYRlPiUOcJI3/h4BesndUCu6GI
pyq4Yg1iG61hBieksQi1Q68apDXLCFMkEGZtyDe/LdPB+2GXhiXUbY1i0RkDU0abXw9WdsrWJ9YY
HJzuNCmWTIIKwOYwWI8bI19lMXvgAe2rA2gVekOIertsSAK1K8/OlyFcxiY6Eqt62JowHlaJrsJi
+MLL4kfuitNI5REEBDSN1i/zHFa4zSe0uNfFHh33se24nulw6JZRMf5WSDoMXobfki/9bin4V9Y2
l7B1yziy/VPmrZ9t2kNAeSDJwrNHtwaYoBp/TE7J482t/rl/SG9nUYJAuf9pm0eh027RUVAfnLf2
8C8eIUvct93BDoLhSc7+IynKIW7Rj2Q4oRojVLv8rGxxwFfkgZyDeT9qOSDkLr83Vy0d2dDXqFlj
WyB/f3+CGnNQ+/7yvAcHiyDRsfSH16KGzeWLe3DD5ZGt1ECWoFlEtfePlX5uedFqH8vsLw4ec9KT
eBlOZKz20+qmEowCYvrysflc5/nuQo18FK6zrGYnNEaD6eMv6cq0btPQKL6hsUOVjNrzfSCuCoed
KiYTNlcxEeE+YiY9F825Vxv25mzpmsJv2YmFJGlQkxtd0yNLt9WKB8lGkoX9soBvkZT7zt0xdu5B
g5l7hlhZ930lFOCFvVTgUuUnCGMA1gfy0zyIyzWV6Ce4v7k6y1CcgtuOcz/1VobOHpEs4WOQ/56c
PLGDX6J666jY3R9GNxHF6Gu/aMZgogDs+yB5/MedqxoKRKAMdabsEkDAtXtu/bCnwmCDGvtQe/HK
FkVWz5rdI3G+seq02W1y5clhZNpZsPoyP2+rSYZeN9Z1ad/Zhz1MJCya1T12LIzdbYyHrUjRN5PU
EN3pxOMcfgkiE5ZJU3kK1K48Xm++l03UPzYSjdA02MQb6LAk2zukWeSZFXk5xgw901ZMi6Hkuyyq
ojpxnbFy43lx89mwxJotVVsMii6zWRjO7IQWp+Mk1tThWNkONS85bYb7UzeG8rxpxqjjPCRorYEG
0G4mLgH3Ov179kh3VRyfDLGfJnJV2Qf7wAlBmWUFx95bxcEBXTrYOgc08nQsqSAFv6/B1fLrviVo
vNEfjY7CKYu65+w0ulXathS90KaigWa1/Kt/fX8Qi3CKMl7i01F9abPxESQiQWIV0amOlsrgMHS/
//r/d4MUGfF80TB26iaebjnqT4hq7i+N7vcr3nRkpRTdklnHLOiTwll36Jmr4hJI+qCADsL9QTSX
je8qv7+t0O3vWNaRwDo5oweCHiV7McXCmqOk9jK6XgtCAQt70ERnan9yICw8fJoYT3r2oUYGEviK
L+VyKN0lww6ElndkM0lqiEpCi8ewQJoZqF2MHYLY0r7OYAUM1pr+KYE0B28tdG2jThoO0f/wC38W
sAGO/O8u2DVtuIhydrrC9aJ8/AG+1DMH9bIr82dQfv8opjWZrCx1uz6pqPi9dT9d9AoyNAsMTfiL
lMVObNYuJFPMiIlmWnMA1e7HMSonas8SZ5t+zYe9rGSc5SFQFpthbXUDXP//zng8xxpbEJuyU+m/
zM4jQ57dRmrIZeSDAyguILDtaGvrMj9truziDigE1wn/hjzQnm32230L0h0QxQN0IBKZs67DGFHT
JjQPk4ySf51hewPZ2auoc0OiRWOpaksjncm01hvCwrwq0nG2d2T47bsfEn4lgaf4gY44HQkal534
UF1AxnOMotVwunU/XImpxqUrgZYe89O8eSwGodwYO47TYJuBprm/B5qwTRV94LPt4TWJy9dCyGyD
k74oksz/bcv9kAyO6YrXJVDVJkUohwVAHUhI7vXFc7POyCm09oqRyH4QA/RNxasYZJb0gpPE9zsQ
qTOUwVYpsn1eChPHvMZs1DY9kvtNswQbP4VVe1xdK96Y/4Vb1mEDU+z9BdUNoRxqr2OMRAEUp3yg
E+wcPtVZuyqmrlUUzwCPlfKKgHUpSicfGlBFQNXN5Mtxqteji3pq/lxUJEerDphc6GtvrY79c6yy
xvt8fzANeCdQoSMoO0uncDsXcpl2wj2Q3jaSw6/zGPEVCn/5Vyuc9jZ9gQpdaqOsEFrp/aE1C6si
SaapqBh3HQv8FNuplFmD5uv5F+sIi0Nuckkac1AxJYstIBTYYHqRLyH5hLTCiAErJxmH8EWy/NAb
Sel0QykufGkG1lp8vL5k1vPo/Sjtv2mRv5TZ00Lf1nbY3V827Y4pntyHMGjYND068Umw70HuDnuK
x2yJud98FqOMuxZ1jeVrsP2iJDw5tukK0bh3FXoSbkvH3R4TdIYoDfJ/owhYGvo9BxfA8CH+VxKo
xPLZOs1QpZjQUb4ucVi+ztYrCB/jrQkO1P1eTcg5vd5fR91sFDcvshI+osBDMOPoXenGOCvHcxsd
ePHULCZZMM0L8A9Sedef3BnluKMF1bEKbaugZpmGJz8sUvBYHDZ0O9imbjXdhJToz2qY38xVhGdX
QYekBjSuKbbjaCMGbLPiwRG8MVju7WuMqHTfU07zHLy/7HSFO7nDvNukc+g7YXjbXT3rnyEgUQEr
Lged9FLZAZrIqvB3YHnhtHMFWo0MDvb2phC1q4VUkTf6oO78Wtjw48FXal0i6/voPGxhEwfieTbx
ot/eEdwS/w3qAGfz5tWCdEGV/7UFc+LmY4KcOCAmD7Pxta3bDMUdTC2lQk5rexIhq360vQcSk5w4
jzyKMgMy4fY8AhXu7RYFtYuN5acgfMq8L75D4pyNqIs+Z8Lw0L6954EK+S4W6WQIh/jJRZIy84sL
HU19sbpPK0FXVXWsdSxEpYJXT329PParSTJAc4WpGG+5FLPTVB4/0WY59NH0YNH2sPjtbuxNMBzN
2qs4b38YcklbDGGz/jRWLJ38YS/GIXbKvwda7u47Q13ySO0hJ5xwDpqM4lQgHZr1Zbxtl2Bef+L6
fFq935V9Ltw6mYouCV2Txo5uaop5lAMLrPzaQVgL8TDD78d8Y8c2mi9C1shaWyaOL131SwVl2+NQ
bGgpyo6CczA6+LsZ3K3Mcg9oojmW9evYgDW0LfdAue/vL6jm0Kk4bGTdbdpRPMV53R/qK7GAY9Lv
0sQZ/wvJ3z0VXeBY0TsyZhBsmigulS2eJPrXl/bJYvNxJtHZdqnhpaWL81XQtSRDZ7ebnR2zwiI7
D3pL0KDiL1nb4RHeXkSGpLw/o8zgQlmLLTF6ttyUQcIhD8KX+0up3T3FgH3WzMu8/o+yZI6HcTlI
RKT5soBvzE9GVCyJ/d3J+iSyTDfEbZ8a/O+XvFtij1EX3ABISrt29Lu3/TxpN2YnZTWb+kJvew6i
ahp0YRHkkN7KT3ZFv4nsr2ZoHkHa9281jIZbVGPSJPL+e/ugUdqbicPESVrsQK8dxvPXgkZxWFcx
ulP2A+9i7n3v19+t9f3+Vt0+9URVMkDuxe42p1tPqOTFVrEdMns2lGRvOwsSKYfAngqSwUSLk53L
E1vreONRImsvmdzv9Ww47rf3nah9gRNjINHLS8CA0FLgWX4sAjcequZ0f3k0m66CBwOBNj7iFsEJ
JT88JPN//RYRSOUjJxvR48fGuHqNd0d3rBePrUVDTsMCseoJ7JAp3pJ1GuVzf3D6tf96fxyNVRIV
Rchr7jRd0UHzq1rO6HiMxZXsVQKuRdeHrOc7fxKpBZMEH116f8zbno+oSMK5QtU88kvvBDLT/WLv
qTMfuOxSICni0pmSxjL1/WtOm4ot9KOynZ0ob08bn6ovBCBwBn+Xo4wDBhobGjpBMI0QB7ILaZib
xnRUvCFqXA64wYh/klvrJNPgiifmW/xwf+VuU+gTovYDog6U+X4etKcFWUW01sW+2HYLWCwWOAML
0QQ0j5bu1fL/cUrnYBXHCVqaJThYDeNfHyE3YnqVb37u/Ihz4nqneclfyxyip79q9ETwfDt6HU0c
1FWW3wNaFe+Pp1tNxVsMXJYk2mR3yruAsTcoXVbVW8gBJf9YgZeopWkpEOLVADCfxiWfvLQrLOSG
JmfMp8QboqoFh0CxmmDeNw++90dpL/CmyY1EG57R23sqonGXe9MDD+xXGsoi9vNqF9iDaa9urh0G
U8KyvJ2pL3MWnTuaW6CS7X873LENx/ymh8XHr/9/5548p81nhCrBmdjBp4kC7OyzXWMtBq+k+/x1
Tu8+bzteD0RnGZzXXDxU1pjkjv8ohanActMt4NcrV2o0RRx9GVt2LvGc6OiVV25y1+oR5Dpjm3gW
FKDdcggNMeRtF4vhlBSFm7uBP4g1PLubPabIJGxploOgSjrOCh4GqKBsE/yEdKoyzhZa74umNz1t
dCupWBDUCeuGkTA7Dz6ddhB+/1Y5JE9D1ny/b6K6AZR0xYSqapkNRXTuveYhq4InW2TJxE3KDTfv
Wi9Qi1V4rYY8WiIIEVZYoSPnUQoY+mUo5O7+79cNoFy0wCpnBRpwIxw1p0z6ENWqwgNACwTrxTga
joBukOtBfHeeC0lqtI1iFk3e17FfDEfad00CIcc9unqO92ei2QmVelOWk4V3GLfOkpQvvkW7OMqm
/YaWkvvf11iNdx333SQsK6pcILtR9rzSLAB98Z0CjxCI8aGqWxBk0fj+OLrFUoy/bDLk1KAKAB3z
4QJ6qCPqobvW7+JgkoagWjeE4gCyDTvOK2z60FZf5iw/58R68NmcjqVl2HLdbihGv0KcuQr7MDzb
wn2phnBXEmTyQBb7sUVS7Br1oaHm9kTPth0GMQFXxDzXebyR8FNDTBSWmvvqjyKUs0RFN9Lw7LfI
ewJElIye9WMa16NDin+5fOsLkz6kZrnUQlRFbSFmspDzNHWxJcBKYv3InQ9F7F6gQlkWsChwIIbo
efL/hjxonFtD2tBPZUA/dh+qXJnhNNWMlJb/QrIvfIpQND0SYsJWXQ/+H0EXfv31FL8zvKCqEN5x
n5wj6e4it9rLqTIElLpPKzZdoNhRLChEnAVI+44gtouSoQ9MRcybGVr8cMWSx65yAjxewzOjfTKP
0TEX4a+8Lx8aaicecDIxMtBpNnzQrNUEZzFsvVWAKetc9xBzSmoJ+BQEAgxrpTuiqkWzucxEOJEz
4XbirvnJcex4nkzSn7rPKxZtNYRYG3L+55WAazdny5SOrR9Bxm4ytfhr3J6a58whuFZCb52eC+Bw
4qosIQfhflnk9isEn/F9x6SZhprorCIk+rMChlz3bD+V4Q4KE/vVqj+2CWqCMwe/Y9l2Gz03LZd4
qwL5HlESO4jg7/9+jc9Ty7a9HKFEZK3k3K/iPE9lQkv+1gTreUFqh1r8OWvaf+4PpdkOlcTCBVVU
tXUuPQsEn/HI8uMACaS4WosdOPE+uB/XfXrnPJjglvQCBJ/2KHdOlD3mg0jr8YPxpZoglVgvwUJ8
fg69EryNIMQJQwkWvN5w0enOk3JVb747NJXYQoCtwINE6j3nyy7qTS9M3ecVox56oK3m3kZ8mWeX
1fomUPTtVtMbTPd1xaaz1rKbKs9wmJww7Sn9hMP1qfTAWXL/BOm+rwTfnAomuWeRc1WN5w5sBWRB
VgqJhw99XgUVWLPPaOXi55eQ5ln9en+FUFrcRHOvOf8qcqCZ17C2mhyXz+o8RejYk8v2PEco8Btl
QTQLpOIGisi70qaLAGGFlTrOcETTWxyKbnd/gXQzuP7/nXF1frGKHOKy580dLlP9uHH+4gqAyoYP
5Sc8gHH+OwJU03E99vB3PmR1wG0WinixVy/ugASa7NGECdTEASomwJm8rV1rSBgt0/R1abcX12Z/
318j3RYoBizQlrF0PZ4lnk2O1ZY/b94EliPTL9d9XjFgFAuKiCEZe/a86NxWfkI9eZpXkxKWbocV
C/YAsF2JLcKz5y6vW9P/bIDMr8fsR+NOhseIbgaKEW+UrSEN6+zM5+wwrPO5B2dZE/KPsCd6f1T5
c9pJy/b98Dxxu4tDJndQMmJx74PbpDfhPW/P4Y9avwUU9+bZgXveFormFCtmWw3ByGl3/wzd3oU/
Sv2ZP7Jazp13noGuTvLZv9RWh77oln/CBWe4+XVzUIzZ6ixZiqLwcIrytK7kzkdfxsZM8Z1uDtdh
3/kKyTaerXXpnYm0kxUXWNj4cbtmJ7v/eX+VdBNQwm2Ed4R7C/XOBQUIrJD1kObZ5iaD8E3vnNvR
0R/FqCYjogGVvX8GfduU+EEPro0MwB5LLq/tgA5EydefI7eWD91Af1SiZjqvJfE8bHw276C9lGRt
m0ZVsb+/Yrfd3h/VqApNXKJaAh+AoRWrtuwrYdpu3WYoVi0E4PNZuPln1MC/8yL7HKIgPlem9ILm
NKk1qIZFJQOmAL883/6e3XaXF/Y3vx+fPGZSHNENcT0D7w6sbXk+zwCLxKO53LvDN6gzv0jn90b4
7kOrr5aebIcDGM6d4Fxkzpmu07mwP7j6aolpypx+dr2cvITZG+XPE8R9Te3hmjOj1pTGwOpQnauD
M1j7lstKmfcGHg7bsCaaY/NH/WjJraK+LjrN+4Tl6751u11uDFh0n1cu49x1K2S/M/8MsttdaPHd
5vdntjoGe9J9XrmM7czNvGEU0QvinwDw4TYRpmW/nUsgKmPF3I9sI4z4L2KaftQARfvh+oTmzjNZ
mrTxu3M+R2nlmrAmt5OdJFTMN4frc7sxD1/s/mWmX6boEEDaZ3Z5XAFTe//834aAekSlr5h4l/kN
daOXZZ+/OOl2LJLZicvYSdy0OYAM8v44ml1RWSrqVZR1FznB3xmAbN4XgktHBmBHrRZ54DbaNCLD
9msWTe0TF1XQLr3jRufF8Z7Rm/TKRvcpGMjR9bK4yEcTbF03jnrRSbcb6rCOzlPFwRpYxG7vspjl
YL+JKP+Bx9a3+yuncYEq+wawbLW72pRdbLfY897au+3M4hGhx8xQrLk/iG57roO/87O9mzkcPDLs
Ak64h7nwP9fMgmCGCXGh+/z1/+8+H80tsgtVwy8k696kx49Q5vgqJtMDWuMOqbIXPkS++sZyxQUo
32H82vqGaEyzx1TxVKWXMVqOVX4h9rex9+JpBEIaWurUOdXhj/srr9texV0Fw2jXtSXzC0d3tRBR
zED2nUE0Thq2VuO0qPJ6IIznZKzr/FLwIRVbkbgN29vyGxd9bPnT99F6tI29R7rBFJdV9XUB1tWt
uFT5V4SXOY2X7SVzoGmFrtuK+en9RdOcJ5Wio18zQUWPRYtmkhb9vGtHAr509/ixzytRRz9urAQP
JmbRznMT80FuSzIKb/pO2n41NTlq4liVtMMSvtVNiNEufRukUFCPxYq/CDrKg5uUq0TXloka/zb2
DmB+xb6DsfFZNXXR2XehQlyxy1wMnwfCD2UjT0MnL1E1oNl3OpY22H06VG/gcb40pPt8f0U1Fhoo
ljR2YICzfDgxl1pIoYm6PkAJyJTE0a2kYkMc0MGhmCKgFcm0HwIPlKjfAZfe87l8zoc2bXqTypDG
I6ii1FsNJJc1wE+WcjsFS+q6yzEAfRW95rJxOd9fLY1PUNkrZo+Rot985BIytEVMBHoD9bUJM+2E
6T7WGKpKVjGHmT9Mfcgu42LFHrGSbXry8zK2UXihQ46XW4UKlSlBopmQylbhecLv5qKyzrnlgoDE
j2sSpRugQcFkovTVTei6Y++umJEFIKsoUOcZMvbsNUAYe2D8JjWa40abv1YFUld9Xe62IP9YmYGo
atMzdInkgtbH8+C2T7ZvHWm0PYD6+yMwRe8PWBBfnb5Fqxa7NFu3a+Mwyr4tK9nljjzkq0kGR7cz
ytXJm2jLndaBY1hakZSyiGLP317dsk4ZwJcfOs+qwHRXO35hezbiZNCvzT3oZ9ohHqFIZBRT1HgA
VVQ6KK0WorE5v1AbV7S3nHz61mzu4xouOxJ+7+V2uD8V3UDKbRpkI6WDXfLLIvt0YWXcW1AZ76O0
BftbVP0C3tdwb+tGUq7SLXCmufcFv3j2tq98K+nLTxyc7zV6i/rolzvnhoE0l6lKY9EI1tFppgAi
uC9TBpIxPrGzP1CTq9FMRFWU7ioIOKFpl184BfEeu7CpTzz6tJTnIthVJupejf2rlBXdSsM+4x4D
1d+K/qsI9bLysQzFA+6F3Uyf52F6EzkxvZt0wykX6lqjGdVvInZZ6y4th6NfbbFVW8lV+DWbZ6hz
jPGyfL9/6HSDKeGzz8dy64jE6W6jlNX/5N1Xy99iCWVUpOtjvkAU3kQnqDsNikPIiDNRx6cI1cN2
jG139dALv/JkyGaTXp4mGFChb3wGf7kFzs3LEPLTbAFLEBpaf3Q/XgkEvG6aB4ju8ksdrUGCUK2O
A9llkBUpmcFadHuhOADoPEg/6oi45O6zD60N6wTx9V2OPCotgrRzp1hGjsHZ6KajuACwmGeOO1SY
juCfZjmltlut8ZKtr/fP1W0orwdRrf9emmT0Z15JxNGdl71y/x+0RrIm2gWoAE92ikJ9QmX2UJRf
OvkzK58ZRHYbKA7fH10TS6n0DCFbK2LXGLxCzjM6zOSN8SaZm3SmP+6PoLncVKoFDp4MilJMfgnQ
2mqNnyxwgY3DyXEN66fZHxXttvgZOqx5yy92uPDjgtGOvIci4lRmpshJ4zxVwFvd9AsnXs8vvUcS
F006bl8+lwPSTcPD6v6S0Pi7v1a6gRS7R/pzzFzUUC7Ud2Of1nG9TXvwfScLGMpbGwodrUmKR7ds
3n9PHfzKjC4cXAgjjw5Ql0q8xXtaudh/bCaKE7B8O2ivEsQXK/PiRqzABIdpkaONIWriDPq7cjal
eDWeTJWIBnzfWVcfz4FqQ/+thVJESrv2Y3g0okLfIo84cvMxEVcEc9wH+QlUCSFIFauP9Kh4RAW8
hUCH9/Aw4jLlf830kxxbOC/DLmiWRoW7RYWVDxZ4Di6jd0BdkZBP93dXc3j+QLkBdAiNRqSSKkQs
68pfm6gFsXWQ3v+8xgxUnJtftG7juHDvWfs3Hb/RJYW0a1x1I4R235aBfnB1rrN791qRjpcPjp0V
l1GUX+UKXVNa1Ovu/hx0S3/9/7uPQ4RsLgEmLS6FNaZ2tSSzNIFJNB5VRbdlWTvXXobfXYkfbfav
x1Eb+BV+jFkGB1IxXZaxoizAhnHBBGI0saRF8ADsWSqMcm23W9kwhHJ/R0sgplmU3WWYiwTyw4+C
uLjsfnnUT3Px0vD+0VrRBxl9gwS1IWbQnVnlHq9Kp6cNEGmXfg1TGXagof5duaPhyGq+rqLd5BKC
TRpV40teQEP+ycUltBieoLpPX63k3UlqSVcMfJHFxQkfN5rFOSqf3MQB8T/I35+YUqLC3GTL8nGl
7YwAgKR9+28AorI1GHc0eJkRS+Vlu4OMW+oSa1f53/spO/SbG6ODBRyOiLQnAAg8ZzfaU1qHn30T
o7rmiKuIOGKXLcAQ0OQg5Xba+nC3FWOXckF2fmd8E2liH7WLmC5gpliXrL9QFrinILLOogcIf7Tb
/tgOmbPrtoh+ue8ONBGrCo9jtFiyznO6y8weS9fZsQB8avLR9bY48t5a+4drTDNejejWjio3+1AT
MWXLXF8sp2sJTyZSXFlCG3dAT68rkHQElDG0vjh1sJyaWTT7aoWUzmsoo8A+i9G3f96fs+7gqo5k
ynMb3QD9ZdyOMnhatsei+n7/0xrv+j/H8s4mymFtCa2L+q+NAwhoDQ9CmsgwdM5JbRYOZO4IUuXy
wtd9c4IMDcSvmL9bdnUqPouPvSpURF0hitohKKpfOER/LA6S+kk8UvLB5KWKqOudmq5QUs4voBWd
SZmWVT93ny0xjmD4ld2ahQcyrhE3Abxvb7WvNtq2odMhUcbbiyxte7/xiqbNUkBVx86+3t9xzQgq
ziEC0eUwL1F/maopkSs/jh5IUaD1dv/zGoejwuvculoHMVXiYjVjdczLHl3pfUNfgrn62drdh/pQ
PaLC62xqLY4z4pqonS9BgMTBFmfOP2CptbvgY/ecyrgTuBAqxG1RXMKwT2wwSnj+ObQ/WKO0FZsW
3A0HZuXFRSzBjgPjhfaWI6hoDM9RjZtU+XUCH+0+dMyaS5dFh9Fz99BQ+c3Edpyr7NChs6j0/W/W
1r/c33WNG1H1oCYKlTVQUWI7ouWFSieOWGM4r7cvF1/l1EGmffNB0t5fwBLsOF5KWLfzluGAjmoo
IHwoNPBVZp2q7jcrQtL4AqXebD0MPJQPjOZ03febAJPD/VXSTeX6/3fONguGxiZbWVwC+0cLmSy3
RXe2H5fuxS5aw8brxrja5bsxrNpBC3aNIOeq5cCDx1z8WrujTV6I6Z2lAVn4qnq0M3uFXGdMwy/i
FQDIw1XXsEh84OK+eclVSfH+cmk8lUoFsQixyVxgKm2w3yIIQf/TZ7VhK24fWF/lgLBFNEo+YA75
9DXwXhn70IPOV4keRujAiD7Cb4YmcEoEoJtkfOgzb39/SW57V18le4jCzmp80vWXls+H0HKfymU9
zKO1syPP4MBvHqCAqg3pcm4Haw5m5+gU5EvnTWmLvPAstu+0Et88ajqnNzcXw6gvl9YWZd6VUJqe
37rgs2y+GJVSbi4SPq08UNAQzkHB4ttHWtpxQdw93cQrqV9rinLA/X24eXwCquKMImuqC3oVspbe
0h4Zk2ua2cTkJzQTUOFF9taWBDVN+9i35SOqgOiNch54ke9w5xkmcDMzgAkorsgdJomHobBfog5X
2tCMaU3zszsKmURFuIG2ZkxHzzZFBZrdVoVxGFp9nE1AIxvtjgc2zmlJs0R6lcEsNGeWXod95/TY
0ufUs0L7WOdDGm4/Z9Y/2aDGjSrvEcQrx/ubrpvE9TC8GwXSy4g0KbZFgpghCobECoZnj5tUeHST
UJ4bYytlAbpT52hzP2lDkUj+KpG0HrMhtiLTO/VmYICNd/87iTEavIiUWCqPvWTdkhT+m8z+goBs
wtxf0B+x+t5wE+mWS7HwnlplnXeRfXTm6ZvsHXSMLFlM3NZkhDozUewc7UvSslx/PVprlA7RvM+7
iSVWRi+4Zk2FS80sVHAO6tb/76dW70cz4XRZj66Rt0UzA1VBJyvntgt8HNBy9gVKu8L5HFpN+TkQ
7QzQ1GKiCddsugrO2cKxqhkeRUdQssU1BSKyPjneX8XyVsrjYAMUBCG3+0aiOcUqNkf01RatnE7H
AKqRXXR0gw76XX9Rti9Xw5tV47tUUKR0xOK66HlByz9PxyqVIxgABHDhVp1U5a7wl88fm4ti8GFG
+BqtWLaw6ZIteKH2L6jGCQaKtNWQtNadAMXoV0Fp0YTOdHS7Xw1yQLL60Ys9sQ2dMLrdUKzdaTZr
AT9uf+wGEvN219ozyL9/rxK7YXoi68ZQ7dxmbIZgaH+ch59V+9zIYVeQX23ZJMNqas7XjaGYup23
XbhUJdJJLHtopy2uBdjNSnoKZn83McM1orF1FUbULhT8ixKqSZCJAbUIvQhrPJWUGeq5mr1WcUMT
KFeaDVQYh4r/9Nnf5fY4Zs/cKBx6Oy4PqKpw02VLOUl21c6DGn0ohpi1l6LsAfJ8LBeA8ZxiP1fL
sQ6eraxNys7kXXTzuv7/3b3YB+jVG7OuOWTyQjmozUgceg8MCnj3zVATbKmMQhbgkUU/VhK5rwsA
f5VnMA7d71bM212mHPzOUh4ZeB6i+ui5TRJ0b4VJAVh3nBTb9oMS3JGOVR4n91vAjgyI6rUwuCbd
txXDbts86KIgl8d2kjHYBnLHRY3T1AV7u5SOo6TYdI1SfSOZkMd+TfzzkvYxROwP7OC/2r+jg5vm
+/5jQRVRLFtObYeFwuFp63+aVaAiH0KWyfTM02yxigayxojV9tw2Bx9QBif8iwJyZEVv4fh/nF1Z
j9s6s/xFAiSREqVXybas2ZKZTNYXISfJoaiV2pdff8sHuMB8zNAE/BIgHoAUl242m9VVpjyL5ixS
4UBcDtsqKCaqJ1/mwIrc6qn21kM9fus8SKnLr9dNQDeOi198Y2K27ZIBJLwyCZB2zFkNZst7b6mj
wciWqwkRVHIre61Cmc+OTGr3O+9WFJt8CPgvFKE59jdGnkVlounWuHKV6KrrkTntWFidw7k97N5D
5YoYr8URL152bhJW1JgHVUwbTDQgNPPQyczSmZzr7K6xDBv2ffSxz1TAD88IeJcztJ09ZsmUZGn+
DzTogJ87tqflvPHICMvSTZVi5HtrE2mFNtZEfEX9zz49LeG/XfljFLfOk2LnVt9NkDXGqgftR8t7
pOLz0n+6vmV1H68YdriFqwzrrEKpynYAp1k4fKzl41y6UW79vt6FxipUwE9L+xXcfUF1XrKP5XZo
Q8z98jlbfl1vXrOJVEjP3qOWIetYdZ6aj5OIG/s7vYkHwGcqlqeui8X2eR+8ONaB1EXEfra3vc+i
7ctsvfEVzPHmAPfh6izmX9Lqjtv2afJN2u3vyzOi9ctkvWm9znjdFzlaX2Z5h7k/dLl86OoqCXDf
Hloeo8YrKq0fQfcYFB88gLAtLg9BjzySSXdUs7OIYtw4Moa5G7Hs4xZ+sd3EDr5sck4sXDrmypSf
13WiHN5BSyaLlrBykQ1n6jyGjRV75XLK2clGVdT1HaY5PVRFlaxsdm8YJ5mM9He//slAVehUYyyq
B7ft4r2ejtf70Q1GMfPKK8e1czEYPv6kTZLvL+vwb53/rIwH7WXu/3orxbZQrH0mS16U9SqTpggi
IEkPITWlqv5jonmnbRXYMxGft/sGT7JNxZ3j/hkuQuzteifnu2WyY5SPxiz8WkzWXT7+cbpPAirD
83iy2uUQOCBArYeob35en0md91eRQPZkL1TQSibD0Tn5MXgFbGAYY1BcHp0jUkNDPJr4rDXuTQUH
NYwvJFidNllBzOM0YzwFn7fpHhnl+PpgdB0onsLdPAbMSFmeKYLIvX7wnJ/B1r80dmO48Wh2hapC
Q4hDPRkUQHJ0LZjOgLzIZ8MxrPt2xQks9V7MIKcqcML/JMNjv5Yne46zdTfMjcZkVGwQkiUFNpBf
nJGX+xCsIUhfxfqjI7FVoEAmE4YzRteNcsSTuXAHOobF2RuSyp/wnvIBQmJRAKZbuLTry6zds4r5
y5YF3J6IwDNQFo8Xea61em63D83+YJcWqAboE3ets8v+AftKlLdfLc+Q3tANT3ELY4Y3yCr0irOz
9kfencLhD3xO0pdRdxvNl89UxFBpWZM9FbY4DwCIuSP/6Ev+qxL+6/XZ00QBKj8W+DHIFLqjAEV+
/7Gr/AMYpV5RxmTYZ7rmLzP35jzljcUbSPeKs+uID9O+QTLEu9+qxXDC6JpXTJyFnHDbLsTZ8etH
PsnTWlhl5BGRXp8djRmq0B85z7TxrQvR1urfBWMVA1j/Fe+rR6hn39iFYul94bIwC7IcWbjqiXGb
R4BW4bhf7WSYrMqwDrqBkP9dB9Ql72QFF/PZaZbXbKM5YMPDv2vpInYBRdD12dKc9/9lbt4stux9
vPTXQX4GZfFLFqBGKdjqeJwLJ/an0j7I2nmxoG59vTfd2itmXwBt0RZ+6720bfW6oJQnZALDMpID
6tpXjNtdC7xGbiw/l16eoeyuuWulk8UtGQ83DUDF9kxiKUA2JfNz3tKXba8+QA7uHsxEhvyPZjVU
bI/fSTFibSHqhYSiC9L/3XHvV9QkOFUCmtxon0w1IpqZUkmzWsp81rI2Pw999YSY3IkAc4yLtbMN
G+t9rJXPbMXOwZslsnX1geapgEUCbuWjs+ZLhArPKOiHL+DIDqOip0Mkg+Zgl+43sBd/vL5KGstR
ET907iHxFlJsA6SMog306SJztgjUPzGg/Qbz1KQnVLxPWOOx0CoudQmLf/T7/COoc3/K6qcz0g5H
pd/Gu9cc5hLPAddHpetQ8QcWWRs+VzY/C1T3gSonlwsQKPe+fKQ7j8quRzqpNAzuv2TXOxGuCgYi
IBKAsufGzxlKsiFHkb3IcjpU1WcHb0HCPWzV3VzPMePuhiwfaqpnH/zafexC68Oat1dJwG9ZPHXV
/eIPUPkckt0hd43X08ixG6C8EoBZksbpXkldH/K2/OzgUj6OwZ1T0CQH82ZvIXXhfPa8FjomNrgs
SHMoi+qhp/19OAdRUVlRkwOuXwHliXeWgH0vwUoIJvA8As93130NcHG5PvUXx/7ebCh+qwOLyixI
7r9MnTzVWX5X5KZSe008ouKUPALIR7e3VjIDBjVMP5pAnKwsPK4/AiaO1z///T58FbA0uSBXWHoB
wbTxbE0VSK9QROcKEAaUsVhvCqx8FbDUNx0FBA4DacomKS/Y4SBGSdTJH61DBenA60N537R9VRCM
gfGntYM9S6BwF808udD9ebhx3aa+4PuqEBib9nkizAoS1r6KKi3wPDW7IBT+vK3fRy6PHnIjxfw5
yz6HBUhJis+S3iLdhZ4vrvrNUcxFO9uEsCAJd4knw+7g0jwtBsiRVUdRfbs+f++fML6KYLKrJXCW
3gmSUdgx2/Nne/7aj/zo4NHHW5246kwx/vsnjK/imUQ3MEKlz7AfUGEztB9I8yLKm65xvgpqKrxi
D5uasoQ395Tf2YFhe73vY30VzTSEnNVV5rIkX8tYLi7EGsFAtBWHMXsq5HYga3WomQnPrdvMSriy
rXLPrMzxk5puyW7vQMCTWGzkkG2VYUAa01extbKXQWt3GJCFcgzBo71LnNqKR+ShuSmG1PVx2Wtv
Nm4wwkcT0KAla9lGc44iMBSJe/Zjvj7n9r/X9+37HthXecTqemQFREFIMizitLsksVFJf1vTl9V5
8/mAPBQSuXmK06g/yqy/d6z1dFvTikmTDQX5E0HT4Cg9DFBF7Mopua3py0S9+Wp3cEAD2fo0Yaz+
WZQj2HNc58v1tnULqkQabt6UYeHgs9nSHkT+m4VY1/IOGinMxLqk68L9388fR3vqUUpMk2V/rNvE
ZfDmxR0vPg/1bRltX8XzzUCUDQtYMZO6+8fP79ZsibbBEKhrnJsK6As9avF2REAwyw8ThNbECAUD
E4pIs9dVKF8td+au20ITu9jtxLVFcPB356ZiKR9gxP+d+UqWAPQ0AUn2bLlnsCJ3KB5RM24IlS7N
/B0qAc71v80HzYYXSOqRRFpZWmZTmnnNWRb+EdwafUymF2IUw9DsIRXCB9EClEE4Hgy3zb4Pw/qL
WE6S9flDPQ4fmrwwuB7NWqtQvmKTex2IjSYEUrCjxxKvtu72bDa4H90oFEN2yMw8OqJ5q4fgm5P4
8+Mg86MznJzin+v2fPFk762JYs9t4U2l7xKSNF3RDRDaQUVCJWn5sk/N9FVQv06ud6RbfMWqsdk4
PDW8cyu+luM/e/fVB7MX+bL1n0z7S7caSijuyK1x241guvwRV6xt8Q/+Mn5D5YKp6Fg3W8qp3GRO
U2Qo3U9I0UaFBIITaZDqjEUxmIhmxVUAH8hU68rPUbfrzF85sB7FLxegde6dUaZ9fR00HkRF8bW2
T/JxggfhVZ1a4Xas8ufrLWumX8XtOXQED9+MyfFnEecg5LCmAORaJipmTfylYvWIzITDIMKcFEXr
xaM9HuvwPuiLr9NY/Ra1+3XiP7LQN2xX3WAuv785Q6ui64sqmGkyMoD5e77NEYQxjyBPMiQidOug
2Hbj1mJhw+Zis/4UDGIPRti9rmXFpNne7HY/tzTp2HKgeGcAdYVhe+pmRTHiyYGCWWlVNNnGDMoU
zhEUJaT+edv+Ucy3dVcGih8cD/sAYchtQnaEluwfN69M2Czd5yvmO4BvfukD9FDP+dPa7ifm70/9
YsIQa1ycishrUUyxDwUlSTg1L30x5FFx4UGwbJTEZcPwk7LiW9OY5Jw1vkgF6E3dNKCEF4bsSruM
t7aE2JMEzY89B3iYXYfbrlMqTs8WNAtGsZOETF26hA2KOTbDbtLN12Vkb2yszptFeFXmvZSrAOnF
VoH6hH4fOyR3IAmLasa4nJdPN20uFZYXLpNbXyAqSQtG7A68sXXOY577x+vNa2zOU6yZh5RXONwI
FgP0XY3E0bM4q4kYSNe6YtH5MLoVILAUgdMe+/b06A/0Nj+nsndlm+gKGVwuTXtzrvdXkMIkiPEN
AYwG5emr0DzCw8BG2tp7GY7jg3OoDkG6P68xPdUnVCW/XJ98jVmrqLwRPm4UBXGTIR8fZvp5LJZT
VpsAo5oj+S9U3uaClK8OESEBEukvH5wyj0YmwaB/vhX656vIvI2I0CmZdBFAeg/hWN7V4AISrLtr
iThcnyXNJlJZuqTfd8h/WiQZd+RyluzYBybQg2YBVDjeyMG1PQ09hLiX/GA1/gkaOYvxcVvj6FQM
XoBbeNvzFjERJGC6sItlOUTD8K0vbMPU6L7/MmVvHJEX5huB4JKbOFl58EOUFvlTwik9X595XfOK
+cLLcW+xC5Lwrv3erhPK163Yb6khu6pbWOVQlmQO7SnwcW7mVjQ07Y+Fl7+uf7lu7ytHMvPydZBy
JQlryF2+hsm4inPbtOe+Rg1GlwemJyHdGJSTuWlmlgUOjMwRHpJrIYK82VAtq9k+Ku7Odjpwsrpo
uuZgV+LxukOoaLhrW8PqauZIBd61I88J/iEJnne7lA/RuCTt3MsDAb3wOaelSW1G19Hl9ze7FGfi
Mq8tfESVdR/t/Xmq+pQs/JBl41G2m8EWNCvxFyAPyqsW85EDqNvq0XGCj7w1ZV10K3GxjzcDGOZ8
FXnWuklDl5hCZWkKQE88eX+ALDMh4TS2psLtcq8IFm7DlCfI2Jf9eBolnvnnxbDYuuYVU84ne3BA
DEqTEsT5UE5Lir09OqwzTL5uiRVT5vXkd6jgdhPqo+qw6aJOBh/8nh63Sh6LejPEdLpuFLOWxb6w
1mKI6fL8Pizb1AbTHCTUwqookKU1RajvK9/6voqz6wtn3T1InCWN7WSgo1iCYo3GsQkt6L2v1on4
XfbT8hEzRQ2C/iBusjw4D06OkV93YJpLo4rG23rAelkjMKFbdnK38qkYsdXmNvjSNflhoNuHvBan
yl9/X+9Ps8VVwJ1AEfXcXqyH9r+pJaKu+zbmVTzmX25rX/EB60Z2r+qYkwT++kXIl6kAvD6DRgRI
mA0JAs3mUGm4CrGj/nlCpDyF7Udpsx/ThIoTf23wDNG/zoN9uj4UXT+KN2iHrl/7riRJkNN/BFtj
vHKe7dUdI2TcI4r/XO9HtyQXR/fG6zjd1u2+BZvyhynOZzey2/CB0O8QLb/tAFbRdzgKl66tcO+r
GEvIRU2TmzjRNP5GZeXa65qObemQRMDR9/wHCPxPk7vH16cmwBS8k/xTCbkWa6wdHpRIqSxlGY15
9uxQJGI7cioRgvq7BY0xUymvbiTKCV/US+nMJSapH7rThSNaOuxoL7PBc2qaV3F1eZt7I9T8SJI5
3mmAahNEWpClE4aZ0mwiFVeXsZJAKSB3k6UBtm4pDvUi/SgDKWfFhtfrq6EbgmLbnPKhBVkqouix
S8e1T4J+Q6Buyo7qhnD5/Y0dgIV+30s+IExEkmCQT9JjMWUgl6Rfr3+/xqBVdB1FMpEOno+jNyNj
mu9eHXn0waODdWDMmY9zbTrkL6b7zr5VabVKSL4hEzW5uA9Pz1XofpfOYNhHukEoB7wd8mWvq8BN
wLcXIVSx6OO4l6eBfpim39fnSff1yiGPQvO5sDMsRNigAHx3Tl7jGrapxqBVgiy3G7oWWgy4CYNa
3inl0S2Gz342ACGzfOu9/jRIURlmSjcMxaDFakGba8FM2Wt2GsbuqeiX400zpELpQiuEVa2IdMEJ
CZ5f5k6Jvw03hqEqkq7OqLdaK85oKL1+EsMXVgZHVo0PnEtD1KGZGhVBJ3LJrK7Gi/RK60O1QwzJ
8w0rrLFiFTo3gwB5oC1SmMFS3+3OfIAkzZF55XPDJkN0qPv6i3964yh4lXO+dbhP5uPwtSeDPDb2
3Bq+X9f45fe3jQ9NPYVV5b0UG2rtu9aXZ3/h7Y0bR7HeWfbMWzd8euD759GdUrGYWMc13llFvVUX
wbWCc5pM6w8Wfh+8LKKVKa+u8ToqARap26JyHDz0LahtINbB8p5t3JGG7ghfYdiUulycCidbncnN
Nsf6/1xceSwT+9N0uOTiQmMuThPz/6U36TXBuu8AdyWSDx9kaZ1D0h/majnZq4y9Zb9r6QSZSxFb
jvP9urt43yb+Up8EqE06Nsfsbc3HcTwTYPu27rUaTBlAXfuXVXuzZwn4IbsqW2lSABjnhk897mJN
G4s2ve37lZPZAjZ5sy6rX4jPKN6i0M/M1z1aJ5M85/vby1PhY2Wd+TsrkOSdwq82YK/F/CeYQU6G
LVB+uz6G9+3aU8FjxbrZUEzAlRJ1QIfAq06DUVJc9/WKUfstZATWErn1FjANJ0zWJo/75jeFlkXw
7/Wvf9+4/9KZDKz/f0vJq+A8Ol28LMGPKgwP15vXbSDlvu2Gtr+GHG991aVonIKmPGfZHzdbzi5g
g9f70A1BOY5XS5Ju2RCxdGX/qZZZ5LDMibrRlPnQrIKKFkNGC+8zHsZAV7eO8CAU2R6Zjpn1Web2
l7pyDHOl6+cS2rwxNum6dtatlyhS7ECdO+Md0hWP00buF0ZPoRnGjPb+jiE9FTXm87G0y3V1UV/o
HIZ+OK+FH+2o/rxpOVQFSr+aqtKheDaj9hZETuZB1m/02sMsoP11vQuNyalKlF5RhXURem4STEVa
Xhhzjapums2kylCGIGLZkPl1oRQ1FNFmrVEo239GowSSbpEVk+Ytrji+wORb4WdOnyw6RbL7WIlf
dXGbP1KJ4Rgq4VeeYQR8IkdwJ5+c1XSR0k2OYs1Zv9COAD2GpDgrjy7MLmJNNx+ZM5rO6vfj+L/k
J13abl22Io6BDBh98SEkV0eW3x5rsuevbARNyhAIPPU2RkU0zYqowDLHm1wxXFbEtr/nVpJ3fiTc
PyM5hdZNFKW+p6LLCKBYApbpJjuZQIi5xqCvOWyeiR1A42RVdBljU1e0BI6jqDwEaXaM0xoFytkj
SGaS6xanmyTloB53aI6JBfnMuR6aY183H4u+dqPAzv9lXnXRJTI4c91YLlvvjRNkIYWmVVcgFTCt
SFu2rzWwZY1gMXzu6baxXLzKmy6IW5F15yMyGvYryyf3zBqbpqDg51E12+D6BMjmek+6wSjGDvrN
qfZkDSiNV0aD/LLwP4TWsVzPt7Wv3KdbMP/VdFowWZtHP41WsfwSdtkIHLQTuGO7gYuboJ2equeY
Vw1gQRxBzjoVj5Zkj0UTPgd5bci8ahw6U47wtglt2iAwS8rZTya2n/fQhHzRrIGKK2t66fO5qQMw
KDqRhcxMsAN5X34XeKy9vgoar6jiyqbCq9ZM4BG+hzivE0QWqnyy3XCaamZGhZZNy8oDv0bjvPeT
cZg/UaNN6777MmNv7MADPaI3ltANwiv/esq2BjJPYmT3ludntx3UKgVcSLIcaiLwrR6F/lYtpjDu
3NY1tK4bgGLIew9Cb9AXAt7qLh9FVscDdECj3iUG89XNvWK+uInYoIXC3ON9Mwn7Mel60658vxDQ
++ucq0jt+LzuSLpy91QOv8GPIkBZz0YoOjmglGwiNvSH3rH+9Zv97K6OITp41xy8v5SXSxRT1Iuo
h9RG0FewKaqDX1V5F3IT8OXdSUMHl4P9za7aag9ZjWD2Upzkd1QG59lpnq8bmu7bL4fTm6a7Gmvs
NY6XEpv/gW5wRLJJRiEQr307GoxZ9/mKUYxWACrBoZSpi5oH5ltP1f7z+te/u1sxMZff33x9C+Im
QBW6MrV7aUU+RObjqhrSLrQNjzG66VHMoR+IDBe4u7SDola5tNHah18FL45WQA7Xx/B+jgODUEzC
AzElznsq0hJyfRuH/ihL+tCN22U+LbvzVNM/tl9HvLmJ8RsdKkdcQZy5dwsGyTbRJyjQvc/z+sdC
yJfrA9ItihLRSrekjh1ma1r0c+wIwMulc6QiN+Q33o1m8fXKueZU4bhKnxRpC9L1cI9bey3nx2WG
5CUUhJ3Gv++Gls5fPVqV7FPXWij0MCyVZmTq+9kUOr0c7LpMA+h3tWOV4Mp3WieT3I+ueWXi7ApR
Uo+NlrJ66GM+ey97IapHAjlXQ8ihmTv14IZ0cNtwPxAppCOisXsNkBzaJYmc7QfHFrPJj+tb4H2q
JAiqKh4rYy2em4qyStvchzZMhOL43PcOyzqAVjTFe/Bo/aiXupy+r5WL45E73IlGBxIKcc07MuWR
z3Kr+zE04wqZTJlNmTccxmKr+VPhOtw0Ie/G4PhOxf0F2BxDWIUClLC/SvJ9d39eimx6B3AkY8ZJ
40NUqDmzw5ZsLvrI5WttxzZ4jd3sc0lNuuC6RVWcIAc4kaKesEhZu7zaznnK9o+k/g1+sGheltNo
LETX+HFfcYaCS9D/LHJLSbcfehylnlccr28Y3TooPlCWdgvhUlKnzA1BrOW5PrVPFEkJ/JKLrX1c
97J59arZN+HcdKuiOMGgcYpg7/YylcWLE77WjcTR9+TL1eAr3sWKYGcpxrwUs9325cVNbQ0KXr8C
Ddu7Fe72eBKfUUrSJ4sok+uzpxuL4hL5xqZqQfogFRARLf2vlv289a80fL3evGZxVCT66ub2RlwM
Zaa/mvG5A33u5v3jOD8GnxnCQl0Xir9ofbsMHKR8gXibYpGF0bCjHLq8QzlJNd2UeYcM86XzN9HC
2lXMQk6uRGqrAxfIHHEUDAXPjW8IFjT+W5WRDssSaKQ6rNMlsMmfPg+hx9TktE13uoGo6/piaDr5
T4PrzSBC118COokynTv3KOYSVeky7ovtfL15zVZSoecMbNgUojVl6ncbZJDTbjpn3fMW7Ib7ha59
xdB7uwtKVhVuyir3KIFpnyAgTkn5IFfL4Es0bkoFoXus49PcNG5akLyOdz5nd3m2mjQidOGaCkJv
pmUWDR+qdGics9+JiOe/+fSdT+UPAXBCUH9mU/+0B41hOLoZU4x7cd1M0g0xLhMv0/zcjBUoOI6Z
f8tzl+epgPSS0GluWd6mF6YcEj6P3DksXn3wwZV0fUtp1kNFozNncnaLzDTdhYBcUTD359yvTbrn
GntQgeiszgkdJ6tLHRh1b29RxZdYGEO+97XtMD+XZXljb14GsQ5u7ST1BaolvCK23Ac6PSIGAars
RdYpCZ4cu4+HcDr1gxfNA1hGamRzP0FtOcrzu6kH7WcYxpB+Nhwtugm9TMWbTyI7lA/pBB77wStP
uVvFYW5CM+iavvz+pukSSht+DgVL2I4V5/kH2zKhbHTrpBi+KMepEIWcUlmFJQ9PPc+s/LjbGeRb
ztSbptFEw68xGKoYDOs6q+4cTE81x4WVSDyCi/A0Zy/Xt7OmeRUB3oUDW6Ss2zS0QD/tgez/YaO/
M1NcolkBFQDuQkp7db1KpmIFcTmyhmcZWq/XP13XtnIAltkaWJVocBF3Hhf5zNhtB5+K8qZgnZy3
vu7T3gOnSWznI+tOM7ey7IU4Lu8M2HvdFlJCtgZPeLKxXZp669CkPW3pGfqx1cln1X68PkOaxaVK
1NYuvNoCjr3T+Sve2Br6Y7WC6n4Ytgu5OzX4XM1AVCLZaXLpHAokRLbq0xR+KR0wLOa/ro9A17Zi
wWIryJiVgZd6yMfLaN5rCxxiBFk2vvDZAOrRhGtEMWa+ICO1s1qmFmdB3LHyFE5ZtHS4tuLh5BwM
N73yeJ7KEksGCp1XRr2UsfyB9+5y3pm/pFWWLf/eNl/Kige2BRDU2Mq0XSUgUAXeFKwDHkLj25pX
nFG+sIa7l+brOUyrcT5KqFd5q6mmX7PaKiI9I+3sbi73UxRa9DGogPMUSg5B5E+Ne5tJqCB0z+9G
bruWl8rNObCZ/aCZxSPus4ijfve2GEHle3XxUORKP/fTDd47sh0Qs+6WDG5bhL9A6CBEYaCJK5F4
6E9VTz53oCrPaWXwS5oLuEr12mTb5iBdgUUQ8guEKMJkb7zqs7XsMpbC2Y+cEHHynM7EHaXxUq5i
43mwF1vgY0nq1UqQXgXrXLbEAH4estI1pHA0Z4UKQ1/APwickpjTYOClfyJLxdaUQlPABCPSbF0V
Y73TwrO7felTL+xfq3F9GBbvbK316SbDUzHW6xQKV8wee4ECDHWfhDhM1OD9NOutyh2TmQdS9Dno
9XtQWPJs+NI3sotYgbkpRZWlDRnquG7YYEh5vs9i63mqlDHE6Xk5d3RI+Z6yT0FCj8UpOJT9Ofwx
H91DeQoMxq5blMvvb+I/mqG6bbVnP13nMGKyfimaX45nIr3Sta7s244FlbTGfEjdJiu/8C7Pvnso
CCsjYeXstvPvvyl8M4K1Lx2vJ3mf2rKNt2q4IwvEKCpTabZuCEoMcoGxQD877NIa0P1OVHG1hed6
qg+37VrlNKpRlh1kLpovqgm1o/mxtuYjb0w3B43j+O9O+2ZyZNAvgWQTS0OxyccsqJeDDQWYcxNA
P6AX9M/1UWh8h4q4bmUhxVDaLEWuPhakPwPTkFxvWnf9VvHWYiraLeOEpbLMgNif55hLyYEJDdpD
Xbq/57IVBwGqIdTNzB8lpP4MR5Rm7lQYNuNT48xgbEtZsICIXJ6dDFV1U3+yfccwOM3mUuHYWTW0
szNg75bh+IGF6yEb+aewNtHB6Jq//P5m9ds5sAOrb/p0z9dzDcTjgkAX6kW3nbIqT6kcRnBJzSGE
qdb1u9z9JmZuu4NK1jOFIhrHq8oSByi5wxtcPqZin8UZ+nfsuKwC1w4xs6TbPWSTwpqk7SRNpBK6
KVPMvayygvYhbjaZJCdnGaIln08+xMoMu/nSzl+4Qc/7C6rNu6zhDKW3PZ1f/GlBBUeJ6qzqpebN
eaD5Fy/4Jlp+sMI5HkuQb7ueYa/ptrMSmK5t19cErF3pvPlHXq3HxUL5bNU7kJYIbrv0/yVgHE5Q
/bUsGCsgNUfAto/c255LfzEcxO+vzl/SxaSzJLdcbGi5tyBOpAfBq8NomTJvuuYvt5839mI7++zJ
KmCp5bokoh0YyreqeO7CxZQN1fVwWZw3PRQjYe7sYwBrhfh65w9Nv5xqx4Qwe98P/6VWXM3D0DFc
/VJB7MQCtsw2Mkq+b4pURWhbHQ+dqeww9SAjnvwWl78WADnO7/Gn07bV/86eMGxV3SyR/52lNbgA
5sFXnS5b9jJUJPELEH9YpjJpXfOKjZM6n7OCYyh2MN/1Pk4P4SUuNS3C+4b2l25xne9z6e/hlOJZ
OvYCSNOh5q92ju34et2J6L5fsWQnW70ZxUdjagW8OYZd+YFAivksUK1scFOafaSitYFs3sIsF2O6
Ec+KOsRsT7OYTUKNmiOdBpc99sYKwmy2+nzCDK3zsp3Ldc7SCfJ0LTQ03flb7q1NDKS29CCmKakd
YXRVVDvggb4+f++/1FEVuz1ziUp1Dh9ctGO67PbBBv9ktiH+6uy4FUW8iuITYPyG7jSWo2K5rXLN
N1QYVmnD/vG7EOoE2aFDFUvRlAdLyg+DMMEVdMt22TBv5nXdJgIxVcxrtn625K/MJMCnG8Glvzft
jmQbAwGWihS4EVx7+v0QAN5ph/7RDSFJafODz+nx+uJoNneg2D7oBFba83FOG0dc1G4HZNnB9R5P
rF8Ot3Wh2H+5dl02Fc2YIs1xcHornvbiRMObuHc9+hc7KJJLXejUY7pv+U8/mJAzs+921BfHbTd/
uD6E96ux0IniA2QJ7aTF7ZuUtDJyHflTZvIQluRBdivQe/2BFxKsXi0q7/9lIJhYW98AM30fdUc8
NS6mtlj9oA6r++BxOXoncZeT8xwvB9C5nalJIPrdbYBOlIOyE8MYdpbd3YNeyhLHArH9dpisZWYP
TliHrQEfcznZ/wrHyF+eaCVLV2KJyvu+bvNTWPprjFeKAg/FKDHbrHlMwxLi9tcX7V3zRGdKeAHE
V5FtKN29RwIEZdTFJ4BiRoOTeX++qOpkwqUObRQslPcZFn18WMDyEDz5/cDzu2armcmX6bq5/P7G
E6CEfdxwthX31TbSqJZLFbkyd2N76E15nHePT8yS4mx8QXBjDRaMZLbuaEhiAuKmw5I/zFB7MNxc
3nVo6ENxMnlZhe2w7+39PHj80FnDR8n6QyeyY+MV8iCaroyAjzOszfvGiu4UhwPQ4tRBvqW+n6Aj
Rx2cqBJ1muMTzflhzNtP8/q5gwYat//Ngd0ZbmOzQb9KckFgLyyVV5X3y8AiRCRwDG0UGnPRupVS
fNBW73sOmfARxmN96PIeuL/hiQ1fhtaUndL0oJaViPbCDNb+H2dX0iSnzi1/EREIMUhboIau6sFd
7bbd34bwiJBAIGb49S/rrny5TRGvl3bYUiHpDNLJk8mac+rDlUnHfHar5DCUD4H8dNsmV07CEmmL
wl7SUiupYJNKtybynNrq6zCTbvAMeQ878jpJnopcz8XZeFO+9WUr8y5xaEGHpgNvyrpzk/FodMBo
kwJVL45tpU6jr49a/rr9gSsWuwSj2cxlFRqC2jP1210H+pXRAWsyczZeKlcc6BKc7lfGZqqu2nPW
XAb9iSc4ZHa6J+hamzfh0CvfsOzNGdHRx+TQq3PZqe+obcX1UH3ty61mu/dfWykEav7t1XAVz3OL
O80ZYJgzqmmRY9EflTu+TEX7nUDKQlX2m2qnmAg0+yl759gy5rR7ub1Fa6d84VSlCyyc7WH6tj+j
89KiGXzeoUr+3B5+JewEC4cq2wJonqZF2EmTyDLdF4vK59tDr23Mwo8Oo18Gs8xbyKakkZfxt56V
IfOSn7eHX1uYhd8E111Rdzptz5PLzv04nMrMuqtG/9GUW++va1MsXORMJjNWbqvOveiLe9aXeUxb
HGDqieL31E76y+1PWVupha/sCruiKZ3Vuc30J2ZZ8VzzJ50Vu9vDr5nh9arzV1wOoH3EEzzBnmlt
daGLrktampOtu8dacnTLbb0nr81zdWd/zeMZZ+7J1VJU9Ql8OVFKH1UK3kY8B/QbDmvluC5Bp7UL
vmE+Bs0Z3OGjeig/dC2nrr84qyDtl61pmDpbFUSrNSk/q6m3djyA5mEwjRuJ+co++4sjW8xQoOLA
9APhjA15DjK/C2JEMce8gVjOzTZSirV9WBzbcnBb0+YIjD1/MroLjZSxGr4M6o+3Re2+NsXixDoS
kb2sEKGmnBwz94xXjdgXMqrdNw8qP7fP7cpyLZGmczomMzjWmjNLgdCc9LNyxcHNrP3Hhl8c10pA
Qc8UpD2XfXZOZjvk7nw/ZFsg5rVff126v6yhKlihKqfCLriXEnwRY34c9evtn76SICyxpZ5o6qlS
RXPOzYPoPncgkM1MODkiVDK0PgQeoe6S17jK8WTAc92cS5WGdhY57HexpQ21tjqLuOMGLRj8lLZO
EkKGkfKSFuqbeAoL7N3tJVrx3d7ColvtJoprY50yJ/+sx/TZKYFFKpu9Vt1GerO2Cwtzpk4wWGVP
A4jvegEe9EYdV5kpwhrVp7Bm6ocenGanibtVslmxuiXYFPIAKHXoxjpZIntlln70G46OWrx/gQo8
DTbi9vsvcNj3hXF3FcR2G0/wE/iemPCirua1XYWjJ3wXXNoQ8RheGidPqkdfo9nwD0jBnSJKSDYX
TZxof7A2oBQre7jkeOQFsD5pSvjJkkmEp8xfQwf9+g6pVg2F2Nvn5N33PuouMTO+jU8tRY6Pbaqv
2dVcS7T3KpK+8aAPUbKKTWAOGd8iKVo5+EsATWDjfbYB+e2fCbfMXTaNw2uRQgYApYt0I0iuTLEE
8eYafIFtMfOTh36xgCQ/zcxDq2SH2yu2sitLBK9daqs2vs1OdtM8Mt188WwN6LOPHUqi21OsHcEl
jrctM0KaUqZnSG6Fo83DEpdigrpLIdOY6iQUREaEmhAsshtzrq3a9XP/8tcdpV2SWRRKgBkwcoX9
g41yV3O+9TJ2tZ53XpOWVNNNiW60UnnspMbyB/i4v4yZs2/m/pHrftfI5Iwr+oucs+tFecMHrjgo
d+FkqUgbSDRN/ARofZQ3KjIFPQ6VHSdWG9vUhTiO8/P2jq24JnfhbiuLDR5JOn4KKInAi3GcRucx
GFG2ZG3sFvqDT1nuwucSPVICeBM+KfFVXLn+jkOoNDLE2fB+ax+ySJ7GtsnLBh7vlHPxer3027O9
y4i6b/t056tmf3u91oxo4WNVkZe00/Z1veZ9wqeouyrvEXdfUrKx+ysHeglNxk2rIMaT/NQoMYdE
gCo3t4oIZEEbfmbleC3ByQXv5kQNMFJchFq0pVZBmI+/SjMefF5HNg0+5qLpdav+skyZWZY7qwzO
YK5DCC3vWAaIB7huoO4aZsH/GGlD3QUbO7P2VQs/kBRVKn2LJCeWdPHEZTzInzN1Hizy5hckdNRW
6+ra/lz//q/P0j3ES5vOQXTzrQf0dUCQHLd8YY63T9iaD13SVdfoCzDccpITOAfiMhsOcEFhauZw
0K9F6x1RKYxV/lZ0n25PuGI5Sxiw4zVdn05IG3wz9FAwLKJR9E+EVvd94N+7yRaif23dFi7AuxJc
+rrip7ZjvyFScl9ZqDGoLT3Mtf1fOAAOJgDL5LDMdBSPsz1FQrmg++5oDDT1Hq1b8VC3WzCilTVb
Il0hODgrUhT8JG3+Jcc8Dbe+FqKCOtOw60H8fntrVpZsCXlNGHq4pmsilQKlXYC53C7KU1/WG4nw
2vCLk1znztTalcZXjDSG1kSct/KuC7bUJdaGX4QxTk2nCkt4F6rtMOjR3g3mxVTNG4uzZihLcGvj
Uc2n/vrzS899hBDUQ6HrduemECJHlPTCUfMctLZvUn1BtdndSDiuP/+dhGDZPz7N89g1dA5Orelm
MF+MTxzouA9uyeIU69mUJANp3i/TUdxBTCLQlzTxsO2nD+FtkDkvQpjoZqgcJql34Z2JdPmtrZIY
nZsbTn9ldf4DCLa8MVdo8f7FuQxtXj9Ng7nctoYVo1uCgUEaHNi5NydooEtiN+HQNmIxHmOOpU1A
0LJVcF+5WSyBwWnjgvuPBeTCsvzziApiondeR0b0Zz7iMhPO+a5Jh41a5Uo+scQEKyhPsEkbdiED
ARmBDI3thRWUtITe6ixfMcMlB3NilEVpBXpV01SxnYxhF4y7qrU3zGFt+IWVJ0OgxgHSnJdBHq+a
3+Q0bWVCa4uzSE5bH2riUzWB7Yy3xYm6JYtF3vVnyO0FoXK9Lda8tYO1iEwGhcnKWNy7QJ2cZLg9
ZlHdqZgkj8z52BPikoW5nztHjH3mXdCh3jd4lknC/ENMlRS0HP9OSATlGQcDHfnlazAVjbzJwOZZ
PPl6q3q7ssVLJPA8tlAWK1LrUmYi6tt6r82nYLPTd2X1l1hgj7i2EIPvXkBiHNp1HkPOxzSPdH4o
q01WoetWvuO0l/gGHwUf3YyYJP2S36XH5mDtQAc3noaYAuHQb5H2rpzYJcKhUmCBq6TjXtQA0MEf
iE+FLbhg/DL+kAu0rzv0V+45swqwToZjVI72nW67o8PRcQlJtDdtZtDnDlsJzgogBNxy/57JJDIg
0B7xLhUNrqQ2Y3lXmRfhkLPpRj+aFKDtlT1lIX4SSJuLIolQdh82osiKD15ihP0ODey2ztVvYc97
kvbowwBPC8rFY2aiWZ+RSJTjvPFctXa8F+ZvFWpmrMv5xUvvIQsRMuuB8K0dWxt8EdCrICuN40r/
kqImXOif2quB1k53t8/D2ugL0y+mptKVdN0L1KoAL3bjDtjZHvnP7eH/Yc//r9lQft2fv84bzUjl
DZNWvxvbDt0hiGgKUHgWZm4Tqvx1qvle2E+9nMEMWYaB/2KDcKXuNq5C71sT5ddU/6/ZOx+MXCDm
cS8BU3ctqaPZ5seGIgR/cHsovzqlv6Zw0R2DXJ46FyhYRUr9EnW2MyDR2Vi/990O5dcv+2t4O3Mc
p8MD0aX8w5/So94DJRiPIhp3+U4fvK1tuh6m97bpejz+msZjYi6FNVkiLK6aILQJHefNdl4qm4bc
LkNl8bPnhxb6Q3pnC8f//tmjS/DwXCVDVdPSvVjFEysuY3HorY2NX0ntKV9E/tF4idZN4ouQzFfN
HFEEVkzaKWKGHRizx6OqS7GTfsZ36CTpIqtNDx/cs4U7KAnhTZ3lFHLHIdlX+/GI5wrfifyQRHo3
HNOPuQbKF67BDfra4qYtX9x81oeW8uGoiwniBmhN20jOVtw45QsHUXuDKqGd417cQ3YBr9q+PZqf
7c7fq/245axXDsISWBxIa5RcDvxiiiNixmM1JVHhVPvb+/H+vZ4uccVeUTqlIcq/TJ0OLeeJAJRg
v+E2CZ3iVG4F7rVvWPgBH9GkGVPJLyJLmv0wtM7dgJxhDyGiLVG492MaXaL5IJlUEjo05a+KTs+W
F3wr5u8t76JB0Jfcz+Mhof8b5RY+bcV3Lpmg1TSqqeNjctG8t77ajQd2C5YSWsRO3g/hWCWO3LCY
a0rwjvdZgvvAChjktrBwA+B5loYqtaok0iyRH3s8pktkn5O4Fekdwf8fXaBry7Qwdq/Vw5gHlXvp
+zNA43PbhFWzz61ftw/v2rFamHgtnXqcA2pfCkLz0POqO+o2n8ZyS9xibfyleY9lUc4QVL006F6M
eOu9DJmfgvdgk8N1ZYGWaL2+zpIUOp7l/7oSwSN9m600MuMUJh/qnqF0CdbLJ7vvfKdwLx0y2uql
a3el+NCliy4hZtIp0YXAKbKjLFYyBzrznjQfatrH774u2F8xt+1pY3na4pfSY6GZaeQ3DyN5uX1u
1hKvJSemSRxUz9zrpegfkdxs1x+bvYmbWBwVZHLBzrAVIVZSlCWSjDZsskvVuheaVO2L8EW9cxrm
PvtZ+6fs7SKuLNVCYVh/b00yxZIi/YP2ahDiCWyL+mzFgyzJM1M5Jh0rKv8i2MhESPsCvFVtOxR3
t5dzxUyWXJljH9gtEUgk7YHf0XaO0a/805HZ59vDr/38hZWrKUvHqUCICqAVO1fpsR62mCfWhl4Y
uDVluQvddvcy2nE138ktspeVcZcckkxPYGYuPfvM6l8mvUixpYmzEuWWnJG95XV6lCT45dd5WPJu
x4Eo84vmqH0vQteXnGSUolnm9sr/U6R4J/YsIbfZFIwCLX3pPUjkoUzYkNAzfZSDVW2U3/va/trJ
9nNdoD7n6de6Tc9wB8feL86DX/4pRvop717n5kc6DKHVooZLsj2Y02LH9aPRRy2pmg+gX9yJIf9U
yCdhjXulrD1oDkG7qg51BklXzr7d/phrrvGfb4H80yIWWU6X5H4NVuXEdHg8oIMMO4KH4EMnP9+e
4d1dxwyLgzrYlmOaFnT7tlKxSUxUt1tXnXfjBIZeHFQnd8FHm7vOweFVFunRPKcO706g9nERTpNy
466+8gVLbJluU683FtaIduxeNtNnkVvh7cV5N9H0wTz9b4c+lLYHyWHmHBTI2TwKjhrQqvKvioYs
fZPWz9uzvOuKMMsi0Zyyek5pYjsHUIwAk5PdO6UEGuNDCQeGX0Ql13WHHuUWyBHk1h1F2Rs0Bzu0
vx1v//q15b9+1V9BT3BPSKUC79LNTnx9ylBsy5TXFuY65V9DD0FKyhHcQYcEVIgTC+IKar04TPHt
X742PF0M7/VD49Qg0odi0E6Cbk11euf34+728P9UB94x3iVfIWtUVnI3SC7Qw/k9U/Y/wsR9AyVg
CZ03VYAxbWpkNBj9xaZslxZuE1kjDan0YzSlvFY+AxUZeyg2xRzWtmph65raSZcRaJw2ggC770H5
B50iHzzFC2t3g1r5qO5DZyZA1sxKc3A81eIFaty4U6xs1xILRROPOJXyvAvjVWTbzr4MrH0wpBuo
nrXhF7auJrSezQ7UIpteHuy6COdkfnG1tZFUrXjyJQzKKjo6Bh3kBEvQ1vH669C8DcPXlt0X5Pvt
87ayu0tCw17JBvkhZhhLHpqp3im2lSytePIl4KkEG3ttUWhnZKKPJ6cDih4k44Hcq5Rebv/6tSkW
tu5Ty87aq9DImOSRM/jg/KjPFQNWUaUb9r62QAt7h4hgnvethTbzztsV5Q9Gtnzg2uYuwnTQer5L
OojHp+yF+Acv+5wP/9P5eQrebq/OSiBa0te5IK9zZg97a6yvjN0L84IaW5gl+645u/7n25Osrc/C
gllQO2Mw4SuAzYxTyHTyeQsFuDL0EsA05JAcg+zxVaDYiWqb7Jhfx7d/9crSLKFLNGtE3vfQfXO8
aV+79W+oh79mSZaFNLcOoLHb2Zb9MR+xhC8FZKjYTEYIRyb+sRnso/BA0mTnGz5ixQaWdIv5aFGL
akYOUy4ugkOy2ytP7SxPo9VsONG1jbh6v79CqmsUPqDGRgzcBn4MRZNG4DH19lasuNAlTMmB6k1D
JLYikPpSOD10ogEfksPkbOz12gQLC+40dMwKDYy8x8adpaoDKN4jlWyle2uLszBjj9Xaz70CIaxh
oHXjYFzfSmXWtnYRegFzk3wEF95h5G3YeDGAFjs9H0S5BaVa++0L422DoR9yPkM8UFff0tQE4VTq
rbajlcGXyGpaSeaxqyZXSexYdtO+gDL37TOzsjBLEPU8eKXdzxyIxgE3NcsSd/ZoBXGnraee9Vsn
c8VJLMFZCdcUXMiQFTdMkoeWoqSjlc6/QpSw30sIaaE8HkA2Mtnkh3z30uuD1/7fhiaglAZNBEMO
kFs8SqVRfnlpvCmkwj0W6tVzQLAwfPvYGi6MehpS9B1f5d/HJoip8zpRGdaVDDP7x+0JVuLbkpdQ
JX3vDjX8XuAKP/SUOVRC3YOv4eDm6FfwxPQx97TEb1Wjdochs+nBbrJ9RqdHQfr97W9Y8R1LjBYE
AK7ivA090LaMnT75bGczajj9Rva1do4XBm5XUA6cDcRTa1AWETGgPuW8whmGCR4Bb3/B2hQLE89K
36FehUPMigMYYGs+RkF+7MgWOHfFypc4rbzyHKVYjoelyr1XkDdlntwgEl4b+mqXf4UdlbIiK22s
DgchSpc6Ua+GjzmQJTYrcJVratybDrJFG7dCUTCQ4psV+MfU/2BgXkKySs8qSc9xLAf9q3cjJbIo
4So0H0zdl3gskxRoAgswPth39m3b7VuLb8TkFT/0z2vyXyufZ+Vsd1eF0Tql/bmbEhPnyv3sZ8QJ
G7DxhGWGh1VtpU0M0RuxYWxr+70I1OWMIr2yoUw5yQdbZQcPudKHjOAf7oW/vkf3eaWbGgj4KVfp
915W47mlo4tWOfXLBqhtY9nWPmBhzo2fO35pa3oA6+tnXSgRantLx2DFEy3BWbnue5PWJT0U5ks6
NzEaHpjeanR+v07ue0tkViAUm+YyQzDIuhikRJ/rZL4MzvzMJIrmdv8QdP2dS7xjj26I23uycsaW
cC0+i9YRPfiPc4j6ARcZZuNzXdYAzoEdn86xLL9Xgdmw97XJrjHqrwPgj07KvU5A9BTS58NVEjaj
MaMg41fK2TumPA4D/zQGHxJSw3pevfFf8/FZt9CckJgPjY28dPaVBvNOWdxVLtk4bCsHYgnhIqlX
ETdNIJrcATVTv6LTI5qcjcC0cpKXqC30dSRpYCHuoRM9LqwO7INbxJArAWkJyUp620q6wMOtLkkj
WYUkD+7I8CxBknv7YK0tjPPvtRcUFGGti7Ufij/58CV1wE89/bw99tq6LCycdh4YRzTOEXfHmAR5
yMb27vbQaz97Eai1LmYj0eIGAw+gPl6EnT/fpST4kAv8D/niUE4FnjEspPol37e6DM2QP3kpQQ2i
2/Df7+/sfwgY6ySpKsdHVg5CiZd2GI5FJj9X2bPjbXUNv7/87hJllYI8tCs7XOWcTHyzLRTZqbOF
FXp//d0lxGroWsFQYMBlq2rTqCzLN5YHJBxH8+f2Br+fD/+Hf7Ebs8IrqyC4zOVzaz8WrUR5I9b9
s9yqnVwTo/++Hf+HhhGvVOmESyPEQO3810ScmDVDzCDCa3gCHjA8idvOR/DmPpiW/m1kLWG16lqE
I5K0MZoloPAXKXsMN1Eua4dpYcVjAs4qHeBZoLdjx2rCdgDNU2jUh1ie8AELS06TPjfotsQH2D7U
FOeIqd3U2Ucp2b6HwKlHP5ZMuUvoFPhhg2nQmKmos8h2ITTV7pMgOfSiuFMz5M+zn5m9JVG5csiW
GKpEpAVjDbf3BJS+P6oRvDRZperTrI35xNyqPha5V20U0dYmWyToZK5EkMyAXEBzcXwbXPt71XgG
rX/1nB2DOWleHJVO326bz8rhXhKkmZLjBo57/54GTfe5r7xiD3UAp4k1xdM+WnS8XQbhzzdk3c6G
Q1tJi/5DnDbSDGKGJbX3QtLkDjyNwCwIKcExlOn5QfQBfepy2R7zAq01DWvw/q/lViloxSEtkVdo
50An6py5l3nWd+ioDInKH4TYEllz3H8qku/4iyXgqpps5eCVhutQdCBHr53ipBThGSPFKaV14pCR
NW5YDUWB4PHHcltXAx9sizxF2U40BghKFB9pkzWTisAgJLw69NpRqgoj6sb3u0hT9A+IR3cOGgsN
yFnusctgk85VkRT1VP/yFWuc2BArlW95Myrz5Ac2itW4es/oUkunpAnKKFVEe2mUc2MmfbiK+kgR
T1Wt2Ne8neSUhw0tyww09aDvFA0QAw7zRCzJ4IgHOgMVUkMoy+LaA96Y8fK3NaK56N5pCTjiD7wT
pSt3OgGBNI/x5lZkRaQDYtzj9Q/NY4EaT7pv3ZJbT3mvO9v/xtC/q+/sQcquPtJ+wJsQ1B2G/veI
meUrqMmS6eI6jcf+dCSZZtxgue/4ERh4G2uAtK4eErHTogExoms5g4ksKBRP4KcwE8Wdy3KFOttG
JmIGQJ7IPDL17Nu/VOm16H9VttvR78QzYEsNS3eW7FDxuVVzCLLaQAURkGITP3i1nRm193yFLyJZ
kcopLKeu/xIY1GeOvGN28jhXJU+d0G9t6KQJSJrJgzMVbrv38X6HvZTosJ0eSgPdyntaQDWMAMzj
dFM0aMLzLpwCtxiB6BoYaFq92nHZHYW6SXJfCHQB/k8mmZooCg9FKop9w3qVPSS2zqzmmBnQU77K
CpnPV+LXJdxwxhs7DyE2kXQHewToNIZybA5UtVeD9QHa7pYxaHxBmRSKIFDRINb/hhrCsi1yepMW
eMH3Wmf6wwEnBVRL2aaq9h0IfiC36Lml158YpX7/oDvJi9balWDZz790fmd8J6zAOAOkM3jWLpaR
LhkQDhw//TbgCVOZuAW80vrUE4KmriptO7KXHvW+s9p1BYulI0wOhemp9LPICKbUOU/RdtlEPSPC
7IiQqR2mpSXbU9q3IGHuaK2Ci6i73norhHRUdH3Icj/lbj1aLjisq0le/LSryFmZpkkk6NOFM78a
0Gwm50SMvvpZc0v2rzOfpY9fnggDR2HJyfR3HZvB5p7Wds3QIG/VfuUDcZeO+afGBjv6flaBTo6W
Zeh4zD3AtLLQQapvLg2kK4I/kicaDamdH5T2fRVQhuZnk6TVfJosiQJ7WEBlVDTPvmC8/wwGlOGp
Fb469V7tA/laSjP/tnhmF5GDIqnzDZgaS4FNtx+8L0Xg8fwH3k3R5grhmAossUeXiyQ3kFUOpjzq
HWa4H0LgKRt2oK5C74s0nJG9VeYZzUIDHo3+q6/cHBKdDpQk+LWPwCfsgaqcNEdQzw8XhIjK/1W4
dSYvQ0EUHiuqOXD3SdNCiS1hUrl3mbQsfZ+kmdX9VFVgeUfTVnL4jBu8Xx7yhhdWu/O41ReXVPhE
vw3M6bo7X3SsP2SVBvQn7Kt2ZGFWjfLo2JXaqbquy3joS9WEtkqrx8loezfRotP7kWcZFSEETNPJ
C1lnzeTVy6nby5AUFNhXYP8d/7Vsa4dM4SRBgfIChQOrRdtEZurp2OgOJSvX8Yr81cZXVTtbQsqr
jz3RZS0an1g6WyE3flr+ohp6Vc9wqbnzDH7C3rwlDBu1d01DRdxCg44lO9NSOsWUmLzoYydRoDXt
JqakE+ZqSJM95Pqc4FMmIDwGEsKyMOKkoKUIjXlE29RxQelWSeu+17Qzf5y29/oezYeWZYVBO/tx
62fD/JS0TvvNl0A2gI7KUMVBHjJb5M7SYnhqxgbWFpZBDe97mNOpK6tDU+VNJuM+mP2BhNq10uFh
UJZV/8EGW1MPNhC3sk0I7bVGsLAXQdVAo7IuwTkYBp491fl9lXEtxZ6wqUKBMvGDxP5UKyjBENBG
6ylLwtSVkxdnAbaFHWt0P1QoJVvOA0273AJa0VG6tqM5M7bc2RPIJzSa2rmH/5lwR5RDlKeGJC9N
3bZtrAN7Dpxo4MOYitAeiPQg11HKmiWnwi/SJglVSyu2c60xpw20MNqJ3CWmt5I7txAW3YNzvB1B
j28rdKb6qips4NxMwnsQc+qemf3QpbN4AMSojRJb2S+AeU0nC5wyc0RB1UM+S4Qz98KzXvg15L4q
f3rGMWzNM+F1mj6a1HeTI9C+wFZ5Kmv0ucsamT30STm7BzpzOyfhMEm7PGTGnbUTyQ6CRqc68UR2
MklA6EnPXVqcsa9CPo+QevMA/0qyqf3DwOqk6r3ieMGOy6GCwwuHAEDiaBISXCBhXg1JuZs1Ijk9
NjnppvrZTYxVnvKgscUnEXRJvyeyotUPKHu0aRa1PnRUQfOazoC8h66fOeqrmE2SRVd7m559qzVy
J1oWl2bYEZsx+WTA6qVDhCzpYYMGsJz+nJumKXeTn8jkh4b+anFPR+m4T0WhRlVGY1sO1l0CTLKU
O1KkJQSxM6+w6pPp+jlTYGkfqPluM5+oKwmwSlGJdoSlkYuQvMnrVwW8YpXvKkZB6nbo02SuzQ4u
lV2JMArdnAI7a3qB1lxgXvUv0tBhik2fmPZL7hT4F6HovRyCYzm4Ri0dBpA5liosy6JOvnnphP/T
DU2L7ilkHaKXMR1S0XU7RdXgQ/rVZNSKm8Sr818MmmjfK7SBBEcwmUC3zg2GB1G0Lkngs3M3Ra+d
hFTYPbFBddGEQNx7rhXqeSqzHa1UKj7TdmjlZR5ZP8c98DnTeHC0dCe6T31E1UNNwWxm9pyCw6uP
fcYmpL607dr2G3A8rqfxg9zW+cFy+FQZIyPw+jvgyZgs7typ0NiXYvaTfE+7CquCpQzA2wzScGgF
zlEAFglBQIsvfJRSU7RS0difwS38pGuEktAJUKk8VW4TNJ8AKw+csC9kohGeBFXZ76aZqTfFDI5I
3gMA4bMHFugyCaLZ5GMn7ovOYYPcSeS5yj22Qa+DdKcLbzok0HN9BASxHR+Y7aAVds90wlrrvp2A
HXpstcP6Z1v0vAL0t2uK9K5MNC+6H0Uhmh4MqkAwzWHKfEkJKIsmqzTPwHV6EDJXHi7mnyiyXYrm
mdzpxjlqxzmtX+u6AreraSZ5PxYsd9yoRopZthGSPs/xIj0Zuz+CAkU3u3RoBtfbSTd3/S+EqjRJ
UBGE4oIVebj3WFNUCuCsx4jVBtfASNi2satYOZ2u6ygnjtPPRwQHI1Dp9ZDfeOCxRn6b1S7E5sNE
XEshcz3aJt+1rjV7gM81yOpkCNGeKitjMSAxDGLB84K+Wgwn7hM4DW3kS0Om4ZUZuvxmsytsgYQh
ZHgPnx86Fxnf2RndUTy1DannIMRJSMUQpUWhgR41mlv6CXsip58O7LWp9ly3Q6lO5TCSKo1crkfs
bwm8WPDKZ7vxf4pcGvIFWZyfPiLVdrOfdV4P1nMzekVwJtSnrUAmVw8DwM4sKMBNSGYKSC58rEyC
g28SouMrHYLrRlMrktQcLE0ISpX1RNz5UUFpoudRhpfj9okKiGVOIfSY5nHe4RWqpw9+MPUgoiS8
deBq81pPIItPc9Cxx/k0u7X7yHq37udLo6qUzC/crql3sALTe18MJZ3IjyRIeWVg8ym7ity3Hc0+
+7igF/ndnPtWeewp8rM0zLp+ol2IIMJ5eZcFsvP8/f9xdG3bcepK8ItYSyAJwSsMM77GcWwn3n5h
OYkDAombJJD09afmPO2XbNvDoFZ3VXUVhp6DmBub+DS7dsWWveQR6THdGeMLY022Jjb8UMfsyL9c
oZq/ov0++q1i5ArCntZ8A73z4JRUY5OTIAZ54jJfYgnnzkzOgKXEQjona2dCUZI7NKVbAgec1Kv8
YsQyLncIgJs05MxgPvwpz9bD61qUYha/4zguy1jDvk2NZ1x4LdE3WJ3u0ERMO81MrIwWYayCJFAc
EEHGw14SFcn6ucgEL+vkWrI+ICZ23tIF1ckpA9QyU5nJNHwO+4QP38Z0L/irmVvXvc8qZvZWt5gz
P5icitBjT3Et8kqzY7KY/mJxGHVKDPDbvb4eGUynvm3L/rXkqGN9I+c2tTfbOK79WywEMX3V0kx3
jxl48b7DBqTu5QsNec/+YR7b065JYdYVeZ1HM0R18pNhoq+EK/mCPkdYLwNeKlLY6Sxi2qm1GWHp
bR9TxuX2WSpfYFIqZ+qzkw6J5G+8TAW7OdiGjQ30LmN/nBPjD/84eRh6rrdgFcJ0t2QJwxpQUUiR
3NDj0EkDEb5QPwgc+2q0mSPs+LxKEMRidjgQqGoIYcIBOtYyTPQRdd+g2/elH2NXL4amw3foZqm+
4yO+/48OsZSoGoieWewnOjoT9sauioLcNWWLXsNquWQ3mfb9tN34ss12VXccDSUcA0bdq1PYpW1J
ZZTW4aFLCoB4ydiWCiPj4JX7yZRN5q9d96T7sugs1edxGObe560c7c//u4v+SjiouTuxtYXg5zIP
8wg30+jWt6spqDp3OLmb/+H63rKHbY3FnlRBQ5HxtUSoWXB9hi7eCfhKsPsuLvKQFQPlq34TWzxz
9GJCEqNXnCYiR3s7BN1CS9tOpNvaaupldqhai935c24t2aZmMDx3L2rGJrODHC3LFv2wo/nc13qx
E/W3ue9xA96uG764BfVGMFku1dK7ZfgV26wYkkaOTmIDPnQh7+6SdKTri4xqUVsDWdWQfJDDrWy/
FBliO5/XaWW+bQQm8iw7DSiiZTxFbwqyPORaYyPhBkgbjl4Ft/BI+IVtQxHLW7TdakpO5f/DsUoB
+2h76i3Kz1nIDPOYE3uW/tvZgCAg9DmDTgxOVOgxG7kLPIJL95e2NIRzus85mqqJJvtYm7TXAPJb
x9B9nzjIhFJWhmRr8Su4IqumQd2saTl9MPwtW491RJht+KoXHWyaa2hMh8Rcb3h5PKArdQ8WhrfL
i8+kE098TMeuSUo1j+w07gNgiG6Hbu412fZsvjv8MTwJdWznJGJOSmXWmiolDsuOUiKx/I3sdgWd
azH6nQjSMDeoEYpJnIgfX7jqLaxEcpa99xLISNW1GmkujG3NPBQ41gU77PTg2azs9xnh6j0KrRFs
dc2Bx2nkKWzpRr76fQ6BwadxdTAEChlvLKSO7V4R+Pqy14OiAwSpJRWZeO1TuRQ/2lyK1Z+K1GCZ
5bLmZh6BMdDYLXtlncF4XyFvVpkDE8EwcOyAIP0rx3PnxyBEvQJNRfiARhKAwKa8N6qtOU9GRjHO
I5t4uFG9ovt02kkMiHndQ5a276tud/qcLG4c6YnbNEt/Znzw8y+9lca/dnPP1UNrp1aEJi6DGfGZ
aLnPQDYRwIlCabLcIEyB7ITPew0ww3j4XnmY5NgfY4CS8WHkDANRva/9wuQPwso4iw7mqkM/qBfe
R3zfHbuKTTJZ3mAYysIOYHGaNkxt6X5kedXD8XWrRz8BZ8HifIas3cxojsQ2ia0qbZj5w9M4wr2D
636s8Oocd1ky5Dk8dAl8R4cO+T+byCH9ZYby7KPQivjuSRRx8U0mZDk+SA590y189naske45HeYK
+I0dGppRHJ9TMQSRj/WxLzL7meOBANNAjqoS8OqVaIAUECc1Qu/DRIaq1OweTfmHmo90vc+OPlXn
Ucz2C/uk7XhGRcQ3oPnOz14KhbF6y3P5t6PT9AGoTIaHg8T0wFiCSzJ/A6zmel4luXTuC+2/Up9u
Xm3+bRktnF22QyZrc5QwWZ4rB+Cru6boXJ1rs3K3w3InN3QCtg6GT7/XaNGi3AGA9NpceKLLNtYS
QA1d/iIxZwUk1uL+hjCdAFxw7HueFQiWu00gsTSfmBNJar/zKQdIVSu0fDi7k4SR9z8+upjbGlG1
bKqlJOqE1PvwKzdmMS9jB/+nrjmQ7OduAxR5SMbYeHZkDeQoWDo8Ldmx9KdiXQB4npzxyg9o++KC
YTad2YGfZgAwA8Pj3IPXe5nQGfc/VUJzFaqc2W2a4GnbFfF5jT3mJVgO5RGwc1r2c5o0uelicHVm
CO67Ok1V7NnpcEFsj4YhHvV2JmTaP4FArgVtgJtt7Lnt0f52Z4ecahS+1UbW3g9zng6vyQSA9J3b
uGt5mqyU7smASqHTCTY56GpOHSgOfco1tCO/d0TMDBeRIjYHfoRFmc33+VHsqOhWpDnyd1EXdndm
zq1DaNLo18ngE41W/jPlxpcGffoa8V1mxOorwDLsvn8Ypyj9Bmt2MDfdKUKw6jzwiTnPSU2WZWb4
T5kh5QaA+6456hGc3J/KPbL+fj72OIdqBFiynxlDHC1u9T10P+F8QeVlUDPkl8eRi/Go9oSttjkY
vrImtWaM33sV+mWsDPx54vnohsLzitJhkFDrFwJgV1hWGHSMs8YNW5Zl90i8K8K9DBsMNao4J8X2
DQ81327yTevidznMg1H1jKlrodXkF5787RfhZaOWjYNu4HJBsalpGKCYQexA1x2QSeyOAJwgCjAg
wT7CkG+/eNlZs2DEWcfynRb82n6SjgbwgVhMWXWd43oJB0RJgGbu/Vzk9LmgthwKLBYjpEw1LZQs
6a9xnYDUnPrWyn1pIM3qWAKEbkH0JZTgc/Zg1pYu34fCSmwRjLTn0uI5F9P+OFJspDyMewlD75Mh
CYpsLcA8oDsssyHJaYMBaezIBZZDNN/QfnUuNyec6XH41SM9rH0bJnDj+rXsB3OsFWY86XD8drTE
X9G6MbsxmqbsJzHHMV1G7hmrqKHdeV6TgjQ0lUNAHyjFGHUTgDfAz10Mg93SJ+9xL2BpwFwVFAMd
YWaeFIxhaESGSPcgRiWL3xhkDow1MnP8eGFksD0iMws6ov5zjDj/OLHw3jrBacApBEdfY8LSGhh6
iTyvaH0WkOOO9i8F0pmXa7pVQK3X8AQj0Uj+lbk37hFF+lgw/C3afifowM3tEMcpe+79VvKXbDOQ
TdSEojt3p8ntQryCyhiQljrl+V5paTZvamo2E2qd+Cm/UdDrZI/FiqbHnfNlj8XJpOMKz9oyyow+
DwlB3NOpS+QoWIVLSuGODL5XkMhuGzr1n5MUdP7mudy7B+3R+f5EO4XJvC6B3LW3qbMplQ1+JU//
lPLwwl6A1W/Thw5gYB6Xbu/nZuezt77pXM+OD+dAR6g6MXPSfnPoE8h5HEh8onsi5gptYwuGABjE
u7dr916OAxJ7pxE1HKCsT80PDmvBZUJhMsflSAg7d7A937Z37JbnsCMSxkPfTSYT1J9p08eanTs0
Baq8py7vNakOs2o/v7SuLUt9cSE6hjYJy3uI62wHqb4Y2Dy7/NyQJyFDM2I5TL7NHTXYLadjNnyp
vlvLv21B9/K/yYNJuDAqENYQJx/4Rx6LwC68Q/XQd4zScot3+zDkQK3suJv0bE3bb++d4UkOD7sj
yFeJFzZHzy+US1733oz7nfF9atENZSX2dBOQITBTDumQDRVACKQsVDadhgW9k5h1VwUE9IbPMcM4
cTuioRf5bWL5CJHUvhnCfwNBo+S+07MrIORZVhB8SYpVxPp6uz5LgXf9CTSdtxtu+MD3y0qzwT3l
cKyA7SHIdrdX7Zrnl33CtfiI189BlUdgivzJqaI+nmCmMSeXdDiSRzWa+Wl1dn+9Xn93uODik8hw
Nggu2hye6PWggbuEm3xwEf2DHLqZVz0MmeBbNA+LYvfFwIbtni4zhVx4YXtNVhtaXDWCL77KB1tM
S01nSNcfATZMAdAjgAD2DGoobZ8Ll5ex0gpPr3tY2mnH5i6oCWr/kAG3QTgdXSn7tLnGniz/huWY
9r/AwEN+Rs1J6KPI6Kh/E3wMl54QFEsH97LhLso/+xgR5lp3fuuKBqqKvuWXwCYZOcbwvlw+9s4O
s7iYQ4YW9EQvgCJz1/m0rwaTEFNrDngCA3GaE5ZVnVIZOqOsn6J6Wxa4HCJeG6DEijsbhC1Q/jQp
wXPYiPgn3cQ2dbCIL/Q0kCZdC4QCumVOhxNXBwhfosM033fqEATFBVMvO8OKUxzfkokv4hKlk/id
qE6+wEp2DterLj0g5FMzVvsfwWGPlF1SEH0U1hJs9wNoq9UwuJ6j4CArNxOYaR4BluUe7RR8z+gJ
dpbK/UkUQAVXSUwUWH8TnZ0VdpoFhmB1QrI3bq7nrE3ZNF9EP0uV10xbqj43mAcCFHaWy6zBC5wv
4yMMB8rhuYhs0pgfSPC6QgujkAYQ+HTjMesBzVmhBLkBtJWZ9NNmRwluFcVgRnuwJh0+amWge7EY
Dljv0YIjAU6Au2v9gYDFGmBlB/p4J8ViaziirhjEATNZe4cNYz796CS3djkx6t3ys5fdNSoo4r0b
/ZMkGXyaAaXuEZUqkqEMvsI8UqrjhDwBPn11OpJZVbLoEnfiZrD+puVdn1TYC+x0OEMnXeD+XBFJ
rqsMogeKQWHa8PtPZA4H/6QH4OupBk++Zwd6gkLnK8jFw66ikZPTX5NaaVfgFaaUHaehXTbMO5SU
cr3MxdYBHytxbipIpnN2Top4THclxiurz8CQ1wh+ugAItpxQEWT7CiS4nF5Bo9Ee7ID2qm0fZidy
fZu0e8u+fOqT+cXmNM9gNjaIxJvzNdggf1fD7Omdy3je2epo19l1lcLsm97bAkg+sqo6QR9bXMgS
lql7v1zSIJD9yTckfmOlfu99Q+YtK273w4fpFvTEAXvjrh/1XdZ2noPo72jxK4ts30DJwgzNpw+A
m3q8fIOG1RWGKpMu7N4n+b59E2tvCkR8CQeqpWqzGMJDQCGwP48BoNDNLAHin/oCxKk8E+C519+P
Q2gAOqaDtb5Ck2TQEY2A0/xvDPoRgto09blnN2rYi+N7FPBSvS3y1sYHux/jXsAaAx8WYQ5rWkzu
YplABi2iDvl7icPyo7fdhIXBY5k/GU0R49gHHKNuAyFYrZhs1wfYuqs/AZmoe7OXhuvn3A+MYkFy
DXMDyLvT3+2cR7dUEkN3MtS4wKTU0B7MCAVHB9gT6O0aA2/vpat6tGLg57H5vGTYUIQjZ1gQQ72U
y59ibgcNWQBEtMtcO2VJ9l2PYYwILGfpBupvyI5QfGIFsTC/M+XJJwoijaAggB3kA7gBupHnMW3n
8peCRGEcbheB8TNUazlP7lOkCiLnx31ENZzOSq5UvSJ5xiBFanNOpPqk/ASb5iYsimy3Fo1s/Oag
wkiX75TYVuevZDvaAhduQSf9Z+46rOJf0o5Q8d6xJY6sptCtqazJrBaTqghsCfsXroeEpg+w5J/T
vnE5ZniHskUGrBRl7bCCz8FgJzfTtAua2E/NFLCHWzTkS/8b9B6VxZlgFEGvD2LGk1dVLGy9HXlE
QwsKoW3zd8rKUD4R8L3hjO9nLljNdj4oXg2DB/lQgYvi+4IhP82PGrwccL1az0htY/Xiir7s/hlc
7ZNodqMBuyGgqpDjWwKqWLoGDG6EwwTJhyN2l4Ow0XmIUFYwBC9knGiRrFDYB+7KZpqOoo1nsrJw
wIALRi097Dk9RSZLBxM+v98WftJFeQY3OxTDDaI/8ok9EHRkoBFazI60HmJ52O5bgeCMABxxycF5
4VxIhBw8qsTP64fDJtjgmoVwjX31Lesxr920YdsEEj0KI/leqVTmyXVHLy1ketF7mbLsRjilfPye
gDgp3hP0XLx9tO2hnPi5TFR0/XfVTzrVN4milGIVLwJUPTM6xemHEp0W8SNoHCSEpMBG+hhHWfEE
4oD9MU1i28HnlHV8e/TIs4TegczpOs81jYlNXvayXNVdMc++OKVsPrbvGOEwGDbL4mm2VOOCzBWY
kcBIrsQ/213ytgCbhap8KgGinEeKDvAPZva4vi1rJOl9a21GwYSX2CH7Ni4wffkUPE/TSq9XhUXl
06OH2TzmfoUZB5rNdX/b9xTtGIQaLNexioCafme5p+KlDPh2gbYvfOzvjhbhcNsd4aJcG3QtiaTV
tm7g96suXbn+NeUYWx9j6ijc54bVbzjTJSJc8uKsZ61BX2sQ21PFUOiPX9bSPv29dyXcYKvi6l98
ALyLWYLXMk8o/0g7r7uvIqJgP3FfouupzIqy8QDvqzz5Ua7UxD8A2VP7q2OEmy9ZrhN7N8oaggZy
9CyI6+I53+th63zyAKqRdA/4sDn9w0bg+zfX/Wuf1alBAy5A7SMQ86OkkI/fKhg68nhqe7KApVjY
hHy8DfHm4hlypgKbF5iW2UbuSDuM4fvmFjF9AHLn7tlvuTJNb7rRvWq/Jv7vMUzp9hdT/hUDUXiK
YAf8BkLgXzE4un7Z0QR/Bx8krX8PS1lMYKd0FiFBm8DG+tuk3GymQUIPPv0UsJDGc9XkMON7T6dA
Po4ha+X3bp1Ju51QmModGiAW2uOVANehNwoWakWs9Sj7KTnvSa8zDo7KKoRs91T676TrBtedS2AK
3U9erCL7m7a5G2v8qHzJqhB2wmKT5C2zRzWGRY+PqAEcxk1QQUVxg9DaOP6l66DQJDkwNtMdGCEx
PeNHYSuzNh6fpADh6cvpDR/6QG8IX7x+RxWGlLK40BbzyDljhx+/4pjo5YbZYnF/NFG0h6QOuo5z
ASkbzMNm+CuEZnZ7BjlVnpCMsxtgK5gr7oZEDdjp2Advec390cbsYfesn/hjTkeCfKxh7rP+bIOI
RX6KuR/Fw74tWVacPb49+L23Trd3I8tAJaIEo07LTcb0iR5QYdThkJiwqnYWAgRWZsoo3lYEP+W2
UqRt2z+4ZIBdrAcZ+ecSDxd/QCWxhL92BVaAUARxTatswgrw7imHeImfdOZb+h8agoAbSdCwxPns
xWwgDxCQU2ShgaX0pN5GMNkA0uJCWfI2D/N6LdsErhbfHKjbeIltwNbJqcS8ks5Ngp/NHkA/9xRY
Tt5tzN4ab9X4D4hMR188W7oe7ziBfu0WD43mn8ecZBE8O5u3RuIlJH+UzPsVnHtEJFIV8sAizJeg
cPyVXlEerORjwilOzgMMOikooRL4LmgDEVYNuNmoqRbpsA0vRjqKTkRsJWITbA8xJqAVKALXB60S
kFY5fB7X71eEAHT7wfPhOeVdNr5qVu7+tHNJ3H99uxTy7wyBU/4nEN1Oj9Oyre29CAmSNnO4lZL/
YmkZgwbTL+lzREFom5ahjfkOGBv3rG2FwFUI7obm9eyBHdeM0HR+kym437d863lxCfM2xLYqO+5h
2pljiwQGLy6OsUQl78ryn4LbBBJ4gcsHepupscg+p245MN0qgxYKt34PvnCDWoo9rP5g7mc3Fl1A
OZ4FFtphcCnkj00XPkAQ4FESTwZ6sOH30WnsSjfj6nP9hoLaLfCShqnjXT+XB39cEp2QDwAr4LiY
xp2NyeoKcixNogg5oCoskIdT20PslkEk71IEpCwAf8643e2ywZ8JxNaTX491e7JXOummtxSZCugd
5+z4hQ+tiu/QMhz+15Ymk3O1woFHU0nSCWZtExtXe9ti8ndDVSYpVBA54BP9uCEkS5p6dtMe3vmE
HbIPQGQCLVoXdT9XSAML7L+2D/nxukbfodMp9BEBfWNhANlhFXHFFp+k3jSkzciTqRCwMdlPv+0Q
yVZzv1K4sx+AGNNHB4Po5DFOUGf8txLZ2avlBzhybAq03TNEd7N43TyGNfwJrV9+gbxpyU2LZBV5
9jvs6eA5N3TDWbfYK33bk2mBOMa27G/HeXsno0QVgszsCVsf3/t+nOOrc4EENPuh/N3Ow4D5ucf5
+D56KEBBaCC3J/1mlv42A4J70kok6l5wAK4/TDta/xCgtp3vKTb3MgTWF7dIFZnGoUb/EgvEymDu
TmWVwz8mPZfQoW0V2ZEL8KEkOqa3ElkaKDVpr/LVVqxNFjaegLwXABUAWYzrM/QPjt8nY0Zb18Qc
HlBP3QA6+ynGwLJnGrZlBqN/qI2j3xmpaxSUKeK8wvJ7gLEAl1UAUFW406zosdqaSbgP3R0bR2tR
0Xbvjo8juLAjM1TBcOjTdrPta0EyAj9dRIoIeB7kLV7disMfEarE1BHRfpOdGOEOAQjYze6BFOsh
KpshrKueEusqyBX2cIew8Pm4XyUUVQ2wHJ7crXSf2/vAE4puMwPSheV3gU41Bm3mCupQwDA9dIXY
pB0d6Ca09wcMvDOGf4OonpBA0wfFw8XnBdRxmBuhFmi3zW2x2fsSkGMjiIjgFjA/wvm7vQoFGeAV
4eYXD81Z8jdmveOsgSlbS7AHvx4lPapiinn4z9LYHvu5w1WArnlYtyD+AXUY93fse272SfQQcJvK
WKvTmw6Hbevq9FCsvy1bTFzuNnLAdPqSzkiJ3i8dVwIiZw5WbX4lxiizApcfmLOnYoTKAmDZ3O5o
i0a0fKRoLDMSIgg1bhqEDFKvIllqcSx7/oWfj/vrdhMoh8+874PHiIaXJ/6bx22MHyOWXNwLrKgH
050SiHieV9zI+7ccfr6S/gPywhXM/hX0d/+KNIzzKUI1ub9t3Cbbo8yDXtDrZCJ2b1DdQVAygFNE
KFu3RaOXe5B++KvvJKz4tic3Ew+VcGoxfAyQZsp9Cu2FTKjnCioAZtnHId2RI6ECqkD/jWNoXDeE
7BEyQ5oIl2lb7W5apxc6lGiBaqSLWulrgO7AtJH9Bqrmh0ERk6yeOwYxFb556zJScej7doBw8Kki
LxJKM/XIUhRjGNSCCVMptnuUgPRlD3OId3RD+qS/S0O+BajTVRKmGibxAPBqInBDyDrdCuitagi+
R9OfPAq8AT40T1RfNaZFWvyA9AH81rlcVOtfdnBNrD1LXJ7kRrT7fLw6hlemLkELgbMoxBHpjbZj
Hj5A2Hh47XuboMhUa1BxvAzAG9knyMMxAkcDUgfzyj4JfVgeICTfEKm05QIhJej8BDsF0o3+a/Ia
LyGfy50DlUg0SP5QAjCHDQag6/w3TXPcJaJPr3YqGxYMQkBmpBBJdrIWOvP/uFFSpKdIJ9Amle59
WvwEjabtK6QNrH+E7s7nolpxqN/70OoBsi0Kn7ZnSgbnUa7pBtmg4SyDF/Sxpr1oooHYDYxQXMf9
H/BTjkRxB0k6aybpXYRvtNna6YKLJ2LqR4dMe+zNwNsWV0VvEmf+Q4IDgtEuIHxa+ydseymH89Vc
fbfnXS/wQH9tO53hYsos/uobUDyUv0lfDArOEgA86zjApfEbTXHOvkHBP/GbHFy+uhvdKhTS4Q2T
rMoSDWqkOnibl78H7DAhgBGr+gRlC4swGnd/euRb8oV1FJzDaiFQ+F9A462Zus8xz3TbzbEW2Yqd
XiXiXyKkjHWPOJnCnBiW7Tz68wgA+7YLE6TN8G0zfntZw7Ekf8r9qkSqcmidC1LLHmz0BJplhCAT
/4j7CymOCPU0SKzgfmpIj+QOcfykMQbOVzHDT7l0XNsG+udtLpqhPQ5AsE62ZSW1svIn2LnM7zXL
cpc+pxq4+51iK411izFnLx6cxBPBashqElY0m8HtC2mQ3EaPeb0N8IJBRBhsTm8lCMPyzxJRiJOb
FZqtMP7AQ4B/K7xcfOwfZtVlYqiwYMYZZk6T6dS8b9j8OR5G9OPs5zxtGLPTJVDxhT9qncbaj0OK
MNkCfwNqBGCCWcCb1kKJcTRzCb0/cpDIwEV/BRY2hie57tjWbHQuJA+30CYW+g1QwbydimRP9H+7
3YT6sitg5ekW8dwZVafC4r17xmFQ5QUdElufwRru2C5XWJ3oXrpUdj0/tXvkEK7mzOyUVbCsXV0H
sRtgbyCnOdaUMXMJqRJ5KlVUnara8SoqhTN1bnXf7GOLklBnbQI5Rq27xaRpjcqOrah7vR9IgK0x
kASbn1IDE0JxkdsAWftdbFlC7A0O4ewvBwdx39U5fCewSTJjqfsvD8CJXpaulfFO265lR+V2bWV+
GtBbkYsdUDw/SLa1DmNclwxpesJeVlH+HmFXtt4D5+aAeddebQou/inwxVulFroWVYDPFYXilGB7
pkpEssxLowfJj/nZ4hkMDEJzO+sngibR+LqE/HB6jOiDQGxiqzpJDHQ42ZbwZl7FsDbR4mRcDw1Z
dojqLev2Rwzc2AA7kTEvO3eZp1aRG4ejyJHfdWTHNUfNJds3WkaoPU4Yr4/xAX4cMBbYsLw4QAsf
57lzmG5ww/3EqglbHtvQteQzBfDsEkiHoR+A2g7LZ9gHOvh6ZXA2JF2zk3DaQyEMWkkUdTalMZUP
HSzLt/a5v1oM9vU6q37GnluCeGB9U6x8K9PGrHIcdFPYgKsXt9A05U2Ew094jo7Q4R9VCoetgh3Z
WH6tDJJ/7O6oq8KNQuWHNs3DnWHc6rUoExBHkB5lU4WeBIknamCwqLul1m9mbIqZYSYBjDn69rVA
lKo6pzuGwx12Bzyf7lXu4P1McrZM/wW9EYLBErG7aJEjMjoGqHI4EFOo69Mlmic5lgB8pPRprBfQ
4aA/EtYNI69NB0YDPVh5bKZyAGyLv4cScAnDw1+2+DeiE8Ki3ZSgdD1E/P9bs3YA0aBnMBu2wNAq
W7O/HVDrID8KZvzEzHXcISfIGwwILbm9im35l4B/zV5cVOQ0vE/ZUQCVBk6LzFmD0SspEE6kDgZm
uJNYVwIBJML8tLd25rHas9KE7OYIeZyHs9mJ7bqKZV2eTbD/T0SExktgV+2Jt1KAGZgLZ+z4OPZ+
hLhA4idBIAD+H4KABmsRGjtCB9Gevad04eTbbCYv3ugEajw/sdIIC7Y3zDHDkZCYyqF3srB4Gi/S
AtHq/8fZd/RIjgNd/pc9LwEZyh32IimNsrzp6uq6CG1FeUP5X79PvfsB1ZxkEsjTYGoGYpKMCJIR
L967Rw8DkrW7ru6Jtt5UzdohX5/Q2PRuUJIES9bBK23gisOVO7ZW7ErDRvfprd7bqA1igosxnrwS
yS8PDb7Umsogwzk6oGKlT1lb3Y64/sR5UDi2ZT/yGliAGjgCwlDxSwyvi3VUF3vc6HxUXF3HCgDI
hMRy4BIzJqDxXfEsyr9SRsoq2aHpwoCx61NaYMdgiJBy5LNmGxDF1ZwCajpZB7gRATXWWpYbUm0r
Om/AVGBegN7U9PbO5Kj5vFU1NwAGCoZOy4pn4IisGECAtYBFoZlM5zjPjCwrnvC6qYFMq6YM0GLf
TsylRJI581agAoxqgp5TljpO8UJRf0gRh9qWTiiQVFBZmBP4cfyyoCref3isHfsqbIussh6A4LJ0
sJotHrJKDfq+ijeNAjQ9hSvyoYBh4h6pm+MjH5tuQDNzR13kSFCWLU46sFQ1XuorccoauLnFQdOE
Oxld2t9V3JnwbhshhNFvqBX324py01PfQVOpPEG8sdOnoMF/xtNyafoRssXIOkBQNOw0VBtQBc1R
RU4DXGbcHE6CJ8yAdsqWV9Np1ODGzB+mhS+3DUNTXhM2c9Kxrxi0g3YRrt7e05CaI3Stsh69HFOI
E8/oP3CDREoV9CZzb2B/bF0j8JXJMViJN2JSewA7ssW4WwBdnlxkP1iMs4sbBkAsgJpa1R8UVivT
2qMXjwLmq7tUb5HX6Op6/Ohqg/VHdORxXoXQsy9c4uclku5f0hL/W+KvGS0JUFwMydhfYB4rbDxj
ZlRuCQo0WyJBG1o9ywIU/Xg2BPrq0eUn8HbUfPAg1GQ+o3NIK1ZUEQC4/Y2nKUwJxDD1xB8BCAJY
MkTnyJQ8LcDpA3bsWm3JHpAwAA8nksZsyAIeT0Zxh6dVk6Lzca4JeqlbguQgAvWK8BrxCf3dX8qF
cmvabep/oA11C7QXHoEsgKgGWhsypJt3PLM8Jw3KOUYb78y9LUWGbOqmZjrVSXaTp7i9FpFTmEea
n8CnG5bdhEuEj1UZyWM1AaT6kCNJXj8tLd7TSIIgpZD4MVpJvLcYIQKdEDineyTLU2NcCqQcjcHr
fvWdq2U3eo/ejeRQ8taobgDFJzmeFRqeifNxAm5Am0/DCrCQ/bEAPJrZHoJYkaLPZALuUkPnZz43
JtsPlV5PVZiiKtrsyWi2CSqM6PqrCG6bGZTX2okilbHLG+QTSnR3VDDUYdiDf8z1HPxYoMUpf80r
zXYAdO0B2tRN4E7XYQKMcjZ73Q4ru+zbAy1dnTiRlnBmFHuj8ay5TdFQ19PVesnAyae39GPWGnNO
FLQAssZ1gRsCOKhxWvUY5M7Jaw+8nV796ctaQZMi4xwQeCGKNbFWgCO958XaW/YOXGloHtrRDdV8
HcUzVJX+5bZYLcC223yiz277c4LUUdK+Im+koO35y6F1rule4HlJGHyVd+gwXhocSCWw5rhsOOaA
4/UPwN++6UB5q/0FLHnQWSSE5SQUFWrz62UaBcn6iTocWZOn2mSu/bOO28KaAJaKj1MXLIZABNSK
QSQWIGpxVMDwuYCmkU1oZbswV+jtQjvO5RlISGBENQ7DMyqAYKo48R3Ssh86kP6ghqMxaiuXB9Bl
a7Rxkvz8/pxWCf8//0v/35Nba0VVgdNufNf3AwAbfhWZ4XqkkfFSRmy/3pfRfMj3KuEb2XJtf/80
nkFGDewFLN6Wq+P3rAoHqqD/k316W8TPn67RPWqAABvMqqiBW37aHxkAPpcXSkLJ4QiOnsbA+wNU
QZ9r+j4jq6XfLPybkd6SOQQSXDGIhAhG1NywS7M17Kmiz1oBooPixkgf3bL2x1rBMiibhODtbe/h
UEXI/eA8DSg7ATOycwGAJKDV2jL3qHhdFxcdwfPnqdRGFALrj8R8Rd7Zx8lTlSruH4nNikIcTekh
V9dT7xmNtiiO61HSgAaIHo2uhU5gvru845LNEFU5CDAARcpj87lJb1v9bu1XXzMClBMuf15GuCLK
cIxa3LdI9mnPmj1+eLMTcq8Nx4SgT4ylPxhPb1C13eGhfwDHRhdeHlU2KcHdXcA6kCMj1Ueh4wFi
P7ruHfUeaP50+fMSF7QF705yDe0zjdU/2/aNl75O7ZM9KejI/hIYnjlMbMG9tboFTUxuen/lfbQd
WhIO2ku/W3fGMQmd1+smILj5SAGg9AyNPuvta279MGIk/xXc2BLnE6VK0Pa7juhDoM8tY+/p8h29
VXtwiB3d2j1my53HuMJwtwU5t1CCl3sbcJK1bQwxZjQYT4a/ziqeY5n5CG5dkQwvU7SMgtfLp8Dw
9fYdmt/xRlKskcR+RKmSpZ6QdW3T+HnKo2UAOk878mvvOqJYCTAc6ACO0W2odYBBZHtnhlp4dqV5
iiIlQ88J+G1i+oxy1M9NLdeNAJX7SfflPg1dxdbK1kdwXzqlrutZOIVyO2T200RBjfD9suVLzNPa
hvx8eqZthZjaGr97pJPNux4JteVUxXbt5SHu7C55YiPvnCcDXZPs6Bjtsqr0zyXx3BI8G8RPBmmm
GerqDcNDcdGK5Jh4OkebweicLFxQ3xrNKBSBV+IeluDi4BxpeI2H1bMODNtNi1o2SgZdfuXXjX+X
0XVMD0ky7j43xgb0MkNg466731iCXxujt5icltazBnUlw+keWw0q60C6KG4fMgsQnLs2rJ6BlsF6
dsnEju7MVqT8TR1MMvZTE6Na7MX1GwCY1eGyxUk24j96JStYYFwdZXTUkCIntnZ0fL/8ZdlZQbcp
fjJmbeyqqUC99P9LwSFJHpl3YHs9dIck1B8vjyJxRrqZ86dBBvBld5xr9YuOS9uzW+f6C9oeqj3a
FO3g8hCyJRL8fSJOQ/tax5m3lH5RohPYcfeXPy1xOlGyZC5KWg8r4Ok+K6qDt1rHJIGyFbhxno3c
81mMC8LlkWTrJLj3lJsrqBzGGPWUNcisZGeiGbQHzPjy52VrJPjzmvdDXW2s3Jz/aIo/dapYIIk7
UMGTk6ZZUKXFWVeUbN+SXZ4CEeu4IYig0eK3SzOF4qLs9wturTdofZ3R2vJcx/2+isd7rVHJp8r2
WPBo5KzasQREd4PTQAIcqivIm2Sj4etVdeoA7LluC0T1EjIgJW6BI+a5AGqc3caq6+Rm5mduMqJ0
CTrhGFqw0c3jAIEHHVAGZpNjBzJJ9haj9bp/1FEr0n5ftiOJmYraJSVgd8BotBZIyoDk3jjqQKY2
P1/+uGQnROUSA8REBrQzwJUE8hZAx8EXwvK9Yz9mcblHsVDxwJMt2Da3TyFpAUKiBY/Xyny0ziZA
DHrH0ehCEEgAhwZU43WTERxaQz+KPbvoHvcdrttvvVai0AXc5q5DI+YMAIw5BUY9TMfrhhMcnIBx
IHN1G8Mhy3hfzHNoZejq9NwPMi87yzXD68YRHH5GDEFiO8Y4qCaeXFYHJU8OBpRUSvChDNmsuOTK
bEFweBR15gqyxhgHWNM7S8uDZknv2li7mwEfSjTvcHk+ksBiCt5fDNXCO6DQGWhMSuswIZe4R1Pe
t8tfl8xClDxpCFpzxnabRdKVOzO2gRE1j57tnqq5AyNC+nrdOMJRXqwoZJFyxDhoJ2YfTYZan14Q
dr+AIzS0eW7fGwBAXsf1K+qgAMJem+hTxB0IvGeQBOQeuGqAZs3Yr8vT0TerPRPTRN2TfgNsx1mB
ltqxfmq6eW+i0DMQ9MbY+xKjUUASPOsGfY9B37xxNOpP2aCwCNm9yBDig5EBiTEMjfU/96K/b+gh
3B4pnvINfZ6AnopiKCDaAAM8OAWwY8DxF9wfzZ1jPwFQFCA8+fpvi+iKg0eWRBH1UAAmszQ022A1
TXAbo/tmn5mPbkd9noPmC+08kKYP5mbFidcr7gWy6QlhggByBZU0XqGWwjR/5sB3dsBCDGBfRE9T
BxgWWOv6+LrgZwjBAli1OF+hkYvgB3BiOgMApB14956ALcGJVaFPNichVKRTTKt2QDcs8N7oTh9a
3wX6awXiQx+NsAPLFVufiHvljVAUUvHgufkQE6TJCYgeAggafWP1ihY/8Jz6l/1McnvThbCxzEWl
ExShEZ6qItAB/tH4PYr9zrT41ugdTNDmXTfSFiA/nbljnKIaBeJkTAZcfFPnr6SsO1AWZWajP9Ax
XuhPs54yBpaAlne4Vq9ozdUUo0uCvKi8gitqapckRp4b7KV2cdeO8wBgR9P3Vv/98gTPD2GK1Mkg
JxgTTufqY+KooFbzASVqxZNWEpD+I1Nv6lgxrViqDxOsSkiasDAfd9PP7D4JumD4WmTh5TmcvxiZ
ruC0GSS6C5CXVR+jCywcOA6mbyny0Sv/ffn7509DPFv/NYIy1lKX5pgHKHotx/ZtAzQY9gERXM/e
rhtC8FGaGpZWj9iG1L0HAiOw3Tc7KUIIlS7zVddHUyyYTRqgVUA4VB+r+92FIjGpgToA1gD43ctz
OL8NwEH9u0yOCV4E8LZZeGJyHyrajbdDik8nTHEeyL6/mfAnX0wysGp6I+GgkXNfHPpgghDGiIEi
Vdx8t9955vD+e6h/+n5XVA7iMVIwPQ3sHrDRwCkVa/93Dc59WzBRz5tQgadNyvxiBF8CWcDkRHy2
/GyHOmy6t2TSQzD0BqWBQ66tgxzN9ivoCbb2FNaoxNMlHgnksLCEuqE1PdTFcBPB8Wmy0h/d5RE3
SD/15j1J+rBszAAk3Ds2gpOmeXctQ7F70iUQTdwowE08G8DLOu53K31u5iloRzRKF9UHswAQY/Hw
arN6X/fvoB1FewaEArll7ECyetAAF75spZJdFhWCWhvE6q6HQuK43mfkPU3Dzrzu7i8qAbUgIGoK
K4aBsuqBAgBN6jCr0LJp+qvtXPn7hRNpQRNSkSYrBiHdMdMd38oOnaMIQ5Krgij3AzJhfbRWtP2A
TKxm6GF/J9DD6Bl4KrI+rKHPNRe/PNjp5b34eyc44xai9g84++OGgQcJ5SrArdBJt+xRKNvFTnnS
neGxKj8IGk1XD8C3prYCllhPYFo6gV31dekgpp7F91My3XD90V5+1UN/5R1GE0KNUxDQJcSV9UzJ
riJQDsijntiKOHn+OEFz1r9O6DRAonOQMeCuYON1oEfz8stqvoKgE31CrmJpZTspBByjrlFDnYDH
AsH81wUd50a8BIBK7JtpAOfzjyRlu/ba0K8JcWUC9ktHDzIQRqVeo1cames5BKKMNi8KS9mixDlL
EaKHoYGedPJm5D0Se1r2LQj9Qaas65Gdt6BZ0En7I2vzaiMtXPbOaBvhhIajj8ujn48ZIDr4d8f6
PGnLpGfWc1sccTIgZvSD4pIk+7RwlR160/LAcogEIZDO46ajg+aNcW4ULwxJxAdX8r8/vUbLf6PH
qFwBm34L1OwuP8xPPGTHfK8urJ6/j5ui5JDeFWs9buWxfgbBxiE1DgT2HD8v5u9Wv+56AVDjvzMB
GUQF0BeY5WP9BDYuy37VyWNCr9xiweO7FBhmJ8MUkHdoyhv+q1yerzMewd2NEsCMibn4Ms8OIEMw
0wkkqofrPi64uc7jurHRRvGsxe4BWL/Is9BECW3M6z4v+nXjlhlKXrjSDfF+g2SCHeQmA/vJ5c/L
7EZwapBmJe5oYNFTMCbyR/D2gw0U0vMofkGkVAmD2hbjv7ED/QP/Wg6g7TOJLe9/fGADFxgvAATv
t4KRClwgmYu7/f3T7ZEtGdmwXEjHdz/s6qUYfq/VL9s9FsVhnN8vr5ckWLiiMydrUQCtXn1Uy02Z
3lPv4DJFoUL287dL96efn4DPQsvN7Y2zPlbjhu/g1X5d0FHwAIiyf/n3b850biMEF26TvFjB21t9
gBUgJOMKuq/56fKnz/5+i4qvGzC0bDSbM8gI63tSPGQdCaq/VAOVb1KQxfHo8jhnz1WMI2xzVnJw
qRgeeHab10J/NJzHIfnVur+LjSF3+lYaKnnBs3uNgYS9hvxFb7UAekTg3IbAJ9h89rlNbNxWlZUd
2ZoJe+6kM28LsNtGXfqh29wvSRsU6eug//aax2Yo95eX7HweD1MRtj1vwXzjATofGaQ92HbAgalL
FhjY4Lvmn1b/SutICSXafvx/bAyDCYF80MZ4NluoXGkGkNIQsklqehpK6nduqgi6MhsQIjpJZg2U
t9kQQUYxHMlDnL+B0B10/mClQQNAG0NJKK8UIVg2HyHCawm0Dmt0gEde4+rQU3ZJRG2rQ10pLm7Q
hU+unJQQ6pckwTGFjvsobcw9Gn59C0mCFloUGphmK/KioxEkXX8oTOJsSMYuCZE/t511AeFbHaH/
iZ7MEM2Rj+ad96HtraA5xLvLw0g2SsQSplmeFOPi9JGb/9GNN815bBbImyBXbSbvBOI4oHi4biQh
LLRQX5qAYO+jkX1JKW5yHYR+ht89Ou8MUIuy5KXhqpq4zJ9EcOFiIi/exNiqof++wm9jVB45dYN6
6b6BK9bv0ChLIbyNYKtYyC3onHEqW4gUKCywAdSYQ8TTDrnqcj+ZHG0X0PacRnTuOYrz4W9i89w4
QqRo0XzL+KTVkbYE656Bn+8ZnblBHPUn46UeAkh+kAPo9Rs/Vmzc9uVzIwrhwrAWdBmlOgwxuUvc
Nyh+0FJxVMgWTQgTaQZiiJVmJHIgFEXZvgDL99bI3ez7qy4EFhVhh0M9jsx1SxIZmneMPTDkbv9M
HUVMkM1AiAkdGpC6nkMxOcejcekd30gDVrxr7hhS8nrZc6TWLISCWu+bxYXeUmSRp3l+aawVCli/
aPo4IN1QUzDOHQuoJSpGk+y3CELEVk/E1EBa7OJ4iJu3JT8wp4z0lIVgFnyu4uYRCRDwI3Y7YICO
IDM5cfBu2HoaNC5TuNPZe5D1/3QMP122mOeCjzrWSaSBGyQzyxsw0Cq2TDa/bSs/fXqukFIDOQOJ
CiNB3+HwDo2UH7xVSZvLPi8EApuUSY72vyYq+2mfbMSX03dwfIeXd0f29e3vn368g077nvcribL4
sI4/uRdV7p/Ln5aYsghDnEGBmdu6RSKwqaGT8TGuv4DGBMJsL6Cfu24Iwd9z6jYmKjMkWtGrqwVO
8U67B43dGpnijnu+vAy7Ee4CsZUto1MuQ1Qt+j00DA1I75rOkwdhiBiUQHBOu0Jx9N7RTjY5ETQV
X56ZdGAhEOgcckVuz7oIouO7LYvQgP/Wt32U0cP+wG8cRZ5cZgBCLOhTUO5M6LA9gYFgh84yaFda
e4gOKOaxWemZYC+CEnOjpWjFz5LTAA069MQ24VK3EEBCa3BmW4pDTHKrFuGJJnpSs8RgyYm2e6uF
Lrh96luI0PFbbTiZVAXLks1FcHSwW82W5uA2qOGOMVZ3LrupkrtiVuSlJCGKbsN+csXVttCzCgHp
k5GxQzqXyLvy6zZZBCeCUYtC2WpMTjEFQB6XWgfMbFmtAjDJFmab0adfjvbQbjIdfL4Yv2bZ96yF
WzQ3zvh62RdkCyN4ue6ALc2e9eQElveTC2TMPKTh5U9LrF8EJRqllsxkTGA5IPzeCiVQFTs55aSw
fkkIpIITe2MC2BP0f07GkD/RDlXsrIfKV09wp2PQQD5OWuMqoDYyJxAcWYe2q6fVCBhNmQQuGD2y
OrmZvPgAkEiQovneUUI2JKsm4hOXTe4NErRTBLbUQ59PN1CpC6Aburu8KedrFKD/EK72JngNuNWZ
bQQuxMc1zHdaQAPdx9H3zEM9ANFzoO2TIA+bu6v66DCk4Nu2MRpgqTemqB3Mex3geLDIb8zNCkP4
a1Bn4qAIWOxJkxuN5rWR1b4n4/NozSGY9YPV+FPp+Ld+1+QPSPqB+MefQCXDRmsHlbLA7BdwWmjH
btGiljQ7kOkG4NxDysW7RcMAUiJ/Emd+NwzIHEPYhhVDwFgHgaPuEA9GuEDmvtV+OI0J4nEGHSV6
U830LqFp2Gp8t/RjqI8aXjO3MeeKYHw+/42l3KzmUzRw1xHagOCmxO5Z7wDsn9LAu+O3fcB26Ja/
znHNLVZ8GmQCbYoxZwU7ldULpFSgbxbNyc/L9iczbyHegOSsnlvbnKJq8kITaYU+z0E+rfrpkmhp
ClcKO9N0Sj2Y2rRA6sRERg5k9u27t3y//PMl4dIUgg5ZkLZHj+AUFeCnZXF6C5yvwjMl8UyEQNJ6
hkQX7gsRlMwDMCQANQw2jR+1d+TK7hXJzxeBkIbFPZ63FiggRi8E02w0WSoEp2TlDTGuZEMDSlB7
iuLqERrwuQtw0ToHbBkVbi4bQIgikIrozBQkFJE7QBbSbO7ARwPhVVA14nqi8C/Z+mxjf7J8Dlqg
qfIwicUGL13VHhNle4Ts5wueCx5J5DFiLD2UF71+18fEz0DZkUzxlb9d8FobepQt1DthPwDQgrh9
x+ofl41eYpkicHExa3emFr4M4m7ftr46/E8DKkowbTiJqq9KtvKC43o2obljo20h5rfM2K2O4uSW
vcdFUOIA1Zy0nMDQXSXfjfRX7swH6KaC39HPEBtKcF2laItOHIWVyt4WhnBVGBIONdIVh1Ef6ntk
AsOCPkCqMdTCbOdl4RAHV/X0WFREJlJtXRtwQqIfybX3Fdh+qWYHTZWEl3ddsiMiKtFOCLMJSIej
EqY0As0AduPLX5bY09/+/k9e5q5pDC1JVPdS1zOh9ajb76C8Mu89wMaCEuQ/IViUE0UlSDYNwaV1
DuxAMnRdlM92WKbeFzMbFQAZ2V6LEDFgdle9dtMyqlnfhvrkBondgFrTes5AW+jTGTInACR6aKAo
HiZr+ahmMG3m7fi6FfyvXM1t4p9Wc6iyFMxucR+l3Y+kPLFuDmn2sfRHWy8URi1bQ+HQLrPcA4Te
RVnD0oK+6qAEp3LP7eA8c3f7e9H59OtpCxWNDMwOEYu6yLzNwjiMj95heiFhpvj1ksgrosRqUoOP
wnb7SPfWoLN3FpmDDsnYyvUUW/D3U+dmITh933Q9ugigAbuc9L0etgcGCvfbKdR37ASU9WW3kY0i
Yr3AGwPKmN7BWt2OIQQtD4D+P2hhF6BpV7FWEtcUMV8QpZ0cAmxKlHTpvueHDCyjBujHvO4+7xVu
I7EmTTjIR3fQZgYmvAj3BTDoF76pfNxI3mki4AuknRYrXFjTcGpukWo5gHlSf7Yfq+O4MwPk3x+y
E7g8wuJOU0xGUpMRIV9dgS1ZZoxIDxsmOD+YBzDnHlRPJ1mIEaFbXZIVbQop9ih5K6L4YB63Yn/x
I8aE3D0SS6q6nGxTBBevG27bsRHXUcePGb/XM8X6yL5r/BudpmzkKR6hUEf27mf+qKk6HiVOLUK0
2mo01j7mJCrtAS+3+qiNxU+oNvhDWSl4QWS+IDi1SxOvHauRRGn9li5h70LX5puW3Kzgh73s0edH
+A8Qq4OuWaYNSIC26x1l6N6hxj4tv+n23s2JIj113iUg8fLvBiSgzUZVC9Evr38WkJaZK8+vIHpF
io1bHxS98c/Lk5G8Tf+DzbLceII2hQXns/wmAsVkUAbkDSpwEfj7j6oiqHQY4UAHjWGbL1B2i/iy
iw/VPtn1PsRWsjfcVPYQS1CsmyTa/geg1UBKi5sEHjHulx2oHQ/QM9xiurlbjg1RWIBsdza3+XT8
WWzhUHnE4b22+Hr9m9Bj7QDKuKLeuoRGqXLv8+5ieoJ7o1RgJpk2xZHZzYfYJju3625zmwVlkSiO
8vMve9MTPH0pIDwKbjsSNYt+W/ZoaartQznx8LJ5nQ8kpie8vCEazVoQVo9guIQ4GuSpa1VSRbY2
gp8noAOE8CNyKnH1S3fuxuFPjK5aJduGxMlFuJbulh4dID8XQS3j6DByC/WCsHFdKPO8LMmkerrK
hhH8HPTVK4R/MQswMAaxebfQF2f95vSFP6qSK7Ihtr9/Mla7gFDa1OXpidImaM2ntHwG5ycoip+1
/OnyLp+nYbMg/PXvGLkOiZkpN+YI/O431mwHWgLdiYeJeB8t1XY1wNoZhHHoqz2OO9pqEK39vpqq
i5zEyFzhkT5DRGpoTc5Omg2J2UUPIFusuFnJPr39/dPipZ0OhXuOd0hd30CVwR/QInB5zWRfFnyb
WFCRhfJNemIummD6FIq0Jq1UcEPZ1wW3LnWwZI41Q9F8U8Es5mPmMEXEkH1adGkQtUIBvpuiOU5u
oJbyaKzD/vKayExV8Om6WZsCyvRtBNYiH0r2PgVNiN5BuMHeEzu5qqr0nx6kdXJBEAs9kaixlkfI
5D12hirbJVkbEZhXmR4dgfJsI817S1dIOLxeXhhJlBZxeAQUtqs24ru0PpD0qBlhkipe2hK4i+kI
vjvTtjXiLQSRwW9+aSWOZ2isfXVD6o/6AQ2nN+krniuH4Xh5LpLDUwTiGU7FIFCCXPKQ/2m1h27Y
zcMfSAEFA6gEVIh22UZsf//kt9pi2cDwIJ/jmq9QQEnM79f9eMFruwTiMXnpIJPcLsFSvizWo5H+
SKCM55HdbD1eHkV2WxJp+kqNZKO+Iq/m3kGnI8AL5XeLTi2o3e3bPbB3jsLhtj3+7wvYdARfhkRV
AemSZI4sfqJgF3ZBtQXGXBwTCuuSDSB49Gp7UIl3kIQERwjavE4zOnh0QNG44vsSxxDBdaOWx26c
QdXLmcgDdaF25oLcOhnNL5d3QvZ94XzOV2voQBbLTktLjw1vT5XWHs3MVviC7PPC2axR6NZDxQvp
ZTCz1HV+rEcw4a9kd92vF1w7r3MQ8Ew4GEExXkElGiw8pcIRZL98+/snB3MqYFka6DOfCrTrrhwC
CVaX+yC1f7vupwsOvDoJ0ODg+Y/ylYbm7Nxm4CeqUl1xiMl+vuDHiT4UY1cgv4wHbgNKUrt7h5yx
4miXPP+hivrv4jQZBM5jA+7Ld8hg7pLT7PjUd/32VfPTMEZvo2IkyYFpC/7rLHPDwV+DGqrDItA4
hRmrw6765UEd3qbT/vJeSOcjePGgJaDzoSikx1+0P4hDQfZCAsj9FAEyv2jhUeEgz6dl0HT077oR
SIA5Rm7PUQEB8UDXF7bbBHygUj6WD8XIngl3tVcaW0O4QpRCsYiSs0Jk7UOhxBugPJOeCscDXt+M
zMY9KFZu2/EzAVbk7MMrIrOLGvfH9WEJuqjas9COsjfkJYJ0r+rGlFiBJbg5h8h2g55J8rryo1e+
l/2DC8mbsn4fTBUqZPvUuXkI7t7xbIGu+UReE/5jmO4Sm+2SBVwOlspnJA4pQuOmyV1AcwANxdxq
bnVIU5de+7gUdHd5I2SfF/y9o9Doc+DhUTfQnUagS0Xmnd2oUpiSO42IiQNxL7rOXZgQ5Cf8GoLI
41Oivzn6aZy+FSrojGwPBGcHSZtXN22VnioHre14NMxu41uQzs6pwlxl0xD8nHRrhu62eI7SIr6F
WmFb9H4Ksm4DIFgwJUJp4+nydkjqe1DO/dfTG+BOwbxF5m0/7sr5SzmXwcz/WHbjZxDysfPRn8bD
pumkGFDiiCIgDsJC1K0hqxWBmmHVrBe9mcNk3HIS6IBtXhz3JV5n1Hd/W/FbO7bPl4eVbJlI4Ffn
LI3TLs5OEOB4MFLjLas4VCtccNR4iyrlte3OGd/8D0oOlM46NLTXCFITAbJf/sB+M3At4/0XNPka
TMl3q0zCbE2Cy7OSOJOInYMmRpYu05SdRpqBAex3MXyZra+Xvy0JxlQ49zM37VYzjovTTLtdHNdh
Czau6z4txADI3TRpHDvFqci+WZN5h+Ls6+UvyxZkM7pPlyEKoWTP6pYxWhmJoKF6Ki2+n5tJEbxk
ViQ4Pp5+GfjBCj0a02mAHERlZfl+XqekDzQo5lahVuaqw1A2FSEE8NFODKi7lKeZQOpP6w4mW3cx
hMWuWikRJ8dXCA/DI7TIKobQdlg4uGW4zN51linC5DRjHpNBm6AK1YHnxYQkdR0WKmoOiWmKgLjB
4gwyGPg4m7RvmuZ9JB5VvAMkOyxi4SD/w8eOt+UJynJBBsr01YJCzxcyKuKtZFdFAFrlOVCVr2Cg
bECaOktvS/oHbZCKXy+5tonIM0PP66oiBCCiNdlNiXcHStGwYFCkzNGoy/g3qNVDba9WGZFsPMGR
WVEm3EyQbaR/VU2zE6Mp9H5AJ5V/JQxCTXUesFn1RpadVSI6ba6M3s0sc44WF5wUMwkROHZshtCl
O/iZZR85VLRB/vMd+StFqJLNUPD4tK4aEI5iSB2MX1lWQYW2CYsyDyAPE0LAB2hI14fwjsIrZeYn
OP3Eqc7ISvSIpvV8D/l26DPgrhHR3PB2beV+v8r5RRzb1Dmjl5FNgrsx9nFa33gGmisqW1G0lNxe
RCwbhMnQ/oZ7XZRqczCwxNdNx7fBhtWtX0j8tkJ85PI8zrPIWKaxXcQ/xfuxT8YUsuYdet8Kv22g
5zx+X4BLGHK0DSExVHSQTI1x+L63xPR5fxry12ZZsajFdUeCyPFn1RWdTVqnJyhRbuqJT0vl3aYr
i5ZGRdUks3uRyq+IS4OCsbKLvIpC2one9GDNziAMypCLgmpd6JqYbv3LsWZFIJE8ZERev7nvK93L
PbyTIEyLt39Rzz5d1xBcQNA1LRXOJYnjIjAuixmPMzqmJ9Iij5evB1TXFOePdM2EmwAgaxD/cYf0
tLDaQrsFXDQbrNInXrW8NdTr8Czz2I7bZe5P1HN3A5RFr7u9i5g58OrxNOa44nJApam9HyHKXuMc
dOcb5D+tRXX9k62fEC0MSCw6To1xCu1nrd9PnSInI0sziNA4VpVAmbQEaYbW3Md6uevBzE8dqIaY
9x06pNz8u2ZqgG+bPnh6/XS5NVQaO5LYIcLmkq7r9aXDnOwx943kZYiPpPpt2reg/wW/n8K+JXFW
hNB1GjVmaLJlpyl7yZYbPasCO332+m+X45LklBeZ+sZqWHhaL9kJqNug3zTZ++GYTVQR9mRrtA37
KeotSV3iHc3XKJnmwDRtny6vlHu7oqsPPehlBxWEQ2Jgf6uMnwYqUNXPuDlnJ22ofDCu7TKiYl+V
VTv+2t6nbzMbDHFTq6F0j7eLN05fzM480dy64SwNeqiroUkkv9EH51hN5EBA9eKbs/6Yt9XNsmZ7
CLdD/U4RxCXhTkTRDRmH+J6Z5CemPa7OazK86uUfMF45uqo/SzaCcI+wrX6tFrL0EV0qIAsjmhjB
OrUQW+38uVUZhuS28jcYflpTzm1w7Ot9dhqK4r4oY7TsM3dPWgpdT/5qFmCsLJFBmLgTXTZ0iR+J
kLq2bqdKqzHg2EbecHLyPLBp0CoB97Lvbx7waUJDWi5lyTSgztKIp3daiSfW8lW3VNsiQ6mIYLp1
+p/0x5xBVz3hEUTefKf7WjQtwGEg16z+OPod1D4hpGworE066Dbbz7Oa6YzipNlFFjZkYS+0IL5m
H8d8l5ffG+ekI5m3NNGKk/7yNknikYiyiy2eQrTSy08VCPWS7BfF40a3FMFOEiREiF22eiwF8h+a
hEURoDiwM0ASd/l3y7ZfeF9M87J4a1PCL5f5d1L0e4fqDwXYmFin2AvZygjXBD3n0PTrIKhINcih
rT9WeP2oag6UfVxw+v/L2ZXtxg0ryy8SIFEUJb1qm0VeEseOk7wIWbXvErV8/a3JuRfwYYbDC78a
sDgku5vNZnWVseqlAzqE8rwVzOvS5XcyT6HRvq9z0tSF478jEBzWKZtOW7IE0AcPWtodli5VnJHX
95WINGfAefcbabA0K7Rc7cz+3GhKnQjZtwW/hl5rNkzDWoJ6ffDGeXjQXEMBKri+6ESkODNLt93B
PlaeoQbol9AyrtkPy9mC91gkEbnN+qGsTQsyoac0n59523sWiFR92lhBXu6qa41sdS5TexMfqtVg
kNEEqo1w24NyPQjw0+j275d9+vL3N5/GnroLGIzLc7s8gis7Xpzpw+0vX/dVIkLkjBGld1rk1bkf
jWNnJfFi6eCKdz6yXkVdLRtCcFbwt4yVZqXVuaBgM9D3+lRkRuBAE/pgmbmKhlK2RILXWgmaUVmP
1W/GNE5o72+t6nVCZpuCx5JBQ3cduoDQP5aB1rXhY+UGvQGRaA9FJ2TUt7fien5IRMicae9FU0JV
/JRaGQVatX5KU6Av0fh4lw/2NxT8nwulCpJkTiLTGamWemohP37ujRlMp+MnfV2ORqYHt+ci2Q2R
5GzLO531TcFPbl34u5vcWUwFTZEt08XM3viCXY9tu8+tfjKtxV/ZE0Vt3nTnwNk+EQhF7yrMkGwK
gjsn5dpkCyoOZ3OByCPeVY9b0nSKRwfZ8l8GfTOJZe9TY9fa+aQnS5iR8WSlaKGYK0WCJ/vt4gnc
T4NZ1FZ1LmfTs+0y3HIVHFLizSJPd701pNFrSGeB8JKQDxsUWZI/udsPLCrnuutsr9CqxFRJ5UmG
ExFhrCuB5Mnn6gyR+e8um44glHjA2/UB0hk/3mWr/4DDFmoy6KfPp9UeUGnYZnTnFn9uf1uyzyI4
rJr5Uic23k1xIh9GxzmOZgZKYZXan+zzgo26Vd/qszlVZ4iGuNV9Z3JvVirPyj4u2OjaQ4rdGkmF
R9hXU+uCpa99vqhMVOLGolyrSTtITtnY2BI/uuMH1jyh8SCo16jdfkyLwhFk5iOcPdWy0zHDo8kJ
LHnET7PxjJ753asYO15c+/YmSwZxhKNnHGszrWtjPvF+eZ1aoHNpcTfz+qUeMsUQkr1whCMonde9
sXiLhHdEmT4FJfWAB8reDd81A5F4safOXuzaiqeZIn+x3QSPneQM2O554fbx9hB/S0H/PLOivHFZ
vTchD1GDgJluce+AF4lak3o7KUKk2VGa/05R7Z0KkAoaWkRofc/G6utsdId1tUKW3nVwUY8zN6g5
4G+W6lXnerURP0lwn1LLDbrWW3pngRE1c1AScznY6ItwclN/dS3fpuYBMac0c8XV6DoyEUMKTqXT
yQJCp0nuFuKAVm6D8U9d4WsGBcW47eqerTdHjbZ7sAzFQ2O7HhALXwB0SxVbff0ai18gnA17zgD8
b+rkDppG43ktzXixl8fMHp2wt7XaKxl+hb6s95mLOjxg6Q/jvGeq+V984poVCA6JG8SSbykb7mg2
BRvEzmpIzqcaCDJejLX8qGeOxxfTKyAIQ1WyjNJ9Fhw0d0D93FbQgE+g2dvM6Ilj9bGos8Cg2md3
6o89AHJ2/4svXHG+S/dZcNgVFH7gxQAr7n8om8twOq4fp/D/R1d79Zg3/8F7tftYZhYEQD/VoL8b
omFLdOtIk8km70lJMcAleL/x2Qpmp88uFo5WabTmaNbp83DLCm+usojWKCDzTnEBvBpEMdSlBPdm
KOiX1LSZm4se9dfC/bo3Z804tKuKJ+DvI9kVwxNBXvpo29bWrjS2Logct6/WO73vCo/qAOmUeKxr
Nvv3vo6rx/X6qQDck4zVGX12c9Ba6dc1t+8hjQ7obbU8aBmBeaZgnLowNSLif+m0lUU9HQ9pM99r
Gjj8ep76zEo/42WwD/apT72imlRQpqvHARZLCFy22/IlHywzLiBGjX4Qn7k/2EwVTvqXfOPaWglB
CmD5ahndhMbc2SEUd+HatJZSB4Pgcuh6PUaf931jZrbPO/fsWtldXbWNZ82a67cpOGb62Rg/E4bb
HqelEfWkY95St2A/4Z+Yw9AcVxlusFlNd04LCKWU7gIKI8RGr3fW1utyPniUuJFt2+jA3+mr4ghy
rwcfUVh2hihL6kyuHVNWHaqlncKZpicKBUYv0Z14mBNIMTtb5WW6Fved82jkKGyn7fcJWuleuWx/
6qT+bieGZ1EU7REW8fO05T3s5dhUITRW22ixsqVm3Fauj8r2MW0LXDOXw+3Zy2xGCIJ1WlOQlTA7
Ltj+OEI9w9sb86u5MkVB8WpCh58vRDywo9uVsRg8Xmj7mYOQYWJT2I72K7iEX4HIjyxHdQeRTEVE
v6H137TGzoAYFgi2qGdDdReCI2MflIbjKEKfxFZEwBtrmWMb1rjE7fq9IscZhPs8Bj8S0e429tj2
Cpu8hLcrriYi3LaRjmAhxhPjSn+5/DOQSX67f8h/rr2KuVm2WELe1QOUaFmkXWNifNXmB9DG+PX6
8102JSLZRo3teZEYa1z1z5OteVCy3F0VlEpyIohQNlffVmiErGvc90sNmSNrCMmg+0bLnnDQqcgw
ZRsgpENdNrcOMUyE0rZ4yPEin1bo1pmK3yypvb41FBcR2S4Izg1pVzyO6XDuzZxPUGI9tGl+ZmkR
3d4I2VoJzl3o0GBxamrF7dT6hpZC3Kxd78um88eyUnVnXX9gNk0quPhcbhPpjHJHDuXP4R5kfvrt
AmSvdn8LyuACzb89HVn6JOLc3A5vLODJtGLwkD1kmxnYW5zO2z3S0aDt0Yfp8mC018BA9QpZ0LHK
VAUHWX4sYuBa3aT4+sriLh1+cn3OD5ZV4/7IF7+1y1NC9TukJSecCNDhq4zBI3RTdOPIElURIpeM
qzvY1EGMdvtf2TJ8X3SNH2Zn+Fpu4LasUkMPUP0aQGOra34xaqp+R0m0EwF0VsWLEo13Vgy9qo/M
3QKjbkLb6OK6dF92fTrYlh2ZevPx9v5KElcRT2dMGdht82qPjUUHChZbvIwK05E4mgimm8kCsiNd
n2NgSbwiDxhkOlMVzlD2u4VgkXH0k++46ccVb/7QZPyTuIrTU/azhfiQzqlLpozMMWe/rEvHZhnu
c3h7taVmJUQHzh2HteaygkBza5D7DiGum8HUQ0SjmUNCL360BO6c48miC24PKkkHRGK3ujSTnbZY
Kja4Pyr7Wz6Qu2Ryg7LW8ITunjawaN8eSTY9EReHXvOpNRmmt25FlJQ91JuH+7avwm7rQ2u1fVTW
g8YanwFvU1iZZHYiVs4wJ9taKMfZND5Z/GGeQHnYPrfzuV5+7eP7bEKEyZHEduqs2umTZtwZJFzy
F+tdTxqmKeLfyrXuynVjU5xaX5b2Tjdz8JQqbnLkYrNXchoR+NYuVtHp47ICOQjqjaUB79h3PsSk
/k0n+zwDI4ICaGaeDP25IM9m8aOYmhAShv6uH7Ky98vhmKXQNjT8bvmOUu9tM5Ec9CI4ztVau2ot
Rp/I5rk6mIMHf6dmiNKO6fx+3xBCeOjNbBrHbZ5idI+nhtfn03zeTGOJKtBbPIzZUvhpCUWG26NJ
Yvbf5X9zYwY1HSWg5BxjejCjJuJH87CHIHI+3v68JCKJcLiyb7OlIfoeD3lzSFEV1xn/CZ760+3P
y7ZDyCVIynoIfA1zbAJR3Zw4LNBqv2ZTHXYqwLlkBiIejtkVL/nez7FdP+7E76FDwBRrfx3Capoi
4K3oBtNoc/x8ct+cmP9tvE/D3F+i+vn8UAZp8K6+LoxzWb43m4ykNKHVhHGs7rlPTx2UCBvt6fYW
yLIsEfA2DXTWQbg7x0OgPRpgxZ3i7HVAkYrfu4H1fHsUSWr6dwXfzKAx9Zwz5myxA/4Mg/pJfhGO
eWDj6+3vX4ekYYkuh/WbAfq1aLJpw9GZ0Np396gGqHjIC39IfuVjftxBdmgPpjdAaZj26AsYIZVD
0S2feGYZDNuX2z9DkhqIwLjcSuocv22OnSnStsdEieqUWbGQGUxgVczaaZ5j92gZHtgVKx/uDrEV
11+L4/7H9KcDXokVhi0bTUwVaNLXdrPMMeDlMw9R3CjT9x1nf4/vN/s0EhQpCZ6b4yU/be2BDz9y
V3H9kSy+CGhz0xlFDR2GvKZPaf55VmkZyG48IjNc4rSLa6G3Mr7AUoq5iRf2AP4Ob0d/2LTR47S1
91MGDaHCd4ffxfI1WXfFTsjmJHi+AbHEJOtMxN+VHPQcJ0mSh7dtVbLJImHctCcrIxZslQ53eGHJ
yvsyOdz+tMTbRczapusLnLFynyCKHq4QOwhcKD2yxPYZHlgUSyMbRPB4Z8Brhd1ua6zNeu7NgIId
mmx47Dmhf4wqz3/enotsmcz/DiyFNROgGGGwBGq/1qek+2jtimghy1l1wavZ4tblWNM13iFespet
Nw4PBClJC+08cN9FY4OV28/j0ihcRDYZwbEXFMDLGbEkplVT3BlW9yPT0jSsnGYJbi/XX7LXK3mf
iGwbytlY8jEb45SBZLxy5jaEll7yikIwPbf2XFdel0DMtECHTNCRosu8zWTuOesdUNjVc91CIn0f
NiSAE465derCyXC5vydFHziJs/iDMxMffaD2p9s/+fqiEFHBah1I2RX2vse1owdarX1pKiPOXVVH
geTzIruGe1G7zItlj6eu/ly07See22jVVW3p9QjxD9RP33lSwYS6WMtXK7KHcouyXH9fSYCIFHro
lWSt4ZR9vK3D/DLzwYksCC292Emf3GnE6j6zno1+kyZuOGiTriruymYlxL1NLypX15wpzjU31Cqw
xja14mYi+/Qlnrw5gXa8thqpg/wcnGcj2pncdz3Pm0SUNaVb23LTxIfJ8JRDh5sf80HxmyWZJnEv
k3nzowurnXabW0O8r+bW+YyBb863qKuv94Pd2Asgqlt9phU3QyC6sng2ofPlk5r0gGzsrH9pG85O
LrObCPxr9XPl7P3v2+7zN5P+1+MJu1yP3/y21m3rZWm2KV589/EirNAEthP135iPUgJE9AL3AHny
IiSvqeNBc9dQHACSc5kwwUgI4mJKR6Qp2zk5XKhn99pL77Zo8NoL66K//7o9Q5kHCxZTL2QHvw9O
Sts+avVJS8JeRQJ8/RAjIviAMGNwuUn2uGVtzA3oPHE0QBvOhzE3FOHtshrXtkcwHbSAlO5ooHRq
N6lv68FY1cAXfK36SDdebi+QbBbCGYlH9UZ3RiRIdtuBCOAIwXcPFzh7UQBfZN8XzkmS8satJ5zB
a3ZY9ecST29rtKuIZmVfFw7FdULDs2lR5FiJ9dqUQwOC0PSYJ9pd36fvkgpHqUW46c6z0brb7m6x
1jdPq/kbXb4+04pYLxzPhRje7Y2Q1K3/QfJmORoqk9lGcPvGg/zYH8zUA+PehZc38YmiR1RiUSLd
pQVCFpw4cPiabMFgfBqsx7kkYT+fnUoR8CQuJ1JeaoYxzE4ytzHR+bEugfHEq3G+/Lm9TJIdd4XN
QDc1JLnQTxGnZfeaJZCgdvNjV1TPeTUp2jYk1+p/gLztukz2kOMCNY53zYmGaaj5pRGALaM9ITy9
OuHtuUhWSsTw8rXIiZkXbaxbUzTMbrCMzZOuqnXLvi6EWKeoBoaniD6em4ca/RUElN7zHt3+6TJr
FRkvhxr373LG17NTd9Jfiohd1gd81SFQXyr+V4m1isSWVUpLvUnwijEU4yNtksgAnM2yyz9ZO4b6
rlop2TBCmEUOiUJtjYzFdR8vOr/su9UCKDKP3lh0CveWjSHE2TJZknocxymuuu7TjGIH8HQo55dB
3el+U6nI/WWbLoRbgHmXMUeTRKwB8kXHH+6CvFjVniz7uBBtQRVDnQzcBiiRvIA2pnZ/ZyoA42Wp
r5x0Ij4yT0HgNSQrHgmpWaH5AlhCfWIq6QbJDxfhkR0leZ+MCBBO8cqhI2mXgNmqkGKSny4inBtk
UBZPELfHEBS5ENtC4bgMLvXcS0XcT31eHSbqqY482VwEt85KnoNgFsa68niAJvx0X+ZPt51aEltF
sDPr16S2oK0dsypDBe4rHauQM39Wklxd0soruyxSXzbJMJbFbuyAsPDJ09iCRsnZ35v2mPM10nR2
VyXvomkFRYHg1IAn91vvYqza3OJBbz9vW324vU4SXxahz8Ncp1lfGn28Mh60ycOYQNPK3o+mA7SY
qptEthmCJ7t5qg0gOYDNdulntpZINPbSmQ9EJ86fLh9Vqfj1VwgiUmDOTbklyAnGmHfPLvmw89Hr
9sYzDIBljmjGSGfFsSrZfJHcrmrK2upabMjO5o/27IQTdNUnY/kyVOMJ3h/RrFEgsSQuKcIe52Xi
vWXiDblb46l5MFrFqSebguB7vUFou5EBjrdAGpleSsWN86CnvzKQNNpKVkzJ1otQRxMEA+tQW3vM
cfwsmfuFNDaEFIG1XQtVz7LsBiZCEA1jKk0ozHC8PrXHPcqPRjzEYOqA5A8/aEokiMS8LMENq5YM
u9ZjGP2cnP+jNEGj6qwi05XlaiIkcGT9kEy6PcdTAIKM9Ggegd2EOMeAxLmO3EBTbL3sGi+i+waa
ppleYSJTcFFfPfV+FnTHHBHe9B+GA7DtCj+RGa9wyu7djjVLMdBsfjTaX2hcf1fUEvF9NTrUW3b5
bj+iQd38gjKil0Ma1TbjuVTk/rK0UET2JWQDyRzBdtDDfnc5A6lnnLXDRexFJXEg8Q4R2NfQYs8b
kmyxm8Zd/rjPL+Ps2ampSNQk56sI6CNGXufIFua4oE8ZTln9a6KkiZccHCJT3Zrq3dZ22AJ2Xzyb
0ehVQXnIw9qHkG8IvaoHvAVBE9F9vr3jMpsV4X0o1uqL00wcMGMIBDzgxdlf+txbk6NFQ8f+4Npf
0+kwEIT77Zhq3/X2ooz+ohhd4voi/m8rEzDL5jOPyWGI1oid84f66aJbnAUW5lz69HH/Q1tUfLaj
Sl1MFtaokGcbYKcuqgWDMk78IntgrPPw7povMVJj33Q/FJO/NI/V/KjhlCvYoDAbideKsrH51OHq
rmcID8k9KIi4qYg7MpMRo0ENXdW+xxaC73KeXvr9sM0fR+dl3BVJn8zehQu1BrK7jSVYMCN9Ki0P
9qDpiogjC84iCnCywV4LaBqPnfs9sqL9qPljVJ9S/xIPVI9JksYkIgL+tibH890Kr7I+7REJeUBB
GZ6G5cHGe/4lPA/+EhBvOKj4ZiVLJqL8mnqd3SrDko01EPJJ5ODJg/A/t91GYkgikm/cuj7joMOL
F/Nr3Txmu6IQJ/FGEbKXtyVaGFcY0n8kn6aj9VfySVXLkO71ZT5vSsl1VxjoZsSiVHc4H++QDT9w
v/lu+d2h8lVno2wSgneDzLuFwgAMSj+DWPo8HZeIRgA3nm6vvSx6iFR3uQ4lgHzc8P0DPayBHRWP
xat1cDyCqnQaqBZLNg3BqbeUT0ZbYq3o4aIFxI9dqB3U05CZkODSA227tHfxedO8s5sPu6bwZ8l3
RZyeszcOyzeYJkGmpePxVpU1XO40V+6FIhqPlslwIRCFQ4VGxPz+MMQ5HgOM8PIUsKrAuZfVvTaK
kL0Ts7GMfsLPb+6IDxVkJHDpwTpcKlbZ4X0GJOLyunUfXb28hGvidycIaQLlwe6gfP5NO1RhGlFF
Hfcv6u3aZC6x6Y27pb2dzq67YC8gkKX5DLR0wxC2+nNqM680nlf3MNqR038wx96jI1SzErznkC40
159F+anWjt30BODAUoNQjEyQw7nrE8WZJTFvEanXVmWbO/POYxdjF1iE7rkFmBNFBc2ugp4fUu3L
7fWWnI4ilR2g/pM5MVh6Y2q+BTpKi33Jup9542e94i4pS2lFmN7AV6Ma+ktAPoMR0q+C9aif2pMT
q3nfZY4lxIMscXcIbyOsLckDXT6t77yv/n3of2Mk2TglzF2QKg/wWMv8nBjxUm3BXiR4nQ832/Zv
b4Nkw0Wg3kD+727EI3BCHvhxjsaTGsko+7zz37a+bs3eak21xlTTawZ4ha0fgEoBU+yOLhsQYaSW
N0G+1u9J4fq566j0eCQoDyKi9yzmpGTosTFb88sxji6gr6WGgBq4W3bPq6ObfcjWj7cXUZJViGC+
YnKs3SGwM95/dPDQV2eHhb3z20K0KCq74VzHPIDmsO2PY3KemSp4X87eK5FIhO8tWjFrdo1vr5EZ
9eci6o7Wt/+E1cSfz+aH28sj8ZG/R/YbW17XdMZLKIbZaR2UjITbqnrgk6385Vh68+liKlq2Ty3u
DMAvuxEBHk8l+ChLi/5GlTff1tyhrwBixa66XnqcD5d7z2R5q0+jS3lCdSmWjiOc+RVrmMUXwuO0
HtrHzEior61atEBfzeu0Pv0ATYHVX7vmY97lrxlngFzN6JS3831SqXFI1lFE8Zma2+ptoSN70tBR
Gmjt51HVjSD7tBACIOJW4iKBZXSabgtAH+qEG99az3bLIrxtYBL4ExFJ6UY9t62awQx4xD7uEfW3
++ZuC6nPzsxvDyzYojL3MuaZ/v5te1XdJmRbJ6L5gP4YDdTD4ZxpxOqHFM1yWtUEpRPP9e7xkfg1
P+hW6eXd48h/KWYrOTpFoB9PoNECiShs1j6GKZjSqNt/S/uHaiQeYCigLHK8DjpFGhQdLOJ6E0pF
exLklu4Va+Sgfwti2OHaO4HhrI+6zYPBjNKKe45deHp/sI3Xovm0GiolxesWYDhC6t+CQSsbQEMd
uzUJU9pG2pCHXfMuwiPAwcUYwKvGnoxuiVG7WrN7JZ3b9WqVIXKLrDUo3DY0jsebcUiLw8Bnj69e
+j4FHJOINIB60QJsVVGUpLUy0Cd+MEgB5tvkd2WSwNR21fulpCmE6ML6d02i93xNaVyAisFrbePP
tDqaV1kXVcARSWdLNlArmuxIh/kP6NN+2u5ke2YBnBaAPkuwUfxfPk51kKPpBhKl7GEo0Hk4G+a9
05kNcFArNGiYpXqYk9wqRIimNnQ5S7tiQcVW98n3Efk+ObFHwx+86cX8etuPrpslERV9dQCXZwcU
OHGuH/vmzk7v+1GR419XlcTeCjG9MDSrtHtMYPuYfJxOIw6PIU6OzMseaATulcg83Z7E9bMVOir/
fQDanduyMcXhQcujvh74rrgOXY8xhghB3I0cUcNES/m4329lkAyPdld6yeRlbubd/unX198QeQct
c8onApQJcLjoVSpBB2DZZPBYzhVzkA1wcey3B3htjnk3YYCSv9D1PHSfE5XcjCS9NETY4ZZVJoNY
1oI6AL+D8ODJOJCIodBQKRJziQkZIviw7uo2TaDEEVte/oBFTw5dtMbsOemDGTrvoKz1uMITJH0c
hkhFSMBcbWQ7xtofd4gPMx/VOJ/5RaD5SUQfHZxfXhmp3sEvtvlv2mmISKYK1PO7SdolJpZL77l5
YY1l2wpUP+68iCl3dbLPH43VHALkYERhDZLboCGimzJbr1J09GDLOj851GF92ArPANYC6VwSqupc
klNDRDktqdmWS49RUvR74hHQSl2PjMcmV4WW67HRELkKJwc6ncuCAYrTRZWLx9kP46BHBKV465S+
3vZNifuL+CaW5DbXNJx9zPmUDw+rHTROlDePRvb79gCSuCWyFDKalYQCRhpPwylL8IKtKGBIfF4E
N61FYveUzgD3J8P3MS8eJ718hejG0+2fLSkzGs5l3DcxxQZfI8CjwxIbn3hgfcn8Sy0KxBEgNoIZ
IQsMbw8km8dl3d6M07YGz7J+X2IdfOjzHzONrFlxo7y69NY/sAGqJ8NWZFt1TvJX8D5NneL186rl
47vCmZdrE3XXCt9dgImbxi+Q+Duhy8LVFd+/uiQWESH9DdjLh6Vq8H3G/3TTfhwXPcyKQlFkvGry
+LxwTzFnNjdOMfLTUtVfJrP/zqonR6dRnmn3DVF1TEsWSURP10ZP7MzK+cka+nu9awLoHZ/WNYey
loq8Q7ZOl6HfmM5c4Y01n6CYQ0vX1zf9kJSjr7mqy5bs85e/v/k8gb6lbowrP6UpsMyf3NxPxvcU
CrAFgtHn5kbRil9U5zydjrwxLkXHdxqPkANzYq4u65b6XOfLA9QsPtn2FGXaqvi8zHguwfrNouyQ
nAKJlmFC16e/JMnHJrPvU3QL2LUd1j0wibfDgsx8hHIjcUwbPOhNfe7Avp6vIU+dqO6ONTL52wPI
dldwYrKUDgGgrz4zqLGhMHdCE9bdPma/3vV5EUm07pmR7kAVn1yyfWCZftpB5mRxFd2CZHlE9BAn
o2bYhc1Pup34GuoLq1FXfoYyKq2qTpGZSeKnSJfWW5A+p6Ssz7mRR47DA3NogtvLIzGjf+BDdAB7
3QydLscEfQz9WFW/i4tOTx11/Hh7CNmvF9y37naSWDb4JhlpjpOhxWA6ViyMxHZEwBC4Vee5ckf9
1O/aoaH6w7IWIXbinYsjuLDWmmBMJJSfjJEYf+Zcnw8rHcswvzAS0VZzvCKb30XzZhERM+QA8LFY
CdpC2iU9p+sSFWn9OpvkfWewJfhxvhr/G0T73hmOxbq+VHptKBZK5gWCD7cjby3bhoG6uQXiuArQ
gG6NUF0MO/BDvC9QiHChDpoFQ2V0+skwh6PO1oNZf2j579tGKpmBCBQi+lrtHGwvp9HWo6J7dK0z
iI9Dsr0vXItIoR1EhE5mQbSuG44tCxrNCh00ZFaBq1RIkTiDCBiiLRRsrNXkJ42lxwECnQns1dVU
khiyz1/+/ubA6UoGsQSu6ycKFmuWlqHlbufZUL2Gyj5/iR5vPm8M6wyKkh3xOd9Co05xR88jnXaK
qoVsfwVXHswmd60eOQSdtiNNM283xw/D8JlTFbeYJMyJoB63drSZZWt9brXRJ3i4tGmniKCSIE0F
361YZur9stdnHcLwLvUpaCer3zMHE7Si/iVbHsGByynjvN/d+jy0z/MStrnuVV3UkvdNQMT2FHZJ
9ooUzdnZvw7JaeggVeZU3jYGlavq/5BMQUT2TFndNm4HYUWnB9uhC8XaNIubKnAKxeOVbIDL7ryx
0GUqddSoLvrz5WlOBqi6fUm0yisdM7wdgyQuIKJ5Gugj6Dwt1lNrg3FAT+fOy2faRRA0TRXAnutV
JIuIyJ7VJaQpk5yccg1MGebnrne9pKfQCSPeyt0TKwqf1yYSgPzL+2YlOnZb2qCugZAhBAju14yG
U5GAiIAqLlHSGQmenTtTQYqyWyHXuXgaN3y+jmg36X2H/CwsByy2PeSR7ZM5qVjHHGz4P9UkrKGQ
ejOwwbnGmpFTS6FbCP7dRCtj8mGl86kfHvdB9U4ncXtTcPs83UGwMPH1RCBS7wLLhyesefd056QZ
5vsyKJG5i2vUGHN9gHxgruV+1mxoSEnLwddsWzXE9TKYRUQoELD8jsbZdJGyNGO2tPd1fRwa7YdG
UWo3jKBbioM+Fv5c3Nl1oqhaSZxJhAntHU+ttJvXk1uBiCzjw37cCjSS0B7P5bctW2Z6/3B27dBC
cycH7MWaG+OODfG7H0bN/MRw/GwBwISkATegVqGq8kssT0QM5SOaPGqtX08lgZBH2fgr2c9Z/tq7
x3xf7m1XyYUisT2R1quxVqsg7rqeiuGI0p9fOE6QL25IAA6Zs8+z1QcaVCBWs/YayEptv5JMf6VJ
hxvusev6oOWrIipKzUcIIEuFeki5LTDRbYAixORz+qMw9tCdao8yJ1znu5a8bCOi5frr9s7KjEeI
KXrT4zoEjpnTZBkPaVqH+shST5+dz7e/LzlKRJgQru0u5BtdXN5xgfEGcuGoLn9kNLtP6+5wewyZ
rQjRo7I6wnjbbSc0hYeN8Wpb0OxLLE+n5R0Irj3HocHtka6DauHgQvaQAsnf9ICznRIj13hxshxo
8nIPCbQ93EPSo2RfTfeSxUDk04JkqdcX0PTSPMMyin6DBDHqp5nn9PZCwqTja9P4+7onzk/Gm5E/
6Ks1UObVY0mcV3tOm/KjZbXZuwqfFhGf1C1SjSm6dYazRYJ8MMAdBTK3XhEjJJYkvpyXPIOuYEKH
szNMP9mOy5Dm8HPOVCXQixNcOYvEJ90qqQoG0jn7xDvTNIMKPbyt1y/2Zr9rAobYDrka/WhpTeee
TN0IdK2PeJkdJqVc+/Xfb4gNkTPqGlOjM0gbg/vPtNKXoWw/KMzych5fWRsRaVbPFvTeSbOduuTb
3p2K2b7vtingKcQIEnqnu27s7gc7aXyL4e3bIatiZEnwFPnijL7brT7Z2YnqX2n1gTif1+Fp4mAq
c0vFuS2JICLYjDQWWmA3qz9POvMa9rOANxPtnNqqRPES6q4t3mXgN9luNvI5mZuKnKxPQ+5BJ/eQ
BOSD9Q3Uhqc6Aqjt+fYuySZycZw341itNTntqPVnan8yuD+uX+rx6Kj6mGRfv5jdm683plN06VgO
Z5O91OjByyYoTrxkY6Pwjuvm+z+sXVlv4zyQ/EUCSEnU8arDtuwcEydzvghzRbeo+/r1W54FFvkY
0wSCfZmHAEOZZHez2ayuAnX0f8dPdJLnS7XYEVngHk2X0bDI3C+3l+bqqyXT/2GA3vx4llXl1GWp
HdVLM6ENmQwdM1FFo5aWofJkNtBKdpqpXZ7imk78uSzwqPplaIm1KgxZEr3+HclvfkGq2f1FGciO
INQMVuAmXPv6RbNUkFPZ7gjnBlm0ckiJbkeWvd0N8e+6CfR4O2uFrvASye8XQWZtN8RL5hp2lG/G
Y2Knh3kdnvVBBc2XJYAiY1w7mYtbJu5Fnqz37LgLygx0pkXvbazx4WbQl0lCw2qD5WMYBpxWl5jz
ZkvswqW54bQObmrgqO7moNhcrzZVFVWJQYvIHT6SnrqDBjEgvZz2vcXIsXb4622DlsRFEWQz172x
pKTpjhbCYeNp/ckoXu31mBmH2x+Q/Xoh59lsmhgpwWm7ma+9UyGOpIr6keynC6ZaVC2gwsTujiVQ
ayY0nNvnoTrZ5bMNHpnbP/66sb4D1hRDw9ZsdbrjEk8BBACDLKP3QITubw9/fQbv8DUWBSJ27d0O
JLXT/cTcn5Wd78uhOQ9zHlVV/LGT6R3Ipi03V5tH5kTE7aK2Njyam5cL+Y+B0pfbU7keN6io8Lkw
e0ATde1GOjfX71oHKmiP2IWDuzHrtP1kVL2i5iPbk8vf33hbDeAI33LTiTLbDpFm3Vmo+Kz8Y2W3
d4gb2scMKqIXb6vBgPYagxiqWQITzcm3F+r6HeAdymYotBXHX9wdxy4LGsJBx9dt+8kqws4gQesa
B5uj8HP7Y5KL2juUTbI5pNp6hPO1baJp675266ubLK9o2fHttY+WZP3u6ORhyPhxXAdFpnLd59+B
bHhRaDlo0vojyPpD3vbBsqg4hWUuIzj9XPXQ/ikWJ1rrJfGrego2x3gxQGwKLejUH0BwfXvpJGYm
ImxSZ2q7JNXdyITk6Oim4WxsAeRBdh8b/mIeb6yYGTGz+qrrj/Vc+E7yt+WOPzoKZ5QskoirKQoW
r1ba98dSa7+MM659rhtyZxn80uh2dVz/vD0J2XcuweDtJOi8FTTO+6ND5qee8DDR63sy9tSrYjzW
2I5iLyT2JOJtOjrFjWYtPXJpx/IStk4+bYyvtych2+jLR99MYkPzbGKXDEFY+8SsJ5c+KTmJZesj
pKJT2+jt2Kb9caseQca5ja9p+wtYiZwkH8qm3sGeqzEtuq7v3ahK0X9e8mBEd0UPGdbbayMJViL6
GW1Nm2vmOP/68hWUwdny752AzM/m9meKz7c/IttdwaWnnrfEcXCdrcgC6tHp8moc3h5asreitKhu
bPpIV5xKTmfcbdzyTVu760t7f3t4yf6KhDvdVNpmN21Q8TPP2/rFiVHRvqvtXa06jGS///L3N7a5
jLkx6xp1I74lAZB4B8OGumXxIdA8oyLHDrCQjBpF50bzOPolABn9aCnimyQfEDl28Eq42WuOI6DL
Kj9p/KJeA27cFdiD22svsRpb/+/SbND2dOyNuRHB215LtGiyVDie65c8KlLqgEwnLjIa91DfRLhJ
e3LUzQQvfNO+5cvOBooeAoa9B5GcD85F8AC3TjW9al2IckAQMyrrhNyTrldBJiRGJELmeAVlM1Bn
x9FGqJ90a5BPTVC3H4PbUBEy11bJ2sfOGEcx/4KHUGsogxjZZRIX4e2dlv3+i/e9cQJdS8e2q+b+
aM5FuCTdgQ7InNriQxcUagmHGLcGs19muz+mcxrQkvxh2/z99i+X2KhIMVpYcVphc3E+QiYpu7w/
x1xxJMoWRTi1stJJ5zlPY2CoRmhZOYHRV+FgOwqLlA1v/HfNEyfPandL4mgGz2TT21Hbon0hV9EP
yoYXnBcv/x2tnAqA+T4PYxDcZaUWrUrggsSBLeHO6WYTd8rSdqNyAz/5bLPPDWCo8wLmIhvv2zo0
uWcLfNNzosizZRstOHDXUos1du5Gk95C/qsNh7FVnDGSQCqC5cbaHPMEL1pRBRZhK3l0wAgAsnXI
KKhCteTHi3i5jTFGswxatIY+JH6xJgSZqPJFTrLVIlBOn9iCFhvUq9a5K6HujXv0mD60iUomRfbr
RfcFRqvMChw0ddPe97ZzP2YK773efMGoSLFVsDRpqtam/1tvHYCzjwPyiX/jd1vI/CJwA/71dqCQ
LZLgzZXTdxB3ayheRom3mg90+ZEuimnIDEhwZW7zyVnMnEXxuB7qmnl1Xn5B05MPOWvFw67smikC
5Qw6bm3fJHqUJhrhiKJTnz4TiyzZoXYmzXgemrLoQ8fl1NwPY9mY+3xMG/dkuo05Hxq70lQcIJLp
iuQFerU5zO4uAnE9VFXwImXRLRiSJ81wotubJfuCsKBLVWQjyqRGVIyQru3sc2OZXw1rBL1sqZIj
u95iANsTQlgzVACt2lhR+gza/agKne/tss/8S9cPOTi5DzjQ7elIPyUEL7wIahZFo3wE/tdgC3p0
/EDHJTQ9d8+Det8q4HYydxLBgsg+8PRZAqMxQ7xwiOih+Jz/Kk+lNwdGWO+X2e8Vh+N14ixG30MH
bSeZqhxTeoSCd/3iPvboH8zAA0wfYjOsYi/29IOjMn9JDBKRhODpcltwCV0eZsZXBzR5l3eZ/jfE
SncD2IuSneplRhInRDwhJX2mrWj+jji6iuFXIaPT0dZT1RZdTPj9CxMVCcfmOIu7hHZ6tPogSIQp
FE8aDMHyIAV2bJSmILk3icxiWmayym4zFJ3pMU4OVQk1Z/LX5XclUbUbS5xU5BHTY8OF8gO3IzMb
H8eBgg7ffRkISNvmj6HkqYguNNmwdCug5lFnT2HbOft0BBcNBP1u+6Xk7i0iDFnOzDKfTYq7HyRi
su8OGrp16CetDriNmzNYahQfklmv4P/ZWnW0RPPvsc3iMCmWQ265itgisVcRZGjF2kY63tiRS8rv
eT4HqcY/Tb1Kw0yyySK+sOk28MV1eKhsxgO0y4+Vtt5RkEA0jUqgRPYF8e7hODkUmVAN3uyRBHoN
7SyoQRwMs3haHRV/tWQDRJAhZ9qc1q3lRG5V72MLPVlaFtw2IslzGBXBhdPC3MaeLuDClQQpKOn7
9idgz2HcoSORoN2yjAowNuO+q9hyiW+L+p8A49Mk6XFjMPMcvY9ZG3UWAe6qAvWOmT4DkevfnprM
toRjGODVae3LyYmaatqZBdh82jnS9UFxLZQNr//3BlSUdd8xiOkckWgbWCbzZdO3OdCmVtUFJlsp
4YivyrFlmo5nQ3fNnlL6vOogPtXZcD/G844Yw6ePrZPg3kXOqMbBcB2ltR5mvA4s0EJbyn4PifGK
SEJ9NlhRQ3ftaAGiGjdpqI2lItGSREARL6hnTjHYWIhjStLAZjTsnddqPhnVkSXIxEtVKUni5O8w
gw3VjGJABSPNJ69E4X/PW2f1M+yDhwquwjFkC3X5+psyRjtlTgL8V3KcEuNHXjJgCOZeJdogG/xi
xW8HT7QmSZc5jsqKRY6THtu0DD9kPyIwzgJqrdBYZkQ6ZIh7Tp6smr3QmL3eHl62yYIXmO5QoAAM
QdoBgE1ntfZDbz5ww/wymn9dq34oF7K7/aXrDe6Mipg4YpVgy4Yk7rE32ei7rLizrPhFy4aQclSs
RpS3hxmGjMcqfVj+mulyKDTbb830i2mxY63Nf51sern9a9zrqZaIhEp53c32zMYjCjiIv9T9RsZk
nyJbcco0cqn+GQTPoTatH9tGEQC1FNtYUaK5UTO5gcGTsJ9bbzI+eNKL4KfOTEEeMPPp2Bp7PYaa
bRGZiSpSSmKxSK21Wm0CXYdGw1Ey++lWBNtsBqurkuOTBOJ/t4g3zjNOSWosZTMdOzru2/SbE4Na
Nxnu3cLcE4sp4rDERf9di958peqrunXbbDqCVjcBPET7oieqO5wkgr3DPA0zS9MVY/cJiLOBQSoW
HnTNXRFzRfSSbYFwHBrE7qnhrMnRboshDtdkTehO47VZ7fKNFLPCR2WfEaLBqA9xnBS6Fo0E1EnF
FswT9axUBcCV7YFwFnbboNN17tNjyXDk6sAOzB8S12BUxDVplJmDQ1otqhbdp63mtwsLHDSU3Q4X
kh0WYU0rsYmVsHY6UlBwbH9K8mLGu1r7EA0Lfr2Q5/aV7pTMGqajuWaHFTCd2UBXSKzSfpZsq4jn
hbLfnGl9nhwb5B58Nj17yE7DoIrssuEvf3/jWsVE4tqabDRf0cSzzZ8JOK/c/sftlZcNfrGlN4O7
1jRVgGxkxzae9nypfD02oyWtwtvDyzZWSGPJNk7GWq6QUmiT9NOSmY92nsXHOatwZ+2cz7e/IjF8
EeaV14lWoLKbHde62TGXAZ6ogmHJJiC4LDgFigk8FdkRu/xozUbo9GQ/JdUeZvax4CMSKZkzd+am
KPHrJzPYwEDVA65CSPmhVB9YiP/uMF3aJi4JxwuEFkO2pgwoIB9AmnwophGRRSkfjLp2evhWDMK7
ebZ3FOhdCIAosuTrW0tEBiXXXmdutWQ6jhWIst1y1yg522RDX7b8jenboEYoyxGdbmus3+cGf6jq
TmH2sqEv3vZ2aGs0wG84JkdQ5xneWDdNaM6xqvHzenJFRNqkfK6Hhi8di3C9CtYm95z8zzShGShf
/BLVv4z8SQpVYn/5ye+LZuQKb9I0gWF2Os5N92PV1+eRDD4lw8/brnvdv4hIlFShT4vFSY3Q3J/b
9ZjQV70JelOBppPtg+C9adPGTqN1WjTUReEZpv29WVXP2rKFEU5bloDic0x7LZpJHZAFCpS0D8ch
/VABgIgIrYZb9ZDwND1uGw1yOgTVVIa1qXoClayMyH5EK5aN6Qbjt5EoOzo/8jVRtPZKFkbEZ9n2
VmV5i3w2BzWZ15gmmv+bl5WphGll4wt+S+3a5JBX06KY4b2K2rvRIi+NplKIlQ1/+fsb3zU4T2ZI
32kRydK9rZUPutF5MZ/C2wYvG/6yIW+GT+JU1xp7RmGb2zs7az+5C9+jn1NFWnD9xklEJko0O+G8
cuCvuvt1oLk3g+Bk6M7a8jkvRiSeCr+VTUPImIueMbB0mckReJIQzWURqrk+rEpxqkjCggjNGsx2
sWmfpCBwqtAI1Hs5RVftpOU+7hi/bu/E9YsREVXd5txM+mSCnabxo+Z+z7dLr+bTkh55NXzMicVe
pjGhY0cu09Dq3Ecwirqk9cdBxQAt2QSxlwkdGdSy2xieMIEB1jR8gvp2qrnB7QWSxAgRX1a2RtJk
XYE9nvoe0GrWz91+s3pNSTF4dQLgNRViaFyypSJbxU5NbaAi1Xy12+UehdSfbs4Cg7Zno4DCaGL+
Qsucj1b4YGvN3yMAgCvX/DrmiolKfoa4TW3tmBboPdcThfYKP2gQaGX722soG/ripm/cfW7baV4A
Tj1p09eMPOrkdVIVEP9VH94dzQYV98fNB15cOMdPKXCAfseLM+DQxCPles4X834coFxWTY8rjYnf
a1pkN+RvVUOLCI2PT31Jf2ub9nleWWSCb09h8VcdF79JCM49pJNxQ99WzNc6ru1v7oDFeV13Y69I
CGULevn7mwWdkmXotr7YoJ5W+Plv1v/VGsVL59W8Cr9dCM2AMplmPDXsRDoHwxuBxg6blu1SI79D
bSPQhxd9VqHIr6MK8DXhatRu3M7LFBOBGFXmVWFyJNHlKXJ6SkMVe/NVD8Y3hCidNa1ho2N7PS2g
Oiff7ep826qvP7xgYCGx6poWtCbmZp3qOv+xtuWL07JjofcBBLa+Dp3mr6Pxw3GWwM1mRYVJtvFC
rNgsCP+leEw94WHSS7qHmufeaikmJFkoEUXIXA0SNEm9nTR6N7E9QoFioS4rfcVHRfygudXgsq4q
etJI/dqWzZOzHKa0geSTEbbxcA/VycPM6dfYmPejw7+5joo+RzYloehRJOgpjstlO+nzz37rvFJF
ryWhBH+HKcwgi1mWM3Yix0v6RZWdHpJwedKenMN82BTbLf2K4OhV62Rtbs7byXh2R8861rs8gH5C
H7bRRatExS58NV8yqEjIh0qoNRR6Sk+mmT0OBogilninZdBUZtuBbpuX15kiMZbtiODxWVWnBi8x
I43dx30Yq0gaZOMKXj5wPul1D+OdnQc8o2v06bbxSmK5CDRsq9wsJwtLM5EEhAFO9befgc62HMvX
tFhxQEr3WfBr5uZ6OTYtxfMID7nOIwIxUXTvB+6SgOjE/rZ0y8400cqfu/vF2A4DWj5uT1AS8N+h
D9MFqEZS0pNtssmvMuqv6bo32vp5hYKwvrbRUGYP5hQrvifZKBGL6DhW7mjVtp0cEnX9ueg/GGVE
GOKwdazLsTanVNvVkb1r/Tjoc29r/P/V0VLRGss2S2Tvs4u6pFmDGSy7ixZSvqv2kLCz/Sm0ds1+
/GBCJmITuy6vWZ8gdlnj584KK4SvVUWmI7FqkcKvSe3RMh2+nUBlAKp7ECRYxvqp07Rg5Oi1u21Z
ksNKFP5cYlNLi7LbTtTod4zNELM0uru6sl5ujy+JWiIkccMVVa+mhf+Ird2sU28qn3LtriahwVa0
tP+6/ZXroDbjHU4PDZtFi/iH/o/8bGzQpea/c8RivKsZsRnUrDjo1uoVSRMm7Mym3ge0OtJHlb9c
f9PE94XYsJpaVRvAOZ1YgbroVqYQnYVWo2N9z7Ot9Micar7Z6ncgMT4WI2FeCj126Cby8xaPR/Ru
Hbhe0l2GfwPFklyC9ZUDXcT55eiVTJMpx7GUQMxvC1J/+6X5iB5paPhVoNamlQQLEeXnTjn0Pmx8
aHDvbbY3yQcPVhHP545OrzkJEk+yt/Z6SKFJu/7pwgtOcT1MKkkGiQeIYD4DDOGAy1r2acrSZ7CX
/eT2RWqh+Uhlz3iH5aMuadkc99BrHviuA0Hg1vTh7S2WLfzl729uGBVeooA3WLdTP7SHNgMeelEt
imxoIQNglknR7I6ln4c7t4K4SXD7J19HuWI59P/+ZrvJ49G9GAse+Pck7PcpsNz6i+k53kVBbvuY
/iwVYXt6OzeAF2BtsrhFO/23FWQgm+r+JVsdwdu3bWPQn8WeTgX3IMXhF/ybYn0u63DFa0WonhO3
+tInSFnd5zUEo/kelck099OfS8h382HJVNmMJDyIoL2qL4ucONjh1PWcpwvIdDvEAa4q9Mk40jA9
qvJWyWKJMp/DOlsxHTGj2trPyX5U1mRkSyXc4MHB1W/zhoGBBhzDLjIOxX576l4voh7lniucTJZJ
iNA9ZjUGAeUDjvh7518UckN2f8lW0jAJVByfkgRPhOsNIGUD+hAZrMvHe5t3IRpnPrlbui8afmzw
BlYyVEDiTKUxJdsUwb/LHHJjRVPh2J989Esm3fNt+5XNQ3BvSGcxHbx5CNnH7IDbFoQhrd16UNGK
yH62cJtPs4KYqT7hYtI91fyhTg+3f7bkDBC5/iy9WzKrbuhprSgPKVmaIB8XisfggXm3PyHJ5kSA
Xl2Pjd1q+MSUNbNXr+xT27CHspt3VaZ6XpaVakSo3kjQbVVlNT3Fi3uwiu5bCSmjaa2jttBAvd1/
ikFP5Wrxg1WlYJ5wWsX6SbI8EboHfgGNppfiARAwcbA61n3HoCRiVUjFet3UQqO24jut7L/fXsxL
aeBKlBTZ/tItm80LH8tptMmTC1jiBIbrqe+eHTyBOJkKpyLbs4u5vDlgU9uga2lgzzK7eAXVmpfa
yeY5JWjlLSe4PRWJ6YmNMtsGwqrC5PRU0+SvzR2IEcxH2jR/bw8vC1+itucKO3b71UL4uiitXFQl
yTN9sh6tHTnkPlFUJGWzEPx+yDrI/2k4bl2KgkTnN9PvGKyPijlc3PvadgtuX0CZyGoWTk5p5OzN
cDk4d5cCJIPIe6pI02QWJRzpur6mjOQNOa3tQ1PMnt1nvp19MZbAqj8mbo4E6r/mNJULRJw4vuGu
v1f3T5yrSMYlqy+CCreZLvlKEuNUm+WOLuPOtiwQOm3h7fWXRF0RVFiOvOUAmhmnsZgfXHQAx46K
KFTiYSKkEILjvQYkiH7aaArxXB96pED2H+bi5fZPl41/WbE3HjywFLrmSU5OC1g5QQBhRMn8PFqK
BifZul8W7M3oWsdSPW7b+DzR1m/m8qBli+dUiSKqyorXIp7Q6bimGfHmpODwcaif6UvpAd/mE1yk
QUnwhBvAc8EqvEg1UVKWu9trJpuV4MtzszrQ1a7Nc+7QIEvGaAPdSl996NnaoP/OrjeLxi27WjqN
IXlOfy3b4zweSlOFAZF48b+FfDM2Y5NttTwzTsR2/5j9GLbgpcpW/W/mln7ipgqrkt1iRJRhRqA2
mZmjcdJJbL6YRkofxkaf/WLEqUdyJKTFwIlnLvmPqaVPnKTHrBgb8BXEi592m+oN/d8pcSUyinjE
BqxhGpAFKAoz4KWMZm9MAC8jrrv6/TB/Scb7FPItVC+91Lw3CrAnvHD6OukksIfYW+fTkkNfe9jp
FgDWdhVu04tu/DVUzy8SUxLxjBA3qkueLeQEKoXN2eXxp3JSBGzZ0BePf7PVidGtS7VqqDpoxxU2
RA5s/uDdSKQmLUsnHyYwX57a1LeOI+6oZjR+t3+MwaV46AaTIo2R2pEQQChrcg0CEUiXn8YwXr1/
zZHhcESqEXvOQf2+JiuQiex1JqmIBbmySzUosI5VyH0wd2le+/tST6kvN+/cU5F8Si4BIspxoc4G
7PBIT+0wfMF7YpCAu2Oe2yCh247pP3JtCCyqkuGRZTjvtCNRgLKsy26BIMRP/XJnn0EtYD6yIw+A
OFBeBCU3ZhH+mDux0fMmJafp9zb6yaHeORECcfpTezJ3BVSIP/ii9A4JWS80pXTDjMCNiFLhJ3ZI
g+GUQi80IgHSNpWdXyL6++jxDhLZ1quVuBpORxeyoRH2Kax862V70ndYueBjHcfGO2jklGWsioEg
PxmaGdWa5a2TdU9tzK2838hnB/JJlKffyiLZdc5dvQ5+ZWae9iFiBXxeiBT2muVdsyHtMtI236d0
WFAIrlVNEdePHCKKT7K1g6q9W2P0zPHWOtC2YKRf2qz2OvPr7QP5Eg2ubZMQJdZyzNy0zsipBHNP
/WjS8GPjCkWALTUmmjDEhNK9n9ODWyqKALLfKyQQmzNnZlxg3KGh63HZMhNlcVKprPa6HxJRO7JJ
6xxxE0EzHX3jGw1aPwkLv2Hoj+YvutftVZwW/yjdry28cCmIHQgkm0APnCazzjSEzCwf0JSbWbpT
7AqAB4sfdIMs+be5BfHiAwe7gv1N02ZelD5jVdVP+xmCIVqYTXoDSZgmwbMkzuCtKnYaMJ/LeXVI
D5rBSbfnjHmjVmtV4rVcowXHf+1iVCOmtsDFwW+Q4V9oZgE4ir8a4IHpo3VcWKxqUb1+hUd+9N/z
tOTo2GWLiSdGpv8t+jbUwPRtGdo9pIX8Gf1XpPh52+xkX7r8/c3JbUz24MRbrp9cazjRlO908mgU
E/fM4oVZBChkFcnj9RyBiLijzk2yFIK25JSNn52fHTtSEt2eg+Q8fYd6Hft8XmmJEA1Q4bf+od6h
jo3U7xni8CEIEZ/rv/bL7U9dv8KAgu2/y8X7OQaPY2mc2DbeOQ7xrSy701LTdzPlBVtyEIhI2GIx
RigA44JN9s7e3vF9cxjCxksurAnB6N2eiCRSinKgLRp4GThuESn7NoJupOahYWSXdLbvlka4mNrh
9nck4UekKXQGY9SGvjBOXZ/fdyPd9bXqSVaSaxBHCMUGyRaeDDgxp910d5Gz7w7sRxXpQQoJ4PLb
7Qn864S8EndEaCyrB9dwNYOeLP5lAKCg6B2wCdaHzs4QV0Z0LxS+u+gBN1PoPNwn3TfEEq+lX5yt
PdV4/dSJFxcgiyDbrok/1JxkEFHbHRRIcVY4sXnujN+5EYCuwHNzBTBAZuRChcfmiwPNz4mc5gT6
69BySrJ7dOQ82qtiTWVGIYTyuixN0ttI3hxCH8GgFY2VojFJZhPvkIQ075u0TQgE0l3XY7vs6Ppa
uYe4iVeHSEBVLIqSKdiXKPcmblp25xIcI4hmixmk8/SMu7niTJUsvwgoXLWCJVD8JCdAjR9tkz4U
VrpLzUH3esP40IWNiDBCveHOSlLcBYfRgvUWuxm3HGar4Dmy1RGSjmbkiz3QDsP3kWsebdU9U3JH
IyKCENwf4zSv+N20C+tID7dD0nqZbwBR5kNp2MsCFQhSdlwJNgqRNI1aBTfOjJjubtTHLEoGXAES
Z/x1O7JIKkpQj/ivDXUrGL/ypo/vnNr9ZaxV0DHjHoCyL4btPgMi8RSP+Rkw48+LXnb+7Y9KjEtE
Fm4zbk7NEttnW9fWfZ/mj8SeITLRa1CapyiI3P6MZPVENV+QFBRpaxfkpJm/tu0hRtUs1hSFPsnR
JZIT9mnT9DRHItGV+M38PAwsHNbH5PfGVSTkslUSvBu8Y2DfMiz9xLQfpDkZPAsYGKam37dXR+Ie
InqQk3btTFCBnfri61A8W6oTUbbqlyT9TVDKtiHuqsHs7npt9qzlZcYtqF6ebv9o2ZoIPp2Oadaw
zWnvyKivIUhLc99cXf59quYM7yQOC29/R+oWwvEDqap8TZo5vss7Hc0VJrA5zUK9uilwwJr16nXN
rzRLvpbZ6K8olyk+K1s8weFdCFCPtNDZOb5fQ+S/iC3dL4in/Y4fh/MBRE8gilN4h+yUegchJNzi
ZqKb52k33IGBJCz25HkMtnBAQUs/356RZEIibtCGIJS+LpN5ToeD1ifA74cJ/Xx7bIkxiNDBrm4h
DDB26LUetuW510+Gqfs8H49QovI+9onLp98Ys01NrUR7fX2vVY5fWLuy3deJ7rm2IsuRnSUiXBCv
sXVnoi/svguqn2zXorLINW85bj6e407Wufh6eyKyfbhEgTcTAT/DTBtAB+5ndqqKAE82TRF8bGjB
4RfaDWbcXYauXtGTCsqi8zAqFAslQUoEC+qOU2/6ZXka67VO7o1OYTqycQX3XgdjAC+VhnFZ6k3d
4C254t1TZpSCBxu8WdaYuvW9bnwbDafxN3hZmHQmtMvcWlOkZ5LtFKF8A2kNJ3Nbfm+Dl5KCcGPg
qKAiwf/QlooAPrJMqZvMPb+Pi+dm2nXu86bSsZH98suB+sYQS56vZYkS9z2AIT54nD0+02CK048Z
o4jdI2CzLGt34PcgHa1Ad9J+by3F2SM58kUOPmPhDZQRE36fmBCzbo8cw9Me72+Ll9uqF2GJ+YgM
fO1iaDW0uOp7boDQQIOo8gbVmod6fLm9s7JJCM7Ky3HVmwzrs2YR6kv6OIGGdx/jC331QeMRzmjW
Mj1vHeywnXOQv1J/XIzHslWdkTIDElzX7XTEfF4CtOvus+yhdv1hVFxIZKe+KThvg2cKPo4Ou9Po
H4M8l6CrgJZjnP4uiuLAl2cwtPq90yhsVbLX75B9OeR9mtFgdxuCkJ3XPq/zoG2OWb0ovnCpCF0p
G4iQPrMmWbl1NrsD4MMfTO5Xg/MnRWfIlPxNLi9wtaqlXDYXwa3nNmZmv1LzTPq7qdtTt/UY28Wm
Cp4m2XWRii8DTb1WWQSvAHQ5zeRLqe+dTeHYstKdCOgbFxt+MFTlr9YdA7wWe6AcMu1PVVL6Lu18
My59kGF5UGZ9tMDilbdeNZk+gqSiPiVLxUSwn52WjW4OhvkjWZs72tdnYi5Qy513ZsZ2bLACple+
5i5ftqn0qw5y5UrZG9nGCQEBATM32tw2z4aWn3BdDvtx+cr6bBfzD6IWiCgCbBRJNfQbbX5CffGi
d7qkfG+U8/rau4b2XWsLVK3GtNS+LekwR+juz+5jWi2q90CZ7QgRg4ypDirdiZ77Ju8fCodpjyvn
8bnmy/r9dliVraIQOCBd2XFrcuh5uljo/CXLkmBLn/ikSrIu1/ErniyCBYvBGdMhxgds0BwuLCQQ
YcxSiHeXmafrqecu0ATGA/7t6UhWTEQN2l06VQvP9LPGyJ95QO/6BHJor7Ocn7c/YEqmI4QLSF6U
rC6ofnb4F214qDVF9iX74Zf9eZNd6Dbr81K3YM3jeGjn5CHpxgeraxW3Gck2/3sWejM89AtZW2pW
/In3v/r5kTO8wjavhaF6cpH9/MtyvRnfXkC+3zFmnq0m8ysryOcFfNKKw0BmQoKn23rlxr3rxGdq
/GGg37Y84MoRyTwd8NPZPsb9B+vCupABLLg4G3USx+fB9G3jXoO+uEpYXrZCgi/raA1d0zHT/h+G
FnzYZpbDhur/hjYrP7cU7ZOSc1jE+TUumuljoFO+E7M0k6AY2FB6hp11AC1WQ2rtcq207teuqJ9z
rY9XRZFKYq4iCrAGa9tQd7jh6y2a6vofxZY+bmvlWZ2qFVySTopAwNbC82QWx9Y5i6kRNC4E/gq9
zUJzrBHSHUjMWHmhioGSvRehgRY6qUZ9MuKzGT80vLh0iw5oGv0f1r6sSU5d6fYXEQFifgVqorrb
7XLb3vYL4WEfZhBIiOHX31Xe94voo10q3aj7vVZ0S2jIVCq1cq37HknV+PX3d6ZXteWymdTNLi2O
3ipsni2ImnRb8el+86qJkiwb1PTFZguWXeBBfrsMpYfWl8KeX4lXABS9aPaZKpD4k2Z4N4rBZ0Mb
FHZwYbtrTqdJOMC9/+R0srj9en8syl4k+7bLbOkFdf7pxUrq3f9KL5Kp+/VsTrgYGpdlX17spNqD
NMGPULQTX6u9HFNzXVGORrJ70S1ZmIM+4U8ezEqa/T95MGff7vNE92ar8AAyPnAKprqvBzjfwhqm
yLTsIZnLZvrMi8yJBrFC4VOgsmANtl/3F0nV4fX3dzsho8Qjec6zC1mjrvvchk911UFqPu6Hr4Hu
BUdxjMtoPrcoZ2F2JLuM69mev1u2ZocpjFGmJcz6ZXOIhSXx2XFkL0UH+TTdHe+6SW9EUjKUL1uB
1eTr/zURLHdyXW6WOPvxoF9uheeVpcaz0R5br8EAqgwMQIXNj6IaP20z3ReL0Gxc1eTb/73C3toX
ZHSxperBKI/9RooxEWsV6tiXVe1LVs7Xsuu2DO7Wd3d++GqVr/d3pmpxJbsOcs/qwwCeNmRHEzkU
3OAL7ZO0ypplTB5H4mFe2j/WfPUa27GOIa3iRFZMEsiszJrJvzkIEsrUhN0Sbr1pt8alDGMnqONr
jNPrCNRuDwKtS8Y7Va7r+YV7y42HWpekGsL1qHrnIaycb8iUYX23/oMl1qgBRQWqve8v8k0DwAiu
v79rvMD5EJIKjbd4vvcHERl9diyg/AKQzP5+F6rvv/7+rgskcFuv9Sb47eBIiw9Vc/TYI1sUXy+d
1jkHu1ZuG8HV/zjkpSz1/kf11ZLVWi4vXbOojf+FpiWDpUbW2ovArvkn7P5/CWBvp0gwI5LRWmHb
I8zzEdInyT+RhbEDuInvtt3Vb+pCC9XsSGdxQ6sKhQCIwWvHiSgMyqJfhKg0RnvzBkRCmZhwE/1k
BE5lXACe/AiJ9tc8QIlrTmKv8b7S0m+jltsROEd393fozTMY/Ulm3AqAHB2Co6biznNQO0ffIEkw
vIET+mIIEje9Lil601ejJ8mWfbeGGsKCeVsAB/ZPQf3QaYmGJTsOgMsraCX+8UTm7p/g6Lrq5Kg/
LRWrLuOziGltAM95fzxRZfzVsmS0NQkBhR+S4VkL9z3RGxxLMFlPDkcdWh18ndgcWaYOhaPy1jI4
y8HVYR3Y+D/hcLm7VtRNiCiuAeRDD3hYCMm4xWyuWcZh3K5LD4V75bT7216r5P5OVa2AZN7UbckG
GvrgUrZF83czOuHRXZusjBvOsl/3+1DOk2TcQ+8uU21jmcekfvmfQJvvrlD5h/eSjFpd2nI28gKL
IepLmbfx7B26+SESBBLKrIVlUf059pGf2eLAPwgdL5Vi+mVY6kBsQwTM6T+Z8BexMGce9+B6+USo
uWpCaoUhyJg0U+R1s7pmcMm2bxYCL4PHZfU5WB9KsmJqrkN7dxoDkewKwlagCeiHHrfytjwQoisK
VM2PdB4LvzfKEdoTF4sP+z7MDgKqNcuouwKq5kY6kyvI5AF8XSBYcc/B8CeeG4L0sZwVpkYy3bD0
sqBHodf1XPb4M87ladZd+K8G+q/bDNqWDLdyRnuerJF+Xu05Ce0L8QBHWqcomBLW8L2LXAxwojGl
+6r9cd+OVYshmbEf1tia1uRcGjFHZRscmnWL/KY/PdS8DEgDu8JGyVgXnxzxVIe480/ffZTP3W9c
cU7KyDMSFGyuIBB16WBku9ophz286sf7jSu2kYw3Ax19HfSoGr6stn1wit9FYL8FMzTXnUxzHCum
XkadjQaOs2oDdSCU2iKcOCDM/JyXb/c/X9X49fd3FsxDCI6OM9C81N4S37R2xPYiHjyEZSShjDdz
K8twg6H2Lu5UQY0NVP3eXyzXKX6rPl4yYacoSjNYKQAz/ppk+XZqZxK11aCJHFX7RjLhrULatg/R
/MKORQACR439qj5bMt+Z0bkt3N67iLxKmpztuxBij8Z0vL+kN3eka8pOvzAdg42Nb5yC4e9lKiO3
fxnXNz/XnOjX6PJfzgfNSztmM0LRFBP0mZoy9Gk0rY0771qoiHbHLSCgIu74li/PNqvC/f0B3X6h
R5fSSWBX4TyFmSfSsiIdhNLm1962Tw2UwNwlTwIw7DeO8RksPAsUojJNHv3m6qNTaXMxCynu0u/y
dCrnA6vHE4Va8f0BqZqWNtYo2ryY/ACU3dOYlJWZjJ7QzJVq8aW9xfPZEXSBErVdGkeDLLtxLqzI
4PBPlqnZvzdvOJgZ6SzwuDtvmYkivgZvkP52rsVxaC59ePC9vSO+3J8jxUDkE2Esm9yxl8A5FYIF
21O+gpn6WyiYn33oKlqBt6T2DYtrzh/FkOQjYlrpsoR4jU+b4nM/lUlb/u6hNQbG02jpfuXFQ7Gk
a8qnResYpCYssE8LMZISTwKr/9AzJZq+TuQ7T94t3AFIAdJdnkOem86Ms5wmnNAf46ZLPqrWRDL9
vFirgIxgsm8rAM+Mzb8wv/+dm3lbQMfYPtxfeYWDkc+M0gBme6y38JTlZRkXbGieDDoO0NqGlk+R
1WS3BPVf9/u66YoxaZKR155VuU2buzDuae9xKL30z8XgaFpXjUSy85YNhW+uMEaLgITAFwyij1kp
onw1a9CDtl5U0mrRRDmqoUiWj8B4LAYShCefQprYMo/tFEY5fVAixJOMvhtc0H1QaNAv/sqd3cg7
V5zDQRBdnub2TdE1ZWhyCekav51HgRh8i51+i6um3k+0j80trfwJWpn5gU4E2hVWNNFTH7w9tAdk
tPK4VsMS4K0unebq0HjWrmVGkpe6fJBiXWTAsplxUmVLk6cFN9O1GGOD5ydfPITBwqxJZr+CS2rK
KMTKjbmLOxI7dQtSkDeQA9+fnZvpM7Qv2TydIXpnAeV1Gor2VJrfba84WGyOjQxkBXhmKs2f86P6
AzLXaYOyWjscMRgCSvtgV7AnU0dsr9xekqkbmeeBwYSvp6D1X2bUTg19iMSQl5KCR37uHEndP7Hw
Z73NUTWbcUN02iV/XvxvhEwyoDmoPURMy7CewE9MoqGm7hPeovyIu6JKLEeIqIN4wJG0w2+oTbkR
N6zs7NRIz1M/6IEc2Iaoh4b2sWznN3udHbD6iDwCh0ofZaultUDFKSjLnLeFhYfqHFpI7qdn+9c/
0tn2C/n01T4Yh6t2dpj89pMsvr+zFKeJTJbawgk2OQ+s0zSxtBjKixHgXW4LdiT3/77fxe0M9rVe
6r8PRbtkpuc47XVEkHnKjxPEwM1X9/uWouLh/0MM3JTR0xAIs7kPFqOTUYNW3Crwws/XJ9PS3QIV
MaPMgpr5ZrWgPpKclpJ9qMPuqc8eucFijiQPUq0IbjenIaeg+9thqU2/jvS8FK+aJVD4PxlBDRFa
B0oFnJzoL/ELFexbAh7mxNgVX1kYWQUKpUlU753L/e5UvV2n710U5NZ2z4qh9U/AWDwDFHYseYCs
XZbcb/526QYmS/Iik59Ns391tyaNrb/oyYm7ZDl6vw0a12/F0Tx6mhy2cutKwcMW9LO9gjrh1DyJ
BKiOff18pa7eTcmagLf3Wxev+WOhg8ySyuduzBpuuCe7IyFixmI+0LUX0Vg6jeY2pZw4KX5Ysy0X
HTOsU3USp/pj9g01DOvrlRcSHKNz5LSRo5u5a8Rzw93KEOsSwiz9tqErsV93dtIfcFw1Z/dw5bcp
dLpIt0kWXVOGWU9LzbYlsIa0GZD1NBBvj2UyEBEv62V2fmVeGW3V8ORvh0EnpKaaRJlEtS45JX05
DmmGOzCk3KPR8hMGzgSbF2Ac/zaD+I2Kn7mLs8XYdcsST50mC6XsW3IT42o22bxgVmmy7VGfAO4g
I872ThQe+n2+74/3LUzh52RYtgllsqWHvCbiGTehYki7Xlc/owjHZcB1i7K3Jq/QZGuDBDH7eg0o
6/UFzFig5dSYkspsbclBGGXWFFXZkvcnjv1ifwct858TJ0z6r/dnShXRyAhrwYmz4BCF437OX9y9
dWxj+8V4NpN+X+51GTxFTGBL1woIGzDfmrAeeJH9q3ffQBDxAsLd3USbD1OYf2saLTeqwnfL9Kus
mDtme/DdDugt1nFOQKQCwJTuBqOaLxlODX1va8oLzz+JfAZ+gCfb5j+Jzj1v7nBpCV6OzF1F6LEb
QLaMepDVQd3n/bVSxDoytjorAVlwZss/hcQ71yHYQuqmiUDogpx9qykrVETqMvsqteyyxsMtgdRz
80zIN8v90U7zrqFeRC28EDtDvIIf4rEByd6gGLyyZ+6Y1h3uA6P3HC7DU2lm0eDq5DwUO0/GXdcu
W0JjycnJB8VEF6L6Fgm/aepiAxympX8IbF8zmNvKVK4ps68Ct2o1PrTNT4z9bOoPzdhcJXsAyIaM
iGtHpqiOFcQ2O3uM6xBuaQOaz/+Q+z+t8pORZfYuaxxNck21irL/GCq7rYiNT+nGhORf/WmOCUNg
XJL91HwuxRzzQpdq+SOqfeOolEHbfWuEDeSixjRst1Ngs10JqJH3BoTNwcjerGU8GGH2NBtpQX8w
UUSWwaIh76Mg1HEGq8Yr+RdUp66+wZG2EuvEPqJUxI+70M/irVp+dgVEE4radD8z1G+cJ9cmuhVX
xAh/OFfexYnZtrh164cshTZuPDW/h+A/ffilq8FJAfYuKzg3yD3ZhR8tve6mrtjPMh7cCE2RmcGS
nVxj2tPyR++gFM8pdp4vdsv65rarJkhVnHMyAtyzOMp6XMLTYj6PYRl5W466pfwp7A8h2/56yAHI
IHDUDYAre1t4Wve/y/5HxX4aC6qUNL5McRTIqG+RrSh9aZADNLztWBnDsdjc3YCyrPsfr5qha7fv
Vj80aiR7e8ZSZzEOBo5Ny4+G4Ec5DVHTXe73oRqCdBOZi83pAgtZcpeyAzRGYsNkuy3UyWWpdpPk
J8A7OkMloM2QJV3w5gXSSONSFMGe+i9b9SVYdIA7hX3+OUzfTVUPtg6/Xgb31E5tlGUs7kw8aBdf
KvevOmiTyt6LwtcsiyL2kzlhM+LOA20grjtO6wsT0zkIjB+PrYZ0/fC7FeVaZSVSUWyRa28RM604
rLzjQ83LSG+7YhsUXlhzItx/80P+GvrmyRU6FZc/0dYNPy0TvIZO5bWuYc6nnm5D/32th8LaNw3J
3efOxfN2nszCX5zPU9+G5hoLAX+5W91i2r4wy5vKi9OXjrMk20QIPdQG6ZHlGryrUPiUeVvz4vGp
NXJQRRV9i2xYN+zK3qPtGvseMYI3w8sNI4XC1AiyvXLzpkRMrZh/L8Qz7Q6Faaxf+qhtWns9bM00
1VO0LVZfvxS8tpv/FCgu73aPTfXVpt9tyGqYJmJRx7nMVAR/N2YFCYa5W/PYZo2Wq1JxPMhY9G0s
nNFy3ezUQ6HdqsK0Cetd5q6Rlx8ywiIhnohgoDiBuPpAH9v+Mki9wxqYEPVqUrOdhngk+RRxMT52
KMjg9BriSwZrzSo1xKd1+LIwLwI7eN58LnT8lAqPJHPLmmbpAl1sVSkZ6sjvgPUq54hXLDJ7gI++
z1qNdYVnlYllyy6khbXWyKYb5p7TMEIh1cHfdMamem6WmWSXfqup5wV1yuYpEkEdrbRL8OoBvtAL
OIHjVRyomcellhFeNSDJOW2Z0RqOVbepY9OnkTWfu3Y+CHt5xDk5/4KtCw8Lb7GwTVFo+Hc5hR9p
2cVDo0XY3rzcoP3rhnhnkaObOTbKtM203vrnwfRT4gVHk5aHypi/PGD06EIy+rzrhdX7eEAhwGGE
qKf4rmWQvhkLoGnpJrP6ztoNQWimY3As2XcHovSO81SiMp/qQoHbuRP0cV34dzNU2Ixv0LzD5x+s
vZ0Mh/rAeCLifzSsoHqdMU1ge3MroScp6nAgkCAmFpjpYB1nBJgsP4RcF8HejAXQuBRzoGJ84v7c
tqkNLaI1tM6tt0LmwYy7sd0tuBSx7lnweffYmpP/nrSZ9GYZCt9MM/6TcRYv9WtX/nqsbenW4fdF
OJrhYKXICEWUJgxIBlObJL7a7b9Oa8yTZM/jNojRhXRWOrAWL/3TOV+Cr6UV/Kg6/jkn4mOzoM50
cJ8nVmjyqzdDJ+dfKHdrZSAraJ029WwWkwoaY43ukqgwEBnQvg5dWQzIK6QCDM1bubNxDwRHXYKn
TCBZ9g8tiIxlD+zALP0AnbRmmlugwkV9IZSf7zd+82TC5EgmjnclK6Q2En/A0iVVn8esfeEmOUMK
JwZ2LzKHr/c7Uk2VZOeBlY1WZ+Z9mrnzGC95/qviRtxmBommEgBNnutIuxV2Hkh2HvihgNJh06dm
97cYvubur3n+fX8Q11m5sXtlZPsGwPZSCLtNjRwEXrHJzcidnsxZY3qq5iWz9gZnciDgbaVeBpTq
3hyCaKzOIZ6tH/t8ybRJbvh8HB2a1jMJdlNd9Qdk6dfnmZt2NOaBo9mxqnFIRl4SYIZsanbpYv/O
17fO+txghQl/qNjMCWVMO2hPXD/I0X5n4xnxU20nU3u6P0UKZyEj2rcBqdA+RNNFOyVVvu3A/KCJ
YRWzIoPaa2/NncEKhnR2rS4Sldj3ZH1xwuI/M+Ll+5+v2PsywLH3JtfyWgpfUX4dtl3PRFTMmmcO
1dRIFsy7sq0RivXQXuifjE08Q65HM+uqqZFM1gdezfSgSpJ6efNi+7hEuOYnm+QJoboaQlUX0gE9
uVDCWCFPkAbQLSLQJZ6CD3z+seooiRX+TQa1d0jFZQH0aNKa+/GIhOhAIscCVbl7DIgGcKJaXcl+
oaUTTi2r7LTM+BvrSZTb/BnA3t39zaOaIslsxy5o2NZiiho27OGP40p4H8LVO/hsfGwPydDFrUJy
LF+EnYK26mBR74Nl6Up2FNtTxilmNOuLykbT20p3TT99Gdv89aGJkaGJnQCLHQmIDTyMdfBqEkOy
FLIWtZO0pNGcj4q1lTGK4UZqRprBSTkkDMFMuLcYblcW0QRBirX1JOPd5oVsRrnRlDfmziXhgTr0
swOQUsELzemlGoFsxOuG3KqFEYiNx9ZSJ9Mw7AufHe4vgsLAZDxiw4Dhs/DGm27kaaU/rBzYXfaE
IkLX0qGRVJMknb+sZaTbFs9OM3qm3haZ7RPp/uLsIU4NJ5RV2Jd+DjdcAsa0GsN93/anvHIiUukK
1FUzJNnvCvBsDZU2J7WdOUZJSjQMwaEbyv0CHnzh6MRXFIYmgxEZyuBFJiAbNSz1DsUpT+3oa84B
xRaS8YbZ1rNpIz4ClGBNoEsbZz4HjfBDIF0nlPGG7cp9o6ubIS2QzS7FN4t8CLpvqFrXnL6K/SMD
DoeCdeYygwqRLUZkuC0ocj8IfgE5sqYDxQrLiMN+nsap4QVPGX2Zqpel4aBmeanHT3lnaKIUVReS
FTdGbSBV6VFI2Jmxuw6A0bXrfhVWAumNQ57XOk4t1TaSDmSUHoXWlrs0FWN26DLkhatK4+xUTUt2
XNfmvC32NqTryCIn6/Z2ZWleX1RLLB3B2Uzm0XDokG7W3x09VmMTrSRhXAfQuX7ijRuGjPyDMiyf
B9YPKfhkQKRFI4dQERudFzV2+Mp68DsP/mVYuosR9olo1gqSm/3hvotVXAZlSGBBBZLcTj6mK7U8
RC7iw+TSp4HxvVmHn+tlSjtLV0OimEgZFOiZ49A7jHLc0ra4Fx/AbhIP7RzZnea1WNXBdYO/SywB
8h1sndNzQFqgmOJFRtd9sMErk0PI7f50KbaZc+35XQ+jmDMfhyrWyimS1g6/Ey/nj1m6DA102hAp
vQ5wpqChH/3NGSPTw2MWzY4GbS4ka3Q3BtUgrr+/GwQwreFmg44rBe1yjGfYN+Lqst6qpiULLzay
+Z0oOa5p66s/AwxFdIS8qsWVLLw1pgaEar2bBu1L08UeyFpFeaoyHRm46tMlM1/r0GeV110hVuA2
N83QiIi16mjtVF8vHdT2Rl0aiHpIwaJKbR7RBpqe5XHzday/imykDPOzmrV1ULXoph5vo5nzaCSf
BarpapbFoAmJluyLE1JNdKzqTMpxG9u2LJtYedrP476l1eey5EeygcPSQ9WTu/W7bWkOmUsfAtg4
oQz1CwESgs41BTIjpzG0yyLPgpTlX+W2aoxP4QdlctXOE0tAFzameZ36zROo6DrnuRzh7V+aTDcK
Rawjo/l8juKHORxGoIr9j6FbfepL8dGY+st956Qag2TXU+8RbxoWNxXdB7PZTW4YUQjZz1lExjYZ
jL/ud6MIF2RMX2DWLrEsjm6APmr4ESJfFWfRVqel8/l+FwpblLF87cihr7vO0HzsWp5WtWkmXu/p
BFEVtiiD+LpB8HGDEaZGQfbFlE7MjEjwg3DNBKmsQ7L1anY7WnpQ1iopjyy/jrjdxPb0xc7W3Tp8
rItv8+RoDiTFWGQUXziOM6kmbCmj6KIwbE++A8a7vommvtOEVqourtvt3XGx2XY/zTOmqwOI15hz
GhWmif20kSgodKriCtOQ4XoQY60cbyRuulUiEjOLfOut1qF1FdtJVkavljlE0UgICJAYnuuies1H
Xeys+u7r7+8mx6gWu7ZazD9pWtQ0zc+1DVqGsPj2kCHIULzBaLIxKDaO5htAFNzVf8UtVRc0q1ZW
Oq1b7pG1BB1T2k71Ll+aJ2Lm3+Ys++4XOhU11dRLp3Y9Ft5gjGJMW2GDbDU8DZOOeFM19dKBXVtL
Zns1rtYODp+lbF9nz3ieSl0hiKp5yYq7avOrusCX5yQ1xjMbT6uOo1LhIGTsG4oy3KFzrqdZ8IOy
56D8PRinYv3uZZ+RqTd0RPc3lxd0A9IIHEpDx3fAZtCIAbFwcaoqvoNK46G2dCmsm2cBCeXEAJj6
yzybc/fiFWFssY/t2jyFo5NUyGR59qQ52G5uIvQieSBRB1MnRlAliyx3YkiLlVGYLw8FlmhdujXg
FOu2QJSA0HDElCPKrkoDjDkDcnId+3nfjm9uJvRxXaJ3bsLJ2dhPNmA6IPwDYz9oKPWM/aq2r7+/
a5s4WciNwpi/bh4lkTF4uDjUy2sQ9HuoiveRMXr71Ql+uIF1pC3jUdcyPzKN5ZOFwu7aRvVtuNq6
pLtqra6/v/+aMeuGfg1BuJsZyQbiW7M09vcn8TbuC7Mo+athKhxatJv9la09DrufdY9zFa+JWwD0
eMliaBpC3sqLJlTT2Dh7CwC8p/V5G/zTYNNjm/UJnOeR5C/T7MVDCQqmMnvy+mG/5WPc5RBdzD8t
th3XfbAbcCM3QIVTEohOLb7WISqsUi5/7A3bmBd7dL/mGUj0GVLt7rzHS8vB9b6bm4n316mLkCeP
suUopjwi3isqgWNXlBGYjCNW9nvL2wfBN+SFfmCiT1P+Y/THj8AGHGbwipSBSMo1ex0WVJU5xcfR
Tvz6mbht3BvAcZNPizHg/RVQ4r6P1+rbsPGEkF9GA017f77YxZfGyj9Qspzrxj9BxUCzeqptKrnr
edvWZZtHcKu4JYgW2dlifdxP4nR/c6imVXJ2GfOvcsDgRyI+edvG7LgO5Gnx548Qo/n7oS7kXEmF
HnIQ2XTPNSex6SbmtiXNkvSrxs0pZkjOj/idnedNV/TPoXtZKtzKgbfXluKoGpe8XMmCug2DFqow
26sFPRv2ND/GSEJCOSvC7SoTy9pXLzPlv1Ye0KjjRX0UFgU8iaZmD/b8nBrHru3MJK+3hxIZ6Pc6
1ne+hmYUBkLX7gxOB2GmoGa8v9DXc+VfGTm0K/mwzts4h7Bdd7ZseiDgKQjc5VgXxjHs2dF1uqRq
XY1VKA5QuYIyX4YG7Cc5O6/r0aohf3LJ11fcpnzeR48Nhvz3JKEOppzbymXnLnsupiIyIM9gNx/7
yYLU+LEfdI7/NlAQsyYZeOaiegKlGuw8uw00XPhr1nhHUGS8oYw9mg03sccaCqyAphbW5/tjUxw2
jmT0wE0sJXXK/pwJ+2uXBTtKgeS937ZiZeSEChSZoT9tYTjYCVEzeInoPLD5VIfF+8r7ULPVFCOQ
6yaJ5y1uIbzhXGV1NNA3FFzd//zbpXfkXykTt6wWbC6bnQfUj1j9fF4hI43ynNMMLoFs/bi6gPuY
VeIOZDe0w6fJw5+43ZXI6Pf9T1C4ZDmn0rrZ4qP8gp+z5hBA4H4+LB/nYXe/cdXySLY/1ll21Rof
zgyQs3QIrTrlXoCNtuQoPrWKEppFfvXIKzzmUnIIW9GIoOcuufhtdmh+8dZA2ZEuK6TaAlJUk5nW
aButYGfKxqfCbI4s5JpJul3khw+XjL+a1rUwecXPnueHf+VrUOxMaLCbwa5eh2E51M5qip9imQx2
WGhFL2FbI0sZ2w01rdd2IFVzYWZrAJR5f9lUXkJOvlQrkJIV3qbPFUMd2/qJzUEUztWH2TGeigVs
HctzaEHZvdO9Uas2iuQjhNng4M49djZM5/Nsh6fFMl+t0E+6qj2JSVdEo1hFORHTMkSXZLXQDQVZ
PxsOtNOVZynsSC6XDJ3OdSueDefA7j9m1hCtpUig6HJig6HZKFeruXHiyemXFUXv1MtmCq1jYz+Y
UFoyl49GpSOTVo3g+vu7g9qZ+y20JmzDJV9fqNs9BWORrCY/4R6s83fXY+bWECSHAAXAougywc9r
mh0AwD1mx/BQRXWSJ40m2XYbuUxQFfXf4/C8iZclnfm5KhJrjzhg731Dut2JRBOBtyxev8464J5q
RSSvYCyd3YOhaTz77pQlG7CzUKprjCisoYtz3xZVXUjOYYK6/MprXNWcge63nr+sFDO35V/uN/+n
UOnWikgBAaBXw2pxel0Ra0/3y7F82mIakajYuZqoXzUEybjdce7MYSTsXLg/if2N5EHU+HvN91/n
4cb3y2kaIKMoqk5wfllh1L/0KRQMzHjedy/9nsZ5MuowBCovLZco1jaycMAYsfOIXeXE5S44decr
e/IIGVpdQbRiquQSxUY0zDH4AC3wbloRn5ULXgZKA+Wsg7am/Lo5b82YZOe+WZZsCrDibuT9wfYv
x/UVPMERj+skPOmoeVRDuf7+zp00TjA4FcnGc87BkV7S7O+WYkxb4Oss/frBtwYiGfrYhsvk4oL8
vds+ZVuVOODZy8EHo+MYUUVnfzzMuyFws/b7oMdMlV/om3itkj7mYECKlhgqDVG1843oIc4CEso1
i6KmRpNbuM0ACC8+Cer218K3Y1BbvxYoLZ/XNqxQ2APuyPt2o7g9yXWLtT/2VeA27NxM7ouV5TvU
Sx5ssYGBg14gq36BzqOmK5WL+RNlvJvGgq5N6Zdhd2a7JfmHfcY89admV+4LDX7xj7nf2AtyNaNZ
NC1468bhXDu9H0SiAOFjPIVzfnLKtnsqvMr8QBYXwu2VRd14cSDrGjnu6n7yqdmeOgv/lFkm/brW
Bq6+ZUEnJJbW7uA54DLvt7W04ymYi9396VcYh1wcGRh4eaIZpsQPASQPa3yw81Q1niaAU6yurHeT
U2IzZ8Od27RFtBYEkrvtyavCv5aBfxl6EzXzhtD0pRqK5E5svxBFb5Xs7JMtofnTBoZVf/p5f56u
pnxrWSUnwkJwdhZNSc+D+8ayH5ZO/Vj10ZLroAH36Ghgu5Tdbq6+jNaP3gw1J/bNhwMSykWF4crW
IuTeci4bnrjNh7G2gCKY92ytY29+EajSp46OX0c1Qddj8Z1tIanqZL5V0HPezS9z1h2dhemSEqpJ
kkKD0rKFoODtOsPv4N04a5/qopg+eE7+n/urq+pACgw4RY4OLGTkEphrkre/J+HvRa1Dc9xuPZCl
b4QzZZvdQDF0I795A82q7ltT6TLEt8+eQC4gnPnWWrPteBfevw3bYc543HgvWo5rVfPXe9K7ZQ3b
NV9LVHReWnp9mX7yzXxf9UXEUOP3yNwHcg0h68rNutaMXkwkfGpkMJ38Knv6kFMI5OpBs8ejqNUv
3sWzDmF4Js2+zDRIv9s7PpDLBct5gmZPA25xkZUkGdviDTrLXnJ/VlSNX2Omd/M+or6hbBi+m4Yr
Pw5k4vvBqpbv91tX7UjJWBsC9n5rGbzLHHRJPZj7MsddYTN1tyvV10sGC3CR53c+WLqdj3heOF5r
NscqZt+cT8B4JfORG2AgfnCFJdvFRHU0Z+hr8+BzoskO8RaiA/ooJkoWwCkLToAO7MAfv427kfRx
bYL6cDEf+3a5PHCx26Atr2zmw4I3Ni5ARuFENps1m0j19ZLxZqQGswKSkZcxh2580VhtUpbFije+
UFezpFhpuTyQ95nxf5i7ki23cSz7K3Vqz2yQIACyT1ctSGoKSTF7SG94whE2OIMEOH99Xzmzu8JM
K9QVqz5eKWQBJIb3Hh7uuzeZB8mho7C3WhA/P71rhS4VblhqV1ibaNfg1i6W/nbEXa6T+hdQKr9O
83jLEkBkXFIxKnDrWxPSPANIq2WFBFMFIHMzrt08vX/fayy3se06Y+3Y7H7IPuUTSCB00F+6dzhz
KvCWCjdc6MyXM2H3RRGyB2/jrNSRoTgzJDf9D5EYP2Iv73uPxYaugG/gKYUwKizcps7nLTH+Oqb1
+u3mnVM7fw2vPG+xidPBx730hHGykIFb922SbRIOcgwAB5uoLGiKC9Y0i5wBPByTpVR00iQMpwIa
HpWTu2uwwU4BhKrGIB1BF4OhqVapU5hN46fxCmDlr7E3kABisumFRz6zt5YoA+mnbSxSKA+LFpTK
SMTL3l27xSXNvzN+d1nBmBhArasKc8vSKhgB4ubVh875mOGa/O0hP9fBKWJ/5WAca06qzIWDaUp7
Jab8Kqb+t8EarrLKfHi7izOZCm9Z0NjpSReA9/J7MOsPoQsDLdN8fGpQBnftNo3aQ/WRQW0wLzdT
kj33VdFt3LJMd7lb//72M5yxT8t6R0gDD7r2BLuHoOiqLNRN3VziWTqT30MjPw8hbg1sLjvIl6AE
KNK7blNuRhmkh2l9UrKKV5fqac6O4+nlXs1VTKqG6BQdJQfEjTV6GrfzdasDZw3JiE2yeXuszpyP
vaVsgzWYxiYqZfftOt64SIq2V83OCepwCN5VQeV4yyrIVuP8aleAAAkUxENLiQ0HzwYO5ZLWzrn5
XhiqZI6LnGvo1Vhil4uP4Ph5e2x+fZbylroNMmmQCiF4brvIQlYmu8Tt78FU3EeQuLobnWRbGPmV
uc7Xt/s7sz2XdZBjU1eyqoHGkv71JLNAgrB0/JLIS1HTGQe4LIa0iKZzb6H9CuJ3KPWu6LY0ICMa
2yjpLsWBZ2zksiwSmkRDCpZqqFCN13WDtPTXXFxw4D/YzH7hMZblkKqwReNKTAgNrO0U6l21tu69
yIvofbztIojxbNkQiPfUijjesjqyoULOMkXym2QmYGAkKGQovNCuLniTc758KdyQjZDZ45A2vqcP
7ub0MnHE7kkdzNfTmq/zG1IG5EJMcm5pLWISu0kqksU4jur+kyFhz5AmacKmu/Aq5ybd+dlYNSkB
em3GpCfj3jffXRDdXsIWn1u0i81tkQ7UQj2a9jAL/bzOAIxuoWsNNhXHft89h7fEQTJUMCXZBGhQ
zD9TiMvF/sa9KFR7ZnCWCEjshsrkGaIGAhWDK2iCWGDl9NujhF18n2NfAhRxN1tr4qCL1FHB2K7s
YQxr4I4uub1fp/S8JTgREsrEkIRjfFzczpxybE0XQtd3jgeUzAclm4O3TeC5sTr9/ZXX81qICqge
L2LUrW19ZmbtDxc83bmmFw4VUrVKZg4WkgueGbUm/tFPL2QFzuyuJerQrqklXAvYTeCcAnfejrkd
Ts6h6O/eNyqL7SX7kWXsNCqW/NC3IAKB/bvEy33Gef5Fw0BwRozA1HZUXQOQsefW17ef+lzLi/i+
8VjbKAOb4wISM4C9R3vNhfV+Zi6XODsH28cvLTy0Io/x99RPgixfvf3U55pexMiWBvlXpdC0G3/y
ILzt1x/d/vntts+sk6UmgZy4HFmFJTgBepqWXxunjEaonWcXRvyMrVyi7LiQvc9bjHiXbwVIMsr6
ZU4e+zoNvGK+MPTn3uE0bq93aM5yKMPacFr1EXW6LshEGrbKUEn09hide4fTanrVfg5CS+hYwhS7
BtdQYLj+6IvxXqRyDwbVvc+s27f7OfceC4/YFWANjmv0U9fHuD7MZRkhRQ715vDt9s+to8WenTM7
bbsW7Vd628cRPdH8vc+SLWF01ME1/yRhDhKgb2Nkdg5g43r7qc+NymLPzhnUP3qOpy7J1hEHZ5Ah
j6PpvaOyhMzJxmIyPqHceZolgSbgvGEucBHNpRjxzLAv0XKsrWnVl0gqqIGrCFGJH2hTJxFKmC+h
sc6M0bLSsOv4SPJqYPfGknOQuzqLZg3EEkRpoHgrp2G8hF499zKnJ3i1F1wwukz1gJfJbSSbfUCz
lAY0mibeBYN0roPT3191gHv+om5ibObJhgDhN/Miu+9vL6RzLS+2MWhdBwG1K3ZfchdUwfajI9yt
lP77rNCywjDRjR9TaZAqgeQVXU8w1L3YW++UQPWWqDjbS8ANdPK4FX+W9ZFn67eH5fT6vzjBLLFt
pYGEZQyugPvZukqHfXdJxvBcu4t9WzCnA7cqJrISWVAOnzx9wdacWexL0NrAO2JqQ2AmZRfFDrRy
O5QEfJgvSY+fMfdL5JrsnYxQ3qPsxZtx36S/5G7ynTfk4zx54Pq/eNY6mfVfDPwSvtbMRZ71KmP3
7uYPjZP0qMFhHfWrajVtfRy6Xt6e4TMLf1lJmFa2l7oogL0nTYYSGqzL9EjyC4HgmWleUvyPcZIy
YFqRfRrmbo3SzuTaH+tLxIXnWj/9/ZU1cNzetfoY51FVJIFMRZC4FwLkc4OycLbMB70txoXd9/rI
IBKR9uFF9Oa5p1442hHFRDWk2N373G/XVTmvh+kSYP3cYy/OnglXReOcBqSwAJQYIXrR+1F2UVH7
zKlqyamfyqmqhgzGYPBvazvIXMgpoGopf0DCugCI8+0FeaaXJUYtM3SoGomAdkTdrFdsJbIN6aak
L1N+uGjuz0zCEp/W9V3dNkBF33cCpUMsQUFR9y4An7dEpaE6MbbHCvM7OeZumFBmlTtfc37p0vXM
HC+Z8ws9Zj493XLw+NqZGTRGVlpVF8b+TAbRPnX6akdpJdzKpwPMfcHIQVt5hmA51iuvl8m1TpJs
XfBchKWo572Rlv/w9pSfMdo/Ek6vuuV69O1Bdqh0yq+q7Mb0VSibKEHd2/vaX2xn0g5FpV2DM0Dm
g8nIS9SasfIemLh2m3No9L7dzbmpWexsXraltIYGx+rkA6wRyHsCOIj3tb3Y2hWbYsYE/BqWbpDJ
IgDJwippL7R+bgIW7rizygJ1DSUmANjfPj+MwLZlfC3n/MIMnNlvS8TZHOcphke591l8LOgX/T5o
kreEhlklL3wHLEP3rRsKYBmz6Sq5xL1zZjqXuDCKyy3EEmi7r49SPdk+yO4vVF+cGe8l/byT5pYN
a430po749Nkl3x07tFH3+a7FsiSaN+5YDVaOhRiX+0TtlHMAf9rbTZ+byNPfX23VynG1UNOMdLkb
F08d98wtMvSXOFHPRFdLNNjcEomT83TKk9yhWll6YyDdZwa2Y+8STvXc0C82qQZHfpsadFECrth6
qK65jukB9F3h2wN0rv3FRi0cR6lsxEYdWh5xtwmMiqHdxtqtkvJ94QlZbNcxbgi3FaJn1Dfc+zJZ
2T2kCwq7uLRdf730xRINBgrB2PHHEVG0/4QCqpSivjX7+PYA/XoFiSUYrAStsakzRNBsvmYE4g78
EvXnryMHsSSRn+NuLBvRYm2CQt7Nr1i96iEwJBovavrQfl9iVizBYDOrspz78CZJduiGHQNX/fuu
cMQSCebTBNFmhTfA/TIoxGn73VhXtrlgdX69u8QSDAa5Bktm6uRm49s4Be0GXQvyaKM2SSSXoNLn
Vs7C1aaOYydDju2Vt4e43xXVi4sy77dXzrm2F1vXAbbVqwnaZuM6d9aNteaXUlRn7smFv9i2Dkp8
07yDXdNIwOxOpR3AM3h6NYZxANTr1q4D+vi+11jsXt+b+hLINve+kWXkVNMR2yGkpXvh1vHM/lrC
wew6pq2iaN7vQpAxlfpdQZpY4sCG0Tc5E1g9RQthjg1bCR6y6F1DsmSHb/NqdHC9hKBWXdv2aq5u
9XD3vqZPdvqVw0LVc1E6HUJa2m7KaVNU+za7YIbPYBHEEgAmUyi4JgpDbTlhhUWTreVGs4CsWZgD
W/G+FzjN8+sX8IAMy3PYy4btlbMGe4FzqeL0175KLJngU6tJ+TBibFKVBVayKsqdVT93l2KFM/t1
if0SxqSCp2h+MPdFd52pW6ou3HWfa3qxXWXrQBeToenKWvuADWbb8hLo6JwpWOK8srjTZV/BFLhf
/rizT6I+KPbDs7U5IWamC5mqM9fpYgmf6jQydo3GxMbf4iOUhldqo/fgdtR1WO7oqtp412DKfHsR
nZnpJSO8TlHJ7sXYvCb9JFB5UNMA2DRvvH+7+bPvcnI5rxZpN4D9pysxH+6R3zmhCeg+P8aH5nkO
rY3eyJv5AlbqbE+L/Qzfq01zMkPuUTzU2HRyhSRZG/ZXZK2ieuNeg2HkwludnNZfk3BiCZ5Cyv8U
Z8EdDyjAhE/Y40QXb3kAQN/JJdzG3y50dGY5i8UeV7QkSMajI+9DpwP36mRKHCt4dh/KXfoiUWpW
hc4FdtZzS2HhoTPNwb1rYQAFxHxMMDA/GpFi4Y8X3uXkjX81aAsvnXGWZ7rBUrBtwMBwW7iWx+ml
PMnjbmQk/ujmP57H/5Tf1O0fDZp//hc+P6t60qlM2sXHf97U36qHVn/71h6f6v86/fR//+vPP/zn
MX3Wyqjv7fJ//fQjtP9n/9FT+/TTh1XVpu10133T0/03A5riHx3gSU//8//65d++/Wjlcaq//ePv
z6qrgCi7/yZTVf39z692L//4+wlO9R+vm//zu+unEj9bNd1Tq3T6VPxt06XVt6flT789mfYff7ft
36BDQ5Gw9LgPsNzpKDh8O33DfuM2F6jFQLGWTQg7oaIrpdvkH3+nv8G7O47vuw51bCFOGDujutNX
FtrzhEshMkWIS7kL8az/ecafJutfk/c3cHHeqrRqDR7ntLD/tUiYYNBjQkce8cXpw/JuSiZa8KJ/
mQDfqzZSbeYkaDb0vg+hbskIcH3VlzS6ZAR/JCqXvVKCJBkT1HZ/DMpra+V5wEnl9Qu9IVOQ3sNc
hWIvV/7KvcnWXjSiujMO2IeTcL16uMQK/nNq7Y83ft33wn5N0FutZfPibtqdQcnBsLY2ztZsX62F
P8f59bj+0HV96w0X9liYiYMQ8mUIT6UNxaMTDkcbOfJVHOnVyXrZoQ6crVr3qykqIJveXXqAUxD7
1gOczmivHELbF35XmBdPQ4J1brr+jqFmMoGYhP1hyMaHOrHWk8pxzexvkL8JmtwF2fiAY0jGulWK
a5xo4Kn1Oe30N9eXga0IGBTUY60HceFRL03I6ftXTzpTr1aZfpmuThPSbk8Toi+Ox8/G9s9Zt4lt
C7BS2Ng5P3fSj8LLkuQlo4e4aqOqgx6tE/BLlJkL8O1fu1n4kR7FCBZBN7t2h8xDAqRhuzotZRKk
60vKRD+Swa+nGIpvyDiiYt+1BSN/iX5Bipw1vfc8hFCqPMSb7k6uvIhjgQGMth4erOhSSuUv1mLZ
42Lv1Mh7CCWe3S/lkxO6YfMl/9YGPNAfi3v7w/+hv5/9PhMwTRxwWCIY467HfkSIr5aG7fuQE2LP
U1gf6NoERQSKh1vrCLHolVyrS6eIn4/lf/bGfIcxl7qELlFZCfddWrjPAtmiKWiuTUj36gOP6MYL
rI2LU8X8EQKem0vnikWci35hAGHqUfPnQ/6DLgUdpPZBdGSwaOIBxmLenizg+F2+nOgf5OVJ/AET
/de6EWC5g2gEowxLB07EWV4KTkMz6Y7n4aDGCQJ2aeKBhIgMB9XW7kM65+yOWJB/pDuWmarfi5Y1
+R1qLkAsXKVZagO+N875asrBYg/nYPoGkqaTrgcFGleZHUAZPRVBKoy9yrOpBAoTqkVZYI9JvLKs
3HlxO5wujTHDtkjLOmpLDQKpVFTVcdSJ8wkcSQMHaKH1H8eBNKvaGOupbQZ5iOOBklUxjs/JnI/H
tgY7rfHNN0q0D6GQarjq2qFla6/u+cZ1LHaE/LUL71Y0CogO+L/hfhJe9wADMXzu61beZDOxv3gu
qErDntf2d+iJTaD+pMUBEqjzAxbnl3JMwXnY2Im9Z2kP3oGYAWxYGGttOV3+2RQMt5MOBNt4PUDM
chRzu+Vd39aBUnn1nAxJ8wWCdN5eeo5fBS3yt37oF7ibjWBasxjjkxI3ctM0667aXuGEyVBn+lio
ofmQgzCCRtRY3VFnlQjqwejIMskQEKOAXZ5wmkDxYr0vsnxooqxy7HuLUurDWrvZvGK89zVI3yT4
V5tmHlgAyk6VX3EUJEZVnNLP1ax1upFuOm1p7qvrPm7lSzGPw/M8V2xlej1DbXTOGwBF1UtHJMid
2rbaKV5lUdOxMRxMp8IBFRp301xUqNqb2B5cvtUB50+cxuMqCacSsCDHF6jfQAyfOhz0BHXaHcB0
+xWaLHXUjdWhoh2wH7o45JrusxGAWoW6D1z+JlOUpFb3JZ6sZFOYSeIIrqxNz/p25yf9vAG+BpyN
mUh3Ood6uiokC2araY5pw5MQKoDkKOpaBvks2M5vJ3lL8qZ67mKsLC0VXSVlM91YAxVOMEgCnHDn
yWSTxzwdw74UOG6AZA6ST0z0QAFgjm5EJv0fAJKkFWkZujlLssDxE2NWb8cSP5slbFfEiQjMBOGw
ER56+Nl1mWyCILzxAzuZb7KOHWflYo1Z1205bPv531NS+NGbOPkSD0Ert+mSAE97ivlg9oPD/92y
bgp+V9BjlV5w+YuEzakXh1PYU+Zym3jwXz+/E8nyGTliaN9dpdt8la3L8Jltsm1yd8m4/nygO3UE
88rgt2zfA0zbW+QpbAapK4KqQKLmld3uQWAb5OMlpuZfvI7N+MlZEYwa1sgihKkrDlk6LUNLt7ss
KaBjq0KLduuZF091Wq+9Mt/MBprYfR8afuHO8OcQ/seMoXNOsU6I75DlXcGUJG7Wg9wjJRmDMqVt
kLXgl3iu/zqOpzf0AWwiHiXusrYh83MDagMZngj5y6YIXFKFk/r89ko/xaQ/OaYfKx0duK5n26B8
/3lVaNtjacu8ALRyNbR0afEI7F991YFj7KA4l+vBIxy0SOUgLvT8Q/Pm565xyvIJyARxWnO9JUA4
lSAW6qopjFnqmGASGTxSYuKGbgbCpxfQi9UNCGDram3nAtKZRrp9oGNlPmkIJjmBmTnQdrwkKfLi
Q0JZKO1MP1Xcs0hQ4/QVUXhijWqmMvnug7SSg1F3FrcToWIT57H9uWyoggQra8LcnVPUj8Td15jw
ajN1k7WnLRtXyP52+5Qx/3cC2qivVZ1l+uhU3NRRPAjyEcJZSq3KmHFUmcNTBSMc3hH+p9/bunAf
G+GXMnC9Vn8eW6+vAtBEemVgoHY6BU7hdXxFy1vmNltprXovtnbIU4GpoVa+/N6AtVJdSJEvAsof
21MI18WucW2Pi2XIVRQ5SGtK1B5E43qMeEi/+td+CLLacNyohyq8VFH2qw6xtFCbg38cFuG0zl9F
lFBbG7LSIK0Y9ZETJqG9HfcleHLAJRh5a320LuRH/7qkcZR3CdQLiHC4vTSnvRrrEZXUoTfteoAC
4aYiL7+vkhvWtUEnx/XbO+ivtsAjWL7QhEc+wefLG7jetZ2adnaIquXAVY+423i7/b++DtrnvmMj
Xj2lIBbDVyWsx+rB4dVB+63B9R4U28U3O/kk3Ec9T6u3u1uExqf14ZFTKI4zG5gW2V8S/IkLGVbm
hM1KH+T+RGlEdj0OzyzECeBiXmJxfEN3WIE2eEZhxpES4cvaxqYyyBJLBDRX3oZG85ZHqLS/QtAf
/m8S5N9KnJ1Nh/2UQnszvfb/MHFmn/SYz2fObp/y1LRPP+Xafvzkj4yZYL9RD/sFCTAGu4h9+j8Z
M05+w16CAzod4f3TIvxXxoz/5mODobz2xy9OR5o/E2YOkmnINHFogsOqc4JL138jX0b5j9Kuf3kK
y7FBcO8R9iMGeGU5JPCmRPaKrywXBDNh6rk1QEA4zSEGJmSf6ywJ24EgOE9ktZsSTwVF7U67DGWa
a6drQMbLpHdVWNP8IXVFvkVVvglLT8y30FJJolQKZyV5zz+o2vw+kVlvjGnTG3Bct3s50NNJre/3
LfX4TeH46i7PkhxIJM8OXBj+G2aSBtUnLpmuRO4VR9bX5WdXl9kG4GR5A1psFrA2dcLWK8eN3cbq
aMXFDIpjyHPzMTN3eszLKqwQwIRu1YIBeVb1ClDJbDh0eGpI7yLM9wqYa8Xz6pNt5upaCmKC3PgF
CAsFLEIgx6FIQk8ie05zknyuVGElAeUlDkamABjPxTSmwUzjpzjt1D5nA66/hUGs6aYWiL3afgt+
GhrBvukrnEAR/zv6u00KCJBM+XNclTREBsuKRmORlRdX+abObBbWVvPMISP0eS4GBdZeo0M/mfWO
MpxfIBJn+VGCWpHQboab1q5x0+ZX9iGz7Wmt28FeNVae3sI4mJUPGdYTiwBIPKjIYOPYLm6dm9Eh
0wow7wxCY0MWjFCh9lEIuJk8PkParCdf3KHuNrThCuSNuFJucaUQaJ6TgMyc3IxZOq8mQ/YZtabI
mZSIOlLdOpn1wEaQzrm9/JqI+quGovJhZDlysBWONsKfqhUfPbllDHqGzRQ7RTAA6raxutGPYsIq
KDCIeNs0dn/tQAA0ckyfrbxRyQCMB3UFXRVdrIts+m5Ps3/rlMJFpIKHpsp3QGpO6wOJm/ymHHp3
BSga22nRnOjIEaRokUJVykxk3fs431C7gC55ArQ4dIHqyFUKBQ0MBe0UmO/Q7ZIkGufs4+zaafml
SXt1U4GiLUoGemezqUXMmHlpxO3ZBx/suKnnuRshK9U2+7mr4imIU8XBIt9LkG/nXURMWqzrSekk
sAmk0Ovew72cSHMVFr0CeCiBcNoUCOrmH2Wbz+DzYsAU7XNIU8jbfMr1EIHzEsPmTSl3AjHk7XyV
icrvI89Lp/ZDPhftCNpCmvommktCyKFmdor5T5J2QxLHIeC+aYsYYzx1fZjXwqFRMeRVCcht641r
KdPm2TMSx+OOotDOGZryUwWG3HFdYGM/SrvNhnXvFple5dNQlVdDPs9fMIbesZo7xF+jmhx5YtZx
jiYp3GwPYQpiB73jNbcTLeJPdZYON9hep6upZDImgFhBec/kkH1w53n2I5d0gPFPCEBshKal/t0e
/OyTzrxqW2Ua+JLe7rQXzHU3IKE0OM4uL5KJr/pcj9MavNuo5pZx7cAo+QoJiQSnYyYDxDO9t+oh
x5HcWowB/y619mg4jdaAm9giockRdlxvaupUbhg73PirqfXTmwriobdk1LYJSpS/JGvRCqhNouxX
5ZtODQUyWyzuT+KrY1uujDerOfJpQ/MHwGuzPMqzQaFSwwUZ+7Fwa5+CkslAM5fNdWFHqefrD04G
3p01n5k9RBo7yexK4koUl47KMx+hqTjNazlUzL92lR+rT2w2Il0xDdW7FSEWKAWDXMd+dzV69lTt
CHjovqiYecOjy6mDsW7JXMePRcl1fkySHAoXkuYGWS5bTuYlblp3eJQZpCAOklq+uyr83vvgKOj5
HVFtksrQVU0jorpgA0QDQbKKxMlAe3ltHNNB13kGwdIeCSt+yKDjFnfBZFHVH3lVe2D204NpAyQg
kFJBseJUQDyu5Sja+DQJ4lU7KCqzGDuwgUhlHZQtrkkP4G1ry9ve61i17kw+x8k2N/ZUb1u4AevW
twfFh8BJMX15NAsFPuFV24AV9ksz9BILRGhq97BE+TTpqEllYT8iTUWdSKYdrgUs0IjlAWJ5wgI/
pYJiORZSQGNVuZ8a4TTXPHHyCqSFhD87k6F0i2dg+i6TbktWJpZ6hvKklcHBjB3qfIa2qI8t7sf8
aLLTQkaG5nERmILPJkIan9xQgSKDVSKaekBdVgWosJdymkRFa8MIUTPactXMgK8EeWeXZmXbfVsF
xFF1H5C+QGMjWJSRNisN1pzFySCuVD1rVHPUA/08aI4UaEvY6dAHmxFvS1lDnnnkVpNFWZeM+jlL
Td1t6wzZMNRm4HEOPOkVeRoVqSHxETuJhZxRScZb7NUcGShDWXsHQA3kQ3Q75SxiJfMEpFx59zkB
8QS5RoG3kBvEOv5HkxHiYQOPFHRX48gekmbq6TYbHKEi2U1kPwkpcD6iAsJ4VllNiCaIn4jQtRwx
hUw4rdzNRdHRe2gMlABsll2K1GMXAxvH5dw6WzrHFYZG0cmgdHGs8gCaqUpteAJmEkhZ1oUIciuv
6/2Is6PcsDnJs22tZ242CfICdyD7t08n4RqY5zp3vfS7xA3XQzkg57BvpFcnq5Yn2TGlSQM/P0jn
94a3mdlBgKux9shcWckR+fU6CeaulA/cww66x2dgFbq8ZbDmKDjdOhno/sNTYdIYWrEAgbgVExJI
K/kgY9xpB1XhGGhWDV5br+D9kYcYxhyJRWS0TbETitjzRwBqZvO1H4RyNidy2q92Xdv2nYEdRllr
jXT3Vw/z6l1J1hVqewo9+iC1IW6GKA2E5SEp4RGuu4pJf+d3IodICkniJLIax+abXhIUa5dJOanN
gJwThSHTkgZC2CULWTckOhKxY5NA6bLqQqyFpokmr/fjmwxl2fqjF8PErXMZ6/7YiRrqu4Xu4gr5
5tG0kYD9YJ9gM8i8InPjThs6qYasXE3Ax2XxhveH0p+a9huU0hwdtUnlgQK55igVwK1GMUQMakYw
oK5V1LvCsjywv1SJHiNRpO6wHsfedgMrI24WTXHPEYt50kxfEdHZ3Ur0ZgCHv+rjYZ0kte52fp53
ZQhW3Aw3H05Px4Bmbl+srKRJbqpRdGQHjHZBPyO8ybzANNTYV22TttCXmXpOVnpQXrNxSjbVO1aU
oJcUMRJZa9oNWHwDm7psC21jXd6S2M6mOFBI1PYQkoBC9GPs+W2BB0RZ5j5B/stcJZbI2008gh19
zWkjq7UWXVkh88xt74q2Dq3CfqxNdyRxjqxYXQzgQ6kbFDOspU5Ls3YG0cUl0sNC6fueNCCFqmY+
I9T1eNtc0z7puhA7icqtmnMLlCqoFxdXrYAZRwodAiHftcsnGhZdykeo5xoMuokHqDw1jXRI2Mwo
QsgCg6tv96qxAfuJlOQj0BjNaB5JjsR3OCczPUjPtHRT4qADfc3OA5RqoHHrBkC8TMBrUGe+qXpw
PEU2t50XyFI4CimwRnlrUqeDHYy5E5tIOc5AIDXUTuWtzVmfhTPcnVmPjBp+TPCjNDLGGcWGWqOw
1zSGw98B71f4EfWIlPc11ILlc1kBAL/Vgx6HDXMsvKznkLhE8DbEPtiyBi8Ji3LIBS7iUiyXLaTa
bbP1WVrSa9Gl1rTGs439nksETyuGGwCoW9SFUwIGySwLo2yjokg4toedAKr2iPQAJVxlxOfJinrx
VAbKqap0ZzkWZKfgYSzYkY7aMVKNAjxXCD8M11uOuUQRjBa2L792ZSva9ZzWFkjTa4tOGz32I0kD
WREvj+ISiN5D5mbYPK6snAZD4ekevCyle0hlNfY7iAfRGpRrSuAqJRP1+OQ71Yjbep0prra2VA7Z
mqKt1Mqbc9zq9D3N5LrOoIsVERrrccsqwdpD4vT5+JDpOAVgrZXKDecJAWqgcwGRZ1IIBnpAAQqg
KB7t2Ys6L2EdiJMRKzw0XlWrvd+2IHKEjorwcZCSffOQaMDs9q7Qpf4Grq/e2ajShzxTS4pZRriJ
YsltAW3t4p72VpesujaLPegQEOwOV9ifIZbbXoMI3Ote5sZL7VXhNjFCrUp18GlmzHDQcrPKwjVK
3Ig76pe0CwnysPqDV84odYdeHUr17b4aD6pxS76r4nmYgrFRtP6Aacm768S1puxjnFgVpP6MV5Ib
AOGz+KpHrrwO87Sob1SPOuStbsFPFVGetc2KGEdzXJB1ndylGeXjh3pArWiDsIgionenzjpYgsft
lQub7YVYEyMwCQ0vy8AbrVLcdibDhCFw7AEfcarSCXXMOxyBqbLzW0s1hbgd/5uj81iOHFei6Bch
gt5sacqpjLzbMFqjbnrQkyC//p16q+mYbkklAgQyb17j+PMSYIjGdicLpcicKpY+y0LZ7nHLbEbm
jHHWL2ZXc7D1rfWRqK3NLoOfYHmGO76d/DcCz26//qzqcfhnGLxQWpx4m2s+FoladDoPUKzQy5y6
e0NFDs5v4nG7BoscJRSALWuAC5za+tO5WfLa087gXb/12K+ETeVkpv6TjOVEfgU6DoLOHilhRLaG
/myWvPtjWTB2iDZBA4JdXedVgPwDKSvpSMtz07tyFCFVUou9WE5J/jyXfiruswYrqd2omoklpSHN
OhfJoEfWt/VJvZZ2ZpCnmFX97UxFi7j4bIbdXFddepDSGI4zSYVO4K10SV+2r3r/y89wxX+esly6
z7Lh4gqtZaVLLYWrf/XIffNoEab96WZF/9JY/vZOZuly3CT7IigaS/tpx3lh0GcUxy4zcicspVPv
7aFdiRDqKxkBmZu3tIWyumvbdeb7U3GGySzqmxyykjqYhfIvW4bwbYTnNgf6sHIj6bM5dzfBgWtE
ZlfOftiYOpO8pumWF6Obii/vHnVN81EFKdY6nLC5pBIStIfz7Fhg7H1fEVA2Voe5AqkZB3y8AtPU
Ad7pWPd+2eT/Gc6oPaq2s4+ZX7UPZl9xFOmNf/a9Qf52E3VIai/VlSao3DX6rN/y0fCf75XdP6wR
zQODNSfurGr7TSua2cVojOe+0tvjrAsVQ9FytLDoWk1gpT9W57pcvSkcllUeqmUsfmdtGQ9SdPqV
YkdEq+kONwdw5Z5+RGmotZv8NgdeVqeWzt4pp/JZd7hqyJ7yPnjpvPd2kXM0I629GWO/8AsOqx0n
xZidNNbwpVvletTWan0GaHLCuujnkxiV/tIMm4E3qzXQhku6mIT77wGvsxn5/9iS2IsA8q/KHQzP
MgeBtCyBuHvfqR98l8ImqWnA4QFUddCLecT/rh92AEAs39iu1GHcwQFiawasLKgqy91SaS5WsIyC
hOPUp6onL1kSWLHbSoLAKjmPMQ6ObRUhxWSHOPezNVyHRg2xWeZudRkV6jH6u25qSrgJY83KW3pD
12XbonoqvIQTn6r/H9MeJw0mgzqS4W5nPPZW66p4UrmsgnbWaiNYp67k6qmkzSVBph1hE/3ANV80
KW2p0WlTGjsWEh2qeFC7p7p0nWD0if7rDUtE1JrZOROacbNLZw44/KwPkY89bo3K6mjK18VywnnK
ydmzWz0NtLbVgJfsyr6ZVuFQRw3Sgh5et+MU2u3qAX7Yk3aaNX97myz84TdekypakZwdwCSqdNfR
zJ1JYBn2HOvq7wgcC/iYHywU7XHnai27bXzzO/s2DlWyK9yhOcl8qD+KCsN53huFP26a9+GonBXT
2czEvJi2wr2ZcmSV/LHU5ZEevyclMTOd4bbNBrRf4ZViCLLSLMJ2SQBxVPdJW/WouIuPBjYkr+mm
1hd9q14yZx1BLKzs0clAFImqqNMv5ZLNDJw2eeHQVzlXUz48m0jY39qyro14KKxpCCZMXX60fq7D
KSuviQaEgXxS2+tDu4U1L9Asgm5MsVTyV+Poqha1pgsA86xW5mOBJic3agrd/eNX5RL5Kdp7lqa/
iiZRO3tozBeyQbPf1CV1rpd1jg86SOsKpveiTwQCkjjmfd1r26Cs5/o217ipuDAimNCTiurNGMWA
HE0ejJOWftXPmmtlJnSHanpPFYQXv7SSsOy9bT41XPgfeWOzUSDA5El4b9XDZSvdSI1Wz/YCPvQ7
/eJMS5yk1QsEmuQw16UVjBtPuGYXkoIw/6N+IljSm0+ZZz+pZlkCmWk0nc3wij3Rg1bVD5qzfaZm
V4UY7quYyNOTA2jHxfJXpVMXsjH3vZu+jL561tzsxkt3smxOFnLExlCfm5eiqy5+a75ZyXpLZfaV
jNXAdc7PpTgMzAkaECfVy6TsP/cvFkXjhav0n+ehIx3ObU+uLYF+jeWzstXEt5SkZ659Fs5VT3dJ
ylbTjeduoGMWYxGZdU0eDjrNE/Da+pB7mntUhcUwrbDtL9OrwcR7e1SRSNp92egPxN69m1n6gi8w
QdJSvFNaHknG/W28Vt/3zYzBC5d/qLW0+3LWY2naAlZLeobvkwZDO9aR1yyHcuRNayf3nK/bhTb7
KalnEKkkC63MPPpLEnHuBiJd49lM8njU9V93zd/psv/LVX5e5mEKDIoIYOXPxBOnTWd5h9T5hy4o
7jLzIEwtdPLqGzj2ASz7nXnUg1i7EwOo1yz1IBLUNcVm/gQChw7YOSSl9q/N2rAw/STse/GoYdsf
Mom4phq2x8P20g7eBXjnM3H8nykfv02tfits7Q0U6chc/2PMgcHFaB5Ku4kTq3jEl/zVH9Qcmk5F
j5O4/QsvfxImVh1LD/xGZXmYV3S5o/guU8cM/KLVqSqN9KBomS0zf7Dq7SYKFFup70RtKWlGage3
Bsil3BH0WIX2RoTVMde7K63usSlpEemaHjdvjBsseTEsfW0q/2Gqs7hubJ2fIY6g3rGtUJRkkP4n
gljBXyYOXUFv6PVhX1rkPluNvlPkhWNsMXB69F91xhOpnO5ULNkhGboXe6sPNjg5cwvfwR63Ic3V
hQxrp7sVHGPWxz/t2j1o7sLxoQKfZldTi41nYPmKB/A9yjbmFLmkQo9bYMJkaj8Ym3y7ZkO7Mmp/
csuosRLXD6ns3g01OgEcgl3D99IKK9Y9NxaY7ZMjE92fOxS/B7nNL2KxgrRdXmu3e1BIfQqGLMWm
rMAbrdviufshyYuDnVUv/VC+UsD24dQDqhHXjQR6208OwlyndfaErl5dIzeCak1OeQrEMUxfABIf
QltO0svfTJ8JlS+LHW3f3nKWQ7Yk55SM2iDz6ocS8Vvq1vtmgVeR5f+16xg7Jtov9qTvj/jSuWQ/
OFTwNkENdaKeKTW9ENQxyhovMtquDWx3jZZc/861DnCmdmjBBIaajT1gKlMnZMDkC8S7dnjT0Y1w
XFdZ1G/2J5fAs23OO8DpOkgn2zqqdbth1PlLsbTPk+0IQHP11+mfX1Bb5vlJ5cPVUurmNhtstGzd
JzWdPwWJpxFAY0v+X3YgBfdapNp5cptfNcAVHfUo5ZKip5g/SiuNp5yyK01vaZW9CKgVeSXf2805
FQUkOh/uee8+z/YigiLjIrZ7511rxoNw/HOf6q/UeVExe2fpVA96Mx80Emi4TZx/mO4fciEORpUe
wJXPjche0byd/LWIHKN52UxnVy1dOIkiVoP71Obrfy7sJxMgMWhc3hilmY86dyPxJ7QmoGHhKLp/
jb8du3Z7qrKZEXirPQPFXEXaXbW1P+CcH7cTBgG1J45GD07BYfbsWGrnjeqSO14RLJb2VerL41S2
n8mcvlhbEtMoH/Ki/my6LXJF7gcbN4NqrdfE6S5u2o/wA+e/PfvdW0SYW+pFZe2HXNNTlTY74LAj
4XcxkN/J2DZevPEIKeeIlcdlMjg9MsNPgKvrnXHPODYQFJRppInlMUvke1EOzDa0s6G32IRJkfI+
mzsuoSp0Jh0efjs+LQJrJnMBbTZNOmgggKf7qtkcvCqZ42TrL10NrFvY0+dIohzY25+lpSxc1XLE
lfakjV6s8mqPoUVU22Xc0RvLdP5sOCCVPx5n0UdWn/D+y0d3ZKO6cn0mFuYB/iLFwZYVnL7eoVLJ
Q8Lwh4nCgRjnlzV19+6QfHfTchNGPQdD351FN+PKWZ00S7/5yr/SQl+3tf9z37GDNEKjn7NYbhVA
pB21nXHyRvNNFmBjg9CPVVO89HNxWRcoY7bEiRNn5TiZGJ12unGUvnw3lfk1emIJSs1+zJqM6zfH
3y59t7fp6nMrKWVGhTFfEyN9xcYcIq8R2+2AYchMvGxpBgPThIiAoD7opLzZ6fibe+M3K/JCoRPn
47gzquJ3abIsXOr51mrTISHLdan9/TZZB2Kd9gPAz9qQsCflf6rzQsWAPLi/GH5jPRhrOoTLhM+0
4yev9pIQx+tpt3l0/4CgHfssKWM91Q5WvR6yxPtqHJbeE1aANEbFYH1D0PCAdNn/rEb2df/atU4v
Yl4fcAD7p0qGbvdHCVf8cTX0Q10gdnHlYZz752Htw2zcyAgSl6klbGQlHKkedFDF2YSRnLeRTS6l
N62vhluAn3DSms7ZTe9MTat9R1r+UADLBz7JDWE6JZ9qFhfbn9+Es74Nrvwnm/TaeeLL8hmTcUHU
VfFjS3noPXUte3Jstu7kGP3OlunzXDV/VwjGQ1b/IEp9dQFLHDv/+P9Gr/N2vyXOadad6zi7t3Jh
s+lW+rjAlNxPKC9Co97eGfOnQdWkewDtOWKmwOXHqmbwYYdWC9mve1TA185Ij7adJEGnGd8udNhF
S5xgk/7F6ec+aFZ9b/vMO0r0HFnZfHAAXIRt/CzSfRiF/iNBy+8n2KSKbz/xiVbrh5s2ee81VN0t
YaQPlTL2TXEYRu/O56bpagC3s+cso8T272f8VJb8IMATx49abmrH1fc5GJmrG4G2lhh3L9m7n5Gy
gQ3/YVznN6xC2IVkhHllZQQw8aLOvRvcNIsblh3TpEL0T7mib1rEwPjZeJZUroSK0os6bczD0DgW
/W8xFJwclX7VuVjGSXPhoAP4SKDEdJ0w4OSvcxpRTlX7IaMkHh3nP6YMZ1HY47EWlAmeeWJ4G2P3
pwUbtNsw3XT/4vXbK+P2f5MlH+6PSw72XsvLP2IxfFjNBMOOi7dTevJnGS1i1RbtzyT4B4GcrPoj
Q07+MzXbW2rqE4vRURhC+6vFH7/szD+U4yr2J1x3mavKnOlqmee7udGHU+Ml9R6mOj2BmZ/qmVUj
TfS1BAU6mAvMKADUQf6IvJ2zYAYDC0ffZoLdNju8CrJADvV3ijtNKER7diaLHEw3SiCbx4LwkP1q
bl/3A8ip17+dK7gx2uJrrNcT4h/o6K3zIjPnrU9BdAxFcVHK1ec+9T9HqBmYsNyvwy3MTHlZiVK1
JCcW90XeQpVwM72KVWkdzSUv780oaataFxrku+5W24VCXlnCC2fha3/zZXB2piPlPuE9PVuzTKCv
8/YlHtX0iiXugeqe7SAU4HlTGrGpTeJWZPP0vXgLgQ0Fe3vMK8aOrTNToBR0r4ExTetn6roFacqu
txsN4EDd9uuL1rg93XVzl0EWwxoJHy5MOmiMvbPWe2mnMvZ7VUeim/LmPCtZ4DzAixihZ0jelFpd
E9QidyJ7M5eNfPmcVlt4tecHy1ak13JpGjoardhbchUfQ94su5Ea+UiME7yMgkHUSVhuuivn0b64
s9fF/rbdLXI2Af3fLL49Bt6v1NsO1HzLbhg4Zg0IKFZJ9RJbVactYa5nHWMlpfUwVCyra95EsU7b
bi6UJ0HwRu8ZCowKxJYrGRnNvJ34XC20m5oJRdcr57zCYmWk35gL5JfS0ewQT3Tje1tF0eJe5STf
FTvuTE81PADV2MfBUUA1iYPcxdHnUzVMduQXRdSnxnhZtV57yuYyNS7FItPuKTeJ1glae+i/sgKI
/VzU3SDiehzTUw4XILZTCoYZznxIznlyJRGhn4J69tpd7neJ9ykHZTr4f2noISqVCu9qlXMdF4Vp
PVIXmVVYJatzLFnnG7Zt6OcGzegC0TXTc7ma5mmaOudVeG1xUUzWL4ktqRMWX5zQrWQ7dn4Zdb4G
o6/K88AteCMKI11Cs7QdOAe1GxtLZpx8nf4h94EdU/zDYyDZctd1kHKCO41hp6/WiuNFK76a2SCi
ddDkk13pxQmgpl93idE3tDtqvhXu5O271B6noN0KzA8rM/3YJuG6gZ5M/n4c2/ZQD9YEmgHdaqmV
FxtbMR5Hsy6WqANgOppwXJi10FR50n1Fx7feLb+q7LzNqx26vap2/krrupkKHiZvfOBMBRh5yXva
ioz4M8NrQwfaz8FrHMLKpgJ4oTto/cRcZjkulgzVfUjiaz3jeht1TFli8T7VxjvNQhfyoRBLePpD
PomD5fqxqdwnIF2dbeF9MBJ4c7Xyo26Yb4ruMe2TPnB155Hi8mpD3wiqwZ9jcwLY8Tw77lumwlXv
/qe37u9qDXPYjm4dLtX4LMrlfah9PZSeKEIF7Uh42sWpjX1b++cJ19cwy9VtWu5xuIX6Z7rbpbb7
PNA6bc/6XoWutRdGLueCM1SVyQWQd6+vogxT9mg0McHdGe16dKRJoJoRjUW6H1tttzrm2ej6Q6K3
VxDgn1w0OL5Yu6SRN9lDFksr90lk6uyMOEqoLC0OiVWFXgno4G76fjEZ+mZV1e9KAUjoGmoKABtd
uoWWRu9OiEN8QDFBYALEoTKCA0F12UXSlE3gllwNMjXfm2T7e/+t50Xbt/3yo0ktaiduZfZp5HsL
e8iJh1EiH5gOAkXVYqzM5K1TXt59Usea+FjYh1unndZ6+1dp2mvBCR1VGnHYW1eHMC+5ntR/i/BI
eR6m95ItQ3Zn8zjC82vqbgRinnbKYaynz20DKZkLetnibeQgXSVqGiMVl3m2r86qdq4w9lUpr57u
cUS6t3ZcKX7s10SX3xi+f6+mn9PSaCAqgIwdqj0+uy/UXjK4DtvcPFaGeRUuXcKaAQappmiZ9Rtn
k002QAvz7OLS8rT3wnOZyHvayVdMVyBtP8/+dtvS7DxU1VNS0DE3lo4XgFF6F5b5Nde9a1+3pHsN
A8vjtYdtToZ9NfqPC19pV/7Lltqvqcm00tOeE1mcu2xEdpUcuQdLmBxqD+b3KHjqZioDIRymVN6D
gL4EA+CPUYvHLE92XaFO999odvM3vfY/S2u6kYnyZRpiN2n+G3RFoOMM9lJFpnaGXI5FqqayiFzQ
Fivp90mFp41SH6Bcabiy+gjv9hS5t/sTNcb20XPKA2LLq5WXvwyv4Iltkd4PT6OzacHUor1Lyt8O
XVjvYycxz/umyA+aBV9vntIdyQ2nMlMh/fNhSp6UlX40KRQSTWj/ubr3bC1WpPV9IPP2/b5UpVtM
EdSmyPIYNdf/mbm4Gql80A3j0XITjQ5J/8/S5+j+FxJcVfmArSjdRtEeIKvu7Lql4HK3gMvhjM9F
NCbqwJiRy9nt0FQwMqg17ghzCNvkm4/4VC8i0sW7cLPjpEFBUQDI+c4wfyAwRaaEVMEJQJrmKZfz
0/1zSKe/wD5iRl/d6JQeO419J8ZdiZo7GGyGGWuX/ayJF48eEVAa5FsFSRy9RKqIxvBFmA7Di3C9
hLJp2PYKy3bKFHViu8eGMe/0cbpxmYf9THPvA6wCvVGgi73f/Hg2IOwKihnUhRn2vry2ef3PVAZB
L1No+Yp8F/lHQAAWq+TYBePM5iNOoP81Y3FxVHeSxvcoikernw6lph3K7Y/lLsemcXmOVoRtfNjb
nwKiBUFRO033DgmJn4HXtS++Vx+0abh2msMQwq7C+1O47498UdGWmYwtS/27l9u+RTRJsDf3VVP/
zlP1Jrr6NiUNxYbeHGhZ//7/V8iyemfay87RJrq99NQv5T5fvS8Or4exTn68lAD7UkxstKqYAvx7
As8rf+EqtQ+2roo9nt8HZU2fcN6mcz6I9VcYWTqfQGXqLmjHvEkBEc2Ktw6OxuTo60lTyfQJv8CC
OcARo/v2r+cIeFrtbO+GvoamAcVxh+//9kDx49+0uavfPZU6R69d878JzNLIHmb90Zg5RjSXsVQw
zdkSQiLZLXrrc0Kv/qNFDB8YNqxZ3YFTgLRTfWgpfVKZljfMJFbqQWzuy4UJTdHJYr/S7geZXyZb
YPUaD8WgFIW05Fy2RGUXSJPbTiLwOaJRlCRkmAjjhqGn4UUyuRjSjc0ss2FrFTA9aPq+Vt3pQ33b
5uM6JUXse/lw9PKsW2iHpj926w4HjZim7dDUSfqcJfOr9JjHT2npToFtChC7etW/bZD8OBvgU6+V
dRrNxjkWW/nR6AaTsGRr3jNQ1c2ouI8LYgf69o0QyymUc7kzdIiKq6U/ZsVU4t9adEHnL2VYT6V1
0LMG2oifaoHjjWngIo+kk6uZMPITz9LSbuOSafE4mt3eV5sZGiZU59Q2/nbFiABqBvjgILePcjMF
20+Vj77cNIBVvY5T7N8uo/ReC1M/TzYkWs+dCBvVGHX2emDyCQNVNA+DKf6O9raAJdbioBrRcMmW
8mXuhmw3zRTeMI4H5wfbdNgJ1fhEZv341U+FH8K8vNNqEYFVw/APJPmb3KvrhO8nUBJzX8zJPlBS
fvt31owPGyDM27bfy4YJnmN0n8vAaOr+Edmf7gMD/fxk5fajWnGTkTVPYTlp5bL33PloC+3dc9Mp
wJCVzs8CuXaHSYbu5DwMhf2SOnV1WCdK18Z3Wg6tuYq0hUs57/inWt39VuRkcHFt476TdvKcuvYn
0ztIDEN1H+cJ81iXzbZHhKUHjrMRaDqD85prubC/4HbSJucP9cIdR3wdCLaTnhT8kaCdMPFfN8Cd
Dmw63BRaPKNS/NJ3y8bV2oJZ3bVk7aq9WU51o3lWu05L/yxzWYUTE5m4hzkVoFD2Y/jiT4NSxW5M
mZ7qQwPpzfXos9bxuXXtigscXo7rWudtNV4YnXWBk3TfqYFKHepWQK9j73LbPIks/4Io/WTUzk82
yhaRADqdzrpjR/Sc27qB4Wfz4yq7nzwz/oO29SIrQj57mD33Vwaxjd9iir94n5nZXct8rQju8VkA
2S7RKhf9XMHoCpHYvaREZCM4YNzmdPUE96L+8WQeEqm9hlChy7ObUI9n5fyp05C5913fujXS5vmR
wvW1YNwLSXT4rDHWhWW+PZpiu/p9+pXOUGMH0/vUU7DZjdrBwNJUb7YLTGV4gmX/Cge2BOxizplq
awfPKM2+tEq5n4Zc5KlYgSFqDz2Zqk7Vmj9oct6tWXf0G/VcdtuTLWQdqqW3ILRK5zz4+t/JTPsg
GUw/nkcY5BUAYeTe66XRTEA91aHPViNWFkO0LPFZtwloVme6qHatpurt0XbzDSfNqoY2tfSbegaJ
zj51b80ubVpeFw7JxizTwPNRnS0b4tRRPZRGdm0YDQfJ6Njw7dOLvY0fbrUdB0gJQVtX/9lmsZc+
T7IoOUacRfu01nWGdY95BsKVjySFk9NYrr3T6C+Dop4vi1eYAdDt0dCRwlji5FimB/rXHgw044Su
nocebqnlkUGBKFaDJr0N6bmy02epOz/63O0RIvpUDqpnc7kc4uKdE/0iPXgYVDfDXfM/iAiuzlM2
LOgGhT6zawAN5t7EviapDqPLgA9CChOfzI+M1H3MSu2NR/pt5Bz4bbtFdd0+Jd0Ut7YF916HPrKY
PKz7RHKaT0o4bgTRKolrP7+myfq+QWgIlKB2V4UxQSCxn1MS4OhhTeQuuQRCmtVf/IcJaSmukF7e
6yy956hQfw+Am3fJUyALYAuogL+uM5xWdBeF1B9ED11m4UVjQlDCvhUzzgabf5gq88dJtPh+IC00
7xSly1ejmg+/aa7epFEfaNV72W7f/sjIgpnGELiOfW7V+Giriu01QkKVGmWwG6qV7mN9Jjfj0DG3
lOufmYudE4cLhCz3KblaAw3H+lR3GozWcz189AUrLfOdqv+OpXWF/xiipzwTWL9bNtZG7fKWMnWi
Aln9MyVcKimaq40E1iG6/2sEWZGN0H9JkzDvjJ1V7S240vynKmawl454tKaHoQT2SlAXxc2u9/td
6hTntMYGZsLFb12ibFyhRxQQ8Shh0SVhmfSkYf6Zea/pek3KgkOejwk/7OH+4XlVokT08bB+lve7
gnANyXYmWYLoihhXAuCfKrw/m82Uu83w4sp+RxZ61CGMTH76O/Qf/Moe1b9eyt3iylArveMyDj+Y
RER97V2n0mOv9yGfQpNJ6HV9YOb9KWm2g2UjHOYxqol2P/vmT4ZF7a4PTDiYtZguxcvVkU7sN2Xs
FvnFBEuHLvfDcBoUSFcvJUXYFKqx9G4SfsVrO6A8py1iBs+I8Wuc7Gf88V4Lnkw/gr8zEtIdPCT0
7IDOh3OuvjHVKnKGxsZPXv0DXfrsipqiB+zJb2g2mCMPoCrqHj6V90wpa9JDrW3XI26W5dVG06m5
FL9bnWDNXn0rrf61J+OscUvyDa0GGiN7NeF7DfZnTfQC5r3355G02W5Z6gfg5eD+FqBzeeYm3zsD
s65MG4N+8ltOjzoYbczvtuUJNvUOPT4kkgE0vj2wNzSrPkCgjRpboqFvw+puSF4Wl5n4co0fBCyj
Kn3P3BebiCLyXe3RkOKQFvO+KKvd5jLBtQeQz/LRMopnVy1gkol+4MbnntqixpsA81qV7hIY0lEh
RIR13qNjVR9Q7o923595EHaSvU2JoqLqEFm4azzdjTGGqNT23pSG/fqJ4QBIKmQMjYYNPAnivbM+
sOCrI5/TaomXxY82vX20q/3kD9/3TST0PC7Bi1MTjLb/zBftucgMhEPz39xPzppcmD5rjPbGV5ax
gOGSaGf45pG75Gfl9k9l19hxu7Q1Oi0YgMAtPiNhwDWO9uEpH94103uch/7qzBL1iHXWHONhqb0s
8Jfm/6+ebnk/vj6+3ncApiTT3lEz0pj2u+UIMjIjIhQqJPv7WQ68cusz5Me9a+GOyMHsWwD5bQYG
3a1/MB24lfZ0qNaPyqcAWS48lK6AeEsXxUztUvO6kX8ArOCPJ0PLDrV8dwSKiWa7WVQYRj9GJb89
TUxYAS+qZoitDoWAXwW6Ye28fEQ50cDTW4+qrQ8NORCdjaSxDbGZCerkgjR9gwiT3RWBtIH3jYS4
8bk08yPf9LTAG0Rf/ga9/UDVEWhjEgylxYeqT42jPczKurmOUKHlDa939E93ryx9YdiPZZZEAqP3
ch0O9USJYOj4mJyBo/6M83au+bgA/JS0yXFwl8DKthhTZYhT62tyb61HTX/9/wtX8Nl6u/x0eeVr
60lTZSTSeudxSGVsgvvV5AHDCoYmc/Nc1dCJ/JYXRp05vKZc/YMUBOikBUsJsQ9mCOXyoQPKW7vd
/YuKsdzPnv/QrGZcKuPCr9BSd7FwU7/u0UUwvMhCqByP+sgr5/8m/kx3MITVshzvxUZegITqQCCj
+QCD7k7a3yUj8rx2+MTdetcZ9WkU5f5+oGvZd5daeyP5va8TJ+PlviZpmoUu0LijcnphM2Ln3o+P
+xLbjTrk2x8dZP3+c12HjuT+JVblX5SdxCR07XCAOqtudz9ReMLQC6My32hKVCzr8px3Y9yuCC7k
e8Yxu+RA+hzbeZ1f4S3+j7PzWo4bWbb2Cx1EwJvb7kY3m040IiXqBiGOJHjv8fTnA3f8Z1M1BBA/
ryY2Zzaqy2RWVubKtZ6YrlXLVITtW7VS90MYfvFb5YiPSFMAn3SiGlwQoPEohBrfbccD35XybsmB
wvT72nbOvmPtndKCqgOE2mAfo8o6AHriRaYdgAGdmU0LLmw/X5fRFD0ZvVXsoFHYVxL9lWau3SSk
x3lNXQyW+Tj710Lzb9uo/FVOylVlAaeiFOk9yAH1//w24mDhQ0lWnCqUbbHYOPO+xJG0H9rhMC98
Th3ISXN3/gFIHB848mqr7PGMBv+Yqu9mNj1oRXiOqKjy13m7uXyVDCg5llOBTJz92AQTxBj0pGK0
He1HV/yXNCWQrsn3lVLd5Jb6AC/DXRN1JLSy64mVmzjkQfIPCEDKC8mOGCHJL+1ROvIT2qQ6kELk
yVjJZJ+ubI1Q0bkzeM3nRsmWmV8cMKX7IvMu+8IZiL0z75xSNtwphQF1XFORAMqSn2HS/6yq8cmu
nT/4PjCakh7vo6mhJwCdZxrn3Mw0MWbdi/Zea1J8UjybbKBxyjskwGpexYe38xNbP1vV+67K5tey
0YAwsYBUbg6J18kXGYW0ZP5gEPDE5Zn1tUqteCd5zr2uTbdqQnpl4hVn6PTfTOWIkc3ou9kDz//e
GqQnuct+V16f/SMn8p2VD1R4ID6zKt4J1WOnzB103UPej18MM7vLdfUfs1MuTQkRBFOzOGBZe5W0
/WtuDL/mY0L99k9sTD+bmFR2FtivXSbfd5lO7s4gt23ljzI42qMyZShmaryYIke6n08jhdz7Jg2v
uzR7iaPpJdQrIoPii0+GlaTCkUU8I3vhGqlztnrlxSzVW6PxrisnepSN+MYym68SpW+duggAMulr
nMMIrhfhvYKc+lVh+fqRNtrLpii/+5H23MfqD1/XHoyEQCA0nJOsJtMu1ZXgoOo9Lscp772uvINt
9pYOsWuL0ID3xL3WlCqDdD8zLDyyGjdO6b+x05oIP4EQrFDTX1nr/QBMd81zBUKwJrVOZmXMiFGq
tXHCw2i2+yY36TKia2Awu9MEyrkgMbBLZPUecB4ANOc3mQ+3NkloB1QcaQRxyEWCr1fksN5V+Uhe
p2huAWNBsqvnP3DtX1VTzly243ttjSU1BvV7rWpPBPB3pmE89Hb+6udjRcorO6aT5TJlVyYpq5rW
1yjQvpj03NR26Hb0Wqm9+qOUDTwM3owblFxukfyqJhQGJHr/Doqqnby+IQ0E79c0JH86GaBGWXvO
FcRr8w9ELaky6WnOwmaivZZSjVHbvavwaBiayJWssr5OhuxnwWLEdfOQ6+1D04P8A6d5N1uwZVK2
6btyn5Tat56IoYh51syOaHbAFO12Xorl9Eaf7zVd+kcreBhVlB3jEkIiAAVV3/wIjSHfh2n9YzDC
VzI7GTe3QQGipUXG+IeesYTbFBbDSldOtek9OVb1TOX/mOtUtmW8qjFk36Eoc6uolnbKmF/mlXOP
i3/o/Rp/KzkPzRTBTyM9m4X3k4YLuuSk6dK2O4DIxiO5lashSb7XoILAdF9ojXUVyfNP56d45M3l
Mby05ZeWulXwHAfO0ZPjpzwBzwVUNNqPxA26lJxDeUpBlRFgFGrwoGg4qQBXDHA/208N+AM9wrFN
XezKDSLsjUqtMHock+m3HXZHM5rGCyno6HeLQsA6oAvL3WQX5U6NueGjgKeuVNveuaGvAftqLSgQ
/C+mnMunidbyY1NPycGDumhvdH64B8acUuBvH0qA7HckMkBFd7w/Ij/rLxwyPBe0GIcPNOMBBSt/
qzT27ACSdd/4P9+UdF/+0iorvayBP1DGnqbjUAJFMwv5i6mn8KV5MOmZowZuzDe6ndpn7S6xeeQ6
kRLTPk53qJLH4UmOzN+D1hw7o3wtC/tBCYdzGRkPXtBCtEVSl6aXOg13aoT39U2TvpshMaE/auQr
u7TlY9r40t4wuvAP7agO4GAvu/kf02xpovZ0SnqOmu/94vRPMfXkisxqh1QjopjBPf3VpyGJz0VJ
LTC9VfXq9zu2kA+4Vf/mC5X+j4BDoO3vFTsbGwm05EgGfA4nWi6pguiLlx7REPH0HCutj/U3383/
jSXK5aiJJyteyljGQOu9OhZ/MqD9+1aZ7m2eo7FqgRmtnA2yoJk95wNqEVFEh3uqb2NlKFwri6+L
UnOJ+gFc3q/PReA++u9kBLK1MOhpFGr4PM2Lv+M6oTBY00KvHObXl0VB0wVJfghL6AOVvt0nFinf
Lq/v6eC9K6RPaZpAoCIL5KGB1cig0emz9Ky6pA5mU1ho6wp0b7JFMKzMTGEfreS8wu9IWjibZU4f
c8HppmqbSr1CV8fcMqzJ1Jj7HPCJYWe8IKuEu6ZAwTjuzfQcqwWI+PXl/pu277+rLVDAeqMTZrVa
Fq4iZ3/SxnwcSur4nt/dhYEOY8i4pfTxN+fTfwcSKG3HaTQUFflbQOj6MauS5ywqN6jl5i35aBkF
CvGp6/EXZV24c0SZFPIpjn4Nxe+iqs/ri6T8TVP83x8vUL3lTlTDmFjx44tyb1cl8H8wfjSC9SR2
ITyj8JDv0wlSCdpEPjmm6EDA3cW+Fg5uV1/2U3mhN8Fp7vNS/efJAJLSRi5p+wN0ORusXB8fBV1k
5svswiz9rh7eMHGZNByA0e4VsOEFCGLwchvO6mP3oYuCPjTNQZABkwfJLTg9Qsr0e822k2/JkNgb
M/nY9+oir5hZjZKKXQ10L0iXA7FvQccFTdRECtdS3e0cECoDabX1nfr4+OmiwE83KSGZyZwXIEnO
CUR0o5rnfsDTZ8NhfYiPHbwuCv0keqyRHya+yuXsQg4DioDmocyOc4dGBkSV+tbGZN4kDf9tTCCU
/vZJtBcV5H1SZAJb8BPdI6P4ZCqKarwefPnBQgNY54E/lcQi0R3/kCsSK89giecfJHn51QRucn3a
C3ZHNPj3j6H8ZkE9wY8JVQkMzx/DuLY7HprGs5r/4NmcEF3qxsa9tnRqBDeiZ4NJ+g+BRJXEhUcn
W56/doDdQPi5HrY+aWALmo0j+ibA+NE6Cy6FNjRbbtV4cAHjObJ0bmjzrkhUjzSrjHYDYIz8QXRj
U+JrEpdq4GEgbZMkZ1ZZVZKNFV6yecHJaJma2mTpMMZYcmc8bEZhP4WsySfPN+Ubk31jFv1gsqLI
UKRUnRdUGb4slXdzr4OiqbShNzQYjgW5/QdHS146+cjo8+me558FDS3w1WVOgikl26K32j4l3p5P
WE474vzflL1x29JRKwXG5UwKqYHiH0Bp8XiPkmqLcHs+bB/9+Nko393SiWdMZeWXnAtV+kpzC4XV
k8rTgYSbFgfXmjLdNhXEglgFZ3GozMNskusW8Cbg+9HgQjTk246f2LMrq6buCeNzJ41ajD2caVl2
aWEA6fds9TO31Y8APEp9KVPEHswXY9COeD1+kEVbh66QtCDNTYfjCS3vC8X5rRuvUW/tiN1q62X9
xyoLrn3WiHi/UsCFtSSwo/+caRxC472yVtkYvp3q+fxiPzm+6o02dXwewgYuoHtJedz4AR/f03Cw
//0DArUM+lLGqKb6JiljsP8ziSXw5vIYaD/oBHjrdbKkbCN6WojgdFvwlkk5BRV0BwxI75gc0RHG
tCeVR4r3u2jOks4DOjvWXkbSqf+1PssFPyXKMEWxkZWS1gwuDaK3NZlk2QQpqlU3QUrmkTtonp9N
AWZ9uKUbwRb8IrGnWoQKPgK8ujvmDzqZbloNd0XpvcDXdFGZP/PwZJCUogWDys1/5jw3JMpVc24h
igWj4tAWsXUbzov7kU0IrtOSaUcGg07qJZAd1+9buonher/75HwFn5gAeCmzic+bknLpa6+5B2C1
sm7HCLQm/ia90fqbvj+ZzVGLHnuqWbOVTd0FfOPcTFBhXaz/koV5iopPsNBTHZa9wdUD/RQ5NlLw
+sZdt/RpwaeRhSTRGA6DK+vkiAzQOkA8pi2+3AWPaQlOi/4vKZNLwhXOPrd2Z5G0z+EbvJmddsOJ
7WFHMb23u7t3BjriN+xxIU6yBAcUxGNGqy7HVMo8+gtS/YfWRVd2ID8VtJ2kif1KM3G9cXfOH/3g
GFqCs1HNtB09ORzd0ietaQAEH0gFAfs9WslWmLBg69a8f+/unggentSuDciUecenI2SEMhDa6rvE
M9g2yj3udTMkWYgFrHk33401FnlmNTbxv0O/bdKnl2kTXc+xLIDgYzuG39dP9VJQZwn+pI5sbUxG
xtGt/LYayR83z2l+GSXgkKovuGq6xX5+elaCs2hkgE9lj7e0qD91ROWRYh89gisv/pOGxoaTXFo7
wWeokZrAUs+c6pmomk/DTuADU7KT6hcB2/rKLRy4WfHp/QYBmTCSLGMqpRm9KnSRzn6o+k6/zobh
zif3gxNtCl6hrpUm70wG6OXxwo4QG86hyaQkvv77F5yOKboFiHqqaJhwOmn+MkXTBeTkF+ufXvrl
guF3co341DjyQKJZNSmmlzyxvkMP9mv980srL5i6ZyWwJc00BABbfpmjf+vYJdoN/Wkqyw2PvDQD
wdLNUBsHC4Yu16CHdO69A0E296brT+tTWPAkpmDdgENGALw9UUMHJks+Bj4vtRoOPAq0RISEYfHW
83tptQQDDyYtUvQI94/w7aWi43y5QfUiurdL+dvnZiNYdewNtgQ6Y4TKRAZ2M+0GbhYN4MBsFjVP
gpRK4aYPWbhWTMG6S02DRZAWNBec3gXCL7sSmg0szzBK9+0xvJlLWDARQzBx8i8EtU4MgKOy/kRD
o+ySpvuk/zAE8+7g1mwM7kiX1PSD7MlfwePvI686Q+a6oRm8cIpF9Y90MlsJ4eDRnfsDy4Kyi9dE
t0nvbBjigp+d2bbfu8CK6i2A03Z0VXOUcOfKMWIgQ9fvLbxtX8lf18/XwhF+E2B4dxemOpRnTsQ8
KiW9bfP2NtYTVx/Mh7JsN+LMhUNlCAZfwzRY5E03unNyb6RRWQ3Dg5O3F6VTvRDEwAEZHD43G8H2
Pbvwao+smGuadssFCFMOvZLwG0xz+/ynsrC6IVh9RFuVaZAmckM/3icBIDoVmduZfABmivV5LC2Z
YPW+hK6tpLD787Mjb4Guhuq1YoY/JC91U2QqqcPGG9uz4C8NweYDWCGsQK9HKOicp6ClaVADyaE4
PZBYKJ9s66A2nUu7wIb/XzhxoqQHwochZFKErpXX3tPsl0C4VB4VJXix4XxbX78F69QFBzCQKYWh
gweF7dOaa6QAFCI2azt7OJ/dDwIIXbjh9R6ZKY9uIxe0bwnyP3ui9Pn/Jerw/3Lwui6Yfg/Lbt86
Aa4xeaSHdqCnYpCKw5wLjwblqSxOn1ukefHemT6iEfCy5mzEQPluV0ZJcGNHY80jXtE29nrhHOui
6dNcI+dEKq7dHC04JWwZLsnw5IHJgnANeNmWKNPSoRIMv4m1foCj+D/JXBnmfL9PnxWJ9mhSfevL
tWAnumD2+ShZAPMhR0gN6USSRfGfIT14QwIC/MhfYTvbfW4kwfrNGiZ+WnDJwzXPvvaD7uELuuTm
/C9rN81JcXr714dauGZ0wfh9+BetYsphTEr0hyg3LrIETIceQ3nidEq0m3p/47QtZZA04cYHo5LJ
4KPwzcoY6ru6aUvo3/UQkkQQQj0Mbjs/SIYvWWhLNMnCgkaTiGPeK0G9JQy1YLWa4BbavDKTcIyQ
C8jjx0pvHuDQjDc2benbgkdoZU+nU5/QCczs7zzw4U5pRmXj4wvHWxNcAuQ+QOylcnR9tYD/tfJu
C9+4hDV+329mShZsVRPcgaRG1ABkxpDb0C06AO5N/zqWIKZ4r858QwrX9vqpW5rOvIbvPA88mpJn
AFal8q1ezkbEy1EDQzTTVa2PMGuPfOSgNcEhWFY8KHqQcctAnaZp6a/RTM5dWD/pEml1Uz9IfXQJ
I9i1pPRukSNgU1XHUutfIW6+VuXmFCrKNXyyFzM5zuRnF+u/a+mUCE7Ep4kB6WHCeS1IrhNHuUuy
8vv6p5cWVfAaemr0BexEo2sgRAcT/9Eza0Snyn9A4/2zPsTCtaoJ3kJLVM8MMoboE+8apj0Ql3Av
NcbWu3lhCqJe2zCiNWoBC6bUR7MzlE6THe4bcFt6Z/5cn8LCuVAFFwDLL5TmFsGbhRbCntZOiLz1
uuJmreqbwgYRbxq9sx/U/oeSlMbGcVxYuLeix7sDDzFq0wUxzkEtwx6UfqXtNRIcNHoE2YaLWBpC
cBFqNSZSDezRlbr0WU/Mw6hOR1h4P5cxUQXvMEi04IwmW6/Fw+9K6Y8gI1/AaGwhexYuIlVwCcHU
KE5loORCjWyO22fyoao4UU+7RP99v775Sxk5VfAKph1nU2GihyVHdPGEnbfPKuXCopkehgIIneie
kcBGoVFG8a7eikYXjF4VjB4qyFIvBnWuKYQ3tqJeSH7zsD6jpV0XjB5RlTCHDHUEpKh+n1nB6qD7
2qXOhrtashbB4FHbQ9YkZL2oFexQj/1JT8q+xd6ppplKc6GX00WR5uf1ySys05svf2clllzTY6oz
Glr3D/FAn0nubDjHhXV6K/m8+3QvR+UIsx8GKBeAmdtLC6CarI0b2YCF06sIlz8yRLE8AfPgOQCN
Z2M/9tNDn6YHVT7bo3NaX54F7/hWYH83Byso7c4qpBFYWHMg7apn5qOtn+lN3vBSC7v9Vu18N8AI
Twrctd6spiRfGuYzSeoq/TbDHqBcQZMkmLaqvUuG+IaJez9UWBVo6zKXVIPuEuGQLgi+Kk33Zc5U
S7K+Vwo2CmpW6LMU69v6Ai4dAtH6TeTG6ezjeqGraiZgLAxvT/vycf3zS4dAMHMYBh1NCQ3eU2W3
H2gOk0L7kg3ijXVyvGzDhy0ZiWDxQwCYoqw0nlTa0LyxYzoQVH5uBoK5w/pFZ1dUTm5l92QYO/CI
dEzZd31Yyi+JX7R7uC+ljeO8sFwilhMi4VKuJgbTBgNKZ2lHE+2hAXUAUTOUFsbGrswX+wcvdRHE
OUGP7VmaD3XpmP6CDjg4RAME1glEQHs/0KenGlWDowRnzcYGLZipPM/33dGuUFSCFB2J5zAqhkOU
jMO5pev+OCol0t19tFWSXzjNIm6zsIe6oYwxuX0QQHqin2YKyYoujPWzsDSNedh308gT2e4dyMvd
AibHmnKvFEmvAYJsuk7L0/oYC2dZnv/+bgxgGdDpGfPe2BC+2u19rG3FK0vbLtg63c6znAHG6NFw
NJN6RuDPoU3eJ3D8UgMopo2bZekYC1ZPnkkqAwsNgA5Mpm1GJ6ibrgboRUgHbObllzZDMPqggNUe
cfEJduj80lOzZ6mSbgPfOJVy98n9Fmy/adscFgek8Mo0fpYd/zKKnX0FuWFZp/rGfn+8VpoIvGQr
KJKgOuTmTQqnCvTZAaYCxB0erGIcA/RtFXf9aH1sHciG/n20ygKu9CpgOr0+FLelEXZn+oQuQphv
Nybz8Z5o/8JeJh157A47n6QGRXR5vEGdA5Ee3z/AQnixPo2PjzFa0n9PI5ar0YzzaiIl7x040DRu
P88YrLkY0KJbUkS36wMtpGc0EXmpTVoyRj3uGLazvTLc6pR8qPyQ/z1ZEaT2xxKFj5kkeRtFNZvI
v12zJiIwc68OW3vMJneQRpr/oQd7npLf0UDnTgPzmP8y57oo/Cvk8zor2XjJLB1CwTMksqJnKk3S
LrCWKIOf+gxx0b6h8x8xtuP6ai6dDcEp+Nw6cSwXqhuTK+xGuH9s+X6kHQQRq41rZiGE0hzBJ4SB
o6NBU6luWNEEFSRISEng2b+g5LijReB2NIZjTDRlw+C5PqsFgBS63H+fRtgiaO6S5yFjb9abO+Zc
28NAk4rXg0RLLqtmxgtBfwC+Uc+jfUqGHFWMy8hBkbDA0o1rlBE3VmBhI0WspaVWbWk3ng6fp6Nc
5oC4YRtCxhB6L1lFLZO+HJiF1qf+8U0FTPvvmQM/1mO0igyXml9PnxOkE040maf1ry9YuT3P8N09
2KECY/iJb7gB/onNm0zk+EqgMBGEuGb8Hdakdt/r2tP6cEtHR4Qvog+JMu0YGtxZ8aHiaUeXuF7d
JAEcK+NNnr2E0pO/heJbWjohkJj0ypl6OTBcx2puiqT7VvjNxrotOHkRlDjBN1qrcmS4b+SFVteO
J8Or0LZRfH8DFLv06wVv4VHd99CTN1xfyX5FSXkdpuXdJ7dB8BIJ2jrJpNaGW6rJqdGl8wAEWM/k
Y6vHF0CsHkuvuTCM6lxVze/1MZdOmuA04kTijTKf40YjNpX/KSFMgC+hyW9a6Ceg/tuIJpauE1tw
FZR0zc4eWsOFVgbZ3RLi7qMcqwD5b7r8tma8yIZi4jgTF65PTZm35IPrREQR5rCf1LD6G64JbehM
julp0PND8wFQrTK+M/JAk0/f3Eb189yjNvP/rQ+9sKqW4B1MdVB6u5IMuIDMvZxItMX33zsIppBx
QyZRRcmuSzZKagtXiwg5HJE1toPON12juhgc705Fq8wrRzryrY3La8Gq/oUt7KFt9lpmU8lIIdC0
lQzxz5qO5vXFmp3aR9sk+AOtQJ2gQ9DVzTzzKo7LbzBvXEFDCWRau85jZSujuGC5IqJw1FIHOdBe
dyF1Ro8ANkZDa3+uz0GZTfSjSQhuQUJupwTHpLtWz45L3yQEfDztfmZdzYznqoaFqwSQXR8sWaJx
M9w440sHTfAYU98bELxz5c1EmLEGlW3Ii0aNDyOPD3gjD7b6uj7DpUMgOAolQmvUnGDH6Ihx91Sf
9ihUNLvcbD6V7NMswUGYZtJCC8sAipQ+tzFdytMW5nfBRP4FH9SlUp+G1Jy5mqGgqmfhFhXiJXjH
73u0LnefWiIRRKh1NeGwygw8ZMH2PuQOpdo9QexbfnKA2YLehQXI2yHT0aInYZvDl0J3rkL412x1
2jhMS8s0//3d52E9DmUVAge37RUI/Wx4pXzEXf8UiJYSESTaBp7h47SiZgoGD4Cmk4uIcUyVjp9I
utWKx5qiX9Z5uwEEG3w6O9PQ3fVdWZrV7A7ezaqB5D0a6Jh3dWhI+wDC+gLdJKA0FfLuGxuzFECJ
GEPV68wKWFPn+skfugKQW74KFeM0gjgc4a+nzwN0b2FPn7MVU/17TmOAREKipR19n69Fad43SOGs
r9Zbof8DR2YKdp5Kfoh+DKzQqF5dqNDfDNIvms9i+3HuBnDCCOCMcbJhK6UwM5XB0QtgEvY1+RBp
ziWZLmhNs4eKR69vtWcjvTH96tw0N2GgPDkzxyntGYlS0fCufXWgwIeQ3M3yS/JJpaf8miHyRij9
kOmkA+yAkgX9TNMVKCQ3cLbCrIUL529Qo/o/BWRBetXMgFPrS+gVUOoZ7v9MMZPJVADnXts8+FMN
b3HjeLCyIJBqwGLqqBIUpLraX5WtD8Vsa/tRi1St1CankrRbNXN/+bcVEXu68QZf8LkiJhJ9uXqQ
dFK7XSBBkuVdJfKF1HYbX1/oN9dEVCQNQ0WJpDaZ47yzDjHE23amGOjv0cQVGz7q0+MAQUzYl3dG
adqXSZHR9Oio5b53MukqNOdGp9T8XBwjAigdq4ciLyB9iVbwvu/sQ2LA75d9izYz5QuXpQihlLow
Mz1SCxRlpGcdgtbYUB76mSqg7w4kHOL0cd2IlvZNcHBeZaBqWhe6qyv+QGOsd9dTweLxq2rH9RGW
HI6IoUTz3WTpCWZkrzxZtDDCrOBAoj0cI9u8II4u8d4a8hzr4y3NSAhvMA5wQCAKYHmsroEg/9To
juj0/M/65xd8tIigHP2Cbn875kZITWcHF8etAcftPrXzI/TQGzDNpTkIns239KFDTphHbjretirp
OVS9rNDe2PSF8FKETepyXI5NlfFmN2idbcLppjK2CqEL6yNCJEsdtdTYngwXnqC7QB2+5gNKcmkE
Hptu0Y1LbGECIkYSPeRcsSuURhHKRIquuDA1Y8PVLFieiI60Ui2pwprfn1gzqdjJgnrbtGJoLG6s
ggZS2GrWD9LCHotQyRxJMkjSmYMDg23XNmgwdFAvxhsR0tLn57+/iyUCNB0RIG9mMVbJ2NU881Ad
Da59uUrd9QksbcL893cjwBpppj4y3K7U59feJLmxFT6sf3rpxws2bCFpE/dInLg2sjD34GDhERzD
8bIL0uL7+hBLr3wRE2kW7TjqqIK58MfXtOpmzQUMwEf1ppH2QXFZ5R5ygtKZ9M/GoV06WYJRW6Gf
6kiqGG6UfZnin+3Mronng+yyhWcblNyGA1waR3idNH4CDlJnnPoygS+7OXqRcadSD83TB7iB7tfX
byEyESGRMPShCz6fr1FvjojJJNRCo5c2M18107vN4sHfWLaFsyACH72+toPE4pghUUIXuZx89X0N
fsrm6/pElr4/T/DdMbYVKeuQBOMYl/aNkcSX8QRBGsd5/fNLqR0R/wgFLI/PpCILp0PGP9UQCkmd
cZ8O8fXkGedRU7/nmvQLYvlbGSbZSteRz4hgYU2yjdtkwSWL6MjKU+pYQxjbhan8tZyeBmCpYKbT
fWCl9mF9mgvOQBOcAQTx1qB7vPcCp51prJ3fngWn0vrHlyYguAO0YUZwTarhWpb30k7qAY5f+CFH
+MecjeO8NIT69yno4JaFA5Wnl5qoNylsc/C+HXD/yPNs+Pslh6MJ9u/HQ9J2ObMwg/qmN/yruL9B
wG/nQUoMOJpASB89VzOg6es3nq9LRiq4AmNCsMb0LC76wgCwB7E1NJ1QYsIfO4sjfGp3ROQjKyd3
Okz0LmKKz9Ikn01PuoBOD32JrQOw4NJE5KM+IdWX1jzDKe4asKYaZ1Rfkd5ENAZzQi3qpqXgsOE/
lzZKRDxKIYkvHty4trg4O5XE+25EYoVe7N+zkMJk9bcJV12M2pyhmA48mHmwUeBbcEbqfDzfOaN4
UgdgUhFpE0P5EmfOhYGabZ85n/z8POy7z8PgU8DanZjuZMO3k6CHglptUlobdrq4coIXIGfVtGlX
mK7fxfVuCp9C4lYVLb5E6Wbu41ul0l8t/qcF8SDaiJ87gIJ7CEOzk7Vw1i6FGgtBrj9aHh40RqWw
XWzcQguJIBEHifMhAydR7+jzhyhqCUzUA1T8ZOiSnYcC+ChLx8F7WJ/Q0nNXFVyFYTdy78x3EuIa
xiHttBuozb7WugZDUnALTewd0Mn2mMXoGSbRDdpU+b72h5+5kaqHDoms9d+xNGnBfcCCj4r7iCHo
0nMOB/gAEaB3Dppvw/SiSc9Kk23FRgvXhwiflM2kC+2JS7JNp/xiUgx9XyTS1tcX3IeIoOxyuFfV
gq+PYXOtJMqLocgIlAenlqYhFMTKGPEiKHbXV21pLkJA0Y92FNVRb7qtpfhuV8X3TaJudVMsZe9F
JGXPa5qOVhS8MOFzPZqQ4UKyu4eg+rKJUfIwe0jfLa2ChAcFWYCjiBFO6s7w7XgDabfgo0SoZSAb
8C+1zE81/IPH824fW+aXUP9scloEWMoIbeVp2sFu3eanQdWRMLAv5CnecIILV/1boPbOCRqjPXpd
FZqcBjI4Vneaud3Dho6AssrTDdNZGkSIJ/JBbdR6CigRTGjR87oLhvQhD+1TPCYX6+dsaR8EJ0Ht
E2riDGdu+v7TQEsyIvbZt2oMt0jgljI3b39/t1LKQC8f8bfp9vYtnNszy38JOSacU3vJ0uagRXZe
B//b+nwWluxfoMpSzglQW5aMuh3srftO9d2Zn7ydtvzqwpKJgMpBlyy5gq7UbeHd16Hlb3WfCtGg
Tnvb46XUFDtbHdBCbRCpt9X4wkJRJy5j68HRO+3enPUOgpmfYn3GC55ChFv2g1/VTkGax5w1fnTM
lPS/t/HxBVYqTQRZGtKIXroZ8LDRBoj0+8dclwg25RP8iPc8SaBBsu+98b7lB4xQlYeAZncKGmYV
yBtedTd9J/+OYdyPLflcqOldlnmnppLOdq4jeOIN4Y4Tbu2MpCnQQNTvUGPdKoAubdT893cnL8gp
QwYIv4O2K7oDuqLpjd7U3p4rUD6sL/7CpSACOKUqU61QIuKXICWrTB39jnOYyodMRqOpPUlauzHQ
wi0qC+EJ3MxdM+Sm4WpvQjFjczlf5vOKTyRkDHN8eBNtYHXd9ZktLZ7gewp4ZWlJYcA2l68De/xS
evJlCtXD+ucXHhWy4He8ttN7khemm8T+iZAPaY/0ujbjfTE6iPls8XkuGYcQfBS5gkKmjJtWotE4
om8of6HUaryuT+LjNVL/Becch2CoWyYR594/ujV9GcLgMu238F0LkbAqYjgLFZ3p0CeQB5gOANB6
JVZqdoHmX8kDK4doR4IoDSSXiutPqJhCcb0+sY+PtfovaGcUp2QbmFjZzeIz4JWq2r+x1eoBKWp1
V3ZDCo44+FQsoIoYT1XNOWsFm1QCmtlnkd4eyqqsLnLUJDdu0qWdmv/+zhWUhV6ylDHyNpZ1KnxE
PcDZK6l+Wl+vj61TFYGcSR+i0pRgLARrrwkydE4THmevN9F6iELlrjXQCrXart0wn6X5CO4gkhLS
ZhkgGFOXvkZNdZ+E6rBD9SDacPwfG47qCOZvDTP9vsYJQER12CM63MKAO72sL9fHl7QqIjfj1LfG
yuDjkRaUX8wosc7JaAenoM6ng2XoW0mFpUkI1h/RwOskMfaDUPY/cx7WTrRPweJUEXupJ5MXZ/6c
ePd1/1DG/m/DkR7Xl2dhc0WsZTSYwWQO5HgMlCGGTnUVoBXemG2ErkufF54WCTKLCNvy+aprbhSp
0MHvlL/NylM3zs7SAPO2vzO2QDLa/9xVrZPCE2s92K16SjXvfn15Fk6PPQ/77vO2M5hhhjafG6MO
RuJbghoAsNHAXbg+wMKxEVGV6Nci/5nAu2Y009kJgwG91a3K38f3nipSOg5q6Zs2ZXe31jMDKn+r
uTSr6RnG8+uYVobW7LZ6/RcCb1VkcwzKWEU9kHWyZWsul6JJw+Nbh5N1DlxrxDgQywnR6/zcqgk3
uqwX8G9a1LwQOIiveRR7eyPOtghhFjysCKdULFoNQot1GzsEDVCuQmgBjpO7EpVC+EH0WNlravBr
fSoLJ0wEUgaQbkK7zMq9PY/tjJYQ54ID8TtCrHzDSBauWBEyOQ5e6am1o7tAtnngTxCDzIJ6vmOc
Qwv+YUmtbpSa/v31KS2sn4iaLMLW91WT4dQk1MydNCrK02R7CvIIZnDIB9k/V2E63rUtZ6Q1/XYr
57XgDEQw5YCKIH2Vku52/fhYBTRRduGBJ+Gf9XktxUgiN2PlKzCxK0DHne5RmY4h2mR2OR4DgnAi
vrJFg1pqLkcTpRjvUwlxVQRWyqreSTyDdBxQf9071llX5OOsUzm/j2ZdxvWpLbghkaVR073M7yxT
d1Guz/YjgoAW7/+N47f0ceF+VxQdjFjPebAyde4Rmo4ShF4b0daCk7MEV0CTU9ChcwBYI1eSfYqy
8xls63TpRRBOw3MxQKVcdxu7sVAbU0UgZVMSpCIVShtEMuiHNg09qMhgi0mLGoUUAFaD5ZwzoBUN
ylVFOB3gF0JduFYyhMWbjTzKwpRFyCVa7LoaO0zZLONvM/IuLYrHMumupwyxSUXaGGbBmkTIJcdB
Ni1Lg6nfMV+NET1p6gittcWIu/R5ITTolETvK2j7ec42SJ0CvTJCYvCuDl/Wz/TSAEJokNgamrK5
rru9bz2QGTpq6DNPif9j/fMLjltEWrZdZwZ5rXLwHCk+pIXntrKBdC9leRt55PVBFjy3OZvUu/ij
6vw2VSj7Y45R/iDTLng5mIiKJUHhHcZu8FCrqbwvalsjQ7w+5JKXE/GWtSPBfazLugvmqZLHXaJl
+4zerexZ93+Nkb0b4zd5q0LtNmx4cUjBQ0hdrIBOVHR3lgqc9RNpWxjAMSAWZ5g3uvOgBRU1LRsY
4IYlL/gkEYrZqGHlqyMjynKc7Kb/5ezLluPWsWx/peM8N6oJDiB4o6seSOasWbJl+4Uh2zI4gQMA
jl9/V7rq3vZhHWZ2OOo8lJUSkQCBjT2svVY33evR/J7T+2cMJP3PSnjSA+8FfLra7+LUc4t4DFBe
AquHuOIArZiAJXqxrnPV5jYcICPVd0aGe7eF3FrullBRY8O7sL2Hy7thZZcvcYyjBW46Zzg78C4c
LeG8imJQG4d0VQxV8SsndeVlLOGJg5vyOjMYJOUgAYcIIy/qK/HN2kItjEBbg0RsqoAtIaSC4i1j
9x4SPj78AtMrL6YQYby8UGsDna3QLyfVc0nTQmUBpadyx9oM0Fp6Ay+4Dtpjdq27a8WiLYGJNhVc
u5ANA+3MeDvm/nMW+I8/Fcgvz2Ht+c6f55A7nmxGBoRRAKViT89u2GVQOgXO5Er2Ze1FL8656yZE
Ql0cRcm+GCCZPNy1NX37vS+/cARKv0FVP8GRoF25gad5YE17wPa9skfX1mYR38+lni1j4fFN1p4K
Jo8d8Ne8QtR8+euvLM0ShpjT1pihxvPnyjnVCXlgZ9Xsy89e2ZtL9CHSq27tKRyCSbgge2MH7fE+
FkH2AQLqe0gVXvEiV4zFEopocYf4aJ90N+AbjHvdxrgzFDH3c3IFx7x2USwxiGnQ9yMDYf1GQGDX
QL4XsSaiy7MawgR9Tmg4PzFxA/HA+PLKBdj5/47Yt93FqZ69QI2tg2tCeu1eCX10dPo2gZ6Fd9m3
6qymaaEvNi4MyX7zXZ33xy92xOVdUZns7NwVrYKeZN8/s45C2hVc4DuORqgoUbq98sLWNt3iwFtp
qhzuwEWSVb4LMkxicq5WFNd23eKwe2ViW6oDjLqH3OdZAB6d5aY1QPenibcb8o7G3FHt18tvam3v
LY5/zSdwsnUKHWg9KBRMrj5NhfN1Crw98a/Kt60NsjAChrDCDA0G8QT0ykPo4mVHQr38qJuueA9M
mm4uz2Zl7ZZgxRSCMIUltLvJ3AxS5m0HzEax6dBh1ZeOCOfKunKiVjb4EqzoZUJByABw+loHu2BG
5zifdYg2YrRs8nFLpMqODUmbr64rroGh17JFznnWv+xxqXUvW7t10RyBzg7nUUANHSWnMEgpPL9b
r3jNbajV52p7eTVXbPcS0ehbgWznunSBTgnIfvIm/9XPJnVD2Bh8uDzE2gtbGIq218Ik0M3cQJ40
dovyw+yxB9cCbI210PA14MS+PNDKFlziFgtIaiqormOfSx0Hlgvitu7DCKHjxDWPl4dY2xMLq0Cs
QaJfI3U3XdfdBxPSXToB7rdpnHDW/DAO5TtazOsdCoW/2cJsOwtjUU8y0OAihewjqhk21dEANoO8
Vq9nmDPUyKGrakH4o9vJxN5zPdVXDPza1liYDSOTPm97gciDi/syUKDcSOuXHsXhy2u5ti8WFqPW
smvn1uDCmqZTldx24yHw3TgF7ecwffytMZZ4RqdTYJMWibNpVZ8DcCw+QhjrNR2DaPDUR9GAwP7y
QCvR6BLVCP+KZGCOwXVhOTcgk76nQXUAYymYUaFS3DvtBknGayHOyptZghpBhzQmAZS7NxAMPkDj
GCJEU5Ql9Ep2Y+XqWwIXncwSBcnweJ+lgKLxGRqclF9ZqJVDuiRwtHoJ3r4Mu5nlPXJCTvcNHCiR
J+ljU7ebyy9jbQLnn/9iRO3G2IMQGAMq9nkMIeBjI9L+ygTWTPSSvHEcK7ciZ5lGU4Kv+myc/S7h
sWt6g7HmG6tjW9DJfbTz7oXP0G76vUktzABjJCihtu5saJCjH47INzNP1wAmK5Qq9hKl2DkeUT3B
0xXMWWLmSMzzPS6BR0taj75GqjAT7yRpj21ZPhoAqZ0sgyIVQXOmMlbo+VC8h2hckZJvXXUt+F07
VAsLgb6AtknhmG/qTm1/ItSA68iT1toOctLR2PQHCuTulTB17cUugYsicLO21Cg4ZS37ZOXY9+44
FZsp/ebnLBY8RDn2U1uVAUrWjn/l0lqxgks8Y1FIgOzRbQY8vPdMfPABIh36ValiK9V85UCv3FpL
WkgIjY88qRBAIRiQ2tkDAgoiCt70YSuaCBLiO8KuUQOszed87n85e6TSQ1skCMQdgOVmgfQ/uFHC
EhBvadv7DjCQK+dw5ZAvoYsEiu2FdV44WbRPuhC3hDdX1mvt0Qv7EQiU7LIBcCKQkdyCuv9uhlT7
b53iJWCxYFY/5+fCo1XLgwO1BvhyOEiXH74WA/4Emv6y+JXbl4oqPL0/C1vK1yyw9v9sR2iZifHa
UbJzi8+SXrMbayu18BH6llqBNSqsFPPvoBt6yuvxcHkyKxfFz1P6y1yALp8LBEFIiBjr2U7lHR+y
m3Yu7n3Hu5JCXtmrS5QiIzVqzHjcRtnJrmfyThrFQnfwb/qk/ZJ70/vlqayNc7Zvv0ylzBP42Q5e
y4iQayYH0X5yhXVKzLt/ZbFWPIIl+pCN1tgPUF7fzGgCPV9JDBIqPrum1Lo2gcWhbr3UyR2JhD5T
30D1t0XbCbRjYyQvEDU8X16ktSmcf/7LIk2CtcHIfXQvW+YeXsKuq7ydkMk1YuqVrbrECFoAUsmg
xKGeNIsHgN/DlGbXhHNXNusSF0hb5GmLgqLI35rYBOLG0zImTRa2HDDTywu0Ahe3rYUHYBBhF7RD
xgWKwfdADZyAhYe8n5WcuJ/eBmP7pBJkWOsSOHIrOwkxfZYeCm9Xhl+b4+KsJw2vSpTkEcf11U0P
uTrbkluJ2DEkQf8qG2ebyACC8SwsK/ctt6oP7gj+mZTs/D7fMcU3SlrjlW+z9jYXrkFdd0XAOuSC
GmOd0sl5DZprXc9/7XXQJZxQCB0wiKWhRj843ZZkhOxmo8XO8zrxue3S7JT56bmA6uQvl5f2r48X
XQIMK9l6TlKhrDRng/u5pMKScG5qoDGD0vZvglyaNGwLqa9EXn+9eHSJKwRJ1Bh451ItTZKH8+L5
/BpR5F9vEroEEQYiqCzT4hTn0E/EhcOb/BYcJFxc64VeW6uFmUDFjRFv4KiN1vNel+iEHZpPGGFS
n0SD3tvLb2RtD5xX7hdjpJgDMrwMBg+ECtbLaNLBilXjZzIK1BRkm3YYPRJWatZ1VFQV+T3hKLrU
37YykB1Ashnb2mavY2+Qta3lo6M71O/L/PXy5Nbe0cKO6KJJC4vArQZ/4Jc+SW5TZse64fe0ok+X
h1jxREB8+OcFtDTagKYe8bAvzCcJULEiuQQ0G0Wsvr0Ftc/jjAbZBvSh57aWInevAXrWJrcwDMyS
QT2i53bTkTzmOX2gc/88NoWJlS3zzeXp/fVdRZewQ9uk9YT/nf0sagAY4odSJE9ZcC2Z/9cOO11C
DxsGjscqaXFXgSI66LcincIZeUePu7EFD1r7u6H8dHkuK8ZgSfo41YlFyJiDB81yTrIDXXBWlR8v
P3vlsC4JHvUAKpBMlKjK2f590mZ7OA62zjesUcdzR8jlUdZmsDAJahSkcls0zzRtbx9Zl1gRdeV0
xRSsveuFKZgZSEhkio7EMeG4EoJPWvXbZPg9kjC6RCJqyvIs04BEl6766oCH/Od2qupin1fpNTd9
7T0sTryVTjPKcWj+scrWvYXEUb4bREAPphiHyNJZvqmmIb2yYCtxNOWLs1/IUlBpA1csK/OdltZn
jcRCaNN8x9smSqpx39rOu6nr7Ywg7opDsPaaFue+6SkZQHcOKDZybiqlH0Um6zCZ5iuxwopdWYIR
ZTsUhRjQxSLzAESzWQD+UPmxKOxb0lvXCFhX3tMSjThXY95AfxLtbMKomPZgbCwTpwk1+KDGnvuh
satriYc1E73EIlZl4U+CWlixwbfCaSBvQyHv83H6Aqn7HYBuR9NbaGBHd0Xolygqesk1gZ2VE7tE
I1JbI+E0UrapbKPQnt/f1a26cvWsreHCGrRjxUTboqWRl/2bDxcxJlO/Dwb5jY1ZlBD+47LVWdlw
S/hh0BBZKKBZNsNZ3Nhx6lt/sI9p1lyByqytkfPnG3Ss6VQWVoC2qTopx42AmG8WU7ehn3/v+y9s
AnqVhMcS9It3HgqctPtio6oV+2ArvnIi107MwgzMgTaWn5T+xmmk/YJmwPoAXgbvrh19ESpcetfS
HmtvYnH0LV2PSckxExC7eRBwdUlwk+lc1SGnA325vFwrV/ISWcgCjwdNrjn0LgScZsM4i6tsbj30
zCHNHPosJ22YBYSaWJiCPYyd5OpKMXpt8EUCAT3CRjdeBrxe6991qX0A1vYDDYoxqib7gIxbRAhD
75YdDJvL0115ef8mHa2c3h5c1NL4bO4dx97ZSXFjaScmHd9dHmLloLLz0L/42CIDXKTP4anNkEOm
TJ8Sm92dPcJzMvmcSL48zNpMFvbAp0iJIVTDMLOVhdLteIjGzC4sZ/cdjN3vl0dZs6ZLOGJpgRfN
Lio41QA9UHQBjckjQE45yFETh94WbbcJwF9P+8hFLuvyoCsmYglHlOBFVW0nz8ViyKEUI7rSmKHX
uDNWjtWS7THTWenlI56ekuoLILpgJGwOSlyTr1378gvz0FZjlqGBBOU/kXxtBvmZKn6tZroSvi1h
hl3l49pM8Wx0OoPkYUaTM4NCnOZzlPEm1gO7YuNWJrEEG/YTeAE6FIQ2VkPTO4qECHIHze+5HEuA
Idg9HcJBxbOB7HIkOxH3tIhzf9rr+ePlDbRiV5bowmnK0eyQItXRuDqcyjOQFRli0Xy10u/nU1gS
El8eaW2hFofduLr26xIJyhJNYCEHwoBO1xoB1p69OOH1bKFIlQNET4x+gWjpfe1fxRytWI8lrrDt
3azWUAPbjKNlg6cIWgrETd5YmoOxEvb2yj5aG2Zx2UODNA9qyEFuJH+uzjLEVhrrwHoBM8fl9V85
EUuqw26crSRjALOcTVPqggGnYjHs08BE2Hp+6IzZFdjMiln3FucaGjHdIIsau5aB3hLx65lmgORp
FFgqrqa3y/NZG2Vx53NTtw1B2nVjyVLe5iqrQ6/rx4jWIE0lzK9CcMJVD5cHW1m8JQCxg2qedDxA
zTUQ5rHUfRqhUPCWOs2m482nsgc4XzcV+z3Pb4lJnGaKWKZFnjf3yVdo1ZiYitLdX57LilVfAhGp
U09p4p85L1slzcYqkuk5G+wRcTluye3lQdYW7LzNf7naIf0BaW0NUsqJDjG0tQGIduOzFaa+F5a+
fVfSYHN5qJWTs4QhdmfWpjlNwcTHz+5QRT8PLTlA3ieL5OBeuWjX5nO2PL/MR46Z37s+Wo0oSyDj
DfmIKjqzVWlN0Y8rQjm2V9792utZGIKezW3ic/RRcZptLbD/yMJ9Irm+4gytPX7h9PdiTPwZKHz4
5MFHcj6QYr5N0ex2+WWsrdPi7Cs0PjPvTFOhBvEOar/bSk8BPKJpZ5Mgqg07cT54V2zmitlfakbz
iQL1nYDwIu8CDZFyBMzg0rmyg1eKLXQJMwRuw+RZ76K9VSou94GyG3HX9b5ow3Ty2mpjzap6Ja60
+7gM7EGGg5kHidbRc+EYORBpb4cmsVV8eWlXZrtEI0IEZ3I6ghpiem4CD8p6Dnu4spcfvua9LmGH
3mBZ6LRskNBMvSiF2HJnBfegtICugIDGoxtWQHJ29W0CSnYHFNWXh10x4kvwoecFDNwTSHOWQ1c3
YPNOvOSoLKS8Q6epAnZK3Lxo9pLRUfxzGf/r2/h/xHv98E+Asv7Hf+Pf3+pmUtBWMIt//uOllvjv
v89/8/9/589/8Y/de333Jt/18pf+9Dd47r/Gjd/M25/+sQEg2YB25V1NT+/I0pufz8c3PP/m//bD
/3j/+ZSXqXn/+x/f6q6CstbTu8jq6o9/fXT4/vc/7DMQ6b9+ff6/PjxP4O9/PA+Zmd9V+VZ9/7e/
en/T5u9/UOtvbkBdFgDXbENH7IwgH97Pn3h/Czzf9YLAZmi3te3zJ1WtTPr3P1z/b9zyHAibUfyR
7Z7J1HTd/fzI+xsHlWPAuWd72J8IIP7ft/vT+/mf9/UfVScf6qwyGtNBtyas7P8gzX2LModZFr6G
7yLlbi29eifToqWZbYdzX0SeyKBzZ+o09mb8v7Lr7mby1RhlhwYNtceS9w6iPTBZzAnSaL11l7lg
G63nOzT8jshxKwp5Mc8OAwY2YPspN+C88ioZK2g/A6Wf5mFh8e88Hz/OPjgk3ewZStPJfqy/pXNr
AUuNyM4x9ifdz/UBSFPAtkH7QMZJAS7n17vSmvPYKofqTNnehbZiwQ7ETg7AQ93ec7v5thPzlnpg
7/NK14fEcLUjCha/rycPyi1INWajPW5tAubzng1RU5GHJks8UKp1IkR37R4shuakWwmtqey2FbTY
9qQgsTclXVQDPBUPpIZ+pi0/VL3uj61Gh1o1lXPU+OjJBH1InKZChSfbBjt+lptuOwv5Ff3J94NI
xp1gYxWPs/s0JvZ70yYlBFk73OnuS8ekHTlFH7LGsmKwLCHwLPP33u2/yWIwx8z9TIobimA0Ra3C
Aqc+P/aMZc8D5QSi7oMbu2KOfDM4YWpLARx18bVrG7rn/fAJUobNTiXTgYuagFZF3RsJzvu5tIPI
UyW6ifXHMW8/p8IBiTMWXbeTOA4o8UwDEIumyY5WCkLH2k7uxiJXG8sdwEAFFoHRK/QWSEBHdP6N
579ldu+cpjl7Fq2dxGMR3Fq+Y2KeZVbEdA6YQFltGRnNJlVgQgz48KFT0AJ3m6QNrYGAFxHCEWwo
9BMOVmTD2x1qb74v7H6PfNdJSDmFU8A4QGRfXQXh7YK6T61XjlGbJieZ29tAOptsoFt5dvlLUTlb
eNBlCNKPDwlFxaSUA154Ru+MMS9KZ/amityth+L+RnxqPc8LO0cfQP7Pt1yBKQ4EK89cj1+41HMM
Omp/g47YIynBaygmS0SJtPQD6evQlPQE3Y0A6saZt+tHd9y1vrBDLYNTM1bDpkymOwdNMK2bZGEz
OCl0kuw8rIGK3zkDYt5+eG0Q/545PNMN8g5+5PGpPQbafqaw33dtY93plG2BlUQWkzX4BoPbgyQg
CbOy+Nlon8V2RZIt0Lmv2YSelcwPfIQn4k57n0Cc/jy7nnMydfABF+r46An/m5xJaLq0202uHaWO
pHGL9rjQdioFzGJVbJ3OnU+j7zxaJP3Skke0Ak4bo62Pdi+Tm8wanpEP3sJdH05Q+4ZsjWJ3QzVB
4cpAAARL10RA/5WVjnrwNkaVz+fY68gU8d7w/XAY5yGLUklPmQRFlu7HdGu6urpFg/qeymL7sy+Y
+x5g56nYJVUzPcpKB5gVDRPPnuNUPRHsHApeQTiOAYXSe+JEVsvCinC2q7P5c2I5+Q5dc5/7mZ3c
Qvd71zSPfq7fR2mqjWhH56bx5mZLTXGWeUyBrSB4lWq6ocStHrDTDOYsTqAorm9LHjrFBHHbeYw7
GyoLlefECQMbSEJ3jsPFVlWBG1PnO8JbtO0kaX3Smg3hTDIWtmBEDY2wz7o1HEZRKC9qB1JsuO4O
o5+AI7qMg941h4CzD7lb30nQle0Nne+8BGGfa+qDtlIwFMuNB/ryzIMmkTW+NR3Z2LwVkW8PycaD
yRKzyfZm0qFywZ2s0A7DG+ODetRpti7tXmXefE3xJ4c00WEt7lPStzj2Ad8xT94juxfEKTVfasHq
GKbHiSD5F6EvCgaWJ17c4bVN6snTSNNWBZpps7EKSZ/voWT8sS2OciyHI+EJi3PBk00wjXrLxomH
nW2FI0OFlEpwkAIeHbEBr40aO9/7nfPdp5AnYSV6uvi88ZMhPWKHpUDBbOwalJ8gabVif6xf3S55
FIU/RLavb2k7HjMptoWPyaggULuM04csk9UWxeUh1GWvQF2NcGn0H5SioOUJ3pscvzdSrw1tf34L
LL/fAJh/5DLtNyjoF6Hqx9cq2aeTkXHbJHM8Qfu58v3svmfkwVe1jpIGnbCz6Y5syDIsfgY1grJI
IBqRhSkxkKfC9ZiUzcnDDwJsBgCmXBGCp98gyQ2ZZPwYQfYc1aSNSycLYMbz5FiSk6msYoeOUoT7
ZQ4dZau348R31SZNEmzurGxC4ps4YGXkeEptvFL4EdpovJ2lpy6SfrdJBTBTBSg+w7xlwWfWfpvI
dJxEfyuh/fGUVMMXRXwvQpIhCzPlmOei1iKsAn7jzdBCxGco+uujOyfVLpnA++fTaEiEiceGqijX
5hP3xgPMoo6tBPevLslTT4fv5/MOFcty35s+Spwk3RVFFhNA4cORui+S63I7iezWJ8UQu1PgbvMe
ojOC1Af0IUFPSFMfjUjOR9A44ghNutkKOqDSDQWLWDv8kNexmZzbXuoyBrUudpV0JwjeTTTUFKe5
nqzILngM7moduSzrPzlq3vkq6gr/1VazFY25wQtuVATZbX43URF643li2gLLwtSh3WAG33RZeW+z
GrYAqc87wFbeixIStwWLTcKHuC5K6J1RqN1wDsbgDKSfM3ixMnv4mNbcPk72WIA2Ub17yNrsB5mH
Seb9yJV59JB37PHvoKmq+PxBDVoe1KP8OTKjIyPqMVDB4JKKUrCWxPjVr8jt71U9k72tnOSu5uBL
A1tZSCG0EYuxehxprmLH94CnNmbXkKp7AVUhCuAzabf+VEauj/3ajUfTgDTEhkfGUdffFINgO3Aa
7W0y9FvYGh0y6h1kTfrdkM3Pkxg/91iuVhcgwXFViJv4BiPnUTnYeHnAVUTjYNGdncInKowX5v7b
ANuDTIXeDgTFTnKUHL3cM7c+6N7vIoNmtlTb3YbkdYl7jzkRy4d0J0v6MHu3FsnPF3t703rI7/PG
vuWSPwRT6oU0ODma892gwUyY+3UCE+U6m37y992c8pCdL0hpAqinPnm5hMpPkL1RglQJ5pvGvr33
pPW15MkYqRn3cKlqeAj+m1cBVzigF+l8/99lwH8ebT7dQAJw3ENoYY+Sf3twBonTnEW972xtu9En
OqQqlgLp5FmSKK/G8RYg2JsWHN89s8KkYQqMoKD7H1D9CX0XNz2XpocZGPJQCADGxxuM/ICzCBPb
oKUGrpV7P5txp6WJi0xDvBHMcmEpEcMBu3ZgvsmeVGm99D352iXucDAzmQH6KcFLBDxh6Pb6oZmd
AAaPYfHbH3nn8ycQZ/PtNAsbGcMAv5OWj/DxshCC83qrUhyltLgNipuU8vSQAQ2IAuzwHTrLD6VP
v0/+rKNp5K9dUlY7q+pAAjc866zRBxu4z0SUr24zV68Z6Z/dauekO3o+pWVKjlY/7VjCIIBBzTfq
gVvfl8cm8D63INwGVtuJpWPf5ZnHI80JLnAgxTbQMApFMNMb5rebCachzO1KxSypm53PjnU9bCpX
fPCGqo4HUBKEDuvFJqucfVNmFLXQ+c5NvjAQS6BypMcYoc9msuYyKsYWENLUzmNiOgfSq/hZP59J
dKfixFGqhd/mHSxAFiMUWUk05ZvGc70dnFG5q6saSmoJf9M1yF4ptapTQNGfW1PX3TZeUEO1T6Q3
SHCj20MObM/mPpp9NcVewNPNDMv61Dbek27KDsAgrBDrubUB2lvcOsN8MlbJH8md8eShab3i5E4U
LlPd7UZveEzpFIvS9yHcaHDJSguyhPO0L3LnmwVHsferT5yR98Avd55UDUxR/Ub7tj0qXd1rq5xO
bjLdQBrrq9+ybpdbwQN6jOV+Hts3cIj0W+p6Zjd204vxwDFSd1E6zNYG8uHzsc3IvpL8OEshHtq2
tTfwSh5pYH2Zi34MkS7AvYSaaQLV6qakz31Zx66PxEciKCKvwZuOUKEOAR7TB7CcjUglC7HHjZb5
7vdzuNip+tS6MTSjh0fXB8XROHeIaCi48i063ZLGaJxK53tbkfIOKY7ITewHamb/lJeZHyNSBwxu
GOAS2fSzxDYP/bS2NrwnPsSHQOyI0m7IO0y23Kek8aH0AgVH4QgEOPjuQ1ZsedlaYTcUD6oGxD9Q
0GmoVRUldJxBBj9/UNhGAsAUBL7Wx5SWZQwaozAbcDl1CJpDh8tgM/sRSCf7Yy+GqJjadt+WyRd1
1nLWvUHKp/+KxArbkkYhxql6hH/pHBeOfdZSxnN6oFKEG0RZNzg7EM6mMRKLHjpYo67Kf6AY6fD8
5PTFTe8jo1SOKCGavupDmyNnx5wa0hII68DlFafTBEIVNRw7eHLH6ZPIJQTdslEjWTy+dtZw9OdH
dHm/eQoAuDEIQhzRBnFznFGB4gUk47da1veS+fKQOObk+Ra+BVbd67pk29mQjJQolt6kk/+xxk4G
ve2Ak0TaqCmGNsw97At7Tj63rmhvTIdaOqRBw65VHdIHsOKmuXfAunIYE28LDaonbqWvmRwQRLn+
tlEdB3eXOVq8gnv4LMqU7jw+kqgs8yPjgx/2hH8biUVwk5QzepSxE5ryOxF9H3IPXbAGjU2TwkZX
Jd9zl55wc38QPjyEHjdqrzRa5bSThMMwpREaUMOGZ27EjdfGOY4sMCIwky0RuDxV8U2rNN/W+WHy
3inJo9w29xVK6qQKkQoZAWQe0tghpIAlnM/YnvyE7vD7uvXckGfWJyW7F+gmFRFNffhUHftBINWG
nCNrNyVLP5HEi1RVW1vmjcehFA9ThVvaYresCsBq146R21MPrkocQMt93wyWgy19Kp1Sn4La/1LI
Jx28VyxMlR4OTHeweCD+DxszA4hWz99zXdYHkBSBsglJqBCoDn6mEDt01oegd75r7vyQMOz2rNJQ
WcUPt5icHSrtG5JClkXDNYI1GKNGDTe8sbbV0M/bAJ0dFhm3ycTQ/GmCFyz3HDJGSUh5q8/C7reu
nY2bOslNKEbHj+mc36P+uq8b8TSMuzzwzC1as49VT75PLgVtPn/pvHkKqUJ75IB8T6gnJDAzsW2k
+TZZ8i2wG3ARh1UOIXnJmy+l5z7UNM92HGyVnv1QNyRuUrK1tTpNHRAxjAAinwU/EElDzcsIELEm
WRDOk9y4HfQqe/PDaHaWNOn7mIDmupLIBAufySjJkMi02Lchq/KoKl5LhTfcT86djzCjEna7BU8y
fFNc1o43Q5RyTn6Ate2blvmXduhiKIa+VJ5OEIHah4KlB/iJzbYfFCiVc3hLxCki1OrpZr7TDeYK
JncLfdDlfQoa9DKDCc6YhidM0nJvD+lN4UZ9OSLorbIPAc+qEBTNY+jI8mOfBulmHPrvTMxlPLtA
YzD9xdHOEJd2ezPKDkqywtsq3UGrnVpkk5ObtmPsBvmwGilHfEo/9KT9olz+IEx1G5C8iXLHzyPb
+HacJzrSFQ5NCbGHbeF+KyveoCmzu3Et9tDXVn07VbAJIrDV1g2LvnTvW/t7OTUvUBcotkVab5iZ
3JupmeK51ki0iGDDYBIqSasoS7sXjcrjfFQloiJHEBBpubtpQv7FLVNcpyo/DINVRjZX4czbl7mU
OiyKHv13TflQMv8Lrt33EtBV5Jmg4wIJmXt0rc5hnVI/YqpDmakFz8ABMojwZAuE3ITcwO2y4qz2
IrANlVu/14dR1PFoRYQlNMqhd9+5CkFWN795yRD20qE3yEftiEbWvvGDXe0BIFsG/XGykgbil6Tc
gIX35HutOZoBlOLVLDe1b76gQjzt/Gx2wsrB+/edAiGwnXw9iwp2086dm+5ZyR6B3OhCQdWrx9AU
JRQAM8eBQic8pYQO0Zz5IFB0a4QE4seI6z+T5dEvsqdUA0U0um5YcoQHrpoPKe78OC0yWKAeKSXQ
Yzy1Y/KQ0C7Z+D3STq1X/3BwW+8ge1Ta8xFpv9o4sQX20bigExS2QWh0I2CmKhLcy7m/Ccrusz+5
xf+l7rya4+S2vP+FhilgAxtugaajsmxJvqEkB8ImZ/j07699Ts089nPe45q5mxuVk6zuZoe11j9F
mSY5c6Wxd6rnvB22k8dhL6vqRuVnZ6jULlXxHNi6eN2WqvPnpSgCLlMZrPP8Y9DkF3g2j6nuMuAb
nyrmrSFzHSPbXso49VWjMt9qy0iXTcFLch89ohEt4c3319mQ3y3CDk132RulPt2gFSjCWe9Jcpgs
cgTSjnp5Y9Ow3RrbNYKlWL0QBgA+iqLzG08rQlEkz4XWY6hoiORUzfpT6rpMLanQYzeLwzirc5rN
zgZlN43DoFkP2fwCOB1iuF5EjMCn4I2uvw5cWc8/1xUhUm04qF74unCCpCgZBKzwVwonv1StZEqc
z9wuYx2ACbMo3fo8eulylyiabWuwbH8mC9YvN73G0rtq6OnkFKI10omDwbFiM8fqMOimuZuuA0LT
mq+IYBaVCqt6QlX7Ji6iRrfjyFs00pxldiWXPm5N+mx42dlsET5klWYFRlKXYd5kYaKqe0NMPQfn
TJ+Zd/t+VpQ6SfPZjduvZeq8bMYcLSvwYp/So691eQBKuJEtw3szs9jsk3VTl1HWua+Mf4AM2scR
dZlRSS9oWxKo3D59cxio+ea0PWZGR+d4LXbcO2qVjILOitLZ+OIQWBxsFS4cVA6h3LaF6nna8FcU
r6p9oMO9qTahnqU9MQym3JknwXUpfyyL1wRm4r6ORvy09lKEhYbv/tVytI7dqOskeohFvzLsqDj1
CALlqTJukt4x74iRviR1xtObyuRc9vZtzFC0GYz6MOTyh1qNUL/mYjvuENOTaS9b0kexjc6TNjU7
lN1rublfrL56b1aMUqa2C3VtQs3kRaZX5tEyu1zHGC3RHUriT53v9WAT691NNhVkOkdZ9kk2G/XZ
eEvbDrGamCQmnmXQ2HPha9uQg+/3p81o+93GfexbdlpGQmeyPc9NERT1zMSWk2cy3AXs3G8KqwqS
1DMDrSge+6WYzsnkPqpadviSUqrMFuKkceG1WRsq4rp5MhLzZDTpqzHIi2gtTFHqk6jObT2xYGf3
rK1ifdWdYTcV+be2c+WTLrXRHyvomR3TI5V4TsizZfyVYzmQDfMHA7TRKtBe0xEUeXuZrDTxY61j
FlDlai9n+Rm9Cv9Fwt0HmzSoti/50mXMlua7pG3MAEXeZ0d3dW7aBbNxtjT3gdMFdc5ESSel16dZ
3O6m5nNbNPN+NtPPhE6zvGWvHknu/dRX3cfyQ09l1DVFctCzT40nykslO9aG0ST0yphmrhyIhpH3
D53npJGt452QeMPZG8eXbiAvBiB63JlbHpHOqr2s2XJOFgL9LFweI+RJaSB6a75pOk42YU9hbM/l
QS5IwtUEickAWPatZFxeITQDdWXvdaUdZqv4vvUmE7DZ7e+mWAu3rP1S1gYGVml5aXoDn9fm0Oil
vW+NeLgpbgn7sUPV9tNDXM41vvixdlMkQyBqPpJcxS7hNpDvOsZYfgOOdsCzB0uOOQJSv+k3AonK
+rvylpjGjHU1exgrlJ2h07n0Yjd4U3aU+W0shwT8anZOFeYDwZKpXZG2MWP6wjr2VbkF1bvUF+uu
mTNGQO9LHc+R4xofNj5u7EctNBDYABuJMSARxAi6btFpSfqDM/eRosOymNY0xhVDMtYfzG40f7br
U0wrHpg5c2EdTkMgC2bMmYHdg2NqB4Yn7c04DU9FypiPRLtQrOkSMC//bNXdV9XgQDrWNcHOBIOg
C0X1jVC+p8dvbhs4H4yY1ee4WJ/EVNlHGz5b5MycQURFS1Cbh8aa7mRTPXdsR9+La1rMumpOAkD1
ztKrNWpMgxJsMD+p4tBNEyaY5WYEdiN5XNzBVSrS0Gvit0ljEq9N5BvXeA3hLB9YFZtpoUrLjN7v
detbdt3BSH5nTr0q9Nx8C8eyNTjcj+kYl/s2F89muTpBuWwvQjZt0P5QonlM7fa2KtFdKAqawFDy
Y26+YR9z5rDhWM5UKPXqUSJwsOPqFu/opTUvZl08QrD6Pjl9VA01+M8Yvxm1ZYAGAX2KzL0aNxJ5
Kprn0StmP9vI4AHFvrgD0xMvmT73eP63srpx3mhATP3Qxe730WCqQKO8Vo9Ta39tnZpiPY50D5sZ
Zz1KRx2GlDTmqrO+inKHHbPtD7gWUBwQOfyejdYrS3pdaz7YK7/fvh10Y9xlU/0eux5ystq9NZqd
5Wkh+/12HLYPY03DRs9v68oY/bKcfxTbYnO33y9bdd87Gweqx/ErKnV0tcS4nSXtMuhMr6Y0KqYm
Oyi70+7j65sc3HEvNJurw/VsTqNm+yzj0zI1CQAy0Qb4Nxf+0ujrKVHDGzEw4ZZP+WmIGa4xqrwZ
eaF7vcyPAIhHNHbpjeX2bwScF6eUFqOfVw+v4dQLB7AhOvusJqUe5zucZ32rTvrD5MWU8b3NaIRP
SWdedu5g6J6xWrAY+cfkBonGOYmpbkJ5JUI5muxPTu7UgWVbXdi3Lcpf5ylN6ncX66yoFe1zLtOd
7mzWrb3qfWRZGe0nYzlfmarf65bDwo/Hc62sG8pVx89zgfh252UURKmtjz7JV6duXe7WQjxYOrWx
Ti1+bL3xHpudt80NIObnvp32OAs3CxWQYGP09mHagFQK26ClqrOgRipPUYP5qGnPAPXJrbVsu7XW
tl0qDJA+W0xRp9N6dmV9izDXuNR5mzABleNp1fqKUoFqi/nBoal1J9BTrvneeayNSoWDMZADgkjP
9PLhlIvhk57GJ4opHdOWCqLg4mph3C2HcpIaNIbCpEZMcfddxzPEh5XDiP20cjWcKQZrfxkr4ul0
EeQzK5ywcoJ/YPD5Mjc/jUsNcqA6nwI2CT2TBrJdljAj7uiSmBP4glr4XkDXFnZSULtqV9JX08XU
Ovj1lgdTUie3HvG/lPdaVLvlU4ZSHqEmPX7TkXlmOG4cZrb+sdhVvRNYyPnA9vLAojiIQuPK0+Kb
WDOTk8ZBQpV9sNbSiK7kArmlzc6o29jvx/ZzscqnNBueNw3nV9tOP7KXthxAWYU7Maxd+jDR6bkL
9WGZgEOyyUpcz8w3u++OG+dUjOktkG/fnKBFON8M7YeqdTck/Wtlk38zbe8FvECBAW1fxt5NdlI4
o782+3RMgHTSLUqNOrTVZD9Yy7AX49KF5pBrrIZll2VJ+8Uh890fC2EAZ87f1vJH3arvTrF8Ir3G
36xJ+UP83lBfbAqo0WnJGZrGPKLc7PbF1D/qMR90b+T5EQzoc+k07/ZWlvgilt8dZzrVo7365miu
YaqJjffDu9FF/Sk2J8bXOVPYrH1hLEOXK/Cp0qvPypbPmoIyidGY48fLcpSdSKkh8xQTVUv6UFWS
o55rXOidGw5FUt6hqOKZcX3FhvgYXXlSyvnuWXC81YAUKu3dA8EpjH56JoyWFlrXcf/K51YtBTnf
jeXTtYSesnMaIUs/bLYO2LqpKK81WkuGnYOrrtkzJktwc55tZY2BIP56Z1w9EpMEkWendla6gIu0
pQmo3dO05ft6BS6/Uo2tKgH7bwd1VTYdKZvdAx/6lwnPUzoY4yqiARa1AOHnPg/aEq6CML/NQPqn
vGz8YVl/aF77UTOx9buRypfUBuNmnm2Uq+P3sja/tDG1ZXWduXpWBTjotyKHDuo2H2MVPzAoutFi
Ve7XpmdWB/DfxAzVzHHE7DjIjSI7SB23H/LSIpQ8vc+qKvexk3/D/G0JS5l9TWShg8NWCZPl3E/1
qrj8/ELdVVz6qVPBYiPiruOS0e7Y9ed8SL+bKfjN1jU5jZK17IYMyZWdHA0zF5fMM0MzM757plHg
rkEmhT3yDy38IX1tNtRFDaCyuM/pO3CyYTejnPQ3ZR7jLxnF8qUtKyDz+J1qxl/dKT4ntf2uj8KX
bfyU1lbNNbdQmSS3jWC/Zks42+pzPpicH+v41joy2ibmS9P6eZTlGBTu/FSZVv7Q88Dpfu6H3Nge
56a+jcusikiK0qJCuI/WVHPnmC0OPyunsZDJh+vYI51zR9Yb9VK4IZwM23mbwmUExESacWtPU3L2
Zr5JMQKolZPdmwnT6cnOoGNZ9bbLXCgPXavOpqZeYBXlp6Xtx12DYzwCCJoxb1MoEy2y3NfO20IS
H7OQvvtAYMjDsG0MOx3xbR5h685lMkbDnEdg1AzYl5t6hT65Lhx0La7HEHs55PnUppF2yFlfDK4i
P95UcnDWwMzEErXGyKHs2S9Kllwmlv5UCB0Enhrr2PYMPuwpyu1qDQvwpKA0ndLXMOFhfJIc3osq
z++68kVbHmrmxVMM5zYt12+xzhyp6IHSf4Z7teXXfNVuW629uYba7SYjLXYAM/dTRQRgIit6ajDX
cWW8Y5AxnKbZHZu8+NIp4fduHUdNoT+0ohr8Rui7stOmYz0xi2GNsqP12TrEY/KeZ50WWOZjWxI+
YVtZz2B6qnZbY+GWXnQHR2+nF/sK5SvZgPolBlXwos5r2+DS197Tnv5o6zTDENWKfebcjKhKzeR8
SF/cfoDxWm3nchld2GTxsDMha8l8P1ScaTy/z1O76uEIyS5Ix+WjFDSNsyy+wIETh3irPw3LLZbu
3QNiqWw/WrpOFVS9j8Oq01iu75s7FJc8XkXQ6I2fNWHTauMpM/MeEJyBcaBd23pjbQ9ymr8Aqaho
HCpmdt52Y3Kn6uay+ZKMPj+NxxSXs/KQN5YZZQOx7av7fekG6wQT2NzNocyR25canKwS02RSDKyj
3eXpDdFIb3g0MA6I5XyaZq051FWmhdP0bF0nyFl10SCO4ES7Ak8NnCCqrYBK2yDpaw66DrQsZswg
mU8X3rk20uwLTRoDXvtLnpCZsA0OpiOr3+rk6TDHv+uxowqGyf5hmwbS7QGWUVdcNlnRo9n6ecpu
rbxoqEFcN/TaImyN4aH3Jp5vsR5GPCN92Ih98B/kySIj9ICXhhZajmZ53yrATtQaT8C78Jycl1S5
+6KemN7NhNAKPWqleM696rIlRDXoE4t9uQKoqnsjiNTz/2OUOU4pDvOgxIHFsRS0wfSzLPMsGCn/
8plZOq6LbyMjHHsGVHK07KPX86fSLe5NV66+5/IsRVaeZJFA1KFDHEHV/dwlWhgCFQPh5cHUi+Gk
qjed2O3gJwn2n3zcX3im/8Xx/V/wgG+yr3Bj6h/D70TgX7jD/4fYwh688v8/WXj/vSvfq/WvROHr
N/yTJ2z/pw7fFyYe1F7XM/5CE+Zsd4D3CcahJuaG+y+asM33OFfWrmfofJMj/0ITlv9pSlu6+GwJ
G5aIaf+PaML89F9JwrpJJ2/BZHakTaHOa/irVGOTMU5Ew8b6s4bIiwszjSZH4lHUjFPYb67nBoID
oxjX5mbzxm2fF67FVVpV94jhj6IUEfEBfRYBd92INs4OlpGn0OooTHQP+dfP30ryOPZjN39TDNru
ttbCv3mmMtQ28QcpheCT+f0N4Q5mwrK2bccR1vXv/6I9kXOvci1Js6Bq5LsGWHL2rl/sxgtdb3x1
TaC5bZUc0qaG7e0QT5c4qecLdxi7UeYTQvjskA3eJe+T6VkHKsSKo78MaVWg+YutfWOgLB+2CTS4
Tt2LSDr3AhnBvTBXbQ5t6tSR4STzTZnVgOZmuU8nOCB/WV//3Ia/0Lt/lYxI3dDBTWFzcrxKx9PF
b4IuBIJNj+9JHSxiKKNO6OpSAGQHWjYVBxdgfSyQjcOYvekcWTB1zjemCox1VZYLCG/Le7nqEu5S
Xd+265hE7rTqlOQtw5jeudFyKJcu8vMzfk4eI+86O1YmVrOrCzaNXsk4SyW2SBZuEf7hrV1VL7/w
1hmiw92grHZsSzhXivxfn2AzN5Q/GrUsXVx3sETStAx7yts5k/E+bQ37LJdOgofIMvbdeHVDeMOk
naXCOWn90AQNTL6AZrn1drUH4GPyDBzXfC2Rct3qsy0ui9kXF09b/6DhM/7FS5em4TqmzqNx3N9V
J5NeFy3ZDXnQePiZtYtznLhtPs/XOdZ15NoM4M7elSkI6Sg52+BZTUkz+4dP8Fe50s/FIYnCszwT
4ZZAi/DrJ9gv80L/nKtg7lpvPxQMfK21GOAzWZ/yIakusWeWl/T6q1Wv2j2G6i84McByZwjs2Q8w
Rb0TDb93+vmrxaYj//mrxKEZNSbHpRAa0aR2WRtO3Nb+2M/bHv+S7k9v5V99ohYyCkMHp/QYG/32
VipHrmZjqGDUGnjJi5rOg3js4QGdfv5mNAf+5PrHW1138Od6YLPrGvnvLxuUhPOae5CTssyNfh5B
RZfstLk7V1bDMLxXf9ie/2ohcK5znBroQjzMDn592c04CBfXeKiEkwgrLen90kaNPOWL2iWToUNd
z78xqfWOZaxZe8f6oWvqD0fh3wUg3DuSFshBJyEt6/eIKTSso1OI9mqOBg9ja5OvqCcMKOSM7sbB
0i9eYrY+HHmKuza7l2n7xxievx9TlJ22IATW5ZSy/rYh1qwcsRmHmlUU9hm6MY4IsBVuMjBPrG6w
4qv7DycXEGE9LTlnkI0nAUuohSK2ZM3TUqVw7uw4IIFwOutzzaAVB1j1P/Owve4YC6mC1G3pcKM6
v2d/VQIdtNlQLqXayArXhLzpDGDTK9GgskaoinLy8CwerUtaPnXUoX8QMP78JH499Vgn/GjbBlPH
1+i3A11qhqpaQmWDrTsYVpI9LbDQUkv/rArVvjmYoAZ9C/emHvtPwJ/mzlk184jJnq+5pXEBHqki
5W5ATZWnXwa3Z88Lk/FhvNQ7j1PW32z4efngPOo92JklPeto2v0Q2XbkNF79ypwZ84W1WbBMTsSn
EtJlqKn6xVQWPJnrFNLsJKyuBaLoz2MYHUv/B+2+eX2bv34MEpzT1U0IdsI1jd+OLuXqST3EK+Br
fkpbSWyv7s36bYos5lbI4QaW6HQEuDiNU9+T3a0/IwQSnwxjPW8Fw1o5GbWPRGaKuASSG30QJ5Ut
8kisuR5kWert//1Z6/2L1yuuTY5ODcW88bfXu606oxuux8C7XpZDq2d7ZzaTSycw13Nz73UenIBY
r/q26KYf//5n/6oDvC5aqXPCUFpwzlvidzcFp0Tvl1ugznM2enuRz0yUNqElQS/G8pmXzGbCsOAP
R/JPX+ffHpFB4eF4hsFC1e3f3vIAaQ5RWnL9sZoI+vdqzN0IIrokmyobfaAr/dJh0njlfe+KUcBs
tJz8nNHtuF0KQlH2JWQKIu3gaB2uZe5Tf8aJt/vDbWz+/e6QBlvaokjlNrbs3+6OoSJJYWn4fFJp
6kArcHIJ/2rNEd2FAG6t7fRRLWX/kEMXDWah9wGDgP04tTnmMB3EEbO0h6jItg/AKnWzjF1JEHev
YTAVD0/6Rn+8pP9ssX5RWv61tPsXT1WalmUysJfu34+i1nATctkgKIlSL6IkgzXsZMVNP7R22Jll
etiK2Q3//Uqiafht2zm6RYtCzcVxbfLLX++r/25MVUv2oTLexnakh6SZ9Ggqs2t3Wcoa0IKG0712
nhYtaPyzF712pRXt6UCbuvbJB/lkA9cLo6wyfhWKrI+B1nakxe3yn6P3lJhQ2/7DPvxpKvDLquR+
kdJ1xPUU5R1cG52/1P01T04T0zKSxJ1Nz14lr/j59r7WY+PD7j7X3VIAoTneWStFtzM2532zk+mw
wpd9mHX5NDRG/Tpoi7lXpjuG2Lv7A4yNszW4+tn01HDShtJXWqOf6ZeeQJ70x7bTgMjdrr4RdHi7
tk3vzLKt7jWvRMGxKuue4S2zYjhnqhHFZwDVGi7/7F6aLYXQWS13mjWCLOoGw7hB9neN3P2jsEUn
u/qJia6U2k09zLHpHlpvlTexDvjy7x//T73yLx8e28TxpHOVslp/b5pErbxhnRBtJVbrcGxpchfX
o3fq3coLgbJ2tdIZvm1dyBAYMWkjPBQT1lvs1OupU3FCjttVVAqVT2npCu82G7myswPG7C6oOuwY
vDrxsyolBmmA1KK/5SRAxdww7CyRS4wtVCZj2XulZZ1FXdDBMOuCk5V4z9j4w5ZI3Yd2xOuDMMY/
ma//w2f1tw/AdXV6KtSayHat31bPtGSbi2UzmEKhGb5WO8Z9HafMobX0hXxyUGiVGE9lCfoL7XJ+
7Yr0+9wvJha0akK2mjGdNSu3Rx0IPOg063qL/+96qyyv2uVGku7EaNf3Y6edxlJb7reuXe9H45RK
tz9odtI/pA5fzJ6EDatuGPWS1XqBB/wuuuqj7+bXfhn7OwVUSQj83O41pLjVaOafkFZVPlI75FSD
Q4xLP+63tTaeB81wopFHArhGLqFFdulRNGb9VOTJ01zGRugIaIIi1euz4RXIg2STnNoVynxcMLTS
mMjdImqTLZ7ixvUbxzlWfpMX+hHRPgPgxjiRnowyz/GqQzlkjb/Gg37nlCPK0QmIrK2rGSJe4V37
ymk3y9YDMkjc49YUMoK5/QH10ruzi2HnEUp1E6frqQRKO7QGd6ktFi8arAR7vfSHOU1utLjNFvSF
B/SV520Ap8j7RzVZKLDJjXM7HDTNoMUzjNtO5+TppjJMC7W+Ltbh5yXZCpgb6B0S5rtjdjtr7v0C
xXXHFVLfAsejVVPzxzqoeo0cxExjKsBX1xlE8/oFpo9xKT39cS1k+saLO6XO6CW+mD/FtOPhXEDz
+jl0gGUTn+vh3VHmLTNAIFXwnD1evN57A5vCh4ILbakTXbj1kdmwOXfJ9ZYax9IOiGC8gaSd3mIq
FYjU7O9mwZk/p/apo4o7Gw3zxdTpq/sUz8P7YrQ+oKpJGG9OEq2z1V20rP4m1sXYD5O+hJMlioet
+7oazYX1WYbuUDHjNZOGfD5StYXLYCCv2/ShnPSXrIYgouWeHqY9yHo3K6CrhNSDrCnbGxebGvSI
JswH0T2rDfuujUMhrEsLsozq2jedI0TlC8Z1nf20rWhGlcYN0Dlks6a6+cnpFxmt8LjDLS1QZYmt
PxaERkMAlJiSggiGncyBf01Cs6c6Bcu0Zj2ok1ldsqpV0b8//CSV2q+3n8XiR78lmYR5gun5z7//
y92Rc7EPXoe8KLeYOKyu9dAtqtm7mRaNW06n6KYM/NN0j37PvEE0jkhRyx+niDhiFuPWmohKd7oo
q51lQ9F1rgzSLfZIyG5SN2xXjN9T2wlSoyTruSrumwF5le2waWcXkquRdA/bxlzNnryIB+/dMJE5
TqhswE+07zb6sMrIdpoDxW+r1ZnT+pFQBPext9Cquqbrdy4spepY59pJGZl97ON09IcVcNOEchts
E+l55a6ttuE82mbhO3qf7mk5fKHlt2WcoXUaX9Hr84pry4S14bHc0BkFQIFQy1CZkRPr9978Cf6H
CTs2/d7jYF73EE0qpjXY7KLlGbTxB3wqay/z6g5/AAsV187ztPPcaBAlP7lx3z89QLxpdthQVzvq
xSGYUTKFbgIjb9nIeDArmIWMCnEJeU90CH80qk6INMM+6bE6pNYsQthWCkqG82pyXO/6K8Eyl7sS
auWx4Md2KlnO1mbcL5rVPIEb3cxC5A8yRkmTCNGHmtm/CH0Ccludfqc6LSKiOhrB7epcmnCUUH8b
6N58jZiifW80p6nGaSAfH5D5jkFjWFClu3hErmyY/mzq467KqReSphlpnsrDKAcUpt7ykpfrB4ag
sBpLiLcaPFEeLfW5fO9WwmOWwtwtyq4I4N1OblohWFtsEUEM9FSLz4B2uxTKDBLkFtzdsb9WNWqS
SvuqSKOOhxqKqVGsN24NJ6tdP/rKRIQJ7S4tCvYsQb4jAn8o1BulDPrMMdeaYKjeh5iWf9W2OGyg
wUFUTo/9kt2NLgIYVzHTYZrA9JeG2O+73j0143HrdCsCm2Fdp+k5y1QeyO5VpQB+veZ9G522vEO7
hBMJiV9XBvUY5m7VBKN5Iuz8NMbK9VNPfPcK97FcAYsKVZ3Hs8tJ689qfai7Ce6mx38wVCAYg436
fWo/0gZod4nn06Z/d+yVqFhTwY5UqYqShSVeFtZLm4D/QgFHN1R5iIVZBXjKIPsIl6UYQh2SfgSz
oPMxpbqOOfuDjZI3scB8UlHZREs2X5Ocz95jJ/tmUUxB5TqwaXRPRVCltVMGr2gYkw5NAf9NVowe
DAxtDlBlfi3Bz7wE3KbBxHePfubUmOxyk+4t0ja1Ie6dtj0RQVbQVldI/xrtNgzYFGTUnV2GdJzz
xFtJlB6hN6XmoeWobTdj2zdSPY2UoLs0LWG/HkmUaOjIG+ScS3ns1IKDg+lOh2xBwa03cx3CpeO+
nz0qgnGqA3hscCLnb6XMDR82UA5P3+Ce8tdN7ibFSlvgVxbEMfnSqbmKbOREtAlgszq+YAjILQix
/RhQDO86Bwnt6ulPotLta42IKtIw67BMYZlr5fycWl9Jp2shw3wDvDACoKrnlhMpKGyqGlUq5+Di
ZaBlRozSgScT192T4oDZ50rqR3d7043FiURefTi8NbOxkp3tWVAIBjNATw3RyOqv9HbnOa3W9Kzy
IXQyyI59Z6gd/heiTuNLjhjWcyqc4IVYI7jjqAqsvCH+sG39En12GBvDN4/ZdVOWmPVUkGsdLAA8
dRqz4tlEoJwmb6VAEFBNsmaZab5bYduBY0CNnDdMMyJJc4aluxxQPsw6opUGq/gcK+5QzChekVn7
bDSbQdV00ZFyHOp6+DpcT4qa7bklw1HBicX7ZL4S/LA/ytbmfW1IksqaGc3F4Hyx+7GEPr19SdMf
aa5IilLZGrQ9YLkqp+x+7bX7sptxi9PbKmg91HaowN9crz24dWPdO83YBnnBBWLihHTp8EBtoLue
GAtfEfgc8muRPfaGfokrF6lGZ78O+SrveL6cgxgfLCk4ibQVrJLKiPL5rUBH8wArHoJ9msGFq0my
WjLhj66bhTNlw2auEtdq+HkW9O7YhsIIUxnOXLzPUyb1m6ae9KFD8KsXX2BFQEMCX6FjSp+ZY3wv
qYQflt6+EH546O3MiOSEFNEckd/XHcxMr4BgliCUDeoKnieaTcwRFoqvooaO7CB+RYYEw9pFFxL2
VvECc0l4y7609TK0YLrOqeyPHdpXSleCKSHoh5miZO9s9bTUhRPIFmV6Hitzh3vk11R0EGwmRKNo
sGzYWm7aQ9p3LtS3GjYsZnfqazveJfmdbld3FpVeaI3FN8trxMOY6Yd5oTlc1+y9uS6NdjR9bvSr
755uX71YYNmY2REn4cuYk08pbIhlnnbsiAhrqCwDe05eU6PLw6IWV0Fsemdb1Q18ZfviSfedQRce
DaPqwnaZT0XXO5fe1m85ppCLzbHfmryurqkCw+wuiF1fUjd+ZkyL+DTO+GcyEkTSDMqzDmoxUKJ0
W9BZczCoWQuFWNCXZUxL6sk6ELeaHcGabozCLiPMAqtQQVFASlJjw+OMSH7kXiT616qjv/Po9BeB
nLHMJHY1df4yrK0GL5M/56x4N2r9zjS8ZZciT0htIki76r2y1uk41BpUmnZDZODPXTOESCV2qu/n
HbqWLipLg15yy/LQ1GVkyKW/S9I6ZZmv5t5qtWlnOebXdew2qFgQ5ctVyoPpcNxVk/nJLidsQdhK
l6yoPV9e16i+mod6rN9N7Qc24m5AnCgX0zqJ3UwWIY1W0e8m031ktHGzGYheUtSFcB9T37u+ymK0
ywcN1y+BIUFmijduPPwCppwyop3gauAfZDmMvygFw6EuNYjxfC8Y0a4R8ykpNCj/jiXPzzMU949u
qp8q5mC+7iKQLMb/x9J5LDeuJFH0ixBRsAVsCXojUpShpA1CruFtwX/9HOrNYhSt56ZbBKoyb957
EjYDZ1a4Cvdllb0Vpv7EJtdhUZabMFxTjoSziXHZ2dlG8htbJN8z7TNUL6Oww3Vkbqdq4nibXH2Z
w/oEMu/Cm+GcYKF7TAymjejregLxy5oBIyQJjnmRHhxhCBJJJcfdiNtSBlddCOIJyWKanHYLLryk
CvGii1Gnz0XC81/rRF0LjKGtcj1M1uPZi9LS73RjgmRgNVS94XdrOvrSTPJtGNbnIhOs23KDI3Xa
RzJA9HFUdTLD4b1vOp2pRLYLAfUuMUs9gLsI/bHnM1XtsBaxQ91J6qKeb501bYcKX5c+tv+A2Hx5
SSQpUbWDDXxnMXwGeZpuxnRIUVSwgKnOWXXmcCk0zTpqFYm6Sp69mt0x5Dufmk5sXYIXTiKCZW5X
GoZ5z7yhLz4bk7ZIu9E8VKZDpBh6/TDDmgT/6hEUyAuTlm9ITibKUS5kd5IqeLfvr0Rm6A8cpsUm
jTWW/9nkMVKjvfRdHq5U41wLL3SvqVu+WLFR7wrqDsMQlyGZXVw/7rK524f/jMTdom4otAcczxyy
GmqMOV11A5F7isU9u3MBuOHtEgPLOgigYA+AVfPKaJPoBPAnsB/aWPiskVRbtksYzPoTb0X3/56m
oziX+tbpckGVOWdHh/57weqDY878ioxc/q9D6R2znLcj2pb1A2HTfhnZmGURX8sn+rYNual1c2Fc
iFcm1kIolqQl+d8omnwptfl5sKyvUdfOZlLBnmgOddsRO65hAgy4i2yOeV21/8Lad0TyyyYoS6iH
IoUO1VAPGp21yRpCP4Y4pvqwpSu5WG61qOpnOwmjhWNhVaa3LkSwcJLpMOT6B9OUe4X2Cb+tW6Sv
Zi8fp5Tapy92CA3Y6tqKCt7UrlMcnUyHObhoMlbvoS+U0AUq22CFcUHa2EpT3KlsX9GN+LGmrupE
oe9V0N5oStIeyxSL9Yhdhx0FxxDse9ObD32u7wsvoV8jl05BX26GSH00SW3yHE1ynZqQPaliBnuf
2Zm5MjMnRxFLtGcFZSlQNk9VgPFoCggU3n+nZTmHO493ujei5dClAst1wO83KG9xE6ydybgSjT+y
eVsU8SWzDHxoUwVAUvxEpflYKj1cpq6b+paO8lHo+rJj1sMd/Y77AzxCh97T29HL0C8NBx3HCquA
YLLEs279itT+Eiytw7cZQGNLzBGUDcgbrzjR+eDtrr16BZHvEZvXMSFoS6DJRR0obmByXngzskXh
iPdYul9WR9rFMN4sfrKEAXH2aQQ6guTFCQO0mDZeifiiKP2ZnJbbqLCGDa7CMLzdORFN/dHN03tc
VY9tyyLArmnQMax6n7pgXWiM4l2a4/uL59fMs255apzqSqKSGcSTLBKpK8vcy6bWT1MgawzK+k5n
X4PJvm0/F/TEha4Ut+U5jiWXX6ZFjMXiZjOTeCEPRVoxNzr2C2VirxmBgWmRXTad9qqY4dvreG7C
XdeL56Cw9qU+eL4TkjsXRvSviINpyfqlV1Af5Ndz9noY3rUycdTqWHvdqDqCxXD33Llry1DoRQWC
naOFd2L+5Ds4nUXveUyYss9aae/6HCSrvLV+E/aP4kzMl5xzQWndUi/6lho/V+7rh0nWFL7kqRhP
0XoEtAJa6vnZCDmy0zRmZ168yc0nZBHFYijnyUyTXUcYxXeiu/DFKhpfhvHoi6yqyHFR6ORKELCN
r5NqP+P+xNXtALCA1hCEu6ocP4yEGHt6l+ai0iNrpB3TpljOcMU0La+3keEkq94MCAelLTkzjOql
5WCuNGjjKPWrrWdJdsZUrBtGhdvK8BBEEFJYRrsup1YC29DJ1BTx1U0ZRYSGfJoyK906cPH9SWac
kipGnOaQySdSpgGE95tlNXBn6ixc36WYlRNgt7Oz+YSZu/LrCfwfp6agU7Jn/vsLtGV3MyU5smGd
8uIF/WPqGMPWSFPpDwWp7MiYuYvcGeOwTU+bFWyMq4L7tFXrL1a/jewIwEUez4dgBwBDkfgAfqd6
/PVcjxGGQl8z+p3qrb3GYHJtZ/FHbbS/QUO1ZAXizJ57HtPo1owNVZxyqgWzddylVlBAcJC/ZVqv
tOvMPHADL5WkL6pG59pi4bGEk0Rjv2g9ICJgFAhDZN1jWvb7qISVUEMWG6ZumdpTSamkZwcM542f
VjxGWhE6uMnNAMxO+S/TmxFl877ElXZhUhFDich6txJkwpmsDtyL15rhrS87bpohJVwcYeYk/85T
bxUAm2birI4F8yLr1m7Ryn0AiEbmg7fDQHlKO/U9DkQ0qoRw26hDeOkMZ1PH6mIRngk1qa8DPpxF
rBm3OB0EcDdQMt2goa3/uA1R73qworVKTY1uI2l3Ta6tJ01GR8wob9rYeEth4Xh17fDq1pb7XFcF
IT7sGHnzBWSbU4EUsB8kcb5SishWL7ncxpF2pjEgamm7+q4hFe1wivIcPcMlWW+jsgyNS4PaH7M4
WfeWdlWFWNac7PuM9B/PJreA1/x4rArxOxl8mLBy+swgtZE5P4XK8FczFVp0SfhYJ+ErjI/YJ8bD
YTZyUeUyFTCzuw+NyCy03t3kTJt51DgGglfge6euzDbkvQn8oCpZbejHVfpaFfWhzTM+nY6P0MRZ
rONpQcs+Dh9YkWh/SaJsIq1cVQ3Z3shhJXp2j2KOHFLSK4ulkvC2cPujGeygA6CjyHxcYnzjEtU8
neIDfF1TuwEcMn4gwQCFxGa2nJG87UoOxclIIF+VDFgJKtPoVWAlsMC2qyx9UUTkzZRO2K6K3VTf
e4cGidSIofHlAFziYd6Pjq38edAJ5hCgXNf0HAz7NoXOgRWNlbZiaTeFbzC7sCMgCqH+ZbaWb2H8
koukIsUnznQq5NknEYau3GH+N7WVLPSnzNNDTM8OGMC+a3wB/J56cn4dZPSPnX73GPSmtY0Pzxg6
mkIHPkHP69PrOL9dWFtznP9kYb9xHYQ7OUyDP4DZQX1EDjUi8LPWL2cqs6w7RRT7oHEWdKzZJLyF
aQOTyuvXbigfiwKnD4+H54mEIHhnUTjaVyPmTxIptSuCflNH1jUugl9tGspFkxXkVQxYg+Sb/cho
98XkUuiEVDkC3SIDDIETf4QJ0MgQyjFq1/3zqK2OmQg6+jh210Gvo42n18+mFhd7Wr3w0E/Zqqns
ewSqDfzJ6nBEF4SRawN+SWYiQcTa2RlPMYl/PuE8XyUBC+ZZUo11hMCXPVHADBOgE83kwWwHtQMk
Ni4GgFYL+CKp5l3HYl7WU3llG0O1G+P3poiiY1goGBH1xhjzgANiICKkM+5JtZuX3pz6uZuwX7Jk
5FHqAyILcY3SLnf5MN4C4HR3g3i5K2ttCSBgF5sAxYOweaOnTHynZ5Ta1s0LoDeCrxHVetSe5kD7
MlVYML9IVnOLZVsMSbNIVFAu4lA262Ist5kEq6OiLZp4TT/evtR0Y0S01V4S9uRY6NeygB9dGwL9
pDZ8r795lif2DWQ36LjLSqL8JZ3YwSSjqfQC4nEOsXULJ5wbJCcG+alfRrxTd4x7W7U3s4kIXxm9
7xBX5OkwnR2LQ5b2yLpek6zFzNhHy9VTGTg+Y+Rdlswvpl2ePINZDGs65gcAG9jjS0CaA3FxV1kP
SurjysyDGbWOKYst8boBEP0upinaugsgm4GNJ9HJmH0t9L7GOE6giES/VRy7kVKP3dCUPz2WS5th
QdHHa3C8CkhRByLtfbSYi036DJiFD2idFfO5Le6KpKd9t9QKdY5DeM5Ld5F3GeDd/l4w1eSIMg+G
YV73b+IUZAEXb8gYJSeCEQnvjoJgWk8tc9Ca9NzO2Z1Cw0FEU441zBNkvCyxoC29ailSD3yPFacL
rTesX+wHuGpSDPaCSmERRdnIHqP+BS0LykNjTxshAAz2c/6tAU+B8to+ahbGjdKo6CTyDAZeagEC
gXyBUGbAxTV5ft2hBY7pJMBjlA6o6YtI8E/JJ+DXOtP42kWpBV/oLSx73BnzsCmH+VmWGnJQ3+6g
VoGfJCG4NMIgXM5gyJqGvqBtA+Jc4tNgpziaoB7wOgER6R1qpIILmHkgO7cgDnUmeitb2q9hNa0F
O3e3fTrCwi0BISCPN4ygBl5ZlW3SDDVRDnO2SZyWcAJeLayb6oRsUW6kGL40jw2scTTvTYNnapJW
7Y+lpd3jiT80VpzWlnlqwE6C6Rl/MDjlcADtZciskcjgHUNqcTQ1qW28wuufegMGUNb6YRqMK9Rc
d8co8doRSuOgyvaE7J/sVn5ziaAk9LgtpBH+eEPz0kO73sWGtm8YqaCl5UyVfh1XIksC+HSpi6Pg
VTXJj9K0DxJtDNCDoFyz3WgaZbcJ+WPwg8Qva7U2iUQXIyX3XM3RTOtdFQh/pW2CINARusKJEq4C
NIk9pQtB25YsZ7R7Kz/oc+TDhmbDntd9FjVdghGeRocnboByChDEejangPd3yh86HQOpWwE/tK4O
vYhf8aT25DCTfh1FqQfyVG60OPoXDtE1q+/uK7YPrt3A0Jl4qN9G008qCOv1oJkvMaCYehbHiugI
fL8aHwQGWsKVsHMeZJPXPOkdV18OVDIU+Sp0qhsvEvVA9hveG7bRqKkLQi6+iNTsEvQSt9c6syso
V5KRReNN7CVpLLJAHVUmwLyKq7rtg1PhFdAIktYPOudnQo0A33YXQ83T3KWXymyqtcmu4WKG06cn
iI5EJRsAm/axGse1aELvaPW4P/Sa33ox3vq2ZoDYRiFUF5zFOa+Kb3ZE+0EmYxX4ybTqNQ+qbeol
4bMzhnvzLIzd6P3IuuLPETwj7TxhFStZBqlfA+LiXcDJzEiZsPi4n3hubT6vZDLFIilYHjMN5oMY
P6QsoUeC6V1AN1j2/crLYIpF42eBxUhvhG96mkBdZTytT9/WRIbIQbuvXOu1NewHI5idPYOMXcDb
4IOjnJlNb0eZhMe4ydnicy9VG6LmudNyYOR3j8XwzzU5pEpNV4Dv2qttrjKNYFSe9Le24f12sFQO
UfQcuZDFJ776hd7e5+A6Ig28DgF62I9nTsV8TFOMFrm3ZFQK5SJvyB0rqIAOUqcbnT2ntn0+1YSp
xACkL9MWwlbWsk7cp8oh+2azoiyScNUIWsJhC7BQ9JEUyyE0r2JqjePAfVZF3Jf1UIiVnatbsDFU
9KFYirKx4pb6LwUYkcTR5Ksgf4KFPC8t5C5/oNcjrRb4jl29mqT1fM/JuQLuwdVaYwtN+mU0HkVR
xWGjTfh1sg5wZeZMi7jO612dYAPDM8vzSQbL9kZ9FaBdUdA0l8JQxao1ReA3Tn5DcbU2hgwRR22Z
rlhlRFip/MnQjLfkn9gFQYO2MMBnzS1DFiAkRowknpQ8eq3WnyVZ+eUkES9zUhi0DYLHvzA+JSXd
0oKH6MPlQzVmoI4Y0r/ZA2c+cXEbakvy48xMD+wKqomq8gNa0N3I5HIh0xzPUGd9xnI7pzUOVc6c
KmtjfitDT9S7qw8WBkzGjWnIrBrIo842dx+3xJ4P/Ruq345oCVlROEJ+lyzh893tDC2k3gDc0oxY
3A6Y9rLiwjS69t3cZvqkrH8DewFWWQYhonO2RuntuhF8ahOhWiXLSdHOdvS0C2OfD5DYpx7+XDBk
DDHAXFmaXFQl6U5DTes61fZh0KBdgFKYoOfhAGHwa6ZnjoNlypoCX5Rzzs+Op1JhDZCgw5ACtomF
Dhx6m8bWbpZqv23UZkQCb2bEqb2FtCW56752WnB2i6DDPStYXa5Kgt+MyxrDw+s2AlvL7uAd1omk
MInaY8R1G2tVuaWvPMSF9YCYSGKNCt/nZzo7JHTjqfsemSYXaFjD9KO3nCKNQeMwjjYDN1rbhhQm
s+yTkYXDYhDQeOu5fivn7jVIzIPbxP8Sz7jJCYRVZ5SvjlcPu7oESqIRHBxGHZDzbD8NQVP6MsKw
ZMfSJ4O5E73mLZhGUqNIuITeabQwcxmO2PPSxSQGE16XMlPrMFE3JOhHszHOI9o4MeLXwArHZcBh
7BPWphAYqRPywFshg3obVw1MCctvh50fGAJ41aU8JvhCEZ6mTee2Tz2FZ5Fxi7OJwVshfLx/Chf8
KF3fxk3hf4iKFOEkkue4DB4np/6MG6Kp5OtZGXBHvIdsEsCMYDwyugPVELn0TdBo+VVqsZRgfrOn
nFapdL/7gmYcXyMOLO+n7tulratbo8DQZbH1VnGKrIyWMymogzObHZYJbXSoP2YZgfieRjzRCT9m
/Za6OIyzW6Dyau+W/xp6f3+un4G4YTpPihfR11jBXfvIGopn3dPeMFjvqzscp7E5mIHJRat+dCg/
8/FxKtXJaAS8sw6pDsrdKeeR6evnPqM6YcbrrDG5f7PLe4K3U5BzfkTkcvZBmN8z8kC0XOjewBgj
JBuslG73204DVobEuxoJqpmZ5Tu9gziAl3Azh7zhg5Y/JYCZXdASSyYEq0Zam6hAdFBK1Os85XEr
kXtxSm895TSbcLQdBMk7yAuunDfPj3LqeWoLdg0bw6edGvlKaHjlsCotvJT6tJyS9zJtH/ugLJeK
z2qtBdjMSjeDqfjX2oRkwYOJYwcCiNmA5zIaTANT86RjHU2zD7totq0qXlSeLuk6iB+PwWEiacPa
dH5+bkzt0dwxVveZ1KLTpber8v4VslSBVJSPXJQDxyHtwIjZnRBovyOYFz+XQmxEPmGgLx4DxchJ
1+tPFgqgbhdYm227AeeECbYA17MYjPnbiH56Rh1bmJfQuSCtkW1PnH5VJdg8chqBgA5A069NINmz
TEZWFQ5l38i40BXwSqudPXFrdFr8kxYGUDmgoQscJ4iDU3aZ1WM10gE58mQX+QUHNa4emAhA8xb0
ABAn5MaLRL3qWmc7C2YlEwUXIMc34N50jOhWnpWhv0lZrDJzB3Lto9PpzyABf9o4CYPmmwUogGd1
ItIqnY7YY8YlXSdQnQQ9O9Oml7CZxDplcFj33pGcb8VNTVrC0vKHdJQHMyyfEsU830N0AFyRnmzk
ki1k8X1+D3472HfXJVPbxKwwQzXwM/mtlX3f+irF2cP/X1WEB6sPN6mFvmar+rWPHWDuGteZ8NOZ
C8KWyaIPe7lXFcygaVlSYTG7sF+pCqNVIcUEct/ejV2GwFAJ6E+YSNKUrSDwf3LAm2pgH3yPk0M1
uJRta10GzaNjjdBTAmMNUAaCozyrskGa7VDtVPk5gSJg6sM5liXRS+f02p47OF021s7REdJ6lO9G
5eYJUAu3F8pIlbkkwtxnI/5WqX7VhxJIeQlizjKQP8vR3DA9/o2iIAGkOLy1MPr4U2UrRT+5dork
85rnQFCgaF+rSfOdwGxQxtRbL7qXeUiwQbyKmibMo4noH1jatobdHK9KBZOhq2iHO7aeB3fSCdOj
xrW2mQfXpTI1P64VuCMXv2aMO3HOu4/cxHDJBjieprb9CgfsSNjCeFx/ZI8k1LTSesDZu2C/7dGJ
hj2FuOD+AvUVZfFrmojP0GO1hq3pv0MqGM6z2s2f3RCOYTWTmsQQh4OXQ4zrNJmmYM1igrdJT35F
hytGttYihFq86bLmH1qP02fXWiT7dKT+s1zucU8469LFpDB7sGx0pp8L0RXvnSweLb1fO30Sr7qa
8UGa8TraVgDK4GUmmu4A2zo4FbjnHkeFHnqMawwseB2dupEPGdk741cEU/uWzr4zrVRgKYRT6yme
OH/iku2XdvfaJdlbzcrKJXOD5yqdNTxIZGtGcrnoMSi2lBeRI8ONnbybcsrWrpN+yBFLSYyih8bw
KtyKoQ+H99KQHJuQEnyVFOCxbL3hv4GsUDKJp9jKUr8yIGmZ8bddXH5L3LddUuPItbHCdWZy680M
y/OKGMx4CFodHF0kk2Xv1Tc8rRiUA1CPmpPjJ8RIYORsI0oqc1nRRt1fkX9VXL3pKc7oOekuoO82
ZHjnTVr3T2M96MvRBPCKj0jdASp8jupRjNV6yu8HmJZm0Fq738CD0uBg6NmBxAWhrTghsZItjWl6
93D6i0weXX4zpzHODTzG8r0zjWrTVROoYijh449bWvYBl9FXPVvdpvDKeilm8yHMTXc19NJdaIq6
vm/yqzE1VH/Tt0dQFE2dD65HlBxdk9q6b9eSGt4fo9ryhypolqXjtf7Y4aFHcP/So+A+8Zg+B+Gw
jwl7JQ5ab829OQEnpr4iKIlBV/WXqX8sRQOGK4DQRH7vW2/rV5F9xQ5MBajpkNzFhIVhaNFvmEvl
JR67BMsAUDon7mY2GTDBQ4iLDzq7pzdkOQnw1OZmsvlQE7ss7gN0NvmY1Q746xfbmtO9Eu58KZxC
XHozeix1/dUVbnSc2N30NNrzMw7mjBEYdPYeEnWuGm2ne6TaoiE5656tUIJx6IQJY548V/u6QbEd
A/PcRcNTKpKNWczau4jaxzKLNrM9V0tzTpl0kZNlc079MKfNMYZExcjSe2f/SLQUMXy8mKZmzeKP
nWjqCGXcXOe13e3IYzDG9cik2BKN1LU7JlN9vQlFUSCB5855tEy5iPVHXUMbtcLpviigVq8lH6xb
Geo4J9MDSZf0UZXhmoH1QTBWPkSeavxYJNSv843lUKwfjKaQjxyLVuCgywbj/AsldDkm2hNsjWPf
RtTrLKW33djcCzvB1CMl8MsBplKMBSO17Ws2Jiz+IyYzdaj5/RQCc5KAebV4zn2EGzAVNlgI1xrP
o5w+sk4/QXcy6T7mmxq8+ugyyveHMNm1sfHVSJCfTWBsHVc7lNBE0NQy0yf8+gmmiDcDYxvLacJr
hyjcaMOKBx87YHGs55I1CMDC2Kbz3fcc8LXMzpKEJ2dwwuYDY4LohuBrXHB+sgylFjsgnpHfnEdK
4r3uxu3ervreZ+x8JqR211xjc5nYaJw2f8KEk3QIzuC2oVnUkM71LFqWc9adirE9pUGE38XKF7BG
N2UEU660C0Lg1hb02wlseHrugCHag3xsu4qqLzXTvWiaNdD4c6M14hBPebeQKPLUlcEeDpGE+8pc
vapXJrIXgoLDIWHn3lMSfIwT4Z4c6mezY8XHc916V5MrCTqth77K2KPp5m09h7gFJvtSmPmhMtqd
jv9qSqaza/XrIFDThjR3vfM0dLM2tW854j/M5zvvR8tSojv3sQN3X+52q7yKzRfdqHGpyCL6l7Kv
x+nekC1ZAkES4TCMlGr9kP8bPFaOiITIvYHvZGHlWrQo2vrSAALcApBaFxI3aTywIWSitFrmFh1f
hEZbkSlhXoYx2bOD73EGRTrl0aWMxpTXInK2HbxifrK/bqNf3cYCmzirq87Q99rBmeEBM0zYLnxr
csf7Y45V3A5K7WCEArN3GfJRp3AF2DQiLpZ01KkSEVs7Kv3S3b/899dNealkNx0a0yXQafUsQ/Oq
7sjit204lwBx6zF6smsvevJaDVqBY8SbWkobJhpg54U0wMlVJa2PHoHfs+/fylGEa61H/eMA0gxe
tYlT1UtPnNvmw9+XViIWuVaI7M0g6Fh1L8UQUPaGkTqzRHvEK2hWVzzolcVOAXOEt6gF7vxKiPmz
NIrg4e+7DPNeD5DqcQCZ2d4DlUDjzlzg1kOMVvLssk2Ec7tzNn9/M7bCYpfYJ6OwPIraxn5qnZnM
jMXAgm/CiqsZbtJDmsTwig3japqBfhVVdrBCu3wQAIx2gSpHP8qVtSnwZ2BWtcdL85Q3TEOHeFpE
raSynqLiHRn8uR9queyqwFt3GnNLpq2Qzjj+d9z7yNt/2A3sasmafV7xoqir8Y4i/P+XdJiYbtaV
vUuU4f9l+WEeNce/7Mjft39f8s5iw9vMyEt0aINJ4Tu57e29NkMw+4sd17XGGFoG39UwNY/Gu+PY
6WMXeM2jDdwEoA2BYeN9MgRLT5BS8fO/jZWlcV7V3X4AYP0GP2+l3LbHp6GiC/DWYMWfm1VSgHIP
tsm80IyqL/anpQ+1cI0XpTdf3f07Oc3ecnQ8NsTPA12zjF5z5gqHvnQD7OSu84hf+/53/r7USlmH
LAP/arY/Ahfb89Qh0ugECiHNxsWyZfR3yapBbRwlXiD9szrExW5HLrVcW4gCd9Hila08eMyIX/vj
CJ5p0YAWm71zgaBwRj2wztZZ6qV3JmbdrmiCCrQMwUq2+xcnaszD6HQ/bmQiIdsIF9Kon+MpKh90
2ZQPqgNE73XeIW92bCPDnTlF0VoyHL3+fVFpuS/GCo0awM91VAF5UDde5UFrk/7VrHcg/2TIpw/i
5dq6gILw319Oqe8kjjFbE4+NnhmXeEKM8qBs+j2O6OUMuWqNPwvubG3xwBDE8DVExxe3lAWUKLt9
rdII8wIQMa5iH/d4eKyLPH3zgISRQd6Jss5ek6podj3Bmas2xwfi5RDNc42BihyrXeYM69qzk6sm
A7mOOnNkRFhRPTIk5U7ASoMnlKRQpG66XXigQP1mIPo6iJwrQJf94V4WwNrNZ2QiZzintfOLWGEt
PUupxaAXGk4C3jTqLfsJ8SSz9O5JQsA7Q7ZcUz/rB1aDMOb7++XfFzNlcwRVL6GHJPU2Y3DTItd4
osuPXozRBRAignMJpZKNQwOrw1y4F8PQmDurOEfR8GPVRnhwyZyupGrzfVW230Iw60kV1SHpN9M4
Tt1z7jndPaNCKS/bem00RCatwU6OBljFXFoXxY16SUfH3PDfU1urG7onnIELLTLWmeWFp78v6VRE
//2qKIefUhA7cIhKLWRax1+kevGVcrZeczPR9307KopzM7xAM6VOCj4H/DM/wis4SpF1nhxsiRtH
F/0GlkKy/TuHDenme3iEAN5EBgUZbMhKi8OHsOntq63a8IKD/xfef/8wRGxgCr1orWHgO0jFCS1A
aNFPyA2Var7RJvq3eOxxvJYi2PwdDsP9VJgHPkRG72sdR44tENhJZzSP0oYB2I8QvAHN4C9Nmlej
sDExeRT0ZRnHb+As43Ud1cNGc/r4Tcbuu52BJ7eVQftWTYrlkZU6mPdfRXW8DsgEXCBk3mfV1buU
EXixIbXWnsR7yJZlemuXOWLXDuwOYvx1/ftiSuum4Y49/H1HjojXOYyWCUfff/8AKYZ542rfKmCX
Jhb07oHdm8M9uGsFmTo7seZug9Ri/Wex1/LyO6/grZZwR17aaLzTc/pro4Xw9PlXDhrwlqXbJCPV
AcLQUAnzS7A7Di+T/mOHGOiLOMXEXlvjxYJk+gAzG5SyV37YbOZjW8jYr+rE+seiT5YB9AwUfXvE
3RGwm3U5yoYYno6/sakCFHaGdmvFhY6Waz5Uohen4v4FkCyTzb/vraGIWJSDxvH3rccOI5Z/tg6m
jFCd+7mKGGkX2R5oIKErWV0JpYHzpMDaaDB6/aJxcexYInoaSWI8GRihF67pMX674yz6yYgPf/9I
38nsGDu4VHgcSueGdnorXUN9wc1/LvVDwhDg5Jhd9GRatb41pZb5nmQlnonRaDXbqDp/pxyeCfwU
zdqr8DFX0dVoi2xLDtvZxo13B/2Y6UKqyxCxHQmhfABprwZ1/O+Xw9ivU300SdNH+M+6VH/N5aRv
54hNQHpJTa4HurYqcjzFIs69ax7VHexl+qqIuBUTMfeGzeLSBrl3UZ5kRASAruQGQlqLGL0GpLzU
8DT0trPGfMMQ0YswVjGKCLuSNM3szViXdkhWbJgZ2XsjHFZ+gIttpbPV8/CT42SVRO+G6Hgag33i
fFx3ZKCbL3aLZYfc9HGx6xg2v9OLtay24w32cFYtG7Sgn/yUbucD6bFw0dzaaqncVffgoTiz9+g7
IOGOHS5e6m22MpVf6X79qH61/q0eBFPKfWjwE+avB6T6MKmd7RG+1RKCCzrktxUMnwoeT9ZdvWEp
1kPw6TLa94q3+m3eFM1aw6SVq2jF7qNknDb1lJSrS8vunSWG9FVJwe9VrxU6q6LT8jgnhPeivvgA
FqZZntBM0MULH97AKa4eK5HgMK2aL9ibDCvL6tvC/BMalx6jtftgvjM/cN1qk3Kk5HAsB/Z7CkZq
LfQC3WAp41VoNWcMfo4baI45cXy0YnIq7j8YJ5CsVPFqMCHxibuup2P1BfJeeuOr6dXFtrKLT4dy
rk5WGDad53BDAsoR9kKwo0FfsNCU1bfkOLtP9uH4OPVjuatW0k/gEvJvi2fpsmJPXwhuxfP/uDqv
JceRLIl+EcwQAALilSSoyWRq8QJLCa0D8uv3oMbWZm0fpqazurq7igmE8Ot+vDW6Mz1ktMqCqnLW
32cCzH1+s7E7IZ8A0bSGC7nGXYFa66m9cCjmSm8GLh9rtI7DWFNNx0XL575/SjZdq+3yDJzaqvNt
1P7G2GgVoyn+1GV5hNq7bcYT1pATuxM2T5QGWMSQXbSS6cyhaiiS9Lonb9lgEw5oFj2WGd6+cJV9
ae10oIGIL5vX9DekAccztsHNvRnvxnussNqkE+O7ipgyMpTbQcN2aUIp1FoK4JpU+xFZQQ1ynyh2
m6LwDeGThuZKfObuS/TFiyGTNx7MkoGZFW8IijQ48fjv8O9+ENfeOGSnGY8pUxEqzfQf9+w8j/fi
QzdJXeaDuBbT2iOcBtgcTKaRHeuEMTgawA6LWz31iLuY3qkpwnKPe9Z03uYs+bIVPlJBQPthvrce
IyzBSHu6aZPz9KW+wz6I0wCy8qAlNxGPFFPVoz/dwrNFe4MY+bTfvE/aCnbdu/dpGuIEjVi2vGr1
sFo+N54MDh2R7B5oyuLjg9IIdH98GO9TYgbR1F+0l/k63YzDZK7sH2zhUer/BuayRuFb0B7GU3yk
n+7gHqfwPqqz7Ap9lWa8WRBOjd86iNZ5hViT4R8ce7FtTvZhpfZ0/UTvsH0p9sRZN9ynO4VLHD0j
sffBYH726QWv/GLhws1KO3QDkH/Vc/ch96RWq3K4D+Tazuz45Gpme+ynFRtwNeDPe44PdGJsw92D
mR/CHR0u+1A/aZ+rZTztUCsJSo557KZ7mxK6nzbNq/FDhY/QLx55T5bstfaikvWBQIuZ/zYWc/+V
9krPtWJd27qHeKcfGjJtG/NjuE03eQ2fJ+7OOhO6NZlHwcV/fvOuysluZavv4uEY9Otf1eU70YYH
Qy8pG9goCqCd5kEG58LYw7aCyDk1fmxeeQYK3kgaZ6ZtoG0t72JM13aT6IeEyIgTrZl80BGDdEJ3
BNWoWHVWWIOY964NBoEZ3u0Cwy4jJoaTXHLFqajqNePiK7n89QBu1zuIon3E08+T6uog/b1LmpWI
Zi6w6GmtvFMM8FwvziZEFZ6SmNGTK1bpM8Nc07IJA67Kwl3P3i0stx2pplH0R+SMDQM81JMKgmFd
bWNsPDNpt3zXjNInNQUa+RqKlx4H341WqrK+UBm5nuG80+Zk/1uYAvCEcDbcGmrFT9gc1y2cjTUT
WiSUrP9ynI0h+DC4iIaQCgGAUVfHcTV5yJZQB/+YoRXb7xFbMQsH6L3gMnQY1+kxjJEhtRbrUfzJ
AYtPzDVOGPdwngzowP06qYOD1bArz/WrbVWcU7bkuTdj+maM+t7zk0zgN5aMknAqagdMwPPxU7XX
NvsctPt2yn6wHJ2aBLS6bF8jGySlSapi6ETy3KRqPxBnes9COaw13WFrwp7jjHjIh1gFPtCn6kK2
Sz+UYyX37ly117ofKsbxU/oUDcsIJBPyCjYDxIdG8y+S9ldhGf/5i+VntJLhVRwSsSOQLbYz3u09
rlzvKYvGh47YMCEjPO5qHjJwiCSqnd4NeY4M49mz9eFCQ8Uj4abt9NbIqnqr4kKcWlTQtV1VC4SC
nYCYf8THNRPGd4dLkzivXYiki3ozXtAlxt0cN90qqVPvkIvl8KUy+TiKkZsNvA3Z0svSOi8WcV+U
P+fRtOG+dwkz5FzU1Y149XubMLOK+/BJ2YaiJov8Mpvn478fSBneD6lmnQB/uvjCQxaH/3fp/3fz
//dzWN0djGK/dS+qe1L4pMjjNP9Oe3dvp5QqqmZQW3NEb7Rl/BItiRBP8Clz+Kc5XAlqVCMDzJy9
CDc9x7xrqqsvQ5RcOxZI2b8fggl/1OSNa7M3h7uRmrltYiFeeVMtb5o75L5XGichnOjUTE6/D+2k
WRfMY/AF5Go/LUdNQRfuhXOrJHhGXYM687yiH+F/uEZhJC4e3soAUuRHMrf7qOHb4jMrb/dZy8MZ
Exz6qIU42FnqPedtMh+KLv6ipOtiJNye9L4Xd4arYTqKEJ4TNV1hF3i7aaTUbSwMnZI/iNd0S3Fz
cerw8E8RqDT6nxIwZ6zgA//hjtmNTa7pBtZNXd2hhQctuMHn2EUPSmdEZnQAV5bS2ivU6qUMTI++
Up4/2NbWPtc4c7ZLEZtq6vIi63qrW/V0/PeVSLujp2fpZaofkdadW9IZwb3maI8joRsj9tjtBb1L
rUzErcmj0PfSzt7Uy5f/fs7rOeoP/QKTmBZwa1bRP9hRwofJe6g/K2MqdhZGhPO/H0rbLo8Dv4Mo
cutzq+60qOZSjouOTj4lcKtKiiM8dzx5FcaZGh7Kxg0684DXk2e/CuiprLqpeOXjwcdUTh9xEtGE
mWXFIegHTCyU7K4GoLgb/kuS8IJynhJ7OINy4pNsDQMfXI8mnmHxhCDLsqSnlMO7KoouDijbvB3i
96IhFQc1HJO9nu+UGNx9Y9jtY6XT0AOewNjICmOnRofDOa4sSpyyLV4S96xmG+AJY51oG7cjIchi
oC29PQUk3l/MGiRH1k8fLQW6fljRjBLJ0bq3K+85BjcAa2z2gFB09vU19zzMbkJiGJklNajM+q6T
isGMwM/J9mng/OIkL7adGRongshvGEix2mU9ZZR9jszY01Al21lfTZQwH9oOxEfjZhAIhGnQgiyv
XhfOv1YmcS2NYXzlU1HYmmp9D7rgVjhWeBF1UGznQEBwwk+3jezMOdUkA5HYuX/gVZ0+TMWm701m
d5fiJLhz+uTBGrrus6yCq5hSFnFBcR3JYethtDIgg9k0nYsASTlwpbELJ4yHkar0HZghPJeD19F7
xl/B4+zvIm9+Ij48HMuaMZVj0yvQLOteOxvDmZqtIE6ta83oZi/t/i9M+Oqfhvvv5/tBl7soor4R
tw/nhBIbql7iJ+IZgu2HO7NoCVj/79/Sht7zdSCJEEkc42hhoA6WZUZbVph/f2XGZr+DvfbSVuF0
+u8Pc1/93y/bVCL+dfA6//NLYlytlVfTO79ozP9+a/9+p2CeNNDymCT//Y0u5hIvxJSchjqgZmvu
P4TJOpUSjGVIn8a70J6jU9Co6dzZHMF1Upg4V6f7OQvG+3yuN2XdRXeB6tn858+yVvV9aPD36cTj
o9Q4Fy2/UEYDpW0kSbfSMdKjC80YSNCtxmB1Lpcf4sLBzPzfr3Oc256d3WlATD6F65A5q5v2XnlM
pca+rUhU4Jydo5mmjuJHp789isEm9Gyj29gYDgBz3vE3Almx8BSC0eKKY4E0MZMtjzOrtEeRem3E
8RbR96DZ5mPC7zIM7zsj6p9abfyIGS0rWoYOSb0N2dAutJi/YZPSdhHNDpVjXTw7CXdgTF14+5sO
m9G6slJtn9OI+TQZtDMpjD91buFoHpfm66o8o0slx0FPkNPSYj6IgU/etcqPoRghxaIX7UOluBjY
jVjR/P5VBtnwUCTUAZBJPOhG5vrrXCMIg+MyJn+pdSe91Fzfcwmx6PEcnE1IwmdvbJBJ8xSENF9h
gN0DSngJHCyCEAMl9cIIDpS2HdMmvFUtiI9KRNrGYF6DZDCfKgLRuR5vOwrNVvoIPadxotYHPHtX
2zN8y+VY7syvrsTGIU18HUlzZDzyZ+oYkaxMjSupwpcKzDtr/riZVIf33VHpxgxHunjJaiEF2aCy
RrBSJj15QFPXijnKGmCBseZQp5Zb+UiEKIIJomFESrJjFsUlowtCuFEBmEzkp6hlupQbeetXRr2n
wu3L6dpbDt0CGNRdaNavMWSHe73NL8rrL66sKaa2mTWwhZFj08pDjWjMYR+PKYWcDSXFfAeKHret
Pjx3y+jbarFvGpyjNpClqnMyyyOuFwpZMXYvIutar6fhCcHvFk7xvEw9mITqw6NVcvBsREwIU/N0
tafCDMvdmWowrI/W5HLUZseSGiOQBprY3FDgNXSZeUnj16bMX+rZRU/WcRXXuvTbWD8Xdhg+1DWG
HEqnlzHAifnhXReQ8yqFOxzdnO2cdONpMibLZ+lenk6TKiFFeYxNFQLqk+7Xpfit5c6WWIDHVpnn
Mi8Oc11gRYJw6zt6dWtzoixaqC5B23yXbfypEUtfd+FQ7GUkLW7XIUUEAOjWbWN/jQn9FUNPoU8/
Dc1uiBKDmvgtyY0aQSr/DmfvRDkASSz87LjYKUI0I+xcecrTOIMIdN0/u59+2eCReg35W33Wufs2
Mt0gw8rMtJnsS6YP8SYNsL8CLWA3smZCtnWClGnzu9TfwxDqEQmvW8egm8xT/mHY7oQzf/BHMc/Y
WJpxjRE0OGA09LW6+6k7vbrH9MK/cJpOOPbWHJNcQlw18/2aosPlCSq05KjVjXNYqHSIHxz0ef1J
SYQSHWOY8p6SKcraCDxxLa9BslNUStYHM99CmHh2B+N+TPViN8X1e19MydoUwKIsFXQbshXlJui2
heG6V2jp6BedTRbXoLCx0r89hRSNpYeg1JCBZ0/7PciUfDuHqd81AhZhKXwtj5K1CwyKlBwcnE62
9MMAICd+hFdxfm2McseVEcn7pS9ktscf7mEOrSzf64pHOcj2kCfhNe1rSFg91TethbXJSbFwMAej
ZtxiXewfhRGYa22wN2UwvlmqO3l9vhua8tC3Odu/ygXePa53YwJQIMD7lXi4dnV3mODIaNp9eLBU
lO9iLWHR7ccZPHL0FxBzPWJ1LVCGAD24Q+H3kW4eUh1bHvdYn8GKuQ0HBQdIgWPIzKdonDV8LfbW
KBucj5GBkjQiAxk64mwstxV35r7XdvbIJV9XQ4ygH9zqipJM0poSuzK3dW3QrpP7pAWcih8hJEEa
8VoS297LNHT5KizI6LqDvba97sPTuZ613smyLbUPW8ANJd4l3mw28VhT+PvtNZWO8xFc4oE6w9gX
Al7Q6HD8GJsCabKMcJZOJHOkJ08uQiRmx5TUhXVfmdU6HEIPjwByJ3G5aEsaMKC0xL3LGi32s7zl
Mk+cq8M2O40G9lazTvaZYWboUSyIuHMxbsObSLB7sYyxYnC6tGO6D3IeCIc7CS/JRO5rCtVJKUnX
XRZcjI42m4kGM6N76T2TOY7Gn9aqwPvUtP+kg7URjhy5BhsFRNeYpPoyiu3LpeK9paK+HRB17EzR
LIjhYs1ywc2e8wSeeDLOHc5SO0yPUV/VZ0wXb2A6T1OBoqGp6tNlhl4XrHXLnrhJGU1qUALwH9Em
xChz55nveZrcpxH54W5GpavnL2WhM+eVW26cqvsKBhIz+VSccDvtpqF9NN34aGlhvumlVW8ndYQQ
gNIzMTGE7eSdvKZ7SnPnrZwiygP6p6qtIyyKEgdo5jDeV9W9O89wMTVcBH1e/WVB5ieJFvip6A0W
uk2tTaTEGwJySPn7vEAAxOTDmW5ahtpcc8rYuVOD05N6r/Wtmy7+t8QGxmMIcZPEGqjEmunWpK3c
TsatIw3SZ1ay81AgWAgw+Gnk21f8H347LgNF7Rt1kJ1E/DMhyW80knh9obkPwjFwThHXK2edr+xb
zspL170wKQol6hzWaFfk6WnbnDAwc2AuPO44DWGEXGGFoWedXFHZmH5lh68UWbtsZM+xxql0ZObB
axKMB4qamIipFT12NPdG2keTcZxMPIgOVmr+xpLBwbWKxuCSnDjqLu14EaEdkJFsfw9t3XCjjcm6
5dIHF4x5l3YGfSKq53rkhGK3rglyUIEUi/qQlkPIu4im41Jx02nDaynr5rU1iicYkY9Rh/rGK43T
UDPJ+od3US5mdrLp1BUkT2SCIu9O6lJYeXXhPCrJn3vtAWglaU+5I2OxmFy+zCHhyLGUSIds9Bz5
y69Kn6v7WrgQQJIeVlMYoywXDKCyIvf75X5sBgouju36SpBrksb4RX3mQ6rUtZetOITm+NFQmtGl
nrl3IvFhPxpuaN+c0cOtZsOg407KziPuaVjLNk4t7zV61cZ8lthpQAvFZ6NCBatDnqm2if1/LOAs
kAsJhVh81Om3Fq939ansRrtjM0bekjBconmFE4NrQdXYO9JCOJZvlDgYVBpBuZiCl0oNFDo51pHC
kXqdi/abV+mnT99SVzV+ptEhHQ6AbyhPuWZod0Sc10nQd7wMLeQGgyFdXja4jVJ/9pxsQz87TWVu
p/MWjpK0Md29g/dnFNpr3sJsaSzUw9FCxOsSxvi9XEoQWy4ZndERg2zbc9zF8IltNDnd7P96VoNT
hge1MnvAL9QjF0NIDmnpXZw681gqYzcX+uMgWabsIHAXiJvjx8BM4LAsVZ1uQ2ZSrM0UOzCJGnOn
Bc23Z48kSSBD4iQutmVaWKfKSj6FxvYJbm2euKJY+puiybBMrLsgiV4gWSRbuUDVdKsFHpruWfox
ANsM8y1CxpokoDttrdwDIF+6R61FKBBcmqwsbLbxZMc4WKPj5LGvKgJtCOzzdzW7WOYanEHUNH5i
8xarvuju9ClyCM6mSGtUyWSD7yZ4SDSdTMfYPwwZb6adT8yUIvRYW8TesyfX7FQVh2PM3NFnn0ki
KEn/MgTZnoLH8UCV04fbqnVDf0fIKH7N9armN0JWKKDPCstmvkIQDaEwBO9V9+7qSOkVsTp8RgGK
SG+cihauHHkWDMWY8sFdzqzDpbmj8Do49PH8iG8Rs3TsvSWu9geEtdwmsQs2rJK7IMGoVyXu+2TT
d2rlD3YQLemHmNBumh0aM7vrvfavHIzniNWTEHkQbOtTU5XaubZBBmXVe1qiF8l57/UI/QwjBDMD
Th76+NBXiMVtXh6zOJ8Iq8c72mPEluhWTuwag1+Kj9OJ7M8Yd/gmCyKEj/65mykkqEIotR3nJk6t
kTzPhA/CqiG62GS0mkzlJ8123AbBtAywqypKzqrnmThVMWEon7SjWxy02hU7yykN8n3l6+SIe/q6
iOeSg1Vz+gYzVXDzwIDiTYjdRi35VoqSbDOZ5wCtYWN8zBBX2QsJk7gp36PIvbR9cVdrtOBy/3jm
DIPOT6Va5ri8tnzn/GJ8hnhIU73tUkE7Gw9W3H+FGuQFijMbCz3ekqyQh6y3G0A3cHD15UxsyMq8
dwr33W1zHOXtXZyrcU33ZrArNYfJaKZ/2OOPjq6cCPs1Eejg9D99NRS7UrTxj0n4NNRdTMYhfHLF
oA6kxNehMRDlne3lVWj9tueKCoj84OrTI+CbFfUWt4C9dp0sbvFB0ZRsh48S8gMTBQCwIiX8wk2l
UljLpyCnCs4c5Lbk0Jw5FcaYkHxC0ze7LuMFnCdyakQGyIInJAAVgdM+jIjcKOdPzIyYuuyxqwwi
iK28drjCBKoi6AqmcFht2ed6+2yf+Ly2HS6BVcImB7qI26HGzCv2SGgYZQfyhLbsXnCJ6dKy9kNJ
va+oHjWXZDSxYFxTjEYatFlObjpcGeqfOW9BmypjrLNoh3bSDxs3J6oFqCH3oEVpAQiCYTwROdzw
3X+PPbhhY5d8al29C0KosA5B4kSmz5g5fCfnQtfHJF+q+YsbrloFwcw/32RHyqmjDtR6FaxdJoka
1AQZfw6KvGAaH6O2+aDWja5KrSVMkKXfkNngMUMKrero6qkzL/fO6cp3oyNxi/vlFrvZp5cJ7oqK
lEM3b+eGcFIi2q98rCkV7s6t1anV2PYX6EWckY36cdYs39JKMj+ifw1JEa6mJPiL53GfRqxNrsHD
Ah+CPqGV41Svg2ddAoMDeyQsFsrx3PVWuLWGdlmbv50o9vvqPGuPeoNUZBgFh3rCQGP6UA3eOTOD
49yD55dd+dRK5yVvMWnODHBwk+DfzdSzDcgmR06Kv5HHbSylzAk9rXypRq41tfWsdYqseIlcYujD
Tnh9y6Sj34F8Yg4ZqhLjInWizD9co3iIpmnYsD8c6Qrya+vgcU4K+e5udMxn+0nNLyJviq3OPknm
2szvJ3wWvPl+VWNymJYFBKJXwlHBWpmNTgEpTrJtBRFl5RD3p/uASHQhn7WIsRwS2spTBg0+rNhn
uqMphYZH6+ic0qYaZTJfsrwZkfyLpSlFayGoDxVWCM9OdRs9MgR13X1WkfaKKlBvg3LEpzGaP7bz
RNIKUEzHd4nAnPCX1aKAGUlZUNgwAfO58YCLIV0RWe0eOfUOH+jPYpYMIQFtC1OCNNWwpjt96HPe
MDC9EUBvRvtl7ronfHmALp3iyRH5OYuCu7BmP3L0LzP6A6rNJL9BPI/y6Jpi3wEe9YbraFjnyXXA
MAB/6NlkIjoPo702HF4ngqKLPuN9aw3h+6Qhp9xAhaCpwrDWoQs1lDGlI2weexHfm2Q30RaGnTvp
X5atnkZSajN3kwTNWLPKhyiEeZVGEWmLAjKS3uRfrtZ6+6GQAO2l+NJiRjMpTqGNnPiTeoP1gwzD
RNkk/RkkzarLuTg6zGl4lDw+hnJgv+EEWmgPUcEmiLeSHmSuAyshZsp7YkLk1H4qLd5UQ/Bm6CTL
woagY+VIPyAmc8e58ZgV/aWvrb2WU5+WeQfXQTuvhve80e8M7O0bbO5XMEQ3s5s2KEtPlkeiGVw6
nwnE/Ur2RNShrQOFht9quJQw9CCf1q0tiMsUWGyVaWx/DBi6vmtC86ozEifdJOsdx0xjxjboiOYa
26AgnbDbTxmnd86QEwyKymN4/LGgwUwbbdoecaBzeHyaw+KHgCHiaNITGs4EBxx8WQqwogWjkcNY
9itn+Sky9cSlDobOkFDPapyDpgUMoZHAtLn8wVhoIDvx1GvItCt60TeODiZvagN5zbgUlcwvAGNW
wuTTdzQ0M2dHqtojk3fLdO1vLh5SyMO7gSZykBYxeqrilldpCV2+12pyFSKBTce1nKxNW5g3pyq+
GRZUG9lHjyG285AqIhah2FdzhEfHDc1DCx8raZ3Xpks/KnzXEwPNTe4YFzEZv1aHO3K4xKAWhgEA
HFw8z29KkGUu9lJ9JMcRg9HA7QPJd6rof7Cip9aT1loveBHL3uE0Yz8Yhoz8poOuE7nxS0wr9EmV
stp6MVxnfXBQE+u72AuohA/zyU9nHsjMsk9DQBJvWrrpa+2bCWjFv36vRXJfeCq61DLnWxKwH8fB
sIGCysRmoqJ0CPxx5p3jwHCYvZB5kraM59PuVc/L8IwLFvQgpxcIsWLhtMnRsFa1LXaNo91sHGNH
4jELUrhlFe9ib216LzGKlA+GqliVC2et9t6jJkHVlTVS9ih/SV9RqcruuuFt3+IMXeuzXm21CjuG
PSN2zh5AkJ5pEqAgDCxO431aOq62uLyNNvN7ljP6QKD7r/AJtz5rPJwzwgIZPcPwK9nryc/uDdHv
a9Kj69QJgGPo59k1HgpgN/SOersILxy/bWfAtGL2SwHZqoCqA/mHQzMmTZY+27Uush1ec5ODfJeT
VSLEB0wjRQuYYqSt2vV+MKuC86qbE7fR4piX0xPCX4UmapxbUb1XxcR4u8HhNvW3kuKLQVxq3p2s
dfFnzTpM0uV1bTtvPOqd6UvRsd900UuoHwNLPWN5olg9q5en9xoZ+YuMwFuq1mmIkegwh9PYvZDN
7FeCRKnP4eulVBjYFGRhac9voWWgLNjBtu/kgyNCPNn03fU5CGdX74+zhpnFba6F1kuqe5kfJxNX
Lh2VOh6I0k0csSdH0t89R7fc1r+Cnjs1y9WRVwDrhNVdRFc+GLpRnvM+3HM3z1dIAHeiTj6lWTMZ
09SCM7snVlYtv1uF0HlMsSr4yqPvnhTrpmQgR4cvvBVKK7+agrON5/qYSD023Hg1NgKgIQxqOT0P
jqsozoBqx6UigeK1aQ0OeV0WslDbibWRnbzYpMKAIpfoyPZT86wlxZLDdEdKB/Kz3uHg1LqeRy0c
fRqame6OpaQuGWdfnmb7JFPb5X9Nm16T2jUuKXCVDdXRZEbwwwElMe4x9boElMYPitEk88ct6Ea/
iKyRoyTvtiEZVI6IlkgmrKepzPxBNUguGsTFuuVyEqRb7m47chA3OWt/Be7A0gDFzGaTYAl0liFC
dMrdd1Vo8aFpQTWCYMOSEkJ1dkhGmZF3IcUUMVjmO40kujVs8m3YJ4nq5zqfnKsX97PVR2u6VWdO
sHA4qggxwglrLt0dOSSCcOa2p6gzmNV1It8qCwxbs9W+lrRJ+UG8WEK1o1LOyRhHP2z4Q+o60bFE
aPjyWpNcgLFzHRXeuy7XxTrmiJWw139a0rwbqdC28v4eK15ziEz3pC2nXqqQ5m0PGmSlqeHmjXHm
z621J0PaXWMeraRGWe8VDQyhHh2EJf6mGd6AkP161HTFrlqdQ10hEtlQ4D2UBkOt0zL8sVs7gF0K
6srifd+UqvnCDoI4lzDAmk+W5cpjh+/UDYub8MzXpQigzH8swa5jWs64VteIrtK15IfdrMS+b9OX
1g31N06AIdm54NbYRnflGj+cC4+TedakLwx19Uvqju7RW8Bv1vBoyuozH4jtj80PhDGJNaC9g/3O
tEMHVxyHEW667s3IhHa2ovoC6N/eJW3EVKGqWLyN1NdTlmDaxq2VM7cOBjOsMwl9GdNb2TO8iXAI
rRISGRtRMWUv8IsWD7pS6aGghUcx0+FmCy6OtMO8Gyej9HUaX1lX1lFI1WY7AtOBvnwqs+bXLPqC
OOAQLQw8ku6QWH1X955iGFUt/fAc97Rmr7sk3nCV+N7Aya63rMcqtnax5XjYNun1RnasplLeZRCW
Hnm3AH63b41GAiVDMBW+gcPdK39Hln1DR7qQQjAJpH6HrHyHob0YWV8Dxsh1KJmEgogBlf6VdvVL
1XsXE7NWpV9bIBXUiedvNshNrmMD91er7Jlz1/OnGaIsWPEWFB4F7KofkUP6owH7/ZTKl0jZyVGG
pY09LWWSRy54XBxqYLkzkv0AmCbYfhORRoXU5FbCj9vGHyeWEX0KnY2IonuZJI/UR9hLg0t7HAmy
ZQpB0wlhYtRN82oPbbTh4+TcmVYnDTvm8v9tElmPQwjPZklEWjoe2jL6owzoYHOp84353DId2pWG
c1c23nUIEYRFP5mnuLfmAyAq9GGQZNByQhCTqnkaFR3qnkqT3XDnzWZx6MvyfchwCorBuIKeMDb6
P0Sx5GzXg9UiYLphuQLhTRZ1V7UkAsO8vqVeV75AF/4IN8IEeMw1iOACInNYzewM3XPkeMTDeaK4
Z3/ZIbxAtVyuI5bKSOAxtI3oIiJcbMoZ1saRBlwuFxNoR5vwnWLGTxolvoslBwfZiHDN5v2b2s5H
UCe3VJTFdmIYAf+6fhIob5gcsjW8mkOoM2PjDMC1xzTAcnm+xokdXWY8MiCxmycnWGAwE/EyyC1Q
wVqiVNNGqsmCNgKQSDPS7Wg1T3b269aDdYeu1mGPj+fF2ZsF5WXQ3RuBh7M043rbFj+V7slt2y1W
GpaSnGMeAWxWM1mWTFOyCh04uCWD+hhD8VxIGwmSq2+WOmeNHHEIiLpumZeOIVI15yHQvswoWBs3
sv3AsgLZgxTVZhj6nw4Im4+X+YWAxAiujdfL6NPn2eaVcJHXMtL5Y5Xt63LoYRBwYg6nbK+67C6x
Xd1vqsVqha0ENH+XsqCYLZ9QjG+F03G11YvkMIAFzGUbkGq0n6qh2zDf/+Ai8h12HGHnFiuhbky7
pq1Blo1wgkzmFo6S17GNwQCNr1aGDbmtvW86zX6txWzhWFDHGzQQvdF7pB2YQpx//sq5eeypRGsc
5JUqozcAjlkM2fWPfBUR786dV4Ld0dFxMTJxtC3rRklyqdfxTloc0d3qI8dbtYbAV/HSTHn1Sb7p
m6jBtplASOv8YfUGh6RRDBMbn/s0WuI977UfUVvH2JPq0o+7ogofHGfc86vvNG4dmyJIYFca8eiT
r7hgsF+eGqnB+2FwEQrtCVSYt561ces2hAuHnvbmSt8SrTzjQQFQwYCLbFKOFAZJv8eJYKriLx8W
2UdhFXDNv6A3f3r9uYET2jP82NoNlQxR61mbYgDS0Wjix0tl4usumaranMdNNuvDIcEM4P0m+QN5
so/UzFrknVM5MKR1synZ1wS8UZFAOI5cDizOeKNuXwCW91l4q5v5CIFIZ8xDf1KRvgWZjdTEkr0C
bPY3amDbzHxI10SRnpxYf7MYvWB4sO7sLGHzZkqeRCCoiRNG9P5M4w6U16oM1/hn7iIzXdfVX+ns
6TOIt6JJvyn+ZqRcd1gpZqfxPSVrBoBcsF0c3ojjERkKkzKLlDtwB+BJsy38FcX0rKf6qSd7MiPM
7yKPKLEBTCskloOpLv5h6HUi1g/aRNO1Nb1j3zWNtICPyQeHip/hqAmu61G4BfFRRSq+WyRdy9km
ON09PXptbPeBWp/tPLnRwVDVXYHDpOfXrZ2AKWkIaMYua97AJPpg3ydl0M7YQ7ijQ3EdWAwSgJau
9wL8vT0HESu4aESwDTzrJmoOGUbTnwyP8hw3ru9mIn7beGn+8kCi2Fq10fuI5ZcOSjNzPnV5j6v1
mDvj6xRj5yuXgEvMaIW5ed1QbYD3Yxc59SYME2CxtkmAmUkMnncIrcsgrKPablkCzoabnP6HsTPb
jRxLt/OrGHVttklujsCpvoh5liIUUkq62dCUnOfN8en9sbptn+4D2C4UEqWSUlJEMDb/Ya1vgYpQ
efyb47RjHby2FddA3PZiG1ogAvIIKGKT0tgLqBUtthK7J3FA0giRojLr4LrPBuB4jrOR27h8T3K8
cS4aYZPw00MXrGj//bVS/IpOh4VRit+pHpDhUo0vWsuTWGH5AQz37BsDXIKiztkBFXxDb9ypPnl0
U8rGDsXJ0I9IEgOWttpE7Bd2wtM4pDu33ZWGn7AbQAteJmDxklZf0+kFyCGMNzSkWL8jpXDQkJEa
Er55LKT16KAUinrcnEqIb1ky4YLDcBaG1Hb9hG9YuJm+cse8vzLGUnVx9NAQOrH5nbDHbYNgx9Rm
WLhMILEUYM1hv3PwA8NeCje06QvQx6fGk4zTS1uimC353XMD84ndindhVdex7c11DgvgcSLoG9bR
PszFdEgnW19bI7RQqBnK0O+lDFrK9bDfjEP1UQVNtouQFzrkZm4pqz8FLg0cg3ismvyBlW11mKLi
wwdAD1Uk33qh/wPu5HUCUx3H4mvUxbhzRxh4BtdB3yUeK4BpZTjjtTY7kI+MCIrKTo6Nne3lpdFT
72r207Gv0Z/bWHLXAArSVV2m7bEs7Rtc/+ZmzXC20a25HU4dY/LemVtmxAUUnafC9mG0GZa18Yzc
XOuGnh/rgnRlDcN3nnOS4BnLtoVt2duBMqXMNIT+aFgmMJ6bMpwZJxRP26GC1OF7/bTqmw43k6n5
9NPN0TYJG+2gT6w1LveF0OaKyTrMKFLyeMwjAHYgQZjUlyoCj6n0cksYir9AeJxf+gb/dnPgecMv
oZl8nlnYkqIO14HodiROPnHqs4Fnx2Fbtb7PUS8vPMeAegqGMZHsqYo8OlSCFkxH8AUkYFi1ofle
80uuO50hrmZExtHQ0FmZU2JfSrTMMiq71UTdyGtyCZNGHp0oeYmb4RBnCQOnbDYMNDmRSNE99Vgc
DnH2CYFyM3TdlgTBW4Rk3Qu1HcmRxaK1h+LBq6Di+XgjHN7asAEhYPj9uAGOCc59YIadW3C5nOF3
k1rnuCYfoUM2WMs82kqZXvsC9KjO+2BlRN6PEZSn3goFWQLp3hbFR0Gsw9JjUo2rmuW3i/rBVMaX
K80e1GHCOERtIqN0kYZ35npoXbC7ZfDbS/KndGJLVs9LdUGpYw/+ix9Gn9Imwkzgvlv4A++KXI/J
ZWsjlC6cN8TuAJqMeTVJymAnztGYaAbGd3oVDX0NBvAdQTNAArvY5qDQz43gaKPYBsVV6wylHcL4
cM6f+mB86q0Id2f44Qdodqckg4WMPQ5jxNalgCcX2VlJVLcKSyRKV8859AmOtMYYznpRHSHcos5B
n9qyMv5/RB/+1+BDk5hhXfdcNECu7/1bQnJRtMrqQLOSLUDiZlVWaAMGekOunXgbRQxqAewv66DR
jhGzoK2NZ3v5Vzp4K936QXXpSczGBTWEO1qy8fKX/TNos1NsTw/QU4zdX3GnsZvVKwcAsVyEQw7U
GKbz0ZbSX1ZVvW89CVNi1ruzBs3hUpkyeOgyW9uxz7SP/lgjRCj0n7ILjDcVEzgkyi7f9QOrWJK+
Lg0QKYw8ZOeMQGTIBo9oKNciCvtV15bnSMVMTOmHyh6iFxcxuTotY0M8+xFZAEHw2nQOBLqGfehf
Hw45bSasYdwDUe4dmW1D2Z4ItBWltk+E84t0J0BEppJiT4jzRUOruNRUqi3laCUn3Hf//CMymn/E
HP+Pf0mHbv7+H3z8VZRjzfmk/u3Dv9+LjH//Y/47//tr/vVv/P0cfdXgGH+r/+tXbX+Ky0f20/z7
F/3Ld+an//O3W32oj3/5YE71UOO1/anH20/Tpuqv3yL4Keav/P/95H/7+eu73Mfy588/voo2V/N3
C6Ii/+Ofn9p///kH447/dGnP3/+fn5wfwJ9/4CYJ2SJFH//l7/x8NOrPP0znbx62A9fzDc+yXV3w
3fqfvz6j/83njutwYrLONx2b5F8ylVX45x+28zfLcsBUzBHrjsl7o+H9MH9C/I13i4XQ2SC+zRGm
98f/euSP/wgV/sdLxjPxz4//c9634J9/zR8lkNQQjq1zg7HIcsAjw+e/PoC9Bw0P/b97hqFQrJEu
ZiYOcSwvcdh8OBkRE5Ie2nRRrxekIlS4EorkY5Tedkho0yhu2wW3uUXR2DWUuh318t2aUTui3Jja
RJfmbwZ+CLr7H480CEJHNzXvDAa4j4XIDvjWXzwwdFJlay7czVC7X1Pu7YvCxVqAt6+/ZOSwdW11
tnCDpbF77YSxbHRvZfTWGtzbzZ4eW3Ic/eE2ETNGFBI+K29X9A3aeYvYzHI8BW6HkxWcmGIdUYk3
KpqtOR914OZfq0E9m/GVSKZtEcmPqm8udd1s41QeZoQA/L9VQfwSRMcKGeNDZzTMXXyyHTXkaN/u
g8kQJYhhcvHwdZrV8NYV/k2V7SEb9X1Ciro7R65VwQX4PVVmsPS64oXsPxZOEqSgMzXYEBL4aMzG
awJQiJjsO2B0KM41Cy9/M6wdp8dWgOs4zR4rgoHy4ACv4pqrBFO8PLB2QcTRf4pOv4cNCh0/2Vcs
PxFmUcSyEQOzi0SVXlCcvK5ae2N5HX0LYFWZPdbxuElyViNmyhQu3WasttqMmCmL6os0R4Q3za00
YRob9psZ4vdjiDF1gIXTaF92bNRJaVsk6cRAGtGMtO7kUiVcNSUskSICwc4ZOym7xVWIkoAQAzTk
6OlSm9gWE2hvek06roC0Ju2lr8422fKIClhf9+53YbuIYqNnwaOY9FmnCwZee2rjX9KaTo4X76vO
e0JsBRSqWGJbw3HmrUNU2AjHPwuGwovQzS9JiIgRlsbaB9givfQ4xMWhC6vHOkz3oo7XI3lGCOAj
W16QgiEWYOjhP7h1uTa9+tox/7GlWjclCbBMyse+X2W+PMbio7azbQVxng1z2STv8ZALmorsUBva
ThNYayNkBxXSXzOo2UBhJYpvdk9tC/C1SbWjLoKLSwZiAcTeIjeLoOTNRNWUNYppMMlVCz9WZ6Xs
p7iPWFfLe1cTs1sTVIUCrsiQQCXV1hqiFTfGp7E6kY2x8ajNGdEYaJEnFmjsz8rg6BSfLZuuvJlW
ckJHpGkx3eez33jPVjoeqpnYjx38hgoXwo322EfHKtjVgDkAJTp7NmDrpi0gD6XHtvKY0tcfIaP2
wm0e3bDYNOOXTsIIAmDYflNGboq8VI18zRzUZZbve/cYzGLPvTaMbEg+5qwsom6l0KyfB07DJabp
vd/SuY/PBTlMwu1OolFy0fDK6jbs4bE5GAq2pD1cZYL0gNAJs8aH3dT2a0G6j9cHe+Qx7J7w16ro
3SyZIcfLmsyfLFMvlQOyqSSOMcbiqOkvzqQdlf+QmHjTpseo1n7CbDxVQpwLU0f5hhwbc3Yf77w0
vDFzVsz2xUYTwafeTm+KsVroBD84RNEZEs4LSy9dMqs529J5Vg4eIMpRwwJ92jGxXtUJqTRj+x2V
8lrVAbwN+ZU7Nqx7Ql0LSy/WFlodX9RUY4hxtMq5kML+VcVId3AGsN9ne23hbMdwOEd8s1J6m9pm
G6nmmAod1C0OnWU8tjszC7l5rzJI40e/Jw4w9YInJXNk8N9CJnt4G2dUC+wrDgwHfzVJcsVZdHP7
0F/lbnejHFvaCcQhEOMTEoi40DcMG56SuHxmgXwb84nkNkh9PZzhOrwlxHGh0N+ZJpNW5cNfXLN6
+EB1soldgxQjsXRNhACty5BlJP5kfHFleBLkeDokF3nkUA+YD4eIDX/0okibx3QXaZDVxXfu8TYg
4VtHn40yVK86iC/MGgLg6wZ0Q784tBhoIf137PCLfYiNxh7veX9XmJ1kB24AMTSomY0pzCM5gQfd
zhaMfxemGV57oCcQwBhOxfoRxAipDzmFXupAZaaVTetXoIvLPH7vONnQLhKCQnks0Dsg7MmqdtsO
GP+DdtHjLxim2YVRnhgdvZkxmAurtF9dF2UcxmC3qQ+DMp9qBGeMDXl7TP4n1r3fiS0uTcGNYdJx
Ync9kh9AYSuLSxkpnM3tF0X6sAHah+aqac9mJg95WPzKkGyz9971nGy+OZK4y2R0jpMytiGjJaM3
ewTjN8EeGILxJSC1Iplwakhk4e5Qv4FD+62VIP7d7DXuczAAaEDZlYFWqJ70kb2MFqbvRl0e6pTn
UdxklOLKtJI1yFyX9RtuqlB9FEH16ZsEPMJB31kRm6WI57j0ov3UhxAS8jcBycksSBEEyawIewD5
vvJ9gt5cYzvQOZq2uNV0L7JsfpPmQDRrdm3kPYnYdzOlpeyWQCP0cviNaPUMWnRPSPxX24wwdett
Fo6fWf9WKrYedofcy9xYzbDsJbu5wbM4O+I7e24MNfkLUgcT2mWHUJFjCMnow+RCZ4hqIjwa1mYM
mhSSrXTCJSq3fZ48BYaLGq35YvAcLgK7gqOqnRA/8HP6tQlcyo3QYhZlDc82mNCQ7NxhArvahR+I
h5AZjTe6lXXa0Bg6sOKVcTKtjpja5KJ1iEATlE9YSI86E6jRtk4WoV+NgXWeCT2Hqb1xBVqOzPgU
DpYHRhJQ4lAB2Ha2UhV7lEbhsCI2a+dYw4GhELFrDuYusq23fWU/RRHs6xxgl13c/S59qHUBmCF7
oG/qVyjoT0E2rei9SBjS1NGS3i9Ptdbau64cd/oJNO+Qkz0W7zF5bwn4O6cVxIcM7jBpcriL0gFs
W0O4oZ7e54Pc7Z/MFmIiAqRVSU/KThn2dbPPQ8TSvbu3+lsh5Us0sCWR3QXy7xooWY6lr5hXzOg4
EHX4mX+KzexNa8vnSoo7g6z30E9YgeVTtJ6PyVCLnh2NMoBLmqueepY6AvYJ4iNpYOrxn1GdLCNW
TUNKtJW/97MfBz5LBFHeUj8GUY+Wdc7HD5eIO7Se3LlIKk/kuM306aFJjQerrE9mKHe+xj5d5vHL
MMeZejZstmlPuGTqP1dj8mwPf3Xhx9qoNm0nucq1rc/FBGMP+EH/NCX3yjEvbRY/W8LGYWCyhVVX
wI2LRmPqmfpnAGaHCNoG+sttW0Wwnv1bZZknLWUnBwb0UPT2EuEFLdobxlfqF8ZBDqWUW2cPugjf
ENgtCCL5poVr9j4Z017r+mwDNBZ5G1/D+BVNSOMZqi4JaSNlmtAfbsN21mx62WxT4a4Lu3znreHW
yTOZ2Z9ZM6RL4eFRmBgHWdPdKKdqLR3k6OCY/vq1uIuy89JnZUo0PPtl9ewoB33vpA5hIlaWYNEt
OyuG7FMy8KN2nYgVgmuKxrQF7w2oNM+QTLpltdPBVkzuxCEHMCR1Lhkv+N5Ez7TMpq07oeTN9QAl
t4i0HVPvX9Ysjzfa1VgwZmRDfE8Zcdeee9JlAUMUs5hE7Ayd8JyLYZ1OgH/ziJXYatAocRvTKdmG
tFBDG6jHKVX3EH8h7/1MZmHEnLATNchEyEs/DiMmRa/7ZsTlhYBzSWx8alMyHBuBSYb0aMYjxhaR
2n4wUEeWEbspbc4mcdu1YcIZCrj5LstEPhq70PWeCyIPMW242Enanwo9CyqIahjPWkl1glyIAAlk
RMF1tFtY89ySxO+K241MKft6f91gq12UlbuH7QQCqDe/bPxN2AaZFRdIjd1q2BqQoxhUv5J+e1Sv
bpvfQG8f0sy+IR09mnUIDig+2Wg9wwnInvvVJQUCe1SXiLJ7TWIgZLqArHO+oYmVhDq+ZKp/sHRv
eFUwPSfwWuUoDpnpqC1U3u1IBqinnE0lulcpDKZuqEiOgi+holtjHz9qwGJXVUlRaoCtVdVOZTnx
Cp06aKXKMLmrDwvpiPTGQx4128ClsbDBUAF2R6W1MQmIkQwf1YCNzn815h2xD000PCXDeqoc7kee
eklwSmrDvNd7YvyDh7hGAsXNDJ3RqsmC51CfdhNKqVHe9JFEBkyx6dWEjrmheztlsnttQ5KPC3OD
M+QtuRLqDBpdJteyA8AfGzHiPsS5btHPxNr47tbuMQzIDIhMrmX266pl6YDPRpfSPqBZnHJ7F4Kf
2BIqsY/HF3Mq9nGsiMzwnVtF3lXHC+7Q5Jqi+m0hr0y9Xch5ZCvI7LtoRgg46hlhzV6xl7WSJ+Wx
M6LEuyOeWddDA/ENUTUpGx6SY0xO2zTGCUJMMpdro6sNrneoyqUN8Cm4ptm0bwzz7AzOXjfIFeaw
dtfcyxS5f/YM/HCNi1W/sA4w/J/R5g2wSIrfwA8PokqIwKQ8IfYVyduytk5Vdy5gGSOHWZvkSrqA
tnT7FxEjC5dytkUp42PXs4X7MVcdXeMziuw39pjjKr1j2HWdz9TVD+ihkDMGT3Oyk4b41mpHlhgU
BykWOYbbMCIgQSwIlnkqbJ2FNqq0ZLwEQt2kVz9JHkGLiZR43BUIGJeLitgidtEvNNGLtKzXSfQt
bH8r3fJUDfYVctLJAWVOE81OXwb2kcIgXVUVBRiKCEmmcE37mWvtls8m35E7qF0MzCtMPvvkCXUB
Sbgd5kcdroc57Utbh9AviS7Lmen2+bdrkzbo98esch4GId6z0n/oh+zgqvye2eWxnmAr2EX1ZjTu
yQ7zGeUDHKvQH0ZBOpST9dwGx4rrLRmWeVTzIk5kFsb6quvkbP19NBNpAXgSD7qnHnQic1fu9F2m
48mp3DtzollFFr0Dmt83ET4mnyhHc7gR8QGsrYNN780COvzsCyzk3AxS78BjgbDmrGeDjaMQnvHH
s2ZQ2SrrK4aRDTRkn7LRrx0ie+xJp+LP1tlY/epK/c0BGVQp7IW4Avw4mflNOwSwNLDVJvWnreFM
O4ikT44x7BVgVbJddKke4laQYUFRC9pCdeo1Y9phgwIFes0PFfbKrMVbM4sIJ2L9KoR2WVndsD9Q
StTnNJwZfwNs7hzr+lCoI0PUow0mBcLl0pfjI2octLa99uhSEOAPhcBkB8lrH5r3YERh0cF431p4
VzHJEwcBMswLowPzAbTajXz2O6QaQ78LQnISqbyWoTpMAxlkjieCY43KkBg2/bHzHHcXYbs7telq
CkkRKdvkQXSbbEi3AOpLugS4b/jcdUT7lGjHpog/zd59Gqk1SHMlrcDfTQaNf5RmZ6tlUe5GhNB6
2aO+/Wv9Ek3iAkB410WhRmHzkxjJxprScgMDctu74jkovh28e8L3F15Tso6DJMZu32jGVRnZLyIG
JdtzxyIfivKR/eX4Hej6qiw80uBOtfpAHsy2RLv5NTkCqfNCeBLXMdOw0GqXrWWpZS6Mz5g00qgh
ZTjAcqmjMKpDZneD/dUMKOsG+rOFmbV3cOS0oua+FZwQumWcE137MOiZKEZUvcvrq4kAnyirUFnn
edFhhC8lC7M45jCyXlVTKgJIoXZG8oTxL8rCbdGfYiCflP9rB/yrl76W8r3UfxUJkskkgvaemJu6
Z9GIRrxF3rEMLeh4hm6MS05re9OBhxUhePsAiFqUoaO32ue6yxO8rs0tsGkAK7tds2M/s7w9kZlx
7Yam3sWmczAiFOIk/KGAI7ZWJq+i8R9qEK1UODTj2jM5Xf4mKptTKuXvYV8xsdDYSixd3WR+l0w3
YYZf6Hl+vBKjBpxMpBgkVsmIc6ts4Nq6MZMfmP1jiXgH+sVvAA4M+sSpLR85l3dqfEQTs9IInUTk
x5SVdprp6uQJQGtQ69zqsY1Q6JjjB/NbZEi8IbgiqWbdZ5yUn2kBg99EnRDNEdVLAulAWT6oNlxh
vzgDc79bLGczduxerH/HEc2vR1VzSllHdTFCuFbvjoMdMZ6LQQ8ElYIpCKi9CA8RUspQsfUF7vyA
BIuX+KwxfUgJQYg8f8NS9EhN5xU9gFABjRKCX+EtTYeqHzthS2CEbSPhyRAj5o8TccgQAytRrcaQ
2jL6Sjj/47B+iHLFsdbDqAs6dBBtDK/AeGJa4y4mzg0r0NcAti6ZP2yq8ja4EKLA6pGlMHJ94MFn
qAHaHpBCmZ9IT2OG85Bpw8FMrR8zHw7+QO3rJAlylCQ5S2bKCDQOomHYWwLzgveBUwAJJ5kjP9gm
Qhwng/fqJRKQI4wOzdy7/MgkzNY9add0Hk9K7Xv02L5H3p2FzSpQu+QSTVwP69A5V/RhKikfXeiT
Gqr9KYv3RSN2OrVipS1Lz4aieOra564XbPyzdRv7lCvo2dcjgdlJvffdDbqmbtpRgy2Lnoyetlzn
yS5iKTtMUEqGHsWauSzxnvd4YFu0hwZjNK3ixAljwitIip3CHbTfJcDrdQ8iALnodkL8FsASsUfy
a7hPMLgS5ZNRQAS01hVhqZ6+7XRER/0L9nE0D+VWRA5NFoqwoVpKXVvr4TPhj1yQOxtDaKA7S2OA
cac3mzrrt6P+OOjXdubdyddElcuBYS5l+0qzdV473H7+p4xN1JY4EHrvoeyO0ntMycMao4YS41NF
rO0cSTpKlJ0rNFNDgxER+gf+6jPV+VRiu+jGrc52NvbxSXRIZqE854STp47JtcfbCH6d0YL9F78b
THBadG9ibwckYE2LscoRzAXhs264T362KGFAWW196wUscJcUFQ6TLPR3afJatfvBRYtdKJzZSysC
KP9pTRdNPVdtcmbUtYvSRwg2W6IXl2DY74qNrOIe1TsLQaqObXEyJzuziyC4pG+5VxzM4T0DjbE1
goRkTubeOTkJXW2B5GSmM+V30NLIrcRjryW4+sVJ9nIla21Yizmk2NEF2NTYvRgmvpiiat4MJ7pY
FYCroeU4Ksfky3K55YN6g284cbHnwb1gdI0Jg3E1XvExuPTs4VG4BOWhAfYM2op63yJkm4hMwoU/
OvaZeFp9zLqEL2WzZL+bmz2wIL0T0fs4FN+wgIFpjrsuiymvkHydaNOBT8sFYsKN8gaceSSpszWa
RgIrS3To9nTLC+CMg0Sh85VBPvTxLE/xexFPpJzhKOL4CHBV5VPD/v9NU2evrzell2xtYIswytCq
7IT6hZp9M5UHP9tpPpMeAosiJgUAZrQlMj0O8rOjbt57ZL9SRuxDOqGuGTbFbCdyEd/NkwBdC7bT
RIIqk6U4vepBtiW/eOX4vwzkrQn61ACFgM2WrDPcjd7DB3FipprZQx4gnDQBkubrnv2U7WCkwfmX
I4BaAUZhkuiG6AWRPq5rrTpHUaNOcYfd2NbEi+c0t67vaTJq4z6Be2iYHR4mOwmOlOw9kmz2V0aS
UkdyiRtGwzCvnhp2PZAkubLtbSpL74hHAj+eYzBK0PSFzFgC1ADN0BxQYmqVbhC7ZrRLZATlSjlz
BnBQdngCMeF78aOd50t7QrxftC1g2bo4NbHN6E9j1CURt/t1Mt6L59YmBQtezHjNEvPem/knzHXy
H5rB3Xlt6Gy7kZc+qvrHEQHXkwD0QkJjdvC0gB3Z0KfXUOwAYFgn3NKfuIrcu4yL5lGKJ/bwe9wy
UGNEdI79tH5z+/QltOwvj5i5rjEuRPIEPGPE6LVjcRftFD/WJa+2YfKU4Cj4QOLV7DRPnfwYh5bs
pLYcYs631FRMbhWVhSavfiE4Fs1MraNQf8f1rlZdj6/AY5R/CNGTOVV9JucTGIOayK9xMOeJgoJ4
uo34aXatQTsucPPaege2j3lJALMY+QUAkjZguSzQHgn/TRJaxTQCoWNo/mqbaU2t36zqDjmaKtGD
ZClmeZxZkahpcr2OoGDVoklASmjptVwme79x800Us3xB8eG26c7PY/0ALXBRZ623zzoEcEZ0MKYA
PU7kG6cmOCRnUonaJZzpZj11X5aJKKZuMBBO6lt6+bHRY6hPeY7UCfcutK8K4sxz5Oj2ys2ZkQ76
TCTCNb82e1Jxap2g59HmXVw/hX5Zn4XDxNrW0eRMWFmJqNp2rv+ti5JCrCRJLkmg2+pOd8sspA4N
PoqFM5XvIWE0W7PiZotH9T5psbshy5s7ttMPCwTtlEYuAJU6Iv3Jju+aovYSlSAkDpCHAym/hj7I
8zNynATGsmgHyloFN8cERbPqjQlxlIoAVfNyq2zfTJG29SxmhZWJi2UImCa1svk2phn9T0z1Oq7j
zeCALHWJJzUzGwyZ/JEdv6DRFM1J2OeMdrYpCcVoWjxxRKU8R+w9OcWuE9caUEHa435KZpUclNcE
l1icYsUciC2ndfWTTR7qiHdGnbE8yw4Z/HRxps5Fa5gbr3sbp3D4HU6nCN+DORbZMQOAg5WPgwQv
EKAKZNpZX/donoObCcN3X+bbUseYIJiWUXXTxYx+zRgLXKOXf0dzsUReO0wXKoZpxi1jqNxh2T7m
tvLWlmqqRWtRqnD00gl+BBn+ht7E11VaZXXQE/80OGO5Iw2KnarrSuqDL22iQc4mf9OIpT66CKbt
AlpK2FKZCziyZAoxRaG4RU2yZy7+6VfZe+3IU+CrYwaE/CGuzBumJWam3XACQeIt4jgalgURFdB6
hoVgSUwdj+5uRJid+GkKCiZ7qUU9ABDSh61vIn23+yu5EsbZHDb2ux21vPM7qFpRggvWz8Fotkyi
HJ1H6Mn7hC7h5ATaFjALndVYyzUO3SdXlBm3Tm4II7q+TVvCD4Wkjo7QeprRV8y2ThETxqWVccF3
Q3iJZqjOaGghJhHSQXv+E9u56++gtCaEbwD/k4hZ0S6Ny7TviTVtrE1dox3oY3dYJ4JeBJo7TbnN
ICsggbthOLbQE+6e7YQ+QEzFhTIee+1g9dzFnlwehzA77TeCEbbCv7CQhy+d73JgVc1ezwwdfy0A
9PkQ8NOi2OvyK3V4nbH7bhw/H/aRwuLbVpdu0FdaZMD3HJx8RdRRwC4uW3a6HzNkwfuWMSHE/ByR
plqna4xJKHRF6TDZ/5VD6eapJTCrxTepnpNSfCce6WtmrX9Ucc8ChtzqjbB+Ep9BTTsCobHaNydt
18zb9JNFvgm+H6/UWfLkxt6T1h4Ds7cNpgk/hUbcDiZQbTcl/cXm8F7GXUmucqq514B8j6uS3e8R
M+JK+YQJmpVJw2GUxz7OzXOZ72bO3LJsfJiOMWbapkdHN3Xj+CAr3q6jntxiSwID8bO1Sl51w5zO
bVuZlyEr2zWzUwze6Oe2vSggsYl7FeDKAwy8QwqacH9sAnge/bBxelwuSEnlzu7kpm7bgTgf/nCc
ZDh1wE9Kp3mWg3AwVmnRLvNNA5WqTShbXt3w2F+8HGKTNLJ4l+sYgW0Xn1NN1vwC3skAFBU8ByYO
6B8EhuhJc9QjFjJObqWbxB9ZTASgSg00D7BqaIDZPq4bwmMo7yubIIp6RWNXLvPQe26pVZkgYD8r
Q5JGaWHWLXm/K79lmhxGLcsV070QKwFDzibrzQKWYHbDjzdAB/dA4YFYYCOcx2utxtYqq6w4eUOI
fsUb2EtFXnEEQ9oC8d0nsRuvg4Hlj4hNm8WQ8VOY0Yg44p0wR3UstOxjiPYeINMVIzD2md1VBt0B
eni2n/Sg3IYBo0ev97vFnPWVmsXcwW1zNe7HVOmU2SSKIDPfBAMS+HZ0g0Wnw9lIS+1jwl96iY0P
B+zRCe7ThovliMrVWyOExyKm2CABee55KPuC3ARuL7RFFlYOZp0y2crh0jIYehjtAIU+8LeKtGIm
RC26QvzVWA1gi1dMg9ZGRP2bt9x0/PCe4NtdyZxNdehZ9N/oStbEkvWYgDVYElVjbEUobj77rbMB
mK7SYDP4PvcqUcyH4ETacMbkG77cOunZj5FRJ05DzIjLizlcIksFxwQCy0ZXWMeb4Zc++z30+NSj
GYO7IOhoZmcTgzIdbCEmtaUB/Xqd2iQAREj49yXl/GI0Y/dslf6mV0G2G82nbhjCR3wr4OFbpz6o
/DhqHa0FgMtqnnAMM4AZa/pTKpxT4lVc6aV6MYZ3EPX2Ve9/+aEODqaBkuPU7SVL7b3hh/02JeGM
1hnMAabplRZo9pEqc1m5xcnufIUFquCkbS1G/y2OhhnHtUoxX26VUYN69PHZ+DosP7vDGOeRqYKb
IV2HVQauqgFON1b4nhpCeFdpcwoReC2QpVhb16MtZwn7POIQjifeRWmHdCiX5l3LGYCQTDnz29Rb
PXsmgo7aJUPXwZy83FtdwSwRzlRHSOlqHJw1yhn/akiI41RgIImKHvXvEFnvFbqvGpTfMxyVCwd9
wt0NMEzRGydRoy+BhsaMPu5f3HZ8M2TxIQz3FzEx1kNeowFl4pB4MZkrUf9qZ6HcDC1raFHyXMek
MK0GOBkszV1a9zKBGedPv0AxPeY18w3Xa1eVPeMxmjzekMFzS3WbQxZ2nNeLFcI1tkbw8orwZkRu
uEpm0R4XtxfOHgcnJd4D4l8b8EfKSFfFbsl6uVo2sN8wm3iEhllRfehi47VjZL+3JXj4QH4NObbO
tEH+1/5KQ+P3nEAyti5mLEI9sNDdphHjZhExVBrGjn6BWz4bdbI+nb3ZujrhVjUkB807My0IEveV
ITdCoQ7ygRQF5i+DYsb2qBNq3LZBMZGTnW7QMI+M24xbGyfIACJ+axBEcLsYqhxDzZ9m3KiFBil3
jhT74THRn5ywLC8OlKpzWEHGor/yAlOttaEwr2T1mVeOBXq+5MOH/3D8K7TLEfHFNySnMCJ6hE6m
fOgNRrm11mcficNMOQ+1FBU0QBkfiPqO39HdFrnEPWeLbJsCDUAeA+5FgrZepQGLIz91w1NACfyP
//o//48GaThizpQ8YSdMWideyGYnxsrQORRpxxK3Go+Dwb1C/5/knddyHFmWZX+lf8BzXIvHCRch
EAEEABLqxQ0ESdda+9fPclZ2FRCIRnT1PI2NpVmZpbGYN1xdcc7ea2s4JfqQFx88j9crw+Tq0Sht
JZQ4EJy2BeALOMNqbotRLW3o2GfjqLqdKtV7S5tec3jdbhFp8RaFjEgX4dCKcXwn0ogmzfZJmPuE
jfAI/azSxm2jR3YSFOjPNAm7Ol0+trLfrVHhUbC/zpq92nfDVg4VbAzABsokxb3fA5GQClJh44ks
5MR4Wc74WIWQQOK9VtZBE/DDZnuygv6QmTV77a6fDpWPrabA0FFWo7Rrjfyghi1Oe6naWyExMspo
XXdDXoFi4+CgWlG5k/TRteS4uy31ft8AXWCxo6s9hJG5buWRF8mfx71CmBvmiA5awqFPFOHQt2Rh
a2wt6Iit61ytb+ueGLqM7jghf4JTQlddBzezTE0DNuAitTPxVWT9dq5BJ8gFYg1Kr6sS5QoRPVFH
bw5fbWVmNDsUbTFFdv0uVuudni5YII2LDYyFAjFTVRci33QxdmGK8JPWE5IFeKkZ6iaacyAI6Usi
sKMmL0nfyNPGrIf9HPnq1ZjFFn0WY1+24mYsSO1Kha2iVezFG/FV7n6SqSRQtxUH6jBYBcXQv03m
Aqdjj4+oHMKApJZBoy1ePgiiGCCURJJL9Jy0TthErHqMMLc+tQm2mw/+aAzbOqwfRsXgr/T48HXM
yJReuj/EMQ5H17nYbMSqgduTivmhE/mKLRBLUx5Ed/l4W+W4LM04EPbYTlB3Fqg5Jw3ji8ak0L1m
k8qbTNkLfr1JMRv+djBhi8ji+aDJgqdnKCe7VL/VJKL7mhQZgtCnvj375dM8RL/0mPhNabFpWTRP
Y4VzZa28KQZzbTVEj5KirlRF+AEt6WGg5lfVPrT5BNqGoBxnMO+bUAvA+xbaPYjgBVbqam030t2i
m0ZVxraqQaKdKfyu2nZHF4uMjKQhP6Il+H1BVLQE4PQV4lZ5ijGJgF0RmHLtxRaQdjs6nZiL1cwL
25DVNdhYxRh51oz0NQyC1wBSpWqBHlLrTHFIZ0wc9ivfrLTcixbhcDFyZILImDAbgZ0wiQgU02U3
mvGbTU8lxI0ZyVXfkCxOPMhCO1PHHHITxfsmRxGkRiURrXnzqkGw9LvGcrIcAWKOKhN/3VC5Rb20
dzit5H6ZOhqPoVaN2eU2YodWR68XxK2SSwPqDOM2JkoClTasY0Td+N79idBUNLnK8mDAgxmNSia7
QZuLtbfKfTuWeYNS8aamzt3E3XFSQ2q6cxGiiMueOCO/NcrIMjQOjwRc8b3Nxc8whjjb9xw9wvxG
ijrxRr8fR9OJAZrasYI8W89Nf10rDXKjFceryQuxu9oyiWSULgePjdy4Bt+9CnVJ3AgVeGt/8Q2p
nKN7uYfS2XemB4vgwfShEapd5pjhRIWlnwFjwlYpqCzta7lCaDrXN0M2mPdWO+2SRizWsN1e81i6
MVKLwlUmituBtt+S963nibrHWH5UA4u+lhTvDGh4eVI/85jAZ1dIncpQdyfs1Xw+w6ZK8/tcgR9s
RPBQkIGjralBB9b1IFC4RFGBd9DGMKgzUyxVMopVZk2sYViFgCysJbQn3NR5azjkUeOXhJYoD7K2
KmUsUKnGNEx6106DtsJbT19DCMKFBRN7aRcC0uPw7SjRMQfmQ0VUemh4A+E0RqtGjVitCgDFIjri
Lkl/1QmBkT4gnbWJWZr6+7ir4x+wPFGrhMlLz++nOYEtSgXTbZG7hW2sLYRvpgXFqqG+3adb00yl
tSnLMm9w8gNnTLkp/YK6n1keCj5MNOrwzHN5dEKwoXT+02pAAp3xg/xWv8kHrgd0CbbinEMQ4h6I
OGlrkNAX3Fnq9YQ09c5QOvIb5nTPxcGI6erQNcq+OCRT8JAMVGzZDNuSGSceZRdehMmvrpFGIaiL
9z1sveNAyrvTyJXmFi1UJROikgThYZsv/ugZdKeTkAmOF02/56NYjaZAtmRv8ArmaPMAfO8prESJ
YK0FZm1jrs212imIPbmYm0ZAgD09ErFeroVc064iHeM0UGPsVwNU+kistooqT0d8r2qdJvuajnDC
YvVTo9SEURQcc5cQ0kdwvXET1QpTe/Wd6Kk6nt1cfya4g5Zfs1mgDEr/rNf3Usz2iLmUSF24zW4F
zUWHYBlMr7X/KvGrZ9kbGhOGWOcJ1m8/RVg1uobVH2NzZnu7SzIYlaQBDzwPxfjt13cQq+wBLATM
jiTr1pb/q6CrF3IzoLpuR4tssKbZNUHshZl6pTcGtoVkl0mdayKkq8Jme9sVrP/YgRsuvPfpoBQo
RT3kBTrK7HT61hbQlfRDRjKdhcJ/kOUbFd1H9CyroIY5XaIycv1AfjHkEBcWKm9gzINafm+gl3Em
ujY18aiP8kOg03ZooXBnufYG9BWQdvJDUGDUm/2Tjopgphof9+HPPO52pn/s2+IGbvE6GsmERsyb
JcW9jhey1epffb3J6ockfROLfUQnxFIfsNb1MCorS3koDb1aDXTX0zw4SoniWSF98BIqGuqTCotr
jOwZRbJCk8x8LLpgk4CfRQOxrcVkL06JM4HYGyvT5kcKihN2wqrpOwJ9ngyEMCQVUmrEOgpV1TJ/
DVF1DFJC2dh1AArAMNrsqAPs8Nwc2pCWJ5lfQ3FYTBTYQxE9kPsWsE7IFtYGVEe64KJLuCbDhdDu
27x5yo0fs9i6cocmuabgP0cydjdKhtDY7hOwrqtWRM5mYrQt/GOTljuV6OjwPh3Z9Ffa0rTWqBj2
ZGC10YY0mPUsadT8Yv2F+Lwr5h55N2TCdR7iD/FNNhEdCHPEX5vRQm3VzCbNUunWl+lfVKKAdEI3
fyqpzI0jJXXoPTYPIo3ollbm7Huzoty0svRDr5gyJktZs2VxdKW/KmtxVcbZq4/wW2ifNLZQ5QJ7
Dg+6WhzGUsK6svRMMi9Fd5HxTcPe1Dr+VVdfRjiKntz0ZE+ROU87GaRS/hQIBDzl01EZYK4u2xKO
ynKT/hA60l6mdB+DnMskPqwezWuk3/bsUIN62hAJPNpWhAApUjeDYJg0Splx6AVeIR8CWM4aDmmu
w/aBJMDxNZaIwLptq5KsJyJGVq0y2LU2bBufVdoMdiOi/XYqbqjSkq0awryZjo0fvojW9N00OoeC
B4YCUC9jXR9CteJFY7snUweLkJHUdKflMdiWQ2WXKmFm8FjB+gmpskE6SfUTseSibqmrjVWpro4C
S46aq7iLXUgM6FbpcSSEmBO0gAYA2mkoX0HG2i4ompYQxQJrglB8z/Qd9dur1iQSuwu2BKGyGaZl
2yVgKNkBZ73xoOTscy0f0KCm7cEdPCXT20J7Ijhuq8m0FxXH8qVvfj1cibh880l4TsaMoqBxEJjr
OYM+KVqIad8P4c2HMUl6pZ1hGo+mHo+rcJWjtNbN1JMmn7Z0DqBK36kKu8i+7a+xP5a2mW/isnht
R7oGbTktKzkW3SZ6eufkO+OPk05MqrjjsG9rkkWKgqJgH1n+/J07DnCcPJW5SpS9Eo2bNP4eEIjn
VD5irYI0rCR6blUePqVfC7gxLOyDUmL/rS3eeBGm15+f87fH8e/fc2K5PPnX/y8dmPJigPxf/+lz
/OTA/FZHefTz9ed/vOY//+Nb8eM1KN57Mf/87X94MQVd/Eul2GmBK6cNu/xn/2HFFHT5L3BWqsz2
ngOaLJnmP72YkvSXohNGYdHa1TCD4tL824wpiX+JKiYHy8LEKeo0ov4dM6b00YppKngtRV2yOPhj
iRZ10fr4skkAMjvZgDsBcokakCttKDxsOq93RWe8RqnovrtLZ95ufjiFwCko8sXW+mk8Sfw4HgZU
SwkbxjObJcaSio30PSysjeT/+nog+exIsqxiL5Uk/KsnJlNDI9w60jXLxhCZXeXbcS++pj8p4jwD
p7EtFwJItFLftBcAnneSrd5gs3YTr9nEYAcvXDXP+PNVv/stPOj3n7QRYKnuJ34L6kxycRwr+pkg
Lfn6iqVzo3DsM2SL90kWrZMrruQ4WuLQkGe8KG/6TnYpyRE8qbnTW+dID+M68S5dmIyR+NOVvR/z
5MoSijcz+aiWDSmmcJEc22QMeMWD9Tbv2aytM3Ix2wnYG6vzqtmOB5i68T9M4h884u8dxXwpn3+F
JPKJASCVidMQl1/5bsoce+BXdRr7KODHXxrIXEWGOJiY8i6p00M4NbfYnl87WKCr2pSanYzWMVLk
3wHqzX0ikR0jR91atfR53S69Eb3Wb9MZ4z356E/91DzU4eR2XXQfIwDp5IrqsQHjmo7CC2gkKGzQ
ElZhPlI8mQydrZ/sUE+BiJY36KqLypEa/mMcViKCqazYaTPrOyhrlsuCooFAedhKKLM25kGRydC0
JM+atGe10a/7woQXQLpV2P6gJ0MSkkKsUpLHsZ2JbBZ8y6RdPZM9olJbg5lAdIpvXllyts7T/LpS
Gt2RM4WctIqNtQ6lQk4F4Hu9eucjKVaL7jGY6ajPnPLaxkQuWyARj3/jgbwqdeu5TYTb0K9/VnoN
NDb3yegQizc2rl4jiV7XWdtRVX6DPX0T1HQzqcFjiA7U0DtPyQI25MJ9OLFJr8zhhk03P67AnmrI
8WE06PISXi4lvBpSDHuxfRry7LkLlgw0molVuNZI0LVMYd1g5FjpQn4r04Cjk4/+W4SKXWE8RQ3R
oFQR9po5WQ4niqeqjIizmNZqKdKE0pA8wJkMnUZVOU3EBdvEJYg5QnPSNhOgYGqXsgL9JynHayFR
t34Sv+TatKX9SZghe6i4V64x83lKMazHDGj7EDc705goeo36TZbXv+IadIsx/pQNJpgarG+SXIuW
Xq9CK31MiCLKy/ROCiD/5PLt4FP+TRa5hSnTfm6N9EVJ4TxCozvGOt4vtAleBlbY17JHNcy82My2
aqveWWh2feUqpYkrdbNNk5pqcUvxVBxoJnTV5BaB6tCIYTucjNsM5ExXI1wrVFSQdPhKjkxB2dxl
Gn4RlG47pm1XbuAM0vH6pRjdU9ID3MS23630rCA1tqIeq1DYzjBiUURrfoxR903yJ49owJ+R2D1A
93PlvN2GICdcrUmpCCbZzylV+2XzojmQkO6kuH1stBQfnDoz7/bit0CBLoMCjo8xIx3wwix4ZkZi
SZPxNii6AurjZC6og7zKhR4OerzFveiRoLml2GTTfN10F8Za1u7T2U9STVZ33LBU3NTlz9/NO2JV
GeCd8C7JB4xMTwBtsU7dBteAl1fKj/6qduO72kVo/B2dLlXfneiFG/EqPhSbr6/6457xz7KKz9jU
JV0m7UmzlmX+3Q+Zq7rvDQlSgD98H/y3FvfT1wOcnWItje0IWxJRM/ST28q9VuZppjxHCXtdb+tj
vS1yFzzXhgnmhpbdm7VTHnCl1OvmwsVJ8pnb/H7s5c/fXZ04ZxTvSAGyUWYiZ/SinWWPAIdWENzs
6cr4x5b3v15Plk3IySYFbqkusjuQZJr1J5uiIIc1LcJAtXtvcs3RMdfS3kByv+UIeiAm0w2Zr1ed
E21HV9X24ubSLzi3LVu4HSodNE1kY3byC9I4lgzDoGCtH+qtTsd9ZT6Xm3nXP9BT9LorcBIXnu+Z
e/x+xE8bM8kamwhgjU30gb/OXAh4PmHVs63YxU1+EPb/k/EAkbDzlJZd7skVsh6Wshow3mBDZnKo
0jr9pvGKbb/O14J3YbQz21wAff8cTTvZdhqkduaCn/g2smJH8RK3+C6wM8n21rpdD48Xxzuz+UTJ
JSmwVERL/bQh8a1sqo2gWK4uuk6aFUWxDWjI79kai+22AKR0S4qid/G9OTMPfBj35EvpJPQVevRn
XCAebumlN/oW0cpasVs73Blb89Km88ydZUSTQwyzAld8sumU2hQdeMd027ijI0Gz3Pjb3mZ5Wlu/
W5ti8fHCozzzon4Y8GTHiVFVRhPzZ0DyXIo1It4NO7ZVjVj3Wn68tLn8A6M5mQw4oJkmRy4AOJ/m
+DDJCylIG9+G09FSn0s2y/sTeppbPo634avCMk9U6jWMCO/S4PLZ58l3qSmmapifFjNFNIyWFDv8
vre4dimJBd3dWKyEN+3N39X36jPM+UO5ZK66erCO2Xoajt4xNc1u5lmOsr1w8889bYOmiKrJ0IOY
gz7OxBqrbtz3nW+rt6bvtnvVZvfmGajKmAp53Jff6HOP+/2IJ49bsAx5biMcz5CLwyOlWztbB3uC
MUeX4s3l8c59ue/HO5mXuszXwQEzXkb9kfbHk+pGbmbLR9Qw6W/4oQ/zd2HbbaxLE+KZR22IhibD
RTKIrTrdt0CHyC15UJdFh+QdUopQZbPYlJtkOzn1XfQUjyvh54XneWYDY0AFh/mkGrKhacvzfrey
Glnet4Ov+Ha+F218727MRvtZ3TYeL5SXeGw5tWfNuTDqcg9PPikDNaGxzI/882f1ezdqEwsCOwnD
t4MHkvdgswwu41whCVgndm+Xs23eGC9LCYKgIie+MGWdu2aqappJOi/JIKcrTxHiZjVln0zR9KUG
RSDWq1i4+/oSz44BMsuiwII17/S+RrWFOrdjjKD7YeVbvfqGR+XrIc69L9K7IZY/f3cTzcTAmUXQ
oB3QKm1+D9S9/+8GONncauZIJiQBakhhY4/clHUnv349wplvzZBMydDZT+oKd+vjJai9EfltGeBE
mixaSfIq6S0nFoiSQ6X09VBn75Yli4aimxTiTjfIsthATEI2ZkeSvxes4EWH4P71ENKZkwetSA4d
XJPMQCdbZDwQI2dcnki8hd1uz5TSwIavAVRc3hKfmYg/jLVMm++evpxGYRcvY9FE3UvOsiXFTMm6
q3qZZxyFbxeubfnvnXyyH8Y7mShUbDoWwy3bf5Z5hxXnV2RPnrCu14GTPX492pn34sNgJ6/2NOZR
Pv65uJJ28ngXyE8p5ZZMf/h6nHPb7A8DnbziukQ9J6+5i7Wj4GDArr2RNtEBEIuuurTJ19XjpXn+
zIv4Ycjl2t89OJ9sg2KAV2XLHK4j7HJa8Ovrqzo3wvIOWgp1C4nNw8cRUEEA9enQnPtCcGsB8Crb
cP31EOce0PshThZlmt59OmFotjuozVqnk7XgEy9ZIp69+3qk8xfDzl2DZMgW7ORVaIuyr8cM1CQh
kB7lBjuXXr4eQT5z2jOxwf1ziJOXwJr1OkL4xSxUyFs9sK6C2oS6mm6QTd4KdfV7lrUfXe5f4Ygg
Czv2VExhtUVJobUeaoAfRUPQrxZvpkFGFZttoEheuN/yuc9dUSydpZo6gyaePFNSAARSummBt87w
O9gETmcTPghKdJ0dkOtijHXbqz/nUhv3yLa6wffsXtqNnp3gFFWRKKqT4GEaJ5NAqfYwE0TEQbWD
dY0prjnUbE90T9xcOvPDlPw84WDnoNjAKi3K6smDz1J0QeTDLE3/Br8llLJ2rG6t0Hpl4sUmoX6L
cWYgG1s3SSk4eppdxUmHWMdcAAMTeL85BI6OHb/UEflmrUx1T/dqsXHDpoSljbvJq7AOECWofvcN
JNqKv0mNCROevvv6FTtXwDDfX8zJK1aTlVM0FZbbdG+9ocTamXvtFpyQTQv/YvniXKnGVKnHmKoo
GuqnzYdK0g4UX24dQaie/1tyEG+42l38KN1KtmYDgnYKB5nBXfbjwnUur+HpKgH0iRKhTiOHl/Xj
1DOLUi9Vi2ujfzLX/d6v7Ogqd0JPuqscbV1tZac/KIhCLx6Uzp3SzHcjWycH/MIKUr0bGRn0DoxI
geL5tEW5ey0v2e4DMbpZZ/ByNPe1taSlZ9pVk8SukUlvBJW8hXFxTMp8GxKF5ly4Kefml/c/7XRb
YOHQHavlpniSh5Fw3W+U9bBvL28Kzi3SuobllrIRVcnTTY6JbmFGjQFd31521NiLb3X6xKKHR/RK
2359XWe/UCpkModBSV+6Th8fdpOBh0tiRhuF6js1X7AcOXq+YVaPvjXiN/HN58gsN6aOfyYrDn6l
rsPY3w1GtuX379tKRAo0DQ9kU/8Wwnzd5kO+xyiMsX64nUg8wcNAjXhuH6g+vtZF/0uUCNaxEsH+
+lLOfjE6V2CYqiRplPw+XkqkIpdNjZ5LebL2RJG71pPsZrt4KbsB70dGyAEfXNyPyLtUQKGJdPrR
qLSFOYjwxPgf5RRKTRMgU/RFnFrCA4PzX/iPVdKQTDMiy8tRNIABAgZPHKgC/6XISq8nY/61U7o3
FTMCSveJSMlF20svQ7QFjK9ua5ULrFscr2YYeQSZYUnMCoRLkoCfCylM/zxU+YtRGOVGBD2NMiok
0y7CVlMiElz7yfxdqko4uX7tLwgP1SEHBUDZJFX35mKL5/8mE8M2bmAE4QMJYstVF/1SaKKqbqL+
bTGCA4siR5tWCO7zGFlgqzW5O8u4s5HarQlYT297EeZMXYuVg2QSU2mHpMhE5088cd26fai9oA0h
0CU31BsrGL9nCR4WlIVLCC1IpBhR6ehr25QOW4+dGbY4GnYJPGyjb9CJ3ACqe9blICDXjG5zCwoA
McyA5KehYUTSo8rjbqscfQouF7KVHggOUFdCN76C83MJOhZtoukarNKzLG4rqVS1RSeCIsUngNZq
YAgV8VHUp+fUJKAlLPhBDYEAcd/dYArZRzPZpmOvpEdBCntoZ6IyqLgHU2tJgYBmhep5LS2UikQS
J2eEHWKDiCC7YbYQZ+WTvslo2wNzb7tjI0TEx2i1H36zQEiQ4ginWNOXJk9AhgFNLZ560uO77pNq
08AQ7/voVxaPIJYaQyTgDaJubJKRRRx7hqesUNWfRR2/BSDVRmWa1oi/waoSqj2SGbGKTH1atRUI
j2mi6RkJGGHjMP+uIkntMb+iCQ63LGy2opCDptB/UPXykeYknAjlWqvSe0uuAs8QRGEbjOW90YtP
yZhf63F+jQ9dXWUqcqqyksG+mhibsgqCBkLRCqXccETq91RlOhQm+MCCfx+m/Y/Ugg8VqQ1vLP2+
ojRvsyK+nosSzpBUVrwLseolqnI1yMODHBpHBISvdAEj8OXxt6jFqxUNNOB4jfABkvUCT21JIImp
OdTyfWypj1k2vo7meJTVpkPqHBxGEcF5SqRujfkWaeu4pQwaQ4YLgEuI3/Qy2ho1H0Efq/NqnIyH
sNBvYo2z0RQHTtDqj2XR05JFA80UTWiN0aKLmxT8VooKNG+08DarJHOi8qf8A1X6mOc/OcNOtylv
pNMp80uNCW4xmfAlaFxmOseta5G7a6c1VJkkG27CXtmoGp9XPME3wFsfysNBHP3robXuRjVUia9s
CaSrPeZzgMe5dtNM6jOeCzrFsEpmTSEyB91wo/TXhZBsVACcfFH1T8KMt+HkQxXkk1dn4UZRwbRp
0jUOF6DN/iupbERFjtRvInGfBMSu4/amnInNRSIwLImOhU6kNMrmeuzXTS0dQML9FtTkAL6DlyDD
B5VmwqsMSmQlG9kDwn+KMg1dZqM1abykw309YSfVc7Ke8UnhdWssZPIosYQMyzD+BBBh6j4JwXk0
CeaxNkE4Z1jzdUql7SDmleUqUb7xh2k/TtAVRvkO+/V9T8qeFeHOKVU3TrtviURItJqVwNX6epeM
1doa5lcIrD9rQMCiUT3HKiG29dDelxBglWi6mgXk44hoSifoSLFgBHU11/pDNgPAMttkTfaK14Gv
cNoJY71p3WsRoHE/vq4tYGH47HUAc2TD0NFmN3coBPNanmE4pRjkdABAOTUqxXzMBoOYwToqdjNZ
K2Cwxmu+Os2m+T95eolPTZSZ/pVFEi/LiWILMS7/MOfV76f0tyy1SJb77lFo4csGhYx7OTJhygF4
tmYvxoJlQJpC7la91oEENlJuJweeQbwltSjd+YGKg7/EqWBUAEnjsnrVyPPd1K1460fiTWZYa4W8
ND+r3SmoSFvrZxkLkAI2EIASuoWmsrH7IF6oYTCLLC4rSY6DQ4I/cGVJxQ8Wo9VcyY/A1vZ1qa8z
TEGrpjY3SQMW2hib5xC/UkY3O+0MBPvTT8GQbhTWBVAjCOKV+VjVSOVnUUUV3aGCx5PpT7En1YBC
gxaNAULtFREf826WjCOOHXZjjcyXHE9HNZYgzUUvBOQQ9V6Md3UNiF2LzOeRDLdAq/joQuNhMFuc
AQWx6UUnooVYgjzqhbhewPqGzRXHhQ0MEBa6ZYEAUSVM70N7VVlhLtsgvcHAQ6xaSQofZz3hYEpJ
FLXzeZDup4G8lcawfAyS6i4fOZ80AzMxGGUsIrFxXynUpEGDr412jh7lJve9uCpgadS4vzK53kyI
pWU1/xWZw8+yDnYCINo0TXZKN27ZF+4T3AIdicNmM3NjDKxyxbBE/wVdU5BRg/ZgWpKpWxM1s9i+
6H2mXJkhc62yEIPCCGaxUI/jfRRO5QGY5cLLFKAP5ahNJJzJalsfVTGcHvEFWaTMUEexVL58fBWB
+/WWbdlcfjhp0GsSRVHj6+UJ04s42bHJmOjmDB2ZujZ3zTpZzzt88Be31J/KD8swEoPQ3TIt848A
4F21xkiHtJ4pJ9rc9lU5S64iX9oAfj5Vn4xxUhGa1E6K4mWMxpU8ztRrfxvthTVJoleX6jYn2lI2
lydjndQREPUmI/UFNFlO70zX9EFtlnW72ANGW0VOdH9JIHbx6k5KRWUgjUyQPKh4G20AWTqCvZwE
AzveVRcq4uevDi2GrBC0TI3i5ESC/RZJDdtsrk7yEAdpmyHYBWttLXug2B6nFs0Qx/3V16/in9b4
p3dRkSiMWCKHxT9xF+9eknKYU6YawuZ0UlKWpAqOwFuNdN8OPvNMrDExDtdDIa2E5ubC0J/ODsvz
fDf0SZUkgq8gsjFnI7uiznfEUuqQR7XiALDis/MAceymjXapBXtp1JNyRgHrBKMbF7x8fPNWMVfE
RTqJTf3PAbq9be7Rww+bS32js988bQLdMA2N4sbJKa3tCZNsdS5WXWOF2Flu6y7f/MUy19mP/t04
J3OLYiZKl5uMI6+Lh8nNnWqNkxpVrOOv2tvIsbbV5uvn+Fms+uc5/uvSTiprqsTOqzQY0jyY31uP
nEyNo4KXeyi0jmj2nqR1STuhQ5rqwKzdRmxGV/Mh3Clb4XhxRvpUezv5NSdvFTz5rgoVfk3r1Pt2
Cxzi0CBdIOF4xvxvD47kihsC9bB70q+81J/7VERaRjf+qKJNPuPT/lwkxzzkFt/aRK3RJgfLK81q
04fi6xBEz/No3n59888+7n+Nd6oNyfNqmjOD3JCYNBeI9bP58PUAy+fwaX54N8DJeysTv9FUCgME
Kbz06mmsjkNxocT4aQyKCHSdNM0yVfJ7TkuzUysRRJmN9GeSl0w/ypBh2/uvL2MRnX++jndr7sl1
xJFQ6AO7RwxKxkbQalZ3oUZsWA3gtaPid1YNLgwVu6nQdgdxsOlnABpmdDXU4CnEFlfRKM5HzteX
6jdnf9m7O3zyxRpdUfl9SA9i6U5h3Yqfx2+RS7V81buQH+rrYVt41G4ubELO35F34558too8A86Z
eFUBZNxEV+lR87r1IhdQEaQk38INwMnLGoXP3YCPX4h28n1GXUVMaczlqusWqfMq/4kuYo0G1Okf
ABPY4CNQWXuqU+2D5wau5H1y04irS62sPwvbVy/2yTrQdLWvlhovdotETncblN/VztgH1zhtj9qW
5la3omFBKTKX0EBq1zC4R6gvK0hZXn0r/yRFfSW53c1/4x6dncMQfFmIy3BW/CkYv1uUoYAF1P25
R7UTb2GFw7LkRdjiOoqu+32v2tlGgWG7egOBsW4foHcav6WHjAbCq/S72UJNcJoL+5NP3+ifx/av
n3SyFUqkKJGU5S0dzR+GQdq1QSXj0kqyvHKfn4mlEf+FC0A6rSZOOQHjWcIgy26ymFfFNYBGl2iU
4jq0wQw56r3YIeqrkb/BDOSwsS9vxc2lRfTcpCpJREbQLDKoEZ98GSAElHyuQ2Q7yFaqFtea+W8L
Zrid74c4+QpSX/ZHgnHQUR/SzA42ZH6jRTKdzoFTuihDI+fiynjuEb4f8+SNV422orfKB7/cXULO
YQd4vkPN8cl/Cmx1k9zHh0ubg7NbaPTFiwBNQeJ7KrrKkljGHY67AQ+9zcl/BY51Cy4EXcHFsT41
K5ab+m6sk3c0tRRfJcMIoeRu0TDENwbiwUXBYGwvrCbLnHz6oiKeZslCYauSBcefv/tAy6EMfaj3
i1oiPC56U46ZO8mWVwCmLu4pzh4N3o+2rCDvRjNTkdURki4C0Doip4LmSMxR5K1FVXateoVXHi4q
Fc9tZCR6I9aSmid/kjlpHflJ44hs2bo314TMusom9QR3WRsA5TzMD9Cd3OIquXAe+XMo/XRn3417
8mHEMwV3qF2+Pe2y6yBbTe7oDS68J1SLyrVCLWRNVranPIQuBo91ut4lx9QVLmtDz00CiF+ZAwwT
tdXp6TmemymOBYqUOK/XpbSaHhY9PgW9RZA/viQOvvdLjePPLijeYNRsyAWQ4NAIO9mlpG1ZpZHC
1ZOxvmvuhnXMnDCvSYTbio5/lTiWc/GrOX+h/xrzZP+hN3XTRvIiUMcvWtAalxzLizmMRbZqrien
8CAnX9j0nDsNqRpOB5HINvHTYXcU6iymQrNsAoLNUgEZvP/xaUhl0ZJJfqQMcjqTB6HUhXAHffY4
vESbfkuKzAFkByc9xV30eeHhwsxwbgkDV7oYDWS2s6c+trwre+bCAoEeh9q+R+0aXc0bwmMKRJ8B
hSj3743cv2Vy/e9liN6Uv/L7tv71qz28lv8PBIkyq/7XJtb/Pf+qf7xG8euH7FH+yj+cq5r4F6dc
yl68YbJp8ar9p3VVVf8iYRbPqEqDwsRywkf2d4qoKv1liaaoMOmhEDI0gxXkb+uqYv6l8J5q/EPF
DmmH/G9ZVz9Or4aIaWDx3YjUXcw/ZumPU3o8t3JFFJLsyrH57M+NflMOCfyFDmaFJK+7IN8oXWLH
Gm2qWQ28HA6GY1EBD+jCYJ4OHsuopNkWABQH8iNfOPV9/D7//nm4MFkBgENiy/z488wgrrq6smR3
HuNjO4jWLSzi62lAua5BdpDlhsjP2VVT2DfvHuLxHzP9ez/kx9MQI+M1RkXMbbYoWuIe+TgyYE/A
AK3QumLx2xxFUEC3A7FYIMa8rweiKv1x5mMsknT0RdAmkQS2bG0/jpVCaDQlECGuWliEI+E/ADSi
tBMIYNodzlgTTTqifthXIOsf1XlpKPqRVqbkgA2q/mqS+l2RT9AlW6kOFFehpb2bCOnyCLosNzQt
fvQBG9bBCsRdIRJiSffMOsCnyTa48g0QjhQCb1uRCIy575tbyaqLe1/Umiv2MfOEXozCgUmeeUyg
ZTJI9jzRIYwKQ7YhdkxXmCVmahmD/r0biuZ3ZmTifTbFJHUlCiHrSSumrdeTMknxUFDj31IUTC90
0SJyWjQaJ6qgjldp3GnILsMRzi0Be9jAIGzndj6W0/9h70yW48ayLfsrZW+ONPTN4E3ggDd0Nk46
W01gEiWh7y56fP1bUGZVki43emWNaxAxiLCIK8AvbnPO3mv/Hug5+2E2gf+LZwVGmGPV2yiGBEg8
CTprq5FjmDCj8QIszNx0QasTo6mM7xK0mlWnLxELDqkX02qQM3UD7cf0lGSuak+W4Vi7URZ30loE
/bS29dpaORlJA/ZsiVU3RbSoYTUfi5y4EZpzfeuGziz5eQi9vqgj8xUTkr0C+0/DUqORTEAiBIZe
6apvjUD+IGJSaEHDxL4pz9hhKX9DkYTQ3URGtAbqpcMaGsXGHpNf8MhsyzUUhBREHA71C/1DPcFC
aan2TpK0KiI+KSi+hVZTvQh4Oj+VsS7e5t4yrwyjATs8d2DRNBGBxGpV6qcVjtFqZ+Whs25rU75u
ovTKjFvOD4hSYjJ/VayKnaoIEnH6wm/NGqJXrRvttRoG/dayMM/CxNFfuzZRHxWS7Ka5ehsLzBsW
YGe3RN5yEGFeEJTaO8dZSV5nbSY3O8k33RAE90hGyJyC7Ja+AVmiVW2ng32ouy7twJrGiCrUwajh
MchXoxhMXxp00sIMZfLroBhYdkwZjo6tWvBL0srDU1a7OdyhUoYRhgb9NR+nguyucQn5ifdWMr7E
Sf46qzFRYmE4bArR6G/6QNaJaufFKqybZkXzEReu6D3Wbctr5aHd5XL3IghFtkuwSHBEtBhvih7u
w9qB/5aYFEkDY2Ru8u4KUfRXuQS60bWA1yWr0FSqlVAKe0PCuLW30gYKiFO66Lt+z1EXX8lTt0vn
dmPX4G2VMtDWkyhXxTBUvjEEG2fuqLjUlIPmIViAYRnGE0uObysb8USlkCHFAjmswSH9mGi6Efrb
ww6ccyAukYbNtGrMNaDY+Tdgk+RZscExxUFJ5E51TNTqBm7tbrSjTQYbzdWieZVIth9IxSZFSHKf
1WQNKukDa//MhOlkrw6xrEFx8zKZaKhJb9cK8S8WKXeAB16brhjXilU+5q3hm1X9rRtjw20M66Uw
nKuGiANM5JTwR4HRL2rAeaFtWTXEK7iA5ZT7IW83JolRzcR0CCX8z0sM51y8mnUVbOSYlbDo8brG
N+Us9hHEN0fRV21CirrkvBCysZ8I3hVKjCytlM1txhZMnlxNFy4h5q0jbem6n4KnsEueyoSgpIIY
lsr04a7m+6FoWM6t8NpMAQYGsbazdTW5JR4bZv48fSfnuEBPgNCAW95LoDqPQtMqt2OH0ypiy4Sj
ryIZkVYidxiK1GNVJuupacWDxDEeRc10HaUge0MJpE81NsSNiZk0Wee3iEE7WeVtWExH24CNWJfZ
twZQkxNR9e/RLQ0z5Bn5pezJCpvbVtuysa7QET33Epj4NL0e2/LachLmrTYJAE9w752seS4Nw8t6
eR9WcwPA0Ly2ECGZMI5d0KQbjK0+YkPsteWhtavbRDa2Br2WK5ianqij2k2N8dvszDsH1J8LOvUY
oEoYaIygXTBuChsT+BR9DwToR2Q7V3pbHBWzn1bwjj1DOH4UxKTsZY/EJ1xF7Xwb6mg1DIucBnVP
Igbk3lo+mMOQrqNweuiaJNkHFnHhVT/vhpEGAfkgTpTfMWESYlxqmusS7e9MlqxrR66OQGUfWp0S
pG6AkyebrLP2RoeTLGtqsY4HZ7zFRyz8IGskUp3AqVXOZnSI1qyh4bgLUkoHxAyuLfql5zoRew2U
WsC7A//LNFoPSk6Ucdu8a7pQdo4OdlWTxFpT4o1FNJNN0HnbZtMe7URruc2s6T95Q8+aE1ZwiMdn
U7VvjNik+9+8apN0N6pK5TvwH9/qcNavwqHMEJhwJL8am+ZX3iGJSGM69QrpCq35EHXmTRHbyD6K
dTO1t/I0v0Rqpvt5WXbwLCe+uhGNkulGMgkGY2oZvi3IsRghR5JZ0hnNlTzY/qjVAGD1yh2V+Fti
Ex6eEvUQd+LbiEzAT/OCRRLVwN5mm1q1dQ38N0vV1VCn0Q1RHgATaxDjjVzLrpoW+6JZAgulmL+F
BLl1hEA55Zrz6iYim6arzOumlwg9Dw0AX4QVi0HZpXr/os3h5EkZwUcD+TuQ76PSd8T4anbGnhON
4idELbLsm6rvNKTQ9IIgZkN6hMJKdmKKFRBlDIKAVN2qcnAkFb5ahQkuYavrH/u0Ha5LRYe+DQL1
NtEmroxticlYjwRyiOgqVCOxmVPCRI08T1fqqK46lt3V0DOgGNsZL3Aw+UIPAHcipGnTZl7HcwIP
QQ9JaY3hhkIMrA/BWKcPrcBzjgDQDxKyW4sRfkQii/iYGzWwPgW24kR6K/zb0UxzaNrDq6wO+WsG
ife7WgkEKEVSkVLnVG4DiuuARG9doMc7qE4XPutq9FbHKM1B7ml2dxf2wz7JkeJImXXQ++5KyS3J
FV1zVLVsIwKDlKTZltBcTTUsLv5wD7mIrN/kRRZAJ5tsbRXw280g26cK/6iTQvsuQubwro+q6s5x
ne4yqUe0FQB3+T22YwtDpnf6+yiPpl957lQ/0pYEgy0aj2n0RRyKfIVqXUfEloS5ue2aVH0LNRzJ
+yYIZ3OX2qlqb7MQicp1QuhTQYjvHKmHWY4TGMVhSJabp3EAtdltHOXNTDg2cEILbhMrhrsGoHXn
aLQ3dkYFmHAvjwkH3FEq+2MhCPD0qk7AcSziOHyuCiT8aCEIxc3Qg1sv/ETNWx+OBJ9bMylfUVwb
JHQF45GPSOXQaWVbeimzp4JMeyfONVsXCLOuDE0ugchVTKOysyDydlUTkgOlawc2dEKDq9R+qpPY
frCzWD/MRG15ZjUQp5Y3ffPDlGLnxu6D8g3kI2s1KMdbvOZLODWnlWKu83Uv6vmOdEBwh0hwWSgm
KxVH5CXJs2wlzaFVNNbYJHN0D3MmMT+mpBxD2amuiBiM19o4Dr+NuZRubPLJWdC1p5z3EN5Zapsf
MgI6IbAwWeQw6ZHd1wX5ILCT7mrB1i8LhHGiTez1ECvdJjVl1DtEDVtvQ2ln71We166Qh2HbaoHs
Jaxl6yLJHV+auVNMUq28pgqCpFUCWz9x895s90YVj+ihiBtaC6pDntV0873skJ8xJ6q0l6aEBmej
dfvOMqqjEwQVEL2pbG9rDveWm6shnL3AmSrPLtA+1Zy7n4ZGmY95FpVMSSJ9CDjpkvtmapznokgz
TwvCYF8XcTR7parjNR+FtptA815nsgyRyIhFhxB+qvrrKctycLNCcp7bMSoOUmSIw5whCXU7xcJ1
PKiN4LA6GAilLDJgJ9ipJVtx2alEszjOsAqLxnm0U0Xsp560S+KSlataJ1R5ww9jk65SyLnHnhKT
UWxL6b5IrUoDUG9bB1MW5U07yUSRdAgFpXCY3zhRc3CbB5tgsWxZ7/NyZyWTwvmd9FQ1h9JnlgQ/
kVsAzkezs9YdLPpQxP11XmclCP1HaeBgIaU+DYnY1QZp8hOD0OwwVNKfk4FkSosq1HsaOi21JkHA
MPvDMLFrF5BgPCdsSKzO0PIrsw0vB1HzddpH1Wau52LXw6yFgAdsr6oVwtSiSn1ICh0sZSmHq9go
YzfSmA29mdBwClRCN4WOs3TMhmuzaBDaQZNGvFvCb41sKlhmBWlv4WJX6hDAYl0Q5VkFYy4iX07L
OUE2AxlZ8Ziv02Kks0jStV9rBD0HjSL5lDgB7JhkOkBf6TBDTeFDC6cRMLFWkjFAfvmYm+yEg02C
bUh479C1rINqkCQeMdOEa/R1SBjp/MiiJt8XSfojbtR608xNCb52OVvbJo2UoA3aGrh9L5OqSS6A
04sEUp/o9mk9xxuT5Q0KX4oELY95daoofiPw6h8owCvrorLJBimqZMvFmy5tMiChNAbiWxKRXZmq
KXzD0kZCYBMaGmmTo9iM1UcdGKtXBcT9uklGfJtVEA2hJMO8t8gq4zrRtVd4RfP1nIWZp5tKthlD
6EEZtx0mMLGIU94AhpQy5yFYwtuYpiPnl87YGBFBbJNDYl8BeBrJM0yYa6UgyTJUlOTJ7qTuQLx0
+w3qenkcyeaytoFJOplpz13l2vo4valijG6aqpLeuWMboPzEVO8zpZKJAB3QLPdRi5Ur1/F1aWLg
ztEnpHe1OijHqkyTfVfUwH7reCwqT8xT9UhGRyZ8JW+7eDOR403uzqhEs58WhrZVWanXIx9ks4qm
NLjXsgEVcBNRs/RiTPOcEWNgFujTgRxaM/s2QknHDxU9+0auoLStyWvHXWgPbeNSOhGEdrJvP0HT
D54aW0ruBYrF+9ShGufGkUL6alhWt1oZTtM1gmttI9SsPeiAnFZanAJ85vsmNlw3HlLLFh4hYvjU
RyQCA4n11nxndv24jyLRbfPCMkBtltgx4BJ1yB06g+syMNo4Wavyou8OW73bDmpA+q2V6MNNG6Td
rWo0xrFlRxpXZtslD4XD/W0V9ypAXaepIuSZInywzb4xXb2RBm1VNyK4VkgwYaLJ3BElFa5rRH5i
J8OKTblpzH7QCGJ8JWnkzAx9dAIQnqNEpBBJYoVUUDdJeCcrh1MrN5pBk36HZTtshsxOfSIV7VdA
WSncUiUlV8mxwR4T1lzDTyLHsOo2janUt0GRW7+GSugPpoHBDwSyqu/UsjFvMKAPq2Ak9LJWY5qH
ZuoM7xOr253ozfQwFga0yrKBGuIWZlcWXkAhCjuNUMRdpAecwpy+0j0raCTgVcNwO0VWS+tYmCFS
fK0dD1YcwRED3EnNuiucXWaioPc1+EsHPM/05IVmjQRpBIuKQg3aa7Obw70J8hP55cj6g4kL30sb
Tm923LUEqUlk+WhtJm8HI7USKNN2COE9ydGgJ+Kdlt3oeASGJC9qaci7fhL9LiscczdWmdKu8rZ1
uGYV1uCSalnTf5LtZqf1Svq9nuv4uxVL+rs5QnELF3jWwG2WaIrIrt0I1c0KpKvzNoiAHCDSuKi1
pYNVPAiEpPtstMNHo60hk6JiNcSqyVrz92S0jbIqetG+J1qhfdezVAeAZkQCEHA/3xvG3BJczMmJ
fMi433WcNp472SpXsz0R990S8E3pVnUOuOuLF5IyoqveEeqdYrfiegyG8HGw7fo6ISSuBNTfUwnk
+J59p4gT+6SRF15WESAgWaI9OrXyY7Tq/F4Pw4ITy1TfpCC3HiFjCaKfavWqJB4TNWscC1ymVNXG
VQpn/zZu8wwesvW7MVmIZ/4/5SoqjQQuRL9gogkF3jrQIlYZuVHXNvrXraQHw05qK7hdTgqNbezR
/nJnNwNChLTADSsysKiesx/qlXZV4nI55F0w7PUEd5ObdZR51IAkrmnuudAmsMRWfVRL72owDA9p
LnEZI12egzx5AQe0/QPpFoBZt/zKww/dIsfMXe4iO+oFKcGqUYphpM7EVVco76RLQeVtTIIBklB+
zRJL2dtFE5ZMWiAQKVBZBMLQUGcmEpR4PVirdmSxtwl8g8E4t+QxTWJnkfl6JwcT6Ia2zgOiHCbT
Cw2Bu6OOVdfsrWALDSw9xkYLhsvstN9jH1ac6CzyELQmJ14Qj/fwFmEqhziRVtWhNKrw3iaX+qYj
HAUMwACkWeqtBLkIe9D3iNx1mP/lVFz9qcIFqT4/y4llrdVZZ5/uSwkEvWWI26qsxd5oo+FuMvX6
qliyzjNt7kG7qepVloyw0TkmeYTYYZyNCvOx4UT4RCUJv5cUkvGlDA4kla7ap0Vl3KWq5TyIkeQ8
X1UD2pfdTMYPKOgicxOFmEmLzNzdKDoDqUVLbdUNSqVcm2Vm3YqwlX2cqsB6dbwVE/ma21haohBb
yLVw+8aNFZBZ5mTcI+OR8GW3ys1gVxKqcGNmTr6P44SjVGi2m4S4JKoa+jzuSDUaKc4q2bszIy/X
J8V5iqrB+IHwfWBxEulj2hTRA8UJgwjepCUXsJnucieSvg9pP/j2HNkk0Apl2JEn1q0muYpuRKNx
A3CaQDHcLJuNdfPnaEsplptwrSb5TmGf3FY2tjyiMd7wnozr2FR7zB/tjxQPzLUgrM1vuyDeoaom
fimPq13KufAmx3vkS12HvFzhehqC3FtFYs7eyTCQDlVijBSs+YOaL2FWS1jKE8DUOILynLQvLREg
wsvCOdRqytmRXAOC7rq63Gc5TYPc4pSRlnWy7lvZeqsgz2OIqiVo7nJieLiq+eT0mUhJFtnthPFz
O/Vgr4PcMQ4mGGNPb6LJMyJCP9XIkI/ahDcpCgAqg4PpVC/VWypiCbT+xFV7NSZAsO3MrdGOyaZl
JSg8U+71wJdYYDIq0H37LGcsOACD4lF3DaMimcnWasQGyhiSMxFX61xSeQjRDvauRcniNZ0xGx5K
xHkn829YzWpStKJCq93AbtIXGOX2WpvxmcxWKt9ASCAJEPJ9fVTnwiQdQGr0Ow4l1arltL0OolR9
GXKHw1oZRbPhkjFZdYRTjvJLRpLEDdKh5OA0evYrkTPjPo209HegGQ0VtSavvonRNteU7uktsOka
XjnS1tApN3SYBBxiUr5uJWl/dfPQ2EMAgQujI/40TptWktO1rUqJypcHSYEtX2l+lvZ27jpRkt4W
1uQ8YPIqViLrDXIY4tQXPblvVZ/fJcVEwbUpsACl7aofSIsacP1qwN3q1bIb36k1yZCjLDXHSRrN
XSTnw26io9EQ29yHv4Mmbu8KgmWp8Ey0aZRiZeeOc2335Zbm1y/a7DCXhqnzB8F0HFITs2qoZbuu
xo3x9YugeUrL7N/yDVpq9Eg1OmnKYuGGUnPSOAwrhbJi1CQ+LBEezIiGm8QMSYZIB760QqXOy100
9XW1EDe12vXPSQMssymk+V3NccdCQ1/uZTSO9FvNnsb7pIKTFaUDLp5ZIpOCcCzOgNhrMKLwB3g2
RVb+cJpuOsLWIg9XTSdpX9oxtzHVVKdNb5gQ6FJ1WcGWbtwTqG0NZrhWD9gBhfmWpuW8SRJCAwM9
Sygl6tKj7mBkmjTVnHBZRomf1GZ/pWdWcRNR3vP7kQw1owI/3raTSiRdW7zzycv3Mv0kSPEKhZZh
kDF1DhapkB3FkmupnTgL18TiuG2vzT9nnbCUPGyqqygYEuwnRqSsCLxXI27L3fgkgCjv8riwHtNB
rzeKNpLR3mUle+Go0l4adeu6cAhspqTerws1U5AIDgvzHoH70cmm/sXUrImiWu541Bf0WzkkmsyT
E5uQKrrfXbUWVL3WujNnv+igVDdUkm0/qykIqOxFJJzaQ/EDc/S8lsZo3sOtpGNZzqax5zRBFkdJ
fdvUhL7RtEFbR2MG+30ozK1Aa7tLAEFwyOTU2gIhJVCsJRHNIJ6P4yxXwLooxFOxSKgU0aOFHykg
t0yPfW1KDRWVEvuUngz3Yh4pbNVkGb5h7cE+VChY0WdZ/ALE2r+WdaVsQoOQxpZL/HqSSvTlbRNs
sc+2fqeN2ZFFiAJyrUTXZkbMOxlyBOCQ65KPQj102oRh2oyxHijq60B5knKvClw51/LoWszkE4Ry
nG7UvHKOQ0MiZlJE8SrodWUjsIzfJiC30Hfb89WgalGycorY+lXGJKxjibK8RhrVXaySyUDgDpzo
XJMBoiqxQh6AIPSZcI1DLZkUeyJrpPdoa6P6LQDbfi9CZp7vVAQiyZGl/DS5gbkpa9y12QRjshKj
TnBPIdt7pVEQmrR5h3PLCSdthZqJnIRp6FI6XkX+XWq6eFslavPMfypcajj6t2qeNEhdSmSsNEq5
dzM3mzvW14OTY83KCJulwDPF+7QiJrbuJRZ2Ii3vVCmPV7iXZGVVt9y8UxEN39QowdGpUYl8jVQr
eK7qJWFSF/ZB1wr9R5SySjm9cxHruaihPi82OjINh5o0mgxsBie6OHoGed0PkepTXSd2BBmevrMx
pq7V/xu42qKD+mq0k6WNKpUWxzKjKUeuNJtiHeyat8WogvzMu2R2WqSKfw2m4gZFf6qohnUig+i7
sJfAcKm+XpflttCsxdedl+KeIm6Ef3IID8Gs2dxKoCJ/vYj/tZk5vFXHQJoCgYeZcjJ03iVRQtVQ
9fEy44MbyNXzU1vaNlRvyP+7MNqJuHHZMT4PdyJ502ypSZSI19quOzTYKT8mGZF/rCLKKoTfCSj6
EuvjL+EHYy7SD3Q+QHb5i7f/QVAZA7WYSp23WwuxG7NmHRvpj6/fovL3Trhoeyxb0U0TTv4fqd+H
Mao8USSrZQz6mWuCyreSn660q3A1eZyMrv5DyNU/3+PH8U4+BiW35R4rvoqSffB14OkoIII1swYz
XvFkPnz9eH/JdJY3iP/RBme5zJbl6T88XaAWZeXEOQKh/pUVYyVb03ctLZ+EWV0QhZ/9rT6MtPz7
DyPVE9G3upGp9Bira72ICURtX75+GG35vU+/NpUnQrFn6AgvT+ag0swCD1Oh+P3QvFC2VjzZAPix
wGL8rqHIDg46D6hM2tEdSGigChnf5LBRaXSK8CdJVk8GIaFNJK9jPX9iJyGk8yGvbfqGhi+L+l6R
l/Cbgkwiqh8G1cJC+ZnVRGNMjWqtvn6cE831P6eCho7Nwl3qWAh4P7+yaowpCOAh9w00iLKPj++P
5lrz4/UlveO5ebCMAbgF3xNnvs9DCcT6fVrw9Q76tJes5Ywa3PW2vG4y88JjLZrq0x/p41Anaq2q
HjStTVmXlNg8tHnpsR27wHF/Xnh76t/jqA76EFBMrIGonz8/UkVHwNKLbvmQlLW15spLR4Wm9Xox
jjnstMGFBzshLP1rCfywj51M8TYc50o1eYnourSjerVQO20vltYTO9nl3IMTz+ff4y1v+sMnRXMt
IHUwVukYOHqFsd02vyMKQ8+FIGc1aPnwHifjD6VX5W8tKKoXggGITv/6Pf/5qE5/T3Oh0gKtIS3m
dIsr2iy21d5Q/NAm1rTJG5LdNOkuswvxGgG4oj+YFluzyEzI9WRPV5PM5ShDAq4TJOhqame6pjnO
N9lsNTfm3IeJJ5etvLUnfVyNBmz8RIRkbM2huHDhW36Qv//oaMr4vhz+drJezF2rU1yzEI7w/zcQ
FpgXvLFntn+2DCwouCrZQ6yTORi3KcGXk0TDPh/cmPKdvqQ/EFyIXMkLoruRbtTXP8e5/erTkKfH
G4rfVPoZUrkjhnxVrLNj4BE4uxhHy/WwVYbNhRHPfGg6WTOwgS2SYHjUz9NQJHFGB03nIXc9WMYU
LewGNvofCiTAvIuGt2VPOvnVGM9GssTCyGX95DMLqjmWOqEp7MiLFaXw0vFeK8GxL7DWxJ/y11a5
9FbPPiMsQy47igIK/WRMJTEbZAoBS8dVT6qoG3mLubneKSDuwuOlgJozS6Sufhjt5MPmZcxtETOa
0EK3ln7F4A64Wnz9u505H34a5GRuVnarIexjEKce10aZbpphn+b3KA9gdfQXBrv0RCezkiKtpaJN
U0jJw3hCUohMlT+1Hr9+pHMr4qdnOpmKTRKpjVEyDFNxVxwj7z3fUZ/ZXNouz23NBuxpZzF/mWQW
nTxPJoO/0tpe9rW7DkMCmwtFOHdeRVvasdGF2Xdmmfo02MlTFZKhxQA7ZJ/z9XCvhOr0ICmNd+Hd
nZkP7P7LQ3HSQCp+Mulis5OaAhGcLxuudK1vRo8ww9rtt+mq+E11C8DLutoYO5RH4+Hrsf+SqXP3
+zj0yVScLSqZZdXxNqPvVW1qHinagXiU8mkzI+FyezqFlM6/HvTsb0g4B+J02OYyTsXP65aSDnVS
wy7wJedquXYum7VsbXq/ebxs6D/3G34c7OQRqyyY2wEzOX16ya+N0ld0cfz6gc58Y6hu/v08J3Oy
EhxSTVHIvjOFgKAyGDJOhQS1bora/3qoc7uMoXEZMiiCcUDVT25ec9OioqkzDGWbHPFD6Da/Is/8
2QNr83KvJe8T2fiFNeTsK1QRkxKqguvj1IJoT3aXzV3EmIEibSq7yb9DBK5uv360s2/R4i6kyxi3
ONR8nhV2zEHYimsZwA9F786jL+qGw//DF619GORkNsTU+nJzqBgkSu6V3LifL4elnNkmMTRSdVBY
EimSn6wa7eDELX0EBDOEuvvc8AhJidXrcld6xaaD0edd+oHOzgpDhanOr0TF4dRrV04xwLgGjc5y
V168fvkmeenWyspcQ5h6yC94mc+Ot7jByCjBy8OB4PNvZRAzTPWv44KEH5Uz/vCEEmWjdjjuqTis
xdMlR/G5Iz55LAZJbpw/ADWezPukMzu5RxzuS1v9qr6C7HJtuoFrrBKKR5cgFMsvdHLQMUkQgra7
RMCYp/hZLcmId42z0U96xRUTgT46SaL1kSM3orHfou03X8/9M1sA2H9r0R5SEjBOT3JBpuRTpjHg
kCAAr2hXjHXk9pp8iMvyEUXSy38+3uISBx9jWVi7Tq6CAYK6WoviyQ+J131wsGv7OaGpG2GlRIfO
1rSSKjW9tHadOcvhDVMNxrRYME/LjVFrjaakMmq0A5FznXg5jIZ5Fby2m8um3zOv9NNgy7//cEdT
8JgEDmpyqgf6O3xS1mSUrW7fBw98tvdRF/z8+p2eWb9sKqmLt43oTu6/nwc05zqroCFSO8rqu0Y3
N5Mxb2sjubBMnnsuTHnUjdgDluCVz8PMpWEmjlGMvmrVG2z2tTsp7fUgjXuzNd4iNHEXVv8zz+XI
KLcM4B+ASq2Tb32qzSS28BjQkUu2Oh1CBw7h1F86ep/7wj+Nc7L+T7QoJhMthC+8yV+g9tnMWZ+0
dSg/jrG6xBO69FgnO8FMf76ULYaTwgfFzFY9/a5OufRUf76kk6Xk01OdTMMgHNTQ1hhmQWGYZGyU
+Hjc8IpbuOEnd8kbwiLqmjp9VU/G18+hGQc8Ye2/U9nFi7Ee+92l5e3c8v3pD3UyVfOIJnyFjIbt
Yil1Nvyx4IashL/AgknCvTBlz5wyPw13stokRgrlchlOm4+B8tKXK0MabtV69LrsMVcfizT0/uNv
8eOIpyX4Pu2cWakYER6qS2VxnXRqAoSGFubXA52rvn8a6aSSIRuhKIuBkciZ5vdN1rK0namwsK4t
d+IGaDDpqF8PenbqsoCq8MZ0m23q8xIwdVVfSGh/fICHA61AInnczLYvjHL+g/wwzOkHWQVVOzQM
889ZQrPtSewbr97l6yB3L03K5Xv760P5MNrp95hIlEeX0UrQlzbHv243DzsW7guVoRPc85/i3dK2
AApjKYSsGSeTX1gNbddlIPNmAhxSeKEvtmO8Xiontosq1kVlt8f0gLHR//qHO//hfRj75EtoWqxe
08DY4/uCCdBRVvwyPcyPS5Z90Luoyi58CX+cxn+9138PebpfsJXEpiIYkvT1g/nc3GADRQa2S33p
wfLnlbSJtv09Ss5u+/XDnp2lHwY++TKc3ippgjKw6PTHIM72RXwMA3GpwHF+mn4YZzl1fNjo7b6K
KQj8+QIXgqKyLfQdiBaPx3oy+u2leXqSGPHX/DGX4/+H8dqYY3+6zB+chOvGzTxg4X50aICKRGv5
YO+sVfS9u+6OJJoPJBFc+EGXj/ur3/Pk40eJncnWsk0GBJEG4kaxpAs/3MU3evLh4yknKH1Z04bV
UotoVohZ403PVCH2XncvsSyUc5/+Ap7RKAjLS+7i5zcahqONpYfxKIAoa2R0KfhXL/KWRBsF16d/
LL4VUGefLt2bTij2//wtP4x8+nGYeSVLtcVvuTAj7WcFfPBtZJOg6lHHFXse25fg/3ktt+sSx6Eb
WK56WyEz8eboF4ESG2cXv1yi41x4H6cQEzUuEZVpy5djIKI3oq0x3tglYN8yuP/6Gz3hpfz9Ak4+
niQtG8sZGYpywi1+9pW2De+JEHhfIC052Hc3vHi7OjeDP770kw8IU0tZKy0/t+TMbk3Ymt4HF/au
ZQ0//Ug+DnH6kaThEDvL72oM8H6zUkGzF+MGM+0fwLO9iQTdSZG+f/0yz5zMKUvScOBmhYb3tIAh
K1KA7prn6uTtmOxlxzcF/Pbmvk0uXofPP+C/xzrZLbGSdJoUMxY9tlcZSmUzon3xag9rM3hVoMLp
RseuB7Ay+XVpCTy3sqvcxuEzUpeH5vH5e12cqRFihtGvsGg5auyFebwRY7j6+n2emycfhzmZJ7Rv
wly1GSYY8Hq4VTyRFor38VL66dlx6Gc4JqQimaLy58exsilNJr0afUf5FeMjL7sL59+zezAy4f8z
wslWGLYSUDaZEewnvA7kEkfrYLiqXpTbqeDUsYQnRn7EmVGiP3XhUzizX1Frki2bdZWUP808WV2r
cHBSS0UeLV9p6wZM2rCpSSHBvbobrxDp+irnVLpFt9ou2l1ayv6eKp8GP+1RaksrPcoYXIk2qhQB
jG/cIXz7eqKcHYTOFDIfPnqOxJ9/wKjC5tOSauB3lMildkfiiuv0l4hzy6z+vKYYlPRoOhj0BGQY
E59HQWKmxDKpCnQeSGhf4xMnIXdp7oUE+RiHrx/p7zn5ebCTLVjg+upGh8EyRI6qVaxYML2vhzhz
dTEICNMtk4OwaYGSOnmgqB0nI09lDjICMfqLOmyX7trC1VVYnM1jug4e/nV8+f+wpf9i5n34Abzv
7ff/9ato43a6/Z7/+u//2r3/yr4XP8Er/fmHu5///c//4p+0JUnR/qHrOg1OSHHAlejq/m/cEhyT
fwDageZDqc6iQrhohf7FWzLNfyyp36i1TcRYurGgmP7FWzK1f6iQu0j31JZbFZ3w/4S3BET70/S3
Sf3igKbDuEZL56jAfj7PlrYMuzKO9chnN/P0m2clgRTSIxQcJJc8JcwyfqG2flKi+wgc2o3JuhI7
RQq3mia24YzrJNW3LZaltiVrhQiSokEbGgs09ckODSm4lrmydzwJngEcdHq9G+ZkNwkd4127xWD/
rbB+WpACzOh/CDuPJbmVJdt+EcygxRQJlQBSlWZNYJTQWuPr38r7Jte6Bz0o8hySlZUCiHDf4Xtt
3ZsUym+Tmf+z5qlHHmBXFZPRPeK1JoFGb3kygpPqP9qZoX0sVEULaGg7HOzOS82LEGNNVmNlvW/Z
dN5lJdj2v5OY37FZRbUgfRR58lm9HkBuoSAWxw04BudI0QpUc0t5ZM0R6uU2jcNtkDHA5ruvTvqV
vPmwUwdfUwZfTZgTh40/1YwYZ4mXVJghRxEeHUk32PtJkgvbXHXMu/WCW/KeLc1N/ZGcy0Z6Qbt4
WHr1APkSS8r5r4CFy4oLsYeCI0WDroXlaV4MCB2zN69QBbOrtlcnxtWcEWuvK3x0OQOljQJIBvwc
40Q6W7QGU0bCFiyD5u8Yt1o9mAL+1kh+M8MeyrIgVwrapyYolj6Q+NqNIRjmF3KlHcMSiRspbFUv
grrOgr7X/LwCqNjyUr3xqINN1n0Cgn2zPpEs45peeU9m6yrUHQ7c+dJLezwwQd4G0y75Yxalqegs
4uoZI7yligxQbfGLNA8wiSnJo583W+rGEKnjbS6zDzzxXTWD9XwyY45rCcZle5N346KVv3uio8iM
sY11/GiYdbctbX5N+vZVgsox9APe6/pc0ShhxA04JdYGHL9JSsTvetmOhSA54n2VLeLKTuCzlJnk
KHYfibPnJNcF6IUu1X4nF04734vD8PrPYuhu6zhdhbj9tQi9JzaVJ5OL048cGqS9e8yPglJiwM3Q
i+RL2kwO15FBEs5/rSH3/7/9/DftC8Xnf92XGmRQ0KCcOZEi9T+B2T2z8ZY64WNO9N7PYiuoesOZ
w+OVsCA/r6UAD16srruXDlwZ5q2uzVBkTLyd6xiROW7tzDwX+RYJU+YyPO13jD4YmNYbaBmSwPxb
sb8vGGoV7Yaactsy8aZI7e0Yz+uER/OrvRbdcleV1mdG3k66fzp365Zpl3SARWLG4yhHkgoIrH+6
MJjg2Ly0SZyxb128vn0J9isj6XgePWM++Ch4DLwzT8aNBsunKX7gcfeV+oKF0rcIjso5L2aO0Df0
2reAG5Xi4veXA4sLYIO1vG4TPBFBsDMpvyKtHrvL1knchT8pmS/y6TFHits2D7dZIpu3PTebEcjN
aV0Nb1BXjyih1GMRdpPc6QAtJV3lzCx2FYudVeHL0K7HYQUtkS1yLTx0QEXr6Ipgg4B7DsIYpPh6
i6bzpHr1khlYEPiILvePBlCSWIRpP4cTFr+80p76/Wkcu9elEl8TEogS5WTBrzLkwFgkyBRrYFpD
oNVVILWWv8eaWsBpGn1N9oeuCuRJ8yHN+VClvE3sPJBwblZHi6idemNmrvqo0/Px9BJMS0gST6Rm
SpQpu1tiaMoLKWapjzHHjH15es2dpl7vrfhSaHPUpJCuBO2+BmtgCNrTdH/GPdWsqZ8a3Tl1jLNS
i06Ub7OHAzjI/gZKwaTYGuZjGaJ4ZhMR5MDG+lwnMwbLGdCfJgtLrT47LTbjYCQgTKteik77PwiS
zJA+MYP/Vas9Nysdb4lIIr1sMIX4P6MIK1U7slojGZLbwyu0wy8TNx+Y9Ick8LV3iofLwBeB2p8E
sb8WU3vbZ+tWZMudQKS0/9CccsaQelKgDEBYCzsupK60C2VzVpjSQoYnQVnCaA9p0W8sAHekkhxf
hcZpKPgfzueJGvbMIvOXvvEtvhaj8wXL/srL5rUTm7cxS9+135ta3sz00pwFmeCjufzof7Y/rbkO
qjc4aOIh+Hs2BTKkaH0ozmJYf0z4+uoprjA2i03zyhL8avw27ERs7OZs+gaRecUlFbrYMABxg+lU
IH+tYS9LfFjtZdZsoxZuIiF7DSArAn+8Ak+9YuHbnN559reEaHfn0mryh5wfnzCRpnGP+7Hznj9i
GB5MbwRzJcbFHCYGM6taH6Xq5GfT1/d+Ak0RWj0QP3MMR6MLu6ENNxkuHOCmMib0y7MgJx1OvlUX
6djjfNeijb0gH7CJuMUPA0ZEc9o5eyyPIm5yNaysJtQB+R1BUVrgtGTXtNzuaXPH0twVLmv1wYrX
j4hwa7Rl46nsGdSt7Jnbb24Atgi93f8DGbQ6yaZnUaH3H6CTMOpZMzfITb0cezm68kEuqDQZI3wM
kvj6lsSkSeib8D+/pB1MtEIwEge1KofiJSlebShvy5F2UaqLrPrm1NjPfidc8tQRq6VDns9FMnOK
AxSUsUTy/KdJuvwymitpbTikHZOUv4vVtHok1tNJRMZfj13ySq38ux5Jdu3bBdBEL0VbPeiOUKh/
F+3UiOJNm6DsKViI2tYxqe2dHdc+LWwMt8R0gWH8TjkWYEEDy/AylIarj4ujid03U9ossUBqdOAB
X/I1HYXKXlvwL+r02IRzz+PUJu5vQYyMeXeThsWU33E/XpX5TcXR3nbuWMz+NqT+Y7PKU1b+mrvs
VLHtLvMlh5RIHlOdahBtPg4KL+HPoQnngZ5JjKpsspmRPPfAqthsp/yeA/SherUlo3CnJs7BCWo4
7Rrsh9qDQDh7nhJs+Bl8MlhYLX+Yg1c4WJ2X7+43Q8w1z1ipZ3rnjDNCYdYKbLwV4aqtvDqbgmIH
0klXJ9EuZNk7iIiLSvYuEsWeHIM/S5sIzqFV4Q69UMvDsbG2oEgN7NBu3iVnBljtijlWvxGU2lWv
0JlUHE5PmuAQpQiE4FaczRQn2a5K5Y9GGqK+vtbZ8aKZy2NL27vW2bXAKJX1b6EwSLSUWEXZmaYZ
Y2nF5jA7+QSsn3unnEOdkKdmNBjNrmMrEWKDl6MftnlAMKWL7vfSWw2R5QubsaDBqdn9sc2DmUWi
4ADR8LJetVtrY5RejTNIjfoUizg+3a3sblPbwFEyXPC6Th1VGhBJwJZmm522dgyS4vDz7CbOXagM
StS7W3/ulzSEY8htHJTJfRgBSRhQ64j+NueHpAwv8/KTlM+46EjPe1t4VgSsXopYAjmxZUJgEMeg
Kl+D/k71A0mGj3n8K2hmYJEDMNZJoBzHXU4lGwYEdq6Yiwo7vSWldpXop9TckvN0KKdpSAhQ5SSM
szy8iOA+ROtoTwM++7bE7ULynpE0P7cEU5UAT6gx13MqfNWfzXPnSVqX0CNHTCVnq0Db8YD4AOO8
aOKKkbpJKe2KCE4UQg1AyBoqa6u7cvfKYAjRwa30t6D/bvncign/a9Ktp1ZUeNsE5s2zKwzWH5OQ
v+vW/gE7xtYnWJLjj2Fo3GoBs7hU/LitAs5lLSfQKI6ypXUwgyGrkbydvmUeedjfpJJgOQ2CZ52p
p6UTOrsaSSFXTlkyK24jZj+37B2QzR9NqO2WEnxu3TVNCd/GemPL4oPB7gw00CiB1NBExzL84zBB
CgoEXfLXbDnmSVwTrxRK2PHkBdo5DozLetpXVkZwMMNpyC0ZJKF4gaV5V9v211Bv4ZGy1sjrt1SZ
wY6RuFRVxrIS79AD6Ug+F1CkSjn6FZ+ZMDVEaNfnKW3DcbeC3rpLPFsKHKfdRQd2wo8he5/T2jj1
zd2y+vdEDKV+eq0HUqjU7d2qM++QIQMqOD9HfTjXtTraFKVB2lYvkx4YVdGctJRgja1lW9G7BC23
ZbQP/H7FtdYdpa/0lbvkcu6KOjhKAg+z+oy/zaoyryxXLyOxYtVWZ63hnT5hLNp3u34T3tYOwvu2
D8G4ZxdIfKFCh1ZrX5KaInAeY6iuTAgUO+8TeyibCCQAnYwL84qN2k3V9krAo7iEeYvKZlU+c/9w
N1NYC8ECxaTaWtgTfvG8hfTxoZfyi5gOPptT6jQjS9CgGpcIonHqCE/fYs97cqvESne3Tb3I1chJ
gC6PLqUaDl/+VQK9Af4B2ygebaHyS3Ut/VRUFmBSSXmB/flYVYIgOeoEIFD7It/JzlBkDpCMgNF4
4r+SycvG/8S1SI9lLV5EZS4CfbSskyi0V+0Y4lRZ43mY4k4eYm0RI3UcI4msP3EOpEQPMZ+dOoM5
xFWLRsV4awUpual8eJT05fcsye9JVTp5fxSPBMYdhFL2D10+iGCu9cdeBmWJASg77oMu48WToDfD
00y4fhONlyMMQw6lbTytCZtzal3NXBnuBR+hPS4JHzVvrI4BQ8hWg3hDy3LG+m+fzbyTorim16wn
uhYr4HTC85ueGL5VHOAWaaCp850SAZfeo/23rWQGTj2PYxXWez7Sgk4Sl7pMhKOsGPTrndheJBAA
cdkL22XeZsGF42e3Nbh3qWLpnuC0O0Utfph11GOswGYh/1wOtsh0xVWrqcNPsay6SKmnBbax+dlj
ZA+ndXCZ8KmDrm2zNpi3tbPXxw4UzsmMiYtTKKTfUg7Vds7Y2tpNCbOVQd3JxGWcwv/6zy/LtK8U
+Y9S9VKxpa1+/gIN5TsFm+IZ9TL7CSaLRgwNOEoroqJj9q2v2EObj+HBoVZTNM+MFGGzfHkg+IEX
tBn1Z5vh2xX39JFM3GJgM73ZbO85VYcDY9oew64QI2YEbFbRfSHEkyZp3bjPDdLlHuwqjSRcZGG6
Wfp+x5v+gN0g9v2NlCWD2c5en91s9gHP+9oISBb5QfoCGennveQbMNzE9i/MHR9Jyhe13S+2zReE
2ZdPUrnE6xz3wqeCIHBM70rltaPXKR99LT0MUMgkqaoTEVWGozQCbOlEscet9VtDiOgjxk9z/CXj
6ZJhiJmUpTmF7W6kZGIen/NavbUDhIa0gdM9Fb/yrP6uM8ufNxpqWcWEbwx/K3Nszof5s5ariFjr
SAytycf4fV6b6tIof1c5E55ueZZzEBAg7DLxBXpfkOQT17xKLyT5i2r4syVf5n4iapXum+pzOg0i
SJtqJnhLgP5m9pP5ApTnbMrW8lkR71S9DiuAlVVkFQUfS3k9DAZxn3LvyoIi2QDPFptjTYERt94b
swR0vj792oYmShLRK7uPdb+ZmdydubbpFkADP3Nei/OETV1BNLkM62fVCjeZFlbLuFwHrOmG4FX9
hYnBq1iWGGiAqKRuIkMxL0XqH4NPY7JuwzBfKWoihg5k2NqrJyrZpaK7qsavrtpnUKPvBHReBjyB
1xlOamPl2QPWSMUNWuPlo0WGM/SVj4d1qq3XQrVobtkDzj390alOL3gZQfC1g+KUH1uS7hBSN8nd
xtBEfyy1L5TQQFw110rqq7WS/snvYvOnzA/83+AoNdKnGzyegvbLbAkJVXl5vxqVyebZMS+jrMeU
653DCcDffpM/+sEGKjczzq2/AuW6D1b9KVDUY/5P7aX+wenGq7FPJ9Q1gJ9+K4pnxCxSctG3pgAC
pZ02f4885u8WESnNqSGogBA6IRC+Ccn31L6NTXHu2JtZA74l5WUSxsHe8M+LOwrcZ0dNuFedp1Ls
ddLkaoX0OUIJTKwoHbx1u+2JEph5ioCWBzRprBKXjSeYJ24rpwdckJbwaPEEZSEQsniVqd4kyLcu
aW6D5hSkXBc8LDAiN/0QzeuUPq9WeIW29loJ8oNV9jWt5zeZ5nD9J2enqSM9VONdAdd1qF5Shlud
h7sgX5BzL2kJ6RW8hNRm0wm/ty8o/9oCM+0Q6OKPau1/tPXfRvrHEIMLSQyxg6xmza7Nawc5U1s+
p753hidIQYScpXoZIGr5ZOjvC+RLSYr1i3Pwdm8cq84TA/BUSfqvfQ+21FmkeNI4jGFPXimi5eln
J3wL8uENMr4axsAqcE3F3LizCvKrSID3wGoDekeu7RIBOp8k+slHImuwv4gB1pIr6euxabwSouvX
Rntn3uLDUlQ4PqvgF4JXqCqBrritWxaGrXckmSFTSc3ObXOdjDXqdsMfn6TWLb9pC7I1nUDDB0fP
aeQ0wb1jdZZjAUY12odG3jOCCyzqI4YSkZubZW+jZRO/S2DNZcq/jTFDi3s1NzhQaZAK6G2vUt1f
NAEN+ivNqnueNa8wBhN5ueRme1X9Q4454IkOBurH/DwUra0PL4CuBwr1hUKDwCtF/CBc7jTWXJsw
1Yy99M3jXZ9711y2kwLAvXTWZQYEVhLQnUOXlX+KnXLdxA+NhkQwk3NWjH6uesqMo1Taf3W1edqS
72QWuIYRAeWTOf5UWIGTmlTD5q3sf4mpBQl9tcdmOJV8tXUEisZpiKhfxzve/NNSvaTydD/+7Gv2
mBpPK7e3rVtttkw7NUwfvMh7yrDP/mQZ4sBUibJK0q9mPb5HlCE7+bkS+Dnkw2WlXSwNe8sMqjdr
vO1pGiWNQ2Ty91apkZ69KSqjFZMKWZyWHYGbZqIkdFdswv6oIBHpp33Z7R0+d85QP0xq8N/tKVon
9rFidjvjp9AWTP0u8CTf9vlfAkZCoNEdO2KpNIltYXDX2dOROFrj3ObZOV+qQNTKQBM/AGpxR5bU
zC8yhUxFifWQJJs/irOxvzBJmFiXSixvgvJHNYHmkcqYxyTA2Qb3R99+YNhjZeAVd3nxJJFFY3Ot
LCbJ9Yq2l12UukYW4qq5sUoa7Djtb4nP0tRGmF4z5TA6ofjvgDdlNJmzEMZATt/T8iRnPxTmQdMM
CEfnF4v2Lx+vUTMlImZKthDkg/VwdborzRGpszq0bisfHZRLZ0J6G1BAiKnO+u+80zn5mD0r4V19
kVv12rTbZS07r6fykuuoLB6C3IbVNgRTz+z7tS36m45rAvJqTtql2YPq6lXXqnAXDDbPV7bQJlj2
+L9d5BwixUaOAMa6OROFMJGd/F0gBansjCxxvQiFPscCdOiutRUeoDdHlkIDxQ4kKdiEqtbORyWc
V6UONSQsFcR93n9M4r2zytjIhodcSLQDtGY5gMZnqlm6nrI0C4aBKLllDhIOuMhMD/paDYqJBlc5
dRBCJa+WLoYlXVflh8X9Z02cam1p2Nb/cFLa2G9v2Om5c+Vw0n4b6vDSEJuNdpYeYScrYVnJYUcV
VdZ+WRwhPymUxjY0Q8sogiMxfDpMlZDMtKOXgAOEK8PR0mg3BwThzHsiYQQHN50zbKPTGrOjYC4Y
OABbpsE1OqdLGZRTWHoFToj89bDOe8dLF9SfCElO04EGYS5BGPdTUXl98nlQEIjdb7OsLqQ+hFyH
f/OxowpvCySVglO6OFdZ0UzQf023sQ1qYTr/tKR4n2GR7VJs9e2Xud0MZXkR2GamtTmRjwn10e6G
7SKwl7IJayS9HwNF9qPLm/sy9v8pDYwZOYg91UCNfZZVQzX8quSPeaCW1IOmXqAh3ulETCs99WLj
LL+V22Jd0ongem6YXosW6WPo8d8gQ1LkSvIf9hrQ4NQ7zXIylJdV20NDiknMuCn7feKSqtkpUkpe
Yd//UWEp3Qlw7W4kV8I4wr5pCQf4bKgOaK+gmXLZCl0ie6a60hXrog/47nVGxoxWIH2UK5zlSoGj
9bICiVFyiC3w1qXxcmS2ctgghnhbdifgwz7a1RkmxWmRnrlrFeNnN2p8Y+FyX6xGG7UoRE0szYSr
TDrwtvl6fK2Lfpm68UZE9+0gTtzMLvgd/Gn/XCU2ZRGY3mrZcO+2g6gcvQtNvsYqNPhHa0H/ymms
QaeHb++tIune6h4bAvG4Ou3a+okULpPglK3km5wXFsgC6LD0EqeuBrU6ha0c5gyUKkjaJFmLE3gc
Zk14TCjedt3w3/Xrkdz6cjxvY4A0HLdZGieVHB1Gz5GDESLfnaezsWhnw4NUHRkbTy7HOTVXAfhB
y/in033XHDc+Ck095d2JxiH5adIJKOzLQ387FOVG33NvLL9o8ZjswDvOqpxHU19GlI7Fflul1k0V
Oui0uG2pfBWU4trv46UexDg/tEjlc+TAlejyjsiAvZbOi8FxB4e+JHl8F/Op18QnwQKQak2qfO9m
U3FNduUK3jndXbJqTgrcafTrIvmpsbLsxXQ3U+luwWlN1y9aZKsSPrN6/EySa6b+WcfcXVE9VciX
OWdwDVLgUzC05VYKxiZKpfai5qhqueDK63hNjjS0Uneklp0AL5NHT7UPOzGUUvJPC0JZ/uDLsqTR
k6zLoSewoqLBsgsjOwPNP7f7zXrVNXKBtOkFI8ArosBb0v+uJw4LFTjApfkFVDW1zFdFb7+aFsKf
3PpLMzt9JQXbM2EmH6Mpb+ONFHHDoR7xngf9RdYFu3UVRWTOQQqw4ARTadqLCFHJwligm1y5Xr+9
7GrqKsIaNO101pFWqNfU9ndG7VkMJMRhB5IMjpH/zgaE/G0P9MdW5Q5BQl4mi17tvA6NwXMC+yhU
sZia8VEtF2Aho15HW75Hyq5GjWHgqrbgSCvOPFuRxmYMlDarpcg6PyZJvT2S6z5XH1I/vleW8Cob
WviERZL3EYy5EJtrGhenBzKPbRq5SyqITMTjVgVKx4Gj3HnyBfk7/GARndhSGrqkmFwHuYZ2CL9/
8xFX4m6o3JKSlCemIBOJY+6JO6Vz0t9z68rbx2dezW+cA7zDiv2q2Qe6wmSZEN6/kDRkCxxgGspK
EQImDg9K61xGPO7yMNetczPJ583xjC3xYU24WeZ3x+a3aus39+lMAAsmC84U+sNdxSmGiBvVQR4B
PnMyNmnFyXhTNNikTIVVvqqTdo00SdxEYErteW6U81pxUanMMCooGvozW5yC8aVL1UvhmJbmNw2O
ldX0x5KDJs3yYfbR0Gt+2Sg+jadRfSXOeZbm6CzXbaRYWliUuEySv11P3Sgiw/OedlnpbzpZQUV3
ojlhQgG+/nxft+9IgwFOfOjctEE2i/7+AvO/krm2iXSZDE8cG28QiUAwKz9D+ZzbzxXshuJQ55+7
7H3vc2/PxkjPp5iLRxMjva2dtgnSvg8pDs+ZcM5hJXG6cVpLKVBE0pbQPqd9eBH6c9VlXsb6N82V
m9aOTiPcGQFAHduC2EoBZW5uSeuhI9lKyfdu9kSF676xMc2v3Ho0NU2PoPmuuno3M+nBwQqUXHid
g2etr1XldUQmNISfaF2MMGbcFLJFp9ITkEF7yKK1rHmGzDC0atry5oKBomGCuUeSRS57jIYQykei
1X2i3CuUkwpdNAOQbqi/NbscvJodFwH+sevtY/vivPJ12F7V5YABO52Vwjw39AXOl5h8rqvD/AJg
T2/nxNKwbKUU3INDy92oT4Oa0e92vjKOvl4OLOqvAhk7NFI98QG22t3Bv59lSzzvIrQRf82VD61I
wlwm+Vdf3/JCeGGODTK9AO1S/1jSeyMNodrq9qD3p07OzmbPZQYc99co/jBHFCj1N6IbwtKzHC4J
1SD5j/cYdWOE0mpov1IhHnrmPQa33vkmyZ3MxpVoZ47qh3Uw+dLDKd1cQzVdse48cdu9frfr8nWU
QuGIUjodjS65KhuflPFs8qVB9vVkDMQpPQvVQXDUr5XyBi1XH0jOpL9rzZNseOUMForpmQ7j6Wkh
VUySQ+UPEEMkZx9Oe5adtzkL6r0Bov6v38Vza75aoy8lk9MzQJD2qWuiWPOIuQKOCRGXJ6ZPuDEo
X5pZu9JjZ0l6A254YwqHF/u7pShtOFOVkp/cDgKClQhU0YyUro1NsWYRfl2NL6NmlWFtADnJLMwQ
S6URbY7eaPcO+n0KgD4dvWIMCumjp+HNhgBvpKL2j6VRX/SUNsi6Pam5efenGwHbcKe3YmSpL8at
MN/ridmePg/0/Tbo5Rni4Pl5mewQuWYxPGgyxWaMDDS8HTopKsg2MICyvMr/rKN4MdbuNVl/XiyR
m4oEGETlgTIjkep4pQIoTWdR0e7kKDtenZ7DxfKXIGp+u3JCb3gcTDm53jlbAvy393RCOTRxcqHf
M7E7ufW/XhEiVKqY1LuLKmbsw44xrOcs9VUR5v+ixKBFYn1K4kp/aVXF3owsgm8cFvkSMmZycN1m
7GC9N4uWD4ze73R4+vnh6cD7+0NyG2rqFn6+C8znFB03cV0urbsjhzryQ1jQmYbNG90m056bNBvh
S7qNVzMTrkO+3rDz39I5u2f9FswYi8TT/k+cjasJ0dzyLw15ha2g+OS4+HlHZKkA7UEo/UFkynR6
MhmvBHaddqH0rJLJuo7jWBiaJCATYCOyjKfPsnFlvICqRYICtyzo+/kZ2fUMhznMTCpVvz/lcAmb
oXxWZIzQ/e2YnTkCK+mijTAmYVnegKy/SU3+ltova6U+dqN4ABGteqaVWYGehYRs7GEP1BBUCXQv
X6b42bxOImD8iQjd07PaVneSp84i1rQKw8+4Hj74IIdch3dLTd4nq/k4Fqa0Tiso3uPj6PWPbEve
6f52wMDtr+y9MZgVq9XYesv8tQl6EgZ0TrbTztWbxU300tXYuchRynMgMEi/1uCaVMnQhv1diMfE
lf3yX9MTGyd3ftpeOzV/cLm9dLXsie0VxDho9uqNTK9UIBVGs4JUtwKEYnR4IdBmM5AYV9hKMeAG
ObQ3qOHlOsVFipI4v6yddU+0/rbqxwVUPIKYeNrE6YL8GA3Zt+ou2gakXnBXdpw2V7wbxFF1QcJe
ThrrJed+fXweTzUdMKkD4JR9uZx8LZf9JNEQmrKgqZjC06uAIinXw1YtyKig3hG2YK0mpz7Mz2zY
v/r+Y9Y8PZseh8UJIDVZzaE8R14KswwtY1Gtn8vgFUHvC1R1/ZKf0JAv6jRe+rm6aJoZF9UzDB2u
p7JEmldZutu+VNOZg7BeffRW4q3W7uU9OWQmHLdscpMW8qzBRFWG1G+56rSdxKmLd3W48ErnmtLr
GG5wd8sihB8aHvql3zmbkg2w3YY9Z/unMYifDWxVc5bey/enpFVyPp5h99mZzLMMuxGvPJ6H2GTP
qhmtNaHQDLHIihDKJ2RuL1VyL9HJb2PSU9Ead0lGuz3eFe4FS+4dz8Px5vUWKVgTk5Ht5mYnud+D
WsEOor33khQ24hoNE5p13V6MRrisrexgc8ZzfFBZEC7mtkX7KOr9UdYwafP1kSXVo7WUu8ywjix5
W/lQKRXpdE/Gi8xBP+fY4dq+1wBNU6m5HBbDgwyZ/qzXMKGTW1LTU9uHcoF16LWcD5Vt4ldlwjat
Eab1pkv/iGYMuvofhRa5DMPquOKNAOWgWCl/YUBnZzTnsybq1GRVaJGbNW3AoLeDQyI53FotrJPd
no1fjZSGesPtBOZf4yeYO+duxrmxrm3v1dWf4tiulp7ciMFiopRjFmHkFCeTI5XIs5KBno1LKHek
fjk9pabupHUKoSZdJOm1Y5oFmX5KRN1s5zUZ8kMeSGMdrHMfLPoAmmGpPKZvL8pXX3fnhK+96c7f
pP3aZBhSrLwq+YvSDfeS7WaJlfK9041b1ma3Zm6uG6xXUwnzvYh7Uwg7UTu3E7aEU89pM4RBpqRc
SagCTSloPxQaozEuWz2ui/bCeW+9vdg9aSKDMxAyUWeh0h3vRtbZVj+dCJ9kLCq9VL0ar+oSj0IS
6fvMVMKXsDYeYZTh3sStYF7UhknTy1YKsTV7WvrjYIpFzj/A3fkimNkd1fO0bYdboevVz7EV5m/0
andKxip0o3R+J9JrM5PGZNjW1Tp+zWbjm/l9lEhNKjUvFxevSjMGp4frNueX/8fSee02rl1h+IkI
sJdbkWKRKFmS5XpDuA1773z6fDoIkIMgZzIztkzuvdZfyUI+gr3te/NvOFjJ/GgHAnVhHLuNgoro
AJ9N7cTnuI3CiSZDcV+CKarya14ODlJYgOTTDBzfsihka3YTlOpG+edt7LWrlFdXNIYXoxcCbXyX
7dowj3J7toz6ycq0E70W5PHaCfUNqeyb8tXqrLNeJyCl35I7KembYZSvcdu8ENX/XN9KeTvl8UYp
ZsuSvB2jki95uJIGDMQ/HruawRP37OPoKUpPkQmPIy49F0FdS0dbuc9U1SXU3aVD0yW9aTADSNRg
0//q21AZxKLnbspgwshWR/vqQ0zejckM/itaynt/FCUvNR6KlV3SaJ6wvk1bAkRCNUiFCrniKB2Y
YSu8fMXIH9QvSJzb0cF8Yk2eEH1PUQa5wULBeaalNNSp1P8hIyj3BJoyYFt72gPcuQ1xVsXYVZVm
J6SxLUrohdvOTxrZr54S4zRRSkrMvjemNQLMwdvQpWbj5inFVaQFqYfvWTDSKUpzMsryRC/YUYg5
pORw8iNz8S3GL9ovEJEqHhQPpz7q7ElyCz1yigiAwVbEr9lic0UmJEXvUvm+GJ1T67ZYfsd7NCXO
OHPpR0iNppa53rjN8SFxSvb2OhYDSePli0w/T3/UHBBfLW+G0XK2l46crW6pFOE6c+ocNdaFR/dd
ids6KgNTMP3SxqJ8SFjQtIdOauAHtfD52jyrzLeXfLqrmXRAU6bqW7Bsqp/mJQHOZTAmL/W8+6mG
fwq8rs5+RoGn27Of6cpe+kxi7RiJ/2IVopi5g1UtScOhes1to4v2s0Bg3vCVRSCsiLmjBzK/M+lh
Qbw5pyHanTRGFEGTPJJmGRR1WKzAYBxJZ5l4iKMkIUXUhWOXQ4e9iIAn+SPCzXyqTEb+hVjs+Sg3
X2MuXiahOcP9ICjcpKDPxMCc9pnqrzX6YVE7NahiLKXHiBCmf0k6hjknBWralgJYBOhl2Th01a1R
UGblYRFbAMPh0JfTYRKHA0V2lNSid5mnncVPfGFjEe56tryITNWaWnogpa+zSMXn0L90pXo34xXa
VXcqcu36JcyGnSqQa75EB6uCXFOiE4yoTRwNGd6cZPpHIwG6s5ROv11kHtQxSMyPrqHJkvQn6aJE
49Nc5uchRf9VOz8m2yj8N8TG/OAIPfYPrUVtHR9wYPIuVH5nPuv1XfiqH6KaCKyk2dfvk3idaOOC
xM9R841RtU91wVF5Ii2YftZUVXqbx/0Y5xQ6A15ljCoz43Lq4W/xWOWuQrE3QStZdvd6GlKM2XfI
5Du0EtJ9Bm6elcabrc1b2CwKrpE8beBDcJt+JdJB3VF+E/TzG1Imeyk9ac2omVoPY/z1kF4tNGjM
tO5FEZJSz7x3vLECVSkiCd+dobjLKLFE+2qj7kbrthXJYbGODf81JE/1JPoDQjTryIZ0Sqim5TdJ
9duiHZYhhcHEgwe3K4AR8h3Lj89cDuaPCr2ZsqGWu/f9E6Vv9IHdo03zSKmiIOVamDy9KOl50NFs
1nxesWTaOeVs5ZeMTJBmNVpz7OR7Ewu7RCyM3pMnxNatP6Offbn5rB+ta9RXGPce44BEZcS87lpG
DbG28VrYNOikAwIK4adZb1E57itelU7eleNJ/KDxYIeVpDRf1QbOZvgHM6mk95pmM/U3TwwI0Pdg
HE8C4qXC2CsZaokodcvMkRC7p7Y6nkxmjoxraViN0IiywKxckS88QjejDP+COf+WIsmPpnJzEHCq
tXrY5WZ9yE3pxB8uoJat8GrTjudYkDJV+9yOH1KhhuKIL34CJ4h83MyrRn0Y0SdTtKN/5IwxR/2Y
qGObo5tuCI6ZFTsRTWn1lsy/tGq4MlUqGYUe1vDPQsYZIRZ91PrxvtJO0D+p9UuCPHItKfZhQYhY
WCmBz5eDNfI+TZv2jWlwJyXpXcTwgmSSRV/4SnPzqvUzXymfbSG/DNNfm5bPWpve6GDZDUhSJf40
Onp5PsRzR/mA/qtwTxI00OwyTXofeN/m/KPnuNTG2VcsNuMJL4zKvgFgONtafpV7FdDZU6evfi3D
NWoYOZpwausQhzA8eUvm0nmqKB2ALxZ+SgCUWPws+jqkLzLEXntst3g/N7SsXbqtf2rkC52IwVim
p3xgVQah/igNd8TghAjCTQ3WXRSc1pF2n11cMD0z8C5GtN+K1pWwHpSXcRSvJul0BGCwLqAYTuJg
scw7abEvUU4Jeqa/gDZO3ZHwv6OhpXYnHMV8CYriqphuL4PqWOOpx4vECNQZgQGEJ82Gv0Stb3BY
6Dr0bE2vK6eOoAzucJghvMu2PXEE1e+IfhTUk9KroR4iF+UeTXCLU1WXS+/WY9BIHGaGdNCoSUYr
JEyfyJZ31sYXmjqpTX/lruu5ruGbrfwf1N4ynUwlfirAY5BCC2gabo2U2rGAvqxzDKTtSmkTaM81
gCbJeihxm2s5XYvvNfptxwdSbgtjHD4m4MIKY8SKHdaTjgUH2IFrrf3JgYjSWPNW5BsbLJMqJfYo
Qm8s3FtYAvL5meILZCVhnIVR66RkiUAXzcLngIp8ke7jfHxDeoNavQVzrX+6kVauLXcVGEqQYKH4
K8k+TKXOp2bE+hTbdz2Hk+vDyKLhRc/sCJFYogWJQgeh9j7Kf/yJWR82BkIAq7tTCvf4zHnfZysw
UWEuoidkz5eR9nVZCpums7Ukd5oyChvKz9DMnFMMP/ip4XpAohSDZIXZ0Z939N8deJBmAzzO4cA2
UqrNflZUwO/Leqq4QGoukFrfPMPM/Ux7T9FsqFgi5CcdNk0gXJR4afw9FkHEFyW1bH6m1leii66Y
VR4EqfUitd/y89TZlizabQ6VSAmGA5jfG7TfTD8/VWYP8Kjxrc3jCwjf0nhUcWeImYeiRVB6qJYK
+MZ+mHEIU9lV1tt23uoy3PLt9LZVvBW0fjCKweHvUrq30mUB93Ob8nc4dBjmkFOMiMVvTbU4glA5
dEhYSGBjqiZBK0WXfUypoGcVX+l3/H2YVsISYpKy7jYW/LaeGQwAsY6zOoZK4RAnYxfsaKPy22mH
lQQLA/3q445kF0L2vWAKKzCFKSYJjaiQ1wsJi4hWseBU7pCY/22DNBPtUjyHBXe09E+GNEerhPVK
rs9Wq93VpHkZ678GxXpc5g7yzhByN6y66KjSzDy/Ssl4lI0UMR6awN/FOlkWbIc6+e+gj1Lx3yn/
H0faoUpJTfQ2z6QgOtV8RMIG1bwXzWdqnPG0IOgahEMkwC9mMv04Mr1r1mHFmN5HVKdOFR2/thAd
BpPE9uhUZjEHh+WlFHsrQ/rStsq9GfYNFFiThYXxraqay0DKohmfrAU9w8LhP6g3bHZQT5M95Ylv
VutNYXYVfZX6wmRMX9hk5YLu7PyFjw3tj3Vf5Oy2Yl2v9oKssTcsfi62vrVFaBsNrF+/azVczeWl
XenxTh01fld7CpNchkRd2CvdhJ4/iMu3OCoPCiRjPjRBOqp+8bHN6YHFQ/q0rIAstViyI9njXM9S
ZzN/uvssp+5WItqcT+RWhLp8irptn8qBBAa3KhEaenSkILIMFbrUBXHXEMtSHLfGh3RqKrIZOu7S
zpQAyqi6RzUKv0XpmmBQ40TjhiniWPxotJfRNFzFKkHqJh4xXawDHCVTicoW9qhkvNiqdjc0Hc/T
YOfNLc7LAwi+UPBMJdEFXBS2Fk52eKI4BffWdpnV+NyQ7lUMTyMKdAbV3WZoF6GLnhp9tLeFwJzs
rgmtv9GsyPrLfSzrXIkqbF+zVyAxaSGuzYYBhcQAcfZpRfR1gCg9e81Uzty8OeB/PcyP6SQiTgkQ
RRNvqBy9YTgqiUW/BsrNWIYwE3FRAnBmq7e8Eet8HJYNL05z1MXoEMeC14FR6kIgtzSfGntodL/k
um8xrNCPjc5fwGWLZLf62rhwOOfGml7avVqFXYF4gbHHwpzCcKapJ6NXvWbtsLT+lKqjFRWBUvve
MP2UcNRsN2ddMDVvMg5QwSwZbXR/LsudoEHtRgv608JTbmaSA3u17ophYsBMmxtoah7EDJW1pcJ+
duWE2Rh2J2IA6gdRDrbH/Fvxr6hD4BllgH3vaSPq2CiR//PIKANNTBV7SHUcEY0u5V5Baqsp3tjh
1ZIrv8gHv9zoxEGNwNk8Vb8RGokNQeMMF2VsJwvUcmFSzwzHFD7j5MYlgPvJ6PCmQHjIKxAeLmwD
xerk5gvZeVvkTvNG6MJ+isenxZwvWjRfM7041uqvdOgUKt1AbxpezAFQJ57CAniesuAgHg8jKD2G
tZ2AAk2RMMnVT9XrWO/WRfOz+ijjwsXyewSolPiZACFYCsZZKpqFxp3kwdGaw7wofqGf1HoLS2MK
0xFHs8ZqoccuKfCw/sNR36IDmTOdyKjXuwVUVBkhyWzmPQgHHw16P90x89WJ/IY9flZu9XrpkCyL
yF2bFlDN1/pLzaRakhOoVTszfm3G/2jSfbX1WMQOg3WpIAnTkHk+ASLemtTNpQ057ImKWYcQ2LiH
o/pQi8Et+LXyfVU334w+8xZN6epMrYl5BByW035HO+KYHqepDS1zsevlfeR36SstKPV9Lr6Ndrpr
UcMh1LmjoDmDcVX7/Eb60QUz4BOyObrnwKkle1NOPWMsZV2AlBbFx5lr6CN8rkCNS7UluzX/TXgc
2GQR9Aj9oeof1vlAa8RjNidhLX8Y6xlJvyZ8Tllmy1LuTqPmD2j+WbGSBODaUfmXC9ea0Gvn2nA6
lC7t/GhWQ5ufcB68yKinZgSX8Vr5Q3PSYiEY0uIwuWV9xiPJ14vaobsPDfLF5rTWSqi3+kmvjHPK
0t1l4YTBOIaMN3yxpiJTb6+xsNwU+R+0xzKHBV+0WZJNSy+wpOJBAH8akbgt0FYNBJAY0sUBFZac
RAQrmZSd5ikKNXqyZwvn2iHyANAg2DCez4bAkKt7yB48U9jjBrrKa3GZhx/jfdWKW5XdlvF9mnkN
u+VYp5jDKYbjVqzLt3JWYFH7kzZC0szRUWjEXRXjwQagSivsHU3Q6q1fJIi3zAOaKXebcFQYNiB6
WkDbRQn4+1nTgmUaTnVbn6fFPJvV8lT1b511VdOH0CN8zXtjl9YXI74lbKse4k0oYkiUcDSfV2pz
W+uYL7eaIt7J/KfnUTBycwjK5lfSwxyNo6d6rWXFyzsKPbdQEMRTX9Dohcejxq4P9VKLdwmjCzMX
Ql5Sek5ZUz/1fbgiRs+Rb20C1DFaCvkf/IaCLaawniRRCtFoUQd/ABCR6fNl9XMcNJWB9JgICHZW
UGHT/4Yb4FIQliQkjd333+vWuae0xREQLPHemohH2Pyk0u7dUr5CseXIMMF6dryHA2k2GSgHui9J
/elXB/sphr2MF3NiY8qXJ0208FNi8+tvuqxeCvkvfs2FOshCzqCgjS5jFN8766nGnFOhsBkseNrP
DrY7qWiMZAaPIzq+V6g3crq8jWug4W+aBpi+yhEY2VT8pKghVbj4xFQxtt0FZHdHSv6OcvacSkg8
tqDMsQQZL5sRtFZ9HEyvyT5NXpMiC7eRBxNLae4myMdp790j+JE6cmUiAhM2pAON5Dcyppjd4z9k
vT0GTASyuDddgvYdg//9yMWAm54HeB1+o6sYhB4kLwrGmmG9ZNZJrl7FUgkV7Rt5i2dID3fbl/6J
SbQt/iJ4LdmAbLSqHUMselPd2nd1sqcWb18BpKADWK1LjNSgGhIyNP/x/aeqfFpn5Wx07w82memL
OAJ8t/yyU6dvlAQGfA4RX+jACqZ/IrQAJifOzcSe3boqi2G+Qa/oFEbaEpjRc8x2I/RexlMJfdRw
SqJYTvnBDC5ycXiFk/nSwsUqz6P6XsWcsq8aMHsXB2mJqLzxKqQL8jVf96j51BWGX3A5baiQcOp/
Jrl1AdEpivHSE/gK27TX6ORWb5ax+bNen1dU43J0SYzvuHldJuPpccKAPutt6+MSSPTFQZwr9pGT
Gf5gfaGmeZx6DoekRnLqSOj2tYVJ6df9ODVOmW5742mzdlbJwLNdFEX2E/RJEvBa8WwY3xNnLOwa
fdautjxPm+xlFeZ6OrdH/iFiYx7ms9VUZ+vdVLpnak+Peo/EsbtumvD0kKKBl481LLKOdRlzTfya
EJYiLRe1+NXhxgqFDzpzhTcEliD48z7NIOo4xDB0aegWEzE5yA8L8aLcuql+hizY1pO4rqcx40cr
jCfaiWtyRrZBh3jXn5TeCMrmJcuWM2Gyq4DbRXjelvb2KKIRGSyMcjj/cNMIXyp1Ak39JiuOWn+S
qnejc8/tGVYm7IjGWVOP5mSPaKiTzBfKc4wmmSXERG+tVkOQVB38/Ltl0K37IyM55TEWxPuo/FC7
SVwn2zlm48JZ8VQwnKruYxPPuFBkk2PyXSt9nIiuAUldG6/C8Bv31LeylddYj4Q/EUX3+jsYz/EA
vp2QnKAG22OJH++x+W/uP8Tigy0BQJBvUn/p2m/YHj6AEzBmhSt6BmTMJdCAjU2aZbRCKKK1CpIV
m7lu07qgT8M11thitzTwDHpsU/lvhsymdsPixGxmp2fL1VCZuAvLcLlJyLcArOLbzPA1qa4gaa5I
UEqf7y3rjeFtq18Z6vQYx5gQ6s+LwRI5aXv8EAKfE7eqLu1aIND5kyUuZQRU2OcqlDeK9TZyHpcm
H2Kx0+NbPz8TDU8Hww6oIB+knaY7tfwrAH+DjKzl04hLY3h07PJRpxJYAVcS37Hx2J/Ff032LEqL
s0D2UGCIL4PswN3Cp5U3LZ1sFA2uzoJbslzO4LCPj9rgF7dbWeR+OasiXygXMbRrdRAg1qflhpva
2IsdKT2G5KtOBBNCSdRyq4BJAGJmULStiwIKzgMBNdfE97ZOgdp+TtFxBWsDbLJjNbqL2Ngtjqzo
Vrf6maH4NDBdrNuB6kQoAGolls1WyI7rhHelKh0eUsHHHH2mOO9kXvp0pKJdDsF1ougPKAM3CA6s
w4DMlHL0IGL4b3JeckIOEqwQtC+TfQOiEKWYD8vfXPCW684MFUiIt0FP/bFsPcgGQTkthQEqQYDD
IHpqU+DA2+vi34houUYXz6SudSGPV5mbfrcggauXQzu3xzzciDXaDikRD6JFhdLoFK8NdjCarp1y
defsM0ILMQ+ePsnext3gFjupSwGEXwF4xun5gUqAdVn8NI0urMaXDlFyiRnmEVDQXEfE0cX4RUXw
YQJjGpEZJ3iewiR7E17qjDOtOcUNR0pP93yds3tlnMjfVrbZW3dLsXSY4l9RnbWY0wjCF+1StZ1E
VIcUUKJbjjSTG+U8CKZXMNqqwqlkEj9u0V59TnLtaFlbWPO2VB8lk54G6C6uXgv52/a4SxyJAfTx
nCMmy8fsRloTJeW5ncYckI9sgfUuF+JOAxmLPvlm0w2cGLFMNRJNdKoNdb+ikhRAWHKZnzYi/TUN
DabyKT3iHwaPt059Zp1njnoKbi/dcMN5gT8cfkLAS1bz8Tch8QRhE7dhHeGCnRJSoMyjhXU7UYv7
TF8Jc8sR08OBl+ujWL6K8VtNmMP3MDut8NRqP/rgmW2ElAkLNn7pBKkC4n0NterG35ahBUnEOBBL
upnn0c7mLNCkmAyqa8LwMzHHIqoVWIEf5pmMsxqoi6NCE9nKaB0f50MGT4AaktUEtQYxJ/zoYar8
iANI5kmib/5oPtdCfGyELRxknq8uUNflRLFsrukHMUuOglnA0ebHeExZna9kRx0GsCVMrgfLKu3c
/BqS7IMsOjevhk9zhHj7eaDTW39WjWJPqa+D/NQpWFtK3Y9RyNAd5uJ39jSghtkxAYSqf6IEvsOE
1G+DrXJgT8tib+K1XyW75AVZBFi1mf3hLcVVJSu3SLbHDvQCQ1lf37koiDKzh+ErYovqBObAzo8U
WKjhKcZlIfGp8N1a3E2Fk0HiZObzRgzVKv3r2baZKVTkg3JrhoN4Jfp9p9U/DccX3i4e7ZRRAWM+
J9W07U29QLehOy1hHzlieJhGK4q9Fkd27HhKch+nHhW+7CiPxb+8WRwsG4LRKFa8WKIIc2jsri0d
9A2QW9ppy091V7rEBe015nCwek6hpQwEjEFbJQWR2w1IKHrlOGSPTKuwz80TtETLOMxjHBEklhC3
gxfqAYemNYABOo2IuSXH1VqmAhW/40GbVScWyIcYqmOr/nY5HPUqe4QYeN2se8Sr7ERdCkttXzfF
YUamPrcoaxdl36xU17XbNS6NiyURONA1GA4qlj4AVZ7xHGI01X/LPqbrxdglMnJi42H5fCpnHHha
e5oUJayKOOTVlS23Ft+oPj40nAlk3RJOTnsvjwN6MUMxEZk9gjEyu0oPxXpql0vmyz2QC+YR4KF9
izABJ5/4l5lvQ8GeHHpW5RjJ3URvQVOuqDiDGkB0jo5gkGQAeSYcl7diSTgXq2CJKIDvO3Ik6oDS
buApY0E4hjq46zaPXnsnIRSsluzM+rDYNYdKAHcnJy3bx9PHJgyXB0hTaDjwK1ZW6aVf1ScLvKqM
/sZmPeEoDA35Seh3iIBOVoG5ABx/vlDyejbl9dI3p2pzChD6tro1m4MgOIS9PjYKGpKv7XtWn+Wy
v9AcqCNDKggeBiNBSgAsV8oORUW77S3+bM190jhZ+pHXsVOOjsWzbgy13ymFr8o0T2UGrTiSpxUw
+Yxdgtt8K2nJbpifzDwNK9M8ULscTIDPKrEnhlYfU+BjrfiXpWhWrSZYNCxqSm3TdYZQI/IrEVIF
TrGEGJEbhA+JL9iyjsmQKcjYY1J+Kob0rEPbS8ouR4WysFCuy7uAWLJALLkyvP2IhelV/epHmIFb
qgeYAWrMr+biykpJHsPFKo80SnsZUHFRciSEg4KrQ/d7fjmH7OG0ipQ8tDLui1svKk+ElhihabX2
aOylJj9Q5xjE+H9S4y1Neaybypfz1U9rcsjwlvWBWYqIvPdTAqhq3ZWRO2hO0F+sKI4bO4UTncbu
oCenLpjj9NSta1hoCVl7mVOgWwV5nQ0sqYtDlrHTAdgYxY12lmvD1M0tct4MnjQtNBVm/Khzofb2
CKL2esIy3tLfXgQLUght3dN3jlrGydFXk3fjGt8F+H8bLqMQIjdBXcEKia4fnz1Gwf4xMw2yI1SY
U43z2Lfw3+t+Th/MsFMYiHlJd2hI++ePKkXRVXtw7uZWCOx9jdd7ZfuVDYOdcuKuqPr6P3khaG0Y
OX83L5FUrywFBMevVTkcBQbRR620K8UsyqrfJ4e5y17LYnlVEdlVk+5aWfuqa5eqKs9aZ4Ck/0R9
69VWihxCf1goA6WUbGnsd+zHFHQjTYN27Su8fJbktwuKZJMuYkIMo/R7kWa04QFnbY8qubMu+aLv
K7N0jezZQx3bW8tuBYVlzncN+PEUJDSuwtl4FaHFBjT3HAOMmzj6epBZ4ZGcS5W2SnBUK//qsYlm
xnQpk/cYmkmusZV+RpxO69x8I97yIjXtweovlVGcGFEfWwDGUK3VSZ3DYFDeEomkrYyIE/piV+Mm
WOMNBXkHrKeatmLObmGCpNXppakHm8jI/QMaT/RrowSoanx+LMc+X2yDgLF4PBXxh4CCgEZ110q4
vAH/xN+hDHCl7KAbrAXlJO/KNPigs67UC/uJPjRVK/dFtmtyThMq4eue4JRevYx4IwwEQb1No61P
XkygGBNGBgPNpJ3VhIcAiMsVVfcNyhQkvEr+UbfWO5H/L3hZCqV9q7OjMPbPDwV6fcBk04P+57yB
JjllaBEWr0wVTxW8sfzSpz0pzJ6hzl7itNL4rOnjTdS7a9FETw8aUwk0LJi1iedDD8mNOHf4JRsQ
2/pMlth5ioUTnpwdBKPL3xxVti4J+0FGDdWRrwTeuraf/cS1oCOCIAW2fZ65GTfMaDLgq9fg7Sy0
QzpkdmobkFmK+plVpOaY/VGU3/QWVaciBzkiWNQU+F+7/J9KPIN2mlIiZIvXqsDnOweCWLm5bus5
amuTC+GvGZJDNuCFrcPuTZKzpzox7KqxjiugMggobuP5MKGEKInUHF8bpBkkQT1Ytc1I3QkxuUC6
6GYwD/CwzRg/RWPfTTg8Vl8gaUawQPBxkVhdMHIfq9zHVs62opFgoR9plibP5GCgDbRaRps9bMVK
83zaWs4CqhwvVTAJqfsnfzykB0VGxpbjjW137JNhp53L9DU+/fXTShDBi6SwwvgmATqqra+THcVb
mE2/ZiY6huGaie4PYuwy9vapFxNg1HNXdcRvYCr3m4rnj7BKhV0nz/1l7OCBwzR5iZG352l3kKW/
7mgZ4xMSlM4qznnEiJr7/fQM0pUyDs3kI4L2o2KDqiytyKewL1CnN6Eb7YlsSgy3PRF2Da/SD3Iz
8oCqon5eM/NaA1dsEHcdZ55pEU4K7t3Ku6w/A59xu1kB3iltWP0VrdVKRKSC1irCpAF8zDy3Q+Uc
RLkZtEV6GJvuIHS8tBMoUIJLlX9kQB0Eo0s73qfSMXrrqpvBigx0LyYXBW/2NIc9M7Ja3VV48aX8
bdBwm0u3f2xFZApw2y9Bhghpi/XdyA5dKJrLQO4loDoUe1zEeLsu7U9lzY4FpFd/1FV07JBakFwU
litBHmQ+YaND91wW00WuEZ0ywbdglEBqI2OcZe1jbPx95hVgXeUpJemzt4jq4w2RMR5YnFuI/xsJ
zxehN7wiXpHiMOycDN52vhLgsVvaNxJ1kuE4Ey23qnjhzOuYtnsS8pym2U/qylhmL1BQAtrW39n6
l5hkUwq6N8XUY67f3diGZv35I4LGPH6WPSDMtYHw4LIuEBwpvFFG6ccYXISl38uE77XvhAbpMRYg
sfH4lsbiZrzoM3wCYWID2GOJx7WJoBSkw0z6gT5xqReE2ZT8COP+IEYYGWOsmzxWJXcH8kGf7F70
cJbHQ5tyXSRz58npt0Co7IZ2Oa8WTzNy6p80XwapXWyd9EKc+zPshaC8ExDVEbiZpACTh5bpfsRJ
JYOEmiIGdQgOdAEigAaiMG2GMlm5jIYKdcq8HyC3WsitKntrRNHZ9A9lXYIFA9YjIMDV2NlN0wNv
agwGtTq5zfNxFHJnAt6URqaD6CjLb6OOTE8HjkHXqd9RT2lRcdkaT/6/LpcPE+n24+vwU0w0j0ls
uS6ZeZAfwHwP5cA+vKYvIyoP7V3F1zKy5/faj2DgqscUFUWHTNdchVTHLU+8nte5EzOvN3MYPzwk
ZeIp0bOlFLc1f1Gb2M6G77yN7XFTgHFqpO8pb5TXDSmbo3KfJ+1uyAf0yGOrv6W9/qZozZuq3wTS
IlMjrLc3aUkx6+hkOi0eR5IXM8v3pB6XRelO0mgTudFSgQqdaeIfKQrP7J2SV6kCi82Gdi+RrJqm
6IhzYBhuJ0l0tzpyS5PYVGnipyt7cm0wzrf7IT8aE5KOovLXqfZF4VjpdtKb1+2hDJSM57yun/2K
K3iSilCPjhIzaWPg5YbZmIanRDWfUD1yeuh+nsm8Zxe9fO/imG4+0fingjYaTeapOpEUau+X7ojO
fxbusxbBChRutw6utBFSvOouWKi74Rnga6pEPNkss+mG6fiqEZusVZixGnuLekdoKIZnAssaJjCM
Cp0n4beOLMujXNRppHdUR3ar5rsZFocsUrU7rlLFLSmQniCeRPVrNBn0hNFWjJ5h9IffkpUGgpbh
XIj6WZYrrPlo+LoBPOxtmINxso6WZhynjtxIdJooUY/t9A8Q9L0Qs7cKSWX5U/c6BlokA0ZGTOhh
TlFmlaqbIxjW5oDMV/JEa6/BPZosz5XOR1vVTqsWxBgAeJOOaE1hvi0hvQ3JwRRYKmqslLWDBgTM
iY8YDn2dX1VD9Q0JJWPzUmo3lIwvat29xsXnquVPmSC/ZoQmtVowNjX+oRNG4fpci7qtpcZLS3ih
BPa3IS7SBsO2OGAbUGhx1dHkyIEKdRhV0lsa1+tuQB2iqtTAgHgsOpjbs5honjTwhOMtfNbEjxGO
REEQBHh9T9kS+D8PNYixdOf64l9EIApsfHYHdxopt37wJpaMbZbZUU6GeNV7dvRqvqvWIzLjpAGf
Sh6yKBnUb0MRs8JpW9ZlGb5GaTguQsg32/OIj6tfw/8Yw5fYQoYTnB22CLMEPPnWi0FmDlJe81kG
W1C4Z2fSZrRY3qWm7hIZRN4armn+TyyJQ6uDcy0e1r7/cXRey40jWRD9IkTAm1c6APROlHlBjFoS
XMF7fP0e7INiZ8d0t0SycCtv5slsOU6j5TcNxd6AShdAi9Mcpk0NlCbx5zWZNa5APehOGfACnIHW
WR2FdDRwmln8mgzP21HFMgCmImC5SKiPh4VKODXGOSZWtvm24LiTvtiyPUcxdvJrwKZpsKZVyFOu
QB6eHAhJxbZkNdTxl1rvmY9FnsnZccls/ctnrP2A5TAXXVT+jHj9qKNnIfSs2KiwGcJpWwO5xf+Q
PFnKrTJthmgMqJm+2BarqsRjdBX7VqLeiaOz/o0CzvaL+UDJ3w7KhlOfbzFGHVIrf/mBjtMaL0YM
mJK/qlDFRbDt2Mpp8qdWfWMWjkhJmuySlApCqrZuYOCCaSXu14Nv4BU1RjC39iptjeXBFNfEUWPQ
aX/85NgZRNIxQP3pR9aU4a0mr5PujPhd+VpsXnrZeVLYHjsk+so5dah58y3iKVIpx8HoL1Fz18xN
jcJ+tfKX3q6VquNTqzAU3kp0xoh0+Up9auwXHDgiKR5ypwQiHd5xbP6LumxlLWZJPB0pH1g7QUpB
Uq2AQUjxdSToJxwYq9EbOtLWYQlRQqqRpVtZoQuyixK/TglgCDpMmGwVga0XVN8AgMDKtkRbkpz9
CASOQ9c9raHxwYaoS0IgIK6tExGYTe1NpFiuh2Ad5PdERG9izJ5NewlqLkfS71xo92l0E3VaDeVw
w6xzL1Narui5kp7UPd6k6UciwF3IvqlUDzkPnwGXST1KSAiBYo7Ao5aMgmHEyn7mwMODFv4m84QL
kdgLd7BR+HmGuTWG1KNpa3LbDrhzR6RcUP+ykcQPl5CaS4jWco/jwtKjx6T5Pe5Cd9JUlO9tSvR3
yFMPA2zMTKx36wmHMneEILinAxDc9GYyWEWbITl3PQ+fGgNoUO8NpPyp3aRx7w0O3v4Ycp7CTeid
HxNwS+Tf3ovid7WFI1ftbfGpFtGxj5uTyLZZ/SHzhDO+6RNeyYCoNEg4BECWdCR5DvsvxFNoDczh
oMPqyQvh0VjsE2pmPS7v48Jc+xEVgxbASJNb6IRk3WElYRTk+8TZXnY8bIHUMYVJRbtXzeEQmNIx
tLlc8N7q/lOj68wLL0iFFO8Wlt9hzWn3qvT8zZDkRxFoN8s5BAbEES50XKOKqfk/TzyJ/Zkdz8TS
vO+0cz4M5NM9AxF+ntyAHZtG1tZIWg96uTNkR5amx+YYzWvo+6uB/9Mm8rEOHqF5L2XuJFgvBGSC
BFJk6eAu7rYmmw0DSA5mmYizBKFWYe9fschOZqTdL0CVePHNyidNP7K7qonaItZ+jcnHhGpktMZ2
6g+zPPodDSRYTJvWwJqU+2nKKi0Ve04zaZFByZxDLIdIOFU3dgSwa0qM+qZID3YEVi8Unh2VnrDY
lRGcH0LZ61smf/sIM0QzDsV8jWFY6BKZukfhMExm4P8ZIvV/SzbOwlkZwwSBNFdvg1njFJHXgBV3
up3dcCHc+j66C0XcpWHTwvaoe+cGa8SaN1p0UkCP6E7qzobOycFz0cbBKK4O+ZQTN+FLS/SVhUHp
NOcEI5BTkTixue1UMow+tiSBvpL7clVOmivbg5cgJrU5hkKIH+G7Fa2DAoQw91Lto6cczCx3HBO7
DutSQgZAq9fJt6WVO0fAduGKjACYNhp07B06uYnxMPvhxcFd5bZgmmrxl9ffZqu6NRYvI2HZHHWX
lgMbSYvcW7mvRhrl/usK0qDzOo7wsnLdKIuc7XXPCr59CKV+wPqotZuWCkBm2CUbdZeXsGBMDLYR
af11kNz7OFoPUfTAxagpBMHt+FBW6j6p/lQ52WLdb1BEevJic+bnBh0QBrO/lnqTuFSxuq0r+jkQ
49Fz7yETmlp89tjqWMKEGluyMT/Yy1cWHVpFWsVVwpWIh8d/GJpnEJQgfZryslCiStRi5umbLmXw
3n5hXAac+7anJtx+h7J9WDkK0xQP34boA57G0TnBX+y2TsncVsT2RnXyg0ENHjjS4GTbFslybkmO
oVJdlsgGrw3EjQRm3i7mXttL5gVstRqQwNpmKTvDTPORY/eOUu3TetqPkro3CNwmPed5YmziUnNx
O7m9sgZDSNScHRgkeVbwuVpzgS9d2AVu+NtKzQFJCoJ0sY9DdV3GykrrOAW4n4TepNOVkUju1BH5
T1QEq71cKnfIMcRKnS6+DxE2jDjaYEcq8vt8UJ2IrIqzT0JzX3Fji8r9ckQjd5BRJrRUFYAFqW/q
Iev/CgvtYO4OFkKFauNOVNDum2xXSgpjPAuUJvA6KXCtc5sR37UD2GfmU21sBjvzRjB84tgd+Y9H
dLQ4ORM67JGiUulniWjYKdCOTj9PcQsOcp3FKRi0lyEnF27GFe8t+d5X88YOTV9Jx4+mtd6VMr52
RHYVwh6JQU0Esc6+yfH/uXKNHKzZe7xgi/92H6nDoRWXujKBP4wqYLxZZwPanmQ5pRhrPitZeEkY
w+kGwbJzzdtDQL/D7JgflqR8UBb+TjJrkgYesvZZKfaFjNWX8EY1cVkjz1kjTkvNVdQEbCbigvN/
sQjcfy0WFWQX9kh1ztud5/SIfJlWvmb37sTbSSxzIu6qlJBtUa8FibOA1gcLSKJTQlhioopGxOFk
IZbtFm2C4aG1F7uixRVX4XNVYPGzT5byqUFfuggMmNo0PRGb9wPRtHCQX63KoslIdzV6wySeoZk/
HfKli3I70ZZVI0FKtDHRIrLpTWlVTDm/nL2a2IIV0VsbcEVLHjlplzifNoolrQKh7x2EFeVc2ujZ
BsFxKNDatl8qSRyspjSbZPMy5fCvNFWwLuC1TheZgRYnK8fKwjwg8qQg+bKBsMN0l43ytlvGnui9
Yz7T8pfS8xvZLeE6uPC4wkK3IHQzA8fOgZqb4LVVvPRZdzNQ53S+y9w8NcoMzM3TUZFjbHe6eZTK
eiME68NCnDW8Y5lbB5siUk+tXJ4wPx9HlF0Bp1q1X/Fby7te011DP2VlejLjs3EPCF+PuJmVYtMZ
1ylA3tHki4wsX7PZmUgIp5BFyvfFR1rh9lUxYGfjka0mjmbEzBAco6EYaxzcwLcWBwhXRsaEqpzW
wyJbSAnhCB61fYqhFK+EAdUR4lI6HTXAvyPKUVo+l8YZ/rCt+AhJxKRBceTqcEiJRnXEdVhD1ryM
rRMcgT6HA+Z9eI7kS0p0TCaXOdN2CroIlA2TI1aMdyN6N1pKY8ZLItK1A3siVdVtEIlVUVV+iX3u
PIXxkgSrYpwOg4v9fsOUQE9kTBpzmyCOzt20qzapG+HSk+yYDQhmPEg5JqBP69MuLHjuPTkFngja
v/n/KhMemxZD16zCNc38KOW+S+yVpxbyeNAiW1Qfzn8SZC+yEgKijiE/bSw8uIrX0n+Z2e0b7rgx
tmHfTvPN4rTGNp1hm+bev42xTCuTnxA0VDhqceMy2I/8DKsIxEyQUeIErU8slAtzJ8URH0B7FWsM
F/zGCWMG0B1jMbdHhx7CSGlAdYjOGUwa5oWwYxpkj+4otzL7bbvQbxEMna+o+OlSjqcigExP77Mp
EZnqzm0inRUZ+mbiYxO5ieCcNfl7HAUvzEW+BhIsDQ9iVO99q9zaerwWibgk9Xkm7UxeHzTDqqCG
KhPHeoEUzI+h+gQDcJSD6jDY0MfjtUCBhgW+meWvuKBPyVBdxu/aHZYHFxYxjqUdL32S7zt+spMZ
+Hr41ZEPULqvxEKZxCTDjsGAvySrul+hVj6c+HdMwm0NxDmFrJFhqasv8W4NftGtJWBLY+ixFvOm
ofCmDIuk01KH1XqONa3FLZPgV2UncVMir0EZycks5VBbeh66zJasHEcOrzVo502Q0wggc9fPaRBi
wTjrZ27Vv5luwH1qe90Penkl1+kzY1NgsmRdAA3r9p04AIEDOfmnD/MHPcbXJUYLPeZk8HEW9UMP
c28Y92GdnpBi1kpPNjv4mzqZugtpu5xRXQWazRa0IxCTiuWN/hQhmXeOJukXUHYGFlAWGSUVDU0u
HgKGV8BZFT3vqFLaN7p5kL4MSo2MrMENLp26bu002k7+6JdTx8FOjV4Xodf1fE1odqQfItXYcunu
sv4K4InvRr4MPLTKTlrXRnY31HltgSqUih2bZoAT1m6QQVmEwCbonxIIlsqZ+8lmZ6BCVahQJnvA
aoa9a1VE3oUrsVMMsgkHsMPSZcsWtEAvYO+XwPdIdjVc9sm4l7Z0J1GxEhOWs7E+TVGPzefIHp+4
4l9YgTFkl011lV6w/l9ny/AznAR4EDmFjmKCXEtyLzavYa4cIlLOpZwdKLLfx9IddXYT9E+iwfbi
kehJWdPyLkk4/kq+XNH9STwoFGO8atJHT7L+SZCc9YYNM0JhKcZGKkxcuWh3gUEGQ78W/A8eKqCg
K8BKF6G7LYYXcKg9UiJhFF0EOylNvBQ5UWHvWfLkMgRy/H406nVLQjoDt2Wph1DtDhF/UuomeCMD
E4jXgwIhBdxvmG5r+a4wiSnOU5Wk6/LuGsPpOhTpteyulQmNcnjZOlfP3it131IZPmmbCmWib8zd
vfxtd41XRbnX0cBs8I9bwx3U4g527FZYya1IzrWm8iwiXM2LVrYIdD8R+dV+TldKWF1xkRwDgyRh
f1X4WYW/GkFQEKKnEkBDZHMA4nuiTyRvrwEKjgGiViqxHcffKuFkvrmTRBJTERB54Ja2QX9OIX9g
BpoJMMxKQfI130J+28soIvZ03c6c7vgsCSJUHyEoycQaTl3zNZv1WrJYqQRM6HzVjgqmYtpPybXF
YtdJxZ4Rzxf0TOfK2kJ54OeZRj8mIY2Ah9LMejhoIbZWMDqJACkUj9c6c1S3IUB4RYrzlfZKMuue
dL8VE8BIRle/YqOJisCXtK+JDVYVvYZc3lkkXEoM7FlpeGTowuorYMs1kVvWg5+ENFhUjMcKxB7G
HTvG4kcrN//WYvvcNuwUUJcNGw8rQwXVdemU+v3k26ZvrWvnkDd/ocSH78ed+Sv1PeWmPI/5hm7i
VW9VcKBCT2Ums7V/itgoBOs1+U2BvJG8FzzbbBuZ3egpGNtbPFdb7N+zg6+7wawApM0GDxdvaypM
qC+pF0x7MfvNtNMV/RSjSQRdd57EdCYHyZih5KQylBTjG6EiWb1gYwKeCVBSGcgxPcR3qNqwtt5r
MW/M8SMNfgrtHIAsEVsahklxzARFgLOwPcWDVWIK1/tDgPOWvGFq9viCdi18nOIfI0XRnUxN7COd
HFK+61jWBaWFBTEjkwdHyHqbUCD16eqgUzmKOPTcDrkmGzgTW6gH0JU1qN+MswNvqHbZpwBTtaTj
iOdqSAr2J1DYebyaPF67zUjwAzqLigbWmLMXsOmsSROVf0UXAc9pAIKyR5yrQyJxmJyjxjpH5bkd
v2KDK15wlfCwTiQdwYPLbtap+C6dvcwEg+wMh2xb44HF1cE8ycB31cA3WQ1AtexAoB8ZLgMfr91t
bFMpAHAd65RAjIiMkmcC57IGZjj/TeEz4T4c5qtNa1q3CYOTYTe3SY+Bojq3Rsj3jhBikYt9XHLj
Ghymm39WUnIV2FfBxS4IyxqmH+jR2rKhuxGsVhuM3QUeV8i7neqDlgb3y9N5246mmxUcDhvdNvcW
QoEy8mggwonbbgCNGkjobvWtBwpfK6cizHYLANnuBk4cTGggTVJh7RRBWqRGLZ820lRyr2CiYBPF
VCXqjBHiW6fiBodYCUO1UX8DaTiMHQ0/xC3Y4K9Uvd3mnUbxG9yMotmMf1Wxm5v2HOjdKSJ+3msg
X0wqa7aGHdDrE53wT+fahQeyx3MNPykwLj13CyreKpnqPk6FvxCb38xWj16f1txouIOV/JWQ1LCE
a7BTI9DW8qLIqMhScNS+0Ddcc6IBhoWKPiDvU3WAVtbKnzVKNFLvhIodZJ+J/F+IZJYSqtaBZUrs
cHBF1mDVJ8qK+GjP3NsRcncN5nsNkjj2jhRVecCJWKJ9Z/o/S5tXOqicJGo3E/8oZGFZtVCRot2A
6qzdkLVjjOsTTb4aGSss93udWTxHv2OPvuT8cy7tkhvjI26IYdrbuv2vl9chyIdQ+4eVIB1MVATg
tZa567m/ExJLQRtupJoIlrBOYFacTl93/FqDRV9i06wExhhi6aToR645eQNEi+S3TOpE4e2cWETH
7OLNYNgMQZNP9nuuyx/DfLax/vJJnouNYwdrid01xpdSUS6BToU6Y1YMRqnNrynrCr7LmuQLwvUd
bhxB0/M8Suy78aKGp5Af8Jyf01n1ClpfSly505R82KYn41c3m+iYFD8y2/JgC/loznnVjA8jHtyR
OokgfoPm7AMCAs431fY6Nw+9+pQz1nVjdqx6KAoRZl8SfvN8oc7qvbOH97A1XmP9UrPokl1j42/O
E/CO8Ouktymy9m1I+1rau3XHzghnX9nsRrPxG5LdxmLl6Aq/H7jL1v9fnNsYkkbDRuA6x+ROjOk+
fkN+pR1k2IhBx5IFRSneGNg/SK+89Phf2GqI+7XXBrHnQKXoCbHFB4N2Ci6+Hs5ZV1dzVwp3LLyO
jejOKHHVNU+dW1rD/0g9y+hxshueMYIySEvfSMhHjQcNHp3Mzs4xZX/+Uz+CILjG1Egw+ql8zaxs
B+y1cnpM+KCPTrmfrXA/Q42aR3oWQSVU/c2W0DtayRO6da7oNnNeMgjRFo9HR4wI/DIZmPKmjScL
vhvLEbd6AOdDZwjWlqANLQ5BGZMI1nnMTRYU+i/NZC7Tl44YEAeAz7nhv5WGtVOHftuWu1JuQNfU
l3Z8Tt9g0qrOt7LRJ2bHcTX6jsRrG+B+tX3VbD3uYHj43cq6jFV8qZrpGijBbdSqh6WFDEOWX65H
e2sOISZg5GsLI8QjE7kfO40PR8qvZMUfELqIBLTke6nM8RLyvVH452gJj1Nr1eqU/CrraHHtUVjJ
Wc+WqOIPmAbnRPo1MWjKICFF/I/VroFB1IuBriNMKQ2gwlC5T+atpgVnHiGtf8+UliFlmOaTAgFT
fdNK58PQKLYYngilXtPpvoS3PTI3Rg8rrFibIOTSSCO4H+xnIcg8bnkX91ArmH39GoqsvGlon6n5
sToBzmk+bcBjqvDQa8HeZMHO8ofEwZmbXhY/wXU/pmIzGtfC1D0JDYHKNV/pPqEZ58GfiGqKsSjC
4O3Gd+ZhleTib3mGJHmstxzcNlrO2C0RgZkOjeyQ6SVSWqLEApsrR96kFRAp8o4JoGzHoyQroUdA
7Vypt85moFAeV547TLpl5azx97tx3i3Dd7TW+umpYbfOkeqXipTaVTG4au8FipvJj9VhkurMEV8l
OxYPqtbSh2ffmMR20YZyqGuRF9ewUiiDeYikv6iju3wWZUwsU/eJ7adETGHzg/mMHqKVrHE65H6E
gnI32Y/SjouzAzQMA3DFIU2tFeSSkg1QEQa7kEHb6bpdTzB3qEFk0f4AICZKwC9MjMv3RTFqZKjn
uLIEWTVDbOsaMNbMHkPtPcYkrOPDSma33HGlzx28cVF0MNy8l/ZYtA+23R4qp3MH+apZmxn9mf1h
XEP5GNyi43sJZfhbittRBTRTCaRQB8RHd44cqFSEFLBmj1zqUdnt5MU186rV8RWSlrw4ph8Vr0zb
4+lj/IIepoNFKXRny/t4ZxU63HuuhdZJMttzoZWXYip5fi6IP5OdM9RPfV8PbKO0Hjn9qxo+YSFi
mTJcMeFmwM3skGxsm9eMHsx4sO25vX83ya8J71E3NpG4DKUEY7SgwlUFIWJ5EJrK0txOXe0H+ehb
9bsOG6r6ldj29/yicQxX1lwnVbuFilB3DO7iIDg1LKc8CL7K8Qelx4Bx18IWY/vU8EfdtZu+Zokd
QsPvnIsV9tfBobtJAjtIf8GJfYalehpfg0aAoVHc5r/atzu6ZSg/3HKtjePeZ3mGHbev4z3zEGuX
1s/M0I8KCKkydhTrVwnHdXdOdAr2whlxG9eIEoEcBodlW/v64RTmPlObI/nNy+DEvt2QT0AaUgBm
2THArAEA4nCSKyhE2YfDhVDKfbmvXMpIXMQwLsjBmQqts8iys9C1U9CyLky/87kCWdYdpHHeJ98T
Wz58utsIn5TOvJxhOVqSTVrAd0LOxQL6q17c0C+3En+r4G8pDloTlaAzNrLIhr/JLkUv3aoZ3Zow
ffnMX+N6WYwPZeOq/N0Zzn3Zm66WOLhWuLXn22hMt2Gw6rehiF96ZLxZAAzDunl2SvlQxvZoJnen
Ga+9YZ1pRp8nAH8RXHnlDLu+Cm+p9k2ARbXGMzGtOVulfEOR8hbF9QWvUrDY2EteJjKaNE/aPOFw
qnglD0HWoS02EazjZ/Uz4EplgBUxzrLurEpiJ7vEwv2qwhmVfGfLs4SjW7UkP6LhGFE/FN9cHVYq
C2WDZ22BRXiuHj2uTwm6mzQDVnilNUPh3UJftcjjNUtj0H1AyaxAV8/Fzs7fGjoic1VxVdVZ0TOg
Ff1F2Cp90mKFkaff1RqyMHHFUH90muxVXX2CJlbBc0UiNS06kFSKBfqjjoUoU62DCvgsmD4A4e6D
Z2dzjulXdwm9y8OC2SEwkJm+I6d7Tp3ZfHGavztle5rZzmjZ+DEVIFJq/Vib1DdU0fvgGG90p47T
jxFUmE74ZrBIwEuAH+wuUIxo06CwlXZHn9A+GO2LwkFJEdB5mOuz0dBDJwMfCTx5OXO7YM0JGLN1
INemwu4b8+wa8vFOCTrqZkRGKT/jrujCH3rG6NGK95D7sUBV8nRKp+I9sav3VE/eg94nNN5xsGTj
p8J3Qy3EtU+rm3hQXk+/5ZQa23x8NSEPjZ65qHrrp6Pdl2treMnBeEgNm1U4xBwaRiMixzI/9oSa
EOLzRiQ/AZW+JTuN+3aTUNG8LGpV45RY1TuVsS/W+0XJ2hfTn1LjRkppZJo2Qyd8AcxrRB9uxewq
7MLBpSHL2Vh6s5j6lW9HO9WejLMfVUgaMH+nB/pWNlxV0KXKN0LFIF51E0sGfLtYUd6sMHotLnYR
6VuJNrZuZDiyZ5pF4i0RkVizHkIHnJNcHBwNc8pgkDwdMe8kHi15+EmwIZ4j4imzazR8+gWPEoov
UbcLXcKXaxMIwh5uXwJ5UxnfJUL0SKqNUI2nAcGbK0zglXNR6w8YHozZl0IUiLnJKo+AdVXpPpQG
34guTkbom904mVk+d9uY6AQNhhT2TtxE2OwxTRLfp/EsOS6cOYkuVR3pcQQpFxTZLghfqIUeTJst
OXnqCaU+IPTbuzoKMTYVTw23WdhtumaPvRDpGumCu3WovmRyZ1BYBUnkFD8e6/8Ei4wKzb3AnlMg
B5aQwEW9j8jyypq0VqDwRNzDkY6dr3dkbxqT2YGah6xrfYXmvp0lZ/umuqUOYLdjue0U/N6EVKkp
Oo8YvJrac6pv2gvXISQkQ7cx+x8kxhXbZG2yNqingWEhpI8QXZXGw12EG4t8SkRVF3QSlXBRGvmq
PNBHh5u0nA9xuzHRrbH91cVG4x9GSuvFssHFKmQOuQv+K06d17Jqgz3Fs4Ya1MWGwD54B62V+R6M
WJa7RkkXFFJGGzquhJvLKWHQybhTkfkT3xRrJzf4o0oHdrn2Yi92IJZxvL8LOKJq7o2AUj5tLtXA
DWavCe72T9TMhzTnaV0qfgSWMtC/0TZxbMcSVayclxoFKxMBOdpNNgNQ3iVaO1KK6byNbCdmt6ha
X7f/022mIJIHPioGSjscUJZgOzLRq2p4j6xnOEcHp6LjjrqE8QKQZK3hF8qw4rYT9uqBfKCPk9iX
KRfgCNeJ1Of9W8avpk3BTh+rdV6c8zmEEvrXs98fUrrOcCTU1XxS+wRiLG//EOzcBGjSIr+ra+dO
xmPnsGzfaWNFhwVs6GlJMRqMRQM5qopgGTfXTsUhSpifrXSUbyLyW6oJiRD22JRLWNQbhlhtK7Zi
3NqpTVn0R1GrXqrU4MmrayJetXpbCDBRKh+rbjpOcX9UybUYbp/2G2w2mZ3f+yF/OLa4x5V2te3i
IrUTfJgSSJdzQLPHANzJx4Xvse0M+zzUMeBkupXVwucWjem1eXV5d5PMq6LN0F1NQrSriaIQXCms
yQUNEgqrcpWbjTPLbotbyCHrYsUvhU1O9zdr7462kinHMJxrosqXF4RXllEluUMcm87LGDC9UPPJ
NLaJkCyLXtoG8DsTE71GXl5m5OkJ8WuI/HkBRLI5ASpY0NOTsD+5RQtQ2CpPRSufYrJAQ9zfk+HT
lu+oJW7A+j7lZyrrLnUGEDkaurTf8ZltHp7YZ49lYzPapLWy3DNhSSH1hzAbAgNiArsZZWpwry49
PMQkzhrnJoDXUZP5QACyZPgj4OaykKon8NDNJ4VyRQBQMP4cCSLcqIYY/AktGXcn7QF1km6JYfTw
oat03ZvEjXx64w7TkPMdVMfZ7o8WINJ4U+rSNmm+SuNdi5vbiCVBAt8fk2/LySC9GfZHHDVeWzsu
xSNN0q1wQOPjADQNFSXBHmc1+hqUlV0f2lDDah2fJb28EFiDU0/S2I/nBb0B8GcA3wdZcMAECJLr
0FfKIUSIUPHO5q4W6tc0VK9muaVaCeeAjt2t6ft3ajRXLLpbOp3S5qbbN5vLalNmJ1nBusXSyR5O
0VbU8kZ917mS9YQJ0+CpKcJnhYWb4JCsms6ELwvcefrtoXCzh6jf5DDaCSJabPZ30fTsQVRl+MiM
y3+acjIT6wCBm8JcCu6ZKI+RPhxl3vL5Oa4kH/8dmdCJqPlqshOveeY5EQ9F3ptDtw+beC8rnB8l
m7EO76x8hsCB06h1BzMheE1xNE56kpRKyKoI3PAAbhgAamMdysABKcdD8Vk0tyBLbjRtydDszrLx
o7Xf8hBh1PALtdj0GPt6aEGgRzLRbMjnKbFxyGsa4p3M1YO5x49Bvex4EdPEKiv+Wlz12G5H0b6N
uBg03Il18ksOhzoHwQdNm5TF0NQK2MEkP9g8wngB9VdgXc0gvpMfqy8yDX5To31pxviSJSqqasj0
2z5t/xUQsYfG5rcFezok4T2VqN/GnpwzR2oZbxVOJ5Yd//J636yLqD/oBKhMegftAaQlKG3r1lEl
FIyYPNpjTPFfkVq+uQ5ZLwcNj9k+9UsuE31p7nXxStWPERxfpuhYRCgnpRv4meaSK1VcfKr2VIHI
4BO3Ecw/iAGnCkwG974+gCCzOCixcQf3nEc+N7iGAI9TH+I8PSejdcza7oDLn3XsOXXGHfM3hjia
TMOXgc6SMTH1mvMY9e6u+ybWRu2eJmcV2mmpyUdRvjcInbHd7dtVeJKkD8rq+JdI2bmy5QAJg33J
Jr7dV5G6E9B8pKLyGIyRPk3gMqzZZcxHabHXQsb2TUK7DPgTLqf2X13q4MLh3M1Hrvxn3ejgduZ3
BbZCsNXyc93ah3E9Rq1X9YbXGKnfMQ8Ydb1uGG3Tx6q1zzkO5L7+lpUXRzC9lIeCD5JB/WvTJvfJ
CB9l/oeFtzYoiSanpwfpBoI35iJ4BpqhniYHtNlzksgCgKU3AK6UwMFoKe2zv7Al5IgWOrWc8U67
A3zZ71rD2MWdQ1AxogCIZmb8fnXx2yzulp4xriH/dAdUb0qzN1KTZ/4Lg4spknXy4hE+Bs11IHOc
eKZGHeJM6gjAWCT7Oif7Wh/HVblliX+s8sHPm3vPFoLzBQDRnlsNWf8F38UyopgTzxlIn5a2R2Mj
WJ3l0eEp9arWND+nloIPe8JyJ66eeQbtpPiV3mQs2lr3VuKCDpfIIr+Oya9Txq3HIEeH4mPmsT33
BYkEIiAQXJvveLqqc3uwA/2YcebyER3V+MKNsskxoZgPU78XVDaqzn+LdYFA7XyZc3El418tTWnB
e4enD7UFq2QPIE3e5+XVHGhA0HI/GFrfAUljfoyjSRiVHeS4xVUZUnDGKsSmim9WPhsuqbMycXXF
n8bSBUCI3d8NrX80UBbV5kPRpmf+Xy/A+IAvns/lfNENmu0k82hZBr7up5288VtW+i8Lk+Mo5CPb
3mMis7fqOL97lPzZjw0c3Ebo5/gwjbReKRIVTSmdVcmSPtVpD/+1CjKxHJOyXvl6LXkmHEdTugCh
O7fqp20wg4LViafOk/kay/O4JeiBcQcNqqJbMebkDKpzpSZna5pPvQSwcq9gJ7R5XJefpm4+BMCd
iROUerWWyvEEQi0phSD3M/Uqi6+KIDG2lhGjSD5eGx+jsWSIu57Xt7YvIWJnFzP4zh0gVP/GeM0h
hX2YKcxCbnHGm9qLS/7e1vpZlfOTVB2y4MfuY18zYk8ybTcFxwrrZoBMz6xuct6u3Fr/aBWClnZ7
soPxHIR8LP90ZWMODyohdBCrmMKWt5Se2CdewwmQL8CQVP1T8msEC6mwyfWY22Apo0yLXQpBha6p
UNkVRAJgf+xyQkZD8emE7S0W863K5ltGK8lMWxA5r2IgnCnDaXJu5CVu7SRYjEvnqgtP8rFV2mMx
RAxjZQ28YKXxEByCAlgGh7dT7EgnIznrcogfMUFLy9x4j/vhGsU8mftPkNj7PJquVcnlV1MvVbif
mvoAyPucdH9Q3DcD2TaazLfNoF8q/OzGgNRjnxY8DNwdVuGp9Zqne57PbgY/Tfdl8d3mnUuU0NXJ
qoKjzGQVrJ1HuCp2wtOYPDWo9858NauvyVF9h4wcTDjtfzSd13LkRtdsnwgR8AXctkV7T3J4g5ih
gbcF//T/gs53LiakkMQZqglUbZO5kjtkMPe2KghGsPcU8RwgAZmMoG3ps3XDOo2le3JEdyyqRbgS
PCcaKI23xvrRao5l+iqCBtq+RCyLxcxlaCJVDLMVTWW+wNgrdKyhYOYlaVRxJr20qHaTurJIwepn
6BicCK5CiyybalPw39skAlRGhXvK3jqY3XtX9XIKSRV7t4oRtekE9sF4UZl7RnxpAvsQNXWQVF7h
pgRZ1BkaWVkeB+T89ox6I5++wHlmsgc0n62uvYyieotsYLCo/AKk6NHw1pTOq1U8XYgroDAwCb7i
Yq43yHvvNpL+30ROVzM8t7noCLBVsDM07PdzGNsqHXXgSRq8aNI5xlYDqVWWY2/dio0rJzjoh4MJ
TjBRNjL+5x/rUT8wZ9nnrN1icGEsC0umvBFIcwsFoc9yh4hWtf6PKwQgKO53KVghQjcaniQ70Zfp
U5PiFs55XYRk2uM2IaDBJ0EwM5muNc6mI9SoCZqNspBE0xHmjjBuy+5jK3WASYtg/CQEq9NggdR4
kz/69Jds5l4fdjVYwmYw0ALnOObpjOHThniJRnA61HDdagJjUYLWQMP8yLT6UaJzxj6ZbhQF6xC7
WWAcmrKPOEOG42gQ4VT+aoRQVKXcFbnwEoPrYpXEABiixLOX5N7ZEbT/bm+IizROBkvgdGNVBF/z
EKSN2IZxCy5QwICodhHpjDVm2d/W4qe6yFv0Vz2WGTAgWHSIH57sh+qWz2HsnyiVnrnjSYnLtN6f
4DTKhGl1j18OJTset06ndkf1F2snKEVne4uS9tCWkilwc5Bo84kCPjQGRT/HdWJHh9q3meOC0mFC
ttbK7r/HPoNe2wfOev6gNZdm1iA+Sb8KaswoxkV/dNLxoljioscMZpr8nKmYK8biaCYAIiKkouix
0o3J48wYAbF8QvabT8gUK7iNo1eESdlb+Feg8brFM0kPPVzEwD4b4yHR/ON0rHrmMv7CQN0cGP5R
BCZt/XwygQerXbLWiNBejaAuwEZugH468jgKrOsuMqcccoXsYeuLe+pkT8NJX0luv6JPMkWGKbpn
QbRi708BHr7gziKBa52Sa0Z6Bh0rms9JTl7ARmsKzHWC3GdkwVXjLfmjg7DNpx5bAldTJylJTmpO
fmv1U48uyJpXzElKF7yR/b/UV9FLtrtL4F4j3QuGgeyJK9PwoGTLuwm1/tAzxUc/PHXNf1zI8jFU
+0Zj5MRqsAguQXeJGtsrJ6RrSI+VHpk25ID23NL0+SjMQ5q+wdeIb6I97TvMPiBIpo8YMMpUriGO
FLMtVOfFp3akRW/7FbGHayegbHKJbKtJ8kE9jlgA3uWxaP29Az9dT4rdl8h2BRufuDFJWwBvRXid
Jaxv99xp8aVpo7NQcRmxUWoNryyBUAIwty3OPJWC/mKY0dI1T4zQFizuCIc5NO+lDU5TSRhcE1HM
XE1O3caoDzUeFDz/Xn4IG0Cg0T8mTIE+HCKr3o9ED7nZudDwddjJArXsglDh6a8+Ngeh2oApsQiB
3CibZouSALVB3o2eVpIpnB+gIWCeK33+QsDQhHNYW+gAixwARoiJPgpAqsylxATuiDx1KA5rs/pQ
L89KebOD4q1w43eSNeAFU0mm27hk7FVAJ+RXMCzicCEJ2MrHYd2yOLJGE4mdWBdCvSTmewcTMwmg
aiFaW1WD+aG59keegg+PLwb6806nA6Z3ldl0FM7TmO6p/2SrJgPtkmbjLSI+yojHG1g21k9iNUdI
yTy5DjldFozwpYXj1qUVbfWjbR/DDko+dMYKHZJ7b3p3ibRPO6Ov92AD+0v4UnouvXDot1UXe5XZ
obVFwX0Mju6rWajhp+AOIh2GrE+800FEX+tkZyA3xl2DPtZwktLM2w32PgLe0eFofNZKHvHSaCvo
9YV/7/RgM2naeozkWo1SABn/bMRV7PhWBaRhBWVSrf7BGx7xRHshN4XIOmhWx0zxoXPyp1GOO2jy
aKAKZ28xxMQDfYhbZN4D+zAM+iUkr2mpacMyS1i2hYh9gYvnf0HBhea2LCp8D0gYUn1N3RXWtDvu
+9AeOoY2ph/tUnuE3jH3iKtxWja6chmTmIpC89IOFG90Qk9RikMlpz3RcztLaRjZMJh3IHte1QGJ
HBc8Nt0a3WYyNZsW3WaGvDOUcDjqcusMzyRq7pI8t5oo8rEiu7BiWq8EYpW7LWY2dx+hrVXeUWd6
ClPOmgqAyoGDDvQ4yy47CvbJ/9JhChy8OEXmp62fEXSsnCCKjvGXkhF7aoQsNEl87PD5ZNjLs2nT
VsCEsXCoaGND5/8FimghO3Z3kTMTM+P5it6L0NlPanlsv4octBs5ruOpNe5d+uPwowcPwEop1ngD
aY2Kl14FEGe4cYlhMOGwbR3jWqKwLYm9h9Io1tpYMtFpjkDVS+NTeYPDbwG9Lkuui9lFRm0/477M
DV1vJ4ExIFxnncpSaoronH0IEsMHjECIxTyrAJpiCAc1ORI+iTGcJtxnankWnThq+R4u51HrilO3
dJdC/TurxntgfJb9B4VSuLefNUF/fburIRvbMBkSP9+mfFpZyFDHJOTPWmUSb9aMMCC0UWEvnbA/
6hUoLsmyaIadpSd7c2AUJbJDWsIVPBsIR0e0t20qFryjAzMptPSrMWmXahsRDhkdBRSTOakpc4eD
YpWHjlm+zwTf2NR2zwxnU7YdYenommYRPnMFXF6lYH6MI7agKHV31phgICVWG+eIUb+XgH1ytrg2
xcAcqhFqcNyXluFurY7xYfDHBntisewvIcAI1nH045uOCk5B3mjCqMotXEW6s5uk8MLe9YJEAmh4
WBxxpEQvatyxKaJRLkbyrXARkRc7GN3eh34k/I4FQnNJnGmbj+vW7u5sVRf2MH4aCrkKksUmlUaM
IJBJuwy/SkybAj9MX+nHPlYY2P6zEx7jruV9/+pQYeioMCpywoeX7HdJzJxO81+hZbxMGeNh1R7E
TlbkvnD5alAgI+3AAn47qciTxhDZDUMWMnrif6SMHrQg3GGFUMhXVSaiZpGFfkwqAz0KLuDp1gQ/
CrhV+RvB/dXnrA1MxD4mbVzQLR/agNE9xkzxa+YXJe3PIxmUpm5czCq+msPDSB8mnbbeLgmWieLk
GqMtqng+iPzobvlwNDsTWedPVl9JnljLuJuJ/oaFaYRw5BbcVFLDb8sjdC/NWlvUQQab3fIGxd3i
b+mJRh6JRqYZ32slVi331gjeZAprcbTDEH10eCrBelF0IO85zteDiajb18QBjNfUEeaZeWpgYg8t
r4E1nrUzR95mYswG2aXAYKOEwaYatLMKYt3461s6e4F7ZEZsKBTISDYRYron+t5LeJcKjlVAvDBK
5ADiL37WQbLLLAiEyG59av9Re7TFvTBVyiFyDfT0penOc5byRz+ZpbM/Bj0ErtyPE9ocd+3WFB4D
bl3JBZOu4+iZQTdwiL26k4QnIxZOeLaz8UP26dGAPCaw3OKhUAtGC8FXx2o+6fcmvBtORHbqGocS
lUzeNmcjUU8tfl/TvJauRV4XeQMsp5X/uQAm+zaRe4WakLHWrVIPMmsXQEk5+CGBBoukzZbAfkoO
yoiDMpv/UfgDpvYdBR65iBMlN8uvdmMHBjx2dnMio4VvtirDewMKGcL7yETmhR7eSi98rcASPGe5
uHtbFofAbg9BiLzHf0OYs+jt4Smq6lVbkOWUN0BxUZ+c/JjIDfPNNtEMTO2LZfUzVBWGoe2+bH9i
MFwSdlaHLEboO51jSkuxXASLOhRbX3ZbK0q2vqZvIoZ6qIdNPLtF0a/1Il539qoRYimdN/gVW81d
6bB0YXvF2kslCiHYkj01Zz6VXXCMnf4chhvuDj/4ksqW7hvVr9ZINJuNp2LuU+ijmKvzZy6Qj4Jd
Wki2uwhFyxlJDPsVDDldHiLQND6bLituSnBtYUM/MN3gwCANSwowwfxnQmUoW7ZT7nRmvBQYb2Nl
kOfIMDeuUVEwjtKx92SUAcmxyJaucVH4tnOshfaO1/qUMzY1I+agVAmMTblH1Ajnch7u/OqzSK3N
FPxR/ZRsxQTUX+LjLTv12AwUrBq5vccRQ9RmxoGJgE0FLTlYpym66FJ6joF90BCLuGDXbzm70Ch3
gX9XI7qQVcFZbSpfsfk5OJonUgyZwReDUKGIc6IAPGq/WxSG+s42/7UG6eLqjRVvlr8qcDEalN2Q
5R6CJmeyYP0Q/1Z9JIPuzZQdDSal9qMDXkUHukSVPjMM0qbk3LgkzIL8jMxHNGJyWcujfmnjwavI
8exqQEkvuNJMf9+T4K9F+ncs4Hf11clPtNPI0HiIsRed8w73rXp1xg0Mst1A1HNXkYwZiYO2JG4y
1Z6plT6NEKOH7G6j8gqwF+b2u1IQXwD6mn0duabmjwJ6LK/qVYaDeLja4PZWDpp5yBiVQmgW60Ei
KET2obJIs4ZvLKQEav1RXPVMzjHizQy0GcZ8BDoGYAAD02tZZyC92c45z6T+rCQxY8CReiI8WOPn
sLPi5qyGHUUJRCF/+qI2J2kDkpKBSerZU1qO18j9MceCviDfa0bwUulYHPLAff2LynKWKYGmcvpt
gCXRij/M8Ct22RiU/qttTywN1iz9iwDSgzEc7HzjMr6mKmaP1zCdeHWMKiZ0+Am6FY2lq+q5+OO7
fgR1QfP56OQBcrpvXFlNZqydWtofhdN0BGxDhLSnmeSL4TbUneJoRMUqQQ/kDwghFYBhwSlnSJKy
GDKGkgZnqeUeG0QO/JVGhohB8sgww3zkNh/0CyzEI2neWCC6TQSu2OZyTcjJohCaMU+0WABD6Aa/
HWB6IVnmbZUy7eDgUH+oZ1ZW6y4d85+PXBrXYIPkuoEp0WWHgZcKB4HCQyrVXwTh3FkLkGSJjg8n
oMx5t+JwZyDGrlnzz1JwYRMY6OekcAI//GlBSqeNCdJD3eXosnUn8DRgIwRZUQYmqLVhvhLkTUzy
56CMeJhIoMKxV+LYE7xCNrx1ST2dWty0zjaDdDqa5BUfmxII/+QcatU5kFp6cDXn4JjGAfhc3zmn
xBfbevir+FCGkZu92cxqnxo9DcqLoIDGa2HYhH4WY/ALvzpskMqIpxaKFBFUKTL0hGja/NrSSQ4z
a1v89fUARJp5FUN5NxPBPHQBaHoyzlNdXUIEPleEamw59iyFJlCwczSmTbYq6ixW2u4qcyISVVdj
d5MumeoDEd0z3a1HdRjSLQrJNXWi7VvN9ic+qdJntYzntSfmrByqJ1yzDVTqhc+KXAKGCZDUlziH
C5Rl7fwL9m5G8TITdjLXXLriAXwhZNoC26Qn8mH+lKf8OieBDWhITCxmN0Tbe4iCqhFRaNV3BT3E
qCOiZ1AJEcJIgGZyDZTfwVND5zcgOZ9qJLPjJnB4UZN6axHD2hDDGvnJ1uoxveJuSyZisUdjk3wz
xL2Q67gL5ZsBV78LhiNpbgdzSve2Y+4as9rG4tx9mlGza4qMj87dOwPRY2s2hPp3HtKpFMNG+WmI
VWsxNo3JRocFHP8SQrOHe477+xwX1cUP6mv41w7WaWufAlid7GMoD+O/isoPaOCdUSljJxyWF/L1
HtZUP3KZP9rRvDt2BHEqvEMAI28A+Qzj/DSLL2pwTlNiJ7JN8W3nKrVztpXMazEd03z+m6a/Wo1I
3Ge+HHhtbnmkFO7yYdyro7OeIkg2kKD0wDkmG7ADLyX8IYosZbg8xUTQw/lreu4+1tGPLjkL8jhq
yDJFzq50aohTz19pf4vKfbBy6PVr900b9uTbvMGpilBpMfws8fSlsDp9jagHYq38ncRvYslLHq86
/9fpvq0ep8nwDCw2Brq8t8zKnRIwA4eM1f5J+G10rs6OpMMyuLucc8I49yYuTgpXG46pyS9nUo8W
0WcPP/kY0E41KOKezSwNZsqTtb+p6G7Wt2WgXD+q8uyPdAqUmoyJOEOAtryr2MIrCJK1y24f6yXk
GlMQFgNkmtbNvqFhZ7gyNRRsGNSJWCf/03g2KE05YmSPnVUtYPXe3ELdtOinwFYFMQaZHz72fO7O
6gO6jVpAOUO+mXEhjSmMKb+8jhRDEIVmM3vHCpaMH6P1dPewirFWNRiq2p9uTn/KKV9BAHbprjJN
r1ZxO06U4DXTz3AR0DqZ7U9RD+CXBpb/+l6GF4xSLAlWLfMoQ2SegtNdLd4RE25ygDL1tz2o9ym8
GWN7cRLr1OAl7YgHC75C/yMM2IX/zdK/PkMmjCikUBwYLpwKY11xbzcNBqwwOw6aXDaZzceQnG02
S6CU0Pm7M+o2tkEVEDaN6baJnk1/wgO4DSf2HJ1/U/5kAp+jmqy837RUMY+Zuzj6dvtn+mrlY6ym
V4n41+ril0+1nGNtiHlJWS03p5Sp1bGJkGMLh7J31fdvusWYZpbbpp5Qvo2k8+LuZLBXa8WNn4VE
mDi2qzz+MmicUxYn0NMcLcPqF9z9off6CEuQUK4+SOZiHyo5/HDS5Al8FVStuheZmIgprgznLceT
D90fnxFd2LtV1OS63yuq2lj5zqpweTP+jAM4IYHeolt3ynfR9Z7xpzEgS2A/nF0BOCsVwlRXEwWm
v76lyxiqRdXwkk7wVqBaKOAzw1dPFm7FjqD9U8ZnFS2sQaeNtX5+piXjkErXKXLwJm4YUfR7d/iw
4fPY61J/1BA6JP4vpnrjRycvSzPB+IF+z13h38KzCFRq67dvvBwIucJ1ZZ6qBEJ+vo+RuMfuTLf6
zLP2UvjTBcXOJRDGRdp3p2X3rvjUXBllba48WjT9TG2ASQdYeiLl0wBfyvHP+J7je6U3xiwMWcN5
gR+zLrSVThxKxWa5xLHSw3/I5co033sEB07PgFXu9KaARbKSQvFivAlpeqqBkLJVQOcQXcIZhcC3
ZzpkpCtkk1P8o1TV6exsEoPJKweaXhFMrJfTwh2/p7D6D7ysjpgyaF7Vp2ulr66oXiHcPPNph1i3
EcPiq+ygjFh6f4KkQezVgBMgiL9SRLK5YbxU4T+d5J8gYlULobPzaNKzV48IEYSHdGRuyAZgUO66
1vFqzdwBLvXS+mzVmRIaLRG4rl3dOHUR3WIWkUYJ/3Yr41VmiqvjGzcFSK8ShKxLcGRNNfGpNSvu
gpE+6gQ32tSJizNg2M/6zyjND0GC9euVMC8erJGdeAP+H8mNGd3i4FT074LbMyscTwyfrKdJ8rDj
cdtIDlewLQo7SPYKeN7V4DEL+/Hf72sZ0OwhO0xv8Qpxu0s7pTJuH/38xOdjNxenMfd9zIAbskqz
qbWl09jnpOrODbxaWFLUxfOEKsdlPZtZ7BJ7z8P5Y1LuZMRYqKhQ4H8uRfy0xK3w5dZHmYpFSsEP
axj41TkeodBzzPEGkaGgof5gt4igHTYXindN3xv3DG7QzHZqyE+8EwtsG+c4sgkzfaKk79JmDSZp
U5GsBEEEHQnZCPMaEKnSYeq+R5sOJ3BPA5m/Y/aXYdvCdQ82IvqfUgUxymjx/8OeXdaDES2CS+K2
yuEvCKux+BFpqw5ycqufVRZ+YPhL8LCVvezmM58jq2bYYQT5jgkPm3m5LbUl21lkbr2nUlLXVQBT
lmMmy1e5tB4Ne3fHJykVFxbyKoJC4r7hx+HsLMZfHUiwghsmV/WDxaGeASNW6f8r2oUaHKranAaE
fXG4aWBQtLbjDbS1gMnBJJGeUK4UlT7tsx6Co6B+G+k105lHm9UwJLJVpZB9VBLGHC/HC+P2lrxl
qWvPgeSjMmTT2Lh3I9WWXTmfzihhsCVAydJVJCecfaZ/6sBzjCTsBDkRhCOHJFvLGSjba98JkDCz
OGUMr78Aa4wI/fVw2lUj9QgSHHm2+BMCqvPOpYGMvBD8azJ/ztBGyHzPoZ+FYJdtziyfHVn6Pnc6
jEDKykYmsxyFtXPpbw3d9MyMrHNWxFjz0bVaKwteFXAXZwgPOt8MJjo07OxvDJhqCDDtPyHao8ph
FcblErtXesGWmg5kUqJaGDulp4XPjH8n+ep6YMePu9i2X33wRWhO7BZrpfE3OvbIgBGdzpAxI/gg
ChWvxMGL6QToD/IQUnownSFsUJtq4zQEDbHJFYa6SzV3F+rxniSKfb4wM2UXPQW2ywF8QDLHZVA9
W/ifmIQIXKOSNF5D7TyCclOogjZxuNwU8DJWZBPNrg5Xw0PyP1eHzXfhc8tUiGkpzifTIdompJIo
DqWmrqIxvw+dvoTroTQZOhJIT0Ox1ibGUvp40Aqs1PsUMW5XRatGBcIBgTDDftz1xXaIyW4o0Syj
qv2L4EhlMc0MMhM+KDamUOYvpSZbgQxLZHHooaGoiH1jaeC3nEUc+RZ/zzZR2O2RADFhKVHcszUB
KyFqRCB39qOIJd2rHKL1yOB+8DJX9/AleqqDCQ3jvEZEOlPmj8ZQrxiv63KJJncx8eFwM+7U8aoU
0UqJ0pM+VWc/kZcuKq9VdWPT+taubL5JWB3AAKlqlhUEbNT8gFHAtrE0n7W+Eq2vQPxYpzrXu8b4
MoCSAf2FmBV4Rpu8bwiTSGyTXLlhk8BJ7wrO515bZ4SgukjeETdoFrHLeHA6OOew0FRYaIToeSZ8
gIF8lIi7wu8psWdgxaKZaKArDSOp8uszGWaX4PPsqm1LDHCyAoiSMB9TZqyCCS0NkIwGhlgAT2DI
zbpk3FCgNaTYZ06AR6u+O3XrTaoLrlqj6kEfF9Rb/sdnLz1kGK04USAj0dTOLqFKbOXZgOlLv4vv
tWJ7PXdyXRwkuomIMrqJPHMIkTZ8GrLyyKPYEkonNbyNtI1fnYI+DkpApaSbKEebigGUAhXi4p2x
p8gPeiifaRRgDKpx719yV7vYbvbCfXJlHJJkyiNLwge8otoN9kaKMtk5yBabadt4FkSNCJYvWasb
C+h8gTvr0oGxLiP8yaLbqkAMsix4qBPy0YelGg9bcTYOznAFJS8fk/0ou1W6DnWcWaaB4Jj0DeJk
I7Pa56q518GM+Oa0Zqx2aAo0gfCVLe2tMbU3x2jf5PiVDp/N6DywGVfBOqjFpRP9LZDFJdSYxwzc
Se+YMAaHdKwHXegAERm2HGx1o5AnXweoYH8B27yRFM7c2X7EGXFq9klvPnTzu+kpQfG9YeqT3bAV
5kjSLAsCvWG+xCIElUg3vCKs+wqWKycOvWhwN3qxgI+5VeovE1lF02/sVvI1BctyInKYS5cTsJcK
jW9Baj3ei/zUDs7SFGTZVP4+x3jSyb8a4/x8gt1bWWt9RJWb8K5XR1O1N0YaA3RrmGE8rBbmmWpi
HYmOdVYem/BHSd4KDTlL74XWY0qMXUFviNWfErcXjEYCNrTVuSe2oIFyX4FRHOyzwsheMfUz8eTV
gjAG3HG+AAjTTdspWastO6vkMmILbjEBmX24B5Nb2qwtoXtydGiWxr0XHkvnbIKZTbNvhfps4sGn
1mzJ8CUOIsHN6Fj5zUijq36ldHOUXZ3cGqOkcMaukN8T5hYlQ7k8WeotzLdePkKtus/Xwd1iJk8a
AGK4mp0NlBsMYyljdbK8KEKY4HZz1JYP7NH2IixUQoG+H89r6tpSzoi0bManDal9+vCh1s6CI4MY
9YR4V/1i4aR3dHrtcwmSBRZXZUb7gO+JIbgNbUWyZygLfHo0n3r41sYsR5+aKG9Wc01YG8YjEXNJ
f0gp9s3wreNIGLGhwFIBJ7PsjGgZYuiY2re4RuxTH1qfGUq7I8PWn2N7XcR/zraxeMt7vBDqITHe
O+pmUEIFiqiaVCHf+ZnKcQf8Qte+8Y0p1ohnEmMe/acIL8bQrCJGxxXxLZLzdqrZKMCQmxTgj8zL
K5IzCKBz/GIZR+/gqG3X3MEnVUpnVUqMifIILNigSpkC/5gnQDiQWbOcmV+o0RlvKZpavUH5OXn1
aJzTpL3UDlIWfC1p+Z1wDMXcmLbzsGX8xIEdAtyrcOngiA2NEXUIfGdOYserDLyFwNdFeQ9rxk6L
OOj3jS/3QmT7Rri7zID5AzlU5M+uUh/DW0aI0LRmvLrkYwjqc+QMGE+sI/XbHohDozv7YkSf2q7d
0dloPkc7BIlinWQV24vYw4s2QlEhQl6NHYphbSl7YJhDAAVkAuiZH2WskRkTItkPB5KxMVHYADmH
Ze3rx3KC0fpoRm3flCnNNbIqwixyzOv9b8OG0Rzjw8BWljAEr+AriXhYJhMawi66mvjJfGgXUjtY
TnrMle5IPQgruwwecQgcqQkObkH7GipPF6LQox3yfQptl8iZEmOJnRDUQ/iQTXpLAFEzXBexv7Tg
duTqI7Gbh2IxhB4HemGGLTEMv/yWDflVrcJLWRknDGjCBfaNMNjzs7s9p2Yh2eSBVsSf+hBEX0ry
EY0phaiHd28Tj/eO3RXWagOfPqvqGRDqNH984LjVf5k9DjwuAnsOk7m1KfnNcjzRTMXm0aSp40ur
8IvsH1RXC6xrsYliNYDtFt9E8EeyJmn1YpMS89sJquJaekEF6SZutx0L1ynUFty0BWePVBYjAdeF
k2A+wP4YrEcqUPLjKLSDhqhXQ4MdgFD93ZWI6OQ5wLWNmNBUWi9ZhvjirC7k2QsX+jVhrD2/j2Dh
F3x4iNWlM6DtUnYlUxe3PyZLH1DcGB0gA5ybmogK3n9+Q6ffG9QBCgstn8l6wIqDYnagVMBsi3DE
q3WNiKIQCVLLu7u33Z+4IsGr2AiawcTU1ymCGKrQKc/3DjFPdvBmszFT4ZgkkhCGoGHEpCELWDF/
nuIHyaxLcdIHe12V7saAARLW9jakuoMPV7XxCVDp0p2qdekWZ60WZ0VEF6eSl0LH6+Qc6766kN+O
wvsFCPHQFmii/RyRW/hQVNQV7zyqGyPSF/i/XUIixwNalO2gRochLA912m9TqrCGr+QVNqW+zghf
04VnN/429n36i+yjcrd+qDyQh72PLkX1oKCsLd+UOni1Rvk496Nx03DHUQdFztrHQ5KQKmqGx747
GKfxW5PFGv/N2joZEKeCDWgg/qYbD6DPJWcAwFduytFzwJL2x2jZkA7EJqukVQh8z01+JgWbLnuv
eXdFNo8VZTusHbqBZedCJpseENGiFicyGVi8HYyasCnIeulgYf5dZv4JkN5GZsVeBf6FZzMY6qNp
IEh6CqTtwajucQ1XFhL/Oj0PMj3/weDvl/6hSYCBEhFFtAYFjSG2My24w/k48zEr+x/MIfWC4Er0
n9YnhFRYwHMX4AJIIC5v0c9B1CFuX3sn2aNJ3d5L52XA0okpwB5Z6MDiIrmh0dFUPpjX7UGjm6Vy
Kf33nl1A9T/9vD0QJB0zXeZsVTJ3WSrvhfGWlvljrFeRcrLH4lKIBBYeoxwO4qB/qKoJHCslGg6d
UT1cJyW7RAwSS4XlJ80zo/5oC59tm4mtVlscm+CylG5Xl+V+sAWbSzpENzhmj3lKGDipl2VU8GFw
k2F2ywm7UtRjjEcsQFoxD1iU+2RDYCD0c2boKUt7XlnZC8Aktg9ikt0TsyjFjm9RWF07VqbkeWwq
z+CsGXhr2E0a5L4E5ipkJNsUpKsg5U4RnSvlldczYgnC8N+86+LpBgb5wGcmZYn1iRP/VpornVuR
Oa0tKX+QrTNeDSWZfhxh2cxjzRdFxng7k4+JxX8IS+/mau+1smU1uyA1jUQ4NG9wSVlmtvlb2t40
9ecgRn0T1MVWsssHP7Ew4nZPs8GstMYFrzHUdvxdQdBxwRyt7yteYYNc3ZNpxfSKexXrLXRq0i5k
B6knOqbznI0dVfYbYt7Vh3HT1pupIehoZAvzrxQhptJV0iovNN3eweWPh+YYUsGQ8sgkDfsRWOQR
qRParY1GoADZAMaw6RFAOWjqDB1t+2dH/lVHznup/sJj2avpT8nihm9uXIUC5j5UJHZ3GtknA3kV
RHSTHxN+Ku07srixfRuM8RzCRMaSapSAWtK90MB11CdDmmBPI8IJsk2sfNolal+oQ26QL9ye/c0y
HZS1eo5L6zTwn4JBk/i1+IbN5Fev7xXdXy8FRF6aX+Ojq1ZEmqb1KuS3ZHIQryLCXXx6j9LiKef/
gcgKYH4NyRTbjkTR2OZ+x3LLX4DJklFKGm21EtyLPMVdm+96ePlha27qlUPyYhHznugQOyJuAbu9
5Z1zp0pYUH1MyLiCd+xtLCSYtdpykXG9gaRZpfiK8UDRu69b1VwIlIUaB00eansQ25LNQyZ/Tfaz
NIhnFnBhK5BehcucWyPajtxlIBX5MpIVoJtbEGvyjdDgdAWvqCPliKlPawsCKQGTAhVuDOvFGhJp
ibN8C8Pmomniiu36nBEvLEYkYRBMyqlhS96Sl2oy0LEZ7IxteSqH/A185lWBHTvBpXRbL3flk8kX
4lKqR1KVHXw+Lj6yPlDfO5O8hegDTh6kXRXZTH2KQVbUAuBk7HwNtvLQy3fmIOuBwrY13WtGJlBP
tMxkctIxXxpKEIToFwrsytlIGhBnvB+uHNdeUaT4w1ELH51l3SM3e7J9k82pk+5plNnZM7rurCqw
SH129flwThxEdtcYP5SLulQD3sg5XoCtl/Ehrs29tSu6X86WW+nrOx25nsVRoDN5HPUzfpgTyqNj
biUHCqVdN9tmPrToX/AbOEynxaMQlF7YSc3P5D3PeXwaXOGzbgUEV1g8TcTR5frWBBVv7Lhw8UmL
I8tB5iqgG5uzpFeomt+yj3YJHMAuQtJM+lmaeRnJGKwU2b2k7NchAKghgjhGW7FNJBc8UADvwyWq
BkqAmtuwX5TlsMmI+cl47Md0NVwG7rCuRmzCzqqfJeFw5stFgOBMY3E+Ua7HrI3TIDmAfVjU2kMq
8aolL0nzPzvwzSlb2IDVbqSZQLMx2xpfOZ51Aa6vU5J9y90jCTDp0mUwXAruSv48dRuTZxI5exgr
k+IeUC/3lIi0EIs4+8Mahqc6n4nkVCnBL1Sg/6PpvHYcBdMg+kRI5HBrgw3GOHa+Qd09M+Scefo9
rHalbW3uYJs/1Fd1SgH51ignXfVNwIBiY9oCXc6d2DnKVeWuAGAN0gYtqkwMKMTi59r6q5XM+7oU
T73yUAAmfBONpTxGchJeWpMKJsgF1H/I1DnQQwYYAt+KOmAx+NEUcj34qEpuTDrDZ9GZUSItGPQT
nlolOcNLoNVkH+qMBwx7wfXGc9XwbRd+OyxEvgbvuFqYpQ21PTK3zidGpvUaFMuXfs8btoxUeSFA
9Nply2vplWdDL+7qlKPGtPsZr6iLkwhZpvEldbX5MFKBiKML9VtiHCkjhg7H7i2caKOiQ5oTgTD7
rRWsMDFpRDeKz3K5kF91hJWETnv4qLXRKeiLqvLokFUgXoAbwr85tJy/Vs4NMiHFhiRxSdoVmnxa
zS45oU0TchPjY91eiLj1+qVlMHWJkiu8uVONhosLGPWQQtL+VcWX2vTfMp+tvvisJRvjvkQCLMZ/
0EbWpenOOX2wIHIvivqoOXfkcN+WPNxxW7ik5WtYJRdhFmB8DE6IqNvib6yVh8xHTTffp+mLITba
5sIpnyEGKzzP3FVll8sZJVEmfJRj9C/dDiEJTO1PLmHfKvpXKTfdojtPkeoaS+k1/0R2AM2Ai7k3
zfcFk1IN0xoHDyRfLFH5seRYbBlXkYq7qX/Fw7Ktt7bCoi5/sboLwA80/h+pkLyExR8L18KqCIcG
jMbE+l7hWGIT7bgfkzjr6edSabYejdGRDWafqKw1WmKCgd4gIGoQuMz0jzUTXLH5tfKIQ9fXYJSf
JkjkBQ+LWOFqKRCnvGgEWrsdH8y9rH+aRWFX1N+tHBOaEdnoNeUwUPKV8rtl1W/I81RSy70Sv7Vo
x4Ta8lkBw8pYaTRuUPFmqvjh7KPhJkILyExcfxxqRv08pqJtYqfBb4t6FtlG/q2Ev7p2j+XlMrIl
NVFyk/6kBtuHSQaDVaMdpM8i5KPmxwaGq+SYYfKQcL/PnDTipafU65gKYDeIYVUvY/4odEbuqLZM
FVTRSXhuFxpgEi5FLZNGlMs+fsvjtw7p3yLfUjYfOifvAbZ2yU4ZgiQvGbZb5ExgczuxClP+h31s
AJGb+QiyHYp9OP/U6k2A4AFDyxg83cCu/5D+dJuxTw3t/x6Y0EuZ2PuJ8dLjI83S/Upr8lIlTrr1
o3DjlQegFK/tyI0Hd2mFb0Y8TrHm573JOpBeqn9G66Ss+spyMxdXbnmIzae1qEHGO3WcAVokb0nb
PvFVvtQJo9zhhGP91BDmVRfgIBmuiZ8ocyO9wLBb8fHm5kKYcYUsz8WN4Sh4LcoVt9AqiurK4V9E
w5dTN0/ZjofGnTghmkXv1uNOaqrTFG71VCc8TK40hviOmZQayNimcVRbyZl0mjjykwCBs1T4Bfla
4/FYT+WxTYk2ug3nhRoZyCpyBvDZcah0xlJ2bL7V/afAzZZThpwAReT9w9DHrieM2GdUt2w8S3rS
PuHiuohvsOYPHSO+kcsnOvS2KzAPVudzDWGto0hzAGITaiSBaBuwkLrw3nLEW1rJS/cNdxCz3WFB
SKEOIpKmpGUsNKqSbgot7pyBdnKkFTrdBczt00eBgNRizOrUD3YZ6F/7kf0qUg8RzfSF+jGxucBc
1V+XKkS9tLvYPCxsPA01vi2GAgdI8a7Gc1RDWG0lW1Eeej+dhzXAYIFekRxLnoWMa3TPVsqZgOcD
GIC8HiQ6WCQZBCvEwmLdK5TPaztOms6HoP5WvXXNLPFWvSXSMSLTUc7vYAIOS6buRaYo2gi8JS7I
OVzBMOgUVdFPTRHPa2q4i3QPWuu7JtodNpIrK5YbR4nXEnZOaYhaDM504dWae2+2x4jHH05gpilB
bpRBma68zqHfgK/TNE9DpFCEY5/+KPj/wyRoyUplLzLJsEhZPEhb+3nuyE8Ob1PWvNFs9soRKg/X
Gwp4Nl8i5q0Rxx6LN0gAiK6oaPsoUrRs8zpQgqA7BZGnNPk1woYWhORg0Q+ANVnDwJfjmdQN1aZm
9OUNlVUDGR/zZvpQDFJyQtLgmK8STRiQjHjL6ZRYuEtAxThY6A+LMu7yM9EORQ5WK5g4aHcFHgsb
+hLuK6C8Sh0IQxYMpYBZTz6nXXfuLYveaSp5fQNMltnBrsD+gomonRNPM96ExJ/QU6w/cdF6MjNB
TtnDyCEiW0E7M/MLj1X2b5BbdzqwwOrPKtm1/xIezczr/1VcelcERUtejgWCYs6osCkh24XKkfHL
cTgjLM487EoDEXEU/bLv/FFnhKseI6bpdoRv1jOm3jZxpjK/7TkDuCzIK/NVCh3Y6EArOAl98DWN
TOxkOdZBE/2A78+W0ZccTnbv5+1UFD9aKXykqfjcp3n8ssz0nuIJ7nfhODlRDNosdgt6uSOyvvSJ
IMoiz08Qf+A96MQ0cvm7lTnLkIjFjs17Fh9kDvAtGY0MBzsMB7uMhHNeGl7DtWCgY7B3d6I3NoAp
0EnWB39SjkkoJfCq2pozs2rO0ug2HNI/OtJrpWLe3ikuL/13A5OvxSJ5zXltaddrqiv3QFyJ0I0M
8Vj1+IUlHBaiQ15hkruD0ijMKEJSrwVhP1qRQwRIhoH6OLMp7Be8lIwy6/PW3jeGdIyWwkUFEFMJ
zUUFGDnGdXBRoGRQ890g/4gHk/ysuFLSvrXexHRtKbCBdW7rzPkadzzqqA6VxsF1RZbtdD8d13MF
LrAaI1+RD6QFyCeReD7xOT1VEMZLyJl1tZxW6OLTzgrzUx7c6xgNyUyISGueLnWea6iCy+pAhU6C
ACLtJGbn4iNiSJ81tDywcQ/7NzWtDyu4c5Q1O/pXND9WqOyif2rQEiCTvzhSA35XdgTdcmflYges
eyzDY//L4W8XWtVtYZmZh93HtC/Iqhg0dhd/uX64SkEqUcBowyGv1tajPpesaR8VOgiyPIJ6ndgA
zu9LbuCO2BU0AqQj2WCAvBZdjcynxFMQln72HV2qKjrMxU9J/7j+xhmbluHyTa5Wu2tNhwuBFXBA
hl6p0uBLepdVz0sp9FN/JUXb7/iwhxjZY80r9eU0KJkHbE6ennhF74LWP3rnHOXtq5UubwXVPszI
ACGRKSfnInMjL47rWh1xzx37t7KbDik2zZkv7PCwRRETQ+1QFkjLQkeRMq/mgLT3hyaQ4/pNqPLY
0BYrEk9N9eSATdWpoROsCv9+ZzXhobtKQsyBbHKlFHjj3II80IFAxFxAqOfaNxBh2SIcRsu6RmKT
HgFVhWnGl6E8gT3achexFe+WmFt+n6Lry6cGm9RCyLytKy+N5W0fXZDBBd3pyBJQOX5YjuleZD4i
cc3P6VIT/hsXZBSJCkF5TGQyhAPP/lSPpc6W6oj3LXECuRxNT+dA3HCyb/ENQIH5VYu/xY5IORp1
yNnWGBkrrl4KOSxbl2MNSq3CdE1GO4H7q6cY/i8f0YoxlLE0tpdYPMdUjA3lkVDAKTThZQ8hABrt
HJUippD8vNqWWPrJoJ2MVnQohi7eMWt7kZJyL+5dYdToEqVsGMuHihuDAtEykC0cQgp5+JVMlcjf
3u8gvx5jqsCLe8dvxieGyUc1m7uxbh2cQEFKoW2MDpwdszhld9yIqumRX/rY18JhK+aGv0p6wWW2
3shQAHYynqj10ER0zDoqIleXpjRnRSe55ZOQBhamX4Khu07UnLo1A9ocAu0j0PTWHeFrxOGuXWJb
PR0MXMD6spsL4Z0juzPP4fFLUtVDhW2960MusDfLna8d51GRrFHPhZoeREyG85FL7rQpaJl5aMuS
pMoLTdX2cmoQ12BpBWRhFvYy+T6s0nVV+duX3WgM50iNg3SZAz07JRBLDIs2y/hiYDLgZE4fwX0F
zV7WmmfwpZq4JYcVEbjzxij3itByi8dCxFw5MDa266TAeJ7SdjB6zai6uDBFxj9xOt07ob7LpsUV
q7rFr1BtG8xMD0JhHGkpJzMjioUTZsnyQVTrQ4t2JiMd6FrGymmeSLWRxiNTsW9/Ne1H/9Lb5FAY
bEzBJtdVpLTiYNmzPp2mE9puqmFn+ZKZUQq8nlVU34xnb6sTBiyviISLeLKHKWHyCaybrpfA7+La
sypSIXP5WOv62aXxCxgAg4+L9DHaVlGd12Hft7b2S7wkAwTZbxhgrM78Q+2fPPBP6TCVNXjR6SVJ
p2dh5Q8t8rWElDDhkjlegkTVfMUepIrTR+IMUEmlViCynl0plL5Rv0d2KnpMhc6V8YmfDL7HFKu3
ONtHDlAHyj1UK3E3raWtIX9C78U9OLZHBRlruNdQyXLqoRL1A0AV0S3Bjs9sbDypNTt6yY6e8qQy
noRx0Diy+sFDvg1SJoDlzEE+BKsPkKa5Z+0XrdhTnAEQe4ooCkJn6H34Iv4krlDcJb9jTcHpaqBx
j+q7VFY+UcoTCYdwvGf6iS5tgdGdAhsuygEK62CDRfE4xsS5NlIno+1FJBnvDFSd6VvrUUyvQmxz
pKZZAPxQrB06aqELfzRo5rN2MSHxhXFm/yvOzJsYEdN1HHcMa/ctFdUGq1YGwp3PVAx9Xi8uLd1E
cFGRCbWq98TyoksaTlLs8uhnYuY1k+VVDDHgsh2MUrYN9anAINiQ2rI4uRHKEzSwzFvcGippQt9L
tRqPIRzw8e0xB4Q1U0sJ3ywPZkz/lLKexrA6hcPB8HoSg/WWowVGar40jfYs3iMG50V/42oxYs61
+k9Orj3kU2bqeW44yYyhGw0OJ7cyQjjTPwdiJg1ylxxEpEbz4jvm7Dp0t5IbFd6bCjFuQqBPOBhT
du/LrS+g7uvdpddY0LfxdRtwS6qj5SwSH+dwqzbPkiArccIWSns40zXkxGSFWiqiJ9rwjlqm3jv9
ZOH9RShrQwR1/ua6kh5KejTzPrgjLcVadEnAJjcjE4gJ1F2xV0VyaJg7Jp2sqlxdlf0nBQyjAI1+
SV7LQXxWZvqIs9lOVYLovXgJS/mshUsAbrCtHZPEVU22hkbLmordLS2I5fr0V2HnQh3yWhxJJaO3
MvXXPGZmRBsgn/M17XYi8iksdUP9qJ3GAtnh7RqCpxSDhY5YaxcZBWjg/vjWAkLp7ukbksGGztWO
w9Ls45n1IdjFbQ8qtKACmqzSmGK+WIMVfMcnFRPzs6o+l+VgcMgV7pyYu8AUZ877hATkOWBGP5i9
k1gTZhoaKSmC/9bulla/sBUNE4xhfd9O+G+xgiGkyXeJUYxkrOe4XINKpm7vDWirQrlYi/MPc2Ot
Tkw8QJY0CYa6yonf+L73eAkf70xYJGd3btB1rGCcNcdCSROo2lLMCcTEieT1MWU60JPv+1zIdTS+
CHYkBTsyxgCcUm58pzav+U+PifEqpNFBm1pOAUDAaY9eElidyBsamK0cVNZtObSTDc5B7nvPYpcI
2SVEhaaVDKLVkl6KKKKZSw8y60ebbG4duLLOEuwiLEOmORybc6PSmTQ8NkK5JvhG0Z9zUz8rNUZp
4b1H8Mt67KDCO3yMU/yICT7djgPzFiKMZ7l1lIAYoG3MEBR1Ec3QrnpswTjAChmMhsDiQWVZ55gy
VaTXd0Y7z4WyAVkobkysX7WhPw6/3QdD01Hxz0RP1sTEgUY26A4BmRWxJxuVsCL2VNgnyyHxiAPW
0XRU7jM8KD5DMwewej4RxS7/SagirN73DmZoquncI0JMZ/FFQqpEAIyYWYXK/CxwNpSrt56YfQIK
PwKLclVKRGROmzDjszODyFripp1SUvELlvuQvmHApGLTnfdQ1WJZuu4wmgs0ty3XuKDiDE7YzOlU
RCvNo84b6FmrmtWDoPlCYBCMTfnNho2p6998ssSFjkEK88r+HBLbmXJiB1domlc1Td7YcLquJMy2
OBLd4aB/5kw7nYXwBsjEnw3BT8adydkdvwpt0H+x1NNS1JyUB/Btemv6Uz11kIMWd7qZtO5pJure
XvSSqD0ZiuTrhnBes/zSo0CSJXu+z+H8esYdqGn7jdxCPeV19Ce9e8y5fg8149YQOyk9gQh964v0
dz1aN2NgGiSBqii3dSZJIfqiqp11q/Rr54F9QAo/QNlafYvsDytUtftTymGg1/vDuH+X5simD+be
Uc9dUvRY/zN55WGp1DhNzr1jBe8rfjqgKgeG7dTiMs4FBVJpL6quvlpEe5uS2TvcI4+5QjLepcm0
M7V1RGBefVrfL9ZR2Q79yosgjn52W8DDYT0q6gtslQDjI6bLeqlvCRwec4BJ3Bmbw+EcCf1FFYub
KVaIK+z8Y/FsjyaTZJ3aAiovXFlQ3a22YOqI17axFzdQGbB+3oceBXekoymx3Cih6yUf3a6t3AaD
tq7DhHc7MT7S8Ounmux00ncL96nFZCtHjwKs0fbhInwP0kxhhVu3V6JlImZcCw3OK4C+K59wGh0n
tJJaYJbdwwygBWey3ETDJNv4QtgGqtBeQSoh6NZozRnPlGVeop5Bm1wFVRiUKEoiU3ph7sFWIWv/
Lnm1S7TH0GJkxPE1V0x24xto1lscSzcSeUPiGnyNukBD62TzihTSbWptIo9PDZfhWmT20MtPFYDn
ql6NkXIdWuMzgPraqe8xR7JDlCGNutI33AYX0MuxKHO0rl2CUEgeYZe+g32kE1obeRvwgsnFObU4
BkhycGvQYhqanaRzi6977hEzP1tDdQeJPZI45kTdYnWYZuja/YvH/cLCA9jTzyM8ambBeWVPDcYf
rMssyb9YvhNOEz0hH+QMHZAu3WHFfOwNTJ0sGOxyuARW9ICEVD4VsWvilzv0YZtgIIQIGLMxxNDq
REKE0bX5pA0m7EJMdhbq/no3Ku0ut8Z9iB0tHW3MwQvFHhNYcyp1Lx0hn4p0JLCE1u0VbyoHMiwE
5BK8knjLB7djaitVjgkeLdla3aHvZ6xlKpf4XGLhuBsKfNqINEBMKptUGznJZTXJ69BCJoLpV9bz
JNwp6glxwyU/Ux4flGD4NDb6F9N4XLssLk7xgcGoN2gcJZ/WTbuW325nlSce63ldT1plcJMANxnb
4Jmq4XMgMyBbeKanPSmAW0S6XuCnl6p24mwoEq6QpSO1r3qo7zZQDietrSUe3jBbXEixSv7XWCwS
lwVbaEWGliorIH3MMzBu/fDawQ9DW+UYf6yhmIZivNcaPVDnyu6lU4piUZZ+Qb1TSEWv/C+LCUtR
c19vJlkLzk/sDTUJqKF/W6TpXeZlB1+jiwxFeR82o7lmoBvZMbtZv0QIo5lnro03IZKGTaCoumdy
ccoNxROTnUaLQ8IKrbRPsb7iIURhJIsrrpSohmf0LywUSHDyYWDlaApqAQpm2blnUOJeq7KfEUIB
wVAxbMXyuFSv6FuHEBKqYRwKPNv4EVh8zk2q7HToRcuGsIDc39EgmOfCWRw9rQ2v4E335VwH3fJh
VZZf19yKt/MnLajDLrHgt9xMMh+CkwGhqkb6ZWqIxtzkEckFHrPJDI/ocUmjBSPI5nSmMeYVAgWh
CVAd21DqTj/0TvmC9+5M0LiJ1zoNAYMCCYFB3gHI7YbEDA1vWlQ8wPwpo08ai2D0wLZSDOQQSKXO
/Xdm6lyqZM6pdo+NKamHC1DdK98A3abR1uuy3hKdQ85s+rz0Z1ih8yScSLrnnCmUimUCpe7ayfBD
4QC/tyUJVD7MDfeHXgYsCtQYx6g0vA1YHww4DOUhJNSeaqcJykJGgEWUn0mVBfGU4R9mNoyPddAq
8Iq4mjWsoP2unuMjoMoG19zAovZnZkBhSPzPpOfM/bXIwMoWJ6n4IyOwWNT2dpgUEk/mb8vDmwIA
RqFVqqo6rNHEzUCpQ5cs+lMrvwzknUs/jUaiZw+5Fv1kipnutucC4ROJbKG8GORfyP3aGh86JHIC
vFUtP3khaCl8qfEHreVxKoAyUp1ELcGnno9QKW/gmdT/2+8nX0LjzUXdE3+T5CvUFthjO2UrE9RA
ejB2mQT5qOJBS4y3hHfIjL8qMBVFyOrPbLCEq/StobILMAOozp3vM04alR61HF4/SXgm3ZbM5kHU
gopYnO0FDABruPX84mr9Eta4NF2F5FuZayftmOiFPafQi2gipPKv5OJjD2u5X6lftlLPiveyUbxO
yjm6WQoJCM3ywvzQtAGrZ4SALIEiWqdzQRhVJ+Vq8KaKf+L3WvxmXqiQdVzoGWOoud/d5rg8T2of
RNWOnonuX8flgzvTHnyCPjww2d1rseKaORyKPGO7w04oX7ZShTiO/BhzhLZS89wx0CMkzMqJm4WQ
LeJeetrCEx3Xl0Gd3YJcFw6WS6zfey52s8L4HHQiU/oJkMLXUk/QA8gmcaU3ZK9JDUemylnSTLvD
dNMAgU6Rfzrzrw6YzfoDimy3YPsS9ekqy8NXNtNgqgJBIWQr9ZWrEeoaUl/v1FOTjCeR25TSU+C9
FyVlT2bYYl4y5LqbK2x6024CBTVY8/G3VQMGA5HyXjKu3RzbLV+1TOKKZ71mmKYVIQnU7hya1l5l
n9NM1a7IcqVZ5E6owpbh5aIcpHn+Ys6t02YS1S7D/dZ9yE/cbO5gMQAfXt8b3BpQljaSpawIZyCV
HJ+ie53h0kTIkWzjNRUpEtCLYBNy+1rHvveHD6XVwpJKfwQeNjYVCWLEJEi2OVN5xaTcWD/HCR49
5d8rygfDsbzYKC1ezLMSSfpJGb6trwSmUiG/aah3YR+oKB59Y1yUXnFakSzhnUUCl9k7i4zG3kHe
OmiB+E7dcCl3TBgukJO4sXabLhpSDitkds71RjQHIAqkLdlrFjYHnVBNB6iW3gLhIHQFtHIu/sHI
wVsuxn2b9IBhJchdlts1wZY5A5Pia3wyBtSMBS8XNU0rIb3FIeB0YOFi4EH3s/JLAEl6rUvPsISL
Ag1QVKNA1Cl/wPBMleXM+wRTIyIkVzK54kVBEhzCQ4L4LpSN2+F4Qd/gvNwy+hgZZKvXDuJUTa3D
FBG5LWa3zniv7CR2ymR5KG32JofjW/+m5Ti3jF/iKMx/L1kSUXiwBjGI0BamugAvvCkMX58zX1zb
k0wNJAXt5eRWyo5IwM8+2mv7PTHTsNgbb5S37CC6ZfrMv6jJzhhVwviOmKQA/Uf/LkdceZDeKvUg
Vfluj5FZ8/b1V11sdqHKXwXDH0U8D6FxBlVWn2uxgJwzwYnqA9mF3Rx1x8iClijrLIvzddVof0Ho
yvyeIA2jLX/BzRGDTQKAKq/28mNkgi8IZdCOaEeM9ELzpQUaR2y7lX2aqS/T/GcgWZ3l9xrBeKEo
YCtwrl+tjMTq3EGy7gDL4eXgIawT2gQoaFYnZH/EX1SjnqcEF6ii2qU0+GWU+z0GL8Gk5ZLzKrgz
DhqqHxUfbSLeTWRRMQmsPLsJL7QdXKU1umjTKaK+7y/W5DvvTo4hnpo4UZBPY/dVSHi7Mty+MbFG
i/1vUE+iRN7amt2KuCpGva7fA/k220u76pc2Tq41fzKtXXJBWjmBjU+TE2P5C8PNi2Xne+ZZeZi+
M5l6pxkjrP1SxOcXEbcVl63bzjTlExa79aPcc6uvCLpKflWRv7rzp2N6Vac/5WReh7G86sl80VMR
jsHInJa7eGpBh9DY9Ur90M+UZwKq163ouFkbYyhgKSwFcmPLeFasP4LxpvPQp8W3NbzION6VOdqn
x5wwOM01IFEBfbQ6N+QF7PBtoH9pqcgt75eEJF1Etc2WKN/uR6Uc+z0x6BQLjITlTSOjbmC7TaTX
hVD8AC/uzzo6hlcV5H+HT52RSjOzvIK1mdRLDU56fBP1+p5m2Q2kHeTRNoCCH2WBWb+v0/A01PE+
6QN8/zJAuzTEvxK+12clHhdAMAO2oQZlZ2F6Mu3VzvTlRoHBEGiRnQ+aa62lB7BQvk8Czjgk7pnZ
awu2ZWAOOau4ssFUY5SVMNt0FbB+EVmu3AUyEY+OMCVxGu3ONN7SC7fjJNKusO5HgJSYblscS3S6
EVPCEE/KpdpGOVX5Z55Aa9fEu0BRUfLS1HhHHCn/rO0kZ78Ns5M4hShFzxapndFepX1slOGJUfi/
hiv4wkEPRRkjQ+vM1iPD+elPRJsQ8/p/Mn6e+SYwaSh2YlQgUGpnLfp9w7rq5aXC0T3gB2IjMqjs
6ftuz62kxz8o6i+gJ6Wtxy9zsQwfy4yMePORVL8Fh4qxARq178hSpm18HuAxUl8m2UNlXWuyOome
PCdeMWlWgHO5Y+eEsuX2euZhO8WNgalaJmajewj4GzmL3pALREAL+9mAppMnomuOyqEoufJR8Tz8
dFXvZkvjkqdyF2exFC+VeyKg7Q5r6yi+LVb2nuT9Tc3eLX3CaGEbS86I90UDAV5aMoZJSLZL4VqM
8JZROi41JAwwU7aOGVCQhmMEJR+cJwYq2l4gg4V4SRI6BPnnYfEmivPGAq8lHaZj+LXotsq1sYH0
sIk2NI7j8sShIVl/Fla0dN0pnGNLepEU7ZT1uid/ITp9aEL3vZIa7vsS1Id2j3D60qYNdieZ1H1c
qye6G4JOp5CBm5hSbcDCl2Uy3KotXhr8shg5nam7ZJwgtC46gt+zRY2Qag03ZgkK45PMD2C4hASu
RlyMgTdEgIIQSKIyRuMugPtJx+OkDrKt4f3c3DLpoGJrdtarxoWuxl43nGTdbqW/Kr0LA+EFLsT4
eziWTmzKPBHFlQi8X3RUIlGGm5I0DE0adXpk4h7igSurXP7wUxGAP2Au1YP6N0TNYMfwmtBZ1o5y
gznQGu1iMYPlOIrGlp+ZPXA3hwcxhu3LnFIVKt/UCna7/Ca3DR4Z6drIp7JkIFn9E7ZyesXEK6ud
s+FHVFUYruZHqtAQRjcx3sKYnSf8TYcXKQWHLuFjnKX9xKC7+k2qN3F+AEX0hVj01ysfTCqcWQgQ
0DkedgVFUsWZihZIMFzrIEmkrXES2P9UvE592VOU7Cs8DpZ1irnIm6/CwJJWvtVs7OBXY9KYh0Q8
ihwHO/k8AW/c7O6cMnvmvBZej/5AzgO+F7ayCtxZ60hGuY8UL495pVbiX3Ba8eGqJPdV+QpLosNH
DIYObGcLmiaj3heehzIlIHqgb80/RXeZMG/JeufPtwlo3dJRmEdwn0TxClzSEB+beX6BWFlsCzs1
XTJtobUsuJi1SU3iE5y5+iuYOlsUy+xn0PJ3gwBhxn+3Sni+8gz84nDUtW1eQeDADLruQuPp3pKN
BNiF7qpV97T4FoxRRDG/r8o7JYPHtYfTTQCA6nUF8Cbh/BSLeFmeQ/SiZoSOBo/tJnb/cAVO3U3V
7wJmL/A5A+sY5+L9egvx764YtVi29Zc+/9YnOr+5rvYZ+I18b1gnlT9m4fsNw5uhZNg19qIMTBOv
RknI/xdnfCKTmkLI3rAaTGSY3tvDCS+aPW2tu/2+MJ8hP6H7RzTAiWpcNH8lfMGd+J1ggmmpHMur
J5DEXPiTjH+JRSP1OXU5XginBNHGWesLX2csvyWaSQZyXZOqmNQs4Lb0JP7PbyZw6SNqRy2kW+T9
ualuq+psiYhFwYNmcOQYg0lbL0qEtdERpN6he1kmYlgphmOhlks5QjpM77/pChPqY/P7YxGgToLV
6JxP3JlJcFHikVw2Mzz8aqfvt8gZ7miupJfSmh73hN57nGLYuIR9yvQqNtsT4NN9UpqOiPoTTihL
THwBPujQb0ehxIEELOWP2ZKEY+BNYqBQPPUicIToYc4Jik0wFW5tA/et3DZkTSOAp/rlxxrGJ7EW
TrPwlZ4FfHkTbed5eBKw/mqMDgyuypTIZu0h3qof8TxwxQLBMFHRTnWOXRRHnHyUL8uYSDlC12RR
ZK4y4sLo8S+AOQcUlFFuS7CGZ0o/W+QEM4MJ0i4ykLc0qrVOevnLEykUAOqYvqQhDlhOV0NOTqk/
j598RozKctTiVlp/GxquFW59qsx4p8H5wcyrwZUebbZvmB6VUHwtBPnqQmaexzMtYedvOu6W7a4Q
TZ57ToDgGdIeLZAxRshlEZfqUL9Lans3ms7NQHkB3QkNpG2CRByibd5yzP/048HkNfV7xDBWLBmu
kitmmGtxOq0Afg7zeZ12Mu2K0acZK3a1rns9uyfro9KYJsWzF5pIdYrqmvhhZQ6CAn4jg4qCdael
PzxZLCP6RezVS0lqUjeI31DPx6RXwnkdV4ItjrbMNbrg4x83DfPRkR+sHSTGNrpC21aVuBlEZzAO
MllrGRTHy0CvQVLEp0q95jRTG+nogkB2x1QhknAI+8XLTfRFWBwN4jY4NA670BpwIOhEyBZPXikh
xO2uCeclRSVk/7HS9MabKy033FZ8wFCCOVlzIaMwwwropmoUwac1SwVWGX230UOWF3uIZdRJwV/C
28i6ap2tTSLB28xvoTKzx+bX4B2WRNqYqfjsb9VwkHXNl2WGLJwoUKLfk0n2w7A7V+Ut1K2g5R1P
rLvQeKgR51aBCOlJ0nDGTBpB2EDGHVK6aBgLcEkeaZwiIJBSQo7vPkGJfluy3tFsk/GSeOAANWD6
CYkRDca+ZaNAsZtxlEuDGvS/fYd5F8mmRgvW03tELK1hprpEhMygOAgsUonaHkWlBapYHgvA9hhF
jiWUqg4icCUzVFyToIR4VBeov2SXkX3R8m7xhcCGrHu4UhL8PWLGeRRzj4C5Z10VEJrLGZMUd+d/
hXDtTUx1w3RQF/lpbQ6KVrrRDyhi/hlqJusu2qaLoyxPM9AIg4dpr5HOpJyZ/zd2WeJtgQyerrA9
9ewR58lTMo0n+u8LIDi6UtRkudXzeFQMToBFdWuAXLG7FtKDjvKXtW6eOYRfuaIdw6N/GdwCdiXu
z8mNiEUK4RsjO8ul6CacZBM4uHFkNDuiF62qfjVYZprGwT2EoSE9ErObsWnFfAm3rKihL403asWu
qpBdh6S9WIbp0zpmlOSHDspa0CvauZM2H7M+dY0O+TnqKPrGYmDiXbOK/zB2Hku2Y9e1/ZWKahco
ABsbRiGycbz3aTuIvGngvcfXv4ES+UIlqaEIFslbae85wMYyc465l/y8WYJUXJzL1LhUpE1Z5tnE
ivgTeERs1BgFRAK9B3pwC7BxrlTFMlXIQjTdpR14ENPeYUGvBh9tq+NTH+Tr+12103NYV5fKAyqi
HKKimJsZput1WSZ3GYOqGyUzUO1u2N19VJ2by7PHQuWqWJwni3Bt3hLZ3OzldYS+aPccmDgH/U/n
QPZ8vBZcfHW3i9iTgEVaQoRfZChNQ5SmBT0Qx35C/yLvSJOM8VTVk7Chn7vvjcKmgtDfYV4vmli/
oWmNUE7keLKAkRnolk02KqO2bVApJE63ckS1oLTQrP4lUJtnROxPzPfvCNyQdfeIHgXNRULcQUAV
YQfdqkY/07OieZazmsqTxLLZ0CRc51PIOy0Hx5fMEQzO+pYQHEFUBUfYzvLGuxidW0I6VorazHO2
sdGu6qyfU/BcJESUIbkhx1wQ3LXnnKknEZ4FZm7Rsa3TC5fEmieV7aVb4CCn/khTJJJ7XzVnz+ay
5gVRVuLSoAxmjzMTls9qtKKGflaigZAI0huCs4VdNMHHrtFKF9D/fUyjNYhWl8IIcp7uUF0z5/YD
0ufUveHH6KT2ZZPz7VOskpukH2Y5k+/pH0v0mxTRvaEFCJ6MVZ06q54TLKy5qczVJNwU2EPwUagC
hgDQ7QDTpsM0ZNJVWewUXnW33CYtw097YM4WUiRnu9Bf1qVOS7jtWuD5mB7dZaVjNOB8p0tJm0eK
P6K/aAicLNQaawEQwoM4K02iWAjfoX6KJI4gkwtancFPhbliVg0s0vIwpsneG5UtIQRbd29oHiQ0
Qgqy7FhRoigxmitq87g9TlezgbDP7QhQHs4IMPmNViSR1eiFtHzOIbOWw7DmtG3Sc9nJc28alz5F
59EBlh5XEn+zDRt08OU6yxMUtFwl7DrY8odDM+vwbVS9Q5cwbhXff7STfC//ltI/6kFz1BGLZIhF
uoU+hieXNOimKxZhKI69kh0796kDkdlGBaMmAXacaPW5RGcwRBa7KZBRS9IEWPJaW7t1dp1w9sg0
DgiBbczjZkEeB3gHcOq9r53DITqBMVSz4hLE5M8lxYVDPh0PNqzBjlWh5rEBGvd2GQJ8+FUJqkep
bIkI22KeGdtNwAeN2AP5Sr6SqW9l/8q5AcCu2PR40dqBsHQm/XQfdFC7SLQ7ecfReEiZ4Hcstuiv
rfCd9VyODIOrGDFqQAKzq+tnq3gfVXqFPDpl7n6oT21p0O5A7uRnBdyebkWbR3Y6yzQgpRXldhTl
qxhnvFjkWYv6dKJTLnt4CxO/sqOhpFvxSIeVCJJ1JgjAWJkDGSGtDkP11GboWwPifjUikCaqubfa
vcsIxC1vNV70Int2rA9dkTP1moTxSejRIcfLX0EpKV51mlNLfXZwI0LKq5BaVggQR9C2zEYmgEQ/
0zBqiUP2FinhrJPPlULW0JCeZNgfWrs6tCULvxhtq3UugDppjo+3pZzp0IiqVEE452zKik4R11b6
prkjO7rk6IOy/6WTfGuzuXBYv0DKWsp+nPfUwnIeDe7OyaIdNrecTZS8eU9OfVFtFgb4BJXwOiKU
ovXe2PYPswDL3tDCbar44yJSUmzwFVyExOwj/S1JLqyl7UpuyGrY9oOzFVq+y7mexUTeSgkS7dSd
T7LQRQd55BwFWXnA07pewNRLCBOFs0kgclq6B15DCAQkMcKrY7UboWFtkYmqCgPN8BCVQAo1UqNY
8JfMwbomYt1KA8tTrc12dqdvtaVqyo2rJRtbfTEVBVKXvxYKIy5gSmE10Nlz2xEGU9V7XUEtrgxz
1XV4yrwEgXGUEvUZ6JFo70QbJBrAX+eead6j0L/XLfnm/Ui8nHNxZ27cALAadyLStnmP8QLWXTpL
cefohELh4667YQXpcuRBoI3OJv1hT9VQ/RlYbAQaZh8ZFxqXtFv4JTobMLh9ujBB0+K+xpdgTF5W
+wgpuKJRCJNli1B9pNPjCkxyfOnXhsKGGQoBARaTPQuHAcGJK8odhBMqeAMLpxU0fCPfNU2/W+Ju
Dlv/tQP/lF/9mvyozt5n8tYVV1OMi8LQDqL9EP5LjdlbZ+GCmlYxWRlPUjoc9xkYFrYOJU9k/TsL
LzfTdB+FPdyRTmpw9zq32SFbi4JPWgmXwI9Gv8tTh1m/Jj5sUD7/zNwz1FOHaDG33zCbMI+vV5KZ
Tif0ZSYJy71Nm6uakQVjk32QPWrzqkIUQk6ASBQOIqcghvMS3zErCXDTCDSpb1glsRYYQXzP2MbN
8/qDQCODkJb5gQj2WT62x565V8x7R/ReZG3glccmdj+Mt2MBpJN98sA+mYpdo6H7l4qtC54qz53r
ZY9Ka0XqfUBuPXthlyVTZR5rezzRD+fatZQtu+F4TlplMkUP55/jlZO51IyL6o63NK5myvfkeKUT
o/lgmTReuA07/9Mr2b1ab5HNUp1996S6pZUnXHURINxzJoYopY2JwGyoWd/CVnI7fCauhvjLTo6J
8xGzyi5wmGRMdiMmu+nkMGELPA186bBRVMyzcpvXyq6plh2P1L6GJ5u4mN2egn6v4s3Nigcsj4LV
eeQjPogvaBBSbaAOr+fCNS6h4l0bL7ym6bJOcQvxT51/wwucI9eBZccrZh/jUEMx6hCDks0+K686
o5K07hMIuw93djsPAurLiK9IZp9B+2h1oGUA0QXzRZUIpa1P5dwfXCor+zEw7SrnYVccKjzkhAkq
TrlnXJqnm9CtjrDOmCDOVQYa1D/sUFn0epiiHJYPxR6H0NJSSbAwyYp4o/eDbkoMKGpvQ140Wknv
6JAkPfQbbl8cwDZDC4ov1oXBMnaKQxNdzEm928DgGZyDa3Cs5x9R4Z4cOzyH+UIM4A0IOmcAlzVb
ktXBFTm7Xh6DJiYtrt1hbt+ljbaFdTVClfK0vcO+JplvXZ/hnGptPERBSV1tAOVjYUD1EDX4Qfy1
kc8MtsJ196nVJ69895EmGXJetHxvxDhN8OWxG8qSmNYqOcUEHKQmik9X7jRtWerWoVUJfa55LH9J
1AMgBdrmu+hYkoAICsSdBA5TYt7lSuZX7CqomsEzaOKEIEK33xc6W18mT766DVFgpxS4ys1i0mKl
V1UpL0m4Lkq4r9XZBDIKrKCq5VG7WRN2ATIRfv01ESBadXGWEF4JebrEhAoqxjQ+nis13Z/AzPrq
cnm2IocVvIL12Ss6dfO20pUtsDS3emswMWSL71zu7Po4sCjiZ/EJ8pRiOQJVta74Fiwn/rz3kRKk
lr3uqJ0mfIZgqdMMKN+yre3bWzslnpcMqgRVh0XKzUCvDctTmTBM23CkRQovid1cNSSRWlPe9fDA
1I8H4oGgYaVm2Bji0QF9FrOvgAZbAVjMZtJt76Pj3nwlv6VKvuskA9z64rjJebTNo1u2B29uoEq2
XHqLZoqcfBqMHzV+b5vktY/jaQP25Fjxg5g16wuQ7MzDwIWPYhkKiACuuuhlzrSLHXQFGT1hfLBL
0AD5YUXCENZI0mnxyvcWpfI50bpHpSLW6sWybdO78Iob3p/q6I0vvklDXS/VGA3a2+ieyIlcDazm
vJNZaiS4BMe4rw+JhhQkVSHEUN12YJwkOl2AqO5exXORB/eMWLBxz/6BNWMIVYRGpc8HZKoWVDBu
yarF5s+yyfO2KMntSoFCNNI84iTH9yK6eE0XRL2fAPhH+9WH1CkTkX4+GulzQX4KQZTBLUJT4ipc
L5PfEJlJZDAnZlj/gxortqHiAhiBVDrk96zm9BJvklBVy7u23TT2wMojkKyScmjI59gIt4pB1T+1
vzbU2fi8q87O8JbvSga5q6gBw79IdHMlo5AHCIyIYha81ok42fVwKeeCVLDA0lZS99akdSIQW5S1
tdyomrFWaWenZW3t3cm8bPrwkXYpvxP9AznXpDZd5qyBlUDb6hoFGi10k04zgnZtVelG9901HSrN
27Ze6xLZIebpGCJ97jSAjsE6cwRJmGahH/BMB5ghg6Oe8OvVCLXgGLN1xkbWrnW9XAsSwxrKbF5k
HJCddYVuiBgsYIIG2tW3T2AU5Dmv3lXPWQTqLcXdmYBoDI69Twyw0VIphgePUj2hjndo3zoiWwQK
bX3Z4wBgeIPf0FpMvgB2RcwMmcpGxs4oVihqOyxfkCw8Zpu6+gj9J2yWIJewFcMZX3XtsI6w51lw
C3qevO57xHYlQsWJzsFDxY0wLvlxRHKNfcb5+QMDNtg07YACX5stnOK15FHJ0Bnt2tSNIjU5Yi0r
cAHV1Sk28HohPhUgPsthJTHm5Cg9kgnnt7bq8uDxOE60qxmS1/juGSorOkzFFpK0jNDdalkX25ps
aaoFMkPx8/rhom8efdPOLFzhBt6vRd8xXmyyRc9BhZ92ZQOq7yCR0fwJF2Y8gDYkmzS2jGVr/7OK
jhNpaaAntH962CV2skERzQItAsLTn5FJYV72R2S8ZJEDUVor+ILfR8taKD6+wnXM6xehuZDiYjh7
BzhOwPFvAp6J83cmwszDAzA17CkmMorRo/3I726GiUbFq4m+F6kbYPIlg76GBDJmeGygS7KXXL63
hYhnZhPKgBzG+oBhoPn9puyJUHYvMb5szMnD1VAxoEFJKes183r/kALI83BRKNQfCkkXSbgwyl8T
QQOJR40HjyKV7R/eIElAJxa8DjeNU1wAWF0ruOkmylNMebzWclGC2fjTDp9AXNdY2AflVo79fsQz
XKntbohxhmsU8iyHoxpEa8M+dikN+p3GvhGIGBoEGqrDqmErjFqhhtTmowZbBXG1GhmmxcRW+ezk
w2kcPfD0V1MOFXFuqC/7AeI4MSjWc6Y+DbTVWvwRpD3w9XivwJxIkMai8+ns06h9jx5APHYVMf47
fF2iE/sBHQ4z+sn9ZlEnauLLHYJ9SP1U9i9h+JRADiudFg73yhf8DFZJRXfqfPVUQzCpJjgs7ZAf
a2hrXq2MAu7qcam2XJPJzEi/ul2FawpAlZt0K9WFqvswynQn0G85jwJICVaDbaa8Ij+AGc6kg9vR
bb5T94dxBF4Jn7qh2IEE3XLSzuS2xaULwDIawzOJ9ZvCerTNw18XUTrXbxmW6IrYupY7u4yHBdDi
RcPUUSAVEmWMkKCsdjFdBWZcmmYGdivmmWsdtXbxEjftmpCwdcxNISAc5uKkRb9869AM4zIE4ves
JjNnot1BEd8FYM973peBvbyX94euIrUGTi++iJ53hGYvfdJ6dVmwZvKBZwmYJcN1yOHdANdH4xJ/
dCWDarjX9ksQvWJ46THiWzJcqjrOW777mbspZWkRsNUYwaZy17VmecFOMIOIUUs2hPMQ2KES5eeq
edanBQaep7ZVlka8xCOfasGujZHulv6CYXzyxSm8Hum5evsMhIHNsUbM5piye9S40ui78nmvGNsC
xZHWb58BXHc09NxwleRcX6h4/m08/3Q5ZT0R/7NNmqFn+nHUfs/fSzJaCpnTou4E5AXloI4PrX4a
TBxecbApsweqewtk+Zeb3wtu+GJvVefOq49dnB5CFqb1G37IufUoqnrnNe3WdLJZTN9kYKbQNJhJ
mwyblxPg98roKyX8o0S9sswDbcNrW3sLk7FZAxFvzmRm4g6ZLMeUsVl36qO1GBzYAvJUsAQBBMJG
Lt3wnmcPlSVv9FN/NqXFIet+RLCHJEjtvD/mZntmea60+xTvSpV8o5lonvDi5sm56eGY+k+6al+A
eTIoc2Nw+cFBD6jkWSLTLzjWund2LV7fbsd2KK0XCY5kDrierQcHrKcifkQihPGfArzaTPvBoFlB
syde7grVR0OvoAKAJ82EbWjKv2cIh0vLXU/Bk6QxhGCWMvUtpGHWDMi73GbCMfEgO9l7hGTCdJZE
Bc2A02X8Kf90IIHUX+lnFpvHCagxkEvYZw8xG5uNRyULaosT2TKXVnLQBcVOtpwQIWg4O7td4ysE
cXEgHRo3MDA/tea6pYictAkDsUC+1ywU4BtiDmZmM4LziVRGPExNPBO7TbXwlMvApgGJrw4jymVe
w6dPmKgWoMfMT2wok98VOrwKGgentffDb15CelSR0gSIaCBWGB3LZlKU+gy3CzrWu0cipM00Ojvm
JcBX2z1xMSto+o97Cua5AU291J69igktpBGX1QO7r2Mi934q5no8/WBlGmxHV//A8nJTvsqAJspX
tqqFBQEOZOjfbL4c1UPF8VjaTwCFchTvGK3rKahyJ7yPhKvCAJFpgMh0nWrehFeL3rDShh3Dtwla
k+6wmWjpUXxlGC1MgdIJ+py3tOfc6gZZg0njHbzmGVL6i9tahMezP6vmfaAfE9HhOiUBXfD3GSvw
r9ZtDIJ5ZrDuaV6NRH2ptX2ZMUny55qngDV9OOyOu0RZuTQjijWcWAvjRgVMikW2zp7afi3ZQWkt
U463jIRtRyyV5GZteQJpQ3x2mmPs4iJJP8bsyQtWrKD+XFxyJLqw3BRyaYgZQfY8+ly0XQLKblzF
RLBqJUacBX7NDKmDqs7xNfUkAfe2PLDyCP1hh39+hwIKW/MyhyLWscofRbtMGQEFjCkC7eECLPMn
vx3cizX+1W7iF1p3NC0eR6XqAIsHcIibqlHjPU5d13ilYjP8ZDsqLIK5uQbyHI65Oq5MYIwD3EFT
QXH4rmQP8306LKJ+2Bc2HsPwwB4Lt+iyxg5dSrLBGDohiompCNWZ6O6GdUIek/BJCKIbFAKg46fl
q3kMnotga0osH5JydqYgFbO7d4WkdRSd/anly9QrcoEEEW+o7mM5Nxvaijbd1v5TnD2S/mwwsT8i
j6q1Q3+2suvg7LkTR1adgDaXOa9KZzm078fQ/vDz9xAuSxZ2qOsWY7vXGdWS2A4CaYlix6efyJKl
bbEMGKBX7ZrypoIYQPECtE09lRgG41SeGsBE7ctgQWRkGaqHd25X7gomz1Xwgk18pwubO+I9rf0F
L2OlXov0FDj22gYawWHYowkPmfd5ZQA6FCwuwMbntrujRiog9btBdxpR3+FiKqmYm2SPIh8+VYip
cZYMN9TOIxxDvUaP8ZJwbdbw5shOtOMMqTUgaGZEWXjnbfeedHaFk6iHyjT4lWB5d8AkTvyxYWJu
4b81jg1vrzmgyP5wvzNOVp7hCLjt2QQzoh6S2Bn4CysqSp0fu37KHKxoAILnRYN+VhAwl3whKcWE
TxBENvMJVhHEUrHvB4OFaKjhry5G1LFfxCea2T5mvRyVu6L5yIEPUkUtZH4do+CJDcEzLCl0bjq7
EABxrsRLnXsgiNnkkKwxhMfhx03Dg8AQ3/VcxaQ/ImEKjZkjb1YUPPe+fGrNW2Z6u7CSW0y4W6VG
Fn+DnQFbKp4jlOnPKcAwhj8eIq8hAYwU/cAzrG3gcCQ38rCm3eDUL5BsIhRiCwOThMeoz6oKuKdm
GvM9T07yP9mBdZB8+mg42uOToixyplhkhRbtZw2JdwLrWcEv9mo43WYIsOyIoZmvLmLegoziHGqo
oNAS05SSyQZ7e+itxDi36qYu8JPWF0u0VzAUEBx4V1jKGpcaP8hAK5355xE5zHQr33SVRyg/+HuE
aklBVwSPqYgLAIQNlD6DMx5l/IYECAL62S3nJpOuQrDhRysUz3XudXQNWBvGjckcJUeQF423MNCZ
+71UGjJzHFK4jOnVrGWX0jpr6xj3/MiwpiR2ZcQ7bzPGSxM4wOG6ZRzVMm71KPDQE1HrKI8AEYei
7vUedHuzbbQnYWDrdL8IwJpFBpAiTlXAjRBlvPYnyd1rKFoSz48W3yfHRjRYs+LFgaVtdumq9OtZ
kowLAz6mz/9PyYbiCp0T9+TE5mmR6i96mR87jCK6YDKDrOjdEMhQEnajy9LLF6b2QSA53VyDGLFv
rzZT6Jow4P7TXgrsP1Nww3bkJnoxEXSNmOfBXbBJnbnWmx7iC2N43wafNephF8tOivGavgJFr+OU
O7/slqUNSZ1IPAAgVGv6CWOPQ3Gqsp/u1LltviVhejArlicPTTFx2M1ZejXdQb+pjOs0FqwW3E+D
CROwGXVVIqLh7Ve7gy0BOiC8YasJpKNHzOOlp1ynRCt3UXrpLwxd6rFaULyS1seo4VeHGZvBod4d
JpUlud6w0jSH0T7zMAiaLSmfjn/Sc3OWM7HkbGyIdkxmEGuYEY6Zd1PIGbIyY4e6D51ouUxB66G4
pYsh+3TAkM0FOXos0481wupQhaYGvo6xtlRYRLP3qLg20wYB4E5iE0TWZw00nLpbYQkzdjgz8vwt
430loq6jl7amwHB0QQaRTyQnr7IRDA2cOOXLZEo7iM3Ybmk4aBw4flKF4Gh4ODxiAb7FAI5t+IjV
wCZSUOQiDKR7qQ2wIsgHeWs9tpEt+Y2ouJQvHboX6ZtgsKK1M5l4cKN07RdK1CTAMEAcXUvJCaWW
956Xu9839U/FfzbMe0J0CSBKbwXKa4fwAt8zFpE34Lpnb2J9yTeL2Nqywk+OO5J4OoVILC9gQE9c
34hue7QOQ+LsI8fe4cza+lyOD8G73WnM7BkXNM9iCjUAx26jwRJAGbgHRjtcDh6AuVOPnzNGjZYZ
70rzKPbiYrPlnHhfgtdXCZ5z8YI8+QQVgdFG+6HnLZFjAUINhuMgiJFf6UyWByd/ZoyRApAuNFCa
ytQ8eyAXCgIg1J6KEM9mli8H7YMnzna627r6R3I4Bf0BrBREdWPdjYJAquSG9FRWQBhz71ISk1px
82lhsxXZEyam14zF3kVyK3W8IlK/27LgNWVaY10SXd9Pp4XljwfUC2zDIfJvJY1qQs4hk6JVpjmk
baF3UojZTFQGiAwIUE5z+6aeXJrER6U4B3ONFMxQ23sGAdnB2bUZJomE2tXtzsFgP0IPtEcTU5+5
cxvdZecuoblD0jfyrZUa3w56bVkvhubHpJQTFHmJyuDIvdp8Q98b1oFaEoZ7m/rWjBfAAo/j7KJq
P8UYBrxsChN75gurKH6NCH2uODQHl4IivIbWweCgLduloFzEFAKnmjq5tXYZp5lfIA6L7atmQB2G
0aYH0EpHTD4aa1/NaxNmrkwOI4blLseMvMhaMRYG53IWTCJcAMGIogDpzn2BgjVCYVUb+bvkBJYB
jAwSOcKKZeOkmmr6R8ax3zKwaZ9L5UsoX539IM1mrXlgk3AeJyRzRS2NCgdzhEJViCPNw0ozKefb
5JYbCvl7xtV/yvh9QPgcR5eQbNTk7gTshwE28T9eTH6bWG1+4Fv6hBwXzUXvjRMwhL2tVPvEGkFV
MgI5MMn49HWCk3gdx7pgekrPcC8CppEWUxKf5T3HrWtqMSoqinUM5zHmJXBPxuxS0oqqLCQB8+LO
zRgmNiF4FGaJ2NuXyrvKMY6hUmUE080kKSk1dB/6FBR+BAsATzAp9BqPr183UHT8HzD4OUEsePQu
Oms9rZbL2WeZ2fs2xD1bMXyS6iV8PiRjD4yQBXeYGXdKWIYEAwq0Wp7MWVBAGMKG3hVsWoEcFB5y
JbTgwAz7Qls7oPTY5rzG5hRx/YgdIBIAfRx3eIx8UvQUturdrdGPOyefOLck7OemPPh0nwM6uoB+
1aJeFTCDW/+kJMW5tbsLqjo6MX01eDjtQgAOitlvMzyNUne2KgWTCWdIERRGpBV6ZBPV2BmLrdHL
hyj9h5KGdxYtaADnQzOcSlBCUsJU1xBh0kn3u5qAyLTiMpXExvhMsQAZa8W6zIa1nVtrO6FEtHP2
5zA61Fcdo2Up1c2wScbPurPXjiaPZq4epcuUwk6PcFDZLhQHk3t/ugXFJTRtNJLV1p6CkF58Asw4
fiiPrPhWbAoUu9Wkwuh41tObId3x6Z8tUI2Kti17E98r+Mo2WaVhuzOqaOego1NVlCLYv0vql2WG
INonZ7AKCC9Hx0kRS/UMbvUPTfqZGTZavuxcrkdWTDoKLq0AFFGWmHe3DOAvTLTdEUYcNcrErrMD
66TGi1RQ7i294SwZ82Osy/Cwq1vVbLbW3eoFi7J0b6d7k7nINKgO2BHZwUt4KFnZFthkNAu/Nu4M
p13gepj15i+LT8txhy9cEOrYTZKoeZT6c60fmgpJCH2+/kzvPCJNZeHSjcRZSZI8MgpsqPC6vtHs
tcRDmDTBvM9+3E59Mn33QUhARr63hwcv0k8A5tp83AXywPekxhpPDY8d+zuiY0pGLA/6F7lwS597
bSAPFOSSaDc+lkKHOVrXkyrjLJVvQJPAEhYT74TRLi3iUQc6akGhXQvnUtLoQJ9xnMsfdm4nmSJQ
nKgaANfEPgRle6yutn+vyrlOvpe9aFWegpYPY7DYx21ziDLqT+tY9OrRDCEd/hoJsSkOCOKNiEww
nOheMytZA6sLzwuPxd1pXFR99Xx6ReJnfM36hBzWU1artz/IBfGC0ajLZVwkcxPkpHDGpQz8lQet
pGuVnZkQbQ2elO55YgMylwvkpAYDE93GN2GvQRZ3jJrd9kYSWqMP6wZogfJuyOBeLU1ICyVC9RZH
psJK0VC0vW4DSBn8g+9GhwaJCo7DxF93Cs4j69XHK99gAG7GXynP+7glV1ALr9meOrZBhUrdQRJR
zfvhtu8WEruAhb/HNEpWl0yrb9ig1smQ72wt3sdKtjHGowuFeQzfzSva50oc0kO/AktK5udpFFhS
EdukWrE3u3bPWO2ckDVXZPYqbqEGzTkg1X2JPjAjOJlJpaubG7pe8wkJgab1C0ZOKfNDIy6IZPXn
Dg78GDtTVyi7mKN70b7F7MmoMCjXTV615iHSvfoVjvqRyVJEtkbi30gyuWeJ+qR+ikGeYbbOZUsn
47gXbDbr3krmdvbmgslgUGRCvFasO0FCBc0yMxgQRzNqp+naIuQKw24O/lHD1B5HO6v+aEO5lxjc
eKi6APCBDCk8NTP9Z9B+esaKJWTWrju8BEp99M29pr11pGXTIXVYzWwm2rhYPLw1CLMKvlizkfec
sMLRVZDShjg3fXMjPBX9iV4dmiRJEgqTwvDZJxnQ1hiXeMcqfVMIPcQ7J6sDr1Id5JeaNaSWVIiQ
6m06xjeFdKcvA1W5PhuRBFqRti7cya7ZbDLvY8TgKzS8gMAAQDpFNkN7fdO6YD1mf8RF2LSoHjMk
OHPC7gHsZutY6cDcGuuJ33ySytM46ktp5wCHfrnkWqssqlnfpP5iyBBglPz7cQXhaj1AR4++I41A
ga5aKb0x+0Oxk8iyyoylDo2lBzyeV+c77PsFbdWlGGgiADnHrDvsZZP+0vpv07jWfrpoyBYgFqeB
LiUu6vgVLvUI4jJatPoJPrfIM+hnagm2fyjWLEcxC5buTABG0jFalsQQLf/ohjEaRsMvUfzOc9ZI
Cys914x5af+f22H7R24mfcHgoOYgD7k81HXMylPIbu1uZxnurikJpMVgok898bBpjWtkhyvXYL4Z
b//wMzRcTsVzMyJ7dKRsy9t6lwXthvbTIs9I4CXi3cA2HtyQwfnq1WR9R2snDe8ZaQAql1k2H2MT
8r25z8NzEDIUxHqqZzcqZFHE68Z4t9z0go0qcxG1aLNsP3DA8ExzunxW7CVWemSxGR+JwQcodIS8
RUihkg+6cSSHqp/jDZMrhewRC0FQQ3oKN5rgBmYOz4UCj5+cG7tgGTubOoWw3bY0Hwyx8hJ2ODIh
Ul/Co0ZkSaZcufSdIL4I3CYJgJGxXIWsF2LuOys0Nnk8+8OXbtEUA5mtmNfDBeXIU9DhPBqSh9Vh
G3Cthfc9MlVKnJ3LD0leB5gfYoxwNTzVjbPPyAm2nwiCY2vpNOUsbO6GWPka5Ub1ZJk/oD7Q8kBT
3WZManuxSAbGrd4caCX9/rfOBNx01YMyvmpBDlI4QOaDcI2XPUdSoPZgUEQ7H7p+USBoKKnKLN59
e2MwEcLGHRoqBzjrKXoAUvuqqpj//tu//eM/Pvt/976zCwN7L0t/S5vkkgUAiv/+u2aqv/+W/+e/
3379/XcbJoxhmfDGhMX/6oZj8/HPj1uQetOn/0H8eDt2GQMzteWuS6l7Gmpo1KIFXoCfaQX6ah5T
hnnl4th77Qo4EDxuVPmETEaptpbkFw0l8hTTWhrj5tV0MNOnpNeBOwKbJt0apWy1r5SY4AeQIqbY
GeSkLpO02g6s2nPwV8DcTXsvOVK7CDgWEuA8EptYu2sV1Ct93oIUKNIlwC6t3CIe3lWeskP8uxdl
c8jR2usdMt52G0nUQjxFvEtbJhczyy5uEV0c4CQq1VmLJ4o/3RKc0d5zyIDlrXCUe9ZZ91n6Cw/e
sYRPodTfUBVpTZyccPDhBHz60PXRYRmhKAY2OFu7soWSQG5rx2M7CC+Zol/7eSrNg0pE5NhATgeO
B3UkYTZqlIhVgCS40QtrzRcgrc8w5Oz0UZfqXZTPublyFHULxOEa6OFFK+kIsuBoqYiKyhNpq3mw
L6LykCUghDuEWLp36YppSsHPZYtfT0dUfQOi43MQ+9lVIGDt3fCqLEyJHAYEeKZGM48+8MMPjIU6
osHKeIh4JGaozrrQurWB1aBlQR+97P28WE+xO+zeBjw1udnsvB+bv1y4/PPC+7e/XHnVn1fiZ5Zz
AXh+/d/++I9jQGdRZT/1f0xf9v8/7a9f9I9z/p3e6/L7uz5+5P/9M//yhXz/f/78xUf98Zc/0NcH
9XBtvsvhxnYorv91j0yf+X/94G/ff36Xx5B///33z6xJ6+m7eUGW/v7PD023lKZp/+UenL7/Pz94
+kj4um36laXfVfDxP77m+6Oq+XJD+5uqOQI0lQ3rRdec33/rvqePOPJvumqwLORWVXXuWG7VNCtr
/++/y7+Ztiocx3YMSzOElPL336qsmT6kaOrfHFUaqmNr2BUs3TB//9df/p8HxH++L//7gSH4fn85
MUw6FqkJvpNtCRsugbT+emIkSJtTWYQmWsLx2kRDJdZ6VocLTnZ10QVBPjMbD7IPMhEiEiys8X/+
2YJvu+irnMVDjRQSE/iYUtlM/zdUCnLop/8qFBg9Hm688bnS4LHWXZkz6jambZ+5zqog3eUKKIHU
iYE/NGb4/9g6rx3HkWyLfhEBevMqQ4myKaXSvhBlGfTefv1dZNbt6hkM0E0wKFWVUkkTcc7ea3sh
xbyxNAGkzDSd+Q1DV2ExK+fdr7FhpIdk/tsdAS5J6DbOPZOYn49ceVft/DdstMtq1VNuKsbBs9GU
rCb1UQSPMCs3KUib/aHUv68PNlje1WGLwa7ZnNZpYLnbVcYiZ0UJ2llTHMn3NHmy3Yoo6nTvoTkJ
di6PcosG24p6T+d5nmtEH2H7mSJCSiIqpI0ofpmTjJ2S9LOA8C3ROXtUifoWPFawWc//XiiM9fZ0
QvVerla7ncdzM9isvNXDczul27gYy2O3lLmTatbdMW1Xd9rPFU126+w9PKlNL9716hKvvT8z18vu
5zOd93eJOEQ57n7JGU4eIhlcIptOaUlyC4tDIScXwFm/1pct0X3S03pl+fbTanvaYdBM3dWOip7/
nRgCf2cYwcMeqXqM2Xa13YJi3WxXu5VK3Xe1u3uCTNf55w6C4j4Wd1syP+KR/r0yrESGwgjXWswj
jw7YdEJRql5YAWx4fzXVK+/6nepMtnLPZzfKupX7/r5pgSEVs4Ib3V9JvqXMWq/Mpm1gQUDDr2kQ
8hd+jIm6iXMqlGi+k2J6LQPnfdVO3YdS6D9WCKCpj3X8GNtVObzrSKn5qPfHg/zxW4ZC1r26eTY9
sutYx3t83q+TTB6dkf5YebYhX907X31ra2u+189PYtEGPmFZ9m47oHwVp2HGf5fB+9DVrnt15Mlz
P89un1S7fHU+QgEu3M0xxBUdkauYV9HcAj4m1ncB1G6uTgPX4BmSuSUN0ZXnEZi745ftJUF1ctss
JLu5xTuCfs4LYl9DmUWyHiQhDcNoT4q0twqoLcqE1qL/jsXO0qsNqAw+e1MdPS9YuSI1Nq53ZdKq
r93ruY2GLSeFHZwHFQdQIOAK2N2qnlheyTEWs+GSj482DK8hxBcvXM2G2q17vZ4/zyj0nPX5/Xgk
ZIvGAL8ErYwh7x518F6bsfIR6XgOLTZWri0KHY/z1gXttnOvj3NjDAf38/NciuJyfj+3qVgxxwfH
4fkUkcjJqULjVTGvHToDlLRouMzxZQXds9nvXMj6W84sqp2T6z74YcrM5S9Lklpwppw1BOJ6TDgc
AY+teFS2SqdHZIjJRAsBjhmnoX3zx+ym5G+S1t+6mtWGWt9Wq1VmKjdv5/mp8+55ExKIFq1+ovDZ
qXxGO/fxef0886vcmKAxXRp8JMqQntqmz7Ge06ho9Gdoxqy7A2rck/HLLMd7ntgHpQ3gWtCjQXop
qc+b3/t9N9X7/eH5sB38ekt2kDlHu/XkuFu7ErY75ABKunSyrTg4MNO+hJGyjoR5sa269/pEc03C
seuYlmIIIj7cmygHLQMTKuBXkY+v69OKxdyw5/xeAYXbmP6vVcAPksjxYf7SUEznzGHPLk5/MBCD
fmzD8pQFMsG60T336xaL+wD9tPpETszlhgO3zakSy9+4pV75soJQOXp3j4tHiY29e/10szo8cEEY
+TUItHM+IvE0G+7rbaDRP6EfiYgWL+HKfbiaaXA6cnOg/hza9NWMS1w5T1Pe863DcozN+aJPWH9O
zniLIfXKUSETatsNK7lRdppCzeXDbm81gV/e6u7VzN8zK9xw4yugtnKBXhHtvwTmBzL3Awrk7wTx
6EP2e73SO437K59mA8Kl2Uz6kXMscY6rOz6S7HX+muCW2E+uS55zw4WMowByRbvibmRx66aCwmyN
OfGwGcoH2Q0/4QUhot3O/5foSVa73K5uXHYUHbOe25mKqN7l59UpLLqeBfjaBbi6jY0cd4a1sXV9
47rUSqrD+fzOugL59ZpFUH49b1jflvvNcQPBguYEKcuTqrziR96kgptMqhWvep9/76YJn4w2kHoZ
7IzhR4CIXdJOTZ7ePZ6S2p5vKFg9+D2qVOT5/Z+HVuWf/Hw/bzQU46E0nbq3qstdraO+xjN0k4c1
Wh2tRYJc0wCN4tALUdThs6fZRg44UZ3Jc25yzclWd1XqyeYhgMikeV/tTp5WNYfVPWydrXd3h8zc
cvGXtfTqXqdK44dtuRxzKKHqRxZJT1LDVLOXP3SfJ4JGGDNRZjHqPORiYV3vCzN5W618pXj3VnXd
XZbHaWJw/lyRlTzOXJRQZeZrn/hSfsQKuxR30i630GpMv6qofXLbKHnnM2iq7rked86SW9blynPU
2pyv725sxu7mnf825IGFLE3NQ+qMyJ3qFsr94Tzx0C/7YsNaiDrmZlNhrG9nFSvnAb8jusQbPZz2
m02teYJWdktPMwo3jmY8zCpCiPtDivyPydLwss7zo2UjkI2saj2x1rGhAzZUlBQm2/yeZW95z38P
/3nL16vzcNlLv/6G2ZtnN366WWZVWWL/mV9lIGSIFvxnvhXOk7B/HUxrqnlfr5eBhFZgmaUt71/e
ugwbHTZNOgSsqkOZqZY2/+t26Kc4QZhqLXt/jy1Di4+ALPif9ywvf/3pv29vMwK7FKoGRd2q9XGZ
NfaGKf/ZXb41X5VJfQ3DbN2rlI6gxOWHZP7x4MB2PgTogGwS9K1YHSS6YyIs8oPoZu6+Pk9Kl3HQ
UH8vqWYOjgHPnV/VvDrWCWct0NKliFqIzwFI3NjZJc5JfoyzZAbCmhLJuvikbcDmRSvn1M8o0Ds0
jQ/xiK4tqppiXyG6cpmZDugl62kf6HTv4XPoz37ZK3dnvOuGZjwvRzKRwh5sKPAtx8zyU7bz6mLQ
9w9JZT3rPoxOofb1NVRp3QqfQlI6pvFptJBvylSiZTsaa/hDtrnDKU80XA2/qwugEcV9khw0Pc+8
SjfFc9iU9NDGsYQq0YrntKPLoQjl2TRG6zDZAbgfJ9BemmMYNsNLYjTZSzCsxXOUwYFf5S95AMGM
mGwZY17iH/1J99GSdX82yzGH+IxNOH9dpQZVRpoCkBXw0KCDsAmAKJ6C/o2yu1a7RrYviyD10tTs
nuk4YchstYJgtXB2VPFAKcVkXYZIS84ETf/WJcCjUZR2Nx6HziGSERDwLcXfIvtmVUH3XbKiGso+
k0k5dNprMVFIBv2OmSJ2Hmlby5dCd56XkSylEK0gtC6jr41PIbCTnJts9c7DjqNvuVqbp0i/ysZo
0MCy83VY27LXEKbwIMdo2k6+VLjdPASpoe37uIJLNA/pgysnwSQNuyJA+M5Pb9qkNTcjiFy9ayAW
ApJaOXqk35e/zbQrfKuqcV7+qUmYPyuBhMYZxU3SYc7gLu9jnsdscokIbO62xOGE3Wcw1Ma3eWdK
LOMbyV+fCF7NbxM7Q1AOxEdGqyjVwHJHoXmlje9fQotaIJX48VPXUSgsL9TzC3qr7ZtcOjSmhVI+
81l3Ud47tY0unwa9JVAGQBpgG1gb0RPU/xh6qUiB2yuvQz/lb92Yad4ow+7UqWy109BdBwubhGXD
w23jgOjbMMINPh/r1MIiIoUyyDyizQnNIMgfedldFCWU8LRE1l0bGsAyUXYPwawo5qRf2k7A5hvK
EwtKdNfzISsjrK8XlOqHNvw0DBNeQcUKqoun/orxEOePJXLPmkXkUdaeEBRHu76Vg6Ov6ti568lH
Qpc5z+l8quqlYV352R6OMzVEXwrq8ZPFb83P6UJSS6EtL8KEHmhH8FBg6+QQzEOnM8Slb6FGWF13
Fn4rITVICZxuGxk3QqG86XXLFM13QJE1iY2CBUuLHnfVt0ljrezkOhZDy5BP5aSA+5hfKJTwmLaF
82LpWbavmLGMjQkcOTKMhyq1pFpFUIakkCFUas73tL/kfU3kQGMpj9FdXqlTJ/O6MW8psA1XnNPS
pYnN9lE4eBt7fMueOaXdw4nQ0g5isDfjUJIzpmYBrg5SypNk+rPxHSf0bM3HtMNxLab0D2vwZnTC
PA+OlayrpBs/c1z5KxTP4mZOlXk2NS1ZDxaXnp50FMEHu750pSae28mJvd73nRU3ycF1YhwzA/dm
piJs2j75qKzS2dVV+efQcryOMptpWkfwRWW3zaqN4SgZChaAsderU2d2n/KkNHszkyku21KjoLB+
C6JYv+AP8Orabp87R8DjhhFP7EM33WvDeUi1Zn4k5uhsKjxVB1mI8a0N9RW3T+ujketmx/mITypo
7rnj1CtjaIpnGl8dvSXCeezKgkmGAwx/BoRZWhwxjgI9oELYMxMBWYFnT8nK8989TW7/fcxI+nQb
NzXVDaPGa6UVWYCerhs3OdP1TwUiPLA9HD9hA4MnxqIX+zTAaQjgnlATCYF42F5lrY1xiPzHXq4b
CJdTKuKVA+m/FfJsjGIzGkVztrXJxWw8PHVBbMKiNYkBdlK+ObXNHqEfd1ucxgRgWslI8z+Q95Ot
kSCd5MYG6B46Z33yVC6Nh10J6LoxbsdlWFYN5O7YJt66VTi7YpkmY14TJU7/HwPf/L0akf3R2kQX
FLVZXsrO/vN9i9SkHywTaJJqoXr3Rf0I5/dHJmExukH6O5K80wi09pjP1heqOf6zLmE9Nvy0OGpO
Vm2nmWDdyPYznObhHLdoHCZA0h9moLbEvYedJ5fJM6sl2oAiDt+pbBMSWwzlxezG4LWJEOTJQ/iu
hXV57IXfr+W2KO+SNH0baG8pSmv+dHyVDMOpfJ86lTJrwxovJvFRj2pbAQSb/dDNuicsz+7Jyk2H
8zIMjfz3cmjZTL497KVOk81dVMvhmg/q34RJmnKS4B9goI1EVxqheVtecshBuAnHHndyRhRzbKo/
ChuNUp6bxjNI7UJOy+deEwx+RbpNcJyfOKco7os3xak2ah+UDx184S2I87NNZfyuUWMqvxMwQn7Y
2F5MU9d+OwMA184efkisLtGOOjXL5vx7I6HB7VA6I/D6lahDCVMqbx+jQaSIkenWEb3bRgs0HPe9
VSLnTONrL0WFV6avQs5Nch17lkYkn+X+KlHklhqcAV3IyMYnFAPxVcmbbYcsrR+t4sMOJWzpSjLu
rb4oP2ISUZyoKN9QXuxrI0oeqVB/SgbUUDsvi6fKfrJ7Khe6CGN+EZSdgNMbcvsr9mP/EUyhuSLR
B+8jR49Bq31va5SPKvXDN7kMJdDMen5o/VJ7qwiJs7ppFxejQMbo11c9KWrStafwihLMSIcE+w0k
cqFawBztSUUMANZMQI58hPFg7+2pob44v9pXwMlxmzJ3kmUbJP+Qf2sqWg5qav00A9ThWTDgHBw0
jXgJAsNEOsbXIMOYZ0k23sKweMOZ02w43zJPn4cOzFa/lYdrHLc0CUznI1LFQddEdQ7MoGYipFS3
+ZClVNVZIPfZ23GlmSAgHMK5uk45IcGST7j9maHUtKuU0v6GGNUd+idTpPrTZJr47+Y9tYem0UTT
4e/xUgPiJo1kVpRS2EvPfmbcROybP6Ug9AJdnT6ssus2QhYy1Quz8SI4Busxkf3vIy2AybDemZZv
+cUNZ23gutJ1w9gsw4SntKqL7LCMlk3KUwL3/AjPiyCLgmhLsaaWpO6GhqrQcl6PPfqF1EQ5xPM6
f0t55o4EQz/UILOxJ5LGlKQt6bxTCBxLSQndEgJijUUtKLJCBJoDxkq1UE6ZU2SPIum6dZsLe1/3
TvqolCHeS5pK3NDQuJUipW8wvNGY56Z8B81JbmQudwDdsuRVqiQwHbb6YkxTcAKU2q9YImovqaqd
rInUUas2MLbkRQFsJU5wV0IgZm7mj0ziyC4S8940H/u7F/T19Pn3fWIqD1MU7f/rDbmJ7H0YKGz3
unKsrRJJqIziO7Ia6yzmzbI3qpF1zqXPPCmxOyPhWJc0E5D4dMwC+S3zNRbkE4TDCINNhOcYN9Ej
ctBmlt0gQ5BhCHQyXZkJlBMjAoKzbLjffJN1Tf7XIQUMAe5EEjZ5kzXwvA38wiYOyYEprdTpXtEk
RKVD1dwj82CCV/CEIznrOtDIvqnAao8SC3ITy+TW9AsLnRywmNDvzY9SGR740+TfjvrSOvLVL0Dm
dZFT0QgjRWpevvwz0oxGe7FqjHpQGPhSVEAGg5PkZCVYA+luEB74dYrn2FHC2/zqsipaVkrFQBDa
8o7l2PKOrGZ9LiUzNDGLIXGzqCjk4KSyBn5a1gyqBlJjgCZzWl6MQ655KKkTRVhWFEkFjYLEbWvL
krTeUQqSHYSOU/MZmGN/CipZYYKnSK91UZm7QtcRpM7DFN/QxizqxJOLxj4bhZhWbSj2LUV8fHAF
Tb+ob0+5DzxcdnqmBp3jfOoEnuQmeCM55GEtxwlCvr7J706aQvWTRtiaQC+f215lQV774U+nDvc6
4HSXJqWJ4JIcJT6XdudKI7uijQl/7HFjjp2v7iMqQReOkWle6Pw8YeTQisyksxWX1yog03BUOrXb
OY3fbUJhg7aZX22S3yUtU36EcbygvR0vho8WNcly5PWQEVWa685wySancrk2WYQ0+Ga4/RNtX4zH
ugj+bDQtKEDeR4iVm9K4hnKaHcFQkOON+MUqdQRlyzCbE3qgCnZloKxrZs/rmvRIamONap2/dqXk
IkNMb6uwQa5WimFFpl5+XjZMdiBgTegwrRaWc9gFoCF0qn9l3tyxopOsTmF9S6hRfdca2QSvySQG
gZR+6+ae+NSoL0Gq6bdRRTmjfNNxOoPAs47hKPJL0imQumurdTtV3CUm2tdO79QXWY+goZnjdcpN
66LH/msvo1icXy/n+8vAu515FAmJINOWmpJ0rnVJfiXnarqwMJ0NaJN6o9WEc1HV34C+kxw7z0Em
wAsgLtVOOSTLbFNtsiul8q08X5CAS5ngDqbhWtimN8sxqK4bR0qae5v4P1OdZlJlJsUq7AfQQSzH
lJVcaqDs58l9KAWuLuhQh5H2Qjos12QUbRNL2pe+I98USGLPbRR7RhjrbwR7NYfBlD6CSX0hdQBG
OitSygcuiYKpu3yW5RMonCJpUjRPZqZoaPSbX6rjS1vNNGEazdd7Wox/hqL6jOUiu8kwBW5BfVz+
/LKhLVOuK6Mu460NrVItciZpQT5oOxwxswdGra91iQMh07iTUbN7z42gufZcUjykpqjMSIwflAci
0P4mGWAJDSaBSPeq7XLImmLlAXUKIwAV1K0KZnRV5DKJ5D0ZbklcGGhMLBmHFueKXmTpdqzKlKiG
0T63OdTggFvmtzJDyhyk0U97lq62tUFRNA1VN8tZkRujTMlLjbMn3F7Zk1kRU9/2QKIJLPi7kZ0A
g5wNygYxwZU7TfzzP3YoCCRfR3rCy3056PbSyIkENl3aL18nqyvcRiXZWVHShcAzy9/mfMEum1Z2
1KNJ2gFZSDNfeX6h0ZDgFxVtSSWXroqlR9t2XlOYPcjPgLLH0Tfq29ehLs48hWlA7aKdZZtkX+tb
DOGJqoOuneJ3nSeT0Mb3RkREVgoVkjbzT7cTSbkbQoExdQqz4xAV2lsqU1nojfyRCQJZBezTPc7e
Dtl6aK4zKRkRQc14JdUB5hDlmQa3KEk2tqWH33U6VrndBx+aCkfj6wx2ynRfIN4FeZRpL3Jc2cBA
GJZjll9qlZWB7zCJTG0EXA2w4bwfq9vfY7YCaVeLbzrRLFOcZU+KUjo2NxcitK0I1XIeHQODCp2Y
bwCVPc6XD1o0LIiDcB1F/RGqQJm9uB1G5LhGRB/XMS8W6AFzSuL7cmjKZB6gAohIZCAQitH1YNkI
GxAS43dbMvqvUZw35N4wy9v4RSWe9cyWD1hBMBebMca2uOoOXWQDlGNhfRQDbdn5A/8pcg4l03sl
MiWsj8oZA/zwtGwkPR6fqA085bY9HWt0ZakxJgJyF3YqPXPyDWX9lqB5VhxxEHwAFrWuGfGArx3m
E24LpLVJc/IudxvRlr/CnDDxZdQlaXSVpNCV7vBep2+V2kB+GQVI/iqK7l0BOGV5Ia9j0nSKDioT
qCCWW7PaNcP2ivxvYEHGZhmi4WWByqrc1ayiPLZGte9NufjI0OKK1hLfR0lGAu1IHTGVVXLBxYBf
vpvWvZmaD73T/+z9PdYX0L8aUPFVYom7pYEzrKYiOPkyIRhqr+W7usG3TD4d0k0jnQ6FXEkb3ZLW
+byIV63I30ZtLDylcsKbSPS93lMOr8bIQqU0SaB1qC9npTp+prlKwgGYFJpBgK3nChxcJeZpcurQ
yjCA3k16SRiZr7yHcYjfwU/zM0sLaPGFJG2dVI/d1Ambh42dnWglGNekhvMk9l3DgOw5Tb5xDEvl
z+bvsLRaSIR6J43AMquZpTaW35Q4+rHsoGX4107pJI+YapHStNhQYMkPLTdQYPBcdQEAh+WhoLWO
ODlUAACixLJnqkbqfV37BuqzCwU6vIUV/ALNMosLQlISKKiT0/E56GVaXZklspxljbYx7P41Uc1h
jWxRfSn6gLg4ScWxMT8EsnmIPUm4ZnK2DOpHilZdBionv0aCQgjv8j9tU0LZT2ULnYz1FEhmto9V
0n3UIO+urWSHm7AGQCBxk9oGEoqDcS6hLntSoA8fLEkzzLvsZaYMwoYaEimTSkgQTyYTEd4McF3i
8d1sC3WdT315bOxhfI9uaRX0d6fDe29kSAhCgSUcFybSfl2Oz5XP8pFgnHurlExOOwetdk6up5eU
gwAuR7i2UU3PkJmvFCspJypG3271nEyyNrIJkVPXyzvjdj4hVeWahoXmFVpA7vrX5ZkqmSfaDpd+
Z6p40hX9OMDUdyYYoPI8Z5IbpztBbkRsvoxT4E+kJrC0GoLsz8tFYD0MDfmKNq+HA2eqr7lLBa24
SkkxbkOJBLJYIo+gVs2fQUlHV0wTlcpWUBvj4qr9TnuZyt7B2MKiqcYP9WKnmgN+sqXOpHfrNORp
pKoTAlKrLHSyUlSuUJ0Fs8Pst2+mnzmt6WtrkW0q9Uq7HyYegk3NpTqVGL8NqR22y6MwUkKBD74L
zgr5GISBUXlqDewzzGu+aT4V1mBogquc6P3BkbRPZlHqmtzHBICLDVTgf+zlifrvV/NvQm9hkBCp
i9O57MODACfNMoX0c+SVSFomcnPSxLosi8JqDF9kOOTXJKy4WsM+34aKCDYTLN5rA4wMfaBW73le
K0950H63K/UeWGH8YhdkFC97mVGRWwck/DwRyRPOi/3eCvn60pF4+HnZvxQAlmOqRAsq/FHOTZ9S
Sepj6OBR1tKOm08ErmhyzBpna4W1Rw2SJ+oAwGZKZiXNJMXASHzKSCAI50qSLjXG85AMzp8CHmHH
PAK7eVOxECScpzCYb47VrdBLvKzIl8UmUVUfx0b4m39x2BHfMpxtVSn2cqEpXp8PzlUPTbKOZ+ug
HXLDXC0H5bhYjX5/SBs5Oy//elWN4ybWAok5EDWupC0gizYmvSA+1bIRSQNiJG29UmqkU1Pa5r6D
M7XlbC7RrCa6Q1Uoem6CMD4R7SLO1DrqvRHkNZmcguZZX6Q7KazM51Imf7rriWCzMUzv2072V0YS
+Sdmvd1rh3VXbimd+emLk0/mNZb407YFrHMQuvlMG2LTFdoDMLT5c7LseSGYfTcULMBpIpJ1RqUI
ozXPySzXyrdlL2SG8daTPrySIjIOeNQEW2d+2GICJjk8Dja2IWU8L+uadMAwB2TH2WTvpyQFJ1FX
TGI4qSPfQec/i1D8MkeaO6qkvHNfmlMVzW1faXcto9MxlLNXTJWs93G+JKWi+qkI7YcdlsGLMhHy
YJex5LVmmD21FvnJbes7Pyzs+wWxgpqmABbT4dULBdXYsoe4BFDRmF2WqY4RY5BpqBSt0bgTDksu
7srir9zIdhJT9QOSkuu9AKk23eXWAuSDKfW1lM1roTmAcyeRubqhDOfRFnRr5jWcOQ9FGXlJhdBD
srFgUH2rAOQ9Lb2GagD/hZ0zAMDMYcX4n4f79smmaHTLZJz6SQUSCVcY9akEeZva7zOTopKZ6qcB
IsTN6aKI0pmMw9xopddK0SWCFlFPLcMiY9bVtWWHyD1De++Ipxb7HqCp1PyZIMOIIyp8emLgmfEp
f3Z22WCO6hG8WLb8+PteNVU2PKzzb05CbqJMrfY4aLl4zgwfji3cenJR0cXRJcTEgm9yNyWFDdCG
Z5zR00ruGqu+aktjeIyGS2gcp7n/YQrS5MqvzsiEFIhU+csycQRojUtLEcQU1WUXc/dDPDykc4C4
BmpLB5vBqhGCRHGUdIkibZsSgATJ5RiMPDNLxwdlMD+IK62qOf0Wii6qMEsyP2MExrlkOy8+RJNd
UvXWPlGDgn4a7c/BGPwNLkJ1149K+0RpA84b89qvmSzPEJyM5EEtQ8MwMP/GAUSPYYSVhiwRIGBE
DSgeteBDiOJEQWJ4Lnq/unSWPCAhTcRHkqnFpmWBh7AzBy715ERGAn6SJZCcqv3dAJwvmVLWrR0W
uko8yjeglPTMVLC/zoRFuZ5btl1EbplPaRi+f/R7+W6XzfJVGw5vHWVx+VpTaLbzWWqqxPRBPYxx
Kh3+9dSKo9qNTFFhj8G8S++re1BcbnZM25EIzcNw7g6HKpC0eRQMOOMGfbjUKdiZSkFB/3XVl1pZ
HtS0/owGOABjigasLHLrCfaw9eSvrcHQn+AZW1+bxjReCuI8jn8Ppci6YmPBV8Q/K+7ruWb+zCbI
VHWCDr4ZYBaaIWRMJzUKt1HmK6FIbLpE2tzXnm/xqGzVY1u3H3bMAx2MXX9eplvExgeQqaXurM5F
NqZ7f179+77lLXVS9F9vWV4IZlJTDGfrYmvUZeyuxb01z3Lg6Me3DCHEMsoLkHRCsZT0SANths++
DXkDpknPy/U0RtXvEGX/WNDyjgr8/rlVwbXBm0W0zWA+j0OCcTLDRmFn0eSy3M7PCcaYvS3IDPnq
Qw2NHG/zucQCz2Ik4cTsDoOVIggwy5YQzFHBywDzZ5lrptJYuJTFuW8YBE37M+GJ2UtiDNmzGo9r
qTaYXPbM3kkTSteVsNRtMRdBqDNr6695cD/5N72MCXyeX1AtwwTWmAdff5Ml9X+GPsktz+CX184/
h5Y/sLzj758PRMbt1YHQ6GSEs9DhT3ecLy9RnuZ0SuZjqtm2u9rAJGwYirgz537BQlB+gNySt31T
qXspcQqWaIissLMaRtN+Q7yckTVsxbCSkCQ2eh/s88rSnpMCuig3QvNH0VXHWg/E+zBWAHm1CIBc
H+w60+53plrIT9NomSt1rNIftty6NcbfdxHQBwmTgUS6NJUaj8cTbI5ZWLNIQwK/tVdNp8FHGOpb
bfaH5ZOVdZRsgjr2D8DrGzxtTL7nT0yeSEqHMur2iWSl9Qak8FJLwCmc291zoMnMTxr95je69oZQ
MPaUHgeT4GRY6VgY/5Q52gLVGU8jiJQsJ4J5GHb6LqcmszVmeUyT07aO8VAto2WjBUyUtELK/5Qv
NBNsoJ0oxZtljBudRg5Tn4kHdEklINOMX8pcR9BiodGHtn/JvRgxuIzfl1Lm/yxqLq8YwrooFRGq
KrLO5XrW5uu8tGImfo2Opm8e/XMvYHGzMVuluCyH5AafejkRKgXQyd6FsHY9x0LfUXJqE0da9+8h
MfHp8FvXeulVKwesxHk8rZdhKSFLbnVbdZchEzYQSEFp7FVbhnZRW2upx+m5qHkEltuVoUQqtLKW
ymFcPLoggmE8qfVdUSvlbKF1bhwUQHImDtX8AJGSUt3HvdOs/VH4p8DqX5lnVDci0EYUrIG5FwRy
U+yfx7qGbFy2MYRm0AH9OiFVeQrq67LR55pd6kPX+ee4rkpnqDkCgReajLyr9X1q669/FRp0FZL/
F3A0O6oI3XkRdizvCEubYB+LzknpdDSP4tnKnGo+CyVJUQCZyIewc7QnKRu1p6YFYBdr+u/EGloc
SW3+gkK2xTIs/uwtxxqItRYPKHSMJXWhASXAxM93MHUK6pDGiCM1bOVh2g5odamwf6gKkAE913+3
lna1Cmn4GEfWN1Js9VtbhUMW6bgzUXmh7EvV4sMsCCgNe4NsMrk3XuvRWemuo7Yp/K84TTZWQcLT
UgHSbDl7ClRj43QTM/SSaSL3ivHShnIBq3D0j3GYT4fl2LKp/bSC2A25HGqullEBTxST2WjMJO/i
Y/UYhTY8iYDAYjsQw0Eb9R/jZIbPTdwkB7qe2jZQWG/1NTRlsBGhJKQdj06D+4dGuTid6MUu47bp
UzeQSm1XsHAgd6H2uTPMRuM8mHbL8O8LoUHVjF/ED1FP8PvIhXxaJqDLpmhJuwAq1SVFgByP6T7k
3uBcDW0BOF8jE1hkT70WtJAYFW8ZOQ2PwSQCybQ88YLS92Du0E5dzkP4Lh4Kg2YjNYTGDmEWwSuZ
S67LEnPZs1scDKVa6OtlCHP42Eipf6gQV/iTUp+WwvJXdblvJ1SpHYgaFGhrJy7D77Q/TllsZa+U
9BL4Un29MyAlrHs9SAZsXd3/EXZeu41r27b9IgKTmXwVlbNlyaFeCIdl5pz59beRtbH3ChfrAAVB
oqtcEkXOMEbvrW9LhIjMPTLVPtWuiRupe/ccm4SLzg9VEkHd9ES2+F1XqUharKDR3ToaLeQt/PNZ
VrgxwqFe3tJMzZOlHdgCnGn6oFAx1bmRalvS1cOCiQtRuoZqXQLoENeq92j8egRoDJoU3uK+e/WV
BqnF9MpMUZUEI1WT6VVvKn/YgLXWQVBoWI9N4bgWHc7BNH9VZpnf1NLTjiVtCyfXqbf83qMTeOuu
5bolaMDOJXNfTgbiaWUbE7Ng13H/HAk/XKtZZZI3GlmvlU0W91wxm47L0/FOnORY187zCW9VA5x1
M+gQVajn+wYV4f90Pgqj2M3nr9Dcz7KXCGOZz/N8dusWW0Eqytrxsv7HsxTl0oVgoTFCWb9ncJWv
6/dLTFDuSu0KBSRZkq2yASP2vEiaX8Z9hFPaHlQnx1X/Rs4zhayShQs29WWMZvboGZJ5rVrkTAW9
l4+2Ub91pq6bXqnqXko5OfM/0OVpFx88kio9xmUZrzu7KHYRNcNH7veXsrXGDxN3KpAlOzzntF0v
ljFKzP60uAOzTc5pF526xFC/pyfgoX8/GaYjnUbalMi1b1CDJ8nTdZqi0bvfyDWUwNA76LP2IPJP
KEXNp9Fosns4dEsalNlr4ZIZjDcQacj0t5QkoRKa0+uY/1HgA1Ioe2zqLY+bhq91Z8SaD0JXy0+F
XBcUBtv8yUjqmPA+xXhg3IakmcXuryxTnoakFz81u5MchRGqPwlClolQS7NHotz74dqIAVZV0raf
UVle7FCxHqQIguYtCpIju3ahi7F66Bh2FEXNnpRWJI/IwjRJQecVNh0scItwqSYtrfufLH3/H1ut
JtTJBfc/X61hKWzAVUM3dd22dFkIbHx/9tWmo+dONfAYWwzIVa/PzkBL8P5zspLCRBU7ZIxmHrgG
ep96nl0KdwzWvVrKgHRotcD/w3AjHwef6QYbjIGMK0UDZFYWbTaJWoqFSGjs2N6OjUzhgkDk+dj8
4GklWzCQVKVEc3iUDfXQp76+KpKsf6F4djSw/Mh1nV9mqYI5hPdxesV3VICMJNVLnqXFuhJaexxJ
i2RSoFr1FIwGpytjkza3FdFdvf9ertPoEk/JADPISE39qbWp0gU5dlKUmCRvDuEh8ZLiPPZ5viw9
O6Jfx84obtdUjIY/KT8Mf6CwgVzU6eWeixHfCJty/6mdXhESFS5hYOWUNedOUQ/X32tgyowWoJI6
onQ6FuL3wGCRXVDpcnqra9aKmVQ/1EynTF1H0dnkTdWw9SKf9ckCZbdTqyHPIoWN2Pxs+ilspU8r
88u36fDvvzD9VU2rtCl7qLjkmQIaN2k+SpPmQsqA/kSTR9qYdbfT0qG5Fi30pUkMQqGA3Urkjle/
SM5hmzS4RZLz6IfxRhIGtLk243tu0R/peT68SU3GTZw7rhtYJ1MFvN5IQ7My0h9lL5WcnXDQ0RJr
7SkM6L81uP23ZW7tOp11qmtxn/SRetDJCJNbOtM+pFjdo0TjEiKHcVoTI5mLOO2SLPrpe+ounfSV
KoUG9sKjfmf+Ghsc13Q0LQyMUNhCdUXwwscYYF/C5ikpOdKmUnnR2l/AAzpZLhdFCQQNFXck9uhg
jF6g9//2pJc2vJDiEGayM8iHLryaMfoG+zgqwRngDkFQJvmr5CjQ0xkzQckOAgr7XRhtyd1vzwiU
SPMzMjYUtLeRDAHyip54giCQHDQc4m64IgJHp7i00NDT7/VfMoziYZMPTpxu0MoHmSO8vQ/r8YHP
Q61/MmtHKkbQL1DbLYT8Mg633qYAslHbK+RJ/JZBv4vdZQViTl6l+TKXb4m1Qi4FP6m4I8Z3y0c1
OjaBqRXURn0J6sSOHVCKkodEb8xBRVZTUDQsDTVYByxwtKrn1OX2fiCvYVNmGqYuUglWWhnxNQtv
1boNVr3EWGW10ThSK/bdoLsLzx1QIVGp8rkeWccZB2l4bupPfXjNOoT5b0nyLA/PRv1p988clOVs
KbeEY36m0UMIglJIOtlWw0Pn9uZjRH/IDdX9pnI8CHgQv5zWG/Yp1C6fcKAU8Ws9IS7Va1Z4JEO9
uv0fKYOU74EkMK9ltx1QcPpk8hmf5OFW1ivkK9N7BsZzWqv9K0Zlwig0NnnAL+J1js2y8if6zzpP
LyakSwuXHAG5+cOni4uwUKaekOGuMW8s3LIMPmd06vMHXk0I2VN+mpdtq/w5wELnT8jZzOMLPynh
JSc55DmNyTEi6GnZB6e6o8y80cN1T+7qsO7G25J9Mzr3B0qhAry/Fm8ofMnGrgjWhr1rbdrVmwBt
jnx2vOTEx7O0XVgcivTJpF9KjiaFwTT/nD56QwTLBaCgD+QbXotDaTMM0SGzmKfmb7nc/Z7jSsvp
/8EM5dtX3jevHcN49yzMF9Ep03eATnvjmkJvtO52wSk4W+CQvOX03xUlK3v7butXu/olCMnhzSj2
O16dRYGYPyUlxHoF6ca3XrNXKLMLEeJa4UxgTm9P3fBQySC8TnYOqYXEspNRRtgpb3xGDK5L9w9I
vArp8vJBtT/H/jlwz166Z9CXvGWmXDIYh7B7dPub2IKR1LKDnZ0IGBBcd6FDE4NkUzocXLkXpJBb
uXqSVdkp0j9sPjjr+QZsY0ZzbIIfDpaDZgEB3i/amAsiYhd0DJY6fkZI4FCw/9AgGRRPOI65AImJ
hSwXP0QHjQfM58VgvlkK8DdUQxa5+cmVxQe0slfQuWOI/Q2tjkGLNMe2sqy8fv57vQR4g5p1SJpb
LSjBEcKJEi+3XvhVr4XAB70NpZuePfTsyYr+KAinwuWSc/Ul3S+5eyWSeSQQm98J/K3CyFhVLk2B
dZ481l6tLYCROVga3Z6kSesL2DDNOjdNOGvjtNBnvOq9TNnp+k62Svtolqq9sDLerjrYe99q+z1S
qn6PUuSOx17mhgrapdYZowPt3ffohBkhXH4WcxCkALU0XbbLq+qt0EVB2N94zDGk5ZFMEGZNR0nc
7CpaVgTSs2NoZRLuBpV8hmIDCAKrg39JAMQChyMnCNUi6Qs1kRF2vkDlvKrAMBN6bLREY1gWetbg
Yit33HfrimQjfQATYZBtLQ1LxdxV0BBj8W4TOWHaAucA+0DFAPbIJW/C2edKpL8oEbO2MPpzAikk
B2tii8+RTNzO6JwCgTQZ3SxHuI2IMBMk51oT9i/ZkYHBOPLuQl0if6HHamR7l67cUpE98I4M7QpT
FgrWK83bg8hRGU9uXiaciipmWX5SHab3zChGjVwqucr4gH1tLirCZ7MWpdGjUl7V5tqrH5OY8b3s
PxMGuCGx4AMYq5ClRilcRB4eo86DZkol1Vg4IaDAaOy4hHryfImAcCQc/Oys19XEb/xOXdwXyCZd
WuVxQaWj7zdKKm4JJU6UAiYZpxXo4YzKmRoylb94wDIlzko6WU4qQlHbFwpOqrZWRpy8t8S8qe1N
Lr417dsngUZbYY5aCu0r8V+yqQ+gbceMPI2UVFTTUE5yKn2Xsnw1oBAPbWNdBNS5OCGcL6xHTP3G
sWhZWdUszRedlC5LmxG+buqDLUG9ZWe+oqTZbOgcYkUqybcDSEairx05Fj4QWWIF1WcLsm8JHMrt
TemzIXcHU8a3lGp4WuhXarZI7moNSaRr/KMl6Gb9V4Ax6zFqeoNqibIIDMFatWLlpYqG6fL4CsrB
vkaWYHKwRrEpoB/gM4McG0hw8hriC+WoyM5W2AKuH2xEi239GGS7fsIBlz/VXf2Cpfccy723z6c9
/vwwFmN2QNrtRCLOzyiGIAhZBj6NpRxVyknxwrMTkvAEDMX2vxWg6cqhy3cGN1C9EwP2VfSQ0/4j
7D5F+c74ndNrhlGV3Kt62+GmZr21BG9kyA4cQKnfjcW6JHEhfkm0hwwN0fyylVNUbDXNseL1FIhG
R2EEcOfEJwk4jrwKPWgEEJn0fRfeeyCNBBRVuwKC0zlAQYB9HngOhuYDPH0ZatvCOEJS1q5J91yw
cLTPsn0uiZQKHKtY0YkxsxWpJcHOFruAMKWtW2604UBYsGP/qhc1Ok55GbgPsgHchrO4DLON6oCy
Gu3nSr4q0t79Iiq2lq6oCsLQMetbIWFkIQVya7yqHo2AZ3PfysQlvVEfT4s1bIMKRL9YUnpqseRx
xrB/Riuv3mXkcZ+dHJg5WFHz4JgJ6aUbflkHXnZJWVOrF1OJeYr6AtG+p0sinRkVkVWcVPDE+a2i
8Re5S2/ZElGkLru71NDd2eK+eeMfytE1eqdLPBqHEoaIkD4qMga6Yw72gn22BgzH+BwteQFjcRHE
pHo95RIYSvsiNTcZUBkaYXHW+48Q8wapCiVNBRo7i2CNtALy190vvwmLUvpDsqkbrMhrZ7o51YiQ
NoOWK1lqBB30NAB09uZV5uQmrEIyUNv+kUkfjIuXprzn/B1UehuFXKXeQcln7UV96NHpe8eYZgPN
7eHdezPzYzm8c1IS6Wl6I5l/HCDcZ8+izWlOs2YpnUD6DDHHia0gvUhunZAzZDF9fGpct6jUr0P6
xvcxYIHs7kWPU9BHA8RWSns2SS0PtqQ+EtRNpoxr7YfkaGOHKbiQL7XYV/Exim5ucDPCm+EvvdaR
U/hwmw+jvKfFVQQ3qzip1VF/6uV3hU4mHkH7EXYfuvssUZONtwBOTPgh4Yb6lIzBIwVOdYGouCZV
dMhurF1eY+0UuodWO2nmh9cfHG6WsiN7Zt2MZCvhm0rf4+5WZiuV8Om7/6M8g7galAVa3zpdtda5
sjdILORzF2wgWOgsvbubTMD3pnNhdp/85KVWdlpz9S71WRqdQfrgQ7XK3jV/5OwY5Hv3LKyF+5lD
1yKviXQ50xEkb6jEXAXF0hjAh5+4ORDW6yvyLrn8SLy3TtGXHTNtwv2kR+zABa3DF65bU96RrO2s
aDYNlFHx/1nvWnAk7P5WqnsE9xa3nYeR07FX93w81t3VqtH57tgajjlpUG8w/BZwOMZhFUpcio/U
fWYUxHqF+p7VW3aTuYHpN7Vbk7xr5AXdsWp3XXPPDZZXV86KCdbTYblqrNnH5S9qdlXjPXgIubnZ
zQeCHQQGzKew1rqatJSHz9LB2siDwx9TPdkPJguP5eNKBS8fc0apv0kfZX5F9sAQN6zMXzHuRlb6
YJGh9x2j9jUhD6mbxpGUxDllk5VLzdrklgNNdWDqCY+ue1nJ3kl5p6RHtYsIcy0hjskBI+k62dm1
nIaotcjhqxe860NRwTighkz1Y31LQrCNOxKVe20JKpgIJncxgugqr2O3fCclksDXc9deOxgn4bol
PLrYGhC02cIw5lU7NdwazwyNfLEmNQ/N/MqCW4iEYhvn197ndnU0lisJvxXRaXYNqiXvkbWc3bD8
3uNl1OwNzQwGjfRhGV+WtNaTn8L4JpK+2YIwzL5C65lBExDg72ul1E/5uLSuC6A/RcQN4ITn5l0B
OOAgmC9aZPirwr4wCKTktBCC4GjFInvK0mPRrULxBHmsbH/qbiNDrmClhMCDtwUeHyj3fpGg/wUH
ZMjXUn8X1CXicxxv0mEDXVRi/M6uyWS4BLIPj0yg0di63XUkz6nZN95LW/4kFNTxHnKtm9Irswn3
hGAluff6dbQzqyO39ZGUlGLde/dQei4M+LXLmLyCQ9/tSqKW2WUdYVKa3ZstlmnwXQuITto04D1b
a99chMqFt6ZLGDi1eNo3hR2xQOgnXcpx038tk+QC0ME9Z2w4vKPVvtTqQfE3uu0k8jlHSZlgyvsI
akJ1f6ljsboZ4jBSP6XgXd2Ca3BNPPLw2JMyYx2z+K1Jd/kfkX7JiaYYvoV7WWicV3Rq2nuWOiz/
T1i/ItMB1h8CScxXebQN0xWAw/KdJgj3P4RerhEvvKWQbJ51DXzup1GTZT/yVkHpG4tExzpQtMz3
oHG7D6F/Dwj8uWxsiv9RtMQ8tDDqE8ty+M5r2JcnmQ3RdOMsu5qt4BZzRhjumMp8yJ6ELa117ZBz
RbbS0TThwWxisZ/e6XiOSadLN767SlfMXtTVuHYh7jFvDSA40vtQ73CCcvURIcjCY9Tf3TG9auRa
svvmCx9p2hrxm2iuOkNGevM8HEcx0cDsT19lBoz4TScqrD2x3YCj4rY/A7Yo+DVhvKrcB9Mqxoqg
eQ3ArkrSGQUtwyUzx8CbhzZYYUWmtPQ+rXkm6c4H/yU3XZ4fC9zU494hK50PwuIgK+AgfGTlLu4e
pC5FWwRVxVtm7tpxl2oZC0DIL6xBWWyUw0PEl65bJ0h5ECB7bxVNDVIDI3vHPOgQJMe2ILg88REh
98bx1qi4Gr6mZZqh7bgFmDCB9yAhLZ4arjOUrODGqw/k3VK4y8pVY34p7iNvvHXd7xJ9XHUB6ShI
DuslQHzmEOLvOrao4VHPv9z8UQQvqvIo2uehBWLS3eV0y8CrSBvF3eaHknJDelxQkgfxlSGRU/F4
cEWxFybt8RKKXbOcblucAuAZuj0YYUYzXTpSzf1Q20daOC1DpH5je+Iwg9aRi+lbLHA8Mfcw4vev
qXEIz+kH3Zuy/OqiX1xMzD+dfE4xd0P0IjaN5EuuNxKQXepE3TOK1Ty+D8giZBKAdbFiQrG8G1dY
6l9Es53eClkI4NmcrNpbrEJt+9ntSWQ7Ve4Hya6psTCKE3d97L3pxbXLQLUn5O9QZXjht6ji0RJ4
yMuu34+QblJ2RMMV+anm3wa+SNan3FojYp9s2zYrosMWHeUJDe6/BSqDtIhPst1Mbc8vU/ITriaC
d1TOQ7tLw+ZHP6remTzH9mZ5T7F5c9W9/04IqmactX5n1qumwRu26CMnRJEzbsOOMXQlAUr1D/Gb
yiC9rWAlloxHhC6rJ7QjS4TjdbGKUcJOGrdj6u5MzG7xKgWtxTIm+zHVn74gBPloBY7ElZMtfo0t
k9dVqz9b92G/GQBZWYfq0QVZgLFT2rtv3fBX8H7y9q0duW/Su5q8qc1PICoKP5fYfqJ1Ue2N/Duv
VywHNIif1ja9WzURLG+x9iMpDul/fpJj5zwkYs8g71ZLs/sBMEaGe0jM5nK0bmWx8sGF1fdGrKr6
QmEUYXVgvPK/5/Y9awCOlB7gLFNxb63rOoRr6xtPsQnabd8tnci4xnLvJf1amLb66yALx6uyAlhV
+2i7qDjFjVQAvjYPFA7YJPgCovkkCE1sjS0wfJri6bgzFboAe22gQAYi2AMKLMarIl7k7iGNG0au
MtoyYA3jKxNT66jiSaEuyWCXDGu1/NR/LHprNaxzoqdk4qgMjN5d/ORZi0dR7pXhVWNTrOlfvvTK
QoiigPUt206j/kTtIjcAPSVAdDJSD/xm4RhMiZb5Zak/VocF1CQ6HjXZII6Ji0SnXXnRXS4f6fBk
mebCbH4xpuu4vbM7Ksgify9yfChvQvlmVMoVFDnhjs6g5W3YkwzlqvZYX0Mh8/yXMv/uoDnQRdKc
qtxr3fldgY1TAXaAWZ2zZGjIO3l3W/xfnrcw8eFXCGMFxj4d6w8hMhSg/ZocmpSIdsobSg/ndblz
tf5uah/kY7DNJ52QRITmRb2JgNBK22LvSKZvmjidtbS7b6FRDCTInGbE3uS9df09nv7tPWekDF7C
ylxQMhsXbc4eRfvWvpjyB8NyaHFTWe7TtyyA0Jvelf4ZEXXv2C2VxqDEhwG8qJtUxujeCZ5Tg9cy
00NkdNpFEdjLixT8bvSVbWz89Cu7JndPG3Bho2Rh8zFFI8VXpL0A5kZGXzX5iOzX2uVL6jQ86Bjb
kq84zklJamP7OrvTCr/FUkXrhyVc1wRoC5Uq31q5KI6I6bcAF/2jcM03fTLHGZgxFzo6BgKDJiOo
jvZ2jOzsXKCAWIWdklJMyXUHCqBYtAmXCxACe22pWuRkeqeeK33KPs1M9YwOaVhDT6LvOx2bf+o1
EvpxFQ3UqVPZakvdUQJUcbCNtDibs16rovJHLYZqEISr7rUS7qQ9lze9y1X0+5/if29IFZyMPB6m
SIoPyXmA92hjINxaRZYAJcOAoIE/XWTcolvNtPBr5vREm3BwFCH8FY07ccJzxu60DNTXupKGtY00
ZR0g4p3i7YjknYQtQwM1OBQ6Qv7JjCaN+DxdkqrwbroUJYzee0a4qiMACrag3uvTfM4zmxl2fplF
CHTUXiW7Tje6k9ZB6iizKcsY6NZv4du/tzhlBabonzqcpmUJRTFtQ9YhgaLIs/7e4Wxrajs1GZAZ
yomNGOp4I6zQOmW9FP3nWcJayK0k+rWTew0wGYwZyvLzq6QcYfyWI3tcDT5+WBDeMbuMfB2rEUU3
pkdVnO1ZBz3KH0WIgsVThuEWNVjBNFcu32Rb/8QLKn0LJJx2ZdHBkzxaX15VfDd286PKtf4qMytV
qYAeN7RPaoSiXGrK/tCKYKTr0NoUPdX+SfEiwX42N97ok73EJjf2YGTMu4or+kNsyAmNwUoGg5PI
6FzaG5SZ4VekdcnSQySEDNcQzwIUrz7gxXFr0D/rPI9fMShly6AOPdyNbflErkL5NB+jd0gGMLFZ
sH7OPhyX52ESAntyDIh6tnCkkc+cFqrqJo00/zQ/Q5FDm/6vx37/1NOJOMhxovR6M6yxAg+/0vAr
1BSbW67PtvNhnGzHkbh4Y+9V/QI3JqWpTBIbb3o2SOp/ns3HhpgilA27DQ0G0to2eq7UBmu8S8aB
h7H2ML+sElGukaZlKxm5LY6b9iUNhoiWYOb9mp8hZ5Te//Qs6l/M+j1QWK1408Mstq0LCdSGmZqr
+VhsZcf/43q1JpL1/zry0/VqClVRdLrXlqLSm/9rR16UQVmbltetbSRm20Qu173hEg4eWeCl1d6g
ieqpB6/OH5GohkPSJ9WTyNhqGUmfLcuGVBekHtWhnp7lI6EenEnTmX9g4Tu1HT0cwMRbU0BYlXwm
UVC+5fcE/9Sb19MJFy1hu9CTpFNqq82SM4R6vzS2BdJp6g2e+xQMYAJRtgQ3t1FySn/2zcMutBtd
AEO+nvzn2Xysn46F0zGvlxOqcFq9NIoiOGdWQeYwis/XIalfOz1yf9HVP+6a3o2+8lQndgNXErid
ZDjhvQyXDebgr9vffizaOlk1GXW/Ms/1bepaiLnQoZ/5popVnY/dPZbJt4duU36iL974dXCVtHh4
B2a06Udb+zBCtmmWoYLcRtFN/7bXtw0Ms9n2J0VBs0wTvyJSGE/g/JATg1SF2L9m/1hkyNZxni0C
VGp0+peh17o7opiJTPYDG4PdZ212WnSKMCeuskrL7274iyaHf5ACX7mq4ZcSgizB7v5Hk0YJCBGD
u9gCXcXMxUKqRNncKYCiKhyBTjjd0KNcsy2xkaWktRKTX69+x41mXizN+mnjbngjvMFbc3mRktDR
bs/adjcosrtPO7XdSUQW7VMlUBeIoy3aP3hVDGSwwouCT5GQRQGOwr72hkZuvBWXbIPt02yoCiZX
1eyvsixIXNPx+dV8PMvJVjCR9LU5Kjwv4t6Tq/7uTQNlViS4fQGKIDcJKfJ2OlHMvE/hS8Ei4J4A
uUHynRsX2FWhnChaThiAlYrl/NLyLHCyRbopG2AlbYHbciXA5Gybxg4X81sL7apb1RIFnbA2mQF1
n974npQ8os0msW9K/zIfInEvQfwsgsbyV13nGkBo0ZnMD3Ful0e9J3H83+9p7a8iG25pGeScYqlA
7GVVk7W/TUH1aGWy3GKSJbydNC3XivbkUT+nQ9UR9Wn8kMREsRCLhpsGn/KYikfnSVjMu27YV9Vq
HnBl2d72KAcv8xgcV8XPOHbs+yMjfSonG5WLyejJIkWGnon/rBJMpTShcSYbFz9x6EfrVK/KJ8Yz
5ZppQ39VglK5mtCirrU4uFYiH+18Voex+zLVibxmprY4xg1N715nhqkbBUDepE80v3PNkC6/n8e2
uv7386VM5+MvQ6BhWZoqmKs1ofMWpjCAP8H+zaYCBZWXykYYSg8/Cq8unqjPqGl+P5mOiA5Ub1cU
/fm/Py+D6rUvjX4Rmp5Haalh4W7MVIFZCZS7vbkM1comtLr7o+6K5KuV44cSiuox+P1L2WEwuMlD
f5/NO5FReo5Gg3bz75/un1eDYcsaRHJhcFUgbf/bp6vNvIo0V9VRHps4rqqmQWg7AMHqx+DLW6nT
xZqnZO1pfTSeqkprTq4gUmFgsYEWXqkl9TSPN/RKv7XBH7YGyFEwvhqKy0VqtaTCEwQteWp+m5+h
8CluUse9ND9LRf3xe81glo0Ow5F9eDK2RgcO5Q8fWshScMU9qTHNODnXlrHeEdmYRuFbwn5WTVv3
RlycdM0UfBV+HrxVg2dvAr5RMhGV4I0I3QGiACF5/37iLPXvl4UJcd6UVUNRbHrP5t+I7jR6wQrL
UbD57YVPfZWxi/P3kNErhHYxXHNdbzC/kcrdl8mlZHk/LWIYRxKfVC7REI3bdQTPAPeZnxFHRt+W
fIt937wNQivvbcWnsrw3CbXvJgklnQ1yZsDrnOIHa6pZ45jtklHPzmT4xUeVSAd2vChwQMtFuH9W
lIkwE81kl04lSdZsq+d5sS5C/9BolX+RQt0AOwRfTWMTfPMkjM90r8evqdSUhnFMMBI1RSuH3z7/
3hYzH2DI6N5p9eQPdmkJDrr9lEHtqPUquBuRHtwLs/hq/JLG6Ww20AeQ2wzvzUbKPWk1j6K5BqhY
sG05thnpOmMUFeB9q3QdKkG4NCaLZhAjVnKJGnZS2az3sHpUmsSsp6TeKm8hNSh/4uz4Hknr/8fX
+4+FuqnohkV6pMoqXVHk6ev/010vtwjEw96LNoFcFcckHfqjaZj972dpEpb7Qaci/N9DuUJSfBlS
B8DJX54yP6+c+XyNGmnblmpcDPcb0FN61RuVbB8Fwf78EpZgu8PP+0G52Dy5qWecWmpGA3vn6WE+
OlppuVEmzXJXm9WFodk2osuMOg2n1aBuPElBru8qL6/3AzmFBPBOT0EUyTF1X1LAhXKMR1r6mWs6
XTza327EXDfE8XD3zUBll5i2+wK15NmOJclpJLxqgaetaiW0v0d/+DaVwkSSQCE+tihW91yomyqN
b1hUjAOmLlqMGpJSqkwaxls/q1YmSenkZejyYja8znpxVB7972Oivvq5qD7SHDNU1ln+GwQ9BIbA
Z59BN+UrOaVmGGQYOJIiKEkVp0Q2DrRM//2bNv4xvpsEPDCng84yLc3++xI3TGxPN+Uy2MhKQyGz
xILCztpaaKKTF4lsDIcZacasWS5FGJrL+aU0FmzCmNZRnqn5Na/u9rRLKRJw9rky4j3VUASuy4Yl
Stsjy598W65kHhqrIKXJE+KB12A5TMuOOlJ/wlIyFlpOKKWdqR3KrKF6iQMEgx2q3W+hANOp/Mpb
GJ63V3bzRDJD8eaHsDPe0lFr1kkIyr5ozILivTGc7aYjjAXErzIh1U7IaLhssyE6CSMm4q2HbgPY
slun41CjWDfZNDcgy1AAlu2BkL4g7ewfOaJtqlDNyBRq5kGsBy9guYJlGuXdE4LeZK2GVXtCoW5v
sdwE23//fsx/3okq35Bu26pm2CbUn7/eiey3JAW2YrTJcllZFtNOPwvlbBc25kc4lQHmh/l4WK2k
/sWy7Js0uZkacMu73mrxqUyruIzbHHNmuZjvy6ClKWhMAmmPpbon4PLJpjf8mo6PuUU0d0SImF/K
5wLU6dmM6IQnBQRvQYrPev7BfGz+qZ72yikebqh6xM4U+b3yPGsJEZ0vQkdaYZLOxboPwWVHVRIJ
/jfJEv6nahCpii9AfmpC+d6lpEEkrrz/m0ujG9MtWC/lHg2tvUnt0VrPawIk7p3WQOsve2sjpg2B
ZlJes1KwFfPLUNMHZBqUAv2UhGU9CD7zpoXPIoXpuaiU/FxGVe1UZM79HzeV/de8ExaZ5Jyoqphi
VyBRMIr+9Usrs57BP5PDDV6n6NxMDFO79OgsCNBav+8PiMS/vBTV41wUQIX01bSU8IbyqZssTkWS
q06k4s5Q64idr0ZPvPK7vashVJD0kJ4LlaCDKVOwCakLPVmVXO/cgXogyvzlzNilOFYtRTrkO05A
/spG/1dX5uKidzIFj7yhohSI8GZPIKsoRZAxv5wfhhqHS5a0VzOJa8pntrz6n25mYDdx2oDDOVh1
FJzjOtafR7ng6vRdREt6E9+QBSIhNLE5eL0ZP8q6enGhzi0kxUwuRTDSsR4bFg9c3q9KDHiv0bLq
jIovO8/C90IV1zLN5N38aj4eqgQopTXhxGllG1fDQp7VTyaxiQDSZemvIM2SbYf8R15XauJUkTze
osL4YEmRIoOh7Jar6oc9sob2Pf1NfCI60j7sEiWLMkr93i/M/mbn0uLf72DV+MdSSdNNYFRCs3Xy
dP4+wiqeLCk6kSkbIt9jdur0EhBh2WHZnUNXjsaXWPS8tsfsKmUw9rVey0+aFPsHZHDqGvl98VzZ
vUDHUhHBC9RuWZoG/OEEj5aQ1EU0YQuUzA7gZgDH3LgpaxvEYx7ZD1MRLZXQ4eQi7x2YscGxtsJu
isImrGtUqC+adbAEN8e6a6IkDXWIdeT938+BLP65XmSqY5aRDYXFJzkZf70jTPI0BmRfxcbXOnxs
kzK/V1PjiHgZaCGvwpL+fJzKlP393zwCMLBupwzbee5ohoEeuDV26/9H2HntOG5sXfiJCDCHW2W1
1Oocb4iJzDkV+fT/V6X5x/YcwAYOeET12O6RyOKuvdf6lsnkpPFzPGG6b08Hx13EreNo023XygqR
S3VFljOzkoTOWkUmC08TXi3yPdX2KBkmn1jBPFQixDpLPpblV+1dk4MFmSRZzGq+OR2mVdnXpdMI
0wj5dpaEEWskACY75Q5Luxw30m8tWRBU06btGxQ8Fd7TORD1BxHVNeaWYd6U0YCFYXGsC/l1EEuA
uz80egAEesTR4YjWYIuQYrgPAlCrGeyRnnhUdvTzrvYa/1LKw1zelpn5JW2andd0NWFAjX5qVNtP
JAPlj3w2FDDT1pYPyUhHHLV1jNxArI2VBN/T5lqrW1oF4JnREIJDup9VGq7TNgKgZMJLkWcLtHos
7AUU+6lG9hBPtnEJMmR+sf+UdvP8HBW0hBDvL5cwbaHBF5SsqTRhmsArN6rUUUUPbqLiP3YehmX+
z/3k255OF9k0fdejPv3npZSa3SSwlVZ7k1gWMBZmtGsFeQ3aSFiQOrT98lMbFiI0pJi+1/TvmrST
JVEJ0LcykR84ngWZi5lwFN9EJ48O26WWeP6R+w5SO9pkk3jKHeGpXxaZNJPlMEOWDIqS5Ch4pYOv
QMNd12OBX3kKY1L18wgXtdJkTx+qmaT5DBnu4+t631rl2iia8j4sDVhf8pVZiXJt+3KeMMBOa7A9
RVOEs1m+SufB+iByYGeLdrxaaIUxawfRJu+q6o2D3r5tOhKCy6m99vaLvkbP5ZNvrtIHFhGj5Eqz
d9X4z4jm2DLHcNfyLWPSrV0J2BWqGtN8pcSMDPfe91CJlABRLyQ2MG2gZbEVuVbcW2VZnEXIDBAx
LU4bSSNoLcgjodc8qzN10MUZMah4inK3w2hlhHsNkuSm7Kr8qSQ7Y/ULMEtzvVuc8SZ0aVslBamK
huNnb00l3iP6oTeLpTGXSATyfc9/Z89YbKpZVHezT1NxNOHDs4n+mvhtcUv7VWfLy6vSnPT9VB0S
C9HPtVcV68/6Yvn3Hvj9p7ntAOFHUnadVRecUMk5sZiyKytaWOrGLo0oI9UpnQgkVcEtW1nvaweq
KG2q7L8azPr/PBt8W8cfbVngnxwuallI/G2fZTMmrPqlpQtXDOGm90gFZ5lcJR4gVkuzvFtDHtQr
9Z4AI4InYdVJg5AWOh9jYY0XZRfq8MS3FZH3eZAy1o/cpyXF0+uDQ9nTJXeemtLoToHAdDnZjb6p
l961DzG9w83S+1uuvAosA6/SYSqjVSQIdEcU/euVDw03bsdkXxbYp0Q1fJD2gvYLMMlpzjooGb59
wg6/cCl5hOJCffqLh0z/c1llfgFWJSSqo2cirbld9UYXuV2ZA/TuVpT1W4Pd2u3j4oX4FUobsq+W
gXiXOfSjS2nX8S3FAxqOvEcPKxEzkV+86OPofJUvpswPDktY23sakrCvhvGxXqL6Pq2Xb7gFtTPm
MXxoTA4OLvERO9W6DfT3ap6SjzS38gMsdRrOxbQN6T488RSrVpYJe5mEkhVZuv6zUE0doMpEU3ol
Ohs5uBa1dQJj8jLKIs+ZSWpwDFDGykXtMIKdq8R8I/zimCyeeInNtMFwbjJHtIT/H5WG88fVRJQ1
jxTddXTLpuTQgz/2ClHb2KVXmMONxWOjf0o1Y3zSO58Y4ASLN1lmTL9bZ5sGyNVRYLG0q/NRk8Qt
y71ggOXPYY7bmunk32VdtmuNzj8FWc5jakRAE4bl17iKYSgK8TkrYJqG+qLWxTfPdAkLhlN4388Z
fgEZEEE6yhN9ViDI6VJ868hVnuPiU4eQSdQkGDTB9IU6IHvU3FB7ccduoy1WdBsqav3kV+Nag72+
V1CLVipDxoxsc4dPDlJRcFD1X+zlxNfllr5Rpzmgkbvm7d/rF/XJ/a0Lyifr+sQs0tj16BU61h/l
CzGedWDbCEV9NQkmu0NGcSd4QrHpBlWk/egCRjipOXxeF7isXtZRDcMVTyQcqN+v7BoGdpi8XfnU
TW5lG18fc6rmnz5kwRsFFx3YCa9iWgvbFIx95cJf5smAR1G9inkviglZ+wVKF4CSY6dKtj5euE8Y
OivVTwWR3SBP85u7fsy9k2G36557ZKURFFyul2oBeo4BWDjWwY1tCx4Qhxgk6zk0I2ZUVhABNZ4Z
703yqeJCUXdLcVY8W0vM+q3pEqsrcbZgpjZVkeT3DQkuKwOO70lEAHi81EN87U/Jup297IH5jw+x
rYwlk70/VDQXNurRog71mP90bB8pGkppdmxFfcjctLvDmwGAbdJfW62KznFuMDmoCV0FRjruqj5D
iuz02snL6lddQAZkAm+9Fpl2mJyyYR8STCvXy4KVwzaRW5Ptj8bs5Ty0bbyBCBQQuvmv6bh/LumB
adGRDwzHsBxL9zxfli9/W9Kn2V0MZ06MGzaB8V1GHuoOEEnAUunhNNB0C1eXpb30gHIvOVX+WlnS
4xr/SdoO+v2cTXsGMRUjhwKpiVW1eMf6+FvYfiv0blzrvYH9okjm+3EJqpuyDT6Ntp/vyc2a77ve
Ng7XeoSJ+Trs+jOUl/ItGkm8q4Oam6cYyDgYbSy6kkbX+sCl3PZ7ClY2MOr6JhF99dD5DUUEcU4H
OgCkaXPFCbcKLmFNFV7N1pPtFO2jqDTv4gkCY6IiqD+yOUs2ZFFMuORwZNZNMxDaNsfrvMjf7L4m
nHAJf5ZG6/AU4jmgizY4GH6Dm833UVPOCMS70m4f5nmub5d8uIvj7lgvrv6CWqi8ofOQXOtz+f6M
lqPV7G8t1RlldP8dIumls/rgyff4KLs2ZradWeY+XaggVlM9BBvLCO6ShOZ6JnFoPqIw0F7aB7uW
AjyHPhG7hqcxypny9y1C5CHw/dukXggXVmW2E2c1ZIGB/RP2Fdw6cV/sdP1bb8r1tTHH71WXiM2/
X1HuP5sJNGEDzzKpGV0LnBOl+x8XlBs6TJndQFCN2jM54hhd6oBAGCMbyv3Qtw5es3xaZ3nyNC9B
Q1nZOK8usDISJl4dpzcfBGLwcrSc12oqzPPQ+TQh5KlpFjPQ4IXaGfBN1QXD28QyQ8Ce/bOk62ON
mvvhzd6ELVNxcpJ+v+hIV9owJOD6N5OH7UK/tr/OjUOftzDvW0kt+n3WFeCPfp+Jpvsgbqq/L9LO
OLhz224VB9MyKQ4zo/gZWcV0EkWJSKS33DPd8IX+RVzguzEbJp9tQc1P+e4IiOm1l7qvQMjAWWSu
+OqgEzWIAPiPOk3tTv9a/tVXYPuOabtmwK2NdOWf93Q4le4wFsuMGjz44fVxjNKPA33pX6/oEILk
9YkRcz37MAJzCg26v5k+Po45M9xJA9RcINGFm2jAtfCJPejd/rYcE8Z69E02kRE6rMrEPI5aOvbY
yOb2zPQ5Ok1Ls0KJ1J2zEsSli+Rtqwp6G9r3bI3epZOkb8/xXiWhCk1lkJ99QtCIdKdWjGc3XvlN
BKq2W7kpQexNZjw28mCaIz2AVAaG5/5SACx57RnaPNA91B/7tkkh68/tuoMFv/73a5oLl0/s75+o
o8M/YHn0DJPEEmYM//xEB3xcbgEqaIc3tPTN5S2IoZSp27zkYbyfu0rbp3NALoAW4YcY6vrNCsKP
2BfWXQWL8LUgfsgvirXjMjbHW9ZtVSetwJMS9nn3OjqIgP96P+415LHtMW4R3Yx+Xu4i08qA9JTT
ZjJFfuycp3lw66cBOsSzRcWDut+ZziqbI5tY95qiaPZuzsbcjZryNskLcvcyL7yv9MW/5S8BKm+c
wgOdXIKXbFz6rYPAopIsyhRaOizkdsfXX621vqUnZ5EBMjauLJ/NO/VfJZcGHSs27+P11AX2CCuA
MmkQj96CdKLycu97ax/jxqlOE0PiTSivDGI52uuB/Vt3LhqrWaV9H9zHJpLiygxYrGtxhgFy0/kz
tVxvY13RJunFYxe2oW+XH668Vx8Kf1PLJLB8pl7sM2dT5kCiXDWGFmaWnC3npObXU4HLWRN0zBb1
naHiqxMzBJ8Wfhspll6k0C8cRHcsOu+bumbVz3+fpbnt4ysMrX1H2M7d7NJhH+pk/gzbyUQONCd3
3QRNxWmDka/YqzeRX8Os6EpU7jNFtxYnuyCujQ8XycrObvVuP0We/iFiuhADk0NaAnDZp/nkRgD9
r0SwkGdb3JnNZZ5dC18pogTGwPdW4jQfzphndGnZkKk/mxj2OnEQarepe9T6ar4Ji4XBtZR9iCI/
iQarr+8Uj4D/x3VjFdlHN72q9nQVROYuFFN2wPap3i7sUvrurGnr+rV1aGyv3hIvNL8bIxg2nQr2
gkiLWFDf2ENrGv+jhvX+fI44iO/QPJgGEjwfCd4fNexQ9xp7wTQkodT1N21rMGnm79HZMyT+KQoJ
giXhphFwiuX7Zer8er/MonRbV864d11mCL4ZWWQvM9ApWOzPqRW/deoBqH462AmOpLwDhOYu7wLQ
mxqic4shpM8RnFVojwlqBGrSWnPyrZOBpAUPHBHqeMWH5rMZIqyWDVdFTljKJnEoM8dqvEpGgTXf
Wv84EyGWdBFy59HPyNNtSYNlo2ll9aheoSapHhORGJty0qrHSL5K+qEmu4pcD9U8XpbYx6IyO0e1
g0gIyzjYmYZDpbPwaOTNPVPc4E6Uxs1fjY6iFZtQJ6kAgOz4jG6F8GPyw0+lWTb/sa/jC/pztTT4
7mQmo+7S1DR04uL/XlOOGvBDaC3ME8ZUhDuaiyMkIKC+WT3vwzif3kvbTNbTbIR3Vd42pzIgjLRu
NPwYwbKS+98nm74KDucs+O7UNwNa1h/c1oQno0i7Y1TyDcUrOFYnDL7UYDXU3m5KxCNd9ep96IJ+
M2vlw5yQJhSl81f1paIMe4tbO3wenJEwMp8IAmhwEsExfq1CbOqQbopDSCr4Hf7cdo+nmK20JPpq
iuNbTHByK7Zee8A98KfjukSHH16Q1zXPlNE5YHwLmIscTKVxdEfQyHZGsnlLzu/4TA+SUAE20zfq
NO6Evc2XXNuqU4Gw8maBP7WKSoY+LNEQrjWAHtE0NbC0kx8KEjxKbDE+4EMes+NlQdAxYpFSuSPN
DzBS4Xd700oXmoiltnOZxB0aGdLVDmi126D3tuqUJQD3St0+aWnwpWTI8+X3ixJql8Y2aqfTCVrz
QbP6tuANtx3qyMxc8pVXG/HXpZjuWY+bFwYC5iF3yVsQSb+8N6y/RhFlG+C52dklHGzL4CS5sZMw
eDHD/qDWosmkaRQ4wWMXO8E5dCB+1DFKAxukCKr+PKKTofc/UIYhw7Sib2Nfp0x1WvFQuzgzh7ZK
jh14vP/o1Xr/1E/6rkMvwnN13XFNx0F09Ufd1LdtZ2m6Xu1FKvRDLaNQ5pyo5UmPvZ067XITrqin
QWpszIHnPDyZ3iyHu7aq8pthMINdNmXfrbaJt2rEzIDcvE+MQxHobH6AAK6EJkGQc9GsgxmpEdkH
5S3EYpKTJLl/CbDWdeCdvcWN9oMbY7q0nNslYAYWh535wIAq2KTyFaruB9QW5UrXmcyn4gfzY/fT
UOpMcyndZw8XWlsH4n2wGWbijj9H9IueDWF3GzKcxNGV86w4FxfdTVHfVrAKrDn8Ykbt/D5NkPFS
1+v3MT3INUTv8qAg+PZY0/cq9T16gLVTNO5WVcyapgt8hZyWvtOcyMsEeYXvItED/6HrC5SfVntW
B3/Qhl1VkxulToH0af/xTf6h91HfpIl22zQ8ppoOO5J/rkBtLCw9dMNqf2WvVT4dPUtCFTN90W6q
AQRwxc1yG9Vwu6IMK2nlJ///qpoAHrz89fO/Xqk/GQnnUdn9R1FvIGX7HxAS23VNiswt5cN4Rh/o
XOUkORkGBjKjjQOF+9xFycmQOsnaZrXWQkLnjXTUbkmUZeCMt1kfHf1x1G1yHUyMz0aNOVCkg8+l
pE2HrLCKjSIPqB64Efn+/socdSxoVf3sifciT+H55NlrPw72FlTDF1Ei8iwbSj7ErP5RhwZ1IAC1
vS+DLFyb3EVQqZv3RMqzsywlImxp8oPdlKwsahcZLzpflPxxVRRHWFYRMiQgQ5NZuQcN7chqcWrj
IY/C8jSJDPaGHF3bzb5rSenTgES9sHwdSwIi3/+9LHf+5znjscVRmxyGlYb1ZwOxKPLQ1TCPMNzF
RpK12EBi2bmLkuGxs70Wf6XN4G0RyHN02B9NnzZHQ5jLoxsAb3EpBQNSuY+O4vK7DVx+b4JLQeII
lq3IW0Um5rPGN0isoEMjV3G1WLcif/HqKr1cF/boBnHT9NC0uncXW95Pk2HdI8OKZ4IMnZsyGuMD
BHUJF+XM9xYA//94xS4ez1chi0a/RW3m9NZL1xg6NtPSAhFZXNSDHu5Wwm1TNltaOahuG1phGF3c
VXVqiO26Cx0MW//+CVv/u/HxpJbccZCe+p6um388yttGr+u4S719EHvRRegBXKQk8l/Vvh4SpbOB
ue0jEWcalVj7Su+B1dCmyNemiRVN90V9VMrnXoagRFRe4iWbdO3QkQL4vFSkG8nVpmWudCyneEdS
eL1W4wI7JgxvnnJvg7fEgWyF0o2JoZnozoGharSyERbC7qQ7SLCHzCCqm4MJQgVpNJmoUQdqJ0yo
sOjV02AOEizh8pOFxmWSSFgbSA7najsyptnkIUmwqTyoV38dOt9FWWDXUIXdKdwEEU1jU3HjVGDx
314WaHm4VbHStkirmZPAjMC/eLVJeLO99mR2RIe+widx+13UXrT1JjsgPwQilF8xkpyizHvo2LlD
jmGVsEuARrHhIJ0THY2uat5mGHRW10nI3KU4FEW47OIM/3ojexjqVEs5TQ3QPqx6zUENjId8hvMx
EFKvjCmhQ9TAGBRIrdng5ftQRm6Fbv6oJjN5R0BXHeC69Ub4YmLw8K8F7al1zZbfIMcxlrDwtaDJ
4XsPt0aD891jUnxLpndwn5R4I9QAEzU845i03//xQ1XH//VPTeh+3GRxH3LRvlKjQWKoYsKEJr3d
RFlqHqps9E5/f+WUhLxIBfP175AvNXHGCShBfh0dF+SIAhlBi7U1wD3aB2PI+bPpSJCiViISNMlL
Ptp9Fz0xynoNrgplvXlStUk9pV+cmfjQhLbgGbq7vm7LoLm7fpHVQHEi4pm4MaIn9kgh8Q+7XbeP
4urXq0rPjzE+1lFY0E5hBt+iIur2lnwl5HudNZ1nMxx36nJEdAsHVDTiBHqDS8ZoLlGGLT2KrRrt
EWrcaKp+zWw7PZIMNw/frMrNSX1nOiSIquzIeZ5RMz0WoQ5CVExkxqVWdmHK1G4gGHr7ol6C/TnO
gumTHru5tfBtq4a1OqSe+ymdTvgCEgzUZXDpquVVwaNTy1x2ACDvitocHnTLgVZA/6b6xxn5tcND
m3kHJxUSpBi90CAkmSP08f3J51I36tNa+/S1oDwU5cgoJ5U4R3U+N+YXivmCyQo8DwLdfuqhtosJ
r13lflqd1GyKxxY+5WZajllo9MRSSll5yyZhTXlpnDt5aInB3ZVthzxHnlasOHsG6ShP4IOPDkkZ
MaFt5zj+OeBKu0JUW6eZ2ffKf5sOxC1oRQfBIFs+w5RgBKPpXpm42kf1fm/6I4uGNu2UWoCZ/6ZA
iUAwNTKoaGCQPQUlscDcGvtE89Pbki2K5ywDLYEKQGCFZVaaINI5DKCFCxI68c0ZdOlscZMOYj0w
FF13DYhycyGBPQKUdd0IcAWJm7nHTzJreXSjtuFFggC7nsbDVbxtFjVKOC16QhsXbojxItdbhmOJ
wHu+bje1sQK2HLUCXH/XSEgqyKOqvKt60YDbIa5EyW/UQRhatgtoF3euO4PoyBq8q6DElS6pt5OF
Tc9w50iFvNpRNHrkE3BrShrLAFYjwuWjPhYlrqDeI+uo7M7jFETsthsCGGazuE/1AWdq2Ua73OgA
/0nBLZ/WOXHrgbaJ6TJadT7VVJMtIQ+DKfwYwo/rYDPmAz+qZ6WTo022jCo4+j4rjp7gVb2q0idz
ecGaqa1QY83nwn+Kqpa7UHKcdN3INtAlnU2X1gbe8p36ldTvoA4ZYtx/f5r+aSikLPVtm//Znm3r
7DR8ORH927AljOzW7pNW2+cFcLHZqL8M3TSgPgiDY0+hzLygNj8h1y1RZe/IpwWa7M7uzmzEtK/H
yKBVpK+9rAhew7ZHYeuQielOg/EB6OunNycEXZBNeApnZ7j1PRqxph5eRCZEsDHDiVu+YO84g1jW
Zr0/aK4Vnswi1k6TMyzoW8EHlvCpVsoVUnlNfj/75D9LV4g6JGOdbUSl08/S2vtk0r1LPvvuNlkE
zQaesXtb83jyWTXMCzeLlq1ZC/vgTDLmOPpRgpN/82uKoqIESKGRcK3WQMOpoGRBC9+YUvfmRvpD
5ED2hcDGA6xpjPurvzNN2008Rq21qeln32SddhuA9b8MVtzDE9AcaDiYq0e9TJ48k5S/yUloawon
ezXC8sHMqacZM+L6cqpi06HyuHM0hISdM6SHSvgJpt/i8xpGo2R+xjK8K9VZZRAZ4CdsZ9Wp4+oN
zcOBrzCP3wYeP3qW9C957tq37S0GxSWd2AuUcHX84n6Uh4lA6Zur0OX6l1nqiT15RKbYZmACX5TZ
J+0S8BJy29npLLZEdl8HlqnW3SwdOH8SoAnuAqmsFKPs0FzCvrlXxnhy/0PJy5iAi/EfPe+AnZNu
yD0UqU6684fYoyY9hlDbLD5EbmPuasasd4zAXozRNYEK/jpjLG696MgEb6jsthORddvJy4GTBvb8
PFf3Y1JAnyWS41b9yaZANtZ3PAyuj25tNL971ezeloAHY7sgF8bgNs5mRridZ18SrDbPuSgOqkoE
Mm2tBmOgNWKVHlp5DI+bOHK1R/UqwxR9fYUliSE2sCvMDlCNxIObJd9UrJRqQ+nwTku8ExcmvjVo
VlIRvLr8pN/TX9QV2Lj1Z2eU/QX3qvkiz5yOqN0S29hG8+Zl2/IkfhWCTpqSXEzBKbcdFEBljlRU
tZ55iOpn6uAHrLz1YZrGgsaIixXRCjX6QHKv0c8TwInGiA858GeyYX0fmt6E0t+ORnOrft+R0cg6
SV/8ruVJmAHJV89TRxunNVe3eTKZjYCNMIZwV8WkdqlDJxbzVfe6XQESr9UpyOy8sNHhFUyBJrLE
1SHTFhvTD/kVKsIoF4ow7G5tKU9Ma0psQMLfsiYv9h3Lxdoauv5oDSb9f/rCLXii/C0DbfmSj7a9
r8mLZ49EZq+p6i0iIsIrnd+2I4KHciCJlj2mhzGxiRDDJbAaRpsmcj63z6TW7bOgS586JG0JtZp2
UYWJ6jjg2zzZ9YzDZeh3Gn5HGil1cLy+CpGCz8I/RR7MRwvd5T6mY/ZhRuE2TMvlBd1zea510HZ8
ZM1Hm2lbUhSKXZ+TT/iXXNeqSCm4Xlq9+hXo201Pca4fUVOikigzY00jZLwvBrbixMuHB6aY99gS
q+MM+kQ2c4uLNgUBbKJpf30m//vjw3R86e/6+y2J1oFBlG0izEVir9t/PD8WNk22RSb53qTCkckX
zD3IJNsFI4WhOvjCB2X417ltA7by+i8iy7+qPYKW+fmlEMnXJHa9OwNQ+Ufm2+AvIvdrSVroY0nq
1NmxsFnbnY0QU2lX/Qb/N93YTT8MDsZDf3waqJhV572xfBYGvrVKS1AqMIm9Y4zrXzcxVhLeq31N
QRK96ohFegPhFSotsUzkvDi2u8MwAAMy0l+0kvGoVVfX3BIc1SCn5KkqOyKXRorfhaSTYQkmj5or
FU7BC/OsHMuoQxoijmR+R92gO9YaHr5bs/3i9PTn7TTIHxx3iA8OlgK3nNlVyqpNlSe2afvcTBYC
DfkeReawnjTbJkGABB0E/4+KgvD7TP028szV5VhSbip//0xVSSXOJ0xvrHzCgfamyTb3TDi2EvXS
q+gfBfMgWCdAYuOxi24X2j2wM9oY2aZquvRDQJbMImW5dm267yaBwiqJa4jtV1e6fwZcGBuzzBnr
y+ijZihw27XjF/7J9wm9woow3HDnyiy5shzzc6SJn5UT+g/uHJ3ZwWRrFUylDoVOaboYI4zuTkZo
6USGuVGMJ9mIPdTKqXOs3B5iXNV1Dx716a/cHzMYbDhNUwe4jHGtI+uEwmQ7e32EDqGxjYo+WF1T
fiKDMFaYOonnTLdqp+lZKfxBv6LP0k1HlK7NM6UiebWa9eYwUj3FVj+sacW/kyZKzKFWPHRNAenC
ty9XQZhw7Q/8AMb9rIXldgCUcESIlLx6eXwY2PUyKZL/YJQgDPLV6rdo2lGY0SGQy2BUf73e8zyC
ejCo/bgXozfD0C6fmT9pO0G4xwbBP9RVnBPjqTWRw+4i0rq5E+RX5O+rlU4rH1b4SgiEufx/6Zc/
OzcPNsVcaXD8ogkW2xyEe/bx2sqTXjkTAo56jjlTudzoMbPIqKh5XkkhpFvW6U0ucGC31bDpkLTg
F/cmbCzlT60sKcHmwjfW13+BWQ1iNc+5uM9qjbwZrDOxH4qDmYzJllqh3cdgxbf4imakUXTmHXlJ
zOGQPmhpA36M70fPMexkqtdvLzdYQaNL6hPss+qb8FVrouZY5nZ2Fkm0V78gtIxx3dpCpr+j1Fws
Ozzq0AJNvSWIEamw0gurA4+35zKqCrYPVXscfX0mlTNrd0sQJ89lwKKrzcbwcNUATeNH1VbFg0G4
3o1DbM5uqgn2W8LK3cU1liuqwuKtGqgdmVIHpOOYH1d/V9xDn7CYwjpuRPSykWrxepxRTE+BsC/I
2+2L05e/DrWJrxM+zZB2pyrK+rtOhruqg++MpxELJa1YxlJYTRiE9D7AKgpWEJ5elcO9jn4o31le
0QU1EDDug0Yr3zQrJAM1xEQ06nlPG5eDni/fcdA2Jx6daNdCBCmuTRnO+91ZDc0xKxMxFOrFXp16
hGkfiMSecWfWkrxgQxiVk7Pm8/oR+YJaoNGLc5YjB3YrhwB7p7KwcJZ0CZbKP9TaEAIrHaL2pX1T
5TUz4CfMZRHMXbKLbTgrMsnVmOFeq/W/pRxTt4PRAQNuE+Fu1WnNUGp/lYPnhmd1O1ED1k3lNDL2
B+ulMmcArDRRw2yKn9sWQ5eLnXyvnjNiMawVAdDDCdKFv+4LAQRTClBqz0e9x3epI50c+vp0/YvN
s3Wn5FRydxgTanA9i7Me2Em6vFZDs8+i2r7pmhjBhWWnyVrVWOrgy2qrLwwdmKsqD70EKCJq2PQp
zLHk2WjgcLf35OiiSeg+bIpUso7j9lylzo4JRLjH/oO9C2aOQYK0m607jfxdtBFbVQPG0prLeO5H
nnHZO1ySx0TnwqiC2OY+H6bXsQ9/NqgHb+eocEk6hPWqPucqSXY0mL3naI4y5lwzc9p0UC6+A8IM
/T0P0H9JE7Db9j8Ideb6zSou8TZicc8l5YR24BMSzrs8iu07Nw3Gkzdk9TbPqA1Hxv8nTBpHpbXQ
av1Nr5r21bHvYq/v1qoRF2rlq9E2L3aCBLiUtI6s7N7GgNgmFm6xwTULXCbmfDsOBAC4i+4edLdq
9iPiopeEqBwTIvQzzi3n0rrjm44qaiI2CRcAc/Usmb9lGebm2LT3vZRPebUnKVJCHCd+RVqaJaSA
2D0ldfQ50l1/VIfGWKz1UDn8y1igV7nUmkxywGk2Sf1E5IBaqvS2RThVDcNWiZgsrwWF2GbObTeT
6qAuVE2u5QPCm7MoHnqzK27jitKokz3Rxk3Q3HObr9BuRcQhWLhugHSz1cY6E2Q2MgvXeJvAZTB1
cWlsynxd7KvR9RD02Vd7KLsbvLVECAY9YPjfOA+/XtWCBM0clc5aZX05pVffpXm5Vt44p6u7BzPx
l831shulv33wm6uT1NagxlUYsTCpykonIdmWjNpuH1hUOsFUls8T4ttLnxiMZrBOVyM3OWil+Sbg
caBccq1b1efCg5FlQ9d600Pf3WUzkYep5Z3pIgPplxajKkIroV4xTyYUqWaBDTuUB3nNvqaWxjRw
GtXZ0sYf9K+2GeyUV8Pu4GYWwLazYphAcjbBTn3ebjo2Ky8mI1U9U5kQoAcbiFXBH/Sgtw2gy9+v
9NYyDtdH1YIZfOVl7nMqP2IVKKUOiOTe9TRvb2nIH4Y4Lr/5BhSwwR2+1HlqnnBSTIQYFMmNxy18
SYtx2YQJ+IaOafU65gltxCBC1YzKHmZ6axX+pWvKKCE4mySYp3vDjpIncv2CnTdzR02GcR/3Ijjq
Je5ldfuFhbXXFmxXnmaNe0T39oXBCLegtJ2Jzm32bLLi3YRIiUQ/W7uJo6K6wehFrdUN1kMUfw+i
FiUAqFTZxlAnSfvpLPr3ik3zWfXep2BwzyjMkGY15u212luMn9z/NbTphgJVjikb9jHXlZfJXbg2
6Phdg/uCXmtuY8v41sBH+dYsd9Pce9/BBYhVLGaoiFVHvWMYXX0KJhqsjZ08XMUvNPN3EBLE5mpQ
G4V3uK5UE/kFHtOmqfDAHMsCwp2OvVn4rxY9C5hjm6nyiXoUOUIEt3UfHbt5U58Ynh+eUbFfn0cr
9R6Lvrq+HzDl4ncW76YBqEl9fo3WrCfTLV+qKnbumrb8iniOJ4dXdfdDNH7qHcpIXzeibdjpxm2r
D4jdpqMQpOl6oec9MvN3EO7m4tuMhF9jQXh2E7dYzU4y3eENqNZOMfufLtQ1ZoDbyS+qZz1DoGxV
2WvrjdYbNkoKLNd+Canidq1L9dNKX0oSFMMBtQrRsEgZ+b215KC4KS3bE603H+vZ3Dho7iCb0mvH
8y8rWuyo6jQJUuJo+rmlRqPhlETpW6wnxt4OLG8v8sh6Her2Row1kbKC3biSorFv8okFEzCfVRpw
i2gcw0B4HESGGr1DFE/ZxZS+8xhnRT3rTG/28iec27N2GxXDW4Ba6cQKg4ZdXtvq8o/MpFrNdJZu
VOauaeXiZMk/on5aRzlJJj3IraJ9wdQHvyWtg5davHXS0OL2Rn6ZqwxuchwXd4nj/B9h57XjuJZs
2y8iQE+uV3kvZSr9C1GW3nt+/Rlcqu7aZx9c3EZDICXtylSKZkXEnGP+alMnYchsTxsZRuS4/qcX
ZAj1fGE/xWl2t4pi/OAe9O93maPqnaOJqfdg2th1Ysu5Tv/dynv1z3N/t/wg4O5MjMLjfbkXF2cj
4EsxDCJuCkZgXVwHl0mj7inSsny3tO69DVE1qtw0zm7ZtAdsOsRqNnWGlA4d5zZTiic6yydTTfN3
1eVgHDpqx2H8wbPtWUqCKxJlfPi4O1PmVSV8mCUlKqkXs7E5TFjj1AxyoeywK6/qdCCZbBavEdy8
oxujoxlGGPrzLbz0cKd6ng0rtijMY+Zg55bjLt9qs2VcFPMpX/rrIdVnwwUAqgho0tPQ0VmUW/I5
EliSp2l+Tm5Frg+X3tOI/cAnbzFjZ/Dmpge52+jlgXxfYwVAr1pF83wBDRXYCcqgjZcEdFHjocZP
ERywNMMQUFGiuiOpTTTH841ViuDeJlydHtfoEcQZsc/dPU3t7m6Uw1elMgEIgra7q2Zrb8vBBhw5
vwgnjpQ0BdZ0yRwT4CSaYTR0zEs6FA6jgzxY1y9N3bXHru20dZULwpcKTdu25lSvjEqtb2lSMn7M
RpMDeTTpj8bK1vSG5No5KAksV69fVEHyUpIQNQIh5slwiEpiRmesullmoCQfZiLCT8bf/WzLBdwz
bvxJ5yPGlnnXU1Uc7UR9U4FU9sip/hGnoAedthpardpNFmqQUp3mcr2CKx8bT4ql/65m5dRY4Wnn
cs78wyyN09T5iyA07W84/5aSuwREAM5kqZpbtfYoU6I6Wic4oVfyai8fWnKJ+sSjlTQ2m0fdWhQ9
zHC5VM3Vjow3J/yCm0nZNzugHzcK8GyryQzBIXDgBR1Wt9yZqlULaojx2bwfBYw7cpd7lBqqwXco
Jfx8y4WK1nPKxBlJDUSgH3ys5VhHiZGZorz6QDnWU0m5ziuIgkWCfhGnwUAcMVLb974zF6aUllIY
7aYodGFyq/7y0bk2LBv8iVLfpIk+mp301eQ9q4o5nCqN4IGeAb0fAMAVvr8L5l35XGJWuBgNPbsa
uLaXsVk38+XF3vxphaNtW/JjCBxKEuuIb7e7N7SX+sLp3hJ/YPgaPsuhl6UBbdeiut9YMyVoYBx9
QAS7sgbF+RCwVDZ9Zjo7laD11yydc3L5dh5y38YwL3mksIialzZctTeeDkPYm1zlysqc29Msemcu
pjO/T0tcoG5crjHvht8nUxHLRomSsz669bVwK3iolWWsYt9iLTYp6GFVMtE5M0PsRe2rMw886Hpo
yOboBWFXQO04w0OwlW+1QBCjYDfKSg1nsFKfvsj1Qj85iMvZayzdB94l1LU1DnxpVeN/8xB7RW6v
/25Dkn5bG5V8GZsrRR+9nxhhPptEbz/5ExKF09v5rVc5AOfLQBLAUu2EQSS6p8/6bLP73pF3ukFL
QQ02G2GUkHJzdMrgFOuR80pI7poeUbhvmQ1stI5qL606UhyIoiGr3YiOitvSgxmTYJMYQb52u8bZ
UviculkLjWQH7hMa8UNoMBTiOEsWkcYtO58FQH6MmSMwuvYdzWXt0TeIe0c9QVdITsjo6LLMCKvS
tAB2swBBcmtulFBBaRfY1F8lbTIIHMapJp+JQmmV+2KPoUr/9b83gsA5eT3+HkWZq0ktJSogo/cC
2ys8wET5svkRR5ns6zVec4GZBemp7BBPshr0Qrs+FDqfjzjk+mOykx1Li+RHKlhJBwoXNaLC8LoB
SBqCGcHVqwR1zVvB/Jzcks/5Pjp8VSk4aUkLXHnVfKUanYOUgljWuVQ8PmLR3Fpifp9j2P1BrZF3
l8PvlbcbDZG1KsgAGQ13uqXWO44IAMG6b93dkowIa8r7L2yQV1ckjr8oSybmQ8slKonvtBy8lUtE
9V6Au910EQhlGVPcx7l7oXNKC8HaDC0XdtCsybGqjG45RjAVdEYUXBIYy0ad8SyMNDzJlgPfuFi3
AdbS3nbShaeHUPtwAS0Tt55oZPb/qIzwQ+Qb2yyAKRPnyYyq/mE25BLNHkyrNT+b1hZvQeH8ai2C
G9xsGB9jRg1a0xXt09YlC0++G8vD98FuhzcxQSzlvGnPJi6+x6BxFGIVp0iqwpy0GHkaNe447Stb
mwiz7l4szro7U/dooVh1+kzxax9SF91PjWv8S7feDeO19/X4k3D2eOeMgb6RJTNPEzWafJYmOPCc
CmQZElS4t3+GY5CTV6AD8IIUrwR2tq9gJF6NVIR0CpXkUyhYvIq4PdcoddCOqr+7UOuf4pAUi8mn
P83Fpt0NdkxTdt6a5JaPDv3Ru5gHJ4ugbdBQMZv5nQ1NiFXZz5+dzlb2snFKgHmx5FaXHZwYXSbQ
GhqXfi42psimR+npNnqBdqwNkcezatXG0t0/bjiB5qITH0Y0g3TXdG59LesNOLoRJTaXtftM5pB/
ylzUnIhx8Usy4+qm8vDzB/5KWi8AUdZuRZanV1m7vHSfpTQx0Bkb4XEtlnnYB4A70/Yot9BNN7sG
aD1+SyaGwa7g7H9BRoYyzowduqdZFQezyEu2d5KoOfgkn2FTG819p9b+pu7Rv6UqzOwIL86tbwL3
mIYhCV1ekXwnAdFLFO07qrCOWyYaG1FjwBc9EOPHC6rDAWmWx6ButVVsjP45ViuSFMKGCIS5gxBl
zPSSYDroTKfISG6BmtY7YkHz37ld/GtjSAjxEop3MtsULGCqDDezQliTAsRYCWSWHhZBPz53lb21
M58gx2w6N7OCrZofNM8AwQ/d3jfdbOlOZEHLmmNyApghHbGWcjcxXP/uu8SHWwSES8LHQ9M4wjKj
bZ4hR5trTYNAt6PcpVbWDlqvhnD8eS5qK/LZ5ikmTtbmWJoBdHJEUMOTOqrO0o++5OFRWIi1FsCX
smPNcp0CGA85U+tiYqK+cEK+9NTqniMT56MEg8gHbxba1QUpyRT9G18FVm/UE1I3MqUfy5SOg+bw
RxMQN8bCxdQueyt/uyyWN5C9ZWrtHqLVtLZ7U6H9SO+jCs3+GNoNeZuy+cFyD4mBc1LWg+KJu5pp
/kvMcUwoLIE/3RgEL2Fu59tp7p7IVxlgh9ckJp7CcLurH9QAQjVtX9YwmnJ7Cm9DDBpLzdHjjVn0
Fvi5cgnLeFymWfIBNVXcpxI73xgghkmpI78sLUZ5VRTbHO/v1qeqP5T0YRd/O0Il8+6VHcfNwoW8
vMzcuH83nOJYc6d8e2izSy3GJlLkR3l5c7PxoCdx8kVPxORWFYx7yoKrPFIKLbXWhp6Mj3PYnDsD
jh8RXmHpp952+y1LZcinAZl5lZzTFYpx0RXwvN7MNwv1YQMhq93I87fLIY1HuuUQ4gLkZWgaeimQ
DFZceoqvRsdpo88cLKngcKRxXHT0OtCQpNxw0/596s9hXjqXx4KqIBZ3IQe0VVFEa5V4+EVRtfvI
CR4yfxdzyXpoPWXPMiV4m5/vpnqp48N9L0KX7Oeu4YKmK4/XWkbCWDCIM7G4WPCHxTlpgVvM7Bih
Vd1TCobmzTZ687fX2uRs6dHPMWlqpsqKM0cE6BD+ej47vWoCBRhDSsuENkLVthJH24gCrUiUKC+h
y7KC7LpmK21T5mBvwj4sXrVSaU8FMwdI6Na7EvniWfGHVyWyzO9ZX/97o8yPuQoPdrKdXxnUBbOM
GFJXLMsi1j8/lSH7nve58aFbxLJN2tjcTR1djCHM9ph5yi5L0xTxeW1jzlNQ3vCpAV/PGpx5y5+f
C+dX//2+tBc75DivESuvjedE3q0IyV5Iyj54tTPGJEZQq5+5WnyShmD8TB1tjewJtIxXHy0vgeDX
E9YVpUq3sZCh7QahU/SV1JwOAOkdqwtrFzCXuvUek1C7B3ScRSY1Z9T+YhX+VVYjSrYiGraslb1r
X2Ufhmw+6ngKprHNVnI3KjGyhEW5pDs5PON1hsVSDtGP0EqWzWzoUZTiY95BTF8QbSrSl5K8QfKM
CnunRwMlNUL9nR1TKgXBLPTQ9G+6QhNkRusVQfwURpn1WeaAA5AuVM9NbBebhKqm8F9KrX1t3Wb6
NkGNW4Q58SEjN/SLTBGv5jzx2huvXZuHSwdyQbOn7n9wujMlwfZjBD8Uz0ZBSYj5I3q+zBF8stIL
jpZBRmI3OiydB7NZdMjpL17tlk8P23Xnp3epz2EqIM5FqB3lHk3W5pll4DkplWObk1O+pMH62nVu
fNLAyj/npGfeQBUtVFNnLuEHvz2G41cjDuMlODowxFa00t1amUlN5Zr5TXMEMkacQshgVWATdGZr
DkyqV7VNqhenRe3eZaO3oqVzKfuuoHjn9l6FmX505zGt3DXwkDu1ZS4ljblTvT+U5qjWKWuyXKzH
GFllU89/lRmUIl+I6UsyK00+hqnrAZqiP6rt3F1JKBci8JHs3Rni3O2hJIoXq6cMcFpXOcnhuTHv
htMznYriSIZ4+tK1GA1rkyRhuZu4bX10LBKJJjs7oyzNb6C2p6M9ipn4QRvE6MlTsjPqKSs5Sh9J
lBOJSLoo+ZLW2O4p3Oyj1qhk3acd/RjO0KN8SJzKfmzx9ecLJUvVteJ5eFCnztCOZVf/ZxM2Okxk
5BxD52Vwl/XuDJO1WQehp7yMATGXU+LlP7V8AgvT/ewdx3xzWv95dILpM7UBZJZRkxJ7iTUm6bTo
NLlph1yk7NYSIoahQzs6BbGM3dy8wIymL8YSwqg8YOhkg8AADyKPnCAblW1BEHSk2PpDjBmm3CCR
ObM7axBCJ8GJnuFL95k9sY5p7nYYeXsUhu4aFrnxZeTPfcjfrjGUz1ikezmwlw+2403LTs/EVu4K
K/WvVZfsq6Qm+AxzYgHC47kW/loKHKp5rxDKSn6biuqlmyrF3y6U7knW6cYQVNuy75lz2aw4srpW
z1moMalO9Bx9AmVtZkcFrFym10ofGjstEdZa0Ak2lKD7HY3bxmH9hyQnfQ5BLH7qA9MsCDUa8TUT
ecj5nhV7cDfn/lUs7GvjD3sp35APqpL3y7Tww21TGbs/M8wJmQs6ZGNf1dAvbWMQ57hT9fWYxt6z
ZYtyabWN9RGE5deo9/6vhihXJgl4Z+kRrLWqvXIhMx5NY8uw81WhG81SGWg5dZqlUI2R++GNTHqD
In/K+FJOY0RXQAoA/rtLAeXtklYflxjy7FMwO7pLfVBec6w47hBgUQ6il3peJc97vWiiF/zf+8e9
LUucz45O5Z4MFLFqXKhd1cQayC1tbVHQC1slqKSe3QRoXFBNv9p52mbFEZxakEhqjxQg5w6wDh88
ndxDfUyhkeBt3cj3yge+jH1fRcXFqmgqZkgd6ES6w42w+b1JsxFhG3uxlYHwqO0KK6RdLkECX6r5
Kq6m0EyDsr8V2uTUyz6LNrmLd5n76Q8TCSM4inm5XbU0uBq/dVZD/Pit5c8enamZC7GIAqciJUjq
YfzE0G5C09KlCXWYiosf4+uIxgT31hWaiJBYCQfvOYbQr84MrvIokOoe0ZTtqRxOiYNoaMahhXNb
KhxOik5dpNOmv8Qoddp5uds1anrsHLvFTMTKEOdw9smAjybm7D8lcQ/3LLGRBetbvrZo7TsVUNZZ
yiwFzGGgUTn1cbV62HfmlTmtBRqWOjxEea4wjdT3BYp+LaaSj1iT0bkWc4+OD5NwTwb9RdJHW6OF
E7g5HeFEa91Vio30/oaqGmI40D5oBzt/MB/9pCuPdRgjvOBAAU1+ZW52NyXqB5JR/rOFY6S/+WDz
1mMRLwXQ9z+8xTi4oE6Cg53kI91SmI6seMhlkjPpsCrJxmvzG5V5d6El16EJKwNA7yFBmGXfTNvM
8eJ1nDbaqlTb9MvHjyt8emmKSecWL7DzPKUIeStXTXf1VN+7UPFI9WK1Z3Zj8+Vb5SmZLdWej4mn
cZWPpDd+WDmLYSu9STl6MVMPk14AR4Q4kYVgC3qAw7iXoYiO85ZickfxY4Sdcle+IN8ydk2DuSoN
jv289ffVua35+Ace72unNw2vL30Cv37yjIGc5SgI9jlNvaUV8lVEfUdRR73a7iyP7K2GnsOOfqRY
SAOkiU6bwBVS0tS8v/9pbA6MnIVzs4apvfzjFspTSvGsVzEmV79kHVP3H2Znlwx8BJKwFMGQ4pXm
Jk3yu7wgZ+5kYb6YCF4vN/KsD/vc32sCf1PX5f3OiLtoJaNXkk69C9pVFbYHeh+9X/8e5q6L2d6s
pJsIpjLJr22aP73XZszf4UXUpKPTT+sYnrxbDRaYGapSlAvc9nCuNbQoMa6zdZ+6LdqLsHjvTY71
kH7t2Zp36QRQVqTTGq/YtLVbtd5Vc8uug233qrvtWzMRwRFM7o++t8dzZ9Qn+c0yzK02LfOwZaV3
lJrySTXL1lqt9ed47oYL+tGc9ml4jsbuKLww/eWnw5EzPP1Ve80x5kt75GmgcV1VTmASDoXQpaxK
It9aUnlo/7yV6ZP8vYeCcJauShGK+M/yi3NTX4W64D0xxdVXNtPBQ1RgMdIFN4hmpDMZhFa6tkTs
fGgNIqa5T5xwqrFQS49KFBR3BXsiKUXM2LM4AczvM0TNzjEEx1XtkJ8hf7Ia0aIm0uyqiHB4M8i7
1OPomS7rL7UnnMOee8ZeQoHM2iw6+27WvpS9ttdwN8Hg0l4GkisO5EFQQc31fFEG4cHtWWTIC0uY
2E99pzDpk1d2TcdGViU99OlZb9abTrmNOj7V3WuF/k4gun3GXEOG8jzwhebnrKogXAszVnf+zBzJ
reG3XHXOS8y0AQaHhqbbjkxoFpanI76e77yB0kbHqUZgzLhFW1nhQIoasKGnwARRMt/D5J7N/avV
yaF0vA78hjP6K8ui0xi78ffZiPHbTZg8oy1bCMW4VZHnXswyrVHkiXplCZaNbqOGF6Nn3hwMVvrD
djdFpdff8fc1jzcMcMcp3hk8/983VEbIQHsw9/96k6Jt4iRp/t//yn/eIH8PKL3+uXGDI+V2dOrp
FC9KtVI+B1PvkZQEs9xbne5mi9pzfj4CULFOjczYRwU+65asIfl+J2I6U5dJvmUo3JBDrhP562ji
aZiSrTwiw3Cq/9z4YKjte2RvlI5znTjkNn3/qvycVIW2KWKJU+yABhOjrR3NMGTZ7bkJycCPr12x
oO4rymywm48CnLzfFcttV3Y5pNc4QQBWzfONQa8uQeYY2G1Mmt5Gdxo133ss7hxXG7dZkf7ZTaHO
bis4o2PozWQZNUSj4vpL3R66T9UV72EbDL+AES5Lj1Yp0F9YACWLqXAcvoxWMY61oxeAG7hJllru
Yj4OPaphdKGZlYr3TiV7trSqn1rrvKtJJF5Jbqs3yAxpk3AyXuOQyWmMAWM5JIAFymGqlmXrZs+W
sGCjDyT6BggVj5jlceV5rnVr4/gEnBkNk5wtVPztnelLC7qdJ5qTXBI8aj7H5nx2sCmpDRGRhdm8
Ge1QHMoZNkYVXF+aiSJLjpSM0vCeqF58SC1WvG7nWaSLX7jEbjiZWrHuMmcg8pR/KBbEoGQh/k6k
9ila/iR4k1uU+v6fLSpuVv/5EmsQthjgHN8CJL6TLHQnDLGNbtY/9Q4Jrijz7A3v43Iaiy9VhpOg
uO7OwAkjJQcoAQoFHuS2rBXyV0r3Jh9q4T7YIS5ZXddUm8jKzZpFPdCdk/cXR+kVaiL3uzpqM1Nx
ftWmWMBSE9vNdC5FbDyOlYk2qtIo5ns4eetR4TChQMKe6qbJ1RzA98RRW3xLm2Flz4ZXjwXfwjEj
9cUnv2ljoyNKXT/H6IiyFk0JnyTBmLYUlLObtIzpXs+qrQaD9l7uWkwDSbU0gPIPxb0J4/QHxjtc
Xiw4ICr51N/VGB48y6keF0LbLsIDOMc/uxZ4/cfdISRRXYni+Em1+IWVsWJ+lbN0xj2kYyEIbASx
+VneOvAle4cogr8rr9w50PVVTDy3vNIGQv/hMr47y6rLK6fPfIIP6WL1gAd/NscxQyuFGKDAFATt
OsSMmk3WvqDIAqtJmJg60Jl9/FIeYpN4oDMq/2k1DbojSLt/7iY5DUaFhAaf+POvzEfwoERT8Gcr
F2fuQt0TEKpylYJ3vFoi0na9VWT7JtONi+yLmSgIolIJbrFeKPQKpg8x6fWzXG8TmmgvOdMQC+MV
AND1/2ExGK7+b5QP8FGsRAgudAOqmOpa/9v2VtMOwDeg+PvaVqy1NpTiJfOES8YuikNIQuIldGqx
rzSaQfJVpMMjGhfvm3wRprL9VLbImub/Uj7U0E4n4JwbC03WSj41kd0ylrZxefw3IjNYt9biIF9k
IAZGDz3BVr7696fLVxtiufYmiT7L1oUsNfWtoISL++cEjdSgZXf5UNkxibhK6nCw8Fw00I2NSA7m
Mpo/3qG3LrJ60mce/1Whj9MprryPv/9GD16NNU6VHuEZ5nd8ktGhivNxId8ytBFVUZ5dnNa+h3oZ
n6Vsx0Susy/VmESPKcAh1RbmXbMne8XQ1Vx3qaLhuxXOsQ8yfWfMW8P8HM2zuTGP/A7XzR5xj2cf
gCgk2C5rexsweFu2MwU2aKkfOo8seK1SUypJlQrFUzk9ETkg2FMqfY8WAQ0y96iui9o9yrzhTMYc
HJAwijb9vAudk0y4XEGq/81yvP6bG9XGyqfZT6uwGg/0jd9Q1dRHlfH9UzWDE2u9PqTq1TeN8YuR
i7eQ8FcIZrvSRpqI6kh7r5X+VfbJVQPvVJeP+FZ8uhuiIpHSCwzCBYz5sE2oupn85OtKgZPoFiLf
Sgx/2tQJtwEQmqNgODOXGVMiDq2iWl9qhybHASvEkp2QRKifyiZJM2XduQfXCSN3W3m4ImsvsFem
U79ldu8vMrUFfp55/9zCWfR/nvvH+2ZDcp03pF5n2WuY8tYem/CDjWTbIROXOl7lsyw34WYyX2R6
hLUWJmwAAfGZesJicjvsHqR5Leo5lHM4OKgfuA7SlX2a+qA7c+0vH9gRvcClntg2QdVuupISLexO
e0Xt+VKzsdw/DM+k75JdbKXLQqMEyw00VQbTplkcrir+twhublW49AUiHQgVQOJnycDJXe+Dv693
lE+ZE+lSgbavXUK15HCy90dlP3Vlw/GgG6/ZUCj7jFEolu/qZx5rjU51Dj0Qv4e39v3Quv7d8gvm
eU2pdgd1thlarRKzhBiNA/r2h9xbGSfAWyyfNl1iFAup/pbPOQTtEdX4raZ/B/bREZ/ltAaogv07
EthroUA/whoi3yEjgiu671LvVuE4HuXW3we1coa94jaPd/x93l5ygpD7XAX6qqkt+qYzVlE+wFZS
V91E0IVrjc6lEcVKin+lYAyJKjZ+Opl4UbPiHaaTkr0D/C+uTZ7/iFM7fxdtFOwDcFWrckzyJbZ1
l4NaLbZW6dZUomP5CSg04TAZPBYGbvMe69nj+SL33DWL4pV0ZqreO1Tg+kXuJAOiXz+5tH5BN6BD
QqIMI9QCOIR/T0OjY/gon4sbp9shtyjh+zJ4gbAAiakvaXvPZ/hQVp8P12akNekiLwhBrenNvTki
fJq0IvkEOswAR1igTjkdp6ocb+08GG2Dxr3Qplo89uanijG3loqA7YRSGGWbB2+VZBNz8TjmqSa6
reOP2jOWsN8T3anv8cjyZ/Qi5Uk2vNOAVpaui+XjWI6UaVd2ZQsKpTPeqaVXyNtHZDZhfdM87x2J
YHuxeG7VMnSJkxh9TtRUW4OcLrQR/HkLXT3QqspehlotzrECCToqkO7YsIKU6gVF+fSsRKp17+Oe
T2IC9tUsle4qEtI8CP+cBvIMSAb7PUaCnMupqhT0xtT1DvhE7AtMfy1T2TR54TDaqYsNCIhgxTrh
z0cZMzTpLMxEkE5fStvh5rcasbJIH931iQ0gOC4s1koOkXpmgSUuLh3IkcY2Tsvu97wRhPZjA3nC
Y0O+FPTKStfKRdX/MDvyCqFzDWd7fojb2GECUugLr0oJYu9skg9lwlDdCq6ueoe9JnOaVdDG/V76
s3C3XVu0v08emDHwmyzFo2HdlLZ7EfPscYzT4sCqCk5L56g3oqE2leEjxnKIpJAiClF61eFxQJlh
fsNIYt4zkTk7iHBczOdRhY0S6p4qu6pU7GUG14IqEr8ocnbb3Q+dOPQquUCVdcOGE/+5PnZaXi+Y
5OX7hvOb0SyXn6iKwjs3y/rkTc2n0HROMfmqpeoQaFLbLL/TrSLGdr7K2VXi7rC0Ogt5vZMPXjsz
SWFqrAZn+FYYurjqcB6vNO/1o52Wp8fef58XvUUrVvEq9C86aeU42tTYDTasWSomFuwK3YwWnpdY
l8YnwRiwTrJt6Z+0oENjwCqXPDHpf8vdPOd2njEGla+mLvHqo2YzJ7XirfxsA07A2zAFa2/wwXVM
DZoJvYWgim7kl1Ov4Qd4v/qJDMBSs+vXLDM+kqgy9mEdApzgiLRJWNl3DQEb0hFoX/D5ek9yO2ty
8wBGgnuNFTC1Ek1fMVBUADIWeNfa9qeZJcHeyC3+GcE9ZUgiaDrZguFoE9OU4/+VswkBXvDrzRJU
wvfAyQdoPYZFXXnN1qJ+ekwW2nm3jESwDjpGH1HnXuU75FNyjewkxp//wA7b6VT3c/SijDJF+T73
JsrqgpB52o0ILuQ6oxkHQqV6u1nLa2CZqsGhourGmalPL2musuhCbFxJkJ5u6OpOLh1K3ajOvnfr
/Ig+tTQFx7pN11U0xckbTWtFv7T8lhC9ZyLQzkqHPvpQ51yHy85mZWq9AnAwL1gKskWRGD6Fly9w
chT7NCiHje5WFkAaQIxaoXxZMdiOchjbwwOEmFrIrVaZZ77XGOdotpVPUukx7xkDMR6JUVr7yqJV
ZLsoDazGqlaFkRDe/cDfI5tFDsRQIIvsdRcl2t4NBvuOqfdDiho7CwbkYAMT8LWs32tKCC+sTNZk
xYn3kigLaShy8vSmMdq/OF71G8lgudGmqtq3eVq8DK4PgZfKtxhhvSJzb28AbtoVIN8CH5C25A8R
XFKk1jcZntfMpI9isvidrPrhVyLaYeE7kfodJA84Vpa8t84R7wEjmW2In/Chmowjmh1ZzbTLA0O1
6uucW32I59LO1e6n6ifLWg6LUjjhuTvV37x2dAiiLfV70Sdw0BSoVFYxKQt5ydNk2azSlVn1A50s
F0nfUqp6HcpTKc6Tzw94FQ5ZEDrcmO1mY8a1uxcitZ+AsrSzGZZl3fAiP5p8wDyS3cJAnDsFu3Rg
guaqYszUYYKKwlEj4wnSGhp/m3b5UI30JclyqmM3B4HfBOJgDeVrhoHBW5hpPR1mm/Mij4P4uasZ
O1mNFj2DAUBZMzvczGktF+VBHOVXleBVecvWVbfZmrghF49FuRlqe8OYU+LHgEOvN8nLScMGopPk
J7mhOEvWhz1bd8emgNoyOs1BGVBLTMgupQNLqRogu0YcbaU7KxjnGrLQdyBIrsVsPiahbG0TRAgz
QVOY3+cet9rwNpXtCH2L7jwnW7P3CxrucmuyKJFLrEvbSRTf5WGdiSS5lN6wqBTUtGEo4mvlKNN1
sNBCPj5xQVVxjvzGv1d8fisslEuu8vWhoMgYMA3F9V9bQLiWqU2my1yoH20vw5yb1eicUl+0WP10
XBrzQBt2enQuzOgqPONNynRVPbA3bZ8qm1jvxGtOlyPXiRbww/73vEGbbPjtxzhq+d+e+Wq1Lq1R
Q/+I/0B+ntbwL66emEsNXejehJzw3Fh0DLEB17dH6GrtxXPCM0JyLAfDj0ZbFoUWITAkIMETUX7T
KyvhauCOmzLT3VcC8d7qipU9un+3e3aieMRqqk1P9twpDozxg1trsPW1HsOQbwKdq9KMvB23XBhQ
NCYtHC9h1Px5mHpjvKBhvUxxlB3k86C6/rw4In46ZNq3ijxHuYI1C6M5mXVXLTS/vEiRLoQAanDd
6J/bmERQqPz+IZ7LxJZ28JZ4zPbh928m9+xH/E5/2TsPAA+DrmUbtaD34/rbgyOCVfQy6u03iqQY
vCja9rE5lHhK71k7ucfA0X90IsvoPdM5nCp0n7pjaCsZB22VIHu1CujNMNXaxrQz85VqYinn0VSF
6r4sjGfdaH/8ZfwElVpeHOLo5fiu15zmTwCwWSlwhR2KbY/+y1XHIHFUAjp9SM/qZet7ybKYCEZ2
TNfadZ4RnKoknaVSSr1Xw+QSohx4cIZS2j4rwgLHja0qKTLAdrpGaqUeY6VL1xDt3x65GD6XPq26
NwBPflitrgHId7qLSPNxoxYoM1v93qBhRpBSaLd20oDbCv8sj1bMMC6p4jXCOJPgYd8KoxOpBz8J
nnXP1Qg5NCzRy9jZx6DhniitGPyK76lPETODTrH9Nci6bmvMIgIP9tbqEYLs+VAGWKP9g/9TZBqL
9trb5rY77GVzwgU2mXrCOqmksEK3VhCSzDq1bhDeolA9fdMWxklPTZJM4xhSUK4uykwhkTpruWux
oF1kvX014++ibZhj+xbkE/EsOjjIbh/tbJYCTZbfQ02cIFo/DegllrT+bWy00/NA18/ucrGq0vII
m5lDw0f6oSHrUTp7XBs996R2IMS9PyHiV1ZFSIe1L6AVMVtPGjgJVWsIYqfMFRRNMORCtxe2Kzaa
x28co39Z6g2nt+m196aKBlwMGn6/5jrpwlk5URVvVHSFUazvxlCzsIowvW1avCwh4+J2cIlE5qec
hpif66ZAtdzpTpMVy2Ip4AT5K+K7zF3St9YybpR3KFZPcZLFq26IHcSQBam7fvYzt1RsyphEy0Dg
8GYImhJfu/BDgx4MLAc1Q1xdB+PdEo27FWkDQ6vXN//D15k0x6mtWfQXEQEc2ikk2aeU6psJIcsy
PRz65tfXIvWiXo1q4riSr20JweFr9l6bFuM4GmI6mI2FCLtkdA+X1Vdd8RBnY+F1IF/9uJ4jfwKk
5PEwPxdLwjajav9UPQLz7LPXP4GbQiTItno5+dKwz4QVJRuA16Sns9zFUqBzj4QVahD7EyDD3i7U
t/V6ERcMYDB2oXKqM30X0xaTwiwoTIqkljnGwQ75o6h/H8wmvxhqP2xzE2yQrcrArZonXjz4HMlM
EcjyrPIbcRtJgCx6Q14UGBhRcTrNkV3Wp9NYd8Rdeyl3gDYW8EuU4pgCuPGVZfxibObJFP1SW9jN
djYXCrWZkM/WjEgQme0r04DvsSvfqsS+1qsJ3uFVJbRcDzK9YWJtDyO8YvXqNsqRTETlIof5EDEk
oXjWcDrPw9tAo+zXi31UZfFjSh71UYiNZhl/+lI+JXEJGLnXtsUSPitLITeGs35RAsdQuDJCJnjN
Rp48lVLzZw56RRMR7Omk5kIz2JXon0wd6eqlrXmXpcsMhjDVMp9Cs5xc17fxFpEdnMM7N7QQ23fz
hFM9ues50lqMlH3HlogFK9AdJRR4mC5hO9MNCcK/NeOlHKBlOg3rtclRM/Ryre7ZdBceKMYPExbK
GQcopDDbI6G04Ica8uxqybes2OtnbGNDmRRBrsVHPW6fHL1FE9vDoeQ4fmtGxFDFmGOZYT4QCjjP
Cel8sJ4b4Oy8yhO1/xQ5AOSYEcGQmNFeNMM9ipqGuih5LAVRgk6bvmNj3+LsmX0rqWdk6+sU8ZvN
Uewvycz3QSpwumjvU2Kc+6X5oZIZdo0dPRjWwDdiM/vSkfW1ssaw5aAKDKti2aD27I9daZ5UZ5ak
3nTHfmb4qK9x1UseB7mN90e3zt1IUTXNyo9WL/APZnk1uwEFhdXfOeRge0QaPdSqjS9tSLFhjMvf
rlP/dgSjctmLyMMicYhW0uGyYjPH7jpbSgL5AcJE1UNnVrNXDmZ0+v2MYJJRR+EE+GyoYKrw0y3a
9pBiXPHyqFm4l/No02UlrC01oRUBXT5SapEY9pYyvUBEIShozV0qm3vbzh8UTf9QrCWkHUxe+4wS
GkoUGUN5Z2/TgoCUYRYvsC3SU5akO6t3KLlaBcWlgvAWz26ULBmGBbIhdGx4mmvulka+lpLeRImQ
girR3yIeUxpZdLTOYSwMZkfGpW/wGYV6+U5k/L3RK6lv8WwMommDOCNmSJcgHcJlJ7s2O4vovQtB
5KAX8ReSe32IiV4BgnCVDZLLZOWnqjR4GU5K6pkJX4c9NQGkt3u3a99zSI2bRsnAFXH3Z8+oE5aX
lQUX1z+CJLEdrt58k8XtCHBg+nEikWyW9hrH5hdXtslk9bos4ZlEGN82xiJQlYwXS/dEtNcTP8v+
aMUh2oJomXjdFF+dpnOdhl3dMVvPYxbveMMn7QEXkvYAdBYBXzgHbRd/lFIdvUkVH4Y5o48Lw/cu
suVOos3yFcG4r83yjTAH9VKj57IMlbMHxByRf0icSWPCbEG7A1KGKYKC/XajJGL0Z7D7uyQx94ua
+th5tvNqmHcGQA1w7E9ZgwfIcsenzLg0Yzps3VB7FVLvvQI7zEaEWuf3s7JVAYBj7O0HtAt9cp+V
MbAOjOCKmW+QKrMJqa/SCFHIRa3Nnq6Fqygmbr/m35JmD0vOIH8YQBR2XoYDe2Na1sVq+4cqM/ep
NjMfrax3NnMDI9gvDXRNIMe+IkomYVNj0N2OyrOe6u+qjPGf4NFpNQyNbuMSKxLaz9pSE0XjkOaQ
uOOxH6jGZzBTQz0PZ5vr5ol+/IhDGcwmDkUaSxaoOoOoKpRPYeiFzqxvE2aHniQcOiQq52yN+Q/w
n8dSNcaAjYTh5Sruy7EV5KVYS+Qbon7MxiHoM+vq0K9wAPHTylpCZjR143RVfmFDf6B/jU5tC7oF
24HudanybZnLY7Ho11FFXMWO7LVHWHq8Y6T6XZXiSuzkfCE8fUPg1xemKe4dA+4AKYUwal+Tsd3p
M+tyM+QLs5AbehFDxEtqfkS6emrqPg8sbPfeBJCaC3B2MBksmu2nJb3caKq8BCcJqqa8U7UaEyg5
tFxLzlceIrBqZ6fieZdEtnsmHrqNbTof5ZqOXmCp5lR0nq0sfLBVJtcayKJB0AginiOVOLpmPXuw
LEUq0TAgQ10QBgPNGvC9yOd9sqd8sveIuR54BgnnAtZGInn2z26Tpz4JS8zTZeuNiwKMEgEoELXp
GtUfdTlWOPsy8rMndcA3YJKgGC++AZsjaCLJc9qTvBul+SZPYOWTdgus2xgWHAzLpZDFR9FDoTKZ
MhWt84DUstE+orBo4JJTJNa4fpJuDLIB+u5IxePQyaewB4XSDPu012BOqRn1x/guxhSAXpbYl2xq
r/XUO8Ss968Mr4bNMpGlwH6dBLNWBVGmU9pHQ+R4c+OIDTP3YwZWgbVclHgCiUDAODDDKZrkW+xO
gYIgJ3DCkhQ0m1RBVxZYuhYWlnVZYS/v4o0uCxB87sibQMv/dIzk2HIgh7SU6jPiAmuKfDYSRXK2
m70HaNig9il2qmHSSopYBBn89XCBHNoO4j0ht8YouPUFQoVnDMrtbAW2EmecXBHuTkktIMW/pHAd
5m4mbzgmkhMbhc0I9ylnUkktzlze7PjJV1zCWqwgVqQOaoqNi3cwt087HsY4yOz0SkBMexhGiRQn
rSiaMfVORk7kExdcGghpDaXf2JJaTS8TVlPzjGV6eZ3q9hzZOS+vmad90K3PwYmOClP3c+omP7Q1
BOctUhKhw5Vze+OJIJZnN17TZ/9MFU7d0lLSjeG6V2elizFyw92HbqSrSt7MXb5JiD3020UkXjvo
FSAdxeUZx3NKNZ7rar7ViPj0bQfXRvKalzhqGx1p1GQg76i7gvIozv0JfShQUTxkkXFAJnoxLPZN
Ga2XN+E9ZlhfwwDjRatJvePYLWu4aZTEOV4UQ0HjCoLWg761PphtKhKfGGYEfnV8TdCpv1m5X+K2
7dEMMIWrsNANl/VpGfj2OvTqaktesxK9wBh5T+dsW/FjTXXSGPRQ29kxMHtWDQiup2yndTGR0Gw9
TJ1ygdwlXx3MeaOG9R3tA5j4kwKQjX5pdryF3NNMFn+dlA2Vnrd/GWA4p178NRW08HYUaxsmaycK
KviSRnkXpZvGI+OMkiYiuk0aWCJK7Y6mmFxWtdV2IyuvUViJ56Di810WP0jwOOIjbx7tU2tYLZ90
lbtoiv9abnEhIJatXKI+KD3is0aRFwWDEjFto7eQgbhhA/+nt7GvFTN3aQi6qS4PLY9C7sI4MSse
YUu/sNd7KvNHXgUsAygLXZFUx4FlOpbqlmiH/EmoMCGHPvFgf6Cqd8fXnNlFVW17aw+w9U8YEeaq
MFTfOolhE7DxrLcLmfA6Dyt7N+YZ6rW3IAS0FA5dYCb2iwVt3+/Rfbf24u50LTMR3psbzi/uxvVB
Vp3x7zwWe2wY7n7shm1hJfrZhkmuyIgFUbGUfv6wIknBMX5iCTva6UJwATVPYICL8cboroZEcB0a
9uQwxHV2sUFjuXR6VWcdMjr0R6uKgnlAobzQWC3Q4LhnFA1xEyG0tIHfXQgetw3T00jPNzeI0aKO
f3thnZHV5RspiU9u7Vq+obA2nMem8K0GoPiYQdUxnO7Ux8rbzHbTywRjP6E2I7UzIp6iqMQ6TLKP
oq2KrZXEH9bICMpy9auLbHd1EMmg044wfaAUyTL2wyh8cQ3noy27d1IwfF3KaleYyUuIB8YfiOz0
SjP6tKTziJCgBg7RTptJFnKLEO3cgbb1oFFeJMADihIKX0Rq6dbFVoZskfN/DJ0tWiQEee0dYn/u
UXWfzWkYdGLEuxKL0ZMOEn2X6WrQlG28zULacHzfezUPCVFaUZTkRwBr5IykSitJbDV7Xwtd3csm
QVvK4eWahCznXf3exmQlJfbIXph11n4op2uVhLMHRmF6t+u/HKS8ZAsOrJbOzHbgTk+Y9HDqxSNB
Nohp65hd7pDlmFMajnNnfO767koWjYFjzv7AXVjkgxN0uXrNYqWgHvrbLAN7dciEqEpx6ULv8MK0
mJ7AsOG4TRuYJ7w++2RTaXbtJ1B3Lmr86kwg9xYhWQwj9zMK2CjmKtgLB5yJ00JgZDa3r53MYIHT
H2YF+K9aDQxDDzDpUEwVOb2l7T6h0ZsO0YqYyArne8oI7sHb0T3AofONEPFjhJTBMCqK3C46gDAM
NHSvM87HOFnRBYXFlqd8y+k1PKzKXr++x4s5/LCT9aZVTRUKQo8Vv2SwbWHE5bxYeA3irSjTFcLk
tX2Hq6eyYIco2YNLaowwsy1JM5ov8L7xd1BZWMrgiVbUGzevwCFHvXtgBtMdEaX+w0R5lH3/hTGe
tSltr1/eNO6LtlWb0vLTCHr0BGD+YIBG9PAP2asswWvc5h/uqW8NHsqm1IwrOWv5kbXBeawtFrZD
bQeuCwyTnbSB1VoJonaBMBLZrLLd9p9mnmgwnUMcdm/oVB8bJYYtb8grzqiNFU/6Nalr3dMqs/ST
ovnGjs9QS1NxgFiwyOou3fKy/dOyTBuaCttsGgckxAvGxf/KdrQ3lPERrLb620VBascWDHreRGsb
bDZGFFi99gZ1lZV8FLobEqDO1qy+LKMNDR0MaATQkFEeJXChPDd5/zIlle2r+vyuY5DlwWzvbKXK
Ty6ZPsxpl4dyTk6DSVknzeyfZMh6QtDmOXiFqAXV9tiHCVqfOJoCYJeAINlkIGFQ7nQtnzzHQpeo
j8WuGkfP1sW5RN6znaAiWbqF/6qOSAbTw9M0yYdciQ00EurzMPW8R7nTPVOZctavrAujTGJuNX/I
Uz/m/Sv4JXfjgLz3O/hQDhBGH0pfuUkFLTS6Fa7HqD4NbS22MITQgKabTh2P699uTma9Xcwjx33G
EKrgSB2wafT4gEqFXOyWl63ZbaNpEEFdd5+O+g93G9MgjAReP4MPbkYq1iyGKYbh06v76aca2hKS
CRFvbdxHTELt5mAt2NhUpt2bVlBEojcyNnNLBGq7MgtwftPSuPMjADoKhQX+ypIaTA376QWB+HfC
0BRtf+drHSl8vC1Ayp3Dgglk2keQJJgSFg2Zxe4UfeUo8Hy9b7idh2WH3s8L3fGeJ6Xh7SljsgG1
Z2ByGMCVnaW1L3j1MRpoPESGYrzAhBU0aupjmS5/4tWpaxUEqKcdR7U+gYBZ5zFkpsPGVPj5KznY
MDP2cEfHCEEZg7l0nbZqfRmdO2+kXR/tkZTpuUt587gWWYnW9DwyxqUN+XYHaXqT2w4bs8H1RnS3
7brf6KQ7GvAH5jtssSNtBzJ72jdW3nqh0PjCrdpmvcgNyf/B9IoQOSjd38XITIDthMtyfnE9gHW0
75Hvkrp+VLXqxCp7oRzhwQhhh5BfPZ0KrQ5yM6pBQ0UEAsMhgzbRPCGd3cg0vWNqsZCbuCwYIKxD
gSvMLZZrmkVqIF1xX5uMxiZcoIuu6szeXOHpU/yIBuBUQUMGjGQxOXS/LLt/au36mrvhBkAtzty0
Un1jVJkjU0LE5DsHQ6V+o40n7E7aEocbV1kp40+ANgGTAKbCS4XyDZgJVK5qg0N5v1QNpEo7xpM2
DE+Ia9kf1r3Y5NTSKJ+QRouW5IsufcdqUdCOkJ4DEfgrbfvmweh3RoPlc64i3On6OjXRByIe2QlY
BfqEfDyg/Wt933KZmilUiWMt70VJNwCumEG2Lbeh06BfayxCrDL3YRGL5jPqTTw3o48nsS9OMepM
vFoFvHrmKt+DI0GqJi9psgRKuWrSWogCUZm8FLOM925oenVD0UUGdhmE7gSDzw+JcfQbi59O4ibP
mgYaOZkYZajTA3v0lYNIVR+X/cuAO+jYR9GIxtBEk55lajDZpJuvmWqIjTerPGnh3ekC3drRB49J
2b0stthpsq7PoNZtRpAYYKbmj6kk+H5qCG9kPkvf5hWuYSgJqjT/HFrlS53clzYnYFwfwa7niQyR
QIHFcEO86IqZnJyCqMwpfTcz4MMVNBA4VDtzseK7SKOv0ySeq8EhQiYmAW9oGHONx4FUmS3JJKUv
dHpWHKyTr1GZek6J4bfuykDMLrW1Zjx0NvYSDfH8thiTz7wJP2q7e0iBdrVJpQd2+jpnqy8no1ia
l3grnT66H8qaaF7bV3hwA2Yqpe9S7egVO1hVyy7IXX21TV7chpvawW0RFG04+oxTdolhbJuorzea
o/wUS3GNJY6SRHD26WZ2cMKFebILlMdWW2Mr11REErQpuCrrB2G93DfJ+G7G6FhEpK6a2pIIA84c
FCf/ilUvT9UP53wzap1yTMN5yzDyx4Q96bdhcx9Oc33SsjQDzeRkDMJ2IJjwLblq702OPZOiDhfD
zYMxQ1g/xdma9kItob9lDXmHCMmtDcs9rLCl3IsazWuDf3W2qB56vtVO5RszDLTa4rV1ywNEqdcE
/ABVV0xuS8mOPzORErnhe7mIj5qL5Q29s86pX7LcMX2V1FwfR6q5bzrtOi7TXTlZvNAGU9vl9Y8K
or0c6z2mUuUxxPC7K402WMCjeSWR3ElUBCLvpiNVwEc0T6ZPwHAeOJ1EMsTPsFyYdUkFWozJB631
xZd7srCcAR/ONrGrnHhNRNRSMJTl6m+JPrulp/tynX8qDvoGTWfZ63+7ydnrWXTMEcsa0EGOuFTv
rYb0Jic10q2uneOZ2tQpRctFQlMx5t+N7nLzg+jxmoJzHjzpxs7YV2UEzkAiLDdN1//0G6ghA4hY
OP9Opa0Fk3Wuyor8u/FLRdKFKyU/9WX4gdUw8pcVPr2UxtXQkIbGBqbp0J4C2bKQYrDxB7cYCTYt
XpJcwlZ0pvCyZAMnIhZ7p1YSNrrXsBNoOyVs/yWFOUq6EdEXyDoWYIOmE73xOo6n+t+ASxZYBCME
Qgl84nU0Sp6KKUe4PNYZU4y+7a3tZFGl6yaaKcvFCx/xLmuawbg2VvjtsAZFEjIwPqGTBbUpvdaK
6wNmUBv1INuRURABYlA3UWjG385YDJsojRROuRaZljF/ZbHsdh3f1ohPSCDgsDOQgbiWmKHtEnXs
dwg9TZSeCI4ntthegmaNWvycYHqxwRSifWFr1ijmHtkRm9iRym8My608lTkT7R5RYsqO7rlgGYVP
mXuW3ndHgPahb7mL+z6s0Kt2f1QnohdwnY81FpVyM9onwxD5VcthuYTZ1UavBZu0ozsaqL7tALQ+
dEDFFkFYaxdOtXKbgkubm0WyIowxZ1CkRLm646Zdn0nXDZJkeECHOpDpWoAinNN38D7g40WLz07b
LcC/DnqZnbJ0Os0IYtRdU9GWi95A9V1lT1a6LSYgx4YKCI7XoLUItmNRd8apZByWkXh4Ez02436G
q0tWevVYb11bfzVl9JKqfkp2185IxY9R8MaT837oJtwmY8wGAC6IFBqBfkjSDF2vA0T3j6VEeAB9
9Z5wc6L5smQvmZ770tbJNrcd32xLIuxM4AmhadkwYDXGCgKQd6GT2RmXPuYuJukdfcfAHHZqx3Yf
OgNLlQmRoz4O9VEg+0pmTnW9cgDx1a+zNv/Itzoewj28VJqsTLc9vXZLpOplecFMfFwa1Q66tSQk
tUJrmeAuUV5SyCKaWvBkokhEhUrbK+cw6F0TVQIBbdvOPmpyeif9gBgBNNCq4XzbHe5tEqNSp/4y
Jv0bWcgWYvfiTVLunKmw9rkessGdzACaVwFKzdrpVvistfM+7FRjC5y6YGRw6Zc1LgM7qqcN4aFR
9U/FpfV3nHPTJyRUocADmGm+ZEWznOjzvicUmjLJQRLPI+E6RgEPhS+dvpErkxtzEFv/9MT9TntO
OEOnvM8K5U7UjFRLs/ysu4i2Au3xNpH9AeMsYWxhhjRYjbaMwGl67qce2z5QLsdzO0At0fyvr1la
pW6nbmZrOBsu5YwpRxx3KRLMQr40bhhvGK181hWLUvTQDEnNbMFC8QXr8ckC47tJVUIvgK8y6G2f
Gh4kKgedSknkBaDIH9MBZQtXEG+K31UZEQL2/GbUqCy7gTtSTIwrNOafQwyULIL5txlS4yVDkBI3
+js7hq+qqRsGJ0qA0MGwSVvw3Bm8Hg3LpcnLFwvIDiB2I0BDjTw1+azK5DsjiHjlCfmIWRfELMz/
p6maN7p1LS0QhHHxMJb0LqMi4q2G619UpLr0En0YYJpTyEzKL1KWNI2zQ9Je7ApL3Q3kwiP1ZWnO
qIrdPceQwcIORKJflyssw82zgHLTS2IeCqPiqUstvj23QJAu9NPQMTzWcw7jjr11wgifwWYjV4X/
VlGS5d4VCwCpLj4loxIUkEa3SRX/bdkSe266HvFgat2FUWqUAehQEecIsiZOE8sOYGwrMVC/aLns
/cK1jl01jEHJqk7JrK9iJAuYada70nA7aQ43DcpDQEQqBQ9gpUjXv5VBc9ZXNUgFdhho64iu0Ot0
T7t7mFowhiVyDYO6cTON7oc2M0AsCJ+4OhPUx2p95ySy29pC+dLt6svVxb/S+BIgzn19VJGtZ82T
hUxGAVjI+79nKQ6DvWGR43Wsf3a91TyFrlofakUNRFgM+yY69TLPDmiEGHMqjckE3yE4Qg3/JtnE
noAMkEa9Ixq434VkKiCdHfj5cCFMq2+3c9E9d0A2t5AQebTCIC+sr5AnEjSL8bik+LQpaA6OrkV+
3DrP9vIHINsfttXWBXhP2BkR1oz+0UpFsZWo8rWYE0Yr8KOSpCCG+5xoS8vm/Vc3Xlo4Ou0iDk4a
TMlMU593RmLt7DVKzJEtXmyKwWzp8m1qVkcGzw91Z6coKsCs9sqPXDelNWh63soMucOC7Q1KAnuj
KMq5QekO6BgWBGPqgz41n/pqN61so36qwSom5qmxoTqbWmsFeOyMndlF5sp+Eb46xeWHEyYPJaLD
f1VqgCC3zDuWy4T3tRxI27WV42U3/rFrOFZxpR3iSRwyRquXMaujiwyX6OI6PEyiTlmK2Bawfw1F
IQVGhU91dt71aKrRWtKpmSw2+hRldnNT+DfZtC3rjsyZMs8ftbbbIBeq7pCNdn42izoobKWEp6Wf
gDn2e9sy28c+Qo/nKpSMvx+ukRCyQBM9llnPCaCo+0qGyq6Vqn7+7385Yf5hqS1aiNWeVQ5LdMfs
6E5lorxKT1FMRG7ZnID2zxdid/duHKKBsG3oxnACgqFbHxd9Em/zVKaICeroDPVBvDl65uNTTJAf
r1YUyZa2xrFCNaTrl5tL+Nc7Pulib8ypeilQHfawtS+lg9WWhZnBajAmUIb0jafMumcoJtAX2aww
sq4rd7Uc75s1cHq00EbaulNuB2E0B+j2cmPjp+eOh9ZN317dzwZCsBuD//YbuoX3L8MzcJ2KGR18
CL8oM4kZNJEnIEsmgPX27xC4ZF0IzIXfrzXifl6Q9/4iQti86bD9ULhzy+IZS5Ln2k5+P2LMxTe4
/smUhY2SOsm+D8kPDx0l39qroOMWzJi3L/+5vokyHMpO4/Gpkp+bzxMT2+9HNxH6TZMeDvlrUuM/
vjnOy1R49CHmp4yV19+/ZiQM4asQpOBp2vJHpqbwBK+opx6pBW4Xh7yCvi1PCAmDObdPOV0Tq0f8
t7qk1CKL09iJvr3khmq+C3QjWdvgg7E1PGnxaJ8bvRD3qKLpeWFWBnUaIczWor+NK+2HcjJSDvR2
wOoEwmb9fJ+JK0Febxg13eBmzjeHkUQtcmB/M7xFQw08iuyj7DXtXjHy9RUc6fc8uSCGGW7uTfKV
Vu17dl4kaTbsTfm4CCWd5o3TMpjDuWNsdze0c3O1Q+B9pos7d2B2mTiyCm7JKUjgyX9Sxoc67c/R
pH+qWH0+F2PS/DAmMKLHcu3f4FSRWxSBHJryF3+yGGpBv6q/SWv8+I0KUydYkJkbL6eoVlYpLZRd
aPgaOm7jWKo49bEXt9syIynlV+HfuO5yXagkElL6/s6CrZ4u7PylQaCLHDtRLyItsiOvwAS0pHOc
V8dKcQsGwU/Hpf8PgWOBsBywRrX27BXn9y5Nd3EBWFSJMVG6TcXSdQ33S61VK7JQWiiVGW47RYgj
w1P1gliXbJtZmq+OTk1VzPNZJCtIe43BBO48hOk1naXjoLlS1lk/r8LQjOZDGhmbG9+GYc1JVd3u
pGeju8tKiCDJOCnXyuRJV1rUnyzloo3KooohNJS2UVX3zYw8bIKs+cslGmq0WBTBMkhtksLFYJcb
QnMcGIhOdGfGMr6geIHCAPDLY/MSbiTw6n1WxV83FoyN839Hw4E2IVeKq0my+WjHxd2yfnT7VDGL
n3IgW35m3vTLKMF4/KroAucVXqajbHJrq7nL8AyShRVzaPXP7rRGsnbjipFCU8i2SwdTEcPk7eKw
2SXrh6jpU0/D8b/LxmVt1MHtRCK9JyI6vd5AGVqNnC5e83O0OR+2skVX9HvGif/9GNUM37FKAKhc
suB2fGmWXh0sG9OVbJv6/Hvpx8adoG2xblsluqki6VJY4V96uL2sZZpH5+a7yDqnBBXa/rudKHaG
yNl2ecrwQKteXsLM+T8IpG4c+uPYDmQ4z1QjWm/sTS3lii999xwOrwPOjPvfSzEn/JVDz74n4izG
JsB/pbbrN1jg978URg6TewnsxBcjmp3fz2F02/BVurtqgutTtG5zj2ZLBHZVM0efKGBuYBb0Dz5n
/Pwp1Hebjr9LR9WrzC796xp/b+YhK16+iZmoXzN3LoMR8AvLJpYyN+G2mMwPPWmGu9vj3cfOh6kX
rd+5Fp3UDatvhUl6UEzOkdsTqjjlw9TK/LGgiL7adfXVua9tJLTrzf6PZWSDNFE5/B7645jMD8zV
x0KgTSSOQsexrnWoDBqtuAP8afmMHIvvOT/OibqKSLr5cLM1daVjHaW1XDnL0f/FiqMcOouuEKfN
cnAjG/GOTIYn7rv97RZzVhtgVdUGc1dusVxFizWH9N1ggaM/bq4tX6KRT8Q3t8/oG0xsoibcsvXz
yV0qZfeVYkwIlFyfD9XMsgYSQHMw19beNSIBsGVu2QFqas6caDxDNiPyNiv/8wuSOMuDhDcyY9B2
Kx87ABs3/56FdHf9o+p8wOExn/JolochmnNK2OeSrOkvh4kEqK5wOo+Rw0SYQmg/rKbXm5mpQbSL
/m3yUhCj21vCsYJIApgWsWk3Q4nTaQJ5e9rcKUyWY0MzGEAM33o0u4d6luoOQZf1UDY16W+zmf+p
YneF2/QPI2g5LyWCwpdoo84d8QevGP+8dOint9/XgpnwGgvzNGXWIttdU2C2mMgB+S/cqR0G2GAW
jrQV+SNnOg4UVT1Jk0hdgtZwtIcBmzrBbOSNrb+EACUpDEr72A7sngEt+TdO3i86z03PXcrr+/bR
RA94TpkVlfXzYmhnN6uTP3OMhr9H5H0nQPNBnxkY5K+/kS3pTopEvKns6XbgbIt9oijZ6/onb//D
7U+WLlKwuBs9WHbJ42Arl5vxVGkN9ZAWLDOV2hVvMNNR3eK7UHDdbTp6WmDwKzRX75FeJolc9/a9
cafpCXpbarb9EuuXfvVUiYw+x05WfePcDBf87iYRIa71Wub0E1p+rjg7HvFcNo8yX863A9Fucvsw
NkqxcRgHBHXP1x43yAfZoYWEnerKE4SGvSnlTD/akGOpgiKsVuuIq3CKmSQkXRzD8cY6Lp/rjv18
3hfNuRFd+ZyDRwpKbtytcNXiueQKQOel5zOcTxaM5hMTTvNJzlT7C3jhG9EwVqnq1pmosZAQS5wj
oN3ook5J/VFmbcbXOtbBLa9TU9WPss7zzciw504p3ePNWVQb4Ys+NOrr1EOfWjikQzP8imuJ+G/1
G95C2yrQA40imi3KIknUdk6WUlnJN9ewvyBoGf/q19Iwh3+mKJ91dt1vBX39RhXueKnovU+mWhAV
vyJofl1+v8XbHFvXSIE61DArXeXoy3OYOuBCYBj9KcyGrMQYYNGcyyDR4+bbdvStGprs2YH9YHUz
tksnF0JiOEYGAOZebCnqhR1LxX4f8oHQ4z4QiASAqEnxYq4fkpKjMN9m9oXSITq6TDDwiRjEsxnZ
8l7kpk52AqTBwk1tY29J7eygj7zAky3arPn94PaZMmOg+Pt96DbNQWala0r8ALKuCtPN7cPbL6qp
aEeopOM+raLphFcWcmAGfXSkxHPSGR1g7ybb5VZ9CHWkIk2hILHrfCcLwWEZJ/NLI2V+ZvD3EabW
5/S/tm97zrK9KGMVHQBN539/A1di1rLnlj0RRhiJUY2sp/NIjCLdC2z9qXXuf09dkdcozaslvYta
ggUs2qq3uovfss4Ifxq8U6DV7CM0BJPZMux+LSQG3GiK/LV3td0Nw3L7vO06h3zBR8OWBwTqkLLV
ixi/3arMG1rPApqzsNNdkupr5rT0DT1MruRegOACRLqrIOf6c78q8Bazj3ZCAsujo3x2bTbZELxU
QPvG8OB21r9eWFTxFrYCFEzleLqhKptBMY/OErK7W8mVjjTwKsz9iCmXmRaTw0GF3CdWP7ZbGOXm
/0+PdVfIyv/NjnUM2xTW/xB2HstxY1uU/ZceNyIuPDDoSXrLTFpJnCBEGXjv8fW9cKEqlYmoN0Ek
kKRIJYFrztl7bWFbQscqjg387xCWSi1ypS3K9FfCaG8aNeXxMLz5uPV32Z+vHEqvy7WGB8k1puo1
YEXg+pEHtj3IbjRw0DIGZvo4+ilJd3mKLqt3vPPETmprTEO10qzYrpaLqCXV4xwdEQpnuCtdeRd0
Jc+Lz7FFjLsVRmlsqD+1K1H4GRS+/j4A4rt18pDEEwte9Fpl6t7k9ZiowKsVuO8OP/nZztV4Z3QC
B3bu5efK0p1dBKvwCZP3Ux6Hb4bpeq/OaIOOnF/RhcjWfQpppUFyuSHkBFgbMMn5ENaoNP3Kri7y
VPOEtTGNdJt7dCyUSfevgeAgX2mB+lZi+7x2ov0Ui9586IxOe6WpRJZczhDqANZI2ScvEExHYKE0
zOax6kFXNj1NMKv+lGMq2RHWhUl4PnhJaDxYjuB/bMcvbat9XjCCNp5ktCo4sEMR0zqqwM7+j7hv
w/nn7UHasKsKgumB4Fv/YvS0qAXS0Bq7o9kZ1oMWzQxCSoZ6qgd3o9XIfDbU2dcXxAgIQj0stsrc
5gyweilmKzYFGTAbEI1UmuROsCwiZ7Ws/VLI0edlkeE1TuftzIGtY6uW31QzKg4sFSEZaAryTxPT
3ZxWULFBIVkNbnBHLXVZBJqIdrd98VLH0fQk82cGO+3XgkiVQzQn0WREvZEmku6GRK/hUULVKAYf
bgBqrVM4n6p98mTXvXO3aPE+//fzpdpz+PLfHjBLUy3HxO6kEj6qGnOe+revT2Hm1//v/6j/t2Il
m6qGax0Vnv61iHJoxKIpaGjgC8GhRR+zcs3gIoNIQ6bpHaIW2rQuXv8EbxxCGZLdipnRmXySiABd
jYYZq4wA3k+Q4+ii3to13C0zgk2P6lhdMSt7H1PgwNMDbZOLJ+YMEwhGsuE57umg/bG0FKLHD142
b76OeNse3P4bxRaypK3vLOsR6LDBWA+Yj4+oGHj4moMDAPZW6H+QDnx3CA9pP8urClxS/vQgzYc+
UQersMj8G3tInagMujFhZyCI8Ho2xLgXlggg2FrGxdDwLo1u8hkuOpkGFFCWV4Vj8hg0012lHLyb
/IbpMQ6TW2LS0fPcmxeFPiDswbgZGlwro9lE7fSKO6R5bNAnPUIUexst4mbIrCTssPLRide2i8GN
Ns2+rQb7aonEueZVPW5jT42ntzqtCjrjqXdB/3tB7VQ9xiSHrHTDCC+jb11AfAbPVasZNzulewGy
VFjDVRaXyIR0H6ZufJNn7EqPnt3XG0I127cpr89Bawcfg2JRQi3c6SHsWoaoybzIaomFqPMCMYep
VZ6bTfmy8DohUJQPSj6mO+y+5Y3bfyxLgzCjMN5K6F/g1h+toQaPllDCu4/OfKVNCuXAMPS3rGID
4rya7lJoSnyus9TfdyAkngB8scsLbH8fkK16CL12Gw8df3ZF/akMnvdii/7Fo0+79mBPHaxA1J9I
mt9NfVN/NQAwbVzXnM62OhRE/wH3g2rxlQU5rjUtUW/65H8Lp/QqGre7IAfsLxgBhqNHxrJgLXdJ
MSvNbmuMmSv5NS1UW1Ovv5Shd0JTlr/aldGfwpib2DPQRixgtP9+Oi3tnw8nVUTEuITDCduwVNX+
+8OpdrVdIBnLTpbX55eiNMOXwUC0rDf1XZN59QuJJB9U+/yL6APbJzHblD8ucrXEL7eLab5NWpOK
20irSZKd06AYAe/ReqoBNansaC/STj/EbMjGIO52QwoVQWvKYY9QQD12FXh0ba5WyNNmPg2MoFoL
xcTSNPfBAph2T/KVr6bhUz2rmlU1uBeFT15aUbF8QE5yJ7OMGmaCy15uUau2M9ZtiECMVSEAESvn
58SmeykGUuzIHP6O+859TuyiPaRlio68R//gwz3cNIYWPARzlrSky1pZpPDfG/v/AYMz50Hwb4Ok
rdMRUB1X0zRTQzb/978DA2dKKGGQYc6sg1VnpG+9xgrd0E4MPUxwlpMTA6rFXwvK05x55Ytj2yn2
BvI+PTODg+JFGMvLDYReB7U4lbeUVQNzYgFMMnLTG1bUjaTaIAt8z5I0OMgkN0NVkuPivNcqUzmO
obFqVHYkPfzXgw9bbGdr5vA+X/fY+60gXeoHMm9+yFKpZ2c6tZ7gJ3tcKN9/nClebK8twiFO2Byd
89Sh05JrSnkAgrWDZded//tuZtb418doG8IWpqM6GsK4f801kSoqdmwZ7axmprqktWl9U3P1l+m8
GKgjdDFBrsEUzeSvIH5Zbt7cQG2T9/azGU7K2p/oOKoNkeZZ1fEoU91fye1gTzeWdDXS18vJf0t7
tTy0rfmRhxTdN8EcgSSvuaHzwXP1U5VdiQVckrERQBKb8+Sn+2TuvcgDYUXBlaLeqkao/ETM6Gdj
sNUHvaNT3gQNJoPZMo/H/kVXlBF3eDBckwZpoRk4+rbNHG+nBoW9b7TU2VN+wREfi0fJKBFhzo5R
ST8T9BVsfTRpG6XGyw32NXhOYzqhgAWbrWaoxZNr7zJZyqVWhsCtueJueXOVAq9bSsFYQ0Yn+0Wy
VTQWbXagrWcaB1wDIL74KD1P+YB4WVEaHi+ZJfpVGWYjoq0EVWjAavkiD0iTo92y2iHC19qPiB9r
RsEqvmR/HgJ2v3y04Xa5LadS+aoP5GnJWdO3bBCegw8anYk8lHlN6BjnfAxNIG4XZvdU5sK9Z90H
igV8h/OwUHmIOJvGQVSmpA9xWbu7oLAIKTFdcWalcsQOoX9Skro+iRqdAwl7lCkUr9sgkvcpWQfh
Y+30iF8QpF3MKXpdVl/Loo718VuXdxXmB8rSvzkKEp9Qu0QQ1fUzrZxpL6Ho8guG+evxK7srte/8
K0GFf3kzGNozINDoIr/UbF1n/d+Piv6vda3t2K7QmY4MNj2mmJ+kv6zK6PTGkP5Fc3QVo1tbdoFX
Nh9dFegXs0GNfJTsjmQvh+PBndxH+rSscq3pdTrozQRPAwPiix9E6UpWJOD746tKpseWcY+uRGIc
ZybV3F9P7nah+hvPL+vPRlm9ppmh/xTRa+tNt5CFlXxuxNxNkK+sftoCJew3fayhgVTt4osXP5b4
iP77I7D/Nfc5EHp01WZ9D/DHMf6B36QkHhhm5A3HQu2vbqeabzmT+akq9W5dFrn5ZuHq3/kVQFR7
fhcPfrgxBTkU8l0xOPShEQtcqXOAfzJBO5uj9i5BOZYeIEhL3C/dAH+ow7SHslV117+pP06Jxj4Z
lDlCgMZGUlq/ngt/9rUhZf0UT6r+hW3cej6hEAh7gBd6YfIZw1/E44WYRnfSWxlM6EK5eb+asMoD
tQ62dFID9KipetG70aHnohEtj1r9IPojiuHg0WBFijR7nKs+c9GE3WOwlxkjU4WctJs1d0Fspy+x
G1oX2FDfar1NX4pgJsMyT4CIqZvjVHooOTz9QR6ENRnLK9Nx/sdGTP8XLJWCMYsVl726zv9K+8cN
S/dbSzLkJSe9V3JgMnQYPMV4F2kYrFs9JVsmKPwdkfUu7SKlOIkA/Z3I9lkJwpzRetpJkllR5s2T
PCRt/SOly1wordcc1ba3972gB+WiaV/WWkqknLM0cb6Hk3pMWIfAMaWUjK2pBC85rqomAWxO7yhM
9X6TpbQq/vsWVTXtXwsDxwaMipYClYJq/usmjVEA8JyqVE+HLjxhOK+fhinaWjS0qIlUxS7X6wB1
NQdtQA++tP2JAfe3fUuG1qSnEbuCcPwM9ZaAoSrS9kaNFN4xSQtNrLT6kg9IK8lE/0DXTj/atbuL
12rxnQ+CZlziW58d9QbjYDj3bB+qMquQTTscNUwOZ3ngF8/35CN+l4w7QTxSQZH1hnCjfpwGGHRq
6dCmG2SvGuYlNIyAxEcc/+4lmktW+P+OamdN77pXk7hSOeM9V3n6Eq+4N6B41r2qdMG2RUu3k+cz
UWUHyxrfTZ/lwBJKfCUtuc0B4D9ljjYad5LSVEeoQRm6w4s8hcxAXKeCoaooXGtTVEZ5wueOgtEb
cFYHPvwcQTNrEsUXK8W1MDWeecm8KTou05bj5diN1Db8isWasAPAy5k/tgiBotMyJ/LITwBFnP6a
2kO+i1tk7RKwJa/hjLH6jQeSbbLU8S6T7BiH8Bp0VURFKGeyCkRzRQXxSJuTellpqn97lwbp1cws
ioVK5dzRHIwnXSGdro7U4uyENDmvGpkg29QIsuNE4vOe1bz7VCZY1oqy0d6W/0g0De/B0KTM8Crt
5lhND3lsGNupqtHRxf3ZDqbq3Dc2FdI5H0Qe5HUSn86/L3mQwZclTuLgaAFLAZNZt7FeIMgeVw2s
to1tjOHemeyfVZF4L6EK9kdt8NZil3UfOn24LmUQo4HG77o0je3I3s180p28dTVlfIYD6xyX6V7O
/Kxuf93sAnmPYLx+clx4ZnLpYxq3MSITvWUtSJt4oH1Kk/PUJDE7VkdtH43eba85yzkMXuAk5RuI
voOTXhrDnY6AfXHLfqSqO1u4PA06lsyN7ZwxZVUpdpLDGLUA98EQU+aZy6dDTM89NMw9QBxrs9wM
qanjRLdQ/rPXIl9m8Gy2cmZv3hR7TSfhZVmxBMFqKiekuwjzV3k90sgmTcH120NVHIZCDZ8lY6xx
TAzDReAc5M2chjhKgrA4dzFOeaw1OntLp33ubCgpJgAMZmkAr0jzPVrKY7YzbNf7pNODa2XshDD2
flddC6ah7y7io/lJ7HDvYAdvplcBgHkritGnlGl8lryrClLpydOKd3kGx1s7RGUMs1avFKgITbIn
qzJ6G5Xy0S8Ubt0ync6ijd0j8vd2bdIwehxDihrzbB/O62Vc4HQ+3B+FSsVR/rJ6BSvD6/jZw2A1
X9qsZF+uUHustXB41QSiOhn9LH+FUFgFJTPWMVpcKWu8YPVOAmblG6hEmqNMjGWyQoZCJvXeLMYR
HEY2PuBPbDZpSNq827oDFPsutTbCbq5qYFXIenzMRfYEgAfz48qjeLPIhZrqreTJe7N6y3pozR9F
3l9H+BAXeaCc8uuV3o/iQtWHwmb1EPH/30S9j3PUNkx7gyc0O/PkrGcprSyXaODHn+YzqauSZ+gb
NrJ6qrpUsOb3esaCdRgG3r5T2uoiD1rTscSOARydsXhSq1x1FjRdNUzMQ+bn8S4hVkEjUnN0jXe5
A5doOygSgMTaTZ5GzcukEE856MSK5xpb32l+NczX5Lt+UfwkEbK/daNWPs/+Fm2mEMP+LJ81Glum
368VpXPucvRqBRp0ITRI00Wnr0o52vsj4YPLZkBYbbVXs/AzcUh4nXuRtKt2iMu9N2oka2q1eQZE
SEmZVVGm1sTa+tpGDp3yADyA5nTpKdvSaMNj3LpPv8ciMSbwrkb7L8PTE8SzDNIvHd/E9eu9aavY
Ld3qqxZp9fIxLp+g/DDH3qguNn+rSXEHNpDcWuVRPvk1zZHzMrs2bpys5YaB5GL4qV702JhCfxZg
R+Vl21OxxEceGxXdV8AyF+nKn8RwGwFhblVgU692In5oiF6ubjFdoyRKrmoRdNuaYMRNK9s+JW12
ICOzRam89OTZf7JtLC2MjvpU49bx8PTBGQ42yF3GzxYFP9jZRnlx2aQzwyEOSZ3Q3pJ1nxypfAXX
mmAQEjmZvUMLhHWfZDuqrToCoWq4kM2mbR2kv48L5UxRvHvthsoDfB+CMrtGeSA2UF9lmbhJwGLo
mP7ZD9BuDarZ4/hFsDnNr4YABZl8Ja/5mBWXd4fW9rezsHXz+4vlqyFMHUT63UxTDGbSUvC5GRLj
EBJdt5NaOBTVayJzbRTdM/ob9auCom4rhwA5GOjp4N86DH0eHmatFFc5wkiobpDaREOxiCdbYaa/
zwb4P18Rk6HS4uuQ5ZUDe2FxdsqxX75b1Wrl15o8CdLyIANa64DxCpoKyA8TWTAuzfBQpuEPPtj6
iRw0/zFXvmdBCUtLLzJrX494CkCDYtw0eofIQWXfKP5Gjn2/f0efObQvVSjMVqccUNlat95HxWJb
7vSlGoZlkVQSQ+pa13JOgmiLTLnptnXzXA/iraVYtFR9hC55l++jiA66PJWHAT/EtrPH+opvuJ/0
5HPkUHEmm7HDUCTafTxNDkZag+hf4lavTYGaymIMlJdoHa6WzW4+YYvyK3Qc7JG1W6yoyhbLR2hE
4YM9dytKRD4PYdUe/LRGUB3D2erH4pkJh5YgzfV5B02xnRlWxPpzY+lEcxD++iZ4zE9wp7Ge22SR
rxbIaxf1GGLmYUAeUpdBWRsK4mTmkcEzz45l9o9J0u8RY6Tf+KT1FTMPgMdC+So/4NDpMVAq9dxx
MZMH80MzclLHBp3s4YK/EJ56cRbd+FX+9ShNNU8VEsLNyBPLvN42VxFhQJ7/n72W0OqZQn9XZ6WK
W3/G0Cp6mFzlT3LSipRzJzoFPd6+IhRg6SPbvqTGSZHLIKcO9mwKi004hd3nGZQaNAPZDpmur+Vt
nHkJM5QFS7xSt2XmZUeB325nEFb1lviEf6NzOyS9ry5SMQ8hsSjBD+VNrz9kKCEjeLzf0rz+igUV
6rSmqzt0lovQk0QjFTwohtJZBBoGgfqco/EJDBEcSTxUWe/axvMY1U9eUGMwmpUkflkYjEehIFjd
eNJlr4uAR3NXDiGwYqtRkDaY28yL/JcixQWVY7bhfgL1uNyJJaAe4daUNcL31IVMxpzwzvo03U6Z
Op0VeAnoD0EKFPPBaZFgLqd4aD45FqVG3WMds9RwfTz2G71IR1AElfYlU9ObrCPUCWmS46B/C4oI
z8k05o+qgDSWAXfonSZ09lMDcjPMUjocHQaCKkOM3yhTcvHUajoUBdivBpEKii06zOW8bCf0w3Ic
4ypZ4laerOmIN5ffoiHJzNdBEm0WyHpDqXTr4KOlDxmo2Bt9N99QPa62aOkpkpVK8UFZyrwA6vEX
8GZe2RjNAMSeaoRZE5nB5yGc7W9s+BAu6N41Tr2YsFDDvHaZuFfzM29rnX9KDX9XtqzMQx1lemkA
ATVnSi0rx4dFGxCxaVv5qQs/XveoMy7qjdHE9B2jj/olcKT2ruwqYYPDUcWnVEGbkys2Zuz5DjFr
XTvk4fTeEti+hkboHprRHqBV6Gyx3elF525c+02I+3VIk72jm/bVYGheXiF9whAs+52D33nrGSDw
XJdKda30+k3vVTbTrj5ey2C1lEhxaBv3lgzELWg342xA3ri5SvW4vItMtj05QY2/0ZtjDlysjpeI
kCfIESj3SZIZz8TFAo3Su27PL3qXZ7+v/z4FnIrccBI+2ooJ0kklj9DWPMIOdJBS2boZyQyoalY5
6JL4EvmmWbiY8MfSO8tTnIEpEdIM6/UIL9bBSI7a+0EeamtiUgx8BWiqqjX75ZxW7NFD1QaNB0k/
3uOzTGFsPLd69OP82fJH66yMqXWP84NIC+M45hbtWizw7+Sq7orCq9/kdSMg84FOzXvpmMppTJTx
xU41fBLmU9VM9fH3fSw1E008sIoD75EVTnwb8bgdgYz5ICKn9NGpkGmroDu+VpBoFzXLlPn3YKTt
ubW/w2Mp754Rj3d3MgFUqalYDcrRartpJ4t1BbmlS9lOFvCsCOK1fLctA+8oijqwPucqCnwNnfak
lz1Ii9x5Bk+z9JVqtAkCkCH7AO+C2JPtLlS+Qx7EVvmR48u8V704yKdylHjq1E9Z5mOqwUnNnxxm
Kg/sX97CSVLAkeKiqCamy8Ilf8W286tSJxF4lE5/BcuNXarKvFPI+AcP0jzSAJ6j1TLGunqu0s0P
YSefx6mkZ0tI17QNIvw3Rd8hTrQNUOvt0YJ6TQTUaF9TxXxUqqh4DNnUDlVWvoa9+bwUh6NBxxIy
VP2uxry0/p21KV/9fiOce8LyGkFcT21eFPC1Xfuquu1pspzsZCddSwFm/nkmHOGr5tj9ahzLJwDF
DT3CP/9Kji9QaiDVnv9mideN95DN6EWPmpuum3vL6subHDM8n2qQbbSs+AcIIesxsPfwQ+mx5gDw
hWlqh2qE3zzNMiTwyuIpL2P1aewRvuSRqZ7kNQ1+y4NAWijfNMPUPcej+U0zgNDaelQfxzFXX3qw
y7tQ1cRWnjp2FUF3zPy1PNVIVbhRrL4RIqeyNqVdlPbsNQfT/Nnpmn6KZu6+PNB50k3+Y8F8xelN
aufhQAaeQziDqlDmxLIkdptFNrSM54X3WmnQ+2DkMHJ4FnRAB7zDTn4ICaYwoFBAL5ZxtHC6xxwk
xq9PCBzi8lykIGAR7PlIcqEjS1U1HoP3orZeiC8Jpn7lEef5VtvpKmw18blG67l8Zxc07la6JZyS
TowJ62wvv1+eskhv95jB2zM6LP/gG905GH2FxC3RPOmVll2sYXyTJUsAvP1ujICP/eXmV4O3apyg
UqJHRkvDfFCamnkNs+qmWJ5+ScPqttzL8raWByLGt06lfFZVvTvI71G1cjoTUv5TKM64R30566+y
ErSuFRsRwUdmsMeBW76VjAi5cPTVr7kvsa1zgAzu5kOLOA5C+ZLaiQpmfr5WUQhat/2kbdnf43kI
quCYgESO6hlSWj1ixcseE2LoeC2vFmRSP46ncf6KTG+2np5A8kydV/l5WSodnLzu8ewjjHkLh+SF
Spz13cVdHVVieoVasZkKFmmdsL2DPiFXbUodJqo2vsci93dTmfkoO+fRBbycBWZghP0AO+RRvioD
dPpV4+/rwasfjDz9FTEOagEpVksuR1fxB5xXCuAaHKyE+C/lPRa4KLts1idnYdft3rWbaicR2/Pk
X5gpluWaVjaFTablTgujk+Wnn1CwapXSfyomP734ASHe8nu8qtvCCCxOJOds/jHEymE3qNvwkgFV
B8JTbQuCj7fDvAskHbwawgmj/xBfrNx58KzmccmUg+4BJaKnk4TpAJgFW5RV0Cshe39mYekRMIEb
LX/VDHbWyXGGxwrIz2X5Byixsab13Rdqxsa1aDAVG7F38PmQ9jKHFSuVvJUG6q8Hsj4NrG2HDDse
GDouGDW0pKw/KHll/Qh8gpFn8aU8tObEhCyjJJTMbA7yHpUrodjwMJnGuAtp2Cv7pYDMhjs79R60
5/8utyN8+Gf/mKY5ODiMDJbmWrr2z5aQaxZOCBn6OBGx+EHCALzBemybhyHkOeyQJO107C0riEH7
FPcfRmGytXSW+lefJfG8B6IHS2BDE1GQwgcXVhUDaWaNh9zlto3tJD0Kv7hqtAvv8hK1wGKnmuWX
enTHk9Inzr0DX7+yEAR96Kn9Xf6r4KZ8ZNawIc28PcEdoz8912AsC7o42M4tFtGWqkdTovXCrajy
zGxJpkEAVQZYE2O7wB3JErqy6UtRfyAKBNRfIYCiZOZ0j73ia1fSLVVDPZrx498VxwqOkfDteVGd
3oHMHsg0iX4yqfAC/AxVaWfLNzenTFGGvZKxW5PlpSA3vhBPVB7l/lbPh5Xt0JmIgQTA4dYZoPUA
v6+AI5gF6fhCXsKLU6jBh+LllHaMzOIxS0fGcbTzhu2T+1KgFkkKyFQD8faf8ogsCAWIdu7bNeEC
7LyNrCvuI3xGpRqVS9anL3ogtFejjZ9axR1v7jzwljEdBbJqOoJJmFKoUBrPTUMscz6OP5wxfpe/
cK8URDmCEVwXuf0+AlU6N/Dy5M5Yp6699yIguCZKxTDLx3fFcMJtn4pthbFva1KUwnNYENhnx7ul
O5CIr0o42HvHyhhDc6PdTmkOuysiWZtAC7HO5J00wIl4cmCBRbmaX+HdfMZabDyUY+2yYcJa78yn
Nt1JBLlBtZLvJnPzzfAysDpKctEi3OFQ75D/zkPaBI5+5wXQlHDDfbFaZgl2mLB6mt61t3kngFzN
TXR1Dxn1Rzqrb3OWyo/CDCHZB186eFlUlSl4VHhM8bB734hXvuhk3T6ops2/Bmh09m6gtc4zt5h/
TVBlglQ+Nek/EegK6S3Hpt4QjbPvJuGsc4c/LPzyBluQgyl/bjslqE5XUSzsE15F6AiRnmxgzLbv
STTuUmrCF1UAKS/gWuQbRRDORqH4Ji0MRe8IaqkDYXudr+1AHot1N3csYtVSZ6kaPuO5dZFj6x5Y
o2FxmE5W7KBOmAv2CLH3ZECXB6vG66xYInuJg6ZeUUjX7s5EGkfdwRaIcN/7Tow3cY6LoV4w3X0S
tiLaEpTy9elFSuFVnaTdaZzKo2HlPGXl6O1YzMBtMZnCMfbDZMIaEInw2XcxjSu5gdzfcVd5jzF7
TVJL/LB0g4rKWYFsWcH8t1/dbHzyGQsf4riHnF/ZR1uBR+v3dr0jiQETzLzYlYeRSlBd/Q9RjS7+
OSbSp6GJpwpSpYRh/1NTQ3hma2XAW46ZbX5xYfUSYhcCscWeSY1pWpkWdRtZYMypTG3wsasH9pkn
VfgWQEzL2xYw8ac9mD64w5GY8F7bP7Uo/6low4dcZXVj7Jzms0IZVtI1qjjDh6IFxsGwmZR0x3Jm
0j2BFGUW/i+FqvsvIYALm5vBXjc0oniXHuxftBCOBrV5VDX3uAzphWY9I27IV+ir+y9uPfsWk9F7
sCL119+KegMNOxU8xh4N3CDU4hHC7XTNh+xCdn24rxtfQ4/Wa2yPdVyfVUm6wqyOUEr1OQyb8JPI
5nqpwLZOENeenhm0iGlMwjNABFaiOLpuPlL4VT6/HZqoVxQfS4LuVyMW/8d2YJCvEiV6nIKRBkZS
U94aams3ed0XCNjmxp/jIxsgp0MYh/BUq/VIsjFrFJaql4qAP9PqX0TyKbcQK0LogGkxp79pbgmc
lpLJySzJAMMbW2xlGsyQVE++CVENlZRziQZhw6zjVfDnK+xh8RqHxZMs0Mlqfh35TEgFDMtS1R6k
mKS3q/owMsIQuPwdWQI1D2JeFCK2p2yjKxRs4q4im8j9CceCDR4OH7yViVODT2asCqQcKvIuwMTs
PRZOXKrzRMiCeLoI96tLXV1mJGYEYu0EUTmiVaytH0D8lK8UQi9vQ2ZaW10rPmFyI/J8PgsUrhsA
xdZq6OxQZaGzmn8ghXd/Q+Uz2/n9sJNFNi0tZnkTRiKB4OsPf/syIpppkcAUUrKTJ1jOxRj8AZ5Q
wC+6/MGJ8crx296hcyabkvhv8kF59M7QZrnxW9d9jeivr4MqI7hYs50PFXU3hRUbByuU5S0gP3u7
TBeRkepXXWFNye0bfhujb/jKjVVfTj9prZrHoWmBfWlufaMUFK2owSaPy68Ym4iBl2pTGZfdTq40
lJ4mQOa9KX2UIgHVMLhkiCNHyvcHNMrjjfLR9ncJzAyQ+zCEn0FuyatRpn0thjo+D3MHm0y5Q6In
xsqZ0DwpMb0XuFkPbLrmIJK9rMf8PshCTa4hMAjqTj1pcmoZYFtSECF/+b8Xeea/RYIuMhLVYizD
h28jAPq79InkQMj8TRKczNHu3LVpxb+qUCLJ2q2TKsPWH7PuXjsTFMy2JtWARqWrQ30gh7jY09Au
dhPkQuo7VMuXT7IKrHidmDH8A5IJwD4bbXaW5x0P81oKzqFnqjtbLyC6oj7dGSbYfBWD4HOZRM56
StGdpW1B1jc8BHkwrY8i6cNHs4amoke4nmqnBLVPZPRxwFII/uyFahW2k9xXfpjlVWky/aIib6ZA
FISnKvHRx85re91ucjpSrvMaE00yIHwMMNZsrZosajvQv5FNUr9aqJcyU5tOxmy+k4a8IjSqg4kS
1fVc2HhlfHVsi904Sd1EOLclkSjN8DXKYPrmg/fDTTrwKwphhUQu07Kd/W+GScxOgMfgnE7gZ/nw
gnMTxDoeQnQb8ksmVYH4U6ChL3s8X9GYHoB4OmQKwFfvak1HM5YcLFc/AqDqPuWN+AHvuvvszc9S
MdMM5m8bm0q7WHFUrOx2MPZqbIfbzCqGK9aw/lqkbyOb2Dvb7erREQSXTaa/MUC+rBfhcBXXGLi6
a2SYbNEydIDCecjSMIPpRPRrrxpf5JPCNGmuLXBSjBg15ISufiyr5rUw2uH85+XFKBILIBZAVnzV
eAtM09oJdxy2Zp8dw3kYk9LOrDTnDsC8BDBICPtLGVo3671iKOUmi42AHwRWpv/4NfXQ/xuL8XnB
BphgyzNsiwR7WfcIft1QxeNDZMTg7BxWu44ygm4kwAWkdjeBmeu0+bFHEE1XEt+w1Q7grOIBQcRH
7ln2Gv+Jc3KaBPoi6jFSP+QTiTOU+WjeSkfuCJEXyXRAt/iqqTwweig2Rml2tHfc4Hmq0YB4+Wva
JEviqlNqxS3JohfWft1K7q663NHZaSg5G1W7X6tRpHYbMRhdu4sSGFFNbH/oVTa8ZgjY5ti18JRG
aruX7a+yraFMhqUJbcheZVDnhrjNn9K4VWbSk/7Rs+txtVGcIgW6nzIS6DO2SnGMaJnCKmEDX5mi
vNLedT9UdzdNNXrbuTo4/3uG6iO287ujTJJeJuc0tiBnWRNSIZrWjk0PKDDsDYG/EeQH0/1wCKU6
yuToJicDNEC458RAPuYVulyr+5SlnJpRjfpRdVTC7kU2tOUvkxGfQ3b7VJJpFj+0k0mG57yORYyp
EA5nPSeVRYEtweRqMLOtbKUNWO667cGYCvWYKw5ENs5+f5nCQmxlanl3UuDb3DvXv+DRAUjZBT9y
glmG2O8BZQOVGeo2XsvZxs0z51rOJV3Lru59ETdIeSeIRv14l9ssYvvsg2APgXBqSD5IITNAGW+5
XyJc4y1xW17OosGo0yM6EnujZtG3gjbHS0UNFkXMuJUtQtmNb312a9pYne12CgFBj4whAdF0i3sg
iio0IQy/KNd8nt8Vhp7woWMoQCODs0klcjEvh/TYR96hQpKSot929H0xmua6jvL4gkMDC70KU0rQ
lvnAPbpftkBdkeQH+Xsk9GRpmg84Syyo8PNOS6pFrJR4lWbkkRQYvTZg8e235XujyPs6WRjR67lk
5VR2firb8ktcuM21htRCUAfmHjYvx2z+5eAakLgVmQ1O2/pDydujD5TqjRy5Py7LL+h1qiI29LXl
bCifi5pUjih9kMtjeSByK11XXrl2CHnfO1A5DtwDzsqu/b3dUirDUP+9jSDxJG2+0riXn4T/RW5z
pI+T8QlQLP36TdewHZLlSBQf2jq382wPCL+P1rID0/9/ws6rOVKly6K/iAgSEvda3qrkpe4Xoi3e
e379LLL6uz1xZ2LmpQIotVoqQZpz9l47LcQprpEOjLNRPuM/2NWF16OXC8ROWTQDCqx7tKFHtbkq
wiV0LHXIbDRvs1h6CbH1VUxt/2pokCikDV7PJaPH7VudCiq5oE0fWzvyguvtvURAJAhcjkhszWQ+
0BDuQVmlYD+MdCIocLa2qqEYvo9xpQFLBZKSxtk5cnWErj5ABQrg9WOVTx0qyXHY52Hdbka/Kr8E
4U99mf5a9vOrdsqny4RhybYDq9lVej3upcjH3aQbrBDJ0T1MS7fKKrv2WFgyXCuRlRJepbtGhi4/
ZFhjVJPFGQrYS+CPu6oP2rNqARMsXm70uJfAagrzKgYSqPqbg0bs6C8roNBpxjNW0PdOzzGoLY0d
J8KqZMtgOihdvXqxm96/3D+DuwrVRi+z8iwtJ7qllOdAJtUFpg8lEAdmoU1JphNGclKLawurD4NT
uJETA5TqK6sXacLDV9eUWsLpogc099lZfa5OlfJ4eWP5pQ786YhVELnl2FVHGK3yxZ60+liztWMv
DHKRjewXGYcHUdf17+UAM56LZmPAwZbCLzQL3M895outPpfOpoMeyEaW5fS+iN9SVJsUlZlBBNFd
K59w6sxL9HcCJvduFNg/S6f8NlHdOY8hNV0AO5Dlc90mGz4Oyxd1lFfBZ5Hpz4zr81lKkW1z0y2+
aiFkO+O1nCsiwCD9rMiJ2SMU6A9uYbcn0dP4cOxhubNkdXGs0Nu5fsja33SJ5y08pBy9L86aEBZY
RErGrWO90e7srr1kWe3MoFQLZAE4saWbn5uaH/z/EaQza/7Pnahruo6rU4C0dNux/rU0bfqi68c8
8o/3/yoplk8JHs9T22ftqUD5tZONE6/GPDXZUGfJo2k7PzO0kZ+gatOdPrPvVKdZqj8Msk0evGLQ
IY8jrVJegsGJy22wAFFLffyeyRI88FIDL+kC7jNQ/uzvCndjAH7YDF0bXmy2ZaoE2YvoabT77JpQ
yHqaTQKNF7KB7LzsheiqJghp/WHqOaqla9uH9ZPd3Nexgg7OCueicWrMAYitGbYnwjqtbU/Fb5Og
/D7AZYo2UWB0F71FsUwRCadOOBaHe/G56Ht7RRBrcYBRmgCNhhuUOwWi4TQp1uoRLfWsIoR8k/bp
f8JgqaTRcItHVOwmj3js+YuiAaOx0Xh0LVIAoI4bkgcoMsAmat0XNfKbq8tPNlXGYVhsVKJw9mVL
FaanrSvMeT4aYgDhS/7NgiiJN+it0s9wmN/p99nPvhZ+onauL+rFd9LmfqQZfrNFAsQdxFAr4dDE
w9rVnGHrUDWHy6r5CF8AtKhG6gxyY+XBfdujtyEfSvq//Vwge6kAynZllh1p/GaPrOHqrS0iJirX
LK69M1THxkivs9YWV1+b6m5D5Dd03yoq1/ncozyuo6q/GMbn4s7A/9JqLOk6PUuxryYCsil2chl2
/onO/5M6+/timz3x9dS5ips7F+e4E94qNQUwp1bKV0ubZwy77lUAtXmerdl8NoR2Uo7dxtgXrdXe
BsqtpN50ycGwlpTwxUWbgzq4ueZpsqGflMbMPNTHI3ukyXz2Ej99MqGMvsi43RuABD48XKcgiYBT
G26PRkT5hKmPVZumFONGi9iXofiD36V0Nyy9my3CfR78vBD6TePuwPXj9C+kSaCZHer5iDAi0CqQ
zosxKteUusje5Lm8xJXMH7MSG4SFmNjSfASBS8qwC4dzrzdl+2Dk1VdkNsZbLuf7mVqfqvdS+Saw
SGrea6/hJ7Zj42xA3vkMPFNuMgfSA81C8RAJOpGLPCr3avfg+JTctbq7M4MmT9dpHoPaV0t9v2YH
qU7HyPzM4s56Bt1zBcfovPFnaQ5ppad7QV45rDlrHZUPysnsW90vusfJWzyQJYkpilF4kt7a6xft
ELhREk5S86trOzwjLdKNlEWF6sGx5sVCVqzMaRoOiH/HR/XSmnWNaiwkYnBBWHQjTPG7ViMOiR5W
bVb14iwN18zNGsYRWsZrLKT+R2AKk9BaNDeSxOOrTTHkbpqqilM6Mmkq3xSJH/5Gt9D0magQtlm5
5GFQFLhR9HybuvgxQMnzXeDDzZetZ5M3r5Sd3Q+fPehULDs+p85ObW8XsEnI73Eb9ilqrNPtqXm8
T66IITE1DxthtV9oLJrVdwRtThqM+3Qeq2vR5iPhiRx5y7XC9R3iPZAy6Kh/9gGt8uvfL9b6ONl7
4r99/d8vsOwCe0Wmtcex22iZQ/m39KpbmyXOU+O570VSV19qtBpLDd050Ojvgak63sn0LLqxdfZD
xpqx8lxXewxMqz+1QJW3bVhpFwMqzWpkO7iGYjA9+EPqgz9sp7Xi5aRRfjBmAPiw5epD0TafQWL5
vyb0+R3+lR8wddxV5tMdobre79XgE43lTxQAGcuhlePP7S9D/45ZK/nph8SipGbYUDknIK0a/SdZ
NfGXrPlI52H6amLcBYxepAfgzyerL0HwikU7oONuy3RkAurzJxeuJUctHQ+lNH44dW8e/05QVSw2
vk6XIB41/WYkRXysq6Y5EEojHr2I36vtcuYmk6A8hZqM6/SJ0sB0JH4H539lddOFzQrd+MpCwkXY
1IipEcwX2lMb4Httku0MaDAepUUnuygfKEKSdkRZwNJ7XpxKuyZtI+w9HHqHNEf1DciAQXI3ZY1x
zAz7IzWS7f0P6k6DSy4fJYNU689e21HRNDS0Ajmc7AURWp5Cqsmbe2c3dWkPDdK40BrAUgZyK+3M
+CWX3nNAOuImErn+pI7ybNafJtZtWtoZeFRmcKY1ykwEiyBW7udZlsdbxyrr+3f/PRbW8OnX+Jut
tM/qVehR9/UJE6JW3E9f+967QIgR13vDnbCNk+mIn0E6AG72qumFe6f+5VkIKeMprR/u09UQoKwo
hqg4wqb3NuFSDaHJuEwe8g/rZM403MQzyTampr+0ZJvtRhcQEpZVKhcibbasib+6VRrRjYYNYsvi
mbCr8TmdzXMU2sMb0FjZ7AbkSYyRRGgsmCiHv+UlNjMPcEoFPGgyNzUb0z9KuRxn47Ec6u+1LsOL
DJr84ksTSv8svdcgBazn56D2jR4l00zle+OYaXJSbfIK+eVcEjqiyax8HdLsIzLS9rs2FB9arOPu
N1nWar8T7lYSGVEI27gX9q2Xv801otaqmryVLJPsiNIvfxB61G+ouUafUC22E67n12DW6DlG4VKK
jT4JTtV28+iMO3M5FbNz7LQOkPmcAUuDpKZaHoB596WFODT0pLadCqM7hVg9nrAq/7agwLjKOCTL
/NaVSDrMEdlmbLgdFa16PFQlvXi6h8H5Tp9JTVIMG1duvVjqK9OpEyJjRG7SRgULlenoxkedCJ3W
bsuXGMagLMGS2bp/ag3jpjYTdYWdZXYx0MwLXFVqTpFsPZuKM3rHjTPZ4g1J9giQmGi4MiQrUtps
P1XfW045uk6r76mai+0ceL/J53YeYXcWB4CjFMCk193clIYR4ReUUZzeOQXmzFgkAHTWk1G8j3zK
SE1JrIbMuTfHml1T0/aPrjCHA/tVnw1w59zscfTWspb+OiqMjDUQWnuj0D+Jd2kXkle3q9tCOwQC
k6apd9O+KDMfA+FSFV1OY48Gg9olUkWqo5m0GQwgMK0N86OWi3I7k9q1kzMB5SVlmcL8oU+T+1TG
RnTNbbwPyTL2Yah+tKtZP5dmUtPd7bvqdH9+KFnae5+a5FsURTuq8eUXqs/TXqv9eWf6pf7oxMg/
FKZt0mN6pm4kDvf+5ogkuTn0qV88qwtFUtgHJxrdlTbb3lUjvGsTL2g4xqP80dUgmOZtSw5MDoyh
ynx94c7VJ6TV2J8XA2edVOVz1Ov3M41i2/2HtFHFqvW8resUYqxKgwEEPYakCnRaE5vkupDrSbTd
DWNMenIKxMmWa7iXqeDXc8nM3eArSL8xCq+ifknwiUbtVtb4pbzKJ0au1t2tqIYc3Qq39uyyHsiw
wlMUt6/qiLiyP0exwIJb54gBS3KW01KbHvjXUITS7EvQm9o5GM0DnQl/HdOefBlhv9BZnr0XdS0Y
AZYCqGLJpyN1WfdwZ4p10JHsEgwFcsuh6KG9x9NnHKUcNWO5sWOat3SQTZx0X7Uaa8QsywLekJ69
NV54a3p3/mbTYVtLj3SGsB8rpvrF3xZlNYSLLgK8Hvjae0k9eSQ2kp5w1Tx3uQ5Pi8s2sZkXDNXG
qm+jZmc0uO2mJID43Znp41RNyZnuDeGrgzt8McN4ay5z/r++Qpr8Yrm7CvU++7qA5KspEt/bHjRs
GAnnql6wK1ooonnDtiycZ16GmxVOcG1T1um6cnhii96uyAO79GotKwkLR200N6zZE/8Ktfysan3o
YNEOo9gibYNHL7JCe6/uMnW/8WsUJAY0hwHj4yEiPuJIfE+JwBT2oo9X6TNt6hvE2m/jKMcXoUUd
36cUr0SOTVsxz/m1YRA8dSlVmMF/JxBL2aD6FvpOJVwmbP+KaOOaTlrySuOVUZOWU+RBuDMy5xx6
AyEoJmWlyku1K0XRdUWCDJ1oD1zrfS1qavO4060xJHGHwtKdXKkN7xlM6MeePzUiEtvYRl3WboPa
Mh/zpmm30XIULNfUkbpGuvRwQ4K+mbIlnnER7Sr5LnDW5KiuqYVNWA385Qx/iXOBiKqRyPvo9VVA
ERrhNNUk/a2L6s9EABAFfP4IbIzECKs1zso322rDOk7YDUWADDeNacU4Zt3nRWLwzro63yFt1k/4
48TNor23ZnRyfuRk5ZG0kBE6c1TYzDab24WWTorFQjkK4o+QnKU3RzBdUGG+6+ASMfsHH/goBBzd
2QFaAEPjUTS8iBsRETDzAkgV/vLixKQgr+KW4nEYE7HgJBH9n9KnvEheGnWQhzviMZ4ZcXSRos7F
5GQPnfhCbeeZvCf7ORgymzYmA3rZBwJ1EM9m73Q1RlXwD35C5V+rTe39ql5rIYpHM0UzqifBRzN0
EpkzFtsSreF+8GR2cFPM6mw6fwtf2zV1Yf2eOUiXK8tbiQvfqvXm4RJHLO5DmwVC5Q/isUJkwK3k
ht+znLwk7cUEyvtk+5373HnTObGJUy/qNCXOYbY2ca5Fn3M3kyDiuAHq/YEeAUlwqzosmtXc5cUr
Ptt8B96YLNElON4Af7XVtcepjKKLS1j9Ux0Mb/MYvLDpwo9RV8W1Yc15VUd/X+rOzY9pL68yyo73
pRvVzewdAcjNofH/q5H+bglM+0ZBtwGfRH65n2yNIovATGfFFfyYs9GlABRblCeBRvyga+O4iug7
h8D4w0M5UlEg7F37SsDxuihF/LNf/LJYR/PnWCK1cFjo7elC9g9ayaYp991PjcjQu/rasm37bIQz
TCbaD39d9GaLj3UG3bH3uQMfND3czcoCiazgMi0vRCIyavoVtpqmW7Kg/VuGOufsuyNFl0VzEKYu
MR6kcD4MAys2VjZLx0baTy07IxlZaOOWnRFRhM6BlYj1EpEdAI5vTwhc8y58Sx7jtqMEtaxxqwGm
3j/XRZz+GlL7lRoinpVZScgN6P1pXF6xgv/KR6vcZ5kv953hEM4CCF+9uJFOqKpXfVDeIg9WJB95
lpVHwdpjm406hFjKKLBvASx4qk/Wmv0vLHjEADm08zX5HvWe+ajl05+XsfxB4aC71UYh75eDwapW
IOxQzXVtd1RF/oYQPHR6frG9C7JbYmaLcXpWusrY8s37m7R5u00QeAM13YJmZaD3UBpHVGrKhlU6
sbj69qFdFGZMQcl1zAbAHpw5qeYfy3B+V10nhQPCox9eicu7N8UWMZG6bOvZD5EUAS1IAyZXtuAv
czAP+0rMePxMonc12iSNT1p4a8XVtkMffrGjnqbhhKMTmv2ZMBv/jCPNvx+pUzMIi7OYIG+/BAtl
bcoRUzgy9Z5ZiJn7pEJuc9+bs2IythaFyLWmN/7X2tb2xhD6vyKvegAl2O/9lHWa0pkEDo4Sdm/z
TgE2WK7f7NTVDqMmioM1CtpRWTfcBhsWXlVM/lOoe3v0/d5NvYCShT/tmB19+u7PNWyu7fm+5p0n
7WcYVu8or00GU5ceRcuGWZ3iYifANZwo9ofaZVxUHmnT4StSVAl2qfyvgYCikXnfx9y8H/T/OVje
Ci32IWRcfv3fvy4kTO2LaGsstfEDpR/751xbT0Ciuw9ZdTX5rUlz0VKwF03no222s/xTdOnDEPJQ
ScQ/MOu0cUOHrjhluuw/0/SQLk+d8BL3kGVQQjR7g/y8+Iizvty0jd0e264s4TVmX0rNw6ne6zDH
a6fcD/LdyBLzIxoi66J80eo0Zlm3CjqdpbWHKzkJ+rMtXrLl5A/6x0v3Qx7Avw24OZ+xHY8Y5ciX
MIjWXhhz6qUzyuDkt4Q0VUt3Ddqoe84hwkFZcFhuBeOEs32s7sCZUh56F2WWbNxHJV3EPwpp1gge
WXhNm54d3xkvWoCvm7SfphvkMy1XzA81BEcHpUsVjPU5GbPmaSwHNsIkwqycpDe/eBiMlR517CHq
uV2eX7yuKo7tolhs6H5SDWNx1mKwCyNg1VNVaMRqBK/RaGU/asf9bUI73+E9zDdC91Nk9eQ5tj2B
KJ1V6MDdQkIYab2glveyZ4xdBSu7G9UJb/uvo5DMn/u1WB1R8tyUYm4OPGxndf/JvtGAQ5OiqU5F
EOPUyr/alVd+47/Yh0u1B0TsLbITh7nNPuRdahJDawWHOBn4K9e0C1l2ete5FcUHaUQrmtjBa969
FIt4wqL5ep3H1ELQhGYicJ8B5BEGVQ7XeGJfiRAA85QCnU5uqiHtkCffHrUTfnZ0mDLY620Iw3I5
M4t22mS5FxP3VhfHwgM+fW/3/j2PrabAMEYeo5hf2j6qHtXfKBR6ub9vbZsRWZ3fnwLbGn4tB01k
jeoAz6x/qZAW3tEkdZYzZ/0DKZlnj3JAGVzUdfQjR3oJzVXNZQlxVgRfmu5G2S6yKUphcuukFoE6
RnrTdL/8JlkxIjU/MqiL60gvnacen8ZeIvk6miX6siFvzPWU6MF+6IW+S035e9Z182szOr+HMvtz
EOUmd2L9GMyIgMOCvo4q/tr5r8Fq/feeeM1LG5BQoi6TzWOu6hwrlpsiV1mEOXdetjp0x1vg6bvS
r1iGkqAKklpPLrJqGbEBpPQbePwBGUEN23q/R7K47HrTf059aP9PU+dvVdnPmtz5nM/69o4zyzoT
EUY3I1UgR1H1i3ERNS/qbBFXJ7kHXUEG6fg09Eb+4pceSXW5wN1bmmTCUd3fygil9iz9s7e8qKNW
9tw1sZiGY6qqbK7X/0Zw+DS7boSEOeP5NPaJGWwUvD6yaT3KJAoenRyBmHAEnV9EtOuhhxjfOiZh
KsqppUXwk2vLF8dy0qb1ZHjuFUTcjHIrpDa6KI2NrD33Wcm6JKBvv8xLGsy9TUFFd22Ad7//gOoN
r3iyKp+F2gIOUAq3oSRa2Q5I7AhtVIb72LRpA4ZT96uO9YJkq/7B0Q1nLxMpzn9fZqs1q1VVLrTq
Hpu18g+y3frjJFSnwpDxwffShxp6IRLKHPuHMfxxgwXLkdF2b3nJzvP+kZHt068i4ni31OD1lYLI
KZycZxLTFCkBQlqbLzn5HuTgNja3elK/5mb30mHj/8ama0kmEiaJrl7zoBG0Bp0UHW/bV/KhsZLv
ttbFzzMAtUsx25hu8e3u6d0NpGYwQ8oyPruydM/TcqasPq0ZOKcstHEQoPmcVP+2Moh3b4vYPluO
hAEZt9mKIrfX7MrP+40jUoKYVTUyBju3rSta+n/tQY0QdMtA2W5VM6KmxtBqtTy2Y9KfO6Ptz83y
oo7UtRGL7LmJXGrPYP7JAL11tS9PqmcxLp2K2QsH3ChGc1CNCz5BVovSqNbdzIfJqqYDNcHcI9yy
vTLh7NUaXU/6EusXQZx/l+zqSK3lPcdLztnYnA3fPhLd11zvk4xhxXsEvvhU8x966f+cY9dhRBMf
92GsnVv7u4lKKJhN70c32O3K7CIThRTgyjaZ0wPy06M3++xgOhujvJ5vp1DWr75tpwdyQbx9AFPu
1arNT/Wk0PL9JpsJXYCf6peuWlZTmm6uI2WrrPWYvC0ShsIIWnksZL71fP/Fo98DyaPs9qPni0OU
UgUWHulHvtElX9k87CaYp+r7t1mA0MyqxsdSp1pHtqu51YgE+LJ8hT7NP3MnSZ/5mDxC16fuZIRR
82ZO48lE7QfLryFrkPUbfhUIZeR8Di9lEYhDJvX802ZWVSQerGX5jof/2OmD2E3ssp9NJ0LwFFvD
7U9Rmzb1CozXQf1UYZIJCqjtRO5PBU94KY4TJrHVCq88Rla6ieMaXGUIWDWATVrRnTjZFWXymF4y
ao9krLTvczX86ps0fJ8ij9CsGr1dNy/ytLSNjmpvHo8GITWTPq3TdCKFJo4Yh2Qi6o3U9WpfVShz
giVRxeiQ4FdZVe7MASmeSpjSNeIVadaxcQU6A2ZwM1JuU7SUxYL/4vLsrt3Aeoe6MYK9acpXptZv
jea1T2mnf1qLsaghXEIL+8XwQnJWUlL/KDPvW1GY9s84avcdWt2PAV1mD0XjBZ3eeESBYa5mL7UP
Jkvc+wq9WZbpVg8dy/D9I0CBkIDIetj3k5+S3I2OsqpaiQRweFL/rRJKgb3nwRB6sq/kUL9GnQ3W
27h1DlxrKOjwQBd3eFmATtWC9CFNZ1IvLBK9lJscGHNyVacTqIxzV0X1mhki2Fq+Xp1mrEvreZGf
hEYR79vANDbAj/y1Ulbb6eXPIjxM6qslCu9WSc+95VFR7U0oEAiKBuyGZgrlS/exn6jUr6oieszB
ukXX29wBHbFemGqbJ7OmMLnQDbw4Dk737zxKIORF4H2NI9f4thw0XXs/0Acr/iSwHc9IsTMWnfnc
ZdnzcmaRF4taO1np5BU9+kzdq6ZqgoMShqnlrLpWd325i/tsq/7QQ1v4j+AC1y46pP19j0BJ3Hko
+ld7xtYhlvFUbUJ80dSHZEQAM5q+uKUDKba/pFfx51JEv0Lr621mE/Zsi/wpmIPiGC12YVorzrVd
TMLqSBSEB8SuK9ZtVTcYMoV5uMMrrG5XeRaDvIBBiC9fbIAdJc/qGtjtlsTozjgGkLseqbs8Z2Zv
rytfp5wALBJjjkzWemqNWzw73W3wQuxObtTfj+rlKPElE2bby/exHh8yOtZvDG3dAeFqvI9zYNP3
zx+f3Ddi4JfQ6vLDtkrnCnWZuOnF6pUR1ren0lKBKUXk5E8arC8rd3HKIGMGqvuIlVI+qqN41p7D
HDKCOjNnWRycMTOq7zq+/Z1Nj4I96bNq8seyPDckPm91TcOrvwBFNNJLH62i1a61QPFiC/ggrDm9
dcoCBOmQ1Ty3KeHThbQWGzSrhioffuSgeheKgAVKgaG2Srtxkw8+mqeUyYN/352DmGATn14Ses1k
8cWWqBY+7n8D8GJy/7fqwEjtbKapLdae/hrP8B3iEIbMnX0XloQ5aTXdoqUYGSfkWodpnJO+zlGR
dfnj6LaHeIjnlRIk0NaAX1bKdJGhQjyBti2uasxJ6Vm0XiQu+gQ1fCkLqNpA60RoFCxxBDow75su
ZTm13DNSSuskYu2Hs6jFXQ0GoFX/ZHmvrUpw7pAnE/IzFjOdKWgOuXbvHKhZYq+yTP8Py4VSCs2V
fN4beuYSPTZDQSs6OH0O/nn2XkX7ak7kAi/DSG0gJVbNpjvmv5ZmvTJplqDsZe/pZ2a5c0lqpBo9
mh+wdvJVLqguK94EkdjW2l/EzIHNiynd4fDnMRd8G5i41ZUUMmedL1XAxLa3nhsh34HsvGdLeqib
iKAoVivOpsk10q+j6sNLBp1Qq3Dcqk5wI2Me/0hSp1A64qVk0jgiuJDMQJ2UVXOdgtC7F5u8ECxH
HVpHpREk4Ks+jlBvwD1/VhT7HstEw9/V+A+F3vRXRt6Avcuia+HRQvrmp1clcLFb08fPyUQbxPm0
R8GarZVU1bDoFaFmEtSLCbsroA3c1BEe/em4GLpWuUf0s+yNN31KjOtivKJZGl3un1dTvVJ06g+o
r82nyUeHT9fO+rl1m/b3/XPTiy/zYrKWWc92QB8oY1CSId1j2NrSIwVo6TyxG8kOo9OzKl1OcUbt
7i10vWMAK+1oo/60FovcteiM5jIW5FTdZY7DPLlotZeAv8bT1gTq/U4qvbwC7qoBX0VUKzui+hh1
PrwRGXFSx90myaJoxcjtnPhMWxItqvGGPHobAjh8uHcM7RwbERuiSxiEgn57JS5Fr43nuPwe+9Zz
7ps9wBl2v1pQdF8ociw1T6pXndLCtlblne6ZZD6pBCc0I/sybwABZjyX9/YSYMB13FTFAdNLc1FH
QTk1l3C5Ni/XgmD6z7uJ56/vHReYI+H9d/IScDF9TKt0InZUFrI8dGhyHwZaltu0rBzmKUJK/Uaz
v6Tm+CrzUf9teK9tmWovKQP8utVonnZG+mFmAeOPegbCYLwIdRN1sgDxlNjsG3zXfHD1yd+HhGWs
ZJvLBwuu34Wa5bqDpwUpiPzu7V28fMoB6V2iyawv5T9HJFPrx85HX1s+qziyObTH10A8N4v+qRlb
daLecfvBWNlzUR20PM/20uTUTMvmBjumuYXE6CBVXJrKlhySJzvVcgK6q3ErK717r3ot2VoiNPcw
Xvr3iDCmdegAu1Xvtt6Yr8pgbq5znnfvscScnYYuGei1hZTQM9YWHf91TBrtVUuxsLd+8lsPIuv9
Lv8kYmAnWoO9Xt/PW33IPNgK3WueTvZFZy7fyXTnIp9GuAx8TO+JZmMPNVSRR5Ow9Q6CJdbzYFCm
ddrqps6aQR8ORQB/e8y+/xWSaD6Ni6gOv6dLkaksExQoulFSsYw+GvC5H0HiEd0jrOih9kvYAukw
oKfyIdP1zXOCUhdnnOl+h7y3rsfB/xUm3n40kC4s0r9MJHS75qy6kBRL+FQgfxa+hRk9qPt1t9Qh
UfjPa82szG0ZA7CVZfbzb/ogEvRvd/1KNBVo8srCFTst7aNNYLP80+b/BLq4bRhepwr4iT368amv
I+PRsMSOMhQNOTebb8SJ4xaq7DfWC9NJ5euVWPnq3n9Q42WUVeTF+B1W88wnBzbjs1XSYpVWkjYU
teGurrsEYmwxjtrGG9gkBEvyjN8l08mhbbgCdoyKs9lMGnx/2+/ntWvg4UnqBF10JZD/yAxOfmcz
XBg4L+83/P3GFttEnwWBeDbmanZEmJiSDHZr3o7X1kG7GhlxhFd8BguDuOknComVmwfBZdAqZ+OQ
Lb7pk4wGzTLfNIn2WEVtT6DRAFe5DYtluijBdQftRsHqqsm5ZVmdvKrr6XI900iQyQPhbFMvmln5
9+ERQ518NcvipRnGCLRzgPVZOucWRbPqhEZ+QQ+1EPe+aJaD21Kb6vsmqODBuYDv6Ei0yN/dAvrR
3xeY6//9VL0xFYQEWhk6ydyHaK6s6U0P1h4l8QQMrf5TdbcHrM19HFPrQzZ4mHIvWkeoI5kZCwqh
Brf0MsLfh/nRWvcDYlE1uKphdnhxrLlnKsQJbsom3PW6TyFjefYX6eSBSlO+Cg0IpmnsN0vWifkG
DBIruG3013vK4T+n6l10qn/eNaacpPQ+pL8rWqocUfDR+WX2UJcgJggqCz4gQyTHviSXU73bpzl5
PMP5rqbGfiEObdUpsW0gse5O/CgeKKSgJYRkyU0jDOr3bCKY6WLwwhSwkRAsK/K/ZQ6LyWJlNsZw
cCvb2lEEAnyG4+ipE8umnPKaOgNxdTCWIpk6o5x38GhciLi7KDckQvLwWNUZHmNCks+G16cbNclJ
i/pqoI0v6jqtNqzwhe6cDcji1LDy6ond/82UUfkRNeN0GsJJX1vLadzQ5I+dZiNbG61TDlFnNSxR
URM/8Gz67QNPEL2NoOs2vfCDfep5K8Ds4XeUvg36JUaSqirqR1cKIE+p1FZurdV2ux0ATDIqsJpK
zIRYtqojIRthzrAhBUReyvwlxLd5HJ3AWgUVsP1s6nIMFCYu9gTabzn5F8a38EUsQUbSzJ+l9MKT
i0L8pI7ItcenN90QR9NoXsQ0ZDiQNsEI+CAgAd/asiUqhV/sVdrVWWU4j637pSnSGGBo5qKiCjYB
9+e5DLN23cVOfTFFZuN4dIuPqBpdctZZtKkuh1b02TrIerqYBrkZeRw1ezeEQZwgN1gJWtMrtVdD
etzTRatocUtmFlWq7NyoPbK79fmDlBhJlngvdapefM9eOe8JtXHLugLY//OUWEOT7iCaERvf2d+K
UtNZs5fy5BVMLFo7mqv7zOQnbvqAla06J5gCeTJRLmYsjkkKvupRe7It+UOhN82mj1Z11JQbGY+f
KneVjf43S6NGd7/V/yxhagqG/rKvUdJ/6VT5ARBov0o668f/7ar9X5wLngTQrhtkl1hsgf6V8oTC
SqNuR22lyV9wtRT7vy3iCKI3vuX4UZXWJWjhHbF94drXa4owbGhV30B1EP7VSzC9fN7dkZB16LK2
lD7ttaEJ8bkVv8vFfn2nrCzX77qzMb7UNG9OJfALZzPPwbkZWcj1FOMfhoRVdZa8FjV3F5Si8RSa
uPDoobrb0mFw7rK+fwUfNJ2s2GNfuLzbttWjNlqnGb/8tTLm8cQ2a692GC7OE9quiv2UR7W2GVEd
rtUcQN5lhNahW9NhADDqMbjXRsQKFxwKhsZ25zQuZMRx5ClC7PtwhxxW/owO32fJWFmFvaI42Tz9
F2HnsRw3FmXbf+k5IuDNoCfpfdKJFDlByBW8vfBf3wsXeiVVVbyqCQJIUiSVCVxzzt5r27VWPzpB
1+///RMz1b+bTTyV10wNB7Rqk07wd6K+WhdEQNgGgbnUSPboDTFH+LF59r1iukZ9pVEKhe8QB10E
TkxFjDd52lE6ytyMCl095gVRbqdKaI/VXDgyuyi9JWX7VV51uZncFLf/msf+CwrH4l2oMzqCsZqT
pKrHb0XrvIm4Lx8CVBtnMrVZkOX4rhCIR9jS0a+mugszBt3FVA1fFHK+N1ETqKdqzuasB+rbir5D
AOXuhi4ZjhF0hK3TxU+jXzoX1egXzJbQHLaqQgCuIQD0PmZE4VroY4SrW0cpemsaCIcQTCq8wIYz
U8cocEz+LBiAJxn3+UvcKdFaB55yNPU4f9ESK8FdbzSPnWIH27orO1arqJYT7BBXC/zTCsGVuGWN
q75oxcRC94tPtMGT9JiqMQ6bftSeZtURjVN0P9KXxdz2jUCH8hm9tIoS0qmfkdzru7puo3PpevGB
hAXt0hEFfco1/ZkMnfwBAqFxnaA2zzSxqy/1x2ZeKDuUe2SXztNa7cTe2QxDNIuAlvJ+8C+xbtcX
uipzoVQoJ90kAD7SrOxBqruygXSIxBwSakphtEYoMm9YwuLK+oFhbIYQZ1birSacN4RBBTWd0ETf
tcqkPOaNh8ldHY46YuJt1DkwFPWM5krbtTRcbMM/97afsLnlXVCI17vmeq/ulzN1Fg7mOnp1Dw/n
wau8ep+ZXr7qm2S81pn74eWivqpTKoaVjQ72ulx7TX4mIGIjX5IHffkWnM0w/i+yi1lHw36ouuEU
Z+Mfc0Pr7EyF+mgPyUF+LHnRWrsCCswq6Hus6aGhPxcqu5TBtb4ulR6I62yhSXxV26ELARBR6GlN
5Ydfxq+hW5nvUwLZP0mC8GjTvLhOWvPqIPH9rpQop1rUwyu9WJXwk6KV6MNtqtvdD19n0nfHCnGP
wBjgxd1brSjVGr8bASqV+zEmcXS2YhHRb+FMjzCgRb5zmGZ9jeSMS/a4WzgBZojZpFaVXrfXU/vd
iuzpEMoY7bC14L3LBhou/3LVmVWwJjoym7kOswNXs4CBTtDPOgbHA34yeHKz7FJemp3dbTrC9W6R
Zb5Ll3fRkvvaG6N3VNWs35qIaLdD0avXiBhJWTGTBz33tW2pRh7t7+yTJGiMDenmQ/rVmVgXGfGZ
vXb4XI4Ngjev7VeQ3hkqdaF+OKltbCZftc6qQzm5zLN3y1AbuhvUuMe6MTda1x5ay8D/qUTfZMtU
OJRcASffVKUqHkSQrEdiVhhjrAxkQsBCt0T71DnVJ9/2650VT+6pdeLqQCFH40GlI0Oj6zqoWbkf
en1CbhV7gKUCgckSB1Im2mMBOvG5r1ly6V4dtkeXZHRksTFK2/pF8lI0+96FiHV/mTAzJXyvI4A/
fdI9sABBddw0iP3ns6AlzqBVGucW2s2TaRv9XWLCfbd76gu1w+aEnD7DWrenFu+dwnSA7Gcm7pbf
HL6Ujj7xeSJuW+qKSjLUF0E1PC/H9GtUM+JRXrbuXYFqQpuSJw287tofCT6RS+6m5/GXl30fkwEs
9+bBOJUruf2jYjBjWia6CVTa1oHAydRTcjyYQ5le3LY/5gS3INKDfQ+XerrcJAafrMhgvWh59CCd
NrK7YBcsXrRmrK7y3nJota9aM0Xil+VbLLTMP2HwI51hVKoQCtSs2bSpjGJ+K1MdIQtBIgE3LdkO
3i0hCE0aK0rce/vBAtYpJss6u6L/MN21qPPiOwjbYJ0NLcrfNDMPMWPPsj4ymj59Z1ESwqBEocHH
gnVsbrXIA6pB6jJE/6HP6vtVW6TqvYmb5E6LD7OH7FqNiGONDkD1PHKW9OVOQVC9ByoGYjLVv0ro
i9yLy1U/0bsUoQ1d7GK/DDZWkHv7OKP1qpgRfjWFUgNRIsl/AE/Mf87zrkP2NKnzczCaps8Bnb/h
jdpSJ1IHf/tpyIe3Udqd0CWZmzzNdimIEnKbAvsZd5rymJbdSp3bI9ggrOe+Ur9EzqMeD85OTQYV
NKtv3rIuHny25358lnxwCUaTZ24V05A262gvhVYiifL3CtWSVG3ZVnwQLfG0FEteJnQqICdY3lAf
9U6JN3zIq7D98AhDq0k3yw8OT9YSVayRQTeraf59BQTe6W9oKw+ok+fpLv99W7W8v9tt5xZpxora
OCmEzWx7chBRWHxyRBnvurZDWKfZf6RWPC49YWTUN93wUvCcRv4xauIYRwi/pHCP2nz8WIR0o8Yn
y3lytBBiWdMSiiFGbdvlgFo0yu/gIv9wBCrhNYmD6Pbsujpbhie2tS78z54JkEU7pHlYgDZpgZoV
eXWixPGaC7fYylWVayQZAh13wtNbx6sg1IdzB2NLWsxxv1eIdO3mOlX4fSkhfRs4wffqyZMg2bdl
iJwsaYiRsHQQd20crJkdKCUlPYY8L2m5O00XqX/fi3Mcmz7CIntgwZuSmqdrhEcPCHQM3HRn0uqM
NwU0JjeQ+8KbCRNGhXNOrYydoNZ2L11Y3RrVnmOJXOUu3LTaA4S+2xJYbeq7TCl4qIK4hW+Mi0qP
p/wuNAz9cyd1MMBpQfCx1rLXpgtsST3ywrMcGUc/h4lltA2idg9fXaGHGY0u6MBhozvPhUkcSHCq
NbPeD1qHUN/NWIYRA1a+T75DsiGJGbtC9fybPAuSlLa1g085M6ghoq1sjraSuA9N5d5sK4vfYsu5
SIVXBaSsGLVPeDGSjyEw4hVTLunaVtnsDRjb0gnnBBcwcBowqWiAOKuopyRoYYYkU/1AOhOcbUWI
N90Q35vJ7JiWMW+iXK0d241XnHi1Uj5TZvTYT+xdKsFvRWS181f+/BbyNlmClG2IOHP+AGUHq59K
g7+Hj3aZCRC1NX2VfSPd4EstvPrFCS3yf9P4OWp6Z6VFIz5xv0seJkJQV+2ILMAtPMTqVa0ehpRS
gGwzZFEbHhw4aeslochP1JUe9Da0aYqtmdnau1jqVGDtT/ibN0tp3wqqbpu6/pIMoNWedXE1qmxO
/TP+ZUY8kmtL8IUf/BhRRdVOZ7zpnY/WFn/YBsGm8ZYpBAVHM7KB0WT3Sy/YRQpZ3aDcj1IvWLDU
wZOWe3ASqDZ0PrHweBLMJRg0K+byYlkeZHtcjfqtiIH+SVPAlI4nT1OsJ0tNgydFrW+tRlhWDY8E
7hYVa0crhzVOmpcqdJTzMAv+ItV1PgYSNr3u2OVx+yTHgRyB9dqpJ3tlmdl3NsQFpZU5dnipzJND
F676AXSfxeC2hK77ep/d47Q4Q34xd6PpOAsj2vOL9hAbQKGsIgQg5o/VAbZWdQlJCtk6pOigxjVu
mPNQfFR2vaNFRBXfIMzm0EOEWI/qiuRdOtTQU/JMyXbspsdtHcJzrLA8sswqhssSsauiXnqCtKEd
hhaoIU/8dytKzLcu1Du4ZN14le9T+IM9DNvZIbR4NzBB9I2jQ6yBl+BRWLvY/fCRWiAWiUIYd4iU
PDCc9h+R7lhHQW7CNsZtu6moKR4y1W3OIfX2dYgdeh2Ptk5UG5M+yxPi9zwknGVe/JCtBcXGIjRf
lXqgHHpyHvZRhBrZSZ3vYZu8mNBqX21Lv/dKgPMq1PTlY9UA2GBk1OwrLs/gRXA/QHANV4qW6Tvp
TPZme7I84Dt+E5VhXhJALKvGjPMrUpJ+owemc2BR3G2nTgkWD0k3iq+V0M17KYzvGeWAxbNf+uja
lJr3OLTcb9gf/QObhOQ/Zi3rH5FwxBWqEK4dVXUs3XD/nluInKwUU11OpyCKv49tSH1Tnaa1DCg1
6lCFLmZ89l3N30pELHVfhKcutI+BQLuLI13IbCHCkyQLD8VEflSqXRNPS77MJUljTtOgEA5Sybwv
8yBlt2mDOSJElAEa/dcBL+4rVsnDosvzvHTYSTqyRM+TvlhsbWPMtpqLdd4C43+dGRYvhCGdu5Fg
RwAFfBL4+bZ5N+z0cfIAEIfi7Mad9TrB31SHqHr3a1TccQHWmWG5W2l9O+1tEVGlbyO62EYeMnRH
OkwbhFxZOzQLdaLLOtAjWY2Iimis+6wULTSl3ag0sp5+nQWpB07HqZBhwviXerwF/C+vc5vnbdYc
znEhf6aGV0ByDuFk0ouZX5O+m5bJ52GM9KfSqpQT+AhvS9vJATGAasDt9egj6EFmivIWT9xdsu4Q
UE/cQmMjVaRKs+eKaIz55yWu+SV3Ve8of6NfmPRdXPNVLkuDPjh1gUemt5dGG3KBpwNDg7ebPYJH
0OQWrT/muNGGvDcFebjN29o9+4zdN/mFREvpzvizc6HQaSbJF4s501eCC6JEqfeBIrRtHlj+DewJ
6mATvohlMLrORe5Bg7mKzAA1/lzgVvkINuF8GQr7BsmOnCcBpqlONOwJam4dq6kqHwuRPEg+WTDk
6sZwrlIqL1ct1E5oViHbhXuomPh3IQXKLyBFjn2C4KSvw1bgf+TJBxwedR8YZbqXCB1epn3Mqr8D
y9VhkT2ANIEpno3cq7XSfcMw1lEJRs/Y3Rf5SuQShYkK3UAFcpT86SxQ0C2Ah9wCPkesYY1vdq/m
R4nAkwdhkSIoRUpB1BVHOcFUzkjxSde4o+InNVe6i9zuosgU58Kxv1VhKwC4J6hgAYSt03jwtmlX
+XuTMtVndhuXSGc3mmu1dfZNrzw1M1+BDZG3MjKl37ehOjyMs2oxKguxr5qtbBGIEUmd6lnDpkY0
Jx0BAN6KVWDY5rPawuYyAyV/Y19a74VV0FBHaUh5Ba6YslE6am+N2Rd7pa1Ia0E9drFKHVk/uyIw
bF/L3E+uZtz2p2UGp9UwbbuuJ+Z1DPWjnHwV1WqPy/Ii7H/INVFkGmsnHdMPy8Ox3NBNigeCSgs9
orqtGK/0Sp2TC0LtxcqUy0+jzqgRCQEYQGbpLDbUkqF5AXrKRZ5c+KEHoWWh6/mhAjkcxRmuZbdn
/iI7ThDcObM9NL3oWT7O061oVIzyfVbvJLp46DprY5g+/JN56Ao6h7nXwxAvpW4leTaeRdVQbkan
OLN3znzJAHwgTsm74q8Jzz6W96W3lxMHrlBx3xY6FTdW2CWLLbd8L0a1XOFn+VG0wzivvHldJ5HL
6TJql61pbxV/NFbekB6aocbXikR7KyUho6jJnWpc/xidpK/Ap9i3YeqiDMpaaZMGivp9ahJ9v4gH
uihkjhums3wThZt/isTYbMSoNgv1WRYc9LzR1wl5ICsKGB/yF0muW1A0O1uJysesSl76ySkWq3ee
RC9KNb1jbRI7+d1yiZaXIVL82fYdEOj6S+2ihXefhJgLylm27DNMi2Vr/tSGJ90V6jt6IxeBV0kd
EGfXtoabssEkMZLeYrR3udBc9JMDH/pRDjs0mBs0NUl5StPS36M+rNeLBisCmUjDAuLg8pfYJlAA
0jrFHkl9RhdpLEjhQ/9i151GiJoTr4XTPsK3h5A/W0vGRvOuvVbRzI9fWi+PrvLp1XPVgEkRr+WI
J/8IwstjbFDegWJ3/EgqZr9xp0DdJcjkz6mTt8gmWnXX1SWql9Dntkq7HjBLX2wb4fUXfM3mJWeW
3ZYDgccy6ixI9JdCtN7XYrRfigTZRm6hPJxISzgWroqJgb6ablChYA+RHFOtCy9pjHxSNpu1YUIP
2jNmCG348lMOlXLjIMz4dWj9eA6ur27Z5JbHfIw/6azyvg4UJw0dgjwttHIl8HFtPK0O9mKeNF05
f3Zs8rZLhSXAolMaqrMJZaR2ieptO6hutSkyVT1XVvKHTEuxo5rdXEk+a9L/8MxS+aqHLoNnXRt3
UkgkfDuug/npQZGZlzU4h4kbJGeTtnIN+yInuAIWOHRCfHqrpWHlOqq3iWttk8cghv05V0tXPssF
igSvFvDuzgVbUDdCx165hXVwLJ7z1jdehen+YYZDdi+hIyaao5/k+sS59F7nXlhTDCevV08j2yAA
KumuSC2EcFEC3yNVijX9sLpUP3n0pD4b6tigDOvfFLaTlJ4GhMf9UG9H/kO9l5ib2kSDXvXdtpn3
vnZYFGeM7Vhxq8JeJ1ahr1voKavRr/greKrW1B+I+YYhtjFnJLtKeXU1hSKf+VdU9UI93v57VYNQ
4H9UNSweAtsG1W0BEvPmJOXf6j1hSr8BvwFZ58KyV+7IYBfJbDC7e2ZWFqc2p01Vl8aMFyX2U0Uk
9FwRJRzS3aDD0DYvbtlbeJJfuf2aO02hZ5PShgV1zS81/SX16UlgL0XibYbxvSQHwHeL/gt9+rxK
+u9xKyCNTpVxaNsZE5bGL2lnRVd5A6E2w7AQtV9hTQYXNZ+aXWfGHSAEQO2AfJDtesD9bJdCxsS+
NRn8te2JflVD6IMDR12qLtB3+7ke7OQlOON8XU/ei7y1lkUazbjCzqdrtdxo7N92QJFg4syLNKe1
0jXeJp04jhT55pAm2or+OdiQUienzDTd5SycX5uMYVyj41p1Q4CMlDb3TmrZCOL5IwL6t18qnKxK
G/IYifRM8im8BqFKXQD9CbGDWkWNoXZ2U0OwlPyNyG1WUiiTg4nYuFoIM68jSjas4y+mCuMxFhPp
Vpz1UWW/t4lOsf+vtloD+uOm9FmloB7vUU5azrI3N5LnRf9mkvGXo5PbYmFrHs0miBDFiIaiidP9
TE8K6XvsmebgQzPG7cjIhYdcOeQflyynpODZDfBFhcknImGzT/WwAS5I6i2n8/wZUhf3wltXNPHb
4DdsfVOVYXcuL8Al/2RA3Vn7KVmBZQBmp/Hdd4Cm/Tq3HPGoaFPN1tzXTtUU4zADBtl0JJlOPfZz
eShcYjbcQv+Q90Y9Ru117HhDa9fGtO/493yEUknZvV79+zNk/bMw6FAytRCSs/lgKPpbyTTzHei1
2JBPnhuq2x7forBz9dt8Yvj6cmLFdfZmtuUXl0QHbIrdLdX16dgGpbk2tTC9WLlPagkhIBXD4DEO
QdYZlnpxzZmvOlfAxrKkd2F7P5YVEGP2VhKISM0JkH0WhE6AbbOstn6WH4VSkg+jR/Vz7bCqQIWK
/6kcX3sKtF/r/3eSKN1riA9/jYSHIN/5qZIOIpFMu9TpxUW+JA9ysK54HaiMuNBeDP5rLJIs7SJF
UpIfv//v/7g2ZH26zKptebZL0rH9t0AVnT/LJgUsPTcWTxCt8uHquo29SVhSronvCM9LYUS+mWgk
DqKDlVw36juNC+hi3jjtejRf197rNylC/edObZ7zyVEOlmWTITPmWDXkarAP43dLWJs27vLXodSu
y/hhFN+18Ek2hsK+p1ABLuDs4bw8Y2ROwHdgXYWU5z9nOviusiQGYBAe00vSnihXUDgM1GIklkl5
aQZtA3zL+BJaJaM4fjly8NRp5yhxtslQYK/SALxTKVhCyA9Y9Z1xEzjet35CActqYXoeVC3aFMKZ
nvtsA8+jelOcuciWOck1bE3jbSqOYVU5tzTqxMOow42ah8G0iuN10rm8P13+mAyOSoWutTf9jGAk
Cta9GdNVVMMemCABJLjUvCuViH2Q56RjetVV7nPqtPqi9C0o5BnSXk6QXjwAX+yIw2ptw5q5tkGD
XrdzBey/qD2PESOTVEq39bV0UDGlqvItINV4tklQxgwvUjrutkFyd9pPzmCI27JOxZDRXBMaMPdh
jM5S6udSEXrKrO7YTDZwk0pk6BcH8ylNi59pgf/+GOva37MrCHOwdcdTPddE+WnKUspvUyEA274O
Oj06LW6zqMDH5Y/wF1qWx0aoi7uXO0h6HffeZkO3Imwh+l5aW0RSzvdudlAPFdENmVUPR7n7Zizn
zhviQ1EbW8n+lnYxVTPIb7LVBzS0VwMrcEAx6KancXHRvNredDHw2GUhxEeO/MiY8IE00TqY7T8l
9V2sRjOwS7GnHvYtTs4MpsJF2jlDyA1Hio8HMwlRW9BzE+/LnDMiUMHu45UbiRKXj5fuWt7KDbN2
y8MAmnFGXKrXZZXVVMfFfmcDiTlLY15bTILHDPeN5TvNLerJdtc67XXBbhpTK86NDwt6/NBMZS1c
TC9Oow+A1eZICleYZ4jd/Uq+l6gZ6vXArU41A9+APLgfy1vPz5y2E+Vba4yizwNciX3SKOJQJpH9
Cebjbeo0lMzUj5rQ6laZPQJakXZyx3ToHMsav6H4F0oQpC2yzf0NWOCx78ck12CWcVTzQPe93Pgy
6m0+uPNBGwyicRbgTVcQksQiHnMvIdqtS3INGTIno3Wfl41ln1TUSP3K3YgqRIuQDr77Ex5h6qmy
k7/EnpE9/GSn15xio0f7ipcfdKX+gR1EO8ejpe7YRrorz4B3JS3q6aBel10MpbEPAGIkB/lWfVuo
lyb4EYRSIRSCFrjEUtQveywViz4sQlvHDI74TB5I/kOBNtes5KUV4YzP6tTHOkvUmhi0FrH2XKOd
D/K1tIIz0TTOR4MN76gNmnn3Ha0+WSOBnvOV2gQWYDHOJt0ifJL+wkZe+j42mWWW0nFJrH9tBaeq
a/ZRWe2XhQ0P3EMbW/Z+bEiPpxZYKrj3ycYaZs2yQdUZI2CWbqQQWRUBa2+nKWH1M03GbFZgDhcv
cbEtEiP/TdkghQ6B0lPOrSsbOrDOqm0IkgeFmFs6koqNtRnx2fJYiIZnitqcgNWyoT9w/PdhxZq1
bH+Z1Gi7GIbjaa6nukxu3l8X2GxVXK1Qa3EyWGElREOvGzvEDz2fuYopbhPlpY2LnOalqSx9Y6bU
1PDG2C9pE477qYjGjTZfsunNz2OPW0gtWvuFPAT9njbZVf5TJx6adQErSL8vseNEgGEobdpTT4Lb
56odH2S6QTq79E0Llz5uHTALHtaQsm928DONTzC7h/MERIM2kqO+I9pBfTJF1j3ua+2hVnqyI8JS
e0+RTtHSgIW72EJ8t+reem3enmEvVByiAog3Es9GkY//UdA2ZqjxX99Oy1RJXVPBuJkmAsK/vp19
OMcClmNxgiH3EIcj9AVL098CasPoSY34XkzQKqFSp6sws8RBDC2Dy3wwZnFTnwYwoYIu3tZOe5M5
BvLQz7EGdtnSlGtr+1j3JhlSmq3sYvoZJzsznwplmG4YfrbLpBk6WX1sS+SNB/qr0wNu6X4fTooC
MxdIw69L2ZQQE23Qf7+xNPMfWzemK9v2YIgZhCAxb/31rTACFU0ZJKGTNkofljE+jW2y1PHJn+9Z
9ORnH0Aid4w+vsYNb0eVZBvfzpAdlNF7kIj3YSyCr/NJUDbZtk71eiOTbPImyzdKRuhGNhhzH5fO
oQSAF705XBSvelL8TJyHJnHvZDrEazgxyrarSPox8oi46dYLnmDQlIdKU6dD0858oZxZIdXybWAS
NxTpaHTyAbVEwe/akx9avpVtr1KYdW3KGohxQ4s9foC0f+qxFqssgCfP8l4L5YdE/U+u9VAkNNuI
DQyesZ50C+1DWG8C2xptwt441mJMd1pvw4BTq+hzkmI2VcryYs1heN0Ytrd2iD8wiw1Hw6jcHRYU
RMFF5WDTLZon6dnwhi+WZloIeSbrZYAoF4DZpmZHL8UwQGAoTwkguzDS1M+6WzUHFauwN36KNUqB
fBs3KYZkZTvU7ZNCTtQTK4dh06qqfmkBuPPIz7P55AplO9n+9KAqwZdAVcbP1CnalZVrTwW5Qq9O
6T5STcy+Df2LCqoo9if1IbJswpyUPFxLaOeIxRDRmLb2yja6s5tmIJUHQdfxHNus3HsC2BarUq2G
0xbt6MQuz4oflNF6lyjNznOLgx825RaFXb4fbLdf29QgqeX8udhQq6/QJqyjRMErVLZyP1N2QTEm
t4g449/O+qlL16NDjBBy/uI2zgcmP/U/tmHk5f5jaHDYElEjQXHguTwXf30e6OkNXuaCKY0cIzoN
RbcLq/EWRP1jMBJ6ZKEECjPEXAY8CLvJpwc7phOflaq1073W51ZSoPSyMKfeOL3LsyJSx+Us/PM1
+dWBtepv3xck+TcKV9rZ8YrxMuhWta5nSC9aID4YKy+uvaKSfxThYsC6tpWYv9Qa8RwqCTPxTP3r
Cm862Jqvb+Rla/Tehn7J96ZGUCZNmk2P9p70vXrpvnTyEmka8JPvKcZjn/52gwmhivM9HefhQR4S
wRY9xe+H+o46ARo+7+7P6n4ciPijBcacJIkAOs6XHpkDeAB1Df9KEgA1g/wimeiu2QfHuC6aBZGe
m+a7VkfF8JhDLvwbvdydOea1ajlbZHa9gpl6OOkib6/K8JOOgWNq69ltS54k4SqaInSwYNm0ASqU
HFUp6dQDzV2lGWWoKkTyodejg8iyZU8XiIYAVn8VM9mWlP/6Z3aWyXoSQbz8PJlvl7ET+7mK1uas
q7zCogUnLDmHmO0gH5Op7ngp+VJ5qG9FJvxtS1ztRrL5ZPkt9NKfrwELcVajEVC6pv10Bc34+6HB
fNb4TXGSr8c4UBnWXPUYTsLZE1wCL3A2K6c6waTYrMpTP5uVqyZ6UrOWAmu6Rrbrre3Qr89Kbliv
HhUnSf5MI7s4EJFESgqS0FVWQecfZh9zRnv1HPfui6JEZrON53sIfdpddSPEwjCNNlI6+0tEKzW1
+tRMZ+w8gYWkHTZSLqMfxF0r0temU4H2TEQlK3M2tEbgLbVerSTNDEGCzpCCOYCvTi1iaXeMjooM
mai6RL9wCz/Y0AinafgSOuVAEJzbAOcWxpPj138kkCwvSC3UzSD8x8ruxecCi8+GedO5ZaqiH3WF
dI9wFJ8F0XQ7MU+gRi0yAJtpunNEMuy9kAKkKFw0ypB1b4qnJm8m3qdZAEKDalhhBmWnWkTGNQXf
uDGNuHrvyujUYSXb5VlmsiSnVGSDmVjqRfJS1ejUDXZMboJgNG/6mscwpkPZV++DjUGf9MRsFwqh
nVSlVDdp6KAFCJq3mkrjvuopSqWwaT6bYo78jdUvbatOG/x/6nls6DMORrJZMBZpT79/WbqPfZZd
dEwkEPayifcCQhJKY29tpPlr4s2GMrS8P4F4hU//VSjac9QLe4NK3TtIJZVeTM9IKClZB9wMu6Wx
BdUpOFEOhJhLQULCGyRoLcvJPdEJ9NpK4IA/JDiAazFsbZmxPBuif30BEdiwpcRg3mmereCFJ3cS
sAivn9TyPRqpXjhtiQi2rPs3rUT53ereqqvZxfhUhR7NJD3JTL3Rqu2Za9WuGlUgHtKwBW+lX7gD
CsUwuMbKaby5NVXQ0FfFWRq28f9Av/KrC+StYs3yINpYM24eVR5IbhBwwsKeG4tdq5sHnebo2aF8
fVvkLKTa4BUlovPn0l6zp7NrOLQAoWgn10KZMqz2rX128M0eAgcoT0/yzsFj5WJ2OnFOI57JxHqU
9Up/BOeeOCSDWtNJJ+4NNPn0TJG43BgV6QFoq0CIZ2r+kLaOCYudIGZdS9V3wVAlp3irEu2ukFGk
CN2xjIzoN+s5dbsJs/IeVtxgJcMUi5XmhcJOOa+fm5pcU8h06tUT9nYJmgh7qq5BqBUrM8zODn2s
lRT40f93z4ZFtyxzQSUGgjDQimwHyf+n76+cfVV/FeA/F1SSQgQKee1kR7BGN9OifJaoXOyXayNy
i2dKze2qtlp4UpIVGAp6xXobfsguvWE2n3ubR6xQniV7s0I7rVI1eQ5KlxpVzJM/Qzg9I8ed3np0
VlkGPts9BXQ0vrTSiuEcODrPl+NcMTF2YH2BEp9ruXHGefiWzsbrdPZhQxPkQRgVdx1YpbGBq0IM
wqz5cfyuuQzjcEHbfCtsrf0eV9lyUtjFrvH8TZro6YPM9I2QGahA3x+AG0XrRhYGgASi2QPz/9Ww
IVHijXjrkAYTMQcsVMnZNzmeOaxT1mKbBK35dcSXfUmRhWwzmJA7JdLbw2DrOIxYxgoeuh1siwn0
Jd/GuAkv14OnAiX8KrcVY2s3Z1sxySiZGwrygN/IOWukUGJLUsCOjDBzS1GtZZ82zLRNR+X4B/zh
tHR4xhzlIQ1QL1iITZ6nbHyab7b3IquadZUToKFU+KRKMXNH1TE+9+ObruNBlm3Bqs6IQm3M8iIv
54ddsUS37jqjvpsaeQ1u1tTv8kxLnZ9n8rUeABrT7AdzWvfYYU+46raDaHT+f6sO6lSk1TjBg/oI
Etm9R5aOeCXTy3dJEcyMujjpfTDcFgV1njkt0AsINpqewlh2nXvb5w9lZvzUSJSmk12NHtumAVUK
vCn5DdMcs4hpR3vok6bd9oMFwAEJw0YWvzvd1x8sut316J9MK/gu4S2BqvXbuFCcrZgc8xkWQbz/
6XSIKU1EbTqtFnVH0wlwHdjf11UhBOad8Ruy71kJSKFTYddMTYfilDUX/yoE9RfXdrTjonAP9AZ+
d42U/k/TauDkO93VT1Jshqs/iALvG3CoeO1ORrtJLcQwY8iuZazNdxzc4+dpIu6UGXE/TkZzKANr
XMu/OUnZe4iAO9RxjgjApw1pEtkOK2R1H6ySSoU07w9T9hH6zqs+e3t+W+yrCHGy2YRlP6jMpgAU
xvGS+k6+VdCtvUECf8CYyaxjZFc/jcwbmD/zpgV4bvA77CD/eRev77ddNJo88gHpWrSGe7qpVtVV
h4WYXM/a+dyZvvqjmVyspPt5sPU0IeWO11xj2C8+ZK+avvk+ugA5zrKpJWpStnqL1njAVr/9//6M
mryadrTGWxWLeiXTLYLOvBCm9qSYhHvkIv4yJpn+ZT4JVF1bI+IwjpK4LIqNQ0H7AfMt1qWgHI4k
hOIdYvM2clLo4nGpliWWnyFOYCge695/p8PxAOhUBKiy75OZh380o/tVV6r+pNd1CaOc5bMahMrO
HQV4xvkyzVyWz/NZb5rVKpkX3EZWlzfHH/ZTmnlXubJUh1rBxOWgdDCNL3JhSKswOwauaFE6BeSX
24a2aVEWHswYYrVq+dbNrPPP7GarB62I1RdgK5shLpG++sxIMxnBS4zqTD/y/wg7r+W4kW3bfhEi
4JF4LW/Joqf0glB3S/De4+vPQIK3uSXdUL/URkFUb7EKSKxca84x/aMdTLsOcNTZDNvxLI8+X7Iy
0zdeG/z4j1aE/nsrQtDpMNRZYGjMm7Cft14NfVZaNm53WuRvvR11azUnjzMYQuI5UQ6sl9A4kiH0
vazPYc2cqAP8U22a1YbIGGtjVs2rrRnNOeuN8yI0oHC7KJmbnZvMeZPfqfwUg5xT3uS+eUyKjlmS
gfEnE+nYdsDRZmHUMCuhJLWNEPItKUfA4s3upPVheJ/XhLYCRAovZaXnVzuyQZqqGA9Q7fXzTQlu
aEDK0qnnrhb2JgoqMIc2ka3MaZPXj6PvSw9z3r89xV7xlZDb4dl2ucPR5BzrqLRewwRO0RyAERXB
cGzzXTZp6nUKjR8yQYCIepVAWOOHjBcgBTtcq4FvnfVAO1vz/B+VBlzpGTXKhtfdVQ1c0YRO42Pn
KY9R7fi0En1q+HkPVWfFkO8HL0c74GN8gV7G3j9eMfJiHja/mKVHyGtnP0ZxHB8tZtNbmJzWTvhV
uRWJijW8Z4NmaP1wCaPsIWya7M7Oyuk4BQ5TyoBhlyjrDm06xITBMBDWZM05FsM3it5yo/l8j2Vd
HNDowqeYG2quPWp7CyTDlxY/FbmJNB8JQyrYQCAzIOyNe64v750YXVVJZMJkIzf22+GrnuBgd1J1
FpvyhThfyrQu/8PTqqu/XbWGg6cDU4CpM7llN/PzVVvpvdE6MTPloigikDjjWQaWamHBEKYooKfb
rUNUYPLsY2JJlaI8y7lORYzVZhmSsEFxrh2bmX5swG7aGHm5epLnfFqrYUaEUKT2LMEcxSim15OX
oPKfU3wrAs7ZqSXNzgsIsgj80L16ztxkU7P6yRnB7olYeOs6sBxt185jDvoD7iU2xh1w3/KAzpP+
DJBIIqNzA172NL0tzb6CDNKtp9MGtVF0sBO4s2aAi0QDySOhJI8ICfu96XW3uV4aTVN9lPXS/K5B
lvUor8n5HTynvYisvUztk5NltcFvmlBDISmHI4Fa5VMyFiNaTSf2dbECQSJSWv2CbAuPoWDZ3S8N
IHB63PfmYQg/RKbVsCbPQt3KJgcfE9GpuCx1/B6Xyiz+kf+wzuwZUvJOR/+wWmYzdoh/BJ6U2Lso
tY6+Hbg3qEJobwMWX2TI7aXSdFQIKnYi+V+Rb2N8OIjnwuk1J5xl12sp3jqnPhPghhpHrfSxWAUx
Phc6enl6qFXtTtZsLCnNrh68FuIFddxk6GK3LAJWw3DY0FtajrE+HhlTaq+DGe+ku9uifpOPymWP
NkSTuSrHIXhL/Owo00bDCGhNOfXJXRSig+kjDfmH0YvbkEazop5KNeq997oeLUYVqbNm+N4pT5PL
vqslRElp8OrI3OGy0Z4MLxU7zzbUDVtJ9aBEg31Qqjy4+a5iQ6YyxBekAergHJu68L5HSY3/neAH
b2gNSjsM1lz275oj0pPX+2dprsMxNoM/+9csNd8TNnXnvArhCnqZOFhpEmET7vyjvFfzKdvZJQHl
aWPcJOOiSUF0OZH5OLtoX3weXoxCQtSc9HOJd+svvjnB9Zx57EXuvo+WS32rxv0F75y5Vh2fYhN9
VwYx4dZqPOxhbIR1Wh5GG1iqRG7ETkKHJm0rLIQUuNsRpaj8D6q6+k9hB9F/jCGEwdLw0xgCJxGa
apzOjIpdU5v//H9mxTRnUSwpgC213uPujRHrNLBw2KE4zKYyn9TqzL0zqtG/NCEqW7mwxIFPqouX
PiEaBSz873mcIy+qEYVH8BTqUv+5PKlxZ5A3LwGESAyHg5kikqbH9ESa0Leag3U3uWK3yONivLcX
bmoKLLdfFcmUPnYdgmFrHKMvPdBGJL/YH41hpvDyrtbjj/OJUxgPlunh/Qmz1w7F9rFvLOzG89uM
tspe94a7T0J9CYXhAMGPQnqm1sN/M7DTJsWd1hbkRDaI97spZHKkdiFRpfm4GYmj2kiy3cKz424w
7sjKYYqwr5PK+avPtBngNf0jNJ5TPx2QqLCc0ThwDBoJowgV0ib5VWnE5BfFbKqD4iOg+o+ixv5N
D2DqNhc2MQwO1DoEcj9/xwakonqA9n9SSO06Yi4wz4RAruXgPBQDOIOyNUHWEMA+KXa8EWCVlre0
bZWTPxbZSmmBkTY1GsvMeOFNijH4JX3VMXRdF8FIS/xWF707ZstYtDGBGYkAQoHZlI9GnN8ET8EH
3ajSp5YAS6y68bNG8p3CRQmns7PuVJsMVa8L+heVvQr0Z6//26V17MJRe8rbtFoHOhB6UrS9c256
4W4q2uHesgKceFnNcjEfDUpWrCu7E+uyt1+XNgS0zRr1/5c6Sy1oleN6MFtG445wjy7RUJ/dJU/1
3oDBATGY91DxOPm3joY0kpt7csD4mjVu00qaiKSq2m0BQlllBFYAWLHiiVMy+d3ZnNVHeITqe3nU
Dt5JNzq0Mjl7sy86PkWdDgPzIM9YtzIpVpY1ssCRI6vYozS3cDzEdppsqVcgiiPLXl580ASbPnAe
tIwAW/k35V9a/rqEMOreNOeyBcGuV4KTW8AEG0wleoTk7u88rr9NrHukX1tN267yJJ2OnZLskQr0
T0B9eeowaSI2WyRAQNc6IsrzNKQZDTqVOyJtrGuaNepjZeaUiYXJWEEJt+C6jGPuF+qenKZh4T1L
V8mkevkOD76/km/lSxsTH7B0x6sY1KUshUd31Mh5ZQXFVwdZUm/CjZIr5tPQW9d+0PQ7CeGo7W4O
xxKrXuvja5jizSTPJr4qJgIjuqzlUMQv2th8lzPcrHK2ZNG1/3FP/T69BRzioJNTVeaVluP+ElmL
Z0/jrGqeyi69aJ2tv1hGr+zoSrVbeYu0dqHsFN3/eOuTSh+QEtMbjXOGAI9XTenIcf5/byG3Hnxb
x7uWMriMnIZco/lFHo165CBzYknprJU8PVndj1nBAW0OeGlgesbFMKOHYiabyhdz0HEzBuyo5Ful
iJTrn5cVqQb86clhmsa8TeKZYWo6orefVxUkpE2t6557SgiH2BZkJDK7z79Xlh/RlKidZyQr1Y5J
aXw2R4dti6ppm9wSoC7H9o7nQP7dbuor4nvrPSi6cROGWXDnOAAXyaoqT4aBR3sGHhiGPtwAja2J
0Qyudke/GZ6BB1YOwaAfW+l+iSct8KisTB8q+zGyIq7iOOGP+3abi1K7UfmuYWSRvlCVR711Ei56
dDCfL5pWmZuOadMaZFByn1epvo+ARK3o2SR0JBmcrvyKB6JZ89fmc2MmkG4Y3Yg7dazuR0X7LgXS
5IWZe+iR+laT2a0YJ0kBrdzNWCTYNBv0bsKjPakiVfj5b2ZlinHTUvUtw/9sn5ZjvHFtIzHYhm9y
N0U0E8BhdDqNHvz8ZetlPxyB4nXLlSDPBX06bjLLCHaW3ZuHP3/tmv7708TiYTJXC2gXMNf/UjH0
jZb0QPhcMm7naS+R2eEFhMM/jjCdqxY07kaJNXMXjKOyRgZWQRpH7RVo2qWy6pL8yMnfdCxKe1pd
xdbCkPBSuuHHW3nvYDRvVx9RZj6JaYPpjCtZxycqRkxT4Zt0hvCB8SBc2FkoaPOEbrk21CL/liXQ
PxPP1u9rRREXshLB54AseUyHBr5U4sdHYgHV5xrBmqxaaY9SorT5cD95z/Rpo6V+xxdU7eHAQcNC
ZqAYYXyWM4gqBbFEPEm4PEdcpXJWS1tet5IlbwY1PEZ0PN+7EZPCeuqt5ADZhYHkbM1I4648pXHz
w/f18t7DwdJaTvsEwAkx/Zy7LN92ZIpd8HB9Xd7h+nkygvG1ndiZJYwU9uaUQnFKi2KDG9Lc2/Nb
eKb5oaK5upZ/qqsVYtwsiVZFTziARlAhvnPDOZbFkOwDgs/ZFMTM/Q27w1gaVEtUQgvk70JeDJbl
Ge1WNMahq2BySYNB0YfYj60h36UBcn+bYbn0AAtqCNrE432IIZlB7tzNIdHqsdf84YWl9CjLWFrd
/hZ7ZwnfUD/++dKUFtCfViSLvg2NWzaSKovTr2ADw07pETpGf8bcMOSZd26DUTCX2UkdrOpAEcfU
sjKcORZSLia5eYphUl4cl6mVTzwYrj8jp50o4qdJHXMeKXlCvl7zcZRjKs1Fll0rCxNhP7XubrEM
aTH+daBOay90qoem1IOT09bhalE29yLdIrRQSOGhsGAmkxIAEj/ppakcVNfzHzqNqkOfwxqGiB6B
M2pPKca2o1/XxD6//Plzsn7vclkWHDoaXeiPLFtz537C/xT9JfzGBg9aeU4Dxj+T3jdnJdX09Kz2
TrZyZvaW6xFUo+Z8dmRyNK2doVfXtBdCw7Z99bcwSi5fLKQM2DfL6ssz6Nb4tc0XLpLFfU/dDuTE
3wzM0AHqtHk3voiTnPf4gf9qmbhbAqwr26TQ80vLSPni+mOwCzzSGdQ2d1cuHa8qfwhVG0IQegds
B3ITjoYpPkovpTll5YW96tbPbbHBPR5gEbXUNxgVK7Qg9he9zhEEN9EriFCmqyIGrFe3D3Yeq1zB
5OPUdXxXFpF2GIVabuxZol7muyHo2sfEJGyDC7UkO6jxtuh6u3PYTOKKfhOCWU17tDAN96Czpp31
YaDLPm/+NMW7RnaeHpdNdZj1x7IR2Z1T9tXBz/u/rBm3IkOr5PnE7n4se2qE/bKy/KSLeF4WH5a1
0OiRsRmi8Tf4udAh5/VWsqlNzObBLvMIpij68UP6yKbsgYYksKaxsS+kT3VAggv1Jo+i+Sj3ivfS
V4JjpNbHYIaBM6vLbq5jAfyoGWpi50JSF2rbgYdksDV16wftWwb0vUVW92ylXULAHBB422UFnApt
3Czm0rKE9BbGxHH7rMdToPIH9E8XBmqsUiwNozdspES6MomhaI0QL2sOJFjCkgp75Pec2vPCi588
VBwSMdQTCXEgMgBULflvc9qTVqxFT1ao4/OFKFEwXEqDf+eo2t01IsBAn63daRRbqyQJvgovHHaL
9i1KfzgARfaLL6/KEoQanWbv+gGfpZMW5J2I9jk0vPGy4M09EgNXi/cP3bi9kpV3GVrWNncDGzJ2
0pwI4zh8fsGhb5FW5endOpm5BfY84yXiubxm3GnylAb9Z+3O9gD5X4tmj0AJj36jVSDYtUKvN/Ho
mceuH9VTkOofR3WiEAJoGsv8iPWcGyJSG/pkLEB9EdwrbmoeJb9PtjAJpP4CY+/C1qG9VT3GeDGx
Wytn4bx8SzbVfhr9o+z1hFYDptjokdmOkNnKrn92OsajuOsOAVii4AFnyJcOw+IBlNAWVY5PxkpX
PFbJGxF6T1K+3xUBXO8yAvZar+HleXCuvPrWqT0MtRDJ0lJB4EP4R8upbuWG1Aiw689jvewfGYFk
dhiIG1GGS0uiJGjliKP8VQz6a1zXu1hxmpcWLDQt2cG3BQ8zsndlh9ZKu3dkVMOdcHBrI2BVjwWZ
1LQGWKBmJWU1v8jLNUKEunfLDgSuhNi4lg2QotfqrT+TMOKU9JYwqs+OFM579mZRnfS2Fl5kUoZ8
maNQ0pbJM91D7Z5fJ94lVeRtrCk1Lq1rRhsIaAe5ABZ52X4k5XrwV5EZk4Sy8IdmLlGvw1Mrc/0B
Nn+2ctH/Hhwu9100duJM47m5qMyRt8g2lcfeQQcGo7t6VqI5OLive1jOXrVuMDYRA2lMe+nz7ea3
TWlpWJvajWQzeewvkaibZ3e0gp1X9Rr5cDOpnyhH9ivVeJE+cKuw7gIF8malz2GjE2lP69RA15K0
LY9MFshrHITDJiyD4ELwkH7TiARYOKsd6ZoKhbmiDMY3duBf5YGSe18zcmofNGQHK8misEkVmcpo
OPXYavkIkwh9YkjfUG6vwow9aabSeTA7uj4JiImXKV/V8KjjFXKCKCo5IFkrkQf//hFDWCupn9mX
tc9lT05lUPf10fcj/y3XQHPwq+APjZKTV+pgt2BbbiVSIutKygb3xcgxhcsKlvLRPhNgUpm3RhHX
cZb/BWOQ3/FcLDaISaONvFZw2qDnicRl7iREmJLwwtTjxYAMgEkkwKIEQbvDq7Lv25m21Gt3Rd0b
5V+RIOFBAkaKqLduSb5TevReamqnewk9SYCeEWjcsbZhfhr2fJqPi5GoHecUX4v0gTYBtVZ59Qey
kgjEcGWXtbe3UJyuLYhdG1nGyRfTPS/PUythmEUy1FoGlsllVgaZtbFRbEU1vFR6SYZD9JF6hHNK
HATb0v85Fzl1cl329MpsRfLtad0lVrikbMlPKy08dCaffyKNrpgT9LOfp9eZBLbP2sz9OArV2xT5
9kmKvNGC+9fc21kJn1iNV+/Jxza4Nn03Oi29WVDZy9vWcrNNMgHr1lCd3pfdqzvrvbxZDSaPDKy7
K8Y1GJbz+iXoOvNx4oFMQ2ND+R1k68lCfdMMQ4e+ww95T5a0Bzj9Tv5snCT9rrL1nTIQ+SSrWlsA
mdRs8VTbU3f+PB8gI/o8XzYo9bg7ER4C8bQj4pY9pYx38t9vzm/dMY53srnsIejaNv0DcaF8z0TU
fY2+y/8rPTUyjAPWsM/TbD6bFJqybjrFuCShq25B4M3I+P/yBpLYSk34U3Ftu7bK5NhyoIdZlvhl
ux9lhjmauZWc/botX1QLlZqqxf6rPMrNUlnOySPfJdtGBN/knQtxgXWzEuZyI6PDqs8p5M4Vxfll
cQfRb4/AhvRwkNlT7KVNT0aBQTWJT6kRPukzoUKuRTIBzkU2uWdQzbCim2BiCO53b5zIf3JVFWpg
Pmw/STf0uDSBOpoS6xRwIe6IGKleqlH87ZOaLnIM2yievwzhaK90ywnuvDoYH7WifpbnoQRl26gL
W6gZrnhhf4BB0d2P9TA8dWhjHyDzPkr93ghu5NiG2gNtkW4lNx2hWRkrow4ZF85Ly+IKWgpmI3w2
p+LgT4zyZQMRBTmmrEgpD1Thd5Wj0RPulfY1q57sGUtUqbp9CfPOXEHW332QOSVFohdWtbdjzT2V
ZXT32TAcEwgaWlnHmxQ5gVEFqLjV1Bt2WkxioCxJ50q0yzrs3TiYVm5dlCuvdI23XA3FbszabldJ
aaJvgEIkoiQrA1S7mVk9SKFdJ8Y3C2HBeqn/EtX56jhtfsvFUF/qDJKD5LyHUbhOxyx8UsLmZijA
MlGf6evcqIO/1Crc5wbAq8LKSwQwRIKGbnGH5k5itdtIba+L7mYIsQMSKa7x8Oka5lblcNA9h/o7
K8S9aRO8swhu/rxfMn/reDjsk7DZuVw8ZAb92uwL1A6omSG6M/Ar55g6I4/XObcjrVW0jhiQujCN
mWOa43s6Q91iYTxbzEsvaj4oYBrEkS53BANgnvfMi2hcOtOp7dsnSsePU6Gf37gZuEIxcl5HnO7s
B6vxXeuUnjYoW8lMMW4eieJbhFr2BehLfyn7uNiOVaWiKHBuAmZbD3TlnTUGqmec/RiJxsnsLHz+
8wdizV76n9YChz0l4GscQRb77V/XAs2ymSaM5nAuSImnM1Ox15prbM8ZjuAWlbfKFV/rof8qS51G
RIe4SR5HLaofIqvSTk7h/pC7TCOzwuPQVbvYdP0lg/gzFyjNIlBIWhNuR9uxy63VGWi4R3pBVV8j
xvhX4yv0Tt03k+us5LmxLadzlalQjstCf1lLnr48PPhZRang5hg45/784hNux2NYh8ZZrjheMXY0
EcPpxC7nYs/ZP+pUPzHPit5SZ+i3wIP/Q3Ui/j8fpwOQEUWIYzPH+7Wj5nkV/jd4UqdFWmI2qoeO
hESELIaPJ50MWmS8h3AbbjjPks0SbQQOITmMSo9fbxIEbIikmNtsyn1AUFfA1OYpml+ytmGVs98U
mvWXwohPeVWZAhkr/QjCp9yNLLO9bDrBvcuuvtKiuHX0ZmUWxfjOz3vToL7FGSCqVh9Ocn9RdZa1
Cb8UikLfrnCH9zCoH4cw8x6sGmNCibiQNdLa9xnQ5aYFOiGPqvnI1JFWWNBJGV5AxZO6EmApfL+m
A5jeMyeYq1m19TT31QUdg7KQwZTZOP4dTb9z2Xk+4wB2LY6hdWvJuneyxt5qpQo1eXbblCY6Ulur
fSRhVM+OJ0aa8uFGnWdXPoSOp/mdbDXylfh3te/aW4xO4UbOiLNWE+dlxfnzfaMZ80Py5xvHpqGq
CY2eteH8ZgxH7Cl6BRnqmR/Kj1XoTI9dQ/ajE7s7NBz1jmxf+ZivXMZgcCHfiBJFdd+Nb3Xf/F3g
yaDu9u4kRgvGb7p1sSGRyM1DcOy1aS1N76Wu4naay7NF22Fq7lGZGOrK4a1tafcBWoFn9pP5eeaG
F6r3RBaff5Uv0lzuVYn4UIY0jZ7v3T5UiIKDhPiJm6D1/lE+0gdG1Uvg3Ro5Qvp34WLEccPqUgXA
ZOWN3godDRpRXl45xQwGi29wdpOTzMb25pBUtD5kudaY0NAcfDRO1KwPH6RpGxnPzfB6QngG668G
rtE2FI23XqT7oWFjvciSnbz7W9O4tTbWriH0/knUIsCqy+yraMfxAWPYMvnKNfu0PIUZKdYnufHG
oKicJ0NdeRb51Rsi33w2l5qyzZJTAq38MUCmuvbJa88bguucwA3OaMXY9RSG95YX2Zos+PFrpTr2
ytenag3YDSqEk2Un2PKAp+fLWL54WYgj37LPyNh4oBrFXsmNvdb4qNrV4iEOxzvwPcrrlLrjGY8l
tECd1A9NUaO93yJ+B3cePEZkHefTQLwDIlZMxdWmgZ0wpp762gQZHHQ4lctVrBB5uZVXRlYJWLWz
79nPCvPAKv42zS3eiWio/7D1/Y6ZdZnYugb9ItfSHJpAPzcZ9TQUrSmgfFWDmzyHY4petUCJGGnl
FSKx/nVo+M20toyf8ojEzXJgwQXQw9RyEM6HXhxda7cbUhhNc2/KVogcFt29TD+XLStyaRgNqEnA
Biw/Sec0TmqERrarnpd4gawHghX7zwrt1b/lQd48d5DnHmFjW2s/16KboQcWRvNKP0gpyawbwbxe
7Rf7zIgR5s8rgf3bku+SbmswunEc/tf+dcmnJsCfVEHVzDUQ/EXznvWYotbDpAZ4/JDrLu+zmmmY
0oKVD33RX+y2eSWDvcV/FZoruYD52GbOTUlcsnwLvLNd3mpiTwKC9tUI1WrlYUK7qQZtg6Gdnx+z
w8OieR1HZvXm9ZmyVyKE435PFhxxx3hBFZHZYABEPu+OPTa9aP2F5Xc389Yxtqy2tuWT7ZKRCkhI
0HuaJy36Qse4A9Ft4a+COtka2t+dbqoPSpfO5txI+ZaQCFrMoU4xfzEoPJfGgxbvMmK95pQhURX2
pRSNuZKOCqPhspiCtNq7QD/+/A3o+m/KF3rTuBop6XS0Eagjfr4+o0LL8qZS/Mto8s9Loh7cmiOS
SzyidBtipNXodMO/+HxfFcGUhZ6sv5VtHqqW5lSa6nf5Tj4+/aSoiK5W4SLxjDFV+4gJIHuobGGf
ohAkeY89MiXf5UfmxpdCB4Dsmfm3QrnmyKJok4/GRaER9K1H8ESLw2mfO0q4LXYP5RIKlTqoINGq
1MMvjTvnXlFtTS65dUIpcDoprXPyDebLyAuVzaihSrRml/CnX1hvE2YQc56KTgghLQh+2BtCZVU1
vXYIDJY1UahHpDwwanpf7JqoUNdy7Z6G6ZAaZfCQ+e3B84zhARWyvlIlgm5p4QXpmk8zwUbdmi9O
Xn8LZodLNOk89wlYRUpOgo4VlXSsEFWfPdQQCaXvY08LZKuRdLsO2j455nYDYrYNKWGthv5RbD7o
ODO6WjdeeKLu46Exl9CNlIlXkhL6XLUr1I/Fo6OO5okZGwrQOd3nqBlh/aXPfNg1Y+SIQzXL3wsr
YYelsM+MnQDjnsncNInx8tETOiU1lKClKZ+Nxt4v2Q8pWemu6qbyDhLMV4n2OHg8GakT4j2XbnZ0
xpYxsa55jzYbpVUD03+10GUVnXBFY3AFXSXhH0ugP7fRmfNDe+xI0+TqNzGce4UPauiDWcjPD8Ti
cTHbYuQYUB7n5qYN3ceEb+osNSByc+cGwDWn2kVor6n+ZnJAe3lpt3PI0vth2caRJIz4m8tkAyy0
Uz9WdnYIh6nYxlFrHpLAap6KIWLuZ3KrSeNrk/S3yhqL9aAq1UMLW3RfhGI6av6k3BlZVW7aLrzZ
GdphdBfMnnlGfa7C2UjpgZFUvapGG+98NWzvP4+EqB5dvbqrM1SJnaOS8tZ77bFrK3Nn4rDubUJ6
maXvpW8KCtA/9hSP92WldS8C5adlJM9WZS59HqVmWdaAi241dI1Fmu3muMiTTNzVO4vIczxiJynO
zyxclZUd0V8MrJ30NMoXwu3tbWVX+urznDwyq7Y80148aoqSXyMxEoSdJfZ5kab/ef0xftPsuhDY
UYi4PGRAJ7i/jNELYdeUZJN7Bj6YbdkfWU+u7RsnIyX3QNZ38pzTaCvXOdZJGy93s7ylGyQKh1g1
GWbOtznJS4ipBBEBjqibc4jBavEeDdaLKIS+nCka57316va0zLhq9+JPKKOxWyrbcYhLPG6TQzIC
QwRpFpe28ZHe5HpSfKwpqZkdRkdj9/cfa7E785B+KosRE1iMIQnesWnDi1+W4niE9lTM9jacuw9j
1uEPxGxylDtqzZnoK2vNC7Zsk9WS/o48P+iIm4tobI5pnqEkbURHe7AUR2lhkmYmGa09+5sArBbv
TsU6BuGKFohNZATR7sN9NDrhTpt1ZLUXRDt5zk+J4YkFAzDHqeEf6LR6svRJeKn7yEToULdF8caM
0z7TwmBYlcXAb0k1h8CS5gxS5xTWYNK3DGOUU1alGeGjMBwG8SPQ+w9NWBUReQRBkYYnxuRbF9rR
HYiYNX2EAIcXp+SL2eTF1rFI3Ps8J38kCbVjFE24tOafVQt1hZ+yvcrIBi12hq9xDMVH5jbIBAfP
Y26l9pwKY7bpOiE4tA/f1JrEn4bIP7Wy0B7Y0cc0hD5ffR/p6bsrBvWoR21y5N3X2DAddRM637sa
NwOuBb3bD+g1UReQ02qVlXJVwvL05xtFF7+RMrg2VM0yNAilaIR+7TZ0Ib3+aozLi+9l5lqGIGHo
/GFZubg30iHmw9HI93GrN6eEkhkZqUuuXmm+mVxIZmJA5WdW+iQoEzfyqE/oI+WmyqSSmZZpeR/n
P3/i8ygmcQsxPw5YRkU5SqgLg+NLQyebCrXtH6p/j9D+fpzD5/etMKLpJCfUEzEjH1oZtSFVlqbf
PpmgdgrHLvbRfGSVz7IotxNc6KH3RU+o6X7SNBOhQI8lAj8PiQISjHdeEE7S1VUZFP7LdoY9GWn1
8xC685g79W38ljZjcfRsYp+XMTL0f4BeVp3vgyAzrhNpQPvcE/o11+eRuIrVsvYeFYonDK8NsenM
AMozQcS7vkD+X6Nd/NKO8ba3ciAIKsThsVDqvdm64Vb2e6bYrPcJvlF0A3NGAciwYFtV8VMrA27G
lAyqeHxT+mK4Ly0xPehh+S5t4vkQt1sfV+0hz3Nts4hI/In4kjTVdomahY+yFkjAk3qRn+w9VVEw
DkIOCVznUWcj+ZCP3Z0MrLHFRP0kzeFY+SiNZnSfpWN+LJVS2eVhboCjUBEfejbDcFFtJalZHuX4
pK0EML2se+0oCE9wLGDH9/oFEBXQXR5Om/8JexusbzHryzmx8fa5qZrv+RfTSjXa7EYdN94x3hOr
quVXhj7M+DGERso2DYbSnKaL+uIy0hrsV3QOrINbK9HBJCmPlTcptzJ2beK33zANsHY8N7JTALJ+
vRiNmUQzWlcBfheJQ296qI4BVvBThlNjEaDo3CFkVRdiLZFDtQX9Bdu+uu5T7cvoeurO0SOQRUYL
oYSA2AeEdhtdtBAVNIR0Xll8oaoqrqqS8L2XPsZy1fqW1NqLhGHb2GfWRtPqR3u2yISq2e2yMIw2
CgkUT78cZSkPLW1Q6WQbt27W97V8Aadaz77J+NXIxB4qtJBEhlnuF4uRsaDAt+NpFu1r9rnjYXL0
V8PwHuMmt16cIkGnlSbWoQz4MAcfZez0JQvoskgSVGahzRl5oh8mYsROUe4du7GvryFiShLL/pZL
YqE7r6hFusdlx4wLQDnYzkoaAdwhS89xUZrrIMsZSWZXgiTrl5ZYJ6kscCsynXVSvSb0iJSw/lX+
y0s21sDd8TvLiFD5Es1PZnlk9zuC6JTL8lvJMb18gR097Q2n+G6nbgV4VbXX46T7w0pVmvy6HIJZ
O2U2j4AAAtgm0FW/xU51s1y1IrK1qQ+S3GPkZHbFAfZdnjpy929HD0oZxmsZfhSkoYUYhX9ekZq3
KC3E458XbrpaPz/WMXCxZDuOobom+Q1ss37eYbGVz8KyVfTzsknwVbTFdpuz/0jcoLkzfZumNg27
bdqA5zEhiyDVRzlnZLWxi1O+7c6nraPBu8dkxb7Jbsr44jhTfPlXINgO7XiXl2Z/tAVKYt2p8weY
n9DDIJGdSTts17Jubub6v8E9smmRX20zumPXou02khPWotsivmJrJY5/JQ/tFs9pJhWQso1I+5qg
Lkw9FPoEWHRJt5p8yz/KrZFg/3HwrXTC054/+LGj/41L/vMA5CFA7jyG4BIxqXQbBzdYp1mvUdEg
QsmyalcWufVqp7EDbTUTx1EP7dc5XXGljIwi1dIDotVo1in2BKzoQEtfRk/8I8ZZy1iDzledpNn7
vtNd83KmoOM1sq0Q/GliNHtpz2siFw9E5TV7qaEsDeMbptP8QPbpd4BHSP1TN083AXGBcYEjxtQr
+/L5kidmCJWWndnnOXnUaON9jXxuY+BK2+UC8Y2c1er0m/bkVYg1NH9zY09q81Ya4jXGFPDdA0dr
UMOc/J5ur2UC0ZsdudEUlKvaDtSnJK3pKzvs/hRLfzegUVc9ScFtptHjqU33AjsjPdpuZ59lYFkd
sKOqooKAkQlKlkayj2xp1bXJqjK/lfNVvwYEnWaTTaXXfk9B7n5P0IlbXfNPGwCWKpvmS+8BLBAz
Vki+ePNRZuYIj0cNlaNmqauKQvmoqSJ6JE4zfoStvi6KKrrJU0ye83UpRa4Qg7+BxRxe0d78gIGR
/EjsdRr35o++Db9O+OMOgE+NhQ2Kt2C4YptEBFKPRyVQDlnWdcH/MXZePY5j6Zb9K416Zw+9ubjd
wJDyUkihMBnmhYjMjKL3h/bXzyKVt6KqGpiZREIIikaePOf79l7bS0devWraKpKEck9uFJdRcFKr
5QVFUqpsVa0A0TdX8Oxkqv5fHNO/g7n4AWt0e2XT4LXRA9P+NkehIieElIQW6dWjub35c0aJtGws
RdNaGmO6S20U0rQ0ydKh7hZAoNDQsDEsebr1Oh1t+IxlPdqBwQl2plnJT1jDnhJwjb5EubIZGsS8
zbBZCnxLTY/RfowROHqvUzKHvpRpFvBxIhIiN5zaetUsqIWOysw+SazsqSpg0SMc6Y/LZQzSW7AZ
w2Za15n8o+gCC9GHka4ScF5re1HxmCn6Yybo+aouC+u+NumhpcItTYQCyz3mMFn3ylhhT86dw9dd
cSS/jJk5eEGOeCUjxaU8334btXpisHQg/GJPnaeAVDz9ua0lQWi6kRCZt3Dink/MQ1pcaq4qVg9r
zFK/3xqplRG+ZaVTn0J9+nXTqhgppsEkx80MqnU2f/EXg8nUz31jTe4fYxPjND83AGVNGdDwjdSV
MEArVrXJKKtNXsPU/6RhKH2MRDHCkUHuM0y/SwGnkPmPkXukvhDnbG6zOaOa3Ru4ebNGKc/pXIFN
CshCt6a9bLYXxGHJiVz75JRijjnkMk3iP+4yJry3RK1euwLzDnTh9lxjejznJjlNLeeo7/5Znyoc
nE57WpTrlR7Zl5HhlWyEVEP1WPN3FEqRuygfNzRnOyXRDp0vhsEZ8Gg5FVr8iOglL1BUY13HeA04
vQ5T10PSSDNQb6r2wqCsu5W3/9eP4b+CT/rTC823+fd/s/yjKDFRBqH42+K/n4qM//897/PHNn/d
49930Q/MQsXv4v+61fazOH9kn83fN/rLkXn0X89u9SE+/rKwzkUkxmv7WY8Pn02biuVZ8DrmLf9/
V/7jcznK01h+/uu3H0Wbi/loTIjy336tmuHGtCf/NAyYj/9r5fwC/vXb40f7M/rH/64/vkcf/7Hb
50cj/vWbYfzT5J/loNXWZjotw4L+c16j6f+koaxYhNJpdEOteU0O4z5klfpPhXazaplQoTTAthTU
m6KdVynmPzWLPjSqFIq5BDH/9j+v/i+f4ten+o+8ze6LKBfNv34zlb/Rcy1VIS5Q1SnJ2xoeMKKC
/zpqCUYrYGRLEHgw1cRJJWjXqFltnERF8c8MzmshvlNMUF1lYsmEvQB86VGrhORq1X6Q6xc1VUhd
JENRATKBI9wytk6gHyXLeWmttiL8hNwLSKteno2fQ9xttWmAFXoxqtxyo4ErAclWR3istEdbPC4i
bVwly66WIT+TxbpV0wEZ2KFLIuENBmjllRmkqZd8EFq8VqDyrkowgKuyMc6qGXH2I7rDAGTpKvWF
SHUSymXybX0GIyZ1FSkf3FwnscwfYlceqcArLblu3Q6EOVdUclxezOFhdFpgQBGyQj7RH2TpxYj8
lRXXdGyjKOJ90f+O+a47VJb+6kc+MZlteZTN8U3IEybRsNv6KPSApUCANsn9pBcAhSy2N9V7FwWy
R3LdWJAnQMMkI4oKmQ0zzGNb/JgwktAoHDy0QSPsZBNJRb21s9dS1vlFlK9UApx9HROhrEmRtOXU
f3bI6Eibagb/tT9yRIRxwUTUJFOv/uxL6bNuuxN9zVPUUE+ag6IB+5g+8QDtVpD06CbSLLtQqNU2
ievb8rbHvctI+dPQVdUlVpIUGZWs6BGhQEYuKFk7lE/2gYapOWHiDGetXClJGIPYKHcYugZO2+rH
IGjndOdB1p+wScjezukBKemSciUv/olm/AYJyKkVVCpk32DmUIkzY9h3lx6YIMdPj95XnM99at5T
syIQSfKALT7HP8OE7rhTvI45abDirk/hO2l1uZIJDPSU5l4pcRRTfM22pUn5e9IM2+toU7uRjR7X
ggi+o7HPbJHuKQLw5xAXrXFHxRh4+n0rQ88JiInxNpOav6IPPULL3ULrfyc4x0IQHV9TwUwxbfgW
iSF3o0I5bJRI+V4iKpYnq3cdv79rShVkq4Oxfj0oDhF4mYip7iqU07XrZDhkoKIF6iLZHRCbrYwy
oy0v/O0kjZnHFL5eTxhPXJnE2a1osw+Rxa82DUhQl8EWlmuGW8B6Dom9PRVKr6HjKLpVFZj70SJK
T1OuOnGwR6Zd2zTZaUH1RljZiw51YmsrsjeSVuCOtRme22knpd2Wat7WAWWkKy2ZyV2PO0z40Nn9
lEtrsMaz1ngFMbSZDPjJBGqT1Uq8bYf0Cc5446ZV7qWihigmmr2pqYorayrMZaN+Tyr04FY54rLJ
2nAj5W9hiuMTCHbZF4ZX5hcCj5ttbLQUc2T9e+E43xHzv0QTAAIsPx9imlad9iNpY8Ky9N81P/hu
hetsVHZOB1t+21GjJzcq94z8GaT5Wm3HpySCcY5xl4gDBZAPTNvjqE7F2i/UNzOJfhZiAPQG5BRO
VfGUKmLVQxGNCpm6dONWdny1C0V7VRtRrUf/Z5451iqLiw+6sxNFVztwFb2RV91EcMTYU8xU5JdG
bOQ4/tGa/s9aSTeYdZ9hEx7rIDFPZVYTdkqEjSVUaFV8T4lnM3a+kM4JtdONbUifqpU8SxRL73U5
Q4eahA9jTlhU2Xz6udk/poH+3k9AoSIjfg3yftOJ/qfEnHtrxCpPfSKJG8GR53ScqEcKQKt0qGi2
WWmy7YtDxgRwTz2R3CHxGVeptVfHcKCWAkC5Dd+6ii6XWcSlZ46eH0ctORpEG5OB6RvC3qSRv4pr
y1rLo/NSEddRGMZOGdK9ajogxMQ9ep/zSnbe1LHfQcOr3lSbt6zGK+dZVUInje5T3SkZfKhNllAy
6oxE3qF2cU6KAB/A7zg2iTF13kF84660cIqRL0WCTNLKB6W9mPSVvLGtjX3fB70bg/rVJw6q94SU
23NY/Wi1boioc5Nq9VMB6ECP63GbhAgxMkH4Yhx+k1SYMIU/bla6LT1MQ1WfZ7sac8mNDnXFwBtn
jLpweyuLQNJBiiWbDHGitC7a+YIyPDVNuw1Fjr5DkLMTOLl9wNR7lLdGIYu9XjHAhkWRrlIHdDdd
tm3KmdoKmgepmeI38D7GKiO9jLlQiuKWAPMNCRcY2g7hTxBkePaxmNZVtR5iYu9JVmDW0BffbKsx
PFke3kc8LBsknw1qragmswc/B+4QLwMFwFViqEmE8n9W/KJOPRN5d0VtH4dPRyB7QcpXphhUVvFJ
S6JUt6K864YuPiC74ZJVMyRPK2k1iEB4iHnhGQbNUcg22nCUHK6PmecEA9PekDDPNGfoTxPXmcKv
bd6ICQFOO1nBvS3SZ3kq+8OyNISEvahdcUcRnSgAOx72ptwyYIic5mBGtOVEZirXodA4JY1w98lB
OxTqUByWv6Z8CFN3WcaPTdJIQXTaLlYUN7XNLnUDPJeHNmsQvi9/+jLLy1+2zZvc9olFQLs0nmNl
gMJDy31F1Vz6BoubSz2M7S36aOkbfGUuDonVnIx5UdjSHrl2+RA4ofrU1HyAXfPTCrpypwm1P3Vy
OZxGfO2t+7Xc6sg+k7E3V5B0WU2XIV8tq5dlPGDDSS01c1djwSvwvXVjd1yOtKz/25bLfcuN0rSP
Wa3xYjQCzpYdvrZdtsidGFzj8mcx0dXtFGTEar8J1MzeWZqA0cjY5sh8C2nyH4vLX8t9y9plcbkp
nJQm6BDNQbYeidH4C/N+QZrIPoxxZCcMXVQd2tBENIE6pUcbkO4eEKjOxEjST8tfWWgcGzTM+2Xb
ft7h9pdT2us6kKut3TtHdVZQzQ4417bKEHkYdmar7sYNY6P8xbeq05IjYeI7de0mTx6atiAQLw0G
j2vetMmLMXtxUN/q84GqMWtcrhrxg6H5yu1AptyVLzSEbgeyR87udj8GDyaIVy8s7dTTmnfbppj+
RK/XOKQVtQt/0qyDNaT5K787Vzfj4Fs1cq3UBRi+5f4w0tT1WMjBblnUKumq5YF+NevBvFbBcF3u
DmokJlOUKesom/JXSTAiyrIVKdXGA2Zr/85o+GrWcfTYzrXhTBLwCLRO3S335fMWuCnOy8rlZsDS
yQlaU3fLouyH/h3epNsWy07LMfR5C7W6N8waq3yWu4pfMNJFhhYWnwoIUbdWovSxIQZ7K4O93ltC
Ky7kkktkW6XdO+A2RglBiXJlfFY2ACOlb5LPWQmhjHaCZJee6E8q68qRs2/BYL6b88YdF/yOicjH
6GP8cKQmuJ+K/OxbFld9wqy2DQm1D7ROTFfWK+0gSaj5TPWwPFKMoBEX2mQ8Gl3jbBgzCM4DtnJm
pENHcADQqXPKWFz3XASuTeKYLzIQixXNifquduTxyHAbP2VUiGenjn5fNnUWCHZRfp8cBjD1mCr3
PpFnOyWR8l2S1NOM66L4VDrNU5s3d5KPbzIGanz06zx/Bljee5FjdvswlhldWBJoc9HI22WtNBB2
EUdoRcGh5s/ZqOlbHf8cLDEWrVyX91VCZNSy76DMQRo13wBqUNlzr2nx2Y/Gt2WlYIZ4Hyiwe+Y9
p1LuHrliucvSclPbz2RC+o/L1lPb7joitK7LkXRN/ZaZDLSXddVsGJp8snOX/WJSTD1zArK2rI0s
hfTEeAQFszwJbMzrcNBq3FA8bho1BIMWM5lkeQE4Ovdt6vBZzhubcVQcZV9Tbk9Lo/dyV8b1T36p
umdYWru2UlDlbiiC/OQ7ana7wVufnbKuq9xiqM0/b2NQbAMUMW9+21MqrnFdEg37x87LYZYtHIS9
JztW59/vshpaxqZPko8/Pejtz699bstVRnVIKnpttazRB6JEVv9xuPmY3WCup7jR98var9exLP5p
5wh3LVVLPr95r6+1X090WbHcfL2WnEQTz0IJ5X0d/vZkvrb+WoO+9dwWcrEj6eIcxWq1D2Dq31ll
pd31lUnBqrMlpo4ijrZSSbXwQCprqYj6rnFwx6EQH0aqWzHNXJy4RBT9sbfsR6XXNFm+/tOaZXWr
atgCkazfDlFB2t2rSnmyxgZiBYM67W7ZToZsvGKoTi+vb23Sk/449rKNNAVvoBDKHX4zqAJdmrYn
5EHENM+Lkt9q66kyQJnK1dnSEK9mMyignG0Wal5dKJXjphgrwezDbu/9qcrRd4SgBObN4kC75u0c
StTS9MI7aj7YRWofb4tEjD9VkqMelx2WQ8Zx/Zzr7XC8HXIm61phhStnPtpyE+Thqxjk7NcxtL57
oyMS3ra4Pa3EfA+wPB1uj4JD8XuAhuNwO2SdBT/9oh5/LVZD+8koUfza2DYD9GnYGw9fL9MpyR8Q
qJF/7eKnXexOpuoTufo/z6oXaerK1Pn2t0cZQsoI1JKwdc7v1LIhPiO8hmbUoy+a3w1FGisXn0/9
ax8GTo3LvCr703Elg3nRPEC83be8UUQ/0+4tYmf3deyUvjradFvf3Y7daR3D8ryTd7U6NaHXKjZa
E5K8d7fnZ2SYngIFj+xtOdYCy81HKbsd8/YJCgRjvQ2/4nZMsx8ktwEvsa3SaLjY2IeiUjT35XQf
6nz++AatbT2/XLmrFILREnNTdCZJIU6nb5c3teihnCxvBragxNMcYi/GStvQUErOt3ecpCTPD8It
JLZhvdyVNEN8JHTyTVh27jmEi2+dEt1cVplUAphUkKyjXHrbLr2SiifxtXwq5OhIW10xfNfpAXPT
Xiu2t2+Hn3EmyotzriktYwfwHsv9DcrsddWRbFvGBSU15qJNnga3o1EzAu6njasC9rTXNpa1WR7l
9sWNnhsKGgwnU23z6+2mu0byOJ59HcgtNbfbYyybGx3kiyZS3ntjIJtsfr+W+xvShwjHCWeDRP2z
xD0xfydXEdLLSwsv0MvwAWyFvsaacNRCEe6T3g7PSQk8LO78sy9Pbh1uGeYUV6wW9PwGeu7OKNAK
629DZ7QX2qnusr5L4uLSMBGGozFvaiM3xDI/nvFwZ1tpAhee6VcpV4v7zBTFpcwzj68I3ff0NDEv
jmP11ELf2efgi6/LTaimUAgwoWrRYGG8Cauria8Rz217blrytPtBPzf9ZF5lo++OFJPuOn1wnQhP
eOI7SKXq/lTOqiL6neoK0MTOyMeQEKLeIFxitO85AQlhDitTwl6cBZ0458NcShuUi9VDVuOBEXxg
10afwC8UmbU7SENzbdRG86bRgjokkTmt5bYrCWmPp6+5K0VGMGVScHpt4hoCybkNX7t5r9IsLlnn
i1Np9dYpNsBsBIq3rFJKSmU4oM4tRZe7IQ622qi9OsqYHp2MIZ8e6+Shl8q96OP8ZAbOi1SWu2iq
wAFRjYsIL6M+/FKCu3Y1E4VBrldepFgpDJD4ZzyozmWSErfsLCwppkSrULypIni25cA4COuBELFW
QkmSRDS2Ot6QaFTXspM+FBYUhtzyAVnIKbG74Sui+ul+eQtjeIqehTyfUkH10GgoGQatvK9JmPIY
GU+bEZfxVZk2ISN0bIIEQ9XSZKzUMVMuTQ3ZZSrja1T40bX15fhq8DbWwFlWo83Hlepqe536ofMi
gfgl5MyGGMeaqcIKMjEuSJWZqre/iC9T13xTDT2yPGNwik1NprIXtW276RRn9Kj7axteZJNH3RUN
pe8qaI92qTIZl/m9900k5q0lul2W94MbxKm/69O5RAZVhtRzeZ0RandNCvV3Pfk2VGl66irmCVBQ
3tu6UDdjWiNBr0Lz2srFh0PWaVokb/4QRKRCTtM6zmzrjTTJu7QGktkVebyixkb4RA/6HSrgqlXo
CXedQ7owlwZilUNm4oa1U1XZOkcOht2Sdr1ZB5KrUkjaZEz/od7jvGAyJZ20SEkfR7t4CBXiCY1m
Uu/SNoQROibxoaQu/hJq2PdEGbyrSW9SYU2wns6LkrE1iBmgLPua6UO2lwluWNcgJt7ghYAosYqn
3raSUxyR/13QVL/EFp1Ko8uZmA9TfR9aRXexBkVw5hTSWxtQ6o/EQDfZTpJHSlgwSlsDoACKRDFA
Gu2i3vhmKyllX1Wf7ruAHCGsr/F+yuw1eYO7KVupdeZxxfnM/UA7ZXIFUSAJZ4+bvs0JMtgGW6MK
PiCfqSdCBO5oeeq7ZYkWa7GSJ6Vzq0Fag9z/tPpG2pSVrJ2QuQ+bsaM6Xej9pav6dhff5urM5/t5
Ug/BnLDk0KG+kGhMqsEYDaevbeLlziRFntcynvlj36iu0tnOyxT/a49lsapo+uuDzAzwaxsykX49
3u1RyKPOt3Gqvn/t/Petv46tStSpmy49LEf5ur9aqgBfh86sXPHsgO7y7UGW17ds/rXN8hdy+maf
cPX7uv/Xi//r61lWV7VFqKRkb//0BL+e9W0/a2oo3Oqcs2/Pbj7MbfPlEH96DtNoH/v+8Kd7lsrK
fPP3J10Oek17ATPU7aB/+2C+HiMvFWdjj8PP/3g5f+yyHCGPSAxDI2vrK55uO25zJVlh/hs+5AgF
Ujnpw6Pil9omAN58SDtAlkbZSiuzbGY+MHazwIDXkkvfRTt2v3OMwmz0zzCKE8SnhfpMozZfmyOJ
EHnUVIfSj8Gq27q4ApMRHv2Y/n1qgmNTRf3vsE63yDz1D/ix/HwdXTyQHY1lJWsZqOilfpq0VF+3
VT095QNzoKDVxE8BEb2bHzwMw2922IWvjgbGKZbG9pIpgb3Dxk6ocMfvc1mxbMIE9fnXM55/B3rz
08hDAT7IH58mwPHrEYbNaXngHlvjxhj69mF5WssTFGZIO4LHjEksqITZvXNKF54uhLguL1FWQVAu
Lxthe77ukk6jjUdYi2VbxiehKfIYdb/P75tt6ta3ESTaKsINfgYJPO2xy6SYixVxr8Ce9Bp0BW+E
4t3f3qWZKVJhbEI1orqZanWPtSaqTVTlzhGQiHO0lKDadFbeP7a1xfC0mqIfih2tlmdcI+qni0Zr
LkAc3DdpdcAbWt5uRkDc1DiFtqd0Hu/lsV7LZp6f8xnBMjmpAfm2LT2R9MM3W4YO0gLYsnGgXrI6
yai6CgcHK+pSyfetjW7VwpN8xLhEdhwhGiSHBCq84TwOVCw/0iKe1k1tPCGdZt/ZjQjjvMLfD5ME
r/u4E4j2NlZnSQdzGLmRKcrUQttGEgO0DmP0Kc6lXVXVMRfELn+brOotiinCiFrzLK7VW0Nm9p6k
xIBLitrcGXbSP0R6eZDNClFXHIADsfThzlBxGw1YmPEMyNodxGINu3qh35E1ue7tNILzEcu7rE2U
b1mjHwZFgyLBcap0SB6TcUxX2VRtqzKfHriklus41bS7Q5H4TyoxZG6jRQykckoHbVrDT6gd3py8
YRRp0oRj9G13ZKRqInmGEhI81wIDjZhU0n7oWxahGznOk9ZbXMtftAk0oNmIwiVlmzKnsyNR5mTL
/SXpetRN07nTJFyKWuri73onB+pkD+Rc581WsYZng6ud5ww9V3uRr4n2+24ZATkQc5iqaXzvJJqf
FJ5TxNLj1Wy0g2xDjskGs3YL9Pm1GTy12RtyJMgrshN6qIwxLtuMu+KHRvSk6oDO1qZzJrWDx08c
frSaEDxsOStKJLkLF/JYSASqTyVBm4UfbOq4MRn6yx7FLzrU1Bu9qYZqopELRzsBYbcFbd/yv/Gj
0fNn+kPvRWtPq7Kn61j0T0EwPMSIWd04S7aMEx6touw9XY1XY6kcCsy+XUZNe7AxOCVPVml9tqKJ
VxUVufWUSXzERr5pHAzKPXRrQxtKVG9g8hQccaiucc7ZF/Cd8Vql092XjHB6ZpheNjivlDB3Sl9A
J7LpP/uav8KCyewq1fbwOvh0DW1t6/Kw0cbkYLSxSZnVC7UJKczYrkYmHK4RKWe6+eNZvhO9QeUR
l85dxRV9r0SlSoF/YmJnRcmLrDKK6mECrtTyBC0aYtIchVnMEKRseiImbHT1JYNB1fBcJTDnpUCa
HgD50k0ovElW6Fmh9SaepTR2RVw4L3USXUs0mNcw95UHwhqxqBWjV2sxTcZqupvMslvZagTdU/S4
Lk1SEO9SmMUCEedBlcf+B1EetjtESvwSqtOxg5b3vVFAvsDWSde4wSS3oru/M5kUuagmFb6lmrRq
K58mYCeH96kEUbabAk9W7eTak2Bnqf5OWKb/vYotr0qq9HtoJI1nm0LDPTXou9IYxS4I1fzaRfFO
1cOf1ZgnZxoA5mpSMEijRoYpjtLSW96isqSPj6AWfOH8ZgmJQVrd+ekx7XoijkquMIIyWpqL6cFX
Aq8aU+et8iXJnSk6j9NEvkaVE4ZntZ12IMz2uijXpw71IziyGgiXToZrXfVuzWA2rlZkE9QnQoLX
A+KVTWzKBKpJsXEIEmI4i5KSu1/TLJQNe68WeIcNYW402GMvjD2J4MLWRpnFerDG8GWRpfpxbXtZ
F5Qn7S/3U7B/TQXqZrnUCG9AQXgfjHWOKKuoyUwoGuDwEtNyGzxfo+rWalaOHpLYwJ9sUQBJgvre
bM2TFGi0ZeRgPMEW0Y7t+KxyiiIRhLp/mTvWocqL6JJghqxVbSURTwlUKHurBssh5LXM4RCxKMqJ
oB0EqRNhQjtFa2AvYj3dTXbgXyWldFETvkjDCLRqvknHJ3Ni+GzjDjgu+mTSPbi0JFR9q4z3ZNgM
YAVWxHJ2O6ETJZuGZXFHUBvJ58N0sBD3n2jhAo6iHUeJ33cj6GUvfHWC7Rho38iY46JKftoJzhD1
35IInzordRBWgX6vtY24U8x8HWkkO6m12h/LQeqPaOzeAAu+ljRMKV34c+0jeVBn/WdMHZ2v833m
KAyayjI8VOasAlEk82EyE0Y8Zh4cu6lmKqmWjzCZp0vfUYocpbdE+6bl+SPQtJLOtiQeitjwJlIc
N8illE3m29O2cZguJqUscwr35TOtne9ajshH1yfrQpw7+ax5Bfo+z1+NOWODaxsRmy/VnDmHqgbp
B7M4NL6qelvE0AHXnniRWVCYz9JCxajv69AuThpewHstkS9iZPQm1mIMw6dCMcprpk0rI8DcyNXx
kZibZNVHlkxi6pMMDfwS4to9G8y/wFddeK76Xmrz+KjUIoLUZNA0bo1uA8vO9qQ0ONAqOKd4Ht6o
aN2bZV2dSj8n6h1KXxMAL62N7mmIo6eurQ7Yc+q30XgZY0N/R1uirA0D96rhl82DSDROQiVcf5EL
bU1NAld51A6bOPGldUXp4rjcDHizADl8i0LVy8y+vkx0Z65MwdV7v7mYVZptG7vQVnmZdw9VEDwZ
mejfNEXgcB6lYL8sMsDSM07Q+EIkkDNEWBA98YpSCeBWYCT7astrJFok9e01rRLDzcl7Jyg+V++g
nip3ZoFOszVoGYK9L4+KoMBlp0b4kSIzaavOWls2ZqJ4IOlIqkrjMKQqAlsHiwYOa2QSORBHoVD2
zv265lMFPicIuz0YjqA2mMrkypM53ahmdtdoJY0+pnuepanqxcaD4SqI24NoLN/zkliEhNCeltbD
E29m5BVhlu0xCifbXNClRP6swfyRKreNNWVvNGQYllhu91oQfQyG4z/NjiWp6aUjDZ/wbKM4QEdh
l27t5NI1LkHdTdXIBSyZMI9zSd4sdNRCO4vR0I98N8hIaNtj7TS8dns+vVlh/kwr5RwAUz/6ZRp6
vZowz88TuNqCEDwtGbfQI7J3E+7S5OSelOUBrvAeqWfRW3tNiE3/HWpEGLqpXp9luqYfAz9qxjTB
rsFZe8KlvmuswdzLsC1ctTHkc5keJdFAx7HEfWZl/rkpCbWsrQrgX6z4Xq6rNOIMMNRJWCS72BCo
FazgqaiU7kz2SfEUUbunbmkNl8zUYQEVknzgOsoopEiSXWSHYjWqAzQwlQLUWCTGSSq3C/6RiLaN
LCZIsoHjHOJYdg5NbDhbjDUKlIiw5IRF7GRvS/4KKrHupqIxf8zoe7Ry9btjEPiRtOW0oaKufuiZ
9T2NkguZguNjbHz06pCTVslIwQ7rZk1GS8GICDmM6YBOM2wxR1flntlLuGZhifW4k45GD8Jz8M3+
GNOa2BRO9GHPAaFAM51VpjvYkqZ81UuddADHyWjT9Bm+mYFuHBR9ZMTWAmvvZ6ROU5dos9vQWoXA
u9bqANmrhpG97YIBS6Xth1xuHfknrEivwU98P+e7uIt6Wq7LAPmY5NyPzh5x2fCY5FpMRpcPKqYc
NY9UwHZVa1Tuwi76KBoNFKaQM5dKJNnLuYWkra61bVEEP4sxNIjuAn4X1Hp7h9wDBTIWaHxsoBJQ
Jeq7PtTEvZ9IhkecBRrPBtN8Np+dAA9qnqg03/Qkp4HaDXJ7Mylm/Qgu8QyTL1hnflrsrSSbEDkx
BZJ89TIqUfPop8a6lzP7yRy0jabCRFD7vHRHRir71A8xLceTg+Mqv+bE2nmWZI53tk6ZS6+NEDKG
HdwjMLyUnaJe9Em2vZiLampJ0yct7etgWSChZZ+Po5nStSCbGOPA4EcoKkl03mblfVcUh1xNd52s
Rq8CyTdSP1B1GGCTIx+0ugIJth/l4TsQJHEv5KK/I+rrzCfPjKMLo3cakldbisaPUG83ll/eJXIQ
39mVpF9btbW8KbIRfRKvfZTqN41T7xsYL8dsvcIHwFf1xbguLTV5d0jtia26OtvB5K9V55vfO+V3
RN8d44523KTm2DOMS1RqWlynk46C3yjIrxNpR8O0VQK31CPtoOI/eDDSvr+zVOu9I4vxG6MRrFiR
E9xLImQmhQx3bRA95hLHlR2rwxC32rMTKTWVJxpupOIULZnFjexbXk8WtCNXzWEwKVcND1YOEiSq
VgH5tH0lgxgIVXGI7J4WojqdsnkpnYozUUFkWTRTttecirmUFWnrXPPFoRE5HE/SePdjScNoXkp7
2luEeJd82j2TG6v/IKOb4nHUIpfgOPTcM0rR6eAhESIM2NBz/MEjFfOalEguEPMPKvVdE8UMo0N9
vhm7Q5z9lBS93WPVgvUHiidJcPUWedUd6Dt2apUepBBpqGEij0QoqPbheKB5meyUBpUegYGB74B/
7E5dPTGUiQP/MUCoRrnUWdWyMxx1EIxuHpsKuSuJ4sYBgraKXDgkyavRYco77AgSAHpsFNG+KDfo
T0j1RpYpoyMdgSaXDua8LiBlO9gV/sHgq4UFKFwHSgWEhUjwTVhOlybvXvscaVf9oVfRJRrGgzRk
K8Qw38ze2GgzNU44936UXyhxfY95lUNGeVnSjhRhup06DpfQOehKqa6k1JzhHSpMgqI6pxYUTlMP
thPkrGPCYwBSCgnFjVVOVP0hV6bjiAx+F4OM2SBkhLKeEHhauXarfYevnmOkzuCt7RuwcwyTNwlK
QSYjZ78VG6tG4Sc6+Yc5QjMyjOwJupTSpnx6oja2Tax4o3hXuwY1R2InW1jC6DfbSxv9lAs0npX5
M7fFDqt9dBACqqv6TkLD/+HqPJYbB5It+kUVAW+2IEArGnmpN4hWG3iPgvv6d8CeeD3TG4ZoRVEg
Kivz3nO9ZAFf00t736htQySS/Oxwo3tDaR8cVx3YT2KFGIbQwxTv4EVaQRyLvcvjiIGd5uwBVbxN
Mh93LlX2Jhd95mMRtrmHWOjLsFQY+DXi1bCJd9tVPKy65XPq5L9tVMSeqoWJ11YjyoUieWocvdzO
driLjHzadpGBYQt3mwBsHNgwMAkFM+dA0vjZuGpY+HTawxNOzzx2PwF7BpnZjOCJzii/2sNiZ0Fn
de/ToKe7McRvquEG3DhNTPSlpPeDjXKrJSdjEufOVOsdPYx60YcjZFZP1iQ1U2MDxjDHa9pkJvJb
7aoWqziW/U1Xha+mM4BZpVeM8ZRsQtfsHhJQHv+5YBi1wUxMjx/QFeEDCvRbu3O8qoEt0juKZGHi
oifc0bNInn5o7KQ76IQhUoQnXt27h6VFOlJp75TaVxIAT4XInqe+JvcqJBw1dPNNRxACPvBwFy8k
ZE76iThia088yI+cLwrM9AawpaKijd0aaVcc6sz+rYXFZYS+tc86SHRa1L2Bp8l3tZ2y91kv5rlA
vjpGgIsbIKpZB+xTeWvGZtOT5+WbTBbR5+CjJnztzWhpnrhliI8KyTj92nGgLdxFKGcsDIRCx+g2
11uNkrjxepr+pww2UujIek9kLJD/+23J4uqAg7jX6txkyyf2m9z06pCwCFkhvpowpspREsvdmKSn
by1eV0tLdlJpMfmd63ygt+FMkC57c8CqbznN/v5yrl0Yf174fvXvL/v3lxugbwH0NWh3+d4y8DM2
qcx8MSvyuJTHVCTpqWhoIlalhf7GsutTOOnzMeqAKuIIwKUx4hkoTS2QhjYeipzkj4pDHoLyL7G+
i1Kvt3Fl1ody/ZBzBVs5Sk4lnSIy49+NzDiaTkqECI7ZjVqR6yNp8nqQfWbfwOV3CtE7oinH+26w
VPmMWHUI4CL3FmhpIAeG9ZAuslPGhmhUpmPNiDbLS/T8GLtnYZFGLW0oZY256fB/eop8HIbuoCDd
7rGm0REjURjk0sYkGmNT0tU+WRmzL2msYmSbVItBvbpJVu26Sdw4qvSd1WNgz+trTrmpjYYOBRXJ
CBthXOL2xzJTZZqx5QQ5ZubeJJy3iptvFHri1LZJeFBJBkfbmvtTRbo7iXMdU8XhXXHLX04SpS+d
pr4ZTkFKRViyw7S6nQRKzdxY58wdo8LROS3bKDHbpHQD9vctcUPVc6iTbJQ7Exp5rd+S7VwFMcfK
ic6KckOAuiYOW/oXWSGnLOrdN2nY2a7T4hU75WYvoVt/uz+ALVrkMSDNn6sZSH1PTvl26hsBuIIS
e30JkodJSqPYuy6RLdj2qXSlCzv7wlhvATX40kgj9jlgGHXh/L7UWAw292dGcRHkyxJ/0gaG/KGO
8TGMx/KpXP+c+yOaon9ZtCp7NQqDNRQ4y85k7X1VE3m7PwDrRU+0Xjs9ki84HY250DmlWPbnwp6r
t1v9S5PTshExZRDrUXOGnE4Wyfq+0+xllg4UPBOSTQ93/CRTOvydyM0/v1zNXJADWv5Oa4EOBpOP
/TJK5zkpVyQVr6Arza8imftnltbyYGC32i5sdN9tMjHvv5uELpYM2xZXklzItx0bUI+0V76HtAXW
NxeB1vNz0YZE3rb6xTHc/s9Hg4nSn7BbfDYxtdvSqeXR5uzxiOqPrd76VOnGz4Jw2VdHj6N9XCn2
rjf75XVqw8f7azOv4CSU1CYHY9WxvFcQ3aZl/gzD2LfTSr5kZfTBiUTZhBplhcueGh0dqTZTRyVa
MBkgiVtyehX7cXxJYOdDeFujovR4L8t5fA9D+S1agEzPiRkgO2wpz7T6IiP3+9xnl8Ua3O+2MxbY
N1rtkg8tXN+EeMKIpeq7sLWjnljDW+nIfN9ZVb0bpyz9SNUluD+gqUcc6RxTD4nFJxhXqKGXYXa+
Z2b5xsYjfTEljTz4KMgrx0X9ZvXX+/2jE1HuKH16QuuQPhUhTe8/T0zCzCsz13nUV4zACoHy73do
9WuuSfnNTghaZEUbD/nUNi9THr/e73dxN3hFQnRLmSzioVcLxvjrHyGHYqtGof1OkGu3I64o3iel
UN9CVxzuD3AskrjKqXLOOu7Li5I0ACXWz4V/3zUPF/laoUne27Gus7Hsis+CTdn9mW7US19OQ/Jg
NpPz4DjiuS6cS1m3xXPBGY/weMjkwl2Uw/2q61AG9Fr9837tz4VF3yJtluH051kA4o+RW0PfAdNU
gc0JH8uQ7Qcn1uI5AeuwzxJqUdnq//kVjkDzKmp2Q+sjGNRZUCp0kgnX33+/zQifJPGNT/fnGFSV
gcwMFP3rA+xBmI8S4N//v2WzJMUjCxFoNdOJk0r/XlEaJ7gOnkcUYFgfeoZ0Rf9e93Nyos7pkRVz
tYAUF6gNoTb3qySMNF5e8aG2qJPeZfnkEJr4JuwYa7klPu+vPEjMFw7gNP/+HNSINSUtOSD352S9
+loQyn3rzEK+0m9az3H9u1Nm9blsy5HCn9+rWnDfzcbAh7FezVU939SVwhZ2/b2Nae7IMqieG7YG
T5Ix1P1JFl67U1QYkpMiT7L7cAlI51U5PHhSNLAZbfohPN/vbY1rihbobURkdG3C5dv9QZNkjGat
LeT71bhmfgqfYf7z3qkpXnvHGG9m27fkrM0UyVQBaTeQKes4h55TxmERH/A4nhJjhEOVfQAMbx/C
1Yxbu84GlVFPlRIRICw7JsiJzZas4I9LRo0pw3rH/ae/F1TsGIZHndil9SH3i1ydEOPdf5RzVYD9
z+Ldf93458dG0MXGt3D4+0S9WWaaxskls8EcZIU6kYCz/tJuqCjw5BzkA7BQ735bhutx9uIC3DCz
rM/7baB6x/88hemBGdRrIcbp0dc64AmS1J/ZMwuO7IjT1BkYQrStTOwZ99sykLmebMbIh1mEN41J
Y7F2d0piSkK16j6ZqnjIidaxU6E8WO4cn+l+Wn5GyNulZUXj4Cg3NI6Ub1Kx1zi/FU4HBOPdqFKa
I6LZSAs1dryUBE30B70iXIJqg/Kf1D2PdLb+er8Ix7a/jkSC71pZmv/ekWUacaydCR/wf59ROTha
U97c5n5HhHz7en8po6sEItaKtvr6jPtt959UCdcDcpP67x3xYjdBIxDh/PMMN00xs6Up24v/falm
RrJMJK70/778/SFli6SwG20Ezeufdb/tfrHEwJ1MJH7BP3ekA6YNhphwhv/3GQgK1Y2NNzj4+yr3
n+h8c3pSocL+c4cyYU9sQkrJf+5Qe7Sc7Onov/zvh7g4wiD3QeWzX+/4+yGGOQ7Xvrb6P3fc772/
v1mx6Yq0qfXvHYiKaTl2aEr/Pvj+U7dCofRFX/69Y2zHn7aVxId/npAh3BqkKf/c3i6xEQzRcLa0
VPc11/ooqzQJIjqLyCEG8IMhiLN52Nkt8896AUsRNfT5y855HAGHRZp+mTASbnL+MyJy/Lmj5xBl
4wq5ZfZpMdNg2x2iLqSq51sXIomm8DskKaY2zcFJ2Gtrau6YHbHpIWp0rcPAGuo78SfZUPthMI66
kcNjIk7Qd2/G3GlvNZOJ1nQYVLnxdKoQ72Mzbs3NUBYlTjkcmXHOwArzYKAtPqt3ta9cKC/9Gv0l
qm2TuMDoC4Qt4jNvXsNQLCsjSNuYkokq8c8xPSsq6QZ36jDsZumeNnb8W6NBsquHJg/MER+XfOxW
Kjy82XYTulkLkBNFz0zDYtkwyK690hlhFTTqseGE6InYOoyYxeM2yxFGEfIkHfFBKfuLHfs7u/8v
IPe01uhvmyTnaJkRHVo3KdjILtvfdkZXjggnHQ1l9aL0GMnDMqLl78av5a9IKvIVhpTuEeXrzcM2
nYiLiBXWgT6d0oCeBd5f/TVLs84nABk2s1L8HsphX5Xxa18pw0/DXvAePijyFtksgmYiCJWKHOHV
2XRorJaQahx5McWlbNQrSpvIj7NTGlXRtUTFoWEx45wfehnhmBA1OVdbCJSPbJ6Gwywvaa4qwG7W
5CasIYxsPT6JCJQ0SR8Vf0ECeI8iu+s/y3PXqVrm+Tma9l2kTO6ZI2gyl+HJNUTjzyaW5Nmhg6Vt
o1pYnlsk1VtZPTlFv5oGCepNQnznSpH+7hs7EKSmcP4kZi2nrbaRrNIXVW8Sz0awiip6GPd9EtsE
866RcJ3JB8Wpl/lX7tkqmao4GxH1cpzZsE/ftAbTUbjY3xUGf+jpWyT6ECTXFCquzkp8zAXZkvd7
Vemme2YNhn9/aibCbsvWsNje750c1/UFjfrdIBT1GOctXG9SI9dRDhkEk2u98vmwfeyK+OF+lal1
42Wjsvy5CmFxNdq7+dmVjf1aNvlvU1nM8/2xNJ++57bZXe73kS/61tdpfFXptiGJkHWAFdPe5I7x
ZSTdtamHrVoh3+5zu9zWtUYao5gslse4084NxvnZCw0o35W0km2uMo7/7wdADvWzSh9OaCu1sxj1
9xhaynaccZUMUbKv2vxH72JSHeUKAJiZv2LEapF/uxoodDbQlc364AjnMg/ZFXNytKogQt9mVffj
gsZ5/l1Pj4vW75YwvBS2PCbWg9mnx2gxmTks7makhd+22maZArTQr26TvdKAPTmi++2K1FcfZYoC
Z5oTZNo7+mkuwx9WGFl3zpmCaeHoHwszUKQbek43vteaXACppreM9pXnunQsHEm6W956ZStewfZu
SSF+Drt5YxnGeTNSGUFYRu+KDTzFKW/z5mrwjIS9YNWy0ddrCse8lh6c0NiqSrJP4vojFfEFxrLn
Rum1JqMEsec+roX5AG6MHNlFEGPH7mpS3uo6gSdrdP0uizDdFtG7ZYrwVhXJ73YipsVKplNqldoR
v1CMj77ZCMOV+y6SZoAs4CWR7c80Jvqqrt1d1w9PWmlv9R6x01QYXYDAHYBMBSDSIFdyMYuHtF4C
aqKDm2e+ZTrflMJFfQ7+t005hpb2OQspaUh2uyS1pfBQEw6DESvUVFCEEB0dlaa9yZJTQT8Yiefp
BFrutCX2rbZ66BtSw6ip7T2ZXMiTMu24YCE1ywmBf6goPvbtn2QR74w0OndWEx0bknRJhP0snPxH
smwd45c9gUNnGxX5eqr1PgRGT6Jg9voqczx3iBcGoZCDFWauSlL80uSGctL0QlmewgSOblYtu3a+
Ak8wAierpo3z7ErR++kCNsfoJxwY9S+3s0u/ooSihFB/hD3Z0KJ6SyfL78TwZDfpoZEuqCpcfHpj
Vb4M1a+KhPodmU1eAmU7WCxqDbJUv3XJeJ1QaL1YDsELAilcFMbuuc9nRpWzQ0PCyXZ02JsnNZ0e
F/zM7GJWIGY0BVUkPTzBIEPjfG/SriehMscWPD0z3sNuJ7RfuMP1i6tjOVYaKPWtOKZMJhmqvqoG
KXZ6R4eRaAKAa45jR8gREdvEMldOcR0QlDhuSOojY4+QE0bim8gBJx9KpUHUWddBuajBVLHToXWG
OdAbExCFZuOL9L2SWRpEsf6zVqLVLY3ianXs6rb8WogFD2PrLVfDHz1TuGDR1N1itD7aRBSosfRN
gxdJlWTaSUG8Dyjk6UKuGofg0o7+Evc168GCTrdyH+7XEqHV5/tP0f//dL/NHKyPdhzoDJlMe7O0
PhvL+Ik/xd1V67Vpfa24NKvz6pvadlaNjnu94/7Y+09/L+639ejBdFElx7li0mmFyMVtZF9nux+7
syXizWA99upoHO9vRy273Bf6IDZ/32c0Avsga+5TETuFNPZzNtZ5UMEjJ5a7ssGRMAtoGW+N9vI4
pcoXyZUb/rvPkD68RvzCtOwpkYZHAdizTcu+qh6V9QIBv/UwWQVo2OyXaYpk25gGMhFIIrGdd4dO
R2EYOTmpgrQw/LgFh3Ufryl99KRzkO9zndVaEXH0ZK+31SIhkVoBo9rYyisd9wmaRxLuIT5F58nV
f5o0HG5IdbQ9dCbTM+0lfNbM5iDAAu4KFJiIlJNBeGE2wqXR8TcO6eukhtl2SsofbuE6R2WJp0uZ
aESIj8tj2/0slVx9QIlaLx4eEYtdIlMMTS0peqKc0pDWxreBXVLWyjRY9Grcy4TTrFCVa5wN82PU
dz4G/OnWQ8eLGYk9RYmqBQAo2IAuINKVBq1OLotDkjR9UGSNunWjtaQl8nsXCgm6O2yqAFo5Suik
zqmLxPQ8DhjnST87C8l4up/n8UnVH5O8+Jxo0hK56NZvsp/we4EqvV9L4p34Hc+tcevUma+uM+c3
tfmV2o04t3n8Ms6mOOQYg69lr2V+FrnqZzRMR7i20putqD1oIld9o4k6345wECr8eQF9RcBoznS7
X/Q0TS8LxuB4MqtPG54gkjwP9tg3Le3Ma8cGE1+T7RyFoowBehKGdGFtfKjWsnVNF9zgBHRe7RIK
dDfMNC+dkuqQNaMVjNoMajRNTg37yAro1kDUN2ZjbxR1SK6WkR6npAd97FDbxBZQoN5sF88I60cj
5wSBevgzbqveN8y6utUroXBBfOil2PQ2tUP9Zg52/gMH5FlXk/TVli8uw9QLLrf+OJVo36oiu4yt
sXMyFsQ7JUwR9Wulp/kDs8Nmeo7tIfmAoGMYOmNdE9tnX0W/m8RqicZA66SOS7tNR6N5UJxtGaX1
R6GlyiEdrohvyDyJ+bvAayVvGa0XQjFx0+uuC/3EIbKU1pLYmVPR+FjPu8eCqI99K8P6BdwhsfZy
tkmrdy5qp4KmGxPloev00Qc+ML1HqGdUAAiuEUW/jCL/pbqL+l7pwmLGtxL08gcoa6EfIzk7DA0B
HA3C8kDSTA2YiyuXguYkY56nO82zYBZewCJ8BFQYJGE1PK235AB2b4opP7EBZWdBN5waVcIqzMxv
I2z4h7yuDQz87DEQa9YQ5c45DATYMyavEhNjuFBlMwMcw6uOVEtJ5urLiUYLao2KS8bp3u45kV1f
mOvErfTSFrf+qNEN1gUNt2mInlTbLo52bMMAtqL4AZWIcwjLHiiIBTx/1ZK1BJStSKv0KMbFOYXI
nTcojm2PMlkCQtSKfZQ0U6Dn9EjnXtbfwW68Lc40PFiFq3tNXo4XLSZsmROcJpZ9Nub2p52IS0dA
ZOIpS7hPB3KlUA29cPxXzJr1lj1QlO8TXY4ER5b5Plp/wpqeo6QibEAwIRMRaoONSPORqLX6aipZ
fwhJfPTQfNv7qaXzl3cggJQkHW+V3ra4SmW5oWhJr2gddBgNVnibMn6jsQgRKNm4HNExuxs6hFBn
EXuEmEB3PZJ5f2q0jGZxNm/uiVQxbSNDdvVJV9hbJkYXPkyM7H3byR22ihjrmqHo9unkAPAqH/oi
4zuyrgr9KqMqwVXGzYExlflW99/KDGfFbLrDdVw30zlDZ3teblHTq35REObptoseZL3bHSKl7rd5
l3yCGBqfBjKhKiv9xDqg7jXiFQl8zvNvNNS3DrFIdI1sh869pj1ZBtt25IX9To30d1gT9VMT2x8F
sz/kAgpVFkPKYM7sGSJzZb6ETLUrtVPeVQUazGj0iacV6dbQR/FmtRykQ4ayAXfGu5hr881OtE/T
xi6iuKsyUxBsi0p2N+ix+UyBRwnipmfbxn6PMOkiBTG6Y6E9uJYIknnoUFTN2nnOzwOBOd/wOWbb
QpIyQGgQFUvTF3s6CRXq5zLe29TYyCAG/aHNTS6K9GnGU35uM2V5Ljpm593worYVJB9L3yg00IZq
Ma73C7doHpxeA9sPqmULZkjfOEvS3MTYs5uDfnCwbTpRTvVbVOlPQhOKTRlqXyn0xkfrkqI7M0Rv
Pt8vkr54B8D5AMbZfkoXNNV9C1OrIZupV2QSTIlmE4XU9oEeJ9EOnb3+qhfOI8DE6KDPTXl0FOKb
DHXFZIKz+0zQJkRq7Hy1Y3aZHB0adqT/jmKj2DqOCYqVqekTW4KfioVLrlu1oflY/gTnMu+KsX1h
DKSgXY7PSmeAOSUu4zitAwwWZvWQhIxeXLd7NVriFMya7wbVGLZMxdTeSC05y8UQX5Bbe6+PyNKS
KX4QL6ozFUGpmtwcgCMi1dFdd4vfOJ12a5WMlLsVU9Khq+zSxv2o08kM1IT4lBb9ziQ0bWNg4f1K
pp+tVPuDja/yYOfuXo/d7N3QamWXWcUSYBXZ9quucQDTE6C8tTet1I5a1ubno2l1XaAhOELWzFKq
wEpryyx94LSBNJ+wr6aHYnb/Ko2R8drNI6CG1TLLyCHUaTNPdSeukLqco0WChh/NYfOcmek+J9j5
EYBP58dmkb5EgKoSGBfHGdXDOV/VtlhfsvOgTBtG0h4G44toIuej0vVhU+XAW4YkqX3cnAGj5XIv
xzkGhTJupsx5zhezuriaG5BgvBzwdBQvajkiFM/CW8wOQco2CWSeHxOGWdmMdZvI00Qd6w9CKdc4
mBExQMVIJRyU4YQmm/jr0tSfmopmVdRM3dHpo3Gf5FXvlQwoPC1JijcVxtlRVep0M8LUJYht/IFJ
NWpH97dUB6YQebPreJuBKcfokPaODBanc97r9qIzmT7HGsIo9rRIlhqQTiTibkdbeybtKjphd013
TkR/j9xuRhIQam6TW2f+PGBZchLJcGeorT1yHjWg1QtZWAiX2SCHSYnYHNmz7d/zx7rCOfaJZCTW
DfFeaAKIXpfmBEPTlYgV5cXBOBBoDiSuQR5N3GqGo0ePvSXrN7Ke2HPh3OZkBBbc+iwM+ymG2JDF
32y0+vQh9JR+QL2agLTotXLGbVrTRFwgvWznbmTzkRTZ2S2/t3HZvKb60O4qhdi6+0VsdOpPU+yz
1XPTO6ZOxSrK7R3Sy0I3+amBoPT+Xb5fHarWCEScn/A35Z+d1ZIn1pnPcW0fFzdrTr2oEyKWk5xp
AQYUnDTF+8BoZxhb81dnk1mn4H8RQ1dTQCvA5mf7h2C1+q8fUM4i3J12ejp3F3W9yMdV6MUEEByB
s6yrsnm4/4SQYmNCnbqkdvxMNl79rhiQn/EjoEdt1BdrHE+5mRNhaSRPHGbIZ1YOawncftEklBSk
cQ9sEYyDFEVKVkTd7V1ZNQfERT+xTiUgk5npG5pm8m/pk6dEKM6lI7Eh7AsfvRJZSEmfb3tVkEVg
OtrWLvhf6z0i81qhEkfbHTpdQwh58fB9SAN8wP1NdHyufZuRaxBDfalbhdClVv6YT+0MGTyUC+2f
QVdPmbVMu6gNCX3ALjOGHU1imsyDJquHOVy8srLM52QW09Uw50M9026OOuSFmGm1c8LOeZNNwj4w
ge0TN/yeRloU6Ky6p7pp1ZuJpMWzIzl+dWF6zeGM7mqO4E1euHRr2Nxn5CLWUd1tpUIPdxnBYc2J
8hIPM/tmdiuOT1yQc1BMKzzhIRb+GNnKJyP2II/c6k2HnbcbM3HuNaINSropn2leYapf5h9RM2qA
yefmUQvpx4aTme7cCtfmFNvZWyjldLRbypSChVfT8vCj5yRbjLb5oY1jHkjO5wSZA2gk9hjNbCeY
Wkv3behnMsxr7NFFksS+WuhrDC5CcmnzOUhBOzUe+lfZjd8pqser6mAsqezZQQ2HSQp69JOjVC4d
oVihFVAWP9DJExK2XqThJB/6ukL2zWIQkX8EDonKsG9ysYdijNA6MmD4oPlEWhKiYltvM/Xxm6SK
vrlD+JCXuf0mBkNsU9lnUPaOTdjhUFkvQmHTRhwUM8BsL5+lRc79LPsLo4+1yFLP9pi+90bL/H9W
UbfVpOmwewCqXRnwHhPN9GzdaU5unkYHYTvsZiZT5Us9mMh5XPITPtKqpUprpn7T6dq8TTW3PxL2
+/yXIT6K8qNzyiLQkhYmfV/P75FYTxUGTQh3yq5mFpIS0Ec2oQEsZhQ/y4MBoSGQUC5RLzqTT4QW
2MR++qh6jV5TUZqbsW3qt64iPtBl0UWqpn0uXZhcCc9MrnC8pv04t9+T1XlUokQl9rN2vWjsQz+q
0vXwQxRLUti4n8sFV/xEkEdkpHuRytqLhlDfNbFq+c3It3fuHnXzWc4YYjW3MR9Z6ZELyYQGSG74
LqmMV2Mob8yLZyyCqR86FiLtzLJvoBP9XPYCwLMaiC4nUolTON3+A9UlwnMWncBwmP+YAr4gjtXN
3fij1Dk9jYQP1TGpGWFaE+GViR+zGbmHtsVcEathDIWPVrGuF6z2ayCAbMtDL/lCLdghttmKhaU5
tjXZpeGImfGPjd91pbaf22IovEIHggr2bvwkYyNGlfyJwvlHlM3WWTXwh5ZoCs/lkFY+cT5ktKlo
i8x6aoPK1V/5QCevaKp2Uw3fraILPSES+7ras4+p7F6bSV94oxFfNhtZGuFz6sWdMdBjvXMvy1R1
rN8YBdAih6z04EcRlcw3NE2HSpjFRmoFnqrVY2QASe1ijLa1Ealf7KtYwSr5iZ30Z8QE49ZkxNmy
c6hPRdo+NYoSokIuLlM5jpe2q/Qdmjk2GZQNpwLUQKJ2CJGi6ay0WfgElw9s4iR+jicZzzeTU9hb
M6xp2GkW6EPUvIh4DG96tTwzyEyDgeHGJZ13E4l1tKWT8bFQCvNTLKSGNYADnzKFOINyaOUDmXuW
P6WoatyXe2q8YtL/gy+cP7L6kOShRuSFlt4sOeuM2gBSHKHSsaO64tyTz0/6gCBDEUSFMGbEKGAv
5ktTU5TQ0OckL2bI+ak5+cA69B0jrupmh9qPKR/nj1RLDk5GSoOjpPNHEjUXWWuxN8ID2w53r8Ni
4LNy7NAbJhQQQ5P8SuI++8iIQNyCqFC2CifbTWW23YGuIRAAGkb4pkvziUUjuuE03hklGw6IOJ9x
SK7OMHyiGGWHVIkvIJrQ7EJQ7aaWYhk2v6mwgA+qo5hE9BjKc0uzBnL0ZO7oUIDw05vymyBDkYO/
7ne5Fv9sjTZ5J247NKSkhep2F4SWnHe6WL476uTsyqoavAot6qapTWvfC4csGjyQO8nvfCrjR04D
aFTcbkfKLHLrxnjpKFQq/s3faMPAvbR9O6yakzDpI4G96w7jxKQxLNgDxZCyFr37EU5WdRJJZfk5
iZCnadEUzxBRuu2QCl3HrLdg4jbradX5odelbzM9+NU5trfkP+4xuozH4PcNnJrddsYWGRGOKJ9t
mzwF5sbh5n6aZWNNQ6mRn2Ot9LdIT34vmoXD+C226Q8Wdtw/5iajVLm4pIT0YgtGVoJGyuhaMhMP
6pAO8+IUzlMxF7XfDhbWYpmVW7Bh29xhKriUy3A13VTdW3M2sfV2Xy3ZMAyT5i5TJu1YL8s71A5g
QzV/Z6Q3b4JVYVMQBkYnfRbXtHOMY+cwvK3xESO6p7cjBoAunfGWJQVKL2IH2aa8OW5tfIleOw+t
c4vq5l6PJkcCbffSnqLT/UK34f+WRDGXZmtcdC35NY1NS4YVwRI9JqWNXhunKrbq2/1CpVurA7i4
2CEqSJtgRojR4bkVSrMLYyx/Vm2IW4h4cJco4NEg1Wh9LD97uIkuI45evNkwvZ/dZMleyuSoZ8v3
npY8a7fenGED34omrgJMmt0ts8cPKArJticDmmRljh1qrVPTtpB+8REv6A1vc6xPtzH8mkwpMYWy
DKk6UkV2wp67gAWyxqbe3vstSdm2wWjU9k2knDrxocIEjiBSkclXnBGid97MlumUWNa1AJh2ZM6G
tiSXh3t1zCp8znq9R7bbK9sa9zGbqIpWdpf8sCbL2leYjmixPIW6rL8KOsh+2zcqZyUBJgp2Ybtg
4sBZSAln7hoL83injeZDqdOOtGySA+3UGh+McVubVBmtooFAnNMgb/NwQ6/WfnLjDJFVTA5ma9O/
UmbyEPOaYKXGKdgSlcpJpOV+tHAqmzppMsiSI9NOgWNX7Ocmh94+f3E2WdsFi9uWzXX2oNEIB+dU
nbD/EcrLX0zaYpFtku2itw7f+d58GVvrHT7RFNQ5K0mx1I/M6hrO0vIzsngnOZuAg9Uv24WKmqHt
GO4Hs71AqCmf87lqPW3AiQkI9IviHJ+j25zxuHDAmraJirJ7RnZufDdzvokC8RJsv+QXXsYQ46kS
PxrmKjAkOunFgWnWZJQhGGOKr6Rvr7O11L9jTDtaG0aPOJpSvyCCXgNq/L2knbxhK5beOuQKU9M4
N615JtcMy2VnG0+NXX9B9N41wgz3IL6+E60jtwKV7lP0LEubqVEYy4dGQZcsLbK34AOhohUVxaOE
SKKgnYWw+TaWuKHnQa6yXuI3/o+zM9uNHMuy7K8U4rmZzZm8QGU+kLTZTGaafNALIZfLOc8zv74W
FdmFkCnK1d2BQCAcLhlJI3mHc/ZeG4iYedPUyc801H5EWqQdQ3pra4tk4JNV+9XWNsPZs0WTrIVC
s4PVP+BHjZFOzx/7RW1IZqKyY8nlO52v7vNhqgjxqX4CfE2/51ZlOQAr0LEQ076J6yY6+XPyogUY
DHs9tFYZrDtApx2wqp5isGwK+v6DAJsLeBUU+aUB0i6HtQqXpB7Xdq+obq1oaKNjgMpN7huXsJdq
gjgU4bADaHUDd55t91ikoBWT5xTVFFQqhaK/xP1iH2B3QbOvqRqhJINA6fiHBrbzvmja4PD2H6Oz
1I2N8/RU9jm9+nYShykqxUFZ/q/pZtmz6iU3POCtLcevM4CifY/sl0lTCx7SYk5u5Mz0EVKF453o
+JpVvWY9k3T2lmDb6ZB0vu6pCqJxyEejB4wrPbb2+BI0eFF9ocPZsJTV3PKApLOMWMQXLXhhBdVN
zv2KQCedUdOF2B+TFYbIQydGnHCZcmlGEe/MCf8XylXIa4aUUt2xDmoFtAr6c+Hh17DWREMUKxQD
mivVDJqq2mn4MFA3Srz1eZPNXmDp2pbO5pPaZYe40YJ7I0btSveYuEtsWKvBV6Z1lBqGk5AgsGUF
WwDLDhoqOkq0ivPOXewAHqNMe5ewl9qFvf9YmCNPZplbOPPln/Ow8MTwJxlyX9/Oco0xIQPIxO/R
thTjq1Zbx3JomWoD5bVpNZBIaT5u5calA8VzE6kKUEX8y7L1PQly6QDRdNcH2BPHiteaxlG/6rNg
eReX7WjIzesyp5ekbatU1ImGAs5A4JWVRMtupH1v0l81xm+SnOQekInKjaMWtiHiodJmj4+5/88g
FDJN/j4xQ3sf3onrjkQ6zVSEhVJGR6CyBJ2+PN9FeUC+hvK/ZpJJE31AZ0DG5xOtUAPwQ2we2FMx
XM66ubUa8qcGg9UjBsPwxJKcTUajtjcwzeYddc+fwcAFxa0ar0pDPbDc2lgofi7sSaJLXTTreRb6
s6xiKg4BcG/oOCF8EbMrBsIkqhzXVhcn8ompQz4Bwf6RGNykZFRG9rV6QbBFeLYrY7j8Jdnk39kh
f80KUd/nm/155Yapm0JXZFljy/j+yot6TtmCEfyuD6XEYtae3X6WSlJ+g3KNmTVYizxVdjnk2QxS
/lIcgfaqgKIICelbq8Fz3sgp95Uc0HAOqMhi3QG4NdpuFYjpEpkGW9KpPvz+vN8nz76dtkW0kyob
im6aiOjenzZrp4oUHbYnlT6dAJ4p+zzKdmM3T56WAImm0D+7c2pHn8S8vs/xXI6rWwqJKjZgY/oi
qvz+uG0sFX6qR9BHJk1fE7ZFQAa1NQVOLpCdbRsbnwRYmXzgn8E9S1LNnwfUDDYbukZ6B5Sl9wdM
lLDorTDkQqFN7noUutVtqHQIXXQ//+RLVT5enUFTRmFfpi5ldPnqNTBGOzaamNVa5I/hXs6m4pQ3
062v4HbRk8K8qLnoGc4L+VHX6RShudXa3jz6g/oN74d8TshDaCRNwviaQE6gafPJ8/rxvlsMeQY3
QbUMU1WvzlCzDd9s/YECCzupHW4w7EVZscdaCJxHo2HCrHcD5iA+//55W2J7ru4DJk+IIqZtKBrK
8asD9yXaKVaKgI1IqdfHr2LI8wfGQnp1S7Sc1ukXxf4elJJ+L+DS+ADICMPoarfVi/SumtTBy4wq
Wb/9sQO8f6dZykPQfDKS/c0ttC3Z1JiiBY0dzbx6MdinibBrCINv5kSmwpORr4s6SNQWpmWBdUHB
BHvbDSsJZX6Uavkt0mYCxholObDHFmsQRspd+1qSn9FQ+13//nt8y0t89zzr0HoUVeXqbGN5qK+e
Z10ZVUOZM5dO5kGlz0oQUCl2hRWqq0YnErzg7dogFUxXXMBrEfXBgy9njzlJbWtzUJobBPnNTaFT
FJiqmjYwpXWwj6wms0FrHblM0g1OVuJqpXDVD9m6QuD/YlUVWQL0qNZ6IqP3X9aiTT56v786ZQmT
u7o6XQjS5w2C9Cxmk/dXV5hyKfDlAzlsjAcDrYUUND8Tf/AomK6CRN4FidK8dqqj1mHyFBnZlxwu
zwMFhePvz+Qt1u7qTAxT1nlQdUH/7XrcUNmJZ5ECyTMBwFvBaJhbGVDDIJOhEhAyBI2KbAvpaEpG
e4xF/qQ36fkNYTDH0hqjZLnxKQYR3WFtJgKrvg3tAMEz7Yk7owFqzsNOnbTQC/Nm3pdD3F+Q7Fa4
baVspRNHlGkVEijsgiKJJxewB9J5JQl28D8/+dLfLuX6Upm+FPZoqrBU++qRB8VHB3MpOrE1AFjB
A7bTRbUlHWA+0JGW7qVmeG1FpW8JSSMzd9GtW3iS35QV9tj6rqyFNCnV7Kwv4ZUKkW4VVagx1u8M
RXx2vqb68SExmWo16iksOIzroYQeZDYzaVChG+fbQrAZU5L+TmnimeDb0r/p+wRbRWbF22lsH+gt
+YeeNdZGRcdJENG3cfLN70UH5Um1CPCDEfpca1EI1tCAkueTd4Pil4KwtmQ0mxLQsop0kpRqLSme
JoARFsXIcM5vNt0ubS02/2O5y9okRNoBsiztuYOjBZWiTez5EA859Mw8MNY1vO51WOUwynRYZQHi
pqNJ9i7pBg3swzCMd3E0zW7ew05WshDGqmp+6Ys+PXZN/5KxYHf8EENdK2z0dFJ0H9qDDGBP7CAY
lNScJxpQw32Q24BOtOiTJ0X5sMwzZA28m0FevaIxfVxNpg3yOEOOwsylmq2zKfVppD5FLFoK2q4/
+lSGtW0M2SHolRwBQMmiaNLOMtEWyL5f00wy7gpJ03a/f1evRw1NJZtSZtRW6MVzYuJq1KDT2skU
WGjpzZVwx4KDd5o8I2LDg2oTBbZBNYbnezKI/51OZCPW2TC/khlYOVHX//j96VxNscvZsJ5iyUEG
Gl/U9dmUIm5DekkkJpaKDUrHQl6K7jVGgIRVbqlid71ZfpKQfp1Yp6mmalnMCoaK7UdjBfJ+5DRs
PHulQHVoQiy79ed+XLGNCaFuLIIBqX8uBjXehlS+dxVMKrH8wO+vW7laCv95CssJqCT+2ub12sKE
FE2iTkmC/TMOmROGc/lhsLAdKK3oiczOV4oZ4uAHoWOp/fbPjtfvz+HqAeUUNKq2uqzoBrwNqFvv
v4XGsOohnpbYS2n46dPrdEXR/UxVXvPfH+hqObMcyAAorMMcJRVV06/ehHCKAE/UBMsGVkw+YPKl
k3FrT1AzasDPlSxY1jQvGrTw3x/3by7QNBVAcBpHF7pYxsa/bLQGmR0nY5nkjH5Jn2W5wlRKiEpd
/u+TQ/3NNdrCZpluqMu6Xbk6VuqbBltmWmalFkxuUWXjxRiMeBcFX+Ws/6ajZTpVTaxvg/TNsObb
NwVVJ0ey/empU/FFayGsPrXMdgPFjls0q7Y4mmWEbaIZsdb6AbyLYuhWSdELLBbZhoAS4ZZKpN0m
aYsdHGkhELB1YBfTYWAJOAUZxKoFN1jZiyBB20doKW4APa7osm6t1pB1Xjdo+rhvPD/Ukqd6lLFM
BtouIdsJTfnYLQCRCzkpEwWqpLutNIZiVcWZVBTSvPKDKv3WmBDT7RA1nGonYJcS+cZIzflGKtP5
kzt6tWfgScIaYeoG7yyFIXK43t/RvCW+NiYm24W+oOLnGG+tGvVhb3/JbHSt5Hknzic3lk/8y3z/
dkSNtwPpLbuAD8/QghohW5pFjFL1iC2Hxz7rHmX+//eH+fj4LInfy2pOUUzFvr6wOIoRySItdvEu
ss9R9IfArCZ8T9BFW3+lB70rNcWNjvjkkwv8MALzldrEgVoIki2+2asHN+pky+4TJCalRKiSkMg/
i2b/BvXT6EZClfdDZyIxtD8bAK9Wr8sXa6qGhlyW+BK2rFfHnScTNroKMBIZGnQii8REMy0pDlFh
PZjtiILFEj0VNEbiPKxo29WiX7djiXEsQko1hs0n2z3lb74K5kQmIRu3Ipd9NS30Ob6iWAPfUzd5
htUs8SrEZHtZmgQAL/tuIsd4l8pVegpp0jmTZfTeHFT0koqC7pQvGWvYTYdosG4B7Yb7JJtmBwBo
v/39w6Iui8yrh9LiRbCpHZHWyE79/WuQAQmj/aoFbm+YOGgz+CWBPYyvhLnUkyaDRCV7sWyTwA0T
uXEKA2AAw1/lzrH/sgoJy3Jr4ate7nf0pMCbTtYS7TmTdhlJprqd4TGxoO/4URMBrNwFn6xCPr7H
fM2oMhQZZTCXcrWKzrK07ASKbqeqp0dl7ndRo2I2MdtHfo1QB/2TcePjTEA8rcU+SWf3IEzj6mFT
YigDfTiR1z6Pb28xpdv/r7fYNBmf3moFtqxe3xekGSMlqC5wCxvP3xR0XycsKLDYaqx4wQoJSO4F
sp2Qo0YH4/cPxd9cIkUDnW+V6/u40B/a1g40hbIas8x+GagyOcI29NlA9fHO8czplIoUKmEWO6D3
jx7F36hpKyQU1hxoe2C2Ei33sPAv9Lty4hHbn/+vl2Wxc2e7xVPOatq+etSNEDNF3ApaUTBjHKmU
gROT1OF9fmXLcuf9S8UAbNumQuUFcef1kVorm6Iitn2HOkV+n1NHflsOStZ0DsNBX//+uv7maPZS
TTSFzKALSPv995gNRTWhplroY9Nw6bJV0VBiC0cSRFO7+Xf49v9Yc1Y/jrbUgGipa6x3Gdn05en5
y1KILWIU6WHrO2QuOinEI+LFVTJ8yxjNzBL2UpuFsvZzGG+DPKY3Y5T+SE35xmz8+tioBVUDKz9b
scJka5Uv/aAdZSTChQjC09LMHkkxX6t5Y94Vrdk4v/+uPk6OnLG+7KQslqmGenXy/kTTxyJYE6p3
Wq1kiYDpLJp7703nSTBz5snBwuPVtDuwPZ8u1f/uuzNtwU6FaqXxYfBY+AcK4kzJ6ePO31iT/PK2
aMtNsG2xGDZ0wf21XKv3MnLonQ68xhn05EfZtdqFWCD7kxf9w5NDTVhRLJ16lqx+LLolWSxQogiy
s4vuhi/jrclH6cM6WPiEPtnFfpgS2ZzoJmEg6At5/fSrx1Sak7rXORpCa6S6vtYy5Xwps2CtJfeD
yVIFs91nX/h1mwAeJTUtFQSKWJZErA3eP6xdGfeSieLGmRpD/14gqvK46vgoimlYZTKS/xhXpWt3
WfiiQtRr4oCZzhbfqrYuj0hymkOUP5B7eqFfEpCV4IjOjyCzhuYpGyv4MjNwqt8/ox83dJy0JbNk
5h8e1etNzthpjW2iyXO6sISOpw+3o8jaraZB7BFYND1zLK11GaMXbaeMwOb7RKnjTypxHyYBTgKj
L0HxTKpsR65GS6KDbfYIGkv6RZqCXvDWlhfLt7DjT9Yg112s5SZxMI0LVTVZ+7Aw9tnTF3FFD3im
zb7rfqFiL/TA3Mx4Ipw5M0DSMuiAHh5e+5C+eEYBZx9bfXgQTXtq2r6jzIM5UZ0Be+lZ1W5DOcwv
paIeAm7UhaEFM3PWUQzA9pr0YnpSpLJbk8BFlmNens3F8hNicN3XlKj0MJfRiyf5fThTrGKfpuxn
TASrT27zh6UXjyUdC4TQgvYFCLz3z+aEWxfM5rA8my3eY1Np6Dz0xOwI/WwGym4sM2VNlikBjgoF
STa4Icpi7QZHY3KrTtGlbMXp9+ekvq2V301dnNSybRAWG21WhFcvTBMM+KVDBsgO59guB3qIqPDJ
7gh8qrHFOxTzbih/B+shMm2HkqxyBOwW5t1F7YxbXRNnA+7BFiI0IOQoLO4Yb79FeZPAh0QEFvtf
e7POvHEshntNJujaiLX8TCUNxL4pfpDgoN5STcF9jBjZiElAamYQBfKwLSeUs4D54IrZ2rDN6t5m
YXqP1KnDVyGRyz3kXuMTaAgYyx3QC23LgCT52iBhImO9dFONA/j6ng4HkzPS/16U50m1fuZ42w+p
BJazn8Remn19RS6i4dgZMr6oZ/vblPmjJZ1Sq812tahDb6C/Rc2++Y5HIb2Rk4iQVMs/lWF7ykJL
uuAaJQOBrhMtdyrLKq+QCu6PEop91Mo+3sNAPJtSWf/0hmo4zMKc95jLxSErww1yelxjhvylH6Rv
HTzE276qolt69r8smG9og/ZpIjriWNCbmIBcz0UzBKRo2OO6TdFbG1q8KJnLr0PW6dgZF8Gj3gd7
u49Tt8Yd72HRwp2ndI9hSmldYpbfSgVix2ZKpsewwZEwdeotiO/XaiQDoiRHe6+WeF10zQKKp+rB
PjQkYx+LxHKAh2Gxp1pxURfwyZwXP7OgLXZF1dSuTAEKwjOkc1IOVavW0cMbhBcYRXJkEC4xnqkn
bE/SQ5Z/M+s5W5mxpZ3sMrvYizAl6cm8JtHBPwrEC7OiSSdKDuskUG23USp500JsPsV2AsO8mLZd
Yr/C/DN3eh+zZaGIMdLhc97w1zGQTHXWjPOwEEUCq6uegslL0Fkferm+YARoaNkP2qZMkfY1IXsh
ue/DnaqNvVdQ+aI2jD43C7UXqYrCBzkseFLxax7KipSpaS77sxaNOx8MCXpjMYOg18CydLZy1qz4
uyamEa4vQEd0lh6AieBgd0n1Ja8fQxDoboxx8mTXU7hWgq7eViliZVuBwCzmNDknafNkZHlxFon5
yzTC4rZtIAfn7blZ2nllLv+yskic7GT+qiMQRLaNU01pTqEyEsURI1DoCpjds7ztZWu6B4TTYFbz
XbZp/smfbMTmYf0khSIlnb1SnaA6adEBG2d/UaDRXLIa0mKFSpLgbBFuNUNJLrLA6dIM0md1vg8r
E2HTZaCyTMuUHcL1FNiwcAUlbGFNIIMvUFivVyEynEhWAaamn05BH0vZHG/ZF1jsumSa88v5/GVR
6w9zKZsqi9olN25EdUOVq2eFopn1ViSIHREFVG7O5H8ztrhtq4Tn0Yi+9EZOHrWUP/9+HL5eKzHy
Uf1TVIaDpZJz3W0kKTCtLR8CFIArGNs+FPBYJfOCdYC+wSmNrHZczdH4+PvDXn/rHJYlGj10WoBo
FK7lJLEtRdj0OewMnGHIbEbfZXFsU8K+Q2T8+4N9KJ1zNPTXgm4vUz+9x6sFoZ9GateEMlrgvCsO
IG39Y6SQISV32eTlNowDsHDKprDRkqgadUIJS+8nk/D1HLycA+sOdqD6UkG43jsBGuiioujggg20
14qMFWhQCP3PXcf/frdpav71n/z5hV5czbTXXv3xXw9Fxr//ufzOf//M+9/41yl6QVFT/Gp/+1Ob
1+LmOXttrn/o3Sdz9H+fnffcPr/7wwrGcjvddq/1dPfa0Cd7OwsER8tP/t/+5X+8vn3Kw1S+/vOP
l6LL2+XTAoIL//j3Xy0yEPT6f3kmls//918uF/DPP+5TRPpJxLvx56f996+8PjftP/9Q1X+wRTJZ
e/ICGPSCKSAMCLX4XPMfeFmWfgMCKE2wo/vjP/KCOtg//9DFP9iBKjqNVcq6y/6uQYu6/IX1D3qs
1OL0ZV2jGpb9x/+58MufC6A/79j/oLzSrxULsgrpk94XjQhaoSgDrsoXJYDKua9RxqoJGLCajOod
Ur7NGMfmTanID/Ey5HaJOlD+w36SpeoNQRjeolQMk1bcaMpA1g3ps+6MBH1rpvpDlMTmcej6b/VU
RasCwxT479ne4vUBxRw07Q0EiQVXjjBXYmkmg23wUsSGZ5XPxzWkCITChry3Z20jt230oFClwi8h
iBHVyXcox8jesQtFbIeTd7e2qtnesSw6pilnUE8DfpAerW+LiTCvtBltspY4xOLy+2anO60KOTlL
hntLvpkzJt9I92uv7MG2LtEanb/PJvHaZiO6vgriZavcpQ2OdjhhAKCoVjFHblM5+JLAtNXT+EvQ
RHxISrqL2pIBUQWyk2QtL75ie5R0iZXmp1ckOfoIUgwPFw4xarafnqISBEsApWQIJnYESPecUVLu
DawFU9J+D2LaT/L0K9CKl04jNgi8o8+kBUhtPWQFZKz2rsuyAyX5AyipR6uHZ5Ta9he4jo9lgy7X
6l601sAnESrrNG2N1VSPVLaTdS9PF3XCUxH59QCu4ZuPs65OidNljiDjpXoZWyTx8DZ05aauIn5w
jLAyt5CCFL9f+YqKd39amyGaU2yott6dVX167IjWGMovrTTXDgT6c28XD7Vpu2NAVOdkLgSSBcBM
XgnF4hz3aQGPMJeeEn82t31W3pdRtI80i61OFBLdVeqvRqGYp0qS9kof3idhKtZkDkeOGOfMsU1J
WdsZBOUO5YdLMPwmo8HqEa8AddFPXMxO5qbGYLVsefcDIu6tmlfIByNd8jCGJQ4whoxkUJr+Uvdg
zFMLD7v9PpOgh/fmNgqU+zQoUeJKoOTq1LV60uaB7BnOZA801BsUF9S+Z2vOwMWD6wsCkXttPyre
pI81sFCiISJmWa8sm8eUVD03Nki3gXH/4kei2VMvn/HA6U7I5Iw7s/xG6pU3DTbuUzIAB0DigYIz
AZEB4DPA1qIKZXfCDOYb0WGyBeZOH4d51jDVV8opktLBUZK0WmP0POppKlPB8mll55DQtcJ+smML
m6WEUbiTCXDNCUY1Czx7kWre+TWkUiCR62BsQXIlyWM2BeUmyujEjPaCGOk4/8AoHRJdsjU0YxQO
8g5Bir/P/fQ1tMzbWIsk4l3DnzY5GtuBvN48m2S6AylaeyTKcY02Qkv0b005skMYuK9VhG/RqXkg
Qj3tKaCRxKN3imvyIyu5C8k1Q/qGA1isYlmSHL0tv1exCsN8qrYp3VRXC9gJB70gJkg2eXZKyBDj
4zAnP9kfya4hmkWMi86Tu3bhB7knif9sW6ThEWs8kklrvk5Nh2xOfc5Du/J4FVRGmvQsq5hsNEkL
14VqbdOgRhit64kbZ1/ZXOqeUU+Omn0bxw7kfIfnDyQAw6nULGaAcUuLN+E6fnQWGMMuzoY9Pa9n
ZWjGlQXKwUUuQokA7mRrcT1dHN5NqRmuImmGAdRU40YpEfokWs9Ypqbpxk69Esm+ng4rUO5HTc0v
9AtkFL0s22eEn5MG980kmcuJQtxBAptNk+hbHS4L9ANzNWoVGQH1qTK7mRsCrXya9mpEbz2boPoH
q9aKsbYFKl9/hJmr7Xhkl2CBjdkSo9LwKEU6OVWNHSaeH4FTRGGyqnPRIgSvbkQylxTBhEeIW+OS
YEuqhoCZj/8YZksOAlhh2B+mY+jnN8nwJA+N4VWajgVRDK5sJbeZEqm7zOcWIYSC4qzZd8kUhecK
gNG2tEW/nzQJgCdmVreVycyBervvOVgV1JE7KJ0TpIu2BD5F1fSOJW7nuWCnlG6HJhHb0kB8P+vH
rOSdjECGL2CWh7BpeKaLN6RX3l/8WxHcqXHsYyNlNNdQoVdWv5fs+mtDhlKsK8exTSWv6XLCHJMC
nE2EvTSdbowiv6R27q+DLtZoChBgmBPcuNa2GlpmBxOfzfwacKs8DWa4y/iZGjKkphpmjQ9mjPyQ
89TER3UE5zHL+qrW+8wzi7m+KcuSt2eqPLskV7WXqn3FP0dYEUj4ioqtdHyG53OK9eGnBKAixvPt
J2HtKnw6IAWbaTdAyVxkuxl0rlMGmbqxfGtnyLkFpEYh9WYCVDdok0u4CJu+2UxIWwkZ+EMgpA1Q
I9wV5yj2u9Ube4dOKbMwIcbUpUCgBUnHNAeEsrbHH3gkWFBYszcCD2PQ6NdRlsvouKOXFrK+2kDF
r83Qy6dUd1nIr8a2SZ28QyaZk+S21csIfPy8UsTUODlEO0dJAdC2C1wrjPTXHG6PE7c6WSdU7kur
fp7ndF5LegTGznwOWgXeMxuPss1JlW4l4MclKUKaJDt+SmEjM4kOq9vSRXgiQczH6uyTVwNQJKDM
j2+3HuBDNDrIpUeGWuGUFcdKe5GyDOFd1dm+4rIMWpDYUAoVHl8zYTQGxZZsqCWBFhQ2qfLk/YVl
jZUdWI8r2KR5UpZETsLSjG074oexnX+pgEfYyTLRqvDi2DIaLYNQjCxpBLrt6HVHNIaJFamtFZ8N
VcBuv/ILr4nwKpXE2RjJQIamQgRRUITkh7Y2bA+VUqesPNRx8zNSyXcIMhwaPpLZPvXrG6sfH3yT
ugLXTgy1jaDbxKxXGVCHxM9utKkrkq3O0xP9aFP5qeip09ZJ2VwISd+HANWTpmOJ1pQvXWQYrlUX
lgNp+UcOHMCVpipeh7z5tTz+lCtDbCkCTefMIAOOObR29ADQC3hdz09LWHxpZrvEn/ICzTfYx3EW
pVB9iGEpHd0ubK/ryuEEbTpyjUhzmjxAT6G7Wqm61N/qoqZZFBjn0hixq/CYSNk0nMrY+pqKiSAR
2Qi5MpoEIdrQScs9SekuNK2fE8hZ3pdJwBpgd+BhHlyh96PqprRPlqh/kq8AasjSIqcPGCKiqPCM
uVE2WRQTDaCOziDakE4PbD9f4aWehWx5xtDANVD9zpWoajCYEqZVmRLu8OFFxgDmMAccRt/4NSPS
SKAQzab+OAYNubIZlNWoIQ+nqhqmNDRIMBw2hAbjVRbPagExkJYuXDHrtkpbqkPMN8JwCKojKiUw
HcSIMvks1q1ustKzmx8Nr98TI1DPOwzZ/W6SIkfRnkb7awqMnzRSlrkxwhc1fKq6h1Y/hdNLmZ0M
41yklx+x/iPGaBV+G+rLnMmuxrARwehSkBkSUVCyoKPpoVfPPcsc/Azs8F/K4EtpIRAB/pX+rFT0
O2fZ9jJiVNAlqokLtof2PCXikBf9OHbDQU55cGLQbATYy4HpjrV1mUN7g8Nw0ZS7WnJX+7HT0k4q
Su2UpvVNY09bazB2wNo2g/gmEThfKzexuZL5jGQgaSSk8lEgxa4S7jyELtrQAbJjbFQTUUq9jb8W
5EvVkSbw3E7s0xXh9ThIIvReclA5pvJE6thIhyuAvsPApTxJJI2J5lYYqQvrBKLgD1s+VaIneOdc
3QE0Ym0/XqjcOX11xm6GUbFAqTStW6KdLHTUPVkTGUhhticiW8/y115nBZrReJTCO+7UuqUSlQfJ
qUsl0plaF+zHlvSBoW5AI+7AgjnVMj1E5BnRt7ddRYEvaX3Dr+0M+BdzFNflLxnkaDSqd5FI1tR+
VmJBFjHRs7xJ887jw8ihAdBrxPu0UXckle6imUUFi7zQxOrWcmNkxY19MlqlSxSz/pnuqzt1dtuL
/qtgF9d7AE7jlxLCi0r8xLCJZiy2xx7cGKDsFBUILQno955Ki8datZAzgSd2O9IznH5gZHr0BUj8
ZdWnKUfZ9GpBpprH1HXUSQF+MkHl3iHtYamCW7dJYLI6iLhHYsJLWPFH+zb/pk4rylaDtBL+OSAm
MdlOEQu5fFNAV6U8KD0rtRfKN+TP2Oo+1t2qWce7wTwkBubneNczZiOtzew1IIo+RuL5pSf1JDj1
rD5ZrbTShu2H47N+k8e7IjwPmF3mwYmshyLeZ8Ox4nvS8z3m8xpLec6X7xoSweQe8U3tiCv10I9f
M2ySbo1r79EoHxha63Qdpms/21TJVqu3Zej1zAyeeesn+zT0l6Vi0LKTXaM+zROUu+z0vBwm6XyW
0/0cQCj2AnVDGizBNFX1M4hcS3+NMzy+TIYrbhmZVqF09i32EuCyd9Ed68c2c4maA9waQPMPVzUJ
o/j2SJS1B2aOY32sntW9XTvSfXrpz5iC6+8MrJGBysBpiTGYYTQ7DBJI+Xz7YIKYNLYVfDRrjVCP
rkcluxLpisWKkRdgD8N1aK78TUxOi+UR/Fa6Q9U63eTq42oUJ6uiMO1a1saMt2Z+IMsxZ41rrKd4
R/zbkm7s7+OeumlKj2LjK3uZWr6+JDnN26x6GYqf8ffyXETbvEL44PSXSXf0R0MFjv3AO7KS6m3f
rAx9hdE5nRh0jhYAA3EvpwJrxjaQAw8oLI9V1fxIlA1Anqn4WTJjM3bYt1F6TzCbk+S/yBKrp+Ws
5uZbShpFBhBqAoJ21AEy+VDk0nuk4anq8CC2F5OgRYxkT01D3YC90Zrnj1c0bL/xnNW0b4hBXvuj
YwQEgh78/JLl2I91TJRekh+GeWfZmy7zotmNcN2N9xmuVIcA9Sm5h7PT+Jdm8Gzj0JGArmySaZXx
b77Rao921UsUucjL7X1A1i0LHLCIa/a0kHcWHkONacwjWrvW7nD61xoD/PfAX0EUsA2HrMLi2Q9O
huLhSi7knd3eSS8JEILse1LDBSNRj6KGp13S8Sb4gvSvfsHSUJEtyAMGCCAkzGpFE6HBjpyvmKBT
eztK+8l2ibcyu2fec/rkS5hPs6dNpgSrud5awCmjnVm6NAVzYkVJZZiIsz/3yRq7qqW6+Uub3dnG
voYCE55r5Tj1OPUui1dROGy/yYMrv1E6gVEseHUzVvj1WmbhCq9uIoNzV4FR7HgtEArCTvU6hhfu
frQLmqOZ3xA3OT1PKgYYB5Ip/WBHYXAfm1tyNBMih4J1BEBvztYsMoQBN8gtbrg07q3ZrCUQY4QY
waEeWZccze44FJuiPJhj5JY89tKjJjYU1Vi49vW+jVaygK13G1nrMFmD4Gm1S8ZlB0SR7IHfgcrL
nrlxSXlAZWqtKVuvkrtg9HiPpAkixmZutj7Lo5nUrBVvf0CaCmc8+Tck1bD1OxEABVRcBYDUbEMG
i3xjgvTSAEBtpvqLsHe87mZ7VJUT5fAEaO1KFB55p3YM8vROYawOozuenyo2nU66pDGr0vFeaF9U
9cG2vDGaVmFg75ovUFElFZffUVdxQ+A62DT5ikD7JIN9fGSG4CWlDpHgeG8Rg+z1xKu/y+ZN8lRp
63T6koCoZf2XuMNGY0RpHE32JPke275fbDqmlQkYK5FNFPSkFTeEbJrCrWeGVMYy+n9I9DxjqzUH
/kRGS3imQWbCjPZd6F2sTDy6zVnhDviFB6KpV4nuhYUHHZvCSapveTUm9YAjo6cSoFM0IiHaZVwb
ntRfJosntLytV/SnjGhiSDNuTVHrv5g7jx3JmTTLPpH1kDTKrZN0GVpHbojIyAxqZSSN4unneKG7
MV21KAwwi9kUflSqCA/S7BP3nkvJG4K855WikuiMiD4BWi8O4jr4MxIjXTyrAqV4rBWo6V0pdobc
je+Eg7Bm3GHnE5IEUoCzu/VWW5FXQo2L8/r6vQtxT8IpVRH2cW7udWB//sdx4kIfBvAgWwiUyvR3
e27d7LHIHhRkkfZQy8OMLMluDxy8a3UaH0rrBDzV3Nnu3epEQRnKPq7xH7PqOUA4aMV7vwG6uLeM
o7dcNnEm+K+wf0gOw/NcV8fVwdkeDeZjk8Wt+UiFTrELEOQ7tw+8ZmIpQ9EQugg6iN30M3cPREvy
/BgE04Mzu4E5BxFpPBvG0WgvXL6C68+7BMntrL/6gY/+VGTwnG+G94KF6cav77Ui/Oi+fE+MR7IL
eQkJBTw1p0CSuXZ3bStdol1c2G0H6gC9XPi2hbg1zJOYzmrl+IRG9rpyeK+0zOHyzavY6XnXQs6s
925xJ7K97OLl3fUvdh+aL3wWizoNW+gVr9i2MQVb4voNQW5K9W8kFZK3y2WMBij9yGmNaCSVL215
SphvqT1HLkA4bmxu71m/mmKfp7d2Tbm5h1DCtzSRH+UfKGha/gkVKZs3AIv+3kk4SG8hgDNAIURv
g297crpoNDH53BJPNzDIsV/NIfzNyE9u9P0hSPsxNILwKk/DjcKByunE/KsOl5vqhSkMpxPvDRct
bwgVgml+S2L1QJym621nPVHF7mr3WaQ3Dv/FLGKqDg1JnEDppnc3Pf1WPs1mqO+zeYl7Rn8jU+6s
vCfZVTv3rn/T2cf+l5E+gykaCnLrXwHemJCj+cfL+02+Ws5dyriBw4vJabzKs+9eGMdQrn2b/e3i
Hd3gjvKK2qTqdlzQLsIHA6nCfcc98DflJO7/Wpyo5mm6BaXzi/IEFo2pQeHe8ONNziq9KOcGtIcc
oa7eNjSP+MrEXU1XzlCzA7p2zmwUDsxzGGmlEBN2Jp9yFRfmsyC6nDyqlpSOg7PCugvleF5FXLt7
BuwTW1jmWAEg+phP1AuOC20ksp1/lFAKaTMHHgKGHaBHJnBH2JBZ/Ssb44bfxn2id+UScXPmXwVh
FM1OEM1ovjnBrewjLUOeY72fgTaNXPznqTnAPL/SWd9sA+M6zQWndOwNH1S2/C6+mPqJG1rp0DSi
Su5o4hl0AHzga+Sr60xSAXe08dBr32xmsDc6AoLN46a+KToXc4VTPKECqe3fDe/MbJ4pHQPGZhUz
8W0w7g1J5DFhkKZ9b9iE24TZTLL6C6YynnF/eMq/1pXPh5/dE9SMJ7sh4z6a37IP/rINkjiA3p37
dU2f2sgkBdaxW1+NNwbPZ7/Fp8+olT7hvr/zvrec7yXJw4XppxMRqULk62vNuoWj9o6SkSajPWAc
vl4gS3e8woEUiwGPvBHnyeQMIeqSkjfYp7o6eTolEQLbbtvHgJJBxnVhcg3XhA4+xtOYU2sp67Sg
0ecTy8hDnAJgCFXUmKNCi1Shxug47h+sAmBtnZALp3cTfDpimrdT57ixEPYr9VdKAvNpoAUOdi5p
F7vuQ87PyXYqt5AfXmDHT8uyN/9UH02wq9HA3BIgkb+tiKlIOiGr3T9YVLWY1crriVGLmAKfNtwC
vPFR5E/FZ0JyDTU6lTDFbHN9MiEdXLE7NFsRcIC9k1UnCUZp4l1M6Eyskxwiv4xkwFkTNjIa+v2i
wEzdBsgdrl+Sn8QVQczdA7DRsLAG+vkCqhyRZe8t80Zns46e9TOVwcGy88sC5qqfXk1d7N+k/A7g
opkGh95d3mxHgOfHVYFFMC9rF8/2vb8+wb/IRPK4DZ+K9cSVirDneF+Se8EgRaPly0K7+fFr5lBM
r/pRnFsf/xI9W+FBFHHYZaRVfYoMNKiTKnaEGdz0vrpLMt7ZDSewl4YGnno/npbPwiB2ZYfMajUJ
BbybZ++lJ/KNdeguMSgj7xWYbgoNN14pVHNpPho6e5Qurw8M3uf8LummcPTL89RvL0tiRp6ZXJzt
EuTo6Vp9mtbiJu2LexM2jnamG2dRT0SF9VNxcjisl7qDSQ7PzQhrRpc0/vv2DtWWyc8HgNhYeqcl
iJAajKdxPc1DAzes2Ypr6hSBEox1VAm+Ri4EYxrW9JOYg9pXy9MYGNCj+uQpr+u31WISBkj/I8g+
xyppKHICcWOkFNuU3cplv8C2YyQUGvtn0UCCGSvtnJfRhR/MHhZX7223zeVNb1PRzJYhQrewCBzM
ix+rk94+6MSX+yfgrO0Ka9wNSGBn0yx2HtDbjkRriGoP7TRA58tex5VM19UsFIazXymZd3EJhqiQ
Hn1hxyuXcuL0v6qR1QxnIVWs1Z165peM+a/lj1tfWohfAohd3mGMyCCbyUBve9ZOMQM+57K5jCrl
SsBsC0Jv6PK/2ik5NJ3itXRJN5cFyqDByiPbqp9dK31IxY8q+lescF0myfqbbsfpw5H1wzQt4dpu
MrSYTBq6B08WeA9mO5h3tmXAGOM9S7NG7KfSG8BngwbOUratYxOc4QQxXExM1svQDBGf0H7mZEfs
+pYiqmzanaPdKu6zh0SPQQwBfuIcG4qwDqiFA25rf2mOVvkN9s0ngy+4Lsmmn6z9k6nceRwyM48k
edQ8eoxHhvK1klRMI2wKMkbJdHbK49Z7f8usk2QXYeqZqpR96RxWc+/stCmI7Ri3CoYvEjxQGa9F
xwSV/PF0l1Ei2R4VrBlArTec/JDakaGCJ28OTiwRVnrr+qShJVB1Ze9BNqCeZXlEn7gC4BgRJpa1
Pk9W8W56Lee1wEtc1N0cIVUqI6uWBRsc48UZbMpv+CZsl9QdoPFOOt/1iB7erujIYgXgOJDMvQWL
uV3QMQKFGx7aifxlls7finiInWLsztKm+7XlNldIgC2rTVpeL2s69p1+lHaWhZB+GOaydBWOjLNr
vSat38SWHevCLhgKUN+VprvDigRDuWCe3UAnZhFQJGc46cwwazRd5Zsp21fkmvHs29aOWToeuwWh
TZqBil7Rl/VtwLSvHd58QBjY8bgxGJZ2RNace3fgPidO4TD7b7NPtxAoXrN+cj5nPzsl0vht5FQT
GGL6rhW4/WbaIGfjBp2afVOJLcr8wkD0Z76mDy55CrCFSmoNzc6AZGx+ZuQaGYVx8R08Rzrfun0y
Li+wOZkN1+sfkGAFlyl4R7jC+9L0VuhC9Z+ygqHkLX29s4ZsrzUpy6qtqAkmZgSNL5yQpf1rMiuo
Tiag/9b8QClOcDALmL3pQSFabupptKJhrJr9PC8EsfK9e4v6tdVJ7KmCu7gdaD645kpdv3mT87zU
ck9Kw2lqybSy5gLQ9gg/MfOsu8Rff6ae7j0oK25mtsru3MDohD3HeM/5TFAqCPYPKweKm41Z6Gz1
r0G8knF75JD7cXN1MrOexg7DZwhvyaFupQNLK8m2oTgMa/qyKMpkVdzbtQUnNnVPJqvzmPA/nrGF
SBKm0vtq1g9+td4vmiFT6THo5eLOK88/ykczr95E495XVZAdkpURTbLyJWm1xDKASpK29WU019+Y
0w6zU2d8Z/gvdcooZS3vvGH5sT1ujtEmR24anpwNIaPnDaALIIA3ov5wcwYFrPST1X0brdiG90/J
R6nflZwkGQv9XTkzauIt3LkguiNkvohiPX8vpwf4ND0usescyEN2eN1i1uv6noDYE339kVxR3yTj
5VyAVNbBbZsYCfUYYUN64RFylZUzNc9vGr9kvmNeIQD9FGpYnDjCKSwytUsiSCbsPPduw2Yoc7IP
x7ue2rA5EfOq121tD6PhQ3MqnwV0fFp7BrtyKnnbHZ9TlWyfoucOtNz5fktcxrFz87aNTndO1wYo
bMtYkDHNBPm0IL8HN2gazwQIc7Uad77LQoOkDRnZLZN3p4gNolypd9YxIj34WQTi10jxatF1J5QE
EyETJbD2nVPab6if7mdpfmbj9OWQ+VAYw9G5JkzVRAVKJ5S+Xdx0Bpta+a4cJsAqk7HoEdD70HEO
dfMpPcUttDS/JkjMIZKN81wMD6phQlX2xCt13SvMvT9fyPx/mYrokcT8bGDf05oHXLNd+b6UtPwN
XsZGw+u1KdSqlPGUUdJsu21/MFbtHJfHZJVBZPZBQbH0kpP+cDPn4wdXyBYL2f6udfCaWr04T+oW
G1HFzxMqeFI7vDIG22bbSX2W7xncThTmATwJUqOam1bmXoxyf7K8NsYGxQjOUVDbayTkfn0/ESwj
W7M8LajIm7Fyjixv23xp43ZW32tCEkFua3ro4pk95OO8pt9emYqI/YkZ9RaD3dlGQj16mEXl9l1n
2r8utaMazuPJtNM3KCDmydQJ0yC7EcSMLHddAcm/1vclFwYhodyk6cYdsPoEhTnd9zInJyTJiqqA
ORYu/TuvHqZDw+tjY+054cthaqr6B7MZHzbLiiyLfxRbrTikLd3ONMHyY9uXDusYeq1JnEYf1cqn
+dgcFBHectRJRnJWnfm4NFC78H6t9kNvJQadvPsracSjlhKsTPeepttfJBXWNVFgY16oSSECRFP2
YS/VEm6seVwT5U81svXoq2fUM4xISgRNOvC+6sW2SZKcGeute1DWxs4faTdYut9UhvdnRi6/6/hO
+lB7rAMNgJeRC5JiN3pzx6hLFsfawSXq+stLkLKWwhP+e87MbOdNzVePuCgeWgbV4P9jfxtomQZm
uQMxzeQqMVBLcjfumlWzPmneKvzHxGWoF7vXpMeL9m7LW+7J/ttoSh1zzc8hmsF3W9mXrHBZlaAb
RYo2Tpe6Dm56rrSjQ1wcQfHNjOrB8K71GnubPMAN5M1hQggaULfXyb8QtviTpNXT1i83niIGKgf4
Ey5jF4lsuGCtUvhA0VCbagRAlnlo9+eoYvEinfRX1fypSf+plvqU9qjqW+jLPVErV3LQYQIOWjKz
NHBUcNVybSuH2GPUNP6hhNgRFsOhmBj9AZRug6oJ5ywvdu2M0H8kvY3SKEsP1W97csmEyRtCXHJY
h+YAzld++fS9loCkt2y8u7K86qSw9bJCmfcp8OcwyD4CEx9au6R/OkkMjZtK6DepPcUNwz4haGpu
gKgTGVRSLckxeEj86cELUpNdyIe9ViboQCKrEzt59xHm96PBvKKA2Bi8+g3jVjWOv53HYAL5NeXD
24ZdgPXhve+tzEitNt4Wi525UUDnQEpOdKFexs/SxnpjJN5RFqz/ht7UR8/p47Vj3iTVq16GG9U2
nyXI59nNbpAm/enFCE2QYX9zGRumsb3NpCR19NsIC2SP+oAghP5D+lSTW2mNYeV+wBxFz8PStGd8
i/6sYwyXeLGjubpFke7XHJV5anspSqjeDT0+roFXr1Cwb0bIqG1DDo00GBU4uuB9F9apyz7n7cMs
dBcTkHnPIfmWNZfWqh/T1WDB5zns/0fQg6MvT71zveJbo9qLsgxr9JQg7V0jxO7B6gTPhJUGjDi3
7WVTy025EIhkkuK2A9z4C/hq7CCcZknbXZqWfALY+gZ6s/VgTBJWuD7UGzGpA3lDfPD987oMr4BG
z5lFyzbaLItqa9jbcSUJM/Ob1oht0b37CwxBpFU8EPXGOQI8LTXcU+eTBYcJFB2gfwFFlbBoWWPR
MgzqFjroeaaZCPIjoA95kGYT6aIo7vQQcFdlKq6JFudAW89aTOrGnyvSfT1B9jpkwtpEIDNyM0SD
Wr7H3ksOyIAb9k4BWxqwnxcn1bRlY0BaqLf9BfbdnBPPOZmNJY5CVV+b7oJIzn2M1/5kuNrZG9eQ
sqRWoLAbPuteJeJgZ46C7CggGarkZtJZf++6FW2FnDLGENl0wWOQtvRnS0HAZ39C7e9dyrF5stvt
5Iihi+2VFCIxN/B1q2sffjuYGxPWVH8hPOxCNKzLMZuu9JNZgKMn0X5PW7tv5tK7SaH2CBQGD/ZU
NLczUzo/qO/K3BjOQZMjyHJnZip4/kdUuIL4xXM/sWrziaUe8/RczWo+Fqt/MU26kAyW8tHB7Mug
YnsOarBnS0rBDWaB7YlcQpS3w1FLaDzpYo/ndmLQZtll9UQyC3d4lhtnJGlT9Zp2RKnYS0Fr52zV
0fVBXbZFdkwZZeCStJ9ce52PyI7LXa1l1HiNuIVGghsuYCxRwT1nks+BAlr7aMDSY/aCbKrYygo5
sRW3gXefAPXEN7gevHJe77vr891zLCmSgUPO6z4eNKWikRQ0W5Y8/OOfaJZA7Z2cdSTNI3E15Y2Q
9sb4FUNUUZollr1mOVSD+Qt/V3nXDf3PmCxPCDThJcxcS4VTE5raYUoCb+FGK7690OyrnLeSw8py
TcLZ+ZNsdFCTGSrWxrCe1nohxMUA5uSpE2claepTEKXT6oTYEKao8zpKncorj672v0gLmzisAJbn
HVrAOR1C0pmJKDG9kZt51jeepY+p29CfiJqJ4Nzfosy2GMrgiZK6/MJXZp5Ks05jg/RVA7sb/rb1
1LbJXepsrCJLVeyta3yMJj7Mzjj1vDo7zcVcndprP6avEtx1lAhZe+KiED6sc9GgT1ypR6zEPNYY
W9s5M+JyMNooH4KF0KCmicXqI+Ctki5qFtZobm57L1CTgeUHZ5Ae49cw5Qfgpwd3Eu6XKxlHNJb9
JZEj1JD4doNLWCbclPrSpWrkI2oO2izti64GFGtyYn/NeKmqV7bIAUWpx4hX8zccq6FuI/LH+P9y
+bIuhn7OYbGi06dqrZC88B7/eCvb88H7sVCkH+3xaNRzEcpi/O2K4B3nC3sry1/RVcsX3cvvGRkt
0VuHzja8i7OkZ85IG1l1fuZDRF/Qt9iV/PlFNe54QIB1PyESMFICJLxx/lD92sSWB6GVDBqCeiY+
dmoVtEZktqvyRicl0MGFdZ4ttx/Xb4I4G+GEy4nCqZ3anyyhRVw59PbpQGaCeLfB5lBLk4oAfzre
Rr7e3rPrEIq+CjWpr6MitifvzpLaP5Rue8YbA8KwZCCWL0waSC/qOpZ51Zz2x5zSPXM93PV8wcm2
zfeFjT7J89T3kPFrOsCpRCIpBX7WgOAqpmsjY2CBbGxCVNlpG4xA0sE6B4RlhuksgoNIvAsNstpt
hGzY+boPanAeY8CGhGxq+iMzY7cz9HbobWx5LdJgditS4bFEvsHW2g1afe8T7SANFqvK5tEKEmYb
TcLj6FTvQ1IdJ3LqjAn0MFyCqBJsCAJdPWwC5VmunHeXWQWllnv0VxikGTc3XIDnZBySY+5+4Ynm
Q2u7ieCe5Maop79ublSnIZ77uuTLX/9hX7wP5mS9rw51PexhLB5sj7npWuUiBpEwIlyxvPAKZmTY
7yN+Scrppur7fT/JpyBAMSlm0NS96E6pPzp7W3g8fUjPSiKGwA5kUM6b2GM9uPlTf3R6CMy9UW2x
W/vEvCS+heAPqi5Ss72DSyyCkMIEY276eOy3nrUhcavusp2b9O80pPUbl9nB7Bd/5zXuVXtoNEeH
PtWqWudYZewjic7bk8vOM+vNj9pcYMXjNQ98/chfjUrYtFIWeMM7934KWh0NDAxJbmYivpMDfoEm
NCqWldXCbpRM7I1dhtFcSKSAbzNwSIxGflKrbp6Xdo8NoXnwYHsw6iEiy5s+sJ0SjVemUCeBTCBI
EHpn2sP7nDEvLxE50sZ1drQVo4qLmXlBomwU/h0SOIwD1IYWIh/hE2xMJLOJhITYuM/cc1F0KfGV
TTymhiawspL2K8fB2m0jrYYh496imPTbACWBeXDqgUiMglsiySkcHMWDkecT1LL5qchSG4SP8dT1
NOojkcqiGw7IxhG3Vsuwz/lSKuxCxyFxiBleNw7P+gkDHalrK+JVZ13evdpcD6wOjFehDfcWgEWO
IlFtB1fW683GFoBgKeweAjFwVW/DqfLZKmQBphf038n+Hz6n/7Rc/Q8/0X+bvf5fGsL+f/R6XT2T
/+u/LFX/4vU6qa//aQ27/va/X1c3lyv/AxeX5XpXsOQ/XFv/5fOy7f/Ai4n/07oi10yc9v/t85LB
f4AzhgMH9M7gTxs4zf7T6WU5/ClMk1AtpA8aOjD/b5xe/+SJxBMoLdh+LsPB6384/8RBECkvGTvC
JJpKcZeMqLdTEiPwh9TOv+Eg/Iuj7J//qX9iWpetlxfMzJOIDeFjFRx0cDAj0m8jJI/Vc32SB3Zn
MZm653+L0Lqa1f4P2/+/fJf/ZGZrRqPs3GRpYvsg98OhPrho/1S8xVUcnCrqu8H6N98tRs9/99H+
E2vALRarMuprAoZq4OyvnIfp3G13lfBs9MSMMeNBwalP3DxlNpAYpKN4lU+CXboc7L6xLdLDHP3a
atm+WJjB9NMaLDjd6X5SkpIyYnUxYwfrZQW19pSWXkfEK3v4mTjRU9IF696hkkf5Idk9r1yMD9Xg
lT+UJ9kfqmbCyF2PCUNZu5fMFf65ojc52BoQf2OXJqotpCetWmYUgrMd0qDUKJl9+5NADBzsfSaP
FaOob9et54dt4okl8GXLo36V/fM8usnBya4nfkFkuUZkvueawYyPrYiFLgS3S2W6yw+hkjTy0+ig
aM5Ahjm3aSekd8cJu037lNkV8wOaLNAkusu+isxlabAk1vZUNRvNpF9SE4dt2SOP4KIc8J04NdXs
Ya0DtrYsIbkIShwy4h3QMKJyadfkhQVFQnYvCXW5+DA2PV5NUzURwqQDSzInjcCvWTc35tfgWlrv
ReNbzYsTCMUoyKBpyw8Tjt4eKMeckN3k99VP6riIeXF1KpbN/poaL3gELUCHJfaMzt/ZhUZTYGNc
JJyRhmr+aw9dxjqb4cHq0v1kWE4qSN9EApdzD/3R8xrPDO3Mt4lxkRmWZXbRsrvq1yDL4Oolm0kf
fVt3Y2QQQilCAjSVd6csY64gYdZ6QzyphxFBU2OIv2swOEqjHfcTs2cAOKatd5jA2fq0uZmtz2yo
UmffsKTaHmSgyu3QQoBab4suLyV6hN6/OrzWGdwHtVq/MN/tnAK7w24g50B2PClJzYS5XDR95j7o
C1HfpeMgWKK1Rcd8YnHSAYFwk+QL/5pP1TXMXpMwxLdq04s0UVHbl2CtJiJzG+YhIIQK2sJ701Su
/4fwVzIWdwiorwkevYd3/Vfi6saPZO+0a+i4a85KSll15bIAqod6/tySQbHxdTLRHTZS3cpjvZiG
uyAjSoHgDNyoBZTkMnMOa6YD9T5Zy6Rjup/AePFBAcoZ9Wgx6L+br6sKi4Lb2eOt7ZYV5sHRNQeB
tEdlPXETtGGG972AulPnrTFnxCeumqcEc8OUOjcWR9Dy7AilUKJMtQm9cjWttv8uA8Z3V8lBU0zf
okut9jj2iW1f2CPdjbOL0k0zhyc8a0ib/s8132dG6NWQQ3VslGP5b61o7eq+CtQyfCX0uxYLHCo7
DB7t00TUFPxUbLaz+9oKL51fBTLv/mmtSJ2+6NVPByKbm7nn2WjTIGPOqVlp5NDl3TH/XY1jjUV/
WEzhf2riJhBoDDzZjN7sfiLgZFbJ+OrzHPFUWL7uWf15FrsHxk1J1SOb3QLmekmWYcUZTNbDSZwM
JHzfZckGxfZSuANeiTtCqUHoUzAKPm4RdTPvhfHI7jAh5XJa2DGiL8P2AWYRb+yA/mVyyFfGrsle
hRrOQUzvG+EYdOnVaSTB5eKpxbI7xnwHqfzIOx8GfpmXBtvG9vecl1oaIXKIBsONmNxkV5K1Pv0h
v7k3/q5XUMKLgX+m9VAvGuQ8SYt3BzcNL3ZGBjXuNAwnM5FvFM09GzM8fv7KSY/iCq6P5u0Zxpxf
89iJnvJe+EToeXZmngmddO2ZhTwImoX4SSQCyCFsVjHpjgi7jmwoAlFgvlpGLgd8T+Vmxf2ocx1x
dADUB1VJt0vOvMfwu7e9YsUtMA7hkF6b78p3cmRVg/Kv2kg40vx8XfYQKeLNVBGhk2aDffIcwmnZ
OSI+TJyUtSVtJ6FxO8vqM/dPq+tZ3K4d66g0ZJyGjyYxjXZ7IDNVcGqxdYOCwkJPJhzOZVqWyD8G
cgr1vcG0O3/fTIMTfB0GM0yEv5w8IZFBdsTSpyeF3GdBSuOW7sVuauHFUjcb+8JhoXFs+iA3SxSX
crJuZmI8EEtRXrGbH4ZAGrdZvxYr9ybruc9qJse21t4VAl2Rk8FA2UMCvTrTCOs0MbrtkzyCennq
8WYSPeu1ArlGMFjp0+gnujxtgsinaFL2JI99wxQjqidlFG/EO3bL365wAdLgM1lc/zZlcsjnLK1S
H80cGigTjo2UOhwYQGFBkyyBda44MXEisCnw8TaAwZc/0tabGauRi/mYqrZYMMpNm4tVp4EPuLWa
zpHnOlUXIyuM5mzPFZqcxTJzxBiAbdGcJggDTnadp+VHXwTpxHlf5Ah8BBABerHE8IzjpnMzv3Fw
w7onYnsqcTaKBtF/rW3BcgEaDZJlQxJwHbkNmJ4yRAOC5dBahvvCz9K/nDDiIZOCU3fur4aiGb1A
NG5L8jfpr7l3Pd7NaGos50Cgkn9v6Iajd85845hspnrNCbk82XZaywjce3trFhwg5HBWxDVa7jrG
A5HMGHmqgN4GFBNQGX+Up0k74hHWOW8CcCYVgUurXhnHjTy72zXNlHTap6VXjcda2WwOau4ZCeAL
IzfIcFx1IU+BD8rouxqH1NJ8Qei7+heJawyXypqZGg00dk0LVWRQ83gqCwtJHFUjFjIhRrzxrpWx
MZk8jx6zKnmmwr6zmCIv9fhSeIN/Ul7uMWAWwGMggKYMUnoH9GFt1qRcuP60MwKBGLHP29U4TIms
bmp2IS8+4Yz2Cd8uK3GEDojEmbP5OLVcCyexalNixFVh3FJXzJBWcEC/i9TeUDgvGslSx7Fgv+W+
ERivDXvxbJ+u7frjr2BjuoY3FNKUNp/a3KiJtS5Efmc3JE8PBvLjROfuR+CL8Ww5V/7X3CzfjjWt
D8omALeql+LWgSQdjk4gQyK/9ElroD3xUi12RNxlcMypWO4WQpA43IbCxV9+RSKxsTqSP7g+UslZ
d6bU7pGDkOiwcqmOhmhdVHhMNxnj1+mR8yd79/ihYDyel0MHVGefOkz0KnvUh5KAxz24Lwt3U8/X
zsDb7F0CnXAJOq5gYC3qiWnCYh/NJrWeZd5Qfsm1sZ46MkzPKicJzEey8CaDqbjIAdXHMjC6CwH5
EmK39s5jg0BKPDmK/2Ue7ybcGg619fjeZlmqPwVBffVuSqu0Zf0q2aMubSDKx80bkHZXvkp/ytbn
FSeGHqETUixujmPhjv1xWueen2edtL9X177LXT2hwl/t54FbGKjeZvyel6I3mC042X4y0DsgIeHd
0zW+kMK2H1uuv8OsUXfWAIHCgZsLnb+SgggTmWIQcezy6BewUJmCbjgpenPvEl2MHaccxsgqHGPf
ThW3rmY+dR5QGBG5yvZtca3ll6yFexjabmQGVGZ1nJT18CpWonFDo1c58RwT416mTLuk9L2byq6H
aJL5t2VleN5a4YbFtmYPtjkDJZqnLByVcNnjMQt6JMCkjUzCdkJZBXd5yYTbkpgaqqz+K7LmT9+m
3mFejCWijik+UtuUe8709n6C83FwqzH58QiHuK16scZw4mrG9S0iD45eARmjKmAyyZlk4EnEoza6
/bhOK5yx4jem1+UeL6V/zSwgBQOmlg5nlt+nSQXlgeJE7zh7KLR1g3AWJdDOF/OLjS2Oart+KFER
vCmBs8ssXBUtIyLbXKxp5LALW9Gytqr4coMRR25NPhzqtJAM93O/emhtr0/AYJV/HRH8msxPT7x1
ayEOahmd3WYvC/thRK3VqtHrOorIqvHkMP1VHtLstMuz2E3caV/L9RVyVTR2zJGL+a1XQbefgW+F
ekncD2+u1cWsmHPajRqeBQfRr0o0Yhe0yatQHRKSeiiuFhn5Yl3DBtDnedhG0oyU4nZ7mpytJMEw
E69EISc7x0GMOFQGGuqKZBEGFcGNQk5xqJC74D9xP81he8kb65mwmTViBRpENgoPLPlUJsVyJ5rk
BC/h4PbMjitJ2LaTE4FskVSn3yBIRNIdn7O8fRpb7wPpGNVWNXIGfaT8BQHzWrb8V0AARAKQEMNT
wwIoG7Ce+ubvJgseVYUGwme/nyeM9VP7oQCa5Gx/u048FGZwl2GeRY4II8GOlGhwLbnOT8Hmo7S/
8rLHC9OGk7OcfdtAVfy7yNbdspVPTE+wpL1vgffhNfPvYjBeM3/8xcu375HPJldMn2UyiX1c2Vwl
80eRcS+3+dOiug9Kx9jujYwKF/PRiiAgIVn6Rl2NuM7XwHGXWqeRB8wK7sbh0/TVpRM/wdUdUz1g
X0ar/SNrP6oouZH1ukdl3iq2xyLwzv+btDNbjhvJsu2v9A/AzB0zXiMAxMAhOA96gZGUiHme8fW9
kNZ2UwrJxNvV9ViVWSACgPvxc/ZeWwk+UsYQBYpjLM24CQe8ZPWuqgFdmgrWLvui6UMNB27vShGd
OENBHZm0jWH139JM8ekmH6VZoLPI24sZlVWaxzdzLd8K1EpMxhDESf7ANr9xModkZNVXOBuFffoW
lwx6C6KPdgaA9K0KMsGKlJvGbO56e8YKiS6LImqLOpiTP1L3LFcPopMnRuVPdTm/NkmPH7OrLxOc
e1PnPNkkjdbMIy5sIZDGOcjAxzZ7MwPxFk0qowbnZcSA3LNmGQ6Lh4wP8YAxnzZzwMyuynjZENwN
2QMRxoeh3bVVS6xd7Zn9qxndF1LDXd9xRrkBtuvnKiGwy24mTi9vdyMdbT1+IQ+H37XE8VyqtApi
ZHnWtp/tI51ct0O/oWmtn8O/atQLW2mA3EDQbAN+rfvV8R4U42ateELnLRcc/mig0yc2zbeS2PiR
pkaJs5tg4k2ooOFcupuWqW9S3mSItxfd2KYzcUd1+llQg9CvuRwwomnof6pBYsrJMNXdj3iJpXbT
Un+k9ftEHk/1MFjPlXKwh/Res9TLugWQrv7oVPJiRPOiCl7iKEc3T/mTroYFJdiF9WcMyTxOoIgQ
m1xclSiv6P7jUOietJH7G9Nin1ZKjCBtRQ5xmiDW8oNIW1atBjfePETINbuDkpR3o0qQ9+B1k+Op
I0hg3I/9gquZI+ugzNeV85jG7BSkzc/Lmp8KY3SM8EIpcJBLJTvImtQ5Y2aGhzBHR03KVGxbisUX
PdyWxreWwpeokoMEr9+QPBJQ7ikO0F/nu5OHM/DKcDcs343lPU/LLaEQ1R2jkvHRZNM+cZr2cO4m
2Y7IcKD6q5TdblGyapI4Y2WuksuY+iXTqmcIGoZW3cmxYz9zvC7EiZkyC+0GrzS/h8Wn7DDtIdWu
o8IzBIFkXXKdTgeJxc+c5r3e38wDVj9ErHGFsIBZuUSbl87Z3RyGnlxtce3AnG9CtYcQKuzbQ1qu
h+8cSMoYeWqK0z5Nobti3GEpKePCGxuI8mqp3jZDu005GhD0tUPYR/TXrH9WjrrX0YsINn6hlXdD
iyW2kkznjJ7jPJtDxN7LVxMz8OPgyfLAAIrVQ1db8oAoi8O++1ypgRGZKwZaKiV6ycfhfQae60TV
qYscr28vsoVBk4lJd5R+pGlP2ook0T4BNC1eiOyFJIE7U2B0qvAsCSRIcf2Qc1TZLiqz5hRxDsXG
R63cItU6ZUz/1ATdoc6sKSgJzIhmu4TOW/qEzh5ZYnf8yXA9NIK4H+DjHJqYYbwyXBjEnuk9etN8
8SOp+gGkKEWgO8Dc1VX9jagsUiogInTdQbNDSi2z3wXAKssxe5uwb8bY29q23dIvQTM8Gm6mxvvc
Afow2T5y3lMV6dYmBctjlQyq9eESYoVrmc7Kuz1S9fuOuRyoYLB9aNc2c02d/UgTu2FiJ5qXC4VW
q+Og+rCa2LcqiKxUm7zMpV8XdBKcLvBh9aLzfpW5JJl48QYEJbqiX9hxd0VCratVwKWX+pIZntfP
q+S6BbaUVTzxwMI8IAc/qu0n+tyE+BDVgKNixGaLXskCOTGhgYGg5WndunFbD+S9P1ToR1tKkpCc
16SgcEOUnqPeCQbnQ+/yXdudbIyF9BJGAiEyB2l5nO3GnGmfchwjCuHoKRX8HEgYJ+3dtG/r6poj
bqSTGGQOXq/9mI0d6hf6BvdDqF0u/LBaJXcLQP7GvkfkueWolPfXbSG90rppEoLfb1Fl0FfTty0u
U0SRINOYLNPOroa7toR2joMupdooj+nw0jrXod149HE8xbxE87bhuSD3hKQSEjDeYfedKtfk5zOE
iriw3NqKuK34wku7+5E3+j6yikvGJJfS7C5EPx3HJj6S8bKtVOcyiCy3558v1eI+nvtnJaICaeMj
EQJb1mK8X9VKLPJG/hUt3w1hAp/DvhLFvEtwPnWVtYucag8O2Y0T1oI4O4U1jvdCvahkcW+m0Ts9
t5t81l0L0QQa9tXvP1QEUlk3cTM/6ZoDDy1nUWojcm6dtzinvyFxAQt7ItoW68MU7p36CULq8xCg
Qyhn67aZ1IeEGV9k8G+O0RB5SUde/UR6NvP4jK/iCeYYg85lr6pE1JnKvTCN3WipR2aLVyIPPnvF
QVuPeadHj9OJVwcBTe40P6RSSza+xthEHKActb4dTOWhLPsrJts3YlZPit7vxqq7FPFwi+KTVGZn
pzOp1nElEIVMVp/j03NzAVpFmwlIQaKk3yrQT6RSoq4Ynnuh3CcGmnqxEDqPGTFA8bWpG8WT5NfP
znuCz0vJGk5IL5QsPiEtePVBAXR6x6S3v4jz7GKocGSW0BBUXG4BTfVN6gC1WilaBm+Pik6hsWPP
FvdlBHFh0B9aLboPjfdKR98Rm4euH3aFql3RgKKIGeMbK5aPiy7uZ0M+aWjCPSuh7W6HbzZPVK31
Q9pol3lkMKynBgnG66rH8GtnlBN1dqdaE9oLiasucgwEEyvmSmCVaonzVev4mITykaNWy2x215l+
PVUXDkd2zmZFWB1AP73GunoKMbbV/XHS6MwamKapQq6S/GUp2EVnwGx6xqfUsuPqw81g5M8g4dhF
puk5C7R3B2xPEsu7mAxNq2/vqw4rLJPkeqw8J+6SRz0B6zcUbbmLQRjRJn3JS/0hTdWXEP/V2Ou0
/llxnADHqGl+dFN/nduCHRrcTE/DfWmu5hLbsqNfdhGeQYyfErWugB6jIwfUGDCYnFQq4ZziFClM
3S6vCs9J4K41HfVmVHq/T8rLaSA9rg/9tHqZ2FgrVdvHaXzryLTakEN3CGIGWiq4jy4MT4Njum2K
2E+ty4lgwq6gL1aYN1qHsJQpVIN9VL7FIFGUODlhnbnE6bcBp+3yu6Cu+A5d2u2X2itKrzJBrDGK
mqLbUZsO5ZC8jsIgP+lNbaadPY07dFgX1dKSz0QgE8Y9Iy4uQ1SMcX5lmQ/si6jpKggTuaelzla0
+q6Ek1aMpzyqbzBCoJFfdmkAc0EZtrjBmA7VW8OwfXZ3jnDVbWh/lA3urtXqXerXKJhg6tXoQ9bz
lUlExOhNZGDMengxWjmVqsZn3lv70lTGVTl8YZokyZjZ1q6w6gT9qenHYwzlLMRJaA7KVtNo0czv
6OZPjt3ez0rwwBF6u4j6xOma5pgDKn6m/UmTO7a2YcRiTx5RVC2PvdFdK9gjBQAtYFoPyxIf8nD6
RBqJJNEruwRfo703O+toRM6WRGHUZPVjbmOOz2nSbCe1+JGlHTLR8hlZADvJAGkD2QXsjgV/CuDo
T0RFO4hnPE5M+P22xcOGSEK4PYlwBerpfCj8GZ8/sVh6E7uWJYiRTnAq4vjVqKkRQdpj9WqVKL4c
x4WFxMnd5Xg7YSfNqh/MbVyCM4+92d1qCqrEpnLnJvNIp96VHOlj8FfpmJ2kmm1bzk+DRJCzXFaE
4GV9shU2lL7Z9JOmu4qSZJ+ktktY6mbBIWMt8/dO0w9r11MWL1byEjmU2DLelfBUWnGNiWKOkMv2
BMlyfA+QZOEiwSKcld1WLQy/ZFWeeeWHOKKmHI4p6ODA/m6DNrKS+nZii5BDDvMsYpzt+KmBYthW
zFcMAV7Qc+P5FnHgnTQMVIHFdSADqNkI8x0CmiB483eLpdmVuLqGOrugyXJC83k1cBUHeUkjho2S
AVlJYbvpYhckoxf2ym6cHa/Uiq0BOIhJEoNUuYmQeyNGm7CI6ERBx4RB6fD9LfHZx2JbciwrWpRq
CW3PPkMyU+6dBOdXU4GGZjIKhqiHrsZrcyj1vb3cJhYWoe8ko9JxpEC+kVa+7fUTaZacdTgrHioa
seSKN/1lSSVo0g+3W2zqFbkjwCTAtpVOxADcgb7g1pgaZRViO9wp+KOaONkm8yG3GXDqDdqlT/yC
jGGm1bnmyYpynbd8SBEBpbR/bWXVxDAZeK7rt7T5UdP9DGvWOHLyFP2hdDARw1brmEAVre3X+sWi
ou9c4WfEX0xsNWr4HjrfRPrhGJ+KsUtY+i2aPXqrXMVZsrfzg0GiYKex2qNpqqryps11v7N/pHjA
Jombs93TMLlkYgjXHu+PgIkwxTd68BGYqBng9qShfQk68hK6LjpotGo63X/aXduunV8sw4aEUpGO
RdMVmjx7abp8qMylmhVQxgyVcSzcww+a7Y9tSzteeHGORIwioQHNgmx25VPtgtwhamu66J3nZmCi
jprAGp+rjjlHRXWfu/MM7oFGxWSR6Gvd0hHOq7dAzQ6E2uyZFADlAQ1h1qeI/7cmNV0jiDyK4GOF
bwHc+kVaEXcvEKXK4lhixEhyHXCG3EDw3SicEmrJxNTIPEvFyNVRVSHWozo9GlpwSOp2CwDb6yHC
KsSza3rrVXN+nGl75V3iw93ddXjdFtvt/7nti9AM3PWblsVzYqrIT75FnAmaVmVFOPXVrmbIXFek
cM00XUXKZ0000U2SWk9xqAabnK5VMbXFBePa11wB8FrW4euklw8ZnjRG+S0yz4BtvjTI0a6XlX1v
7e0IpWGtHvXYIPXd0V076OGQNG3GJ4udVXNiZ2dI9T4HDU0p3d5NIMagxKC9R46W4CWD7dM4HHSM
RrxhCQHLQVCpCjMgGGfUNAuagiVNr9TFemMFwU9THTsNtbuwVyztUC1uiRTjRqvr5SKOekgPowOx
DubitpCc4imWYpgTQYLSMdfvBzO8isbwm1PwwfUNWkYN5Gy5RW9rbdSeSXEp4wCF7NA+BGOLZcOw
sqi+nlS9NBHT5w4S81Lpqb8VHd6cWi3afR4t5uMiSvPHhG2hRl+fRqV9lauIFqT2NjCoaSwT9Riv
VEj5Tuh5AoBvOdBZgSGTzfsxdT6dnNZmWLN06fjZaU2THXeL5HytyF8bzoj5FNxG0ewmyBhmYd6O
WMGCaDrC4IeQSq0wQtSsFHEXadaxGIcjSGW21rgjIGGqNowBr5PQ8lp7eZDxfG+OKciP7COq9A+n
aj/MHitu353iOrrUmrWXPHxv0s8JnEuYD1dzisFkAaUIDz29ExwJUrv0F6n7xBsgUGw5OYY4aBU/
VN8HqGA8wAPAzJcpS5+JwkCIcgq6EIB1fUEeH8Pk6WKc049wqW4Z4K0tS+VJ0ukPcF1vIsgcU2Q8
yHBA8xfSV9OQckYl3p+wBxUQ+aM5P4NlpJdvAQMzundZt/sGxzlmChfhEFKJYa9DfLVK8l7xYY2s
DdlAL6jR9o6tPdMbxQua189mVSQMdKhOZ3OgcacQMEkLhq8twAcokHyAo8CeL8GyYDijERcpWyes
3Ij/pYbPZJoK/huEHS1e3GTo9ko9H5lGb3HUsv52u0Zq9FJf1CCBdxShns+9Hk5FksU7Z9D8peOv
zT47haoOS7rFf6V21Y6JKndps1w5JwWYzQIAIoLcpRn9laz1GwQH23iMLmZ4XQ0eNROkDje8ZTH0
Ioa9AXW40Thg0dJb2cp9EuVHqQAJiqyNNbxDHcTZVDFzW0aoeySyhCF7dCQhgpmIUPlKhsXY95Ba
nDy6VEXxSuf02iYUs6jpFDaMkvqEfqtxKmJgyBBJj12pbXV2c6warEamD8dxF/ShN9C6sjhUWYlC
UOkDP5YXSXGaMdgYORHt2FF2UWZ+0oOmC6R0382VFBynnpkNa7LJdIhqJpDs6ndjildD1b7RBoH4
W4FXduyHio+RtoDxCE6VoSRH5uoY98n0PdZDH60FTVaD7oKKpR2ggJlYpLRyLtgNNuY49CgEPLNV
NgZTAuSi+mHJX3lYtFcc9apB2eFqybBZKolBfTWEpyKWtK6D96VkTQzW7BpGTevAZmt3gyuhL84E
he3t1i7uHWtQ0BMXbjkTDdUD1knldWcZDiFsmf4crv9CQwPGynFc9WZFWcCJxRWSeQ6CoUcEs0jl
ZeVWfUVAyY+Ul6rumY0SA+n2s0ZZsXSuEtDzc4ogxSRrPHWWvB/m5L0NGMvFgNqFei0Z5FY0yk0c
4jSbAOWmGOH6HIbXqLmD0HQvxCEbujKDR6bXLVBdC5yL0NWXkXm4OywNTAmnuUT1kT2p5UDqdojV
g8NuDpG3b/XRx66d41fqOg1ZuhiCgyrm6cYqMatMzlQerBabTdKY/DYaDbhsYhkLFHjoGUppLAu7
uR4f6yLJ8i3S23gTFOC5YKlCvQxYdDUia+DRRB+jYeBXzPJnDA3BwagJ6hsHKFNLqJ8WLRh2Khze
3TyEKatidh92AdgVkmtAmEX5gRwgiRsm64nqqBGdhbJ6szTYIwYhuW+OQUxNP41oq8L8R6+CvULk
+w7wsdnlo6HdNrru3NTZKEFQ9Z8yRfiyOAu416KStNJb62JWFXRx6MYfy7mE51aanzPBZpuOD8Ed
YDA882TnW/5kPAdDHJ6knuIKVFsNzU/zjWkZmpCwp5KgnV1u47YHx9w29BxVcp82qGxKFOZE49SJ
Vp+WJeEkYcRY0WjQJx6yMJpkieq4EYWhH6flpxEElZfJMHPNoP8eljUA0MyqHysOj0YcLjcAonuW
ww5HfBlwzupCg5EJsFecX4kWHiyETVdWpd0IbE6nel44wAnbAntHxTzY4wWjtMZHec3p2jYvF+CH
Qjdr5P+hXt1RtQIPxA3DabK/R2PAm6smkDjFEu2yZD1tKXNDd0fmj6ERkeQDF/hmsjMeyagn8KMw
fwT1Wt1Z0WvlRNal0pn5fWYsNXE4qnocF6sXvlL3cPOmVkORyexnw7lNc4kfL09LqWGL6Mwuf62s
8F6xBSZluv/1zmhM54GW/jOzISIXun/omDpuGHXUr5NqybxJNItn9IaNZY5Kv+7IhscniVsptXTE
iwE9TXuiUmCL4vEZaFXiDtDI3Bc2FoEqXm6pW8aMbnI9pBdGN80qcsZsLn0ZF9ojfUskwx7tsxKD
Y6PXlgQGG8KGJygxTjgZiRGxCkIUvJHUkRrQuIAwFIC9KQ7G2B4tTOLDMI5rBW7i0PieFMMsr/Ss
nuurejF0FLKUhcpTi64HutfCP3MUaoqAdjMM2LiPpGIhG2AwPlKM53GnprdmIiJnbw9OxOhYYSgG
LozBiXZC4wVerRFzqp+svqxZOTUt7X0kJr19rZOkG99neTnmnDwHzFEEq/AuWXWJb7woUWbvkJuy
GpG/RGNCG2CXdLm9PLdd18oNTbVlOiJBqTDqiaKYPXyrxmUpcnHMVA1IS5SPzXuGdmSbOPFnFbC6
QcZM1DsbKNOJZom+R16n7NJSpFsdr+1V65gZ9UoESsk0qO/aZOGMRwjmtggbcS9QkG0yo4C6IxoR
fwu7Ir2lJiqOOHSgeHXseUFhGHjLWOaTmJHjrFe2P2UGrhJ+OczSwCRWaE2t+0VOjAS9y9onORdk
X7ZQp6Wc/clVUy9Ve6FHr/ewR8amQJWw7h6U1erNYueM6HIVAEGnpZ9w9rV9L2zNNUN0wux+Q87s
255/9JMcOpxTXUfq3VDd2i3WyQJ0NWhI2polycY0E5RSPqeiiA5SiyiyeZNTT3QFOI7FDpMrmQ6T
i9pMpyUeg5dsdMb79OwA6bjUehZw9oxjZMJ58BFiCENzlLCUKQUot5TzpBUvLdbrCG0likAkcdX3
ucwa2n+p/hBUJq6epPhQgbrgx0fKla2BCUiTI18X7DxmMdrkjpG17NJ5uxssuZLexiOwZhVnH6pl
PcLeNmTju2PSQCJ/uMCEiGI5rCidgGTLazxfkRsqqn7KiwbsKovoXkQr0MpeBp/kmCd0GuZrqDmL
Z+cdzWCWJpcxl0anMsxvJi3QqLJRQDGaW2wvapBz4Qd7SqtJ26Iril8yB0KP0RcPPYeUjRFw3ohN
/rhhqL/3i2gflIpmNOCThzJq0hslx+XnIEni+07lmPg0U/N9NNNWrWRPqqwVuwUl+yCSoy5r2H0o
Dvp9Hma3qHtN6F7CkZ/BsgYb0QKuCIPgXBsYdAOM6rDAOMJRDnI9R7QQPHe5Et/zMgJjW7e+LhEQ
XrKI6arzNurzg1myi8gyno8halu/zquBOmH6UIhkheFDY6EmSxeSKKcDWgzcqMETD7vI9tiGUbxF
enJop3h5CTI1xYyIgOZpNrpwi8dM26UsCa6W0sVbulsMW092DeW5koSV2GN4i6+MNAcsGMAineS4
KpkGLbw0cbFuhhL+iK4GLwTBggWq5atWao+6nkGQaDT6wWgSuqT63jBq2Y7Qvb1y0m+nPB8PbRHp
76aUDX6e3P6wkCFj3w+r6FKZrIduiIZPgUOg26A1begfFGJL8Ep1Sm3Gx7naI5TAN73cQHrBlDgG
xg5Ux6eVQH1LF2Ey2e87qAdANcKMPD9YSHjotAGzgeiFdYuaMMa3r73lHOloONhR96nmzXgFIznd
B1YMW1wo6sbI9HtFaTjxoWmuEr9s0dMh7M7BKY5MDvHwDvJJjSAWlnKhCSmRobiKaTDRzxzBDfeS
WJm6Te1srwiLszAb71MUhkN4GMOR1zIxw+qFFlmxl5gT1+HpjT2b36cUcbYaDvpNAAUAR636lsvA
5nSCrnTbhyYkM+ZtdnSbkR3Br4FX4iLploRABZUUjIRJxs6WBoZBC7PcATBJDHKjyGFQFxpDivqm
WgZ+v7C7K1VhPC/LZHFig9C1HjL7966T4qDoZXXZ6WN9q8sO6HKGM1dr0SDMalYdTRFA92uwxzdI
gQlNgelKrB5CBlv5rkwdgRV1RiZMUJ0ANkyeHelXnWBsE+q148HuEYd4Tiq/6CURMuhooT7J4mOg
vbBBX3gCuiCplXF9alY9bwkpLTCM1QulOWp8lqkro0cpHpjXdWUv7pzAXFuiyNxrTf0QxfbRnrP2
geQmWERljXJpAVfcr4T3BKPA8zIHdNkwG38GBXBqpYQqlM0j9Iw8xNhqtGvXeRbvJCVxXzmhGpkY
P3XOGPvG1t7YJYwbTvWqb0b6dCm7CJpFAqUhqBHNbo0qJeyHTzM7oozi/Ffb5EtUgn6HpKOrScpY
i4OHqw9rCR1xTCqHGMBJTzFQ56o8BO1ALkXWMG2JY11/TABqISwxY1ig4TwAzaIVReo9s8taw00A
G3pCxP0yWzb/HNYaajotwNNOioqS7VOlMa8UqghqDaQx3xlwPE9TlyKSSWjNzy2i55m0QySiOUom
vq3S/Jhja/ak0BEisybdZ4t5AWIeTGyhhfouSRzrkwDN+K6fxUp2hRg7Yg851lqbMq9gR7GUqmPV
IBBikfKzz1LgsjhZXLVcoL4SAsDhVoA9H4PqfRp6/hodpP2GdAWxMoZEfm3G9GYkIBk7BjvdEvV4
M802r3gdOUgrqlpp7qe+r59onK9G8HnZ6jNpE3WANxJ8DmeuSI7aVVs5H3aPGA8nd3nIBzib/aCq
PwxL6scM+TURAHGQX5l8VPe1UtN87WlbtHX3VkWUDppoTq09XUbq9CiV+DEOav1VsergAzYUMtlc
KrhJiPFbw0Gq/aw3HF2KqJcI2mjsYjsr1xmQ0RJ36SiHaYznB1g5zSmzoDpbQQjENwvUh94aOsz1
0jem4LUyjXtlST7pvHFHHWkblf1Rt2w04XhDBx0cdKKqI8eGEBmXzKCqbcpIxN85U4MZCsoWTJfF
YfGdaZv2DTyJfLTCMj0J5qmQxpB92pVNqs0cNH4/hsYz/kuQNrXCCR7yzFMF0KJnM1QC7dLKkhQY
HrO7fdnaqIU3SmfVKcceZNF4j/U7tV3V/2qYHviDOPdjRdf/J2jvl5y9/yr6/AaNSNcSBHcWnIgi
WSPDwSaNh+h6B+M3PrefchynWCnIBaZTihnXXVzHB8BxVK71A/pF8+TsUJ5cQJXQ7+xr54vAZPUs
S/C3a5/lGZpWrhFri1Owcgc/vQZA7JbH5XkCxxntx129pZC6wMDqbHEru+GWzykML6lKxov6qwjp
1Tp37uf7+Xc4yxaGhmm2BdnibufjUvYzf9ibBxBkvu5j23Lz55+8nP9jZ/3ld/+Tf/Cn68kzl2TV
BUIzJjP3xi1JNJa/2qAxxLjCD7dMGq4U3sC/X/KLX1uemyXRZqm1xLE4dccG4x1ogO3fr/AnP6at
mrqhmbpcM6rPHqjj1FnIGBHr59bcrY+zONE4TB/D3UiT35deQivm2F+0+/D9i0v/4ff85dJnzy8A
DGnp0sq8uGvcpQDZOqLqo61XdzPf+nUKPLILG9qd4kBaner4f/8DMNaevT+wB0hf1E1BRryxGm9/
/o6oGHQZWACYVc4ltQFIMrc3SfLx96v8bgD99Srr//7T10ouNgtlqEF5WlPeFqdUd4HVWoAfoAWA
COm9v19PfnVbZ8vDPDtlOZPw5bWeeQzfFpd4o4MzY7AVfuGt5vwNE/iv3qOvrnr2HrU1h49q4qpo
oH19W7jL+Kl4tSu3oH2REKPX6l2QeP0Xn4i6fnW/rgL8vibWZc1xNMBRZ0+xtQcRKg0rEiFb3gDk
YfEBfumfIcRrN3EdNKRMDzb5QzDfR3eUqJh9g6/uXvvijzh7yEJ0imVGIXC+7egRVwXn6pDvQFgf
SqhxB8W13C+e8m9LgxTASqw1/tO0LG11mv/8WhHCl0YDmZL0Y0GlbNL9CCp72UMF9yy41luxgd/2
xW1+dc2zNwuOiIgTMsRdUlWiXKKYMr66rXVF++VpEpfLzRDobUrVdsTZijdJY+6Ceg7c7OC8VH4O
8GmzbIMNZDsfesgXP+JvL+3Z1dYV6qdvM9PsNI0KruZq9849Vkacsl7g0lFm2H1JQK8n9sbhi4uu
v9Jvt6izsOk6+4Wtn30p81wYWKzXDupH8mD4lU8fwNWuFUrdZMswdgu7eV+iQHoX119c+rcVd73f
ny59tuKWFIwG1BvHbUlf4eugKL8HS+5p3rxvBgpW//92wXOwQLUsc6/pwXpBSEde5BvJLaw6jxKF
gy/Hxf/oggYFOSs7wdrW2R0WRatQsHJBKiMf5IwH5D/eMqJ2aTnS8v7ifV2/svNnaQqgDSq/Kr/s
+sX89AItZVeW1GoBUWwrNmWCyxK6QYgvMPri2ztP7+arcMTPlzpb5yph2mVXOHx8W+QbdwyFPNsF
GbJBf4sY+OuvXf7pbQGBwHuqrV8iiIlfbm5uc07zkq+j9XAcbRPfvplfdT5HyWcBfvGLd+XPv+W/
lzv7GON8tPoqWTfKY2Hvo9xPvhu8M6GH48LL0Xpt0AB2u/+PvetPi87PN7qu7j8/xcQxk2LmRvUd
slpv2stv2pEc3G18/yWE4vc1dH2M/97l2RuTLYNSFhp32Xp5eZEzUz+0u2Fv3yNGqIlpKTd4/fft
/u8/7p/WnJ+vevbyiFwlIi7gqrSsjwUezCbsfHWgzIoKIqPEF8eE9Sv7/bP49ybXR/3TD4rqr58x
+Kw/6HTZ7pgp+qqv762vltKvHtzZhpQXJeORluskh5hICkQ3/yyg8yG9D7y//4J/em6O5D9CsDcB
3v/1ljA7GJ3UKw4bYwKl0FDn625StK/u6M+X0dea1BS6o509qESvpdJwGOVsJ46SPtNTtEXN5LWu
NC+E27ANfrWr/14wsrJgQP1/1zx7WmqCrrfuKSXQF3nmNmYAy6SXHtFmteFbWz74benTS0Cc/Pcf
db2b8/fk5yufPT/CKYUgFRHz2JLf5vFIgrgDXN/64tn96e3np5RIrdhxpX62KSSAK7B3Q/1wuuJh
IjRTqPfjxBg6bA60R764qT+umz9d7nzT6+YG2V1grpte+QSezkOnP24aT9kR5dNtvioFfz+Tr8/v
39szztZp2h/maLXseWsF7Jd3xcP8hipnXxOw5sU7KPnuDGCHV4havDzRsJg3qPN2/8Gz/OmvOF++
8Y7wElFbWKl0nSnaKXh7eZ/dv1/mT7vEzzd7tlaHhUneQR7TgMgsPESI5xJVbFHQE/u7fNFh+Odr
++39/Omezj56xS6apOx4cRYdF1vtXDooTDaM4fglnWoHTBw1qKkIEMA9Ha5epkdbCfbCBn07gkSN
1fmHA/5ubSWrSuSazSscCsKoKq33p65BeY1mthdugox7mJnsTmuGFENpOAyqqn5gZ99lFfhuVM/m
frb06RGAU3c548R6//sP+4dvUVJkaKYjLeGw5/+6wE16b41T1nOvI4L4SPTpU2XG/TenjL+40h92
B9AqhrXW944m1bP1JhMNOQz5GLhNWlzNAUSUpjS3Q4u/AeEDisR5eSr72PmY00g//gd3+dO1z1ac
CNCgGiWsOFV5AkzkOiOs9Tz9opb5bRVXQQOZFjn0FE+qLc8WHOxCtAAdDkqpoY9HMHt3XRyM/v/y
VriIYwndMB3M+bZ51o4qTYbSRrSw+XXFi+lkiOSG7F2r7S8el/zT3RBhoq3Py4I6dnZggRo6TRWz
Djp+ZKzg+bL+OWi2bmbisd0yY9x+XX3+9p3/c3f/XvTsJ7SFEsOJ4O4KO4E0a1wjSLmjTjtElvhi
5fq9hQAzEoAwc1PeflU9L3QntHaj2XODnY+2eqe545WxuP0j+VaLuSt31nb2AS0GaNA8RuHiGSTv
4X/7MPkTENxYNihuw7HO1vDQAP40Avt3AR19i6qnWDwHpXb6+0V+2weBz9mGafPxOcY/zLhfyrJB
MOGC28EnzgCcIDKyG6cyv2FEQ1x1MtVwzmX9xafwT1f0lzWUi3J60C1dBTpiWmdvT1KA6SK2iRO9
0pK23l0FabcbTeUYV+1VP+q+3c8vRciqmfVfVL3r//XfLn32DhFT7SBdsUE+GIzsRvyjvsxZyQcd
z1rTEUNVxyDN56rvNn//pX9/e7lpnA0UilieWQV+XUztOIdHpWLYHDGybYZ8+R7PTn9kBIWyU+u/
6vl9dbmzqtEo+l6UqLLcHOnCkEy674yIpxSBoxCFbv/FB/PbVqFK8DUWunFDApk3zxbRCVKXOqf0
jJVs0IZtvbRCuBUND0oQZJiV+/cf80+XY4GzLU70Fl2+s7vTVE2NySvhYAhALFVBpRn/TdqZ9rht
LF//ExHgvryVqHVm7BnbYzt+Q8R2QlLivpOf/v/ryX1upBYfMfFNkCBAAJeaXV1dXXXqnO82UPT7
Vt6CsuQtJNx/mxEf+eLRYqESlAJSFQ9sjQpmvAEo4vpIWP83daLfczitz9v+e/BuMQsX9+uNeeKd
YbrcT6Tc1+bTEyRB3dkVUVZrd3BhvL24fXhUqheirr8cYm9LCuyjd2FSCjqQjCSaGWKyPiIcRnrC
Gx8NVJ8BoF8N6gy2UG13bcMDpKJKxyJtBhOuUtykUqOo3diFC9FLaxgF/frEbUISdCDsCxsrTrn0
Ya+MSu6j0+CGsoNVOoELNvTnZKMf6X0Do7s+wcGiACwtemNz35tu78zrlUrOpED8kY91SFV6+ENx
P1bAUO8beCvw3i7LJAs0iDJ0Aq/9pUbmIi40LDTbYSsaN177EbL9TbXRt0PwGP5EmPcpXH4tzvip
xUOK8OZRfnYt/dou7CH6qTE4JrBJbhQUs6KXFi5NUdVLxteyIRdYeuHMOapl67ptGB5pga5Ljqo1
deFGAWsVtS99zZQooAlm6tetL7hCnfxx6bk/k/QYqs51ZYnCnmEbUozTBkCgMWJGFBLBGB4Hn/lU
Zi9obPZbhrTQdNosLVMXn+56S0neNTApnBHT894eehcRKDy70Fqi8s0yRRehhnHwoGwGSA7pr6LT
vhOnMnuailU5INy5s/yzinbZeuo2i+Fo7reYmuqqOsUqi77K9TZ30JVUcESJR2XnF8/GQ7dvVmhl
b4ZX+DGXkoQ5a7aGF6tQ4TqGJQWGqbZNLx2xlv7ZbyCQQ9x+hTTTYfyaPzev2m8LZ+fWh+kUXZiT
zs5ger1tlpjr19Engv2m3KEvuWOmYYsQ43axPXSbeF3bk6IBckplBCOViO2cmfdGumZgM6bTACzM
r8aVcewfjU0XrmmC/oonXy1W8uQghf0UBiWxk/mf6lrU4eON2q/Oj+fn6Y/la+U29LFYXTU89kwD
PCJ9XGvQzqR7joeUHMNa+WseLOTKb21v+Zw4qu7yFKH1Z8kdlMAcx7gsCAeIf8IeDPgZOCZ1aXvL
hJi2EMn/P9a4JzVX03gESb45xuO5cekUs3neD30THuGTQaVyjUTUeikEGHMfzzUMkwNne3TlpY/H
tBxQ3pB3AEp6R5B5KhCPfoPUjBP5aAYrK1RT1yCecJx38REk/U7JiIDBRyZP9skxY6YeWg+agCOY
0n/UBLwtb5FvXf5EyZl5YOYBVBrozR2gIg/39Y4B+U/Nn+aWGd1faJdJ5iT3tYH/wR/BFxE1XsA0
EBUk5VE0V1UeZVN0NOy1uYWl309el7Zjbq2GSHY1yLEtuKKk7WghgKFewlrFLkwH2EjWTBJ8VHbJ
pv3+P1uTvqyOhorF6Mlf1xyTo28hwnjngOhJvi21BGYuVSjFL9YmfVg3iJ2hMd72sTiA+6DZah6M
J4hfNum236ff7wfdGc82DI1XJ5mfSlVEusNNLWpOVkIYgnhw7XrvXeV/NCDumIvbM+mYXlFs1/Pb
FHFeQI756ff7S7itlOsG38x0HI3mtAZp+7WJls5AeqoJbeKJgBjksYYU1UVyT0SfYMWwfvVP+lOz
n+7CrLjOLlY2JbB4Tt1JQBwgiPIZShY24/X4FczKqljzfK0XSp9z+c/VUqWoZ8IHXiIU/v9Srhoi
KdoQjNGzzukb4HQesv79z3ubqF9/XemwRdnUwznU4yE7mOPeukbMXO8WHV94mnR9XC1NOmbxCdrx
TnxOwQPPKHO0zb6UfnkgfE3+0vU7c/VfGZNO2XiKSirjzGbX2idrNDc21KdRpqOPkq3iaCGxEV/o
cmUcK9o4umWKFqNB3eHaUbTAypxADxyINe1nIKmVH5fVO9PovtzfqSU7UnJomFponXXF8bWGaVJl
VM5HxStSJj68JacQm3GzJLirTV4anssVfL2kVlESQIn8sSeoExmqbKMHJQLVb4bDMaiZNb2/siVz
0gmvmAPS64kviAgC5OsvlvsV1pSHJP/wr+2A26F4wivK1V05qagip23SACn52OFGT4VEbb1j+mA9
nbSFqt8NXhSv8HjLUFcwxSUmJ2Qm07QIuoQ6fPHwoaCPXul/hMhVD6G5qnXjUYezPIMXjcHxvR3T
cyfvMFShAvojzxl7sMwPBUx0SB9v738EOa7RZKCdKgoChmeJpOJ6b013TBslSkxfcZ2nxlOOSvn6
CxY0QqcHCTf82dJ2alPqAPnXNdTQTaamGMENDSYxRqQb7xu6uRre1nJhSVoLMHS3RVlT980npV1F
z/YaElFeqNbLeQdL51cgort/23ITNnWRBJMpohEiY8AmNs62ecb6rcqI2hrlUgQGYPFCJj5Eq6Bf
WqP4Wtdnkf4Q9SIwk55FlUoE8It7CI0AJu0G1oha4ZrpvfXpvfvo7HQ/3obbJWDfzQ3E6rhrPU49
XkJNXDr5ZlxmhhXXDI49tRtri+DXWntn7Og3pP4ewbj1/R2cccYrc5KrINTZRAAJGSRwusMIb4IV
7e5buMm45BVJPhLZcJIzrWj4LuRn7i7YFdRr4jVkAwxHD5ucGt9S+JxblaXRHXLRJtEQjLnesnMX
TOYEs7pvhCpUOkwLbcqOcL2wMvnqFiujUuJQnuE066a0V0bappYKayQo4mk7+ekGxYrqffvB2Oe7
cAc1ISVM6PAYwFFXEcrcmwX7t2H72r60eZU+mh2Uvq7vvGdAASEQhlRXjEJtlM2P4k+wn8Dz/fFh
6evO+ujluqXPi6wDJOQxDEON76wC1B4gBwAX7m2Yx1LImXx00vwlP7q9fa8XK/b84hiWteKiqWw4
aL5Cb7LLyobJtwiKem2n6sxk3P+2sx7kigjjiM3Vxa+5sHa2mrpBn8HzCwh6m/PXol6I0bPHwrqw
IDb3wkJxNuKqyrBQbwafl226Abb7YSqAnajUotfhtjut7i9q9hNemJQSJYX54XMBet8Pky929WqB
09DGBRuL65KyJG+Ymj4yMAK1b7cqtsODKFhSJgWFjIr9IgZ7blG2jqaGZXKZgge8/o601NM4axWX
eXl9O7YQscKkpYTd5v63m3V6qi4OVnTDUuVrp4xrpx9DRl67rbFNHgceJKBmYabeNBte4pAH+EsV
NPHTpZtHFHr+a1LaL6OamOQ/555/ZtzTTcpHKKTXkSDGQfq4RV+bRGK/sEwRM+7ZlD7nCTKoCJ5V
8Rwxtmfno4Dpuo9iiVb9Wi0+S+ZCGOMQlklt3SKDlkLoCG1zozlknpN7Rr4BmhilfhzPw7arl15A
c6bICKlrU1B3YPe8dhS9qVuOG5cCbcpv8AIjHc7kocqE/tnoDvc/44xTmqrukX7C7uFohtTW8tLJ
beoTts4o2Qen2Fcb531mxAtmZqIUaGob+Ao4Weo04oK6iCFhpOahZmAGtI7NSGFnbM6R0i/4xKwV
kUIDFXAhQpAXg/Zu33oRQkO6Nvzoqso5kDZkSzBtcWtInscjTifY2lQaVBmKQxc0YWyPMsOp8ul3
bLJt4Adb+z3jiH5KoWvxGhMbLhvkfHmu5/JoJE24/np5ZMZDE3GNJdTYtO/nHe+r9w0woGGvrKF6
8UWdAVq67021CPudOWbmpW35Co1T+nJ6jQDc1j2KtmvkFw/uR32r7yFh/HLfG4Ub3FuodHWOPMbh
HhyEseaQbQUwFeL+X0nMcXdKxgYy7QJtcf09R3Szoeo7ub6S69V6dLT2U6kzQt/m7fR6f0Uz58vi
0W9RVgMOxDvq2lTL8mtn5CE5VMFHeBbWkW1tpnP22y+YgZmShjHvcAbTr82MoY7QV4aZcoI6qj7D
gOGs0lP17w8Yfv+3GckRs1PhwaXAMU5i1Ty6U1b9gJem+Pa/LUZyuYYZaitvWUwSPU5j805H2yhE
uP6+lZlgcbUWyddMWIoKTUS+UfkzDj84TCz/bwakrU+iqMm7LHdBJwJKsj8OlP5/xQKlb5quVCvk
Cbmhz+B1q1mC5Z3fuyf10CbOQnVi/iv9bUJK/rwmr+KucxzfNgId1jgbhjAoEX7pU/1tRbrxskQ9
2Qb6Jr7V9Ae3j36WQfL7/W81c6lawFNAh3vMDpMXXZ+QCkGFfpi4G1Cw9VbxWA4f9FOrHlyvtqsV
WrHmeXXfokhApGB2ZVE6k5mdsmed7cBDe8qPrqoV3+r+ZHyhYJY8ZXS2YctUuweAssOH+5aX1iod
0yqY7Fq3WGuvxeqD1jvmZyoGiMs1Xrip+yn+dN/erJNcfFvpwKo9D5P0jci1MsNP9thEx8hCGei+
lZlb8Op7Sge2nsoxhIbN8cEeovnhDcOqbONuhwQGw/Y9kgdenGv+faNLmygd4lHXR9uL2UQKc/Ye
6kYI1o2ofUUqPvkSQjfjD16KQuAY6wuWxZ984z4UBqgTAyClnXHtsGkblAUIZ9f3gnaddZ/T4Rlw
1MLBmzPCbaeCrrQpUFnS8oYUMcKMAUZ/Gh0fMpBhBUcapBMGegn3P+Scj1xakgIJGocBOsvsHsyI
K9D98Gk83bcw5x+XFqQgUmYOwGV4Mf3YsB/jyfxY4w6rJjhZ6BHYP41ae71vcHZJYDB4FtBvYuL/
eodgS66qQdwgQx98hrhZWzOtPP7KDmlUEhH/FXgXaYdqrzaGXmFVp+SUbotThgKl3im75oxK1f31
3LTSKRPxiLNQKkMxk8qv5HKuNjQtKsh4Q44QegRb6ZOFiOgDsnCnpyJHsT1DvREM/Rk2wVGh0+00
xcHxFGPhqM8FMFGtosNOxObJdf1l3bMeZCFjfT7U9ru+LSFR66t3Wd5/9dC4W/jCc9toAW2xXbBE
TANK0Ss6laNbo2Diu50COUT5qc29hfXMHbNLE+InXDx/qlwJPVXpHL/SB+ODzrSXX7qFsZrKIFxw
yhvgmdhE0k1k6k2gSoY8osuYNzRgGcsRM51w+4lxb4EBMLNt6dsrc8tYgwud6nKVT+yKHLF4FEF5
AUwTqWVp1xCnjZlVspDzhIsItb1s1Cq3hJjLTL19Yhvt1KJu00cKUUYHqhVYXcsME4xmQTvY5r5z
ibT6OotbJ/448ZyMPyiwJ6tw+k6Zf0ZUMkO6YcrLPoD7uHHHdV11VbxZOAXidryzDBnpmQWdgiSu
oKx5bDcOhW31ud1OotYFa8VSsXDufuFZrJuiii4619ee0cLzDh+oRQG4UexN2YYDNJxJv4nRJjno
SSo0RDR9A/uL8un+OufcHpAVXk/3zriZumKUo3TUmsPeIr+0h3y1X08ISS88lufX918rctqFLN6Q
hcPEwyQvgl1SheM6SZTc91zrBVazbdFo1qudnEP//urmTtzF6uRQlpWmMbg1doPBHndDVkKIYlr9
nnmyZmGJS6akbAtyo5RJdbYQKuFqPySFglZN079noqhaiCNzcfFyVVKo8rp4cJwSCWYgcjlAw4hR
bXuA0hud0fYhNBN1oXOw4CQy8C83bBXhXQKxZ9ovdqag/wDH6S9sFZVKIKQUh1x5AiFPUjca4FLw
QbJXx3QCD28lMb1xtUwXBl9ngyNm/mtLClFBq6KCiSw14CgXdTc/o0W+ynedfRSjqT2YrGZYnX3X
fVkadpj1Et0GNgpbGXI44v9fXAFG3Fee12E5Zczjj6Lrzz9Qaba+T4FqLqxy1ksuTEmpVpsiBxqM
eEkI5+a6qvof5YBQJfLtNn0WdD3v799c3kUbUwxSOUR9OVFNgmCKhglzIyLQT4mWcFMXU7wJ7So8
JuQP/hjav/JiBG9Mz1xUYwE7X39OR08QTD/jNCqlxJShA30oF/xyrkFggSymMS0GG7BybSNLDbRs
yoIIebR35/20t5VV8BOBvOQ/Q/aV8ys797dFOVqiGqMok/iURaaNx7g6OduqR9vIHMb6d68+nT/c
37obeiGRLNhQVFGaVQFMydgDxevV/GSqJui9kN5fGUPKEm9seLdX9ur0AQGKPyIUBuGDBE251NKd
PRJkKTSuqHKDiLn+vnktanO4v591Jx+9jH3fhfvSXhpxusFt/7VIB8yNylwMOeW1HU8pskE/Rbzh
wGfFe2NP97N+sRml+JZ+Q/uga1bWBpFWxP0eXMQF12CoC6qbSy1z4S83iYX59+8QwfYiBFQ5cq26
StmRAgoEPN75fDxFrrs3x6F7j8xw6HdN2e1gD1YfE8dbOjLzm/3WDhVwSdLna/tm3VmgaGN2N18p
PwCHVp/6XUgP1nrqfVQyt6a5YdZ1Ex2XuMBmdxq2D40uJSPelhSRnK5pRmjrbH8Kf88i9COEppS5
UDa8QYO+7TOddB0+DMZX5LLu+ZyWE4qZ4H997Y2ZAkm9bi3oU7InPCxduIxnn0vksxBDuQIg40mr
quGuw1ux1227R5oA8I7XzAGIkYd2H/Dfv3BYWR0JG5R/FvfI9f5BB9kmGYABf9jWn1Gaf2rjH81D
aX5Jz80q3kXvtI375QwV4hT9REDDcT//6x9gAuVi3IJRMYsOi5SsVlMKyKvUdL/yz+/Mdbsb4SMo
14AkdtOupQvhIQzlh76yXTB8m4aYzCLbKv/AvMAxvl65Wp01OzLQ2mb4Ck3wDQPXbz0XdB9AUxdr
dRHse+uxTDrQqeUByiwmMPZri0EauhRTLdDrk6d3G88ZqgFRRE0LHtyzEdYLgX/mrsGeGCyDztbh
tpHumn4wtSxCQJ4Vhshuvgoos3nQjvY2f18PzygeLtzaN4OfpilmOXj2gjoh6ZITkhBXitVTpMPn
IkDi7iE+RPtqBz53wW9vw961IelT9mbWO1aj6xtD+ZYmsds9pJQZXjytMN6NyBPq+0RxwugTkuBq
/EHotJyW5j1nPy8dGLAvuibqCdLnRSBOG0L4+P3k0T2OT2JY5nz4q28WbZKdsbDkmTyT0cv/2tPl
TmTe2+du1LGnvzy5O84qzelqn+7+mtHpXv/B7TLT97+2KZ1OtTLRgg8V7Q2nUX8QHjSs1I8os3Iy
mQE/5N8XjqW4OK8vNAqyEGnS3zIZpJUPCQjJMHGE0zqo7k7PwUu8z94Hj9aLgSD3+SBKDf8eU0eg
FTEX6BmgppuxOh1K3VNfsMgG6O4qNbxK3VhVj1T8KbLa9cIKb5+v1+Yk303R1tDcvtEAGViV/1R/
FvDu6SH50m/FlVntnGP4s6L3+kvrJPKQFZEPMqZzHX9OdWpPWRmoG0NDZFVBvu5LWdioiuhK9dvC
IsUipG2EeMUWRAhUjrhdrm15yKmhkxJw9T+KUUV1g4rIk7Ppt8UelBYoqfP70C/3963OBFiMMklP
mY9RbE8yqipNWcaAAnxC/nl9UnJjnzEwudaKQV06jUu2xC5fJF7RgIRCxPj+2+Be/iF+sP+on0Rz
GfX2ffux/FnsFsOrPvdRAfTSs2e+3DKkDUySOvQgVVffRlPMdeLnf4hPWh7MvXJwPt3/mDOpiAVv
lQHlrGOCKZUnH0z1FBve2VZBCFhbYHUf9J/CQ8l8dhDzLhib+5wijnLuBcJVDqZDDReCWwt/ORTn
V6r5G1S1Vqgu74Tk+HcKZYAg/v1jgRYVyEWAMbxXbnkkK9ehW6GpfhQD6dglI+IdlBNVJbH3qigj
bxZWObeBlwaloy8eRqAuHOE0wN6e1T8i39kgEb42XpvXJcjPTO4qXmBMBgA2hy7kBidQWlMUMsq0
CT93PgR1ADvsx/NBBO5/4Jy3gRtr1G4EMx6VWlXs8MWBcO0I2VpLRW9kNb4N7LrNGdKQcCfQwgxV
bZfzjZsUjlyK6oDJXUhpAkz9tclzEkCWy8yDb/R2Awff6bmpyqXxgNvPKFiyyKB4ZABMduVQpkDG
W9jKgKbqU7hv3pP0r7t18F7ZIaT+sOSSi9bkNYHcTTOxJjE3Sm7hd3v92djp3Hvh+yVu59v7XVqb
lMOoodmlTLxRTllnj/1GWVkP2oOyXnVriNspgOyXSlZL65PBYeUEu82UY1EMPGc/jb3Im5Bsfx6e
svUShnDGQS63Tg6Y6TgNvSa2znSeo75dpb25FLhujrT4gqDxxew2c9MyMYZtKkaDWA1P3V3DNVev
w6P6jADVLvfD90uV/fn98vB1vJE06e3/XxwyIAhG09O+4LlmH6tHnbHp8IiIi3iQRsf8/XJB5TbN
ZYGaZlLVF4SQTJNcH7IWjhF99MQ33EFMvy532vg2+ybCSPzR+7lUr7otKZD5MfQj5k0dAU2TAonV
8TmNjqgsuM3ivVV/VF+z31DpE9P/KCMfgoc0e4JiHJGhf7+b8NWAv2OxvEl58l8vlqZQm/Ql5UXt
hyjrTHvY/NfRO30ryGgX7/ObS4+qBTM6ZLvcPWRJ0kpPkxGbaP6KG7Y5FIUPePhhyGGN29Ac2iQb
u7e3qbLunGKPZtMigv7Wda/NS7dR3oXT2NmYD3/vN2iu7o13ol7dHthYf3GxN/eDtFgpOXNJPrve
xRrN3l13EK8X088fBUEdrJuLd/tt+iLZkwJpYZRKX8dsZfCkQQsbHoN9frD+ma3ZL0n1hLkcthF0
xbXbaGVlJ6nK2ggCjwhr7Uzf2v21MnSsVwtZhPjTrnJrsTKLuhqMt8zdyxAt+wTVd5Ho4kSOm+p9
8Dn31sb+r0nNE4KkEcPRYgvR9F26nm54s3iWYVvwxTH0QXdRRNyLAJSS9ro2wwFvnWAvWOm/b7Nn
vfcHX5CoxjBldOARp5Xu98yrM++47EjiDF4vn4lihwID4UFMkEmnxuM9aldmhZQGAxjhg5gaNVfu
qj8sv5iEj9yaorWiglfRaLJcrzbU7LR0HaST3MB80dq+9nMq13naG+vSsr9P+m/K6fn+7s6Y9EBJ
gBoQuRt9gmuTY0Ob7zRlrM4K9ynV5YC4W50OWXZe66X9Mer7pTrR7S3JOxuuLgrFOlA2ed4SmRzP
yc8mYZ0h3GyrPp2253X/lXEeEoDoyNPCv7/GmbN5bVGcpwsvsiJNr+DHGf3Gg00g20bbBgkAP/uM
9sCx65cOzM1jFPgJxHwsjUQRggXpmxIJhpye2IjTiuoiglJ/hK3v0Z1DWMlPwnX3GmzU3RLB2+05
vTYrXSZdx/Av2TkA7sZDdjhCQYIpRM2PMmRXGRU9xqmxFBzmlsqtCUsX1U2yEcljh1BTawQbR1QK
HXSEAjTZ07BaBUW0V3R9yXPEh7s+H4DHgcarvIUcplCkfRzLvq/Rvhl9ZTCndZJa/TqmO/SQILzt
Z+UZ1fvORIY8RpvOWyXTKfjNdTL1ZcGdxKJufgavDtppHu9VeQomQFGpRGcRdzplh1ILjnoSr40q
++rFMK7Uf6qnbGNM787RY9PkKweeee/optoK/ailLzK35w64C+ZvNQpZco3FbCrOrzOMvvqim9up
2lg/s0N3SHwIbwGdQPCr7tKD7kdH6HyWugc3VVGqOm+zxSRQgrZEStX60JsS52yLgyzKr+ddxeSK
vl+qI93m8NBcivFsyiwkSWzo9fGl9qINZkKMgg4E6sSBLKn2vZ3o6C13uG6vHKxx1TncdDZTzXJ5
Loj6GpHLWsR7wQTFEBAzVeUqPzbPxcdoK8iKVd/5g8vm9KJ+adVFkoLbQV/pF0iJUtiHUW02/AL3
tecsvVDBX0M/c+i/gjOyXsQ3dg5Lm3mb60tWpaTCTBUUAsW6RxImipM7x9gXD9WDsRNFUNs+OjDT
LZykmwMt2ZSSpsFKNd1osakep0eRUwiWC+X4DxgZRGi4OrNYEs0XV0AdmVSVEgl3Sq0h0gxqn/9h
mld/E4goeLb2wXpYQJzfBAjJmOSwddECYEgwdsrMbR0l6BZG+3O0+Lid+XwQpjIjx+mnq2VLB7Dt
4SmyTip2Dka8ch6GfYd3gm6BsOxwf6tuLm2H54nj8gRkMvR2+ikqktFpqVj5jdPv8vyrYy7qBN2k
IkjxGLQhKeZAUUap5fqYNwqlnrjxJp7qhC7EDnztE61uahLprt06u+JdXKzcbftxmT7r5hoTpkUm
zb8YkJPPvFc2qp6PCh8yt6N9K9gJNe13wxi0g1YOr/c/5a13XBuTjndpB0o2QreCTK3LgsLi6FRG
tRrbpT2bNwTZGZM7MGXJ5QjDzVA9zmJe70X/A6nJgxnYz+dxaYRj7uMBv6bXKJzxJoWsdXM0szyY
/LJU9T/ofYa/tZEZbc5h6e6U2Kj/fYmM7eJvwRAI2SwUyNeeEhWa1Tkhft+vu3wFL/8OCs1Haxes
Tg/L7+a5z3hpTQpS2pneY9ujpZcN1iprm4OagvGyllZl3Iao61VJ/n+qVLxPx46g/okot4t+mwiI
EQ3q5kuK+I61S1+c/cmvvndH5r83xbHo907/iaz50xtxIQ+gYLMombPwy1wpoVUQg6wNi1+m7JX3
4uXubDzwFuEabsvll/SsNV4GdKyhKkZh5Xp3WxRUQwALb7vrD280PefHAAAPnd3DUgJ7+zYQvnRh
Tdpdw6MAo0c2gY0Sl0V/s9hQ3Vo3u2S9aOumJiHZknZYyTyw9iW2xF6lH1pSptI3duXhxL71D4sR
dcGeLe3b2PRGT+YuLj17p79Ru+Wvzd57sbdnX3leIiKaSdT4ljBcw6FJRxUYwPXOxfVpyMesJD1i
lpSWsUA4nIN9+dXZGcjxmEviDrfFQvFBKU5CH0nz72bMWD3TdFemQpQHzCNKBBvVomQHNxdMS2dG
xKcl5QWxQ9dpxLVByVtshKh5DGFQTGxnW/dQbWoKAf++lyItTPKU8+id0jjhS9ov8HRS4Rk+2Kvg
jRLQW07Dbkoc19becBYX7+MhyuvzWGBNozt7FII4xXe0K76qfrpdupRuQRuSMclJ4JZo6i7EWHSw
jwjoHhpweuVhufZ/m7IArOTFy7MUBRBHRmyllVZkuhlR2A3c9Hsd1PTAT0kRLB2zGZ+gEo8+M28F
Hv1yCcW2mziuXeJVY3ufzgW6xnDJPlpNCuNK1n4qeusltymjjG2/AN+auZnQNDXxfRV9RWYor89b
g5pxQBcJZmz146mLVk35XMbW6l+nK1dGpP3qYid0RuQl/CBDedM1vhZqs29O7r/HqlITEkAlsJS8
8mjsXa8mSiOnCzJDFOI73+TW6wsqNR2EFsY6LH3lMH64v7LbJw8JiyhC8YiFz0x3pExMzQBpoGog
CjWCDdd6iI/dA7P9uCO6bA/e89K5ll2SiRaKBqLlTCcYumHpassC7WwOotpWZ9+nyFuXY7q7v6Y5
C5aqk8kKig6AB9cfESr2wIlChNfPlmqn/lihZbJW+typtvcN3bxSxVpA6xDvKR6aN4C21tQV1U7i
ie3Sjw0MTXy9qFmJkr7ze3rQNsW6eFqsBchX2ptVxBht6g30iGRA88kyutA6UY0d+3JaV15gvwyD
Z+1bPXmukuYpQY545RRjvRorjSNn59/7KPro2M02D+2XhW8gB05LpegiEl9LIFyQNJG+dmhkat7R
jbPP0zo7AJKCmMc1+rVYv/qw1I+73dxrcyIeXMRpDTFfdRLN2nwoN2X4Mmr6/v6KbqofrAjEh+BB
sVkX3FjXJvqBoXUFvRs/isxV2CEJjSCsrW8Dhza0na9RrX496d2hqdy1OTA6On6oTvoKrrl4NSol
1c1i5YzBujqrL06SRg9B3qzv/8YbZNrbb+Q176HBh0SlKnzk4jM4Rm6mTcpvDACmOWBF0jXk1XsY
YjfrAh1H9TsSQQuVNjnUyjalne7aOFQKhSjoZCuBabIiZWslzaf7S5OfUrIVaYMNI9SSLhYr015s
khfXOeTlUU0WxkxnFoMjUfY3BGkd+dr1B4ztuMs7cm/f6cMHs9AeTFvZlzCOLOyUCGeX2RLL4XYS
LNiiRkkr59pOExRjlzSe6nshRD6V/hPS5sJvJ7de0RR9yYsllO3M98Mg69K57kVx9tpg2xuNZxYK
TT/9U9Fk63w4RmO8HsZu4VK8SXX/WtrflqTL6nQe7MwW2C/zZUDVIN6kr/FbpbX7B+TlS8uSssEy
UlP1dMJYHk/ruFSLVVJ0B9XMn+3U8O+74OzKhHISgzDMMhHbrr9hA4mBFSqRgPEKIm/tAXbBRzF0
KZ5ES5S9N88v8R0vrUlLiwtmibIEayd60vmL4DM04JnOXpahBXNeL6jjcHpiBtKo1wujxtxoeUFD
pNdf9Opbl34J3e3Cx5vbqUsbUrIUJsw128ZJo6DZHJQv1hdUGbwP3bH3ze1pbz40Tx6kvl+WCqkz
F4PguPzv0qSo7QUJ5McmZo2seVIcbRUMi4+7JRtS0NC6rm0mCxsdWugCYJmg1mkfBL+8dyy348Pw
28LHnAsfl6sSv+gizsP2pA4pnHPAuVbUedQ/wwdjPzSr8MlC5+ebhZ+4++kp/+g9L+rYLm2kFIkT
bczsXsF2e2w3VCL9dgcSa+cgfuHsvKOOOEO4XQKU3iSk4jS83bsOFV2SCslqZrknpy9x0eQwfu7q
vRjdbfbxo/41s1fT78MuOS6lpDeiNLJN8SUuvnJiTQYcL9gUir31qviYf2BQ7LHdTZiuIZNLTyvj
s/twOv4D+NnsZxaJxn8WLAXsYjKcnGYwx/8x/1wdvG2KRvFH5V2w1Y7xb8lnAx1Y01kZz7/iWhZj
d5QrTXIIKeyEen0q1QSBaQELqz8M0ap9KV/cP0T+1jD+Yj72DZJ/0GX+a8yP+N50rJh+EZNEN90s
5TzQCXAS8b3HjeHnu15ZuZ9MMFWiTRctCiTfnlvaWHQqxVuYkReZ6quqKzt2xhDe6adgV4arc7jy
9FW/C6hdDJvCfdBel4t4t0ZBVPG6ojnB0wCesWunarPhZKVnOrWlnRVMi+keJOatVXcLaZm4jK4z
DBDfMATA4SCQTTJ833ZyPTwNOq3YvkSS3a0f6ybdqi5e26GtpmfWHomqhXejcI5boyDwHKYqub2k
ID/pfSsY3EY/QX8iWHVWMoAgbhIDru+mz8d3rVf36YNNvj6h49qf+kdaJ0O9VJedXTwtUfZXyB3J
r49zFAdBYxijAHJ9qM0+XRlODHVW/c3M0z35wqHST85C5nN7YvniF0alEFWfTrZpBhjV6mI3UgU3
vUMCT88ZwMj9QzrnQ5eWpMBEuQ9NWYe9PY2nd7np/sj6LFxYzW1OwGqonTD7DacsY33XfhpVWXMq
i9PoI6pZroO+aejSl/ZOa6EGub+c29tM4HqY/II9kP2Sj8SpC4yzZZUUGzr15cTdtjKiPDqqp/SV
vn69Pass9b7JmdUxCqHCwqiRhN806CEnMJmaAvcSnL6o0b6czsS0pTfwzDaZVF510ENYodZ2/Qlb
Dud4chte5COCIuYG5YBw04Qr+0eJ7ruFiEk0rJfAhDMf89Ko3JGI6iJGwhijOWOYRfZQhzZT6e8D
93fdafb3v+JNldmCv4WBBMdluJ93sdyYzMYg85z0RJd6fEp0sGc0ZHbeeuy+TOCWq+N5u1TmmDlk
JmPhYkBBRDdd+qZN5bXwolPFGWJlP4TZLm3Vz52T+e15+gUf4f7lIY2rcJ7ktM5RFYpVuKValo/F
6dxu4ykbV1WgLw1dzDkKn5AbQTzcb8ZJbHXKnXii2lZW9UovPg3J0ozcnFdANsWJhsqfN6B06xRn
iJmUPCcgxvHvWjt+7GE2ipUWLJ31cwzcX/h0b2VfF6AXf0nBg+erkXC/jT5IJYSIzlkHKY1SWh+q
M2KTv+CEXN4w08AjIShoro9ZMIVOH535ekInRgD1zX7VMMaffxL6HMmu+23BoHgzSLccZdG/DUrh
9xzaWZek/ymOnr6KcQ5R3Quf7W31ai5cqXMOf2lMygM1bJlthzFles68bR38qTD+VyyVjmZd8GJN
4ka9yHXjYCoKRVEGP03HbRMfgmpa2qe5mHu5EunottUpNatG7NMPsU/Nx0TxGVAHsTRtkHUfppVK
s09bSGgXvp98uZxztx8rmGl8u4xXvaZuTEbUy/xTGSxyC4mAcMcvbCn76ZJRTS1RNO/XAieUsDra
YHshCmjuw633c8EPxZ7csyf89GLP+mosoUjCnkCZdR8VnJAvWK6cjbFTduNB0DpoaNWtGyg2t4sv
haXlSvExm85O4ohjML1HLut3wCiUKGq/sGnGFSgRLjaJxfe7WS9DASQLGnHMlRxIyaBaVM7QkxXG
D8U7VEm+TQN1H3vTOq2+OfnnUWMwvh7WWWFt73/rWd/927Q8jhC5LNYQnzovfvbTTi2tlVcsLnDW
Vy+sSBuqnFHFDjOswElirdB7VmkUK5u08euttVMZRTAf04/9l6U+3czrGhDhhWF5K6M2ry1hWMw6
1SD64mPz3fX/Is3JvmWv9gKt0qJFEY8ufBeuyq7LcyxW0Dmc9+cNWEKYgQFpVavyvUr83i1Rds5m
K5erlC4K243CoRMBSLwvdTHqK1AGrd8+uoDdlNNqKVlZXKXY8ItVKnkZTI5wm+gAtcH0GB+9d87G
EZrWbxCR36KnJYH3eU91eIPB/UKdRDI59s1Jy0Kylsatvlul8WfaOd3K805LWfucIQ+2CI4j+RiQ
0Ou1ZYFJ/1P3eCCcS2oT8GPlX1OwVO4qbso6WN0/gDPlUNfkPcJ0PwVzCrCSubG04nzsgdQW1QTm
Dbbid07eButzpmXvFAgPdo3ewpShdhRLlIBy0ECzJYqypUrmXNT9P9KuY8uNJEn+yry+52xqsW9m
DqkgSguySF7ykcViaq3z69cc7O4CArmIZs+t+4EFRygPD3dzs+MfwlzIFeQr87DW0HcPmVm7CurC
E7LcsPtIDx8sOQ9+xJJc7PNQlneX52B1xtFuDIQ38jPIaTIz3gtRiuoFnJDaqi704r0wr+FtB17k
e57pxr45tJhRpo3wa6eWpLRcFmtGEzDl+Ej+BTB572fD6l/oIyG3duLX0QJPCibI76HdDNmRU2tq
bJopmkngeQ7FZnQ4h7jDJoeU/pLa5qWEz3AWqP8CjAdwqIHaNpXzTu1lg4o3bYRiobox9/k+3bwS
LuYvQGvPLizGEOPPg/6Pps7OjW/NvfAS7FS7d+XhL8BQ5bPdgUc6kvdIZIE8BphGJsRfkqxoSg3t
gY3b+L0nQ8oj3i+7ZpdB2DR7XlCLSffmvvJjxFw1UOKBlHiHCJkP5zo7I+iIRH7apKZudCUcaqlH
fk9UoxlqAXGNFW0h4KvJdmvHXreNAodAZJJX7MEz41i7ds/1uWeTzthmVrcU50KKNNim54D5sYZo
pH5d7vr7ecvr2j0DJmpkC506kEcG+umM5KpPWjQq5lHtZdciLusCPcJd4uRZbsel8GMoi/30QCAN
CNuCR9bGtRY4+ZWSOcvTPFpOcqPfjNo+knzzZsmquwgKl9D6Gl/jSPpl/4lCI/IdwOPgOUsw29NN
bwnh3AMcWnnzvnhW3AUtYi3QZx2yEFzqkLMDfWqLrSflRlyUbTxWnvGERPEnog9otqaERC6xaoDP
7bJfPHdXB3vAPID1hsBu7NavSzNPRNiT7hbfKO0WVccQPIMuwdgBt+VyTpy9lhiDzB5bBtUyu3yq
vKLXXJC+EvYTlKJufpN8C+ZkO7qSx899nANLGLOMP2nj1upaA+MMDEf53vkmeiCsF8mXPdDXufJY
gA8LLf7+7xWu/3md/jd8K+9/+uL2P//C/7+W1dzEYdQx//ufm/i1KdvyR/cv+rM//9npH/3nrnor
nrrm7a27+Vqx//LkD/H9v9t3v3ZfT/7HKzrkqB76t2Z+fGv7rDsYwS+lf/lXP/zH2+Fbnufq7d+/
vZZ9gV6rx7cwLovffv9o9/3fv1GH0v8cf/3vn91+zfFnu+Yt+1rgWfbzu/74g7evbffv3wTtnxY6
hUm2AxVGpKIoQTS+HT6SxH9C7FQkYTiSeEFi57d/FGXTRf/+TdP+SUgnlI+BjUG9FW68LfvDJ9I/
Qa0LzCaKlfg7E9v8j192skTvS/aPos/vyxjgFnzvyaWKOwDwT8T0xJeG7D9okU7Pu1ksejWAv8eu
lO9m6vbijzJ/OJqM300em2ACarJBculQh8TJ0/FfjE9RxRBPeiET7OITWB82pB012GOFXIgMPWLB
5THNMQf9zCCbxpIaWex0AwYbJHvQ9QT4dwl8++wrXsWFmtKvfw9Lzo0xM6gOS1iZSS7YCS5Rokfo
fZQ3+U1cFLaxdlDkw9kG/4mCNODpSgl5B+aTthHsyW+gcqy8WLfRR2GTg5DY9Kz7Xyyz/RzXsT3m
6RVAJ1QwCtibHcOWHSJ5Q1wCNWvoON9xr2OKy5nRkbAS8vtow1PlQ9hyFApkA1qyIWgfOlRPRN+f
26CzVb8X7ycoCqq2/EmBcHUh/NqVcBjkiVnmuQA2ZkgW9AUoX12CTLZO4qY3KoRma7/YCJxaG4O7
+sMaiPPAFQ8OAZaWO1HGsOtA44RBlh+haY8Whf6WWg0rKCF5eIuhCVz7rHuc83d6z/5uFggiFGrB
Lg2mhNOdI1VhqsdtTWb1jQp2z2kbXB8oL3xhx2uiZcLmc2tsmN6MVt7ksNZD3izSkN8XwZqDCnWB
VHwDNv5aKqCLbE61bZX9p8tjPXdnpOfyPlTG1eQQ1myUoIKsetraeFAPVWpruv83jOBBAMFLQFER
vJ/OZ2SouayNoNUFkfxOEcSvsVhus4nXrbs6liMzzAGch15IlBpmBPlbrV+bnTcqPJI6+o6zY2ei
sg2NW1SfTCZUCEGuETUZtHW07jmMH+Wcsx5rrhhyd1ALwuUHliiWjUQUFqGXCmhwE9kyxZMWyHjK
HXpRnJAPDVjzIuABEU1cm3izsQes1bNWCkwsv7xJBFveQMhZuKMLoC3RAGQg43d7oMHj9tysXAJE
D/ynYWYepVTXwIoNw9kuBLlstyVeMeoyvbzzDnUrdr2gsAduKDzsQZvGbL1wiKJozhskasH7AVhN
hVkUrgg4m+KBqtr5bvHqD1RoQBuj30KAPPRAifJA3ADlU+bwIEYrexQhDZKsKLKBe4zFC5Y4i1Mp
IHGsNrGTKXYZguAm5XSDrm0igmJrYKrCkUMe6fTAgYczBNK8DnD1BRvratkOuS32drkr3WID+oGe
+1RYuWxBhwyIOVWmKHY5tQgSqxB+2gxscTOBjDP14vSqutLvUKqym9RdEn7aes0kyHMOdJzIy7FT
mUeSFC2KCIl6r9oJwJeYiR1uqE/7IFH6xKt4rIVlQIC9G2TGaKhTks49DDZutVMdCN3m4EAeEJRR
d1PxQeYlc3kjZJyzlmiRLkdHI0QCJ0TPu+yDRsILuSOkATCHBYEzESfiQgCrPG3eo5hCa7sIGRwZ
AJOm36IGXbjmgqAw6IuXUcm8oEo9CJdxjujaiUAZ+MCPC5Y69nII6mSeoYoc2EJ106Gxab7NIg4h
/1ocAem6dxvMzUB4i582KFgS7Mjpdv0mx/EPZRCrBDYJECab/OWy82GAboebHWYBR0J3P9rTWO8a
KhOoZmrMp7ppdtJrszuk4KRb1JK02xZBUwdgXwYq1eGz+I0bIa5EMSfWGRcboIeiq1pYp/MRodcE
25XOR71r78Zv3NOxvo7vg2U8bdtUQZ/lMDc6yifRy/flTfcNOAlft9ud9KFyoreYM8ErlwhGiAo/
kEigqWXfSYpQ1DVae9CEC5qGn52Uxe2vdqL/sYx/mmFfR6WQB8hHwIzc1cJzbMnCtSJIXKbxldDi
eDQsyGucSnPpaTRKT+DT8JHC3QAsLtZN3rjITruRxyWqWQkATowym6RUgBsrRxil9sJxk/gW8tE5
OMG0TbIVtxq4GSx+2LG2V/C8l0DiAaJP4BNPHU0TJ0qSDdgrjat8klxtS3vFvKa9Em3Hp7+7Vwjb
gjYeauJgOYDUblLmrD7slXBLTYCjb+DVyQO3rs2nCeYCRDZ4vIMt63RkE3DghbYI2CvZSyB81+Te
iVGRNyz3sm85FCVYX400MCIJBIuIpJjjBu0SQQDpjWAD15n/mDL0904uFtA1AfCk4n+9WzbabQfE
ZbCdHsvddJtyCd5WDqCqEToEvwQSq+wVrJYKqHgEvDITUMDUG30342aCGc4VIVO8wgz2xA5z8+Z5
ppdpUeKSPzytD/mJt2ZX7tFrGdynkHPVHigJCsYZPzb20GGLOA0sa1fIyU+gqTi6G9M+Tan+JMCb
BpvktQB9JNr2JmfxmocF+f5iY4I3lnc+Vw7KsVU24yvNsykvciXYizB/CeJ6ayhVYUdl+Hx5O/Hs
MAGjpkG+KQAKwFZKKIhqeGtYj0oSP/13Vhhno/dCFgUhrBSF4qSJ6uYB0vIBZyyMdMXBX59MGnM0
RLXvMnPGUoGs4dDWGWou6LAGO/EBMSteUPJ30W0J6s/hs/7Yp0gimLcND3xGSQJmzwLGhzAcfNvo
IWQv/0qulTKYED51lbbR2/RRbsCDGL1o7bgZzPHxl6f2xBoztZVeW3msw9oYQAMlAv536m+HPOC8
5JnK+2FuQUwPlwNuFryB2St3iLMoGyZsyPSHO32qEEYBegn9ht6yJ0AvI4+Hu1y3SNlgqJAAxioy
Bw/0dKYIzw0p9siWHwZQkKoeOBO2cm/jge+iDfSPvPxJWv4kAUuzxa6d9G6TbU+XR3kcyhE2icqx
fUz3IB38Yj6RNXFr/iKpwM9JVaASgdsJmFko55z6lnqsqwINAoi0dfTP2tWu8suNCRlfJ5UxrfRo
4+W4Vjw39VoCXQoqLTzcKBg5cmfgNKtBXAaTFJrSU5h6oPi0AmtmNAgBIQELROvZIZC6RZajsM+d
n3oJ3Za4nfi37tqDF4xw73aY7d8CMx8hOUbeef5h+PUm3OTXowvgIA73rztlahjXUQBABzwK64x/
acRQyaXICh1z0D4JWmbXcrmful9rrKZdcWqGWaIJHSOA9eelo6iPQfA45NvLLuP8tQdhB8VCECbC
lslmkAOlQyK3WQoMI3QVUF0WUeu07WslxndWhc77bHPZIP3g01N1apBip6M9N8dl2UOlEG32qu7q
QuIvWctBJa680U9tkFc+soGiua6EVRI5/X7xiacHygqbAsg52gjcHMR5tAe0yKHZFGWqc9+kZuHY
WXVfOm3ykiV+EMSAW3pR8np54s5PESJKVGDRZE+NpgoT/qhzqCp5WVcOHdaftHfEAcJ7Ma6sj4JX
jojeHbQ6qywwewnmRhR7FeuTZ/fDkr6o9eReHsna+pzYYDb1PI4LYuQWQ3nQoSCNBRIc1R4/RY8o
YQPcyAWlnLtyzNfRoJiAXIHYRT7EMJhdN9c/PYNwIzl4M3p8Ou4VPwTuKwXpLxnsaNRYd7r9KqO3
sm4JIqdx0R1Ew+uuBgfkmKqv/QWC5bUVQx4aIB+QikOhj/FEyDtkjWLmlSMnA9gwQxOTOArWA2fR
qM7PHFyITpCmLMhoSXnidFTCaOZCAxAl8vfF53o07HYeXbAihGC8bK8B2tr1Sfw9lYLYqYORB4hb
n1RQdaAfgjjnWK3DVppTZU4xqepN7xHv42LY8fVCJMAb4D6+XR7typnGYN+tMfGGVMgLqpMY7FAi
9d1fBVLn5bGbxZxDzSDvDv4dPGmqSQEiqM5Nxh0mSmjl9WRFjtDhWBNHbOyYgj+BF1tAhfLyqFZ2
ClIkaNpC5wVyzywTdw/1gjzqsFME6dpUX4a/UUIG6uvIADOauIfD0DIxciCaOKCXE/SRbvTRejgU
6fg85qvjQYM/OSuQ37LP+SkFVF8bMHnihhgZwn11JViu9ZW0VwpIlwnfw4ozhWv7EBHMu00myEDn
nxyEoO5yxIcQ8EDQ+jYv8s76gqrZbXPDe/SuOH1kQ5FRB6sVSnQsKVnYRMuQtE3p6DfEWiTcVl58
D+UVThSwOpEgucWxJtJ9dhdqXQZuCy2rnBm9/QoSkwXnPK0ZkJBTJmQ5aZExwa0il1pdNTi9ivao
LyOA9DweO3I/jHsCSgxQMeJGMdDheuqellDMWr1eIieQNo35uQ1vWgkMvRtjMO3Lp2jt+oIpQPBA
fQQkHpvemcMoMJAEgHPwJZ9IGLpyWwWuDrQzeSNZ/sA7uKu7DiV+YgxCwI7W1tPRxUrdJ2mBg4WC
4H6AOgeSO59MG+C3rXDPC23XBwgBTxhD7xneI6fWRDHJsq7AalHSmGhgE19PbMtroXSYeWPL7atb
SayAnuvdIptdlcPRsLIeFueH4dOMvvtrkDC53ZX4PZntApKHNm7Pl9AFnTBnMVd35pFlZmeq82AO
0gzLi6R6NbpJxyjZQU/O77XuexCUIH0G+kWKtpk5PcbDdFtboHhLUX+R4w+c30JhyNkePvotzCpn
c6OHkaZHjrkYBcr/gaD3dtoaaEhXkPIB2XM+bsSiyhyhN5ePbWvNnrhkEJ6LLc1JrGVwAwES2NGE
MkoSJtwmHPoBl34gE2pILVRWjXGOnHK2jTt9X/j5ZgltVbIPmKTE5tI/0DeyFhHTgOnZlFG6YZGV
la5WhVHB3QrbBa0MYMqyw+vJqWxQBXl8UfG1FTjkNQhsQrCa050/z/o0I6NaOUm/txJgdoKHUeDJ
Nq/udnC4oC4LPJoEeNepFQmZn2EpghwF92an3ZXb4ppYSAQv8I2bKMcpy/3+hXus11YPzlFFohax
DSphp2bVoJ0KqxeR2H9ScZnE+8Ct3eQrVWcjj9dat5KyIfEusCVRqzpos5h4URMDrc1UAakvV3iK
vgMandqBOz0qj1QsHTbYp/rj5QO0dpYhFw6YF4C4ENliVm+xMmPqasChIuXjMn6xJk4Jkff9zPks
5CmYzArf32ixnckgWZc41HorOCBQGB8NgVmjytAbbEKYEPcB4PPDIVeiX/GVQ1YiXFQm0PIBXDsg
kwazPGLSWkuotOC7WXRHke4NDXwXMaSLwbtxeVXWYphjS8zDdRbDoUlKwm/tCeqX3qDDhLi2OVO3
NiC0uENVEXlf9GcwM9dF1ZyZOWC6qZFQBqMULMdUPjbh34iVwCyFcwSOCXgIZuLmRpXHIBILp0cL
zFh3X4rJers8Y2teCCcUMQb6RMApxQwlF6S4Mif02+lIN47PXaXYOl/Tieadda3HVpiISe3Npmsn
oFBSKBC1X0k8pvDrDzp0nUBE7ZU7009S23wM+e9xGgBjGs9iHXzlCG4RTDMDjAWtmZamLByx8eV0
C0GpTe7ETjN8WCBVEd7x0xorU3pikRmsaUTKMLdT6MzJk9Bui/JF5GVT14I0HXcVsMEkj3OWpFbC
sIRmzRw6+pfiWXVSry6d4cBl00uoSfGqjGtDOjLH5qcHQNKT8mAOKYYYZYUQVJyCzjm9B/5Ldq2A
cwaFC3A9SEcy+z3JAsVKIKnpIPX+afFlMGQCjajaAhpSddsAg7ibIyEeuj/+TtqGWNEhZyJCkA4X
5umFldXWAoCrUSAObQZbdyCR6sqVPb9G29wHo5X1fPncrbiQE3uMp9JB7xBnDQSgIUfjxMp+FLai
1dmR/vmynRWPiJwxZYYIi37+Dp/DpElz5I4J99Zuui1klDz+nl+5rk7MMGGGtbR9X9cq+pSzwu4W
1PUGzoQR1J45yJBLM3GUEZkZqP8yN67RFmanH4CK19UOrwV3hJzehuA1cwo+jsFW796IUVx6NL6Y
toQ6tBnb4hWv4/XcldHPQGIDrKAgOGWfyZMijnJbAy85JVO/kSdzcoLG7PwlVdTNILaWbSWJ5KMH
P/vlkOPUMrNlwmEeROjMhk5d3QvLQ9tz4F9rEyxDAgpNDUisIGg8PQJDootVry2AsxqTlwqKa4xf
L2/GczdCwqDvFugXHCXLdXVBnUOCBcX6WnWNrTSdDVlQjhtZs0IAKMgBgJoRJGOnVsxaU4W0UgDB
bEOv0TXJ7hWE130Rcwydn2GUmY4MMZvenND6UYPR0mki3GmAehRDYMdDBQaqjvcsPz/HsEVtwKi6
YvuzfClTrAlijs5UJ8E5LnwK1kgvk5eSXx3Suxm2+bDLQvA8Kyqw4bm0QQ+y3TfFVWA8FrzQZuXh
D+UZtBbC2YJaFt13p6uklpYwyLkYOsQ6QGixZSt8/KlknDzw8/IrRXqiUkJjGTAyQB6zcUDWy9IQ
iEjgEfdy/1H8GMU2sfwp2xnFZVAwo538afxs3BARZOK13zo+te/KzoQfBuRWhRQZQjrGhaX1HMpF
kKJjzxPuUAr1DtQSbuCTgFFzQ50iXC4CGfN4cqfKyOYpuALQLoj3H/vMBHO3Zo1miebJhwbVc/Ne
AtYYsFlQqoxb3i49j0sYa/Rrjk64NmDBWwnWMprdDhidAJwHYOyA3gCqLdx3Js3YpdExPmuRWyTx
lY5efiPQ1i06YJQbSIX64MnYXXZeZ+6R1AiBxpUPTEJnE6nphSaBd6RwovCrEL0MunP5+89fsWQA
TScKyHTwbmY1DwtliMRQ0lDc83LwIT1SG1azBVMRuBRuw+/AzHOP++qYkOpAOQfpPsgNM8sV9mrZ
SYj+5zj/VCnifRd/ujyqM4dCgzqywGx5Y1bSGtwDhVMLol8BgVflQWK3Qqo7XVVy3mVMYyVKHIw1
ZvuhgTnU2gA69/pYbqwADQxL8F2K0p0g4Tor7HQ7aLgToEmNtqKPkVRvcT589BhdA4XMAcWvjhy3
A8lFoE3w8FuPjkKcoqNOzDByacxKWxktVzKC17kZUzu3ZM7mWV3II2PMVSRoQhcFIzZnUOkRGnia
5yXnkUGtzy6eo9CHJkHxQ4R2NCKI33Rg0SwrBxn18ccM8g3qBs83wXbRUAZBWnD7Z8/q/4uNOR8Z
aRahuQAPAkTnLGpAWCatWYyockzTrYWdlHy8vEHPLlZkcI6/n5k5pUvQ+Kig7CHuYyh6xxCcJ8ks
3sXKGwbzvpB7K5iiDmbGMbel5FkwOQdtxfWeDoS5UMHJbolpjncgYYjS7c+OyvQZb2439HnvpbOb
7DBrqIBQiZbeoKeOQ8yWJW4sVHEC40oMCvTtXOU9D9F2foIU4NgAQKCSFPFNnhqBjwjEVkkgZlvE
pq22y8PYeEooeFk8PV7eBWvLc2yKcRyaFhSCkhSVAwbG+2rpvxZD+l+aYK4qpRyjcpzjytEWIDc6
czOWmfd3RkFULhLC5rM+Qj1frDGYlMjJrcouwsbutc1lCyuXFK3Juwlml0E8LMnTCGgdPXOl2Mbb
Fdz06j1qNvRELwfb+Cpu65f/0iod4iPPAzGAUBZ7Oj37+uOwk+zSIe6LFJAr0e02f4HDllbjNLA4
HqdxRkUw5eoCWi5YRAeH6KEcADVeEs5IbpNttdG5DU20wy4ZZDb70hjmlNci2uDcxadIJtzLu1dr
U6Ctlls8X9/uf6wiKgOn8zlIi1I35I064OGp/W66mj93dntdeJDXcqI9N1A7g3TAYbzvG+TiTi1a
uDaaVMHuX2Y/Gt9q+UFI70Kt9I1830rXSgduJVAZXt43tBnZOQV+RAb5I7IfZ33tSG4KljEAhNAL
ooQaVzDZsww3Nfa5cgUVJ8hl9yAAAttKwYNvr40XrXBUSVdJrIR5hIYR6b+MMK2PaKmoqf3UcHVD
2FaF8CnthG9qCUAJgr3YHDnv+LUbjfBUlJ8A3pIFsKa63oBfCDdmaymOUrff+0h8wlTvphakpW2e
3KM9YKuE4pfLs33+pMM4MdsS0BFASKAac7rG4aRJQlgGhPFU/OFu2ebI5N1MHioMdvFhuetz+7LF
lVsIitlg0AWwFJ0JbMYiano86dIeSTtj1K+7WSu2aRB2ziwCkX/Z1Nr1ikcqSK2h3wiFTTYO0Uup
lsQeNSYo5O1EykxCzDNG24ruy1e8fOuamz2xxkQlGSiHlojKduJD3vgCui0gs1xudDdVQC3jE/VO
teFVQFe8AuVfwPpsAPiHW/d0/RrdVKaAalq5tNeKG616+/U5hOQ3KoLUHYtaEHN5jEusxdlQhnjh
UHZX20LOc4/2Seje8cUQ1rYjYKZAmdB7ChrGzKVR930slHIK2kR/CL1+tqFnhs76attJe8KO8ydw
bZMcm7SY91Q/VZYyidiQg09yS5kvlS5yKG77LG/NW+n75flciY/AfYU0FyiOEZOzqcgRYpSR0VMZ
avgg1tdZhx7ReCuaPBKGFTd6YodZNjTTQwY6gx0p+qC0L2KebZbJDtvbsd004Em6PCqKhBmnfWKN
Wbah7Xo5iWFtyb6k012hfgD3sq+3TwMvobq6XBBGxCZB1yTg8MylpI+VUg8pMqrogKMmrQjNbzpK
/uDC8ytub815CgqMvQo1hUJyBL0MbI2hWBq1zUZUwYCw2kxQXKg34638ETSwTn0zfx4cvKG+Wg/q
deMUm+DbvOXdh2sHHJrtyH+ByQOUL8xC9m2X5e0Crzw10c7S/EEWt5cXb+XuAV5YR8s5FKwAJ2dc
yKQOUYMsNRIK8F1WZtmRpYAq+8ekWXbevgzVmzQ+Xza55ivxREBXIbByBO1hDp3Z5kY1ALPsyBk4
QkQv+YS219w+KHUFd9pXYjLk1hXXphKOBWbBG0YNaae+sgrNZO4ClKo0606eP+U6J3uwtjcRNRCl
ORWYz4gEarFNoBxtwC/uqA7WpnbkEzsx+Ao/ACXEyZys3KQQnLfgLdEdCVwls25pPGRVE6NMFIQ3
atHbQbct5CfOQtFxYk72iREm6ozyYJClGt4x2U3ok5p7N/9gOZmtNbbuF/sY2vYex+SKizwxyZzw
Kk1qyULqH4EuqUwai5+5Weo0V5k9Qs3QRolIL0B1Ybng0eHYpuGwwwXnIlJ5KnHJsEJuQV7N5pAg
J9O9Rs+KTxBVvJF6W9sTexov9bripIHbRHMI9KvRCcpiBfRYT/tgBMgCmI7RLqfsNoxNtw86Zyyb
76M2PivzzJnelUMA9kXQWIJqBThI9oYdJaWv5hJVv3RcbpRev2kRH12eRY4J9kZN01ore6gvo046
40g/zt3usoE193E8CJYSuJgmWR9bWIg/TrE95KDfSdx6pC4BV4Jup1+Ceo533taCkxOrzFlIltxo
ywZWKVa2rqyXaUtopREkgyO6Sb/w6s2r/uRordi7TmzmsLRoIqn+EaMUHG+uWzQsidvM+c6Z0rWD
fuAmBEAWzot9XprLYFlBpwG3glSUCt4Rt32jjq/+GikJGX0JPC6slZgB3GwgQ/zdIHPM09oogyiB
wXzeJUvjdep1Fi5eiz0zGw+XR7fmKo9t0Y49ykXIRmRahQZbVvUQKle98kOUOOeKZ4I+PzIRFbkx
IHsNqbDpATk9e5L3sdS4l8exviOOJo19Y8Sj1Y0LBjL4eCgaPqh/PNVWZluA+BN/jc4L+AdlhPdF
okU8GlVXyU1jxtiBVLXXfIhr7ZZvfYika3Snu6OPeqYNCjEvxp5svwnbADiF7C38dnnYazfC8fIx
MZAR1kKLtGaBpqPIbqTaboAmyBRHMzlX6qrnOppeJkLI9XDOc/WwiDe9uW2Gv+W43g2wxZtWzAM0
VWL9Wk/ypx0EDNAiTiLxCt6G8etfqLZxhnToMDlawVafaikoYZG03xrZqYF92NWj3bogEbPj13Fx
k9TlPobXLlIZBSoUHkDUiNj1dOOYY4Z2HJmWTLP1TQ/clgdklTM5abgJFZv/jls/f+8GmZPRoKCa
LyoM5hYA6MUC1qQc0sNfL+/E9dl8t8KcBzMoVbEWaTbL1JWjHFDPkXN7nmM8D2fu3Qaz29UoNjEa
2FA33U65itCUHjzpfrLnUeiuThmqzHjWI4g8w09NYGYIEMoWTlNXtiQh6N4o1d+ZsCMbzGB6oZPT
qMCJSvIvXRHZ0rC9vCLnLVI0XXgboRcBjUugljrdaQ2EM1qQrVEJFspl15mv5HYZA0yExq/blOOJ
zrHZsILqBlrbIZaEvc1sgLjWsjatARQk3TLFLT4To/Owb0uoM4OZz8vQQmrteIHiqt+H28CrF1kz
JEVZs6Y1yuBgp7i0uA42hR/spgfjYfKgB8cnfKGXAxsFo2MQ7CvI/GhnSUG8FedBkWuKwOcfRHAr
3ea7ZEs3DO95Sz/8zBSIV00QnWFYbIizyGUSS92EY5sAcNDs9Fn2FaQOxu+mFnBuz7X9Djm2P23R
4T5yhbNYxGqp4aEbohCSaF+SxoBkKY+Pcs1F4DktGSIAKzI2yqmVAnnrccpMcvGjB6JptMe42UsP
d1u6xkKVPVd5vnwG1gYGxD705IkQ9iwJOCe6sYQa3p19ONmNtqvil4bHy3F4jLArdWyEPP7R7MlJ
NlXtBJjR6Eh+eIs0gVMv8OwbOXoCNPjKAEgxFsENmN3yt8nqpB6NkAkW0W1pyfOESR2MxI6jx7p2
L08hzwB9fjQ6BL9KiH4ncO6h33IHQFjpll1QcHw7b6Ho8yMrtZyIMSCjhVMp14Z204UPZsHzh7S/
Lq0TcxGKUL1o0eWLXNzki5oNBWyqTNUovk2P4U70k4/ExlEhZHzQHD7seNVVES5FhgSiDv5Cxr5s
LYbSSrhVNODGZbC/Si9Qr7QNVMWaD7yq2DnrD/zxsTXGMQopWD9qE95f2HbX1TWli8OHdH/Iu+zN
a/Au7PQtQdOQSvYij/tEW/NfEMdAEwuEJUE+wtxvWTknQ2nA/uCjmdvy6xtIsNXumBDtj5NcIS3o
JB9Mp3mVPv/6jj22zPiZPo51MapgGanXvWjmnyE+/nzZxNp2PTLBMgtFqRG1tYSYKsyBzRVfUrTj
L6LOOXqrU4jmRUsBQlcHqeDpobCqAgc7EHAohJv4qgjc0boTfqQap7y3+paBAtufdhgHpppTNRY6
eP4b5JV6J/wqOhBmeKhvVU/xI3hpfZfGtgFYofFD95V9vyOFBl4v7fr5OPoZjCtT00gVBdDSObUn
OuVjBVxouDM2JFQgXvEgLP+PNVQagOgywNDP7BJgyCxj0rLS0Z5mh4ghgs9WaysbY5/tR3vipX5W
8EZEFYfsKsWUEMVgTr82o9G2CmEPQTLiIdG4q8rAkfqpAKL3vp+ivS7VO2PR92qjO4YmRDZSwdvM
ANKsym6g3PLp8h5ecewnP4hxEGHVQmNQwQ9S526TRt0dOnM5r8a1IsGJDcYJiOVoWrVu4vLYyD80
V0fcjlZ9N8VzZ/LaBGJHudP7RBebShBXUm9wU3NuFppXxusjhCJ1LnTuG+g7Oj1E9QiSh2ICxiNT
WuhsO6J6L5lPmcIZ6opHQJkYikNobiZGaGY7JbKU1CNUIPHKekpBA2gObofn3C8vGdWiwT2EDCy4
h5hbMo3NQdU6sAu34Ju20oeFK7C6sinw23EmyG+TmOXpbCXA11bYE6UjV9FGbAQ3SnPv8iBWFwRa
RSBpRt+DzOKGk6qPlk7HgpgRtrUR+YtaX4lW+yPWTI6bXhuNBMyVRdoG8J/MFp+sJYr1oQPuJajs
pbgdg4fLY1lb9WMDzP6uZ3UoYj2OHD2YncqCUtjyjMw1Z8bWIkzz2AyzufDcSrowp3HsJb8MbWkb
7qleT6fI+pHYHc5NgPCTa3jlvUMIAQNUyHCHeNedbgcjqcQqNkDRI2+IVyvcSw8lnH/kjTa3C4y2
FntQQUIAvVYJ3XVnkOQWhB7mpI3wRzfh1/6jishs2Gpe26NK9Fcec2ub49gec+ulM/DPY4K166TC
C4v0Zgzl+8vbY80EMZHDH8gr7A1ho4ZCvICEqqmFpyqaQxsq2xwbaxcZWqLejTDjUM2kaLMJRn4S
9rVOBGgwEv7WRt/233iqfGs7Hg5OwoEiX8e+t8VkQZyuwEEss+KO0+eqCv3B5DwVVwIfvNYANUKk
vEZ530AzakxwNXXZcyx+SdQ7Nbmex9tZyzkedc0ZHVuiFTx6d7RZqJRCBUtBFzvW9Dr3qCdHij0v
nCGtGgJdKxrLJNQmWTjRIpilRHQhTmQ86pDIiaT9An468W9lwpG0UoBcAr0WHtqMs5gkcxRM6Bge
aiOiRzpHOUQmyl3mpXf19pd3uIWcD5hk0AJyTgw7K4IAZStqchxkO5F3Sv/5soG1itah6R4OCHJ+
Z1kDUO9EeZ4DADYYu0SGvgreMZ6FIt3VMoM9oXGS/V+A29ChYZwRisdIKAF6huQBi0bJ5EjuggRW
jRFMFkD6VTF6fafn3rxTgxcFr/mpVr9BLwHE27Vn8FRUVxwHkD5o0ADyADz0bH+PgTJh3udA8EbF
Q2DuzJhTkF/7frRggdsfW1HGS+Z022tjXvdymFZOmSHVPcu3Uq8/X1648w2PyjvwZagWA19/Btwb
YxN5kQKOYu7Q0Fu/9ea1OIAROeEd4XOPBEPUEopWW6rcMmPpCjNXtAFzJczgkPteNl7T815I53cT
2cBqIGMPW2zgtShGm5kVwdEBoJ2BXst2fYPMMHRj8FDZRSgKgnXFnhpb/iThkf0IQBb6vjLn8pyu
D/X9ZzDXcU1t7/mYxUiy346VP9Or07A4LvHc+Z6OlQmapLiIxGHA3iiMxjHyq1h4HUSvhBhI1w0c
WxQfnR6zU1tM/FQUU98oLYClIepX+bLPqn2Fpv0iuK2HW0OsOebWh4ZdAkA5ybIx0W2qKblem2Ap
0eJrS/kqJU9L/2PQn7LQ4FhaSb7TyN5NMReLbGYNhGkOkGt06N3GIAmlVI/sdlySo/Vd8W6KPj+6
w4SqKhSpxuYUm2/RcoU8PJh/3Ms7byXKOB0Ps/WQ4mzkhcYT3Eg+KasUV71bgRoyAd8arwK+4vRP
rTF7EPRR1TSbRAPwuvjzRxJKIp6D/tVAo2ixD32NM77VnQEZF+KmwKOEdYiRICzFtMCJiPGyL83+
RoxNxAT1ZjJnN2nqp8vTubpkRLSC4gxy+2xXr2Q03VIiunaG4aqd0Cz/IxZfL5tYnUOAqnRkHAGO
O4unrTaQjSEK8Urwu+vFlexwguokSbUkj4SMN0abV7NYO87SQS4GdwtyHMxOhEoRSbJhWKb0rNf3
8Mtgetnk2YNWfazlD5cHSCeI9R3Hxpgd2QTL0LQy/FQwufGiOEskczbF2iodW2B2oREZQyjosDAL
vVsb05XeKw5uNY5XX9t7x2YYJwil2VhWapjps+gxF7SbSoknG0KlH5RY8ttx+eVUBTbD0SoxF+aE
+q/eEJp/XjrNgYQRXvkqEgriVPLYJ9dnEKyeAOGheZ3lljHUSja7AU12pnoFmL6R30o1J7BeNYEE
Hh4MyHijCnjq/dq5lIdpktDDo5SQ+NoNMwQgUs6Ure61IyPyqRFtltVOor1WWJlTxNGuEmaOS1iL
l2QRCSQiQgGTII3zyIsPhvF/pF3Zctu6sv0iVnEeXjmIkiyPcRzHL6ydnYTzDI5ffxeyz4kpCFfY
8ak8pVylJoBGd6OHtZYptzGE1jipO0QvdnWvoYSkfySG2Mphrk3ad6MDFHkAIxf9XpuyI9IuB6Ma
dYEH5K8HU7jA3sOIP0uxsCpO1s4yjl7Pu92KtL8DgzN0Tymg4q4bAp4GADEW6TAYl8sMH8Azq1SJ
IUlOb+3I8Ju+dCVgJV6Xwl/PuxRGBUbwBzjGipEmu3hQhoe1O0kgvUoSgc0RidHO1cBSUtKDwhsR
0bK6WaQF09iiAfJl7EQHxKnY44W92Teq9BuNU6euywHQXSPf7tyPpzKIH8cb/Tulu9c8VPnuF4yC
SLvr28i7SXCwGD4HM7RxAYFPxtU0QP/SeFppH8xqvJsMkX3j2dONCBYTMVLyXO1nbGEkjWHUkC/W
ig54JdqNWeSvxijIAXJP7H1FFmOA0Eoqz3pNxc23cvKd6Dvb2EtoEb++cVwt34hh9C8xuqYDS1jj
dUQNnEzzdbymQLi9/9/EMPoXm7PuyANWUyQy3ralHzmlm0ui0hanZZSmd4CjRme60FLB+NaocYa8
rrL014uKYj4h2QP258Kl/OqSrwvGyPi7h0ALRVF0qVxEJlJUJ0uD3ZutY6WvmCXd15HwRtEzYEMS
4IwjSUFpwC6g1FLMkpGEPmdox8343IfxDxQ5KDkf0E3BOiYwfNy7tBHHXGBSSV3pmHAZhXRvOsc4
FrhW/iFtBDA+yY6cbiwnZEHqjuKM/EWpYxKw/AFq8d/lZIUS6WXb2CRMKChqN2BJeaIZYdJRBKI4
10591tqeEjmDn7bAPiuG1jiFRoqXzlzagbSmijuZavynuIWgHdueJ6Ok1qDNixEj+zPHd+gBK1vB
7/PiZbC0A88SZI6g4WJMR0RiuaypVkYAD0yI7S3O9ykJWwfXQL7NMsEl4OoLhuEwgQ5q1osaldUS
OaobVF4GUrlm9lkiIoRO7jUDojpygsATvMA8MydaUqLTmpPzkLc3Y6xiRPP1uoWi4enFJdvIYMJl
kpZ1tMh4G9IuQOUmDSltkph8g2fWASWi0LzmL1rsc020pm5s0w5xkmzUGG1aO/IEdNjZnwtg22r2
7AguM1f18RrUQZqLQBkQAecCy1EZwIwNZchdwLY2B9PLj+QbLttfeuoSD0AVX65vJDdHocNaoQBO
34hs6GyCF6GzJGoUd9nDFEaH/NSiuiPvxQlVnmJglAPzmIBtw8gp8+awyNTA4mMODgz14KIJ14wy
tfnXFyQQwo5XWHVcjYmFzdMsXCBtPOZZ746x9aGTel8MO2QxpwPY6k34SOPeDskDBQ3odxoF9AOl
8q7wlvD6uviqAaA4FGVB5HMxGwleiTJLaIhhAgEymEDM6/e10/q2Vds/sqTEox5JXrjs9c3SVytI
dGAbE6vPw7REW4ei6JYggcxpZ0Bf+eaTmFvYxt0ajzTophMYLVretMbPA0q4N/iR+xdgw+R/AXfN
c7AoM8ALgLAG3U2MQ9Llyen6Flwe4wCiHz2YbySvC6zPlLU03SWifReJY7xRBL7WQi0pp4enHpOv
2r4G3KYSgq/7q7iTj3/KcAaYdQd18cW4oQVOX6mtIC3/qewoejimaGKXuPEz+DbQGG6KYBp47gfG
7bdAJqRUFrglkKMAPLxX0R5ZNftMHQ9jvMquSaJwLfWHton215VZ5UjFdDu1dJg7x1Qg41RLvUJa
Kulgdfr+3gFogjqTF62cfyzV4jey5g9l/0AqsMLKEyCPNE/q1cNQgLNCHY9t82qayc4gq2cqUqCi
BpQ0K3EXp/OrMt83rXEzGsaJTAuwv5XnWm4DzAq519fAMTRnS2CUfynTPjZzGE7N/DyTvVo9D45g
m4ChdunnbNBNmIbmoPsLU5Pn/iCTs0hS0IDuyUQLpDh6ANjBV6Qj291SRoVbkMm3K6C9r/1+Soo9
cZLdXPShMhgnKSVBSsqQ6LMvSXnQGKsv2QCKSlrtREj6JCXVyxop+0luQ02Rv0q5ujcb9Qldz6Ey
RbsVw7UuqHnAeWpPR6NMMfFR3qGlP3Nlu3YzawQAmiI/pUV+N+XF22IWn1AJclNQFatzdeOU9V/5
NJ7UTH2MovK2cCzfGjVwFqX7sf1ZgHAKyJLmLprjh8lYHm1LudWSKFgBB6ArySNJ2r1egrNdqZRA
j6cb4Gjer7p1Y5nrJ5WsB4At3kmyfdNrys5owEMnjc+jjEH1RAoSa96nkekOCy28K2HVt0drmk5x
pcSu1UZeMeGBIQFUzZR3hhHDPhIvxmlKyrzPBzO04T6ADXUrteAnlJLPBDlgQxuBpq83BzAyDDs7
654wkv9yXa14FgBRE5rLUV6nk8eMeZMw8pZnOa7Gei99Ku+GEN8DPFVg0UghgFsP6p8HhHiqaAD1
An4B2DKYkKOxIrXOcxjxxlp9IMS8Ahv36/U1qZw4CpVGNEWpSK3DsDEyhmGWgXfe0zS0tjNAv6De
wC09SS7aO77oPsW8GT8Pe8zBfAWC8c55lhHOJcHypWhdIacwx/aA0FvDP1TKFAzznd8pMxubtFnw
QNMfZYBqYzhyh7xnAPyLG0pobGKctbsrMG4diAhJeOl4B1VywEOir8q22banuLGU3rax1+qjegSV
+i59pE8p03VQxkY7pRjWihPuOzArwB9G5hJdPIw2DWQiGZmQtBzNb079pRkF4Rbv9zEFAf5g1DAo
Ku/5ZqZoGs20BP3MhfYzzd4GSRBnXVpZQKzDSVBYego8x2jOaHZ1n8xp6UnGU1eCV956BeiqwJRz
AplzKXSVmxdnqsk1GeIJ3R/IG4M4GMOkkQ/mZb98hvcdjxSdRN4rhmBxl9eCisX8F8r86FBj2xKr
0Qap9lCiIGOZ7pzs5HJXDq+zaAjoUuGpGKgBEDUoUQgTd0tyNgy1BjGy9HBroPYuL3el3bvzmymC
lOQdF3BJMHFEUYIupu6LfFqGRgHHBoqrmHzIhsJ1RDD/1Oedv/2AJPlrlIMSWoLP6vywijhS9Kxp
C69VjR9OXqGPph1eFmUGzmmdeZVeP183X5zWO0gEIRlmcHCNLmAuFKA8EcOxkZnSnypEnNmuuRm/
0Hm91av1AONNUtjhcRbdibI7nJLruWgmypDSPkeTlQZEsnB4KYHYlXskoNaRUr2JSq48fdyuk1EU
8E8NixZBmN0Vrtl+nsA7kAOUrBNUUngKuZHDds739mD0ejqVYLBVULMziD+Pa2BV2mOmgzYM1ZHb
cu4EPXIioYylkqsSDWUmDrFy7rPx2TGeehmj6dONkr70oglP3j2AOdQttJ0iyc2mGsde66RMxwqH
xN4t8W5Vp53TC0IFehwXF2EjhB7nxmqpZWGkIMRIvbF7ndcvif2Yj3/N8i5v1GAZE1cif1+/CHz9
eF8Vc/PokHHREAcdMACSzwjyIErqq/r6LIvIuTlpCar376IYvY9ksPcMAzYQ0LEraACBpewBC+uA
0dWPIHKeC2P0fq5Kg0irA0ds3LT1U14KcqgCbfg107o5KDLBNROC39fS07CEQ3O7iGAM+boAiDKK
UkYLiOe6UKbdksQFRFBWHMospIROSEJhBHP5GqZb9S6H8ZQAllvigt4iOYxu032xQ8L+NPiIkf+F
PboMLs6F0X3d7BvQ3oZ5RSnUa5oUjiTGmISjjOF1pf5/VO19Scw1mpOsybIaUoCrHoUUMyn3+gI0
OySMd93uujS+KrwLY66Q1ZNGdirsX9KkeJSsIeLUQ5nX/nUx3IiGVlwxZG5Rz89YO9WK4PNjOEng
2P5NkbuW2zSIDM+gEzw0VTrqfn4vmsSlX39hkTZSmWRC0UVTOShwIFmd+cRO3ALvwcEewqx1vEaE
hcNRD2CCoj8Y4P6qfAE+DjJ5TDfnceatQ+uqy0NTi1SDo+1nEpj1dHMSlUMBCc5ePza77B6bdlAw
iwR6dyEAE08Rz6Qxd5hM8pCVZCp+tVdRAutqXx8o767Y03OGchC0b/aOucddP6VKpiSZl/WBCfrH
Nnfv8322s4IFOhOMgeZB8LKTfTzo/egOeFOCzeX4Y3wBnoQmEgoI5BijG8kTpnV1VHniMnLj6KXs
QYQmHQEuucZPxp83b6CvS0NWHWhalOOIuXeKuQxaouLl1eW6SwPUNfkuuHI8ZUH5hjKCo9UfuA7n
1qpcSydLJIIWnuOAmbkGwEzAqP9OkfD1b6Ld++UzmKuGrng6CQSiVWBJMw6yS8x6kNMSB3iIQjom
p4QqgH0kId4+x2KhpwLElmA/ky+z9rYuDUM5UUGyse/yJrAk5Yh5aoGP5Gr/Rg6buHdyJ3JSEGiB
pTEK/xvporfb/Rf4G/QmXWze+5rY5H2XxyNm6kpM4YL1B/27y+3sll5Nx1LV3RyK87o8UwWAPLRc
AYzyMgHSYLhT1VPKHld9TQbYxebpuvZxTwnNhHjmIQ2GAftz5YutRab2sPas7jYz7mPzu6ULAmj+
CaHBmqY9MUfFDhW0izmqrbOUXrN+t2PgI6ev9XqXrd8csroa0d1EntwufW0k4l1fHSfwRBb0t2Q2
ZdOZq52aPezwst7G6k1aHNcMk8TN7F6Xw0nQwExsBDHb2BZWkjndWiLZnw3AsaIXC2phLf4AWuH+
ARJjpF4FYjnB25lUalk2cY6O9p5OmaTU0yXDbeVg7uA1jVcHcw5Li/89VOWfT0SeL5TxNYAdkUtN
xUITO1TtwFbvnMlPqg9oJewtSKgwYKtcPJxHcKLESYlzm4vpOSHSo2U1D5na/hQcG+8+b+UwxjCy
VeJoVD86n3Q+RWIi+7qgL+VTuUOX60MuODHefQZIHGTC/AJXgtm+plVBu9D24MpLRh8DMJ5WC1Se
66G3IhgPHSNBrU4JRGSHpXDLJwriNu5RY0MBSn+ej7TEpsI4Wgflu/5aPSF5L8gM85IP8JRAEkXF
HgiY7DxrjynGLi7xCfPrFMTgs2n2lPld39Ek7Z8PlaGy+S6MfSSViwxMVrPDHa8L2U3n4RX1jm9m
Uh2uKwvPlgCuVwEkK+IL2LLzy2bkkVnKFOTVTsZmp4KLOFyXsTqOktL7TTE0AlXhWWba3U1HeDCR
xRbY0ybuUX6HvMnqvaW8azD5bU9CpjmuRm7EMDZkWVDD16hGdr56vO0O6OQLXNQ6VlQqwY7+WdRM
xdtGQOAgt2HhElyUDRy977NYHbCs4UnNv0kvk/RsDMH1s+Lt3VYIcwe0qjDN1ICQYpj+Bja230dz
kLSloAWHt3dbMfQzNva3nldU8xocUYE+ZU+ZM9tb+1zEaCJaDN3RrRS1m+fB7AB9U9708puDHFts
CYJqnifZroQJc50ul0hnYcPko7Gj3B8opQH4VxR9ipbC2Ft50WY0xECMEwO5oNxrEtjjRC3x3FNB
ZRqZQhThLkL2NgP/yzSZSFvXTzWoErtS9q+rF9fA2b8QdkH6gX4bxoxH85rodbdkHhmK77jEQZ/j
hVcnu8kyQimpV5c0K7pHus9VEt0SObmRwEFx/SO4y9x8A/37Ri0i0i15qs1wJSCQ1cGYOE/BdQnc
06IQzSbghJHiZCxeUchKNphr5ik2mghkB3ic6JyYRHNcVLfYoBrDrb/FsBao0Oxe6Ufonp15Oqhn
7MIfiNeD7nqq/rz6Th+NCjrzEFIj8ci8Hm0zLbJ+wZoMZfXLfH5Z8Dqx0fx9fes41dgzOSwUc7cu
TpnY1Mx5zcm4J8AIcYL27wGoph99J2yWxTqnhJQI7keIa6UvGtJd0fJ0fUFcbXvfN4M5pMTIdaUe
bcR9yrwr9fwwdaIkEP9WbWQwt6pdLSN2dMSW/RLQZOS4XztPe+qCNcADFXwDgocJ1+ht5DE3aM1Q
1y6ol8gOgATck/16pM22IoRb0dbRa7a5qGi/AkOtAzGSbj/lSN9hAti/fjrcm7pZCeMiGrs2pDjG
FYpA7diVrVsXuE6NyOTwsoO4PRZyB3QMHXEQsxRiLdJkweGZ2lhPyJ3NX+MK6oZ5ReU0DtZ0qCYL
nSKA8/W7PMJ4sDnnXtVaYK5dcnOnN7O1W4ja36ZWlwXXN4G/z+8fx2yCZXVtqpdyhpi6cbX8J+AE
rwtQ+ArzLoHxktViOaRIYPZVgNbL4CxMdvrBgH2kHDVOYL05j3A3Xpq4RuMmdtCJWL2FB8A4UMx2
SHUX4wsMtzk5n9TjPyXn4qbDNC+wLko/exPdS27Etjl0xmRiskitEmpbJltHH5HqG73t11oHaGgR
1zvfbDpAkQcmBTpn2aB37fq5NUcocoUetiUAZjKKpo5X9sd6wPuhCx1fFlg27t3ZiGQs2wIybjOe
IXJMKrdsTwpwmavm83XV4ermRghj2tDraFRSBbdjlfcOnpeaiJWFtwqkidDjTvFPLro8I0wbmh0B
dKq5VPOu70uYGQxx+qRPu8P1tfD8NYpFmFDAdJYK4t9zI9AnqWQB5hxRbxrJbrs2wA7UU9Wd0Pk0
G/Nnc/5xXSBXK1ChAlAESHUu2SmGoTBJaSDUmdDxsKcIoa0X+brmWmUgheRNDNbJO6+tRPr3jc1W
YzLnA41JsqX1WuK46Uei+q0EZhc7bSlJ4SS5ZwMCtEBSLB53Rbzsrm8dVy0UBUllID85F+m9pWvN
qR3S3Ks10IPpGC4BoKSInY6b/XI2UpgrpKbgwBuAVYPcFyAOVn94ok+IKN9pFjodFK/eTfuxEiyN
e0Tgn6acL4jz2XaOPO7lRSEVEN+a73V/NEvB73PDEZBloS0FlTCwTzAnVOqDGnUmXsbq4/o6njSw
HLW+YfynU1s0/sw9qY00aoU3God8l2b2BfpQMCtcuFndW25l2IEGZ3JdJX7ZUDbe3q6L8WKGFZGE
KFgXVes72ikYAUoV0Gq79c4eXCTpv1dBFRp+etcBVrUJDYEBES2VcWJoOp3HLsMHOCoy2pUnodM+
Kh6vL5PrKrfLZN2WIQ39kkLlO38J9L9GFQ3mxRfnDWwXaL0Fz4V+l95Lz9elijaXbVGZEHusMV0b
KNAxOF/4GMQE6kz5aPtGYAJzxjzR4ljuJ66OlNXeEnyASGvZAq4J1N9p6PAB63302OIiSkEX1Cpo
h0tfTCbNv/rvaqszV3/Wib7Aa2MpAEI8jQfpS7ZLwxm3xEFAQrvfrMxVBIE7t6KwOVs2jUrGak2z
vkGCcVc8l0EN4tX6YPyriifX220WyHgCzUmGdlaxwDHPvAHdWuZjUf3Q6jATBT+Ca8HWAftcTpIi
haTZ+NE2n6X+SRptweXnGs3Nahgrg+R91Etr/U/b5fJQRgKjyf19HTlf8AEhxcdqn1FLlmbHLdaQ
Pan2Z1XbX79f/JPfCGD0TcsWMKAO2KRMJv1dpimJb05aCveZ9K46anqIyRIJw6crAGCkMcODNenm
3Rqhhib4FLpXjB1FlGoDxwxgLdoFPoGWJzbRCc3+oXrQH+UqpPed4kvNUeAYr6dfnSD+XsjtTIPF
C8HICCN7gYIxgEDOXYWZkqIzEwQntf0pleBvKSEeCHWWh3QI6RtAfM85t4DScf8WyWw7WfRca2uI
bJMuzLVbq/2ij5ZPgGFlZILbzdGhM1lMrFxbUp1bDt44rQ6uW8MH6Zrg6EQS6N83vlaxliJrdZo6
M2VPA165kQokcO7y2Rro3zcSankBtnyENUhIdEryp2Za3d7+QJIJUgx0zAJaQEYMdC5lsZKEJBqA
r1GO7pEy0fEk/VV37H1ajhYTt/E37rdAttbSSBLenjWuErgRQeT9NojsE3/fkFoATSne2Wy7xTgS
vU0r7JtpTr4kd97s3I2DYP6MKwRvJAzEoxyt6UwAFDXqJIMmDdkSZ3roK4xMZtnDnOeBwEDQS3Fx
TzG2CBuBwUz0zZwfj0NqrVrLpEUv4uzbLy0QdNY74D645FE61ALLyDsaTLZh3AeclZZuMTqd6NWS
qiveE5hVj2EOVQzfd0/XV8SVAfB9DKirGMJi9a0eB8UyMgWtFpYuPS0jMR7rrvhxXQjvdKx3IayO
OTPGbZwST5aIfIvqNwnkRZYoNhQs5JeX2VzPX8nZQolbRGnm4togXtvlqHuhle9xqV2kOGp/2RMR
Aq9oZYwRBfxu09sNElRlk7srRud65eeMOsX1/eNFgGBJwFA4MJRUWgk+Vzsgc0RVskK9tfspQIdW
6GDCtERDWBZQpNfr0jg7CWEm6hBI2GAQmNFxMHeD2mdVoRJ2XdxG6jzcpqMtwk8RSaF/356XudbK
nEJKP0avJSGf1ukDMxWYj4U9AOQG8JHZYocDtPRx7dXSM5Y7TG+7ppyHU/5oNl8+sGFANoTxsfRL
9ERnSdpq6uhQxbQm+64xLT+dOlGhjbth6L3Skaq1aWvZ+YYZgzW2xMJN7epydCeYLbeqPl1fCV/R
NkKYd9w49nWcVnCjapI7d8actkFSJP09sK+ml15Vca0ivX9SrXp5XSfZPAJL23S7DgBV0qCIktOi
JTPOUKmIuRqaUqIYW3wttLl0q0GEZMeVgSEwdB2ifRQEPOfbWtsdONUIrlYSEVexv+gi1DAOrg7G
tDcSmAC9smZ7TnLMLfVB/2LeDuB6AEAkOJ7UQ1K4YwDCRE//JmrP5limM6mMugBQeellI209k5xM
7W6ZvxiqQO/52rJZGaMtvaIjIGqxd+US/MrilUF06DBUFB1tAJaB+fhDl2AjkdEIQG1ZTp1TqzEb
QTaq/geAec9Oi+09JCmAqtIRFh0X/Xvc1XcSQE+8dVS/pLUjaDYQnBHbe2gArGzCbDui/vQLUVyj
/2l9oNl1qwYO46CKCPQCMTD4vFKevRZDPEp8+IjNcAC1hgZUA+00jL/Q12yO9BxagOw+rfFRHq7k
Z/by7+JVXuYYoC+4rzoqCpTQ6vzCDojCndrAzOZ8T/x/mvS1p9RLDxQpKN6JAKp4Z6SADAkI9ZaF
4UnmZQZSPzXrEpSxI9SwMYTgxlqPsWIRrQ5PDDDBadoT9MkXWd1M78aqNk2YIVTX4mr1hmV2tbHx
rx+WSAyjDsbSo4md8vYZ8s9+wpGtd1P3ESeyXQujEHGzYhioB3EHRceVXIrWKd3pvgNiG0ALfv7I
ijC6S8cmL0cArTRzZKATVF5dhkm+s6ST1ggyIPxNexfBmDl0t/SRMQAmtnZkgOtrzd2YNJhFlxZB
4zO1yczrArTS74IY6wbg9sXOFWwcxmDDOEU2dcYocKN97VBibqI0/MDWoWNcRaaDdm/RdW9CsLZs
8yInQBQoy/62WLTPqtX+bUv21+tiuKvaiGH83womDhWuKMdshuXb+SOR/WG8TfJj22nedVFcj0QJ
1v+7JPotmyUpUjROc58ClhYoWAfKSywFM961oeIleELtRP6IqxobeYxq2GkTWXZP8B40x/0iLd5q
zZ/ldRI4Ck5eCi1JwIUCFwKATtiRLl0fmkrO29xr0SlGdM/p7wz7Uy0qYHFDFQwfY7YVBDjyRRpK
axbH0WO8OJ3EpSw4NfihRj0ETg+db8X8CajLkuOouUBNuH5yvI3cSmYMky3pQDpA0IkqsQXV71xj
xTRKLHoS8OZ3ra0cxjZRrgkzySBHR70fSCcepaovfLBnZP7f5q9CEJwk0HIEl4C7PryBkZoA5v8F
81ylttLUtvDDlvVtdHYGYmgRpQDXM2qAA9JVE1nEC8hQJEQloOthsKU45XeUjTAO2xMFb8yRPhR1
jXMXtBHG3GpzNdVeWS2oZOQEVaL5SUuAkiEEV6I3iLWJ20UxN1pdezBaDJADlkD5Nt6D0dEvvmUv
+g6dwX5QoxTk08EQyf9AFzIy28AuA5Q2RjVYvAHLGhV0A+dg5FR+1Poxaia3nASJUe7FdkBjAJoT
ZNdZUJdcX53FWnBkTfNYzC+SZfpW9Q0oie7168V75QA35rccxk7lsWxblQE5Dk2fT2/NKsi/cNVh
I4BxXeuSgCpoMHNPlU4Gcpdx99rFz//TIthCXKROeZrLUIUIz01QunmZ83JdAv8KOYCrQ0EF7aas
S7Sm3gbZKzJV5c/2hRaI8zA+OLfx8+IX4G7+c5hxkI1QNAu08inIVDDHUqWZspodYlmlyd6kafI6
RT6tY3wYlCaYtXl/fXm8Q9qKYw+pJKjoA3nNK9fiZkyUv5xe+2LMIDn+n+So8rkXTnp7mhsLgUU9
qb4mxy+OtRyVNvtyXQxPqQ0QsNNnBzaRBZFr4xmnmFdA9ekxZ1c3/loMT9dF8KwPUK/geTH4hg4Z
xvpYkzJEWg8RffWzJQ9IJM3Jqa1OZpT70ZJ+YN/obCIIbEHZopqMOjRNv4xxA46M2ni2mzdzviGa
8T/KYHRgrGxlrqcM8CnjJ8M5SAnmi/6cPxbNxe/rYBF3lSWvbGQ8KDYysKtXN24WzxAxDPOUeSuE
eZgBHc3uYuCkA67ppzF6eoeBMxGCIDeeBJINOouhBCDpZIRgghm14qHLveaV+DX6KkpvdKvFnYPS
F7coccVhChbUNkAzuZwN1NW4RtpBAxR72P/87wD6iDDlF5KgyMHx7g+FEwNwnoZWH9b5OE4SG1EC
Ni/NGZIne8Crs1PiTGB0uDZ1K4bR6tFJ6mrI48LTPplhvk+Ptm+erLcxUH15j5S2wEtQBWYDBiDO
qGgmoGOq7IN9UbLeanvwho072klZhtMOkCzCTBT/rDZy1HMjZ5mT3RAALaAZpX+hzLHg9v1meU5Y
+ypxRR2b3NDcBJ8NyJUoiTdbqBmWuMviEejcVoXQHDhublKAZgbLdJsSSFUToiBgln2oQIhigAJs
ZszuoRLFmEB5VIyYooJ5CnmOQawtJyJ3wdVD4M+CmwJTzJgoPd9JabaGuLQAcwa6T2S2HflWrgrB
05pnLTAZDRAEitwDrK9zGUadZMSssQrAEOzlrg0VK9o5rQjymat8GzGMri+SVPU5BafC+x2h6rjv
AkCo7j/y7DQdtMkBzAlAbRdJ62XMCJlGREC1MrmLOpzmlpyUXBM9y3iz5SjcvktiwvzI7qco0RBz
ScqPovBytH33y4OmggWl3TlG7lb1Q+3srntdXlS8FcoeVpJ1oz4NgL5dK39tjmYTh1oRpkP/AWe4
FcQcl71WUoEWSgAPDLY/aeodAuWdtUrB9fXwlI8+ITBvAwhh0GmeK18DrNYeo6/whxnxMwXFu7g+
TU10uC7mV7jImj4L/FqA20IP5QU9Y7VUvUMmxA99AEL6l0T3erfYrd/IvvVHKKJ+P5zy13IX+7po
bpm7xH8uMPJwUJnzJSpokpPIRJ+DUlCPX3tytKIfguXRY79YHhgIgFsGh3VRfC/Xdq5IBaRnvC+m
XybQOBV/g8gm0Nb/WMD5TbkVm0CqBtcEMwZKtsCgN8hr7mmoK6vKvQbw8Q7TK600nLQ4d7tW8A7h
WUT0wALUFlCfiASZsCNZu9QA7ioEat8d/dZuBO0S/J18/33Gd0lT19rmuCAILDVPHgB21//sJcfr
5FtTF8ji+n9AWIM2FFiWgLdjVEOrdLsZbQQ1VvRmhnQi2/aX7l4BjC581r+BNOGKpBkQCqkH1nO2
kdjqlUSXJAsiP/WtlwOb6FcPF5IvGNb6N9kQ3oGBlBvlDzTvIPnImMlGbou8ihEMrMn4KOfGKcsE
nUE8m4jEn21T9wVYEWYXjSFp81Wj7BwN+WqZoLwy5UOs4nonk+Atz9MO25YxvodKG0XlPb/LQNp3
Vi1XqccHDNJ4Gpzvc77v2rs4fxZcae6+oahCSWGQTGLRQLuiNpJFRxCfHMz18E/1CLB2Bq5zVQXA
HndjYeaKN/MD3Kp3ofSjtknizlk6ZcGY/nQ0jzSwJ4cppEwGxI0+9ZNbn6q7eleFdjDtRWkz3jE6
CkbAwU1jmgB1ZWTPpSJnSLtjXHZsv9Zq/6olyEYaUjsBpS3XhPTKvMPcCmQW27VrLLUJeurTNem+
lcMEsyUP1dO6DuNN2fbyTayboqIM71hpOR0vZqjQJSZCUlTVRJrcy6zP8Xp0qp/X9YbnbRwA1WNS
RaM03nTRmxNUJzWdaoRzng2wIkPypOohHgU5d+4aNIQ+so4WLOCNnstYCiPO4wVrMFLZI+jdl6YP
XGnUTX9LYI5GLTtZjlsov6Si2zV7yItjst5GveA68xq6ra0c5j6TerVH4GJhJW7ees2Dsrd9+WCE
mME8ZXsK4CAqmnKVbrMyxhySuban2MTeJaYzuXrx3cnWndNEYZKMhqsVjiDy4erDRh6jD6WSpWk8
YYWWuu5GNJdmBfGU2t59QO2QXUfCjqIkG0y4iFlZJA6pmMYC45ePERVL+M6jrpeNNYCy8VsGY+cH
8L8OuY2tW2OfnKaw9iQv61zzfg4MT96L5HFOypZ/wfhhlAiukok0gG1gdxOFfG778lTU0s7smp2u
p4doltAcP0QfCBTPBDKhB8LWNF4TsBBUs2z6aSYRd0J/IxiWG9EQE+cGn4libnBFlFltKhxX1gK8
VL6Z9a/X9YErAA1ytC6Hrm32TR4pkQYCbNRr4z52B7VzZxEUFkexEfCiWQedreBuZmfbgdrWTtKM
pzGoufZSkRzyOLpZc9H8H2/GBdAK6KigLaC0ke3c2GWrkpNyxEr6IJcAEWjO7nKkmEfZzrhLT4sv
/bTvqzu0KoXJU7ZPjpLgfc57u2y/gMV1qgytsuIeGHAA6PeQTnHjJwvSwecA6ojGVUJayCr93Ha1
h/X7n58jzRZBW5BcuajCWD1CyTxBvnLUP5fRvSqqgPP0ZPv7jN2IAemk5gV2dyHLvUyaT13c/Lm3
Qvz0vgTmAOMefWxziZesMymHvIrCthwE2s7TxY0ItvwirxKeJD2sQhknoZHfJ3hfDqnIPvDyatuV
sBZpnEarXE1ESMMSZCSYD8VOCqob3S3B6kHZaETJFJ4J3K6LsUi1nil6UsAE5gCPctda1j0V0IFH
eY7rcOqB6ryAlti/rnK8xMrZMhnjpC9WjY4OFMyW4z8YdxSdRwfVjiji5CofDAUYRJC/uyAhkwqp
i6McLIuOGbkF6ESGXNoLFsNVjY0M+g2beKyDhyNrQ7NEVqgfNcBTRYfqE5Cq3cTYrR5QD/dJIEpf
8155dFj598roV22kokkPUI4ppCLdUd+TwaMZc7LXP83OJ+lRCzDmKCjX8pVzI5IJbNCOKtnjCJH2
LagfUGK3EEPZLp3++whJknG2PiaqWeRoANkYik+SfOqjbtyTBDmkSC17gTJyb8BmVYx9snNwdHVR
gbdl/ZAlfhvfSzooNno0oB2ua4pIURgzteqVZC0ltL6p7g3ryUJYXZaCsFogw2arjxOgvuwSq9Et
2VXb9VUpbD/TUoHFFamfzYRO00Iq4PRAjnHfv+gvCdrcwHfUu2ntDn6yr96GJri+e7wiwFYjbMZU
WX1fdWkH9VPuQUsCWiDTS4M0TE8UpLUI8sMakFAEYM4buz2TypiqJW+B8rRC9ZB0q90F9Bjrjd6A
iah7wSVDs0wSFKEI7l50ioxJ0WxJa+ceFY1oAcq3kx6Hvg8toEpe31KRGPr3jQ0hSTVOuYZDXKve
z6xby8735ax716WodIuYqP5sCxm7MaO8oRUVuhQde573SWT/1c+6cWjnWDqSJuv9Xm1I2CxaEuiz
JPuyWVe3zhC/5e0y38S0CyVazWpyjVkqd1Fk9juLNMNhNJYsHI3EdK1Bq7yVqOQuJU3qqv28irSP
KvS1RTD2qCl7VW+p8Zs8CfBHbRg9oFHiZO6qtw90r5/tF2ORVHMtOtnC6EZaHtv5OKuPrfL5+pkI
7y9jixDLqJhLhC2i7JxtjISTa/sjxcT2QFcGpGOwAwkMLT3mKzvINpfnQ9qrcQKRSmpUbreC8SWv
LXe1ZQ8mS2Bruc4KsMoqxtUUQ78Y5AFetWO0Ne6t0R3/j7Trao7jZra/aKomh9dJmxhEkaIovUzJ
kojJOf/6e0DXNWex+BYWXVb5wapyLwaNzn3O6M9+dkoCjEPKx+qwHMSzkPRFsofbimNerEV6jBjl
K51lGrH9D4ggsCr1ogfL81XoodiAHwaYDPYJ8Ss2D1bDFtuc98AVz8YvCrkZyhsVA3tFGq5CYFSe
bdiKYpQwsQ1oR2dj3qjrXbBYYoEIiQk2ga8rIk8ptmIYPYRdS9UlLnBNukNu17T87GSaFHblEHnE
6oSQR7xnjIzSBtMoWocXWWtj2CDMLCEvMvRPbVId5nS4sWrg27aKNyqLH8UjqFPkl3idvpBGVBvi
HvddPLsMWKzTmse5hGfXRS+xpj/rBXHcWFmeSuHAE1dZMLpHyaawQsmmteXSLRkmZ8ElTOa9FR0k
BRFp/zqtM/AwPxIEA88G45dolhsX3DqyZEdptjqZNzZ+BLQEpNHN7EYgdaL4rJoe5ncVhd4QxKS8
M27EssM20WCmhbRYjZdOlZ/Mx9LZ12AqkuLGzUrRQAzvSdAlW3Se0em4GBkBJ4wdLYrceGt0P4L9
zdCOgwjvgmdHtjKYZ9dHg1OlDhRExaBNnIb9YH3A6aO1pqNRioLHxeB716RGOrd4AaAIvVtQhHX7
qg0xPStAzeV+LRDs0q0YzKixZWqrAi5LpSe5p1fdcK9UmNwe5C69XZ3VEXgWbpCGYbh/ZDFfTcnW
tNdmFcZqBscuYLZQPQHovPqkPBQIBx6tnYHhEFH5kPeYQWEGjHsseGP9mg0N07VK4gKtIvCMhmPS
7QZgOrlFpO7XAiTR1w0lVzFAMoo5SZjCi2KYhMWfpQJFnQf+waL80hZC8i+aGrAuzAAMFvpsMop6
NuNcskHFXmX0tkTcH/LHZGfstOBttvgDNh8Yx5R+wJBVrF6fe7EqIRYhBK6FVCRUswdZK31Hrx6M
WlRX40WeW0lMyjDavSTLKyZSxrA8OK4OZJXE6/z87t8117gKsTkYoxDWtGAGfkDMUWqrH5ua25OX
xFpcOVc+og0bSUy4kcizUqsDsuOsWn7acd77NRzJf7wn+sI30YYDAJcIKwPI9zXbTaS7uvrZjj8c
EaOv6KvRv9+I0cqkIdHagS+C5HdRq56KdD0klfZSE9EGGK/7ifbju+oxOi53akrM2cLU7M8Fg/Of
V+xpQheCHIt7qMU7bhX76ecEJLMUfYd8gFkMnU8H9A4OGuaXI9YOmcx27lFuK/XfoPWU1hKFNylc
bFF+fvmYzwUxH9UuSCvlE2rn5U2NBm90qIPiiVIr/nmyci6I+aJTV9eWTbDgpLYppreVwyyN+9Sw
BFRpnD7euRzGxJOBzO2q4MulBz13O7fZjfsoRNIP/IkKFajhL1ESzhVpwalgR0vhMNJrRpsoxoqj
Td4AVJrOrQGoCAMCjsLADPOMtue961ZeKJOxWHJrW0TPMT0ej9V3FYOcphr/Gkm+683xlazNUZPb
MC2qoEqknaHUvumkN8VKgsIWtV+Ev4UxZ/qsRYuUv51/9une9twAcwzEcdgUmnfrADA1Ub32bRTx
3AlhPHHzzRnDNoIYIV1VyNTBi4oBalC/g/fkS3aLTggFG9Z+N0+VP/9OHkXp6WW8AsmAUaYrStgW
YbtNQ6vEyZDCK2GyOhjm5KZDM2jsTEGk/Db/f3HCdzkskvIyoLwO+hLakB798eDILtbhgTsJz068
XvGS3QiIwciNvqbzQY18ghbebv4m0DP+aTGf4JgUZZMdogQbarUOEU1EgmiXmX5b3vYgLf+t+9H9
GpDxlExhPvj25w+9KownUUgcB3ks+50xGAF1njEt1PtTkIKzx9p1X4pdG6ih0bh255cICoR9Dt55
0Ux8C62RC73p3cbJ9MA8W/NoBHUlSCpSkGS305dKRD7HKTpQW/EuhTFSw1TPY6TgbPRuVa9DgZIE
VmAhkEruRQrLiXqpNB3jQ0BiBTw3kzvH+QDoYSui9mn0dbzP+nH5MvymJoqWRM3aB9jiINBf/hl1
BzvHJvbDLlbQ9SxvQA3TA5dCD+oD6LkAA9TL3rxg+rsMln0mSlj4EjHOjqV3LKShRXkeIDgxEJoT
GxLVhymgcP7aZ+d29WQ//Rcr75zKmEnbwNgiRBiMjjwTnXYKsa0+qSliRZS/7dgXgOObXugQQvVv
9h4uI3t0H7Bd8bYdKV+0n53SnDtSFjmuUT92dyUg16w7+d46IqMFq8lHSJggEKvWYG0BZ9xFxxep
raEuDU6oA11bSm+lTFR8ozfC2LgzCcw76FLAXnUORqaxoLi4643iouAC6iCUamkfO/nAuuL5kZin
AGyBSJ/iHpRx9afFfl7IKe4Fo5yXpQYqwkI1BRO4FJDoXAuTJGpibQWToINlG916ULLvvQEUNKAs
ExEWrEgW4wXVPp3sfgCK29CDYTL91EZkJ3evpSG7piqKOTimEXVDRcP8AzTfYPGVMKg35cmERD2J
WxdcSGBf+pHZotb2ZZSPz7eRwgSkernGtj60gAwzABZdxFZ1R+RyCtu0Xvajmn2/7uBEh2LD0rXO
em3Co+qsyQdosDtG5r4jAjfKfbp0b0PVNdhftgIwAnWvtEGb6tXT3aw9GbIg6uX//zEa8sbvrLJd
NrkG7ErqdIW3aLs8I66ZOoJEkqtpgL3+fwlMvJmmcV2oagVrjrLgHOWh3ipuDPTrBXWuZPz1gVsB
zNDbyidk0lvbeGET9DIaxlwKT7Ek9LbKg5SB1jb3rkvhnmkjhVG1pk+wf7cM4EovqhebIIg21ly9
S+Ra3a3WkD919tJ8uS6T56TQaHg/GqNwkgq4dbxN+ELNo6tXsW8/TQhtsKFNwdfmSOCHue9pI48x
sXKqp5HVQd5sdO5KTLfJgYgdPfetLPicvDhDVeAqoCUUJp3FuIlG2ViWFW8p+tK9Ki3FDMBUivNj
jALAy4MFtHjMPflDBmMjlbGBmGsnvdanuSdJzjFP5oM8a4VbJM6dlOWiXRju18SKFOrXNNBgQynZ
ycigSi2OoSndy6Bbpa/YHcrmmkYelBFzetfVhWuekG0AZwIRlM2u1lbA+Ek6koFdt6CTz/d989OZ
BV6Ye6aNDEZD7CGKUe0Ag28Z3ZflXosOZv+yOE8fOQkAFOE75Mt5+aRb2hxJG6SAsmdI833ROjDq
sUAJ+R/sXQzzpmMHLK0Ayy08LQfwn5P4IP50G1XEZ8f/Zu9imFcM4MxZR6Eh98zhC5LuRX41+jDR
d9e/GdesW+9SmJvR5LXP7KSBgZoB/E8r8MIIjNrtiwhsI4IJiPQU1NiWSg9yu4Z/U2BlNxMSaLpy
Isrp+F8N3HiIl/GA2EUGm5gl0StEX3oyj1Dn5KHTsl1XjjdTMv/xgAuV8i6LMQudbJrNOkDfemeW
figK0X2psyq3ccZGcE30Gi6/4bsoxltlUhQlAOvNvQbLJv19DHT3Kn5pSO639skoBcVqnoYDfQaF
B1p8QF/h3DfWZIgQTuDG7CSOd1oChtk0jbpdPzqikSee/gEoiFoemfJrMKKsPMECl4Y28qpTqq1j
qQuMAtUu9svBWaCQA6JhJMRMrJwasz2qA9i9285x8+5WKj4NMpZoMGGYPpEp9qdJCa+/Ke7nA2on
iBOQ0lwk+EktS1nf4vMNVX5XR+1NYznEq0gvCMlEcpi3u/YAWl4lpAGjfZ/rP6L5az7trx+F95zA
YKvr2HUCBC4bJeHbtF0TTwglFCC6lr9KNfGlBPCq6C5dl0Qv+uKeNpLoL9nEY8oAFY8UE3mG/pLH
n3oMtaZ5sMRPimgLlKtyG0mMylEgia6m2p2o1W1fOO64mB+wDNvPxtyMUwI7Kp5QJsBkJMjW/VVP
gj4ReW7+QbBChTY3qFvYYKivusYeasRdqjb58wTG00Y0u8JVMQMlHeya2eYFtAf6zBhza6FiQMRQ
PnVLXLlmPqU35aoK8heuJMAtwAaAAgsx3vn914DOVzIZxhTsfxh/wJJpoFcYhmikphF1JDhaja0z
gGtR/mc00RkNiBetBjPRDF1r3RHEtDexh7Wz0AiW++Fnv7hd4sZ7rK9+yr5eV3LO4CCd7FcdxK5o
e2Mr8vyUTqGZiVlA8kj8Zt1XFNi+9CvgCE8/1+iTg5F772+yBZFj5JXQUcsFdgAiSwAKs9uEsjZH
hpwhgQOmmIl98YMVEnA2e646uJgx2dMekypovHM0VDdUbLTYgByn1AXnx9WrqrTlHuH6PH1Sosd2
ELwzXj5wJoCxGqiPNMOkQD+t2LVIsIC7C1DtJLD9zr4vVJfy8WKr3J+IwFxx1PVMMKNC8lwvSRmj
rDQ6R7NbXCe6mTBzKlAXzvczcF9wwzLeBFrt59/PqMpp7DNARU3eqnndjxhVXMmD3lbu/KqHqiuu
yHEOdiaSuTIJ1PZD06GOAEI2V9LwEV8V0aS/6FjMrdH93VZJMwSd5NRmL5KQ95KXAp+dgrkeK64H
W1eB9Uuee/9vIjflLnqk6FEkNAPBNXEiXBhggHrR5WqYSfr3G9+FCa8VCRuApynQ5upnQfTJCMDL
tytCUPA8XZfG/XgbYUxAs6rT2tYzPt7Q6g/mDKrNRHQgrg5sRDBq15p25vQdRKzNU6Ip7prtS100
N8AXAqOADhf6bCwH1JpEdjmoMPirDoqFOiylG8kU2FuRDEbRbGAT5VMF+4O6omcY95P6aMcilAye
ZcX1v5+EVTbJnKxxhrfv/dGPXtUv6x6px7NOAPagoQ1RnewhvK4EooMxAYadLkDexS4TkDl6+7OB
CN0lUpzdDYs6C9Jd/lvaHI/J30g1l8DmRl1O6r3oQQfYDQnQCJz8yVd9sQHi6/c/X5Ndb+rNuFLS
FAYoKYCaYRzzRjCoxz2QAqAy8DlgFQeQOufPVZuysSMjJOQHsh9uKU6y/Wi7FMU/8VeBNHoTTFyL
cax3YaxtADh7bygQ1rZxaGXzPjXXm8SYQaFcP/ayGqalQOk5K3zmmUjGQiRDvbRTgudr58Gbm3+Q
QFYF9XSNY5W4zs5+GymZXOEWK08t36BVHOT0lMX0/Msmqaq1jQFDaGtPo3aotadU1PsQiWC0cRlI
L2k2FdGbO6sInQ5YFqJ6FU8HN+e4WF3pkjIdkL15ZTbdN0of1KoIUJOrFzol2MOEKrBCGaMRmZbZ
kjlHOKY8D4blVdYpQnDWo7SerqW7ri/XLQbvSHQ6EKhmQDhExeX8aiJDTZ26RtPDmh/1/EfTCrSO
mlJWz7f/f+bqO0etzSbFvYzjo9N9BfqXm9l/ReMiiomo9l4TxCgAWY0qc2oIUg23eqboTsWuRzX2
RltcM6TBnvF0/dNxDTzdakemgJFik1WHNR1qec2hDmni5jfmQ3FXg9IPNAh57iqe8ypGNeNpx1Yi
Y6LWpKmy1kBZzjKacE6qx3TOvhZDCkc5BeVk71Q56f3rx+RpyFYmY6n6vsTSjYoP2zqpK5W/2uzn
fxPA2qVIKpykgimsAQUtkVuJiIoIoiPQv98EYiPIYMfEhISm/p1j3LbSfvy3I1DrtBHQt73UNQkC
ipoY7b5vlhK7UF0cXJciVDgmbqHLhnaf4RzT0XhZfUrKSr2UDoQjoD/HAflI1xqjRu8qzpiHuJTM
YV0Qw1hovjVa4+ZahfJpLni9ogtirIRk9Ibctei69dqQuAUZVh97xqLVCr4ULNwg8cQYsc6oAYi0
JS3P0K8BWOlJkbL9ZBa761dEvwdrhehwwv+LYBShyIaobrGrjybA6FbLYdYOa/pIyPNiCHJcnsPb
SmJ0IVukyk46qNxYfTMMEL8oxK8mEeQpV+V0VPhQIqDQhhc092Nb1nWKmykADo/mO0oglC8gmL1p
8Axaru9Rrhfh2vEOt5XK2JzcahqnzWZsEaEe51g/IwDsm+vn63fFU4etEMbuoHXdoZWIuyJ97g7D
kx4LlEEkgNG3YVUWp9VHzOmAfWqxX435A89mewJG2ywZWqDRakOc3Az2ywqksP/2iRglM+fUAXcs
lKxV9FuECd4wiTjkuWE3ym7QLozaYxWI8WmFUSilEyGPcB7p7ioqon9Z4G3N7+xw2a+CciJfGgpt
gPNGd99iSydEn+xImeHNAOYMttjOi7FG0PhyiMGwv0Tzb1wF2Ahj7meyVyOqc7jrUWnu1BUbjEkd
f71+RTyLA7gbFA81xCEYAj53PbPVqxMoD5GUK9iRHAw37wkYIjO/B42bIvBz/M+3kcacSF61Rhkt
SNN3Wlj6895EJeOLHILpZ9/tyz+HiAGWKmALMe+KNgOAns4P18SjqbUETzQh8s2krXsjWgQqzv9+
/4gw6Zj6xnUjBEdeNEKEOmJ4OlK/E7t7kiftHhuSob32++vXxbVsGgJuWuXVbI2xbCg95KXRQtub
7q/eCdPkUOp/3v/BR3sXwdi1BbMlpOhwIrmbEZhaKsag6+qeKJJojIXvHTaiGOXLTRBHNg5O0/rG
Twp62+1sFLsMT+vczp9R5qh3jfXw3z4ho4PEycFYmNNPWP4yp4MBCKto+vUBGXhWGng9KFIaE5BY
sU4kMsPwEUsO4yk/lkN81xrjRzyEjh6ahucLBl/G9vX2OpZjjAxilejqmT8twq1wqlBsRAJoYAyM
gi3QdliFG6K5l5IcCd4cKmERgHIczfyjjgUBOvTTloLnxLcQJgCRwMaEmTCNebJLVrSNbsJ107Xt
+ZfiYqEJe1pKkAzuBwOFd2lsVSg1NKAiKagWtkMWPeLZFoCUwFS6M07dR+5qI4q5K2t2kMwaUAkz
nfbOmIRRJuIb4PoLcCIizELjTmG/XZe3WhqVJWK6ZALpid7Pu7bMSv+6bvNf7bsY9qPJU5Hlo4MG
YROsoeJ3u2V6SIDDrYftDlOVoFeoOiFtJdfwbYQyn29oAKwES47SpGm7zfLDnvIgXwUtPK4xx4AH
RTLVMD3MKJ8+Nskw05mSvIzDenjMgdrYDXs9td0hF4US1I5evKx3Yeym9JTL5QxTRH0h2Svu1Lhj
72ag4mkOVeh8axtX1CDhf8N/jsdWKLOUyJI04HgLxvUwYNR+zkWEdDwRBoYigMGCaXZ0Bs/dYZmg
YK056JwZleZJk+ESAkL5WOAFuVYCZKkgbMM/mBqlF7nxuqa6WvJsY/wCpZPxrROT7eTHAaOITfix
2rGBxUZwxOFk4Pc5l4ZMUtfr1kk8CVlsmnydilDwpHi6gOwICGXAq0Ywxvik3mktO5Zwnik5jP7q
S1/jEKzk6+3gm6G8jzxVkP7xvyD49TAjAzaKiyWAWrbnFrjHGL5+WCKsOegw7Y5H2gMFIgSaU3D9
hDTSZ5UdlQADIx/oZF1A9pqkg0ds4Km0CHsNU+ZKq+yr0o9VxPHCs4FINzHIruKmEDwzd5UpspYm
mAksuvqTjcK41WWC2+Lq+EYEk9VkqYQFGAPqUEdHot9lza3eCmIw0SlYjdNHEAaqmF+qnR+oH7pV
LVr1522BYKPm/UMxIUpnFjnBZeEUL5QLjM7zjm7z8jdJVhKK4Lze8rALDQCQ4hsyrwoTcX4x6uJI
pIrx1bLX6IG+0WrB001Hr3NBKhliaxlzt/tkJxnu9DIH8y4LRUrIm5MwsN6A7gyoYC95xNvGsYaB
9pyy5xn7RBjyvcsohkPvzourBOre/hwHw0kXzCu8GVbm7JR0DQgVtoYuNDufIZsE3d2YpF624KkV
b5MEdRHQTte/OCUnZDuTxugncbCXMvdoTU5eqYIom37V+VgcrCOmFnaiJJUXDpighqLkEUjBL9bd
HCUncZHgcPHNsh5GFRWe7Djurdv6uVV23Y3hAeFJYE44TxADPTZd7gObpspa5FIFlFI5YcxEWe5G
83YGdVgt8DEcEXSyD4t8CLBBEcp4sqYYs76m8L1zm34e8zxEEyqoP9ASggwsmoHJBJ6MNfyWVqok
kQBhsvQhUW76/K/rdpdn5wECA6MLIiUQB7B8qkpGMgkTXZmXW3usIr7Rtxrfwas2Bz3svFAbaBzG
qLoN44uMBMBEOBYTp/XOCsTZDkAVq72zj9qertNaBcCIC6QLQmm8S4IGACMQ8BSXY5gkH0djllGO
6X0ZKPd73TNO8x6TLL4S1PmeejKMm/658uHCkAzh0WIVkp1etLp1gnEB2Z8R2wd7vXcUI+wGERIS
x2MCDJ5OehoOJmYNevRNiCM3dZ3UBEcDPFgHdOpXMq6pq0T9/TjEo3tdTajxZW/NBN4LCtuURoUt
otkOMDAVNMi9rFsc1yb6p3V2ZjfTer/MMt9Ms911gbyLg7nAxjvGWbHdyZzOBjL5mlvoTHaldmPO
X1bLuS0TQZDD8aJAkXoXwhjCaDX0zLGRu2bmSV1epEGwMCc6BOPSRjU2FAAsY4Qh+Vy3n+fSL2bB
zDS1MuzFWJQvyrJsAPKwGb6CWa05WxygT2KogDLOaDtKdyTaeeWeZCOGupSNsqlTZChdZQCroQdz
JRrgp6wSXAbPCYIm4v0oTF0pHqZ4Hqw3nEHZIydlbx5m7IHnGIkUVc55x0EsrdIkDrg8LDCUPK9T
0ZcUXVBfvpp192s2pZMpiTAoePoFBcMfcNziDxNClWlazCpFFyRj/TQX+lNvLYJAkHsSjDki80Dw
cFHhKQerkI0ZIBoYOQplZ3kssbijWfbh+nPknmQjhrl/0owKKW1KhGeOrlL+WswPvHe4OcXWEH9j
MoHxpto8m0lh40Yq9fsyLD/6pfWmhTxfPwYH/QRmGQO4IMeBq0M95VyPFTB21eWilm/+AM0mxVdO
2S4HYq15SDAEWzzpidt7tJ1v3iUCX8u7Kzp0hvgOKSlwf86Fa6QywJ4Fc6DMaTDJp1IuXSsRtdQ4
V4VxC4AkgUoczoHdmFySJiGzhJ34vta8On+tZFG0Si+bsTlnEhhlkEG/YFYFkBP6kKLgkqN6MDHy
Cn5gfLYPtOqQ8SIohtMB+zB7Y61jkqlc5tpbCynIa+mXJo+7UhMpOMebog2NFWBawsSANmN80p5U
mHcHRnfvfGnXGx1TqE78PP45BSflm3oXQy9vY0cdqdJbTafMXYp5au36kzT2uyYe/vw1OZj3Bgke
Im/TYiOQYa6HbIopOFICxPQsxbhmOkrfdd0SzWxy/I+DXhfomBQVjXyW+EleMmnoVQTa5arc1Iru
IRoPCxSza7n+Vi59kOPVu2Safl9/yTwtR7WAdqQAVHBBAaINDpbQ2xGEygMAuu0bY0rCj0hAbAy0
IkCCsRFI7CxmJKlz6jW5/jPSs0c5/fMFT+wHIQym3Xy6fsAYPQc1XyVrJoiop/EkETC0jH39MK9W
utObXFT+vdTxM3FsQdFYlGiRR5xoQnhP5Pu6bF2rSl3NEQQlnKSCItggA6NdUOBkMAfL8rwZ8r5D
uJAeKVthdqKsT3Z00I4fgx4FBJ1CuWYQKxoX6w1zK0vYWYwqLzHbMJ/Wox05gnlKTmngXAb9uJuX
W+SYF44NB3BEud88V51r7JOH/hTB6br2/YQyXHE/f0lC4QLFZekPgrGrBrQYumHKEtFYpjQrBXos
Xon9gjdYP/ubEVQDvBWor71/IfHybVGJyF2wnIuNVrZGC1rkvM1kAlriRxv/qtwVFOkU5MROMJch
Peg3+XdR6ZkT/Z0JZUGBnKjOln7EMfWdeSzDeT8ebTiVFr64++OYCaKoWqI4jNE61jr2pFjGWoUo
LOO7S35qq1+S+scW+FwGoy71qDVaZa9oi6XAA9fCRo/cRTQWxnvQ24MwAQXmMbQqo0KM5EaN97Jy
U5phagXXDSGNUs/d/flRmCgWPUPgzxAZM1rtEWhFnQJ8llT27azz6/ynJsTd5arf5noY44G1L+AV
rvR6NMNbOhQdiUABuPYJ5Q4Ty3IgzbBYS7hqUiyPKUSkh/EwzG4cosKHXGO9Lb//C0gv3oksdEgd
mHo0/FlOixULZZmtFTTqrFWXgI8u9s0aDK4ulk9De5/5jh99YIsHGC0bqUyYZhmRZBp5l3odcMvQ
MyjBgidLmOYDWWySuu0u8h6uawr/nFhFQZmPIgcx+lipE1GMqE09J+rdVVJcQ1S95wyZ00O9i2CU
0WnGds0zeqhACTU/CYrX5TU5ZSiZmv7Yus7bGp0KlCLnoAl8AO+52RrFwUPb4HLBtgI5c54tC4qK
agS+nxu7Oqr2X8YHxknRx9zIYc5oJpGZScaQevZyP1qPmYgshlORpQKwmIwHgOHpCyKrgUQALOxL
yqTZ+yDBCzGnhOo+EOY6Xw3nnbgKfJn7nItkHnVaAhixIBamsJrA0G61ZVdPguYsR/sURUHEi0op
nhq7g0/S0arGFnaqG63nODFOkmS71xWcYwrPRNCfsAkC6oTkhSaBTGXNO19T7haA5S324lZtMNh3
rSZwIvSjMJYX4kw0/BAlIgBgaqWTXsZVkuNEdGNE2ff7BT10MQMO527OxDCGYojtKlYp1V0hNW60
PAC/zSW9qLzDiWNAZYXgASSW0G42w7LjUcmiDiVE/TZu/eEZ5FI+oAaBhDR4dFhEPQljCp5IREwY
htIVtAFYsPgk12vHkrS/If7G+/o+DpXCrYPuUPxEih9GIgRhnn5sBTIvN57B7yh14HmYqrF2Iy35
PRDtoZCcZ70Bl6WahaMumjrmWCUFk4bA0sCAD74s87IkEEFoc6xi6TvOwZbgNIkHhPfYw7jOepSl
RkRmwVl+xawcUAbAeob43rFYgfVgGJ0NuqzudfaTfQt46aDbSV7uprlb565zRCn/6593dHBApLKU
KhQddplJ0NcZWK7INkqQ76VujnbcvD5Jcnj9fXOanudSmAe+SLoDgCZISQ/RbrojWHslh/zHGtBA
e3A7gclS6dNiXvjZqejT3BiUTsvTqTMhT98poepNswtOIa9/rW7pjOqAYAHxL0j4LL8LaN/fxMCb
iOCFeuWL34CaBAJiDK3Du57/BizcRlNB6UNwr14bW35WE0SUljvXz3n5+foX5oB/4gujXIlhMTgf
jMCdS+vHwZhIAWkU/FK964IpsMJhJwXDN+uuAaT8TnuWQb/R7aMvEwYbrovnPBYgDTrwEujzmrBH
59K1ttZnzM/jm9ZZoJPG7chwGLp5ZzjF/rooXpCJ9g92wUHdR6ntmZN2zlIaFUFJM1ne1sOLHeyq
/GtEp1UFEYApQqni+D8kwdhoxYdFCKYx3qJZVsUiVVF7uvbQ6Z2bjk+CE3EcBcrYdMgFC8cI8JhZ
VivT7US3ML+VFMGwuHRCN0XYYH3JKjc7ZDdySEHmRU08nlQkwNgtpFzYoMY8v7NySOKo0DEIPKs3
i/5JH3aDCI7obSybfQMQgUYauoWyyVbqbXnIY0zdgKLv2P0wfg5H5bH348jVvSyIfcfDGnLjY4mx
fx6Rd3dAx/672inK9nl3uP0djG3N2lQhkgV6TDJ8lqPfc/rr+hVyHBT9lP9/TpZmcYpjqycGzmmZ
P8vpuABOce49DGS5JjSGmD+ui+MMdQB+C0VooKfh1aP2d353ilkX/YSNa5BkKVjtUN0pwEDgd1AT
7Ezf2BmvUwhGRxSO5fv8jg4CCNFKuM9w+xOYZxgDzrQaC3TI9B1doMPWHoLc5oAxhGByhRPLXGXF
armD/co3yMLzA6e52Y1TjDpyjDkt1bNClExovocEUwOHZfMrPqoiUAhe7QRf+V0oE3YM/dAoeg+h
6SH/VBztg+42N9KOmlFTUPwXnY9RUAkjkIBkofDt2XcHu1QLxvhGVTQ0z8tQNicCptH5Z2x7OSor
rGR7Wu9lP5ag88DFCJyrH+3r4g+HIiRhIrvXlZX/GXXQJVESF0yHUeexcca2nJhmYeFx2LdwTUGz
kz8ZO9kvQjFeGF8rN7KYVHlZrX6sTdTYKPp0cUzD+rTezbAtdHO/EZkVnttDBRFDKiA5NRGFn5+s
zpwUjxAhm77cK0bs1x1KekVxGB0RSQc3okFpBZ1oFc8eI9qMqDldEAbT5/aQwkpi0eZT7Gkncoye
tAf9YDz8DVs87Y1DfrR/ap6+FwHy82q1EP7+G6gSby6yivS0rVeE4TKIr1Zfvq3v132MbGPw5Qpz
XLR8KR1EH5kXR22lMuqjVHLsYIIRBFgE48BVFgyZ/mJo/a+lk9VdOZfpn9cjzo7J3Cpmg8el62NQ
8FVPtZq7lX5Edhr2hYgfmFd1QTMJL8JBak2d//kHTeUlUW0ApiNoW17jbxqw58DL2u8R8Ed7oAfN
AT5qUO6Anx6KsjiuxdnIZoybrUhRvlLdHa29rJ6W6r7QD9dfPs/rUu4cgKdRLLg3+r6NvswIFtfY
AHtujgG21JVTdE57JSq/XxdDbSMbZNCqM/J5nfagmQAN0XfSmlWKgLBID8tou2Pr+BLwAnO72uf2
8BnZwLd6EDIK8L7gVi7jhJslm1Eye3MPUzDZvraXPmNnDIDlbncY7ptQxuaEIlqK5oUamoJwkRL2
YK6R0ZnSydGqWSivLqKLNLc032m6R2WcdE+J05tUkg7tmj5c/8Q8Q7cVyigLmsXrWk4Qinj+a9qm
+0QxsRWnkF9W3j1fl8U1M1thjC/Uk6GvHRUBdx/qO3une8AEuE0AAqW7trs+g4YeG9OiaJibom6k
stsV9QREgGKEmZGPyb4z/Dh5K14vfu/ZijdFXnkrypq47+P9Ktn6dQR6aUWroUCOotwoqbUjq72/
/jG5OroRwejoVDikl2W8ctP5SrP7Yj4VIh5uXuUC3dZ/VFJnQsHFmjM1q3CO6Ha8QXTffqJ1Txuw
7NTP1z9QyRWP24o+HuMQRwPwAGOjI2mSj0N600uf/9uXY5xdYeZd0jrQh6wLa+NWnU9JJOqX0HDr
wnJtPhzj2oq4BcvCnCDqS8cwk3Q3Gz5X6SmZWyzTYy3UeYmt3I9F2YpIKRgT4oxY3C8bel/KkeSn
XnlaipfrX48biNH5UNgpBEcKu99a93Zv16jpInamhfB534WUAlSFJuC/CcoPXA+wEcbclWrabVO0
8NjpIUFBt0VBVwnkD+DhwIdtxDDX5SxIZQ3HTD0t1pRn9CGnz1KHdo1bzo5ohoF/R9h0poMYKMwx
DzdBmTHpLRSPndFwpe60xLKHcR73+jXx7fq7FOblqoVWJB1ljTKBDdG2/bG3i7Aw7ePiNAJL9D/M
+rss5sEOALma1BKXNIb9YZQ8bAAUXyT4y+YwPcb74aYMplNzUkX1m/+hiu+CGe2o1aaJkgZcv6bl
lQe9OFIiDNNHhgX2PuUghnv5HwbxXSKjKHIVr8USI/Apzb25S/Zop6EY4KtP+n2HBLL3EnQmq+D6
Xf4PD/YulXnWdbFEfVyB4Yn28FBCCskXXXKzG+OICoBvfesNwbMTnpMJC5J4ss3FQfyqfy+qk+qZ
mC/V9uR3omGdbl29dnX7nbjxyzf97wdlAoTGMQDmlCKLjevRi/PYzQtBCkA/1aVh/kcCCxHUL0oS
r3S7HIRYLun6neTkrmplfmI44OCVRVdHQ9QLedR4qMgEsFTMfMh0RJw3aFRFb+mCDIYnb0eUbM1Q
PYlGjvlqspHFfL3YcjpSdZDVBfkTgit/PtlPtPyG0tvDdNIOArWklup/n01jaw52B4JtidYcaGUa
CP8YeQGn270aYpF0V4msjEgakwwsxFKaRslqT7un0pJjcut45j31PPJeBFHPNy3/fEssEOLsmwwn
BQlkndOeTQ4yvGJPjnVAh5bohgf2HwTPjWusKbA/Gn3oMbOUtAowSfp8BPOe1WHlNyEneQVmln2w
YiMU3JlIFPMVW2dEbqggBF/vBxRS8KbRwXwyAqK7OoVBRGWxbFzpF2bsrkvmur3NGZkPOmMLWMmW
rvGs6H62nvIyqOJv10XwrZaGQhTK+W/UAueXFkXdPBUTDje+2DvlJr8nX0YHu2i0goJR28f4OEtu
JYr1uE98I5VxtcOkNWOlIJ4E+GuIypu7nvJTcXjjLhY8Oa593IhiPC0KbhKQeEB1ly9m4mq5AziJ
ahS8NJEQxqta0iqZfQ8hYwHIJHAVRat//aK4urA5BuNF9T7XzaGGd/k/0q5rOXIcCX4RI+jNK10b
eTOSZl4YGkfvCbqvv4TmdsSGEI09XezDbsTETjXAQqFQlZWZGWs4yYWvx/KXNlXvzpsRLYS5NmM5
SaVOwcynWV/MVuTraSMI7yILTHSPjD6SZYKOle1MT2qrRdDBMUSaqvz8CvAMgF6RMwKAd+rWpAUB
qzGbOUg9gAy9L4M06L5L4AWA5AR4sfF2nm5SKCuuou4ud3kgEqb4IQ0FGMZwh957bds9yjxVLeOF
qcoQ2xPJdLw1wT5cIxsrTGSwoQKhxHOMXGMs3bl/HMzMnbRjMv/Mm0cih9l8Y2Ak5BO+sTHKHNqu
m5sS6gww2l0u6a/a/HX+7+e6OBXHokADDZP1p99skhrTzmZs3aJPd9I0XXWdA/L/anfeDGc+Ay8X
NOGARKcPdZvZvCHJbBMUolTQz75LC1effMyyRTs6AWwFw2/rS/ba/Fa8+lY6ivNhbja1sc7s4tpP
zlRZuLhG6O8CN7iHrsPFJKHVqcut36qKIHujGcxHV3lfLXXYza1s9QCgTnoB4I3jBJF2HNcrfQ2U
5VAUzyvqIK3ouqTbd84g8xnjZdKRMDZIAw5aKNHih+mXlxRnO15ZElAGgs/JrRtsNpSJjFU+5BFk
0PE5bXRwUOm0oiAfcfaUxJMX/Aw7yIoHdRWxdfLd9X1jmVBpWJI0r0qOEFN+1ZMHNUfDEVpy51fH
NQLNddCaQhRKZZsqGLaCCEIGLIHUoDdsTPfaaHlaKRr156cBGztMVLZKNZXWLoGXuBegWFIDSqqr
u+vRvPnTO5UOog/HPQgbk9RxN45ZL3peJjm+W6nuaqBwpRwSf2YRzurXKhccAm5UfrfFAr/bXorq
KkZoyRSonzqdKbvNqoomEujR/eD5GytM7JfH1OgxrJ17mnKpJ+AzKNGX1X86pp/GO5omQmhS5P18
myBFpiM4mG1jwkktWXljFwjKkuzrx3zfeiX+2/uxFCFFD4i7ivytfDdI/3zz2RKlU6t4QiIyt4/x
shsTQQbCf0YY7waY+KEXzWosBM8ICtuhImhG7K474gN7fuF8hgAXt8HGHBM+Gq0t0qXBBo6Kq+/k
oD02t/2O0jHknW/9phhmUbeJG5KhfGAAIQQoKTs9V/TDgPk5rBBUqFeyvlxN8XrdJ/lFBwX7tI6v
lsbW3N5aBcFEZJe5+MioD+uU4SFfoRdE8v5iMmx30b/qfbmPQIJhAJtlG6JJdbqBH0/F+2oZD5W7
2bFRAKJt9oOBycdKGVwIGrmG1rrng6XIEuOa0F4Y18lAalkVzjV6azFIjMuDloBZ1KmrJThvjR+a
39fF+Gk5rvZsLDgIUQ+dY2O3rLd1IgopNO5+2Dxo8eJow1mQtZyetrSuI6dQ4SpUfBioFjyXVE++
Anupl16Wl5TRoD3Qrmj5/fzq+MfwDUBnyqDVYAOLBVbOvE2zHLyc7hKY3noBWOvgjr+p7shyIZpb
5VdiKF8ThoE0zWH7o/WYpUYevT0JqcwyFXWmmUPvO7siSENJsLPcMOYg1QRnOFXvY86CpaR4WWu4
ESyMmIwj+JR1VeCOXAdxKP4CQ4tgyaeJyyZSVuiIlikVti8X81uioYfRd/hQs/Ms+FQiQ8y9k2Am
ojZqPHZAV/d7eVVs10aTyTPxiG/uq2vonef/RkSed/XogDe+4eVUtDZO1zc6EslTBRe4Ud38YfVw
PIhVWgmGXCikFC0VQQDjQnbA8Q6oI5Be8BHmhEsO+NKkbkFF5GECzyq01GmgxoiL9jbET2dcOu0T
n5Fqzypv8O4PIpI95AaI08zofTVxkKzTDgOn0yBIUHifEKBjTEwA0UX1t5m9rNYeRGX0eW8Pbqo1
IHHQX+rOejnvKiIzTJq3qA2sT1jL2kw/zdS5gqBg6spKIyjw8E7XdjmMa2BwO2plvIA9Q4seNLW4
k7PFP78UbsCgWlM0AoMzRGZ8IWqzou87bJlCXJpqxXeSZ1khklZP82o6wlCH503ydm9rkf755kDP
aj2YzkpXZUCeSEpcY/yS5J/xt60VJiEhg+NIY7JiKBJDH1UURoriWSLGYtFSGH+bytQaFoISQbRq
5T5FU/y6raCeNSaWGpzfNeGHYpyuXyLMbUe4wyDNNfjdQUPZe9xjJnj2Pj0HpG53kPG+NCnnRcLU
uEfawc2ix5q0bpkJnIGXbGyMfMApy4mW9QacQWpupCXD/KXpjgae1D/Pbx/vKG3tMMF90aNWrTO4
eVcnQdM3O33oBBMCoi/0lgtsHNs2iLYuKu56eZc9apeUkV/3bbz8sj3wncJxY9GSmIww6xEFpWht
vaUiPxRjzNy4lQRXBdcGJo40oKkUvI4YH6gddRiGDm8xI0dtp4YeumhOi+sA7xbYDsRYKP0U53CA
BjT2kFo3fW2KdrY2q642iqRhBMth65njsDbJtNS1R+yL3LifrU+kQ6hWGiAZo4KI7IDPJA1GXEDI
25sqbfGsOul9MieiIjZ/y0CKgzQPgz1vfrjxM8uul87S6Cqca2O5jDW/Ny/l6ekTJwacaf9YoXt5
YsUeM7lHbMvKbwYaokonwNiJlsHcA+3qoPDTt7VXVxf68pqrMbiPb6Om9s8vhJf8g9Xn70Lo79gs
pFOTyVmSFV0Fori1c9uTyyLBPGpvuFr3E2KSgkyH72Tv9phLoSjRqNcHA6Tb8RK79SDjsaaL2rvc
zQM1IJ3SMy2dnQ7Qk9KKF5K03mAWLl4Y7qJcSOsNQDiC3eO+YCBA9NcSEznHVJvmOe/BBIwxEgc5
AqWuqn/I6MeDdg5hbXf+c3ERrFuD7JsiMeIxUtIWlc/pmF4bYR6gnXzsd+UOnM6W4dK8eLxSn6XM
Fb2yuRc6UJAYK3HApMoiIVG/w0yADac36+JxzSGiXFVITeYCOyxYJi/vBw/GX1PMfV5KnUqyGmWE
5Y5e5wSknfJXo3QxqgqkUbdTROQAXL/EsIMDPl+NvkZPz0EzQqpXGVFRbsp+Z5q9rxjm4fyi+CYw
8UfpGgDqZq4LZzStuZ46sHuo5WXeyBdz1Ar8kev4VDb5jwn2vjDGZFiX1G69Gv4YxQ8KWd14vbeS
/28p7FWxRIsdDQqC7EKUb9Vs3KCQJErpqCezZQmQTGEGH+yAuDWYSDFK6Lg7vQQIrEugCtm7KBdj
5qW+TPbJUTQOwj3IpkrpUjFNB/I25iCnXeYMJl4qVFm2bL03loHjKnuQs60PyhW4nQWfSmiROclG
ZabaYE611y7acyllt/RWt43kKutUr2ya33JT7k2neJWtxB/K+c6ZcKbPuyR1uQ97vFk14/UTNOiy
dR2RuqRLvm9qze9K3YYwU17dFXWj3tQO3op91zZuV2jfzxsX7gA9MJu7B20jSUfXCOrIQftkheve
8TTwqMYAT/2Ldz39gh/WioMB/QBgBvG4P7WW2lqCAjeaYlpVH1GOLfyq7o5tH7+kUfUAyU4MPPSm
5RMD3AsDqbqgXkWyR9wsGDzUABMaGn4LG2bytq8LSUWmvXgkaO/pbTF6Uzj5tJDe7GzBlBN3FGhr
j9liCRz2jk3tFZeyh4rXDvYw4pjtxRVn3u2wNcVkLGsOujuoCwBstEK504q+N4YVmtUoiAsiM0zC
QuyWrGqK2c1M/U0MP146t5YEpQWRDSb0ZG1LmqpFCSN1rK9FtxIvTvObZBrD8yeA7v5Hl3z3BuaW
i1soHEz11HizorpDC0byuRGccJEJ5tKpVKNrWh0m6tK6Ntb5Vo5Fl47Iydhn6gBGu6LWAOjohp1+
1Pz4aD+SPHR2tV/8EsVN7rdBPRXQXwxigq/t9BhbuSmncolvAx4yCPjM7Yuum9BREaFY+XYwrAt2
JZDfsnx9GD3V56jq8LgD7kEbrnvnSxYLrlF+BMQMzT9GGGcumiltpxXkG30wo/RO1am1a22nh9kR
EzUCr+YHn401xq0He0EHmEwtrOVSkK4uHXuG1Lc/SUfaOhTLjtC/8YOD66hngp8INNZsBdxskIeb
BirgmBly22nctX27r9XxEh2xq3SYBY8mrrNvzDHXWW5JtQXEHspainOsF/u1j9L9+SPLdQsDtJSy
Dlgg1EBP3S9Xyrkiy4wMi1zmBPNx2iW65955I7w0Dm27v0YYH59sdSTdghJ0TSBYp94vBlqExtfx
M5CyrR3G/SIQK0mdhrNU6QAw5PF+bQVfhL8SUEWZOqRTkWCdbpfZ54XcRZhKGJbxqSGZ3y82gLYK
hhRUVeDfXGczANUExwyUF1hFBKVWi3VckZTmPar1luJmoGFYint0zMZGsC7+yTUxnQAEFrirTcbV
ZFAVWwuURT15nZJLS5rA3qj0jt/oxPDKArdSXspWWBGMsSSV7ltQVLwuNCit2qaeB+f9RfhrGK+s
rTRr1AG/BjyFIxjC8wuEksDsQNFQ4Kr/zEMQH/Pv4hn/xBfNciuDObWIAXK4JOVNaot4drgnbWOE
dc7GIlZHkQ6TV6hudau4cRBfFZ27gJ2h9LOrLMD4v39+J7n+ujHK+GuZVN1qxCi4LcpBI8EyHQgo
wBLp12fMGBb0x1TcZSzFhVrKpY2XIDZQOZbWbdlWbje9knoQBBL+HqIMBtk71FzY9lkrK92aQnrX
m+IZgCXlOI/OgSTd6/nlcOMuZmr/mPkw5U6yEfPmCswMWeS4Yw8avy7vRED684tRWMb9NMpKKIbC
Sp/vdan1JDMkKAmcX4rIiHoasLSxgzJXTr0OZPTaFI5V5lpa+P8ZYYJHrTfjWtDPYi9GAvKy5WpV
axIAdiviceASV1DtG/wDhkgUxE7XU+ll3YAjrcKdn9waB303qm+JRukdRhQi/D5cvWsqmNHt7kSt
VO5ebmwzb+qqb9FjogVlSKO6ivNY6z81kQ4TF1W2XSDzwQa9mOyEvnCsyl08+shJ8KBEd0FbwUpI
IYELqBcgw/KJT2ijBoYalYVpO2ZfIzRSq7YDwFNDLrCqpavr95lIT4UXjZA6geAO8AFof9IN3jyQ
a2McuoTKOsbGS0OuK3vfN4/V8pksFJwKIDqk+iaomJ6aaR3g5DsN2hzmFQnSfbuz/RVSdBrmfv/F
O5xXcd5aYx49iHWTk/UWkrSb6A6Q1DXENfkw3maQZer9bvWco7KAlqb0nYPII7mg5q1x5jmUguq3
aWgNLm5vI/mLCeLUvklcs4XQX3urRZcztGFn8vW8s3Azb8C1AcRCro+GEWO2WcpFaiaIhUzH/HUc
XRPIE8lrfeAY6kd69kTuyQUgQ6cGBXAMXTh4Kp1+076c2mJqcBTiAlw1dFKsecwwJpwG5sEIkidQ
nsSeuc/2uFp3otFD3sG3LExWgRxAtgC4OTXuJIoepWsPOFZeH3ttDJ2eYGzBFJxB7vHAExmEIBrl
QGWOR0bQXJ4rBTXbaLlNihjc3fJBnpZLOzcFFyk3w7I2tuhv2RxFRV/WNO9RrZs8JaTQoRlTr7pr
HClwSHTuhdaYrzcozUSWyYCKGIaqjDA9QvYyrFEZ+zf4Tu7XAh8dWK4hzOPY7NKMRMs1CRE0qWS3
NmNPJdEuTYRcOLwCHOW9+8cOsyhtjgtNn7GF6m44WBcUQkoJBuTLMrREIY2GX/bhubXFBJkJfPGk
oMVV8N9BnEcKKGSD/JvRU24426yKOdqxlpPVmHG0ixTsaKZXf4t2VJ05gR7Q8gIawcWnI0fjF8dX
RKukd9uZVTrMJVTUslUpGppB/W/npQnX58JBSz27x2Dv3tnXol4h967FIBxo6qnEl8OKQs9VDrYc
GxcF7lrDpTq2ReW1XhzgrqW0w50LYOTn7tqtWfacR6RrNRVmHeXXuP4wNQygivIIXizZ2mAOwSQV
PaSJrNabpjawndFNknXfFiCiyEWXEO+8bU0x52CYe0uNeqRFCfoyJG2usxhjaXksqP1Sx2OdA0on
CItg+sUblUmMsnkcgfHFQDsBDMYevg9KFthdtCPJLklyF71+5GWfaPFvbTKJbTsaloNSIM3NwZnU
vljF8fxNyt27zaKYm6Ue45QYtCrXL4c0vrOVxJXqz8T67SoYf8tnzEjEEroi2KHkv6KbEkSiDpSn
fvgl7OnSH33uSzG+JyuASo2R2VIa4z7oIFH5Z2b3v/Cl5vgv5Mvol/hgE3oXKKRCGhHNXPz55j5b
EqOzwREG7bzsWEH8ZN1Xz5KDOQn3D7Ay9UWTptxVbiwynw4w1UY3mqzFjH6QKpdy8XLeNXiBGFPb
BoYjILYFgvLTFenwPXPRESW6OQvT6NqZn6zluyp9c4ofUiViJRdZY/aPEGCK9D5qvHYqj7GTXIwj
jlbkhCnpb+JR8wnpH84vkJtFUi4+GzRE0EhiB7vRVO7XuMOJ1r8Nfm4ii1TccY+h1s5fQVsVhyJ5
KaFF5gXX0Sqo3CLDauXxQWuBPnfinUOSUG+GUEqhoUka1y6lmxXY+3aUAqmLrqAu4QpWzvUdqOwC
AWwCvcqK+9W5OvYJTR0mb6gxRqdcIpP9BqpvMKGlmLEEEliYQvAuV3tjkzmVq6VCw8TCZLR5hVpi
tNNBzY7J9haCgv+GHVS0ROZWGMG32EsacmYE7XABAY4UC7VwOVkRNGkBY0UtCLpNLG9QpKvzoLWA
B2SH7pEODo0AcBf31VFExcu5TU8MMWe9VtOq6XMkJloKtY12cRMd+qv5c4pR3POuwbnlKF0LdEUo
k6vM9u11hyjl6KSQAgfJSRXmOxJKO3X/qQVtzDDBJXGmZYkVKI5bbfU8QmSt6qW9nJilG2WToI7N
O3Una2JiS144pI4JlTcPq0dldIH9omxc2q4xXQMkH8AVlYNgH99kaZkLAeNdVGYB1QbQHTD+VywS
QaqDjRxCLQ6K2+aQeIX/K/GVO6nwI1cGDQHeH0IJO15SCcMI28gNICnFqphU01jVigFp+smzCi+F
cAooMtI7By+eWIVwrAP6lu5KdOly/QYEw1BEwgi3wwpBOpKiNo7jYNAY6p20Dd8FqILtRTXLN8Ld
D9u6scM4jrS2dqH2BCwER8Mf/PGyQiNe8fOAEseSULnHxEu5w8g4xCwUqNLQ4JL7BOl7/30RlgU4
QQbjNlBDpsM2eOsx8RyDg4lmgXcNjSWUOWbiElHFmbrJx/W+W2DWG7Ugaerwf3hlWj3EaYFKTgrt
cmVVg0jJIWHuxF/ORwD+cdksijkuZLYIgMUwqdyQ338Enn8o6Kl7aKPiISSF5+1xY9vGHBPbKluJ
5nlAT3MZffK7nffSerW0wXkjvAoAWCpRszUw1EMpSE6zGXVW4lZRisLrXv7ovg976wvBPV/6km8I
HpKcrPrEGD0sm2TQzLI+NVIVhZT66zg8WxNx01jE78+DCVDVBMzyAJUL3nQmrSZqPppzkRXAooDh
xJ/3w7E+oE+GBYlyTV5QObHFXN6km4vRjGFreKn3Yx/gGv9TtFF/KlEw2JCcoizN0qPgs3EOGJTc
8AjGLB0mbN5+12Ynrda2SyDCC4Bg9s2hCanalNFDq6ZYPcq1TSeWhIulDs6cOUj/QDfMBA4VaAUm
dGPYMalNCQcAz/IhDmg6T9t/5eS2qP89rtD7FoVPHvnFiU3GPx11TvUygk15NxXu4LjO23yWfdDQ
NvkznWVQUIFwsJV33C1A4oEJ1CFy+CFyRzWp9H4sscVP1UF+paV+x0sPIEWhkVOsvcw5HCf2mIg2
kGzNBwMnUTZe9PUYgcasERWIeW4DkIlGBxMp2zBzADOlrNKsxm5C8dhXlV9x+/W8YwoMsJWiSLEK
RQOpL0jCOjctgma0RAkE34QNeRcdODow6J0GEUzqWVYSI2tZ7vRj0bgWBKqjcD3qP1Qoa/hpmFw5
+/Or4lw2kIs1kNJiWg8DnUzkj5UBsAKbOn76hfRfCifyeslL1KdS889b4vv7xhRd/eZgK0Yx132P
89T/1kL91Xhunqvf8/0KH7fD4q7wpND4KhqQ5brexigTMecOY9xyh9RIwUwzAYFXdWtYt+dXxv1s
GxtMpARUgZR5ARuRFHtFfZT6XOAZ/K+EOVh8IgQnli4YDHkkUyNsXV5fNMNDJD/l6/PU/lhSgZNz
oz4V+/vHEnNUywKQ2jLtkEXa3hT0qwuyjrcqM7qs1b0FblTQaHmiWEgP54fwu7HKeKFtVXquEVil
WisEQPz5qIbDTvQg5ToDZNdUGdO+EFJiYoRVVlUs5zAzxnh1xHutAmGpqIDHSW5oZviPEXZyYlac
TFMcfCsCohO1uy4T4pvtzVoJCoX8KA64PVRFaC71YRh1xbCeWmI1+ZO9yy/Wfe4p0BVorkEb54rV
d3lTvVjYuz3mvlqmXhoataevjPR1QpezCKWgD6sCfQEZbN+xL+Lh47XeT0wyH2yIla6q6QeT7/Ql
SB5BTXAB6gzvh6sStKbBNQFdg1R1qYbDv8kLuA6DehFYINA6BiLqNGSpWlfYVUG3eOyv1XjYGZBL
ncCp+L8HEFXW8YSzkPN8mF1uS0MdqpX6ZTZfVKUWdrbmnTfB88qtCebjEWWw496Cibj/3ijfk/Gn
or44RIA44sWprRVmv+q8kiLDgBV11P3Uqd05P6rRUw2uunw2BUGRF3ZViNAYhqnRvjtzWyqSbEsl
gT/qUb93kgr0182X87vGe0MAfYGqBQguFVySzGuvLPIBJwKsqLThZkA4YHTHo4I8lEI9E8HucRe0
McbE3kjRFqL3aDgnkvw4dtKxWXXBnvEcerseJtCqqW7GSuSgIjdYYLO9s4er0hYVdnkTVie7Rhe6
uem1dFmKJZ0BEUjAh6HVrmy4sqd64wNN5mMJAcPpXMVw1RBzkkJgCfeZtF0l3YWNfSWeup6M2Mg1
DtTfdMBr3Bvoryk7SrFMRIAnHlIA6wVcErK8AAuwYWI1yWrCCVHJNt7kneZ99n2Q3WVy1QNlxKGh
iXZOjUP627n9RDNsa51lTUpBTzMBZo36iBYu1pMp+aYmwmry/ebvCg3mHCRLXoyE1ggHX1LQz9H2
ToArbsT3DahMiR0sd7FwApkbtN731WAORB2vi+wkwHYb5VdHf8oqlLGGn8W8E5xy6vVs+qFayH5x
zqnmOxMc0YVQ7MzG+0QHeofKWZTxvv8xBtOBfrnki7B/yY8rG4tMoIwyRVmcugV5F+JK84DpJHR/
HZDn0rkdIY8n9+s5MsCSChV2Y98VZrmsPQoulD3UPEKXfW9O7vQVSl3OHe04535xZf2sJkGs4YeB
jVlmW6NuwRgzpdvMjIJILiQzddcZuvFno06ge9Rby+3McnzUi7h4iEeSf4mcPvejKYr20UzFLg1l
LIMum+dLO5ExRmaWT4AEO/dEH4jgguTvkS4r2CIwlrDDCtWYKkDI4E3cz/ZFZ7aPCbHDsStEvkZP
CutrIBSmupf4FxQ9T2NTmzuVOsg2HSeibUowj/n5I7ohnphzmpvMb20x5yeRU0VKVgtd/3+AfXGG
ivQbsG/2bBRTAOwTq7Rx4+HWLnPLyJXhTAXGyFHZIMH0ZOzn7/qB0hXEV9puDsZrOqEmu8XO/iJU
wOJdopAUBS7YwTvaZrOCCowZprriLFvFl8a51ur788GC5yfbv59x6rHCc3LoEQmj1vS7ft9oxFO1
X+eNiBbBhIeytglIU3CBDcZllj83huDFyo0/76uAtvupF85xH9WJDAPZ5Rqme8wNBspODiO39FNf
RAJ9fsswknxqbJywVYNmgk8gUd1Z9jEM6S6WIHniGgFYDvcwFVlkxSShVyuRTELtRJKfJEcKa0zO
5YsAECIywiQ2qGD0XS0VIDYiyWXn2E9tFV8p+SfGnAFof18L/Rmb/IXOw2dRjtuhAkNULKPclIbn
HYyXqG8t0Jt3YwH0DmoL2BN2q1UDkhFYgtDnuASIeBAZ/cy3QeOZzlSbGA5nMnXo0IK5ZljBxODE
Xrsee1wEJA3OL4l7ZjZGmINZS+OQEqtCw7RWX7U6Py5TJWgrcj//xgRzLBvSFlUaGYDP6/Vd3FW+
PI9Pcyx69grMsMDoOEUrjxAwdjVq4kFOKez0+WBL0v8OBMJn/vtVWA7kYokdvcuRtdLJsjy/zfQh
JAURXHhcT9tYYe6gXC+lNR5xLhs5u2/TMYTilRfroQ7XNgdBXOMWDLZrYm4e8CXJkpbSXBjVqxU9
wvm7fCvdx5dS785HGVw5eLqhVJBdrT+rnfSoiaqcAi/UmQgxQ5PVqZYag5x1ujOS0FxEjEZc79AM
KObiesPUIxNNy3XqtcnQUJVTh4e5JSEKC8HcEcFx4icPGzvMhyNll3XxjORb2ke7/Hd8r3sUp4hZ
9h/6TXL/bxoT3M3bmGS+HqTlckee8fXSdZdLu6L4fj5EiLaO+TgLmSRNnsFQMLSPU5a7uRa7aSbK
e3mvFsja/P1A9FdsYmsfLWmfVEbrkeXGrr/n9eOSf7NkUTNQtBgmhPcZ8PA1od+nTMKpuc3lIdDa
p/M7xi36bRfDhG6g4hdJShBVR8DUb7CK9rlZlTqoo2EOSZ5bbhI1X+IibV19BQfl3BfPc99/z/ro
2TbrX0WTZr7gN9FI/iGF3mwwE+mdhYzqWhEATTGsogJIjpLglbH6hgXmyxV9SdWtK3d6xvz07Sr6
uiLjzB3QToXczguiZrb8yjvbbfXXqDoqZBdrgakeBEulHn9mqezbvragx52paC30QRPv8n0WFhg4
diCwbi0B+Qm6A++8RYHzsg99NR26alQAtmiaK4sc5Xl2m3lviPj3+c5rgwzZgr4qIDOnZ6SQ0jga
O7Sdptrcocrml/pyO63h+cXwvRfgTLwzAWj8SIAyNytRdHyszlfCBALOTuzahxTCMVRcpXyodsaj
wCR3ZTo4eGU8PgBqZ04/ioi5FOlU0uBleAO+6l/76c0vh1fQEYL6snoRgQy5cXNjkwkFah2NY7xi
N2VHvRrWyM2M8ub8ukQmmDgwkF6NIcRLK7uvCXn9DI+DpW2WwJzpZoYcQ+3gjWC3P+TyUvzu5p6k
jQHG43IzJbZMrzMA92rXCPvdAMBSemmieVCj5y0a8OXfn+8GPxxdx2nnuKOB4kArkMkDRqnXDEI4
qPQ0T+C22hU79X6aBG0h7gHGpOIbRwsmhxj/UztgBntIqXgOipFxNrgxeSy0K0PYfuImdhtDjNNF
jjnbcoWH9hjGe/loBs1lvIfs5W69lr51sTsE3bW6R94nuZ9wRdNEh9ygVXmDyRJUY44rNBqAOzOi
EPtwmFTRzCe3t6ZtbNDjsLnDF1tbrXHB4qoX9aj4zvd1n3rkh7XTAvCC+SJdVu7p2phjPlo8zV3u
WCjQtfl+Vb6QUZAXc4MSJhMp4we6TCxUTwa0KyvbBu/W+D6SfiWIe/PdZ77KuwkmXYzAE2e2FmpN
ktXFh0Kt6rCrjTI4b4V/qvBRKd2HbNgsCiOTu9aJSpTpDOLK1bUDrARYr5XnfJfbO60LZQfTQhTg
9Zkqu7YxzKTdY4ZMXM1Q00Izvg2UEh3kzAYJo14bs8DBuScLgDUQI9AiFtumnkkHIUoCatm5H4hv
tMaPPFtHd47Xh8Rad7OZCl6C3JjhaOhdaCqY29iaWT9WMeR5gcSP8l+2FNhx48/mC/4lWBjXzTd2
mCBvSpWKkEizmVH1KNpK7XYC/+CGedC30Tl6zP2yCLllXKWpBTMVJSGTJ38JKEGL5K13xbqfgxoY
GmGgp1+ezdEgF42PpQBtiMmu01hR9aNd4u0MyER1gTFx3+guizoOHwZvnUOnvbOd3SioQ/E+GEgP
LCrgTvvGTAi0EyIpGIjFM3f6liYHitwE96RBBGeaawZ2ACuG1A8e8acrA4l3GUNGGVeYJV8p2Wul
aVdpIe3LafLOfzdegNLfLbGXZT8VadM46OUucSEDoZ0EaVZG7mB/pgG6NcQe41WOSdnQJSm4ovBw
tho/LUXTFvyNA4DRAcYOcHAmni+JkwxaTIDTtGe/WVooHKyeuV6DDOsTR0qnonD/tUR/yeai0jtd
abUWzjdJdeIO2vwFhV3/Mx/n3Qbj4COJGzAgwEZuvlj63olu13l/3gS3IE0rtwBbAICJ+e7TdaBh
MtrQ0PtTkLbCdmehID0BNF+CE18Uy3lxaGuM/vlm0xaVVLivYMyqmweQqD7IdfsJh96aYDygzCzg
xFeYkFHzXq3EzRDy4k6QlfNuiq0V5usbCag4sxlWJBTzg8YaJLcvOzM0xvKyJdOlY6DCcf5L8d6/
iDsaIh0qUACrnO6dkZRalFRw7d4InZi4809aDbBzV1H2gyRwC945AgBIwRHCQUJn9tQYUadxHqq5
8NB4d3WYuTFjX+rD80sSWVFPrcTtYqt1NeG0OmZo4jHqZC96JgeTKYKs8MLcdj2Ml8+tMs/LAkt9
+UsDSSpVaDUFV6BoNYxzo/xpTlWBPZvKn3HRu41cuE08Az96ftd4h2i7FsYRtIbUkKnBWsryOVPu
iHx//u8X7RVd5+aQSl2sy9OMvx9FUHcaL4vC8Rb5M4ugmErcb3h+sqlWkjU6mqTYLF2uXHt8TkQ0
r7yhIMzH/LXAwgGtopvTMYWFMZwCNMFrF8MIsQtqLb/01IOJB9KTtCt9+bsIVMn9QDrKEKgTKwqQ
KacbOEGMWwW/Phwhiq7npr827VUQDLjfaGOC+UbVWKNMrMJEOnbh2l1p/S3mcMNPOALubKSmaOp+
6OwtGCNM7XEsvLYA/r+GkEiqYDr16/9nhe7mxt1sdWi1ZEVcG63vkn7I0y/FZ3DCyEn/LoT5IEk5
qmql0NAZd65U3EmY6ju/CO7Z31hgvkcOghowBsFCoq9+q+2I8V01e5eI8k+ua2EoHphIcNKBwed0
s8bFbsFWhbO5tL2rKoM3pKJpOt5SbEyBQJhHA18CC0zXzGQyYw1sTjJmuMviqdAWX686NzKC83vG
fetvLbFf3ukIOJ9hCbPqByUcb1Y38tUH+2Z5E0W2RK8g3qVtK3SyBVAV7cPzbiptlNIdGfbmLwWJ
gigLjSUEOt8dNcG7n5tWbWyx0acuVHmYTdjqYQZ1KGVv+zFCkBRQxG7liQzyAsLWHnNh17kc9W1E
19ZdpkbtZtLlOgvxdjz3A0gHghEYhkLxmElIS8i3VlWFqo81zFdp31+UmhHM5rSbavterWeIxCVX
pK3dQsZQ4OT4ulp6Y9dfyKP9KPAe7oo3v4V50w45fgdECgsqm4IpPRtDzhTkaFYhFIIeOxc13xDt
EEF6yT0dG6vMy4yAZM1cbQVlkP4lHsM59ZeCuLElwP2dN/ORla6sEd1jmCFKH9jFsRlf7e4mUypB
3OIW6t+/6AdiutjAi3sysYvL3fgyQHum9SI/B2ewa9zRSYDYbwW9fO4p/LuDGOU+DWHVONdD78Ai
0gxfWotXRa1cMyquHAf3tGX45/2E67I6aC5RgqcgQ8Zl8ykik7FgJ2f8h9/meu9ZcycwQr86W4mg
g6kYUAULGSrAp2vqyj6T4lJHNrOjQ5z5bgr1sBQqKLzxfJ+zw1wzdU70Tik0CsuPr0Ha4wxefD/e
xiDkwrCSn7yCKdHLL23FlUMtEAPM+Jv5vk5mM7XKSvs2wTo1sltly5110QOefylstpI51nZpxmUE
ZjxspfGypnh80PkK45vRgbCqRuw0RNcC/wxsTDJnWoLqoqPM2NWkDyx6tXogB/KTUNXcHJA9+hgm
t5/jMbE2XsNyT5cTaOo1gqVWLxPUUCtMXEpetc8v3+plYi1UgZe+obc3mdZgW7j1ethDlY4E1ov6
SqU3jOvoYF8OAcZzw4ROelJcauWlsijUcGPa+za/XZkb82baVcZEsM3Vi6EHpL5QXuSADpOPXmN7
JLvsO5+emtivnz8TA/66LVvjaNM6ynT6gfUcCSxoHYwsEayOexttFkdPzmZx/yHty5bc1pFgv4gR
JMH1lYsoqfduu9v2C6NtH3MBCe7r199Ezz1jCeIVrj0TEzMPjugSwEKhUJWVWestaHBq7K2jfk0p
SoLNjyL7cX0ZMhtClJmdDGSl0Kr2Y0v1l+JeHwr46/f/zYgQYjJtqbUOjL8Ysa8CpQGjWvq5TO3d
dSuyMyfO/UK5obQwcMMpG+Yf7pcUUAKOxe5+cNGz9OZvQxdIInSQbaAXI1QAOqv+v6Fz0Ma7oahv
AMCSpc7bWR86PdAjNQgKJ0IWZvTuqC+dic3bJc9lWEVGAOFTwCJUTz4o/oGMvrgNTqwJN2naW6nK
uLX0lnyJff3OiexdHOp3JmgTFZCqJaEVOKhRRVk0fWlvrIf4QQ30v+q4OpjhhkowKKy5Eve587M2
TmpqleUHUSsfTxv3GoCtHOms/NIRTibP/nTdgTaCicNL/2DUAR8ZxnbPTbpt51hWA7jXNHx3QEE8
uHdmcVTXVZLvbQHbzgwJm0wUQE5YB0PY1MWDBCBoaIFpQL3PL6PKDmnmpffDLZQwgqPpp8fuJpGc
yI2ECdxQGNIEeRD6K6KYTLfSagVTC2J2zGoniOG8h9HpwOeDH577E3oV1FM76+f1Hd5yZgcJE+en
QV54QW4yTHO1uC3sFrfda3zMjuS5DTWfPvKu/V8gKc6MCWHHTdR+YT1/2Nav5riz/0LZExVulbjo
TIHeUyxoxjRv0J3lr1pH3UFDejct2v2Qv0v2jLudcCRBVAwlJgvDDJh0FRIkldSsSgxkm3reB4a5
6439VJRe1tw6SREMy4+u2NldpEo5NzYM884bWlOgTOXTUOfnoaExrWe0gn1j1Hu0SjH75LS/jMl6
dvseguvDYdW7+0XF66iHWsxSyBK3jQPJWy78YY35XkOMr0bbjoqiI33SrWQ4ot/Y75xcs1HVMV5y
F5D96zu9cRdC4EcFoxgQP5eaRwz0b2TJYrwi7OyBWphoWx2oEemSe2qj6A5tYo3gPxivvCiGuFnr
VoWBjGFVzDeTAJBQKjsCBB44R2dPxVx7V1eS2vvW0kASgZgGJCOIzwUfcltGGCjqS1TFD1BS8Nby
XpE1GLcOt3tqREizcyTxaZNQvM53ZAfmz8huwWg6BXymzHiWgbN49iMcC/djKZbJZbFE7yyIFWOS
DRdE674PNFrRMbvuDjIDQvhwhnhSGwcGJu3OVr9OmaTf85EbX6wAaDZ4AUQgwQFzfr4sAmYgDBry
K4584XpPZsje+SyNEkgxMBsB3wUVKY9WUHO7mJZX54pWTgHq7J7uStC9hFyWZr1XQTLlQ9NrCVjY
vnI+3b9q0LlEw1MZ6AfInhjCbafYWULmpS39tLTerGV9aKhMWndrdVAdxTg7oCTAIAqRiiDvU5qB
y+NFk35UtZuJeGX10P8FLwkur992BJcAE2yPPhr0TZQ53SWlcweuyui6123FvFMTglN0id1p4wQT
0IEvD2Ph3ObKMtyuuap6pV7KMDhbTo4Lmaulu1yPREhhG9duJgzblD5tfmb6K1kky9kMCqcG+A84
ecQY6WSYbTryXAdKHGiaZEcU5A8kBMeAdMZ0K8zhRkYVmyvaI86dG5uZiRnEbsaJwmAatEXAQ6Vl
xV/EBT5baiIVQjQVBzDteUnqvsaKFgUSMYaVfS2rwZAg/7Y82uStcxu15UsUjzHWPUNhEOfVmHxq
3KwUPJJfrPZpkM3zbFmCGg1I9XVU6DF6f75nJpkGZnZL6Tesp16q5l6TFcdh0u+X1jw0pSup1enc
pcSwZxkQMkQrANpzYmY/a2NhzNYKD3+NI3ChP4BAPMRTbWcEnC1k9ECxEcx+/6oGy44TeWYP0BO4
fso23fL0R4gnuc6KeozxI7q6Szyl7zylc3cMWAgntZ9ctwutUfWVzPCzHiROlbm3Fhkp/dbZg1gC
Mg4k4MYFV2PedGwewZfq58BYsp0F1I9kldsWIDKMlAY3v4j5SaCaaxgqzkP9hene3RJ2URJmUFkJ
au+e46dkpextgyC94EAGrEhIAezYMfLVgsF0IscYXFtNKuuC8HbUhfsACvuvCcFfK0ZVizkw0cef
i3He5dOjaRcBRnNiDEEXVUT6r6psHm3zkPw2KoolNsoC4HmBQ5JW6ivYNx4s59eUq5+TPg1jQ5Z5
bA1bu0i5OQSNP7jE+6ybY8y9mfDOHJrOg+e4oAscjdx5pLFt7yolhYBImrfLY51Mlt8mCftk53YX
LmY17VLTaR9dsKcCgJqnT2xSGIMWe/GjgLbkIZ+WWII4vPzoeJ+g6Q4tawsTbOKBVgx7Ii50wPyc
7brxxjIljYuNwg7qKygFaMCoYCRUrLWh91T3tllzobY56A8YBHtTH2e/OTQYsUdpby/jFrq8hB0s
CK8eSJ/iZSeikstqnM0yBmKYdE9O+TNW8dJxAMj6cv18XnoVzKDAYeH6NTl723nohWnTYTanCMvS
yMrB2Ga9zqoZUnPftZKwu2VLR42Kd3k/em3ntsbOyvtWxZKW2WwxVonyaBNrc6Qbd5Z547Du7c/X
dmpPCLBt0UJKtaHQnB717GG14/YRxMnEA5tz7ltlXN9gQD8Jrhu9vP8dZNO/F8k34STZyHIlzV2j
qX2F+JQNobJEjVz7Yss7UMDA7Qw6ZNxiYs7EGoyExIAtG7wohsHEm+yIJmHqpa+cQGPY8Vq7cqiZ
pG60eQ4g5gZ9HcDZUQkUltfR2J2sAYQv844DpfOd86g+uvec9Zlzoei5T//mKwKcDYp5B5y0YokD
g+XWwhZ4aM9IGpgoyHnUST8Pi6t4eZI+JXJZjMv0AEPFSA9w4kEbiaWef8OaMC2bNexu30cMpAoc
8VubnvFYVaCYQTYQkK9/7jWnFnl8O/Gafhj6tiboKs8VovnUe4NpB22lS25jfprPL67zhQmPlGWc
O61UNAyCG4nXuD+14ZfjvJf1sepvx9aAYpLk0b9RzD23KJxBai9ltSZYGM+9eQ0VdNokKJ+yz7wy
DspDXntrveLJDZp9+g0t9aDcxc/pNylpyWUpCZklceFFyMwvKzlFswCdaeKXKC9zwImUwaN8b0fp
zbKXie1snc5TU8LXdGKazrkKU1P9ahU3St55jEREpuS40VQ8X5LwOethnuLOgh31yf6BoaAjtErv
sqgtwGTWRoAzfLrupZvrAoAGUs0YtLsYFcbm5rgjYa+lCxRY0xuobd2aowsN0en1fzOlnx+IWnfG
lTCCbIehIs0Ub4jfVetXmTeSI7EVry0DsQwpDhTZxPfaaCYxwTMHb4/+e91QVAhizxxlCOFNKyZK
H9DQtC6V08kcT1RLTBwDVd+nbAorTbEBsNclQH6ZHSH5rWdqKNSEncqsXjET6YGPMwKD4J+nWzw6
cqFSC0dJBO3iy+SNW1oAHKbJrUrNw5rLKqH8jIihCpVXiB+hRUAc8bsUzM2sJuUziCz2GEzRWrKI
rePzMfMDinMNE0Dis7PuE4g8KyAcH3flDWfaQmvrDocJIOSPyQ4ZY/3Gx3FA+oNHiUk2Zkk6UjRs
4DS58aI9ZMrbUjd3+ihz6I1DCjIgaK6CxI4Axc9/xclVwsYldcouhgvoUYphdECm2umrpvy4fkA3
nq/AUGOWA/UusDiifnhuR8+qxXZzqA31Ocij6x3H1wyu52hQY2D/P8oX/MgLHsGTYcjuIeOBZSH1
UEqlrPOKoYf/yvm3tX0W6Q+rz/m3EzmqYMsaeD1RkkI15zLhz+tptdmEBEo9xtF64ClAEzhe+ciH
bmWesbmZp9aEG0NPqF5l6MiBHPs/a7MOy9e+9UZs5bIvZCOP2/bQAPuQGAQKll+WJ05iK0tGuqmF
luBdHPGOLnTwdtUH66VcZmbD7/kkhoqk0YEehMjX0wGIUpiswodLh50DeFmX3lLt83V/3Eht8FR1
gE6GJByQZcJDhibOpJYjVlRUDwZ7VvufGtDQVh1lK/U680vcSPJSiUER5rKq+qJTrWH+TF4NX80e
e/KYKBA/MtFwcJiXAmz2Py1RBLoMpWsu7gSLadY+UVp7YAvadVnq2coQLKR7zlrztrKIhG1HtlB+
Uk58Ze2oogKWzQBdAo0dUGBcDV2V8pfz4ysebxDPorKNIj2KUUI86ft4MVYLZpoC26nsGWpRQ7NL
7fFOyyTZxbb/Q7QHc2i4+y/Gg/LSzMGqDJdkt+stHzJWEUkACsHZHm5k07gbXRborJ9YE053b5qD
iwFW5i/H7FkPkyNYbt+hH45Oh7TLshm3TmwJ2+h2Dk2zGFFSe+DY0ebOCJQ7LiDF0U+yWtuGeKfj
EjzN0NLhYqhiIpC64FBc9A5/GUTLXL6GEy1XAALLLG3FkFND/NY7cUJW94uKAhhiyGJibudXkc5e
pofXD9hGzoE2EecuxwWNIpJww1RTbnYVYBcQDnyfh3c3kWQcm38fCBqMuXw0woSoW6RmYaUMUb7p
raDMXvVF9j7fOkTkxIJwVtlKi9h14GlqkYB1Eio/1c+mBY/LXmmlrraRaaAVxam9URQD9EjYrtwy
R00fsF3J+wzOdTArxt6/OouOslPbYNHBCcgd78/zaZTgAJIhFub1CWog5+7gMAz3gUMUgyLl0bGw
XLCOaUQSby99DkbA4WlgMNZBXVFYH0nGXHfnEdqKSvG9jodnTDD7LHEkXrExg85ZB3TgYND+uqyp
xHHdxFbV85Ee1u2VH9DaCd3QeKBJFAPv3Rx6f9n/eTueGwXMAJgOPjsg1DhYr1CGKh3mz/HtmDWF
o9t4JubDrx+pDZb+czvCl1LmpGxcBju0QAUAFM4pSJ/s+7H0UDRvPTXzuDSmE7IfquQtdHkWzi0L
kXA1utZNZ1iexjgYUlCzq1Dcbp7ZhKkPW5IO84fV+e11bkyMT6qb2WYPY3r9ypTSS9zaI1kVFPEU
FP3OlfVot3zTxOsIhDCIVugFCgfAXVdtBqefPxmf7HUNwdbige1KcgIuTzhWZWBUBM96G28KIakq
6q7JtI5ASbX6lAzfF7D3kP62zSWF4Y2XGOzgIHM+CSD/RGmdZOimISlB1AU2dFQVOUo5iZpghV5Q
G7lBJzlxlxkNN4eIhaYBvyqFZZXFOpE6Y+hJuf1dO3eHBKKwgNIGCQoAjTH6iWZHjMkG6DbygBO7
IMkUxpzysTSTpsZHMyL7C+dqhVZ5VB3Wu0z6frm8as5NCVdNbs1ksIYesWttAlp3kR7LXuibLvjv
LmI1wl1j0Nk16his3AX0fONdtULwOboePTb978SE4OV2GxsT1WEiT83IHt9s4LvquvWS0ZEUKjcX
gzSGc2Q4AGAK5zdFo9sxM5QbFIV49RAa7QJ1PEkw3PwoJ0aEC6WPLYUoA4xoCwvL0Q7QILu+YZsx
78SCUP8p+8FwKstFHVl3X/NkeFPpreYeqXMc2e66qY0cGi6GVx0H6IEKWsRtAEKWQlkWDEjDsRg9
/jRQ/N5LQZjp92Czl135m5t3Yo7/+0kGmI+dXswrqjVW/ctK/lEUWbDb6G3wBQHHhRIDkijxCTmM
1pyvNRiW+l12rwXmTfKkf00ijvdVg+Ipe6m+X9/C7SX916D4hKz6TC1oBn1UnSl2NPZ5u0us+dt1
I1uezWGbNtwapceP7ONk3+x4zYaM908aB1cSqQJrMfeqLQmpW0tBLoYZRBW8JSilnn+dYnCntB2h
Y5lVN/2YeVST7NXmHQE1CxRPkbRYuPPOLZSuoihZB0YvpR2y3QzYwk07szQCBif2aGs4UQtVQV/r
9O+92qhhUizrvmQmDTLTnCKGwkTwFzt78ouEmLFWPXUbgs/HZnYg2fTezEZox0zy/v5/rBwXFUQR
UW3Vhb01lzLLLLcFufu3ISyfBzCNQZXweQh4L2q5kWFCpPaEqAthlnzIkV37OmT0HF+F9nG6y3zH
PmRpoO44aENmc9N9QBbEaUf4TJtwMxaJY+FzjWAMcsmPkpDHYeoP17+WzIRwIw72qtiFA6hLox1S
YIbdr9f//kfrU0wB4ZdAFUFxC0AEIfa6zthUU4Hbnbe6Prhi0SKtdzOYvpZdd8vudYx5uUEVSuxu
pZ6ndoVsxiJ9Z1LeVm+6W6Xdd0XAKcT9Msx3VmCPK8BMpl9WHAULcKV8YGPzIjj5AZbw8Spz4JOI
H2mN9YsF637cxy/LLvHLoL6TiZpsWzMw0gxcGmSHRZlsulRtM3YuhQjwEM63XTTu9U/0FpwHGLGS
yX1JrXGvOomeeZEyfGs4ZhvMgRbwrmEGNSklaqNkJ0UqbvroydqEGDepTtPGDu44+wWjUOF64Oyc
7LsZ1fetZ9zIz7rMoBDCSL8oNjUTPNC7wuvIDeA13nX33MpI0F/77+cSch6Ndvw7cgJQinlfUw/N
efGJHideVbK3Sp9ertvbvO5sAqQO2NxQnRDs2UujuyXIi/y8bzzWhiZbPIPK0qxtK8BHofBBNJz3
c7foW0J66kA53TUZPLCmP8FjAzXQpGBhgzxll81Uf+1LNw1du80fOqtXImVcXuoyjr0FMH+PJL3m
lZ1d7OOiar2ptobDmBjz59FtLU+B1910S9xHdC7bp4nEmt+tae2tLUtCTdFx061O49lTvhyTcil3
NLeSW3scZyCDrcWfVnSd89pSSj9eW+vFyjtt1yx99+x0qnbXqfV6oCbLDY+MwPUOY929Q+RG8WgG
qCOISPWHgprqTUJ0NO1JbvbelCrWXlHt+hkD6uxuWKZ30iuq5i2aU3rQA5n8dRwXj7nJ8kOd1vhH
R53mEE9JHyxq2vodSWfIcOajz4om3psZi1+NrlACCNGnBw0OwcnoWJRD+BT4hGJGP5tM7qeZGHVY
rT1nCGqbVuKhm2cAUL5/v6UQt9HGaudmBoVXW1WBmoHR0KC5xMamv0DlG9THYLfQxbkujOkQuhh2
44MWJAmmikCAVBvmkIzUlvjmtilevuTs+BdzVZrZpMWsI0/S0s+KG8XJ4LuFbCRQZkTYM1Z1Tp1Z
MGJiMDwHpKq3AauSkV59ZDYXVyoAJP+uRbjaypEtIIkFCaTppZ+yXxDArtCmRa/xULx1O54Ajccx
XO+1pxJwbjTK/Pj9ejjZTIZw1jAAhCInEjAhGarS3sk+9D9QNZpCui9eXH/0i/v8HviuQI4f37xx
Tg0KNw51rLFpuOBIH8QROIaPbAUYmcs+oRSSh7LMa9sen+wE/woePmKVs16TCjOjCNDWnRVlN90d
CPPUlz60dvo+vpfyXW9vKJ82sTEIgv0UNrQmdIhnNUeq908XcsmaInAO4HflE7JzRKV8ivwKE3wI
nVUbHSVMVKrmx+85ucGzpo+HoYc9Gne+gxrTonyr7IizUFx3lY0zgeotXlloh+BaEKFxQ2aVdtoW
oNlsD8p4TxewP0leWVsVpDMbwrlD7oxxcBU2qjLxaDWBLrT2Chqp9Z2qBEy5Zc0zpCrs8c+T5zO7
wkFsE21Z+4zVPqknr1Netab6m93D+xGXKdpxFxSHyOjsHOpMKLDb1Jvtb5oVFN3P619oI1PWQfKK
EWbLxJideJaXwc4sCPtCDwDMKoP7TtpbZ9oT7RNn/E1SGfZ942I5Myec5IYwRmhXwfNsI0C6EjhD
9nh9RZs+d7Ii/u8nzt0ryrqq3ITa3ibt7TS91Nn+uomNBO5sFUKKWKA9QZYSn15b7hf9bkgoCun3
KqjmlFRWUtzoJ2Kg7mQ9Ql5V415pZuA8fGf8plvejKKlQsCftEQdxveU2cvz2bcniXfLdlE4VbNl
W7SfscQmfRm1T7npWYPE9WS7KBygZNKoAdkSfKj0rRgg5Nc13hjvmHtTWrIrS7IckaQpLhnRRh2b
6Mb0oOeWT9abNn7UpgXKaVNkotBdo0XoQOKgo0lgKa2XMevNZORFqZfddfeR/Rjh2V0byK7WGgtP
3JshYR6ZvVaRISNkRoQKibtaKXRhsGLSHqvh2QUCUpExvW7eI79dU7y30jjvMsqdZGR3eko8zfhS
1g+umUV/sWGAVX2Aj6ECLdyPvKkDeT1IhMZOEjnt7LdWe6BExgCwGZxOzAjByXSyVHNS4NQX5Y21
g69C0PL6QrYtoDFgAdSo4i12HpvsqUxdlSI29XbvlWZ126jk8/9mQohN6TjWi61gr3LT2JlkPuRG
9Tf+6wBzhjYw9DjF9Kgjs2H1DjfhfuvGp2yMKLRyri9j+1qH6DIwtUjALFv4GE5XVn3NhwZcEhpH
gv4vaNWS0I2cHZXSLW0elhNjwneh6lrHbY1EaEh2a/Wq3TkyxJDMgvBZsh45HgTUcFSaQ2sdUmPX
y5RMZCaEi0JdtHipFp7NoardLcXtWN93pi7Jt2RWhIvBJIU25jYWEuujF9MyLLU6HGsZQGjzpJx8
EeFyoC4KeLnJ92u86TGWmkpuhM285/ffd4QCnePMTmxxHaTe/Wzax9h5cAywskdKcxgWydSozJYQ
7223VboxRRNlwAB+1+/6KvPU9VHJ7mn+1o1zKDk6kk/kCKFfdVBsICbOJzQp+8D1XFBrFcG4B8tj
h/fhHMk5d2QmhQjtmkMSuxq2M9G+rNYTyi6j++v6smQmhIAwxY45Y1iqBrHvjWaFUDAZOsk9sxl0
kG9DMhQYF5AXCF43TpUxkhJfiim7dWfvCkwPBaXp21Gxem007K8vacvJT8yJVWKnXPWmT2AO+xfp
ZnVUKZM4w5bvnZoQfE9n7orWD0zkVvVtrYxnvaRh0nSv2TI+zjaY5aZeVvbf+lK8DYr5dbS+AKg5
v+UgTa3FLIfURtV9z+b9lH0r2s9/s3O/TQjhtKRJVlAGE30B0PgSfy3zP6dkB3cMyP8xPImhMtsS
ds7Wig4crDCRp5hRKN1AmZvQMjXJZcp/qfgW14DaMjQwx0IGUDDTGmndjAlqDW5PH9S5f3D0OYB4
8SdqZJI7dSvhPjUlxIV0corBxq0KbNM+0e8m1DgL80ahPzLQ51//PlslDeze72UJAWFqKETaeAll
8md0fiBuZka0R+NY83mzbNJC25K4+qbbnZgUAkTWTKo7qTBZJXds+eVYCHeylqvMBv/3k8el089g
FHawhRgbPTACbrFyCtXRkASizcCA7iY6Z4Be2mLFvsZM2qSkM5xCS711PHZg+pF8IP6xL/zuxAQP
HCcrUeoCo4U2ujjLkAXVFKjWg2l/b8wuoPmzuz7R4Tgu77b70LCn66ZlixOCbG5CGbesJnyngUDa
7q0lkt3b/Egoo2Eek/DN4+fgZGl6YWf52kO6I167sAc3OzJuT/9zZCziw4kVYQPbVh3mtoKVnty6
8zNLXv5im07+vrBNnVL2S7Pi76tWdR8nIH+QsVlI9knMgeK6UiqHa4+Ua3XnxsrOjOfncpIF0s0I
93shjhDhirRQwKSKhbS2/g+znkeaHkoOCzBaSSzd9KwTS0KAA/HB2A0DLNUoJ0zQvXb+7qObGMDC
2DtYc/haT1zLqWeSJwv/6Hn3jlGHp85YJKFz+6v8NiF471yB+2u1cfZjN3mKjfFp7p1jN9USCIXM
jOC+6GtpVc3dF6RXngJ4ijpAQ0U2jymzIjixktG80LmVRo+M4U53Dn38/Dfn5L/7JeraVC0tZq5H
5GvGz0STJ4WSJYhyjXFVYgqD4e8j75zUsG9vu1jitzITgt9ODSTP3QSffITAFrtznAclfr2+S9sm
OF0c0M0YTxMcd0q1qVpKnHWWtZjVTlENAlzWZ1QGt5MZEtx3aew2pTq2KzZrL+/vxhnVSZlCPP+1
F5fXB/ndf1YjOG8xIpdiPKQsXflQxO9D+poO3X3ch9d3TWZHcN+GaTTBq7r2dYgLtcMN0OGek6vQ
YZXhICXbJlKZaGmnqe0MSyvgiWMbtjR9rArJmZcsR+QNqMreahT+baasv6311m/GfKeSV8eWsY3L
liN4tNGtCmYFYSkbPg/0kLtvaSW55WWLETLMhnTuoNkw0Uyg9ldCpb9fkuciHYPrPrA1i4CL/r9H
R+e3zknMdyGuzZIGR6dZyVu6OwAF9tgPi1+1g2dO2hddy/daWoVqHTLlG4Hs2vQXvWV0sVAwxKMU
hIuq8BP0tFlVN8VPSPR9BeHdZblZVVNy8Wxs6JkR/k1P1pnWbaKPFQ8RMfWqHqw9JYAL7f0wyJxd
Zon/+4kljLoxY5pgaVCSKHG+xHPtlQaNmOyZuDVqcbYmIRppc2o0Bt84qGvfkx3XMcYkwnqjhG2o
75pb99j6+RP5KnEZ7t5CfDozK8SnaVLjwqUwq5mdR+3jpBpB50CSZrx304dRPXR65lnktV4jDJFJ
gtYGdzyo4068RYhaTpPmI1QM0TGaPd5PLvccrThh7plBdoPtu699qETWPg0J8/cMiBnJkfk4ElfW
L6J4NaNPW5fHTaPMPd1wvGX83kPuqWCfwJrdOWFu/FjV+7ozvXi8ZcrkpXXYkWM73a4dyOZjcBy3
X60CYwftJ2c0vb7LgFn9cxjw6T59VINO3NBoMmVWNeyTbXxHi6RpcKb/ImE8syEEQrWvE2cBlsdv
TBAJoQmTTTuJs/H8+dpmC4FwVEbXXhhMqJa1n+rMK1viVQST7n3QjF8VBwn+kPsaqo7T+OeqgtzX
DMydIasw8b/nR9lS1sFeWhXrK/9Jiwc6pGjpypi3Nm6TMyPCKU5WGlukgpGKPc5gJ8Gj2PlzLSy+
ECDCDWT2UJEQol/JxtheqYYbiwEeym714kmVMmvo/JdefqvfVoTtmpJ1SN0BKynJuB/Mp358ndUb
E8NtKHXrxYGDAHvyEBvfOzO+McubRkGTGQztBqZWQPdzJFPYgvXD9RTl2WmPfa5EjguciLt6jC2S
cyz7tcK+p7OrKWsMz4pVhgLBztX3apXuivnQdJLJNB4RxY0BEY2OIVAHusNiT0kvnGoeCYZZS9IA
qW5VphUOY5zthtj6Hvegcq7HQls9V1fon2dFAFe4IFsEip6D0c5duGrXYnAKmHZ7q/VAt6h5erYO
EWT+MI7sVn8xtQGUD1g9ObCbDwqf2ysSCMtM6YAZ0YxAyllXvhe1Oknmx3iMF/bTUMFKhT49F0AS
kTcKCiN4RIL9jU+os91/JtTbSDa/tXEyz8wIF51JNbAYuBNGq0FoF6h93/gAYqYPbkFlqNktVBaU
Kw3CR5HRD/zgVToJ1zpbrbVVsaTuF0eB4Sa/h4xAUH1iRzlBA9mIqiB/xMa5uJ8uuZF6BqBqM2Ma
uQWHIVH2K1XBX/rqWMierW8Je6nsHJPXUZEfjOG7xQZPyY8dvXeM5yL5putlwFkWQfDpl9N8ZzTH
EcrWgHDGCCr12Owq692Iv+jm3hxfDPNw/U7g+eDZ10eKaIFXBQV4dFAxXX3uYtVY1Rk4Jiq/Q3Eq
y9oj+F4k2eLFl+cmbF6xhiGMugtJhjoWxTSXLrzYRdwHR/96gOxWGwBYaf5py5GbArMK/g8MLvga
56vRM5rUsR5X4DI/jPaLrYS1rLl02fnBHwd7j64h8gOAJ0IZ3CVjqgpJbT/F1H4N9oN470a6h4xb
qkTOY7z4cTjBIAr+fNxSNJUY+qCuHTrmy7jcabR4TCs8+4cmcDtVlhvwWHLNlvBwGIYpj2uFT4Mf
k9Wj++RoBebT+kvDPBoOzWeZBtNlws33ERuICTgdfSeRQGiZRm3NTA0Txn4cTccphCAadBidoAnq
/fqL+HmoHGSSAjKrolieVmi0ViickQuwOZHlZyGGEkBzrnweoDTTRs2bFf788zN2slJbKGuWWa6y
ynaYbxFrDadcySJFl6mzbp0yG2PwOu9IXt5NEwrALVPQ00iy+l7tnMjRmsOK5O76WjbN4C6C/3N2
TZEgqU/ybsgMuEmpYgjdBY/EsHdzWf9py/E5uxQWgtI8+M7Pz3HSKzpVWI4yl95DeJqgAMHln2aI
rD0oTitjENpaFJgKQZ5ioM9xoVPQgG9KL1KAbVaUtEn5xe7ioIQE4PWt46FUPGEYIkRhDZEJPDtC
qNXNIpscF4tSQOjj9XF+ozP2KcnKwM7SLxbTJZ/qEg+IE4bTpWKA0UK0Er/V2ucjGEbSyl+VMYDi
cTouu4xETvxudYfaPlj6Z0t9v77Iy7tXMCrmrUzRtTZH8119GsH12oDyJrudfWjMQHtPliBdNg+x
KrDh8//q4DkTOwZLGWPsmIA5YNyNge7bHyHEvF+Pjpd77JvMUS6nXLk9lNUx6gw404VkSFcMs7sW
VeZ3izcHXPAlf8kab70vCo95Gv4ndA+dLLu+LCzBrI4MACOchE/5C66D2QrFziuMNrVfkvdvM3i2
gTawAtRml92CATX5TOHGCTyzKKRrdCWx3SFj8w3ta7b2cNc7AjAkasKSU7GRgJwZEq5s1RwMTYGm
ud9p5N7uywdDihDjf0I4eGA+xbGGNjuoz0RG0gzHjswZpppwte3ZQxbRg8WhYZLXwaZzIDCCPw4g
bMQRHmZO0k5tJHyCkeNvP6vH9mAh8YzBa+2VX8xIifq7IqLfr5+2rc2DHgj3RRxw5G/nFtmix6hN
IHA5iopRpOmuadK36ya2HMEARwZQLugv49lzbkKtiyqxU4Dmafy2VFE+aodSaYMxllySm0f51BBf
68nuYZ47aduZAoZKd4uf7KdnPi9IfTy0gWXGk1YKqtkI+5iI/r004XvNfVMabcNBqeUnozO8fnru
Y9kYzuYn4hzROLW4NkXkjk0rA+U9IP7pMt7ETRcNugTGflnFQ3RAKgUmIRPeDca9853D1Nhc2eUA
btgX2wjrQ/NOMGsZB9Gj+iXzzWhCYgPJryUogaeQhmAee8TTdWpduKsJnSoTzWdU8KKl8FpQgiEo
BgyIEcjUgM6gRHyiQRG1/8jeLtrWwQYJH7j38X7h4M/zhWeYYFdjS2PYW67lrfrVMyYx1TCDPmS/
xzRvkKOZ+MBndzHIHvwxrRbfd4h7QkMacxdIZc/NlxVdijIBrZHFfunDECTxUzzKht+2MlZwDOJW
Ba8GCBXFXGjsJ4gRqfi68w6vRKwNHfj78jP1s4MSAaHnNypuVune6luf9cQs//eT4wgdJYOkFGb5
QLb+OmBSmER8bqs4gnHIvx5ktk4iH/qxbKiaWdjRc2PrmoBlUcXZHxeM0bruTTY3nqG2EjNbZxGC
dJhoQoQGY47wwdxOH3olBpKFqt8mM/fqXHIUt4KlCQZz4GEAdwZ2+3wdjT5xiWSb+Xb+DUQ5Xqv3
HhRavNT95/qGba6EK34T+Aawc8Ktib5p3VluisCvHxsb6ugSIOpmNObaFkjxVbzTxFJXR3qz6GLQ
M3Qhf5nR0L2v3wwPs7URA920+fP6erY27tSckG4MUwJBj4lPeJimV85vjvMaUwgpZe3huqEtT7Ns
jEohWoCMWcyJwVMDKTaGG5Oy1ym7TesoSb/+byb4Wk9ODoRJ5rxwsZZWLVuv0Qn17Kp56HX75bqh
rciLE4NpLBfjeRfPljFr88yesZZBN32CQU9mQvKkXaPMnXyH9pL8ZtMccl7Ozw/gq5hrx3pPoAWF
dVUGekW2tlMpUTy1oYe5tl9WQAWvL2/Lx7lu3b/2hAhkQZlWrUDF7EN+yAN1yv2YZZJPte3mJzaE
iDCUKqvzBhV1YzACPdO8dNLQtw/XYt9VOyu7M+nT+n9I+67eupWk219EgGzmV8adFG1Jtl8IOTHH
Zv71d7UniGpxdn/HFxjMAHNwVLub1ZVrLfMlNQ9EyoKmFWRLe9qIWhIiewYQ9oEQYG5lu6uTqUZP
JPd0+kL1zh+EUM3MevIe+g98LHiVMDzKV8XaUrdjoiH+ndBE+1OyWh/Nh9kHJ6BwI3b3RIAiYch4
oB3gM5W6LdsJQFOJm/T24kR6esp1ci9h2fK6cjAD9+FMlgUUN0XB6i1fVBzAZqhaFAYwmVqH9nE4
tmVgJYlrLQoYiMgQKEUPj5wJDNXeI0D1XwMlD8oTHzYt8bbHOKcpSnLai9R9TYFTO6yZb5MEwFel
4JB7l4lLJLhLFBxRm39vSfKiiWtTT2GszOVQlm2oz6ZLSkvQUdkrFGAI+00O99ImELiiMLYA9uHY
HZmn1wB7svp9KOJl2SueQhJcJNCMEbXwqhglnVrRGROd8kkPuh4UGLZbXxRfAfCCEPTqIw0PArSN
NB4YpxqWJScx3HFZYPO98tonxQH9DJD+GVOffCQ/Fm9kYCSKawsc6J5DYyvTDJOHLQlwhiW2DakH
HAnqjObsFbHuz3bh6oOKiQzV/KfdaXZMhbGYIkEDyAinJmU225NdQE1ssNqlKvHXKfJ0o/jnxXWg
grDqAw4F8Bgu2p5IOZBJi+FmVjCXdOrJyFHKqrzrD3tXRXBnSGnZ0hhGc98r/dTRvFMyeDMSpo+s
vg4ARad/7kNxAL9XrIL3fJPFXNDGVZsjok6yAolh/Dchi+QOX/XQCNK7wZkerp9s7zVvhbF/vhEm
t6hRxEyYaod1egsoXkPUG90VAfpEBkcgM6Kg9yIau8Q+QAHgQnkYxxszMdKTZBULqLaQn10/zW61
Ax8JTgvhNJIfTh2alHX0WtSkqD+UHkUpLPkEODt02eJ78JAg3xJlCfsi0aOCuWe1Wh4IBImublNW
BqO++SM9Z14NzDyQPPs1UF7RbTvognh+z8sAOOy/AjnDWFYlQBplixnG+FD60VEJ22NxEpnF3c+2
EcOpfFonsTlpiKxie/LSTEVDOXMBzeZf/2R7Nml7Gk7b1bHRxxEBD3xz5gMy90g7aL6UXtQmfrwu
av9lbY7EKXsDjEDwYOJTWTdsPaoNbR9sJ6GOro4tVAz2w7lgAHRKBoYxUFk3LD4YmGfA+lgjVLxZ
g2y+KyrBaQR/nx8c7hc1WesYf7+MPiX0URbBCe/ZvO0B+Mlhq15IpeUIQxkSOENoGQJWOkGG6op0
bS/kRS1KVVAyt5E+8qjjGAAyu6JAlbK42HfzBXSe9xg5A1ysEZSfxGDTe5rwTh6XDlnGYg2SgQKi
9qCdiK8cLE8JozsGcCZGbhVK46ySNpbzkuisQO9j3p6R8mpePbizT7wmBDeJwEDsf7nNbXKJa1FP
mj0wuIDJlV1AAjjtTRSYIfGWsyV4vnvm791NMmu1cSBkSTMTkLHASAE/c+XVITB4/RSMAkYgnwuA
rGmCwHDHLrGWPYje0QADBib3iA26grgQvUtMUwFwnx6n4jWTBSzKe9VL7M7poFxBzRzLlJzP6nJw
IhZWmsIHr4HmUgxsRKF0x0BG/PSAmPdRuwPZXfLY31qgmzIEb3v3jBvxnIlfI8la5gz9h1YajpZ9
qfMx0KyfAnO4KwUFPGTOMrrdfLObAFC4VllNYI29DhsUPnXXF8srftPaqQBIifZAGHurKL0ViOW7
3auatJ21QGPAZ/CgBwzV0Pb1UPmm3Y14EcshCfu/konoAzwi2g6b5CBFdl91aHOmz1aHcBtUM0/q
Iw0wVGgE+qnyWTFYOEb+EUBSxXjJRixnZrJ0ARuQARs9Bv2FkWPPHpr7J/V2CRSfHGL8d4dBBtEA
614N+p1czuAACU7WKIVchnu73mUXBrGVBGrsaOgIMl4f4258hvVxJzHY6E588k44Z33aeJILFOnY
oZuj8qPx5qA7VkEKt3sBJc3nIWgODPyKHOyvopLdriPZ3jhnjgDXqZfYDMK6C2AXrJMGIhygzZgA
eJw8pludLgg5BaflZ4Xz0S50gNkxgdZpYI1lVMDJQVT63vP2CsJLgjTHBDcTZ5BS8PwZ5VSm7mo9
mf2KWehXgTVgn4WPV7YSOJuTg5a4XMABi88mHWRo6nxM/TL8D7NeDzivwnBSuP9Q5ER2LcLmcFyo
qUwyVm0ziC7GMFkfpfxgjc/XjycSwe5346bGMrVBW8g6hvJhLr7Q7JuFwtp1Gbt+l8hglrAYIQj4
kd8LIak2Z9mCiEk+pYfmU+2myBLpxQiSkyrw8Xv6APwupDpo6YI5i3vheTEsdGU4FlPySUseZ5E6
7P99E8sabKAGrvD9URpDTVIQdcI3LLf9cpFFy5v/467eBHCm0RpafVhVfHOwcZ2qYDy0nsJAWFFy
EZU9dmMUdDj+exjusqwm1mUEy8zjYC+EGSOMENyrt1gW/ky8GgGmqAsnuj7OBsbQDbNjYzXG4mv9
nTQJyt5kz+xsj8Sp2oCebpprEKCFmKFxjVB7kO4Ur34wAxkvGNjt7npmRQo5WDtHBz/R7LM8Z/Rl
L/qOme3jdd3fe1+b38NnI9bY6Uo343OaqLC21ZM2f0pFDJK7bg2lVcXAOCWIpf4Y/80j1rNOjgG8
yaB7laA8VMfxkp/ng/Z5PWtfG3/ylkuXO82NmTliYN3dE26EcxYkTkatQ+gCCzK/SkPqpPHZACnY
9WvcTRW2R+TenVx1BKipkJIdm+PwoBwizH45+SX9zNAirSQQyGOmlbf6W3ncM8SeCwHJNp4G9aOw
v2fy9NviGXU0EIIZt6LZENElci9x1Pqi6AocL54uSnSWlHAda9Edsj9y7Uz84yNrVCwsce08dP49
1vmPjlkw4z38YBmsdU6+TQdR0LX75Df6wb1Ic5QaojLltKXYJ80XRRGhUrBvwZ8Ls3qYPMSM18fJ
2wmwni2VgHcOaMAkvi2N2unlcIlm77pSiORwmj7WRUkLVtGq8iBOUwfLgw61Hoki2gvcuTLsTGBK
nQ0fYh2dC2rGOqJ2xuxyI9+P2YMispI7RvLd3+dCGs3MJWL1+PtaOGLorzuwKirLL67fl0gMF75I
ZFQyo8eXZ/2D8pSHU6AFADw4XBezZxveHYf/LrNNlpr1BScMcgFHFkPCszNiEKm7LQOhNNHH4SxR
Uw2gZyC4vMnNX+MD4/DRMuQP8hfmpdMg/iRymn9WIDgFf3dAzhg1ejpmLStp6Y58sg/NF/vYeMUR
MO0Y36lD0wdxd6D97OHU4LZrZ3yOXUZNJ3rKe1nEux/CmaneIm1dpbhpLWRc7Oa5dkt3CKK7Ffka
/t/H619WpECcwSqHuVQsljGxiq5y+JcC/cW2iwqE1M1z4yxUvMRsPwWnUqo7afUA5C2JBuh37PtW
BB8GzOVcFgVYuV2ZXoh1SaT7SdQ5/ggh/f4YfF1S05J0lZgPyY7pY/5oPJNT9ZnRf3ff5wfDiRw5
cV5RT0Clsg4sTM//460h9gMYTR6WVDFyzsfeXTdllRRjmnjo0qAfhyeARDjmIgve++5dMtRIwmhC
sJ74PgRvR9XsaW+Cv0q5s9XXiv6oNJFLEcngXtwS2YNN2fJeYf5MwE6LvVyH1KJxw71erkk2R+He
01KvttJEEKM74FUJ1EN+w9Lk6kE4C81cxgcTspHEPSXbqjBuy3jHFpD8Mhrc6lAfaxQ6xDG+6O64
51RXebdiURgBIQUQ0HxPuskxys/XTcOuFX47D98tlkGLMdQ5hMgqinLzDyX+i1InQ7eGJmNaHQO1
nJql7aLkA5ty6r3s8+qVvukQNz+nfuQ1/nAhXnKKWUkDAHKxcFpxJ9R4J5zTv0HJ7RkIn0gzpcIh
mExCj9UZpnO2Ply/x71S3DtJnAqScbWjlYG9/uG8dYs75kvyw3qw/R96WDyy0j+1HLMRRKN7H3B7
vZxCJq2hpX/aaL3xvY+IO6/CeFckglPELJ/NeZTxujrgy6s/WH26eJFuhoDNmGZ+fCdK9gQC+Qpu
gyKb0ZYgEex735x+qnkuuLTdUGdza/x2EuBelLJgHrGxMR2EErGng+3xrIE6s3sQDwjtZZZb7TC5
SBET5kuZ2ZCXP8u/1QsjLTSD9KR3LqifMSuc+cWt4mcPjJFGhBW6Vwp5J5yLH2NQxEgWA6StLmqg
Xxgx+RBUt+vN/4HZR/Tp2D/fpNC5wkwWi2yyY38cwYDT30XHEeMu1W12APuBJ2rt7cU22y/JmRdb
tTAEQmHACDZ5/1Uf1cBDICoh7o3VvLtEzpJUmESsAA/I+lDl6+JjwTa0UeaJPESsP9ojIy4iDoY3
hSZMKJmzLP2soJbF+hnUB8FPwBLO2Jdc4yvFAywxdtC5i1O4yUXk7PYc0PZqOdOSS1Zldyx3H7uH
lJxL5d5S/yIG2YrgTMvSahWgkvHSY6JjCFAN7XoIaCEyzjtViO3H46HctCFttZlVPTATtQbRc+sm
3ugUzlQjnJvuxB2SP8QAfJwAmiIMA6Cerhr81HUR5ZJmplDLzpMnDHmxFx8fxgCkq1HiakiuyrDx
ly86JkuxFYze8OKtN4kvHB9h2nHth3APctC0dSw6/BAtBNAttLd9xazUIQ3Bg7IAL7ryq9D0em+K
RTZ2/9LfroB7mUi8rXxhL7NHnyY/ZFhsAbHoMXJ0pDhiV7+bVG2vnHuhUSo3S4HVbpwUdBo/GFtq
8p0hahJw+Tr/h6uVBVfLPUxETKrRqBBIChsz6QdVvsTZfU28sf9VZec6e6rX5+thxr55fbtT7kk2
jD41pWCnmtXukKb5fblox+si9vbu8FjeZHBvMmK7fvqC76aDvmZGd7/7V0sve2Xc0qg/eYkvakj/
Dx/1X6Eau+uN31iWysD4Fu4SBCVYWFMOxj1j0czOKEr61w+413zfHpAvC6XZXJQVq6ew/cnVO1In
BSsyc8jfTF/F6ocfu+sNCV5PYuH7NvXtnFwggBFRrZwKfEDaWEG93PRakLUiqmeBlmi8wx+yCSt7
uMzC+FE2D0MWXL/BvYbHuxvkjMocT3VfsXyrXhz7bvXsoAqYT6JeSf5wBqbCuVbRxXHWRE6TyqYT
zlSpiVsXoWVGjhULBlj/h699+zycDen1ZAHkJ6RQaH53n/vjQUY7Jwk0D+r4JXMwsT45lh8JDTX7
y1fstMYZE+TIeawx/O6y+6EqmRMbfjM8rcY/hjFDcQGjixg8QQ8RzUSuJjrIyMglhhxvz4qjGKfB
em20B5L9RbMSK1o2OimGrmE1nx9prVqgtow0R4h0owRNUIc06H3wSeIKRTHgR914L4pTRyvKxrZI
wcQ9twfUuhxzAJ16FF5X+o+P6r0QTgGxHJxac2llrlRjH8we3fEfwzZiNWd7Y5zygYxdB8I1Zo37
nPjY/DuA3tcf8vxcFaIFu73DMI4rNjeoEOVP+29jbtOSSLRAa8Y11adSA6eR6CEJBPCMMpae1VK2
4uuzIWPGSjm/qKbDmvxsekHqQWwqqqruaQHjYWadC40A3eW9C6mjCBORrEFiKevtbBQPCx2/gsnr
+boe7LgqjDNt5HDapg2mBdJGtXSnEuhxMA4eyZwC4x8BquSyI6pa790kxnxAPI+lGRWDx++PBaaH
WsYYOojf8zroUuRQIp7b3RNtRXA2YcnsoZC1NEeCyJLh6NiCPW7x+lASJ6N7X2kri3OABZAv46bD
pPt0Ur+UbII69ruzdVm+ALXLchgnn3Er4uTbE2rK2JwBPqQOFC3OuALdQGnmHIhEi7yEK1Ywhn44
WGXtXVcNkRguOrOqZOmVGPs5S3ZYozDXqBPrgs78ju9V5O1ZuPCMLpWkG+D1RKRk30H/vPYmD5Vw
hG0t/OL0N3XIdwL5p9zVaU9pjvGq2cqdpLzpYGGtVmBddyoy76VwOjhRNe+kJqvdGPgObn2rolO8
Po6/F6/2JE/UUtv9UsSQVYZLon3YWR1An2JMBJsqE6kdOt1FWCSZRc2KvZcLdJr/CuHsOdHtrJVq
fClJA6OWLjtzIkyy2HN5Hzbg2oAtqEKrDQMQDO+tQzI0bZMuuDbq10js4tPodH7+mW2fiytJH2MU
CLMVbPMCUQL7N9wzqutBL5oKLrCOkptYo+eKaD7Shd7RCv0fVwbey+LekhmvcUJrWHPTjM+0WV6B
ovi5z6Xf15/sTrbzXg73nOQyBotSgi3syVUwiVt4lXGDN+Xqt63HtgXXJjDn8G+M+uYmDc6oN5bW
01qVoH/yg2ZfhrgUZN+7Cv72qfj1KG2uE7lhvbhFJTdAef1MB/3WMnqRn/+Y5LPrw86SbmM/9gPq
3Jo2rQ1K38qtTY85w/5sfoOjLxzlRI/aeegdIpjP3jeAG5HcswItkaHj9oAB8BvkEr4O1C55cqIA
MzOMrjwNtEw4b8W04MMz28jkNL+MWmmKGoAS1kOR/BqWAuS1RjwGJK1qrzSl4hgXIwUrhIQCv9xq
qn9dTdnfvyafew1xylrXrKyaZkcj/pUZqh/h1yRD5LazyDiKhHFPojYktZNtPPNGzrFaejNGX3sN
8U33tQbYz/WD7espFvkQ+GI7nc8SZCPWe8OAjbTzoFkvJRB3RoHH3BOBvUuGKIl9Y+wlvjeRLWtw
mQZUdGALdoU2ndp0xYJz/nz9KLumZCuIC216XBcWcWGLJ6w2e3T1GdBaGpap07xWz1UKPChmlUUP
QnQ+zgXMWlGDk51ibAc4IFH7nJUgRTG/CA6352i2h+Oi3kmfZCXq8OrGf+9hdAfyufMXTD1LR7L+
hVpgiRUBL9ITgFdwKkjWfETbCS2LaEJBAWZrii+gFHGvH2pP0TdS+MhmNdUlphKyIJohLVXvSjOg
9s+onUMACQhe8G6AsxXGqWFXaCQCbCZzNKOHlQ+HPlnHFNxZWA4AYK9A3F7ssZXG6WKtjmsm1ZAG
JLFAl7701iyAUN0LBgA+BiQOC0NjmEh+/6wUa8EMb4kQqsVMpC5ZWL6VnDr1q74+Xv9MO5VdbE1v
RHHWDwlsS1WEHn96qwW2YyfgnGWoNk0exnNC/WcqAvjZf1Nvh+P0L06zbpkmVGOqpDilMQHGT/0p
y0aBL7suBqgj7+9wnYoxpWADc6sJJcGVWJOjmVnnVg2gi65f4q5CKNjJZiAFAMpnP2WT8SsqsCcL
5jWJ8pAX31VDcJTdt7T5+5xX7iu5kAYbxYuGkBC/wFHXFalWvTq6VgSkVL3r59lVv408Tv3yDGR0
TQELIVPiAp/YT6VvZTk69koFkkQn47SvXo2iU1dIolqGElNu/UrK6tvUojQnqxgpsK369/Wz7cAf
QeEB1gMAWYBXfOgejUpuxCZbsNMeJgylrYeqd4rvyW9g5LJ2zc/lwXJl4YTprjZupDIV2qjIOCUg
q0xx0FSN3UQ9dlIHqOfP18+2/93ejsbrYawtwI3AnESqNJfYag7zsPwoEoADJ3l4XRT7MHzQtL1F
TiWrMZe1ldnAtIkcLcnv+2pxjWYdAKdfA6QmMpy6br5eF8ou6ZpQTi/TbMzzutBzV5Y+pdb3WUSI
JzoUp41abk8xMYFviWX4NMA4N1oYykQ9pSert5bjeqymLg6npvv1/3cwziSqdCESWM+BTINTmcEw
CpAW9q38m/rxLaBaycc6ZTcX/WK0DIyU0zoaCUqGs28cxPXC3bLXRj/4PlCfr1OdSgW2GC5I/dAu
jC/1MUbmbAub+PtPC5AiwLa3AC7FOf81N6WxHTBrl/f5E2D30DJMqFMRyf+bj/Qmh3P70iTZebNA
O0h0Ky/3iSXI9/Zt4dvf52LNFeDQIGuFX9QsimKQrIB+Dwxyhr4+SNhn9eWsEvitfXvxJpEzShYo
tDsUn2pXUVNHiZ8AKJg1C2a4BOq9ezIUUTTVBBGayi+rppKkpmOLtd+xookTkc5v7TkkRfYwgUAn
mv8xaQOK/dabPL6si5JDm62MKpFOxtHU8s6xjN9kzATjd7vXtxHDKV6eGdbyZ5i1satLVQOvQgcu
fG0/wKgJzO2+KB3rvqgGGOgPvncfJsmizlqjzC3nKIh0r0xJkGKk2RDo4L6hAM/5fwRxJhBMHWmf
YVsBkTS8o1th79W6h2d2SVCjm+qIgsF91XiTx1m+JUIkrRuI0mwpaOuLttzpqDW0+mUcBc5x10y8
nYw3gb1SNGmlgSWgtiO3TG+z8bW0BHZWJIPTiMFejfgPdOVqvcaA24jM3KFGLDBEoo+kcZYoKbs5
ttii7Pxj8oGAcJYw6rae5IDNK4mnpESn4gxToTa5VrExl4xmjyVNS0c1kJm2puD2BEquceYo1/Jp
BSQbNuf7S9q+Jg1wt2gU1oXiXbfk+95powvsxJtorG4SOpoFqIlJGIVDCCqM0MK0EoPHoIJUbv/y
UL9jKEdYYedEoVeXY5QFXgP+w6vV9GjJhb/MQyA4EvsIH2IjoPb+Rw673M2R2nmWsiGXMldvbnBx
DEk69vFwsxP44zAI4aceOt/XhbIPck0mZ5Vaw7KknA1srwMAYUfjtPQiU/6nTnBNBmeQbKsvspaA
DKOiMiAx1NE4V/k4X5rVwFoLIQDZL1bTAQyY7hQKow5LAPXZWrN2AApPdx4lJXbmUUOMgxGA81Ii
+wM0unrqaROrzmBRcisX2XxbV3Z8M2tUegQCeOsodmnpXifpNwR4xdRZmgRziIORHm17UWpnVaW/
KcuD3vO/n5CzhXG+gCzGQsxE7ZfU+lIus6O3f2fg/yuE33lv1rWT1wqR4HJqQRDyiqljQNsusdcD
XdcvfBBiiZrHu+8aCH7YdQYnN+rZ71WzolUpSyncsaJI6O6zSoYM8q1wjkTasquQG0n8I0hXAJCy
xLVUWh8I5xeQqh+v6/zue96I4HReqkljryU+UqyMJ6NFyVEpvktLJ0j59wueGzmc3nd0lJPC+tN8
ih/nn+Z3NloMbntfC5JXTOE6y6Ef/etn278+gBACNxfpMR+0a4OU5SgvlC4Qzt0eLd1YxBi26+7B
wfAfCZznWqQZe+MM3CLNc9MxqvixVozHNosflwnIJc0iii/2P9ebQN532XAoMmNrl9bOj6rqOwWZ
lW3Q8PrNicSwm91YX2AQounJxviH4veqD4DrjRygInnXpew/JBsDGGitgoeBMxDjOqpSr6Ma3U80
7NfLUH6zjKfMFlVl9vXgv3J4G2F3Gq3kBl+pkMsn0An2jpWKWKL+h4K/CeFipaLM8J+BNSETp7pY
p+4OK5Gms4YxUEYw1gtvnN5FouK34Ar/VJI3HyqPOqokFcaZonHFBm7k69V4rvTMsw07uP61RLfI
qZ6ipWrXSQhnBiyqDL+N+fn63xfeIKd09aDQVG9QdmRQUfBYXhWUN0DsZWsPDJ0KhCoPmrArzpTs
g0MGOvq/lfDPr9rcYGWig9WW6On3Rhy0yhLQob2tiOFba3PWZ92p28HV1cbRiORYTeljXNIfQc7X
0MEfzOxk61npGHb6slrrK+iIqCAq2Q+Pgd4GTjXASn6gTRgAbImJNTSlqA+ogdofwv6QXgYvv2/v
UU9vnkQObvdKNgKZ0m2uZDK0wa7YFsEYfSOrS6rXhABc0qTuZAe0Bs8MIo3rH39nCB45rgHKHMxY
wKnpnHb1OUayCxhsrH5Nv2Uf3WGsSBQONqPucmjAAsbFHzR17JAVXXAVBxXrr7EQrX/XoG9+BqeD
82BYg2WjfUDizlkSUG7Kt1J9avJPQFwUnHn3QW1kMSO8uWYD0YVerKzLM2MWVnHG8W9GB7aXyn3I
3IhMyS6QjUpRdrBygONH8d9YBSTwf9DJGKnH+0PMltVGtVYCBj9D7paMgbz8XS6wkcFdFMVcjr00
QFPtgIDWs4WITHJ7oIKpp/YnoHMq4QvY9X8bidzFVZUGRD4Z0UptWJ/02vBHTf5ijn9RBgFKA8Bg
gOOKrWqeWrDMTC2yC8zr2dl8KFXJz4ccQLiq7PY2/XX9hbGfzNm5d7K4AGxc2mkYUSFzlflFn+77
JIjN1KlFRaS93iWgE0H+CZBVVUW/7b1CSPUwTqiPwCN9m3yGbmb65G7ApHcdiHdndg+1EcbFX3kl
T93EoIestU4wbj2dTMu6x/itC4JVQea7N0zy7mSciVJSBTTZ2Ch36/XIisAsgjVSLHUByOayujEY
WP75WhW+GSPqw7iMif/hIiSLjko7FKg02rQ6R8boksH4BIQqQbi3e41vYvjNXiBeRbrJuNEq2n+q
ldKfzf6zMuRPQNcW3SK7pQ96uJHF6Qeo5rVcRyHJjZ7SW0aoOZ5ttGeb59Un2LwR+bI/wd1HeYzp
EuS6qKJyxmO261ImHd7YwsiNAO7Ug3WFBGLs7v1LfBPE/vnGnM+YggNEIqrPKX00NTyzHFzNoZkK
LnDHNAF1yAazN5AncSrmwTZiCG2nlWjg6JDiGSnTL0O/LJUoYhYJ4YwFxjYzpcpwlm6qARRfH5JJ
DUguWlHavbLNWTj1XscEOYCOPlGDDQ1TDTv5cV2/zYmgELcXQW3vjK+VJhHiNWLDgSwPA7NJ58T7
YXz6F/mOGIZ5x6+/k8ZpuJaQqR4ZhjvaVIFC20eAJB//wpibgAW1GfLDB+JbtTeAyjmirD3o53I9
dY3qgAh1gspdl7Nv8zaCOPce653UZwlm80nXEW8l+vA1VuRPWbEk5xpo06AvNnoPIep8a3WmcYId
Ge7zYe5vi1z/mcR2cRjWaHwU/KxdI7L5WdyjNlZNL2T1z/iUFWJABgBjCMjPs2uHGGxuHdFq5O4n
3cjj3nbU2WA1sGCHK9V+Xpf6YTZFT04kgn/XSm2NRQStibse/Aw34PbwBLfGvOEHU7g5Bfeqq6mV
1iSTS2yYLr7k6IfoCBwbxNS1N30XXdmuCdkI4952YgJ+pZ8Yk8Fofp4Xu0LTqncXq7m/fiqBHH5f
t6DWVJbGjLyb6rdpgypqn8THeohfr8vZdyRvB+LpXVZtAXhUjKcw55m7pn43jE6iE6foz7H6qdeA
iaGvjqGJupo7i2YIAmzQTzOWK9BccfZEMnraFf2KOqqf3DceU3gduAppuN6qt42vJ3/2VpdD/VJI
gve/kw69E800auNsFJsuC52Q8/cDSJq6Oxp9i6eTVftSIygQ7n1G4AFh6YIwABD+kMkiS4q8II+Q
ZOnGluldYaIqnRqrK/iMOgjsdt7BVhZ3qrqPwXwEKkKwNQ5ea1kOGRF6LInXrV8G9XOR9o6R2m5U
9l5d5M+a+ol0KhIb07WLL5qdYpyM3A+Zfq5XxYniycnHxZXUPNSiUB9sLx01JA6aE9Wzu7b5qbGo
g1GSB4Jmp12u7mCPYZHeTEZ9Xy/lZWzN3o2AKdW0XytihtFkeeiSOyglAnn+PI/Vsc/vaitC/eql
URDBTL9syX5dqByi7JxNPws9utWa8hkcJed2SkwXhFiSM8p5MC79YU3LG9plKL5Xv9eiOM366A9g
KpwABZBmDyppQpqYN2SI8XYa7J6n2kGrD2ob/yBGmFjxQevys4F/Sx5UB/PFYT/nT3OFwZwlVb/W
1Zd2qH2am4fOfim7+0KPH+b8laLO1iansv5tgNWcIMddx5tkeLGt2S9jkH3I92ks3S5L+1CTszyg
yqLrhyVSHUWfgfJ/r3eADFGeesx1DA31Sf8q172ToSyTRLlfF8diPrZE9jSE5Aq1LnYcaF3sy40G
FkbbUSvLmaobO/mm93NYy4GiDqGiNr48PWdZBtd5mVA0M9Jf8WLc6LQ4LvnPpUu9pPzSJfk5q9Bo
aSYQ+J6jvDlm9DnB9+wj2x31yp9b4oPB7GDNjd+bS5jEP3PsvAzrJSm/sn81JRgw076oeeGYYDdc
6s61sstYxh6q6wdpShyFJj5qrEcLfeg+yp2qfimjlxmkpWbZOK30SCtAO6anuPpZybkHiPhzUype
mdeoX+JzWpOfkKcu1wKzGINOAb45SmSKBRi2SoJO1tgqmh6iXLlZNKCJWDfVqp66EZMXuhxI0nqJ
u1NvYcUywU3Gv2hs+VZrO1TJTqoJMHNctmwYFztfvBZloFnCkA3y1HmkhxnKiLDEaebSX2PigQvN
AfOrq0Q6qtFJ0OF21OVhXfOwBWFd17nmUgcSzY4YOMGQrh4kGaqw5up10UGbpmNVtX7Sq55Zxd60
zG5W5r4iw2fIvZdIoGXqjySz3ca4VdrWW03LWfPVoY2eO4UWu42+ONkCJGsUpmxkSCkeXzWf+h7M
KMMdlUCQaZIbaVzCQeqdyWy8VpPBnHm3DkbljJ381a4KJ1apX2g0HIv+yzp81sjznNWOsrCn9GuU
QNpkpwhWxwJdSfvzmJroxkkn0LY5hFThpAGE3V5OYzu5VdU/NVPzqMQPmTG4RJoxc/hziOh9rFql
g22VO2tAL708J/ioGfWKrLpv5x4KJMF+YJ6+V4cg7ie0IU3fkppg7G0nVl402IU1m4BF86sZU/we
Cv486s4pyCS1LvIH0nt6bd6hDAlrVntz8bVRz0k6O1qEaYd59WmMZZVuOiKiv5sL7ZSvS7iMX43o
ZdCmYLS/J212W8zLbz2uXjHLcJwiPZRRyU7k72ZL7g1jvJ0b+UnJddQBMVxbVWd5RFJldM7QPWTp
2SA3cflrXDoQocahDn6fsmo8s7zLprvJaIJ8to5oaJ1r61s+RRjP0QI1+152n3v1pdebE/BbXS1/
7dKniLzSVv+8Wr/KlnpyFPtL3Bz7EoWSdFUdrFKkS+0vkqe32Tc7u9V6pHUAJkswoz3CTtnR7654
SUdw4/TZMZfsg4xyEZ76Dyse7vTOGGBOlt+SPlBn6rtjTc2TNVsAbpvTp8EsXs01R1d2nl/pIl9y
VDucKDW+DVX/OGXqVztBCWqkrWf20mFMuieVxIcir2W8jezLOpFPfdL6vSW5qQyEcWX0Ck17yWh+
rqv6tjGRv8mW0yhNWCvVKWvmEB/nZjZsbyKJXxGrdNul+Urjyadz0TnFUD7J+fJC5+xCkmhCf0H5
hsXZH1SbfbWsj6kZX4bUNtxYtz91VBrCtUgeTHkAKgMFlsigD0+qZjQhGKiBbZUlbYhCTmhKRsYU
b3KoXX2ySZM5kZzeAmXBT7PlSGb7OwrTmM7Nu5tMq7yyVY45kT8D6CZok+GG9GvYdXEgrcBVb8h3
u6JPkkwPBimPcTcFJV0+D71yp6fr6likAnLRhKqJitQy07E7WpmxU9rDp7KKA6JQL+lRfB2IOTjq
LN1ZrXFjzJa7ANbX0UkEWypRyx0twwdT4d1QqJcJiHeeMvw/iq5jOW4dCH4RqwgmkFfGjcrRF5Qk
WwRzQuTXu/f26tlar3bBwUx3T7c8mMhfH91JNwW6dYmL97blzVA4YhYUUtR4brF0w30pU+xXV2Mk
foZJLyVr+T1fx7xl2zmSiBDFndgx+eqM06VP3KpT4gjVsi2jRd27O70gGOlMOJRYUngXp6G5tATv
LoiOSxMVvQ3vb3CK1/JP3Te4XqNskOKPFkBwQmQeR30AmzZ7HWNQ8UnjX7cYMoe+e+ltkvvu+EZa
94kNsJOkN51yM1zw+XU5C8f7Adv+IY5Kt3gnbbYi8rBRsQviAG1ASdXiaZyJPPBge+94/e5N9FUr
78wF0akXtidnj1BU4NxuoL+T8Zo3tXvvDuzIxXCoTV/WoXNudi+FzPxVmfmK8EICAYJW6ZLQQx/D
xx93dN96uJGcY4IS37vuB9Sz2MvB/kocx4+wAsoRKZE5HfmTUOe0Ew/xFZRV3kz3Ipl/p7l75Xb4
GRwNUTTBPa/Io6PJhSW6JJKTLGISGoUEZiy7U8hQFLHGO6inwKRbiFaNBM7zppBsNHnYgY/yKdi/
+PpJRnqEeD2z3DwFDjm7EEHsZimldCvTQXljojBnuq6apQcGitd3lvYNC2/17UBlcAc4mGD6s6Oe
YwArQh/rAxHUQW0nZIYDkKRaQYnRdOd42J9nwXQqsXG/Gexct35Gx+mEYFgk7MjXeB3SJNwvsE2H
/YQg1TRjA9I4D34HB4XWNVAmMnJpxwCrTOzqeB4iNlhfCC9+bgUrXXT9aD6wHTRhQouCh0WE36SZ
03ZG9WbJQ7Oh7zH6uZvq12EfA2jOthRfbcbcBVz3YvKEd/msozgdhuYXDqp3Yo5epA2dtN7VcweJ
Ou3NC13aXAYK7JZXy3SOGbT4DHHZDTqRbWLp1OMDTZK9kmF4apb2MsRJqW+JzauqmJ88zb2bIej3
rN3l4Dh1jh2dU8/8cnPnp8jyQ29l5bRYWGhE1FVu+Gji5KR7W3WTOGgZXczolHwCxwbp/MHr0Dlt
kims2SSlCbuPXcClcQ1cGK/tz2Oyv/JBPdb7eAg16usaqwpwQJzCmvA6ufRJIxhV0ahcRvhw9sHv
kLiXOcITs06ppUtFo7or+6QzKeH8TXuiTcU6XmNDL/He+vlSb39ARaYyqF+EBI2fuPqKLLbTRJN/
1jZ9HjXBGwujjHTzfTd6T9FgK7G4JyTbHmyMLNjGfgR8eYW65wTXzHttlSnQJN/tFEBXiAsBcNQv
w0dF6ICNWMYfRRIU0Rw8z/X86w0qTPdRHhE8Q/E9yDm1U4g9yTG+BqPV92JWv3RtL6GZytmJLgh6
LpMaVji2fZW+g7op2OsC4YPa+Lcz2IsfL6mH5QcTRCeQuMcA5yzcd1QJ/bdzDETTdC4Xuf5MGF28
SaUjp4+REne4EA6th4+KzfpXRHuFN5KKeLjjyfRsDF/xnTpAfbD1YuLgiu3Gyp38ZyKhUnI2p/Qb
cuqD5RQo7qRGuAVZwyv199Lst46RlFuAfmiNsHjk+9egVhBrMDT8c28H3MJGptGGfilElXE8TlNn
HDEV+v0r9px50TttHgsopdD+VxtzKt2h28Lv86f1QXgl2xPavk8S2dcODw3OU/x36Ho/beii05XJ
u8Tt320n38d9u+0mFeMkLJa7jZvCYOFb19yDjaZfcjWexdQ+t6gJqQnbf203HhzedOnkYLsyCr5Y
ggPTxW7agSRIJ1a/tENrs0Z1W0pEUmjSFi5L0L/QKrHbIVwGpB/vy52e/8K0DVe7zD1+rgdzMYhG
acU9b54X5qR78tHhIpzC13Wx6drcTUGMAemFqy1Dj+f7D6yvsXH0uCmMpKQIlkLvhU8LiyluGo+W
qcyyLQuW9ggz7Yo1+hqE72SIsq2pphoxTBQphdhExUzFujqTgY+mqM6aaE4HR1wW2h/q4CLqOe0C
BFImAIz0R5tcWvtnSFocNeg3XGAQNrqj+n5SCIedutwgEQn+4PeovfBPqPc7KosxPKPnaTFE+uiq
2In5v5p9RhsrGHuYt4p235P3GKAwesDA+vavQM8S7+UWfi/D4zJfl83A0P/F8heMCyiY6ex0aZJ8
xt27iF6Ec147hV4Lc6ngH5PRBy+q08j8SNQ1KzEEoNOWw0nO/ChwXSdGPLfwWOQ9smWvjvMbm6dF
HGYI1UZok23kZeuWpEkPgNUtoV/LBqcp9HqRXp0yyA8h0svY8lcOjwGBUrVBQ4xkUOOXkNbnbvdS
872o/c8auqPR34sgetFbqiB4STa0h25FEAbj8mLjBrPH17J9j3hCNOztSDikziww4Py0UbGTJpv1
84pUSX5myk1587SqUmKEEfV5MS5CXpEjIS/90jz1Oztj7z6dMMmyrXTAXbomNUlcROQaja9RnelR
5CzagEOUY8BSdI+vyYh9gw0zRHO29NzVXbq0V4WLZmj+RsvhhmA0HjovnP9p5ACb8SVPfxCuk4rk
EDoV3dGetl65wTNDDpUY+UkRqtNdCoT2Tf+YgqPL4vyN9ArF/CBeNJG5g12URvQZRoVU9eouDqJD
fQM/1GUc/vrjde7GdG9iuC6cqL+l3n6i7dsCR7r6X9J/LjTjsFVJjg6epX0N09bH68iHvv7yzcOs
zzbZTn2oco5jOo0PcRulGrYKwd7mUSIPtqt/VtlcJxZkjo1zWPVXMVbCXLyc3uyXHU5i9yGaHFTB
iP+A/fW8qzFviO2t08mGO3w/9SJBSYhRfpbHEaE0I7xxCf6XsMAJupN0c9p4aee+q6Ei/Oiu8SGO
hnSZcFDZwR9Okz0EtwLfjHgZBwfubg1NilaTqkMbPnVjDuw5NYGX7uzYeM8rud6Kise+GvswyLow
dYFrnngFC+VxN0Aetu+b1tiT0KpYt2Rkzhkuz2g/QgtQJSEy2AaaxTXCOlaDt9Zmncao35Ky4S8c
L7DOa1pjbb3BpJ+A9EH2bknbj4S6Jf2O1/oY4soh6hh1WERcwkwt+YZsHl1Ympv44o+vpi5VXbHt
LtyKff0X4HQRFQKidTCmvzqDrmr53np1Vo/7ba4r5wkPhoH7nhVZBJswX1Q2ajLfObKtPgbtY7x8
O+761OsTV/4ZnUfeQQgM5We2uMJN5eSc/ACenmQvtGqukIWiHSFARqZz23RltJ17IBAbMo+Fb648
+g3H9YT822rFdKUS1HmMGWIwb1zoXMT7o48rou7nT4FJSayqT4clwZ2GWrGrcsEjZZs63eycTwuK
Ab0MeJIQbpbHzdnlHzcxUdKYcoKW16BOd1ufeV0laH3YfaRvJfwySvnirN2BohDAGwBwo6z88UUL
5AwOmN4JKfbtwulHsmMOc/n7EtELwYyCWUeJslueqW2zfoTDiv2lu8IHgZW1YSyE66FcI7PQuRkY
Ay5rO3v14PUbcH1qF0AjEJwY2efcP8cd4lkW4J1ArMLxRaIIS3bSFLcoHihnslmADZpabUeHY/cZ
4Wj+c986j82yZqTWecAu8VQNdDn0/lZG9YDWIkabnys94wVhbMM/kESUdluLaTy4WAkeEVDYjoLq
omuJgQE0SQrxXDGtT/P6wtFGrfP+Yf39ZBKgUfOn6VjaUYyf/bObfAY+kDOc2ZjPKcU3v0RrxhgE
zIocekyImDt3fCbGvsR4f2Tvz3DASdUoyrE3h37EfUz++u3RJ+Xiy0x4yCyIygSwzxiotEHkz7Ic
/ZZjHigmJVNnqNM+vpiNZTQsffMxwGhYXvcROuPhl3UT5tcawv6HmP5a+xDyk0M+N+cxck+7js8u
e3Sah0RhyQCYZ2RRWPuLgnOgFg/TPqZom7kDMnxaToP3oKG1XIc6a+1Q2Og4yyun7Dn0DzO6TeHx
28oCDtxTPTlpMMg0nOuMcJuN3oO7uFkrzgZUYAMLNRNlmvLcDZOL9WB1jhq+kbRj/+JWHSGQSGl3
tfUCg/qXaXlzXJQN+wUpzxmTR6D3lHjvrl/J7SKSIQ1xvWDlszJxFU2vbVNwNhX1DNF6Us3TvT8e
DVC5zviAOnF3zk0Z4qYenONCejzeOqfkGw1IkbRYWh6hUsdB2kN4wziAdoefcd1eCApdsM05GAdM
+nctMNEErmY9lIy9c6g3FEIOuBmO+m5yoD2ApBY9zd1Ofrf6I6ndwlt+fE1Ku/6E+CEN3pEnx91+
u+GnwBWycvXI4g8NFRdz10xpnJTmoRGXmddZMCQZrcfKF+2TdIt2HLNYiJSaN+K9eUuTwVktn+Lg
tE6woXJmDIXYyR1TqnGX41p47GjtpZO/lrXvluj4UVahP8f+aOpa/brrhQO5iB7nWZB0paTaNv0S
rds/jwrvwPvbH9P4zRJ3SecOwnWPVEbGQIlvp7/9xHv0cmhYTzbsoRMbvb8mmb+XfcVD4c0BirD3
qkIADioZSnetX6OQnWJ/xfQFSrixzm/rriWTgGcG8bULD2ZTKthT7BLc+5tXeiNFL0XIVxeNVzb5
RyeKnlmPR50FSAZfg8+QrdW2r581mIaku0UVcudfgF8Y8d664mq4Kg6IxeLfAcjlvVgpvjRjPwkP
npxo+FmcTRzhAgkoBYeuWZZUKvi6jsHDCDIIPdF0FzfsAZaKPTqP/s7WAMi7WGCqwyDpLbS0bH7V
BtmQYo/vN2GAkhtvSAcX6ZfUeYMP4sWd2JiCbmzzVYUvKFqVkOGTCIarb/jfmYmzamzlN80rD+lD
xOw33dzXZIiew7p/Hm8x12Qes7VVlQobiWcDzdc40sc9wt5dtx7tDHKbrb9cbmgoLRwMttV3smXr
72rHz2qpcU0o+Y/u0VMjMb73HXn1doegBwrvoIC+YwZv0Tp4GhuRO5CYAbqJ8si6r/o2EzPkn/c+
tvoZYV4qJlMlewAnYj2mE8UMtyXxY4yEBxGGxzhw/gQD/IZ2ZwR/0P9Q3vwJpu7BbnWTAc1Dirui
TzReUSRr6AvHrlkzsWE8dfhj5+9/QgnY3Ovix1nS50R5Gnib+ZaLc/HaPefSVenA4HxM0LWanV9a
VtvUbs39NkbAP/g9rCBXBLgnAMBn/q/fLLk1SPmSdO+bHipuuxfjdhfX+BANNztevv07TgHLmkTc
ew0p4cBSGgIkfx+9jyVSz8uifgXOmRPOL3hxWOQ5478kgKZrhvSXuchuDJHqZaPwAXE6GFbcr8V6
S2YlKHPkH+snOidtVfNID9BuevxZ7DM77k7rgLwgQHhsO96HC2YOZwvYR6BBMtBxsLieA6l/XN8i
H9PFwl7ouvJBu+hHAlwgT5HLED+09a14m2yHvZxw7vY8oqp5Cmq/O2z97FxcLFVfBoyPx52B7HHI
jKFpWfoishiNEh2EJw9m9eU+b7ryJ2e4BjJKaGHgGF54k+GftbPHjwYe7E0aGKmujHKdu1rSr0ZG
7atv1ul1lHrId3gIZQ0n2DFMYnaKMJW+0xr1VEvTvDhRGJV9QNfSxbWTJ34dHiaPyGxZ2IyP0SIH
MJjrIlwxTbJY8byGb0ZRd774RNr3zYIs6i9Nv2zpFPA9D8UUnrmH/gEqq/rdxLI58wSS5DCa9gaH
IyDnwFAkl07q33CDIzBIq+c1MsPntALNXQC6FD0DweH2KP6NAcYM2xaUOxvRVGtfnBzaBVe/HvHx
QK5qMJJZ9Ax+Z4+wkE2+COqTm+t4Tw4A0roc0LrIpm0hfyjbgTvyJEAkvdz+9GYAYKkQvv5Fg9Ek
QErt61An0VuCy7ScgnGoYNUB5GAe25KIuT7MCt8/a6hJnd10JZfNjQXG8xZTYjLs5v4N+/rP5OHH
xULNVyvc/WuyTKyptgGYga3bq8Aj9QlnpTsSb0O0qJqmQ6+BNNNZLIWLAfCOhYMuCKmbw7btTkpp
wItJzsnnSgZgcrHYj9BN2KcQsOhnhHJSzGb/VY7HgEqG+rd1fM/PljYAlONvJLgZq+lSw7H/uEE8
vLRDXdV9G1w2v94OpDd46pkjvZfIC1FqQjjYpE44goGWUhTTBi8lZJSizdYSMay8a8tRKZYrbN5l
btjSlHohFhgagN1y8zH+xbMsosRZDzVupCoxDD8xT3vW62XIet8X2Raa7aqm7rcZBEWTpcGYj8q7
r2Me30c2JGdAjxR7v4oXbOIgZ2C5lJKgZ2f3Np6789w1ac0XLFPpzf+E70p/GHo0ebPgaBECC+5v
1dGWg/v6bK2DBtxjpuCkFRfmYStGLfsH9AXePz9oxu9uC9nDwl2T9wpmovivfIADbQY7bnNWRH/X
1sFRDJAn5SPHEPOXD1yp9ZcPHvu6iEaRnIalWSrez30RcFmX/j7wMLWM/XaGwDK826dTNw7TXaji
a200eZareKvxlh1O8egPRWhUBjj1ftqaAmw1FjX2bIMfsujdIyQRB9Rf9Fco4+DGUyHcT0RafGzM
fXRElFKw4iDXSoO22RBTorQVMMgqaYd2Valq3sK0ThJMzU/OIE/aA9CwNOXUtkm6Izc6bY04Jt72
YrHE4xt76XHaij1WfqbUlgda5oDW9wOD2iONfJlHeir87jMy4xu+9RPBMOAZe6/IPmShYPgoZvY4
NuQCXeUfQKF9OnnBT93fLhMzp5OQT0HoqgxVFjNtvZbKxHlcA7Fgbn2wjdNgWw7YstLRE2v35hC7
rFoG7wN1HpKa1n4TTYuZgZmVo87Bfh61T50cYXAfgYCHRY9l7k6fR0Ezs/W53p/XuXvwqPtt++U7
2tsnn9RAsFaExSViKpijCjtjnnGVPvpdVIVd76Z6AV8/ceSgsBqpWnJNPe1V8Lqt8PhWGvSST/7W
AuL5Wj6ZpC/cXUBG4J0NfpMg0mW0N/fDDBrQxaICBdDVAuyAvPXUtMsLxJsvUtq838g73bBex/0U
P5hxhW4jDC+D8QuyeV+rG14mbBxkbYvheXRToceneWreuVVZDX0EPtLL6EuVLzJ4HjD3mloWhNNv
6sQiBSpedG2QCjT3TYuNI/DLGC2mlwXknTvhb6qtHMeuTknv3TCz/t31YFCAL/N5uTFAfsJk1hFa
NFNcbhjFnJoUS4PVm3i9A61cNTJEfwAgzooZ3lPedJ4cmFEpDwa9CjiCWDBM1Kv7Os2sYgAVGI2x
qqMzS5KfacQqd48Hs13Q2Czm5DP8XByFhSKkHEPIaLqkkut+FnF93rFeEpLo7AbzF7ShQdXLCXnj
by5cgQLY6OwxuFtx9H2fpeM2HOYuOHEb3tQIB6cJ32o3ekJdrdxliNKO45sTzRPvxy/XXc8G7DMU
kyVgw1IuQD+H7mG3zqsa9ks0Bq8OdT7jZSdp5DCYA3R1U0jFMC2EDIArA6kKE79POAhhKHrsOOaf
ROWomy8g0N8aeO05Dl0KA5FQBEWY9peHcGsLP7qnfX/nrt19hzkNtihwA+o+5z4sxj7AR9jTzIva
58bQYzDEr2oLihjfBBgEBeOM7jC2HGWq/kZ7fdpmegcC89tgqyNda4AELDRjMQS7zR1II2J4D2BW
pU42q+DfRMnJBWQGK6ob4IqnKZq7bxL+hdXjT8yRrgWX6gqHuknHiAMUNr+zqsGpdqc9GbYTDBzv
zN7dpjKLlkG/avSs5eYrnjV1DIIiSTCkLgPWvzlHP7/YJdsM9DiWufOd1EH/tcUcKgcX3/Vx3NhY
JUFwhh/hXSM6oFf9Vz86lyDucySpFl2P/W6XqTyGFKon/bVbzIMlM2DCLdgedq+PMGiG6jqO3nYY
ya7AqgWtPLUICwPrEkA4wJxPCiFDIr3naXA+wFXgCZ8Y6GOkOgjfeRqF86z5PKQ7iiowAUxjAUML
a5LxLhkEWvPFnteQN2XrMMzJEtVjpeFDL9pX6CI+jbVHfIroZDGAazD35byZMZ09ry1Ywv0nAFcI
eosYrzZPFHJxD8yCdnZp7Zcmkm2aLNGSQ+78OdP+hNL2kczJeo1bdwOTY65o+3MEob4NWxdj/1v/
Gx3xALEQPhqERYchbhv8y9hCyAiug3F06yxeQVYLlz5yMwI/FYFEKzk9qSQ8KQ5cinSXDiTsM1Ln
3Rtbo6qwdT9p4Nm888ir4d0f27gUFCVmKlySfym8sXJK0fat/ZjHOAo0jBvcnzFLd3B56UKwxxj6
KJ++rtuCjKidfhjc7Y15abwER04b6GIG+QwHTPwq+yPdp/7AB39IdQLkM7bsd444mhpM+6yOHwbP
OgDWSZdGGtN5QB0sFDXDn8VrcflEy6eIZN4ArxqwlZCOg3i/qcpTsoe/LNhPNko+E41mRwYb9sd8
/Ty4fZMLIPdagXEOg/XCxv2ctJsouWGPZuH3QxL9bjT5dhOYaHgS+h9Rx04xWQlabnK/ekvfGbrv
WQqWbT1m+nHxt+toCByvDAfrHrbbAn5Ch7ijOrCbzfwgJfQW/l7jGrs9/W48VmyE9nUK3fEu2Gfn
Ojurf4yNmgHQ+C0Um1aOTsXHsbkmG3IK1aamUgU9MnosVqpieB2XylmevKYDQVxDZDS3zcNiW5Et
Y/w8cjA58L29rEPMwU/A5HRfLjTh71HN7mzbvctk/hCb9tMhwP1Elh1uCvMCD21IO0FWyDYnybgi
98SxebzKb9z5cRGyPrhHoT1NLW9SNY91QSl4kcGNAehgRFoopN9YEFgoBmBfdhf86b9gwHcSyu8m
gsqqCdAOxlaEWeNFP2NUR5h1OVQTPRD5GPdBrIzN1QIWjerofqHsurQcS329BqQcOs8taD6ZDBc4
+rSnHarIYqdoTYJg4ecFxfO89xtkc64lT3F3Y9Ot+ueThb8CWI5zPtFT1ALFcUEF93UPwIkd+gYK
OcoTAK+o70Y74L1cXrl9XCqvqUiwPDE5w6lotx+jhIIioGcCIRKtxbPf2jtC11MD84vdmwGTK/cN
NmHAGMO3JkSfHy1t1cx4eMwwfFEZfcQ+2Eo9h3cqSJ49C3Fc2A1wuwkpf9f9BJ4bqEYC+VXr/8IN
9nOKpvXRGtQnJBTcTY4qw9kvk8XcxdOQ46nO5VTfqJLvuG4hqKBhvqw+mg87P2svOcAS5qWh7KKd
8IijcufNCjF2k51yu89VCLOGcm5xV7i23KPgADll/KBC0WbM1w4y70Dc1EgdogJDgCvRS2Ph6W5s
vH8ON31FxvEPw9GeIZvNfKZOs8Fy5AwNbUxtk/E4KN02ujjgiJytfpIsKjps5UNhMeR0ak5uJM5y
hUKfdkUnIOjxOTBg53duadbWY+ljHNzthjkiOjSBA5Tb4MFs9/sYrcgKeW3s8kfly6eljt6x9jXm
02Dz0UZV5Ol7voH591WmWxqdRTTTS4dhMR9RQrI2dpyCBdO1jXtTxo46YCJess7BxpMrii0e8zGe
YJfSkL8A4R6xZf9jQwU8ELRtvZESCzH+0QaQHTkkgkQ/vqHom0QaE1IDQaXs7SNjaI+8GCGf0IK4
tcxVsObY4AAIo3Llikq0A/BIXTggWi1AxzXAtFGrwlF/Leyd03iDLG7ULwOGgHNDwV3vzH8AhrhW
M8f95Prix62b+M6F1CALKTlYF1g4NmqhEYCAWXP5bRyFQXx120rJngAjT2jeJPbeEVigBS56muLw
AYBQtRFkN68oXUXd928biHYoDpcHrw8uSexeWYsgnw3P+RqxvJvARHS/qyCZEa1TQrR0P5MeOBli
cLRbTr5fMra9oAbO+Drss02Gn2hCNe7X+2WOM0jSSrqHZSTUHQ5BvmMQgSijWMPuHhqqP/2KcVZC
EcxB5Rr+4w8tlukCgA+7vwHpp/oT1PWXmoKKtK3BppAQN5he4rOcnx3XXCELA5/fHK0n0GaHJk65
jH9Iog7KsZewrk+9VVDLMOdax2Nzj03Bf51doCDDvbJ2/ECgs3Edq+6jrfeLxWCm1ZZ+99hkOZjZ
ND88CSM3Jc5tqBp5dBRLPVxmHZJrPFpeBWqv/+4qoB+106qyc3y/cmM73PTg6yFpKAfdGnoOXnV/
B3HCUsdbvzXKRzmtLvgrpsVjEG5Y4sE+KJa6N1ede7JGlcHSRip9C5SI4LmT8MU5OvXcHM1N4NyL
eSkVMfHfrutRJgA6ZP1ElmvsG/84hrX/EII301nbG1602xjmG6PQVg04nviCOphCI/IsDwMmH0TU
TxysJq/vjdK46rifw5P+2Uy6h45lro8xAhFYqsJNHsXudtUMV7xTt5rgyJxuekm2DVJ2q5cFPaLg
vGR0DI/KkgGOr5R+6VvjgA5dVRtgmC/dJuNp2xqgVqEf9Nc4tD9BotVHPeufkW/rR9QiXwpUth1p
ajvIvqCMnsbcX8hyv80G8PBKe4+n/jA7BwBa8WmnvQOFSAvZDpmn8BspXx4W1kd33zPK3CRf9sk9
jWGiIX8OtpOkzXj0XNM8oBfZob+Fn8d5jrBiKZ01ukh4135zglDwocNL+j70qf1koEQzGyA7Aj12
bRb9XtfdE5J4xUNE3OFPT2qI1cNbncNbT82U0HSk9DeZsFbAV9fmfs25g69iXXMMHog/DGocLESE
o7MMsHa+79BGA0ME97bEe2apJdmGu+2caLKemfbBEUPQg1mVS69oRffbyqjDqL+LD3cA07k2Cywn
wP69bAL9C+ESjQj7hIBu/a57mBT4jVdXrq5JJbzWq8bJg0EaTeqqbZksZtu8dOvg5gvgqLbeSQl5
KiDUNYnxjgYXyu9WYoxXHmzp59eZUAXOL5jo2zCQ/xydx3LjShJFvwgRMAW3JQw95e0G0ep+gjcF
oOC+fg5nO/F6JJFAVWbec2+uqDg9i8ELqmJLs/BG5PUfctHT0GEVU1h73hSKcrLiejNRewzUl3Hi
be7sxTw2U0WOo8kIUdem92ZM3GMGrv8l7QmZmC01wKlbMX7p0lP7qs6aJEioSn+cxhFcRKl5dvvO
PBiidq5akWac2DnjwdoFXXfTRDDIGZKfri30x8JP13iVygInzpM3xbzzUlc9w3mNdWn26rqhqTva
YXHFi23CXbh5axB8leY7U5PTpcwMCl+TGkTAX18nvy95AysAw80Ep8sbBgZ2U6Ev0xtE+LuzfT5L
YJN1eBDC04684Ky/Xhq6bNlMUWWtqLdWcl9CX9svBkHy+0ynOTZ7tn8yhkt4t3oiSaW0w8yW6uxz
JBx03WvjcjSywK6t76SfrSufiP5f3zP88RM3fxs2SeB9atV7kQkEcqMQp7GmgE7NRL5maTJ/Wppu
/JcrwcxF1Dk8qqrhqCv97nPSSrTRlQncjNJpbnPJU+hqsSFHuROqsf71FC8XaWv9fvWKlLFhC2Ps
TKp4WkvX37mbV5Iy6a5hbWTDVaVJepKmJaJOt7xtl4giwYaDbxxezWNBDpmL07612yksdNFci2HN
jr3neBHdpR9iYyujwRFsB+7G8qlOQOgrmZb+rup0YPm0KMKutswdI5Dy0Z3F+GnC4utBkwxZf8gG
mTxY+ti+ZwqKaLX0T05cWLnVlhPh1HN58lbZRf5k9Wdjc30qucm4WFaW8tQzYt13mpXE3pym18bq
mw/0K0fuGp8wyN0KV0114Nk/viHYDL+qhDef0eSumXPrP3RygCYnl4dJLf8SRrVcKSm0FK0jK4/J
yYzHgsCvHdGmUPozL9uUrM0eN5B7qjfPPtmFUe59txhuZlvp1ypNustaVOlvV7uY0JwyBwkqmyvT
57ep7ASHoDQPtthshHK3/9vxxs9hmWzacW6S/rGnh0HUNtZDKfP6A8/V/OiwQfQ1G0wVVy1hHdyR
bvZQ9cRbOhzYkDbIjmbJsDxlaHZu68UJgSiGo9fnyUUNo/bIuhyWY2x+e9CMzHfCcmq2P0m/vk/2
/LFV47HVrw4SbXHPMnP+lWI4jJN5hBHk4pbI3GKVh6SzH5nHnMcpPRSlFxS2Ec8K8RmLxudQaqwv
Rh4T0g1FzuGoFNN7P392GtpYuPorcaCHWlMbj8nQBzPacCnHE/uGkLiR9GY37jpIdJU8d6KTgQI6
sCaNLs9Norl56O4AEdVN4tUmpqcqqGF1DPXL9HtDSrN3d2qrdJaA1irKDT1yx094Mj7fvWTMXqY1
v+g7CmY45qzsLctj00ceOvIAeQUEv0sZXxKiHBrpt8QFpPnJCzXFt6PWXd2VrFDIL0VaPSYl6puy
s8OwFYzwKyfo6u04bV3kqflWD2bo8ibBD57meXyfNz3gaTECMHT20JcEbKf6yMHH4W1MK+anMo2K
rE1Da0lqyLr8MG2Yy6wa0M+Ux4Qmf99P3rO2TQqqxzTD1l0Yt9Xdgzcmz3ImzJCo7gfbYZzVSrow
afN7cZKjdWflybELygKVcid37XeRwgHoqYVymZvNS+XIM/qJfS3stsNXPhb7kvUjT50zdJdsquW3
rIDBR1N9WwuNSJ2m52F647eAR8bEVUis3Lt2cT9Kf8x+KavIecNdtMFPptiV1m3EGkM9FYx5lV6F
Yf9u9Xhu8nJf2M0xW90LnuWbxBiB5HqoF6xyRQet1br3GRczpp1ZEJOitg22oV9CUneA/tw5sBZJ
/7zt7TSLazsDHx5eKDpgcnq4uuRx9VniZCWy2C1QjnPiv1jdGEIkoWLD0e5YgVhFtbS/k+HuB2r8
w5TqwdJnN7voonrywi6dHrjV//N9cdLo1HdC908pGmleOTd2NiCcuTARw1SFGly0ypqvKjG5eprk
zcpFjP548Ksck3Ymnxy48B3LI5Ea5tF9q6r+4LAXR6Digj0A8JlZqVC3hlcdd08ut2Nq9XiTdAbm
qt/jbkAgUS74CENoq9nf71rFBCqpzD/+JjEeSHxB7WmR/8F13zAnvNHvgoBVoSgI2uonSh+mz44Q
bNebQrSkfVnV32SXIbInjBHNzQNWYm/IyuknxoitZVcHCAwcoNh5XKSpXQeJcB9ThwGHXxkR2tlN
ckQJO5YdgnTt3prRigZ4HIgnGSSU6t2gnep1g4PokTnlerP8hgdm3cI2z14yN1+hxOvnTjfeFyYB
7J0bgmms/hb/f8kEEvK2wrIUduj3+ncnuzdVpw+pttw6u30ui+pU04P2zBmFPkLPy/K1bdlh4636
3zlF+HLSl76otp/8fnM6TdmHWcnZwb7Ss3ChKnWLKzSrYDySXF3rtrjqlR+lksQh9tQ8dmbvhIz5
bExSzCZyE16isF6z1Xrrba+Lt7mD4fdOVc+khU/9hCnmOtu0wbiOEN/QYo0RPGhTdPFdfzDkclE6
rAllGA7XhnHveq1WXcRERroxY+2O7GLvcck1c+ebCQq3Z8Z6bW27ruBKuucSn5JUmyGX9F1vLm9q
4LO3a4d+FnWj4cHtE/s4c8xRhJ0ze7D2bGz7Wcfa3ymDJ23I15tvGpwHlg9W5K/vquRoQVndpfM9
ZQtTapExZy84utzUuwHhkFguCv7F7PYcZO11vY/K9e4etpymCaErc1QuoL1rJn6XjjDNtBmPCBzQ
RFa+N0dxTtVfo27UbtRqkHyfliDhYwq8YWgj16s/7S7veeU4uYV1sv3x3yzItRKdhvaxXmqFJWuQ
J0czLkNpEqCvkaqP9LzuXK+ad5K1t7utNn9xPUV6ymi93wB0Sp7c1o8TFjbtPGUfEBBjHsQPD8Cx
nRGzMZ3sfLxwZce8ZmZnfTU9AJLGglJMz7SnwrKOjmv/EH0aMWw8MCo8MzKsrHg2EUEvxgovTvdT
xwWgMRC10WOIFbe1/HYZnHiTwCnZh2V+rLk0TMayrU70dseEerBDzdPCjpjCQvO59j6TcT5M+sFT
5q5JRzS8EgL2N2kRVT/VuE/GbteoazHzoBkITSSTmpjh2qbDdHxymUMKZkG9O78loj7b2XJ3+8VD
95DP/2w/Ghg/dNQ9pfOvWPtoYxMrRw2gJB+kzIpQsMg74z1StKEOkFLGo15lLJpGdde5urpeHeVm
PlB3IwUyvUZ9ldXnsOhvQ2EfaLCgzbMwyRqqnli6XkRHFmo1k4UsC71tO29d8TIt2rfuvI2wHLh+
qkjdndgetRRAWYqjPlmGveaVT23iv7sVVEX5OOCbsUYVKi2UktJre5cawxpu47GzAtErCkWXTz13
QoM/2mAvuJWC4smux+pHaJgh8DyuUTt7gTslN1DwGF4gTC36BQ5dZqTdzjPwY1Tbi4DGsFjPbG99
0MOeJk7IOhlekxQvqW7uDKwYc/l3qTf8veOTYdVnS74Ik+2RkxH+P+co26721O8Z7kBgb9vNwdNk
KsyKN6VEpNcG6oR2HrRqp1jRBFeQr/q7jszE7Xjv5AGcEMs04PEZg4Hl9Ff+XjRFGU79dDNJr54q
zK1SxZqbxZpenXykps4qftOKzi59Ksf6tavJVUlkOFbaU6LpTFBMtr5JBz+ae8ANtuNgYK25yzSy
6A9eR33ENoxNd8IaJRb7yFM6W6HWuyyzZYxfDDm/6RzaJRymdNYnKuFIkTmyS9RKL0u5t9bADyls
I9sMmunOLYRa+jMsT9sqbsKvD0WLbXBQNwe0TVfEszdg3zkUU+Wvf6lrcZDk+yrB94XOYGx5TMbH
AQP1W6qtv4UYf/Sl4+Uwdl7JhJw5skIdToY7IOuyg6U+Ur18ebr+PiTyXJjVK06ni5FuUTZfpu7O
P5MOJY0stpcy7LP66Nn0N9kWZ81/GYAs0/Ez9cw+L7r9osFYJv8ycWZxcdCjObWgLnd5zf0e5e/i
1kGdjNdk/cfX4y0FNmlak5s08tBxoLYYAwrMAH22Rjood21CZylqTivcnKOkbWyrqKj7kHblVGbb
nkaOVksw69az+/vy6Fb2nmZmv6wv6ZofRTtESc4iG+O1ZyayajfiQAOXiq9moW17N3EZwx8fIaSu
vqtVUgJhts0cEP/U31ui22srNLRWh3lH+jkgOj850LikJQYDfRbhyJyo705NvkaetGgnjO8OGMPD
bpZy+6G9hIV9GUT7SmQgIEgaDQS/kRa/EwZpgNjOtbl59R16rtJPoRGsIsB07u+IFIozb4lz48sl
PyCjwxjUT5Y32Fm9MwtF/qIfRl7u7AYdJ6Nk9FDC1xvcj7rngiLxFODPw9eGJE4n7unpKak+yjKh
EEOZyvgbOvPUCSA0wz2BNea7qtWud3/M6Oaxa6pnnqT9feietbyXyGwdAiw97nnkBRsaxZvHVF15
L10zx65dfY/8Nv3df06VN6R/C+gSj3Y799xwcrsnwxh/hn4NbTQGWI7dfeQ88yCKsb/o/lsDZ6g7
dcC34vQ0jEzXhKWf8nYI3ZV9fidL7u02D/t7Z5eBkQ4M732GDctbPh8GB0GfUdZUGVfXXva8g2AI
9NIbvpRqOti8dEXvh3a9HAweCf40VlHEi+r/uQbXod8/C2M6DHlGO9gjcOMg7D+b7MMns4LMiJ1W
OLfFn7lcMlAF9oFudbPP3DHK8vkIYdvgbkqKcd9TijBtCVdizGfMEMxb76QtjVR5nLs5qLsNU6i2
h1P849EyW21OJ679NK12sA02jC14HhajCBE+P6wWsdn76XTCr8HToJvv5bm/ROX6lnXaQz1pe2tz
TjMEuDe9a0RH27p6Wuy/AD+PHlG3QIFa5K4zT+kWsmOsDjphA2pW4brizcTGPrL7a8JtuSTcaHW/
pyY7GMuC/40jhgZsGeN1+WM54M4MpU3zX1LdDPHPyb6Xpg4Mxivd+lGLvxneCV1PwvvNVt9qrb32
g3di0sF4Laizo2n986tmZ45U9JyJc/d8D4uY5w+DqiF3XpAWd4R5w41Wh8RlrZtJI5w/1W4ZD9lp
HbK48x9HuOWtcrHdnPv7LCB5r9y3TjC0+RmbJkpwNlsTJg872OgwTRekKLHCFVnYGMhzglO/f/fu
LzNZzUGP2A6jhFCrX0wapBRrcYthio0sUVE+k04WVeNB2X9pCGkDD0uShLDay/AoUB3GQewFd7UJ
BaeOyF8tn7Yx7Z3qWZj7upJRlbdhw8Ul/eosceHknH/tdjLaJ0M4ccdoxKDCZkzg0TDAB/OVvFnz
ZcBnK9JPNSE73wr1jiFqbe88Lcc+e+fdn8b6GfEtZPLlnuu6AN6yAAUM6W9m/Sbbfs6o/ryPRf6U
8uzl7zQ5QUNagml6kbT0r80mADWH1tIfeQ45LnE8wSHiHnCxa2X+W2qdB//UqZ9NRzGRUZNmIYlL
T6mRHzPOZjd9m8alC/OhGCh45JFpJjvRqDvyfjqPM8dVbv5TFP7dKPbOvOQHVU8nbcxuoJeHWVgP
KE2/YyGv6bx+rVyZxTSDMLQmz1cx7fRliucBdavPSc+g/+ymgLqBuKKNatTRI/BGUhhQdBsU8Vbb
XhZA32bM9/pUPSjHuBV5dgR/33dbE4/1dFS+D/NVvduVeN6UOCpdRMyAYyjoBZigee/66pxX+SXx
jHAu8SVmPQ1MF2e+3E2bhdUA5rNi12KQdLiFm/bRTfKL7tXPEzsRUBaicXurNvGSbr4ZtOu6xUIi
blasZNptdx+zUIGjxtiZtKjq17duOg95f2RJM66K7eTnxPZwNtlGcihNugAHurRtwKX4phvWN2ud
+751K0UrE0KBDAaeHpi2dVV1zyIpaz9r1tWv7TNAxM5LvStWcUjH8o+GV6jJnT+q0T9avj4iYVmv
JeQvU4yUUJLx2RiXaJ6RVIzed3bgQUM4YQ8O3LF9yOsK2+jYnEgS/c9dnfM9hBrcbPvCCn7QKPRS
zwrMfsImM9p5ZLfI/PqEQ3np0A1Fjz1xNpyIyVp2kj2yO4xfNDbmvhimH1VrWziOJsg5VVwtjNci
665apYWmVh+m1d3bdbkF5Na8YuGPumzdNykPoAYeqWTJOMJ6bqzhNhc2+OiAMt9nb7a/PeSEqdSC
7QdiDYqyFjvhLI8Ap8cUmHmXeT50D/nDMqdwXz9QjON+7WPDHW4bCP9W8X+bGg9Sn/g85mXPaJlU
BMt8h4Pdez6AgfW5Fd1zX5ZMGpwttEwjVqP5UTr1DVEj7Dz/RxiYNyzxBTTdB6W1PJsaMzo69b7k
U1hxwTLHtMVpmM93HMJaj56/US4QTOEd+Tc7BQw3FN+6fiuYXwje9cZ6kVuxd/Kngj6mHb4aDMVZ
NmKfKMJhPU4j0Cej9IZRT5GJHTbcgW+GcP8QmY37ktlS+pmy/hEZA7c/mu+AscsSlG0t/qFPOzln
8rLwFy6J+8i4P1ik/gi3t2vWPGYzZUSs9CPUR8CA8OK24smotl0xaV+jlkVbNp5qkpMyw4IqhNJU
9L0mrXCHabD+r1HF0Ye7NN3mJNGggdAPVk6tvOrd2RdaZOYP/XwuoZ6rkzX8Z+MrYkyC8UOdNMSz
CDWPb7SHyPzPL+0nnx4s59plfth68tUZXhKLmTMyYO6Ro0PSCNTr01xOuCkrvEVuZLAIQ4MHQ7K/
1Za+z2l4JoUvhpsMYCfSmhOqKMarh6b4TFGGihHLahKX0EKG+bhif+pWEfRkXyTrR2v+qPGzSc4u
E4+JCSS//3jXf8Galfv33px082PqHRfjMW3nW0ILVfPbySa5GE7/UyyXdX7ul+/MjOBG+UEMKO2P
wf/rz3vNH+sdO5ob9U+fsLGxx63RqpjII3stHjtjiaY6Z4TOhIuEPeU7x8nNgpajjmVH9rdV6PvO
AyVvUcHqLI1Qe0629tLMG7g9sJ4lI9xAO2N00d62aPKYDg/lc+rxzCFNZtDEg0mlk8sX+FDi7tax
OcwFPLGVXiaVRKmrHaRaI5W3tyQvTp1xD21BHae99Pzx0Ld2pBgu1TPaGH6x7W7C6sXO9OeoqV3C
aWhih0kLTPN9JVykd4z92jlvaz8Tkr3EsGdaLnc2z+C4PDvCCoxVHEu/epB9R7gKjry2vg9LcxxY
5Czxw7snNFzeq865Dk0SAlC9V0L9cV3jytZdalIMddq2vVpVz0hBuk9+vZ4ICSeirC+AefxPbWl/
OrcPjbX7KZRJf2eksdxUMJTpJ/9KBb6h/WOOdZRzF69V91ggxRX1ys1GsAkoUFA4dLW+dWsyCkGT
K8+dQETR1ebGexqM/jpKj1AqcRxWODIcPBnqd0OnQTu0bk/ewPxxIpvMlrfaU+c8I0R+8vaupgXE
o3yDE58yXJGO0t9Ytx7ad+g4g39YTGs3b9W+z/CG6uVta3izuobOuzCtKyOsfTPV5FV5sbflt6To
DlbBGN921hOEUnj/jYSyIEFYwzTiGpq6VmHUV18THGdhraeyYvttaqfUbHib14rSg0tsrhBQgFcH
X90MfHeaVlzKlixL0/7KWI9apUtsukW06k3QZdpPXpJgMzQfy9oeSy95STsOl/vex5rpH677m9GZ
X3pdEfnT3cGfB/4MUscYcSltCT2Bs4jiPPKZygKzvdlt+m3aDbXZch6r9kRezz6v3JSOXpLxZ53Z
HvheL2lIrxUumXfUmSGXojbDEUgJOI++PRuxWFGF4lVJyEQEJfYfCBO52FOCpbi9ZHLaq40mRcsP
LVk1eLlBzvpSIaA0aFutUy04SJzLyGEZlFv/XKfjg8oRySBDf4TfJLslH4+jkg/KFhcj6/Z9S8Nb
ljlDWfz8ZFgE5kAOmmGGZjMwVFGIEarkTRPGz7B1QLvWV41DvjX9YW+v5g219OI25p96ql5ROXF+
CxhIEXNHvtylJsMB8RdKUghrVBNp7AoN0NJ51oeeytx9GttqpDcz49IsYi1LYzjQExLgF8ajv7OD
8rH420eF0hsReBRvNUEBzAHOm2MexJY1sTS0JGyNjjtiyDEXVK+FO2JLh84IRh8wzmdaMOQYNua+
O2YN1oTJLshpwEApyotMCs4OWn7Xw4XlyrhFHErFcoVn/5RkyqHaMSx1EUWdaztSVjjWcURlEVX6
r9Zl3IyI/ALOtbQ/uWWCXBuxdfrIYPMl62vMBXOFQwYwcHbyP6ax7HrdfIA+eekr7QKkOUUL9lJ8
p4cuaz5Gw3p0cZKFiA8r5k/2fvcUNKPR/KY9EsBcPW7zrHYpT59lDafEbN78iXh/G5xZlxkzjfaR
gMVTno+H0rP+DGp5Epn+7isKHZdeQqsfrJLgm1RLXyrO2WSSFz7em6MBZS5Vwddl3+iOf0bfvzYl
AZWaYPCIVdKas0PmmvgBfYKikgCRiCSb8jDxv80tFxxmqdtC4BNCHi8td5BHEIprpa9ah41CT2O7
3a59QRySvuanzQQoxsFFhh+EcuDq3ZdmUCcYjva5KJ++ayQVrR3q99IobtqWqJBBwb5X4tYWsnxW
pfGxOdOpxYKuN1zXTN0NIveM0oxpFP/4RR7amnOYPXITyfQqZ/BmiwJkla8uz5Lqi/fEAJnN4L44
rlKXCVzNWNvj+Moh02EtJDWehd2XCQ2ugDTqzSTo8u3FktDHo2M/1HP+aqJkCEUShLEc9OXoLPR/
Vf3s3GduGk5yLO3T2oRO6V8tt2JPL2YCr/0Ek8A9Sr1XOyc3076VRhYfEJcB6+xP/5BCvqwkIb7E
m2mrh6MiJEikDLvAsh5MToW87Y4tiZiIMJEg8MVkqavDbgneXaABGgCBs5vBzLPncrIrMy6g8pzl
iyMMhxcDNIQk5mNzvCzpzSmSP5mnfVhbdlKE1m3igbiOU0diSDp6D/pCQKuqCBRaWGVhadqZN/in
NXWxw5u0kOpjw7pKEQ2twxvYHBQoYJM10SQZlo7eGnfkdZKa9NtgbCt97TCgaCbpdLGE/mR6HE6b
577dFRVtnOAtk9+1b18hvZ1d5Q6PjkbSrk+3jOM58JURpXdD5eQ+JZKXlxuYCy15a0i2XHtKcsNa
jnZfvg9MynzPvrAS77Sk6TGptiend/fj/LYIqgmG+OW2HLw7UNY7JKfwMGLsazBABfpgvNpGfZoz
PsmWkV6lP3VjHqUNvuuuiokGOlaiCLJmZs5NwFJPJLrvcPP7+R7akqowAaBsPp1yenbgHnU5BQaV
j9ug0jEKpm8OFIoKjRUTqxfd6K4TCA/WPWgdMvRSMie19rJx2Qn8+VlNHORSxHXzviliquXyK1k1
ioB/wjhz8Ol0R16mfEBl1OQOFD3qu1+NFD/fXj42biPuzwB/6ZeVzy/ZsP4sCDpB4jWRSPhT77sg
yuXgELCAZhCuU4XF/AuX8K4nHCS9RyaiewinZVgjSGGbMIwOx9HSb1YNbTxZbzqru/SBdLZhPuiI
rtgjQ5eh8AbXu6oNkpfiypvjDbG/J9ixn6F5OIgNPoi5mZbQgUipi+9NGqHV1Egve9BknBppYEmT
9II8yBc7VKUbbAQJ+FkWjQrvPnMJv6No0MY45QNMlRWsBeF48AQLg9pcmIcVBzQ++4MkKYnKkoiL
mkfcexHNfMRd9K9x67N7zyhZzaeMRBDNcp9HxHedP1t3/gwtRZLzqeqKEEgfzdEnvNp6xTm7z7P8
WFXlbmEybXfPM8V8xiINQLhmM2MxIGIQiZJyPmTadrRS5mr+M2vITmwrflMoS+0o8Y8au5G9Wvj9
AgtbEtUn9fzvSq7CuJgPEh/kUsAHj9hU0++toBsd0gfdRg1Z01tLt6Mt3lPqlz+LuSLHJ++ewPmH
JeIlz9LPOcVMOtT/dbXz1NgC4oJujwQN2/CfJZGmRcHNnMgD1U+MryLYiLtph/tNTZAIaXboDEgy
DZJEy41q2Jp18XWYET7swp8C18DqtMzCDcGYZGylKY2ac9pyFXNQSuSJlyk3IVKL/VCRMQKrYRvN
k+p6SFIVYkXdzXpF8JELV8MwtX9fB6IbevIfxhDW8GtpiRZmjgoJEygDnzo6dyfJv1LOwTDsY8tg
hcn/NPM1JSYIuj+RemUNz4Kjcd0sQvv62GM8ZeT/Ycc5rF0bWLVzK73yB/7nqEGQ+MnyZnb9Y5vq
v6KqCdNIIO8qZFGXYmzauYSZmcyws57juZsod3hfPOtBFCuZNYoXtu3sm4nFuWfyvaH0Gcn0R7em
qMa+p5fm0cYssHlMEPlp7HSOWApwhheJXaYcyyqfdaZahVdQpDRR3X41vWRr7Jwh0W4PJRM5NxZd
J+mdew4gv+I4tz1GGvkQjnO7HPus0A6Fq7HQhQU4t3FrnvqMDIhkI8T7WHQet5p3GBosNrpK7iaf
U35XpQmigZKOq8WhRx+eeNRD1fEfqY25Q9I5J7ysl7b1osliFNBRgFVpd8i0Ia6wlOOvekpyn6yg
djsj5kUocRcC42DBi9ivuJ7J9SFZdkGtrMNKto9lD7yBo5n39l/KmnrKnTAj3YzMq79mYT9tNWOI
VHvEG8JFUVwkr06nZQ+OX3wbyfKXeIjDTFyygHuy+89SlD/zXD0Jtk7lRON0TJexlIa4SEaSUQCI
vA/h3+1QOecZyMJiXbUmDz0spW4qnpnP35syec6JqGIASSmYEMvgvAge6jJ3r8NqXO5rRguUAi1P
6Hy/S10EkwNm1NavC9+2nrvwyvqpbcSpxU6UN0Trqg9TwLZQOCnMPdkSE4ONqGoROao2iDxIC4ex
AmJ0S6NTu9vezcRlTnVSbjkXwZ3xGT8nnnqa743rfdBElBrq8mvONEo3rP+sriOUbya+uJuyg9v7
N2twXvy0nlEzcZZZoo6r+15gX6JQ/ZHtgiHWmR826bz2ibAjqimuIERAhekyU/bX6rc32Jaw2Bhj
t92H7mykNHt/fYi/ShrTTQ7ub7YSRdU66uQiYLKOV3KJJmXMNpX9ltnHwdH2ONdbfrRU+HhYHS1J
6cQ5sLRmZOVfhote6NKfo5Fl9fg1JT0318zz7O78zT/M+fRoqpagBZtbsjI46lcqbQg1glZy6+op
0nHve25pEUc0kb7DI0GQiTAIyHfpgNIcYcnjA+6ZtdtZRlaGvOajJ5hBfepcCdAbGG14wNRtKOq3
JnfHh9kYXvSEpOROTseEdLGeHQw7vdGbo6SuCPrxOBj3yRhi4GCY86FcfBjhTTBgrn2gdT7yg1ZW
buh7FaxWP0SUqQtCtyCR1snPG56geEkRIfUs2YFddBE5pylMRuV/yCmt36apddiW5rVHnBxGNMxt
EpF32Z/WDsNrUrE7bdbpHStSf+h6Gh8OIJVS23u1/tq6XPqlL1M+R7LHyGgsKSWoG5pPHOjTzTHT
iVlBc5elM/wnDpkzNEV8ZJmyhnOLF/xna2GNATIm65iQm3B2ZTP/8UuTv3FSlnfstpzgIxotGPDB
OCpBKI5PYTFP5fy+Lqb7DkYzHpDvdDJN+ipgn4W2yzSonBrdww480TEFZOaQR+5i2YeiWP9umyhO
NS30bm0qm3Xcurkwux8MqmCfAOaa6Wm5OdzbM8zvzB7lvbLdmZTndH6xE2Ed5h4mX9jwjjnkbgj1
iuwGNobjpvunDyTsr7PhwXxRQUMLLYHbUoQ61pYzkNRSsnYRhU/kfnMml4R8yXwm89q7i3/p2K5n
9h02V50oF/J1xq8WL2UEwO0e/cHqj4CCPmGpcomHuWfeq7CYza2B5WFLjaPXiiEcyOOtAYWZHhXF
nf9VkM8G6YsRKQkENk5OzkVZVuQjCf4h/wmapIZXXqHMY/om4ixLkPJ2lr48k4sWq1PjlDrqY00a
GYfNVVQ6PrDOztgIT/cuBlbqVfpQo7rmBO3Tj1JNV6RY9nLbTdjbl/duPQ4EfQXoQy0WPGd+E3OZ
P8lNhMsDITP/o+g8liPXsSD6RYwgQb8t7528Ngy1DL0BDWi+vg8XEzGLmdevpSrgIm/mSa3D44Xb
dmSnq7sM/xIuktZ67Eyx7eQHBJn46huwd+Ikre9FqBObN4IZdCXH5kkLRveqkt7etQN5R4rW3TOE
lnRT9118sa0Gwx7pRhDH3LFameYfYWKmyF/ev8Kuo2viZ/JSTRaeJ5WDEYUszNe5aR5kQqe3YnBe
sQMP63zItLXGPbZ03OAfDTjGcuLzv1DCd/eiy0mqjgB6bD6ca/AW8BxxYC9t4rxr+Nuc4sAKAPf7
z47sDeY6ycJbGclZWkDEl0Mfu4SybPWmaYo7RcnK+eIx23LaMxJINg/L1IowZNtKoIH2Itm2HgI/
b30o/XZnPFKAJs8kIiLmwTqmXxysEw7a2P6Xdy8KlCI/kkHWqC8nAiTPYVMfQwZbbD0TFnFSEjyZ
pR6vJutFT1iU5UhrNj9OXm7A5Vr5VJbA93KEkq4uABHoS9P8rHnoaba+SvifRfKzIR5J/pcBwjDu
eUoo7taIqyIC6YwJj/IDmxoC5bOvKlvFxUdd7PW0W4XxiL/6ZRyPOq9TKsFCF3Lch8syzgzQmtRf
jtaJ8u7Ob3jXX3FYHsy4+Yyy64A1EWJKwPhkrDhLNh2r/R4tqsogzfrvDlgrCWGr9PDqeM0plBok
6hXZ/Q/bsn5iFZ06H8e93sb+Cj7G0q26XZy+9/D6e6wPCbZHBoZz65YvqZLHxnnkiPBT9WU0x4Gn
DJCOhWSDT6SBu1V9S1/+jL39EXcoRfWrm/v3sGi2JsjzGKJhjI2FRKY2vBQSk7HBVppJdvL7e8Hl
FXvpqU9Y2raAa0ObeF5BtoHD569vuAPYiGeChcZvB0p1uDjzsgOTUWINtzJiAGLx0z5KCoZMiGSD
9jZFV50AhN2kH9HwI5gfmXeQba0nYFQ5P6RJg6BTkNNH6h9cf9PyhvaNdq2RsW5ZA7v6X+Y+SKbh
kPCw1NKdiaWkH7CSq3GhdcNXoBkMiiSFKo2YI0C+5A3e9SJlmWGps2Y/NP62wqnAg9+NUMM0OZ3n
5JYaj5CMFwl6MMWVa2VzncnkpoPRTIO3KvmHuwDqIL1curNuwRJ5xSOP+0cUzRZZa5EYh1lKtRIA
kjh1pWGsRgu7a8eXCfXUYlNgWbZEHQ9OmafzUKtY+dltfvADB82U3wZD1SIqSdlkdxjRuJR8tTZD
fGTsXUwEK784zl6nsXo26VAB2xyF5YH947quT2Z4D2sgqWCxysHYs8tEYcfgHed7v29XNQ/HqboT
Fo/aq9Wz1erbfaTcZ8pFQH9gkCvBC1TF0TLxgHSl9YilXGT4sqquuozNhJII0kPhjy2a72KAzxk7
TBgTFuZ7l3+1wfPQ3njb7Pg3PKVo+lgRIuvcaz5vKnPTxjtSKitk3b3L5ZLHCpiDvm6B5cZwrYyQ
w7Y2lm0hr1WL/l8+iBnzKu+h849ct+DNtXcu9XmlBBhnBMG100jX6ZREuOMtsZJVAGVvJD5UYyPw
/OqSk5kImZZ9u7+PU3iNsr8eiG1cg8750/Ei5uprSn/znNX1uOHFOwr9HvQWNc/GirUYoYfE46tb
EXOb2m+U6FUAiMms+CWPPms/DtfAISybP2fNyRX5Qcz229mb2cYnu51tJYvcNtZd0J7awn9Y/szM
+uPTRREyMI4XaT/XZBaRxqEgvJKiPwgXeIrudWtb5r+1gemEyC8LunT4BAjG61XsDajsNQE/k9Qf
gVsov/SurwMi3G7/NbkDHyWa7TOut7b9TGS2JRh+HSvyUmXzVGgWwlm8SvPo4JrOh0oAhOI3Ldzh
3XKSk1vT7hDOTSD7qRoWyiFYee5L1hfgB3e1Uy5C3UUPalc5VhHCCcvGQrtLadcwN15XbAZUncSk
IdQ65yMfVQF3VKsh1uBPeUqggBUBS9AAO4SHq6HuiH8orEzwV06zWcvJ/oi7zct6AhjxCkUBh+3S
ST5D5kMgcEtwebxdeKPXcDna+bqjPhfBZ+VUyQ1SHBfq2qRpg0xphJzeHWLvrhQ/QWYRlf0ETEgE
obUvW+XQD9FObcN87cYDAC6kZaTFcXhJ5hgHbieU9s+y/Ep5Osm+3Q7hKbJ0IgrFMrLIMAZcsSZN
s8y0BOqHXWXyekj0k2a/GWhhs0Q0+v9EKi/1yB+Q7jzQnr34x/y+VYR48Zj3AjnPJY8Gy0Zj+ZlI
HweV91AWh8oQik2Rf2ntv6E/R5K3SkveIi14wGbuq8bbUdV0AygSbrl3UUN2GkH9sp9mdRQ+ksbT
V3GJe0E60YEyh7Wd8DHBUmwUapmU4TrGPtkixATHmEx9QMAqtG6+h8FbPhssCs3qpzZ7fA5QQhSr
q0k+Cm7XriG8Beobvzy4IWZ2fJezAuCvXRvkqS2WLj8Y7Cq+hjGSeESfBXz+4nXlPEmc+j2+udEr
CNk8CYdiBx6UQpaoszgabTJe+xTZQetNE3/2KU/MBdJqWEYleXvKh0zHQB7CYdnJIyPK20AKBoIe
bmSM3rHW3buuWRbVxGI7uIO0OJlyNjsh4Xp4hTxL/mRsiQmoHng+rEIbMtbBZeWndRdfe5ral6zY
dMVLj3Qw4Mcu5KlhXiOzuIjrz8T5Ks1n2V3jsFjEk/ZhcAdqmuSRjtNsMp33caiPRfbQRbNu7ZcC
12rVw7Xx3P44acMyZppMwpOXIYlFaNtBhqAcg1pEJdSPDf0VgdXPoVYsEt6+1vRdY1RPlQT8E+VA
b3iS2lX9aQztKcLP6GbYToJ4Mxr3KDpWtosP4eYM6ljX+pqH3iqlOIUFFbmRQQM6BZO8qjfVOJ6d
DFpK+eoGfxq/jspDmCbApcU8bxDBGgsLZ/WPNxBIhWwZVphZfqP6ISgSgq+wKuBWy/5bm/QtSTSs
+c4yIRk4SQ97mX/EK6gyAj+jsyb4wmbiNw90AESXkL0phFKeM0jAHJ8931sfVLstLXYixZYkz0Ji
i5O4zT1uWJMcNE7dTRDbbELT88BCyUFltRHpUATw5vAHoZB6w9Zr31kMo/ywUS82dfEjqVPzgn/w
b1ByXvHT7JvwPIQvNT0l0UvDRlcbtpk4qXQX0nc+YFiJWNjmsX112QlMUCXzcOeX9g7FU8sftfVH
OMsoE8I8hI+qbSrI8nI28x25+hrDfkS90i63r7jdhf4xgDpqe7nMNDxEjYvZYhFEJ5H/2snV786S
tbj11TUKpAIo3p1TfpN7YHNGj0oy7CcukGJDF0Yg9+OzbsUrxQzmsNzKmC5ATj83yRM5BsNBhSEx
lW9ktXKCFo8Cq2lYmxCrfzp3HeRXFNHROTnNfpr9cSG/0Uuinfru3D+L9pK+R4QreL358SUfbzax
1/zoBfgOtU2FX5t1GQ9OWM1eARj5zRNE4KpXdl9o/DO6Zt1GOGYppyKjKpNHINcGKdlW/qvCu04+
gP6ZcScsnGLYh+I3N4dS7qF17p34gwd51GDjPQv/1UYvl09hES8zehdZErIapvxUfSWfDiAIO8kW
6fhtwuMQB5HXZ/JScbSLCawCPNL7BXb7g+1mZ10b3n1/KFf+3NAicgpDtFjbuJW7nyyksDF8KrEi
Ww6YfTv9KD18i68DZoVyGD/1ybypbp1K/vk6ZK4BVrGnXRodyIQRvEmbvgI0wix87YPfwMv2bnuX
/lMUfMZq70AAjr0eQao92N57LBhUn9nCsKqBypWdFW7LYOJZfKo7WMtY/kMLefKDOhMeX5R8kl7v
X02lzp2OU5wvDr+Jwj0MDBU+u1tJpZWpG6sse6ndJ4p9/NGEAtPzTbpzJxG1JhnCOyt29L0dfygv
2RD3OzcE7aXNPUGETA3HyTS2k1keRYaAnhhkpryVMulK07uN0x80k7c1L8nIT7dcubsaKMSApzEM
sadUx8n+N5CG0Xr2e3DH8HQM6KmafFYYzblOT75512hjGKYXmolaOpqaB5EAlwq3GB5PROhsSMS+
1psfZq1WfRjTse5/sTrsmjFYTq76Qn8IloVP/L9gF+/YLyZBmTFhV9ym5Ngw0qgjZEIqwYjIJYvE
JjfyXVY/kbNNmOkYC1PzO7ChJ4kfa6x2FksyWJgQk5cal14I1IyPJ901plz12aaafyyAoSF5ydFZ
8rwnfCtZxWwZjDF3C4Bbzp+R/ZFtJeuMRaHZK+NLOYSM0CYlgKHAzBmvjzlygA/xoGUp5CAy9atc
+Zsas3UbYBdsIsa+yTU3Vj7SvdLE7z4QWM/hlH8OXJ1LjDzfHI4Kcsae2ZbAQ+6QxVDp+RYBno/r
c6wb2OFj75CoU+WJM6bpiURBGKQrBfLO51glenRlKbHJYPPbrtqEBnwfnMQszhtO7Tr4hZNcJfsg
EpeooyVIlpa5sHULJhx7qkplX3VUE4hJrEMfusRLQ/8shvifWdMA2FUAk3iE4BPmSTxskoJwSssv
L/bew9I6BkH36adps8SBPe5jS/aLpJCU0OlEv8zafCksuk8ngWl6LgcqwKwVzjLuAGCCPnsJcVJN
43CKRqLYXvo3RcGpTIDNsxQZVqpQPwgEf6PIv9sxBSiY/Wlj94sZhKtw6rGJiZa7IeEFabR//pj8
ToKgrVsfB77ZG8/NgRKkv07btmxsOYOt8MOl1y2zh/0QB0j02q/j2c8Y0CtSLny6PR4hLxnwCTgF
zIPolVC9ODpqDopAZtfQ7nGRece2it9Vzyq/LfN0gakSBwn9AlbVMc0nzm7gsjMk1LVCnYeufGvJ
FPt28RuWyYWCvZPZUHJWYuy0AkH5KNxe911PX7OMxkWWCLG0gCK0O9wN24EbKAxrfprZvFLdCXOC
4lMjZ9v/CNx6/COIOGlVfWKaXWk4UrSm/6kN86Hb5pdVBseRfFuDIs6aieqIkDgbIUUGywa2fxvj
YeiTZ9cKcpSk8TFik/GRFhctjUoWc9PCQXAXgPmHMXgTrlwlmc0X2twVQX5uVfLsex6jtonP3V0q
Sx6F4x6n0b5iteti61sm+pMO709p1rOZd+eUNrbKxSBXJM097sD14CHZc94fqhZQpBuU5IOhdeBA
hHVL+YDR0AxkhwflDq+hYM1u15gN7eElNGz8nsHBb73dqOX/Or/UqDPL1uFETUhlbL262pLvden0
c9502o78JGeOi8eNTPtLMTm0IQDfGRMjXCktw+oZf09ZcG8RuBrFh6Axyg5/GRCrNHbOYRVc+qli
KdxruwA7BmKVvrWy4VvLW24MrdiTPDxhi91GsoGOWWRcGvW/rCeuhAMWRY3PlcbORzT42Mb6bEAb
wKb311sMDSEJP5LIUXzwchaNyv4WymYgKVehNZFO6CukDQ43r4bk0g0FDY3lofa7h2+xS+4R4aFn
SdIUYKCsyuW1ZnOoduWKL/qtCvU91KOnpNdzgETtxe8Z63oBP4GMnJobCgb3Qv8dkjrtDE7Zvpd8
7byMBXKkugNq+XccNjfJYGuC8SThCMOn3TsJZkDh62ecnvsBZCm1L0+4PQn5sccc7FWrokNAhw9E
Eaw1gmBfiJCYpcc8hhxVAeV1uR0l1N1F5xq4uboQaSjDwSede+bSwJfVRzFlewGSqiyHQ8Ssb+nc
BBEoCeJAu6JliT2lMeU1ALuDei/biK2Zs5tyC8Mp36Cq2rvVdATBdDKan2LSidPk9ok070KG5rvM
6PzCuy5yju2xk1teLPGaUJS2kERli4plDDrDX+8VfNdRvaqq20cZKl8bja+jDJ+bsv/2MIukWnED
ePBwQ5ccpjqCsFsXMS+kqYw+4n789Gh+K+vkkg//4A7f0oi51jK3DgStXhXrMPC+EleRmqU/URP9
FjfYIeioN2uwbZse1MDgJEPtYIUtYTAcPHYDypLlqgmC1vFHB8mLk2f0mbfbbmP044U03tpOq6Pk
U73o5wbSJnovQEcW44tFG3XPWMUfuRM5aCoXI4RDQrLl2i0nvEXtVdKfGpuMmCzJgAKyj0J+3hej
fxwD52EqWtqAcYt5YGNVsYtr/WB40bZO/kaei6CaCbpmT5qhfYEQYOPiiHXPfjJqwo3HS8sj/995
7s0LfFrkwkcU4mAtx7NhxTdRNdd8YlPsMyAnxakErxEVVPekhAXsTLskec6G3LXQj9E7nKBaa/ZX
VPEt6NIJYKk/o9o+hdB3nBHAI4ajHaSvWEZumgkSDGNXk1rHqjEfUjSbxDvDiTibk7luE/3NNlJ8
avkWh9d7F0yrbiDLwyPELZw90Mmzm0aHfs4OpnRhGcP8MNtpvr43K/MBI2NbMiTnXUMfZaTIz3bF
gViMvdSTksyzQPBVzLlEEb6bOFizLhWeDV+KLUBWDd1FFuW/PABGHkUClLqNfR0eP+m9gdG1K45Z
WPwjSX3AR04NGtlqBqRjNcF4L5rpNRb4U8Q8iBJ0HTZWaj+MrvuK9Oxm2OopEz3CrpJX6dXbVlXu
eeLRDqwL43OUuHyQB4BOfDpfixREfiHhaVMi46Z34rlflqsAxwO9TFG2EAPS4wAcoqytYVm2wzIN
7BfdTBALiVvRueUYy3zKNwqfwCaTZshR5d3iEQtFlBOTdql/QYaNXCUuvqqe/cS7aIFxzGD8PDS9
ULN1EwhhGOurqtZIgIe1hksljLfwKIq9FcXJia6Heg0xy9oqQhZLA3Z7gWzqINOqKRDXZgphL0GF
wbUz5AzmKDRya/VzgsEzCYfU0Hc0c0ZXKNpkASRCx9OF0t4C7DT7BEjbK/4mbWY9UHwh8oBWYO+l
tSYX6Ffs3+omNlEbaqpw2b0d+WE0AAn5nLMYro5m3mO2zx3thrweA4bXaO/o7VtoWzQWG+D14oQi
RuXwMQiVYCFHuQt2RcxCY+r19Mu07RrQQ06/xQiV3iWZ7UtL+8pCVoS6pqaNLTN/1xuxdjLrsmFz
mhY34EDuB11S+sNsrOpaC0A7RZC2yE9Fd7VKAFGtTz8HbsYpf6XeouKqiVlcmOC/ppxTHIslJ25v
8WXAj8Kci0IjSeeMTfEdOHb1wb8TVWtAX85uplerVour8yTpwigyP7rSMRqdBtjbR13hGkHNpGKU
SpLVGM5e3kiL3ixgkPiSyZOafa0x+I3VJpEJEkqKjAVLm0UfL16isHXcIxoV6T4Gq71jSSOXfU5Y
us8y4pMa1k2bdTTKMjxKS6BcNpqP6B8Hc9WwD1dQOcV+8nBXjX7W464zsk0dTe1bo7sGH63SBKnS
jfekKBHmHHp0bR5nRE0Deens5Fx18AUSmbuH0fK4vIJpPopCFZlrloY8TAkRXtM8GA4d4Vq+0UHz
JgtA1Ik/2iu97fQD7oRmVZqUTCdAkPCNor2wuohXcGugmyb8ZBKPMEBbISDIiP2jr/XeoSaYyj8l
W5uZWOehja+EuaFiqfkVY31CZiasEm49FFKLnUUhMPs6nz792EO3Hv0n3//rKL+AtogTNABBjn0S
jdXdEQ7eekhz05SdK4AXvsd9rFmvTtrvs4K1XOcIlsPsVHgOljZLCTx9EmOOblEhwfdscJeunt9L
JAmlTDbxPEdHEmK1xW1sswA9V+bfEPyYzhu485fOgVhbLSdbolRSXjx8YIrl+d1ssPQhm1Ntp7xT
wZPfCV9dHLU1UHz+P/xRLkFtYoGbFq12xNznFLhETMs4gBmJd5gYUEd9gv0NCpiKeFnk2wzuSs6v
yAx/ray5uhQCul55xNH0FTtM0DK1WD6byLtQ2Lo5WRkvKt2e6HIrwawgjCtsQYln/8Ql4/pATUrF
PVA0jXZNvaL5nByalcTopvskhesFeUVBkMGov+pzv+Kh27B+JrtymCJHzu+GcF83gb8xdOonPY24
LjZoszQeeYmxgC1eNWPtwq3vvIMUo3Vu9jpDjSCYSTlIPh0JtDBYEXY0KAyj50WZFMiqEk4Y/TVE
NzAmj8k5zqH1569hXOFV/pPMjQLvURAxkPV0/TSPRH7MBMiU/qCcaZSt/sNKiu6p9JNwlWvZDfgg
+nq2y5pmA/ZsndvNHSj7tdERtO2HavhEmA6OLnJ8tGZUevBMumxOD5C30i92EHGbNUf26JsyrN+J
q/NJ0tdmNG/Cv7A6wDSMdinInoCNhwnRovdP83Ih4xtbYQ6k14kV6pfivM4s8yWA2VkMzQM/OOhq
fB6lfDKDz3L4yfyrB1uq0T8EN5YYq4NbTLc2S3bMBqxR9nFrUQUpVyV/9fm7n7Ko7eEhVoPFn/RV
YGUULbVx4crCVNLg1u3J2AXNTw9OLukxcnM0AebC7U5xW4LXbJNbgFkmrIXAI4R/VOKDLtPY+WAZ
CZuIIYu7OldAEqJbqf/EQFNtGnmFvifNw8KLU1VklCw19NmpJVf2MuAItvim6TIFbXXwh7vb/ZrD
PadUsy+TO03NbkWkgXoWs4KcztYCH/Mh71hBYJLALiL73YD1o4J5IZznou2e0zm0pGinJNrkYaKq
iJC5Ke8Wi4IejF/YH2m1wGxAJ7bol0O2qyZxokx1P6qjKXz25fzYB8bgs4OmFgbIcgpzSrJu3AqX
Ubq1XLGTJVQGZD+dLLLXVKye8p0GV6MubtFkL1tc1wUadiVCtjNqMefhzCHD7UrbUY27UxkvUy55
boDxjbCcG0fbRTvsKrCiTfYrhgzGfLPD0b3QZ9EPiahGpR9jaxUG+g4DdomWQ9cNkuY8TrHeWptT
slNkoEITaaI8lKJZJfInrIjuNOMFTNrCyijIdXUid2SWoAYErAizCN2GvJNmmFSv/ISkEfoEbCYj
ayAg+xnZK0sMBOV6W/JEaRlX/Sg5xS3Rkih4o1l6Y+FZm69JLfB4veBXzJMjZxrVMcaiZJE6UutU
Dtc8hstFWDrSWQjMY5p+VQOl7c1zzu+r4P1acb3PqXTWy5uenHSAszKgdw3bPjBetfUFYjb5+zAk
Q2tM2msRsojuS2jMLkscy8KCCJSDd++gV5sw4BGvLFza/RTIjRbGqH92N6e1u2+Nv8Bz6Cb+tuHt
eof6b60iXeGBsVndePTf0OdMDMaQHIUQJdk8p9YdmHu1jXyFdG1qYkltNWsHK56u2CMxS4xAAjqQ
hQ1cWvsehx0ULaAWhCx8Tm5bfAyKkkgmC623/lJ4k9WEia1RFEv5w5kb9HUKyVqk8auomYCx/WDE
Sejt6u2zKa5V/5VRPjAlb3D5NjqytJ7/QTzZ6Lz72M3R54uup/Ygv6+83e6hRRIINgoIU7v7pj94
zjr46I3Nk++RWDBsYtZ2vEWwO2LB4m8snN8Iq/KkIdgjScBsnhXLTqibrDu0hu7JYxFIDwuVkhle
Oj97c3v0NdzJWMA+I77bLqGA+Qy04KelzkNwZ/CsJCY4nnSdrFFfNGik7NINftgVCXFn6N+QdPEW
mDbnh3WUkUZbIhNsL/t9V9no2WyYOpNjNT3MbUCh691G62Q6waJVJ0WWuo1bJHDvRHqAa9qEOFu/
xHwqiUGAL98AGbq6JnaMiDExtoer5uN9GClRKP8o7mW12L+JydwGFl5kx/iJ5DGkfa3Wr3To4pbv
aL5jgpT6hnTeRuj8S8//wmzlihI3jvLyr64ul6C/FzYTQDK96w26Df/7cvL3qY0KzkI4iKlQ83eV
wNtSg/VoXVg6QbALnfaRk6RJJ5iQHgTz1iO8kK0b7T2jHaDvWb3U2X4s1ZEuBrYBlzwKjhNKcUqZ
S4gER4fUU1Ynn9Vof2ve5zDyfR1+xgrPcSjX7vQksENkRG4dg9XIRC0nlcVE9JE4zIwRMsKBFB9y
J1m3FixYvGgmamuGCRFbEZX2Gic4zilPfWd8YGPK+Jy8OU9EGUMN25/iLdDLLRVkS55TJ53Cuqbx
jkPYrEWP+sYLEGelqVc72xuXurIIb4NVQDDOyhbDlbkeM3XvQLkVX61i46K71esYR8e8RrfWjZ8B
elrKojgof2oL0lDOB7PkIRtajG6UBcd8ONx0OvURz4OG3Z2IEb/6ZoSkPL3bpVhB+CsXxQSqBM2/
zrZREP0GCYBBkQz8zsjDjOlvmzUg3X4w7C8zfZaka5aV/YFAMysbmgl5D9PS/RF284rRf+km84hP
6TkPnJfa8d4tlb5p6UkJmGJO9C+r+udMDKuwRnuDYnAcW+o8Sv5GXAx4oeh4xI4GiZ4yL5NzXEs+
BfDFoQOiWqunsnpEpriZI35D/TVH0o4p8i6C6VQonwQv5pY2fJovgKn/1eFpj+yCJOYO4NL5KHYC
gqqnia3ywrtKCI4BSE1w0fiZfxoNG6cyswnfLPRVZgucEqIOqbVsrUvrPXVztVssbxRS7t1R4ARi
dyeqf/SjL0daIWt+ah1kZ7vgVIAdR92F8Q5Ofp+ODMA9WlOdbIc6fjeJ9PQkH2WARzklcE0UmPiD
eY91sYtSwabG+bC1GxnyUyJAhU7GOq9HQmnDJw0e3Orac5IVOGjZMenpHVf7NnLEX0lmIzIRlZST
LeNkBoZz9otc//Om7kQQfuP7ckdvOTc7T4aw/3ML/9oaFIsqzGm5C91+uDQ5ZXElbjEPkcUt+FPH
M08ybig6DW1vFwT/RKi/xLHHKEhIFaz4XRTprfXtY6czEDXB1tG/R/JKgdZj/h+vtak44QnPte+4
bfcOjBOPUXHpUsVrp2tieWStecHV0a+ny0fnG4+QJN1QhGdvyhZeFr3LOcCSmLD1dPOInwE3+szA
C/wvk0wEnlG6cdKTnZKxs6vuS7XuwXGTatG3dOaCZMiaH8vsl7OUV1jvUGp1ts6U951ozEmxgXis
0eOD5bZ7dIKPvMxPnOH8h1I0qz/XeJ8LmqIpVnYo0SGb+44TcEGt1SC8jdufbXJyfubRXIaZIoxe
rKza0qKH9D8seIntyumJHo4d5KYXmxNoZGOsTWTDPHUfLNg5FtUMnncgpo7eszJxthfBsEkN0goA
5J3hp2fsIt7CA1E7svpbphXx0eZBmt50xR5U6nLiu+5YYuURuRs5HrMEMklWfBYK2GlsPqzY3kpp
rKxSnuuSeZcAZxx3LMKDp7xMOdpG88YGY8eDcDMmH1Gw12loDpT2Hk7iKOZYPbOspl9n2W+ypo3A
TmLyNLMoAGNXpFUU+SYdO1BPQmLHX1G+K5msJgXjkNYQH48Jz9iLNNt7BlWsZEwsWAfXrkZGf56U
raUVP1TOg9vStqBpPco0SAjE8aaungO6yVqePDbui5YkSTKmOwGuMJEuOGHwJ7yHDjqIoFx/i90X
0WMCcHdpAXqWJM9ghytSxIux5xE32msTZ5Yu/VUsrsZcjg1OZKKz1Ee3bO62/lL4+cGgEyvANYtX
dkM7GkwHEjEwR1kM2fsQwpAZfDAG0Hflf6mxX0Et2buG96NJm1qp6hxoGftnq/vTKw5dvyRrL+1l
FlHA6n7RNTEtwjT+Nar4aAyEETxhfTqatYyc4Y4SLVfshRZtr3MXmritcXwEnLTI/tln76Jqzisl
U7ZrJy7fmb4o3zCcmxNVz6PRPYV2+dpzQSMmNHfDCfadS6YgEh5gHHrl0zy8Edoo1pnu3/yBpAEj
CowaI9n5OaDTEtsTy3b7txD/6BfrbkYrPo2i3BROcM09fjClIaKboA6BY04/ZCbt9WOylpZJlkGb
+E1PQYmZ22QXUktJuDzMFIxtm+pi8scNzw9XvqdlWj7Z3NCfZe3jZ6tAxBd84Ia4+3Y1A2dc0WFl
9CstIPXr0okhovJr9CArNoY3cETF755g6LDhilhte/AijVc1kfYeJ6mssVLWE3g01YlyO9r4lacG
tgFPtpmwEBk+UBdxNnQNn8x0s3j+xqbPm0Ec+hTPJFF2bBeGx8bLeaOFY8fCEZ9R6pubQqM0mwLA
16Y3gKUZRXuRmcIHiMrZFqXDdd1f/co75gETQavz3wKpaTtW7M5PVuFJ42Y0eNyE7pNVW/07j5WQ
QS5Si9aje36Cz7sifw2Ts6KicOz0bld6nvUX+nD6jLJtT0k2FhfqEoxXMDbarnXd4Is+C0SZdsIF
K1u4NW7Mdpi8tLZRrNhJ4MloRd3lWxFOyHCZ3b4MfmBsM7Nwtp1s7bURFojarVGdtM4q77HIuKsa
BU3P9h381bU4xpZX7yKnzTZ5lmubKS2Y1zuI4irgL59TTL7Uu8qEB5gYz/Bm80+aX/xVonX5pcKG
t8HuZ8+EE/nWCp4fjpmzt3Hz9tJUgiVlMaqLUq5od3mVOBfidcElAwoDBg7WiNvEf3UwsuVp1ICh
hfVA+tEb4j62RKuCmCzdEOnyEIw6lbQdpxX9Thr5g7iky7AsHokfIXo4Wrw3Z8AsjnK0moGAG/MG
3uE2Ix4aYWcag/mJn7Iu9RvN2hgNKGGvcCiYhy23FuAJ1nIsICHVUbPtLYfzJIV+KRX/GprOpE7e
HcicEN5bnkbBJXc6a4fdxlqZTuFf9ASfqQnxfX5o7mTsQ9INu4izTDLksduClDnZb75e9yQ9HZRy
wPgEVwBMmnNURVh7Q4vxfCnarKKMz6UbcrLn2O63Imi8pwGWLhWn3bgLeVVcsrzDe6Wq9mH7JH7H
QGVbDQZKYRIOEIaOKFJg5sSsUxxCa9SfqMohjpcS/BpVUe9Lz41xX4BYyIHus0rj9omg6q5DnSY4
x83lxpNp9+r6lGN8ZCz/zJYzXzP/c3QWy9EjaxB9IkWISrBtZnCT/W8URjFTSU8/R7O6m7me6Var
6oPMk1yHHmHI945boyj7C7FVE/FtkiJ96OGjKd8a3FS4XxM8oZ7pUFp7c5PoR+PTT/yZMZIH98YS
z1aP7Limrh9xG4rPRiULytp7wabKPnSF5HGm7EaGFtxVFIhNFvsO3XMNdlqMlUSGHyWOumqrOkG4
NkuGDwpuyZ0eVPhGLJPgBEswiRnSvwZ5KK53BCAOLZw6kgXugj8fL8KYuEk0aNZqEoo73aPL79JY
1Rm+gm2FesRnlT7EbHBEvLAjsGE93aL20/UcmCxhdQtWWZgtCvNXzY+lrp2JzZhLZ6kwQCNbal2i
4BdwUka2VwRVjcGlJT2uLb+F+2Y5mJbj5JlIQmdyaDN1jy2YnyczKfiPyxHedyfI9Iq/RXYrcmBw
9bc0sGsQjgjrfyhXesxCyQHDUiGlIu+Lg4yocY8MuIZJsGR4yB9edhVK+8bfGsNVy8w5BhE0gX+6
fq7CTejH69ZbQfBRY2Oe2d1B65C4YrsZkpdX6nMcYYnEuCibG5p6Gym4a/0K0JQmnpuo3YKlQM2U
r7H2LtyGSuSjbW5KCmr0h3FqmPySnu1HVwffU9JfvWJrjuFW77VD6+FAgenyUw0w3oS5ijgIgEA6
2ARgWDX5FxtvAL2Q+gjSDT8A9c/dlAzop5E/I9adXvqHMW2GZwQ+YzGP+KmZ3YHp9swGTg290IUh
CcIFPDK6tu9uPHriB9HjopAkVh8CtHXKeIzGnSIV5FE0XwINxtUAQUNbYTgTfAOV2LrBYUzdad00
eDS9xbTG36Qd5EpgkIqxMVA4DQzlfXVdEmkCCXjrpytMT5qGt8hj58SWYbLYNssQ5LkOr6BwgV4M
RxKskCX+hM5hipco4wfHEwBYhMTqpTJvMVdtiRgmAwfbU19NSJVKe2c4M2RiiQB2Pv06nXGtkZ/X
n5T2OTJRja1TwUCSgf/SQ6tq+WLV6Q/LEy/YHcxSAPKVCg0YCgKNcsRcGeamL+59W1suk9baxY+j
KwufnRsey8k6UWlsXAGgM050mZlljsUHgrvYj3nBVixPtqnO9MBNdJgXKaiRjDBPCivrqVRI9CEv
xlsIIuWK+RBEg3CKoit+ycF1tGskUWMywCLNmxWZy/fnth8t3hjebHCulM0jVZV9pgSbh+x/yvpi
Rcxb/joJ/yJyZl1/9FBvacCFegSrHsZT+1ihi/DEt4gulv/AG03Hl298m+Ok5fYzcXA3sAEA+GIj
o4I4m8rOYVbpLrXwH9yh3PpCebHM+muL+wllMTPmT+hIMMtwCYI2+YE/FKj7hrjSlCWjHjHr6w+5
z2KGrwDAaBk0jEevSsHTS7DyIuDFBpsijIq0Q+J3JOph1bEvlrJjp50VT+QI89z+dGAoN58CwF2i
7AWBliEKTa3YF36+jMKNVbDbJERhpH1u5ZtSx3AAcJbGX+TiIFTChpTifuOInPZe1taYsDEcApPr
xDavSv6wkTRqxXWC4afyzIR2NnbLMbkn1OwTMlKXz9S+kzRKocZ0vjywPajib4+DWx+hIiIktyHN
TmslwjUWKdvrMIM52q7i4tdOrhYJ892R1e2sMGs+IWJ4moLk18ybJd8vYkpX3nMLN1vFn8wxpnr0
x7V4RSx2R+MtgVFBqYs7u/8XE+rih/sE+4Ef3oG6vgNGAA9PBHDyQ0iAhYzbFb8eazabV0NXExq5
eF5HIdrzzSg+DcE2UPC+k3wzAlmebFekv5f/2szeZFq7jvEItk3xlqYtPmYHIAMSROJtAt79IhsO
/pg/gDLPiXfVlAP11NzjVzCy+u+Bv/r9Pm/fgrrBzJojKWIvY7jwadINbhN4haT61uo2jdF/9et+
xP/S8LzQmNsMb5z2Q7fQ6FYrAUQo/k7phBz/puAvUplO6+E7ksMkgMDdMEORUFt4ldiN0s6YbBxA
hkBUca0CZYnc+i3ZIfZDKVYlcq0BO0akcjZmUCE8/Kk/9RhQuv+kEbsu2HXcL4pgsI5h6f/Y+PSM
TN7vQrZIa+H+RNMAXaeIHH89DiL262iORnfqsy7qgIJfQjU3PThUjHa0EXVh+91gXOSPYNTmgn+Z
/9sJq/sIXyiLrGsR6DPFIqoVcTyPXXXhj+wmy3Na5QsU/LNG+WVts/Yjhufg04CFG3X50U2bHcjs
jAzKkNOIN4k7r8xOXsBnn5LgNmzW1zq3O2xrbN8L22KErPObouOhaqmzkViLapOLu459tOp2dfun
M8TkVuQ3zBIPHm9MDKmBG3Nla2x1ahCxREfGVH98KhSPOgQGDSstg3ueQBv/EFe/KBR5c2t94+l7
LqNg/A39q05MQgRj2Im/LQVajgHSAIz+O0oClToawNp09euGDnnjPXTPKrEQLYeN8SYFJQr3PFN1
TFUt8xV/VfnfZrobzctI4vr43TcPg4eDPhXrsK86q5Ig4ibBp8oup/NRgwPWsreEviwdXhtA1pn9
rkTfZj+i3RjnI5R9vUeRaKMqIqV8vMRuhjTyXfDf2VfhuhfYG7OTJi4EKh+b4EbuGTuSs8HZ1jDQ
DXFC6+qfT9ETMGChy6BxPcbFX0CoucCP0Y/HxP0sEdjHcLejE0gUq9C4eJ+4E46tr298usjW6vHD
PdG17krctBxXMAPWbGFZLIQowO4Ny6DRSdYGWJYmJL+OHs8GODaW7hwIBiL6nwL8BInOjkJbCIC8
ZtMyHVgSm54ZHJiAc6y/Oeqj6L+0UV0rzR1dyyxw3ZWDsCwVGy+6mhK1CuZU4L9RQ6mdrytKKCsV
zwCECMJMAkk46yeaBrb48ajBQU5PWraO3HttYIcDcUimqx6/mu4+yH9W/8dLtlUJYI72k7PFB54U
tDQT74DDcm3yGQbHoC/+CVNBhYcdsrg57lkaL1nvdD1bmTxJgXK4dQlPv1WVAiEBXUSy75GsZMPW
rINFGoLRlRCH7qb7RRwRYz1AX1OpTNthxduK6D2hLvnTBKt69dkoIajfI6+cGTrSOkkFtioM1ONl
h/UfiDr1t8OIsMmhznnxDTB9yKEUrAflZyA4zCK0IyFXoEtOgc/WDIIY84FWu5SQxvX3BCmsO4e6
xmZjFQdfsNXVaNMPP2N11qVYoiA07WuNQGpUbqH6RVvMdv9RaSNnCC48VFJhwiKlIYa9/Onajz44
MhTuDKbSzszS0ax2ZG4E6wa+Q3kkDpEt216Hv2TFFFJM4qVhQFbH3+VSzsfbSa6SmLiJ2fNGL9mV
CyvYGqgvLX9LFNSalpLA0rXBjp37I9GiFU98PuVbV96pYXvR91cF6rNmPlO8A8ZbykzS1V+B/WYr
byoaCHOS5FeXzmPQcO+NbdjDhLY4ojbWwO3Phl5iqE3nRr8N2TgP2j4GU9Mj3TOMHyW6VP4+ZJaX
cRsxDZ2H44OY+ApxnptfywJXhExQf5r7qnkpvK5quTeCu2B63tdLiUQG7HPp/3LTz0AaqVyOaD1a
cPbwh91DJNYVGcvhe+8iOjjbMArHryDb+/2u5XqJzR8zwHXAF9S1P4Y9rixMUM4zTHaqSmo0iTeh
o84K6FXJUS+waoeMiVBKuYjSnFtvkYPCIr0AZH0OsvfCXcsAm2PF/uRTWohsWKMU6ipkrSHFKuox
nJpbnURND5+s68Lzfe+4d+0jQUsxmz+QY3NpfkIQVFkM2fExnaKErWtAxEZ1bpoXUYF1jO7EfDeZ
MmEGYsKW+qiIQCCQxq1ajDcYWY79OzJM9EGnjCGq0u/ZXCYdDLgBYIVySYwXUayCzHC2vaLfDjiA
4uoQOGtTrCNTOzA62ISkVli41yPJoyD2UkaXGMe4Vny63IaVyzITOZ+EPMnJglKpfXP0m4lHY9ok
1qDiIz55Aasz7YlMYW6f8IpHFbARYe2F/6cXr0QblgpjUR1tgu1cSTyeURSznsAVafl4Z5lr6juD
oauKs1AH7E0wZI31cAj+Qpeh1kJHIlDqzwHGIRyyVnEX1M4rv9g64V3zdilCg7CcFiNQfNl2WaQI
stIg05MIIIiI3p/uUmtKGvVyMQTnGMEzw84mSkDE2KBjCDNJvzqMnD0FStImhynjAlCtRc+JhVfN
flMOacGQxkpvpuSFACIG8yv0yPPJd0FLuk5xHVgE5PqnwrQdCVpWDIcEowyofErh+sA+Z9mikEjZ
jRc6iuLiRTrhfHBxXOFfcQF0hNu+Ktel+1Wlv8jLZqq141r1ycoxSwwIa19HPcO/Nshp5h3mhPIe
4FUkyqfNHxrzetXhq+V2KKi5SoEUUzKEPEhksj29YoEx0HnK5J8PAy1XHqwdaS2uAx8SI5Y5bob2
x2KWn1H1YAZhBH6pQfb5hM344r3A8TvFepcQhByM29w5/jcxW0QrzErK6Wwq22ARIO5oTLbw+V1v
P8roUQeXpMc5h0Ra2zSokLrkkMnPUXmvDFAk3RHPSZxtK9QqBoGamOC7jc2HI/6WKc0kMfjrA5Or
sZogxnn9ajlBPfoFdP41J1wzqjMlI44Jkkp/zKMDNaXl7gz/3ChrJvMbh60ZjXTgc+tBOSM+tJLr
OPstvKfXP2xvlWjvVnEbW4TK4G6E86xpmDTtLXI+VH4+1Xhr2M/V9smjPvVYEWvBr0h2A3nFJCPZ
+Ml9V72F3S2mt/HFOXQwiYK+Sg8SPklF1krCWaMC5kONtoMrPzTrAcuvbxaUBiq/z02S/2ntOwDx
mYerP6p2ML8Zu+1cBHOB5OI4j/iVyMeaTRopDtcSr2oc5fsQyjKhytbAIsOGTLCT5qrRkXof6h4D
KPYpctfyi1+s8q5YRmW+ie14DWVrE1P3jL0N0KU9MPmcD+zbx9JaZOrBTz81XgBJcV8h1uqtw0Tw
6XWkoCn0WI3qbxvbe2g0YuCt0x9TsVE/bcIAIz6bJUri2JdjU8P4w5ZkT7ArgAHGruC3b6jvlfOr
sFxPDP4Wy3btmTh/tg0HmRWKMWHUaPcjOuH+nLvpyiCbnrTQtWzAZeTpuWbGwICs0AfmEdVyGM5F
Rj3yB5SD9DwSx+At43BY+oJ+UZBZXuAn40QL1gYmfQrPDoukhoVhk0EehhHOLHyRZQ8r20e2/d2b
JEK3y0hDzz/dGSunuWQN2bYbLTtbYu3HKmfe2ulunADvqKdpCO1HgJhg2HAPqT1+JNJReGkGpIdQ
LJvujYyjMds7CSvsjwx5Ebut5lJx/tn+DsNwZ+xz9cvXOURFuij4TbfXGAMm0i+L3KgA2YMvAkbn
KMjUYydQwJ7zaF/EL6FsxlLQmK17+V0Z9xrrGEMHU32kNuLmG4hTNBSOc7JzqmWDr3VN4MVMt68e
vUPkXxr7q2Ui0vBOsTe3srOP4C+Ru664eC3y8oOhgIToHxUbGnHpa3s2mH9g3LXqG96TJV9Fu3D7
PRQbUzlgniNKSxgr3kL6Oc4pEqCUHzsh9hcMmwENF9jhJWA3baJrCNRxZiXIIJOFEX+N/lGlv0wo
xd15V73A0JMFuWLvhm3wnGDTJ99tNjK68bW9dDdZ+bKru+oPPPRfJ6Q/UC9x8VWiAwFk6HMSOo2x
0fWVF71adxkzWkk4xAfpUvnxI+NDjKzvGHfq8bJHgYki11J+Ou/FWNNpN7SENq2JDVZqmbO+Ldey
JKhva+K+KL4zhwPlkOMh7xxST95j5xnLN5bKYc+OeRsDGNf2DrlD+VMr2a/m58I80xEDS1+HTEob
B4fsvQ3XDvUcJOP4oinnTr1r7QXYEtrIdy6n0dyC8eKivKsAsSv5Sxy1DbOlo0aMvmA4THkOLrlI
/DdAdB3Ftul+iLmkZtJQg6nL3oDtoCkkev/CC6dqc5SzSNZF/tt4kCx1XgQwDxEyyhGwEXOPEm9x
91GgXS5JeddxaT28hIXyl2Ks8IdnCHEy5aQpf0r72fMZo4NG3B2277pl7Rm/BTk/67tVq1wObyB+
FvBPVkn3QOagFwJjIeni3t0ajzK+hN7LiE81hSbnsUWjAq8BcKogkBGbrn520wWrQwXPoKJfm/AC
0BsyLHy+Y1Mf4vKDrMWBl8rfNxoXNQYB/Zbj6BEkWK1T9eCB40XVUV4Nwf6+/FeoW/AsLminkNX0
Hw4HV/irVNuW7u9ERW+J1RRAdGKsqWwnNLwmFezBsvvAAQdzCDTAyZVoIcD7BGgtPrz6y4VPbhKv
NlpMQimSzCZadeqU/1NjT0egVB8xPmPSd51HVAForoO5bTnwNiDUcDJLGCOJ6Vwq6x96kk1nKfvU
/aiVe8MOsexfgnFPdvLxsEU2XAJCZVzJ5pYd9vih+ntDkokXUk/iq49Qx1oWgwRk9ODTPjnbFE78
vv+xEBNPCIBijvIepcXdxfRX7M32YYM4FPkx9N9LHxtT/JkGz4FvUtfyhdpvJco1ZtYU8L8T1oKl
QOtAekI7VNUmeSErMrmVfD9E75mtzayKhV+UoD0igZiVVyMxgvX/yEYAk/Eo9XguazB3vrGS3OpB
/1L0myXeewywCfliQ6ZtYotlaD4DykzsDepiUH/KOcBfERV3JCy2uq8ocoLhc+Aecd0TqAyl4gc3
hZo8HF7wrn6QpmIzRyA1dJLmi+Rha3/28G0D6Ah8hmgKvbdmLrtuk1LC1CSr46atq0fONjxmt59x
/zZMx5RIg0W+LtvfArl1vWvKQ5cBkFlM42fFbbk1rkNxTaxDDX1D6u+ID2zD4UOC8kUdo99zLPsO
oWp6si0CiqpfZAUsm+mBwn9GDgo3WbRJzdRjNwUeFf13GZyqDhOOER19vjHt4VTuimQhSmtC7sGG
75kAo1GBMIa5mbU5ok0dIb5NS4HFlL6Q2CwMsoYBDiJ+YiqASZLsYwsdsoB4iPDXj68wlzuVLQVb
WXM4KJwQSnHRaIMMVhvplD8MegS8i9EdEuigcX2300NqMf1i9VMCJ67QWNXsFSGgz6r0bA+vgdGA
fjXcitESBPhwhyUsIGYFE8Ys5gxjfVSAdlaSR2KcfPnwNOLRkFbYTb/ExDS6HwP/rYVKF1KJpcyU
pw/S3kPS6lm44IlOYBBf5B8GaY8oLd0xWUIYm6e+t1SHD43BiddZi7bHrSNZWRqHZEQEdMwmJ53z
2/UnDedjq/y2HRSMneZxebLUAxSmhTV5jV81LUH/5SAEa+sfI7/6sPjkWRKf1arXolfggabo/PKl
9BTs4+RhkOeUkXcDwg8POL++hjLqFEwbluicWF8ZkgqPgAwcsIVG1eTNVaoUakX1lEY71b+nLd+n
w0RBrVZuva+igwczdqRJzN6JGxlBpbF34CsGIOezP+NMYirR+MAJ2Na2EgsdepO41c4WsUr+bmBD
aaCHhdI0U+mSGsbTFSQwXLBTTDv23dg9ZJHLt8jA2VrF02HVAl2k2Wr6rdmwjmx/p39lY9Prs1Ge
EvZWnvwQU3wSjuBUpyDD6TRF2yhzRpFFT2bH0p+mh4cAoED3kmh5LX6LOPkW/Amv+UrMRVx1cyX+
CsQbSr6g+PD6s9fibZ1kWKssPsbjuknPUYAYTaXvvja0jsI9ArXQQxJGz+5wZk+ML5p6tM7hmBmz
AQypkT1SCtYWB4kSjnPXWsfdLRXjyrbWbhGzMuLx+Ode/a3r+5T2p1Y7TTEWjQzncfmS1XfQs7oT
25jkOoRaFiYWzCGROW8B8cuY3vsJS2g0P0R84leC8hqd08ukoe3IceHQogGje1qqxp/lWmDzkzuv
6cj8HDxY7YYLFaNxLXvOSecasPCU5vDpsIkNlLcEqmgAUErhCy1CNjFNfker3QcMFvqNE25H9z11
jzgBJSSToUIRAAWLw6lngZkw2fUP1BgpAP/sEtXPFi2UbRvErSDoQd6L8BOkzNrQAL9y0RT5d1Qd
pKDvYLnJ0B6OJrRe2iWWfUNFPmZ31hmPjN4pMNcaBb/KXh4ewtgcYpuyS1877TG3v+qElpMsypGR
CiZ45E7MOlHYaccw5mOzbXKSAqQs86+hY5vJn2Sz1lZvGrjnzvtJ+f9ojlgwx1o6zLiahBQi9g7e
qbAPKvMWzboNFH+Fc+LV5Y8AmsgnXg7MhvYjSS49AxwS3ueKRv3NHzDbXdk/B7BgSXH18jWTcZOi
lNVwwOwCq+Hcz0DsMLmTZHwyrwBlN2P2oUx2/+LQVnuWIzsNAwBGqrmZrxvszzOb/JMMcoh0D576
kFQdCQV4U9uLgUqjMJ2jB5l52UwbHwrkKhMnCbl1ZaCxwQ9CxRRZ0SKLPfBKqKtKbW06jMKqiDSo
kQfZDQN+pgkY644nQg6CdTpg58ma5oZnzl+4egMqfNJF+UFAfQhTQ+mXhg6ZiXGYrtofpqlT5xjr
xvTuRQieOxz8Q2FqIL6dmx8R2q15Q7GQOdGZuqPf7ZwWK1A3TaHCbS5sRqCsfiJvSj4nOz7wHyEK
ySBiQ+PFBMhkItH3pUWnn7Yc9qU3vganbhlwj9asL/Kfzki+St/aj+CCQlbJVuueRZ3g8gmWNm9r
DW2vi8EVI913gu6a+vmjbRivNN2mY4Rnl/AQ2HrgZG5Kso0dd8k4fi5SLKetTbYKIPSQBA1joFKO
mxcWNZocrwYEPt7STluZASVaSw9d5+LLRrKqO9aaf5LX/AcYwZdom7+CUAazJQ2JrbzSHFPRclc5
TMf4xlWlP0l65kzTuW/cSQQyL2xlJgSQNLVH1e120xCT7RomPV6jiwU3Eg0umjMIdBRiZdWsGiPa
lK4OutDHZOrtUHMQ7OLb34QXLZL4LfMmt6l59OB1Npn9N2T3kFFy4l995l+CVrQq3ooU0l3RrXU1
W+qmvnSy6mLhX3XJ3kIaSpao/Srq/GwMAeeH/wlNCfY2ApjEtxHpsWMFSqqbZO5C8a3GfGsyOvaT
bCFcgfq++zI9EqAZxl6CikO4kKvCB2mHd0/3bI6DhyJjDNj85IDcRGX1iLqTmQRvXj/ugkgsbXIh
Fjr2DZ0fXkFlr4WgiOJPj2lXit4lzNydw9JehS/dy2Du9vYaUdfWt/9w2Z4aDlgN8cmITJHMsXnY
oZroFW2DuZKg6p6KlptJs/dVi9odKY/G0L4SOY/Dx1WE2QlSGmqlUzyxiANCyBsv31rIWNHublIG
/TgoT6X8CPT4Rn7QTBUtYgWvZPfW4+FmkgN7U1DRqegTJGkApjS2llfvbV/bAaNbaaN+8cfiGIhx
m/nciaV1Ez5wy0HcEfYjAWioSZEpsKG0q98gussWCWVa4/0dF4Om75kJB2V9C2RwJCnVek/8P3Aj
1yjuVl1DGrvvcLE6Tfylc7OVLuojaiUEmVM2S2URoCv2Q2CvoYP++qpxdFqTso/jrnZ+8Ml+D7hM
EtbhTcB0LJTdPMu5kPPYmUVls66m0q/w6muHq535UuH7b4ZNCpcYDwOwGn3Cpbh/pc8xXUfriO6Z
LapGdF+AerjYqv2wMjnZFeG4c8PtMXeZSzdLN0HrnwoSkesYFUmJgUWSKYs6QOkLvmToeWwgVaTY
wNR4rAnqC/I7PVqKAUi0wiaoFAlBjxHrCTdmL56ils1luYtkuRfqVxZyJ+IfDsipwOG1xxkgkXIb
P8iUQM+0O19GbxXaZAMApuOqV91H8wJ6MkcYnC6LFEqDPVlK2CSNpX4AX0unzJK6Dl8VoxSfg7tP
Pjw1+icqvm6/tz815l0VwRC88qseMKUQcTJPpP7kfzcyHA8Q+Pb5KC6t7j9B0h/NliQaAMXrIipv
Y4U+mW1mWkfHKBtfnTbeisK+d3a+A6+5NSTrZwPlldJ9OwZRmopT89Cygxam64wFY6TLsxOpj0pP
gZFClwFLZ5AImxWoAbilbBZb02WepvU5gNCZlSgJWHLlaFfwlrGVoqbWwh8rxzEa9NSvKROoscNS
MKI3EC2+UOBs9YdDOWgzj3XIF1LqcqMo/qIZ6KpDQniiGm0dkULaZ4q8J4deZTExKwlUQxk4J/1w
BXN9QbL4Gm70qrICsqP2oI7ZeOPTgusoQuVf1sck2GO6yPp5Lept5KiXlPW79EBNTReHx6ngptvI
jx5SAVzJK0HbQuz8InWUo2qLKxXs0vZ0DmdlY4NUDb8CBsLYpXnIxT7AjG8x9WjFFIousQq8EJaS
0cYh1dXPQlbzxOkWuWnPNCTTPmgXB4p4afaLPLZXNcaB1N67dMVl7c8rz7i6xkF3GQuOFF5meuya
mnZrWKZtxKjyT6L6yUnq1Sd3DcTeuqgf1TQpJHK0rUdq0mLV0cBFTCZA52ziMj2oFrEx2L5aQNI0
k/ZUJpsp1+c2de1FDH62zVgEELKTRZ8+sd8d8+KqZDsx1qRBfJgeWM7amGVSzvX4pNhMsscvnxfb
QrY1GUcVtB+5DqXXOets6cZGIM1ieRSxufOrZ4XXJ6q7dQNRrQqnm7qg1EELXbqrVKV0I6k2DbV1
m+SLClkHsgAu1n94QOdYsW/xFLWKIcIasq8oe4Sl2OE1h22COR7VjuzzL3JeMNgpyrVhIG2yGS/H
8thKiOpheKgi1DABEtFZGbF3KZn+WBZJGcYA504RjGtqkWwCTDHTYESfZD29I8bZUFJgC8DxM7ur
SExB5owBcWG0xbs0vUuCm1zJ7LMnKNe08Yk9+a0U6EAbm+qmvYcUAJkPKzjTvGdTGf964ZETUlVY
NJSNlMYMMQ0W9pF+EDI2CHcuKqo3ql+lUObks81yB7sqslWXOzhO3626P/R1tOUYGizzs4DVCWqB
GLlxgQOSJQwTOFrIyirfa3jvIbEgOVeVoI+F8riqiYFTa3bNRrkJWflVFCdke63K4KFo/1QtXFiK
AhGHeJHOWutsAIRqvnjqh5IX2dAQzPJ6xYX3sBm3pAFuUPGLAdLmAeIGoHkY1fxZZXDHNRIlDFyW
FT/qwqbg10nQasvPuGAwynG6MNIYkwiG5lTmq6FmAtoNDAobAxaFVd6NHk5vQuWjdox8RARq3Aee
TbeCzAEmwCe4OqT+iXeytBKyh7sxdDjQrOjjcFeP9U7l8zU9D6fBlTOk13bsdzH5NmFcrxpLZTyC
uRa0iya1lw+1xuLhVW6xKaPx0Q/ZrgU1Uozx0nealxQOqQYNQyubev6ioXKwGjKJfKQolbrqYDj3
Xbr2dA+VhbdR3GxTNvFbpw4HRGlbLAAzI493UElOVLRzMSC1JBfufdCrV4oKQNe4GnTt26keddTu
2jb5HohCHBBehHrE4hrMll08XGS8hGxqqOBLpEz4vRqWTVHr4u+UxBMB+kgIXoXwhaZ6yeCEHhvS
OzSfFxajQxQSYQG+MUlIrDFIoJFG+wg0ihCE8dsQJSSGFP3spXTSg8P0zHKo0LR6SjS2I9A2AmZX
OyqYWgKc1IMyPlSi3bZYZX/8MnFWauMpHGr6Fg87HkOMq0sLCvnWi9JVBsrLyKDecEynRfopDVj7
Ze99hML70KtgU1S0dnaC5KbQPXSuk/hZShYTTKAlchs9M8YLa4ObGmeP2EPpkwbRBvjeBBHSf8dI
xgCAdaD+NCek0NMhB4F1bgxFLDsdkSP2xsFBkpWTCRHkrr+OaXwdyYxadSG1OjH2n7z0AfaQG6Sb
5UGjVQ4obvtJMKKiZPQnoEpucyvgSgotknTB2q+EV2gLkv923qh+kGBLokBOjJCCi2lWUi+PbgaR
uqEjaQPEbxb+10rtPBbZxj+plUepV1dJUMOqsHNnGhS8icabd8Ldoj/aA61e10STVGUu6P40wKU6
gCIUESneQ3OhTQWMNVGJR+Q2q85kDG9IG2RAuu3N+Dbq3A2IcIGp5VtfKNtGc5ZZrL5KJA2OZyMj
EGzOoFESxDognrGjVWi3K+mhI6t0LnZhYwGbzq0wuTaDCzysTki6gikl4IVlovkKfOLpXb3e1Kp/
jNWf0SKgNBTPkhZYy4j2dMp/Smwu0K4uMjHcUbw/m8Daupa7scjiRbp+RolEY0uNYeKgscFGMjcF
MBLWDFamQ45lEL8qvkPkG5pfcIfXG1wGRDHfZFwdm4aWdpjek5QQdvQ4fhZdKw2jHUGq1qJpcNr1
w6/pmryKgfEc9ZhEOZnuMdVtjTC9jH60Fl1wsoS5tXXvKbHPZ6P25w3Wj0N04HEweNaO0R7ZCi21
gQojUpXFaAzkeTUYfUqbZr0KefzkMOzNSHeZfSoHUXgI3hjBVGJKkVSJxvVd9m7e0CzlkHlzSD1w
l8vwJVrjIbJ+moSR9OWN/+zUX5pxsM/opmaZEY4zKZVr6HVX7sOnXgaMk8Nk6ZnY1QfZPWtmzEXP
XDrHCjEktfqYnMtD60yZ0v2yUPqFASRVdNG6w1lIr4+ek5RnIk8XRHC8pxGaF1cyVqlHRIK2yiS6
G3Z1kd0rifoids113A49lDmlmke8zNA2Q3TA9DhBxasxGoAiLW6McMC5kZno6+zwPKThJmUto2s6
rh2+LtfWP3DMbysjeLpxuO+luodufUWPeVJSdgZgcWdOPaFn2T8WCagY3wUobf51enL1oUapgXwn
ExJVPYLAKKz3nmWc6YbfDIdqbESpN1jar1YhUPfSrbCyjaUx4vUJCRtl/AAkSdOJBghxW9yau0Ki
N4SPESJDx1+xs9WYKWz/E+q+sUsrxhTdgGTPrilMUdC4GDxMoCyl5hPVbmCRqqJJ4/pmVjiLrOHP
1cxbGRYr0foChTYwvAodcODkiLFyglOTSxPCJTTpT2ODTgllMAhJyhl/KQgocUWCxB9wKwLsrEkP
pVpsyTm5CINUuVhZ+dJJt1nffBWyBPYM/8P4lxraz9CCT0iagwfQ20KUDdT1eyTjm1lUEGMs0UDy
hZ5L/hbKsd0wOP5GpmW5Z+NMw1SHnPgce8rZgQ+VJMwRMx3avlmvRimh3vafYQNaMi+7H9MuLhn2
MjDcVoucKBVcSUI9CLVzVr7LJghRaFAQ3aSbaF5VJkQ63bJwym0f9KeylP8arDmViXtdaMCc1CHa
diqNtOyd038cnddypEgURL+ICGxRvKq9UbfU8noh5AZbeCjg6/ewjxuxu6Np0UXdvJkng97DmqUf
8t5aj6wmZz5r35gwHwaUnzmxDjdWH1Tg/0BVuKO6haJ5ny2fb10MMHQ0o4/JiSqwvjmmZz40ERsn
o87RRiMJaLN7meiEOoTzEstQdALrAQ3FSk2mUvcm3fHNs+eT1MhylvZotpgO9JsD5grY+JBD62C9
9aN1HuCi7YGYkbdhY0514OPguBidiTVEBCgMfFI96we3sskNgcBtpMeeiEtonFZPYVPuJwzgbQEY
IoNPhyIkN+3i3gWyCB7c7H4hWbGRjXK9HoXaMDI9iKZhiwjxie7DuzKP94UAllJwbHZoU2v+KPbC
ZJ3nLDqmXv7d2vpe4LNxJ4OBk9FhFYl24/r6PbYx3Tr4a9mr6oKBRFrAiSUX/ZDREUMOdZVca/d1
kzwYGf+LpmeKUW71UleKdEgAb43yQHJw2NF404UsYYNgfhjdOnjlPOwwoNKrFJg5JQMOW+qsb9bk
EJEtjDRYZ45G4eT/r0aNe1bCJhmyYEU7GL8JhRyYSGVueiu/KdOed4NvXMpYnaJR7YagZspdLPvy
5qR/aUtcMXKNjA4DvP12GO5scGid7raNXR7bJoXfwbhNNn2b9eM/M6UZCk8cmi/u5iraSOrMWSQ3
mFJwondeZ5xru/nLBK0secQoiFC5LfvhLZgy4gBZuYNxMK2QRtxj6Sh+w2xa8jsnCY4huI8mJZgs
RfpS4K4JSkLEIxDdhQbh+x3gLnQ+QSFU7+x1aczHqA+ovsrOgcavq6FPsZaq+hN0sVtfGF8x7hir
cp5Mth6mgxDKO72Crui+8ZndooS9Qzl+VU3aUG9TwRmd9M5pxbEzQpphjHXY4HDF/bsSZvtBOpVJ
vDiMtuBOqh64fm6tnpBQIzGaW9II2UWK1TwSlW4GhIpmk0X2CzQYut16ZW0a0bxWpYJwJP4cN7lg
9ljnLv9pCckpHWlEp3AOTNNg0xleDN62NQRCbDdugwGvvje8ll4NCtd5rApyYFZ59nxuLs6kuX7r
5y42d6NHX+CEk2WxQRFiNFfmCBwloJm76h/ZhO/tggEzi/ge2Q30CoYzwgFvVoFHiUIoFkbXiltX
mZlfsVt1ez5Fc23Fsz6kRfI1pB0J5Aa7du/w+sLY0U/22ZxG6jemo6NB+AcssAPiliTuuwBAnsIP
P3j612yCQ2Px3Yior3FyHrHY2Zk+JrqJINWorzDPPo3CPY3mdExSFd5h7caM1xS33O8Ptc9WkWYG
buDktcXw0aRiC6N6Qj2fIZRXpKgBMddEdAgZwuSjAHUYrjnAabeegI3W5TFtgjcKGRykP7ybWdad
Ao69u6oHrW/PHPSCDM9g6NfGy7fzwKcwBDDc5N6Hh9AA4jEspCmPru/ITj/5Hn7kTUkmssLZCQY5
6wlwzTPRLu2wiMmall8gN/mxci5w+f5SHV/8zL76jXzMMyokMf1pKKt3YIjxCozjQ9j2OM/T+IkL
6YQVmeO6l3+VS8y6D7nh1s4X12KGJoExJ9nKZLxFvXrPevuVdo3PtuyJOosCMwVGr2gagXCS+vGY
2QfZ3Ufa/kxVcInnEmE9BqXPfVoP9toMiQC0U0vuxNMDOKYE5XnaOEaM/SvbhKIAYWIBJ2X2NCNa
oPBHQFIYCHoo+zcZalpUpfuTOMm46/LlTkHZyiWa7aueC6rDcnYkZtnFJ0yD7gq+272JQ4ITO35R
BZe5zp4JwBm2f1aoG2eT9QV6mEO8axlTGtWuXMdaeQbrBKP25TqZucxXy6LbbPGDSIxnUYOzxQzI
Ks3e5LIbLnEPB3m6hMAillpU+DkzqT7uNq2NztuWxN9Nv9Yg1jG7B1yh2D/QA/MS8c3cUBKc3gVR
NJGZGx5a2TywM/3idn9sdQ8VqWRZFLYtmpNVPxSEMidy1y6ByRXT/mcEmdtvCcA2lHrfzUjHRFW7
U6OyD0lJXTb3L5i0yKjE9b84wHJnjpi5HaY1i14qIsFwHJvh1qbtu28T4DEauhaKQ1d2V4+tQNUG
N5MVRdviW+TOqSMdk87Jf4bQesAsvqmQwBqzO2VEsCHKfgRmt+3j+D5LjQdRL/Ht5CnIo20IV3Oy
SPWVOPR0cZSGj3XV2DJS/ZaYxgZR3ued+1dRh0eu4Wb4w74i1myP7XPeWRg62K4ZlOk2Y7y2RMgT
hsAWJxAQaagogQxq8BrSUKskNO6BFqlDH3NgZS5vmma0GPAw9rK/PNBRtwzb4xdX480E/Av/FKhB
2o6NHGrtXJPUqariEGdEblOk4TrEGs0dCoMZEmlKjSJMLSftPnLoHWY5fM4Q9KPF1WgE5aFyfFJz
7oMt002l50/L6DY1D9FrEaff2WBQihKw2hQuQ03ffg5gBu9auzAOhhkCAqAo/s5zMgbAhiElzqYP
7Ws2w3Z784Z2J0f52aeI3Ymgg8efL7DRbzqvOIQCPoJB/o7tvDel8R0o7ZzJUa2svjoWBpEVmfm/
NULYaZz1jhw9fnRza7Px9nLL2CURUuvQO9B0B+8nmNR8mQU53sQhbKZKXijAFEPYakqlP2PHFlKX
D4V2X6hah0QwQJqeGhPqKqpQScXbXRr05oouYm63FK8cyJN7HOcGiF0y0Xsr6L9L268ugt/XVkpM
6zNMupVbg4wPLI0vojnOo7rWOQVODWd5WbmoLsM/Wo68dZUTZc5S9lzEAfCk1BhiU4hLM9TCysy+
BfXAGMRH85h1oSQ7hzXEzmMkzK4lGZDWidwVfuUc66xmZxR7Dyb8KiYwpPEkKrkByAmsEmUaupku
9GC9klDC4+V89zWvTqVANnkQMYh7YmvwipLrvH01K+iy1BCCrrDeCH3TFKmcdVWTrSvN+j7uwqMr
o3/SSSlWtbZdArBjpqzTGU85NferRLEasv32qw9CTgns7ixtK3Njt8wcfoQNn1bL38gDgpp1X+De
sO+2F1d01IXIR+gJu7Bqvg2SYfkIWazkBeU4TKRqnA+BE+ENVFsfgRccPnch8i44LnBYY4hVoj60
GbdefGpnUSZnp5iufa9/Szldeuy8kNOP9sAbZtktVgs+x6mfKWmE7W/vBPpx5nWsvud91/56On8c
k4ldhKCUw0S1vrPtHsaDmnFSCpHMzxFca7boPa2yLR1VMiJKidJK2rv/589Us60Fjw6AeDwocblI
tgmJF0KTCrTPekpCdqLkAip0d1orohgwzbTRdryynJLGlX76AV18isMiRU35G5si2omsGzCIjEez
6d8qK+BSUqtnoOG4p8L6nW7RpyYBnZOlJ5SwB7q1Vo7VgVBJj55ZftklhJW42hQu39zB5NHhKCBm
aTfZSeJzayd33Qx49YziUutvCM7kYCgFDY2zsZSHUzh8F6jqLY2QmrNsHg55C27FyqiQQEWTBzeJ
nLu0xXcXzN302MQlQdg67letyQLPw53SRrAvZXfW47RzSUHVRfrdu0yEbK0valCUx40A/SzjYexY
7wSGbRJEyHl8s99hiYi2I/+Oi5vS7AJuAZRrBsKCtu9KcvgDCJaFUjKCvunCYJep7hR63JQT5y6B
19i442tQkfmdRlYMLoU8ejZdrBRczAzjjfrKHeBirpUWfw65jZBvKeHTNlrir9HGT/WWu9ldRspC
RxiZ4uQceKNeNV0B/a5E7uhJZfUcGqOqvqpBaTQlCiB0/2RK2JFFwA2SSSfXlMQm720DJYFqX66e
zCcUXN61BNexQ5IgDamv6WlmFVF9V9egFVxhgwIyHwO27NNE/9YY86knbAqkywFVFCN0oMR6dDLq
KpnsnsjHEwYTRM2dUbVn5TUX6nz6fSvt8+Tgsg5m+EZCwAGuhm7fhuS2B3ftRuAgafHysU/EBE6i
rGT3CaLRFZT8NZyaINBYVgQYWQLOc/42Nd7IxJ6gQlnbngKQnsM8UhBLCvVUhYS8Otl+NIssXySU
ouvmN+SchLLu7MOE2iKZ4qdhSH63HPYBlbxPxuBJ5PV3P3l/iC67vuZcjJr4tU85mv0cVruSeU/6
dMjf4rYwN/kg/LWRtdFPJIwYf74+5pn5QvXogAKNk9fGzAidNWBP2/14c2xtaeimPCP13xzhD3fx
mFqPYglRZVl2sn3S+/BW0GiBUgYA+8Iqe4hxuuDcrvbNIhI0BY66wHoYpvKx8m0SzMxyMzF7jtdk
G4DZ6NMQTzppqqr7DDiJmCOwfQ7TbxBhwiy6MceaSZWhTlGP6OLwYrZB8dInuBY9Fx4z6gGvyFWL
x9jjQOdCcWwzOHQBJO4ox6bkuOmG1RxTbEV3gbOon1gR7N4G88kRbvO6wi4Ef/lETSqb54D+3GJc
fIEKrldxYJTbxTjr3WLezqxlYz2/YnPhZKSGSYsbN76Q/h8LU4R4UD77Cishq0tItkN/DYxtAJ+i
xLoScibcVVP9V1jxpRLZh5XO2KmcEHcWzUyFpPxOZYh+zdkmL0w3lgNMcd7QS/ag63A31NExDDnQ
YEfeuS3HiG/XKCBOseGhfygIehcdWk4MSjIYj3mAh2TOmpMb9rd5JBTlB+ysy8L/VQrciSt2Y6Ee
PO/ZxfrFbLgbaXDILDgGOD1mimisuGOVz/xgxnW0GSM+1g5bjgvcJSNSOZFNcGZvbzrp2nVzd2+Y
qCMhmKIoJu6CtEBmD46o4o5WwHzQ/mutcEZ2pOB0Qu4NlEbnZm/tLH5aP9kZJvfWyUXEn5yGQgfx
Sy07q5xul420/kghQW5klyCZbngrrnHaXyk15HfSYCKApEDZCK+XlPtQnVAcAY7nxVPTunKsa02Y
py9ZuyVEZCTWcGF/DDmozCZ4mXo2oz3fFstaax6rtErXicbOVgWPZmbwDLNx9HrKsz4JYOFNpGdc
joQtjOS1TeBxTFRr6JUf9HvBcFAQBlCAoc3KO2iLoWn4XwPPaC1qtnWdbEsI3bOXstHNVgWWxXCQ
93ycjKPqpAcEUR/kD7jL5kghhuTNMZ0nzk8dtdtQpg5fLkS20EjPFTcgsk7ye5x6aiB1xBDu2q/N
iK/brLsXUVHsrv2TaN3vNCUNB1NmlvPBbeKHBrxkgRkW4jDbQToaUjpIMgGgsPS29tTDra//pbLa
V0LQpMMNpzPfXetWIVLkWER6DN7jlLy1sF0wnb3lkOnIW5wGOmhQrlfDbN/naf+gFeVKLVzLIcEe
5bKhz7G22CGnjVgW8SJa7uIUjGdt8Vkv0s1yWfSNhaodkhqR9t7xHTLsKrq36cpz2vLeXkjyMes2
ad53PH9xlGw8Oe+pH7aA2xPajL4rCP1TLk4mrGEjE+sR9EUt8rfRdCAZDJsJZRP0E4My2ODI+Kiq
4CKKeJ0BoaZhz96XQU0+TN5UkOQrL2VJ4DXUUFlzO0LEiEEJmW9jvITNwug76asvr08h/EKy5XZw
kQASoglLkVF4W6q6J3bWBNsgRcG4Bi5XbRPAG26N6k1z2xiRxkQjkC62yRJ7JRCkp4GBFFbTxUJH
7qLnAQanaenDXGYP0KRfB0xiVS4PNUtUzXVxFZpvbs9iDRt1CJ4vbuS+oYFkbqqKk7K7shYF9eL9
i8KWxCuEFnxMIiZcMNI97hUMw+O0ysjCk5GEqxNGv0KT0czdHLMSAYQsLm6doAfY8y5ATqm0SL76
iqE1V++m6B6rjH+boixEREpb0WbbzSxwxOMxqVfjnEKGw9Be5Pdjzk/p+z12f9Hzc5LM8yr6fBXb
TWqepUQtyDajTRfQIOFkYBlpEzSlXuDwCkKMw5755KTjvEIhYUtMzQNovaDe6rx7hdeNL5jKLlF1
NI4P9rV3DPPgLqDEvKYhr+ergmfurUgTgBC1Ht2j7Zm4/xwMaFYbXplugXiaDy2Wgsljq4p647Ms
poRHudMeQ9omQ7Fc0VQ8Ypg2b4Vd/sOJBokTY7mmKnLtOkTR4tH+SdHXmDKiUxrR/kQ520pm/zva
KSbkxk6qo5u6E1VB9+7c/YbhkpmvP1L1HWubRepHuXxnKtZfPQZElkN9aW4WhFJpaXzQ+dmHmNcR
MnezTTZ7f8K2V2HnUcjI/kLgMFxYJqPrXA0QJDqYT0Knq1n8Nh4e84T9A0QJP6BWgfK1yDTva5bu
SUWtFG93ZSb3LOs9ji9aLEzXOqHmzCtjdPZBiAfW85haI/oV1P2MMRc8GGU8tgkeBC4MgBluUW92
fRqglyRtu/w68R0q41GzD4LIhoPLicSrw25GAVYs7fyI+4LjJ6gexCJ6qBmZuvGWwrvu1naYzrpF
Df/1puE9wmdIH9JWzrxq8FmaHhgDJyOnboWPztjvPQqzzPJf2Yp9kLIKt/13NXXvYFNXSoI9MAxi
msNk3BwzvtXolkH4mlD5RUpfzs7DiH7NMY64wQiVUXPcqociILtBR2na1esY34xo5tcSWrlp+b9j
1dw5QXih19BAdJhtvUvJXmAmWoWYcBhEhYVW/exL9zgaL9VM6oiPDU3Maj5Z5uGksreiyFeDTQRD
tFsvf41ECj+K87IjdOlTgyiQKJKoWts5mzfR7C05Fps0JycWUABQDMO0GnKA36ZtnlOVHfMw/WE5
TBFx/URIGlcNLjFsg20/QSgctq2s3wsWsdJnVVqxTqjkvA2a4ZDE/9jtwM/zrvk8bHNnksvDvBJh
se3Sj9C6FNhfUgEYL4GwDt9HddPGHG4GrwhdKe4rI/XeQAci71NhX67zkGKb+duiCGA1G8GjIHra
mTjrUZUukMtLTMdcT6SjQIM71hkjycVasKoTY+qaFf2X6ZvPRrdQfyBVWC6/n3ZSX2U+75ICWhHB
g6AkXMUQxly3g/67AQzGf4qtu07xLoDdJfdNjR6ekbs8+GdjcEcJ+G4mAsGJXLvpwIhXX50WCEoT
0reD8duttuQMWfzXxps5NHrl+gvYsQuRJFp5thGN4IP8miFVQF5NXZWAnI9oPhpYK1nGroqcDKlk
bPe86MPynXsj6i9zkT1JOq+Xpi2Qv1591VH5L6pjVjNqwCkWMho1wrE4PpnAEPIZ/2nS2TBq+Osk
tIK7geaHTnZbhj7EcEpBTe8qAJX57czaJ20OPa8gYUI0k0hcmH3q+jrr+jXKcRvko/yX2a6187wu
ecF0Qg9zH44HWFLRPqrD7DQZOtlFsgnvXZgu2O/7G32zLHIAdK9qi/tZV8MOszw2J8rnHs/olJ5k
qjdTaYjTVHdQP2MaqGP8kigwv3L5gvQWqYmW5ewKhczZkGWj2QVE1TlBfrrnTdeuWhle7WKKASJj
KdKK4CELTs26vcn2IbeDlZm4XDhMHLTYZHoDv4DAoTUNL35QTOvGxPfmeWI42y2ufGniz0s7bOj9
MpQ0LkAodmrO3lUlzsDGGnfkgHCIukF077QE38MmJ32QGgQSKd1bXm1/qZ/S7zRmjxYyzhroeLRK
J//VAHrX46V7McfCZTsVLGy04T2MLessl0g1nVb9zuXXuyrjWWxaB3cBPoUOZ5FsDyLvP8daExyz
PbIiVkq8U/rVcJjnst/Kqm3vJz189QMsAhtDzJuh5gomJ8bTgCbWPMFK7veGwzkc611taOPqRG6x
Jd7P8iWko6uaCtgo9Yi0jbxx1/vMSl6/oNWMOIC+aI+ntq1fU8PAjKCwhbUMPu9M4NTJ5/KXYafa
964CTBaZPijcFq6Wa6KheDg+jUnsB4BFsHFKN9rKBjE8ddCZ6mzJ4WqKSOLOjfdOZT2nFmkgj0D4
Ok4ngmzYKei1trYo2lssmK+pRRxJDT5Icdk+uV6mUfZ6gWWz17xJcUM0rcAyZUXBE68LZ+0l2bSO
EtlBKamgOmSI5o0r9TFWHs6VnshNFvOlcxYKRU4j3fKWd5BcWf1oV7sw3rlNBBFHZ+xmCKdkVvYp
177A0eEubHmZcV91oMOwxaLshQfGzz0cruGIsh9vZkzzvmWcwr49xTziL46PvdxyK5y8+AV7ialC
CNs/SvYKU0xxfW5wl6ntVl4iq+XGZOGKj8WfleTc0Y1t0pvJNpkUiWCg3hhVG4IUbsRKso0xw+mP
xmxu3vyLNXNTSlqpCSOxQiJ3j1G4ns3jQPV7NhANrwIahIv0OWoThgcEdC6JZjce00piFBrvLckE
KlSmIJyZK9d1+AhrnIW8LXsqVikYN0TwOgThLoDzUhGrUiAacyiuYZ5f3KTG59LjlolvjitXXsCO
SSdE+TzmHo9XGq1vOy3aj0A4n5V0/nQ/nJJqes4KTjd8akAy0gNVf9W6iMTWxhgN8Lk4JOzBJAve
fODO5swj0fLBXo2Jm288srF3E0i40BA/A+3rONSo0OPIboA09j0ryaE0vlizy7UNG8V2ons2pi9e
iC7ZOl9WwdPgu83Gb0bwDvKvmyE7d3P+hj1iVUXpggv8mFs6HhG6OdzTSx6UD0Gnl8gZF/ghZxJt
xVsaYxgZfOxLxE3vTBOtz6/cR+SDj1g7uyD9Vkm07bhoiUk8RUb5BJ5ujar97fG2rCge1PaQwtqP
7QPDL3e4ZAYqOpZ3usm/DEKSTUndJmVwV9WD/0BBLTp4zYYyLn3sfuuIrXk7PAFtxYEIcTEm0Cea
n0m7HxLTErv31djjxpjT8JzTcsQL8BBjaikdn0mo2EwF/L2K5MyYbPsq3EZifsrqYT/joiTaxjTo
37Jp6QAf0caKukGDZaURDtCqaEykm0IuFH0GgwnK0gxXjXsDfXWvc5ru6QfFU4ZRv5JvEhWe0kDy
HQ5U1SbOnEuWvlOpPbO0Ml0eOB0QnWAcP7Us4LYW92++FC5YRXK13cXtiUiJWAQf/mTIp0JRXGU2
uHJVWxhASmoGCcA14XCXaDS7IQyuga/H58EpKHzUtXjyKY+691io3DcS8oS7FNtTTmicumbq9gRb
xg8ZUXfYuXlHhRdWRvi10OgUENI4qqjwDqbP1nG6+yCNFxsfzovO7dgKVQ4F8mavGFdmLsGjh4/Q
Drp93k3xrtIKAaOP4XEzLc971fPuGrTTneO6+guaiIs5hsOdTeEIIvZcwhLzFD3O3OJnkhHCdi9+
GP1BtL9FwaVsmSL6wXq3O3gmeOVIlHmGxQkVmycjQfKrI4YSE3mJ9G0pMv4GvvhFxw1g2JXDg1G6
5X4eHQEhO5cbjDUfRlsWW6vRj/EUOKc0tNWxNnyOnEohEEOrbyi68GX2FE2Wt5mL+dClybpHLyUj
ynd4glQb1Wpnsc0OQ/9FlRZPYXTPM/CyNDvI2vymNOQ8BPJT2BPTdUdNVpzOm77wX0sLo8+sTs2Y
7hy4NiULwzaWZHeSEzGPg8e4V0GCBOZ68tt0Q3sUbw5v3dOCUyAtcU5sRMZrwOAXyh+90UO9K1wL
Qmr/bBnxp6IMjZsh97zS7W+5nd/y2Xq2SLm0pby0mm5Hdt2iwITihw/SouGeXULHrTsZaJfJCkQE
n0tXRnCYA32Xmf7e196/QGRPdNqsTZaQNXc0uN6bvKbwnDYRvCDvdSh3pTnTOWY8Mmuj8kne1KXg
OxBpODcV+0o3EAPYkGJtsQSMLL1TGT9s4nEhjYgesOB3vC1vkM+poittCPI9ffC3gPDsCg++x67J
vRjevI+a4Tfr+DnI3KjafmkyEFe0YX4bC1CrZEnXDfpqjAX4PbA+Ith0S0s198Rt69HwQ38CK0/u
Si7Xb3+fSN5qA9sIM+ExMggwlpP17Q66ILr819GpI2p8bBpU4GeEUyzCjs5oeRw9f6/N6p0Nz971
4w93ZgEVo3Z2XUglpXqlVBmAdMQ2YCw57byUhWZ35r7y1I7FQxUu2UTrJ0iJGgVgTPuo2LTu9G2y
rRdL9YXy5Nbm4KbB74k41GY2KFGKes40GiY4Ug0Pj2MmT3nereGfvBSxRdGN4d8ED+KKveuvo6p9
oIcXuMyUKAOEJxDG1bputk6pNb6r6bY0JY9YwvZsZSjmMrmImB9uSoFDHedcwL0lKLRh/9HfgSbf
UcZzyDr1Es1QSac8A7uj/jDp31OHte+wD9OXAc8N0dMxDAvjtfU2Qp9eKT+9NuVCxGX56vEDVy7o
9b6lc6VxAD4JiwTSSB5Gk7gw2mkduvQRyOStC9X3WPNB+ujXHVsNPRK6mKS9IUGUrUrP2wWAA+9G
1fPFz4+JZdxTE3ks3YxYeLxFTN9V4BYMzIcSG9pmUAwvIcRcWJZT1W3LmJYaYBc2BqNh3kTOC/uz
ZTYZL6UszlB/O7ZxlnB2NPNtIxMbZPfdjOa7ACUdo4DIbvosadEqjPLQMB9bOdj4EjS09ZtyzAmd
XZ3BuUYldJAJeJqZb0XsX5bmC7vHfIg4ZEx0P/BoVtNvEeFBpAJIeMQn4vm3gpZFzfMmaR5nUTbQ
KCjBxt7ntTg1JFfR1cTIk1bXmV1ZQ6QAvdYdaTwSRfePKYLdGZlBIrpPVquu5sCKvQkTaIjWtWXM
G3rs0N4R6+LS4IHcZH8ALTTKpY/ijiq/HbVqV2MJXlSDsxln3OFPpel9EGtdOFI/YVwiheudjSuX
B4TQMNKso85VXK/c3DpmTvxFUNtv4TktNSdlcaowHkeU3uSx91XJEo4Uux3r1/fwSd0Gamsy9MEa
cM7EJ2bjnVVWvA7A13TxkgSLKAPyd3FfAUAZj/VUHxo/2sdZvBMu2ygubuA3WzQKJFYQCO1dyR4q
F+aBYrrUZwcyzht3jgtgp/DH6KeIvatPFZHSQHV4JjLWu5P5ZXo3qeXNin5M2peD8CYXz39ITxmx
HA5M/Fv6gNS46xltoDurRaye9rlDWQQuS3QYLK3HmoYqWzvpKi3znww6t8kIhQFtZ9jGvc27t5T6
sRkWu5PcVxpD3sCgDE702Z7Oit9NWJxrlmzxiJyW/Uyy7sgBhxv6je/GudkM7jOn87oNH7FN9C3Z
Ub4gk32PpfPTdfc+u4YK2822icElgZMS3SthyLsYAKRNQNP48D0s2h9O0R9j5w3lKdSfWINOuc/r
ziTYaKsnG3kmI8IJqfQ4N80xt+/d2P9HKS/fxWKT9X8ejniXLthR3ir6A6P6OuXNGpJWR95zwMYy
4icpO+KU7s/gvfp86XW0zMPYypiKDGCiJoI/dA41LrMmRs2s+a7zV/SjV8O6Ryx76Xn8BrbA40ND
IWEIn2324lfd26RxgbDYbM+/JjNa9YC0UBvUOqaETFPx4afvwDnWqWXiE+r2CaFfHyCq6WlwLlcT
ZFsjzhColvi9C1xlxhmcWA+hBTo6IiyCkGgSFx88994jiFVGF9fmkWveJNOKF93XjToTqiXgylVx
OzDJ3BUmL2dsGXHtPSZVSC1Hc05U816O76lxXxfxe1CejYkSt+KQi5mGPH5Upm1Mjmu3dp+GCjV2
0mc5L2bgC6fkuqTkNnO9u169VYTnRE71yehdksHbJBQvFKZE99TAfuatLtR6ZCEViFMNNABOScCY
g4B8SKTxHKAnISpRvpys2uyhVMani7zV+fG/wegIgalrx6E95/hMuCn4GSJcATdaYekr0luI2Dhg
XAkbgAVYd0fG0bxM8GmNdKMTKaXX5TvMOfFLw7szhmsIo0/yjzNBVGdGcwRLVC71QyONXSdLQ18Q
0V+hjEMYwdZCX277/GaUGfpX994O9b+6re4zUi9J9y4rv+FhmnaVjcAEvjKXD0AxyfdX7+Uw4DDD
TM8Qs8B3fNBlws5/LequqPIlzgnWHL6+3z6hCZwHJI4IDA0lbGThpFg70n/3Se8YnQaqAnIplJtu
NnZ62daM8el/LJFJnkkWnx3w0LIprxjFVjYe2XKAhGyyzl5iYRW9fXV7DvjVlOBgpxZ0LE4K04Db
7rjPGNDWoZl/qJa/i8Lk3fVXRCPsw0uesWOUfTIXH5sIWm+TFcz4yzKMto1NCck0E78OT0rXq7NU
LxUQZPw/JKslvx2YdZGBgYT1B1KSSt56m+Q9eEYAkw6mPL4VDNWnis1gEvNi0H8+30JO8RW13lkl
CTBnnGPxuU3jfTtOVCVGcI6D58CMDrnLf1XFRxTH1Ryd7OGNIpYNG8RTL2qiP6BncAFNSl81ZG3l
2g/K8B8GA9MqoqiJI5S9A9cPQt897S6MYBkMFF19dWp+a0TyZML8b4lE6s4/1UX3PuIPC6tPnxCi
Uo8sArcWvkSh9A/tQsjJ5sYzjqo0rpP1SQEizMtjx8NrgBh0U6o6i/GY4Ctv3Go1WpeyRq5cTD0c
Hjx7ezN4tkR1Lmcga12/ZmO46eFkTjzahVffTO7eYQEYHqNWVNMBI/1/Q0xgFUimlf7ptHufyPnd
Sezkns5ecJJSyv1uGBDkTVhH0IK8L9Vj3MGCM1svYVg/0MwIoWO5eGCXpyfJO1uoRH327vEW4erG
SxJTbzwfR4tcozwWECWs9gmUMfCfZxNoWg4ZOQ6OZkgvABExGda/Aa0aNR5HM4fNlHNe+bFz55D7
q6IXj2GhRNUhFhqt68neGc7Fg6ozUszg2vLBSL+T8YGY47aIfxAVQDfps8J0Tmsx/gOmEHteyyRH
RBZbZ3qyQzgS81XZH8l8g7bPRZduChoTKu6EYNncxsY/g7VHXcDh7osYgAOG2sGSawNKaJbcqLMh
dkuwRSZ0VfOa9mcMudgq7EPomYsvDld9QVCknlaGDyK0yGlwKdZOwK23wGrDO6eW4RPH7zb3Qyym
W6ha2/9IO7PmyJEjW/8VmZ4FG+zLtTvzkEjkxqVI1sbqF1htjTUT+/rr74fSNREMYhLW1Q/qNoky
OiPg4eHhfvycXk/2FRwwvBSTjliUMCdihl8l5bNp295Qfuu7rzk0mE35wWREN/UdT81hz8CVC2qz
zPWaBrWlzyin7cboLlDbA7XEQ3p5QsCGXSgeQ4OJAeX5gvv2jIEPDO7w8jlFxTGiDTSQTvYIeYZt
g+ZNd1ubKKEWn33tExMeP7rK+tRl1kf62nRJCxJZ+qAhNQ25fJ+aEC2fY4+BqIJ4yrAkb6yuj46B
VO6iNH9oIYIt4U5oZF5JY5g8QK7NkxLV4ta67c+kATIkNGV+nLD5HSob1H/tOvQy49aI9QP1xHFi
qpYzlF7RwIrZXV1RGAdjFmpEpVMn5zPfG0xbQ83j1YX1Ts37e4pJvDQiJtEJMgzhv4/L7jM1RMYD
wO51n4BCeXr5FFw+/ss2nLOeTVQApM3UusdvfcsUud597gLZ+xcDl4Fdo1njps2R18ioPY1gnf9V
607cKSSZaLE9krsDOJfdf1kD09LoG2Xu0H5RtefIfPrnP/7rf/7v9/7/BD8BGKVDkF3+gRjUQ4b+
Z/Xf/1Tlf/4j//f/fPzx3/+0VVVTFNVxbF1XdEMxVIWff//6RI+E/7fyr1xBuNwYmKLpgVPsFUY8
bpuv5ILvHBcdqc3lxn/PNjwRaWSCwubixu71v0AxVv4C9fVfcJZhN2iBpLuG6iJZfQJosgWo7YY7
XrPlsfdocu2s7XWr5oJRTdVsx3BoQcqO9dqoqkMwxIQiw0Pg4tLkQ8/jQ0u2snq8bkfRlgxpsmXS
NXVMlvLakCnpQas1TElWLCw4VHt/qx4ZTdqOXulK23h/3d7SunRLMQlXGlqx4ueUGSonC+EFVYIu
ymH76Mnuyu/++O26ncV1zQ0JX62qUL0MVYmu8Z281/fB4bJrD/Yt4COU13byAb6MFYvTbxQ9dW5R
2MlB0RtYgWGRTW/7rbSp9uaDviHF2cmbaGusfbc1a/rr7+bnvVMy9AbP4E7+U/eCU70pns/H2k22
/tOaNy4dgfnSpp/PDmHnD+gNK2xmqwFwAqPOFTeev61s4JIr6hZ0pPxDN01D9Hk/opPqTAP4YNvc
/OjchNuW1+AGru59scv3a8tadEZbcQwIOGxDVoVlySDVpRCWEO6D+yA4QTukljAjrBxlZc3M9PPZ
7vmlfj63F2AZFEs8uO228Ogdpn9+Z2p+q3jqobnpv1zfzMUvNluasJeFGV0i3ptQGptPvfJRlR/G
ZsXEr+154/AzG/brdVmSUtqZxfZBJfHBB1K6AdfjGTvrEO5Q0f3Og+T+7JKzuICJXcoA24tb79N9
dfp7a3Ve/x2O3WpIbdasFdIP6xwfZGbD2r46/C0z2nRTzT5jMlgMLlwgjal4CBpVtZNI+y4g26+b
UaaTe2VbNeHGk0NzQD0Fzkx9L+kebTUXmWKmqGk9b3qX5na7vezHlY+54i/aFG5mizM0LmGGL7IJ
58J8cEvioNyZo/N3FycEyXDonLYGTOEOJxhonxmc3KLk6SKMyqIgud+uXt/TdonbaWia7siaacqG
LhxyKntJmAbJ5KXRwflMZeqXO1YPaFHeXP90S5toGLJpyapmcHkLphBNC2uaxdyl3UefJmBVH8N2
5UNNB/fNcgyQUzTdVQcqz9cfyu/bqBwU6iGmPBFmg/g8Kp0BY4es6fR0nVLSbpwwX4lhiyszic2y
IsO3J0ZK6HaLFHQzsxT+g1r+UaZQj1Cd+o3tmxkR4mQVhjSwmDF2a2oF0ocE/COazH/TiBAYG0s9
k0sPZ7DktI/RBrLpQQBW+Xh9LUuH2JitRYyNvM7US8ZaBplmrKZ/hGtuxduU6Uy+cYWZDSHuRXYQ
mHqObKd9Z+/PB7BDW3S39vQcpsTNvb6gxTR4tiIx/GVKKFH16M4uxPPhh/5DdGIU82Z4pz1qJ0SC
DuBWPmZrS1zxOzEWnvWkGRkLIBY+Di7sVYfkMYNx6Aa4wgbgWH2P8tc3WHyvr3XxjL1srBgMY1P2
Oxq3kCk1z7r9qabzMsCFHWef9cBai4hLWQ9xydQNW5kwFoJDAvhJkjIAZlZ5zF2964/RCW35PfJR
d/VdtPodlxzTUgiG4Hs0MFOCOWofZQV8Dla4SEdd83tr3l/fPHXRgsZCTBuqT9sW3FI1K6JgRUQa
U3d6jnUuw3ZPEGLAL/CgHKI92moUlGk7NLvRVbwpLaCLi8/6Kz678JeoKlgYy1IVlqwLsTIq9USL
wN9T2uyhm0djiSbp9dUq02qEQ/jKxnRIZxenPJ6B62hB4aZH+ZPzLjhoB+d+SvLaAw038LqXe49/
bxmDzXbXbS8cDlVVZZOMmfuN57Fguo0obVTwvLQpFRnzCDjOHbLjdSNLe6jhmqouM61gm4KRGMLT
SAU2BtoWQBBa0GX28bqFpfxY47LUbVk1sSK+dTNmF2sQV/DV3MrGTWLxzte9eAug9rmgLF0ejMfR
UzewBa5kdAuJOUNAskle4KiAnwX/8PO691GGQCirVv5M5U9laiGWnT6Aql9JUZeSulemBDdJ4sA2
oZnMXXlv71UPpAVAZEgjt9324rU/o63yJa631zd2wT9e2Zwiz8w1FYIV2n8lBdELMNwfFbRmNRKJ
140s+IfmaIoNfIgDpitCVjxaeR8h0gtx0oQ1DO8qWKmvW1i6eTTqICrgM0e3ETB4vY68RNQ9CDli
7Y6S49Y6ZCflBuaEjfRHcYSz0GNY1fZWjC7cAZpjabKmUBgh1RL8PjWCNqkY4+LmCanWeol3OaIY
7MZbJkVci8Lqn0iB7qLd2st+6as5lkOEtjQSLlNwyqAbEUoap3njUPoZa/J95Pc03uvo+foK1+wI
HpnJViKPQcBzhlHmLvDvJVS/7C5Z8fw1M8LHU+Bi0S9OmrkG7lc0jHomWUPF1H/3l5ejy7Js8Jq3
ZdsyhVsnaxuwoVKcgdbeKfL30XquhtvrJpZivS473JwY0HVLFnxC0/MxTi/wOsHTWm+50XjFh9uB
Af5ic0YJclNtwckeOHDbHnoOVKxWkoWFw8YJ06CltDgQtiws0nACE+YJqme9oe8iKTsUQ7Ny2ha+
19yEeJ7VXi+V0Cr4Xufqs2yjw24yzygxkb2SZK0ZEv18SIe4lgAb98NDF/wpdwjIMXq28skmLxau
51fLEby8dULefyoU7u33wZ2KgPVBft+7w5ZhuL3vrVhbXJOiOTwBFUt3fhUlZxGXNiUcTS1krJVn
DxvVTTyuu43klR6kxRvra7I9tGAR1yoTSzcoTYAXu5PfzOxSTZNG8L35rxyy8Xrq03TgiFT903TD
IHVFRe3wGzUmrFqarposVbWFL5iV4QC/aU5dC6mTuv15jp/glFtxk4U4THmO25kMB6cX39R1Vspt
I8EH1KTKvhvbfakbdEHCg4EmpQV4dOUTLvQbDEW1DMV2HEdjPOL1Vrbx6EPNwkXd1/1PZh1/XLLz
Q1Hp3iCPp7ICjF40+0z375Lg44rphXSETE5mqJ2LR7HFdAT5Yn3oIad22+fO092KrHn4yRiRyRT9
JnwCK73P0b7YAB+6bnlpj+eGhUOSdPVQmo4GTa78J1TXTGy16oFOnw9533VLCwHs1RKF3QV13Zf5
hbJk7d8ZDLBatBn/ngXhKCgwSndayveTwvAj7P3MsCYraePaIqYoMDttFdMapTTlciqMMllvPmhM
g68sY9kXdI60w0WjipG+lwFS2dLUBFR+GkF8cJihTuMfGUSX1/dr6VLjk/zHkhjwq2QE7JA0TGNa
rn663EZPU8GRsdK9tofta6edzF2znR5ogNdXdnIhXlLtV1RTJbNjvF3YSavR9VI28PixPGbtF8lM
t7GfbVdWOLmvcAe8sjLt9ex76YjCaEkEKwV6sPe61x/GvbFnHoMFBdtm5cZZdI7ZkqazNjNW92fo
MFOqt00+7NMqRqtZWslD1nbNfm3iQnctKi5Q+6YjDCsPdfVtHFeSw19f/dqeCZlGCC7SknWW0e7q
4/kEAsAdT/qu3Nsr5YKVxRjC+yGNU6h0Axz90p6gztxo9I3PK2/YaUOuLMYQLiqIK1M6yDSpI1nb
F0XmNfJwQ8WYERgZYoaxIcO/GNL7Fb9bPMMvrmBMfjlzhUsQ+3YJpykVkPKo7vWTsSv2kouk2ana
xvfyNvacrbHi7Wv7KURYI5SMWv3F+wycqc6TvRNJ8K1d/qaZ6RjM1oboQV+OOcT6evktOt+fqebk
xYqfL+8fcYGyg00HQljKWYXjhlE1RDb070nBJO1tTDMQNqKVWDv58lv3eLEjrmU0/NK0iecM28DI
BdtdIME7o2j+va/C8RDV7ywLAqx0fLruIWuGhfDHBHYuhy3hr0ChY6NX+sG8OF/tVH+GTO8InzYK
mF2tI2qBetd108tu8rJmMSbq0IDY+pTmREioAjjpz9am9S/edTNrn1CIhr3V+0pnk71ZNghJ9YvR
19sadu4i/HLd0PSNrn1DISZWfkaRPcYQ5YhTY3dfGwWSpus21hYzfc6Zz0sBoIZSBdOnFe98BtqQ
EJ0gy4b/6bqdZbewuZRtHSIqMa/W+thC9G6iwJTV3o0jSG+zoHerCla8NpgQ9YoG5xjK8c4aHGQ5
Ur6YFkIWwePSOjXR+JzureJgS58idPIaaBS0/RiWu+sLXf5oL9aEAx70w2ARH7lcgscyeY9c7/Xf
v+zkL79fONiOn1lGbrCR1eWHOrGuQHM76u51I0ttGNKLFyvCKeZDjQpUutPjq/OABnnhVv3S7NQd
VP/b7Nt1a2tbNvnozAdHK2WmMyFk6IhspPCVy2n0x3UTi6+B2XqEMwvfLYO4LbuW0Foa6Cn2yvHi
fBmzez1be5+v2RKObWr7XVlPt5VaoSzAUML7BAXUCET3cH6+vqy1nRNObw4HzTmJyGiUjlE0xgou
X/+WAUfIZBBgc6SLxr6V+alnDgYpwusGlj0NEJwl0ypSZV1YAuMfuZWmpOrDyX60duON5KGv9RUa
u+1680RZjAUGwDvVMsFSiy9vo5TQEvHRpoLsba9tI0/9wqgeakgP36MP1mkqyCPdiTA6qNcfKytd
PLkz24KbI0AL4S4iQa7zfsJSJSfrCbEKwMbMsv5K3LtD9s2Ktitmp/D25haZmRVcP8pCWw9TjnK/
8/cUzT314la7Yce4A9QQG3kl9/3VbHtjzyS1AVylGG/AjakTqqM8NfNlhuUOCBq55YG5OvWo3Xe7
0Ws/qZvQS2EO3PzeO9m0LeAK5Fa2I+TERuPUcMBR/i1kyCYsaM53iCI5Kzu6eL5BlGqyAfKC6ZXX
4croc8VRMs43IyTo/zIyMn7rmNn0zXf52ptl0WdebIkNakbQY50hwAky6Ww7ODHb0dpYVrRyO0+u
9+abzcwIG6ckWmsOepu7dvWUMwNtWTeyqjLedV67WKbr75ol4TJGV7qALIwRrX/DF5M/wF481B5g
4AcyRSgGV+6WJcykQZ+P8qVCjdkUe8NhxaMv8hEXb58zGMcZB72DtNZFT+8HQzX6IXi/hsBb+mZz
i0L8j0s7YcYElU107X37trRyeowrgX/RhjlBhx0aSG86Ob0GRx4qLyjm1KcSiTDVBvrP4NFK7Fj6
WqplWzSLuDyBL752dV3J7bJPNAKGN1C9y9/FO4Mh0ucCJfZ7iCVRXNuvmFwKV7TxbVuh3KwZYj+C
OyLN++ntrI06kyfZDz9OPMfOvAyR+QruesbgDzJE+VR/WLIJNcL56frfsLS5OnAnVFZkEzzStCuz
fCQsmOJBVgpxWCaAz4h0QrARp2s51pqV6W6fWVEvUBY7KSMwI7AgQ/Us/YPm9Cvb+fa+Ux1VJ1ZR
f9UnQOhrI9J4jk2lgVSiZEYExYrNpYTrsUZJDQJPZWIJXLvQ34aS1xaFW46J3r5pQ27Yi015D9ZC
BKucbxJkywyjrUBp1lYnXm1V7AQXhSLYRHx/dmCvg7IRnpkyvyk0c+Poyua6ZywuzlBtmVaZqmsi
UC2zmJttTOZZx/yuCN6XKiPm2g1M03/PzHRGZq4xKFVS6T2g4TpoH0u5ONU55ACjod/AVrFWlZ38
7HVE5oPN1iR4u9w7qtmauIjW/oQAUGoery9mIQK/NiA4OoQAiIUaVKrqbXZANvxY7a172Fw3Bcju
0Fvrcv/6COKCYHazp6cmTStb8IowkWroZYAmE7RorVMLOzAR1e0rCKk2TLMdhy0jQjv7Xr9Rb5nV
+oFW7fUlvz3aKm0WVZmyTCCNjvD90KJKKqc4p64uPZTtTyepkMiRV4Lz0nebGxG+G2/mLLNhInND
87vh36IG9PcWIXy2WImH2pJIV4fyNihvecsi0HvdxNJxmi9BiE6W5jdF3uF6RW+i4q5DHL4vnHc5
42LXDS1AVfgipqlQjgf6AP3v6xN1jgBFMMCOsmd8uBx1RHnAHieu/l6FHuA4VS39+1V04duaB0aB
W3BvqqalysIX6ioZIQ8L3krNuVP/ICGAvA1n1GnfbJrvLVOPcEHtnbuO7B/9mVWo2OL2zuwLX9CG
bN1poHp0a+cjYkA54/nZd6P8vrK30zLenLeZGWFvR72DAowJfd5UEOq56GrTzgsYcJiAcPINSR2c
ktdtLgX++c4Kl4xPyBpKg5Xpwx+wPKvOgyp9NoLbLGI2Bu6M69YWj/NsgUJASfJQinJtwhxBzmLp
UH48SvBnXzey8BB+7S3TmmdBPy2j3Bi0AswFJRdYorfhTj/2p9GDaXO3BkJdW5LwhgnaZnQqFEBQ
MoKRiwG0hH/9vL6iFfcXm3CpPHLvVGybFt8WPgw9KZwTzCbX6qPF9G877DMegddtLl42M89QhJdM
PDi25qgcdMj/oW855jvJSygzeoix9J7mJatTbf+LSXOatQGrY4goHceodM28sE6mwrdTiztzNd9V
P9DgVnep1x0MeXd9lYsHm3gGa5KJw4mN1DGV+yhrq9ytoSQJpa3cc5H2h37t6l6xI35BCH3zsxYC
NHHgJIKMJD218EFByoc8uRMfry9qoTbDAXhZlfjpkLOo5EgiXLbP9t7ZsbQLZ4CJ6WdGmLvn3ruw
l84BbmI6dt5vGadiQdqgGZaIWA6QILFVqFvc5BOpsQ6v/5Yh8btsj+TBx+BhhOcPjbKHfwfqtZti
CiBvIqjzYlw4+k2ng0TvCyA2BZxG6MAPn1r+m3z+KKkr5ZmF2dNpl19sCSdfjaVzWQ2TLYjoN9az
/gkKAq/d1JvwPv6UHJvviKFM19FlY3vmfg1JvRR4wLRROQGE+BbfW4A7j8eAK19l6l8706GH+a++
u/41l/x2bmT6+SyU2n6W+tBscCL9uzPsoXCVBNHX/rJ2DheP/tyQcDMgr5o3wNoIo82m8S4P3R6B
oWP1fPmkeNl7RES2v7MwDSDlNCYDxOH1wjS0EIZ+WtgQfoZHKTW9unUYU/7zupkFdKrq6PKLHSFz
iHujHtuAACMd9FMIdOJ8FyDAuznfOnso7A7K0fwYrny0Zc94sTn9fPbRqj4w/TikBlUbigfhvO1c
Njkq6NeXtuwaL1YE1/B1w2yKyKc62VMI3SYjvt5D0LzSb5g2SDzR8w0UHCPrEUyrUD7mGJ3OwILq
FWTo4u+foGNUSYwJ6v16szR6uGoDf5BbtrqXQwbZ6CuN6sXP8WJBjP3FEEJOKvU0ZQavvByr4SFo
1prUizmPTv3KhomSco/oz7TmWilsuK3tO52B3/7GcbsdRNq/nQ4bDMxB4KZxdsQZDqk/o+E9ORhE
dDdymnmOfu42CEe+a4pxpTKxlPvMbIl9EwPino6eN4jTgSnR8FEZv2kU26vuselST0/viub5rzv2
3KKQ+Fi+I8mRgwAxup3bsj6Ul4fahEJR9a7bWbqrDCAkTB3aMpPLQgiKY1RrEoRX3bCCOKD4Wbcf
Y6QuUVMsi5UwtGZKiEKXDpdhuIKmndQ/GbBfJll3DGzpeIEeOC+TD9dXtuTxvA5VVXdI4t5AP5sO
zGDhnEu3supdJ5939QUJrChcyXPWzKivjy7E2FDoJAozZ+M7ulEbC6nLbAWgvhQe5ksRPlITXeB1
bHx6Ps6+7G6ttfCzFEUNeBwAyDLWTiPt9RrOPcg3rS5yiPKg2Xsf2F5r30fN5+sfZDE8zM0IeREy
hKMUK5MZtycdQ2+RSat0kx0Zqt0Vh+vWFr/LbE1CSEU36DIUIWl8dD7l1qNRP8Voov+GDQef1W3V
hANEOKRSDdttkXF/185JRS5G/aqrD9dNLH36qdUBPtoxVOLq60+D1HcrNzpX9xlGarQOv5Z+uHL5
/MrExduNTgoQTnNCSYsTjFFdJjmIwAnUO27R/9qiuHyI7y8ebIprKc9SEJjbEo5LJifnJIOyxk2r
uyyExGO8rfQHGNBhpXKvb92SB5gTbQhJgE50E7ZOVtuwKuyOrxM9af5Nqj2etRUnW/w6MxPTz2dJ
jl7iGzKEU25YNweUB55rKVjJoxY3jKoaSbZmk2QLPjaEDHFbARf3pT6Z1m0UqlRjlK2ZH9X2x/UN
WzTFPQDvJFARzRbQAeezhJSXwVhPUnxyEK8Y/Wf0fTfRcGu3f33wC2ee2RKWxWU6yA7wPBdxZ6QI
0001QOq0u76gRQ+YGRGczRwRZFRbbpxMbbwxkm4vZovGWbf9HTN07RipN3gGTX/GzAtGO4jTWMYM
7SvUkHBwnnwr+cAUG9+cUVNhvHGa7WGk4bWNKNaMVM2xUZpH+Jw3fqDyvPTB2Ei7OHlfBcZKbFtK
eaiw/sfg9AfNFhVfWrnSJT6Q0cIneh53vhw+hOiGItECT4ZpMP/euq3iFCvHdjkczSwLkTvIzohA
Kyy13o47hKO2FCDlYz2x1MC0uGJt8QSjb0f7R1bpigpBwobLzq9tlRbQRd/Yo/6Hr5lrAxvL3+7F
hhAlVBtN6lbROFeNCQ009GRBuzuHFCfs4VbW00OttivXxqLnz5YluGQoKVXVXFhWlrxPrchtz58l
a+VJoU7H541PAsuwuPscRs0En7Ty6jLqDeuS9/nR/9N5jr8jexN4CsI+f6A5shnvhk33LT2EHoJ6
t4Z7ebRWsq/Fp605+xsENy01p+7zetrbT0iFgE+hFVB/RtnqXXFMvcvH9BQ+rs0yLfqMY3Lr04/S
LEfwGWMAFNNVhGRjvLkMl00I++/1iLKUkEE9NXW8AGcTj18fvlzupFxrJgsG1ELIDWVwrDmT3AGa
etdNLXmKBXmXo8DiZdHYeG0Kqr0KhUtOW9r/CZyDf93ptr8SIRcbNrwHVZXdMg1TE/yxDXQlMiwF
AOLEmgQXlIeAng7pv0uX6EN4OO/IPtoV51jaxbnR6eezEObXajzoEMJCW/ypHneXuvmUMTJE2Dxc
38Mlh4AwzDQ1hwljburXhihSO2k1rY7Oqe2VUlJ+7KyzsvIKWF7OixVhOUOnwQPl86X8ELKH7qgU
qBvoj7X2+fpqFvN0+lsylHYTuteazv1s30K/B2ITEzzqbQuyDe7yPdyDGxmM2XAI99etLfrfzJjo
6kUxGOcpUqFR9dgiqJoVpWeWxcqilmKwxf1MJs3wLf3+12satHTMYovc5hJLRxWFOkeKPmTSeEvN
z5XR09qaQ+v9ztJebApuESvwZ8oSNsfc2lrgX0wpOQXny++c4NnSBL+wU7so1Qgzffc5Qbqp/Wz3
n66vZPFOpmWmy5ZNnH8zcpgqMRFoxPcK+/5yVL3qp+TmAxwgKZTyu7WoPsUc8WIhsBIsLGNqKE8/
nzkgEJdsVNFfBnRyaMv3ef7eCu7y5CaEh/P6whZP7syScH3EbajJicLJrdVqB9PubZStzRcsOvjM
hJDOQIx+bqWExZhm/+ToA3pU6YccqY+/tZJfjYLZng3oSFT+FIM6q/nZa+pdkcW/48+4AOhebgrD
FuICzFG2WsHZ6wZW8qhKqjdUxV0tr12vi0d1ZkaICE5hSLoeGLzc7Xo8nVvkyEwpUt/5RfuYFGV8
UtOhYN60XnuTLDrDzLAQI9D6rpS8IpfoVTW6scYq8RjJa1c+1HJ4hcpjos1UodURnlmpkwZROaUs
ExgfFWllA3zyiBSS16Jcscqms3x2DXCFBhZhEBEcsOqNIC9C7F1utd3ZO+/rEyTEG3WTbIuVOumi
r7+YEp2w0gup7RM+3WDeSHaz6Ywf9mrGsjBKrjq86uEDZRcBJQsOUvoqU1AXk070+/pL/atLW/wR
PCKJKrvnW4XEs/2Yf1Sfrh+wxesXKkGdPpemvbnk1THV1fFsk6ckKpI1qKYVpw56D3XFPxa9cGZH
COeFLfdZV1gkEzGKJOkx97uVgs/iV5pZEMKrjA6IXPWspEDUG9TADgmC+7H3V94Hy44+syMEV/Rz
lQuaUjgekPGTtg08yW3gCYECbn/+Uu7/OvUEfjGzJzh6I8eXWmE+zh0r5XujZzskuJ6vO8FibHox
IbZRTBisFTjIcYLuRrU8BVVibcxP6A/bqLPG+e66ucWO5GxJv872LKoXKDjmrYy9qH7qweoWUK+b
4cmEox2FuFo+VBUABf8xrYpN4x+lfmW9y64yVZ6oMimaKYTErpEaTUV92x2k9oAy3ra20ht5NYH+
X1zlxc70d8zWaYU13K0BdsKj7MoeoudH7anaToALaSt9uL6ry4sCksxbhJeP+BhJzVpN2sHh0kdv
Kdc/URieRFd+6xy/WBHOsd9WWl2lWEmTP0J0Ehrv+iomb36TJNkvv184xfooydrF4PeXY7ZFZhxq
f5TsEd+Ns90QfIHMf5SO100uhqapmwITg23Cf/v6KynKoLZdL02jd2DVowDdoDoIi5WFLcZ3iLZ4
Jv76j1i4RfCnhUcfsRfLqOWPflnEu0tX2YesSoKn89Azm9HEAUj8rtobhXPZ2pLdb8O6thAr0Oqd
nyv2QwjY/RE97XGjdfDtXN+IJQ+Cb4wjoViWzeTI643w61i3uohM6DLGB+OS7FtHuSmGy4qZpWhj
6zxbZEcB7CjCveXOCZHu4RMHoX0aW2eXxvDTGy2AFucOMbLni5P8RqebehQwJJubFXjl65UVndr1
tU4MzTX/z05v6h3Svb/TM7OB8urc4PBriwUUi2lE7WyzLj0JH+xYZ0ArQmVF0Q/XP9NiWEEkCtI2
6Bto4AuZQhZYfouqSOHWbelorpGez3TowmjcO42hHNo07D+OIaJcfeToqAeP/ae+l6Vnx0LD4Vz2
a36z+EFnf48QTisjMMKq4+8ZzG6rZS3shgcrKTZJcJPQLe9/Cz/nKAb00cDkGBsQyuytJBsFT2Lu
q12/hfJv52/jegPtcfagHnwPPuTrOz5FADEoze0JT4TATmU/GbDXnNNNJH2/mDc26+v9aMXQ0gmc
GxK+7KQenpmT6lOJcu2k+2tmR0TAV2L4mhXhe2l5PvbStBzV+awF2lNjRG6shyvHfCms0qeehARA
uMviMUfUrFZhs+CY9wkSCOnRys21k7D4YWY2pp/PLth8HFOj6mghB4rVbIoxQo5Jvj3b4x4J2G06
IhVRFD/TLPlSOsrGGds7PW32rT0+URLw4nP2Ls7XnOVXtvTGW6iXMXw2VSDF/mminn2lncjNSxDX
+abSYcmDei3d6V1LwybRq2Pla8AUGybKTXMsblL0b1d2f3FnZn+E4LKDpRRVhGiqK5km9bRDZki7
s/6pDyvv+tlY/MwzQ4LLpo6WJF2MoXaapiRva9bAHIvVcJBe/9lQwV8lZZDOloOJcjvNeaek3FC/
mcfxfpKgmNrsJcoiT7+xLgKMIisaiYE4QFkhLRIWCte1o/w5KD9Q3b3++5eC5hTA/v/vF4cmdclw
Wui7+EDKn1ruNaEHIJjofOiLh6b5cd3YYsbtABj95Y8OM2OvD4qUy0ggxlOI3jdMySHjsdMfzO3E
7w/49/MaVvRthOEpCU0eA9MMp6GJ/dqcEcVllmYMUEatMskG9acUzdPEX2M1X7IDGpa5BWyQsAj3
+ljIdpnnOT0n+UtgyRu9Tr16bcDwrYdrtCZfjExfchZkzoVZBr/Q2mkbbo3S3obBSg180YLBdAfl
J97/mrCMvhpDI5rgrhpCZZ1UPKhZshLzF3oVrMIAlKlTLX5Lr6YgH5eQV08DEOkxe+ruU1jqvie3
RUvNBELuL2s+8DYCvTYonFrFLPxyNIHNFZqMEKrsliXZx+WLPqwNKS5tH3NMNlAvhd0zhXQAnRg7
qLLw7OZj8N43+0NomH/5jUAImJkQwqmkJUgcGBZzRik8cHIRb9vGLv/y7f/aiBBKk2owcRFm0IxL
tdfL6KfWSycnW4OQLQQD7Oig4si9QcmJdHdIB10uJfg44il4Czd00Z45omeCqo96W9799QLGa3PC
3jWBpQyGgrkgfzDR4O7blex+4cZ9bUHYOFWViqzQsfCL8fo+OZWH8RQe1jmz1Okkvr7bX1sSnBrx
2iAt4AtEpXKj/qk/JZsAhZnGrT5ZO+3Q3qDYejoffmHAUPJhZOse0ZZpcrx6CL21jV24GF//NVN4
nEcmCBPzywhWoXP/3dKKd+aXtH4oPZSZXPlQyJvx4jKUv3KbTAfq2i5MR39mN2y7c4NCNA8QLmRl
F7rRyb89HxHNelxb4+KGT5NpFOahqhMxxOY5HctunMbT2pt4+NSkX8dq44S3bb+SS05X0ps1QfpL
pJehUBdnK2QJuoS+bSd9jPKoHeoDJHzH9Wre0o3F+/8/ZoTLROpGqzlDde02YciadiZSlGhirnyg
6UhdW4xw/0I/31BsRTZZ3Uf3qjeRn1W7qRZfuut4/8Xwa5qU4C0VIiaRNalpmrSUG6Q1/fxHVsmb
3FibaF60YAERIrzT0Bc7Z6XRtLaWsGlKcHmMCt2zm9K7vmVLJhiVhu6aNMKEt/61S0vqEOnpueQl
kdRoVNeX7QgCd+USXvr4ABEtorhqKbZIcQqJlRXLI2PnUHHux7x2mQz/o0LdY+UiWTo0gLYsJFF0
sBZi+hUNYZ0MFbnraNq1a6rm+R3ddVSCugiFezNI3bBUu5UDtLSDFCNoRLN9likLtzBGJOPcD4gZ
MxyUSfsqXynwL6YwcwvCN8oN/vJK7QvX2LRbgGIuRKmdK7njvbGfOj/5XaWsuMXSF6NURfOHshGq
68Ki/PjSmalMpMv1771jMQX0LaJgfd33FnpZNKFnVoSFXQb7LA/T/TUpUZgAE5puExyppYBMQJP1
urW1JQmXJcz0zDrEACHNDhSE9i0cezcN3183slDtfL2kyVtmV4SpGl36y0rjRl9jLgp/3+wDE5QH
16G0r/cX13fDxzUg7sLkGOcXinCEp+hBgqF6bTdKsgKWTiitq1MabZL7Ntvw3Nmd9xLOsjM39ndb
2cCq6uX7lDcjNKQr27t09ugkI01BLIG/Sdje3lZaABny9B72DzA53TJmQ8cw+JmrZxRunZXe5NKp
43LkuYWOKydPMFckleIMDWTewLWOJQgQm0n469/y17SEeJvMbQjfsoMm1JcTbMRH9dQ/N+lG/kVZ
UP1M9v5O2deeuqOl/aHc3JdudwPX0Gqqs+S08z9h+vnMnfrcN4wOWLobt9I20HYNYsrd+fH6Qhfz
KVQpGK7Q2NI3lemO6Rub4s2U18hud2/AqILU5IQRKh7Cp2nghzHW1dM/fSJxe+dWhWwq6AIja6jX
TGpCp8tOelKlzfCl+nI+oth9AiKX6tvrC11ymrnFyYdnu5ledCc0JSzG1V0j/VGtEf8sVKiBj882
Ushy5N4vYxKF6YXhvJteGBE8YjU8AppXf1zjMl5czQTWdGjiwKQhHIFQ6YvGkG0CmmZC/1/cmsla
w3DJBMMQAGknfMMbLRYj7epzmZFoj86dnRxL/a8T0ky9J5kxFRoib7XSwv6sGrEUlO45j7xhyDZt
m/+gU4MEbrVynJeO0tyU4G5Qykttg6i8W+RocoZM1206a9xmgeld97I1Q4KXNVpNulhgKDxLBznK
t2fD9iJ1WEl2F80A4KKfRB3ojfabHo9VBy9BCZOh33ixqXZbMyrNPbz20sq5WbzV8FucgFezTIx4
fXB0FRX51AyZvuKivmyVQxNvfW2D27m9J2/PsLZMs/RptBLlp1tLDBFzu5N/zg6sPzTyRYbRmEnK
4otUt9tzwn0WJNno5m3nu3GceVEZHfowc69/xMViwdz0tP0z00PXX6SLj2mmAqHF0Q7JXQ47iHQ3
euddul+j2F66PsFnAuuRFXQcxOI5gMBilNO4dLngXUV9jNPntHpKIcLW1xSkFg/1zJSQdbXO2MWK
jymIXe6qUN1JarWye2urEfwFqvD/x92XLUeOI9n+Sls9N+tyJzE23Q9cYtG+ppT5AlNKShDgToIL
+PX3UJW3KoIZI07NvF2zMivLVCo8ADgcgPvxc2rZKZgoyJmr3w7Gc8tvnIFGBMrvny/UqXTb4cQt
XARMUKObdzAF4oOzrB4jrrtnDI3XY76mSXjSJ9DdDcApLEK8eHErrs1i0LsK8ue+OPsDApOHGQ2z
H/WFHnXXfJUk5tQeR6XPwVMFME0Qnh07oU25LDWKilUyuWaUVqTZUu5Bvlz5/sr97ZRXfKDgXXCz
4UW4uEAWHUpJkqOkpE3W9Th4F46+1llz8r6Ppre5ixPFBTyYjofjam2uPIbSGKjqg4Te6R3U7Rlu
pfltBqR/md9y8h1ouiClm8+95L8wDXSIb0H3CooXx6ahMqOLcYJp3e8v3bGPlOzCoZnC3tGuJqt6
6EQdF7KObauLB2rFn9s/tSHQVOERsI1AvttcjNzL0b46KJhH3T/IZm6cFOIXFo/sFvDbwltpMzvp
NwfmFkdQKQAE9z2YUwpYJptE5qggcrm2zU+eCyivzCh2FDpxFT+eVV+r+q7UUfLLLmbZWOXH5iwC
g2fpswxmpWEwuox4cOgrmc/5HrU8Fw7tLkJYRzThVybspr6+KRp27mbWm9eB06gXO2aWUQ4mvc9X
8LQH+agioDUMqRiy2CAdmNO5aOfkn9xTRw98k4W5f1eOT6R60vSvjukEsoyz4nHF8Bwsfxnsn4ah
e3Y8yZZ0W9eWqJjNWV48/4P2UYslGm3VflYUWkMZnPSdA3OLNe2aehTJAHN1s/Gca+bcdd1KP9PJ
1yo5sLFYvzIxfhYBhzOt2fsf7LfdFmqioNudwuK8JJDbnNOQ3pkPGe615OrJjMosaeVhH6Cl85eO
HC31QTaARFGRomt5Sm7QtwXKO7SXq954ZeBFhADtFQh2NilroxpCYqCfiXA3jbhY40M5Od9zcxCc
CgqWS7/CC7PqRxvfpRnk3nObKE37jZXw+HM3OmHGAMwV6Rx0gqBDYxESIODRem2O9EeuvtH8e+Ll
oWuvbMs1G4vnjyBV1soONrLMDydpoC0OHWSDt5JxO7H7j4ay2IkaKp+CoR6BnoVkQxszpIzsaktF
00SgF9zd4q76+PnsnTgdUbA2AT0CPx202OaRH9wGfbOgXlnlmL3qpk2/e87T559/ckgHn784H3IX
kG6qz0Ni5SapnS+1cC/cwnyZNPubPlpnTrqWD1szuXCIEfTkUnQY0pj3UJvtorr4qsTG60Wg00u3
W4O/nXSOgyHO3+dgCl0D6X8vgz2/lkHHnynD5Ul9/Xwe5y+9iJVIB6GFEdclIPrsxcXTdhpdqmGm
u5uIseG8dHaJlhTR0GXeS20q9y5L+n7l6nQqnBxZXVwu0A5nG3VezXnM1sc5mJ4b59V58qWYQicU
cXJZbNfSbScIuQChOBjp0iPHfnQn3LORFFZh85CaW/Cz79yIfNOf6TO/6GMLpl1Q/e3WWjpOruSB
6YWzcqOxTNnCNHOeu+ErVSC+XjttTxx6R8NbeGdOup/Dk889eNuKDTvzb17HUN8k5+b5Gr3RqcSN
AeErvL9scM+AuefYOStGa3T7YUhDiMpe1Ib9uRsh8u9zoGys/edOenL+DowtTj82GCwRDowV05Vu
3vugArBXLoCnnipHA1pshJwnSgOyfZYwVXH3jcf9uR31H2/1eqPtsck/H9NJg2C9mi/2M7nrsp3I
qUqlDx6uDagjPszk/aAOQ9UN2fxZRq5+YmtkUadmce5BncWIgX8wF/Ekr2uSChch0/bTXdd0sa11
G4utnZuzMy8jyqGZxWGT57KabANmeG0FuatADgHx8XIvHLI2hbOTfWJqCY2yPCmbSc2HADo15/s0
P3Ou1MaIzfNVSr35a39ma+HwdtlD4XmArbmEbkTg85vNuV9BuxoYYXLeXoAeNNCgFjXs1p7sKyu3
VDvnTeLadB6nU98axp0HCGNJm+hzh1xZt2U9AilNvc7ndVP1l84aAtu8Ahxy6P8HNUdAq8HiMKOs
4fqLYNjISpNahRPHR3LUZW99iurHjnmPCuIRnw/pFN7jyNYiKBZ1pZPBxhGa9i9D+laJXTP8ML0B
gGgzoP1zAZYu29l+bvXkah0McLHPQDEpMjRooabu5GEP9gEpSzSn7v53VhbbTLnC6qvZysQJHsTG
uefUsSeqv58EPpxBe/GWMmljN7413+P0yzI7n2aJcWtlKB9l+V/2loP3KY4MA4LKi/g+DLaLHDNc
oo6h+HZZ7YUZNHu8bzY8TL6AT2SwQnNj7grwLK65yPzZS9tz9zCyODayRsuXjVETbrMecb+JpjKY
JVtmgFOfBQy3gSJc28qn7luH5hY3n6ybUHbEYEOt2bnSCbvxPPFvJ3rRp2xlQ5+KWIemZj89uD8m
rpPLxoCpbC/3xk6LrW2yM1cvN6fMfCTVAbsllrXEwyRmjqL4XMIR/iPRL+z2ZcovgbKLWbqpyyYo
kufPPf/UFB4aXOwv5ZSeMWUmblM831vaee4z0O++QSs7wqU//NzYqVLfTD4EjLbtA6W6rBM7qU/R
L6/Npb4RZ0wWbUgegEYHGDgrvM/Osu0am/GpJNGhySXdnqoKz6o5TM4UvFMElBGAzP5ev+k/jJbX
M4eyvUKleuo+AqvIMeA/pPuWEFk5+YnUGawOIb8yIJLF7YBdjKG9yTc2C5BUWJnaE3ESLOIE6SHM
LXiqFhHMVV6RlCPqMaRgEBA0g1HmMZKLny/gvKEW+xv5Zx3F/lmkELJMx7ug6ejkayZS0K7xdTKv
+Vqi8sSxic+3cJShn9n+BUIjiqxyrAyfX7VJbEATCF2Q1rjvjDXZ3NOGQBI4c4iAz29xllU1ht1a
MNQ7ThNrkvBN2pTDNfPGcYdvt6ZdcmJfY2B/2Vtss9qTJdp9a9jTwQ2gQH0RVsajheOMo+qd9mgW
sFeC8cm1AqsMEBFIHuAkOF6rdvA9KroKhRbzQQPNrVplYjnpcwcWFpePekAnvZnAgtHWwATdGcwG
UmBtHCeX6sDKYqlMlqAQwWGld3ddFjdQtTN0PPua7ee+feoVZkLh/c8JW6yR0bWGPrUwhPwu5C9F
fo06TLfP8h6V9FaKwETl6nbsxI/ErNtgGj0gukYdxFUgs1hZvLVBL7ZzrzOzLT34J0k3fnpOujcT
HTbidmXIJ6I/GDFAFj73HoLcbGGmafOK9qlsQhvMaT3qAYa7a8sfnrj0m2/uLIVY5kGuJ2Fhgwge
zGpesU3olyq9NGVcayv11lMee/BtlqF6rBLF1dRipellrz1n7kri9+Tn455szfSE6DxdeNLUW1IV
bod3oWKRsm5Kd/UdeuICNOsu/Wli4UMUOK/JN2CiPRP7Zl9s+p1+74LsPY8gZ7IS80967KG1xfL1
XQV+GhvWSPkwVwTrLbTT5dZnkb5BwW6z+m6b3+3L+P+XQbSZHMeUtMtGTXjz8D4gc2LjR9BkhpqD
Gem7LJzuV/zzlD0I/6G8A/wH8EHzzw9uXX7rptLSPuzNmnzABcXT1XxbwPMQD8O/332EF/2BudmB
DsxpBHR70LtpQkH2hF1L7e5/MB4QZM0k6zin8aw5NuC53QBdPHTO5D8YD/0za+ej6mBA8vfWRns6
qmXh5xZPhWj0ZiBQoaoPuonFBHKTlGrQAKGx7FfHeizKm3JYuROcvGEd2ljM2lBopq4EYM+TEfCX
8qq/n5tc/DfvW/UFaMoQbXBzDmb3+chOVcRMCBxYiNlA4PnLfgpeD7Q0GphtPO8ZDMdXGpqEmKti
ZttxDll1zfPiQcqzkYjQ8pN4xf6pEI2YqYM8BPET3WrHa6mDTsGBfhWEwq/FRRc7mzQ2Yx6TmDyK
L/ari8oRXfXQkzdoQJVQCICIoQsqhWOrhpGbmq4kmnCRmXSAhhFRHhbfix8uaFicsIEGK1u7LJ3K
MM8Ic2NOTaKAs3TbsXaNkekQLQIX95kZQ6tDBKWIEGwiFxrprork1tt/Pr+nPPfA5jId5ebtoImm
aMLMkfGISqA+Brb39rmRk06EzeECHo6CHCg/jqfT7nTV+eM0aw5mNxCkBDVZF2nb4mz9sXp6QH+Z
WhwNzLLrFOAAbJOsDWcJRUX2brV2iTl1oh8OaBFhOotNVZLaaSifq/1wW1ygXwrHN6C45RDUAB1E
9qaMZkehKxvi1H74yzIKm8dT2VE2GlOLzjPb2A70h18+eF3klGtpqDUziyeILExhkxLqENw276RU
dmAR+lDLPtSF+7LiHqeO88MxzT//80Aw/ylBX4AyVYaMEzUi8OmmUKZOv5ZNToLSuWkooNVlqr38
E50LdmYz/EOT30p6ZYo1FP68r5cnL6gp0boKFAka0hb7fhxRAXQmF9EuA+lhHosN1D6TJzuYs+r1
PaS5V86qE/OMxDa2u4sbMdAyszv/OXTjnzV0sTpnwgs2YbqBzgJx1hnDI+u8a0NzV+oFJ7YG8vYA
xgDaBJWc5bOyywipXYa9XmsX3H1i7EWsiYyfuPsB5ImoOWNJ0Z2x2BdNB7X0qZ7fKkkVcP/aZ0n0
953l0MSSi8tNdS2fBN54+tbfIhe6K3ZzUGYhqD1WU1+nsrGwNsOJMCYgmhaRq/Z5MaEHH9hVsIZa
dhJwl6OD4bxJNoa56YtzQe9K6B9+PshTKzWX71Fo8UEksoRiZoXu1S6I00LUpHdMb0OZTiFvqr8f
S3Cuo5CKoaG1ZfkuGXkGCnvSNLNQ706zaGA03t2gJV/00fn++YhOpWos0zKgxAaEqQ1q9GNHL/1p
0pI5p5FLtdO8fq8zLw88TV03ZooejeI5q7o4E/KC+PmO8fKMSIWX0rQmD/9ffBP0hmLfgdxzucc9
8HG7ToYldVpn10NktErlOU+cmDAIhLf9VQMWOablcVd3OzR77zB9+15r3z+fkRNHCBwKYW8GgwJa
NfvAwc7PlV9qHpgzQy406B2lr2nuvchZJMuYXrhhrLzKTrgUFDMtYFBAGQ++8EVA1yV3a8+FOUL4
TZZ7txrL916drsTyj/vgIoIe2TmK5cY/2wRorSmbt6c2E3UGZfXmGdpG52nkdXU0GBCudZOAinuV
v4rxOZNxDp2ujLY8MLrryppuWr9NAqO6cPq3ys6iyroU7rBJq+sivfE5+Yo7fyDc5GEydqZ4tq1H
pj+6Sdz10OMBVYrjXWt10Cg9ssnLVLzUwxoB6omgfTTGxSlRktTqkhxjNHtr47d6UCZnXEvOJlWu
HA/zbeWz2Vxc+u2kmQQoG+GrF1CYAa2Gv7FAmpxddGvF5BOR+2hMC3cc0qSy+xSxQEDJ1TTe2E98
+f95Hf+DveNBkylWFu2//xN/fi0r1XCWyMUf/33JX5sSmQ35n/Ov/fnPjn/p39fVe3Evm/d3eflS
Lf/l0S/i83/aj17ky9EfgOPkUt127426e2+7TH4YwTed/+V/94f/eP/4lAdVvf/rt9eyK+T8aQg+
xW8/f7R/+9dvgFkebP3583/+8Oolx+89dE2avxfIXb38+mvvL63812+u+ztAYXh/z/ER+eUZAzy8
zz9xzN+Rn0WZCXgktDxCIfy3fxRlI5N//WabvyM6u2iLAt4VQLv5W7RlN//Icn7HOxTPeTRKzlAm
57f/N/qjdfpr3f5RdPlNyQvZwuTHxeAvL0Qieta59hCzId45M5Qv/B29G7XZUKPdJCans4IngBRl
IF2NgpXCIpOxBe6WgUK/HeVMdoe/u6atDjRTWdqKQ70IKnYMbHeVpQW95srLxjeSMrZq8Cddp0jW
3jYa6CEC6qesCoTd2uTL0FZDGVPdUv0lmQgyYxRTMQU2aDHaW8/oC70MxrHW6xh8e8Pg4b5BzfKd
1JNsNxmkyM/KpkOf2piqSt71JTfRNtf61RgRlZvNfQo+NnDwN9IWNGpriDxdi062KI1PpEJCzhKp
NrzkpetIFuhlYeER2lSaV9xwqdEWPH6GBCK8zEWDNmc9tdW9ngyoC9d+YUzXyrKGfmvWBupJPDdJ
9qUF768RTNzXkygbk3raqDLRBbikptKqz1L4gbz2+lq6YQJtHxn7hs7vWN/b1YXbQmw2rEqqy3ec
1hyPGmfMnTOXdQYPy6GQ/tZLVV3sujYfhguzEG3x7GoIfhF0kPI+SpJ+TM4st5qCSdlFaCmqWOzk
baoHzqTqcZ+NJhqy0oqBxZJBRLoIxw42xNZ2tGp8dPpq6kGd7uilHtOMWiiBOMY0Osio2Mjj3hZW
larA7RMNOoWYm1EAtkGBhAla3c6z8SntNWOoY+mCHWibQ1KcXTK3n+im8muXXni9xtOzNBtrFg0V
6L1eqDN1zkOrAaouA60DI1jMcrRWXOp5CbKFQpc0Dzt4bRpVkjRm3E0uri4WU3p+Jg2WogcITP1V
LDquZZdKFcUVBJxTe9PoozHuSZ02YpN1nMn7StWyvh5dAy84HSvf4y6ADfY0pdC1tsMB+GgwhYMH
dvB3jhips/NrXZZnSSXaPjScXudvPVNo4cuA8r+odE+7R/G43NM+t/iPHCx4PGp7YAkueZnq1pUu
MmmEHTPBUDVyfG449k0GleREQCKry1ooFKGfntzWo67ne9stqXPVJXTSg8zsUHnOzZQ+gXmv3GeJ
r5CnoEx55wJkEdo2EallbTNTR5k9KNMa98dWaxiYUZyyElEm+XCXpYbbPHPB2/6OJlqqbi09YWkX
V5k7QnOuIAW4UzgyFUFuji1e7BTpgp1RuqOVBw1Nq/I+Y8K5b5Slii+VEFZbBXVh0m9InvjJlUlG
UGf3dqmRvYKyi35WwueKc1bhI3Y9ynrjtmRFDU0ZF8Rvm8EfOAqVagIW1wDRMwMLWTW99Fzz945t
ZkaoUdIkAXNRfg8oEtmQls6Vy0IUhRQwlaybio3qVG0EaWJPT7nUMw9NI3Y7BhnX8yeVcv/cqanv
7TPWZxAiJhNEYAIGxn55ScVYpUUwIVXfnFt553kbl1Y+0hU2Q5iBopMqLuvJ5nInqKjc0Jdm1u+5
0Rt9WOe2B0Uzr9Bk5DckAYsk7z15NeCf0CBpxdiCbgnJERVYIA2ytE3Sa0RipJPZ1xuHj/25aQon
2UxWq921XSp2uT5pzhyIphSf4OKlA6+CKqfT2JdZ19Fb3/f4RVG4ApsBUxjyhLLN2JDptgd5mRcK
t7DqQCNacsE6v3/0kZe97HoygkqIU4V9Af29q4F3vUKLS00yftXVtl2AnM3TxywaSNZPfuCUrC3M
64E6+C7nSIdXUp37WJLWv7YS8MF/dxLHAnJElq11mTkpRSepPUyGDRkEHahq0C+miOAa3jNW7OW6
ogH8uLkpaZGZEbP1bN8KP2ebNHP1DIvVU1S4gOlOI5xM5U2nIZCb0Ce9lhnTgUJQcpfhkftagchA
4alp1w0JNMoVeTVIp/dxU+GyG5jTAOQwyMIezLzP78ypI80OJjQLYrid/NYzvdOjQevzMqiTDIBs
PuQWjdhQ+VbgjJYwb1A3nG4Kk7c3YsJWwfmmJ4+Jb8gH2tekRfBM2DYx7PbZMqZpV6VNP2LNfGhA
aKJon+1Bb5P72nMqcm+4NHsbaowhpmBMvzStwXtujMnT4Bu63gX+rM35quq0VNdaRdL+XOYum97d
2m5vKKC1yVcEfPpUtRxpEFV7eYOlmpo2UkaXXE2oWmPmXeJ/q6xKz2OLN82lKoVLcMSlwtg5tLZk
wPCuSYK8Hop8T0Zluvuqa8y7iVfdFBgZSnBbu3BM8F0ooV0M1J6GCJ01wg3brlFO4BdVv7UT3IM3
PG/taHAEeaxEYb5Zoz+itGQRtP1YCFw7vW68505z5LPvp+RGfezgnibmHRGGvG8G2lyQsR531K3d
28bzFTr3k7Fvg8oS/XMthmKD4226pDWvrnvPb0o4NPXPGiPPLlE1G0xc+ZW3UW4t3xOIBlzqFd4W
4GxPbtHD0X1z6tE7G1O9fTBaS9tDhRxQGVGBOsawWnWLHxg4dVCMrgdC702etvf+ADL7EOmgWZmy
6C/rKiFvXerZl3lZIJbSSbX5O8SQ9Nspzxp6VfZV4wMr26smqEdN+25SINgR9UyEjqDwcz8JkGku
o9FJ0SLHEpf6T5iLAWekk0lxYRWdR8JyZukwfbxkOg0a1EnLwMBcSyOJVN22WtCpor9vcku9+KB1
x5CV850DJCS3iIL5DzlQYHQmDvhApGWQGAhLl+jIy0PhER7GzN6MkXLA+0kbcDGLyn4SWQiJEQRl
S5GCb3HLwPnCJ1tc0E6O5zUtsVedWlI3SEq0y8VGkbMmsiqOdqreJ0Ps6AJdMdACR9T2BNMhrQ4S
wudiBEIqRHN/BshcqgH1xcfOk6H0hfkIRgrOQ5QRsieJ8HmfV6S8yGlmfPdtSWRoJUmtgpykjnNr
EeX3KmiEY3c7syaDdjbUw6g/VKnmerg92Y1TfWVC1TYPKibN8QdNPPVk2LR4KjrwFYTYzZOMimZA
Li7AVRUNTPBa4ex7Wg3FtsRbxnhMdDnkW+4NWYu4YSnrjoliHDZmOjlQk56YZ53X1egy6FKZ0t4P
Doq6NGgIB609s6a+Px+zBH8X8G5Qbh5Ko+9xRyWDMfavAzMquZ0SCpJC5rQSHWJ2CplDdGuMLEid
vKT3KPQ33abOwTq4ydmo3EdD8n68aNAbJB79JE3uc7S0XQt0u5iBbvd29uRphs6ArwD+Zou5V+M7
4SAyjrlnDepG476hRc042TJ2stb27lBCAkLBbzlR6L2fuB45iWLu8+BjC4R5xzdGN0z5Ba3QYrVT
OVHNNTONvAUpstun5xMEhPLdaJhl/UoUseXOSFrLCVylajUhb5p2zptpZty5KAfeTzHrSuNdloWN
rG6hd2VYjoKInTnDYAOBHyZ3dcXzMsp0iNoEk5GCrB36LIUW2H3tZduMw/+DDKpjxddWjhqHtMRY
+35ITFAMGoHsuho+LsE9aY5xqw9MROXkmVU8uhny8pNuchzGA64ksT5YpAGHqrTS+9QcC2/rtnbe
XiH9570MzE2HeEx60jw5I3pMtnZv1OShtNweMSjrDUSDxM1vXMEyXITx1Z9SSP1hO+WgbyleazdD
UiUVMnd2Hm1d/xLXAcO4YiqV5Bp8/indZ8LN11QejDmpcvhAA/QJiayPHKUDasJlST/DcesimLsx
Csbg7oqnnRP710b4wYm0WQNBHacKoBoFyioD1RwgGmz0Gi07PJmSdetPGokNu88vulo28SCyNSjg
omj0hxm8fU08YGck1IeW1UGCDA+kVE1uT2IvqcYLpx3Mm7Gzx10tCGbfyan7zR5b68wEZe73IbeH
s5wb1ZMtQUq+Uu8xj7Nn+C54LpqoQKJ6NevrLHt0qVf4KnMsK26i/Ny7vkQ3egS606jbpjuxwcUn
MO7UK3+wQKNRhWI7XMxIBG8t932cDsLXwHxD4gePcA/we6z0cc4w1RxPq4vBiVuzmL5nzGZPJviS
myfCeEuwK2fVZktrHn2rqiK76bygM/JyB4a66ZE7bm0GUi+r+0Z0NrluFUsBWpV6hbjpGM3XsaTm
ylf+ZeLgKzbeRx4Q/ACqzjmKwywnoocA5N0nMc31DOJHWtsDwFBqto/LC66hwUFm5Wfu4jBX8etO
+LAHLBY8B1aXC1W5UwsSaAf23NHYWkz0l0gpTpuUELZVugPGRuklEe7q/VZOeYerhKIRbqRORDvT
G1e+z3GS9w8fRsYEnKSQjENX9LyVDnw4tbPUnBJCYh8B+qFxOLr/Urt4klPBzqtk4jdpO9X137fq
OaZhYvjYpN5y0rneZ6iauxThTmcbThMSoLgO4C5N803LkvaS4tGxJkv2S1hwZ5oKMMyhCRZ13mUQ
UonDNHCf+7EEqjVVBfjzMjGtVEZ+2QEfRmYWLmwEgJ8X9RhGKoG+AjzEIQ0YjBDbCHCX1wKqlXe1
mTwC2ZgHxVSszejJsVlonccNB9Ll1qJ64ShMmACJX0xJFhvpGU7M+HPP/cVT5oH9ZWEJWncrs5ba
CAuC9EQ+gdc8uzPE0Htn1EyZCFNrAou+wNNvrfz6yxYFygGlRzDMAE8Fzvr55wc+ihWjjkTJMK50
4GazOPezTbfWrH5iAiGLN2u7IpIiN7mIA07ZIH9cgCOFWBSwBhAe4z7GSr4GY1x0HWPHzZgNjARF
GZxRwHcfj6bweYWU4UBiML/E/cVwRV7tsLmut+zde3SD4gUcFWF+3T2V997fpIX9wzjEr2auVp3o
wHEcG+87EA8Z1pylmr4JeW8mIhzrc8te7SKaq/xHBz5GOUOeZ7wWZpMs4grXzGyiTkZie+sC3jS3
ik+htm22a/xDx6WOnyMC/yGSyMhQQ0/seESJnFo6yJTE4Nj2wzSheECUXDvLirbbjqJZk23/oKBY
jmwORtBomH3RX0xh4031DGz3Y+9+ANJnZnfUvozpbXHv3zhXdoS7RjSTVfF7g/5YZd+f9/Fn1hf7
HM2WMjEbWM/2fFdf8u3cmaWfrzVXLsrKf0zrwSiXsdI2hWjabrbDA1IGYI9LA6QxAKmaafEgB/J5
cFngmf6wh65zG6VG8Fiii+l4GWWpbGRedCgdRvbW2BhRHZahRPuje60wnWmkRavg/HmnLeYSRw9W
ERdGEGj+UnEEbquzK4Gj+DK/suNyW+3YPrlzwiTOtmtV3RNBDEUQy/NBYGXb6I05HiDjoFGv9UqL
/eye4s6IZ1NAx9fPp/HXw2fG76JfBBsPnrm8XCTeOAnBJi1uBeQcLWxu9DVQ9Ptkl1NFA6te484+
sW4zCQXa0fE/AES8xW5QFdFZOzRs8wcJrhvqbjji6YEmown4zPatI5t1mr8T4wSgFZfdGcaBwtIi
ugwZQOzEkwzyGmcJPWvyKnCq7mIsyHYiegwt1ejziT2xH9CRi7VDywSghlBLPl4+z+8JhUJMshHY
d9Y5BM+CeeetU+6emFHIY1oz2khHeCEfr46D0w7MtIyC9jLZzDR4mbibH0teDBYVJ92BYdCK5zZu
kHD8TSa8eQsCVgCrFqIpCIuWW9AbvAFlU6Rn2zi5maI24DHd+xfe1ozKe7ahKxelBczhV3sL10kS
boGZUWMb8za9cjbGLg9fc45jAsTNUGha40369f5yPLxF5OQZH4wugzk/AVkpVCBt19mY4qrqvAcg
nFYcZvbA49hyaM1ZouDgSbmAFAXbaBkELVkfUXH3uUuuWVh4pDC7ZGQaYZu+ah8cwFSqQT19buLX
mIVBQDIJJzkedL+QypZgISISdazNUJlnXInQnZKo6NZELBa40p+ecGBncSXqJjVpBlJccHlWbPXQ
22jfeYz8tgyyPEIFAiDJHXn7GNzPcvvNH4uxqO8v/vj/abkfTRwH6/xLuX/fNi/v2SE+4OMX/ij0
ozCPpMl8YUOsAw3BDJ/5o9Bv2b+b4P8CQSKqGtBrndMdPwv9lvU7QiLONvTywV9wlv5Z6DfJ73jn
uiCPBlGZiwK9+Xcq/ehgO95XJnbSTH+C/2bxKlg8jsMVs1JUc9CpwqymtKMKRb4fZpmndyb31PPQ
F9O0RxvXWISGL9oJVH2kurOpJ17ArtAaW6PukOiWGuluGmhkhDoK/Vdcs/vvJFH93qycfofkJ/pC
0ny0oil3+QZiIcQLCoNBSNhx2zODu6BtzCpZnrPWmao4s2z6dUrctIySidpVBIKRegzQZwJeLVqC
H3+D7ppqhwxw+7XDwxTwcAIewcKyKAn0gqqI1Ea6Tb3M2Q1iSG5K5udRn3Z5xOuq+oqHS74pkG3f
1wB9v/CC1m7AjSRJIu772bnpM/2sH8rywpad0wDjKxIvrPLReYXgVAlQIBQonHDC8ZYHba57UEx0
oLV+SSe8FoJqKrtuq6nSuE5NZWrAENKhf6/ajpZhZ1lVHldaM93oKO6iXNySwthhFBZD9j5D93CB
hrfyprcKu4VeYWcjP1/ZFt9yC5zR0JQuULMcrSmJlZDqrJW8DcFpy4FOqrrbJu3R1idLJH1RV6yu
PEFw0ZSCFM/m5NOvoJcE2qrJmmEMOt1FBVPpSIP0RapuWmmMJJSgLgNgy2/TN1JRyPrwJmsvWtdq
ywBLJ6vAYrkWWcmEileSO6hV5r6OCnGmUuaERja5d4B48etOy9ydL5LkSjS5EbgQhHrKTKi/eazX
Ny1adR+ExGBRd1PvPUtTeBLx1EVegkONaVk5hI6oqo1Bqzx0Stf8KplDLjxQi97lghUy9mwlHkjb
VJsCmfYygnaP/XXkoGMjzH6nrNTvSlrmW19T7qY1tem6J628TXTfbINUaON2mFoBBIoy5QVa/vm9
TvhXiWr2zi4MEmud3r0DhPFmSAtlprF2bilKFQ+1bXQoV4E0Akrz5R0EzJItLQTQHsQCDZ2dD2Ys
KajjS1VD/yoXPEDe7vL/svcdS3Ijy7L/cvc4D1rcJWSprtaC3MCaTRJaa3z99SxySFQWrJLDs32z
oA2NZhVIFRkZ4eEOEmkPBzE3EzVA4+rYxya41kBjILcvhjAUZoArzhxqv7FqKersegAtoFiHr3Gv
oRqVB+akJvum69Ek0ITHKPVHU5fAaxdn3eOkcE99Gidm0uqlibNQQpyiKgAhSxWbB7PFFgBTbKg8
BClWpylmqUeggkAKz/RFaYQOyPwqNzxkNIDctApF/xIGJY7sxKFcP/WZyc3NlySeP/IuSnCsZtwn
TaDdg786MCsFafNG2Mel8YSjKJlwO59ipZlsFBgbc8LaOqWQNOBvB6QEfJk7IU/wu9zQWS36a02u
BR6iFYTaVAK9Mesg+CI23DdkNEH+iA/F5gokp+L98QkdgpkZR9FzmLSdo8HjeEknct6ohbGN2m3g
AUmQmYXe+4fWAA6paCvRQ1ks2+QZYEOocaBu0UuyVaICdqOLPupPRVU9SLxf7kGPm7g4EYKdFxVn
tXyTuaHUZrYYqbdipRRHdZjq1w6kDbcFoBS2nkRvIJGDEk2ZxmavZVziTDn/WUqa2m3noTO1CFwk
VqKEs6PnigLJnaH8iOuua6AEqTYpHi6C9LWrONI+l9dOQpCNQaB9miRgU/TEl48hsFC2L0fDBnWp
+SOVa7iqqODAeBinbh8UzSFp2+/zhFwnUqXxzZjzIFbtgswFAk11/Vxtd4JUTI7UdB8jBGwHKBZy
padO5XREP1i3yVo1venQ0ROYZI/sfGgufNVLzhfMiesilOhq5VUci04xs2CYrD6MG6dL+XFL6uNG
k01mmiYaaFtrrTOzOC9NrgHJdanxoHHBD5t8rXyfhcJ3uBDfiwpleZ/l+mOWDagnNaikZtAwRT7u
GFS8BJTukB4qWSzRsiyG6msG2eK9OBjBXpnnxsqEsXUSaUxsUSuj5ygAcaCYpJk1B6lmNtxUbQEm
xmpDVMlOG7QWDPWAH+Cy6HMZ6/mha0dh8mQ/Du9n0R/DTVj4Kcp0DYDhpSsGTTt9SNCzhFpHMqn3
czD6idWIKBZ9A+pCddReuxN63GcKfmKnouBrcUIL/h9UEkH2GqRmM4m1Napj8ho1JX/TJ4VgQ7Za
wdDlZHoakBoDt2Iohaacca0CILAc26PWZ8YubVFkUnJd/TA6aJ6bpZgitxQLA3g8pUEMBJhp8WcW
zOOuVyI+RlEtn26qiROV2hRzZeKcERd5uEtEPgfmLA7EqPAELsEzFpCmYLTHBO9eK1Yi4yGrpDzb
FGKohC99n8jwTmLf8cJgAqSg4RXaTrpoq2UlzBZwNlJt9oBXQC5d72MHOcr4Xyo8aSQwQYSDvCFa
JcB7QfculG2SIA8qgbsPVDb8e33b74Mb7lsCZZbRyfFo88XNImr7Gb8uSwlUdA6LJHWBxUWOTUFi
lAqFssKAvm0vjVZhNI0zDmFkNsY0I9/sC4yOXPr5C1voCj6J2wJsSf7vPOyqW7FVtGHu0R+lvUn2
uEn3xba75Zhcs3R9hFjSAJBTCUmpAipCKk/SoqwcS5zSW/6N4JbuiJRMZ5PuCdywTLkA6g11Moa6
GWEiBDBJpAn1Ck6am6BOQeiVSTdJo2zr7OX6ItHP+QsTJH+5eM77owwggwYTsie5pa17wV7Ae37e
9bveCSx1M+xZzZ70y/rCJgmiFzah8ZrHoQ6b+ucWEFQ85ZN7H3JzVW1PNkJKm1n3uwzLoXeymEjq
Ld8OUsq3oormKyjc4V3d9iaeivHX0Irteq8/gskkUx948HPnHnO4VE70YrjUy74TUkWMgwwEMy7Y
9vaNR8jTSP4w/9I6qBiAPCraClZrlR708BjrSyW6T8bRn0Lqr3gBIRt1Ptd+2MtJ75/WdwRFXOPp
28FttumOlZIV1zbr0hI1TBFeuy7acjyxw3Em9KwHC5Gzb4vOMFqqhSn2KluwJCuCGicACR4gC7iw
zII3mcR/5Bgu8hv0sFUq7d7HtRgnPT6mgaChUBZmidbC0onuchAkYKb/oNWJyvT/NIl2fWj3QJCK
FqPKAXvTBr4eLcMH9x5wmE3v4GibYVwyeP/WNhReq/9YOnnDxfkJFG1GPxMGN+2ijbABksYlbbys
FV05pyrMQDYB1WfsIFqzWKiAA+58ecIkSi6ibLBgfkmsD2TAIuT5QhIZs7br5SSemySbbDG0IYNo
awCPBJNKZ4k1wjbsJNI8DPzyvfIZ4geSlcTItzAbtS/vq3PT1H0VNgZAperJdISsZuEB9ty8oW/x
UHuRnbyi9fZG2F4/niyblPfVlcwQExk2I/SG66+ADkede93E6ozi/gfcRAJjPt0ULSPVPgYawEoG
sPZHDrDAuTomCaM18vLwY/JwJ6I9EiCPCw2MtFPaAYK3k5Vxr6P2WLWMG35tokABApVFQBPQ0Udd
uw146jQ+8AG5giRazd2rwWCn4b+OWABBXxihNh+ewRVQBhhE6PsmV0CPSFEtrmLw/66EEDAjAmCA
dj4kimgS+TIu9CbOAIKcvPaNUJ6RmwDgYHvYxjsWF8ba8ivgU5fQVapAQJQakzBzHXLY0mwhUWrp
2rTnBu51nkPcvNLT9Z1GA47gAfH2WdiiThDvt3VYtuKMWCLYKPvEk7wRMQTSLTbztF46+HNb1MmZ
gz4CnSxsEb5vVABzhGKkhju+oNUfSjwszNbqqi0HRwUtglbVQiuTwd1PqKsGO8WBZp5Fhse2xlo1
6tbWg6lB+w6M5XPjtoL83Grp58AYd/5gWNdX7fIyQeOFgHIxgAXw9jy1QaZsmsRUjHh43OwI+etN
7XQHNk8CyfFSNzLsgG0fuVboJ8l0r2zWTyNizRpKryfeTrRHeLo9hNvYDTzFmx1phpftXtnqUBTx
B3n6EMtgw0JjOsC5NMlZMs4TyDFaHtvSgBgnWsWRzrELCzQcjYMHpv9BSGh8R4+hOnZ9csnknYch
56apdRTrIB/9BqYz7q7iPrSBdeRYBqigq52KOcgqGECs5faI76z0sd8I94SoTpBN+fAHILrLkPJs
UHRs5QtlYlTpaT5FC4HejUZOAqr8LN+1euaAZAbm5SRIQa/cKIOQTCsyHAMoJzRmd8M5hKhxgmZC
vGPSG6+5lKU1arEggB0FXQY6atnrD6GlfZF75we/sb8HPwTRW2IQba6sHkq1pCIOMTooXlAOMx/q
cuT0gbfKEWj97l2pWKKSLAuUm8zA9NQOMywESKglxsMwvF3f4WtB4tkYKL/YI5WZqPXI43XDW7yT
OPJggZwU7CS1lz8rn36G9v+/LvY/p9js//3TaHpRF9t/y6f3s7IYieV+lMVk4T+oYqH6BW8nyQjE
sAo/y2LSfxAwgQeR+FwA7MgZ+1kWU/4DsCG2HtAs8I2yTnIZP/tfOfk/cJgqghMBPZLQEQYj0z8f
9jP186NWud4Be36doeKGVA8CQyD/ALoFYwKVnuHzJkGraxObY1maQj9vqya0Qzm8aWr/X0XUP02B
LlEG5xJGR7MCiDGKR2gSjE21UzdjEVpphqOVxC/Xt/15PHpphjpX3QBOpQzYXHTTBjb60KypaDxg
6t3rZig03qUd6nT5sjiMGrHjfx5t+FqnBzko1BXwJGo3lV0d9Dd/0zsgyrGGL8y0CWuUlEdEx1sH
rVhYb+3oONo5shZhaCZWZGXbHA5f3P8BYwg25OLOvBwydaUpcTyj3RBGSWQnWoQ6CqK7dgGL6DRh
vCvIj/2+oH8a0xEVAJSEv9HEY2Gv9kUlVbEJztfKBe1ecOwb6CFwQqNv5wQNC+osvgyDP9p+2qQM
62vzCxkpQPMNyB2BJgVft3jtGlBYqYcuB5yzkaxgSNA5Vm5LLv9XUchpkISlVMdxAMEaitPnZhAZ
pQZaimNT4tA/FFbGrVoPn67vVOquvjRC7dRUR+GjEmGkcQYU2RAgI7tvC98JOO4PdsnKwp2Nidqa
UJoZA8mAufFjtIN9BZOTGe2Tz5rTuSNKJ0f0KL8LSG2T+Jx5Ms7v1cvRUps0adFclOukPuUW7+NB
dGLQ9baZKUyg0gF+x1M+KVvGDJ/HXSebhJCAgIwBhbrYLZJWR9PU5JFJFI77beMlXnbgPHYkdMoJ
nJ8KYNZwVUjI3+vgP6ayZ5kopHxTwFLvdtbskrylamnQ6oz2EJ/E32TgSiOvOEQ384PicZ7uhlA2
FN/mFzC7ucxs3uVso82NNF1COJcHJQN1TnyULmSUbUFwgs5OS3RkJ7kPHA3CCekxfVBGaMoyV/hy
ts9tkm9anE19RBuLQGzmB6JOnHmCV20JSRKLQY56n5B1hSWIceOqBT0g2NDPLdXo8m37PoqwlcXc
k1/6FmG8b5dO/o7CKjeBDK24S9GYZbKeJ5f+59wyccWLMcaTVldVBcsq3grQszKTZtPJjH1LTuL5
Zjo3Qi0eWpaTcepgROHeq/gtjPHUbBNbDganKfFKQd37+kFZHxUeejJ6q9DGQJ1NABs6TS1gMClQ
euXQDdt8FQqEVr9ir58hzrK6tT6qX0ZoAHIoDakv+9ge07ypNDShthDrq76ho8ss0tQ0MpYgJRVo
/9gmwLoR+CzSkBcVvAJ92hBgIVU0p8aT+QcgUVFMAx16UNv8g1oXWRl65ZYWqe0ha0mcdzIsgljk
vj0QCLLiTG+ERpUAnlnPvbV1W5qjN0rRy2KvwVxbvGV4PgibEuiN68u25kmWNqhTPY05KnukFFlF
s53P24DdS7i2M5YmyDAXh0qUwqFvTusESkPf1EQzOE5OfZe7sa3bvSV20DcQ30rDyj+zS4bMbUJd
9hzwNAhoMEKcLdyKCgDrVur6MFwUt9qO3E0sX0l+8to+oa7+DM2mCMVhEv2tztDbLQ5BqVtR8HJ9
8agy7+URoC59IxIrA2gryLB43BshLe7c5K7cBcxs36k38tqQKB8SGyrK9gIs1Vo9uSraUkxZLL4A
7O2iK7qEpiHoeNLXCtnoQAF9XhA6ldE/8A0ARlWDbJLcaGaf5I+SER7lLH9Jm/A1SoWD70vuEHCM
bU0+58rn0t4o45M5CshlRTKvndduBjfciJv/8oQa1E0VlAZn5AbMiJJscsk7eBHsRmflx8l2uTYY
yu0Ic4GuVTL3ste9i9/l2uQd1YI405d6028IjXMQ2QauYuZGZngHOh6PIIAqSMQ7RPH3Rn4IdVbf
EWudaPfT+TygkDAQb4MN2cCSJ7stU7px5dkIcZPfdwXdkpYkTZdVM+yQyl0MNqBnRKcmyt9v6WxG
d8QbkEdj4hp2jZp/rTmMk8q4OgzKCwW6XszihA+obd8TnWSXWeWeQAqgxuMZdvDKsLe6coADo0sA
MRSqK+dOdwhbNW7U04B9T9nMm8JStxpkqFswDasOe6us+Vlws4voHwO1snpRkQoDuejG1g/xTBXc
7gHYWySUNUt8A6OBxe+ZlfyVEWJoGsq+SMaAbJI6exm6A4oeQzRnXd2PfgcChsC6PossE9TB61HW
NsbACM1KfyuLD7TEM9wUywB1wwMN28wgTgjRTeuNkg/mi4Gx8VYtENZy0j+oCRK1D9K85pAnAwJM
4LKHfuye2iHa/sUsof8FeTOk1cAsd77VpD7XoloHSruCLlKZfeX7u+sGTgE/5QCBbseVibwZgj0a
9iMUWZpnPLhS9ZtOs3v48wMqXJoLuTinstMj6B7zdBeAN8kWv3aAVJS7Ya+KjHGuvUvwGYoIki2o
2SPoPB8oP0ahVAv4jLwDZowzVctorHnPWTJ6i0rVLO5E0qN/x+rkpTBJp2v+zDA1wwKe1pEAtVd4
L9+bD+3d9Nx9GzeG09mzwz+plRPZLJTO6sZZDJYKLfyBa2awQmHOUUAZvvv81+uLSr6ZXlOkXoAV
BasSMhfkZlhEhUYzop2hwe/LQuv5I5j9ShEiOHeTIlvVOLPWjmGOJvn1ASWPpxbmere3Y+U76dJS
bf12gkRT6wwfpC4bQzrM5F9Z0eDqvgHWSoWAN1psL2AjDeh0eD3EAZFvCDHCIdkU97Hb7qe77FCA
LwH4m+wxsOWH6zO8toKEZBhIQ9wAFxCE3p+mdACXlCmBSoKDdT6x/8YCyF/Rn68gO0K5r6FoUedI
gOWvM37Yyl2f2aoCxs/rViiujB/bHykBeHvSnw/qg/OtUkZpVyoNBsLvogfZKu6Te+FpBpshQKdQ
LCABEDjQQLKjd1aG1xhvkwp7FLkDb9bMWGLlVUYSFP98jUblgupR7OqZx9f0/byZp/tAehlS5pEn
U3dxPBZWqNsNNx7kUg3cDED2t4oTFY62KSATonm8/EJSiOwYf3VgkEDhUd/AdUq36miJP+l6hgu1
mzszknjTwGtNArPV9eVcPYkLM5QXTaZiCsF0H5ojtKL6UtkY04EbBq8dFUdUWPzrq4dgYY1ynVzA
B4WqKaGJAwDeKEkG/C1zCouzMNBkcvUPyWr/LVLs55aF8oIGtRB045866BbeDcBoUQ4NDJLk7HMo
FHCO/Ig+CJM3Ezu9YYIxVocJM2j20oBsplNmWZuiGWQGqxE4MhxICTtRuEMTQwuJNuRC7LYyQ3Br
tozzv5LjRshnYHzIhyGbTm+ZqupjRehgFlSTqMMIJgF1ogxjeKADBLXb5vrWWfcEC3vU3ilE8GGm
YEnCcyHapJzdhZtEd2Y0v4LQv7e7zjZes88EVkl6+tGxbeB7gu2wF6NPHeR5C5CR2kxdeBIGUmdV
gx48cF6AlMMPksVZLDaoTEF2Go7kepZcsXWlTeI19uiEkgdaATt7ZcwCOfvX7JGDvLBXyHFU8B0f
mupn0nmPRrVOgYZQtGsfgx3S/TZvS98gupVYWmHFn8dvmCjGISYu9+ITgB7BuxbMYKB8O/+E2i9H
LYjI7Y33NUm8Dy7KC0xfu3Z1QndHVsi1yaNsS0UhSiK0WlkjfCWwVTm6mY4aRIQwv5qlePX7sAWx
ZCjv2c+ZlQN1Zpi6c/o6nEGPBx+BtOZDkyhQnWWpipLNSs8hgMgaytFgSbnQ+Mk0LQuTBmMrtS8j
nmY6B4LY0hRj1iN7xbEDKEho+OAaFPR8ni+WClaiGHTI5BnDm2Ou2IIGZHfGkoZfcewEj0iS9nC4
ADVRZiqulJIOUxYFt02vm0NpapCG7LeZyjK1ui9AiwIUJ+JHkARRR2DWm1wpVZG8COotwfgobupC
3POGewaXIkKq+gbwFOPp+slbe+NiiL/NUv4n4UT0ysyYSYKI0Xoz0szYJZs/bMw0MHHc2Fnn9Wn9
bZOaViktQyKkhBdcYTwJBahMIU+Upw5ALHYMzmvGENc2/nKI1IkbwR3axTzZ+HjGC5DuGiXykB9c
Hp0IMXDr3d0Y75kx8voe/T1K6rxxQ6nkoYh7WgKR7vQAUmFIOKAlNvhQucAbhbtxyjeSsdfHx6oD
mfF0HEe0SkQswPXaoVwMn4aSi0qc5WAVx4scxBiVqNqpNJHuTgQPDKwTyxIV4fVDVcmZDxeaCq2t
6EPq9RP2EBRpOksLmCeGsa6nq3xxaSDV2kEN6rSuIwilD2i8BD40NRMgyVEwttR9wGwOWt26eBuA
pgmpAbQ+nXsELm/HTCLeW4vrl2ySbU5/0DL5Y4RoZj2zDifLGpmBxQhTLQmKlMSvo5ugwJB/GnQ7
tQvvA+1CbvqeH4cndBK3N6x65erMQu5EFZGfAMqG2rqGmswIAmE3g+pp2hhoThoY1+3qXgFiGaiI
U5cV5QPSyq+UUoMJMJa/NWD+NJs29SZJPqr6zHpvUcjUU/CqoZb7yxrlAgqOE8I2w87sXcltW8tH
D0f4SDTeNQ/PvMSqhrv2oZM3oF7/g4LNWjiF8jUggGCzgEgcdTCGDo5u8pFIJGV9ze28GUwjhL5F
cuRXVki5FsKikcxA9Eb47YDZP981XJLHSW7AWu+22/Z2+BbaKESlJufJ+w7aAw8M/7oWvC3tUZMr
Fk3WKnIQQZLTUPKdjsQEuB65RrsZ5BYv2qKPh/eSHxtwZYdzotlJm5Rf5MAgXUHgE3++/j2rmxcU
Z9CMITxnNJIgq6cAWhd4HIXowqyHxuRKFpPS6uaFeJOOZigZyTOy3otzCeUZxKodvECYd3sxHm9j
TX3SC0eve8YxWV9MDbJAeAKhu5OuVySzoE+QEP1xeREMSt2D2Ejxsjtxg9wOerOvz95aGIzs8y97
lMsxihFdXgPOJVTTq1lHGx30AbTbUNUBsdsFaKMvCsm+bnN1OoF4ARgRrZ2AqJ9PpySX0VznGGPo
T2YbIfU5HcK6tefx03VDq1tjYYhat1qT1bHrYSgHLU4/fwKdKWP61j3NwgR1QUAoY0SHPGKbdFvM
jhaZw0s32uRqIvE9gqr6JeitoIRr/YNMzno4BxpNTQIXKxE+OZ9KeazHSprh6EheFa/KSQYRFmma
UHa83Vr6bLPuirVUtkaYO/8xSR3/FlzFk0+u4XSb3ukv/HNOFMCsuxa+tbXkPXeXA84NFmj0k+0g
3GjpDWvSV0OtxSdQ91URxV0nCqdD4t/7aN7IXdDf+jZ5NIM6H1weHruBg+IM+nGpgAybBxEfgD0Q
Pjufa5/L2kwiXqC1J8vfIcBJoULbA8vToRIP/ITBTGGvnc6lSWoD6/wU6QOJ5aJ8z+OE6hpeytp3
SQwspC1BKfEiqjXjdK66oKVRaktXhjRL8YiXyWCRTExq97zZIw1DUiK4T5iB80qiEH1sv+eVckF9
WkFHccTmRUu53T4Nx6JyT50keJBP9Q5ipqwXAtmi9Lt1aZHsr6U/D2rFx32FOKszJYj3QEKV09EL
GT/mr9rzqGNJFau96Y+9F7kNAyHK3EfEPS6sx2k68ZWA8fZuvvW/x4OXOCThg3RLupUPwKz+TZX/
bIopNzE1EfQySGDZFreZqpiF/DJBUvK6t131hctppTxDrDW1OLTYraQfqHjgIGih4oz4IKiUJ7d/
4XajV990X8JnacswveYRlqYpj6CkaDnhfOzZ3q238ducm91o5rfzlwwxXw8GSV54YD9sKWbOf1wC
kvpQ4MTf6MC5TrVeLyPM60mVGm3vVstZWWInzxqq8USaOvgYXksN/I7aVt4z83Zk3S438i/79FvP
mJJ5DEgSAaHfAfw9ReGJL9kmtUNXw5MBPCW+/xzuc1TLWdW19Rn/bZr2hmjq9IUIpstJMCFnd2hE
39OyyP2rlf1th3KBg5hMLXovf+TpUt/1E1AhghYHDUPKt6y16tGcO8CR/wJISQjFEVNDm/EScsgZ
US3UpDivKntBhRwBlBQy5fn66NYClIUROglZhnkfGzowDr0o2EZ/14Ss6vnqMqEvFXeWCCZQOv04
JmPfNaRqiLB9H4TbKm6sRhEYdwbLCnX8wrKSImXCydeNzK24xwlNgZPIihvXMDBoaUTCXkIniIaL
+NxzQiVA7JWOBI6EY4J3uhvhVRAsKD4kJvc+WoDBmBWSuDkUNc0pMDPeZLV3r8WuqEdKUHgCa9NF
wVBJNU49BVxdWH/ORv67XgmPRiUd51byrm+O1UldmKLuxcznKxFPdlz+5UsKzGESbHpjYqzcutNe
WKHmFKALUeuAMDQbMNbYbWZxhFmhTABXJqcMMk37KnRmFSVe8Ph8vT7E1fh1OZ3UXSg3JaiBNIyx
ceSdvutvx01IUE3hw7BFCdQFHRbD4mpItRgvdRV2otRxyNYTi8pb5wQbSIXwICrxQHcGyaAGda7a
6V/QXj20AHbuE5cFuWNtIeqa5Hs+V9IIM15Ww5PIt+4gz1spjD/qQWYVD1l7iDqY0Rwk86DCi5Eq
ByLGcjiK4aOwJzUWAfGGk/coeL9HLiuqYximudszEaozA9lW5cCVZl2B9y3vUs0BIyJrB6/Gj79X
lI7L5xaNar3+8xIevxqtGdoJHl+CE4FRbxMxeWRXb1005EFhBDXmC5LSvkAFAVc/RNdqMEbnisUr
kG2B+gq4wu0wf2fsWJY56gbsxkZEbhnjI7ENZHh3mmHzPIiRbAL4i52E20f93cyZcwmaNLP6q3h1
MVzqPWDUSsAlpFI26OXrhNxu15f3HCTdCt+ITC5S7CyaD42PevvQl4EJsu0dCKTuBCW4MSKBwZRC
vN5FyLP4GvLvi+g5h2B3PZGERQ0auLABCXTVH6/P+Pre/b2+lEvsY6Ev5gF7d0qjTTYb88FIG8Dj
R611rltagz9r4M7+tZUo/9ekfjX5OUyJamlOBuCURg3auezOQAMCFDESs+4AKkra+yFl+IbVUeqE
4wNdobjIKDfUt3hFygTTU1S6OO7rOIIMyZCHVQicPrS7WI6X1OjohQPbmQTGAJGH9Am1jXgOtEWS
j7QhgLJgTEq8FIE5Kbk2rA275mBVcPYgg0ZIZen0a69xKadF6BZJDxo4CgHKcFKgbCKr/A6cnf6B
3ATp+vmDFra1OV1apo5qMRBN6RG5SPEmPczubPPf8tvAiW5kk/9QEbR4ictk2Fk7EUuj1MRCjirp
cwKParMSDeGJKQ9317fpmgdaWqDOXAs5tlzpsXR98UlG0arnQYHK3wdQaeHGiXEm1laPKJmA4kEE
JJOGZKE91odOFIzVpXYfqKMFThA35ZAmnLXAvj6wtamDlBukhAnZtEbjsjJZSPi4xE7R/RLUjN95
P2c9isns09sepPGoAygiGlLpOm+RQBK4SWFCMWfwZG0EkKgA77WbImBp/ogZjWWR8inVwIE4OIBF
6O75ni6DVZ1AzOIXgt6RwUe7Y1K3rJ3t5SCpoKpsNSVLEpiEUtgBjMwmiE69TgocVX7IZuWlVKSt
7sco37vXF3D1SbC0THkxLps4qJvBMrRTtsWGlHxlSy2QHjOF1+I+tAmAKD9OB32jF9s/yAquHfnl
B1ARlgzx2WjM8AGN07yIluwM34xjb2ZbIDRNyADbgaswjuO6STRxQkYKtGR0h3M3hJ1fk9kG6Sdk
F3dZJ5iCzLhnV4+h9NsIdebrrm/7BhSypurfRfMTYM2m3GzFSrWuryBrMOTfF/d5Ghpq15EjGAMy
C0Njrex6EB5ft7LmwXDR/poy6kxIgSSCaRcP7SqorKkz7mVR3bXcZI/x96jyrhtbzfAtrVHHYeSB
b1KVU6uEvPN32iZKQHcmm+Q51T5UtyCMZh1B1jRS50CX42kUSHuINL1K5U4CA3fHvFhX3SUaMkQU
SgQINlA5nzzWYkUkG+9HZviEWvliHCEnbOPx+Hn6wn39m5lcWKQu1HyeSl39cbpK0RbfUQ23elM2
IdLWHFCtume/XNaw6hqK4L9GSd2nPPgD+PDHKOe3EZ1RznxIO3Peo5aK4ibq/qb0Dk5X1q5Z9dsL
u9SJC5FOk3hil8g01V+759DFNevkx+6utMC2zYhyWYtJHbyw0RN+IlM7Z5rbjJydhQx8yLpzBpAK
PXR4KwEhdn62uwr6OkEIEy2UAf0d5tLf8TfZfXPf3oFt6zhaowPqa7111L24Mbasl/ZqrYoguf75
AGqMAxdoSsLhVHCb2UW+yJP2kIUu7iGdPr9yVopCmWTJh+Y23mc2qKzVY7G5voPF1VUFrSykzGRQ
vtIA00IYuKgjnzBY3O2kWRxSlgcATaGpvVe30ZZ/4z+Ez9037fUH6FNwmhoiL/+SCulHqhotH7++
g/KARpu3A/osCQHAaANrZlc3oV2CGqza5rvhlZmRJ77gIu5Z2KN8YIUKcpyNGLfslVvZkjb6lsDc
eRCRsRAQq75vYYryfV2m8RAJhimoCpZ2rcaPkQTicCkJnOuLuXpkFoaouz4tgxoCuzDUIk+b48UW
Bz7jomKMhc4IpxzYEE/L5HfPsvJUl+jnULfXh7FatljsBbrpMzF48FifIkR0AYWf0juUaiC9c2oh
FJHmvhNvNY8cjQw94aCvZpgn63Fla0Cg4+zKV8M8SUcCIIleouNsR3tpk3lJYvabxEoOuQqis3on
7tER9DAyQqf1q/n3EtL4iric9dJAwGiGW/++fiKsO+A/hWwDoVcjZeO/SYQt55rygXUe8BrCAbhZ
dSvkN/343Alfrk8oY1vSraGQiZqFmTwxGq4YZi/TW0KYD3ZIFusMa3NSPiSaBb4WCUPCyB91yAhn
0p2v3l8fzPoKqQTsK6G16qKtqhn9tgOkAoHn5w5qhWBFwRqRB0wV2kRL9g+4pFcn8LdJurUqgCa7
UhB6CX5XtuS2R7Sm2/Jt9lQe64caTbWsXbE+SqBecSvyyIXQ+7BQwyEHMoW4Y8kF9N+THgT5J+of
SAKQ4EDreWY4l/XQZmGV2ox8I/5877a2fi8V5gAePgBkM6uyw/foqXgCfJONgV+d3oVVsq0WIX4N
yn9FqTG9KIU9JHJy20BV7PquYZmgdibXQvlDIztz7gVzbo5Z9nzdwGqmDv0RvxaMus/CPgWVFLnP
khd913jta2ODNeMA8VhGxMBcJOo6CySiok3SV1lqoqr7na/N5AGsZ6cUVofydoP0lbj5u/hzMULq
dgMwexSRuyIJOvl7e0fsEcxir5rQYLHYMMlVb/LLHppvz7cFZDXkCbBFIrTcQU9E9ve1X9mA1kU2
Y+1Wdwco91WRhwgvIJLnloyBD7SOPI5kT0xNkOKkdvxIGBVkFyWC6BNqa8wqz/oJXxilbrlaCbPA
IMvIe7on2BCbQw97/UpUCmdnQGHkRv+biH5hkX64FHWbNSJZwKHxtOKrrrXWfzmTZKYXR7mCkIVU
tD/2Zgm1HGtSTTDuo3EBGXntPtdt8SBuWIqrq2VCbTEyyoOIijLOChkZye+Ahx0a414+mQJplLDC
nQ+xm78bqULUxyAkf0GyTXjXhE6DyRZgFsJ9LxVbojEJMIk1f9MFK7xnXQqrcZHxyyQtLOvPZa3h
4sM9Xkv17axn+yEeN2UZ7wwxshpdyF2+GRhlgHV3s7BKHY5Y6yF/3hCr31vkDJ0sMAWzKFD/bVxo
4VW+ic0a2UDyMa8jcgQuAsGFaeqIBCp0lCDS9WNZiZyAGnvkyUs4HozY/qm/9zH+7zpn5WrPDQRb
/llTOrUMNnh0+JKh9q4PJp/eSl56e3onAQZkXys7mt38IbPrZ4kRdq47oN+GqWMjpklKaJCwmeLO
7OQAajYMtvZVZ7oYGnVCAk1NlNMq9vpzJW5juTC5iZGhYNmgLlml9gVVI4cfWXMr1T4NkKKKUXS8
7mNYc0VdtGWajHFCFsmA9E+mT2bcfly3wBoHdcECeZzHHHn+jF1l1vpnXU/MkNXMQSbj2t6mblM+
bqZ0JtkcSa43UlG4ftDZnc+5XPVwfThrE4ZaF7Kb+A8YdWrp00EToEIISyicWIVwKICFvW5hFRIK
H4hCCbjsjIv+dR+c5SrEyOAedgGEFCIQQcqP8ZFUnw2bc/87a3S3HwScokIgT6ahmdu3IdSdIho/
NVl0LyqgPB6nXQi4Zon6L5ScHiLoI7m9HrNqsycBe3oFF4PWKMfYB40U+KfPgNSbmz9Nxwq9DMV3
Eq93Vr6F4JeKCotqZy9zBn4/AVRGmuU/oodfQesDCLPgyxBZQ+qcg5BubZYhADWV4iRol7DCDbJO
TG2A1b3we6E0yqPGal1mMfnmrO8sP9qJU+owVodlgooyglJJk5yk0glcV7AjR6jgtLtTv7K49x9U
4K5er9skR/7aSpBPWkQdfjkLaT7ApA84G3Akw6sfgJHU98GElklQj+BZRcjV6G25+NShktJ/Fr91
s/fiSGjYQ5f/hGqk1QCky34krcY46BEGaTi4GZCxpCzKajCHXYU2HqJGzjvSZtxoN2gZwh7C7esp
9vU5Xb0Ml/Yobw7ODT8QMtjrJiiIofm93RSfAfVuze7N8HTdVN7nFC8N9gtnbQctLVMeXpw6rmpJ
x46aRLeQYXN1jlWqYJmgXHzaankYDzgHEeh3B/GRHw2Wl1pz8MtRUA7er32tj2XipawU8Pi34GHu
T8I2nMXfNbAsW+M74apida4zDNMpQvQk8n4wwXBTq60ZNbIJmKoFLM69zD9e3yRrdAXaYpB0prAJ
ZT9TRtjSb5S3GF0sD6B+cfJDeOjt0dZ6S9qHbgl1gtnSdmGNXPqsW9MhRU87m7+VnADaDYAOhlDt
iP9H2pct140j2/7KiXpnX85DxOl+4LAnSVujNfiFIcsy5xEcQH79XVB1l7ghxka1Tz+1S7aSCSQy
E4nMtRCJ+Ekv0vUKAClYo9cv8kiOsVdex9eo1KDd4o081IfimlxkAtezGvqWQjnfA/zjKZlQLHVH
WUf/nEwwDO5cYk489cYxfnJi8zqXWmDntRg/M7TseyslD1pHRTVb5lbPKc+5B00d26JiFl08joG1
qbYIOX4GkjEDrSxieATRWnPeoa0KwzZTLO2A998wDDd91YIEPhHR3K+5djTpgCsB6AjAF+KCrOUk
YePk8EITfenjYjuAqwScnTKuroAH9s6b86pSaB8GnRGmQ3W+f3gaEhCIfjie+lgYYAwFsebzeRGr
b14OBhHxRIo8CYeHi1VAHh+zEPvE7o2M6gqVdeQFMv4PoNYxm1Vcwj688AK0KFlQX4kukauebyGf
s9d5kGjmVHCu8vCtRS/vGL6c11BZu6YuNeQsUerKQQUxMBvziO5qAHUT19mUGPOAbvvBQCqNZ70E
0AlAePSNUQhxvH4kwTujqWjyAu0MFz/kPA2HkHUI/Qknj4WlGP7qXO2QXoDcV/SKuGo1C3FcLKGg
2i5rGyZaRLdy9lj1I56WfggWdfV4M4IGjLWpgNniFrUOpSpKWHdc54PVhmUbGRB+wLyHwXb6nm8d
wdvs6hsQ+g7/Esgd8LwGX3c2f+xi52fE7X5W38m3NvTROaPjqa7akxvZVX84GjozduKi+/qqfsrn
NrEznSibCBRW0LxvmNuePjuRyHmvriroLvDyivoiEG5OD+MQlXAtBg4ja1gYHmIvugXgqCfd5jvG
C2k9nN/FVZ2AGwlAOPAvobB/Km5OKtNoAJQG7CnJtbSdlN/PRBT+P4Avv0SChRRu58CQTpRKhVL6
lfYWP7R7+sxaDdWD/Mu61g/G9bxJgdc07KRXu3fLRxv0emTX7GegbtVCgJtVf7P4Gm4fw7jo5sqC
ziF1ANdUg5gxqfvt+YUVCeGOoN5nSa8DmxuVhxd4bS3+ef73izaOy+XwKDhgVBhLmnSJr5v3HYqL
oyKaW12XAuZFIH4DU4vv2wqH2dZbGVLqoW4Vr1VsYrrlONmdl2eOKcL+XK3sAQJBxbw4+PVQrzw1
RzNVjTlnKUMKrKnoTgdgIJL7jeKZGwYWWMM9i8qmq7npQiR3/+xNqyyhF3xl89jCdeTSczsx/GQq
Kkmsm8SnclycNVUqp0BbAtzKNSaf/erwJ6Nk72NOC4jYXu6JDt6KbjZcCNgzddBugPrwdDl1ag9y
zVAdOk2766oMbdqAio7BeSvPohbmFcfF2pfxAIrhfMwWctp1jhRJUg/t/hPiWgw9Adah9zGagrnq
30lzweMDnCrUdz7GxU6Vw5CxgcQIyplXJpDojYtw7xAM4kgY+h0xsXn+vK1dPm3kSEjEgH4L58zZ
iUy7sc4oxP2nk0zBEEP46ARdoHiqqz6FNh6ePJWIcXqYQ+Lc54lobml7uaZ1m+IWobmJsjUPeqD9
kGS3Ao1ubbhAWniQL7O3/CB3rvBpj6l1TjYz6kUhI2vLui4mqM3AwECcxNrgdWRN8W4swWkimmFc
q2Kc6MoFJELQlAsYcdZSVj12D1lAGjdCQ7A3vQEIe3qAjqHXW9753V3LgU/EchEKsJK107IMUbpQ
D/ODdpEcrKPxY/6h33xM43pR7xYv/XXih0H7Jlxl9nD4ZZUNwL9gIBfc3jw/agRMw3KqscqzNXqN
dp0XID0pJNAqVF6UXkRD48qY3olFeEgrLgmPRX/J5d9vNBLFRsqM2ilRV65/taogn1nrZzuRwHn0
ppa0OhywsOmlszO3qhd72pNznLdoX0dLG3YZCNmsfwaHdudctpEvifLGlSB28gncyaUS0fuYIUrr
W/1XqrnVvKXGzsxu7NE1fe1QBrN6MdXK3+HzXfWKAA3BbRFQcKC/5Y6PbHZNpWDrMCJzh76lF/ZG
ncEpyipaMuNAlPmvevyFPD7taFVrHJi8MHnPNAMN9S9yeUNrUWRZNRzQ3AOM20BH95cxBIzKGu0A
b687gzvhVaVTRQGFBacvZ+JTxJeaOqa0TZXhlOjb8KACwfO++cYI2kF04ALrYFseGReXti+/iXnE
V5dxIZu32hz7Ns7wuGVWumULcBQ13KRoeCwbgedZK6La8kIUZ511O/QVZUje0S/t2t6C38TDCADm
5dDQhnnHAxElPIKt43M6M7bqAtUNNJUSzK1KBopy9+e9qWj1uJhBTaPHfDV2rqajm8ipZ8J7aqh6
hyKaBpEuXLQYpbg2nA6SLFpuyay9ZobUuue1WY8Nix3iYoNjY3s6BgQ2bMbHGNxsN6kf+/J978c7
+yn5qfxyrlh2iiaol3YrOtFCA+FciGOYbTKE0JFhVLA2WDTBPjEUOdT1NvlWvzuv7uqS2nBYGjId
vJ8xj7YM+AUF0QiDc0r6xB81ZFSmwDzWsny8GXyK4OyjnMLBsCgcsnprbrt9/qbsuos2mL3iZjgC
guJvcKWJtOIMpVElh0opRGoqqHBUCrQ/sj+/cCtFphOtODMhkWZ2PXpt3WEuy6eRlOalrYSRFxcW
sOqLOn7Sm0oN5MRshDgmzEl88ZWLFeVsJJvABdkVUA/DpcAExsht0F3UAcO/kXwhnJpIGhdkTHmo
E+TJTBrgKi9R+bnPL9DtuEcM74TFrPWUcKEcd4vpy8hOx+FDOdAL7+f9ULpRwG4Wijf+nIG0K3KR
q6EHt08wkhooivDX0Ak8hbbGAKPUaA767LHUInc0n0pgdLesTbv/MVBd4GZWs5SFTLboi3M3GmNR
tBqO+WD9yPVvo3EXixpnRCK4oz1LgKOzC+xbZ/2wx6thvqpFL/vr16SFGtzZBqIGEOdUyDDGEdX3
TKduFvbxNoya+5DIR5pKG72Qt5Nse/pc7WLD3GloEYwr864djbfRSY4oRAi6WVYj0uKruONvxh2N
ZQYXqTpW0Bith1Y+QCUAwTkV1TDWM96FLM4PtPncTS3jF5nvpeK6SfemstU2GhhEcf/eO1NgGa7a
A6Y3YIOvb9kD2Aj+xmTvusf7tGHOJcSNZZVRj88o4+OgWzs8CgkS69VFdWQHhRpw8+J/pxYbaRTQ
3IzkK6z0YmdnTrQdGqm9yrqmP1S9LAv6vkTyOLdjK9FIoohtYvnWSBRz/D/rFJ2m/ftvOPKFXpy/
UdLGNoYSlyJ5nrbgNX9SlYEGegWMQQ3VWC1D0S1Bf8R5qQrLKb/4cAeIN2zmVv8ybR6WeJ0ZWVmS
eVVGNZW96z8/OM138++AyLMiM7Bp8LYE9HROx8wMDfLnfVdx/wQT166Uuw7T7cgprtQ7gW7Ms/C6
LcTx7eqhpXamOWNJWXFo2EfxnvEqMNB0WWYwdKAWDv6PIrkUHgS+Tm2wG7161fntnpFnSmhtka4U
IN8lm98Al0LXDjBnFR3soHAjp4ehUWmJ+jo0NPNDpbUvyfwGltTfWseFFO4IlIaemBZj6URXkwT8
RGiF2ySqsTMADJufYuA59tlfNk532FA7aCy/jLYXdBilSmFnrjXvgI+ylSNzB/zWfWr0gdVWzW9E
QWUhjwsfpJWMsGcQ8KZqvPdt9W434a8yLQSuRF3zJZgJBdoCMGjB1MLZPzEzsDfNH4dt8NuHrPWG
4puie+p7wUhd70Dh4OW7pEAzC33XcU+6TR0PBLOGqz1mmw4NDILjv+auFx/EV2KoOgNznUWNJAFE
a6G0mYveyXRz/lSsq22DbwR3dqjPWWmGtpXWYG/keNfGQ+dlofyc2eRNLUjx18xGBcMQsMWB4gdh
p6ehJdhIyiqWCp5Uc7nyKWAK0mbcRL3iT62oVLCyeOjyAwYSROKB8OMKtcidpL4qp5J57NbvLlmJ
KfUpcPQYvqfqUxQQfVHGzRTgzsWJRN5Ouzm3W1bLJ2V901v985DIx8YoHs7vl0gMt47EKczBZLiz
Rva9ih+oYbsxIPLOC1m7YZ4ow6xmsXzjBIKBmOGqtOiQiaoLXMk2sZ8/Ge0GHD+alx7M/77v/0Qi
Z4dRr07UZnrl9Ysu124kfLkSmQTnKXV16CNiwCQqBmKi/Iio8D1nxcihhIX8B74Ch4lLp7vK6GjX
Ydk6/8+Arb/c2SmY6Ts03KcXjGJQc7Mf8VawXSuJwolczva6kDU1M9szJMArlZtiaz7MgJHddOiq
Ec3YrK/jp5KcBabxVNlZCWGzprl2/RDKIujzVQmqDeQbxE98N+eKndoczbCGLVS95dpx5OOt0RMs
mbp2XD9l8A1oZjFE6NH+t4UrAL2MIs8K0AKFC3IEyhZfIG8l33HUhTwu+egqWVFzlu+0fnZMX5Rd
fO9403N5BOHZrXMj7IwU6cd+vjjBIUoPVRtBP4bqCVS46w+ypXt1U23Sd9HtWLBhvN2HEsaVNInZ
X4ggJT2nligLWPdIi/Vjn7DQJ5+0Si6YPkDef2QINGyaMnmQrv4eAI1II87I+8aJGt3EduXR5JME
fcg9EUTeVU+uGYCuwgsPOgK5HZqjQm+kBhpJWrkvSrpvpOxyinWBmLVWJ3TjfMrhnNJgFqaiZpDD
2KFYKCyS+3TDXinnYAo38oNzgIsCk5lzKXIVzKV+iYkL0dymyd2IBxCGuQQ2nEFDIqyDYX00rDHf
RTbwuQ6TPGuOJxWG+aKlpfrfz5OcaM5tYhSpTo03PpilrN1FafSsKNmxiaS33znbCzW5aClphDHv
QQ4DKDQxIWF69n5AvqhvyqC6VivxnOOqfS5EcuEytZwulQpWG9oYz3LsWc/N0USSY+8x1ZB7qbnR
xUJXfdhCKBdB67ZR0nKCUNzZJtcAwDXLqKTvrL+rAtO7yK2s1dlPNpALBNEYj3IrfThN2dM2eCjc
zRftk3YcygN5ZshrZZBtwMG3LS4GZHa/FYg+FeZT8ArvXKRnJHlNqd/MZb7LiAiKfq0RcKmjxgUG
LTH7OWThlDW4DHj0CTCSgUn+7CU99DvNFdiqwOtonNfRZWJUw0dmZ+5Gda9vweDmh36R+haoTCK/
ulTQrC8eFhcYLD+2RpUoNKQeS5nV5KqzrX3n2KKpq7WCCSBtwVGL6TjgI/CXGSPWWydNUX+SD8zR
ldds+re5jC+mnRAbZFUhBpeNRjmwFvAKZflo1hlwj9GWMHy4VWCwFt/ZdCWjg02BmnUtSiJW9w6t
AKzTGGQ+/PunUc9pO/bsOMTEr41DDfp3B9Rr501EJIUzyHEENWTGGKQVUnqm9Cufv8fzIEpZmU/8
EhoWunB2mIRaY5gN7CH8ZgEHucUIMxDeEsDZZDfxkfXPZH5yL1rBtQl49N2DwMdGSQ33UC4kALa2
UQt2orspBfxSoVquWYdHkLv7qqRZfq8ZkUuL+SrvnMtSC/3za7sejBfyuVCRpWpHJsBPsFBB/czc
5A81nOge6EV45NWO4b1iXcxo3AHNV34lKkmt2uxCOhc1lMoKdcWAA5eS0kUroqcmhsB61s+gjbZm
IEuD+Zx/LTQlvYkbgnORxAAJcjbRAWDI4xvjDUKNTXBrXPeejiUDHhdzE2j9Ok0Ly6btmynDiZ8O
WeJZG5bY9M8MQ5teift9194yQCH8KY7bPqVpwEDAKKDTfXXUBq85sL4gCVMMOgEIUYSelXIMyIUI
gWl14xZyuY2zKw0tiYwGmkzzUVIAq2GL2vVWj/1CBBfc7VknStyiOhpT4IfodYxUZraIP5FRVNgW
acOFdSuth0pNoQ2tUdgar4x+ElihQBm+ugwKdCkeUMJw1ellTh7wypQVIiAZke0ZnKOsstnpC2Z7
+pUM3G/0wV29db8mUNaIu+BECnHu0oiBDTKw2nUpyxeG+hqZQP+hxua8e1pry17aN9+yaQ3DOBSM
o7L1pwA9/Iei8NMHxQi0S2Vn++kv1lXf7PvrOTAORHWdKxRCAzAgBiVuY76o02ENeOzke5glLW59
fVbJERjrWEGlgkPMLtv+gPIhwF4Gj7auBUiPAd/TeRiZgE/ddKC+fo4AsCNm0VszWhBagUgBLKia
xlcUWxmzBpXGjj4owKqx8omteueXXySC03bsVEnP2PSkUZRoS/gWO9rvSFB1A92qCnwmf1HPEwBV
Gjb21+5Cf5ZfaSqsgTGr5wM7vL8D6jgg36Lae7plkukUjc4Ot3P/54xXu1OfQzcFR10u0GbVHbOt
sGwQuALWhvP+NYBpK4yhMPNQf5m3NpJZZfeeePLb+GZfK7gbmJErCqLMO31RcCGUiwFjbOjW1EAo
MKB3DBKOQbDkB9HdedUYFmK4dXQcjZBuhBh9HoPMVtGYlYnWb3WvFjI4nz8ZoRm2FWSAeetWD+hO
3bNeuvYgbqpfvcst94pz+mjM/jePGXvMBFiB9dCjf5h4GQgT0vvsqsvAWY1THdjzpqlBmyDK/dZc
6OID+MscphYGzWKdYUMGdoh29uPEBDCsqHF4reaxFMNFBUrnmPZsTUM1fZuMKKgVgG8mxb5snMYd
6mKTqpkgDRLYCn+py8yUoNoH1dD2PwBlc+wyoHSb4ywaPlybuIL3++vE8bcejEXQeJyh3bCRPfBc
yWjuGQ/zs7IpQRc3gv/uKQLqXnYzYBprK8LQEenJOcgSPYphMUG6MTR+MTdeEQoi4LoEPFLJGjia
NR5laRjtOJUMOEgQUmL+A+/6cx2c9/LMP3z1H58iuFCOflw9ni0oIRl3bZd6NGsAcxv7cS4CFFst
mgIU/y9ttFNfrCopyN4Y60Fi4cG7CPCEI7vpUx3Ur0qgors5kwWJl0g5bofsVsLII7sVO5kSudFc
Kq6tRcDrbquDls7v55dSqCAXAMpCshFtPswxvak3UVB4MVbUAxBiMO2mwrUEHS7rIQe9GCroiDDp
ywN+qbOa4EBDonY9+Pah38aA3SnAfValLmuWQCa0JQSMgQJNVxd2IZdzK4pWSLoiseYFjHtIu3ov
AQCseA8vGZrDcJwAXiwLKddWfZkBsBRdlUEBq3G7OQ6ZOYysgdHSitbNm+6t73LczJvyhxFNshtn
xjVedne/oyvoHGQ8oqlfKcz7slBJpsgsrAPaCE7aMy5M6Y5V/GcPIM23UxMgcQlTTxR01zoLHW0h
mouIlSGRGeVy3ILAvADewAS9MOXGOso38ltKfRQcD2IwBKFULjZWJLacepyQdquX8uyZj8qOdabE
czDYnvo2+YzDT1RdXffln7rqHHZdOJJ8GDQ0GLBl1pyt2Xiq8vF6CCrIyzDa5ruSukPhj5fNzfxN
TE+26mxN9ANgcJ59B3d6zd6xoTmcRSdFG1u9G6JKcGw+HlG+OFsTvMI6OurlL73LJAM1a6iBp5DN
aPVHHJkML8x+EeHRwZUzvzI9B/6Cwhsqkde9Y7rGrPw62qsXvxW8QNQAnwE05y8tpI0uJVEZ41PQ
N+Zl2bSxCnJ7/uSspqYLEVxomYC+YoRsclHfVkeC/iZtC/BP4bjs6s1XW8jh4gpt7V7PKQ4oe/DI
fe0J81gZlpHsAfOGRwhBxFxrD3eW8jg/FJY0TxQD54PtYgVCwNbVH1nZWvueHsfL4S7p/0bCuOpy
F1py5klzSZPzAb4gl8L7yAJqD0okd1mPkdBJMUTFa5E09vPFVRc01IPdDTCPXAbNbqLQx3DE9HUq
A80mG57PG8q6xwFdiA7mJwYUz3mcOtNK3JtmtqLKppldkoD1ge46FLMxvNjdahRj1sIgxu4sX07j
p9SP6uxCR1LSGBdcSEW17o7chY1beZWnXYU3Fpge2yPohU0AE/6Nm+LqTWchmQuftV3DBdnwdem+
25c+UCz8wdW2+qa6Fp3zj1vnOS25U6hQgDGCUoblyNQf9s229+jGAXi77mVBb6MPnx7iHcA0Mlbl
3liB6bIXtO5KFM3W3cFfm8yXLHSjHPLUwofkUJpgmD7bm5u/AbrKFDqnMHc8aWeiDDtgWzt0C6kM
RYwA9wHV0b25Q11IpNZaPzXcwade3MFMaD0SUkEe622YL9MYFTEknJ71VG2jrY4er+YB94+49kLV
xwvsfY8MWMigtlrpXn4Gd2JHPeq7qMVn5Pv4Z72huL1itBlwSX+DlEm0xFw1IJQwfqYnH569OBY4
qf2mB5K06spujjHx896BrR+/nzqwq3UMmSL340s4itaAwIvNjjgTYPgwCHptqaFn1HLlnhe0mr8v
JXHpVk/T1CwdWCgaci8ttMYAXtb2u4CSDaviiZ+U17zsUiDn9+Sm1ZOZdUqpjnQYQzxPUHUjj9PG
1EWoQAJRJpde6XNkkqpH+LCy5CAnqFOa72V6a2W/0+u40Im/sxKNxqo0YBFZ0XbEnRIQPWhNvbcx
FGmy6IHpKVHyKFKO83GYSmEwr7gZSPrdJFse0dFdor8Yleg1ci1kLJXjUo000zQ82rFVDMN9U2LQ
E6PeYLMjCTRTI19gkGspKTN7zC5glBU359MonM76GNEUmQ0bbtd84+KDk53dO0J3uJOf0ivRSq6G
4qVIzo2UcjohncD2McqUAba/nxlMAhg8GchyD4CsjciDirTkvEnRyeXk2OzYyY1XFmj+dUR3uFUf
wh4AHdNAHy5vlGrZ5mUjIZ0h7B0BCO0dI7dnWNye6mPa5of4OrHqkMEFCFgsG2zWX7DVkFuQCSTE
f25ey3rhWUXR2erDttsKGzeYbzr1kpahMZBDJFHoEdG4RZTDxhjnDJZJAunaBtNE5TaPzDnPP8yX
xs8e7Motfhrg+EWhRbSDKynxqXTOc1qFRaraQWsVK6VeM8KwxqNP2YE1IOBV5tX4Jgav+3roT2Vy
ztNSG0LMmqWoJmCduod4fquBsagQIajyVwM9kcRfTVO76QAKA+06P7yNdVDONVvb17bpMew9Fhnw
1iQIeiuXmlOZXIpoq6GtFGxFw6sE+LAziDxyt0cB4Defk06lcQ7UTox6SliPaxNexlW2TYxRQH62
ElxPRXCuE7gZDk2YQuNBum7u2Jgw8FwD5ZcSsNAqBOr4euRP5bFNXWT3cW6QpmXy9C0GFgzHVfBo
yPJAEMzIb9qBITqER5HYNaN0dF1TQGNrW47MHUM7KxydTDDKPrc3VNa9XlY8R3+h2eN/HRuAbcBA
TRVg/WlfkPcyuZp7jC/i1ovZr9vkyJKV8gl4K/Gj+gYSUIzsiTC3V/dwKZMLDppF+qpiByGtXACc
AmmM3V2AwNeOPg0YnbXjn1dzdT0XWnLrmUStM2qsAoZpDl8rHLeSJozsv0uz6Ma7Zi9L3XgXVvfo
ZmD2kpt3VL6TUK6dSkEcWnMkSxmcyyoAGVEVDP1iIj+kuHEz5+X8cq0r4ai2pTM+d/5FVW26Jmli
PBjQ9HsEnHl9KgO73Z4Xsq7FpxDuZFVx1JCsgRDSS26TFG7Zff+/SWBqLs6unFC7mAvYtlU9JC1Y
/kSYkiIVOENWpbGeVRYty8nYxWm5n6Zc4PBEW8FZLhCowP8L7gjMSjW7osv39kD8ttMEJvVR9eYC
vwmocsR+vG4jS+QCBdpvMi1XkSOyNzA8I3rzzgDxVHXbgHAHtO/EJX73pO3M9/yacXcaW82zHpE/
BjCPCy2ot5bf1B5CW1CKxjhXlhnfBoxzELXKYNXk1gAY44aGZmScXoDnZxpiVyjq8FpxECciuGNL
p5SmtYxrLzyFJ83NIZId155MjMIJZrRXqre45YN3FkyNYLfV+aExNLxMqRlVDPowvE1vyN10ZT3l
WqA90ftqq+/Zg0v5vfaGwc9eUDWb2WAXEdyvVswKrH/YaMQYQwHV9OnRSJJZxnASjkaEaZQuq4O8
+mXQ3D9/AFd1XYrhlrVuiqbvepxxdg1Qbd+2fHLENOe78VRdAY55X1wyNrPx3gamV+8qr8nztKsE
uq7t7fIjOHc5JBSwFOy21QKHKXRad6yaTZSpO5qoAoXXMlgATGLiWAaEGrI5zuUk+myHA3P/6T47
stI8OyvAfTpgwhktyDFQ+WuBzFX1FiI5JzTHU1NpEtSjGM+L2fvVLgXkU6wJBg/YXvEeAnh3AIVT
wf8MnMRTkwkJ7fqQXUTGDhRYkTRdAOKdTbDaOfCX1ICkeDdMrbvzJsQM8ZxU5hsWPjyWGrmN2QOD
lIYPtVlfheGQ4ZXMCWLZOchseOa8wNWTsVCT28EONzCAN8ATaOmrDrhsqdrSYRAIWbcTRi6P11Yk
X/xNsraV3LBmSJF2PdD6o4vx2Nym9+yBjP6qfpL78l3UKrJyJ8fE0kIml53nijIMOvNxVZDuxyDZ
6fVm3jleG5DL8SGTfXGDDNudL7u3EMnZTCWjnbAEwZMrdc6myM3LMLYFkWt1vxjoOOClgOv8pU1k
qvKQsjpt3R8m42YEdWAmsHyRCE4L3WmzuWILN4ylJ6cgwDPIxqSCV/j1tfpUhLN0eQJdZhLhHJdg
Tapx3Sh677xprzRqMwv4FMHZtkHUSg6ZIsY1o/4sDs038Gf4DGVm3jL+JP0yeas9xxdR2q76joVg
zkc59TCYOgiF3CG5pP1Fb78AHcgv8FwZW09tWAgUZR79q9l96slFt3EykjFiD6T60D3YcX47lkiT
tSrzFa1+ifLoRz4VQSvbvX9+hXlfbAEhGnPZGkbtEV5RIjr1Vspc9E2ut4wkMP+hxi1A4Af7VwnE
ds9uKhGoGm8xH9J0FPUATgJEDb6uRxtgHpoUPRqy2kuXOGzdAZe9VhA+V6WgQRRlc0ydf3FV8li1
Rayic4hqjexVtOivo8TuBd1e/BljuoAHTkGbiWGgL4PLPyu8aHdkTMBEnw5X/Vz4UXsclTn47/dn
KYVzgXpThLZcQkpYJTsH50zqVF9XYr+M7s9L4k2Q14fzGQCJxYW7gySiSq6S5ABIvowsaRc6qDRR
c2fXW+XneZGiJWQbuQiVaGNrOkogUq6Ja1qtq9bP2fh4XsiaNSxXkLNwR5sKs6khJE0KTzPwCpiI
BvXXDpGqAHoWaRTqrHwOhSdcrdNiiIjiq65zDlYWuo5d+qOSC2KHSBL7+WLFUmkoEq2ApLA2tzSz
Dp0yR+5AjNdMoYLL6OruLLTifFJRW71dMll5Yez1NP/uSMYzZtYEFr66PzpWTlXR0wh3f6pSUfRa
jfG+FJAUVha0s5J8S41Zvj1vBWhYwu9ZutgP+7bAj2oCyBUFKs6+E7tKDF2NYQcqLjSeOinFoTaN
/K6u5fRJr9rmoU2j9Jc0S9J3mSThdQWKstQz9JBGQTya5U9FH+Pn1pm8vJACOmfVu5ORUvHbYsQz
QQI0HReAb1ntlW08AZnMIHH33hkpYKtLrGbvNkQzEjTMF2DvQotvHjuRBggJksq5W+hKOPRuVJVS
DzroqU2R8zezmr8o1TwYmzQMx1dS2rPq0jJRJc9SnNm6M9punq/nqqqL5ygbU+M1Sp0E/SalJbWj
V1QJ+ZE7sh15kzomxLdDwwjKXMewx1zTSPfmtp/oZsKL3OSSGs+RXjJRisZOM56us4Gkjw6JeugE
1izzYu6lKHWdOtUxSFTPxrEhDG58lOzInQaKOYDaVLOrMEUJkBJndvZqaI4JRpwVq4esua/9pAV0
qTeq6Araz+CzywJaA3Z8I5vzCP5YC1E2UIuoA+MFsov2ghRZ9WBFsfXe0rZPvSIqTMmdTKnB63Ko
IRJsaW7FvZeUTUHDyE2iOpJQP64ixe7uBpmEmXrp0D6Hc2nSFgCpe1qNBLAyKCUlreO2mUTjwpsi
C5sK4rPQxJBpFhLpGnhyGRyuVFDlOE6kBx6NhuGPa+DIN6ZLZ0rbndNLgA6rCYodN6EyElr7U6ET
/TvrucofccHqw+iC9nVkgJnQjlsDK03Tlgah4uQtcUMtque95MzhdduPc7K1NZLoe1nKTBSZpEj5
OQydogGBLhmrHRBxs/JWNwobr88lnuB99krs+J2VT2HlRnILmP68qtVfFonzwMwNvdrKtVOAfNKs
4vLKQi0RxeDWVm3Mr9B5nOhz1gxFoQaK5LROA9Bd2sw3kmwP5Q6QNdZ8O2R6IUVXZkpt9addEVIi
PoADUencbOxz3TdVBSxQh56Yw8Okgn/iMq7H5CfuPg1qML1kSF5BanKrWeFYbOa2yvWrWCoV8wr5
SZMDx9mSpo2sUHjRRH+TQgDtWDkAfcpkSl/zcMazSkyoE1SAITIvbMnp7MCqJmm4DG1pAn8c7S19
Y5mpXgeyZGdA6gKuxejaiZZb900/JtmudtLY8DW9IpZLZqVK7/GaUmEIH+1EzU5LMmvY6HKvZ0EH
Bq1p10lNiL3OwoF4Zj1q6L7MHGt80Ot5GnazREn8c460sXufdSmbffTy6GXmKUaR99sKPf3aISot
NBHJnQ4WtyHscmVjWaNte63ZJ9RFhjH0R5PO83TZWJlpuEUtzQCTqetJuiD5OKoPw6STchfX4eyl
llFku5H0M6AQbFpqcAVTmbhwn01ylIrWqt2mVuRmn4Uhzby6kfLCU8NQR+jrQlkCBkAVT/3j6IyY
cCzzrpnus7YwZiXoy86xep9krdwGVmHayAIc9IZ6qpWgKlQF0VBJHd1IqWaj2ddzqrgdHpShVWJM
oU9tRICMbQ/9TYrmdMvvwtyxXEVp62rTaLYk703YN73IpyGSTZeEVt0aW6sdpQQorc1Ud+H+vMtf
jZW2gpIRuHPwtMvFr9gGvQU4iGFPQCOeLlWr3hlpvjGIJkhjvnQjf4SWhSR2mVhEZatA8EAlEnnM
AUx+7XTPWFfmHbqCD/Kz/aaUAQ75eC1+ClyNnQvBLOYtBFeKpKlwkRBMMlRTNt307fwargvAFLeB
eV0wP7CfLwTQSqU9deDx5eR5QLMdaIoEN5/VLMP+lMB+vpBgqwPJNB0SBvOHbl8Y5L0s3s4rsW4I
nyK4pElT2nYubYggBFQOBBgG7aNVXBaW4NbNV34+zADUwoAnxQUHKCmnqiCOgoqmh5y5wGiLg2nY
FHN5Q+anjoKLnbk5r9bqygFrDEhpmPI1DV6cpsZxRnGky0zelE21jcvBH2VVcJs6FWOh+RtYYKYB
pDmMvKOcxh0jNbKqOsz6nzQ2lSrQJOZLulTJQy+d42IMzivFPbUxcYzSxHCQeOrgL+IBEMNYSqai
VH4YtAwV9ZkqKUWQyge7eqrn3kpvMzQ1GHdO2I3SPiaVCaY4/KfydtDMafLRED8Y4balFZFGt0Z8
cFL34xP/3wn5L/nX/+LPb1UNSNAo7rg//usqeWsrUv3q/pf9s7/+2uk/+td1/V7ed+37e3f1WvN/
8+Qf4vf/W77/2r2e/AGvD0k33fbv7XT3Tvq8+xACmmL2N//uD//n/eO3PEz1+z//eKvgy9lvi5Kq
/OPfP9r//Ocf6PNf7Bb7/f/+4fG1wL87vNavX//++yvp8E8N7R8O8OvY48D4/vFfVPUfSOgZvwlr
BkGC/8f/lOANj//5h278gz2M4DXB1jDMabG7M5qw2I9U+R+6CqISRBbMRcqmqf/xH31v/szm/9yK
dZrmU9uFYwR6FQ4GHgWBQodmRc52ZSnMbKRozrEpt8kYyPmmywQGe+pcmAi88Kgg4kGLsgU9uWtF
+f9J+64e6XFr279ycd8FKFDp4b4oVQ7q6vwidKSoSCpR0q8/q8a+nq+rG12YYwM2bIxRbDFsbu69
Ql8m2tQNcE5wvfEdfLakDfvhylG/NshFGJ7LoiaJgUEI3h4wl9YCg/lmFvyxmv+evf+DP+hYs6pr
/9//vTbKeTb/CMW1pEWWl9Ld67Y/y32i+9Dkzvsr8eTrlYIJg2eejunCZsF0IVp+HSUzyDyRIWUn
VTZzNLlquc+QEyx+/5bLlf9LPBVEAyCrwUh1L1cexJWWqyqS2FpXQRWZJ7i8Z50eTbJQr+QZXx+W
DrSo4YoE2DIw3MBqIlR+/SAmhUaZ3WnHvnbN2mdKkW3Pz+p9otb5Nq26/m4e1PTRsuW06cuCPf7+
qReAq3/9ATYBAMo4x2jcc1//gKTupxbgKO1Y2cscdsZoQWyK+Vjgm3PaeTwvN+jHRg25zXJ2Zft/
/3jg81BoM4DFQNS+9Jtwix7t5Dwt46SiXjHj7pOPbrt2rKPePlIIoOaD9a/4+yX8/rlNL9RDzt/7
ZcxLARZLrbNU6lUZu2R6HpXe8BrX8uY6f69ARIacQQkDE1quB5neTCW9IlH6w3Sfhz+764Kjjazo
Yr0ng3W9I2kZZ6JZJ6N4PGfjhlQX0H9lAU/LT13Mqq+xeqGkmI1Ru3KCLvLNf00AKhiIbQYipXV5
R7K8MbRO14oYYin7UenA2h2e2pQH8Dn/mBzL8se5u2tNWEJmoIXqBZ6VeejUza2VyRuUwwJXYdfg
yj/tBBeSooYOGXAHwf3rLsR5U0rJnCLOzf4FdrxHNiCGuDCmrJSA5V2Gfpt5V/blldn4Wqn/92Sg
dA1jBNTgjMviG96UWo7qVBnnE4vglO41FSLxyMLSvGtqvJks93+zAZEL/2fIcyD9I1BORd+nDccO
IJNYjvJ5ojEpIGpq6X6SQMXNqbx6gMNtf43461772ItJVlF1Nh0I0sdKXhvenE3HSvQErdNhZVrl
K3oWedDRCq+NFPKxulG9kUpZW/O0Ep114zRdiOsMTBN7y+ssMjkKe6qNGoDGo9wQbxLSI36fqsfO
NGmEDGjBJcZp5vLoCANNngS+FrJaTDq5Ry8QNaWh/6zLCQ/ACv+jQykCT0itchYKb95SODsAmtDs
KaErvGL3DWs3Tk5Hz6nT0pNDs6sofXDVap22LOh5Q3xjKO5tLX9IxLxPUElzTbaTWb1UFSNozSnQ
eLV2hBZKktz1WbVIHQKtInl2Zxq7GRKVoBswBDvm6DKABR9QnxpEZ1MIpzr2Y2vqG2m7G0ZQWFBs
5SlRYb5e8twTTXIgBom0rup91ZaPhTWvpcwyzyItTNb7YYE3PxRLCV/qNhT0qdQiSYftrLKV4yix
YqdRjXnxTdls54xfQdX8dXz+Ll/+e5tDc8qAyxlIWJfHC0d+rlGGL2LLmMEeztWFwjoZNBZfj1Rf
oKcemiULoOa9qBVjU1o8KMp2nTJQi871pkR/qXolpgW7Uln9IR5CXkiH9A/BHXjuaH49DUY9Ec5I
zeNcvJuI+2Pl6fMtgYVza4UuTO1NiuRcgud3zezooj14nhQ8fDSIpSOZsM7/7evQKmXZYE05jwvF
Ujd4v0LPX9GbkKlWu3LGsfXVHGuEeh57NqQ+LDJz6neZLlDIBEEwVArDWtsshWrfXAjoMdFuTbCl
wEXAi+f3a/pC1eXffywhAEUjwf3elnKYNXIqzTpu3BUb3ln9QO1+M7RP/QQZqGEOsn5H1Wetgg2B
KqDBMKFa425aAMQBIQg6bMOyOw3VZ06rkKv+qNVeVbDQzJhPje2oMl+px7vf/+rzZfZ128F8WNMd
mPlhcb+ZybKMcsNyJh7PpNskU37MGej4kl5XwTgnyhcjOSj14TGAW8TUL/tpktVaoxuSx4ZDxUaX
jhpMs5KsVYcVS0fJKoAHcQAtjfEVc8m4U6rWDRLTzXyR92WQs/GaaOf3aAuhbLxDsLGgYoeH8Nft
ZdmslFAc5TET9xOMP6oSVjgwZDPspVu8EfVad+f7FYrxcH8iXcUbmFwq7ioqrVUzx2SDFWC8jXU3
+h2ZizCljRqV0Dv5JJMCWQcXqDIJG7orpZgfPxdwOhRxIIMLZv3Xz1XUHo0kUWEFwPXw+8GZUb9L
ImNku3So3kUJigKqpVfu78v3AM4wlN5dCAWezwUS2K+jtmqaJMp8nuS08JMWPmz2eGWIH+f17yEu
NUeagsB0Oe+wiRPDIzrgMUmomjCGGkhE9Vcbzc6aXZN0/+Hk4F0IFjss3+HFdpkmlrXCapm6PNYr
Nx4cLXDkcIdi3bWL4bwJv54bE08cAngTdij+4yIGCkb7Wq/sJm4189AycMVp2p7qQg9w++05VXcN
egmj4QyeW/IbmWtXno3nAX77A87b6o9sqJDwoZwdp0ECdjDbxhspmJ1gIE0EWjKaG/4ekC4fqXjf
4HNtG6fy7MhxCVgY0YqfWWs2ccLchZk3S9l3q9kpl520r+R5PwwFUWBE6vP6nRGQXz+MTYh+Ex/a
GEanNHDQeY1yjYOslumfNJmuwZ2+bxhYGqFUjX8BjwEY89fhsLrqQNuujbkGGcS8iSgA0xa7xrD4
fhhMTQOE8vyCAS7u0kMpdSVDJWbEMGYTcmYcZlasbJltTMPByc/DrGu32iij39ft+zE/Dwt9wPNB
x6v84pgrU2MXo4Zh8xmCp1rFwL2FPOSVnvWPo5x1MuyzVMa3t9lgV+3MMyyZMlfHaiCnSjFXv3/I
D/kOdEegq6WpkOIAFO7ywBmMALgyt7FTwpez9p0MyjHW4I3OLTq3AbqqAaniUYnLuruy+X/6vD+H
vjhqhkwEdRxMoqI5S3VKoSA2wH319w/8YR9C7Q3aYbiEMJOXFzF8ZW3RGL15hA6dWAP/Ut5Ru7WW
2CfzP8LQnFMiJG2wlNZs7Efr23Ip2eC2k5WxWM7TFHX63GwqCFJHXOTz4h99lQ7gMLrchouDrOvf
40ZOgSnu62GKW2hRbPRpIhunVu0YJKrhSh/gIm4ABfJXRRC4S/QAsNkvtnpS6NBo6Xs7dpK2j9Dj
BScaXtAflVIom5HI8tqOPP/gHxH4PCAKMI529gxyz5JJXyMHz4sSXV9VicGccp+oMSSbvtbQBGyp
dnARde71BjaqIlPHRxSYhQ8pB/nRA31zqEkG2K/h4kUzYldvlQT6KmpnWl5pEOANajS1vVGUypUq
yvc5QjhzwBhyzjD5b6gPrhZ6T7taief0JZ8ClCfG5phPVy7+i62Mifk6iv51YogwZ7CvKiUmKfq+
IHrVR0lTZauqtfHP4htKgPgUG0YJSJZdhO+LyyLHA1UYzBYxgBX56E3JlVN5cfS//f75n/9xy4q2
AJ9CdUUsnjvuk/S//PMvt9A418Bd4M8n8EErFvVVyd2L9P7b33/eEH/8/bqp2CqdEhG789G5d7UY
7zLJvBLFAMMfyCKro9b1yMOs3Px+8K9N3EW47kwy1rwnIsZNoI0Bv4agvPb7FzEZLtwyBeQIC3PW
m/bAUPjv/v6LaDLNeAWpM1ammveE3KjXwGtX/v5LkVbb7Tu77vD7yCM9jey58k8j718nA6BPPB/B
Cb68+VvaweYYYJ3YcU7oUo5kobVvv8/ReQ2/BMCvQ1wqmqj5MBR2TZt4ACkw63Wv7+Fi6DwoOvcq
pKK/j/YtqlyMdpGoOQSwLlDmRIy6r1sDjrFqSPDfDaF/PS21UQC3eD7tEEas4H6lbfv5yhA/r/t/
luWvRuwfB1LLGqpVLoYAfKvG20C5MkvXfv/8z//4/USjZpV3+H0IFzdl2J/+uxm6CFiaQpiWz1jy
ufBZH5QDWB7/5RdchCyZA//PCkfEza0+IjpdWYAfN60DmDJMg9BLIBc/bzRV5lppi3fTDLoUb3Dj
1oA8ba1xkYhr9+2Pq/HHYBdR0GmVstOtpold+6BYFfojy//Fejio+wP/isb95XYq7WrKtDZr4s6F
OoSzHsmjk15TKvnx5P0xyMWeoiD6z2WFRS/nJgL68NQ0PFLca4aWP64MHAUcwEV1A4jer1u3L+eB
TKqBiLVwUl9a/tGYVvM1Xt15fb8FLfSyzi8JC33QiyUxh1ZxoKWJK1dbZ8nG+ISbpPX4+6r8tOyA
qSPfdc/KbpdWDCWIsR0axw3K07vBiXhxzW/t2gAXt59ldF0zWxjAbf1ePDNxzeX7p1nCWxgaxqgx
4xMuZqk0G4oZnHlcvrRQHRsX2ghYxxUmy0/7ipyZ63jJq6i7XQySFF0yDxQFIqvfKsXj2Oy7a027
H79DBxb1LKOCPtVFvHLcwqFDiVJ1LtRTNuf7mnZvKVVtFKRQMf/nyw5m/H8GuwgtKe8HGOygJG/a
b9DYef391699ysVsTbQ0ZDkUPJ6cwKKrhAWuGXT9P30h4JYFbgMUfyBE0FK8SKjP5tJ8nKmIpzBl
Byd9I/njrF+5RX7avmiNo/6IstL5CfX1pOPV2PWca1j4fM0jw/qn74/zN/zx8/rXn5+ddphUReUx
HH+BO49xUfVq9Ptq/Lh3LZiRYPeeGQgX+eFcopOnk5HH1DEB5oXRvZZ4s80Wvw/z80z9Z5jLNBH3
kwVAAYYpkImU82kSmv/7CJd9/b+eCHikgy591kX/piNud+Wsg7GJBom97PgidVemE7UQ/x28vgnL
V+0aTfvHqftjwItjwtK6tMoGA3bQ9c4OqQq4/JVr8cez4oI/DbofiOCX7AbTbCbbqDCEonraqEO9
9V2YtndNBufnL/l7mIuNhtNuznaJYUiS+JORBcDtexDV+l/EFVRrIL8Pl9Izv+rrfgYMSk5DnmKv
6bdTjy9KP37fAz/tsj8GuKzU22ehWzBkeex8snprXGP1/TRNIB4TlEpAZ1f/aq//kZOqZllqGkVc
dIzIsZYl2rjXdAl+/oK/h7icIkAyO00reVwrR3d+La85j56D62XW8PcnfFM+Jtw0HViPYgks7sFE
xyOs9hPSeAlc3WFY8Pt6/DhhGppgJtBasKa9+JqWNOmAdnsdA0ghsje8b0uon/w+xk9HBEnj/x/j
UsgB+F+7wpVZxzPonORhIoEgYWJc89wCMMY4ZyPfJu/voS4bbLY6WlOCNDuu+xsmaKAO9421m3hY
80+lb330R7ix74ZjNp1S9xOMkSihuoc2Lcl2CY3c/glcSq/jy6pZjRLmTCYWoH8i0va78dxpf0uy
PR2cQEteLXJXDbE2fI7Nra1pnlJ9dP0OyBGAJU6Gu7HOMp/QjRrqO9ZF1bjM8q2O38zmPQSdM/Av
ILokd6Px2fUxKyQACxk8KYA1Gk7MesmhKwsuEZipg3ND6yWAir6tfE7lxqaA1a1VvpT21s03fdV4
ebpK6alG61ZNNoMAvv9AhPC6eWeNN8mge5UuPKdacLLLwI532syfSTgpy7Z+qFrL68Su1aNcv+P9
CN2Dl3rOPdgKeoa1VeubgqAlXOXenHJPAzmbPrTaizPuymSjzgu7BV7kNRlQ7EH/Vs2zqC6ZD1wA
rMc2Shu35KCkL2P7lKn2WoxvWb2u2yIiZQH68uClTWzZIe/jEZJ6bY5zZQeZfZ9KUJeK2xGhO22X
iX3fSc2rspWeB8l8x42NNu6dGmyOtTGfcnozdiGqnr5jbEGK8LPiDsAxLESQ1NVTScewSouTKqLW
ui+LuMGbL4kK89VJ9ip7K5ydbrWhroaVWqwIN7zMZN6AJdEruCrZM7Rp4XwCXAZluyG5N8yVLhZ2
F8JOEilLXukQKwLCfTwJ+yjl7PHyLclPZUf9lEhPNtGcrPL+OEnsrTOMq7MDC7NOzPu8h23Olhe7
HJ9nZYB/KoseOGyqQuRfQd087CawxUjqm33ssDSo+TGR29wavZ6/SQ20AMtYpA0kZcbjkJ6Y8gxV
R3AyVAdykiPkJAf0k2+VeWG5N019Z9fpgpYAa6S7ZPwcnFWn3sy6C9UNGLmR5H4q7ywY9yo18x1F
LJXyFq2xWWzhgzx2e0yXUCKWbAE1sycJ3ujkqRnKMeKkpOtueGRDaKcLUb6W5KbXDDCuUt/RPzP3
tlQSX86vdbdi3YvUF2i8e119mMHgmZ0tmU41Pj7vXwez8BVt242ZT6SFlubg1Y7mcRw7qK8D/1Fs
DVTZTYjYdkE+6V7XLfvxqOHh4D7r9RaCk1TBmdvJIsogmZKPsVFAxLNdgOPaG+u52tpG1NunfPrQ
xVFNbmt3b+SAUUK4way28HwbKLj7oF0a82NeQvJUDWpyBzDTJBZol3O2pe62tTcdnI1VUvuVFZbD
UbgnR2WeDTQW2jY1i1DOEzn3Ct0OnGoL1/h2XoOwpyKkm8ZRy29Jt+jUoxgXBHhGou4U/WQ676mp
gRYXNfw2zd4Y/9S1kCeJRxMfpDdQ+tpFmweWPFFDwQ58GPvZ66zMc5JnDm4KJZZv99QTc9R0+05d
W9DbNrWVyO/deTWYS0VEVr7q6o9B2xN2HOuPUtsq7q3IB79N0qCd80BkjwaNIBZeZJt82rv9vnQD
x9grw+g3SqDrt7w4Fc5ab1atvnL1OwvGT2bMSKh1o2eU0Kg2E1+pFLT704iCU1+oOWjHazvZiOa+
GCi4aYmXK1XkarVP8G1oWqyBQgnh5HEA3A+VY3nLnDDNXqxB9ar2UaLmPuZotAgtIPaCN5MHn8MA
kK0QZeeAgDbopm8Fx8+ab4JHphM22jo3DvkMnlN1o4wvirXm09qBN0M5xmQ4zjr62O0dqQOaB32a
+vBRCCsowTRQ+Cy3FKXMQvEae6+Y2Iv5UcmPIBNCsv4zaXqg8FJ/dDcOV0JHLGZphILqWN3E7+zu
PQf+LJ0PutkGSTF70ir2Cll3cg20ZyDk4DcGQJNsdZZ/RaURYukwjG1CLdu1484ydmr/TMzY6WOF
HvH0D+zutsuAIGoACer6QJh3+fgKrWUfLS4PhJWFaamLVFk1xXDTaifLLW7c6n4mT51xSCxrRYb3
vEQfkyoisA1cMyjN2zVbc4CpBpKhP8MDK0s8vTa9uWrg1Ff5Uw7zogkQnBS012aGOycFHsn00DG9
1fJyWZrpXrUz34FuP93X8j51b3W+Id0H0YXfUy2a4HvXoK42JK+ZRqKUtJFmbbPspUvv1NF5cslb
lx0r/UaMOvh3OaCdkTNPEavtFbWWqr6Wwx7srm6MYY6VzQtRrBkok/10O4rYgIAPcjDtsdSBg90U
uEfc0iP2htlw2qRR321s+5n2nwRAUWWtkJPT4H4cof3hLM30mMst1RazsejnZ9d+SMWTaq6G+WiI
m7Z/LfWbunEiS3l0+AfLPljRh27bhAXowUAne1D58AfwfgzrbUierAni3ulJHZBCbSiLM7omo1ha
9m1lxpTjSr4T3U1uonEEBIXkHxRpFlVOSSFgJLt2ythM1r3bgyGPaKoIPy+Wbt1GpnIoCoiETy5I
xdyznXwLyr5WRv1wK3XEaX7i5jY1JsASPyqItgxvJqJXgagKLOiAN5V5x3qxTLFjs5H6I5V43KlB
W59MyDvBWyvJPi0WqwX3anVtS8hbzmylqSwq66M5PJ7N0IqJhWOaexUumm5dQ6yOTkgGIBAjN5Me
q2JbJWvbBUJjbZDtaIdNJsPGPajt6BNlWNS2FRQW9ZTyADruOeon/a6dDxY7agje7skQxDN6zev1
dlVDS1dA3R4uQotkBj1WyJWr3A0cHlBiz5gZZwSGmYPr67Tzi+y9Bldx6IuA86eWLocJaNQHKfbq
KIPEeFYUF40CZALSCAZ9aXUItSXAHvOLKyxfdneFue0zssyNBUBma9qlPhimvtVqGx3mFwbiS98C
EQa4JXBO4P5VnoJkcMAbj7rgy4GelaBiBVsFtCKxBV6cqlhIhD1wkSPcgAFDuB0Ff0jcdxu7sJ1a
v6KzN8oq1KxjSxFQYKnIzTeW3QOm5yWMLAsUPdMZoIM+1LQqtop1bT81w+AP7cal2OPc2Co1Tp56
q5q3xtQ9D+p90T7bg19QxzPnRzcDWp9sZ2yM0nmQyM0U80MmUIOFTnGun1Tg6M+qINLubkbuBsUA
qOl0LLjmt+1W5QUwxPe16Xd1G5pzG2QIrIZ+jz1TCOobyo2bV54c38dpX8PTim/689eDnVoquqd3
IL0Pnw2upWKaI42OG6exohoxu5j2M3nQ5ZL1L22je9wUnpk9Iz76tvHGsxsju+dGmNh7Xt9oAEn2
dbGHN9AESWLa4Kb8TOxNTY3VTG4aa1HL3ufdbdbvwQf20LUNtXn0yuauLCly4ncxvFKKe9kMiRNa
1p0h5w7iYvWbIaJSfxy60hMUO78PE4H+OcCZGmxS24dp+igM24NIjA8HiVHAa/BsVGRsQDf1JYH2
a2/6STMEaTIDtJkjXShAQwVcw96OdJGczeWMeybB6m08x9oLwEecDtOt37ci6pFOu3MwTXcOSXBt
jX7Vabi3HoQ4wjsbHa3RY2br1antc+WYI46leHtUK8cAGqrf51kJ0Z/7jpTrAkqFZrvVZ+JPI4SU
+8Fjcp8aEN3COXJn5hlM4odOilt7hgSHv3k36I1rPzv9q+4WAWAgNfk0rUWq3zGyVdoXKZ9yG7L5
zY3SnlJzw9rOq4297KQ3JhIg8CKcbWBfTgmk4OqBhXXKfA28q3H8yNIiAJEpkGpYOqe6nOGhWyOd
edR5gxSsAmQ+D6UMM2EfVK4GyUgCozMRUDcz3g05qYJSKzxFaRAcH0v6oMK+AO+EyllqyaNoKqTP
e0Vfzc0TH4dFX20QxLsqmjnfVgiErUDHrt2xTHraVAY9QmchIZUPhaRROH4PsoQVDijHNmIJkysv
mZ8ZNZBgAuGj9l4LYD8bagSLyZ/hRj92jz3jgZnBjVEsqNgabA83EXs66XyVJasaEgbzUAT1BEwF
udF03UssdQmDeYKnHr/rcjAUtqTCfI+BTB6NafCNXPqpc1tNnZcBdDNkwLs3IxTgSr9JIfXB7nIl
w9NpCC1t8LOqxZvoozEOWsuBX16VrPFdupfVR2Uck36Zy5dJrJgVKTbwZHYIbH1go5AGhMc2b6fA
MBYmwiZ0HDJrb6US7G26LZOj3u1SZ925+gK43NhSrIDgg21z27lLN90m7jLP1oO1AoymtneOterJ
89xB0BZI/AKWtjjQgeuWwaQpC6ahc+36Vg9JCHiGmEUWNGQOdNUNIV+w6Adchi6HXzsg7XeDiwcq
J9gJAyAhyI/pdkyWTJmPonJ9TbmZpk3iQoMYrQCjXmr1YdQei/pd5W9zYyw1iX0szHDi1Kfdvk0V
hCH8SSV0ypPCJ20JZztrQdntbB9sMN2ZWa/cZqc7UZpFs7qZDMh0MEjgta99uj27/XVq7idIwae+
O1DH8ARimiVWhSxxG8tAVCgbYtsYWbqyFcQmE108M5ItgUzGk2atWHKrl6cWNu3oRufyDk+wOt+Y
wNXYyLKwLSFIwLCBXhrjHTason5i+hR2XIVAGHwF8P+ZXWyunTWBWqGBXtKwYOAi0vkIW6/JOSmI
jsqkBRUqQRmELvBcmgucsSrQ8NSwXNMzk2dqhEW77qzTyLaTGnHIRkzqrdDf6vFgF8eMPqXi/Hax
UlRbDepxBVoE6qayDq29w8yGXVktdGDTaWvjmvsAEi0qSycYkxyquKtxMFZJCX6w4QaWAmS6Vb3V
QC5rt3a9zF0gfMrPjIlgwEKkeu4ZTVzluwxQbjt/yUkLI7SEaVGSkoecRIwpPtSwcMKa8VPi31Dx
631wBfF/59siK9+Vxo3GKYlyG7avirnlyf2YPEyiDfHWjZwML8J88DJUVaz2GcqHeHFp3oQLY9Dv
S4G3m7WdTR4Njn3o+ypQtRIk4xQCKb4y1uqH5NLeSWq+i9qB+vucuEHutPbtUMo6hPxK4gsT5AI9
TCbN73WMBNByks1+JdRN2X6cVxYe79E4oCbfJn4r3lRnoxsfYw/hFgeusd24ELXcjGm/Kro8OhcR
GD2m0O+j5otKjgM/jiPxbZy6aapUVPTtgFe1l2qzz4ttzxdUHuYsj0y8nXJwcwZxSqBkUT270AOY
XBYpw32BogEv4MrjnAwn6lBs4jIqpgOhca7clNmOjm9GF/Z8hEfHPk3xKBm01UTpep4fzAyoAKPa
IXkXeJh2xaKgmIo1h9ayKqrtZJ5Etp76Q8enYMwxvQilDZKgqdrbHWwrxgdTvdHs3LPoCfpbXpnn
HrwmoKCGyUFKN7iHTgsd85U7O5akeCfdd8iawVfzoSQDJ6guqAyEKuue5MWmqzK/Fg8S6iqdI/xu
gDymOwYjmWLprDK38kv9toY9EMBdPk+gSyKeK1TMGLkxqse8ua//epi72Q0nb9MEQRtE8kL74Ehy
67b0nBQuJshm22ryJO4gN1OCsmhDlu0mDVxO4aEAyNUwQRFUR/4OnTSfW/mhlYknM3fjZigPIVVK
FXmwqjVeLAWOr5VP/gD1EJq9ZNZDVjxlWbLPkcJIc9XlD23SrQp7oZeO50jumbhsLMYQ2PJIKDuR
m7h78rWT33J1MbuhcGEE4mrnis1QHTo97FwStnj3J8O9RFYl+MFANmayux63dFWu3O6QsJ2jFsjJ
Dg1OxTRMXk1bpC4ra4Yp5qvr3JkqagD1yjF7z+42VoFnHIQs4MnOLOER0fiJfOf6FnAOlLFmv4VD
om5WIINB/zSFu45+6E2caje2h7jl0TStWlSnmIBqRFV642R6OXSzRxf1iHGb52vNWpviFmHV6xol
1IsPXVnaOoyWVpr52pnrSUREvKoNWmZ0Y/QrntyOw4OTwECGem6zcth+KCKLbXK1CBqIRglxgAc0
Qk4GybwukKa6M6fiDjxY8J7O9pQM+7nyW/lOTAkvyeVgOpD+yQMTBsJOvpiSB0EQMbHpTOtAOV59
HWRQUxwca7ozs95rOPeku56V9UQ/hmLrIA2bcUv1ZhP0tTgaVv6o47pAbUs1YAl9Q/IsEDYEgPV7
G3TtBPVCu3+u9TlsUzfMjSbQaB8UzULgMs6AsGUrAa1ZeHJH50K0g1COjvSiGsHSg5qERCZSC9DU
6jsta/0hWeHREowqKrvyaYDHYyLzPaMaklc84rNHYcIKDIE6NRCzG0xanCJnSrWPVF+V5nMBpUHU
f5LhWRQLMDIJamua3XpE5oHK93p26JLaV9NVj/eL1WC91YNqNp5m6Qd9MjzaHRg9kwq2w/jYEfcE
MyDfYksDh33mc9DlW5Ft5lHxC0Pb1kaLsuSG4x42+gHXg4tEgoWO3BV2tq6dFzLUvq5mi7o/9u4W
ZUmU1sQOuULI7ecB2jSN3SL6dxuOvMN222Vdw7F2Oqbt/WDH1Qh5UMf0DV74aK4jmt0iGnglva0h
EZrgwtGT5WQsVFvHjbUm1WMPjGYCSSvJghTFC1RyUvtWgDCcLS1sEFQUEiVSFfActcrrcWqUeT9L
sq87KL/zZgNf15UGdryJvZrXgSpHZKj0ve+gxGwcDSqfEmTVbgoiF979QyNfkwJX9AjPNMAcwszG
78ATauM4mwzVr4EftGLTjx1yrL3mrOuEHEHXK6wQ+YWv4qcsugeRzqNlupyaR1N7OAcZzT00hhW0
FTIWo0UmWSLd7j3FNbcDUwGVgA9UvbCIjCgoZKOovdpCMVANnWJdslsmsIdAX82PmYEXO1/ipdul
rT+K87k7lNoBHGEPLXpv6FeSC09HVfZ/ODqv5cSxIAw/kaqUwy0KiAwGY+wblbHHyjnr6fdjb7am
pnZskE7o/lNb8ecSfpCT5bBcKA1zPzTLbWpAbBbIjb8Nixu2ekw0lEPyUKPvV2LThEdRJ808aZ69
yfjIOnfIE3odQ04gdnwK3ltQHaWW/i+sbGX+jpgNPBi4cvLdMHqJ+ptGxprcLjc36hViqo0YKNAM
RwD7RhdoF46vSbS55ugLW57bqCKWcWSEY0j1G9licIANXMnxz0hP24ACldJWCm5DlTg5wuDE/JnV
xh5LsAzjjLrBW5bS0ZTF7szGXyL10rRXiBJhHu0kkimcvkLr3lrjqiPwbBh/5Vy1LaqU2W+NvaTd
0Zm8ayqFEZ28Gl8YDcQWvKXpxeC2TagslLPQH2vmWmrivsj+whq4MknXobgm1slTWwECV0V8JNoV
KGZet6upa2izQCaAb/oksksgHJmCMsetOycfKMlIiKbvaxu7VE9qvrzlFnjkzJ4OnVJkAtcQ+CUw
pFVULhFlXtgX2yKLrgEVTRPrv3XWrjt6UOyUvjhYbqbMb6R6AAlJDiw5kP9noDw0wVHKAFWldRUn
Jg1T6JmLH4ZUNU245+iiS/aN5JnxWcZBZbpata40stazmMmWV1Onv9ZNuxMkWmZG08bpZon0zWSd
xuTYyD9tpOMetdZLdGEOn1N3jcMU0m8j3AcFa+2hQYjFX3L4pxFcFUwwXgFGI9HWxB85+hzzeWXS
D2rSC6Z8BKDHbfMdT6RL0vBHwZ3jJZuvi/Bbg9eWlzn2c0JOLTiFqf8bg6NQrQeWUEghnCk0Qs3o
CjjDFtPv02cz72KdDnEdm99FUfJUW3w6TISgSVi6izaQ7VXGjpimntnVYNjVJuLu0EIQTo03qX+p
A7+7AA1SbJxgkG50JMk7WXkrK7GoP4G1yOJTG2HV5ZlDq7kTGl9QPTn+TZMZm7blMXkZTIIAXD7m
1G/UZtkvKseZrnm5fjDaRxazmHM7g7LIqXmnbtf1IHflZkRfrSSS08/bzHoqAuBblO6CMtwyJ9tR
eGQa1dOYvY2mvFqat2TaaMPd6hJ6V+YBdpRJiFeWoNksBmUIS6NIJZc+bJ++zAVp6ZU0fo36Pebf
XUyEiGKuVP1qZNeoWnZyum8Mad1n8yO1BGfOMnrDeJOBAUyNCngSd24zABlMwJB6k9taOwCIFKOr
gDiu5GitdbFX65ZXJZQHsaf0zaoFqjNoWIr8o9eeivock60ib2TFm1MKSEDL2iQFTd8k44chXszx
0vQHU/mUi3OsjOsMz28tb5JQpojZTQDMmrEVmxsKX1tR4VVJDWcJ4TTyhxF3vaSvaup0SfUV67sW
dszfWllYc/s6dAtaBA0MJu3+RcxWUKrOy8zvKjPt2Ojdnt8iMphgMMDcuHsDznr2opwD6wNUyNZb
3d7HIPKCZRPHdx5b0CbfmnBQpG0PeDkZnV0smpNmxt2ajRPXFsxeLl+MRfNVWTim6Z+0mF+W1BZO
KUcHIZWfwkLAWpDfUbl8h1PlmgaHcKcAheTpWprHS6tLBwPXntiWrO8ApB7sNkqjxyClLjgxq0vc
qUyt1lXtKizWha1LV8jla6iUVHLy1SssS+hfwg+6aN9H1rYpC0Cjm1qy0SVIjzo5NERf8R5OXQoW
EIleLAdQPkN2NtPSJ1EQLJRWY7HKyhNlyw3lfFsQSahOAKhWiqhbqR75i0as8mYXh8S5CK2fW7Jn
BTCTalH+5Mawr0k5rOjN+1D1e5xKpPWcypqjRYpJsalFjwwdt2LICapeUKTuukzm3wLO2eWcMUa+
ThRo5iQFYmu3L28MsdbKidzOWxXJvpoE9A2F5gRycTemal3k7SbP4Y6ShvxPzSkD2DKFcgkPnxeJ
8q/I6N6+tuisyE6xRxMoWUifqRaXq472Vg1if1INd27yt1DPXFIUVpNG6WTQChu638wMs660cx4C
Os2jcWT6yDPhPyTLYmDJktPIfu8K/Hqa7I9F+FcNsKZqvInEYjfq5lloiupF6HyktXUiO2HdYFjO
2+lOUSKugIsvyMn8dOlvNTSthAl3pY/SBho7o5RWnwKcwJIQ1NCZ862c44Wyb86g02RfChdfHncj
WZvRMD+xiF1I0joloeY1CWvbmHX6tr6kSJfWqSJsh8Wk2krWJrB/LImentPb5lp2ainjpaI5iXP6
kVnWTcqEGwGBqzKVEOdI1k6UJ1fvDS9p6nNWVPfaWujnZoOUG+2QBunGMgEcI1DBIE02Sk78Wq7G
FIT9xdABb/JqzwD256zLW0WRfWJCN5oFysKyh4mXQBjSW9PXXpT1G1JELzNVql7QrZqs7Egj3Z5+
bGyKu6Dm3ErNjskM11EwNzXvRJEmjn9RMNgU2aWayufQme/6XE9I6gVPEZqT1VJqtJNPROxa7NJz
XAwR5Ed2DcvkTTBkt+/LvUiSOpoC6CdT6A+snJM0h4Rh8lty6dkJ2ns7TR6L9cAxQ8bO0l/LrvFJ
R78vkXXIigY6djqPQupKAyauFOVDNzf/lFg+j0P0gCFGX7Cs5zzfQHG46jDfa7mnIZvPg9Bs6h56
QyUjS29cDXC/khih0ilvlvp/1kT/lVT5gajGr7xXSb6gmLUKJP0Sz7GFsRHQMhMBKT4J4wJCzutD
r0v7qWG2axR6xRCvh0D19UA4lgC6xdg+rFzdBuLgZCG9SxEwKUUvhp3cpb/DwJQx6tIhDW9zUd4S
4XWVRpJbLOWpoGeT8v5z6VWJuIT8U66Do1yPRy01/hmMlLBTUfocgsTT+9GXakTPTZ46mCl+5UX7
TIzFdAnfd9usMVaketerIorvhjIf4hiUBtvhRWiY+qcrW4LndlkVcpBqRzWfd+mgXSQEoqqc+kzm
dOlgvITWiljbhygDNLf1uSunxpbT8FSW2iYcAkaXxYHfdfI+HbVt12nEl6TbXpwuSdk/FnP0yyWO
7X4onkR37qlnfsVa+Wm4P8xI2Y4JI9fLwNWM2m7AjisjPmJseQ+0xAuzcVcG6bERuouZ9G+LAI08
F6kHXUCdNO8ymVDjIDoqGVBMUubHogFAyqQj2b0fVpGcSkG4x0RTSh0gYyJcs1bfwSjQJmvhpy4t
G9QmYILWoQ3EHcGZdrskPsbhExLDq95P70UQXfIh5SQTnDIaAVijwNfD6RSbCS5wdXoz+qTGhQ69
qFpbc1H2BYQsO/9rMIAig/lK1TM7+IL9yBSUVT/STxrND7MuZldXQhJcYShsY5BJtgi6XQiwHWrp
va+wY3Sy+BnF/ZZ8QqrRWmhXRhisrTG8Gsq4ZQImTbM2/+SNhRjEeEYLNXhsRaGrG+FBHiKYEyXj
7A/ueStumz5+kEfjS7pwLkxQIKmG85ODG3FdEuiKIqyKgl5LMXkjkif16Xs8aG+jMe2nfPltJP1i
ZdmFhLFVJZvkMRkfZrRA7sVXSTBsHgaWUwXyIABn0n70qYaGMuYPCnDH6sVdWpvPqZrWWQqeIzPi
YIodgRElrC5KJYWx6GV5kkKiexIVUBC6dlXNxbqs4bglcxenwZeSkmgghQ2CrJ78oZzBRhpxyiRY
/UbETdvNhNIlCd/0LvjtJfMcWvNaDiqvyTR6wcGLJFQlgRWuOms8TnN7LMXiBE7vi2JrdyOgbBP6
mjxCT4fRGQGkYEcNrYMpbEZFJPtWH/1sEX3iT+7GiJiqag5KXHwT1mysiCOoQSjzbQTkTpYxeFjl
BhM4cw7iYSilZ6rLKdBU77VkGivdZ2OGvm3ckvPoFpq6m3s0cXXnhjD3qS57nQ48t4Qug21OLUIm
arCdUofHIVk4jfP8ay7avz5YfqueZrVrDippQUQk71XGJr0ihp8BNeUiCwynmuZDN4f32MzXamFs
zADeuhjey462bkxEh6lZ+xHyVIoRXZmZ16fUwsBrZAhTwDSGbXS1GxuhKyqNm4TtlizwVWfMB70c
YKjleD3N+jqtw1snl26sCoCI0Wk0g58efcVMTI5SqDdJWY5Fa7hl9n8jQ9pLK4MEq+t4Sv5qkRo5
iBooJsOZanmr9wHivB4/MflDyuAlPVFXKEz00vju28XTh/aezu0Xcb4kcIWPYDD9uAh9Amg+k0X6
xZp9AjrwOpZ1Xg6uqGY3VaWsDZOTxpuvygVJh8ZWSAw8japlEJ2hB25bdEeCk7+TvFx3ZfAeDTmN
UPecXgUkksgtzmOXeNSOh0IJKFRep02nHMiRQDVPCAJnNFO/Vcq3SmKuErxQQPPYGXYGeBLS2zSV
U4Vn05xfwochRJI3P5Ji8MgLd8oWPjc7Q0Cp2b5st3O1VeraE+K3sltcKpKZGC5pENC+Mf5rOdTx
n8yxF0HQKf1RCX6l8tPS+FjaVwk/Hlumrwsl25nwKkCEtvpIg6MFYlAV5iaLlBX8gTCdQcBc0Rw9
oT4tmoW282p1RyZisaxpwpTRLlFgDYLsxRS1ET1wmsE2Q2uXiPgqSXezTHSUadwbnPZm5y5JAaPv
d8ZtbL12aUDCOVemnmT03FbjYV2gymrNwDYYAF93L/v4n94/KyA8VaTU7pFz9J/h61ulT2NgpjhV
jxJ4U39L0bEV1wVUqxq6Va/260z6lnldc+FViBVCQrty6axrTNEJH5PKaDJtotn5KUiFExbFkep1
IjVE3GwbGpbkRXBVGV8mX1lkjNW/VvclC/yM8Vd/JYwlp6EBvmEvGC1VVyVtcwFmZkQYNX52fB7q
xwb0Nw48bURDxFNXQ+xnCKVIhGA2XM+Dy/3gBd0G1yx9D4G98vRjpiSdSAQWYl9oZ7tm8vWCpq8E
oJCk61idFvWaIUDQLd7kh8qJF5CDbc3bJh2dFDJCKwitIZUdgj1Vbgq5Zs1I7/VPgx0JVeD29F5Y
uwERKK8Uxdc/SwLRie14AswTVFbkbysiGjNmoBa+XTnzDXkIVA/hoHgEzB9Ctk4drEO+fC+fa3Gw
F3EC/5ScXP1TmnU5fKjavy6gZJ8sLzb3IBeF/KMrv3p6Dox1Cn9npJzkQ2+/YmpjA9lCtxaK0WGC
ib/0xzFXKRFkLyPbhNODxEyX4TC2JrwL5KFx89kxZ4o+gyZ+aNW3lb7i4oFgk0tVHSMNASRiuzD3
zekJzaYurLD6b5b/TdFnNSbesLzPGQh4D9IWbQv5o+g/pvJQpe+SkFxL6VqNL8DrGAGex+qLjQvW
ab5sLThLsRm9FgbDFHZZelDHcaWp49oc0Cuxm7LgWMzIp8RdqzI/Of7p0IPFDBMZmWRpbEPW5xBc
67h01EgDKEKoZhp2DSCrcv7P3ZvUHxhiRMoR1w14kQmZp5gtZT0kkIwwmPF+yVSweDUnH+9q8JRQ
rYXlQ8jDtWxChRe5TbNdGNeWcykT3gbuGiFZhxPVt/i3SIVtjSez+y2pVQoJAYe2QRwO+vmthvem
/Q6ROpUaMPZPwnjAAV+b1UC/15ug+TDkS0ZXJgV7QfiHetoWso8i3i+5P1oHVSWYLwM1VchvD1dJ
fg9zGghsLNOpHJ9tf6+a1qmAoEvmJBjPrBU5WLepeCTmAdGiM5ijLURgFHfLdAz1l4AzsFdS6CN4
lMwukG/2gYm7Y3LH8jyUEn/cxz1Cy18VbCHMH3H98xJAZiLgA8qSUnhOi24TCO9ICncitEbVrWLl
M9Wuc/Mmm7UjZYM9IrZOwrvCci64IrNWADX7KRrg8q9Z5i+y7xZOuS4ucndOLUYnDp9jnzrMI+BX
DI48PcgXXUX15GTGbolPAXpf4tct7SJGx176p6NjmOR/JIY6Ou8xnP51+B6H5fPV4sYsQnVmIkMr
bKsSkazmB/GzaFPk7kx1RCZNX8tYjN9S+IomhL9LyT7lTuSLo9fNTx34d5X8admDlFQUIRF0aQbP
+hBBSNSdDog060BGTOrpzE+xQ6wGSWLO9xHONbAKp2IKQZ/+tsV3I1NARfEq6yvwM6IF53TdLZtm
5J92v0r3fLEEVresRGDnZPRDpXCUFJDpVpc3kaLT+muWyyj4RboRR6YUwHeakv/SRBGZbcPlN7nC
mRM6JNKKwZch+cn4NWX+UqBhNzinTNMdK6Dl5suCeerV91kod5Pwu+hPq98bAfpSnteARMLUwa4I
l+qOU2mt9UD05ElZKcobcbfUiF8MiFlZxU2f/pEX8+hK1CRHI6v8uFI3YwYwKlLaxg+mnHgSMz3y
5FsQNmH63o0X2eTfkJiABlVFVVk1HKf80Jq6ruWWbOxeQ1IU/jTB9xD+EyNWhY40vrwngr5XIxWp
wVZMTDYuolJU1O0c27LaIZ7V7RwRSziozpAEjil+GGnrpnzhOkMxOby3iHrJX5THtdJJvibEXjWe
LOsqpYazsJWW/l+nABnVf0JyW+qfKf9KU84PeqCp/hdrs91nCbz5t2oRSQk8TsGU07Nj1V+U73oS
XSWaVgPrYyi38rzTA6+G10/9mpxCa5m8PipWsGvEKx6NFkoi89WJ3iMCQ0HhUah7q9oxBMYLMqBn
8yYqD5r2lWhASw69I883U7oiF7aNJVt3Kjh32PlR8K+U++PAHJjX0SbonESYQdLopzcO8XQdLbI3
CRDKWOsWzJ6VfyTT+kV7z9JPiahMbg9DNq+U6tiN55JLNepKGy7AMWE0Ym3w6/woq+zL4qsz9kn9
KUh/LcvYaC7NtC1IAUagU2pfDV7dqrunyZ4XuApmhcxiDk96eHnI3dZUoXlPc7ltp53YXWeQaSuf
7S74Q7pmCBVV2HlpuaP0zyJ56PqxN+/C6/RtaDTOIaNQtE6EM0Z9OluvxCyonAQmr2IHr8X6o1gO
Eo4II2VhmpXdzy+pZmW/NKmdljsv6j8rKQuQOInDSao+TOuavlwGxbXON0m3CaT3jrVIwWVrSmHX
6rrgaA7wSGiarU4vPVu1Een9lZseH0t1r5Z7RlPbJgcpgIgc77n7coqHkstcSJHPRm+juq/4QAkU
l9LbDbyfCu8WNsyNpYxlbsy4IGiUTgFVTtlsSY9zDbP1CLdbFSNUnekI0I+FuaPdI+12q0RXvdxl
YCoTl+wIu6u2K0E+1Nmzav0aSVxsvolF7aq0cFH0UDqobHz5DXLl7nOoz1pTX0sIbHNawPpPgzrw
cf1A/1Ct2q7k2wi6EKqwwT5Ezqor/gwqu0QdeOi/BgXaGNJJLvfElNZgMQ3NJ8POV6NMNjAvG7bV
bg1oP7h7YuO0drmADuJE4bARH2UN8JqcVYq+Kn1ypinp+nWImS/BTbtmmIJnFlzbzU2YnlkHeY0V
bby+Ij/nhaLRgkCdYJHQMDc65qirHGW4hg6dcJCgIjMtX6U6s0Wjv2j4K/kXWX+YTX5Z8Zjqn5fC
bi4ST4FiidggjJKBb06ocDg3sIll0bkoka9/NvMHNE4Iji619J/TgrviL553NTt2HoN90+sMrJER
qtMQLMdYfGtNXkLYeIOx62lIG44SWTtAsMzTLwCmoyoc/IbEXz4ndTfJCxvylgSSLfH2kuGMoDBB
S6JeyuQspy2Fw1mb7l1/6YrITZJTUCYOwH9RvRfTl6Gfl7zj8kAmwSTQKXIM9IB9fa7zz2j67oS7
qb5ltV9Lg8dg6Z1onDMm0Rf5Q6gepa6SPPuU2UUh5XiKkAtTRWK8BbQb8kR9R8YvZFoz+KMCfIEm
8zpV3Ej1z2Dtw3BnKAfDeiT9HWrZHBCKWVz3u4jdqifuOFPaBXZRTfxkZlWgVWsmVlFPAsWQe0bY
26m6HdtjrFzC+SLTYmH40E8zNuaI5dKwiG+WsJ6L0JOAUUyoPGM2b2qH26p3DOttKI45yjD67Tb/
FrWrvBwHMySg1HQVRiyhC2NxVtojMX5i86wHZ7Z6OW2rfD+1PKQEYRnGDLn5k/O3Nn1TZYDOp1Sm
KK/DdTUgdRk3TOwa0satwRzVBkZhemcQEyXMttffZrNxeCkoON9eL0BuqPKm1FUr61DOJ0tBSpiG
fmdO7iIRU1g+JBTbr+1jJj9Iy10x1lwzHh0ruiaB24sVGNmENLR15WYkUxgXACJc8ZQjjhi6CLad
QXn/GuGzpVJtKaHSyULHb+JV6lhy5zL6SUhHTzK69GKvWpivdgo0XRBtDXyABRiZgK4DRjhAXBun
IvPEJvQxsa0OshchjQst3Qv60Rkjbtx0QaBDxdjkfIL4LRSkdU5qasEY3UpVOT/fk2l2IlWwzXLd
INh63cHp5OXduuc8R6HavLB7hV/X/+XGmyo8NJKTh+EvI8C6iqnHgINqCrbI+OlDeVWiqKB01hpO
y+TRDHuQPL3c9MtpGg8jYGFzmCzEIyaRk6LqTQjLw/Goz+cgP0o1BVYb0VqSSxwiBtZY0HCl1aNO
rwVpVk38b65JzNtMQFAiP3fZdUK/Y6wtvaq8qzQKXXUrTQEk9CMRuWD6YNXSlqZWj9jpIcYno/0I
5+difLYwJVKNuOAkt0iXm5dcU3qhjwlPE3i8wtuZnkLrspA4XU8uySjfDUdyM+sIXlD/yv1+0k1X
mncTq8PsVIZ3NyvcXy4ihdW8NHYx1zaJFD7O+9WoflbCb1u/SGRAofzFi0wO3y5/Jfdg7CsQAoQr
bmvkRyjz52OTv6jh34nueg7xTc4d5rRgrcvKMdbLY4mAJylMezDh+zXkHqWNY6IIzzLKuV4aDgwB
xSbLXROQli1QaxMqMFbPrJTsmEQJQuGXd91IbYHgfRXevgDjTRd5KxXBGkbTCeMF0A6lU+emNWYS
aacS0x12f1gjh2SdBehS2f/SLOCaQuI6AyTyTwbp2mobHaFXnZtobJhkRgVqpv/M6FePLhPjcuma
W8BAiwRJQIN9nHkZZWM5vqWIKw2rPmrBRzcnmwyh2Zzx9RZrVYRbLnwXC4g9964gvE/5ppROnO4A
V6Ti7JL4ztfKpHcTQqieLHsqBduyvjLlHsWgbglstvqu50zdWI5AqPD+Nc1Eg54JCRUMmFZdzWqP
DWtgHtVQ3TMRhqg3T2M0rxp13wpf41KB0nyGFB19g0QapkvGwquMO2sJbSPYwhD6JQVi1WTbIiFS
nOALQ0Wa0yIRD6jPkphi1l20O5bIITVAUFiqUDoy4oKU5GKLhPS8x9mE7wndLGZKbG8IIqL2YuXv
gwkHkL0Nc3fM5+7WsanMMjnlQfXG+B8vn289GVCkh7gzrJ+I/ry/x2hVap5jIpxmcVsZka1Mmp8F
XzqQVL/QfiKMUDHOahJGAUyMnbTGCGe/DkqB80CM6FWv9MXp8tnE67oTmDBabWZrwEg02GHwWfAF
dYq3uv7tqndkBnn20LhxFBwU0vybcLhmdH9DUNkTTiNl3BTBMZRImK/SYxezcjhh8v6MHQZAAkq5
hhnSONrGlVETA3+f1MZpu01af8jhXhIPUfzZJC3YrT/Lm0KDiP/XTl+UkuqyleqnJfq9GmxBTc8V
n7KbL7q80RUGbmi78dVVUBbIb6JhOSIkVRKartB/jePMH9kZL+fxkjgZeEz8mWVgRLSLPRs5nMeb
vPxFyLMthJ/oqyEWEYDIm1FEisKN36HIb0zZpWAjOn5EJmaqTmC+BSNrf0S8rTulkp4U6qduPAqi
/EiFyg4qeZ0rV8YE8MOYGlygJAs+LOutoi3IKDWF6iSPlg3ZiRfuphe3onxEHU2rx2/RTZB1Fs+M
2DRB4FBHuSsgqBzleFXxS8fpsLQYE+hgxxJ4Dijw5bO0vivjzSg2xsz5ML5iwZ81xwbjMFfL7Mfz
rcUEIkqyt7T/mJrnwRzX850asgz/RTqPaFqXpG0koHPN9CtgWtGJ126lzVT4KdcnAzfAoX5N7smw
/X1Z4Rt4m6DkDaunGG4HzmbE06gV/6Qm8PGN5kiVcDdgSfpNqi+dki7FOBN1vWv0NytnDWHTE6x/
y/gmRjdJMN1GL5126m2tOQVk+5vaeElLZBXM9FAiV8cIGRZg4/0uNkXv5d4MOEpg03HOIZ7tcps5
b0n66EhPryvG17eHBdSmMD5yK3TlKHWqkZxp4s6CvHKX4K3gBVgZ0jGp4vh6AbOMrsBJEua/eQqA
EP5w8iJ4QLM+/uQ1EgYRobBZrsBTPgFKPAGxsGhQGyGNYIxBjIRByUvPwnsckhCH3EZttVWbbQKh
wvBwRcPmd0zxwRRHupGNJD/Hw1+1qBUwn6ENN6bZW3rxaPYYhpY95aw3Re9KdtDT3sOb4PfUP40x
eYa5D4f9zP+mJZUT9c9R25E2gx92L+VvpvCCit1EDN0pTjZ18l4b/2pgE1Oz/HzqV+ryFnJX9+ZX
NP+ydkrjq8ra907Haact/1pl4dou7XHSbAOIdgFJApfOlg3idafFP27VdJk43J9k7jrpcK6Gs9k+
Q6q0sjARkg1Y1HWKcjhFsm/CzyrcyQiDMtBhI7ZW4vjN2Eu8Jxi2vLS7gwc32UMxn1JWQKUwYBRX
l86qaOJtELy8Tax043OUD1MlODotTJhjK4EpyKg6En9pP3pJd6o5RF+2S1/mQCNn4Gno5CZ7DtX5
i0UVmAeSGguatsXViT0tTOyuw0fRvAcA1Er7cnmPqzrYLnPqLBgm0bd+QCCtWpEuG4+SItWeAkrK
AYsVw466W9F7qmp4sRS7A+y+oC23joPE7ODJTZWxU/eCQ7PTKFg6XH9Yhqq+RdaIo0ihjMftZj3T
ipazfy5s+ry6iz0EAjM9exk+XWDrg5yZIbz1phX+MQcCHA0goPGS8Q+i5p1Hva5RcLJJYjV3oqbe
YnWmoZQeicYSMPR9bP6WIv4m+rYEn58MHaqoX4yLcLSWVoz43bgtsbCtyROnTGfGZ25XhFAX2ueM
cWaccS6+W6xepfWa5aaZR1o0FfnCuOnkm6RuY9XcyyZWvrpZa8T+id1dK9b9tCn6N/Am2ECLkkYs
dzOXihp1hNB+FkFMpf3s41/G7eq8N0tpt3FWOSNukVQDuokp+Ht7xAId6+INNtyX5MAzMs4uBHBN
Ujikhzhhl2wFClYJA21kBk5vDl6Il8MMDE4wHClY3zu854GgAJKo7A4GjMSrRBpXrTZwO3DjZ+Vd
lNAuIVjNtRKwRzlqeAxCvbllPWMhIAICLfc07l/0e24dQCwT6ptNiYCjsDmHOdE+jcYVDlSttau5
apES4dk0vKD8mSqcJVF/CZRPrQJrFLHr8Kq7SXYGtbPFWmRcR7/Tsm81m5wcCkAqP/QQyRggXA84
uyhbWSRgYGYOivywKILCaHRN4WcMGLSRt8jVl5NGXN3SibumErxexcPGNoxE3dMnrrYOTIWwRKWD
axqMTZBGtlyCt2n43OG9N9EgrRmYDsCL1mzAw4gLqRzGVRL8NQFZP4nsaMwOlosZK7i2jsJ4V+G4
WnChthYrcjLJo0mQeKMVhWCZ0+igSsJl0hRXAaDK5caXo85vdP2iiiV2K4thoxcrwbZMPkIx1v/y
ITgUhuovCO7KhXYoRFKJW7rKsnsgC+5CAYbJcPkZ2lZxTWbW2pUxgZFYC8Ne4Sgi2dM5CZVeI0Xl
L8lAPFSz8gf9r43f23C8hEb42TAy2zZS4yY24bsELhROiFriRxRQTjXxYakKN2zBxAPjPcmq73o2
MZXE81aL6jtsnN/le7n4ZIjuPpolFAhNvI8i+JuhmvhVXww1XC3BLh7bPcanb7mG0zGV8qOMH1Av
dTFv2+SpN+FZM/7j6Dy2IzeWIPpFOKfggS3boC272SSbZoNDM4T3plD4el1owfckjUZDA1RlRkbc
RH9ly3Aw1fcaVV/lBSbENigoRDU/0MWu1l8LXNExF2jbvdBbjQWLLiQZ+/zukPnmHVmp3Ed/p3w0
XliUzPTzqINGyXvC4tnc3ZrSelCoVBlJWtFvFme2WWzFvJ3Vj9e+sIJZOTJcDqRnuwtwaFb+Xeq7
0sHo9Kqovy17E7I5QQy7mrtJW6JcCMJOqrNFJ0epvrUx/3XUAx9zREWr5/DHpwqefNsfW0LUU8aA
0J23PacbedZ2NrcdT7RfTXeijETfH5cZsoeLQXESi5sZ10HuPSX2S4yANxgnIaO3mLFQI7uvetB+
LQ2DnjxleCntDWzcdWxUT6y9BQ8Y/tUGaT1O6XS6EE65NAyExXyqoqAYLh6uUVIyVX+U9nfa4YvO
qo1V/unMH3xJODgNuDiIGiYZTtrH2PeuKRZdriy9DKJo2wsPx5D5NdS/Zvtm5m9J85qQeWMbdSq2
djPCuukPblpspUuJmNrXRDM/JDyWmQEP29lwf48mRJmrbO90kpyTzNR25BpVdqiym2n91pZOfOQa
OZQAxiZ3dpNCvnCKXZqcRZ6tI/1kqFet0rY6vp6ZfFeZkvcn5kUN7gz/dPZ61W18EGN+Thwyf+6I
4OKQPlbRpx5HvDGdSzJlxIZFyK+/5ercVm+qeBwqnNUXkbL7JgjB2mhoPWYkNkBoDMLbLBSiMGGA
0R1RZUrzYvA0ZXVPZKzYx0xGWNL9oRGJIQmIuj/sEzgCD0We/4VJReWYa3fNwuBOQMq23+1Rlas4
ca/8syInFlvupgR1uJAdHam9NsbdNO1zfsWYAuTt176a1y2j81icjJjElRYmlxYR1psvGdQOscQQ
+2m4EpRZsh2kduJsm9eLuaNeRwJjdXIruX/iZGN4f22PoRN/4JPNlInBZtUAHjo3NqpTnZAsyVdV
fyv4AlmicCC+cusmQsbarg4vhnMuq3zdya++pcuy1bZyDVyv1b5tp0Dk3TqrLzX3EyvEy3A3aPs0
u2Wsa5TJh2W/FV2xKsVb5//zPOnyTcOt3vcOj+v8pLNDy9J6DO+oO/natLUnWzAI6CteyMw+GBVL
u+OzjddxrPCQmOe+osXms4h+E3Unj5ePfx0zgRHfiE8WoNg37klOr2wicbeaDpgiTLbtGG9nn2nv
sZeoneS+4/CjsLvsUno+q2rZ1T6cynGTt7qLNS1CLDzp2nEkrd/Z1GKt+1M4au21xTpnXqdVl8w6
15XYsIz1wWvIxTHRyYkPYF7z+Du1qqMbag4GEhbZlGvlDGi7On1RH+1UtNPbbsn+f4dJEVDTbcMS
kBkhMfqWfgHbDHI1xuXGjpN95gmmMye7O0QI0szUm3rjUt+7pGVJXjA7iRb4rPvkOM/GkMBPelQW
y5aSv2pkKSb1rCqwsRSm2tYwJxShlsji5hp/ydLk2FZogfwekRnaAmvPHHGIZy63mj1kQw3R3Zc9
BvlYC7xq3mT5n8mYDPsy07qt0vuLy4NL+7cZGhnUro8bIF5ht0ZbQTFsy7M/acz4JU4yljsV05YN
7Ym9L7QmmBhmuWz6sARyMH2WisU6dT7LWa78hMj8BAYkiXD97r0y5WQptFvNWNWkUWaXjwC9QNdN
Z1UAF9RWo3VxeHl1Hh1pn2f67xyqlmx2+tBfWYSzbnx8Q1g9cwAmLT5+k2wRo5+HDo9RLrfG8qpX
zOvZkdZsQva1jZxBXv7YkmJLFjPQ+DHbt7G/CS16MLKDqzPvwJ+XTmTWOQhb68xPoMzmLWzNhy4N
n0K9Xlt4sC3dWAviHZVIOJZmfG7lQ050nxvRUh9ZRl/C9cf8siGxBV9o57lvejFBDwGTFb6PTr1f
VH9zaZuIFg7aeiiXgB8oISa5Qsu2ac1PtELR6ovqjZ2Z67z5TNVaG97TfDdan96Y4tnx/8Xaa+GG
xIKBksQMAnNuVQhQZZPCMMB0BClBj36GbJ9r7HMT33C88nZcGTz2mDejDY+LohzL41VsB4a6d47c
Ft6egiWcN6ZBw0fCjQ6jh/wUdGTIzPHqF1zV1IwqefG9W9rgYl/2Dkn7MxwIzw0C8V09j9liB5Ck
WBK+7ZqlXTX1bFKzKMtEziy/WOByQKxaGZSwrZZ/u8SgTC8MktJdZ+mmsfZkR3Vpry0qD9XroKai
99Rx3zlS2+wAxyOxt136EzGxSut3t9k7NMtduMmMWxtRvLifIMbujXAnNj1/280GE0DXyavdzAMR
umwzz0DEQn3MqbCXiFwdQhZZBGS3aCArqqZft2VFG1YIcx1X+FRc7LUJWZEHtkxdq2H8TYV56eko
5p7Zeu3BwkINlM1rG/FpcBD3aidmbka/V0yqxKbHxY+pG6BRfjTFxerguRnjuWbD8E2G/WWiq0rn
p7nhkbCfRXnVmlPdB3ryofwmMPSbVS3CeAhc9LXSKfgEuy5w7JAAdaf7XHz0075zupWRU2NPmJ2w
fgCV+Gh7yix5qtvdMvlR+IyIjyCttpDf+6rKLzUzVI40xvlMsKJelOeswxqj3hyQS3V/6Pp8K0gy
mIrXIw69jTKS91k4q3qmqxtqfTPm5UcnPzvBLmsNHOk6pFUdkoU8nd7i+jMudv5wcOPk1GFlmCEg
9wBuDhNpQLBmNm127teBnVwaQdooWdsF+dp0zYwlRCXU9eJnxr7P6LPckqX6m8mXhljjhWY+jxTu
3BjLesCgKJygz2B6ZH+Wz3Klsqd5srvwPXa2SbnTvf7HnWgK5RDtyUisVKXtK0Z5RtH+dL629wwY
TNa36LtVMxKzxNjj+vvBeDb8D238rJleN49eRAYcSF7z2ETEU7FDzuK19u5YKIA09CsiD0GRHkt/
p4jfhmxuhsqFCCFIC+dZex5pKpxyJRDbgSpIzaLwOWtEhrhxLQfPR7KRTfJojY8dFcHcP9Zx0Odv
pK0oVfeifxzyAjeZvA/et6vfcHcGOuM7JOisOjXJGcGVgdsZKdZDtjfUsxXu/HA3GWnglrsQX1+F
9bzrrpl+HY3XrNjG41OWmdfCOCpGBNWhNftgcp+aYfnJU/HYBPlkcbFNa91TfHPbrZtY29aOCsh3
75WayVpOl1Y2+wjzQt3MRO4gEfExI+Hp5Yxn09oVGStlQ3K77lAkB81LL8RAnOFgwVoInVeVHCa8
dEN8VC668h6mk432GUd71TjrsBHnxPw3xrQPHHTEXFpoYLwwUq0SPjjCXC45h4+Y17BGuBD6UfiE
1sRw553WUbl4Ke3+XWm/Ld9ZkdsHMxxpzY6OcWK5q6IBirNrF2uXTnOem+4Yxxc//6LxybTXwTk1
PbgSc5dqOzshcbxw+4jClUb7MEQRfdzRYFY5TnvP4URs023SvxN4WAE5AgGVb9nFt1b+0ShIwXO1
Z+7AOtG3yMKRpvSg7S8mvJZqqVb2ZJx7tZ8wdrH2ZUXkQRRPLJ7QyxeLSAIKv1P/ZRgXEYiG4aNq
PsqSQJcJ9+jEaYmVxoCO8J3NZzznyv1pErzy3+H8kROA5xha1X5/03xmZ6W3wZ68rWzqvAQj4Xwz
EvK8TvlpTyT8O+K2FIhB44VEvowMH0XF56OF+9zyXtEhXgmPrTqgDlMLT6VmKaWNkaCRDT4blyAj
KQygagHxGuoLmoTGp2VzqbJajRhfwXUkO++05FlDcagavnAIbdy9xN9BhdRrTcOv6wRMueys+LIt
HJJgiy7jQKCgcWx+AulbnT37oFZERkR+33YTF8y8UglDOfnhtzsv+tVnnAbzT6wuhcHh9eSoE3t0
OrwWwvtypPfQEIaPFz3Je6V1m7y9UTwNhEn6amcki02A6sQBEIjsMQEyopjZdnRnsj1k1juBuk3S
IPH+2v1pjjj1sfV1SFIOEVXuv5h9sPaxZJMpj4Z+D5tt6N5GcFEmg/7wVUftsZlqSbEkk5h7dPPv
OBymilWxObqZXEXYw/L2nKg20DIfe/otDN/iaH62UyqDXr8IAvn9WEJ9uWlGuvYiH2YBL4O6Lv6L
PhtYKCtjWAYSjfi7UFtH/frWVx6e8fZhsdH5Towu+YpLjYmnYucpw21UWJKSD+6S8qQnJsWL3FQj
d4+bLPoe0UfMOaO/ayk6QUbNxBfCU2wkm9K9z6RIkpAZSbnNImiW3crHwtnjdpx3vbbvi/0s3h18
ngWVaH6WYbGODKa2XNSes0mNY961EABumHQCs/4bKsat/HrVx8eCbH2SbGXzUlsMa3/SmiCivybj
Cx+qcR4okErtLx1P9cwGZ+F+e/Z5dIBQmdsY7YU0FVOM58rH9k33TD5l8DtMkeqgRe92aj6MzoeP
cT/Gj6zl0YsPn6/WLxOpeFYVKx9umV3dYjTWSFpE6D8ymqKBEpFhjAT5ksBOwApk+qcwfxw5R2dB
qIyBfkwizLizx3UrGaU5DFMS8qYz3VbRl6euYrZUkzk0Ny0Aw955RcSjBHAZwJSk/vm1zDmL6TTP
Rxdar7YdreeYTH25j+i9yAsRYqk5Je89WrdBFcfoB3L7qnDfcwM4BuCUPv9yk187P/kEZbndxbBv
k6PhiRUy0qrA0JW6+rlxqQE4nhLfRQPnk+4YnZsMaXq+mdQJWNBmRmjOP9GH2F0OJvxg2zz6TMSJ
C7YMIgfrB7PTRsd5FOti06rfUfs1zGOpkSImmG5dZX+r5BlUkZ7ex/bXnd8jQt8lQsfoXz3EuxB/
PV7PVHvUXU7X4aRCnA8WRChC9p69z1uxatwjsYdNlhFUiGogAt0Wxs66n8eTbccrG5lRTtz32dro
H0VF0DnCHQlKL2QmYg6BQyqrhF8LLlV4m9qhaKarSTTCVN028sgwNsRytR9lfnXyI83RYhkaWO5b
9X8aulyPCF5xBbvTQ8JqnyeDnKuDI+GnEG8ijV9rRPgUnARYiChrHwya3f6ucYGW47oykrWpXofw
WFf/bHKg/qVWr5KvnjdMT1o8KeXKDpkNJFs7pBzp3nLR7CsekzTmzsETl8+fJiGalCdJGbAzf+dx
3oYmAKKg5yu1J9ru/EdzLzVFvAuPC2jFBAO6oqJHTIn2i23XHzwcY9pi33UyNj/3JAjhrQlvnTbn
vkbeFzvPnMmv/JQYeGz9bEDvcY1r3ppkgnhoc6YMP7yUK92j0UT4jtqaK38pqQPi4yHKo88Rojhh
2+rPUZBrZ7XyGf+DReMLuUO/pixAFUWBcZl2N221dlgKrPQxsHGem05Q5shq1ru0n4zkVXXPc4/d
498wfld8JQamepnN/0brHg3vIP82Lc1gRRGCh5OC60HyKXS0nx6FV0Ltxowqzq9kn0afGSNO26p+
7ZjH6szqOiwJPkxFAK4wN8kOqxqDFd4kbGUFem47kkku1xqyAMN8R/+3sJzZMriBFWnrz0NzGMcj
G25xauw8JrYj9oYJel5oUZOQHDDxRejdqwYrsme4bOQvnhEhWVAU1bsq2evRMUk+kAdiDGmmeGuZ
8lUggMo6W3VmDk8hZjJtbf22/Ezc8am3h4tm+sEINhWyLPAHwgSPbr1plw3q9Vbi2HD1D6eKmAvh
eCGogSnQjImx6gcV4uL237QSKaIOAaHNRO/H74ZK2J7+ok4+O8kmmW4SNddHUVL+u0ncqgNtHTr/
pHex9L0jMRi7v1phMOfCCxip74E0guxdRq32yywkw9WZXLakx/0Nlzt6+dJ3UfvYYoXwrP7DHfC0
AaTCA7+zG3fbTu7eYDM4GMp/FhzxPpSB0ARoHe0UF5yzVtzp694CY6F1Z2MS+7r395EIeaO0/eCI
G7o1sCyICsmhc3d5uvFZDAdkofiUesy9FVcvk8gJYYWoHPxh1bnkbuqGPhDAsOiwsua98q/gIWhQ
V6JmuiQM+M5MGqQD1IpdMaW5atlgLfGgpQnG7BwYYUzN3Ji8+z92fXHde90gQnVpZ8Lz7q/ViLW8
TNv3MWfyND83JpbI5swW1pPfdoH0caGgu5PrRmo5S/2MAnJK8M764y/TPw5kjLoRURUe9NDBFpSb
PmuWGUGkzY2C9hg60UGL0TPSMD3phPigPMB6nhIe+K66ku09uXPzT5EqF+APsoaCgd5NlI9ae/Xz
6dt1fciLqOPiiyeF7IO1ibWCilJhm8bTOrgo/PW+oWk3khLG91aXPNr9ViIuGy3HXPLYDkiqz2b8
MlMI+Del08iuoZs5/dkuXuPlOx5jeDU/TdJeuc41YnGJULFxJHXrfEqAwlLWGaLfm1wefCndTYsy
7DXNWTq3kt6q99c+PbLD7AT+OJpPempIr0avY3ZI273lt2uZnqJ4/GgWGo0B5OFbj84FmVCWWOCs
QOH2ePqNTTNfQ9rsggyRmQBS9Hy+U0N0R7JEB9XEg9BCCxJGxjNTgfVp/zKjXxW+eaAM3sXOrnaa
QGIU6+BnCh23guPS8amHBXjE3ox1UpyS9t0BKGCRUonMBvenuwJhgRO39itMKtge3FD77MbkUaE3
+j6mIrG3k/xIlPfRjuSJsPHJJP0nM8ZDpr2q0SMHxnpMslDCFeXdtcm4jQE1lpuRUQewJrv9jdAo
p87aOjXUqgqvJWZ/aSe/NQJgCMzP0v+8It2jIKy5XxTEcT0GewJ1pyRSgTucknOTCWL1qPhLEZjM
9Nfuo12temoWex938NvWJuFCOaYHhJZwuEm1M0UBYwxTbWMGpcbpheq6BJsMajayHSMfvKk53pts
+dD4o6mlsOYWDcbt7MGr0azz35rCWSx5qOHJmvV9krPViHQ/9u8EDoqZHC3QUi2KNbG/T2yyD8KH
hlvtzMygAMsx9ceIYYiP+No0Gx9DzXaypaZzyj9VXWdG6Ip/tdCJDC4Z0bVL8jA0vJWYXPzpfL71
Z4Um0jJgNeFV2ZDfmuTgNNCypnvDPoXWe5mgnzMiUXyeU/aI3rtGshn0c04GdUqyY9XqK28G4oRn
JDrn8b/FoTxXgJJuGqVmQkaUhF4dbeMZ98C0GcZDZT3J4S/nKXXrR+Y4E19HR1YMndoeuDsBGpWZ
ce5biV1boptvp2Lbmz9gCh5Uf9S1g8e7XU/NyoZP0mRk3NHRM5hjcQnAmY+6YtLRXk2GC/Fz756N
iKKluWkF6pwEKApFniG3Na6nBWuu4DwkW9/9SoozqU9Cc6O+s6rrFDKSvbncK8rhq49uMoYa2kEZ
/hXFd861ZSPHAvBXMKRiUG41U45HURIoGI8SeDu1lMQoWA7BTGgpTXPSeo8RrDSr/TcPUE3iIejy
o6EfvIqs+qLiFoEPBN3wX01kaZmBRT2U4piE5wlKKL7dYTORt/QZRA3NRlTtim1i6zR+NmzjKMpP
LkCqpBQVri7NB/ydD53Xby2XYBrlhz89NR02PtzdDRNV0ZBoZZqPM30AHy8wR1HEDO999uJD+HMY
kRtY5GyASUAgVvZcbLIp2SxKCbevKL6G9lwt6li3t9A382/dBi5zl9PdWQJXf/589lGEfWYEUR34
0ZPdHftoz3rMcbyO2RUH1WBsZP2S4jYzCGS53Td+wofSpu4qucxCdh4W586E+g1OQduX5abrbz62
yAZHun8Ze27Hd/TwlSunrUMMU9b6bhrUyelmOl72bcwSL4J3KOpLXmJOO/fW2cDoNdfnGodhF1+c
Ocj0kw5+q1zLxdhLHVYxYfAqc6+5BB18cz3bvM0pBBmMCiyvBo3JMsNt3B0VmPfq7iXXHNqKH/2W
/ifrK9Z5LQKfr7+8O2W21saTOUbnRu0a56XGiqQQdosZt2Xkfdjts9PJx5r3JKlh+PXle2/em+Zl
coyjX5XXNJyOyqIFKhj4ZVSjrvmn52+GcD/xZ/EmWHgl+l0f6oGcxiM8TR7VCcE+VcOuU9NfSVuS
4/nXMDLo7ZpJtlhBQyFwFNVASYlucwIBCywLPBMYMOFhqlJftbjRZMvIy/tpFGtllMQddugKCAPe
mwo/lPM1+NTX8OxaBnDh0Zb5I2DUyPoNw+95qcLcbz98tUfURONite7NqHdmeKFq+x3nIGZMUhNE
HqtPmf35i9PN5/Z4j6FKLSzMcJ+CJLJvE/jkIXqKAdVF7xOnm4N7YbAu6SLIYPma+xMuTAJrXnfM
dPOQmn/lGF1lQ9gh2UwpvztNT6MTPyv0vIiwgUZvpFrk288IEGyn1GbOLkZ1gCTpOySI7m6xSpj6
jkGc/Ph4jMs/fggbOwTdFCGl8CgN6WPS8ExgahL2dPWaau+495Gb0RMAV11GhkW0YRswZcFP0V2L
ItmlOPrNmPE+KP3JevTymEoSUri4yrilOE03cY/n8Y6nelvN7ikp/sQIvbo0QJD9eAZfST2TSsYT
H99D66W3fsJQ35GcphNPNzmC7gyGNIZAQPYkK4OWEdiM5d+DbRyBcy6osTVSZ1aVrX3zuPBNS0AS
3gj3Y2vikxFH1KPKPiz/2x6t+qljmolCVGxxIEf0hiw8GDeRde3Sp6I+W/4RsB2DLjc5Z/nGaS+2
gxz2WOB9kYc8AWNPMGO/UDZ9nA6Purn8UtgeTIfae90ieLgMZx2NlCkrkUIXmDlaRVs+EjRxUCyE
COn7IhnMyuPywdyVLU4stz5k/0fw/EXQ2kyavRfA4PzwD45ilB2i3H8Ivacm0X8lyl3l+VA/B+RV
gUaTT4Q+/QKRmI/axhTRxIwLBhZxrGYlQDPW+jZLOry+anxKKgTQ3mAiltQXWwoI4133wAJE7iv0
g9gSX3Y/H7w+enQt5gJY5LgsCuK4DJBDTa4ms/TJv7cYfCqxdDJfGuSgkjZh4DzDjHjj/1eZ7t+m
LCSvNO1sBlNGUWyNMlM7qyzTYzJLcMMpNILowakg7CZpdDLIOJDM2yilJavZgYBTJBzrusQdV4Fz
iRm2Db7mvsbSU0Go28lPBThRs6OdHeUhKaUkYs6n9vqAFl9kO1H5u4iQrFnoWHLJ5aVSolbNA7+5
DLxUTbvGN1CQI5hdYe+fwAs0lCH+mbhfvzF8WIUdD16FOZTdTSf8FEOg48OFuoELwYf4VcB+WKRg
n2ZswOfeFvSDBt3/0OQeqHrz4tY420YOq77iShCKWXVkkpXD33otliiaN8EYslF/DdCxkVYe+QtM
+YxrxHRzuGijBYNhhR+2O4Bgd1sM8Ni/I9M5+hbXAwHGtqIT9Vhq/8CKLip1FnHoJWvy7CZcQhhz
BSfFQPEb0u4Nk2Ugu3CXuc4GZjsDD1pWSera8nXU2Kj5bh1jYGY2K4PvdNIdrLwvz7ky5SWa1NGS
KbB551BkJUHD4dkgiaMNahO2ztWW9vDa9oQ3zLLBCT+VDJJWhlmZcufZJeMTd27HS1eTCDQyxhYZ
gCqrs7obpYXYV/QWgrxd48i9VarwGimalsVryUWVyRgbcuyUOtK/zn+7sCH4ePQGXdNCkmFLz8eg
rH3d3hnbPNSCMtWJ8ndL2RshnY1Wzre0fOxMCKKMxg3jb5qIMNXWflDO1uJSjxlbiOamuutkYWCV
2arRlsvS+TYomvWyOPV0zQQGmEI22zQcMAEDkRHzxc+Mta/+MjgaMtX0x5RNN+epIpros3BC2cZb
BrAEBA+OZmPb8iH465R/NvFrMbuJ5PIvk3gQCCZp+heroSg5FE3vZXBi+lQ5py6Vm//W6903qEVQ
JBOEC02BnLB6poJ6ag5brc3XhqYElTvBbOSgB3tJWXVlux4be4XUlvSnrtsJ7R2iNelUzwlm85rg
lSYg4pztLiGlOzPKMPiu/85DEYzEb1LtW4b/3PTRE3LVMV2dOORr9atwa7vuR1Lizcvp4JdOZeta
Ocmts64zosXzoszvpSuy5YjbiPYJp1WGrVyIP2QJuz2FyPcJaIsYF13tWQyFGkBGJEHyz8x87u0r
k6MgCcunmk1RfYV5mvAgBlme/S1xmEPV/YjyNZtvc3weMmalzojijkNJIz3R5WBV5lVUjSsxREHX
nAkmfYXlcaxoSlp9V6RYuOuk+E2wcOc8qyKEFN6918zryujdzF4Ky8Arkng8Gd7O7iGMGeY+ndpT
Dz8SC009frn+Vyv3nf1T2z8Vo84SxzueeE02QcyVjduszS0u/BgHh1gRgFxLxz0kGOtr7MZG9GsV
JRuhIG0yC5gUIVDs7UK9sNAAYZVCMwT2NL0k/OYxpqBA8Guzexq+WG5ON2/hwdbO5dDf6zz+IwVL
Oxe9lI2sMcAiyjUh/lQTPkxPcFMxm1qycxUZV2CICWFI26CXQYOa8tvMz9WDIu/DRuzHN03jrMrE
3hPnOq02DaFRTa/JYdvW9wxOhy0iGwXyoC/+3JknBoimb63C6hmr4UOBTjvaF0mwMcT/wo4CA63Z
XjIwOWQ4HF3rrrG/2Bc2rEp0x5w1UD0PzdSdbU58FqjcYyQhg94uTh3/w2kGtlId6/HfnAvOKUWk
DviOroK62ruYJiTWeWtkJQT5ooJ6mOMyyBFcDeoUHwsbGseyTOE2CC3IXP2UxXC3Sm9dafjWexR5
NkmXK5KIKyIuqzzaduHb2FfN2rIVUSjyD5DoqPRnIO/0u456cpOW4sTPfye8eFbza+qAuxan4n15
M0btNpCOYc092sKAGH9nthujNsRGty6FvR51YiExtsqMN44RCBoUaTyzSr7KEX8GBnEAK14nGBTX
Y8owoCtxzGHG1nrdIx9bkkPiP6y31rPpU+yn6iVa3KAtYGm3wVnSujH7qgjtDqgeEWtmGGbEoEND
AyMFCZAGGFcCENrGOD06RiBGj0mAv4+VdWe92c4rNJZDtc9FVJyTuDy0kXaUOqK7bK9pb73UXkkE
h5D8igzttOGJI0VW4y7kJiED68IZL2A1mLvKTlHzo4Of9sPKxZd7DAmwsPEAt/66AwrwNWBRJqdZ
OSevb6ZDZyCaFiz8oD14MLAtVHX52on5LgGgVTFQeR1aHgaZ/TTLvdliJNAZXD0MeXxpmBM5LvQW
HfFFml+tOwbmJBD7424mSDAMKJ9LMHDOaJpGoKIeSAlwqgenKPGcdDQz85sW60dncbQNKN58SXpK
uMJg24SGm1ulNkOsAtUSUczniiry4pDW7ptU4b+iBL6htRYuK8SDgbUt8G5CKxqQz8pvh1UYPvtR
Is6mKS++nR5yo1kR+vE4tHKi+WIC7TeOGiAky3iAfRW0vvWaKyaEdQZ622qZ0mLEMNul6SvZXtd5
wDFzfXAPs645m6RXzZlg5rAu5/bb6KaNVcUvrWVfBnixRQ6yX3ZTcpOR5p+jLDTejYKxK4sIakBI
KYuH5oqoMLv+Bo9xgQWOay+bGGEbahMg0VWpFVid6+ZZjhMVo7J2yjX3rNLcFz5KyViiyiduj3Tv
h+XLNHc8rtRDzT/+fKIIZT1rAViK09xO97h28BSA6S3FZ9xKwDPaobWZdhDa/XBn4tY2dtG2wGCS
mk+aavdh/w508kEM7kZPPlNQODbownrCMJM/QHh3VXaWg6LxIiGfE41kDiWpcWJ72xTHkDxupc87
x+ETO9quj2+bn65LsPCG5XCSJyi6m1wRAWCE67N9I7VuVfrby6cqC0DOxt536cG859AId0UYlBkY
sfZi6D+iRtWL7U2vXssBc2NM+lIWm5Gioe76U5uHJykYcwBGSRKPgO/baItdU3F1TkuVzipKbZe1
L2QFHoZlE+L82DukPa6DuuN3Xen1v4lvM2UWBnpuY93nOHlnByceVGgfF3888sZuh+g08+qxrquI
dlbOD7Z5rvAwsIx9raFbJdHOzd8m6y0vqLIONaJmIp+K+Msl0YO3IO/uTdkerAFmj/0U65y6W4oP
dpCMxWmRXHIEcRPLelv8W2I5y0seMj8UeG60xF8vmBiEsapjJYoiLuIdDd9FFCwxQhabwnMPsPt4
XS+d74CO0Q6ul7M2r/2Mh3vYXnOmrxbe4DB0ji3Ya8HMr07qKxiycx929D2KSYSR/cxu9Whk3k8+
GJ8GlX6SaTsZWp8UZuDPk+ID5uS0HjNWmPrAS5HhDnaiP4rQ/mcltDSIsw+lU7xHRgWrjAUCjTUx
0SfTZHqC+hinC6NyNyCOCBNrzDFr6PiKQfyWk8n8la09ufE8ze6wwj2BGaOUrI4m5x0ou6ARVsPV
JWZZ5e0+9+XNDUeQ4f3rLOkoZfVeO/rGnaarP+Ijb1lzwbvERhzkKoYT1X5M+hiBnuBR2xU48+BM
WFJntl9XryNrUpCyaFo0+to+pQDXcb5zLdYjKIKwedcEzpSifosWNHkRTe9Abg5h6aNQLthWeJnE
/JDaAN3RA2Xda2Y0ZxETEC74Nnt5hJVZ86+tq20Lje/51GAIiC6eDst3CPcaLnEMBQOZwfE/js5r
KXJki6JfpIiUTemV8g6q8PCiABqUSnlvvn6W5mHmRs/thqZKlXnM3msfIpL8NHIwENgo1wCrAjuq
dXlEkbJvFByajOxxljh3CUBnrTUiKAe/DOkB2n2oqyWQzNuNMVtVPb6HFRTH0fviPeyZAyJqSsyL
cMuLNvXWIMqmdcwXTm9uWSVZvzY7Hfag6Bguc2OuAsP510TM9KDxw9M8WOS7KqakU5rcG3m4beoY
lFKZ752yfGrt6mzksJHA3k3SYBiENyqwyrM3Z29yaNdNC4g/gsBZlatMNVQVAnJBcumj+q+MBZGu
w35KoUIjQDxP87grAShljOBhf7LYMunh630JzXqIUE5jfPvozGracRj5OJtjgj6Ka910j74oLpKU
QXoN1DdmW61ds3g2UKz3Nm9P02xM0z04cbWNh3Qh0f/6TnIouPPhbt4rIlgDSxwUpFPX0+vY8O+7
of5xZHYf4vEwguiK9QaVFpJIqSF3sqXtOPRImtkGNpMN4T+HOR3fVP7UBo6W4X+fIfdqph4yH1tL
b0yoo/tv3/YxNfjZlmaDrMnyRCjwpuqxNcKlvcnEZMmHZz7U1nXOS4yb2b3idEjS5JwvVqIRofVQ
wcaN9KuVVsuwbB0a8hShRHbB4Q8eooZQ7BtjeqwsdY864SayAErs9Dyk9kWAu07G8EHjwhO6vdX2
uCnN+GbOyJw8wgQgN58XRXjfsqzN8luu8IxVSLv94ntiIArd5pTavGF+fl/TMN81Vbmeu7RYGRCx
oWVIEBicXz6oVCbW6bu0E7ZSHHoyXWRf7c61Cto9oDYdat+QgWIcJBuVhydVIZz1c0F4nrFPpX3s
Wer3oXE2CR9qe/9zGuW1H6uXAl5Mn8GRRD8sdf1tlpOEzdnCY8quRcOoCHRQ5FOC1fLoO8WTAX4c
PirUefpFCLgWO1JDyG1SQOIG8TrY8tIpiwNZaUi/9SqtA+Rz3mkcxufC8xk5auZiDmIjhzjkDoGH
WSyi4vyMNHTjtsW/Hqgr+7EdEFumbcvpll3wbWzmLLsONuTIyb3OYXMYsvDLqolpI+HQFBZxGj6G
njYVj3aHWc4FsGNGD/XkHoIU+n/eo5lRU7iJ+CcnlGxFgtziwTNZpjnHwAxYA9hbiYwtrHzoZuYh
FEBYynaRe6ZkW2Vq+ETZvU4hEtfgpZF0PwjHerFZw2Z5wUoSZSzJapG8axr/mGTTT52Om9YrTxxc
29muiI4kOhBHSDKVM4wPakB7igXS2kVyFrGy9iLGT8PRomxLXebKZz2Ouwh5IfIjSTrolJq7qna3
ltxPgPzp/2ZJsEocHCQb+cw5IQ3VM3wXzGNtysQqh1ZZigOsc1//QVaESWQ85vEXRHxOzwuGMUxi
7UYYIxtHYJD9gzN7u7AD76q56W+xvk2iPyw5cEy61v+P2ti2NY6N76vf9JW9SgbmydZ7xJLIcp4a
5InDAwM1vjU46vxXlM/p9LNYNZKMvoYRWDfAhmR51r560L8g5nHa2XzJfRp9ldOzhBWQSfQCfb4a
RbvqsJ2M2YeDiEs9qHHr2qgTPvoJ4dyxYkgmgSHhmKni34ZVZ34BxHnH3r1AgFE0n4Hxk7ZvdlHe
0ai63j8+aex955Urz0JeHT5pepGNIQnznWvp/mtxB/SPyke2PxLMar5G1vskn7z+Q7m/rmyZFvHl
KTtSdBgzn89JwTx7Q8HS60c9eFsAWUgiaLQSQpJhtPnmj5M/z7wXgdxl6M4EgTeiNW86/JLVZ1vA
L8/YJHIA0DXUzducnH3xEgO96a23ADdShSLrr8P42f8NFoFoEVdv9KiMj9m/6O5qU2+oh2FM17qc
yL5y13KR7HhsaZGFw/YtBfLuueLBZUfpPYw2Z9Gpo+PrK/bBfLRGACpUZTIwr2O5YEKyzVjcOsta
VSzMwPZMaI9cib4NPT5ypCDmVNl53UeJSpNIz7UL1E2I51GdbPI1EBiKDmfTEmttfJXjDjhUB6lL
sEzNjBwQKLw8Zuo92ivM8Ow/HXTlHyUv7Di/BSh4iZNajaSdhwV5L1PN435WVFKJ3T0pT61MLI1Z
wfGBuFn8lohuFEidgEAgNxY/TiiR3RBel5waeZn0sjKEIs/+ib4nJRhxYfI0Vr9lRNsQeqfC+3Si
sDfmduc5b1r9ecCeouSs+H02M4W+/8XdthqYumiXnRvfNTQgnr/NvBNR8RfZP02Fa6I9zv3WNK4u
BXM/UJiiTpx60qOiXzAaZoLgADFiAk8k8L7KhnTJZOv1DCV9gVqZfQdsexbVjuPuAtF9pCVeUuYK
LkiXHPttf21zyP5Vf1L1Jw1eTjrv+OlbQFXsH0XfyMmxkuJ18mgaUOgSMgD8GJZ+uZsCmBOyeJww
A9RN+IxW8DmP28/RwwjIBy/u+i8vpNt2INFKtJ9B318aHdyNakCgwkr8qkdaj5uYiJbR53iGmjZv
Ow7QiiI1ag8RsdVS3Pf4AeyT4nljWc4gfBtb7GK95hAMPgCWb4UKBcTd3lA+x26OjoJNfIuS/lj7
zIiR2Bnk0nFHG8ZzzdRYLVDK+DTzSo7tB2EiK4tYQS3DjQj8t5pHXDZPFiMtZT8lDWapfB87t0i1
iAC8dc/2rszUa8AUW/odnzpG3D3EiRfOcjZyoGMB3vj6NXNp6cCm0In21j4d//wmfsKJeWB0e+cy
FwGBgWv0tSwkVQXOfvPeiqwLsGJe9H1e8LrsNXmaI3xZuB4mziQY49ZXhbgi7TDvyTN2IxQFYmV0
uL7NgcHb8OURezL94rAyrK8xinaCa28OkcoQlsASJsEs2H8gdzgXZvio+KFrqfdlMJ7NrnkAU3/s
3froggWrY544BfATSWYP519QVQantAWUMJOSuy8rom/1azGRdnAw2XLm9Kduz+YXR40Z/w4k97bl
d5vz2nhb3BZOCPwq/1VjuJrksBmdgsSRFxtMcG7jxE85oY0zxCK3fxK4pzv7pCFCOfXXMD0I8aLx
2XrZFcmhAMRPA2r1LxLWS84pVyVnU+4kDLf4OZnjs47URgVMje2LC37KU58KM0m5fODSYN8g9o+D
cxd+MqUiMDQd+eySrutUROt0A2eW2nmNfxdXxIwBTeBpVNa3ZVw8I9z55PGWbwFjNFFcJ8G9P77J
dosnu4+eFLt3j51ZHq4nHdHTt64RcYxl0yKi8xu6ylYQX382KlrkrUrc8aDngrDMJpzXqRDxiieD
CiK3QeI2TiqPjk55AHzIDo6XEcrgMPDuBXREr3Pxs6HEA1BTljznfbzuRe1+pUGV7KNhZqndgQ3q
21Kt6eI8PBQoxevWi7Hx1/pZpFy6Zj2lh6ApS8alKcH2kGBWSTZad5WmGpSicddmUhRAzgOXNzEp
z2yo+hN7FBJqSNY7eym+UFtaS56WyHdCOdG+8P12FzthtK8peU94A8fPsgyR6cp93cPrdcN2/NAR
iQpoowE4dOA0QM1zNngivndTN0DOy+leCz2hCXQCxCwGyLI50//GIco3Le/yqef1YUvZgLnTLU+K
godhYvtYD/M04ARFSc3i7F+JYHodJn1OLDV7KrMGaaQDnvyhLr/Hvq5f7Ebj14ugUqlQ/IAR5y6Z
Jucxl+pl1mCnIoPrzrZ9oomiCSz3mBMca8mUs6TrMRcUalc6QYsiNDMpPoPy4Pa5ccLnbOMLlPhW
q2yhL/sMJhv9B+OdwWIWz3i17eLBsBapCXMGOIB1f+qY3DODxOzsSpkcx4H1geei+ohiDNMiCot7
w/O7hzinwlXu3F9sw/f2nmVBk+tyWGSG23wR7Y0w3i38FfmaA9U4V2odjQBTJKjNc0TqW4azlE/Y
XHrJx1zRZuOfNLFu89bOASmcKds8Vh6orPZqcKn7GvxaFRSQO4B4EPwSV+AWBN8eB2lyVAaKGzHF
4Nnm//+NR63d2WAaNl1WUW9FkV0/Vlk38uFDU61KRnagX6KUoRu3qNGEzdYbeGWlkGodlFAvR0a8
SPzRCHh5TejJBI3XDMzun1PObBOLxjUfcMJVZG+R0ms5vb3uWqCWWvuICrWiSZf10YtgFwXMTbd+
insop1BkxYNqvJzakcljI0jCMdWtbmy8pIkv3+egG05VipujZ+R0i2ZsvqJcEoEkIWhWwGLA4PLc
WERPQPDrsIgnRF1+ZFjiTjqq/X1Zt/EuGGPvjiluveO1YihuYtCMpkZu7MlOj7G04zURMCjBciuk
JSIBoCxZiYV2SqMemMVuaMM3uyb3Zs7nL8Fs7+ZpWxe7SbjDNWFuvzcbloFNaQz7diYuPfIVOvmU
5t6LHe8wjM6erkWCZE6Q32km81oofVhSA+4Dr0kgwTbtqap9JChm6js/5RCIHxEEilINSp9Vc6sw
5WP1MDPeZYvccQxEHEnRhMgrm0ecTBZxYY5MxINRBeFahHDqsZq2+yhDfGkM5EvzA5ZHAxLikxVq
7JIzHrGcxQgfK2MdlnGL1xsJ2WhAh3fcqiDnsMqfG8NHHu8wUhU52HuKnfijsOrpTLNKCRMbPa04
Y9iu7Ebq1DTYQFr2Hkm7oYJmKcz6IR6NeE0wAwT0TAM8pD3byATkuI441CbdM39KYFzVHhxzs/Hc
DxkY4hibXghfYWSRMNaCq92FTCWJuTlwtOfX0RL9RmXWsJ+Nqn5MVWqSrFXKrWuO5j8MHgvBRgrU
1EkhSDTCGvdXsq3Drp5iwImxZp4YQsUveVEuriN/Gp/JpM7Xog/xgiUVXIsK/fOdkyb+Q5QTuGfH
XQvozkcWGdECT7FG6FNbhoPiw3OPqfYXT4T5zviQyYfM8bnpNvrs0RVRhWErV5SjoAFZZ7AuhoXl
hpNGCRVar17K6MGU8yXJEQYWUa3/NfP44xcZClaRpoBQwvTYxcBJY8+BPxbqEdoTsxyAJ7rFiWmr
TtxM6S0hCCUiB2Kk+TgHb5HN8NBqHerW2gzqcxyl8mwMpK+NEbMSqsjgRrhbBC8B+QLnS9v9q6Z0
eMJWiTZnAMFs+oyUE7dmW9OH3QmP3zSgT8NJMdhd8tfUjXEpA7P8cGGYhKytGlwpToxfyu4xRrOg
oo/DjhzZI3VTZLHbWiWOmvsd1oml8e44lDjA30QEu7YY5iU+V6Ry/iUA+o0IJGyJkNDkN5qYjpR0
1X5LVLUOGBdHAoMhjGgyv8lmk067KSIxkCEhWH3tJtCN1N9kY3ubqLiYiwmlWRU2O21k8Il4kQOS
o+k4STzcY0Prh9jP/6wrjmBHvMCWV8kp1mDbepNUtxHdN6IXk9xct/LvElg7ZBscmE9sDIcJTToc
eq8+ifnbM6t1VKKTRJGD6s2MPi0sMWnx6aUJlrE/nxVdinYrvvELl4CsZniIC6rXEA0QPLU4XCc5
nAzqXypQq7QJB2UWmHSfjKyuafA7mNvUee0bgVPUxpprmPl9FZSL6hDBvFb7gFmSO0w7axZrN72Z
AXUiuXkI1mJCZKVztVkFVPHbbCG2VGiiK/9YzUtMXdwAf25gi4C2J59lRgWcpyvTs7Ajd7eZdDp4
F8yCWzdaB5BZkosGilG77l+h6UqQ6RRfKtg6NvAf+SrqC1svK8GBi/HYcj7L5J9kYdWpf0b0W4fh
svm6M7LHoj5on4kdg3dVrJz8ISq+oZYs9ju6iCUc11V/rnmz1IeoYDUdffZCBv/Mw2muvgjnWhCk
dv7gkDrTL/ES7ecQHHX/Vs/ZK0fvOXbmO3dio/1K/uBda5zb7Llz3qR4J9B64TiE0amu14vOWmgG
pfOHSREXI6nWFWv0L5MZfQjQ0HpKWC7EdFF1fdbp2Uog0dr7cZ6Ps2oOiFr2Fv2m6b+4HhtLMlxh
GI5vYEdWjn7M9WMVfnTWq2rJQoUV2b1YPcuj1yGGBk9dWEbd3veTS8RfqgZeaOGimCSYj5tX/Vgo
dEfrr4PXMymkaYpebR2E55G5S0yOVNWYN9DCW66VjeOTPxCjZN/X9ambINCPO0G9IcgiKZbdNJ9F
xoJDdgJl0fS7QG6N8pBlf6gvGeRbj6lENWodUgHB4paRY1zV95blrir2W1ECc1neRHI1Oc55OrcW
e6g4oesNXyWqaEpoPHyR/aHm6IqFg4cdmgq+ngxpKahLLGEKKzVNZrqUu6L4MmbEA+3QQUfvT5Bk
0pQ6pJB8SakRio/9h188plBfQ8izMrKPQ+xghwed4+drzx8RMMTU7zDd1DsZOZjF1coo+QEbmAs+
1l2Zf9B3Ir4h98z3Dn4B/d6Ea89QbeXZTLmYL+rBTJgXG7c+r++brBLAIspwpaqRFPYON1My35ZU
JvxQPlFIdY61ffmXs/zSXP6PdPktvLM/EX/GW/5wvXyZRnQPXlX460WNaLgGCD1kFURigGS8lKXA
0/HNenfTVu7Jy+h1e3vDYT5Wz33L+uAequ9et4jEgEe23X0M3ZDCahVWyatldS99ehzRKwTFD2Ff
H0FibDAasMyVK724AnoHjXlJgM60Y2mE/Q83te4xCzvPRvWedqeweciHPeAzA/4MszS4E9XZxFiR
H3J1zuQ5SraZ+ZSZIRqf8iOjlECw5V58drxMs3yt97Z1Vfk5YIvQ30Zzsc6AcxvrKTiG0VsYXEmq
9LNHs+DJY+FusKWMdchmvJD7su12rLDhdmQnmyTeKJxJKVYb7hz0aR3zmtYpt8rALVQmdBlIVE2G
XqEZnD1uQBfaCSyMsLumPvkcHcaplVMyNpBe/Th1+iIK++ariLdlusrYwd1SIUeyewqKYEambmwb
J98448zzjaOTkVuVTodqJo2RDrZ3oqcsIAi2UJrnuq9fCpOnxB/Ed2N5NBAd6SiJ1bw6JJClTfAw
xfE6E3Lj9hTSSu0SQgFFmOwQ0txnNW0zpOh9OZSP04C/ZGqSbiPigsQdoAQRJmJX+7xVCLBQ64LB
jXhMOQHoHHcotcD/oiYfMxhpBUgstrZrh6AyYpDocGKmU6guVFm01CegZ9jzSgc2Q0tGYQRKKzwj
g7RmmOB+LrcobUaDvkQ3VwPi2spTTrkZrBZCYVzh26IBte/YDYz7oRw+hn4BbAhCBtnxTnfJa/3G
bWM+oRDfEh8PPpN1phgY4wv8B3qGVOHD3Q9JdYXEObdAtrlMYO8au8gzQyp3ICPS68jUxZY3R+jM
Jp28mCZwgrKtgh2Gp++swuziaQ8nbrIA4HoZgf1ApskoEibs7FyKAP/BMJkETCwa7Z68lUyeZH8N
vNeoiE4kISAeVQF9gNEybHOLzxH8q6M+ApwGusFNZlDZumzwmNIDV0kwH4zQb6BKC/+xYWuNbMJx
/xwMmOSLJfVP2z5bPTqraFiS3g54Y1ZNbr7PsfGUdxcr1T9s6mz5Z+mZftog7N7UsCD1sUP6G9Mw
TX3xw5mHbFRsctyN0+yvM4tUXDROPe6fNiIg0o43rFXu3IAMFtN9bQf5bbcz0hAHdS29ez0tSq9d
tGhxGD568W+6+AhRk6aouxwPE3jzVgliwrkdkpL02TpcWYZxakS94gDf+MG1wFc9SIB8/fPyPV19
azP2IhpMgV0GuCEjl0gCatK6MNKNG0tglU85RUOEPSGv7kd6Unv+q5awTey2RobZHW4wZkptmoxW
nTsBOSOjvBwi+5xVHoSBuZm2lUn4iW9grUhzrlh3ZHo28yd6G4nbfQ+Hyn8xcDkbqchw7cdcOvIF
wIfalKPTrEwDqqEZ/un8GM3lWrLedSIHvfEEoOXDD8/0+mtzgENiQpbITpEDCQYrOqOBISWhCLdR
8sDJJIcZk9yM9woNqH/vs6fpR3Izmfx41XZgHZAJtUP9jK/I3Az+vBsiDRCvpkX38SuT/YHTiZd7
Fbk32QfMqqg+8T3X3sJ5YyNvkHoD3hlsmLoBeWwqipCB1SImbDG8kCNkyOnOiPHiI/eoJuZOSFAL
hOSdMh9KyV0ZDjDuWhr6szOehd3safN2pf2vCm5VXW1ampASTlo/VKiUPirTXC+Jbt6jA5xh0VrU
j3lwD8dra9BwNgj5hz97KI8h9YUnYauF0zrhBiTndZc6rHg53V46pGG6flbhsG0U2vHmOPt8/gc0
eyYM/blPiaisJs5Py3xzGm9n9h9e89lN7rtkDz1aj9y6m5rgR250wZ2jT1WLTR7MJMsQFajN7F1L
fRjMjxZshVkC460fXeJalE+qd/Zu0WDDxlREtNUsnHNSIVsvWw8Wy4/IXXOmSxw8bp4e0/E1jVgz
hWBZojdQabQ4bN0ESZJ7U5/JzfzpsLr0JbE6LNSdOFy5Xov1EyTf0f1/poQRWBFgzippWLCaFz+4
j2X65c7TwUogHZF77QUEeZTWWsXRZcChLJkWl9j5nJK2c9KAu/VaDrQq1qx3rsF0M8mwAbRIfy0L
oDKjhmIg7K55jQLCMNrgXXjg7VBfdcrZWPzQbr6s7jlocFPoRWMXzsPZirLbRGaGDSKJeK7HOSWq
KPlRw8uMIx2dss0Z7MpNFX2MRER0/QtVxXmh6ulCPQ1huiNM/tQ2atPr4mXqJfY65r4Iudx1o0bS
PIzx4BbO+1ABANwHwn6ZpYL3jjpT40fMCAxL3P0yrgvRPM4xqJ3azjhKGrWtOnAlpX+FPf5eOMEl
9mEkcOUZ5hmr5FPcjL+zTF8MZZ07vmnNxKYDEGBMV+BKR4tFe4MoEwsnZXu4aZkYhP2j39ys4RgQ
l9PpI5+90JL3MR+BmXKgt5+76XMK3eOQ0poY5CvJ/KUMwVVCjWb/O5g7n9akrl7dEXUgDtT4R+kf
kFIKdIVg+TeabEaK+LFyzml/M7AhB9lTrs3tFGFN6rMXW2I3o9tg5raajXBvz4xZonWd5ZuwN45T
dIzCB5T/d254XEjKNX0PQECFWdzl0G/7JcKlfRkkkVzCAeuxjLzkY9m/MXtANOtgZ3WtT+pCJun5
A0nj245kutYvt9qvTgmzsfKtGsmyjtyVS6U7FKxBqT3++SRkFrDSCTGTJFKVIKlTYvVCuikPdKnA
rBdZGPZ4LR0T8hEmXlE+qiI8zb7aVagNSHhYJVjOUwbrmX7EDsIyVxH8yZRX1mudPzJ9ufNEsrUx
3FpoHWvWqO1vEpEL4zb7yHAW8eLv3A8/EdYQQQKgQADVes02dclK83HXz/qXqey59ekaBTsll0Ae
EWG/MfDCdfqhHv4hhqAcu9j6OTfp5bKgXpVZ+sCQDBnIfJpZBUYJa56yR27UoS4luiS+NWkLN6Bw
fuo6IbgohMkkDnhdNqJzvkdbkqw278AkodO0NUSs9lmyeOABqht+ph5JGFPqLqwPZYOPHmfvGrMt
17OF/lMXAOOriVsacQ6YFNe9pegIVzZhw5sC8ym4M+sn8ppLO0S/JuS42LGfRTJ9Va6AnskAmBvp
z2e2MoJSCdnaqaYZTom9K6JiVTj+0cc32LCNHTjBlfxg7WGRCNGMmJB9e41RlHXFFoJ5DvdozpjI
1xm79XYt0JoUGipyBg+4G75VSR+FSLPHSKlbgwwiFDEGYhEsc621d/sCyL79D6Btnslfw9A/Yrr1
6HusrwQ7oXouGc+ETb2tG3lVxr5tbv3CpiuDTV/4vFK4+fPH2MIcdsH6A4eB2V+LeuvNMbG+A3hi
5m5GHpB5BgCRTXfGbDTm70lf6T9ilICfdNISsQK8Fo9fRQM7+ENV/Zs8itdpA3WLWWs+chfbWBnR
cLNEd5BmB5jKKW8GoAyJDxRx+CgZwwsCCRx9VeKpVmC8Efj3HzXu9cD/6vDaJNpckYR1h1csiM9x
9wD0J0Z1JcBrLiF76gB+Q6Ebk1vC1E33MykYOLJ4TDWQCeaDRd8fE4zrsZuyH0zuvPKrRIyfcZiH
0c03/9WRxUk1PdOoiUbdCFJ0V52Yf2IbpTk/Vuw8JJPgiph+jD5YT/3enMDmD/5v2YRHuzqknkfA
Exw7PgKxTXBM07w09VlFFT4LdYEliOGNJN1eex98TLZhWR5LwhH68V4tjJXKRdGpdsj8mAZ7PFtL
hskcjtzNFporVq3Jq+3ZOw3JJqGQ6hULauYvmi44wStmu3+t+aW6jzweGeZ4qzwiDsh9E9Lcd9mL
B82T4cZ+omNKPfdfXJC3NF4699maDhGvxnxtsqvobz7mmSDf1/MbDmYXRrpzLFlAqsdWFHsdMuLZ
I7jjekdosrc1git6/SBmnlHeL1Vsgm++xdaDeTol0MnuCD6tuZasuV+xXfkwAFwa2K7JBGHITY9T
Hbjhy7tkiLZpPpuoAmC+eMCSK9zuBkve9dDhDMXGup8YY5PY4aCp9c5mWmLvDQT2++BUzR7SdDyx
nrczWh0AJLrVC3k050g5y+E3s3C551w6Bu8HD0pyys3kzH/5jNzqY25BiYF9dnv/iaELkSOv4Wx/
WxUSOmpY1YCmivdu9QCbce0bBYFaXfReqf5p8opdxKjJ7Q4FyRRVAaKO9PaKi5pVBAP1dOeNL0H/
2YxECfDVBfA6n3uRuch0nKtbnh1aWzBWiOm2XLKzwQjHMe2jn8FWZrbje856qtNDpS6Rv/PK8bBs
XAfW5AHIBJTFm2k0H6vuUZjov5YpihlDnFPAZ3OSJ748NJZ2+u6VmhGi+xnNYfZg+2N1Hh3vzmZQ
NKTevSZPmiE1iU0QBY0Ou4Vzsnp1428LXo5VEg1naIt74UuW7VBcp3mTjfFK0yEwGIJjziGb+XdN
R4YrapkFXVYvwlP7XHbZvRimWxnVeycy4UC5r7XhF6vKbVB9u8uEZAky7DKHYBKjO6aU2KVsyHsk
5LnFia4nd9dV8GfiIViX4BbTKf1gNwH5Nt1GSXZmVL+D3nvsajIRNTqBFhxpzOtbW+D96nn8DhP/
u1XdwPBkyXIdarmtlsNMJj3YcMbWKSQC7E1powDSjQchGkbi3JlyDqyt2fhrZZg/VtsdwsrYeyI4
W5m/pf+n7IXxW/vwXlJ7uf/quzhv96OeGVkDKYh8Yioj2aGMxFGBLyanq07xaK4cDywlEDeJTWH5
3/FXT28Jw1synlcu/r+goWbliw+xvRXsgmvkKFg9SS6D5pCiw8ICm8M3kKPPKdvgPLIcB+lS/VRU
Neo0AvIQTeYsazvOiRDFhOq+BF1bSyShEWEzJZk6LX6Clh8AdutowtSbyrMVAnvpwfMrvGP+RIBH
z9KSac5Q872AmCOVn23/rkXnt2ilfLIcoyvZ2DyMcl27nOqTIGNQvfUREW7q0lb47dubRUwhzlen
YDPUvPaVuE6juNcpEasQ5QRpCCSSb/2KMiKJb5TRJ0NzhLPI5CxvZ+xEVZTvmO5FF88CGTcVZ8ca
PnGMYuEwJz4Okr4L7YFNNfA+aTrX1LWSuz6S19jHbtDoixny+9DX++l01oAJXcR9JtFoOT18x/je
b+Wu5ruYFeoF41Cb96HLMUzrFory6g+pXBMGEp5t9u2b0IvdtSv/iIyHDg+4+n2a539BGK9QFfBZ
AiXhM5Bn67wdynjfdaRyjlV6SIS7iVKsBNK0HZre+zp/Gigm2QmN+2Vl3abhg88yR9gz6QDQDdOv
mFLgMS4lf632ltBK1S7MOLe9NkPHSr321ikIF1cFDnfcQA46KZ3lm0zTN0Ncm3iCtpAjrNxo+ye0
HxviJ+PdoF9x1UQry41uI1FYDH70fdTYuw7jq5sDOLYIIVOi3rLgOBbooj15n8TDaonkCeynyNp3
LrZwNmFNmLLm/1cA33UprJNFOeWywa2W+gU9CUKrEV1u0T02me3SHmBDTckPYuzVoN/JkVOzC11X
VO1UhDj+alYx8x377HWT6d3Y2oxn4108M5zr6eEwaCr+yra6EfOFZ/OCi3edeKi7MI3yamAdAo8i
m4MNZtQ/tSxdyG4Kh+cm+SysfqXGDJv/tYR/FZD6W6fOlgSJex2gv4Qvvg+xZllycWsmIA/uzRpk
HwWHX3GWatB+EwCB5HuqmRO0zSmEKuTQkyAbXDFTXAwwMwVR7R905t6ZigYQt2GGj30oYEtDN6Yb
UHB5LO4zYzCwLZw76yuYHgzvUhTWFQgcYMnHEmmklR+b8FWXqA0OaXQCXuNF9cpm/QxI14S+E+Qz
l7x8xwCCq2BvtPtZ0zH0W6vcuvSc/FGUkrsm3vodQ6cCPNploEHoxckRJ8vJHlTxnoB7DORzzwZP
zOa5RA/FIvVScMvIVLDr4OFR6jT/n1zsrvxx/hzjFPc9aWA7N6+/k8X0GLzX8iqIFZzgHdRbo3ik
SowDTCGs19ABKPc7SzBWITj4SaYX0JIony7MKTr7EmNDEJShIedzwIY+wk0uPQ+n32vhzIAQnU0Z
0A7QEffsrbOA6NUs2S5Paa1InHO95tEfEkZ5/MJmSNm0zXkBJZoQ865udPWi/GcA0jaMNBMcfPUt
QTkdaYJ6CNew2Fqa/teY0z0hPbLylzS+aXT1lbcpCvOu59Ir9IfyP9riz6eDSpm0Y2qpAMPUlDyW
+y2q85A/TCwIiQkd5Z8kGw63ovmUDt+j+KjEWceHJfUJPauqH+LpPeKKJ0mtpWf14LUJ9eQiWeRl
W6ptHFAu1LnOVquaC7hijx55IX5ITIOx5jTrqXCuxeIx7I7seqGJ7VGCIE2A5ui9qBq2VImtu9hY
oCmt9xDgMzlViaVWDXs/r6FLH9+7EAPnfxydx3LjyBZEvwgRKHhs6b03LW4QEinBe4+vn4NZzrx+
PTIE6lbezJPRoc0+PnxwGlQYTtZ2s7fytZ3BlTqF5VWPl1wz8AvvZfy+cH6q7GbQXRoMh5rsmE/r
ZxDbkAoIjWhg1QC6xeSR9mG78cxTxRwLdnFqsvTROOyFS2bWu6m9tRxgNRURjxCgXQ79SCZVhBCE
wcOlGQugRVVrwOH4LEbHvFVmnKy01dgTI4kWOl5Zw3m2HNhddo6GDe8YNTX5FonjjCADCXyfcR8o
d6y8ixXSTDTmPcXWibaEQibAn1reOhkUAyv6qTQim6FBExuo4v6QAH+NviFNmSOwF9UEnwyDkboi
wOAFLwkxqOJa6Y1ftHFwtLPQxCQ3CWhJl9yal+UflsCNm51N2pNrR5v5Nv2L2tXvOEIpwhUyBtUp
LlShn8lbsk6/gErDoVouUrAjYtuieQXQb3hEJTTET0mtb9aPuRqGYgfYmNnfc7LF8VPlx5NGX7UR
PUWTL8BrLSJMJlLXT+OWvuyEoo3iQdp5L4gncA+f26CVu6j656H/1UYLtrBZt+WCK8+CcOKAW9In
0tQ1FzfeJCkfpIvJp7KHqql8IcJCeAYKUZ6D8FTwq43VZNG5J4wSk4yDVNioYIzzScbxpmzbijzj
d4vv2HHuHQ9uzzOE5VOlHqBADK3ir7R+KbU+76Nyo3jRosCii9pNXYSEPOrs9eJZIN423otl0YRs
WZ7/y0kvsL+amPxywSBRQ0jltrQHdFPpRFA548OYmsVDWJnrMTTWsX4mOzt1or+G/HYuTiqPfY0L
Un7K2r5iGVUn2G16iucY/qW1hGrWybxZBnbMysltKDUuWOM1ARJyHZ/K3KKDuu0mkdvu006bBz0i
OFDZoA7mPpOWAt+/7A3e2E9PCc5uLVEQD94G668+fqa9g2yyC99o3XUID/LIwAq3rbS3kp1k7jvt
lWvaouTjVek+ZMxrxIsXblzv/fS1u4rUja8erJBL/abk3UCvxlRNP1k8wnL43WCmsN9t/oyijWtd
SZnRH9Z08IHdXWGsKu08PsDhUUYi13mRZ/uG405HK+6atyz/OFwMDOI1AQka35x3IJIGZ0PlXJyH
i65YDREQLxZbbKel5Obj+OSyNCvYWNgZbUwBEeREIYtGcRzgsDy/i+KrHf7J5hbXFp4PooMndFXy
phwLgN6B49Eu6VH4HhTfGvJWRaadRl8WuqyQ7VfYXo3oFWlHJRS8IECM4vgOkcMxdzG/V1KPEWDT
cFaxLFur4SejG1tusO9X1j7O3yGjVJqfnIpq+w1chFXM9RhrwzSI+7koj5H+AVEnLLgMPHLovPap
a6Aw7bTySyZu74arIjjDH5rU1ipWrjIgeXH2ETp4djceH7ceqH5M0tg52ePmT0MKfJjGdx9/1GEJ
zUTmPsSrYOMwKI4Ip6hiY+weytEJEb06rGWjpFLCSwtN6tMiptrW+olQluJmXB4uUMngx5orz5eh
d0kT0TzkkhY479n32w7TRP9wKLqLaq52LNiTcGoWXzbqotzb69C6dBDpOonHT//rkUGi4AdaBTPk
uBRaUyFwyOEnDMPe8aihXyr+zmoesXdJtEMTrD3s3wUqSHWgAlLl23YYg7yGrrOVBKncOLoZyg1m
UxhCc2kkCW21/mineFYXhc8lMW8XkdTN0/rkjOULcLuLhJo7vKDKJinmTfGvBR7gq8FMRa5sE5og
oqcjtyOMeJrygbEhCIh+67tLpDRSAGQ6Y94GuKNLe5NH9NfvZPko8OWMmyww6GcZ4Fi6aDHK5mvN
3XvquoZ0Hhxl94yuxTrrR3jIA7xAbGbu+hygDxE+FXjF6r/MuKQcAtpO1cp1zN0nzF8yskOj2Wxb
OZNHYyPBtCwtJ5p6CKqjKaRJQeuZ/E/DA0/ZXOWcOyLQ9VlwoyuwsETl2lA+gYlnIWTRfuafW0Qw
pbnAYTZC/q/QabSZ2t0T7SiLYD4EbD3nEivqdp5ht6e1lpdbJR6DDsjCmWoVS+QBUt8b879q3tzi
rsAlIdcOTS+HUuozDhMqVAeSFYucLr1SAwaPyRyo005SD1rLRXY/Pku6ecnB02Nb0Zo3JiEc68Tn
JiZFpFBjo/BUoYgZPBHPLGOZNNyN/Gxy4/KbtyLvI433Q9EvJXVpxHienIaIJvc05IsWFKj3W0Uo
dzbXUBw3Is5XGl0nY47TeremB0NpNHXK50gFHvD/GtN17oW0ZK0696WNQTigXvfxja8Qhd7nBpXM
uoR4yxh8jZcSkdlq+BQUO5Tqo0BXx/I/FHyb6ILBIVXOWc0wdRADp444GHhLUnGpamYV6Ya2Qi6b
nDFWoDaZ49SYhuXJw3SLJU4LKDJIQQw8FNneazl0BRqUB6P9oFDxuYn4lhr52uA1odvuV/XWEmV3
SUvQZ9PXkAFymbZxaCZ2fRhfErls8NMJ3kG9bZyjI4Xg3Pp0NgwjHwTkVaCIH7/TjwHlT9nwiDus
YRlLVT+/jLnUTOnjqTo2b39Z+hUwDk5pNBFspHGZhItUDs9ZWV97+9YAEyOAJ7foP9klqn6xou5q
SseGTyjOLUaI0QvQeGIhl+e2OVbRr0m3WgctC3pI4a+tXpr61cZj9o3kTdk+La4cRJ7E/2UR2APA
YWVilvOm15lzTFblxJGbRVQ6J6OnsqHLQELCSM3JXLgR8F2omGvsjSmJ63Rfc7ZRbz5D2abEN8Sv
rW5Bu/PQDG6yUqiDCYf0nnY0k4h90mOCyXd+X25KNp/KNoxKvN8BrE5Cai4O8/jQtMtaX7G4hYQY
uEj6DfSzsubywywAKZWRomcWxq00ssC+muFaZSjiekHp40DYxS644PcK9AM0c1443AH4CyQvpP+N
kJ3XhovCc3ZV/tGdb5VtI7OcG08aCTxHWeVzl8NormcZeHU4KT27auQtE+E7MV0KMD9NzKWgZggB
OcH62Af94NTNrxA8nAcb+rkk/XPFcYASXAET7+huDWT9YCkLA+cd15GWH3Kv7WUuO0SrNmEILDKo
lnnJRMS0IbXszeJl4J4KBv+WftpGnxVE9Sh4gB7Tl84O0PGyzelgpbSij2525Wy0zFrIjXJsib+Z
FEXT5abwGu4ldZ/iNI66p9Q0iwQGXmsGEM6iCQYzyJU0apkoDA1gYBXmLveAFNxqOdP6kuaLbOU1
XFcfSl7OeuY+kqWs/v5VyrmDFsQgWXrcoSlusUjO8Ta2Da76HHoSrBeXjUMn80hiaUqiJ2G7uaZd
9GFj89qPSRO7+FJrStEIC4BAQm9rAa5G1npo386o9uLcDFj+ydHdYFfXAV1UkOEjKqgVSQC/ajBQ
wMUB6YRbjXcSyH2+mq6/6Eo8RXlZxmCq4n5vwSMI3XxeazvwozMV/+Co09qk2cgMBUhCY6Pc+Jtv
Ba41wtKGy5f6rbpnLXiaCfgip9865h+Odc7rEA8/BytvJD4pOAkYJMyvONTJjS6rgu4hwVkiWBvR
kRDaNtiIZc/ppKMrF8MnlZt9ZLx1bw++YHBXlU+mlqgJ70Kdgh9MmxYqZztg+QpOvbar5GDlx4dB
eYQ0b5ibQHlYgAvc6gc0x7oN/41PaJK9/JYzFxC5RClS43/ZRjVPNDSNdBrm3KG8e4QDx+3omeYA
ZnPF3cVKvwUHiUvcyrWx13cENbB+SFE8wfdLiPaOCc2ELFBW9Cpfcn6vvryUCZPKPGY+EDwpeuvR
1ewLym++TNTmSJCc1ptFSJqzzv8knc84l7AMFSlu7l12qfSfIIR2w651cNZh/KnKdi1xWlSMDlWe
gMCD90BVuL6TlWYddHSfgSaUAir5WnXG3SjWPzk0v5j9t155rwoBKozv5C/QmTBkpVf++3OJJ14j
R+5xGeajSFh3KpN2Nxg5DbCpRX/VG9Sd9Dre1H2STD66mElZVO2pWHk6wm+csBY/2fA5iHuPY7Lw
/jDCr2z7IUvNMhmQAiFZkJDaJGU/NaJ1O+6Nyx+lbOaolVSxQ2MfJM5ZXMKYi4E2NDSPRP9CEs9h
GEEXO7u4ftxBmmBXmSY8lhKSMgHziZ7KLNMxvXWngX8d0DAzCmNMoy3AOjv850vJhr0htWbOAlFf
UaB+PkRVId2fXaAj+kdTYAh5Dq5ekM19Oo/LkQMnbQNys8RXMqy3FhzOkAviYASkrvuFaYdEJgTQ
4bMJIALdCX602zzYodYxSCH+p9Rlk8NLCKkTKeomSSel5qecSBO3WxRcfEhNBjQSNL3JRoG7/YiY
xOnEXdZKISH80Vs2w+/IEgbIIUEZqlGR0UDyYvKoxb2RBSZoPIr0HijVJLC21BILl7WWfazsPdtl
2/gp+n1JrN5VqFFANC9oIxwediDzo3zTwUFrxzaRpRfGUMCF16DOWXzqXAZXOu9RWhDGox4H4T3H
mkJYieU+ZhTjOq6ArbSYGaGC8XvbBJDtPbQ/9SorxcKKV+Zotx1zj1h+8KFpqGyuHs4qaoEr/QSb
eaKgtMV6SwQce2FX4LjMAdjTfdBI01j7N3Tw5KD50k2F2QuU1CrNLkoCmf0gMk5TXrC5sa/tJz7d
IZWPVqNM+nxnkMnwsRFQcDkVKrNizQPRFCQ4ACU4N4FtoMiVGV0JWnazyqeh/ZJtmiggqKuOcG2U
gd625lGe06b7Q+INTx5rk2GfcuuKaYjT613Dya1DoaROKla1BdDPpeBqk7ZbQHtsH4yZV/4ZIGJb
hC/mpYbclcpOG7/RrHTepeXiJnUXttQdA17Mmpz+U9FSY69YKQGk06Z7x25yqTvCeqbePIROoNhO
kQkzC19KZL9StCxayuKVlCSfFhM7VW400aem9I/W8mfWRjMsv+QIi/TZZZQlWLEKNDWfgXT4bjCx
AsBaQtBbhgWqpDk8EyPgBDYsynQba15L5aom6DORC4gPvKZx1m9K1yYybl2ixDjzBt5woVkZkQin
XRX9qCpISGnUO5xff5BefapSYBDbtwQ6Vh3Tum33zOSJtohwvsUQZ9EiCUOWowxcBiRSmOdgl7E1
RC91OQ9uIj5T1QyT3nQvsqLxcdt6fI9gDAi2rIJi741V0/26zE9RbWAi28qcC5VKMfgKrt3Mb7/K
sXY9+NVrDwfsUYuflOnp0lE3XwP6ZfTRM7D8uMKV/BXGJ8gDMKptnIlP1HjeHGRkHZaKbThXAaz6
Sj7vh29PIseOncQki2Z3x3G5W9cXDXehycuMTNCK61FfXmRe08EyQBZgLJ+a/WUIKVOwFr1a8wob
a0NZLfaHLDu6vN9NkDDpNslnaS4zgL7d5Nspf1y+V/3AftwiLig+hr+3+GxmuUp470/J/xnAC7KY
1kn5CIS2Gi+71awCLtB3a98+igruzMs1q6kJsj6lYsKo4ink2aZHij5SeO4yiZA8VoqVz02GwU4H
dmEXHn4y4uxcolXCZtxAx6onhfYtMJ8AfrKFPWjLgQZHjFNScyqzL9f5c3RwR3nJygh2Jk4afui+
RluJc7OabtqxVeN2IGjTs5yrwr6qhHoWdFejAqE8nnyhtjJxEHgOPG+AqdgAKXbYu96Ax3/X5OeI
kb9H3mjoydI3QkA5ZPE22Pc83UBF5WfFoj/DkZsPZ1P5Exk1pqN34ODlZzKQcxc3UcRoVsp3eutD
BSjwIsCgmlVYHGHCK/FSwxRRgfoBbquVzxLty4rapeRuanGWBG06Fyc45mwsQoAR1sRSOXBDc6bh
nKNVw5IIqUUvlXgAeqpMv5husr+sMQWrlwwHmvfd4xvJGDpG2LZOrYGNBSCg2I+jZEZ1uJWuBZG6
AL8l42JSvZG8Jh31Vg1pxoyyCSKaFK8W6kdjdGBT1t2sYB26mwpKYhhuNWuZ+mcmrNDa1uG5IAcU
5lfFPYpRiba5jsJBpZAzVx8ZZqZE2agjYokjB4j22MOFMURzF054Bi6CVL0JjG3efXsVxDwlJOw0
+lwxa2DF0g8Vi6BgKcaqt+ycuk9DRnqqXvC9M2MPgNkNTkpMlznQKgSGrdGsiZ6yoVxFGI395gQv
f9KMnZLOi2nDt5aCi7iIKpoeU7irQMy7EzUcYVLPFPidCYkBU0cfYQMoa2Ts2SAMQ4vrAowk3upa
kmYhtadJR6JHNmdUm6Xq1eAyqsqAUSyxBLfqu7+lLq9ZD+AauWOtB8vh7hrSuIZ3IFQ5dRoLj5cP
RXc1WjNqn94/5JZQaXlOvuLhJ6PbxMYF2NCgl+fnLv8aw3wqpb3nRuF0x8ldsCEO+LFE0g1adWWs
uTCwYcrH0m7/m1yYIi0T2vPamAvJwBumb56KDe7qKcwvXNG6YLD7tPax4B8Ckmy4Gxr4rZHXUgz0
jjow1fZWoESJ7t1If3jderLpDRtDCyNCAC5ZYmzs3WgZeDrd5ERePjFlSW1vL3L+WmZclTxwIc1t
Paa65e4iBFSA3cF780Y+02Y4jaszkf6llKKp2TBAucGZ/tLTaYbNGJMDYJUDZlWVIB8oDOeYxJSS
JGJWlMk2YeQ3uplR/PMYzzubIduCIfIF2FtOoRCTCpD1vxKeesYahAQiZXbqtG3udE/NZOBuGZC4
fkt6EbfnWGVqD1+GhyGPH0Ic/lXdqa5OtqZuXe6UqfKKwn0MwaRcxc2P5K816WBrL49CgIYC54Nr
3mV2INAGZrXFpbTJZwo42WhZNO+g2o9Big4OkHAAXLjzDK5pTwmBy8baTGF17XoTl1t0yrKlCxWo
Yg6Tmk9Ah2XAQKqlS6vbCgWLn7FV+W5VZHRJ/oaWNIr2tvnuiketHpry7OG7j9in0Xw8ZrhDixCK
xl9EklTDOGxyLhfTWHxZ5nemXJSgXlThwoSLG3anHtyvvwqR72xTxyvdYabQpnDVpriTp3FfXXSX
IhKaf9Vzi+TW+XduAXPV4b9R1kuTEru8z8fbVaN9lP5bAicuOX85jgy+fE1dlsac9ONsIHup49cz
G1ajn4E+q+5PktpJhVNTRjGkxtwujyHPihXNwvLZp38edOoKyNhSpyko1/ke49Fl3KJ+b3U+JcGM
nPtkYNyNSQoDLMjLv8ByZzILVzqFJ4m7Vhjb9ZyIVgQlgflWxeFclUyT4UXTmYm7dWiik/6DyiAk
d67Ym0x8Kkb/kJVO8mV6pyYGIg9DwflO6i9XJ3Fl/qvHkqBPpZbLyGUXn+6wvAFnn1kURtgDqxEb
4HQfL8apVuWxreVipkTPovuLRhM3imskgBm4fMqVowrIUmYvqRJB8dDCoK9i/SeRxxGTc1swcoX9
G/dvDY38O8STmWT8i33qbsr0il9s7HommoLuhWfcO44RAsUGeYYgPC5ePDEjhjHVenJArAEC1MRu
lLkUGycu045FvWZ+7ZUvGxm15jVdeLsweGfcAS1gX4DV517Oo6WSmNYgpzhQJ8OfDHSPbbAn53Lt
zlvjIPfXCJWBqm5UjWPYjR45xr6t3r99iQ6th8+DHeArtAcEuevo729SbZHr3TTlrWZG75DNIWeO
ldFV6twZf6mDQ/VSNq3y5bcXnS+tZidDBsLWDjJanE9Y0fC/BIttANQ8O3xKTNDyXKYV+xZWj8K7
+CF7ogypf+3pd5+hrbJRidl4gOSqmq1MU1TCYk7qLgMJ2nLlJ99jvk+zZei9+ImYNa0sh8qKEIBv
w+WRtrOHN7yxh5wVla4SmwcAPSvyD2BsHY3/Pnpmks4S9Q/is4suEWWIv4g2Gh2e/dFyzhaIwwhL
isOuXuVH4mQXvJf/03sSmNuchVFC5Yrn0d+sTZUg406Ajhg1WJZ0xvUrXXDc7f5kTEsJfYpDyHSH
MK2IFTCLaV6/TZo6ZDm9FBLJPNDSLW9U2c7BZSEMR132bKQb7abMskN7gg23F5x3WoXbyewXrtlj
Sg2/OAcp0iPxoTULgHYEJjRuXHNoIUA6vwDM7oHZzKL0G/tx6+5jPrRDenYVpkZ6UsaDou0uIapS
0d4qJUEIZdOMF02xXgmmdGEb84LLaa9VC6P8aZpbhEtF8xHHoXhn5IUxmNC4q6i/KeJeIF2tVlvL
JtNCNC+anZFjA5H4yDGhOM0p12LaIQmtcorKoGWQbqALIruACufIxKSKiQ+TbI4yPqxrXshO2i6C
xprSuB1J4I4MiK7tK2e3OYKTnVrhs/oaAHHqG4JmQfNtle60td9UDSje1h6Mja80nEWkzKhVc+9q
IyZBRI9xxZuO5ahF8pibqC+8eZWyR3DYHKhceW+C6JTK1zWYF7ldBoIRmYgKeD2SVrp9GupnFw0z
vzg15g9QRnbV8NvMQ6RdeoflHRdfP3smPZfz5jsaeAMMu8pkMzdC0uhJNbR3iu2wCnhBXCI+82GG
6V//UVodmR4c2lGp5Fkt/vTuoxN8CuQfhdxFZpLqOKnRdWh/E+qZQuPcEWmKyUKI9uZ2Kd0XQMGa
rRs9bKj7gEkL70R77dLiGOvuvnpnSb4MzIdV/CqAd4Vx5rbglpeYDG0jPpFHcKPmCvgOs5/O+Gfw
ptOUhYuToE2oaWYpz0PEldLk98U1dRI2L+FsqenUBq5QO9QAyYWTwOmnmlsVPSuc57yxx7vnL6Mj
UTXiKiEFsTgROIv94pVTUT86EgnsE8tUmey79k/D6ZtYZ0VKD1CEJwH+aKhtgN8xYwf5WirO0Esp
giybtR/CWpVnQlFnWvpNiQpK6wocOtrdisFA9Z+WhwRhLlvrVIrfYkApyfGB5ztnZO3g5COAN8+G
Wx/yGZin2bmrYEuMd5NjyxvYYBtNudCcQGiZbyV52XSETrgqkJooDQ6al0g/ZMDbem7y6WoQMAsW
vBE3BodW8VuC8bdT2SiT38u7c05Lkxy/Qu9uNoz1BcKz/OUk0Pnw0lU0Tsh7J2ENEe+6VplqjJ7x
8B3hg68zexFIX1Wb7ZUCcjcxiZzMW0S+T+NC4TGetPKDrF3ofLiwplTLD5hkTTruvZge543LARQU
/J0gIPRzVQzLPGYkKKC2Bja/224RoqvbHfO5/4jziwrLxYtukn3s7Io/k9x9hIDKUucaxpV4CE/0
EHTq3bWNTdJ0c4Gs46YnT0nmtccu3HqEsjuvBOtR2MuSx3pAi+eJXk8t9BLNidj7KStP+ddqb7/i
5Wcq/K/mvMoQvnB5CxMGQk0rIr55p/hHEGGSsjqQbGvql9EDq+6hqYN72EfXFoZnkbwLDiRtLCzq
iq3pEaNUQIjJoJ6aYJ4MWBtljNnVMwxU5HLCPigRRfuXgXOjKqLmI6Pyhs7jd6ZdgPamVbyQYpVH
6jx40gw741JJ9K3Z/iXmvJC++zQ8k906lrI/4yNGuw5JS4dbAFBPB0qdQaW85lIFCzW6QLtozTmL
A/AIa9Fh0x0GEB+rclB2bqMh5zBWdf7HQJvvY3vllMGPXRyloD9UbXDOg+Bt1PCTnHQR2oxPZ5n7
JLRa6C8TP1p1HR7MVyt/i2Enw/ziLR0a9Fjh0wM6REcx0A79AhJNToplGD6qcgO7UVV+FZ4X+ikI
NxKE/heygtPDu4at0mIjTaEX1bUc+f6hS0gpxD8ylbtuqm9lZIbKuVv0RIW1Oo/l86AfCq9nQKxo
kjyWjIbmUSYSXUNpRmbAz6uKH6PcJCCOFSySOacW1L2ZMtLaIFQJfm81Kl6o8hPsKXV4KS0bHgW4
iyLmqminVv1bJBsT70KgXkR4inE8IW1MsQbQlIlhHczEPkEdtMTN7TeodkZO3y8vPQ4g2B1QAuEe
kJaU2SIL9zPmjbTqqOPe8fMX/c+bPD1UgPmsbMtsEVXXFtlXRRsto/VAvRahM2MVuaCpueSzOpsJ
jrUidgAnPcpq4fodAi0jdLMxsdpG5k3hviyglXmGtcDuA9kFqG3bPVxe+Laz1JWjW75zHnGbmb5q
HwF1PI18MaUXS4kJwwFwUY/hdd63CFZc6rTf2MExQjbASe+RscZpZpkwQOkU9HDoIqfJyoM6Fu6G
kJXUjPcrTTgypkos/OpdxWqioE9bag7wBTd7S46EsELeXIXGUqTF5/9bhnuCx2QUfRpN8fTD5MGE
Gv/W4KFRr7QRXdy9W2Bsg/ORRwkp+/V7mqG0W514C0sA69grKlIoThvx63sEIhB1a41yz12pSQS6
uLsXVxcblFf8NOgBAa9TUC7YOCNmiIOg1TtbdPDD4/xeJRY3TK7CYYQqCYmT48Di2izrb7P6UCw5
79As29ia2t1valCb2986FStkeHPCW+8vFSRkw6lga0u7zn0k2saFx8NUL1B3CuhS/JlYq9YD57kD
bSHNxE3FYh7z2onZsym4EzTS0wk3IFHTbHz0fJqT8CwiCeopEkGgAZ3AccWvRqLv0NQfDnbNDodh
yIAiRMUkWc076rKc0F6mGL0HSkAM/Ip9d9SIsg51PMtAvbZZSShYo126XplYeJho0+GasT/E1aFv
ZPsSDOavRfVYSC0HGr1FcI9HQsQgG75ihLY6QQE1L77DlRRiT8xjp8VUAKLzyt8APkSdTxO/PQVx
CHmMGnenUc61bMxcj2fHyk8+3Ve5U246+Vc02TQfuEPGZ1Z9S3k4ZypKq3cOiAX7xDCz6IAxOjDb
lUYQWxk3Rxx8Eke7pthP1VfnHSYaey+rBbKctaXRwWPw9+R/kncRRFetB688vp6F6MPp6Kdq0dP7
ccwbpXtAyMrNZVvVDQwqARWI3lqn3mQIjiMVebQqR2S4AuACgq0nHV4wQYj060ir7iUO3uC/sZbj
vOzYmjIYu9T+CBAQkvdT+lhHwJwR5kFkItWr5yhZGFLyt5xLjB6wV/xTYBPL3vZZtgX5ObcshMPI
2DSRP2NOAzB2LpDU9OBHjm6uc+i7S6AeixJkYzbTi+/IuvpIWOO2Q9KgcFCxBHQbWwmHFHJLn/32
9lNB48MmvKYGcnxPBRxyEeeez5epcy4Z3m+avsehxki+63gtpO/xFTMET6ieBivLLripIVsy6RTz
N2HuQsJkt3CXHPZl/EllIFHVFXMVP4aic7EIj0n3TyhwTL5S+V4Hn5zFBYdIVmNPJ27pUXQss1+Q
3T/V3oRyvNOVa8MerFOfasxGdDihBkKx/tcZ+5hyStF1yLXNQlOKeTA4fHjnvrMSw7VRnpiCUdy4
ExLUaJZ4+ia+9Uzw1sEonxnGd9r+uQz8Q6DDW2UrVd0K6jg9/VbF6cGOQPhqCGqkWrt8IykUppPf
UBeCZFNI8c6j9K94YC1qX2jgdH0OfuoBreDWu0hXcJY6QJTS1Mr/BFcqKyXNzBaliT8QCliSnyIs
wQ33wyQmjZoiIyE9hr64+pL7iGk81Xn5deFPYdIlIJ6BucX/NRvca+H2qBXpnFZZTnOsHBHDh1hq
4xzcLnvc1a23bWUqJre9g10Rg3fskUOHEYbyQSeYL1fL3v8n5B+NjEfvfhQdzwL1i1Y3C+2FOeyS
5pqb0xZ5KDafZn8K5X9teqiBwJhE4ox87bgURqSUch5qrDJxfOVJtHmtD/G3O7xsnD7qOu8Qxy6e
t0iVjVbM/w84LGlhkErWFEA+Qv3HC49ORatJzoq+x5nrPfJuHWfnRn7bI05EnQxIh03ySGKiKRlP
W/RTaB1Bp59uiLh6JghUmGR7FQmR4cr8KfK3yys6RGNRGm6bCffrpd3/Y+2tkEJ381/ZPI55N0p3
4nYRu/A+2SefzfaqNmyKu3juiHwpYxYX+pKG49qgROEyPpslXXg32Xv45YeIc1PdM2MZsP8V0mMw
aFzhnpDjqb12BMzzbKkiGhjF1QkghsK+J2s47ka0L7A6vCwIXjHZSNpvwB+Ti3WZbavmHel3Iis8
DFsZx5h6oE+kCfndSDu9ZVrHLVGzr8pD6nJCRCS8GlReerxsh1eBgK0NB976iXSoRjg2LgBNO+U8
kworKqu4md6x062rlmMCNrC1U5U7tM+OZFwXvoyG0/S7IpCUYPEtoBR7DaGCXYbe4EEv6/1LGx/N
7hczii32PZOpmxEEiMAuf7XmGitqmgIY5boecxrmKOVm+orri89XzkSP79IBW1TYyNfSUY6AUBO4
B1U2zaC30dvokCIaECH5/lMJKx3kOLNnd9PwXk72MhKl+zKkd5Z/aVhGjfGz7Q0rkR+RzSE07Cxv
M+jbptjb1rgCJyrQbgEbJWjO+rPQCJRE+7R4uPqzwtydGS8vPejVukiXqfUnJJZqdHyBHYBlyWTo
cthyh2Pasqy/gA1zGq7Z9Qzsjsjc+8N3Dz5EYaEbuAfBOrgkr9rHpyDAyLjt6pPiXiLjGHFj7eR7
owz4bHnTa4zz+b1Mj4N3o8uZIgHXWdX0xRdnz9+q9tbEz8N2W0AgMOxw6pI66JQ74zev2A7XfL7y
0VErfE4hWl4b/vpmQhiZGLhNN+/KTI8VRn172Aklm1OjTAUJNsHShGoifgUsFZ/BSXjDOvCXQOnm
MUEC5k0Nicktr2V5FsVNxcoG76ixH52KyIiGkpR7rH/zkBkBxM8kGXEIQcW8AKgezDRqtautampj
wmALHRSc2CslmZo+Y9ghlFn60woX1tDtTR0541cY3wXO6OiWtc9Iqpdht4tI/be8n1UQG3W1bbJb
1Z5le0U1C5eBQb9E9akHqTLc5fIU09pMu3mWftRkHYp/cUr7tq7Ma0RgFStYTHybeCJ7PIdstyPf
MtalNUz6lLm40FZFhRfnkQpe5ZSqZKwXqoYC67XDB582dtnLKauxUYO5PZLeQ6fOfQ51wfEl/Vjk
bMg8yFr+r4mtY6+5Ozk5SwVx4iNYST89jpctzOa1T+4IccdNHhKbTM16plFGlwjIZCxiWf50kEVj
Y5WmiEHIH1xDh2RdIVE6/q2mQ80dvtP66PY+cdx562+CuD3KyK0+/SKFGdE/oS41vmUHjc/A+hJ+
t9jdG4PiRbEEQzUdmyEjVp+R/SOxdAC80mBSU/G1pwplLx3lL+ZTyM+Cm2OkXvuW1ZrYG01Hezmh
1fKolfLOMYZZA7p8XIma7QEuW4/d0mQpVjb3/0g6j93IkS2IfhEBmqTbqrz3RrUhSo7ee379HPZs
BvPw0NNSFZl5TcSJpkgvQf5Vp9oCP+KkUPBWDiyyWWZJsDjMnIkvWqOYc1zetSBtjCuiQzteKw10
PYnpMYdDLpEJnvQUOs4vaSQfI3SvYtLbIexlIizZb5dJiVlKvHb8vwWGpKkdamv+LU+3EYStKpI+
7BIhI3sKHz16kcx95eb3uxYD3KgtGPV1ncmrbDP+QiEkzhouhGZfO+DNEGY7BAcQ02mXMxl6dclp
osgO8vI5Gx1JPyTKutEKYjq4vvnhYn/rkqKr6hgp2I0aJWRLdawAybek8q/MqZz9onhlQJ+s/FQs
VFZ+6OUmRRnN7ZLc6j6DZ4DKrmRmaqBmBKxjkqkc7KUe6oDOMtOS5haGjzDYjtWC1AMucshT9WqJ
5Tp4vKZZoWIjSYmmoUdhdGroonVmKOkliehIOfVH3JvjIgAtnGU/SGsFGgwuLMt4w6aeIcKkwJaC
u9U862GvGRdmnbL3CM11bK3i4Vs2vsm90emCK1wbPvuF0RsZ8bKTwRiCs1Z4cFOq+4BvX82YgTqY
xO/+GHc4bg7cYg37+VqFdye/+Wi7nHZvKyddJj1Gm+hJPcmAxtYS3EOUkxawA4ToltbPUwSdNBc8
4YGwSXJndKGZ7BzYiSF00PSDoT+17kfzXlLdIw3z2PzfmpxhRfNBH8GX+bKrcoaCEFGltcDuAQCf
tV40z8xvFWuJzxYCiBHtFUg1sGQykyy2J+bTQOobek8VOF7EjCSgJm0x/nTFyyiyqQspWZBIGQAQ
IHipHnNfcQ1QJOXtqeGmUIijzeV1Xe4be2GZ3dWlETSEQkFsU2k0E7A1eXOz62fib+26nJrZrvAb
SHV4ROwJJ1uqU4PbOIBOAb+a03qMfhfgt/HlT4Dozu3+rVCrEZI5FDx43DkpV6QXEIEMAyB1yKsZ
zUIp0dbMdLhjk2IpjS/j8LDNg8NOIr+HztWQ9+Tcfwz5MQmuWfklnENMNRIz4qWaHlyEqcQIy6jI
7HmExF7G0t57cCz24FNRq4L3SOcd9nXtQrArfLoEDJpW33SZDTx3BOa8usEpza9cgWBSqtXITtRR
7UaPBr8p9jQvPYbKReHeUcp76N8MOFr4OplnvGOGB1G+zy1UITRYRnUth6feXsdcgTI8aCjKYnRw
GtMtwUCWfdNec37G1DICCixCIrCvY0xw5gn7IJvJ3oC5xIrmNZOOAfMV4VIT3JYfsqRzKrCZ5gmT
0pvGpTpOQALlrpYPVBWSCiWCkjHaptKGQLVZy3CmyTZhvIgwSFPbWdZXZkbzPADP6k6H6LtKT3lz
pKmbsMFIMxLQngECG8XnpAeWwUhy3MDl7AB5op3oNw4RQsiPLKZYnvVc9lH6LM2VK1Mg4JMRowSO
hVTG0OsvyRcYa8OCzQg70WoVZfes38QOV5s0M4dzOGYX8krWlT/TEHSp60EsNRzvqRh5DzeD+AiT
wBAeHNk8tgraZOLqUcMSUBTDUAjoervuR40fZQAlZd47Z3fY+QL3DKGTSBP85GEUlLHjAcvO3lRY
t3abAMSapW8z5rZKeK7RzkKGxx7G2cWpZ0G1oEml54ssNLMD7Q/sDMac2vCIWUM2TTnX631EfmKH
EjWVGJc90It9aHSarDyxOiT5KVO+rOaio8R0f0NrKsu/mBDGaZKVvFNnHVNAGUgeyl0PchuweMhB
HYfMf5nAbzMNc6XHgIhUSgqfEAmkhNKw5QULu5NnoyHssF8/dO1GnImdf7bCnMkd8gi8rxUjqg45
ilfPCQpvYX5VYoRYMjZQrjjww5FrOjb81zZfpgzhzG2K8w9WpdseExQzaXWJwJIMVItB/LRqhjEZ
J6rxyvLvFLS/WQX8nfrFj5EX8F0GErkfybTiGqq9q1TcmeO1AcJY/8F4nr0xQgdQMd7MVLcMjxm5
++krq1ROTzCBNMhGde7Ta2DAyX+m+bMOEPAENQ1zNY/id5Dc6+Gmjzv/ku/MZd7+GGlEhYPGjPWy
UDssrpdAJQxhmzIbc80XHFbHOGoVZFzGj/jNGduMq5mTiuOFgFbeEMJPDSg4d40jOAp+Ao+EPQaZ
fCoeQjXTwcVA5CA+FCFh+Gv/GA4jC2c7hXEn+Gvr7aDuDWYxdfSy+BO5e5Tifcn10A9LUkhtc4WB
0meqH0VbCGwl85Z+WOh4Ja23zPXbc3x6NNgwjjEVjfJat1lF7Z+k/A3iafWcuX80rzaBieatKyh3
eoyjaJ09/80Ekv8sug/6IDDNy9Z+yMaucH8IgY/sW9StyAOiuqGZYujz9MSkb1bwThFcJdVikJld
uCuXr6y8uOGLWAdLvrvDonaY1oBRSBZ6tihg4ZSttsxJ2HZowLZGoS3rNiVWtpuwL+c8/TNNApuw
pkJbTYNNG65KetEY74rJBC9XrzqnDwEayVjPR/eu2FlBh5Tl4oHEU/yzyl0TQwSAWmMjbEhfpnqr
OjKJakSw7NSUUZOaonZWr80oziBeZ4IhBGG2Dswi1N9e8MC2NMinBjEK1Yitke67kf1N39KBBfsW
YUTX3Fpm9B5bsoCxO8DoWmLh6R8E7UATzgUzweFTR/blzDxz4VcHuEIYx0gEmyqoMAqeCr7cwZtL
2klVOPyKY2H6M3v4dv2Dy+Pbxb8kABKRjbbBxLYMwZksAWjFA1bfJtopwXC0TZARes5R6TR7qeYy
Z14GI4cggLUbjkOFqLiKLFn7IfcAkxg35HeN6olwD1mmT6gd0ZNOg1BMDPenpyaCGVcUaEWhKpH+
hdK6Er+eus9kXN6FOs/sn1hej3RXtjhhsjO0Q+cfEjJz6MQtL1yMCyEdGl7s6RNDnpJSCuMIaw/m
OAP25TOR8XLxFYJw1rNHLR3+HduNjSScpaXFTjqAH6WHGEP6k+Jnd8AOb5cxbFk40yJAjqTT62NK
U5vsbNSUprxPUrWNvZ2pXRLeaPNTkn5c86fuTSgZxApxONcsxxmKGCvJuDBNJZjbZAT4FxC3k16t
isnuJW12pb5LnL1RWgznzn3wdpHE+xEU0+CjTv9Uxgoweye67BHJB6rwVVh/VU0GmcsN5kUHy7Jw
q2GIYZRkOQOrHsh0TwNxs/mWCKHjjCjqg6VjRopTWoG1RR3PE2riNXV+ABBiK1171ayE4aW6SJM4
e8CGoJbYybiL6oK57d6q3lGGZhhRnDLsTWd8m46VVZPFymRn5ZcrC/JL2wPgqIhY3SU4JPr+aaKe
UL1Lzb7HhOtrvd2w40t2WbxTHnt/NrMZPZ0qWE40c1hmqHiUZm77Cy3EK/ztMAG0U9SHdz6mxlj2
PtNj9+jSTSTZNSCPMMZLU+zD0YGffQYdhEBGSNLeDautJV7NQERCyBIDmgnKFI3uu+cSEXObjE+f
Ln6eEaKnrUS0Yo3PSqiLXllfIi39olqIeQMEKxU3dieZsh+5hwl+C7v3JmG7lNMfv9u1MGiRzxDH
hLDeV7cBc5+adrDt7yIHAnnFKJxxhWExJLph4ht7HmBhboP+YWkXW3z30UwUxGVt+qHeRAJK5Sfi
tH7YJxksCP2E2+5DE9/jPqt/Sd4hqFYIVNJyXDf3GjMYvNsqmHxQjaHkLq3yBXlyQAqG0MBy/miq
hL1M64AkAZQ8SNHhmy9r71GWnykI0djrF4pTf4TOWbHaXcCeQxXPLJvL3Uqj7MjHB8t5C//b4p1N
7ka3loyvNNiLsStmyjBsNOZ+QfXNbr8Xh0xFcjicHdQQbvYtUJvKIOJGJL3H5N5wobo23132yMq1
rG4a/67LFe/It+1fq+xaBFdLuhcjZhBdi8zAQJRAy/1N7q4lHLRt8NR0DD6fDTQTanbJCWC3prBz
jJPLD/3vuDuijNLR6TnhujFekUOZqr4K5UsDMViq6Ag+e+NI5stH7ICJUCEdIqDXqZN86gK14r4f
A1jgiyJKb0tCgNVNkeUccVw3yVwkrGoYEhkDNFhHOauue0kd/P+o2BKFPHGFaWL1V3YrM3xJWN8t
anErpJ87C+cu0l8TsLXC/KarM/TVRMpGvD4Ncp1VhHHFJSXMxdk+tLdInZNIy93vWxZ6c1i5zbXm
geDNif1qU1OX9so7ZGEASLWTiqVGn6GNfF3pZYTFtKPEifeKepNd9hWcU+Ol4Eya0eJlfrr+3xCc
TP+Gxp/DvZF2QbxQ02PGS5KUCy852qNUpoAsKENdKXB8rXpvl2PVb65R/Si9g5ximGgnla+REHRW
bDhy70TN17Y46+ZeYdDcxozMwgfPoTGcrH4uh999KiZlRiIixysTzFI+CvWR1HsDmaADeUA2HgDC
dpVHqsWfCcS6Yi3vMY7sZJT3Wof9jX8XzixX4aFKQJ8pPppNGR7D6FpEFSsxvGVEfqs18CGbULKN
UW11kr/R54v0FgLQQTIMvi2EY5EdKpQqJANNcvHnOv5aM+4RE+WERVembxEmfQjkZD4tZubVs8HC
HWEWIzLikuJdHTadBVJtqWp7l3QknWUjl6WoviLzR852XuLftQr5r74BZeVJq0GC1dzPRTivsmRS
uv7S5TWtqx/B4yjDR/X6Y6Ee9IxpIepO8uY+DGMJhFnKECKSy6Krbyve4GgiQapOs79SpOMRtc30
+JZp0U0AkxrhFEbErEnNmG1RTorkz1S1iR385tW91l8+rJ8cz2IIUZQGOBqdgIxdw3/rhLtvkz+m
bTOPYhA9VkpS43DCtItDM2XVGk0MWoUMKGPn0zAO8VKAEesH8sV8FFyGwu8JogpJTOf+xGmxbHi7
ooT4ZrFSaaLDQubJNOeF9DN0Kxs4GPEtLjPDSr5hjEaxsiDCU6CNIltql0VbGUFZV32nmNBcVsGD
tVLUi8WRlccpTOQfOJhQGjlbrB6jdzZLq41XtaybWGGhwtIchx3EtuI69lGGUm2bFb12OKE6N8Sn
124SJp9COww8ZyQ9Yi8p0aawAvCf4/DYN7z56L4eEutIJFRtAAakb3EIE2AZLpnSqkMAIOCzAnze
jbtIKSoXvfAWWlt+t0O669jOGnoDpo9nPXe2qa8yBLY2Qy3PNA98THTQSFWk0olVZtvNQ5fBavBP
MYmsJaGl6EPhmyd/rnGVrF0Ytx+GfWzqijQadvAsZnsmZtq5NY4ugObW96bC3YT4NkL13KrlKvIA
Z5wQZXSytwx8YCi4jKST3dKUV7dRFY6gyrorzlfW7cOArTwpuXa6olFMlYOCaRJXpURT7NwdiglM
W662G4p52mvznmaWoHSpXEvtzKuWAF0boDEoHWremdJ+xco6Effa2KfpPrBezBBj1nUSwomkWDvc
sGMZ4zdE3FcLu77R+pSV+aG1u3x0AerMdWl/fwirWOjE77bpzh8xXfcunBXWZahn3kgKxIblIR+w
y3aq06bADK+tnTqyTAzkbMkanpENRVcP93p9Nv1pkX0NwdZwNlVWT8q2xWS5lpqL5e7V/hv5hty9
UuOl5L/Mi2rkcc5nKS9bb9tXx0w6aPUyzu9SzjAPXgVbaMfaoGk1uaAU/yfDJBOOy3GD6nWrJFct
TjdEq3Zs6pJTLj1sb9OVU5cKDPRtWx3RyVQ5FdSl8p9DQFUp68vc++yMMzMRfhXkh7r+HSWngN6O
LN5WW+j5MzUpaPBAyirc6BXocNh3Hy5NqwMxIGfho959sWNZaw8zNf5BzZqY96Jc6gXoj/8dW1V3
l7Kri6dVjuaJOOfB2bPPkX4O2mcfUTV2VxX/gh6FiPGPZXVO4Fjo85Lqly7QLXkZNhm/egDjCLOz
SVBDfiAr2ybWZFwY5yOonm9FqEyTeWbm9FCqzS42mXnFRe4kpv4QROOpaC3QN7fcxw1Pw3mJo00m
LxvzWnGZ5ii9BfOcxL+qiAdkVA0mjVCh/HRsq20F3wLTHLFJIvocRoXhy+sOXoK+7WjzGcNzsnpO
aoklB3Ky8Mswvizz6RbLHLZN2W1LBnU14lpEeNZd4ztUAXGlwCuGgUyQydCvop6btvrqSevq+mFj
5iP3EF4oWsNFNbykziDP+bcvHh6Fu8G2TE0hEwNZJRwoB28dMOuelf3TUheSvMr8h6l9hYyuC4OX
n1soGLnfYTtzsGQ17aqS7zI69QEquvXBDiizzvhYpqZM6YnLRbTZ1DFPafFrGl8j812ujnrFFXTT
oT7hZGXfzp/SCawoSFZheNgPX2kB3Tk4jdvMfl+W04KblqX8NINFl2JJYfra2cjaN3216qPfQD6Y
LLLJyIZuIq1DkxDstd/5Hwx0KojUASmi40FwkdRF0Cz14AVBHVE4CoptO2wtTm+TQjwq1qEyD8Qd
juguSPSZDS9Ow6RCuB47SmKPODo9PMjaWMMhhmKwoTv2Wm3nfr1Vu2GmE5CisBxxEUJXRTjD/WWK
eQcPqqZVUCFvSMlea/ci+Q1DgBOwegzzBi03qL9sgl+dqJ5F2MsYx4UeYApQquhW8yqaZs3aQHlA
XBMLiX6quXcRduzto2kX/mn6QmYpMDbLAbAhCgIrVNbocFdRjBS/Iu2hAqi9KKo/Q58Lh2FQZQLo
o+jsUXTopNaEeFU+U0aPsep/GNlWV55esuHL46+8G9Ytcw9++5BBLzXRLdQu6QDo7idl6+0jUmxL
dCXqZwUQmNi1WUftgr6/ZiFZOCcdiBFP9hgJVJr8aLh8vMZcIT8v3T8RrKruTJ+BK8f0KJkEyPjL
mMCd4+epGV0LBmH6FocucAtcGQ8YlHY5rQQrhkID03sp+D3i6O7ioAiGWSC/JRsVCza8XGdLZ/Fy
43yzhpXDrK9vpzm8hF4sAvKwYiLGsDgsWqecDPyqY4ZeI4pJi3y1QwVo5WfSl8JkHfrfZf0qB5IF
p0PmsDtZdj6Vk2t/KGLrqAl+iJNmvg0avla/lkyBAxe7Oerorv5Suh7BJhJKdS0pZxus64BMpJR5
T96lQsHjPQz2Od5vpy/T3FuPenD7uzMCJmQL0f6o0VecLgyLnRWnCTXN0q0Q0sW/csmVUk+NvpsB
08WDUX/0dsevstQ7Miuch6Tzue6dGl2JOLAI5mQCpHXgA5kblYHErgcC7XrTHktlsoo0cMX22SFn
rz87pNaQHBKSLyTHf3BgpwoY4HJYd72Cm8r5EM3Cq9GEAkVyqmxhxtEssdADGAjx5mZicKycouiQ
ADkToGa1aK9WOI7w2mPrQCaY2iuNgkESDGUjwoG8eVOCR06mFibkkpG+RlVTOds4pCQh+OivxXig
tA9V5j9I75+UB6WzPnQ2YzwAgfFs6yP69Eg662FLfbxzFXUmGrHonFUfXFvQ5znzUy0HG75163fK
iLJAwLuIymWPOKLuxnTgeB6hB4ss0LwMnRGfpuazUd/CAQKREIB5rik/x1/EompGNNv1vEyEUeWq
YPR+z9St7oIPG5PAB+lHIkzV57jDQkbMRwx0P+ZLwWlh4BurFch+2S7w57W+9sIzgpoPU6x0ZtER
GASnMFkus30ILnH4GxSEWe2s0ewqzaCfMpl+uQxrmmxl445TSOyCGQ40DOmU/iBsBIWlO9Gdi6Nd
JH54IP6TkvmwymlLweIxpamHo8LQMQ6PIvImGfBXU0FGiqvaLejsik2GA6axDzzzunk1IkKXrklz
M/tLh2ypC87MKsCBHBymln586VzSpaOZl10Cb99T0vaUe8K66wAMu2YdoThGl1sma4C+MwtjeQXe
vkGZRW2VmbtmgL4azUKiFV2FUK1LDuhBFn9Kew/1ZNW7F01dY8Dp0dUX1Ul21jmathxTBIiZ+VAS
bituUfZjV/u8ZDrOB4fRq4WnCczVuartA5sOEbFIo4xJ7T2V9qWHAzNi1iGsKFOFdF22DIiQOz5J
h9WR0X3CW8eazgCapJj+LSA5jUQPvdjAik77Z8N93+cr2caFz+zqHtmHJNrVGYPBYCNwXoTWPcfJ
Jyv3pljErT/v/X2bbvTw0pQ7VYJhMtBFfnbND+RWjrmVSPlR0IjHm5QJc1j7U4WPr0h3re7Nw2ab
dvuhXFQ1/G4mPRI6VFNCQ6yseh8e81vNj6F9rjV4NQnK2YvUMG+KVhr1nc11mPVA5JaafVGThchu
lrsoG/q0/Bq27JMupbPX/ZVqbZziFbM9talfeuZRATIQ1wNP+C0S3ImEGy+cgK4WrQPpj5DfzCl/
0cIbAxtGVQybLWszHnqjaKimJ3eRXpHnN/WCBJMs/rTU3peZtYZErzRUzzFJZe2MPPpViHbaZpKg
x3AYuVjK/FOJz1kMRf7m5KRbm0tfPIvcmDcFLx3xmrW96hAejn2x6+mzrksmYfOrYjBMkLSXKDMU
nXGtNJf9h8+MKhUsoU39FMjDVPjznLLO1NbCgTXbHgd4Jyijq+6VQP/v8x7Zi5iOkdKpMWxFOL76
QIwrcOMm5iZ/XWB/06BYdhbxgP5yqPn7QpbBdjft2bpFylrqLiMDUNwVsQP2r/HUt7CDPH1FjIQp
zyJnUbevolvm1c3guzYLphs8aBEKX8Jqc480DrqxzspPODK0dvxxPOIZWk6+Q2iy4ffkpeJe8uod
eMVR5Th21U85u+UWjCkMQP03XdMgQ/li4M/tQobjXEfpBh9kKrWXAsGkxZhSHmYJEm/ausTYZf7N
kpYcKlmoAQdO2R0u/GyXgtEr8fVaNrcpV3+gW0xHkaNz30VALUoPZTthXLI2cZKLqDV4mqx/hQG/
8mbZW0B0It6S7AAw/RzzZUjZkQ3KVB7OhoWSRaCsP4So6kyTac+lDPm6JL6CmecifTceXfXOkBNi
ywXhy/fG+ctxnjpotPSJohSTxP5CYq70966+jTsHxX+0YHoEA7Me4rnNpJJxv9DnHR8hW7Ym2ug0
y2gLmzZeGHwdiUJmMkE0yJQNCa8dDhuLt6cbtl46TgMgLKA4TiGux4de2qSSAFdwDaCTchxNq/Sc
9MuCesMNf6L6T5YeQ5FAah+d+seQWw9pTSm9UdLbbOZkJF6lPrBEOwUSPtbyp8fKnSIWbgYe46Dd
mAw6CPUjD17/0IsRWQiwufm23VWQ9lOl23U0WWHN7KWknOrIv+1ubbuNwg4KEnOScFGpW5XeK2eB
NroBbYqoMppl7i5vvxrEaUl7SXF3KzeKSCe6dHAQiHOyqWnT7h3ki1pcWwSIufPyinVJx1ooW8f/
yhgcZRweToU6akXgyBRMDIz9IW+nmo5mU8JrjUr/FdVvJf4k9QQiJc2tYgFW/Ap0rgULwsYlYzsU
ygDeWAHLBxEuq2BvonTwFP/UMadEWOrEKE14h3VGO3j02z747YKSD+5psomr2d3Jo+eciWNq8Zu/
DAeBaH82g1fBuEIvF8I7e+qNxJKPkh8hte9aeTJzbzZa1TOsbjRRLt+VNqJnL32BE9tdKQ48MnBi
ATOYAldONAE3W5J0ikAizXnqk6Vn/wLrqVB7PB2TyfKr6ka9MtOs5McIPjX2xYEoPjz7naOZb9Nh
F1Sf9CZofaSMsDPtK0Ibh5h6ItprKqkA+mtqNxxcVjDrPCpgVHgpxsA4mqC3Q6nwqYM9drMresh4
FGoC84gZ/kHM61ExxiSqcJcKZSMZ4SQJ5Vmedsi7/mT6a9S5fcM6tdnL6sGIKdD0bRXtgI4nSbeO
ebx87qs6gVrF7BACk2LMHJm2Dpm5sS3cc065jPWlT9YVciLJO9re10gwlZGKtvIlQ7jsgR5LKICI
AbYA+n45yiKDkNXdujqY9NI+xSER5MasGjaW84i7VVRv6dZ5VvZeT3Grn9LmJWW/pfOrAS9u7/2A
JbjZOhKV4tJBW2hDiYHIRl1EU1AdmW7pqOvM8u3WLzofHb6PAk+40d7E/NZug/mqmjcB6r0BJbDH
f2w1MCSsUT122yzeCqpnR2rXRcXR/6T2hNw2sc2QUdUqpWpLsZTZ9VcBh7TO5VXRr3x/3ZRnw3jo
3SGDyJC7WzKp1WHTMBsKBD3EwJ4K5okD35PIr0nPVApdmEBLLDToVxaLq3vpbXWtxr1K4UpSW1u4
0wZRv0oAkZ1UsxrkhwU2NOaxM8eUbbyW/SPUP5X6nGHt6rxmaoH6doKtCacc7WdX313xiPjee7wx
2cmWJrZYS8zk9GxLpwNwO0oxL/M1hyQCuNemdaeaFM9y5Ch+dNVK3HnuRk7OSrPzSb0QyA4LWhzF
3uDcAi02MbqTGbBd0pHE2QC+coXN5jPsr3bK2rXzlL2pwAvx3ma0M5WtZKFyt451Q/5tujLLp9yd
fH2d6Oym63Neltvei/CJEm6Mhil2l6W6iPxVJray8Wmn3d9gfcsRpYXHbBoiTj+a/YtVo9H8ps3M
LeG8tcFqPPVTpshWDfUsfIr602KEENoJckCHf7j5XmUiZbj6TGR7dMlTpRmeUMkIJ+Mj8icyuSCU
Rnk1DwhQVE34vTxYXEWmfwXFRLVsUfgCpouuDqR2KWBRVxDzLnP7cXPE6ZGklEmMvNSVLBJgX2Jc
rxFTdxUqP1a51fJHneHdR1aEtw71rQLapkcg7DIudyxvMVRi5vSLuID7hMlRk5Cd6A8DwAuT3jij
4h9YlpknRRRL9mcMtMlCCjAV+iEbJHMm7L1B/1ImSwtLgY+zm5moSTJptDSYJ1rK1pYO9b9pEEMQ
/Tfga9XKdWud+mwvc5+O3KDMfTv5RSMJMoLJbkq4Ro+2vEu0ZZQdAkaOXXgZtLfln4lKZJzwsIFK
uuiYBQIez55awMKocBr8bUWsjU22Ub0Kpg+ycyN17aNx0T5CCcXBTXI23raT7apM0eyPIf7VsCpF
DSU5j7++zKx7Zuwq4kvzzxD+Z4+iAvjY0FBq6Rp02nIZZu3UxbMkBCkSfIlGdsoMDLI2dkgsHjaD
kCIjLJs/YqNgHZDh5NRCVYqFKWUdsq8HCuPqOWo/I9WeK/6XEj1sfI0yoQw2t3yHO8cjJsCsr7aL
2Uc5A46aiK7ZxO2X5N07l52AqnD2sKiy+EHEsmcI17PBoo1DRYlptJq0tLAJsqcApguCByV/Opy0
MrMw/47kT27/GEr54h1n34r6ZfbGpJCLnaSfPesI3OCjlUzQ5szMOgfB9h71F5gwvGf0rc0evAnq
n1Ok3BPWHX0ILxSYV5nhI5U+PTWcSFW+sZkS5UO1btkNOADghWbObBsx9cj8HVEQ9VnuM4AL9iJA
kpyefe+tVgeJsDK7mSnxVx/+tW27VD1pZHlNZIU4wGPIJ1UoPJW9v9M7KgqYb6gAR2GmDEVoQMMb
6MGs14+RUBeNG5ATTJAMCgGJGyxPIMOpT5xWLqGOEiCthEbKM24agzKbeiwrhqkmQxvqfmwq6pr8
mSZ/1ZRxA13EeOtU1Ehls7W4eiXuK5MQVb4lFbRCRa0VSpsCuYLrHWXG6DHLlygrbkVNlJlyAjnO
OgOgyKrzNn55Hj88q3vV8jblpa5Mc2GLndI8fAy5iokI9ptUjgYtt8Fwr6AmqvAsVfUkbk85lYPQ
955hL73olIUr2zuUAXap7Iu7gR3IFrUGuHbC3XhMH13poZ/csNCGGD4dqaIUZnr3qZvebuTuqikW
7EvP4F2bN2TM4U3HNE4Cgfh1uD4KelJAwqTFk9TT5jhYb75/ZncI0bph8xeTAGWRq0kLOQwbFcig
7Jy1et0T8GPnrMbic8BMoAracx2kazLaPd4TA+QUcXt+fY3pYwiE5aXUAEL8Suy6hJOAtl3gF7Xg
Q9bQSok3+OiQ4vZQXE0k/n5PI8itnLvnoERvONfGUh0joIZn1JOvhuOxlwO+6eFiQCNOgFzJ/1Tg
JfLFeahVe/c3JSdBaap1PBA86o8FOUZsBW6h0L4N81JIDP7Rx9MOKYk1U13w+tW0d5lh4Uuq0SQN
3cyoAjbkU2Ka6wx9AQuXNIcKxQskt0ciGUefSY9HLP5KtGuSI/NH22+jCsz3BsxRnFvv0rdRS2m/
jvWpkOKLJx/u2d+YAVpYAAhcxrmrQQa53bNI6wEt0uCpoFASvJzqKwTA6mtwwyHVl2FFuh06X/1q
ygfCCj5MdIumuZHyB6lcU83GuRpMDaYOVnhN852O4wxWvRYcfCT5Vv2qm3ypGAsdLUekEpAxrpTL
gPhiPF5ltbVHx7y8pPWL68/IITVl7DgDG/YdEd0jY1TovyZO0swH5FD/uelFKoPJIE51kmwb9gcZ
tn1GO2eHL7aTgz1FuF5pP9zPs4w8vJBNY+NaT69TprqqEEjQIANAx0oGEzmUkR8tIoCLTqxs4u5C
GlsOZVKsWrZvQb3PbCY4zACwJQVYc6tpbV5C1t6x/EnuQQFoONG2JeOjOCdV49UBG+JL4KiMiIUF
EjNvdfIu4ZyoaN/5vKeKsUY2xOaGiRxIZT5K+BOiI1qiW3Tdzu8fwlVJoSOAXNzR6K6F9E447kqM
Mmreke0TT5RqT/Vl4hVUZazlLxW5s2vBiz8Qgz4pinwi0/T7oboL3VOAuzlGx3Vk+Co73bVRgr3D
iMqqjj6BisUJOUiLk1y27411s3ubFoFzfyw7jJlh7er+1jvxPI2rZVJfPYziUquw7LhkykZnnJ0c
XG9t+exBNr6FvBhrv20t9Xwc8iQ9QZIGKU3JJPB4hpNuhpEYPs/AjY591lzZJmfPwOg9pBDa6sVC
4YSJ5U2FgNTDH5a274Sdi3zTpU/HnHv+ojQz/JSrPmXmj4y4XWbkZcglzehE5XhN0m0vH8LR6n+s
GBXWfjiNmgqdDmtZmBhsDmooKJ7yW0pTOsei3nbxT52ZRMzvOfkVZP3o9VgThsfEK+bufxydx3Lj
yBZEvwgR8Gbb9FYiRZGSNghZVMF7FPD1czCLt5nX06Nmg6hbeTNPFjeC61p1pGuhkTq5YxNjO7eu
YA0W4FiwbwBjsCr50EMKQ1BXDjoXdC7AGGmchLUReZZ48mkUKiH9EJxXt1pL1kaMq+7gi3hbyQcM
Ps34deytnl7wV+X5ZsT8hc+xBcg9VouevUkkTpJnqa1PMVJN0f8UXFJc8TdRv5oTU3BhZVorx38q
6ofOcpiI2t4Z6VWIjB1FxJsSF2Gnf0t1hX04ZJTkMhOMwaIn/ldvuoatEWB2mxa9Sf2UEhufsadB
BatjifpIrXKOQ40rlZ7fC3fn4kGYUIoj/je53A/QfX8GHpwg6pgwaWNfU3qh6bgP3kFTpMauFT+Y
wf+V1K0PDu2wJ83cOz6XPVSX6L0lrOFdKAr51zj7zPu2jduo7p5lsmk5lbSJy9OQnFrtObROvn7K
uEXDTGESybiW+NpJMhUE8gTdmsL5dCRfmJz8cae0udheK7pzVmj1KvB7+9XL057tAIBhMzGTMy6+
1cgKi2a3tjsN2Q1i9grzwb+2VliL7WffAYxqoTqhG5MvZlN8aGKyj+kWcRsJDDwbXVu9wQhCLS4n
MOSdLFl66mR1lGjKVR2wnwW4M57S5p7jO6FUx+5fw4SS1BJSY8v1GiMlt1aqoBmt8u2IcciiR2N8
9rOTS6wNI/bKad5i7VGIfU2GzbdOSR+xt0ACU6/k04GhxiPnZfk3guvHPY0UVSI7ieY8AJ8AGFNg
vm/xpOlAm41pMzrT2nQA+o3vSJKSK1Ovb8MIz++g0zvvgVInZY/04rJtKixAecxCAU71On9pjHuD
J0B+uLBOgKIyVRAyNGeYC7EQ+Wt3XK1G3Fz8REik/0qcB5kL1oa/r/g48dfTcUGKMIoQfaWMcdH5
2rPLNtAc7qyrcCv/mBb7U/vZc3+qbhZtSWWQ6oQWt5pMpBw+MvNqjVsFm6XACxrgapa4+nVd7IHC
883GraXxH+qZpC2285ClEudZiWSbWB+ejxu4UFxvEUzKj6KPgGDdhhpjKzkQJEXLtpaptnNQWgIC
HzHbTJNomfRvgbnSzYKM+j0fTzaThYXFToUPJ2BKqbNdXe5xfbN3//G0QwQWVaOkGmneZwvX9s9q
JLjR50B3GLvyxVwJEiScCLjycfTVkwkC6VCwWIyse1686zqfiSKmi7BZuJBN13OTkhhvbtSQMFiO
6d6mPiPyP1peCrqUxrKF8N/7AUCCk4t/KXt0w7ejb8dsY2CIT4J9HnwWzrPk1SLZwWI+wpO/rwlF
sUHiq/GP8O/ETj4hnU931SWevVAejHjve+IdO1TfdXLznGPYPNksPaLuvUjg8iJiG3ipNOM8Qdas
tgN+NbV1zd+CGFUXvrTZm1a8V368LG1mfxyymMb5ftTau04BUXGPhgofMMxHXAtm8WJDhKrYjneB
teJvbN5Hm0j0hGTs6Lnpf+tg38KZYkQcxEtTPjikM2J9FbdTDWxrMlEqTsoi7L9K51nEWJ+H10Db
Ou41VX+lvBXNT0xDiJccG4w+RswtyvzJxj1srXMFDVdHjQs8Rn0r3kzZrWNklRP5q2cOsnXNRanq
vyD53fryz0ZVd+VvC14yusf9RR/f5s4sMLAaFocIUso2HOxkF6fEb8YMMjdncL8ScRRfDYvijTgn
ApEMGY7IHG0j6x4F5icHYJNLvIqSIdFhauBCFvCCji9Wf5dDt2zgcKjfBrtYTALLUTSlTtGOerBV
phEoj3+5NS192I3tCOBC2MuZte5om1HjdBMPzeZ4DyfWqkAiWaXmJA1F4qwMbGEB3dSgMN6jIMNl
N2xMHJkdQ0YYbzPnIcJf99zid9Sh6Hz6u6p9ckv+wYHVIQRhd+URPxQ7KDz/Sjb4YjoWHqFwzvxy
fhfYPxlHUQiHIBTPXgbiZ2ZaX0X05TNo8tDzvgo02PzJOdbZfGBA4jXik2SCRxk5L013jBEsK471
fYSNhAfFbU+GC0oNpq0XvjbmWZbX0CzIUUD+IeAjjV8WkEurWg3NV8AfJkU7EmDg6giJRX7Gyans
Xkyq4Sd31fnzthlc+WjsarRdplNbeetuZmEgySUNPR1nl7ZyGl+dnBZTWJX1dRw+PYMH4z2FnwOR
l5HU2yc+vH+C+KV2IndjTOQvYzao8DG9gyeNVSmOg7wbAypoddOtAxKz7h1c+xrVZ8O6FREi37oW
hyy7YnmhJo561aWdnRG1mYye0vjZhkQh249U4r+MD45Pxd1GQSeSEd6CV8e8FSmvFJweVfs2cF1p
0SrSdCUxqaUmjSjudRBPkuLeXHubjKegWxE7WDrtdx/eU1sBq2GCCH+9+AHNZWHlxzjdGRWgWGxK
lDqvKOMLSKq29N9k3KFAgQVcGw197VYB3rhkB2AL4hwr51M2KvIy7whlx978iDqkJTN46tAp+WLf
Cm7JU4myZpRENAbkReyhDKGaq68TH99wfiW0g9Ntb6JUV8DmUgwHqprwEjHU4PrIkWbzXWb84sn4
h0k1ML17PL5XFfB+pJ2Ofacm2SREI4Unc0kr60ishyF2tyBfl9mePtc0elNdsfGKS0bC0ICRMHEB
GhkRaA+eM4+l+2IiOMihuXZRAGyDOk3S1nX4rjAWFcNriK8zpEYYkl4B0n5y/voGXDIEo/IzFMey
qBZlzDe6EKup1pZSf2oC53kKkmNbRhiCOWzgQYfc/SM+1wF4Z2CKLSfntunM1wrGR1ek8IOjb9uC
fR7/5lPx1De8LgbCtOg9EUtbr9uHbrjXKhz1bLitgMscv2uOQZTVCa5NdDOkwmk82OUG2lpY/DQx
NPYiXNf5j0WxZGMmK7ezsaiHrzBo7k5JIbHXrSHVVdXcbTZTrfHwdRmrtTpgKuQoNeNdE2hvWqx2
Rc4KNCF0Y6noryag4m+NMFpqvmQRyxEkbvQzLw3wU1NbH6k0md+CUCdc624m1eeE5yrV2SdYP1X2
JxyPH1SR3n+N2Pxk6VsaZHzMGnWRdxm8CnatXY2zafpSVNaz3B//ggrLR/wdGO9AaR0EgbwBoVPy
9Ls0EkNwWdZQz6zs2NPw1rk3AHEFo+iAMGwwzMh6q9c/cX7oqk/HutCyzAx0EOpQFeRCESGpDtqJ
/H+UxCIelw0Tj6nfhyhdtAxvbi4RGcrFCEmhY+vW1ofOPtSS9jh+87p0/imQvq22MxWh6tL68vn4
Ztes4XHlx9dd02Ak3b071IuoAYaP8ZKtjkv6JEqhV/b+nvwUHBTA0Zm9yOxzYd0UqUPJosSwf1li
2+G51g4G+bF40xES8/mpgll3wRX91yH7+CBE4MazqOEtcjQx+vN45Aod0vnNETl962ZYV1kfXRak
7rSJ0z9dnfTq5nSHMT/CBcJRhTyJJ7CzHxUc+NHZWi5Eo8T6V3dAp25ux4VXD7FkPIf0xKh7X7zh
g2srDCqS6ehh0IM0UnHneSA9KY9nixiePMk3KX/JeqyeL359dZpbjzKhXC7DvG9MLgl2AJhX3xVA
yxPogc5kQazCSjBJ7EznUjtkjDXNdE29Q+a+0Rm9mAAfEakAXAJqJRfDkxj2fIwIGH8xp/QEftEi
7JNxhRWZ9k+P/3ryXSzVIowt1AtIDLg5Byngf7121qMdb0COWoBsqvhs8AKtYJxAg0FQXCrjtS+Q
VnDK6Om3HD4DXJoCkV2zSFh/yc44W/qOCvNNA3FjKu64a4Lkr6P+kJZrI7gqebNbyghouym4RbaU
kUB/r2SHB5TljLw25qtBgVNb4+jU+vXEDsStWKjaDKGVv4R2R+h5mOEQhr/Ao2B196z9CeFUCZTF
jtWpsglNo0bi1k/Mhq7dr/mw9ToD0SV/iAJuL8H1nnVJhQGuMZJLC40sDOlw8I9F/+WDHgxPk8X6
5NdtnnLYJOWFgGiEQSHi3/JbijtaFsmhvyw5eEYsWSF7MQwHaqbMN28eYcRSf3FjKF8j4G1CrUp+
WHg+TdDvTX1orDOg60m3Vxb3raJKwZtvJo4CZLMKY2oLMtUeOIcp8Cgqd5O6f12xD6a14F1RELbx
dsL6jNjJhi6WQlT+RG2znD3ggO+zn+Cy8sFOMawUDJR2RWvIdsQ+K/t3B2iKkFePwUMkb4AbIoce
B5xj4ausbyHU/sD7iqqXmtwgSJ0FNQtAmnnQ3dcgcpaKRWsNi5Bjukb38lEnYTSY/+e/PwMGLpsS
QSRXvVzBoeWbzHKmfjLiK0Rc1tKv+pguW5/Nl8G8lGkrKzGWNo+Kh+MvWlM+rCd/pfew6f7uaFnG
uskepF25Dpvo/lbQNqT6P3ZxHLv21kfcl81fFugYH58cNrUJc7tMnl0iwd6dqi6uVR0B6BflcdNH
JH44pMLw5kEVpJ+RZNXSba5aqyE1Q8PULpF2rLxTJXf8BcOQhbjCjgu+5sl3qfGxflzzEfLNVDNH
+6LQ+GPe815xgyg9vwzH+OBzj2y5rJjth6cd55VKwL9GCT3lqsH0q1EFVHxIJNz5zjbwByclGRUr
nKLLhu9Z2dwm80HILDJ3Y9lsc9aPBqj5gTUeY2zgSN61Lt4sfSe5LyUzictYZESWSa9SI4OAP7OO
eOPOfFKHyqVpGYB4wGWbxNNSFVTZFufKfch070rkDUXSkgMlsFtWoyu727ryJNjBlM4mZp1AxxJ7
L8sny4AmQzExzhOTyBebDu6wxXhqeN96wBkz8sWAmnjHA5c2gLhQLjyc0azk+J5wxCd3EX40zops
ECvE2CX0QbF6awRrM0Y7thTLbSjcnzLBwgEBMK9OUF1MH9ZHuiiHTdYhFm7o7bSGceH1a8UhYIWM
uOZiNt22xU6xc2AVcQwaedUkl1EdWwjWKWCkXkA/om/gBIRSjgSW89ozDdaDU79U1MJoGhi5gvw0
4eiyA8sQ0ArEWMvqChoy3BmErtkCZyKBU3eMLYFhp+bTlThhx21upguZ9/ugIkgQusvB59T+G7ML
8WG3vFnEX0a2pEgnqniKOZt5cbC9jBWXAk7DHAcYsfFNj+seMdCA5hp5WC4NRlxs/n+K0pP0IVji
m3wtBgbimXkTskj0PZDifMOHQ9ddNStbaM62Nk+x9+4W2ATZMHv2g09y4uzMa2OhYbmTPYb6WVSj
rKPHbcTWAU2lLmk4fdJzcMPKXzjWVvAK1Sof94G5HnFO44bQTBaHJO2poIVTQ+AyAoTTfhnoA8xE
Ls02hUNUELEOOx0nPj7ZfyQscM+ZywbVM5gOk3gUZbPSAUkRXF111buEIYP11MSaERxSsm02AZuW
UP2JOioXVcoEElrhhgQ0VwXHEmxmjJ0gfK/mkQO6Wqw/HNJp0b5SV8HmKhN7k9YPjXB+NGy1gSKB
PZVn2PktNitmiX2Y+bhLw202fATqPmgXVVM8gkABh9jiw5fo+Co+tgYlTeF3FU2o6vaqS75GXecJ
e4vLU0umrhFgGDiMc15Kjnc3mJOckpOXhj96GdxzR4hRZwQfkrtj3G1GkMa8heJtGsEc9Y9OEK5o
njqT5P9rGX9mgixz0FMhZhxd+7nnd63dy+BeO+8hpisuJ4qDcDkNBgP+92zDtH57n+cbFEKRrzJ+
zFK8a96vq11mTHvxZKcHjUiN2mKfrvELxC7qQfgT1V+N+1Jzxwj7FMTPtk1uNTdB99lVh4G8Xfaq
U0xfYaLV8uc65Aumzq518fBeyrmA5h2zggrXmsPt5CuU7DM1bZXXd4/A6Jh8VKHcONhZSmJ5iTyw
TfOIlBVkBL1qG9hEbVAQcPr29LoCrJiuDq8Qat7K6KVnFHFZ2RjgRinmNfFP6NgvB1BZnS1WWe+9
DPz3pmAjSdOTPe80Zze0q4jLgw1TedR+HGq6AlqR++bQap86Xy/6mG1x7sVZ6DvBKr2Sf/gMQ7nu
h3Wlrad2gtnCk6Hna6c4BCUtvN5B6M6KshVEPeC4/JZmRNuY/6tPco09uMVDOQUAyACcFubSRKuS
G5cfvqh4p/nhUqTIGhwZBvptjOORtF53DKvtqM3GERIn+ADuuaR58DgMFwp0ymjFEd41Kwpqe/89
9w+1qLet0OhAG3BsrELvqy/3Ld6q/LNhr195r5560dRRTx+jeNXwgopuZ1gnHcFXvqp2Z7pb0dwk
tiAa5Krgj8b7pLxk9XdufsqU5OUN154cmKxJtmN48VDPys+uOtnRTXZvCs28Ky8erXsuVmcrcXBP
FksJoa+hZo2dAyO7jPt1J79tOtjitOUU2ySMZNNJdBfKfniBgjGkQc9by/qCFjtyK81Z8/T80uKW
BMeKC7fn/RCOjxTYNxR6ognGRCpQp9nnySQrwnkauE9IlJ5zEDl8dA779Ny1N+jPq54VQuuV60hz
l1BzuSb6G42GRp6KgCL2m632qfOd6Yw+4cvgfzrepeGTwnWu0QPBD6AcRVfPXPnZMPtd6xpf9tHH
OiPfCMIjvFqLOW1cTSfTfinrtZRvA6COMiEYwKoAngEdhhnBe0pNr1p9zKNXvt8re4SJ5WP0yb+K
jJ7FwViN3H/S5q2pYDNjd3CegLl4DeWxGLK8L42IV+lIgpFIAFm5bNWIqhu+WWxfZF88Rrb5BbtT
gCXCw3QemyBwp+BcsotiGYzgEGF/ejX8V0vb4jFUbP4r75LQ26XV9N9JB8IKPT2gm+OhX9XWkYKt
de7/5LZ+7+lhdQWsvk6IDUhqwedVRT3iwUlnpRoXLwCc3SFf52o5UOhqhRs7YM3crgJwO+2QrQQK
g4Xdcxx+/XygiO/Txzqqo19gucJUjSebq1BpISmFqMTQuyqMudwu246eRfVhOKee5W+nM8LzDHqf
DK2Yg+KnmYpX+oTGTCyL5b/MWrft0UgvfvFtyoPKf+dPw6C+01oPJnMWJgsDd2O+NxJzO6dsMnPL
ZTHjG8NfugF8x+eFkusEYZk4aGnJEX88m+JjtOyrNueXSAdCDcn99FIhDtuMAg37AqNEm+oIe6I/
oxJbzSYNaXzDAFGxnCcfSdhY1yDREENe17w8so3Ofkw580DNDmwfxcm6FBDIUOI3nfaIko3RYOU4
Ovp7U3/4ZIKLJuDSy4qS65wwn2Iu4Q5EkgZKIH2CPagUhIl/KW7jca2Md5vWTod8k81kH4+8Hrba
dPNRiewnDO0OhDAoZuSn1ibbkt5hPOU9PBVLoasFAk3Fv6YZFqfq62ie8+SJ0Eev7wMHJ9Zno72M
4kXGMSJYsNMjHCEZ1zsIlFDUnQjxgCs2UXO0/Z0xhluRuc+dj/xaO8tioLHQOnu1ILTUr8mQIVzo
2jr29tl4H8gIKHSUGB9VPwnGtU2mvqqcmN7ItwTaYFh+55YXIKdn5O+N4SlgoUyth/rKxbNpH1xx
sIx+aZXNYvTWrnUeA8x7gKx6e/zwdPXJl5pG25akK92oszs+9YNnG7NeB06GPKtNGiN2idxh5FTw
U4OoP1reUwyirQSJRRxgYfvQnWS7SrOJxjSgVcjSkRssGrI2lrYp6m9fwFf7TrsdrzuSA3YNtmoG
mH911otp3LLwo5sPTOLaxk0roahyydS546bORQ7XvH2a25VM0EbaKdDfg/RkpuTN9zqagTsQXGez
rsUfkUnBFlyrMlRETAn2lRh0Qtdc9QQoOEwGZhuE2NNYvyTVa0f9vHuVPsn6V3digpAFkLyCIQnL
sDxV8cZCqsxrkw0nFJT0zSvew+4ROz9OfMLrBnjtJwzOof83oj1bMgEpy2WYDEz+7SbfrbgOGg5A
yD5PDs6PeiUsrnkjPx3IKCKoPLb4vguadkrSgEjnGbCOgFVnYQ2Yo+7EC/v64KnDzPYx51II+Mcu
5Lip/E6IvOQ+waqrjM6tibdqruN5Sf13Ic6V/jpMhyK6WQZRW2AsYPPoyeMiuJI5owam0tE4SA0X
ybbluU7DdTuLLp/KuHnFjjA4xsQDdPmyeDP50I2SdQKrkGnblvvK/tGNbU2sZFCIQ/Md0/5o5cZO
yYJJKoxe+VqAWLDjN4Z30ewj8VKrjzq5egbzz9XPsI2N32Xwnc9XcRDN6SEZLmb3ZlT7Gv/mQEZ3
xVXDLb4TaNLxSB+tOqqWFqivjl8bvoKncIJDbx+Z07Z15C86rraoUVa1bcdDYdxL7QbMsmsoNn5l
5RBgKSduN1I6aJ9zakgsXt7Ziw7TtQxehHmd8pcuQIEcFibJQjyl/kDP3IHihMo56c6D4kg33zl4
UUmMcR8p7Be/HwBPb3NRrWMfs8oav4NJO4W2Srg+OOM5sx62fgl4hsPymNJmhK+oLM8aohY3JF7t
26hep93WkgwXuI13sXWsQCyM/gvljPX4ZOd4Bc4WheaY42gEn8pk4Ypdpp8mbx1wi0squrzWrXX3
yYaal4KtyUgRioHqMTp/iugsXoeSWHaEUhsYWz+agXnbVF1jRA9X21TmPivTTTTeqhDbQuzhrR62
Nc0xlUbPkeEgJzjWsiT9LiEgGS3b/945JM4ZsEEIm8qKCSUJDAkJajXhUJSiFDWnMnG6F4eWMEs2
9f9E8NMUKfPDfeYsDRFU+bBcW4DfRuAiZo2+MaT3kvphAX6eIdz3GE4NCG0F/fb59OSwYKpiCuwa
d2fI98rbmeIyinhTcG5A0WksWhKMDSupztikybZML55jrJXT3dN+zPG4UT9EZIy92AZdiiKJ5DAN
ELvUS40j1CZz5JNOxgiEjuHVXxiezqZq18YAtEHG6zQ5muHJ5C9naI4mC9zebNln33MnuyZ19r8/
FIVQaR8zihn9ejFZHefCoUV/mO6USw38v0AftPrVnUH27S7xzxIzhfR1HOzYAPytqz2LAaeZOkX5
M3D8gpeRYCi2Ia21xj3jaBcBn2LqwiKhtiq2XwN903oK76k77UP8DxYpqpQ/V64OPp/kiLxVS/Xh
8e5sdP87atKDDh6PUJ3TL0EIU7TTYJ1wqGPigCph4GssZAi4lBl2grC9FHT2dG2yHejDGFG/vUeo
cydmKWdqN0u/0ZAKwuPE/YfmBd4uTroiSKqHRLQXvrccLfHd0LRcWJxrKe6Bno0TfrY+8xdTNF00
7F15d3e6T5tEjp/dNcxwjjSXY7grGhBUqMEJF1fw4CyyvH8Dv5eWkjwDjjePm4m1yUug5QBe4pF6
CZfbNq/HEapVGr8l4kaYgK0Yu9fmyxjSdUQqTILxc3rQy91nosDi4unjF4g2ox0bRcxs2FzuvBYw
gPbXNL9FwDSm3gROS42rlk5rnAftLu6YkXF7hxhsQqQTC90PTsOiwVAwYno1sE8RXw818pMeU9Xe
qx65R/OUFi6V9+v47rJ0gUDo/aq0DFAYmIInAoAu+zwuRrym5tI0u74OJVFiCuTjP9u6mvwxWg/H
vryUeA/G7Fkjol3ahFyVu+HVZUY9yEM6+45JCW8A9n0PPoR+pa0Y7V3UkmTtu6UuaN9In8Mgvuit
v3KtcjMwKfk4LgcFPpceuzB91vK/KdM3cmDJhHN+tmMh7IQx7C4TzNqviw43NbsiSN5aJTYjCWNb
SsQQ/gioPynhjUmSrCJIXfPAhAY9IfFbUWEUofEz4JcNwUnDm+w5xKahl7PvoYdbxkC0JYfRnF7v
cY5URN8RHu2SafLLJgXYYyBvXNKmnkaAY+NqlLABMK7IUJswll1WNHbR80KY9l60ToBMeCYZcXzX
fcl9k4nRlidSWMbANhkDiZ6PZ5sNa/GnwC3aKAMhMP0+/q3tt3S4mdh+KrffpoOOX1FfeJQNGhp6
DWJrX42k1UiG0j/Lzap9EyxDEoYGK42fBhwffDKLegTRrkeH0X3Vyq1ePplqC9orzW8GByWpG0ja
3CtbrEaa3NYTTr18a9t0kWIEjVhcss003fgqR4/fGC6XFgw73TV3hv+dctG19GPeEsuxMEa7Y36d
xHuhgeoqzJ2lByiMUI3K4hBxIXawGmWh/ZzF0PDxro+QbhiJZZNtOivbN1Z9Nh3vrey81RBEdNR4
Z1lEb9X8dJdwa5oQEE11STvF6TP/N3L6oAx5rjwOmLzYN6ROuoZ+d5ImvoiAN+IUz790RHnbePDD
otUrE+EHUm838ndp9cUG3xPbAvlkkwIUYEbGmqU0lpJtmTWzxU8DehNsGBZOaii2IT4lzyKlHSfo
DDPaqQdt3duk0/CIWsRofB2ysoR1Fxq3OnH8TVnqa09lm0Z3m40blg0NouQSW2EjPVDWEFqkrkOW
tGYwbf1gBAPTrDoj2Agz2FTacGhEyVKYtX5YkIuPTTonuVnBMXV4YHJsNxaNRr8Bk5TlnnoDOThy
IQv0a9eJcK90/dYz737OnzlIj8JhCzAMNMvU/nImSXY5XIyqPw6Nj/O2pmbzruyG1CLlVUO5woxP
Eo3Na8Zw2GCYcMeTTB1quQZn7dbNWScqWGLbAj9PvGRnlfKPssDfwJ/QhHElUn07/5yO/UqIx+Ag
ju18P8ByEBCHJ9jBGTKMmG5lYqzaOdRDAMkHwTFny6U3rMb09r93ApnexcBgmPVZeSgnhKItyjRN
a3zWc7c6KGrRW5w8YYHa3kYXjZCEZD2cEcuMdTbSFJL/01oCQn7+VFvuBUYZWd6JL8vI2VxFK00O
68YJiEnUjzLNGfjEWkwGFhCi1mPkLcoQSZcwmjA+py74y2p3ZwvK/6p0lRIfSNCvJhtbQ99C8tkr
rXXX0tI7QMp5vXIU8H3yzzBgHVFduwb9mdofdzkGUX7W/RmVlWb1IhR+yr5N+GtTdw1xMEPOSHrA
uaVrlnPQnSrAwqrypH+rEi8s2XlP5CYrZgerdi3qCthDCa3tNmk7Td6icDNeoGXjsoWXZQVMo80V
vPo6Ih9Tag5cWNgCfh6weYpzV/3z8E6SYlTNPq2NwOE73w4AVs3AwT4bhSjy3WQN4HdFxt3LiIbs
kBi1YrubkKLqcEc0fe4snaLSP6iajD8NvBhHzwhNINXVnF4CH263ET+IbU0bP8w9iNFJc8rMX88g
EVHFOZi4eOAbFpXkRVnPc+2yg4TQkK3yo7Rj+8VxYsG11CJfa4ayuqduSAY0cW0MRv40QztyC8Bf
W3wQHAvYd0RwR0rTsm+GlulvDQbfQ5La9XNsVjpllJJSPuyW80qunXgXTmOvv2UD8mDcVZgStDj3
v4pG9OsSmt3SCX32MV1hbyfdQQWf8oywax8BhyOtE6eO4vwpnPQi8xws9xAFgdjKIjcUORvFL9Gy
MGPCUgLtJBmnX2XwoAw9+LvQ7lnXi9ztzphE0nbh+XlySZFpvDn5a5Suvw0T9gzYp4PbFPn6JY9Z
EHTxoB/qxuw2hiKC40RTc9QDt3ttG4odhRWke7+gCUMpIZ8NPbafB13RWeeDhiCXIB5xV5K/m1SP
Ud71qFWfFE1cNs2gLlmxOKYfs7DGEYxKXrjvlW5a+5iIDc1Wo76kwxfDzQDWzDF5I6a+RpDTkOZN
b72/pjclxslsWIJAKDA5hHq/Gf2IxzDIOSV4k+JU67o+oP/PmLOInQKVBnHc+a7meucCFuEt09z5
XVMmYq95zbgKIj09EYJovn3DtZ98AroMbL2agDbHNrf8uE29ZR009rKU4KWK2a2IqXEiBZ+0l0DW
KdFJ2qtKwa3MM0ktF5UGZV4z1bofgUIyFODnk1xAWmeKV1UXzE/bANXFNrltEg0pULTC1sKuqLG6
j5St8/TLXx2+5anlaYXJJaMEOoDQZ7IT56Q9s690n8teGWsOh32MMag+4yqF1ZgO4gqDkegJHyZA
cJ1yxzELjk35ZcY4iGGb+PlvRV9hmEJzdzxnPfnR3vOTv6pkVFVT8AVvioeQkol42PjIoSSXnlRV
Pflk0fIKnIktkLOr8E0UWb/xXeRx3bXqQ6Hqd8tpwo0qp83gkFw131NzWqX61oVs7G2DenrvSDrq
Hz2xjCKoUE5PdnsCD0Pa7JE3ZEJBPAfht2pceD7xQkMG7ik/TdpwD5DtZxId6T73rXXLi2xYoAbl
IbL/MsN9R8AlSTgseFtBUPkYxC9erSi+m9M5QFJjilh0xteg/Tb+qdS/Bqfm8sDEbJ9JvHIj7le9
LU6lB+qOCadZ5rTCaWobe9UMcsRQ8WUGlCBMOgU61qqU4oMNyDrRuYbMigoZorzBqG2FZHrIFCa1
JAdxTaihVD5zLBvBNHvodsCGngkzHUg20jiO7mP5xAPSl5TaW1n5bw0rWdiYG1woXEDmxt+jZ+Oz
IEEV13B65HKkGaUs6XgStGOZhnH0acY2W49sCsy63s63GqRkO8rew5CMMFDBHkE9n44dc6RwMN1T
X5JP2SJo+eAHj0axkc2tUx1MTxwr2jpyZ9wWnXdVZbsXPDNtycI73ITJhIyqeZuIlYoge2bzwjAS
FsQGb8CiJ0vlr/uA/dKzVzyr9OKE3HQImMc2zMGGNQ38kriFesdGJocAV72w+NoEHWAurkCsyESO
q6tkBUdlSUz1WM5KovjrySnVc6N71a2y4dwCocz797rja103yykLLrprA1IWh9G4pjq95Pz5xRD+
CIUvnlpMD62yKDqCgWpFv1lfUy3Md4O+Q+vOkbVSZCUThA1/ahaahBeesGXnvSWnceWwYmniZ42p
p043iL46JzOfI9aC/OFj2857vmcO3dotTH5vz9PZDNdJ8knUzoDxcKCHR30aPH/C2mThEyYjnO9W
cHVRxiPn7JjHQWwp9wnIC9s3vX5ympruGGxJYDRi+43MQEgiVVXpWVnWQ/j/cXQey5EbWxD9IkQU
PLBle2/YtBsEhwbeFHzh63WgheIpJD1pptlA3cqbeTJ9mxDBU+efGLY6riG1HaxbDvNxYL/R90Co
1YlCzrFDT8qZ/v9fg819yfwEMkrHFSSN4t2KH1UMO82+dXhVOMxXSf7stoewO9QYFo0avsClNKBY
cbkqCMZl+T2KTyq5kCeZiWpPvQuohnclpi6NXOE1xUFiE/9JdszCm5p6gYzibXTCYZQUQdvrwYPi
1dCngpys4YkeqVXToN0VEKPZdeM1TN2XITyGEZwTmpg1TMmBDctSiK2uISqdARmkdLD6nY+fPOQU
paYKTkvAfBWDc0XxH0FXOO+9fsBeOQNRjWrbceQkbL85YRe6oV1Nlb7H7PTRuyNzWRNVk/94fnF0
jd25ZMlhU5nl0oJAnUrDG6Ebjnr8BbsvpyewfJ341ZlQTSb3dZTHjO38/IhR+Ri+JLwpWgBEMR4b
QJXEMSvWtecU4dvfhJJb/N0JH0YDKIobmDi1gfGkO8Pd7tn4JB6Az3nrFH3FBgx701wbuOgLXW1a
Lgo6+8dmejO1bx+rHLBPyiiwgxYjpkQdqg7TiRKrieoPbMpk7MZVk1pro8egmZ0zhcJefA2IyzmX
KI2JIw7/2uHDJk0xRT3B22IjEgxdNOkx8uYkA7MqAIhprSKi1Ha4K+W6a68DL0FpAewkYKrqi6Ox
9mTQ9gi7Uniw4nV0otVUxlcN0qcEIp5mJuwavNk0GE4GnAPCejr9XgN53SD5bvxq0RsjCTsiMrwF
6pr0RQomFwGoxxchanmra7BALQV4asRE1m6VjNaG82XUL5G81n0OU9cme0bbSFhcLHcg6UeLt09E
GmugMffpUf/o0SuShsPdLPdSQy0w/rSWr4P+0cd0QxJDIgGWk1Sg2VrTP2Iily6J0TK6tBivPSH2
/XhKrPuYviXx0bG3VvnR4Z+2jqV51mkE17PwJ3T0vWMU22rgS1enX3iNvyR/7tQ5JUFib/rhp+We
XRb5Oq6b3vqYL5G18ZCs3plo0jnMHgp4tN9KURExRy1zEkWESGPDW4uM5Cmx+Jx7KJJ41SgaCdyV
4X03WrWsYJIW8ZziJq+FnRu3XV9Q7xVx96drziT+P7pXHfGimIf+tvsQeb9teNfEOPXImCvsp6b9
jCGP9zAmeXhpbg7wAoB2xXTlYnnoLPez8eVBOsU6H4kY02cnW7qyGOQnn/B1X+wksqsBxCfTgehS
jdomJ1X+TfIIYp2e1AuUHWW/lD30w4ASdWvfEwDjzvwIu3uBn9Uqv5WPG4T9Spi/KUwkqUY7Vuhu
uHwT0oouXT38SoNqaEq8xgh6QuD9bxlOtAhAFZKetBdDpkNmpN07dVkIXRPaPewgPej2u8hx9lcR
M3Vb5vvMt6dXRaUQDQphgAJR2cA16E3pxo2bNGdXwqSaxlsGTL7WWAcmrO1A3ILECTw8zz2wd262
vd8ny5EVWV9hNnamL0eW0TpIL9z/irViqhos8sZddEq5ZihzuOgxyCReorZtbORUfdZz+ta8KPCE
rg/9NHO7Za76dUHrWkwFgXVUaXz0xhiMGhktCxwFYnXT72xLpxwxST75wJ18WRSd9xNkhnXVck8b
FprXJZz6ZDcweErfP1UAhHUDJH/WzySdd40/6t7XyQPqfFLkPJ5MI19VNi4YL1mbvt+/DaxR/lyP
Acc1iBJHPmO6ZVrvE80AdRWw57fauQKh3nY2t8S57x6cu1ybbNRnBrMeI2NXyuKrmYFUpjaUv/I6
tvIeanMFAW5GmP4s6Cxuf5OP7UBXfI9bjZ1pH+wFRd8e+c6Wax5AAE6ToCeD4CF+Zc1b0dLsxLXy
mOf+3k4sCJPRt2VBA7OLs1vG3OoghXYg4kZ4Fw7lw/y00T/k2sGiFjiOAGXk/osDefZ8zmQ7MWAx
MMayuxhJ1FVRtRO0BwmCM12qPdesssbE3ZZsbN3Cp2qWkwG7WknHpF/RTmFiwiF45RC8FzS3T/g7
Udp4ZZHpCcyrRmq4bPXdNEZXuoPxpBkbd4R3V+u/gj2AJuk/F8lSzY+9zYNpWfmfV0BZMRLQiJl3
nID22nb3V3rOgfJOdJPu4JY4QFAIGlsgxXDA6fzIQ5PyoJjO3/odkYLdOhNspHDnipfMHA9lTEaK
ocqou0dK/2/qQS/3TYe6MveQeS5BCfOkTdoqpP86wwve1jRstPRTBi4rCLyzPsQVW9EIDQfIGhrS
SahKib3nHyTO2PJmDrat29HINr2FBtDsCKjRHFwc/YpbVdT+piYRDJbbj6Kuf3zX+bY4PASGM2pO
f8PAPsupA7wyC52pfFPjgC2n2feIB4u+Q40Z05bmD6NjjjSKvReRWhYBm96kcZkhdDbQ2ns5mM9N
BnvCqJwjLtOnieouG6xHWmHXHHWIxX66Guke6ZHoMxz5lFiPV+QiGA0ICEWtrGXHm6TywfUR5sZ3
R58afjR6wfBp9kZNsnNYdcjZLlujum3ZzHhMN6Qsmc9UQ6youNGkdtB6ccgzQnp6/grQ4ZXOCYxN
ymtphskzpNhCVtpvaOf11jQ90tdqpHjKZvkaOLONUeKCTES6biZ2tZX/EQfNs1GD06gmCk3IPXKc
oEETSyFPpTvGsgsF7/Ac8T+M6uNoOEcyEXsH7ytsok1EVjtjUb0sUx4t10xPkZVfiiAk/a48NDWz
3kdV5i5EW4kNuV++YHV9TIOJjG5AhjgZ3WOji2blC6yXmoeDpVUCmxBtZCiIU8tmbnKwfUUkf6Le
NvdS9wE0hCHMyp7GJWM3ljnXSbXBAfNm5fsymHZSObhN2v6E/c85JK3u/eqV5732fZVAbPTuQgsu
fcLmoPSLhw9Sn14Gpi0yLuFLaZy8Ll2aA3gQ+Ut9+2qMAQBKwXowWo6eThgnLz57R99WJCrL3t/2
M3y9e4g8281ao5WPq6GTyE1oF6VaOdandKO9a9NRGRD35PKIf0CB7lbJrrBY/JnSPrThcBKCVrky
YpoNm8h9qvjs49bH2C6PlsPd389pcDoVPtse+LMu9xRvCiieQXpk2PGr5y5+BPJd65B+MUUjrza4
1SLtJVMKZZMCleGrlv6dgvqZdOgzRoGV6Ok25vA6j0N3z3lUGNswWBXxViPv0IbNOfY94nQq9Mdd
nmY+/mR4jFhxWFwXnvsjBcRb2fvY08dAcXT7DeFLXolplj13ucP0mWtVcqs9MqyuJvxn9EQ60PpG
LAbBLOl7FsanuKiBuzqSopFQjM7Ot0LCU+yT1o7P5pT3oXuqjMZaZ0mhb+0pRx7KrWlRjAx/XZfN
Tpuh5vZX2ZD9vSn7huBTfZmcFxSozVwmVDBGQuVyb62iAROnNvYjnywfxtC2wULGlU/ng8fyreow
rCYOM5LnlhQ+YQOhwi/x3K2OUolMUDUfiDo4n1010TztGfiD/ASz7DiCTXObDLxzNTXQWqLIbq5R
5fJGEXUg3KUcU+eLs23Y8ujjYtLZWxzGsMBZXcYaJlX0/CPJr5q+y7lcubBm4SXwAGmYOs7PWoUE
eVTG8mCkViXRk2gfYgCQxBYsaOjNyLag479+8Uzkc60FwR1Vxat9CwKcrkHL8A91y3yYYdI9kjDU
34yoDt/9+QvDZzc9aZPxYzpldAINUp8nM3g3EmTyJLOWeW8dQqAMLgwbXO4Af1TgQx4q75Zdrwff
QVUe9lWBZyjlQpIVu2YoNLqY8JBWeFX9wru5quwAEs1iXaaTEXDSrWbCvJDxI0T/W+iBuPi8Iqqi
vzTUFFWp9kgBxWO42ccZZeNhfOC3jqWajxu3GDfk1Kb8rTzXMQv03KNP0hPRrmMLG/JszZds6qgd
cUky/iSDfYqVYTvZM7/Q3aRFcbVa/0iUfGsYHF95AMes3vZRsndzGqpRGNXTRF/Ck2O5TKpldUIG
b7qnziurBNdl/ehbVKCwxOjWXwRrqBQ8olsmG8epNhKnWD/0hxHRredjHCuXNHHYhOJd1mT2Bsmn
2MfoZmECxDBMIdW6WV0yEfI36BUuXvRuBjcQSM5a9iK24PrFnTUxbmYULSJ4IUUhWJ3MfZH9qcqN
E86G504G5FyhA3YeV3QrAU4Zu5+eHHD0B7TZ1vhOTRf2DgeyzcJo7iow7PE3AywXsk9hkbWpmVRG
HF0G0qET6ET0x2e+Z8/grjGuYixA1u90IvHWjXbIa+/hD41KfeOX/VJ1JP1qtY+UufJho1tZfwTb
tG+skM3ecHCH7lEmxR13fX73uuCvD9MvD2EdrgksbGij+FYQPXT6LLMouUxj99vXIKA6Yx3Mns3a
XngOvo+8b/+0yXmetGCjZ+rV8d2FL6dFhp94tEEtODZp3yptVo7ff0RyeqS9ZLiAM8x8Gj8ZAaE2
r9knUbty2wrN1LzyTdknaUg5WvpV0GcPaSlZBRS7YIqBiLwlFkBHkBIuRhT2pfkBfzUke4NlIXua
jetTDDqM3FbZWDGMoAr1r4lz6MLnwvkesecBFe7YjMQNTZdQQCOi2i4djooLKGsthZTlQG+qv+fm
scTkhug4x97h1SM+ayC94xXrz4r6SkdQ7TcvYf01y4c2NfZVBQSjI/GkWCX68s+uvI+OEolFOssG
1Af57ofJ+TGVfJamjX7RbNq+XtqkiBz9N5wR3PgkTH/n6JDUdefk6QS4omxTJtONlwsaZn8wSL74
lnfw6/YYZsZzG1rPlukcdE2gDg/LlFWnEX6H1kko0gfxF75/DX9EHUlo3Y1pkpBjESoMaGlt/VNR
gKXzA7Whx7WUFsZ6sQv59fLe2/YipoMNOcEbr502AiV9p+OTxl/ueHH7kEpedC79SuuAZMij6ur3
urvX2UAyqTpy6l9g2m27aHizoGl1oLQERw/HMzy3R1VFD9+5AWRz6uIaR5xJmWAt9Et5UDG9ywC8
95ygv6f2q8eS3tOtexT07imhF0rHBcAuv4HxnAbDgg4jdxNF+jrjh5Yy6NaJviY1tnNMgiiiwWQp
lw71fiFch7Ap1yFET5PkrMGLLriHWbIvQolR2EE2Sn5MXDiTZbxO6EAh92fF/875YS/QV5bTk/H8
IehtxefReqQ2F0tUc83aZWx1S5nvCoc9axfb16jzb2mIu0w0Hl9cMgYkfPTfAmh0n+2k9ukD2/Id
hVgecwYhBHCrMrNb618n78RGD7fBVmh/Vv830rjd//kafQM75ZBuGnaWf0GHLDvSYWfRnWWGuenB
BwFA5hyY54FkYolsbCYjwCUP3AhEo+RbxNfIf/d8Dwt39QCtsmSPscImtPLN9CXzMUKL4U0WFCmz
LaEEgd7jpn2nBW4TRtmu0bt8jd30Zmj+WU9rXIu+syjHilZbl5uP0U4IHuQb40LE7PxcQp4GhYGC
Tu0umjp66EsAlvlZtCM5NOhjgKonBOYCi4HBZNj4HeEPEfBdT/cdz1da8MBq4S9k1tXstEjiYO2F
PSt/HK7hl6p0CDLEQCDMFPuoHJeGhtu/dmndZj4xegdsj7pnaY8SbeLH6+LqxWQojbHcr4sy/qh8
hymq/UV2f+mrkMUoThSyw+5ESLnypocLyoFxIlwC3CD/GX8knbMdkvpfy8jCBwD3wHCI3eaUErSD
vw25m9XWw4Kk5eHLrAaYZ5ok8dIaW82gbNeogEsnFJbz52kSLlU0Pcc2JSzls17oSxnD7XGRqDHj
ODkxJcFYzXsi7vwHaIGYDYRZAYkIvenTqZK3gqzrkGl/GLyf6xTMQsOwGxvJWpfxSutLfILvVYOD
DjF77KqnflwbCEHNVyLoP+3V0QGoG8IpNZ7r7B9PNX5kiBAo773naisjdr8Do93mbOndvFlRYbJO
Q3dptp8W2X/+LOKvePydgn+CANJ2sgjNSTM9KqlxOJhvgZnzu2ofeoyjFWelF3MFOxvyzFO27uFF
GJBBp95bj8MPyy0SXEhtSfVis1jEJ0qMDx54PuYv7Fb3rdl9tTk1M7XlbOntWwXwU1L8Secackkq
6nvjWqucmXcEAQyCl4VdXK8yWR3mhUfSJpxqXMpIPVkj5nE2Wd3B6/edapZBCYy15iL9NkAn8Tum
KeL0tWVAN4HZYCNHwZLLo2RZU1agCxK58b0AwiphTnEpqdybSK+D9qGS6GD748vky82YPw/JY2pp
vd5UmBVV9J2Y4t0P233Nm8M2xY7l9723WDCWsPas/ZB+1QE8eb1mM1TZJKOK7DYE6YYxas49XaZa
34ou3U5z6k1dhuJcj8CZ3fIc88Uo+xQKBvIO8e7YoYcUqS5y0j+2v4TnZ0wlPqOg3uruKSufY0IP
WI41tmTEyaZdXUAlfo7qrD0IhrRxNTbIN+nBycp4W1RhApuPaLHxrzOwY+GI1+++2sGulCBlqEjn
MV9ZE1QKWkeKauf10a7S+oXnZxe7hu3NHdIJq0Mrum1V8GNMmeutjNhBmSApXZr6OzGAtox5t+6S
HFiWU9HgMRR0lVg+8lnSUcxtZcO/1iHTw+5kUF+d81s0FH6numuuTO4Qh8hsNQ713DwEfrX0Heq9
ZY0kBXavczaJEUcrRuvmu4pFvnbmtkDOkQB3TadZh5jfeJOoZ2B3DKAzkkf3S+uNcC1+52p4VKCt
9mNnUcrnSHUA+YNPvMQ8lne2fPG9wVjVE8pnE66zwgGy40aYVz0uWfCtCyvHko/RjE2zGuP7II2t
mb/4cttRB6F4e8DnTM9lXNBNF9NqRlKKB4o91Ieb3Uu8gxlqKafGWN0i+aP7H4pCyzoXcxHfhOg6
VC+Ge0pNqJUdTXJ6erascRW7fMVaEIbmuG5c+o+cEI7QwYiwVCNmNAKa/doSX3UI7mNom6OMsB35
xFYwb+tO8o8D+0lvQNOaxrIImfDM4qC6n9IqFm2WP4Xlp6IOPlOnCQBsrL8lLeakTSzOeVbjC6qQ
Ox37YoffindQq5FrXrJ9MmDf2BjpJnSSkV6isgQWNQnoIOYQHN0Y+4Jue88Bbgpqt8k99WToOnkZ
0ntODpBecIMdo25HEOsUK2SwYjg+QvN7oNagwTyLs6fqbyG4dbuqDknnM0xDfk3w77s2sdnEWvgi
H2CMWpuaD6IAeBDOVRid3wyLsmzZLdb4UqKVrN+boj/1amsKZMGBhrZrWQWAvqkxaw+FdcAu/FQS
nZNUOtuxv6jpJHVpgQ5Ld6VrRKzLpenk6yTKT+N0CfFK2DOn0CI7JjX0e7BhaeTdNHGS5IOzUef3
Sj9XW/7YDt6oQv3ynH5onvamAefWnZp6Xihub6EJgaO5mVS0SbyeoQmvS3620a3VeTQgtmpZtM/R
fWIYu2OrYRH9dScW96FLro9vLz1a31N0JfPPCmde0Ofr3nEXiYv7sMaVA225OPkGzgBClVPGDZQP
SBLuK8IjFyWMnc1nn6wD+kqnD41YUU+oyXazZUBmgrfnMFcKTOaeQ/qSjebWY7dvZt8OEf3GfaXV
TqjDIPpbCZWE7QIM4vFBaYvuGayZxBNaxISzmwnJrL5HLGF5u66dNf+2K3vAhDlxbkMtQQg00B+q
Fv+V+VW0pzytd5n2QH56ir14E5ZvM1Yga6plF1/66jfCxOSGLRTvhkeRTXL1rSJjGclLxTLCJEcU
+O82UQlL7KTeLHt1iAk2ZQmuGaALXmz7u7jCRoVjWTTpJqSmrgReNlApbDvtRuBq8BNcyDix8LcZ
Dli5+doE/VEHZmkCjRlGBARfAG/5lCxLEgMn9lTcetRGkh60uAU87HxydHiNkF4nWo08TI1srRoQ
V1BWmNU9nyqgsFo24T/sK3uWJ+vI+Kg0dxVaxS0ieImfZ9NGX2ZzkDPZy8GtQaHjjv5SOHNPMCKS
MdsF415U1yKWJIcZX2T+O3fkuNNelgI3FrJjaP56vrtqZLPNGb2Zk/emdtJSe4nMmLX9Q2bAlbjg
Yg3WoVoW9Y/GRrAenMMQF4c64IE1s6NLlGKU31Vy0bAcDy+B/qyCcRt43gLsfzCaTwJqZ8fSHQf4
hBU+yvM/nS5HSVp5YtXns+gUJvZskIuNuGJgYmQ5a/5KklfCTNyR0tPq54F/DFvVSrBhkspyL5mh
0dEeuyM77VVpIG6swQ06rVQz9MtESLMtXMoDRcZT/22Xf1VJJTLR+yglMpHSt5kQyymIUHX4wqt7
7Rww4Rksx3vjgoj+1Jn2XuePimtWI7SLPVyt0WCz6R5sHs4sT9b44zFk0WxdE5Tm2BnoqOrpRmHn
NoriBUYgQ03F0aezWu6ABPFuJNyqu2/8MMHcPYakXUR9d7atLUiatKX+gXEyvxfJh2v8RRNhDpEf
53bTiGInA7E9Ji4zgacLrXsuntPuRItYp7bNXA8MUgpB1+609cCvwsDPH+CzyIyDz3EW5O52YolQ
FS4H2RG/SZt/Qtu0iufJu3Qw3Jngy+y3mcJF7FaLuv8wtIliCVSfQD84s5sIGqN+bZvDqL+hNG6M
hmIk/A+8mFW6GKy70j8VCxA8rJ61ts2zhmPKpPtZhyzZju1JsGGbCKNmfvUtKrVOZADcZbqiSm+l
VK/0RK8sL8VmD+KCmQdrg9b9xT4ogHA/JZe57irAJWLyc2A/s4m5/PolJRvhSibdOi9Ircb5unGm
cwpoQfP/ufMLex3bH5X13Q6rxNl4JqHf4GAGh7z9Z3H0V3uzR+vU6DJZFwF20WjpCpQXCB06qDEy
A3TDFYuBwTrAAIAr9imc2zyYbWMQaW7zqAmAmna3Vk50MvAT8TtF+/nAeEJclTJ0rcJ8qFExsPVB
XU8JoT/c/ewHhZktJ9Q9Mp4zn7YwbpUCxcaDzR7mJykvOgOEEz63knhK+OukzK2YDRUaY6CTcunp
go1nGp2zkgLW1N5isxnIpRLpFpjIDvwJXaJvNXwECerEiR5N9NqKZ8onR/Kg9Z4XtklERUmH7J7F
sdtzcLOf+afUVjifDiMp4W7mgZoM8a8f/WuTW8//n48lNudepmAbwvnsUPUtM7pTAAAYIqY7LrYv
bf+uxHsYj092RvklwwzpjZvrWIRDbra2tnyKYJiSA3hY4IuC7DBiI5yaeg6K1P5edbumd59qjlum
ylHft+5PFfvLgUnY8B8oOw7Ti2SWzLi+hnIZ2f1jLntOamZJ7TcYX/IWsplxNPN+LfSG8hYTcfdZ
YZlv6A/oSEer+FXk3wIGj9Hp65bgU5A5MJgxRveQ+dgMlNq7O0MjOA8J+CwnwB1jc5XOe8zNrEZk
wwj5UvICm+yXZMZDko/ovfDReDDmV3KkQB0zZGh+KO8bQ8rBtE51kb/5NjlX1VxYfe3nmc2sd4H3
RRtWyWciMMeW9xAjXy5siC4LRHB88xGlsMg1E6Yl01lV49EnZsscDoPhM08UpuWfwPirs3QlVEKU
w1i1OLgE3z7QZCvNvLJoYDLQhm434fhVPw4jdEwljUPSNiECZVUo68Wwqnp3W6hhrgTk4r3mZnKL
OeMsakH7/scAF+mHEUQuUATF1vnfi288l6b56afqilx77AeP8JD3NOUtCHEinu6/rH8dRlIavSyv
CeXJmpG/GFInxjZy/k/rAc+onxVrEA5LB0KVyT9jMWqEBEjjcJvK6hmPznIa6+Ng6f9QvrEM/mTp
d2+vBRe83PppiO4YvAWz/1/PIMbJqevLBlk5483Zt9iE9I9OWSD3xZMhUQfTbV0AexrnVLCzCA2S
G766YVxbtc600ABlzD9S5RUbA8cGpVjoSNoeSBrXHor0fJuipdUUPNI6PY/YCOKa3LDxGueHmDVy
qoIfnEGM5tNHazy0HG4s34My34a+XGQamKXKP2qEkVqNckdqlQaidV5ORB2KyjqQzKITgG+IrILd
lPLw93KW+svCh/GieCWkz7mdsPYJ/gX2CX/rtk8I3DgCsSLct16HHAAIxi9B2xUH7Ae8znck/2mC
1SH5Qf1ZueFiyneh3IgWB1y0sHJJ4sxdVwNuw+LsZAWdgh2/FRM9P7tUzQ2LE5hPHfSM1l17hEAv
Mvaqj4E+KvdLhmpXgvrL4ZC7LvjzftfD5/AAW5fBt8WtiOTBw0naZdECiikAvgG8SRw6HxBKNWfn
Wjfzf3pjsrC5hGJa4jGkzQXtUm/EMveXjXGyXVhqz/5IGh7wzli4KxOLlHKZX7JtS911w9xp8C0C
2DN2VAJxqBVEVkL/QFePByd6wkisk+SpxnNtI92UjHVtucaTf9NaqqYIIlmQGTVsNxYNgzHwu4FX
mYGxy6jZhg+Ul1Fy0li7qd8bAC/cTi5mi4ghdq73HRFWkskcXGYDWOLUeJiuXGr0Z7PYnIxD3B5z
qApwr0bOnvhzsqvXAA4+VDudz4U4BEwaChME4cqxXpbCOdUY3uyGwYnuu4ts9z0HYRtC88C6XtYk
bcVBkneqs2vufAcyXhbNyex3HXaupnPORv1dGiw8SnMzhDcAxayVpAkYj6xul2s8c0tBzG/uM5i2
XRYuE33ajilbehoN47HZNgowU7RIKRRyOcaDi+CVIIhhmvrGcVkHyU+zZLPLAkInZzTaHwquQYOr
rx3OFegGhxvVwK+J+q7YfUmKDEaWWnQNHMNqWpXWRSv8TRd9BIZ3N1l4d+6H2yGpO8kyByrrWu+l
R4i8nTe3wzoNMLeUvxNmwa6gnIpqqyh980W2MAzM4rh8/WMJ5iTRs1PZAtwquQFwlhuxIoGJkkOf
Lm6OVTv+DbSWVT3cfNfb6Zm/rz0WzOW09Phe9Y5/0GlEHxsg+3wO+SKGxVESJ5gzhdKnkQTTuIYN
kEsd1561yR+ixDXUx2sUcCtRWyOcfpUOB8Pp+ouObD0LTq76gO+3wu227StRIi1KTnA8rPw8TJt/
ofL4mEd9OOFhexq6GUaW71INUn6Px4GXR+iwOc2g7PX3uMXkTCVaYNuYnP9Ma4DDTWQZpr9K96NH
Rg7vWzITg+sNq9F1jkSblukxBQQFW3bb4fyhhn3i6w5507VfjeLIqcCv8h9XjCepszI2+3Oqk1r0
P9sAOgYUTJFjZDIvnY2Hsibq7F1MmiRQNRwj25UJNsBqxm6bi6jqjy278qodHmNADbKzMqqvCb3Y
iw8N2Ii0Ipvl3gUalKhujf0xpazycKxBypzLnqrB/o5w6sXlrWJZ0DY/Wgk7P8a356/o1eVawelI
/Uk15ts8vHPvOoyd2vlo7C6Vpv744ae0vtsz04KrP1JQhjvPCpc5HdpO/FKzKE96ZzM40OYwhXXs
vzIFUYe6uqTfV+Wz4X+FMaFBzJsuPiIh/rGFWHTggPTQphL81AF3qMdDQNLTw+okaanO+/cCuojp
KXCEpL7RnCwS53YXc3VV6pTTWeAWbOxZLg7RXdl4aNyjhtLsdrda0ktCwiQM8mVrik0i35XzXRAy
ybEKI0C23ls1V7NzHfarFPDDgbX8rpstRxwKRnIvRL0WIOngbTqspl4ticuBDF1ZZptJg9/EndyZ
LmI8tMZL3N296hEku7n82aYci9TSb25s5rLzQN1o7uALZvgvrnujvFiCZazfdPcZk7onxbq2y5tB
PMtU3BWt7xQsRFJxjjUWB2+3G+Stwdnr/eZgObj2rTOLlUiNUGa0wC3VKqWUQeUzvxeftRGsS/D+
VRPzrsT5PtJwqD9cHwKBFZ5LULoQqJcuHYsjd2HjMdpcEXjwYK6Qf2SgEPk/ne2rTFdNQukv38Uj
Bv963NscW6FOPgEzOU0PBZpg1iFcGPX/6rAgLDXJV1nWZP/La23+YCTZ1OLhptaqEIeaGxoJoBU/
1KcqUXhdODJDXjgeykYsVn58bcSlQDCxkgC9nnYUmkAb6O7VCPc8mFdJKNav+Vgte2sjzI0o6N/C
4xlHl4xOQpReDah3zjirVLuMecd0DNtzJRx9cOs4wAIU8EWB5ooY+MS7kTOAWzxTT4wGpBc8smxd
wMutNMBqMv1LyPlbvHMIA6gs39QdrY5TtGmD51KHA+aRXUKPCxlS2/gNHMiTDppsIiUIFE64SKzE
8XP+MwaZEO0Nf8vaw1blzRVtlXzBw7HNcQJ6eX0UaY92Q8UvdkH9NeBykiMg4rG2ezAOZNrDkGso
X2piHkRzh5U0FQU6+iplJEuEuQzifqXIIJlKW1QupgBx6MYvwlebPsmWZX418c2zNYxa76lBFzes
z95TnF4JfS/PbkQ+ZmvT/+FDShQhPR0OHyZhzJG31ADtqWCNbBOAHAYqjkyKbSbFHqC/h3753bvq
aqFUZm23x7p5LsR5GHCaFQxl0LG4FeMuBOyhH1zs7pkvoTzQRFY3L7D6j3JE7PbMtTeGrAzf+LzW
k8+YLv/l6ZfUMAcQiQ65UaTTMZEJ/mYTszjBbkm+IUt0nI3cSYZ02wQERRNnW031WnPfcXSts+xR
2A4idLfJTdLt7D0cDBXGWxhEMGuRFEKb9lbOAdgwsmFCGAoKQwe8lljIZ0QAp4BtNBALfcz/JQMX
1fZdefdUvA67l6G7teTCBJyYnBl8oEFXhuFxCEOWJr8TpTswjlVLLJVFPE94ll9afkgVhyTqHk/4
La4sDAr+QdOPsVMCDX9jtUyGc5DP8ZDAeMBZZnTsvfAisaCoWjxzvEjtvYH5vorVSu8P6QRBi6WF
HBRIss88nylc9z689oSM0gAn4XQ2qmQ78SULkWUzi8PinZgcF4nvTP5H0nksWYpkQfSLMAs0bPNp
rVJvsFSFFoEK4Ovn0LNos7IRna9eQsQV7sdJeM66dcR8QQ/f7OI5jpOLbxX/VH/p+gbPAfc2u9Pq
1rNLa73xmJAykhVyY1IkV+Fvy2SuTuSqT1JkudG6aK6pzh/jFv/RBHK5uXiBuzHG8FeM5qHwiFbg
nNGScjFap74nEy+s2DfEl4JhmoeJswQ9ZMJNHcj8sB46sj0tYrPymvOnEd2PwumSMiHADAxx10it
V6NND3browOJN6YGLxIySF1Qd5TkfSjmw265csITCKIl6rIVqXVrDlEgFRpSFkorRfEnsg82rhfF
0KyL9YUBIDxECOA0CzN8yOE9aT/aPF+hntr2LrGruAIsArPnzG8K1vFFACGJcMD5c8BMTNQSxU6M
ujhrQO4yza/oGOdcbehtx5bXNm7/Jf6LHW4ryWtjPAVoS1zx3lMf6cXNi7GazTEg516gSqzWvThP
MKOUoSEE/Yk6JIjo8+Ypv29d+ZRPVoH8sVnKqvqwmnIVM7SKw5Pj0xZ+Ey4S0Hz16yxEMBuxPOsg
Q4J4k8xjG67kkgotsON9PJ25YWmWgfEQa6XP/hTGbkp7q4kHNCbkUhmZ6hSSPcLgDtBwBVjaQOel
qgw33rRtZtUHGVFER7c2x3yzRXzHbV7CZfsOY7SFjPQ6rqmKu6jgeHeGT/wB2KsrigmOw/AQQiXp
5kNxYyvGGe1q9N8S/9pNN5c8oqJG71NuK+1fSTxQrEN2yq+SlFGlfp3unrBBaWyEElyE5HNAHkg7
bJT1esx/PJiWCGmRQiz9nugbXoqQCq9lNT21z2P33AH6TDPFGWKtuCDXDsQNjzhrE1/RwKXROnwy
pjZ2NWwbnaewxQh1EsMxrP44sYDyWLBwOEOIV6C/W2Y0Hr5DBpEWHfTSgENk4Ckn8Tw4e4NczSNT
lzGro3Da6IBekj/DDXdNtPGQbtv9OYNzQOdmKgonhmsxaPYcR0cxqOcW6ZgVqZNWgf0KcZmtK85u
wmZROz4U9PnAgN/DZqHGZNen8BlwCPpsqJrxNQLgUXYtz8QbC8KVYBXYETpR2udGv1VgT+3wkmnG
Nc13MJTXWfsdRV+6qG+VyI4aP8YWM0KsPAY4uAYqoj4u2EH9teWPaaitZv+a5CzbPMm0nswzCeds
grd6RE+jyXuKqzdLXMTPv91MSO0uyNbg8x3kPANm8mImGFvjZYUywZj6reoF9TGqGZazpe+ciMx9
qvC2l3W0q/1twW1bYtaFWI3mHpwtW6fJ2DLu6uMrHgF8Hc9IknGdKB7SW4wuOcHjTdoJ/83G8D8G
DvqZBYYi3oIVxVRl2bAqCWCVAz5g8co/zZ7jZTWJTzPfzWNU1bH4wUKfEDnnObfEg5GadUyA8OA2
zdkSdEg1RCMmnqn+7k/Xrj1H7q+X4AT9I9pv1TXvkf4573JawNh9HwCvPcRANaP8EYBy6tkbCw6O
XjzVKGdbLmPHbQ6muieU/nP6lnJfm+BI8xGxO7Sq19AlDGfYu4RcYDZetcqmjecF0ZYJ7QSv551x
UGt+SZ04AxMU31yo/FbsuQoOSdJw/X6joX42Ensjwhn6UDFZdzeVYW2VJIVbYfGOfzT5outvotpm
erFKMMJV9bNsP+3iKhEUpn8+EyQDxsuQvUfVpXXADEQvOZncVfbiRh9k6+ErI+2S0IXnhKSsAYGc
Bz85nBeEmPWM6DPBizgdM5IgaA1ShZrwCg2Y8eqLGxwmpn3xr2ky8X7T2n2jjkNQsS3hrBzfBA1T
zGEuGT35U7rS3GTVadzM4zb1oPg1KAv/MuZRLdZ7j7UhWFukaKH/G9g36BR8SGq85lRaUHlWBSah
JopYVUF+HuNV5r6Ak7C7DasCiKWl/hk670F5FP1nl8Qnz64WCnQ5yBbEP/5NojlFcgQSG20UU84B
sW1F3EWNVK5mOAf/P1v63XvA9zGnndRM2qaWsR57sMH7pxvbgaGNRxLKHIwhMZeYkmGFRRI6jUge
3XraJE2eQvY75N569q+hSnK/BmRHOAONZ9f9oINiO+Mbl2FSW4jD5iiXpsHfLqDcxiINkxH01JMO
nxPhhhPgNQYNZQ6bYOAvEzzwbKQ2khZiZAhheGL2UoIWrgtrUZfT1ifpqb3gQVXGNu1PJTqugKlY
6DBIqJZO6tN0X+TEzGUqVp74F6NhHeM3CWJtBC/UgX5wspYvqzxI701PPwePIsnMN/bwUMNjlikY
FCLqUOPSHxw0DmlGwS4w//JehditZL5NPJbUkX6Ji2TP4Jp900bXaFL1lmbvnAIN6rkwZLzo6COC
FjoPy4qOcATvSsQy+ROivk5ws42o+x1Tey/Zd0emSQkdAZSDa0iP7RBO14hXr4F9AmXD5z8yaWj7
9E+pdG8pAErwzMZaIaYcHwVL0SAeL4TLNjThXbu0WC3Sa9Q2uMQhqj8CrDP/gTWUduiMQ8fAY5Ty
irKD4/LDYHBvZMCcE5KNSEhrkT1M4Bon6iMdjHtGvJ9yERnZoM1ZZ/vgBUt8IC2Y2+I9wqCUl+pc
Jg0fWovIMUheJ7TtUmcNFy98xNLueEbwyW3tOji9c31dmd2hMvKDUjSefGUSUqkuLp3+VeXn0lnq
7mvg060GlMMkWyUDIg4iwvN3hx0HukHFkJKdE8ztb60cMkzcEDMNgqEWjmkCar65oCqaFhNeedeY
Fyv3IfU3t2DTFBdfVlOv+zC9dGyAfJlfY3vdUUPXLD9Kak+MNAgoYE/08EwH9MsL19R3ibTZq1cv
OTW2HIOjUf55pEXi9yD3BAxH9xMwBkw9Qlaq56jo1274F/EDUtSlDgu7nOLPUSPeFGtb9zjr/hFK
tkihYwjMEu1hZp7EqUW7BEEQZr8dLyrjSpr2wrd54WiW2vZadDcrezUIuK4eNb+ekUKubw/K+1bT
ilx7r3pxxpeMXxYn2kTQAvq5Bi0lXTYo3J6T3e8OadvuuvhfB34joMxmQFHPG6dmbxICwuYKCx5A
cIdZNwm5wHxt7WPgWIhPmvPMFv0JSzxRPuZa75B8aN+ddBYph2DVWsfM/6mxV0Y5TEjODwiidXc2
S55Vhx1NDNqYYIEqUWt7kqugkTvNQSOZeLuIJyVlRjUmL5VtAgfBW80pQaW3kQWzWO2TZn4fDZ+a
fRGAnrGjlv1HUgxbtDJF6a0dxDUZ+QO6bzxb9jr11T1lJTem5k5DWkiu7cbQX0EzzXjbgDNay76J
CG7IvU8h79jiIjvmT+4qp5wX/yLilSzOF2khtcp+JkB2GooOEf4i6AnKbl/DFJcueVGw5gsEdpIK
oQiB37939Wb0v3pza5ClRqfb7Fxu76r8lZlcje27RgHRYjMxX7r8i3o1iGYTNc34IGksIYNqCaJD
LkBH+/+6PWMDyZ9j0p0931x21p7YsBLtFvDrDPpSg8XX1l8cl5DSHTMInFS/AaoMneNOrDrz7ub7
Ovs3BPeJExbfJts1hmMwhF+JxsZWPwOcDKaSjDb7VUyfHqK4o+NOovcAIYGOSJk1PODbcV8MmNt8
7RBMhwEMdtq9RnMEbLjXsArams/rPGS82t8KiVgA0m6q2Kr4AMB0ZlPDDYgXaWludo3iiy7eTfND
9L82FIPYNLZwMxQ56TndReaz8kOMyA6EgYoNH6nsG2wis0Yz2LCoY+XQsv21131VP2gaGcxZ66J+
89Rap4/TvkbO6rx8ditzkSb8FnHHLFPLoXZDK2H9agE/DJxmIIny8281n3pw44dEjphluy77ArJj
s9SEiz/GpDGxrTGYpFSBtTTavRWkuDmI0rWWk/wBgmeQMGrhMOTHnZI5WxXn/as/ZhvZm7iijee4
iY5GrxjKFtY9TrqDnyGameRwFZrm7ntTXQun+h5qguCTsdt7dQ8ffmSw3NONTlhPeOCjeC2JgAYs
c0mbTu5GnW95igjni/SDr/VoSNzCgdTjzdpKLhOe2fRpIDTVIZy9wqHVgk8qZHERUXvDl7aA6IIt
DMO81LipKNNMuewbRviyZEJvfDZpf66opsqp2hQQOZusfnUKj0j30qcncl+MPvzrVY3OGy25SJJ/
DS54i57YMAdAuWwGy3Tr5sahERXvxYC0EsC4p9VI5ikX67EMNmOAeWfqV7ZqqJGyD67Ac0GgrJV6
p9AeH3GpH+15kF8Gyb3x+bjeaDxMeARpa6xUHC8TSV3ZmWyKhNbBF61vioghM2tuUYcRPC893Ehc
hs3cc/Bqwr1jSeQBS+PSBP7bLooiae6VNZ00s/kefSrEFl6SmeNl1MKPInKOraVtBmP6iRtt7XYA
jcEVuS63/xQ+UqW3cLXsL4NUYaMfVt5k3qak6xBOoKQxuK+WJD+T9dOUxaJU4IxCSpSq/ph66hyj
Qz/S4z5l8pCfgsR5mIj2stp7DELfexVF1+AxnrXY5MUGigidMWa3bmfxiZgn/PhDGgfZqj1Ob7rm
wlpNihOOZpiRGnAHBFEu9iBgtfEBSxOU7FI8xwVxmL3CW08Q9ksHPk7LFeSCZhWjLhbw9WuaYzHN
NX3OtD550yxzn9flfvDbazoSG8dYEFZFh0xNvWaN9pbXIyLLmoFtS4BhamVEJoHb00O6iZHwuCGz
96kVcK5VGVecqk/IQu8WCizlTQfK44vdEcdXE8EFSNMa7Z0j5KEqGUCiyrZMcdVgjRZ699Cq/i0Y
I7Yj2W/kyEvv5dseT2Edh59N7Xy7LhcfVnB3QgY+qKNwiC4wUi66Mak3MjEvDhmKym1A9BMp5usv
ZeZeQzXtsxyfocXcZOAYMq3+3au1Iz7BbxF6F61zPqmajgin/kSETzGyUSZyhrcMuobR3evsDyYv
2lmDd3LRg8hqQ8BZABzK+6DiII4EAAY4X3ntMCIRu+e4j0qSA/ZjwxFJ7QtM3hmXb9OluYoj0+B5
hRmqyxUkLcq8jFxyHQECsAhergHhzOCQqXrUgSa20Zumz6koPaSN6mjhVmqninFaRTR95qon3Rfv
bh3dA7Eewk+g2is9c1eJQGyCXBvrmPTCR1aZ25ijRObdLdHgEREdkTJNJDTmFiK8pU5n3ZqFPZyI
arhMzngTxTPMl3M+1msjr3YaembwUdjamYtoz3XE+LtsbhZdc+0wt+/DdkNS7iy+rORv6Nke/Ir4
rOKzZ/FKch5eTGdCLQGPAWaDGk3cRw7RAqRnVPiJteI1ZycoJ7FW0lmFo/2sR358MzJCWasUSeEI
gd3mCtkVkgmFgQo0lARDdC4jtiLv7r7JTA/e52tKklIOm0I24kv2WrHoTeKkuvbkmuI3dslBzHtH
0Zx6N6ZNlJeN4NmEfRqhVDFTfxu7gpglmiQjmyymexSaWdF4C0hYhL/mnRY8uhrfoiP8FrG1V8pd
oFJLgD4MnC+mMe7ewiEMzVTzDX9b62NtLfjQ6bbqoWDFSW3vm6BOsBGTM9apRJ7SHLQM8hmPxJMm
W/sOHkaF1Paop7ysInHKpeFrDNhL36KwR3OdTZW2nFwXrVyhbBTRSYm8OKlQvCWpsAnkRbEw1m18
rJORnigKfXNhCqJtadN954V0QQ12XjUm41PD7Iu0+aSq36eUOuWpJdWIQsOs70aFlTjX44lERsC9
OgcYGyFG9BHK+1sgaBOHHtg4cXvczZ1fbUDXjrdex/9ia251ibsUGTg6aJS/LOFynYTiMeK87aou
f01Idpp8FHwk4g1MQ2vjbEMWRkLAb3NVu45+aaAU7rKhLo92AX0q10nqtksO7sYp6JQj3T5PQVjs
p5RHNHIrBSCiGa8VY3LCKi0CamqIPHVgR6tO2T4Zh3WCP9cMzoow703dIFcvKyR7RZCjEnasALXM
jMfoyN0MrFERIw6t2zJJW5pkD9ZwRGObedDVpYId6wZo09A7a4sSucnWjwz3kxGWWASgfx86Z/ii
tIFHOhClGFUlQl9Mg9Q2UeNiZAOPtHR8Bhd6yu07mCAA8bgyH3RViHZRtGINb6+69noYLH1ZGyfT
rnFLpGKqH2pU6sg0OtomKpZ8fZp2HPQAaf2YwCFIbetLd0HqRcLiqI28fBaHOGsOXOgFaeKeG7LD
TrkZhvdWJMEl73gcmFCOOD6kMeDL7sM3heZ622RRvkMdGzzVTlct9CiWv2okaH10BZeA08zDZDMk
HIu/Bsa0pr3EZmCdXaS2G9+p1DUb1XRy+zkVuQXcOfL4sMWoyNDSZqax55CY0oKGdQxJ4zyU08YV
urPMZi47VicEiS1xBMuy5sKy7DBdA07o92CVUaD07YzthQDXohyb3u2Y3bOLm2gxeZ16TgfPZx5p
cZuUFMLVLI6JkjpeT4WDRqINuoY2ny16F5QurqYeiU6FT44jTa6EUxu7thmc76jG0JqVKthik4c9
YqcIqRvGT3rM1sRyUgXn048ZDMA19uCnsDqvo32H12HrCpRxhQ0iofDZTKUeXoFeFGLrlv4z6rlu
E4xFsvSyntAFHcgEjxIakFhBESSmE/SmXryknS4RYSfDBiPwcJb2SFafbr9Zlslm24YgffeaCFSr
rXHIhFzwJWf7onFj91qkcfNueUO19Tsqd0cBy+H5c96r0RiXQzUoEtIn67lvyLKfXFIjK4tfdu7S
Z5iNH+4jURvOzOnP0e3q+F6NUtO/CtNqrm3RkZjWCGYrBiKH1LE9bDgpct6hGd5ahEv7Xk8KgiYA
uCF7sDZwOEmXFxgQzJqwX+gMWYHV0sifeyqNA48iaTxROsgn/HAzi6ZFNkS7h9amF8jUfdJd+mKO
sbSiHjNJqW8jzZuAxwzmSmsKdDx90kr+/mXzYduuVy8ki9ttSjl2tZUo2C566EdGXE2W46JGrovh
GAUiWJV5VnzloYYo0IXvsCiNihzrvuLtypjgpDi6CeDtEd1WGhj+sWTGIiuugbR217XGag5il3tS
YqyvegTgK/W5mfmly2NnGmSiRljf61Dki0LiYymLwbxohmItG4DAagxEdKL3AUCOKcIut+VL75gQ
LxGHyo3Cof4L6TO8VAL0hVvSgIdccI3mmWqV+4hhOhbqFEV9uZOlb/KDcdWIjMV1DvNm7RRMPKYe
PXtk2Qqc9ezVHXSoVB12w2x+OxtZ/Skzzu6yxz+qtfhB2gqNsvAzwnrybiL2wQ0ilkW5BTQi8d6I
Z7H/Ga1TZERn6PKjxVrx7AymvLRDMHxOVk1so5c0m0rl9o6dENJEp67YEpUcx1mipHnGJ2K5azKq
DzU6knvn0k2PRm7QJrdt/ac3WDAKHt1bmnnWGaJofZ9UFt5G3FqoNhQN78prYn0zYq6hSipmjRlZ
QqYHBDUfTcQQpGQz4SU9HUayXmKm6Pt9MwHxFU5XLIoUm7kTiQ8zM0OWLXxt6NxDZD7z3ZlP1qsM
UqhWemVsWluELBMDf2VaQ7fWQ0KBJa415sQwU0UXjdDaEHYGTcHI0PW0Te5qTMwi6S6NItCJ047T
tyZK8zWH52+YNSaEDLvZtxnuzljLYI5NVv+M8LhYZBHtjBAFRUErjY1VsCUOM5XQI0Hpm3ren6gt
/9CrtcsJrdRag/a7SSah7vWIonMag5MqAw0Fl+K1gI22ynPN2pK2zmLJJlVl1MyQl6HWu21SaySk
WVYffWnS67CHa6RfjQQxTR5PSVHU0cjYWSYkmtM566mXr4Ie5ETgTFB2ZRhPb4MGu3zoXGtT2DC9
HM15tS3f3ylBoohpcW3CQPWfnMbM1k0a2FvD7T1UpT5LQ6uUDCTHqHXdlZRCfeBCCTy0mKq91pU3
7Pqqt9acsu7aUjXSOdz3J0v19g2ZkvgdRgQhhBrMIV5jdHIjbTzMwUZD1fMvjV8qXOu+Xr2MRb3H
T7hS3vhwuzlQNVkNOXwAhAU1CTBysq99GFN4cVcxiEY4O9TZS0w2dcdMKh6Sm96aDyROP+hbH1Vf
MzpudyMzY48mx/b8lYZUbNTIFGzjNW/tjCZaUxMfplh8J7W+R2X5TEmyScBNThLUxuh/OMawd8j7
EIAKDQbuEZbwnF34GDcbPVeHDoidZI5vO9YSCuhBCbk0mnEbuvmXG1X7MerJsDB2vKU7i8LMJpey
bwbUpvUOsfsxRceXpz1nkDqkpnEEKvFWpyML5JKnAza/yjF95Ky9W4xb6N8HiXsRkWBmXhSEaEcg
Pm0YO+eDtobyvombnu8NBryZ7WhVl6rBCmvwQ/R2VRcaT2F/aCtG0BYqzKaWBrQCc8uNsG3rgi0R
ypsOaCeKfvYXIsEQrbIIQVLKr6VVp6zqkO0zUWgraze66a4goDEqGMeGMVpxFUcfrkStCrf+y+wb
MtvFdRzNS+5AO9PCdpaz2XjvTGI4k16bEHIa8lL6WrwBPnupxrsenYX8mNxTAVLeeRTJTfE7HPm0
yNaeAtasCcHD/QVpNLMhoIw6S1mSuA3vZQZbtT8yfvU7pISIiVMiVdySvigzopMdtQxlbGCJoXG3
BTwl9zZf7i0TFkJeza5dCO03kAKaD4tU0gq9/NPEMNeqfd7uuIEX+pSv0vRbZfZGNZu+j5Y0IRht
xyehHpZ6nwzUqna56jUmvKiO4kphhv+bUnQb6LHikTA6+cztA4mUfTbZkpDvDeADmsLe2e/n5LpK
31U4ePXhYNA4Js3RBEhSoHEJteeQMMWYyV32PVJeFMA9RuK6FIEEU/ctq/rAlbvgt3MIy3evPQ18
B7XYaMTBMP940oVYAuhu3WcjDhcdPNOCdZDLE+qZ8V622VpZ7saxvtgBIh0kxgsRlez3AUeRpmUg
Reg4KjJJmNfFmcki4GqITTR9ErA06t8qOTr5dYpus4h9YCU9YcL0WWPnYm9k3tqlBBiSftFX6SkJ
srPrv04NllkERcPoLXtmzfPbWrVzEh1EQAcW+ntPkojfGguOzM3AewzCeDGx5HCY5MyfvOc37LFd
dkwNWxaK7SRErkdsnmu85yP5FGW+ykYQNrlNjgebapKwtejR4IRCvE7n2y2UcUNMDlMtQyPKq21n
6or5ZMa7+wvdeHgI1jIXUETr8rSiSU0QcsWlejbZXiY80EXkPUSIVZthu8t2ABPIMkn32Phrx9mV
dv1H77Eu1feEFrfviBLki+m8+iprvjGCeE+h2KjgR/U/cbDT2bMEwBGDvNsMPIiJQFOGG4FFnh0H
BOqyEWLY2sUdCHhwICiVGA04OblzBfdIeJdM1kFSFcEHfG+UJSwjyt84/oalze5pji3amQBlw+JW
+vm242bATr8FZ5QXA3KkO4KOEaolQ5yDM/1G9UH48aJGMjEhHLCT98m/qfQF/CS7WJ4TvgBdAvO8
B0wmNYZjFZL/Qjsn7q1zXrPhzy5etQhc/06HmWtBf5oxUi31+WB95e27675Ww0sQOLwp2xilv5d+
Ct70hDhP0IJoJ2nlWB1E5d2u2+XYiG8Y8QxGeFx6zJfxi6+/OumFaxIXCDo2Y9yItLljfHvqemNn
YbWq504mzqFDhUuB0Bfy3iZynhsuiFzDsAxDmHJ4yS0P7YE2E1xqIrGjYLdq0LzJKF9nBi8wD35X
BQvLclZNZN56Pmakzj11pLar5MWEuTnmfCDz0BTpoZIdQNbuSR/f0pqdcH6SPcOh6I2Weq1IgUvj
hBXWvh0+deOXTAC2jUth3P0ALSQ47IIIE4hEW9mA4cLYFfX8r9NV3eibgRlNyrnmUJU6aIfnIN9A
D3ZkVs6eRw2qkzM98hb7rXAeIDARMOSzX7fuGc7ivzaxWvpoCWINTZcM1l3k76J0zDBetHChCoYb
CqkL9xHwq3lzGXYG6CPvS1Zk0mkiP/i6OoumevRjelJFc6+bkkS6CteHt++hsXolUq4W6DNe5CTw
tzlXx5rZx1babJPSeF3V9oWr+jh03rcjBXUc7jotLbdWF+1VQCSyyrZKh20U8NV1GqaMwp5DuMl1
gMujV96/GigR4h39qXTYLIGo4MX3HVrHqX0MdrcQgJdmeKzJud1LZINdS3ZF8t4kv8KCp6zeYlXf
24iFK2uAGE8Q6CSWbs95yiq4OGraeUCZbgh5c5ueTE6gIsxWxVDsXKI62S0TunPJBaivcl6Az/rk
Ch5T/GGSBDYgmd3oZrWI9B/R7tGVye5N9m9Vdincj3ZyUdPhH0JMU9p3i+cs418U8vxZ2CH4vbTq
awo+lDiyZCQayeYXmeOSQVWVzd7uEr0jw2/05IHawd978oYP10NOZj9FLYOJ4GArE96nscb1z54+
Bg965C+lwA6UA0ZCd84e5hnikJFRu4lJ5oPggUlwa7DIycNLOD6gTrXNNxmH6Cco2LpdENVIkViS
+2c7f5+QLQn+0YwPFppNeBXFxRM/IBNseXY59CVce9Rj1dEedw72nZhonpYwJuZcHieXV32WCA0Z
h+r2X5+/m/KaBf0i0bYKHp2uJwsy8J4GKpSoA7KCelDNxEc0EsBo7qE4INKLrG2PZHW8Dfm1QlFA
3WARrdbiq4vsyyC2uUPc6KeDd6nhnUDr6eUXOJiDcxSzgpMSqHPZN+KN6d5Tgcyv/45Rixa5huTt
bPNqaSYdL/wWw0KlBbm51d9DCX+s/RrLuxkyVkAMYpj/muiqW+cceViC1G7W6SCHEe6JvfnGl29h
/GJkLzUfJCNhrW2Ppviu07eEMyIuXMSR6dI2NSbP/5wY6/ZNA2IJ+pVT3hb3DM4FybqG2rXdUase
SYSMmeDR9Ci7D4OtnGRChYEhcBZDIx7dkBFR/QMCpgfV30e4zltgkSm2IkZJgQopNKbfnrM6c2eZ
Fqt40KAxOdJ5vasQg4MAMDl6BzXg9P+MrZsGuTrJNjxTMPUWdnea4DmHrkAlqZbmvIkHjeCiWsJn
uxDN55AgK3D2YZltI2IIAMiSFpfwjhfTSRFCymNn9pA6bm615dLHFMbNxvwyOumEc9fuR4dXKXIU
DsONXetLBthLB71BGuxCAIQajxA2gqXjsdiBs65nzxqSxxHXSRK0W/+/udU1J6uuyg4KkWzZnsw2
P2b8Dk0ujrgC/0RVJV4DN1tHEUgCPJ52xP3UJbtgCg8GuObe+oxwW0SwtrSCNGsUSJ2PH/Tq9v8q
47nzbrMBoCQUc27gC8pOegfn29aAMfc0z6+FBuJvuPfNS9wxAiqx7X9PsB9DC5zb0ZVngx0oqQze
2VD988T6yRmPZUBmXs9mFHiAzV8oDXsIQ9wU5keSnSOCqvzo4MAFcgENDcOwytp3D1GzHuKrtdgI
+C++/4sC5Oy4HGTMzw391ch+GvtLkC02sIrhlGwDMGsTUdJg+zOXKiFiKtoSrrqT/iVS//AkSbUb
EFyV0Esc8zsaqJYTscjYTkjsQD6TFtpIpqpoq6etpULk1bM8nNe0+KvL3yyGmTHzhcCiuDpW+3up
P2wUl9ipuBrfkzFFZ4t8IH7VwjcnxsGHl7XJv2blq0LUPg47MkuQLeHkdtc+S7TO+pqBvBb6LcE0
USafwovWimoRUAiqTt6NRm0kw0h4MU3aUeeGC9O9hO6wdVHfZI6xSLDG6cbXxHVPUh2ZJlz74S43
XwFGjcYc21euve6W+p968qgcsWNpPhViV7RqXfiCuGV0crjDAZ0ZC9sWnOHlq5PFr7FLZcx1rJLo
VVolXP0YEeeADpd1imlRX+9i41Woq2WuWg02CXjGNjL+caC+1tX0i9+QkABUYDHl09sU313n2jCD
wCTF/F1Z+nLMWVLLhWZ/d/7PUP1N3boMdvWwD1Mxg6ARZ1g/Db6yEdFdVdCOJHwrrGE7tkBxwdVB
YYu/A2Uw6kOGUbDm2mhc2O4jwycdo99KYLE51ObZXlHE913MAvKuBafQXHlIQmKT4oi0mKjj/YNn
NwfJuOOm9vVLAIZbYD9UOc5s1sGkLOg/cKU1/eDFYisHcy+CV2hA7Xgfsk2R8HXXBrNoE/kXlIP0
UQbDRqKNsugqy3Jl+dHrWDuvvbL/8EzXizzD/UiuT7KsjPZSk/Rbp3JPm7dtymTbpd2qxA7RT8Em
w7rW9s0q50zD7cv/q4SkYTpIFWhUNNe6+Pb4L8lm1Vh213LzYaBhy8nEtHpBIat32RqKCIdpAYc7
zXGfhvqy4zE3yctJaFqYEG6gQ6yiuMICMTx3cfhcd2QPD/rRd5OLFQSYaZFZS8bQVtCEnMJQv7zx
lts5MW3PYjYZkOHXoi5kN7+Y2bpiAjAMeaTcdDmrWwH7/+QRF9jbPw7GKrKhU3SzbiGZk+F9J1Qa
ATNOtUp7GGGHw5Gio9JpZLHxJLeMoXg5CzA+IPXMRm4WEMQb9YDZ5rKKA3o0W3DMks8HpUEv2XdD
r3KPCDPa6tqM74W44s+23GYVCXOB6SsinF2me/RjPGlLikBUzzywKat2FGpO5S0ncoVJV2dXs8r4
6gr15hprBp2D+1JNgrcWbumaKQX6ToFUKNrX0SPgSU3VawXCiatScPfnE2habS+64Jxx+0oWP7PM
S7aPyO2vTi0XpqZuKUpIbpUKkX7vlSdbG/GembsxhbtaiIcdROueAs7pzx1NZNmkC6x+0M+7+CgT
bMuo5xWyhuYcYCduwn8eSazUDlrnraz6wrNPhEe2h7m5a1zGDAwNEharrjP8xkOwM9KGzTH8CXKN
FkE2rn31P47Oa7lxY4uiX4Qq5PAq5kyKIinyBSVpJOTUaMSv94IffMu+NR6PSKD7hL3XvsUFG/G8
QB1DQjsjPstU5x5BAGhT011kEKwa8D4cGCC/1Q1Onzba6ypABvT2rgPnR/mQuA1kCW8hDnGKfknr
0epPi/QK/nwxQgmyi2cBhmIiB8BsKjuzn2ju8aEr96ogr16gA0mnKLRFq5c7Qg/nFbrvZh+DTfIC
1D9iW8Q/dnFi1oUBFzuzvZ6iRCq7f0PCwVQu+9UxDWQFz26UrhvYY3gWDGfZsc6JG/YQlCJuyhq7
2heYr8Mpo9Z5yQzoUNPOGSbTWnyFHSU+B6pLPsZoBlwaHHPxJ7bxpQplteyXWXsmx2fhBGLWAyoq
IxC3MSMao36z3W4rSpjkMA3cVxgMJwv9BtSJ/3uBwDzW7nbymLY+OyElWhZcuV62TbJklw3aUyOT
nD0Y8G0ThXXrAyAo7KVPy5ym2VlWEUsevA7eg4irt16/dMMW3KqDtzdOMdsn58ZZTYA6MzmP2Cgr
zOnS2XXN0yNkIG++PXNHuStJiOyRkw8pwwQ6Hp9COIWmSh3joDwSQP0ttIfSYKFcEbtXLgf9r3Bj
rH04wVAExRpcVYolMDI8Z+wuLfDcPAySoYfu/VUNbCoKI6M8sVLj99lXxsNqt47+xKu7dvCN8OGM
0YZXxpCT/HFth+Bx+46xvrLolG/Be0EKb8cAr9Jpx6qnaxyG9sJAMjQ8LmuxykHhu2giB9vHSbK1
2okm1O/MARlYz8wRd1BmJqteMZYJD19iPIEabwi6XPfMztCTQOqjV0QsNE7YUvWoDEjlaDPZlkFD
ZYDvb0cEarb6KIKr0D48SbnM64sjBzUk1C3zj8qDqicgoqvdDnr8qlmv9c25DnamNV4kQQFSFXC4
KtJe0cdOI7cuI3v4JFPCtmw+LPfRyptDcGkfccJIHB840j2SEtMcQzFqfh6wpal564JRacRcteJm
zqJfk2aj6vFg/mPFT4DI1ZeoP+QlxGmBhHzmoo4IbSY2LmPH/oX4amv0wGjDYwP/yalfLJ7nADuW
nCK+w5F/VQHqDCM6vWwh/CPZNdRSVn6p3IMXrQe4QUL7s5L3jv5OJZRbEe8MDGfmsHbMnUVv4gXR
VsHKk1QZA+Bfi3VYGKkAsEDt19W6JG/RZPbH4o15KNWGZyFjIBpqktspJFuIZl8bgO4H6JPjeUo3
AqXHufzg6c3a79aSGLz5vewfYf9UFSGdzTkncCUvHg5J1Gw3MmTLYfmpVneZIJFscUBXFAFxctQQ
mbIlLXnxoubojO9myELa3gt26v1Z4fUqHJRo1G55+xNaTNdHl9X5miX+0uSgYUD21vF25wUMAdxh
g3dh176QmjarNSYLfM+ZslHSQ1T/eGEzn5QG/d3hI3Czv969M7gnfosRDzxqBycqhZ+RB8hMGQYA
MmEcl1nPpj7CLGfLIvpjJw/M8FoMc7VzQUyOe6h2lm65DqiCM3+jqCAuh7+agtpqXp12iAcMIOOm
DvapuxX+tu5/e+sTwiPtgvYWIs/tDyNpivmZdchbOWDVMsCrxqRpDc4OVhfJWnvot/kQbVTCBwU/
KRrsHpg38oZ1bv6VyqPtzvyR0/FShxcHFh9WtYgHY6yMGdOCReFyeRbDqrAuJeEuSFghOfVJyqav
xmXB++8x2QgB70BvtMGzVfh+2Q/NWjbs48/wv4CC1kBgnac1DdDjBZJP3m6t+ZQfXQligw0JzTDg
8SGACiv+p0ogrAd+nZG2aeAD4QlKCSA37yNRviOqVAOySjl+u3ReqtNsE4og33A3Mea9PHEOgX9i
l76oVf2YxH8MR0vAdQOglTZ9VGTl2hVhUd63PxAH92U36sqE/lANBzs6esND5ptSrIOBrfrwnoxX
yziI7KKW58b9ytSXzZfsDXgkv3KuGoZ7Cx07N5m3S79/5iZXVg5T7k5oBd7DrUI4J3/nq8Yi0q+D
+SRHCKTizgYm5vt7N7sEGBkT7eHLrzD+mfhlbvqr+6dI26rwBzAKxM24F05DGUocIFomg1rUHvjY
HPT9FBHI+VAyNptMJf9I9xxYK9xVRPiMiCrsd11sk3ZqNfAqJ9yPASZz3eKeQDdJVh3lN4itWa/+
9AaDWZ0N3DjXlHyBmfJtdN2rpeCEJu6m0Wy0av+Mst60zgdDOJLA52WID3avOQLgw9oQDTEiYMkM
JYGQ15DBoG4LInaKbJgjogUMiik1ApXAxKQVfxkGz7Ak9ql/S8dn4d5Vc5tIaDD/zHbXGt/KCNcy
xClhyZVbHoZyCS8A7UfunaA7/KTUAjrTKC0xZimWO909ObzxUc9wfZIoaYdAMjIlB6MWr9HjvXU+
AZeZUDWStptnxgez9bRSH5INUzn+uPIzKTFsNZ+tW8HX4E/C6NWHyqH7vxXFID9zVSzb/GVod8Vo
sMo1i6b8BWayNB0SdZCpwKTfogHbMY+JHQb9rFBEfml8COuME6P3fMIrj/uSUTLtJnzwu/C/TYOa
8TOsPn1CbSeWre19Twb7PibX7FTyc+gOfqt7h8/SB+GNg5W+Vw/wJ+eH1KDVJxVocH4ir3+Liz+n
x4lJ4RWONk7mAVhojZCOcNlO2yCh4+p/FazcIFszoUF9Wv8l2sGLt0Z60/Wr5EILAzayfNrOe46S
qCWBnDbcYsSTq/u+BiUCEAkLZqN8M+2Jq7OvvSo8I51yIN1BQXwXmltpb0sdPQ8WkEZdizrfQlEL
hkdW3UpBjPmUoZiDEEbdPbrvY/Pl0gw0OmOxEjcFJyzwuXakj6E6a99iZshCZRvI2MfM75JkK38R
RN+hPGN1GYw/ooWQSaBShZdfMkfLDhJjiEAB4n5mCbyxs+LtoOthtUDche/H7VfEZS4tawBaZCD/
0WeVe5HKyxnJEkLfZO5Zd+l0Rb05bLs8OFsMQwXS8RZqkmsMxzxC3EzjCLfHgE6l2HLpi2DFoGg+
JC+Xq6Ef7E+R2CTGkgBBZd6QTW9hiBD4ysb8p2FA5o3PUf1JrCVghSGKQLwyX1hGBTVttBnzsx6l
S9W52M5vzYMxSoS7Cdwa90gAdcaCxgvjhWOXR2lnG6Opr3rh31JGF8X4FZAzMDFMUTdCfb1DwVA4
IVSOUC2puLKWUn23aXvQh2TOrSuueb5KiMPItkzd6YyOYLTLgBtmQ5uC+CH1YOyyBsEJEqf3xD/J
CRdEilktuh05k2N8qT1oa9ibR8whVwdIjNd8BYq34mqnwIg5rJNVxm3XHYbxwVG1wRbypmp/ekLK
sQ0p/WGMop85GWYDw9vlSrJU1eLFGgSHW0i/00Y7v/feE4xrLQ4FdhbLnEc6VKnA2RtlA5Kb9jez
sPFrC9fx5lJ/NtotqtcRtZHa0CDSeokw2OZ2uCySZAPVmiIV3DNoFA24ePYaB6xjnksA9l/bsCzB
mm/dCYW9RAT9FDyAVplvuALnJBAcWCnPXEbLeTdyiLEgYhBjNacoPSajz41wB9Y1s9m0KIiDBIVB
TV0/CWEMa+YlyUfcRI+OsY+YlkXgLqrujwA7M/zKClLD71nPKLd5qlGyr0WydWv10LCljR0gu0E4
tzH9ZMB0QJ8Bca1gTWbMSX9yi04T0y3A81k/JCs7ynFh45WJb4G4tt5HPwooZs5b3YNR0Yjkaz8a
gLwlFlPPqA5ew/iCUmi4tlY9x1Yz6yh7EnUlgCowuV3ZjjNLDHBK8U1Gx0mCT9DZrI3/mQnKBPvi
upfM2Bv+OlVPApmYX25Cpkky7m9gtsjMQG/FwpPRw4rANoDAZBxmN+njv+lBAR3V8CRDHub/hwc3
EnL55cNMTpUbKrg01K6aN1FzPqYST0bVm2edLZVd75/fPjJ5Y4/SVYx/fO490B8qxUzPTGEoARH0
JdBpZZfZ+Kx+7Exs+6JYC6G+xc6zMD+m5Std4TAxm+AnINHB8AFPwUpuas3quQwWWXGrKNAo2gcV
cU1Nlaa6+2lJphP4Cg8c4nzRU29SMXJ+GP0p0ZE4QOOutHdbZ2RqzmndPPtKliWNolLh5VhZyMTx
aZMUaanNoiv2Hv6jCGuKUh3FkOEXIxQyBeVukarJyFB9j9C/+cFvIC6Ck6sHvvov0t51L9xE7SGo
DxXb1hqRCmFVwE3uvlz0Acc1R35fTMsOunhTKssaGwuCeJaJm9hgQOT8sqbHCucwYAg8rF+I7TQM
nFVDH2UeuuiLfNtt7E16T2/DihmhHQZEkkxp0e3kiMhqnDanOBsEyckgrbVkhY0swtHXKPfU/SrY
1A841BKOOV9DLw++3aMcuMr/x/AUCWhk8Ph62TXiJZTudiwBpvbL3Pqy0FlLjSbdgbz0kwXb2KR+
V0G4xso8cpn6puUm73ZB/VLHTSwZHBO9Gn/HKAPSz1LuTTboGeQ3K1662r4v2WVh6rGs75j7ZeRL
cpUvx18GYmvIW5Du6MEN+eu4L9f+GvT7QFioNZBJTB+akcc4xC/OijGiWY4jZwEVjg/bRHvjMsAo
VbJUfHqfn2pYa51cyuyRlhCcRyAl0afCVx5NrbcyVzXYs+xtYkbvw87m80tIYPXri1YgZOMQUHDD
cwNXsJxNCAGENs8giZAH/NGSeOfgTyczUibRoojaFRNfOLqd+6zhtgzVtmSbNjrsZlK2pH/l8NFN
mLoK8QFGX745M/5AZsdCYSfQuXSPoGcYX2BuYwlU8Ono9OKBpJZCpq5lKOMl7IP3UQMWBEchDw4l
NZxNIQCAODQOWXeHzJoMe6v8p0/u023Lim+KOhf61qx3LVl6Xf6ZuGgZUAQTyuu01MhYPmrq24Ct
KHMim+1ZVDxTzsuSzWlmosgjppCPsOOO2jjl18QTMArWxZAYm+6lBq9GeSe7pCFdpmPJ46tPnfG+
b4HGqea1dD/jWN8FKNSQjCPmJQ06l4uy+g5R/nrF0fQBIpR8PCcFW1yDQUG6+yAfFiq3mzlQokef
FotU2TvXwEVVyNjMY8kW4JpD62kghrGKQ8yRKb1ty1C26N4dulR97xm0aJ+5xCjDd0OlYSycfGPK
6zhupPIZKfdwZIs5eSzlPho6vu5y6eA3swmCM5Q1lwfCLcFr0pQYWIAFUE5OG3OTmHf0iXCdh4ku
+6ZiPB2DjxBIso5GKd7I4Gmy1yB4YVDKTRa0J7Osl6lWoKRKNoUQuJeqZ9D1LC+jlU8973X9xgDd
6fsUMD2CI3WF15Ak7+lp50LJUaD6o1hNWUA1TsEAeokNhchSfyQtZ2wdFbEhN8tNtp1Kh6BgC82g
95u/qp2u8877V5cYsRB0NQ3A4GoZWF8N5wiIxnynRHMoIXZzjoalNJblMM/Mr9KcOcNFH95rC2AL
osRhQeK22V9L3BGedsg8KNRXvYEHPM+znx4rTZHn2L/JkLlmIfzJ28AqWdcXvQBiyHQ3Bq6ixfHJ
CLEmsjdi8j4LGCb0+q6ryC1s4NKzXXLu2I35OWxvjSo+K+VbXt/wRKnDoQtujfs3BARiDu82Fr9C
W5qIlMnjxmyDhjyJmEtJ+qGdD9RHsY7toLwlhjcb442d6Mw56ZH7H2nzaQI+csxNWDw791YD9Kw/
Df/Bk4NkmpO5ObtRfptyapVQzsFtm2O5zupXAoRFvHRMfoqyqZWDiYAnfKrWZ66fBWIAO4R/sK/d
nyL9lOYTzeZbzH80Eu9V+RMr7DKCRZfQCXrbprlL+RNL/c1koeos4aIa/A5s+mgoGMCr4d4eum8d
gw6Kmq0JaibXArJzv1ulAZC48A0M6AHiRY1za23GO1BoZXd3SpbB18SM550N+MDEu1+OaDk69u2L
3miXnp6tUEdSr//TY8zHmrZTlHY2htmuzIqFZDemjE+M3iyZyk1aJ4vIg+Mw5ASuKMtcBYcmbma1
7tHzGjHFSe/v1IIVid2s7Z4V6VisBKNchRTd3HrkKFH1iCKMr0SL0Sl2LDyIkJmGX9IKPlWw8WNj
zeLyQLyCQcZkgqseQLwiT7gZ5kqkzskAoUf8Hm2OU3i0eG5p4uvyMWYIuQ4E2cCdBjDvfGZwNfAd
zgKBYWgauTOEi0pm/Ku6g6iV7g3CYVvSd92eFO2euKbBY7fbYuiPWS38pIbFEYMPmgV0Or6MFDIh
J34aSoIsIOptguCnEyTemSfgBhpokimBRB/TtbCGQw82Ij0JUoB4OpnOYcfqVXTLLbhle6Ekwy60
Q4RD6cJEQ6MZxi6ib5rc7TUXDwrot9K+N/otTz5SyApDxvRKu7T4sgPjJLDSMW6yuCJoH948JvKa
cQ+w74RIFKO4mk+r0yQ7pE0B4nh6S8k4pelkrRhp4NNZl7ecL2N5s3CHEs02U21k1NNGAueVcO6i
KC4NkLEAQysPF8gyS7ylpv+FVcVhhgvTjU2PCm6EUL55UmLoYjVItryz8/2dn/45koUnnQHElbat
0Cy2M1s5ePmeIAxCx6vPyNhjFVBzhz6Um5bZcTxoYNx7TkbisFmRswbFUWgmaMPDAvCS0BaWVFYI
ARHkXVTg+LK7jcpc055Ge3G1c2jttAwfyP9lNDsyx6LbV2umnoQUV6G5L0kKxoALVJJ1Xa4q61ob
H2kyRTUx9dQB26Yo4ELrGZonkJKadRbmxc3yfUCAiO9Y60laJQqWxZQ4BMFGl5zCw+o3FttjRfll
mIHlh9My4olhvOwvap2Ao25e0bgPm3wigPgxv7K7mMieG+8WxCshtUWa7HLGBTm4jg5RjDIxxWDH
6uyZSlbiZf1wipXBZ5mKre8dXHEtk7WnBEgonomgzI8+M+ZHo1r9Er6LRoONN2sor8gZ3fW7kgGF
ntxkA8aJr9H5DIIrnwUMdzwWu2rYOrCzy3bZOAjem0ULo1EJmrfaOERMUNi4IJoiiktBvUazdojU
c4NIG40aG6KMq3fUVqFzBh7dttRiqLFDdjwmBTM/KBM4Tbnjlsn5r7X5uY/viVFzp5UsLIBqB8de
vFvmo+FasS2WXO8GJ1HI3R57t0nHYDNbshjwEg7aomKsFz1LTxuqVIteyWOD4qbfSfMH1UU0GbRi
OJ0+0d7c4jL5cfRyLTEMNIF2GJmt24JIqQHFRn5UHXVRxv5OGYtNjUm9mgpTsu7r/cggwCyLpaLD
WhHgnvRt0ixToh01vQAexx4VBl/LIzPKavl/mOZo/usavOXRUk2g1bPl4iBpGA/Za9lNwkyyPuEn
O27KhHZv9Fu9duZTdwK4Z6kCZ7b7fdT9DrH5gdh4wwE5r+Jg6WcWal06paMenmz1nDjpodMCeiZn
p3Urv1sNULdcHwL5hPkUTrd1JSEOHCm1sqrUV6byWmNaLYZPtMxRiwRDKRAVfVfRexgmG72DgZ7e
ckf8iOpUO9YlhfObGZsk3JUakKNdFnyMjvVPY59i2cW+wNw7DvVGoqEtJUdVSCvlcmeIctl1DEw5
BiiEGm0esQXTqu8RuoBi2WcHG1rAyaqOcz9ftBE4BKBhToj0WxifMaNkCxMzccn4p3DDGuOZK93L
QN57H0ju9AFRJ/C9QgcEdJURsNMx/RiwoeU4nis9pR0zjo0IzwFQocyxJ0yIoA7W16lQ3/VwmkE2
q9w1F5FGJaUTB6IxF2jCaB7iKLNIRii7Gm35SmvvoYHT6qOgouzEnUVuG5/89NHl4wp7iqlcbTdc
6MaUX2B9RYGKLmbYa8o/ferxfNKvq2b8tmLnF1723ETL7AwPu6SQV+ulZfsfTCjblmFg8lv7HkFO
1L2gY3PlEFYkzesjksMIRNj4Phq1s/YT71/sRONbyJFdQ16VZM03KjcPIx0LR4UFMbJvkRs/tV7d
QmPhkmJTxBWgB795+TFobF2IxvsNCbzhYhPWhyIWhJ3NGk8yhVEXrnl1K9bmxhVD/6zLga6OWXDU
WsAdcTYpBW7S1J5l7S2dul/nJJ3FZb9Wi3BFmJ9qjAePb7susy9SD6qKrQ6tmNFtLI4OljuTnB1m
zarRi7UVGXcNTA/iAlTjEZoMGJV47lrjXNGEuNC5q2UcnOJ4w14Cmp8znCkDcbpwEnAxMHbVuy+k
7sCWTA+Jif3elPcxv2bsN7EVTyabZazdesynI4NvBaWkdccrNBN8Gf83OaRPZfmfyXTSIQMc4Us6
IF3HkpUT0oWMbOaQ725KSRZlugu1BS/QEWfUlLNDpPGXgzKWeMvvVuDzNuuXCOJNlloPCr5EIlUi
l4bs9JhpfIzupK7NfWPrW63ZgwH4sMWzHV4eO2njUCYv6Jtsjq6l0m8FgJSUFaWbWS9YxqPzS5jI
KFHdTJsT9Y5FcBEzBw6C5wiirdpU+jElKxbJp1y2lUGRANLBk3uhdzgGyTXm7J4qrRjpVvBdtJfB
2ttiZ5MBgQ/wNea/ZYRrjslEVVkL6WIPRoyIt8Xr+bP3sYIU8gVGYtPxOGgWRNttYbFioAgSzKME
3wRgURv9ul/DRkPvbJj63EOHgnxMOao+d3vtrcdGv3d6NR+HjaqwQa0Bo6wYj+3M9rPxmPpZyVti
MnOt+BThpXvxzOAiSixSk3pvFUC+dMdZpqaLqBTUOidv8jZkZOVAuUvhsrA3VtrwYBMC24VHvz4V
022V5DtH6Sgrsb2UHInAxP1DYyPYnZxf/a3xkWazCELhkWVrom6d+II3ZdpCBM9E/6urpeuc8kF7
E8C6IoYvgiMw0iB7VTxZfn0MS+yv2AgaZgchX3ypbis74E6ZYpVQVBP7kIK3yvTvkcOxJ4xX4ehj
rOuBkUKMHXx3/T4HPWfUJ6f/AAxnZhsTaQvrvBx0ppq8zHbDXWLgZxjo+3tnUhHGc8+512b/Qr3G
3JnlHm9WSHhKoX4rjCqQA6Bxv+fwazN0f/q7g2gw45+66GqSZW7Jf2NzdROWCPXvqL930K4M/olf
6bNqsPhbO93p4l2JLvx/sSkR32BPIqWJpRPoIvQgGEvEpA7s5L7CdICeo/tJ3eQ6sEER+p9RI5Qw
EauV+ZHAZiRhw5utbWE7zWmnhLftlPVYU5pDyq93ar5iZgcSPcOVci2IEePHmEdyvE8kCpsJh0mS
YRnvXL9cGa1LBNVrUO7CO5SQLrWFoy3s9ssrvlIulNokRMFQVkqxHTBg12j++YZ931gEUBD/3+vv
OvvTiR+pezExxpc6M8RgFSA8UUYg9Rom1uaQhWuNZkvj+2sIB7CwRFpcCqN9UIZjgWOPY9Kyf0Cs
q/D/oRQgqUWfWZmoG9TQv1pJrx2jmlDX5NgU3dKQU5c14ZVz+4bl9GqFfw612GBl89hJYQCUZ7ti
U8BsFMW1XFHkrEjfOwETOZA2v4xw8sXaI9AKlOoAvYOzh8rX1xc5VkPmxxFOhrBBXd/DjqmJzYFT
Vv4OfjKXsM8MZOP1cqDhb6lEGh+XeheJa+pm89KjNgR0FggkC964tq12RiYEGYJMgMkwY4vUG1fH
Izf0WwfRYsYeC0zwU3i4W1o7lb96RGChAmolp+WmUpgjusX1o8DSprYH6+qzP9UH1vLByWFSzQeS
T0QZfE+m9VN06zRcl6xu207dgkufjczGDVJ5tPjMRunN6j7tcLjFcAGYz1OG5xqeXy8/xuPTMpAY
Tp4/7Ceq/EvT11CkH20fMx6jNnP0c1WxyUIE2TD/rLqnluzJlJq0HIXvTuw/oKUTJbwnyPef29ub
BGiHHkLGsRjBs2ZrrXuDUJtYRoPUVsNliGrPq4YeOtq27kmCOVWKzaiO731x4RmgSUSbu7DNnWES
+vvSka6SCoxQDPnLb08naJdo7XoCARtULL53reTH5AqWojpgdQCgSTPdsqrinSsRDpukbPruQNJ7
uUkQZrOEm/vgDlOLySEeWo0ln5nWzyGjo06aPQCjY+vTGhxxZyMTRyxaXv0AxbUzCyhzVJ0VEVld
LjSr1L5p/j8PE24kA21RDyPuHLbNYIGwFHX9KxFnXWEFk+47NcFF7PHvojbo4rUOPj3U/YVDUCL2
3LWnLskD/Cud7t2lkouRu2TognvnwxmZZHNz2PlvxeuJT4ROtTXji4e2yOZOZ6CHUejNwyqcCaLC
RIa5Pn148i8jWK06SMksu1tG3ibQKHuUVZdfImKzMI4CLNGh4mR4/jzadgatmXmMCJOgEY49zMP8
C7p+B1gPB0iDHkh+ZmbRXGcnH1GSH0JfDelDi36B73GW83rogz83K8F+3pryGEPEiMlcY+g7+sTY
N2LTsnowsQiYNTqrwNyoeMyw/M56egXBjtNrr03w4YImk3630NXPXn0k3ikegEUby7ZN1r0pUJf7
V04dJjmrmhoIchDlGkaoBgIS8eKOejUbkzW2slDHHgHzO1I05o8M5bZ1dWi8o0lc0rTgTUmCT/i3
cuZRUAMs59yF8TKW/6ohxOBCm+KxOA77cSaUycfo7IoAes7AcAzDMTDHErGP1ahzi+C3gfWxwaJl
GJvZ0AFG57Ll0N+lIzmOmbnykh+yKQ8xyp3CRqikTq1SvVCU/pDW48YB4eX03j0cwjX7vKWRJQst
znZa4K3diM8bbZ9jOGSy8MX6ybJCntAB1oh0Dgdkv336G+iY97OdAFfV+EigpyRJuzhgPFvY2neh
3yVqIZMEcdyZvwrGRbD0SERjWh7GrAraCs+widLAylboc9EBvcHUwO4RmHa91OpxnpHqFruMu3rO
y5r2hLm639AwjswK3HxY6aRZsklCjqs7/SzHDpPfWhd8BcsyF9uNnmDyqnkWtro+NZGslFk2Ov0m
MtiBQg4JlykFThn/C/htGjr4rE38ZTyGPKIKjkDNynmV9VPToPgzk2Q3UIooGP1S7Midhz3ZcLAa
D2gR6B46k+lCpcxsu95g1H/mhniornU26K2IfhWbwva2mFg3TkuJM/prN4B66qXq35AAxQwmC3oa
dfPUGjd2AOauMtqaJfbwDDSzm9kpyiDAInjbpqBJJSxmMDFITSu1j0jRX4mtxDN30smBX+J/mnNs
MIRmwi5mrFiuWhCqi5wmC1gzE4qQMmeAQDmTpaOuVXZQVtzPrdzbsWBc4ok+1FGy6DI0k2W+KHmW
LQPPXVRzsZv6q8zlsRsdZnwKEkIfqzhAZa+QD9eJfhxh/HLPYOSFKAWWa5ZU5B95jEvCPnbpJiWg
Fhu8sTtaSEmGhM3YaD40n3eA87dsQmbs/iJLiLdmdyirDhkNMOQBQSnkkL806ZuNZpJcYWrWbLQJ
g+sqksvSS6Ngy2yJMm/z775l4Awhcp366Lxs7Z/mVVgXYLcb7gmTCn8ag5zVomr+KV24HUnzrOxu
2TrlStfcD3hOzyLH/i7sghkLDz2fej32ryCztkOAW9ONsGGCW8/N7QCTxgz6hZVyz0SQZp3iT0Bp
9Ix4LbFHZzxXSew2wMohAzi8wbrW/apWsghC5dSJKF5kNUTrlnT2PuL+ARw8UzsMmHoJs7/9Vox4
JEgJTVhl5zOno/unVm4YRFctqF41e5guk2o7oC70FYJ4iVA3poAilTbIY4scQrUOA/CQtClWpc41
xg0D8wtTQbcB5j3KhpNa2VtjqHHPGfku14tHEiq7WjCWDYl69BR7l8QSZhneIUYXsWvv29FZOzX0
A6qdfDcOTC5akzWUHxwcJerXHeJ2xWPEqxkT5sHYtrD1McDRznHEmtVRKt3JpK7wbWVlp8xplYTE
nJoME/5i1EhaBevPulauNTl1Lm93nvnIeMt0rjfVmbR45KhdypirBnHE9j6OEsRE7hzBboCelPGn
Dye3ifqZEsb7uDNW1ggKOVO9W6SJR90HK0So3VxX5GYisNRSmYtIkg0JZLDNptk19U9Jl2BMZrhR
9/aucP9kgJZc6WnZ+DOXPA54D4vPMMP72Zb/H0pYawMrZHZZPWPX/0NlRQZF4vxUifvda+hBU1HP
ohwtlTYS9WoEhJmDZaFXIcyu6s1TaWOBqctnwAK7j866+aeZjMKZA9hoODUP2rtJBFiCZtDSQRLN
Je0g0O4SxXUzZ8K5akcE9DhlVJVngHg+1gcZ83M2wfhKG/OgTkZayKcpIQpqBjKF4BeBhdJL/0mG
LECwDxUengi5kJV9+djI1PE7jMeI6XdKqna1KSeNnAPSEBmRjhkpwOtth1vaOpwsnDS8OcW8qA/1
eIQMe1FKKMF9sq7w+dAvhO90r0q65pbCCexnC5RrjH1JIp5r+kvPP9T4s83WJnugEvvQqmsWfYmK
Qt0pwWePqCHVhiVSwWXYPVtQVsWwlcNWyX8TBa6Sq2LF3xUhCJajZOMXkArmMb0vyq07/EVYciYb
XV78M4tDhFzMb3imMRwXoPT8nWi+7Xo/tdhRthf9vsyvBp1rzfULVbARbyFsXWi0Ltmpg07Wh5fu
vCxYi5K4z2SZiqOS7RVG26KBfco2TYl5d827q15agqlUC10OubWYDUtxC6KPPPpI2lNbQQ1m1P5M
2I401p9oPyoshT7Ca8gwb075T4sIOPmwJdocfmiv2UD9MPNXzAYG5xq4AiUPV+FUAqOU+vKbhcUI
qiH9A6vW3EZunHZ3UR9S/RBA4QXrkEQQU3dJ+k2wYC9v7kgMI4nY7HXtgWa+HmZ1SopMq61Fxfc5
9C75iqncpmp4gI+O+6MrDw5N+GgOr6BFBhOrVBC2vmIbj7Fee3n0IlBssShWH2XOLEcZrZerl0t0
FXLpJV82VgYTQwWJmfhT+qvGyAFlPE2Zzrooo61imBEyD3IjBv4Ht7jWwIj9xp/rXrqSsttMBb9P
BkIsDtZw75xdT/4ZE58ZhqzGQneNoyhAiOU6v6r58pSXTMqFzuFtMBGQWN1KhQ09iHKIr70KyHW4
RzaZn6CAYDVxretXAstXuY9dMcLcCWqfr4da+D+OzmO5daMNok+EKmCQtyIJ5iAqa4NSuoOcBvnp
feCFy/7DtSQKmPlC92ks7XP4WXnfHlSApFqJ6uSPQW1hGD+rIgoqnASJSaiFixsyVYcwKrdketA7
k9Ibv5b1s6XvlL/vzBfl/1DCIvcBeWBAI+AgRwGA3gJRAvZ/YL3PjoavFB2KxD+ZuqQurc0w0KQN
poN0vX0566soJ5lbkEH/qI/oWzf1iGjuyP0VyO5W5j4OBhf2Y7UFCNNINpTNylJBNO01+FqceSLl
TSZEmdOF5fm8ncyt21xx9K+9Bqmt6fufvaGhH1v0/r+i/Yv6axgND3HPKkghlW/phn58rl43j0+F
vaTXj+lLHslLhIS6w//Vy5HZGCGD3qvrb635jvat4b0ND1O8i9xd51U3s5u+gI586IDCCnf84X55
xDgHwy4s/nXuTZ99Ei1miHYxYnI8Ed4Vc5LwsBsx+PcdHKRsUkFSlY8IZ+hVijs3Dj/gVhJO0zI4
LAmW20UD3iJ3q7Mo0Pl1lvbGNfdFrLFc206iogOJ530nADm4gg6otB8cfj0lov+ChKO+R/Njhiwt
QWq7155l0WKdLet4L7B/euO3Cn9N+wt7k8TSRxMEatPIPgHHYRBkGKejluD+IifYQFv6bXON+IjV
BP2GpxMn59VvJoKrxvfvKmJhXynBOmJYFT3EpzZjBPyi99k6xRtbiK8O8Zxqzx3pc02HhDlCkuvg
D6DUTvU9vdPn0NqbNHsLESXUpCThRAhq6MOFeyB7C/fmYzffHZcSNgH8ZH7hQ2vtY0jxXOYcIPW+
Y0ddU1VM/t2W32qhjpPMtfgUW8bFJNCITWb+oTa2yRKIXSSMbMjcQx3/kXNgaAYT44oJY3NsO4Cg
mQE81Xvt4cp44JUxiL0ksjxE0XgPG0Rs2pdIn9qIpBf4gIV9SRV1J4pfPgHstYiztE1a7OOGw7Ej
cwoiygPHf61cxHU6jnz05vF4qzl9fEo309DOcwE5i1AF2ms7EkHcnQrraawfGRXJ9Bgz22ACH7aH
qttm/RZ1mRMCpiOHfXyTNs0Hl3YKt2ovWkxnOq0ucnEwY5tyInHCI6Mjm4kK5XfMMs9+W0QHA0CI
lsRBx+cH79nuYhxR8Zau8teGrWQRsei3nzDdrnrxNwBX1ZfmsKYjIuMpt5FDK3tnzR5wi2UvBzqt
/Irdt5hZSgqCNrxATkE8l+vIH85JSkPO3EU/pgqj9a4CPoi6BIrbbkSTIpt0TwZINX8gxdTMJ68S
l8k6DdMNXZBBnE0fOXs4JAx1LoBmU8mRwVZWO3QOUaBMLpF8wXdjfOXHFUxyOKwI3tTEdf/JtCAV
+wZrAFoCYs63NFDrCPlUt0m7F9U++YDRiPzV2tM0vQuWFfHiDAmfckSZdTuv6zzlmH3p0QbHKGBM
EtV1xwvs2t6lthdEQMSpxu6J9C8zCrqu42hizmV0V5ZIx9L8I5omtMntRYyxwNpRKVXGsfN+w8m6
z546MCDdwKpmTwO0NrtqyYvgqq6GOwR34V51nDkldpKyfNdIFkvpzp9bEiydgfBwB3JfQ8yvepNM
mp3mXQ7ce2BdyvJWlATdLeqPj7RgS1YMWxcUg4PErjNujfaeVd+LEEt/AldIpUiyHDG2JAtShhV0
9+T+bLSYw2yglhNo4xvENGgAbI6KlFI8Gq61FsgC/4j5XkZoeLKrVaq1C4UtkX92f+ri29TesKWP
eb6ue4ghLcfhY+X6xyHBeomAoMHriDdVtf1LJ8NgmLcZUPyBqp9XW+x8BMutLDdjN24qYkrSaeCZ
ykr0M+/9RHlVYj0dpq+M91v0KBkkD1TyZGFS7/hfxIRmYwJ/gxlSNvMa1iyU0gmSnkV3Oa/mmpof
PcOAU0fGV8SptHjTusJcP4bMNhBnZSO+q3rLOned1fsCQj5k5n0/M2LXIGkQbjpZzPqB90QkD6K/
dFq1cjFkqUVf6nyR5s6Kmx2rtU8FWSGMiOeEVPnsWP3va73qgmSgbZkfIdRDGmKlAa8V/Y7CAFL/
+uQOtUtKKksHnVbHsHq6iv2C3agF0CyIZYVHFwGhWodDb+PGgpsW6OwHDEo7E16KyA0mNDfglCth
p6xVWSOydx08NK32V+Sg0/jxenSSLJN7iB2NPAnrqWK/aUMxzvhUm+rfwBonE/Yq0uqdQ2Czx0Og
+eEF3uwhQpVj0Tm17ptVU2kbGXN/RGWetrJ59OFw1mfdAAbhVfumt3dD/lPEOqcNbDkSdrwuX1sM
TkrvXiPzCpknKx3tf1lsQ1UFQn1hQt7EFmEj5V8hM+TAxRpO38pz/rEvD2MSTM7d8IEULUI/E79z
bVrRse6B5PBhIRfqUmZh9T80Rbr22uNbr7wQefi0GdTNpAb2z4NHW7Vz5hfVxDhnfALDz2lRr3L2
EJhKeFhYKg1i24gR2Y/O6AovSfs65BJr1LcjIX3BiSSalFC59qlYQjN2df+ZCwPt8HDzF+ltS7An
CWt2ga+GI5fBl07WYctSaCZkkL02Eyh7ePJirEGDyWuGkHmiRmv/OvM8TCDMNr130wXIEYlLeRli
2OybUW9NpNLA6t5XS+MxDg+1LR9N+FzehMyXo109OoZDBg7SuxZLGPuj0bnQch+EJl9k+VOKc5Yp
sjG1wCpZ/vKElJRt6dHvIEK0FpSgLXDGbcqrouH5m7TxNeVnyHoiZaarP5Oats1JOSO7brwzvTRG
wiN7pMlNuIHlR9ZZvfXH+cjnda9UctR6J3B8jor5seyf3fBctylFNhtyjqy5pfpaZupT1wZzCY+w
VFzz3dpbZst0fI5mB3ZBkNELaoFTJZBBJTtVBK3xVhhkCLCQa3+0qLm1IWICQhLtV8J08lDbJQz5
QSMa7Tl2ATxhlQF3SYjCC+8x/5HRcuzuGmrbDJUyF0sgq3zbUQWo4TD4ZPqNn6RyGxPLKftrcrd9
sUTLrY1mb7RUzmjg7bE49UiCre5aMG4QFpxx9LOhWuvYrVx5d6lXWxcVzLfmEGiah8DROHW3JEYR
LhxU6tiU4VPbeJdKEiqToKThFyBGqte+HwNPlyfkrtLwr62vXZrGPnllf5C8DgbhSB2yQ/zJS95m
vFtgNEQPWdhm28AhG6DcslKL1UnjRlUYP3Ju9Tm/jN27M9+lQ5IWSjm8Q/xNL3dwfiOYyrlrPGK2
4Km4eeZfVp2ZMhaKq+5xTO9aCcvESqBSmIl/ke5n7we2OI3gsiKCJzyqULExcKkpDMPFe+N4m2o4
sbdeduz8iR4+71QQGFoCvtoV5tGOMewe0ipej1RLBUGP8ARyUsR4peJXKS8xTBC//Sqjp9x4hFzU
DEQJWiSZ4RC0L3bZBvVwEUx3ywJijJSBIaJA0BIXwLuv4C7gFfGP7KkVJhnPKHeJbvKY6BURCAAY
cd6Um2S0FhP2knNjr21BGnRdMxqwsPDqREvg3qmqz0FMzGBQKEHIARpe4yHxg8iDLqaM8VWp6q9v
4IIPjDAsv6iP6TLpMYtPy3/TptcGG03zleSvaPFmdhejfZS5ixflTzd/9EFtGOxsa6RrAwMIDeGs
Z/+FjFib/tJb4yKQfMiIBeEghedjsPOBKVOh26PmipwPvDwQ7R8a7SePbqb+ZKLGZ3OHj/qrSfEw
qnNUnrVwT4tthbdyOEx8Ja05cLWZZbZubE6/4hiP2aUKd1P/DDERvvXGNBmts6YThGFjBLa1Gnfj
ZmiGk5C8/uG8bqwCxUblnBN3mTxBQCUZgX67ezLHN238mJJ/EZ151l8SO6KLO5kUbc5kHS09RK0D
3gVwERgmJe8GlpEO60aThc9Au3sgvmQhtulLKOJD7YJzKK8eRRzbMutgQ+YZtk64JboALJGAKN7e
Kx011anvqKuhVczN2WDolvUvInpHftqvIKSu5QAPYqQnmjsJToeY68HiClsyuLBvuC4x2uC3jPnU
SfCqPnkiG792WYI7K0VnMtcUo7hDt04R3fNafPQ9H1MM4qF5txP55PTaS6p9amC4S4mxwWfsTKpf
QnRbj/SdGesuxDGlOIq8dngIh/dY/2qkffWEhmPyHvEmuYVz6JFqdki+6tzE4QEUoAIIUM9twzOe
bVwuOr2FctI0a9ffGVybluczILCYj3dvzA0QcLGWx/o6uxnoK34SjmUdLS75JCQS3JzlPDQvuRnY
6K3G6TjN34P1O4OHKAyuqhJLlygwvdJjMCaLfY/tGL1+8t0ylPCLwGF/FVKozYjcCXX27gMlol7c
CJD2XD1QtDs5r7D26EVPg/goeHQ0ExsRr/Bg7WJE3CztKJ66Z19OO8vWd0Oq9hUg0j4E7YIO9LtM
CY9GMgRNjJxfE67XRADrPsOzVNY7VmVo1v6U+dhG5HrgMRobrPvPYzcfNbXz1M4aCSya+g7SDLsM
kAV1AWiOZ7vgzrksTZJJYfcWUcQbAuH1vVaH1JNbqiZ08bCxlvwAHVpbwf+tvFajhxj54gysGQgp
BcrgGVCVJa8eVKg5t7dF9FL3T4osac98q8CIWAZ6XDdQ9duiC5k6MqtxsqOKw5qw8epNjIQTHGgW
YQewLfedOwfvBuU/ugOkRFMWbR0xUldSHyCLAtDorTPt4DnAx51nV+lbhKbPI4p2kzyz9NOluiE1
YOfZksBjRWDDvtH2lnNtStx6zAvGWEcnVgQusDC8fRqlGHFgyCU3HeeGd+8RTI8uKk/ZbN2hfc9r
imPaz2BukevjU4wbWEWEXkbY5mDF9oFov/rh1XPeB5cQlB8L+8t0m4C4psCcratjtT+WRZfMQtuJ
q4th3nndZ7V22peaLzQvWxWBP8+BgQCxt2ONSs01uaRCEJ1BQ10XQH8WLN7JohfwkGkILMebGb17
O196A6a//iHlvLbGg+U8AuLumbK4aIIHvmaf3Nzqo+aSrq5oMlE4ieyQjyS1P+El+9SE/5PjpZKR
f+PwXaG1ZHvQUoB4SblZULYtIoIUtUmS9A5ZzAsH5jLrJbLJ6HOef3zyMsb2UhI27e18Anj77BVD
4IjIaRy/neIpgcFh60+I92kqj2U7r3x8CJQA0F7N+pSVZ5qJ9WJF7IEfjSWD79A+EGr6rFRKCIsR
JhuFvKJmcauXePTzF6cccNFyQbGYsH3r2k/hnVBv6gIKGjmcpF05fL81YwpkRGaogpmIkoH4wUbh
n68ZmLUWawQ9TT5srKUpKPGHSZrMKRl5h9GjVRu8PMUBkufKHwoPxUO4NZY5JhRCWEWASYE4Pcxi
6yoiDuAyqJ3m7mK29DRHsBZJXkF8sXaXadW0EEaUIx5Y7JvdBzjvh6GK361cHhk+OdqRhWVu2N86
CfcbU+4U/At0tCrsbSxaTFvH6oecDqbf9pnxFuuGAvFivC614b2nd2IvKLRvoi72gowNiZAJrRjS
v4wbYVMUmzaiAMNbGe9zBsHhoUY9OcrqHz3y60Cf7DXu89zRas7G3vMKMAc68/F4ck8pjVevIFdg
b6unb1s91impMXX1GlH/jpZ+CBl9Egl2bs0LgcoKaGRRBFl4N6wRQD3VIBSmjnqfGl4pZIvmtcxf
IgfzTb/pUgpw1qMjKwR4r7G/6bRnc94lZEmmlwlPbhW5Ky1hv6u/+FXHK1Se+xie63PoX5z45BDA
WSvUz2fyZARzGXHiKQAfjeEYQMymc06pIjDqDPcJCDVpqTPD+GEztgdgUHMHDwJ4m5uzvQXYCUOc
q5IpLGWENZJTGL7K4eBbjFRW3LdU+8nSr867avwyKm1f93R4DmnHEIOqPEjo+CevoVZG+WS0cgl9
fWhrPIUO73BIUAKyVz5Fm06OOoGPLfmpbOb3XbPK5DlzP30EkfIeUYQXzE31DJwRUbzFU2ZebATe
eXRU3lF1geZ7kDHoflkzqRupxoOu4QANOcg0JA4vWFqDHoSD0QHFKl4ifZ/LU86PYpobQlyC0bqE
/LotVHdVSHnTNKswvccZcyTja3Q/FlmI0/8W448+P0mUsgJeuR4xM8Oe7/wM1p+jcd4vZ3BiMIyA
vM6GpGWsnxl7B5ImZsZOOzTcmFpOLXwo9IxlXQQp4FY6Vyd9apD1x+PRJHSp/dJ9WJJ8xXx6HF3A
lEZ97HWX1RGQZVxaYXjW9fNkFFfSAFjcDiACOLk4yTPq+fjFI0dDIdJj3qa7qx5tEN8bwAWv0AIj
/q0xWzokbecgcMclRqTdpxXSK+oJRKhV0n9pfRrI2Dmq0KJDPwlxyzARRtaWIMzFrQcFAY1lkt80
QsByHHyZWPzEXxYrIxfpjdUtFDs2j/PGbAShX/EZQhN494HJJTcrSAav3HjGviwPFZUh3tOiurcs
z3IEG6n9zx4/vPI25ruUAYpyfyfzz0yuTneRPDgpW70ZcavroMbA4+q3TBqprxvnkTnPe1WoUyS1
W2PLU+l3P2XB75z5z5zpey8C5QuwucjaZ5FzrVR6fpLDtDd97aHV7Z30EhLaKDF8vheXmVcmHv0S
72MSXipF/JpwYASRPFUn0b+cDjfruJVk/Y6HHONnVz85wlgPbblvG6TaRjazRInexmVUQBwSNd78
QGAAs4uSOwTHKQsdUTGYSk9z/RhOHB9kSsjkjcXy3Y4gMSnwqHPfMZHPKVa07hfA/IqwA+yjCrOv
3o+rRMFiNKAAEIjb2t5XLOCejC41ug4SAwruAEXKumPIvJEN4dPkggFFt2+EA9AQt8PL2g4QbfAY
cmceRpHsBQ4Ittcs4c35I24QbEHkiAzzq8qyY6PXCLXEt57PL4Y/rHWuRiehVG21QyLco+85gelz
owO52zp2xN24NFtM7TUqvsaiDfKrnRaXX6MszkPnRatuSgEvLN57Fm8TUnphDgVck/bPaaojap7n
MNY6JObyUrFQU6QnWOj2McyKoAbmFdIOdXp5nit85DOJ7V3BbK3ECOltYjfB0QFCUpFhmaSz86AE
nihE5l7p/tPjno4wejVH71vHk1U2w6UVES1RsXMthi4x9rXepipud46Zuuskrz9Gvwq0KQyaTj/r
YCdDZEsUZO5b5WGlMhEudm73poWM15rO2YhKEDzCC5GHFgHTuXsrXUgQImNU2OER6YhlYNyAstPM
xq+48Zy1dNMXNDOM551iF1fV1s9I/xhDHS3YiOUjSvP3NATZYmEQFfDgtRFraVGj27cTWtA5Z2Tn
eGeh8s8Rn30WEZ+qq9+mAvfqpRSH8bxpWO93UXs3iXUaqAblROBmxpQJr+w4hYcy/eul/tkjWWtq
75RPOIQyXA2296b37UGAC5JLVEuvsXdUcL9Mrb4ZdYwHOwYS5PjRrqi7y9jb+77lonXrt2ZW267j
jhlcRr9K1/8yAyGpOc6MYUAlWmIxn9zaybnYcXZ1Y1r6SHy2ZuOuIheDTKNuHABXyzLem/yTaKq9
zk6wVc9wzzid4+uc4dPkp2R9dBzL6OBiQrK915HRu5Dg3I1gJL7NEAOSNP+BgUnTROeBeVganQHa
Ol53H5t/tlBI8hB7mtZekz/of4r6Ene3mYbHkieLO1CC5OCHIZLbzdKzz/Bstq1zh3lFy8zHOdbe
zDHasHfKmJVWnO+LOciN7WcN/beTAVGSbxW3W0zziv/Nyt8K7VWSveyc4nDbzohoZpBGjMvBLejm
2TDFYcnqczctT3vhGohYGOFmp9D6nMxngdLGLP5auH8lR7LHFBjeEVudOmGzhI3DZ22X/nWWFxBv
YkRkrWbNpq5ukiUfcIrqQVbHwv2aZX8Y508eYO4xBPKkdHQT7qPuYAqIFWbDkw+E1C9fM1AMVclX
I2rxc5FrtnwJRWOs9xfXOkd0VuLkJhfCW1NQmTVNRRR9jy3Kd2+bjulhmjcG4J0IqCKRQNh3u/Qr
YhKUM3fOcVYYTv3TNdW6ZGS3DLLK0kAjBjyXj5iSID/TYO3j+WPyuxfZbWUT1Cy0ckhu2H5rczeI
IOfB0q1tPKbnIuXdszhwmCLQqkzmPtZjGMM2r964m7isG+tUWqdxPqk8sI0XfwKpRnZ2W2HiRnNY
/k/Ytchha8bz2D7HxmM/PCdiGfWTuyq/U1xX6IlueQ2Hs6oPjt6fR3vBfthsqWAATmtvUEcPzb+f
X+GyxSmkC0R7bGUABhQ7p98XNhmREcKM7G4M11zdSlQRBMWsSSHau+mb05+K8MVZlpjnjgGImrKL
4RuEjNorI7+zmD8ajfrRs3jnLE4Kv3p0odtUTJQd/i56btkyNhbCSfNPs0FctEgm8krzV1S6Oxi5
15j4ZgHLTs4v6fBRtNovrMNCvEXzWlsq+PjYKAC5N8098oklCTkBFPPwklGnl+lvL3xm4OjCi7Ul
9jmz7T5LQX8Cs7CPQxEe4um3y3TSV1FOFp9odwQ4sITvIq2LdwtIE/yiTZE/9pSLFRkW+mme3kcy
CIdjO66L6tEPAYOCXWw4HrHrodshLuNkhfuuCSoACzGzEQpedul6c3a0fQntnfQXi9orpnKLHBZ6
0wyil1GWoXx+dxflEv2JpqAz6Q89oNfdcGod9Cjh9Ejx0EcEgYzBFIJcMw888SQd5al6UEMwkmMy
U1fW2bXmyu+LS6PeVHmzNahHjFlpQr0PC2lEClV4fgM5gkwB/5vJlZjOD6554LqXzYZAZUfjV/9S
lq/4RlwW2xQU6HdBk2SvHIKMyMKH2UYrNHUd4O1tVaI7BQ6FdhJYFfSdI5KRuM2edRuNzbo2eMI5
7UzW7+lxzP2L7/21WQJ3UH7kLalVHuPhp8gH7MHpZxgbVkJsZun+erlxGSUp6x1T2mqabYowkqPc
bUjWGPqgcgFGe6/MdePke+yeWr/DPwoR90aCBhNM2zsbtXucQlRmXqo/DCr7dKWH455BRjbbH2nM
Gjus30KXz1LwL0kEesbO2M3ChIWraQhqEJozisKMvZ7xGIliXjaLz3ZqlXT39ogUC+VqS666FCog
3ukL9PK2SWjwTPRrcTbvRy2+ItgOKsPYZyHbYMHuAzFgeC96hu55z3ZsLKjGjWw/FeJQa/6vwT1f
x9Vj1RKp14svgd2o1purYGsST2y5a/1fkTClKvNgRCbtG/PZCidAxwXbT75nLOp6R4GXordwdPPC
+8OCptilrGHnKtrIVB7yzL8qHoKRIB7EX6u0yWesd8Ut5zNxHefcpuKC1jHQSTxXwwS8sKWvVteo
XBDTuhKLYFmQraD9JHAm8FL1xKKQB8dhpSPIE9FjLtsDco1962Qfg4KxxOqq93na4v4YYZQH92K9
qQaJszczgLcWfRIyvKRFt0DvapnkN3Wpjf0i859oqvkibaHd2aDre1GB6oxMrMC+jTZRoa7DOshf
nkUBNtCdm6BVvIT6p3UM7SShhcWhAvilXqyB4YDuGtGpnPovvZH+k03tPOd+h+8LE6rv8hBW9nuW
ABcvaSlSpgRNI2+OSIPEZ0gdzct+NCVHeJDZaxZ6NDAOssEY820y4zSUPVS+4VDn4iPKJMo2lxhQ
OpyVwvMz0M0R3ULFHTuvLVnnxOrljEr6iFADMLADFu7JQaPI69ubzI48i9kp+U07yQZgJKemCWEN
ap3aIQEvmSpP8eivUpe0ucomMNiWu7bc4W6BB5GfySgZoPjsLIn6n/5mwDduVKfCUBDrGpg6BCgx
B/Rg7DTsxrZVhLhNT3IyN6nRVsJtYCgwtdy0xYjE2o7tYOjp3ScNHX/RmA2awdBkKiuVTC4+6zw6
e9xkSeJZj/Y8o7SzxnKdiIrq1+5ws5v4Wp0G9aXW1hQQLbzC2QwjNBp2QS9ncQyAbG2zrYit+Oa0
5KOOWVrfbDs2jnGS8PJ3FSSFVHqojrolmbqq2AR2tcuMIof9nRj+MV7eCE8m5S6dPfMyxsVwMypJ
MOs04vITxXQvpkE+10abQgtBr14n1DVlOS0sdNZACfGN4L3dmKHWCEW2MfViM1jRc2I0yTtwRAE9
AfV97DC599FPwJDZsAu5ZiMdOv8FvvVw+CesTNu07L5VOj/3NdnLvMP5d5wwB5CRPPpjSjHndNXa
mSZtmeNP5zrJSYKVpQAO2bsAP9l4rkeHbREyUnkx4TYviUPYfyL2+XKiKo+spDs1M8uFkqDRrdk6
TB/QorEhMHPE9JKpfC7KrRXNSKcKNzqmGnxbbpRsb5R9GSTm4J1SKGh78Aj9Zub7XTk1L64+ayaa
nTK8O87S4CcG0HXDj96LumErCEvsZmrIiPIlk2GKuj/lJfa56RWE2bpFApNhw/F7ow8MUyIFKCwQ
WAsHjbSZeBdrCtmObEgxEnq4ognjXWwq6C4tMdMNy1AoYUZ+zsO033Vkdp416Wc7P240SDhUyJUC
LhmOZvLoMu5n51D3H8hO4409R/G727dMWEukAKabWQ9Qw5beOSN+MBIYl3ScgZtReB4qIoialTWy
suxm0MhNlWKj9+VzOmvu3pNoD5lrTq+pZfIuFTMWpwhf0zAw1ZJzT9tHwikTptY+090j2SZZeGvr
enlJjG55hFhfekv4gx5V3Z4YXPAKRbFoL1Nj52Ukt5k9vKHKUNOpxfaw8WI8XxoRbmhUO8ATZk9m
XI40UTMoPrtZa3a8Yu3aUbixgPLQxMZDfyQAVqx8HfEOILf4oHKvutceXY/sGGoCt8JNtUQ6Ezo7
s7Rnt8EnW67T1EFEPDktYju4hKGh341lez4Jb6ErIfyUGbU2lRFDUzD09yGd5Slt0QqVLU9FU4cs
Irsi2rVWyBOe1yOp7VYTNHUFLSyveT/GmYSzkOiR3Zyid8jaBRBQEjBYaxhILcJ4mBQyK0R6U1w0
rfA2E5JvroYZ3XMB2SkUs36tOkksb2myr2xEP/xpRkQ1OQvERHkTHwlcnsxuTxARaYg56/9S/y2c
X0JAuOc/dKbnDTj6yLR3Uf3Jec/eBSNzCVtWlxcPvR6UQrf3vtnYFNrfDMm+QJjVTF6/I9tx3kUx
zGhw4aVtIOnhXKbbb7Rjhj8ZukwP1lqCdJj19wamDryRRYAGz7ym20wlXqLy3kBxdJW4xJXNlvbZ
amEpuTMyFGcbzodp1NemeikRnNsYreqJHxby2wJiNJsQciLzXFyT0hh2bS51VKruBoHbqxH9zu3e
H94r+WZIMKusr7nu17y4EAwOhuOQZoout4eEGcO4jRnwJcyAsfKHq8alum7fzOFtTH+KEX7wHzzz
lY1mUIHTFNZTjgcSATdgjMVan5y66iBH/Bf/jPSiD2dVVoiaaXEcbqR5q5Oh7GA6myH7jBj+h45d
7XdXEeC009KTzmBWkQtQ4ttpEQY5e9Xxmk8lA+og4w6o6mSDXmNDck9WByPIQ9my+AY6POjIxHr2
eZToHUDPKf7WfZKWH0vtFyldXj7nzrse3v2M5WD61viv+XiR0XWoPlySLaHtklnPPqJLnqfwPaoe
pyXJpX+q+206yD2WrmvekqsyHF1sINkARBhngosCipP7QcvJa4pjLRiIlvDpEHWm3sn3VIan3Pyc
xw9p/0TcjR21s76cTz+LRqluIFosGWSufCpTvmk7Y2cdohwjNWMOnSWvdu3YIuAp20UKYDC//IHG
WyGBxi6tZQAUzRyvGfGK6l8HrhM3095zpmAhUDKpuo3/w0dIdwNdY00XA+dOV2M7cp9ICUGtu3im
jRiu//yXWwzGU3B28cOQHGjFcAF92GUGk8bAExFoVUbAqYeopn3knMOFS46YFFu4viR5w7+AlZkB
y+kiNI00Mviq0uLRbOt9S15XoqORPyfix0munvmhO2RXnFL7s1ePhTBe5oopMbl8WuXzIaW75Z6j
sSFdCI0TNyOlyb61v7UuZafB1VEXey//decIC/liKm22cfZvypFzkSzWtvJ5KG+1OSMGAfqFfmOx
uLCPh5dgV5C26nbYsE9ZtXyYDpcBHN+4aLQtFwLESJmWCKra3ZzXCKvPvXnEokdIwQM5hjnOlE1e
dOSrG/IowTx4DhuuBKqvB72i98Z1pVBMpZhOWlKAi1KjVMIWog36nnP5lEULSk1JtVUss4clKKYT
G31gmdPryVHo59K6hUwOJzCsrG0jy17HdvulJoy1BA55Dz4IJNtmiWIh/56wkrHEDp/hjgIVttqD
UQEsAN2G3SSbanAPCAEPwEh1nAp2hymHRAWmR0ifQcqn7YfLNtMci40xJAgUkBDGlFnmzInMFeOx
9TW5TF2ZvacufsZoEp+4oWkxelglJKF2xMtUp6Q6DMj9PGT2CaWZoGN1eROrESzXNOk0ozqaGoVM
EdpX6tH+t0wiir2mdTYkPvbiFuOIFh+j5lskjTgkAgheN68g5FBeMapSOE7NyIrzURnLnBGKdOjr
P0NpA+U3hi9TkTylkMvaThIA/fQCL7e6v1J2f9Y4UCrF49bwk3Cl8aeqyb5NOCdXWRidDOEzvrGA
03T6uz/4X5Pp7EaXBR+bZ+nSCOl4qaziI6Gf0x3n1/R//e7fqF0jmOSaIiNxBrphQeZGvVi6APx5
inJc4SMU6YzkphiHVIePdlr06nQv7B5a46Zn48rwQe65q8q4kXiY8EBICogYu5gGJyEv7G8jnyFL
qC8JeKwiA5wKIGZeyJ5uYQAlGIFMqDvD8JRWJPFIDTwpbW/pU4an57IeH120xI3+P0uO0145hPFZ
VbE2eg3fTmSHwZiIX4fhxhgdhkrcy2V81Rqc06F/swv7VAMDGxCeeXfD9ZlZNZcqo9dBPoQccp+Q
Le6mz00OrSAkOCjzfnrjdx5pAkcDNkqeHLOoDjchMcZBMSIAniIXmRKChbTTwCQ7xYFz7C2G3YZA
dP0fR+exGzmyBdEvIkBvtuW9l1SlDSHTYpJJ78mvn8MB3mwGg37qUpF5M27ECXPAOwP/hHDLqRD9
ZRwCa6kGIJwkE++idJOvtpBfVUidscqgPzMq21wi7V4oAT4ZpCH6UtunycIW492hqLXQGwhAChvG
4lCrdkgWCt09iGCLk9LlnxYYNfvqFDnAZRazjM80+RqNneQly7EvxaVGcW+oUbkwW9LJE64BY31V
bQAFq0xesRYbS5aG77IBM2bhwB9XuVu2iyx4MB0IDggGC7N6CP74ZeWKbCmCzFg4rAlgPIy1r+4z
jbotq/nlffLuOmz7cMOwASP/SdxdprjIDcNdVKCAC/PPZx8CUmhmOzjYarIC/Shw1I60urIuluMh
VT+sjG4AFTUeTgi7SOXTwgPbBPDhS/oU9KE4exmx6di5hM3asZauAup8WRs5HujsRgQHeNwqajfx
QDokoUirmwf8VhztzVaJ3dS44BHxEJ1/Yto7p4t6T4CurZNZUxy6aKMAs9CFiRWXxEEZHIuOw5tL
JriZR+d8m9WwDJPqDPkHwmeGczf8LsGqhGZyzgPto/OUemGBQzHtWiwaI38NDvk5oo93q264SOef
Y/FlTzpoNkWc/8QQLJr4PWO3lCLYOjyUlf/TGNj3k3HhUk7vpOhqxHGQYMaIbQ+hztKxthnVHx1d
Jm4dYtojbdXgrQ5EeGjrY89LihAz0ZzWB/vQdRuH9WBf5MHayz20cmkuG+1r5OEpSlbRQ0p2zqdY
GqItnx/u4SJaj6RdSv1UTiCYMWDsvBYGFapUzpAA/wHjyBFegHPCgSPThz+aNzX15dLnlx2VPzpe
xCHzgOglP4H7lgDAnLRv67eP4KJOsFfgI4pY+CiGKvENq9txNwSkMRMNSmJhERDra7IVHgXvDZex
okODDHu+Om7FXywpD4ZyNTmNMurCXFkcR5dLuefLj16bPB6WOEZxtB/J8ulVCREaN3kTevu84PB7
6CVniJtTWsuRAwZNiaa/vU3zLX4x3Y3uNjUPbchrnVyFiqyH5gnMqGHiUCFqKyTRG2wbRJdnI4ic
wrwPGvEz18pwkzm0XBCzZB0/tAuc13NDRRtV9lQYxwiDJQYAB0+2SAnyq6xEGxVHA14ialJ8/CEp
/01a3Pom2NG+TkMqGqilP5zu0qjrjP2Ng0fW+LYdGtwvLJXZKw09PC1oWfQ7fiTIMznlFRBYdwDb
qo2AMsJ4hDlE86apaeBFHAPZqg3q7q30x+o3mvrA/D73+w2pKq3b+eNVV58ZjwpM3XEHF6Esnnaz
C0mwm/KI/wWO4U03dnHJmhOjg403NA8b7lTcDvNPS7lbyaU1HqI648Gs0k0e8JSLH5TleYhl0+EP
ahk9LfCBJg15lSMvCCp70rghnb/+3mi6kxYZKBqUDadcQXX7BmfZK8Vnm4WfXTW8t+iHonsTufnS
Em/i0TjwLPXQ/uj6aJpuUEEIowtsZyV0sgZ2Pof/fYBM02Y6frmaR6O84xxgJGs+koq7KgZqkvPs
vuHghFLZJPJsEVwJuH2Cvkq7DSdcVWKqSZxr1lFmA4S9R1wdygdFfGQHUoJ3+QG+r4Abb53M5pS5
W13fD9lWGu9msKG/fXKUB/qjx/iSbQPJy3hdexBfsRNvqMYdSqaOdVuurfRQSZzSy3FY+6xlzW1C
bK52SeeoN6qeN5wjx9qyvo1EI1HZEWEqCG8zzu+hEHFcK2LFWrJYuiA9VHxLnteqZy0tgmXpYu4y
801EA4rNybm0x58xGnBo8Ae5BHtWGg0cEM2QDE2ocAFhUthVWMQK/aj7gNjRuVDzEw8cQy45LKJE
+1NBI8gS+x0PqUxe0bilrzFsrHujvJXWe+Hm10ZkjyFju4eVoXEwcpSdBozUnjXEUyCRLUxnb9PE
KvVFkPKdymw2doG4C6v6NXCIcUdZqmaNif+kFRR1kobVvtI+Ii7ZnyP7nJcnmsqxEHIw4l7WlE1s
Dtxu/nXNHz3jmH5RoDBhU5mojtyy5VJP+aCh1TyhfgbkscNVwY9hBGw8iNNOxZEqdr5qo/FvYMgz
hgKlJ9rP2wXgIcsEg2fQl9QzBpK7PRYl0yrurFEWKaCVlmL33r7Qlt3BbSeJfyl7m6IvmiWyDldY
Ex/Vsn26vvpRAncFMsxaLtfSV6onO7OvCBjDcKPc+u4nOHD5v0qN+l2G5aWcbCK5cW+HCZKarny3
SGjHwLAQQJsD2yWCrerHt6AdQMnMY8//VOP0LXejf2aVgtshJdTV6j+nM65+Scmf4YYXIs5nDeOw
07XJG/VKS522TFuiQjGIj5qOgevWWVcTK+/A0rcu9tB0m+bCLuCtlPp8MBBGyT923TDHQ8XcBMWy
WlZtIpBqd33I8b1SWSCP2ogYBzHbuw1sc8PQXDnaWhsYzmQnIZv5wK69f3UrbzSVeRStWcLbKCPD
X4V8ASK6Z9AUIKkjx9xUVfNIyx+yPJuKMKZxVzkTUht80WSiJzSl4XXIR/3EEzNrs3+jue4DzIDl
Dfk0CMNVqh4Lfv8gygbxqzKuOyN3OEq+mvQXsDvRvG0FuzTh6SA1qLcrTH9ZtLeiZakNm5b1WceK
p6GEstwTgl1S9MIDGZ10sDdcOgKzuesGN31FSagCjXVWaqXoySInErfLyYt4rQcjQ422abytnxxg
24/4NMgdDC43zKTCoifgRY0Lqe2xKM+jdGSEKzTKwtHEvOATwsa86mjiKNQ3E2AREc95LTA8BGAJ
3Nb5M0ztT8p0o9vBvcK64tUN9zSpKIdotJ5hi8KOsXDgv7IGLHcxZacZXrKjbGU/l9gtQHcP5sqi
YLxItauS+Oklq/91VL4lBkpKSueqCMdrYB/z/NiD3yf2iB0WjHbFl5clNHuUrqnJvj2Cia2Tv0Zt
qXfvGin9gExVzj8lPPCatKOWkcJnqlWwsIRTwIr8reivNqyNidnRLCu6oonEAmVuez6qUz3NmhBv
wRMK6EVKOCwLMwVed+X/pxDjpel3ibNuSNyMGU3PW49sd80vr2qPQ3PqjHvfPbh0Ubx8T9pPHd0p
dpcNB0jOFOAVJK2KM2OAbXMnBXr6F0asUX2U04Ok93JRxO6Gaj2f8bfu2LBNcdSBTK6RfLjEbgrl
ZgfQzafCLy4LbA7oV+m6h06Og8wGgPpkpQB2rmtmz+lSkB7oqWosVLxwzV83MBZGASFwRRG1Uu6j
7DCO88p719VbY/x1BjGrSzoES+CjjtgI6S+zfGFhwp7WnTDiHW2lxp/YoPt0rRa09f54fUQkDrxL
8vCGa83iVcXrotn7UgOmzdAn3jpzbbI6GjDg2ShtVsW/brjXZV27ynN85tD1S2u60v0q8lRNC/+p
adlbpfmRl4Gvv0uMiu1wBw60ScN603BpjiLQ4e6yCvnog0OVvVD2b1n/qOod6RafIc4o3lQfDCWG
EfVaWVu1o5Waa3320PO3Ru5QkMrxGPJJc6BBwjzq9hqqocV8lTrn0jnJuMcsv+smfgHZCzFr6cxM
QetGF5vKOObglWESACGZ6xVgaTj0muJhYpZUn6PcaB7o4leZrg3vZbWvwFvHQL+A69Dc5KdrKhU5
uxKoXe8ulk5K0AbsZlwAF5jBp4xD9OaTauAGwT0331AwdjF499d5vIqAI3X12nKoWyVb7Xd3Jb9a
8OJsTCZl/OSes/Ipn8qZdUd4Sfwd+WK94tZYqjQIsgYrf+IUX/Ca7yArIQx9Y3Akg0WySLV+hmEd
Rjd4NPQUqfQqscoeU3Cd7tZgsFYkq6osO484pTq/Wbc8BrW+5dRhI4mBncJ6bl9Bhtg2tWGpi9Ig
emJ9CKHvxoJQ03gufASiKW5UYjC0uDzvVRsfOng4ZORyzYqIcg5raWhMgWeLrhdZxTjdCD02q9CB
qTgeVbuECv0caHFw9ArWv3UWWsVeT76rVEuUjzp694ZPF+GryrZx++WI7sBZs8txGxodwUa278On
o+QL6syYcSgFpF2rdAh0DVSQqrH24Ep56hSVmA0hMz1ZGB21WyDpxvHLGT/yEj3Q+57GmrqP5gWD
MQ5ci6hYM+ZYtHN+d86hM967+A4SZboEVBWLwMkYjy5bkz1PR8YLFAmrdk42+91cgVbRu9g8IppU
IsWALc1dN/aXhXijBK3GiVXCM+NuynaI7lef4YBgrpJuGdGBPq0s9ROv1czTUswkh9o6kK5UuHYN
wdkNN554lBapQfY/beytK26SRoe8Ycc/doYLznQOCsAfN8W8O1If46hXyf2YZSblk8Y9G61vWaD6
5voOStQJ0xzghzdZvucCBILFDgscI1EeqV2AyM1cdnCyX0PDNbiuayxkUzwKEQ1XHAjhPtF5K1hQ
pyzArm34Z6O+up37oY85xFazvetCRa4k6DytpaR+pKVp1YAJCIhPJ08/3+HAhhDyzLJjp8T9Ch/2
eRympvC0PPcuUnTrMdFmUQVHr8MDUmlTq2rAEgX0LHS9RULuL0qCH80GbZi+tBCHF6Qi5Mh+Iabf
eAhiPf0L/Q/LbLkiFpeW+TH0XpWsPstWAlYUECPjeWYUJ61yQMp5QC3caTGWspcwz2Y33H15dCi2
r5sAsMRSTaDSg9DuUm3j9BSx2AwGvUlFBkK6T2M4t8e9z9s9Ijvuhd1agZCaxe4sF5ga8Ni3tBtm
s6DhDrpFfyVtqFdrjRS1TL8syh7KZJXw3aSqsPb+Uq6WZvaHcjArOB99qu6lcS3V96Je0rWVFzfL
O6O7L3tkR3UgscwOpA8hIeH70cJPEb0H/ampdljvN3oRL7J8HTEVRiBpuEKONzX8ztX3EAKgw0Yd
+V3v/7UeG5tnV7xzHS/Su48Xtp9Gqg+8eBEna4Ci7agNrDZ3WTj60gnx+njngFEjI7qqM/+H8kMl
8OdnL1t/cYqL6keoxZzLHt5xDofp3o/cOAxHEPgY/apLzoHVilsQs7SPG/CDOKRuOgODdDl4MBGA
VeYV1Zsk0ZthVrTi4NgJgKCt2zw9ss568VZFucvuWLlZdJv6AOGqoV4IvlDjshfek27DyUSDhTK1
f7LcIt1I+jVqqMOF4lUjf4j4O+7VkCBOuVeQLSrrEiWnfARwAI8yPljBuOzi74Fi5mI4Ertl8uAK
7dz9gls8Tni/VdeSI6nS7ZliX7WEPbPyEj04XuVHRQa0G5Vvwj1k2m3L94RoyOip86E/JfHbVBFT
e9AaA7LH/T30/mSN2mERT03/2g4nL9Qmhy0f+0XEUOXJtZOdcR0+wpGf2Thl4N1CREWv1Da4VAHl
UATnzpRMm9v0YTevgZu/Iv+V1mfjLHoi6ANAUFo4U828sBqmeYN3F57tPGQt1ceLvCdLbv4IoIQB
lnGoRiwCiqVUfq0pZTaQYR6NfcXFD2+nAfKsHbhqp+eRlbkJqc/jF+QmdBxzDeZg8TCxt6W9TCPa
wsp1F31qDuyBI6n9hVtcw/jlWVdNuw/qN1NXn+3L9q5kNVgOkGnqP6vBmDZcNcxOIFxOks1e9ldx
By3Vdq616ALN0zAvQUFNnqPv9RrSk0dbClwywPfbqhkuIQuZUUFTWIfeunXAPDM1LuzymWDKrgeA
gPp7kD5wn6v2KfUPJD7c7Cstn4N4s+y/Ar9jJp4QUaBPqRRdM6ZZLu4A1F9nIcr6JNJfLUGrg9dV
PGJsPl37RcSehA+GPt0DA4ivpMGkCB2Q74npAqUOap6XvUZAhhDWYjIgxbyM09pmyr6JfGcSKYUs
0SMGQFKi8lw8FVdfOLTLECTPzFfvPHUXiKYBJcqZtaMGoKA9Zs1wElnzjUucpAYwBexTrnMLBfWl
ZbuPZIPJiVoH0KMO68+2xu7BjSnvezrBGXMwZLoFo8mj7LaKDVXazHdJaH/FbDF1XjPMLqRLjkB2
hAUW9Kwk4VGQLDag9AgDQyNRJ5WuTbXCaPNPEf8aruA0GUYcf5zrrv7XMouY+prMngMxySOBRPtf
HTDC45P3XIBaslvrNllAZhBMNPPcQhrmmoD7tE++VXvExUVlspnNGzYdPfqMZZWbtKF/1zqnIrg2
sD8G1r1WdDeIKhkuhbTDv9B3FhyurYwvgYX74l/XnrLyZgJXnawcUfzNiDO3kKMV9NUx/Cmwjbkl
ZPFunhEt6VGcgeYJHi3kAN9+Bt7DheaYib3ifnXeW9QcHVamXE7QHCEAl8M9HnaZti1xrqjki32y
nJH/YVpHHkBid26wgcG0NliHVzFeW/zsJuEhmdtHEfH7oVXLhvcOPlfw6bdRto/Nf3X/7Ej+xxiN
Qn5ZnfEWd7uRFjiXFS62r8YuSWCw23GOwgOzpPGO5x6lfHho1hIyQOviCX23A1pu2NbDOV415EaV
zOXii6sPA7jkC0mGZt0ZiyDejeJXIqWL/AQDv8dyopLtZ+m4KHp3qdWke6ovn01gEY+XsGef2slP
CQ3S5akcbWtb1OrRH+A65HSok0odLhUXLHNF2ytU2Qk0Fmu7ENf7CIIrpo8lcJuDalHQDvhDRDAT
wfLkY7ssuB5XWY/5q1gMAG4Kzqc2uehxtw0I7BTKxoESLBnD/d7i8ebM4HSrqn6luYsAM0M23VRt
CrXwKwbZvW4BRUkiL+1CSFjbcH/MwEHNSuFoTdmIP6OJ1m6gcO78s2nbwbsa083tXLibJOGrgjzg
YBQPM0YhQgyUJ20LB9JoiWs7p6My21oltyQWmgVUYK/lNsjNw6O7p4Hfx8YhSD0wTs8aP7tX1F9J
ufEjY15n8j1wqFFR3AUUPWJ7WHtR6rOvtlmzudBossrp1s6BmvSIOf0yUQBahTeCvlg5Jt4O4g2x
Ys5dLEyLVD6jWCcoyKNAqDZnpKgzZSXgOhOEckO+mKW6D6cqTcIWevlGZ83eQEJ1+VSjwXkU6m+G
418pSG36a/YtuXMIiXu25rLtoANSNGE0LCs3YYHrzwZtfMLsMoPFOaDZqPFX3F8gSvj+KklOUbnB
2KA4tDlr86RCWTD/vyWP1lGzifTV6daozLVgaVxF6jlEbJVfivtTIPmSt6khhBsTl0o9Iblg8Cri
DoAJXWifLgRZY6IFPtL2oUMkyVHVLdw+NXOzp8SnEK5gu+lwRbDrT/qY9ZE2eWFZEW0F8XX4tzPb
ccEdyhUXeShK30H4krzKfAQWaDNrAaLZ5WaNgjbvmUu7kO7pSe+vacMtuaT3vzb2ihYDHk7eYWBi
xcvHXSUiTQsoZx61iIo9exyXf8n5tGgJRnkTYwreDkj4Wr7b0Ii025BwRffy77H+rKDsO3VMYnad
yu+CuqlBXrX8WbDGTKr3JvnN/RIawdHiZx5tBaIbFS8NvRs/bcsfE1Bo6gvqTNRhFdn4xIqWDHrI
lfaEHzigDUc2k2Wn2irS2qZqsiIjcyetddP4nsbOTVIzZRFqFZZK9pcSpClWmJzt8hgWp5EQvewS
cBwb4tzzkBoqs3PWpfxQlDMB333bs5G33u0ChAWTXcF3PmIjULshyz0uhB3pvalspOLRAzPOeXw0
jbWrvefV2eMF1Z89tIbE/XbFOCvDfmsHF0/3VxqNMxpDtGeslJImbHdBhDHUeJt3nOo8+QXRn4wX
Uhb/uOGjqHCwXQayKWJ8pFG1dVmuVCPVflxxEjIChYHP+btXsRWCxU/4a6ntvwopvG/OQ4TsR0kz
uxpKnpyt7n1pHtBklWYZOm+AjInmraWWAD5PIU2I2Fur+JXEVyKFTQL4kCp+84pj0mMJIi7BW300
vxVzoui9VR22b8KzJ0eQR65vIxBcTfxJ489gB9QyduYakuc/K/+Xh1vBzTrkPAcyQ9EIAWCKqIrq
UOv7HO52lH7bvGQFJW/2n5d+FVZ2BdNruQ+ze4NzVcEXgK0/7Gx2sHV06nilBtdgvA2BviwpD1A2
RrsxoAc4QbI2mDMNdxaVl4QYZM060pInEJIowhjenY1ZkznUX7m+L/t2XyGYBcBDHSwYSDvNqeyO
Pkp1k39VlERAfiztVwPTNncoLNzg1tVa6nLWgfhtum+HM6tTbmN5LRxzMcQ1QMUSeMSnIpiqDej3
hXGqenA7PQxqRhbolDjpcAaHxaoI5VbGmP5AiCIVa482OVMIUODQTRq+JuIeVd85TQIaynENaaNl
oNXxEFO7/BMhAk/VWkoI5L77tnnSTCQVc+X5ODp3Qv5UNK0PEQWRoPJxN+7zoMXn3wOdD7Ydki9q
+TbO7yYkX9/Fc09So6D5AAZFjj+0dgi5tO1CByxh+0sz5vnqZ+VYEgyZV5IS2w1+GOoolQAPJk4r
Vs+EiaKH1GCUbQz/HJNvJC/MuqJjknQxTwcv31sOMaEsnIOqNse4IY1HVHkzRVt76gLhhW8ZJBBA
DmYDHh95MuObmmzL6qkO30nPLn9pDZcg2Wj9M8L8AfB0qhvtKodbX+PM8E9TgRM37iK0898Ee+aM
WaEEsmVq0AxIXOSUj21zd1sPKETxyH2x3mC67rRha6I/+ej8DjbBWLHxF6jfAkus6nwbcT1TdNhY
NBdKNOrMX+bxyUUlEffCoCtQs9S1MnBMCKJYzxgFFdi0tOAa3BLmCK8/h9XaDD9k89F4x9KjY+7a
AqsYaJjMu/dmFLshe3l9ulHp9mJvsm6FZIkuADnZGtQwsC0G2e5YVdd54n3FobcpQDQp+Llq8SHM
FYN8WYOxIl8wiV4OGBFSwF43b0p3SUsxbhfa3Jg72uqdwVaITVODzwQSSjuuChRDjNEicY+GeoDX
VgoyCi2pj4gQJqs9t18H8mbRj+gdBh2wtn+W5cOGzROxbyySf/pIyvimDNWldQU6uDWwUnWAoT+G
7scKCqiBV9+/SPu98m5jZHAl4WqlfunQRpMxPfgVeleO8z0InIXtfirscicIx6h80m+46ATJeEQd
pA5QTtA9TlHxaSJz9gpuK68HkgRu3TApPpTcaSfkPr/QKAeBlDMXxPxy2oVVPcGUn8sevxriqThb
LQq3uZTcLwGR4v8koizdtWJwU0JuD9jslyGANTqEFZEsHUqFcgc0h6VvPf0+XXucN4dPvSXGkYze
vjJ7Yjw/mcR5eugdiY65woRw9ugqNtWSgzpBsPCQ3ibDmXFueKZaXOQmurDUcGqZL739SdTb6CI7
oIChNSzweyNGenC5aSCcT+gJVe+5W8obK5aNP3S7sAc3ax5s/VHTtzhU/Wc57lK2h66GCeLghWh6
1zE/+7q2rrPgMngEmhNrqRCkr2528vD9jWbsUv8amvxN8Ws633n7yuSbSpxH915lsguq70L7qLts
V5afDnhMEhg6UrPn/Yt4OBipnICc6jAbCg+ryRcZxx0DH4odl8ykKC4RMi59M0r5Vnt30d9xl0Ev
UAHH8aaxE25yl1EJ5hX6f6kHZGPtueq/SokaBIQn4cVZQj+JFZKyndDWMtP3tV0fgaXOq7Djh8ff
nJBTaiCy9t0HXoctrLqTPaIhWsbGmJ53QOD0mfs0crYxGxjw4yyU+L0AGJjFxqHJzgFbQp17Zc1o
FQB/aEmt4rZiYUb+YzblZQ32dvq1HJ9q+tS8OdXzNhhnorvEFsb+o++vKRe/UNxN79rUjDIWlpEs
r+YtgtSAUN7JtTZepPGlj1Sz0QqIARcHb8dU3rbVKmztXUWIpubF6vTVvm0tiijzp+vtm/IKnJBN
Y1NsPaWiie07csGwXmLxpQbfVnjJMDiLFRaInP5m+QO6kBKHQvsSwSFiD6fxGZgd1SHjHIICzHNJ
p1AeXuA3TeD3JiDE14cnhsPRDbDHP1nekrrVZn31kY00+6gzxfmK+qvR/7H2z+nWNNVwLvkoSd/v
desKnAZFuWyVeeZQP5ykrO1/Rv0bK/zMTGnRsBaBtU+cc0TUthn2jXlj56AMayPa5PmmU/eD+jNN
2L6J2oYjNNVXVQAjvIJdxeBFwFSiBFvXMPoRSr+WBesc+qODd6O52sEpSlYFcp6Dh9NWv4qRlXz0
UVAkW2OFyYxDGG2shE5D7VEgsAzVvVJIErHAi+xXxKwWG5S0vBkCxXW6Y5cLO3hh0l90CM4dwQ0w
SBCjirkmIREOFEw03SprmC29chf41bxyT21lnsvuaZlnoQ5zWiNXpRM9y+aol8fO8e4KX3ZIYA0b
QsRiTvU1IXjKIBId+hKe7cinEZk5MZSvTLnoNnn8EcfXNtVgAmIAs3QIp81FUT/I0YXmx+jBpNkX
INzCbRw8sKPrw0+es8T8NAmjS3wQmQqA6G368rl44+16Y9Q3CS69WmKm8bir1ZT7Yr3gB2pnJqGS
CPIWU0cDcqgc6ZoMzAUuCt5YcX5L9IPOPTUNiM1vi+KhaT9qyzWWGzwZJHmJx4/G4u6dfQ45C7UP
kVJi6BLDB0DvbCfJi0QY0aNHzUEVInpKpGPZ3B0CxJ2+rHl6Sm4dRgDFDYtfQn66vltevdSZG0Zx
stkNqeMVnDE3TUTwZIVtcoR3mXdv2Bwx248rR6JvrW3V5Me4eBFbvOTHkBvDpF2WYFVHm6vYtUyK
8lEAih3SX1kfLf1dT55WceoENUFvohugob3x9mWiN/yNX/EmQkYLPjvwv2GwtilzNUHsJnyNSap1
ewMsFDsYfLnAqvHslhHNWYu634XqZ1mdFQxUPrY4W/szkcnj8qKJs5Rnxmkl2EJ6b3VApFf4SRQE
5CFjEStPmsstfSObp8rZKNJjUj9J8WgYtUcMj1/VeA9hK9ThcEmGixudwNRLwTuCb3yyU9FUbdis
QfgVOyFA0GDV6jRpeffSOuu8ZOLq2xe/ORMLY4X2XaEgGAYMbh4NHR8cVwCnozXs6Su/tnpTWU0W
cs8NF8VqFhf30bvm2X7o/oJpFUscNtLfFLGTFJhVFncE8F6kX2PKUkHBJneWtsxb+HftAEc/rESE
rrob5+zAaJehJHJbgLtzmpnGgkNHts3Kf6WJZgEJYxdlF7dG3Lq3yW1Q32NgoYXyTy3f9IiZehJJ
fcZK7a8zr3ax4iVZiKssv6X+26j2doASXeYkkMuDA3a7/3ViXhxTgbGKEke0OD8nlK7Y3i1gfxZ3
v3lxKFkkO8Ymx3Y4QI/IvQijaoX9iZ0qXQQF7iYklMdklDEMVtK9U8wIAy3iwKQ5LAaBYZx0hlhP
hudwYAILtODotfGFrpplJjCXhzjOBmVJ5cyumV7mdba3Bn2T2jjEx249hozqKW8crx4WsXsP/Fcz
BLsaUVCJdk38VBMJgOtGC+sUQOyCO3kDbDWgfXc5hIsGO6PyG6LXj9sEdHbd7QuEXkFZ3/+zwq0n
OJ21i8C5+jmB95Wss3lHVqA/5gp1SEda8SjfQjtp8FGu2vGKYxLrAyAZLCaIg4kSLFtM/ONAWwV5
SfxZq0E9xMVVuIdgXGfWmtxBhit8kNiyVXIw8WRGTgUZ1p3lvCyC9t5gzd16gIMCiYGXcXwcOg4e
kuy/o/evUM6x9yasU67R3xg9DKTyBJeGhelVpcyw0QPiQCcR3xwPL0+xMjR1qwyXliaXABUHO56p
a6tWOSBg8cMB4UYLr/O3UvsUKdaAdTL1xnTrAivrUNLMFnAWkbhne0zRt2Qh0zCnncaC1eRfgr5v
cDFrUaFVMZ+oEbVaEUD/KxgPLH6ulHWW6sXkFL8ESW1eMw7lqn27VcZPJXyDVUHfYbfIMJcYmMCD
SwSW3sDFCZYtSD6L3MI4f+9zC3vDX16/98Znzn6EqJwkdmn0x1b+Kc2tKMDFrcf2oNBJhxxtB592
c0yhVRV7qz934ZfDnKhu+oKBApGg2VvcrCbiUAVFuRsBo+y08dzi4hNevPAa2CEh8AbeQOlu6sYx
kT38YR+kqOVQIU25DSx7ZxPFaAeArLQJ4EIlvpH2xI7dWYF2mh4g+43iMwwuOa9qUz+YbJVbzPwo
QbOwQIeeCNS7GHdQk7DWydhaemjRN1xc7uTKrPnfvulXHRgpU6WmiBp1i7PhOGp/vbuqINjZCCUO
jjHaevyYdfzVi6g1vxejPrNCPBFnz6RG+9vIvyz/JKJ1BFWhCw4+0ygOKjN6i/OH0p5x8fPH8BaH
2TyACeUt+hOa9rLhFS6pClamiM9F9bmmLOvu5Q9bIfYiX43KsafUCvMuOOzfCueOlsBTBGgUkRWr
bgqlB+Z41OS7J06Ow1uDNMhkELPLm/C3wXhgxu8CAtkLLrIyx7DaAM8HmYP6jVtvVDZth+ZpFMvA
efVIqApoqvwnr88CcJg6vvfNUcnPmo9PlrEou9o5DoGD7t5TTsJswLSgHCSA00rcJqqWgmROyDfv
H7710IINs6thkGAm06vUL6E/eEZr62dE0s59j062k4pfObH+sRkw2XiitpaU6IkID+kFRJEIh51B
WNKB09utTeeXj2qajCZPFcU6Ks12ocB9DoivcyHRwTWZ3vTNq4u+bLqqKBEUt87+p2AVkf4rz+iP
k+8D60MVq5NFqNAAGtAD0YpJk8NosX5U97sEWSs/S7O9heZXEU80fT5j+Aj2n6o+4kC8qkqfx4Lz
Ut497QMz4dqklbUGRAwP+NPvDj3bS4tcF8p+n61sxlc0xlkMw8zB7K0dSuNl8jXVyk/TrH+lsC5B
Yy4stBASS2AZXp69GuEuVB7sTIpDFTWiS0slb9LNGSJ3DSR6zbs1fHrNtE30f6eGPkV967l328Ve
R9hNymAzVQIRMfOdQ96h4FHi3O8kJtL+pyQk0ows7CndHlxvg/bJrLbzqqc7/NP0K+ZEvNrzik7v
ABtJWd1jC1z+U23Wgn1/ySUmxLtiQglN06fbQR4miy0zXJ5Q8yWdULqzHI2HQTN1UP9H2pntxq0k
6/pVGn3dxOE8bJx9LqTSLMsq0ZJs3xC2JXOeZz79+ejeu12VIkhYNhprNVYZGczMyMjIGP7/J7HA
Ct3NaT8sAAIoX3VeoBQMAA4PlUM2F8N+17291ydnHcFM3qm72nd2Jg3r2llHieZknqXDx6wfvg+A
k2vh99iij4CYm5/C/hKfSFCWOdGdwdtPkW4oWSe6w3MinG6jYSYtya+8QiKK9dmb+cWMr1p6nSga
OGmEOTQeP6N85tMkUEivIHMrWGwyJEVHtMaDfokmhTI7JVlqAM1WAzpaGHejig8+I0ACVRT/LHBS
W6j/Yi6xaUgoLt0b1GaAwhBEeyW41ijZaIgQ28GnYSYuoZGrVYh24jITD7BA7i96Kq5xysGABMiL
NAWvd/LSJLPlNj2TJpWn4uc0Nb86pXlXAdPS0GpCYcVOh6wjII1AtiOJvyW1DTnBB6m+rq2viXcX
mwTfpeuRZU6Tr7+y5kN1atAbNwZfAjpxS9JBDnn3Bjxfa36vScBLK18Hy7vuKJupeHNO4FS3gfE8
dZ/z7Gb03TD6IElXDjH93KR+VKFMoO8JtX/VQTNrgurcHD5a2pXWXrToiVl/Vo17u3Itey5p3qdF
s5MLehV7epBvit6ht8VtK1cPrw0KLIqbaITtHMvxMKiPTn0RSHBmnlGXi3dHFVBxaVoyjL930GCE
MDuDCNMQ16R/3Xjs7KshBwaFoiqApFvuqqLc00YcELSpx5fB/qYNT3l0qdFkW3YprQhfQrDz+vph
7HHmfSjKr2F5tKsPMvTT9jUb05FH8W0AF3jPwG/kAdSs89BWaQ0By3xGuZntT0JILuo+AQaYOGRM
3WY+OwFpruqhkO/wisbuUQ4/2kwi5Z0jweetz7gaxc/IJIgLE5vXfBt498nALlY2qfLm3Chu5zyP
T1vXlyr4FjQfG9D3hoQXjrd30pj7AfYdLsw0c4Nur4T0HziPWXhTg6pJw6+iX7fezWRcKiY8LsTy
vW96+d3Wfk60rVT1lxBMd739MJAbiWmVNYDghwSnL8iJEpjxfsx8HVX+Wg+vCsib8EQ51lNAzWJW
TacjheOO/6glt3n3hCdvTV/adC/rnyUcgEBzFUoipw6C5x6YYfWnz2kfi72DOZq7OoYYsH4LDhpq
fTWaQ/XRupTpKcqTF5V87EDKLHhQve+p7tr+fdrf0h+OpQLzxXcL5VZ3SMzpZOXCK+IOPKHnx06Y
kYR4MKIXx7kzDMDYBupdb3RAz7T4g5le4y0qQIh0X3T4kgaj3GnqjeMDSf3aR1zn3afGpCvxtqR4
SSY8EfjQag7f9e6zT0Ktbu6ahswW5KqVfGmWVHhTrSRV8pls7kO6+cHJxjZRGPaYKEQh4lPVe1aV
mVqV/BdwEj55sIRKfr9y80jakTrQPUBXCd3W3pfU8ugNg3blg0Is3mIcu6VM8UGRAUE3rp3mCtXJ
wMFqIQYAG49g+WNkPTlJRmMEwDGDt4M2TorAHKPfu8u/zYW+BaF9e3oxalLFAE1yPukJqhv6ZFOd
m2gv12D4UI9hPcthcFqN4DPOVczkocg/edG+yFSqVV1v/JlGzzZ5p4AaqWIvZd+jEdyF26r74Hv7
xINQc2fjFsSwbV3XNtYewBObjc3iObM6E0nQTvbdGe7N+EEZP/bW10q5VeQfHfXbOT64nr6MUIUa
rGD2WW2/m+kFDN85yJg+deZVwRdTLmAAgUoxsxZ0JwY8reX0ozaD04BqpgZMraKrTiN/4N/3nmSf
y2AcF/1ZTRtZxy8VpZ/qF4t7Y3CuleqH3bBTZAi1l7a5gXMrH16quv6Y9PvIeInL58T7rhKNb64a
a6/5ODp4za1xG85ga45EfJy2tPZJ6u5/odSboHmdycZ5CES0Hr0O6Eke0GCi4MTeGGTwJxqQihen
/lgEex9qqF8GZz4eXxoL8oCRMmhyETl1YDQ/2ZV65WnfwY28tarLvn/R8E5aekGU8nMmn2vJg2TA
PWSTVH+QiYFUgAIPKj7WAFZSV59SC3BiUZTRFxwzn0dy8bOjFzgugC6JPmbFfUXLM8Dg3DufZeeB
5sJTWfmUWa5fNRS7vDi44obiyjS/SsmZx8wdGp9C7oeWTYCmNgD3CHwPMK1AU4fNROuLczOdEWHQ
P1NTbhuK0mhOOxujZGcqAFU4uDuQrOGrlHi8cU31svPqt9eG86LVYC9R+WYrH8zKlQvwBCcbeofw
bDLuCz09qyk6N3i1t/aXZvwK9gO1GFcSxRxmGOxAWiiSD1EzJ3BOgvC+sMmZ3Wnea6dTUf1Y+RR3
XttU8ULf0TR3UffRIe3H3/2X0/tDpNnW5PZZd9fyjPKTjO4Cyk+7+EUfqSmkUcZRupN/KX6WTmbI
X6VlqfOItuZ7e7r75z/+z//7vz+G//Jf8/s8Gf08+0fWpvd5mDX1f/9T/+c/in//16uX//6nrZIs
sw3NtnVFtXSLP/z+49tDmPn8ZeVfUuCoYxM6+V5igfNd9vVPhzc0VXNUQ9NtzVBl5Xh4OybeW1Cd
sYdxDmoemVi09WldhPlmBogwANt0NNU0dNk5FlH5xDUjgJ33ANeP9lPcnJkYt9Dwz9blzCtxvFJM
gp5klaXSKLoXVqqibB98LycDCfm+kH7oBbW3KV0tP80g2xC1NKVDUbYwpcHTQthmsv04fMn8nw7Y
Hg7OowW59fqclgTZ0ITSk67xD23WjoPd11u6SMpwyPaKfgYse8OD16TE/WRdyvy5wsrpsmVxBGXH
MR1HO5bSKkU1GqGU7aEexWUcwrP68wjkhnpZ9i/ropR5rDVZwox8iKlRc2TRx3WWUDzQTntbexq9
y8h6HQiSD5ALUKUe6DejyoVPteD6F8wC3nyATQEytXmKqsjzkh8sqe9B79fmab5Pry0ZVIjL9eEX
dkyXD4YXtNDRirrSxjjfy8VtWNL2eiH5gAvfr0sxNiYhKKDt2Ipt90gpSYlREqtj+L/9nQjh2DZd
qqZZiAgVhsevtF5jWtclLCwVxJaoNyCpgIqYgoRkKNugNKA//57kX4PhaxDTMbkhQ1HfrpShGqqF
aTBYE10QEvnGSFcqRzX+Zp28doT6rXs7uQaxECBs+kyH8TRwntYntrA7hzIN+VjF+prSjTa2s30R
0DNhP8eFc+ZN/oambUkRTHccNJBGR9g7q3sOyEBUYPX3w7hhGxas6rx6mu44ju7IhqBp2WTpcWNw
XlXnqU53EyDf0Cq2Bp2C0/f1ZVPmsYSjaWDoHNNAKRwui+N1a4IeZIaBGWnnMdUip59MQAmSLx6W
vOOmt7w7FTbpyfsGeAYJ9GT8GA1XVObG5+sf8mZlLVW2ZNRF1RRj/t/xd5Qd7bmT76gPdHl39edK
fVRt6WVdxhszJMiYfz8wQ01SAprI5Q7o8T5z7n/+3ejCSnaV7MhBxOiV0pz18U6iqm5dwpvDK3z/
/PvB91eeqbSDjARLgSiCVwzvkZt44/Sqsw4facQsRbHRhdlSm5qgfZ1S+mZUJxBz2N5rUwbnAC9d
qh40mB0IqG3/A5IMErP1Xqfy2xy1MyVqz3nCuU7QA1+egHUBTkVkXoy5AzxtzANNu/a86GJ9Md5u
pqmYfKlhc4k6qiMY/Tj3BkWWaVNonWfTfIyu/254YRVoK2ziHnh2l1YAEz9344gvfL2Kc6HImqzi
qP3ahIOtLOOw0ILBANdvumyHi2jYUJXl8YFD0h1L5lQLq0Pc0u88SfEeKBIjRWC/4/NV07S4SnSS
zrZ6rIlqViqFJdfWQ1V/qGCyvvnjxcej1HXTRhdxLIWjBM5f5CtART4ALEEOffjzvVWN2RsxdFPH
9An3k1LkRhFJCTkz4hEqJ+mPLYGpGrZqa4quYc80YXwt0OshkSzpIaSqxc8/ldKHP1+fAwG6cNkN
ramMWWVLD1RQR/5Flm88gOb1PTYBpmoqFtjRikUgWxG0Z/BVS9EoF3KJy49gKs0loO9QUNMyTJmL
DqNvzwp8cAAKuYimqKilh9p/cT6osOKsL9FbW2nqsmaim7jyqiw+sgypaaQRxFRoencjlLHk3KZL
R/1zRT2SIpwDhbq/ptK00A0hlhlPKW9dn8XCMT4aX7gVeckmed0xflNdNeEVbA5/N76wC3w5bjNI
r+74RCeAXW7Y6IVN4P5wbEfWdQcXXRherWRJ1iYtcWWqV0+SG9Kt6W59BrMqCqqK+dd45uqqpiLm
WI/qskpGslqIaIHasB+9ORV5Q7UDeY91SQuHgvOgcy4sWXFwy44lpWFbWFbU1m5q3/HwjKkAcT6u
i3jjjFnmkQjhgi/zAIBXp6zdsreI69D8CoruWH5Qesd6Booyupf6kPSjl+r6xuwW1tHhTSATkFBM
3X7jB1pmUMWZWrkkHmO2yazku6gw2gut1Yg2GjmMbmWi/bkhO5IqTDgLQKvUJaVyz8vhcyx9Xl/O
BfVjdF3nLe/IhFyE02OUAyUVjcaclKcUnMe6u8rJySbh/h1yLPo18L0Iufx6fx/YMqt25LwfSKlM
4WPrnOlKd1oar60kbezRkgYSmeJCn30eU9R1umAsvy6NyrV7jYrH154MVWps6OCCyXEMA8BqmzPl
aGLwSwHstqSbtnJTi4r3MPwwVtbV+notzcMwdQvfx+I8ietVZeEw2VFVub0yNJTu2dED6F900jlJ
sCFqSa0tVWU6+LSKrAsPNl+OqFTU8sbNleJZUm14L2eQSc8+x6ck2bIVpVKWls/Cdca1+2XzBHuk
wYfd6PSDunphQwej9peBCaH8T+ovzn1PvQxU6XOYqXvqMGj3vc4Bs4SN+hyw5oc/X+SDD1EEH6Ep
+ypIJj6koWPK7GAyoDC9fF4XsmSwDoUIy6s5DgAWxKrdAIKt6cmwLoJkzyp7QALgea4LW1IbXsUc
MofHiaILBniqZa8z5xllw3PV7D3AMI38dl3G4vYdyBANkuzLWh5kjWvD5TCDTVYDVYvrMn4tvXBn
4ZibgK3bRK24UI5vEsdy5F43flWg3k/ezVx6BeKQU35RtOxS9+hnmLkptsTOmrcmVXjReL2veP40
1a5ieTSrX2X6k9dfB/qTRjrQBAUJCviNuN+iSEOzZGyjYWrio34ohxJy3YAdo/fOUIAU9e4TMhUA
hZ5E0qteftLjd5gv60DkvMEHtthJGsD1bUSGTuXWoI510JWu79+iHpqEZWTLRlVs4YgHOcWMUuHV
rsbbxPwA2BVMVOsi3obQ8ATwM2wURNZtmsKOp+HZmRSHmBK3oUktp8IvcvZmfa+2YKlYp6X6ApSU
6cQXtLmmwYbwpTNgy4qtqDoXgCE6On4qOVOpcQbGYSdTU1Fu6P/W+MIZsyPKH3yd8ak3BZVcbzee
d0tG6fD7heMVd3mcxErUuO1IvBv22JyaCfJdxgheSkzAn3a1gKofg0zt+rZtzUw4YnrQg29vM7Oc
qqiYklmn33CY5rURDzEbw4uGWLoNEOixXigjPckpJRtupT9YzTNNkI69D5WXP52HJcu8zSzdwLO2
xBBQ1KAXY6RjKs4lrdslar+xUG+P0CzAMRSS2vO9LJpyy9f9oewQMDw33oVKIwZIJ+uTWJQxx69U
Ha5cW58368AS6H0yxGrg1yQVL8qYVmg6vTbs29vdYBq8kPEuLWAKxRvJ8Qev0yVE5BD4UEZDdhkG
lXhjz99q1bEU4byk6qBVLfjbbqp/jrSPVJitL9TCfYQAhwSr/O+lEnZDbqp4wK+s3RgO+NKFlDNA
d9PiYqDuFFBiW8nOoAJbl7q0PbNDZtng3zu2aEVJpKSTqtq1O4JBJlF9Qm1G3W1s0IYQR3CClE4b
IMmyajcoPk4GmfJdrTysz+OtteE5iBIoBKxkm7jSsZp5EOvCUMKZDwnTN2cG2DoQKkS0re3CYsOy
LU/ntyzBvsiDHSRVlXL6oQQCGxg4eXvjZM6fe2xgjqcjGJiu8WjLL2m7sLQeQiASgxY9Bj3u3Uye
QknD+uq99RCOxJnCBkVZnjf6bDFHSrek4UwZ4TsPKHhKbsDLG5QPVfR9XeLSmT3YL1NwWSOvHPiD
F0lxRBd/pHpEdy6admMZN3bKVI+1ooNhbbIMpNTS/RB98aNbDyKh9ZlsyRB8hKJRwxaUDJxvnEdn
R+ciPa/rIpZMz+Fizb8f2NDBLA27pLnZtfVzGNlqdWOZtsafp3gwftUOzeTVJVMYwBk5taT7d3z/
XJ+gyibvf3Gz81zP5aTnwIBBSz8Q3f8v7xCg6hbRLbINspiFkKJAk/tSIygUPQfnUfH0juE1DCR3
pcWDQdjiapCjtuuV2oUdCQhr9eHvhhe2V1cnzZ4GhpdV6YzwYpuerwtYNI4GZlyxuSjfPL9DT9XG
TvEoNlWaU50y8TwCwv+2N176oTqby1HX5S1arzn47vDoV988EfU6j0clD2oQMmHC8cnH0cxXv8rJ
dAn3wllq9BfrAhftl8PcLIN6kTdvgRj2ziIy9crtEuNq1CHW00CrGD9q1nVAKw2ss12cbRyaRQtG
1oKQ6vwKUYVDY7Wh57ceobo+rqgOs0/07i5Lv9jG1frclg7nnAIkumqQohJ1e0onwwLpl2hklVx2
dMjLyvDHz218DkulQmkuE3iTBjMii4ZUT8NhdlJ4o2l8iszNUpvFeRwIUY+NTKFLXSNB2+HGbIcJ
DPgYJBt6t/BeO56IeFCt0muryGrcMrsPvE8URVGeR88RJYQTUDT5heldNsCXJHR4hOmGg7ikhCom
SCHlRFZOdEGICRuKXiuNS+c8jdXnBpX8AAftpOllMA34bvVdCWLjn2uHppCfsw1dx3UUtFCrcyXW
6rR1CeWd3Hs0sPzd+PMpOLgagj709FpnfEsLThMQLAfqMddFLF2g1KzxQMD3td/EbbOsiuoU9DHX
g3d3inzQCLRT/uLGOVo6r5rBA2ROZTo83o5nIo+1bURSxkxM9cQ36Xo7VdUTQCs2prNg/LBBZFss
LjvFEaMtXT9AgxbIg5vrBd1UPR2lVz3t4vpdueWILhwp5dfDkHA0DG3OrJEHmyNFwEEVaTO6pv8C
amv2bX1jFlZMofxFNUyuDQJH4mmKzLEzAmtwZbhD+vMpvWqmC1gu16UoC/uPGCItqkU9lCyrx7OI
p6SFF20aXBOQ0mru1ADVzX+MCphmwS6O9znlt02nn1Kpd1IAcZZDRhPr9Cfp7vqnLE5Y1+egOK6K
JSZ0c10G+JNOXrdNL4DsBX7L866jr+tCFjftQIioh7HeKb0c0TEHps9jDkLy+viLy3kwvrCcYUeo
xfCzEfCaK8jt6STUko3rdmudBMUY4WYwOi1lCtGPubD9VjJOQ4CR1ieytVDz7wfaHQ3SOJUmuxHU
l+BlhvV+ffytWQimExYJxYealYVqr6kv9roPk3PrvOOBrWgH2zF/xcEszDHWoLmJRzc0bsxAOjXo
sNG4ftbnsrxWHFP8BMN5E8nJVYqw5SAf3dreAdKohud/N74wC+oTFIgTUSqFhIl2GSUbL4Rlpf39
/bNRPVglLwEUwFLAPgQ11VPODfruuo0pLIrgBtZMAh0UlAvbrdl+mgQtvB4mzQXFGb1fpnL2jlU6
ECGsUqlV4O6n/uim1R1pkal8+LvxhVUKKi0Gj4gpOO2p1e04devjLy0R1aiaScmoxkUsjC8PJAS7
BiAhw3yI5B8jjTNRtFGrMY8hRDYU4MphcXK4GymKOt7pyjH9yo8K2Y3Ar5FU16fDVi0vw+k6AApl
fT5Lp8KYewd0/HRmJNgppQb7JoeywlX6m1qGCBYcrHUJymytxelQgUUJE9lGS1OFK7iSpyH3eZW4
vp5fjJzxFC7ksM+uWlu+1Grrzoom2pqcZ8UArgMo+3X5Cy87qocVegxki4Mvun9wuTR+SbmC69Rz
QbcdXav+dTKDkEFStjHXpdW0TBlv08AZeFOjmob9OBFmVd1Wh9+RQkSY6NdnM++9uJiHEgTdqKem
8woLCX2/A0nmfPjpp+9QcbL25KZQPlRdUIl+nBtXcp1mnnRHh1kGAeNWdfLSOtm8Qkm4kZfiGXys
4Zbn6cNkQMqWq0AtxjME3sYkFiWgzqS2aX+2RKWTIqkIpjSfXOAQTwJgnV7W92HJDpByMggZ4Acx
i+MZjPC8NbqMX1lCSpr2H+NB2znDxvW7NIlDIfPvByY/hGCXfudidCcaSLUTVX2HMT4cX9iGJhlh
PwO3w9X8C3h/aV1eX6QlZT0cX1DWZFQ9I8q4srwkvWhBCEqDJ0PdT1ATrwtaXijqt0hA8n4Ra+g0
1fPKPu5GN46mMx+sGdt4+WMJhOUoA1QUcllvwyeBbg61BrViWaXQAA0Plu9tXF1vu18si5yermu0
2lDVIp6KNA20xNDKnhgmtLIlqfcTmA0AndTL9HyqANfVOng6LQk0N6cxYRrFqj5Xeh1e1sMIdi9E
yN2GRVvYwqNvErZQ8bzCtgq+KaguVRvwHoBE87sKTPz19V1K7RwJEi7WcJDSUlaq3tXSjEbfvRw9
QiJEay90DV/N8cECFRMki/dItahtoK4Tt1C8HAyFcGsV+50ba/Q/AhzgFKfFcAHDKcSAzqmcfYJd
ptKKDbkL1kMl3Ue4kR4+xAvWQ3ISSA1tq3UV51tEtUE1lwQaGxffghtB895czWjiSOBPHFuPeog9
uheyjqKyWymD1Gl8jcd7KblWmq0H/cL5o6JRngtZuZx42x+LipJ6ag2l7dweNHJgBaY/N1TUx3Id
2ZT9vY1/tHkc2PE49G5Eq1FlhXdV4W/EPpa2xEAB8BSIsbxxE2RtTPNSLyEKSHcpB0p/UDR3Xdu2
RAhnqarC2PJbRAzOSSiDPH9tbUUKtkQIp0iLVJAVJ0RosLKHNwPkOVu6u7TXZNxRKYK6GpmE472G
ujUfHaS4+kVv7KCRWl+kjeHFarBAtbJC1hi+f7L1uyb+81cUwZr/fP0vZ/XgStXNJh28luGNBgjh
m8w6hYBwfQZLJvNQhHq8QHLud7R/sgf+U9VAZXkC2DO0e+tCtpZJONzT1GROHVSDC/VEH8EwH73+
nYD5Aw4WKlQCcJnn8zDjYX5Psp/vGH6ud6dmgwIe0TgFTaHbdc6JnvFtgNOMvHfERshx/5YgTEDV
S1+uQdl0Qzhur7T47D0TmN8UvGjm4OLx+qSjCu95UPduMZWnMuhDWxmpJfNNdev/CrCEc1baSWcD
9oA3YN0lyelAeYs/pTu63nN7oxRt6YmmmrSP0+Fj0agkBn6VyfAGrRxbV85vUpAKlM968dJYMGQB
gKqb181woyvfc/3P0wGzt4PVpbecujtxiloaBIkelq5XQXANHoT0XKXBbraQwPMWPrB+xobIhVUl
conxsqnp0VSxotEco4YfIGlRUuCnoJoLPkgVoNHwMMXmH7dO86w+FCZUQZS25vmpZheuzgvetoHG
zC+o9qq7vQ8KrDlop+s6uWB5juQJ65ngzrRB6BWulyWfYUfoHQdIo2pH88dWCHXB/hAfmuvvLZ3N
E/PVYe2UziArkN2oJ+NLvnFTLk7kYHThcJGFq71OZXTD+giGxWB8GK0rJb5YX655OYS39NEcBBta
906mVxpSYFTtY5B/w2f5pwqBcuv8HKX21BzUDb9va9UEm2RUg52aAxKLFhyn81LaUICt8Wf34MBo
S3VdphMdb0DNAa0JLdbG9y+4F7pN+wr1fPhImth7AW87vDaKl7uG/SUsAXS7ruLv65uyNAVa9XCO
5bmBRRPqbJKms0Iw+Ao3uQWX0xjesUKHw4upBSuik2hMCxfcsq77TCf2xhItfr9BQwJpGno6zFm1
D7ag7WVFlyQtd0f9zqnvvcrcELBkwWxaAnFjCG3w4j0WkI211hkJSfUwz2+GEMJYkCBjUB392j5T
i34jGLl0FOeyAceiA5FzPn/OwXwIOmdNE9Bl0dkPUu6dpnmya2XX2sivL2iWQVEfEEyUWdGbImhu
EkqFX9RZ6YY/gTusAcLdWLaFedCtjd03dQogsP3H84gzJSlaICrdHHomIKCq62qwdhF4m/0Qb6zZ
gg4cyZp/P1gzHumtYdtp6VbaqydJOzsLdn98So4kCMvVNM40+LSJu410XowepItbRfgLanYkQdDj
tLdzgFmYQ1wRgYDIAcjQ6oJaf8t8Xp/L0tYTK537eLiVVbFZqLYlIN08v3SNwbXh3ICz2rhYF7EQ
AwZm5j8iRMyFQerKPtK5GKv6qqmh95AeE6c9oXP6NCrvDXXrIl5UAB7EvPFNm2COcBHLeWfGk6Vi
57XdpFxozXu2//f4YrVo2KiYsIrxExtOlx1Qa+vrtXhYDsYXbEzQhZVi+nrhBs2ca1JhQAT7u9t4
i21JUY+PiR90ee+HGlKg6wiudHUHTZJnboRBtqSIBx+MZrg2mAsHfy9FFsk/66zRq51XRBsvv41t
d+bfD8496djy38tWBGBLQxe1cXltTUU49aFk1nqusWATUKPdmVRew6E1bZ3HrVnMX3EwC8/zGrmU
kWL5FylodsWG8m7NQrhR2rxV5czHSWkzaNViD7KfQeodiCVgmKCZUD9fV+ZFS3agzIIXXtXFZHYp
84mBSpNvVbrd5XM6VCNtw8ostNSRNDmQJBx7KMIojEw5lmMkXSeD8aWZ5LPGKiFysj3yqY2979vs
wpams1KVLxNmXkr5LTTn6mkXWF/W572+zhR9Hu9jlBO8jTLWOU/PAqDW69v4S7MVcFpfXEWMvE9l
GspJzOnyWkXZ6R38dIasSRd2CPpw6xggk9IYvLHQyxrK20oHfIFmhvmjDjRUCUwopksecV51Hufn
0lZN9NJ7mI38LUBQGT9Q1FjOTLzEUNlbgJKptfZJ9gFL1B2IVIzrfsZWDpzzSakuSsf+9J6d+y1e
0KNJjqdxNLiu8vbWgg40BeCO+uPTCTKCdUnL2/cfSWJVexZovWlUSJpgYgpucvk+Cy5z/2azlWrx
kv+9ouJ70bG8qm07VrRTd0Ac1OA9qhvWcfGSPxAhXCf01titX/DaVvX8ZHB+Jv3nUP6gF7dBYdw0
wca1srVywrUi0+yipxLSgqB/TKXmVA5iIKT9qzoG5ljehFra0Hlz/v1A533Vhuy8m2MJzq1W36lw
/q6rwpYA4XJpZbm3lHn5IJIBP9guP3ZGvXFwtw6W+DqCOHAMNd3AMYKoSgZZ0yl+qMVjHnxLjAsQ
YgDFvfOyux6ipfXZLRvD34oumAyr9jsY39G/Wrmom3MZwFvvLG43rppFLTconQQ9jtidWLkhJVoB
OfzEJkEsE+55XZxuzGM++kLMgrz8bwnCPGzPUOHo5ooxqiunvYSr1Sg+xdJ5GUA9ezPWG+GyRaU4
ECcYQq2rnNa0eu5OEyDek+7POyznMoPf0xEsXZHEUMObLFgZXzw3W/fExmKJsQTKMWJ5VFisgKvJ
PKnuQ/8VsG4rv/UB2n3P+fk9FU3wmeEu6RRtnoqhglYMiHewX1fhDeXSBPtWJpROm+1YuFICwaNr
yB9hbFgXsbHdYlVDnHRDELUs2Ayw+9BFw8YaLU9B18BSsGknF6uNCjWNhtHBW9AgtdQeCxmGxHfZ
MeO3jHmOB4bSGHIHJrzZSa4ux+i+Ny7fs0a/xxfsZKekdZvljD8a50Z4lW61am6t0WzJDr6/pt8Q
B4A1Uup9LF1r7c8sCjeuyi0ZghWxHLIJdjyvkX/W+5c91d5/Drw1n2wLI0gJEfXCgrZOypDkTjHH
9uGYN6KSwNFW/HZ5Fr9FCFcwvBxOH9kEDgr5oek+t9BDwPu2vttbMgRtyiwl6K0UB6n2P5v5qWTe
xH8OKHi8UvMnHGy42mZRnFF44FZVvdODa6+2T03nXcbj91oJWjWWGfBZv4IsDqRIZz3cBv3G4V40
HiZkUrrCnzddOGlfSAMvIGx5GcMLbp2a7Qba15IEnao68g3U+LxpwhmsNC/aaMDEAtI/XED7sb7Z
s9qLl+vh+ILOos+jRrs313f0mkDxFHYPQHkb9Y+68zasyJI/cihK0N1S19QhtLvCpe0ly068+Bze
i7R6/rsJCdqrTlBSKi3Xtyo9l+NFlFLCfQ4LEqwQ64K2piPocFfmndqD5u0adfVdKfTrsqzOEwX+
owFs+3VZS37+4dIJqmxZrZHmDZMyYE6OT734ehrOVOjv5Htb3ZC1NS/BUCpAoQ9Tx7wUdTeGVCxD
n/gh3moum1dnTe8ELytr5VobE/SOZiyr2Gmwn5kbFn95IqA3zz3ZwDIJjpZSyoMT21j8pjPu8kH+
pNg9HBEVFOfRFkLXhiwxOpm3nj8osydUXcHlo51AvjO+I8Ku00L0P9NxBGdLysZJTYGmdu30Qmnu
4BVe17FlS/N7fMESUAqUl23E+D5vIbn8BsntxoZsSRAMwDQ0QxsFSLBcbTpRvvzd9wsHv6XfgtoH
fMWUhj54lLccua0tFs57m/qxb/qoUytfSu2TGd9Xxfcw2KhLWD4Xv3dh/oqDm9EIzDZSTZldyO/T
+EkOH6Tu7O8WSjjg4WhZFKhy9Ibx3IcFy10ffjEkeKiowtG2k0EtLW/eZrikyijc+fFTQF1jVtxI
6b0OJy9Fxie29V0frjv1Q+C8OrAOrH/ElqoJZz+vgbawfM5jS1VF40OxuDHLdW2gJux4n/yiaDV/
fpmoMEPql3B8DcFHJXr6m2lQmn4sxcMNm/IUKRpPuJksd+P2X18m+i6Ox1fMsE+qgsePChF0B+/4
RopzcXxN0yxKGC3bFENgWll3slRWvKWL6CNxt69qVJ+/Y4kORAhTyENFHU2N66qu7pv2aeas/DsB
gtWqhpo0MavkVkp1YjUo61ZJ7tYqzb8fnPnJbvqmG5gCTOozhclWicSiroJnJjvUctMKLViuToko
hALJhQKgU0gzE/NCkc6gcHnPOv2WMn/FwSxUyYbvuebI6Um6y2e2Tmsrx7g1EcFyOV0WdoHHQvkQ
2NT+Jx0m086C6PRpfSqLRhiXAZBsTBEFxcdTydKy6tVCIyZgfjZwijvwSptW3lCsdSnUThxLyWM5
Cb0JUy87RGtOJu+52orqL2rWfybypkkgtTovoV4Qv/HHlJ40r+vLtDW6cPQ8S7KHYeTZ3vgP5UkU
b5jYreHFgydVeqlm7IJkXWQaKOcb67+oTQeLIxw7r9HUCrIaor/mhX2ef9lrW5mirR2efz84En7R
paU556yN5HSEA7iBOfddiwRMlwWYsqqI8T55bMjtGkyCtHUMwsVWhmH5NucM2I5OLTpW/HgOJX5n
msTl7PboJ235YvY3oQkVs3Je689g9u8CCpYm4zr2botaO4mcW+oeN3ZqcR0PvkE4jzTGlkndFcSf
vPuxOTdhY9lShiVls0EFnRHrVfXNSckir8mMrk+p+VEuoQvb6fXGaVmaxKEE4bTk3pQOTtul7qT9
9PM7vbzSQKBYP5FvVNomSAeahmoZM3qXGGw0Ek/tu7HOHwMntK9qNe2u2pw4M9DIr3KZbSXn3xJU
/JJnOIS7KNt9UxI5xJYsJ/mUP9alBTHoRWdZuyk9z9J616aXbX3bJhqd+/FpPRbw9MUPUtHcKmF2
q8fFiWepp4UXuDU8dn++DCb+hm3QDUdrg2g5knYapaIrH/3aOtHM5kyKPuWNehEZWxhm841z9Ixl
AQ4lCTZkLABJsyAUe4xbFgCu3G68HJ3HEEQPM9pITLxRIEHW/PuBNRllMy5LksCPpu+djaDnoK5n
/WaD0KIYmzY/QJMpSBSbHTDpqYHSlI+R/qJZ3dU4Sbss3+KheXPemAz91uioyf97U35NoxfQmvZY
PPZNct9N6bUXObt1LdgSIRy4vnYo6tD74jEelJ+xZF/GSf3pj0UA7GIAZW9odMD+ArE42BJ97EpD
SrPisYnl0+LZzrYg2BYO9JGA+fcDASQPVEWK8gI2dSresv9P2pUtx6ls2S8ignl4BWqSLMmiSpbs
F8I+9gGSZJ75+l6pju5bJERllO+zQuzKeQ9rr/XQQa5xHJydIXps2TXObeSFIc61ilBAQKtOWr4p
sfRVcVro0rYPc3GC1sOetK1fQk7v7rmzbYjKABbIGAb5BqrKKKDAHQ/FmzbnpziEnLQsiG42djID
tkMqDsl4B5TWy8mzslIxpjou3yap2VFJNyEoaoRu0aQCQxs7jXWtKzqSM0Da8rTctmRHMQlhKJdU
PMG/xrt9axAwQY1Bw5lgLcR8z57Va4ZOINX51rU/prja9Y6IT2pjo8EC2uLRbwYsKj9XbQotYbQo
F28GIln51fWV5Nvt9d7YYbDggBQCymprujFq6H06FnLxlhiZp1eQz03+yY3msaWjp0AUWQtFGZut
9b+2yF0AxtzFbWvA4uwMXqsHrXyxoHF5e1ibE8fYI7DHLLhJ3AnN+hKaiG2HbSynp1aT291o5mQ3
lFbvZaCfFDxtW2NCmywDJqN/E80ryz2dNcpYDjNN3xIK0Cj0VFMz0BRRoLW1oeFO4nCCPFNG2XJp
RerSXHJCh7zFIE7zi+J0e85En+cWRo3iuQONPnlzjDp+cYCOPlmmMGG3nqpPeDWUXhhsf0XtVE+Z
KgHXH7+1Q7yXoHk4jI7v9PL+9mDWZtD+aaKdVgcfP7QMuBWptbGAFs/YvqGnyyfaURotL4Vy5m0r
6ynD+QeMzGa0FaCU4O5nKNp3sxnBs5umyOv8GKrYtw2sPRlINoHtF6kUG4BxHo3eW0XXDbNUvjmT
vjeGbwX9QnSQ0sw/rOH7bVMbY1mY4o7MOCRlW5dW+ZaZrpNB6vT+uVIAO4S6HeDVINvi7v1IoyA/
A/z1jWThAClqKLw3dS6Yr/W5h34N6FBwG9t4+3lCL+wnMrVy271Bw0aGrmt9HCPPFt0uG1OFTgTm
yaJNVwUb1vIgNvFcK8kwx28ANoZPCdWHnWEnpSDpvLaCU245DqsvslImt4X13Mj6sa3si9KVu/5r
1Oi7e1d8aYBbcVMDU2Yd1falgYz73AJrJSiTrldjaYA7HrUG/h24x/ZlLBofiBGXur0Ebj/QF98e
yfq0s/cR3jFkSxQT3dPLBUnSAYrJpZ295dPjBDUWV5uQm1XvX5GlGe4CRt93MYGJJ3tTD1U8+ros
4qlYLzmgWug7QT4QIRJi++U4tEmV53pw0jf0qbr2sZdFpfGNiYIBlj7D/oXnwi+5EYap1knpm0Ff
0HVElB9Jd769FutFx20IamfQKrKeA/6VyhulyFK7T7EWrW8YXgE15XhXOqngqG/M1cIO91wRJaST
E8FOaDhu+TMhzt0X1nIg3GLYqdWUzQQD5YjIbtQ9Jbm3eAhqQx1ROlNI0uDfcauRRpU2Kb05XMBx
heDOt2cRy9VqvWHBkFlbM7sOV/o3me0Uo02H8aJ3fhv5kbUb6sPt9V6tw9IEf/YQMZDcJDChoIL0
4oj65Ffbifs8d+ZIG1qRPeDzofLQ/RsS6trlQyG6QDYHgStWZ+RMkD7jbipqpJkJkYXxkjxIMnUH
NILfnqWtYbBwCiU43FSrtrJRnpsm0eb+Mr325qkP38LpvROJAK5XG+qCSJCzg40rhK+t0ySZ2hqF
vnMyZq4TqY1ry4XtqXUlCK0+m9QWgSneJISJSOWAB4PxGi0vKtJUQ23WmQo4wp80BFWJrfg2Lb1B
fyjjp376ouuVR4DVtJO92QbJ340U82l80vDzDveYKdrYp70KEmHZbSeQ1MfUH6vJv71q622BYSos
yHPgUIDVdznMCqh6Oa4m9Wy8y/1RFvWAiz7P/n6VR5gHBZILJT6vDSOg2oe4FcnJMU9ktU7YDmBw
k5GC5AmJjUpqbLsyMICB7oahwOGZ3YlAcBWY48d8sNxSCOXf3IVXNrncdJlT3cw7HTZ7MLk91POT
JdKo2pw4RHUYmMrI4rjth27AqitiFRu9cXs49rN/e93XpxVdvziqeMVQfkWYv1wY8GaEUQlH8zxl
u7Y60semOloi4MXGPIEKGMk2DIFxtHGD0ENJixMt189SPZwSqf+SaONTVc3722Nhn+G2gMoagG14
xFDf4Z3VtI7lVpFr/Tybo9+iiSN0Xuz8S90FEzrab9vaWBdgYRS0zuJYoiWGG1LVznnu5JpxLpLY
q9XXsfp628DGwiDdoqJoirgImXRub801S+uGsXlu4tehn93iRw34YGlcbpvZGAeuUEanq4OuT9G5
cRjabFkFlYxz7+xVydMEoxB9nhtFqjoV8of4fCO/GjKyevO9FX5HRXkf2S/GaAGmTu7RrCsnqeUw
NM5mXbi/rVRUG9/YuiwphUY4kEbByePmJ3XCvs47ap6BqauTEBQCiu9Yd3tHYKVX2EGE3DZbieUh
dLI5LaViNM9y37tO4dHo992rbOG9x4aSoZkLXsilgUnNE2UcKuusK/su9nUR9e7GMiNmx+zLDuOe
53P2uSoPWoyU0zlDiwfKWzuyu3cAGjiywaiFixBtdfw1ZXZORUdQTZ610G9yr6KC2sZ6AIvvr1y7
EG8TRfh7lpXH9g8tBDfT+jBDkQnoB3aOoUSqcfOfO0NjtaYSnocscVtdQbdN92z1PywRDnC9XZeG
uJ2k13bcg/87PJNoVzxAM0WkK7I1EhD+aSqIRbU1teeoWnEfVRTYByf3FPLd1N+i3lUakTrcxoJA
mAMpDmg0MU0r7ty16OpViF5Gl1n38vAx1gWx2/b3UfxRIfwBAkNuomgJkFjTtdEFiay0PxIRI9XW
9+FIWVD9gE+12rD2gEkqtCS6SEMeGO34kCrF3QAOUFJc2eA3bZ53kPyEXNoF7IvylO3TxHUs0dZd
DwS4aATptmXgYMMFXl4dTkYcKXcU+9z6QP62og27ysoj9L/+PNtvV46hpiZ5jEyHfZ7S3aCOnpbJ
ntY9t5rlhZriRffHcLAHVwTy2/ByV4SPbZSUVa8mDlCmNvx1Zy+4ytcHcPl9bjymM9MmL0OMZ4Yo
ix92T/L9T97SBHc0jIlmmpLChGrupdYt1dPtu5b9/9KNQkIGR5wRYWnm6kkN57GJZiuVzuo8gtUe
TmdxtNGxEj47YfR629bW7rq2xaU2xiSl9TjBlt0ESGQ6gP7ebQBgChXVZASkKI5x/kFo9ZZTSkZ4
tr8RcMHL8d3cfHA4ESA6KFUjh7mq9cuR3luG1Ybn5qHQnd2sDbvbI9g4IQsDbAqvTkidjVVTh014
Vkh6iDrroej3RubXqm+q7THU7P1texs7eGGPO/CmNFJqphgQNeTfcdodkzg7TpT+uW1mY+Uhvmyi
NqpDRArsPcthdWOV10mGYRH6qhVfTEFCdvPzELtAUIOdvCIjJpmeoHJdhqDp/56jaTy/m9se6w6c
C/iAoIYJx4rbWEOiNJVp5+G57oHZ2Vfq3Y4tpgdKjki9gxRmlc9K9G7qzMYxzlrt94pHqX97/reW
GWESyyKDWn2VvCwIHRutN/WzXmSnWqve6VDuAagT3Idb63Bthj/gcV0MHWLDMxqt5H9kUcubaBRc
2sIAoTUY9hz9nIMSsEpSb7aIV5Wl9xeThT53XFU2Knl8caqlJCUFIcY5IvMvOXWeGvSktIQcbpvZ
nCwTmVINMSzwAtzN3pdtZ4FU2Twrfes1xX6g1t+sOvTpUTiCTDIimuWpK0slKcH8g101z/6Y1T4I
eCfRDbI5jCsj3DB0OUOdqIeRMXVcY3jNknvrRSzIvzLARZUlye00imCgmzIA+Yn7F17CwgCXFZGb
An0DbJpAbuU7T5ZzfzzDKLFU3EyopiIPy12yckGJHoeWdtaK+TQk0m4uBZH3xslYWOBWWtX7LmQq
PedQep+aHVS6BFtpY5Vxs2q4osAcpwDgwm2lgpaq3CbmOQrHkwTWemX4izsWnP46AnwA6dCxyW0k
tUkYgXRonsv4i/4CJbO7jxugg3h8IDULT5AHQGdmE469mpvngXyzXyTt/S8+DwwbkjgMvcq/EHGh
FPnQYROh3Kj9SKZftz/PFpBz0ywF/gakoBFXrhyPSHMyOpeSdDZ/kHnwkPv0SmPyCkdUA/7k/+Ut
qQoeakb0DnwRV3MsFIvOs9FJoGaZd/Kwy/NHuXpOxkOipJ6l+TIUkOxCkHjf2L+fRN1ISjvgVLc4
o7Nao3MjnZ3zEL1XprHTy/JIo7ujQACa4LX9nxHuEY80GcpezEhuvBR7at//huNoINYAlR/IVvn9
O2myFM8En0ce8WVK9Y/Ikn7evQuQ8AZ/NiTjWajMTumVd0hqyTHKmYZnp/K1zpX+TNYhEaEA2Tnj
NgBQAECzAGViodmYO4fpUKdz0oXOeUa/t+X8Ms0gpCftG1FEcO+NVWdnBQRDioFKHl9tkc2krfFs
IR7op0ON8EyptX3WqIfbs7a+u0C6azLGSzDUwGnnrl9wXce1Hk7tJTYbNxigMH3/93UFqs/AgACW
x+fDRskw5qLP2kuu/c4ORvnP/Z9nwpl4OCAvDTLn5aJ30HYZx9xuLs741Y49pfgvv89d7WE5F1rd
4PuR7Vlvd+uWOia0Tti84/cjJONepgE8ivMIJeG3ST7Vxr652zkAlTymHlkFBr7k597JQmB7rKS+
9EfLzHZOPe3unf1Prx/Ov64gX8uX/SV1CpFIz6oL8ONOvJPDu3ORy+9zLnMrR2aoG7QCx0z6lLlJ
XgkMrA8ZZh60AEgEIm+O/Ply+2hhPdZD0ZaXMpp/tN3kOT2Q8G384/Y8rR8ovBbs9gNSEGUZHtIZ
A7ku5z0wz83wPdU1b5JQkQG4IKtERaz1cf58l0wLZGgOsFDcJejUdTwYZYvj3IMazK1EfQai73PX
RdL0UqK1+L4W+aPlJr9vT5To89yBGA27s+jQtBepjTzjx2SIQJsbBgDd0xFEGigCrBSnzKEpq9CW
20sGUuz6pEBN/e4R4CJFOI8dhRPBV2GKvNeTeWrohWQf7S7vv9/9eQunDYVdAPWZ4uxyw86mPZlZ
WZJLZ/sNRAQEr8HGeVh8npv/JJLgXhX4vE+NH9Up7/7Ln889nzRrtBBIMHJRQWTys7Tj/e3p2fr9
hgMvxmS6TkibL6dnmhR1nqWUXGi806eDEu5GVRDGr5NQ6EtSgAJkAFNEqNyL0DmZHc0yIcC3Xeyk
8No69loCFRXb2kXlP2YjsLexYwGgBM4YlxQ0TviAW+8LWs92TC7yILt5fKr7y+05WxtwwJiCYjRi
IFQ9efjk0ITovpSM/NKnr+Dbb++OvpafZ+av3LK+pGUI9F5+icD+YYCZrlBat28NwcqLRsEdDBz4
pkDGIr9UbkH8WcR5yzb+0u9bjoI7GHOYDgiS8HmqT66hf5N2U/cB0OvdtwdysyjaIw6Dp48i63Ky
ABMELUNCx0tdlK5FE1fEKLQxTax4iP5E5BnXkKSCQiqvU8fuYnp690rVu6MIpsuC2irEWRGt8MF8
I0Epvc/k4aIkX4rM8eIov3+dWaACEIjMVP14txg1knqaGme6JMlDdIidu+MUyGlcfZ7zJ2MyRnHU
4/Oq+d5lF3N3+6yt7ye4YSCNQJMCZOHgEC/Xty6nSjLMQr6ghj/6NMulHXJoduS1bS1kveTXGtVh
KPYiWjUN3IUrrRydIqbLKm2+VMrpK1WOt4fCn4jPr8O7g6w10oFwbpZDMZVpmElZzRc7m+yX0kzs
L6ijGKcqrcvEo2lYebcNroeDodjgDmGFezC4cXPX2daMToVkCOKPwt5FInjbejzLz3NPRwwIOSE1
Pq9NEEhqP6AGrhT7WFRSEo2Cm7ZUjmslMmAGesml7c6OYIeJvs/+fnXdIt6InCbB93MncavpsaGC
oILfwnAsgfLF2QNgGQ1jPP5ACdNY7sehD5Tqoji+LeOQv9690tcm+CxLpMVSWiNvGiiqW1deLHBy
NqaIKSSg4cRhx5BvSiCO1lWplvVBJx8AinJEhdyt7wMggVIIQyAAALpcgk6qlaJN4j5A6hR0Z8S9
f3oA/fjsb9NwGhTOA1GjhNoaiPEDoo5u4qRu9s/t+Wde2PVjhyVGsQixOh5+Hcgubo+2Sd8khjM2
gVGepPBBk11opuKtS6XLbUMbM4UOOsaoBmeWifEsZwoYYooTHQIrarph5CsC10P0efb3q7OQWja0
wkp8fqDv0vBDv7fj/3Oern4+OyrX35+SPh8GfF+Wvyt1QILbs7Nx0oBpQL4XqXXWocs7y/rcllmc
d0Hc5x9V2eytQXKnLBc8eSIz3JOXaZmGCkXWBUm1V/rflO6KTiSHtXG5LobCbdnC6AvTHDEUJfZD
4kt051SulAgONvvKat/+Z8L4ewNsTQTJFFgxpIekkFxw0biz0Xgk+Zd232fAlDvBBuaDAbYD4OWx
VUL3w6qxbTJLaA9GNQkaI0EDh1kPD8jF2D+GMLZP4WzFr3HSNUeqDFREMPDZCsSNlhExAO73vzxk
3JxKJQGso7RIEE8mvehWN1N3qpP8hSoISSip5h38wOQpjcvkrZurPnW7MK4OJHFmP8yzsXNLCBse
Uqd2drVhRYKH4tMD4H4gHFYMF70ODP/OPdgOrTJK4iwNZommx2ZOw8yLC7s4zxMxngxpVvxyJpLX
E0N+zW2Sv8yhpvtdpCpuJ1fjixSr1Z+7z9TiN3F3s4J+obBCr0rQTPFzp+d/JAg/qL11um1m4+aB
ehDuaBAtQejL5swQ0o7OpOJOUF8tZXe30hK2HVwpxKBMFgfNBdzMzklrmGOt1kG7l8KLUwounq1f
bwMLhrQUOulXNd5YVbJKb6o6oL1nUN8YvPtnB4VX+A94IhHlcBdbNvSWjO3YBHrySI5d9heTf/15
7kILSWMUWoPPT8bFyN6rOwNyTD4jD2FFAIAdVo2AU5ZIbSLJTVBrvk12kSXISW7M/vX3+XJP1Uh5
Eof4/pD6eugOAu9h47pffJ7bO8VkGkXeTk1Q2NPTMI8Pdp14c1z7t9d448aHbyhbiDKRgDY/K2lX
byOp6qktZKMO5DLyc/NV7g4dhKTLSAQ/37oHUfcxdfBXmGgu5EtLuRaaVaS0eYCfo3lAURZ+XJuz
5xRU3Sutke4mcy4TV5kl6OyVUZP+0SKa9948JeRlLobxUJcteO9SOqOrJQZeTpD+3Zhy1CZYCzcL
W1FpXvoJg5TpcmTnNOi74aRDmPpY0WT261D7uD3pW4bQDYkiLlA4GoBrS0N6VmSWkzQ0aMq8/zqV
Tv84RlX7xY6iRlCU3FhfLCvAkKBDALaTL+lq9kiTrJTyIB2PXXqKyi998jqVAisbZ4GBM5jaGDJU
0IhcDmi2c+gwZlYelMkXxd6nzfH+Cbv+PndVVL2E/Vvg+6R6VZ2nijzbqeC8iYbAPdNa1Y3oS4UJ
WTlML6bonK0/j6otyjw20FfIhvDoYNLhtuorMgZT5juyW0f72zPEZnj5iKNfBVEGuAfg5Bg8TMbJ
OjVuTW0MEt1V9e+oQ8rqLop/zb9v29kaB7TTmZ6pprFk5HKl2znJLIOMQ1CQY7JLa8FCb3wewC4m
sAwkJ0o+3EI3apXYjd7Mwdj9Gx/re7sKILnAHBy8xGhzx17l9unYG30qR04fNKDe197zu8Gb/2sA
1DbAoSKds3Io+h5OlkGHYGh+q9ZveveLDCQ+knaIJyGoiQzYcvbraUYVT5qQW4lCLz1ouiEwsL6Z
YIA5yQCOocKgcadgsNII+NNqDIzUcKM6sOVzmN3bvItJ0kGxBjQRoOZ4mDmgBEUHF7GqxAjk+UHX
/boV3OPrOw/6cOBNQTYNtB8oHy1nae5ojP6gzAyML438zS7pLnWKnaG83z4KK5QJGwfiPZwGTBlz
kTg7oR62cZVYQR0Hyj8gGZb0ff1vP/0Goc0xKgR++sbRgDXGloMAfF2hH/IYOc8J1roY1M9Bkf/F
smAwqHKj7IZHms9XzJFjF/KYtwFVTPfJAT/Z7fnaGAC+jyIJaj7Al/DuZA/JizoGv0wA4LOn7qD2
I9i87HLg7kAGTkNdSUVvOyC0y/UAVY6VoCG5Dcx48KTmJWlfmuLRflMvcibv/mIwV7a4PZZnUux0
IWxJ0BOoEk+qREDRjV2MxDlwXgC8IoDk5Zb1EfRLUzO3gSE/d412tNPeHS0FxBwiQZqthUGuG5Qv
gFGzhkdu3mqaIQaqkQj72ZqHyDrcP1WIr3BxOei1Ql59+floaGMpIilLKridtbu78oZjyOK3//8+
txSFEgPqFZIuyGcIGXvUEoDutrYV/GN09iCUWOchy1KTNAUNzQHR/xTT9yb+Xda/qPwjG/81FJHW
zYogkI0G8HsUp+HwgF2G3dBXDrnRS8MMjr4ucEbHzfWdTI7N6wTew1Z+N6nn0FNOH8pfVeWVkzeE
PsnO6OJFAIiuztvrttJh4n8Kty+KwnE6VdLQjGqVbiU999KPKflBpOeUMjkCow3m+EVNLrfNbjxB
OMDgpwDSFG4rT58JvnCtztIY19BH8wPYBSAMbhvYWk8w6DEsP/KnK54NrezLvolwDylWeaiSY2lo
h1p61FPiq/pRijtBnLs5ILh8OMafbb7ccyfbVUIbxWmC0DBeagntgL30Cp98f3tYW6cY/iXSGeBK
YDfTcuMMI8krtZzrAJqlUnmQRADgrWlDqyc8M3iYyJZwrkEbx0bURmEdzPlLG33RSHkoi3OffInH
pw634O3RbE0aUHWOyapvDIu4HI0+FW3RaGoTlEZCdnUP0Fg8DdUuAj2df9sU++HcswG6BNa6jHQN
fE7OlBEahZmMA+6nYe72uWmRg1nFuh/Orzlxlfi9CAfNV6uo+LhteGOMDFCmokoG0ABciOUYTQAs
rAw0VYFUIfuXgMb6wR5F7USbRrAvPltK8C6yZb26T2JixTrYIrtgjHa5/LsrvvTQmL89kI2tZ38W
qlHARBDCMz70KKEWZLLaz5ocBJMnMxZY2FojwHSwH7C313rWmkIHFJnzIWja5rEDhFjuybGfnJfU
Kp5A1nOa6/TZrOndca2K8djAnH0S8PEDo+iYiXrV7oLUGo/fJXM83j9xiNkY1ExF7yhfJVeGsdbn
YuyD9F8p3ssiFOzW2mN/ffYrAbovc1eCovdhXk0zCnQ93gr0jUaT4hbdn7sHwYIpJFGBS2fdS8sd
Vo9t2GslspzJN+XX/PPejwOFjL5dvAfoiFtB0hsjI52JGmkghdoDvLtHs9LvfnCWJjj/pCsaO2wy
mGjlwZsL+wit6SdnFkEWPvkPlvcMA1Qj6YOVRvjMozC7atQnjTaw49g/QrQlu4Upf9BY24+hHRCF
nkYNdKgG9EzdvnNkz+zkx1zWv6vO+Drp0XOsmefOQIuj5FiDbxT9F4tk2Uc1jOGHXmZ/gEoa3Vpx
It9JTTAv2IXj2vrwrjXd7FpSF+BKfdLHqnC71P6taokOIWWduPkUfURlfZJa652O7SkZFZEzy3Ya
P3YAAhi8Ab7sCnASqXTQpzlKgoRkh0ivPVs55PN06u3xVEgiFvGNkgboPfFooIMdu36VGe/6ijpj
q5EgpbLiqdGb68ujCfXDsmx8OFeu1LW2a05x/t0kVe4Zba16Q5t0Aldjw4XCD2FEWxaAgGjc5h7N
ualQVEWHV0DI20ShXCnvqvSxCB/s4SluNZcq0P6tfzmmCM+9jh7Q+Iy78pNg0Vx1c0sgcLUnK02D
qYReUEyAtO/MuYGaufZaR9nu9ilV2Bnh1hcZRuQYobu14bWqallmkBEmwdjPR7h3Xjc8hjKYA9rM
q+RnCs7lXPkINcstqm9qJnhI1+8PA95D6BdBJdrE+NRymoEPYw77NLDSfRMdI1FkvL5Hl9/n3tAK
xIWOnHZp0Favci65yfSe3s1TCl7ExSC4rVKZ5lR2xZAGcvxUp4VfVj/DTvSOCkaic77omE1mZEwN
toXt1cVpVA+WCIK3uRhgZ2Pd2PBu+IxzpCFIzeopDfrfxN47iqCsszmCq89zt3UDH9uhM6YJoXCf
uwP45USlirWzgZUAjhBDwLFF2Lp80FJjyMik62mQSTt9/hjD1Eumh9D4aDPFzbPU17Jft8/P1qA+
sc5465AT48GjuaGORm2XKZAchauFqhfLLyiRCyKEjUsY5GZ4oVnYg5oA+xVXrqCu9rpK9AorU/pR
6HepG4bHFMWe/u7SmLYwxAWOnWpUuV7CkK682uVTc7o9W1s7zAT3D5LQSCJafOVtHOq+Ulv6edy7
dD8IdtjmNJkaVgLNNgh0OK+pHlr0oho1qPc1D4LD0rP2E+JkuUhsbXPN8eMRsCGVi7z9cjXMRK9K
quNpmEbW06r2Ltrkb0/U5kj+Y2JV3CuUTO1NkwRRvsNqF+qrnXh9uKO1KMrYeG5Agf3/g/l8B6+2
FgmncIDgOgkcxW3Jnvb7CeqL90o7sivy2gp39uuyqey8t0kAPtRhcAsRVmNzFIgFZWSP8ZhY3JKk
sj1IshmnQTh7GjJtI077ySiC26uyuX2BFEI6CchhNDksFx4cvAUKsQZWBdK5ZvRNg9LX/RbAj8Yo
rwHrgKGlBV1JO20yyjyAnpCS7HsReHFrX11/nxtBXqNJbVaaPJidNwNMoglSkxEg4zL56FPBaWRz
znkWYGVEPgzpN/D98bNVZlmYWHZUBEZcDu5kdP+qfdW6mWy+tE3tSfPgSnp1KJp7+XCw2dAMB2Fa
XDHIFfF0rGAOTm2ToCCohrva2ttE4BtunH8HTgt8Fhb4AW28XKQ0HbuqMrIsqGrpuSXKz9RpT9mY
CLKXG7uN9dBYCMtZpZlPMqhZAygrabJAjf/5aRDBwyX6Ovv71blP5rpGZ1ydBbH6NbUCEQ5b9Hlu
I2sjMBw10oGBM787O5O+3T4nW0uAjmQ89HAawezL/foBWkbR1DYkMKBYlV8k43Jv5yDbRNcWuAHM
aJ1Rm4pZ0HeZvhvebw9g48JafJ7bQ5pZ9ZPRANdmZg9t/2QaxK8LEHuKqh2bdhC9wnkwAQHlU2R1
O9tG2hDYab+QtNqDHmxPIdmcliISwc0lgTAAq2NrwOBxj2/TG3o5agkJqix29QkasZntlqCKuj1x
WxsLZxu6P5BvQL6US72RKc2McY5Btkn2oYtS+e3Pb80X6qdMpgWQiNUVj1bXya4bivkqn+da8XL7
sclfw+5u4CxiaQCjEeIyD4JH7jVNqdcxiBmCKZ8f6qnYpank3x7Jej0YlSDqm6zzlQHZlge812sn
RZmVBGpaH9T8rVBbL6f30iYorBXlygq36pNZtxAihaMC9KlHtYteiASO1gu+tMCFcOEYSo0+woKk
F77jeGZxL+MKPwbOeTCbJjfzCP4ck60vT3PxKN/LhPxpArACNIJ/kkdyBWdlimbwfGAxzFjyBnAY
OKogkt5c7isLnIc1Rk6JHDksDOTd7p9kB6n+01/sKHTJIU2MA4KoZ7mjZqIb0BnGPElq6tVZBSIG
lFBbkS+3kXrBiv/HDo8yRgzSgbEdLmn7QTpXT/28Oozt3t4Plte8x9SdRUyDa1dlaZFbHkPt5wRt
3iRI8sad9wX8Olqd+uyLrTV7CoLftD3fnsv1PbO0yC2XNg5zC40OEvSMuM1PzaOduLqoPry1KUz0
UIJNDyJpK7GePkmyMUslPGLjuY2/j+FzQV9vD2TreEKPz0F4yiCbfLlH0uuiixOJIuaKXSX8GoqK
PJsGDFQnGKMvgGrc2szhANUjUmXQU3sIHcm38+5wewjsjlo6qjquR/haCjhOcCNzFkZrUmeIEdOg
a32qU88mX0oIQpHEcxLBpbwxGJYLt1mGE64xD6DJMsDUzXKIgkgpdlr8aM2mYDAiC9xgnGieaCvB
QvFca7vSuvv51VHwYoojQMMBysR23JXbKJGKTGUvx0HenAqvTAVXzMavt1ExQLoVXfZ4frnP5/qc
KHJMy6AaflIwDgqc3o3zsPg89yZCBrOMG/TLBmniQYTNI+bgm6Lazfpoo2UAOQ7QBZmMBpB7EvHw
96Hd9MVZ1v0iL31IZ/gGObbq3fHB0g73MOpjWmZSBztWfR5Kdxp+3z4W67VA+QxFVQfOI8BYfFna
MTMKbGKanNt/TPMRcJbbn9+YJhwFAJZwGBg1B7dRO2INco8uKOAR7e+mPO3JVymuD6ZWfb9taL3o
yM4ilAb9KnYs5MaXWzaqUntKsi4MGulr3u2jeW+KIsKNqYLqEoJC4AZRFeTHohaaM5bAypyjcVf+
KkSdk6LPc4+FnutVoTr4vFS927/KVoBPW99/YKUBMg3gAKa8wzc75HWTq7Xa0DNEsDTtHGcfDj2b
iR/ef3mAogYhM8OJ4mzo3DgM9A1Yg9Fm51LKXMOUXMva3V7rjZkCuxbiQjwYKN8Y3AHvdS0xO93O
zy8gGndH6Ef9d9/nzjbw3rqEdvv8rM87fTjmg2ApRL+fO9PoqxhQrMHvV8djOu5twfRsHAVAQPDs
aGgeBx8Z58EZY9nYlBb03LPsu/nDIKmHtnuBlY1BXFvhs7xNPuZ1ppT0LDlu8Y/5fvcSLL7O3Rup
3thFZub0DIKOedw1+t1PECjUwDzFSAuRzeMR8X01YH2dhJ6ha1oRfxIRyGyuwdX3uSXWlLBNqRHT
s6UDHbOfZy8TifiITHDLPM4SKqIOoWdV3zuxn9gHRSShtnF7X8+SzZWjSE/HwgJa95zaVv9bmnTy
qlAyer1D231adyKMFJuVpY/GlDPBJ4MWQOiG8G6mURpd2TZOeqagts6j3qvQmtsYqavGB3C2oIvq
573bDBVvFFuAHMTbsephTtUwI5Bfp+da+qmaqWvTj//OADtFV55U18VUU8sK+6x+NatTNez/u++z
TXL1fcMYo2IacdbD+QjVUSE4dL3JlhPEXbVFhP7HzsEERRkUU/3eeab3SroDsIZLnDkJIJ1D8yd3
2+ahMWgTGjOg+ugCtlhkd9/m+D4qBoA2oKkHDudyiqw4KrIoi8xArZ/Loylq5F+fkcXneWd/Lsta
z1PJCIq6fLZ16c88TN+RyTjYPfFvL/bGYkDDGIk3tMwBgsoDge2mK6ZWUozASvZxUQFe+t0c7i9O
wMO5MsItR5KRTLVDGAE0xWW4pEYEXN2YMbgHjCiHMarhjVouCK1oNypdOAXUj3+V8b7PveleqWRs
KrSxsWYxVLoRsnJOSAYacKcxejlIy69Dt5PvD/GW3+fczapOLJVK+H6sBWX7VRXplbI5WN6EDsJ5
1DUAk2F8Rdy9YRAWVlITmG81i46gxdyNSf0MIro/eFT+rcb6odPb+MGJz7e32Gpt0PMG8k9gHnFc
sMO4tYmVXprmWO0CuSVuobuQM3Vl61vU//4LO0DBIr/E1CD58dVaN0q2jB7zBB3sTe9nlV/qpft6
28rqwGAUYOxWmccOalw+0AzHzqoyUgAfmB9QVI8tXyv3t02w47BYKJhgpAKM8olBibiHPlaVLlZA
qB7MRn2UXjopKdyk86sor6HL3BxuW2PLvrKGshfogSBkgSz88uiQ3qamPegAX4eHrD1+u/vraFOG
Xur/kHZlu3HryvaLBEjU/Cr15LbjWI4dJ34RMooSNc/U19/FnIObbjbRQufs/bA3YEDVJKuKxapV
qwSW75Li3OvAiKbxgj/zIyrESbP9nz5vSj9eG8exyxd8fvIejP2Q3RpVo6P45NfL7T5ZGZtOO+Lz
vbZLtra1ctCKrcfnRduKYE/HqZ9vfZ7X6CdxCH8eH4zqMN6cdv3z6/9+Xgp4c+LEY+zi8xhb4Xkf
rOxDqt16EYqGAcHKBJwuegPlCSWOlqJTt2r057SLg+LI/TXHrjA3CACyD3YNk5CrNn01k3riVH8u
MZQ80cxgLppwnNZSL4qTwMBS3BtAzlqCDff8JGwf+RBYtv5cOJt63nhrjVCqZZx+X8g/ianmUfdr
OuP7nf6xSJ/Karekh+umAM5KfESyZDGVXBwE6r4XDaHgfvfQnm4uzwmv5sfW58Y2jush0H3+nSN3
5VjNe2drv8yJVjucJ4Ur7iIt834QZtgBLp/pJwYMmcfWtWJwIGXu8JRqaRmSCYT1eqd/iO30wezr
ZUvrStvORerf06qkoT5z5MUcD0l3I6N3Ey9/L17RbfqmZnvghMtH2tH0J17v/hwwS5+0Hdf86mPa
gbPNW9xxN1JS7pHjRC2oTKsiyGbH3HdjY/2yTNZ9Hk3jJ60AnjCmJotyG8HAsbDrje82m8mzOEe9
vil5oDUlxk10Ot9mPNEipAzMncG9aesXLt00i0azwKFx/4ZsXv/b6rmxSQt/+ML6oe82+VRsJ5KE
xOL9npcToYEz2s4jOp21YESz+HPJG/dLx4cepIJ69ZKnTb/B5FPM8XTsGhNuR2DsaN5FdcWXn4ll
jvcVBVkAK5Yh9FKDhrM1trumyjCFVZ+aT4WXJWGbVxgNWRjjDhMhuqBHa9YPU/PJwWho8TKbNQAP
YKaKw6mt39PFLXaTxvdzaeQbn3fZG4YG55ux6dKPRU7LA/fS5S5vmi4EY139wc+N4vPoLfp2mZsh
THsSY3xX4W/HnCaBs5jfcmocJgxuC83KnAOtyOpwNNnzAHp5dC1PSdjYHQuW0f6CJue3YjEMvP27
AlmSCrwmg6cHpKQHfa4+m84arkxpOEDToofMxL0uF4eBMk0ancUL8D/bdLpLzKApVqBrShF4I4IR
FDVJT05XUrukltEsC2o4exz+yA7p2rBtRQgkBo3Ch4mO8AtwcoJGvNpk9gJMgBMa7Y5pjzaJyvnm
oqp44p7IEb/jxM20sVMtjDnLs9FunJ/A/l53MQovibYFEzQtYE4BGki6UNIqA3BJa9GJ2oRLvgHC
93/7vhRhN7PXw0127jMrtrZNgjm3Vu6ryxIhMogOiC/+cEOJkur5Ds09JZSBjOi5sSy005KZTN+n
AvOwrRFoo6A3Mf8vz4l2XARnj4fpDQ59Jdx7ub7SS51DCI5WP+T5cecgPXH+M9olt/p6TK1n06JB
Ge+sdBs7P67LuDytcxnynTMNTdsCc/hspBv/kTY3By/4vEhbI20KfmyZOsMza7OqZtd8dmbt2IUV
QO7/8PsByhXcIRhjKccWqNq3ZZ841nOCKN4jz0O2soJLq8QKTgRI1jKi3zYxZttCnP0LvG1BmyVB
w9B2uZZcvgzoIQjVELByIAF1gfU1G1rPLGmtZ8aO4DQx41fOv7jjs199u75lKrXCwHVgDEUsc4H8
csacTBPPLLSKdwFtjxn6DbL29bqQi4yaYNMSk6rQlY5XkIxc1npipEk/m89ETza4jQIEG411Zwyv
FX10yIo0lRYDV44OA8D8gd+RYuSu0qdeHybj2WxeZu1pXHn9EOX38V2UkxA4XVS6DW76zeKMxnO1
HIZ8Dnz+mzXTHtXpMC4BCd373k/WbwF5zJqHSU/QZe5uF1AH2u39ZOZB47TbpXw2ysepf7SdgPAn
y11hN1AdK8bA/fc34g459xZLN3hm4mMP0uypwcDgInTH6PqhqrZB0AyAOgEBMKj/zkXkzpwV2dQS
cKEcdH6/PF3//CUVEJQGATzszXHQrS/f41PS9gO1DWimpQdu5QUlycO+6TaE5xuXxtu0fshrb2ek
v+LUD5PqvSoPrv4BEy9vvmRARYEGPNz3oiItV/VcZ/GcDumRSM/aMGDe2iSSS69y/n3J7dbGmGZd
hu/z5vdkuluLQHvyO68fV+6yyyM7FyQfWQNKtnqCIBMIEJDjs3RZ2SrlUkRcJOqfuCslvdOceHZr
7toROuW/Zg3/1Nc1iNm9p8w0d9cV5FLFieBmhzBQIAsHdq5/qaXX1jCCjcozgTVp5qfBxnDCPCYr
clSbdipHCjHaKul9FLKcaNDeTJgvOtRWNk0lASEeMN0YXCZYeM9XwvxpsuI0tqPGxZzcvg9unagJ
S0IpD8g8PFTBrSE/iUuaYaYObpuIWnOgw8PX8bSF3Vw/EOUyAIsXk+PwqJSxypo284VZth35oCzU
A81Z67BSC8AVgrlumGskJ7m7JAeIYl7sKJvZPcu6F+asJdIuMp5ip8Qt9V8RklK5ZPQAXNftKPXi
sFjgNgtja7ApaPPtOA4h16sAEL7b7VJwR0CXkb1Dg6wU2/l4AdvG6OhRkyBjEfjGigorTOXs+2Jj
T4J8irvXaWZ8XxtC099YaFV6u372Crs/kyCpsJsyHzc8JEztzvC+poD6/8jWuroU54+3BNKOBGlh
GL90OCPeKro3THrkuh9z+lFf2SXl50ENA9wGLh6EqOe7pCVo6B/MUY+47wWjddcDJH19ly7jILAl
nUiQ8trxVGu9HmMB1Po1eaB7/J7zKnSdJ0Ye8mlckaY69RNpsrnkcdJ1dj3r0WBVj01ifm8X98iT
aXN9UcKln+eQzhYlU3n7YznSTseiyvg17Z719APxKfCaHQasrohSWKdw9QgmUakDWaakAC6A7JUF
cq6o9O+K8o4XbwspNtM87tPkue+9XdmtxFHKxTmAoQJBDU4B2adZbFoaVyv0aPGLjcs+Mvoagyo7
A/7w9ngK+yiCDIBW0JHrS+rnFuDH051ej4z2g1/3YG5Zoz5SGempBEn9uMXJQPoOCpHQcEj4W+bE
mzy2g8lIvl1XCpXuCaSjI1jeAbATtnbicWC9mZM0qRG53iEhoIYN/Jf/TYLkcew4tgykCI2odwFx
Lg9dvKn5yirEr5RV+3QVYkNPVlGW/lIWC2QwK3D5plgbB6LcJbzpUbpB8vXipZJwZHiRCzSixfpm
5Q8+mHvGw/VtUi4B7Kwi/YJHt1wZKpKp8kdaGlGdj8F48JAt/N8ESEpFSp3ZRd8Z0WS/Dbt+zQD/
/MCLM/i7ACK95qzcaRsyNDjnrrxvUJ2v7el7Rr1nFpdHeISD4zWhs5T7eO7fysY6GHG2HzP+vR7d
DUZAbCjmVfdduslZvUK2rdxbPIEEbQ92Vq7pY2ZC2tq1b0Qj3XrJBr0o/7C1f78vO/AEw195zBwj
Sg0QPd8hPfsP3wfwCC00yP9fDBNGbSRPxpjg9zuvXv/yev3rSuX2kDnDP0jFyu9DZ/Fz3pYJiXyz
ASRkDoaJbqdp3FwXo7pTQSnwhzQMBArya58MnW0mna5HFs/uXL/YGqV9p/fTpimNLuBz883w1oYC
qBzpqUzpHuoSt2mTHDKTlASaf7eU98RsAgOT6q8vTrmHJ4sj5w4opxM49ftFj0YrCWz7PanGYKlW
DmptNXL0OY6m3WgQMs30Qwor4ZhlURrT3svW5vRecm6IPsmTBQmTOvGoBRvcmI9cF+/DzWJE5USD
okaFH+57YJHvYgACYPFl+6WaP/Pu0MbP13dUtViMREXwAAI15G6kW7bXy8WkjYkgzw6K4SMGLixJ
iFjsuhSVUmLqDyIVgArwH0mKVYFCHoVObCn9wLKPbf9BG18c/job3VbvVmLvP6Rasos8lSa54Kwx
43meIA2UpmEz56HeOkFBvzGeBFXFgxR3l83pLm5tNAPVgekOISi18fz/0djjoUoBSiDVJq1tVGne
XT4F+si385xvDK8OBgqqq2IKFg075nwkBB+zjSBJvmTjBN5jcP8PVkDLn7q7oKmwCQv73czZpl5r
iVZFfyfLlG8CVA09RxPLNKyfvv/LjO+Yi9g2QZmsD2oruVvWsrAq8zuVKNk59Uiaxg3sHOW9Tduw
vd9Ye6PpX65ri1In/2qLPOisB1jZyRkMsOe7cnqqp03VHMxVvpsVpZRZeQV5ca3reN8safqaGfPO
L9muar2dMy+Hkk0f7TLf9Xn5ZMXlw5AX2y4rdlnSHnr061Nn2g86D7lVtFCgtXnql9wwcAw2IiAL
XPXg1ZCpiae09rvMFxaTH6vq4JcmasivhnU3tA+8zQJtwgyq9kgbGk6+sb1+AKqL/FS4eAWceCWP
DakDxdKjttuyY6atfF71iMBYTcDdkcoEDEhSI8cEEWjXYW16/rujqKH3xt3cv5vzN0rX4C2KQxYD
x8C+jFcE4BVC106Wwtjod5qf6VEab1m103/X856bO9t4SdZQnypR4MxBfG+i49chkpOjOQP8jeJt
1Nv0znTYx9JLn7lZvbO43aM7dzdrfMWvKgwSLz+sDNqCEpjMjoV2JtrGBcV9mOydbGPT0GQrh6XQ
hTMR0pWLrNNoDxZWpU1laDRvgAjefqmfSZDvW8ueMacFR4QMd+Aln+aiC1YrVWvLEH8/0YO81KaJ
cAiJ2aeuO6b1vywCUFaoMyzHlXFOyTAwp9XwFCcY+kAP09CF82o/nuq4MWMViFzBTXBRz3MWw+lS
31yiwXXe2ZRvgHX81djaSkygFGPgiY9sMgYkyek3oFBmZy7cJcrsh0ZLQXX2UvUr5QyFjwen+F8Z
0nloZYNFiqV4bh1oVR/EGJ9uPLB0RX3X1iL+fnbuU5n5zFoizdrSLvSLfbXmLRXuTIzJQcEQiHVR
NDwXMSODXfWWv0SJccfnI1jwx8+TfTPEAhzswJ4i0Svq3RcQi7Z3qDvqS8SNfdvu23Jfr+V6VcEo
IiL03rsECV90C50vhDEXoafHeVTVxnuHEWscQBl05z6BUGg/Dv0e9ETbDg35tpPfuQDgNP24IZgU
cvPtg5+BMi8SWuBUlyv7uj9qntWYPHLCLGchuB5X3nkK3TsTIOmeOSRFSwuXR5Z9X1vfu1wPcJVq
0/72dQA/iF4fdNCici1tZ9wl9YhSBo+WPkQdg61skwKIgWYMKASycSDmRVuXdFyFERsVTZbITfSP
jVmElXufZ0vYGM6WG49OnAet/aS7P2ptZWWXJO6wXPQb44xwPqKOfS66rEvSsYWZUQHQ0yZumi1m
LPW4yNEVwpL6V9e5P6d22Dg2gEDMoisMo6oDRM8zMA0onuNWlyxuiAlDlkU3o87Z9d4Pt6bANO3M
FRelsGuUPlAfAlEECl4ypdUI6OfSMMOMsvyh6NtNy1OwG/0uKx+0oCtIDeWKBA0faE0dpKWkJwsB
mbjJB9OKvAmDor45AwZdaSCFWuu2V8kBTBZgCsABFCmOllg0z2fIybqtZR87MKcNQe6vtUEJE5Ke
YODq/H85Mqq4Q9HZHdFQF03eo5s24M6MbjeuUwFSDInCAdAtJgToDFPJomotta46fAccIQJ1DRWX
Dz+dKDLdlW5FeZ3PdyhTFg+01Mt9oRHMNq21elssabW9vihhNhe7BrvCsHZcvkgVn5tVYcdmRbXJ
jqr+ocEgnfLB6G/P0cEf4WIXtVV09Eu+r2aaTrWstqMl41+IOb8t5trwVOXZn4iQnMPEErr0OkSk
Vrc1vGkz/0OO9WwRQstPLvUi9frUcSo7yjGpejuTT9ePQRHIo48EHdjgnBWUedLnU2OhaVkbVuT0
Gzu+t9Kj7+wydo9xoKtYB+WRn8gSeniyFN4Bzor+KysqBxLkJPTqzYC8wfUFKU/kRIikV8PQ8qz7
I6QPf+m3I9iBykRjjA12RATAcmgSp2k3k4TC1tP+iJruJp21f9HaExHSAtyJgEG0Sa2owoy9+5bN
6YcpYcZKXKCyeRfFBwfYb9yqunStzJWVea1bQspYBB7guV7y02jRpjJsEm1eEaY6E1QhMEga1VVM
dpEcmMvrWfPr2oq05lBnh8PtJ45rC14eTytQ6Es2yEwnLwojgXvMA+1bscYTo9La089LFlJWg8NT
cR6jtbVZ2LcPnrXSOKLIbiEO/bsCyTC8pIinscAKknKPZoKqROHigJHSaMKvgnmtEr22IEnBMPim
AJkzpJm1F3LncQJC26321w9FqV/Ah7mieCrIus5tHXx2Vl+amRX5aRFyXoeJ/X1uPvcuUob8y3VZ
qotegAPQaoeQAvXTc1kgdmh9vYYuo3UmYOyzM2obt3zp53+4h0/lSBsX+8TOGwI5RpyYx5k0xSbh
uB2vr0ZpLGB3AIUtSncwG2k1fjfVbGZWNM9PHt2mw0r4pf6+hccuUilofZOMsWKzoCVbrMim+zoP
/Gnl96vUCxSZoJ0jQqVlc0T9vvHyuiaROe2GcofaCMtXHoiqAz8VIZkkSiNTjnYoElGMNVk2MzlW
NGRrlOSqjQKZhwG6Csx+Rqnv/CCGJfFaB6z8EeubNsgG8KoTRsnKfaVcCx5MoARCDIZXxrkUL7Gr
yk1TEhEfjXt+7m9Y07dBaVdbzbu9ew+VYGA20boJMpQLaq0pTjSnMlCXszHB9W1ce6Yp12I6QOmg
7A8goGSIpG39hRsMs1J5En92i9nctlVbpIHNLS307cn+B9ePTAFykKBVwjAY6YimRasMy+wIiugP
bv1o/8sTAt8FlgFUwoJj9PxwuG0nGUBHJEqr+4aCdOoXYHbBuNzcV41QQoAZ8R7SgQGU0ypa43hd
3Dto8tCWUF+cTedZoevzzXXXonLKSJ8izw6eHTQUSMuxxyFBbhbHP5X+3h35+xDX38hEuoAYsRcU
pF6DnaxJlA6ot20nKzAIOBrsr9R7zYtdjNFA46vpr9wBKmMVzO4i/SDiWcmrucZo9LqtAesAVLU7
vdN4JSxT6fapAHKuCuCByK1lhAC3vUv9bb3cWd2dcfPkayjCqRTJGxhl52VFhf0CqnmZd8k9ukwm
d5/Ggfk7jlfUQRV2oNEa4HwYkMjkni+prjXSmxrMNR2z/M5K6v4l0zsX74DCuEsbtGtC1QX2hbkZ
RscD3rvyA8SFKb8BERECIIDhOjg6STt4nXuk8AsS5drwULh9xDBpae5QVnQruh9o9YAhqNvrNiC+
eU2mdHckDbCyXMvhAttt+7PMDqsk0UpVxDNB1HtQILGlVRV2vlS+cLKj/dx3j3S++5cV/P2+tIKc
EYyH1TMSIU0WdORniya+f0BYIVb/K0NSjYJnS+ePkNHFuPZme3mDAZAgrca364tZ2ywppoJHGjLD
gVkBBrSvMAzCztZQIuoT/7sWKRSdtCmbawsicM2nQTwWYZKRnWZ7K+Gh0kMIvlWktHzEPfKejdxE
R6drQLM2yQdND9sP8xpViXItJzKk7XLBv6BpSFcCtvNO511vHIbx9/UTUYoAHQ0waeJfuc6W+yVe
mxW2i+THMv5aWWmgT/FK1LMmRPKmOQgGhmyIjQgo1WC0P+qtHwx87fpWKtfJUiRvmg1NWpg2pBDt
yc2O5PZsgCngJJhYIxJYICQ+d6DoHB4x6dZGbhatre23Sb99AWBaAaMmxhrhSkP2+VzAohOgAzSk
Zef7pXaCsr+ZUU5MegBQC8S9f6gQJduIDT6jkmfjMZDpW29mIV1W3raXVoECMTqywJ8Dhh1MXD9f
QjPPS9vPSC6aNU8eksl4BUEAwGB59ey3a13twsTOnTvSmKi1g0AG2ZmL4cNJPDGHDYUVodF6YV/b
ZQMOAz15N2+v25iYpCdkAMGJDKPQ75NUVtdy6qdtb0Xxh9k5xuWKi79UXPF5AEPFXDa8QCTFnXsC
nusMbzSd3SM/k3afrtu48vuikIcMFk5frmm05RjbWopmoI6H+bjvyYorvDRv7AuKhCjViK5VmaiQ
uvnsZT61o8ZFXeuQOgEaJW9eArjTxeAiJC+BtJI0167Q/Nug7Tgyitl4qVN/etdmah2uS1FgU5Dn
Q9FHlDvRumpLYvwS2M8ejf+Rhmmb/dAGIPP6NpdTOLlF6M3Fvk2PZf9Vj6Ol/pkPK8ajOCcxLl2U
f9DBgwFK52oGLpw6sS1Nj3axpe+rlOyvL09hnKffl8tqS7Ukg04AcuYG36FlYDuXNDBtNGoCqnJd
lGopUGkLGEAA3ZFiOF+KXS+tVpW4uayObx8x62x78/cJRgzi8jVB+ohw9vz7hlVmVTqhTKd5X8do
aG63GNF5AK3WUau/wMuC7KMwLIBhIsyZrKfP1u0BFyrAf79/UURK8tJ1Ws8EavA3rx6yGbmAeeW0
FUeAlIxFBKxCJMukI2jtMkWv0WRGDAaZvnfW7ZlFlA5RzRaPWVi9zPCpo8237+tsjLQ/81/732my
uX7KlwoLCci9Y/wJxqWBgPP8lBMa52Nt0QnVkNd++WCRXdb86PqVEOhyoyAFuwTmLgBQLgYWuoON
ZjlXGyMzr3ajqQe6vSJBuY4TCeLvJ/dHDdi8wWZISBDDt9rGBC2US++M/PbUu1gK4gcgppBckjML
vUEKUCiSMRqnbIucwK+e+T+vn8mlsz8XIXbzZC0g9xwzI9bHSJ+Ko9myu7yuvrd5vNKOI4Kp87sd
XGRg0QPzDsaVIE9yLqbhrWbUwB5FufnDdyLXTIMq37YgczIXdLKsNWaqxCGTAH5O4a0ueD40fSkZ
pln2kdHflfbT6B+cBJAt9jIl37qbRxqjWRtYFLwVkSw3L+ATnd0zJAi1PmqWA3WjnB3MbuUqUZ0S
TB44BjHJ5AJHgA5Ekg8NGyKaWUHr7EvjJV4+364JyMF7SCmIeQ0y5103pBUDpRz2LA+teWMZge2t
OADVMhyRwkTKD7e7XFdAQXekmgV9zuuXHoOMS/2jtcbjpZLhAReExw9oqS+ypFk7GDkmv03wxSi4
19ZjY9JjbXs3B3kIHMUkb1ckCi6ypclSD03B8xljPxjGyLF9r681fatX8leE9EDJdIO1iwYRmgdq
Ue8zGpqD1dZMlS/7z1hFpHwvWb1aysgcN9iuZH7HMKk5O9ZLCJqf67p1GdqL3RLa+x8pksf0utYt
2gpS8uzB0ua9kQCPVeWhRn+ayY/rslT+Hyl/ICFEv4KCfmDwaWt2c+T3TZD1v9q1FI5yy04ESOdi
m5yRLG7nqDU+z9Uxzu4IfaV0RcEUqCkLO4Y5n7AXmKMj7VkZ962X8xIalr1V2mc2PLes3Vp+HkxJ
FiRVGWrk2JKHdmhWQg0Fvg6iBTACz28E6XKVyUs8mo0umSK9gZ+usle/B8DSN58yVj4tnrk1FyfE
CK1jlqYHi/GnpenuFqf9ev0kVVqDYAdhD2rP3kVamNdZW+J8p4h0ZmCNaBZlYAvLAHF/6OwVpJbK
2E5lSRFoVmEOdJ54UxSjD9o58vR7upo3EQG/fAmeypBCOMecgOTvHbim8r7XPtRmMDUbpz/W1a5m
R7ADXd8+lSGcipOudsIrm+oc4nw3C2idBnTlUlcZAsBTIKEBkQPQ8VI8V8XzWBt8gu8o0zQE9dwj
IOx3ZRV/AU3F9+uLUeoC3nHi3vhD3H4eQHhTzrwlXqbIGb65xcEoMOZ4BkEF2XR9sXJNKTcO/F2G
I9hTQbJ1LssvzAwkLMkc1V+y+NVaI2tSqsHJ5yU1yNOYeGOFz+s1Zg3QjZuAWpQEk0MC1A4Lf9zo
2s01V9EyhaeV4JW5fF+ZLU2Rp02qyKpe/YkEVrZNEzOs08/XT+ly50TWA8M5MJkDtLmmpHJgViyH
0TLKqAoc8Or7q9z6l2qAj6P4hcotoogL7hBwy5ZztvAyojs0kzi/fY7q1zbfX1/GpTMQUv609upI
aMkvd7RX0iUdIYWBvzYAp1OwVgRXbNSpBPntXrExtz0hwfB2Oa51O7y+AuX3QViArAeqkphyf67C
tDO7oUYTNALG5yI0k5UU0aXlY4NwuVqAOKANWk4RVZ2puWBQKiPknxrjvsIjiLo8cPtqxYepTsL0
UL4FphyQCjlVN0/gqLQpK9HU8cnNIrfcrvJ1Xr4VbESJaHgHgA61NCLM9eQF1I62y+g4VZE9txg4
XAfd8sUG1l9Pum2mI8HtrWFOVbt3IvEiXTDEjKHTsALmtNkSu70beqcKin7+kNXxWsuragfRtY90
m3AAYCo4X17vZL5dWnoZZXr6RuYsmsGOaYMv9HaFE3kugQcFiYw8tsPKSq8YUheWv5TBHUavryiC
SqHxmvcRcKPoCdLk82UUk9fpjamVEWgPfxVJ/Lsv/TWqd0W+EKlCIMUNMFfjf2Qskp/HDE1KWRUV
5WNnWwFm2Actkl16dZd6r9X4uAwGMDcVuAQ/lv3u+g6qXNupcCmspL3OYQCsQr88fzC6PgnyZDjo
pD0kS/HUs/nHdXkqxUDxGNB0lN0x1Upo6YneI4TNvI4nXUTRtuuiWdDgh2aNd091bKdCxKJPhCwD
G7p0hpBS32hNsNYUrPg8dAEz65AigZOT3VzHzWGM+6KN7CCdt9baeETl5/FxoK0ATbwoFFA/b5e4
5DXAiUnQjW/V1+tHoPy+6JBCkQAgIl8KNFotzuasxffj+nOx17PX2z8P5ywa7oRiXfR1xIabDKB4
jfyB7hy93TLrdoY1UaxBCAjbxK0sI1Hzqe4aZMLqKEu+9WMawIddX4NCS88EiC08USA3Yy5fbAjw
ZzGycKk/59an6yIUhncmQvyEExFZN1IMHJrqiBcxypn7Od749v1DaX65Lkfh9sHzDvgx8tC4Z+Q7
vwfdgkE9yJkwWwoctwXrtonpBFPZb69LUlxpAB8C9oT2OyRy5bwhaTAGpXRthHtN/GVurUaw9kao
Ub4Rvdm5Q/qpzpYViI3yoDzgODFIFO5Tvka5kfZ6jj6faHYKNBHNqBk1iXuf+Xpz+1XgonSLLBgI
09F3JTlKXtVNVs6kiUCUz1/K6R8+b4mp7Rgs8If68lwd/JjlhefAKJPaqI94r9XP3titdVCoTP9U
iuR9q4FNlZYJvabeniB7zOxm5UQUIgDIR1kFcTKg4jKVpOXEBh0T0kf6+9wd53Kl62jt89IxLA38
GU3x+cHZ0KdFX4nBlZ9HVQVs+QJYKVfPMf08A94Yn0/ereGrqa29jhX66gk2XjHZAdA92fdmtac1
lOdDpGuiLpgFebVx1xBhqkUInnYBbBO91lL93E11bWymYohAYB6ybZyuMcEofAoKwagMIEsiEt3S
IVRVWtDBjvuIO/dzfUznew6Uu7W57k9UewUID3LDhoHbRB7r4fddk2Qa9oovRZCUvzryi2jsdrvD
Yf+/EE8KVEdAYypnxF519pcmHMqVu1axBqDV8KgHUEjYtTiqEy8/o2GpHXQDJPjxPiNhu6w8ida+
L/5+8n2j1r2isvF9jAXV/JfJDJf6+foxKC4qpA0wbgyYOzAly8dAaOEbs8f6qMMJtwbfWORLVz7P
5XMyvF0XpVBcQBnx6MKsP8zzkeFQetcaw1zWbfTF8KOcr+zV5deBWnDwcPQx6g8lIakaNHS+3ZNU
t6J2Z3aHuF/J5Sk+j2gQVxCaBzHpyJJ8q7EQu6blbMKDJ0ELDoqbh9eJTLkglcOINjzkLto6dc2d
M5sDqZL8Oo705617/5++HmBhEClcsFPlY9MbRjbaEf+Qd49xvRLuKHZHAJ7Qk4rnBJ5qkqJaZu5O
jTuA3iknO7NcPoOcaaVcdemVMN4ST2rMghFE2HJiMCvtLrVKAwDENqB22PqbuD3Yw82hoWgoRhkZ
UEfgVeTOR57iyVQMkxE5GFkx+t8zV9+VGPN2/TQu7RpScIEKMiy4J7mRoLGa2Yu1hgANMwWVe4dn
u27dnEiFDLxrQfLrgnBfbiNgc0FAf74Aer94D+OMugVl7iNStwDuItt+fUGK80fCQxD84dWHp4d0
ZXheQnMt7rTIDcr2jcafr39esV9oH/ExPlIU4LGYcz+IflSvMZraAy65fx1YDCEmiFG11+tiVKs4
FUMkMblt8cJtvKggVWAswTivnIlCgIPCC1KMqIFcdlsMTo/5jgas0Gp/kBfCVn6/2OXzWoDgugei
RiTp8HIS23hyXcRmRpyyInZU5D+Sfld/0auHmez0ZZfOv2/eKpy3YMjQUYe+qE8bXtelrDGB59rq
yTGbDrd/HowScLhorEQhQIpxFtuky6hrTlSSIKsP/VoyVnUQp9+XFMpL9YzrRupGxqc2RiE0uX1i
B348WrQBshDwGlM6CvDu+KVbJeA0Y8DtdHcFn9CBdu+7t8M50DGPIQd4u6CLA9jQ8zPPmFZ0vG70
qDtm41PMb473zz8vbdRIMMRFY2AJZYEbYxbAiiNUnMPZr5csrjbTVi9mfD61N8wPaLbS2ia2WbII
8KgAfuDCDaIbSEQ/JxbRZIO9ZEm2RMXwPDhPFnufsxXfpFoCCB/Rlgebg7uVThrtfmOjVS0A2JkX
dG4TdsXa41S5CrwmEGcaAFPJMRq1dLY4eQbWS5IEbI5SloXd8v1mkwOmBcMBQG6Bf+UuPaR1fMPu
Yz3yBhOY+DIc27V8q3IdKAIjWkb9Gci889MYsm7JUD/E5UqOCQNjxvJxImszbBRxgshRIJZClQVW
IZ0H5nvFWczAdaSXvyvyENO7WNv5a0MsFKd+JkX8ihPFQloVEx4aqkem/avSn1i8u34aiq3C/A0D
g2Ywj0uUEKTvI2089VkJakQANHTahibo7FHku93+EHL6SHkIiORFUb4rhq6nY65HvU72jTU/stZd
iagUdCnowRX9RGBUEqyzUpYdugZKPtqC59rsaNBOZDsUNg2WuD60eObrxggujvqTaw1bp8DUnOsb
qToojNy0wWIC5NZFca/BOBNdE/xErfZq8w9+svbmVwoAKlAwnnvivM5Pqk/jWgOx6RI5mftgjv1j
7I8rDyeVSovZGmIqJaTILqboWcGKEiLq5amNd3qSbCcwVtbJGsOoUhBy04A4iTBbdjQ9sZhdNxO8
vV4tQV26VgBe5buKmeBUrOfP149GpeOo8IvZnkgCgBjzfOe8tMSTonFwdVVpaI/IlqSf4pRurktR
BEVA5/6VIl0xiablXr3YelToH5a42I9zEhTVEPTlAKHfGr1ZeSleLutPuA24KDr3kMkWCnPiGvoW
89TSmYJAbMBAqNYIU9vctGQtpagUgwlKQL1iuuEF3H1OOeEFCqQRnpVF4NPlidLBxRS+YSVoFfZ5
fodiPX8FySnmSk95jYY/HiHiRDA2BvXy4PJ3O30hRRoWTh925Pa+YbSHmEhsw5ELliex+JM9HEDU
YuUT4SCABHvOthnAIBUsawVt1RaKngfhYPGqkN/0MXFmdM3NMN20DXKOulz75Gc/ruvfpX/AUk6E
SP7BHpqubgsODrZB/z/Svmw3chxa8osEaF9eqSV3O53p/UVwuVyiJFISRWrj109kY4DbzvK04TsP
hW6jXKIWLufEiROxtZpmO/KfQ2kY4nKkAr+5eCFc7bDlhFZ0X3rLXRCtuL41ltvhO5+jL54C6D9a
UEDEQDR7XdjTtc0sWcn2dBv2LkHq8eNtGiEa7v3SgHLJJ67eEjg+ICtHtD15eUNCqyY/72tCqRq2
U8A1ATfCqvjzjLJ7r+IcW85pYMnSZPThx1/535e/BmXrXGA/DXB5aj8UOvPp/f/i+uiNhrL15Ry4
5jqXc19aVWjxk1YTsVExbr+JlL/6wN7/DHCdYhuToyKdm/zEzY2RNuaPE7oAPfOXppnLbo+g5ur1
F5z1S8H5qSYyf27bb/aov+8ehBQIBEZAMgH/XVfytdl0QTib4gQxjhjd67BxTv77A/x9jGAEWNWG
AKCQvF8f8407W8pqLXHyhpiapI12lUVMvm+qzVR+A3V9+TTgJl605Sy8t6uDcUaNuK5N1Z8K2P94
/b4Pv/nYf2986DSADDsqaxcz7+vo0qZqkVR74pQbp2qA6DasGOl3/PLLkv18blwGAUUMyiLQfr2e
soMyGm1yLU6JjG6iKBmG2CfW/OONA6Ngz7g4cQGOuKZXcDMoZQGGzQkqrUmuI6Rf/58jXGbGv86i
OWQoG80YgQ1NPJVmMn3Hjf077MIzgIp/0aRDlPqPx9y/RoC3rFe3EKw5iXrLW7Do1nLYqu9kWL6Y
VahTAHMEgA2Yzrzcxb9GKRbpdxobyUmqLrMg6u59l7R8NQJalv4RcPvHrvvzCAGt6BwVoTg55UPT
HuXmv5fgF5eHHiuOAXhwAom/PiOMvNUWK0t+WvLjXMXNz7dAiLugqAkVLHRxYpDPt9+hVSlA3sVO
iook9xyijG92wS8+NJxDAdagYeXyJa6yOssrtb8on50GN+uMg99vIYzJxDdJ3RejXLg3Htbdhd0W
XT1H7luMhdPYnAxS9x8fdfTe/3xJoJiNAdARgX6oa3iu48tQ5WzmJ2mZCS3vNZLT//7WX2y3Fzzl
wmf8R+TyMhf+NVlrgNqzp3CeGl69ryYvMSY3ESrKZhPezkTI5/8e74u59Wm8q3fGqMjHvsJ4I11S
31Wp+V27whd7LmwGLpVn9AcjI716otGs9FzPQXPKRRbmlLghgX78z5/CQRMcUjdEOOAYfX5rjhiY
G3ZDe7Jfpyn+OeaB0jZoRYEFbuNlV/989aK1aNOAjXEallfb/tDf9bZ/9YZAWYqwD4K1goj28/Ut
FoD/GdrNKTgj34z6Xcnu/vv9fDkC9ljAsojGwmsDJ1ZNepauQJSGlqcQ/PLIa4muvqs6f7UAL1v5
/x3GuXpRokYTWe9hmJanbnM0qjMan77T6/tqxoJlgA8NxgFQ8qtBIMXehUAGmpOIPvh5qL5ZEF++
KhTykFtiM8EB+/ljmLzhSAbM5uTkr3lkQvIfErvFN3SPL7AhTKkQjRjOhRGNAPFqFFtA0qqymlNo
GsQa1l6YJ1DQraoq5cZCKIpVU2eSbu6+2SO/erxLbzD2mK90okIYnfdSe/zU6Q8nerDEo738+e/J
9tUHCi6hIigOYH9et+y7tITU8oSQvWhAAPY7uYZTmEX+F4NgPV6kAsE4ud6JXYWcTMqcn0b07joQ
ByzH7/gmX72qS+/bP5Z+sB++ikbbCgDhIjCEGPdhAPwksfOfx6PorAI53gZnEVPhagjWVL3T9zix
OrOOl0KQUnDizPybAOKLiBS4FhAFmJAhgHCvaiWT7TaY0gs9KT4/j42VeFqQyZuJr8Z0noKn//42
Xw2HbqtLb8QFY7g2I4qEchZZN+wUcTQ9PdrVQ2c7ZMEfM7//76G+mGvgYXsAcZGFXvaDz+sIxV4E
26OHwCJ48slof7MZfHl5FAcgbgfyAFgWny+fLzrvFb7Jid2XQzx811n7xQxDwyMyW0AAKKRcr5TG
pUZuirY9KRt9u4kXJN9Syb/aacAfQDUOD4Dz8Tq4K/2pHZW4RPF2fRtCVqgeM2Wu2LL2g8dI/mqb
G1MW3+wyXxwEnwa9/P2/opjA7Ocql3l38sJm2y46Cadl75R2Nhbqm6P///GAAUT8gHYjCr+KLZG2
9mYRIomgpoCe0Q1k9oDWvfAhSv3wbZndVQ6oTrBvpsYXkxygtIlZh0PCxEb3+RFpP5uqncPuVAn4
wZRndLekwbLKxTqMvtkl/kFOrzJKRB5AwEHYR9ngGp7uRTR3xTzhG+oj6i9xVCiiVarRfFTUPGbe
h1+sXVSk2yIux4J04mjR7+pL/+CdV3cBPBknx6Wk4PyNtnUiqF176k+jNm59AZ0f/yYPgzQU52Gs
VqjUJUv03DQfo70Qzn8rveLw++bz3SxDYg59wjhDK9O24kbaGycHhCILmtdwM8GB946FRgJuZ0W+
rjgkeMCO446ZjobMQiWytnRWdj5AqDNC/+5rqUaSty1xx7NqLiqxq6JoM1qVJOxe/eDg9X3cznRr
AOEc2XfA418fH9DBpUn98vHRSH7tZVPwcKQAjcR5mm/BPyKLlfVoJ6Urs/gxQIgBcJpGF1WlC1ft
aodz5m4a+n7ozg7n8aorvuuf+epRkPhdaobA0v9SePAXY7FpqHB9i7RwtZqbPpHvUrzR9tcP9+rL
qzKRxPqXAAQP9XnFsLpSzty4/dmP9Zxymv335b94EPciSwM8OEAucB1SzaUjWNdTeeZ2SEKRGbOI
TV7EtRNH+Xft5Jco8NNaQMIMh1zMARxzFwj687N4jb1YuvfHc7RQKF+vzH41GafIflFs3bhP//1k
f51CEIaHHzP6di/SmH9ZEtiDMfWO3/bnpl8bwNK/CUa/ujygCxcyuwHIOdcNypLX+egy2p9750+R
Os1Pw0HcPQqEoMmhFhkBq//8qvQEGlnt2/05spN3FX1z0nx18/+++mVW/Ouk6QbuD0Hp9GfB32Lf
+QZe/euAvrr3q2TArVQxuiHu/bVaTsbrNDz+/MsCwcN2CkUP8KMu4//r7g05MdgO+uLMmhfVyHiw
3G9Wxd9PcOl3R4wB8ByFgOujI/IbtMeV+LjhcphnZBfLc1V9pzj099LDIKjZozsSEJJ/fQQXjbvk
JRrMzwZ1YWSYGVQQ3mRe8ADJ9p++MQwFHiSYLXDA+sulCNylqB2LoT9bZdqW6fTNUfv3dPp8+cvf
/+uDzKbJZMNw+UHuy+6BfSfLdpnsn/cNXN+HngIEVWDjco2mg8mZw01v7M+VT7c0CBPL4nHet8QQ
8pu59cWXR6MnKGQXE3ecVVdb1AA0rKbmPJ2hEqPlpnWXmP44PoZ6Fb4GkqQIeRjI1J9f16SLGiF4
NZ+nYEq8tk/sH299GACJC14Xrv9XI0yRS0b9cpjONCKSHqjx8+uj5A+BUtCYLlLAVw+AVyeWEK4y
Z5VJJKuW/jEfzkarGOhRWOP+PyZxn9+Q5jVb0JHinaP61avOJQxrzKz9Jr/74lNj6WF5X0T4Amy1
nwdBz8KCmK10z/LkODN8fnlK/R9vtBdJ5v8Z4wp2GVWAnqsAY0ChOymnR1gPfZPS/32mYgSQQ1Fv
vWDp18mw2w4DLy2M0NGEOzc4TjLf/qDBBiZetTn+/J0hM0WvHdDCi3Lh1dZrDmPLGtOxz6E217WZ
6JIYqlh9s1uhxvr3ir8w/S59MZAw/EtEVPSDzqfcd87lGDzawlEyDXL75C2Rd1A2SuKyKfMMCEkg
Y5QhaUFGtwpiOg3TwTZo2KP9y1zsuIp8sZo9zvZCqV8yDH6Z9YWZKOqwTyE1TrcDHdV6aovu1tW2
q4jB2kHEnWHxbceRBvkighshF85G1M3FLjyaq6TqL6Y2tKQxckS0mvX+fKLzMJ9s//JjNO1so8hG
bWfSpZkFB1QVbPBTGKYGGJ5d4MTKGbK+tVNuxo537AXNgiKj8r6FXm4U8SfmiN8aztMsnTuWpzJC
LL8t8tRbVk3F3Li2gj6GuOevIrD2uR1twsggI8QC7DF4lV619djwC+41sR2iDQ4MqsCsssGdVj6c
HSc7zlsrjmS4teljYO6oaccjOs4HJAdg9n3YDFXRcD+EPJ6dG9vKKl8nAUSy3DKPaftWg2e2RA3p
XbkeuzauvbcxzHFTZtLREpehp8XM1xH+bbhm+rkeVpaRFeZ7bd44citDK7PbcaUjl9S2tTIMwNuL
s1s6M24ddEuoNgXVhqjwxMvVwDZW56L7dTubN70lD7351vao3DaZwn+8pY0n2449pD95n+p2Si28
B6dgxJR/WGcdS2PaaWs/LO8R9BCJC3OqthgzGKdmnrdX0dOob8YGp6+oSTvsGp3x8tYwN/2wnZyN
3x/aCl1ywZQJxz20IGxWzQcgmkAfqimrK7hrj2RGpT1sikT2fKP7MV00RVaZr6gDVxE2rJtoyGrD
JxjQkeaLLE7FvLGt8q5kO0SBR+2vJr+Ej5yzMkt5MNqNcoeN1+KUcDPTVOnYPjeVBW0Ak689po5T
ORLfHchgoOH9wbDOygR3uLdJrn93cDgDWLuztN6XZd1ATgmwNS9Se7hh6ldV1KkcnRhMwbVTjn/G
7kiL1CieXedWV2ViU4NQK6EySEXTnl2j60kH/Tde5WRgctc2mwU5KluCbJRbPq+p7cRh85vVp4W1
N5PyMu7CJjggU9tk43Sup/XsoUpWPeHOSONYiTW82BpOwH2djHIXei+QmTsOszEkvIw4GRsKqXff
kEiO8w/j8qsG48TqJdyl9365ssYtuq6JcFDdsbZ8aOPFZE+u+0alfSMas4yNDstpa/u3wrqP2Nap
yrhtdtw+RtwkvhxTwL2p1OiBtQhz02A4ju39GATJ5IeZgmC5YVhJNbbAx7allsRCT4Rnp2x8qqJH
bb5GRh0H5q/GuK2Kk2hV3HcL8cK3zpiJ4a89ndrGHgMzoPnOkNI6U4MXhxxt3HafeNVjhX1nmOLQ
flmG41xuBpGG0+skN9I9zO4pKDZLtXV89CepzaJf2XRvWwfIAmhz/l0GdTLVPemVk+TBn4p6O69M
opxueWXF4/I85BtX3DjmzvONjHUKdNBueKmZsbf5XRcMh9KdCR2e6dIRHSazsWWiIdJ5lEMV60ET
YCereRBE9nM6NcZWAQUlbj7cGvBP1eVrx24q/HZXx0Z774h9I56FSLzp6QIjuHhdVsbane1yvNxT
sey12rIw4dW68DbT8GDlXqLhRWcGEC6EW3SDGtdFMD6qadKAcWPK99zpEx6cfH9nMYO4sC8PsI35
42su7w3jbamLHYvSEgBzFCaBbjO0apKwQjszjpZz36YsbLfloGJPFc80KJ9dRKfgCgUmBIJuo4oR
CxiKHB86D0Jz0BzrRRH7LU+mPnXCW1oeQDAH0uKEu9zbyeag+o3DYK68nUtUF9uI1Hwl1bkrEr9f
N3RbejvYmI7oE7XrfaBWSma82ph51teZXm47eqz7+5Gux3Al5BpmbPO0CZ0EHhEkqNcmX8Gd1Bje
GYqWoZl1TpZHsepOvhYJHSF4tTGCfSD3pv1QOXfjsFHmDfMiwHY7Y1hFZU1s5O7+lrtpODyWk0UG
B1HACho/ygTEFa3xlWtwHqi9djEpKvrgFQeYjj0W3ePCngZNV76ksV3eAmoqjYPlviNdf6mcam3m
HrG6ZucYOIaOoTHGVrfADw8iG8I9AmEmfXD0olW5nAJ6AsOezOiEoh3e/Uvk3noLxLrKtY4UcWmb
5E4sRkqado0ZPjAggV62dFYy+HdTDUXcVW9cDufMo+shPLd0G8098eoV+hrLOvWtMl6MtZaC+IMb
DwrzVr3p6jYa0q64icpt1907y+8Ai7p74PD2FvfWspnMV67Vu1rcgzsG+5pHhJkbC8xVo0KcT6Fi
jNAJ/bdh/RhhM3eiD+0DRNvP0QcsB0kJTEx3r424icadV28CUyeyPcIg2WZg2Q7sOMrqfmr0ISw6
YkuH8DraBcLLZqYyy1ohKgfAt/WbjVG+9vZOIvqPJtzXPQ+7WNjn3JQxw8nl6o606mFULyG20GW+
XbyNZDvdvuOs6IOHqt064tAux8a/5W6BaGQDG11oomCpSSLUzu0ZKfja9o5Onbmmjh1+sLCuS+Un
NT+7UQJxIVIOj4axG6edmDdmeO+5D5xBZmi5n6rnqF5rryQ8vxPtlElgQ1G/CesbdHGb3ZpVr2WA
7e2pVEkT3E7lLpcKajUR6aGKkr+1IiAOInf41BbAlfsoTBV6pGgQrRX4Q4X7Mo53JV37C3Z669yp
myIPUiOY1pVLVdyY5hbiRBt/2pvGEE/ox5BlDNfrJR/R99HuAnskgr3PRZr7B2+8yUdNYDVoDW/R
gh0L80PSD2n2idaYNxrnDvKgfMzG9tGc7ysnEcFd0Z7c7g9iONKah8h5YtSMxUTJYkx47BOTz7RP
5bCxG4Cj5s7Oj1rNpLchAdHFgXFrq1GlaF5oYvTsQJf8lbUbb2QpUEHSLSKe69Qx8FJsvfdK/qGW
Mc4Dlcx0JF4hY0O8DlURG5A8tXpn505hamO/k2OROMq7QYtU093LKiuNo5YmGSd4JOtMtVmpV/bE
HIIWmIL/cQeNXWq6dUco+aswG/qqJ7P97A07x98wfuO2Z6ejqdnfN968aTt9mEc7tVm3qYKH1r0t
5rQPH4eOxWP9sAzspEGd9RE5+GWCxhHoz3hJaN/QCAfARFgerKy2TyGeneoGC3lgMcQDfMTfTfmq
o1UIa5sC/NtpvM3BRuOGSgRMDKylWPe8xh4wZqGWJ4horZiBpn1spM3CkoCndZDY5qmKMLeXgbjd
62Ru0JAxz27s1+spOkjqpRIScuaA17ApgMr47rw2Z7DB/aiJW01vo5GfgkZmpXJr8NFFmbgTTy3l
Ja0q8bowHbt+JZcoHTq5v5BR6hFREeijelfTk8SNL3UnCTZDULjWufQOTq0OgWSZMEMyRA8e5Etk
76Gt5sHpZmIaNxNOitACLUAnUzWuw/YDAEbih7+a/s3ltyU/6hzO0O89gh7f27p5HRd6JKUKVz1Y
F1HX7DmeajQ8EjTrxjp6zUykIWJLFlukO3vD2I7qDU4ByBNeLf931J98EGgsVCx4O8YQwt/QvEvc
au05D4H/DEGag47AVs/bdJ7hFB09VMPvkm76SW3r+rdhTiuXfvSlXtvytYW9iKZtijJrosFpLssU
mFUcLDsvEAig2Ftvt3GuV70boDRw6IZfbo54v+ySpjgu03nSz6PacJfGWvgZ9ZPR3FtdDbU/lRp2
GWuelXDY7QNrZeNWfZOekfKfhmjeQvEkHtnvbh43YAQmpvdR2091e66trFlCHKrbsYy2EjGfouEN
HYfdUhwFHW8WAA6zWSRGHiYtY3HZGaSTJXFkC3el5XUO1xg6mdogZSinsCbpINVWzUPWLq2MfeRt
TWgdQe7YLsH7jN3BG7Z5fhDt3hankWGzD5sVnf9AcEfYtxEOqsjA2m5CdcyHIqWYvgDKV6r7PYFa
FvrP5SiI27/akG/p/CWxjNwmTjuOcRTcI9E5+HmO0MIhfmmkkdXdlaVzmsuta51nU5MwokSZT7K8
qSLE4BU0Q49+jfjM8hNX9DvR8HMjfMyysDwWpbFy+/1o/mIIZBn3iLBN4pRLHFEYCFdFYnfAfYqF
vjeDXtXysZ13gwfBSqhVWfMUK6pjGmniF5wArU+iBrevScBqEtk4FgR+bEhFpxVT4ggi9NOiK04U
ssAcqR70iDYLazazYsSt7ZiL92BGxikI8ytkmjzxaJgjEmZ3s3nLcWDT6IaVJ7RyvfdwVwxzRUQl
j8GCX6i71bI4a697uUj3sF4mLUIKuK2c1KVvtx7vpYIn32wlfYXQZFTTobSNF1+0DkpnrR23Xo7o
f35v6K/SWlIddqnX6rSzGM40m8jB3Tn9AiEEH0llvzMg2OLiT4mXaY9h0gzh6tJzqcrxFlgCfODQ
HTH483pemlcZ4nUUofGiERiaotsvEd816HejHY7+corR0oo4CP2ybQkje29jNc90EDthNPvSOzul
bBBiNzddXXzMXrtWXvCiuktQ6GZ58Mu3IA6ultim884uPiLYFqHmdu/WfeargAy2T4rcszJ45IVp
ZeRN4riDkXRIXZhNh7g2ECcUXN1zKtIWmaCm1XrxphXtF8Lqu1ZiIgFNCAsV23pYF+X8WEfNjT+0
dtJZTkfcRr05okxLqY2DYnxjtCIuuUUCtLMbyIsm/uLJh1Cw1PefCp+SoaqzSp/bfoh5gLO1aWCW
ZRYkbI3gn3NtMOYk7/IVn5ArQYDoxLv2FawalJNaK1Ed+oTCcy5fc3YbTG2q50dRGzd4rttKzHHb
qyIuhJXHdmf2mtBGNb9n3hQzqQrBnpzJCfhqaYR1hKUKovclCA7FNKJ7mZvFn8kB8CMd9ZzLeQHi
0eXyWbrK2PghGqBgFQSgvegvryXvwRoYxxFfoMsZwzmRvw84p8nc6jrcq36w3b07OkYMa9B79M3g
ZY3N/MIsCkwmqMQKzApNk1opd9uxKnwamtpOPT6vArCP3Nlf+X27dxp74/sVJq9xJxZ3UxkWrL+8
YQRy7UdraDENyRSCOgpPA0Mih8VRp2GdW/tDLExwJ1r6VPs5djtKwSCf0HNiOevOa2ViSfeORwsw
CQs6R1VID325pH09bk2ryiD6AuXI8tVCpKPM4ZmB3nYou/E2kJjvxav0+QM8TxNxqYuPb2O7bwGP
5QaBYUQWyuBpsrp3Tfvn1nxkdp/1IHIIcSt8Da0oLB32hA4Pgs9KZnFQErF+uG7yP3RC3425nSKH
DHiMdnqJREhqq05DeWI9GBsCaYRIYIqX+i2+MmAeHhLlVckiDhNyhsjYM6QGUFWIdfVkNm9a2ih8
OsTJGab9NndFMtCbSAHYkmpXz+xjpiKGKnBWyYAYIGK6MohdYa0gDHHnMbeM2cL2zJvnOIfRylJ1
2N3PJkXwZWKboiHJPXs7dfcLbKuZuwsnvcMzOkTW+0K/A8ubS6R4INQ8hc5I6qhOoSuQYj++n6jo
Y9mN98gA4tzbcPZcGAMm9cpBY9oyv9Ehj0X+ELi/+/rXVHrxMm7s6jbwtnm/86edA3FHiAiQfN4a
np/yCPgR6nZkzJFsw1dvSpS99LeC86eoXX43/aIgfrNxumoDJDYr9JQZ2k8Ze3e696jOGvY+TDuU
VUMXwMKy7KzGRG6QlyvPnB9hBLSmi+usIGlGpmnajkW1Apy78Yv2ta/pPjAfVXAu3I4sGikr3QzG
ezU1MMGpb3KjYRvfagjauxC34eiAp/CssZ4QNuttLXviz2leuNmIVCXYzFG9M8t8TD0bmOJYrwVL
eg5E1kjz0YhF7f5ZCuP18h3GJc/K6mOwEoGrtM0tnH6QTaQBmn4b+76pgqSgSBl7kTQKrVfoZ3EA
FPmLSZpiN1sHD/9XSAjKIsmYRJ9yaZFG1igMJkuOBMLHUSKw+2Cjp9Csxr/t8/sxajONrF92Fpmb
P66iW0dv+/wjUnOsI+vet9SNpgHRdpmh2kEiDoy1xgR4WvhzIX7V/DkSOqU5fPba31yFac/WbrXJ
nceJr7R1K9rt7Lz3QE7lcGzyG1oCyXhl+b0ZPfnKzyatiGrhoVvrbPIHfBPwS3sgnarsM6fISaFB
/FYvrrkvhw740h+XM7iqOwlF1ZNJBOpRRaRbJljVYtzMPKM59BqnAqa/u6k4aHfMCpyro+Egg9gb
/obnDJvwnBnLijmpuWw85GcGW1XybIFEB0mZrV1LZLD7YvgzKO+584fnOZxvxlHZMRqmtjow1gXS
dq/O8at8Uzd9arX5gigkWPm8PM9wADSNZT1gGULA4mnsh+qmHuwHWbMU8slpU/TJvNSrQPp3fejs
EGBenGQXAxx962Zs9UbM1r7vaFY2Xhoh1WjBShpz6o1JP6qWr2unvcuN/FfeVwGQs2WlKVKkPEgi
hm4zQBVDXTxFnQ+SaCjgo+Y0BwNKIbFaGIP8xMIVdhjQk2N/mkqCctbGMYq0cutbirlJBj7dQaHz
tkPPAHPZw9w391NYbrkGX6cq7tuyxCFQXJg7yn+0NVzhhsFx96WDCZ+MbNaA9xt7kiT326qNI8TO
DrBCJ0pK3q/DAkVYa/wwpuXVMju0ofirHEr7ROvguaZYRGYU94W4CyoE1qGbDKL5tZTBo/ad1djn
DxckejT0eqlhQxfhqxnBxpP03FYm9JttZ8e7LvMr0SRBJw4GtcM/QD+hGeOshkicLLBoX9vQY8RW
BqJXxzlakH8BulYA3x+rpO4MlFYtuoIqU/vgtuVDWIE3FUFGx5e7yajwgpk4NLNlk6bxbMK96G6S
snivSwec0lnFlt8cZ0sgYNwqG8Cpbyx9B0jFAK8NSRBv46DDqeXdm+rA9W/lN0QH3h4+zETK7jj5
nfEC+sOYyIW7BIYqVjzlKIzXIl0K4DA4jqYxxNptIEPvHDlUfyUrbrxgdvftVHuxT2kSIYdVBvtd
mZjjy5jRgr9MC125Dd1Uarj3fSC4/Map5yOwmUNFq3965SjvN0Uj711D3yl3/qWhswBDyQAYf2nH
LsoUIbb2vsrjIBde3BTm4CWNnfOM9VC0jjxQkSduvRVGmHkGn5JeGtVqAuWsKU38abFe/oQtIu1x
Tr3BSdlg/irz4d0AyVA7ql6JqRBZZ3t8B5HYJXaEDvYXRXySd7WbBWONT0fpuvKBVUZdBiD4EI2m
F5faGZBFRvs+X3xsDF2UhL3xFjgOT4XTx8sw3jezenDafuth2fjeuwAM2lVhJjCbbbfbsOCpGH7B
wMKItUZFbWBrKB1Cdii35c5vjSjlTsAgGVMG7zUKMI0yY7OsXVJa8x/DNrN6cRLXFruBQ1pcvrrl
m/RCJBVWPMBDQkietcEQGzir254mPufJBSobATVQj/EEZ8HDxJSEN4t6KCLxQEek53WxmdphxNY9
m4DOxYBS0jwfRCCRumn/ZgiiJzWsVY/VjO6PbkxCNDdXLYJf+1FPTxM61krz6AAjh3VgNopxFUa/
Fj6gELBslNP7SW6C8jRZ5aFRBmQjUTwdpjXQ0uPoyaTovTE1aBCjDrvuatw0gICamDi6W8pJ4HRr
u+7GVb2ULGFQHoIZczI7/Y3ZbK1g5+b/h6PzWG4bCcLwE00VcrgCIMEkKscLSrKtQc5hgKffj3vb
8pZlCsRMd/+p33Pc9wsUkzbJUJ/8y7pZu5bxXSPHZEDGXPrmjnEt0GYwiNZjn8eIApMDYM3qF2HE
K1pkO9D89tG283fR01V52z89dV700n5SDaiVrzHb8tgGlI6QhMuyW9t6J42//tCHLTLP1PhbuXTP
MjQBYlXihYaNwZJfZMOdOMJTjNQAu2HGWMu4y7w+TMb579aB4xaduBTaF3K6oOzW2Fit2DeHwE5U
3PfXHNx7ES+Tfu/VFM/k3qgLmuCzC4bYrGo3mZQk41LdqDOABjdbAuH+dOs1q3FmlcQnVSKQTPRD
Wg1B7ht/VKedVX9/uxZZzFVS0OABZ/FX3tplgzwsmNf+N3HljsIb1vMccBoC1T8q8TcxHhNTu6K/
uG/H/jpPG6f21a+mXVFPO89+8bs2TPi2SpATa0fiFm01t4MeGZQMK/kxYVPzjyGJB/2uz3/yrAh1
0JRxPPrDtczPZf9m1yVAUrs3uyWQBlO1tW7h6IK5602Yjmq/Wm2cels8btMdBccMBHoN+HKqQkdv
3Vl07ZVvMuyWN4/gHCzpnXGrRiWYxCd4neIQ5P11nEAj+lMhP93xY1j+eAsvNoDyQvgbYxekB02L
YpLd3P0wanuyooDCYivRH26EbkajTBgdB9AFMnS/Oi3b9rLke/E2Qw/b5tywBafCDuAxcBsrs1Gb
RWnp7FZulhresalEt5soAEk2XiznBV6t2bZg80u+Vtam17+mmR7pmP/li7u3FkWLyMAkorWq4elV
qoJCSBNoMJFHT67NL2+tC0fiSL7FYeM+YlgseCmsAp7S7flV1oLl5ekaFn6/fddd05u7ZLWBNnR7
dp3YBknegmEFv++9DPJ1mSgcy+zmdyq3jARnvgMiOWretWcvRB8UZMGlodeb64uu1c7OdATQZsme
JKFb2oc2dd4CVOu6tERGlu6M7Sa7re5c0ABryf82ExWkU0FSyAsz2pdoQe7S8TzDQQF7fxeTfydb
N0zq8nFpc570NZNbpNcmn7iNt22KeBvfl/mryX78utirjrdkfkiT72qCinofeXnzG8CKnsHss4fM
NZ4aKU556/4zi/lp2iz49tMqn4uEm8SZBv7dJIJtDTGOPKO3PQncCXhbT5XmAAVnaWzAa2hCvbLv
93UcH1riMtUAEbUxktghW7WDdvoVLOZopm/7NohoaTSUMxB1vtucKe6r9Nljx2aQU6hAjqoBuT3U
5chXym/qPtbwbbpFsi+Yz9z74aRuJd6m9f5RdlyAIwh/2QnnayifAX1zE9Ifhr00xU5nEyLSdG6p
q52xo7K5iAREyvDCDU5vlHY0rumOyI/QLY6NezYHDxqdWS5362OXyo+5tWOoiyG9XcHKveLkSJjY
9L1dMCwuesLzTDhiatSnneF/ZFUR6XN93+Cp8fwkauwavPNhcJ6zCSIwO1f0GWsmLwmIfuYAqtn+
cSqnPWmXMRPHnW8McKR6OgTlCL3KdcxOyr9tD/8p6OH9Ylj3mLjuEs0761LvzuU4TsDvSR8kcBpC
JA/0TKJZo8Sx/pbV9qPLNNIYQKyBbZCVCmcTkkxYETEn+9t91bbLbjFqvu6t2IxHNn+dVtyfPnXJ
yzhU6k8O47ZUzze5S05rOB5ycIpluAOa9LcKfcS0T0t2ctMx6ZVfjy+DvVhe3OKMHKg2+rbL+nUD
DNeQ1wzAF7UI+gKevqrDtt+OKq0P+dAeC1TlavR+VtsJbUbdijtJJCNfpe6iTbeBY921iygO17TS
lfPmVoD7U5E+3PDWY5p3txTmoThXqWeenEnEmJMY1RbLJzFmjbzM3s29F1a8UCOfCunHTsr+bvU8
5hux/lsydek3vCbBYgrbCKm19Mme1KDnElNar+XG/ZgnCyef6GdRj+9at55Y0PcnWf+VcuGSlvkt
KmIxriLT5mdaZOEHHTpS1p6wcdsIbNNuPnQOSQJvpuot4cRrsVjzR70Xz3JcTmJUj8bWnlW1PSTJ
cDCn9dObnI96ncJ2ouRK5+A25hikcjoSQU3FJ63Rz6sfDWi8SJyzmUyg/WPoA+BW0gtna9uvs67i
JHHTczeriyPFAxdhgxd3DotEI6Xb/+18466f1QuU3Fmn+S+k8YB1+rRMCXKX/nFZ3actMa+MYBxm
b892Ji7i+ttOE2eXM+G1Vg5jZM0a1T3dQxrtHZ09lPPGCzhFtecR+ZefpxyqoGYQUvOdtsD928vM
MNritCmcSLgtrGLvZGEBmKEp7bzkBoqcKnRhMcVY/LJ4/rfLyp9Fp5WifKBP0quWZgLQcGwa7sBu
PrkyCddm2/vOwEjkcvSZhow+HIFzd1aSpE9Fcwt9Koc5bI3ECwzR/ppl/V5x5Zf9EhXDsjPH7mhl
J4PuVBseE8mg3YxHj5KePiL0g2hap3035Cdt695bx8uj2XA4Oomi1TH2jQHat1Vn38R+gHKfNPSW
nz1+2RxPg24JsUMPnt/JyLPENe19QE+rjlYnjRF99Tuu8CXEEV/tV82qwlRBrk7TdvZY+0XDw3/c
LBzdvHO6f6W/ha0+RAm/0MB337sbD6c7YE0J0gpMQbbHccojEsW/3BFmR2zpgebMjjK0EZZ0f9u+
1ENj9sO5HpA4jXuO3rvUmph1FDsCHnlPehRk2p9GrqdutI240E1I+jcXKqGvDXh39Tir5AeOnRM0
yheC2+PCRWDVLXwKtpFfbLsL3Q3i1LOY2qtgAzQfdXe3YTwXHTKwSYOdHnKPjXZ1jfwqf+5aZGQm
DfRlcbPmvCSEaaRChSPGIWbNd19mUZJqu8Z/XEURZWP5lPTOIclmJFibofbWvOa7RtLQpdvqnlRR
JZCfiYo80R8cgy2ypTgtDpjLVAkQIZM7fCkXM26Eaewy5tqwW3N3Pzp2HZqGvLZ2ElhWlv30ST/f
E4iWPpRpa+2EP8PsJpu31TtWyJb7dtXQ/rSVjFkpth5GNdbHPmm7x6JmzMlHXR2rqqmumRgEdWrm
uHVbiQxcid1gyOqIxYlWmXu+xH2jrUEyrsU3G8tY5ivy8ZOeqXj05ty5pKT9nZJ5GMpTLlLtpbAL
wLctSap5J7dGWmHLST9XI3CeUY0ZF4mtf00WTctQJIgdMtsKtILBU7Pkx3a7uEXpDHHSrCnKffBA
0speC6epD2mlqgcnFcWumfViDTNFtTCxYgZ9qtQJN/a0s6rKgeMctqhYZuds2BC6bia7Xe2PbP+S
5bjBudfGrjDtYc9+HfvO3UQTDiDaKNMXe1cx8cdZ6TnHTpZfS+fr+2qq7/xEFm1gz5v7OGd1unOk
Se1Qlv2RteaDS9MVqw05FzF1DRBf/gvcv8SJhahrMCXKRvjMc+t2lhEVFv9EoGx9zUJpm3PYe0j5
SFuYXsZttXfK8Kh+sp3/aTZeLsOQGRhaqQGLjYQq2nJBIV46JiIxnqo6VWM/6qFu07XMoGx7qzHn
Y7et8B1ZCeMRZIuC1HEyqUWFA4JNZSyDzEibYyLlujOSfogL51aZgb7zajh4xR1ayDKckI9pev23
M1mkZpb3LUIHXEdR19lfWnMde/CjnhDGltm0yFPzMiz9fbZpqDozFMHNXydt80/TKe+zhpDdXt9u
8TCOCsy1GijfhP9PdnUdch6y0utnx6Fp23ztwVuNM1Hs8ez/9toQ+fLbaD0v2qaVXdlC27Xudiyz
8kEb5wWuy4yylq60LvoeceF4r+qGB27QhepsyCqSYz6rfUuwJscfrsiwYz/P7uelei3YbEbgSIiU
JbZyL6Jz/Ms3qwXjDGSt1DlZpk+7KX87YwWK0fxj4XWRUMvFzatnGxgcQUUtASVGZDjeuRrUt2p8
wkd5CAZiAF/hiNP4uwXqsJp9uaHWeB+N00J6T/euSHbalu7bJf0Hqb9wOVsHbVWRrbfvqi0GxHnD
+0LCByoCvJrOpzGxfXrEaEZKqwm5kMTFaN8Lm4PVDvDaXvubVO57ljmn3J7si1obCz2X3e5Z2msc
enhB7rhdKiVraFmAY23WFcYtv9+8hJ8lEVaWRsPQ2An/mrc2grtEWw/1umUHoex5QMu0lg7z8o2B
6trKvxPoz4LRaf9YWnLNNHsn+dy2fT8UQ7iIAdcV80DWhiRkxCsCzwZ8Ol3sQLKaL/F9eAAR6oV3
1wPPScQBc/uvAXFKU956oe11A2Ky1yLk9IG3HJWthbrF+vrtQVoZKoifznoSw7gzdHbNa24VOC50
jENG5DCGiccUJ4a4bLTAVST8yEWwBipHo5esLeNxUpCxtSDISNIzYvkyHJJOxdMqTADBNItp2V5c
c/gnaq3dowiOtDp90c30khVZZCs9tOw1MDcZpP4djmB7fC9q5qPMPMlWnM3xL313pJuIZnLbee5T
hrd5GXmDZ/l3yzV0gGzbqvuiiloDLF5L8lg3mvtN9JBjJgwhOxoibuQLt11Y5E2UTfRO9E0L7RcN
WSj5TLZcQ/oMBmvWdSRDGxkZulHLnJ+dabpvBmYgs4EapPh2fQXOwCyihPaSYNA0i+Fd6jyueem5
hJHdlWnzwo6V9cmai7ig3fLaNRoEnWO2ZgtnT3fD8lYZuHeeV94I9undkf/AhGZ6QWUgtV11faLK
IWfqNmcMXH4bnPhX3aOyGM5x9vrjYt4NVfHGa0c8mP3dY5G1Fucr9Z23sqs+qjn/ZJPLSz70974u
vQgf76Ojja9+mr9wA7/2aZWGdj4AgaJLC2pH/JRpgb2zND77tjlp/VwFAIL/lFl/QQRVB6tuwk1a
xwWbAewCr+9UVfa10qnXheMlj3mDq3QuuSJcXw4B6TefdWKDYNDm7YjHW2/bqpCTTu2+smkdcoR9
XnI1x9wIWoG11vKKPMrs6R8Y1tPAnRQwynE5mJkTTLMlAjs3JFy1jldi0w8l7VbeG/Fsprt8yw+k
jVD15b5akbTpeflWCO/oGkO81Exi87yf1vpnHLJT47gPw+q8KQ9CHL6X7hYZqCjUc6MzEw/5u25W
K8C/+uw3KE2/c0JP7ySQ5E3OIaw979qDtAGmkszaV+4Wp6W5V/Q7RWXv3Fl8EULAPhP5DoQeLrnz
7rTZEZvmY5H2VTj7WUcpcQG/LLcKtcpgMbP8M2fdPegCYaYi9yEzR+5n96eQnQPN5X0WQzk9WBJM
0M0/pOc8qm3hsCLoTnqk9W3yTOCp4q0y7vLMbcK80lPyLjwJVFy2T5XVuNjIivkgm62N681DkUGo
9N51Z39Xo1lltptf+iZly+54V8/eY5vSECHsptewyiESWbdEa8YUNbl1nGfLSa7W/Yj+2WnH35r+
fKi1/VbO37LYPlYN13jaRlWLMLWFbVulceSt6cLE6bGBaYw/bkI2SwrSkZ0x/Ea8k9daT69K6nFv
TE9e0p0LT0Ra7x1NG2ZKua9gyL9FR3RtK5O/w7Dcj237WRr1K0jW/4IFNxPwXhzkzIHqyiO/KPdp
U+xFtnx1LByyzebFldbzlKJ/Lrlq+2Y7JE0fT1b6NizJY2HnV9Odm2gZwOtGG5XxVt311ciGsPlZ
NcpAMsbVMCbXSs0X08IHu9TZq6HkAc2eSyBtAuzoLrdtKgsqJGeddpIoKOQzuRdKhxujKUFYEfK6
BKHaWdxYhQRcLt0vS9yagmwwmNcTNnbvOmlakn2yq/TOtpjVss8GOnikkVpYzkm+z0cYg8JH5VqI
5ItTk/KAcWJ0uTnGJg1SmLkwogV1Di27V7wTQOZdttbIdyonV3TWNQQaxA+PX/6qTacqc53QKCVQ
LGmkAaVx4aPkZbYztG2LzW1JnklR8cZYSc2hWS1qhKuO2eFZt9Jh/qAZH4J03co80keUKC/bWrX/
lKYAksF3HnTKjo1/hPbgV1O9jLgiXX9vYyLAktYsX3b5UOfqoUf+1bOy2gaAobifS/RIFRK0Mtue
vGyOzMHZZ548zFt6Tcz3iXuzdlWkhmfpzjx6ysjWcYxIOBQuRE8RmX36Ojb5sWzSqIQBTxomQQ+F
tKyfLK/eEykYSqEdPHvG3YISvElDd/YOiTMFLfQW/deTzqNdCnffjHDryPDyGw/r6bE1zQfkUR+O
TFsw2+pRFy9d869s3Tu/UoBoaGlqmTxmnUgOlZkdNf1otR49osheOIKIN8ndZM5Cf9YDb1Y5orMV
yDDJwSrX0rsp9ZYTyso9H+8jKxsGBpeyeZ8oan6/Q9qJWP2t4d0wnnNwc5pMfzEDqS4VCLZsBHCC
Csl5DVizCry68tZ7ceNSTLvPrZnvhbi3PB0GKA3VUB1Lc41G22tCslySx7bsnbup6bzY12fUFmuC
LrB7y1ClEMIcOsYUJSVeW1SYXe1TripsINlFnwk4LAYk7lv/yAjFOlHYvXPa993Lqlia9CUygYJ0
Bcv+2ewGTv5zNTOEwhPNptw1LjIhr7pHFYqu+qFACqmgotIlCZSuR2p8Xqqnho1CXls+S6OIl5v6
cJJ5qJX1n44QTRa+mRAHLXuijdz+UqaVgQk5LYplt41Y2ejFqrEuxK48OUR6ImECzi/oPbNq5Ov4
W9XGvpy8nZZizmlPBf6ByTiX7dsim9BT0DEKzE/cOtQkqPQiks55XCpWitA26X1sTt5rNeRXtC+n
tWC4L5GiV1MXm+APgwDJbLB/VdNp5eZf1esIb7/gQDI5fHr5MmxHkO+dj5q97070loA1CLY9B6R2
Ro0NX0Gr1jMcQkLQ+HaPJuKgpBbxvA07G9MXKCWOh3WEwqJxrLpjocbPtVVhvlhX7MdXg/NqyfaQ
6JzbIn1f+gH4Q8ZNNlskhf/Whtw7rf8BffayqG4NZJf2qDXZEeB3+9y1zGirB3RBeXVJNki6lYqE
2tpHkqqqq9TSt6axy9PEmBe0RrOiwRwpvOjXXDfOWwO8JrkkeQo0oofpxB009K92JZ1AbdgJ3DTJ
wyZH7UH8CT1+JzrkTaiZbYHZCIt/HhpOvzxZjfXAPqtAs7bzKtyzX7rHzGp67gEhTwo+IUi1adgL
D+3SjWJwJ2tiVBCBieJks+jNE/2sI4sZU/ksNSIgG2InQ971276CetffPDFCP6xSXdt1PVoLasIi
wRKnQx97TcMLIGrsC2kM8BmuOghKjsMPMbreBSZuS1L5v0vMSkvBuTCx/pjMxBAUlvIe2IiHe6un
QDamx2RRTy+FzF+8rLEZ6lJk/PVz2amD3usIaPKz6IjUby2geoZiBDkxsdSnWay7ckmj3pyeMkf7
cJLy0mjo/W2JmmT1vSHsEc2qfLkiWMPrMY3Yd8hFnhMH5onvcxzLeg9xTo6nrx16T9EBeG81hD1+
HI6HNkFzTlpKSHSTHnWjXFlHqPe7UnMhafViyJC5pTipGMpoToiBzwqMT+Zk9E+JdvsoG2aIILkJ
9K1ahMa0tqFMmCsY7lv6VLt93drJ+PFSeu5hHiDTEu5LvisEpe6AVHnjinD33dbjZ+lLETXMG5FW
cXOvInubqv5hGfWvOdveV6/kkJSGcRCWvYT52NRQrFO+0wVfFqLjgyXZaeswj0ioy7rCLBsMDjWV
B+LfuDsxybcmX/xg62w8Lk11Sj2kvtwwdTRUdnZnGYhl5m1C/22ZjyOWUa+fj6lMH0meYDdvu70z
d/xkeXmqSy80Z1xNk+4+1/nGRl1v+IfFymeiL19v3FjYye48emMk1vU3hQYCOsJJlQp5gIKvw8Gc
7V0rvOmapvqztpiviaV7r7Yz/Svs9K7ou/VrQr37IfIl2ux0/WU6cw45krAqHOyi2Pm5d0uqk/2+
JInrYgm7g/Xpuvm18WqGIXb/pNSr1FOIBUx/iEA6kI3k1vBj4M7gGmrZ0A0atJPL/MdOyqOc618D
WH6E8O1Hc++lEl3fAJ9t3HyUH1qeImD507lY/gbICrTLQABOOHffo33WjL1v7I36WuE54U5GoEPj
5N03291MBg1/GUQLSNQ+zsPF18edCyGKbCEcDQBHp/pe3e15lvKE+/F+RZRFm9Vn10EYgK701zxS
OqZrxqOwlB3Y2loAeK09aizsLsZsRgM4Zul/pcZvX2S7PLVCC5Nn/dcGHWirN7fkZTC+W/+hmGNy
BE3UaNykZV9fhnz5trInmef7HiFsb1T+feM6yW7sxZkuDGGbVf9ttsYMcwpND8TSbbHlFssxrRki
E8s+ClOLODp7pYwoh8cgVzUnxZNnJmX2nWNGALrZuwUPdHAW6wJMh0zV1P3ic3TT8W5rNuPoj417
P3T6SKAakVeNBgBv/1i2edbFeGHmuyyVcze2+k5hGkvWOrRmALtK+9k8BNVDZv745bqHgo0TA3JH
p8TM3t3G9RlMNvfM1mnNqZTl8LS2hhev0uE1dNWrtfXnebCo/X3kOmKn1Spu/RINgwiWfkLxMCFk
wYORTe7L2IrjyvUu6/EDlXl1TLMOqAUAZ7RByPQ1fazt9m4FAi+DWq3iqHPPDKU4lNIN61YzDnW1
jFB3S3VxvPFgo0WblXbQJ3mUnI6khDqcp4s5MqZ7CIy4UHlaEDulErHn1S/eYCq0LmKL8Zzc+tD+
a5uqSNF8Wl0K4AcEaRWnlFvBGGk4W2Y11FgD0CBFQJUONhQa6bSr/+Su6IK2t97TVN12LiO8Tcyd
s/ovdj6djKXZTxrduoGpM83vDMvFqNzj+wHCKo2jhUkW7HWv+X4suy6WY3o0GZuEV0eV3IsbLFvS
2CmsEvphro5O8bf00pe+8l7ZYvpkKO40/Y+OqrjHIT03jKezbjz5+frSVNlxhchRnYER/klROWH3
9s627cphePT14c7J0aHezIoNWMTzVnUXJ33Klz81Hp3lDGEjy0gbf/vkUtuI7GTNyEtVcY3Xlmmd
IsUjrR8sFaXJlUKELOG5Z7SAJuaPJUN7NT848/sGWdLbcVrE/vAjtY++Kk8U0Fx/F115LXTavro9
NpX/pRSW8CV/QUN1mkTBs/CfvbGOPfHTDk7Q4GXoMNBS5wIBzj9x367+JUOUmnfQ0d77ULQHT/s7
3ySo0+SEiERter8taOxuv3rY+VaD2q+2nZfD6xfTi9jmc92QIw3zkgv5uBbcMej7HF8FviOe6qYA
HLav+rzEw6ydpxIsoJX+XssQhCFHFB1mQDiMNxhfRG9++iLdl7bFXcbGujefNRRqw1T3J3NJMfNx
tF0MsfeKPwYG0uZjrJAThpKDYyC+SAZn589tQKbrXhHoa7HvUxccqqUj3MKIKmaaHFdzCoc3of8s
PN5EjGOlVSUYXAYVGJX9iqqAHwHFK7TxjxrhB+ztcdq6x7Zo//k8bh+tTFtfTX41c4gN51JzwqVH
+Yur6lEm366doCnRj6v+3NRzOOesxGaEQr2Ve26IOm5RH0lvhoQUIglBNKdle5nz+ZFWoo0IlHVm
wA31Ut/17mPa/tUNfecirpbbG/jz3iPJQCDny6rLuhixR0reags2/nLxC+tsE1+W2s0dvhvHwcGY
ac+NSVbZmmB1yYGs5um3N09Lp/aT+6ZP582jU4NbNrVjssSV8w9nwJmKxDU0/OvaO2uR7Haznje8
i4nza3s4pyw7mP0PE5ALTLRHK7VlvxlqFz9Noho9mb9ZUVt2QY27WyDNKcEobPR5BiKp1jHCRUp0
///mfAwavu5cJd8p+y4HrzslWg9oNePvFMdEAeu7P0Z9UVZ7anHMN+MYMht+ZDnoWQrGixnroNw1
KlHf+XxkBL4NWL6KlxIfMI4WVX0a2ptZMAXnD6iuhkKgSHDCyXgjUyymVWFSPeWYzPLj6my7Yu4i
pxbveiED0/w0HObzHO2UixkRE5+NxIbVKLcciMl89eT0TKrowV7QVoDGdcsfpTykryKa1gUVWI4r
g+pQ3s/Y0gVGuGl91/RXpb8RBlAUPKGCCTktAvu2u0PAhcHyop0bZgjVT0ihnVXOf9x+PIwLqvXe
hxMHThOHWn74uN3pOAJDe5dFvkca/JgYFvoyRyLBKLq4n/Rz6dItMRNHsuj2uv9uS0S5EqZ2ffCz
G21wGkz8Xd1hHeprwTxMMTm5PQI8d5NPmz780YQfCj4dEWoI5/5Mjoli533FMNpYr23/W/v2ftD9
z6EWXrRsA9gH8xwoYeT6CEntJm7K+bhmkKW3T3LzWMU2ttsMayCZZHkC7v5OWIhnX1sDmROu7/qe
rTAHxQjmo59rqzQo3DSu/Oa5nc0fVegfxcpxNThL+ZdZWzFuMHNnWBM9yWoec/WZ+PlHlxt/lq0m
w8B37/UuP9o+Uy5VZAWtzk3K72w9mo0f2+BPDl5yXciwrLO9zofsvPQyz0boltMR5vexTmZ06u/z
8DOiM2J6v3Zp+i16NKFD9Wddiz/21l/TtflulMKYwUwunJtVYkZAAM1mQMN1LEkUWXxjQMtt/dZ9
OmgcTk+ll5yk9lrASf0z3KHDeOW8oITKiPB48QAiF/fNddhtgEsqNxGFEHwv2zxslzLSqy1WTn03
9PWdp7B3d/ax7OydAP9RG4Qe3gG8zul3NyEkyox6l4Ko3epCe6sNfhcIfH0Gb/iCAi0jmYXGm7t/
Zq3ZMqSRqPFs5cix7UQvQ8eTn6unAFjz5DBuxbcQG7ow1ndeoXhtoiWIwjCRoqrChAHEXeCZl9FL
LmlmkbOqcvem3Vpwdkmr/5yVfswaNE2pgjGAVk2Mt7LpO2iuiWKDwqCx5+ehdP7aPthlYQdmx2Nm
JKDuOEVyhnXd6dzTZeXsaDq+bQeDr4TFMCpsykarzr2HEr1NtjARn2rZmNgZidZNe5ld1OzO0l/Q
ld+7Rn4oMnXvu/MhJVeBiND9Nvnrqe62g9a7SBGWEfFy7njdudebfApyAlXm3MQHA9ADUqpHs29W
SIcrm0AXmy7dt//atfcKNFR7HxPuZKeQ465U5hhNpUAaoT8WuVrRiG/iZv95NCodI9MyPPtKEaxe
IyFsvZbaNKAThZTct1izar071DmQG6oRPO9DNFngyiXK2gSrPuTcZ0rApYkgaV7/OsL49BgvKzd9
Y/HyDmLw1XXlxd3YkobFudb0i8ljhf+4oDUIeit7tGeUir5Ni+iUYd6QziWdqFzfWv6fV0IOW48E
553rZbgvU5ekC87Kpn3wYDE8byfdFvikjKDE9AiwEEEIh0O/hWI04sqe9rMhD1K370vCdQR8YbIg
7NBaSl22G1b5sqYznR+iNa+8mMK6sugG56Z3UMt8tC1773jpeXO0B6dfv7tyGmC6xn9pgyFvaOp4
nf2Erxd1PaDBW5E1SFn1Hr3ZmLzOTooNrhsD3hykq9ZTYRWXBUtjaST7Aif0Zt2qgvtv+I+0M9tt
HFm26A9dApyT+apZsmxLljzVC2FX2ZznmV9/F/sA55ZVho3q208H6D5KkzkwMiL22hFS4KwmRnJ9
ZQ1C7uAQngSmstEM1cO+M72mmvyKEipd0BACQDZYBXb2jnh+WafOXEGCUeGeRsJ9PTbxMjDMeRbR
pqHQaGHRIUuRi+wMuJW5YcabCt2EiKxdVuXDOc1p8RwM2uj5ioq6ulY9SkXSKmiSoG2r6jfSJugs
nxxjU5Nv0AbrjbR5yXJVz43jrDWbh1CNK9qQngMnv5ZVfR177b4zunRJVW6dudE29mpQBlZ/q07q
1l7ztvT43hZm9kJN0p7VIvK5sJn0KcGXGOrrxomp1w3kab1rm96AwErteYcUOFPMvRYoNyr68Fy9
UaKTZrzF/bsz0mMOesAsdnIMqBfSTmL23KelOp/aX8XIvVytDMS57gpv0VUs97KOH2wXNR10mCq3
aYgEc2e13kvgXaX6z7pNN51HDNFbBJb03Lijsc37H3R8zVxKlKN7X5YPgaZvGgqetIhzg7ptkEMO
hbkc0b4MtPsW3YtLwl13+3uPz6zajutU+ktHicnNe8QMnCewpMKgekyq/KrrfvTCe4g62vNCVEAk
CLKZPXh3U/3TS5Nl1yu3nqdsOOr9jRXnOvmV0bx3hxIJ7+gJvpFG1m1MvfRo6fDkXW56/r2bVCMl
VMQDukqvxazxIYIEUyWb1Kk4Ka12ske/epCR5TCpPilbBADpsohJ2o/JQL21LjtmEZmpbuCTQNts
RnLBtyWFP51OxUjvICM4hriiY0O7aTLy4MS85r7xRXoXK3G5c43IfMo91mdruiptpuTpwrJV16nd
2zedDjPFxXZuFjTpu+Mrb6XFyRnm2luP2/0s9+mIxrb1FcUfmA8XCrk7BiC41K4o6Mhv7XsU4bRF
VIBN5l2pgorqneS+TVWiFmFW6m3TRfI6NaUCEMXFxCoOzPquaFLtJH3x2Epa8w0z9B9MN8he+DBR
TW2csXiiSJk8q6HmjitUSNExcAt/o0Wt86yifLSWAW1l9C67kk9uCih9gJlSd9kalFP3CPSLtylo
EdyORvVIJg8VgOOBJet9hTsBAre5oekhydm6voV5mt+pDUrQmdpatph5jeXcuB7tJgQprlhRw6e1
lHPqn2J389hwq98MhUHLX1UDFmWPs1MyxMRglXwnVee9CeuWvjyuVtQB6ZyiPvsQpxWbh3riryHo
HVremxS6P19UQZNFPi5Dh+1CI8evdiCkSoqxgCFTx7SsReZCmEHxFkL9vcMrub4zfLriqjB5KMuB
xkTgaojwUxkgJB6DiPt42ZA5DUScB/MmBcETgSMu2pzLVkKJfN63cfjkoylalJnXU3GIaTuptQr9
pSZ7Su01LxBEl3OWeU7Js9BAoHyNp/uEGzhZl2sTbY+bmXZB5M1zkxpRNxgnwf1XLFtjk3V/D1jE
Fh1Arm1rQHnNC2xgJByUDUlkQIhcaCCTvqNSfwLsxDwey2FT1fjnEm9u4WJs+FVqnAD9VNS9viOZ
f/L7UsepcfIpwpFUv/DmSCLVlVElnVNtvXYgub6z6fxkCn7/feNiCmzQOTT68/sxuD3XpXVh61FF
+3qev3kI44IPqZXeQO6MQbRgX9gb5TvK4Z+Iw4nrKw0cq2GAygtoqo69LZUrW+D2sXvznG9AjX/+
8ZaGoGTCLTs4rdsXb8gZpKEYQWOcJujB1kk2X7+bP4msH3/+4t1Qzzb1yufn1XwvxbYdt92wFtF3
1ijfPcXFPqBLvstjbuindPw59ufg9eun+O7nL2Cvel7lHvBSAwLRJrlOjW9m+NOXBC4Tq0XQnJjZ
sQJ+w+LaLadrkFv89SpZIW6nM/ON3re/fwb8XGwdXKaGz84FkdPNNT/KQ1iswCpnEiYXIrN/MQJ2
2KopHE37w8wxCKs0CUJpnUzEG5Qqk+xvDezwrUMB+98BJhjo7+8pzMYwrxigQV/fOdQx67/GsFoa
xjcCjx3cQRnr4wgKff50Merm6YEPycx2v/Mi+mwh4UgpDBMwqrQvIayddFC+5o196rJ4XtLQRbXr
60mY3sFHBDKYWgjIeGrYkOC1i3fURCYEOxN1ftvdjB49mdtuXd7J9O93xIdhLtDddCVEnnQYhijY
XNDi+vVT/HluWzpIfm5CLCTDvDRerNKuQEOaipMay+uIanay5s/5Zjl9su3AzHP6T9sOd5OLya5t
zWiTXKqnwim6TWYalPUAYC97w0fwRp/ZNw/16Xh4YtsGfGrzD453YeZeR+VPPZXypdejede7hCkB
Wvd28devz9EZY7KPt2CHXyyCLnB6ntseTnprdx4c1nbcE4O6r/TpZOevx/pkSeOJ7uhYZ7DmTPXi
LYo6yrHFqiEXD7BCl3b7zYLWP1nRkvwrfV9YlE6U5497sjSE22cZMYhTlcqqt6XyRgcRR8zQVT22
baoLBcLsTDGrR+RUqH+iLdU+LrOoZt6wmBE3jaY2VzVpx7WojTxfCC57y4Eu6VvSLtGN0f8Ysn3Q
1vYmwqx+FUV0+BpZYf7i/gvwFuWrdheGdr/++tV9sspxl4SvatJUgon5xZEsxeCr9ljyZDyNjM8D
WWgHgd/Xo3yy7PB8NyYzZ77yrIuP7w9aoaVDBDBOOPksTBRrvg8PB88QLf8u4v0npP14+mCxNq1u
zHzk5AL6cSxjKhynjuqetNtKWDNEaUBTfubmvQwyQKvcZemf2n/9fH8uQFYf9GdD59tp6pf+bm5j
Zw4sHffEFWTtKsrq+Ne/j2MqHRgWVq02NYGPzyQGtYttNw/o4uroSkx2hvbX1H2C7N9GmGbwt+9a
lqDW0C1GaAbkCwgh/xq7z+/DLp/44kgjnYtZiSzbTxojCs4h/b0FvJxvVtgnM4AOzyIGpZ3ZZoiP
f79s8kaNm4hZ11FrclTX/2YKfhvg4oypXOomQ8EAubqqzuzIv51hLiBcgnFxwFqWvoaPf7/a1q6R
5Z5ywlgvyn/01Tcfmj/fD7/PDAiL+yDr9OIEizRPobfLVU6JuEq1NRWQr//+P88RClf/bDvid8po
F/OrKzXlAM2Kzs64TeU5tMHi/XX0+HGIi+992heWCuYlOlsKuRpYiH+9iSWXEPjtoOK5y15uMuBp
RUSaOTqb6jbZZd5f7wBJxtDEIEfAX/rjG4KqK+4SuqnP6U80tsl3fjWfTDD2sRpho8MoWEB+XEBR
kehJMcjoTGmI/HP2+PX8fvfzF7dkvS3tmt7s6JykV05zXYpv1v+0Pj6e2pP77X//fOfi/mHqNQVc
k9/X0Kci/IBrOAlLA8QGTvzNhfCTtUomRNi4cUI+s6yLvdaHtu3HMkmRFt5D6phR4qTH5Ov39ecX
T34YY3qfv52nRVLhyJ4zhkLLGj07S23KAi6/HuSTSfkwyMVnwbFTPH0RQJ8zo6COdDWm32yJT9+U
zqdN6HjLictTFW2Y21dhmp6npiDPTedlGWzcuFn/i+f4bZiLCekq105dsmPnhwoPm/CvP23SZLIJ
3qg2/hmJRnFb9l7qi1MSvdbkJPWbv/7rsW7DAkQy5aRML6Y6zkjz9Zlrk4FfQHr8a3NrnMF+//mL
SY7QkFu+x8+3Qb9Ci5chl/wXD2BYfBwcYhci9o9rNdYDe2zHjhdEx1uALJvuxK9H+GQdYeDIt810
TFKEl3dOWmU1sqqOOHUlQJulHa0gHH89xCcbzlK5QmFwJf/Z2R8fIkN7qmdV65wsCVIPuYdylcN7
i7tvPnSf7DkuhLhR6pbqTG6EH8fJkyAODAfUtxfmV/A8v42UPjkJPwxwcZD79DaVQ9s7p+gd8SAa
MvSAAuzwd5H/dGL/duLi6uMYDjhOUj7TlebSmarVTNRlvVDO2WAsEwQiSoNLBB4NzXaUA63INM7p
/jdH7+VNiqE45DWuApqOu7Z1mc1N68DQPLc3aLgfsp4qWAyIn3vdxo9H/IuaIkeyFXgyu43qxjim
wuuhRoZwrnWXztSkppcE9IO1aBumVvh9++6HQ5utdSRcFLHu6VmDqZBXS4nma9J3D/QlOzki0MKF
oWe1W5oU6TSDQxApf7cG//NwBllMAQOYR7w4xzwdqLMvWuMMXf9pnaX76OnrRX6x+P4zgGlQ4Aek
+mcMQcNcLVW1Mc4q7G0BgK/VF/+/ES7i6CqpNd30eQSzeVbW7r94AN3g/qeZBKFTZeLj7vFTcltZ
pfHzprIOQn/zTZD1Tzb9w6qmCMEM2NLERk81xEUcYXQByS2nMM7APeSOal24rdK2e8D0azjEWq2g
BOnpO/MHlMZWlFvXQS2pILWdqFbCaKydCPP4R6OzduemVdvzFNXy0rNwo5FjpWF42Tg703bibVIp
NKdXgZi3TqPRnevKBUa8VIr8Tgsh6TbqL3AS48o33RRSqNt/83X+ZDWwi3lSjUQe6+HyyxBiJejb
vXk29Hf54hkPXy+Fi0N7WmzMkqqZ2GeBFrk8tPPadWTiuLxKhCtOfe0kGfmOn18P8s/H5WLCJnsm
vJ50x6JGdfEQySjqPpKeeRaDAJCN88ATzT21+UPHdtGaR2/QtgXIs26V2bsS3aj40ZKgVtpvXubF
sfufp7U0G/tkQXB4eUGiCQijnz7nZdYxHTD+ARrUvhB0skoNOlxX3X394Bffqz/Gu9hoMoGe4tJw
dTYtunAqtPS09AIiLL4Z5zIfgjWjyvQZOvg9YWi2ebHlxqqRFmhmEw6ttQC7dlUO7ruwkeAU5q6N
wJ84Hl1sFpmYzm++eav6tN9+n15pU7qbDKlJzZEMvNzwUWdwcY5V71Zvxhp5eaZsZYr4LinU+Brl
EED4kMqr0mv6NkdcM6tTeLw0MGrwOjtLxVQj9uCVkNNTul4uOXn7pSjQONtl2230GObg1xOjTVfh
yz/ZpKQ5rQXDMS9zsoiNIwhuhn+bUsKYWYHx1JfCuSvtjJ0eSiIYsnY3VFGQPymyXiV+52yDtIm+
OYovVyTEH7bD9NK4qGjycmcYoRqX+OkGx87TU7ArYAhxiFF3jRnGC9uIkfZpQ7H++ukvl+U/g1Ld
YFhSnUjsPh7QUq2QrHhZeKTDGthsaR8NQCbG9utRLk+uy1EuFn+Ymo1ptoyiZWdJb1vc/F26gz3M
u/vtMS6+xCVgU1zXGKB0XULa+6o5ff0Ef64SRiDYxxZxcg6nmPLxRfERA7WT9t7RkM0hrl2ajjtM
QuDWd065h6lIx6GP8tM9TMrViva1r/+Ay9N5ekKKdUInXzEdWRdPWNdO0PFR8I6x3yw8upEqAYv4
m3jjs9Xw+yDTPP52ixWhEtEionnHiZhRoWL1EawEylFpz//iaai+S4IC9pyc9sJvAzVWJ+OR/qGj
sPu3xCpuoFHtqOH9/HqYT5/HsXWbPCpFtsutDSnZsXpX94+tNOeakb6kTv6aG+PPUi+/uRVOYfqH
U4T5MS2S3VghE/DIi/lhVhDfyBDllf1KeBsG55YmGT5thUSNBNbi6yf7bDkQdYip18PgxJ/+/W8v
sKIx3fG6wj926ODKc1g+9MY3sdVnmxYrXCqSqk3bonExR5HWFeTgHO/olitHQzN2+PoRPvl9wR2U
1yXpXeaK9fERENuPgxw991CE2IabZ/zf/n4AEqy6Tbhk8fIvHiBGraQAZZGHpFuq9Jd+MwWf/f1k
KB2WscZF2ppWxG9ToDm5GDTPkoe4vdm31r/441me9EnokkrUZbDXq0aqqZmQByy7MuuxS77Jb3+y
NRyVgif+445GcH6xXkMok8ZAQ/OxsmgC/AnfT8ciyfsmh/vJMv0wyvQOf3tHWS1ckMetd5QV0M3S
Puc42whwcX890wyDXphMKFVu9eL70qouFzGMxI72MKwdw71Cirj4eojP39f/DXHxvhKvwiACY5ej
p+8MVOPW3E/X9XeFpc/eF5klGg4E6RM298f3JVFoFi2+4YcYI5/BuHOLbXH6+kE+WbYUHjh4ifbZ
FfbFttOAtI0l/cUH9CBmuaEV7+vf/+RFyelLTORJe9gf3T2JGjjRUKvsuuxNBf2ryl2OGqBTZ1+P
8+erYsp1lfQVeUp2ysX262PH8mgOlYfxZx3dxg9N+9c7kAEshxyfSdqYC+DHufAsJy0tz3EOqbcP
toX9d2lKvuFTKmbqLHEmL+fLDagpFeW3WHcOQlkN11b4TcglhPlHLC4IGshZaVRomI6PZXL9f+zW
hVlVKsMh0VaQ8Vb/0+b6YFgR+CXHPSRIZyJtV4RXVOm06jGYdmb26HsvVLuF10FGkXBq8zkYow1V
1rXh69sYFpTvv43lU1SDeyR0tx1IkugFu3TOd3zWueT6Sn3Rp2hfe+3O9wLI+2uA+cmAWIaSLJqn
LfKdZevDxZfFY4F0uqzypRvX8PegLti4zg4FznTBMRMY19C13QePE1ZdakckzYs0vw3HO9l68zHQ
9mp2KMPjYD4LZMDlkNmwTcx1WMS7Iq3p35crJTEWOReKaLgt8ElTYftkqBSS3ahsdTeeFcZuMB+t
9NmMruDuLsqpkagAZYTxkHNd5daK2+CENYFYdC3RYBnJEbW4g9kB/qKqDuOgBlHZV9dQzZd6X8/K
4tEtyxtPoMiJofYgZII5tSpxAGniV6Fdudmz0aIa3uYQjlUEQUaERavxq0UJpYNvxUd+OYJIwAtN
R/dhpYcgPhnYDormRk9+VB4tp5G7yrrXpBkWnbxRAXGEWjCjiduHKIf61ZgcWexfBZ4Nat01c61F
c1bTxSQCd9caP4ocQpm8ils4br980UBJP7v+KcKFEyCnUW3hqReYr5o/XOa4qDGRghcr+2EVIAcW
ZTkR+RaVsVIE5MqymkfQJqtJtt4CS8gfMmefR/veeS7A7vphDmiGthBaYqWoZ5YcZnQPzEXAm2mv
sX6ivmfOW0ASlrHv8WGMamh4fJJUKJ2EXIhIaTcdI4RhhFNWvicyIklx5SXlHHrdQkS0T9RTmzU/
Vu/CCq0ZJA/QikP9mmOEY8p6Y6f91qAjuccKQVVeQfnMZPsMhWtbUiC1gzs7toDPG+AzKapNMzMe
O7E1jWyZNPKnb1XvQab/iO1k0/vDcrIkDKxX1AAzrdyI4A2NLW+xwYKu+oFLy6aq38B53jnUCKIo
WtnZK81Ya72CsJ/MHO53vQGEuTYxSdEQwWFkixFKMB5splVVFyYWYliv7IwOv1tsXXr/ZTABYpfV
kt7vNQYTi7K4ldzqjXE+WhNIwwMVeq35jwKzEiUH3Uenc0EfDrH1sCjro906syo/DNl11V836B6T
HmTJuAE/vVacbq4l+5wtIvifIxK7LkF255bbvLzSgTKU7UMLpwWqX+c/WqEPIeyc4SHVvUYZ6r07
v3rOEQ3pE27jXAP989sbVcEBWl0iIUCj9Es1jwKeoRE/4fVYQrbzSlT/NvjQwJll/HHFcFAxyDVw
rxLoLM38XqbPJTrKnP4bYDmAN0xv1fsIGu6Sga3FKofzdV9lWLGVojzCKAiRjZPC68nr4JKXJO5P
EnR0nUMiDvO5Ab9JGu+WWIGLgA+WzwRQYxJWMHWfC3Gn4XBrbUYbJ18QykcTkcMQB6vKdFmXrN7u
gGI6b/pZ7ITXHXSQ0Xnz4f93ZbAqErmxqhbvsPZYN+pGAUashXttfO3ltqqTlRMfFAeSzDlTf9A+
0jsN7gWoHoFwq1BWDB0+AKouAPR1+ZihmPQA+BUdPiE02eGYFWGZ/VQgY3DF3hclUvwQNBznT6nN
owzG6fiEtEZLrgZwGbF16nSMENujHh3HCJKX/6wHJwMKceGfBe6nmJzohyZ/NuW7SgOaWYHsyXYm
5o/S3ufQD5DB57JiGq7TEJPIVqAh2dg4C5WoJavw0e9+4gGg1vt4EiMZCBZxvcGqcaYjDrWLH5r6
KJRT2I6g3E+IXiV4xq5fRmhUsmxkdSNyhctg+G+1cVRQBULBlcioShN7HCdfWSPcFGRtUAzuiqpQ
F6XStUua781lGdwnw089PkycgDiz5qG77+KlVub/0cgCf1MVDZdfb4kiL1Wu/dGlmz+5RuiyMMIQ
59KA80gCVqtBI6MyGQhWQIVDk6Yl6j33b7XgoIA4BfAVocIwVYoQcpY07/F48hV/idnxSiZyNSgv
PXz0kv6myV1uUKutzLMl1oP4QQ82LkNvFbvT4L/+R+T7QmvYyqzHDS2xC2y2rs3KvgqhilQQKerw
KgTLHuNV0AWPhdo8F/oOAt7kcd3YO9EWV0HCRs1SLG/UHSTssvauPHmf6HhfQQms+a4G+HF49j7m
7evHzjqp4TG2d9DHlxxbdfYUSDx6AFElrn496E984DUQfPYrTSNznT7dPmoW+cSJQ3ZnqsOKrMAu
T+AAN89AVjbhiFK6t/Vt79qYDkYbsBhLO3FXNELAfMJ3Uyt46oHXWV41aj5P1Oi+noww+YKYMC5q
HdGvsOYI7ToPK8UaW542huQTXRu+sh+9DA169UMxfmoaVvRVgUbJ34SxsWurDsZ1tocTjbtu9GAC
8i7+saINYKrEAjF9vyhUDUx+cGXBZq0UZ121z2GhbNSqBwzZrBFJrNxiuLNicdS05JGIpFzkobob
UuuANGzlyV8aOKcxLW9KHRqoracCyZ1bYpFNtljVkTFnVbQE5XHV1DpEqGFvwRWwo/xZybjkYJPX
oDjN7WiL2vrghuNSRmgyVVjjegUuBje0YACIlRlvoSgPaRG8N5n2HnrJKixwsw/R7mOgZVliVuj9
PK+m2AkXjkJs/Sg4xhZkv6jYNpZ6M5oT1tlZDEAMVZtTFjumpncQYHZbxLUQRpqZrOubGAW+l47I
UMDCAwDDkecfZw/FC28crblOB7aG3QHYUbu9l4avppZv295f4n7IBz0qVAT8wyGw/Ft+ivzkRDnH
9mASOga+0R7dvPRmUYmCTwmWaaptBH8lFYBNMsnKPaObmaECucAslvWYLCLygF0qaJTIbzUR7XXD
fQ0d9QHaVIKcytBhjhU7Xe/PpuAYRUN1F0f4E7toNZPwPvYH9qJlXQVpt0RyjKq1X4dZ/qgRvZAQ
gIhTnOwSFFmbPuOjhz9NhuBnmCulCkTb085a5vEn+eXC6+u9X/brIUXLW1fqYyrVXdVoBp/Z4c0y
ynHRF+VmZPkYpXsbuzX0C2cJ9GMdgEpulHER9reRooFUjLalzUFbGcuB+qUdBjel+ysIHkxkuEAM
ZpZO/RLY7qABuS7WvVlTxIxuS29Cv84dLZuZ8lzJe808Yb3QelAN7KRHZLkbVUChAeAF/HfHNFh3
It8GPEqpAjXASDgwACYB7zBKECQhTWUxUEjg+hCcdOMp9l+16q3uxucSGGhnPQooviXbFZslTLbY
jl0yUzOii6HamxNvsOs3iGBBz44kwDU+pZh6C9SmirOsfdJa1rOd3XscBAGGzNVEWjHTFWYayErf
K5owR3Fuip+9Lglo28nieD7SilEm+XxIb/Cyn1vpE6Za16Uf7zwuE80utg9GXi0Knf+ESCr1YC2g
b9WH6ioi215W9a2e9Leply0U/QW+0LKJr2k3XuCCtCiUOzd7q6Ef5TvfeMvQTODtFirqtT7qO4Vj
U2FiIkSs+NH3WNRbKvjhEmG2x0Hca87MzfCWQ0nN1UfVr3pvq2KVrOaTydsPmk3mDRPkGtg3WQ4h
049KhTlS6Fe5bx5GGLdxhzmNaIer3GZ+hbLo1SJaCnph51XjnlAOruy2XGdRcEvf9yOWqU92qm56
PbnGERQbWywsLcvFUtq9y4tiNmT4dZnqGj4Y7hLdM38C7pX+3qqig2HWt02J827YJ3NlyF+aFipK
NdRXg0hvO336YqgHWvWhPEFvnulmfBBJeegTZDCuLh+rgSe3yLgFbrWHrjfRNBd+oV43eubNzST8
CU8Q7W0Jlwe4vAoFAa7Nq9UfCBrnlSCKTMx91eO9kKGuHtnvYPXR/XpMFNTWbdJhh12/mP6zpz5j
gro06TwYc3iIeNCoBHyGovCTwytnI73R2iI0mvvURxaMwFNpVlXQUyRy7gzTX1mAT0eQB7qGuLAS
Zyn9lVbc9MULj87Vwpt5mCeV4UtTHarioQmUeanbs8R/nmzMTWSEZvIjJght2idHXQulRzeqECn/
dHtMjPTsqHMoj37MtZAbzQgVBBdkAQDei9z9ADUGUwKndaFV88vieig2rVbMkxKVHXwFRH1Vedep
YoNAfd6MtBzlWDq5V7o/LBJsLtQ1EYYZP0mMeDFdQECZ0uCQE+IqLr5E6II5ycIeNfFDi0c1av6G
F5tCxgRmsZRshX7oFsK/TqLrAbciHB25i90mcDFks7diGtIVHQbw0+A+1H6xBr4K5A0xcpvOY3Ew
dAT9+OhhAEd1KwLsdyV8HSULAXP+o5XdPElvUnOrDc7cx4ii0JZNtFbwRKNHbD6WJ/q4hyQGV48n
qrOtsn4Bcnte5sG+LqCZ0X0oozs92RTDU2+Us1rb61xEpg+xb92qyiESj8K/K+pDL66z7F2veAQm
JhM3tbwdMRrL7FMTjpyaOHH3m1F/zlJkqIRmvfKoZFj8Aizx95V/MOvXsvypifPQxWurPZUIni2S
o5lceFm1i/27VjtSnDmqxINmNpEZXrRR3evle9Uw/CZque7gdeS7rDp4nhla8UJ4O84NC8ZSi2+I
3q+BPs5xXbL1Xa0doqwlO73GfGeOx0Yoj3kRLho8ZLgucu50hQvTm09qCfOPoon3LK11WULhbrcm
b7OvDmp+otGARpvDmOr/8F6Gk2QehyjYQA5auinqK3ASCXjHsHszlHcNsgUGvXV81Y8bkqjrokiW
gcoH3jpoyrVlbPxmV3JF6Y+Jwoelopm/EWOFR4uP3Zmv4JzXngJsOpK6vk+HEBko7YghMGnTJno0
4OjE4ibRHzH+XA/6qshuhvQ2BfnI6ZdaJ0lHNSiCKL5Bng+bN9uVWFyE2n6czIs6iwtjIG/0vlyF
w5OrY0x678eVPLGTkasV94p7j+xkGw0WURonjVU81EFANqh+Tpt9rPe3gRQrbVhHZruzcKs2IBzq
NnaoNwL77pK5V1PEMXEf3rndQ+L569pMX8Hjbto0I46ucI4iA9Dpj5lB9HvSvTuleuyqO2rqg3Ua
kLVX9WnUjl56SJQbtMIYih2NrnOyG0PNxrOo4CM1TUuw0CoVOYQ+gvfbYcVktqZNaogAjatyTHq8
h3AyzjPVg/2NudNLnYoAyCOK8s406sdMA4CidCV+hS7/13PLLRMNglnomJ1ERJUowgFeZXp/qIvY
OKdV37kbYlR1AxgRezcn5PtKgaQtIKLq3byPfTiwTSQx0yDPFBQW5uupDRDJijA+jA1nrfapujTC
xogBRIfNg4vP1Y8+Dkv8NnqQ6HgnjA+9L/B+8/C2JLeRILVHWbJ0BP5QOfwN7jvUsxaNp+gPWZFN
Xntmwy0oVyCN03AzK0APk/cp+4VWCAw163pT4a0M9hjkDw4qoNPf1UQsLY3yfiQYie92jcgPWTsO
7ii+iRLSJ97TLIJZN7k5afKodGuDkF65T6wrXJZnhnw0zXU3nGrtoYM7pfYnfVBmWREcgGNsU3pC
nOp+SPdFR1nVzyACYNCmpsvG7zCLMjY2FGzfPNrOOMM3TZGPugEKOcfw9i1tYEYb1cLusAtjk+Xs
oFK8x2Tp7Hoj5dbqdpETzNTwQTqLxt246kvk43lOwAvyv3CeMSqY93229NmaDgYH+CDd4DB2Ftiu
IKHYVH281mS4UWF91XG1VmPv3iEQjPnO4pYzACauiM1T4nLAvfO+eUr8ld/caMaD7M6u9ZAML1OC
Lxt3Y2LMDRz4cuCOkwuU1zy5/WtWvoz1s9+/uV333uOVin58HvkVdwnzEFMb8tWzEiuznvxc0EBj
jfB1z6LDUEdbrTnLguCfTYNMnisPGAAZXIUlF887w9m1DQxvSBBcEPyI2xfuNzoMf0OBytRI49HD
IixwdZig4bgucwefQ/WX5pUZrMCou2MrvcYpawS3Lwm6UUJ/qLSKtywG2N8xhgXhbZWmj1aBA6Ib
OiQMw5tQj88d+aSxBzxue6/MTbw0CV6NhMPGxIB2gBsrknTnVcqV4gePNZYdtJJz7Ge7KGq3lcE6
wxPACNObAYaKHztHDGO2AlNua6yXag0irA6iQ9UWmx4jLgem5NypVUh27q/WrEDmgoHv3WCPBfky
g6SUl+4CINUSycwuEvo6COAsiuDInWSh0x1bFs0vvtmrkZQPzO0FRVNynbn+XA9Ug1SPVI2+Gujd
pNwMe7HGo6bwICv4eLOaS1Hh+RFXK8zJZoMDiR4qvHMTjtcJBkVxrd43aXGr4ExTNxKqMJn3iGtN
HACpdK5jMjy98uI47wVfSaCegQnnrsbgmvuc2z9p0XOBh4M/EhRjf9fxZNr0deYTxsVhXXZERtaV
HnMBimm4ynMQ7D3HVTMfBjovgb0CftmLXL3tcmunheqsVLm45+XajcnC5is8VmjmmUrAcin1rQcU
q+p+GjrhzGLALT4JmtsEk2d5aySvIqjmhc/1L7x383PE/haA3Eh+zmIPc++ftnawzZUR/FKjH4X+
3JongcGk2rfnaPDw2Liy22wZePCccbLO7btArW40ATGQoxsHuDI6wJ4ksSPB1so77helCDddsGqx
q8wjdd5UJ2xy+WQarMVfumpjW05sDQkn17rb3P9VVr/oFAYRQtCxVBPsAnCfqO/1rH1LOQIbTFub
ZFf7P7F+8pIdd4htxO2oIbPVnFu5gbkBBWeNb3uLi13zqyYCFUAeiXnpNN807T4IcTpfVS0ufIT+
cZCS0R4wyUjWMWQRM7jHcYFyMskBLCz9Yz7AP1LDVdNiiYnW6yzkc+Gb26bhrLLMe0AeGyxW5Ngu
oXQCtO5q0JXJcujvZH83+d3mgX+FYy1BujYHxhwn172zL9N3jxCfX1j5IK1DGyfkRF+17r1VxhBZ
XixZLkXiv7m0lNJjBTOxn1uQmerJOhviRaCasxETCxSNXEXiTdIFG7OSRz8BG5pC4VSSZRyVS76K
b4HjXGUBeQdKWv/L0XktOYotUfSLiICDf5WQQF4llVTmhSjXeO/5+lnMw8SNO9PdUS3BOZk7d+5V
kshz0eijEkv+4pMh3p00KjtRfiuuNi3WnJz2g5MZ8YEB1HSU4C7YrbVLG+1HgLyUtNeslFaJNrt9
ejIob5KSVVnjJJRXbXa6kcC6izrdteYviD6Unttq+QdWbWMRYJZ6wOo3khoc5Y5Q5dBy6ulfthi2
lAOC8zni3ybDm59SJGHqPYl0eeC4mtL6S2nvlXjR/W+9+uuKjyI+GDqBiOFaUQQJKukq7f8BQlgD
bl9ZgvfA0i6j+AeraZXN+6m9ydGjSwDjZPA2h53NxSgXuyKAXZO0rtwcl3FuVDxJwf2052SvDC7h
N31+kO30UnO4d/2LZXwDpttl+VuZ7suGsjgKostUB7c2C99GGI/iGkKrsVNGTBNhYN7YKu6YPgNB
0HwA15kT2bYnOLsmYb4DOOtvM/7uRUjQcc4F9leHuwAxeWiOgrFDG9QrK2zJrqmIBr4SfO1MVbrt
45eGvE0fLcm073pyY8IFsNYBMipFBEfrKAWIeQNlrGZcs/htKB9auYloRnICxMv4kRfHeEnKHcUl
hrIrZfYvkI5VHTMPyAH4nkoyd/vokcsEZ2UOEfpr0Jw/VTHugo4rsTcaRLnKkaPOobLZhiXFeVyj
0Y7PluCUptqaceRlkxMLrzScoH+DjLeWSZ8TsIxnO7uoDYtRM4l2yXo2DQo9LghQTLUOcEOO3HDx
Ju5HWj913+jRPmDgSMRRzVTULF7rYGdSwvZV/Qxq/As9oXfqpkf264B76YIY83YbKBcybuMoZCi5
5g8DRbyLRfbasyYgWdNlMHJ+tpybJ7t2E59XO8N2QaunD2PeCVQCdPxX2if7aEG6aGdh0bJ3f03w
2wafavnZSL8a9yIrcPV41Ubb08ZuM5ntkrjn8gxTpS3YpWOc3CKlXXUNgdgEM0G8AJxc57nXaeZe
5UJutWfFm8/PqMxMbChQm0trvDfs0U9Juu4JFJuivca53MT+Ngbgky+oX05umFQkj0608/94riht
rgZpfxnlM7YYkiMB1CA3C/R981WHrVBTGpb24GAQYC7GepelEYLS7NkVdYaEtKZ8FWq216FXW0BS
gro5qmN17Iq3gINUtrZBxMpuWqJ65itloid+r81bVJWXrFkwwKQCj+pOgjuiLK2CkbuSHm+ZAGzS
YNsn7+yWeVlypzoGMjLXXm7Yj7x81fOnoUSPqeq8XseDmzfVXh/1J1GMMpmRSiGfgyrfz9Gpaadb
TBcom2Dn6JuWAkkRjJuiXdIqL9V4nEZXR34k5GktkzeUSL+YdTb4pVbYatYc505ne/N0MDXk8f04
IetfiQauuqNvvlZ8Dnl6InP+YRIwEM8297jtzpl0b4LqasHNwC5bXkxKX5GRitjrB62P3Dn9w2u/
oK/x/5FYOnR7NRFrErTTZLqmODGWVoEek7pxglBe7IbK7NZxWn4UrEbkQchEPnaARXwGpXAC+4S9
dGU3fOgKWn/MkZx0EDsDeCCCAEQ88vrK6o1NpaIuGPPOHs17IpYFCzs8iK4ks1KBRIkLoARsrcfM
CNGIdbGKJ3egnMlM5JyOTMhpS2AjNV0KGDpck49+V/P4q/alN7WT3gE0v5SS6cIdQbXfKZVrduEB
2SXjAE6R4jAqvUem/l4YdL+R2JpLZC0I24nH1ygdFSXStA6Sln200E7nlNInq/NlbhM85Kp8Izn4
Y2zzT1vy76A+XaNJUU9xtYk8cxXJuOqEt1IgVSH8t9wI12QMzlwJOnm/2GMUrd6Utv9R9p4aX4y0
pO/NaAS/Se7Mlc4bSFnipZNSb9B+bML0g4hoqfStRwLXKMGGLGdwdOHNq/KK5O+U+GJeRP8aJMaR
PTtQ7JDjKktsc7rWtnlKDT9LcQMDv7fl7CCkjZFuATruAFuuxJw84RmnuXCK3rxZJXHahHtLY7Ne
rNRVv+DJtxEegDgBMV4BDxtAbA/Ttajsdatru6qsbnU2f9YBBY+pcXdh9qwLjB0GWCrgkIltrErz
Q4FSECJGE0GeWh+FgWwf+M9EJRY7p0QU1gWSMrCN+btLBpckekeSte1UElwbRhLUrYp7iByN4Zc4
HjQqHrZ5ep2YhE35H3Caldnem5YTWsD6yo9ZvLVCeW2kPOnmi8XAiBSytPsOm8Kb+mlNTK2b56Sy
7mSuFWF9wQsf5vBpxmhgvFIzoOs8HQ89GLSGIX87PuOOng+UaT0MK/i6tbLPxXUkFzVbBHY4g9Mu
mAI3ILhhtAW/cz76Vg6IzZMKshaj6KsC7GNwlpe5eW6i4aJZv2RseWlyzi20jzJDDvvMLCL1QPz6
MI9M2diGbIMM83lgl0CKz5L6TMMTebIWl9qY3MrsFnKTBTNpqeDHgdWsK/lCeYLrBa3cijniagaa
P5PeHXvNPpkN57aS6ftcpRhm07o1uvtU74XyCOIrgjkYOKnbx3CRyvaAAKENT30eIJxlqK7HIr4s
bosRy0GYzBtp9FeIoL79zNWjEbsTie+T8Q8owBKlHVmOqr35I6zudC+XryQRryVoqOSlvCO9OnH2
UtBIxwAKVzWiWd+8CujbBqmqPUq0fammBl+/dNasr1gmrhP8XWjC5q4ectw4sYb5QvtSp5c8aL2i
f9PbO2MtkKcjCCufkWf1DNM/XiWtvydA7YycXiYK9KOf8XCKwphxLORrPGyMcOW7kmPqUO+G/8V2
Qdsck0I/kuZOLDCojvoQwQSWl3mR7oJCfMUltR/8/gec427O7G89aj8IfP2ZfQ71AUp7iuKq7f34
oVofpvlecQZ0RPgWGgwjg9kIo8EUBLq8G6FDw2bCxqA2HuOPUnzV5QdzBp9XUZX2I/6cZdgXqi9l
oSMm0mzo0ymBuoB8DoEw7G8iv1OhEyRe7CVAN7BQ6bpOoJ42IbnUYfNjs9k2dDdsAsmMQGi8m8Wv
ie2Gwbei7cbqOWQMbK/yfC0yvFHhkVHyOtIoJjlZ/nqQMRDMUMGNVc/VKsPOU25ZRd1NNKENkLs0
fjCwouE26xArDoEr1Bh/2UDlBlaBfGVCgoNR2+ZhspMB0QwqTlEg7HL7XqN7N/7ZGu/j8KtzeUCp
IE381MYXWvwqfYY6AnB7yfWTsA+N+VZVvYIxiCYlk55RX+yiitTpNkR+7eVsswxw+ug+kYafVoeu
egn5xAmB5Hn0ZqZ0avcqsq0R74z5LySRvVPdsf4T3V/Q7+XcP/jmVzff8h5ytJzs2+pDQ6m3E1h2
nH7t3c6lPR+zqJ+F5IK0MGg1edhkn2CKzN6T0+mM+m4snpBtWEGRRQZb9yinh44mkMhKuWZuBytt
WUxxTZPTcnRgf2rNXqvtoxqXXEexq02/UbOjZFRz8HvGyqjwybCorbfeIL2n2tEfxJGJ+tqIdlZw
GRIYY4lTzCBL3JK3cua+n2H/mEQRcTx0Hui+Cksd1Kt9Hefp0ia7msBcgrv8QzSbCNJPJD4453dM
U1ZxQUZu/4VlJscNYileIbuIo2WNV6ycj4b/G5vBtpOZjOjFlpp7VcQhCFXOogLeZnTJzM86RNSU
WkdvDjgZdK74OQJOzyCMVGjCsddt70P3QplPvbzcWBnQqpBQ+JoQXQTFhTNHrKNhK+tMKRg+8oe0
+Z9qR06kcBiwh6ccChmbWiQcDNuOXRLPqv0mxoDblZuHIs1OYDvyFvqfvv8wCs+vf7XwNUpf7ZqB
Ob4Qcz4lts6E6QnCTdB/W92tHhTPmIGOJgiEfk0o+T5Ecp7uA9OcIZCvUb63Bh/+zA2mLiscHNQa
/S5H4yGEsJdK5HEfapHQbqBEfRWUclZLF2rSD8BBH+rPdJmXjxQK3ylCA3b/VWuIM4fcWcMwguhx
mBTrpaMvkLc+b2/6oZnECIenqlt443ye9zrweD/bjvHFBuF/V6QQ/xZUuX0Ksug0mrSh+U1pXmbN
X5nVd99TCPCP6AyayZ8Iot3YEdXPFHjkk8+YksTGj7+Y3IhZUfrfmcDeuorXC65GHyq09xb/AGHh
FOgyTit7qFYGycfEGh1ZwPV0czjN3J2kgZJYe09ynlo4jHOprCMFoZ8sY5tIakk5xw3TnPAAc3U9
++OFmNbvypi3AVSTSbL3BkZfS9z0+maTapQWsN0vmpZu/eGqooZZXeaa+rluOsZUlDkNVKKPiHaj
dyNlWevF7mlmO6l4F1gGuQphpxzk7Nzl+wE0jmajnwfGnn9j5cG6KB+yeCjli1QdpZ7c+QHmLQ9S
KRAv2eBM7XoBWzkhuIR+ISpH6C9F7IWsu4vsJzKegQk1YjY8PUfY1KE7ZHSGFvglpoKicHk2DiyD
7c2Kj8zKT4n/pRVcazdyJFjau0XBA5Vm4ilKwk/KV2egAdEkeu3hlYtfCn6S4qXp4qsBUrYQ2kML
96xnr+L+H1nIa/AKDgAe1PRxn2SvRXEErud2xU2mQbe5hNgqYOSLI195mEwK03B0o5byypKPMvWv
wcHo11+wdCV9XEtRQCJt4WiJsbH6ed2TTk3eHM7Mv5BiUBlBgnyX+JHEEG4D47vuGPPNQDHb0QnM
Fu7UXim/x+XPBGpc0p3l2c+siw1mnbUV11sMw7xDOOcsvDIF1aBuuxHtkPIhBuhkj1L7UGr725z/
1WXnaZJ5AiK7aW1OM7yasfydF19T8M0qgBP77iAjaP8NwcGY95UfrhR1n4ONz5qfPrT3tSUuBXIq
o30MP0Vx0OnFEz5LPhU/9uIQO8ZXwtcU1bsWYlsdfGm8yJoeO7KGxSp6DfV2M49XsyIr2rqyxZua
v4WwPR8+cjGdCe83KZPTGToUilxANP2IuYoU25krR9O8YvRE51XmmzqqDlEYmzrvtyXvSWoCwVHt
DdShFebDXLbh2zyCUF81iUDhr49S8TonP2b7WuLT63pzUyrhhl1dBGkn4BbTmaol8q4PPpfnWtxM
cdMWfOBh0LAOaqwm5yWJ8YaTFMo+i4tDbb8GwUvXyWiqeBOi26Szenasyq86+uyVrzR88QHkDnl/
1gxokOjL9WJNQgwcRhqAIUecPgU15sfuOSscmYeMpATFq4tfhegnaR+YF51Oz9aSt5pBq+oawe+g
fyadZ/jRSoqgmEgPGYMvUbk0E40baV8j1JCYN0OOXutScxZrXEblW7SFM9MbjJxdiJqglP41thc0
vw3VlsQIqmBK8ta1HeXucgoRpqbx1jNlBt0Vh59RTHA0Wmi+Tuwfrb4sk8YWTncarmfcJdpicECt
NrWEowo9t9hb+j4LUzfB+hc7qm1xTv5rYyjDp5jY9GFsd2N/rZKLOV6qnqT6gMo5dwCi6l3rsQxG
TBuhZOG2J7AcDomGo4BsbyY+lfUn+UQIDOJpI/fVEAkSIgU6dUtWuxODrEtjBS4xxQtYVBpgpwe3
NGiv0rjHBQKtGHtc7UE4bDFndUzA5XQXiRe/e2UffrV0Jzn5ZCPnSfEIQ3H1o3GnkeNd39Qqw8lj
Hzs95opA/WL/fx1nTKil8L2D39o2F1PZ5f2e6U6MoBybm0kcy3x2suFb75IVbTSxs9/z6BbjgP3s
vbO8LpFx5Gcr0eMV1fKjPenrplf3Y7nVEnhB6VSz904WebHMcXgzPBp2Jxdk1d2hubz0Rc1T7GZk
NUzNv7bFvjHZ12I+B5LCNASpfbDKjcbCr9qc+sZhtrJisDt0O0yCWbfJwHcE7Slr1M80sFyJjnoZ
iWkQSAwelzpONgp61EBcSwdqQAHEXd5nRE6/3IQ5sEz5wCCsGPhO8jfgSesSuDy+rH0PomHoXga8
96rADzquIL0e9eGIXe1cTXdjip08ecgIyj5+is4grbozvQ5XZxgCqdevC1gZXgHsm4i6RV6X5j73
gV9bxPf70rYKdnXOVZgquBb8qToZdnLviGTBEDalPwzGEqVdW4incW2tRWvzpLAywBdX8nwd4ybk
fQNexFMxZQezOo4zZQYx0PU+A7bWI0Sj4FfZsWs+Y+iLojjWkVcjE8pQj+t9V3khlid61oYTTSzl
dwi/g/vKKDM3Mt6T5j0prcuoy8eJ93TAzt+Zhzp7EIKzUsJ/RtRu61EcmHY2gbzFRRqLdifks88H
rppoQB7x7Hp6zPujZj6X6sFPiJNXvpTUs2ebTSdEB/2lsG+tQbS2ai4GlNFcDaEADaFfRqa5ZXOr
y/xiIj8luE0yIGtolzlr5rPwDNgOpWsbW6RXnSz2IOiYKIJTQpwOxJPZbAZsukkOmcS4kVMHBgFI
jqjFI4mt6ycnrEkZeBqhsn+pwx/wIcjxctcyVUAaRrYaKMjAyU2JJwe32riFiVPRbdEH5ZMTABsg
PsD3gpGBiz96fpNsKyQaAI44KaZX3LiOZc5bNX4tc3Gb4dRhK8zFBmOhIl3V6APjyGKts/mmEyiv
cS7BYYVIza+JywY4w09gWOtMvM6dj9chgsbzqIyrnQkK++hat4zUjTD3bAbU8xBg5FdWevjDrofO
NC3sn5H9nuGcYfVglZY1cne7SkqQPEPrDDjzgyBzVFyG9qS5JQYkvaq+Kzt3Sbtwwrx1Ut1wDV9A
IAzuynwLfL6RlrMp2IjOZW4zEuIU+gcNEOScl27Yh+uyeoFcvlGWUpLT1RKHRK3x+pK5kmeOUeFT
qW4Tx3op48Na24H02Y6nGrSihZMlvjcDPgaQM1AedPki8YkXPjPZoI32s1JeeiM5i8F6+La2jS1Y
nPWzx1AUK+VKx6tCAjubJM+p3oK1XU+sZsrJ02z9T8NilD2AhDRGG+/oI+wAB1uxA/TgnlrdpsQc
69OLEsayscrxmhbKdeRMZbYBSdF6JlrabExYGwaTUoIu8EGBvI5Khgaho/rWPzO0eHT7iI2nI4WA
Y2HKTjDrqPEfEaYYgpi4Wl5cjJc081eqxtZJH7InYA90zTgIvZJCs+3lH7WiXVZfVS251ggnCjDW
nvyePGmxGzBrae0V5VGsv0fN3maBTNqTfmLj3LdS/KDWtoD3LpMxYvJrrewsKgWHKlc4CB7Bpka1
yfA22P55nkCdBo0bL3+LUTzMptlY+nFicZOVOjOm9Tn24ylYmM5++kzxyVkd9/8kvDbXndHQlleH
ziXn/7+Msos1GLE1KKtNkblTdRyS+Dtj7yeo+KL7RURkKwfUoQATwCyEHbBha+iHhoZHs/pVoTwG
nRLsg5AT/IGcZLxjnXLhS+N/bPrALz1RcPC88mzo859vUrTLMhoHZyathq2emJFI82enPkSZcZJT
MmKJVu8tRisRWDbyvJaTvKA8dd24Kh1eTSUiL6N30vZlGvt9ie7mNpgHYQWl9ISR/pzwkKT0WVnw
rU2vMYEhs45A+JL3VzMoXTNkUtZ8EYtBYku1j7pnCyu9ygdK9jRUEYjwrffmqplsj23kc17+qMkt
F59Drr9Wis+8MVuxSbu2h4y/6QejPp8RfMCsarCaXVFwnyZd4WQFCqYf8t0PMOwIj2DDgEWwVZ7m
d9+KAGueLaZmo/Uw5O9u+JitR9u327l/hPTeyrvSP5LhNFjKHwEGwp42smjP8fSpiPngpyw8hHsN
l2yDsTo3TpH5Q7XapvGxGF9HQW0kaV5X8F1FwQv36lUqvKIxbvggakas0cCBWq+1yTymtvKcwXoK
YMLLPte+899U+sOwOvmFZ7cMuOqZkjuArYrxxEfZ3mQjVqmcThdfecOIT+aHlQ0lcxrsFSsWc9dx
xJPK/kahOQbrq60Puncw94Zsry2K6ChWX9gCVnRXoXis4+eggitMba/wmcJix/4VdLFFui+kfSX/
zAC0Macl6p+SopdF24wuoZWcdsb9qFL1MHyS0OP57GK2bPIWqnejwEkOY1ypCZg91oN6Jd7XXJqz
esEQkwbxtiDogv+KPMxVToLCUS9Ib9hX/XYWL3H/OihAwfkd+dy6E19paJsg1HA3A4nkq+6KEFs3
Wz+azBCzu/hx/duzWNUXyoGsc2cswPK23aoKogH2z+C0iXwcCjDDRQXZenK0Eb/D9FWYPg7Hq5jZ
E2FZgi1zdnmKbz80r5NsP9Ny4LocvoFFY3ulFMJUew7UcyPbGDJilyggpvTE4pgeYmazsK53UXMq
Bpvq8W/Cu1yxbz0y4sVuV0n9oxH2a04JGtU34tK/RrUhUEqCTytF/wTqSziIS8XMBlvfqo/ZWzTL
h8mijM8nyoNI67Sfx13EYeazj9WPrgqTOG/PdnXph9GVqkFZK4zPDN8vnSym0WqvNXPVIMtY68up
Otvu22TzKC4eFVKqH9+z7NZyo4qWcWHv5oW9mducVusPJo0HK/rMWM4dMCYFg0kPvEsKFxonuSt4
666d/ik1R6Pci6hBr3Yr3c046ol3/CibbqtKwyYy/8ladTALdYM5zjIubb2VjF2bean8rSh7TdrY
7UNCU8nOGX9FVZkcc2SjrXmYg/w7N0yHPUnetcpwmmJ9W0n3GmCMXrbPGN0gJ0YtaRn8iodvvUbs
OzUJeDBcfeBeD9Pc7QI2+mwhMNhw6rg12TY4SWpMfslOWDszjLH1jzvTx9tyzxDUi+pchj+pKjOf
RYgxC2/w9WNeshNbW26pt+yJ1AWWvMF/n20zfiQq9WbNiPLSwVT0pfguI/bhbuTA+xt5pAAjrRNe
ybwmtmZ6G5P0oGcbg83DoLmn7FYZytOP3oIRgJXyWsGsmNttrseuoXxL2OFlSpMUALhl48pn+ZTO
Qd2hminMeNScxtOtjMgRUoUtqU5Y/Oq2eBnxkADwbG5dvlUsT5efvQFNlWffrpCaWkQwtJimPAJf
cnsCoqnBJEAi41EnPb7vQwdf6Gyljhhit2M/Ita8IbF3msmsNLgGC1pOe5+Sqx6hAtZHZbhjzM2J
RbHIqKjGZgvYaxuTKDV9awQP11211ZTv5RAM2wpCdntuanbKWtX69C36vDnVX/Qal3CiY69DfEI1
FYZnVuhD0caM3JS3itaQnq9jj5mjGJRMi5tugnNc2/7vNM7bxjJdm5+UawSxaUbDQTH4TgJWChsM
htXGNiAVtaobt8xg+Y12O2HhtTZGppx0GlC5sjYNSagJPxyCxIsqJqfukHVJvsMNg0pILo3TGG5b
vXc6SipHrNV+KiMAnfyfmX9bVJfV4EZsJ8fGe2F9FgP1TQ9i+9D4e7NzqXqiHIp2VGzjxRQvAHr1
xoGv4mZ3zQZQw8Yyy+9cnbcDjMjO/DEFu46CqahPr9sW3z1pv6NxSHDVz29RdFajTUejGBbSUfHz
09yBNE8ZNYvXRvkNtD/IZgv7pMQ3bG38hE3ldg2yrZ/2AnD7ELiSiqFUEftu7k5i/Fb0ygMDniDq
2f1RMfjCnD75BUNaDvt0LAAgrpv4Z9ZeQjzglsKMgYWoINyMGQNtGYQq22AUrMINmos2IrAv73/L
8HTa+hJWAIZheVUeCnOjcgsGH5I/OaLbZj2xR78yY8JpepPsg209g5DVTHEbE58hKC4Xvag8yaze
GWlkMEYj/SsaD1L2yBJWIpIVbymbd3e2wLYR9rCBxoDn1GdfMKR9KcGk5c3ailypOCpF9y2mdtfX
MPNI88KOw4YsWEKIolLHnmxa+Oq2VrrINWvcqFNrzV4F4XKLSxOdNm9V0Jwsp4eVLa5x2NQvPmtp
Dz1XpF2UVeKvtqcee46R0cNG/vQ+9bQnpUgR7CNhEAoGhdVa3i7wSxWPCCsos2oEwGhL0yG4zj8E
48R8OaBcsDM5cJJcxl2rzdpuECwSVVGCXQDkt2Bbbp3qjFnnCUVf8zHc5pXxY809zrzR/ABg2FIX
GBK/XrAHQQYUS+mL7hKVYBDRjw4syAUn2+SvTHn2O3bMatLUDLcClcatkio9cZci75G0yHCmYAjs
T+mRNS2bFN+cfbkI9aBUK+IMgClG67QC+ls3QYLpUgKulWW25ugWW8NgpEeWhQNxlTPM7aYahP1a
sWcU2X5RfQRtZSwPQbMGBKywDTLrNrbdVD6qdZNvO6Wzrr0V1ic5KqCKl6q/n1j+dsq5L12tVg0o
vUm3w8dtH4VQSoQlgfe9nRjEt3Pe3ycR/KWolmrNwKVWRnHD5ZZr66DQxEfeZoRLZVkDWBNPSR8P
85Ncy2JTL1tfgxz+DO0ACxoAEzQ7TT1CeLS3jW0mB4b+psOq7Lhpu2jk2Zw4Z0vaaIJLF7wwqseM
fRofYdduoLMyABj9jBNoHklmj0hfalkxZ4MCnSOSxAGfJWRivlBr6rwJx5Y1VqdJq92MqIJNZ+rz
oRossYvKRt0NbUNPP7Jo2I5u4MdOP5kg6i02qWquR1tRy2MUZcZrFhJ3l8/esnsjTPGeDYZrNsan
Ic2CEVPA/K+WWHrAP48rjey6qdyoQNb04abJH3X1a2m3KroHPmsQoDzb2oBgXIfHrO72YWc9TGm4
6oQ1JuziZqw/x6TNrYm0OucJbtCoxlZirBoNBjPHUbUvARBn5p9AslR97IxkAWifdvKwJvoB7nkW
HDfLNpMfyve+q++1GFhfvuaYkuQ685iTbCP7WnLC8Uf7fvcCzxPPRe0mxshC20LAZgpmXIpmgfeG
m06ONoP5IYWZU2CfkMKekIn6afCFBbH0FtfGqZcrr7LQqUK9PjA6pDNkQNVsejkwWJdDPaZDteLL
0DROocXveiO5WhKvExV/qIZng4eaZeiaBLuhOWuBeQ2VFrfttBMBx23NYjAYREOVTkgZj4rpQ6x6
eT1sR5bnQ8DIyzygRR8ucaGN8eDO+gHL/mxhpGRb147fjOZzrk5N896a1IzAYI2iufSW5hQF3GVD
dYs6daI5dU0NOylBBW2+7MCQAJHZ8WakFClDWMjUzs1g3cISoxAYsZFTZOoRGHhuyrUI2Yja2em7
PGAipimBHZwrmI389DvK6Jprdna6Q2Qp5zplTqnTVNbK59QINw8uaVt5dQkUpCs3nXUK4aRLGTXs
bD/CMduTbn0e5OhFLeX7rIUIG78JmOdRgK2jg5c+kkVA0FhmX/aoW1ECYIy30I7VYdfb8ldsF66U
k2fKquj/WSHFe93IPMsoUSKnKBpw8p4ZPFaLsyVlUQd6rmKJtTGdo/KW9dVPRtCkrqA/NQD0QrBy
k8x8UV3XfAqG/k+N/VU8bhY3Bjsp674WGPTsHUEH70mtbRlGL0s4mLJyloW4/qOrzm+s+h55U3nG
85FIL0IFNIIODCfXwLLWXGnnxLCdtPlKLBtoiYLB2q+71cBkDHGJCvVL028FszM/Cpl/vOjhO7sw
qHcnWRdrSdgXH1CqVOLeCv/N9eDlyJZayXh9nN9tCV1Rv7N6UZr31sDNNf+begYRBLqtLaqvWPpX
chRYgCB0paXvMD+hsL1WOU42RKNIV7Ym3t1Ifq+69+WyyMPx3azSa9hFh0FnLyNubizk4ooyNr78
5ofvFS6AoWQLCNvfrEquUSwrv4xZs5mim0d5oGoy1F+/TLxFxmrrjBlmG60mP/wN4n+N2V0V+LNy
2R3okVlnVB2t8NcJqSgqJPl4uqjS72BKGK51VlAPrPIwYCxPhW6vYvERmDiSGgVlK8HlNsUs+5PY
2t3RX9pNrgbzo1VYGm9J7NsauchfzFZK96jS/W3qzVGjzJub4sBi9zitIjtQ17GhpQQ4pBVLE+OC
6Baczp1hsnZWGpSdNpdxkeoJjsIwv0jJVDKJZck3JOTpmI+99YjI9NwAq8LefR9t/HES5nU1d6r6
T0Nxsko0szjYzgQpy9KbafXsFLKRzIobJnWrv8wsCmmxTbBV7fAmpILJr7FLpJe8qxzir4O1qVdO
RXaOWtymqXAnkz13jElt+OzUd9mej6qZPVNIulWSrBvgKwKPt6KfZBZGK0RTbfgqifkP4/ey+JwW
qQxcDkG5d1/7kOvK0wY67OVpYtVakKfRTZpT92fmP65qjEctzLC4ll92V7DPwwJUNWzJ5ljno05a
xIuiFWv2ns6Tlu1gn2AyyB+QrnGj5fjxgNyk9JisqvNHfjfBy2iFjoHdqlryHthCLBtxsi3jg5yI
9WzJjhwKry++Z0ymfep7aqqhqtkrSSdBgwUPBdi6nZxNy9ooZX+1S5sRYrW16fuhljAsgjZc/tCr
IdMyIWO6hSAf5YS+2Nmb+I+089qRHNmy7K80+p1o0qiMg5l+CNcy3EN5eLwQIam15tfPYr1MZmQi
E9UD3Lq4hQs4g6TR7Ii916mC55R5s3HprkKv2fSY1ku6BhRoll3vgQHP5kXhMCG15jnGC4zsT8y2
XTp5P1cjZ80MKRAgA4yUa9EM69CVi75MFzozhgjAqVsyHtugVTUMN5bXoFsne6nvhPVio6bVA5pg
9AHa/NanYyWyzRDf2dVV6PG6zppZpBafWXTXSw05DSpSsTFVtn2022Z5HGJsa4ncGYN+CKlA9gxT
Tqmp6DVm0wotGWEvvhXulHqUsBEo0C7Nmd5LFFB+Af2Y5Rn+KCoqqpNv65JzvgfH0DMilqXqlDBS
XHolzpsQtJ+tbi+VZwWbtZ2ayPuw+lGd7w9Kcy/Dc2qxCaHXFNVtENxWEbJslAKd/CiDDgFpvxmJ
NOtKWaaQinqG7grYMCnKnSIgQbXVJ6mYO51aa+5qcw3ZSxeXi7gkXQQ90vbUNv1wT7QP/AV1QX32
ppJYbazaalgyqonKY3GjdlSrdAHDg6wa4b4RVvTt39KUkgPKADM3d4riburu6lHLaapgV2trKaO5
1T+Nibc0QFjleKL14kNBwA2IaaF0d3X/4RMm2dlXBhbGNKttAnDFtV+q0twbtNc5PXXrqqePjk+D
eKMPVEUo5cVmfFf15U6rSJzceK60Ax+4CzkEycVEo8L7Wtv5UuXf9dq9SXLjzir6m6rWj7qn7PSw
RfuNZt1/tQiWpTSXSUizomnWdjbQJsmeelRxDN2beRC1ElmtRyT/TnjSmyOJJsbpuR50KXlUuCQ2
i5Ndq+Aj4p+jVr93rraotAj1jLGKhLLp+SRaqmYjgqooI0r1qD4RYiLzfwHIce8SN8GoSgtz29MW
czA6KZp+VAMEUsb4qjnlCSXxVjPeE+vo06ZzQU9YlrtIk/wA6WwZdAXVWeAIoVi51CPg0i1q3obz
FfuUZfNDre9GxJK0Z2S2zPP8iZYR3us+fs5Ke6M05kmnvOWZGpo/dx8xXZZmt4Md3S1WpVWcGQX/
VFXoMsjREsZ8xRGseSfvHsNQLMchOogsfmi84mrFxX1r0u0gzUaQJw5h6CAky62BY9zIkWkXILHM
Zi4glzn5JMkHm8+R1u+Qat11rrpIvfEaGuSiUmtX6LBRaNgccgl/U+blFz0WX0IqbyrbI/Gav7Er
/Rq6NFM0q18bVrjNa/vVkdXFz73nWknOBh0K+BB8cdaMKN6f1MOIhQwCLOGYL2C4CIPV8hx4rCBR
7Yo6vMZVcXLzIJgBQ5sNXreelKt2QzjTpxstMDFZZT6Tz4cFKVe2sC06qE5ZfJJlErDUYYBTIvjE
5nWhibnIVd+cJdmwtkNxTrMOZ3y4EJjNS8v/0JVhFwy8NC0+jK5KqVd5bJXuMjQazk3m3oTjGCEY
DFbeJJkcO0ZA1OFbXA4bP05pHFOiiYr6tWbMOPiUYWfFCrQgIXBx+CvLRLhAhfY4iOBFymYlPHPB
ocjbGUTMd05hui1e67G+aHa/6g39VmY5ZW3mMANUMNdiZDkyV/lTF7SzRDWilnUXqjpslA5Ftas4
89oH6OQmqo2utCAOodoX8ABcPH2VYbOPhuwrVNQ6GEita6LitElHwAK+xBnCNgYYA09JzgOpiKXm
G3T+b1afPyDZZ4qf2Ae6sovJjfEcLX0/uZtmxnkF8oemWw0ZAqO2OKhazyblJjgDkW+W/SIpw1Nj
F3wS9GVRW9K8ffEorJZ9hVArQEo1fQA1/DezuXfilgDAuBgJs7YD7Y5zkfVhzGJ8o6rnLf2suvfg
H+caMdYQhUw2VpZBRu2udp4hsG0lOuJeUIbsjAa/CtbKKHvI7fjsRD2nC11TF5Un/U3D0ZcjMa3n
9wcj6NcJ5RrHce7Lnq5/KGkyR+4MVs192FUFHxExmmeF0Sym6AoGBm+gj8BS2eDof8zSFlsO7l3X
nkO7fKlVHAOWVXBYj1tJsVnU5kOQDAc7ANkcj2+lHRxylBVD2jwPY7JJRLPHCbUvNGBcJMg0P6xL
iVzfa5jPOSjVXaIVT5GfXpKu3PkJuKIR85BHlc43W42Lpp+RrDG/D9aTkg1XK1JWOvaU1ERZ3Reb
RAkXmR6eRmA+jE18YM7Fuaj1W0Uf+bzDcWtZ9i5qYzbn5oux4vOCtp/FFJIsstZWKBeOeorhsMlU
3xRZsDIh8gCs+wz9Ya9Hynumj7e6iI+F4+1G4oaYLuEYUN6nji5FuVGVcd0y7VrP4/ngKZs0b9/T
KD9hothkLrAPHXmpnR6KntikIVC0PHzO1XqqD/suEYUAN8BI1/xOTaonNVDXXqRvNas9OP64jTrt
uRLxo1IxkaW3icbdooJFoMTkvQY9wiZZFEHAsey8JIp+LpDtq4MFnqR7ikZ15WsKa79alwqG5jZi
CvhwKLThokEDmZyWICcLa56V2j1DQYCfAdnwArRz+iQQ6ggPohb9EGXs2kuPXmqT5zf+DXYUJoCL
3l8i8r9tNJJwzQhXIAuym7bwbk2reSsMzONS3sHhKHGbj8eoIZ/wkuo5V3T4k8nWbHy03TkFvozu
vh/tHa34gvAnEdiKtcOTcBGkpJE4N8gPlV5daIjobsoO92Ndec8V7EYayRmoBxuDQGQax7aVa2GO
C7elt6w0MMOKSkF8ae2YCfLSNekzSRheCncT5sOWsBQUo9PhNYY1kyAGToZ1hey48fl2MSyqJZLe
YhIEeQOO4ZAZ9mA6wi67yMRV5g0inBTxnUzKx7GmjBghlPI8F4VB+MZMgdmIEXrAQpoAz2tLwj43
d49eOZUIxoZ4o99Cm8EV5WPKSBOofG7D0Cvqf6ACTcAz5iYcbWTLdrFsse7LRt1pPWoJ4LaILZtl
EJDIYfTRO36yM5snA7g98bQN1qGRK8Ppt3EHQlCV3O94JNjy8GBUh9KAbUnpgPKBs2SjQktKO6oY
6azXxm1pI713QjxUgTwFnn/mk31w0prBw2J40u3y2Hn9C65NtKCKjraEaJdTn7erI8mPvYhDno3d
HHF8TgFBIbxjAOMCMQHrT9modnKGJv48WEJF+w5vKvMeDYGNiXalkSREE2l+oYhCSFrYawZc4/QT
0WtiIRLx5Uq2xs5NgNKNrj6DqAmMBvtgou7qrjhPRlzLI3DOmmJW+frKD+NJrvEUkuwtxgqwFi6Q
Y5VjdwExj1MBzW/VKdA/ilejQnyf5fS8w7L/Kuycz9wFGlSO7lWdCDUD3Di1KW9zYEqBND5dV3kc
DKbSZ9267Lq3Mq0vfhg8MqwZ6IFhHehv0u5GK62ZwcXtrAfPQfQ+1hnFc+/UpAOVm6lZT0k8V5t7
o8FCVkUI23ooCuH4kIwgkcLoHNXJwkudLWPwzlZkLK2Cil+RvvXaJOdUzE8X0w6AREw2qoouIGzw
j8ijU5Vybg3dtnXSOW50BAHdkcLkqoDU4mbV0fOVVZbZICHsm1w2Bz03n0IjvLiFe5kexBI9Y31D
1bifd4n3ykl3izcgvBG6gpfJhqdlJ8EcP9pJLcWnDIDa5G2E9Ypc3OYNqEV4TpzuHMblcqq19CnA
+B7JIJ76sFwMnrOQSrgZsGIih7rtTMp4o47steXr8na61a0FJy7dk5XZEEsYuLy0zL0w1BWb4/OA
mx1wuwKzDUuQNRLcyYdoPLr4k6J314VWRbUOpYvjxIuYtF9FXesupXnn6a96iIwTmbo4iBLQ2OgC
7BRYZDa5RcEMdTYNLDW5jOpbrCPcCPrbJGi3tlGfS92bY825q2OXMpxtICfq1gzn2FA4LTEeDXPN
zd8He+R0whLiOofMixbZRO8qu/xq1dlL3g6bEp73vEnqBwrbL1WDHjtK6rnnR4s47R68wkOOBJ3X
jN5kqKyDPFkwz+y1Gp1zNqh7J0fr4o3QMzvtpU2dW2hN7CBG+BJV8Bf0AN8m5WQBncxKUE70mjh6
VKijEkJdJ5pDrJDwWRklhsp4yiSdL3Wg4xa68ypAKh/a6jnW0qNS0B33wGGCUN83vCS1FfdK1q5t
xtlnTvupl3ggY1u+gmpctXV91XQi5ZrEEwoJkYn+GgakXrgxv/wuuQ9T7Rqa3i4f5V1nleT4PXVa
x5u4A+a41fEcph6kQDhvs6D0nrrIbOdMBYSOYh0KuBJUyyyEwVdV4wvChmmWmflY9aAB0twHsVJH
9zKY5H0tYr48XCJWogZp4iBR76WcVAJoP9UERDPiBSu2zi3d9cEdnmote62lcijIXUcnJG8Nz57s
DrmJnSDMykPoU0Tx7wMwJTWkEEnZpaf2Z3nlQnHFoqAT7+11872zDhotBLrtMzFk5HeAFvg2kTLs
TNI/61lLH2k74Qw4j6FG+uneCOh5IkSxg07acS4Sk3VZiVkfIfPqLhHa2f4fHTblEjQiLc3HvIPN
odvkuc8B6u80p62L2w27kI9+PemfI/pu2L5p82kz06Uky4xnpQ5mzArY6aXE2fss/HNQv0owMlkd
rLIk3zD6iarJTYFjyoT6VmViltbPdfbKzntDASu0+cTh2gL/uMF2MkvVfRSaC99McUPqywbnzEin
Ux2n3RgnAEe+9WCkp8K9VuE2jKk18jcbQbtyzD3OvZeRXNOL31oFDUpzcpP7mONd87SbloysV5Ze
uS74N1EstTCeVaCSIBsTqRIq3gzjSLUt2br1LnIWwCdndrbEDQjCZ5Y6Om5ukBHEdC2wwnhSkmbU
gGJtWWHgHYY3Od4rVBKMhmSdMux7012o5t+0YssE7lmhPHQ0hiPs053vTUgQ6swjPaB21oT2TeT6
G9Em68pz8PFnU/xHUkZ5ylkGZGICWh9oG0RcEe9zkgcEiHGrWTYiYGmAj+0rDYLP1SMA9t9CqAgR
RYbe+RwZwObi12zyYubnbwJBZlZDpKHdkPGMrPZpSD4Fjen2teyfLZp4HVQ6tUS22C0M7bHw4KTh
iU9ku62teW5+RGBix37d0J3oYFLFzkdTgN4gjuDrmBn1a5rd2d6T9CiTy71nBLcte4aevajdV+sr
l6qbbqPGU3oLlDeuk8kTCSH0RQN66Arx5EpvpbafpB1Qf9q6WDZp9ewlMdhVC69jdZrsNfBtbjT+
d6fqz5B3llkDSuox6YutZt6mwWtEDcWJTsnQHWwH6hbcs8Z8VsbowdM/HE76wZi6CBSZLm31rNDZ
MvHiZ+Zab1R8tpCMaFZlRLUOdrgK9F3qHEJn6yk41OxjiOsooGBmqofURzcyWSyrlAIaSEHAH644
ReOdgaR7mEJscTcQ0qg9JENILZTjsuzSwv/pzXzuw6ZtAHp3DYAIPjgPmy9J4aLRznn/kRh8c5Qf
muaaxJc4RiZaPogwnbmmeZOyFmi9zAN/wseky5KYXgPGadY00TMPN9K9xOqVq8lzyxcdY/5JzcvQ
72jNw4r1EHt1yRkB5yyqrmmaznMY5UWgzRraQ3aUr3X6OgBu09GfR322KgwagRjIbFXfRD3aBcu/
GLCQuk+NUcnMVlWc+8w40kBm+4EyoB/8TkNR+jmpugZkVWKkdkKAqscoBjUCtg+juUuLl4F42oQ5
GqI5RxEMKoOPOYGhIWEMtA5jjAO2pr3vEini0xTQGmwMQ4gCNHExja0tj6DvHcTh5fDW0LDJ2i/d
fraoE3pUm83aZVmGAHKIviWQxPCS4+wLQ5TYyTLP3OUgIR5rj2q1S5uQyNeaNVDyS+2Au2MuYYoj
eFOyuYdvcOQ91fG9X6JLpNBBD6hWN2ZKTUfXPkuG5cIdDzVjl9FtKUt74RGfqQB9U5Q6ab72CQYz
Aj4kcr2/qcRXQCfGsszJws967tjkKQpLkl9P4GO45kTiIiUdxFAFmcglNsD2N1jBs87h4XQhz3fr
t4c6em7ZxTRR4SdeFW6H3iBajvi5YpHc6djbA8+GslqdfZQaLuC1gSFaloIdRotux/KzrO7c8V5T
xKGmGZFt7ZwP8IA5GujUXEEGHpP/hrGEHnrW8IWLAU0XrL+MySTjWC0io9vF/GPkFZ05vNqoJ9A0
AI8vFr0u5lFT0qy+xOHJVQ51doRK4uLOVsmgDbER1KI9weQO+IxafEn9r1K9RRoYJB0D50zU55+W
A14MmNIqYrdMvQdVvgp9U1sG4r9uIwKSgTHd2AZbg38sW3MRDNDF97b8qkrawzXV+XcB6ANHx40C
gIdq5w0UFaw0KTY6FaqvTy9CLlMkaAiSLKJmh5ZTAVlcNcqb0X835KLMHhR8WBZ2OT95kgT03Rgu
zHRehx8JMpD22qN2GsthHtC/aKJ6keVro16N6E6gQKB59NR3esojfTrMEiXSEcw6hWZQIwtmyHcF
MiLVYh/UVDTcAH2yi4pFp84u9thuSg/T+rUo8M+kGUUqQG3wfEJxn5d7bFTI+WjO7Nto0zELIW72
Sg3jf5UWCDGpg+HvR1ymoIcZiexslHJKs6/0DJGtP8uGaGYoD4aOrGoR4VakKzbvEasjNEKA8TTK
C/nxHEhzShnA+hhN5tYFxBf8MNU8ERwdF3Unq7dvbyFQwltMWFuTNTy/KWkzOwpukypHLg38iBYk
ieMKLzUZB5oAWkKgNi1/RdVEaa6ppy0i+801bjUgh3FrznQwXiJ/Hspuk2nZsodvGOPLG2XxGKL2
APxrIe9ztLXGFhzVWwMs9oDkXz10tF9bci2LA15jVEQgb1tsbegVgLbP1TRCy0cpMM9Xk3y9roKD
6ieMiiapgUZjJu9dM5UClbvSjQ/liEd19Fad/2LYb6qENYq6d0T/VJqnHC1hkiNk6b7C4sur42UN
dM+D2V5VPgIoinQgThx4/zXQDTd8gapCa77Bz/2QNLSbvYfYCTcGIbFNNEiiTc+NAp1OiNAi3hQs
LY3njZkPvXnKUAHjoJCnFAmZbUsTLnYW+hgdte7ODfdjCgg57ddRhTOue1RsB+ZAuCiiYYkkatY2
O9e/1NMg4JpogKpBdAywaQKPZt3TBypb5mikVDzSXVknL23y3oQ4hbVDI7OdLe23rHsKUkgLQIuh
WmWfJWcoIvuZCm81yhYy+pLtoanutOJW4fix3SuA3SrGhPmUO8FNqN/34rOu7+HaU+Fv8bVjJpcQ
UvNanSXxpnbv9GrVdMDUqjeXQCpCye/TErSz84S7Kf11HtOy1DC6evcVInHRXrtkA81PAd1gu/lG
B01ABrFIVOfctoypGJSFC/wlgDOm4BzYoveZgzO6aT1l4RHTpsNXqj0FHBwm7UmPjqRZLeU/7Zi9
0uGoNx5jdn1PxxQgs7U9tMtKvUt0QgnUE1b6VEQPvv5V5PvaeWrU53YASaLyt3CE46+Tarjq8Ktz
sC49L9rU6F/y8kmJX73+olvUCYaDrz2pKnHLbZsTRUtWMr1G4zTBeRCJqv4qzi1sZOhcHGD0KAu5
8sLNnwoVxi8NyNF4oWywK8EHAeekOrFQohOUSJfG1fBhpV8cHnTpHnJimyi/HzJ2hcn2q76kRj9v
sJSoKY6LB9u81SSHsnVvESFYNX1WenRuygvG5WlRH1fqbWGuXZNa2rZWL2V6V1Qfg3o3JJNR8lQX
dNpDxOG8gxScDRT0TD8llIlS3pWjdTgx2Yb6NWt7gTorIRouRlDWyPuYCyvDB1t7wiEo0veOaRlx
f+jHg13iTXkqgk3qWdRK3ZvWfzQMgAXs5GDD54QZ6HnSHa7ihewJqRAbGCQtLACqTtCso5RtYMCX
Ng0JmXcpVgX0IDZIqyo/1hlNJLkHIKIWrHgUvQmdyqegoDhBC941+0WH8FEF1JVFj2b+4Hu8fwgr
JC5olpS3dDyqxb7OMYQ06qqJU6xdxUee73KUR2a3Vij+uuvGdAkD99RderG15LEm3tdGEAI6qLh4
XfTvVEGo4Cm05U/NaEJ1uE/6p8nn7lIIEiMMDamyJ+zqjENZfTONJ6ExI/jBLTDmVzuy101BN80P
nI2n9KdJ0NAUb3T+BqySg3gsiNYz/6SbrzlHYhO/jj0mEPHYpl8taL4pBtYr3kPAZA5qbzbssRzo
koFwapT2Us0WPUAG7aIF9z4NXX0fxoInQbKTvbFE5gT+Vf4hy5VPqjtIfYGUNgCr11jnwQcdfWmQ
UquMuQp3LXmdzQfXN88hRSD8/K6rIsi05kW4bfONwibLFNCbCBuBbi0nbl1A6ZwE3IsOHrtYco+S
H+MBDgvt7FKYcuzHKsS/3DPSoAn2xfCqawenx3nirAkYex9HfER10TFWJp3XJC+JSteVuo5cdCGq
9jYN/lAqa9ZRtlCYdNDjGCmf++QpND9MGAk1PXIfEmktoWPjF6ytYlngwKmgtcEI0PqV0XOMGXDv
qEDrYutRosohaIyXrOoAXu4M5YQ2JKke3BQURZ4vh+TiBPvWxULE4rN6miLLwNpk/iHw3+o8PYEO
qlu255bCu0LWboMBA/JD/RkEK8IqlucQv6gwmDtjmVFndgoqKc9BRgcBfzXbQGm8MrpuXpESIEqH
kbGuq7Vq3JpJvmsYYxDqyz69DTDSi/Y1i68VNsyS+S3KO+pxnt1W1ucOrSazdRLs4xWzq9yyA2oC
+X8z6cJcYifo0Ix4IrrU3gLmOlsolLN0E+vnJt21cJjqyQ9R5bdqvg3MdxtPxXjbwEOj/NrGF8t+
Knx3VtB+yU+Zd20JSkzG0aCHU/cWCyFDlNTGVxPbhIlfZek5Zy2/D8ozxDjDea+VfevkN13y6TXb
1l6TXzZ0kxPv6Dtvg7tDVyK6F1nes1XctONRQ+sIZmka25MAB9qF3kWv9m28c+GeB92XE+Cthy+g
nkJ6A77/NraQY246hYLp+1jguZp0Bu6G6gccD3rSiLcOQ+TfGNE+tN8SdyVSBtbQG+eVFdU7E2/4
A66ZD6Go2EIMUQw6ynM2KxYt8yJyRhd4aNI/fZp2NIySbOWLbeY/VDVpSwyc7kDgIyK8ZwVIg3Dn
Ku+xNxIe8k4SdZ6kwEOro1+91qVxkwRbGltBDpSGT5rtd2x2IdgYNWYCGEoX+kSNNTJuREVx4u9b
eHV1tikIfnPrCP9v6I9juFSMN1FdYhyKAUaZsXlGWnxjlqucGlwjSY+IDzNoZtMhgqBbxY4+wrts
VVpvNRL2c2ueuuRSVF9acvRhEvWAvmT12nifHdlTAX4lbZqFQTvDnpRc9V1VvBdxtEE9vG6j+8LG
C0+JCnaohJxOd7ELJxr3OckM+FELS54KFP3JuQAwh3Ei1UrIww8GXGrtCZteQkFetaY5vSj/3l1q
PwbjufyTZ6xq8azm51Z8OI5yFQAwNXgyWjmuFfc1JYvNjENTPprmhzC3JfzcmrVZSYwHWGokprE6
ODPl6tbrwAjSSRIaiAwK3zW7lScYzOC+qeZWEG+b9VVVL1371la3TJHFy6jP03qTBac82eaTDJ35
VTmGaVS2dAjWE5nZ895zxvl48WNYoxzWoNPdVUy/CtAcJ5MykCWlVps2u83EW+uiNVxX4bXho+2V
D8tmZhBFWiW6cJQ74tqNn1X3KJ2Vwcu22W3RVEbmuRHiUar0+9wX3Tz21M58GkQ0eMcEAYYOyolo
UA3xHB2M7lbkq6ilnM36Np59fD0cCTSrZqDOsDQFRHIvTnUy6qVhxwQFlAGGSxWei/4gmOJQUMQI
hnZXyttQDQFEjNtpKluofHDL9GAf6aFH7kemPFadhaBN3ZDq4i0QWJ+Q/9ferMgxcvM6W/cIH+Qm
ro9l+m4wJiOZai5yPfi3rcp/Hsvyk/4UT4fwc1RvkY41bNXSeumbh4xEG4lI5D1L1rMXeUudLLhG
3qoW+DbyZZLDZLROarRrvAMtVnzdr7F8wxKgmo9mTXuiOQRYZkX3SdX26Mdsb3d28Z5p+kpwQNrp
tSteZU735YoA2lJTiFdbP96XCG2NuCVp4XEl3U3VMi0BvlKN0LzMpiLEspP3bqqsDY+Wy3SvyOzP
laXNC/URifrNgG99PLtkVrG4qPqHQmGctoyf343hY5t/qYLsqJgFMA+q4bW07kPnMRp3fXCn9Jtm
uEsovIS0Mhtcgn0vZ9LJZrK8SxlZEDEu410lkwt4NqASU8umC6wufBwzJvU7o74vo8cofrSKS2QA
C1PUmdG/RwbED3QNMfRTnMPBvVHfYfCM2g+3nztEMXp5GzY7q7xoWK118mOJ6YY31Hzl2U5JD+Ar
4Bq/xNpcVy9a77EdLeJqnTfgKJHJsyINzG+2Q1XX/FRg9GIDaxra9weF5DJtd/T0UNUdC+vOSD41
aK5BZs0UKqdkE6F5TZhn4I7H0qTmQ+WVuAe/xk2nnXznqyahEMO7Og3XIgNKEvCRIDe0dSq+WmLn
EEd4Ddd0wDjyn//xX//9v9/7/+V9ZpzFg5el/5E2ySkLEGT8n//8ddSnY9twu0wHPrYj7W8zS8u+
s8zRkeMJwYwl9mP2l1Gfv/t9aaNwpOqkCl3/NmqeeQ2VxUzs8VQ3xz7c+OJfjyplSOb/+31jGnD5
w/TYzrUVqQX8vsPQHbBpsz8/nl8niDq2owlhwPORlqp9mw/c2zI39d4dTwT+iH5hpSwHWF5/vsjv
ntGPF/k2prSifNIxiXM8RT6c0Jvw//Pnv70CZwysqq/5eRsKTnYuvOv/4M/XhbSEdDRLfB9DPNjF
YEW5Mp6S6uVU6a9//nVtmmf789RsZsU6KkOsLSk1zZye3g9vWGoueMfGUk/Dkyq7p9FeJpPMbAY0
HFlgHs2DCmxO95dp8b958f+McafiyQLjwj9f1VMstena3IR2XOxNc6qhhe3jVNn88+39/jqmqQrT
xntkfHs5NoPP9SBtzJPm3GrVCXrCEDz8Dy6hC902zGkuvPw2zbcx8IFYTDs5NYaEH2GdYid+sVN2
yT9f59fx5o5DlM9/6ZYwuNTPjyz0TBBMLfPRJI5lHc2qLNkUHe2BoWzXEg6z32V/ubXp3X9bG1zS
MoSlc03T+nZJmC29DA2QIpkX3sRb3/v48y1NT//772u64Lu3LZVBxd9WQSyi0XRT1z6J9KMDwcdI
R6JvCts0UeAQJf5fHqH2uxsSmsG8bS5r83B+foZmTj8/9dUJlw0npCe6Le07R4VpnuvX2iq3pmut
usxflExVdbzgMKQPva5g4Mzdv2x9v/1T2PgkT9gQpjP9/z98d4Nb1wqUPos5EeoMpUWISuXPT/dv
V5i+jR+u0JZx5HehsE4exHzUg8xt+vMFfp0z7TiWwRhlm81JN+S3jyuTTipzOuSnDJSD5Sw7jngc
+IwdUf7tw4JPoeqcE4Kn5aj2t29s0JDzdXajn6oUcwQSNnKkP9+L+GUfnC4hbQJUnP7C+b4WoyYu
APEzjDPO4T7PNHXZNis738rmsRtLstPqotQJnhxvFtBAtElYM9LybuM3MQHSp1XUOFtmXrPqtfs/
/22/bGLTn+aolmkY1rRwvz3nnqEAoCcKcWqynfEpuh2j7/58hV+WClfQLMeS6Kcc3f6+GKs8b0t/
rIxThPPBqGijFX/Z8H93BRyX/MewLEfX9J8Xo2JNtk36ZScQ1C3yTvmXQOifH/hpL5GqsAiBTE3X
Tanr30IJs/XaKnXz8eTH0+TMa0Pxs7iXzmGavxHJYzDcd+oVgXGJman4yyTxX0/R6erCkTqBhgXb
79vGQiO3lg2d4lPVvJLMG4isfRf8Xr8b6Zk7K+fWeqS/9q/fms63YGqmLUxd+2dJ//CBd4CzbeGK
/mQBglAgQ/77dcevStU09Sn+MMTP76yJQ8SoTT6c1HjuTjNSt4p/+ve3oJlCU23NcPj4vr+10C0L
8Fbcgou2NKBOW/zlw/7dwtA10zSB+rM6TPltGxQwvnuv6PpTTp5cYJhkbDSlCyre9S1Rlf5uXc0Q
ODAD3wbGn/35/n7z6epEVpopHUId+/uhbeVQPvQ4709a5923vbE3pffgyvgvl/nN16UL09SkpVuG
JNb5+U0l+OsiU7OHUy2ZkNCLErBiFEd/+camX/n2iemsbgOtFBfSrW9PMnBQpbWhMgDIz4Cf9RsJ
h0+dGFpM0WGa658f3W/v6YerfdvzLS+LDRpY40l62Vr4TLxT/3I/v4QfkjPFNvl0BfY34/v9aCXH
mqOYrG/nXmJiGxtrY+rLXEOlwrAOcMijuPz5pn77CKWwbGNakkQ+P7+otsu7SGBQwFdJIppW/qXT
jUMEJmCw2skjc/7z9X4JGqdblJwaqiYc3fyef+IjM7scuN7JhtndmclSDSMSLQRi6sIokdHayV9i
rN++NoetkGdqq7r67bVFXpLqUaYPJ3ym5O1Du8004y/L/XdflfjhGt+W+9iqjt2UgmskVw2qaAL4
jnLWnx/d325kerQ/7K5qECH6c7lImjCMO8duY/zlCr+7Dd3h3GDzloIw6ucr0NAUYe8HXKHWQfeE
jAwf9j139pfraFOW/u3DpS1CpEZLViPV+3b4qkNhFEUiulNZ2R5Y5bCzlmyJEAtkWAG9UyzgNokQ
DB3z20eRGhEME97enx/ob9a+obMVWo5jqHx33/6KpGOcQIfb9lQjJ7eh9VASAi+y1zWM63xzf77a
tM5+uWcuoulSN39Nm5mDJqAN6AAJYATq2XOPnifGRu8P8i9X+r+knddu3FizhZ+IAHO47STJkt2U
s31D2OMxc858+vPRF7+7d/OQkAYDzwxggNU7V1i11sI1oms2jqNBi/St52hVNJsqMH26wyB/Vg3/
VJkmk4ryzy7OLdqV/OHZSIedAiBnfYzLC+sQ1mpzAgUP8XoHwZDl5FKn9K7TfWgB7/UtxXFJ2ZcG
pAf3SgdDHQAP6inrdhc2LrtJm70OR8ZfFm6xoDNMuVPs3kW5dTrkaRbSumD3x0alxLBuamlyDUs3
cf/ROmXvXI+Qnk5Ac5UzuAbBRWre+dKTA5C6+11SpI6brxV4v3WLC+ceNxsXknuYMFuM5xNnyKFH
0QZXI/meUkXecraXZo/kP48AqQ9ZE8+Bhk5O1nYIeWcjeWgHCC6kq0imvmKRTEfHoee06bQwXc+c
T2LCghNicMspQ6DCot0VuDIS3K+YLm57x9AsUlSiBxeMUmHFVYcHl4MT8FtIbMI4SD+tW1k6zRbJ
Kcugr4+XWrgqU8erDEPKEWCyERHT7yltnBTpiw88cN3Q0iV1aUi49TW1NdrSK7mkvB9O/kkZ/rXV
jyPUqQQerzGlEjhbJHMUTfQNWxkRH9/IBtfri/dhnX6AUYDemfEfp0MY1u/8jQ2xdJQ4SRoZJJm+
PfEo5UmXJIEdISBPFVGhxZs2vqNh1EfZpAPud95R8KY7dn0+lza7ZVnE7hYJspvAKPJhBzA9HPy2
ptmLpJhR/Y6Gj+tGlsIvQ7b4OrEXO12MkE05lOqih3Tcl88GEH6a+/dScm7pqg0h//IBnWry20D9
nQNAWLe9cF2ASJwvX9pWGeD89xdugt7Dt6KFsuqW2UhjMm1z8Hf8NxPzHF+YsJtScRpjUl07BfWZ
3klbXuLCpr8ag+Cz9c2ot1rAGGTDhg7+FLQPPdCxKMK7+vmKsWgKclA8Wfi/wq0kT7qqRUmmAYv4
B9GYrRBlcTX+fl4V6hVD7Ez2mCV8HqoQSCeTrWz/wn5GQIhM1HzdkZYRnj60GItcCpXJVdo+elLT
kU6ssUMzSzKypxdPlSXbs/euKiTL/zz+F8texSkwwrzHlPK7oT0ZTZJ1A0vuw5UFYTBAwrJJyeXJ
DZFL9AwXSqtJCmkp/qwHv+yJAmNS3kc0cq3bXdhuV2bV6/0cGbGGakU7uVXkfyCHgbYvPW5ugwT8
qG+lzf+fQTqWxrYg9aQLp8dDXw94Wj2546xSaav9h0ItjpkDNxx0n2GUIctu/VPVw7sxcMaN629h
P9K9ahFgOgRftpgibZ3CsNOWeE+lcA1e+tv6TG583hG2u2a0Xh3O4WQFrK3OuffUjbVa2u809erk
Rgn9SYxer5VfAxm1+5YYuWyQGGz7n6ruf5+KYiM/uHSFWxeGNGEoZkbzSu6QbIri7A4m33+0FvDF
AAAwNj45kvNrCLI9J/JbljpfcXc2FmpxnKZCKcpkuUwxUK6qIawVL+Kw1V8hYzWbO80+rC/Wgg9j
KRcm5sW8OM96bZpDV6ecNuug/6gUeADuafBdN7K4I0xD44Ki4owDe22kVlJVqyeMaNPBoLNtuFv/
/vIg/n5fOLveKMmFASuCC2l859z5yqlv7tVh4+pbXo2/VjRhFA20d1mHFa08ytqOJoitcSzO0x/f
mMhYuSkM5ubYQB1LdB83cncIWmh6ssp6zTD+GjGEPe1btiRTvkUasqo+DxBJ+0Va7pTG/Li+KIvT
ZRMEmrpsUbqYL9yLnQW2sAz1lvSfkb+lbjvULmSK6yaW5+uvCcEvdvzK8ssEEz5AW2V4T6ps3cDi
GPBKbZ0YWicVfD0GCYbivI5MFgTvlD5TcKLmYYK1dd3M0ji4jB1Yfw2ZsEVwdeKGFs9R0gEDEJiD
Y9uYpqVRXH5eWInEbkwn7fh80FoH9d/uuev1w/oIlk4g3jS3lIL/RFb5eqLGmsb2McplNIgPwBaR
dhn2KEOuG1kcByVt6kI6zpoYK3gdDeDWAO5DQpcuGMsv2VTfW3H37hVm8J4NMjSkCsWwzk48L/QV
xMFsqz86UQWN1qxSOm5cWkuLzutPiEAOzCHiup4yPZ5TGfQKuPCkp4+RgvgakaO8cdqXrOh4yDq5
Lfax6BrKlmSYUog31dcn6ThMr1gS1kIxZMp0OITCupupb8geTEnuqNH4j7BHYlnHTH3FMSS3Y2o2
YakNPOJ6qqSxV5DC8ojXaJvs4h/ZTM1Qf1pf9sWZ+mtEvBcVixZJK8VIA9V0UX6Rq61Yd2n/6kRk
c9VHZ66Ec0gYkHW+bQysRQUQ7HcGDrjcqo8tDgP3jgwuOdyb4o5K3i+iJDi4uVGUT6UhTSeIWX6v
z9XScWcp/mdE2LtlbcQ0wikDV7oH88pPev/B5N0PyvdX2AEFpBNokL4Tdy/g8BQejZ7sQEfTDo3B
j1Ea/7Lg91O0zdz64qAcKlI27xUbQdhlWm3oo1Tpo+vRRY4qlkc79Nx0vnFkNsxYwvsbk1SsHQUz
jgVW/TAlb32bPpYNl2t++oRMM1AS/EYOP/UkTXgavS4rikZn5gJrhBEsg19hgNzjHqahnlwVqNjY
RjOwlU35cX3NliwbwEeAzpHS0UWntcsTJZZaCgis3c9UCd/yatD0aUHvN8YSKtGyhn5Slv5cN7u0
7y/NClty9IteI29J1GFAe1IGx83an7J0fo25Xsv2oAonxr6WE7ZOkNLRUqReT0+m5h0cOZ4OZQhL
qVbTHNaWlvI4VPn0NpwJuBIUv9BjkNIj27Z8kAM7uHP8rH3soaLauOiXf9x84PEidEOs2xiTlweZ
zrRH/WPwFWZOOPLWZ3jRgqryuNuWrNygJejN6OwwZEsp0JDGkCHAFzN3lKxbWToepmwbJM0UUwY4
cX3X90GURin8ky58z/usRJqu72n9tdC3fcU7f2lJ2DFBYJZKDOmJ23vTv1KVnod0oD0sDDd25tKB
gOADH5iEieyIQWQf+hNXMsXHTJLeDrBrRZNHd5b/0ZfimfAk+iLL4SsuznmRqIfLwKHEF9MvuwDN
4WlyE++c6882ZIx9BE/axmIpc2QlXjMXdsRHU3bGSK3QOQCjg6h7CBtFSf/8IO1m4abkUaMRDzkB
h16qRH4oGvWwvlmWpvbSvOCfp2MJaZGKd5MhgTAiTkOLExQMhxTRZOv+FbYUhcnk+aZQLmzMMB7K
0GxVImWq86jyppQKz2b6rW/rO5lmkxZujXWL84NzM7lU8CDIBo4K0vb6KNhRaOWOzyISYdGjIEkQ
6ZY+BE1aUxwTR5sFVOkZGa0cLml43l9xkfPyGnh2Dv8SfXotyXxbN5jcCso1mu4rmK8n9WOo6CcH
AaatuHT2foTR4tiTbgHvhWchvvWVHcJU5wFZNqRngvh0PCG9q9KXLe/Wp3XhHsMPxv0C7qCTARMe
YBRcEy7wUAZ++zakX9czf+XGxvlbeI1AcLBRACqBN9DnW+4i+K1lZYxHq5URQ/zoTSejf1gfw+L3
gdbMnj2Bo4gfKnI/VbqhVNza2cNOBbHuf/u+8PvhiuOZ0hLFVR145JVhh5TLKyyYIKBIgpoaD9b1
DMnkOdJk1GRXRqFBPUz0WLzcgKLJoO5UnsSbK7CAmCFNEYRzbWR6NJrghg0DSxsWYgA+jT9As8C8
zy7WuLEDWwusjiKLV48PZAedHfQGiIaU/wx19kFqx43bbuFptIHBmNpcmqPELdwHbRbLmTSD+tGL
75HT/gxzS5e9X5+2ZSMgny1Hpmglpm20GBZSawhkN0M/eWYffcMtC6sBlFKmlt69wphKXpBqnD4f
yespNLMgVUA2E2pnDnzF0QfflxWI+aOz3Nof120tvBWUz//amv/+YrngxksTXY8hyEy+81yM7VkN
P7XOZxMCBsve2hxLlwxFVJDxQIMdgGnX1jQrs63KAsoHheQej422XUJX+uPWB7V0D1DiowlDVij+
iL6FGnu65U3UETINEcoEAZqNFPiyAYcqOoPgHhM2eeXrRiYX5vzqwYBFB2e7cYq2DAg3jWZOIBIa
bXL1Elm4N82/6xO0tA7EctwwTJGlysI6DFVvNaNHaSxCgP2Nrbnw9KxbWByAwavFJqaKLSa3HasP
psihcGSnv6BJMOihXTdwe8+AENXYR2TQ+a941yuql0TAlC0qxxHsXWff+RpC3yLlDhxxL0fKYQxo
rS7rwHhvrmVUGwtDCUf0SZQ34WPobYSlt5N1/XnhEIZ9bKLOw+ezJxvqz3BjLRbqauCquO5n/D+F
NfFCySU70oy+Mc5yiVzmdB5CiM2RD+thjFCyeqdLj1IVHHJjC6KxNLBLw8LAesnXMs/sjbMPQYRh
7xExO6xvg9udzNBmrP3cMkRTnbCTOwcY8hQzNCV8X8KICRAotp43bNxekjMeE0w/0C0cC7HhIJ+A
aUT4wGcS+5zHaFY/ieUYKaBMspHTCdF6SRQNbu70/TRU0pdQTSN01tr8l1wN2RtoFeDB5zw8WyHc
s3HST+8zU0NpRtLHb630h8hVyt6gey4/tV6OOkKhgYUz9EI/ZkpBr/UQqs093gfCcOjPGK7RW8m7
UAnMI2AQXB3V1L9B7pe5SRcVxyiylS/xNEhfBnVSnswQws+dWhQQGZGiOrat58BYpcpo2MVQr9Jn
08HgoDRPNeUPxIuG6cMQOR+avPndJ6F27HntOjh7K9+txtH/lpnITMpp0XkHX2mhR+vNuvueqKP0
iuWdn1wCbBKEN4+7maWAIWGsPoeI1QQnK7yvleP66i7t0QsTYrCm1V6VBQUmnFMbn9LgtP75pXuK
9IMNmt1xtBvPIc97SR1a3zzLcn8Kpfup/LdAmEP3oJ0aN+7EpcNwaUs4brmhxzE0ClxTaNl7/tGX
/y28LUThwnwBqqBzgwwafp5Y/eH7mVbyyKNreEK+cwuGf+tp4fhyoc8m8BRk9dpFQICWPKCv2Gdl
+NAS5ZRQZCnTvb6Vt1kahmbOOU3V5mIUU4F1FPqlpMAfGsrfu8fM/rq+7EvDYBx0deAMg78UfDhy
9uj/+I5JX71kn5O49L9HBnyTE0Sz74xOTjbC0j9onOtAUddBptHWArwUqKfgBntt63dTUmXn2FHp
mLAMxEoPOckVGL8QpLVhz/3kB3ROpxLPY0OEC8IQwvosD02I5p3Rhtkz+9fO4nKvAP19rkYY69oi
Mvezpt4+l/L240vnaL64wdYDWZhLJcJP9hOlgTFhSs8IZMpGt7Nqbffm5dVj3STTC+CX8Na4KbgG
DndsoKD6aclQZQCli8CHr4/j9tjNJsi44OssuCJerEcWcN7oHCNAk0gfTTDi6svrbxjB46T2Rt/b
TU9p4PvjgIxufNZSGV5MqMkgAeqH3+tDuT0VoA4NurNAvdJsbAvP6YA2MyW4PDmP8LY/j+Fh/fPz
igqb9Orzs/nLaENpehSi+LxnfJtCqGqfYOR4Lht0Pu9gM1k3tjSWua3B4qYiQyXGbNEwWqM8sL3U
LHmLplKS9xu50lsLhgzOlSgNcPDcknc9HLrzrMhuEHWDHRl1OUQk1kdw+3bwfSIMGgp1E2oC4YCE
ugxblBbVZ0XP6jtUCZV9oRQ2FN5Z9BAbZvWUaPn4Zd3o4qBYfFLaOAA3DUqBXqg1unD1ufk1U0R/
Wv/67VmZh/T368ITJfeakVlBVZ9j9a7tup3ZPDTjxt27NALyS7PL4NDCKLbhO3FSlhAJ1mdYJaGq
i7QtOPCyARBqJOTxSUSnU/NZD/SzkMBA4il8Z23C7v68PtcHhUNIjpMWWkSQNTGLorRqEPu2r54b
bB1j9HAO0VR0zs6eyDc8VtDIvSWGgwTOmZlKvCxCEw2FKWS77FjN9lHglN8DwNF7owqhih1Batjy
iK9ftlVxj0Ju8VZJxgZkdunfZ5I+nBSQYu9jbri97RnSfZD13mPUookJj1eUHgJzoM1EkWoMGbmR
oz6VpPdxCoy3cCYUpsZR28WtAl9hRX8TBLaTMdxPbTzdre+ghUMBpIKl5VGdnX7hUAQxTDaFbyjn
MYdjDrpXp0V89Vg7B3h01k0trDOm2EMwEsx8AfNmvriu6koHoAUm6ayZD5CIbza+/MG4CssMmtcm
spzhjpZoIEphiSqySjlXcpy+CWhqfIiRlDx7JoyvTdlUwy7NQ7htUjJOxpDLqNT05psINd9Tnfso
uaPjhNLtgNrr5DQn2na1d0M6Vsc4n4KPQ9NkT2nQZ7/W5+X2Gicc0ufWQo4ZdCbCK5FFY+l3jQNP
mdaNh0C3ivOYht4+dTL1oBhet7emID50g5/e+3Ws/lg3v7AsZEfn7mTAIA4ZnutlmZxQmkoS2WcV
CikZJd1YevnCA78HlEesp9PwJSx8TC7e96dSR59Jezai7MkIpg2nYSEo5yfOZQyFhLhM48f1KLoJ
/sayMTRk5aCyhhcDFj09gJNe6Rrj0YC8+T4ISvUbZxVlNK8n1LKNLWd+HoiwAaEEAM5D1lwBQCQc
JlK0tVZ5mnbWjdNUvBmn0xhuBEBLq0XLJr1sFBbwXObzfHGIppADltSmdo66O0iXqZKu74aFzWhT
kEEez+ahv3F8y6Qfq0KxunPupVw+PNR0VyXwv7o5qrTWTpID7SvFOPsuG1oC99zxuof1n7C0lnOO
i3uCUjPbRtgvcoMqRF1K/TnSY1raWzk5SnVNY+pUxTkM2DLC2Q4ZFjtw2g9t6gNq8qwm25iJhcW8
+hVzTHIx0wYNnSqUowPc0Q+Sc/K1J+3lDVHzvWvTqIczjVMl7JcoMoKwqzExyg8ajFW1BP361jhu
Y6crI2Ipqohif1QzjMjPjkeocm9N+7TY8K0WtuXlSCzBd1ONVuohQR/OkoMUzI5e2/U9sfV94Xij
yNLUapwNZ1v+noaulmwZWHgHaUqjm9Fy5q0vOiEBWl2O0svNWcFfR4ViiqGWRBvtn1AvtB+FZ08w
hIXjlu9zu8kgf5rrnvSGzg3Zwg7Qpj6AZ1NrzwMCIygC+2elst55AC02JnDDkIgrQfhhMmJPbc8S
cpPFYUxOg7lxB99OIc+DBbaJIH1GVghXk6Gng94j8XHGS0Q5C8UaoNKN/txutVHc3lHXhgSvt+oS
ycmtsDmHsQp3/MlAEX1o9lOBBEAKqbn62Y42rt2l6bscm7BO0mi2aFJhMo3Q6JwGIz7qGuJVY9q2
Dy/d6iaFN2JGytN0YorVEFkJQr1TyL566GlPaLduUUPdXgjXBoSLLfWrYUK9uj3DDZweUloCiH7l
4Hns2vEp9rRuY+4WlouEsgyBC/gC2DSEu8G2JSWO44YBffI+ISVjj3eQs2Z7Lbur+hfn/skdzHwu
Dn2mMnnC60s7RKpTmqxYPefNU1TeBc5hfXEW5o7cBIQaeBpAlERnCRKDNLeI6dBBf4qiE3ouSn0a
f64bub3s5gQIdwJT5uCcCxOmSh1aXmmgngP1UKLDufXGb31fuEyhdkTFHc2vM1rhlfKziF5eTboe
gOBSNp0SZakuKWfS3bIL/3r9VrEqFHLUbKasrutuepspcrmRQFg4pOQn1BkXCOvIDXZbyhV/yvAo
eE7vIRVI1YMVuetLs2FCfExrX85rw/SUM2zEMg2/xAwvJ0cgK/V3FOJTOtZpkzkpJrThMf7eRQ9V
/PJN/IdzBv8RViLSedeHxEFcEPnsbDp3MayUfmjPlwDkrwVVlngLtb8wY2BEQQtSHiVSFVO3dMy3
URlAgox+9GNW5feNgegh997LX3AAcGSHSUCT4eHoXI+qNWo/86p6OsfhcLSnT7Xs7cOxhK+33o3F
lqt/+9gRxBpUMAHQ4/KLrj6wtyGMISFA7EOBKx5RVe1XPloQu38zcu3Fj/eVMbGo0rXhhAIQxtrp
u5mgKtzRifIfbQiXzjQiPGyoUg6C8G2S3ev9B5oTX3p4roch3DtpImXAThhGJZ0k42GEmL0JP6/b
uL3brm0Iu0DS+qyHFKhwS1k++MVvdsDG+3z7BHD/E61T6gD2fLOhJ7UzI508gmsNvbwbjeA+Ds0v
cRh8QABhy9VZGM6VMcHVMRUtHfOyDN0qgNNYs80nY9Tu1qds/sZ11MqADML/OWadM3DXB6druzD0
Qytw8QZy2+1qYvR9S62ofh79T+u2liZPndPHmjnz5IhkZehc1WhpWaGLBPpORUEZzC300dbWFbc0
b/M1AOBnJgISgX56B82QXnWh22gPHwxvI9q5vdPo67/4urCRu8jRw0bh6xlCC6M9vjMp4JnT2G2c
ycXZgsWCaogBkFB8bUpNwi9DYsZNUyrIj37yEGURdPMbTtPCXTa3nv3PjHD0/dq2aqeW2dHlN9AF
8iTtVFihki48mcrWyizP3V9jwtwVudPnEuJubtyZkMnDTQ8re6++X99ny+tPMAKWDcSMuM/S2op8
fJTQ1VOj/llRanqQ+yZ9hRVtbkAAsaAQxM9jvUgRhAWJZd3wQtegujqgoP315aO4/P68Py6+X1RZ
XPlBGLl5ggy7Gd1bhbqx9kvLcWli3hsXJuRcG8AvMgQ/fZCj+0KGXXrDxNL2AtZFkZYQF/Fo4Uom
7rTTNGPFC9XchfKbJnv00EtLdXWHBvX+NVP219i8MS7GYxsoXWUhe1k2+8OY2/vxn3UDyxP214Cw
5oC0rN4PVc4kWqSOk6GuER1ydSuhubSB6Q6k5I3vRCeIYEb1RoXG8DZwvTfjN1Tx1gex9XVhY6ly
k4dx0qGPIum7d0W55cMuLfnlrxd2VTOhSqg4/PoQtTk0ndX8e4zSoX/ecvqWVuPSkPA+TnqW2sVs
6NxL/9gndIb+20QJb2MkZRZoH76fabuy25vH9c8vzRM5TmprYO9vfdag7zS7lpIAUg3r0JX1Pqut
Xa/E+wl9bmsrs7A0WYT+ZGd4j3BhhD1lZ4EzFGMQuDoiJfJ7TenveKE3oBMLbxalF5hk2bq0nore
RNY0qKTro+9KXvFBHupPSpHdm6nxFHraVmpzYUAwgGnwQpP8J+0vDEjxMrksHQdbyI3+tOu7TfzM
wkEBasRAANHMzoTwNMap3Ugh2RJXMfxPqfag0KqwvgUWLMz9VLxUVLwpUQpHUdOkXgr13He98I3/
xhk2Lt/b5ZiZtugtnzcZVXvhJKpDaEumjlBsoZg7bUIxTcuKnW13HxE6fvHSYwsAKZ0VcPLfsO3p
aWr2qlV1cyeleqyGonvyZK/fG4HvnTQraDbsLVBnzAapV9CxC5eBLfgSxiR3IAL9znWQbaQZEam0
o938E1oIVJ0rfzi2+k/JeRfHH1+6ZkR88LLJlBspmYoIRlqwGolGrs4ljn5AMvI0xPbzuonbpNls
AhZQAg2Q3Tf0IwHsI7hKnZui75nS5p7n6ASiTdZCzDbGCLy3d/pU3a1bveUJB9dDVGvoc3LrFoPh
2HpT6mSkXfr53w5zrRs9dMXMTmEXvamdKt6RO0e9RTp0OcdZ15s3hpW9M8wMabm4lzbeqdsDzs8x
YfQgmcPyilBbqR7TfDLKBnorTdqnRmQ8BoENo7eHUvD60BdNcSuSPCSqv0EhZHU4s3lZNfHP15x2
kXY6+e3GWV+2Mbdlz2VKiq7Xzkmf2bjaiVq7ZmveqYH/sVDShzZ/eShPDRIi0rlbfmZIFpqP6Bep
ZDNIG1cyjgpoV0pMwHWO6/N1e29dGxHGYgdWRZ4qaTh7T536tt1YjtugdK6jshBgjjjg4soXvanQ
yaq2rjzkxzb4d0CUawp/5Lp1V8rPg78F9lwczoU9wZFI6RAYC1lpierz72WRv28D5/SKGbswIfgS
YRUFpZ8wJM15q4AX7DambGMIprDshdfqHmjq1vWzf+vha6a95veTVuUsAvQEPXe9eyH4UGtdjju3
s2kMamCfbTcu9MURXFgQFgG2mlprq6hz4+R+eq9s8RAtfp69RHoYx1oW+2WSRDZKk445N6qenb2X
b7SxLD211owZpXsb6m7RvTJw5uJQ0lq3c7yzEnRPaeJ9Ii36szC8jYlaeh3weAA1zZ1nNzj90NfN
oE6d1jXjO2f4ih4wNAq72Nd3dAIfw+Zb4XlvXr57uQHxVEnN8I92vfq9aQWKjFSiayTn4Mcwbrx3
S2tz+fn57y/itmA0lKgF+eQi9x01P+J6ozaw9H38K0j2CKjgqheuqwZqXlubON8qapdttgvarbdq
AbYAxPPChOCN2DbEXaPCDHn2mPxIJF1/yOy2/ahVnfounxRYvMzB2yHD/K3H63uXh7b1ikWitZU3
mEgbPIxwxeiZWUzNZLZurHe75GRI/Sse5AsDIu+a3Vm55Sd66+bmIVIPqn2nb/kgyyv1vzGIUiWS
5YfyMHCM9CY8qrV0KP59+U6+HIOwTmQFwyAuGUNj/TR+etprPq+q8MLSKmcQa13vZARpGgmwHtcw
Wpz4EfZW+9SSFzH7QvDr00ADI9K1AcuIQ0VyRk5i8M0f/WNqx3els7WdF5cBSD9I3BkdKDqgJg+w
UbZclrL3Lnwjb9HebXxebCrs7NR2vGxeZdPDmVWsH8GgbuVPl40ABTToFiGJKryISN6ABsy4Jp17
aGZx6V5e6JzxpPQkQIMA1FsMQOUp96oEmWI3tuR93z1H1UNbQsLRersJ/b4X71uQbXMdjeCK4Qjr
TjtQW7RKXbqJrb3pC/BfkrrxhC1MGFE0OF8cR4VnUrgl5RKPa2zGkkLTgxV9tMuX309X3xeOnhmr
NKN0fD+r3hbFl6beaIlfuoOJypCJQnKOSRLr/3XgD/3QFaWrRO8T6KJAeR6i4J1qeLtEequ09mGG
umZbgiTq/MOvayg425gF2kr0QMx2fSa92B61xKngn+ukXY50uQnNR+lFx2D4UnmPCKor3tfO/O6h
EiT79w5cRkg7K9EHvf802bXb678RHbkL/WhflG/17uWBx+XPE6/t2s67xmyb2i3qYyEdcuu+iV8e
D1yZELaOlSZVXDRd7dqIZ0f5P3bxsL79F669KwPC3rEHOchbZR5D9YyKKynFKd+69Bb3z4zsoPmd
BBn/c72O0jhGHR14tSsD9H2nSaFzlEZqYaPkmYexsD8bASQk0ZRrh8l0fupR5W942QuBD8P8+wuE
naQWCHOYTVi7fhcenaw5ZsDMq+yH1Zziwp2Cr+uzunTiZ7gWSE9CxZs8c5CUVaYYmNMzwN+PSvFr
/fsLTvGsOAbEEU41g4r59YT2HX6d2qqFG82N4+X3WjNh8Tp14X+0M++eC//R6+SuCxWtcKXhJJtk
TJ5C546urPXRLO1B8o2QldCBiP8tbPJCM7y0LPvCrdp9Uzwk09HbIiCcb3HxJiGJplhzMzZkJcI2
V6CrGDuJJ0WK852hvPfbcteXqJQ+BMnn9dEsrf2lKcGl9yI5kScbUzqMWco+VjcC0q2hCGufmL4S
JiPfb9C8GEvA679mFK9uPLVb7v2yKajIDKqkaAEJpyZxplKKHb90p3Z4I8nKj2iA4r0c0f6ePtvm
ZkP+0rYG/QVPD9miOdy73m5OBQbMc+Ta1YIfVkjenpJ5ZBy06p+XLxGuPFm5GTp/c3zUAhHbfqhr
+OKk3a6Nt8iVFrYAFVL2M5xR1P//5AMvjk2cyvqUO1Djd19V5REt9Rf/fLLzPIxzymAWaLqepph9
3mcmig/JU2B+t/Qvr/j8nxoZnSsQs8274uLXB4lZZl6KRkZkIBM8fUnLD68wgP9LPyWoVvL01wYG
HnpbmRAa6/RkL8FtWW9Vyv6gYoXzrqFxR5aLjkTUbIWdayuJOaS12bl56yinUK8+QPXyJVb1N2Zt
fCyCaddpzftIHT7HRXbKpOEO+t6jmphvwrT6VeimCw6SboCtH7a4M/7+LlEAN4AkBRyi1rk6mlcy
ufUtKOXCXUoGXZ79Zq5S8vfXc6vYXZtm5di5EKT+oXpr4i/pVrvEwr0AtuVPRAwi9CbjGpV52reV
1LnmNCn70Sg/RJF1PxRgwhx6M8Z6OKzvmIWLAYM0cytQaZAwFkKOWqU90unCHppdGuXUmSiwHSGw
1CrM1v3vdWtLi/Sn1mKhEAKqRtg8vloEcWtS3QFGMz45+Yv5/khmKXwYhAPpEfHx1jyjiPTabt0J
3vjo1EsHvT2tj2BpvlRVhoVPBwbPIbveBVNQ5fXoJOyCSkGe0PwU+5Y75OlRi+VXLA0ZM4veGeQS
bySpo1qya3NK2QuzlEpiPQ7j9CNXomPTavfro1pcF1wEcKhoqhATXI/Kp27hjfLUuXWR7I4F/1r/
/oKTqAE9I9CYO2TIAF5/30F8Y/Lavnftykl3eV2+bynLxDU1mrwy75VIu6sD5+WKN6QbgcrgMwAU
4724thrnSY/YQIsWjfpsGu9frphi0/1HtYfsFTbE/HKfZcMI0d+s6fRYS9UuD36Ywbf1iVtaGPx6
Gr+5uece9ushdFWdjeV8H/iNefgpUdxa//7Sdr78vvDgaXoq2zUAbjevwvvEbE9WQC0J2t/HQu43
bC2Ohc4hwlzatWi7uB5LXsDvOE0RQl/Sjy5GKfBufSxLF/RcpZrLx7S0iS9T6CkDg3E6d2yf1OpR
C89t/bxuYnkI/zMhPjJSUFXOGGMicyLa9SAb3K8bWFoPoPrQ181NKTd+YT5KijQ0kKsb3slO343q
u769lzdO+9JEwbc8U5bObtTNaY/NdhgapCJa9Vktn+vwDqnV9XEsTRTXOyy2rMhMY3a91ko1lnlo
1KMrhZ/goBg2/JylSjohGhfxXDS8FY0btFqG76KUXa3vxs+BNtp3Jojgox+W2k5upuwIAm58o0wg
nf0pkR7SrCqfq8FRXr6pdUS+CUfpBwe3Kbh0WaGNMFTBgKmM6DaqvwxlwyWdn0TB37oyIFxiqOH1
tgmPj1tWJyiyfemDpzzFuDftLo2f+q1HZ8m/u7InPNHoXhSBkhuTWznBg6q1e8t4p5dIJoPwkadv
fjOeUuiEsrbZZUm81wKC1+nJDKxTlrgS7PCe9HV9Ly34RMQteMw2kAk6SYUptuws10O56NxIzZ9q
KTr59X3mHTzIk+vhFTGmjmsOrJhHV9VNwRj7SjZS3SPZXnVoSR/1cIvcbeH0MRpUPinh0OYvFqYC
B5lZBCfIt0v2vlTfJtI7uXrF04fa8HwyCGNmxbfr89drNV5STe1ziH4ku7zbWJKF4331eWFTRkNm
RVYSdnQT+Pv6Lk+23tYlA3hZ8B/M/vYN9KsausEIc6dxYbClJ3rcuGa3Pj9fwxeBmBWNWlgWfN5H
o1w+d4ax4fBsGRDmPynM0CoSr3HDyd6N36ao2hjBwi4C90KdA7w4j6m4wLJOGqwfgt41g/1g76Ls
sRlenjwCxU0XoTk3dxGuXk/SOGh5P8ZEelUR3mXcq1N/zF9RfQK8g2c4axnMqvGCkTC0QiP0ET80
9siJZBvTtLQOl58X/Ce/0ZNxcqTeVXzokPavOWYgV2CrmtFcNxxGSWe1cq/GeJhNcVD4s+FvLK3y
LBiq4GRyVYhpGyvIJ+CiqCMgFtP4uzrdT1u9OkszNKu5WNCAzmkbYZW7YPBi648iH7qJRyotLz8J
JlGzReVvzqiIZJOd7ettZzaDqw57athRsLFL56tGeB9pSaZ2jKIlXA3WPL6Lo0wsaEZDwgp7/ttJ
a3aFVu218K2dI4vgH+Jhoy6/4KBdmROmi5z0NNQeImjhtP8p/6i7XWG+ZsYgRcetoHp203+adFUn
Q13fu01ymtK74NP6c7rgUNCOzGmjw9UhMBIe+KbLIAnIEM5UDKd522mZc1dpcvEtUSUSgm0/JDsT
Z+nelFL7WGietIHwvN1w5NYIaLAOL9dNijB2JM0b5kRNH/4Lse1gvBwsfm1AWKK0bRoDBnQyQc+j
+hgMD+vzt/j7bYqoVAh4nMR6f6YoeJ8xYYzVUzXVv7wiac/vvzAgxEltlxq9B/O3q1enoTtW0XlQ
714zBhMPfQYL3yQi+zAo7aayAS6V73zpbBzWPz/P8PWZhIKOQw9DC9cWtBzXZ1LSjaZPuxwwqB4+
yQk3F0CPWR/h5fJjZBPmrazT18Y1I1zvVQVM3ajq1k3l/Gil4Z3Mn2FMj+vjWVhy+CdRGiaw5Kqx
BHfBGeswg0aucZuzOThHVd7KKm0ZENyFJlLlTE80DKD13dveLtA2rskFpCxEEdD9wnQArdSNw9D5
TVC1DiaiPDiOxnNhfEzq30b/NR3vZb3d+U25Q2ptX9QJ0qU8xrZ6SNTT+kQubAwNfOf/UfYdS67j
2rJfxAh6MwWNvFSSyk8YtcuADoQhQYL8+ps6o3fP5MUddHT07l2hEgkskytXpusAQn7Qmrz/fTCm
qRm9GGfvIsZ9DLfrMLhM3tP//TMAaYLm/J8I999lixvpwWg9Rhd7iDO4i2c9d29B1//fzzggLexA
oHLBWvJ/fxXeIzxQJqPLUs2pM2Nn17yBKvX/yQV4Mv/xvfyv2/S/PulxeP6fDNeEXmNTC58EpVuM
8VbowBmnWTeddOstLKp51gohTpNSQYrxSLCRLPBeY2mrnNlLtXHHwcscVZWbBP8O2SuMNzABYs3V
6q3Cof7BRPVrEI+ZpsPJlsYQUVffqlnOZgVxNZjUYWI9Aen5qpv1gMJ/z0B73LvODPv0ZW232vXf
nFrU27pvql3NYTLtLnYu4PoM2h8j4Nl/TNTerqWJSBSIHI5PH1EZcwi6rtF2KqcXsywypZEwmeD6
kLTWiUU9OAk13GFbtdoE+j1ezjrzGjXDp4zxxKEuD5XcVcCbPhyz2WH3ZlCvapnyQbMFjavb565b
u7tWVBo2w7VHxgj2IpFmOqU4JamjaET8wOl3vr3szSju6G8PTM/44B77/9SDX6cH1XpS8v5eudNF
dfo8TRSa1qLbLXB7mbyGIomZoumDnS3sxxWGuvmCghNabT5+Nz4W3lQWlA3PS5gAXauq86DsQtM2
DVo/hejmU9+VG089ZGIdP4PKQjaHYVO0i8jgdtFlVlz9TWWcm16jX1xfZPnHx5cRA33wv1WeVD7x
Z4/QVqcy2jmhOHfxyW66t5n5MMgeinJgeeV6+2D5mS2+L5UmSkGAXcg/27a3qGLJClVJu5rO/TTc
scW5b8awWP0vDeLOgsp/YPCplyrVrpdWZR5RnZZNn0VtmLerPiU8fgn65lBKIG+dlw0dbE4Y33p+
45AmFNlq30SlchjZbqSYcz1kQeM/l3X0NmlMwyazpvCw9Tm3ifbDLDDRxppD0gQqdYPCtvuLxXvS
mQ9Bv2y2RQ5+JBVSD0PuQfEMFjW7wKY7S/NcBdvRhqiPC6PYZ289yPUQ1NcZq13Qo8OSXUfmNSgc
Zxva9OjKJpX1mIYtjJRXW20dUdTUDdIFKrQwScehbI+1x57mSh90opEv1YsK+7UAt7CEKo2s7rwb
4p292uNLCKREeOHdgVPaLhYMxOkb6wro+B1rDWFWAJS88Jw3V4liEeZoGXmk0EwYYnWm3piDjvuR
RFM+A9CCDtm9G+eOKHFSw3GR67Yq56JxXnsrydxu3oQOfHMYToWdB+Heqw9Gz7suSD7iptsKS6d8
jtJmBa0oPFD/Kwz+Yr4WOvbfTTelg1uSqVGFL5y8rOh+sdkxCPEYqxImQ2qre2xwt699J8jk56u9
98WRxe9WKNNABkUYt6RJ0DGIdCjjTRA9wbhApFixeG3j7hZFJ1+M39h32/Do5tiFgXa2c6XtTKTT
Z9MUQaq7zlx6UDQ5iXHGc6OpE+a93lHvn27eYxPgRYWZL6tU9CUJdURMMtwWGGbpsE7XwM+WXuVO
sp+XBjYwVlbOEPp03E3vJvsmZN9RbxM1vdH5Vzk2GYPuyCu9cY2/0a1IJX3R3dtAj9K+cFuljR+n
dfzDIGY0sOeYzWljnJQm3zxeCW5TJgMc+MUm0XgL4udEfTamyqDaljVSbaio0qn9Adkxw1ZUr6us
V18zRmlLZCMPQTsg9A4Qet9B4ju3ml/DP5buCaGYqNYijmFp56846OU3Ww8jPRsVEz+8OPTMAzdF
E5WVaoHIQfNcDtMbbuh9tcIU/qjY53c3MhQbGJpnGhHdFO34bNUXL+42XldvQrxom2GmN0OkD3hB
7VmbhEOTX0m7sKb6lzfqzRlsyMPwfIr1IeBxNltmxzUQ7mg+8uHFBpWIszSqxZYxmfqxBhT3osbo
0MMIIZTqoqJ6V/oQKE8+hYpTl23LPoBhKzif/RZMvZubFNGcUOKOp2o6TdUE+kGzieiH3zZkHM5r
FZ5Y8KfRggZTTGAlAidAvZ8sNI5rswnGKmvMX9ufjFm2NYesW2hR1C3B0R77dyOEIvDjkiQZm68g
mV8ZNQB/g+p5MPUJW0I+Gd0YGQSLw9Xw6dfwf1poiTOCPcnxJVLngD5B6J3Q6KYhmOkn3UtsbrMN
q1buFqFbp6E3EzjFFiHiWQL5zWoKiFoBgJZLTtsYVx+7PlbTE6u/gcJAEhu1FNhYw8TOunePk3EO
Ovxpw+izqiJEM0dDNr1ZUtO1h4VDzgDCBoRT+cy5+FfBFgszu44EKvqU0doQB8yEPjQFvEh2JfU3
qpowrV2KrokKC+tjsqnzXvwKhSUvZINxH9Ufc/8+yS6VAMJN8ONFXaZke7CSV+nCgDZuCPPMpceN
JesUpobz+ziuqJn6lzIOd/rhM19CeBT/dNGLT++snjLjurvVUTlv31nLkHlp1jO1d8oQERThIpz+
BWVHxtbKRlemTMtLR0Uq/H8Ki28g0To+3bbGwfo2dVMDFVgbOOISlYRHb/9ZzZoNaaChB+2ANxUx
jzjSuwwieFqQC/pwejXIb1LNkOD38tjq3gO4TFh8N4yQH+rfreEtZO6BtcHVG98kVGmsD+G+2upc
LZdBDQTcKwJ/xnyMGQSRft3yS0UunpGVDspNu6XLdb+HeIXvlLh5VeFbFVhgv24bk3osESjglYLl
yvWWJCaz25rUC6QvpSSljgn3VjCgzPc8hJogBm6w13+wqm4vltdyOk/sd8RrsbGJ7dcEy9lbRRmp
eE18eCmTZriWpTjXXmEpmzCD1LAexQQTNgtvsPmO2Uus9t68meqBVImAfH+zh1AlATv/2K5brT+d
6suuXlcZHoSY8dq+y2TF2UPFaMMcYNlDuxYvtE2baBPrmqylm8aeIfAKSCFGjB3IGaf1e/QLNb5j
wLnXbUnKaVNOOCz9JwvhFlDTdJocpIcg9Xy0wWGbQU0y5cCQYKRQLM6LDD4o6PyRNz/ju+bKrzah
iHcjS/Zj+Lr0e9c+2Oyt5N9R9LQkF1fGGe52svzaw1eAk1PGeqOrIS0RpGzJSIMa1XttXOtf75hN
2SUbW7UoaPp0jJt0MsvOIDE0o5XF5Uc5f/RQDwRclFkPVdKh2SG97ZUuU2mSDXrfLdAXiKpOO6Mi
yLq4G+Cg/9jcnTtKM6h9p1SFWRfrjLXNxmdb3ldpBQmwgOrNHGEdjlY3iV9NznSTxFbKned4hnd8
8rFac/qoECEWgDIuW0aTYrc4j5TMLWNS1wOKN4i9o6/c/XTqz6TiKW/0oZZRFopdPUkMksJ06Py0
sXhq5vCoXDt3db+hHdeon0vsLiYzmZFIprDC5bjPEjrEGEC1CEbCTS2TpFwFhcXbizXStHNrBJs+
j8S7YxqX9PCZ2sA6xSP+Cvn1UfFPNlcQh5kJCGKS+fdRoxau6OsI4R67udfVP8t5wo78pvd+Aq86
Nqub21N8qFmPbVKBk6CPnh7uOBUF5TyHC9S1C5djP1XggeJb+NCeH17BmCAqXLJJuTl1ule5nlgC
bjHqzQE/5S93Hj51EDotxbMZ1ozLn2rtCh+2FLLbiZVvI4gVt9QcPOPvGI22lvYOdbRf1+lC6zBz
yyCdhjBtrRehz6JujpUz7Bw1pi6IichRkB1/q6D3iBFlruoGFTgMZ617G+7ZI/ZGOq34FQo2uQRF
icHap9YcVSambYYX61TthXeenHHXdvynhpyCpm8DaNqxqza2sQvsR5+0/zmz+azGSz++RfVPuQxb
m/0OLEoN+3NrDTW5KXNqh2BGkI7dxUA5vh51jg3a3B7GAtTknTX3hVs5WRuLPY0wiJLTLg5GWGmN
pPTF1oOn5UPR2XhVXiJPczOA+it3VSyPCkqrLUsIX1cCSzHwthkZ2jDtu1dYC5EKt6lzfrD9nC9T
jKrmsli8mCXNueygdOO+dauVge30p+Ymk7OdSkj7udPvnLy3piK0hqX82mwt63etu13UB5vaWQjF
FIjLtyW4rcl1Ct9HaLK4y5LC8zyb7AZfNCiCpSoSKciyfHfNFwbUOZ+HdII47GgNdiZ6vI22ifcx
/VYomRb0JIm3UVpd2HiLggWxuSIzGNvG9S966oo4/FUAMOwvt8aXGmneYPF2Rq70uhm5cMjW+adZ
ZRZ2NFNRuXUnZ1vj+5ezm7pVnUk/2dqrfobr5eMRkaUvuo7iAl4X/lbT5BACVsrm0dtoOU54dB8G
dzjg9mm2HDTZC4nBlqmml6S7Yu2CWLEgDMjGVMPfdXTQI9mp0QfemZSbb9PtEnqx7BX341+A6LGu
Zy2j/Yx0LeEQokaz7dDBd1OfL9IQrDZkzixwA2tSRs3ep/ZLIGLk9WkHTucZNQf+Z9UHqK5L/GnY
7pokzAerxrfF+nMmZITutLO3VVcduFDoy5Bo7eHqr/VmAsmMTK6F1AK14XjGkedPdl2fq/rDHrdS
rQQkq7yFhjMEdryfWbgHDoa39tkOhfmHNGw3cG/MDMRGywQcKGTD0e83HjayU1nOmU2B/a1heXA6
7R8dBYMbFSJKYpeDVCXySKlRMYQq7VFdqbhN2/YWcH8n3DtHtekMGD3f3emdy13Z75vmnbHp7Ezv
vfRJ49RkqS6L/4RGYU/diDgtK6zhyasfU2sHwrTa/BkRpPMIYUoH2bJxnvtkuISj/RaMwzuLqptx
/xkUAk5bP60ygs+Fk9ZRs1lDeOlodlh5B1REITVXRBgra7GePFr4+iivZY98abO0dPcli/Ag133I
cBgH7UErnTaQjqlG6w7cw34zPsiQK7Pu2uRMs1TEcONUVTpM37TEKs5o+yPRicsL52HdApWud9Gp
awNLn9WSJ87UZoWjx6CwhCG7PWutVNQM57Ap7DbOBwSrPdbv55RN4jdK+rMdVKe4BXN5ZEXrf4TL
fQY8tIYqF6NIa+fc1VHRJWfBr830OvEXmmydHvwCGufziJv+hyeaWhok+NDJNCr44WqP/1C6biVf
z7DgJC5fMicpP3hDdzaN4DoSypa0dbsvXboba7TCHjewnNKeR8LHxZiNhx0/c585O0TmWMsLX3bd
9BdXj060v8YKKnurh1ewBClDcduU53Eq8w5aw0H9Am4+6YEH1ME3TJMhbytTu72WY76uRawOPExI
WTrpgHpxtCEIr+utr5HEgcpprGnaeoZLMQCovp0GssKGAk4nPyVY37l2eANIw/1RgCKERu2wjevt
OAU7R5yafucF0B2MrA2QGXAOUJqtM1HxtQ4BDAkw3e1T0uvMgjqU51ak9nCYKeJA02amrYs5QLwZ
bk2Xg2WVDWyfINhAkhWAx4DZSzEPN1td5xHijMnLOD1LC06DfGf1Z6zL8jJ3rb8GEnrxOqVxMqXK
f1milohkm8Rv62A2iu9mNEtLs+aKHfAi2bpJ1uuKSOgFnxM/G3NYo0LRW+TtaLKQUbKs9a6ze+91
AnOpW8V/uFkJmCVg0YBX8j2iLsQWKFi7yL7D/MYNwKGSA416h850qss3Gw31o4yuzPswlicBPxJw
jUif/HbrPTHHtX7i8GajwX5wyq/I/RvwRNbxoJLTBO6KQVxEk4H6+Cbw2Gz+z+33EMCXwaYar11z
TviuVGia22Mf51Zd+NG1sdpsHSzYG4i0RK6VnYvf1SdSfmKoRR53lzKel+7Valxwn6e0clfE0LuJ
OoCF+9luc8H8FHZu+CGh3q1Zb/quv45Vc7X5MVixQtZ9U+FshMDfgDNh3RSDf7X7cycLgMqkXL8d
cxiqY1Ld6mmv8ToG9zDbzzO9dt1f5N98BiydbZPhzHFQBvUmlJ225ke12whwqR1N2EPvi8orWLPz
xIsFRTb/oMabM+Uc0mJh87xOTd6Fz6NvpZ04lCPQMbhfxXSnfTe3Yry/OPf9jyU4TWLe1SXw2hYV
fffd2AdsjekmD9n50WDUriJTcrMrcZBem3LtETUGqWo+HTw2LzjZ6ma16EXf6TjhRDRZUppibrYh
DmgPIiAmkKIqULtE1lNQuwV10V/xl5L/jBJF7loI+F/UBQ3rjRO+Sv1Dw/e1Lmy/Rniy89h/GxEK
A9wJRxeDfg2het5MIqUOjJeXLjPVU8T6vNMalgU/nDWwlodjqNUgX79Z5VGM784K/gr/88chTTRK
/2exPo/lffVi2ApeY2ev1EZ7N0s+4QChuWihd2weitEuaiNAAhJ4Ru1sZVnldW/v+ijORPcHsVfo
FvnF7NxDfu+TrEsOiV9mDvoOe28NZ6ichwhoScpKVigsY/oQ6Rz1I9vfanPD0PzAYbIR6eoHJgzg
Xww5xXWPkMdGL7MGiWh+qxeUqyzzp1MQbtWwEd4bGFKpLa4egzrKcpHe1YlgnoEOgSnihSZzog+G
7ZN+WdPReardYzXuAneb2FWqnKemBZgBABv/RXGGAxs82hKdbJvZEdCP8swA7HZ6P1ubxjqVE89C
Yz8sUNJgbkgdbSp/PmE7hJN2RvxBS7JpUPPHSxRvYT67aWfUpsPBecBazWGYo9dkOCzMutW4+xWF
sVET/euTGIvOXrnp9Fx4QR3CZQSNBGiEttlDjx9rU6JoHQisOH8GYM4YhWRA8+XEFSK5g2qqjJ5E
9GyHcM80TxWgP9vJxurYD+/JcAr1TixF3N8aPFc6o52C8uaGDsdyvHh2oaIotYPvxn3xBqTS52Fd
9lXjbT3W4w7PRcJRaaGjEsM+rrZlcu9tSvj8giFoGkk3r4MxbyMH56JNddCTduEpBK3mOo+aNi1t
lIT1P0pb4ss1X3v/UAkgaUkPhQT7FCO5uZY4LtbrOplC8je9AKRoopOuGAYFWze5IwvnOhEbG07K
wJad+riIMXVixEf5Mfifxvl6VFWxNFmI6tgxtwH5wmefFf9G4ZAKrBw1kKdxoEbEdsY+J+6P0QD0
N+5ytZ3rLCDivOIQhPe+W4lZXirn2CjgM9an37wu0TVUcZHgWzMV51EkCZcWVk2Qy3iQB0C9IjFn
0cTSkHK4buWWeKmWOxv/GPDDcbkO0RYiTIRi/tffEiQIDrtyhT4zsP9K/Se9g78OOUrZqHlhIQJC
8B4DT2vf1NSnU39yxXfnvrQuRzP85695L/9B85As9bXt13RifDexPzrcaP3BZgxIuufAyBTuhFCA
8RI/tflXVx9cuh+NIKaHUtp2ASoT8i/Z7nvMfWr96zSf2E6d0EmMmGiuB3eeCFWvQQ+XdVxBG8dm
BQ6FmpQy7AnSY2IUmYHv9vWnqLOVvwj4aqzyuqDCUTGg0ufKf1rn9bAgkbH+39L/NmiPTfMZNXbm
Oi9es2Phfom39gTBphPANYY3hxRh5DtFS6cVNMrwWK/M+dAcbKNmxuc/VcHFyGc5czAm4aVDcTEO
bn/26IcHymqPOqCL8tZByDk0g48GtSXBWoTDR+ldS1dsl+QgzN/E+b7TbabUcyIkKhSWCQwN/IAs
SZsOcKJd0KPgM8b5aOlfDjb6PFmZdFzwROc0QbSxm2MPjRJx9qfnTmmgVn5awyli+alcnrH5nz0F
qa+AYZa7hf5F0WZIcvxEBYhwtv5ot+3Hcxg+axtAOlAIHR/0CLDrYeHrI72aT2fcQvepjA+9cxWA
tNY203C9h4ouLPyQDqslgwJAIoqS3TiGB4s8G5ysBKLUnfNeqt20/usxTYjQ0zTtlSme+ryQ+N21
f0+GvXG/IhPkoXdG/I+sFPVnGtQlEGqW9UGVDwHKgRWzATcd6G31m2xGw9eHTTZ6z5YnCrbgkg9v
tARohu5Y9/dGnKMBvkbeUjTlU1e/u92/xfOzEcOKqQdeMKo06U6lxcgkPxYvKlz6TvWnWBBNgbgv
/pJqeuhQ9y424CYGALQfkEzQ2iMl9+1zG3CgPz+CnamP6NdhRAHoDNMLzC33ukZXMctUOkAWZF4D
AKVqHyc3Ojx1bMI153cfIJrjrlvV4fUC5ayByJrom1lbWSUbCw8X/qfbNh4yGEYdYibfUcVh149I
/1aN1UvDQVCKOvjr+ZtlQlibpd5MkY/yljuIVHL+TGKN9SJr+Uu8n77rgJotKUPcWFu2BYdqCYHR
GtSXpQ/kF7iB075VQEHD+q3laE1W3NjgMgaQRZ0/9fINSX0yYA41OGRC6R04R9P1eUXRqwVZi0el
m5MsTx6EwWQpiRWgWwMGz/jJcc4BdtAV/KjlT+3vAsydaLumQeiiXbwNwytdz3jlmGshKsA94eFj
au1meyXDmORVMiDkPLUGjcOjyYRYpw8TM9imIm9dqkfRhwrID+GeB+TVMleBQjIe3Uz7mxGO1+Al
xA3mscNhTkJiYyM+WXLh4kGYH77kURmRWjxTD0jRXcHCWom95YdkTY68e3OaLWDbQBfdgPgcXyYo
0Trt0ffyCPJDBjOsVSMNYJE+Um99iLd3VYsA2A9zrZIWZdgWa4yiO2jQ6mC2Wj6paE+7d9SSTbOp
x5fHRwX9uamOa/QcVm1qoXvovbODIFLbPonKXU1vi0hSu6Kkir+hNAiJnRH+BUf4hYkQe6b+MaY8
T5KnmsXERXTAbDgN4z87Prbe6zzeBcqEKMiFc/DgHQLYbYRN6QgpPmf1STJxQG9rHkcrUdWhXG4+
P3jz0eOCyAQTj5rY9VftbmX8zwekBmFuA9JiwlLjbr1qAyY36UtYC5p9mLxZHi9idBtVC7ngGtNa
J7Vol/tOu3HRrThzkobdSAanJx6tcgqYsAdCLTRG1YCFjXcIwq8+ATyJNsHFXEGitK4QaGfx4Uav
TLy1+Arl9Cq8n2hGqYGMaFV2KsTGoceJX3rrmCQ16Ab29oEqWR7iUJirqMA0n1DMKKX6CeiIHHCp
g48k+HZah8TmlJRftc1TrW990KWL+o0DBkwFCDxvdklg7aA2SaD7VXufU8UO1exvYEEKfBn7e2js
VE94+D0nz9gtRvLTuehl3idoltF7Akgnrb8XiARd+Dn0QAko+Iw+JYsymD89cwO08KxbgKs3TX9c
53OaF7yZP4yuj4sZ0sAd04q92/5eNc2TtyAQzN89xT1skPGhY5u4wZbH9hNFpT0Dyy/R6vUambb5
5+oTnW/zrImInix9ePA7anqw/DN1f4XzF1orSQZEPQwCoG9mJf/MvO+ms9ueavWj3YtdHn0U5QD8
lvpJyj+BzXlM1IBBxOt1GpCRw2fP/3MrCL0N287d9vx9UvWmC+zj6HogsliPQ7CHUH3aAgcf5nZr
YXBXot7pMMWsLJPP6EEqrLf2lbVLrAu4bBjCN1heQtByKarvBtHQPvslGg+n37b2sz+fQ2fBAFHn
MwLN1D75FIpga7/ve7lVoPEtkKNJZJC5mJTFKL1F4mZrG2aPfsXyaiIeRcTikgayp94w5zGmuza+
JVQVsYb+N/PvxfqojTysGNN2EwM3IN4mfYj7Vea17HMHfi99bQ6zs+SsRsqZEL7o8kCkk6zCxbGS
obBXHCex8+LdguKczzQT1suKU1G657C/93S9PPgIYsX8NcAKfDhjdh9llKmiBJg2V989x+JjlKTj
fIB8NIaqqO3NnPVgFsx6Ppslzif/ElkXZ4jTdqGZ26IsXVGyOzxd4kyVfz1Gn5V/j4I9l5myX6tu
fEv+8yr+KnA+5smQpPsqUS9ztLePzk69xe5zCNBFufMO259b5v3J5E8CZY3co0T8tMQWVrtu8xQ3
22AqOvevGR5ixM9mnVNc+FxBq9ZanDRuDNw20Mt6X7M8TfR3moNtXO2i8GVAm+5JGDF4Z3tw0fuJ
rLdCYjkoAYHGJMG+HV+AAKYrQPk2CYg9DYfKstAPNd098oDpt+hIxsyLJVQif2N60/NlCr878Tp4
cO9e2pyhmYq5nUdwfEiAl1fmF4sURCOBONF1BXsg+gGTZMHvASbGxi3rg2Tltu5wpe0TX7/CrkYY
gkHjTvgvc3nn0xVmukQgS3uR2OhlF9d77ECDv7AN6NlnR0nR5Kxf8YSb5e6G8m2F0QC6j2G8WdjR
Z+AsgWKzb1C+zBhIBPGP8n5Dep/MVtOvphUb1gLmxZRFAm/z8UEWxdwCwpezT7OaoTux3lX1T45f
HYgKSQUKdr8+qAQPVg+SL89G1Gqj97Z0r7oHVQuPX41/CknLVeyo8N3lAMZHCL/4vRvtJ/sUyVuA
v2msO0RkcBp+xgmFBADjys/V8DoImbaAgpoa/fRqb2ZjpYFj0nJ9XeMqkytoJdXTBEssDzP0EqUU
VELi4S8RK/yDDInpo4V8nTB3CeWzeUjGNe3OlU9tjRmp7aNDxwDBh3EXvkzX7LsGZxncECCXdXt/
FPlYnCWB3IUotf2iC0+zRGZy60uCjY8mHnZT9QlUlYDYBVb9koYVprsY1WM4jdYR0zPE73D9kJNK
hzBGM4HhowP7NpRGeq0frlfnGfVQi0FyPZWwFL5UzskHkyyxrGIxNQnt58rARPcHCjyYmww7Jn94
iQWKeMgbpmCxid2irjzYTQCDus1iEFmkhTIQYvkK7KQJ+RROm8G8bE33Vga0cFeKUceFQgnQB+7b
j0/DVG9ivrMxUFtCzJXB4wGRQA1dNiebyX8yPeqtCNS8SeeO99sjhCCIBfbV8r4cr0rbJMzsclcB
2kIEryfInKA4WtEEgN1A9ABsmvmk6i/KbbImzqZa5uwxvnS7DbOiXNQfApA+xgHcoEIPwk2sQA/8
N2ieuslhZZgfUKLHLmUGNTnO8YJXFyeYkVtZ33w1/f9wdF5LkSNREP0iRcib15bU3kIDDS8KGhh5
V/L6+j3aiN3Ypx0YUKvuzTyZ9R6WH2Nhb3tHcxW+tg3QtOiTP0rynIvEUwXGoNUeUYc3ISOGJfEu
nWNEUbYPs3hQQEFD8Eav36f6ych9sqbGC9IfSm4hVzE5eU8a84ejp8deeZEiJGVTfgTT3eEtEcKN
SaJfK1bzOvTPYkq+Kms4LBaTgBdA0GJEOk91tMuUXTZ8xnINGyS7CRfO6DkoUHKzk4ZF/W711Vqp
Pwb74OSmT/LLz7gXNhlWnVVezET4UY5qF1d7k+zGVCubtn+dm+koOweAJHcoXxP1PRgrd87e8iTx
pOlntHfF/FS6kVfP1tHeKtXyHAnfOc62iTO7TYv8i75GXcC6arstF9Zwe1Dtm7O5GyDLRDU881zZ
mBzvZW/4ghBpTnu6nJ7g8bZlEzBWVX9G2Z4Uoe/qtDnmbOgOlGJZSauG6bQz3LR8Eynvytjg1SNz
vcLGlqOfctAOaZa+5FK3ji0OfVaZgpt8k3udfGCd88uqrG/LeqTTl51+8md109Zsb5a1Drqzrl3r
/GvhYvS4R6thJQRDSeJiNZaNL9TNjJhNOHWVW0+5PZj6QJNv6+oJBkEVehoUk1EMnBU7RT1ZKjhW
p66qPvByGJQkfwYR0oZM43CDDG9uynpcm9E+xOyLusBLyE871kuLMaY7iTuHx0XorKcCDYRdvzOx
67AW5dlN43bTTx/0KeHLtfcBY6acKp4YiKLlo1FfqlCs40rhbJtwhVCwowxqRlrF4GfUw23D/jBE
ky8rmVtCpHJ70dx8tHwZLm11bbiynhdCP3/TIbrKsfjC+dOWb4nzEenHecDa4tNjcyWUyvlhKb2n
S8eqOXbmZ8csxy97K3NymDnrx6zsltO3mGVPKcFnldKnb++UJRQ4IimYA3Do8obJHHdEg4+Q49px
bcvrtPsRXKErm2vJcdx5rLaCd0tefIA+ebYh3SvnDQCHe6o8bbzHo+LZMe4Qcn00RG5hNjvblHy1
3YB073tukGegmOXCG5BLK3aGKjtr8k/Y/2snzRu7dCsXiRtZ57DKPcl5SEq8M2XAhHTLxcIrRcnR
iEyEzU990p+5eI7VW8JQKFAb5G45neN1hs1iZLRpKc2JJ7mNnXWaFOsGCaDvgp2a7oT9iCmTxfIN
qDtaQrPNTk45LDAj6qT3pLZil3B4lnkPjyXG/C9J7P047kV6AavRGtOP6lNlcImnwU6oyw+9BWZK
SrYtMNkQwa9W+Y7w1dtodBf5vcH+k6zt0G8TPTkXof1o8J6GgrMMM37oXU1sQRei4WZGNuLOFhBn
w30DLuUF16BB4eVag3Q00Ln4+df9WcsMNkPW16Fd6+BFA0oYNdfeZDdrI3V2ShocR+AFEw5Hzf4C
+22O2fuydw3YM7K8oMO6xYEuq0/LeKjjnaWnRp0ez5a2icZmVdV3kb2WM8gr907kCWPR0kOU+7ha
dnuYEnXdsUU2zRM0J473bUT61pXa7yjuoFh+4u44aEea4fg9u4vG0VeFSzmPV3QfjrULjFNZHaP5
ozY+ApS3MUrW88QWSfVjKUUoQKj7/EzjZtNV3W6CaYis58SZUXNCZv+m6jvI9K1k4q42X5K94RmZ
rXY7SBm6J3iVbZxyaA8jtlbJ9Npz5VzFS32C9Q1vesVuDLtqoKU5KgCU3mzsQFpxbbBLbw7X+Hz2
6kctfvTEXHfOIYSpVn7DdLdIwWZ25zYIhIKbXX7k8VPNbqFuQNn9KznYEQL0nCLU3qt7vFajhcR/
i40vpQcGjHcVLj84ngraJyPiJY+qMJDPS68zjlNorCpxnZrHkM3rrHpxIBKKlDVU6w68/FjHn440
+y0WaQ0ayLbGvc5SclRMLy43WXMIGhz0Qw7nHc0vqCp59ZY5O8pbVku7uOqgAFV/MRtMn4OmXcWQ
enXzHKZ9ZpC9UdZ6xvC2d5pdV3HJwV0GIXB2o5a5SfaWBCgzJLoNPj/pSuV3naa7qIFD/arVW1gt
U5kJcHQIW1BvLHWMsQgjMOR60zQ7ZPmlbaI1c6Bbp4LXEt9P+69R1+zmPB4XpplVVXgzmntFy/28
azt2mKBdB63wlKjE5dD2/BBgS/V7M5yr4RDIMgorj6D2FyeXGf9RlQ619L0sAbzxgvZ92dBpzTK1
N5uZdZjee+TwcjqZyVMOMxjYFCTwps6bMZ7OegKPj0BQgPKaYDM9LrX0KlcnS9o71r2e34Y+9PHe
WZc3ZdOu+vIZg9XIwbdWnmKH21SHTWzzN7egkvOGd7KxMeCGzYMzoWz0K2E8R17Dva37sZx6dvvb
tuvSwGwvN03ClQ8vCaN9Fx80FACdt0eob0Ng0Oa1qR+ZdsDR8vv8OQwfU+BFc7oL559x+jIRV4eo
xSzfx41KsODLLJNVkqNIIlgwbbrRvLWnuwA2JJvmdjVNctCryJ+Qepsk+e4HmFuZmmWW1QRxKhEb
S3uHEciVk1oDW29G6ZiFsI9asmJpdTFWRoEAFhyFc1bGnxTkOax+00ggYKCbYgmO6ltWvznlryED
Gq4HdvQwfTeNQ9rs6+BdwhiX0M9MFK6mCTaJNh/j6q1oT7OB5pVqm6JFEW3elYwQP+OIDdzHphVE
xsoZnhTUcP7tbTbzGUeqgz+Jhl1U/UvR/kxz3tnpWxZhlyNOyTHDh8PMbwxca4OTntV+LwGDJHcF
+STGNilQ4lFPx/aqJzjP5tFhJq7T37zFIoQ0LsQv1MIq0KwVQUgvqka3CO9l9FmX/TquF2eFqznN
C/XxjOssYem9bpKX/8kElpnBBC8KdsLimufGWg8cqeZwlafk1I2PvK9BOjkt54uVXdsSs+LZoK3a
eI6UF1r5b6m9WsO5GcCv41sf7GaQkRlUEIkBDGJlIrj2niofpRYXpvknMsFv52ZIn3qBgs/O1DrN
1g6TTWQw1bNNiYhDvrtlg+rXxTl1DlyRCq2gcZl8eSADDGXw2aefsxh2Yrz3A0B+F/rLfyNCFCHE
KYrHACIXWlRHBttWLEsfZgTg10/HXhLGRwdyaMixU3g0ovyVt2ahy7ta+tWLz9qZr075zyp/EsoN
TT4LcOVsSiRyZNsd6pK9L0Ihpug/ODYZmvrUsal+jjp7gPqY+XAF8U+DdNx0G808ltUlLkLXJJ5q
GDfT5OZHIhylHq0c+80JucaOto/smAAa9kRtTNmVFZxKXd5OCtUEWJQb1X4UHasY/85VuU7wFMhM
yMRY9F03fJO84P9RjjPv6NJ4nYdjPXzifq4M9umystcItAteSdZxVdQSMSZAhCzC7S0OidSdnbRe
WTPIlYNIWuGByNq+y/9lAH9peA5Hbd9PcF5kE0zDDRZvkXeh/lKqv5nBi5EDLZ+ML4lxVpQC8D3k
7MKnqYh4vXf1PgmeOYJXWl3I5hwj7vJVWRwVGnsa3uwhM2nUJr4hd14Bc6UXa6XfkyHgFgwuX4xU
1Pso9XT9XfR/U3mIUwseFHHTS42z4nyL8Suq0k3H6w8CnEE6fWkH3deJmoyOvVZzzW3L/NrQ8MYW
eu5UddNEjBX8CNMfHcvaHm4NcIMIPM0YjkrZYnhwWy4fdHPkzbhL45c6LN1Esf2OIb8Y1Z2Mk94O
PwCz0FMCJ+ZSmwoo5YuJj2cgSLbWWaH4TBXC12zuYwph9B3xkjkfWtZxqkyulo5erCqejAWjmny6
zNhvNFz0SeF+q1xlJR3YcqKtpOPHa+ImJ1eI01VYbhTOVVn8dSxjnt4wXebjvsMfU9oOb4ZXeT2m
7Bh1dY5ae91nJsH187BskcBBduSaFiwZp7qd7nt+EZUQV0eMxKBQqcN+r+jvGXpiMamcrI9BSqAg
H6LLXFF/qB0zSR+tKA64aSL1g/GzkxvfQIBSkQ2LvmTJ3mYZq9tzZqpxks8kzR9mH24GlIDut9Zv
AfRItw3jw5zpXyiYXirFvOCTdcL5MGvd28REZZ/TcS9P38uj3mEhOdM+jnZyczSCd3u8K8xG6XIG
8W5s68pPGRsCsmkl0ofiAHOPu0VMTqRLGH7awynLOs9q7lX4CcA2FP8Db0Wl7jJmyVonTJZL1JMt
aYd7nRGbwpGLyo3cP8YBgjqAa9AOlgVMj6PZ/ak2smHyHBAkZknwOUjcGLusZbQGi9pMGeVKQ7YZ
up9Cemh55WdB5mZiE0ubpieVclHqk5ocs7Z1Wz48GrL0kCjrxD7F4y/gQ8xtPtZGNtbMoThRgqUw
Ys0qKpkThoEQnQXrXqUhTuC3Z5KnDvXF5qcU6R9O+mHX3T2p93J8VyDWizHFuLoZ+BFyCsi26FDH
uOye+Tj4hg5vBnrRtgLL5cXiL65VuyA/CKTvyrmwZhMO+mCZWw9x6zdwTYt4HtyyJnCFuTH0X67N
XuPyV8WuGidXljeO7DtzsImQ2JyEd0Z/tYJyC5xowxCo5akiLlPr+5H9gCs6+P7xNhzO883cbBNg
6HDdxAO1/T+WWKcw4HUHMJyjNAM9p5+ZKPcKyuGws/HGMlQ4zPY+y0lDfcjlvufS20GmQoklD+Qf
fS9dfBOyB6pV/Xb16FtDdOxrh23+kFfki755tIIaFa34KcsbN0PyMKxLB3mWt0IhSztaY3GVBZ+x
btjOunm1OW70qvdiQzvbJZQrydTi27RZ7cl60qIR9tRO84JkgZycI8xFPR8TsgFi31VbKk7ZIyb8
CsIvoKMK54KtSJt5bA9FOTH91JtMLb96ay1nrHmQFGzGeUAWdFnf+1JBC+BDDJ0V5y+Sc5OlW5ve
1cUNuhZtR6omfbGz8eKgbiTLxcxaOK5GaNwZnBQvFGc+p9UlLoxVHh76YluAClXqcTQO9CoswdBF
Vl9P2qHlsOxoRSqkbRZErl3xI56+4avq8aYSVRHZCVSKjJKnl1u9Rc5SapfUkh/2NyEtKtzeCrex
+cuNHG5Ifi4/J8ktr48qaMyAzi/1CBsVbUivGt+YlNd8ncOATNpMZzXW1wmvG1Fe8+mfHX4rBrcg
oT46KibUVjHBbnS3d65NnK+bYFeIXTR/992fKIAw1WJb8lNy2o1s8bqKg/Xyoc3ybzUiBbkvFOy9
J7cyuyMRlCb8Ij7pWrm8irMHL2Jh3B0es9FdHh4noiD8FJlXxfJkkzVRNbEQaZTip6M7f5bxvVyu
PEoSUwsquPTe9ZZXmyFfjfrzUnhJtxXJw4K1NkkYVRMJpaOiQl3nX0xmblnAXeA+I4pG/PytkBlp
WpUYA8J+G6ZjZx97SXdN+cvozkpNiDD5HLua0yNfadpVNhfOGpm3Y7cMPsa8dKmSbyOEIUVsYzwP
h/cUupgXBjWJimvCsjdXy7ub4+/iYOwYbyjfmUKYeeeUp6R+0UjzSPW3RGrRIA6Wzi96sDGMtRMc
HIWFQUJwn15qUKUIVN9BcHXiu2r4BVKvCb4Y3/m7NenF6s/QxAhc54Hbq5DKkJkEaeJzWV216jVG
eQ0cw13+q0FspEsQpvNDTCepVV2DU2hIPxT7bBVfo/4X5teST5kcQAWSrQSeMmpyJt301tLdXMZU
HUfDxpDeSoU4QMuaLv8Lh+Sk5sGmaVVfkT9bOWM3eaT9ZxEds+BfXh274FoY13F+0+q1hpClDb7W
HseZC3lTblCnRKRAHuEmXTfANy6G7yj9rRBQppRvVjLWKgzzzIQf8yA5RCbGty7cy/rFyf/ZGrYG
pGSl7QrIqJQNPJjXRTK7CQoVoJrBh2RQEW2Uf62l+hx+K5UOmBw0vHT+qu6pJQ4G03UQD3VAPIZq
otNAK22/nEjqMbalmCr5zLlJ9jDgAUOPClWypHuiNwcNg6nOeZdKGr9OskqHYfqQnZcqFqtA/ksI
Qjrmj11esoRhfUYqb7wi1NddPmyYo/yeU9OYnmNMgtaxNqzpvlGBiMTZJY/aVS0IffMaSqaS69JY
zgLzmGixJzCtUAlXMXlcfKEse2jSp6qw1CVXaNQ4ucaoOFbot5Llshuu5vLR5ReR16vMOEa8UbV0
wh+9ZAQS4spZa8lZMUqG5NGX27/aSVZm6RfNX8ilPxLGUjkc4iK4JRAZbe+PDL5UkLgwtCjXE5KL
Qtt2tkx7DcdMTKDAYemaJri65Fh3/baRtoT5V0Y4wJodCprfx21VbuZkRtljuC2Omf3aAw41wZY9
PGx2sXWQM/Qv8HBVCnaptlZ15NasdUW7k/SnWX4lyhk1Ddfg30LI53X3riSEO6uFTTmYomaIxhFf
5I+2JEDVSWhI6oemfZnFX1CjCrdXhcyfgqohEa9hTCznXV69NI3hWtWt0RBCgmvTKCAerxBbq145
GMUhU39zWdlxDg+jxcctZ4rBG+lpTAj2I/mkuvJiG26PUrKsrU+hafk2t5r0sex1DjtoqbtSIvmz
YrHVyn6hXbryVTRYww3hiGytmPbRNNmn1nP4YtcfHSYtBVirDGBNCZ89UiaiI0Q0KpbNziIxEXJd
u3SRcVIHRtDA3ubIOWNFOBdLQbRrs/D1InW53I6YwSrlsW6GNz2rXe4g4HwMX9OGWFP2lOR/sfQS
xRsNVLbI/TLcSHXqtuDwqXJRSNwXeyv/KkiAtO8ov22VHhTltcQtJ9C0UWzHLZLiGgzmLh3MjbMg
7MlHVnsG44JufHJJKzsbwqnUn51lq0FWMo1moyBoWdW50L+mDrsTh0D/Cma+Oy7aTBm6vjTG6EC9
JyY4WLtXO2CxrWmtK9Yb4ApW9m1lkoDgYx11LOlNy+fu3rbdrhW8v5n1hUF/gVhTnj4SQa5I1Kvy
n5o82tGzgGEt9NVpNl5UkIvcNFeOfiY85I9B703GxZA6TwwXVQ150nnuIc/Vd3veG902Go+jdO9x
10z5KvA66vkSFZuoR0/XkOaI7g6jT7MKFQ2XJp1giDIv7hSfrMfeUNh2mEBHBHgjw1rhGaLGda5+
A/TYUWc2uOmCs2tThJdR27WWq8r/suxCan9xsVlJQb2jRd5bJbazrbHtRHLtIPLi5qdL7mP5yhVP
PIqEMZoS/x2XZkr2TjWsZ6XfqgDxaUcOuy5dJTk34dPINnGxG1i5opSLwB+KiVVCYjIgP4pP1KgM
It2q1m5jRNoZLyyEHJ/guweGZ8Atq9gQBgi13s2QC4rKeG9Jfqt65GudtcvA1xcOwjBR/yJfDvc1
KDOVvzT+8nzIXjrB739a6V9nXRPH01ruuIm3+MLx/MjVixG8jghA/XwS+ZK3eIkWGtDMD3Wn7qTs
KdAqbUOgYywdlIv99ALDw/4NCjvZELlvKNUlMNzcEKx6FQqfg5DoKpKNHVXrBhG9VL5aYZBnaV9l
iaaMvL6ktbojeXuQ5nHdhACTufFemcEmZba2oKdDBSz6czSf5nA22o1ePHWdy8D1nyoK3bylyvah
s3Ya+oszvrAWaOqHqTdnTVRuCbqPRac2/BSstaXBgG+F/OhjnQdNXlX8zmwdcCNuV0a+qGUjU3jO
PFB78whpghuY2LYfJBMxEc3LS8wEZUG3mbouxXDW67s63trkbTL3MhJyWzmkvhm2GU0Fua4xfe2y
ey897F6smj7YFBOUXP1eVfu+2UZgxyjA2nwx5ndT2oNlWXw2dHYBpWdteC+CQ989khrkRPnn9M0G
sCPUP6jsiLT3IPk1UhpdyGH/v0cUbiqoBHD8oLk6+r8Cyq5RVVyZC/slg2rkDgGlEdNnoB9N9ZyG
lzohEpxywsq/CdZ6XOlb1c5J74LTMzmk6jYTr1zHwRxxkwBxmhpEMmp9AQOoHEaaWdrybjcfSSj5
9hh92WPgi0x7dBCsnWBjnAeGyMpKbnppWZ4ODj5y1Zwjyle15VtLU+QekVgXqnhf7Wohx8JyPyfR
u4AnF1HxTQXlP90ZwQoi9D98EiZjdKcTtRA0zQLiRgMTzgjNOQzDIxPFVcyNV6bzvdeYTHIl+HLC
gC+iWdvSpJFcNup3wWa8wEtQTbJCzifwlYnHbu4ST0G7Spzen8buq8u1pxD2QU6HF3mGFOKU88Nh
XGeheei4dydLjVXTqL4+A8zZaK8fzZIF4BgU+pek3ZweDZaJh3ZFjuSLoe1j/uRyY6kbSU+wnp5J
/yub0lrgU029deEA4srUt3pE76gp9lhGD2n6NPSRBQL8cd5a6kFDQeDgd6h+HWwvHj4z46OQtxIx
O93gjdO6Of/rvKO0xpL8kOGkz44hfKmleiZ4eSnBKHTuVJr3vnroBIkReVWe3Tn71MxP7vd+6TF7
Z117oTynr0vsFdvXcukRFwsMTAmNbm+FcU6HY5tu82ABLKptNGluYtLJl+ksIqIi3EXtkBLp+GAm
ExRuAyU4Dj5AHxPoU26VzKagSOcEsi2nxybtord+uugBPnDffwzIg1pr7Zq6PE5MlloAmqujjczl
pcuC7ci91ac2KiwS8xX+SO24NvaCK7Nb1Ix7aBa0UHfGizRh227HdCtYTab+QxrfhfReihfL9nnD
YHUap6knga+U+zJb/FDmvq6Zwf9RJdb0WfDu513XGmzeIbRJLgEGSzNsSscUQKZ6XsdDfpYs+xNJ
wTYSH5IyXJKVBzk+zxrporPBkpkM5zgkbZyYwBaHwjpYg33vRdJ5cBSeAP7iIoCbEuhnq+Wu17Mo
IWfMcxM132VAuKFpJM48gknxNrW2CbNpzHBhadpLnOQULtWrUHpLG7/MuPvFl6B2Vf1WBDMREWiJ
7ExkgImj5a81pY0Xor6L6pArMufLX6KhMxhFI700UMCGCRbR1zmSBHfwNDRD2EEMdCTtGZ/OkROc
G5xgeRLcAcRQJyM2v3YVn5AOQMSmugqBHnmiPLayP9avEmO93Bh+p2Ubpfs3dJ0D6saCFlH/2p61
XL7OSyhWi06yhMtM3cNMyz4YAKmaJW1W/cRYrxEU0GztJzPzyug9yFTMVZx4pWf0SWfntTSaV762
ywNFjemj5zLAyAiPCS0yjhn6KcOkNcT0FKREA4BWh5+U9hJb/KQ8WlVNAVGTcZJTN1VvhGn6rWP5
UVa4PPJupMPbtLoBeINJV1nKdqqqS4mYOmntoZQjFOAlxjvO+9n+KUb7PYZ/sQbOaVWbXGbme5+E
B10Qow+HIxU4ZfEpZSct9k37VYzpCuemUZiq10p5VKG8BjSmsd0z/Q5q4ErOX0nDQ6rRHwOfPaZr
W/NbcRqNUxoQKfHnerfUDE3jp1xc7fxic8TaZ3M8l865yZVLbb2lmjhYyrGsj6P9HSl7ngxfMK3q
C4zRTV5DmQ0dAtN4TowtM2RZvus5n4Wm/Ovt71b+HGZOS+VbQf4ZdJyv+kvWpVXf1p4FVsDdz649
JOuu+SbZXOfbmStAdIdGgdat5PeGlbuehyuxyCnfi+HVLELOVYgSGhZbvd2pBGg7mhrmQX9JCvOQ
qvzmU+XcOvJboOG4GPhnYMEAfkqGIvoQ0s1C0KteAQHzUjCLx88suCnqkiA7xfKL5WzFkuIaBRg3
74ha9ZxM/aFhBdX1WjXXnmqnerngjKKKRHmgwXGWPCJgkco4d/xT1RdFy/mLk8+hmlNu1lmOkagn
fjdmNDX01Zed0W9HrZscG96IxJnMyAS0Phc2vU+IaXyJDG4FQW3TgELYX53RQN9duOp8hAVueTEU
sfNbdS9OYEFq/ZUkzpaoIjTkoKVeqDpI0eAcc79MgfsigUYojD+1KWjAYZ1n56yRVOER0JTwWPZS
uivCQ8fHnaRHzmysHhO4rFnVvh3GxJFuNJ4H7ZZwTTaUo0lDDKpfP/SbEOIlTF+jBv8B3Cd8qxYR
pqeIRZwqJER1eBZVRIHPQ7IA0eVrSWNB3UX+jKOhAIyVJW0FXbjNo33ZIY6mzlZPt1w+TiBjIv1t
gCG2vtWZ7pDVL1asnhsxeVP+00Qm6AhwR2/HdH686bNDVg8UuSM4HxyJH871d2+ah2SyrpllHqT8
faaiY8qH9aRqOz4fY695kcHD0KKd174tV2clF9cODW7KCRkQRs9mRiDc7UuZvpYDCOvk7NSo2jW2
tu5xtWJeTEoFqslFajgahC878pgdotdZozVrHmcWlnthTEeVCdDC7+2Uh5Y166okAtAKiwwSi5yl
vFQqSXrcwIynVdIkjw6jlTOW+1p/qM1nUs97a8DeA3fgimeouIzoSUgSlqqofnjr6bFpRtkLx3+x
JVO5Jp2qyDoJFlJnvsQs3IvN6bQqmS/eiXMBzqEeUvlmzh0jFKqSQsEQSaSoZY+ObnFByrNDOlOe
zXRxNNIaeiFohrKfIhcHupgMIR349xTAT1Dq57cB6/ugbrkzeGW1u7BV1gbb82DEFzN4JlVLhxm8
Z5q5WqdQ4qRurRG2kOB8EdB/haBuWLQh1byph5Va7ZY2FkpKvHw8WKF1Uuz4Eqqzl+jt2qKPbgQP
yyr9MKTWvTVk1j2sQHzhsmv3gaWdhJRvq6o7Nw7RwyLChbS8ytahD06pOnlZhWk6bSg3zbu9MHqk
AIOwsIYON21qIdsI4gR3G63eSsOmcp5tIq+nNLv1k079xS9N527IBLQc55WNogfh0SN1GQ2mpxqs
hTHSftKBdWwXVLeSj04Sggjxe5WmDUr9R2YhYg+eSXilsmcvLc11KiIctr2dd/6k/JNNpuRuh+Zo
MUEWjgVBM+5icRjb4TWcZDDkpTVD2csaBJ8UnwcuCdva9Uh8EUW6pAWgeLPobjbZ9nhzoSPRcDXc
a/m9x76KtGfe02FUEJw52sm+tHY0M5bKvi6OCs1SUYTR5ryaPcLQp6Sc0vQwOgMNg39GbwCDGlTD
flTpOjaPkgz8O+8QkBwU16ylIAznWutfo/yHwRrGaR+VgradHKnZdLl0Gmf5OConZQYazTiMvgz7
ZCKVTPFetyeqe3Bnys+R3FdpHeuiXQ2ZpbFd0CMjV9eh/sj1j34+K9LIYULUPMEv+kQF0pwa3/Db
1lXXspOXXps9B7c/QN6vGFd0NNdJ3Scq52LZ/qpMy0G09OnO4sILnfcRmNilxss02Z6biBuPhnST
jSRQWfkmm+Gdz5mO1R4XFnr9ZaSQjb6e3Qjozs1FpSKOgfaToh1pH3X6wd0HYJpWjoN/NJkHlGk4
Ys/GJn9CUHau7ODgaSz3uDc2Wf4ZEqAhNODIO8oEXYGGFGUBzyf8ESoLDmrEAjOjv1iQPWUGGcnY
WIXEj9CYOps8ePO08e+Ns91YR1P8ajkIf7tKqDcyJbrUxbsznp3pJKYcQK0E9yPEBRXaIAM09E85
BfTDSRlJGWBV2WSQJi5tcmttOqGIYjkO6068RdlBsXhIA87xRQlbMv76d6F9NNN6DDgiOhkxhCI9
ssxx5VWG4VaQjXFcuQnHq9U6n4nEb7XK5Ptidg72e8ppTBUKs+tJmbZccLWqTZufUn+bsg+5erHm
m6R+RazSo/rZdhLSmLa3ePD0QexmPvBNAEbPvNeg86k2AQPckD4j+vhhJ+JtiTvSHOn181ZqF/qf
IqxEY8i0EKNJFgvl0ZHiUsuBcRxlRuir0Q69EbVDC78X0sRiwHAyeR2KLYWbfarROaJQ5nWP+3FD
ked2LsjCNPJ5AMRS4l9Rnm3nSJUdEjoVhbpz0ft6Z3OeNsWeXGFIxUN+CrW7gpIQEoIB2fTbfobs
qOJvUbIJBZeWLoQIHYYsFHt+zPQjPCd5kTSvxZAucz5lKXa8ORy56AyurXan6CeaXwsgwbhW6Jai
MUe1gQEq32TLrE2GQsLs2ojIe+/Kb0mO1qwwAXAHuCi+l01IEBTfpXWMyy0tB3UjCSk5Mr2O0qx4
SqhnZzahs1FV/ikI8Y6yN224sluvKXtUPi+uulepX9swjNVejf7j6DyWG0eWKPpFiIA3W9FbkXKk
eoMQZYCCN4WC+fo5mMW8iDfTrVZTQFXmzXtPAhb5LfSXuC2XCjncpSOpfOfhof9aurPK5N8cXO6b
z8onU+haiyb8VxeQPy0SaEw44ojXu1kpPyUtsUP9XmnuwdXiT9+7KN6XHCxNY/8C/+SQCojtSOam
pXVtk/cstZ8ya1grGT7ZGKCEkyzHaV1bpMe1VWBRkX+G7kcVHaLokKhff+CaXyGz1/VPBFAzbwcm
LS9Ozpne4qHqkgvBUhMGbW6f3Yq3Jx4wUW9YxAX07iXlSpqah0/vUtAGDs6/bOB3MaFnOLCYxuYp
i19r++TY+Hw/wxbHu2cu8vxbmVANu7utXXveVSGDhYWZ2ImnlUPzGEzU5iaT8Di7QhyLnIURvxXA
HusIdMoFuKaOZMI3iQ9MvvjgfCbIV05psg9OPgtOQdJKasVAaMEQneE7cVZAEgyTVIYzOO1/iq5a
+zTAwyif3LTfkpIfiV2VmyHRniaH2SuNEJ5mhmoluVsUuAwQ7MMJdnX7JyR+FUZSVuojORV7Gph1
ZFg455ESgmeJoxvyz6JLSizTOych59rtvU7g9QOLUpw1/0/kb/gDYpt/DXQlVXvfsZbRGMODOI9Y
E2V3DEwsj+n7OBw6G9v+TlHYZKJd5167tgAXUUlBWqT0jLp+2SX/JocRQnErFCCpb8UZVcJ0aHqP
Zv3Xz68eAE5AT31GrNbx8DB7aufh9hgaaxUGv50LhsSDCiH3Kfg77WCD+nCf4YMZqBBxCr31V3Ry
PQM6IcetXF753J3o+w6y6XbkZ2RrH5HERVERnsJEzE/H1H4T54irXxh7M/usC4YqPD+Dc/RQfEoC
hRUTPZ8istYheROKJzlpxPUlMTY0XODm8DUNfECav4zyblmFDDXG92F4jzqS8/WqNG+V+cjJx47j
sG4GjC+EzZ3hXeJKMBBxwjFYlMGuSz8IBeAvuJYevuk5iho+Mg2ZQLpblLbdLENa9kdVYCWrfztb
20rnr6rmZMhSOZgNOot+6eHxPdrM0bLHgG0nK5EceSRlQ5rWf4sKkxKTmVj93bYCO9Sprm+yHnHd
bbrgFjCRmjI4NtVtCj0mxn9O9Vp14CTcLUlxq7rW6oLbue23WhQvYHmW9SorJB+ZSHhGViLZKRyQ
nb2bcAr4/rWy9jVwk4kBdhRuPXXPVFDhGDD3fppsKwsuv2gPrOtYlBbUsezmASkZA/XiyPKkmZjh
rHHlptal74Hg6u+xY/z2/GNZ33nbkSLDKqUdB7v4GIaQn0IjvaWK05DqV/7k03RtXevPLecrO+VG
KpINo7WvxO3oAgpG6ZhtRKQ9fDqoKRlvdRK8mTmjR2gXrpU+2252DIR4QajjFWfgb9R7lDzmdi1t
R6Cb1My+jlxsYe9Cm+4JiUaYDKG244mOv0qMNKNTAgzqGKO6a9nL/dgFH/ZcWOOzJAJBVZp1n2N+
0fqXqWXqlcEe95mh9RJd0F6HEGDmGa07fRW+f+irbmGCjGon9d2oZJOMnbnM9R9dvfocID5hUkYC
TryzhvSPhwRSUIm7sdCyg5mIZ8OJ/mqHrAik0IbrqI0JIo7OTpnznRFu5pyE1UZfgs57kpBcLEzP
eARTDcB4ZqEy2xDYIFlETGg0p1maOn8Ydpj/U0foTA50UVA7vTsBa4m3PkPIyiJ1rb9NPbUrBkVM
gcOKM4kONqRof0zlVVV/cTkXW+ZZ568vO6yQxauGr5GszaJsq0Vh4Ux0GWI2zGTZaI5X/84qlMWg
4QbJAivaKhvmjScJ24GVvnoBHwKoT/4OOzbgnmKLRcpcZfE4UTOAoGZMrrzq4M85v3kcaDdMkytr
ZZCNrRnQTJju4vCfi+zpzcN2nuIFm9JIczTUo62036Xb2YRmaq62qzSrR5fpX12ZzkzBHzW1T60I
V7ZuaU9p2d0zlxlGHlHeGN6qaC4p0rOFDaPAJOw6PwNBe55aAq1iMTh/uA8YYcwzFix2jF2pDPhk
wZ7y4Qwc29LwGXlePMzVHgQk7GSO7ryLCJFj+i39ZF0Z480k8FHrjKXdYtl608uUN8+uFmDUiP5s
PfwY5zvcr5YGeL88tq9dMECKSOiw9YUdXQdO/Tp9RZ5g3hGwAZRsaSvWBDdARVTblK2jrVX+aVP3
oRXxCi43lreAUji4E0rCF43ZRTr9Sjka2G2X3rLeW5SbWj+tbYwPDvxlNKNkr3vjZ6TiVxLUj1wg
drteDzyQedcQxzszGncmpJUsxviacpgpW+COHzdZVCwzTBZmyfizUYSRvYQTxY9hE2AdZMKJEGr6
22iAOlr34UsYY5Ah6WPF6F5FZTMBD7pNrqdHiIYOqQmcCSW5en/IljLFuq5X/3TIjmtPeJcSclPp
Rwj/pMvKcONCYOyQ0SXApAy1cN1ZjO4cz3qPmFinyPYDRss8petvreIhbOIjtLXagN1wBCEaKPe5
j7CyEptPcIn3NhAv2H+tn+6ypD5LnQCo/eGPt4bHomOCn+L6JfuHMJUTpvFYwTThVZvBvLG+9lOK
hF7ZlEouUo7P4t6wq/60fPqVHNSZjno+Qb3q6w0TBAw+lOWJmFYKmH1E0R1zUUdDxyFjMMyhwmgu
lbZzANw//e9x52nudiDyliLckURmKurOB020dTraw5BjGRHY2URmvsIJMAYnBHmGNvs4uwgxYgZ6
LT3czuPKstInwSiQB1uM6pwMS3ZcbzXHW7mKvI34cgFFW/aWfTqYcJESlx6FgNTFyTRoAGOdWURc
3SJZnCUIGFHpX2LIFgEQh4zAeE4fKtpxS9P16kXOh+lhw8W7rsmEI+RUR88h0WA/W2Vmv/Ucg1B3
S3hmYsiueQ/P4e2dXIYxyMzK2qhg6xQ42PhHm90PtVe+A/jeDsF8Gf/pxYRnwdw3ocPjlhDFyOty
X4zNUXf4fKnbiN7jIfmmLdnmDuMsuG8E7tyaMgM1V9fZhgBFqpo/llcXiNr8Vx3fRgeTJwbONMw2
oVFtAkFEv/Nw0h8FdAUHUYvlLIuYxr3QzX+yb2hRCpBbUmKiC0KxdHUnWoZwrdAhO8gVBAPzImaN
PNnRDouUw7BJlS9lQE9n8bYb6GoWk5uox4wNw7ldehhyaC1Wmf9jh1jEQnDOEEELjFWMUFzXOKiS
CHn6cI1d0TvL2XBJ202LRXaiuxXOj+j3TRUvZ5F2Tr1Vd1/wyNoIJbZx6oSLL8gUsxsQGXGpias5
k86N/Ne32mWHKFZvClgNUXfxPW1rjGBYsGRvGdZEhCjtHB+Iifr7mqfXFBhdPnzXTrzXhktXVo/c
Hq5h7zEXOBYljv2eaB3tFmpBSIWa9/jj+NpOxyTzoTHq70e5ytts7Vb9sTeT3WAQ+MoLaJyRQ10U
E9aYVh40G01fZQEE0B0ZTENukUX1cMu/SeWuwI8xG1O0aurAWpug1o75WC51BqZSu6jJ3FiTsyoJ
2FgTwcQKmimUAryHzBaRMIxoX1rWprfH9QjagfIrDwPykB8xYXO3vBQRsY1trrR9VVuPoY7Wdp+u
UkU+hg1dLp6ArubEntIFhWcdj7hNnUXgUS0QGWjr8NgTr3PAK7MZZJF5w8ZUuNf7N0n7L+cXQQCd
gB7SU4cSKBsgk/nl25SDoFbm0Va/+cS8y//g8BN29qpmIz+5uU7nQhatv05d3Nnm1YgYIkE4G2AQ
miFK+qoa92WOFOEb69qpV5MJI3QidYuRUJCiC/86agWt9XnCGoJg3ZMWOssAlo8D3MRjGFpQxnNQ
+JgLw4WCbcPXT6ATFTTJDXm8mzLHJ8fzj1Udz5LJuxHgc25uMW6FKXyU3T/Gd214iM377IUMUEyJ
ZjGEQHrqQXNFDzvQtcVg0w4kNr9tF7TYJ1CoYIkcTIiJ0nntIIYVztUXCx2ld+YIJaiTHqLtqstp
FjQQoCtoXOUwYOq3cUrZB8fHRrPFpG8GZ65zvJMEkJLq3AsOqBjHTZutguhW0+Z78TVmECwpO4nN
FybzEX+4+b241hjaZ4akUQRICvjY2bQBRMIhpxF1h8YAocn7ETO3IbFhrDX3BLRe1oeE/6+J3eDt
YudG2Qm3uxrhBMG2MmHYGKemu5DejwzMfuZOuQzPQYkC4kncOZr+VXf+tswfBRMh9q3wpHyGDafY
ElU0JrXk8pMwcO+4TxbkirZtlkjNDqITeDEiGAvXojCLJc02fi3YNCSbj50X/cSlfPJNserhNQvP
2cbEuHu/2EE19Lu1rddrMfQ8kO/Yzl34UC3uVLu5TxWBxs9JO2R9dSmto56ctfHmmtUqBk3AAKGx
eQwzBoBslxjw3UBTiPtFSVtilJ+NZ36UiaOWOmHW1Ipmxwq9PYWVAXygNNYuA5g6YJdFj7cZF1Rt
Tdu28r4NjWgAtlmrXo7awXAPZdKuVHVukDiAiwDTdQb9HfvDU6Zby2AuBq0VmO0DOew19fZGgOoy
jOzgKXOVRikvZwxnR9HoBRNiYeojq4+Ohl52zUP8WRZFmfAfsoS4VKXZNrV3KjwDblko82v0mUvh
HnzT7GDaJO6mlxoarr8P+xEXnP3OkGGl8B/4lFasJrGBALUJwon2T5uAn4pbjf0wYURui38Oneom
G9l2aROkY2KxL221CJkwVIbxXHTa0TUqfDzEklxxHsEoJ4jdOVa5sf5J6H5iJl6hC9HHGN4kOWTb
EFSm4XlgEw46Z4REjwtrai6O8da63Xmw7rK3XuM0OrZBcquik9BIys1IDia8ts5h00H1hEvoP6xy
Duiph1VgmNBXhDkNBR+HD7eJ6ifV2Qs2bJ+9qT5EvOzISYemMR8mWZiin3Y6f3BaviRp8G9E0Hxz
QUWVdc6sPsZeLg+5W18tmDNZcWxxsmV2sZri6NUPcdyAtFwXkGW8i2Wx2UbEq55lMQZqyd7VeTUj
PLObxq7n56qDOWHGu0QmawbSr1WUEqoYbWbdAfyrLpOHELPtdojx1FmsQ6BrNMdfP/SLpZ4Vf+MM
k3EDEgZDQCvBwpg/yVrPEinb6teIisM/vcJpokUCAWpQGmIiy0aCo96TgyosJ7jk8//EtsnmA7vD
XZUJzKvMvB+OzZzSzmTwnskw+ijKRJ+jQggsnDY7RhrJWui40uuJrKA+Orz9leg+cDoa2NMD0In4
2+rSXuOyRSvVG2s34YP2ICRJeQ0AUbXFLU8sCAeQut1/o/hk19CT6zfwdwgWoMsjm2QlVit+kqmt
Vg2JgbQ69dlOTtuoEbsYFTvlEd41MC91f1g2xCvKaTwqfAd+FDFmBa6JXJr2iO5Sm5ai9hcT+C/h
gpYcBk6K5sBS651HAaR51bFyoSLEgnG+T8stU5OyyEsWXuSve4TG3DC+a4blCyun0o6S+tWxxucY
vSP2vJeUpk9k/aXirR3ZChTr+TLPOQ7ZT5Pxvo4hKVxWCdW4zgPnYISQOeNNwCYHu73bEFY8kHCG
ri/DBFcNP1SLubhBqLRO49+mRhc2p1WCH63qq90ogLkbrPuF4VVoX+48McGhaRKphd5HGor6j0eN
ekV9qh6AcYrHbXirbW832veUUWZiv2hTeg5zbiTfRLeccxjFkij8UxOACsK2TefmMdRLfBwQ1FMg
/gZUj+rNmeE/E2Rotg6ZqFchEL8kuJex+xXSQw6sVli2JWELEzvUUL8Ehv0c1YDd+H1lkD4E39c0
0Egw+MQi7uFFMzZ1dq8VGYtD4GlLy48OMRGGLojOmj0tcuOf217S/GUGQ6iR2ldkawdWQFY8u9QC
aWNslPar1F9oMvPqr2TjKab0PYCC9DWwJkSr/C7Bj4zB7I9VQFWJpQ9I/dasxw6/NCWxT4JKtZjE
Su4sNqoD7aXsN4RzbPOT6UoP8ER4FY2+VGW0SF1xwpJA9DgPtsxM0Ao870OEJOerkkwHJKgai5Q2
o+Z0quDInlOrmyhCOa4L1vpRFgGYQgjtquIwDARPLdBpQXlQRrWyIpgwNj8TnNDdxmF2np206idW
fPeoyEkZPjUIdosWTbwo8nPlmv0CykIenktM+MPBHo6KTYwW6L+EFO2kFLHmr4S9HJ7Rb3TrtwW6
hdqFWQq/kDp0IFTCeSiEf4s+qaGps/L2NE7mdqzb/YxDoIdF7GWS0RCrgfUb4/EfE3GcmH0aJjvx
LiZfPs7+2AwOEOXXyygWh63uMvfreUKr8Ga2L0by4ejs8cA9XovfQbzrDTkVbdkUIzbFcRUyTggY
FmRv+sCaDIGBtnyup7ug4gamA7dgi2K4skBAZb9a+tuHZKyxxW9Mt0NZLwnKMF2xk42hgSuamB/K
RchsE8EB7EQ7w4JYfCFeZRaREmF7AzH4OlX0+V9VxHnEr2igJzRGdbBFuWwV3oKXbnzp4k1lbsMG
t/x7YrDsbjVJbp2M0BlAQe+tEB8JoC+LcGoAomioY5YlfHj+zzydZw4qo2vj89/zi3Q/SCxFcHbJ
8mOW0rGRhTG56YKFCrihlNoWzjFDg9V5zIizRel7Hb8HLDGRZPNcmLyNwt9TE8VoAKExISO9G1XM
L9VMXLWNH+X0m0YtvLB6H2Y127m24qUXZAgNxFxH4zNWlLMa1A2flkgFBz960y2mtSCWGVkG0t3V
o7nORk2wzdN+eE3yKZiWtKX+mxfIGIjPmpOxqDB+nfRkXNoRMyI6Atf/BB69HSfS5D5C8TguPc7l
IY25ejf2OK104P2GRbrf4JAEl1MSMS8pXQbPXci5UqQ3p8I72OnInoRsC+twm/pz4xpgokBp5YLr
0dDKOnzPJq5mP5E3IQBG8OEAHe9sxlTkFjmbiIybh3pG8Rkv0j93OpWykummgVChQ+GAspkj3bCg
A3hluY6oz+2TlGfFVGRiiiOxQNlwNffc3MT4jgK0uH3LFMh5bRuIl1SdRsJj8+oeJbQFqxWeHak9
uyI/2HxNvXjUBUtZYBlic0MHFVcPwKUQfxNSpueHy4b8kAsMwgYEgJrZ9TluDhTDwdjx6T45YIcD
L8eCRy3M28fkpQkKTFoRgUQNvQS4sRuqbdBuTGofB/e5Em8t89NGu9OIwtXB/145sNtDYIZ/dfmr
d6wvbPciwTFnm5cOGkepPSKRo5NmxaYusr2G9M7Ntib8iVvkL+B6bfhRao4OGeVuYteY4tc27ZYR
tjLCEdu0wtI1gsVE5+0ZKJhMhTQbpPrH1F0kFruADSUVbOiTCJkZVYpnzFupBqS38WcbPOAgS9J2
N+Z0+FO2zCcwQM5bhw8qZdRpyKvGIlb8RQt9HLFVf8XyHdf5k816uNr+zTyK6TlpZ/4EOtJcdNWx
T7insfSond1NVY7vgcvmQrPA1hdhyo+R+LBrQfvmjTOApGmBBAIp9obVfQ+TVXGLssgGvTdrnkOw
+/4qoNpvELLruuBvgbuvwlaZpcuYO0Tx4MUYW1qsMG3yJadHP3x7vN0FUGVXsOiGlJJjbfQoXJbz
/qjhaLAf0RwPrd0vWrjBvldfwrz9CsnvGNjxQuh489hJz55NpKA2/jOd+xQQtz7WLhszMUdpyfSV
gZz2qYy5pT2XBZyqposC+oViq4aSPVDVpZbuqYjMXdORiyOF0LHYParUlsnRdpIfWX0nDxww3YoO
U0KiheBqgE0hXLXNyaFAHSW2cNnejTA7QtZEvvlJLetkZdl7pE1rzTKeKyI+Q1SsRAcmkU0aelKu
ySqt/TZY46LaEAhitJUvTGzShX5ym1tCqdPVb1l9c1oKmLnQACIXJ/YmdNTecSgCkx6I7LROqwA3
Wo69pdoS3oRwVnGAn2dMVYFAO09lJd92ap5Ur3MjMeKKUL2EemsdFyWXu9Py9gGRNxl86XIk26ID
34qRQgkdQV3KyXqmaY4g43xYJeYOw731iAfNADqXFPz41uQbJ34d0mitGibxbvmqW+TsjOd5Tl0k
Ox8kjHYWs1VjVBdNfBfGOxo6d7R/61hVmFDMRoW+VuorQ8uOix7ZIT34qX8qlHe06HoE4rTDM9KH
cqmxF86DnqAljxobA1S0jYffso1v5vTZ4cctCXICrd+VYpVQPWrxue8M6BDWTtjeD7kCEC3ToiEV
lDjtdTBZbJCbW2cKFl5zTHg0RpsDmNlMPq7gPkkvW8TRRy2AEmkgqMi+TxHCH46jXrBhdg7QIIxO
P7l59djLNPWIt8SrFh2XiEZuQYKI54Y3CW+m/h8YRAQLLpymvWjwj4rwEcZvdpcsGqzLgfvlM+mx
FL8v/7ZKg40/v0iJpFChXFg2korO6er0/wz4CVE2HgktPeHaxVYguH3cc644hahVfFgCWciWgwbO
873DYT+gqZU5/WkNhar0d3bQHftszpoVrMfTn8FFrQUG6yhC3CbwqtHnFyCc3SmGSRj0zzE9bqZd
OhM6CjorE62k+YnFje3cTx5vhaExg0mhpvIfIhRtvC0MjoCEEy1kksL+3NUQ8Ez2GAjJkhqKVRQM
HthRU7cOaDfrbkZtsfDnBDepaeQqoGlBHzNotu+1KC8auXxUeEbMFMjluUTQcYavnLxcPj3niLgE
2oT+wQZZit/3St1tITdjAuUBa3MDSqcO9cM4o6Kd5NpGRMCZl1SdvAOI8gN/GdJ1thrLBgALeQyU
bPYEtP/UuGZVK9FnzBPFj54xGcWyOUcLnOS3ZiWAP1jbOFdw4bLvaY7oz+Z8+pvlDJnBYNCor67+
jtrfAL6MQC13w+6uvJSzNQzWJcbLOg1ZX/A1mbeZXg3m066W6Ae/qWvtpblNdJoDHA6Dq0izJadg
YiqQOy/2QBNHpD/3SanE1q0JaxoKf2XEs9cGjv3ksX2C3GrxMjmwjif5G/MaFqBBGzqV7E+kHyOL
ySIM/357NXQyWxtPnKwKTcq8F8ZBQOby/L8Ohs9ELWXLaDebB6OLFoaLuGb5xSCWujse3PqvE8az
nGI8tSFlmRJbOT8s7SML1uzETMfZa2WnVHQsqDsRfehRZ1X+GjAaUXIe60KU6rFOOeGLJ4uLsg3k
gWndklSNgCF3ZLxki2iYKLkauGSd2cAS4ySAEYqvvwp2SfeoYn+pEDX9sV8K67cnRF74z9P4oqrn
xkA0TgggIisz/l7H+UlB9TYZCks23bXpQxkvWXuJ8bODxiZ9LNl6NKi1Vw/HWP8ebQK5+tkyThFY
Tz/oEc78pzCZtcP8M5nQ13P9aIJ9AFU9uZTwPrNSPFlE4qVFfaYh31xIojnsYqmQVUrjvbV/HL6Y
wQOaacQj7pY/EE/mNa+Stxab2tDnELWGYxOxK5Z+PiMJj/HgYuFJU0TD89ngJ3r4u7j1gYx3Bhbp
bcPaYXyYltxSKTXapxuyyBSH7SjPRpMuYlzLaU2JYZNHCofXhhDIRJJTlawp5s6XNH09P+8RoTp1
qbOif5n161MvNOG3Cp7rLFlVHi02lSyej4VjrzX/alAYOzZLjeHhyDkUmMutTpE1I9WIldQu0L+L
X3zJ0VyWA8G9t0j/Y+tAq+GMFGwzLuH1/BTWJaaJiF2QDs+YlPF7kTGMm3d4DdtWyY8oWQUmhllx
K9JzZX/OOHeN5zlTn+msybLupU0/9OlYzhD3YnqqZs8SCT/68La8uSz8dX9NBPwBSoIjb7Vgpqte
84EBQnSXVrAypAf4GhJS9pel5r4O0KbwW8qshWH2PDs3WslkBVZRN/Zs7MOpYHD2sxgNLGvosBwt
vuBUY0kZTVCbrnuou2N+yId4HzHmypqfjG6jIPj5WgJDKdJhJVNrxYoGjjpMG+Omlexlw1JUg+8x
9GffTpemGVz8Xt+nCSlmHMIOvugQj2Y1j8G1ZGvDQonlzcpAlxgZ36GxBcLP/IOkZQtNbP4QENEb
FN2sXGtx82tTtEPttKP4zHqFcHgr0tPgZmtd+DsnMnCxg4jA+GcWGBkJskZagEMKd0zicC7TrHSn
Aajo7Nym7Cwmb9fOBmu2M7N46zZXkQ0X0ZR5T/hIF77xpkLShTosDKa2Wf1aYjdnZ8PRwEel+/h2
qH9CmTxlwEiK545Rvds5y6a1l111h8+PT24fyZdwajYN5Wxdv0bpi2qOjr4s+IoB20ZAO4Yu4Pz6
Pig+4Ze8erNFsar9bR+g6ZvtsdTNTeZCFZ3+2QkIAPyelnvRy7PMaHs7fronrByp4vRMYAWitCOP
PDmsUy4bNjNCxRyscM/Wk9U4AuC33ytOQC9OXqtQ24yORJvrth0LJfqQDFH8lhaMA9lWorW/Izbd
imCw3xwjO7liYGfbJ8o2NoVScGObao1m/BTzYY6x4llF5LNP7oTXhupRDgXbX+YI+bDxuI9s7W2A
9Ra7eCjnwY7Ml4DKDKTZMmAlIkwJbSJDxjqD6TdFE68MOhnrh+1CWPWv2v8UbVgtokQPd4jV9pyi
j45gcYwELaUCZbxLvKM/njmVNBtuaFdV26oOt1Y9EQPHRsQfaWkXs2PlcrC3FH5GjDNBoD+7A6B3
dq3lTkZIz15Y5r+uB1WKfZTyaJkoXM0GwXMaejFQPARnc64xZhaC+nSDh2G9mi1hxD5d6PqjgQuV
sAQG2TygrVbdSFa5IinxlZQgPJnZFOT1KuezKL4ijEBZyepL2Z6rQDwLs9gkOTkcYS1HammdPLj6
mXpGVCg2g/NOQmgY+dCblKDuvR5/Jhu2AuGr6mJFjJ/QeUwM9gnIbwuvc9Lm28Y7w25sp5fKV6ux
afbe+GZ0uySm6cCwpDmYllgMVkFUCVn27dnXqWPwTSQZ48KL1kTL2kN+c8K1a7nPfqHzYPPXT0Yi
CFj5zYsNLq+I2UvYXyLtX61dh2Zbjj8Bc9UxZx/iRUuvzG6w8ZIq4lYJAJ5p+GljoMSmsy16PiT7
MwCNzQEQDNmLyTJZH0QRix8QxiZT7hVtvV296OO5gelIMIT9o9uWukGEl66Wy0B/yXDOdhxB5rrm
QtQAIrYtIpfpLtMMmEpasL6M0RsLsfLa2gYIIWqMjjkHfo1P1k/+BOCtjGvOhpQ1dQb2H2y0zt3t
Lq17aW25sXwcZUGw5Nvcd/wiiSiSIDJ2DCt7tzjXPuH//qa4scqaFYxsNiKeGmJQl4OFwVN7Iku3
JaN2s4kTl0ODP+6ZzvUpYttOD04wsV7MxqGJO+ZIVRqBZST3JyusyalFC8sHOydvofXh+zPzOyD+
RlLBfPdnSg7BZLZBmsjZcek8GeiEEVdtzAva5S/t+NJEV/wAGw7vp1wKkCnawZRQnXtvb+nX1OCM
ZA2iydaiZvwpBLxlEBVW8O2HNxtdj314XYM/HJa+NrEcxXwLlX9vlDi6WANanbV+865x/5sgYw7W
KseZYgdrX9uYlQKmV8F0v3f4QPv0MxmslT9TDiLicfThEQAoX1XLBlExsX7VdJ9xnh0YP2Nr5V+p
3+3wIjEz4lqEzoNdt2q+uvFVxdYubxg51uMmR7nW+VvyTUTAQ5ViUQ6KAsptdZ1vWe+9018ZfFlw
0rOowfEICZRuoSaChWD31AfdSybvifBWFq97279WhfVkQrYXlO2p9+N2Lb+Q3WbcxMV47+KtIYBn
ZARFSZ/48N5OhYWDNXnJWZLJ1elGu7AvTw3Ki+MAz8eDGGBvamILeSBb6ObfpP4FIIX74S/F5+ui
ESRYnQbRnOq42cy1RGd5TxblRgoTzR4/Iv+zau+JiQn5JmejQN/geTaWRFlXFQ9h5J/hKS8U62ED
pvOhKZcx7mqXiwocVpF829Jm1TIjxpQPd3p1g4PoCBTzCdqnKHrE4hufnBX/s/TXCpNIiaQzVd9K
e56yk4GJKNC+Sudi6Z+JeQr6YyGhjmbaMwxuirn3mkaZXcHQiPki5ckk010ke4R1bHvU6tnR9XAi
7HTv1YmRZEx829W/HrHJBJnHyJok80cstiYKU1U2ay/5l2IP6lwDI8iRaRrpRG1TxzNGu10rd28H
30r8w8T1WmGdHDEQmBg7HZ9VFeqFhTQ71e8i7wF1kvVQM4tu18ybCiiAewrKmFRI57EnvGJZb/yv
FLO9+zZTGirt4oNrZX1ziG8/Ry8L+mskfxTCRoZDuaQ4Zj0g+VjDhrYCi1pgQ2pS2MTfpvpK1CXr
g61weMcNqPhQlQp8rRA+WvZFkmwIVjNtN+9u2oTJhgoiIkcwjhedFdkJvyngG9SZKlAPsgMTYhhu
eJM+qzmFDgly9AKnDNdO+wK/ywdgrsCeZvEpkBsj1Xc2/XCB4NNoPVtgVjlJCFwwQL+jX1l902g8
cez2wVdgrQv7WS8/HYhiAX4RX4PdzPE88gUm/c3Vwht7iZKKqgucio7P+9XzvKNgHGpqmz56zMub
IpZ96f2/IrOXxI4R7l8BPApJutYedkl97Ngi3rAtjhJG9Bp2jHLZIEck3XXIdwDlCgEuirBbZt/J
k3oYzKr+1JPP8pwCDPmhyl67yVyKwlgy4diwoF0hP3dOvnTqaqMSuU1yyMf+e8fxGqevQ/mI+YHV
03edbLv4kaTI5owavWDVqjNJDdbLx5si36okA95EJJ5znEgU6U6t0Z/QODPz2Wcc1jVkrPbN/FTQ
9Vfo+GZLkGIY+wYwTHmxDXc/TvY9Z5evKe2/lkXnDk1NpHUfslJUZe45RP+oxbdFv4rv6wsIwX8c
ncd240gWRL8I5yDhEtjSe9FJpLTBEaUSvPf4+r7oxUx31/SUShRMvngRN2DRyF2NaV5nnI+I41vc
6bRjFTShRtC8Lz6DSDapo7DZU5tCAI8Uy4W2L8oRjLlReZPugQ0MC7febnOcQr5GFpDDQesOqyzE
mMCJWtcpHuOK89sr+G0A2qbEqbnqtDc3uYsKF9TVqe0F60heQ3sYeH2FA6d4L+tJEArmIjoHXKI9
5nUn4XmHTYBwAwRvBU+fvFqoBnoafaRGIBatbnzbaCfqwM5fogeXVCTGIZyNjaTohmW4ktpPre4W
JVEaG9VYNUvivZLAY0SGs7275vCTWgHgHItpKcIsgapj3YZp12X9RYwgfaPM2e4v+u6r8Xl2xuIa
8ddAiJWEjiKrba2bi6B8ZG342Tk5LOnuzfSUc8ZcxP0RqwR3oN8Q6+m2fTjNtySNyEDWvF44nFYj
Yh2wPcyA8blT3DlZQ53vF54XhlNkR+89JLObjOIiQhaKTU98oDu2wt2XssefNtWnADxBRrLdU2PI
W+dXPyOQFYO3fzvCntTw1XTuoYnUFRruXmPbCj0bJ+OqDh+6+urbV+8+FO+zUM8KorviNkeleueT
3egaJzXMf0G/bYt7a6pz3WTUxPhgybnHXMWjCuRfSHpkeA1W/9PjImyhsFtOdrAcqijgFqll/2/w
xnNr3u3woYBVGO1D56fI6tve0fAvdBellx+tA/HMvgnUwHigwbxBeuRKcT5HD5QibggZ34aePG54
KBXMRj5ENJzWTQXObl2O/zyxcPqNR6SaDgQzEEsr5llPCngk8MMGKv/Xunvyuxmv8hY1P8wglNDP
tSQxMfcMgppTVsqp2SccTLZ1BNg9KOtswxWV2CFfxqHVj00pD7Ic9zaLj7UYebqU+8ZZFrzaKYuf
dUkMuEF/pgGm9q4Tvwae5aSZ4HGdfdJMDSU7navJqWbeSS2WTfzxpkRI7m8TFc6aIPoyPAcTJ2EO
/vOW8HkgWi9C/4pZaDkQO86R9Xr76Zpi6eMGlzbvqeqkUWXRtBJAB+bk8lnlxzI1F1p6Gkye7QYq
Wl+/13ZMWk/DAHElCbItcXT6DBcj40ySXLLoXSmfOcf4Ypq3hm0uHkPSL2Kj3OAbW2kFjQwjA3pp
AlNhgUszrzio1bUZWRFlNkJ3vwXBG6gVJzaIQmG9xyG0UeB5gHLoXnaH6cGFfokZJ7+19kfXaOxw
jFcyXjJQZSFSgVupSw9hUcHKAwU/iT47iyIVzqMoV1Ld67xGaeSb0Tp5jNBhJgXE6cpVWhoHl1AG
9S5KePNzPGHRUuf8QEDNEcRdecQ345/NC0FnTMT0TCB93RKh4k3Isq/8HKDOaD7dXBCxRwPBH7jS
ElO8JAjK7L1t07+q/RY1ogF4bQ6OTyvHlolNt4mgi06mM30Wc3uEHavlVaF+d+CAAkPFhgHKgkSj
rPxdhFxcTudu7zaS7m0zh5+vQzMkAgLYRqKULQn8XoU7j9tmaPtdAmXKKcC5hzkq+Vfjsc5qsz3+
cEqwLXwd+lrG/3qDCDDrT+Hg4I7pXlaWCpSoQfmLJQAGfW0jOVkpXNu9OfAx4ZO1ahaHqOThHmma
6QRta9MP6EU9tCL9pfr9psTqbjKm873B2GoR8BEzBasFogFLrYtOg/b/XR6Z5WZIy0uWRaeC/IfD
HdIh2/d5ta1I5KXPTJabLlFWmnj5yaNsnm5GrdmAj5b+FXbpv16IzjhVVRWXGLuKlcKQ+xD+nk2i
dO5UiMXRjnYMkPj6omWdN7DIj3NMwNQL+hdLw5ZOfNiJ7XsocaAm+QgGKCdgL3cp/zwAxFRku/Id
KA42lNJ3DGqKuo3G9GJy96XOQ8HKq9VEaL1uQ1kBpVEBUishlU7SeVAchMCoMB1SAt5aajzSD7by
/XZhIhk0LJuKcKt6pyBEINomGq4+nMakDDQ9p0+Xj63dq8pV9e6x82+iDHNKX1qsxfwwWXRVvi6L
9GVhCm2cTx1UgUWeyerecniXivfuGL9q4wAnaRg9H61BrnZc+SrVL14IzcS5sBpoovCSViikwtlW
JIBCcSm0s44w4npnJsw5x0UuF5AlqXqj8+gQohmrMdsIeUj0b0zH1fAAyYiJ5or0D1tpujmOjLw4
k/D1hsyCGIoG9OHaudj5TcPeaf3EHPVa7VMr42VtCXC6l4ZxPe+wFt4NjhQ67BtT+Sk7jtemujSq
l7A4BW7d4iNrmXG5L3FmB/pfHf0TEve98pDRMebvrPHfgNlEq282YDrqiKMIuj94CPmMwRm4SJwu
yOJm/PEYlrQOMZwu3PGiOZ/l/+yNYhmS4dEcSkI45pNP5upKtp7BCbvE2sq723EJPxUHE/0iM+nm
Gw8WtFYDk2xL4Zi/M9OPst6USPXNgBGXtwsDXGDY/ORIG5rsGz6ljb+XEKmFxER1TKyhRpQYb4tj
IbnXLbb0yN+ZnOtwO0T8Lu1j3K9GrNkpRkyL5wB/niTZdtZkIFmZiNgqO5jmITMaEayZS9VnA0ws
hqylBnuflF9A6LD4zLT3yq/BL2t0D/MScP7oWwjieGmHlyY9miOFVa+Oc6Kpf4/DJsTqQlNH02y7
Eqwy78722aUc2ML3hKz20JjMgByndark6bugtKTNjwxcMR9di8U6N++h8pv4bxqvjMpySGx/KSJZ
Wv6PmPxjfKKD/U9RaLfwTz5xnNFmxMYAzHa9XuMtULhqBxXoOp2+ln+1w3tEz2/Vz/xkXHSCM0zA
/PYcXKLZh6g5jtneY5FRua8CWdVMVLJtFXCjW1psi2ZfcT9o6Mr+ps1Zcxebaa4XBKqm9aJlUBfP
4a39psN4VquXWn71EDil/LPQ6Gy0PMv8ThJe5BnkD3sxLQRD5VQV1Ds1d5/uC6XLV/0o2EdPb5nk
2Iu/VjqLWjASWNnajZ4KjvHOOJVkwwdOw038riVQTpH9mOzzqF1G/HkjYGp6jpwysK0gpRn7wwrq
dAB61uaIWYNijKg/9u6uSyCaAra/Jnraxh9chL7i4N4IHCtAjNhW4DsvtW3W3Sgkz8DYki9YSffc
k3/T44fNd+BpBH3ykzvhVFISwESKLQ6gkvW29WXwftInO4GL7qRPcIZonqY4nz5FyVf8tLMfgXSi
7rp8b6k/joI/i/SUwsIhlGzxDy6yXe/C+vI/kmAkr4ZgQa4iRZWbel87XkTOzjFJETA6AS2mUhqU
yUTt+vZNzgNAgW02l0756pOIB3jCUPQuymyty8ny+6gZMcOEQ2f7lUg8JB/8UGv5XSjYbDR1qw0x
2a8rA6xaKvS64RSy34d25/HthRys6wxeNQ87i9cUZh1v+CSotMFzg5Hy1JDrVk2wrezARt7LWvoI
mY8K496JT42ZxRv/ac6zZXHh7xt55L81567p69xcKPioQgBSFmAg6KIGtfBZyNZ7XKvuI9ZvEWu6
AG+NgS86FR9g8T0204nDYGJsDBiHpvODYZdJ2tqwxMA3MAMi25UUgdczOutJZ8LZW/gcZyI8hNGX
2z6dXsXxU1GB5S2tAJ40JKz4hS9xripAbqFkFDjdQp8l0ykj31vDa0uJiNSiP2YqzpHhGTBwWMaL
SYHtPpfouHcdl+AgVer2scR2pod/HdcT7SRhVh5sY1MiiAwNJtlgGyTvVTqB/yGQuOOioDBjJA5a
WwWxY6C8HhVo4SHsjQ+X51KYkg5gI2anxDKfpfey2r8i6Nd5fqmKkSydi6Tg7grqIkPeRxoPzuiR
wg/oCUdPxyNpcAoI7x680CJ48NRJOLkFTJcIEQ6FwCbOVKq56+SFgjhPVA44aPzJH+WXQ6xNGfpV
aeG+dXamj1xvSSxEeCdgLNTBNCzMXeVDFke7uxsGTaCtt1DMDyeBiPLh2+mShuMfE1dMn+ofTo0e
4QEGIK/apOVM1tADYFkNAKSEKfHJDzMFnV2yqe3RzIXrE7HIZ7l6NY0LZL+l1e8TjdIdHlAhGklD
XYp9yjPSsuavrpN/kjAXGHKMYwfuO9VxhTBIbmpMOwXRfs6k9Qh5Lv9SopcTlmgS/r6K36oEUUCh
N4ZTlLbT3GtUHxqF6VjMCR0vOpbn4VsYXf0B1vELJxoZOap7eCTo1U2ygW/z94qzmxpxrsF0Yuos
9JgnnO+opPkalwjJMTJ83KU6N/pk/MPt46j+ooQ8pRW/xvQSLdNNaFvcRwCpjH+WTvtowZpJLys6
x8eZJ3nMmQ5hClx0oO7qtl0Tp5jrMW9hz/ZZYP8F8SVL8r2amJSkjXvJqU8hwIK1LuE9Nyr1VaW6
NWGzGqHIUIypO3R5YZQHLuzxn94Rn90AcXdEXYXXZOB1pPbXS+Z6doidpz4eQ2y2HeZtjxSK3vVY
3z7qhuQ1D2dDPxj9DtevQvo72GcVXfPuuu6ahdSpbPdXfvkVdq9I+y7Tjxqd1rZDhJiRPDi+S+jH
gXmtNclxWJ23yqruP71BzHDoouOt6cQJiBia6s5HtcncYzocQApo4lN3I1wXfFDVoeLzqjHVMjE7
DGxXl4tEq5+esUaoFjy+KkptC/zrHPVrzEYZXfaAn/WBsyafmXSjtZntuc4VQC2xvsmyW6J9WJhD
gvNk9FRVTs0Yw7AWYAbIArbjkrMLviEKOOFL4E2mrQIx1zIIxcqlyfou5MVQG5xFMKvZ0y8JYnXg
3gFY5kzpPnJMNKrvnc2Ck51tB4QhxKUytIhq5VuEX8LWdmwDFkX0h2nfo/WSsW+R1lsSOPBWxLyA
wlFaSDD8T0l1U/V6W9CJlWc7Q7yH+AXlgWJnNd6ALc0zqqSNv6Y6KfEtlO8u6w6jpkMHxnKScJDU
eSpyV2ftk0Zm/kTjAuYbgOu9nv9LkOa5NDrrJ6x2NWmbYKs66qIG26Lx2qqY7TjcVcPOJ66NeOgM
u25iHfDiSvSDydE8iK4DoGG2l9WwceRXIy559w+ZyGz31fAvTe9uuJEee9HhJLV3H2i0voJONjOw
TNH9R3AJ4oQHhlCdZeq1zX+FeJZk3GPGp0gBt4NL05gYX8Y14eEf7Xp8SwmUoQDXjw4Fs/sbc24g
ac8GbIQ+5saprsdsLgOla0385/I6k+5pIsWW9zF6t5qVb9xT972qj55xj+imgwMAUGk6HtKot0mV
m1m+GTUbQ+BubCBqUmMdV7ud3KVJYh+79uRjxKIRFZ9Y1hdNdHDjP2k+soztF6sswO+uKDn2fetA
hTpxjPXjFCz3xKv1nvFU7Q2AjOUupwJ4xJkzj3nNK2Jvy81AlDUcvxSfJ9B0PvoDApLXb8bYzCqH
wg/EpSh9jlxZ0BqqapMa/cIodjmmhZbNR8+h1yI64IHfiXC05tyStc/m3Lk2En8L69gw4GVlw0/8
5ococyZshaU6dDIiD+lHYq3r4kpCZabp2KXxd7mjshjaf4r89NSMzOm/eDxZwYdFC0nMlKwhzD0s
TNFmxg3IpVOgl7AxzMkOCuXpjydiZHOX1KI1+dfxD49s1HSkB9x9IaSgbtQ3VvTNOiB3shWe6anL
mpSWG4CpFuxWuGsgOwcIXbjOxHgxyoEIyYc28TOMR+0zQ/Dd65wb0CwnokMJN4t7o+oIz/PDyx2M
W3BZrBTEDd31+knvCPbRFhS3lKgxg/i6WGbqrkEaEui7kTXB2CnVCdhGGOrWHnmfAD1Hz1lhlG7c
O+wnE2dQxhjjClSZM2Kqw3qXyA+uVaZc3QGURNshe2WO6RLiGAifEufVIRBE1hVq4G4eBr16UOAb
UAUNyWPgWNPkA/vmXcHrDcr8fOhePo3hw/imErNNm3sV/kKrcQP8YwF4ixiCLCpCZSJNby13wB7L
fjQijfDGV/Z1dTZWXyiVZNk4YGP5iSEnTYyGmF/DLTsDBTgTNgWmOErMcV/xs+brhZl2jNhbx+lV
qNM+EnHMOxS9+ZB+vRvddB3LDwO1vHZ+hmFDis1Qv0LhfuroZkZtciF3M6H/2va32xoUVzHgYBq2
HIfc5z1p1w0Oy6gg3Cw0CCwcOB1jY48cBwuS+c73iNE5nMJDgq3yAHXYKq9lZ+zx0C8ysK/V1BIG
eqBEYBPOa2ohKSmV5rW6rCxrI1w8cUm0ikDbO/Ynqt3CdRReji4HMKRIs56MId6sHAqKudChP6Q4
4vBL4kNqgPVfTbXEo84PSUaHrB7Wo8qvNeWisKpNy3rCQaNx03xhoP9jW1I6MPnxJgg4o1jJKlRf
UfNKGQ0zc++ku0FZhtFwKCQvrgLj2rtssGGqF8cSZCgjtP+1JjqiacmefRXmp02Lsqap9j4vSYPT
W+dPO/JFqasrE9FxrP0Drla4NDrQJP/Yd9PbUncOA66PQtI4ofEQIBQUltlCs9t51YyLKigXLcfy
vn6UMIya7lAjWAdHVxroVCHltcRS9GXOUcwNP0frM8B77HNVdOc0+Tdqv6q4+glVHysF+6iJY7dF
VMfCTAwRB3mB2O3ixrZ2Ng1bVbX3NNpv0ANVnkneLvG2tfGbQUaNQ0YXy72O+nhu+oQFNJ73pYmR
kQe14n0XWbixjA9uXwaWZBrK3YyDmVWH+FqLmYV+3OUjBLJg5WCfzSeqXY0E1Rf4QQZlbvsQsox0
g/tlJ0N31QBhi0pcedmlV8ytUvEYzrG06lvF5bXUf0j6h0Xznfd/evirdfuy6eZSqmuz8Na+8Zfh
Wx/hNtrNX5jkhBBguaPTdMY5xcbEAvYZKTVHanuuizP7FwIZ70nDuMr7ybQfJqGB8NHWMC9ZZGVg
25z0S1OXFCDpGe9EhREbV5td7Af701RBBCGLopOHHmxYhTpbWFVambDQo1B2FZpfEWB1RNsI9/JI
BjfWTvnkBuNQEtsHBRRacuvH5+h/CizDlrlm/mKavpsVHuGHIl6Z9eT5FfoHBysYjRtjdnCYYFyL
FSAIhwPlHwuAJCpsALuEZDhkm8z4AzIOyntiWVDZp8A/YmzzTO3AbEls1N+kBTc5VQLx1aJQbcL3
2OM+hyFngjLEdwsaKn6SCTsCkCRD5bMchbKXJZsUE1THuF3RMlHqfDpA0xLe/xGyiY8ZI+SQ7WEe
HhSfx997Kzqo9yyYPJbLG9f+9uySWMA1R7p1PibxxzfPJeEO7EeGay/KhFslgkVeXolZLQhBzYh4
KEQZQ4nDq++pscb0S2mOQiKaSDzyGquLUsyIlMOsZrNOQqAk6qMWNr1UIy+yjet9BSTWRkFCAE0V
HnLHgO+Js6jPff/d890LrHAOLWhYVucWdhPbS46K2WMX8lcehYwxvgGbPK5tHXTNuvj2lwCFyabr
1KIOhV5yMh2mpsxMz4GZU61NXTtHOmkzyabQn2wfmDmNhV1xzn1rjplHuDfCo6r5JbXd2O9b89yS
TUeiECdCuTifdiPHIPhG87bT2D9CAwB5pMTLUL301hK+R+N+qeO3SQwcc8wa5NM6w+cn9G5X4ZAa
qC5KUD2KtpsP0cHLsPiyY6n1Q6W+Ept/99qJc6vJlWGOJNBBB5UpWYtyKVLg/i7Mv5JVUcj4ZqjU
XQ7tXilYPWr/7AobDdcwme5VgyhW016qsdDEPbIwILYZ9ssfxJK9wMornfc+19cF/gyN3Sd2iQWg
jimnxp9vLiPO3OY379J1zo3llWQjMUXr9IoZKz/jI7fZvyloNnKpsRUC1l9xL498EVoQtAJcevVu
UHdlwZAG8G6Oxz50zpT9gMBn7a8v1ZD0DQ+FnDKmhLctMEiZ1KxbnrL/lrG7aoHvq8NPTCJHEhqq
bI0WvYOApxC6n13yIzKYPYDzMAYyjQqZo8eZy9z40LFtK96r17CJ+sVNYQOeVMG+ZK/mmONOg8/I
qnbbZ9hGHGM7LbMoFOPE1swrZNFR+1aaPbWVs876rHjX0gUILW6yf71VLdldzNbkyB34ZQaDT4NH
x5+QJSIACSNWUYEhgEOU7D2EJJ52tbkqINqP4I78nGgZ+VTfgseCe80AQlJADci0Bdtfm3aiNr4W
POunw7Jv/VpqjnH1ppVfJu/lirpMc/h16Ugs+ncZOFDKIC4oHXkbptnmPFZcSfRJqP10a/R7h1W4
4eOs0MENQo0YivvEKir1S566q4RJVZM3W3OmOutVov7A656rPHedaEe6eoY9boaV2WzpIu9x9+f/
/GovB5pbANEFcptRoaRzSB5g5Do9DOTqHKZfRqMfrKmckLakoNs08dFXeI7aJL0fYXCWjIV1AgWG
6an+CSgP4I1AodSE9Jl1zQuvW09eYKj/bP29wR4zOveBnEnksGwBs5Zl+lIDlhsi4tDLsQBUwxI+
SUDavZfj3g6fLjBkY8eDMSz2ZXXkbyKfOjMeU0uvpDociZoyM8EZGH7USDlq5iKTmuOjF1AJMmvp
pXcdI5fB2lrUv36RLvSGHJlCXSTkwpFVhMP61IfezHA+9PgGmq8adZ3jW5kSYQo2QUGC7Kcqnhay
sIbqbpaMrJNvZKAp5J8VlJwcqQwOTor3bOhojalKtDwIPG3JsgltQUvWrt/v8DXTdpCtHEgqTfcn
WFgGiFBFh+Gnl/tR6TdTuK7gCIPvFV0P3y2XHmXQAKaJEYRYZAnzATOQ6COQpdYhm+qRYdbm1Ajx
cjB29TjBspy1sIol5TBrKAWYOMFdxx+CYkFlFSUvN+JTZhKoRvwnOBpVUIphcok5W4cROyPofzVW
MH380voeGX8CTCVbm2k1Mrjs1U8HObHXzia9VhWuygSuWQxAU8WUz7+Es23vu9kC5DO91uSjRLGx
c+ahwEEMTiERzQsRYJLNnE1WBQuT19pIVL6SF1W/WyKfaUM6S0hlVwR+ISgsTKQhtOd5JzpM0pck
CXluMrfdBSd1g3s7l1i5h1M3wq/3CYqDpSYQk6bgU9R+5YILISc8N0lRd8QkFf+VsYFI06skzelx
4rfTVRNcRN7sVAgwWmUTQ/aXDT0DKbtbj98zr+Nlx9BVsymQVbSM+ecAxI2G2x8pfOf2tONpT9cm
EoPvK8gnEwNdzw1Bu3LVmWs73lC92wQ2bDp5LYZrnHC9DfyklGc+EPE9pfa7Ju+evpDeWmRXlA6s
WQkik7oJMxq+g4ETcw5LHI1YURnbskfd8dcIDxqqVOs5yxovdwR2jUA6Dy2htweZkRtmZUKt+Glg
Oy76YeX6yPiY6UxWzg4bd5cbPIY4rMrxNFAKwBzzobrqIUGaaXOx46zC9vlSIcT76atT3/l+E4+D
ErhLY+6E1TmilUAdf/zh2Xr9NYJEHxAKii9KPO6qACxqG+4Drt+cJr2cqAjfN5ILW8BkTdl120na
pX4FC6ORo1GYJm+Sb6hHVDJBRYQ5YzHPlZz7llcJIXG2XYhykN8mY8c5BiOvPiv7jbMQesoD5+A8
gKFl6M4iYBkZjy8JDAI1svc+K6VZBgBD1PxMq5YfnsuI1snmpBYXU9+3OILak4pf1UVVbwMmTKnM
acRmPF8o09gUj9Yx1oy3MEeIxVXt0cnDrCaLlXCxvg1N9+NW6ZclfpCNaw2lMK/w8QS4wwzeuJgD
WLPnLKUKVuX5cUhWFXgXNwJZhnm9x7Ns6vHJ1z7pT+i91UjZrLdrIszWROz8/GQzzQf6WSlPRQtB
n8XHZBe+1BMsgqt7KsopTv1wdcpinQSUy3m//XCJdHUXN8FbqiCYFrCyViVhXDdKUY15XFIAuvcn
j5e/abxjOi0OHFqid0q7C/ARZPjOSFGWD3K5KUFG2+HnUC9IsEqTFiIoM/GbiXacr4zqqAT4iYPh
bBMkb239XHUM1cRj3GrtgQk2PeS5gshEd7RLlsybwd6iMclxC+9k+p1VjULFKagj0cLeC3RjDie8
l1WeCOuUQVm27z6fo8LBuM/HbZzvMnHET6yNx2I4ZBwuNGwjSQygRVImufQDEHEh212BFFFmn1b/
D1rGQCbBRT+Li2OdvjLDxEgBJ8tQn5Bk8uJUqvuIOubxARwoYDfKY4iDwLDQs2uR/EOJteKNRvVw
8VF0CJs8/PRd294KGMkWWyGw20uVSSev4YO+lW47r3FilS4uloY1xZtf7Ozup/HqgxLHOxzt8zq9
ARMm9LAqHWovunZRV+pXZES3IL3mPezfKQdFotriyVZZ9AtxFVsdqxb9Xtn/Op5kqduT3i45mCiM
8Sx5Q2dH69FiTL/H6GKXV1Fiw4fHOoxrx2aNBp/NrIt14dj3XCQr9O19maF/YD10aLhRE4dlD0BP
G4MeVgWERBI3EzCIamfEOgR5miDg6SjWoXFybPrGtphCtJplfpQY3y3bvFI4sKGEe1+EnHfgdvic
Jqk0aZzfQf4riQcqN5ufgUoLnjD+6EfadcjwEaWSXdjRXUyzsREs9AJRiSWZW02gdJ5BbHUlspqk
/6r3Tx6ZIANHSpIwiZfBDrzyJqz5Lft2O3SMx/AP0UDred/7a8BsRMU+Pc3COVlcR9G580A7VqPx
FvjXrKXD9CciPYFRhwUEFpfJ5Iq6WtbMxXBnFY23X/osJhO4Sk9O/RcqD/R+g+SMRb6Udyc9ZOqb
1ta3WsFUhZOgpjJSNMusBSZuMQWYy067iWxvuu5q4DcaI4Yj1zIWrjSPSN+A9Ep2g/EyGc5eRvur
VeztPF029EQK9rIZk3vmDZtApi/Hv9tWs8bJktWrTv81dPxoI42LLZ2bBdERF48jy15XgRCp6Re3
xT/YC3vnaQZP4nQZD5h+SyBkQoGV+vLRL1qTBj/yKYoKOg88DLO49f9x4dfMmY1LwnmQfXoPnAQD
tjwW0G4hBmFJwTUr3xg7OdjOg9I5uvbeNbjXfLlMsLh0sLUUVhcZLa16vivHWwaLlKg7vKKIj2pK
JcE6p9sbiatp6R2K14r2ERG89YsSJYMl7jnKXpHHuf6kGleOQLWPQvBw4a/H+jIhIYhtPDGRO7zP
QDlqNGJKByO5D09/WXMgyVQIZO2p1zC3J0fQa3Z/Nsbu2OhYcBRvNZEARHryvW2P3NvWHMWmuAm+
MY1VLOUdB50/J/zUWauQzGJLzr0SVoveBiBLgXhamTBT3vVmk3UN55KHMlnw250qbkVwyd0vAJx4
K+GCpieQFZti6BG8qdySyWpwxW5IX5qsqG1N3hSXLpc3xXlU1iPAO8ZlyPoqT2j6zKP87MgdQNtT
Ce6IsZ6nCxF04i+LVrPnkNlQPZuPhl3/OCTrovo2GoIS+t7VEZfxxAWkTVWOjj0OHpltyhLk6/RL
lGIGWHZc99tpv8ii+bC6SyqFTXCf3BN2tuXELLN+4ZbfFgwdHQG5CzB2HNXomMPq8vK9o52y4UJx
Sqa2K6dbadFrtLDrZ+jhPCNd/STwmfg8IkMOehbigsTMNuZ7XyxTVZ2ZqtiExYcyENvHPpCVv5Fi
vGkZy432XHPXh9e6fAgWyGAQcPrgip65aLyT29UM7mr5OzIjteRZ1QYdi1sfwXUWcLwWagjG/GEY
n6H9PuJKg3W0Dlp48Mlk20Ne0q8SYWMM/w3IUwSvRuVqi0Prtsg85MGwknTdwSvepvhyPjGRsl3A
etnuFfSLW+rSh5v8jhIbZbzVQH6bvGcTLF6VwCSOCSiIjqV6qKJb7Z1NqoCMR8RxMZ22PsNXGV1N
2AUS7QbzWUqsPCAC1+/casUWwI3g+PFoxAAQFOHO1v/aAa54ai2j4l4at44+SOjxGTJyzIkXMOxM
AV1Y8953WbQMHKvSnCTngra4mo54lG/VBugJXG3ge6YqVaVdu8JBjQ1xwvyWY7+LuQvM5Em0mZYx
+AbNomgfIl3kMtka9Kn6GE4OTv/r+ocExmZYkWQhNE4LGBeUJDaPf8AfqfehuMbeOeOxxnU9uNcq
QI7Nv21vXGjBV2PcAnR8a237pxygZt2Di2WKDMi1cLe5HIG8p9pMvKG/iFC4OnorYR9wliPIxYsx
pOx4/OqZBsym50HEGEkAoC/Jxt9t36C19q1v72rKQiwZ0NAQ9fkqHksxyQo5C4OVTpmLF25G9570
b61/atmTWA2nbuyLU2tkxeyAtR1noLLS9YthHk3GCBVRuaJqSnD2MvpvqEiTHKn5KeRujEuDQ4Du
VmSvOENCSJ9p9kGSLXB/I8TQsrs7OLaBGJcBu0j/N8Lx79olMzRJUkxtA0uRrsd80L4I2hkGD/Sp
YLXAQa5vx9Zd9jxGpEcLIssyi4VByTF3pNSqcVlH+vNBHnpMWtEtSh6FThw1f2rqW1MA9sNiUR5g
wl/pPUZUeCvhdwAI76F7BtzklXcYOWEAD1BRBI2yZkakUI91G9UYsxgno2VEW6LCDgZ5Skr4xNmY
cH350daBPdSQgLFt1rIw/tkctpMR6X2MEeaVGY1hzKy3XH9UjOYEjHgdoWc7324Hbdei6N3ikw/5
v6DzW4Q1MnBTGsYDD0dVxKnNHrZ9xwa2w8vAz1s7S0r6bF3lIchDeXoIVmvyTsuU076ohiXeuSS6
F7ayMkmF+NhaXU4o1i5nH6di/Olqa1FqX5MrUsYo9cxM0L6qSoX7x6Gh+VKCr9b9s6DXqDZLqZTF
HVO6ZX0lUIkjUIPNduq7G+1nTBhdaA2HJNz/JP21FEwA1RMDF6J5ynmrVVhvDKiRhvgOayI/09VV
4NcLPa6qdxBzKGo74LA6gSR3hGsN1D+O3rrwVdb3kb1BRWkzJYKdfsVusywwv/Ted+9+yJS8B2wz
g20PUJ54yqRo9344GCRfW/T6jIy0hKFl+utC7WD9QopFO7Z5JIXn1N5HytoWDSWjWE7wBin2D15G
Prl2uv2ZQUE6McCkGCNGIF3WaypuGPx36bz0yahfkWAhPage8UyA8PRYuOI9r4l/YkccUTtahumc
66JXHnRhH1PtEqrYO3mYSUJgBjthjy1InP2l+XcRvTu4bqXNIZ6EAdq20/zlgup2hi3ayiEZjNSe
+fr3RHCmYdLizV4rrxLfeoUinDR8Uyj5GoV3+HASt5x3JPUHzq1Rz1vc4H5LPvTyWefvQv/TAvww
6FMe31hizc1MXdGIQcEzmYV+R4SFu58NB4RemSqchlnudXBGUpSd8T7QHmCQRxRWzIDEOt/FBJOf
U97IQZ/MTQ7zjgH2hMOYo3xS1F4POeepYfYfTeex3DqSBdEvQgQ8ClvReydRpDYIPYkCUPDefP0c
dMTseqJ7nqEI1K28mSdzdj+kgiwNmdNZF6yRM+1TEHwy0wcuXRdS2GTWr/GdhgKgNS1QKXFQbBVV
+V5TzWEKXv7pAgB3D1bTwLNhQemJNpbTLV3UMM+82VSiGHD3U9hqADLjd6V01kY80h73TCHvqnhE
tKlLVaxpvBhdasv5cxQ8RKVzFv3OblD7rFfvPa2WBzgDoUNZULMPCIXZe63+gecQY2qOxanoj2FO
kzOymeRU4innPJ1VHtYNpX84zjP3qluuQI3Nr5a3Tdv2vbNfTh4tcjYIhVuu0o7vW3A2W4dL+YlO
ZnYKnP/bltF46HZWz6K7uw/FEkJu3pyL4DtHOADj3ZkAemn/kih4scjZRk6rCd7O+VWptp3lL8j8
8i2YFb22xgi2U6udRFAntfs2JadJV6wgbS1Y7BOpPHXKryA2rra70MPiC958W5FeBgNoWRFK/nkM
+M8fZocehiYTIFE4mD7ZaZYbl3nfrreKQmrvzOVShbcjaUVA2cOYPyDUTgXbHNlh/1kNq9ZABt80
gDAZfqp9ozPPsOsqzjI6OzC4EvGl9F+y+Wya96E1FprJlEpfbMlGKETp5ejxHYxOdoW+QDgodJae
f/QRs72Yt2fKcpVwRvFlBPvGZ4K8gqeL69/QekX9T1xfkS8HhrhOHv32J0mvhkKMpYXsQcbAZRuC
KyDe4BgbPZD6VO8F3tV0MfT6+aL0D1OloEvJqkTQITOu1Zw52rqosNk3XzHPfOmy/GW0kOqzglQQ
It6Y1iUzdgGEYt6h7XgdWDX3KMT7YFi5zXdh3gpx9eW8V2519kjCuz98hAD7FAJrED06c5uwe4o/
M2+tdWer/k7Evfb3QiUOQrltfSws9a0oSZfFBT4FDXL6kdQYdOd/Y70xyaxYpsaYgc/Y6KlQxrzA
5jOU+wZisA0JCfuKoH6FB9QMf2LM1zkfqiNALl6a6uQQHk24saech2NUzUx1kYN6IirrOQe01DCm
CRltq/wU2Py9vFy1uXHRkvfAlsvabqm+4bVoTMF6sKnw5T20U2+4eEhCrnsIM8CrjDkpRBO/gB0M
k5ELMWiolPbl0f03cTyHG65kwrrDwug2k+EW65dHXkWf+uUSnQ7kCvZaSZFtDVO6bcAm+83ChnpH
y9ky9eNdyDmloAXBFqTGKOE7UvTuLtfUTTJcpLHxWXICGd3YlWQCPRlyb+raKfTDY2OX74ObbfNG
Li2/vShIOK7axMy3KqyXmKRwx5VJrXdGHd2EYEYK+AM06uQLpFNPSfHxca0oNVzEXjl5nMC/tIdR
8JNLmveekgWFHqLe7g61TJeQMYE1tnhwQxJ9cLmyOPk2dMpjK23pxsZp0txtWkR9R/w2Pq3qFWnZ
qsPQVzgvQ40vLusVUmPxodQmbYVgx0CNcp64G3tgcp6uZ5EV3gX2H4CgLq7j5lClyqNMUQGEByp8
3Ast2PutcxuV9GXSctqKloI5ZaFCXXRs5PGkOlGFyeaiOggl3RlkxVND/OqJMgXmxk0DHdOkSRZv
41HvPVIF2QRaVcBoOKp9NIZkESDehMgarsGmVHsMypm+oVNYbRUuVQbBGG1f5s5mSjUWAD9H2I2t
lWwFsno30ojhjzgNPBSnc5UzJ/+XS8UO2cNHDTBV+jEXbIwxVKhl4U+GlTLne6onG41O6W7jtFcL
GBOk3zfeniDSeXgw7RnIAKqz6RgsWhYfwOyXefSNESVUH8LaqQ2FKIgR5O3Yd0/pO6lTK+FTpnGx
bC7B5QeGpCfeuSeljSvLoaKJRJWSZZ8WdWnQBu8OnnRXMdYA8ldDz1lXE6gwbN5t8MQ6ObJ+bMV8
JARspkSXDfff4FrrrqgPok1IzrUfLUPcrDVpLu+qswqLo4eLWLX4S/Lg4qgoZj4dff4I5QQNztP0
VdutTR1aYHDyGkRVjO/1qVU4jWnPxploGj8SyblBJVThpGrETrTRnhPAwM27HvDmZnBOdG3gMmAx
9uloy59DuOoMWGjfpgA4RzDHxZQmOVB6YKpGjpAsryyzQgrBc/u7Z47opzsvO3IDZ3IcAgoXq8H3
VsxUFo1UeaZjr8AKUm6KvEEpH6ASKgvmpHnRfZs0djvMwoP+6vs/Fg/c17C8mFglk60eEn4ptnXX
UtVTsBP/kVyFMfrOE9qcGhJR5QJQZtytEMhTmezL8sJq9a2wWmZ7VljZO4esAe0n0X5aihxT76Fz
8Jmcc2ilsQEaIX6WaB+8cWaZuHOvnRcVFxcWfwH7Egf9sXG6WU6HI126VfhRErahNnMZRGgpvLNB
+MC82wwwmIaOCbQ+ZA63NIpPHWc28KHTyvrW0fPb/eIXnQNqUPsfCyxNznbHhlN2tLjYoaQTe+X0
q0Edrcb8BbHwLeu7varnFwvnjUA5Vrt83nIZgzmTe6dhkqPcmwlzFuPeIi0esc+8HkVXNe+wizos
smI0a/4wPvdmx7CJJKw9UHBpPkuUe9mBSuaSI44K0W29eNcVTKfqhjCvN+5qbxX5T0X9DTBLxJwt
2BvmOB9XhaRwPqqZWB9F2uN+q9ngc7vjE6eFkcsfrD/4UlH1VztkSim7Az3MpKU9C3FxmXG5cdeM
FhSk13KtsS2l0J5eCeAB3R+aHcbmD6VAp/dPOtw0g8eGGg+y+6sKUJxSA2ToKUTGjKilOBy3tXmu
gHJHJZ80hlqz+GAnMiUs3GgFQmqioXptSs55ahWkr1PMzeweJ8HK5ESqn73S7VrqjtuUoQnmqMKC
z0YeKbp31dyOmb9yDXuhR3TRJtup03KEqoDqgGWNA0+8KWw4fWki1HFb868gfrlWcx0/VhBgFJwk
TK+KG660qZAV4SkdVjkTSWF+xZD3Jc9CrD0YNWloCIkd0YqB+dXiM+94blsgErLGYoJfuZ4Q/5Q3
xRRAkKAGMUBuuu29eYcXpUYK1YpzAgMj+WkceeCrwJAy3ATWF61/hvYN7wnAKGQqQokQb4285zL3
7Q0EDL6cKl5F07QcsGBvryNQ/USy8ksOLu1hBBXFLcQAIIJrKLYyAz8br9Dhoc8yNt6jBHBA8lMP
03V9lkFuySF7qSHanokVZTwpUX/UfFD5+rOjJQjwCoWF21D/iwf72DLrKJB2oNmv41JZMscsaJVj
Ad4wO6sEfqneJRueBJg2Ffps6KNMNDwc1pelX+z4YhKtwALvcM/643yg0zU4VSXTgTkeMlPbeM2w
93vaY3Kx0M1LkfyLbFRaYIPs0juHk+pm0Xvh+hiQ8BTG3dUN/M/QYyoLNEwZzltQeW958pcMvzW1
hzpZda3o53aDP7qbWBALZk9pHO2I0IBhvZvwqRLvJ02+8/SrQsQRfJ8iPr8GStOQElDjuCKswTWU
Z0Y79fJIrvpNIA6U0aWFC0CctlO+nfyqhqvE0pbx2LD53qSVw5e4nWM1mOV4IRr3w9b+yWrj21ug
2R0WxanCmNcsXjsv4uaN6TRlu/VJcGKpNg91ALBGQz0W2p5CnPbciA3fUU4Q4pN8N7RD0j+NGPih
z0yY36R6yJE0RbWmkglfV3IOaT/Ljb3M9zGHgPIgHB3jfy1/muGuMstMKoQDPJy1rOodfcZeCkax
btlELLhoWiPfeeYndH5wHfmkoQRflB94PD1j8rSHV2Cvpdwm/TEI742LMIQAVC1M3o9e33JlZofW
rRP3IySi7ziLvjtH3oEGt5Sl5lhzb6NpmkltkrCF3/LGwtzCzMwfr6+orD9PkOjGjMGL7Q3sRAlp
pWakmDfewlMQfBWK7+lCat3SZFcOJztdw/nw2n0E+Sh7jONxarMsg5eOrKMMwBF4EGigYO2HGZIA
kMK2N7GvVV3vWkObq5wQ/S9pzrnVYNYNXzUCl199sYB262Xeb1wcxZr66PPjUECcsK2Fq7AYb5lq
SdMZzhRp8dghxzgeRlYccDdKfhTk2Xj1w0KyaeNm4xc4PyZlx4mVL3OwYbrLvFkqvMlSCAgUbisF
AdelhyuUv7QJmNPIcAK3+MvxxPkpN9bhqrvsBRF2Yu5xojzxJbNztvzNMeqQocaJemzjlo9oZeAb
kiGBbSRl6VmACSbfw4FI6BQ19INaPJwK2DzGwbduqnuFOaL4EZs+Qha9ie2Hy8kACcfNP0xR8gHK
uY5pTefcNcylxoRmTFcsPLN2zxUgh2eG+6Pv5v0AjwCrosm9gnckjIyNr8F5vxE/mkddMQ+wVaqt
vkxcMNu+oLAKDr859pTIQqdub2nvfGYWR7yM9qY0F2H1VLubk75X0AgarLI1g8fIW3fEKwvvpRho
R3HCeTqSUkBuZ7nOlFNz0/COQ8mOD/VOohFQMvU2UcoEul3IhVYhmUJX6Kr1cBRqV4/MMYxgT14j
lwA645Sr3BsFuIu31OjrMYr3RO6FcoeJ10zEh/AQN48xJaeTe8su/M6aq61ejX7hj4DMAV2ifnXD
RTdeuXs1il81FwSj+mNFe17Pk6EiHw/FYYLTBoSRUWhqaqXwM2ieQunKFOC9Rv1JwVKaNss8N+fB
1KyJY7HtubBCLe+D9qIRsRgLsSnYPHYI8xJ1S7LkCeU/w2BA456HE00z/0m0TZ1SWAN3HHBi6tfS
7kT1HX6fJaD0Rt4K/6ga5zTctpQ3cStrYxDe3SLsknkD/bKCGV0lf2V/6SYKXaSux0retWK8lhwW
it8tkOzmLc4zm72sgrMn5UwtWPoSeFpBjL35efWKvQzrSLXgOsA5TZAqnDLuIW8CtsWyV3ejQ2sp
zpeOLSXvyHnLd1wUt8p1Vqm9LYcP3Aatv45jAoCr0FpJY8vdDMgpc0whV5jnAiDIvjy39aEKjqX+
z643JO6EOCeUYlgjDGs6rkZMhQW/ZYckauES5REb9HPPROdOPg7/YcGT0zhzDcQUX6A345a0vXST
Kp8YCn2Md9FZTXeB/HF6+p+ZkQwev0KPPgfszzkfweh8EmTRgS0rFvWjX62gmfXUdzttuFTaxgRq
3RCPpCqN6MEizbZ4/CUJ8wCkG296ncm/944OqhAxPdekzQfSRRCd+ymd+gn1PuO2ZeNV9Xp4UDwE
QAqQpCSRP7KLKHn+DLTLLNYLOuv6OSZVhDki4xXr4c9oytRRZIPPLFacZcxnNjGoHQWBnOu6bnyo
0IinBjQpSQ1w5dZYetvdseBwzPVTbiazUnxZY/umN6Cq7zZ14GPmAmA5W/zXnlip/FSd4k8xuHF9
9u4zN7Zl8kBpKWOL9ekhlTdcFYSL15239EbWiBhaU+0v02Dhr/1pAyJ7cIx0XTC8acaxIgNMsfiM
VgPUaqj6nHs6N3w3YUW2jnhI8cDPMuMLKxD0oVH7MNp3YbH88JKvjlezUbaQAX8nhEinv2qdAmte
9r+0VfEPefqq8mVgEBP8Lf7/D/wr7LH8KxG8amtc5mG2GuWnx3gKQGyosVJWoHftq0NvpyWXUs4V
XGWDvXcVvFFM0mZy6s1DYFto/MRHkuZUEEWTlT/vJVLaeM79tZ0+dWTCpCVvFmwaNbiI+OFE/nbC
LWWk6SxBzqP/5xX/jOavUInS36N6Se2f7PdO8Z4ieodZRPqvPkEb14C12hywwyRCRx2prItIOSA/
umYTeVjrhAkMEAuPZRxoWV2mnG8+qZGM8dKMTkNxM5WT4dwz8jc2XVKDimIfzEcW/UDvlqWRbGPt
W+PSkn939q6zfvC+lHKrgwYFhZUtTLWEqJ8tVKJILeslCL1IVxFv5AEUxDkU+yJSIMxoC7vbpASp
YRIKh6APtwyA4vOBH6XH6mIaJUBZ473gVuJCuWfXOPR7w3861SGHDOy9i+RGc64dqrfSnvyoA5Ho
r5AQUQuuweSkzm8pfQviZsX/sLGQDDqmDHFW/2kLPGMXLK7L2nv47rPpd4PceM4rtFJawLJFL/fh
dBzy4iivnvGEqDjRbaph8gNwPoVByQyTImeTQ4RP3QwnNQC9w3QlT12d3i3cNw2IEKnta3C6AAnU
uPrs/Cc9FxnRrEzb5ZQD9urKnlYtKYWORLSSgm4qdy7pAJLqnN+wYUuV9/vG28XQxmpObY09RxQv
W/VX6bUl/E72kGssXD4XvSkNgCapDu42NnAqPRkV8IncNJ20yEoMYEp4oYql1KxF699ksWE/5U2r
HC7Lte3N8hB5W1U+Snqc+oQE8BT6b7f/4SyLTUY2/r8YC/EfFnUCDEZDx3q0Kax62VSyWxqjyRAw
UHBurQovuaBm7TrRv8ouPxWwW9IUOqSEvzjUHw2WDq8jPFZTXJytzK5cNz0K/SqMfgZquJX2w8xI
OOxiGqrCYpHwhXUeAUpKPCmrHQZ3FKOArV0B0Cszrh3gY45/DDkrFz6nkr90dSfabao9m+ZZF39V
nP6L5K8FlmEkeaZoNgQKXsRZvFIbfZtieK8xZBGwQWvgLEwlS6e+Wemht2tYWEt6RxocJW9pPEAV
14mJmPo/qvXehxqRUZOIfU56cKdOdAIKg6SrFueyMJqfLKIqUoYLlxdzivw0PBM2X3r7F5a0OebO
QiuZqPpxx2t0HjVcF5tRv6ONxpjMLdQ0ybYtiZUvYDiLsYFcG1cLo/kGslZDQNE6Yt6lNbdI19bh
I5kug+NZSw8g7TUH9v6hAoWU0yLHHg+DNslf7PZki0mqE/Fpuw97QjQMh0g9RhbmSRoDTCwqUic3
tLS6lc3g0oL/5hIsGZYmGKEUnwajgWMW6LrJrqIEJb2MmKk6g6rkD5+vsxPfo2hfc582MVSH34lH
j8bTRicLggmEnALFwRitdGx1+DngFwnZCabln9e6RFJ0hKARdZVnPYeqQgqJtCpVAj6/ABx0RNpH
m4NuF3QQJpCydxEac4O/Woa/Hj5qc10wzZb578gquSx/HQRYpfkZnE3RnJRhS8oqxmLXsv0NKS4o
ehKI9c62f63y6qP2tCx9S6b8qWHPaCY/47hM+qXKoR1jiywTmilgmrR0Q0gqcvLyt3K3Ooa0iQbi
2rvC/sAHZpsu/4PyzWptsrdO2MrIgMAcxpZaP3SyXUK2m27lZvqDZMbM+ahwnqQBBmWkKZwPXg4Z
skONou8Lf3u4j/1T6jw18PZGvh9MZOsdBmkujGu/pXMeQllmv4KM2c//jKHZsaCShgvZhmYXL1+0
/NIyBRX0MJOvoSJ4FkAO8PE9BpsWerrJN2AIsSvRdMkO0CzwNRPf0iiCe3XOM1RxuYz8hXA8KuGr
/a9okdcqTmXraXCAlNmSWQJY2UUrPqzhaGbNrIBipsOu9kbMkONrVFPAZ5jD2WtD47rnXFm413kh
VHfKIOWZmjIcyW9p84U3b+7Cse++/PFP8z6deFKKqKFQFjU17UV/ZheKqoDpWB6S6kL/Xc9rT8jD
QNfXUFKikVisQNWFTZJlCsr6h7q7AMV/GxBLO6b9oqw5/Eysay3tT/FMK+BktEe/Ye/I8GuCdnBJ
qebvLDaEulSir3b8G6S17bHdQGFQ2ZM5xLub/i6gBgcKF1sVCEOQLeLgwyQjZ9uYwFKxRnbLOAxZ
Ty2E4Z5tY+JFajdLQz3gGWIFrsVnW77nUwUe6ftC/BBihESXOTsnAAFbwNfmCFfLs8x2TvjQu88c
hO9UcOjhOUn9tZ4L1tb/YAuZFm2T8VG1136+rdithrREpfkmQ8ivm2cznuzmnOmk9yI28Euj7khK
xNzXrEXZbjoY9kR4TzkfgYpni16rKf2bR5yHBEgfGrCEivurNEj+GGcf5Ux09Xq0qKRQue0HcE/M
UWD/5ZUX3fzhHiQkHk+h89tE21oqs9ydZyWhLHoxcfwaH0Z/S8ZjDJezCb5DVmLUVVbTioAiGPRE
RbkC6pur9M1P63o5Gasr+g0uCvyQvv/CSzoz+OhJhpv9r17s5VQohnTtcpzyIl708BSLSmNQR2+u
MHFrn4X91Hw2Gjo11XQxhRkE6KmW036UJfdZG8+S9lu629C94FXc+jljLRZcz6cOvcSB4b2aeM3m
PuBtlznvrv1b1UeBkyWOjk157FRMZVVV78lDcRRxblXbMV2b/FNSWbuhU4i+a0sPzbXHWiLrS0c9
d87f0FTqn7Q3/8KKeupw3EaGtx+SGgGgXmTshp3xFRbDPA2vCsOy3/xj6RFrXKUC6MOuvs5wxnWN
RdfnM3WvPXWBfgCRtUfv8+c6VjQ/OFCSRhJ+pWAwd7lDZJhRHQQqs0g2sLtnXftHqTOn2hRHad8i
/dADyxp8shrVWa8+VQur2N7gWzd1cRHUXKukufBZvmXUMwqC3A7rAZnRIIGpb2PV6UrR9CPNqRFb
kfJaG/+Q72me/GcN59G608mLD+PeJhForbVXHcbqFLWnkpebsxvada4dNRWa34CysbBoRRxC8kDD
TRegM2FAF+584FXRri3OHH3ZaRFvug8h/AX1aNxwcPdefCJEUimOnnGwyVDGNhb3TWhufMKZgw5N
FJ8eXX1Ke8uMbTeSMdgYvBNYc/XuqwNFS0X5W6zSoZMvmsB/y2HeVTX08XajUd9mgNIpsrvKdtRc
jUk8j4cVUiqEGVACoOYp4tCxi3uuYL71CZSYBRESQAnASfT96KI7wsRsHB0XQj6P+uge0xdCOpwC
WVSDFFpR3yy8pjv68ZdMN2ROPa4b9r4qHwMkjCEJV2JkxsvJm8WTGyaZt1Sy1c/cBsmxbPWj6xhL
l9nYQdYoaQ0KWa87c20KVLJ597zr4ARnl72plQ1IGyfD/4ZehwX52BHvDgprWQ9svqmhFq/U+kyr
C8kBSnHLAO+KRnF2su3gA1gGIixLHusKK2EW+eM2HzNyq/ydEYxj/Lu++FSIllS3irwL2/dR+a6t
A+m3peW9k84jJgCvvWY5ThY0SJ55Jw4OcJg4uAfOd4Vjqff1XxpZt0lxNlmUmz6XIH0nBhgiqA4O
eGfe29iVbezj1DG573HjzHvjs+DtpBScl/I02leLgSFlN2xNTiJsW1FAt0TwnrENr1ns05DRl90O
e+8uchBmNZiR9RUpcVsrgBOVt1R/+datIwlvbS14dRlbRpXONWtlmO1dgJwMQ2s7wBkLD4JDJ8U+
ZyvsKvhaEc720m3dXJ16mKvVd6BS8U7s/U5zWc/OWsUKr5Kar4ldR87ejL5N9ktZ+R0x6BGxVIz3
ETDclHplR2jnlxGwsbDuanXyY7kavK8ay1dIH1LPNiOEeRnhjm3pXcwhqbUMa22Z8ND7qwgdUJvW
WB5OkGzWg7Jq2NB61LPqhLTKajhQAExiEuNgVJxGuEKT3DgVWmYKBwTswGmdTS5nFnA3yOWlBOrc
Mfrxfl3G4DACOsBKvKsGmIEJU2Gs8ASAfTipykElKpT4Na3J+JHLcTUa5BtcnDPHMHyIymOm2ZkY
fllZcCtWS66cHtxjJGb37GNHVRARDA6B6JBpuOD5hKuhX5jaZIQi4IH91zcrYhLdFQ+HpX0l1pNX
90juvvT9C/W6Mxt7m84owNIWKyu7dmZMw7glKUHKk+mforCnPaqZ5UUAedWeJ3wA01u1oS6D6Ymw
nBc9YROApRJ3B5cN82mme+zYyaOssXeu+vaQjtw3/1IYSAPch7BgmjaL/k9l/Z1lXFeamCYCE0Hj
q8X6kjOuTg5hRbNoknFoKA43FbiBxOH2SN2mprazVreeFnC9WRB0J7UN12MUb4sqmRy9ayWvwaL8
YaBY4D/6barhnTztsTDlvh+PU+zQA/I50qnEOj1XWPUErLiaNxc8WM71xMJGUEFmKqhUrHlbufqu
M9hunZxgy955pXlXXoUIzHtoq/OKhnMfy1wdXmv1XeT7nklMF/I+jnJeJTDqUrEiyxHwAg5g31g/
OtNxaUPTtNtrSH0Zyd1VS4FK3RNOM44i2illHs0rxdwOkfYySkk1kF83YDVdMCYFewcCdf4uQ01V
q4cvn0XI+VvQxrqxzOBtDF4kPqnmY3mDfJZj1NVZo+sef0jDB+/m/cocQVpFb+WLx5+Ne/pfaUZn
blhvRnbOzXUNqr/79DgeLTA+ZYuODTO4Krc5XWJmbsBE654Db/qQF5FRgK8s33IVcpRcaN63qfL/
yzdT3a1HwH0kjS9pD0KejCpwWfh2DBs9rGsBeXERqsWFUq6DN2CBL1k1GIq6ToJ2VXbaQucGEOZf
GpfHLKeUelHTDWsS9wzQ4iswJgIuMF9I2yMge8qYJnoqYzxW62WjrSQXpDGk4fgzSzcW9vZCJYad
LxxWyz3OO8tGaJJ3IhMrDyK5Wn95YquWdJZy9gQUrVKZtUiJYunQi+wYwcPHtqYVS1NZ2uPKZCrx
opPIEpxNAim/CWEKqjASWKM5KD8xVGJ6ZLx862PUnRzmxl14XyUX1bTQsW+HWzV5dgbJrRBFR6BR
wXCorgRWZyX7QFnyMxyb9cTo1BKKHX+nSjKbcaBmRVhGP6pB51vmceAWi6aZpBOW/0q/F1zfHb5y
LkzQ9pqpdP8tHA5urCYUndjhs84Awy10dZ6IPzp8sG+3LDP0jar/RkBhjOFM5C8P2MIkC5X+S2tX
1WSRevfcU8fo9TDn13Z4NsFXw8MqllG59AWbDhwaPg65rcrLJZHgRQjkeSr2WuLIoC1UnYeiPCZ4
4LXuaFC24nUDJXH1lfj8qYIQG2jDIfDam8EXEdsQk1fYH0aDHUhQrKFIC/FFr9zcRQRVqV02MJRj
OPCQ4TN17vS8All+Vj0EF6WElIqNjutsPTEDgrutHevgNb1R9ZMIl0HwH+1nAHQ/lh8e4XAfNVAn
hXYJcjzruE+NJZXfSJb/RvG0WPFIBq4SPgarhPwA7AVhdnywU+/YK5XzTMH/huE0KKmUH4kPYcGa
3I8qAywhW9E5GFfwPCB1hzhkewruY/WI43umyZUxpWHGLeBI3qzXOjyXdbYpuSFhzebs25mo8qxB
ZmpoHlosP9G51NcOdksEI7H0CcBQ2USrV+vsaxLc3tWrNnl26iabrOCqzxOqNDwWw8rWl+g/EY50
CVZgk+Snvn6YPsRrCskr/TxkMMhwjQ0/3PWEfS3EM5B/uXoZ6g1UM1QXwIIOVzaqmjKS/FlwGKbg
xbBwsHjFxAxD958PBGT88ri8R4mAn0UE03ggrEht5xVXVd96gMXk0eP+aREBC3nOm4TkkIGRxqNF
lvRHMkJhp+sDIdav6c/YDeMXSnDTXK3x6lg/LnQLktYuiBjrJ2V9bBAPVjlhYhj/pkpM/qwY+264
avxitfzOTDbBk7NjpAUFsoeUl8LdDM0ygY2h2WI+EJtqcP45EmBcTK0gNWiLUIHuN5n0+2XN1b/n
x0BAuw44kPn7kfpsjk52GkNrmRYfUzVcCUTGVm8F/RIWLJCQbIROpgM/JBALy3+vYIzYa96hjXZr
ebwGb+sE3rymFRATnYpf16Edr6EQHNVHzoWd3Wlku42OekgsWmDZ/6HzpTmQ3ata3Y3y4KByknm0
J/sZbgLqb6nmmdctr13nkOF0ZD22dXDQ80Lts1dDzzchb7KdMY4FJ9JRMfljZOuJWQp01yLx4NOX
RvZ+nopz7qCJo6VYzSZPaV6ZqR2VJG3FVb5ZSO2YRNoiAvI46tGKltNloIkrzH6UyGrpEeWqy34h
2mGei2qVo5j6l9acKnQkrIB+Heb8LrF6C1BDOgOfUbMHE7FqcEWGJTeUkHhKRNCmQ8Kw3QWru1gK
lKWCFG18iyhJ17cudGkDamKmvRvDq6On1SWwqRWbvGrXTdPMQiQRIfZNSTw9vcfeO0F15pliITpj
DozeUssFLYYk0UjpdAdj3Jdo2j2/eMa92dgqzRpYBBuDJ+aVOHWXadwe7aCDP4LxvV+BTnmzIhBm
9LiCNK0MarXyN26KicW/6PlWDZjfDi2YjTbbsCOftkAj86/7oQPUwquRNNTDDQzn1cmswDOTizdp
AZmsQxbfl+nQ09R5AT5q+nkapGEi77MiylWYNEStXYizcJGZejG+zwVxeYWMISl6B4Q0lmUcqumI
UQ3fWNuVu1xZ2eOmV1GI26OsENJfQ7SSwbcPGIe/Yi0/WjIltm/yhsduxpFWqOIWsfV1D3o/rmUH
0yeOFg3QXdYtGk9DK8utDQPDLG/CPEpl4+ne0gQVS71BnnOIzHW5ovAVZzyEMQi0Fcljo/+NgCZn
Ko3gxdJXNnZ/cTno+4oZ1W1WLtFAtRJvFRWdzC8eb9Sca1mEiy9dNQqpL5xTHgmQUn2Z4qgN+yHm
SszHo6tfetew+yWc4h1B7wi5M7rPyryWoj9r2HyLHs+BChGayU1HgfgQis7PYaQlxENxhBbNcFIP
3JrCGqUtZsJxvrrsp2Y7qMGK7uP3wqygAPsYeG5T04Tp3lxoiq7lA11c64SaNISFCRNH09vGrHd0
sXBWIlLcXXuhhsHFHRMgn4XLHp42AJUBFlUiwezlNr9mxe2Ax9Co4R3fJMeDGBhZCl6xAdku4bGN
gqrXT7Ywmkl0/PZG9gjK2zCGCEDvA6NC6zxy/ziw+dJ6tknmN/uZ2idLASrbavdA0ADnAXxNvhXQ
UPZHxNGUV++9xYNIt73gLdq5Xz6LCm9KSlQPSYIMF1tt0vIVwO+gBYAdLFurs+rueAYxk3zoLUOe
/qr8m90ioJkPMS5N+wGku45r2g8wl0WM1c0n2h+rr8TdjeVJC45ZeWVi4KPdVG2/EdDysIKAcuFy
hKXLVx2WOjA/WDhmVg5MiNIcAiZ8BElzgOYLgIwdulhras4G8Z/T0V1Vp3vLufYt9TXxsASlcUrN
u4Q4bJ2N8WjoT4dRzK72Mas3t4TkrUxcKy7BZJL3RUesDIvs2oAuOmoVY7TNb7kW6CpGjRdNAYIs
tqZyr3qfzyIji5KzIbz65TbQLk57rOK9mz1YVWB4AvAkt7xuIilnSrHg8VV1gn0wZ7ge7iHemghR
QTVAXLg4zUtHx84TFvqRdvLYknhDtR4G4uXavQQgF/ceXbFyJfkklWqfhdtEPpjzAqPYRoU+80S7
T/hrSMVcs3vTMwjp+K46470zf4vqd+CTnNJONAGs/8fReS05bmRB9IsQAW9eh9432WS7F0Rb+IJH
FfD1OtDD7iq0I00PCZS5mXlyqPXX0pMPHRNeLwERwnAnQfRvqGAN3Cv3nrk0dvP8dKzDISvrNN/+
IrCV34SeUamt7qCz97TjI+TgaXlnikhq1gxpMLpna2YRjLx1W1+nhhI5wpvd1ovrp9Y6+a7a2M1P
UvCKJ3CMOu+WV5dQMH4nWFO2Xwbz+2RbJrsp3xm4Xy2Qij5eJ0vom9ZQm65kGBZ9lcGLGTybySNp
jC0+9G2O7WXQ/GXLbb3lJYwSb6FhK8tMNkPMW0QcS1Sbf5igTxBPyRnV50p+BrLdz046hOltN38n
JSNaMtm6WWPdZpYfG6+cexYemiTTlrVdnEL5qsOvNoBVDymk93TlGGVI7wden45ZJ0CK/g+NwqFP
K+MlcsgQBogHkUMvJYjlhiFjZ9WrcDbLR/6bU4NvHnYqJozLzRwMa9uDees+ZxdNQeMVRuIEL5Ad
28yRGZDw1CLrjel68I2L5r1Kaa9quW/ygzT+MB6gRxPtYMIRjzwrHs1kQ7+NxUD0nOJnUD63UETf
k/cem9sMF5xMHoVJ2y1unoGPK5i8VcrBHGlikuPBFyUO3njZzu9p4TbpXAKbMN9bT6pGT0P+QoZw
+dgzI9poE0Gbb13B4nHegnIHNHhhIQcF+LdrbuF58wwWbe361TqiqBFtdJYeZHe1uaxFWYZnG9Ge
oXUIaBkhDPB89zlyxuFubvA8u8Ezk1bqUbHXlRfb4GHX2BiIcFqk3HtzrmjdTTijAjarlOmajOSW
usBR+f8a/rYkbi666OBW+EBJpimfBtE9JT73dsRdykJsafzDPAVBzt6PHz7Mz4WGXkFs0Jopcng0
Cto6QUzOWqFDRzrXhICclwlTWHsornlTN6xCuGoU5kEr2NUJjjqKF6DwkXJxCZm+Bly+pvQUwN+W
XMlyFN1nUhCNd6sojhYZtNTi5kD+HpgsyYld3+++DV0tB/oKe/6j0TOY9yhuPGBTrTYZXTCGspgq
xTu9eskZ4QzlxgG5UngW3zAfhCeX4/RCt+N2CGmhHk4dIDGr8/Y+N7oun66F+ZJKdiPrbvADMWgz
bPNfNfCXl3rats1rkKPsI5D9wBdQyAMSVT6VP76Lt3h4GdkMNE1nAEaWWaN+aS6NA4PtUeKYH/Vq
U5oHTT9600oM7PPfYfIX5u8h8+JgeC05CbbWfqw2pKA9zMpYnrEJoJ5xJ3BowLUTgG68PNHL3Ajs
Bfl2EB8j/RZ0yIH/S5YNEUPaLH34AawfEVYbsN5Dw/lgFRuPTqIRtQxJsqMzfQwAP4yI6HIpV9nQ
vnTqq+ebdEZm8emhc84xT6Pff9MW5gXMJHxr43Aa0Z3nkeeQqIoYoKrVNsFAZlfhs8Rw3InrwHWh
jD5tjgQV1JJhMi90GyPhmVgsjyluQ8q0TH/a1aolB0l9RPhse2vHfQkg5YKy4IvCTzAvep8mupD1
1Y2vrXikkCgjt/2pkvHUgVAbsrmA7CVB1/B7mpLqYdWX7VPhrBv7s2J9F+nSFkdbj/HffzjyU8Vw
HQMi6FidksOYnHrG4q4FEChl1VTPNnXDrZhhH8ivNCA1JVZV/xxQxu7Zl2LG3mZXA0ZcrmGYZjc0
86e4Bonppg8tvg/UpDfVcr7+1tOmI0s6zBeeGm1Tfjj8dMrZmf4HVmAnvJoGLrLv2qWq5FCZ3kdM
SRx6+3IKLp13d4lryTJaD7QM5gN3CvtGTsHomQFzHO60busEI2cO9S3JLNa486K0/Iy69mRLan6V
RrMXrRFELVaZ15wqPyc21j3ZKTOoRme6UOpFQV6EV4SmXzAy2E88gMd8rBisqRheNgjxbhGw4xAA
Ka0EhSDR2XrdmzHN0T8Jpy0lJpbmGVzyUS6MiZtKZ+mvXRSXNxuBirvZG4h9dluvGNSFSDvjAmHs
7cZ56iNwSoZ/LhC9V4YF1rV3DYVzVf4qUe/tAs+08B1zY/a9R3+Pfan0Bm+ET9+BRTvl0hgD/W8q
pLHIrKhe1j4OUZvwmrQXJT1ZSYPnxTYvprJwyFYyPAD630YRqIYW3uCKfQHwTYUgWijGwBnmq9l5
JVvWdNdsKH3C69ICp21DJhhWavCvtVB/5oK8ojEM6Ie0twXuRu/SnyzWNh6wICfOexja/r2gRnpT
ZCMlqVhBsKwU/V4q7HgDgVBfinNRor40ug7vmTUKNS+3d1maYJ8myPqv7UUIlXGoT2HQnwFyq2XQ
4toiuD5ehOm+dPTUBElW7S1GlweVCzyuY8WVzmRHGMIevMXYP8VxiydYeBRs2uQc0PAyZ/gN0m+n
brfWTJvN87UNWILWuXUe6KcYi6DToNnxHzJ5dIVMp4z/rwT+O/FrU2YALv9smH7n/JvqWRWc1Lgx
3SmBNOXSyeNcetUy1pufYTOeh3ojxSV0lVvBZ+0huREczHvrpEDCZYDYK+b0rbUbIn8/m37rElPa
yM6uT3TCCM+59R1odlazQTpr3XpL7DdDMuwC84XGe8WzQ2Zxh51w1QSfBjBDKZ/L7HmOl03FDcMZ
n6b+ZaX5dhqe3IEmS/zapWlu6nLdA7WdjwgJ6wgB2qGXK8Pn/P2juxejDs6asSa80iTrWthbiyrf
zt+7DMq9/FHg2CAcFJFGhOAd/s4TEhMByoXeSNgBMX3mGHEKZbbGxboiL7gUTQQBurdvcYNbXQr0
MnMiQ8MXEM2QSigPJJ9SrmsdrpxToW+BgvbiIPQPkaz17KMr33Wxm8taKhNUFe7rDvBqWat/qUfe
RuoEF/VdpU0f85B4ICZb8usmkbynOQtqpmFwhMGqN79lGi/thKRX/unU127CyAtHrQy8Jd0/a4z+
C0ZD1CI8B86T37KdYm6OaWjqpmSl9yNGPm4cGJtHIEqjf/M5ABe7ChxuvLbEDvwD4qX48Grn6pUR
XVp6zpkC40DKvMf22wOhCkuXm7ykV955yYatyI/goKsRs8Heqg6KNAK1QPnRIp/qmRyfPnuaekPs
AesGf72OisItL5epOg+6dckdwkS+9mba+d0c03tX3LoJTnKEz6e1T0Eknpz5lRFnp9xV0WUOVJgh
c6XJ/UkyEDrGzsy/2uQdYlhp7RjVOP4xsg7w/DnBX1qv/Ofg9az6GxlZER7N8Fnl0xGFLFJkiezz
QPUbX1s7HlOubyWD8/44kWZnTOvyHkVHDVKL1/2KORCBAUbDgMEsagm2EKR2S/yat479fVANfu9X
H4S0JllLvGvTs/K7G9mdq/o3xSHZm/GyoAYc2CogD4SzKsaByQUZy03GyMobYHGS84vC5CTQjDxS
DS4M0fBezVo9mR01ESA3l03/yJF5BDT6jqR9EhESMdnoLyPpaykNbIIzEQCnjmj3ljZTkolCcMTA
q2i166S+kZGAusHoCEs7lW+NBzqTtqnWMPGF5HJlzv8FVJ4TLDSqQv/C0rvjYoc06S58OkwMrIrh
SM7A9PGbJic9CTeEn5EfsmvHmxYS+bXYslQOk9maX734KBme91jcEo9xJmKEm+LkUFCidMSevq7P
ddjgG8MV5c6knTa5C0YPXO90nQPdWSBfJTTprgQ2j57lwiR2gxfVJDNyGIKnuLFocG3XogyYtE0v
CR8C9mb+5Mqbxc5o7aR0yR3qGDmOk2PYEfPt1XNJVgDoUmlQhLNmYNQA1s6+veIcWE+1/Qkqpmy7
lV5Dq8sNZxM2PpKraZ+7wV+XzHUavX4r7J9cO9RFsxezIJmNe6/bRxChJv5H/igM7D4H6DK8NVjK
Wv68dfcBCRHq0T3GlmCNcx7ntZ1ebZIgKeCC3D2R51E2TrAxf5/KXcJYiwuXmXGzT05uZL2NtXUN
EPJQq6gg5ODjcaDJHsHwNJuJ9Kc6Bz8FoExCyST5V3BTCqiHcfJT5EdrVrB1ZzGc5Y5Gwfro5O+u
QxzOPdcmI7Vy+ms8ClwSwsnrdpToY7RCTNJ610J3C1KBomiNzBCpAVNbWWOyTkyi1va0HshfgwNQ
uEvw2qQfbjT+k0y+vdg5xtxirB6Yr7GZuBc3BOly9dOOLxqBxtjZdTlbHM0Q6lEVXC6TFP+KcykZ
Q1dEe030H9BaDJ7SmDRVjKCDA01pB5W+VtXdy0gfYw3ZGcWzj/ct7Z1VzSDdh8wAVXFpVf6+JNyC
IL9NuEkWGyWOXDK6/BpVfL7GMqvZGqYwe9VwKRhX332p5rIN7Bj8inVMyCX7rIovZd5zMlqBvbER
AUqs2uASgD3VyTauq1/fSinBaFn4YhAYjKFpNYXKjGTNDopyoBeHMAXcy4gzpVB3eHj5O/HKcy7z
AzfQeJTLICCoQeEizi9719s/EME7MoX0FwTBn8W5h2q+RTDi3SC6gbAjiOfllMv5h07ibHd0JJFb
qR7jRHdGcc6TYzCn3VEHdnp5qMqjFh4Y+M21yMV7CK06WGnDDrZl1nz19T5PPoLuN6QiIKJxpwkE
JwFu4bBggIVTPVnup+K7CncYkOAvA3hQxjNxZb/+M4g6N42FZVNe8gizlp6eh9bfKGb5RWXdhEJc
iBYu+LNQvQfqlezrsZNwdvBS0bqaw1WcDTpggVBG6oXPBEAUOvO3FF3wEsvnOLXwrr+Xwakn1ajN
6RN00Wa6TNZqijlag0vuwCZNATZmB9gm8tToEiVtHwOms6w5i7p5yenmzAlLUP5E4CimChsnYTvu
6u4eaI+ZDNub8mjgd5ck9Xrls9qRYGB2w/u/KzGRukBVIyhFHtZCUHo4B/cg2BY5V/YkoWuEfR1v
Zo3ZAEJQqBHgY0IZcG2KODuVV4lbUg4ONVu8fyreGXMHj7cZyKToyY+Lu8xpOWtwZ0jw5Si9vAwe
neeAZQLOTTYmsGOM68Ui3B72X20IVloKaA4tHwKl04m/m0JrySR/PeE/STs0Sy6Afver8UH7zkZR
o2vU1rbunDcnpBxJ4iKy3OXkUcqCN6tgVsTLZtk4/2NBxbNzzTIa6D/g667HlgfoxQE4F8mjPdY3
wyaAlTX7QdyIjdFTgY/WsejIMer+ixLBkse+xc2q6pco8ONjQioVcw2ePE09U8Tr/f+XLfCVwmaB
c9qfYISkITKdL5PsE52v7toZ1y1GW00Dud3jQBtOqZHNZWckGridMP6qXoVTfVfAhxISxhbz6s82
nP2dEajFa8TI1GgxcD0m/yXVQWjW4c1j4exnGk8SJPCMP3Xvm8pjoqXYRoaeAkdXN48Os8fRP6jk
NCZPk/5s5w+VXMbk2iJvToIUpI8xjnodB/8yiEo7TZ/w2q90pTZIrPPflhqixdyUxlW6moFZAWeq
ZmtxhKKhr03NZeGSj4MaLLggoLqgbpbBezp+xjh/NC5uOKhwIJfG1olaZw8WoFVHDBhaKM4+PgTV
fuD78gLy9wbATlE+ZzYhBjoj/CscU9qm0mCFG5tE0m5Q7s7WqQ4Ive9SU+uyIQscOA9GEcu235v0
AlKNBZcWIHjWhYcsgrcTMEWPVEQVklVQChiy+IXfeI3Yvjk22g0jCV/Xz159lc5+SE6l8G4tXUGh
8y2tbYFglRJeTHPApv10jKhdSKk797Az95gT9PDomZ/tgFxrGoDEEkXuYtykpssgH1cYF/JNk4yY
aKElWKDzx5pIi+EiOJdccLcarxRUDBdv01RlL5NdvUYj/aPc6gf8UQm6BH80/AIZ0J0+Xyfqry82
eXOU/jtDAJJRNNhNpyl11i1pthJyslSPXvssMANxc5JoQFWsjSTQ7tMgV4CyfPerNp8mFR313lrY
lrZoYTXZrloa7Peyo8w0enHE8+ATHWi9M5jfpQt2KwsvAce8VH0mFLSxKSbXNKX9x11JnXojiNNd
1Z4aDpdm4OnrLqqulI8bdK0mQm1Jp8b6ybe2PeSMap1Om5bYveeW10Cg4sGU8OzXanyI+crXbDSJ
PwjI1cAxtqunrwDkgodXZDBolORBTCb12RfWYh6Laoz8JApc9zDyQxB5206HQmR/m/MiK578eq33
rzZX1trJNjxv4JZi7MFB+VMn2dKfeTN9dW+LuQcrty8xMDfZZfskf+Tc7/DVt+KJsDC662vHPaFt
/jmzRR1RTAvOvfaUa8myQER0RfJE+Y0RzL+Jp/8K+C0xhWAOa6UXf0RoNKNZHiumNq7+NU+r4m5O
I2lcb1Yu44SZI4Q9j729xBbU0WAA8msM/gink1ELtmRGOiSzkM+hi6mswYAxpaSiMZ8oUAP41aLw
BEJlGTOYz8hgxzxCPanOdiJL29LdftOiV6PEshbMYxnKOJO3KGNwXXyLcTqJ7qPie68+evWTtNS2
Ir07FxdDbL+2EIOt9MvRsfKjw8L+ydx71UkOREygm5VWGds8CfYZcoQ+vlkczdP8TiTikpcYIhw6
2P7Pduxb2ntK2jJzvM5G/qacRx5TQOw/Y2HgRnh2x9vYvgL/Q8rGmVAsfSCxYuaV93+G9lIlV7KF
oXtpGLBbCXHcBD91+aWbVDIU+6Q+u7xPvf4pimZNGBVDWkmOxSk35gDTo4M4lbKTyaeB4zjuQpMH
cbzN6PPx1mRAhrjAp4S0zbbadsmf5+N2DTsILNrKGRGU9P7ExCZjFwTGFRbwTpZaSXMFX9BTQaBt
4BAV6uuiQKx4iYExkdpNmy/eeNO4aWOEq4mkCZXKZK3q/RiJ5zp7gxSzr92jU2JqI2WJHRATSQEk
2IKrNIeKDaO4pAV4Fuc+eHfV7bhA5qFcQWxAE3RguHj0HzLU3A/jKqKe3TXffOMdtnxkvXYOLgbS
OOGylQcMCgo2GlDVAVPpXqMFjtT5ghMxEy5GvlBqGEpy3tG0E/eLSSzblIX3QSuyzxQlD/kDkAfN
TSRmlOb+GQrZAi9Ln9DxgAmENAHiKdLg0mzFim64NWvhmqUSvOx3598woHEyerj5l3BfGvHeyteU
K5+0DgG/gzsfb3WfY8h2al79kMbuYmngjlNA8Kd2E7BjOAABm3qehCsmsljN2pav6E8D2Kn38ZzK
A5Drs6zp8aF2+Gyxd+Cslt4j4SlEE5nAHOJqh+/6U2ASiCipxuPPvWOdErPHMAx91E83SflmV3Pf
PdHVuF6b8VtQH/JOLTQUQ5NaPIO4bvirQ/qxgmYP923B5CcLg02ROvQdeau4+iwBEsdY4hi7Ygbp
Lw67fj7+xEScQxgEJDqiidBUdBtQfvKy2gS2t0pIxKj8eb7D+hIh3r5GBHZHDx7EHC+5hPFjYHba
tDcPjWrifU6au+fVOHiMDXOCswUMT+Py7JPixSZOAtlB3Im2LuqaxTzKq8UyHA8NA86OehnK+lT2
zHlcoeX32ybegBZqSEaMHCTnlRheQ6u1G4sXwIFOPyf2c3s6SiMl3x2FizT6LdJ0lbJGmNz5i/Cg
c4Ggc2nMA8TVC5x1IGAUkqOCa0fHeW1I9c/8MCs52CkNW+HO10huoK04b4LHsnc2mbeiiRXhbd/g
EsIxKMWnKK86EeQ+oYPQW1TuzqpfQ5pT6Loof71gQQuNY+17ON6UBJUZHQFdsply+knbXyO9Vu5G
sSe7xluCht9aW2HcIgZyWTw3e23sqcT/udOmVU+mWdfea42UfH8uKWJwlFhLdJ9R/Eyz17F5skoO
LxMxs+4rU/CU+paW5FMC7LH3fxtU3RrpcoCfqhN9Zdl4hWktQxQprqIkj8Zh04I9Tzm6mBAkjd76
adgYrLTXIdtgqvaePIM53bIgpmO2+rrGPxjzJhiQqzRkzIxAqwRppIg69S1VMfCkhlWZrAu+ZF/r
FjWaAADtf5pLEQeNpBP2U5qp6MTm9dDI3W8j+Dgg2X3yKl4zoRr9LxIuxqhfBslBo29CVx8FOVVb
4Kr0d66HtR4jXL+3+l2CGpYne772SF1b755AAqR3Cc6AC5blUZBGUgg/xXDjz+80m5zeOLPADnhT
XPKzYE7eGaumOgb1Pm3odBx2giSU7lTvrt9eARkhy6YIR+c6OCpmAnZ5LXOfUykxH/EboWBoy9a8
E8ek6JA+EsLOpQ7KdRYrOZJSCJMMDPLSZe/uU7Zhk+sN76GJxhLZ9IUal0DsbGwgkvesh4OMyVUX
NOAY8LXDF93cje5FMqjQJqJb6qt2d0Py3XMSxpJVm99lzcrKjIDrcVN9T75YmoNFEBnscQ8PuKPD
vOUP0UPYohzIjPOlQ4mZmsjIsPxamLKj5mMw3juJ5ZW7t4Cq5MJm6kZrmxnWphE3wSjWKn+QaIT4
Moy97z9rzSMNlnr6EaFb55Z5sDRMqsOxIfbZT2ePWwwqQJzWx3YmU48gOXmY0moxSlpY6OBTqO4B
snfkXBRTvcm+s5NCjpF7h5xoY6tFMMD74hHUtEPf4fJ4jxmFYovBf0ylDxfAAlxK77MwVwcKbPJg
afnIOaBWUifatfLX11zo3+3SRc1xaRPA8RIqWG/0GXTjtiMd2ugfkf7RN8+Gdp6YxqfnLHG4KeOt
w6Bt0YJncPnwsz0hjUVUXzWCHR57yjhc06rn2U32LSSAmh9sNqn2RJUixr1GNJ2pAVlyAncbsbFy
9vHph/X8paGBsKTgOKGYbND8XW/cZEA6z/1IKKtz5yQtRa4lKhenkhriaIoJBut6zItspDuf8b/0
vk2MXlbOOJRdSee+mhUGpjK9Ydwnd4bNohKblKs6pOSyixKso9Q0cZSsleR0iMEXG3hsSrkKSGbN
mUue0n9JxWiE4nNXQxHwmZavSZZiVIClVa099hz0M7JkOFJsNo1QPzhsEfxm5GndpZY8fGgWrf4U
Qz32guWAfaWKyZUMGEe7GWExGl/z9cdA7cq0PxvL5mRtjYlfdSRJmdIKUcHWTkgOU48zRMyQDaL9
2orPhxnJrHO65UEyEadBct0q9K8ofSSDeBlcH7R+GT8h0XDQ3jXuk6/9yBJ7AanxVB6oU+YdZrYv
+MocVlwaXJqanrYIV9xJMWjW27U+FkBTrOii+19diutwuoTT3ETOBOgeR9qJ3S5UoET1r/lAbfXH
0elO08h6HY24Pj81/4lr+bptoQ8kjBKZSbqG3OGb+Ifha1PH/Zb74kyWqyrW+EOffJQjFVLZ3ocN
0PA0ZgzyC5hqtPDUB3vYj1jANAK6k+A+MqoH/0r8xwPTYVi5xc5s9pZx9ElfsNVKGIE+gDERZXRW
MsehGszkHOhx7GYefHd6hzQGDZrN4/8OcbDrHKj64SorXgPEqcqjoYbT5Ftc4BnUPkdmhGOOx9Kn
CA4tb44vxQjLRkRCyIHVIB5TjH9/9vBGBYNQfvutcp+KAgpZ8DMwHreT+kvjzxDrUE1RjzXctc1Q
XRoLx2pSE0IabBB9mHFF+2Qg+tgjtghu32gpdXs2p2MYo1Y5HVo+z4Frr92C+78OxopMNUEbgB/f
Ond7Ja+dmW1BDp/a1iH/h8SLd6MVnxTCkRfW/lXMDiQDVZchvJUAl9sY1ZOdEK6KWYJrn2v2nGTj
LeBc6GdHXaZXByBkE+xCeKxu9rCo2cNnNa8Y6jOXDc4EdhX9r9e1pWZmCzRoSuy9g25xvCe81Yrn
mezpaU92FV67vHzElVhGDlG330HDv+rxAw3LGLJKPdyb6Z2xZGPZu5EXi4iQD8umwrYzz3Q87vfa
rgWlXdxI4wt+zKr64hrABVCQag4wIv611NPUxiEi0VRnJ52iPevs4CRPxEFS8TrQjleCTGmTi4JR
2bseWxpTZ+83Q9kNx+yQx9wU55JBcHas2Pm8+VJ+6ISrGjk6qe+6QhD2elSvhpzuRlm8zO7OEJtK
HfR6XQHMqiNseZ00V1o0XVHufOcSMMXl4AmJmuUandAFiOXPOaRdZzpQSp98un+8ErQB4AuvBbd+
NxVPYPrSM4YUtbe03HVgnXXfZpn8diYSH8VnU2y9DhI7EwcMH/DS51LwrvpgFj6TzQeSKPNa3fnx
Ievukog3MJwJKzScPM9f+tahV+cw5Br3ZzUgUO9Jig0p/S4HYnYuix9BH+KP0rvn8iJ9kv3YuwK2
URMV0nBp8qOZYubqG0wcXXPvqqPIbibSAh0zBHP2gz2n2HeiPkTqpwQ7E0z00fr2ptRNWOipXDWM
ceyIMwVCdYZHrNBfBnqefBPa0pkPtobn6bsYJnwcdj4XvIaFi30Tl4UZGmBvEW9LgNIxTzSNSBKV
XcccaPEDhmCP8AuYLdEntilBV2pJLCA1PimrrNVzGiW88y/zRM9tQfOwh7rOwVNXllL6R45heB3Y
zhFw+3RfclGeRu/RmHe9P6fpzNbkUdfNjW5RjcLBfQy95Zh91KGHzLZXSKf6cbR+54Gn9iyD92FW
73C3VxwV0uy1QvoG5r+volNnPVrtk2Geax9aRgchxYxWbDxpqlxN4VtapOuIG1cTXzhe+XKvuO9i
8p1ws5eMt7OcYHF7CPiZSnWsMX3PzVbovQF725h+RtHW0C7SoHmxptydwUfBKWScEw4Wt6KJizPr
MzwEUzz6sl9Kt7vCL5SMSX0+ytrdCjPCbg3LKRfYJ5/18rsfsLVyUhvsci38FH/VIxo5Fcb5eeSM
kWwL6PdTYVNEwXhoRkQlO6PdpGR2p6Z7aQ2uypRBiz0rp8BM042Mff48tbVmfmWF5yXUn4HrJCaW
cBJeme9d7bE/CB42psmLgR3XVVhpsKCFeL61INrPL4Hm+c+xHmyCuHvX6JhpQGeGZvbqc6uNG9AW
Qcfp+qVmzKKsfcc1jx6SiGCyEPuS0gFOReaEWTjbRGTKKBiEES3FSfMjd9Ugs+pDc7YrOp8N6FzE
a3IeLiJ3C1VxkB4OhuSrYUTdNZ8pdmBsDjj0OPZQIGKFzkIExToxeOM4b4wBSwAgDwWsiWlJmQLJ
XpvBZhJgJ9TSF6AIN1V8ojGI4zOwqPapbxmr99qx7N8KaBiltakgz4Kum0CINMBj0H674Vn1MF1H
UtSciaAnl5hJJOOtEceYM14bbicpk5pQkS0P331a0MUhcZplGxXXCBswfjOAIw5KxrS2Im2daHcH
cHvbvnoRcCnqt6uHT3OTzyjYnQktgi4QRs9ygENzG9HmaX302fen2fHlPgUhTxWL9PQ8Z33mnLAT
Tuu4M1HOeow2B2m6h6DGVQ73EQlkfoO7jeg2HmAN3W2J7j2CcdsIaq0AU8XTVqUna7Z/AiKipjQ/
WdmxqXUcOjOEKNx4RrXV+bOQquxA0hhl9KboRHMYu3Ww7WNCZ7ppv5NWvGjxySx+hul5oj6KK9q6
nskScNqrXd7slO/sRnbCICbKeIu40YcXTXmb0KhvSQLX79mSPqJevqq6jsFJsAxYYuPYezjMsgBC
LARHhCBi4fFZs+Zijxpue3R3qEUvqgHXXMxNBuCxl7lEkWbEjQwWNaHv7kgpU6NTsKRmH3kBHnYa
cFqLdY1DIzqX7as5vM4ThRzbexdklDr1C9VT0JvAQbUPZga2+mP0HxT7wiul5p0U9Fnye9rzP6TE
AqAZ2CTV4bQcdwj8i4x5MtTMjh0tYjmNTFAjezbSsr5jr0+806gxVCYlCHUqjR55CgI6Wk7Rnrrs
LuL1YQ66dfiNTMM+TU2yiCStLoD1HM4vE/JfgH8yPrnxj00TXB3udBsIqzCGcxbHSy9+1p19kt04
vhmc22sU3kkNPN7sl7wgOZ1N0HjiPFoFBPTC9mbge0zCiy1+6eKG2EFt68YsZmwyTlXXcBgoRMy0
g3+edWcc4zpA4W9xyyYiD4yQipHzcvg7h4Em7VaKVSm9rVsCBPGHa2FDu3RwhMK+Uf6T5V9ikneZ
vkr9cB95fy0zLPq4V1Ur8YXPtZ3rSW5Zb3PiHXBAxzm7PjwlLntLsMG+TZICCmrBBMFh+uu9J5QX
ZsmxcBl24BdQUb7XbXBw1Ec+ZQIrQ8hLwdirpq+vB5RaAkhW2zwVTOqH19oc4pMNvjiRALx871X3
ZfgJmZXAeGLnHctBgZLb5buoEJCSTCXJcUwJXV5xsyaji/wMx6DS70JwT3KwyB1bV+OBZQe0Tbo9
IyCVBZMgysk20m0uATm3XMv3Rh2+YbfJmSfxKY+W7140i3QUMhizdR26AYEuYFWEh9g+o+DmdphJ
ewsUl+2olcN8qeJOzyALb6MvwnfF51IWBCQUccGEyUIUkH4xU3XN3R63Be5aY8huQV0icNA206Y+
3SQmeTdedSBZZy4fl9pGaKR4GFmpufq2lq0JSGQIzpIkg8YBUzMabSkb/cU2B6QtvmgSLzhF8Gmy
x9riYpJOkQncuXgyP1wW0iyQIPzoZ3I991nPDZoq7Guuc6/xaf5ddsE8eOqYPQzhmv3rPGbio/BA
hdayBEPPWN0T+4oIgRkH91QjAdEwfNFmqpfGr3JGABiVPa8PDZcbDsFQIwIsz8GUvbgU07Zhi43G
P2p2cw5H7UMwT4gYoCVtAhFNP/eDcbGGfBM1/SHWB/JZmBccBILCOfMUK+58ZHgyhoVQho+DM2IE
QGeRA/DChNNmHeevetvtPbYIFdu3JOftavBWLIQePuyIsE6mvXY5skblQoCAhv1RzRDCyRgoES0w
0hq1iRdLX0Weu0vrZBWX0JSGbOvigzZJfeot+qhqxbGrhv7f1LjbkvtkXo8XqUHFM8aFjqVaqPQt
qxz0RVjbCdcwWpYLqgFEhj8nRI0kkTO2HkOhVdR+67iR62pYzTEYl8Q/hHUCTbxjJY6AeZ5cTocC
McOsOJka3iKYs7Tt1hA3pn4ceveVwtIdUnCUSSgR0z+v5F6fU+4+sPIKvAzTTkPdi3mYZk5phRk+
ij99rhlkwvD8rBz5OuHK96qTAxJ7sm6zsdUlNBUJKFLjPsZaKV3mxuM3fVCliwtAx9f74BSXIaIM
eFB9EFeN0glrI1DxQ+LrK9n6JPP9Hvk/cY9Fr69dBEprAM/4k5q3sPnK5KvWgN/hZ/CYs4Jtg7xN
Iggk6kh8c4BL7af1Mq2ufXb3RqyNxFM98fcfaWfWGzeTpem/0qjrIYZkBLfG9Fw4d6WkTK2WfEPI
tsx93/nr52E1pkuiE5mwC92Nanz6ipGxnzjnXfz+V8VDMas5PlAFs/i1OEB5Gc9i0hsCxFpB8t5G
w7DOX9PoWHBF8/YcyQgr1beQZ4gEDOW/ZeqPyuTB3Nw1EjE1fRWMNyAru/JaBWinJu8xSL5sY9b3
YXiDvAGR9h7fxbWF/scInhqfly9t+9qQh6g4jnztJe1RhcTNJY6+aSm1UtNdF/qbOtyJmjXOI5iS
sIMHXrEzGyDGNWZB1W2KOIn+FjSQoiNoLfIIL2PlspE0cN1gtdGm4fIw9nl717cdd+FtSdqiWDle
s6qtt560APyoSEx4J0Dz5pXnoG/sLUoHdTDxFvGEV793FvmLfq0PFD3RcPknorJ5VWxIWOSCBDpD
QfFzgnyi2VQh5KFUIbm8qdqD+Nqz2S7t4d01Hi0HwhkpvjB56voD3BQve/A5u6zupmJhZM17B6/R
t/pllVAb2eTtDfiSL215hyOuEuLg9Q15nc1Q4STOMZoXb7qHkiNrUcm/J2DYIkEkB0Suc0ETtsgd
oL6voOLgVANI4ImCB8/R1ZE+K3HkJhs2lIuSnFyefKuA73kJ4KlUIdpGSaDgqhw69IVQL6r7x0ZC
Xu9Q74Tp3nmrKrrTgchmo/usYOHbbPP2tvNvFO1rqD429bNtvnrNnVAfpvRLsM1VNu0RA/Dgy8Br
GHUJ0Hog9hCeoxhhkXfqAYqF/WNaQq3OEW7dutjjulW98/CSxhjxDVKo0yMLfzDMm7B9HOyX2qGa
6vCg0F7bgAxWv4XiviojRCARNkv9hlOvRsHIba1tgrN6mB85BYHj39PPRZA8CoREY4VZq58i91h3
RB7OskQhJYges/xXiLa4ld63fQtOBBVvgVMk3tMqUeBIoTUlM2yj41ZsPJO9HC0Ta48H/cpISLk3
VMYzsmSQNsgP6dhXgAvI8VW0yykz/EXL7+NoZ8kK5uVTmN1H5c+o/Go2b+1UjslfPaThvDes6obg
qRh+ILLjJhO0+ksW3U46ak60Fzq5e2Uj25cEt2glf2rHr7YCPtfYhf2+lgqqLrvRvFayDZnIxH6s
OLbzgwcviNItHOgbKq47DaRfRJGelWLBz8oODUSjAb0vZGg89QGcyzLhfHM7d5WzdBX3sWcn5a9R
9YgeO1neB0kmK61XWvqCxvCXJDyY/dfO/opMjZpt64FJAEI62ltPUucIhy+icr6I8SsC5MLdOu53
j5gaBchF6/BQx+pkVJ96GJFVAwwI1KcdLC3zNs5uONkAee1M6L9NzzXUPKoWwE+emYiSUufEYtpQ
DyEsn6q5D+ti0RF2xBnFmHbhhuDFgVW3Vz3bpemmcgyrgmtDy94S78kLH/x0ayYYasCj7dwHTUuJ
Ld6N8JtSIDtR815vliUXTrZr6pc8X6f4howYhTlX2FJ0OqHsUu/fdR+Ii9yL4s72QORObw7/Df0g
VJkw8R6udZx/FRTxRgCggOmeK71f9O2rDcFJOne++2SC8IDzouXXdnVdebsm3NbFU6LhN9Jg6bjA
4dUGg9c/lxH6XDCuE/nkTxOCdrO5nhSHCt4OiMsk/TcS4mX3NBo8d+9tANoluMzIPCT4raoNPP+K
B4mLrjWAZETvXAM4dVfew0/apX6/A3iCoUueKMQ1FhVJEJImZTVVRv46DmS383LP4mCvwusWNuBa
i4d90Jsa2ebq1SIzG6KO52akVoeyv1bMQVm6QX0UnowIubpsZSGcoxKpQT/bFB52taO+yEYYhOaw
5HXjLc1ypPYYjtuYQBbL8mybK9gehBaKY576oycghPVDSjBu7xsTl1HPD0CkqGDMoDc6Ww+RF9fQ
HwuNeMGowzs7CB2YAsY6h84USPOxVMWDCVMsjlx8oCDdFWa69mT9kAXOvdKyYP0I+wWERJ3YvAoq
Yaz7SmU0NIzhVTgf9XAjDJA6wN0wg49ABwmmCSy3ZwdIRrtffZ3UXIuQt2vKatdV9n0VOm/BML4O
dXlvJe4RutS6kv4GQBgVgaEEbEfW1459pqRH1AgFJAudBBknGwN6wEZNkADU1dVA+aJPsyUSJZgI
IiJrk6NOooOpG5vUu6p7YiQlAmP4Y8AroCTQ5bMWeC6n3tvy++jd9sqtaVK+e+K0Ncp9bDx2XHol
hoG2ftuMFp1obvRA/ZZTk6qiYeNL3Cw169jnByPba8LjUC8eJrfQgpUY4twSEoUYYqtzB+nqEZjU
W+KLXay5KET8UggyATukOFGFiNI++nb6EtbtIUailGeHnrvastCbL6r9rIXldZO4CJGtKuBgbrtX
GhvVWT/ceRbMmw6pBZROH2odXqb8J/2iA12Y6fVVkMBelQ3Iu+61RHEjUHlAWMGTOcpXF+k2P7kv
8X7CoOyxSIJyUwW3jBVg9bFfwTDQ0cgFnpfX+6y4arg4Igruax/DG2USrJlgUgQsibGH9Y+By2OS
VSAtotvAhGoZG6vM9I6eiYStKsCEDUAUjBtZOyC/4iU9XIdQ15XmBYFElex3ck9WK8u7q7xwrkwU
wjzK8KnFoz5CdwTM0LBJ4QDVYQFHJALmO3k516umRnYq559VzUqxMgT3nouYq7wAEhWTv9fDWxs6
3TAeLdJPEfoTuX9vJoe4tjYB9NUhXxRUCmKP9wZhgE+GEyFqSWTWEMR7o7fqMRFrMRW0ih+O8pJ1
CHN6HrzFYZuW1dFhJWwcDfxboz61WIKsQwdaik/KwAAoXrgtpQCe254fkfPBEC2zD4aK/bN73zYr
n4yd0nHIpU+q/iMyYLf5zcY2gIz01UMcd8u6FD+HKYYJOHzzyieha20sC7JO6W2TlNQyhl1V0t+U
KB+kTf/djJCVZnNHnBY5/NWoinfRtL6bjlyyJLca/0y0dyfIANJRjSbSHHDEcbhgwuomCw6aGpIu
NpFBg4gZaDgjQc/Ga0UpVLERZldssskMKadwp1PhAXh6p/nP0uLlpSGEotjvPjd7ozxMQrMFqXkL
gWifvInWXNsgAzIuvTbKlqlTbqlUl+5TF/xQxpiotuKGuhIQBNMeUceeiKsmJ0t1qe+tQwMpOMnK
BRxLdGUVnQgzBwwMhxmT886eyKNRdWjBDJYHL6Gc/5BNhkLBq2G8Zzx2bCVEhNJbGJNOVpQiPEe+
2W20rdMWdwavua6Nb/JEfcckEt2eidS44YFcJT911pss1lp5pWv1tjTufTQSsgGrG7Pe6ka5SAJQ
v9Yh5BVt45eav3Tqc0kVbvIgrvpmVzbbRNmFaC7Z6bVLTlIaxEkJVtnYk8uveBmpzlqo5j5olE2M
WrHIfkXlk+beeAVeOTdlan610HVALxZEe8fTEQZ4d4dsEhRNio0AElDyPHrsW/A118h2s1xWQ1u/
6mGJJDAC3e1wKNE4BTSfEx3k+Z3XR1TA2n2auXutBAoTo3xdTvoYyENkKKbikODZ2HTx/8CjIZMj
8mUdqTeegNBYpZhxFnHxNQrSSW/Uuk8E/ONSDx6VKno0VMCGcc+V0HWvtqOPz0mogzVHash0YdCM
/a50ESGKMcL2KZr2dD+gQ47lY1WohDBu/K96HChL4lhcKSJcAyf3aAuBdqwuyH1XicdbNORjQilf
jaTcN/64z22ehuBq3w0s0pYxFMUxNndZwmyid4MaBOziGgyX9LdtOVzXoG8rcUgSdVN0EHrst3F8
iCBm6hLHHbVCe3JlmmKtBS+FwVgjg+G6L1L+yqOjCwQhS+2nNLSJl79rgBTygdtHXlnma2KkEBjE
LiRNEtJp0bbgB9U7kzp1UYJzK9giqmxRL79V0ehThl0zylsjxg4yGEnstbaFqbPz7nsC+iHQE3eE
7NgWB9NJH0eluvOCbpWjkEn+8mevBis3IxaoewTMOTxillhC5RB1bRLwm6L5WihBhy4GsGYL9I0m
MIzUj0h44aCHCV1+dAOg7FxXZCl3gH3uG9VGpgzmleganJEaMrCkdE3gfiinwheNKYfqOt7nTPuq
AKQO5wMHZX4V0C9VQ6ZTFMWwcoYQ4rYVjg2g9Xh8Sa1/KpeTQvAU0e01V3jfJble+MqK2HdpX2Nz
Ru158JDt1GPkoFERGoB7AOmIGiixaTFkNzI3OpBdiDC3UY2HozeZ/mVCP4gyBo7vqsjELiOJyBhA
KMCqKCgk4g7XlUVTjcSpWKxWE/KfAWv2WNi2sbesA7Gz+Zehii398j6Diu13MKAzFzTsm4tQSLAf
G/YVngztfWtZy0kFIytImvlIJ0dk7+wHCe8M9u6q6/cJZATHvKnbfWHh4uR1UOetsv3mBaxuPdYR
33aujAidymp4GRD19AcKeVQtFLKURB3yWmdKLKeFxkrCHbUSiROmwftjLAEgcFcoSM5UYpNkwVvk
ARHC1aS2ySa3lndvcFv6doPrHDB56au4qySQBFxb2qAPGuwQLR8wbF0BuDOrAosIs/EodFTG0RUA
cwbVsMZNGAbms5rgGaT0insL2AN9PGu0tMU//uN//9//86P/T+89O2bx4GXpf2ChcMyCtK7+6x/y
H/+R//c/3f38r3/YwrEdISwIC7ZmmKDKNf7+4+0+SD3+Ze1/wXqpfAQd7ENiAssHLh2r+z9vQRKv
2DRj2aoxawGadqcqWuAcQAm6wdFob/697+ufe2ApmWs4begc5LCgLFV9/fc+Lz5/PlCtlgw2n2ez
9ohNTzZnf9GCJQwDgLZl2mKaog9TUHgwm2IDBFeZJIjXwu9P/80WjM8tlCVqCoVOC/BdxmfLuD3f
AZP/+nwNwVW1NVXammNpsyEq9LxCRMPn8yWS5yS6vxQBTGPHEShgtPmv862dWrEfW5sNFwU1Famv
yDn0BckqHS1o+Xa+hWk4zvVnNlx1pJf4btLCGCOFQs1xh0jH+SZOdcJUVZPDRHdMOd8UvR9GVWVR
wRkEspdcrM7znzeAuodu6BLPTsue5uzDonJEJgyrca0DNL7+sfYezn/+1JR//Lz1+fNcAqOht3w+
JZ0b9luf12xBQfzPh0ny43VbtxzGSdU/NxN4QsSdTNyDitN2cGukF2b6xDR8+v5s5eLuomqNw/dH
sXCwAU0X54fp1Pc13bF1XaqcfPrs7EO8Qym6sXQPFmY5JKXuzn/+xEKVHz8/G57Q640gbfk8jpBN
Ax10KXbnW7jUgdkAxa0BiruhBQDDuGlr67/4PMUcQ6qsJkPYn+e3pTaHGESNfhap8p1E8uL8908N
EJVGQ1elYA3Nxx+7ThUBq1I5VFr9nADN6KsS7FdxYR5O7AbJFepMN6iuqbbzuRu5Z+hFUVD1LOVP
N39rvJUhHsLqx/nOnJqLD6046udW9FCxugpG82GcQEFQVdT8L2abO4j9Jgz+Y34TwclWAtF07mFp
Js3Cruu/2A4fvz87WIfc5/ltt+4hBFPt7QXgoz8fIpaSJkzdZmPIWQOS/EVqRLp7MFx5g0Tz0izC
v1iyhtBsoQnhSM2azbVjaErUOrp9SJU3G5OI5fkenFqxHz5vzyZZVrJyu4iLQetJhSHd+l1Xrv68
CUsi32BYUkgScZ/XUdI1IjY7/IFHoAOW2m8x/Tj6+COeb2a6Ama3qLQsw7INogJbmNNy/nAD6bFV
6KnvOIcC3fia/C6ul8h7YtJm6d7aKavkL1YXF53qEAEI/m82Mz04Wq/V6JdGLajqUEYke3K+T9N5
9Fuf/tWENpudMUFhvu1pQgnu9e4OLaqlqFEXhZ3naTU+IuOFPp06WSzbMXRHWJZmzVebDvxhkBo7
BpFDc9Vu43E/WD/Pd2qaiN879T9tzJdcKX3P8KxpV7qvLu+WcfiLXUn0bwqhToejmI0aEqA4OA6E
n2Mcrqm55qO3Od+FE2vNsFTiKV1yEEMe/bzWGleEKkUWE9jJU1hsi0Qh6/USkrOE1Xe+qROjRVNC
Ojab3zLNacY+LOusiWzkL1rz0NzY+oPRvJ7//IkJR92LoRISk1PDnm1Oh1SMY6ehdfCgbwbJjwRn
Rrs7Vt2Fy+SfS3U26+Z0gOmOZiAKJcTnfuhWLdC66MxDj9kYSmntVy/EByZHyD/qv/ddp+4Y1ied
535npqs/76UUmqNL29I0057FRR72ZXpQ+xY4ifTKl1v/FkF2L3EunHQn5sqUUtfFFD6anESf+6gZ
hSybjGYabeMhyn5hKUwHynwIP35+thQSXdMpUTNXKuB43AhbgaTJVVbk6P7fQe/QqS+fH7fpB59r
cbbOx8rMQhRIrYNCMurZhvv3fL6B6QPnGpgFZEI1QFAJGpjwmmrULGoyNT5VQxO1sbp9PN/aye6Y
3NWSU9sQ8+QDKjluE4zsJRn/UoKDqXyT5oUlcOLEZhtppMClsBxHnS2BNO3trA8sBWK6ieXIU5z+
LIYrw+ipFKbrCGjhn3fpY3uzNRGFrl3zGlYOno7iauy1Czia+9Jp/mLoiGhVU7M59FBl+7y0sUZ1
0Xk1lIMe5XsyTLvAH5ZRXK7Od+fUerCFKqdo0NSFNT+6HdGNXkl3dBgC7hGHT/I3SOZIaOPnWzqx
V21pGGQPpEkiYX4eQUGM4koq/nHAzg+WReRcOFlPdIWbWwVFS09Qa5l1JUBRA5Re7BzCRxVzJ5J5
eBXHLwWuCOd7cmJV21SdpviQnI41D0IbJ7aCTCYOBjhLg3rKsNKGzfkmTg3WxyZmq8yCDWIEeUrO
6w71iO5SjHuiB45qWoKTGU4MocfnxSU7ALJNZtuHvBx3JfJQXYdZL/pN53tx4vx0dDKDKlGiFPp8
ykci6b71ef05Eq0F+ZSbd5m5Fs7Rjb+51W2FWsH5Bk8M26cGp79/uLuRfuqpDNBg/VJ5yJElzoUG
Tg2cYXMW2jY+3ygdfG7AIyuSq3VKOSgB4LsFPqeIhz/vg+GQttUtaZvOPCJsu7BLOyG8o3s1Wusm
vRDhnhoi0+K9TCaPJuY9aB30y5Fd844gYMqN0134/IlN6HAeyyl4EppqzaKO1DOS0as1itP+pOFH
rbTwe1BbPxWBBEZjjI9/PlqWJPTE31KwmmfHZKH1VY9El3+kSNkv8Lz4i88b9MPgvcxen30+bq2g
l03pHy3rvQd97Vz4+afWE9/9n+/rn9fT4CaJ17q5jwZnC81g0nxx25Vay2pxviOXGprNC8W0WkHk
zT/mXPNYA8YLBEvPN3Fqt5Pe1g1DmibB+vT3D5tPH007sCrfP4qGonEa+E9py9kbKfragO73JRX1
0Z+0YJIBrdPzbWvTQM3imim3/v8bnz/cQs9rxNi63lFaCkJJZm/sY68AIh4M+Vrz6vFGM2QOjza/
rxGNWYMdsHak+sulkaCtfP7XnIhJPv2Y2aop8KKLrGwaCVWuW7yIle7geUfdgxkv4wWif+fb004O
vaWZjialavCS/Dz0GWFwapnsAodpRvxYQRi8eOht4LBqmvlLxSf81mxg/Xas/eoEmPuxaVrKpUnP
imtQN8yB3nuxZyNbP+ERA1/bS9Ot1pRzX87/2pNLkVidJ4lt69q8mhBQR3TdaZ2EWvKEWuM9ZJJD
K8LX882cOuisD81Mf/+wHLXWMyOlDv1jAb3X9N4cCOJ/3sJUD3HIv5NsEbPLALCz6nXV6B4qyvRG
jP7VpevmVB8+tjALAxQXuGpu0ELbHFF1Ce3nf68Hs3VT43njxybfVxHvAMp74TK49POnffJhCgb8
XOsUdN0hdalQLGR+Ifafuj/f9B+HZ3bimFWoqokN6gub+AoQVI3RUxTexTK+Pj9Op241m/te8JCm
SqHO1lLqhji72e6UdrxRnB2iJ9T4QRtEBxdz9r9oixWlUVC1LVvOroQAjURS/hLupOnfOD7+qfld
XuMegXSfbl2orZ4cQYMKEuGAburzM9vAVwbRRl4ZsJa+G13+Mw3bXWmUmIVXq/P9OrXtSXTBzSG1
wptwtlsCkAIp8gWUAiq4ot61jkoz3jsX9uTJDn1oZfr7hyXXGQE1pZFW9PgKZeovcb3LILH31oUj
91RvHCCehk0aR/z2ss1l3UmnJZOOZjQqxOGNNxjbavAuzM+pLA6P2n+1M1sNXcOTCkFulrjd7+xk
3CCJ/CZH46Yawm3YI5VnFK+9Uj3WIvmLc5qRBLLBlUJ5f3aLibbvU8My3IPbJahvQWqA4SIccWm9
n7q6P7Yz62Jm9nWmD6Z78FKgtrGUUP+zWF6RKBuvkgYfZlEE6kIRWk4QUXo9ggfTacUC+lIqYvwi
LaBEZaQUECZzNNBzTGkULdnbrrmG61OhcdFiUgsCZlnlDvBCUCMrvwWEijUGqgkBkhERahY8S7Bg
VR3Hg9eYmrA0DMg7kU+5m6/fttDzMAsF8W13nvLuVegIpV1ULhWj9zZdD8sTBTRr6waoD0GeQic1
xczITkz3poziXz3a39Lryh+FKN+MLilJxIF1UooSYVe7RjKGR9RWR2FINfy1BNGexPtwdNqFj17q
AhRRvDapOK9Vs0vWftQWizapxF5Hr3E56jlYo8RA/jQNwMfbJS6ypCpUwI129xebzOHWIw/L6/G3
bGzRqGkYKjbXUgvc7G69aPVv5w+L3w5ch4c8z3heWjqR9zxGEDhEmk2NU6KtHBV5jXIL6oZuw3J4
ON/Qb1fUrKHZya7A5ikrbVQOcQwqHPX5P70CZ9+fnXoSikMTGHxfeej32fEvfjxpVpLJFvUX+dv9
58sohtcNaZuVGgIhLXzn/nwb2nRJf7pkpx5IE067kLxItVmMMLqVHtd5SGTdQzkTSVJf5aC2UU6R
JPu9zn8rETb60kcS2SEoc+jedd4WVf5oYXsB8j4dCGI8CDrYSaxgrlh/E+RV8awUqKye/7EnZ/PD
b50FHOloqZjlxd5R0+z3oAUaXBSNfqGR347+2YDMRp0gmZwG3K2j790mtr3obOjNlX/hWPztIpta
MSgSkMA3NMMQny8ySHpxABUWr9DmK7YTsAz32EcvdRCqfzFmliUdgfK5SmufG/JQCU5GTrSjGw5P
cSIfCqVb/1tNzOtDIRU9owGofTT8awdPQGQpzzdw8rj4Vx/E7KoK3KIMu0z1jq2N5nv1s8aBvvBg
GwWYN/xx+m+aGSIzal2EhL9ltazabFy1rrxjBjVCS6/04ReWy+c7dHL2P7QxO5bywk0NkTXese4V
aN4t8pYIySpwkIVxYexOLmdHm3K/pGvMeQYlddzANSz2d4KWlKd/69D5ATH4F61ovM5JDknDAu/z
eZWhsm4ndkRUa2Mv7PU7ZFhNYW3Oj9qp7f+xkdmeaZUEqhk55kNYiPcqQKU2Kh/PN3FqtD42MZsY
JWjHXC0ImHP7aYiO2Yikwu58E6d74agUtbQJcTLbkC0PVz3vqWigOxWj4Zi9Vvpw4UFzsg1DINxD
VYYC2vxaEiCLLAluxtz0xnOqXbi+T46SSTrG5nZC7GB2ZzhGN5iiUsDL9OmxgfLWRPHBc73VX4wU
oFNCBcuhMDybb45Os29dUzmo2isCD4P6cP77J7thU3yhQjLVr2bd8KnN175ecvVFG8RRMWD28gtd
ONkEOWkNAyBdAi/6vC+KQpM99g/KAYhTD58ddpbZ9u4mrYrowkF/4iLXLYqkxIg89fR5aja2+06v
s0E7aM3woBboFpkpWk2tbt+5BcZSbkJhprdxtz8/iifbJUcrwKMAb5q/MVNdV0cjqrVDjjSrp27C
FK5m8Yy/eDHuR6Lr882duAt08j6UNhDBY3HMJs2wXU9pM0c9uBlKd/ii5UjLYqYorH2BMd/5xk6c
05SeNY5Plh+7abZX8ZkazCZMGdMoxdeoVIrrUismpnS4CjyoYOebO7FaaG7KCjCQv4MHetO2lZYy
PvAU9NRQP06jKzQ7LnTqVCu8+Qj5yNBRt5mtSS/MfSeoNO3QdDFUmJ+uniJHV1xoRU71uFlgCcxK
BWRBncOU8/RZ7fKmjOPCONQt1kCNQA+J1YvzSeTW+zzFYj0akxJbJh6DN0E+xm+Yf3v7vmmyHQZi
0M1z+M+RatYbvfTL11ZU9UPvpTbKIlrKygrtdeUp6o2rG5PPM/BxhAb9lemEylqUzBJGhQjP5rhN
p/FkhRgjy1fb+DVY+dBi5aMO/irocZtWRl6YVTEgzY/FElLbHBZIFCrmQ+kO/VoaQbM9P9MnFtan
wZn+/iGP4WFq5leyNg4hfJJKQ0hhYaK8hVzX+XZOzDV4OsH/mNAO9Hl0HzfSyfpSgzdnbzNtn6Vr
21+fb+JEVz41MQvKc+LbJM5oQoFPRLm8v/KHnfLzLxphTwA1pTDH8H8erxDl/KgLWvtgwxTXtpDP
EaZjlVxYtCfOMnBn/2pmdv3XhT82akwzZoe2SHRdO0tNvPsdahGH0LcuLILfsz+ox3xsbpq9D6sg
1hUlq7Iappihcz5vx9qeDNNXhhusatyGWs1E9+i7HL+eH81Tq0IjvtVsnnxgKmZnaJRbVYldun0Q
uM3UHdY0oXjJg2R1vpnpdJydAFKjAKBP5bvfuSl+OcjIUnKYxUgvZdl9af1U4CtN6t6t/qgrL1GY
X5jAkz370KT+eUSTCBWVqCvtg5U9tjCh/YXjX8jZnYitPvVqthSDEVnkZixg3HjZDzFE3/NIbs4P
3Kkt9XHgZsuwSarM0jwGTvRfs3gL3QmnqU0nLszPqcGCYMCrkOK9pc9vNyqfiWYPOmAhBKdy/b7F
16oZLszIqb6gr8cRYTja7w9dlaMbkhqIJNlikDU4CwFBP0/equBCb+SpiREGgDQTpL5pzle1kUGu
DNXJW81wrRU6Yfi5JmP2KBKHWyHN2nUTwl9tQ13/bjpuhBUBGvBOiJb/oCVYmoW18QMgDW6nMCQP
JaYOV7asm6tAa9K1bpburos1eH5+rX5rU39cFYRZqyDiIoKPjZJ1q3bY7WUwze6NGkcbh8t3P2g1
ViNdrawKJQoR+pPkKRvXvsYcskWiIDHxWrB6Uo9qu7V4FCyc0HH2NRK1a+gNGTMjjX0oZHrh4J52
+Xx7fhyv2cEtx1IZFYWZccbbEPVBEqkoizXVlWe/n1/PJ1uyIKrpsKRMmAKfd2UW9R3vhdo8tLBj
A/RF402T3zuTwaB2f76pk4sASBUIJJ7vvz13qfKXYVhJ8zAa2cLXvjnIGfx5CxNAeYJA6Ab4wc+d
SYwmDIcGeq+/KAEIOhcj3FPbUgKBd6jXUO6d448St6HQlfn2oYjxy8NzbavaF6b+1Kb82MT09w8X
j0ATTJFTE5V2h2a4hV1peO29/MVAyYkxaAtoUvNHqBGHgxxD1WIn3SvuMby0308sXyh3U9mO//0t
tElcGN1hV1mHiDI4zP0gby/M9KmJ4I1O6syC3PJbHtyHkY28NMWmrHWXej2inuwTIhLBXwgETu2P
jw3NdmKKlUqiSqpNsZPcilJirOldaX2BVBlqTINyITtwMu742N7sWVO6jgfze3APvhukKzWsiXFG
219GCTqzcYI4vKm3FfUNxHWjoekOYAjL5/Or4+TgEhlwTnP9sJ8+L8FQDSuj78FyGVAzlfe2ue4v
MUsvNTG7RgetT0Sq0UQX7oR2H9f3jvoXa3yqn03ZVcAZ80wID1AwXgWCkUFffOvxx/zi5nJ3fqS0
U2eabYCOV+EQ4Fs5e7BZhlmNKTfWobVRu3LEehG1CKuFabhVyuzK9ZW7dRIoO1PBbqmxv0q8Nc7/
hFPnBYg4+c/0nvZbzspq86Kzkpgyh9m/B7y60zD+OkLQd/8YMUVIbANgk6rJ2afps9O19k2gOx4M
oAgkUZ5hBpPlxZpKW/gXLyNMikmKG9Q+eR7N1l/K7ReFPVQQRLKCwdhrUQyKPbwwcvrv4J2pRx8a
ms+eVLX/hpE4LV4odmpgOlwgiyN8A/lHK0Hz2picRrVFqJTiphcKcgKDcHd9jnOPgwLLuiL1ggUk
ClcZlifLSO3jDcZRSMuliDPbKZKB0h8w5ktjd6XqtUTJtPIEUmWBuolz03k1usw6xkgFL/0qK/cj
EdsmttA+yIemRPnSdFeVgiVzL4vsKuy04aZSEg3hnAD52LAxf5Y22SPLzcwluJhykSO2jyUSkUPv
DzECSgiYp0hwLbooa77olE1XlWOamyhTMMEIq26r+qGFVL06PtmDhfdyhehMpimUQDXNXZjqgMK1
nhnbsQ+tJQJfa+SzUTrw21saGHeRanWrMM3xR0MJCtGHst5WiXy1sBnSOJaxPMjsK10f9lJNEIxC
6aXpR/Wq7AV+9rmCSqiqlscmQhhkCEbli+7p4UIOfvwircDF2KjFwbDWf1Ahw+6squylgco6Grzq
nZYnaChqmbr0coTr2hFuBZDFYYkhwXirkqLcSAWBhcZW0XfoeywXUAehqtwhxRy30UJEkyZKRL5l
HVElE4tccxGmEqhOFYohr0ZfM7dWhA9uEaAp0wOHR95tfC8Gi0lVfR0+XxnfOfokfxGlxY4qW4NB
cIY4QZvrmPMYzUpPJIIJPPYn+WeJ6Taago3pftMzzFSrOkjW6PX5y4JreaPXQ9cvxqAJUKJFPPar
SGSNH60igDzH7lPedmDMkOTZ4cDQv9fZ+KJnwMsolKuLMfaRXPai5A3IDDqTAUIJVe3oRCoWOoNG
ZgpckK0SK+taLD2vAKnrYCq+zJrRuNaTKN1aHfmmIQLAkQnAgpaT/sqrBMlzF+NPPS28KzdU3eei
CIZ3uDxYp4c2bmgKPtiIKTc3Vhti81v3dfAjEuWASXigLMhW679k4dlrmXge7q+yu3ZCxPWaUubr
LHW7ZRRh5xJLqyIfIuwvpsvaNdFzvgrSGF1IwATpyqzwFLPytt1XRmde9TGKuWOragvU5fCeQHtl
4zt2c5c0nvemRjmO5OmYGnhsGHm0qHN01hNcCr7UTtPdZGMe32ih4mx1FbUlOzNjZCcnd/KyUBaF
Mhg4tYTZzZh2/i4QVb5px1+4Oy58r72uKLcshczjC3HNqdOcygPgjomSbc7prmrXWp2ZZe5hsHTw
Rx2vc/7FX70LzASb0fNXx6lLeMJUaRoFZtI3U+zzIdQs1DyNMXAAReeg9pP1WG6W7iYrMZE639Cp
W5IjZYJVsUd5bXxuKBuEncFBJ6jxlhRU8/xC1HTy+yScDcOemKnzQioKZmgG+qDRopBXTIoMZI+X
yfk+nBisSUaCcIhcHVWJ6e8fBstKIxt3xcA8oBenBps0XCndhWjiUhPT4vjQBDCtSDEGmmiytZ3q
nIMKqiwXAtoTYwV1FK7GtLp4kk9//9BIzEXBoRyER7zBTNy9LqCzTn7emSBtE+uAJfz5862eD84Q
GeGRI8PEg+jCSjoxRLzyJSB9APQgfWcxSEHmPMR9LTy2OGbrERLU7q3RPZ6f6lN9IO4AWfr/SDuP
5chxpmtfESPozba8XIuS2m8YM23ovefVfw87/v/tKohRDGlm0bNQBLMAJBJA5slzFGiQVLFXO1Wk
wAxGJXSh1UJPivD2374vuNKgFE1tmXzf+hLph0FacaN5ioXkAS1FBu0YMm/6V40AhV9x6Qnz0C0M
VBadz/QcRuheoaK0f8c4zgwJrsSpZmTOVIfucBj1F1l+vv75haeXZZOdUg2TB/erR+pgS7Ztjjli
3bl8V0PXk1hPepiT80dCp/7034wJfhtmmlmgBRu5veY7cIuNDxwsIBoaM9mqM0F7Eelfrptc8mUu
oKRf58v0qxqq1XswcMqo/ibIJyNlO4b57YhUxHUrS848v5Nlh5wIdoTLtGdpo9wNTuRCwm+g+rMG
x1zwNluG1WB+LYIbE19AATsIMmwlcrMABu0epi75h6GPuwTC8OsjWZivC0vC3o8734bVib0fmTQ5
SJC/Vx8doPTXrayNRzirJvrokjiTI9eIv+cgBQuoRTukSVcJUtaGI+weyS6COFbUyG0LV/OOXeGG
/coLZ9EEOJk/eOYZyXoZjPUgaHS1YO3j8Gujw5m6N+W3O7E9V7VpcwaZ8wqNa4ypmQVWQUCOkxGt
rDQKPgYIpz7n8qT8e31pFlwZWyaHMCgWKtqCK0PR5VXqVEdupe8nNNb31z+/OFtnnxdegzI8/YHs
VYQA1aP5IvoQ2fKNqslvhc5DCHY+CsGNvaCrm95vIreeIIb/XsCqWRzg37s+mEU3PhuM4MbhmNeK
45WRO0m3BnTb+se8ZvVXXuprKyL4sKKz9I3DioSxtylKSjqVe30cr9uL/kwXd2KWnFApC4ue14CU
ZZ34MhYKNKd6wjMhMiX1CK/X+NDm1DV5R8TQXqR6ug16zdkWfgivox/n7xrt358iOIhToTmQB/wU
y9tp6CvIh+tjXZ7Nv98XPKMJAqC94ChdlY26G6vd9c8vnKf0gwJWhTx4LgsLi9X39IORleU8rZ/S
GGLnZy92kYVr/Dcz381rdmZp3mlnd0y4mZR6KjvOHOkXCLppjVtq0bnPvj///ez7VGZN3tpsISmz
DNQdOlTW4c4M0nwrI0R6fdrmjKtwnWIwQD/ghoXrQETpjR3KJnXHqqfJXh+GbSD9O7UQHNKFUvvd
pk1/1mtNwouOwJEK4xGdj5yrl+Mr1MBAUi6NXVSPNOMp01c21dL3AR1QxaKHmsSOsD5pPgXZFDux
Szq7havmraR1LD8AFtqcHe7jr8DR0PmWzuCriVsZ/wBN7g/OzI/68fqyKPNuE9cF7AqvPpvC4iuY
bhL3nlqOWJm72quXIdqZEZ2HO/hNJfAOfQMDsLRtVhGvi5NnI9Oh0Cv8uoxlzj8m7ifs1vfex75a
ub0vfd6iOEYbMu8bWSzIeUlmDlnVJy640CE6hOHbD1G6WmxCwBxoLNG3Rt9oJlsLQ9drn/VvZfl4
fVkWfv7F54UYGcdQk0YOn4eWOtIhHR3a3X+yIHLqKAqZKPLdgTuY/l1dyS+FRm30uo2FqwAoUJt7
OYgvesGEAKNqCbyLehq6co1Qmk3HyZORP/83G3O4PgtiadRZGRIpIUDjaqMj21gZX2WtWhnJ4npQ
3mcgyHDJIvq3qMywRwc3ROWFK5P0EcWGdwyDlOoMIpB5dAoL7luB7ieeBvvorCLl/Y6b8mCnzf66
lYWID0SB7nYZICWxRZisyEBsAx7u0KX6H2i/J/QPrB6leui9rxtaWvlzQ8KVWXa6qvVbhhOOj3Cb
WxP6YN2b6bQgtJtxizzHePe9eqGPUjfp8UQCYCSX7TnIcfjte8ahAlekS9Om/KVeetekJJVsxmPg
tjJdDG30yY6yT1muP71jus7MCNdMdSwBeqeYGfsR9Y3YqHe51E47Fc2/FRdYugk6ClSohknCksLL
vHRnG0ZKIr8xgg5bXPicLDhAOvGrlptn0KjfszKYtVnljYdglOdRixjil1j3VhBGi+5x9huEwJA1
4DJGm/HaNqwBIPhu6zB7IpW9ljL902clHG8XoxU8fuKha3u5jL6zbd5PvvwYqvGnfPrHToptjp5U
Vyaunugo2fSPRQ61gPHV9td+xVL0UMhPzHgHSoxiM1hWJyk63HrgVmiuwMP89gs1ffN/Pz+bP1tR
yxwH3/fMwA3tHQIv9r/XnXPx15PipJ7OC9USkYmar5klunaBS1odcaCAF53Tv5lVcN7LZ0aEMbRZ
VSp932KkdDXtn8DUjl3er/j+ottRE5jxGgqBVjCSB2Nq1LMRx7qBx5oqxAaVlJWQsTRdgNNZZjDO
VF8FI1ZoO1lTxhxI2m9wlb68ci1cGgTPZahPwLdATyaEpL51ijqJbFYb7cVk5+T7ZC1GLA7hzIQQ
joIsnZImwYSDeJy/s3ZvdyjgeJBdEUk46oQ9ScFKLfyR3HmB+GpqKJt0+n3dwsJjwzm3IBw/uZy0
UW+SE+SNZtSuHN5K0r2KiNH0T1v+i5TKdXPL8/V3QPPPOduATVzWfuRjLpc/eqhe5CiS/CcLYvqR
Ingay+C+XAQLYusorazIPONilDybL/H2Udmj0SNqH7ly1h9HaTiN4XAq5XYfK9JTYQ4/r49mnv5r
5gQXJj/cpHIXR66HhJFOgdxzHdWNsD0gSOZF/1w3t7xj/rc8quDOHZEloKeBhICEEpuEDqteIHxv
OMOX/2Zo9pMzP+hbb+BAxZCZ//SCpzj8FPdfr5tYusGdr9Q81jMTFjniqlICknf+PgxPZfFAghgJ
+utWFh2ae9WMPNNft2kg8R2a1kDNQErDoxdHu+Ydnb9wK/61INwAFEnL0gI0q4uQ5AYBIpTV/tsQ
hCBjjlVMrwk+1sSP2alboxdfniEIMJU/V3ZDWOrKysg9mlLo9jqXh+FJ79faGhdXeqbY/H8WhJU2
i6w2Qgs9AhDl26z7NRkf6/YgVWuVjcXNeGZHWAmQFVaW6Iwkp9df8n4iHdJMyN4ij6MqaDWN5e49
K/N3YMLKAEI2NR8sjiuhJ6tshnDlOrS43c8GJAR/eiaMRJHs0NXTAIXGEilAm9rDj/80CpFlNcmd
SutNP3L9Dx5SP2tcVH+y8K9iJM8Oee41JT8jxMjQjsaRDiAifjygheMg9Y5mR72ttFhBoSdEUjPJ
spnnQUe/B5xMXzjNtjNl7bvTxfUxR9h0q5aR8ZRmaXcDlc0vJQ5zdDataG85CFxNpRntQnXwtvA5
I+sbRfrRmKXoVWoRR6XQte/xhBwKdSlgeF6aHXO4VlduM4tebgAr5LymX8MUYnPZtnZpgYhyIaN4
1K0ckS+Y4pvhFIVr6brFQw7BgTmzBPmhWPT2S780rM7BL8KMjIrZVAcpyIODVZrKfVYW48mGu/w9
znhmVBhfYoR00iUYNdp+Q1WS7pCgbVZi3aLHnxkRPH6kjXVQSotgFN8kxsnJP2jvSbMAdbBUsqm8
GUVsCIrMejUiEupWnoR80Cgh4J3VN4Mf76/vq8WxkGQhDQIzhy3iTenWMIYWGhAXXu7IQxWq+zes
V9AVazaE+eqNrNETsM/uOPQfAmm6jR3zBZ7/t+cguaWTAYMtdK7sCWsfJkhMjT5HUNQfZERi/+v3
xTMonPQc9Tfqkp9LY2utZe8WjzhiD1R4KoUIMWNfB1YTwoFOySj+oqP6s5aMWvu+EOEGCpFxI1Hz
jKet3yFT/vb0PA709/cL068OdWHaAbU7u9856X7t1b0YTmZtIii16DITc2mTbWeOHHNnztO9YaE8
5wWbIQs3lfmF283KmbkYJnEmnpU6W1AWDmmvkHsp8jWusFhIh3yTe78RptqMxXR4+/7TIEAkpcbN
w3q10VvU2+O0B7Vj2Zsy+RFMxp4AsxIWlwD6NB3QPQsuiBKKKTyZtKgoVH8gLlZBd5zy6UkbeuiA
pAgdKgWEaI50Thx0O04iI+vDlYC55Ho69KFkWoEnEW0ub9G+D0gls6msjf3pW7NGIbr2dcGxtays
us7jTGu+AqFFMfvtK3T+4wW/1kepqPx4jFwtoI9rN2ZQ73+7bmLJ3WYiRiB6wF0gSLqcn8ke074v
uXs6sb4pPlp3bbodqrUk8dLNc2bDN3iagVIXQ32cy0PTWOwgz483rfGhsU5BfOrz58JxkD1/R1vT
zLHwP3NC1K/MahihC4xcBZHTaKM0z9cnbZ4U8cYGDAlEBbhmJI3mU+fsaeaA4YlDz4ZsIZi+1Emf
7QJv1s20JJ5p6ckBoOJ77be2W/O3pUgEJR2hiP1Kbksw3EuyFDkKRJEcqYe0H3Zarh4G1TqpavNS
9c7++jjXzAmxaFLTwS4yzAUq6tL9cIhNCag3DJLp+GiHwUroW9pNMHXRLQbvNki8+e9n0woHqj2a
chi4nZJ9MXTpzkjslZNi6T4AUlFHx4I+l1e6HKFU9UbToZEZm7uuPE7REYD09UlbMfEnHp6NQi4c
3Wysmb42+6bkn2v/x+D8vG5iaaLmGu6s+0AjjRhSm9hIDcenEjaWd7n/jILXOwIPuGBydjOhGSWk
y5UYwiD1bSOM3azkbagPd7ryXNhrilRL7gXSTtbJz0KLLypq4V6kBe04ds1xW6e3QXSAWa5M7oc3
U5TPN8wzQ0IczQopwmOBB+jVARBRXK0UOZaC6Pn3BcdNYC73NIPv185L5O3k4Lcs/zDjt4O2L0Yh
bH7ID2y/CbLY7evH8d5oVgaxthrCZvfbOEqhTGMQzX2PWkkZ/UpQ4/DbO0fKV/bI2oQJ/iWNRWep
DbYGpOVjrjjPxnhczW0t7cTzZRGOAVqZRsVr8C9DrxE1/hagepma7yn5nFsRTlDTaoMqrBmLXfyu
UJHq18QClJVxiBElk8ui0qE/dWPLOaEkGjt3kncjeZ/y8KdPuzuUr5uGl6Bz0yroj5+clDahtT20
smR/0CVnYU2xZj3aiB9BKW0cdn5w8qeD4t+8PbJBuTrHNU5X3RCAPEFikblVc4YanJyHdK39cNHH
zz4v3AbT2qlK1eLzaf4PLI3xryree8oxDL69dRjg7mBapi1l5oYU2QiC0aHzdAICFefoU2wc+e2g
Wxgv6NNEVBFaVx6elwGacDNYgd0kbqiSVA2/1s2+kunveXu+QYE6c2b1A0agv7oe5mNE+ZaavlsU
37rxudJuVWMl7rw+zGaJDdMxaKt24NYQ9k+Q9cUQm3rk0uLl/cqkNR6U17uH7+sWPFIkg0hxC8FZ
B3DZy1UXupmE6Di8rPmba0KXBoS4DFlPpuUZBvK02YB+b4o3q7ICfpiZ6uf+CgOMk7DakWJ3zRSk
qXs3Fp+qte6N1zubr5uU4mh/4NEp8noF2oj4Wuinbp28NBKkEjVdIuaH5O0gRDwWqjhzFnN43eRu
+qU5xUaQuFqtf0zCp4FHQFrf6s3KHW/BoS7sCGFfyszKqGzsxCfjQ7jmTktfR45kbkKgBw8syuXO
G1QnHUo/LFwpQj/62W76lbvXmgHh5+ddT0dbgwE72gGmGtr99di0sNza+QCE/ZZJgyVPBd/Piq+D
cUtfZzPcRsbL260gp4XQEX1qEGYJmyKMhqakA7l0uREVp067qfxTXJyuG1maKp70xFn+4Q4prEVR
KZ7ihFbhGj9K57Oufrr++fk3Xj7z5rTI388LK9H2oZwPilm4RdJt8xrd9J3tranqLY7B5CaPTAvd
U+LhblnSFBY6HXhWe1sFzoYm3e07hgGbngool5ejPjvE2cmNIHxI9lvNXasah1McJt03PYzaT3pf
OrvrppYGQwpaNcFL070oYjHTojSMKIwLN4/vqMG+OZkLmuns68JAUnNKTCPm641xW6HSoUGeXfUr
3QZLiw6CEagn7ARwPQnbI1aSIE8L1iP3Bxr+blrneareEUTAizBDxFzajERIpiGNnmXBjOTq8lOR
ufHbl+Hi88I1R+I4l+qEz3tsjcJ9R4QCkEKCErYIOALELIRZwe1QDlruZrYjbYdcMbcAFtS3L8Qc
YyHAmjUn6bi9dFtDjlJDi6bcxdvgPNc2Shdue/i2rrvsvJ7CJr8wM7v02e7wuNd2noaZuPhcVsNW
JbmbdWgNPg5APMr9EMWH6xYXPIyk3lz14O2uwyZzabGss6yBb5FlH9LNoO3G/FFKV8Lvmg1h8lKZ
J5ZRY6NTPofVT3QGdn15vD6OhYNkzrGBFUNIk87Y+TeczZwt0VOQIMnmqsX9ND1LWXsM2/wk9/XK
Ei1ElQtDwr630siWKJySbtuGMR3qw9ptemG2EDaaySpNOH64pVyOpLOSAhaPmcJd/SZbh0a70deg
dYsmFDB1JKKJLWJkHGFK5cXbIV7nvOjRuFHNf4O4Won0CxNlEFb+Z0SYqKREsqitMaKb/SZO7it/
LXAt7BZ6uoHC06Qwc0oLR6LjSarW5ggEmfJHRy23g29vtfanHt3XtbJVs/w9vSvc289MCgE5h0Aq
zgrYxeP4S2U8OLB7BMdMXwmZC90R8/OA6teMVYEKS/CBaoiCVpkC+NirUxj+DJyjn+V7Bc2Upvhk
Nl9TOA7i7GM5/ri+ixbXDLjxH15LgLLCTo1Bk9VaX/hua27Tb8NaJm/t8/PfzzbppLapUzoxdONx
vQ3VYFMkN9cHMC+5EECZuL8DEMJADbWI41QwD9Mul+zM/CiFX+QAlaa99x73Nugsop2RYoXYOcst
Jo4SquyPPOHNBziC6xsle0etFUc4syKEZ83KpSGZRW3s6qDF26RYucUsrghx5s97F8Ic4dKqQVvc
Gj3NKtUPeUBeYHd9OZYCDc9EstuoZEIuKnx+7KscqQX6F5Q2fUrS/FTL5hMV3pXgvzSKczNCIPCt
uu5lGTNZpr50of7iSNl7TMyM2TA1kYfWBROeZdRVmzWh6+d3Y3UaVj4/T4Tot6rDrZuLMQkU8aJX
t1qU55oRuJk1kyCruypydplVb33UAJU3SyWCeT6zJnYRdSWJR7+0QD3r6UFtk0dwsWt00ktrQrIe
fW6Fa7IlBmeYmZQ8sbDRNbe/Inllny9/ndliJEDVxKKX7RdarQxA2+Her7sHaa1NaclxYQn53/eF
w0sdmoznFvh9vXmWp/LY5/YmmN4sLsivP7cye8VZPET00S51mVEY+UdAQV9Ma+WysuRWGnqoKixn
cHqIFOKhHHZdnbMxLBUCnAopDC99bmbCdEfaByCEVuwtLQuUgQa5G9Jn3McuB9RnTqFZHruEK9Tm
Q8sL8no8WRoPenF8GaJIRMaF41dO5UQPy5mzork1uwdbgcUHqrRd+PO6ncVx6AR1RZuPE7FEbLRT
ordqSU0r9PzNkPQ0pOif32HDIG1KAoq0hKiNJsGtVQ0lc1Xcx529QfxoZbIWBwEbEQyLgGkckdA9
d7qUrusBDFgV7G1z30X6yhk47wIxapGTmLuU5geEiDSaQAtaoz0QtSppF/Ug6PSntg92U7B21Vu2
xDWPplRuxSIoyK8Vu7ab0XcdZatB7dZtZorjwXzXgP6aUS/9Vx8LHbE1XhGJle6iatqVpGkdT97W
xppc3eyqr+YOkQdeKzSTvcLxFNBjqsPUMCJ1A4+Y0R905R4GE7Plob/1qpWDfgH5wj3izJ5wgOUe
mgxJib3RVzcZMBetOkCHlG2a7Vg8eqG8yac31wgvTYq71SwDuL0RfNGSbZHspLdzUs/fh2eZHmKT
LKsQbRSoVjUlR4HHcR6k6NAV2daW3y7zc2lEOAk6eTSjBMoHdyo/duCtpHcQE2ABOToeMLJFa68w
TZqjDn1s8aKs8u+59Tzqp+uBZnHvOBaNiuQWELwSnNpTpXoazQapX89/itAnhbnmqcvqh6ZfA/Av
etksjT3Lo/BMEuHJ0qiWdlOAN0AXtUat3Lv1S++gSbE7GQMJk/CQFDPzXsP1/O28tWRozmwLp6mp
hkaUGzSMSc7Blu/Gbg3bv3T6nBsQtlCAXAHoawbX9XdR/k2CONqazF0sc2WT3xG8QWHztMCxuRQK
L8B2KKyi9yycojlN8Y1183afoLEU8VXI+17j4JSgUfo0INBlQeVSzz2Mw/Qgqf2Tr1lvr0jNnH/c
c6gS6orY+FlOYzvA8z13So/1ofXD5neuxdMatm4pnkIJO8ummzOEQ1h9NL4GyPK4QVe6uW21+DAY
9w5sgT6EroHR74z8pTXW7lfziotB/Nyo4BGqMhVSIiuB2/CYRd4c3OC3MvBg6zpm4a80WEt2Lm1l
klzzMAkWwJQvz6feqaZBDUEM1YF/H0hJvRlrE14LeReM49tLoXPL4v+35QjVb0e2plbr6FqUeg3V
1hJc5Mr5sJjmcODlI42OsBzVxMvhGIo0eGo9QQYgm3fFVLx4SCeEBsIdnv+ht6qPXj2LRiqPWels
pajcX98ES5d8QLRzbz1b7JWCm0wTsIdoCu3AVvBhzJ2vVVHtPFt7zzkFP7o1QxuprIhBMbTtwQdJ
y6pN2c6svw/NL6tYy0suDAb/hu8OQNnMDSK4Ro50S5rmCdjJSX1BmfZmqnuoOtcK5AseiBkToXIu
fRC1C0vGgsFr2zNnivw5HKCWLYZtyI7LlR9vXhw4NOEGgqoDnXqxEt8VQR/mDSQOahXd+J12bBRj
q9bmSmJ/4ZLM1RtcAfSTs+q1MG2pokPnB6OiK9knPziuleMXp+vv50Uy5CFJUyPreIAZkMEU9TEu
EdPxDmO38mBZXP0zO8Jx4XlcnBMEWWnb4SKHCp1E+suJ1vI5SzsW6hnI4enKB4BhCnYqT6sQaPCh
1sg/R+0XR0oOXqRt6gz92WIXGdOmk6qNEr+ovAauO8TiVJ6ZFq4xTSQZsj+wUnVEM8uggjRxQ03b
pcPas2bhKAE3OqM/aBR+jWgcu2GSSoh6H3Xta02fXVJJJzl/NoqXRKq36C3dNP1KsF0aHDhaaDj4
l059YVu1jdmrpo7caaHp+2D6KdeP3RhuS2Qw3jyLFu2P8xuavJwl7t+xg8RaDkuuszHiiDbamN5+
asNTPq7V/RZccg6qJghTiOXo57wM7rqv0/Oek9xIx3oPX8apBbDjlMbKgJZc8sKOcAYPRTRqhqcG
bgKLlDJlD9AA3w9yfQzLZylUHwvFPlA7P9VxdczK9Hh9Phd85cK6ED+aCMXJttUCF+Wpjd7k2zQO
aMy8i6cvjkfdQ4Znanq+bnPh1nFuU8SlRbWSAufiqmOZNXmDD74d8YYzvltTc5zS/IPZvFw3uBAk
LW4c0M4SJF9TQvVZVDZZQWM+nrWLi3pXD5+vW1h0lr8WxCF5HANBmDlMo/61Dx8M7SGRv183sThr
IBsAwcGD/5q2JdaKnowPNZXsMSl3SJT5ys6JP5b9sV87JReHc2ZrntCzxF7ROzCDauiq6uVdcgcX
gz6s3J3m3SPcPCk6kFmFZIpbhVghGlTqD4FjsI/7OyU6JPGDXJz0R+s9pagLQ0LY7fTK9wCM8FKI
kJRr280ou5HzFCb3HtqHnR7uU6vdItKzjbwVp1h0u7MxapezKLWKr3tzqVVznqYCbaN/r3vE2hwK
q5SEWg7N1vzwDveWeqrMbZ1tu1/OGqXv4jhmAtcZ00ZVTTg0S5qnKVOmeIMXSafB7sJTKpfD5vpo
lvybRxYqzhzMrwtSvZzZhTV0VMCdbrjXNC/aFmbQHG0zoMHajpN91E3OwUFI4Pd1y0veztHlQHsG
Z/Grq1pV62qNwBt5GOlxGvp/vcD6lwv8O4yQKKGSwIOBfy6doVbQc9MHMoBy/W/jSJto+DT47yhQ
WnDhzr11pN84Iy+NGNnQmPXI+8qL6s1gFJu1Z/2Sy3HAz2yYJnd08f6U2VYtAWkMXLj5h7vQudPL
XZR/efullmQP4EYURcCqiH1UbVjmpRpl1BXUz1GFjskaP9Wir/01IHK5Et/0fpJTMiHmzxBJsBQl
BkidNmqyHYzd9YVf2j0U3uYWREYE/czlmqCAWzstBPFuJd1Ke9u+uf75Jeela5/2G4pvrytvSS7L
Wdba0mOpKL/HgrY5Z0pv01RTV/bnwhWPF+D/DIlFN1gbtcbPgQ7Udbid6qcubbY6Ih6J8XbIKbJK
qM7RhgpSRHw5NaPsmd3I4WP7aDn6MF7dBZOSPV2ftyUXOLMintipkThtGrHpLTv5pmrdh1hPDnnZ
PWZJejTqbkd1aOWutbRUJrWsOR9m814TdmepNmU1mhxFVnNEsXrjq1tNX5m8pVWiL5DkpUZh5hWB
Yy81oUHKyHf7bNwo8odU4RJn1RtTX0mLLRmikEFp5o+EsagqbNoZ7/gCQ5ZS3pSheZOP4y+zM/dD
Eqxxby9sIW4Kc5oFp0DyWYidvmN2fpLS9Zoj7oFeivV2yti5yPvXwDzYs/uOQzuG0cm06feGvPWH
HSwQb48CWIA+Tgc+jy6UkI2aCt+Tcl+ncTfKNpKcbX5ed+eF5QCiAI5w1jmkDVkYgW9MTWN34Oal
Mf3Fs2lrkdSQWxSDmmZl5ywlyQFzzq8wvJn6tfBmSKcoRnyYKqbXefd2lf8yynYbGPp+KLPbMmof
uiq6dQp93+SdshKF1oyLYcjOgi5PvSp0Tfg9tP7J0NNdnf1jSe2ml+8aqIoy41vgv/1EYsgktOc2
vjkXfOkgCTkYx09IApfo9eTjcZDfLjtF4kvGPygCMK/ifqqz3hmceVyjZWyr+s6avEPirGmBL4Qg
2oEg85jzH6SzhXFQmBxCmeQ16gza41jrt0qpHIfkHfAGdj93KqrD0AiLGxZ8iJlLs8aEZp1qH32f
FS9YuIZw2gG//pP3evUWSsuuqHFMqjJxujXKo9ed1HQr+dUxNazt9Z21aItk9UyXSXLyj0OexQYt
LWu5zrSYF3K+HaMYYtkMm9PWgZ+/svbXrS36N70pc4s9lcFXugx546FQ7ZQxGSofDfNiGyTOJugU
wlK/UcN847SPjfMrNdZeZH8U1IQn2QzZnBMrDkVdcVuTDbWCWqUlEoybdaerarIJaqM5yUaB8rUH
gxL0pOauKDzeGnIzbT09pyoPn+guKdLqZJsp2ljtqB7HybQ+NYEVPWuBpG2rISuRZ7J/IVQW3Vpq
2+wL7rArW3TJtWec+UwgSKgVrw1+F0yVlxd0u8XhIe6Hf1OlPcSe/M/KAs2n9Ktp+mtHvDiMUVu1
bcQC2VrSb/pYuavL8N7iAZs/1kV3IiN7X9HFPiCJVo7eofare9soDtd/xtKRCIqLpPxMlsievgxI
JlJYiJcZKVQMzbEPpFPwjnIkIjR/LaiXFqyhaKfWwkKSb2r5rl3TMl5aLy5BXClt/uNhdPl9rSq1
hD2Xumjx3lbJRxtGC1/98Y5p4gWhg2uH/kOUGi0UNU4120tdo1ORVNsla0ibhWukjaTU/wwI525Y
6lpQxBgAC3Nok3bfj32PuJvtbIxB+mXqwW3mmMNKTFrgZ1VILNDYOetkUi4UrhMDEOjSjpzE9SrU
bA1700Y/PLuAj/WXEWabpEag4M7pHk0zgajpZwje6PrELq3e+Q8Q/K9NOvQKPYueyeLeq5x9qvkH
e41waKFZdx4mTXrcNXg+iccu0Esb2QW66XJd3elBe7T84gaCulvL+ZF20tFL1Jve8XcxEm6EtttJ
7b70tbM34uZb3vq/ro956Y5l2zNae+56JU5eemyjSUGLSF1KdxGN6WqCHiHhWtlD+tduAl/LV/b4
whzDZT/rmoDi4qSbI9HZySNlqdbUTp5ReebEMa1taD0r3cc3D4pYT/YDUhn+L/IGyFHnV0rPUZoE
xbYFMrhJg3xb2zq3q+zluq2FoHVhSxjQFA9G6nl27CrpQXc28Ro9zsICMQw4ROYkL1LPwsWUFrrS
dPq5WbE1j1r70iS/pf6b36+FxgXhVe41fw2JdwKvrcBoexiy1SdFuothF/KpiAbJgyG3Gz3Qbsbx
pfGfKwtG6ur70P+jy29nm738DYI3aq02dTQtJ+7QHaYnpVvJKywEtoshCuFf1yabulGcwI4ibZ3p
qbGf5fKpy5997/NqbnuBXftyMIJnWJlSd6YTYi2kI376Wvl3xfhdln4V9l3tNRvJu0tyigV9dGvG
z9e9cmmbnS/m7LVn26xUuKnkMral+qUtNtBDTc7n95iYM0DmXN625sk+M9GbZjFNNWulcEmoktKN
HfWRLN7pv5kR/D8Ycrgv4U9zg+heTu4yz992Zfb2uzeJBVCZFMaobIuJTCBrRZgZxOTCTndtfAd3
z368T7a1/+36aJaiBbduPqjPJNci21Q8WBxbNmdcEh2KjWLvr39+KVicf15w8EBvmkrVGEcZnRC4
le2HGh7zNWD8knOBUuKclufuLrEwikc4jdaosVsEOzm56atT2a5AI9dMCM7l6GNXWjEmcu8+TxGq
8x/GqluZrcXFoBECrDo9UbLYZyeX5qj3isXjYBNa936yUj9e/Dw7g4OVhw9pnssNItlRS6vrGLtl
0W6GD3DyrHjt4iTxNABqyXPxVZul3taRUcp97Kp+il6TvE26e918uu5Sf24AwtuAuyB9lryvqTSK
jWm1BweoHzNLeXijF7+98ItXmRunRGlx2pjFczV8MZJnQ3k028PQfgmjZmcb0xaS5W1ct/COSkdr
CG6HNH/JmmfOy32DtFVlAgydnvPge9M8NqO19bLbIjI3kaGu3DiW9gS0Bcg8aaSQ2HqXy1DqfV70
fUoAyVr5MMh2uZVoSX20pnI4NGa3diFYtMfNHNgoTxgoSi7tdTpi1VWRpG7Iaoxkbo5d8JU61vVl
WVDaZuedmZl/xln4nftWNGeA8gHCn9u0zza2n37IpXIbGvEhN9LjTGYjB/EuI4UUWNOtVqg3Xebs
bSV6yiNkzRs1+dCGxb7QzAeztD9e/4FLZ+0MnuUpp8KyKiaG53SaKo8eJ5DaDHun1z5n2ajejnGq
f/DHEkWu5J4Wl27FXRdn/8zsvCnPpkWRvUktIswmo7+xPk8yDYegXmv90/XhLUEc6KBiP8w9uiy1
sLsDTvBCKw3IKsboQaK3SU7giYlRnoktm9QCpFWDzmVpfGSfflTHdCVCLg/0f/ZFKGASjKVq+dh3
hhdtePa1jVyhq7niZkshhqIbp6I1byAx1Id5WpaNHmeMsgRl86HwvtjFzfWpXLMhxHqUrZQOLsvM
lXnspdKPwrpTw5XM/kLCC/wpUsYz5d/rQmxZj47l+2YKR3e9HawfSsC5WHqnuK42wSpv2eLV79yc
cA4jCg4iqbSIAYq/6/pgS/6cRJe1iaYHhTsf60bp/FbXH+j63Y7pyowu7b1z80LIK0q9kFMV81Fr
bFL9pXOCbWyEFEziTR19ona3chLNzi6eEecGhV2npz0cFdyd3NTpd/KExqf8ogzZXsqSbdz1G4Wj
IlOj43XHWdoChqk6M5GSTN+0kG2BfMBLpKmBl0bqtrZ2Oyb/KK21iddqXMt2aNaB9Rjwt6gV0oc+
3KomEd3M+++T4dylmXLrRzKC9kP2/fqYFuMK5Yf/GROOjxq+8ryHEd9tq0NYbiDEncDe2oSWTRFv
OvUpMU/NO4CqbAykuAHCgmsX+bBH2CCU0QZCaCXptoDGyco38Rq31tJ9aL5A8IzVIAMQK+CaObU9
PAqAzmmUhkB8f33mFj8P2GE++BT1VTuSk+h+rZq0VuVwrKXFQ1mfrhtYilMzLvVPYoxag+Dkidk4
zRSC5+yM5y6/kepnL1oJU0tj+BNqwToqZGVmTzw7vZq8GSJbQzBGze7S7osVrhwaS4GBK9B8YNH6
+0pa2BtCNQ86hpBBz4ZD7O1gcMkK7cxkcoGR7tMpfb4+a3+WVYwN5zaFWBglMPmVIaBhcr63Umvt
/FzeaaW1c0KQPQgKaqO/dwqVbO+097L4Zhqse1r8buwmv0+b4B6ylZvMKHaArnZomJODUE5jMtwk
9riT0nLnm+Y2jgcIeJw7zbNuSt3cy+m0uz6OxdXXiDImr3p6goSlAZc+QVI8t1F2N23+f6R9aY+k
OLDtL0Jix3xlya2qMmvr6q7+YvUKGGMMmPXX30NfvZksileo52o0o5FanYG3cDjixDmxV+6Lvyfx
BlUG8rl4P8HNoAHx7ep30ONySCbRz9xGSCVp7sYJWavDXBtYFmx9zaNcZthewofmCRI64PEdjMc+
r2JX+6S0HzX44bhjbkzdmv+8Gtcyx2hB0wx9EwBcT7IJvfHR6h9lc8/7rfb/1SX6d/6WTVU12PA4
5CsBuK7JI4dYhckVtFKTrerZ6vV+PaDF/eoOQF/6BSqn1M0PxWg8eqK+rW2Q+mriV5ORfe+TU4Lc
I8LiMB2MHeQhXj7ejque4mqs859feYouz2pG5uKtl4HpU4U02+KU25rN+c+vLJQD7dBugnNrgEFy
pIdJPVpbIIhVf3Q1isWhchXAwF6LFWNlh9Lb8wj2PZ7tazxh0voLGzbioq1JWwQMXHPK0iPY/3r3
WHqfDPbj40VZKzfigOG1D7qbP1X1t3OWMHAhTz5WJTHRD1t/oewZOQydngfjQXRn4jxqUxNU+adO
fi54FfAythsaCj+0QNHLu33Jvyjv3Nh3otoAp67VHd5828K7ZKNXJNWIb8vdc1eyiJhVkNT3+ng0
mzGS1hQM5X1rfp/kz0F+1p2L53wX3evHM/T/OTr/b4beiU8zIpAXreDj3Nb+7JvQMm5tdWpAP5TY
dYRqK/BXVmzj+0DQfRhS+zJV/s+PP2J1Z0P2zQHmD5CB5aOmG6EEKEe0SDcjCgLqOIjkkLb5Rriw
6vWurMx7/+r8WFY5oTUMHUa0S2Kr8GJi86Ma812W0o1AeO0YAYOJxniwqgH1sziqKTUHwnNc667P
I6N4aNw+lBAeg+wZOjKS/QRg1sdTuFotuDa5OLnTmCb1VMOn86YLs3bnk68D0tzKh9SVHg46mk7y
NCrMemdqQ+z256Z0Q9TpN75jdeQAf4CEeu5AX4IyDF+DsGwNByI7uPvhtZUXp8uCTn6z1Zch3wCi
rfkPSO39Y20xaNdMudFR+A/Hzw4S5BPpxp6Zz+AyVro2sHBQg+ihuikwnE6wCG1roZCvWvXUZ1+d
+mWogBn+D2x2M3OKPcsKgbthGXNYVjMCGD8HtYrFmdWKwEWfS8/URuS5PnX/2FmGHpbZsdY2sV80
FUqg4ruNI7B2pj0Q3uM4A3AEkpO3p400rJGaCb8ita9Ot3c6gOK7jeU3VnfblZHFvY/8gdFLCQqK
Rr500y8+PtruTVM2MbN3qoyH+kl0jza7UPPW0V9Ab+jJZwmCX9o8GsPGVtn6lnnCr9wLOD1MjSp8
SzfdFi9ZGUI8Tbfimty63m7jsM/jerctr8a98C9Nq5s9Y7CVpt+K5lNDnrBlAs28+Oylcu5b9L3S
e1LtUakWjYg+tr4+UGBLUTZBkeYdoYUSk1aC1uneEg+6+uTy5gRW5dCnECz27KA1Nn3bXGV8N1xo
g4IHBOqgqFW/nVoyySkD/x66pHhfxX49JDEQh1aQQVk1zNGPE7iTaAPXrTiyqV52dEtaA2ZZ5Rub
enXo2NEoTqC7GNCItx9ijYgljRrtdZ3nHJq226eQddWaPPacdD8Z1qGkm/CEGWXxfvD/2lwcJFwZ
htV5SAU0Qj9bksQOn46st0OijztNdZFdsEtTNN/8Wufhf1jqq/EuJt4lyAP2cwBvj17g2CqotXPu
1YGb8bgnB11+/tjeqtO4src4Q70YdN3Gk/7etMsfBWTopO5GpNpqBJ299kdTujg+pEt7nbW4NnqZ
R31vg0D5VirUhGSKa3rrDtmytrikUqsl4CiFp3V9/UG2OvjpmH42/Pa5H9Jzl/sbm3T1VTkXO3QL
PciIP5a7dGoSD/KHwJHiSWnw5lbo8tXP28PImmeeK3AyglwS1QeVb73E5rG8m1nimhbyPlA9WeKt
zFIZusbR+VymzbHO0p3ei70CeEZ5/wW4glf/P6bms3rlb8vUKKk9d9lafIw7Q3s0pjbqWPH3GCQf
/DMzRSM6Tt9Vj4pBZXalw0wuVFCUt37xUm9hfla3/ZWN5Q4RYycR8yJ20+07mSWvnmS3RetuXPmr
3uvKzLxRr2fMSijywvBe4IC8S6301tPor76f9d+15lNH/JOW0Y306VqYAZNoejJBrgUo3lubCRhH
u76BIJJT5yFUSgK6RWq6ZsG35+wMYLMQd174qF62zOhswIA9cUQ9ZCunvfXzC5fk1xrLsvnnteLr
mH1Dw9jHLm/192cOUAA28FhYVkMVtMOMbgLOHRTl5yypHwRNN8KFte0FXMA/JhZDQNMbt1oDqG+b
RJkTFl2Ybs3Smo+7NvFumUuVtU4Lh63oTSOar13dRIad/6og6w7I9MakrZuz52oreB/BN/h2V3mF
n0uZTlgUcJiiKyEm8N5M2Lc2T86ZZhz+do2QvgY2Di0VgJbhn7fmBCRJwGINtT0C8DE40qewLIkb
fWxkpdAwJ8kRLVuWgYT5sq6vZcXks1kqCqzfEAv9hi67cBpZoJX7pv+sG9BBcNygp6++02xcGe/d
Nkyjf8xFTOfPGkVvB+i1ajJtKiEb5fboIc3LIdR7ae0ZejKnwKFkU+Ph/QrCIi4pUIsAEGguS0Uj
uBhq6uIxPtjuPbipA26UgdlXR9FddPOvs/gwNpO1ozyMtoBlx6KmlCPZoKX3FUiWw7yyLn3bff54
+d4717c2FofMdbXJd2rcfLnHThoudkgcHuo2jxOu9rqqHuqi++tuT5jELTvvFWgyLTdMYVmVWw8g
n6nQWu/3SR946XQzJMZW1+x7B4Ia1GwFMGDkwpf5mYkO0ikFGHxM+dMfQeIztiGU0z6ewHUjIA6f
aRj1d70pZk2NKm2QBOrrfof3/Ocpt8Ox8358bOa9v8VFNAP4ZwENbL55Y15dgsZEa11Xc4hpPqPh
IhDjVgpkbSDXFuadcmWh752cejNbygRiHhCXhWKow4xa8ccDWTczo3Zd0B+/U5ZLTOr0Y4vq3URP
lXYUbjBs0bqtRJLzZP1rYxGYgCws0WuF0NWwHk3/S1GPkcv2FHK5vflA1XkAuXfePH88sLWTdG10
sUKglTT4ZOHRwaw6loUdpPpripZTOeUoI3aBq7Y4y7amcrFiXml2rfJgEaS2R5CynauOR4IBw/Px
yIw1P3s9tMW9lViFMbAJhtKsCAh5NssffnkwzN9p+n0whpDYT739ghZCIANe9TwP7LYDW/eRjltM
YGv+9+pLlmgVezLLoYSC/D1wcp/03nk0RXuS2nBAz9OBaVt9vRtr6i8uGHCpECCO5jy8fzbGWyTg
oc8aUCQo3enVy39uzPP8c2+fIW/2rb94M2dNl9ilgwfe5F/y7JduIpNtYdPKH62WBFSAfUTMoP4f
Rv/wsemNFV5eNbY1+qU0Ma/OYEBekgbKUQFL/Pva/z/u2iUKguQ1IMU+Blm1t0X3II1jb28gJrdG
Mx+cK1emKANqq8d+xcZNAlwzO1dvT6BHDCZnC9Sx7pj/8TX+wtdM/mBRm2DmOn0Ihun72H35eGm2
tvzCr5BUc5hfzw6T227QZepeuOmNZ5YPnElEBFtAzfe543kT4vHoAXEKPZ3Fw0RKVtoNQ9TBWbXL
jTSYjGLfdEDGOH7cobCrwCvd/z0JLKyCBMAEyQTy7+8AzTkqGmLOWDv0waVgQyd2MCZGsAUDX51N
cFeC/m7ukFzC7UTCZNdJRPw9WOnMUJVRmexTN3K2rtNV1/GvoXeeysv0gc1FeGrdeMaLLFFBBoiw
SG5N+7e3paW+ZW3hqCqnYLkjZqFO/4mLEbgFhKXW5yS91a2fKt8iuF29ea4Gt3BUSYlO/lLH6w/8
x/uK3A45ikT5lp7Q6tG6srLYiaOV6imUj3GNO0jbvVTDhr/dmrTZ/pWbsBnetpWJUdRDHbfSDIAm
ib3Oj7gnj9Q0o7RGHfnj07w1cwvXlIw+EQIq6PeOe0ih4c7DYkvYe2tYC4/kuGNhlz2mzbbzJpCZ
EdOsiAq8A1E13SuSPQ12t1EVXnUaYF9CuXrGtCzfRVPRJoRyHKuJmIEnbhNvR6A7kz5R1u0I/V7x
Lx/P4+reQIkL7MqovaIF7u3aZV5CrUYgHka7ONLYtAhyYf09ZQyckgc/iMAbQk3LYtDAlN2R2SnB
04a9/w2I0o9HsbobrgwsRtF4iXINhrvQHPwDbYzYbJzXuT/yYzOrO+LKzGKjVwNNNL2czZgiIhPZ
J10VlOrBYC/2UAXdVn/U1rAWm5zl3pQ0M19lZSIv9Jz2oPQpkujjQa3uAGTQwA7tokCzfPyntFOZ
HMDqwNoQYk2U7D/+/dVBXP3+wsdpumIj9DSz+5aESf8IfautSGhtBMibzLHDzG2wlBlpUhDR+KOH
EWRuXNJI6s3GHK0FQtcWFmMoPV6CtYMgC2x3aI4HKMKSe9QWvS103tq1ihZUHS0wxJ9x3m+P49RK
jymBygeydkHf9rFtfNGSJphsC90bx49XZn3e/jW2iIhKPMKZ2cDYUDV7vT1qZEu6cNUC+BnQVovE
C9hP3g5n4EzjiLYA8JmOHfPxbNwqDm5ZWKyMzDiA3YOT3T/70yfmvXw8Q6vrjmYbdPQAQgTegrff
Tz1QrCYAmd43QakdRjRdO+GwdcpX1xwJbCRYUDR5l8HOpNMJQwcTVeJ7MTPygIAoeZx+piIJiv/Q
pISaLUFlCEkDtIwtj3ved11p1rAmnZ8T8W4Z+dJqfy+ZMxtBSx34/ebKyWLdSwCLnUEgmcPYKzm2
48//sCzokUa+HEowEKB4uywVtbCtcvy82zuxpoZosj1o0YILtN+wtObxgYNFBG/OZL7LIL5SeULE
hBigopA870Hgp92J8kbWfdhXKlb2f3kGQZsJvdjofwPAfbHj2pF0FegygZoWURfwrVBwNQWBzoAZ
Ng8GEOR8306dX3JKi5Ll95ae5bc14DqRXkPhps+UjzZLXbzaClRoI+gnvtOq4MfMreobTBCJaKnI
DtVg9xsoMvSIay157SSdNlAdaycaAvPuLPowQ3sXl55kqnXcBFL2WpoeTB0KZVjlrfzH2qV0bWTh
Z8uBa9XEMQ041lXOAoK0Zm/9B/96bWThX0evzsDaACNaIMhu2Gr7XJ0ovMCAMMMr7F3W3hI+GPDT
GkvZj3rodR1AGHZKNkKrNRdoE5A+zQJe3juIuj3WdoLiJLomdXbSuRYUnYhz0QWDJ8KPj/XqgEAt
hY4gFAvBdvR2b3qkSXonddj90DtTpFmTvctHbdxIm5P5SlhmhwCVmysePg7Y0ntY3HNzrtloQFQQ
c3QmhInF4FkXSTMUXkDJSwJiiSFgfttFaYYuIaSi82PGRR5bCZ4zgzdqMRQvjDup21kkcdoCX9Ds
bsxA8Td0tI77TpDH3JbZOVV1va+V2d5Q4fux9FsQqw7EqQPHmCD4MY0++PdtCz7MLsLUKL5kZitC
3W7JHUF+IGxl+ssf7OwE3gEdl8IMMxmbL75yv436mD8aSZ7GDFidm5G4eayoHYGgKDtBo+4ng67g
blQMbyQzz8MurdlBQGLACLTaEaHqS46tn4jAaYkeZYmYdmn+UgzPZHoogaoLlLcH4de4KyGQFKaU
9RHgErO8Z9OBMGgMy8QJaYkUA8RX9z2zaVQ1TbW3SsuOKqPWQ61j2r5DW2yYobN3N/nKCbqhUZ/+
fuuAkg5ZD3SL4ymz2DqSkxy91i6a38fP6GahGz+/dg1c/fwSLcfRnuZMKX5+xDIMJ+rsPGfXydjK
fohsA3GwdgoIYLAOeuMQAC5jjmYodTCfoD+Wu/Q+8ZI73mwRMq95P9TDgNIAwBDh5sIxtaxMjNaH
GL01g1LFd6HsKK3qDfe3gklFA9OVmXlWr/ICLgRhUaRoYcZNLqzt9aDVzCPt69ABb7dFxgvSLfGY
D3ekRqFTL8Wt4kWk9SZQOWzDj62P+U+jDWgLccO+/ZjU1Bva057f194P2/7qt78c+evjTbhlYnGp
CMsYKzBtc7B5f/OsOqT5YwJirY+NrEWL6PyeG4b+jGOxdolFp7KvYSSVd5xfunbnIV/KImFsJH+3
RrNYPQ4iwdSsMGGOPQY++NyHuVFxw+Wv3S7EwWDmuwUw/UUk10xZOXHRoCvZc0/K8AIPr8PMO5ZQ
Efp43mYPsPT615bmY3e1GTVXrzNawlLf2nooekeFgPklO2nldlQ7hYi8svXjRPIy1EfUXT42v3aq
AYKZT5sF/oElMqot+dTmHXJHE7gZzbqAWtbWCNd2xrWJxYKVrl80iZ8waBjpEYTLX0zux1MxRlVa
7OSmMshqKAkPMguwzkR8f9C5VzPKFUaquAK2p+mNyBsGKxjs1jt1uFyPDR+MW8J9LzTScYg9zfRv
jFZPnxoojtvoRx36O4pYcmdVjJ+GrKj2KuHWhi9d28OAbLhIayAl/i6ioI4NbrikZvc+iLm5XkY+
QMCV9x+KPn+uHnBjzprE81dcT4Sgktk1sgOTQsdY4A54MALPoMcG4thb1xXOxmZauY4AhUWMDM4S
JO6Wp2aqoGFG3QLUhEIUAWXiZKjsTIVzGHztmWpROdH44/1rvsehgicKiUlwHoHLADxObwdJLRCY
+l0yAKQEbbR8uOF4pTYq33X5XZfeAYYbmOymSb9Ufh141e/e7sNMP8n6B7GeEOfjVeuiYza7GGQL
n/DeiSCIg9gKHmjzG+1dzaOiqBf7/njuVY72sgT3/3Sk3q9ksDdix/dHDBNuz5Ej9tNMH/x2EobK
zTXN1sezzB774ntVvHIwOhdGHunGt48n/P3WfWPKWTzUbB2kp+44jWdlqjCXRWCVc3PgVh79vV/C
+UD7L/IbIIYAfu7tiAyumSlkEqZzYe0Ywt2NA7j68yAXA90o6kTvchuSj9Y4ArF8rhOU1EF71I9P
H8/Te7+OAaC1fO7vMvBqXiwJh5oZkoJ4JbTDxcb6e+ZRGz/X5Nx3lwKFvlIa0ccWV8f0r8UlMZec
UFuWOZvOgEm5/mO6CY5a2c9gwQFNBzp+0UO0xNt0mcNTyQDrzlUdQh1BjFpgqItWv3w8EJwyrO7b
SxEszleWFleGAfYPWWo5u7iqMGOn178DGTV8cvVxgnyMMn5YuUH2qiYuBBq6LGpBT/c1ySGOG7gJ
YwdWZ+3F0PLxoHdl81R1htpNWQ6C5sLp7z2Gx5LV5/0YenKsfzn1oKLMyN2D4xf2I4SP89AjKg9T
RIoRKrIqxTvKhHZGjQcEXl2ucapL0/xtt25aHKbaHi8UzM+PWldXoWxdaNj1lNyWkykeB5DXBZ7r
dXcOb5MIzVDlKQEj2t7npb7n/dCcEsWNIugTt97nBoCXgdd4LkoFruaGdm4Xp64BItpzUy2o+wQv
NFJaYgrsirp7YXjFXTP0+o7pCk8l5vWHbkjG0PfQ6ZSBgOmoYWegWxfdzg261neiN/SgGessSpRJ
kf2GPAPjotx7eeU9JqoB8UXG5GOFHdAETmEaeFv5CbQNu+LWsDOQlkw9SP960vOTPu1I3f52suTz
oJJDn2mHiVkRT7iHqttQnRq9e0g1Ze9zU1R3ZlkmUVoCPKPSTMebDJJKnbRVCNSdcyFayR81aaYX
x6hphMph8rMmZbXPBtY92b6m3bglsWKoRaPsP1JpPaVQT92RbhI7lndp3GQVCtqlL90gYzmqEvN/
SGIbv0s8ZW8NVRY3XsNtFEdIu28m5LFSONaYFcKOTT/1sEucEnNH+xPqD1Ceswp66FNfHjxBknBy
ZA+kpTmEBbLuR8Y1L8paYKlGo3P3da7nu8ZX5ABBCecorSrZobwpQtYXxROCjPZRV1371XIq7VTU
U3PXlmZ1HHWJErUvi7Az2jrONKsLR8gvn7wpNw4DAJjRwHm6HxwwjmltX4bZnApDanYIRrMBc6E+
oaCOqmNQAkJ94iAHeDbqioSW2RS/oe7gXCpK+ri06+EwAPoca04PjZ1WxxL0BaaJgCYQL21kD2yU
y5Gd9SFRj/GaTtMe0xrS6I6nUiQhvBwhktnvpMOTXc39Jp74lOOvVUWYFcTZUYFecRBJbiTfVm6d
Nw5h4U1tqkmvruEQFG8jE6grQ9y7UD3/2PH8AWUv/c5MKQsYHm5SEIq/vXWQGEuGXAzZZbBS91vh
QCYhoDzp71ozL+NEIcXU2uB847Ziv9rUIreGJdNT031FQjDkE6I4beJJbLavErKSLOsATbEzgMSg
6hBlY2XFDU+SH+PUgWvIeE3yRIQ5q+oo10p16+GMIFuBOiHr0ZrJ2qKJqpqXd+2gPXdeZ94SN0P7
lF+pfeWzYo/61XSTtZoWic6UaNMFH2JZZUZoiInFnE12BI6jGgpYdvtC87bZAfPTHKmVkSMtBj2W
AnzGY5KPQSb18UflqTFWovYDxFztPaW+eyhTP9uxShMBTXIFipHB2dk1GtYh60GjzBNageNkVqGn
lBH6btuj9cfvv/uj1kemI+vvCuKUr1qhlfh7uXHRUKL+vrFwK/fFHOoD3zgzbyyR0NIRGah00uzS
iWzfSfeEEKkBcaL5YlXylCVbQdBKezLS1CA6wlMXWOF3JCL5UBVC6F56weQNJ5tUwzHvXLFP7F7E
hV6LSy1TkkNNbdTvkkobLu2UaifeaumD1Y7076/+N5+zqDYJr0hTY3TTS1O7t5ayn0a48o+neO0E
op0BjktHTeid5rHROszrcie9gGk0dIs6aNxP3CIbA9mysrj487Ih7mDY6SXvPo28DvwGeKRyIzRb
CZRcZxa4hQITyg3L6t9Y4X4oSYuQH5BkKNMFqf3XyRAfmHX0l0Je20EtaxG9+pNfNgzdspcJGtQG
mYLCFmhS0wKkfyNDbIlhvn93YRQ6ktMAMSDcfIe4HvEKzBqJteHEuymgmHbLzDTZjT0UaH0BwHIq
XexGq+H09eNtsTaXxJy3BNoeUIdajNSFFHrNeiO9jMx81CfjUBT9lnLq/BtLr4yOYDThA6wBWn3r
rVc2aQLo/zilF7OPrO4+d+KJRc4YsHZj960FuNeG5sFePZjdVrdQPYKhpv6eu/eFcT8aQJFtZPz+
fO+78YDZaIZ5g11g+S5vsmZq0lpLLz0pbwrb/0LsPgvBHm8EnDU3emUiDOkfOtONGoMf0Ktya8jm
k8iqLT6nlZlFLQ9ZCH/m3Ad1/NsBQ0Vg7Poy0c5AcJCfI98bfD+wwNgCy1krryFkv7GANk7D+yaS
xCI1Wq8zenaaMf8FD+6dGtAufFKSJWfoV4y7dDSSEEhkFVZONd4krdPc1gVv4l72DdJwNvtqMkZv
tYwoLcitGlVoZacUbMNu+5zIsri0oDmUCGYS89nU2bATg+HdIEiudr3NRWhKRDQDwsY7z+V5ZFOE
p9M0agBMmO7BzbwhQvWlyECBmw+vmuzbJ/Rsp2czbzEnzCyr+9LUusPHB2hlZsA2p+PRDsKoOWvy
dgn42OU6QaLgnOqtcbD1on007K59oEKWJ73n4i7DqduhtdmMU+kAs/+x/ZUDjCIdIBVIu/8hvXtr
3yCj1SftaJ0l56esKE/txgDXDKA3Az0hHnhgkeJ+a8CsRJ4nY+Kdxa3hQGFoI/Wx9fOLkK3otSFr
LM09q+7EOapIG/OzciPNujv/fP7sM658QtnZ3ADcyTubcie6n5r/u9ly3+a8xguHAAg/bgpcSqh8
LNkp/MxAh3GRYQxthspXPdGZEHWqPRYigCAVahHIHrXS9fZ4nELtk3auHjdSIK+gUWC9mjp5hDwi
Dq5h7QzNbM6F4t6x11s/8Muk/9ymCd3jAgfnRZnk2rHqSxpzRG0bF9/qalyNZDFbEK9iPMcD+ex5
j/mxrv9usZHhggw4NhJACDaAVcuLbmQQDtGc1kBOMY9L1txyJn5+fB4W6z2bQKMPpLfmJiboXC3O
42iVxuiPBdYb/C/o8SjaFylmIQ+z2spzLCZrNgX8GSCIs/rSrMz7dmuhVVnrBZ8gv+UkfhHw1G6/
Zxoe6389IngYtEE6IDXHm2ZxRVt4lxFSNN25mIE7ZRaiycwpt8QmF3fnn8HAEYEL4Q/d8xIekVUj
4Y4Y+zMdrJhbn6TuQA7rRrXlxnBWDUE6A2+0uS9xCUUzakV7fVL9uahR40yU6GLipPxgifzVgBBB
9Pezh8z/P+YWs1eVHpoQXZirKiRmUA8fpiS2nY1dt4jg/nf2XII6MbYcgsaFFVTWvRZFy/7c9VUg
aisyIfyYISvUFG3g2zXAPfnu44GtzePc4oiNYQET5c+fdOXYCkI7IBuG/lxWPwbz3q2rILOgvPN3
mdY/I/NmuXGEb4Db/XlJXZnBMVNW48r+bM+AhRfabPXwrBxY+M5/DSxOkTtWrY3Hb3/WX1Lc0/bO
NvjGlluESe/GMB/kqzFA6mPkfIKJ5KAzUM/+DCcKKazvf78giMbAU4qEKBzZIschdEVo2cLK1AWa
vx8C5e7crdlaW3VvTm8A9wgMnLVY9UznaJFBruyseR2yDOmcHQts/ztnG676T7r56lL7M2lwbEim
wC2Ao3KxpV1F6io30F0qmkMDGWc0OnVIpaWBx29AvTr4L2Oy/3gG1xzqtcnl4DRZSCspu/N4Z5Vx
Lw7/t59fLFBvQ/rIJJi7JnlQ0wVi0R//PmiGF5HA/04asS34G0KQu1xsZl1LEkdpmjozp73PO1QH
5ehdGFU00AvnxGv9REYnCZs0P9q6HRbiINShUEWku88UsmmyuZj5vqU3mscC9EjGLvA1eKUdSAEI
kLNv2wJ1iJ8K4utKrwN08JVB2ps7WVoh6oX7nCWBM5JDbcnYUc7ZMEG+mejBgDRwMd2a5qmmN631
YIG9y0tOXnn0KuggFO1zDbxSgiq5yU4mwKK9A+ISJOscQx3bjkRjkUbtNO7HpNsp/QeDPTfbTWZs
DZ9Zd4OQ/MBISKciNMv7oVbPagAGqFOB3r2gCnvwzTJqTeug5SIY835vqgxM1grQjWcXUY7pa2FT
daFb7lrvAiJjpJ5EYLhjmE3FbUFuhPVYCy1i4t6xIjYeOvp58FTkWQ9kcgKIF2VWVJJLwn4PSXef
udPnOZ+DB3RM8gpt55+MEdmtsf/sTezcsgPu9dMs2EErO9RqMB/KmDnPlfyhXFBsN8XRoBFpMtAh
hjS5lOpzye8Kz0Bu3wkmqUciNfdak8Zd/jI1Zdg7OyUeHQMsvr+sJA2EnZxE7n23suyhGHd2n8Ro
4QOX0rcsP6DoQicStb4OkrgHF2UYv6B7ZSdBkj+34/NoHhN67NtbUt6Oxp2Xak9Aj+0Se9wpdJIW
pwyEdhrlMTrbA+qepvQmw3KZMGIayV6WY1hX8mAA/FLLg0b2fv3ERtA0ez88PRbG12r64qRpXJV4
Mz60/JCO6IlWMbX3xHpB3h9wYRDymDERCv97qZvferFLusM4HCv3KGV5mKn+O7M9ZR3wKFCmVlWz
M0s3oJqWBU2ro2QyhlLj4cT3GcSq6xZNtq9O8y319pZ2NkcrVPxVtm1ECd0nNEo5D7nDI1c7Sf9e
NtVBWG3oIEWJlNwxaYqDJ9HO73aHHP9W3e/RvyOkDw3yPNp1CPxaOFI3omjuhXaaMxxM5x56uElO
QBBWPzCsaAWqUKPH65HtxOREqb8fhxFKpmWUpPmBIxg3MhX3rrljaLEWbO8bl5w/Ve0JAmIgbaSZ
G+GBHEhUTTX92IASCrNfQAyFXUZoWfX9sXQeB8RO6F3zHwqq7TWj3CXF7dC+Amwa9vJe05+L6tbR
UOl5stRvMbV7N3VvByHD2n0onbsii2V2gSJgq596dZB4y3cpunqH15x9diCNzMbsTlZOBGyE60Bq
4YuWghtXfRpRx6WCRHio79An1Vmvll7v2xrv4RacVq52UEQLjfYV/DnoCEYWWg8q9jwKPehYVOY1
Ggl3rPiswEaS57uCQszGdSBH1N+kpAqY2nd5FWmJua80fvENFQx0ZxpVnCoRKHnvNhycEiiWiCai
w0/Xgq6cHpS5uxuMX1qhx0UFzUGbhw6wfR4oRlnjh5CShQTYGIg2d5BQH0LLoXtLwhF4+a8U/A1m
4YaT9jDon2yRhbWfNyG3gKEcjoZ3UNWFgtoh5bcCoC+T0DBxrFuLPBdevbNSiMjcpAXfV608ltZr
nqPE4xm3TMH/guDKAlrLAMnBkeA9lR/s5Ldi3xQoFFOnjQyfhy13w4rSG5sAYNi98GHn1qDmRl22
8g9D8bVjDz2Roe3cNe2lNq2oH5JPHqqSieMeLTnspeOeypEdIVl48qlz5HjqpQ1UllQ+naEPcyYU
+cUpTX81AAsB1BubSsFD8ldS+qHOcMk2Ya/VD5LAYSZT6HgiHnxjVxvo4oK2RUMd4DSNvTvtoXh3
tDD1TZ4+6EPcGDuDDid3ssPOb/Z51Zx9rEGTZqBP5AE3nhE+hub/cHZlPW7j3PIXCRC161Wbd3fb
bvf2IvQWbdRCUqRE/fpbnqdJTyPBdxEEyCTTliWRPOfUqaoTQL281DFbXlvFtnbnv9Q0oHEFzs2C
4aQu+oN+L/aj1acj9LNFAKUfcTFx+jhX74Vx1/gs9jwVt3pJOHlySnFSzvyoqk+7Dc62crYG7zJN
0VaxV27XRQsiDuwVQY9l2zzw9m6/Fh3sj5r2jUu27Uq2MqiGeX59X+py3SzWoTJo4lCetGGXtI23
0flhqtQRzNOoUEVCS5US9GTNAIzzIbLnBnf45juHvDkU4mFSdWwB+TGGVQXdqt3QPSHYq6N/9QrV
4FV06STrjUk9xMU6E2CTEsMGlaiGRtMm4pIv/kM++y5cLhcTbs35lvvFXjOKvuBGGlvbx/4D4bEb
tuLGAjJjZ4TPqc+O0qVvougjR/C7mXpJX4Ls79Go8bxnw7hYQ36yWnYP3zu4osI+0G1jP6xWddDe
FcV0ySd4wTtBDHu6yCE4QWWT4x2gORy0bVyrl949dnDddyUcXcjz5OGYtbIcU5OhZEgBq139nm9D
v9+6dRCN8t40VOQ3/MUFARmNwm0tEWYXO3P7JjE4XpcRF8t60g9ziDXR8LjQd5W6N4dsmZt4xGy1
2uerxQ7Qjt4IdbEVu9oTOknQd1WhlenFSBXCZ9umZfsggwdTvA5hsyOwCTXmIBpmEQcKYyWNKrWn
SzFbkWveT411mmqa8mZetUaYjKTZhnRYGeW4sQwaVW2z9kp379VvFh/ijvZgfKizK9DG5W2wpsFy
zQc3SM3Z+eyW6RPEaJedimU/0+swI+JiPhZsfZ79KVQJVBcPoun2i/jUokeL71RNEofmK8F2Ir/E
eGoxvHTu/djtdpN3XIonVe/VvBYtPDMpchpTR0aH9l9F9mgOJx2iwTCG8WzRvW9OyTw4W2mHsWH9
Ym6xYT24Cv4K80TL7oh9OtVrc+4h+9zjuEtNzPu02RNavjilysgpSNYbTuTnS6RZjreP49GHm4jN
I42Wnzmknn3xizddOfANvVD1nHupxBrQQQOVnYF8BqSxuAuqlcG9TPt63WlQxCu5awuVGEGwr1q0
J5nsYz/HQVj7mIjOMQAQHtazgiGfsxyCyl+ynKIbWEOHsXUdeZ5bhvx/tqpqrZfm7C6ZCqYETSoO
Oe7o3ZvluR/PlrOZ5kvJHmq8c+shUFcnXEuyYvPXgr2zCmEQh55cSn39hGoZI2zsC2fWpi+rTRcs
qZxkbM/GFhyVWNDwEV3WdFnWjO3xxiKjwAMp/Rflz3ENG+WG3cjzOWauLE9DQfZW6L60pvmeu3RM
KMYRRwtTOyfvEzLf5/3rWB+UPT/SICP+uRtpHBY5jo+QbGEOGfty2cKu5hEn5lfAmsPi/FLOWw9B
giZ+1o77dg7j0OYJYR8KE1Ksru8ih990LXu9IG6XFahUd9OsU9e9cotkg3wy7GND1Krr+FE5Y7p4
v8BLiUQYJiENorrMGl8j69qa5ZxhhiiMPdGHORKf4pzkK0xSAK/p2uSVinrRZF2PJu48yi0J1RZI
HSJmUWUu2DSgbCi7iGhwhllWgnFX29H+qqdDYO/0eOcj4oA/jBnDTlSENJKlt1mwOyufPJbIKBbu
fTqGGQfBwa1ebiHJhAGLu9Co78mWmA2sNA52jWql7K8mw5jFuRuvdW1hZOcY+eQBQ1CZAD0OVITJ
HO7moIyaGccuyDaOOkGKnkmc4R68smt8y1CNaYjFPvvhYekxZcN6NKsafI3LzQQoL4ABaBrZLWz3
jHwFNC+z3ZUz1JG2rajkM5Qi7zo/h0gDVIFBJ8g5CjfjdpstZgAbTxIzEG4tUMFRpFyM6UtZIjH9
TQWlc7dq9Kc1J9K563LsK3RkSiIvjFqR020Ie/Tr6zQgfTcuUPCgOZjmwCTCZZWbay5GlvawDch0
3VmoTaaLNuguX3TWdcaaYEQB+mwPY/nZwI+ZYpAHLEkggl0xqHSa8U22a1Oc3ebLKllcTkhb9zbM
E70ZBI7yFyN3IasojhIz6krznlIwbchxbq1kHHmkTH6ul+UuNF+hJIms8mmqOI77OuomFVWQEApd
JJh6FZN2fPKHXTVcVLX2iL9f4LWl8gOFrypmtSAd8GLYRsZYSAnmublFhQj+OdSpXb4XbE4h2l6X
Q5m61iaY1zp/bYlCarbS7cvEMrNiSNzfaejC6wSvOVxX1cHUn2HRrkwfKu+Al7HRVJtZQM5mHg3M
OFCCJjM8uAJYAk4+iCaGOtYLeFLwB0vAJoiogWYgK5NJrlE54vP7tQcSXO86CPF2lZH2zMt30u0b
+jAvMg6wWL38UUoFkio62U0YdT6UcxX0Mqa9C8bMGTC5pW9OE4wPjPl9dL9K7JEWj0wHD9MMmtn0
oWE3JfotaEKQUZ29oFyDYLtyqlsqeyFGGAcQoIzNeSQoa/xfefEx4Odtq00m24rtgW786lE4IMrn
5t2CyESb+3npE9aKaGZO6oVIm4dSxnS63mo8T8MZETHmmpd5WuT9rsmL1aShNJQHELzjXj72xS+7
FrFHkVE3926JScxLuGLDzWX7quceJSoKYgvCipd6Qmug7XaqNuMBHvpKJCDEqv5a+ZASuwc6Bxtn
stegQWHl7it6zDm8ZW/VkEwbNkW0G1JWfFIPfQaIvXKohFrOX13JMs+uYlJ0Sd5+ORgYXrkKxSiJ
O47E3RIRetQaDQ6fXgshIx8+7ovjIsixI8EhN8zYgAtwhGaK2qlcweg67UV1pNaSDdpcjQvb9eOI
hFVucShGRY58kt34dHU6Y+BOqaE3s49kPIaiiUkVROhKxmqyIwNhYWqa1PTlpsnzMSFuBy+5U141
J9d5XPwMWcKCl4utCIRPbBDIYHaAhAsnuF2467rpEwhvEbfUfpQYEoWWpZqDtNH2Gk3DSE8DNDg6
QZKY8PbFWYyN24l7t9urCQUXhHxGZcN656UpnHVdGFHZ8PuhknFpf7RjlSiGs6rFvmcns9z1wykX
FxFCvrWvzT0X29Dc5kgHMXwYT60G7ONHA+o9DJuPjcDKJBx/La9ITVK8NUZ4D/YXItaC87BgiSpO
8OoHTrr2lL+hhRXnGtXpRz4EJwspMKuHXQ3fYgym3hUkXC2sBsBjbyfGX3E/QHroNrfNTenxN9Si
zyZmw+H8fh5mfA/4qzQ7hmLDYsWmZsMdd0/LfBTM2i5t8V72406VIM0NVbIA+/P7g4lzGEk6Jqq7
a6vwV8FQ3YbvpmQMIGabgPpg6fmdStBEj2Tw7CkTeWqzspr3AnNQjQ+wkhAc9JuAGB3jnR4wYTTm
I81akX+BuLjyDX0JZvBusRGdKY9mWH1M5OoGfTQiKmB/dahjFtakDL8HXWZ9Bz+0ia3VjRKsvFdO
nhVoe9AYxL2+c6q1wXY5NO9s/Ozmy5A/OG6P42WDftvaUGXiiCXlzngM+iFRXhVP5oiUiqASreE6
AljfnJeoVvOuNWFMs/DI8NHCli62YnFcxBxPEL1aNwStXRcAfjGFK5kqEaEKSMq8OxRwXCTtR64P
XG8M744CkGrpOchhdlbMka+2NiwnTTLsjMpNC9bdCXQNTVPAhK2q0FV0XrlR7MBISsrOSgZ/4yoX
RUO9X4bwOnMzgylqNuMs9TQmTgdOMkuaDoihcrjv1V0e7oblCTcBjGpJCDEOeYfREJg8hY5fBNuQ
e8G2JSiVlQn4ZsBEC9TonhN3/Z10F2AF08ppH30oj0B4jKzh4lpeanuo0SVCiD1lzLOPhhhj9P8w
9azZW/1FUr4yzF9EsgTxtbxV7gAjCS8OjtxRDEuA/19kOg9qOIuyjHMUCsIFiuWwFcOGsvFtZoOk
UmCo2YhRQRXJGlOvAIGnXeBFQkxHX9eZ28odUtetxggGbzgzSWMUmaDcAucL5/0IexC1eBDhCPCL
q6wtAaNQKzOo3JhLkdwSlXnxtka4JO5ggOT7xebgvUXn1g/ZB7dDvB1UXC14CltDAKLbDL0ZDWF7
blF3OHhdlf+UTwBfJCDCXC36JCVmKA8z56hfbPsU1vCsEf5io6Q0kOItPd1gYbTpMDXmqm68ycRi
MM2zfSNTjHrAkL+AaYymVW7uZLObW8+6BeV0zA3UlkuLuTP4OXGsRIAVH66oWUAEmp8XqcNEYlfO
k/yqPGvjWRO8THVmVcu9CMbYNkTM67tBP3DxUfoAgYw1AJJa0KOegfGseAnejDfGsuP3os7CRbIY
hG6MM4H7fTid7QV2fRXY1fo5Nz9pvQ70CFSEZ9K1VgHQBF7z9RCWB/BFomo+tr2XDZ4dG0KtgsZc
Uylj2Z7qoY+dnG55t1tIgxcASZjXWJm5hFldgkxZ4jBbxHEY743CiC3LAHjCpqxiQKH6+qXqMNuy
bbsVGZurZbYnp/UaADtzVhFj0zAO26iPKsC2NLpY11ee54kOwjvvlkmyPKMwp6iCqyM/TH1X5Aej
frFxLFhrhzZRxY5mc2DWTgarUhY7sNULY+2Kk/aRk7sohYI6KtAbpcOO8h2oxztPHyHDYgHWmFtf
FQ5nDWpasxwoJP4dIO6q2hfy1dVN3MidvRyQrLZ1ZpIHv9wyf91Z+OedplhKBswHBqDtT3Q5dEgr
x+DahTuO+t50McrzPHdhFCAXKQHIOXTC6D0sRns15Tu80gK6p0mgICmYu5OkixoOMEe6jxL4mFPh
dLAWlBdr1bINFQ9oCSM8nrlb4y8RY8f3nOxsACkocDiykDCy3fXgrGZyMMJT2OqoZ1fluBno7Ump
H5SJB2+shdaYSQt/q65PGs7XGnRjqA2SRSPfm/BIlmZtgL/aNs88SLpwldt76qaj3lbztb85E6K8
Hs0dpudMcomk1yJceMlsHf0FWKxArQXKw07Pw3rsf7n1nML7KcFA9rUnoGoGsJD7Z0WrKJDbXmAY
Y3X2J4iFPDBaa3TML5ZZxAOKKMS/jAKq7GqSOMODdPa5/7AonehCA/UTcTiHKYMjbhD2sTfTFADp
AXKGSCMzxYCz9YCwwz1MnwMTEKiPtP2o7HuMBv0SDO0MviSAlBJsr7A8U5htO/W2wZg9ad91/I6i
nuwXY2VVJLHLX4qSswPARLEB+EG1cRs/dXBkzILhoNoFcOCzN6oSW9bsQ7bx6jtW7wFhlmFKh3bV
jOeq6Dc0v69kndg3HBZjGkyfY+gPUgkJpEkcEUCiZkJ+VbPIYCPGVCZU7qzgg8D9saAv3eiVyJho
Krw8VQYGvaxq8jCQHOvbBgLhRAaYv0F9DV0UhNV5aDCncLKrpJQXx2cfPgjy1rx2kN834xPtSaSm
fGVar/O8PBa1t69YcBuOuSCCDZ+jRNuyexFcpK33UhnPvqsA1b7ZzfTAQ6xKFykbpkAbEoLolW36
CUFbqdZ9MiLYcb2suT+shskESuEhl1339hYY+c6bgmwwXhSk70NRrMgiEvCuIVJY02WO0NhOYAIA
1YIbl2LCXdG0zef33tqLKjz0WiZ0uXjNfh6PZblqISWrscGFB/sPtVLhpkDw8oGzGiqtcha3wsn8
0kThA0ArfPPpsuK189DYu8HOSotGoyAYbLQvfSNiKHkbr9nZxj2v+1U/+YltrwZDIt1B+9Ye7nmA
ZzddLMrt/eKXyHRhVjG88bpo8JdttceQd3QFSDttJZElkE+RbyqTW0WEChXqD7eczYj3vreb/A6V
dDmLQx4q9dyhKSgQFk7UePW1uS7bd1fuc4USqlbvRWGl1tztzdFDaryH/whr/chCVsRcwEeXZkAG
iGDjBZGLJBfoho2tEOxdNkTBQOIB/aabmYZ2IC0A568ZUlw+co2PqgbFjzxq8zp3SOHU2eBHPprY
o+5LiDmAERGsj4vAfvUsBrB3yjyA03MBMJjWp0r3SM8BpyD9KeRWOEdtvtcLDlv5BeOyCk9Jfo1d
sfLLozfRTY6G+9ggMRQKrnpOmYi2/LLlAI7pW9iOScHLPUq31K+wG0so0zGGmoEyH+D8Vu6+7+9M
aq/yac7gUhxBOp9YBooB89C6GKpgcOwS+BPQcu3zXcXppSpZ2oSv1fLuLuvcPOtGXwZmZzpE98Pe
GmjXLDW4oEjqvE7HrXEgtZ2Swt90uspGR97kO/vCQeoHhnRAV9ydYMKGVqp+KhpAZRtNgOaNTapB
uEB6Yw9hTLGyZvQj27rPrPAzXDD9yOoPHtrEebUL2bmSsOr1i6QDS2g27A1UimlnVxe/K9EpBUDU
Np/KGpOyfO3aO48iI+iu9gwAx3/AUFVYj8W2uBeFkYzLO+lZXORmjGoKioE3mIPB3iGS1Mms8cz7
M1yxItM4hfkqx3bsgDuWyksWv1uPONlusAQP4ZaW48WMSNM0YpW5bbBgh3nbWvd5SzPT4OjYbeEV
AfsmbCnAX+H4Wbnrm+lOiAUU1C9N4MRuv5l6FBT9tedfo9cjIcTWJPKKGO5MHrRPCaYOoYc1Idj2
SXU7JqBeNZweiiAaMV6g7/aEtuU4Yl/mbdybBvpQeD/9k+yQFHIMVYd8CNKbZDIn0FfR/yjrcyMt
DZEU+N+ANQIHWF2uXkh1gdIpGydIhKwEnRsZldKKLYna00FhqZQd+XxOmEmeQvfD1c+hiSMA65Jj
neq0bKoY7khpv5APA+yNqX1h2AF6/moRajA6N/YAr7l0G9qfgYRkXZ274I1OOhlzGNYAyc2RAEGJ
EhfOc654ZNmonnY1QmYPtlGFFGEBPg1ZyZrOMlmmAQ+h23CStqONmn4dLGUyjGhlw25itMvV2N/q
ODuT7SsVx854Q9VqLrsh6CJ/RsI0q/3iFlk1Ayspgdpr42yG3QkwTcqto1FveHCi6OvoCadmGYdA
ndCUGB7Rgx29s6A9svtrj3wIYgCG//LHV2WBEEkHdNKPhizWfq63vbwvOTrC/M3g62L+8vGqau8g
mrvCUIlrdfgUkdnTO4Zb+VHAEaIYWVtwQre7ddkcc/RDbo64PMxjNpeRId9D+uWibwKvCviUXuoA
eFBAUzYfkIBFqj+EAFd5573LavnSS79pJ3An9M6gV4K2o3L2Q3iRWEekISufyhe3M5CaOlkrAVAt
RzpmVbeDVVPXohyreeLUmwqlOoBRq8logWXjIOHQZF1h1RPKIeYaEo7uIsPv1tEWwNU7YRY7qR41
7FgErJsLWsdF+TIwaOAQrWG9a1QrlwOphkBs6W5fGqNRtbNawvxaEnxwUQigFUNSBXe1exoBltxW
YAClQs4OgbcO5KsEcA+Rz0qgygcoBGB1DUI+EMT3kHyq4he+QuAcfHpxHICBGrZFHDZh3eKjHuEP
Eiuc1vegIKwBHcf1zJMJcgskNrB+kQOStDLpLJX0aCgCnS4Z0gV727Ubb0ggnvVvTfVphwkhuCP0
oIxP4j0TuS4E2rqm3irgKdPSYuM8S9zjSIbEYU+Ei8gZWFaM5bpq2AkCoPdczmBQkFv4fW6nnYt+
sTRZKmSJrvDR01tv3MHUKS5YVhmozxUUhgTHq7sNQcMaMmKf+iGTYeZ1Lznr/7kL9KRWQ4gzCtqr
srwQ/sDLT3UrDrv7uW6ws+SLEaSkerJtL/Gm58JeV53z2rk4cCWiZCb7MKoduPGrB5BzoxvJ3QW4
C8XzqKsjgtsGKtioDCFdL/H9RXfOixxsFDdiJqRePTL94s3RH+HyZXv3Ezva4k6xr0Kltjw4GgY8
JvpeZ8N/KPXFq3aFswVunQ0WkLhpTsEjzrAOoqCbIs4wUf29kqeJhYjZJBsN8/VmRQ8jn6SwkSsD
OQHe3YWXvF93TdlEZT19GOjEk+EeBeLtUaqgOA3gE4QVUoaTCD8CXuyqHkOwyNqXE1oEMrOBMHTt
uz9ZcQt4gEnABAFJmwZ5MdlhO9XISfyBxfCmSDl8v72hi1nxJvs9AYpojkPm+wNQBhUFebcLwDrh
PAdWmK9AmUjcnKRgQKfS+iAe+pXSfggmRCPiIPJflqHGj/MAHUn5aHVmC02nOuTeneGu3bI4TKRK
UHMaWl8aNg6Rx+/ZuEBNWoM6NEfcv6ODH4F0nsIWAi+kxPc5GRIbN/yQwRrDMpBInXJWxcol687c
+cGO6HY12PdtfjtO0DIMPxvzYdHvA4KUkeepRhppolcbsD7qfXNXK3Vo6v2IHFeRAJHvVxVAoY7J
m6NTpdDbrHgu4qq7EjmeXeq/zY1ALmCAZoIyppq3trrU7bghCAX47AlZxMPtz63/BpFDlPOjQEu+
eSa4E1hyBLBIKtWLDjCqDZedrIvti7gZNihcfDSJkEAK5KBBLaMcQKBdnWakN7Tflv4A8gEIkYCS
ifgqi8eGjxsRsmM5kWhy7kLnruYPQ/jos6e5xVcOULnri6swq6EAE71Dp9FeC34Z0TI10YeY0V9F
CdrRT790Yr+j10aplQ8F2NI/1cLYQuOMkvrGIUR7q4dVOzfPHrC3EQ0bwOYWKD6WQC1thb8cgLNk
uslJdEQt60T0dIKHbVyMgT4snb/OnXrHYWnVNkDvl/k84n+sFidyWRGPwu6g/GExq/mlECAgWQvM
FGAJD8OHS2XgcDIF9lCBZoUZrpA0RuIm3J6acx9YBwPY53w/+3eOU8duPTyNytsSBXM6lccgmB+b
8ojp1BCTVOMZuVcIkokfCzuBMxsSSKS84Wki5xnbo85RMSsQgYNXJ3i7cSmgEGisr0Lj3AGwn3uQ
tpdeCf2QESkbjXQw+ma0krxjxXdwGYlz783tP+YW8mCa5MO5EntojcAw3jN0glT9OPgaUCp2H9ol
BtlT4aYmc1yczfZK1+VaCCic+3LiSIytLOjrrELtrBhmh0BfukCBA+XqfqD3DLye6TqIY4ifDGqk
J5iewsVZFWdmJP7w4XrvHjCx6smpngCONf1DztAo+kXrL+DVsrtXwaUHoNxlk9GmHlrnxHwogLzx
boRCKvBQeheJ41+96qlfVsi6+iLNwapAIC4QEplI0XGE+Cdm/L0nuLvhkFccvL17g360/K1pLrM+
wWNtLs4SpaY5hjCvQLGOXM2Fettt7jDYJwVhGutXnAp651h91GGI+LCZUDBCc7DjOPlMnnr0pOQH
at6ul3gDDybXK2ckkTXv++BWsbzdiA5ziYgJVZUeV9p9CzA2bjrl9dYZd06zK/oawBc2T/AkKXA/
G5SXauM0Q3T7IK/7bNqDV1rYqyDhvZTukbbFmXvFxu7rvdQ9yDE8NiTOzhwqW9BCW++d9Y/NcglY
1nsb1zmgiHSGMykvtn0fwINF2Tj44aqVVxv4PJ/Zkq+1idiDuq15IGW1bfsxLpAkGT5NFUq6osFj
bZut17JrHt4hpMZ/Zr3+RNqFpazr3+xwXDh//U6uHoLeIqVs5XFArgzER9p/U7n9xHkOYSPtwC3T
Ag/9m0SIY15gAStWeSzraydWHPQdql7b/9Gy+h/ubnizLLl5K5rkP+436MU7rtvIo0Aj3Y+dwfjL
k/qJ6Y7RzIEJ1xIYi3yXWIxTjv3nmxByWOh2b5oQlNH/B4P635e4Pcp/Md0l93xSS6KOo9gqvR7/
5zu4OaHAGAi/rJvu4PePH5TZBDX35DEc++0wioMnzt3yP98DMfEasJRseOP9R+8yw6aYdOM8A/nd
1lUWLNmfF+yNuP47sR2f78HVx4dUy3G9bzdBJt1I6XTz0VE5Gj2/ZPW5lMs2dxR8Aehf5BM/XsyH
VDSEDTq05rd//9cLCUrHqMyinY8h6TatPoRwlNcYqmrCr9D827yt/25FAvU8RMuw+Att2/2+FeHb
GULmoI/F2wDGePCXB/eDJAC2qZj9AFOcG739u9wUVLGONhzBUYK2Nc80w7zWVzRQ7+FuiQRDm891
AX8AVaC0nK5/fmv/3TzE9FxsUij2IYAwv61sNtnofLRyOkrkZhhZyp1XB8jwny/y4x1i5hUGiFlw
ssXE5G+vC6mrpHWvjzU3BnirmHOsuckRsZvR2St/8Z6VT4e91zN+GPkyPliTkH/ZAD/cKoR+PoEi
G8P7sGh+/xJCAk/sXCmPPp8egrA5yqmtwT1jmz/f7Q/L5d/Xsb9ZQUF03oAIMsmjrYIvU/MnVhvJ
ny/x461YJpz4oJC1nO/LvyEM86ZdJo/F8jraQQbtfjLV/C+D2G7v/tuOvqlfIWBHAHIwFvL3B1aI
QBgkGOSxsfXObxCyYVvTJg5aNnQWfxml8N2fDksQGjkPFRRWY4iod7vnf23pPMwB9vmzOHqNI1J2
c1s1wW1Gwlf4u3Cy5lR64IA2d4EYw5W/ON2xywV9reYK5hZVuSDthJWrGEEBG0Rl/OWt3lbH94fx
76/3baP0wgbfaVbiqAFEhLp7Q70OCkq3XTCIzxmgJtHusTaLvzi8/PQO4POPRYM5gxZMF39/Kj5R
hGquxVE2NdAFPHqLqXSevMOAQ/zPq+ofn+/v94ixiQ7c6ixIrb4rL7vJblpvQKI6sIdl+rq1EWy0
3O4L9IlMyGNdjryVfdr5558v/MNpTv593W/HA7cMIywluNSVLiy0DMjFL/S9bKhK8qU69oZ6+vMF
/5HX/fdOcdhiNLSLzOHb0p6bJUBbQIhjwYQfzaZie9qAl04tYKrtLOsdnQxnC9+XHEmnX8b9VHtA
bAwnFp38/5xMUAdDrmdC4/QfmePIaEtVuYxHPoGqp0ATAmXjvhhAUf3zff+0mv59oW9KsLlCGMBG
HI8wnSLobRnUANBbxmPX/eWEur2y/zxgCPaQj93cHIJvuxnWqj4pCzEelXDJIzACdPnU7Hz8+X5+
OgehDYT9NHxnQgSX33dHns/erDQ4TcvCjlVIN4vXZnL5m7fqj48NxigO9MiwUvweOXAAiyCfivHo
q2VTonGCllpcs/lO4Oz98x39eCnXdmF5AIu84PspKEk1EYxGxnOzR3Bc+n5n5G3WWUzD2cr5ywH/
05mGvB/GqRjhCMnrt5QtrJuwXTDu5ei3LlRwxoFP3f1kQ6XjeQJcy3a+atadrP5vKftPd4npMq6D
pAdJ7/cH2pDcHbUVimPd5DFIGuC61BlvPqtg+svzvK3o7+sQeZsPO1HrJsL+dn7KhlG/CExxbIGB
gvetIMYD8tsZ6DFTN1z18AhazXl5+fNr/Gn531xnkND7Jkrjb8u/CetlMhgu2+DjtauOyIve/3wJ
8tPiD2CydEu3YfP5PakSHI0Gatni6CxqScOpW9Kc/IPW31pWyMcTBs1kXAazB7DSdx4LDH1KteMv
iWSdDSDNR4fLAVu9GaT1v+9/zw4CD+cZIvp/EnQ4cM+AatEn73xA8nkZFWAd/vkB/PCMYX4GHS2x
A9uE8cHvm1+4oJtUCpdQJmC0L8L/OgDylql9Wzy/XeFb4q/rSdQTbQHczNkwAO8HYqvQUAjFhUNU
pabHmj1ak0r/fGM/vNjfLvttW7at8trWw2XF8MjQ7sB0kKjOH/98kZ+enoM9AbEzzpn/JBZu3nWh
uMXcWcPivfsi4d+sr/9yBf9bHiyt3MGwdymO3Nr/H2nntRu5koTpJyJAMunytqxcqWRa9oZQq7vp
vefT78cGdldiFarQcwZncG5mFJWGmZERv3GDm3PZyrFZ+jIAe7b8ZalINxAMoKA53ocAW6AO6dq/
87U162uY2R4IqjxJhEKYKr8dAhBrmQsrFSJf/QwgkzKnvezVCSI+nrmrj45P5wOSXKCHVva66SqN
6fjVrciTYd1kYIAn17YbJMXz/+FLwvHQnO4Bk6t0NpX4ScUy0zitpIwAiBkwAP+X0XwNMZtG33OK
VI87ppGaWkXFnSZSnr+f3tNHrhU8j///OGYfjltJt0kscnTZv3gDPVLrwtCfgujjdJgj6eq3MNPG
//JSKTjP63waC03fwIaOu6Tm7VW7sD5zPx/7gr6OZ9oiXwIBUkbuVwWsl7jDtVpl9NHOefMc22Vf
Q0xT+iVEH5sJ9jxMmQXl0kt/BkJbtsE/OspNbzsLEXXqjGjIEG6a0S9R9Lqw/QJk4C29YPPK7Bxe
kUpw7tw8tvzoQ9jo14nJYnu2jWlYuIkV8Fby4kQ+5Kbtr9zKkcDhw+LC9qV4Or0Pjs3d13izPd04
duGYEZ+Nk/mLsPvjix8xsJbTQY5sNtuwbNIknUueVOb71FFVdzzHow6chlb1oy4sC/fEzLl0sEdd
tWBE7zE+OadYfuwlaJNRWwYFQzSHzdmXlGh1FdImrJCPch7KoFs3CYdr3W4LC4av1iwjs9mEpFRN
cJN1n6eHfGTbQw3TcGhjJbmfZrsFXf/UHcOafpzAVQ12VUjX5XSII1uFEPzDDWhgQjIbX+VqapEU
SXnra/Iqz4EUjPlNA9wrz89Ji/yt98yyCLy1/gpeo0SO1NT3FTSCrk4iLyxv1Sq/LKE0BVF8l3nW
WhlxzHbeESmH7N081Vn91sYpvG5Jb9e+kkCCQFN4CkwHeGMOXVfPg8MY3SUgVEp6WwOg89RvVk2E
4Ga07PpxXdDqaqxd2w2/T8/YsUWhaGYIrgjeiPN9GHdWRBGcJqaTQg9vATPgA3F5OsaRZH0qzP3f
GOYsY6CLgMVqBeEFgV/aHrtwIPEpHv0S1XyZ7IL4zPn69314sDRIJ5qkqA6jmn1cUYPaOfrSxW3i
NPqvOOnM2zqQKdjjGoFfUjAw/Ma49ir6j4UE8j544FPztKXnXNTmY5GayQ9F2JMybNIaiC0puJq1
Unsw9Po3ouOWtyBNB41hD3F37mg4tokNtP3Zwph1asZ0Pn05VUvH80ffNPj1BvRNc4ICWf4mdZt1
rFv/ftZx9hCDt8Yk4jnbxE1v6pRlLbhIITCVql9QrltYwdvpDXBsk1HQJJ9H84+W1Ow2aiWmH7bH
erj3tblz4jMeKccmjOrKlO1afz1Uv0/YkDadPoYFpQII1T6slQ+KP2a3Pj2II1HQ88MekM+BmsH8
CZ9aEEo5LinZFQ7UdUjkDbrExp/ePycrd+R7mWwOCUYOzzE22wBoW0dpEXtT1T79k2ixudBEeVU3
zk2SKO5CmYQRPBfJ5NMDPLySJhE4JJl4wds8QGf3bGDXEsD4oN7CfwhX4DGa1SAxlUIwHgQLAvTI
spw5rw83xhSS9h6FUM048MGL0VYvlDRWb7EHMJ5abXtmRIdr9v3vz4bE45nEJefvJ0haLUqv/lAH
/xaUzioOwotW09etF67RGIK2hMJP+hQFcFqUBETlq9f2S2PkiDKc1aibF7X/LELnhx/Zi8g0oQZn
b26N3WytrXJluKO8ky7NxKK6o2pPo2ZuhupD8rIYckCMoBV8ADGQnOPeXVfCuAtdcQFWcpkp413e
on+SRFzBBborWbERwfBQCHdReL1YqqJ58tP8ERTpqgfki2nYQvEN9HuQctCLxw6NHT8Yty2K8X6r
QtQG6lR0y3pi/JfGonTiG+DOV6UyIbyG9iktrYsIgRWEkpYVQFbshRaUiK8m9AnJypmenj7lS99P
Y5jgJtUSugBcMAflqNRyQivqYLfW8QBnDGaAXSB7RDGqeKoVhDM8X9cegj6ZZtt1xGsegIFRtaZ6
GhQhV5hxwURqtq61G987v8kxbAucaCddK+X/Cy65aRp1Y+aIB5zeQIf78+8vJk/DPJsu6Gz/KEaT
2YikWrvBgYjxetb01zn85iz624hq04lRSaBnORFqUoM/ZPBPZGhua9+60GPnqnZ/AkwZEH7N7Dc9
uk6cew0Qr13voupOdSBdgJBDUB/JNGDfWrfurRh8ZbTQVZRWrEeve3Ks5wl8NXR3lvi0UrHJ1WIh
gYgo1addCYihOSL8E9bmdxi3S6P/pebPlew2JQr7Tn4rsE7QjR8D3hCxoYAStQEaIxEw/AmLH7p5
E7YXUj7J+KG1QIpMWlvBtqF2kgloIUW3rrpuFdXh0veelPE16PngxKvvxRATUV4KfSI+eGBDk+Sz
7Bjgld5f4lbQSzTfk1WmDhuUSBex+xMTTsCHPmza91b4ixhRog5phqRpNno+oCXhP9YeVDwgHO5w
o1nJ0+CDWBnh95WatewxXuoEmm8gZ2Ckb9qiWrWuB94zXhpmfo3QwsZQ6xVi+8vSlNwaxTJoEGbo
lK0rwUGC+vQA5hVIDLWBca8PzrUi09ss11HZCVcdbIcm926UUFmPol/ZnkSCenzsJsMHrxsuewSP
4ESELuCz+iH2cA/IqvWAlFbiKEwV/hbIYnxWbbTxYm2kDuFfDmP1qUix9pBzXypp+9Mwhg89HhB/
ctZhFW5zaLqL1O22fe686EBdFz4KPd1EG1T/QM1e1735aKF9mal3FUBD6OT4Z0AAMeBVcdC1+WOt
Y6yB1kU6unvKLeBKffBQWQ/fJ6mN6wnMY45yH6Tt0pPKTySEL1oBajkwPoK6eGzsfm0I7U1VbKg+
EX4R4YonE1SDj1xtVw5M5TH50+sun+bWtt57D5kkfoSD4aL56uGPmSvjtd2qoLD9ZDtU3cZmd4wB
p2lcVhvX1wM2bAkfPdSRYrCWTf+rrDzu98dkIl/1JsT3D9/6wS+Dck2fNHUusxxMW/sLuZWoveus
t6r/CSG5Cp49EHnhzhpeC/0DjhVA4J05PolJIipcNTY6ChGUzc5ZO3nLIV6u1eAx0h61VqwNHFnd
wFwGYXXlBxPx9FNJaoiSCBTB/VDbN3QG7PEB2dnYfrJDG+A2UPJqXKVGvlD9nOytAmqtbpK+upCi
W5v5Z1Q9QtlYhpYGG+o6yvoNsPEbP9eXMRDgLO/XY/2GnAQ+LUCBzVfwVDo8uwKDBkf74/UXtvLu
pW+lCc+muZG++8vA4NSlyRXZu9J+UmAr42UMM+shHW7i/kmYjwYocU/QmyerjYd9kZaLJtHuNct9
8JwQufQyqFdCVfeeDcc/Gq0br1QnnELEOqj3Rqq+dF65dFQ8JWEPaClCduYiVWD1xi/FuM/0p9J7
zRsE4tBV8NGN08YfQVosQeZfh2hJGD4mOq0K8ZFT34Lo0aI78kupGBciNXGKkEZ2F5YPPgIy0FMA
mkGOeYTUdKVz1uk+r1XlpYxA7WXXqv4BxdtyniP5FgXVSm/WElem0n6z05/oWxeqC9jzvnPR8vAD
ZpX9FecFSk71KqrcRWdfJDBfOVkLEHiD+qL1N8J+zYarsGTq+je40JV1k+gNqhE/rRqdvsTdKAUW
uK1ioaCUIhBlXhju86ghx5O/40rMDYaqAFA2zCXWPYQacAgXLi+HMcHvxnyyotReGNGQ0wCX16Le
mO4uAwRvR+96/AqRd4HJ6MJS8QAAFyI8u7wqgnBrNe6qpLcxBm8WJFAIQfD8fgbdE96R6Pl7H46a
ItHl9Jt2eGf9xmWQaTe9pd8OZfoa2fWNXltiUeTpJteu1eQ2Qo4HOOcmDPzyqh9tMkuYEqp9MQAz
twvscqbKa+dA+gvhdrw1w3U7hfKvIuM1rp4aaPEmvDUTOSj4u579iu7UIimVpSvvjObR5eKxcJsr
yk8ltK8K6BRV/jPy7l1/r3TlO0XDlcfOSrRxmYWPloWUXRFvrf5ORdmxI2Uq1JtqHGF7dWdeCnTX
D5IRS1PpW6pUrWybFt/3twKC07mLuYC5s0obPrff9kgndksDcYx4/LTNB0fRsdyJ1zL7bfWXbrXW
YQTk/keKPGBGiteiU57LnUA0wNfH6wHAoOEFazW+7CaZNaxnIxg5GjCXVLorCRsmqH/16F6M5NMI
3N9RatmWsblK0Wgy1HXdxr/Hwb3g61jSiw8AwNt+sA3k7ya9R20i0K4TmnZp8JIL5P8EPLt49MGO
v4V6vMz6ZDM09017FQRPTgpZmyxTTjjtzF2gsQZadOlWHxZii/KRCsy2MG/zdGWqaNy5YmGJF1Eg
I2e3W41PJW6ylZmhPAlvQQ9cwOXFR+j428w311WKUEpX3A0K5MCeXwAD8zar9i4yyNsKijvaSI+I
J2o2/Jes3KRlhABRjhaLczUaGvLbkLnQtMG9blGJfNsCwbUj0KHO5WDoqPZdqcFPP7lz6jtV/xQl
uzwlr0A+bnSxrFcKIKcP0nWf24SrNKyvLYX0wtkXAPsdmMEVzKGqv/KhXYAbh+B7Z47dVeizjaBv
o1zX/lZwcu2e2/LKgMEvqwcIdEH5LMxkkUpW2loI8eaAqS6s8sYuFQDH2oLhXg6eceOlubo11fqj
jcItEqI/+qq+IXFDISVeuNp7C1ze4Gkw5spiVNDJKX8X/nOVrQd3Cw2/sV6kcS1SbrYofleRBhHJ
fSELKBZibauvFrSN7i4UBEQsDUoyqpIxmkxFghBpx5Lqt2X1XGQvevhgDZSakGEbKFAT1evdvSkh
kRgrVXFWIayojAeiqHeTPwBUl8pEohMROSX6OZT3GailRLmpjOfC5yIgterUFwsSps9B7AX7Jtu5
iFy18c+meUm4UfpJj8Z/qas7T90Y0INJGC9E3C+6PGWqPr1uXDoInElICaisc9FMfOEsgJIEeOk+
z68zSJYIOqj3OYe3Gz444b30r8bKIx/A3LhHVQCetUhoF29VpCRQddVKXN2UJ9N9GKxnW65D/yof
9w5cMdV+qA2sau1tovKki94xcV872Pw4XEpllCEZVl4EbkM3h9Sq7dBzhaWYpru0JB8aa3D8G2E1
y1BrFunw2LXtarRMLBaeO+U1Q/VE7HnfW8VjKO/U4CHWXqLiyQBIbICW8cpnAG0oR9+GKEexz5Ya
NA+tILMJn2W2txQ0WBw4uba78niqIROAZArWRPrSyDLkyMXS4XNJKGGbiC/0PNpYAFsguMjp78JN
54IxcTQC2m1l5orCDSTinxMjxvT/nH7bTFWE788yTkLwnCqHJBiLOdjMjx1gAUFr7cyJ/eNOAl1q
aj4ZTnOmxnTkEaWpDq16GygDKL3ZkZukmdZVUWvuDEW+a1n2gv7K6aH8xTQfjOX/h/gLVPxSMiPL
iOuqb8ydKiv11jV0b5Mlnf4yILGJ/l8NdFUplIcmDRFeTP4I1dmm8aqB2OH2v1FIqMnwdlmDvhE2
ZtYtlkb9CnnUQVTtWlLz2XSAPD96K4IC6xboJQxJdKZWMc3C9yFQGrfAZ5lAtLDPnF7RX4YQDVGW
tBEYF7eflAwdfyxvylJ37gT0g0UXSWo+QQBFtMqj+ior6+Hi9CQeLpOj4aYDahxjXDrvs6qTWhZ5
ZMpM30VUn+6yTDXWrGd6ppen6YfVLQfMDT5zNHOOCPS3ppmlkr2+a9pB3iRFvUny8KY0AMMDXd8h
5c0Nq6viEiF/KPSj+uj5/g/hC5pLZjBeBhaefSDrlDvaqN2N4ODb4B+Hzhvc0nsvNatFrlDiTUqd
a7Sws1WoVvE9/oMmFBD0StIeqcoSxegtQrY8WSr/9+Dx0grNBEWsAPK/0rfZuinrezNBiDPvUo+f
Zv5uzbBe9WWvr1RfR7A+cFNs5QCbBrRg12Pfm1dKMgToN0EbLwvjQ+1tbV3EhrWgj2CiI9g+pmMd
7Y2aKmVU7+ok+3T6Eh1raiRrPRfqZ2qOCCnYUbXKaT0VtuNe5L7GcyDe+310x8d8H5oga6q+UEhr
1U81Rn/Vq6VyVVU1KoKu3u+SAREPEakMJ4MWi2gaxOC6uecHdxdmGjVXvpA/9VhuXA+SxoD5M7IF
MGXdQHq82V0NIvCASFWOxolVaAFE2hr7aTbvvmrd4YevmNbCj0VwzZHMsyLrPlLb+JMN0OMKQ/tI
bNmtBf58Cw+y/bJz/ZdUAuWsBw5FPygmeyicDlWe86wTlbDcRwfSQCVxFwjr0ey1q9TOsNfTn8Mu
wlE2QHw4/8xK8g2cCHWv+tlVIkTSl6zZMWGuKRMj1u/Q5T39VRxWEAETAg6XNB4p/84Bb4FeOa1D
P2GXILjY7NvkMhTXyB6djnLk26PWj94dXnzkpnPOBgpbRe5xM+zC4n5I9+d6VYdHPfBzEwC/oanY
H82JCF2L8mChamwM2f1VpsFRsPFeVKv4RxNgOsJEAojNO8Ph05/XkEWoJ3bviX6n9Y9odPHG7O3r
7hzO7Oh4vkSZnZV0VLW8mza6npE4yGwTi7egEKvTi3Iuyqw3ohR+NGQqUdTsTxhsYQep6st/CzHt
iy+Hfq9jLxjphIjk0ut3FW/nc0+ewwrjtCJUXunR/zUn+B6ijgxXqxNC2BWdnWjV+B9FvayAwwZn
brAjB7spDHNC5Eldh8PxPVKu9c1YZ1qL8o1f3gP+7eDO+y4sQG1SMpTNTZZayqXbCO/z9DQe+UiJ
DDyAGu2U1Exz8GUa4ywrDfyC2p2HDCSltAskhJGFRGsdFdLToY5MJ3QOffpHdUzNmX7Kl1CqORpD
Aux1F7gwDKqgdLdpnhe/El/2j6jEDWut7cu300GP7ERAh1ODCzA9/nqz8Qm3j5qCts9O7xS0DVA4
XucNUhatjZ/X6VBHTiLTotDt/MVv0j39Pj5TlI0jZd7uRn7OYyJVLidDG898WtaxMEDDyXRocGEF
NtsrXE2eQ2WJFRsAxZqISHE3UJ7W6JrvKUxT66gD7443Sb4Lgry4a3Q7/eFYfX5TI1r/3KM3fVmP
TnDlgtlZ5y6XS1pDl0CkLHyQrUQrecyaJYxQnmA5onYyB9TMeyV3d4OCJEEiyNEbNVY3dRP9UWWN
PmkaN8tcIimaWV530ak+T8IWSR/TS8I1gpLbpFW6i1gPQY9bN66BMZ/QKD3nqAXv8xDlB6PHhwFS
g9hEUULPePT1lV4o5mWT0lq3QiN+6QPB69nsIQAXoeeta0Nrrga8u9dotTnbMC2ivZo2aAA0ACl+
Nzj93mUpSiqU+sPcWVpl1d3XodulZ7b2sV3Gskv6s7CvDpodDEIfVTyNdkatujvVNZSXqndTtCUp
i53eZUeYQwBQpl6QYBvR4Zzt6LF0c+G3UberlCbdCIRur0wdRn3dOd611ePmiNSGQEdpGHeKHVEh
63jbnv4Rx8YrpQaEiRveBJDyfavHequ1dVB1O+HFj7zWPPZI/js1IcCfDnTkzKDFKVSNWxHk3/yl
1WixL8yC69enKBniQbNy2vshxL51czrQkRF9CzSd0F8OJ3S2G+kCYd316LuWEnM0P0EV5z9GmX27
GcrRNpLtZBPjRab8RpgAru5/GQjOV98H0phdi3YoA0G6ZQx/IG5RnEu5Ts8VdIbvIfI0JqOsCBEl
67HdZsq7eg6XME3E7ElHkRGYFQuvg1ubbXKEj2oXmkq7641x38VoXI/j1iFPSX2xTMxiM3buQxQN
Z77jI/ewRTcdqoGqTRaU08i/7AKnshUn0INul0E5zYc/fvtUQJDWsVjCjzUzP/59rSAba3zNEuzV
fJRIDxdSiUW768Z7pdRRe19L3nKngxybSnJwIYDKQfqd1xCGUImd3nbbnTVJzZv2HcL0b/0QXUcq
+hqNkO+5Vm+duHPOTOaR1MJyQC456A/jcTsHrUlfG4w+aMcdLWo6j/vRfPeQm6rTc6ahB4E0Vmqq
kfBm4YyY34iWnuTw3IpwP4Y3hrwx0ie3fm2M5MxZdCyMhW805DNNMpOzzaG5mP1Flol3dPuquW+e
Hy5dClaFHpyZuINDj/HArJGweQ2ImfMVC20HXHDsBvsOBY/QFFecglsDaSdhiC1CpKf3x0E+QTTH
BLeiUmKC+zL71JqWYq9VoPg3YHnPd3amb3BwWPDnpUMKxod8pISFwHcTyID+hTOmq8KOfgwJ/qSB
eDk9ir9wq28nxhRH4oc1UVugJs9WB6K1nhlDGewj9OOd6roeHj3xGEQ7t3kIrC16fFqHV0KK3lP/
kCL0dDr+0WFirsxqgQg7IAq6atzqoVYH+8y3ftN9fuyoQJFD4ePy3wJNy/nliApF3aEEWQVUdAXS
2hRNzdeRIud/izKbTT2Hujy2LVFw4o0gPV7Zxt0/h2DLCRucoRQWy/Z9IHY7qEM8MhAbUI5MkCg2
nsPyTM3syOYmiK1hXIloxMEJq0S23wjO9L0Wv7nW87lVP3IkwBAwgLdQW4OgO/t2eqmqBW+KcK+7
sl+bGTYSkeKOKWqt1FG10UUE8H+YNZ1DAZL/5D86W5gucbyx0zgbBqkuEe5dDvLSR4H4dJSj44Kn
NJGOmbQ5/cEyCyXvvTHYpwBHGuM+7Z8b7JuU+MweOLibuPqIMjGi+O9B4dRIkLCkAhjt60gLN1ZV
hptcWt1a7YwnR1oFujDSWPZtW6HP7o3r06M8TKWn8LDRHJ0q+/Q7vm9BpSjgFWFEuxeFv9YUYwu0
cBP1Klrzbt4uStPcRdaIUFh6ozd/Tgc/PDAoWtGkgc5im5z0s+2vDiJ2GjVAEvIeRe8YefpwczrC
4d7/FmHONkqRKjZyiwhg5GjOxun4XNgiyc7slaMD+VuV5nyXB4hhxENd4Wtetu8x0v7VN78t5/7f
B8LM/y0bIJgwR9q2jYyLsUzzfQ+ubZk1CVgBicX76SiHCH/w9bQQKONPYNuD97vo9TAqtTJHpBMP
A1UHK+CvMwl08SkNjRtn1FZ+oF1GKAp2dNtPRz+YReC9oHz5D+RP8s/ZVhw6y0FIXxv3VQUuqgqV
Cmu5Ml6PJvzn06EO0otZqGnffLlBlDDztMQBekOtfo0p1yoZnDXoyUTfZYDWTgc7yKgJRjkTeDEd
GlZlts3xZ6jMBPm0fWrV7Y10xn7piDa/SHo3XE30p5VTlv2lH2EGdjrywRk2RdZ5N5LVYAI9r9yi
m11nVe1OTiZoYne5iWZsciPz8DMr8u3pWMdW72us2ZQWRS5cu/NVNKHkUoTaL7PLtjyL306Hmf7M
txzn75C4K1VYKPoBv1PJvVIEnEh71e6NRVJRMPHN+syj5Mi84TEN+RmVLJDUcwa50SM0MbiDshc6
ev8vUXkr6o8q9P99wzvQNOmiIh8lDH36GV92oSjqqGi6WuGj9ptt0tE4K+xOwFTyxZnVObLhwaWQ
HJOEMmnz26zWlSHVwH/v42bCo7wNEyTHfcTEYJG3ZwgUR3YCscgHkG+wSatn+z0yLQW6PMMK4qsQ
bKb71NRnvt8zIQ7UVIpAMQ23UfaT60302mqXTfSvJy7qV19GIbTvixOjsmUaZceMxZsupSB35ts8
NwT9+98fbCNLRc0smekbZC30eONFEv8zGYBRkLxAzqFepoGk/h7F6GkN0pZz94jq+5wvmrzr6stB
PDo4MjXUME9/nccGRfFXcH9Iy0ZT6ns49BWpOro6kBKEKmswuFEEUas/szSHD51pVF/CzCpVg9LC
TQ8Jo7ZlcZeq4TpCc6VDm3tvgdnZlqIFSFVnJcAHMd7pEuuqvhk+BCalBXXQM1nG8VFbjq47tkoK
N/uOe0R6q9F23b0Sv2d4QPXJohxeT8/ssSOJE3y6P6DCkDR9n9mojI2hGlRnP1BFuPzhYhtw5hFM
n4W/MTtb4aT9vxhyVjdr/SwwKtANe713tP0Qwx6rpX2pZ4BpaZjeSz2GDtpFiHHachO1JSZtOT3h
MEqoSjngT70aKFDoWy9Zb2ZL3xe7aHSVJW/Gt0Gk7hKJzmQRS/uj8PEpkF3WgnXT4E6oUJRi9DvN
QoZgJ7wH30dm1e4V7KB8tI7VtveXuaffKAPtWindezf2HixrKr9V6BRUo/YjKgYApn77mfY+TkEd
hk8adNImMRG/DukaI0OZbWMUDh4QwDZuGxsnDAha3dJS8TwxYs+/9AexB2eGN0NqyKVWkvGbSoGe
qYpegumwm+NAw+F5aN/t1tIo608+NA7ell6DQqiMYmMVhbqyrtQkW4sUwGiiq1hxqgE4J8dL8WIM
btwUBJbrdZ+ezc/ybP1+DPoHypbmQsTGLjOqF9tvQfZimigCAACRTncD6f180YylAz/QB2aEtWxu
YGlsWu9lBIJb7+zuQkXOZRtKK7vxI+uDWXvWkvyqyPhG4my4SIAdLFLT/an50Q4rKsDLfqsjth9j
0ejXuJ2iaQb2jXlPlCrfWgbaaTjDoGvgDcGTz+gXYwcOu/KBQdCGULfFmNfrVoTmWpAaL6scP4tU
hySDPhmteUepL7LSbJHWREoY6ArCnVaoQiVpdooW3ZdsM7z14lup5pwVyYBYuKk/RFbyiZ/zU5ho
AlcffbxQVDXHpmwiA1TgmkfVGdFz7Pes0e9KqwJ+ehCvmy7CbgRMNBzB6D6J+3AVKPZzHIC4kmP6
JwvEH/7Hr0XYeMt4VH8NtIaA9FXhRZNIZRshArKSPqxkS/IodytGk0Vav+ncGs3hoG63EP7dZYDz
4bIoACibuvuKFEsKmBluiuzdHh9m8y7vGwsnOttY+xYfUm8o2iJr6k/ZZqybGiCePZlfRmOXrUYx
pNxg8WOCnik4TsPe9jhqL5wE27RmrN6D2kGH0ZyoCTYLAsADB0Hf2McOqbHSiF2AyCvY+D5Y+AMW
qQaOaYu+bKD29PZwIxKZrDW/eDcC6rhOm9wjQ6vzg8c7M4M8VXF83WZahOqlwnD1BFBiXqkXVoTA
dQNOZPKcNRa+YeMzidkGxbmF7bUvlY00vRl0wSKmi8nsGNrKVfHpjBHixpqRtlrlAqpIEPKvW05j
r7I3ap7VGz1MzxV5j6U4VMnJcjVuvAO9gtjwg7Z2LWcvYG6EyvgDqtoH7dTnusDWtRAPpw/kI1k9
OfX0aKbidshe7wPeJjT05N4X7oupVwWAWeO6trS7wO1RqvfEU522F6eDHsl+/2IxqFVCuTxITHO2
cdTGtbvX32H+puv/9tdnKUkp5JgpGX/dyuB1w20wmzOV0KO/H8YefSaNEcxLN17sVIPFu2fvBsPk
Qy/ukhAs6L8PgzcslRv6cvDUZ+9Ix+7CsaUFupdj8htQ/LoMgzPjOHbjA1VAEW3qKRyQHWvBiRaL
zt1XkwVoIB6BFyxKiFinR3I0DJts4qXyepx37mmfuhgja3Kv6Zg3IgUWmeEmHof/Yd3NL2Fm6VQY
dm08tPB1Rnsf6AUskPJMXnjs2/waYZa91InogEERQUv2WXcJslj0N3m30qvr0zN2LE36EsiZpTBm
ZUplVAjUFDdW4i0yHz+m/I/x71AlUtCvgWaJ9WjhVRJUg9xjUgo5Rq7JAYFM71tMI08P6egmAIaM
jq0ESzYv/XA11rod93I/TISHO1It5ZyM4dFZYzS2Tp2Y6s9sMDoQybxAUmrvRsbS01+jyXo5C5ca
RKDTgzmWYtLSQbsQ0LDF6/B7Gmu1g99qnSf3IvuBC00EdljRb+ruT6y8er1cWOc2xLmAs9x84JHi
FQEBAxFtoi5b5tmbH45L37rVM7iQ2XPgnxGtPLrZv4xx9gjCHUl05UDIApvPCFsLNXm2JM+tPIG0
E53Z8Ue3BzUz0IWU7sRcYXcAFaKyfu5+aMlwwx+e6eMWc+5yPbpD6MxPzQp2iZwdEZEzCpEEaFqr
dbPsR6Aw+bsnq41z9sV67IqYLgj2IeAO4GDfd4imtJEiVCLlpbrQnXWAI97pPXhY5eTbhSJPcx1Y
OY2E2SZUvcjtkGmy9nC1d0obvpQGhmGFgauK9QPk7XIc5YvJv31//BX1yrkL6siS0RUBi+VY9OvM
eXlJiTrP1ILE2pc2tItC07BtG2Jtbdmttj491iPrRijUIFSLpOigsxmRKDYZ9TK4BS9jf+F1Ntms
daGBWfgfAjGkSd6ONuT8Zo8tWVSBU1r7rI9frbS+VGNOeUDU991YPJyOdXT+mD1QdDS96Xh+3yKu
qYSdOtTWnrxyGZPpYai9yyyMkE7HObIVoZ3TuQWeAKptfiyq+RBSk8fvArMp/CmSIFqbpC9ncrqj
S8TBDsQDFRV9LiTdqUVUZYNu7asQfyhXbBRoIFL5xEz2zHiOzRvS7hOeBE1n4Ajf560ZJNo3WD3u
vVCnVjG2UJY8fCa5FM7sBu1vkW9WS+ALg5JOcgxnZf6NCdlEamB25r503Ow+CxCJRTcvx70OeHgA
E7R0boUPlxButX5f2fLTHupiGXaj/RxEUV8sVFfzV71VoSkjK5yA40RTMGyIo1VmZM0lLSp1rVZJ
sYmS0FwqZmqnGHw57gKZUW1lGhBgdEuZEOXQHlqtFLe4mMNfQz0A95DQWFnoH16Uvhpeyg76l6yF
sjVtxdzoCr8kqUB/GiZtNxsz2k+/x3DSg1d9p7vYTKdeMizrHE8CFf2HjavX/t7NJhexrvbWg1T8
rZsQ3EtGKNDg9x8k7cTLWveAuCiKxv1q5/HblHjB5Wr0ne4WKm4nFjARo4+uzGYE5G9lxmutazx7
PdtZ5mEaLPqMBMAzQ+e6C1wMVApVZtdpZiY3QrbmExdBACk1Tz/jqGo2HDA4nAx9emkng8Rv2w/Y
XpN9pN4Gl7FV18u0xymiEwg6NA4+vYpRjtcQG+LVyFpcOZqqr01R2JQqKMjowzDe+mAMISD10daN
OmiNbdfeS7vBiHvAzzBO3Xzjaqm76tkcq04R+CMF2PNG/UQMntxR8kKITVgXw7I1aqR97WH6ez7K
urrVv3d9HsDe8Jwl+W9wlWVevrPd1H4c1BA+QR/5y4Li6WULHgqiAUcAVm3N1sxF+ANxaqw+3NCE
+ze22pPRqe6/37cS/UoA6sg2CWdeJFOaWAm9/0Paee3GzSVb+IkIMIdbdlRsUbZl2TeEI3POfPrz
0QfnuMUmmrB+GDMYjABW71S7dtWqtapWO+X6ryamd2JrFb/+3e+cm5iFY3ke10rPap60+4omlqBf
A1AsRChANBgBfabU7ucYry50mzjQY+0UGt6vFh6xjZshOadFLZIwxfCqhN7KA2CKDy7cATQVvPsU
umvmwKHcaNO4rXXt5DfWFqkarRvglwTQSE9f3n1vEDq+PocLcR9l9b8GZ3GfAgWSIJiadmrLU5l8
6ZXvqfsY+EdNccwgQyRy7aZdcq7nBmdRH2fRMxsBg+AaoZggd6Tp++tjWrop4EGHe43aFKjnmYmg
ABLYqK5x6n73Fl27tJMVaD+2K2aWRgIIDmY+OBim9Xp7TUSeDDxTR5CnVX5KLg2mEKsMerOyQNLS
7arpcIpTxdOUC4WOXgauBLjXOHnAqndy2cWHpMlKOhnkHz1YpjvLVZTPtD+Fm7aGVMctchN2hzDd
j5GB3mScoM7ZDdrH65O8OHoImqj7IX1wgevVukiGZIdJ1kw7E1t8DbqU3koIumgEzm0a0Wh1uGhq
pFUuTns6vU+VVFa00MrxUVb0cKdE0G5cH4+6OM8mlQlkVuCjmYOMPHL1kT+O5smss8BpiopHiVQl
MOYn4Wa0kGuqGwZYp2hWoeZbwhgRtjZAHgSrejN7iOWggVojC/beUIkPGnwAdlaG0g6+5mYP8RAt
zj7YpVztlWPsj9rWIOmyRRJTOGY5n28yS7/z9Eo/aPEQH6Q885+D0c93es+d5410y4lJjeo56M1+
p6udv/f6lKsjVK3HOuyTGyXQe8hJENlU6lTco40xbLpYCFDC06QVcPmSb0SX5v+ma043p/eyMsSu
ZJ6MzKMPWiPVqyP+B7bqECoZJP/5mqta3AzQlCs6TNSXENgKflUo1xXzJBhoEOXZSxXUHzslWQOj
rtmZveGolUUJTzfzlGs/B0Tuw+TDGKwhK9aMzDI9qICaQUrUfKryFzm+qxCPz/1yxUMtbum/MybP
sjwQ8HupWjISr3hpYEGRkBG8fmoucVFTL+2ZidkdTBviEBPaMlkZedAg/Rjrgi2r0HrScoBebeAw
UsT4ChXZC4hxrptf9PQWThi0gwJ0b5rlM2RA5crhgHaleWr0OwH13ySstjDj7RqKAtctLT2GGej0
SCRtTh/p7FGg9X4axUJnnsTI3bppcasROFsI/+m+9YEk55ZOya8ACx9rpFSNMbi5bn9pv3CZcalN
wNX/fUecjbQWU6AwcTwtJcwvaKbb6vN7LACKhv0VxMj81hyLVDIQzTVPtfQ4TAp84bMHY8B1I0s7
kusSqi/uTVokZ3em6NZia7jkTxFX9Nt97a1M06U2Bfvx3MDs8GqClZdmPRinuqFrOLXhpoSQ6UtD
frOzjh0EJA2sJN2h7nei/o707Rvjs0MNuK3tPJHRVfKr2IewViibKPumN+am8Yrt9alc3BF/p1Kd
He6xFgNZGkSMVQl6uNTT63xrBKszOn1nHpJOQHaCDF6qF5A62JDUVvZD4xT20alAUtuEYAIarxJ5
ZLGlmqO8pkP8Upfuj1A2f14fpLx0zUx5BZSHphrF/IT7huhWmpQZJ6p3BfW1hNdm0Q0TD0xb0jUN
7Z8PKvhDVdfKY+XzsvTLCFY11yPLlws/qpYHEvCddht4LmrZsQXBSCnCfgNN705r8npvKF2xSyPe
roUovviGUd+gwz5RZpEprEx0r+k1A4l+fWSXHDnTTqUqBrQTUBMcxW99V2pWQLewdpKjejs0v906
oLiLMjI8lPAjRo0sHicU+aRhpe/zRM42dEUiDD8KnSMJhEKZETSfZBMtz3g0hC8DHcj7CHYfWMF4
/b56RDk4Cl289ftsODWV120D1fAmPXIojgKUvh9UE8IdEy2HXRNkz7lQKPeQpaE8rw/Fi/XPEOs/
QzaBV+GtJ+LNt0NGLKMay9CiejJS9Neana6sJIkW/QtJ3v+zMP39zE0GtZoOmkRUWkYxgoTNljLw
WqC4dB6glUcGDqmfC4RJo4ZtHLuycXK96oMkDLeYfLq+NxZvVf2vjfnjOe8kuUwbzThljXAbW4gY
Eg1+rwr+R96mJ1UKd30v3KZtuhv9NR7ZRcdyZnx2pau1aiVhywB7BNTigJCX6rpJyfz6IJfu7vMx
ym+XaixADsK6aoDQ2CDeatSPWQFEZCUEWvQfU1OJRJET5NE02LMNYVQ+MWOREiG8ZCPcFxP3FtFq
ug1Xrs/FnXdmaBrumaEw1/QWTTTzNKpo1tu9ueIv1r4/uzn9Uq/aoOb7r80A5SSn+PpyLH1/kjDg
Jcdb60LOxjVHmqaizIQUCI6qxKofa+EdNRgUXTSwK4C/LjXRJLX3FYoKximtYGd79l7r9B2rwHtx
YvWd6s3zjI2Q+56vtwqXYijbeobGrdDKazt3caooiKD3BBr/gn6hKhrKp0AsYOlIjyMUc5a+fcdi
IM8ySbNQ/ZiT8cuRH8hJZBFVe9leqb5BILKy3EunbwrASGzxeL9o9RML4CdF5iO+Kh6BJ20KN92E
0W2uxStVvsXJ+mvoj6s7OxcAxYSoranyDd4DASZkqb/eMVcU9ACOIzVyka0vLDEz0yyyToY4PCme
+zTUhvMOEwZdnhTBFDJKM49oVfrgSVprnnwUr6vWFoff/82A/NZ5wHUOLsnjcZEnGyB2xYoTXPLo
U55q6gIHeTkHRfojaK/EJbVBDsIVfpr6QS4O10ew5GcRhkSxzKDf6AKx4uZSBy2si4kCpWQfdtiN
OVrwA/UjtBSNkR8NGWL660YXN7Fp4HWnEjkl6rfT1iA45w8+j89Seck8xN+0u6y9y9aW/w/AfB4C
c92bwNzp2r9Aant1jQRvXFknKysdNwi/G5rwUsQ/R019KQPjEa4C7q/oJEuATichVbM+5UUCyDaw
JaGk5Ut5DfLqSY7HLaHLa2eGu0ITNrVCBqlQi/tckD8LefiB7MY7ohUmCFIauMZFc/6q0/W6CcG7
WSdh2Ivq07DWcLOYnqQJABwROUigRLM1EHMpr2WfuUmTTSmRbrJV9YaSRaR+UJVt8UXM9jlVqWBD
gWT8Z40XAspz45PzOXMuPPSGMldq6xRmY/HdKup4X4SmvPKoXNrb51ZmMUQCIVYlKQxRg1C4GQ1o
fZ5IFSLw/SINX65vaWl6I873mqkp3C5gt9WLgmAH70pRlLiCJqqgjA4anzJgfVd5AZSH8vg0WsnH
QScbmsdSZ3di/aFS4uAQNn66iSwghnBlpmjN40YyP3yK3FjdQcH+PW89aeUOWXIr5z91Op5ns09p
pDKDtjHpcqZBR01/KVZ9gPbr8/UpWbpBkIPDccEdQqZ9tsPaDI04ISf1ocLXl4aF3RTdSrFqMeA2
qbOxnyjukmF8O5QaanW5dbFBVe2zrwwNqPzkLjIgP4QQ+wmC8m9SWh3jsH4OwjXri/N4Znzm/ZvU
zMzIgkNSHLQ7BRaxWhtgR1PXBjkNYr61yO6wp9AAUC/ExKNCFdKoNMBziE9WCpzWhQHTUaJPFSSS
U63VlcFy696hltYS+Uuemue7PLVbcznM51eIPbWuAJqcZJgqe1d7Mqxyr2bWFiaXX9e3y+Jantua
TScQdkGqG0s/wW28JQf+2ZcncmmATOn4MU+9T6ZYPgpNuQlp+nhH4IZHonXoz0jnfSSUld1aDgUd
Grm76pNSvyOYOv/8bGiiG5dj6PN5tYjsvcZ/XZ+7y6OGkgN+x9InzMhFDaTg653bd7w7859p3XFx
+/98H2GBt79Bi+aEQZ587ZnPgO+O5BwtAafIDrUbWV2JCC6P0tvPz9J/+iBnXmTxecUXvqRy/ago
wEMonK1cCYsTRZqBpYbIkYTs22GEyijLhTfop5EGMURg7ejn9ZW4vHMYiIXmPNgQ+CrnkFah6iIt
VRsASQkEir5djF977tE2v1PMtUzi4mDObM0mLYJRO++ESj+Z0gCjZ7WFIPi/jWa69M5W3a/Kuvd1
RqPW9zVSzGaIDMJDAyi/hMr9uq2l0ZCip0OHmIRertnSjLFR+0Yf6qc2lO4L1zqM3cfrFnjlXXhS
mGaQPp4UNybZitmV5AmD2dfq4D0NrZE9dkJo0dmhF3AiW+JLknXlXSxJH1EZ8Mk1aNVGiP3kEcRA
iBK4IW6TOtFuRi0Qd4JeiVuqh4Wtu1q40ZPxM0T2/jbsC++mEj0UOURfIsVJAKUm+acecvQbH46M
TS9J3ZGueH1T5hbAElWqbau3fol1fedplXVDmirdCFPKSGjgdubzFXnBzngpuT9v0248DXnyK8tC
HTpna9x7tKTxBVlCXiKvAQ8ZAp1Eo743Zf+73wefBMP94VqKv63rHP2tKG33AwzEuyCPvbvOSz+K
bfgd1Idop3CG2YZOVgdQ26fRLH5pNURcZVSkG8utqqNpZtqtbI7mhjSQuanG+luvuHcgZCI78c0v
Pa8U1Ah7u+qUcNMU6kvtKc9DCeKLTnxzb2WDdwBlJMBzYpCI7krzCEthuzH6JrotwtyJqv6VdvNP
SRq+CsqYg4uqpCM0aPFtZFnNtiiooiRyZO3qDPoXJXM/NkVdAIcBPARTA0oXHO97z0OxZWyD6o50
HAQdbkGnR92STtWUOoGcLPRQMkCdtQyog8Mh/cOtR3Wv+eH3foDqmS0AzbCVenba6b+DWHoKa2/c
NGqX2daI8EJYGr8NKb1H9qg81kMq24YyOE1V3+EU0KDoYMj2KuF713ffxQDWfPKn0Ht36AOMAS0x
iptCTNr6r6qYvgpc+rY6sDvkit4svYXOrGkgF5ED39+l7dBSm24eB0POnyHyvU0MqJKzNlW32ggN
NgzrDsjFJ6nIi1u/0uW7MQpQw42BAyOgB2Isb792Sf9NK4IPeREi/NHFD8jI9BvS0+YEN3rNKZRt
NNqs7SEbPYf0fQunvmvtPaWL72B+SUCf5e848mTQp4AZRhU49d66l9AFaTRoHEeDPh6XnffvdUbO
O35+oh+B2nP+igJC4oo+whjoCdWgHRAQMVG9M8DHaIcV33JZbsEUCOJJiZGKxzyCMKqkomkXtRUF
dl264w4WaK7ed+/8uNxVdbqvks4pdfUbZEord86S5zw3PYsuGq9pgh4VmSd9ML+MmvxCK+dKz/PS
tQaF1dQOAmkXYcbblTLQ0lHVTvKe3Bb84ODuSUjS/Aq8vZItO5Xafw6YQPROrELQwpEBme8Meg0F
4KKa99QY9SER0r3V6yv9oEt3wSQsRLM4WGz+vR2SN/boKCu696T6cmZnqX8veqETSv5KaLO0OsDo
KP9OjK+U3N/aaUMfMsWM7tlKH7+bCJbZteSugDqWbEykRADXeWxd0EnFuZcquVsJpyiSqeyhYi68
XN/fl89bUPF/LczTgVKTqMSAdKRXUMYMY/0pp+3UzpLomPriBx6Az3ppbKXQer1ud2mVLOBgRFIk
VS+qmGTYTC0wcvfUG/E+jL/lVApDJDSuW7l85jA6EugWreQkiOdxAZ5QacQEsZ8iHcBwfurSb1Dt
27H++bqdxXWCOoCXqsy2m9OY50OcV3oV0R8Wg4V6iNbaGBa+L8GGwXOYbQ33wjSbZ/EaLjBouUvc
U5M8o1CSPF//+QtgCpDVEDHDsgBy/IIqOaDzyEzdQDjhD+RTS8Z+4w/VryqX5D30Ld5Do6DTBmrZ
tJlS5RBKWvMITDPYXv8hi+OUQbCR1YWVaR7GdyNN0akMGWpbbY0HrV957PzhV3j74macKklpA8QG
nQyziymDGEHh99N0UoPjkgN93JRwvttu7CLOGUvx69Cl6VZOC/NAjjPflK3LpR+IKF6g+/6zFiN/
30devlEJODfeJHDUI123ySSh2RS+DseNUSOx0NDSnWSCt4vz5ndgaXdjjJwJIDOTKgiAGFXyg12k
mP3G0IZuZdcvziKpX5IzsB/DpPJ2tzQF/axkYV0oZZH7jA0n0IUVJ7tswkSwHq6JqWr+1gRhvkxH
LxtGAbiexeGmWPGufwgUL5fq/y3M8Wydhyh1LPg4JsXY+E2+6yUZkSjFeEpGdESK+BnZgINqNE+t
Zt4NgEmiPHjpqwFq2W5XBPqOzkDkWpqVLbrguGhC4F4xJyjyRe5e0gr4ayWTLZo/kK7IJM8uhpVb
cuFWlvBbyFJO4hHQp76d3bgEZpyLknAammdX/JTG9OqLhT1a2j4ZVs7+0nho0gMnA18YmYDpt5y5
Fj1SOy0NYu8pyFnJ4ocANb6a57t/P9gSTcccahKmFxxJYZMWFQzTUMYMj2F4LH5e/7y04Og51GBS
6RKBtGgepZH3zKoWttyTTm/3Ht0AbxdCpfpb6hPh1mtU4aBS0tmaSfNdrMJyMzaKuxOaSHaQfzV/
JTGimFHulvu+zrLnpByblSVdnGYqh8QKUOJecIaFcOl1SA9M2/mjp3sbhVb0oW0O1+dhcRr+Wpnz
hmmDEHEKNOEkwoOB2svXprsLw39PHkhkpGAPnii3LqjXRCnO1DFNBVpI3ZiQuC1t3t/Jtg469F8G
dA1q1VuDTi7N35QLm/g7KWrNb4Yx9joeMZlwEvTQzqGS7qzfUjesHO4pszJ3OvSSctNSdic0mR0G
NYnyJMgZmh67kGIUtgGHRqCWR4OO0k66HfP99QVbMzj9/ez0xWomU+JlWFFxHzUPMF/mWm4b1kst
O4narNx/i9YkFk6ienbZGKZAyRdWOeGknB4K/wHeksiyD6CebDH795kkuUyf4pS+nPKXs4GNFLtd
kcgrS7uDXBcHIUjvWxddEZcbNC9vuXv/PVg+Nznf/GUXJJlv0qQ/jDY9503yen2t1MvN8eb7s4A/
5iloDDrfH1Ge9MFjrlzbS1cefZ3Q8E0UdoAApjNwthlELVLbNGthIZLoZzG2YEqGbJeT0WEGfwqd
Dt7c+tBEw11lKVsNfQECupe+6+6LTPoidNav6wNe2C5Tn+mkJi5S/zKmCTn7PajZybAcEi2N7r4V
ajsuboW2sSPfP/ZesqFrcmUGFmf4zOBsApQ2M8WK1qdToeTftMi67V3j5fqY/oR4syMuw2jBrQoH
p3LxpGoGCRLseIAsQnhMdOuYScZtFL5mdrFRhu6guO0xG+ObUM5+QpuzD5N+jQRswUnzC3j2oE5B
LDp3MkOrCwjHMko9RgtMeGSWYYP9ULfO9aEuRBHspokkE1JbJFZmwW6Zw8RBxwmPBjHdqrG2M6V7
r/+ZD+q2HdfOxuKgcMy8UnkR46ff7hWpNcWBLhhiTn3Se+VG6A9lCvhKohLvGP1rb9IzKUo7KCHt
FlGxfAg2lZRB64su/R/GA15o48OUjrW8jvSoehLzj2kSAWs9SOI3BCvrkqB6RL1Zk+3ePQqdvAnV
O6O4C8SB+wBGmfqUxfStIz5XfY1hGvG6xyD4VprDpkx9oHqO33crjk5aOiXsJ5wqJSaGP9u0nt63
BlAwNi0tfalIjpFStDT+0IfUbqRj65VHoCSs8G3RfMkif5sYPxO5hEUEShs53gjyq6TGK75wAafL
HuMnybDGEHbNsxOuGg+6lEDBoXsPSNvaWQbLE7F6JJXQ/yjw4wt2GJ4gxczyr4pMBy81VrX4IqCk
qWnjTg2/e1VBLvsHXTD8QbPDVrQl+UEPX93w3srUrUtD6vUdq0xzNT+cikYkym6dWpdnt0btFkYT
hpp1ivg1aZjvfJVSi/eb7PhWlm6F7iVVa8iUPtf5Q5YYvKB2bY2Cnn9QxL2gpls99bdV8lWj38B1
78LoRtdcO+6bjaRmmypzKuulU49j/7Wt4xtV2KWlu0mijwnCx7L0/fpoFrDvNC3rICLIdclwoM5G
Y0KbXfuVq5405FFb/1GobpPoDjVCANSbMIfg55ca3KTePlql+VjwpCquG92FCWJ0IfhZlUNXgrRW
T7r71OQP+YprWVgnmqSJtck4kl2Z73kVYTueZIV2alDJSqJsV/uAv9GjvD6Dy2amAUzpV2WeviEr
Rk2P19ApzR9MOUSw7v4dfIk44T/sEP9rY3bJ9V4ztlXVaCdRdajT2OEavfnSUsD6B0wJK4ByZv6h
UvW072saLGXQj7aBTOT1SVr8PvSzLAXCPBc5LiWFAKUiG39KkEY/Jj/+29dn01OWhBpNzdfz4mMq
P5rVGhJh4ZYik0/WjKwMeME5INhqBqX10kI/dZnxG4lIepP6/CMkidvB8I69Rtvf9REtGSRrgfSJ
bmlAxmfXotHJndSG7N0yoWJnUsXdKTl8eXT/uk9BZHS0qcNadt3oxSLhAeC7nnJP3PsXENUggIfM
zBoE+aSnMn1R4hVfc3FSZt+X316/sp4JbZsXseOnQ3vTyEq0K8TKO2petPZkuZg/TJGHnLIFMOFc
IFUT0zVSr8GU4flHMaReDGufTz2v/tYIyCmn/fb63F2EFpPBqd+bhAsp/XlYXHYj0nkBrHip/iD5
30pOUFAcQ/nDdTNLU6iQCEFugy5a+qHeTqGY62WRtFbkaCQJt0Xqf8zRIhDHsVnxakvjgc6C7lmi
sktEWTEqnedaOix/FJptX1SPpGU2oVX/yGV1pb6ztO8AFZMS4Q4CMzV/syBMJ1njGDkyysht/qOo
P1+ftekOe3NjszjnBmYbL/QCXw1dMXJ4Bv5UVe8znXE3pR4fITvZUib/IXvZI4Rn2orXW7YLNyzE
T9wD80jBzeEUKgY1ckQ9t2X3Re/yba18pZChtndwbNjxWtpjcdmU/7c47wFpzDRxS0GJnF76lfAE
FNti4xm/YcO8PqNL+3BSQmFhJpb5eSTdCpEHuLXEVcgRLBeGow2WM3Zr/dVLZkAUSaBEJzncuVJJ
Zw6upIT5VJk3/GfVG7XPJpLyASy4K+d3yWHoNCuAM5t0Pua3+KClXoyeQuYMZQmMITp6WQB1CUpf
5a0hrYDqloZF/zvJfdSAqCTMvHus5gripFVOyR6f1L0MCBC72trkXcT87HpQWdBo4NCtizxRomVN
pChC5hSxJ+2FSPQ2wqgh3CX9hM7nQyi5j7nYrRHNLx3mSaZMJ+6CS0Gaxn72HveFsBKNEKu1fC8J
99ZKXm/t89MBOPt8HtGfGRRe7sCaG9KotbINllbm/NfP/KseZpUgw9PomF+zgpdbi9b1O7zduYlp
2c5GEGpl3OjTCMZgBwu/8h8naBbP09dfJmXC5xvxKDxK8uH6wV9yaZYxiYlOajsXUDyxk/wWbovc
qYXxkCW3fUeX4WuYPaf9UZMPxbBmcMGjceHxRkGQkBjemjbE2XQ1Za+kTVimTioW1R365+ZdPKYj
RAqNBzAllFd2wKI91FZg9cbahcvpyzFzi6bHnrUPP1DH/JWudWXpCyeT647YRJ+UaS7KGdogUexq
/dRJeI7AVtSHwqbjTIFz2kBd9FT6ws6Ptec6EXaFEh1UABDttuWLxoNYa/mv1vDlj4Xg+79yX62f
/TSmQQ25ewUJZhjV9NxqSCQk4j2YINfWC8qFOTqFtu5H3o2bqp0dqsr4oyp0j75OKAVszW1z2Ra9
AsAXeogsarbpU22jj+MuzXqo7OVIT/et3gwHXxTHe15uwg1xqbtFmDo8uW089vsh7Pg/KBj13kHI
jPHYCQb8DtWg6uVGUlr3xay5+mgF0dVN6prehxgSC0eUfCveqpkJV07e6EcXIAiFpFq5Y+27H72V
DF9J4VqPrdGonzIjqQ6RaxkbYVBNp08s6YOp4KeRUF5rzl7wB3Q7wbPFm4jAf/46rpIoJblWpM4A
3WBcH8v46Plrwf7SliPFZtGqT0KVnPfbLZ4ZaYOAWpo6dX2Iyl+wSon6URzXaBeWdt25mZlnMCMp
5jdkqZMH33QFhirrYLrWprd2CWJCjb/2aFq0J0P1Qql+Yr+cRV1+MpqpTEbdaQVgJ3Q4qhWddQn0
PShy+j+E8Oa6a1q4GhSiPKIfXrGU8GbjG9RBUIAP5s6gQZlMbZ689DssWDpuj1eFdgGzElyz0xW/
yBzN3XvCr85YSYgtjuDs+7MZC3M1qtM+yxwV8nS5/xWtibsuGVBJ9qBkR3MPpbG3O62pyRg3ohA6
xPKQKMVrUPCl4zK5TUAmXA7wRb/9foB4LKnSMXQQTXbbG2FyX8fra7BmYvZYUJpUrTS3Cx0gbXuz
oau9KU5Rmq5spiUzGhgWarXkioGBzUaCsJFoEEA5MM5ZiFQABFNXnttrJmbHHrIuubfQRXfidswP
haeqO0pDQAQqRVy51NZMzY6GJPi9LORD5Fha4SAk86h2FNZWIo8lNwaVLu3AU1gLQcHbKStaE3Bq
yyurSnehchx1W0Tm+fv15V/awedGZuuS97S+epYcOYNu/RyFarBdqVuJcZZsoOeMYpdMTxWB7NuB
yP0opZoUxo6soQi7SdboPJe/T5V9KlwBoZgtfGi0fYzEXsyjqbn/lVTSShl/YSFUsBLUOSY6SuDs
b3+/VvMKjDQ1cTw1s4PxqxQ9BN1tq67R2yzsKi5FDgcwKF6B86wYFIZNCQFF6qDXSiH6HhKVbbPG
MbwwWTwASUfxUCLxpsx8oi8pbifmJaz6/o37wViTO176vMYqTKAM0pNzXaxs0MZKQsCbRNEn1A1s
hUzbP+9YYE7g7RBfX8hyI1wsBoLP7R4gZ9C86GvYmMUR/P3+HIMEFmBI3Jbvq/Bk72jT/U8/X5tt
Js+KXE0c+Lxxp5C7DbfXPz+d11lqhl512OBgaaEMMEf2VEPslX6Ux86oN5sqb24UBbIkp9SCG1FY
g9YtTdW5sdnBM7tYo0E+i51BujNTW1nLzi0dvAlJTqoYHkb4Xt8ePBUKMN0EEzZdGllU2U2Y2Ym0
zfbX52zh3EFuR/ssCRgRRdDZkqg0EKTWkCSORDuw6GeHoDPuKrH//R4zgC3hXIHMcb40+ZhVoeYG
iWMqwl0kJ3ahIJSu0Jt73c50+cy2AKn1KVPLLriEW3vWSN+B6JXOIECCakHw0iHpHjyU7qMOa6/b
Umhd039e2AnTGpHroX43yce9XalQTdl0Eo3Z/pOQpDvwlf9+6oEkyJNiuy7TWDi7Q1D7YdP3dem0
Wr1p0dKU2ndYoKQLMJl9wNNkttkSIyxNI8sKR0FRkAdc+uH6siycTJgj6ZCHjpVzOdfoCjJLiaJa
zh1N3ibPz/1L2W/DlRBoaelBI4tEDdRWSJG+XYZCRYA9jN3ciZN9VuVPbb5TYQvW224vG61pfxuj
98waqCKTAzQRu8/WxUgltQh7RtUntGXzH+f6rC1trIl4k+sXuqKLHr+hYqnQzGIzI5o6bPthbcoW
DUw6VUD0TGAosykTBS4T2mVKBxRCAb3vP/f1/SkAorRFnQ7i0D8o7LN8SyxlltElJRNkyMem9veK
dHN9iha8JCXGvxZmN3ptFFJpei0JMC+e9Jm2qHvuhPZ7tkZXsjRVvAWtSeia0sK8j8MPxqEcerVw
PCSxjtZajWnx82SKeHFOjRzidIDOZsoQWk8cdL1wquxlKDaysfaaWjMwW+qwi3Io6DCgJoBLDu6/
wqNpEoX7xOCZBtDnoiarNgWKSAjxOlVQ/laq5mMmp//+oKWkiNrjVH6faJ3fTpEZ5yN41y53lIbO
JxtRyX/eSm++P9tKSm7Cdp3y/cEUb5Tc/zx0waHSuu3gNcfrphYW442pmeNQAG3DmT6ZKm2xs6VP
1z+vMROzS/DN5yfzZ5spa0Y5K5Hec4zyKJgoRD3k3b+7PmqUqoJuJBjqi/7TrERtIfGszJG6AHBx
7O5q0P/vWZFJJIqbz+SJM7tYx16oMtXNcscN9ak7FCx1cITyfU8N4t8T6RQ4Jn4H0IiUoGbnT+ph
2w9kM3fC6H48NtHKK2pxRc4+Pzt9ulj4cqPrfL6KbgxxV0k7NN1WfOHirjozMpsu2G/anupr7qQJ
ch/77j2b9u/nzVk+hodHV8ShkTs6PB+ZLegrW2ppjsjOK3ScG+TK52VA2a3zyM/YUrwEpWdJkKqP
deSJN6rSjSsX6zTd8wMytYqI7GHw3PMCXQb3fI+gQuZ0cSo9jLVBv2rUWjZN3UC+Ql3fQ55sfY2V
AKTi9bO5tEjkFWk5+hN1z+vTJXAzRBGD3BGqV6Gvt5q7Jla7ZmHmx/rSN+nXoAPZqncFVIvCSpy1
uE5nI5g5r7RMoZyWGIEpOWbab7T2ueh+Xp+lRRuQz8MKTUGYuPGtBwuSpE0Sz8wchBOGL3llR9/f
Y8CYcuQWcen8Og8m1QtfGjIgFvUDbDYPpVW85pa4cmYW4l46u/6amdbqzBNHLdUoNDIyp4EcyPo0
UpZRB2UbKz8D/8v1ES0u+xTGTVka/s2WPSWLnYnSyJ4O6g09iLZcfbhuYXEwZxZmC+9mGlWzSsTn
p+bRGiemllNFZxigSztYw54v7gA6TSmbgTQlSf525kaSwgHC9pnTNsRysukpNt2tN8VqB97yqP4a
moUVAd1suVY0mZNL4rCJA55YXQFzOuykUDkLbvKcjF3y70V7El0THgs/R217tr+1NipacLQsFqiA
4tC4tOyshEvLE/jXxOzKCUDI50KNCQveJv3W+xjma+j1RROTOhik0MR8c1Ck1tM2WZcUuEPtOW1/
WcVjsNZGtRDfkzT4a2L6+9kBypMxESCpz50sGzeR5gS1aOv6TyUfV/zykqEJmgReg1r0BetVk/lx
ZKhu6giIpkBv0MJUpjtK0ksgiNeSwksTN3XzT/UAEnnzS0BJBRGVYCMFpCTtkHrZheDJqmiNem3N
zMwl9GNJhZ1ioCPIP8Oss5XihyZ/ve4UFuftbCgzpwAuaChK1Uyd3pKPVv8raAtkYb1thab0f7M0
86WIl9YhNAip00Qf1PJFG6hiy9kO3pEVQ0ueVOU9j5Ok7fECaSXKCYosopc5cqrdCYp3r/j+yuFc
MkErGcgA/i1kDjx9AEjGBnCFD/nwsxjWjuaagdlklVInuEqrgQrotzlyrmtztLS1zgcw/f3sXKKu
RdZL4vvUZG1R3hdNutGDtVBm0Qo0TaTqeXvDoPvWSgvgqdD1nuRkLx8E9VRCMO6ZyjvWm7gf4Dqe
mETObCyVGwQSD+6ExXgOtBv3Pa5l4rKC0sr64ynfjkJJusoKKj1xxPFQxyhD+5ldxoef14/H0lyR
HaR5icwnBCGzKyWj8FAkMfXekX4TU3RRt04fvOjjdSuXfadkVdm3ugzH5tRVPlsS2pHjErRj5vSh
Nt4hwjUi4VsqW7GXhINgydk9ivL+Dg4yFzSaVezIbHY2OdHGlgp92JhDDhVOpNe2FoYIbEOku73+
ExcnYiqOiFPB9ZKmIpcKSHIsYBbVfSSjjaK/Fv2v/2Zj5ln1JhcFSRRSR5QdoTiVGu+htZTQ9Fyb
P1KQkv3/ccxmerQGtMss3FBl5Qhudc+GMn7KZGViF9pacXUHM/a9ynv1vw1t5jkSSW7jzmT6ytfE
eCyTbVu8xwLyKbyBqNIApn17HtCWgOm54KHXRIh/d7/99jsY7pVDvbgLzozMhtEJdZp3HRjMKI+2
qgClbXNbDuLmHZNFEEfembw8YffboRiC1PLq1lmj7M7vxsMoGxuJN8t1K0vPVWIsEvQT5IZ0y1sr
9AdnAkBIQlTlN7p2Y/DRzQ6JVdq1rtrJKi/6NDXzjXdubhZzheDnJL0hrOv7l659VH5eH83SyuDR
YRZCPJTK1uzsxE3cC6KrEDXqCqxdwb6z3KdoVFcykotm0DOcGh/QsJ2D6A23CHK9HVMn82unyIW7
whLujbxfeXYtPR+omlGUJaC7xHbkEowvwhhlDn4sgYjb34v0ZuWb7p9ly6hr6lANk0VnF7AEbzdB
mXmpK/wPaV/WIzeuNPuLBGhfXqXaei+13W17XgS7x6ZIidpX/vovaNx7ThVLKKH6ADMv0xhlcUsm
MyMjLC+Ls+4jB3uvscu8lZVZ2Gcy0wYHDwIo/KNcIUHJNAfEwlnsVn/G5NC5AeQtSTRkdIe+ulXS
h4XQ8cyc8kIZp8Y3wJmVx/XwJpwSnY5u5KKxMQ9eb95x4FTFFQzUJ5RkVYej1X1PBEejw0DfJrZr
aA2i0ZubXLE+UmJe9jjIjnrlkFqcp8JrUgA9yHeHV3uIt7K22xjlWup1YWMjAQ5QtOWD5sf+KyN2
Enr1TV0MZY+NYGvfPBedl/73rl6J6hdtoNUFDDmo21x00hLTBfFeiqUBHZzQNlb6oq+xpi+tvnzb
g85MSo+qGRhhQE616ew81sYisnhsmeNOz6owcNfUVP+mPhSHhiYXpJFQGgb+31K8tMa6QTQ9GgyS
vpqePb1jKCBUwMh3QFH+0aECEZLJfaTC1Dedx6o76JGU72nrB2B3kJhX0/3pQx/6n9ox6h3TG2il
uWYCYkJCyROUWuw7xrX8YXZ1smFtb246YbJD3wJpoiGtHFJwkW6SBgXIkRbpbyQztMcWOZwosFvr
nidWTUIk2Zv7QC+CZydr+BByrulGBNAjfxoRh4XEquYIih8ByCbA58GgqxuanZ++1YHZvRPusA9S
lsGBZcK/kz1mW7/Ph71Z8p8plmCLYIzuKDgKd7VvFgco5aLe7yVtWKE1Z5dZo3kPhrx5WwrD3ZW0
0x7Q0aPtr5/ExUUH7xrcGLLtFyw6ucmLNsgk4mr+ygbI9YVFxlZuy0UbOOlQ2wAcCqjoc0fZMjvL
KXR4YnAwoP77PGlhxVbGsXBFAkAOZCKAXXg6/G1GPjmD6Jf3QMgDG7xqt8960Wyvz9Pl90HtifkF
lAF9WRfsMSgEaoAm4ozXZuuGLnN/sMH7drsNZKIlqBZXMfopz+fJKaeBDlBSipN90gNeeXf985cs
yOAaQDZfkrOgvHxxwMvSEHVuAPXIoewTtin4wHPZN1I21YMYu3tSTg9pAqw5FLOCqEz4yg+49GHS
PggdkWIDMEOlxdOzotE5OP9jVHziibKDPhhtyOu1tOjlrXluR4lncK78DBJ0WKtBsiN1G1fcZaLb
Vc2r3/hP1vD1+sQujgupI5T4TBv5KuWWHvvGs/H+wLwOya5B0qhNKfhd18hFFs0gRYWNiM69C2CQ
kTVB5yNRGWc62DXJo2k84r+tnNWlfY6nPVraJPM5uizP9+CQagXtRovFYhe4iM9X0ixLY0CvMyjV
QYaHB4f8+8kxtZy+zXRrAr63bf4xGCB51GNfITP98/qSXLoc0DCjcAXgIngRcGjP7UAWNMiCOmFx
4ojxQQwQCCUWmSK9oHSXBvXN3eg4Wrg5pbwxugwvAEHZMCdBMDJsbXOf+cA7bF2xuz6kxakD0h5J
F7xrLrB0bl+jf8krM1R5MugmNC3ojoiuHZy+mFY2wdIBQvsp2LCAjzXwZj+fPVInYLIdC2CXTQFV
nnen/uWLndG4IUGaIFhzTIvmPNR4Af2Fa1JBiG3XuJ3TpbgfiiD56pq9iCxGA7CN8dbeGEDshpDU
4K+WV6+hmhcn9cS04ioCnhRGwrFuXTodeAJCENfqjQh0Fms8kEsHCw8SKKFggJeq7iSfs6xlJIud
8kcxgXcZ/Zs3bxDsPDQ3or8GE6kG1ePkW3OTBjSm5s4QwyYoTNCoba8bWRjGmRH595MDTGSPBGMw
wn/aYB1nyHxcN7CwInALKNHhqYHRqFG7Ppc6CAtrFvs225MmO4LZ8skkN5OhWTimgDD8hdchJaX4
bGfqqda5PYsNZnxDPXtPy+JBn+jNYcm5GeVKZ2AuFD0ZWNxQFk/W/K3w2tfrE7a0IuirNsDOj6w/
AFHnKwLscN9SKA3H/N1s3zT65ROflxoYSDIiu6u2L/kmtMfRLEmRi80i9wB67JVta/xlajx/DeDs
y02LRiIXAidKfNgIcN2B6YnGk1Z56MN6SdodCHNBamiNUTKhV/OL1x3F9DD5UjDqzXOf6vlNI9/5
vG+sr8J4o1a5Haw74b5Svm3Js9mPgGSOEfXm3aRDq/0+KVGyHnZZuveCvVXvE5tvwQ8WWv2XfP6X
ZO19VX5HHnhH0n8065BAccPepVCfM6O621fZDz3/I/R7CMdBfH3jlv/MY75N02Cj2b+lNKoIPtoc
Kotth1SvIcCafkx10Iy3oaZlIYFmMC0fgHxNwR2XD6/odA0n8cfzxogl/zjjh1FYO+gE7axa46Fr
DYeg9SOIeuPDPuSGgc3m7hZHY28Y3+zWjvrgWLp3bnpXDN/y2t6UrXXXg8NopD4ENLZ9+x10917/
xNl8EIJv6m4IhTXdD17ose7emg/G/JUkoAoatLBptiOY0t3yVYzOyzh/T7JHDgJmE11qtv1ittOW
Wj+LnG6hML4VWrnxjSTUS7GvG22n90RHb+EvOrhhY4OKj9rJ1vcpeFp/eFClhWffZtA7tQrAfdnX
IAmd8jVnTWj7zaYVu843wt4S26F6Q2dWqGvVhhWVv5LjXDwmUDpBu4+NtJCaJofcZ4/iv03jsZ73
WW09NDV6F6+fFek0LjYy3udozbb1y5IlCG+MetbgHHPr3XXTTa7b+5E+pizZDAk/XDe25CiRGEL7
IqgwgMtQTo016RyBAmdxB8FEMCY/BzU9BFn5+xNmENxIqgikbNSA0EomMOSjox3IHO21c0HGVPg/
aW//+IQZVAYdPOAQR6lvRL+lALFQn8aAvIJ/S0ootNH/ZkK5umr5QtQrrM4wGuXGCcSzmZXfnTq9
HcQLf3YyFrlyJ3dkMzUErbYeLuLsYFrPzu24r/Pvy+D35Pvg1DKtycT3GdX3tcOfEQI/XZ+rpdOC
RUc3IToRAN1WLpXWQTdvzRNcKsWWNxsWX//80kGBRjfqDbiykHhQPk8sCP+ANVg7at3BdCHy8MU0
3vUJYgC3B824upA2A1OoeVkOYDMoMoomS+PJZbs5ne7qVN/Y/bS9Pp6l6UImE5ALDOcy1QjVnS6Q
OY44/VoCevPrf/u6st55MFMXN0gK/FhUFo+AKl7//lJiALP035+vBENNhUYdp4WBOhsPuaVtNYa0
Uz695LqArAid3zKdHt1x+FJV/srgLinKLInWBz0gmkoXCOatNjfbrKtJnJYsdoZj1f0qtP7dqPLX
zqI7Zjn7ojO2lsF2ggRPRrvGCbCweKc/4O/snByn0RBWTQv8gCDpY71M3vTBXrl85IlXLgZEmqh/
SjCr5CA5P7HEtetxbEwS68HjpD1xNBAEK0dq2YQHchhkoeGsFe+W+m7t5dAciKmzayFQYt1rySf2
CRoc8M5FFgmk22ozmkuheQi4PEH1v68e696p7qbZGA69aLJXCI8bu9EnQJt0wbwbxmB8dEfn9jIi
tguC979IUVl5OZ/KsSrNRp+cNO6MY86/29rPwH+//TxAcQPlFnD7ADyvgh1Lrg94rBUUVaruMa/B
dgD6az1J3rIkueuL8rkvmjcrM/sw7ZJ0JYhY3I4yTJGtS7gPlcOIBDLLrMxPY3+g0fRN0DW9rcWd
cmJAeZNoDYjA5sRL40oggfRIK1TLV0p9i2NA/wrIgwDlvHjE9fqYGHpb4dEg6u0I6kFef72+RouD
gPYmCL0BdQOg83wbuL1gdZYMNHaoM22miYISowXr5Qztn//NknKwerM1Ag52zdiqIaBkhjbwVIb2
cd3IQgoEsiaSAR1NS5eqA0HlozGn4TTWrbqdQjrjHTe4rvuE1AiINypjfgl0Ym7QdbYmjiV9z4Vv
klw+SEogtaTCVPAI1+bUnWkMAaJvY538ILP9jArd/dTerIsiXf2JKWXnJROQ1kWLh55GRb0JIMJ9
qFsxRr7O1jb54g5ElVlyS4FrWvW4qF5aGisQ7nv9vviSdbcH39h64DsE1FLqGyheKKEQYAh6QePZ
2ufl9NzUeVh32Uq2dGlpTq2Y55scrR6Mzra0Us+hNv4WfrXT2tfRWCvNL80WSMwksZPUUlAdezKx
jkFuKo2TfN+Yh3kFXLv4eST2kPpCK8cl/RbJMy4qfL4Nnse3pP7E1YdiP9BFqJmgxqRsK5QyK4PN
VRr3jkE2VU+6t2JwxKPbgJbk+jldCpXglFFVRiUDSEE1yYZDaHuTZuL6cVvRhF7STVVoMSNMabqf
XLoBhdWwSXN9fkqpZj6i+5WvdMYsuT7kShFF4JUhEVXnuwKcNYNjgF0ndif/wchRxBkSWNxfH+ni
3vMwmfIOQp5MCdEhytXqKAakscPnR5+V+1kEvxN9vIOM7Pfrpha3B5SUgfhDryiYS84HJMVcHegf
p7EBncbtjMT9cdZ9bWWXyF2g+jlZd5BMU5J1TrlXZ60f6pli5aA6OL20ebUxnfrIbIio0Mp27huC
NIrV1PPKcsmJUu2inxPMzEAHyALi+ehEBc1rkk+YSGP81eVz6EjNOq8Ngsj0ccOL7FE3UxTfPhN0
AhQI1WCQ6y3oPaSlX4kq53hSV2FmpSH5UX/iTY2ms//YUClhIFfhJaYPG1X+aNIPB0yIndFubt8f
QCWhiRhEEc4Fk7AJHhgjK8w81rODZ0ce/3L9+0tbHX2kQFGBHxftJ0pnA0PlvpldxuM8HfZt/R2l
6tDo3iEVet3O0sGV3EIeCoXwIWpzL4Gq0DwkM5AVCFRa8985e6zttXBlaTCI/+GiDDx5LxR9HYsU
YHUYeNzMO2FG1L/rkMTjK0Hq8lD+a0Ue6ZM3E5vKprCskcdjM4eMOBvs7YquiUUsjgUpCCC/0RTm
qW8apOuKghM9j5m1QVzXQbKy/Dl3a+WuRTM+8GLyBnEvshFJY+eNW4OxpTf6PvSqdFOX86a0un96
5zNXOuygZxkJb/cC0cXoZAWTBxZeOyjfDa/cjDaYW6yg3KPY9XZ9vy1eVqfGlIuxE8bQBMaEg5O6
+7zKv2S5c0epu3GJvhPC/8KaeaPx9sUujZUzteTTZc4Qpwrlal8twOpzW6DlX+TxMDXvaCE+zlOw
ElVcSoYhnESZC1SFqN8Ai6lchFpq8LZmBY9TA/LEQHgRncHFOTu4wwqstsbdVDT7bAruecnugkTf
Xp/fpUOAx7DkUg5QJlWvSJ8JkwcUkKIiAV1vJ6CQitIWGP/blbtYXk3qFYKktf8XoImwQ3FQGc8o
7Xs4qHHK2NfCoWRXgyv4iweYY9glYt4kPYj1r49ucQWBdgYsVN7/6n2ZQYq0czvMrtHug+cuX1m9
tc8re5MnXuL0E26OwXDDkfhh/+3671+cNPTty7ZO4EHUJoKgcGa/sQmPTeb89Kp7gLtABnLfOvVD
aqwR3SyOxke7ktySl9AWIyDdBJZjNN20372qi3JvjW34L7XqxSYAs4WkygRlh1rna3sa5DVvwSNo
Q4I+KMWLk/h7n7KdTYZdZfe7BnWlcA7ddm8K7Qkysy+17h9KZ1yjNFyaWgdeWSI4EYmqTDjQba7G
vuPg/svcEQC9pIh6lxoP2EkoL3kDyBRLf03lYtEoECmg8QW49yKnwJMEgsIGyBp9MDUGs/GDlQGD
57Sgy1Z7f/o011bO99KiorAC9RIAlgEps84vuZqT3tIHMGA1WbEN6He2iiNfunlA9GOgodIFSkX1
YJUrSDdMmEjL35vZ1kh3JqqTw931k7Dkp0DAEwQIrk2Ykb/i5LIexznVzAqMYWnBD3XH96NuPLda
ur9uZnGBkLNCvkfGup7yWqWJgfg9CMDlZfwI3DQiZbERM7B++a+Cr9EfL67NiTFlbWwL4qdQMIJ3
yqPc+WOaa0HBkgGZEdcREKDsrS5+OeCw104mg4I7Sh6c4/XJWvw84EIeaM+wudS7I8N9loKfBxAb
uHBXw0uyu53wH+mJ/5pQ89pImIuM+ACPI0To7gq9me7o5Dmb6wNZWnVEZmjSRA4fmD7595PN1Y/d
3OgNQH0Cj3+K4vfANg3Xq4gEnX4/OvbURkXvEie6bndpUyPbjWIrcsHwhopdMtR93rkDANGaiIhW
fa+K8VDkt5OKSRoeF9x0cAIoIyn7zBMpNQR38pgmSTRXJBrXUgpLO+HUgvz7yQTOpC3SnMECwlsf
VKrO7vpELX8fvKOIkYDl0pXvO0nrp14JDjzhP+Wbflp51Cw9q1GFlg3uKKs7Kl4nt8qBtRWCZxRN
fBB6gdwhGoCewu2Tao8Fu516CwtyYk9xZgRhPMirAB3vCEcnWbNpxNpN8/ddoV61pzaUvSXsriIG
7xA3U++A8uGhsN1tD22Znjr3I0h2Q5YUB4KcH2jYH3uvfhrouGu6ZtMnbCV9sLh88AaIkXH14eI/
3x5aZTTeGMjf4nY7HKa3tLNW7oclE+jKQUEHsaXUbD034dSaW1YcuOA5CNpXp7HNex8slu/X9+FS
HgTMETIgA8cD+ujOrWhVrmcsgQ5E1n4Ew5eUvNns0cifSuexQ5WIaX+u25PfUxcRwRjSSZAJQsu6
MqrUAVf6wIGXNIOah9UQHHge3KVZ/kRFetd3q4JHiwM8MagcNG0Au/ZMgJokaXcsmglKBna70Rr2
y2LFA4dmbOh7dh1a+fSZBTyxLH3liQsx+SwEFRzcrE04WZuUr+ShFzeIZDwEixuqYSpwu+ohsRsY
kD9p6KuZfzAo5FxfqyVnjj6n/xhQQgenyzqNNVirYRjmkGf+Q6/nH5a9xnq3aAdeEO0Z2BqgTz2f
qHwCMTo0DLBE6BYNp9J/AM3pIe+QRP3EgICWcSDHhs5c9Xbyi9QDEzP2AvJAT95sf6U233hW8e91
M9LZXezxEzPKIyqb/Jm7LebNcZMwJWZEdB7VRNt6WrUyojVTcvef7DFDLyAZaGNElWtsRudYlEfT
/dPU/Yqd5SX6/zPn6MoS9blH0DSNvawNDz7Z6c1L6a2AW9ZMKHkDtHL9PxNg4zLHffsv2C+vr8ui
7/nPujgqOXrujHmb9dL3ZK0VcgBlG+6gITF58cj4pfRQrbxucHl10P+C8j+eu2q6xU3zymfBhBMa
hFW6z8pd6obt7Wyxf2m/ADVFyIWnhOJSUREZNb9Go0Ogfc+OfvntE4NA9w4yftAzuSBgb1M7n9oE
s1a5aMo3QDFu2cmrXYAzdOhW0g+LE3ZiyzzfzlPR+dyd2ywGV7o5HaCZMDrbWqzgPtasKBPmBjwQ
oKLEnScKJ2zL4GmQvWCt/Zo7yRodx+KmQ3oc2AxATFDJPR8S97tq1hu0CKbDfS4boeaohrCoSaN8
+syF4PzVHkfe/KK1klglGvVAbhD7051BD3l0fSMsHlD0J8mOV7CCqaqvXuaiUSnF46gJfuraq1V9
DOz9uonFlYGUCWq3UCm86KdMqqrtc4oRdDwSzh10OgZ+EMXKQBYvTqiAuDYaamQl+nxJSmLlEN/E
knSc/HZyvvcK/Z9PDARKTejdRrsz8iPnJrSEBlCMA515NkOVMiIidFGMXHsNL0T5yOOCLwM016in
qsm0vDATXUNwK/n479LaxvGs0iys/ekXxMufvEJ7n5n4BJ72zKpcxJM7pyzz3PUIeiY0bb5DizQ4
pAvxx5y0n1rV78p0XHEKC/sO+q/ACoK01kdORlmuKp1AR6yjAY8X//r+Q1NloV/cfvkAGywRyH+L
qyorGJls6nAf7+Xa2gvxrAWQh91f3xILuw6Pcdk9gV2HN5nidaquz4uqgbpbDm30aJhv39Rnn5fm
T1bFL4oqQ68tXvw0nMk9fMztP98AZBUKrJLKUmVe7YZ0zgtbApshYzFHawuwNDunn1diph7i4+0E
ZZ6Y8G3O3ibvE5GSjWz9X50MoLhU4nxfwz1Z5YCetGgW8EsI5JjpYaY89KxhZSkWvBjUlVH+kLgN
SdZ/vhSUT1VtegCIeBCpBcl2ZJZVqE8knMy1EH3JAwDn8lc3AcuvEmuA6qAUDukp9GWs2MohYdOJ
iBdjG5ZDsTcZ3SMluOLbls4jwgGMDSWkhSJS2heEaoCR5Rp5AZ3Vw9g2b17ymfMC6Sn4aBiCoIIy
iwYmzbcpo7EAmbB4tlYWaWHDoaUeTe7IikKCVcUKDYKaVdGbU2w2O/8H7bbXj8sSgPbs+8oNwP2x
9mpNTLFt9KHQu6iyIegdtY0fGvx+CL6W7Z3eP1laEDJvxfjCBkTvEXLjoO1EelnNTvAiqND1aI1o
fc1DtLHk1oNdvCTu7dgNFKKQ2pEpRskLdb7PLS5mz0/JGFvBvdY/zCwLK/GP2Rzr+dvIbie5AgkO
7jgwHQHdddFRZfGczoNmDTEP0ieNuce2cN5odzvFu49NDUwwnqOSQ0RZN9Z3WV8M3RAL2wzn9N1r
bs8xnxlQ9nUQdOZcD/0QN2XYlzt7TW9o4XiefV+5CFr02zu2/L7PfxFtM+lbj/y7srnlc0954Z7Z
kL/h5LIRzHCy0hwHsABq27GyQz2IRHCcq0dXz7d+8dAC5wUSz+tmF7b1mVUl8Eg7wJ8Q2wzg92nD
2SzCXAC3Ayxrj6ay66YWvAPwdmi3RuSBriQ1JQHe0zEHMeQQs+aLszfWetMX3PbZ55WT0/e6nXAP
n5+RrMz2rNsE/XProEV9X68xhC4PBW0jkkoI8nfKWpWeTVqrLAdIgr0ZHd9UOt9dn6yldZGoNwQ2
YGm8gL6ZHDxrdmP2cd59txuC5jQnlJXv2V8jhFwaCx4ggHfier2stmp+xky9In2cpgUa2j7E+/WR
rHxfXfaq0AZ7Inkfd8fW2GTl5vrnl47myc9X5R1Gq+IZ6fDzLQA+2IOY7tt6JUxbWAs01gDPZhqQ
VsUknZ/Mtp30ziN5F1PjHuW93DqU4pmvAcyWyt4wg/KCD3yObN87NzNnOTcMbnboB0aSeJzCpP5e
JL8S833M30B/UGwHN/SONI9Sd9cakUMO16fycpx4wIFbBI0PAKGBaOv8BwyjVczcBGUVbT7Q8Si6
n2X5tHqRXu4HqKPoCHVQEgRPigrxwE8oEeQELc6pF9ZlHdI1OqQ1C4ongCpGGdTSQlqFqNOAhO36
PC1+X2rJ2CDBwGNUSRBqhVeXOjPbmL6X2u+p/Hn985c7GhOEufm7Dy5DALPOm6HSWQc4x8GmUZl/
QrkLj03geIB1kUWQi86LgXUzMCm1dnT3wUBDPtzc2iENBHhfgshJcisoDrJKiA6a2Sw55o8liXCt
3DhFyueVnVrXBZ8HB58n+QZN4Sip/EucW0sNig311KMClnUJS45JbwHJmoXj2t17sY9gAah9HHgA
64EVVywEVktA8Sr7m+efib/l6Vqe7GInKQaUB6CLTgtuBl1wZKxvttYwWJumz8f7rBburQkFmJKY
etmbL3FIypkrLG1itVkGR9t4MvQyqoFWGG9G18OIJ4FaaM4HsZ6vLDv42lKbgE/vCJlrfTelFrkz
zSK7NakgrUiaKGSZJGuC4odH0RSt2aBLbiiy78iRPJDSvDVehQnI0uDND8Y7qbR17mnHuvBm1HeT
I+vISzCMz1OZrTjzpbXHx2VLiKxDqifQTohtl4mWHO3KPjgdfc5Nsk2N6hNmQD+JtmxDyjeppAmQ
TgelTRaQ2POT5MuQAREIJb0u4nOxxpexdFxOTSlu1xLGzMchTeON3X5Y7cd1l7L49b9uFx3gQF4p
X7fRLO9C0Ec2LvraViSu2PZocNhet7K0KqDqw/UHlnwgvJSFDww6Z53noAPT/NPkP+ukC7X25hKJ
TO3pYGjCUYR0ovrKz2enZ52fo6/OK1FciLoOvVxOuenYzeygiiU5qSdvlmH2jKEW6GcoEjPmfvum
9+LXNImfaS22iJ1/BN345/oMyjN+9kySJlFXRw8tOJuALz43OVLmmqAgIvFskogim505e7SgUG8N
d3UJulUsKd6z8gU6cBsPfsBi1t5pzN8M6a6tT3R3b00BiaYUjHbUKESEWlETchCPximcylpCanHI
4FYGnRlaJS87cRj4/1K9JXEZOFFdvGoCOGr7hxWsTO3C5kQPFiD1gPqCvUe9j4xuNo3J6dD06iYk
sig39pCxI1FR0W53fRXlabpYxRNTytx2OcjzhmomsZiHozbPRQReOxamyOSUjhGBMRO0QeMmH5pb
QTxyUX1E8XhcQQZBPRucVbM52pp2zBxwiAha/UGWPHYyCo0C8S8aON99oORXwpUF3yK7fXSU48G2
iFrP+Z4d+Fwzv69IDCXjQ2oXBykLeX1CF9cOlJyy7RrJFhWcVpUWt2s3JXExZuNmDJrpW+E0zibj
1F+5H+UJU9dO1i1ROkB/MjAn56MJ6klHeAcf5nmsvS9zUu5tMHRsIFs9bXV/+GZM5RoRxNIRwA0j
EcGgm7jgxbcyprl5a5DYmkA2YpsvjqPvPIPvTNqswJCWZlJi3PESgiVI554PL/GzEcExHIzp7Jzh
uel/dcPtlybG8l8TcrQnbhPwJ9TRMgIWggYSHOSj9Z7c4WZUO/bbqRHFUYqU2wQhPol7NOSHU579
TIeby5fShoTjyCUBpkqJ+nJfH63BR4Ne53db4T01wtny/uYOV8WKkj6s67zvZwDPY6tsZtA1N/ld
4a9qPCyu+8lYlG3dJoaoQG4HK9CVN2vjYSjxDu+Q/7/9pEIDGP1XiACBHVacQTdUZjUILD484IFW
yS4DZ33u+5/YxuACBpoOdFOQSleGU6NSKlo2Jkcf9kKjLfg2HecXbzLXiMiXvBuQvYBkyPEgjazs
Zq/yU+hJ4K1H0i+Q4jvOxFxxOUtrY4IoQNJBAoWvDibtUZDRujI58mYONq09/5s5wnhIa7pWklty
NIj6IXsLqT/gPpRTkyW1XZhVmhzbNq8jy2ycfWmQCJFnFblYpZV7cGnuQNYCEDnQ0bjelVWqGm+w
kgZumyX7oZrCYVqj6FmaulMLSogmbK2z5hoW8iDM3OeseQI52O07Gj1JYPuzZdlHvXssPF7c2aDw
mMnW/ZlkO+f3/2ZAiRZmvKHQmkngytAcGfGkrXFg2jEsLWKujGVpQU7HopxOb9YyJykxFj0bo5q+
Nem3T4wFJxI4e1PS9yqnBWSTjlnWCEBS4znLH8w2bj+RuZDxzX9MyD1+cr1Ug+WgCd3Vjgn0elmP
FBK5Fe0Dj3xqQTklLmkMk0wYhMh202hEVFRbzy8i3sXXZ0tOtxprnBpSVl74QphmjZXnoOnN7qvh
OcjvATSz/ZDm+Ce6bm5x9UEQIWH2SMIFyswVlo9ysoZx8bCsiw2b8s3tBkBrioey9GYXDeCMObVo
51Y7BvaHUX38uf51+fPU2YK7hyiEzChdBIElaeseKYHkqLm/EmE+591bSZ3Q0tqVgHZpWRwQA8Dn
63jFqiCZHmveUVogii4q8IUnOZ5EQLTlUdUPNnZEOu9ne+KvWVWVezDoeStR/NI6AVgCn4kwFB3G
itt0Mj3vDDfXjnYmImGUEHT5xC2NWBpdJSDth9Co4gcyhpsOMpnasfKgnjOVenKfs9I68DbJd9dX
TR6Wi1XDaqEGA+pJPBLPj6vb0aoYKqEdCTKMRX3QkJEt7Cqi2Q+c5JWVW5w5H6kagCggTKA2MbRd
KXygt7WjlW490DesNcmsfV85Qe0g0oaTDhucPHpt6NVv1ydr7fuK57EqB3GAh9/Px00wMCBOf1w3
YEiXcrEcJzOkuJwmaYOulRaoDz2V0KAhe9c+rFj7MP7+O2hgwgyhNIwORBomYND8cv0XLN3YyJkD
fibfp8jfnO8HjfqzRZMB7rvfQnx7gthhsbLlFmYRmU3IusNTAFCnduMVo0546af+sXTcO4z3yUq8
zfVRLPiiMxNK0D6C/Uafbc07lqn1zgO81FL60k+siAzoya/s6kVjsjUa+Qv50FaOUA0xga5xS4yn
Hu5AvX5fCtGHU2PdmR0Kp9dHtrA+ePlCgQx60yCEuKAR8jSrSJGpOPpjtytK765NhyhPghUft2QG
KBCg8xBWA6en+Dhwjg2dL0rv6CVPZvrFml+G+uf1kSx4HowDBGeAU8rmZ8VEm099KWoWHKHf+bvI
jWctBSUTM1Ij9Kn2xWyKu+sG/6ZXlMN1ZlFuzJPQpDUtCGRRGhzHfgTXWLsnTrlNuf9suyAnAe1T
7dj3buF+sQFEqUjzDpGDVwhKrAxc7oeLn2GhtA4RMTBRqfulnVJhQd4KyXG8X8Ny7A6N0O84p9uK
mn8ya07DpqBg4VsTPlhwLuivQ5yMhksEy+q1Mo08SwCQCI4Wevr2FmH8pRGdBf7ZWYtqd5oeDOKm
IcuDNTa5xbXGl9GECeuuesuwPPN9N9GCo1H09qMAJPjgVh5HhdSGfEjgNCD8YsRKf62s+KJdcJlg
lwH7g/vtfMUn16MdbVCq04Tb/5lcM70z2qn+wes8C0FgRJ+SnuQRMfv6UNcT3xbQdPyatGa5wf+V
RYZWe+Egn5QGlmxCKwskgSwxrKrUL/kQMPP854cqh6E3KtB80CQ4Ao+RRpmn5RsvLbIfDRsA9cJO
2l6fmaXzfWpPOQpGPQ6k7mly7KDK66f3SWqHRft+3cjaoOSPODlvUzombj7BCM9Dz9ym/q4cIuGt
PAeWrhOU8sHS5tl4GagpjWFw/dYEGcsx6+Z7dOpsZuHdHo+ZJyZUFMkIgEphVZp/zLv0t5X1R83U
3uygmz/h3CGohnQGBOZRnVUmrBh9zXW7NDgO5JW0YOaebMi//76+KkvzBacOfmYgWWUjy/mqMLO3
c2HACxYMmfwswB3/et3C0rqfWlA2lyta3UwyWCjFofIPtfuLf1hr4pVLRxt6jDjXSGZBwl4JVHjq
aVrOAv9YlXPUAI/Lgn+M/l9whWy5eTPoAuy5aC5AxVQSGOHlcT5niVHkekmN4Fhb92OxA0T2+owt
HUeA1RERoW4m+SjPv88CO0nYqAfHHLI72zbxChzKPNlDKYztrpv624+uXj+nthSfiP5IUjXGGByr
Vn9Lm+Rr3bpPUzDeF0X+haVOnGmpHrVOsPEbIBqvW18cKDh5AMaUsgAqS9eQttrczjM2X28VoCbP
Leejn93ghyu6eiWGWdyGJ7bkDjpxP4w1tggcoBjLN2HlYWn/pHpYr7gG8wI5KbcG1PZQjnAlrZX8
+4kVIKe7jNEM2AOvMh+zsau3FBnYp6mYyEZvs3nT1K7zJkRg3vGsR3uiyKuo1Xj95Aw2v3OdYdhM
o+dt89wWh3oS4gGaVsVD4kB/JIXkwIbXNlmJhZbmRoL7IPMrKdPUMJJ12tw1woP+oMX2lntwnIOj
Q7O0Mj+x4KeGlAeNMdIarQAQOnRsYNg8J3Xv+KBX32qIw6/s7CXH5klNDqkNBCC7Eodr5WAwavLk
OI07458qWzmji5+XDAhoAQBdiRo9OeisBtcSIDl+9uAejWwFlbEYnQKWZvoSio8SveID/HYyhorb
iFUomb+4ZZc9Ao3NwtEBGdtMoN03eln/kPLSi+uKT2/myOyXCTj9HdeNIfY4W+MsXRwyRMElFaMO
sJmyt7v/I+3KliTFgeQXYQYCBLwCedZFnV3VL1hfw41A4v76dXp3pzNJWWJd8zJmM2VDpK5QKMLD
PQpLROhI4+uxr5pepvjXvYEsIEX4jxY0ENgCb7q4iiabpQ2I4ZGOVNhXZapvRzW57dOg0ezW5UX1
TxIanzGJAjNF694cAC02SdZCw6IbsB+T/IdpDm7TUrdwvmmj7apc81rxCScEwlcVxVckciBfee4e
KpQ9IgskTIE+Ba2WeqPytVQ3Jp7W16dSulQndhZeXWVUSYRph4EKVj0WF262cpBlBmygkqAUjRwf
wB3nAynTvtHbBMHcuNH0g81WYK5rn5//fuJGTYVwwkBcEDhTOriOGJ5CHq746jUbi/AK3OBpWESw
0UVBMhwTNFb9/SKcztHsdU8GYTlZPFUa5kjcq90zj1dchOzyPP384kLT4hKNrmY0O+3iNhLh10mn
T5Fdf7k+ijUzC5cdh6WAOinMJOUu1MF55g1rUoVSE3AqMxMpRDyWRRtHlHoZdRYaDGzfVvbQjxPG
yg0nXewTE4tRlE3DGyFgIo53ve4la0LwshsUBSdcNI4O/qJlyFZkNB2GrguDXt2FEcoCWz59rfOV
NkapFXBJoVFy1hNcclnqaeGUllrjUmi9+KEwXPFcNCuuQ4Y1Qkn4j5GFT2yrBjhcp8K5aKISVcDh
GUE3KGayyB958poQGvSZ/W402Y6Z+RYtG4/Xd9zKKJf3DEhTrWLq8AOisjoOpXnbl/pzHg1+7tA1
fJp06wFiBBdGEbktS2BpJoYMvLVO0CRuO+7AaqQrK25AbsJBugNiC+ADW/iyDDzm6EfEYz4m/0BP
AsRZnTvStTKI7PK0DTyBwJA1w4kWN8tEEmWo8MALeELzrySu+rfcIsNWtRrtGLXg4kYWMfW7Go22
15dLahm8AUCRgi0UidZzN6fnVlrENtxc2aXvqMY9GiAOHSbjLa1UywU6wi/FGj+PdItQHS4DvIwQ
TlyEIqLRJ91qJ9T5s7Hba1kxuv1Q9+CCVlQPaXO+vT5G6Rqi1W6mvQSb5G/uohNXrjUIx9IESbpE
f4mSf3g1gudhjb9C5qMcfa69IzpA1/fi4FkIWPO8J3YA4BtST8PGbNf4u2TP5BMTy9RFh/R7qqS6
jXz+9zx67Qlkb70qjt2+/rg+YyuDWe5HEqk9RReHHXTE12xvjXB37fOLACfrOVUa5AGC1P7W1+9/
3T2KZxxYzvB+w5WEsHBxXShZjuRlSG14OjfK3G5NvFr+8/98f7HUXaPoE1Hwfa18D8vCTdK14pds
x/4ZAfJH56cy0uyo7yvbDii71+nODDdqeLi+xNLcwamNxcnngwUVgwZJF1WNDizTfAYEkOeU3c52
+hvNKJ6UqB79XjdehM7969ZlLuDU+GIHcKGj7op7MuCUbqhw3K67r+rYhdz92o04r8YyRwIS8ZnR
FClZ5MnO5zLEwU+aMkeVhZGp2HGz1TeDzo0nhbfj92LQxzct7ZBD1u1+uolbJb0RPEzvEof1bqZV
AJOONlq1Acd9oHyoILqWTg9l1olHhVF+x4p+WIkUpBvs5CfPfz9xWFwwIYYptQOzPfaV24YrDlE6
+2irnrsCAVFfYpO62kFXghXN36+3IKk65qBtMHMdfendykJLh3JianEW8egLFd5ldpAVxzQ7ZGsN
PPLvU3BGoRsdWM35JJ1MVcz0Wuvy0g5qRz+EXLx2uv3j+l6VHkZQQ/y/iXk2T0wIMnIOaTI7MEIw
BeQ/kIbxEEx+ItAA4yDKc0h/z8XHcytRm7LYrDGQFshtSBeG04YVnHg2a9ZAN9J7BLh3KCFg7dFy
cW6qiabOUeZ0K3oIb6u22OLtfrRBiSD68tiQZnd9/qRLBDphBBiQqoRW3bm5SFH0PAYldDBYB57u
V0Ne6ffxkgV9B1K62hJDYipcNZOGo95S5dO3zsjhyqzCQZ0iLpyd5jBrb2l5vA+R+A/QAcq3VRTR
zZCoZed2oQqReZEr0KbP1U+kmWbwLzogTfw8c/7lJzsnV5ig0FF2gokYW8hebAvtM095nOK5+2vW
J18+XRQrSkUqciewkGa5b6q1EFsyubh+ZoQHEi3o5lxsy8JoulrliATUrylAK2v98LL3ij7LwcAL
gazggh9LqaqxyIHWDoo0v89C53ZsyBPNUx9145c4BzjXKsSGWN1TXeq3kUpW4t/fwd/iegD+CHod
KKIQC13S52tEumyoK0YBL6A2chW3LdnqhnBzvksdVzTPYBJ3U3aE1gtKyo0Xl5anWis/QuKPz37D
4jacyBBVSm5bgZna0FFgJjJm5bQDT3zkNnq61lMpNQc+6JktZmZSWPjkwm4NOoaGBdwBqi3F/Ybh
H5BV/etjDyDS3Mo3k1xcFHXUMdW1LtasoPfU6N3OV4hOpIPAS2nWO0YrxDLtgAQWQ6UQXrnLxM5M
km+jqULyNen3qC3614ciuQGgsQkj6IaaaWMW4RhaHwY2WoCgNEZDD3E6otqBGvumG8Djct3U76rJ
xX5Ew6tmz+oaF0JqUU1aq7UK3DbOFL+kIYufE6SNnwYg2L6BJhMXBJT37p0R8uITI4S70N9L7iDS
aB9skDFtzG6ErC+L2Ibq3PLsRO990qLjnKFz5Gts8cFPaO1sh5kNIDRUxXNCnt3l+Tj5gxYCtqGK
td56yY3zm5QMLOyAKyKlf37IejyblCYx8Nt7y4u7G2Pq3cF4VI1/qnjltpY5LKwT0tAWkt0XjArE
UMIWeDuEe9OO1xmO8D/XV0i2GcBMBtgeMsCXmuEMsWZY27io7dby6hgPpK5Ah33xiT0Higv0dswo
D+glnE8ZVzGMGt0+gZZYOR7ixRNIdFNgnpT99fHIHgIgQUNpAIEHkMTLaHCyE0NALRwnKTcQ7Brx
R2JaXwyawwvZ5l3VQreYK5skBQWf89fUUgjIT40vfJHujG0PRny8aR31YHXNcezW6JZlngLdi7Na
kg5kl704vUTJIu4kqB0aRaYdM1rzZzwbjS+tUdhQqiZrGhdye3h3oqffRFJxEV6B6C/L8qFG5X+8
F/pdKu5T45Epfx9boCfzj5X5V5zEFihjhwwkRrCigszD+aHGK30f0oME0QAdXaYgwV862IR0naHF
SK5p6r3IIHWtfSINMAfV/1pYrH1edYZS4ykf6MOW0M0noi8dgdec+DGgeLiMvuJhGJwyRid5B2Sx
MrbuiiOQVfmwoUDiDfoG6FQt04+jonDW2wMwaOWORsf2n2i4CcNNYrt83PTfHbFJMsha+MrH9RM7
z8vyioBkxsztAAd3AZom9kQaVuPxnKv3RfhGzBejY2DAYO7I3lNISXzCHLQOZ0YRiWo2q5rBRN+c
E9iU7VByuSUKcJGFPbijBgBmaRqKqxftGiecbP8B4vev2fnvJxvc4WVcCPB7BEOhvYy29kE1vL8+
MzQQgKJMK1HqNhNhl7WGl1ALlEYW9m5SpK4yfaD9ANzhSLqshdOyywPk+Db0ONBOfdGz1VtJZ9Wx
icujvDGyHeWHPN9cH5PM/ZyYuMgSCovWMdNs1J7tQ2For9gcqluWINXl2q/P2EKyE6WTWfN6ca+b
RWJUGVDvQZ9UP3Ro25ZdFnuWTn/ZOHArDkk6MDDZz2r0zlz1Pd8QFdI72PqdDTx1Fd+JKlP9SdWY
17d2dS/qYQ1dIwtaUFdG1hiyLdghixs4zOtwJIMBhcfpgIc4+kUbc8ezg/XXuj4zDeEciSO2hJz7
MoeRTKirJ4CSPvL0a6v9M34iNY0m91kDALN22Yo2dY0adhWPH4nt9YAgmn+P2kO0NVPNodfFuWC0
K21T8HyEFrbBbgB2RPri+i6TLAR4BqEnAfqqOYW3WIgUvaHQroisoCvZthM7ffxu0gJITyRg14gI
JJsMUGkI8IJGF+z+v7mVTrwOcrtcq7ueBmEVuUxLD+owHYBzhZrx9UFJ3BsaQhBBojUQ2OElgUNi
1obK1MYM2pS6VeM642eGgm42vK2hXwMbi+t15CSHTAYxA+glPtR69tLXDN1I9R0Vfy1dBqYL+Oq5
8ghwycUOHoysbSY0DAVhcUOVA1m7gmSThRMC9hHIQs691OdHP6k1aGsOiRmAeCYbd6x5vr4YkhsV
geGf7+vn30+jrCLmhO+r/YZ9LUS2ETzd2Da4GJzWtcXfx25QVwASB8g5XN9LrExDaDaBe9wIDJSb
96u8M7KcBvp18dJC1s26fKIoE5Tdqqg3AuiwqPdW7LTfuiasfCDTnE3E4MmsnvJbu8QzSS9KFRV1
zdmZRahth8g2N4Qz48HpS3Vlz8sOF7KO6INCx9XMwLKY5jyxLSVpjQDacLcI/fZmxJivlCp1gWJf
SaLLvMb/tizDMc2aFufGilxNq5CWmITioaQ/a/5qohGXJ0DolWucnvO3FhEZfDRyOGjFQyV2CWCd
cmesirEwAqIEaHbwUf92i7T/hB/Eg0IFHA6VWqSYz0dk26Uworg2A+I8o8ruEvVuUl8z4zZd7V+U
DghOaS57Izm2vPtAVM2QI8jNwIz6ztOaZtoLVe29eGj+mhsZvgPZ0X9NLc624wC/XpeZGYD1GxCu
76vkyNKNAErC38X1yyAFaenO7jlOW5UVGqjv0IvZlVZ8TC0thXRure3UoRGH6x5FttVRksDDHVoW
uLQWu48WeWtDt9IMUKv0wzzaGKAmCcsO99daWXhOwS43H8WGwO2OrAfaac+3hYbNZ/LWNgM4/B+N
JTw0UW8rdfra9c5RC0M/M/mXvozXUNuyPYKEAcgroSGN1P5iOzpqaFVOie1YO6knsp9d9TMWa7lK
medHYw3UFAneWhfM0E7ehp0uTCOIkx3hD8X4CfgSQKCgrgUuBzHe0he3aMzSh8jC7iC+yrY1cRNn
e30vSBfoxMTS7WkJtyagIYIWEiNjobhKYvmd+Kez7rvyW9mbXh6vUcJpUqM4VXPZE1HAkoYKyrKi
LRzcAcA8NQ9tPaaB04IQtiw0At2TsXZzUbNjPYzakdvASnI2Eo9xrUPGPQrvABgSNN6qQ0IgTtWI
DUsG1NORi1R9MHU0/BPODUcReXgIYyGtu9hNhtkhW9nPv3fYKKDL0PcOUoXo2FlL5kp3FAjTfhc/
L6Nto0vBbANOk0BvuhdDbTYGpWtVGZnLmTHxc8kQ9A/L4I6ojChWjYtuUr+MpN4gcna7+jvhaG3Q
ut317SUf0BysOvMJWYbHJEe+WO0nI1CnB9s6DGtCBrLvA4yBRxA6+8D/tlgZkcdFpBAER6AVfyXZ
dNDGtUyQzJWcmliEqklhp5GYQgNwAAPEy1x/czpW+JpoV9yyLNDDJgOZHQHCH3Cgc1+p60oeIsKx
gkhE1BOieaoZfc6BvTR4u9Gi6Wg1ycf19ZEODl4Sz1PkjS/KLdVUKFrPVStwOJKQQ+hAhtQkYkOZ
mv28bkq2VEgVQ2kGHUdwy4ulmqJp6tp4sgLNSLdRam5Htfx7cC+S0hYiNNRCZs6e8xlMWKlrggor
oHUQKnf54ydGgIbiufwBYellU8lQ61YMJVgrMMZd7ZdrvRK/m12XlyUk1f79/mKGtElYmZHi+zkU
Ck3X4GkR9EVaf9S96D7GpCUbiBDl3wbOjUCEaornbBECrh+jrVIt8l1OinhrZSiXZRqEwwy176B+
TqPbahKJN7ZD43W81X0VTZF+mbcsduGEopfr0yTbx+j6RHyLJiLQQMze/+SZSiJBnCSu7UD0m6L0
0XL6DuWEXniQXLxuSRbInFhappPaMASNeCqQoOfGM2HjA7enYzTpD71ef/9vphaH09JDJc6Kyg6s
giETZ/h1Pd+XpTuKtVYW6UH5M3/6IujUSiiisBSt16PpJ5WrrMVG0llD4DwXvAhiwEX4N5ZdjQbl
Gc2Rmsca7ImqtWkb826IlJXzOG/Yiw19YmkR/Q000dWBwJJovpWl5nbOD9sYUKueXIev4VSl03Zi
bHF67DBmSWkAS5VT4iIycJU0uL4HZM4Smdh/J25xE5hqWIzOiHcpeExHuiX9l3zNB6wNYnF2onRM
eS9gouifrOa7Yez+0xCW8FZgKDorjjFJlfM6mF+ZPbrpavB9KWGBZ9PJRC1xC0XNbS5GMBXoYtgy
Xr0mYfplcoa7DsL0ANY+THpbuqZR3CI/67dqdcfIJ0hIZ/luZEfBM3dJOhWOvRKZ0WgFQsl3aW3t
Iif6EJH1qQn9Y2Ze0BNnJ1jZRnaGWy3Oqn3mkB+G5mzbrFjZetJ9YeB9PVdcUTla7AvNGSpiKy2I
0aMvLMHraY2YXbq3IdM3F1o1SD4vTk8aWyWNO8DuYuXOBF/5oD7a9SrecfaSFw7hxMriBGVV2/RG
BbBCOHK/FoNn26EnuodaSVwyfoG6e9NabhLPEJs1rg75CAEnB5bdnFP15ytFYy1rqwSgjDK8m4pD
YnjpJygwkTL7Y2KxGUim0YQ1MCG4a3a7eK3TVLoLELbPLXLA411EiPmUllFkYReE1keVdl+IHm6u
Owj52QV25XeFGKiSxTTxnOgChWcaMIc9apH9qFR145kpkixp+c0U0T5TdXfC3tCm7mgXjuE2UKq8
/iukVxRALRjjHEYs6fNzkoD010ytoK3d2vTpe86gQb9iRBqnnBhZXOlhpZaWYsBID2mI2A8rYf7i
sR19VRy1/dYwEIs6KcaZQOZ2pVx0KYMwe0i4SPRhgzf+ooCdUpYVuQ3eE70uX2KW7YDR9xu0QGmE
v6A1dEer5AEyQB6w7m/OqFWuzdU7NXE2SdW8F1n38pkJB1/XXFCfGxbPD0ffR1PbsZAGaBVuHoHd
yZ/UVIxPInaMXURA2nfd3uxOLhwBquuzPgI84rL+rYxJpg5qBphXfkz0GyhqojZnGPsp3183pMlc
DtzZzEIHGN1F7ydohcscv4LOzWzEbTpIUYa2vlMsa5+JbtdWyiGpmQVZGLaNtHYfD9rT9Z8g28wo
9MOpYp2hrrHYZyhRg8IBaZy5Ru02xo9K3FFgm1eJbmTe4dTOIm5Mp7Cm9ahgpMVOD0GA4V8fhzR1
70BrDb3PsAN4x/kmUcN8mvJWo4GVV+BUCZuY72oVIIKJUe2WACm45Urz02nptLOhY7vXrLi/701R
PbZ91x2aNB73Q5x9JsN98ruWzwAagzeXtFjiUU+PDWOeWQq3oisdtvLp/Xf0y76TONMybBo4xrBA
kcfX1/IysvvJwdUO346GMQDRzmc3F4Yaxjqu+DS0vwojPIaUvYfQ3bm+itLdCPkyw3Egi3GhuZMD
GUYVOsDzaM5N1dh7TsMfWtm/67z6TEiOe+RfW4sd6aQ23swjYJZtW/lhwe6B+l6Jv2ROHANB5gc6
AJdcg8jLNgR5RgrQgpeGvqi3Pd1kzCX8Rl97OElX6MTW4jkD7GICTQY4ySqzXcq+IZL2zGblapCu
D1LXaA2aU6PLco3GjL5HWwKSDN1TR7g3CmtTpwrgM9OKa5RuaGCQMHfgtb0k7Fb1VtXACBFE8BZJ
l36Jh3INxCKdsj82lhd51oY2GkZgA6o/D7WR7DW9ulVasvLQlA4FtEu/UUegSpz/fhKFJ2U28AQk
zUFfmT9LNX9idrFSF5XdWDNz4f+bWNyQdVOit66GCSShienZ2UZRbvngVeT5+gGVTtmsaQDcD+iT
l6j2CAmGiHI8/1sH4t9U3yMTtbPydOXgSPcZMqYo86Lx8LLjl6QqF9E489rsDedtvEnyR6KvbDHJ
WBBgAawASBGS/UsMjgMCGK2aEwBF/pyXvUs6pLXWWjbXjMwu4mTx1ShruzzFm5nExc6YdtEUGGwN
OCk1Mpf4UTbDK3l594UZyLgYpGaCJjffRkf4Q9F8NKqzub74ko2Mzvt/zSyvsjCatIFPQNt3cffW
s+SIt+XrdROShYcJPB9mkgWgvBbTRRPIfhozCDmPX0n51ljPTfmWrGxi6TjQr+IAuobS1TLHpFDe
puCetYKhc+PJ0/7+OQzeagtBNF4qaA1ehFRRVKuT3XHc+INbjj6jK/5EctjPvr+4uGqN9RVgHQiH
RWu4Q1n4grd+2zadq7L4NRz0FUCAbFEATwEfF9S3TcNZ4IChkTv0qHTRgKZQ4QVmUWxRAK6NlbWX
jgshDIChiIQvAPyGxRH7F5DA7KfxBnkuwwVb3p02ttuIOse8W9sGsuh7vsYgKgoqKGjBzMfq5GzW
caa2is1ooFU1/RqqUXxsciScImZk3jiM70WRbUOaMojR9PTdKaZ2a4b0E9kNlGdxMcDTYYKXnfKE
t3UF2XAaEHqjhB+DAuUP1O+uHyzp5KKLbIbzzvwliwAuTvWUWA2o4TW0fMwtW7tJzV+n0noD4frR
RNXwur35e4s3lI1Q/P/sXTBCVbXNprRC6BNleIf7djurwHmp5Y1g80k6j0+H6wZlh3oWaAGeGEQA
5hK0VcDDJ4014IFh+bpwy6f/9vnF/A1NBjl1FZ832/fhqFqf+TyuU2i+AM+Buv35VrRL1nFVwecL
68Zh98YnkIy4Gf58f94eJ1u9T0Q1ihDfzw9E29bJ9vrsyHYXaAkA15hrt6C9O//8WJtK2k2qGUx5
lbjGaG7bUFAXLAWD1zhl5ird2otnzeQiqnJ6iLcNZDSDsko9FWrXHfXHznEN8qO3Q//6+GSbC5gT
gEABdSMX0WhW9nNXB5AidvmWqo/O7j99fhmI9jW0rUmNz6dqBqAVddW/B5pCzgc1bvB141m1XB8q
SNOhX0QHPxtH6wZIZ7cD3O2KFdk9AWc6N4zPJH7LJGYTR3xCP54ekGKXT9u+3hOxH9fkFKRWgOEH
VHsW0V6OhdeKoBp62IJpyLxBtw52QSIkaOPD2LYf1xdGagtsxtjb4I9AdH2+rxktuBNpDQlKbv1E
8DW5dcs+4tiC1grt116kc3Cz9JkosYIQGj1fs0DvubUiMyIAQgc9GJvwdqqJBWUyZZM6mvBGp/yi
O6i2tbmzBuSRbW4g4+YmPQuQjeU1OMVTBmKWSA/Utn0ZlWIfNdbK+0RqAt0CYI+cOemWWKEyGeo8
tmPsjOqGZt9NBF5/v1AzHhTVbweAqmUEDOYeVPUdZgS4cyYA6evK/oZ2Q3Of93Hkh0z/TMiNUBj9
w2ACQJvPYmeABM/UKxV7XRND97Vx9OKNctr7Fekn7/rY5jDkYlv8hlrhRQQe6sXVk090JJZSG0GY
sTsDmHpqTTchSz+zRn/MLKtvbGQDr2IU75FCqksvW3ttS/fADHRHA44DuNhixrTUEmyg+P40BG34
zdZWwkfpNEG7FrkWNB0AxXt+ejo9506cO3qQhdWLafR7Jwl/TsJ5/8Rq/DHzuynw5CadUJwOe051
3NR67dsl6VwjUaCmPcZ0Je5eGdHv+PXEVEyh5ReXth5UaJ82wfFBE9daK3vN036xu07GQ86nTaDw
lKhjBLQvmluJiyySsi8sZmyqySx9qx4itD6sQqNkQ0OGHakdNPhDtmbh6iZoOMy4cSNQi41i7OPo
Ls3+PiWKpzAYBFDCAHLanH/CyexV7ZhAAEMFtHjK3/uwvo+HaCVqk47ixMR8fZyYoFpUxCbTjQBe
s37JEiPxzaJQPvpJazfXt50huxzQ2IzsK/wnmgYWr8pBg8CbHkdm4ITgXBBVTDaKFju/RqYMhyRK
2W0xjeOWlTXzbRFSr6qUwVOrMVbcVlHwhrEN1rqIyJStaAfmEaaKoz1qNfqWeejifRRuqkpTPYcI
Z0/Kkmw6BgKtCG1FWxUUqf6I/7/I0N4xUs1FGpD+UKGcelc4irax+khxY6sfffACAL8zIETwGttO
Nm0HvYYxaqc7MQ4IbEEIgJRRnKcbFLg0ty+S7JXTuvPSJE78snRGX/RG8qB24SfSywBtAgQOTJmK
MutiS7A6GYTRANDsqI6v65CWUDgaHEFhkTkrF5J0a5yYWmyNOIqN2uljgLMdL6d3HBz7a0JJ0h2B
EqQGGAHQ2cs7D7zPU5pbcKisa27n3H/FwmhT8ekGTCihazq9hh7DNVUzmRvHsUWZVwU1ATzt+Z5v
jSYSrWLoARJr34DMQVKrWTm50rk7MbGYOyeJwq7LdT0oNc0fNfPJGbQ9L4fD9SMlnT/QjNugOAJR
xoUPYtmglK2FC6Np3kTZHieO0lBfxe4YFRtsiV+AT68MTTp7yG8gq204M8Pe+exNSkSyLkGIR4sn
aJeY7eP1MUmmDgr2wP+BPx1R5LJU2uTCqaCepgMFdBwputbsxO3Y63UjkqgY0SK4cCGNAWe0dEVs
CFuFDbiXLF7ELohItOdWL6pNUSnGxug1uvKukEwaypMokaInHJ0iy+ixb0Q3tF1jBJaebkJi+nW3
krKTjujEwvwLThx5r+ST0+ew0MbhU2k6+1aJbxy93oVq9v365EkHA+EJUM/g/YLO4HNTVOvCCf9d
D2o8Jixl40zq9roF6R74Y2EZyKGJAU9igtB0SJJ/JmrUAFfyY5XUnxA3B1wWx8dEsxxYHRaXOJSp
ep6HoR70TfVLCbXYtSc9hgovX8O4z5OyCFLOLC3Wp0I/4ERG7DjlvUk3xtssC2B5bepX5WYaV/Kr
0vmjsygA4Aaoii8CVTyS/i8iCvXqZRybrV2UO9avacT9XofloGbpF8BloKd+QVRhkIk3Ce1JkGTd
6JWaxQ96RqMdG1rQb2h24iALmjU70iL8ylug4TUlpuiDEfbjaJTqHmV7zYt1tZiQkk2ULxTqY16U
JBm0Y1hyk4CI8J7mWumPuqjeNJsXD6h5cw81f+hdgJhr29FmADcR3KwB4mSvLad8Q8I63bZoN1Pd
UBjJs+Z0SuFaFfh7xs4cD11SJketrYrb3uT3qhnX2zHb23a7tSPfzn21fBmgR6d449TeplFt3OEm
R6qxqLif2fEXvY+K2xiCiaCBZunBggbxcxHWzk6wrGzd1prGDREJ9e2xqV8zYLJ8MzKsDQ0N5bEf
JsgXDarlMau0PvS8NV7jNmdbSrRm03TqWh1SthlQskOLMd7GaK6YL5ETz1BEhp5USKwEUJl2ufY0
5MJVojXNC5lTOLWycArhWE+g04OVmjd+D5YcZ1zrBJUOBGgl1DvQ6oRH+PlAnEpHBlitSGBm6ZcI
okPgwIRut013172PdChwYMhiQhWO/G6vOZmwLGKF5lQDCQbiQSrcNbI19acVC7/FCE4sFFyx2nFU
MZLueWhezbV8iORFhH4QZDPRWe6g1XSeyZPv14rjxBrTSWDokZ+wcdehd0rY35n9i9F+xdlosqtn
FoND5hQt8xdcGCA3E01bCy0YE2q+xKnabYVmWg/5wHufVTR7w79RX62M6kWMUaB3ynQoKzJ6EDEJ
fSgmaRtWGvzNsFt+W2fQy7m+oLLpQDsBimW4rSxc++fTwadOj/p00gJqj8fYpq2vkvaOhByER1Vx
03A7WomdZQtM0IYBpi2QxV9kWxVIl4xAC2ELAQK+bdr99QFJPz+zt4PnCPovy/KfXaCjTeGxPvdN
wu89xdknEIIoL6Lt3oHbueQGThQ7aWo7RIpSHFP2tYniTU9jr851/++HcmqInK/NWFiioipSd/g6
GMv3eZGtTJZs9U8tLO543pfDCCQiDtvEyUtJRecDf1dtFGFqd00ZRtt4sj/B44/5A5cAZhBtz8sI
RoGaTdeJFIlQciT8FwixV1Jqsi1wamDxmM77Qm+yCgbU3g+P6Pq8viwyXwuw1ExNBwDDBUUBoIMt
nxMDAbWGh5iVm36q79VeWTEjecCgVR1q9kApQth++RTrQxGjWUIjAeWNi7jZzYpnkE/vWfk68ke1
jFd2mywKm0nIEJ1iXSBWcb7bGPxgr+aFHpiJsk8If6dltAX2ba+13UNqRBuN4i2tmu3b9emUwX5h
EoBbCPYie7gUG0WTcQbsMh6Eep1xT3DjRieA+rLBn3A5uxpEToHeED9JMT7rTv0V6ZDBLaJOXXFM
0gkH0TjwInBOCOHPJ4DE7dwjVmNds+PAu42Tly6aRP0wnHyiZT4UA1Y2qmwngdkE1Gh4Ms55zXOL
CitMrdZGEhT2DZkOUXMU3coNJDsLpybmC+rkuqs6DZm+Hhe2yl6buzxZeVqtfX4xZ1NbVrXuIMqN
23fdev/7pDXqvX/mZ16xkx9v1pXWoQ2ZBOTNHBqfRp/xsKcGFmGTbrQ5ngAwUAx7qtaI/T5zWRgo
74OIFYK+9rIbfELVSuMFJUFWQ2u2R/vWrhm1zrMaR7jUFOHKJp7Xc/nsQPYGFJPIQGi4pRZThmJC
I5DtCyDi6sXT6Cblg2r+IPYnGIZBWYGUJeD6QIstcW9KRqIsstD+Wmmb0Y+qzXWvIBsHziA03FDW
RlFhsTK8r/I4LQd00YtbNX5kDOzTezTErkyXbP8ijkUfOBQjkVBZ7N+sqsH0H+lmkOseHdxKXblg
ZSccPBFzPhJZvIu+za4WaVb3wgyK6t5qIJEFKs7d9ZmSDmHm+AXBhgnSgcWK1w26MYQAJ0WBRsTb
bq3zTPp5RIbYw9jCFzSIY1QVZAgLM2ji7zV68o2s3l4fgHSpLQv4I5TfsW8Xp9yoJ7Q6RFhqlrvD
Ux35ZbrxP2ECvbm4Rmdyod9h+okjESGP8dILzYCGG6uo3QTZuSL90VXf/pudxXayKh7FFXirgt4Y
t8mAewuNPiU52O1aFC3dWCcjWkwaEO86Y4h+A6ffJsBSTduoW1kXuQlbBYMLHgYXb8o2YSlzwg5E
San4pfDpYerTD8TdK3Uw6QZz/jWzhEegHyEdlRhQj0zV9vGUbPry5fqqyAaCFxjoWpCJAURqsSpE
S2qEaxPmaopcgz3NfQqQnb5uBNUaieud+7tQbAfhE1LP565XDFadFzYIB6BZ5E6G+dEimzCiJtLw
97G9z5GsnUS6iap+B11SV+OvRlSXbpKAT3+M/WpovycdKJbL0CNVv0Ws5jV9v0k78BIpwz4MgauK
j05v7gmLD/pwkxuvotJdS+e3hhVCxSj3aPdD1JNXlEHapx4afMDEckisymX5Xch+Fe1bDGyWwX8O
tQ2cGD101htroUzbC3RqgwSJefOnFFQYbBDfD+xXbqr4GaCgqR20tfpAfgyqNzkPln6fK4+V/k8L
kUOz30b2AZTVrh6Dtqu/N1qkqURxK6DwbVSvqnPI0p1l5lDe3YbzHOT7QvuI+HtofCmZ6Vr8udAe
qP48Zonf56oP9RPIA4OT6G4wEy+bTE+jzB909TaKt20EbEg+eEhOYftbvQZhokOcfMSUeWrR+dAr
yo0t1350rXHI1QDdTS63BNijf6bV4X9Iu7LlSHVl+0VEMInhFai5bFe12253vxB2D4AYJECI4evv
oiPuPlWYKMLuiLNftvchS1JKSmWuXItl0nPVN9qD/o+Aly1vNtJNQRZq+8ARermNxtTe9IcW5BR4
/BDWrFy0Q2XiN2lPA1lV6cFU0E2COZLlhtLGw9ioIXzK1rl1j16DukzXTFnHrebXqK4N+wzJP/eg
NQRzztd6ZL/YLr03Q0yt8ssJf8eZujWhOYbyi5dBDoDclX26YkOGRCG4Z8M9SKh8a8zRacgrR8aa
ZgTw77c2XCHZZ5DIG5RDWETHDkzyFoRcjKbbJuyeqGjasjywOPZOfuyEESC7gqyCu+mae5podwm1
Nlpq+V3RBm1VBWrMvVZWAR1+JzrbDFzZU5IGVqV5BuWe1RVe7NxFaApDjVyQlVOs0ZEMSZ6SrLP2
2Obb3l7X8q6PH5zhBWSciJzvSm0txIrTjd5tOH6rjoVFQ6kfFSh1JjtdAkm0dsIDeLYyJfSSqvAt
nQOtHW8sNQ2a8msWv5YRRADjcxR2PhTPvU5uMsAoldTnVuGx/kkqu8yGNurGFrEXkoALOD36MIoi
CJGHZ8Kvoxd80mvTzA+1I0V+WWXjAxf/StAjkqVeXXQPXQMCz+q5j+RdkzqB1Vr33Im9ptmnBls7
VbTWCdRYDdVzotjDqpp2slOGYVXLY6T/NrRwV6imnyW5Z/U7SxC/1e4Ye9XzR9o/J8bREt9LDlIC
+oObBxsyyxIspXmk4tpLPYgzr7vhnlr3Nhg/wLrnaSrkmKHtGULGidtrW009vcFWhHp2C/n6Px3L
PaWCN39R9bskAnPaKOPD/TzJ0cFXBwlxPI2/psUbsvmeNJ4sTFmW7sFTgE54HijKwSYh+FidoFBK
SGZnzyJ77FqBuyv3dZns4nIbp3em0TyqPApSja7r9FU2hhemdWA6q78qCRy8OTt1QG4TMQ4AdT4o
uVaRHoJZT56B6/F6G05aDPcEOraJbngluLP6mHlD9KWq6y2NkhV6mFFk1jx7iFYx/5VCmhUABnA3
7FTzSTRmQHsItQ1vAKgFlY7ziNH42CQ6QpNmB23vVRZWD6HdrCgvvAEFYIQcqyLmgdG6AY2iU0yM
gHDtm8wgNQauIXm26HeW3tWG8EIcmeRe639wsbfi3rcAx9Jjc904O5P3gRqRoIqzwDR/U9TBXH6S
0O2Kuh4v4pcS2TL8Sz07a+xZQymzVF40502PHzi5j9Vdh+0PZ7GsN7N6A2+E1/L8Tg3fRCfvc9Tx
nXJVZ7/LDk2C9VGPtzXfmsV9r1KcWL2XuepWUMioV3tbeZFwfqpuw+xrX6w1dA/GQARwI5CueMqF
vqs0ctDds16HB4m/2hZoxcMfSitxAms+tLSi5L7EjtD6cJU5VlAyEBfl+kvXPoKqUudnsKT6hdTP
ehXe93Xi1QwVdIuuqZEcnFzsOv3VJgAZm5Gn6E9N8griDwayZbU9WOTQO/tc0lVhsrMVgSAk3AzV
Eb3ddgYlgW2MG8Cl1MuM77I+6GTtkOMQ3WfWlmKruh1c2bUCieNaat3abByvYQPwn7+5u040KMSd
9FE6ERAJ4X4P8WCLq5UbvYlURSfwobNULPvRLANOXiV7lfk5M75B3BNxPfWkaD02hMCvSjT2Gh4X
KGJgICq5T3Oo5spdXrXrAtEhVHjgzXxdGo+s2BTm2iC7WgXLfOo7heFXRbFTxcZOtN5zo3aXkGSX
4GBpnN6H9ua6bx1PcZqfCWtXVp/s7P5o6oGlHXL8dqv/Fvb7WrcA3jjq7lpTWs8MDRx2YJnS7nt6
x6yVK9Zlt+XkK1fVoBTPhrgLHeKzFAor6UkPN8w9tmIHcmXiPBqo56h/rBw1uhdqrTXn7ETcR3+k
KfdEi9aW+pDTl9r5Y/BDMhRPSF3uhq5cDQNYpJpXYEKOjl4FuvPGkesYHiuWerbiO2qgF2tDf3Ly
dZe+IAvpVqWv0cGjOGBl9dCbUGGxu/UI4Q8TJ2CtsUJHJtq58m0rtABtUYFRUc81m5XKQCcDCElp
215lfJPiZQBwz9UOTXQYmr0r5MbovsfDNpXPUBBGH6L5oEeD18X9N7snfmK/8S7bJOGTmX7NQuk1
dYU6vnuMyH3j3ok6oPpeKK+1xoI4Bbyfv9Qp97veRH2880uxDfUHXeN3rXqM63RL+/qYKcmmYQ8p
wX2FgvqxMl4V0aMk8NbLVwAm4XbPavpNabJyw0L7GCc/o4J4nAZM6X1D/nLNo4tIRRjYiX+KYq9B
WbABAFfamwESKkJVtzYL712USNT+juRvUbRRxEZLjJ1eDH4TJiuSlz/cKnlQEqrhXj+Wdn2Xsgop
f+I17bGj3ZFUbO9aT6F2B0LMGCLGRnLK6mcnbX0zfDCTE6ihfjb0aYie1W5lJSste0AHt5eaAUfE
aSuA5tuvmfEjJqZPtDgY0q9A7vu5Qjx03eEsflDDR71ItrQc+02CiG10Cz2TiJfK/JE5Z1ZvmvRH
1P0O6VsefbeHHyE6UDP9m8vXTnxv6g/cXeUJ9WVcHkz8Aw4Znzbm3mIJuG+7o8jZwbWDTh5S1/Ac
u4B+VLkH26efm7qH9F4AmKVXDZ1vRY9pdDD1x0F+rbN1VHyxh3WaHQvnq4htZOTS57pbNeRQWaBo
Q2lS+aMhGkJG/qB19kofynXI8f8A3WpZ+SNPtZHgwN2U/JGkD021VozIL8LHxoX4fB20bD1AUVgp
/tTpG61+Vgw7Fz+FZiCetas1grOefqdN88BNa5clII7QTC+SLSLhM3PTI8njwI36Va5FoIDbFhA1
lt8GUIo6oeN3kRkMIGIOkSW29ma9rp3v0vkeK4g19Yeqgk52A3yca3pDam5t+WbKAvI7xGNt75ud
5TvypFmHBhc4USlKotRjofCz7N7k50o8t/WXpqMHyJL5ERYkJMZOrU+GlW5QJAatddTizaDvO616
JHaJV8ihc1SvL5w7kxe4zxE7NvTUVYdGr1ZpeNaKyKvELy2qvK5/Les92Jc9q3XXdImyevalhMwR
cv9ADAOfc/1S0lWo2QzcNuG76zz8Qpdq/HMZBWTm//u+fv19m7VdimcM2BH7I/6ngExWX7tJcPvF
tzSKSfFENcPcrMZRgAOr+CI+IbEJDBHUaJCJRuOLPRlEh34U9FxgEIPwOuurKJ7icuHNOvswJpgp
6HiCXHBa/Mtp47al3gHhOEQEO7rLPKkna3RpL6TBZhcE/OaAiKPP4h3prMJRkiaAv5+q0sl3Rthm
W9mG9DWLkhjh1RB/AlOE9j8kKNFEoALLdO0A0JfqRN5X5ETCr+TOaBeKprMrf/H5if8aRKjS6fB5
TfM0RFsLyzL7eSQRkFzF2qAP9/rXm0PvMmIyZJFUPNW3eBZ8wnEhzICEHhrxUMe//r5uFRx4HyTc
+j1TsOej3//2/XF8l9k2vS9UReD7eNdndy5bWNxZr734+ePfLz4vVKG3lYnPy2/gkCJ463cLKdU5
Czb6XFAHQv4ZfQDXFpK+rsNh5F3kzo5rG4OnIOvgC0bmVvnSyGSVadiTiBgwYhWH0k+7hdrJ7BhG
oQgTqDoQ3E8+D0BPiHI+JyfDedDZsdb93lx9fJ3HzDnRVUASYet6mtSag328dcipcnZAJLPPjGBU
KzJHOCIgj9efD0FKiNYVbp1UpC+g0czuESF8YgQoOeKUHXmZplhH285Jr5kp+iaplGsopBo+kwBE
37Yyd/o5qKgCFWpBu2gKRdWi0HbkSHpc03YP1vmfKN0cOhlvQKr/9AlTwMMDboSSKupN13NmIOKl
BhDzoIGKy8CqHQkedSQnkCwGBQ2FdsjX2wbnvBg7ZNRPQJ/tO55gQLRswThmkIq94+7RCPqJ7yOd
OjaVuOC/m5xVVGptV4ybnbTqF8OydtRY6tCdHcKFifHvF+dJBjSQSAjSw2rpI8kg+cLyz+1EEC79
N4Tx7xffH/QqjQod3ycoz8h7op8bc+F+nROrckdQMJbdgatNI6pesd0CsYhxqlL6oyxAdI1/8KpA
xqt/UeIwiJIwSKQbIAe4cI6NB8l1xVFTVRX8TUA32SP87Hp4mtKJNstG4mB0ZKyqYdBWMZ6ElGe9
lyadBunCTg9sGwnN267xfl5hGLy+II8FUReQA9eGM9I5EMlO0JYKLCOJV7ZFV/XH/e/ayMQ5hiwH
+W8GI7Ta5BDXcBac473zXX9/4hxOwnMjHL+v/pHVY1o/3p6jmS748ftAI+MMVTFLk0OUWFmJCaQI
VRK5oRVSGGUtjnlrIBlrqp7R2V4kosx3nWxlJNFOKkuArNllAh2DYwFb+55vDKy8SkNbC40MAzkM
Kv/ZJ/m65x378EmBtkqopqGer0M/3Zxc2i3ePBkdBNLS9S5xtkvR/twwgOfFRYfD9T03CiS/YjOP
mXnqjBZpIAcJRW3tDkvYpZmdPHaH/mdnSseQ5GpaOwMfG5ty+48FhC9MOcgzGK1WPGdhL76oWmj+
0jhLX5KqUrYcJHgvt91mzishD4FEKuKHsdXgemvVuRKDARgg89AB4rfzi7oP/s2Cfm1BKmAZMSIc
WPHXPtlm+u7fPj85G0Lx/wOgA/U67meLijijO02PvcspmhwMjKPlUR0s4PD12M+gF12vOtDZvNpy
CUIyuxh4ojkje/X4pr2eKt6zNC4kDljivjm7WPtxe6pmuNXgcai9A6QCxYl3eLZag/pI6wBAABYj
H7oFJs38yP3SMrmGmqaX4IigKGVLbd1YsXdPkZpaIJ6aHeHf3lHQAo8cndcjzHvSl1WMSvPwswDi
u/xye4Rznwc6AugCEIyCqWsygZFbJjlUjlHIVk8K/Ybi1Se+jygYOHKQGIJ4+vrnp21t0xphLFKc
uwL58gVfHo/oiaeBSRbtlMQZX2tT9nIjgZZymqnhSQFPivE2bJUfaND3qI3CIwon4cfxGBiGDmw4
DmuEdNOgOCz7IpQFJBTjQfN5uCkcvlah8VvKJRDDzMJgwoBXH+N7PLUmE6f23FScAbJvBiqpgKy3
HwcpgXIVwBuc2qjM4/65Xpky1gzeMCU/5+Xzz778envdZ66EsdsQ16qrQ2Z22j0g0MlmpEVfnA00
WMqgMH64csHEzAxdmZhc3yzPaURamCBrJT8Z1cLGe/8ywQoD/A1eHvTXY72v58cRBRSRnCY/O4nc
xaHtmxq4mXoUHZcOsZnj8srS5LzPuiRMmIqKjBKvEh2D8RWQ2N0JYyHgmdksV3YmB78GqQwFujz5
uWE/sas86v5K+mhvOflWqyzUo7rGq6X7ieADXHbYLeNDCCQL0xOs69EkHNX52SYP3LOXDsgZT7v6
/OQx35k0h95klZ+H9jEfTG+UcU+J69/25xlnA18eIMAjcBB3/8TZkBBxOgstzue43fOVXS7kbWad
bezE1NEVhcTWOMiLd5CLwkej0yI/U+VOWgMg7V9pk2x1o/14TG1ZyPqhRQ2AOCg1XRuqmFbyKAOj
c44W6Ub1SNx8YqYgeD1CUyHx+K45t6rQOZl0TnaWqhY4KcqW5vfbazG34kjCjUiiUUPVnIwBZBtW
2yVGdsajFHVboGLqj7MGQWbtwsToDhfrIbo8RHREwL0nVZ+2T2jLDm4PYm7FLy1MVjwtVZRTcwwi
zAJUMYC4IPUa4fO/WRl/xcU4kFHu0rA3s3MLeABLf9UdgDsNhTjFgl/NnS2Xw5lscg23fCRiGCo0
sUtr984kyhMzaWA4yU+J3j5QDB1LJxkW4oulaZzsfpvnsWtSKzujHO+7rhfnmh+VW2iZ3J7Iuf0P
8RfHdka1NiDYrifSKjuNRT2WyyxiL2q+xt2HoX7wuP8ZeB+ItUAmK6NTt5BhoCVAF+fbQ5idKoJo
FjSDf5t0rodgKnY3AP+cnfHIFSiK9UBhoORLV/9mZvwZFy5n5K5IRajBE+IgscFtsIbraUun/sx6
2CrUI/EEA/7yHa9OF6M3tKcZUCW0RQKF+jbwQLcHMnPMXJmYnAG4DlRVdGkGgPV9mvzq9D2TCy0C
cy/aKxuTU6BApYSbHByfXGws+6i6HuKlWlvHiW+7B8f+Xi/Rcs5sVFhEP4mKuUPZaRLWDFXmCLXk
2TkHiEqVPxKpeWm8lfLJssGcuXWahTEuGZxENzRTqB0C1Ai3y7xB9wAnbDtf7722WQl9HZpL+m8z
fo4XAULP8ZGOS2JyPeDuTzUkcNKzngU4FMJ2Qwff0hbcfCZou7Iy8Y7eYWnitFZ6ViETbpu7un2t
XB4k4AQelij4Zj0RSWRVBb2fq08zmNK2qpJRJT0X+h9NfdLYfcsWemGWTExWqWiZlhEGE6xaN8lP
mq/U7uft/TTrCBejmKwLmjbrPLOxn/Bi2GrFD5M+u1C34/IXKb6pxq9yKfM77wj/m7bJEllIofCc
0uwcWS+dC4IQ/lrXu758vD2u2amDYi7CjrFWPCUDUDQp+9DpcAWRQxFuJFKHhb0QHy7ZmAwlz+o6
Fc2AQzXzwQYtWAAJ1o8PA29NvBBA84eBTG64QoM/xyD/P3fxF3R38fSxXULNzy0IGPfR9a9BBOZd
F5loIWyn5U16dhWgwXZ6uWXyIew+8XS20XyKnAbSnSML0vUNpKSRBORdpmci8TDf5uqXT8zUxfcn
N1zqckJAbozvd99k/F1hvx2xcGjOrfflECbhVKLnLWlpn54tO6DNfZ4EiyTQs4txMYpJ5GTVQmQs
b9PzUIPSb8ezr0a6E8nSaTwzklHVBRU+5Lnfww0Mq9dy1K/Kc+GAPLdXgbw6lPpSKWLOCiq5jgYm
P3RJTm+13GqAqCR1edbEvtS2Zrnrl3ATcyb+aiVC6cdCsmlyfEkl5GDNrqszsd4UbJBUZIBOfxzZ
gpSiC2gG2j7HrozJwscDz12ZjU2sdeGJ3gWhRRO0cbG67cIzi4/uBrQ3g0wSreb65LgHSiOnYaNW
Z8joBgByxsomIZYniiXVtLkI58rSZNrKrtCdWLTV2dR4EFPqW5Db6BQJXNYq7ZttHjteWxpeX367
PcS59boc4uTILMKh6mplqM7MHtHe9yOeTlgfP/sRRgGOooP2AU/3yaFplySy2IDlqmS3N0mzacKn
sPpwsX+UNkSxH/kT0AhOjZhCcMe0BEbyrKrIoJxDAHFvT9Y4GZM8KrjHkZ4d0wIIMCZup8d635Uu
nLu3yq0F5rtKmgvPjyUTk/MmqUOjSUYTWq7/NCry6lpsfXsUM0sOGIEL7A6uMPAPTHwtiUPkg1lc
niuVbKs6v68c4P7oIg35+FMns3VlZ+JaWaaDNimHnQyqaXswj/wiUej6fdKGh5FYa5uicfMobQXw
87BzNsKRWYDIWzlVeW9swHmLdscIchhUGXGFrHmjNW9WNc1+2UUEkRRCZECaih3NIc92YUJ0v2rx
JkgAXPTQRAdSI9t8HFSKUqUZfaFRBbR0Z4ivUh/SezRfZM+mViS+VaNtoCU9qFUAFACstgt9rVIT
pE0a1y/cgW1jq6jWZVy0/sAy7leZna+qbnD3piqrXYsWEB9tukVQ1rIBhR3OxkB1zHYj7FTdVKxm
a7cJ3QdgHWq8YNTmG5S5Gz+0rGbFRausSG8X93hWsx1SOTyoHS36ZhMp1nZf6n/yxMx2JOx06jWp
rdyTGvx8bi6sIyNNcRgSXW6gyIFeJstN1jEvjMCKwyLQGjRX3Hae0cVvLeroXBfvVkdkIGqFQOY5
7O9K+ruIVlTPPFUr/UFZuhRnbYFx9G9H/fiGvbYV2bWmljTkaEXQfas/l8o3A8U4ML9hMpbesTMb
DwUEkCQYoNh+T+WrkVRBwwaaDqhJt2lE970dbm/P3bwJwHhACYvQ6x1YcsgsRNspP7flINFzSZW1
KKgTfMLKKI2B5PQojzE5pGgFbiddhuxc7Wh0pO5CjD07iIvPTw6ovo4j3iUKPk9ej27xdvvHz9y4
6K5Em6UGoM4Yl14veZxoSqM20FyKakECNQUnGdX670KwX5DyXpipOf+C8jL4tUCRiLth4ssmR/JY
aWMYYxRv7m1aoUlRPeO/RJvlkrzevDHwG6MAB2Wc6Xtb40adR03Gz9L+SRDZRS5yviW6nZK9TH7e
nsWZNySO9//ZGtfwYpPGvTC62oWt3EKr1HC21cxzSjzwHsv8e6TWHpjBFq7G2eGB9gKx5bhu08e3
W7BM5x1U9/Qmu6twBoKNC0Ri26Tb4KpZWLi5GwwSBaP6C6qL7+KJoszqHq/J4lxBZ0Lpj114ykW1
cNItGJkWzaVNQLitjkbM9qvRFi9gYfpil9bCobBkZuLxWik6xtExdbbZ95y/2qB2q9olYpK5bXUx
Ye+Q4DyxeJpHbHzF5LmHZjz0p6HZ9Lbb/fXh6eWAdA/elEBywREmR08fR5GCW5UhazbY29BEh0lp
xIZflAX1iNEpG6Vs+YqwFO2jalVsIT+KnrqsrDYWK5RDr+npqkYcue+yWJwVovFdLxT3kPRqExih
mgfJYKp+JwZ1B8zJq26m+d5hkXYAbtG9U+22CVJiKF5lMrYWEFT6gmZctCI5cbPNohJ5B1IpCznp
v5Rl74dtWYDoAWJBpuc6T6M80jK7OIPiEBR3eRJv4qywtyqEQk9uHd/pBUhXu0JJH7SUOauy60CF
aIsc3T1ghEFLKdurDZgRohKNzHkd5X5IQ3clSUcf7IxpC3t1DtKFK+h/P3h0l8vzoc6hVMFJcY64
iTYju9s3xH22h3AF+XS/bokHSaoNiLCONGS+TLQFn5+7Qy7tT/wkcakyJBDMwF2re1VaezL+RwuT
W4pI5GjiHCNsnontlal/29NnB4AgAfEzBCDf4XGBaM4FR+x4TgFCc+vfERMLp8+ShfHvF0tUAbAl
EhUWwhgd3n68hJ6aO3bwqv1vBOPfL76fMM7qbByB6fh0CEAnqH9ciAFTc2Fi4mVVjbpa06kFUtra
ts/Qe2Q5K0MBa0Dy/fZyzBBAXZuaOJTj5qruVgZG0/+olYORSvQNHF0xeLl4Yi74a9i6Nv9I1V7T
dIm3Ye5wvRznxNc6nZnA1sA49o1tbDO6z9JgWCICnLUCNlATlKMEdfTJPdFmLCyz1inOQwZmP1/j
m7TxyMfVKDGRo+QZMoLgzJkGjxBUivSuwb6p8xWEYNxyzeqFd/qsZ1+YmExXLigLU9fCWlkvVv1Q
mAvfn5soB5EvWLggNv1ObRpS1jVQOzU7k+TB7DaGP3Sbii7wNM+FO8BSAfcP8C4y2pPVgJBABLVr
DII7DxJqC3qE6xQKD3dNrSycNXOmkAw2UcADeQ5ywtc71Wx0ozBTRFZSP5rNz1qgx1L92iaOn5MF
IN/fC3p6kyFyxB0GKRvkIie2SpzKAxhNcTAneen4oKlDabKoMxBRCx0j5LkPKkmQR9QKD1LeKIFW
SbHS06TfuIqjeVAzRSWzDK07K9G1J6KYLPEUa7CfqqStz5qFxnxKXfs+VPXhjFT9S5XrCgpQBrpX
a6t/ZEzYb+j6R0+O4rg4LvRR6hrkDGYN3oeSOSxoIrf9WSVU+HqlFFvVbYZvMeeIcW+fKu+PSISx
4KcCOBwvQhBLX088eiQsoStNebbCGnQNeOWiWSg0l5Sc3+8HPHZAZDjqmaqjIta1GVUXsVQwnDPD
ioL0Vi74z8wwrr4/OYbRJSnQpYvv68QbnLXbrdziw29CDAHYJew6ZGMNMrmsOkKLFIQvyTkWdlAL
4As+3smDAwmoIki3wDdBdXc9SXjHqCDML5Jz6RwSugElR5ovhHFz83RpYnIupWYXgUgvT5DZgPaB
n5KVssQcO7fUlyYmCQ3keFRhxBiFVa9FDj704LbHLnzfmcBU47a2QsvNkjNt9hHifD1byoAuTNL0
Furs3qrcCCPok28W/1OaX0a9ttujWLKhX6+1U3I0ZWaw0ZS+2m8yY28uRT8zrLqjP2HPgY8H5HrT
TdfTPuZKqcR4dUkPoH9PpStmPdBih9R0bui+QIu9+6OJfzfWL8X9jeb2uFmnVb3+zFj/9zsmm9M1
ZB0WWhifBz1odDTDB9ZSOXFuOm2EP+Aqxov5nWqUEsq254ImZ6cNDGsjw8dqSY51ycRk/9uVlHaa
xsmZYcWiXSO2qFjfnqj3tzpuvotRjD/hIl6Fcjer3AomFPZdQ897sbVLn3/82XBtZbIcuA20CChM
zFW4qttt+XHqfXwfCUYg/tDK/A6Pgx6xnkapATZCdVfSFS829RLiYu4MuDQxWQuDOkLWmQ7PFh5k
mpxie3shZr9vI7ZC1ANS/ymssFa0tAQtPXiULE9R/XrpaTW70Bffn/x+1wDcWsb4fuPeR6MazD04
KPolQcJZj72wMnGnAlj+pELL15lka50e0sbXnfPtiVoayMSX2l5ACDm3sRAvYF5xHN+l+6JdMPI+
0weHuhjH5F5E00UxiAKzheLnuhQquDAUzyGvHd1p9YOlnjL25fawltZ/ck2SLtZAzo+Z6/p1aK/o
0tG89P3JHSkN8FRb3fh9w3cMMOkuXPML35829itJ4TqJje+P3FC/syWk5dLnJw8DQ1C7qigWBBiu
8sV6+6fJJ5OrUU+F4eCsjc9C7Em5lkt0wrM+i84NYPrR7oCGhOtTVrS1Y/dGH5/TwSflJk/uk8Yr
jG+fGMWFlYkLdS10oPQKp2Dq+CTfhm5w+/uzm/vi+xMXqi3TYJENztd62MkTzXddu/onC9NAC+qS
oVm3GEGr7lM3kO1vHr582AQ6QlArQKJsDK4njlSKFGqdXRSdBfNKKLXzTScWejdmfFVHIWIUznFx
kE9ZInopEpPHjXKKwxBsNb9KtVvfHsToL9fvSR1tIaDox+dBTj3tvQ61iie9YYRQhn7UCQOV8JPd
bo3iV80WrqUlS+NYL+IDDXklWeQmWpzwBCmSN91lAYqhXlf+0NnCvI3+eWtUk8vDdMvS4Q5GFZqH
LroHcaMXxps+/56axwzLdXsO33sziH8BbBh1qGZkYMKyhHBbGqonYm2tyEedWDQLG+a9I4wmkPQx
gaZ5nzKxotgA91ahnQrdtyNzJeKlCHHBwrSYMjgZrfO/FpLvUHZpl5JKc5ME2AcYBKBE8V6To3Ej
IizSaqeuts8ZqIhYr69IXC/gP9+fjw6opE04NZ4PwOZNNmUWOnnZKbV2Shk9hrkA/wL/pYXlCkCD
per33JRhT6KgMApRvKsWD7zr877utFOuyL0t2SppuwXXer9pRm4PVAohnAUtk+kriBilbekxooQq
7g60bL/UdpX54Fj82cruR99bSw0jc/MH1pi/SzRqp0xSKnEs3YqCnBWyjpBRG9L81eqMl6zvdpWx
mJed8wkTx5qNnMrYizQxptVUDEXRqCdL3WuoMKm/Hef7x/fmpYlxDS9OHdAW9BY8D02hkeMZEqJ6
Som+h49DNbFOgKEj+2sA8mZNr32H5oMlXPUEWaegHITvxktJ7DlvuzQxmazUANaIslhDvWonhgdE
kbdnauH79mTn0MJSmiHEKVZb0oNuKBhmP2HAAigQ4I0ZTRBiSaIB+YCtaT4myc8MdY3bBmbdCdBG
HJDAgL0DMBNbL40a/OknxwyjAOJt5Ya3jgnMTf3x4g/We0wvg57bdt+FYWXbck0qWAwT9KsC+Shi
fGa2LixMQjAQR4EcsXSw81X+GFP2SLRsyWtnqjIYBti6AHUBXvodFtRwbe6KzlZPcVW9mRQ3cawe
hZkpq6iqf0NiintxnGylxbZAjXo1mgKQB97dXra5IwesMmM+G4KegHpcb1E9aaTadFI/EcMvnxXt
hNO7HBbinDnvRvs7YjUHsc47Dhu1723ZhEQ7xSzUt42NPG7J7SX971krYKgxwcaB7JUxSe+lbgvJ
klrVTgkIvaKviHc+4RWABf9nYDJXDoeuJi4M7WTTY9IdPrNFLz+vXy9FZZIorXooRYFDtY0D9uFn
BSSyLn795AgDpopIpuLzir2VIOlWF74/60kmukuABEbicApxaXhXpHmD/mZu+qLc1O6Dqx11srnt
r7OLfGFlMklhmUPrsjBwEJcUAL4k+HP7+7O7EgOA8pQB7Mz7+phCKOK9RD0l+TeiPRZge4zJKdbv
9YQdK1AFEgGiH3AKZ+ED1HtvW58bnW1AotgAd5wBOoprF2Bi4KCVcoaT4xRBEhXBh58BaNfCWQMB
Exu9JtP8NNCijGfaMJxQmA8TL2sb/Q1Iq2wVJoUIMijTrojRy4UHwZxn4JTWxgBdRaQ+eXAWwInW
jYZIoy3cCITD2XAnMzCgWnqYb3Mn7Rf6HuZmESVgIEhH1qJ37JcsxSnUupUK1R9rx9xsrVjtJ46C
SxMTNyztVjhclurJzM23Ia22Q5EvVBvnok8wp+HixJK9p3Qs09AaXK0fTmHPNnkZ35lmXHim7O6Y
iJ97UBgujGnuBr80OC7jRbSWxRqNHRUGi/qFyD2zyoDEyerjHg6YLcGQCK48dXoK6UpYtmCUPOmE
+4APqwMLPmEBsFg0jo9N9sboHRfDMIaeJ5rTI7eXcI/wTQwxoNsWZiYKKCaUPHFlgtJu2uSU8CSJ
yDD6c8t96Ldy6HnT9O2fjExvszBPh16gyxK6UkR4eJ2sOhts7m7tfPxExWjw3MCRgKhqCvOkVhem
eYXRuGJbK7/QBLPgVzPbEfcxqisjgRrE1yfBVAoKscRWUgP6OS+R+zv7eFZu5Mdz/j5vIXs4vXiq
rK4U9D0MJ27vKLur6pfcQGajWLjfZlYdQRIaAqBkOl5yE88Ff4rGekUZTiDtTcWD9cLJwrk1awGy
JzoBPcwYLl17rh0VjtE55nDqFfEzLerV/5H2Zc2R4kzXv4gIEPstS5WrvOGl7XbfEHYvLGIVCJB+
/XvoiO9pF0UU4flmLiamZ6ISbalU5slz7LS9Gd0tqMyaGfBf4WpDBg0Q0UWc1GjMcISDG04qt6rs
fFvmPms2YCYriw7CW+CnUBQCbnypAlpPldR7iZssru9UcVf8/vLpAAAHKrcza9PMoHU6VSDySV03
zvFeMpp3E6okZeN+41zZqNyvThUuLQs7DMmTJcS+K3s9McdRRiafubCHHSHxkzOZT5dHs4I4hF47
DqE284m6QBedDsdmDmVQA4Trxag8CZK1kHbIm/V5ejWm/Y4BgzaU0w6EtpnHCJTNeJ5sfMR52m7+
Bmw/TCfeiMtbOrUJq1IllxEYf0LXju+5bj/z3HrV4zSsFe2GFe7G42N93H/JBcHEC6nYxTIOYMiL
i6HH/I452UlQfv1q8mK8Ynr8odltdZwsBRiYpNOCwR7LQ6L28g6tWFsuZG2dkbZC+xV8uopU3+n8
J8xhqjJ/R5KCJ10IT6ATxxEyvLzO83BOM6OYYiiuqWiamxuM5s/4dDUJsJm3EBKTUTfx1PVtypq9
mhXVbT1M+Z0ooKxD9GmLvmPtKCLyd2fMF3hEl46LA+lul1yTUYGFVZz4tpdbVaOVCA+O5J+JxZ07
tZxSIIRgAnJc1nRruErAoCFUsa/XvxwQNtsEPcYghwNM93QKU+lOMdcKGbm6n0DXe6uBeW2yZonM
vwfhnJuLjhAXg4S2iEZ/SO5sdSMUXtsBOF+Q/AL6DoxQi0vEzfEMBgO4iLSiuTL1H1mhhq0GEYAf
QPX4l3fb2qLM3MqYpLnf31ocLiLt1K1iJqJrYr/ufCV5/frvz8248Baod2vaYjfz1kBtlfYi6q8S
aEemd5LcZenuspGV9cCZmcnTDZDLITN6ut54pE12OwgzciG4/Zyzb//l53EU50sdYdByjoyEWwrt
zQjhe2UeMpRELhtY8ar4/n8GFsGPW+cjHsYwwPCQZIRhFEPgOs/EHELCVA/c0sFli6szZqI8OUcR
KFWS0xlLqTMKOBVYBBFYsi83LvZ5VRc+DIkx0BhqGBdYTxcz1kO8qupYb0f1rMjgDw9VvjGALQuL
KYMUYl+kemdHo7aHohPlrVcnW4CZLSOLNynPEtJhHHbE41DTQpUF3cbxWLcAaCpYCvD3khpPj3Wz
Rt3CjlBmQdIVAigk/voJx1r8MzF/wqf7RKlaVXRIrkUVGJlKZfaGBv1Rffv6hvpsZfEuNAuHSCYx
kAx6K8Ue+gWXf3/eMWc7yibgKURrIcA/i99HB2819UNhR2b6btVHBxpm2bvxxuQW/m91RVCyQS5i
ruksO3t7VjeEsdqOeuWo6lBXuau25Hrnbz0fyz8T8+H8tCIl7QfNojBhajejGpL4j9EJvwSf1H+Z
s392FivfdxPJIGv294wMxlWcBgbdxR8uDy/bWR/P3MIB9Va0qC/cL3FNRSCtY0WK+VEofufcUwCO
/8sGwzX1/4wsPJabqTZt3RhGHPZsyhj9pcZGMmV96f+ZWNy7wlCVCjUDUN1L8jIY1s6o+sEbLblR
AV1zvrgTQUuCJi8UjRd2pjopHDTfOZFSg4wgSOKv+0YogiOzha4+hJHLB0kr3UybxAA+fXdvlgf+
y06uLq/4yghQeQQYAWViBELLpwgxuqEfdcuMeHHsfmZb+Z+VhUCQraKjFOBxwDYW14fVqm7VDSYy
qs3g53kLHa0bfXj+6hhcWMD9B3fiIvZZ7FpI6qC1f8oJ4mxfQPZs2Hi3nM8RksyQfrbQHItHy/K5
MAle8qZAElqvlKAmdF+X/UYm+NwpwgQiXTQpgz4cd/mpI0n0wXByqZDIzR/z6adlP5TaTU/3LX24
PFfnC3JqaB7rJ4+V9lCArBkMgSXAKwGC14BT3QRGbw1n/opPVhorV8q6cEmkWZDV0u85OpfjBt18
2buZ//76iJAbmONr0J+c9cU7LjOSgtoksqGI6A6pZya3PCvCy1bOPSN6W/5ZWWZRaicG3S4ezRHU
qWLjaZbanPgPaIJsBJBrM4caOlzvnEI/O48jqBWgDgDW6KZsA2nQHLKR4wdJ9GvQcDwSOX6/PK6V
vT13YP9t9ocbW+5tpU3igWvTFNmj/auw4GPsfGNvr5rAGw4sqADJnj2DNb02wFJhTNCDfEx3Rvp4
eQQrOxq8oRBMwLtnfm8v9lrfdA1JE/y8/Ur5DUtvi6/r+8A7frKwiFhMyIqB21OfophSj/dPYiuw
W5shaxYUgFCJChzIIgRWU8fOdFKJKM+E3/SWNyT6hg9bm6XPJhYBcJk41lRDyCLSETX2MhiRCCy2
Ug8rCR6kHdBqbCERqGLFF2uR1EInA8duGjqoUvkV5GLbPYg8E8WHDqkpQm4FkKm7vAFWZg/lMxUp
WgSTFoKkU2eTDKykrEfq3CVQEuhAfbQ1eesWkC9HVRsJneUhiQ3RaVyv1ahKPgzttzH8uTyCv6Ho
aRwJ7jRkaB2EEEhyOouQqCigWcEH1GKa5lbyPTO1AArJk44CkIO4Rbwl/Dapj2W1G+p039Qb/Xsr
zg2YOpsgWY+mIiTmTmcQaV2wuBGk1DvT3BHJD1kqn3q7px4EeDay3mtz6c74HZBuwaOShS0xZkPS
slpGSvxeDb+bbAtosWVgcVpz2iQKHpFIrvZKkI4ZCh3FxqN41QTKWUhUgC4SibbT+eoyC2UnM5OR
dEuIdXN5BGP9xpqsXASIKg2woAMrAjL8xYFNe93KirFBbZgWt5OSBgqUAwmcHSBPeTSW1sflPbg6
JlQJkBVBJ9DZ0aVKjld+hXXRoZlt+n386/Lvrzgg7CPkjQB0mUvDCx+HbucBtAuxiOrsVgWtwwSW
kSH7+lWjI68DCS209wDNuzACNnKHdgnSeYVUgpxBuH3rhbQyTScWFssiOqlAQwkW0BDqvPFyw5fN
H7hwBMBRQvvnr0IhUmCnO6tBzw9hptJDWrlFf0QMfcmx8ape3LU5uasBdwER6n+In8GKPedA0QBm
4VF+arSdUlanvOKIoBCtCeon5sbts+JgYAECCECEgcFomUXSY0sYXKQceOTRM7sboeynEWLf4eU9
tuZHYQd0ZwCMIem+zH3XqgK8gwI7XW8hevrF652I7zJ9OqjKFeuPyZTvLPtK69OAVhWadLUNz7A6
UERuuGoxm2eVHYUNUoF4KI+q7JsiqV/wo+BArBVfRz8BNPLJ0OLGEHo/p8sLHkEyJfdnWrCi3SqT
rO110NfgLwDiz7ExKAZlNmSnxqgsXiGyamsbp3XFxSGkJuCnQ9ADBPHCjRagY04ayoaoLZ1dDzUM
QoRfgeZPT5xAFhtx4qo1+FHXcFB5A5L4dJcniWqOZVkNkU2VcCS3tHlPFMuz4mSXNW+XN+LaNsBr
BEhbPH7PdfBUu+xsi2MfpmqLC1WEuWxSv8zB2zRuUVCtuYzPthY7QXaQdONGzqPsj5V0t+yn/qMf
69v254ZrWtsNSNeBb9wGhzZqpKfz19d5WejN1Ed0CHrPaDfO7tr9gKZp0LDgzoNK5KLSM9KsHKqu
41BcS+7UbPomoYCn58nG+3dtFIBxYLvNZM9I3ZyOwgI2geDyxLmhafA70WhweeXXVgOpTYJLFIyI
Z5CrcuIj8DrxLKz+itjGl+4TYvnEOjj5D23L26zNGTYzCuNIcYIhbDEYRSVTR3N4G5TNPVcbvFJ2
Xj9sTNl8MJZ30mcr85R+esy7IyrZpIMVSzrXGsmOYFKUntNMB2Kz58ohFVAxCXjbt6A9KzygLp50
yKXjgTozDywuJkrUDgilkkd1NzwNQ7zXJLuvBytwBfOHnt/2JVB7jL7TUdnCBK8dYbCqqqh9IGQ5
e4g3o+aCZBHHinDogxRXzvBg299rCHhd3jB/B3E2ve4MOIC0BnKiCy84WBDeU2L4itI1ntAU/5Dk
fYCsnPCzybxNKn60rDiscrFzBAGboxsoIg8qBskSUk933EnuwAGxB7Buw4mt7i7cpXPHAF7XywjU
rajtWhlmoMwOdXtD0UIvja8j60DhCL2iubiE6GAJggEsxjUBuhSRod5W2l57vzy7K8cdSRvUZAAO
gyjpMiCsU5JwoyFTxDTmJd9MsQUSXpkkpByAZjBxBvEcmP/7p8NhlRqpXIrvt/RjPqZeSyK+RUSy
cgANfa7qzqy755wYfFDaupjGKVK0F9spkWl+6MVP3XwG51fNQ0gebuzJ1Vn7ZHA+G58GRUtbj3kq
pmiqvmfZtYi/3v+AdzQInpGwQ+P0GRYeVUxI/iTqFJlGyCCiucUisrYqyMcjckF4AXLkxQBag5li
cq0hSmzXu3PIt3TL9a5EE3jEYu+C6wivZnVes09TNKZKwiauDsgJW0+KdHe97DPPBcSR1h2aeZRk
I1ha8UefDf71lZ8M6lNS8IRpA1pGoMAjf9r64DXZk21svM/Xp+5/A/ub4vlkRzUU7lQ17OideRfL
7IqlUC4x2v3lg7llZhG1MG0kVTVKrNCInBq5s1AKKr/efowuLlCi4wIBEhEe9nSRiAXqI94hwBwy
T5o3cff89UGA1whl9xmICCLTxe8bMtdY3E+REKEhBq8jkzfE/yGhAWQzHuZo2zARtiymqiNlzhoH
SbWmuRfxS2J8XB7F2mlHzg4JZ4QtoJddjMJNG6YWIxsjniJq7NKNld76+UXcCDplnteyG6N2CqTt
063Acf68xf2JZrB/n784iWoG5Jwc8fvoPhrRe1rtNe3YNOG4VU/eMLRU2xlZbWk5Gp1xMgJWeIXz
4Aq/MJHi/HL1EjJYiIABHMLAzkKPyulNxUnrMbLMwXONDJ3/oHpstsiLVxfGANBm5rdyzx5EY63g
z7MJ6y7fXL32+GYZaO3isv9ZWM6Y6rBucp1hjFCgCQr6WNs3U4+2Sp/V10Vzo9Et2uI1r/LZ4CKW
YjpnVi1gkE+6N2Y3dfsm5ffLx2XdBkCTEHUD+eYSQ6QI2wDYVR0hH4mrGF1HRqp4HTpFLptZX51/
ZhbHph1oXADMi91WB+DfRa5iPFy2sLqf0Z4BLAY66s84eEvg5ieW4Ny3TB2v6TC0t2h/bZ6Ixoe9
01PrIaXCvLpsdG32ENIj0QhQNZjVFi7ZFBTZ+gmdj3X8pKlHfQqGreBiy8Ti8u/qWUbEhQmtfksy
3UNi03PR3XB5IGvr8xeYCGwiOceHW1NbWWVHUBOA4FLA1Y3AdW1xZgJ/JJjR8nyGxHDiUcSN5Kg5
dyys+I0wUT11v9XWu1PQ/eWhrNlCVRhqtag6noO3W8OYOKDoWsS1t8FhYSxl4Bo/2CCCfvh624mL
LkhUh+arGSDR+WM+xReyHs0MosxouJryNGyVhtxOljHcg/lti29Bm8/I8mpADh0c02B1AD3PYrOB
nQeFowl1G2cQu667z9QH1AZ2Dm1uCnhwfezQYpl4sfMix7AqY8/QPprxpq9+qtzaCevQCrmRRVnh
2prHj1cNXpX4pGWK0mlcUTG9Axzf2Me97dexdq9zy++g0uCMew6KEQS2Xqy8m8aBtg9wA75mdL6h
sH1TbKWz/2IjzqbIghtDOhFcmsv3V2dXMYUaNppb2IBAvwjK+kOp8gdQ8begqCjhsdvbrP6QaQmk
7wBnx/2J/4p198h54yksCYsMAqeWvHU6yOh140ZGdX0RMWMzNAINq0t0R0dn9VwNi9jmL66TekLe
5T1KZL+KSfM1WfljnRyaKiqHMeiAMUhH3C8FWBVE4umFtov5FOhatuE8V5zM3OcA34nyDMBls3v4
tI1j5oxTXKLhYeg68egmxnjdVMO0tyqxRa+ysouRAzFBzTYLeZxlQfJkUEzWYYkapWtuHMbaHeZp
OLRqwgMOUs77HIIo933nbvVDrOXTwbQxv6LQ+IRIZBF6Ct0pR4Wb2KzOgRplmBhvvM08Tdx14g7U
BV4Xf6u1YFR9rimoKW9cFmc+Fhl05AOBgAJaH95pcX4hL5WDlr7so8y5JuL6z2W3d/aimtnS1Vk+
FbVXPHgWvy6kYowq1VBrqSH9WnGaekaWTb5e1cY+Q0Hsq90lC3vLe2lslQ7tPX00ZoqvxYB2gBz7
lXTF1tV0njebLc1lJKSuAClYcnV2rUkNIOeRseuZC83GSuwzQtDLmiet39bJYwfqhH1j0lsbRI++
Wsky/A9zO7MJos0FBZ+ll0cXJi/B+dZH2nTTGZqn5Ney/tZtKdCtbRA00P7PzHx0Pp1Ce7L7gUww
o1dmYDeFl+Vvlwdyds7nrkWkppBLmOGEyyRYZ+kFJJwki2yZvlSp5nqajcgf5KfG63+whLckruG5
erXE7zulpfZOVrFIl+0LK4ZnTRWPJOYbr72VAf0V8J4jPvQPLRMXDAVn9B6ZbSSA6K455GgOXyc1
RoMAOhAA+PtrY5mrQGupDYFl2NCUY5ckHlW3cParoyAgUbJmYUrc8KcLX1LNSLM2bqIus0dvMMsh
bLSiuCtjaQeX12XFTcA3QHUFRUU0Fy93AEla4fZ1w1DxDeEGTXnVDVdT8V+WBZ0DAGEiXYWml8WA
YlD2tlbOIo2JqvKklnHmTUxzdhVxsw1swcqQcGXNRL460rr2ErYaI6WOuAdDKoYjGjpM2oQV2neg
qfPVR8x8N4KhGwURYD7OEiSSF6NQSM0iENJMB+oKdy/LzNmwYp7dkKC0wBlFfXluP0QUczp5rV1O
E8C9ddQiXJWM+vhHBZrmnngGDVoGT6sf4mLX88ZPJZjXPQ2iCEC3OHvN2bvi2CqRU1V+CrSdk/st
Ca00BEkUwJGGVwz7vHg2avyQg0qol6S4J+oBLM1Hkv4xY+IT7Lvh0dGvs+x3lwd9fW3aD6kdxAZa
nj1qxPuxavwOYzd2pXkQSuxZtA1aanipG2Kl/QEd67r+ZXpaNC2jcDuXWNG5Ac9yOi1aDB7SSR3L
KMkHMKm+teNxSuONyT/fSydGlmfddJqiAHt1GYmqx7SCIt2lu06k142rboQD8/eexKqn41mmJmPp
qnXHtTJyKXAR9SNHVX1SvkMk0FcVNEqKt47YG8M7v2FOh0dO5zBtdKJYBSkjCHe4mu0p2tYqrVrA
ycfWRS+wunRl0m3azulhof7DrouNk77144vPz3unAuECfpwS6IkEQ/z4VeeI6fn08YsKJJj+J9pl
WBLFObbPwroq8yuj2Vj3c2c/G0E+zEFXOZCFi1s+sVwlMTu9jHL7mLAb7C3L3Miur8zTnCZGn4g6
w6+dZWxWodpl5WkZqSDx9IYtfev1n0fVGdAkYJOW8G6W14alKxQ7N98NLR5TW9mi2cMtjga+/5+B
+QM+BUIlGQYAFMsyKoi1mwrNH8r0qsntvWbFN0KUG8u+EmGCMAV9CcAD4BmEutepvTTjVt2hmhbp
acgOE+QYyTHLjtR6bOW1eKZfboCBV0eOd34wg9LuLKJV49oZ82nC+Gh8PbnZdzlWr1pGW4+Wg+pl
Vv9weWOfQ1kXFhczqttV59ZUxY5w6xbxaxHgbXAPhGvY1f0+G9R9O5le7zY7aZm/MyY3As/zt9ff
D0BrKkIcsJsseQ7q1OgcpRvKyBzsCAma0AATzdDSnT25u66uX2qEC37m5PcpmIdVRsMm0e7rut1d
nomV06dBgRkCyyYw9me3COduZ0miFpEmGGAfkTJMaPTl3mUraxtYR/cGHnnazJ2/2FBTouRu49hF
1MfUi8l9mj+mleUjS+4bfbqRhFk1hocRuJ3mJuYl8EjNdEWWQ15GrLq3h84rmzuqqXsVidwhFRvz
t3JBQnFAR7bYwJFBUv/0qDBqjWXd4exrxQ/iPsbJXtJdM33dR362suxPSGo8uHoLQ0pNRDtpApLo
H5nc6k5Y2Qsz+SbeCGhRmHNGp2NxJJLJVmlXUVK9Tu0rLb9R8u3yRlhxlScmFucOilY21Uazirh6
9Zu4+/+/X58H+MlP9kKWscowgEp/KbHkRruVTF1Z7pPvn//7JwuIRKGKXs9TNL7L4a5Xy71eUpQF
0/DyULYMLU5MyxibcJ9VIKvwUj1IAHCkh1Lf2ldb67G4fI0Z60wrmLEk9yn9pcSIu1wfifzQLj7s
NkPKy/Cdsd1XVuFZ5R6oVciC3rtc8QvyOqg3Kuq6lnKjdfuGml5ev+FJ5Y+D7bkuvUJHOaL1a8h1
ehMIqKsDKXck65+lJnauUvku+Q3yEq+ir7kLJQ3lqiJVaIH30daCBMrQOeTFHPOXOrxQyKLS/FGo
H1NKPCvdG8MQGuzWrLd81cqU4DwjtTJX/wHKWGwiyicSF2XVRFkBXFCT+Nz4+sPpL40KeFXJ3Mq/
THrWpqgaC++yiGiTP0JpZdrCys4fuYgY5gTm/ywsIsNkwru2trMmqrVnIKuy6dVUNnbo+jz9M7Hw
FrwfoCPNiibSnA9CblgVfPkEnAxhtv/pqA09UxuV4vdH9bYY94lzEHKX9BuXxbzBL03UYrXRz8Qn
g2ApbN26Bh7NK0iYxHtEP6gqHZntbpy4lcsJ+VZTdZBxcJDhWJxrjaoFgH2kjsy89Juk8Ow6Im6Y
V7E36F/uizexz3A7oe8IxDqAup1OoYk8jdGPcR3lGshCXIB84+9F+WUIwGwF0AVwheoQUlqyeAii
4wWaNE3E+5vc9votDN3qXv70+4tRMJ63hTDrJqLFU+4+MJQWv1wsnYcws2bOjDF4TS/cOh/pYDst
wV4rpV/zx4y8FC0wBreNeL+8q1cH88nSYv3dwcgzGmtNFEPZI7P5vuXXNf912cjqprZAs4FFn0mB
F0dTybtZzdPCjFneXHySV5XmkfHVoL78covx36n7Z2txTGOlUBQKPVSA8kEd0qk7tJlsROvrc/bP
xOKMOqximuwwHDsfPCXeO6gDTVu8hmtGMFfziwdRHHbz6VmhdZKLXHebqJRgNDTB2MjdULTuRk/5
qhnoKM64JQBQl8rtQ97EjkGzNsLyeHGC6HQswkb5fXkDzJO+9Gpz3RrIS9SVzngv7TrTwRFeIA1c
IFiM9QzKkNPzZRtrmwwOGllmE9sMUtKnE4Y/T5usrTAStBk3wYj6UenpEGqQ9062wbSzOh4dervY
z7gzlxvawTCMMqdtBJCUrnxv0o35Wom2MIJ/v7/YxDLNiSLjvAWluhI4w7WWvxkqJD/+w9PkxM68
Oz7daW0c12qsYs7MJzoGaJpPalQwD3JrbdZuGWisAdCvA2ZwhlNv40GUiUgxnrx6x1vzJiviwEoq
lKXJtSvTja2wOn02urKQSsfb4SyeadJ05AOGpbKPSv2pqTVyqPcSxeQvbjkw6YHVEAET6qQgHVhO
X48WTrNtikhqzo0Nn6YiXR8XT2PMoUKrXOf6FhE2+vPn1oSTswSjeBEhz43mV1T2F860cLiQjZUW
EbSdU5/T7JdhlTeqdJ6mzH1vh3gnifzTqDEInpE2yMR1zNsrcNKEw8Q8of8cS93jVe2LzvUsi+1S
tdsRe9zlMzrB5MWeifygo5DS2PG+qfJQgMCmVeSN6XJ/1uMrGguNW5CFz1/Gxtk5k36YannjTupe
K39okwXFDPOmBtyg1fQw67KgM0dPVm/AsIBbzgK0pDioMfWn0QjUwgyR0Qflbg2EufGzG19M8KRN
IOYpARHLXRVcafW+c1zEjvWD6EC/LKnXmN1OankwOUPAQFAjIN9lxg+TpkO5/Fc9A8ws4juE72qI
Jbl2xDj0vVwGfE7j1XYDheQ2GNAvk3WGVzcvjfpL0/pjYV1JEw8LXflja1VoAnCVqxSF5ycF/1/f
/exTjjq/8YDuVj9L09cxzkPIvh0SjV8nhCCpX4Wjg1CKp74R6/vOFaGU6mut5FB1EZ5tMN8ZwO/f
eEzXAiLrWwgdhkZy2yfAPhf0Z1rER4Gkz8TUUHRVYMnBtxRyK0E5gYa6b5UBdoOBvpC6uncE9/oe
lUi95TtCyVtVl6gC8Jtm+qM7d/Vkeangfq2/qslbmk1eW4ogTp50C9hxUXkgAvVaFVSA0wSOFwmB
y+7BcAef9CgHCenpmv3UorGM0D9VDV7ArvaRNolUcDvaDSjmCg9VMU+3qvsKpYgY4KqUaT5pngkB
n7jyR8vtsO3IbWzzUDjCVzpyUB0FzV0g6a7NnaqAIGkoQQ5sH8zsDTrSO4uXVxTPNFd7yhqObmQj
6JMuGLm2K627fnwl6beyemHIvRsALHYMX8pfp3RWx4TLtx4QGoYJbbxO1b3MrFFvvs/Kj75xQH/X
7HKlexENaBChPuT09Z6MWej2Rmh08Q5ftx+t6qqcZV4d4uU9sBwom2Spcjsnioy0Doih75OyOdq0
xLSSsO+BnmneoUnzLEbHy0kJfHlzJftyNyu76AyQs8YKuyoJpxGaFSgSDWK8dtuPeHxsbdXXIWpJ
piRQpPWg2N2OTfVxGpurtOBeC71tyIP4up76srTCDO3Z7WiErUx8kinXvLkr+t6DmAyqT7HPx2dK
J69Spp1dvOSQk0A508+bd4W85I70eiF8t2eHuPqt9aqfu32oKgDfFDRMM/IrgXquLV7TovQUp/ep
nWOEMmwcGggGEmILCTnb9EF/4Mn8w7XzHxUI5uaR8sEJwIuyz8YSSnpZUPE81Kdn22V7Msy6w1CZ
noZZUAwxRlGEZQ8d9Ly5sgjKY1rtG10We6RLDno3hsKwAjpy355q8xszR8XPGjl5oocKaoq7sEE+
q87C1zTUm8wvHpWDNlYgfjZ3TvLYWMSr1PoKxP2BKT5aYXsOjlproSJGPyytu5Gm43Vw1SWOlcht
1M9+20geVOjVqEzd64wM8EpI8phJiOTN3eAmfttKD2yKXtra+wmZgk7rgoKJXZnHkUw7ht+zP4ZC
DVSU+/Q08fsm88a891L5Y1J/FYQElSiQTVV9VHdw5nOvYbFv1qk3uq1Px72R6YEJVp+yerZZ6Xcj
8SAT7mmFFpTOLzC3+9oAT+qS0FGkH9ffMyQe+gogHXhYT6l/ClXdWdPd0E/HXM09kWsBRWVswC0g
+QevS6iy/0JG1K/KYwkvqCvWsUSraNF1qNWhMqjfW73uq0WCjIrjKegfjFvzMGPWavQe51N+m8DN
VOV7RqwAfCs7nf+ZiL1PjPQ+q2xP50CxiNTX4ZGqtkErKjDLYDCuMX+NjHdJetdY05VIoSAvUNKk
qHqav/rkT699ywuCPTz6fYshT7gS+j4ElcutGHAuiyHgNg1zkOfFWDI6uQhSEk9N7nO4GyVH557p
GfmryU3fxmiY2h4lqNstbFOzia8sKENDLwh6hTK0oK8D9I2HCw3V7rcKrSza5CKRAzdoJLivOU5E
rR37IvPSLPHyht4mbbJP2Y++lWFOmjAdnvUB/5bse6qF7fA9o0mQ178TkLYPc5GXTj6dQbQCVREc
74IhO9RQH0j7725R7qEss6sdy1cJIIEuSYKyeBh7M8i09iDLyRupDHKZPZlD5RUZnKo22o8dUjLQ
I8flHF8BteENcNkSoHMdZ8cukrsKM5oYSFGxbxqOYuo2e73+3k53Bq+PNloe0PvqdYkW9EwPy8wK
S0D7eKc9qmghEF16aKc4HCr0sZc7dHceRWPs7Nb06sxEl2wfOqmx6ywsylBf2Xp6ROKrwg2haGbo
NNyPk2GnNlqYpXrocnNfc+3HqIBhWO/DvlL8nv2cV0NmOZJL36EWclP1mo8Cx6FsKhySb9aU+FUx
RJXJfHC3eIporyfyXhPbb4j7TLHC7cQ9V76kUDARw1s+5uGoy6t8UnzFsEOZRk1OfbtEMX5kPkih
Q4HDolbji9Ha/qjIK1Ei9cd+ltmbEAqO9s/cKq6Vonoo0TGpDBbcYXWs+4/GUO8m7JXE1nzmlugc
f52kPFhS7rQWaP/UhrSrfaNYrt/zd6BZQ1C/7YVW5h5zEB81pPEIpEPUpAvHIQ9qNno863camj+r
/kPF7W1bScgEDTLzoSEEJf7xtq+qMDOKI9GcYwJgRGs9NoPjUVBz2NwM41GGdYHIgrxUTIGRys9s
5tkINnqUZahz73D63BovmZPuQQK7q3NzrwwZfFmjR67TfWPoKzS6n2X+wPkQulN7XReaJ6f3yoCz
Q3qVcQIHl3hJoocCzq5P1R8dXlClmQVm+WQ3wCew0ptbEkVjvkst9UkCnggbMVk6IPCjYF1vbxpl
eHH0Dxc8AqCc9Vtq/65V97ctKERcx51Z/HGgjOlOCARb5jHQW5lZ6ptpdZWmuD6R7qjmdy6AFKz9
MQd7BBFNaWSBYX9oBTK5Cj5ndK+RT7ypE7KDCjWYrHNcPcfO1b2E/sxK3NhDtWOl+95U/Cea8q6R
OdGH9JAMzT1qWQeeN7eUfthVGzBq70YQySqtGxa9uZdkhLSM2BWZdWxjzr2pgER2quwFS2+4ixgy
Y0e3bIHbQ5d6t4sVRGBWFppOCoJzRDVmfgUMoTf1Lig4gU9IrEBh5k5RrVtufE/FlQ2AeFsot6gx
+sXE9lmR+RphQeOOr62SAxtDAkQjcG0Pcsz2bluGhdoAVJp7btoHTeXsuDvBraM1U6UBp2AMp1lY
x4jg1WaPZo6wH6sd77nXuORQkuZRLeLdaFkeqt0eGx+JMQV9m/sOn2G3310wWVl57Y1SfQQb33WX
IERt74v+TldzlBM+FCuG/5I+wcymotqpiIkA7vZckPaVfe87WQfpbHVXSuapA25wZvhT9X+kfdl2
2zq27a/U2M/FumBP3HGqHthKstw73kleONyFJEgCJEGAzdffqZw6J46iYd3sekxsC0K/MNecc9Fo
WnFOExmjqjD+f4ygr00mARp2RVNgNDetarYAnxLdkYg63VaWYgt15qbsrcj2u51UZItUfdx7boRL
KurV19KzEw/cZdh73RhWvTOcIHFtcd24KpnK+9a+ho1AlPsW+vlN2MEFYa+qXUKbIYKy/WsS5IBq
ZJj783auqkh4RTj1ZSYgFHJUDfpNk8za2VoFvzba9W6qxsjgc8y1s2eyCFEFFxGPucFkhURqnBBF
VAxdRHoe68mDUHZ6m2Y3lg3fBKioMNEmsicboQJD/FekJewuw2bAdFZ0Y+Da6fLm88zJFsrkS7MQ
iTF2+w4RAzbu8q1ryN6h945Rh8ZKMvCMY8hOPTz6ru3RDMXk72XzIBW/QOK27CRyFLhF5RBPyPux
sdg6wUsBHyRDohyHxTciH+/HsvkE31se54u8VgP4R7p6mIo+W8suhoQy8ieVBEueODVmlPuJE7Tx
AlMYZUeCwIrXg4G1gdL0phMy3KUUN7qDe6KY+ZbrfDOgY+1CQ86uqdYz8KRxQE1vMeE56d3xyTEy
G3ekaECkK+cMe+SGKf8KBP57q7Ce+SiTsvviYRapI5J5diPBQH26a8o6NCWCXb5r+2sTni7tcttS
FhpwUsbhS9DtxuQbQ01Xiz9krHSuFnbfkz/94k7Nby3Mx+mks4J3m1ZcBQKh9hLEtsAzsPyM7XDh
ks+yUKFJyivGuudJ6+sA/9adeDS7cdM3fmYZBipS1588XISya1/gFR1ZmmfFFCTSfDTyNgqMF1jH
xcxTF9oe8DiovGtXLZ95n0es2nVOnSFFmxX5t8VESA7lkOl/McHUYIzEUDAlg3wo3a/KlolqH0b3
RdlDaK14pTQ3dXUpaBDPzgVK81r5vrQ/2+h6L9XjpMQG9LjMXW59DICHj6ZGUhcic3mftKULc5rx
glggeeI1FbhIktnGVzFfM6wPzYJwmBGVOvjigYx14MeticCX/4miC1BoTOFYP7XTbgxe3ObL0D1X
44Kj0oxUPt5Y+MZ+YaaNNpMJXAxDf7G0GdpVt/chG3cM/TyhsHOMsAjlmc7pb747QR/jIUDKfPCq
Afb8wvor4RJRGZNX3zC64jjeB+PF6CUN+HGiilA7nAieyuGzO3ya2L7z76vV3UzD78KoB+sNG9I2
iBp95FKOwEdYT0GE1B2YT22S+zcKNSJo9dvOcEeNHBDQd2idqsGnWzXIb40dw21o/G1u2NHnH3EH
1k7kDkfO+oaAwbeuRmiK7GPA7ACIHc3V+2Gyjmw35kCMzWiD5uLg2epKL6rgUC3sMf7PmjnCzler
BhZpgCeWDy9qWeCi6SWst8905heU8ftwHQxEoPr2wRb6eToYCXpXeyCKKZn2+rZwNywPIQX5uC+H
T/llyGB/74Dvd8JudFwQ/JQlqCqoPINg6MmHWmpeUUPACM+kNX4BtQ/98cBohf/OwXj0KEcLM4hp
rAHN3ayfAVbh6P64Iyc/noJyHMBk7ODJ9vNwaTDRB+527Q3Pb3F8da55poFTiwv+QWC9wCoNOYaj
+SDOZA40H/lNSTOcx4tMyHBmyr8TW45n430bR1twzRtYrJt4KuHZv3fnHngBCTuJlzshwM+/SNfb
wycACYjbPF/3nWdfwKut8zM8rTLZuvtS3y19RsgaW0i0tBAMDh0LJ7e4amFNwOSECLIMeQm8FPON
4rPxxPBAhQo/mGEA9jqZJJygolgBa/Ndp4tEBQ1eYpdFfWXKKlLLn35FQyd/KHqd5P21Kvi2c9w7
cz6nlwFl9AQWDckwcH0kww4WNz8B4NbfRzEGKCBE+Q27uW7u/s4XqdWia36DnTHjWQHxDljOY7tn
Bb2i9OsgxL51ATkEeFQXRewZZhS0XYzytIiagbJN1ZtVuVHpQGw1sCuz/o6ueI/G6qajAM/am2Np
f7LoZ2nAnsR04tYACGTUmQEpuRq7WCJIHWZ7Y5btpwH02dIfNyV8K8qGbIyquuICqAHAHm29gnKB
KDsHIPMshzLsgCHi1Y+YjkfFhLrJgJ8HLxgRw35G9RwAXzjbZRMVOQubgkFnkMec9iFp6kh6Ozw6
0xSw4tWg6Vfh1nu9TihFNmd5dUutfNMCfKKGsRs9rJYZirHC3FVkVw5B1Bsicewh9Qo/g5QhnEi1
HTCApXTixSPxbJlJWZCwRcYJN+jFAHSrGquYCCetwbHurSFdyzVaDZVBTpkVxM3BKyeAoJkHINbF
I4T5pgyhOTDDrm0R5Y1DSriKc3SCGs2l9Ly0b4Fb52ZM5joZXZSQEAEKRNafG7y6Fu9BrKWzlVPZ
QsI4eFi3TTRUICgW40XFxIubr94FyEhxY7ShRXoZqdKBDTNVztbB02FDa7+8stfya9DMMpKlfGOF
BZvsx8WhuwaM5ELvFF60jRukEJDGTgUA31hinEoXB5i3VzLiZpMhQtmurvtZKgHYs0hkmePkDb7C
XilpEdjUAwo04XjsjT6x6jdOSNbOYxoQHlrIC3gdpqyyH0w5bdriT3h0XYzulAH55OWQOuAaLlUf
dQuo85IAIsQ0NNiSGKi0x5pphw3zH83xlo5Fli8UoKyBF6AbF84QBzXZquZ56B50Xdyt2rAzc4m4
1aUaaQ7Oc4A6pEjY4OxsiEBRu2HP4RaBmUqEv6ZYVZeUTdcm0zUE5SwVbYcWzagDdOLVBnIAwdYb
xFZXRjyWEoQNVHMspig35GsVmImJB3sf8JSC4DQhdkUmX5syyme2L2uRtC+V/aimR7vJfGuLYY+o
nbKyh28UXs7WnFjQ5cJbpCSxC1lInidFsRVcAdWDAXHuxJxb26Z/nkQedn2TVqOXmQMOHVZ9ca01
nbS7M1xrO1UihEQiFrAV9awXRiOmAfI6VjoB1fDC2Vd2iOq9w2dVthYmdpUXIHe3qAyk7QgMLLEr
V2BwYAzhhQnVGOB5INlmOYrUVVBTMIkHsixy4O8DpnRxVvAch06Hc5XjvcimfM/IrNI6UMUFMttz
PHs9zoIK56tl1C+Ek+qyhY0D3qMo60vNwYpyLfuHbi6rGPzmPu6mEgmPQPrZOuO9XBu6hIVA427V
NFdJzRqY/a2LAPW5adM1181nVHgyE1G1A4BLU93NTmCkBpvzjC+zn/B61hveABUqikBEk1UvSVXB
WcoeuhxphNwEviKX7ehoFq04tRIs2DWRVVAlBavteAxQvJXRWmcIoEimcwXcsx1FlDPLROFj7sTB
NMkdQIP8BhJUMyM5jYl0Iba1dOiZBglLp6OR5494uoE4E8LIal8F9M7nANibuo6ZxqrH9TECcCnn
A+QNKfMIdpvVyKe1zq+DMb/oafsw+ZJH2vSuOmJ8HaYRK870QqQICuSNmhZeXfO3vFjwpCX7dXKQ
4/X2RY03sOm8FmN/28ryre/dxzxvrwbhbRbZXC+La0Z2g3lfNJAmwx+8jDGVwKEydWq18U0fhatE
Zvfm7mBRFKI8e0QCcTtotp+Byw0OXJEoTSnw4gCP+tk/wCRFDD1ywlwGeL7Zatw4bddtoAC4BCll
bziwUyhcoFVepfH891uklJYvo+6vQCaIBpNutcIyGfu09/w71csLBoCcL8hp9IGderiQhrV6LgEb
l3V5LY1q6zrDg9cD79DtW26rN2hdkUrpg41D+szW7R1faxtV98yk4dYnz53/dFjw2PsWBOK1f1Gs
ZgJt7qbxxhS4GXDvmT4AgNguswbYMWWlMsIi6B+oYUdQCmWjj5c7rZAWrOguqPzUqMwLUgS3cJ6L
hdsBTJ6Q2UAJWxAVdURIEA1q2aHIGe5o/rXzvLt68HFADhlSaomxTAhO7I1H6RgKTpAInvN07AYz
Nuv1qld8W3F+qdgAz1A7Cxx+6XjTS54HRrSO3RYSDWj9PCxj4EffJg48UTePOFCQoG7f4GF1i6oc
+8nMY5gLleHoF29VG8Smb11NRfNQ9vODV1ZZyZpvrCp2ntPtGV1SxK37yUE+Ip83dYcHyqQQD094
aNXLXd+XFyO2AfHldgaYZtAubIwuLi19vxRqz5H1MXsrNlm9r3H5dsVbadCN6pEgZQMAde8BliUR
BWqtV6wUZkeVjUy0BWwcr6A2pyFKjCfAQ1AKZY5RS3Xvsi7lvA5XvMhZUOD/aWTWZtgDs7VFnh4C
D205IexXMew28FaZDayNaw+IeevHhZ7AnXY8+KDaySDeynmKQf/cyg6aBkSWTufvJuTN3d74BGsL
AKDGFXXGlA/skxmoRNTVxkaWABbuaalYWOQiqfMpMgx3m6O7OkCdZ3dMpIME8GBl7IA8Fzwai2Gz
uBr3VJ02RIYoJ7XzhhVZ6/UW2Zw9nVRssCX0QMCXc78zx/q2o35iNB1MbgXgrnwX1OrS9lg8+Zjy
QSWkBi248YabFuvI0fLK8AHT2q8UCRWJrE4jvP3K/b1CyTkLyQo+khAO8/FERCTzNvaaL7iiQ1i3
3/UceYfSQsoRgVCFKW1db+eNZqw81IwgEik0RClyiWsHa0cYr4FZXVl1tbf6EskyMxnnIXGcJxxF
A/4+SKpRboa1jwVTESj/cWcrJCCRV0deE5m9ZMlfOwp43VoRjgKwZDytcG/ZBmal0lnjjI9wkQ4X
E0mtTrwAhQA6CPCrcLrL2WGZNrvPM/L1IynveyRpvW6NQNxCxpMmHW9izE2KBOfVDD+IlQDxQnHh
aOru+x6/Aw4k1MC42dDhFplF8Sr8Bcnpa8D6n3qGsEOtCAM/MXU/TojMTJZaXb4FXrQdQNG0S46q
nbXztMDAD7LzRAzYv9UQw/t4w3pyvRbjfrJxp7oPGqnGHA4F1kE1N3sbt8Ohp+qs8slewiZ94T1K
46mL2n9lvgJC+rU1ytDCZYLwMTRNcUHrDuIXAHUMiXdWktCaeeSOa1q6IGuPSEY33S4oEEu0PIGP
QgxcKXYLDoiuAVkaWpK1Cu26vmnaZgc/2UhpChYQclmEfyU54LapifiKRH+37MGBwpIrooAyMLkZ
MO8mWRm9KWySuUKHquxCv8F0mk5k2IC0kNriUNYbNeJjQCP2Uqb2Ki5wmYfzasf5RO5byUNplZfV
0N+XlhPRwUubHEmNSsUDI1Hn0CzwJdy1mmvo5DbEnpBDMmNaGkneLUhsBlc+rIRxLMVubwH1YvdO
iZx80G3H9d7MOVKQboj3aWpPTbbY7vViTVvwRXGoIvW46jBAvna2+gswL25qWKuPyHq4S4BwScUO
XAOHzntwdLsfDXKl1jxeK/ASCAJq0/gkkV6nswFCuvdJc35VE5awtnrlSAmMWuGSfEUxJTBc7Gc9
IXbTRtpaVjpj4RfuhBkSMa+RnvD6ZOzGyLH6qCFuVpEmxdsuHIS1oUQmRj3EWgxg5jxW6rPAFjKL
CnNRPhduHVv1iAt1TUrSXLh1nXIKe8iDKED4UQCKgFWae0TtOFasyAeFpC+bhAVocQn29UJvJ4Vc
BawLK4qTuO2SGlSQoSfxaA5x3qq44OD4LzmCIaxiUV+Wbp7a2k2nuo8k9kbVq9h0l6jwpw0qNr6U
SDbD+z3rWLd1kfOwIE0qZ8cPe2ptlqG47zsr6XIjqyhJZ1yvilapVwmgyQ5+q/SBwtqcIYTuNov1
ZUTODJWjESR132xcff2IE6vmEalRxxQPQ1sMqZ67kAYvDuVhoJuwdMldDXVASLizKWb7zgUnqWrL
mAOrmaEPhqYzrGFkMcxtpmcfp/yS1F6NOKVLa7eJc6P+rNYuQtiPwt/2kyv7sLAhFur4lg5BEuCl
Ylb2zkT7jdMgUl1C14MaSxzubxpCEZmsM5IR/hgOkKYiBlpCByhbBwviyNFvFZl3wm2imoIaM8hU
NjUA38MbwV+x70H/Ao9dGiChuP3d1Dj7dl3AcBgvUeXv3p8mFDrB3Ue+VHwOK2fCdcH2LWnimuE6
aYpdf9BNlWWy1PKyJkPYigHpvWtjLbMyGO8cxEqk9HfmaiHvgdekXySdwrOBIpXV8Hsux3gKVMby
LwaV4CcVO6fJL8bAwg5VyGbBaQEJQglKlY9ITeVVgqKQaRB0aVuLvS6qaGAcBRlEYrX6om+sraZL
DHwahDyG3hpfW9AGrBXhId6QGjoKAyG9dchy4oknPdAWBiM2Oxn6CsnJBqUIDAPZ4RJ8rVntVBMg
Yxls2vZWTlU0TXTrtV2WI1FXsy/CVRnQKHDExqi16gj5xtAel1DIqzoH7sCaXRfATmmyUHrMQjYD
G9gyL2B2Es/IaRT6OQDIsYBZs9gw9LPkzh+muOneWmTrkHGPCm+6A8Id9eMEUORxCsp0ECyRkuzg
qIaJBVnKAeuiti6pByaLCQv31sAQQX7u2dtS2huhacgYywqv+8qHIob5Gsh3NtJocwRSftxMHihk
3Zu1LOkkmrRpPCSg8O7EHcM8awMNTQanG9yh8F2Bc1EewIbFWmIPD2OTdTukd5AJ8ot9j0umKUpg
JMt+7BA5NixuELzkjsKSr0Jvhb3tOIIE1mezxOvRniMq2ssJzwkPKdMFpjZIVoQzQ9BEv3piDDWY
Znmg8YjlF65GJrDSuCdf+ql6Uod7KLcyeB/VyL4/1k2THdLIk8GQGNFb3bq7wbXSxUXCKRehRiJf
B81WOp95JwGXII0FA0Uwq7Omxp6aADK0AZ4CiBB6Y2uMSAxWX9rGutB6SuvKxg0xJMtUptNCQZAh
yYTU6FQ2aVnrqBVr6K/BJe/7hDE8NSBNyk2GRJy1pxVoINieXSNT25O7biWhWs3INUHubcENG9yt
jyCyo9WFDqzU5QbWPTmDi5/CklFzAeoLGO9D4nyE8GLmnbJFog4UaTcC/yGCCTayO88g59jt3e/D
ve/bOoJ7/bHoYVk9QZmm9pbC09N1/wre+643P4GP5t+BiepK1Whhnv/M7Su/gWnz9j/rxJEOg4xm
hUbQBGrrgsXxRM8Ro0+B4u9H6Qiz9spW5taEGTlEM2vYqTMzfipH8f7zj/Bq16mdwteHMQI4pe+E
G8P6VJ6z2TvXylHiiDCIlqcFqLjpvPXDXTfiBDrg4fPzx9NxEuH/MePfqdHvEmAdXyevNdCbQyzQ
3+n+MXfOMPvPdMU8Sh3ZgAI9H3Lvm/6bCf6N2BsqtoL0436ca+RoHwZ+jdt4waw3OSzhUrO6bgYw
LP7D0Toiiq8tlyUec/zGUBEACEeEuEQ+7sj34fglH/JuRo5mHlCQcktG+I0XtG7SCIDUSz7Moed2
NiBrOYUQNc54pzMBmES6ezIwgBdt8dvSMiSvcMui5gsqPIAZf/RFbEgBchgm8ZupjACvGXMozp2e
J1efD8I/nOsO6uejvdo6XdD5FKu8yK/W9razvwzWGfu5k8fBuyaOtus8ksWANSaOgyoG8FP8pRQZ
0ogQ+6PKxi+6FVnooA9owW98B0knULcdQDy6+/bxqjjZC5Q9QB4cAjzPOdpDnpJ5BV0Zvxnslyoo
EwIzsI9bsA4f8cu6e9fE0Q6SqoA2R1X8xrJrL4ZzwTevkWUaSKR0BmtUcVWOB8i/nR5hoOBvctuR
adsEIFquqsx8hFwIzfslWiu86+GF3yUViDApyC80mgPkV0g9UZBBwTf8+KufG5yjXWmV/UqsosEU
2N8meS2C3/UWOWwEVOaG/v+7l8PRRvB13eCVE8C+xH0alzpkBj1zp5zuwf+2cHwKg8a8ynxFC3UO
Zk0F/tKE8OyvjBI8EwBGAoA6NmjggxqtWZSHSEWH1wR1fD7+/JORUPDj8482GsvzkXUwe7xBkrXg
2RykOSQGO/PLx82cHqofzRxNBrHzSagC3VDtc84goDmz006fvz/6cVzHRInBMVpltDdjbWyrNgcq
tiarze7y0oEKAjm90uJIcM5JCf5uPpyLL06eie/aP9rqvg2aYd7loKT01we5hiUvJ7c9M1knR5Gi
YhSqqMPI3zkK9FCvsEH9YM5vJB4IPVBSQEkfz9PJbrxr4XBhvwssWmeoVtIP/EbMTwN5ttwXggTi
f9bG0fVhKWOWy4ReWBKpCt5GuqJZ6d5/3Mq5sTpa2FaxwCOshEGpCzjzoEI4szEPI/HLwftupI5W
tLQ7vy98wW8C9mcNSE47OyoeSn1m45yZkO88jPcTMlVdIV10o/SBnAorXJFwH/r5TG9OHgM/euMe
LV9IMA3oadAbCPdcb8Tl0ILIWO2hgosG2/n8H82Na/28ypCadFzZoVPTqq7ZgEQjC37X9fNw+lMP
kn5iwQrhu83Pu3ETQTDScpa4eqeLFfTbxnpoyevH3Ti9BH60cViC79qYqfJ4Zff8xhGvbLw08Iou
GqjcjHOlNk/Pzo+GjvZ90ZFu4AU6U/RgWwh/U3ZOgjs8qlaZ6d5NPu7X6a3zo7mjQwAHDzGHw9jR
VUl4DXd3vcmzj9s4bI9ft8+PNo62Jy87Mnk22lgH49ZvOvCcQQNwvpR8rysHdRDvfevMqjs3XUc7
VjEU+2Q+zjZgahshnStqwEgH2qZwLc8ZtJ3etvANhoOUBRbZ0X5agGJCxoVrFTWElJUe0idvHw/g
uRaO9lBB1kouJk5RLpP5lczpeO5MOLUMLED0BHWuTlR4zvlciBriypu8K8N6BdQLhcXvdwJGKwFq
7KBa0C8OkiCPF9TjAS40EJoVyjqOB1kL+yvR/vtmjhbbJH1R5szDbLB7l+wHH8kzdeagPj1aP7py
tLrmxZtRgwxtUHc3L8gB/oUD7V0fjhmj+UBQusXC54/+i88eXONGTN8+no1TG+R9E0eLloKHwqbK
x7HcOpHVU2TDqlAZX6ayO7P7Tw6WiXcX/M1gknns+wfilVWgsBiizuneVSi8rM/U8jjZFQvnFEXN
QVQTO5yo745mqkcDJbtacaO6C9rqqNQQiNBnqILPBDOHpXN8jsEQF07dOBUd07N/bmiazACqLDy3
Lf+CyditQuOpyOwnyzpTIOjkkL1r6PDzdz2yK9ZN4Lcg3hiQqUcm78yhf+qOQZWr4EDqPIjtD+fN
u8/ncrVrWL/hMUPA7rML5HhvOH9eDrVJgcl9vNJOdsaDJ4AJpjiqrhw1ZrlBbQpOD/aeYVd88pvX
jz//dGd+fP5hebzrTN16dpXzQzQO6igyAW0E8766v+7qM6N2+KK/TP+7jhytM0dNdlO56IiAG78o
7ojBkbQ/A8WdG62j48sCM8lANU/0hvFPsy+uBracwVtOXcfAKVCC2MGFhRoRPw9Ybgli9naL26Rl
ces+TOKVQAPZ+wJeudDhuhw5rXP110/O0rtGj2ZJrRZuyBmXZCO35QJxTQFOAgddQsbOuVriJycq
gCjdRPgCT8ujfTpQZO60wPIezSsXtAyRVerMDj155lBgSSgqDvf1Y+kD/NDF2BGQ7TmAvpzuh34M
q/Y6CB4+Xtwnl8O7do6WA/UYokwBE9DOiP6sz5VbOv3pnonKByCn+8HRSiDFkqO2oYJnqpdfAxSC
xexyxh335FzQH00czTuumNXsy7EFv94q712YU3lnpuJcC0fbkuild9cOLdTFbeveaLUP8jM75vQ4
oRcw2rHB/T5aUMpnlSMMyM00fSbsUVrsr5yRiCD/p4HDF3h3hjWwr8wNEzbSkwlK9VOnz+Bjp7Y8
jMgd4sHEGxbPRwGkAd4C2OeIwJeRbD0A1MtKQQB9XNxvYvpU9leu+itv5vdNHo3Z2ho5PNYQgWvm
X5j9AM33HFMSpO2iXz/eJKdWAEJX2MNgN8Lp4igcM0bUsdX5invZfFj6J1sixzudaePUEoBzKrEs
GOrh4DxqI7Dl4kmBEQxyAUN/uTEPJhQf9+NkG9BzwWAJxXt+saXzCqXqJu8heYP2LXPt9Pc/3nEJ
RIUoQw5rxaPdPrYaro9Ivt249MFV19aZnX7q2x+wKhOlPpxDVdef17BuAxgkc2wS2YDqH4Ls+ftf
//3nH50kxoy0elPgKHSbNDgwAH/z81FxGSVGgR9Q37NRp+9oj3BzMGXpTeNlaYAzGDwL/bt2osct
HG0JmwEzNrt5vKynDemuPPpp2Ndu9vEwfb963ocpaAWvKwR1mAQUXzlORMwGSgDYkPBe9pN5bXUF
yrMXDw6iIVdfNhA0FvdByW4aCqV0XoMkcWsYj679BXSyXUGGjYKdwJlvdBi5428EH0/kX8AucmBy
/PPKgKODMGc/UJd5T29bQp/yxvs09ChorGqWEcvbulInzeRfBbP6VvHm1V09dXvmWxxeNL98C7zO
bRTiQ4Xt44otgaQ9MvP4FiacG1CxIXMmyES06i9h+r2fuxKGQtYIcyUvuBeevLbXoIg//g7fwa6f
vwNFMVZK4XLmUFSEO3p1FXYOnYethksYC7Ftuaol9ol3P1J2N6ywCvKrPDM84zEf6nXfrOtVZ/pf
ubPe95UXO8Xwajj2J6c4EM/AAS6YfCBBBWmK1ZKr3IS6ZYDWMMmX6Q4lVcCutCtQXEC+W5VzMTr2
BWuW1KbrFa44kPag5HGMz4sfJLPhQcW/QmtUdf5b04OUPUuY/DgUIuqxtTbCXtLKB5MLqnvwhWhs
t2oPwcVViSLc1FlTabjgOwn2DE+ocwW/j08WnCiob3OIglBE8dcCMVTlqx2szXApH9tiZxf/LWP9
Py/z/y3exM1/j7/813/h3y+iW4aqKMejf/7rsnoZhBTfxv86/Nn//trPf/Svr298qPjxr/z0F/jg
fzccP41PP/0j4SMUwrfqbVju3qRqxu+fjq94+M3/3x/+7e37pzws3ds//3gRCpYj+LSiEvyPf/9o
+/rPP+A3+G5lHj7/3z+8emrxd5/W57e6kuPTr3/09iTHf/7h2/+AvZvv4RI6HLnQL/7xt+nt8BPX
/cfBjvcg+nUBFkE6+cffuBjG8p9/OO4/kF/1/IPdNzyWQF3/429SqMOPbP8fh9cmDeCHaUOr6Ad/
/E/nf5qfH/P1N46wU1RQvqPNn3by9+2LltHUIR/t/GKRPeKYDkq7KTdkmti3AnKBhEvLgqDfPhfn
//zkPzSForAwb0Qz2LKQWf58dNmjhuWT44N0vlQNGPaugCBgkgQkOU6p8MOGms3l6vSe2OgS5dLO
nBin2rdQYwrvdNTX+8XW1SdzWwycsE0uYfchENhYMIIoYNiBiqXDC+XFzSDBsny3Gv494O8HGGV3
fhli6HthNI7Cy6i8+wtCUA2LsWBHiwxQWv5ZN/BNudOu068bq19ZCVaZ03OI8GH91cajbuC31YJy
rUews0343K6elCIGSYcPm8EnBr3TcEHiu7VdgyetxWrv28KRXWrbqjWhVXYFsHvP1o/E1XCiwm73
yougcFzUzIE+CjYtBhRqcWU0bI005ZORrXlde7BwaVZrJ7Qpdq12chBEvbFHGXstaBV1wLZb2H81
vr/xPTmD4lgBqQoDuSx+PKOeEdwfSVsaV7C0qtU2l2SEstIZ5i0st0mVCTg4WgmopNC1I36H6Lml
Jh8hXBNgTPtk3PpkCTajQNh21XMgtWGpNFxvOmXR/JJNSlexvcDRtC9QKiYMggOll1CbrZvekfAF
gSMKqtPM5RLYYRkAtN4RFCMery04dtTxCG8zFaqiN5ZbVIxennwUR4X6gxU2u7eWyZvv4I1B5k1T
6+JZQcqhL/uFERgV2BOnyYglFUTmZLYBKJxBn2+NWbAicis1w7tP0fEhp/DaxU7IUb3dKQonMqFN
L5K60tBhqAVcwKAXnX3d5rWCs5e08swXkL9u2dC2TurMOLijZuULSQvIQTowUYYALEro4ggcvFCf
CB9GoJK69NxmvnZgtQ2eo+1UYGEEbbm6sePUi8bFgULS902zKDvGomgSbgRkn4N6DRBM5CDZBD0D
o1DCkK+LLY/xr7bfWHACc4VXbXpQREmmvHw0ttBCkSDGoZnLxITpBlR/lQYjFcAtGItNPfihskZ4
YDmD2SAKCcqBbDwkKi+054NAbnWeI5MR6sHxTwjsQNKepRHAs8WDxVodzi7Rzr3Qcr2ljM/wxxux
BVBTwSaqz5yibNi2gcANkkU4mhoGnNgF/TR7td3czyulqHPBrOBhKXr3gfRO/xlKl7m/0gokDvgL
QsaQiLJyYaCmGkv+2YCjXiZF1Tj5rV207bD1Z8fFTitAA0HhIWtp4CrCpHdvT7muXqv/R92ZLLmN
ZNv2i1CGxtFN2XdBRqeQQhOYukQPR++Af/1boMpepZTPSvYGd3AnNClTUpAE4H78nL3X9sog2kxV
Z9nHpPa4f/UYNTFY93h6Uhh5sXFgey83Pn6uaG0ZuoWGERSyBI8VJWQhpypNkUKLBl8ws/ZiXXgS
gqXXhl20nXvsFTbOg2lreEGtNoKKM9nljqexcrkhjEE9zuaA+6wLr/Sy4icthsg/GkNTTKc09kbz
dWw7d/pax4lAQC3a6kVMKJ7XTcn4HhExqGsqYx7qrWayy9Q4NIYfoVm6MDnbxLqBaXPHvSEKBr6z
Hy+oLQljbBykzCAWzujZgXQY5rMO477adk4Ddab3HOVvVSTCT2x6ytpHUdhaQHs8TCGeH0Fq6+Fh
4bUOrRT8mxLuVwxs+uZHxoRg1k/yChJRg6zT86cvBZcYMktXJFtVRN13jJV+uHJdVbfryKxh4LA+
BdBc2qzf6qogLYsIHBMm52I3y6QVHxc9XItDXkbto6ynwD85bj54jwXgH0CIVpcj4y0iAVwva9TL
EKjZ+RTxr7gfQfMNS9pgNT+ipq9vIS7ZZJMXHbVYXBT+lz60sIt6Y48HMFEd/i5D4gTej6aCbFpG
zgzkZ5qVvW7xPcSPfCEeEEo5oyLLLaeM1m3ffRJSH/taefbGKDyLn9pXn1IvC7GfTP2Ad40x9Qe/
qTpnb8IOdbfa73S7z12opqspLqB2mJfSTmZ8DSoM06OJexNYZlsbya5Yki+3fe6Oz00oDI1vPgnM
vRJlQvqA15lib6g5szepTGa1avvQbx7T0aP9njumjzW5mQ2xpRSdjSNZoVWPN7n43geeY7/BLEui
S251zedR1cSQDXbkirMDdhIfQT9CZcuRskOCD66NNU/PXdXJ+NKnZu/tUrNGzzzbTd2eJL2+vWCr
qNbZnGPokIXUeg0Pmz5TyPbfHWFLgTJztSE/kbuC839oVYhZz2rch8Jx0VSN1uI2NWsjVSBoNYBj
MIfavOqWlZHjZpZStwOg9O29NJLA+xoVlam3gxqhqHZsiRt7oEpZyblt9JWw2extdEPDAlQ41fox
a7RV3EKzia3t4Ba4VQxOfNUutryRVU6GQ/bUzP2EzSPM0s/ClXb4UJd5WEKjU0H35kxN+CU0uYe5
Sf3yUlfGKG+tdtW8dQap4HKGkmr0OE6OVeDgy2ngBsRRYOOSU1LtRh7IW8xZzgeFY7g3dlLS2Cas
N/g5q67UuyFSoHWjqI65lNKqpnWWLOzttPTGzw27RLexk6B5GeKUldkLEwdZ5Vg6kJdoGQFJLDu8
g2xIQ7uRImlHcIW+XXcPoe0Fb0UM3nVjY8qAGJhXhX8ESATUc0h6zZpft0azjmfttqvKFxLKXRE3
4Nil3/5lJXWTbUJlyHybj9nkwFjTbnOIvDF3QIoxQt5M/dzhdIA3EB18yny1DpOgbdZDXAqOjPiX
J7GqhkhmcHMzOYTYtGor3LQj8L9ZS/OjF/n159EswvZQGhlcwyYiTWqT903xhZFs1e6mqlnwZWwl
7irk+iUHnbM7AHliDX3gY5jqoEYu2ksCaKKrV1NNpPTjSHhh0x/junL9ZuWGqGxw89eRq4d1PYEv
mPeJV7Vzt7Hi1jPgg3Q2jvlZd4k5M3wPXZZ5Vc4eUCUdpSxo2yCPM1DEQRgNowf4qnBFvJmmPvG2
PKYe+OMo5BAoT2FmjcLbhS7xahvXxZAqsa0As+BOy3QnVfCgTHPATUVZ1w5PYW2BccmxOtZi7bc6
tjiyDlTx9XM8UUu2X3JgCC5Aq9QEwPGhUl0q9ZOIROIlN5lwwHBXg1+WnuFDrB1NJtV2AE/K2EWZ
YY0jSwijJtgRxYhbv+pt8+oMbinXbtlEcLyq2E02orSl3nToEXFLhLXRvqoShOO5lrqVzEEmCIit
wRvYBapO4TdJ7J/ARFt3UE/TkEDdWI10UYNjaPRsbFNOeG6rtPEh6Br8EEVvFv4aGnf6BS8rvqU0
HnS1C+bYlDs+UhXjPwKMtuaOxg+5bEO4OjEKMYlNovbUT0J/qYmAwV87iESsR2rEkv1Lxv6OPjQE
WJ+Z17Q3pGTTSt0iqPZNaA7DbaBPHR4H/JwVQto5SK7gBNInHqYYAGpnT6V41pEa+HXXB8YLWs/J
4aN5cw8Yoh8RkbpJHUGSY5fB+5nCLV3jcHK6cuvOftm+ekY+jM85Drb2UyRK89ZKvtpNS0y1utYx
fN1VH4+a5sFi4HfgAKSlsRf44v1za0e1tykKCxFuaQ+yWVuYma1Vbgulr11WlfExdxt8iLUDM9Zy
dVZRKUqsfkmSdDBDSk6rYK+x024SosOcK1BPMcKxEFjf6Z2qy9ir2fw+ueN4jXMngKsaYbUucgmA
xh3N9HsQ12D8msrPnkKlSDIIuzx0Dx6qKLFTTUthyWoWJFgsJwDczkedG2pc9WNdkyBZz9X8MFWl
Vh/ckSbOLumFPRyHvrK8HWVBdU0HDikP/eyoGjxanGOSinu8mCN9Xy1XlM4tRFuEEtlJZ10kXurU
xKGcDqqQ1spvh8Z84xKH4ovfu/NnZ5jjZNWpbnbAvJXdcHSbxMiOc2KVxtEpyVs6JlYk7WKjXVxF
/RucdLo1ThDFfLVmb07ZuiJkJ/UXTErRnmNVdOGrioywXLYhvwBKnmji1cyV3+jBAlrqF6Wo9yoP
hzBbd9OYfceqGVRroedmOvZmXJjAF4ok2gxpQk1Wzm5/4khSjRB9G5VsrCrrqk99Vyp1MZRN4EUD
hyY7uPFgpesUuJ978me/obNkjzXmWzEvFcow4nsPDJk+iykGiltAGH2PozIZWE+dCMeo1Whnz9oT
tBv6jXN4Uy4UMkSmTZAca0t56tgKqpJVJNpBkqhdkSGiJ5W2a9h+GORkNHhluspbDgnLH01NwM9u
Ozz7cRn+Sff8W7I6p6aAWHUYaRZTCc5hv+OZ3MqfPWEExp4jq6FWsdHkVG2qbNsTvTiYMV6ZCHPj
qIyCntCLnP1pkPaNYRN+OJN2n3z30IM4m4Lcl+FhiimzTlEyNRcA5NF7NQuUNIpmU/dz5vU/0BW7
1T+ql7798aN/+FL/L2iOIZL/WzvkH82xY/+lmP/eTLv/+Z99MSv4F7k0xPiQUGMi9Qpo4f/si3n/
8iw4fOQmLq2akED1//TF/H+ZIUO3JTEBAQw9zP/0xdx/CQRRi8jXC5cEQPH/0xf77W6j58ZPR06J
H8TEaczs+9dulWST030YIByVePFz9322gdbksaL0jDXSm6pEEOW8EqvhVz5Y+5JZTeF5PFDiY2CC
iRnUSyv0Xqv4R4cT/0+TgF/bWb5NAhJWEhEQcWgTafo7Di1TMRy2lJIu8MZ6lQk7O/hVUB8y0ypO
/AKnqG0ECws52I5Rd0pk9q2riuElZYk5SsIod36UwI+OZnEqhY7WMf/IUdbdX3+75P+PDth9pPuf
Tj3vNGRQZpN3jIaAa+ctn+TvE1lz6Wy6MNAJea/f2XjfdTJPDwwGOsjYw3DM4vZprg0NFiPwPurI
dM/dDCKX/gbzqRhbuZWYcFMBQXFZqicXAy67XLGVQz1/ZrM82PV71E32Ey3I7rl36te4dtyzNQRA
RLKyS/d9CMwdqCJU/OjYIWr39hzPqw1o+eEWdJ9M4XmvU7NU2CY582IOSL3wjB2TFYzYrDFr2zfc
bYpGYWPSwzt1k/+X0QcDIzTWl1UVQOUyhFYvRjbAiy/0jnKwfeoHADT//ftcbv/6t+8zDIijX54c
iHu/X3lt2LXVwxxe1bVxUwPszTyv500o4fbngZ+t0iiEGRAd+7myLmnrvs5JhW3fsjhHZx6Az2D4
9If3tMzbfn1PpG6aDpRZdI/Lo/PrNW7y1hpT2I8rpxHTo2qN6VJp/UbR3F9VbxoP9ALiQnvPY17/
paE6c2oY588l1Ty0b/MPTVf7Hw8HqwYCNvJx6Wxb5u/z2bZKu2EsM0YvvVlv/T5JHkovUztlNSX7
uHxf6sJHpy/NcZUus6uaszSpcpU4TlFTv9vBiMM6z6xTmbtH6ZrvoJHCTyIjxILOyLeoFt65n2BK
BXFZbEqyNVaWnSdHdl25tUpiA1TdFefKydM/jJ7vkptfv2oGb8wleaiYn5Na/+tXXTVAr5vJHFZd
U7+JoLVBWADNH5P4q9TQ8Z2FE8U5/kMQfRHKyM8KC92ucohTIeW+/UNX/Vcx0vJw08xnCGETtmqz
HC03698e7nCOPCk7i58flpi9E/pMNs/o47yE0QorewynWBz/cLf9fnnJmmILYLC8PAEhF/rXHzqD
2MlYbCRhc9UHw81ZTBxOXjCOeBR7VMRcRdEfk5RYCOSS48ug2xCWhZPusBu5RVxeCmbXT42wPtlW
ElH1kalQeoH4wyptL+/k7xeLd2rzQCB1JByPwdtvippqttKKYQiIMdf5GOcp1fJkOQ+WBeqxstJk
6WN0+0bVzCLJbJ/iMHpmcB4BGhjeDZMGfdUJdUbz9TGIcv48HQm9zQOeqK50TkM9yqtZts/BOEws
8d2Jzk5+m+rpjTSd7urSBCT5wpIfqer/BOT0lknYr5+OZ8sl71G4bJPLpv3rdUiVnU65g1u3aPPw
aBDnoHqnfaSCMs59GqkV+RmvUWlXL51BQygwonhjVvUPcy5tmij+68SZ8CWubOPMFCDZxE5qgOGu
gROAYHk0sdENjZO85NL7Mcx2dvFH7W8o0fWubMeTkY7B0+BCuAhpF9F857DrZZ9VpLpXEMQk107n
qDCnDyHhB7vs0k5Bty39OTyIoYIlQC29jlBfnBrfr17o413pefkkMNly59ggQEcAJYfEbN7vO1fu
xdOmzB+MMpL0Nei9NCK3wHtVzmvpPlhh7HwoFHwI00keZIln/b7GtbDCVxXTmlVnqfxQd2o8BR5o
/3VN1meI2Yb4hNZ96ebgNTCqEKgSUPGw4bhkms12zBlS1I3sn1k19S2L6uNEDuehllkITKWR13ow
5dW354ugZwmdHJK6njsf6tsEa9Cd6POrJH6Iq6Ffz3TTViY/nEabE6369Dawcx8NFcQPtf0cWr3z
MJgL87HO651swS/UTiSOTCOT7eCJ7DqOabsNUo7f43LzTcuLq2niBHn32tv+SOfDMy9zXHrdzhJG
fepbwz4IQ2CW7CN1rmf7k+E50dlmWHQOK8/cNSIqVrbbhrf7S6NBHxkRBc3UVMkmC8Hv1ZUJjao8
VS5xJvFnafcSercZnEtq+lWTN6pnoOevR/CFb3Y73LB4mscA/BD/sO08EKYDYKXu6RKJH3J0mnfk
epzmdB9fJHPAzJTGmYgSzfXmV3Lu1jnHh6c+e+8UwLrOBmv+c4FxrTJZcwZsnyqOXVAuQfYoRgxp
0Fif4oDwKXpE+qkXveCSN+k6ryv71Kehc/RHW+38fm7WBt3VthLtU1CvQzBPe7Xc6IUU5S002kMU
OUdbN+M76guYR2GP6dnsGhJGxvpCJtfXWjre9xI0dwHW8f4gBC75NV0MrFTCuzQLTfQEKH+L4CLz
Xggxe/VvRuy7IJyUi1yF5JTYLTe0cStA9gFtiQwUWEwoDZcQskhOKEIuI/ecK6oK0o54LuGi9Q3T
POwH9gXJDDwxUeVHuw3aA4MvcOYeXC1C4fhby19tfMd/YuADUDVOvGOT+d7Z8Oq3NAS6N9Sut5NN
5O2lqT/FSatPrdGP+4k8JyaFwNt0A5jfCWMSKRr/vTZn9+xRpMYqZ+jJy5w4+Y6xAHTAqNp3BKq9
3H82nWePZvkIqqrt071R0I1NJXihwSF1NcqnH1Yg6vc8iL2F6w+9hrbhB/YUqHtwpeFg8bfQMblk
sEnvpML+BywwBVsG1GqqcKNLCQ8RHnV0uFcMjm3DhtK+eBnxgJWW0nsEATkEnGlet7aud8KDJ26V
KSuK1dnrsU1OPcO513x0Ssh2NyaGQOLy0T3fPwEKtpewG3ZtFaiH0qBFm3omZPA8pbfoRslbFTFI
ZfYxbTnNfstA7aw6ZkH7nG3loSbYfqjc9qLtqiLxNyf1Ji6CYyTAGtcW+B4jeSIjgbFsVX6NpSs+
hvX83sTpUcAvfBw6QHfaAJM3JswMu5DUBanVKUj0NYzM4qoB++0yXLAEzZvZc9xTe9LGPHSG0gen
nOjn9+FwiL7FxeQda7QwN+2Vp6huzHORGZ8ziCjryfKX2INsuuWMYneKs3k04aX1Y5VcOjNyVmQh
VJy6LPV+/1VXJurNncdPVnosTF8/NH1QXcWcROuf22NQdd6BvC94t34Fp4ngdChbTFIdJ/9Qm+n4
zNP37rtwahqbuA4nteJd5tvNDtWCPJhu4q1qOUbndnnxLTlvWiYY68j1yh0RvvPKZnBiOtPX1BXT
Pq4N8ZIQfiNGER55bNxz2lju2UGQvaKPxYadx6ceBeeJo1G1nyu3gYQ15Os6m8IHJ0Up1U0Qq6y+
3pPaq45mmv/VlLo+Ed/Zr6BwpleT2esmj/tnGKJvCELsY5wp+xTnkIq7YIqfReOSQgHn/y3y869R
x1Lew3eH3Ej7zanqYzKQcBXVbfJiGf7WnKZTl8vx1YOgs4Nwo10Xt0dk7RLhzJ9T44Yl5xrJ4bHt
Sh5yGzIyeljYQo6ezgxQ94QqUWglBkTi+4kLC8xAZ9Zc56mvEC2KrZVZ3dU2UwWmMIcC3AcHUEz5
e14aV+WxAWfwqUzODPvacK4MgdsneM6KOaovYTrN4UW459m0om2tw3oTRiNM31q550ihQvAsBwFs
CdQxO/FADI+py/BOUzhh2ZeHLKjCPZ6NdNO4VXKq067Y9UF0iv3eea45J22K2Bq3cybVHvr1euiJ
S/OntZuP+eX+ohyIP1UfEe2XFAlJBeV0IEsVgqtDFpOfybMOiLQqQDczIklDuMGtejhVWdJd6uUF
7WgOLXCadhYzoWc3Dmk39weQvKXRJpsuGp0PZVbDhHKiW5b13ChhY+1zURIDNYQxBjuguiq+MpVc
cRvSnMu68cYb9HddX8OKS9Jba4yHkSwrixHUVxQ7jJuXr6iblpATX+eXpAGS1i4gCCfR5yYu82d3
EAQFgRp0FZ4L3YTyyDx6WDM/7Hd1AEnJxYads6O/InGgt9wWxS6zamOTzk57MRMvO+amfZzcmd81
QXtpY/dbUrXltQesq8nxeumUxJKg5vZJG/EH2sOAhsPSguuCWTEvrfxQelW+iaoBqMLst9aqaCaq
PPp2mZPLM6On9uJB6VgTqNXvFYqBE1YKlCBl1PDxoGB1rLIoPSJwg1kgP/JA7zw5lM9Rar6GTV/e
2qi2VtLpltUmi58ApXMfZM6HIFdgU+vnCQ3BkzZ9ZmQJ/KrlNDAWRIDZcUyxrmr1yKC3XFPF6M1Q
k0c3TI1+Ky04mCknxZsVjfo7w4QQyPCJ2oaCl5nYmpz1aiOXj+5U8fO8NDxGUbANgIRY68a7BozF
b6QwvFrJmAL3SuKDG4YdHIpbDDjLoM109byO/c6dS7hzULqRHAB4nKeL1ZDRw2k3Wg3MzZ6hKBg8
f2T8ZEJ/CrLmO6EF1c5uQ+6mUfagJb1WcAbVm7Epum2b8+hazHw/aADa275MP0zT8MmZwucAX/lr
t+xGXZLQhkHVE87PrZnE5zQNgLCYzP9cEdnHIeZy/ffj3N2D98shCZgUbk+4IoHvep6F2O2XM6RH
/8KxKo7QaXoydWDvy2HqnznlJcDAp88OGNFzYgQnhmIZzf8u31Iwdrf7S1z4256h2lM3tF/vXzhZ
hM6pqT04m4ocl0L/odnxjzMdWj76Lj4tQptV+/d+lq0a8pACBXd6KkjAE0wUyVeJDl3pdw8yja5i
9MZrHtTxVop5+oNHw/rHjw8XGRLN8BBgjQ9m+ddvC4ZMgkwo6ld53aNEqtNkx5R3BGY/tOvaRHcs
koY5uAzic5aG3dUfdk2wT2S9s0MZXkaIhYch8DpoxbO9SeaEI6TfymuUpcH+v1/au6jvl0sbImKk
F4MU31+Mi7+9WeYNYuwzcH4wBinOc2+CI0dsmBzPaHrHs07y58aOnE3KpOvDxIQHCZrzcalyLnkF
mM8fSV+6F5EsmQnQXgi+dplPR0I3gW0abgAYXM0nVY/fVdqVMDo7zjNjlO6SznTfSbxnk2wJFu20
sQuSUPypHbfoFn/9iLgAUCKbgs60jTbz1+uhjCmbypx4zHtFCezbnNazQWMpCJXcDrLq12iVuxvh
nGREVVB+XTPK/mCr+UdT0MIK7HJj4HcIFpHl0qD7Wx8mIaZBtAIEWNJaFu7TDP2gySw0haH61AYF
+/V9c8h0aK8MOtubyGmbkwtJH41E813PNtInVKR/uAP+0a5a3piHjsQTuJWxBPz2xnQ420bFKrpq
6ZRd+tK6SHuorrHqUBHE6Yu0im8DsuWtUaU5SqlMMAHMx1Xpk2lr+o78wzdFE/+3C4ZnRywuqkCA
BDEBgvz6VcWJrLwusljVsi5YSbn/2WMA8DiT/+BOkTo16OeIpuzM9z6ovzGLGl+6oRyOVVhUO2Rr
JaCqgeNkdurtojgZSQdmN3SHg54AHLqkAlaZsh7CBiAn0WKMiImopDsXviVVccoHJtux0Wls7vJH
Cjz31EzBS9e03a0v4/J2b4F7n8d4ktdMAuNE+rH0fgxxaALGwX0KOT1LYLHen4z7QSsYoWQywetA
XSRffzaXftbEgP3TfZoa7ZPfh+98t89FT1tWWpHirHkOKqQSZpqK19wLwdbSaWh1XzzZwSdz+7O7
rasE9KBRW6+xMudt0SsK1eWIN1nu13aax5Xj9s6HtMrRXumOgNgQueHCNk2bnWnBDLCXF2lzqv73
WXRMnCNFm7vyOWlscXLQwG4ncCNt53eMQj00B8yAv4nqr45T2Q81jmR0IUjgMFymZxnn/W0MWE5g
eh0LzXxyztzyI1+64PyV5mb/fP8o6GUPYxDZJ89mvbBczhQpKMFN6rj1GdhF/QyX+y9EZz0UYmSG
lYHsQiH/IfTOpM0/kgYsCE7fFcKKduWUvTcci370jgXS1Z8SFDWClAzQoVOgyoc2bJ/J/Zi/iJl5
O6Vp+DGaejI/2nJ6VWGLcoTQhidcm87Emdihfb914nb+FM/ZCA/ZyneomIjlXu6heYop3Zaa3Aqq
17mk9eHo5pDkJt0inm+bwp+KYWi3xVIEDb7y19JXF0Sy/YPogjPC7ua8xJfBHH/0+2K62Ak6W1mH
7aXvB/IYUqLUlhTQcCkA8twvXxkE/bxtfMPcWW3lfFj64JfGKwjhA1YfZEn4OZcpFZn1DRFKzeMq
zMskVbnSpaNObYp+p+bikdqRrqpI8xh7szoK8lgqt2ufUpo9bTj6pEK4YoNXllslcUgA6C0eEhra
a9G03xoglFCKdXz9v7/rS7FEB3f12gjD8LGbRw6IAHHfgm7gwbCDVTpb2eH+Q0zDNleZkqBCo/kp
70wY/IX84eEIXudRGp/dyXm+n9wVh95TIjQlJ23iTa0HY9eaBXJcIb+Etq7IVs2MfeSM0zZPTHWE
wBVgA3H1rS2tePNzcdWSnAXG1x9zR1Rn1CLgO434UlL5EPoHzDllB1yeT2uN0tLdjvCtP7q1uk65
aB+jDIIwPvXvJXO/lwRH0aHuRbzl3LAv+sJ9KceI3Su0vjeZ+8rBX1yRhAiOhulHL3ani1tyJ1qz
+RwZY3ccrYGpldXG29So04vOi4dxuQVaZAg7H6WmPlhe8ho4jLr9qifgGAdCdwYwA+Y016dJDMQu
CP/933dC4w9X7Vrhmsj4gE/Sryo7D871cm2jZNU6S1w7qMCjaZgPfQbai12nZAagHKDEAw9PTMBG
ZmsyXcyifwbsN8JhN+ONFosMKJbEA/LStY18QOHBnRQC4TVRF7x41RqN0vgyEbbMATWb1tZSrBgl
HVynq919NcR/lYM/PTBCtI9WsHM5fK7vJ/NAM365b8uwYc2jmoK9NxqEzRpZt7u/+1Kbr1kjy8P9
d1UAcncJG2HPjEZU2UG0x401vQV2BHJVIHJcelpaIYZm4hUfNX260+irYof0sGMUey2caaZWNa1d
67ageJeBZOnTaR2Cbv1ztU5meyUqp3nEy+utBkLD7z+8C9A2wA4mE91x9IWQjr2W2ZlQZHltkuDJ
dDNBmIGN5C/ss0M9N1vPYABJmqZm2YrcVeW0D4GJPKPvS/C4DNc24ezNe6qZrRmL/Cq6kcc9dr+4
urc/ZD3hGbP2v2jfT84II4oVPXb/weYZeXAsw9vZZsZ/m5voXEQ6OiPtsLYZQY6bIqrlMUFsfOjd
vIN+nJobwC01KTGkM/XVMB+KghjL1kSbSnrkvOG+JvRXAkf/+bzcK/Wlm5MWjvGY9Y7eM16q38FD
uTsiAbxVOAHsDZIYBezEk9AgG1yBBF7mA86LaTknlGzNvvHd6oRz/TwPcsbfRa9mnoYDuSnm1pAQ
GIwx/2LS395C5jH2RZ2/uYrclyAPHQDbWb5vYvRRFVPVMy33271ISlRmHVIbSQ1ioZWwtb4IRfCi
YI/dxXUdPDkDqVtxo745nNafZGz129bjoC2KwoE2HJlPNi1AUnvK5hJitlzfT5hOSeAqMUbrYg6K
b8ZMwrorp/hw72x0TjJswHGbl7AePtmeggbs1u2mz5zx40iEFHnME6lH8WosvwZ5Mv8optd5HF8r
og++GJm+DtX3CjDwEibaQvFfFgmHrIBMpFX3Tng7xYjVgXbyO0IdIfa7tckgTBNn4dgOSu7BeZ6h
/k/Rs12XNRkXqU3ucePd7u9q4HOfyb9YJTHJD21stBeKW3km1ZqPrMxvviiCU+cQrttxcJOdTTdm
GIfziCjr7I/QpKPB33YEK7zMvVuu2QP0e5XFr4iyiEYun8TsjHtmDiPQfmKC/SDxt+F4GNw0/VrO
GD15Vp5mNmK2ibprdsWyj9nF2O/LRg2rbHyPcjf9aDrdcTYZRFbKss4GANuD4kS1Jgw5WZWZGE+W
RAduNuqLZimksWoRUFO5ZrHWTGXws9Ditrqn+0BHVMmxCNJT040jJikJ5tlB5kEmtaScCBsGQkr8
VYz5Q29r9nnGjbuyjmIEsZNeq0LJi2eTF9p5WXlMbTMejjwO5el+JGgTQf+ASnhHP83bpDEBwPej
GOrG9ZwMDDcpVleJNSW3uQjaW9WLM1d4r5SWH1MZJxfFg4kqzk5Wjjfnz0MUfpwwsLzPZU56F03h
V9tXpA3L6YNr0h8TTZi8yDpqnhpvbxh/xZYJ7KOiIGVY6m8E6RYnbUqA8X1ab+4tk6x4870Kf+fs
1+9F3ZEtX5Ed13fISrdlKemyzQmpfDlDoFbqtcF6Bzp7SA6VdVaFTdjcMhor5TThdyRcOl8Wk2F5
a5hmaNQVH42J7OrBVdMDAWoPrW/IV9vtTsaomveSBvR9/mY5CKU97ckH3yJTPg5HdaySjMUl92Nn
nzc0P4SZv2uKhh1VGnbL1s/32VLV1AN3FpaSP9CFhC+Wcfvfj3+cJjhJYMX1OHz5we/NC1uUeSss
8kjGVFK+ujZkeE6pFFh5J47Gvcc1toPeG9Y8nz0LAHkwOzgB4vn80E3u8NWgKf6mB0TtClfterEC
XVUymRflfzIzYaByL+MvvVlt0a9ak6Uv09iSMFXVAYEs5K7h5O7PQUnoG61xwPwBJLr7bwt7/Pf/
4IxsUYn3b0OjYw4gVnn0ksi+iKExdn1YiptfUoqmvZ0zdSgbjCPFa43T+EC6cfWqmjA7EAdnmI6/
ItnEf7CWF9q683byiUsKPSZUnHma6yzD8dEua1LoRFS/IMr7nPrDj8jNF6kHFaoonOaJdA2Q/yrY
aaOXD/95SUsyMPOZnKNxaXFhsFW7fkAbfAzRcVRHMcz+t1BZ2Xqah52T9/kx4ni+7vxAfGgIYPbz
Yt7HY0U4yDJQI806PJizziFxpRbK9+nspG1+vHdtKj4ReuLwSYd6RKOOKrb2B+tVWkHwf4g6r+W4
kSxMPxEi4M1tASjLopdI6QZBmYY3mciEe/r9qjS7e8MQ1THTbBaQec5vD0a2PlsFNsH7QxjN5s3d
AYpG1s9XW4/Z4/2L4RTjtUSOiBOkpMkP7Or//3pgsb5CMcvj/QRAa/ogGM9P7UoaHQUDP72w8k/t
DXr08zV2ij711DC+R0W9PLtVbPz2JGUIgU1MQj95y8XuqmhnaGLxe/QqxzuUBysF0r9c8TKVl0E5
f9dBb89rUf2uZ64o7drNUxAtxT9aCDz8Eabvtngv3/u2J2jfE/8wgm0x/cei0i99Gy7pHA1twlsm
H7IAgWUgl6PnPEyNa/wcp8BNg6bOEnelWSET6j2oguh755Wf3kKTidlDDkNpgqNGE80jVbbEfiU+
tFyCazEHPDdtVO8QhWNkasvtWEWk998/rubPLdjsH7rX1nrd4w41k9GqBBrwYb6ONy69R8a7L3rT
fYsqWuVNGdWPoabe+saUsVEnyESLOMPesHcK0/7WYdGItyrTJ6iEX2jv63NhE527mRydUbcdegom
0mrS9Qvo+7aC7xqTvX4MUh+iqhepJaaFPVxQjdB6vyeOSLwB/5uNV7Ti/xaqYqb9GM2iye3UBOVT
dft3lM1knDkQr07k/438Zv4w/fLU9TVd1zexSj1v89sQ+p9buSDmKqz/GonNh0gx9BRmezTMKAoI
Qw/Mg1qi+VLnpnGUtz9BchnHbSwxF9U2JeJmG16mtZj2nNn1I7UfR03JdYprbryg1qb/ylDeG9Ps
EC/1yqHZS+9lLRfnw1PyW6PKlevtVgBtZG81gSMf5pJ9BrXxFhXt9lN6zgXjZvktm2tqJ0s2aFmb
RwHV8t4T1cxa5pY3pwpp4auXRKP8tiGd+mtCb0/d6nPDw2gYqgz/WnRM0EF0tbEaEr2PftqQCUaZ
xNzkSI2UyvWeAgZ4GyA7SNuqeNV05R4xaNFmuUUnRKDg1Cj2UsPLvdSWK90RTmSd/ajpj3XozhiS
MouHblWJA4CYOBmdLXU9Ues8tOF+rAS1BSP2CasR+I715CAgOt5VGO3kMDN2Rn50XUo5yX72Dx6W
R15DbvFG7pvuV0NUOZ/D+lm3I9I/f/5eEfiX7eS8oPuu6mcdlj5OOeB0HQjruLUQSaQB8rLVK+mQ
3vIMLKEOUZRdjLL6GhapXn2zG+m48l5l3egDDlqMlaYRsmlutt7/u2xHQd6fui1JI+/Y9f6n0rav
wnWtfxMF5iP7sXdOOfdHvNU5ttW1LZ71FuTPzUIJam+3EF63b0vHlXCdGDesutfoIlZA4lm9u7fn
xDQWXA+tmyXoRyd23Kg4MrQKWoQBCGpzPRW0xbz3jvdrFXre+eGYvZijSgWi9dRU5FGpbpCUTCGV
7UekFyZQRAbf7EXLERynQtyvUW3K+rP3VX6F0i/hPDQVGWNrfVdziq11+CDuem/XOkwlDZ2PRVti
NYZ4fcecCcZQfbtf7vcvIY0auQiu/BDFdQrG6b3Ice+QZwdlZEcfLDTNab0PcL7jqjiTKB/cvDys
GnlfPS+pFrDqi1XQNUR4BBhUaT1QxWMkgUuTRkP4g9hlBqehPZHuGlGmU1K/cVjI5X3BOU1ofAbh
elfj5P2bPRrDlVE1np1ife3WvDoXBs5JimDO5NyzrrvFApCR56/W+iEz20X7MOcJHpzyiawq7HPZ
mnZmiIdoqWewpCU7hjXVXlaB12CcnDMbh5t4Pi2rOhwoxd08yMGxyeJB9vUrBdZB2ueiTnqIv13u
rcbjhFFnR3Y7DWNDYT+Cm6kHN4vCuMaqOIVq+2J+38kpGn9I3+d29sP/Frpo09wzh0uF1IU+l97/
YxFPyLUX0NzmqP4dkZu5q69mMZSfXMJdYrGbnUcca58u9SluBSxvyuxyB5iW/C4FXrNbkSCOYSpF
nsU8aUrPKCJedPCS+a34YQN7pLl4Ff3SJoVZhbwTyjtTDhzfeR/drk5aVj7/KRR/roYVfquJtaEn
09hivx1/jdaG3sP2qStzgIqIq4/kC8aF/+ymFBiD5nPk1fMjt5J6ChGdiCj3r4atv1cdvxpF0kq8
zZb9RH9ctzMXzpaYCAHqZBuP/iBzhXxHuLz/t5830HYs1SSwzZGdYPeOzishXdP9DcZFw0DV6jLh
3pUY4evtev8TChteQam8S1Goi8/G9rG0lIHrYt2TKVLt4U+ia7HhxD4pzxP7JXCcZ3Q8h4EgyCv5
O/5jhIGy8XL7cY3qT/s2aDOUbaegKz4cmrKHyvZHrgiZWqVbvdAP2b4HhqoZn71v06yMRERehWmU
LyNdNoRDWc/375TwXc788VPQvZT0lsScu1aKxRyiKF5nz9r/+76r+u1ptPXPfpaKyWH84DLIAkhD
FUERI5Bnb35Cr2Q83f8kRGbgqS5miFVZ4KRhcSAvwnubQ8YC/GPbRd4EcWuzjQnpBJ/9hM2rVaVB
mAFuyau/DLwOZWze/mvtvOtf84iytttdz3sEybConNghP8FmFPJ8/1+q8H4j+2uOz5IbCoLz/j8R
GbKmZVlfsZ+2zzjAERX1z7OTOQ81RteXIMuCZwszZUd2Rb5EiOhup4u0IKuCsWjPDdfW0cwrFSse
krOdaUp0b7/PjraRgzX4tHVRJ2712V/V3Oq1eJsXQiFeg36jdNsgVugullMeDajNWr2NvkbygCUv
ccctPFqdlcXOGBAKIEvvJYiU94Irj8KXJXLZgKzoVE+EEyHW2OF/pre0FOK4IVB5dNuB+qoqSmdT
NImrjfrqKM/eYXGmo30aX9RCb5TnM5GaQee94U89mxkFwMM2Dezm68/qxvrfvxQdoTdKg3xtDp0M
ee4fRtvBTx6Il9klrQEg0r1OHzT9Dd8tbPNCdfNTPjYH39HF23xbCL2VImK9bdGTcKPwSUQGJgp6
M20aH+inQsvj3a7ZGuiVMU+V+zzS1uX+xR56eXTs9ew323rWy2M/5oJ5aMNxjh8xYu25kVzaBjIp
v6FlVWcyyKqdPwiOgVp1bir5ZzsW/UeX6IfjP9j6hnROKlAPxX/LGOiLXurp4gsjRPrg/dIoTy/S
wuzc6nA3kA30MlnNMTde7XKNDqUVQRXNqNxuX8bK/vLmkHio3G7Xcy+omr7NgPcH0Glv6fYrbjMS
VzhJ8BIekXcXqTV67rHS3KHDrT2tDUv7GEyEU5NIEJeVWh83q1wf738KB3NfMjeBhlHweT8M7l8s
H2AO3oSYkGD6wr0urrOe5sdp1D8itTVvgsuK8Ua9BjXHiwhqCmP8fTDU2XnNyz//dJb1wpKf3aYT
9C5tWi8tzk7Vw5+Owbqvyb+ycDdq/Iw2RbxTNKcVhSDvcPfFRdsKY0z3hdHA/byNVrHGBBA7MFUU
0IP/2CH1YavMOMG75dNRhEo0/kAggNFSSOu0M5JF/mG5Zl48FSxmmQxYeLdh+iDOz4z7kGiS+7dI
ni45fevAPyCROFqWVz7KS3Xjjbf8VmNgb3XiCKTuOd7/i2gUzdzN+j4VNL/OhTMcAq91vmPUeMBd
Ou+rpmP+iAWeVzr2qIpEYFr89efq29BHwc8IfyqMm1NdohKP9e0evZAEsOzETU/yv2/RSNy/rXUR
HB0Bqugw77qlDn5EklLXNiitxwWX7Ms2T78y5Zd0iA7jvqIb8HmQbbGn5tyJ79+GjvNWut5wFSbC
r1WzDFvMw+9TlfNUTfQNqrpDT+jQmNfehDN2VV6Ad7dH7wbuDMLtDjUs1lRRVocL2X1d8CC+QsB/
GpQGPdz/atxyL5nQbtJe1nr/fnjpzeLSdOJ/3/ahJ9BlG+kadcXOLT3xg/5Y9EmbgRJ7Q8FUmEuK
1Q/UVrbsZujESJ8Jd6Szte+ZUv4Ll2t8/65st/odADwi41kHrjoU0cabAZr0RGHj7whlAnIKHtBx
yPR53uzHbd0uwWj7f6pbJ6oq/xpWN736IYR1K8bs0rfyvDp98SaI9Bmj7dgu69+1lhXoyw2lKzEw
xhFjB+eisg62yblwP7jzjesHfzg9bcBauPi5RErheQ8MNVhkb0Rms03EmFVodG7HtS7XT9GI4VY7
6R6B9NbPxZ0PqzdICofzd49goavPAh6zrhs/Wn8hy0Kv01MvV8kiX6Pxq1hZewihYymKNm3ILTgq
0y4/83x5wrxYH615VjEDXfRAlys/eFSPX743PYi2W7/pUWPFL+itn2wZ3wcZgD75wuTdPbUTv9eR
HtchXNX5ftZiZGBr9RqVapW0QQtY8f++OJAahPl8eVoZXOBAery/h80y22+y0fPDEgUyXrzSePED
/k+tyt3ftcY54xg32542M+vHBj6VFH4wn001+u8upt4msFLJo1XsAnotsdfQf1nId7Pyxze7Hp99
CldpnhyKl1K403FohYNXrXSeRblAOHdFOlZb/e8NaG5vxZhrcXUhcLSTH5RwputGJNYzqYvuM6rN
An12sMvWoj253LGf/cLTtYnTv7u0xP9WZ2t/1TOr0G5cMxHbzvhbLWGOqqww25gMIErCrWI5ZflH
eVPKkXZUUwQehmnf0/a++o310K7QPMLJPhfW5B2RZs2zV879fs7Uk7rx837ZXBs1okYffJHgWHsp
2kEdAkPIC9XLrJc3gVCzTnmycihXsQDPVERBXToLQQsjlHO6kwMBoo3EsTGibN2wnoJo2+MBI9zA
W6K/VzWu9LNPUuz9KggeTPMpmO3q1ZAkMmhremf2Nl8L2R9ph7ev94N5JWwlnrumPToI/PAvmQ/3
YXUYOwqN5vAF8JH4Urtsr+5t1+L3BfNK6gv2suiZR1EnfrvWl39IhTmG9ct8O30W7qNTv97GSO8N
h6c8yhn8ea3aS94GD667iiure/Zi51b37MzkYKBLA7UwSJG6yQucAJ9iNqiXticin1+n/Gqq8tTT
5flS6mqIO3f6ttaDfnE2bnRDo5b2WycGDXSfm3o5tlrU12qKnGfHHvdEeiyPiHk/O1JdLsayYezJ
uuCFkJ5d5mXj0e/wJ0W3v58IBLpCIBHdxHf3vyKIhBiFHM6da4v0KGth+10s91VFTzmJDm+jC2Kd
N+JRwqsfUCaT5HMT7t/np9LHf2FRY1oPvkZ6B10+U2eX9qtjxP+W9hv8fidj3FW7j7djccfwyTEV
bEOytav5Edjej63qIWSsWj7i6y7wJcj+2qJfTDfE5ukdbdV4vmmhvAa8ZrFFi8Y+w0o03kx+ixBw
wB1P3GRSvQ256FFqHEzJTIB72zCV3iXzxUQbbTVXP7PRkaeVyvpYFU52EuBddDsDvHiKSmTXL3+v
rkEJELlR9ErcwvOldV6kmK9yRi4JCrznN/vVNWiNqrHZkjtAr4bh6a59NEzp72bL7dE2MgzjIFsf
TaTP3EakDjL2YITw9Qvb0X8EQ0WHDBHnwbaH31ttWU+EPv0iYyTYBYNV/HI74roQQcRw7987Zs+4
ywJ8IERgc/nzflie5DopgXhB7qJbYfBqXEG1Mx/g5avXpBd0CObidsrPrUdVcuD9mvzV21e19Ypp
HWSvgN9RPtzfWjyAEO2zNZuOUVQA/1g93k5at/WERrzLcdaHffGJGLKO3CdydKl7RV+50VSP06CW
exD858jhowSD9zm1h1Gmdj8TscF2H0/eQK6PsZVpFOGxcbkpsjla3yY6QZn/sAp49tAdtnYo05I+
2MhpD4tXN5gdShCpoiHyxrS3fWc0LGnlVzFAgKM6f5G+JNemDogYIRuN2w7+n2iQH4ykCGc2DvRC
Xuj9RQgfvoYn1ao6Vcr4hM9A5xDaxxIv5CknvoA6qBIpeqQSk9XdjwyazGDLHINQIcFMucwTHK6j
zpnd9elcVueR9Cain5o/1sB8tdXfpAk47AAApwhvFuir38V8q0qz7aNHmgQPpcjSmvosqBCd6jlM
hDksz8BNdOyqb1Ctn3LpfpZLTLyLkTZON+KztIAPp99j9reLlpes1L9zh+AtlgzBMkndnWW153x8
8s2s32eN0YMAk6xG1gs+AwIa9izQfwtjTn0+Q7EWR4n8DZyke2zLcNc0n4rYo70qAUjysgqQ5dce
ICsu481Y/6sJkblEWWAngPZA2rQ5a2kuF9943aoAU6iFp6cTXc05GwpalFuIxKiZGRxrUoNy/Rra
gb6Se0V+S41ffJGQLMvallz1bXYZyZs4wFXM5EaU3244+4PfElKuYQlyYKDQ8S+dUUC+kPO2GyJw
3ikyaXovJSD/vLUHm+esKbPUF7fYkIlTxpzt6IAZ2XJqmx7o1yVsCRt1iheaYuRhMX/3bvi7M+Sa
INvxmbr7Mq2Zw7ZtCkgHZD8wJYGoAU5iAsqoBPahf0d+glc50tlgSOOrovQAXRzbeRZ89X7rJuBt
dhwKFkTNwDWP659o9L0U15VF1iKXyzKBVxVjpZLKRQMe5PUhJ0gQHWoYnIlgIXnjIlWEqmQjVSIP
lm9N06nj4jPF9lwNaCmGCBNJZ2cRUrfykLfkYmyWdSDv7m9WZ7u1AW/EQxHntge4aWx4CDL3Ymku
Y99z52t3yo2lIRioK/Y8Nv3O9SZNU5w+hcVNNd7i55uwqwUFNZPwiFFiVlDHuYF6BvTrDUdL80Bc
3UGRw8boBDNjYxfSG6XgJblkscUokyg08MT0xX49XGt7TlbVITRfx/okOo+jE2mFJYy3dRgeZtK8
SjGex5zjaRDesMPd/qr4D0bQy8lgC5nvwCOpndZPJhFUZ6c9oUcBRMe2WuGjH5WPf8Eb9uEf0tBa
sLmFM8hsCewQ/MZm3133FsjUZnp/CGQhexEBJlWbhuSkcoAY/cmJTb+uUsMQxzoL3pgAxa4wh9+9
76PLnBGz2L58tvT3zLSKuKgRnCijeUQ0+DM055uVpqSmzqrQ9Wd8nAZMitU8b+gMI/fW7UwIjVgp
cG7/EDCy7d3wtRvor3a3oj3q2UtIA8pjiJJRi4sevLjxA7J9CnFqidVJvZaNfHJNNP2VtwMxfjNw
fCGMrL4TJ+XtptxtTtIX5V5CcaRaBh8o44Mnj898Q8Aya69+4BPvDv5Q/TcsU5MGPtF0rlj2TGXR
KQqxylZiEimqEiyk1cGtCMAaFhSojg4eiBx8K7IeqMoCpUA5kcDo65i8pipWuiRosdAOFvJfgD7X
ren7fVD4aExznV9MRgwuhuFohKjnvYwZtCtG8nx4XbfotSgA7Mz5vJamvGLwFTvAzyfOLPPg8gHZ
9mZRRD7/sTFdsLORZeku9t8GUjqpapSZvdFdbQ9hH6A0UVaFpfZ5T8qRny1+qsQv4rL62+4Diqex
ofbwrjs3XMWO0Bfa1AsIG1bTFl6kI78onw9Ea6mYNCEvaTFq7oaAGG97gvjP8mnaRVaQx4JMmDTL
5vKQhSIH6wONzTuyeYJBPTaKlyCjcW+X9/sw0RvsgW+0E1cJS/06j9a+ESCfeXWUYRckU+bBR9fp
WvZTkrWIl1DQhHFblv4Vk5vI/zNGtAHZytiecyAlYrbl3hngw4ss3LfNlroi8olJ+jRLbmNpWwdu
QLK70Km9lVL9wJ73FDj+p+fl35FRD09R2BIywYPDvJxYBckX/vKCWumHCfG7gwv85RheGY8546vr
1aci972XavqiLN5MZC+/WuIud22R7wo8iulQTr+72UZ85CzcsfpGe1jbe5kDZ1RRmZJK9tqu2mDF
mycQa5r1iIN2M2SuSyntoy/H70GAfcYhwWOhQaJxaUdv4JRdf7MJ20JfDARfJpUihLFy/zgTAwYz
cpYUm7pYTgnLVXPJcpEQvq1RtOjc+OvJEEdnZj2iTiTCzniUrMFHzEoEKObk+rkX16YDa6hYXTZA
UVA7vbHCzZ3s+IhKm7Z2Ck0t64fPK4oejLxB7JIcSFAmzBwYPReP4JBJ89FCI2Aa9sjuLNpYCO63
dQQJyRd1agnEIHix+oUkC7WvUT4sWfSFnAfVnj/zG4rkWdTjQztxoI5NjnLlyysZ4kI/kCzrv8NA
fvDkv8HuN6mFpgRhaYEbZTbdZ9moxC6Z01rseSgEcZOu6icRicYhZJMEl+QaRRbl3ArV+6x89onX
j7NhELHK2y6Find23erwUWat9YhCHkmQeB+2HFDI6NLF8Z6ter44SOTfO6IN94ypiMXDLyROKVla
iWOqP4UqeKrZYgzZchJHb9hiAzLhsP4tg+/u6q58sAj5YxKvCbZDv4WeSftxMTYqDkcS44yKcd8L
B/B8MtWqdqkfjA6SUlU3YDuArByGU7gGfybZ/zDnZUqzAYZY6jm1aZ3ZzaG2jzPIIs5D9YDFO1sB
+bLI/1Cai9xd2zkJI32dKsK3GmF8eNN32+3HhILDF0TrFhnl/Cg+z0PAUFD0zBC4Hb8TqODjghy6
3STwe5JNwp5aUGi/1MWnxYVbVv15XZm1XCzSTO+pXVevw9SoXeOZUPUY04bM4ImkE2/Xms3waKyn
crSQ1vUN1vKMc5HZrygFfgm758pUIfJTwoBLKNPbi+Bym7elyzM+Ri8uhaujauwDLPHPGybUZPPv
IQh3Gf7RZbJzUOMNwtWrsNzPzOKmgdVNZDUM1yyuss0jlp2mTpem+t2YaDB7y7DwJ4b7eTb9BL7L
3lV+8eI6S/5wS+ZsoY+3DshPZQ5Afjue2Zgi5q4J1/cQfGUdleiVyWHqrYLJyOSH7eSLtPPvTeeL
k238LobUmBIxNVZqjh0366ISPBNHNU0fg5DVARic0ashonHEVI3kYCBLRb6tkd3sS4wwpeT6dqOi
2xnO7WEJ/bM/3ybqJhovzMCGa0GeEIm3q3LWej6pNW5NgYk+GxK3Uu9rN5kHK7CO2CKMPRLjYLfw
OKCAOMptWQ5IF3gDpLOHbKtPvjp4W/mH2LTgKKzg4IrJSgoCxvaoIZlwatM/CqVOOE51slYcBf3m
E/VipX0ZMSFVl6k7V1mQ8dqTMsQd/DgiZwe98PaRsh0iGtc+IfDtApMA8FnTZukBRElTx7qrm+OC
m2nL1B+ziF6J1lv3TW9jg5XzycnEJ0ECAGEOVoHADqw4Wg/OhgE8qMZzaAReQsHZrgKMqNFZIdGX
6k15HKZO53hx66ifTdQZrwscGuHNZz/41bVj9MMMEDGpkkgz7Sl2F6XjrJXewW3yILY9Se6BT4RO
AKZWQr/kWeZDEmSSLYiGgAxb824hjHA3dmZ9qI2Lr6rsXDtlFHcGci0PVFwpcif8LXUyn5ajhYC4
0MyKtEGDZ68dCDMSJbedDjMfsUNGVko0arH3dVaQXDiedV+SGCr7MSa05rkPkJmI2T+TcLcxopGB
2WNDm5YPwoAJ2W6LKW05WQviRtJ2WL6i0RYEjUfyUEZ/GbSKQ7sEz0D+O9VM0CY90bBV2ZKVEVrP
I4fyIYRJBxw20sGbzvy6r0VNs5mns5dwQYHYSDMhacVLCnJ5UZ/swmwuSJ/aEAiJBN8JsQHa+TMQ
xn1cQ7TvUF7xgoQJcK0CTywY1Elp2nm5HPeTjd13k57P1BFOfCqnuja/y6Y8YinodlVXO7HyyR+Y
BnSOu2ZEhIIIsE5KqyYHD635jPuXnG/50yHeMoEQfXIxbB0Ql4qza6HeAL63Q95HFLS5GD86jJ57
FhUUNhWAH0b8dERlbKyqPLqZjifiz1MdtjCG/AHf3/JVeImyQHAkQtamheDoT25GutcyW498gtuR
DiV0CtE3j8nvJJ02Iar1V0DW4EAWTwpj7MUzWuibZhPKp+kRbjaGhxqKb0PwhIuCFUSX8WdyHDcB
Ac/3tj7Yc2cfJNnBtoXYp98Wln3MM/j4V6Df6zjmF9GuKiXmrnsW64Mw8JmNbsG2qeqcI40Agtzs
nAc1Eq/ryOFvr7qXHjMQ5wPkSdD9QNtXHYZy+9FztvA7I6S68m9iZj42e+TOyHMeWflqePaWlKxz
XIWcga65An0WB8KY2PfpnUix5+2dwD1q5MFXNS3F/hbBFZetdVm3mSP9gv4wPPraWLGrhFsiraKJ
x0WCY3/VNn3qvgKa5YBQoCb+Y7mpOVZDN1/ybdpX5vyW2WH0UJTrd2fz1pQmVMsofq6B8xJ00wYI
WdR7Qv5l7G/8jkqHVPzNtZFac6jZIZov4f6ubW9+GQz/G/I+52Js05spP0sXw3WA4ArCE4mHnKDQ
jWwfMocloiy4YkmjRaQ17Vyz7XeIMz2OBBfCfn1caNF+9DoTRHQVZ21VQYxIp0gj1wEjqz4kYt+U
yZdszYWtTSAL2UuXQRAz9pEQtsdmKWZMuWy/QW4TfHCPFyi9g2XzUeoGGnQmYqw1x2c0cQi+WipG
PLsmwXAK0qgdNzjt5afs+reIn3w3lyidJqTQkhqrXfHZlO2a5sc+HsfShhdQ7ybpAo/4io+wlSXy
vuJbOSDB8Fzl7DvLJHgFzahwnVQPzl6Q0bMOFCiju3rtQaNTMf/akMSmRYtDs+26yyj0cdZ6e7Ir
3ujIYxZ25Sv0D+63cNx5iI53kwxLHqn5WykHPw1Ivk4X4qD3xM0kdMBxsQTOba5F9YAtNAE1Ryve
OpdGfVVDHTxYcmd1mdxv2XIaUfTHSNNFChZA64BpJYOXn31to7TqxsT0h/xcuiUCr22lyVr8GPT4
3ZUNQeA2b0db6X04yqcg7w3Gg/XEmTocxlJ/ZlNhHXuj/gWRS0uKTQuWkyOznGYX2ZxtpJunyzcd
+GdktmSMRWZB0CfRDz80LSNn7U6/vab6qxuHNybSLAyL3mUNvvVyfI+63ksbBM9p1Jh/m9l+Bebt
SO63F3apAI139ctHPr1vRa7iQ+OCJ22I/xNF+JjMiy0WM0jG5lbT2dP1t74CESJIWyRWDc5fSSOj
h1rzCiCrMsvmMPilugRiPa6Wzjnpbe+ouui5KuZY32ArP5iWvZ17Ht4O5cWYQYASKpQL7hxQMO7U
NAQsoIR6u5qtPjqh5+w0zUiHbAJqYgGF7jF1lcghoORiWSXMI0CPGPRBTlt/spX9iaxOg/8IM7Wc
3+VUGkenfFuDGraoWr4j7/szuNRzCg/NkgtOQoY3+6v9SlDSdQgQ/IutteJVbcg/12h9XCW2nUdn
5IPVKFniouEz8koblNrBSO7Mv5ZtfFQwa0gscSMog/GvQ1SL3YyEJmz1O79Zjwpydyct9ULnRML4
HCZeRakyoDAR0ObFDLovWzYPwdC4iHitq568/8aiqVE91E++FhGg5q4rQOO6rMl2xNMA18HEkc7w
c2kfxIgKkZ1ykuy3xQjwFbB0FLXoQIOyPdCbOuQbjKZXdg9e0Fzn6X3oSiykszEcpwx+zWvpRuVK
+OHLqrh6LYIPi3LxzuD9JEsAr2I6hJXDwYGATEvj7+rY36fCsPfs37i8cCiGAwSvhR2ByF0RI6+5
skNmCIl5Rnisf5KTfMwb3vwWpXl/qmzAPSEMfa6GGzC7gxcCGwpV82Ba65c2B/NMgO0XYIxJcANo
cWetxHd0j0jqvnmR6Rx7Wf0kIJ9sGL38mjx6RMF/eQtG/V13hv8QVgeH17AiPybtFh2CHm+XaFQ2
upPiA6SRjpKGaJSsJOtAAs8fCLz7r1jF8wYNK6ylvmQmagRdB9QNNMYlMMX0YTTyaA5uFs/G1KW+
W/K64L/jkHxFZ2XQXZx/zebsHu0ux6HI/Rp3RGjA7pkA2p0itdF8qb0p24+1A4u5Nj9LUjZsUiGm
lc1lcrD8ZAQIVgHPouis50p3TTqKTqerM14NVTxpo//tIspnj2OKDD00gu36Z85MjIUtV+gKpfVR
BKp6ErsOMia3pX3IPGytw1LNcY0lNtHetJfjsnPkNJ1aB+0YBsu3JmjXvTE7HyR3rkSWzAvXTqxr
tlwWHUASPX9IY/xhNF29czaHQugVCHBu2rfc4DWdrOXaWedhJGdn8zCCTDZaPt/5M9LzfvObvoQZ
qiHplMkiIyIjHLtOPPz5JPsxnSK28HEUtjqVXUfqill+TE55WetmOnp2ycBHaDhn3A3trqfyOSxd
MuVRJCnY8UsmvUcVaJPfmp7Y52UN5iNudn6Zs/xaOt767KuosikmjAp7XGaU52XzX+e+MvatGxC+
M2Ciqazt1e7LZ9maCQ989VKH85sKwOH0+n2d9PCG73Tf/x/qzqw3bizb0n+lUM+X2ZwOh4uuBDpI
xqQISaHJtl4IWylznmf++v4Yct9yRtZ1oHCfGlUQUpblmMhz9tl7rW9N3RecDMUBTemLgYNqVHxA
0/4xq8fHoEBbZFT+I+MNDn7q12ik/54I6u3+a9WE9Kd8JT90n3tF5jCPizQNI04DbSB7jTWNKzNq
kkPRV2g5+yR2QcCwvXLaZb2e3itfcWU11g4d6mwx1q+KPdE7b/iLWQzIrVf8PwjGam6GmHeKoHjd
S2qmBpGcpwcFfPTHF97iVcvIxyNWdN50WfBWWPFS84V/aHjQN3oUNkid7LWkWyZSB2rkvGIGWS/H
OUaZg6i3c9nwySfZJtE48yMFBAr7rdbQ7tWCTR5svunL94Yq505eqK9x9z7SBFgNgawcm25iMzVD
sUJs/G3U+u9RxoFHmxCd5n9MQYMwYKDxmerG59jmwJ0o1WrQOD70qfaah5oFn87fKRVjJpGDyK/p
w5YTVSApdYXUKBt8iip3E9w8JBteNOjhVkVsgWMp9pC1do41G091T8BQR7jEKshltw9oAQd9vNa6
saEPPMjbMqWUmjHhyqgCVvNAC5GbdNDZ59DTSC6WeNXiXIwo29omyIXKudW9ptbeW6YNBKR9Gzla
rmaZMPiB2IeOHinjip4afw52fSnT6kIMxJFLg91uDHTpRzaMWhMraxSI0PMXTQtedIlFLa4+wQfF
/qT2+On77NmXZjZ8SeO016no7S2Fw33Z7U05fm9DP91nRf6Vk92LNZvRDsks0IO+eWhsq9rUNLIj
GW66Nlr0J4nQEf3XSe+xTbCii3R8HiY0Sup7KNo/eM8V14xph8dRUL2WaJnV0fc5bDXkO5TNxh5j
cUr13JXCeR11wELmcsNICWpnYwUeT/RVmAwvNGF/slmu6mg5biPRUqXv8YgGpy33OHc61oFlpGA0
9Y7u2xerpMksVM7FXTV5/ciFJ3MIk+kGhqLT16ZBjcRSmUL5In7hqIklUibFbjnTHFpzxn31pxZO
XPsa5cEIFZ8u3iyAjvkj52vKO8B6QWytmf+y0wABgvThwTct3EYUbB1kE7uDpB+SeOCtrdTIjRoy
CSyaJP3EycoO9cfZJq7IUsZPRBNFXpAUe/ppKZx1RBxVT/fcNNaNPxnHmuHWDa0et0es5SmKglKu
2cjyUB4hcTEd69w5RE0NPb3cVESzOL3CWiPC9DkiGYS8DX+P2GJlEBDLp5SDCBIYsnyyJzjEOzL1
rjoS6BfFMBrsHgR8MsNmw5axk2qu+qZgQ5IimgS2ZtAIY5DrmENxq2i0CqiJRqdVw2OCz8fT+m+q
ZsN0N8oMxxMZWUFBE94oJ05CSvhQGeqGya6/7iucCy0lYyRnCqf6ZqMXmXASNWHyLz6V4QBMD523
piFsxjK5Y+6Bb2JenKjGY17rpD1Y6Q6uFZZIB7Jf5YAMfO/QxNvDF5/ThS2b2U7JjEc1LGykGApN
VYqPxseezbCg/FZxxJ+iz61cD15lTTVTXC7EgOVE7ilOews5B9E0DphLD4A7GwCUhJWvoO/3sdT7
gv68aVGXdgWd9YFwFoi9xcThi+ITSAgPx2rAJK1fJczlHLBGtAXakH/R4sTWTNqJzghKOyPg4Nx9
ypBPFsJPHuoi3Q6i7TyJRApnKq3dSAOAg7xNqQYMiyUt2XTpazlzVca++iUQWra3l97g0kYx6gln
x1AViLssjQkp9qtSlWnoFUegOFgi4MG6FkFlHHYr14QD5vK+76xcirBZ9hFBAdmhb4TqMAlfdTXk
0JajlFNkdNroA4ZjkjoWXBdvKviXTCIMFgOJYL0TDxJeX7tmj7XG29wIkAbJNMpblC1RPOMkbce3
zE/HrZ11pUNoTes2+ieEF2g2zS450ryBtKEV3GRZVTgtg7mspU8+GHXu2iJ/i3GgyyTAQDGYwEuh
aSWdoHKsZWqEQiA/oiN3K22q+NtJTtcOLz8H6YAfilNnR5+GRZ+sW6dZlQpMcBvUUSc7IHbLSDUm
2el8NBLr0IySU8iiuDGEtADBqu+pPcwO7mRuKHPObjKINlmQ0xK2pa8BoNNNBVyJ/Lh+iyuS1nMf
zTci8B9kFTTfEoYxTpVE/W9GdIP8BZWoUECUPuRTmyJCNvfMNYsVor/VbCfdboDmIkJ6aHVgIWae
c31lZt9GeAGeD+2dg5DcQNeNVoQw09fEcpIhdd9M1MCCOhneRI3XEl5N26vWoSOSx6FaQW9RPyHA
uVGMwHDnGUwYwENzW4AI47qx9lPXLKCWifi54lRWoeFKOaV20KqvhoqFPH6wOon0NJ12Kavcqu4h
4HaaTHRMOa8XCZw1Wc/sx8UOmxQEhkpjTGfXNzMrgtZSBCuBGHdRlGz6aXrnKJeuZoOrltOJJDXj
wc6nG2y8hlf1k6fXnEH6XjRexh7c4oraT71yazdltU76/EmrjKNGbuhtPUBxCuwhcehB7rI4BIku
TZlDYQJuiL5H0GoPXVhByihFskYZ0JI5eFPphDyiMPSMXNP3eBe5FcbE96xh3Or98E3uMoSYZVGg
YTLuaDlSb9IzcDNCID3m2fNhZtA2J5m2pgxGOwFRpTVibTs/k+30OuAIevQXi8iYfAvtNLsDfHZb
J29jOtzTqugPpUELCcg9JqkxxWJDUwfxzb4AnL2uhKnTMw8/x2BvmBh+GUBiIrFtsIFjsfWQY35n
oCZoeIR3uhj9jdGStwtF41mK7WMSZ0dF80sUnLLkoms+BRh/ojiqb/SMXmkqKy/9IDvWBGolb/v3
LmqyNdIQiU2CF9V8gTuDIkVDT93Xr3nCpKdhjZ4NLuEo5ZBug28OuJe21aJqNGYNwQLNarL7PLWa
nhoCUDhLUJckOecAv0ydEBODmgnUOH1DKxEDVxCIAtbg/OQHIXBekIrwZ8NWBndb0pG0sOzoAe0Z
FHvrASM8O1DE8TnAQZC+6+RYOSi5XgnJaV1/VtYCjBUH4uAJ5yzK8jTV2fFxi8u9h8urBpI/CEOs
A+SpVsigQTEbeSMiDAO+tWfwtk4X8f7EoKMNh5NCTheXh4ZwJLDNvVY81CBizHaTmIjQ0F682kkv
ray5IkcmkV2SsWc0aMqiBI4PMRWVZWhrbfyeJvR/1e5RDmoGwlzOY1VzqJK14JQYMv2Hu1SKpw2t
uIOM8GWl2FLpRghi11nzUFr5RPePvDvFN/ZYmf01pomV3yn5tlDEGk+KsdXnwGNAo7sacT0AEyZP
LHu30WX9wZI57Y/EQhUxeG4TPj96wgGazJRJmadKZuKGI7ljHHqZnCHx6L/BOFwMsm3h2RO+FgrO
DS64IYBHP0X7KG3B1DBBtvo5XZt7iDzNTSXkF4U2I2TLAIkP1WCPd+yAk+3FNqiMWELWxKnC21Lo
N9d9cRrb/jjUKnJ2yoeSJhQS4PCY+aHtBpza4TfQxhjv2hxgqrSYSGjoVyt9NKWt1Cuv/ewo0eNA
8z3gl+l809MvMgXYLIcVYjdX6SgREETPcT/K5YMWEG2Mk5QFr7ZvxqK9V5SW46lGwp/Um18opyvU
JwfSW2zO7gl8BBDFxwpp66qe+lup7MQ+0HWc2UZ7LPG+rc34XpXuFRFCe5Tps2mNtdWonVZzKQUc
GC0ZixswYDGWE/+GZa/PnItCJuRMrcPgHpOvWCHJQOVnQ6BYjH2Qgvg4UMUhTYKvM3LBaeMMqjcE
RVaIoL0747jypGfvSpl90sGzKzz7UJCNG1PSJBoxEgcgxL1aZRpbS8uCFblh/YbDEypLEylnxrCf
psvTWReq5CxdkIT0DfhzdCmhfROipHcCFOIM8Gnpnf8a1WFygwrYWp393UvvauEtt/HAZTg3OOoi
pM9o1Z6RJwGgBe/aYJ6iKQhDnneRyiyKPUxVMeuzHTyRILpULv23EcQQ+TkbmTr3xL7VnNBgqzTZ
QvbLTKmd8xuhiYGW64wUEOkrnEgE6wmyZqMbj0RzeTMCqV2N4vW5ybHZzSXRhAJqReFjswxC6AYk
dkbPAFQ4D8zyQ9/nDzbJbneq1DvnR1ZEgcuibvoDCW8WO0eCLbMP86fe/oqamcJzLJrNmTpA3Ry5
AE+EF/IrCv4fqmbGM5WtfaoJEkPrqGK5jkk5OX9iRlSMe4j892IcpsNZkgqrRHfOKLkBCQQhHlqw
xutIZpvS0vhG53sHTEK/w85euz5UFqxCU4TSUUFP2aux6qiVePvAr2V6qz8ZlMxLK5dKh2oeZzHm
MpqlHWgV28QrViEpA1W7uGjOX/KZJk/Yahulq+9nZimPo71pRobOQ5xLRGVlO5kQkoeCIbBDUAUz
TAlbsJGbx/PvdykSAfLPX8SIZzFAh6RJ6cakxiG0UHhncow5wTQaihFWO8Ci86vtxezDNCl4GHXE
fDj18TNmTkhhYYLI9MzvlXuMmKA48OOyUVOTpsKNaX+RLIXIsqCGgOnBVlb00yaQyLUILBEfhj59
GppywMRqNzjsMOIkJiY/bh6NDazBNFdXT6yRX/RGlndiRESFDMR+avJdvdjsOuDZ52yUjGgXL+kC
nwIJFDtNmnJVZuaEeDo5KnIzki5HlaIXJnjaafSdqGV9HNDDEago/hhTDacb/d0OlNWUsSulGIVd
RcnfFwLITblY8DDgwI2YJ4IF83A8AhbfhE0Z3aJSRH0awuM35jR5GHRrPcUKnKPZfFQWR0jbZNVd
zndNjSq38HOIPursmLKov3U+PWLUCuEpV0YNmRUfXUxS7HqM2vnzGFPxZcN9Hvbl8wSdijdpDI5J
/pm28HAcFmB+quY+MtjufhzML7Kmc4LpxjJzug+GSKMQG+lPE2GUlNn1HGC6yaYb7O7NqdYpFs/0
JCU0OqR6BcraNAvWeo7YiqXHuMnmPyT+3JtwS2LQ5epCwvFoQgJww9AuXtSicH2/L+5VNSngymds
SG1vQpaJF4s7PlU0doyx9dLaSlKAZHaZdKuLM6YfhukeFj/jDHz1ZzxMRO7fnRHGRyWNe8XJzkQW
dt/oBrlafVCZLDgR+DG3buWvdJuy/RSStai15fMZsG5OEcjHVNNva7+a2bvMe0nkrAOkY95MDQmw
Oc2baQqRPzaxjjFsyZtF6E43/EvdjZwf4w4uDSygAWXiKgI7tk5TQMz44PaJSaxDQVDwWlcAQgek
XTp6YMd7kVMStyzA9xrz4sUDfX5TkSZ4ZRnPvEATySe+hrMtsQ6X+Dz6zU7BDbi1pqHfosTNOCYv
SkE9mw4NvapwgXUFkLIUzbwbFrMuaPJw7Wu4nQdTUj05DTloLx+JHzYY1hO68vw9vCEMbm8lKbTX
+YLHxAqijEZ5zHGKr7vaZ5I8DeSnCmV1ZvVS2NmrfBjyBymuzXXeoMv7528HsvwN3IF5V3eMPTg8
p9tUC78iNd8l2N6jsag3Ol1IbywUcPDAwG/5g3ViVzdnXHW1uDTyiIZNlu8iWbwUYbs+47lqHYX9
mUg3ZhnKiHZe1o3wcczVemVDwTkviBgqQV/k6dpoUqQDJccfYik4JBcWPSsMnsMYfKDUCEqusl4+
nDfbItLfRBf2kDzi4dAuXzoZDxQ0bmUbN3eMRg5s0sv6/v++ZNYXUy3ku3IoHgZ6CdRL/Eg3/Ldy
ACl0/m4mTI/ifejW3ZYTwfSZ9LsatzXhuWbJRSAmXXuQ8sar2rp/zVtqXMSE2jEosuiAhoEf9DQ0
BKI16p6XVkGCYI3TZ6HeGH1o73Kz8505yOLPaWcyqjUkTha1odCUWCJa0v6t9y3tS2RWh17+PFZ+
9A7RBh0HiY24KxZqUFMIeGr+eyCHmC0MHACk27xIEgxxpChf6PH2ZoWrphqDtULWrqojNTwzZFoE
AiuFzrpmVN2Cd1SfxaS8JFmmHevo5bzQkoqZQlJrPpt1LDusKfbdWPo8CSLvoSmKBxWMxZDoHoRd
Nv2hyo+Iyk4w6SVX1wJe3ELvlBT/dcACsscA6W9zkH7eGZ3QB8P9uJjc4ngqd5Nkhs/5ZD9MQNhv
p0qJnrtIoctmxgDdlx9qix9OsKO3Y0WpPrNwt0KKbyzU5sdiTEp6b7j65wZ4s9SDGy19BUWtSWxK
m9bjZoiH5NSULMaNTkd3YqfbxZN4+GCjxQMEgCBY8CrpBokING6fFkFU9XfEMtKdVdAbLPadOZdv
Pjb8yuptlO0MqzD6SS1PZdRkXNHK+uPDwS9VcCjms3YSIBNpbuLaBg3Z5N1zTNMRldso3YwhjhW0
v80h0GFJRsnxvJ5IQT5CozN1HCsgCCWqkFXGjbI9A9rnyZ539Ck4OHSMGM2kir6BMziZrFiHCtPg
Sm5rayfLSeUNgwkdBdu5FxT1eKzS7+cKJ2Nf4/gK90kdWnOdpEpy87G/F4k53RdW+dLrwqZ/y2oU
6hgDEXxUnhYrDyXpO7fkH+sPMbPX2SiJIpH1ibI0UGnWdDvDrpnWtJqPl2Ey6T1OhN5LSe10tp86
REmjTDX7vYyi6q71C+biC/CcWZJ1+ngKiAol9D59udXMoPxE/Ga6iO3AujRluZfiJVMFleveCPUX
X/LTjRIxd0QbABMPrlCJ0n5rN3W8ZYul8QTMiPdy+SWiVu5JjllCFoqTIWFEyxIfYQnLPz5itFR1
9qZDI2ibrngKavmIBNCgB2TwHQW8I+GMf8oHzlZSrGNzK5tDbOTVHa43zgzcDqwl02c83nDYltdk
4qrqekImVezua7oFyqEsDHdQ5fpw5sZ0ovyB9PlAkmlqLK/0IcicdEDFzISf8Y2o6OyVRNOE+lvD
SIDbyjtDfhMmQlqr6ac+INWVee0Omc9tnIalc8bIKH2s3wd9iOoVpR9a9+8ARbg7+I9BhBtc02Aq
anF3fioKTfZy0+NbY1n1JS/sMObSTkJ91sjTly5kdps1zR0uHPFoD8+QDjZzGodfg7TonURX6E9G
hr1OZOYp8Gs2Z0xq10fZuku0+6IjdM9cYgfI3T5UGLCBocaLXf7HkQX7TI8BtGBubo7m7gwwPq/6
IqRWrgJzp6BEwksZgeKpYB6DCwTw2FBOns9tZa+qxOUyjD8jWBBTBV6TRsVmCY7A/BB9l0H6Fej/
12NGSYvGT9viQkbZvoD3e3/Qd/Gw5HybBvLDqh293mAY3Z+5A0qc7oYEiiKas8hrdFJZObfTGVu8
xpAGGGhU47dGRtSSJ6pDaBJROLkP5eTjPyWcIfRfalcpKvGiWYTCkAMutigcxEtvhcxd1fw1b8zk
kIOwYjXqilWXG5qrLAhMgWHpxo+qt1HH+3SmTU41OhZ5auH/Fpb5ODUtYdf1d3IZsaSqKV9KlTEh
iFqH1uPAEKdHS4vRb22RmL2TfP9JQBy6q1l7qoWBhRyVv9rTdykG2f5IoeL9oURHDBJhWo9Noa8n
KkTkWlQ6g4+S6HwkKC1T3hE5Is0tEtNhVB5yX6eTmlTfSgLiGcPD5RDgNFc1W855rTyvmqyeZd6p
jIRvwKgVDgdB0t8GKFNWQePg/KxSJbxB1Bu4bQkoW5iwkgZJs2FdqVtZCb73tI3X6ZQxXD0n+wwH
hCjZ1kbOs5ls4xCVbfSUtQcq+vJzq2fUP7URPQEEMT/WHZ0LYPnNdrF6RHPQrK3C1h1uW3NdW02+
L6Wc28nQHnVwKFVLLpYZ1m+4Mg+KzKycqO3sbvCt75jOVBpxxvccUuF9Y/Sf5kjv1lAYaQ34uv9U
EPPZh8ZmRsjioIzu7opW2pJ1rQMAZxLK7AinZxrBvQ44kGWhj1S7AyW3FPBSSxzJeVEJZIvdQhD3
XYv5NlBnBomsZIPJ1d2H0yavKKomA9OzCOn45rmx6xHIHHR7fA0IvLsxxWzdsEYmEGCYeaWssY8l
65lPpvJTo3JItVL9hWUr/iNKu5OeZRbakGDPZG1yS7r626lU6luLy3aV1IzOxqIz3fNuvwy5abNN
h/NzntrH3BrLe6Wu6E0r1AXnlBMN9v1ubuXdeTMTi3261mVuY1LLVGJalgyS859OVfCFtJgevKM9
8IaYlhcF9UOhDCqfsmXvRTqc9FTdVkusVVWqp2aQMAEY/T5S8YJb8wFkSeehPs2eJn+aAUVQQaUc
/8QCF4FwpDFZ7AGAQFx8UKCz7rlh0EXNHTW6Ru6KkPv69M8fJKkvtiSq0Zaswnt/aSlMqf8duZhY
Y7h+o72qreuhECm5JjApBU5dx8wsa8+R8muP3IbROGuXpCVEVZU+ar+lqghza29EYBcGxTxpefyI
H66FNxNYi1mM5aQxQjfvYAVQ7080kPvayeV0F44NmXJd6h87G3lRZSXlfRswklXZNFpnLBvNxf35
GW0liGks247Qqu8zAoRdijaQfSuwOMmF7jkOJbMlpr9kVe1I/Y5c9sdgI4gHOJakSkes5CssCZDS
Sz9ELjeu5WKctlJFxNvCarsL6+zuA0ksdHvdhQkha4BglwN0UtMahPODkmkhG0PbCRe3AgdrUFdM
VWIylKrq2UimmCYcHRFJife8MdAoOrys5z+a/O5ZQKdxRKaQz2VyQm7s6LXq802apZ86Rpy3UiNe
E4O+YBmz7ufKI9rA4Vn0AOKKbiGKnhcSWta3WUtXWC6E8ZTE8jEK4fq3uYACng3Z7j8oYdVgGJFg
Gsqj5T+EIzOnW0N8my2aNU6C5K7CRbZRq5rN5z7xb23rWZGeTfWl1l4a/QmFyqpWjZWJ817XEFVT
86ia5LLekiLj7HNlS0iwBmKl3bT51mrdrqnwrL9OzanpTkuj9z9kNcxNWk2CykK/KwQudyndK4RK
0OcNXsZA0PeY3YqKa8THGMEfRbxdfYcyFM3RDmHNlmb3q2wvgtmaDIBmArZZWatQo80xELJUac0L
WZPMQUPMg4jT75tWf0S36eHOYueJ1cdhtL+VquHlBVyhuSglJwnEfVO2BxWQCD18noUeb1O8okHR
g8YzRbZicvmGQumZbEI+3SUPycrFTjPjBbSjo9dNhoewa1e2zJYf+/Ujh0rYR0yNcUe3dvHU4LgA
R5bgH2lpukyehFUbufPgJ7jaQ3KKIKUqFpPNSmOCNZOLoGeKFyiI2lFuSppMypjFx0eK6Davr2Sp
qpextaosNEVWGI7qiqEol7G1eV2VdjvGFV3twh1od91Oy5fEuk8ayv1Kn0qGV3wxlZIvhvnj2/Of
BS3Jl7KNDKZGB3+ke7vXArLZHSlPSXTQZKxHQminjy8l1W0xcOz5+9/+1+/n6O/gvbj/IM02v//v
t/E/34pyqiOahRff/v5UZPz/Mi7859/4/Ri9MZErvreXf2sJMf/5H/4Rar5Eef/Xs1i+8XJ4q9Op
e6+nh/emS9vzU+Ip/js//Nv7+V95msr3f/z9rehyAtMe3oOoyP8UEr4kGvMe8Mx+/Ps/fu/2a8bv
3X9Ns6n++rf/0xZp+pff+wgXlxRD/k2YVF+c1AyDfBYyhYb3pv3H3/mR9puK/4Msew3xj0o8SE6c
X/iPvxu/KTjYuKSQcspk+yj8qCm65Uf6b0Lnf7bJ0F7Rda6afytd/M8RzpYuTFlR8K6ZDHg0nspF
hq9QAUEGoRScILAu5aSTeMkzFUi0mm8bd/RSj+NOfC2KZclR+ieq+K+PehF80jSqFVBmB6cQNNI2
X4frcitO9mn0Widam1eSgZU/k5H/+nAX6bBo7BqTMi040d6SHvuD7mUbIkGZeGwgfK84pW21r1hM
rgXy/Dnf5a+Pe5EOrMtDC3wpDE+8ytvhBcetcgONzDXegj/UlfqN+C43vhL0u1wav3pvxZIS9FP+
Tqbn0FTmLDwNDogKH8RL71SnYG87rQeg+z7FR4hybHP1Q73yLouL+KGwNTQ7bIPwBJUh9CaPiIWE
+D2HIEov3DaPEdUgTrJVuuk+lp6P2+7HyvM3apF7Un/a5h9//3MQ1V/eZ7Fcbj+9ZPBxQ6qPUXiS
99E22hs7c4O57eZ/+nme8+V/ehwR0cKNUx7HOBJR6CirYqM7qYvKfSM20n5+l65/nFduFXERa23a
nSSrkhXwcQ5efd9t0FE4Jj3S2pFvrn6G197J5eL66RXaPksYuqBg+Qx33cN4gCKIgBteyKpdEYq4
rx+Ud/XT+F6/Wxxcr92oV1ajy10w1WMOcTaX0LiG436fecUmcjo3ukeTuSqdwE2v3S3LRfmLlUhc
rESTJWpVS3lEs2QqVtC8SjPqrtZw+/61NqS1nUhOXtsuxtjRYRB85SVfu2kulia1tiopQVxxsq3R
NRsFfDdODMPtgiuAeGV5Jb96pReLUSSjjSiXi7fxBo+pfIzmcgsyfAMG4ql18lP2pHjo99xAvnJ7
XvlUjcsVKRlT9IHwtgpkCIsnRjOuRNFde4SLpccgRKv3Rx6Bw6jXmrKTl1e2rCur6rKL/3xj1HEz
w/BnKddm8jqnp7SECSFdW8iUK5ejcZFRlhpFU6LwDU/prt1hNQw82yFnxulP2WO3/alY+Rer5nJp
/eKCMJY39ad7fWzaBolOEp6yDo917u+GqgLkBL0Ipt9iO/NL/8pDXllejIvlJYEPMYXkq5/idic4
ZlLdWzYturE6NtWhMDk155i1f/06r135xkWNkxDxOvoE9rKq1LvyMLqcQ7ahS8mxgc6wDpzElXby
9upieuWOMy7WlnIoYWcv1wys/h1yYZcsAe64zMHgcbD36ipxh0/D9upF9OezxF+2w8tYSKMPQrWM
udMFJrVFYEuE5FYjvli3n2UTpXOGXyVYRcgQZJfjLGjbb79+y6/djxdrTQPrzDIIJz9VNJywvzhT
dffrR1CWG+4XV695saiUQ1uAaF62CkX6rFQe2z8DdSN2U7vsUe0qL34nCKKpF0Sp4tlE3KLRHI6/
fhpX7iHzYuEZK7MnoZb9EsziupWIVC/lZ7ODQanET1Y2gOEp8isr+ZU317xYIwQtmaDjMz6ZceeO
OBmwSf/6VV19cy+WBiVrSAKouHJbt3fLe8Kbt/0enKZTPQau/z/cg82LVSHOR9WcC67XwUF65BCF
cTI9cxNv6Ql5V17ZlQXWvFgLYt3stSE7FzjSW7fpb7o1CS+rmtriaiV+7bEu7n97yPLWQiR1infR
tjuOq8QB37ItOeJcW2uuLDXmcp3+tJa3WpTqi8gKlTNMj5hgg0b9I551muHlqdY+X3kXr918F/d3
1gFul+EU8YmNbn2vbW1PXzECu033uXPtfbxSIlkXdzowoyqgtRqeVOVVxr5U+y/YtvAMvVx5VVfe
ROviZs58IxLRcnIKBP7/cRw8Xzc9/yvBZbahOpU6rZslfriT8Vpmcva1zmdaLuS5rDAuw/Gcxw3m
rJ6UjFxxrzy5K3e9tXwkP33Co1ZWuDy56wdHWSPYQAiIZNZ9GznALlAk5KPra+/8RWTqX3YS62Kp
MUMprdT5/Dn37uxCjKo34Rrpya59kBNn2maffv0yr73Ki4UHdqhBuhQ1yVzmNwMyoJURaQ+/fox/
+apUldYHrCWDBJ2Lq7caMWEhBFtWt8ET86cG+RQtCNOR14lGzM3sXT8d05b5635lESRDd880DFu5
eGXZoLV1gmLqfjZ7qbTulmfAtxgIxnC+lzGZmaSUKh1mjXvbstUQrbKOHHkXpZZm733ZjoYNtg0m
Xn6vBBqmLGJKPM3oEctFPYZbDFZab7t5mOE9t83FPAs4CGoIM60kIDRjIvlssq0WR4dmMC1kXkPW
fN3ISrdBl2pIexm7iF48pTLWL8SuqjrhHeWIgtQZUN7cRubq/Fn86N39KEIvuoQX3/73HcGfG4K/
35Xv+WNbv7+3x6/l/w+9Q5V17L/vHaK7+ePrn5uNyy98NA01+zft3P6TdYuw0HNn8KNnqOm/ERAH
Qs0Sum6rXLz/1TPUtN80U8gGDUNB/3jpJv5oGar2bwqobttWZUKGbXqG/1bL8M+Lv6nqNjcOScq6
rS8NyPPt9dNKFI6wh01g/A6qLffc/5BWhou9fAOvlJC/a+XBn9f/vz7eRXlgKZoi9TOPp2/KHblj
K4E/aVuNsbO0tNhPNz7enJhZL5ZY96cP5V+ckTT5yqOrF5tCP0Y2yqauxT7hq+oeH0naQVhqZWwz
3EW4saEear2T9xFTNKRJ8x3Eu5yp12CW5m4uBil34acLsDIJQppNmeTg5X2poUN924AtJZeoMGNt
cH2r0ReGF1KAiAlWaEkI98m83ehKAIhor2htO+xajDoNIj6EwtqdlI41AEmEbWn4ag1a58ffahT8
GNzECIchnfJJ+jqrthLA1WUeOB7LIqnHWxz9nYevNgR0XQ2K/arjHseGPPSG/cg5LC/3uF0JJXQy
NWWCcCB7ydYsN5Cmud3qNWGXqJfwXiN0rHQ+CNnP1ZcpnUJrJ9mR/yA1mgVvY+4NJm6RHz+GUig+
IRNQ/JVF63dXioUnQbnSfbX9cH6UZrb5myyGl9FD8sVpSGToQ6DFPqMvZXyWDRI2YQVA7luN6ZJY
OTMQGlc2bJ69Zhf9lzghwEAWDVzNSTVOZSKTCNqnGNMf1KCB9LjA/rlqJsvYdcRlgT4ohrWdoUHE
PmyrD8zJG09H4cHFXBKpu86srH5DdG++W71PYKYpNSeykvBhIcqtvEQEJIGodYPb2Ri6HlsrqXGM
6IIKf7I+p920CfU2eiZzFcfwAKAUnXPQhGs43vGnMWZksAoGs30keyP/3IgBtwGOIUt2mLXSt43j
MHsxmQbAUO7SbT2ZSMUw8j6ibLpPQI/fDORyHEutGbFSKuW6hAPKrSBgPkpNShiNPCEFoUAhPxcf
ddVmxyCxgi304ZGU5bk7ThVCkVqKSDHICIEoC5LIGYSCfyXpt4WeUg5bdcDjP5khyGG/kzYQ+41N
ngn0cbrv71BqgNoJohBFuIkKs2vlja3yTsk5Z8+KvJpDTqLP3khCCAEByuiQZexUNIQmg/hNtlkg
IUyxwf5FQQk4DUu5pzWACnJJNw+5Cqc+KhjVzZEG8S4W9q6z2PRSKyz2maYtY0Zt2tlxGqyzkCBM
E6zCZkhG5JJa1LkqtwDq/kLaxiGxWU0cA1Eil8UiERF5eDrtM9CnTgsD5lAucd8Jo+t9wTV6k1ZJ
QL6UBrFpTvNdmvrFHSA5XLM1wcj+NLaOqkIPMINB8mLuRS+2SsGgWsS7Cq0jQ8+ZKEi88RDOsK7m
Fsh1kh6YOgiTc1XbgXyzmiXdXBY7sjZGUC1IZg3k3LxVjG11STbdFOItyWJ983/ZO4/lurEtTb9L
z1EBb6YAjqV3IqkJgqIkeO/x9PWBt6MuD3iauFnjzojMjJDhBrDdMr+5p8yNOlkDJzSajMeiS/1d
2+c4v+TeE6Sx8Wn0e3ELCrsB/+j/TJH/m8Vz9KtSiay7LtK1Sy/1wkPlTzCevMy6kL0AxIIwmDnN
AsMww9tSV1r9vdAgXTkyAio1QnWiASyvLHkFtcZ9xi0H9BNtyQ81hOwNARC6EkiI4HcxTFDDF/B2
iCC5RaaZoINeGS9eKvolDYlGuC1AGL1VrVYdSrX37nIh0l98T0afKk6CWxEXxT2gOnTLTAT36BQp
tLlbQ7G9wUKuWlQxti9R3Porj3rBegiqSt6oqicC5gT5ZLpCwgmJGGXpvQrAWYoNEddU2DTo4p2Q
o8qQafrsh6yK+wrRHhCt+gTHPct6xcVdUbsu0uSt0IvuMMZl98s0B+m6TAC3D8bY3ool9G3kNvkm
R9R7UJ3G8mVA/geYc4pVyvzVq2Z8CazAfDAmSd1F9WiVaC2JuO2IKjJdkiW27xp/aj9ZMSY+FjnH
nyLyrVS7DeAQ6SsFg0U6P9+g/AMtUjNlIgpDXwS8YgIOcvC5QdFB3mCl4kRbwQkvcfTeZLty//2V
eRrCfxlsWZgxBV2CrslglvaOVJ2dd3+/H2DR4fo6wiIrabIOWeb5dXqnuhwuEzdyBeqkndNtsNt2
5AvrsBqEzD/z3+UmdO9FEZg/8ZVs0HI1jMUnzJomjmQVqT9IU4TplPJQSgGCizflRr1AN89BJvHj
Pf9/bPx/ZJGw9f8dGz/8Gd+DP0nyp/7cVP/4S/+KjzX9v2RLVZFuE01VNeS5ovuv+Fjld8Q51NXn
ta587qkLyn8ZxMbYVJqyzH9Elfz//0bI+Pb8lyzPFykqAfP8KuY/CZGV0z1Ae16zdEub8RwE66ql
L4LGBtKtqqQ4V0visyqlNxk4uG06BI9Sav3UxQ7X2rkWO0G+AvOhu0Fr/RRh0VF6Ly+NgQumz+VD
K/QXZqLciaArr7Pau6q82pGKe2NEYjQn1LATJf0ZmuPBK/PtMIgPE66o0tA+xxFhsZHeBDI/Eyuf
HxV6+5+m5ExkvGhVaKpuSsg+WhgNK7LIdCzC8jGq/KQVUIwxafM2YnTbDs1+lP1dKRsXvp8cVAnD
Jk19lXTVLVG//X585TQwn8dXLUmyNBkZPAJtZXEKRFOF5kQf+g7XYWUPXv6QoY6cC5h2EV366Ns2
fbTtsNNR0b1ErPuoqAVEb31X5NprmXBMIM4youYfpPWj7xcXMui3rAX6Fb/hvEf3L7Tsoq2vPGP8
i5shbR84nlb5Qqy4Lb3h2sdBx9ZEoEPBCGgMfGuwctR9vMS/j535JakZyCxLcnwW7PLkDptcHbuh
ix25Kvd9r70NJUqdNeYhKE8b/ksQmKNde/CDBtSmU+xzBgQ7OnChQKuQMk/KHeozjmVYUAxH2v4C
VryJib4L92KNRDGnNLIYGRyOCD9DI78OlfGlN6pdWeCsYaIIgF7fb7kJVqZvPi8XL2bNW4PsVsLq
1VysnhiNkxAbJfCifXRVjNaTbtGJNDU3V4ipEhEMmnWpJN3x+1XDOfNl2BlnBdaFURV5cYzr+DLq
soLpoB4dO+2HjKLOEE3b0nxqAVKnKJl8P94H2mL5np8GVBbFyzzzfVGvGJCAB/W65h1S1U4xfzVl
8GdMuwNxqZMM4CBRSdiryCOlpQFK2b+TBuxLGxRzO0QjNY3sEPm1VLRQwukvkIDcJ0b+O8bhx67R
vmnaZlv2CPnGkU11wPbLxpXMYoNrzhPmhD66DO3tNL5EOXmd1W+Lsr/FEgjgo7/Bb3k7zpJHQqLu
tE7DAqf9FXTWTSHlOxFLChUlYS3RXU8YVg6Rr3vY5Fb9n+n4KJp9KiVgB11rpsnXGZAJ6F7lNjno
o7pr2rX7e15O303DXNP4NFCGQm6sjgwkpr9k3cDTsLArALDfz/by2Ge3Wjp7VoEGi8CotTiSjMTM
m0gFNeth8wPN086tu+9HWNQuPw4E7raPKARslrG8WUY/z/sQmQ+KL9K26I7oJ+BUca/aANybTW4e
/wMIytnX0gwJxJk479m5bv7p41WE1gSqjNk7iOlDCSOCHONNt0fTsHf1BrN28mV7bc5Oy/H/elXO
PlMHnaZbJESnw06KqdbjLHEY0iYOU+XVNw1kLaot0qS7Kr5e+bLzEjhdIlxmoqHwryEzkYvh4sKi
wjqKiJK5g6ttsy1OJgfgr7t8KxzKi5XRvp5/p6PNB9WnbzpV+GR2OaOhBwWe3a5gB/fdnY7IbOVd
6caTQF+8VH9XiWp32C5HmnGVqtoFYoD7kqzZDnXJmSrhIguylQD+6145fbTFGYkVpDAqyOoxp+gH
SU4rFRsrv//+A3zd+Z8HscTFueh3jVD2w/y1ay7v2ZUbEwMNsoOsrdw0i+xnXkenQy2CMWrfNaEE
Q2kjUQighx5ovvGkIH499DhO/hzhL8BmMqGEaX31gPPO9vuXXX2ExfFDclo1kzy/bRJDahOfVIRl
GjDGoXAQ4guqVz8Ar4j6cWwgtBQr3/pMqMYXoO2A+ghhsyguvkBct1qgTAyf0IjULqKt56Ivs4Ul
/6deWTzyPHFfttGnsRav6pt5UhswqR3zSnqPr9N7eYPabuIGrnKlGLRAB6d35UuEOIw/VOv22uH7
b/311Dh918UZXIZVr8fotzmR6SNdiOnVlNYUXuQno8uRsZHWltfZ7SKjwkZJ3JSVZYhGkUwt4fXj
0LFRjxqSq7cIq7rZXgFaEuyhLu7/A0TrlyOZHaNJpqyLGqEhicvp8VHA6spkFedhFJAoxQ2/9AZD
ugw6ko8lTq9ETyNSwtSuH1oqUGjQcY1Lc7eH/tEVCpr/+CMQzJFbiaYlmjo458Xz9IGEzp8xYV2X
J/cIe8EpTsDZ9MkWg8ajgBugbpZbUSoA3RcXWQb+Nhf3aZFtwhjN9rRbOc3nbsfpMrQk2dTIEWQu
ZEVeZgd12qPBgSYMOgnNRm2L0qZr4uoDVAWDgrun7OtJ3XgUD5sUHjqeJJV4L8gctom27wTBQbwF
lo1IfD/rcVbHLql2Rogu3dDfJGguI/Vux6K1+4erl8cmqyG1Ih01pGW3YTRjafQ1WBCz/JdKSVvH
6N2V/Scl+8eHgiWrJMMKR59KyryMvUpB08vaQIquG9rrCQE8NIqdqitvNQun2OB2MOpNAOdFq9Vb
Ma0237+o9nWC6CFZDIzRlSh/tKs+X4BoViSyVM7aUxXuZjA6DYX8JEnDOxouTiOo1zmVVDi0aO7l
HezjfEscTeUWH3sI4uTwWJoITyU9iUx5S5LXGgGMkQS5t7A4SYzWjma9Wpw5pWpfaz7MLc3VW+EK
sjQS17WdJi+R+NMzniQjtRPrWY7eQ9jP+NTjGsY9Ue06eKRIm2w7ZWM0TwIkLizCIhif5XDT5+oj
LCTB6BD2G1DJ48+KprICL/roCp+cpkwSgddMHyAAgxNwus8r3xPDXGxxQ/ZGV80m19Re5La4iEfZ
zREQM4dbfEpQcqwuDAxt6Txv4ky7bLNVaO58bn73JItzPfYrmfYFTzJDPpTODpx2F7noTzvDBrO/
ZvfPb5LFuy9Ocms2UKlrRpwDMshjtY4UFDwlR/9RbJOtd8j26o1wh2j3RVsdfVQsV2E10pcwbX6G
eaHq5Kg6FI7T7w/9PMkSDzMOE8yAE6LrSafGjoUEtUFuNPHWi1DXfJpkzBtT9dESe6j+lIFL9SEV
/wQGPn4y3i9mutMFcyXbOPNslKo44xTK8hqFptNnU7AW7cQO98ZmptdNLZJhqINGwZOmGxux6G+0
onVkOMff79wvkZtFPUKlkkbephOVL+LkwITizxUr2AYdgwCR27SBDIaisOWvJOtnjghqxZqM6w+8
KFNcBKJ1l2QIrDFSMD6Efe/Cp7BjpV8Z5WtKZck6vXE646IkWlC8Tr/jmOcoMVeW74y5iL1j7L15
053RveQhep8jfWWvbt7wlNpIVXGR9tON0iQvlP9vv/+uytf55N7kKSjUz1fWMt+hBxUAsJj9VbwB
vWCKZ6NyCaXWHZF3ysQOc5tyrwXjbYzIEqq3IB2RAe8TGmb1Vh9ROlBudCz2ZOtHrgKylmmh1o8T
PbcmhwGLXMXoJoaxQefoOTKQ25ElvFP7fRWIhyTwXF0ZbyoFB8XofggCW88Qt63uw/7v9+/5dVZP
X3OR+RiTKBSQDENu2PYgaImrA3UJvXBld0jzzzk9sE7HWayeEuRtHo6ESA2yP0hjux2yRiMqN2Xw
6CuIy/8K42yL48CFVre3VjJcN2H3BiF+Z2jWS2ZV16pJVb9WV2Il+WvsdvJgSzh8oJljWghzND5Y
jxBeNrVyzCwcy/WRaY+cEb8hTD63VWy4KtYa3XRfFn/GGvmSkBZiGxzTMKZiI/lOAHFzmhRbVtJH
2Lc7dZg4aPyn72ds7VMuiw6dVk1hCfn4owDATu9/SHZx012otvwu7GQ73DY7fSvyf9NZGfrrtXP6
sRaHXKq1qo9OaUjfJdxT/W7sdpfv0F9zykOCHJSrrGzDM8fB6YiLaycepaEeuHY/XhaumBMa9Muq
/Qzd7AU3dNcwJmf3PZxPlJgkTaMCcXr+yGitxJ3Kvk8O/l7ax7uevKFavU/Pz6KOtC7xuQLTdLEh
dNPA4wfdmw/cjratZwhhCN0P52VHrVxAsLt+r9BTcBAbF9ZhvmemkurKfMJpkko8s0j5DUrzalVZ
8/j9Zg4fYvUDNxSDv0VP+dfw+v3aOXPQzHe2otKto2a2zJGCzrOaaoJukqpY01zXxg4l1O+HOLdY
DGIzRJh0Mg1aR6dzJ6hIDpoikuw1hLfx54jZG6l1cA0F3jEvULBei4rOzSITSImKCwt26JK1AVnf
lASAO86Ay0yNUrKST08ySJoK7+RAi39r8mE2eAhUrGJqbMR1byt58laeJTAgrKR+etcbuRvHa9jN
M8Eq8cCnR1tcpA0wCkBN5r8W2NQ5rOWrmb7S51AsMerM7ABwivP9FJw5TQlCYEyjWAi8bYnAz4cq
zXHiDBzdpIkBCrJYPbE/stfFVcIYzCPQOrIyY3EIlXo1Dr3ADk11PLOoySdtvcNB0QEk4mjdQ+JH
Lp5pVYMva4pnULOP0l+z8RkiSwfLN69Ea9OYKDgaz2WG6OL4C1+yoEuxMMqZkN4erBrtJsQ2cEtv
ZXEnpDDOOuxzAqN7jsta2Mj1C4bJu3h4UFLu9aC+H5V3pAdwP8AXQuy3EbGJhTYjtr3TT5W+hhT9
1iiWosKxU6RHOT304iVyCaUjttIDGvJOrCOlV1houSV7NNPRsMivumSw2/4vvgaP5mTcfz9VZ27k
k8+42Cxox7SI0GqcNhqcH6Ric08HkcqFosQohXfAlKK6Wkuhvsarc5T678mbF9CnSms8mYOI+BtG
wZfopFzWd8NeuzYR4bFVqte+M/2JBpvvtXasL2AK1B3xnPo88GI7iMWsNUxXl4tEPcqcd+EGK+J9
sSent4tj9bROhF0dc/4Yn15WbRE+tEJetnGV9+ag7L3X0ti86/Z8o1BSSH8Vu7UXPXN/gSyZy18U
EQDtLe6VuukBLmlEnGO6z6vgxUTtpS9axC6jY2A+liaWEL2yVmec99yXPfnvUa3FbdJb3tgjBEi0
vFW2wnMLrkV8Gva48hXbaDvnpWBPJKfCa+hPCG9UvbIe126Yr3XdeYo/PcQiPS8DCf16VCs4/r3d
bIX2Uz1gMb1rHyscjBxrDchz7rAj0cOCT6LmR5vidHqFWKtya+SlUepBydBtwk0G/Rj4JbCywMUD
lE7MaoBy7pYDyKBRcOTiVgElng7LL3tIzM6FRRpAdH8oin3cc6jOOv57sctXrtWFGsa/to7OkU59
c07NPlKlT8vY0DrYDtZ8yb1gio4Wxo+ZqiMQ+zXP5Ljw2LMNcjWOcvDg1DvjZfuQ7dZ4SfKXUjKz
++kp1MUSC0nGJmB2gYMx0g6RX9C/e9TvNuEeQQ6nuQiP3XOJbbU7YhdMA67ZZbDq4235iwDeFbbf
n55fq/iLx1ksNlzB665SP84TtBN/o6K1Dy/LQ3e3HpKePUfmtpuhUF8GK7NI8msDveihYcbFkSkX
fwRO5KJSQwPj7+SAkHzPjv42X9nT50eFdQJ+htNElxf3bNog2x0NObX7g0I72rPz2M2dWS3aRuB9
Y7y1qOoR8GyH/0XQbxIAW6akAZHDCfF0hSsxSol6yUaOgMruQMreTPu5VVEAmYAcJrirFfNz59fn
ERfXkqQhLo3WLF/Y1KhsdntsEe0ku5m0Y5p625GkMAHZjcXaTg+HnSmkh+/X07k8dO4HYZJHi0zC
Xun0ndNZDMlIqNnrdzh1bmaCD1WDC0M9yBuuqg2ppYO0gYMC5ibEZRSSOB5cOLWuEXTPXSDIFcOM
wUiWVbf4+EKoIACtZxAZ61+kSG6MXj7Qql0i59h8sspzy25zy/3+/aWPgsryCvk87mIKBGTMFG9i
CsBxEo9UezCau9m6e5CGS01WLoq6d2Nh3GBV4Op4KSklHouGsB2wou8ShAcx2UBDd0DHloIoZoFg
uY6TSAIgvMqSssnz6067GYwfgzn7rd8ZanQV1e1Ok8Ln5kNSKjkiYXtT98Yh03ChFUcsrDFowkyw
Uy9omxzydNqBnkcmfMK7qpEogIUXiL25CXaziZyihw1qP6xfVbF+R1l8q4d/6/ZVb/Q9SYE7oe1Y
Tt2lNYS/cwxHM4SbhD7c1pNlh41yEQUVhtShiJiz9KeJUOAASFJ5HrSrfGfghZEGIgjdjtrbO4QQ
p5JUt6LIKVv5PpoLD0gjqZP0mMr5fRNrjormm1FNe0+jnFbfFKmM1LjwkoJyCVocLPwfpmTdG5gk
yMJ0wHkNpq6BQditjmtoLEdXISbsOo27OMEaJctoSLwn/CkEnGf/qMsEMfS0KNCY/G11Gh696JIG
2AgZeD8M8ibHSWCSfTeTfg3SLhpSx9Nehg4iX1W99ZZ8M07CL9WPr7FYaDEtwpja6lvHwDcPW9Hr
BitjHakzHEufY898FKcrYYz3OO0cZT/HNC9urroaXzw4DUYKSL2arSPADSFvpcX5m9cObqf6V4EO
IqsSNBzn1d0kpraIV9DK6p03xeniNWSL9NZUDboo9B1Pd2/Qd1FTyWTT/dHcxXvtuWls+UHnNqSj
80fAGHNtxPk8WIxIh0+kr/aR5i1r4YWHp4zkc//MpODhIO2Li3Grb4M7b/P9u82P/mUgzoIZ/EGR
eYm1DYCeKTEunI6MS1eeXteI6wlFbZvaSm7w9YIH0QLYkyOWuFWbAaGfo2V9ApA19QyEvwXQbyIn
D78t7rlI0t0IJ5rv3+tMN+F0vEX4pudUnuqKBEhoom1WIMeLY/ggYIgcYn1XT4jRlQ70EkTmb3FD
2Qh6v1WpCEax+jz1ma1FuKrm2n2sdM/g4lc++5kwD0kpaWaP0X0kdl4E8tWAYKlYjExw+zyMGUbz
dM6y8Zgb/WuP+lwoNocY2x6ETG8UEckxFU/CjEL0959pPnaX00+ri/kH9gO2c3EsK2GRovZN7JG0
h1zCTEau1ibi6+bh6v104yxSs0G1sq6TPuL28gdKRTagCMiStraTXaUkxlirY37I9Jy+1DyiiW4X
sp7Q9xbBW2NADPD9IXByWsgcMaaPDaj33tVXVven8PJdVMn7Rm5cTHMxSTD2sVI8pu3fZtCwjMZC
DCEFTdRmbsuhU95r+aDU/kFosRUsH/G/RDP0cjbOE0fhNhFKiFfPZmOS+b9PEvQOXXicZktLsIRB
fmfFL1qNZ5lccjJd+z46EJVmW0F3mArZHsNgk+GJ3uoZ2ntYwBhZdeEVHb5wJRWP5shCWTtbzkVD
c3+TPrTCjKuLz1OqRpZGevuvRAoLgqvc6WzpTt7mWypcr/90gTEXtFjoKxlzV3UxGI33WpJbAp9p
+iuXV+h6rr3O2fWlKfKM1KOdYyyWMG5+eQTYDDjET4oauMBsA7cFjbKhoexgnRhs1pLw+ehYrC+u
AWIcEBgoCC4BGADhiyEsWF+6d5t4E4r8OGbWF1KRHkB8DH6xsknPZSMMqOH8aFJcYeJOz078si3Y
1UgTduqfMfPh6NxOOFeXKUR5rXS9Pr8prOyuGkXEy9uV2PXrETFDB/49+OL76jg8hgWaAI4ePwQ9
xUVa+N+vkXOpvSVqyPOpKO1JoDlP309Uwwj3+WZekfDtbazDngTnHdfRY/VnTb1hPm6+TJ6h02fW
YB1B7D0dq8mgZPWovzomxtp6/xq1oZNrq6fe2WFmzL4I0UGBPXw6zGwh3hPTcQZVGAmKKAZHkWbH
nLRqqx6VkXZAi7dTG25kzUfnHpPctrAT4RZz7ytUsp6//8RfH8cAu4/upQoIHADI4vbF/ET0MBwm
A6p+4HLUTg9Wu3LBf0WjwXP/PMbixh0KIOC6FXDA7YZtfJ3ggrxJHfwqr2+7CwPCUL9Fk3sn7oVH
nJBWssqve3IeXGGjy3NC+4FR+lTFyAc5l9uS617SB7sr4p0SNQhE+xu4ua4V93eBmD19/00XUodz
5WQeE2IM2bMFzWWxbDM/8NRxTEnUAU0Mj+W17mQP5isMKQdrIKTcLuB3SoItrezIc5NJq36mpmv0
7JeNkKxOYeDGvOsIwcBEQ9vTYLomm+9f7+u+J+iFiUuKDuJO/VB6+vRFY6TJ21Hj7QqKxr70B7LA
2r4/E3yeDLFYMYXV9jI60HOtq99IwpXq1MD5JJOS4iy1kRQXviPu8a5eKzdhhfXlGODtDF00KDuZ
M63mdH+iZhQGI1YfTjHKe0FCwNe3YGTHbynAn1THUd4rCRqwt8l+N01zaNoeB5SHEipnrAq2Kv7l
BjhYE1g3eLiWmdlVnGzaDONKHEpltO2MCTJ20t76GG3Xfu4M9SXOE7syTi+jXnEMY1doVxYelRIG
LGYmO2MEyCZIbxIzuuFkueyk3Knb7lho6S6UtGOm3RBDo6NNdhym6c9g0DcRLuuhMaPDnxqg9lWp
O3UQb3XMxAtPuKk7Msw4T5zIKi81MXiyiuwu8R5LWg9GGfySZWzDZczEMCK8M7v3sE0eVLS22buT
ZeziYNrVoBQGktPYQskWQDS0UnBBw7E0eruAS5yS6UYhLgttiozwXRzj+iEqbpYfuPt3ghpii4xL
LRKkNgKA1kHWs/soLHYCNGJ9xF8dWrgQDXiXTRuy6K0gyWgeJ8diQO2m3zXB7eQXxykffsCEdk31
sWtIoxPvBo8fFzsPt08DQD/wqsfALkDgZGDHLF88KMJRM/0fGce8xN/QvGt4zdi33SbgfrXY2I3S
LfYibqXibqhLlyKmsHXUH3GXhuaRb2Y3bpTxae6pez8SNrrk79uwxM1d3WEjiAduejHKntNZD13j
3fnmW2tadiDvdK/+FXbV1dDca/Jt078HpvmjUi77DLxf8oq6wgZee2urYO+SlJAI0I2go3NMv8IK
rvglfJXQ5o91LFiwo7TEa0Sxd1HxIEFfG/0KJ68nWd8AKrTNAFGItrNbotLBuhlxb8bH0xZqw46I
JsX4GpKV+YbZoK1g/tqFuJZ7DyEG3BiN75qeDFbvLwvlzesU/MxxjZUurMZ0gh6jZT5ko9ya+l2X
kSalh7Z4E0CPixWFmMTbYuLnQe3IvF/wMKiVZHae6Af0epw0fvGx842mJyt/UgqsFamZj+GshfJH
Y2vMOufqrIaOcJqbRPJLLm/1RkL+csJonXVVhBgx4YfQCJctLtA4SsLB+9nrb2EibzO/v0ALYJf0
QBRHb7Zzgu4P9bk+lOzfFpX0mLUUB65YsixM06n130HOZqqgvlfPopod897aTrF/Z4Eybcs7qxJ2
HZIw2JinnrmVvRg6SbtPsTDqNezLx+BvauY3fhTf+7V47+vpkzl0T0KPSfh062vPkq5sFMW79zCO
dGqpcwJDd9OkdrAEd6yy3RZKs8vN4DjVbxgzgXXSZvcAJyt/1MmjiXZcHT7hLLXpZ55HP/chiS7x
/9UasnLtaZ75jwfEkHCgEAO12qYa5WomFA0vuxLFaueRVMFmuur9/Bq+9qYzgl1BgSxmMRVDetEZ
/sFsrgxS4UH8O3gwLvT+Hge6Q0RJXW66Q2WBwODCSozS6TPc1LOrtku3Y9bY1VRdy3iEdAXKnNpk
B368ESSwU2gxdVO3DSRx25QYUCjgEyN9Y6q/+qp2ZRFhhb46dDKq5/1rstPyK/CeA7U9wh/NL39G
mHcZVM/64geqtnZGthWMgMjjp3S0DoqVbVI5O2a+cGE2/T71/E06mJuk7O0xfsQjVs5ek7S4nGaF
YTF58jXvKjOzO627x54Go3G7xjxQBnGWl5U9qZGNJhkCAUSZvbqpFJTLOdrdUMm2svE3A4wa5CLK
9CA0LJ9AQrTT+GHknAP0fVmo6jHGC2HwTLuicJy02ESa4VWmZvZoyMdAfxVYOmlsHX1+YCAe66Kw
gy78M0kynyw8lP6jT4senzBOcXiArK/pJh5wfM/D1w4FctMLcKkM3EmxduMkub35jiOTo8bNRS0G
uBd72ATAiffKeymj5W8klzQVXJHf90g+FA1rLQUtEEG/7QwPIIa8CbLfitn86nsdZuNb39CZLO+k
qtvM/MSGmufInMk1O3nUHEvo3Umo942C6lH0quIOPmlYKDfSzmxEyI01u3YuunrHzqKKPmCzEXl/
GxNKZADMpe9tFcczJDzcDNu9UWw3XXNsFd5MqLHNtdx6QD9CA3+jJRsLR5YklzAg/pXLiGBW0lva
5XhtZ6rbTwjGqz9QBWcFQMUbh01azkCuR8PDQ80fnaKLrwcMSK2Rha3TCQ2Cxx7NpjGe9n0hXikV
8icg6/BbuYyLyTWULRRTx4dxWccezf9pJWQ6E8+c1LgWuYWOOWpeyARm/SzVLzyWMAFk4WY07r4P
zc4khBS3MLIBkkL9ls7RafQyiVqSg8YOnMp/U8QHPfshQ3Kp8SIVrUvT0FwB7RU9Z4FHK3H2uSgf
aIaKWJIKpp18+3RopIqKMW3nQj6GrkH0YGQFtOeYw7MrE1REtAcVq7wSm0+nV3VEzEhXh+ygduKT
UIq3uRw+Jda1qseOlU62WPibSHpZ+Txz8Haa4/F5FOMDZwpk6APX8yl0DUHLKlTcyfHwkNoVFATg
09FS2NHkUZx1+LR0tlz7acDFxAdSRd7jMfHmVXjf7oT7dtv9UPf/QStr/klfXk2VFJ33kwxpWbCb
8kzAoJ0yql9BZk3vlfoRKKogH41Ag9c6RNDAn4v6sZV6O83f5RHWcWtd6MN1JYdbH24GRmlArBN9
ZU1+ABO/e7I54v700fOxjrGM58nq7BkiiCMWlw2cEK0oHUO7VwkRBlnCvadFa01xizbFuvxqsJ66
2ZVp0LfImwTySycnNnhNO2jE2ZGZxuTtmN9HSD9Z7TVqtjYmczW/LtEKAHHqdDixNViLaT3CgUJN
wGy6Cr5mqUBrCVP5oLo3PN0ZwsH1mrc6YtsHMBvpeOTaz1D8WQe/C/9C9w2eaKdTnbLku9KQbD4x
YkPTnow8am/G9CeWTM7KMj27atBUANFGF/ZrCxZBEiSIKQkEUXfZDt0uKK0fE1ZIzfjLisp70+sf
hxgb1Mp6XRn6THKnUPz4n6EXB8iIbWgAryFwsvEhzfNNH1Mob4eXxrgL1b+C2ttQ2J0uqghkMtcs
U9fvULfHmvB/8yCgHcQZ0ieSjJ2umsjAp9HsqQ82uYgdn3Br9sVBt24DZa+F1hZ2kD1WPba3iOKY
neBqcDOSBvpX1K9kox8d7y8L+NOjLE620pww/MavypEghWak7jhkbkQsJkO0sDoAPegQ7Fu1xvgT
OcakvGuU+gq9CCQCkCoJrJ0mb7Ek3PQtXsFBc4lIkm2MzaU63X//0eYH+fKgJswAjEzwklAWD9qO
7HPf43hrslfRelHxHRAzuOkENbTy3O8H+8jzv44GEgZYl0Qta5GkT4Kl4bHEZ2ncpnLVChDQXMVX
TBtcxr6Ot3PRxSnusVIBqbJyo55pnNMnoecmUlmCLLwElpojCKuhZvQiuB8Ttqev3NaQBcoCbpJK
s3J8DvGAE1CjCJ5KOqOmSRzAZd+htxBLPT5L4qZS0R8LrqU+fkRZzSGJvw7rq8AfV5bQmaICD8sV
OJehQRkvdhXipIHViHMpWhCB+Qq2oIlurFhrm+bMOCf9yMVRKzNPdDupm8waQ9o2+N3voocCpWtO
f3xEZLca0JpYVwecn3+5FKgEUYHWoc5RbjvdrG3NiVqp1KGxDKgPwJp3de8koy39HV0Ej8gMtqtI
nLUxF+VnJOxDLYsots+dUIwUXdyG4RmgPoRd4xOZ6Fo1+lwQB/2eKAmej64ti+0F799G5Txgp24S
BN8s/H4wtCxx9lnZWmfmEVyxOZMQ0Xah0Hb6PRtpihKpB4zRO+HkWHsTiwvslagVpTZ5U4ZDi/7s
u9bvlXHPFEsVAG0ahx1EHONLcdrAk8kTWi5ne0aikB+Rnm/iTXgXY2N3TRJ8AHRxXTm6tDFX2KL6
mdOLXiU+O5QweYRla7sSzEoi/PadJEHlOrqQ0/YxitjZ5UtuCBdpCsxBLEocAoM7waAe02TXVq4/
W96fepSO/kDmq/d2lDx1in4Q9Mkec/z+auBx4zG0CkdA6RURyW2loDaSJQOyHskfBT+1VMG/HWM2
XzS2umwdMaC8SNXhqk4GR4wVGzc1sFB1QVae/DVC4T6QUjjzwB3FHsNia5N2t7TIC6x5s+AJlbJn
odNxdmjzCb47f6xF30wQXQvOUESSlOZXvYQPeuEd0uEpBV0n195NNuKETio1JD++n9aPmuVie84x
OT1l/svyXWxPM54yb9Rl0CB++hJM4W6Mj4ZQAgEWbSNJXE1vbHODcAniJuOdVphuDXASLBRlHcWe
BRK0IKJontlGUR590mJxiDatImFu/6ZKLc6KJNaWuEtE890D1ZKXktMb5tqNc2YHgrRAGwJZa97F
WtxvRo99n1hWvgNA7UKzQkyG5fFSj247fzoIqWQrVbJFE88Ra+1aF/vnMVKwNi/vI3l22xIe+jDb
fP9tz2VcCI0QpVAIt3iuxTPpsTnVcsHRV6vHIUcIqdAuhzaeVfbcIJZIsvuftPvtRE0OReyvfZKv
pyDOVdhXQbKYadZf2hthqfthkyD+2iSPuTXBlU6fFIMYMTEvoAneTPJj1SJaPFi4iJsXSBBStDdC
Z+UzyIsbgEkBsTczz2m10F1fLLEkqaxpKij5dsETaE0EFVUigTvTmtxB3OTIxHFH+/q94P+d+jU2
1/LYYnB6vFywH0Ac7qDT4zL2sRs3JwYXpN8qdoBlathp/6BNb7im3qBU9g/jrOV488f4lNEMcpEo
6FlQ37bqQwr6tEzfkpCcluInm37lNpgvss+7dzna4tNikAy5uWM0I8ImHgp1tDLAl/NhOcL8BJ/e
xysys2kkRvBjhYNNi+770XoRoTFSJbkN/puz89iOXLvS9KvU0hxqeNOrpAFMODLo/QSLSQPvPZ6+
P1DqumSQi1FVGt1UJnlw/D57/wYxWi3rPVMpH0oLq47xAj1KD1dILZ7tWeueJgl/0/BewgS2F+qV
3EbrPEBvon/WxpdBvJwoJvh65jZVh/smdqe15KRzZ+eoZ+I28vtSPDwkDjtzEAPpta6TdKAzinQa
m1fTcDkXb2Ss/hetWJT4kT6TeaUdbHsLrF0fLyUOhaw9TzhbN2+BsrmlfMRj48e1/amhgyg7ANU4
WsCheJ6nsFpuqjLYZr1km9FA2gvCyDEF/sNEwsf4fWrwIPYwW3WY6LSPSzFRo186Chqz2MQ6FlnB
WO4gps0rCe+i3wf0p34SQML9pQKP8sLBtAl+1o9pi/BrWZ8bgngqAgOtpDsLOaw8tyhamZvfG/x2
ci8d5czgkS3xeNG+nRqCX2RFqYL0QZit0ot1VbyqUgoWOMRX+i7C6Lkt3mNrcoKufjnS+E+j/Llx
+euWa4ohHwIBCCvSpKoj7waEU58XHe/4PHNKb12Rzt4qDpLX+n25PhZrfUOZffQdFU2uLGT7vkna
KXU4ybUm++jcxFdENpU9VfWD2t5hCO21Y++GirarxRpx4Hi+nMrwMYrak1gvjvC+fxoG/DotbclV
Ev0dLDZ9LnxfrmKfAgsKIVWwCmoV/Oq0GZLeKaL4sh6wjUmS1e/D/8MZQatkSZchWDTovo5+2rdx
4qPwzTNc9uJ+dHXxQu9JTcnJkQv6wxLiy+lNOuWDmmgR2bLQDg6KvC9bdHLRiuz1bN9n8R7Q14MU
K29BjIG71PE2rgPzFYFAm3rN+dz51zh0DRDAMxWV7AKjorncy+nzrJJvCeIzRWqUtY+KMrVbDQxB
kT2NyGUUqHAXArkvzqS+1J5ahMTxw3AFQz6TlKVeJWXoCc7rATvZYbotkn6XzfFtNMWnGCtTextA
LBnpRI7CEL10zhyqF2jZ4SgSKghbz/tBjTBL0vKNlfWOkoJM8QXi2sFrLGPTduSB6vrJlzuvK0ka
xZwes+/lluwGkuUa5R2iefusrl/10LpK5DsNf8syIAFr4SZcF9QykI6s+2rXGpQ4TKj+iXUC0mCT
Qb+3hHEdIRblT+HKguTz+3r4xpokl6DKMnx/9eN/h5iGWofGD12XFwRAjZaK9BzcmjopxEIsMQF/
0/ORpXmjVjKlewC36KfHXZPaE3Ds3z/l8Ol3+CUH572eW34L6Ak2fvmWJuhDWgplsLvfG/l+9h30
92DfUY1Ad5I6vL244gh/Focz/Vxftftwd5Qsu0RfX3cAY6soXILIzPC2O4jOgrlvQimnLrk81Icz
OB1rlPIQvqpvj2G4vp9rS78+tXVwrKpdUksmgAfkSuaV7ChugstofxJh1phu2tvwCLTpx8n61NzB
OWKmUCbijObUNN+kGYXcV7E4Jlz2TUZpWRI8e+BmgFmF43w4WaJZTgmJAjsOBU/rhsBV/eJPNgXx
ZtI1D7EkW4wbT6vJei9bVtcuRoEs4zsL/gQRpkWZQKIUo9ylYYGts2qsZ0XfdBnkuLbZB6CKMSp3
OuuYsuRyth3OPFw1hHNUUibcsV+PWU0xmxgGGR/ekeA3X8aUzGAgr6Oh3avHrhL5p9bIGsA/BnKF
JNfhZIjqYLY9kzFHbe2pY7seLGod022fKatxDnaI9FIeREoTOK+f5ydTyNaSb4YmXY/1kk2/kYDy
lglETURnKyH0MukuHgeydk+Rhf11q2xyvdvNUn+MU7h82+FIAVUFUYV61/fMrRlHFPMB4NqNl8xO
+bpItelusu1WENu4pY/a4n67AVlTYKBB3nI/wZA9uJaIIoVpambDFnF+UBAtou1OBSFHuPP7WfPh
XnzYt89NHZxoVjiMWL9PBhQX49RIxVVNSkaNXtP4SYQ6j0KyqvBoiLP9IEBQj5moAAAMtp/oqmBC
foED0kWFPj7QZSq5T76qbAcVI1Lq9qKROXM3YVe9EXztRCouYrM5SSXDCxDeDdL8ZMYPfvnvKr8K
iz9I5ruxqto4HtgF2RfA1GUXv0B8up9n61lsaiAyj78PwE+HxOf+H2zf3miN0dDp/xg+Z+OlCUil
ePi9iW+kveWI+NTGoT1X3lh6lWm0EW87qChIc50stU38wJ5HD6wcUhLHOP8/d2tJvi+qTN+kp+ds
THPkXA27lC66guJdioDN65F+fXv7fvTrr0aWZfzpZaoAyWo6hUZQ0l0VlpN54Urst0gH2yCgZi+2
vGFjdN6RZpcl+X3J/tXswe6YhGxU0oTdMb60L2QzgnvIRx6mxooN0AuKVe+pq+ACwMfttDnmcPyt
kv4xmaoGExLwNuH5wYVJqklRpuyj0+a68UhzZc+LkzNrNrmdz8hvbKMbxSlWigNOY29sf+/9T2PO
+wBFd1KF6je5LXBMw1gFyI8MGGROsCQm9ciR8NPS+dzCwazmRtukosrwaoOFPqG8BjK3zq3sf/p0
ZvEYEjBrSB+UXw75DNjRBqYiL5tClTdJrdxEVe4OoY8+oujI83CTGDe/D91HNP914RB9kA3gkl40
tQ/TAnFXyH4aTmg/B7yWe+AQOHyKqau0FgmU+jkXsrsmVm4jg3qZqpHtrcecaqAlnibyq5yPmyab
gcChitiTQBn9FnhougE0hy1jX52bxl0UAiExrzMF7JEUZGtJt/aJET/o9UM0xBeTUJ1IfuMuxcYy
E25NOVz3guqZvnEkYf+NIL44ULFAacACbMxN8nVzqpVlpXqC+pF2ra8N2VY28QpQG55UkMRXcAXh
ZC+qMsJWvaJa7lTeyXFe/LdC4MdXGNz6sAT4oMPoSJ7zcg4MzvQyUO1Ixd+Y2DJEFkStV2GceiFQ
xHi+kMGfNhPYyuQqhT4VRCVWJ/larVEFzw1HFt/0vj5n4EZw/5Y6OvJouEuy9PcV8sNJzaD99bmH
AjwzAv31QoPjRFsWoVM/irfzRvC6Vf7cnZZX3bXaOMe29IfC+cG6JCqiaoVKnQ4j5uBAU9RkbpqW
QVIBvflhvJaG5r5VCzfI3USHf6AF67G7KLV+rQrncp7ZeAWhlu4E6S3OdQuASgc4YohIRY53ck6h
oH8YphcZ+SATl+I5vc8IunIrsfuFODq9/T5sP8TAnHrozylErzzSDlP/sW5OwBbpgNGNe0XAonhc
ieUbrETgqPsJFmwsXkXjdW286tm0Mk1UxnXo61HqJaCNIIOujEDCCBbuVUxhchpR9jzLQEEOFesU
+OvvH/zjPH/+4IOoB0Q3YueRohLRjZQnIy+49Tmt7c6VHDCEznTS3MtHduT3k1uFjwPJQaEmoFPD
+7ohu2nQ1bYrVexeToFwkm8djpzc/KZvV+Ny/RCrMgs675KDy6ma5t6UYhHQA7VIaXwoqndJDm1N
uM0NioXmU9WQ7EX5c8YX2NYi/6mblEeFYNoMRuAIlu1nbzmI1MI07QFsEmZFTgXx2GrCU37xGjq4
Y83aRlIuigUzCfRmCKsdWthbuRU3iVSsuqm6HHpfXCn+5M15fgpAVNz4YX3bpq2nlTxo9GrYgsjc
tBWuryBKy7q7jYPCNYzBNeIbtalP8zQizFbblT/knh5A1uUmSiyN4pZ0OozRVmgWW4BX6Nle79/X
i8p7PSAIIKHlhAhichEkBWi+Zt+Eem0Pfc9jITzzM6ytGp08wXCGbqhdWNtGOxFF169Er0twMMKA
PSFZMjT5Sgt84LyD3fVvvrgRldLRG+Dtyak+YDHqnxv+m5jeBNZFC3Qp0E/aonSr+kXqOmDTN/hg
2MpS1iMHQxnIE3xrVYj7JHhqNdInoI3l4q0o/ww4nmlh4QjzfRyf1OUmKuG2a9dmuc/zuyH195Wu
uUq3laXA7SvWrKZhfjYCmpKdoAeK2TyEMkkh7WIO176a8cTyWrA56MErTbaqye2D911Jne5kZHSs
UnS1ApxW6OO7BdYZmd7AhAdOjTXLr+X+vY2fq2G2yz52FFDWOLgWIGwbdXYwVxOiJ9xSFEHHLI8O
4s2nU/L+gL5rZ4Im21L91EOmyIw9fLvVMPscafeLgix+sLYKD2FZimNc7Oq2PlGBXPrDazGfixTq
demiml8Cv9gD1uGtB4rauElV+JX8Z69yeDxlquTlEunIyXcDcVwuYLdZUKLFozhdSSDFTKSE9IUa
D3QwqzwRw8V8KO2kf4uSx7Z7UML3URW2Ss9pyiqfk3NtOCkUw8bqD6D5sGvTmGo0NBFgrKa0MQFv
Dzxusuae6qct9Oc9gyMNxwK7D9L212tABR1kaNzaWJp8K5T1Zl8BxB0RlZCGbi/l8ZkQ9VhxiQaX
oNZcaHOq30RyFwJlqtGqKneYX57VZpl5+thfi1F74cvmRR9L+9aqXjETvBPG8KQVdc/SOry9lWi0
0XpK7K4cKkfHrwlLJp3CuYgKWkBMeKWK87O0TdKI4FWBYZM1z8tH2aZayytTR9xCCIot+P+VoaH4
J2TrmUxjGjwZ/W6Ubs0EnahI8eR62lGyHyFU9eUFtPs2jy7wWYbwNEpsos6LFNOJcnNNXdLz4y7n
NRi9ofaY24MiED7JEBRMHCPVE43fmZu3OYEYughjczsnt2HyZyarGmHR3lYZxRdmPTjrdMDtGVjR
9qFbkAkhS85AgIFHgeqrrG8L86CnIlpH+U6pFRi8xdoXL4foGQ6oPRvd6ShQREmm9dAVXq81pEY1
NBqI8oBQgUtAYwHNJHlX87bVxmTRsLWN1troRY1PmuiVxuR0Ma458WsFTT4s3jt0OTJzryBSTVbP
G8wrAkG9gaWh7QwlcJvgdPGAXDg/yK4bSue2SrlpfeuklRAZHIG/9sq+7vFv74IdKqQjmuVhy/Ir
2edKwV1ZCOzKeKt2uW1JGbZCu1jaGNXs5sYjtmbeKN4YCaBEvLXRxpTq+lw2jX260GcY5a6IN/EE
0SHcJ2rhJFngkmly6xIuu6k4JXLPgWw6uDwjagKdaGCEsjJYN6l83SmQkBWk3Mtpreg8fqgGpFX8
mg/6uuqVk9YQXewZXRN0eVDPdg3amODcFaHf6I3lxWpyCXdl1PSbuZk5X2M3MJIHKyXuMqLVjCp7
ord2JD2IiEWo5IbEGBQ8Q1qBFOCuwP1BsfsaPxem2cjvFJ/oVj4LC/6UEQTNyU2Ojlohmo48mJ6h
R25sXiPRwLFV4/dIHB7geYSGxdTIl7583xjFlZw1GARDhfI7T25jJ2IvAG1wM2NCbOdMRr6uRUe6
0Pc4mbh6rnt6dDpp7ym2KSTym+i9Fm+KRLbbdl6ZqNep1eT6zVpKTwYcC7N9Lb8HuriWM3nr91sp
vCpNvjf07bEM19Z0pcEuVfPK6RZNkbB20uadzGXWmnaSw1dDnlXinlLrBymRqBDdSemFOt7P/msu
elN7jm4Be1Bg6T/6wdWiVpcZp6HYgKE5U9Eqn320FKgTasjc1ecNaTW4RnH1qhT3mX6Xz1f0xSJN
MwHFbVvVTuNLYbhV0OabgVQpec0ZWdqyDzniQqrvaw7woUMv3sQstZ2dnrqkHMmOyJPKFzBmDNGx
FGN35IfblLJIedarndNriAYD7FEXjlcKGBgqWBqgzJs0qzE1V2OVrlKfQ7eFGMBk6Xg2lnF2AqKD
w+i6w0ylGR6jimxK/pgTYBpkE+v6TeFzwuQceQBYZdFKk72SV16rZFeDCO/rCowNqMPZ4XVENLGu
rXvfMMHQ4g+EdY+YXdZ562bqOsATK+a6FbEONx9LVm40nA+qBLK557b8U5PWtcyzqj7X/Tu52ubz
W6WemuGJ0mVuZlIhUqioZ1eTcV8SfakSwqwEO/mYuVoELUu9nhQmQ/8jjjd6/RpIhWsZO9Ncd2Xn
mgZalUHilv1DncjEAzCeqhcJ96lAPINSo/cPM8MscvfWyJn1RrSREjwg9eBE7RBeL2+h+TlNC29K
N52C8paWX2aC4Ia6tO6j4LHWBAl6FH7s+B2p+roVHw2gc4YUrhX1Pbce8SD1CjyRIFsh846IWeZv
pjnZRNF8rU6Uy3pg60hlaiQlgyrfZA1emUrPvhIdZborYvJcaF5rpkU1rX3thdEC0+2vuHcA4Vb6
n2lUrsQse5a7jtCuQ1+pBZI6UNOpEw7jMU0uotbnfMIVrpzhbwnxKWffMfTwkt07uHKRNuG2FaFk
KOi+fo3JpSxXoqwiXo4Rlm3WPZYUiwzgscrH97BcpT5lEvPTFrCEgwceqW9lrrqe0K3SiWyD7Wwc
y1F/z9p8beLgRTO2IcXJkibUfYfSXuIVa+UquX1RbckRXZSSsEg49oo6RMJTFP7SrYPcaVxJ4qTU
tBlu222zDt3MWSSAj4/fN0nXg5b05Us+ZRpDQa5kpaKl1p3eZS8/T9bhuxY7L4u+XuH2+9KJScZZ
BD//m06C2NYpDlMI/va2zSazRCm4IY/Shqu2EXelP15KQeUGcr5ujZiXLJTjyF8VhXVE5O+HZypJ
k09tH0wqPqH1XEm0nc7XZQ+toQ7dtphWBWRXEF+OoUJRnYNTPQRLndecnOOdQFlXHQmZFdH7/dX8
vSrB1yx5HF75oAIObVwMtRqGMKsZCd5KKg65YQ+mqyWKTo88ZL8xc5b55qJaomDSMQiefJ3vWK/n
yZhoKj/lbNv4ZMu1teRRMNv83qcfapJfWzoYYklOjQCXbLam9aCL3jhDgG1Pa2NvhIMdoqlVCu9V
+6wNpSPrJwT/R9qXfziBPvf0YA+JQRanBcUlMhHKA0Eban7ZPn4XV7mXV0cVV3+cwr/G9VCvUetk
XoPLFOKJZVvqbTzgpt3/CYNjM/ihs3l4sn7q12Emwozm2agqWpIv45v8RljVp9UG0Ton2mQej12H
17npvkwreD3RuqcEnD3EZ8B9VgMsQKcxjuzjn87Hz9+zzMPnE6TMrVY1GGc9gQXR3NSy5oBRPtLK
N02Ug4V7qJIoVwjMRSbdVtfdc7cGJwTsfXaiR3mT/8+R/R+tqfgcYVGD0vVhnTA2I8weIlozzvH/
II0FNni/tGitFS99Mq9+X6w/1D7YLCr5KyRfaPWQ1kGBmoITICB6p5Zn+xkQixd4uqutlcyuXHHV
UWwCd+mYq9CzHoUjl5z60z36uf2D0kRjGFWkBkxillrYwr3N0K516ZZIBtr0eQgmbE5Lx1RqV4Mk
VU13lvGcJi9N+m4la5gfHrG32PluJ/Z2m5E4qHwn764mHo05EUpPzjSPwvumYnf4I0+WrtiXPWWA
ZHQmP7cVlA3aS71R7LEwPCMW1pNgbDryaSlsp5kskEqIgkf4kfPwWL8PjsOgQHUOM3nClGoTB4+j
eiwh+uPu+DSxB6cgDwJxQjOd3aHskq7ZNPofrZ2O4DF+PmvRX1myk+hYHmZAewnugJnTCi9fg1Tj
e+pWe8FrVt14giCAc1zz6QcozbJi/2pyGdlP2143RT+orGIJHP6lUdSfzGhmpV50fswW4edJ+qup
ZYw/NRVHyYR/AL1DWtwptZLA4Ageb5nmwzMVRSeQTuR8EBo+bCFJYtYb2y+3ziMg3G2GSD0vCwpQ
Tin36993+4/Rx+eE9cHYUXKvcadn7Eh2rpYkebsxL5gsV11h6e4Um+Bo2fqnMfzc5EEPa6Ud/Gag
yUQXnVaDaHqsMP5jaPG5iYMzxCrmcFZDpincLiTjceNvED2xE7c5Er0d68vBpo2EKFCEiIZknr7T
lLq13rm/T9FPz5fPfTnYtsOcanpc0cS/ni/tBjHE1fHw++d191fl4iBGkZUgFttl31bFnUi+bRb2
NSmQquxtjXzU73368ZT41KmPS+jTPhKGKs4DXJ3Jh+zLreIGO+kqoKWlNGbLD+Tt1mQkf2/0p/Pv
c5sHdZNh6mazUmmzlHBYC04KzAUsafV7Iz8GB59bkb+eEHU4QscF1Gz3q94NNsYqu/RvlEsfxbuC
NMjF7839FOt9bu2g3tTrcjhFPn1ShMtgKl0ZHZXYRC9CP1LYOnZQfBSBP82YOMpTli8tWdfxzXw6
rMeN0djFXvOqLRbsiwy5sdVef+/esY38UZT81Go4Cb0pz4ymuk5g75vbcYcczJ4E5pHFIR1t6uDM
0OX236W71H/SxPum1HZaTioYtwQZ4yjZfJb0dSPftD6hHvq+PhkmxGmcvn4U5GA1Ff2uQODGsp6j
6FrKbw3zJRJUitkYedekhkXAAtUAqLRFcPFMzSUkTs3NCJkdpx3XCic3AcIoxsoqpUI8RufGnKNX
M5PaLK5L5b4g8daq14pceFZwrfm3YnQTTaT1hOdkjG1qrt7C/kmF1svESzCKgA8UT6IEKBQXUnFq
qI/KVNhjsipqnA2fBCG6L5MBPRLFybDWsmYkY9rqQtKqK8DA275MSfMMe718paawHfLZmaLWW8pi
sQW9iGIPYjwrClT7uNPtUg88tUxfkdImo4eCl+1bJJ8SSShcf2zWg1RddEnwhjDaqivAP8LECkww
kIXymCj3MwoqGqMZzbdFdT1RHaspYU2KvENvd5OXxUk2VW9HVteyF7/ftf915skHp3cpNoY/LtfE
QrZsb7DiWdeessNi8CRdH7uUfoBJfKkNH7oW9EZXSdbMDsJkBLQGGgkUa8+sc9lp7HlDnhSVxWRt
PaO2MpDxyLbtRpfw5ihcKrfe713/8d6SJBWCOL5yoB6/nlKl2SqR1PMtwtQ6XUIdsDsSx/94bf3V
wiHKwjAx/VA1WlDXNQYcqP79t7JuPz5XtE/tHJzqSjDJaBvTzoJtji8Ud7GdrS4jz3c1T1tPbu6V
e3W1XP75UYeGI8OoHRz2MlVRNAhpPEFyPPELV4Mx/PtM/Xgvf+rfwQlf1kKrystN2TWnYS3aeiDj
AnkddO+AKX9v6udbeeFRWj/ycdCUyZoEeyq7feldc6dsymhFfVhaC+t6p7ZAGPP4SHTz8335qc2D
IdTBQUtjQZuLwKiOxVg8u4QFjk6Mo+GueGRZftwY3/b8p/YOxjPzLS1ApHwJp9KbZoed+h99raFt
53wom0L5wVbDPG29ylW3nYux+yo7z/fHZA6P9ntZWp9uti6Lgrpczh790l/n7iKNq7sSZsmKF13/
Ozf9f17G/xu8FRf/6l/zz//kzy9FOdVRELYHf/znPnqpsfp9b/9z+bH/+mdff+if5+Vbft3Wb2/t
/rk8/JdffpDf/+/23ef2+csfAPtG7XTZvdXT1Rv2De1HI3zp8i//u3/5H28fv+VmKt/+8beXosvb
5bcFUZH/7d9/tX39x99gyX9a5Mvv//dfnj1n/Nzp25/n/IefeHtu2n/8TdH//sHXHd4+/qT9HTkL
DbI/KVVkKRdR0byo25B/qP6dNx+ZfX3RwCWwbDAAWP5/5e8iPHnKC/gUaxD29b/9/65+mZS/Juk/
8g73AOwMG74d8c4vNxJK7ygNAA6gUgH0E4ebg3NZDxCok60UHYUIa0jypuS9Q4W7XMiF+L1UA+Kg
Fuq/ImiL5VYtICnWjqfBYJwVUr/JC7CVfZSKbt/1QGtCoVxbBagkDD3GF5lasifFJri3wt9z+2Gn
gJI913H5x0hGACcAud1hmkG3DNVa11Aj6hUQIb0ch/tY1ajiGGi4hlEhuIlKnnqKFf05zOMNWbYT
hvYuQFTF98UTq0q2cR17qhpt/LlezeVM8UtRds2gBJdVg3gAL8DULlp9etR8oX3s8mjayzX81Gwo
KPyleeUBU6cenCav4uxb57y7gQnUCqVjvCxv+27BOc1TZXm6PqIeR0E020G6KlcTEJhHagnA5qRS
6q8FKxXc2TRwYJIrCLOCEm4rvYpsiZq0TVmg2Naxjo8cnDsbIsXtUIftevT9S7h31qlh1cGmL2M/
RbZ8Chy5oSohTPgG6lUv2rwAH5Wi2paRejos0LYU0SBXrdV4FVAjPm2WIlpiZo+h3MS7pqqA4/jy
taBaFKPE/j0UhnHbBbJmCxb5fvTjppeqGXZxI1CVHatVp4LMN4acUn2NgmgS85WlaISX2TiMp0mQ
Po3auDfn6EQv0FtKFGKJ2gz/GC3AZckM/Tetr6YzHZMP8FqMoTEbF/7YJh6J6T+xxoCKrdictIJf
XvQhgI+wG5CcqNIe2EiNkswg8EMWonVaVJtupAo3ZqzlTlsGkF+GDNmucAKLlvNmI+gDBVD3iaf5
UX8dp4yraQw6bh65spVVWIXTjLChoDXk5yZwLUWVVZtQ18A6oDlVCUO+ThrEU80EMj8ym9kunqrO
owqawLQJlH2n1UBHcmYSJaTmtJP8/jHQ5XsLd057aiL11q+G+qxPJOOyyfCYU/CKKm1fBn5SRHBp
TclQPeqkZ1IJ8lIezUdBIdjWwmAvLh+Y0cxmGRuxT/6oQiaemFhRuYrC2PWz1i78alJbafeaawWa
qwunIWs0czelLToTSoZjDuCTrdY2yj6QagUtp5hALp7/SD2IhymMw3VbKv7WSOP8ThL9DhBW9gff
DvJ+JszuZIbvImabzuqbk7lBcCHpg6toiJTzMMJGGT4fLqllbjwFAytSnEPLRoscrhUGzV5kIcEU
Z/JtrFXPsjo9m2l4NsjabVp3xPND6EZ1nLKLTIxSFJAmVRFlXj4n2nPYsHunJr1I+th0NKUg27ws
9xFsjhPyBmgqUFt1bZ5QO5FtQUjPGsk/NYP8RWuWQwh3kxztJZmzA27WW6Ia50UsnChxuAnRYRSy
zo2V6NzMMdAO5VcrA+JXaHjSVskAzUahNtMNMUYEMImAYPvUr8epO0sSuXJqBmkVVY0L829cZX0m
edWEIUnTR4WrGwUZMkU6T1NytxHOLFaWb+tBqDfyIOZ20GH6EuWBhDZkC4akCBoEa8BdISbzLvaa
jNt681Cn4QIgMZ6rNGR7FsZFIw+SLcf9Q9YL5SYpER0NIxAS2iTHjmmhrKck/UvTlbvAQsTOrKw/
YSzfoicSukUH9EGYY8NOU+U6zi2eNQkZ9bpr3obCuhyV+oVzBdybr+ylqD81Guk57hFWa+rrJi5v
Ah8h+VoDMiWMZGKm0UBHvkhF+KMIXfqaAHdVSfAFyjltJsBl66YyNRtgZbubo/kx8S3GU2hJDPgJ
0IDcwyPmLbT08zrN97kR3nMyV/ZspXdhLlwHhvynMhC/jeV+L83mWT7IJxjdSLZuAOIe9easjLVd
mgrO0KByUbXySWe2HBjRdNtkwwQGWI3dNkMOdFSeWpUzEmrsZd9pXppVPrpd1qZUi5Ox73mK6igQ
d7UmraJEvuG2xOZEH877MLoqh1jC/Ve9Tha0gaCBELEGOQGQmTB/Zd6vujkCazqskmrQPH1SSb1Z
w3UZNlRFZwBB7WQBDQ1RqpeFm7Zgw3eBcDlXIxIqNQbSQ7FZ9CtbrdhK2rSrAP1/KD2n5jaTx5di
7B857K6agqnmZtmkfXdhJu1bqjRnIsoeaUy0j0wN9xOiEELxpEcoi3NKoxOUKfssBpIiNQXAZzlv
mNf6IggDNpNlXAQ80WekN/0YOCRP8CeMSN5HU7lW5fC5nAcEURV91waNf1vUXNJzY5wGFbDMLhWm
C6MZ0OwL58qNhcCtNWrjwHBkM932vbnSDMzB6kKagZqydBIrv4npn53HguGZLZ7WeokdQrKSi/FE
8dMz1FNwsvBfh9LSAxaOfKWEwM6CsgnWad9bXmW1+CBhHl3h74nNcojyaSmeZUrfEXyAA2/LGPyV
VtykUVyhKF396dTqZI7EP6pUuvVsrooku6502Z1Ln/s1Mp1UVramgixoOharJhsfBhPkXBwxpqWv
YugspzdlmWBo1LpVMa3babYHrd9WVnariViBpw0KQLAGeynaQHK8Ni3FmXPjNJlnN5gMR6EA1Ka6
a9VIk+ryJgBIlqTiuYn8p6M1HFB1eh7mlemNOG0NGuyUIKh35iyvxwBN3TKsV7kkrVMrudXyGj0r
shJ+mK6xMLoVs7xH5tvcpiU3lKWhxNCD6lHK6NVHQDNJfVfu64uxoNSchXuhCiSiOJBibWzsBWHa
dVwda0TJIT6M5rAN1WKbmNqjFQc33YzCIov/Eb1sULM4bolmdZmiFRuoKH4Lw2kbCldIFm+GVH+d
ZxlnAtTF80bhBaUDFKZTCCx3bg2gu+qRH0ZtFXrh2urbe5SutnEAiakSLAHVxvltVgwEbqPytrMa
lCwA7GOHHINw68pNlQuRI1fpIqDrP0a+eK+Z0TmnZbciVL8ztPxal+NNToxaFcJ93AnrPEQGstet
aiOOxiUSmZMt9vVOH9R11QKMSydXlgVX0oSNkaC1oI74C4mrsFRKLwGcPw27bvLX5GkZ1gcACkQd
uGmBACxl+of+hga8bJLvxTpxTd1DiRMXKvS68edD8Hvb9ohpp57h5/iMoPE3FNrpPG4FE98gfIDB
dGTVjU+UuwCYixq5vOa8MEYntfiBtNj5iFwh0VuFxapM6/WkAzSl2Kk3myxEaBkgvBa9hwve27hL
tNNGU/eRKrlqg+CRsG7MXQdqOn9jxa0H9XqYBVdty+t+yF0tfG2CKy27r5oTzEQ8uVXPzOw2je/L
7FI1A2C40sWIP1iQga4yi1VeBDthzFaW31+ote8WNRoJgwhUtXcF8THo30Idt1xftWsBTWLdX3f/
j73zWJYbybbsv/Qcr6HFNAIy5JUkkxMYk0xCa42vfwvMbKt7g9cyXve4BzSryrJKJwIO9+PH914b
QDhsMZdAN1+OkOrAdl/HTxtLb0MIT+YfQ/vHMn02x0O2fFclVlPlulJFGcJJjgM9fcoRkMbNMS4Q
zZkvi/69Kc98NOV0Uqpnq/8ZhtdIIyJqQbEaB3P7VMBKl1L4tkUrsZw/J7ov9r46/jFXP6fma6zy
CKdB/UtqC8Dq1PjQNibktyQi1OQUlxFx9NGfjchVch1EcYv09a8eqbqC9kVaVmce8KmO0Wkospc6
G219kfZl/tiyZHV/Rumn2QoEtT+KcXhMtdaNhgct/pJsmJbummdPZc9+nEuHuPDJrfukt6ndIbjo
ZH2vjKQd4bQdsldKArubvHJanFGkoABYBUGqX6LDJoSMdIucKsA8erTvZcWeZ91WaZVmo+7Kq+oa
GRu0elikUx0DufmmwhCrVF7Z60jHVya0SSkM9jyYjNAmIo2jXPYFkB23EPGTFktI99cfGbVIlzPT
tb8qUM0KyuasFHciIQgxzPhe1/em6HJ8eCScEeQB2JBi6e0aV4ZqFn4hKJdo/ZbQ5F3SHzKgyQ1p
autC/YDND2Bd/BLKGHBD6VLm6Q8jPK3yWVtC12xyp2zJxlAUW9MWT4sqTxab/TyBeRVQ747x5zBL
v1YjNm5RfREG5dJNQR1dc6LctniFOh93lk61aaLZbmyrf7AQLMMOtcc2eRlV+im8pGr4Q9Of5MHH
srfvBPM5j08NVKN9HFHCzca3NbXcrkEj0vQe5r0vq9EfzCV1zQxP62D4i0Q0OqS/OFntSjTw1Be2
nsVf4rrZh5L1MnTxblbom48mToJ8HuW9UEWv6CZcM+8fImmFSa2RIaY0JQJ1y/okWcQ6ILfSusgP
l9Xt6mnf1LGbsonmjfhTTJNvUcXvm2qXwdRPa1z+AUGrt1V4P11NZzbVUHXXIvezOeB2ZE7HuTf2
Sd18wVjpSVphHvrRCgYC+XA5neV4fSpa4yCMRs2OqAz7fk7/6BLRRkt9GcoZMj1UXAELotObMz7s
IiGBCzEaafGEXKQ/xNLMbDkOPa1WQIEAPMvYYHnD0LlJvX7Fb7Ef4+m568SNwg8Hesy/h3VuZwtN
0Mz4JC/tKY+EcVfKkTc1tJsJTqgK47gQ0BBxagyn02AVSNG4AKz5WMUlOi5pWuyXKobiH9kLXcBh
fqYa31d9vocNxO7REjjeHDd/eTcbqHpTnzCiM1JvnF2vE1Jro1P2bXuMBwX6eOIhWG33cvkVrxtq
6xj/kOEbXUkBd1GUwlXS5vOQtCdFQPLb8pV0lUh8Mz0MrkHhgig9HrrYX0r5x5oYYFfk57STdKLC
Vls3S4yEp7AhKhQkLQr4XSWJttz8tYpI/tXncswfw9FiYXwUh3yna61nkCwhWqmDsWuTljjKKHwe
lWDu6tdVxL0CsKGIw09lF57ViKN8NXR2wllF0Z/LQkcazjkKhUpPVLmIFQWcUTdabsye18aTLQwG
a/Y5ivRDPHGkyqmhURHaxVgewxG1b0SQYr/g2Ot4mKSCasmBGnsPZ6VccA35K6B2T2AVWNO/MnoA
k3kyzHzXjw883T6JRX+MW1tYUUVS1xGqQymnHrQsPMforCXtS1mS0WAZSUL+yIaLWcTnMePCShod
mhr1Th/F13jKARHoGql2sG0q9ftS/ql0laNpli2ZSPuzxMsU05sXxRPIsSJEkrQKkaDyS7uORxPF
78oRQJvyc4+deC8Z2QsWJxIRcr3cx1VL0UgoNmfmGIlBnvNaZDIykrmu7SIavnQZR7LWWD437YDc
OhozN9JpRs158bOdW1fSo9NSrT8jEeXYRHR5Y3yTlPprGFsiv1xtZ0YzO1Pdh+ehSuqXQaTAMSuj
PMAgIseW34B1op13U5a+lstCY0jKCqeeFhyKPXkQpUTALGv6vi1af5WGvaZaTI+kIBWxbxrQIsrL
JFWqmygsvmtbm59DM28DY9ZfM00SjmgpH8uco3VHkVeT4oDNhngjJTlYJQt+q3hTi0i7MsDuhx3C
fE7+nKhCzsBZN3M9nHSGb3bFsosIg+kHpO5xTxiNGKJCCoeW7LuxYXIXuWa3g5pA/FV+tBmHBSvf
IA0asvE3ndJ/2pPv2pG/NyNpQZLWRxgtgizjVnlW0G5sQGSJv2K9ES16A0XjeSJfe/Fl8c49xwet
Tw3sNeG3G/j0d90ZWr0ojOdK2scBtTSKgBLNRsu1zX1U+yaZ+M8dgLGFM4k8kqpCUYPnom1KgTe9
9zGlbWk0OOt0mViPGWPD7vOsvrT1axfd40O+vyL6fayba2XORFVc5ow1TVSP4lkV76mXb1zgvw9x
c42Zy2HMusUQrFQDwdyc+B8xb0GNjRxhP3CzIOylR51obvS8n9IjuU3Hurz3/t5fpv7+t7jRqYhW
b5hpxd9i8crAcJMDcg6nOUX7LTf63mWq9P5a7O/RSEZll0YiRb/u5pnHKpJJ+Np+VoK5M7/igamG
CYEnMi6Q7drDU/P1vhrz/a3mP8NafBBEimHvvSUpdYZYhjXTCmsNjkPEFnnOopZ96Qtop3+pOEli
8x7D596YNzdkYljWY5oY8j7/xXXu/U0lTU6Gf+dz32b97VdBIIkoaSy9sm7e3D0YUp3T3dekvXTF
FYWNlN+z2lOuY8D8qbvmMbHzvfHy76N+OKil4c4g9dLCG/n+U1wBFw1xaEr7dJbwJT/FtNBG4d6j
/fYR6io8Q+4vN8wgOXQ3H2GB5w+MeanvpwPuX1snt746GxcOiwfFya7k1d/7GrZrxHc/5s2IN/Mz
k6u+FqJeh409ORtVsHoVENESqOVxr0m9fGfAXzPvdsAtxY+7KMKCf5uZE7s44AFDY7GeqqMk9IUt
BY2jeqZXk2ReupWXnROvdgQSiUZydALTz9x7uoKb4D0+EJ5bURRI65ACNhzt+/dZjdA+9C7Xmax9
kDjjn5Kd0ovY4yYEf74tBoltjYFh//s0urm6/m3cW/RUz10D4GLe8CblgJu9rzF17fvdtuoxc8vd
PbvPzQXuNiIyTc3QyKiDmAkz6v2TZhmo1j6l/Wa+ElcblG7b73BEnyyvQhh9T2h4E5r8z3AmO5cO
jsYyb7X2RpupJBZhGG1bv0E9h/tx9iV3Ezc2yA4EtFggRuQT1zG7JXKwa0h7cIq7+/rNG9n/73+V
mwVJ6qdcilqZuBZbCHNcbO3jkn2uZuEg02dfr8IzSSHUTU7/58q2o2SfF6p3te5sybC5VHI7iz4A
8Fn4BXP+vNj/I1Xwb5s870eWNhmyuoF0bmdiZJAEUOsgHLcZgWFwj6Q8OSpuaccuiV1Oq+9otLq1
p3CyuPM1/raqvR/burEyDdDdBcXEdzFrT+ZAk+VTHd/RCUsfjrHx/DZMPfTObQV6U8SYphKSnkTI
3JbQqO4zhyaRRTjjlnzeBJwnbIu4+jsP9vu+uz0Z0w9tt0Qm4K2ZbuoLDUBkqPzKg1WuddDtuv34
5/Z5b+9xYL/P7Ptz7oN1hZINgN1mmqdveHsxTvZ8Iy0Lfo5tE9ziwuNdamfelLHlj5gvlP34Vaie
SCG5t7Jse8P7hZWRJTQxePqg4v9aed78zkZlyZnSMTLJJgez3cmO5Gf7fEePdLNg7Fsv3w/7e+ka
H75eQyJCCqQ4n/wtgio15iYUuZ7c41P1BQ6s5Cusvv4Snbb8TZm+GSvp3WX0941yq4zB4po6Nfhv
ujAdZlHamoSNcVxa9pz/dvph8kKb/kJrNyfiwNx7C+lv5Q0z6s2Qt0IxsZJXKLHgLiruK5Z4cMOB
i7NuhEVBCJ/xkIidU4ayc2fD+OjzeTvsjW4sjCWCdqIVkJhrYEffdz8jP3eJ89xvMTMw/+zCFo93
f+DfquRfT2tYZAH8osZvf603sylPja6SIp42PvXIg0mis0djJ6GN2zSH6x158MezSIdODVoV0ZN4
85T9rA96Z4BLWwA4ePIT3YWgdiM0Orva6ftf1fn/YBr9dnLcnvLNsDc7RAFJMxwqGpqJYdOYxiIF
EWSiAKjsxL0XKn8jAfx7P3o72s1KWLYKDdqy2CatuN/eIr21LY7EqB1jT3O6ei32+XHglba7DZn+
cPdj/fB5DZ3zq8TmLN1aGfOexgctj22N+FvEtpIFaK971QWKs9xbke6NdnPSWgnd0UhaVH+dlOkl
ettJeSMa3ZdF34hW//lt3zzZTT1nTZo1gHPfPpPiItnFAd2ysS+BWuyrvfrQOhwXPnFbsTf3iC8q
Z9t38r/Sx7sfzocrE9+NSdFF1XWbTTL2lWUlSfn3S962cwU94h75HLFxFHjucLy3iX+4120xKIaE
KEzi7b7/VsXKmkryXrcdFj0PKl2pvlbfomNy0C4Twol9tWFvbO1TfBB+3FmePnrct2PfrBNKG9F8
JgcTB//O+r4VtJR81j7/GX+b7GifOlZ61zj64QMze6ngycPYTkrvHzg0U7mI6P+yWoz28E3fZ4/G
EymlAQSdT6MH8BPd/bTXgn9/2I+e1ZLJ6JOobuk23SxSpoA7v+uYzyq1aw0oohKf/n2ED44Hmvh2
iJsFiVcs1hUnBIrBydl+ze6v+bhNH8sbPcxWdw/TH63zbwe8WZNaCWEK8pxt7sw2Cu89rRhnk3fy
rXj3kpg+2kLfDnYzUZcYzUDb6epePFDfsomx8B16z7jznj4YhmwpFVi9rEh0zm6mh2SlPQttDnPT
bUEBbJLurRFxryC4cWL8WnMYh0ko44tHgXMz9+VU04V8qrj6w/SxARtg8J7U/4G39oMaAPguOD5R
osb6rYnUlsgjUhN51rRdakvtQNByEa07WOSye2cGflBG0trcjP5kLKhs/u+/rbWO0sGoe8Zik+ou
8QPwSMuNDj3tFfQZOp6n8bzcLzi2iXZTvjIu3WoaHGj9b8tXadXSstdT5dcxaPrGMcjLXqEK8Ook
0qjvduY++JjfjXczF0OkTemaZcpej16K8jQSKvnvv+SHL+3NA93MjinrLQXmNz9kMaOYHLyyl3yh
u2tR+2CXZSnkhMOWzuy4Xf11bSjGLueFMeH/TirFz67sZZdLl/+XvgknC/jBFu0pUxRvz1U5ih+S
XrZ+v2d8F52t226+yAD83e08x+1mZMfe5N/d47aT6G/T4824N50xETUJOo8RFBhwlOWyNYwnd/5U
Xe8tHh/1SxSKXpEFRAFVets6nbPcMNt+O9A8bjhGOFBfE2/lLJP7+ePd9feDWfJutJsFvyIFvVM7
2mEb5DP9IwJIMPrJvv1U/8SvhhXEON3zBn+0ybwb82bNV8OUYDRO7IzZnra4uEz6ErubZb50xPLL
/W/to/L+3Yg3H5u1muuMhJry3tM92IZeP1zWo/rQ2YJXuKF+IJvt7on4gy/83aA3H+CK4qGfpm3Q
sDyb5hU3xb1jywe9G8idoINFGjfgZbed6M0pqTfmlatXhsgDQtRtxR0Az6g2Im9obpz3F5fP0NPT
PcEs+39fXj4qgt6O/Qvk+mbsRTJyqy8YW/UUlxy+z8MlptZFY/M0Ok3vKA4XUn58Un7cGfiDHeLd
wDdlULdwyYoMHeIrcr0TbVsX+p7PvYZbBdZ5a55iYbrbqvr93g3Qy5vf+lc01dvnbWsrnHA5cHYp
cUsrvvUEnXDfX2T/7s6+VQg3q827sW6+kDFtjGSqeETe6ZfChGy1297t6HNTTDwgN7jBP03i+yvs
nTml3HwrbZHFZb01VCgwt7jKon7qg7/RFlLoyBRmWCXpTzqxdSr39/w+917uzUeTGYsU9gu/stA8
ziiAq07cjfBGLdP992n04df5n09HuVnQy3aFww0sem+J4B/FzmVNsv99iI8Xujdj3BSCC8nuZg2w
dK/TTgAa0HDqlnxycnamEaz0iKR73u1f90D/NnNuyietYGehnUty6imkhFpd63nmTAbcJbXVh5UG
ZHb+vjU/Qep42Y8q0Lav5Ywo4s6zf1DYv5vCN0tTk0TaFHFy+1XHbdbN8hle0868cpHkNp/vjPZB
yf12NPWmkWwSvCBXJY9d28u+P2kshst+tdeAn/zr+Gf6WeBQ9od03rhqO6W+97AfFI/vhr9ZkhBk
8MFuw0+HQqdcJTlmX5ygotD37K41JtY7z3vnM1Fvtu28k1X0Uvy6cfOIHDwN5D3wotTF52Qv60V6
qn+GX9h5/HtGevnDpYn7FWnrfCJ3uFmauqQd65bGPctg6KGK6VjzYSS3FVWD+ox2+rrRS6j/dvKx
/MuyB/am0dUe5KfOF493V8oPqk9OJv/569ysVlNbYWFp8WSJh/BQuqOPARQmB1Ir+16t9GGp9Gao
m6VJGgo5zmF+76cq+jxJomfG3TWOmy933u1Hj0QXZTv/QGshPPT9ph5zHzP0E+NsFzLh4W/iV3xB
LXZo/DtjffQ234x1u4mveZPJ01JtbattE18RHu02eF2UeqwSuOTxDsHFj1Al3buX+eibkchHlWhW
kW92O5GaKl5bsfk1kUiapgpET7flgDRBw+uL3PWPO8/6QQmvvB3wZqrEsUnDPmNAuU38aP0eozZD
kp4AXy+xPTXrqQZxBvbozrjbv/d2SX477s28qcdZq7uecbN2lwerTWL9dfUtR5R2miccCns6/lNi
/38f6//61Xz43//HPGrf+lgvVTt9W94ZXzfJyz82Vum/ZIl2CSaHX+lFJm/qb0ur+l+IY7YPDqrh
L2EA7+gfS6vB/wnl03bepC3BP//H0qoZ/8V1NodQ2ZQBgPG//t9YWrlmeD9LUDJz1QF4k4Bei4z6
W6DgWqVtqyxLsomld2UTCKN0+QQYVEPDiATWHaTxYFkHzI+15U7R5GES8YBG+FED4jgVfDr7QTn2
waKJQVvLgVKaATqyQNbcoiRW11AQx66BnowBd1V5jTtHOetJcs6K5pSN2Y5APSfW5kMqr0EXrf74
MDzpQ3zWs+Ia6Xa9zpdwLp6RDMjGWcmkS760BCKx4HckRAuNjX/WBdxwEPU0MPFqqstysMz1GI12
14+H3NZH3ReSJqgqMVhITxrF8qBp0yHmlrLCj0H2mlNLZLx1pubhL/aySvHKUPKIEz8OY3Y2SuE0
U+qj7vYhX2NbKU/TKpKY/KgYj+goXw3VK9b81GjzMUV6vQr5Oa0djCBBVg5E1P2UZQmHC0jgQfRW
ci0m+gdlGQb4v1CF2HU72qjXczPy4kr35sdJgJqtPCXW7GSn1WuNNkjn9BBnh7XwZsH0xHyvNYmN
ews/3Um/Dq6OPFpUfjQbUtre6WHkzzipIhjiTWP65vUkmOID9tXHutQgbi9OhwS3l/KnparcEbx2
2WmPQlY/rs66Zp9qy3hRlfrZGCO3ERu7HpYrkvJzmYJdLpVr7hAm59URnsOwe24r4UVtm09iXXyW
uujLiAR5zPLjWPfXbop3WHOW8hoP+qWNBU/qFi8uplOB81gJkAvjMwG8kSVHIVuO/ZKcOogXtP1O
WSuckmvWxUEaH7C9HqbQRhV7GpP6ZBZw97tPRtO9ikbzEmvleR4fuTPMJ9Eb5sJb1NqNl9EVxch9
jDmLVmN97rPkNG+QUvkypqIdm5rd15OdkX1wZwX+dQn8ZglWibWUEfVsxnOAncbtpYgQr+a45tww
RcNytM8cp3fzfBF0aCbueq07C1LsGn7NZ4JBCtnRz/YyhS65bMvcOBOXnTl5nxWG6XJyxVZxmwIn
xrhTlYzfjR5J03lD5muzeJjKaDeJ+VM3x0/rJDxaeN2k+FQN2tH9mnTaQcKdNy7JawPoeOXLrWtf
byyvzCDwd7FnqDMv2VFSNL3t4kxPgopOp9ZQ3qJcILhkCEUnki0nn3OXmIhd1w27CAyqsSA9K0JX
aDIvjCuPoAdvRbWtLyMIoqwqnlddeEL7sEV2qkXmxkPypFn9I8k9D1PC5DDKCyK2elqdFmO9Kg7n
2ldt2ZwPZW0ea4fcrNoFZ+3qTfAQLRd4g3LmjvudLJ0GLIKwwStteQgL4dF8PsXVjwrmcoNL6YBS
WiwDqTya7XCRv4fwCFfcD1mEEap06ffuVgV8oJL6JKX70IF8nT/NWPjrmPhiHvtNMBjf/+i/yYuF
00dzo6WxW+VA/nuEeWieareVE1eK8Kk1KzEH5OjUD4k1XFLsCqJZ2Z1cXDIteahE/XHEbx2q69HX
0FcTWFdlz5GiPddh9WLJ80tZ9S8dEZpSozxrMoZKy7I7PCnaQ28lqJN1d8lXNxUad9VjtwyxSBeD
QzvECb9lguak4jEXvP5eZMrfWa/vZzGMS5OeuGWAAPgteLhsQUKXJfj1LiOc4bB4Yd7a9SSBFzg0
6CzVjtCx8EAwiW4rvKdRzjybDSMqH479F0xLl6T4Wabhcdl/Mc8JZPHxC9ZKIhyMax7bEpYZwjy/
WQi7vwyOVSN5hyOckowQno/jpBy1K/na43wWek9GImsXu7D/traNq1qfp5qATnUO1u/jF1WwzkTd
xfNn4nfEAzGuZhSek9G6Vp9GuxQ5p2At6LPlMhtsI6t20b7EQnYy+BMpJh6N5Ug+gcPJPMHXlmBX
OWWKdZU6yrQe6Jnys+ZfAnrquKzmkYCUwMCRWIuyhyrHkxLRKy5noeDf3z5igg96Kb1Usn5uRN3u
tX6vZsapz/JTmw9HzZ0VzZ4bOFKd18w4vcXaLULNmZLaVSfNJRjXw4xe6UCuwAbIlRKwFhwiCffA
nxmk4frZ0guW1caji+8N+eIViuil2V4eencWJC/6CsPhNCvRidSgo1VNx1IjBrD0e0s7rH1zQFIT
RGc1Hn1rsTxjaj050tzloUOuNhMG1FqjV32pBhZ7QX3s7AcFxoCKVXsfh42XE8qBoJNU3sxX+8Hf
Prhoak8D1jtDrc5hOh+bKCdFSvDl+CnDBmug5yYcuzfqfWjtrP4bS2BbGBcxcvJWOYU4WDLrEurr
dV0qJ+wb3AfrA1w2rwOEsZiC25mBngu+tEZBOqZALIqgCqIXHdtTJj6E18UtST9sTtt/EuIaWD0+
2nk8auriRfE3YQXlIPpEB/sVETrkYvmDqPltpSLiEVkeol320EaTzybOtdRnpY8+K1H0ySyll9i3
0uSc6I6USMG0Zsc6YTcWomDWq0A3mwOk6N1a6nb4p1QuR0WGCCRnZzMGB540l05VLzrrci3IzkzA
1IhHCb/ctL0o/kzUG2OywNUbPa1vvLrPPWOIPP3JjNdXYxn3aav4eR496Xl4HSJcY23w7xsWJeRN
NahYIKthbOucsGmSKNu57U2zsVRqc1mUGS2RLB2juTrrX2uwwTbvIp3cJYw8woDwztOXQ17VCf0V
Z6c1yN6Cv1KQW38MVxKFTJ9chsAaLEpAL0u6oMc069A9cBIMqDifKt6GNM4eiYyEB0wet1IUXMBQ
wox1MfYkE0N3dszK9dABDcHYm5VjoO71QfX1NvezkKUg192opuEM0mNsrJ22rn5al0FuDyX+kGPm
9MPRkh1YFQcsnYc+aY58PMfy+WX4q7FqP9fHAKNX0CV6EEZWkE5hIAtmUI9GUJHtHJSS4a+JftSi
/lgVol0vXAQ+9H6eFZc17s/ReVmMY9EV+3jkUl4WgkgUfDHoBphqC26nxrD52zoyWTkt3rOVOFr1
e7bUrvitnpAplLhDTVR5E6JxU/Usdywt2zAPKwiymvVGnR2t00mUgCqygrWIOCzHOPE8lPS1fDat
9lI+q5117qf22lryFbnl1VzNa6rL1/ChFkg8mn7wlwt6MiHLsAjoFcXjX9JK8og++31d+XUHJrnm
1hG1yGTtM7NxzdhwYCJosXnQw/KU5uu56gbfyn+GDbmw4tFRn9sw9yYjyHoR3AD8heqk6PqJ+mav
57LbaprLsXfXQIzs9Mxbk4JYDcIWUly7Xef9EbGT94HIn6YLtK583r63NH2MWSiGIn2sL8JhHJ/a
ddjreuoirHbIU3EKfJCG5kT9i5GGfphkfpSyWxNV2qV+V6uuosh7o6mJ+MUOjr+zNEiAILB9AHtt
rBhIJ9qfTYVzMWlcAi/cBN93Eyn7WHtOKWMqI/YSd9KH1z7TX0vydKS+e60MEjPq13k1ntNGe6pj
SDvF6tMgV4fzD9PJitVLlpjpfDApI8nGdstIpmRD+4O3nOhgYDl2XfdBHOcHTSUYgteeDXB3KbZA
yIS8d6GpnFkQnVSxHGWGCORj+gnyQzYW51LRKSnm6wK9yEjVBymOHue4eozI6lkZbz0mA7j0cTkX
8R8KBbYmsAY3LECteuyVmG10F9blYY2GIJS31Br0fKbu/fv6Iek3/UEKXhSRlAqSRJS7rv66vHmz
foRJlUxWqcLmyhtfGsug03YJFAic4umS+lVF5alkgSK4/dAwqf4UohoOyOyXBFDOrelPP5efZdO+
Wk352ZCSz8oUesKcOtmT8H3uygfM3kT/CEHdaYF5SB9m68/5FHoq55X0R10NKInNQ2wYVzFnjyBt
o8bJ29lNnT/KHecXxTw3UXkqpPV0lermAkTpYYWVVT0WJm9jxohXeEI34MfHzk/TtppN/pnFf498
wpr8yFmK7oFQq4ekrB5CSb0SM+RJCkgTSb6oiXWOatb8Hyu292oCL1pZJ7iSfhP6Y5YdRCr9GuU1
GfDaElQY2Q2cw58nLnZDEzw2MBT5L1UtqMLTQN+x5orKNY37B6d3BDN5Vq3weUlBpxPpMirRIXtJ
6+EKgvKq/OQvWUavq5K/UEo8TxjGo71qKQfJWZ1a5PSQT7Yle3mUg6HQHDEnE01JndBQbEA79uZp
p92n5JxAsYoOyyNhME/pobpWUxyIYRdMshRAhTiM1R6IqZ89A7vzOqv3G2x/Qjn64wSSmMNekRHG
pNZ++hq5ejpehTS8SGt7QZt3TqVjjg21JtFI6q7LWOJItRzoJUaTswTX91qN+nb1cFO+wmk2mKwI
sTcZzvs9zYLXlBYaK15vkDVzkPtil4iPkozP5HxMt1jvJEib2Kk4cwFJus6jAmHG67XcTT7B+vlC
skYVU9V2br7q+3rFtA1N8JMG7jwSpofRKh67ZH4sAysdzkY2nK0+8QAkKdaraVVkNsdnsxRPlVqc
UlM5ohQeKGLqLihiaV/kW5hP7lvK7MmL6Xa54qagbVxXalR3KqutBhQk3e2lysc4v0gHfayOXO8c
SbM6Rd16itb2qEAeJLxbniZ7rIozsXxtdESCDklcPQzFclCjDmIV4fVUQPAPHK1/MLEH1A9KYl7k
h/AUJp2z6KljnnR+ELUcqOn2pvRD4j5O5oBqiS9Kr1ywzDJZJa+B3xE/xJ8IGnctrOqVmlGGYkGS
X9aDY6n5MZeX41SEx3UuTlhZw+hxiEr6DrvLSNEGa6jva9QTnSn7cffdGKYLvZlLn0xncdBO1pie
BnhoZZ/uGrE9cN8LLSMWxiP/nXjBU+msAh2YofVLK7U3FERd6YHSjQchTY7bOUsssxNxiKP6kmEj
BaXhInyB9KXgxNZfxXJ9FUVoIVbDkat51h6WFMh8dRQKug9SfYya5pConp4ILiyiO9eASHw+mJaY
qiy6AzJ2nFsxX94sC5ZDqbfnkE7PGdIMsWyVI36NcnKbWycMT3mvulpRHgu5Pk1Zdxakn5A4vNpa
vVwxvCLzLUl3FPZZUYovXwhjVvZn/XEtqkMFRSKVlIOl6QcLZbzUXUqzufTZKY1x/S6fBf173Gq0
5OogFTXA7FDmXpu8eVHriPSNr3FbPMuYPfXYT1j2cJn7CX9As/mjRlY9+HsBuNpELmiElbr7LOnx
c9cmT0Tc9LpJJdQFjazyf1ohb+I+9hLdZM5AGAGZyxYkkztKwNnYOBn0oZW/VBHt6++kj/FCt17G
0Tynp7wzro1WPeqPqiW8wNv7pEPLTfJn+ER9VR2SLsc4LL8mpNgnT+J+wrPC5WOZHNYqOeQv6gFA
57FdyqPQZcdIA75CVpmekDDY5wcZeBpw1VgogytBHwv+q1F2i7WmlxY6OdjkbW1UU6ccW6fGwMOJ
UCjZOMIHpbOAZT0Cu0EH8TyCPkgp8UX9Iuv5ta/GaxvT4SlY+6oVLzfiACu+RrC0xpDzWb3P9PjY
ldKBvglOTPkPI8ETqZgu7bCE4z0yne2TsXGtJ1rsyCHXuLVlz33lVDEpd/G+tXKP9DGv7JL9pJuO
8BXUoDN9aWyhqF2NzzILdTfjsySlMjce8xJ5+RXsX/lT5VwFQWeXT+iv1yaQp54teQj6aAzEcWKd
bwIE/lmcfSnz/LNKUnHe4J5sXDEpXCPVD4kTdNn3hWS01Ibs4SXw+MQIzhyEK6VgisqFx42+V5Bc
J19QMJwjwfQjDdLDeOpF+Vik0iHT12AhsBQOrCONlj/MbqKtnl6w4WX2d/JIOG8QcOedaAfFcnD6
Hk96ULNeysJ56g5tGL0MX9bIotohFmscfBY3vzkJjXmo0vgoY+EvBkKyiBOTfuLSD+nurFnuK3R3
sjn0JsvwxEz0NLXn4Iru06CPVUokDH2aFHjZSuLqKkHTIfGmSuKgOrQbV25KR7VWJxYEh6pMw4zR
4Ts3w9jrhoFjm+KNxIbV/03Yee44jjbJ+ooI0Ju/FK1EypRRVc8foqenm957Xv15NMACu3sOzoeB
gOmZ6iqVSOabGREZ0V731by+d6e80s9LlroFXkyiWl+0bbiQAghKdGrK3ZtpJfq2vlu6eJP7LxD/
qBJBkr9MvNe3ovRElIh4oHBUEaq5RkaD7+uEgZD0/p+6t//NBdC9wS0g7WSPBuLhX13Bf+veBEvp
pESRRtxwRByjbH2P9UlzrSQJyz8Enxb4Aa0jqYAchZN6ePhbqZWG2ccUbTgGCp5gpbeNkDbDjtfh
iMUiibWtuGL0dlWOAreyNbTEu2VOGAUSdrqMsdNeM2t6XyKEsYMQCIkc7DyURZcF1cFjsDmY3ftt
wZ0MPKITsyjFoNpXcxvvx0poRXK1b0oNEigPcS2V1zmRr4XTlMet7zVPTp6THtdTeV/6+p4OJb6K
5k2iJdFpSQRcN/RHXYLXq104Z9MNr5xrz+mhm4GhcZOstmHMjl6xstWHBo3bcTBI3I7udOzSbVLK
h0SDq5YRVpiRsLWu/srzXNBdYFn7sogYMB30ykF2C9wsOP19YdEJtnMHaQ+an3p7S83OX3kNo2cM
v9ShvHAReE9I9Pt/zVpummg6ap2cjGqN5QSHkKDio9gszR3lBcoi4TU5GhYnmLRscu9rs+JTsrqG
m30PstYiKZi1rGEOF3L2Eprc/FDDFTtraR/ZUhrW4lMSko9WPz6yFCwFWl3E7eTTuE+5grcYKerj
XVzJtBqRdhCw0oGuSOJVzm7533UvhYkuBVjU1Kp8+v/fk9q/Fs3/s3uDOWPVyUAGpavyv8KT/3ZP
kk5MvRnz1en7NBRnGBCiyTudoyELDz3o0jeLemiQ5ot1GXkfI82Gt5/qjeX2P0wj/lZoflbMztF/
txleVXogZZj9ZIc3iKmNQSAptfYqLNcVKFORa1rk2inr3zJWD1hiwro/cbg/dzlm1dJZuy1J+T4f
+8d3+hPvyitNV9pzZ1aJLcjlrQrzayqn9PmdN8sPjNHPrVafKSjugc+Z3KgBHlCMOltQgzKtex8w
gGobBbmLW+i1FmoHkHJT36roQkxzkoFM4SM3AVbmn3upPYgUeJtdZzULQh17d7dmbJnkUD7H4/SW
DoMDoeav3GbZzOx0S+vVx4DCzCXS0f4YnZ3FhrHeLL25JqNtRUqBXuRj+UH5ytPLnN2KAhQ3fSG5
TnEYF4GjkqhevOIA3tARhRh2+N3wSkd0alGOR2W7VWr/yGbzjQyf0iA+HBCkdiW187HvFM+TU3W5
b9jpz7SRfHVCCjlQlIne/EttCJz3Y0v9pda+ug9ebThpsro4gEGIeCsLBxUkx4Q5Wapz1dLpwQNa
UBFsdjYTOvTGncCRJPG+YPoGQ+bO+J1IPfEy6jOXhHPeYXWXfHQCMj2udHZRiNcxz4a4eeNB4uTS
Yo6JJnPVzvM1xuMylkaOqLsnFJNX4/2irM6wjZ62CwgVJNxKKaCuAQuiWxBLIDLCTOFjQb7XAckm
Xwqkdr7LuXk3svqRateqnqNFqF4NzB3RFnZMt0YLSp2PXkoeuAi9F3MNFeVpmfVRYIpjdfFCOLuK
dHOq7x9Srt/zh57R3AK4FLxMQQvXFIu+YgtJ6Qg13G5K/GOGr9aszsf2iwBjeJX92s1dPAQ1Lo9Z
QtZ285mmbOUUsQy+W2W3l/eQ8PzKslvXItukFTuMk36Ukdw7lcA+Gmev1D43WKjKSDB3dNVb3sI5
0YAi8/awpFMlzIUrwmDt7MrqizVH+KViqYKDRSpfNCJ2m59pl1yImzYr81tf9u9k1r8a83ua5ttW
Bbr6e3OHNYk2RqR9aqP+WLGUwjFRVSh5wMNLeS4TIXyhWHoqhhiSgmIJQfrZmRrtEznC66/DgJEx
zUCv3vDTd5p09g+98tsaZbiLlzjd5GFei2UPtjMuWGtxnkkG6sblss9ZJHZ7dPRJJJFlvaoHENMS
D0/Khkmu8k9pxi5Ph5yoQf4aXjX3gHAu6w6rmzqwDJzlwrlL48VcoSVrx6w7fKy6S/cm/TTJqGZ4
M8buYg2JDbgLedwGRp8G3az667T4JtCupP41JCeC78LcL/LBbTG7wktVueIts7fenBvuXXOzjnHE
IYmakAirVjyfD0d2FGl3FiBDbBenOIMyyyM2wPKwR+8mTq5Fdz0CQIrbQMfu5LSvvpx9anvQG6GN
rWn1m04LI+EHfhl+/2vRV1cBq3ww4+HolQ+g3u/C59eGnfGAM2qL4+TmAvGI9eirGWR5bpvj2TAq
B0pabOczC7PnEsPpFvxfF5VL3yaXknvAwr7P8jPlITJE7lKPQQcWVAV8uDL5TQMyuNKA04OZ0p1G
Lq3S2ORVqmZUf/TqFht4Juj5hSWKqCv7SOvvnbX7hSac961FATeFazhOHyIWhsJs+eNErjLR0EeP
W9RKGjbGC8t2alBtJasOA1ft5qPclbfFmqFSjPfcCTrp+F6W9F6kf+pu/FbL7FNZsZXGdtF86Fr2
2Nr0PrT6FYushCEm3e/z3ykYuTLjc13boqBQw1Yv+xwvWw6Geu8y1dHfEnfmv65Yi3Vl6dWcpRJm
QbJ43eDw8LLDFeu0tZU/4T/BDVxDTzclab4bdcjexfFdshiviuMt62H2L8nUnIVxj7PRioomj2ha
V2uKlHm+6DhMMzgs1hvGyN58wtt3+A8aqv/XqWyRYIibhaqzxI/Dwv/EVNYVpqLuWuYCwYhH0Vdy
0c4gM2pxPOP9WhCOkZnh1Mznes8ZxC+rIcd931JAF/fQpOvQWtdm5BmApwXw8gsdyE1DP96sVybu
awvHhuShzXaisqUb2pXb2P+zrKqnS9z8A3Rs0/jW+4tOaaJqvUiZFubPQd3et3LAQspLq3djUxyx
mIKDu8natCBtWKzBa0KrOaDENKylNGTwdfWkffbsIoibRMc4gT3Ml3X/e59IvNZxTBBIDddM58hI
PHmYUB+bK5oEvr8mx86d1cQxtMVRjJ8d2bn41gG/RV0ixoOThfpgEDx10vKWs4poqAdwyibhZ/rC
9x7fiwpTiZKGnGBStx6JJcetfNZ+4byQzvGaJzEOn9dEHK8zmhpduLfjes0YZxOu8To/Szi7VVM8
EtrPAobnaxO0/MRq4wDxlZsxmVGeYAolJNd21zCOwUdzjEsB0GZ9r4twwxBVTrabVUCsS6xUl0ec
c7k6xRuXws+Tr045wcmdxt1mp90xgdr1IUzW+lyuXNlSw38YEGdlMs666BW5fgALJHBDKMcJDhbg
q/MWzQBh48ohukNBRCwwk+7Ww46tuy1ZU8gvHRDRTMoOXnB1kOLnWNsPsZvOMhyEWUHGW3ewb3sf
SreQJxd6We9ppM1TURF90ZjnflouhqFfumh2hXfxzD/dc9qGyEzyd0XY3ptBfv8u4W2Ue/6WZXjN
9t290IwbBx2HgS8kJSbOZqzvVTwadfRXf4wXAeRpEvowL6RAdXOzvEqyGvGcyov4OAj+weXoViqX
VpE+MQZ8ogu96GvNVDwBiabtEqzAop0xBc3UBuZQBiPgvIjFK9bSpzwmEuBVFmRuDsoCxdu9pxSc
xkPHOy6+qNiHbvlJWgN0/LUuNEZN6sgNCEpi4p0thRZcuLN0BDn36duoCXdp1m/1wkds4INfn2a1
Oic5F6weg18JQIQWttV2Jklc4VxYyQfy7q1Seal8eP7I/48o/OKPDQbD3Muw/bZOaVnGvhntq+Da
U6A3UVpLmFeLcXnSgaCyCqDc4HmUOs/4VN7o192x++vYSru5dJekl5nbv/AQxs/UUJ1yUhy1I3mA
o6kfVRf4wuvVt7ReTmSNe19Ef+HIl4dpKFtChGWzVqEvA1gUMFHsnV/S+JNs6lbhV8QVr3e1OD/9
qobCb5BNkXSgZltwUH926s9O/RmdwYVj6SGoVABbzPzvppk/GsZZVu89q9UeUDoPA387M6EG4SmO
VfahfWSK+q4YojM1jbeziD811GxRcY98cVOdVMvKHyBIE3RaGgxHNcknUzjemAdFKpPC5DHpil/l
eFCU5zwVvnZvcXHoPsvfkv4CR71c/Y0JbiCmmLTubFo5WWNdeim7dHV2Fg9Ic4y+q98S3tk2yVP7
6KWRvfAZpiBBBt2aUkiuUACxI4VIR9ChBCv9xLPiKMPPtG5JlkLBdpaorOtj7WArJT6NKN1J8mX9
PtMeWWdcEyOUBk9TxzMBBOehgsIzc+051/qXOro5/PlICNbQpfDp8qXdMydBILEV8qUQSXKsu8sa
CQWCgZZwWcfgscyedDBDoBbgg0AFcyl7+3oZ0+Q01ccpEv6q8sxX28ZP6e0LYXWZlkmxQEA4KTp2
y3pYqFaYtCYpBPwZDT8aoClgtjlrendejO6s6NDCVI/uIJXllOTpddQ3amUaF3odtdN26Sb5vOnb
qcRpqCmTQIoVzEmXSaY/y1xp7F0sKUf5DmkGVoiX4JZ/tHP/2Z0mXCWNXrpkpnHJKuGiFiVT0nxS
jdxJVMtXaa4L/WI506v3lvKwPTDILJbAwICrWGIiBwqyIyQz92vV9JRSRKXnYwYyWXWgZYpvEt3c
SeF8qMGFdkrK/4PwTDeZG/4XvKxhAwORT/CBCWT0f+2V5ko9WpWeoDnZGqdbvghXwDsSoSFMx5S6
Bh3hehYfC7Iz2H5qYLsQqSER/NXVQWN+zisRauR/rdaVgGLXTMdwNE8qapGudqpld1mGcic9cwv0
c4NonjB2r+E+pVC4jEOU8YjL2ur2LrTLehESNXombXV6ps+BIkPwBba3mE4W0DLIFpUCBWJO5+Bi
+ctxWCEhSJEQ4LYbjhXyoLGY7rQcbqMdjplJ93lcPVwge3ryg0g9QMs0WzjMLa1+9t3+WdTSx9bu
8GWvBvGUcE0a8Y8gNBCP4JkY76jqtwh8WkHKW1ZMOht0itfwHip19KB9mG+aDG97gb1AS7xl7XQL
EDH2g00SnddZc3xMVrSmc8RMnWIX35eMz3Cs8jaGWD/3xURrQDIv7p6T17pmT5TGHsznwTPE30Df
mM/7FtWK9JDwyF/dC97sAeKmbFO9SRe8qkLLMrljsfrLxkhfyPY4Ybk6JX465cHiiPl2N/LjbhmG
n5AyYIUV6LJx/1Mfb93xXUsnLfljXufgFV9Oc6oJw7kesrOUbiH5CWFxcuCFhWjVkBjOiWtM8C2o
JwcsaW3xbbR0X+VcV0YfK01H3ETnMnlD6VWSs5VmMOVyWBjo6ebOMeXqUuhwUmCBx25GJvof3Xrv
pOZNyLOgTnBNxjaAFLw3yJAQRM7uqCR5S7qk3oRbia5rNQNpz4DGHGlRzvNgNxNgAnXySDzVx5aq
ze4gO/aKQDLjA1Fr95ARFeLtPuRbMGpUVVC0tD4xAZ8ViqKkHB5fr1BeqMkZPeZITS6pyQla/MNL
URHJDA5INqTt1HZfs3ZuS0L0XAaFxVvHxBWzj3Gf7CcVshNPmbG5Ot+30+yhR4nWuml2w2Z4zo54
MsVYXH6PX2TsRkBhl0aAOun8Usr8/sJ16WxJ4EkqeI/iZRssV0TzOOIEyY8azZwWaXdbi5hAR3c1
6x+5l+3kpxQW2hGKeFXPp+2mayXQShESVRDulnTez3g8FcUJVaNmG5PqwiMdqE42VCflH8A6iDty
BtwKAjPHp1Un7XcCwOVxS+WPZJpPO62g8K7d6n0PjhVFlJCFltyETCW0pLlum1Cfo3nLmVVmu5CI
9cDBINVdlS7DVHN3U9FGv9TBilP2qTtYNm2OS/tB2fBWesh9JZ7e33ETZ5p+mUcIn+rWfaH5nQYT
p/bZ3SzBA+G0Qfas/DbLNTYec8GxK5J227ryUtOh4eZxGRLrumR60OoP1JuXWtzRwZhchZe4As9e
+oFc2AmNMN26QU23u/sIeMr117PM33ErFa2wFz+GGgFlv3k6aluJMbYeDXs4NltEybZVW4CIMIFS
qELVzxYMnrPsYtw08zPXRVs+f9djdl/r7s5h1tqMamHCMDGuRWi0QpCpzwPlaHvQyc6+KoJrcQMo
pYa25MW8JedkOHXohqhBuiA7z4K1deluHvz0JOrG+ZIoniU6xdi4gwCb1Q8RNtlb2kbN2Mdd2lxb
Nb9RDIyE+FyyVMxHE1lz/jXX9bd8tnLVFpHh284449Deo0/8JehpkK+yY/XfQz+F45aeGbnQygJv
ki4kq11UPpt1i4e5uGaAba3JhpWR3+Spv5XtfCsRGehrf5ufMhpxvf9nOl7zBlR4Id/Yegtx07WT
GG9D6QGhJa2XVm+fYKPF0byhgn4zqOFpvjj9c3ZFPWNmhCxqf2tHH8vG7ozdcZrhyhmMoyKRorro
YQSSowj79r5KSvhCEbXmVkVyPgVECrjWft0VK1jmzM1ym1YO2Q/218TRlO/qTnT48aOfVFDjBJof
l/Fd85R6Q7JUBrWevNgze7Nitc7tqrUvI10Lj7Qj9UVcHP1VJMFJ0y+5QJTAXL1VYa9Pb+P+l9mk
XvlzR1ut3Ja6uReCfJ8L3ZZVwd+c77ZUA03W3aWPWcMONQVNQAIudHiH1/4k0fOBGerV6MuLSZkU
0ncSUt4kz0uE8aSBJSlm89bPuITL0YYCdqZN9jfvdf4O+V8jj9Xr2NYawiYSy130ygMg3jgpJEjX
bc2Cy1TCEU0ghTrG4D1mh0MfT46xlzcIOc2uopf6pivG07zUH0Vav6/GhjB+yjXPQvjlpDVEYoNf
3b6FuSGd6xx6R9GhYV0wZlZvf77meUDZaGwufXNJV3SMIIIlwK4JsIs4HQsrg4Q+ofcLkjG6yHnN
CDxAZXJc+ZVviDpvOsTvLAUiLysXg17Zg06cgx40nNymxvJNJlECA9BGGVvcqkqUbcmlmh6m9AOZ
HZBBEUCYBtJ32/6O51cvAgcItDn92A2FfI3J3RNYs/pnSzZpDTwrI9sRzuDHUQt50GSzs0iHk8Tb
L2Mq4h6SaPs+uu69L7KPbV0/BtP6GMhgn/Og+kjJmlh1RFWIkXBdZ/+ckQIh8ahFmjZEQ59dcl1x
iYIZjJV4Gj1oBBrvlfyQXT8bs3JZ0FCaVhkI5hHAxj+yurg3ev5AL2UL7zs29MpNVI+r/Igb1UWt
UVoPreneAaidjr/zTTRpsFg/mYydodJALoqz0DKbzqjkdyR4iz1XGMHxYu+LDnX3BUQo6rkQXqYD
HOCNPxHiMYR0pJdVXi4Zb/o4AOsSK8wVfy++VCbowdSRfdZRJ+HdkTE2rZ8ScwQqPHmF6JUhMMF8
z+pZaX/snOlOPImKs2868jfdJ+fA10eJJ8GyFR7MIzO8FUv1wYz3KokN/RcugW4rBruox6awxPJS
xZ0gRUKGFgBPSnz5R5Yo2+KNBjHJw4MdnZQ8zZ6TAylW0F40EC657c8WVhtZv/g92RQ7OztFeBQL
kMdSIa5ldYmwnrgh9AJbXi3fo00SYvnRMVHCZcQvMoXnq6NPofHX+u49P05ZttANS7GXdEjXBA/U
j4sgJu70XVcY6y14H81DdMxFzC5V/GrGdlcW63Mm08sq5nYl6u62ZjQoqn5c+z8NfMOOctqQ7+Of
SZKIKdhu23cLBdLnARGRp3Q7gGTngHMs6CLONpq/mfP42GlRT8J7X2lU06BejadQnbqImhIxAEH7
/4XVu6f1B5tWSohWVLZja/0qStzMuRXUanJIM/41u8d3fGkFjOuQx3I7mVr3YbA3pHK4jzfsKd74
obtuvh+Z8M5KEf2N4S+8Wlv7nkgJgn4V3JIxLyGRMCejZU4Md0fF/tf+5AgDjuddKWrcP7Wh+Oi0
5iO7W/Me5Qasiz0+67p0IJ+EG6GHjnp+LWQlkSCbEa43dkFMVF+LUXEX9u2ckDYv1M1X9lHbFt3d
Vml+tW4IX8HkBb/46CGyVF7at/jH0iAcSJ4yeT7H164GkSjrs38qKvse3ivnqhmeBFc8ER6rwp1U
IRupt6eWrOd2dViVpr2R/KJ8p4bwKXKwoSe0xa3whdStjz1IElr2ko7kz7PtdeeAKazA9pDxSy/c
Am3uKpb/dlQaXU5Kg5qurZ/Tqec/pV8StcERsTJOSVDA3yjgHMyczTNuilSyizD/sY77/KdCH83H
913gSk/hxFOCLy3ov2JIIirmNAPEiRrtDAfcxsMZydroEhiQoxt/pD+TWOBmnLYtVn69ygQZpdvl
30EtmZFJsIT+nNbC7XlOyRnm8VNjQdliyVvgRrFNa6Ltm7smpimDBThpjB2CgUo447StiHdg3hcd
qcSc2Lz163YavHxh4UcsfUk/iBoogoHSVNKBiFp36qYpLPl9tQU/c8FbuK9lPsli14JZ0AMUB5zb
VpAaAPKzGQi/VrdpNHbhZL9fFVdlXZBxm6S+zUkN88sqkqe65ad0xySZXu6gezPMw19rVqKs952v
p/dTyBG7pzC1Y0tTJZU+ySb+wF1mXkzriAZhivssiXv9mzMLiam2atedlKT01WNi7PjqdCtJuSg0
lwsUBXGbl404Z1TqRm+SZaP5hfIcxBa8BRFqe+mT8iGkw8PMp0eTN48BeYShxhrE4gwVCQtU97/b
yfQOutHBebkADk5amp6BEt482EHglBwgzSxw1ZrwitxV+mBW2AgEj5vUyiNOz1ss3SuYWGpQpO8q
khQU1NrsV+O3eKC5yCx62Rx4qA9KcJGsjKxadHHRFSrbk8+SsXwuzjYCg8/5ZwHRsKQ1c9BIiM/I
FLKysyGaBFxSdcGWanV15kF3OBHchG1DWiHkugMT6Sx250G3iAL959ivc94xfimWXWswxhrrXlvr
i8fkU312Dp68/CrW4irM83Un7CBRlGsnb2gHKseS/pgJdJaChHLK3AUbRkpcl6MtaDweBBTi+LGh
Hxx9gZdJc/h60oeJrYD6FHfZ22ASGJISgoTjHsOO8L6hFkMj6BFB5hGe4yUvtDpFiUQnoiCOE9Is
6Nofq+TrA0r6KP05EphTL5/ykV0rlWrsUoOutXBcoQauaj9FMmr9WrjumnJN1PHaE+FYmMKpvc7V
4sSQCxvZ49nJGFHVbWAqGUfxYgur+caoVBCBB/8OKWZLRcSaarz0ZmwxlI97JJJEn8FMs2cQP61D
vxxiGVafVTu6qSa8SWLLhtyCBHm7m7AR0mORNL/VDjC86bqYe/SaO7UkQUM0e42pczHx2WigU+of
4pZ4QwNHvsh++vNiApdoN3YK2YCbWf8kvhjdIEFHpKgbJtzdteOCGDYHUwZNaYSMfobIhXVQ9JE6
O7olgio1ca3FfEsb0oz4uC26PcNQP7OlJxwzcYmWza+YELZ2KdxHMTaTL8X8jKHUOwB9FcXQ4dOI
+bX8GHLzu/4p9Nzt9MmJtZzFP+g6X19F3QM/yU7Jpjqcb9r21S4sLNA0G7942k3ZCga9DFm6qCz9
Yr7akhYUlyvFkZLd5UVx0eg2ueiLGhl0dDpSsjlmR5QmmwZjeGSflZVe1pNyG5L+LgriY7T2s5Eh
qDW399lVKgE5XHWmHV2cxQyTxxCJu+o0IWYeuvXci+OLfQFbLJng28uuMJXVJysxCQAqfY3VBOQc
FnIOmQZ2RM4B2L6W1t1cq7skyAFR1vZWDNfe7u6ThHcPy5ZZzfbhzN4Bo6taIiqkrFxYzUeXPqdO
gvo6z991DTPJ5dS+9L7xTOElYBVDk+bbkP6ZPMUuC8RVvvIuAwBTephjB3bhSKAC/ZWX1pepjtu3
sMqv88zKh/th6cwq9YOdoQfrYyDOrDmfyrEO+60Ia0UjTZZayjZWI4APKdZZUhl/tjUS5Ta2cGfI
SDwy8oVUHfWUiir9YHlWhPxsztk5NzFYZr1TE35PCx9Q94n2A61LqBjRcMjQcx97io9E8SzKI+rN
j5r0F1n6nGUZBim9bBAVcuYdcyxL3dXk2IwLgVZ74eCihWeRWqqgb9E2wKaFpTSGaqrZ+3Qd+g4N
geFaKbESgw69fuovT9Nd5uJkoGvJZRYLiybaTfV8dJh+Gaca2SNKGz7xTaKxnELAJI1Dw2CtPStF
15Glsyz9UJLJTtMq6DjGFm1yuwqUZCEdK5H4lvlHBtTILShKrjj9NpfBbzR2mEmYL4oyluaGAavn
L53KaY16VqWQyMprGrVIbHbx52KVp82yPIZ+nZlj/3sGvM+e+lziBsbyDXRyWCT/KB8TAUREJOZ6
yeLtVRqQbPCb7idMoZy+uXYslAsIBxDyIFQV9MwhjTCYi8NP2dwzye0VHyWayW2gGznvJF6JUx1t
XM5vAS3fPPwt+zXnZKks8SQ/VeM6iE9Nfslqrka9nYHi0BqVBD2C7HYOwmrQLMUf+jngh4VqxdIx
6Twq54RZaOddQD3NN1+IlrJIJBIZwKV3Nr24hbYBypP0w+2MNaD614yOTqaNWgCmprGn3dX31NGA
gvWeaj9L5FshEMrFdyWJm1p5NNN3ycO7St1b+1SQlRO2FSEstfPVJD8Kq+S31TX5d+zkPlrbSFeH
JRm79Ngrz6XNrQTkRALDAgs+mZuDDSXhkuOX6yOR2cbPnSKbj49akjxI2NMC5JIQV9Ck610HOa0U
f1TY2S86f6wFjz3stWOd0XEEcqHHgN1gZ56uHXKOvCjRm7FFmY8e+V3gZYfbsvc4rLo7Kb80dsAX
IOimavwqWhXFN9o6QLJ2rkiOIuA1Xr4FOrF8+akxp5v0pIrWIU3FYm1G6JSKfpWx3Y5mkad4db9F
PXkDMX7bnHooohL2OPuny+fL0TFzb/BmFb4OsxD2LFqZrM8RdpGVgSRxYlTEux6xOo/XlVHerL1Z
VvxNHIKkxy3pT6W6B3dJgR8Xdlw9wgZANGH4RgYnbtqNiOO7aJaPGjcBoHiOulcMbEm3KcEIywDB
bGFHe1fFInqaFDQrsvJrQ2+BVsWueVz32dstJxVRoZV7yeFwGcsYtUhglC8c7scMeMon918acVYu
kZ6CpAwe0eLIcnsfKtK3Znt0++VzpS9Or4PM2sA96Tgb18YFU7ruAA91KVx5gwJkwUNaLm31W1X0
oD9ERoHhbBXlZfk2MLWwrANxLdGtyu/X0SPIz0ov7Eztye87qZP6PikEtmqckRXbDP3H5iA+qUla
a3aDQec8ylyuNEUL/W1q9UXOJMqdEUm7FWmbFeFoijKbx0CUWTgmfMdpkgZb3dlDo3bV3/Q3kZ30
1a5OijDct9d2PHMuWJl9UX7UdXpJ5umcVv1JVvLTMQJLBZu6X8dUjeQUnAdudX/sj3IpzuUYydvu
D5Rx+vv+b2lowwwNdiKDqbLrwm5eABmLJYMP/TjH5mkxoMUoKJVAwvS0nuVxCadVDpJNDPt5DwZ2
dJOV43RW9ei1jt2b7VXujWv7/CbIky3bDF7nvI1mUHRtVF6/Ma1A59YE4yuKbl6BqorARIFKnFba
lP4udI5SXLcs8YBgyKQw38bLYuIawJFPGNup8Ec65IO+sPdVwtbAAbyEnRR2d40cJeI/A/FnpHY7
mjLFQmB+Ng06QZO4oVQNjLkPzfi/WudRAbcwCvqwxK843leWU0QUlG3NJmRdRGmCnYQ/lB33Xhcw
EQYaNgBsVmDqJcmc2t42w5Sli5/QXFjZimOku9Ln90hvxGr21BOo4drduUZlF6PWiWS3DBCLe5sW
iS89F4iDzrhwuxFY5jLmu20iuIQyepLttYIYGDxvNA6NooaLVJ6bW+MpE01/AfXze1K19317lJZ8
3frssxF5ZyMoK+lilo37IcBVdVHN7JK6dpE1YVaV7N8myA/0/0PTee22jW1h+IkIsJdbNvUu27Jv
CFux2Xvn059PAxwMEGQSx5ZEcu+9/rrOm69w7l0IvTlAjq4xZxB+jvR9mHeVdTDV8UzR23Xq9Zsp
bZFfnnVMtUSXKc4LWEvMHmP5q3xSXFUsPWGD6YBDF5qfVV6OK6senPSvi0WQQ3xFJFxgkUfK2S6z
zySssalKkGnKc/KrIDyRMHjSFuNkiMaJcxyaLC3odi+wwZS3tTBtBoULpyIFVQhowRE4S+uGtIpO
DFZDIa4kF8VuafhaO/ihBpcxk6wm/GDcBn7a9+NyTIfxHBTdNXMHbVwP83uHqtLP3ATbp4LtU5PJ
SplFX/lhj1mnOVhSF21yiUocncev+TA424ReWZbnfJW4UyFfwky8BGcegBjL/m5aT1N33JjndgSV
GLYCmL8qC7hLJb82R+LsJ7vN+g3y8CTpDlLO42kGO/ksn5Vmd/0ldQOpRX/oQ9mpyXEQDJ3i3K/O
4IwUGKuZSmS8ozPliz07MR0ElEn3ul9ggkUQX7yE9yvAqbMYj1Qrupbe7CdL2TVFsNVD0Pf0ilHG
zq0HoiZAuN4b1AzVFTxtOTIby64GAy7CgFcEexBjqQdeKud+kUwk/Cj+kqGuoasTdmenEOwgacp2
fFd8WSgPB1yW+VesJiu5kHd+uJbn4kYBOQOxfhIsGSc2HzudgtCmncaajnx2gpCSTvFHh+nUiphZ
Y3GrxYrXLXRm8Raxyfo6TbLG+C2Ss6FYOYez73rxq1a86YN4Jan7skQ6EX7fSMV3giqwYj2Zu4xv
kk7/Kz1MKmce8ZvkVKsMvD8a8KZok6aVvXSFq4vBpnKcWJHQjGMiz88Rducwji9lXF9mykHrD+Es
98VDMqBzgc3ZWs2YhsYBrZRyiKkblrEcy3dsTbdmvuSC6+gfWTNtikzfdG/6AMedC+Cnxo7pVMSH
ahauoJXemOTY976U5txyo5pN75Zu/vJXc369i4m6m9PkoCIrFqPBMVMaiSuINDecw92SzTvNyvZ9
Iu1D+ccqh21EKBpcORqxkTf4Xq0G06sO6UmK54+qCYGww0etlE4/LzvHOtOiu+44iudRspabcJ0c
Lnncn5mP8HmTIxzQqiljwOUMI+Bp7lJOOSlP+w8bkBYeaoNJdoOFXSI2Kdpg+feTxJN0aBTGUUzF
A0LPKmfVXw41KQ7aqXH1SWaw6ZlU50uifUyVdKXI/k0Q1vTaX6au2UhVv4lrDzEpVtvO7DctJ71F
sjZmjnjZqfcmAR1WdgNQspUuditVOcISHE0c/mzAQQAxXVyzsrrMouWmEek6uXwUg/pAdPmudMOp
24GUHsKnoDWHUInP6k5ZYPO6Yc0ah9My2xTI2JrlOitvTRK9Lu9K1DOKkSEsGQJ5pFNsDuEUX5Vc
vcwabA52ogAxc7JbCDYSPoVN2i7rWAac/MHZ7ISnP5JK1pkirkfxJ2Bna3WkwoeAz0lYuaEPHwjZ
dJ+k/hYCe6LfND3zqsb5gVP0LsVvI9FwGm+VCOyOnuZAj9cKE11RbwHa92Zz1UoANrZt0wJaKE/8
6TnIWnuZoGu6cZc2nWc2WIw6bgmE+Esh7URug5deTGfwrS59/ZHlKafP4EiSwMlI4lNOTU9iYqgr
L+v4NlXzlqZPNsZq10r5ztqgDkBXbiDTzYX9y5o0VPG+0aeda52l7AeqidrT3RJZ6zmS18y3azQ+
pU/jjs0icFBwe+USoqHA3MY/ODkLc1oJubmSNqmtl7CrofdiOyvDFamgXszJS+Buh9Drq8aRcLez
0NrOdATf9Yxy8jpHYgDaBjul5qldZ94cD07deGGRePDMXh6BVqLP16TcJ7zEz1jOZKzJVJ/Tut33
EZI1crh6YMtcXlOtDPRmrJHur8cfGTKY5IZVEinRuahUyRngCwaNUKJZmjLOAVBnVPTSg2d2zTFp
1mXVUyuGccUxu5gRfuAIkFVkii1kIfeh9tMFbwDnhKRUXqKb8WbQdOqEqVPfoRTN0VbH2bFMK2oO
ugDTgRyyh07pBFIz7gJr6vxahwvCcr9V5IVq9yB28Bzhy+Dh6ZpB5TBCKzASkISUg98wqVHFaQEm
3LqnaZHJjHS3atfQQ23rA8XkZWsJxyhaN5oUesuk1ftZnmn1SYCYAELsUc0aFIrJ8iqUbYmEqyd7
Qv3l5KaFnr2S8PPVMFcRz271HpVPq39LMmslVkwmKcraJi9DZ4pTTkdWsuuuKfCvLcUmVNNM19m0
kKlBFTBC+9wu5hHUUwWH5p4k74DgLje4jh+Zh810GzxguFimbQyH2+habpiuTK51znH4XDcE8vzL
qIvddVPvQpQeWlL07bHITJQIxe8UZbs0nL7ykrQgKlu7qbBzcXiJvmO339G5HdC7ueKOLD+ks/Qv
/dHQZwXOX+7LLkB/6OABcjNuUtHO6fOANhAZ+0+KYKu5TZnyrXqypR37v/g93yF+HjDNJEDMdn6L
1t179o0MIQccXAGPUkHFkhA4QmWTWCYfWYeMf9Mp/MD0LuH9vU6vLLL5qp1RxLnytUfLoVW2PLsU
LKutbNcfujdWDj6r1p4RwcISrcXVjNvpqN0sjvPJ1nJfhsWzdW4hyQxgNYZSmLJdtY398ETybMDM
a2zIIVgL/iuXm9bfw7g2mCCWm4mU6IuHZS9fSs/aq8cUKlzYmx6ilxs/4Wad5FW5zn/KtXxp/+Kj
/ie/t+8LMinppJwwd+L7QdkVHBJ4zNLLaBS1XPnAQNbsZ++/XNptEtntQXeEtbbRPk3+YYLGxGIA
ZbmzExk8lTFO8PlbVyYMYz99Yq6kzF5lAN3V1l0CbWzn9axT5oe7VnCXe3oFHXqn5VPFhAI7A6WP
635tgbr9tG+oCGLuRRtq5VW0vK8vI06QR5IguLbpOrb8+S9YiakdZissR8gcKdX6NHbSvX3TIPvi
E7oDQVZs41oYF1GwRVS9kpNVrkh9IhBB5zRPiWtqOflPeKLw/Kk/OmcUiUq0rdgDRVh4nX5FZsXl
FYDzJz3lP0YK5SQfQtWXJOJR7PBPTwkAsDE+mZydWUooGLBiP2NwgEGNQVg9JteUtnBwRlbMNxUm
ExzhiRbZ5ahwrfnP+Em/LF9+h51WMWmUhH04OndM5sx/lEZDiOJJQUWshIDqnia76mzDkpVQHLhQ
KUlDl/Pef2c8wbR3015znXZah9nZIWXs/GKX/14l1ijqPwYywa1VesRo1v7xbAXfzfwIf9qj/NtF
7HEeJcT2fKDAZU2x1Na6Zj5AG2YNNl7P/Foe2nP+41K12Ofw7Ly6Xhidin2/LRHHwT/x6PEoAUwT
CfEv2qOlSre6Yoe1razLIxTrVv0ybuGx/qYCNf/jNmvojxptzR3XpR9AqFPFkKrM4CTKOMI+sni6
+GaBkzk6ebOfKLKLVXtjxqztAQflj/KZSt402gzfPMrKJ3aPeiEetVrlnw3nLTv2Jw5Z44ci+dkb
1jfjTAfqSD8ncVw+mRfkhBQH+SOpwZvgElfCmar3+MRicysu7Wk4dhd13Ry4Zxnoa95ias+O6Vnu
Fnac2i8JFzWE+4YXlHA3rJdPwRXXSE0kR/j3+jmUbzvwzpt+bYJL+uyu1HRpPO65z2pPRhQFjsZr
tex/ZsmTOXLu0Y+Qkl6tNDc7sKb89OsOShv9EtlEoT1/JHxOWDn5jxznlXo0NtGK2JpnwivSNoxv
u46w7pgCkgHoL9+JvE7umJ21F3b5z/AJcOaglfUHOEzRa49o9ie/e6hf8xYO1lX2i1tS/kTfTf2L
GXCw46u250xDWou4zf+QFjrwfaQ0s7PekOCizQcCQKB8nloQ+PibQ6l5UdbFvTrXX81nzQA0rHIs
/ofmPH6D2f+AX2GXzR10WDzVZuHluW3+kr62CbbWCaK0svNjdJcptOivwofhd3tu5QlxzTP+UC+S
HV+w2tjjtoCkK9fqkdkE78LxFTRPXo5XrqczWwRmOxuV+LFbRV9jZ3M50P13rMohewTppr7uAdMi
S2WlBST1iz1T6oaabK9xWNEd65ODzMxcEN7E3fKunwg/844wi3bkKfaMIBRp9blT2c0UWsW37QdX
OHJwUrIujKylaBDgjqueeAj1SC6Bw5rkAvfYtV34xqvxyZVXCi2yeZzeWpSHgdFeJuRcNShBg6zG
Xrj1UYOgdEptk7vPP6mrx1dth/b9/vU1eh152ch64Kn4noyO8NcUipEAiz2TRZ0kUdd8QxxKKZ6E
uqeXirXEpqvkIqehGUh26X8H5Z+WaBvKWrwZhhC+g3RjLo2CnhNEDXvNNU8viN8iwdYR3PKd6x3o
E1tS4w/U8LK7xW674ymGifoWr5zusXywkiodLibx2rzQfeKvYUSSkugstH1/0Yz4aMlrzkXiWzu/
IbboiGVhzyWjEvvPMKzmbBtGB9E6TssZKIwDSYwTbr80hG8VjshAlTkNt8Ut9qqmfUyxLyxuqtlM
1iVKYCTC4BhlZScEE86EsdDWA/8OEAr1swmSbRtvzBhcDcMCmzATtB3UBJ+QGLYqQo+0i9pCdb3B
LVQGUJYk5Eu4LIadXpBqcEeggotlgkuC4FhPhMthj013PYUHYmUPcAQaq3w9emGK8PWejOeecLto
M21eDxy3LeoKSwXXAupBtodNwuYgPZDr4E3IXROCezwBanpMifO4BOXZqg8J4vqQy+DGW1V65Pqt
FLeIrklBzKqT2V2VFgbFIS+Km6W7mjTG8jegJJOfVZtGSd04Du1I/655qs35PqcuvzYoJMNzCSYp
bvXsmEY3AyS4ciHm5+L1WhB86smHLN8zwhEfwd/4q7NVNM7C4rZTFaJ87enSPokCVO+m4jahLZ7G
T+PKxx1+gYYU6/itkuz8bShdbC+KS46csa5Tr54cSqGKTf79eq5Z6edV73U3tigKI5c1GJT4NyIs
spW99hh/w2vCqBi63Qpp4Y5o1HlbHkuEzYPNfZRkEDt2bbBdDIb30lJBKCC+fZfWEWZ5PH7edAIv
TX+aZ3ROvxLTnt/q92TP0IxrFLLxrp3idX3If5d996DH3TyEa2WdnDruqtDh1eTXZa2pqw5KpbPH
t+FuXsTBDVkeM5E7y8aCTS8Zupu1AmA5g9rY5gpHc/HBZ0Jc0HhOSThgd/5I1yycZ2wNy5nLs694
f4QWcJX9hSZHfNeBm5zqbXIftzAz/+LOFo/qJf/m3exjDgQvkU5euHVoo6OJwIL+AZ5m/8gzAqRG
AqodNM2un0HrpqpLiyzItTuteZUWtgVq5M03/IlP7rd1tZOutC8hQhdIUTQcscBRanc/4S/zBxP6
4XUVfyU2F5dn5VKu1LN4av7GYMvIajjqJv8tTFv5qI+EJtyQXwLmPoH1bQmllCN7qPkBVONt5Boc
zX4a0abSmVJn5SMytsPghLjpCCAls9KSbHH+qv9ovWCxR2b5On4l++UkHoW98U8/5rt5ZbGgAT6i
bPPz7/a94pRKQM49P87f1eYlh+b+QPKOhCuKOOYsioNUaF03DkrXrTi6+bt2QjlyDy7SE4v9Wnfi
y+JayLuKfbWZj0Ftk8rZ2bOwTn+lwIUib2zW4RTSXNjkGvo0+WJ+xd8oB/Jj4QeAidZVu9ohoYLL
Lr0AIq577qEKCvTIh998xG9RZC8fxUl/dWjem72OjV3dVnv9Uv+hYUXxxriCXL+3gzd0ofyRENkA
s4/+j8Nx+L2QosqZz7qpF+WGvg4pgxVskQugAq8QUG8sP70aHCsR7LwZtHV7jSqvknB21SDetZRt
reMG3AShJVHce51xtjoU8l4Yd8D+uYzG0IucDrmKr0aHar71wkeTfhWcTct/FI2W84nsnKk+UESd
T25cBQQ7nZr51ijvegSsr2/CUXdFAlwHu2kOaPJYt8rQtyhhjQ8L6bBwmFt9VXq9La6iFY/l65CT
0Q5fewMS25rBifHIwU5I92Rti1vZE9HjJf/ZB8wVsXtb/AJbsHoUbpO/4GdbiD6Kd1z+l2dv96qe
mXYpR9KC7RQdo2zHf703evERo7+NVJ0fk//Vq2DF6d4HZ/+U+LUb7OyOJsW1fJYC5DDehOaD06WL
z37Tfo9/y0PlfZ1JJPHSb+sZrMxLsCJA9g5QSwou3RUxB6TymN3nd3Mlb/XttOeqcddIz/Qbm9xG
hT2wufZ0SXPN+beIeTkuSbZgwwc5P7io/GEv/rEUyu+E5N35zfyNqA+7RRhxmdFTr8Ir7n6CVk0S
GW3poR/QF7uyE38PqJTW+Xd9JL4VJdY7loyH5GLH2bI15e/Bl76Vt8HwXRY96S7tu/hunViXFnDk
8XXOmx4jOd0NgjkO46xx+hZCj4wXdB3Dw1Kc8Ji+D4/8XXkAQTNCVI/iLm26h7lih/orD1xy5Ilf
UfcAc+OfzzYvI108UsnHv/zId6jfkdCgXEQHhTwf/mMYbCk45HhOIP5ZDYbXRDPICPXs/Ds/kjFB
Qgf+hdlhdAn4J0idFlxqdnE3D9T77iWb2o6Z2DA7XRsntt3FQSmD6ZjO9L15zH6tl9jC719rF4IH
bDNu8s/Ck3cn1iL+GkiftlkSuAG4fAP2bcAymztZu4V/2kl8hViYHGCIl+nf+SE4nWG4jY24vLbq
YQ+ea9cK5wmDWTT6qaKvMPkzS4e4Xklbv+JFQxtpVj077TuT1GEgOgv0WN+BwiymjRfVCLZo3xOH
mAIijhh19ctsOOmPfOAoZZLcR7SU8fphbMBRAe6NsQZPzDqobGX4R07Eon014APzqqzfCKuIikO/
rDjXJcZpnu8C61a0zeZ/bczpuiFsn11B5GMXKVw1791ytdSThdhz2ozTOtER3211yM74JMbnCoF8
RNLOQYbk3881MWOvE1rDjGSiTg7GqHWR9DA9z4dMepbhfLfC9FqWwrXlWNhxWQU85VUABf/O2SJS
PPUbmQfufDt6RtibR6RJ/hK45Veo432VZEeMSGtYplVsSoPTR/1bpdScaK0HmlckyDz/7z2Hg9ZT
TsSj23cUqtgSOGGvWbVdhBP0XpUcAf4FqzTnGFX5XWV3AoIWT5v2L6v35PQLCBA2BlTM2Efh18MM
MdyKbK8U3dFOowcTJThZrawh0BubU+6cHvLqK3Dv6epEC8c/BnwbuulY3es/nuLWbeMtwVR9C1my
FZX/8v5Ygk0E/OemuQ8kEzLpl6xaCGj36LAnipUKCMdpr27DK8I4IEuv1fws8iwJ3Wmyb55YhQ7c
h0c2I3QWYA5riQVGZwUb/C583UK6gV/Hidq1MBNjcpGCkzbdZjZq6dKVAMOHMd18ARzUnClRJGIR
xiNABxmLJ2kiNu1gqGmA8YnynH0eTYtANoa8IwK4/tJsFF9niVQpQ2K9QpLMQow93LZOcDcAAhwA
sw9itj18ozTH/dB+sCL1Zg2ebZ8Gn2MEL5UJkasz8jWvyxi/o4nmyYxtyzmxgK5kj+1pP/ADJJ9T
PV/hWSfWDv73tXCV6692BSPmgEB5P/x4d3AF3NLd7kziMg3F6uqrPggcAsQLOBPDz4+0A1l4fVXt
IZVj2X98scJwl3Ae8UagGZoZ3P5Pfr0mXlu7FU7ttvd+zBXP26bDJHTvdup8Grr8t0Fe6BRYGtw5
K58vJV22sViRup/ceFTEvEvnctjHoObUxVdyu1Gq5iPU8ZfWopSviIpf0Psbx0hRHpWFaGTWUbXo
Jfg2wXQBQbUutldbmAELpCFzSj3X/FYOYsJ3G0dceOMk9u+MNW2VG57nrXyxboTn0Ez1Xb/L2/Qd
v/QGkm0vb9mffHTId/Yoc1VwgykPgzkGj5W6Ky2PbshPkbUiNDnWyNA/82Rn3dyeJvkFV+DqUcva
xhUFkF2Ye/VNNc5K2ucrvS8mO62upq72TnqZYiAHSJ8mUQleiKoUQI94VT2T1JWRtAjB5hQ4Yoic
eAEzTprhOffo0gKz566OXXFIdYxeBT1iCHMLvA8zolXHNKs7Ei6yO3Nt33TExwQiz0dIyQWQvBfp
2IG0OOBDE4T3vFw4dPfVdz+DOZOKaWsW0axqBHpsSKYjJHnr4K3N3Ib5hzyT8qfr2ZjEc1YycAhF
dpOro5SVpLLLXeHpQvJTVepXt0gBaXH5Vk7m8JWwKRP8BBVvcQiERO+aU1R/VvGVZIqYmGLaFiIf
2BLPqbJHrcdm3bIASKsAbwjFVjDsboDlATEiA02CipNwjMi4a4D4iuAs2xCxwLjS/5UrYoz52DdF
5RZrvBr527g40pNflNjliSwoszumHpnD5uhIvDceiBR51n66pTFNt+yk87fyGK8BphwR65GzIM/I
POmHDwqj0kiWlhOrR649OytDK9CE8cie7UKoI2PI7qW5DNYyRxWtfR256790Z/TvIX0elI8bPmNT
QETO4uH/S3I/zf7bvFkCoiOb5dj6o7Th+CFXjmy67H90RbRfKknXrFUcsSRblzbGfIu7fWKsapoW
prNA3OKnFnsvIYnuzqlHVH8regEL9rmF+MbMsY/GoxJ+9dGFxWr+BnAkW6tziSDp7kyxmmkPKKHQ
PRZIjzla+eiSzZp8EhtfUP4mBLtR2rUvVAmOwh0MsjXIQE0uKKl4W8wqU+QS/8NHtsa/Mu2JeEOR
nMFzkX+Z3QvhdRLW26vC0ImY/V6VG6MH0rU1jmRElUGJE+uI6/93weBSkaphR4/lAxudZWLL38Ch
zGyzcJS92wW7bid3J1AXGFdGx3BEgmsvTIusxanTCZ+UWFn9uVduCxtYgX4y+cSdawoc7scdgeNo
fjM+L4tKkW1ruJOxRjNtRZ7+LdHSpxFRvqJ+Z3kGjQLpCjKNRHdGzd8pfxpxUtAWSOLL9jktH2px
09iAJLvvXdwglcm78s3sylbdYNOtbyWaHsnpobHwyOQuru0I6Qs4e4QuxNG/ZiyR//+8xy95cqzu
LFFFwkpZrAKAUbSd06ZX70K3bpLRxsDfqfv59Z0+et1RNccwjs8R5kT25dZmbg9RZOD8+0qjg55z
1kNVsmoaj6RTDJTXRxR5zeLGXnGqNvU30SjVCMjo6KMtjwdt8GWSP4ghrX1hxphyQh9s/sZf/11Q
AmMz/ip1p596hYcQAUok2e1iK7IXfLYrJA4ZR/ABezWYLqtJXAP4hE5jHFTyR6OdIB7ZDHl35nNA
2Scd490E4Fs+9OSfYmxNmKVpVSNKoHQzPr30746VOIu6Irhai/zaQKvFw37ssBVx4kGg7Vg/CJn0
uwoIsIZVIbQduD60q93ra2L8trYmefObuel7m8QodgMjvnN1otjvtANjvUIi9PB6Lg3DLg/k4sCM
uIbkwTyOh+qHCVvc9E/5WXn89GHN+jIBi2PhXOzqA+bnd/gpf7u1BU0U2iHpnO2BwuANK8w28S3E
bLuRnT4gOYQrY0u74DPcmrpdnMyz/s/cEKGNqSo40ONn2jw3Q7uj8sIqXeK75XETFFfWah5qOT1P
JQM/GZnRbzo5ikLzy8jJmE4mQhZOS3fuXnd4QkhYy/INwqOSPROZlyT2eUhR45A21FDuxqZSbSkT
YKMFMgZXa7muGpltrdud8vQIzkKSR42yjXIYkrcAgmzAqSA+avup8uAfLs0pPPBlcX8ArAI2DNfL
sp+FidUJMvetyh5N+MnFa7qzGp8trow7ez+Jq5/lz+Zj2OWORnfzsMO3iUZL+ojIC7JVhv70TWAn
QErEJS047XYoo3e5sacKb/hIXGQqtvxpYYAA/9H3oIz/xA3xLdkfOVon463bkgVbNLZS+9hQO0cU
Noa80QqXJBWKVOzeTzf9I95UHtI2b2FY2BDmAxP/ox0Ngp/F8zjaZHW4lfebH7iP3XSlbvDdbDqv
4/+qn8EAl9PvJD+4ONe9bqcdBYZlouM8Ai4OgmN44yfY2eoZEhNjsteSuIZakmNa4PLhu7orOMEZ
z4gzbJ+TXbu/zPPOU/2n8UeIojbB2nTjFYnkt5gUFMZVm9GMn21wuPikXN4nFPaWvSurp8W3zfe1
5Fpv0xU7Iy+ROJTNchy2gb9cl2PlyeaByNkwPg9cCVjOeqWLWOV8aiLp14KID9xFcmBAQPmDgSDS
yzD84ca5lkr0r004lGVQyBTa+FFNjDLCyrVUefHkXKEbwFwzGeAdd5zi9N/MmCYnd5IkiMx5anSA
W6Smz350h1NL2AthK1s0B8ZrsMz/xgy41l1GJ3vTCgfETvWAwbPxo2+wqDI7K8/2oPk9jVqcWRtv
RPv6HWkckau7vBxGXAntdvDBpkTDgZrg9TwB6fVD+r68ODZODtgIX/TgKf6L/xSg5b9XRwvt5Dig
D/PWRM/GBv0ef0PNwvyxyLd/wM/LkwlpfrkgwBygDuEdcD3C7XH96dvEuncJ2cpO4Xv3YOJsHt3D
OLWtDyUrPRk+8nfjxpdXHL4PyxPkTX9xBQjs0eam39JDeYIVxDLhMj7iWetknIo9vnTyP7awHMOz
e4gXkiZqjyMyvHDH92+6lf4lrxb/Vbae+aefkEGG8i9vnl+0JpK1qD5gS+ajWyBt2FL5NEt6gsBX
GVrADzhbLGtQAbwUE+lEzN/BHxi09DCsbwytEnw0SVvIzox1TJSv6lWRR8f6m4KsGPcuqg/VZkmJ
KtZ+8GbUfiTkQ2r9NjcE2z8x/aPk2xAIf2OKCG3aL3oVH5+fCe6wWXaUky7IQXjsmx3YOllg94il
dw21rHxUL9A8oe0m5LTlBtAv6k1Mz6+mHuKLqIloD21IsdxtRJbWEW1OktOViTlvfezU6ULKAIp2
f2RO8AXOJWtITswEDdjivCaeQyrwxbwl43ZAb58ggXAyBT2N24MUJK4EEVhurAnP0FrPyYaC9lrN
MXJ73EDCfHwJH4PzYJ6m/GREx0A+hR1zMOdqZP94sLYtOo7XfeFpCoYFovDixOG68NnzwXNUAmjm
6YI/vOCoQs2shc9Y+cq0Hz3/J0m/kvS30GwhcZDUITFigF/JZe4s0bgoewkFRmZbTCaKJwlO85Kh
54d6ov/Oh6Ugb0hnoBWIOdA5xRmUeol15rQovpWpduqBzxe/U7LN5H/JeFNNTitXRd7T/UdmvlUd
xuWAlLmT3tPkIzPfRuvW8sTAd+jQ0Qvzap1Nu5LI15nAEKdD+r5sxm3zpfIeYQDOcH5ICHYz8tOn
wCwkMnd8R7VIVVNK3ltKUEaMSn7ser8aCljruAT7hawLyFsajAmxT56gcNRR9pkL1LKBvlQyvFoI
Anec0j9T6tZDOWJt0WYiqHRzTUOkTeU5LfJZz++iapeNGYx1Hmzojou9mjozcUGiRxDATxELG0A2
E6QdHiHvyaXit9axFcJ2Z2SkERHRJTgFfrFczeSLGiUAIJ3FZ9oJiaPpdI+Z0WK5ywR/tcwkmI5z
QnFhnLrSy1ahJbmbzPg7MCcMjLjNuzCrxACWPZ9gX4N4CWS1VpMxrHSV8CF9qWBRKDfhxIx5IoLN
kEDVzdkVFAOPyysL9wgesiFZe86Xp2kadwFAO8OTO3V9iBg+rk8LPW5pgVbDVMpVPhN6kmrCrzwA
0TJ26Xac91dlXnhQ4hwpBxRYIqXPOiutQ6JCk6JlmBewSkNhiyvxoY8hTnjDPIlKRDpyC3fctCqG
YRAZamvWxWhtFwtQrw6t13GvQBygDLewLPuDVKqIAjS/UUW6NHhVXo+dqufOVYOXj2gm3UmNJb8S
mpA0lah21JqFtypFeU+/8SNRFebsUfTkohldoUCwliL2Cg06NoJHGsytrSrSREQXj36KBC4vDaLa
7TKHYC0KDN54N+diuQmmIm8kEWkXueWwO6xDhEkHb3EonsmfppBDrknWo+mjCzkQG4k/KFaL1RzB
gc6pOQiKw2zJDIaEBjPjs8Z21IYryvQ5yOhfFcr8yrZ+JOXripUlWKuob+JIeYoG/oY+pkusJ/fA
lDtl14XhZ2eZzUar6x9skcc0z0RfXxi0SsTg13lgW6XzuxvVQzh296SkaGP+La2UavKlPysx45EQ
9kzXtHJQXPoezo7a49Go0tDl7ivkZdlQg6HBb+/jr7JlDlSWekt4W4EnjjbKuMO9VXakBJUJ+r4k
BxXXsrdKZHNLrQK12knpyltdLcmBrC9kYmwz8JRzTeARU5dRd7e4LXq7yORvIuLN/RCROGWk4+Do
loFxrKShatC7w4xdpjMyyNQO5MHKKdxGZA8cAMveMdHGUlscSEKCVVhEvMlJcl0UYfFVgzOzIcwz
0v802k2VOvqhVL3nYyZsm9kMtqMqfpuvMNEzMnE6NgXmaAYLpY3IR0S7CHssFaRltAHnY+afOCR/
KcoAe1qQjQGJaKcwLjZYj9r3LCpoMWg5XYZtjQU0Es0tzcg4OfHLlkkHRlx/R3Lzpo+YtcaSRYtX
g1yhDPJrupgfuV5LTsrWTdHHju9xMjJdPapadFAJni6mUbpbxGohCSAATJlHOjNaERwgkhGcJIga
OzjPCbp56QPaIHICkkyR1lh033RtfUSo+jEhI0sJgdAzhSICBWNbolaaU8tFdI7yRz1UTpKqMZv4
3K2VV9kBQW35lvQc6K5u6bZ4Cr4tRR6vtRr9E3Jcf1PF3sUWkfVNdGTVgpMRfsVKmL/DXrum0oJa
uSARnhLADUZttpio8P7H1Hksxw0sWfSLEAFvtgDa+ybZNBuE6OBdwePr3wHnxcxsIIkSRbIbqMrK
vPdc29akV1TH6WTlezvKoNhJKYemEUSlMg/Sc15om9Z6KnAH7udkgC64IE4TCPLIwjIGT8WSFRE5
qLYMoXu07iagohwGtIK5bR0T3tCY4qVMvrpGUnfCtKpVptCz7wy6BdzAe3Ngs6iEblC5cKyOZkb6
mH6Vldn3DPFVkLLqmDsHa+hN0L7yJ1QEnsxaSq5T4PyUKHERH2fPPATKLgyHWzmZnIL7QnuLM5oO
miJ/49jntBOPfibn4mxyGED1qqqZdZZUvK1ZH8d+CilpnfVIyUNDOzqFjEt4BJll3YUiKXuj0q4N
+b1ZkTIPbseDUgkH0W4FX5MbLkgMmeQPp3I7dnl6lFK50+aBMigJqYG04iALhwoMX7w9ZxgkMlqO
6CowbEpAhWdOdJksKAdl+1Q7ZusqhJJ6ujy9jyorfDrmza23e1goWrkgMolQa4aNNTXBJSPmkecV
RqhOhgZDfezvTYff0hpbourL4BFYA/VPUMrrRg7mo5N1N8NOJujwsQ/uFc2KqRY4sNG+Qv87pWZG
RpKSyMuaAHdRatPVINPt6nU462Wa6xvNMb60GDtcs8gCBTp9rQ/a1ZgsXMVOj3b4XAGQDQzxR7pv
xutcdNcskfGjizHa64AmS0u6mWPzVeUVWrpMqfE1ptu6C4dTYGTtsSiy1Dcl7OCzYuSeTSyLZZBT
0qYOVO6O6Z0mfTQkBO7LEZpsQTOj7SKLjBTOhpYuM7RxEiQheUhPc5yslVGJkhqheuiDqN4iwEOh
lGtb6zNS2PMSq483Qk4yqDWwZwPJOhhVFj2xKa3kDqpkOePPMBHIFoGB9jwIXrIGJ60sW45nW6Qf
5jUiBW1MTpFqZ7swVQPO80lNmWcoh8lKLZzGXY3BzDgvpVPHM/riyBBH6AYjLkY1VRoWo+IS9sTU
swFbI+G48rpUdEAujfVTaeS3Ct2a6LKhEIwn67W2xtFX4kQ+A90rVylGGFmurdNQM+/Ab4uaQurm
YzDYX/GsvAx5bAJeyxlQIdMsjaGnZWu226a7yA5Y2aCi2aLFRFTrIS0SqZPeuj9NFCqDKOyLl2ow
atgKDGjatGS1duKNlnNAupuWkp3bsarQTRTdxyRd6RV7PIXFYSZtthcIto2eBw8hNEGkMOSGYRw2
UkSjVBj0+qVuOM3aQ2o5T1iBnAPp1AlWTfV2rxnaxcwMrEBBr9zykhHXRAiOpEJRtUs4NjV49Vrd
5Z2TvdGKHkcleQ3sKVwbrQEuKpoRSFTmsC6afFirlb70CEHYSrUh8xWseu1o7Rnn6qYzcCUA43lR
qmezppzh1bF8bAMs8c181XHbQ7qSbnlGK8qMCh3yNl6bQXBOiW3a8LnIzqrVV64chsfc6aWVIUaD
4F1ilWpj0fJ08uwLgT+oAq9ROar0gfXPSPmpi7A1tokcpesAfZyWmtt4Iuk3G8kRj2wcHkXwGzZs
Uo0Sml4/hOoyGhsYMZxz7lg5Yo1NpOJrKn4VPbT3Y0yCS1EwAx2mqmJAyk6noph3s6DD42o62us4
a74NjyAveJ7j2MYL5kD4dDIUtIOjYMubB3udaKEG6zqe9rkCqiOiavfs2fhpulEGe65yQklSUjPG
GiMM1pkVW79y+7uQh77OTA6AUaiMm66t5tuwXLIMIdC0eJd6yJpUebK8JszDwPVTGUewZdioZbRq
mSTpx3hCVZM6JAsuf5JDKIpNlNNhcCIGym3SvoVjxIDr71MDW99VOWCxKXxPdFwpsiad67wJj/9z
Ubmfw14DIWs3S2FWQqNtYblm+ogJj+SrzrTsw99FZJlz0EXvd2q40C9KhJND5xz+LgopVwfd0Agh
JkxTwk54/LuUs1kB8cUlMUnaLubm39RR8xEnduzXJg2NWm7r49zoxMaExrY2nfxEqV2cjOUiJuUd
Ph2OOBst4DTkmVeDfRqs4kQMAhcZxZEyFwemLChnOY3gXQvzU1vSM3RCE2No18VXExNRNzgOuL1c
wyUeKADgJgVuwGB1nKONgWZNIib48gXtFkE1XFe4+Vil8H1JtAqaud+pNTLEwKSvGPB0e0LSaZJG
1bmqMUjXuZ4+z6rueEOqLFZLbBByoY6HpEdrmI8kfXRsWSFekq4lXaFVIBBStaIQUAMyNCzQF0hp
FKPUTvKsjAyWi2cpYQvuZlwENmiIORHHJuoAcjR2s4mdGOim7HCknxcQWkZ/VFKdTVlZ8y0CeLG8
knCk0AFphJclU5yduhwFMK6ImSFcl54mVU9Pvb40kHD8rcfUAiY0VOq2HbWXpiX7IksK8rI4RV6F
bfsFX+ksDWa9q6kwXLWBSTKWqaAtr6qEp9m3aRYIb429SVDmVR9zBim6DqJZH80r5O67VWSU0bPe
X+YQ70MupJFG3Rz5M20arbHKV7tSC1eecVnUZfgjbGzuzUAoWR8XvKtNQS3U1/uuj4pLWA9nq+Ng
2hXl+DBrHq1ZRfQtVT9NMoG9Mdp1TO7e2swJ1lTafaMT9VDHA9Kcqq1Wpi40XLAi2Jphe5OaN/B8
3ZcZy8cRr+GbGJO7neR0YxtDOcEPGTAhjBLxceqDrYIzr90/prxJccr1YleFBJimFl4yM632BHth
7Z6Yq9BoCmWNPkxkd9d6nhx3YZwoLV9BLZsDnu5llR8QWnYTu2qXRNRvI6PuwTyZbYXpP4d1JzSV
UZ1WoE5ImYRg4TwJc4aX5dTEsdkweAJW+iJVxkfUko25bPK5Rk5Gl9G1H+ZxC44fkXyJt2Eog6M5
4rQUnJeJfCyyzaSK1o9NCUrCnHXbMTACTvlOuGoksZPLtn7RBAux01jh2o6r4WgnvE2tXeG9NB3D
l/mKbn8JxECHua7kQ59Gx9kcMvgt+rNqadsxTIkPT+ppn2TFL9lR7SoZddMt8SiYIOKUAsE7Hqdt
leN3rRT9QX+HsR/6Cxtiw6rq44eSjd/mzNFYjUpjI7dSs2/7+VYqibhkcb1xmuchDCO/Ujgyde2Q
7wdawA0pCBC6LX3NXQhrppMAs07JcLFLZoHBpKYryWj1Qz3gqI8qmnjVoHpd0GDhsoRx5DD0T+qH
8WwWwGXrIDDYbpEm1ajdxnyc11neafRw5YKEIUl1gWtnbmYE09aMoTrJJid1m8p7V8zmzRRNsk5a
r005zM29JE5Cik9DQbcqHDkXOuqM24PJWcr825WV4ENxxEBq60iNqhAdMiioJ5uGeRW+oL0SMfGx
a8fZ/99llh8ApdNdPHz8fVBh51rlXfo7t7IDn4BphDFnoJgC3sJJ8EAwGtHhBu+1QB4oiceXmCH+
XjEGey8KRuBNUrGsjSQ6ytNEVpvc3YBde5KGjqQgHdJLa9pJsgHI5e/y9xdjG35aRatt52b4bqpU
34XEQ1+DgIsml2hqYvGpmRMaNSP878clcjMhCNGAqBdYlKyPx54G3mCsSHOcTkY29tdgDpiATxXG
2qngRGjFOmw1DHu63bZebdXN+uDEERS6/70ApKwwADmhIrCPMfOYOnEYAwJZR5UcNfzfQBPbGQti
rvtOUPZ3jl/pSnQyRKph3qhTg5Gu44CtGIuXtotMX8tPSaMZj17pWADoh6BZFMjp8yR47WZMZBy2
fdEEFp206NksyNsxOkCTck9XoyCfsUjYNcoCokmudf/mWbGPSiY++7JFjzF24imeys8+zRtKGiTk
Kf7C0bTju3D+jbmgSYFksHOS5lagkrgN3LJKinnAGbXwLuj6IF0naVqQIc5DO7yI3HiUllKu6EHo
h14bXmOJ9GAiGy5hpj3nI+I4axinrdOyotYVjaICL7FrSNNvTMTyF+HozyWcDHT1CpCjMi85ZNSo
qsP5i/5ZTMz9HkI+fcmm/bQilcG8HZWnDpqSnnf0XeXyLV6W04LD4Lul4OKXsKnUemvf0yCmcdwL
AHijeYoDaj3oVeWOdbE+jzR7PEGTtzCs5rkAUwxYHW1rj79YsuLmWYlMdNdm+D6CS6mqdrzMcedH
StstMr0oN+JntriUT79OEqukKZg0aA2jfDOFWjHmEsVZNB26WjzVALjLoJj5vs3iFkVmuMGP69ta
eFsO+jTAwmOVDTE8poo3JSftIpgA8MrZrzowszEV7bmfQO+YU2vvat1EOIDdhkAHpvoRCSIzrfe6
YsKSTIRHkxvIqKlh4DURP2GTnZs1FTYFhjMz0eOhI/SLptqlnzro43XeTrcJjciV6ZG8SxkS7z4E
1ibsYFMGjezRLiS9eqKDAGvbOtV8bzy4Y/fZMoaXx/QuGfRIAq3h3Gi1TNlmXYVt2DZPmUmHQQ32
KowzosnDwdWDYboWQ4TsOid9HL88Z+/RzePS8e0WdWIt90wRZxpnWtP2RyskxjqLpBwlT5UjnMfC
KjpxT6IUl/ryp7mBKaDQG13liTYeMkumMStNhNyL9BD3mB7S5eIQKePmSouTpkQdIwckHacSxXRZ
OvWBk+3oU0KgGun0z1gOxb9yasCZpbUD1LAm4KUd252tRAuUmxUef758KbWlRaYB2SjgHnmSOaSr
0hTTIUO05GrFLPakQuMm01U2b1BQPrEi6C6JE15ZtopoOkDiaWXKVTarV7sldF3Px+eGUQhv+yMu
KngW0JSPFriErLaZ2Dm9OGn6AJZAjt4o1DBrAvtbq+2wHrUxOKZByaupqfSijWaNZKHLG4YpifiU
ESeZWqPvp6xXLwPzDORV6c1RrYYGL3ewStskaLr4LApd3ObeUmj7GeN2CsHxxwqm/tDRaElPjuPr
bDvofbJTVGNoVqO8v/6toyJVHbcyaU+qcfesZpl9kHX1NMucYhF/lN9kYE++FTMnNxcQxt+FKija
GVZ3XaqNbJSDf4i4vyen8cqCIKQqB6+rW9gzxtH6jtVqvBK2yi6T0oiLZhkT0IiAnE6Itgl7uznP
RhhuB3jiwWgdu3gW57Z1xJmdyo0rOkJTNe8HZ0KiqORff3816EVD83F4o1+tbHvC7JN2Ohdk+/p0
mBGgBNF8LumBnqzoYTgDYPU4NJGmNYyILSc+ZR2uhLlorhIv26ZdUBcBQHY5rsQpdMr2qhkOfwmQ
jJfaQTopxxR4fKgP5fZaZ11LaaGf5wB6RppK7XVSgNOkI5aZkKxdn2YslLupqTYkEpMo2hHWVAf9
3lw+1FXWsMQVxG3jnETco/poFRgxmnK3JvkRD/qTnQjYTtGmLEb1bHMTt6r9E+UyVAQzhW4+EtDG
R3Olsb9z8r+jVMAaz3TsjsTh4WztACdAc6KYk9zKUAJPpx+6rZaGgGXcNZPnudXYyqtqTx+HJ6BR
iDhpR59AgIYjxEoZNfUylgrWnwZDXYOzrFDOehNDDJDhJun6ALg5rXeBYz7r7fRJHHy/DSP5rZMy
y+eneTRV8CU0kCO07piB4AFDUBf5YYi3s+1boEG/EDa09SR45ppORlwSAsoJlOyUtcyQrZyVJqjm
9vR3MeYhZeKdxdSo1IODGR7DRmrIAVWDXdOH+zk3+lOR2pgThi4CVgOdDdVf7Qa5eBqJ/GBcivOz
BFuP2i9RPeGE0zpLSQWNguDA7OVHwvq+x0zf4h8ZPzXIxX4iqNa8IbAij51Ki7N8mwO3vJfLpYUL
E6K2jXtb8fRpVvaVUSt7pYQvN48S2tpUtfYtj8Qqs+qXkOwE0am2K6WoBLKwU/d/l1KQrRotjcOA
QyiZyzg3gGSWefbff9DlQQ64bRdU3NNOjk6tlHJISlOPMKXBZViZI1m4Wbl3hnjnwGk6hY0+naSU
to4oG18bqhRRSTyDeWVNQ58efyQGcAnb4PCeNLabpkPi2/CX/L/PDASfPpU11vWo/MeRgo5EJpMn
wztKmTMgRJB73gEyEHbTGMqnzE4Kn1Ra9JnLH9VGeivGzlk7Egu3IhODNdf//5LoMS7pBMhDw3jc
NlTrUKa2fYDUwaQg0U9DZ2gnWoc6+Mz4Xw3rxI/t8CVUWiC2WfsvoGaFewV2OF4+FNuRceqUNvWc
Wn0NIGRPdY+xOpTk166J7qpsN94QLli2Zul1G6Rpy04xb2arg8qFWbs30vGptFPnHujIonDVkQuV
bHLBAF4vWMFqKqNMRPm2jaPsSetN3NytBKC0KS9RX0HAaZwcczQrsV1Yvx1wMyx7fAPuXGrFmYgB
BM0VccLWKq/QG5VSU5xjC34rvebPfPnTjPR1ZYYRJgIn3obGCHjLqNnw5UZDykJqVVMxWioKxQ9L
KDk0VKqrLpvGIerGk0azg7kyfPKyweOX5YCTO9so/TqGf+fkujh01UNJavHMnNh2daPFVM/W+GJq
RogaQCOPpNYNeGTG9ILWr4R2BvU5B6yXJNZ6UofYnyVR30YWV5rCHebrVDmaMKgx+bXh1jIZLLcq
EimTVNJ7ChK8VmoOBwr9u9lxyI6WzNhLArahMTTNbZQhLZUjRIGssc96U390FjzB3qT97CDpgHaI
6qHSY2ibpo5roEetWc/dU97xGpVldI86Fu28MB8E7eGBdSoD9eHokpMrvaRSloNyJNCidtQvo8OR
WAaK7AlDVXdNOFaX2CxeagPdC9gN0kIt45q38/BixfR086oL952Gg6h9UYBeQoSHytIpqAkHDi4E
3kePqAIH+3fJUMnbVTPthgRSR2t2qEVokgPtaL04nJEm8WpTAc6yvo/q3Nj//c6w55fZQP7KTbnY
+ZCDFUGMop/J0f7vd0Luji0kcjKQJGGF2yiWkzs4rN+U9Pc9k6QNPC/SsLOQyER9nYYkspZSm6zb
+CVQmVPmQ0zcazHveqeN7jBx3IzOMAGg6GZKzj+NkYlLYT+scD5GsGcCMihSVZArjB0+I9dCVbsv
J7IGw+2z9Hnq8JSISkp29Pq/IH2O2Eja0U0mcI2kLas6sbo9synF2Fh9ll+6YHqZLNaJMBtyDhpc
sMAqOjrCFFCeCQD1rtgdUIuJ+qjuYxzZIm4Q+aLWKx3zFSmjhY9j26b6dLPGRNqNWfQYLNTkRoK9
RrUlGopBgfBWoWhOAjm6OVP/Kob5vbfM8ZX4nWbSDo4T0LMNNUykw0x7UtpatCxuemcxqDQeaYgz
VqaCUvqkewpoFR6iufjNiQCxKpucVqmJrw24KCRXxV0gOIRmwZlTKodnp8c8qyYDsrsmgTeSDXse
mpc6z1Uv7RISKLIqYYAVB+R3KDiU8iBAZlnEbyD/yqMVCwJoWyhtqmYse0J8DOc0Pk6Fkx06VGrO
gTDT+EiCR3Ist7UKZMpRExMHpoR8VcKT32rxkS9BzchN3vWhs5PkDAv0CHklHC91rvAfi7TFXlLf
R1H+U2MnpwdmyIc4NtxSS1BYpJ36OqoTXPM5Q46T4rKZyc8kUUdCrjYkv6oizS7akAr9a6u8pLyH
RrO4toRhHI2ibK5pFV8TNZFOho2htKon8McDtgc2TjTaQRpvhwB6PzBtFkNgv2FdMsiyLHVtwA9f
oxfZ06fIVpkmmBxpg7KvkXqS3AQ414wMLJ5EuFpVxzHbzCu/A3UKelFNVmLqo90ydH8rwnylL5+g
TxHNX6fpXDCwHYHR6rZGMJ1q0bnBqtCZRJEQSD5IdMQGZOVDGkpvtRPbG6dApFYOD6XEVpaNVXyQ
EIE5onmRUIJbWX8blRjxm1ODTVAi5dwYqLiFsFIvSNWfSCCrgz+NBF2W6GbQdEQ39paGEbq+AHW5
kNJkU81pu2lFNq+THpKATAT2iYcsnzKUPRnaSifl0FGrdbOyrZn/2Si1VVktHi4xy5e/i1BAFDiI
puJGW0l81Gr0/KwRHweTxKqrfF+GyGrAn+MUL1YFBQYJ1RnyYmdcW4nMywPqa5iHJ2f5xHisCVWl
qO5ok4QqAFipTutNlWIlCJekCWUQ8GC5mMWXE3aImoVU7//+Lm349mo5/Ig1lfn/crHi5G5ZTrMW
SgaF2J7RtkkbQl+PA7isrTnZD6OT9RepC9Fn5pabkDyJK7qYVpA5jTU9UwYctn5rOi30lXwhuEQi
IfYGwF04VPecxk/XAiXWRPDe0xNZhobppZ8g7EdZYoLxdgvz0+pZGMHol48cC2TdoqJxJAylkvE6
CbPfZdq88FKWZJhcq5nu4rhLW+YvZlkBZAhw64Kbw6UV1lQpsbI39UMriE5vGgJ3QT/YJPdli8AJ
1W5vMgqtZMVv0oERYdHxbir8h1YlLwxWfmigLLbq6rrzGcgd7GrLEY98al8mtFnfQ/oqZJ0CHHk6
J/MUhREZYipjc6tL7LUWCut1NlWXLIuwZjqkt0m2S2Uc+ulMI61pkbuaEVK6tgmY+rYNDDlLuwqn
IBZzqg1vsChBCo112uxqA6E104gojR6ODptNfGi1QmuY7fNQjNPvH5LKDsvh+Pc7J2TjjiIYWfoo
h0e1QnZvZqATLAyfhCG9p7YxruXWnggNZfAvd+Q5VCTxbEPVAjZQk9Cj6gOTNNPQDwGKpWEOorPG
wNMkZCYXYE50HZlAQrJvKpegPrTqkQ1Q1lNCeSnBk+RgQXcxlhXTbNvG72pLsH5XINEZTruWAkuV
fVghty6HmOdwabT+J1WmywROFFFkpBzK7qfUnJmWAJdWTj+sBHXYVI/HGRLr8nRJKAjggSr0ogP5
gpqFgYYxXkfaSicrKbYW++HKtHkYnWUGZja7yCT8sbFTzDWkc9ciwYw5oRqI43eL8KlLx7F3XVQR
5I0hhlBacb9rIYttr3c9OxyM15G9lvRZ+gcMeKDFFdIdzVdydCR2LrSJP/IGYZ0Gl4UwePtFBhdl
r/TTtKqOECGP81P6qX/gAgvP5qk2DilYHPLaKzd+KQ7omWV3POIJh2d0SP/hg8XK4GZv3V49549h
r10t4PfcHi5AItig4YPJjVdCZ3C8Cms/pDKXcKvIhbLmPBVv4/pj3Nrm0YSI2d3VJaot/Pxz56W3
D9zS/E/Q3NfTTXNv7QZ5ObASRjobpK2Aa4IfgE5Cx+03uPNTT3Ppt9jJe3mFTLo4Khf95lBYbvrr
jHEAd8AX9v119hVc2yOIic6dcd4DrT8TR8i9jk/omPk4m/+Nh8InjIeYtC/mQOdo89T5+gUb1ML9
eYk/pw2RrW+4PW7xY1yAtK721e+sBfI6/GLFklfzJf7Mf6Wn5l+27lblSbqkq3AfvCBHUTewfdAb
GJ520XyG82vMUKxOK9v7pqz3H8wAjtGxXOUHiGPu54A+8HSZEHmnv+RPkafyVG/IY3sarLV8QyJr
v0RHsVu+Ds4UEDTEb3+N1/KVHswVHhi3UGGt5Lu2UzzzTleP6MPBDS/Ge/xpPMsf+uyyzHevscLD
5ypPFKUzlIXxrn8zCeFFggLw0+3J0niUv2QWdnvnCQv0vn2br8p1vGLHsa7SWrzN6+mOxT1HyuuJ
nXRnl2820XP+C0+AUxoCfMLceANm4B1uxopXPBd4BYtdsr5wR5UrRt0MITzrWLzN34GXuFvtSqyc
xyx9wLcJmMdxKfQ3SIUfgA89xDcjEUKf6Q9hc1vuTDwJ2SuDjPk8wTXC4/mjX02gp8jO9tND3iPd
hjgQgfpYlQDCIqwqxx6y+dle8bAtL490NJ7xLcXSUb3NIRBdf7iFn8YOHewrIhHgkBt2V45WvO7q
OfNWSKJ+AY0R74xpx2SOuq9HXKf26cPcAbVb5Rvw0ifYJfRJNg+I2zvJRaO4BUTJ32FbFa5+b9+F
T8GMMvZ0oWe2avYgeE7Gt+wFu+B71/qDp37gMh5d9T37DHFWOk+1vuaMiBmcPBqXTjv4w5O6x/i3
O6GSL6lsXLyAK+wQeCXEytgD5MRDAcEMZBkDg7PBO2kdp7v6YXwDhrnAj3i2d8+AKtodcJuKQ5oL
BOuOTLRdyNqwodbsCmf5DoWG59znXtaeSPNa1+fYtc7VtvZfh2PjTxUuEAKtvfDOOoOhFR0G/xIc
/cbZKe8EZ5J3ukEt6zecpj8lzXW+tR3sOA8/Q9GvSN/wR2/02Lo2xxeOO8gnaD+e4eUCj2uw/yL3
OCmMSHy4Gl/cDy4IAmpLyQ1fu63m3aIX1rlTdSRPKfxFIA1miyeJ3GCXtOR34lcrb1wbW/GKo/vp
A1/RPQJdAHBlxyQcrvGvshu2mCWtK8vRc3Ez19I7pOSfGs8H/8ze0Bb2tTu2NIy7+in44OW+sW5z
V1EcmyuoQqyRMFh52KNnMNf77C3/fHCTk44HQC3yUHffGHdv6oO0dp4gAp8osb81ngu6QZfcNTcz
yIQOshduCn9yX6yrvE4eHb9dOkkUOUQ41ivpssYNDvqOW0Y+p788Fb/aM7YGEA2sKhz0fHHA2KX5
IxQvaBek8fRv6o1H49wr3od16eAPPKDQsr6wXZAa7s1XLsGP4RMPc1bLFRkdrkwwVOa+DADFjB2M
odrnUM2u5Uu7wj3K3/i3IEof31EG7Uj7/FQ5bmzadbZbmBlgur3gjgdtAz//iI9ouZdsfjjs8m/N
ChERGogTzXwwxJ9AsjIqgWt9jNkpfomdP8zv5YXtuIG5jmz9DHIs13cNWdUnIKIP/ct8s58UIFjZ
C2zEM5haMBfwY78Ak+B8Ebv2iwiZlb7OTtZz/8VQy2Hhb1+6Y5a58bO95Zs17/AWJ8u9/av94EiD
13vfh9yxzb7yeToi3lOGerAcCxe3LFLhQ+jev6KHfiAKea1gI7xi/Y2vYM8Lb7lFjEvJe2R40tpe
OYx1VsvKgTYeh/gefgFBW/VH/PMxcR+qJ3Ay6ykn2pUbhmRj/OFb+HHRxgQ0YLzLe+gN2HIu9Gv4
B7AAxVf4a8FURMazzdfNztq0q31wxz7wjTzhCba9QmaZfKapvUxA4ayJtXKtEr+HfTe5MoFPPDAk
r2jr2P2JPekF0+03MASP5QRFk7StYf6tntQvcoPWwarnfZWY596wTuPo5jlhHX2at5jbeGEkn4wL
fDHV8UKVgIOQRRlQxpKHpoKMw1l0TlbQ2N8l2X9z3J04TFfJ2yGe4ZkDVedVqy8CveHncD8fOi/O
fUw8PHhn/MLxrrU2+cG8A6MHWuAARmGUeMYjfzM/qFHWhweJYGTialf547u8kEpMFN+Bjhug3Fu5
hURMWNhM1YCR6zd9/c687ejpF6iAPk+Xpz2Fn8tntEfgHqp3N48EaHnWfYbmMF/6io35I96fQErt
o02A6Q0nnHpBuwkqT/6oie92iwWccv4M7zSJj886WJjsTYp9oPPDltuWbbwD9UCKprSut1BGV//y
VxJ534ic7jz2JF72YQWsIHZxCrLEE31ZPshwIMiAQkD42Rt8Ph+59k76qNxb/LrgDYAVaF77lu0+
4CRTOQTeU74T/BKCj8P0eY0ZKLvWk71ZWDIQGO/gyti0mWC/zU8J5IRvTeM1sV/UGyTI5+aXGMhl
JV2+HYzNWPrQI65nlBhe5z20J3Z5gX8WmxUEG3femjv5XX3vX8vNhXaJ9nbAt+5/QLSAjghzj947
9VW9R8Rz70M273DL+3YPcOBZ+/6BQfvMa+MipXkv38Y7iNmtoPy0d6RHAFHhB/yc8Wqpzxgmgmfp
kv8uo9Yr3ixuq/ykvltrJqJ7Y4OfmH7uTwBMybnH5+jKjXHuXqsv4yl6xoED1oGBxCb9kdF/edoH
xxJPuqD+2YkvKg8iSb35QBTtL5VOe8z3bFYqlSvli/osP9nHYBfetTd2r8jNX6nqztQu2HlXQEp/
GzSQ67T0zY/iLbpqa9gRDBUgsfLWn8O923/ir48/EDP8Vutgn35k7+Ed1AZxxGDAWHjhRgLmgUWM
aJyCJfOGX+q77s9ihWOF2TQ8VVAv7PXxI9oxzNynXrwpDslTtVM/eBrexjeaEhjm1A88fISsLH6k
BZRDVc4jAx7wg2Kb/5moYbX3le8Q9Mih3k1fCXoo3F1UAcfutaRstlzMBeEvOTHcvXSG6Wog50T2
i1N3/EQIQ8f2CCgpYRLcHKH+plR6tQ/cQWeuyGPMszG43FosMcp7cC/2nL6OrKv9L0WSOEOOxcxV
IImjxQcz6sFwGQROH/r8BJXqdy/GK15H1pbR4TbywDFwZ/FzBGhUsO4zAsAiTCKut4CmOL0BoqAc
5cfDA0Xlao9ITDEbQly+wgYpXL4hmymDR6wBsKzKT5CsUVVy7xNT8aZy8BbuhNdBdis0cRAY8xUv
N7YkXIrdPb0HH9zx8n26l/mK0L3ho7pgRgRLSvQxa7EiyLQ8ssyrd8NPNrxaJIOb5xBdNdUqYpfX
foAAGn3oAGHW86qL3b3kW8E2iGi36KcU06m0W/Sr4x22D20G19mYl/1TRC4Mi8Vv7vcYVXX8rOaV
qm+jfWi3eR+4qQ/555xsLNJ9Bq/1wM5tm622Y4e0nkfGsFi2X4u99b6UMzql10U6WP5v+LaAenn9
tSuHRuikFNvTp/Qfjs5rt3EkCqJfRIA5vIqicg4O80LYls1MNnP4+j1cYHcWmJ1gS2L3DVWnXmo1
p0NZzVw/pV55MPcWxzhhz3eEudCNcUe9y5y2+oDI0WUDyMvNdx28Q9iq4nXDq6rMXO/Bk9YW9DI8
kvid2Z7jimzqRQ4RM0HqCiLOZJEULsLX8LCgVHjkg31Fm2hd8zJx3qIM+tS37PYW9UJs9bVyxokY
/dlHBHDcSzKmJWwrLuq1H3I8FtV3wc9oHzzI1Oj0rAGFRvZXE6zA2T37P7UVTBPXXwlONa/ZSKfI
A+yzAz4LqNi3VlztS5rgTfcTqksJeykUsxc7HByIfELkfxKx3AOQo0X+S4kQU4hRj+u7SlrEVIIE
91JR8oQhVeUDbL45PxQWgerxAW5P9RNYBnI7zpLZzVgxinRViG3b5n3kwbuWGAcXIbDndw2oGOJo
XgPMPP6Mq6rfGEFJ9/ZE6kIK5xyKwsmm6QU54apPBt5ryn2ahRw9CAqbHdPrWQ/GlQhnjgaayLqO
QSWYX4izuDeZKs31BBUG4A/eWz4nvLKx9bQtV2vWfB/Fl7iArOLPYOQ4e0gYZP3v6tX6vRXeynhr
3IvITbFIg8PhXQRtamHTXMQXFhR8G+rLfxAEwBnOTyZvYDBw/8ZoIiH1EWbpwWNcdeTxXpO9se9e
Ld44liuu88PLzuOZfmD25MrnypD/B29VjTu9c2fuE9tLkMPRkzwcGyLCbGeui8v8+O85BmxsuIuo
XjTDHRc1B4tBVnzKlUugSM5VRn0vYwdxic+K4jsqE0LvNSxZ3MjGh+Qcw9aV7LMkZvtvI45giBJ9
ZTI8sDacM5w98L74SzkQSArigAkicByLrndjk9HsAq3jAEOYUQRXo+FyjIxEVszhJP9qGtxyWbCn
5cMRXNFN/2jEbtFOU7V8tdjbBfyH72kPt5PspL9uS2OgnIez9aCJgLvHXEHiygaABnoLWxivwp5w
zh8kXAx0s/n05KvnXIo5Tn/nBYqz4scQmyvgEcYYfTifpby6aM6agQduziJvIxgsS350ZjQcZ5nz
Y+1typtmGUbUOx6WZcD39rCGJcEeCYiOSVmCAuZLpfXH7wdtGhmz5mLBLKaZbkGfI72DP7BYbr1A
cLSkcYKVgSXCoY3WTDAtQ1WC6+7U5VuT8aVA27CznT8jI1gPus7ORDsHADhbsQBRHFS0K0fl5XvA
UeCef2MuqsGNjj6U94Gqmtv8Kv1ggow/JnocLkaeL8zl8O8MIo7CV/NdA7P0lziozGI1Q1hAxCcH
uNhFBus7YmnyyxfE8NKZSfKL7LdwH93FXmsjY7MlwtqAcEl3/EqYaUW3kBsfVKYnH7V9efQ/ZfLD
kyNMyuG7Ofts0L+LHRMk/nh87NO2fZa/qALJ8eFGWGckmK/SM8BF3StP4Y/yLe6dDXcMtRNUnOJX
fGd0lBzN+ULjQdIXyuxYxT16rm9cePoXv5AiBTttW7Jvc+cTlIuNUGOuTxgwr+bnmF6SKz/v2xSa
rpDQXoCmcEt84T9HwLOjN9zrNVQRRm1bEr3F2pG9ivUqAZ6MFuN9iXZm7fwcSYftGbBi9u89jTEN
DIuCQAKOmaWh8r7x4IAFYT+6RhyJmlyAXQDtF6Bg3JDfCq8GKStvHcra+FNFs5sebHHSzNvADJZe
ks4NJWCWkdC7R3eHpRg0Ey7+YI3Htn3T/2LibdoD+T9Nu0OlEAbPQbmZDH5KFfQKFoXz+A80OC+J
mrMR2QXRoZzDOrcYL/BkcbVrxAzuoLTAE5iAZFCqlSumR817dX84HxyQgCqD4iJQjbU7nYEnwSj2
VoGLzWROXneGRwxq0sFw1/UTUFrAL0CMWB/PYcsGutWNKu+KcWNxOSDUKd/IhScYWPtERIsEuTI9
/gip2TXWTyg+c+dLzV9pwh66eZTltyw4NPhcTCHSyjV0anIJExPYDRGHe2zlZE0EDlwJuME3q9gQ
0mDYK0dfRzg3vzKul99iF/zmGpSjPemAQXYzswNhpAIB8YLHmFYfMpvz3VKPRASFAPXzFBDmxlJp
yam+d0jBi5vCyFG+TGRzDlvJ2A5zcOxDq7fmFz6xeoG5Ce6RhRglIuPCU9+OfHrHL5arkAzM3l2N
/7KN/hSd2wD2YJg1Jz4gZV5J9On+s6CINk+dvebAz230sLvcOY8THhC3IrICFqY/P5B8HB1gsb98
yaaxLIelHG/jF44tAgp5DSz4l7fCwQy5gdjjBAeOF9V0VeOitp+a9TDhAqZHnAIaZUwFxJKMy/8f
CMtem80tSHcOATiSl48n+HJz6FO17NRl9ckZueIP6oNdj2XrBJ6KF4LPLB/2mfUC/tNeFDeIrtYe
pe2hvsGBlDRvQGZAKgpuGAuPDu6vVdsTS0T2ERWoNxDkwtgOm8CwDV+UE/KwEC/yTtBHq9BH4iV1
NzmFSbY0wDfoLgGsFOvGzM041/7FzvdQTzvIbSCS6hv8pOH/RriEVDQjzFwsFCZh52BGbcbl+yza
5e2mqE4+uZIYPEeExkcjPCdAYiGd3NBbgansIdkSD4wWq0Y8vU0cV3bm2wExCfwxm0mMxJIWQasH
RMlkW5WgCCfeViawEGc7gisIfbhXrK2juf56/DKnjYZPZlzmzjMRe81nbbzoo7Uo143Y2uGGQGfO
BECaUnZGS67ap+JEeWC8h3eODgISOF41SNOEfUegGTY8Aak+fyUEsIpPzONFsNEpI5190XkMKoHn
jH8xRFlogdVSxVM+evx+4NUk9d2KfJlnK1BbvskxvuSy4Tltn1yPjHgnMtgADMXvkXPn2Lf/RD3j
nHhdqfBpOmQ0TkyHSL18SBt1N18nlLszyrdNd4RdEcHH+xwaZO0yhnD1L/MNOWLd0+e4Dr3STLny
HDFzXYE5tcqaFJfa91BucXMbbOMZBy94pyVyGKpVHKwRo/R/HF5QtVg2ZL7H+gWlEeUF7I2WcQRd
PMli7RqWGhN0fp9MiklEfgDh7ytVn/u3AewnkZELAMXELdLTEUZScOVIXA3WV4J0K1qHkGg4ZX6Q
lAnIrS6dGpgXoR7k+ib7F3RfvF1EcrOnsJQDBSAPKTAUXgwI13pwdIBptMrRJKd3OoHNVS0+vG9h
eOuyz1CFxWF/zXE6oO7nY42GMKVr8pvn1N0lRcVhfrBYcYmrUVw1+zzGd6lcJqM36itWQoK1j+o2
s6SUUmDPN89Ro9YLNuToTPkyYnU+bIcXEDNOstDeNhVFAg5Fz6l3PCZl8s7LGSU7ZtLNzdRXWXDE
7g6VQwzvUnxADqend8SHgAXzl04owk97zZkt8qK9yZxvpVskHAZYk05mtic/mjzqSfntHOxr4i23
YOs777y+5Bbn4pr48Es8HmF4DbV446/BxztLuwiPpoxG80zDAr2BOQtiPLLJs43pIcIhb2kk35Nw
FAUc1hJaDt+Q9K0wLHizqDWtDYnsSrWJ6hsrKiJheQJtSDcSep0FZ0qKtzkk32cx/rOA+EGKlZcd
zXLnWsQfo40EfFYfCM6Y5vQbWFLLtF0P/m5EHqfxVLh8LVW7AcgzHEoG/opbDxRYXDbUQOhX9iNI
CHb2PDLONq2OfnHiG7aKB/FPDZ6OnO+Ne2jNrcBt0Q+urL3zhyQwatGWzZ3gihiOmlWSvRXM+9n3
0FI8hpoQ3F0FcVvjkxBBRbjxlRKRG7yl8IastZ+uqzNvNnC6yl9QsWnOXCAL3SNEk4+jnp8axpcd
zJv5e3SM7xT2kUFxZBIwZdJ7oJZZ1MZHkv3l9QZjs2B90u9ntlB+EvEhHe5m+1UN9059Cxjx5p8s
UxdTh0GrZ2CtMqsaMFzbujv6LQaft0jcjfRrCJ+dyueN4JX8ktt49358VsnFiQ9bMXoV3RvA0Oak
AwTVF3PoGVvV1POZ/1nEL9Haaea3qUCrUv5UGhOh8XaXzFwUzoaKwU19KKtvu8I+wLCGTxiSaDF+
DNRWPAW899mepawjbWmq4daN8Kr31bTSlD+JLzega2uU31QBCGh+K+IaqgdQMm22Vix25B4f0bza
8Als8xMHRSyOsrKjYMG7KOoNebkNv4VFA0Ug1KOJxISzcM5G9aEleNHxLfLIpzVib/FTmQgpjv50
NZuvdvhXkESPhtHakE7g26fAvwzKW8hMPYGRDM++n9jiBCzvlKM0G/YoarXLoF2AqPvJnUN1vv3U
g5WuxvpQKPRxDq5EXIqw5xQqBuYE6riJ+cZmHpNw2UxO5oZ3s5pOjfhskoMFqx1DCL8CuWip7YfA
o3Vt5c9Ue+Xxv0r/iXgY0Q4xOg/cdKw8ZDFLHUmFwSun9kywSjIPWQVBtFkgI+IvBPEBWbV8UCFj
NIFYhx0iOVoWHIk1wVdWvqG+Jg7Ajj2o0y0GeW3TWJgg3/GM0zS8xcxyDd/N0LIqlbP0GQtoeJIR
NpfRWS1xf9wnGBlhjqwjfLeyjpvp39GZLm32lxB/O2XyquwZ94TvafY5qmD56J54zKEUr4VJ0cD9
yNhpCgz2tXK4UAHipErCrdCu9V7bajZQZy50vS9562OvAOjYOwFUAvtmAPwXLSMWNliK5k0WDTEG
ShFZhBtQPJI5m6zC9FvmJ4ls+65afweihfQJ1sLAzpmE1gbJ4CH7j3nfizIjjbX1nAmtEC+Tz2OC
yPKc5jNyHqFWLwF6LDX63+EzSxqv7uPzhH0ALgIoSjh+EtsFetBYosfkH4JWSXMFcgVMwiLKt3iO
7a8ZPmzJPGkViwfiwsKiXEclOASVvQB9d5QpPLvvIuNLKwIv4PIM/yUaJDzmKpnzToiol/3NHxJJ
OCuTlXdn/mgd2PQ29nTSfRuki1hKNnhRFrkzuV2NmOcPoTpe35ly+VOWl4HPzZhFCwf3e31Q5Y3o
V9p3N74kFs2jOMAdrZj+DlwRMpPJtLJpsXSE96DmYJ3m/pUE0n48k0XFMdNaXAEOZBfQZFzbs/hi
SjpXdU5F/d0hkFfMZ8fAFA6bPm05e2i1aYWL/NuySDfZIfCnvg5ck3QsiVqZ+VZnvQoA/crJMUmU
889xcW5QYpYMNRqGpC2NiFxeQumK0hP794xUp1wrUcYXukMLT4/gt4GDJot7epIT2i/zgKmX8QmQ
UzFsrJFl7vAU4MXo3fAUYNc1X9SbfnCtxT6Mv5Sq3VXlFckQ5kZXdy46FyTbNJ5AyOssBVu3C28R
DDJBg1yZP472G+rqgrOG+ztTr7mzLWisK2ZH3c7unjGiKYsH06L3NCWQezy6O6f7g4E9hpB6vZpi
xlCgNre75pF0kL53SvKBEtQyNgpXW+dse4ZVPRJP/6+luUmeE6Jq3tKIHESTeqKXBzennbViCgv/
XH5p4x70V6z91fPYWP439resWTXSzmBk08QSz72+sXH8LA22DgxsJOkfrlv8o81L4r8EINKiS7CU
xnUl7YcXyb6MYjiToWnS2il8Sno0S4GFD6tyzrLyKWfMNGIAJwqevbMff2BmQtF9xK5p6Td/CrZ2
2uBMoClnyVDuAzqKvqyPhYGlMvPa7ivnHY7Nv1C+pw9+Td0/4WyTpuLEtzJ7q4drXr1nPcR5YGqb
sCSWG0FCjCNYXTAVMqCeN4uUJVMDOq5p9kImZGNPOyrrJ6A12IFCVyFf3CIDWcQfTfpHEmcBH2j2
48p4l0vWuYKxnC8tFsUgrzTbWds643NI5ZR0GVN/K6GXIcD5btLUQSulepOz3xrkRs1cQ9ATyf5d
1cCJYJFja5G+JdWz1PeWfLHyT11HwPHT5J/h8K4ZtF1uhL+2/W2MnSyth/RYO2+TvpUh+9r30oYS
6CkNU42trJwBUvkRsJjOQ+eZgKpR+WDUlCBUYc+ciNHcCWePH/yN/mp2lEejj39wXyrQQSbAqeVz
ImLxETqPhrleDQQqwHvffyYodYpkOkXYr2KF4NRtQdoyuEJxtblaZNHtG+u5n9ju8NpJbp3stfFn
Hj/RSO5lRlu4MU3y+w5832H+YTnX2j7gjLOIT8+XoElz53OMLi1L32HZRUtFf2rN3WquWCx40V9A
d8kru8TKpTKCRYUCPAUXemIqy/hSH92Ah7oBoDr9yESfsTP9arIHZH/Ayf2bozxrRq9gCAJ0L5aJ
Ib7fwH6NmcCJ1ZRvAxuYFWRnNT/0zKadFfHkEwUuqpSs/7YZqkQ4Ca5y8ZcMX34PU/835MOdWkTE
c1c2KodbgQLrt53+5TrXVwSjj/I1NLfEG/GG981LSf91sezG0x4DVBp/pivR3HkvFqZ/pygulYdN
BLuVn1X5U4awqE9HG05hHzLgfJTzptpEBKitNAe5j7zqjaXT7DtQtBKLRUNsOvGp8YmxceptFOfK
+c8/ekcA+bGpQo4/ileCHfsV8zPV9gDPViyoaeOLeBkVqyj6qbtHgudxQiRdG9i5LnSV1Mr99I+T
AjiSb73bIw98fvWn3UhYr4UzzxNVtgz5o+ScFWTL6Ed9xvHDVhlzM39TQcQGDX4PsOYxC8LuQ5be
A4YYeXXW7Ytc/XTDHUQ1KuWoGSBHMh3pzIVooksR/obdLoQao+4BRjvQ0iWk8fFnx0yV+XhoNAuI
RmVHtal9+flXlH+xdpefHdMf7np9L1lHQ/6Wa0xtUnNtsnbd8a8iRx8DWpiBiBjpFDckbOueP/0z
WoFT5FrmFNKvTn322q7T3jQ8YE1wE+azkcluDebxtUUHZ2XoCJj9GA7xRryEjfoWI0uQpQ5gBelp
9UeSbgLUa7j4wUJKPO4UEWq3naWXbeGaKGRGcqfqZ5p/qD1T1O7iYB5L+HtKN8l/6W7gRHCdoh8w
hWsju2qMFwRArNGiWsfjoWYnqWMDqTm3csWTbYZisymMdxpolyg9n1wpc0UCgWBnye1TVXB6EeTM
0UzNVtHelACRGPl5pcsHrq5/AIIsgABQxTeeIh+K3wEYpraBVJDbRDjJ7E+QOwG5dDHV+Z9ZMQAi
d7Ch3XEsrDqrdafxwOmYyJ5Vf7TZe63jPj23qGykIzd1m7xjmkmUz3AET8mWgdEr/gTXDljqxB8w
WGhvEfcg7i0KcooQiDAHrxt7aRmISYCKOGshgeL4d9P0eWcN8ZuB20SACaHnKDtKmRXUtLaY5rE7
SX3QuckjxwI9Em2SnlP7phUFr/ubvktAXQ5+s4hp31VKxIQTvkopnQl8oZ1ReSlkttEWU1v0kHD0
NAYrCreGL549h0dq0QDzJPzTiKDkbHc0jMiDv8opwePh3odU6esAuID/Njb/BEtWy/kcwsD1uzPh
FID2jPSjNufliHTpWZB1MFAgTDj6gYwH88axIDffivai9/ZtSlrqRl++CliUiXoNIuQZLKmodeL+
Q08vUJ966aa1kGlDUp7lpzBV19H/ZSwFydEAwYvRYc3Hi1FmWcZ3veRCG+82H8XY8TEuowJIa3pS
k5nNsyx/RLVpkQCGVFbA6rCUqURMid8xfm9yuHLBjx1pnmER0smrVJsri86rBEEaQIp70IqQe2Lx
Ue+5ZZJEYznN/AWm9tjeTJ6RpGYTB9fMzApXsO52aoI7SmlZEGHQOy2kzIQzgcuJwXOVreJm0w5b
4qwX2QBpfqc3aLnDbQwuufuGMOW1BiKjvsfdgSKsRh6BarUChZrgPK4lqJeMaszps5Yp6FHC5c8M
J1XOKD9KEYMHrDGB4lA0L40JJDMnp6ZRAfO9M9FiGIl2uS33dnfOECGFSxvnQh6gPCF9gaUQU1s9
+Bi1xzRxr88rStLCGPNtGLJXrZeTGIZWOvmw8h/c0gvB4lsbDrhCeqQxIZFhX7ggOHPZRWPGV/0L
CN8hpiSg+7wJ5a9Rkfvwf2BiLWo6JBg1hhyvivLVcnEQN5RsB5sByMB632JZVf1ZyptVCGrzLZOv
kAwDZhuEVAtWrDXSQ/1HL06VIFLqAjXVi2R2buYzN0FKnQhFxGgd1ZdG3wj7OlXvmvIdE1FXiC+l
6+BLzppAT2IE6EzMUXXF0wOElNxTEOwpTtqe3OH1xN6WEmI2mnayjccS7l2ebQZH2UmspyzWYpxe
5UfKh6CDwR2e8vIuEo5gVg4MGqP8FvfAfIJdI10DHwVStp6/946zFwAOgCsNBSWosdVsYQ1YhZhM
B0zSzqW/QR68MDvK0dskM49jBInKGF6d9KFZEZD1/KNLba+LufvZ3HO00PHni7w5deNt6n02xxNd
xGXqUcgpqP5o7M04Wfql5uW0DKYNcweXuzLM1xGRAXyWa1QWZvnGc6vK/wbSe21MThw/jYHGAIZo
MX2oBk2cBD4Ayx7sjnuugvNlfIEzZSVIE9BtJqoNu9aS0HRwIyxJEca7EXSbLGcIwwbRRIVgOh+R
zpLMNL1asMyn0yksRlPGNY2QtKCZiBq8hqDpOsYNTV6vGTxKCgV6RXdFfp7kAA8t+DpimAmM2JIz
hYUrONpr6a1McNsSINeC04TZHDJOyyu2izbCDygSks+NxpmV9y1PCJ8aplA2z2LCaqTEUqj2xSfU
i1VoNfvQP099fIqmxEv9M1QiL8BcYCIUGVIUBXjIK2XTK8U6qVuCGBHld5nX5Ig682I8SJg+BgPL
5sS8gM7XXqZUhqkNTTvbBV3rZdadIagD0ElKvLZ3vNGxv4YgQ9sXq+T0MdEHrBO5fp8ecoKXGmJ6
CKI03qzyaOTprgrrdT68leG1oHHEAbtUmAYHUn0Iw2EztuoyLKh/5gi2bPwabecrx+KS2u01Gv7V
9t200nXOK2yULJyZyndwiFU6bjGxnU+Fsoidc6oq30NarGRq9BLtu4N2sAxvlg8pJVk15BBgYXlX
WlDTrX/oEzIj4Z9Z6wDkWg/7r3hZpoQblHeKVAyhP9ue6I94b0s3EgkDSouWEKXAZTozOTqZw+A5
H6Wf7i1CK7H6oiQGexgoq155jAzHBX+jP4JJj8Auh2zI2E2lZYeHXPucZBlxe5+LLRHna+UDAyGn
78medpPaoNECzqDoZzWCX2VJy5J5VOGnu3h8Tez6aNqdEYY/5DaF2nfqYDKzL6wJBtCkRwV0KCYo
N7A/KqQaDS/OWA2UIUh6q/gLxIgHIEsEh8R8iPRmj9fJZJ3uU8t0GfULoOPKohQwP/WKoUEMdYHq
qemwC4F80PQUec0oTg3Tk4ZpkhB3LZlI4KKykciuwp7eMX+O0sITfOyiIiHiY2ThW61xUK7lckJZ
FaBKbelbNIQjgSebmC5EikWFwJUe+no4HZsS63/2MuXdOEprXRcHkrEY08tsCCnORG5dsI27oT6d
iQZtEQkNas7jq23s+AURjiaAZLAmO/R8WnxGIlaubota/g0LLidfXssyjbCWXLVgAPYYfnTBdAWH
9eRjOUhfwro1dBJFpxOlyqFTEWgdraVesG/jb2cA30KmN1WiJIOZ5Nwz6SI4m09lDV+ke83GdGXO
SQk1IusgwE8q3Ixwm1toJDhp/eEWp8jVFYIm5o2PhXVZzbGsV7vJgDLfOst+vlyhnffOe4gmbBxR
g46wnbNmRnItSk2wcueMEfbGUgESaX/ByDC2Rt8aPm348y1LTbCKyxH6tCUgWVJsazUpwxjIU4D7
Kvi/uG0kHvfpFAIUyMQdsFvFSjI42gwoux6+EoyZsdVAMB1SDsE+ZoRvopBg7Syzw9XhlsFNYOPQ
7AFCP4whutqIoQJTesvtueBlPxTSpEVIjzJ2gK0Bg6w/458rRslrdT6cXMvZasiw4zPZjI0XXNYh
OTSaugl6TPZBDVaQifFk7uIqPg5580/S1I8YxnLPaxCZA+2x5U7leziiuBcvCShjX4M+H3KC5p54
CXmjEOs68cYn09KicRCUouO8S8EHkBuxp8CpB3e3LOeRIT1AiC6IQ8210nQpByh5aYMHe6fm6lIz
Qs54/eBL3HEkbRNeI9kvIyMhzKevMF9VG61BZxI1JFYa7MKx6vkQIqtOl6YCsJ6vuWUr28OrLdgh
a0637BL5GfY5ezxGDsbWoUTLKUS0n7bCKEoGVC1YXhXOubGTuzKabqtC4WDC2Got8sHCC5XuaQ4O
sMx86wNCnv8NgFc0zImFRJiFJm913kXgPtxl+DYMQmda1QURzwCFhbUzbVJkhcOzQ4hWUiyoDFJz
Rhd1ZVKo4xNDjW8wTtTCJxc+3bHjOdZ3TOoQSrCa1v1/xEzxqaJ6Kmqb9+FHD4vPgSl0SJKzDvk+
5oYfnISSS2b7tgpgmDu2ebHg/+FcXUQo+HopYGFEzYVWVeK1j7vG0+ojuoYs+PCvuY4imfd7sIZ7
3A5rk11VosvL0UpvucWwni6jNd4Vy9wpEG8iBFDBITNOsiY2hTF821tdYhHKu9bSx2oDopWEWwyx
qb/urO+WiifkZJfUV98YZ0Mma5KqVu610zhop475v41+So43GaxYhzGdTrIOJEVOLXXdBOHGzFn2
coEyBXd7/jS8c0z4IvWT4u99orpWIZxmDqOgFtR/gskKzpZA9aDCpsjNP1nB/mIxKQQc2NIT5dpf
NiGN85r4GeGvyZE3qcyPkxKJhcSwTaIq6thnFMyxGvYqbSy2OYsV1g9HMJnbnuZOSoZdiapHG9SL
CMhbiiyALcOl65STMEgt68Y/M0meQ7dPx+w6T7gTpvotjscIHomHTgU802eTqZ7U2f/qqkF/zpZS
Vqg28fWbEaNieSTkispButQIx4AJregrL21QH+sx3RtlCQOASAPuvDFZDTFoGc7L3DlO7LczjPQL
AWMi85F9seLwB2fjQDWQk3hfabbHOcDdPYshOC4ixfPViMUkfhoaLX2EgNitBjZkoxIcQoviKJTy
X5+oIGYAvAibFPlcMn2Xw6FtopPQ8+s0MbzRw1US70xhQenvnjZ8C4YoxbaLi12HfquNN/aQg4wG
u6xTeSixsZBt0pMKH4xvAHTNyd5VWaEe5nqpSUBAyUMGBxwv9uXS1UqMUxZZ7CB5a0JGPZFv/sUi
PDBiV4KzCmYrbyHTFDZyvZBpN7SLtPEE35fOHRkML7+7tMyrORFJ4Wuzg9UfDYnsGcTY0XEQF2PY
ilF1jcJgeP09yB37+Wnfq4hamUG1ZFJJMkvMPNKvKfMi39Dfk7jfG52Fr7a6hLwpkU4kFBE4JExP
9qXHu78oODr9UnyhEtd9am9NW1scIfigVyLqVolybRWc1OjrebdUG9iDpKJ+eTOzU6pUj2FydqXg
AtZA8Y4OsUcQGXV1a82B16jmuBRTZOCDD3g8NFFW50s8vwurUQ95gXo/sAg9Zzg4WhuN3jpi7anZ
w7vD/wtF89tqCEJQXazkGDZEQCohsy6T+CTgaOckNwlvNp7sdHgVCyMg2JH23MrdgXLaZjab+Muy
HQ4hnviBKUCNENaPykU5+439wlXh3Awms8RM+WQMZAlI31l91JT05RdYp+qbzg0x6M0xTPzP0Kp+
ZFOjKFpYLOJaYS4UAlU6m8m11pIAhgdOAxoGd+0nkKN9YaGNoNSwI2dt1TlSluySqil9kRdIMRiJ
xPgw4Umhdm+RQwnWJ0FUfGLJaEfxMMZqo+XGKRHENdHAzwVIyKAmt7pzrwf/rMDYtmp37LqGlIeX
pna3aULi66eoN4l4SFKzcHGRg3SXtO8RujDBq8WpVKlUomSfzVV07k9rwQYLG/IiiRACWN2KZk01
kLEIC6hGTjyFdm+y3FX0ak3fDxGNI5t5Sxm+OrRRznjz4+TBuGKtsAWYGAwlmu8OUbgBIkCGPDBw
lTFTTAxAEcQoA4LsQ2ugNN25mJc5/0pENoZFfYA3sEkn8kUJFU1QWGXImv3kOITWq6uqg68xRAVb
2djhX9Ai66IaQLA5SM8YLjwZE+BE0DQ5+li6VDpWhYA5Z85TTRoqa4fBAdMP3QjwQOqsfkBMZqOb
xFKK9g4YasasJBi5W9rCMxifQ7HYRwPrpMzf5Erxh8xCmsa7Ar+8dupNpXS3ehpIpYEe3R+oEM6a
HT512VhNAANktgkmkdSJD+Q5eaeFyIxxVReoEaH7jo25pi9ZlZO5tmToV2hnDAf/Uxqj0fCxmMrr
IcAFilZnqIIfw8ofE2hlkvBsIdDo8D1HwU/RAI5uCdDMMNFgtA+RHlnKb0EvEqn6JW31Y1FqJ1OW
9rVmX4qRzDG0AUPIdML+tVvjl0LkrYoOdotmf8qP2Rw/Kexbnjfolqh1ZVJYW9++5uZAolt7slln
duOca/I3lrhtk0LZAtbdNGlya8f+rlJH9z24auULFPbWMKE7dMCgADC3YAE7ZWUKLGwIvzSUcxAA
1p12Ss18LUvTu8U5lWQQDdXyY2CEadD9W3ZPrmzg/T/7s7NT6Beb2C45bBlWqL+q8jBKGSYlKwuz
3faGRbMa7WFi/IBgoNRhb9zlCNRhZ1TMZrVY3utltIojtqF9vYtn2lGhHsLK2EgTKO2MVbLGs2A5
RzsREL/idU6+73z/otsWfAytVN6LAoFhIF1lnyaI+62SQcN205esFfso5C+OVHMT6CsDFENCig04
2X1VoErN6+E4nTN+WxWoW43rQGPWMo5osnma4+hfJcrlxO+yUTTawlqHaMdMh9m95vMq1HX2DhsO
VrODaaKtMjpnnZA1Egd6xWcbPtTyUi+kwa0VtGMjMhmIpwf4TuWOPvAX2PXLgVN0SjrartQeybOS
oyMwUenil/lHqrJdS1EUtokIHooxltuwBH+SZIw1mqZzUDdWWP7mH2oz6ZEkgXYRU6CQJWzhngm6
zWgOVzuslNPQKyyR2+2IO6fQJqaGSusvKtkod3Ype6EGQDvPTCRPltKsZJXGccgheDFQ2wnYFWCg
xv7IVyqWVc2RInUdvuZGPwcak0QpwdZj+AS68As+iAliUlcUU7QpoAyI7PE/QkzpynQVURAv0pko
1teSIKBT4B6YGVypwtwjgxvpGlJlHNWcwZGdw5mbsmCrF9ZNjVXjKM8/BKrYZn7Q7P7/qXFcqk3S
HLvsyyQo6JCqPtle8w8qGtWySjBDSdpM5B6ro5hZ34UUkg/VcbWYTV8fWwNIYBzXT1mFy8mjbC7D
iV10YfWnHELtSP7G2Zx+Uvgyi0k3xn2etwjmEeKn/ltvdOiclZaegmwZNLDwUkogWCifexYEjlmg
L7FJVsM+kXa15AWD0A/mqGznX5zDR71Lk33OiVfRi1vnh8p30ef/2ogYmkQtPkyjZYzDNUxCbPUf
See15CqSRdEvIgKEfxVOyHup6oUolcEJK4T7+l7cjum5E9PXySSZJ/fZex2RN/nkVeJsAjGsvihu
hgYVSR7Fp5/QK0he2LUKebjPApTuRmiMbRJH4fwZG+8Nj5ShxmhJmdieCtgFBjR5qQj1VSmlFYRW
zrROMT5VGeb6szer85BLePg0wkgheKUuV8pz0hvBoQSKVmR4YXGN6E4+/dIy6A5RL3bbUWOmoKJp
Mx8/wNNO41TG1FWua26+uyFOOn80GatYN7q0ZdAJrERZsAUOiAW7EZ7idw3hRsZlO2xrlTOrf44I
Re+iPJVPfS20gC4VgoxG9/MMR7Z/LRFBVJnQUZLJXacyAtyc0AMGKrZkcC/Ry1m6LCKDqL4x0ESr
6Vwwm6ixXjGdVgEg9OIghFGNE3yG7YtbjlhL730CrAwhhsI4D4Wr+sofgNlIQcvUnK2E64GqnfOz
fi4KrTU+Rn0hFpkvMxRq34J8vxjgXkBMzzOVccMaUF3sBe1JNM0naCcF5Vcwqlv3gofVNcmmCLkY
Ci23rNbl8WoDy8z8Xl0adOKYypgBm+EiLFlMB30fFIyLufNKF0hotenhWZ/G1OmbiBggxVs3+RPl
F3awJcFghhRVkEaHTUNMbrJwuhrKNnYrYvogFNQjfjwZF4SpOIrkZTnM0scMEzIemcxVRmcKdKAg
gFZKXFnbNJi6Nf4iFRN2X76pC7YdkDVGNRZ0SlBAuCMwQNoCcF9Jmycicfg8FPCoMAKwYJC7yRKU
4TYmNMxnotsNPlmqMEQGjDIv7R7J15SZ9EZzLIITF7cgQzNZMt3mLR3gDeGTkYctd/U89DjEA9VV
ZzaGWRInNEsJmhg0eN92rnpJAmuDdvyTuAWzDUDYC4tO3YfRTxBfmaGSFIt4xueEYoauPSfuQCuH
5sRkxsNdl+9QcvCyltI6Iz9NuT0qDHBUHzP9NIjnXj5K8rGFOyB+DBj8JIPfjFdUXwxLzL41SJHZ
L7RCLCTMqIVCRA047KrazZWj+L48ue8UtY4Who7JGRcRaicSCJ/Sp0bHxX0AgOMDA7LkW9o5JPdJ
hIMkIdyi0RLazf51HvAQgLqt+inAwcgDvMmJBl/NozuKjn8dnOTMhHNPmXRxEl7tNBax/p5sJUDf
R7x2mCUs8TDd1P70U3s3T5jmyHGNsqXNzk2/oqEQHsMjkgQdOEIbBnhJyZdMni+NU8IrY9JcGTUP
0GQSUdpk2Sf6VHiMmWFNNqcKB1qJEAQ0yDY1eV5SBseym42eknoGvv94OXZ74Yb9VFpXWzpoZo1N
lXuLlW6hH2GHV4JhCeV9GsbIa0CaIDZNOA//Pbvf7Om/eP9tXNkzdTuD0KzaTKowflG/mKTU8zKI
1DJdEnEBLxB8F3JM2BbJJ477ArxNAG1qjZFUE9ZRssb2Y1Y2/UB2rsnHWxwSc0MWgMQudkjcl0yi
IYbNEun+XogIVBpH5ao/xse7O7+EBYNlg+LSywt6EKXOql3V6Q7JKGeBCfqSLyjmgtm4lEhMNxPC
1Zu0ULjiXimVOxMTU/b6NuQzOq0FJ1Svzl1wyrLTczgVgLPHncag3HRBlCOqzkly0cc9+YKwsojC
RcEGVReH1kDHmmb4irQCe8203TASlDkvJLKJraFUz2He6+FeHzougu7LdIyOx5puGa5eMq05iQwD
0xtJoe9BWDTtrxB+dAmDd0xagVh3myd/IX8Q/3VCBHKGI9kZZv+wdWQymwEUbNRoT2dXU639W/Dk
8vRqPnKS2YXdxVt4o+98HRaMz7nq9SrSlkyslYLV2GxnTDaB+ZDQD3BDAxso0sJ2fGFlPggtigRM
9ekFi/FCft90bOMmgYa4W8e6C8570Sn8URZ4KFlnbs86HwxnEDtbpGRrjI3SHQ16Lz1DbwLKvyh8
zOSznlzk4CuPnLba6LNri2UkVV0A2l1msxT7HKHj1e5rKM8m1CoVZhvzTPNTJpyG7isRvhTMdkOE
9Dz7CJIbEcfSAM3IZm581Tr7AnVzSnO5bFRbQx5GjGAZyviQedJoSFIR+7p4Hd+Jm9IMjjsU4XwF
3zRL0dCw1Pzz2r6JLxpvfyzPbDDk+nq8Sm2JDHEIzS3EXu4iXTV1OsnKIy4rT167A3SETCL3qryd
hnqeaUurNMpnFg7dCF5LMNKgV6n9fiLa2OhXjJiz+gLrAeKaKf1Bg8elPUWZEhqsDTnVNpm6kne9
2KAzcFV5EqDMt73ukzPkJTDM1SQHhYu9tvGqv6gnYpqXJvL5XL+jB95e4PMuvZ+f8e9VtG7ndP54
mRXp1YhYGW5gc96R/9aI6rmU/T3uDJzWpeEl9GpDB990xPBPY9cw0ocBtyS3RRzmhKpQmBHmrAQG
AtIaxz940GlwLv1J9VTesUyz502fiDpP/0r9EkvnrH68xg2JFQKhhHKAOzJiZP4adijAmEy5+ZO2
m3qw6NykDKmVflqARGeQSr/hKT4lnxq3spShNHPGxe2E/URcXaXyooQu0HDj2zSZstTfiIWeONit
MNfhHXHvuIi36pSSe7opj/LXmJzQGCvtKl+I9Bcy5goJz6Ms0WDfVK+9SVcCVSffBzWz585TIEPn
c5wdXrian8q3WcHeYJWNfDkBdluRv+jFsdIxNlQYUOOpgJ8l3ZB35bx5OkbDnUVn+L05c0hpOpSf
KadNccvI4jLBAwsESnpdITh/BuA/wskWldschsrgr3glubQ22s9WBHt8z6UTWqZsgG3cKLzHF0qn
WLk52V8mcWDCgBOaE7Ehtym6s6dDnUE2lxdM+JxBNVjUiODT8ELC6Pj0ykK8qsp7bRpsUHbJRsug
aOgWTCkSN1RYmdGSV3oUzbolR2Vw7KGOoH6y6UxLQwd6JJPVpyi0oark/2AocEl71ZKYsAmV5M0V
HjLZj0gQHpGMlt2P+gMwIA7YQufPDsc5zcwpQgvwibMR4w4jmNGcK6zt3KCmR0L3W7rDmp9U/gv/
uOgQCDbwXhtuTzB+xBrOA85YE9ssXUZpIn4C+0otNcX7ZzV8Ug4l7hPhwDhE3UZIVkJ5kdsN7btQ
WFkBImAi/IbdNTGvsfqZY/aa8dIwQLUG7Cuix9z94S5gH6iMuUx6U0bO1irKJD78SG4dFYrr8106
eWgAXWMCEIW/+CZvjwekgJL7Kq5Y+oXsQ6S1a2wjvLhpsYXiBSTemtVYXUL5jtRGOPqFIF1g2wxI
RQK0zfjNeJ+fEu38tRizg9FqoV81divSC4QlM6Nx1VFat/muEs1F1ZNzUDDKMXB1pBGr9+DdTVZI
bL+0+CRimQy1zFKCGyeZqX5rxXRkM0YWMjLWsFf+pwW3GOz7wN9c0ebW2Z1YECkWBQZdcIn9aBUG
lxHwzz6E+NNovoZQRa3mi514JEwMinkJKcz7hpfQao989ivkUxia9zofnsJvQHnWRtBJaq1jvx3c
KoQH7YWir5Moe3t66OnlLiLiQ162c4uetK/WLdqaTiIHp4OAVBl2JPR2TIB/fG3fBmd7RS5yClU9
GVpBxdMS5dlNoST8bVNIjNeFaEplEpDhxyrH7p2iZm84q0xzh0f6qR4LpFjF4RngK9KJrcaGhV2m
MLfEuciOyff8/NwP2/fmeRpXNe3WQ2WRhgdJQiyVJhqNV2ENRYFLK9kmEf2Dv/Bchgri9icW9NLc
kK/DjNyu5Gw39lujuRjR7SWe9fCi6jul+ZnawKK+feknNbwwGybrd/wKRVyquidqRDqJenqwGpiu
TXKhyXcZOX3DM5JF1HPC5R/s/lPIAwrC0xLpvP0jeyAPTqZC3M7MdKeknulbKfpkG4FpLKNM5G+f
51fNz3214OZSRhPrY9VRfsW+DMRLW6ipOyOViRLhVCkfNqlhD1D0O10oIlhvlVdjA/sgwsNiS2SL
/l0T2jU1sO5mqCSI8WxqYfJd0RevS1rTX+W53NNUOOUnrJ4y+cVH9P06CvfZH82gNPdKfaE3HiFD
cmgm+Hrx8E4yn/SMAp1HpnMq/3ChIoND3g5j65vuwDPYKNKS2Th3tfGGzAM4wLWLnUr7d/yKnjH4
Tw35ON/X5qaRrm14ZPKPqS3I9xkC42tWinQmSYtYLUh/EV3TSsWzqnw3DKQtcVIE/Se0UqZUuK1x
0aQD0Q5E5E1uXLCS4HzCta7oAByTz4qHJTBvwFs5rMk919wOMSOqSHLoK9bILTcV1qGw1ozbrHcK
hsVXNlQuU9/V+lcr/fDdcBQl+nU0fuUGY/YqYoSEeRzzi/Lay6zteFupS6VbN9paKT2jY7LiNsCb
F/B3msTKzN8aXT3KB1tqPviJTj9H7UJAklI2Wb+OqY07uEStX1NKZrKfAwTGa4peiG+hRhtGD/Q5
2aml2AcpGHA+ybUz++Q6SykiBNEyyH44AiITiCVi8wJ/Tw/URHbSiOrQnkZSMENYoZ9skWTgjokK
Gkr0LJwxZsa8Cw7RSDcz7D6c3PgDGjLLhCq2Q0qEusaM40eJJ8V7fk/IsO3SIaojSk6FT4VA8m/P
BknM37Rn62SBYagZLaCEXl6s8q8untNS/nr51Ue+zHbRZ7x7XsL6pgTW6xHPLvyvuactNblPrjgz
IVF/VKMNHQ6MBxtnHmFPbB2sIhxngDRzZR/wdagvj48+1s8ptjaY0sixsCpyV44fPEIEy6TT4Ckb
gaqvxdJnc95K8ZqGT/udcP/8S6/KQa0X04ibKzUia5ObLB5HHhh6FuQlwWnwT4oZ4O3SQ1JzV4M6
MM7YrCyRf2oGi33WeDMEmzO/SJag3UDFAVFEEBST5UC4D+YG8UccD1OQytiN5UHjECKm3MRkmmkq
juVGMjdld9LxlTJPYJlGEhdMEStuPVjaE2WTsI/2Hs6ZCimvAUIz1UB015/U2SHBHNQMdD01y72Q
KYlQ7NkaBsQuERYFeUj+m2NdifGSjJP3oKYtxf/m1aEOsB3Xwk5PPl+EhsUN87ZZEI8ewjTK5GQ4
mvUgroK3j9NKgtMkqNoylui59tQM3GXka4MtujP5AoXRM8m2vNTBzjAiFTFqrPwrVYeRyxoM6lZA
zl6LzNgY8WKDMNQfMsCnoq4thRIRvprhKV3o15gRppgeyTGBQ0Ti4qqzeUV4Fd54FrJMIx2GMcQc
TxV+oJBzMWsvbf7xZlhGWH034VfCmOLnqQ1wktAPft2DcCM/AQ3gm7IZZ5tDxemcWXgq6JpTfIq4
m7P3rki3T4U4uYeiI2ebkDGkmpfvmDojPvcILGia2DO4U3OXJPyAT2ssdmT98DAQFzchq7ytJ2Ml
QTaGrMEpSoDModEnmVLkv0J1CJqjJO5jma48kx1WqmBr2i3WK2ZiYklWF2G9TirA/c0m0E4pj5Ou
+mnkEx8JyNbh7IdS5UXCrtKQ8HjcCFirMQ8ujUQJQw+9fJUJuNF9ppyFkmz8the3orjo6cd08kfT
cUBqkORmB0n7Vpr1SySSDMlRPsfEVMQN175qxun2eBYfdbVhSHuR+NQ33K31F2IavF1jF5EeHvaz
7lPlPEf9yYorfV0WOKzpGTtoiaC0Q3DRWCzsupl6oM8z+eYNHetF4nMZQoSgpqWQocqleiUQkQ8S
zIl/PBq2mhDcS2SpaOqg/0Kb3tv0FAJCgSSKNx4mJ7sAgbtnvJLA83iJarFZsyfCw0HdoWql+iE2
OaUqKaI5eTubU4J8OMkiDsdnyicbbBCYSePiHFbJFag/eX2WhI0QeoyQEeAc4EOMc1IfPhGtYHQy
02LiEIF5umjcl/nSE2E54n5MkEyT+AhUI4V0+1zgI6RxmALWTW0ltaXKYWLSAN9OX1bDsOnK3noP
Hs4jxMzhl32fFGSM3AUbo8H/6RCupw6jCINOkElegS1lzD9MSsp0wUxBSCKMbtDex0pe0tCdFwAs
M2x/i154jLIdD4u0d0y8e8hmpa0TbuLH7C70nNAMac6zyY7KrFaEEcwpHTjxJcJCAEle896trfW2
MfMgPFTEe9QfJru8n4sXPbMXRaYFWDt8enjXu2hRdYtQ28fCX872rhWXxvjQUu36pILvx8cr8dCB
ZAk9lZDpoqHaR29lzvtCeNaLrm/J/nGjLny9v+aap1ZOVh3zfl+hSNKDHY15xdiC4Pzu8aqA0sGi
M8ky2h6YCPUt6+lZREvtBzAe7wJxbt4+iAmEeLTJSBiY9Gjrzzl/XJwhymU8EzBnSHW7VnC1UJFS
QkSOMhAwoh63kJQJwL6OJR70U/f7+q0mTEfzPGBZcarZaooqFBa1MvajKLcmYR7nDV8c1hmeW2gd
AxbNch1Gp75EJsoO2uAFZJ0gJabs4UyT/E46zqh594kq+JkepFs1eCFmf3goNI4gdWsWSbvqNz3U
O3OFBf6agze5NydeEEcrbvQnaMD+3TrMWGZ0jTUycJaHQgXXwbSTudzuM/VkqFtCnFNRP/x1XXzo
Un5q7IjXjA3EEMMgYFiNnI/ZrPKlvGMW4RvXoNmltOCyra7Tr2V2s4DFHGihHkTUHEViKcIMN3Rf
/qh1oW27gT7YK72HY9QS2g3E/b8f2qIABqk/b5oWbNBuUDQZDndQG2VYMgiTmz4EwLqS2TO18dCK
OFfzyUP6ZuxpxzhImjn9Ok21YvOkTHmnjYpq/ryJsWxnkUK+TUvUVXVL3kiTL5UL67vNPzPY8YKo
TZay9K97k6NgeMXyKWUU4IPI3A8O864B5ljQXmC6ZBoIoMoppwomJTmxCkikzFyODsOuJQ2sRp5C
E6uLI32xIzfLcbpRAGXC2cgVAmiwC04CxjSXOhvYnsfLYNE6HSxcyc39wapted5+zDaUX8EvEfee
wAm/2kWx3tFuRdwuceHwgkZQa6dM4SeAEk95YkR8IKTdQdp1AHfm9V06YUVqLVQ6RBQfBebJJIfI
FVYTZLR4sE25ZGaWSFzYCrn6l3QPJoogiAr2z+FQYHe5axd0j8lJz8UebfnERQqM5pp0BP9hkg1g
PQsV29KOCjBo/hVNIZdUurJ9rcx9dzNhvDLg3IogRkMZvWmOautrpgkRflu/lhA+M36tYq6kPa6q
2XG2JaCLZw+MJiWmbpmL/F4yLw1qJ9kbnPyMIUZqLTvoddrEFxXWePbBZADqFud084DvHccfmNwT
31w6QZJ2BHUNftq48K7QHyAllIyFW/YChzv3qOg8DZ7GGdsBLYUS3lwGj2QbnEpaCrwOQijmAsLL
JbxS9nFzX+ZrAKh2tJ4wxcHX1aQqWEgntLHpHZnMCjG5+84jH83LBdwzQdhDu3U5iflTGEFCvRf+
gSe/helBwdqM+2+r8RXBnxt/xCN1YnybYgKmE996cTWikBROG3uwDzm9+OXAsScFdqFAqd5XK5Ik
5kf34Jh3qgWaSfEwjpJiR78kyQeU/HXzIe2rhXacLvx7vPAyLBD2hHlxK+SFeZb3fKImk5lW090D
miCF82fwywb7XuKJFA/1nUgR4PXXVbSAK135XJYz8Lx8tK5hvQpbPzPYEzmWu7ULbRxUK089qFso
Z2to2NIPSw8Y9TTFaYJ8oAnyMSif3H4FZt7A3ImmwhcrHT8f8wVSQTW2vFe2kl84lQP6vODDJcpU
f08fs0++3Pp8hPNwzuMIGNXPPDBvFlqpxelT2f234j33E+ow/sN7sqTKncihGwD3OwY1MYn66edr
6M8OEXew7yyq4TgcaeZkTnjlPZskEQcruMDcX3MSrmcOXq/dNNXJwgy1HPj9ratteN3RWl9rTrV6
L+ITU/B0yMXh7S0uo2Chr8Xt7NiCP7Mh5/LoSvepPeQWR8ByTr7mrVx52yVkfBm2f3gr+K7ZG0pb
PvGmiXVgc8UqHeEMJX80ab5UJdhYsPhsh6X2CbSTeEAG83F6ldQ8i8ATl+39jYvSJI3oaJ894do5
JZS4nFobrN+YmRtzc4f37VxRzHnPdeMqm/ZD/aE15UdrYcF9wwYWKTh4IuePwaG3GS5QwjoATnjN
+YGWI6+EqTgR32q/h9XE4mU9EKBYmzsOFTDi7BjxRI/n+sRCApIIMJenKZCZBYbGxCQ21J810qW2
KZA8Jkw/U2tOOiMGegb0zvFvw3ehNPCqP3kHkNnXttFF9p/3FaUd7xyZHRSn+vb7fX5Hp8jjC6Iz
duqOBYvBhEkLB+pkDG5sbd80vZuPEqwfNBF4RrAUXjbeSnMBC8AFXNjYFJwMceIm+B3T4tjMDnS7
nUB2+RL4kppviJ4HY8OHoJLCWE4dsvuQM6KWG6ZbVdfqa4ZudO7v8g6zAkUkXxv7Kk/+eOKrJDQ4
7kces/Mwx+n7bZwAmlhAj2fHfsfHxNereYEnudAydyDqXWZA0/gkftCDwznEx3SBG9Qv78GFZwGl
vTljhKb5c53o1qzDmcfchLl65wXpO/HAfRVhiW9L2j2J/yHyGuSsHKgmPHxcRtk0O3BibL6f7V1y
aRBvxjUe8exrvFNP1RR2VpjZNMVgBoHFEeFHsozwT8JBUoA+oupmfzP1Trusn63bZF2xIRdb3L4A
m2jww1JBn5vNljF56D+qJWCWX6yi+Ku/h1/8udT8Av//DUGCl5cAGskma/j7K05uCDgdT+IXkGlB
cEvsZuQOPtvv5puFEv51BzNaPe98i8qGL5QhJmRSkmk1gXnea9m+4RdPx0nJNicg3fXbIEN9p0yb
2nypMcnfGR1IXin9mT14Yid02ltySpcC5FQalNMGRaXJXiLyl82bb/P0+sOMqjg8XGIOnZwH2iIi
9yOs2ZHpjAFu5S6xZtgDNNKdxNiGp1v9MgLUMTy+2g0pRA5W49S4s0/jnXDYyCes9XQBt8X17bRu
+631O5VGMo2X0dzRjxG+qdO3+OLpUdBb+TJv1Vb4BlTPvxB0H/W+vAPGTSwMuDWVBWX7ND0A3a6j
JfBH/5kHKdvWa+Uw060k+1Dbm4bvy1xK8afEog5Rra2X6M0OvTu6qNzDF1oIYKXXNV4wiAGIsadZ
JCARfUWagjQ/R5vB1Hj7CVVnB/TzYincCt0CxSqtG37ACPBDAPhFwa2oLnSm4Vptm3N/5qqE4WEp
r6QbK/y9x5aDHbz7ZekxBGrO3YD+92ub/GSkeGub1yEW2POcQnDACKvof8UHaekSRGD2S0YfWdsb
WUPUyDxef/gSiy/9Tk4+/6Cy7gqnOEAL3Qlb86hv1ePAjOMfcJjYZgnltogZD3JdDGrA0E/qjqEn
r+00/bO34bYBJOs4UdqFsg+5LAGzmT8f5SPeJHaya04xHfSfdh2Bn0VhqA5c6Ay67ePULp+xefyp
64h9/aPx42Pup1/wvjwCdN8aWO/aN795fM3ZWr6/vlBmrLeHSyG0MFSlDpF0wuc7Bh5Yqgvfo94/
Xay08//HJ1TWjhYgS2U6EqcfCdDxmV3JuV7VNR37wrAZnLZg0M5y5mQEkiesHTvCE9v+z8jgkHbV
rgikaz53Nn9cgAQ5Y9OLsC5VcySPhQKknCYqlKwZRRYJuyklu68zpigw+dKGVp7f+Hmy3JWwQAnC
IcQzpm7zm6m7xjk4Kx/pJZw04OLTfNT/bAYlLl0mD07N8V3mMCNp/bpyBrG3l5iKvziwAOu/PhWr
t4ND0F6CAzM9OHpg589j5jNBpRjnD56dr+jM1hx+STvGq8AjoniVT6QXGElrAdUkBbsJr/Efbdvg
QgGGOgR5GhJa8Yfhke1YnmbY6Dv273ydXtlxmeSQefhNeGZYQ0Bym3V17H9an7aCcZi60RyrsDoc
Ut29z4zm57w+cw2AifpJPo2eB8y9cZU6otN9zQw2zHl1aGApz5zphnthiE7vATV5earbsqPZ+jcy
e/GV7IMlkBKv8saFsTfIHTh8kNFJXimOim3I0v5wqyZ7nI1j6CUvnx4HIE4ssDi0fViIs8yhOVEN
cyXfo4L093LNw57v8eQuMR8SauOylDPij4sNxmVtPvvr2QxAKe6LrehgALC5R3rJKdtoXFAUu/Ck
BejjDwC49ngTtunlpWPsmCirTCJjUdIou0U7rtCjvNDgxHYTXlXXNvTY3xPhY959ha95PbNfX8lP
DaYQCg2TvTG5RJ60TvF8H6UFpHtm4dk+XyZY89QNr8ZmctbEFxhK5fqfZQdLOknGRXwQtiF32hOv
4LkTQRs6ptuvGbN2F07ghujjdMO8uj7Poy8tQtyMduAz5WghLTSNtuNiuMjr5GNcGwxz5mh9+gFz
R6hfvrnRMW4MljP1ifG0WYnCDrTD6rmTYppd8/zEO9S2GZRQN/oQvvkSgFtgZc5e8/asrsVfcmLJ
CkaGtOC+TT+Le6gF+3fWLmq6dK9VgWUlmsNEmf2WH/hpXyZNlC2X02N+Do8YSoAJD3/Pc41FqVji
R1ixxflvMlvsKzuspHZxiD+bW/lQfGM9+8EJ34PSjlbCV3IL3o58FPEre1RgtmLFC8SQct/64zl1
pEW2aVeYRAegLEh8Koxooj7ncqX8GLbA+AiQTUwq6FdAeQEDTxSsidBmD+0CSCOuTwch0lg2EMeV
X8J8tsDYCXApJNET48OkDz8+GDTK3jEfUXQpMz12GPbqYKlYxSHDrounHrSuZk1LWfublluzY27R
glDm/1tK8Q1xIF+UTG6TIUtOw3jYl9+UPqTqMd6bdCsv7w1QEj66w9vjpKk2QFDB/8ZL4JwPlmpq
iWzSK5zVdC/v4pWifMsyf0aOtkTLhozA+cXMcz5f4KETS3LaUXAgfTA6Ydl5tR/t4+dSI8TJTJwz
Lqdl+cPZ7r28dCmxSLs5pvHGcA2U62C4q8QBV+kShYymczgnP1sq/iCf+lsOHI04hDeuB0f5k13l
KztGe+bFwnmBoSZfAXziK3z+1JQZFZIybGcn2jGS6pIjYaIMjG5j13cK+dlhqn9HV703/vRrA18/
hpuUPNwGt1FHo/03+MC8kC3LXXFh90XMYnvMCCwlRAIwgTgqPQXkhdv7Ay/1eTz0h4CefmP1B/bw
cjHb4xhyKS98vj235ZT9w63IB9X6/Yl6yCs8tPgQdWE1ixbSg0AS34bANz+tTGRTV4GHNx8+adoh
96949F+HblNH89dvklqoaq6+MnlPpd+GHrWVeY+4A+KDa9fJXr/TopWSNdEN9NSBAk/y6F2QuYTb
jl2NB5Xk/fr1KTNj9WC66Vbfybhg/qb5Vj1GQborpNHur2LZoG/R3+LBkDmpICbibyc6BHARjYum
AOG/qQaifnwiFUvIY3PlL4Lf7MXL9lbeIED0dCBRVwDq7csbp+ImTm0KEsoJ5gCVE59RA+1NxQhE
g1rkYFwwNhgX8oI4xmHD/3CBxg4x0Lv44aUlrF8Xspx5pvAUfgLGRqCtuwwl2IYW1pzL66Hx0e7w
SiECOrmX/OIII6CJEvQEkE7FmdtiMeksYb59DQsuDRxxorIyyCuCZDdxFZGmAfDar2VU2nlG2GWC
HRGt4yR1CmRM0SH/C+AI5eavuOerBssBUJsGoD8w+hm8Z3YnojTgKjx5LaM4UbUjpgPNncJLmAvo
dEtAB+mAL5hqDSh8uunrJ5pclJ0lKt6S1BazxGKIz8IR+xQdwZvBoT8+2PM4exoIQyecQ06zmn2k
4U+Mm3He3thYSd974oZFz+9t3XjwxtW0WZz6U7jgqoewxV78IvZSYYpzcVLvNE+02rXqZg5AeU9l
NO5tXHEaVb9sV0d85nPiTeAV1om8GNONQNoBbazZyDNfO/P/Zj7OEUJMlOqEloHQ7qdxO5kV2ETR
ps1hDsR6GX4Bw/ykB49dgKIEK5TmUQAMTsCliHcEQMNrFpkVbkxn5oMnvIyHkKAZVrAdTjkcoa5M
S/4Qch9TnNjwk6+WlSzsZdUVDqnPtCUvG2BGMABzHq5FHwq4Y3K/NuGtkaFEGXoeeJrjyzthPiC4
bqwI6Qr5/oj5hd195KCCtHAV7hjK2En7R0nsEgJ+eXnzN3N8xym6gNu/VsK22uS7boNH9sQ2Fn72
/LkGN8m5uY2em+CH8FsDVaO2ogeLQ97AS+odSbO5PNmxr7GhHpKrsqvuCsMIQfE2FnG0tIPLNP2D
hJw8eHaUPfNjfUogTme2yv9HFrRrQF+YOp9n3KbCbkTgxfy0QLeHiIjDhVEEoAJZagzec8liM87S
SjnD2ltAOZpoS86k/FHp8CjOzO2tVw3FUf8g9dk+WOUiQNEH+DAUb1yGrADWFYuaX4kRXdyz80ny
p1BgiKIds4RjiPGna2yOVf5cEB/s2QJPyYWVmKDO3es9+14ID7q12JoXb/41zZn5oOB4JN/j67NF
TevbJC62amf+kDORAfgQoCbHCBaR4T4LW5j5GQMWmX4I43nATmfXT1uF3Y/l97O7G7v4rHF22M3L
pVPWblX8dAMfmqPJwFPg6lggQmK2cF4ktFUsYIqdKDsxcfxR8V5cIjEovKxnzFDUNw4UwGt0GPof
gZNlGqszzrtrdYW2L32PCD5345NtQtmwdXQH9SxuGcET77XB7iIXP1uH1ojaIDHI6LMFMsw9Ff2z
hBm+wbHLjolbq/+mmIzn8RY7hcfubsH/3QjbnEaQOJX64SW85DdxLx2HPdmVcSt/poxM+O4PJOV5
MynTLpA6Sk+n7uQ72KvHY7x5BrZJvAVnL+1+aRV24BIPOojhPZAGiADvHMYxv577xlJ9ejywhChe
OXItxqW58UO9k7ys5t+5LHF1Q82lrcVUzNP4QMZlHMCMJh59vbp0ZigZvFcwUNANLmyS4fLp1rvu
07ylh/iQFH66VH47ePEcCfizeMZezPxjHGWK6jini0KVq7CxK7B1piyBMhELtq9Qn9eKx2lcpI+h
PeiwSxMvvbS3/ibd5JW6zo6c842wiRinE25RCwar+NNiH0MkiAKuG41AWmtuGFt6ioqn75IzYwPc
EMcKtwt5VXjhb+bBAILEbD8mLRMsp9stJ4lyUpZx5LV4P5zX8CgK20BLQ/7y38Q++MOYqANXlTJq
pR3NHzRdv2BUXrFgqswIvJa7D03V8Ispeg33rWr+YGQwk0mFXfw1G3bcIrkVsY7ydYWa+Fwn65pD
k4sjPplf+Tzbjh+SL//0u+mlEAbB74DKhRLVu4oXHMKj8B0fk71IzZc68TI+FHSlXeWjBl/E/ZC5
DB9s2FQQ8CFt+lkHZjQua5cpUaxCaUdTZ97aj2mfz6cyXL5RUsRLBMzWCVOnebzkU7qJTtlvzFRD
bSOtZO6u8ppRtCEq1lcoLxMMv0Cx6dmuiaKSFDLs6ktZMlIPvb5mCF1oT2oiQup2+tQBcKIecZTV
PiZ4h5sR7yV135x2wed0EIzIx5rXuwSj0IQe+I4XzY3WoRYsCNXP9sF6WpzJvGZrhSnzI76d/6/J
CQ+ugNZjF8J0iR4EvwJahqzHbXkL4IxoOn5ngruf4PkZ/FmizqAMYa5k6kjPyUnvZeYzGwUkNQoX
duP4j2XD+unvr78G2xtGsAG/BmKCtgRMX1yRg4IDfUn6kAAuhHvMPYjm4Mi4SKLlCiwspK75VNaN
dr84NisMDduA/tr0BrhaGNFK3pYrw07cDJkROO83e0CNmMU3gAmxvNLqDDygjWjCxr5JD0910/br
GbthszO3I1eW1n8dELw8wRlaP899ZS/utTWDimAch+vRk7y3q53qP/NT1xgOi3lyJ0dWgCsZ+9np
Ze4iyB24ene4tWsHD6FffWcMsbCGn27PIT774TJ0Ns5sBdxJ9nCJ8OJ9whLIp0zDmJEPpmXrYCfM
X4ywCw7/cXRey21j2Rp+IlQhh1uSCCSYRFKkpBuUJVvIOePp+0PXGc9U97HVzYC91/qjfCCqgnd0
hwfDwyT8Vp4mH5/Q4MfvBtzcl5KeOHQHmIIX5y+IHM6ml2ZPb9qX2m+mg/Ym/kwzica75nf8sb6o
hr+YR3VnPrSbcaMMk1gQN/xi7IlZcUK/eNCH0s0v4YedO+aF82aS6gB2oPgTQRj/OEih8uiZeM/f
SLOiDWZvnc11bt/y5YhdfK5QC5x6lb1qMNGL7AaWDtYoHtnxl2E2p1mImHoOkbf4LFzoeTvzcSGG
PJKuWlzCA+w1V3J8mFSPT7w8kSQzxc7wit+jYGdqW5Ud9dtKT6nbsc6TJs+QA3IAbo2+YUODK6Mf
LkIq0Si2/Q1/aRMUv1BJKA9SpJi/yQXsHcbuyG094W/7LexSgpUw2GEVCmh1lISN9km+Xv6Srjly
1WqjPeTTyPCs3LV7doTKffJVPQNrH6VdfWCl2uQn66zAkwGHyO/Yb7ZM7DaOpgrqv3xXr03tivwT
KWE4ErNLsoSFYWJbzV7hsesgsOCh/Nuga1y3JMrnM3J2QPheUPAZ6MQ7ookzwUzPat8cRW5fhpM7
8E9Jzfoe64YL5s+xoHxUDwaufXepT+EXS72MATfZuUKz5dLn+R2puWW6jIk+QsiKkeJA6pv2pX1Z
Xzg8B2BXdCe0ItyyG7GyTnlRv0UG83ejdGj7Gr/RQCt+Cy1iq5541H5bxm5ScDGLMdl/GacG5Qp7
KEg+wjUuQW7AEq/6SpnsmEW4i6xz7jJzMfpzOrIgHqYHSEsVY0zANHtKhu2E8CTdVwFw1hbMb/7l
SOe1ga6wZAF+hZiY+B9uJkD/H9wtUEnVfraXo+G19E7xluX/SMJLT51fvRAGye2Fb6N2o6KPh71N
zgZ9fLwL04EkpwCO0XI4UxBdzD28iDMioTjgPu9o6vKJLKHcs9sgTMdXTjClPQpuQIocuaQ34Q+f
4XLm5XYHkR3vOBNq+LYOn59ptFNBAI/lvvlDBEF37i/1XUvP8gvXO+/eEbHnEznhufsdPyRe3Zd4
SfhcV4XTdr6aWIMolJ53E6glGw8sL8mT7/P/A4EKogHSJvCvSVTylnBLp6fIm85Q6p7aG9nFgGoF
3hcHF2DC24rR/Hen1z9Yqdqn9tGAJhzI63OEF+mpfoj3cZO+kzpHenNH2y0eBgr0XszXBUsoz7J2
4/6rmFsnDyCNa4ccuhtPHMji/2LkGdxY/oRZAeLDZlWe0xuWvOWIEuanJJGRfmLmJM6C+TN50ft9
ZIG41z/kRwmTPWN9RQ/MAn+gHQtUhcuIrf+sEUvHzQSay/nBwU9YJYfQqmch++uhA89eTQpz1S0G
Oa6KyOHT/ibbdTD4htglYwfmX97BWT+aFGQEfpx+azdOqhRMIn3jWjlHZI1hG2JoEc4UvAe7yV84
51CcLY+156R02zM8HlJj7Q7vLl0geldAFv03YULE0IC+QjUJl/ZZnmNPo0k8uyzsLxbpsEAc5ZFR
GHEJy5t4CQbWGLkdzop66Rj7pUA7DL4Gova+eNa34i/+8grVTfPioOBPWze2xW+A9Lto0+3Avrxb
PMEADnARmEMpMRWFLZls/RJltpYEKsHLHcqkvj4QNeBGc30IFVrFdwEjHabSCDfC1AUXoy8wuzRn
3B6nYqqPI/y5ZjizBKYEddtTIR9O7qxe6wjJkYUy6CrH5y6I8SuwsHN582ZGNbbI95zNrxtXZqFE
KTeNjSvkOrFyxB5UjllYTtf9qRhhlzeYBFuCm8kpqGhydzgMSetPDMv6SoIkpUPGoJ03PJ4k/rCz
SQVpINDC8V9RAGSa4NCnlq1XIGOmTiXf6idbC/xhrtCWTsexUv2gMQ44fPu3indcTtnLApUVVcXd
Qk591rXAG+ivJzskWouDaUDhxpcso/Wr/TQVWlicpph2GmsULd/Tz2gGPsIfXyHVwbScoKNvoyQt
6DOKnTEOziAWmoZV6LsPpVsjS1dlXGjdYVbBS5hn7pz9GdF1D+6MtbZ71rwdQc4bSyZVg4S9d0L5
7zIRroaIMGNK7dhjsG4QSktyDNlsbrc0bpchcCGnQVxK0nLQKVNJ3pLc4xHSQgcKnh5mqgFiVick
kKWYWSiYIh99aLtg6scyPMv3XkH1KI4upmhtttwY0fByK8PUUaMzB4xIm05L6H6ozueiPSvwOcSp
dDLVcKCxBEaKaAqr3pMl7NCjH+5LstjKNWsR6wg+jAz4gLAZbjVxqDyRUmTAugBkKWh3nZG5C/+a
xBWnGAW7mOI6PieyUeXi3dQKN6rswCLkCCE2aJvR6E4azs6Qto6+bwPLMTkcCWJEN5a6vLn/f8c0
xZHbz7hSN5veeDYE6U43eb1bw/fKGjeAR2nLMC0cxTVGtrFN8Zk0oAvcznh012we3vIBK96r1r6N
4qkXk9uYd2Hei3dFZVstf+Q8cPv4GPWd24qG2wN6RIMzEzSRtrbGNEVsemn9lRPU1sRytmnrtkXg
8jlOxTPnAGev5I2v2bZbjNPtzUbuxczLzDzy8yYIHWuDL50/XW7Fu0rKUgRG1sSf+kicG/mfipK7
WpG60UUVPIusqUj9YyQqxlEZ3+XyJE+87i8iyQElJ8pYAFCH4UVKHrMUkXlouBKZFBEgc2gUbvEd
S7gtdXBTrJpq7DZrJvRA7HTpkiVHmFbjpmPtQj70xmkCR0tXQXDQn4wMQesnkrF7lCu3TK8cAq/n
sjkl/b/1i6l1/9pwRWRUVMWLcknnj/AEFN6Z6Ah11auIfa2+CdTaCUwSukFe2mOQ/3TU3/TTIRRD
hOmwPmgUFG10KuYSOfoRDCcDFEtrbAuiJ+QsCWpLMg6O8fYaRU5Lk4OVIUDdtJ/jyPcVyPNWqKe4
xhlajrYk2jJ2OtB5rCOB/qwNcAoGLCvCPRD3bpfwIrnegtIVJwpqCuCpgErOT7WE7sRqo05kpCcp
fXGmj/2XYlWkOVpkx8iOZjQKZJt8kgOyz61g3zoZ0FwFd9/6QwM0XzqLxYNTpQcjeVs4cNKgsK89
o3bBiGgW7+uXeK6ptL9JMpFz6BnawtHWlciRUxR5CLUt494B5CTZL/E8iENNEqJwyqQo+RCAaPSu
NvpORFZRm/+SvKH3RNzFxvsaY2TR0KPKf4vxax1M6D9Th/s4YC4NB0d6G0h4UYmVxhSlveXYiEay
bnK/U1r+qrszwcRjd+9lkAxBd0hKJqQGGq67NeKJAGY3juwwF+068ogVf4LNldG7ULuGYb3goy0M
HGauuOIwuIPUuDJX2b8JTWMtGhh40HyRO2Vq8t6iDSlmPAE3SsgW4gOciUYUcVlLPAYLiV4opt/1
o0RzZbPeohMFBI1dfjQ+wXM5Tpq4yVwNjNnwFQuyJ4fOIRpouhEYtEvo3Imj92HLD9zQYVFL+z7U
EYEjr09Mb0OdW/cQiZHg906A9nyEGv9dr7g2tDQ9tdao2VYWOo1N1kt6B0qpSBgxJOO4zOjeAbKK
74LzOeN8jgHTdkjqX6BKPB88C8U3gdflTiIKOJN8sUnP8XtTRHtFgG6DJz2HIYb2yAYsKUFF5/Cv
KYMHuixRKkC33oPjQ0f9/WcmRGfMjUtyEb7/3hHGn1X6a2G8WAsqidXsOUlC3IHVSwYZlG5yh8Np
Kh0rPy/Eur4Y/ecOrjzpe6eOU0oGYVya/dx7gxk7AIK9dHdBHNWS+ISZDivTafnjYvSF7fgQENBT
9e/E55gGTWSYxa2A9TiTeOHruEiy2EHWs8M0DnuC1Dz1r8EXf/Gx1vGv2SyUEZbBXrpxclc+k1nD
76tjLj82xyG5uDzB/AeTOEtQ542tyYi1zQrLD4BIk2Da8th26om24LjGbEerTY2ZYDKJYh/o09t3
Mvojw12fHQVTGg+BxPLc4FZNqENcn2Lj6+pOCSAulzB1UzUi+a18n0kh0r4WMnyy9jiGt5wO6q/Z
qK89Ta1HMklsM7+IyGcIlLkA2kb54pik3X7nEWWqFZHXjEON13gTNIy2TWTVs8aMfi8wClhah7be
+EhsRnUPGdapcW3i04BIII1Z+MJj2cBPZLvr4iY0/W3lR4hZcyjxXZLlTAb9zAY74JpsPwQ6gdIj
44YvfHUDGD62HO6G5FWYFOixi+byJfYAD1QdmRQ0Q1YG6C4iKSaUenAKLvI2Gp0UDXlVfZQNidsC
18MMx7zp6vnK24pGgKgyvXFF8Jo0X+5p+qT149Sqxp0g43uwz1TLHWALkoELKqXThA+Zn4/xkw1Z
XOhRQsgaiH8y69fcPgUMYXSgMXMpxbtndTN4Bq3hu9KTWU06TtHc2Pi+mHQ2VSJxk/vtwXjwf6su
dnGiKCW+g7ihAASBgkUB3ghr4GptTTB6IbmzcLjWxRnhHplZ+H7cOX6Z49fQAieLn5UV+hH3tULz
D+6HaGiODCGOhhUZWxmQonIp+lNIREQ/MHIHtBOvj097rFvY0e9W0q5mx5TAd20AKeCrJn7hFwP2
DEvfIokFTa8l01RoWDCV9iASiKH5oULoNqwapZJSCbMCrKvKdEQjeT2HiOtaiLp4oUJERaLRnJ4l
gi4CELMCAYMeuB1A4hRuOabEPyZJ+vW8Nzt9X3KOIf0kxAwbVUm9neArxp+48YG/50DehWnmrAl2
Alh9RVAihrgVppiH8tTXhIUaf5Al8h8a2CJETbp4MBjLkqGyx+ReB6E7kNVaZjtTQs530JqaaO+t
EOwb8ZkuHM7B4NIAMWgBIoN/8moxNTqHtkP8i3kMV/47ozfpt/JJV04SNR2q5lsYOfU9AuSOn6Z2
74iiVnUTTODbQlbbjBXd5G/wJQ57JLjzPqgZBKhe4aVaoXlKf3OO4Dgjh2B0B8arCGxcNVsPjL+T
UPdNO2ki6fCfrL0FPccHf1ZBRcPkJS902fM1ySuTAZ9FVnCQ4Z9VlrWow0i7gDlgG+NLkQHIIxqr
IShJX0R/BhKfcFiEynRpdapktA/iBHDmcJA809/2ICzkR69e+2gv9+GBE33tX+tJDAmJT8l+g/pb
t+go7v8oqPKy6mHUkMdww59zSktk9QCHBsZBbiaDjuNUaFLC8ClTyZCSnuTubCT42k1howLAaAzK
6ODDojjiW18MqHklO/CsRLRrIz9AnzzLrOEW3Gnxo2R/hBKEVN4nxmR3eeTIVBz2qlNlhTuTHimW
sbd22dVOKT5KCDw+gpS3Cb9Qy7ig136d+wneDysgQJENsyQNF+VyhPvyO4t5F+DqsJCSUmMhhj1N
0j0UPiId6RjVsJlbocOWuD0WvsAi2TB8bvDLT6scd4jWZSHbx2Qckgkg3aVG2ynQ1DhPfgJySZGx
UL7lJQb7u5Luc1HZa5fQ1D39rdYHL+2UtQu7/60aDJ7gSVTJddw1qp3SydsRmC7wS1pQm4ial5eq
R1If8uFumlzkHIbVeOWZ2AcopsDexRqHdNN60alTjKt6NnZq91vPt1RjBovPlTAfn0DV8UM9W0eL
p1e+qecq6vepiThHxfeZITYX2dw/E2O4vtXszpV67WhpxAg5UL9JqWaQll5HFVdcXMnL9qJ0QfhY
HVpipyJATbQ6aUvrSSc+59l8cQJ/hEPyKQF+dWvTW4HQpDA/hij9UJypiQ+micytxDWqk4EmYcRR
0WZFXjzT+o7Eu1AqLAOUJdC2C/EhP/XkEM8X9f9UF8iTDi00+fJYfSIKPxNPmOG+IRcL2hMV4cSk
2BGyhQNTnHhsv3kc49/ouPwNEWN2OtsUtEN8pIR0yQEtlrVKEJ2vJm/T7s9QWo7fkDVkopGo6m7f
RfEhFaSDGUWunt4bOhIVXnMugVighKUfQiZ5s29jb4CpCHyNX2JAl5YYUQ2j+WYq+wTs7Rd5Q00I
HP2cL1SGJwc+vyhqvayKqS7uvWXQ3B4L0mT8WnhOGRRU3QlKIoGl0NOw5gvJZ4yJZwpvdfaPFD8T
eLGTCFKmWRK53fDKuz9BStMEy3quHAUq2sKnUJ4oziPXIOFyVkj/0M3QnUTdJ/RCElSqWPBBIGkY
i6fKPTbKo0OzhtQCaYp8FlDG09lChtog2eBWpXF22a6q6XKHyJcbqyofGRQJWvgYRwS6CEZI7Xvk
SctQwXIkcniHBO+GBEDlFEfQmFjR9GiYixuY92Yyj03IOlaiNkNOKl6nAJ+5gMQsTN50wmjNmYOd
Zzi8EDWXRg9IFSI3b4FQPYQeli574RrOldEBzOYDjABIcGQQYQYo+hEan+H3oJZH0i9G9Il4vNGW
p0W807haFJG7o3YCVuNO+7ZQqUZSZ+snTV7gv5kJUa/k+PTSp6Sq72Qdv8aEP9GeR1A/hs2BKPve
4dYXYzLirSsJFiX3Ko7GYaTFnQycMLfxCvv1UB2QYhMRQhX0RH4I5qzZTTf4vsWanwAUADGNEB5v
EwkE8pcFXtkyN00YHaz80uIUXidCIrmhAai+TFf4QfytyRrrsOhC7ZITPLNYMfnbK45sXtZ0G+OO
bYNtdtcDH2S8PnXY5WR4D/NVBQtQvrrP2YptvuSO1NKTAAxbK95IIVys06pE34iSqj6idE1nvEVO
2VwmXNkwrxA96LNI82Zvc2vc0kYk7jRexFJ7Bom3YyjtlkI8yItAgxOlJ4SQFhi/qHRPTOgpyopo
iGA5uvG1SpFh5rK4n5L4AIUSlu2phy80oPjV+SspJy+tR+5GsBQU/neOS3RhMeDYVoE8jLFTr1bq
wdId/jKLZBIaIS77h0B7bHwVk7d+/CGLmTIX4wSkVOW3wkQUxowSvuryFaE/qHSgl/OQErfW702k
OgZh9P2bxl6sAJCt0RsMAUY1nYqWjVh24lWqk/9jmB2FY06INCWuyiWUpIuky1cT+GjojEOnZYcs
vo7AQreRjXlhkSeUpYcG6TDyhKmb8rzJwbFtfzmvDzwrM/bKcfaiXjlEOQajfCb1lVhEn9QJiIII
RXlA9IEl6naEi2DNpamAffBWEA/D1yXhmY4pyUYyYE06wqVks4uLv/zWCRhyoKXAaqCJcfHtsW7A
KEGfccOl6wrPks2aJbO1L1bvZBlwGAp6JhFE+jrRwzq308eIJL37IwyvpPnoy2cU3kjpt5V7lpse
M5RFBAiuhgraGStI7VGBqp8o69tXhryXrqREO3N0mXv4Xbo9ydPE5RuzPxjZ5xAY+4iTPJ5tKkUA
HFH786s2lyMEmMSMo5DXqlvXmS0J631gcUuPGKbKs9zezC+Fkr6wQ6HOV5/82y0zSYnrYcDVhm51
iHDphwB5lBNWQLnEN1MzAm5IsrhrWtthPGCXbKaPWH+TzF/LUAFbWM4oVVdsgv6h2zSUvxkJk/PW
M5c3poAuEpGAwWyF6PGTHaYzcnEb1nCcq8VzrZBV9HdptaPSbWoyCsq8HgnGBySYvHKisQqSAZqJ
Pf2b+4khtqj39CTiuuDNTh2R935tU1IJSCIbllyNLo/dgCyDgQgp5jdKGxbLIxWrahg1lgvPlJxl
hC6iqGUn7EgrERrhogTzVe9waEvYcd+EaMBzsEtD5VToWKxWKJ0Qf1KYrEl4W4rhbcmVK8iVQ8js
bRzI31CSaxH5ZbMcqkKm/4/UqE7eDVFyXquaiwsy6zxxMwB2PdRdGszIa+g3AFd+3fxzmo/cN4Le
47+nq0S2UFFGx+pDozz1yTvb8IRJVGqUsc3wNjJAFUXhY/d2ouMaQ02k4BsR31lzSJ+nXBu4MU1P
0lJa4Ps9+v3hneT+HSz1I2qrexbOdwSCUZdc4zG6SgSibhrhD7UQEk16g6L7WIoAp52SYCCSxN8N
cCqmsjhVPQfjl7GT5KNFTQSlqMSRxfuwzvem+1GNGBl1Zh8aLw2augtYNjnJXoHbGPq91HBZEuRo
zMU1lmO7XOfwMj5FDVrDWDliG7DExR2l1NNBuyg2DCRINFWibYsCcAMfXMY335ZriVev+6lh+CEG
X8lAWRdUjoEYV1UNiJXFHyiGxFb3zkp5LMjDQ27VGns9mvYMWHvLeOQmehNt7f8kysPgcyMwc7TK
Q3wKCbdVr/AmE9JyVhSNxz4EoyHB0L7e6J6BxnUtHsqW+gpjK50zjn1uQjLHiPylXqcuXZPIrZy1
K5aeqvIjXsJjNcwuKlZ4CPnekQuG22UnXlYKlrufQjC9K2z1bqW8lHW9QmCPyDxvd9vWoYojU2mV
kf1+QPJnIcdzM1WAeKhvkVG9aXF+1ff6ntVHGl1Vh4NWzga9dsm3FI6bn5BMIxLk4T1WWm0UTeIF
ySsnXeMonXFIAFkfQ4DhBDQ7lY4TreQVDJdBCg2hcrKoH8biEpvzNbjT6YS+IW12uZRegAVhu7Ju
9WSbblxgl6kOIoVKSmVTJ24E1rXCVRSP3uSpscB79iqQaCFkm4zqXM7aaRbRXdMBoonHUdj0Nd8w
PtvyxHJC9qITDOk5jFq2x+gNHjBS271FEMuoC5wtojcs+cqsG1Rv9fOHAMtBrhSvH844fk5D7yTM
EfWCloZs12BlUVwwZTc8NSRIJIrJGoVsgKUIMbi1E6OnodHd1l5VumSaebX0oDvBQlS+G2S7Ip5S
BRdNGJ8PoiCSpRWJGpvuJGvDZaIpBx5usybmrmFUFm/xpoI/4bu+a4hgkFHAUHdOMAKytHvZmEfJ
ZXKOyc+tbYtgE+kfgsyhyXmSId1IzlDUj55bSHmrsAq0taNzYovssRttXGxQMWtSiKZA3XUdZE99
FKAM5Omagby5ogKLHBiY2GLjJVOAlwB0K9LVrHsgNmMBcK3ZSxQcO3k5D0F5rSLtraNXLJ3Ptmt8
9T8haYA9TgP6FB0TMs50JYXpgA6kDk3GUFYOuYrO/BFLxV7IUIOKblfRU5h4KblAqE5Vwud0PcRn
sFEYuERtsOkeQLkoKulZD7ILYjqcInGyoubLuW4CipK7i64KVF2MeBmXC9ckTa/NRcFVpMlIrGGJ
JkqwKEF7zGp0h6pusuYyKDTc0V5czJmn9yKLLxXJ1B7x/yU2WG73YzIfSECuyQZqUvXY1Ivf5Vwh
Wz71TpFcQQ12urKDFdCpnSoWKLfAIC7HuPHkC93VlIYjiY1+ROxlFKAyYgisI4PQW0KFRnw/0w+9
EPxNuRjOwjSegsd4VqaKVsSYOEAEH/zEArEdmQcdcoQ8Q0/TeFYpe4YYeOlS7uk7lr7FYnYJ3p2V
m6XGZ7W/VKRKqxr3YB0/EI8Bylm5dCfC/F6Y/U0mcZe3BVlXBzVHTAxjar18mLpwNbP0aoD95hkL
6hKe++iHuveE73Q6iG6B0iTrbSv39Bwlqd76qhgfamxizW01agQyEQBHIziK0A4Tcoq5O6lBtp0v
i9nTnY7GE9OjKVbuQGwfaTi1ytarws5fAF0ouxsRRcyBRS4dX7RknTsT01FQluJ2LebwgELUMO0i
PTSledCLi0UPcqG/iUR+iAo1CBVs+cPCNW1sEs5ZGWCiYyilEbJof9EOp0F5MBWsC81lnprzNFSn
5DvCJzvHMHTwuvUdO2ZrNIdJ/FN12MoFfIWEApOJiFpTZ6iKoYqmW1fiDplbXISuGMmOK4CLIXIW
gI2CpnZG+hyG+QLeyZDWVpiNv1NSvBYLgnm7QrHbm9i13iwQ2VWTCkLThU7AtfQWlCTFGA89m/GI
niyEsKPEvpCfVfomzN9uRap0TKeUVBdoVsGuxN5dYCOU4lkUyT6aWATnsxr5HeFQECCS/jnQFMYs
mutU9nhNc6vBSmkHmq+ENO4l40zDC3s62Bb7S3FpO5F5dyLN5cIhMYFqKtrbTLugtn6zHR28x+KU
y8GXKK41f4XBVePpWLTBYU7zoxxiaz50Fa6TenbEsD3DHGyLkb4SpXc4fB0R3cBkRm7+lem5L8+5
E8R/9Ury9Un1wy+UOLXa8z0XnM56JGYFL535sUzirrxu9nyAhrbHo93TQTUMzDadrZkxOoDR1sUW
DTOCFB0dsCDxGAOQrySpQyEZ27zE0XXJlQnX9U78u95cEy2FnHeJ9GclUILBk3QL+D2/d95AKkXc
PeqKUwdlreqORnmYunmv9eT9ZKTGPUxoMXONlXZ6THCW8amZzkAscoHuux0fcoevBHVFDxZhhsnG
xCuL0KJMS783n23wb8KDk8cNaeck6NfyQ+UhSgtxP1K7t6Jb/Fx46TEsT6JQMF6gTiqEY7nIxzas
jgn6Y3Zm0vjwyyunJoZ0NcD8i8TnUlm0gJ8t7vT8mI6HbM1B3+XbTpYvVW5yakIYmE+a7o+VclG5
yADxyT+o3JEIMxXqM5BfWXcuheIqLNS132LMbzKKh6vwZ5GMjSo6E2voP7m3Q5RVT1H0JRp+TFhL
o6TrNGqdnoI0NECdsldJ0iQ4SOKfJup0hESbWw5oDPfLLimm4q41ol2Dk0xKyVogxFdllRs5irXi
wGl40zGy5Ozfj9BAmrZJisDjEyfPfSsb0V3/1GPqUzsVozbaeZ+zt1qbaKZhb83fSjWRgN55gPKb
BddjpjD3RM0F4XrcXsqg26f82wH2SS/Q963eHEINHRYMr157QYj8FbRj/a4TM99ANTRMQ4b+wGnB
AyqqoK7JaUlO5ESOdMUx82xS5RahXhCvKcrpJSE0qvXHT4FnlhhcQhEkunwtaDZ6u5G3LWJ1RiFm
SEQ2bEWIrUbjgoA2XGUZ8GyrsmkvKG5u/W1zBIEkp8fVaUqgGUcUqhhh22O8EN1iIHD56pW/Lb1c
K3etjwQfmrwGjcEMiftK0LF4qkDsCsS1PviGcZ9gcevvqaTSvvzRYJEWmn0lPtiaj7olXQQocUSn
oAPhMJvUxp4gtFrzxnoPvcynjqR2P8bH1HiX0ugq5PUFTmkkJi1S2kOW9w+dYVR25kV11N5yCjng
RKMLe3oFVXvRg+WScAzHBC0TpokKMPhScoKa4i3/s4DBR9m1FAitjd9FPNsCu/NLl9O9sCj7VuED
oX6G3pwQzWsvHGqxpiVp9q2KwBtmaNx+6uLU9bivBoOkgTUn5RvW2pbIsXCClDBeJ2sYacAQ5hlD
zS5TTW9sgHnCd7HOD2q7Hj0xoYpEvJhIf1XSYHclXclhEh6CpSbeVbu3qeDWOvkws3afzPH+/4g9
5TfBHvXibU7sANWUKnCclP4wjKccnrIyHzpazlfW+sp8kxFHl/9XsJoQoxKEpzCST8U3WTVyDynk
ABbWk+/Ufva0f4lyf+RIJZUndCQRHp2zh7Y+rxe+DONBaxr1WaFHdxlgguEEUPrx5I4w6IXwQSLF
M3lxnFlA0bP1D1OLQE+k/iheOU9hTzwCWlqNmo8ArZRBWgDyMjEEvzpqistzEOEhG7aGemg8KBHE
S//KOaF8PLVlei4hVUfxiZBjV7akf4DUoaUMcKOsKvR9OumHqTH96KmSStrZC0gEvoKwxXfDgS+B
7WvWlYilkEu0EalomKiLR484HFZ6MwOeVJ0O2sZ4D+nLHXjL92KgugulP0n5FHjsAtDzbs4PGcYi
4CoinYddF20RPMG2IWHbvMJIOwJ19OTnS8Kx/SgEBGwIaxbipHRxC/O2Xf/WSMGyvPKCz65xwn0H
8hfHmpsS6ytoPu0z9hyS0PguNh6zxEZyZbBEHRElijUVCz41tjx2cQuI1nyMwKwNUZn8RnOV/XTM
UpLNQE2aWOZIJm3YyONVEtAoBoS6Y6SPqCHVFnGfHhVCIfhdCQOQJLEBvhuAkgg/OaCM2u84Subg
K2l6yjcvebYNYo2bEPP/mgkskolkNm9VWF87L7QQFCXxdSCaxzRXfQrC0Qz9WkOuwVoyJf11f2p9
ci2S1oQ82Uhj4TU4rXn76Kem1xIQxYpeoMvejwGJSmXsNGp3SUjuhlTfiAlIG9uInEE1HYGzPN3O
yIfW1siMyxfpjG0wMnOULxrMH1DmhFPe2P5MDcT3WoF4osZvHVTLHWQ4we8Y4eia1Xn3DF4fa0Bb
7X5M4s2B4cOEqZRuQIFw7FwLjlrd+1BTbUDQFFAJYICmXzTC4RqJWB6u2TnX9zGbZjtKB1SXnXA0
9OoEFXIaKSVTjNEtZe2UmAragRkgHZkg/mBbG9t7ro/vUhQ/lKm+6X9zSnVVrHxjvy/hurRqQkDM
1NoU6D9sPXxqHdQANtWK7LIC/BZzNat+Ja9rlpMPD0R1SxFcMu6hji+JHvzUgC1rtx0J6NmFAH2X
9Rro1hWWP017xREUvTII7lzbGhJ6bARl4so2Jd+aUe2C/q1eCT4EdV0UIq96lxU7qV5BoXjUfOIU
5Qld2t/gESw41AuU83y/s+5mpdM9tkWj97NS9w09PEohtSo9ZYE6xpT2DpiiUEtM2w88Nhxhxi8R
10SRWodBWQ55CGILPrKPu4s5itsyw81O76gsAABOxOLF/DVICuWW/CNG38pD2iHGDeosqlJrEfEu
qp+aQUkSczcNAydQiNRDd6IjVBnJK234ofI9Ub8sAR8bCjozYYgWZRQFuC50cmRVBwFwTWo12rke
Szj9AtL8bZTkcOxj5awJH0YDyYmegNt1vvaF6AQUwOJi6T8p59hVNbnxdWYn/LmcFmme5fFrXmui
DJwk5MCs1sHsX86eE1gHGYyQxaAl1VGzM2BCDU3ZJNE02bmSTIAlX3RkP7alxXbAJTqPLueiVfDs
EMUGQAltjmXG4pc56rYKkRHJqK+r9FSb5RFukkFDrRHWSLaIUZY9hsHxnMaomIM1zE7ecpyaYvIK
Le1dZY7LLHOnAjOZn+bVEjBCWs/WkvCL8HJA33g/zbJzKsQnDGn9qrgjOw6N1QlzdqhRBpe6ovFU
4Bla0U9kqotGN2IIkRUqoS1Pt6KD9b5A2ivQJBMK9kT6XxkbverYIO61tfMPUzv2ML0hYDfa9pbW
s3iD8BSZLGKtondEeFweagm2vWaNEdf7g/O3FH3mMC3Wt7oAwETMec3wA16sw1y0TCtD8ZzZoMBy
r2XqRAECae6r9B/X7vpUMboXVnwMLQKcyddcbyte2PyRtvmW9JK8OCqUypRteyR5lzrFaHU4qkg+
FjBujhHsOpEo3GZ9eFPOPYqYTnVlIC+FQPYx/c7CT/p89kMbny3xP5bOq7ltbF2ivwhVyOFVJBGY
KYmS7BeUR7YAbOS4Afz6u3DqPqjmnLE9pkRwh6+7V6vnJa5OCT0V6E9xixjC2RVxYLPP4UrnQ2Ed
uCfNlhb2FINZ3TkpZTQK7pI0dDPWUUPRvPGAq4yW0pMJ+GzI91iunJFREs9fgpGtwa8+Gq8Uu58k
asKicQ1G9yP5UVX8HUbqq1QPZ3hSW86bjESIU1NLxeWeydeeaAbaSrBSjbNvin+W81ZvzWn69NK2
YPMlXVD9a63h1UZU0NmrpGK/QOEFMoVql+JZ/tsq7ZFD7Kk5MEjl4KBioBsaVpMBvhRJTGCniDJE
VVhVnAJTvLIJ6UHNWs7S5jnXNqFaoDwoVH667BYlG63Py1kQSDteQF72JO1dGlm3VQjGC59lGCn0
qJM3rU7YkyhnnTCiM3sj8ssxmrY4iySx6d4dmsFVkzu5L7CUeDoOFyMPjP68gMMp42nP4PAgicfr
m8bIXzR2xJMJKp8nyhyV8q4xRnC9LTd7MnJ5bfmt1oW8r8qLk+6tAy5cEP4lssFdXjJ5U1r+qi7q
s/rYHbKK+kt1OTlCnHVdOydZcqEMihnp/EKwW98VWHeagcqqQwl8F1cY/xUNM0UR56GYlxCPSTih
KuGVcDL1bUVvo5nAmgjsWfITGqgC7Kdi7pUjzq2GFw6oCqmr7uyJY35xTAHqj5n1QTVClyTPeARa
QgTPzrAhpeeiptqPuTucPDxQvxNGE1lbhhXTdzc2dxxvXtrsRdXPrv4he94g0o3W9FRK5+nZyrMr
6FZXP+AXXx3JFe/S6I+i4TjDNaQAKlO5xYlV5iTy5oRycvIC/MIhbFwWCCxtzPgMDTgEIpY+Rtpv
Tn4rvfFBTkk9dxUOCNbvLcqw4Sj3VeihQ9DzeU7I+wGlIIeacGdoWjZKzm0I0lAQRTiOY4iyHi6+
RjEUaijMPQQntDyXmWaXeNtUL5Qw2UCIPAwQXfQ3mF1I/gQbS8chQOq8TC/wHmINV0fuTbRE87VI
q7cFJK1J2r6NCnxDOl6fOGWqoJs4rL8xKi4WOX56CjxYyVYtfabXbqs8tAzyJblmnJb6mRY14on9
zovveUS3taVSy9hj8ef7SDvGW7gXANeZsKiKOex+JrAjGu9HOZF5QUGq0Kwa/TD0hl/nWBL0X5ZI
OWEC52C4M+WUw2FH/WrPBjou6S3AZ0J13qc8eSq68644qHPrQ0MPLE+WAwH77ggWpZTkj8mPXuLh
Hl2/HHU/MVo/UTmKrViFSaQMu67/N9DjLnqqnyDyVll5LoW7w2PxQvFdYNiMFNvaH+yXVmmCGZqN
BRXEcBZf4gpKWH05CWnVfSHZvMYtcZP+ylOYO6zj9rfEPOR4xBHA3rWaHlTOpmmY2j5Vb/l9wYkw
FFc7odDLRSNLJHhfRB9y8Upa7jXbhQcIgFLVd1txMBts5/x1dExPKsQ+D2mBQh2bmmN9hjTnWZAF
DDsyS+2SOdUPrbJ3UMW/BpeKCP1eFOobw9Y3p1LfRsyVGsHuerpTq40Slz7AZZDo0b2XNWUwt4bZ
xL65DsFE8T13SUwjVMXwNR/MvgocyEOp/DCF9YQIRgEIN6c2NKjgAbNdSsEVhoUUNX7NGDppTZB3
Coq5jEqo5dmABkC9DI4l7n2vJgsM7H2f41OM39+zaWAzdb9qc6THJcqnEc7H91rWYUV0TeuvNgOV
usEhhTmUKzbhdliTcX7Edoqv0Ptjd+neGRliJMnBZIzj4nPuRHLKt7OOEsfneXTOBYKFsq2VBgy9
yYNE6pK1K0NXE8fe8keBbbMfj2M8HSc5H21lOoqhOxplg2wOdyXu01fPWPdqjt+xU0/SVU6FacOU
GLLQ5KseM2xWIjRcuBy9/pZYHq2Yzn2opntu0EugUm3fQipbCk1ETmUzKrSsg9JHQiUMwWZStmVg
Z7a/mq3vDcohrYiTzAOL81b7w/HKhH1epH0w6UlYqD2tYtMON1k0GWZETOM4gwoX1nowZpKQvCYI
Rs5BjApAt+TRpzl44vrhqP9pPTmtpaAUgoFjjEqGLqhJYjAqJk6+BA42vJBmGsaoUCVa1Zg1eyB5
D+LhxQqY1l4epNwdo3wkbv0ckVf0J06Zj9SQn43q3LKKfRZhlrcXn2/D1kKlvHAimiw38sDRxqbu
IGFTFlbT/V6yp1EYG7hjs9f7VxBeoxTBOA/UQMxBO1I529O3J4662Rzxe7T139bsjxrvJZmqF0Vy
5U6bU0tAp4haozlW69VmSREa7PRZOeZg6VjLSxICLLLx5jmouV6j5vzVl3D61tSfIlWJ13kHFE4z
EWdBHUjGBwmLFgWdp3YhoUFXxBkMZlYSKWS9pV59cjnl04GcPWtp3VzLvau4xJL+nYdr4e+vwHm0
9Gq0F3Uhodbh/1Ivhk09Cfug0T7AnngcSxYkLUqcMIjfZ/M1jrkBIC1JdoTVgh5qgRV5s6ruiWns
gzvwh070MW77E0lOKiTSzopk7ystjh0T03ri+Kv+s6IziV4SaV+k8+GSGlc+0b2fWJ28NL2xnlkN
HzqB62Ok9ozDw+CejGohYn+oB0IULSG9tAmFHMMaB2GJRXNo3wvE6iVxQusrZiUu8w19IYO8Whlg
oHDIs1NaZz5LjfFRxMWvMnHOo0utXGd8dbwCqEB/G0nE0NTxWnao3FUEb60omMx4z8lqmFZTS8V3
NCl/snK5ma1yRaHWhWSbjnpW6aQsQq2E93UQQj6nFiyeXh7SRX1dOuueAeohxSQMSHiuzvcGfo7S
WusF3PXMQ/bb023fpnJPZjAa1zzs7NsMoGeBs2BY3G9WOtns67IM/xva6/8/tDf5tJCWtZm38r57
OSyMTL/bngqXyUQlsddx3/TrR7/ET5uDNjLvWDLOqHYqLHIX7Utp4W8rcZDNDK6sY/OpJtxozsou
5vhdLOe5pEggjSlxeMvt6lnyx8aO0a7Wv5bTQwP/b9gc3EsC/eg2oiYZAf0i3VT0XwlLJldoiZjD
Ejm4xHQ7GHsF/GaGJC1OOpsPtrBD6RL3D/Jy2bcc/3TdouLXfWEakyH29q55UCMdJk8Vn3QZH2U7
Ba4MNKrQF4EHF62kB5aBWd38u1SoTSt2Je+nICFuVOQomRH/E8trWtdhimSo2NTwEjAQO/fdwUtX
CkzZIKmYs+C12OdtpJBmgTRu4H0sqap3Q7XFcqrYgULoh9cZ/xWwA1oO64yd8/FBlQUX6Eqpt6vl
xAa6pMHCfL5nHMDfRMlT41CQxeQBYQlR+kDS5tB+8RCrf1C5lD8W4lHGFa3na4tDMKRTTPZxrjJM
DjhNue6PWvl80zOyl7diYq1LDnEN5mjbNw1Qzel2P8RDxcrgx4K1mMKA9ABp3F27kLF0T5HaIBf2
HX1v1YeyfsoKT8Y6hBnIWUaZGbN1ARuZqJ33TwPjnulvWbE3bDOK878DDda/NHM8mgdZEN3bKoNY
7ZVOJ+/eRqvukM5h7EnbUmkf8+Jar7j22ibQupEU5QJKRcUyQ0e5wmQOH3SM86vDBfnPBE/hSo+S
XfXccbzR81PmFmdHnc+qwZkut881t26b8s6PlAQuoGjVg5ZN7NSazsOnKB7KaEaJmKO8R7tT3NC1
Od2tiMgsmhUdbUQUtW2y/yR6kxUdY3gthIvRGoSEKxgYtHbw80vV59RR9nHqTjriat4UQVur/oA/
X69/F+Lh9f/GDXD73niZnzL+iNIKVQxGd1pj8x4IjwKwxWiy8ChOGU2SGjHEfVMyGIFdPBCWoCwX
KZEJ0or/R8VRWmKmio0XhUuKYUtI/jaNB+S8CIOgUY1c1iRWsB4jA73fvE1w6mmQ4jau45qswsLF
rmytYTxfx0pGUmM4uul1sBrtwIjvdv2oN2oA90sV+krpu/ivKgODB/uY+9aOO0tr6NHkg69mJ5sa
CFp9XxSn31mrF9HffmwnTpft+yTBf3AQbnMXOxYlhOKQjTez4QpKkXFSLcdOtkfVVaIplFb1TGbn
rdp8nc2tsIe7+bex3b2H5oJ9BtSZx+ysLXPKHJWDyUOfmOg8fXtCijL3xm8XvdrD8Lu9bthELFz9
7JP+CZb6IbjPdFTPxUYYUzyHYm1ztZTa3oJam7vLfSUyPT1zouq29m9lLN9ox5YjX82Rz+mBQlNM
qlDRbYILnnnz5vzhkely9yNOIqU7bapUKx1fDKwc/HbsGYsR88O/KK4RliDvO23Zr/OtdZNQYyAF
LOgLWTjlBTto0Mk2Yt6OniTnKNsNSvlpEQDB2ygoq7YeOcVQba5ELj/d5L3htGzPUINr62iLZ07v
/NxYx7Zn1o74hLWYN5+eXWJNvsmtSG0Y55KqPnTo6tpyy6086K0mUJYhMPQlwL5V1Wfb/Fs57htB
J16fBoW/JItGotMhhxaXfyzXOjHgWjLtOFprxAJlMw1jlLNobxkrS2a8NgwuNOJiBJiKVwSVmLke
odfG9i58VpZZhNOx3SMQ7jKsBJyXdObFtExI92zmXlgxvSXuvwgvFLoTxlHNR1xzsQcBCnPvKQW6
klFoF1gU1eiK53eYtDoglHiAtohrzAdm4iPm7jWm1N/V8t/EwDAVD2mOexE/pBrveM2BUODjNk4w
z0k4O0Woyl+tjercTCEVtYUSLLz2jDhu8nsR/D/xUQzVeZHsIDFzf6/iYgHBMiV+jH2sV/1FnXzG
VSyujyKXmwXtKJlTJuCNhrAmYmTifpl07WAK7VjVZgRmjk0tawvKyq4NKTtTYcUsb2KzQ2PmJnGD
GgTdT06+1dHNRJkzBoGO7Ge/3NsvRlwora3bvVA76yTEHcZfuipoYtou+59mMnMszOiX1vyCNBVm
3jGmTuFvon6teGqaPIfX/7vtflfLt4Ikb22StuNGraCBTXLGNcOCnU9XAga/LHRHzxXR0PBw8swU
O5rHauxvW0x8gg640KEeahzRNVCIrfamlgTbeRTi6j1uZ8zMBhmo/nawUFXioXol4fTGINxfUCBV
Huy8wKxXFkfKar3lBWw5ui04Pzq7GWxicRnb0GwJnQE7S8gvyi3DWA2hnmCAcD7muM+wLtVo1SYx
NfAhxletrf46CC4Fa4D+ExqgYyQG0DIy0+VctVh+SP6p0rgpyDw5xlfB0G5SaMgSxcUjONPr/9w1
p20Iru8iPxe3fXCrfI01msLWnJmHra43fnv5V/Z6gHcw7AcrnL0uIuz2N5bwdBzMGhjYU3uO2tKK
DA3CzSCj9hzXLJFrxTdKjoE56TQHjbVQAIXAN/ZBG5PtUPLATJPAUSxW0ttYupz5/7PhFtsEJczZ
DY3RPW6XfDFoQQdlgkLUtYIbYFJUFpcUv/5HC4mvJ4NvlZ9E1AHJYRxZmNUkJzcdjyUBKMG82BCX
mXbjvKARuTLOg+tdXNBvjOzjJgk6jPtD/SkZ4874rvXpE865X/XOqzS7B7ODSyb2hjQu2Epqtq41
52vZq+O4n4m9bY+Nk1AMxlCdJfO1wFyhdiqWiMFH+vGx6SmUEinM9lc+qtsRa2Bz7RqXzvH3PKOf
x3QBGhOtrPowIXdUcVOoCDFCTVbmfHNDDNdkTILMBq+qyGiacA0w+VWwO03bdp4ZwbxlZSUJW6BG
LpbOmDJyZr9W3vgeCl+NXbMmtu/xCWNaumKHqOSZqdRF15PbwNu9K5C1e+zbDusaj8Rb0ljvGCDN
Ce++6qcY7Ofip4kBRaBpS3y4LQucPkCEehFWcRpRsYdy88m9S9Z/NXl1sZqPJJ86c46GNTmu3ADd
1Ti2HprMQeI/VrHy27EL04g7LCQm4dYftfETMzUhX2Iup7W1TkNnMR3QT/aEdWPRmW6h6trZKVeA
a3HJg+pnzETlumNPm3GbfiSci3VCjEX9rZTXlO9eU6djZfc0UXBGgGo8tpE1e1FlTcckSU9efy7I
8XRcW1Hl2EsnRsdApIs3fPT3VQFyOOBgUvCACeM+18N9pEEyNuqbN8urF1vA7YZDDn2QC07p5WB9
lZ1neaFaKeF8mGnLRXK7N7p3m9f2pqpXxmbmN7cDOtMqpzjpLmfB+naoi/mUlPPJ5CtWhlO8VKds
Q3AugMmInFQlkl9yVRQvnKU4pyUy0FIca5B5JAE6rzst9h97HgMl/2tTJS2Hw1gSDvTw2NtAQZ6u
XpFiIriccaiBiVyyx657K/82G2C/VscobWQ5pApymYK4hvuug/TL0MpLHDcv5Jm0gmzc6gHgOXqQ
ArqZOJm4ehDH96ZoefeMZ/qPbhOv+kN54KLxFOLRMaIxtx+aZdwHR97aBEo0agsDK5kGJEvIl2HB
eFGwFzPGdztgi3rzMPLmtvT3jhRGARkaZzDi0kltDnNPKpmwYNqbaKTDkYyrUxIvZOUC34jrSlXx
REonTNcmTAAMo2wy7Nq839SEcH1bHPTuigMY5yM6W615eT+YsFrUWfjj0PqpTf+JZPbFgf4b3H6m
HA7Lt2AqWpYzW6kVttRDoYpiecMjaHpMftWvoYvPhv3lTXYwru0Fk8fF4dlt/oBgvpWu+CLu9eW+
DB86FXIHjYkjEk4wMMDk1ET3mCIZTE3d0cSCiyaL0tLiVW85+Q7bARXCgS1JPnJAVS5rBxuWtod4
DTviZ8NPzuSC4rKPidkroy5oHjzE+e/SyYOy45gPR2pqgCI0xsNwXKzegKWFeJRg9HQlv+H7nb2r
NsSXRXlaDiGJ9i6tj5UZ5FgFJmfGQU0iZ2LO/1rF1xwme5U1mA2eBeFJRLdDIp5s675ZQXLT2lOh
RkO+fkJJM8itT21or9fVnl7yd7erPgsrO+mw3ZS8+cD3JCv52pQMKxz7dWmrh7WON0KrarZfoQZP
JgcKLHudu1yUOru1S3lftS/RMOhPyET4Waq+Y7bgnmzsa/V1Xo4LOoKOt47iTO/u1d+F9q5Xys2i
mdF4vKhU1ov8GGPgBCqEZITfd11OGckjE01CnjbP71z3l3X75L3nk0L+B8zD4N6m3AU8Dtwal2Qz
/DAB9Nm+DtXJ4WgQ+/Z777L7aXMoIW+AuzAnWN7irf/OkHpKzuQxRImZdNqWXIqDUscMw0AKnsjy
jYh7LnFNw7aTkIoPPa2I1Ivmue6/JL3ne4BAPe00TOW5bpdzw+O2+C7AvObDOE4T4w6BvMRWBdba
eKWNz+Cy6qQ3ndB5r38KpAXX5jg3HPtf+pTv7hKtUkadox2VJ3IhLBAy0Wv2iVR9cLDsLA5zBIB3
mn1cO39aQBDm403yaDMQZrAnyuY+KJ9LBSbP8KLZ9Dgxu1F2L8cVpJGMYqZFk0m4k63jpY483Eev
taud2WVsu/wwdtwh+LAxqmdNAdjt3apc3LSD0mh3OX0xiY0Gz750Sol9Pzl1KhmgtA1z+0/eAs2k
MbjEJDy/6SeCymblY9F7Oas3y4WwMSPGFCAUq9vLS216xya+9y2HEDx+dty911RZ1u1Dzi1br+TO
YUV6yWuvtljqTG6coDMBQfzr6XKLPQpAExFWkGdUmqx5ZwIVfs/MBpw8G/p7Bc5pV7F3TVheDHI7
OPNGDMsQfs3eDSyQVU0BKF3kgYUt3zKlP+CWSpfXhvvVJL9TLN4L6CKgJZzxSI1Tch0nui/xIHst
fm+hvpQojMGuJY+4FnC5VSUwOn4YEeIFdGZGoQNGOyR/0bv7jTylI8VIMrQ9AtPMhHDeedI9ObI8
Z8p4ToV6dmER4+pbrKu7WtdCqFQx91cMziBKU3ErrOJdLdI32U+PieZmJ8UN0f0zcfLFubjwyZmd
A+8xMYYVahRPaF4HVBoXIhAEgOJSMGCpQ0Z+oZEykRxgzNMVz3hFoVzQ0jTUVVTH6rqqzoHYoOPk
PKE5uszO9aygqpzA5ZaC902mR6koUaa4kTHSEMZPOI8REZDG5xcnyyMDI2VCwjOt79gbb2qPB477
UayqXFe5xxSAFKB2TX+8rLrQsigxfJAtU1ipmaaN2oJ2r4UGnZ/GgoyTPMaaAdAm6TO9HJaYSXcB
qZo/Yw1sjGD+EKzkLH3ZbE3w9qHOpwNSewWmazdktIW7bIxVCz3y1WnjkyC17XDu1Tj3enRHmoDp
Vg+BnUCKlAQv8ZIiz7nnZevxmfSj0/BIWxR90GVqvpdTvSPgR+ivPThfmRhfvRq3Rx07B9Uanlb3
nkpm1VN/SlMAVHKD6ivrGulZTDwe6NdqMM2BEgS6zK7ivTFieMv0Q1uCQFcHiCi8DiMJJisyySv0
Osq25kSdVh2zfjkOOXa4+BdXm1a4h0ZQykm1ijHf15FCu/WdHLuX89YMLfUD7plg9KX9AE1KFbsi
CdyO1aHcbJ/MWS3v2BvpJXP1yzyJa0oeQ1nbiPGz18DaDPT1puefDG33Qrmo2hCsQ08CvEHVqwKA
FoFVT/6KuDThMbCxdqU4KaaYoOKGpmGWp205Ex44J43SRkYKww2qqlvec4bswrXvOaDn0ZkZB1iP
blQe+uA9mEQ/vLx7WDYEWkRKdX4O6gwrdCQylRwVAxoSYg98hhEeQ1yY+KU/Vt6iDE8E8uTJtnvm
+kdITruBPvo64wPq1mFJLg/uQsQUiMDLTLikY0wB6bbplT3oID/hiOHBIuoRH7KMxnHugBpbd938
7WABOXy1Jjtb/ZMqBaapgzdxz12oy2iswObo0DcyGBA+OTwEKtYg6sn1W2Mqj0Gt7mWGM1qPekVl
pif3KhjcBtJJXRwMjoYmxQcDORoK5v1bH8zLP5DOfe5bWeu3LqeNDF5S+4cwpi8U17dpOskzAb3t
YCYM6RZI0UK/pDfh65kR2UKNSr7sfGYn6CPQqCqyw0D8YzBChcKNlJnjpwNXqFNTkuSa78EOUWfl
MOGWmhkEu9nMcFXujBXkA5AzvC8/3jMzbGA3AhqpacbE9RvMc7GLgVpVzsx6rjK1bm2VPGQ7RyaO
18nAudR2KiyrfSIQBjn32Twf6AgZOoJBE602z1963Rxjyzm6Wsd+b56o7KxQ0mNw9g0mTu64DFiT
vIFWQdVELI+pAS4vNU6tB3dQaGdt/oBqFlgNxQRzd8EjqMAJJ91Tivpa2skV9YEr45XO5UDhTjgv
0MI5lWPGxc6TdQSOmGZjPtyMchYG89QFPdnHO1wwDmfc+ZBhUtcpER4YTUvjDhFK9kQ74xDiUNkl
kFSmQPEwGCA0JPCmEjYMzEYTe4A7Tecsw3qvhSm3ft7ql953yLibhKR4fpgYMUDzihcJ0kN7FAt+
H07CRX3HmDFK6qHf16K/4DHLopQr08KpWFuBZOORJpjYE0BnPC6bizH8WbKzM1kHzLgQWXFOUFez
+gHn6JcSBGazhjXAX8V0/+fiQhYd7fosVDOExWe+Q90aybO1NvbhlWssbVewsjauorI+KaK+YtAJ
LNV8mdhM+JUk0rnENQ7NcIPma/QIuPORlMApU/ATmnsNcSL96AhJx2EJ1MGYcYbyKWy7IZqPHluj
geQL1Eshbz73Z9zabrI35dvUn20iYXZ/7PmICnjda4ykNL8MGCASPr0JppQKRB6pFYam2sKf5vam
4S194hLljlmFn+KjQQgca3huy8HkbqyPFBkIJTzzjAMv9I05fh2IGY2I3wOJpN1CM4aH/bdOx+2V
aav7thTdk3nXS0WLR7BiJuUt6Q54Tw4lphilDo3Avhn5W4PcOvACiON0/X+fxWzuK0oyeeGLP+Ix
Un0QpiD7sAJkSjh6N2VeQtoPUvur896kSWCv7vc1acVR/1fiblIt5uP8B63U42QqUGEAn6TTfmkv
JpYAtHPRfi9fGmGm9I8mIJIsBwcn88x9YNfBSsjhJmp0vfGXeBcQcXmh+30XFVwPVub4w3Sy42PH
IL0vaj/mDOuVB1Eln7J95zimru0J9BAP5GYzIGioGcnDWS8l1WWjX/3YBWO0Eaz0aw6YRkfPzs/K
08CXoykAQFb002I4WzlvJbfLBGNswBzYvnkiTFLOiQzxbgPHv7bnivnFVCBdD53cZ/RFNbwf0qQj
iY+P1k8nz1JOMeYDDzhLymDCKH/gALuYqZw1Mk1S9GSVBnDPGGRW+NJr/182kyhBceO/1juhPaV7
OdIFgJdzeRj8QBfoGxii5uX3vLOCTjciJT7kUQsqjvxSjz9EYcwI8YB/Y5NGHhaGXHJfWz35Inz4
EAMEBfD63hUAAMXvgSrFunkTcvjwKqYl5J+nAXk1/3DNdZ+i12jvFjL9FN9LJd/X+nnCM7TyMXRT
7WK49dXmuL3F4CHE8I+U22zCjEmng/u/cmAre+V/uCwF7OojvbPtY9KUp6g1CB2MQPPf5LPper+l
zI2K/K3gw+/yMLP6+ZuDiWNvgftoNOgLAoXuII5PAHJb75mYf60y4dvFikfMs8PP0kPHnlv3OGvZ
qaFdg3cFg+kgjbOlcayZj0Sa4RXt1O9VUwGO4e7QPgVVeCor5xVa1B1FSDNOruDBQI3JvaC4HhjB
10o0mBmW4COgcJeI35zQ67xEIq6jBB63xxX9XBD2U6pvC4935jDHvBndOV+G3TbJAfVcf42NuBjG
elUJ26ug1U8t/YdQHom+kKIemn2H5bD9qvgRKOIYs2rGKByuzvZmvtZf6U+HhNWz6k7/f5HPQBBW
P5+FMu4t0y95I35Wh+IHa6RehoHgt3vLdaTPBEPistVbYVOfuffzY3Ob987+UnlmKgYN5kB3EsdY
zg+hy1fKAbuVcVCBHCefhevKzs+wwKgVf5152pbumTXK25ztbL8xxl0CtMjhpv3HRDbLIGeQi565
vvy03rqrALha4q0kYNC6uN2qDxWWtBBMmNuoQ6JW1GNvY0VinlZgMFC1q8IPxeG7st88KJa/k8h4
dIBwcxxxgidAq2j7io99f9geRumtDJxoXkX5ULB+6aw4hK9Q2NFu2RjESleFs4+TPwsjw0rPTq3x
YXETZcZBl4uL0fQGTqFjiTJ5ErgCFM34zhSq0OVZ9Hyi1vyJXdGQ8b5m8OyUzdPOtfd+1t9cJkSD
BtObVZ0CzXw6emwu9BEy6cDvi2ZrcWFIcPW0zo8Jm7cIFwJYquq9HIaS5HmG201CLFatvdrOp8z+
B6lqVw8NjPEdmMCDOoh90qU3j6ARUyTLn1e0/QyiV31v4/YxutEU6xeP7xfmZH/e7HQFRi6NL8s+
0QymKaA4k8DgoUv2PLta9ePhZkIKmPIQA+cIZNQaXoU7cVKeLyW1kjikCJrcRmO+6CnjaW5F1HCj
3BGWKk8SJzWuJuCMiMocRw+wZwe1DeeYi9BmHz5gWwwXOBlu9cuCOpOAaaUf71MvfzXkShJyJRYm
UbX6VSUQ7/1K9TgelEeNdctBTQOLFKhtFdQOJ1KBiOXg4v/bbHYZWmwKkB4cMpgW+YP49OxfjWNy
MCWKHhIp+8uZxc+Q7VsYNSKXG3mUnAxu9z773Y4wWOpsX7J+8fD4OQ8ToBrCL78NdkF2WofZHRh1
SXPWt3VzrHlvP/ZJ/1/n3QaSUC+SPbpRwSHLIXAm3CzprqJnM5v+mIE6OiQOf2p8q2p1EsMR+LWh
VhE9ON8D6sjKaj4DiVdCrYHCzlI8p68W62LBIFfq7zxn6MXMUzE9lfBTcmi6BtWVdFqpF043BACF
Jji+/8Ed9EJD4LZsROVAoA29Or17vbi7U3rvDJxYr+VVTadIGHyoxi97Jk7m0VcNx+6iryIy5XAe
POPU9elJT/JjZkGfUkEmjmGTxwEjCHXYYKa3ujUh/IOBLok37tvfpacSBwVWGL9TAuZ0gVkugaNS
TcI9u3M8LslMAS34WzTnle0z2vrCmt5PGVkyMOyHi7I4l3HJr6lGugzHWr4be7oMftPtAC1oicVx
4s7pWB9Awvb4EOK+uc72ctZjOrddmxG2DIXNGzebD5TrdHqzMtQCho3JdgNcIk3Vomkx+SfdJN5c
HRut8vm0Uf7S1jEiss51931K/mSYVzNGn7zvxm3s7KDn9CW4buj/OFfX8aca8wPFXqr/g0rmrpfZ
ZqJWV8GXc0sW6xDTfEoWT0mbnU2UiuKG7E8M+m97qBFIKJ3BNGaz2toPU3tg2Qu44nZrw6X5Bf0P
PAiKTiXTPZ+VJxjsjyzWP8x2+bCsv5Vh77RMuVOhpywIfJwzDq16k/Eb2VvVVaNVyoiqA10PMoeP
+oTRHCVspWbDZhwwi9LnoJWXXMrdw9IBZHWgoxge5A1G9fijvDI9jBNphsOYHY0aMGbeIUtbb9gS
nnGChJLVF8eAxzdox7kFu6qQYqy5HpQsvtmRFEPV5VGfb1vVtl9mJ1RFzbNPa44viYwAGllvRF2r
+rrzq2kq+sp24K42FzG+plUeGSsfSN7sWwqREk5NL8Jbo7HZhohtWBDaHqGIfVB/E8tvyiZAWmQV
Z3GcIwWpBQ0hs0Nzcyt8Ucq+B/FLylbCu8S35inudXT7e6wGUKPGT3BeyX+VPoegHE8pWnHWwtra
MH+clmc9dEESDdq+wXZEFQh7LELfbKwkqclXGUyY6VzmFF/yntYWxwU6NPZO30bUjWcdHXcgYDqa
35eCgHkh7jrV2J2fFz9s+hzHfnff+FZg+rWHurryz44E/LQXlPKNy+6j+QKcWCKPUeDDLyaA3bOF
RqT2oGFPbA/UXANA674MIEwgF4GlkWptDwC5StjpIB9nrmPiTFk2RwE/JndgX6ArphH8z+3PyKOt
m/fJl8DB9L/lz9e0iFAe3YuG0+NreXjTSX203MQoCv5wKZNeypPHMTHfxHXgnfNEnJXKnvKXyRVq
YYBTAAlPqfDhF/i+bWeX6AkkEv4lnyVwZmVWvf0fTee1GzmWBNEvIkBvXsvRFcvK9gshqVv03vPr
93CABbYXi50ZdY/EurwZGXFCj5QX1aaOd4GvbFeMOFDEapp38vSshUQ6u4XaVSpIfCIfM+1gTFsY
TUX9kGEHx7aJ4G7BKN7XPUjvZ9k0zI1MnXtYMC1PfdUwju0wmBKrgpSjxRRwzKdBR4+u4wesd5oG
8R6z1zj4lUFvuivex3B9jGyc54+5aD1jwSeK3/AwD9UVq6nZnkhJUYGjfej35CuFthiIOtqi6dL3
zfwgE0EmfywGuOU6MTxF3K4HyT7BBn9MSvig5gDrbnElx3uYFmikEDdpoeKNHQserwq9zN6omyVB
akc4Q/UEuwi3ckFhcHKBvdgWv0aTpTav2rqN9py09DKQ+uBOzb4MWweOWk+ulldLrq4bo5pcFs2m
a+nzVpymi6rqgZjCCipyAjk7VVJOPb5iBUskprCMwcgfeZtIiXGV6SKm6tHU2NXGTpl/dSNw/ooq
1xzvp5m7hmK408g9MjuEUgcEo8Zr+K8eY3dDccT66GaZwo8aS/1suCkFPfQpaFPpielbOFq8rAFR
bIDdU0hp4iNOZPidswOY09HFGOQ5a3bsKQaUmQ4bIy6MHt8Fue2BOAyiRZP4PaDk+H1mnzJ8Yjro
IcFmDjuodp9q5FaBxtQben9+wBOivW4Tgi0AhNofBcA6pjvpbQLrjc4gcEF4l2GMlH95ZgllJKR6
uMFj8F2N/Zz/29I70mUBKDWO2HxQ3egBcM75r7rQi4zfb2D9ceq9taHY50McHHU4Jskl/g4lzd2M
uRILKOOLtA3oFsEIxCu/Y1oViCdrkJzpiz40TXMQENgn8OcDjqsKZgxDLftTgkdqjRA32ApGxpi4
GEoA6TNvBA3Xk/7Bv5aguyNnkhmuUErwCQlhf7Vbyt0gIdaM6WX6zgKIfVWuiVTQxw8GCMoh8Vkj
OiuIxKZXLvCqEwkMRo1F8cn6eN+HjatP9B4O5IGnzDWIAaOYFLh6FLtd8UYOvJxDmr5JRWTnxpDP
pVkHVUndTxhdFnI4TfgmWS8F7qRObS/xgYTJQ+n8Jliy2jNLnPUqsdyaTiC7CtKFxvojBvM3yj4u
svAPHTnrtUdlhC8LPFNRvmSjRh/jt4UTQmbVSkc938n1exJFdE/DRcW1cq78WmLzSgMtHUoNn4Cd
ObpLF93UnGymKBxbRnVrwzAAo6OfSL1ta5s69uK1c/VKcRripqTNkcnQDs349oMDnnf9REPE+oBk
UtnQUApMqNw0MOl0cC+eZg1SLSUXZb23VrS3C4LNvD+2wDCdPj2+NbD7xy56dEg8OfDJjo4zNoWx
ZpOq1p/UTwQzWJdUoPviR7LHbejdIbThFCLictRRPpBeyukQg4pcTo2oszc79E3qrsbA7WX3z5BU
B2wNi4YXsB49LHILNb5AmSuaD+EflHhVr5yEVxnHqULWEwj8UcGoIZH1AtvfIXAFMtACRsuB0RJD
o66QWE3olgrI6Ec8XSgFfspdrLK0w0COfpo8UQavi+7srEpIVS3JzfLAaDRGIotm4ErWuSgQ3QwS
iptVjJ40o70okXQRZ/1SSurFVOULLW8xbOPq5IYqV78cl+pOgE2SiXcEL3+c3ka/xX7VAjISEHqb
bHT0OnPYRthxNtgm2KpxBBJ0k/kpmdQDQL6pfQVGBXEDDW+NRjUovKILnZDEPntxslvMwqwtN7qN
yRwh/oXlx0KDJCe0svDviL1ABaMNpAJ/Hv94BUBOw0KdYXlUYPow+ipHQi9QyIX+VZkELrzDJSdH
yGdSZbP+f08prwkavrITe7SjjJkKIROopLifQtFPii8LIHRM9nya7HHBcybcVbTpKpHZ8zJgHHUm
Gxllf2asURE/ZmrcjcNAPespYbFQUatp01wr9eZr9cok4QkD1HjDRHDlzSK6fIwWQC4zuXQqkBRB
5TQ61t/d8KlRCjkeh+xb3Bwm+5GcLwngz1W2boIIvmSGbtYwXmj47GYjxc/CaxoIH7hjg2cIom0O
q6IJxIb8FeeYOzVpEJd+PYWPUaKZDo8p0cZIpY+E3ILOhkuqH2OF1azKfOwLdU0bLZ6UVN+BytLI
AKHKZR1QqfaEXY84cxY6OaQpPMdnsFLHyHq0lJHliUvZpJGEZ1P5SVYZHH8L4fdX5rFlm3lafvCs
6tiRdAOD6r8c9biUBX8gPAi+5JZPh+HH7NuzAMUQcWDBu0YkyyAsEoaB3rRB72x7v+Y5UKdSGLnX
Vwe3ZqswyEA57XqoIQSGsHehPkgn3F9wU4yNWJDyR6SeqS+V42qwuufmRvELqw/IPximEH7fO74j
VYIl8Y4rGfTwbAFISV9Hhj7Et8zViCLCW8KiL1uMIssrGDG+uT/zaF2HrL0J9+rcs2NlTR4agx0z
zVtIbFwl8CfsxfYQNeWtWoaLIXtjMkBWNO4TJmpjqG+aKnhTfq6q6BIXzg7j/FFF/ycV1YVOahEN
yR9Ujm190zoNODkGG9YA/F1YmSFg8cyWof7fCSh88QGLAJeWgFz0UTq0vH5IjYMqkZY46OTkPuLs
Xiw3h38i9YKHZcWvIbIb31YLvoRzT7eQkTANV4snYf+RUyqyhItmAeYqzbssnUywUCEjh+Srknql
frQYlkAMl8uSWAF14WT1LlGg3lIwditdEl3BKZ3jaj90mHk4U5R2fNG4uFEl8mCgb1MsOOOI7Mkh
MyUcNEUQRQBmGnD7Yu1PauUNOdvjN1P+wSxdiq+kBFKlcOcmchk+fvr5Wn0AtcXNGTpA0tXF63LR
H4GHhlYfTKd/PeoOISCEjwnL+sIBYm7EO0B2oTPulYQIqNafANl7OXCDnOd8bR9YhMXxWZwVdujN
wOYbZVlNMHNp1wLlqwp04rW4wM/UCvcRiKMYcp0wBrrcBFVLn1U0H4iP5/m9m8pbGOfXhh8xSOiz
2g6HUiSAADytDW3yrhlSqMx9otakK9SnG067W1oeFW9b08+qcjnmF9y4RGDzibhozosXoxA2ykWg
Jj00H1bb381MvY7DupdklK+DEQmnnC7UAVt4fEhLDAhb1mpFUESvqbAHKSsvTW6vItFBzcsWaiiO
PaO/Fp7WljQlNg2WIyy7GUXa6lTo6Smx9GNK9n+yWiQFvHv088jmIYnwcK0thTjJoTnVIsUkrbIN
9t7Q0RppQJls6nMTJgF+vsDsMegd0QvXmvIGJ2kNZo2SiyaT037qe3YzmiN/D9nems27OSsPlsVP
a1Sem96pjBQejC4/QxWrmtK0bigUbonyUBPPtgCJpdxam/fJb1b10kz9BZob5FChq68Tz5hCyB4X
5fAJvkD71ATtICOb1JsoyXDALbPQd/Pyyk/8EIfhSUV3bnLNXjAQEon5Ok6UoDXUKMUfzdx/zNH0
ka7xx3KgHORLbTZ5T3QVgl/r/Zg2hNnl06zwfe+pnhFwlsGDlHwOtSJJ3/R+fsHiYYKsG2AC0Mo6
82hz3VzYUJTc1efExQuxS0Hg1K3fDC9W1HJ6z5ha9w3XqBrgNGuPnsFFHV+6UvLW8W3OI3+E3QVe
LioHN6+9BEZZF1G+7IOA2Y98cKnneRC0CA+NuEVjdosF0QDV0TAAenlZwlKpEvCjXGsU4OG3yxVb
wCKNI6zF9beFCcejhVFboJFJmc9rSAHVVxj+llrtr+PkWPCbb0D5WDKNIPc0X3kMcno38/qKBghS
v8IAmP5niN3r5HMiSdh3iO8dAzR47rLBSAK6phg0J8LIQvQXQDAwlfWALu0IZevUNQhAqDTt4jWv
epN8VmZ00QZP7FRHrX2jBJWIV2I3vFlXhodLEYmX0rUqjSJzbhQo7/BccSwNyehqOJYkXl+SeEmy
+SjIA94JOkg02a70yh4mbm1Jf8oHAcMKH2xkY8y+1VHDTKFipjA0iCADgX8px0862IascoHU8fES
kcHrgxWm0QEsCKpTICXQbSDK5MsmDi8wy7MTFlgX9J74RIV3ZjlSIr5iOmoW0Vbbxp7JVm+muGXH
aO12ZetSysRXOaxVxIZvtk3u1vQCncSu28fY+4QVKyxtVHjFR08JVgqRQuU4ALZntOCuR5+ZJnrJ
nvjCkevDxHgOnCdlioFKhJA5nTb0YdmxhCyv8Zvp9lH8uoT509rHV/MzqirfjNiVgZeMMBD1gTly
qFEut7W2cl+vOixzSByqXYC0awq8Y82HZSksK1a3A5Wkb34fUAfhxj8mQjSv1AEB6EAhZQmBUhNf
usa4wuskBbYxq6XfdltWI/hyJux4+mOrctOp8AbsRyy6LUCN/93JFkIhZhntVVlmu/MXKRzcCTcX
Bqr0nA3ahTv7VRO1q1mWN/2n27Y9CaY5vIpJXsMjYOsX29FUQFbeCqHIGyPXDY26BxUQ2tf4lsst
Fqr0XHehj99sv/aA9fGnL+I1NxUPzyWfH8nFliHPdmiwz8tEzs4EYiSFj9JztcqTniq4Kwobz+77
2BT3QdMeGNkqCrzLD1PJ3Zj9v1488kl5NHHyjLPsqSTZUyylRwFjO3kYwDmB99V5IIX9TQZws6Qw
/sEJOfQozaj8m1mxzwKJdJbCrVmTr431yGvVHj5vw+Stj5XeFG6TsLnZV2hH0AeJw+hUxzgGOxJ7
k98mLp1uIVdrA0oCZW8dw3gWej2kigSLDR/LW2tecBVB26V8b2D8ikh0cSlmGInJ5CKojGj/d3pA
MqP+AIn4Pgv1W6g3hwLNtneMKQnaKSKZD12KTxEJKGg0Nhy9jPONsy9UEtuqeC5pF2iA0OU+nKg9
8xPz+shjI9YNaUyuvbwFL8nexkdDkQlmAnrqJ6vZo6EoOrjX6bQhMt20ALxYgsqZT7yZTxaSI/g+
i/uSWhCfgMiPetUcdpu7HfsCzioVdP5TqX5qDD4/ZadcKiSGG4O8bk3+9JNT8rBAEjpmK4u/J5I6
tI32xBegiolMCOFp+HkNQH/uj1YRqOmfZEC1h8jdlb6Mfz5fTAIKtDovxZmmQ65JnNFicR55yIR2
d+QSPnCz+mmwI3Qfub+Knpl/yvTrDWhs6S+POtb08aFQd5YG5pNtOVjzRn0MH8ZQ2da62KZsYM7L
OTNaZymJA+aqsyyaA/IbzYprb+q2IZA3Td5t0BKLbYkQLNy0klF8U3+gTlDfGm5nAh6KFrODBRPD
gnAh4I7uxoHko+RAumQ3XMHgrjFytaZ2arT+CSt1hKwvP+rdBeuov2LiVzoN0vvgMcTgROxiSmMm
b7BafBmtHw2OSGYoATAzQ7A3pj8bZ0xP/swEWvIQwk+jPnGJmcVd34m4NAY6gFTs9Bwr1heLreM6
m/54FLvCaVJSpXy056J3FqPFB9E6BiboOc8dwWZdnY93DaRJAwZPCJ9msRLttq6syNb0RiT/Ihh6
kAnt+YuBwR8sWvOahWYZxmcmwyIQMkyXOveFFF3HwM+aRVDrGh+boVHn92aarhH1MtbeJDg0FTBc
vOgcv0tkT5jOi7TkgQ6xftqz+S6/SKPirgLl6L88g5x8sAyXfXN4B/KAQaImychJM0ivVsyicOxA
VGvPhBla3tXfxiUd9av26GXx8v9JSKpYvvXOqvoV7QWZPl5HbyYQsVpY7XR/tNbzbvWkO0huNDov
b3C2zH9iCbDdWng4OSQaMAYuqCOPTt03jsKaq9ZFQLR7MRIJlMrORFUNsM01f2lS4SkI4zMxuI3m
1q189KV163P5mrb1xbsMinbgXO5ZYM2Ur4+bk7/bUZqJEVGV3XwlmeVj563zyCGQFVOJCfStBG01
PiV4PST+LcC3L8wzibxZVhInftOY0usfs/icmEUk417r7HeOlcmFtqB9zlxDT+OKgsPibm2A5Uf+
rjxmSNMLi98aCKlO+oBBlv07qWpTXE98eXZSjAJsp+8Ntc0q7VEIMDUOOBZhPx1bhqaFsMa0Kf8a
tFFmcnoYGZIj3Z+ApwJhF2JUQwzOckZgtSxhS0YstmQS+7BcaMRSi6NxiiVMUMLyX6GZKEMMWlhW
QULEDAg8FA0C5AH1C37bRpD7zGtRireo6O7JccaijfGGXc5lZSCL8cniJoc510aD1xiq3zRxUKi4
qNQZ7txR+9bqCIxqdF+r5d7YnSlj+jcvUscvzm9Bmjx5DCSuyr1uniLugpkJb5alNvUfy1VSRAoW
F7INCoXS3BCh4kdl7aqsnecwc+MsISRA0JjGr2JL/Fe101lYEhIV73dvw4Ha6dyq8WowQLSnusC1
/HfekMKHOpQOTUsvCVUu6dzjpSXGkye4I6TdkqCO4eWd1Vdz4W7Ske3Mettkg9m1XEjZYPZsMBUq
1KPFWVTRSfhVt6szO/RzMBFEFa2KjeQp8ldhylA8Mq8GaBJlA3RvegVo+sVSCM7EjHUnKs8FhYMt
FZqUYBeUdHXzJeQ2Gp3V6JVkA1G6xhFMPCTn9bLZFdGOdfoc6FUbSLBkW9IVLwzJ1JmnIT03oBz5
DkKB7yvL5/0cpbYCzdsqQzeBfypOtROeJBosliPdGP2wmY4zSl08iR6IlPKHRftWMNtB/BTvsllc
QDat904zjxX4KesPFeDzYveIGAb465gzrjId/WrsRx7nMNwA0VggEXBQmbU/Mp8aSGMZen46/R0s
KTD/hoeYi6bck/vRS0KQxqnAr8YP+ISPkVcX6UppL3xRbjs2QDkJ7vxIDwPXZoc4l+y148CxpOyq
VvHAXyp4qar71v5nyCjiUB9RNyNnyydnO8z1ylh4Zpz5k0wBIOiO4rzg7okVO9lL86OkblBWMt9Y
BL/btpDLeA7jm/xXvKnuiBKA6ZZWOeI97kQ1NAXlnCKA2SFfElTMhc6RryRHwQdUe63Hk64qCDCp
E7OM5VWlAWPSr/0vWTncJqsgvGAHusutm4iYlXW/KAu+AIK28y7ZXccr+lcLgFbc34nOjf1XRa1N
ITnTVMNieu0X3Y0qjMIwwgqcfwr4UXGb5YHVRC8jk/akZ1SiljbzyjhxdmCMkDv6e3A2A9Jgj7NH
aemWN0LYrwZgVKsXn5GZ8nrLWK4QWeote2oo1ZOJyLffI4biGcZmjqfmTep4SbU7xOBkVjwtRG48
aAR2KG1gzp8VXDaKch1n60q0FgSJTk69ypO3XJNfczV7ZUXdURPA6QRYom9Jvd2pOG6Mg0UkBG/d
RX3KEtkvhHDo58miBtSJXOQU8++Snqa8vEmWepsFLC30VcQtXrf6vu1DxY9RjD+U4XsJs6u5pi9Y
qzUjf8Ej+GhhAhRiecHeCjZ5AQw9GXTiLUCvhNHtVBb/uuGN1uBLoeGLDt1gbU7IS3vPcu2QZNxw
Fu1BzOlBrYQuX8sEPsNcXhmtL8ZNUHZzy+4EPyDOYzxEgwOoC/tSedCJVfZSTTsRr7JpZ26LiuUQ
ibvGN8HFJ+fYpplCvcxKdINJHYvjJVnDe3ycxcieVKdNLDdaMi+OUw91yhtZqccC199QcKPT8B1m
zSs+LcMQbnmlbJDdB+DTBJLWOyG1BYZ/ClwGfsJWNfQAClyI6j7JKPjEqQw7wOv5Ygv6MIMyQgZQ
VaVztc/ZYqpr9dMUg7JoQOwTeHXbVKMQk+YnKcKbTY2git/HblCq3zQuFbLMRyf1m3cKYJLqppN3
k7WQKKt6Fh+HtFC9eUhcy5GDptitoukutkKxEJz/j/W5FuklIYjwXsvlW7SYL3MKfXNnbM0o8p5e
pmMvbGt/uhlRk/eOPCZBkVs+pyDQFcIyxVfKf8qzPwDpB0LHQu+ouRFgbR3Yx7uAtK0p8vFN2hL2
fF9xA6TMFOtx4ERpwTgM5nsDMwCNjr16icdfbL41+svAprBhFsnD4vD9go7RFvvqaJ07s3GG/d8C
UwouiwfdjQEJQU0hgk9b0CsCGMjHKD4qUNZ0a5eJKtCdzz5EJ0q4DQ9UBfBrzPJt8Kt0sj6GYGPY
txWyx2QMbFOlWHIl0YvSpqunsqB9IwKJa+BayCfe0+kx0rUDn9OD9g/DObpbIhVgBg2qxqs7MX60
K+WZPYt0fuoNz8kqvZZAdbB+8DZQ1ZgFEjXfbMYnZ/jOh+bZ1cx8eXGreD7BDeOlWvJzifwz62dx
o2ESdfb9v+plBdpsEaup2skZBVgilI7xs4XAOItvdIHuJ9qcVMpP8GH967eCDkV32h/LnHyqIJ8j
592imLsFL4iIvXX0TPWEIEIc/mC0H5H1ZCg5FLvxNLJKh9x17A9BjSjfF8k+Mf/oY3HLsvBmFdNd
MzHKGLWzGecjy9Ui3f0tA5p27EYpbP7N+PdMyQ2zUjby0RGhQStN5iwkpO490aoorUGfv0/AURMe
mymGwb8xx/DZ8oHU0c+nu96/CZQwDdjZ+V023G/hR+X28wdbpU5Y5Y5GMXvTvPgEEgHSDKk9/jRH
mfcoajGuLao0EUGL0sbRELLAYG0kZIRCD+JYniu9OU9ac16V/KzTRbOstFipZA17X9JiDopCpBwx
hjdjGgcluRQiHQK8iL/NHtdEfw3FfqeYia25TTxfDNFvKBpIbiV/9xjBuG19k+qv7L2W4GG+SsCs
GyXe9b9qQSf3OPo5PTgTp+kKAUuJ0Th6kvC65SRbga+SuBPZLuFVJV1t/OnXoJJ1FoEFd+JAV/Vb
al3mtnGkRiL5QzAV/zDenDiv3WEixTJMrsqv/JJ17Zuo0ifUHtLhvFCf8teq6DSoRfYEz0q6EVfn
MuEOA0IG3t01e2Nh/mJg/e2na/U3U3/TjIxn7swjxb98WhSsDwohRcEeM3YE9XinQ+imJvmV3KfM
pxBfoU7qHmYkzir5R6VLxZj4CTbHUTccq4OXUuUfxsgsvm+7waaH3lYbxV4Ig6VPmj5GNXkQhzas
4ZUSx7fcMN+4A0v1Z0n0ohvbIOpVXjvmGwAVaD/sRME4+ka9vkU8rOJOxtewwsTJgnKUEAA4Js3l
SftChfk+km8coWw1DUH6MNPd+C0YtdvIiQtbeZW/rHBfKTF8fvlozvZjWpHkIgQh2IMYQerJFx60
AHHH4WPyHU1OT/eFamD8nwmtIO32By3cL6CiqFwe3/nfcnp5xCephjCXUVe3yGelppJyWH3aCAp7
Toaz1Fg+/A0NHGNt+dNEFQFU42MkUwqURT6mA3YunGJ7vuZAMTyUNmEvAx9QP+XPqL/2YOd2lADt
kkAmrqHEzwZyMxd4YhgIp3TpZVSgkg2b9lNys45EclGhuVEtG9kOy2qLBas8zYXJuvFYywyBnzIR
oPFTF1B7uTPTiBKm8NFzJ+X6OFcrrfRgGNn2UA96whQzq/UpMVlHl2zne8hbh1HzIvb6Fd0JBuUn
I4XYjF4ZoEDrC65MRh8s+OgSB9nwqQIw0w/D6G+hHsQ+NEqr3MDaAKfvxFi1DWa6a/1JGCC2aG5i
t+/ppF/prLxgajUIWU68I5uhZSllqyU1tqt8ahjinMHgpE4D+kcOHQL4jKVMWgEtpyjJnHArjFIr
AP/BSA/EjMgwOdbNcjLCAiMiH4TreH4YFFf9yZHqyeJSoSxKicdT1XPcNjhZdzdqCTimB5/7L80L
s9G563c7JHBeqCB4HcLwhWjiS7GXwvQZ/essmAjho+i3/TP3VEW6qfI7ysPBoJHFyuCZI6FMn7dJ
XS6ILrsaY076Ex/kIbvIhRUk4xIkXRYYXHfIm+pGiX52KHRc8BEF6tlH3O/6npbJbQZhuxD+1YSE
/25Q4arkjSeF8AfcGfBOTIYbTj/nB61p9x8W7Kv+SQfbRNNShmuNq3D8nYSk56tjBLhijl9yahM1
0N6eDOCx3zU/otvN6aHRXxts5liTj/KTTawAdYL63X1m/e0+KVOX4hcLQgiqDbCgsn3QuPO13H4S
iOUDJCM8Afwl/k/ow3w1ChLImfO372+0oc3j6umm4YotgaQ12NbH7MgnND3lMteSW+qSo08fm7yt
HnrPslRP3dH6qAfq7pYbu5yGt/RDl7n9qf0pQT3u4WP/3MxDM8uXomiD6ROeOAGwrQZ2ZtG6K8kz
veKz55YAWTL7Lbve1gLhXyhF13F/ywr5OGKw5E3+oQDX3EVutmD0S52cCioi3hvzVUkwE4yvMSkQ
SloEnGottxaO6nP0knaUo856IIcCZrAwwMC+l3q8879itUul/tVY9EM0kLThKrmPZvE1/KAReCSF
TyywIHiBJgT17Gcg02wAZLFkenNrIqEfC7RTczmNx5l5YB7iG3I0zxP9ze86ciNrfpOSXnPHaTwn
801K55vCOwHl16LhSqXh6n2n8QJilTwqlzB6SBCzpPC4WR7IZahhvxNTNsdHVlFc3M7iz6K0ONBX
cCUqnYuCg3d9axrLdp9kyQQvnzn+PVyq1kq/7DcJcAfhYMsX8u5McPt8ymwnc7GykUhtmOB0NDJL
4akzF4vUuJCXJ+7vknDv1sKpFgnngvifyjTE1rkNPzCSnAzCgsagI9SVFuVoDT+JtT912NdtdaHk
HCQ2Z5l4UEghYxBj89D90D8g3o0GKxN+c3wRuHHOHOht5UTHmivMxIYsEQ1A+G+MzA6ab36TKHrK
1fytCtP33AJvD0uD1vVsZ7TJi2hWL3O/ewjJcIfIX0rFI8KgkjD+I7pnZzJViVq9DNpNJTnTUO9a
EAREuuLa9mza7EH6ITNL2P0wyVFjc+zl1FSxlcGHQn5FhuU6dl5WHCWFiC0yOPajXIOJnGCUH0MW
gewDCG5r6m2obtoCIXlVfNHAZLuwxpBfSl7RTTQfFYY4cY/95d6Gf9BzsHIq8l4N4uQM0fWQ8Z0q
xLtliEEePSg4VOr4XPTyvqbAAslmoVRRwSNXbLmc+RHF4lNvGUT3hZndYcljJ0VpIg76lU26PZHU
OcArGNiaT+MasChnIyluOb4zjt0p7+99Zty4I5V8b/JH/VJVFiIxxlGC2IuGjAL9pyfYksBP5Aym
M15Tj3wwOYiKDLTMqB/1FnuoE39kbKIH6zhUdDksM7yN+aKV1GVuPsP9qkmo1MYJOyEB29w2ktP0
2oc09lLiJlhTAKd/AlgkgetqikBORtpTl8BqxGBVqv0QZWTc+kBUnm3aOiHbfuHcZCstQiyHlNrX
HvFmlxR28mc2kz6QD7y1UtTcEygvrBOZz05dCV/bznxNJunVyOLX7JWqMhejwjFq/9S89QYa0VRQ
+jjiGAN1ithI4K7qFCj81qP8qk/7VZ6oq0+CxYoPJlUtkHeAYNDeIsvYZCC6IjfteBlL0zkkoe4t
BetMzFhgiYS3SQO2CeaS0RczCZDxgY1PDErKok0bCvcRYhcNOagrI25tUOSiQrPKeADAKGdU++IW
/GdxkULqGYQooCzgtirydVF5FCPcUceZoTw17Gj8FPaqFj/FzLwnxnhLQuuS8YfXcEcZ9JRE1IXT
J5Ac+Chx6wAgbCJ32Ol3jxhlPzpTw3Rkl3mQrYOPSUpi7bQ5HrmKB9FxwpdmRbtBeNQqBhbQ9/u8
Ki7cAMVi8YSx8QYzoYlHcutv1tc0EFgXfGx3FbOJ2llH7nnXTEcVO6d0IlEY5M2PkG9N/Mtri4tH
j8tKj2Q3JoN3BZA0DOqptXhmgltPDLLADFhsERNC3uJyaTgDpYWMy6xBF4hcxs+GBoMatlEnKod4
pLJcMv0pPvZvPSuJKBVtmilYOo4sHbVItaN1tgWlIgad2EAzNEyACXftbHLmKHJii2ROuTd+qSS+
jp1wySNG09NCwyTd7rfaMp9kgZQkvou6+aD67RElhy/MfKuYXLitWiidrXrmx3vOWy6g7BR4/VHY
lWo0Rm2cLusk0QRSteou4REgR8Nk1gJRHnd4Z7jqpkprY4nn7UOXMUxU/XNK7Wal6WNk4oBf5WAO
ihKqU4ZPnctNyF3epLx5CB8VhCwpxrWPddgw4fFX70YO7WESj4N8gRFdrJk7aP9VPyGQnCfDpZfS
Alho+uXqWq1C5SfUglJ7WYknWqPxpjPTwquvYmAOgB2yJT5UDDoz+2y7fmsL1WEjbnMd/Fcan3CD
dOK/43mgGC6SDviZ6zGh3CrD8fuHSFWQo7rHKiUoB41YiXqd6+E2qGRAcooZX+V48Su7XllwT4A+
cgxthmbXMzVsuNshsbGNBDrq74Z4fgDM4pznFXBumoTC1BVKGVOnAS9QRaCktE8A2UXyu2FtmVi/
tDGABSOugkaq72Ej8McscX+k30ZODBhX9S3lvkr9JiTtjH4hfhOnO/HA/ldGNYXZk7069Ekotu+0
GMUtxtfZVsAh9qYC7eE0LKwQ4dsQsCexs5VK7yjcUJThQdUcyQ8PgGdELKCiuBeb9ozbUuyVgwHS
cRprWK3sdIg5iVAebpLNbc0IGFf4/Y2AbfofWiFALAKOU0G+5PoApwPIdg4WV7Lzt4RcTf5WWDiH
PBMpYRqhd+TZvZpMkg0nPZKuOv3eRb6AsopuLUO0JlI3Ja3HLJ6vjZjj1hkvISuD5NaK6TUjzwm1
NqMXsXZuChZ0reSzXoNlzpwmDB3xKRclCX7ScJoHJ+GoT+QpOg2CP11O1C9uuW82iO0vmSfdMe61
/JIzoq5QAq175pLG3RHajXq+qR+WGd15+9xpcrqHy0mhO3xhVZenHXq+dYiErwzPpajTHzqnbk2I
qwhl1A7E+UM/SrZR/yqFQRdefG4NwfvqHyN2rYVViDb0vGqhNY6koocnEN2jVWMy0ZYjKCs9dxEX
3bwoPMCqXjVGfh+joKxOnix+WOg+V6VcOcj6nzIksmYJjpZYzt7aVqi7cl+NW/Ge5in5gv0ctCRQ
xGze/iIgd277k2iT+naGXUhBXspSLsIYa8E2X5/5hzCQCzevOgzCpfmeuOCqFotg5OHuKN/FYg10
4rFQuOE6XzvpvnjaLhtfVftNRoTXe9oJ8GqjKJ25flytZ3+Yc5l1W0GmaPSIAXiNcJt+RwQKYQpm
MbuIiXTRtGbHg8SSe6EafIXeu07TmfbrnI2GioLmzf/j6Lx248ayKPpFBJjDK4uVGCoq+oWwZIk5
Z359LzYwDcy4e9xyFXnvCXuv7fYR3FWb4Kkhq9wNVmQ1zbVYjKuIvmNKx9tKOavWuWuwrxjcmZV8
+9Yt4qsl1I/Z1FyLSjL1YOsezHU8xCWxHqW5pyNF2NoqBMIIOUrkMiB/i+gogb8vxYcfYb+ExWnu
1KNJmCGNOnorUCT1e5rduep3Q/Mn4bhromHXb8psOkbucYWAEg2v/BFK7CtG3NfiqI4Bd9/ZmKSz
RmOewHbiZUOmnEEWRfHDiPigRbbYZQ/9LCsXRLwcVqaZeY9YtKnv17RhIrceUQyCIj1QPa7U4+HJ
ruQhKFPLw7Cg3WnAsFxE0MVkNP1jCCpwBPm2YzS7yeAJ9zVIr5kWjmSch+S4V+q3yNeLtH0EJTCD
Iye+ngZKW85WR3xE79JIKPAGW5kg23mHkJ2tD/r1Av26jM4aHRYCSyJ6h0spCseWoIpxuXZQ2vVa
9BjyjtZljIJkN0icJAAl5epewkmoqq3d7jqO7w9gLDUa/aU7hAZ4E34WMKGcLQaqDpzWpMZE51l3
tiw3FTGseP3eeLTMhPln0lpwGTYHOlm5yXWsYmKeY5wX8J3wh9QIMpIKwSFUagKUUf52MhqUL9SH
5zyG3Gcmd469++cWC3HpkQEj89nH0XKN4OYbmDu7/KKW5aXvinNbPAtTDbRoCuQ6CoZi9McZyRsA
OxSSDYbYqCJSHPOaeOjGk6wvT1H3E/Jqyc3jYs34NhnHWDtKRP6Tyyrw1uRkQocl1Xg3q8U5HOsT
Znm0mtOxPrVUcYcfqcLDiuS4jBE3byl1YK5YD8PMruBWfUqoac4mGz06/rQ898gEwhf0/IswBArp
YUj9QpS7NVXjw2wA2TBrSiQvnpmhs8RM4SyhSZHIU/lsFAS98W2JFO47FCJMM01Mx7uQZFvkh8YY
gx/Hsl8FLXS/kwXVC9VRvSWCiQRj4u2CWo2GX4chRApQigh71R1dIgGwxNVB+ZWmtxxeQI9WBZUJ
qg4DBUR+KNB2DLAaO2QyEVbFkTiHrKp8Jayp+o/VODGqc5IZUnHvGxo0x7/HipiMFJ/b99g+EKd8
DvorlS2Kpk5d2R/DnkF5oeYHGnjkSbh5yfuxIvVUgZIwMKANDundOQlppxm7uKWO7LrZVSsEMDJN
m8XlTHSdkxeNrQG8EXuw4eK2zrjONrNHNtFHQcRm+5lJI25THq7ZFYh5NRKGJosjxNeWt7Vm3rIC
cJk2VwvvE4tyFH31n/pUwyDva2pelIf+Wj85N0N9zztHThXTuK70LcuTHrrMUBPke7Lj6htT4TDy
LKHeymTCgLCOQJOvxveYAh4+cZYtPoKllLUtny7EiOPKsVyRYQO1qP01M+1M4oldY3wTm8E1EkTq
peaaBIqhh8Z3h0DdEU3SC3q/zDumFygpleicP9K/uItAaiHVRAXfRtIN6fYNCbJ20ARePk0NhhgS
vTU7NdJohFIZ7bOqHvhNYvCGYQfasD7EcnJoI7KTmxVB5a5YPBW1WcvkO12kE2pGtF7UoowuWzDU
DXukImHJdFxX1BTFlzSH1y6FfyKUoNDna+j01nLl+BppxKtbaE1Xi6F80izB1orBNwi7QDesCyG5
/iikR21vAokmjIA9DtIyyaCwdzTC2ao9Ydo4QkgKoSE6rejlIpT9x9xI9sqD1d6F7yTbVTB5Kvmd
oZj+wqQ7RQ4GqqE9HaOeEeRNY7MPxF7J94Q927rf9yRAjot3qz6OHJwrzTXvw8rUQX5uAgAhPElJ
7+vPvuN7O3AAK2nntargwRBk2za9ow/u0a5S//ZldJgGMssPcqG/I4f96GXtAy76x9Cd41p8rs36
rmbiVZlfCzF5LXGDlmddGwLuK9qgAcRsyZbR0JiZaDVErX0hHRCX9mSKc4+UMIryrNktxnysyOuE
Rnrg4EUtfmyALdmC+c6kSBzOMePiIiNjigf2oODuFxCXcstY8N20P3ySMObVkQVVcZrGl3aVr5a6
QX4w3V94pPvWU/+pQswfkEIeLnJHQVLtlf5feOC0tPhII+5w1Ior6rZl2MMW2pLg+W8pA3CZNFiZ
AWWNqwSpQ4b2hj3LgbwZRJD8Mum9ZnL4aWSZ8bMHBddEx/sXVzhbsf3yb4C8p+niARU4ZIJpDFAz
FEQBAUSNlVdTiBEK6dRJ3ojmPKbxifFGpDQ+YFwOBXAt1Ves1G9zdmsCu5KcDFh7DadLp2oowgik
yhUfR06Gzrlu7XFHcRczYdbHJ4OmkQ9rCYTyTdeKgDHmJfN1Mr++0ehMtN9EjGPqRUYoY1Nr2hMS
cOy2JFqTSTCjxTZ78a3t48fIUGInsbEYTcJvbAQjAYYfLZMfGPRRN5oDbDckkH/jZH1vpOqjRmx5
l7v6WcBsRiN0KC20VjO0pL6Go0jfx9yOy5FNP348XuwhNm5mtt5wo9307BXkokukCt4tiYFcEWmB
3kUBiX9eUYcuLT9DPzjo9YepE83L5K9wYlVl3U33HrV+OJA5ioZBWPjg5QPZpSi7+suYr5fEmQyI
3OlyRIcKAnkiS6tDW90crTMJAYE5XAY1+zSHGxaex2DoH0YefQhW+FZr06upLteUJvTdIh9j/gx3
oc4Aj64uFEEEof1dlUc0SM+hPU4RAkUNa+zTkWbVLSXDrcTpROhK3AzUTBoIWcNNB9VtGSLgunQH
byjNi5kWF3Oqgy5heh03e+IiPZHC0SIXuoFBODBZYSE7KWCtuUnGM1u3txhznBzFDt7VTJVutRQT
wYOz0Wb558zkLgCbV4CBUnXPLEZi4Gd/Bvm04PTq0QqGykH5N2juzGmYGvuYsHuJQ4vaZq9UQUJt
hLHDEn9LizaWi1WsWYyS6Jfx6XaHFaJoB92qsLFlZFXoQycMeuNkfKbBtIn9pfaYhE6I6WhcxZP6
UAClmKO99PPp77wTkU2hNUHvMtL5tolTma8hY9+R4xRC/ElNQL/n/QkuArgH/B7wYiwQjVMKJI7B
LtEFeEoM5VM0VkeWBv5B4A3WblkXXywML1m2/B64oy+XuQdJGSr+KFEDZ9p1S2iniUwTR2hI+LWb
py6W/z89fT4yKSd8YWbaiYNxaTjlZdyLGPSlSjlOJ3F1QqYHFX+JI89jBLMOjuQabop5Brm0datx
gqA4aQEjliBEi5xLsSdY/yoMm/9EZvoD6gqxwPtPPowZY8lhBlq5iF29qqOhYasLofwzIi2DIDom
Yz4gDzrKY7lhBZTThBhC5VuD45+GKqIq55/Jes0CWM2TDEiXxGV8ZVe12ktkvHAOLywIb33vjCMu
AevBlpnWjZQSnmLL/I2GyC88TGy5OODtDBmSHWvJHyEUMJgFH6vEf/jzU/lFbNEqQlxQbxRL56qF
J8mWm0m8gX9GFCKYAQaGdPpXAtQuPnv8Qnw2ZZRMNbtkhHukL1nL3ZCjp5Uod4AZeZW8Ms7lh1bJ
Cn5t2xkhyTGkCNHxhI63TMcrJj3nUTyNkCNrErRsDed1jK2oxw2dg3YNz6V57SlQYDIwh9a43cTf
njslYYo2hEDa5gO/qaoOZ9DMLsgLMAjZeQZzu+x1CpeRNLM8a99KCBLLXoEMEOWaW8IgVojYxrUA
pTNbiftlEBorJnQ3lqsdL7YaVIvCsBYngHyqxz1AkYvYejGXCpm8ilmcREU6ihcMPd7AHZ21dkHu
cI8jZg3MacEX4Gxwx/5DSPZGBkIQ1wyF74p5YsuOpksV6IMm1rKCPzL8aOHPtQwYFJRigoG7nqG5
HbG/+btOCDYoPEcSI7GPOSs6+0AhkJf6EeXNgJi0RUxaA4ofbPADcb336DFY9Z1rnPcJNrfqta2b
o75Hb0pgj8nAFXG/SS0O+HG9qQZ1kgtgDkj8CaCK0QfoYkbS4xvCftuGlJrrCqruYUzxibfeblUp
mK8CjYbJ5R1pm6IC4m+OTJsdHX0wT/KGfbNDsbpUUX6LFgIJ1+tAngjQizgrj0RwcPRw7MzZIUTI
nNCy14ggSSAJ5vUWtxArRPL43G6xE3gMQN+0LW7SNu/yoPikRgQYcTaNkcSeBUsF5NwRwVOX7qhQ
yQpdNmPHSUIb0urU/Ih8cAk5863i+F3qC7rQhYQMEBQpuYCpk4gI4ajXSRinyY1IzIAcCtULV2Qb
onzn6kmOM8NPwjYkNkh6CdNcwh5W7SSEiHz3BhGPKS5oqN3ok9EsRypjMWVxDQXM/LXDHRAPpr9G
+zmhny3SGyghWXL5yR3RFYuJjKq9oJ8aqXQypoAL4gTppMrWyYA2jU3z3Gi0gIckMrGpGX5PS/uu
tFc1ktjxy5Cg7YKEF1kaXbUevRV7LMJYMzCK7hirHRaXiDSkZ57BthoNdk382yHXGZP4xl5mgAxE
bN9TpmBhC76Lpp/fycvy7Ix3mtLvS2JaqQ3dqYxLpqbxiRdnNnyDPVS41z6VriEwhBqH8jAfzzLn
mHIbjRIMALeHBPmfZkN6tpGjOSPOLi4piJiWJyOTrebrGCKoxWnIpKgXAWNzpvCzq/F0pFRXgCmk
AO8iOHAEih2BeT1KSsORiRRhJxJ3m0AQR8objALVRA+zageZsWXSXBtGBVsQ2wAKd7K3fqV1W9Dk
KKBjFLIFoiCzi5DKyedF83o2QIfRCsyZPJzKi5LUHw/Fe4Qsj03NwVCn68pVJ6wDXBb8bRInJAOC
TrIlDFP0SnzMUXonpInohZMVpAAgO4Xl1ahRIzObtga/hcxFmJQ1P1hvPfEQxbKbQC+bBmpklXth
LD2sqN6iNCC+vnODgIiFs7oQ/+kjmVF4W9qIpnIA2agjyVTH9yUn69hkohNxd7PwOYSacFCvIXkp
mStOT8IOzfCRpA2TJQTPBEIIgn4sLf0ni2OcMyjn1xOFc0tRAi52j5iuxXG/aXbrFIWNpSL5Pc9g
OZrl1qETBjjw3RjjVanRm3RQeuqKGSts6ypdN4LHrRYQkkE3b77hZ0yjV1u35arRr8TTckjbg5Dk
AVn2SJIPCkIrJEMAsGbtCtjhBql/d8tpifQ7JHm0PBupRkJI2+0nVXBQT+gWqCe28ZmCDJ5alxzd
zCfqWmS9vskzKMiXfxEWQQ5wEo7xU2CCUdf6WNB9kFiCxFlXdMITsOcDeIJxqtiThs3Ukp3cm8zS
L7cJlyzg7iHlJUIcYUXcH0jakW6P7wlPjhIsdNBCCcMkHXBnsdCiNO+5X5VUOtrpb8zRTr3eWjeT
fZlOyJcDaEBEOCsy9tKMHdmxhDZsjQ9DW9YxJXDutQaz7Mdq7ZcooDbT7ySqhCg1l/giYxTRcYX+
S/hRYzYRGrQcIl2TdYcsQuAb6F0EFRLWGHw92ZWsYkthxVOSy7RD4zUDYgRqdfZ7ncSdgYWe3Wlf
i/IYsKvLT4oXcCsZLiSlUg6VnB1jXj/rj2rrfE7L97fMIlkqTjceNekdH8RczDAhYfFRkyLelkES
83OZFzzjJ1gsBXMaUZDvwDTFsA+sMr/I5jFDngezMMqEUxLRFa74/sHf6c+51YMV4TBkE0gBho3A
B+uT7tsm4NehGo90xOWyi0HASO0jKVjm4wiAK4UTTU1Yp0G/uxht5Gf6CSgJw5N3GUcGfNn1aPGc
Cgz7otAjLNQnImx+jP3rgNEJspRBSz2itmL4MbcZosJ+H9I8deBpG9bjgICw+jNn57w8Zn6S/pnd
7rtvsZeRLEeDigo8QupYN+1ullFHsg8FOWhMt3lX/2IqUK9szOpzCFUqUMirhIQ6FFczKW/ZAN2E
kASpi5mOpHi7JpN/g3VkwtawLNmIAC+wRZlihthx8JJy3GK+hisfB6mRYmDVzgTzYLDLz9Gn9Wsi
V4qjQ5unV70EEVAbJEchjcpKdzTGY2K5Stg5NVs0cTswu1+53OraQHgDzTq5hHPPzbPT5L2GM45h
9L7i6oyGgJmcbFgHpk9CgnsOFBNZaoohoBB6NVDnVvGbTAgHXI5wQozN/7FH1EXApU3aQMxOecY+
Q2hlPJL0yKYlI21chdXb0P9WzbGK+HKGPfNLfoHgHCHVsaWdceEvXxlrWhQ2lCup5i45q/z5qwLD
xCoKEQ2movwhI3naXlMqRpr8KfwTE9CuDSwq9rIZZFVpW1PnstDxOkBSRfinGZ984Zee/l3ZaMCL
/R6L1a5DFKRjTUTAwLe/wQEONwvRJPMWEx/hilfgqOrcwos9UUDDKUXJA9kPQkR30Hi3dF4iZU9Q
MlpTSGXMM2hGxdTYJeLHzDAANA+Q8o+RJPd80A9DXPt6aew7VOqjekx+Gmwoo5DtrYcswGzZjQ1i
wfSFueiEWnRGHSDo94QtIN0+ezMc8mblq+GJXaIKQ9c213pb5NjU8deC3esAGoI5U4oECr1ZjkVR
MHHNzzMWSGjIa1fTd6KPDQo8X8nm+cKyiQODBT42eIiks/WeM8wckB3T8nuRvtNguGjNe2TG4AP6
C3oTbNzndQZSO7uI7bblRls5sTHfeyDAywPnIxxDR4MCl4bzzuCrjUZUnWwuEZjxiUuVCyL0xkrw
zFJrRZgZmoEyNL78IlNgGpS8HPnrhUxOurec/pYVOzRLB9OqM9/J5XFYza1kFUUdg0F7wqj4SKYd
2lBXoTBXsfR1t55cD/D2m4lmUmh7sHs04MxoNCxef2MEg7Vi2gaBQK9Dyr0c4ZDEihftZma+1XJB
60RTMjlzZt3LtHxaw9981OmdEzYoLsplk2VzLEbwIg0HSgOWCxYXJggIWpjhXJXyuVgv/fDKIHmm
FBRbVlUdzAPRZXESARYBql3DSCUPyUwIlIwCjR2oyAY0fLa4NCqkG3GF3aK0LnHzRmL3uTC/Cjx1
ORsr3VvAwZI3BVPZJP1L87IGGfRREjCsGViZDl8tei2bWEx5oh/ZSQKr3uWzr2LnsATS3MN9kS7l
QbOKFyXkx1zXNwtLQtau/qLJ76Vlvad6wWKqvXSR8KYKNkkLDB91KM/TdAKscOpP4Wepy96oMRgk
edyEkqTbBfmLylC8aJnyUCV2dwgFigz70nR8/Jjmm8mkY5JG/yf8V8ZMASKbasU6AMzkS9Od8J+I
mzyUynv8hQXXoiNRLig1zfWs/zOdBcQA69uUJXC3X9ggiAPPaexFGYtFAqjVW3iO09hh1GUVUDrs
WdjmO//Yb54FNmkG/onQ4TddqG3DqDyNp/5rbeL3bApfZeSRCpYKptoPGFbsM9bkHMIdUWQXkDuy
Ayyly75niCP8NbbVRVvqh2/1he0KcqpdzrNVb1wVuDy4vuoMtjmuL5U1ixGkb7D6GBOJbjigXMXO
wVasRPwWsUq4M7J8TpU9/+K4Q6c2ukvrVGfze5DNh5nHHi5x0o+nRzxbd6Ckbf4Eh80J3u2iF+uu
VZqnsQDZfMLtqDDx/0Yl2PCqR3AscV/mSvsMe/HBknbMvLlc3TUkmU2ZkV67aqIg1kWhkzdsIPMj
Tl+DvafOlM+E5GZOjBK0YE5JGUqZ6HXbnlMIOlELYJmHWBaUp8yMdiwjr+BrkEklG/t5v1SvlSIQ
Qtqfst027U5g0FdMNbcDCbP+oJ/p1pEknVgX0A6qq+QvlA5hXF78HSuz3fKRQ32LHWmFLgxTtPhV
FShe+x2hIP6ESm3dWXcT6MZyqPwE5aLUfMVDf5yqcJOBnZrEtDGahqWdsTRc2ANy6YsYpxL91Kfr
blT+rO3EyIMfXrwLjbxbrjNRsh3HvyG+pHAa6GjfEa68443B0vAd/TlERvZABfwEyvOiq/ML29uG
xR7yg8BK5Bt0s6BZ0bcD2FSl7AJXV+gF6D/2OqovsL9eiS+RJjKY6aRnkrob1QalVOBAhgGgx7T+
6AEm9LMn1GrE/PlSMV/0qLpIKoa/pAg0Vi16rXokSOwUgI2IQaLsRhDShUdQL/ozwGA3Ohcsy64r
gRr1IdWw4lEuxlrlIU3oFcLPJALDw4cIj9JW6vaZxI/GiK4zONhO8aOoDKZMCqQ0DHqNSyJ5ZXC3
b4vM0QwSyTOdUoB1dc4ZM+Q34Rj9W6AYTj7AoI11RKr8fV6pjzGTF5150jQLK/DAUJ61GrDw+EJi
UN/1VMyJa2ANt+4b9lgzcApYx4RIizEnHEgI6ko9CaN0qiOOHAsZXYIQvI7skAQWmf1L9b//5Sgi
3jEq6aArZHWtf6kww9S4m0+MlJLFQgFtNwbhwXR6SNGVyeClv1kt6KUEFIgQ3soovm8YnbW6hml8
Jc380ub1pVQ/S0aRjZ4GQt74Wrx6yn4aWNIbFbw+RgMdeLMCNb05HEaT30ZGFO0sIhopCJkUEGGS
ogTEBAQyMN0X9BMGljqzidkzsk9n8f8NfcxvaVipuq1Ecym1gmyQ7JVZoVgFo14hdkD6Se4pDkPS
6kEuk0kgRrMnqAdVT+7DgrSDBNy6PcibAhdB9Rvy8mh4kVXB35qmSudjl97WnAD7PwKb6eJY6Owd
c0fvWVlr5k1BECn4uUUzyF0GiL2K/o4JtIuIFtzTK8ZfRsaqyQgSpfIR0KAVoLrZoxxImo8BKLrV
/SVUuwUKowRoytF2l1QUU3Ygr8zVB4V4ZQnwL6MmyVWpnweVhDwes/hibmqfJ5PzAKS+TEprAq9+
joJx7dEGTP/zr5t4006JUHdxHoMCSpNdY5QvrWA+heNWLp7aeEL4xhB/w+isvP87QTc9XSm9Oevd
sVjO1ae1aq5qbAF2hGKlgiv0tb++jjLSqyoOTMkIRougxxB1+Y/GfqQbIq/EXxgpbh0g/xQbl46N
qJJT1pFiAb8oCYuXun5IY3/tKpW0O4wcbfSxnKZGv2ules9C7QbzZkp3FiArNWluMH6v+SpfTJHX
+bwypyu504h8V0ga4KlRKVci/ZTLy64FmtHVWJAJIUBIDx2TFFOy1wWSUNHnd7tCCybgEYmmnkIC
pwQDPpAlX3k7rjqLz4xAWRlhvzC7SW95Yy55g9dbbzVGq5G7z4LdGeobn9DaGeVfXcLkyiYhmqRA
nKWgJD8ymlJHBOsu23JuMX3GbUd+DPaIbbPG/jymhGQqIW4FuhlIMhBGUQgQhAtZSGBojRdWJRqS
ORR9Teq21N4qltx1KU+Q8SOqn3YPKb9oRa5vrE422kM4l8zHacbl55APl1BiwouiuYKjLsv1UUXF
ptO5Cs471QZzU5Exi2oiwY+DUq+CSJf89GICQCeBWeTeU81HBpqhDoOuV+55qd1aQbuiBL9YeR0g
EmhxQjako6GDPxLFC7Sj6hSnw3cusUMM32u3rSJXrHXSIUdbzfM9eGkOSdNPAGiKULBbAJrJQbRk
b64kCAxkmyxHXU+4syQvuk4nTaABE/Wj8bvRLVIrcmWR0BA2jEZzkUynFPApNCLNebAm6ntuOiE3
PmbcojhoMe8Cvu5+F+cTpySuGXy/019hqD7LUPyoi/TZWOdKF99KBlICAApWx8s4o7RPT0RzH/Xm
2lmnSlccINy5r6KIBvur5ywKlJ4IuuQYCjsNW8OM+WXLdmer2mt74l7KSyRiKRNDv38xG1TLKi+U
2KIR68nMak6IBMwSJBykqZ7xaD7BKhEDyzoUAmK8/GKholZq41gUMqBXRqHQdit0gX5kMo9Fuy8M
yREmdpSq1Jvi2x/KvU7Axb3tui91lbAtfRqiwE8Fqj5mUAEu5SzYpdpd5boO6kS79JiA9FYAmTPI
H92OzW52ieCHWQJ+uam4heANiLC75/PP2EcMzsdHXOLho2vswruaiqj6piBFiBMNtzW7qxin6q//
3Te3wpyu8o1AYzqyCCXYZtUfgdpiNIuSHWrXAu+XxL4I0SZWEYSJCmkkDCEadGzMyJEDSdUlAjot
DcuphP6iQmwWTY4P4iv9lvRxYMDm0J6zP101utKXmYq3NNZvI0JyjAFDJN42hYtAYRu5kTE8RW14
UhoUfJykRe82A3O4PyezbbXi//pvXk0/fkoFpZSTl+AtjPw+RN0tjsZr34JqxZDbABVTQSJGCJ8m
Bqqdth+H9tAZ+qFnKgtG9JAqfxgSzI/6tDThDrxggSucl/JHsFgH5l6SJfCUvjhE3KEZ4QWqrlzk
Hj2Ukeg3TTvytHKk7R6Drl4HWTw2xVeT7TVJvyogh4RLwd52/Mp+TPoLes2ll16N0AsZLW9Z1zhb
7H7+FjBPms78Xo75mz5RKllWfC+CulF9qpfaRxHhKcXkKQ0m5R6ros2Xa5vpLdo3DYJx5cwctCGF
af6K7kuaewZqRynDEtGrbgGphjcsOxDStFMwJf8wt6hAr/wIjyZi1/w6enhYNyYbhnzwaHJkkanM
+sJCXtcY55FQ6Nc0QVO0S+5k8t3GWL7FTiEh55MZX4uc3Dl3Htr/SUGsi/bfyICzDjYdT89mt+DJ
xm9I4zCnFiIaYhIy+YhG/2TU4HIrCJP6e1bi24TMPoyq3WBARmRFLtOuJ5ahQHsI8iyCIzZo8Px/
FGkH7PU4F4jqMThHFVNyNn4jXS065KlUjiCcN2kSenw+pj34pZqvyunl4S3hG2AU9GIY6VO7IEWV
9BquT3J4kL6y79EhhwPm5jZocpWKeUePru2x4vpy9APu5IjwqV6okUp915KxKke5F/JhkeugD49R
ze+ZGTuazlvJmCmgbUQiKe3q7KM3YIAuFMwKYcL1WY8Jfpf8laQnCDzLZ4lUKLW/l88IFoZ0MdGL
0bjZ282GvRuxIwoZswaMndg1ysU1vfdYSFCROl08nEs4u125e8TSa41ESBSOMjKoBLc5t/2edatJ
TIJ4xrN3E28Nq1fTR8q2PgxknpaJboe9HRceNrMzgycGsWgQBezTkHjWjoU3QDrjD5xjTFGvak9k
Efoc+TowMyZSuHOGQ922z/ytw2r19M3paRJKgb1QQ0OQP7SCeQ6zgrDa6S0N2bgXjMs4X8m12Fvt
AxnFNi3/zkCOoxHBLpfXh01fly1IPQvfVnp1VwxI3RnTJvtRIH0Z6zCCIjbGl+8OUJbY52BhB0Lx
tnAlnTU+eyyEk06bfhjdz/y4xcjDQPoStjYRy1q+TNjtdUQz5Ir9bPU2pxroxLXlz7on+meSLqqy
3BCasKbQmDqFds3noIz1AzkSv0aaYU9EjR1KMtUy3fCl+2RXlQMPwWvaHEQOGdNy5fkwy7qvWSxO
GEiKLWrROOit26B86z3qdn6M+Be814q4qYZMvBefdsnyaEf9qcd/lraxdbTnEh23FkR+jzH3ykx7
3Ma/rwaoz3GnPlVwit21hlwUM7tJuvTBMPosTSt8lp3wp0X20G+pJtK9Im+G6x0P80SW32JHs7pX
UtmmumGmXYQehiW/oSD+ZZCMNP+lazGQ1b5pMX+xm0J8dBJ8o6MMRBC7ZIWhpHB2TVnZ+xwN0wMV
vg3oKR/Z3dWCU0WsO6i1oTGcUfQKr9IfCmgQPUOI3UE/iVfrlYTugyUgx5Ve3hVlPCHGAfCHbBNb
JLIlvFho7ZHDQSbbJ8yUrEBaznxp1QvOFD69STmzJtdlKgkUZLb8zCGPZWBKQEghiyI0Un2ygwHT
cav8es+KJv8dWbVrgr9IyCNYIS6puNfuSIexv4LkSxEdznj96l8mGqRslQzFr4WkuwVA35w20aze
9LJ8R21Egn2YYvwHriXyl8bDNaGPU36JqCWpQUEfDL3R2bKWiF4j2QwuMxsQcqeOckdCKcawVrgN
Q+m1YIfHefTGrf9kyVIRhW2qjWcJuVeR9V2j1K55AexWqH0D4asCH21JDG+qZ08dcNE3MmLR7oRS
JtopoXU2aDW6iEY0ZL8ATUXO8+PK6ENlSaBERGtWR0ZHLWpVZmYj8tQqJS6EBuuENKJwUo8gno7Z
xooEUTpb8EhEPzLkIyRPxKBV/Rq23QsFudRcy7q+hF0ZRIVvDf3JjFXX6JVzJUdeo7IGPWSaepQ1
emGj2rWyclKs5Nw28zmSVAQpsTtKg2POnf2rv8MpPicSSz5PSiO3Vgy3JrxBf13K5i3Rhzcch28W
WkuSDPvMJV/iyH4qRoZeRA5ZFCDo/GTqXZOb6y4ZewMVinmxFHK+yv2oOhkbv69O2k0AJ6MYI4Rt
nNFNhgRA9dEJOTn9jmMQehTCONRZ8jKixAvECh4mkRw/OasLy3OyJPKQFXTdxYStu6IoKNj5c1Oc
pNSOsar3dedHjLfF+p2lbseR/c9wIkCWZNWSPrMjlO1YIDaqvhasN1G3o6DFNM5FJOIMAv6x1160
f4X013iBF3ElHCTDLWnUDgXHfUjvGiKHTpCdwU7eMy31xWX7+rdIoFsq/i7mO3KdxexO6Cc/Klgf
nAvvb7n10+OFMOzx0/KNmpcOSaMFAmyfTHBXbDBFhZcR8SYNELzg2eqeA5orZi38I+Jy2uVYR0gu
XSUCzpoPciymZQdqA/uHkyrsT4tDh/UBI6b420oovsPomNZ3ibG0z3pBapzpy4zkj/ynVkCTzcbG
SHTlvnSb9xGwstFUZxIOlXLYWxnxAfp0NSdmEpjyuTnHja8owYUm++CcgUvM+8/oC3BOmlwklgWO
CAE5XR1Lbw4Q1UtSUzg52DxU73mLwVc1aPklKOVok5ZbiRA6+/VIDz5ovWC3u4uk3AUmImEWP9NF
u8cSIg+KdnsFWjEBvzbYCSa6ukdsvjfqAV4/eCGhPRcMwsFhm6Z+W4TmvlRIXZ82+W38fYE4hHd9
gp3elp6GICoc7qVtlzZCDJukPiO80eF1RfIqBOQqDRUTgvrfgKJMEtZLB/44Bn8MDe6i9dOlasqL
gEDmFBKpOwsg2zTyEPjfnQqEUADewo8YEdtTC+HBeCMjGxLQGq3uYo6vna8dEWK8NJ32MjDtWszi
Nb8oprHHwRMnu7T5l1+aTdONWNzEI445oRHOgqmcRRZyapyfa+iyJmcM0C9BPxtDfVZMD+/2XijU
43Ju3RHXrOxbJPAuSnEqgZdnvMl67Cbf7VAT9yUGIh+1IKssMXov069bmhyhgiNBXbHoDNygc+FV
hFgOy2y3rCRRsg4HlLa5jtQrfuVeQPtJrzF8h9BAxhAZdYyigdTFGE0NSF7UJP/RdF67jWPtEn0i
AszhlhJJkcrJoW8I22Mz58yn/5cOcIDxYDDT03ZL1N5fqFoV0314EdZyLXxvoYtkWA/xEdXlcGbA
fK5T5NEzmWBZfO6ahbymylaJI2q14pD9p7uKsbiLDFyypze1GLFuSUhj5V6hGIpoMDVmM9VOHlC4
U0QBmV4M1ZsnvA01+VnkkMgWTcVvw8Wg94ERBxbTFLfLIGasNv3zuuBTEcaDpcqHTk+OZCsfy83S
bcRqV88d5N16l5sY1iMvMiL3r09fjWXlvjypUDVIwt43ovno4e5b003V6msCLadCk/g5LLd5/Epz
5YGdfpt27Qb3eZwuTz1Un7SoS+937bWSkZKTiWAR7fQymDcLeaISgcV4xKVRwGAwEUDOSHllcoMV
aWjCU6fl55g3KNr4zTPuxXc1xce+YCfVm/dZIGchpRGoHQF4D5x6dmOqvK9hEReFFKTs1SCryRdW
Ieaonq2NwIvh8VfBgq9BYDRiw5lsGxxH/2kSgNWs+9/83QJB8FJH61cxfuuiHhJndxT/Ez/b/o8V
lHJTXtps8mOLdvS0lmk35XQdEZr8AZvhJT3RHkU2Y2z70ZglNbhwotNqfSva7yx8UbG/4qoS80MP
0gavgvnR8bSbkxn0iIOBRK586rWbiaNykFEpNzPX4bDjfxVnZHkGUwjGFBi5DuwI8dq+nBhFh+nM
tKnAgOT4aT3vUokswURiw/3VKclexk+A+2UbwTcY8J7PZA0IoOPxniqcTvWpKSe6fBLe4B3kQ+kJ
YeZNeuiOBWvgPWP0a5HgdZa9cBzOctidkIhF65aqH6sBAX7DqQEY0caEQVTQ019HNeLhNr30vH/9
t6G0DhihACeDGo67sOx3YsE+CO0VQ5HAwjYatj9LX94JWGkxjRUooxjr1NE3iyVY03aHOzXzCwUh
23okLP1qwQsVauDIzcmYmZ3yZNmNHvlG7/QD2h0x2ekC+kFGKyQH1uMWq8IW0C/Zu5oNRQoFOTiw
6dQ0bJ0U9A2d7uR16irw2OsBAJVOQvxRhyW3Vi274RyJENkQhUwzGOJLHbkUW9TMCysFC5D06Mq6
wYbO2jMAaSvhADQVz+EhV1F8zEHLgu+mygr8Fwa+DQEkwHijZ96faLUUqecW6QJCf5eJxzH9iWZ0
WWjKiUMMyZMjV25FsZem7NcqfJXGXc3Rj9Gpxob5qKYUR7r+6Nb50YCSXGi1keIFQw+dPGTHJn4g
OlIzaqFfA2l0d88ZS3WzTSffGZRzU4tLA3rUkB2B40oYwweFHDBkxSKS2PxDMz/HpT4ixZkjKwgf
dbFuu+kqtcaRvvI4TPKhscI9RvuJyeFOqeft0pkv1UKCwDKcMFIi+SUMfGfi4VMGt6ecw5Qvga9J
4A52AiOdjlDoXwTLKvbnAeYCaIu9/l+HdtYqDV+6rXBodbrRlYjsxJGqV9btfy+FEU0N2OR6iE/G
PxFVQdFYW3QvAloW5q+iU5oT4mb+iPCHSaSLsTNgjkUDS0NpcT8jp2EXHva4xhGYULd3GQceiq/3
VAOnTmAvB7xFREUvkJxlJVc9Hq+v9NSMl1ZRgpCvUfkUFOq4y8Tc80Iy5FwhtBbcQu2ByMdM76aD
HEdH+h+R9QQXE+ACnKOmM1HG8+2X5dStOrI77pLecvEteyKrarVmJyDOdklkQ03A9bIYrg53SAZN
Z/73Wu0uYO5WndhuPqcsWPyZYAIVcRRCdXg8tISXKSFxGchg/getXibVZiZUx/g3kmmJZA/xLgFH
DZrqbiIE61+GMxoZTw+njALypY7hymurZDejMMtQ5rHeGBHpVPxjGrWAQlYv1fc1RhFWi6mVb1uy
M9sCkUvo5KTYhqyXOJygWfGnsDxJ8vqMitXX0vW9aPR3jqYs/xfNliunzGFG8SlMCoYXhmn0k8Oj
K5e7FYyin7CZmIQjvJpTySEQqoTFimdRaHfjvC1vo26TO42lxqyDmp+brlJPvtpQZ6lOQtHQbLuO
hXfriyRvkzlMq5JI0ztz049VuFQgfYX32aBTNmNymQqEMFXwCZySS91xlvTZgGzBLKNO6IZ7cZ+f
TDtmlVethLNkh4rpPNmM2i0TCugz+WZ9SY8MBGP1f2H8hX+RajJLho0CXkJDkRLOIiFanWduZZwe
GkFg03QEJHLAa+uYyTeF1moFtVgfMP/bZlbudUs90JS+4JEWbWMpPcaGeMYOW4JNoi2syjQQeGut
47ScUFLaI6nKA7ZPSHfy77iGNyOOH9ED2NrXMBCOnNFQ9nHoCK+ML4HtwBg5+nxXdUDyfbsBZzYL
k0N+KrYR+ghAATKYlBI+5SsqWpeJpkz9Dulf2WI5wMfJWktnARCfQiycJtu2mFpQBDm2ErwX1/uR
b9KEX5UVoltyEuUgT9h8iGrN0XLWrUXMRiAyHnwkXGHsjmzE7QDcWedp9CuAMLTsXLBMzFj7hgjA
LHAV2g1sDVpoDAcWc1bpUBWbYbYIdcFAJ4xOx2OAF06vKfjSe4VmGtcMxsmHPiqIfUnlWXFY/eG/
2bYL+e7ox4168847lWJRLP90kopYAjM33JDG07YKi2OvR1YYFt1WhTxR8lpCbhbJMdVfgbrJs1or
+LiORQCmiSQnXAIVv3WpgrWCw5NkMai0/1r0KG8zz1qYY/VUfyP9Vmj/Mbg8cYIn7FYmZAmlmJDu
shlKJOIZqzqXHXO0uqd8bnatgZuD6Zt6lwRMvItxRe12UTZi9xCBu9E685z3Ad5MafyyhINq+CYj
f09CUzexDS1AtRCgsPT3ggo9Ey9Wk58m0yfbXLq0+XgQ0+iAjnK1DTHeqiJjBh27ku4kICT1Mbd1
oTqWCcmEmWrLm7yezkXDuIvUyrJGgDgcVXg4gACRr1G5Vwv5ReAzFpFwGpIR56g95iavW+5EU3UK
dUzLK0KbHPc+A9cwQfBD7khmYY/YF/+AVJ6kj7kV9/Qe+8kS9nKFqUBAnNGEWAc0rt15bxBCSZnO
q1bUf/G4maEuMVZQlH1mLHtYN1NhQSbT0cqpFG2Th5Mbm0zvKC6rzUm+NzZyS/69ZOhOM2+P+l86
eqtsc2oYyikr6pNbnepC3A1ccQXXTBRUHAKoIDbCQDZJan7AeqB96zzkfa/dewdpzFmbEHw2Q8uo
v6zWuQH/+pPmlR3Dj9WZ9eFmUbmnRmdrnFd98JJmAwK0ZjM9Rf5CpPO2Iq4a90Xyai6owo6lLO+G
8TnE0jU6yVj6B4f0SP0aZ9qbpGwI64KNveDhpCnvkCnh9WJX131MTOhMlVDnK9WPOVxja7wZ8l9b
pxe2V/wsYzcHGfKiOb9FYnfKIZT7sbZulz+UXQ0yuvw+cUp2PLk5MzhlnskniI/EsFG9Vn8tNiPj
ayLYO/F5/sRAQb8cU5pBxBwZw6rAn2hUBuRGiaMS4Ckmvsz07C1ud7K2BDpPOVfP/LOATOxBxdX2
f9mAV2IZN1kZMcW5xSttCXMPTSeDtCBNYaOKyzbl1tcXXwZgrzPd1dP8KJv3amHICrwA/oRncltp
+G0iLJXkYOtZkLeM3zlOhtQXlNIXi9ovfU5xWWRhPtr8CtkyL5mQXRMaFY02eEh2awYwhuhv1GeY
T9p5V6TGrhDubcOxEhKPgPR3Ak88J16GHLkbr7EhnOOyPZVk9I4XiF1hmUDBbdxm0lw6WsT6WyPL
YNW7a8qn6CtDi6zVgUR+MAib9Sh0Hzz7U+OO7OKYW7+BLyHSOLwW8nQomZ6PdCwsZY3zLBlnuN+x
gVO12ZFm0rsFbuThWX+04BbQvzEuGsESQe5hpg/NumV5CN+zvg78tDpTwwkt4nKJzE3vAkCDh4+d
j2FNtZVPY/9pgItXSy8WZZcCoFZiVweXtjJTrvBuEGMkyvZ2uZKfe2ja7gTFQmmJFaGSgJ9NBhZC
WV9nSJEUpiv97NW591DcFdOCGkIh7dvOtA/5qpzjg8ryRqiuGuMfSTr0P+oAHu5lddH4eaP5H+wt
Cci2vno5RoaB5TfA/qUd97PKkY/aBkMgokLkl9Sz5IlKOlQpMkUBEJET13oDXyFfOcNTIpx41SZq
tv7Qatw7prXLx+7MBU2avbiZOyDK5sxaVD7EgrJ/hW4qLChfWX7HMLI2rxcVogfNwSL6pNFmWADH
aHT3ylmvuefYnBAgpfgazIx0JAmGMOCw7PZCOu9N+eV2Yu0ED4gk1YLJu+YrWcdoWnyLc+3ZrMOj
EGj6mBEgr0FRJZ5lRyZCYk4ztDsEWxjvQIkcY6BQYtyJpYGI2wwnhYblWFPWc1Puy8Z6WiUiBu2s
ReMlWc+QxN5MiBSPKJWDEj1RRxjzoLjCfO96M7B+otM0GG8DWnuDbOgtlvlBP+Zqc2pNX8EWFD8I
dAY+Fh7BRbKzMDMLaasYRKeCoyj6oin1F1zwDAJjvDxM2T+2JTtaPH0+ROCo+amXZlNNBQ/PK4Ke
pIjBi6DmgEA+ozbUBIYU6KWmP6lmZ2iMT4GhksHSBZbMvgIg3KPZKrZWkwTVaXUzrI8l1se8FnYr
ePxklnh2hl2D2oj6Bym44hqMH7TKGyzG8ej0YivFhA0BP2wcocGC4WpDdoAdV0NDWVlyt9N1USjr
QuPeY1zKSlTpev5cd9m8aaf4PdTSdyhW+Gbh1umEulasX7UclHefe3oU8o7p7qhPLm9grUGzOEZS
t+1BMCDg1cPJT7+1E+OVDd06ydlB1eDYA3M56KnTgc6kxC9k1GmZLWuWbRBGY3YdoO1kVz1xwa51
YCzaHaKqNJQftPflqPqrOPq3eT/Cr9jF/PGOBfYqslxrYsWG3EPByTZRzj4z1HOy+YZLim8iguPA
/Q7BtZ3Vk9pkXMj2CPUzUvhlGZaYB86JGool0Nb5uzas96Sv3seoeevj+Amc/VdQ/8nhzVKPkgKl
W7AlxXQ7aiz2tzSa3Uu5AZJbdPW64N9JJyvLXVPBY7rvs2iHFmy3epze6waunWI0XiH94hdQnEjJ
X4kz7O+aLQnfy6VnMWZq3w2WKjJCA/SO/KUYGyczAavlJcNWFC8pua/Y8aDQvA7HcsdKZcSFO+DC
laT4VGnNSWDiiQRvxQM/e2MxefoI8m2aMcPx3yaahNZ7sXYr7bdXUi+0K0EPtHQKlh4aRDH6k2ju
ZqXZdQTMLf11KiOvJ5t63Vauwm4yd2JYQwSUbUN+Qd1nSMPQdRfJdjhntcavwpQTxBMBZTKv/VAc
J9HAqdKfGtlhg37I9RynI16HbTzby57kqyg5Awc/C/48NvdRsm7GZwQnCFwQeehK+s7bBT18tTFd
yHupE6/6u7jje/Z1kCfjXt/3/0zjWAbWrySthz6DphTbd5kGrXVU+T8G+5yikI+LybXATsbI1VZM
yE1m+h0aadY0Sa694W1LVcRGbKN491lZi7zD7c7yKj9hhYRChWzcTX7SJoVPxOD1ifJGTJHTgIOf
HRzn+U4zBK96wJCDjdF7p5V0aQG9BV0HgdPGBL0KcIJrlJgRCjyzLnPBhUFpcRQL7BuYIIkHDqpj
80zr5rkI5bMb0idxOY+bcCqFett/E/pgxHurP2VGfO7NR6m+QL1859OLvfoE2C+AmDCkfvdLxhPS
3l8/0mToAjdJSHbJkew3Us+iXU2oul584S5AgPpZG9DzqiwID0ndeMbLTBRfTCarcHzI1hDvMaVH
XF0W6HaotHHIqUTjwjO6yf+l7y3KjYg/WZ9iI+m1e7yyhZmZ0IXB2JRB2S/+j3wRm2krVTOyxFPG
brRFlJ+wHBeB3a7wIpEwR3nA3PGMFL7BOGegie7IGS1I1YSESjJ9wCKRSl/CnvRjEqgy9XAhUA6S
eU/sqtWOTkgsBevucDt/S4J2ESJ0hllzCTXxbMORg5jkDSNWgXkrx/IG19wBc4RlbTuoTDFoehPN
do1JxVMvc1KT0421pQWhOriCwUTdjsfSlcQNuJ2pxKxCbArRk2GO4rnhliAy252IFGxh/ClHAifY
2Pzy+1NqyET6IQ8ma9fEnPI+hMo18Qi1ktXyWH4bEq615oZ5/iShqDlqJAwyIj4VIKO4Tg6qb6Zo
If8j6MJERKTx3dLpp5UndxgFx3t5vagaLc06LtH2HXockEpmD4bl13PM0uViWaX/rxgY03F2a6ga
8G/FQAcB5ORk0mVzRMb56jCRkWS2SzcjnDGwM4oFQa833bWdXLolLzaOUaluZ1RaTNW5W8udybDQ
YlioIlJe9/Q2u9mW1cRHKO+rJggxnlpj/DVieddqJE6jJex3gsO9+v1r4meoLmqLvD7OIMeWpwlG
kOHwYGYnT3A02EEiMQG8yDV1Mpr6gYQV2SdIpFrJqljZJgABujGsKe2ufFIN+xjvAoS1I6dpQqEw
4m8LoYwyKFJe7tcS3WDrGOt4z1hBK6XkVUPqKEv9Hp4XN2QSNle/acgvTcdrlbZXuH8Er/e68Wh6
GNE4rAHc3DZxU1+7TD2rpWrPhsJPnAcJTlkNI8QIhlNQlaeGWAd/4yPLHIgwEuqbjPw1EjeXwmVi
ypXekKMxPOUU1hbFK4Fj1zJxk7LaSxiyDGyxgJgRzdmptFEvSIsIcniYVXNXL1PH1jHBiSc5QFcd
2WcRgHNTsrb5N9tX9jA/HQZn/SGIToSIC/UM480AB6PTU/fI50h4aX8X/TCKDxNphJVFrLwiu0N4
XCWiA4xrS8puJu6LF08ChPOJtSyuGa4zIQLqgnocSWK4I0BwyfckgVyazO1hJkaO8awA5DC90U1Y
jaLbUFJXrKQqsHhTHRAkOM3uiP92Lv+DbumZEjQZM1hp5wDJJnV9h3N1mQyoF9pj0Ytn/4bQNiYP
DCIQq4lRDvh7cyiAigBXXPunUFobCc49yb9PwcAYF3ZQ2oBgUOoXzJPw8GXHHCDn2l1UfpqkUZ0V
ubtVKm7303HahMq8hXrFMKqKTb9Rb/8vQu4VQPYGURvQnhS6uleaMbqHdT3G5K9HnYUHkFg4vNOq
Yj3M8/IxS4snkTzxllERVodUeH+l+WqWflAlztQ+PGCPOVQNRi5tOmSXxk8iAtAv7B1rprt/iB2E
rr6Mw3Au8VL3+NwleT2O0Xyo4nZfy36JLFs3Ya1fV5WQHUV02w2q78JRZjBZbp3oYE8r9s842O8p
w/Y5ifx1rfy6nnE06z7ZUn6WMfgzjiOJl2QU2MpK7/BAG6ZiGt8gzjYbDiIMBIDpaozBOYFS9MMy
JFSQBWuMQmP2fhHR9XXoA3//nZiDj7Ds+hiykaTQSPHA1ozXcdbuxQvSaJsrHO+ZJLvSDSK3QiRk
Ge6SzY/UAISDzjiuG3IpJIt4FQDZJA3bMUAT21GNr+qD+PScUMkFlXrzkf6NECbYXzJSBlAzwsnB
AN8a81kSugvi6Ne870ZhexnqBmT9Q01kYl0ST78XC7bmIrZ18soaazyTtHJRp71+XxI8c2c8oGtH
sU6dQMDbZflYg7L5Wc2OAII0YckMjO8vB0MNhdiHHBkcyKWa+7umAximpAdJ+2Q0GkIfm4tDzRSQ
Rb0aw6im0+N9w0p96DZaga6NN0zmDWtS9EqS5WgTpWP8V0SdXZj3/kfjoyjxUbRICFderUj7zbP8
ZtD4aLOypwsJ1ZG0gvgEsfhEeu4JvYjdQDUrBdPRRgaKiFwE9tCx+jZvi4Ea3MMxkF/K0C6Zv3Vz
siMlh9IeA3/UYNGPqSEkV6iZOaWDPb58dr4CviAUQS8nBfbMyFc0lVauBsRpbPWp2ucuCJpg6nGS
qOAxengTw7SfpXWPm42JBhs+zWLifJp31VEUSo8Hw6vRAFok2hK2Xgr9dTa0i3VSpvwZgtcSkkd0
hCKMgxH5StMH2lL78zVKDt7PC8deih5KECLc/4kZxv1/UvLueVi2znx6OxyXIW5FIu29TBu84kAm
e495FyQjWCgMQ4gxT2nXnBdrPcc6lpv4soboxog/IqrGJOiLRefy0yWtGw0tGNBoH8uggJ/z+7Dm
IEjJKhvDnVzqO2IbEEZy6cPJJOmLJsPrOOQWa97NXHYz5Mc4b+xKu6RJ5hsnrUDlSppaiFHCjxjL
o6gkyYWczW44ymxtpIn1W8STl+auChRd9aNm2GGNGIMKl7oKL+vdThZKuJL5zlMys12M2QNhfyoy
yiHYK+Y1bST2Ay5GcLesCoQNjS8Ysz/qoo+oomCbqJJ3pOIMaUxuDWROdO7sifZYa7jUhm022iLx
ixMTHNSButfL445Tgf0SsCgXPw9D34ZOjt3lBqN1o5Qs2FlL9xurISpyAnia2d3nqyyBft689IGM
yciRz3CzaP+Uf3nc7V/HjGh4Ut3sHLR6BL0J/9KQSOsI3gtT64UuB+EzCg+JFzT2ayQifOYx5DDV
wIcqDsiJZHrRLMYVXU/mVnQ/FQwjON+K5RYaypkZb7IIV6vor30pAfGUz4qgnCRHEPNjJXwXk+zq
iKzkCMdgpwdNnx0ytLUhTnGF+fcIkjMvD8tn2hf7FvhAXCOmkc+xq+jKkeQrbLb0vtZbBm8Fn4Rs
3YexekWiTgRgJBbSB+Pxghci3ufjIiAI4yVan7MZATg0yALptpSDAFc3l/jbwK8+DVcL9REGSHWR
XRpkiRmMBFKMluHchfLVaNp7+rZAq9EXJaD9cnLzPoqf7LX0bubDvUHoAg845QFkKQ1V31po0FL0
CcQ+ySyes+8yfRQEWnVt44nYKTuC71HJItlViTNEQmfYE8lImDO3Kcezun0d4dkmf8fEjUIHG/cg
DDvOIPQM3U4FDzcfVHAHiyhQz/HoAJ1C4/pjyRio/9aTKlpBFTkiZo/8L4MTjGcXz+1t1rRABEDI
ZcdNXw47qiC/zrfUGiCJQ3f5r8z+yO3A0+hy9o8j2P8DklU6UD7dNnUZdzdQAKErzvTGyWHl00DE
ocqob83xSR7h3OHpehlxY1M+2hWuJSqQLn0dX8CbBhY8Ewqo1R85EFvWQ2M4sx+CTGSymX++8mzY
VAjPhYEcWAQwpSY+ZcLjWUO24E+tafFC0hkkkqdJERy+JBaJTFl2XSrs+j+9Wv1csvyYEIWqqoLw
vKKcgW1u5gSQxM4GeEzEPMoAkB9NR2PMj8afEV0x1x7jGqeJCMX6U0PX9msyZ1FR0KB2zQEgRbtq
Er1JvaSAprrGCBDJp4aJPXNblmjj3Ggl4xq3OQPkCW4DbDIHT7tTIPxUrnEhbWUg0sBV98nTzsqb
pEYwVGY/tFjcQ6Ca+2kHrnumE0IvtFUtmD/YqyXwVeKdCKuNKM/btidwcSPm5q6XZ7+WOkdqvwf0
nQJJcmt1UmJOfSM7rFX/cvm1ZpCxJirZjS64VKUNrxj7xIptJP44T3nttmI03RBb8MPQXqPQ8Crk
RKfkPz7jV30kL+6t80EJeguDaDm12CnyqI6uUJV0byYhTQtmFZYvm7ULbemIlMoID2HLADx6jni9
sdHdUqfqMsAn4oOFyVPJflJLPlXs5NiHYlx3xxAp8t4wNK/la0UFX7R0jRBViver9tlhrRQ1PmkX
Kzgg92I5H5PCZ2IVnamUOgnwAKeVzOqww4ylmYjXQsfMqahhgxloP212OiOxqEMcFCHDREH2fwu0
T+FDRE0Qo5Q0TtT6GV07TZWb5p1rQjpv962e3i1ogMUuyTh7GX40DD9MkBgDhOc0V49RW2HU7mMF
/spwoV9brH332pVnFDQkmE1TR6BQR19PRFWckT5t7TkbemDM8sY0ZCdJw5PdIuwEYmzUbBzQW+UG
k3IqZmU3z/lOf9SavBGtWwLgRTbNY7tLO2DyjIk5PQrN2kq3mMovhjwQ9iBnWTpZQT+LvmXAePpg
gu1YVuEar1lMo7ggNZhxMrWCsNQU7JzlK6l/d+1qRJh6wvkcPbgTIF+IGrmeMjTecjegFRZ1ps9M
Z5pJ4CS7Fq9MXs2tu+Ut7uk/ENTq+a0s82trE3jZ7NGp66SehFjBGxSgMXHKdcOg1cC6hxOz8jEJ
BmP7NdI8h/o5Sl7BFg7eSRbnzSmKs/MgyGR+L0csh3IxXLREvAwJW4UYLvaQycSS89a/Isr0TbVM
SEK6HUr2XdbSua6Z3XaYm1nvjMx1x3mP5yaotiKMAyLPIEhoQV1B2ioYZ1rPZIWFNH2l5R9C6aAu
SHhK3sW4ey/SDhxr9D6+FeH0ngnKmc0Z0hRzTeh+h7u6KFcp5cdPl2Mgjpy4TlnibShzPDudI1Ba
wnzYJMzCJv0wJCEKKRIUR8xM8V0RB5sLkd94Les3waLlVXu/XCBrtSV87vxcJNlRnqIzmpM8dl62
uRB0LEojpWKVHqEqF/GgzQwU+tWtcrwugslgQXDrEgPLEqSAEKXFKTN0xDhuFM0L0Yfn0d78b8lb
X/fzb9TnrqBM7vQZwgptYItQRpRJ7zTKrcM6qNrLGYjRoTFnJBOUT48Owd4XwfdYbG8hXrV5TFER
9h7GY/+9UCBsiiC9tuMK5MiEQDjfS2l5lHP2HDqwYRQPPPUbhUVZkydvmDTtckCbn0n4+rgI9Gn5
qBTpPcyntzY0kPK3V6pfJCRXc4jPMtLY13q23+SdQoIrJgN2P2uzl39G1MmuVDOBSDkq6ybhc0Sf
XAvZZapYc7/p2BpqqOyUsx9ChgBawt+Y8GFToB+p9bXpCU5ucHVQK2mVfqM1Aacev4zIFmwiYuNR
v3TbHAPtSlweqEt+E2pvbTXvzDdRPoAvZQ8ATP2PN0F8gT+3ExiLub7pg343lk1WzLuVEtDIy7t5
Zk7R3gyFGKk8vytNSUtk99gNw3RxdFM5V0oF1wwqoQBsArFhXhxRUnyWY3ILhfFqmZ8mrv61Dc+h
etE5OIbmn/w5Ai6eMIW9BhUAGDDN4CPGALhsDWPYSrhDo4N+iFtoKJToE8AviIWrVcGKAnFaC3vk
oiKtDRbbNAJ91U9EUUv7VKOak5hjfea4qhTcRNC+leEud9qtayKMSAImY2dlLTEPv2FCWVTbrcqx
Q2S7oPFmwY2yvvR18Eh4s1/f27MrGLhnxkd8iMv0qgspZXj08qPwViomJyoWHseWUsm52PGLhrT2
LMS/1wx+H4oKndKZiQb7RM1tmTKHQDoKZINzxv597b3SXk2FJ26Jv2ox8nukEfFknHJdOY1v2kTl
wGpHiIQNWHcD6lHrLmg5kGa47Z9ck+DBD9eVe9F8DZF/45NtUBUDdPWZ9qvFUxDlZ1csp6j+7OEB
aUfMMBhZ99VgHgZU9jOzCirySR0O1TAfp2kfGk/ieX+oFyfjOVdvjKN9Se4gM1hBLh71SfaMq7wq
XDXc2QYuLRFtKlyNvun2etjvBybjQ5ftzZYkF5F7Xw46P8nCQGCj0FKUG+1hxg3fCZSri+bnpCpV
gFgHBu1W7pd1GnCCKzXnR2wHTEPrK1T7rruqQnSw8h/Ghtb8mGudPZn0ZobNe8IUKD90Q3nYRfcK
CI1SRkhwqZNxPuoim3jR3AbiMNrld0n9S7hD07HvNJgKI3YnblTpTiOjqZJD2DaxfWnYvuAKS2bh
aDyZva0+GtT66fC2UvEAX7t0eghHKvQukRfL7daGjKSkq1tgV3j1eP0UdFyjecn3RqUcHyfkZwQl
F/hnMgyHsAwhUo6vytxmyEOhKwocC2pnHsqMhUK+BYh9jGhOs/BosNPvGSGhVVpWYoJVqHcME0Tz
XauLD+J+qXn09/hWfxULCMNlm/SUV8q0vZAq876UNCef9RST8bOtVdpznu3lDNjIUvddJPI/bFIS
iIsGbZNfvaRPymuXWW/SNxBZgLGwSRLGfdeEyMOs7qX4Tjsg35m//AxZHqQo7oetLqW7CHm9loGg
qOYdsJ1dPPD8JiLbW3GnBTG1goWQVb+yaNX52PdUxFuivxbRUUnIHj5HYOMC9lRGvIyDuWwHxALX
DlPu6GjpfcR4MZ+EJ+k1J5Nzi3X4Eka79wWx7r8INQDA/vAF6ugLyBQyg5LwNSjpsX70DXpKUkDO
o1QES0MMZaEFBBQFav7Kdf+WKUQVdA8vBV4cBo3mZBZO8KHHGRbRnhOFAQ0mPulGekzXZLOE6zZT
4u0MENko16eK9wRx4dHUOdXEG4Vf0OL4N4sxQHQYMv7u+EqYChSkZ7CbJOEJjcYWC2kdcSv2mL4o
sVA7KWRoshTQx2vPT2OzNu/GbkfmIHMPb9xrzUodzALZ5jeZ6me8kAWuMKZH2iEN4VnNoQlEO3O8
Rk10mXo+Ka/b2nJkFhkS520IEa6iAY1I9AsxOmYFq2v/1aIlA1oxzGUhWSwYD50Sg12hCEddZJaE
DcQ6O9OnJLEHd0KylDJpA2ZQg8OlbeFPSZYXhjivUsKgsm0D4QajhrKL12+VrNIqZTbCtc0TC+o4
GvyxgMhpnHTdmYSGBeYzEvEJqMw5ItYqNaB00VUizsuMz1N7BwjySFKquOgcVe0bh6q+Aq8T28PY
9ocMzyCui5cr6zDjnDCkcR/BqiGAhoXzr2H0Bw7z/XrSeZss6yJG0wX7Kq7tiJYdUxFxf087+oX6
EnHAYtmCTkXcUK9itKgF0qDssZBeSx63zCmj8+4SXkTy1oi8+L+xj/4JoMVr+m5Xs1MbKGNENsEd
tBOGhGK6ZR06SG5Cd9BKT0S4xxXZUsYNyAFJL51Ltd834KEJMykDonyclhURAL2mRJZLHpzgmUa2
JYp9W4tehbNDRV5jDxCYkWtKOH1Ca58jFug9YkXqGEOLagUL2dm4yYn6XhXfgtUzR1TLa4K/quPe
JNKZXFiUxntnNQEvzoi3JtobuNgXBXFqQcNU8EBIx64sj+GHM6vmfhy7fZWHAYiiYKGkvqoEC+ZE
b3Pwq7V26N+URDmWpzRpDk2PRTwd9pIiBMiQQdNDmKNlzxmZjbjityreH26ql0Z6cP/H0nktN65l
y/aLEAFvXgkSjqCXrRfELlUVvPf4+jvQ90S02m0nicBa02SO5GB+WszEcMumfydJeR+V/mmSJkrO
aK52j80Yb2uxXtoqu8AOUI35DPEcz42n6h5104qEkS28mZ7l8WIhnSZqzLjMenzpCwZ4xqGs32Pg
xbPgR6Gbkn6UxvU53zM2LQDO03Fma8j+vQc1mzLFwqpofhrvNL0KfGTWF+mlLePnIhRo5w4otUGr
in+YkdsZgu1lIVf1qBIk3IFXnXbZ1y46aogD6UDescYsTVSANgsFNX6unAkq0yyu25zAmQV9EChA
VKo7NgP+NxEBuBwItQosqq4ovRmVcN0oCTBViKR4satX2j/xnLppaXBpEELaTjD0aHqn2BHYwkin
IoocNToMitcUl2SbA5HY8hxVRU7s2wKkypwDVV28lCEjPxDysZFXQm+oXpu7km5OwsSee4nCdjTO
yxNlcEB8VmjCZm6s6HqSHlSSKtUOzgHMqIY638Wte6KsYMR7jH0IayxHWtZjDAM0rKRDHwEvg0z5
v1z5rm89EjA8I1c9Df2y/FWhOwDG0a9hi1GG3GgFavVJ2WrW7ZOpOWJfEXPPtJjQWBEVbtaT14Mf
Fn/NpANPEJjzprgFW+G08StQ4xHuBfMrtAkthBTFqdCzapZTV8JRTj8Ugp7NZA2MxjUWNh06J7mV
+WR4GX10Ojxbkm67OphrNVCqyCeexCRC4EqilcyeY8kvh+YsiMlj3ZIb+HOuXHoxfOTy/0zFQ4BK
7eRa7/wOZKaiJofqtIlHkG4yl1IexhFrfqZYxNeT6rUhPzDa7bIKqh1vyhH/2TWeodEnzECE17Sq
L10fXmLvS0g0KRYeUSncDVAkAigS+ah1QD5yBIeo0hlsY/zbIZf6dxv/pOK/aGyZZgDdXJwG5yBY
qPb3yCniahczTD6lPdCbOje3eNt+LEU6l4MJgCVuLiveIUa3GkQuwTrPXXaZOt7mzEv7+gZyfoNf
T/wyO7rCsVSnDOWK/AUu7NNeL7oYyMwMf/LSXESKBJWbbUJj5iCEan7nRmgxX8BtMD8jtXpojNY3
Tny2QfofDW+99FSe9758mliNDC5kLE4AGpG4nRoI5GQPAaGssi9IApMFSJ8YR44Lhqtcbx2pDIuI
PYK7VvWxM6+I9DogejIx5bFvjcp1CQ5tZYKYgqUtMwSovjNqgwYh86jqAIGpbtPmnF3rsYHVWL2w
rUQsgdOAG7Fg29/fTIoU5dFl6zPpZBxT6DaRe7XuDGmgwUaZIO3ssOpXVKzHqMZ0BoCHgX1nWKc4
BDC7D8wqHpBswp6DbqGvblr9MSIei3rtChBK6BQaDcupkPZFTeW2RNv0p7bSfLmENIsESDi1shKI
TsOw0oy5tlAdRASKG2E/r2EF9l/g2O7N9pwmBA6AeFTNHwKSe8YKZuYMIFEyVGGiIhy3KubUQiZM
9YPqV/wzJgjwjO3MO/WbjoODcg5kL9W2s1pxEABaAoSJiicl80cgVy2BR6MypgFm9U4s50Ou9Uff
27NXduxaYn73yWMGk9Jod8kQfP2KaJrvIxVf5sJPdMgGhnkL9uHCbsG9qqKT1LXL9MK1KmS2TXso
WstDzen3kuEXRRlkjyqn8XabQr3LUAwt/vmk18f5A0w3BCZvjI6fcdy/qUr5TlSiYjZvIPMmYvsy
zBy6reqTK8R71ap5YivzCv9NS8uvsBcOJU8BuysAYhbLnpV+s6ff5CvNz/WlR9sUsyH/hSxHG79g
GCwTjeGE9wkCarkh2W3B/AhnRejPBCQEq9UFKrAs/C7oVaqGQbr15KM65/ZKQhphdu4OON2XPTOa
7T02hiq/RBV6YC6KFKw6GKl0ymE3D8w2IkRgUlS4kTq6omy4u8oM/CwqKviWSkuEtIP5rRHfNbfX
EX92vTuIgwtW2t2fFxIp3qbyaP6UjDjI5NHKj0Ed3gthfTOjAeZp8ryKc3dvI+0qxvllsKdRcNNK
82QU7DkoM4GHIW/PNV3ZZshorNjleTANwynltyPCc1A8a11hX/1ryIKbSzt9afUWCtUWFiMLGrkI
CfwsBuldmpY3/ao/l5y8l4vyXRlhbu3DERRJ1nGSmbpOI16pG5EjYEABGYFtPUd55J9FltZl9lDe
xmV2u33RgHShW+9kR6A+vlmkvDU0AiDm+QsHWGQNG5AFGlRKbCyo7cwH65nlZ+w4Z9YCWJK8kZup
4GaKC9U7WrfZOKpwv9baOOY1Wg1S1GSLcmL7GBMw2mPv6JxpYgQJAS6LlTAd5kYRJ1f0ZHbm5BXX
1OZd/TfnmIR+j7XGapD3xMpliabLNvYXQ0gYnAEtUcvQlO7SL9Uq72kYtoxGe4502Ao7iD1jBItr
HLxVzy4TaObu4RKFnOo65HG+AqDYz2AmDBxyHcTRlTt1ytePaWs+Jcn8hOb4ydvvxKw1wVI2/4F0
+MRqQbjIgmSeYVhrvk+4fUWcWSbnDe5rcRRuQtncM2a5pNwrsDnjd6FW3orlvaijS/xn+N90gmx0
GPUp5rh+rCHROXi6KuW+5Kj4QMRvqdtPspPJJMYBzh9Lttsws4A0naDQE3zO/4535zfwdcduFeM4
Z+vRWqngi+dM8QuJgzBN8RhDvUGfeoLvlhJCc4zUcDBYxFQLDsf8FBl/u/7vBG9a5ANr+cB6dTnV
TiezMmsi2CEdaV2yWxrKoZt3YHXtlcrsbZvCyWagThI8NbttuXZCc0TZTLFK56YgXBL7BS7Tb0Jm
+BOmZroOs3appt7eyDrseA5rRgTbE/3YzriNWIX9jd9VBogZIarTjUnulfuOQCfjXnwCOdp+y3DB
lxjkeKsGUlcFsCN9eQEbWvdeH0Pb4c7ov+/QYAlqhcmik0vR6/zsbN/KOb5SCQHwhkHH/iw+s+tR
stQThQywxcj9DfFlF5OGGEJZFwM5jE8zVWnTcOb3KeIb/E3mxGROv+f4NJgF2Co323Zvyh5Bh3LO
5tSR2VlkkEqyKw+z8iPekMsIoUw+eSbFj4qJKzw2XFX9IcLPqGoMNmypjXylrPyyVPxJsCUzDtMT
xA+nMHg9UnInlsKdZ0S6LP7FiVUey//lTObr/HfxRjxTc/ssG8sX+pXMvPzJpkE034eu/FwzTn0O
Lq1mafjWBjhKkFJ14NaseSBKUEXc3NtKBU4jIRjAMjDLv20yq8wCcoc2BBnHel0VHOv9nPOeU7xi
29AmIkkQo6VgbkDLV+xuczyLakOAYOGtYDBSjf0PasG0Rw6pXlS9ZYlKyAJKQGQ3u0fxW/wuFLqZ
g7TRQ5mWQy8Ovb4/DKqf1nvQ9XicJvwQmGlNOWjLyWMKUMxt0JuC3/BnDWeUcLA3UxBVkW/yBFW/
Ow8qpsRz2zqYYFFwFQyq0GMdMbMfibQn8leGjCMc1zQsYxSe//gzF6AyhvgGQh0ikXLShcL+HEDa
ZBkqKUDkKNc8vGq+4sb+3DwwmLqhGxMEnXKTZBKp9GPrYJwSZ82r1hi3dUkBTJAdK8YESpwVaMX6
LJLxGUnZc6mXhwaVtSkrZ9OsW7yi3ICzCvkPq1WPb7XSv0tC4OpD95FlhTedciZCcXNrsJNWAr8H
kUCMFS+HkXk9eE7Fbt8ixso9vqjxGm8mSvdnA1trwruG5xqy44zPsaGiqaxAV6PARMAKIE7F0T/F
Oj60LYhizMYsdsTHrCv3Dlm6nhJzgF1LWn/HiNIhz5GG6KYpDEmLKrBrjuvGXmG9p0JtK9CSOOcc
9fDT1K0nxpwA9eyvaRokOumixavpFSdisD/ib0CccrSS3pchlBZC/EiT6jEnwh0oZ9gJOOTRFSde
hsk7UxZ7iFVXRxPMVAGKcnNk9JgQMaSOly2vuE7NoAHGgWM2iWrKSX4pfMAJ+wJtY6mKDHYjN7Mf
ipOS5sde/mtMsZ8Ulr1I3638AV2BNmObiHO0hkvPEHEpTQfqWB7Dr1I+2eyHjSSfp8iEoij49ZT6
KiaLoc4PDSr6rAJviScTQeVpxqQt6Z3fWZ+zNZ8lncgEaC8a00nCza67C2dC5gPdEJmIlX6aIDnM
hZm8BvSxDgajCYdEDBe0bnkeX2rf2hMt9k4KJdIS0+nFcYjU9SQn5G6kIxJxIQDZHdTR735rjzFh
n/oKMzCT/KkxvJp02rjY50y0jxY0kqKzy+MkIP/v49u8lHewXo95jR6yeMj3GNtuPIyy8dTq8kWN
W69BtA1BlfYBbNEJBZwcL05XRVSvcZzfRE539WrgfVe1DvUNM7SNn5axQHsW/kXCTQyVi4Fwp6HX
MItDXQKTZUcTWXZH8JpkWqeSfQ3DUEOVL82/+UdhZr/hjsMOBsESRCoJpjEO1BpxoLb5Ks4gdAhZ
QgA5hnfTb01SIQV3ThMvuUosixt2yYlDAii/Nh+EwEmEeoo/OZilv8xD6bCZBVG/+Pw3RHTieGHv
KCzCecWbmtgDtnhSP066GN2hW1b//MZRmuje9mRIi9N1y299KbxZs/nemeNHk6sfoOLrbH4kcH8m
T8vwNpNEYpJB1NWkUrn5+7wVwD4IlLMkVC//JiwQE98CPWjcEmvLhBGBQE5L3O4VGfscFXVWe0zt
JXvJ0xls2YqeoneJE3cz2FQ483y9hNS8ZUHbjMHW/85q3ubabVuGGrBhNoLFp3U4yYtxWuBYVMeh
1YMGlkG3/pP6kboJcWKi4l5qr5EpX6MmuvrFqypiLvO3PkbeSEimNhiX8h1vK9yChehsRWTTpC/n
mAJ9RF87gwqv9jkNJTr9GmO3gtrRIoIG/A27KePdsJUefxmV+LyrEUmBKOHn8qsff+refLbt/Fbo
9Udk6Hdk+k/8HRG5rVWORPPcs/B8FbWf3UaapFUwMRP/gy32NZTrYyzFx4L4LdM+4xFluGncrfTW
rdjaFFSyqn2ImkOPBqNPnG6pb6NKdNsEueQHSttVJY+KKnGGz2G0320/fEdS9DWFOVE5WDtn0jyQ
tAi3iNZnrdwNRyO+AoQEHVmwCFi/qF3aZAijgkiqy1cDrivFC2+xDrC4F74gyqqG7rEo29g6gTdJ
yE4dF1yqEjcthEcQAQ+tNP1Uidn3MczirgM6O6K5q7yC6mVhbzmVoOAe2Wqw5PMGcInqC1H5O4FN
RYh5THtJzUL0AQhnVkJHvodmBBvHbq1FhE8AfIyuBQ86ybsGmUimHj8UaBw5NitRQhgxfOkVaYn0
IsSW4zpHQ1aStJLgxCKUZSWBk1agVAzc4t5A3azWOKEOmW+wRRjTwUvwwKLnFfugoSVgR3aWtYZo
rbUqLhHTGdbC6BV3E1Yt+oiigmhOz7Sm4hoHK433oZgrfGKD0L1ZyvSeieUHZ432I6cduDy2xoeO
zcqEBRBz+MbebNuyi1TC912KUzrgqJiisOq0cFG7MEbRQL0qaI75r/+P7DBAKEI2hcJGI6P9NUuZ
6SXhkVTckyYGOkx29pG+KEteeh42JmuwBmKykfBGx7PfP37VOFCmiQ+fOJVCRzB36uY6UJgmz+Rl
xEmALca3HGJORMQLBeV+QUKyLW+Cq7YtF/MBw2QGhqgTwKmkXqJgZ0VamIEVqBmmpERxM72wLrqU
3iJM2FN10vunMX/G/42pTPsK2Ke1iVzCBdqB07pHMjLYorpOBiuGtLmmWkpWI5JJll6EwWIBNAAg
mIGmkZTyjZwpGYIcBFsKTkkeVY9O34Osamv5f4CNnS1N3fkXDu5hBw2bsV8px+qPjBPOnBARMGsY
nzqNwjCJp80gm5K5VkvnAeU8bS/4Ha4LMCFDB0tVxo96VAl2YAhV5riBx1cG2fdXRAfbFWBRlUun
Cc+anw+4p55LzwKcPverBhM5wsebLT8V5A+0XZA+UFpsMcOU/9P0Fse8VLA3IJ4mk9xEbqRE2U3v
htuaL3DUp5uBFqiy3pIjkw/X/NYoQnG+0OyTna0QFGIQNiDCe6cypIuCYok40teP8pz6SVl7Hc0w
YNu5ovGqnRnm5YBgQhe204AtBh3yc+T/x8FLemGDPIkwe+nQoaWmtncgzblz91VDNmkwlM0WgU/I
10SSxZSSS9LtaQ1WnJHQ4MSKu4s3PqnAQx7A4g/NH3D5pHBUO8EWtpsxItwDO4W45SunGx9Q7KOt
P+WFeCY84pgvra2zelYlVoOwFIfpnHGsqOqp+Mh03IOHlrhe4lfR0J7UF+Nnp0KJLfwaqTL0G98C
6+w2Rjpv2AUsQIBLR4Psy2iwfRHBAQrcjIU/yVNwRhRPIgFbBtBm8ri0CkLgzhkJb0IAxxgRdgwj
XJZJrBwpPerBXzaW5qQdMkyVFJCCyBvJ3wMy7uAv4l8Sbz6xEMHUmNBvijM/zxC5PQNSKS1AD1Te
xlfOucedTxlHDQgTy3hwowkfMumw6KUiQ7z05Xdjis4yZq4KOkUc1BPKzVqxQ1bvh0wUjzI5XXNV
IbrGv8cSvl/h6eZi4zJ7lxkNtBhxW8xR1T805pMzQKRgvzUAj62BxxLZ7Uf6eBFkKD7KrV2Nsylq
3L2+ZQNFELaLrERkuke4owtcPZBiL0yG0FCTnF2/meRd7gx56xfSpJWAc43JtcZ3YvKdnMi2is+j
NpxFiACN/KZUQygF+72JV2N6R7TMFFx7z03MtArLB7R3AEI8ydLs7SNp7iWDQ5Irelbp+qHSxS/c
xF9DxZkJgCEXR9BsxZb582J6Sjp7Rs0i2dkAMMarP2ynTa6xpWY+TdCJ6Vx06NOJDrNyC156ZUFd
UOz4PPVEhMtJUxCeygj2pS71rPpP1sxXwInXajSu1YQOXEWrkfMoj/N1mgsMe5MpvyM0aSKNJCHh
qbTFAw3Xn1JWT//L1cBWzn5I+qsyIN+Wkrkh/UlxXfe66mjKf3HhE/BtKdadbIUb24Z2nRwRTxoK
uRmpAeRsIfqSF95Tnoc4kfF3sPIYZNYCNY+PiGADxbjKHt5ZWvW1sacAGboyBiOS7LlBPqg5WMWO
Y/7ASYDFmqVCR7YjEWqfswHiElBi1pNBSOiR4GSm6So1m2RjC5OPNOxXKeQFkZPqfoAd9P+tP+Tc
666CynvfbwsDjHP5PpHJPkNkaPHCoBiHPuK1tEsxvL+eF1uhVyr+JcVmMxP4HPHMQFNSuKqpehc7
ihjhgAmtSeOimv4WF8NNV/5mwDcJoOk5GHZgzwWKtVsgdiooPpKpduNucRUp0GvSdQTREWECLDG6
LD4kWL8Ta/0sTNCxI4n2uw/Ntaz0xdQKssmCjwhrKbl8igYpltzv+VexYJCdPiGO3FTagiQNUsJn
O7U4ZxGs9WEJ+LFaEuE1+n0SRSotnGEsa+cRuoaRyedOnM6YVagBmTvjeEazwhfJFBqyY2O6DPBP
kqrx8xlVE2HZwlB+CW6SB0i6qn/M8cxauBH0tfCjkfnuNjpOMbB6Flta+CA4z1QCb9Nl9Kb6r9hk
FM4Lv3CMEuDRVL7WEoRdyQNIl4zE1FVapDPUyfC0I+xlaf4Eym8zXtQWOykPWsWJqhH4c8QyMG6d
N9PGplTaKRSanEQ9Y7uGTYSlMjqMht9Wt44PsGdv0wJpknXBYSgILyGPNs/ImJq39kyPInb+uCF5
VXFBM6krlrOInAAsg4rIPq3nG/CyG3chbmJtpUnmwTrwb2JzJIh9XcH/eB321zH5MvvsjVc1jg5t
KDKnpjBwW2bUhTRQOZ44Elvt0S3QwpG2SLYsicE6dgEiHxGVKM8G+2oNlgdFvYBxmZkgrfyrj7dD
JA++Wgv3dZpvRaRfGikLWQov1bEkfyJfD1nLPgrV4tg2p0SaT3LBPlNlk4lkkdOHwAICYyWV5MHH
kp+AE5GYHTkturlRp1tzc8tJnTw5ichIIjLt2dUhs1rBIRURKPPmlrBzGzfTnf7PGanjjFwbnBM4
I0u+eLpL2iX1M67JpG07v9pyZswEJxnADcAm1znuK3ZYhGUVk2S/OSkCQFnOPSOCxtG/93iF1hLi
XCwGhlHuQUZn9HlI8x0Wgs9RbF/GeFWIZupZzyht+rZm8VvZK691aF9Nuj0hOlvTo63+E8g/muvm
1grmxZgBul2yT+p8dFDpnCD570rdMQp3rYXjAFpb4kVixoCK+TyWazjgnkpiEt0PeBhy/cqlgjCU
nJ52n0LuXg4DhZGKwpwzSsWsi377Xu7axzoGTe4kM5TaHEonJN+W2bXB4m3MzpPiwfFLTUYAY3VQ
GN2SSMqWhO64qrwbfzRVrkWKw7kkPGf5azLEbRc7o7FYuPxFn5Ux5+GtXznrVdkddfSTaECyrMR3
jcdQshjW/DaYd2c3zJOXIqlvclMT/hzUXQF9By3ZnLyvcv9hzeInSgzm+pM5u6UiuuTEMqHVnAzG
t4Qsg69Nm3ki/bllvkFy2zQN13Ih6ojkHfaf2SY8V7l6NOeV2Zqh/BrIHWvgM27kpjLUVSPjoucC
kGo3s3pP3O/fFovDcKjr7BqPdo7jWdlbjvUGeeVsiciSXsDAJLJAIBOmIAkLzSmJf13bzd9UbvcM
A0Xi1sA2Og01raH4/bj58eSOPex7a6WHYGqvfYhszmuq+MQU+X42P594BPvGk8OShVWahnKrBAQ2
hesCOqNmpQshGEFZHk7gsUdOkwJ4zzAyvPmyfgEofgnF+FarfwR8cglrOMuqPzgkxRFE1Ym7czbF
N9aZqHdzHDt7nmRC+G9SJc+V9Z9mgyvRmAdT48JYMKqfVPnZoOdSifXg+kiKxR1Y+q2y2tKzjXTb
0t8kaeZSDNeJZqG6D6lx7SX9ni2/MAHW5LIAwybZsu2NI6JZGVRLJPyCJY5t8dRScO1eiD06QhXf
FDp43brJZolPqPwyD6szslVHr1n8lwNR6DfZNfnq8SrofKE1c9OF1rVKXMEdwyuN4fvcQqdQGpyg
3fnzxxj4sDwiBFj58w6QojfiENCVp1qZ9oFXoA8VDIwZlgFSPT9inck32XsCu+IGPdTnIaG2UGCh
IXs4YlYdnRptlsD9Whw+4f4/ueF0HEAN1q1hoCxQXMzS+khtBZBuxokc8aXA9xnD9X8kWsOVHSLY
3mXlqVmkKCO1w0VDDbtcjXf1TWhBx9458I4lQ5yYAWQFyUjecwzfh3S+GqJ0q0cbr8YBIrjAGhtE
G7GV2CHJiEWT5ply45rmLm3I6R/aBdfZJcyLjgyZQwtgJUnFEFgkzgMbAHFtelXa+HOJnZtsPFM6
CrLwnlTrB0ZsHkziFGvilxBbGvsP0fJEW3gI+I03sMBb/DsqGKnjqKnOLJEV+MF2GWYVF44iPJRp
uNeUgNLMeLM3QtqV55hPCN6LkGG2Urs6TXEmKs6IfUQEqnfI9b/qyN4Fs8zKi5jruxCZ19qu0Xiq
JrhiTuVZPsuYZ9fF50Q7AIK0t4fGwZdnDLNkQjgvTL3w2sQ8X9U/yp+GnoIPskU/p52zj4RXGFmB
OBb4qxEHSfjQl4R4yQSHHn5p3gSK52S8xC3hRX7uN2Nqn3baB29tKrIe/jtrv1dScfaNDo0bwTjm
4pBCyRAuAeXAoyaT2YRgqcgEB5adzQncJeW1IpG5GZ2OV6Gt5xOJDHpDiQxpWhaHEyl0FlXonifU
WHSkdCVHVssgDyZ+9/Ee5kqaNxIjdFL8pbTxFTbMvj1KC9bzfDjKSKmj/ttSpSA2b6KZ41c6LPJ4
6n8Imy0i9lheH5V3cByY1U32q9OntHPi+yDO+DsQwRSr3sIQwq336V9/hxRqwXEEXWm+oGIXB1It
Tqlvjppn8Q9cZZbxIwFmku4PJ+RsDv6fliBuM4mc55M/5SIOFoulPqxpgsU9TeLZqNJdHoobHhZo
R40XA4OIAlR6mJvJawIAWdH4pcei1REU5/S48yl0hSFFQzISEJor6KTWHX+jEGzLD/GTofOOKJtU
trAxOu/qI1rNp9g3LzleX2m6vqKfHbmSI2+xWaJfkhHzzb6BPYgJGyYa7i26x23JPmT10CiEEFTe
SlpqYXP7QnO/O/TiJa+ypaIKzBJP4G0oQXVJgPA6PO5TvgVkwjDcS4MBM8ber1/DCLlPK/3DGbCJ
djP+me9JfbyrsCn4+BodJ/XMeEHec1l1jXMw3DDUJ0vC5ATnD9ncWbZnEs88GwnNeAf6Sabj5AHd
N7O2/uLdw6eHEOfYVHjLrOMIVVyOf8o5aKVXcf4RVf4/yofl0SZdkEvDWUd1rvWgodm7Y0XR1PtW
WY+GJNA6K15ye1mAr8jGbMvK8FqjkUFmfJxyRsjwvopQGLVzxMZAWRkQkd5FO33MZ81vlAw/7uBh
lJ9mN6fRbzRQ9gIiR/0/3Zg9cdhlhqovq22QH0dTv6kRWLCZhS7jbvlrGRjCxLCqSLguAmieq21W
I55jKhWroNIhaao7dDLc7XAdh5fBh8bA8EhnthO3Fy5VaqKcvLKhIhjOpP73cohzPZdN2x0/WQKl
w+KKXzhfInO7DRiO8XSJXwUfbV2iduCjFM+Zvp4NvuJ4PAsMxr4HCYoo6A0q6pkdO5jdjqWAXoY9
cKGpGIKVYCUUAmI+IHUAe9qg2TmKMBFTJfLzXXTI9yVI4GR0VJsq/8mJk22nCAhr1PRMn+ZbzdVP
dtQvUsCI50b65er08cM6vPM9vTclxGtUBZp+Zhd4nJWPHuX0Vp+zVQk3pPEN+iiNTWs6om5D2pX7
W4fjGNDkSloRPTvWwvQ8o7GeOi2IkCYXQXMIZFqZdltc9Om0NBzpmM77BFqnmmKqlE62ZnftmW0z
aV7buaiB1+v5tThtkYgHzOJYJpVF80xlJNBcwu2oO6uZuK8py1x4KWgyRjcjVounCfMy+L1+wwsX
bEKC1nd2Y6cfcfdapq9Fsp+lDOf4lvUS2165ecnOMUj5aM7HGTMSqQQm+kgTxQ1BcBBHXguDterr
rJFRGWEpySQy4RhbZuibL/TMGENX0RVZ3VmsKU32Har7sQILS8vSR0HxX9ItAd55LW48BftNLn9b
ynbsOtOzbptmuG15xAvmX7ACDfceJ83E5Kd4Kkr17ET2r8cmh9TdVqF2p+INok71pab2V0vyWk+6
p7pwnSp7AbbVmcS50jHel5I/7grMRWhuiUZjk0XbyK5U1TVaJh2Avldk9VnzVzbcBrOEUgdyFLN9
EmFPI/SxSzMKCfZ2ddaGBCYL+rv4iN7XurOR138vm3BKXLEYTtX0KOoBF1vKr0E6iUibZdEgFyfs
Wno6HAgKhsj8n+jG7Md+S4N5g+Icy/MrtqSHwbvBmazI0oWNlBX5C/YLLOWdpyi4kw7ndYSYT9Y6
4OYK2VhRrCFSH/2XxCy8saMOoQPvRM+cj52riq9UZYj2x5IX8o8RZpd7TsMIfytBJSE+xCy5x9G9
TrQgE+bzyM1iQFpoiTYxkXUhlXYHYuM0YuM4UeX1tMJi/pewsqDiLknQ1eYZ9Y+Jy3rn/HJh18jJ
AJQOzm5nqZLpXOUzyR1Szq9jMU9FkNRwZrDGWYSH1KjB92e2WpmvLdixWUKWu+qvGSniR7eKueLH
1pViz4jLU18CfGnJHU+vHQAzeZUQHlphtiKtUg5y1wZRv/oE78n6eFvu7admJs40Mb7DSZc1rs6E
mmtVR6ueC2wVbOW7Jw+LLVkwFpvXzNzCow8T4FvowCojicjMU0+4C5letK24on4mon029y6XN4Va
B8HwKlwa1UGpizkjD8Y0jKV/xA+1P93wH/N23CZx0tvNCU7UYrm9DGcR0sw8E86BEYVgdQbH9wLc
xFcXz2frvwhCZAaVBVkDNHjlqpMfVI/acSdBVUL8hgHb7B+MxLaAWf5b9YHxO2JswOcuYCfZp1KY
5BBtXMCn7fPt0bpQ14Q0HcJ0bI/aL5O8JJH9EPsb9rQFS76q/mHAOQR4zbBdog/BZM6i0a5/9kU8
ZC5td/AIxPnKCFMZN4nd08Q/ByOH1VP1R3+xxtmddmmXXS3zSmUIP9ixSDVVS1uHOmKi3UejwZNZ
MmgZSBLqqRisEl0DzFJWwulhXXfeVn3RmL83bMAX/ZISvCYdzDJ1d3NflgdmR30JFNmWWTqr1sXo
dEbb9Y4hPCw6KVv428mWRquScFACZkCNzV68sCtG5ATRGweJFkv4qKVX5bmjMlwY453AXWOr5DCi
mbo3lv6/PkzGqnGPEeAWsicD3F1vZvzTAu/T2um41hhud7U4VHLrIFg4RFY4G1DLM4R47KyjPUS3
bxF/IxBDB9dwhSKbh2mKUHkeGb3vGVEdU0eSqqQDyX5nVn1nOdFAikuXCJE0sUO3XN3pjQcmaPrL
wrSYAo3tUUVAy7dVlLwLrbACgkXE4hO/qYX41HOGU8q/rJVOGnd0j9Sa1gIeAqBOAetU/LYWSL7i
1G/akpKArZMGDLYvfUsOJso0xsogiHGXuWMSu435he8Yc6jkWNMMBik7sGhh0w6/ejcuTja6u9hc
ThlKAJkSscLIgnEP/q1EfLoHi32kOkwAywyIqcsTcoiUbtlSm7dhGt4xFB27XvLoL+SfMpnuyTVH
cjNLut0yFdysiS3lCqRl8mbGgUM9eMg7YqSeESEECYjOs5bCowD1AN+hjskmiw/CFof4inWTWDP1
3uBsA7DIenXyyVDvsLobcHab3uta1S3V1KW9cwTSXARQH0yzUHbRk8GVHjCxWeCyQBmtZRCJ2Kfm
18h+SIPgu2WNr8J9lcBVoFxZnmii9DnGFO6CkR4PzBFKmwGJg3wJ1Wf9WjfzRnEZWcmLIuQJNegB
jFGouptVpnfF4NICvLOcctoulXh6fPhH96lBmgSviwkGE3XCdEp0tWu2boHWoBDZyAzWa+ZVmLag
Oc3sRyb81DgLBvBV+izwtsKHGxqwLrydfRCtOMbLb1x4WZ4EGva4St9QP5iXFbcse9AlED5StkJg
uQ/wmiJOCFf8XiDYyYbpZXPhWSOSQhQJKrbYCRUgjc3iuDwSAvOKiOm4eAOUUoKUIgNNR4OP2Nrp
FQoSMrBaXlYdqoramLbCb7Hb5KMlymdMHTwhI+v1AtQ0DqTuoMnYwsvMD3/+H0fntdw4egbRJ0IV
crglwASAAZREhRuURloh54yn94HLnvLa3hlpKeAP/XWfbvAAp38rLmC8sVxCsqMRT0fYKDo/i8o2
P8mGSRTpqdbmVYqevSeFVEGofi7uUPyU6Bo2LcYNzc85KlSqY+1TBRsYERtzxYO0yqCsAH8kuG+F
joS4HrTgNBkhajMHddo9zahCLqCADCPtMQ4T7N1MAdJ/IUoRt025Vjwer0tSVbcdvdlVYl640lFn
RJkZddIcn4uP1LyuqBsm55sf6nV4b6rK4k9lNUhxHEnT14C9Jf9j0Hlh1MY8jMadPaohJ307gkHY
F3ZIJIcTlw5dpU+6Q78JO5gkuXQoFjFuf+abaJydwFFMTb5qdvUaeG6XVn6v6374Uu7KCdfXB42b
hSe+yOsGjBWDlKNtPbvHmUWlOWjkd/vtXqc+KgA55g1nqFeAi5fgJ88UKkt8issKsR88RkInBHyE
LdPoWDSiaqrJBIGtmud+IcaA84BKax5N0FnUl+TMfwuTzPKr3EAITUIfbpomjTxD5TlhCS03yC0P
C828p1UMGKE6IKZ3hhXZw498M5nezK41VMeUcVyT4vZmldGOwgUn6ysKErKbWWjPUcje6f+oNZd2
D7fXU26KFbfEaynBxaMIpRsTairNgz0UdkUkLsGd7OFLK89yyHO+GY05megBchTuVh3H+sT4Doya
2Dw6zPaIYhRa0tryH3k3JTGOYludcwx2SJhiMp6S4wpDpLDC49IwnhuMQ6bZD/WVbQ/SGGBORwQX
MeC1MekrUrXRkVvNUSj9rKR+b+FZPZYnPXHUV5Lu8aHjJyzu43exGzwWEnsz763bbsKakr4kNg/U
wKu3bh2IhJokvSOnxapEBxehD1H9odZhJ47NufDDyEnMt6n81KQaP5zusv1yZKhDf6e+MHyO238a
GjvkaCYk7cTlN4/ocq0OwDYOzEaarLxz/ODB1KPH8DFTQvMZtWdh6K68koAPET7ceIWnrVwJxiCb
T9LfhuGXh5L1gRFl5IqwuzgnaLQb1Ovph+6PTmzI5+xHA+gtWcD4HdgVEQCMqzi7wl69AH4PUjJG
8ssaiARkV67l4wKlvzgbl0r51dRhP3yMWFzknu49vIroH4f0W01LarMLWg6QRA3HrKiOHGbEfxC8
/A9IrDxsi3zEfim3KbpgzuUU7BkEipm4Vb3us/VAAwgXSRFFbqdG7V0tGckwTC20wFDqh1Bsr6kw
FLc4qSmtTgIh1wKE4fqZNzbe1Oy8mUxzFI5EbU8L+ZboHMo8anSghVN/jqPxLB4WqfVrY/GIDrep
b9LJZxHslCrVzofKllXRTTG9VL9GnZ8SQz6qKY7iBvPGr77zaXmmUqQOp/vKpBeH4g6qUmBiz0zV
wqWD7NHK+aMerYCQbtCdAYTUQ+cVS3EyLT4AMGJW5CafQt2CHggPb+V32ckPhqi0lssH7Hy2BWGC
JR6ZOas8MvusamQZCSDxgcMr4y+0Xj2GHVEAHohpb/6C+dsXxWPROiCr5mtdGee4IgiSPwaO69QV
wyImm9mSPuEewPFtbBkzhScz3o1NsYnYdJlOn48N4KiwHXI3I3GUOz7LsxXdCHruOLZJra2/MtVn
4f7H4mikQdvfh5wuttTuU+pVQwqLnYXA213/rQGYTimRV4fau/OR31bt5wWE4zbJcNPhIJLb/YEz
Wov1VW9kumgzj0AB69TmJh4RgDg4D03KYj9c9Zdt4Kq1ij+X3aWhdW2lpEGORXsFQsy94tqsBEoO
GU1PJk0qLD7giI44UI/NGa8jlWoheSZzml0dkVqrPAAt7oBI0MHNZRvEMHlIBSptleEkhymmXxzN
ifNpZO9KT+amuI1CcpPAKMIfwAt5pb6MyAEK+Li7+/jtyVk4dF4q6FDJMf3/nFw7sKAUAg9Q7Jl4
S4WiOYFXq+ZjZXERVfR7gizdIYCCX8GGIQi0DAeRYhwH1trB8XlsPT1mi20o6FJpO6ky5ViDTxzw
NMiwoOWaM9iu0ZBT6c0sb8la0uu7N2KUK36uLAmVnTUZ7b/xmgDuky95WlwauqSz/y/FxqP9BzAY
Y9Vm5Rg7ysGElNPdeKK+/ki6TAo3YkV9omGzkmYPQkqeGyjNqKl+WGrXUZswf+6W23rdilYAj3Pi
g7XbNWeEtYPBzYhcp5ZvxlZ7mCCKAaNbDB8KecYAlNzxSFcsouswcCb5VEiBh0UD00tgUMXtiD07
asGAsLbdfxaOVjnuaTrmXoxJOW8F7QkCeXTIWDVTw8HcvN9KgLC2wtgg+qoh/Lel5pHJ9DXoUOPe
IlUXDupDrMWHhc+cEbv50UsXTTzLjNbbzlGycF/L6kskqw+t6QPRKfse9JB1VFA9YycjUNbYhVUE
cZNS7MpL31lBtSL8I40/OYcgzk/vIj2lRMoO/IFBqMr3vLCA2zr7DOGdqMt79KrjbfQRxXKV6Sq6
HJEWDrOWo+ELAHRDony+jeBJ43i+j4J6VwBAaYc1cwUzd+hNsb7RSIlRqsmJpD2FekCFU0aO86FT
cR4tVwPpfvsWgEHw+ST0q8ApAOPREY6uFeVc7ooicUWAYbFeu4AnN1u1i5i2o5bwGEPFKnF5Inse
pxU8MfLg0HzqBRdNqTlIuINoYmt9ZeHw1VGJ2F61b97k/CWRhOCTf/qApGEDxLJvX6z0XSil/dj8
KKPgbniPZeQcCPwNjAlEB5IXy0de51c8FmyTyUbzmpzSkJ9qDXNEipxytec/eSn3ku4VyNMqvzay
Qq9DM6WYJKeYhLp35GrOzw9ttYJ+SbCNtaRwh5v2lNyCDaBXK9AEzFKyOQgz2iXSPFiViBwFkyAx
vo8meoOdqsH8TfUK5zOictwLi1jd0QecGZB4dg3COQInrhMCx3Oheeizq2idubsTGdjPNMF05uxE
SQ5zL0YB0OyoXK4KMJClLgnXIN5N3YUUclS94hnjWovNsykDeZpuAIsUOxsxueC5zGmCDZkpk9q1
ZSRObqyvWbi7R8ayCwHSjRzPho9YstD2283GY2cSJE8g4OCGLbqJSJyBrj+tXPwaWuQa8Q679zT0
JvI395NzKGqnCbC4Fanvupq8r2v2jGTttV5LAMIX9hG/a8Ubl+4L1JJFOSY0I6Klnl+U0jqf+q9F
sbwlMf0lVS8LAz5sjrKnSN1b5oy0apDlbDEZlGZ4ncAYJ0ZQdNNuoseh8N+xH/3/CAFwgMbIrOyO
EtySjQBitZjw6SayVjp1ML/X06EthluiKbc9SJ/wIWKD6SnCJDrW5eOhfSavRYv8tmW6zfq4kOhO
FzoYo4+SUHfBLmCCqV4c1KZAG1tSPjgWSZDh4r2GFgMBAbgDLq5GefSVAFpD8ATS5WhTqEAs0lp0
QyQgmjO7DKmqHzFFUymfagsCjm7Njj6Cs3ir6G8hhAbIak+hBOIQfQaMOEQ+B9qeaOCAmQ2x3bMA
YNStflEJ47YsGfxr2eMbYmatF5dhbWgyvvdlzfQGM1752SbqKX8mzCWneykuCDya3e9XPblZ8nIU
6QZDBGF0hQwBmBMRXZ15GNRbLAmYgGqshVBCicNPzaV8rvwWnWOYae3uqjgcOypCDBUHNiVYOXbt
ITrzjbRVS3wReOsfiqVvXQZ0RR6pL+Etw0AWb6Te9kDM/wU/u5xz/U+/BGsifkMwcAC5xNLG4MfN
6syLptJT+RXdlawgaUyNGL8Gfh7powLS23+YVHxykKZ7GTVGst5KLXszaZKp1rsASVMd4AyhrYCR
sCMbf7hfyJnXKJEHZt+PfkrFpJ6GAwNB3kjhUCN05zXXz5NU4p8cXULubrzHaPKmNNyhy4qwPFpN
8dBJJTqM08j1pP/JS/EAVoZJoXG1uHaHid8dJi5tL2V3iLDWDyo4R2SS/1Zqd+ILDA8Z/UNrgBQT
esxVgXI07Nfk+esX5ZcYLHFtNe4OI+qAno97/W2wE11C/iYd3u5kjmEmYBkCfv2n2hHc5qJPhLHq
0mPL4BVUxynSwUiSB7KcBieM0cxuGXGWIEZXzFRLYetq59gH8+23IEu6J/CzKklf4vZiFu2HCUYV
JnI3MHplErE4GeD4k/Tb5+zmxk5bYi8E8mG+5R+ZGCS0AWoNHoYDUePML3rLS/8bcgS81XpYuRnQ
auHK4y9g/JvF9XJiiJcKP3qWemgPa4VoRMswth+bJhFXb4jz39qP8Ud7qfv5kkrStdS2LpXiPPRI
P4yHZ2YyBrHhn4pCSNAm+Am0n2mzgjvozh/NhCE7lFyiaGcZZIvI8SiUXgWkuipmN+aMhHJ0KkdC
p02wRuJJtBewRkseXogfMD0GE1SN9EDtZ9RWwRE5Y1tpfMtl7SoJzXWgdwjvZ7TkVFX2vtLPnrDL
E/NopPC3QvUQmxHSJq3sck+qkSFuS1FJg90W+5X0UKzitbzJSAY3mLjO6nDdCTS85ZJqXkrxaWFT
7x2ObTT2HLJn2BGzukXfOg53wn6n+aPONFR2QBh0/s2IhYZBSSdioYRYOJMCRALaweQU6f6kRM2d
a+HMcIv/q8caLofagf2RMxffU5Tf5Kq+dteS7imCitA6cpzOukCqi/AmuBzuDEzZeywN3Yz52f6X
Jqq7tJFbVkT4t7S7MBJwFJrxQUXv6yJ90F+k7CBuAcU4mm+azMuHYs0g52IupTMmfhnCArPu8iqy
UbmY2aExyIF8USTA1reTSctDtnRng4lIziE4b85xY/qHESgIM/tR2c6LzdGS6fIG3DxfpVvhJXQ1
UGV2MFhgNUE9bl1GIX6R5L2FOoMHofnXOuuwCwHWojwXyOQjhpvEpBT61qWa2y+NV3DiS+mUNf6Z
rEWYwX0VR4iG6VKqNL8+m8cPLrYXA2kX+pV+5C+Y6547zoC4FaC1ziVZKa4D5v7DuhH3O1u3nqGc
QVSXbnXoNgM9Q5ADIqaCW1l2DG14jZzW6C+ENUJ0pXRVbrVBFYVraONzaIb31l/w8L81yRlxALov
70okUUvU+jqaPxmo8M3A6dsaxSXJd144WkTKw7PErKGVnmJneh/aS9NYt/TcOiEoHmUhNyn9ZVoW
iDhYIWg6ZlA7tUFgmbcr2znyYy5teldhHzlTsWtOdHNXnolfQweIpa/RgT1wj1/N8J2aU3dIrBej
SW0d+qIDmMhdoy5ObT6f+JpbJoN3FxP/+bIww6YLdz/SlxhR/ArVT8Jvu5OJA6b4klvaovqG6xem
y7SjuiZ7p6oA+84XhgZbOjS56A9PHJd0gJsBfW0ZFvdpHD3ypEwz26Ly6XLUaDpY/hbSR0RoRvw8
FbeAZVf6tLspOMUkMKQ4fGATWsudrAi8VrcxR5cYNx0jmCcpA66F9RbCZ9HC9KP55sfYohfxnSWc
FLqy28nBiKjKSh6YPUgIyF8KmZ2+pz6ouvM159Z6yzmQWtWrkZNbHGj4wrG2nyGTNOlZZKeN6XYx
0CmiK810ulw6yo8ZKPF0a0m4I9SK8lstqG8IqlNMq6nkGjSL0xbwYxGEMIeCbY9OKMI+ZhV0CB0M
Zflc12gMlNoIPqpnp3uidVVZ6tbsS0fHHx0CRRYGZlkHqQextOi4AhAhIAE0hbq/UhkU3kbr17Rs
vX8OpX4URXdwKRmLJBCSLp2LbYOAj3T/tW564AKLDydC0gvupdtTiA27eC8kiH5wCyx+9KEUCPVr
SYfv/7eqvox9nJy8oC3dDWQHH/oX1/uOko+MmZ+KA6G3a44NDCskwJJVe6gnj11nL0Sta20kQ8RV
nvt+xaod1edisc4A/g/jkp7KjAXDD8OI1u6dLJjHGheTUt6aP+lGoy2ZLe2ljA3Axqkv40HefGug
41YOjtIwnGgTXDPUCFpK87kFCcFCMBwNbC4Wxx7O61RY2xLhtmRfPPWAqWA36M76swQIHixFIzUx
NDPv9JpgeuENLiv+RcWYNtmIzIO3vjwddk/s7heWMgCqFLe4A7db2xrK88qH2qAtgy9vGccVO+UW
At7DI8qOJFJJQZqpgrVi3GLa2ZkEWPgxNa+yrlXR+xF8ja7uLgu9dfSJdYA1FFpPpfQgU6/UYlWp
OCPp3M4s1A2TGEOKO9n6mNUneXD9r8F4KcaF16ykCPWLpDaX9NcojLv45AAM7xkvU6jj3nyI47+O
O94SPTg1gejcLQnPgWg88v/EWUW5lQh5A+QgJtT9ixwkRdegFzF0FNLPS71fZOso/Bq5forGiZlQ
wtSbe+aVwMpNSLNr9J7tqNtNGMWK1+URxRKlolAlFVvZDTZ1dHAgDBptvoYUTmZMDQNE6QGztLSP
GD5zBYdKPOM6jTtkDgq0RgjBoe1UoIpiyzy1Jnoap5phcXgqrQ6P7AYfeSk5h7QEbNilDSIB8Zlt
ayt6pX10ym65eSS9NPOs8R4SDPf6BWblDlQds3eVKXyB/eXHWIsnmERbZh3J6uhdEaxny8xI4lCG
GbPE5WqF9bELGR60vxXFfTmIaE1Ybfo0eKmxxx2UUSZGzgG6FgIxY0geGk5patykp9NgYCIi/Sqk
+wE3sgBLy0gRBhIOt0RIjMRdENT0lhtqcqfDMaBirGdelXC3qykcVmHpngYN76u+Fywwnul0Lrbq
YyRdMIUFyPyQ9yQDq4++3h9SHSqTZW8GkeqvZ6rTa3RKIembC91YnN3a4tRJ4cFopn3lVYw8dUNH
9RiYFu20V5HOG5nWOiDzW+Br86SgM/BiCI12iokxsquVYDrsEDdby5Woze1Fx1g3lI9SC1/WXD6Y
XA5ggsp/rNNatC9QMLLnxDZS2bGfSeZdoYdw5Qtb80MlswC7iJtsj92LWkZyDKyrpwUCZA8BMo1F
UpZwQrHU6zLP33bC4354SbX/KBk9WvecZ7f0m5gWT7X2cigYsfDLBeciWf81pnJoN9vJ9GPmDLot
O+v+OhVFhRqCnGbbzRKwfdBAV7KXpU6cj/hcJKotYOcVsWqFhH7K6WCgM8UI362WHQdOssVKRxTu
q+RKJIXdBPOw8h72fmWQLqEzux4Vt9ubmFtXTb+zd/4I+NrgvPEMMLvlV0kTJeUhu679V+rjQ+QJ
xa5X6YxcSUiIfA3WfrFPzxJq9pCAG5r7s/VDvIykZ7W7ZNZ4mfMBcxhgeSrFBDm9WIQ+h7TxB0s/
gxmZUtaG3VfXhZfYTC/NrrBMT09UMk5IXLBUVyei75b7osx9kVBpmi1XSftnYrA0FpwU0zuoRBtu
K21OvNBYEeZbpVaBfOyVjnoxWpD+emEXQ/pPzafUYsns+U6IMzAbF1tq5jI0xd7BYDOxvlJWf1v5
rwWsiaQJnWq9TG1iNwVam6+H1R3vYoCqLGa3bFWunHuGu96HN4vO3i5z0+OSWruqhbOnTw9Tlu7Y
aa8Z55lJZ0nnZDYFzGoU5NFXTIFMGsujoEcniYCQqQ7n4i9je7lM9oh5NY9UcrbqYTt+STKpUhIE
Emc1C8WHRE1sjmSNe9ujo4OJ886Rkn+YJMT1EyeMwVhXZUpVYQguQZGnhCy5no6Kt31MxuD3Y3r5
qLQRrwhwAzrHa4p7cHGSSFH4FbK6R6zsZP5VmPoI7DVlIjgCMUhDAVwYda7NaWAoMG2+7Y8JZ0uI
wV15kTmTC5yEJ07CGidhi4KhgoYcaz/T3KLqta9Gol/7kY6rGj9gclVyey7Tu46IUNZ/OgY5IjdH
rrt8mBElrWxcJpoh9m7IsTgs4l65uG9R0RxbjYFiJJ2EiUyox/EFS90OYMdJnuKzNm34LJVXRXDq
GM+yCHdGm9xTHLQkJtRVOpdvcUZzEt5hwmBMJoY3cqT9+Fp20UMDHarHL2TeHjJHVUjdmG5dYThX
vK+NWh+gPnKmHbH/MgKN+RlBXj7zVAPOBJqe3+fcVsxvB3gUyWwZQ++EfF/hdbYyHN0MWuOH8PIx
EqNPROEtJT8OkU2hzrax3vmiY86JoeBPGm40b8UbggLy0cLfAw+v5CQXWi9Ldpqhg4aUCQKTZCzW
4VbNafLWyE8k9EoR0ZZXylT2Xi3E7krgsmYUl+HIzubJ589Vlqv1or9ZFQ8OT8aED4KQH1YD3hCO
5BXLaF8F+oDGA7ZUeZnLw3zHgUVyGg8kC1TBGl9gFbhbSoW4sRP1TwY4drG9TscmUn3+ShoqZ9ZH
WsuoUMauVOTTQWa93bWUNFQhs/YD2WZKiOeHTNcPEb1gMV+AxEqAjeEiPdMSjWrgwoKuyR5ZoyMw
nqc41vBjjL0djAKjukTM0uuY74J/zMZsz/QiABQ6hYhcufUdcUn/IzCh504fE/IlJneoTdVvf1Lc
2TVfJ9b/dXSJjI6YAhWrM9pm9tGWquer43b0BUHw87NQmyczYDFnAzD42ClFWe+M1LdnaMBjpvf/
dVaxH3aWD0HlPt9ziL8KluCU50FxFimxwauHCjY5KzoSLuncxLoj78W+HJkUqo/HyabLCb8hDJyo
h5hJqoiBCsaOATCxQS6Yf5CDiovhXMtFgAewxpXXqnvMsIMKuBXw9rLTLxED0qbg0eTIJ4NRGclt
gZNrFtp9uH0pMLVYddORufF6iHqFUK7FL3v8oH/Sb1YidBzrINjD75Oc1lk4UvL9sm84UkcLMIrR
hR+3N9+rxQF3NeCvdnS5htOp7YVTDtHAYAYwk9klj86TqV9EAo8LgcdlS9Wy5xemHf1ZnJDoNKBI
2C7aQ8W0tHNalpsc+DiyVExQdKboHRkzFC9pq13jRrilzSXjfDofwsuAYyFRVCQbhtDfWjdcR1S/
VkD8PmQW3Edh8mVZ9OTdrIZ+1jDXQaqjxp5YaEEsf+lvUi1ij5eDiGmjGbrZbdBxc8OTl6CtW7rh
5VRjRNBH0klFYZc8TXX6Aa91yDivImpKRpgQZmYcI65asPDMq6Bv08hbrk1vprVhQdwSzj+dwfj7
y6PRs7I1LwQV8Q9ei2E4aL8ZFlL8G8ARx/34OWI4S5l6jqNO4mhHa8khwQdDu9QO4dzApY4/NBMF
r4ntcWlJo0l7Huy9LmWoDxwOLh4XM3SAlE+l4lRzRhhNztjwdosYpOScIUBI/EdnvnCtYdsKQ9UV
g8nlIndRMszVEik4imn/6CpPTMb+90Vyhexw6PZx9A3O8DkzLCo2E0q1v2i7mr9p/JhsiytT3J61
25oaAYsUpg3tpAeVqJ8HwJPrx1wz3ExkhtqWK8uJ1ykkeShGab41LhTm+hXlJh6u1U9LrODWa8vt
0yLpmr1Vdfa0bsZNWTOeNXl0aryvUX4Zud1YAg5kN8XJVBCmgLdHHJaaUYQYOp8Zm5iHaU6PFaeW
aeX5xKTG4SgM9AwuyNcS1D/SbBzbn5rPBYLVEYPGRYY6ASUXTckiX8VyxL9bRw54CHer8KWiiFvc
1isewBiCAZd0go10vbOSytIrN+koBzRyaWQLKbKkNLDby/VzYdLFhVrm/kVH1QRLCcPImbvGWY2j
g8QZNvtToL2FOl2iPH7Srp9TfmzzTxwKVNfol0v2rNQELCNQBBOvx2r6TUaLsHwHCcKSrLDg7EtG
VgVp85F8b4zMlL6iAFEHm/tJogUZu63EjV36Kf6M7e7KkkXSTt6SdpcNHTjxio5AtWTxHNEbNHNY
6NwY8N6tx79gIE/NfNc6aeSVF751LsItkWQnfdVnnHlQksO28/S89hqKnXfIUJxdQIcIJWbpSuSx
wQIt9TshYyhtp/S3mHvqkUZRJN39C19rAlvRwMGhNqoDSiaupw7BzoBZeTKBVmZy6jVghRXL8Jiv
NFTA/ityWO16TvC5gkRQcWRkBRpZ4oCNd/AznDLr39ume1ZNdFrAj5fG8sIsd1z2Y8qPBjOKwFsX
p3sMh4UHN08DEeWHsgSqhW6U/lkz8J1IDhmsSZLE1wzEmoZt7tWOeWmRVxX9n5GRNkv9GiiUxFl4
ZMq5UC8LjjqMaq9kWBvvPy6JATCTVLcGdW5CDKQGBRscT05yHkgYzKbkT9RhI8m3dIWGIjNSrBvl
S6M3++KhjOzviXSea95oWkwLwlIrTBqhu3VCclAf3ek367n8Kpy+B5Azmer2rQLJejy28RvxIxME
TiZxPpf1XcGPOuVZGLmBRbJwjK5qoANNUxEuMGJYkgeLkyEOsIjokrJJND3EZODNlZncyEjeRNwI
NK4vFjbD3m+ZKSZc9vu4IGRGg6Nh+u1Y+Xq0Mpd11uhEyQH5JMsrIIZW/2KgqoS2q1A6jF/4tw+i
ph4niY3ANabiRZz/lsj0xcWElE1ffSgfxHdlYcixtWF0kzcKsxcQ2iNTS5b7yCN0jCesKM17hQnV
FOECDUjloXLQzs37EgHCG8+Z+alPLBdlfctgeeFgsDPmB2N8r3Dcxc1HlP9nZcWJyMBXjGs/Yu3V
vyY3GRMP6MRhNb9DDlwar5NO4n2FXqo3QW+Oj2loXyJhj3jv1v7A4QRjuwLBaMpfKTR6zaLmtfmW
kjIYWkz0ZFQnGi+rhNnfoyG6KZ9Wp1yw2JuexcaxmJ9mWfqR1XkZ3k8d7+fzl6BbSrvDIbV/G+yI
PRE4kSiTrYkKDkSqVNL4nEFHkSo+BgCxHBl4Fw71djqoLyllKG2p2IOSBYtLaQSexXnObuGXlIRe
E66+qhp7SZE3GebShNVVEqEkUxq5aFcZfITqqisxc4DpYzlcFh5OzqqFGiyFHjRGHjCImpuegyik
B6rDs4RuAvq14T1y3TWb5Mrjo712KDF4EneVyZycuJR6yT8KvsvyQ4JTQqeGmR+prTyBb0Aw4y3P
8o/y2KUMf9HVOkrPBpWrj7Bfxi2TnXuNpbmaWbmarp1TuztFcGOovovIN0ivxl1W+1Mif7cStBfM
GQC9IJj70j2iSzYHxbwaTxO4pNayrtL1srPkH4ZfOeKbJpFHwMqNE3FyBXCKhWuYkWd+KbeJDr+J
gIt2K3GkxtSeodT4sC3cZdlnUuomau1q7eCWi+hSxkVuKn3kJPx7tsXJxHiccF62PkaJsXnav8tt
/qxNDIqW4Qj+b153ftOt3sKmjTflae5pFKy7fqdsU9dkeaii+ZCoVdXTN0rEZLK2yA5LUV4S3fQn
QPQKIxHycQu3V8wpmUa3yTjZNRXF5rSrLS4Ehsl45rMTjZexeW83/pP2oBkpMiC0FVyh0LYMHKfU
7W6RDVGmTWI9M4MqgHgAowA6YluKfqq5PKFrRTDuyRF2VoXXwE6L0Yv/4kV0konP1IKM4A7Dbuam
GGELSTnPcomwK/XHunCDx3IYU2KRYuWLV3L8QKEhBBwkNOzRuppafRSwYG3e41r9mObrlqXOul1i
i6QrV+4noGu0rwnu3DLBS8Np0rL1p0+D22eEoVUM3RgST72AEJP5xiGn/OmRcI56EZrJX2U8S96y
+lhzzV3LJ6Z+S7cuVdLd8OSWxgQuXgvUyXwkm3MSLge4X0m5Qr2fuHSJfKfK4kSoSwKnjc7Rby3z
hxjiXcT8IV3I3u4y/acWNQo8LXchUAYnB4SV4FqN5kYy7qHfZTJPjfmtc8+n92jBuGiRu4yMfzyQ
m9cKThHYbA2tH0zbecm1M3XOxAJJ05ZYYr5wIjjE6pBJKl5XfCgGDhOxHm2ZHIj0N8XfEFrOXUU5
O0YGLCD50GMdobfgNCn2yhEJum4kNp7Yksy7stPsOyfzK+jLIVV/EQoQ1qiTEeSKdYrxHYFErJ9U
ZLmxmXsx3TiUPyhcGWN/AzRrm4CMQY2polzBK8DeL8RccGhj0LL3KiY4EshCEsizcJvxMw2483ta
r16jI6ZhsP0KqQyT7w8uHYgYEs+7jMSFaBbXTl5vmXWLer7SvgXb0YEs0UkZZvV94SwkhknAuhCU
MRirTvPKKKCh5Db1hNxgrcWncgfQ+2gRKx3x7OgfxUfYHXM2YG4uIyw2Efc5taSHO2ArtJdR0dCJ
yW8nx7HJyPi+GQofL30YW7l6VT6qIrvrdX0bwofEKjwR7hdZ9NhRswKhhFRa310THbspzDet8SYL
kE5A8pPpY0Mj+gYJXJb7SOKY/GlIxWH4iAX5NRXosoEkv9qx/sGJiEMkIc2cXhdSzvokOT+jDUuO
kRovBzXXi2Y4LdIn79tWTDpZpyHSsINE5hEQfsRsOo7LF6E3XqU22fz+Z3+2B7K8g1ozwoFJUmGt
GHT0lcOoG/sFQuPaMyR+/Uw4n1BJ61Qqc/wKwsqI8l2rlLlwT276k2ymJ6LkNQMuZfRoQsd9kcH2
Qsxko6tEF7uyzOrPRkEqkSOSAaZKwYLZ9MZB6BesdBMEU4UKzCWPbN3/KdOXkBTDFMZu73ac8zd0
FJGFSn3QNkClKiod6MwMk8qd9A98HhCF0WB32hBE652CITALa8EMNj7MbOIrC4Ys9x7dmX4evmds
c9OBua2/6ohIu/uKn2lsD01mBCSwEdiOuuTk/AyH7qPSrWdUKAE5Y4mCCg3PVUlI0Mq9fKanEneb
8dVv9y+kx5h5hST52TmfFgCeMRj3nTAPu44vCGSGHBoGg450czBl44E6pgzVJX83SX8JKEu0M1Sy
eYaTvfUE0ShLKDukSlYkwrWlbaig1VtGBKPpJ4jSUTnaJmO7yl/deMgoFnqjohmgghVgyxLj5VrQ
KKMI841NCal0sht5t046xlD9+LnvogHMTKJTrIfnqHrdimmmJPcEyXwdTzWNnEv418j1SUysSz4n
FxzwUhpxkcYFoBbnIhtocvHCjvvSRPO8YS8lMH+YWsTO9jpjOKPruRtz9CslZEMnS7967pa8a3j+
ExzLNn3qyiVhuGwlJoLfywBjckAcS6PLiIWaasPdKNWP9DuHQxDTFqRSDPDZ1NVWHVImOJKdFBZV
7K81oCRYq8MsOLlJBqyePY6inmwoWxGSPc/GTnRCyBzSXj/QUHpuNCy2cnicu/bIMik5A+201lQ6
87GArQ0/brUuBBtvZa3ecyN76PN/ofz7rl0K7PUl0hQ5xuEbQKFv1JyE/uAN8dMG2Nziryc5vpZn
nRYMDL4dE9xosgeHn8pi5AfCay3G8uiiIMViNTRv+aD40H/V/9F0Xktuo2kSfSJEwJtbgCAAEvQs
I90g1FIL3ns8/R707l7UaGaiWyoVgd/kl3mya15RI78K1tVK9ZOJHKlaQbuglrJk22ka3JKUfYvC
+NgcdvL5QPnb4HbgMOqdzIbMi2qpPOaDumiHsvMXxucJamIZbg+ZTJnLufIMXnVjGmhV7Y2nvWLT
nTbwB83nAhxdniyIZwhwiMMax1jVHD0Idt51Y1zbXxLkfYEvkheXfY8BJ5dKJHjwMKs6sxLxp5HA
LeONjou9JpZjF2i6uDylfMk4mcqUQVWDL0sKEnEKBPhLBkonQR25Rzw37kZT3QDkwHaxxgI+M6lL
wnl3IFh0ftGHW5Gkw50NRmKRnHk5rohgInKTfBsVGVWqgyeD95mPQQHVZdATvRv5Ntz4mF8dDdfP
tF9sKKpVKKqtsMs3+E5J4bGFSSINsBi4zUrztIhJoiSzTazeNXvmwJujJfL2AAkEOiRcD+zTL1PM
3saIm5cXvI5OXRIFgylzHvgFmNHPogK7yU5NS+nzQbZ55Vn3nEAbqe/EiD7UZfssq/JrNtuv4mPu
zI+y2Q7K9CzTQ5rPlKHBmJQodNEpTenGQ0Y/W48Im1rDgapLlfgH9oJ1IgrwcApV8Se5DlT/Rc3x
kNuImNQiLRLJeS622cqdWSj10ERH7GFTVD3Gtvk+97B9Vw8zA5ehvf+Q7ZAMbvaxdfHT1ItHltYI
vckNlr+TcqWfaCsgJT4aWN+BszP2mVr65u5khzI+685Zs83f5VHtrbs6VInEnU31gPOrRydEwCWc
QsmKeM7/as0Q1Fj+lNuaaidFHc4I01NDrAiuOCN0reg+jBuGAUN0zMewS18fKj6OIphwJmD9flCl
gwU4dqWJCec+g9NUeyPywDoFi2cFacj8TH4sWEk2Wpa5/aRC7s9N7UR4DCQ8oFmADQJ1vrWu/VSG
S4eNcPAlKhJmKhLgPPhxbIAH3exN/431PxnhdfM1uwBWMS0gk7QCLhnZX92Wo2n0jvL5pTqjzC2J
2XrHjUfsPaiNjInjo/gz5aA5sYHHCTwsLLSoMGUfJnl3wgECFcO6UMoN2jJgGKV7DF6mklQKI7Rp
HJBxRA4vepBiwRIgxIhmxi0BIZ8tnd156k5Nu9zHYb61c3WtsezOrelrlnqHQ1OTE7GweakEbud+
xFk4nfowf+vYtNEfxL479dzjBQClUT1eUl5hWf9TFG1ocY2nBdRUlhM+0ECVwdng+Bb6jcEXwy89
wiVILn9eT9NFosstWjgd3V56HKpnhLs7jdnEKLi2bhcgLpn0A0mCKI8zwWExOOPiMkc7xtnaHqxo
ctSXhuEVrEz/v9iiZKfzHSUqOm6EnGoCpsWu34zvsfohoW3D4DxquCUYXs4j+XhSQAWRjGjRrtvf
tFYelfJeVO1bO6mqGTaVGNLGeUo59xnsFhUz9BWqkkiSAL3aSBxDTMHtw+6WwbKujBRIKBac62Ou
IyZpsBkjh4pbcHLTCTtkcxfJdSTY5PBWY8pgWASBNCtNl7igRsiJBHLPyDoFNkVtAwdgSCOEwCbx
UTMOKYY4+I9dklySNblmVAHvZ1rO5FxcT9j6Sd8nV9Z5bT00+vekK1/pPHyzm88YLseE6rG/cfdO
AMkptcoTL/q9rBzE/AO10h+rxBc7Dh6AI9MfjSgBWMPeZJ57g9XNzDyO6Y1OFjbDFEvAYzVnf6p4
EB85YI1mWvH8FefhsljcpMzxbKnA1bA4G3HYo8bAA5mqUNd4SBRwQz8muGaWRc1qAW4krvw4oq2K
SsCS2cR4hxa0QpYFgvcchPU6kesGzwTdJuspQkh+I9+eDvQMkB1S0yTQXSmYrWLP/x9i5adgsE9R
5FMNLUYE+ptLbsYQwCvrTrw+dWp+xsujJpmfss+lYQsPUGEKYlV3My1O9SieaGUja83x6ahi3TRh
92LTsRKcRcbwZI1F7Glt1KzXrPfQu4g7LsKp5sbWcGNLij5odIprgf8TL9ySksUaMgMVuOYvG+Hx
o7A9M2adZIenUZ5X9F4z0BvgBFHBUqAMC1hCFAIFLUMSTttY9Ye09HR22wWfGquAt/3lRIzRo9su
CvPS9E1iqQxtw+OqHeIFmSIevSMUuVPeFqe0xfGbuGsSvS1rPRQNgXdNf1Z8xDIki1woafQCvjYd
dJ5bzl92yf2AAQP+Ustrctm2U35KxmUo/u7NcFiuTUpZptLje4/U6WliRUusq0SyBlpijMcspaHN
+AYbdKnai6pSO0XQuxMeyVs3lgB3J5ReR7hJdR1ODW8qcWzUc/F84FLHQJ/yJB/3uwrALYW0FPfj
e1FCo+9vVoYXFimUATEQuFEEWFrG1yQCgdvbnZmEy5icLV5H3RmoEhSi7axZXBAsV1VJmi4DSRUe
sbJ9RFv8pJQjl++LDi0X0aWO40ejxjAHblOk3Q1m+JS/3rKpupEQj/rzYkBseWevTTPfCY20yQ4H
eFNSyeaaDedEwgBqJOdFl0+qwA/BEII1XpBp/bQZjvI9lRPKjuD+oIIBEMRqhrlYUF16C0gf01LC
I/M2+vlixBHJZDur7iGMvtFVFdOducLUE/XJmL+kUGfaNnLv7g/cdmR41Jms2guYXOhFmw8jYcC8
CrwGXozUhF39KVE+Jnkcq3EOlADNm7/tf9VbqeoqVuFx+PGUB/km+CajnXfEGuhMoZGcZroVGmYH
6KOHFWP3nDq0ABxByoVQ2zPXHTul8qCq1R6/Q4amFPDQM4WNxsk4LoLgu6RhQl4y60OrwkvbCkxO
YlpY93Zn66d4GxFcJv788fue8iQpGpqe/BTRTMXfTCD461K6FSUB3SyJzo9TOkRkEJi31noe1Ewc
YiYOLiNgWzrhXRMu5LEIrrKfG5xtRb77aoZgvPjYqru8eq3Ei+gfd9COtmSAwb0XtTB4+U64DfF8
mBQHfOJu/2+lRQaHZFReKthWEvaKASsjTCtq/HJk+nEBm20jrNLsYARlD85lP3nKwpkakouE8W8/
YZKGs0vxW6nKy+JLGAniJH63ffsqVejZevMwyKMrfo4wkABJaToVAjgU4n+aIgrEcggmZT2NO+aZ
kWviNEJLEoUpXGsdZRBz27Z6aguApSZXuv5eOL2oWCEBZvnzouGLtcsM6nWfHsokDXTuewfcfa45
9e5EX0xcpnhs0WUN6cgZ6Vj1WJNEiB3neuL6RjdQVcl+Xlp+NiRBxK5rUQzU8RVhpYpYWzRe+mT5
FEbKXCvxIskb7iRm/cmtF+NrHHH3XnAgViqEMTPHnDCiq08Z3dBoiLj5SQvpwGT65jIW2cG4VKTF
D5ABqpCN9PJFEys8vYyWdEwwsUyf5OgYWKg7WFJhwoQ3/GHOtDMBd03S0141gQGf/Ancvf4gTD2l
tZEdY18tz7qZnLtOcGopdqoIf1fHbQmjoAEmLo2uslVde7W6TEtLN4dNlE2BRhGdsxQdN/Vzeg9n
jQYjCHP0FAsCnULcpcmwrrUzxThaIhXPonlKcVN9QInYJ/zf/W9hap4ohab018SoH0+J7wEUXYNJ
7R0QqT1aMgVBDnPkFPK2XFRncjgZzQqJCDKJAa7GBtVGO0OXaam7f0kbNcCXsQvgSzGtkLyaXrGU
R0fhYhn5gAPovSHhWzJeO7AJ0Y272YoWObLugw938hCNIvU6dzqVXLRrfEQRZVsrH7+EsdZDk1fZ
nB/KIzVQF37X2c++gYSLmSycHAXLCk6M0w45/rqPmXwciYUqGAjlo+LNx0GbTgvWtw5b+4QbWjWx
4TzqMDFKp/qkU8DT255IQYY+Uzn9CCxisU3ktQF8UOtKAlwwvhv+yiu97iWyiYBg2zIyy9uUaL+M
EdDVb+v3WvyY72WJhKMxh9kThceR956Cpr4f/TrdVXmmg0BRBtYjAQxwz+SGagJuPLAucSPIP2Je
XiiMY9vfmnq8UdLTSKSk/k/FGv5PxSrwNU1VgQm49dawvmMZLMZjwdx7zGE4oMQCN8SFhOLr1gZv
WD8e5ts2rJ7uMxwhS5QHkpkdGNbT8MU0nQNTTpOgvlah/CXQpKdvdOnOgD+4dQ05CarVWyjaLar6
DmcBwwwpx+HW/sNTw45Lz5XC3b9I73GvXsVnrZUcEH/RvXZZoWOBYZs7d8FnQegjdke4Qf3qGIS6
gGjMQu6yEzJujZL2YzOFVyb1z0lW7mR9iEnrqJQqJMkt8Ro8crgtrQYkMEgWWl649cOs709oVl2c
E8xpwtnBOaA4cWR65d+StgR2MwGxMrp8FiqgtBf1E4kJGckZYonYy3z9Lslih3oJxI+kLictSZWu
hg0a5CRyOyffIaMZmYtvtrW/CBxnKi4LKQsTWaXEG0FpaQd9MBBAEt8A+m2h1DSOrqLmmvaZlNA0
5DfBJ6MKhsT41SGNpZhMEh5TTrTHASzR4bKwbxovkKBHRWk8VSiP2Ntj/dskI7HQo7EYNxXgWG3H
1ww/VSuT4spF4ksjW15RMR47xr9ihmJlYasQjDIslkLTe6O7YBA/HoRXxMSnsawTNi8Lu7Fpq4jc
tQLJE7Fdq4QAA/KTANpBIXYQcbWLclzOEzlDjgftGerdKR3Zw1Pd3wxaGt+l2NHP4I4TgYSNfIxM
YaDxMUhsU+YrIo9e/sWrwc6fUEC1B14IafJJmcXfPTvQYfpNP/Eva4f1FH9CvrnxAIOp4lWheWvS
fIF9VsKkgTnLHimr1y8lzBGDxtaVCYwcuTWw/zXXYBrqQcbQOlvOBqMFCn04at8MzDO6kF4NzDMz
K0/RksTBQLPVjiDG3rDOuLr0zzlqv/pe/NodWd18Ts3mHD3/CskCKHM+9pFgR7p43X8WcYELeDlR
SEZw0ngSExulwW8SxfvcFMw/lXjUYDEJKdXwuKPk0etEA+a27tCJg0JN3qu+C0DzylclWc+a8Nxo
DQ/lh15XIRI/dWX0ezCJAXWn8iJBijfU6a4k0xVCR/zVn7Z7F/ml8WMHhRUCoFcoHTnjVvxZRusP
ZOSkl+VXTcuEUjvwvsim5A+VI183UnOs1mVCE1cStBTjVrQAiXiP63escchvEDRKEnnJfDL7+rS5
P1T6EabK8mqFancgLHpzg06o4g3JnXSl9yZmje7pvObsbshU7yjGYYnEQy1jBBNRhMRPefs7igtW
TCZEReo2VG8UGmac4yykl1ki8y3/I5oA1KH/Zjcz224sPLe96IlP+G7NeDF8AZcvWOQNEleMMghL
ngVdYkHn4KX9jENmezLDz4jxARzyW0IvTbzpJ/RpY4+P/G6JccuYYVY2a7ClHEyW00DtDFLI0SRN
u9QzOL3taGnaccU4kGMnS2Wu15ajKs56lGPRw6LEqAnB2Ck2ke69fzOmsCIlzOutm0ouau3ZIDHM
3M7icTfgMeEUP434AOf4F7wti3hM6aZGfCswSBafxkNFDO+75Kg22Z0iiaQ0PsijUg7wI+EsQ/yn
H3qW3M5bySyg97uTVQaiwL3TeEosaQYkv/nS+NE9pxaqnZhIMdiM8HMP+UlduBm7DdQ565n+2xZj
UKV5kPaKP3a9D6EPmMBgavSNc0K3eE6IDTY+GZiOD5a1DnxLvG0Hk2Cj9ZEzqkwYG2T5SxAfLsPN
klflrr56HAQROZU8RBBXRmBO9FrpppvzgwWjm2B9K0adAA8R+X869aYmSM59FJTZeR3yZ0aXu0w+
gQUz4CJC42LB6pIM8KVrf/5h8shjfpBH0U8weWbVIVeecU4f+C98WpI3ry53Ea8kjIYc5jGzlVAM
l9fGtTGFWhC3n0L6WXY1XSkW/8/mrSzZqWIe83/q/DvxEuRS5sUINf10MKvTbkYYF+pcuNoM2Qmz
tcEhIGb77w6HjBNAUzf2rNPJ3cFhQP9r0P/0B6wPysPlHngbm5rqQeTWoVMT2WhnbLRmIMGi6Fmd
cNWfClSsQlKPk3gvZhik6Ub9odsbGJp6rnQH/TSSvn6nuC2Y/t5UrpSm1aMXk7pzzDy9bGt0HhWT
Pms5ULhuzby/Bpyd2Vb7j43SRQXOHU5ifBRnlnLHSln9iTnMdKrVW+Gpa+stNXPvGrL3inIKP6tB
jfcKnXCoZlFkysUdh8ozpqzF8phNouhSBlnFOZ1x0rkt6nOn4osj12qBYRbqxW7ZEXTMxYNF8Fu5
9Bh5hGZwEoLVn9aTsnRDPnXifGJKs6RXbZsvAmbCPOffqBjIjMEwor7G9A3gbpJH32R4fyfhLzZn
TflpTTSZMUUosgcenXNXGpe+CrNsO+oxfL+NzxCjLTCHPhXBDKCwkzgnEDdwVlVfPNTJl3rQD8X8
m64dt0LslVeOL/5kV7qA/BFijHGzzpbqCGeoAz7A7bL4ODl3okeYugyPQg4O2TTrBciZ7jSQPJhe
/CmrMBxSXNBOTIeCBBcQ4LGXQRFcLf04oupb8+CJvzmr7ti/ZPiVCz+VpcHhtD0VxMCFe5AOuT73
p33t4diHimvrNnEvu9pHmwxmkLAc7rWwPu9cH38nXfJcpOjZ1/ILlvy7+lWPVBL0spsk83c5MzaO
Rrf9jydROaFIbRsurTFcdCvA+fjZacbbXLDZOWpN0ff3Uo1PIBhXBPxR7m/tJl22xDpzv7flkovF
yIqFfDXaSvo357GyIhQwnqmWZ6rhmQJhQKae82rjDRAGOTHKJZJGKt7HdL3PPqXqvCct1s2M6mCL
IZ7strdSHWFVQ2nekf78LnoHOXNrSSNNXkP5e/ER6+PHHOv3eDi31XCJFy6bkJpFDlQD8bgYwKLC
Eao/GFJyqbkATxx59hFiK+e3kNFVBOCmN67wg4mDCXwxLpHFI8h3J/buUZji9uGWE96n5GjOHsUS
uuxRH7CYQSe+yrq5lEa6YxOC9ScmWrWWblpTPtJVeopt/C6OuYRfC12x1aFJVt/JzrTlN1pz3iqD
X5lRmNm5n6DTEK/JhNRlSNMprDpT0LXT2xr7V9KmT13d7qn37zBFLnyXKCZ2FT1h3HHpSNx7MOPM
psMawWTgmN0CVVaMux7YTVzeZz05LGREEG0TJhYV5zBWT0fEKJ+zfGvGa8AhAHHpqJM6LrYcK/0G
7QJ4jsoArgiGfPOlpw0w6pyr7PnMoAiml4z5E2KG5Z4nomu2O5qMtJMp8yCBZiluUaLpW1Fc1t95
2d/sUJR0N6IVcSYYgPJ+hO1r10nGN/Lgx+J0eN3K1B+TD2qgYt6nLh58QPu+lTRB9qneylh5NPPB
ZPxY4e2IlD8SmA4GqTKwY1mfPhJZ/jBt4aFFAs7mA+g7q5/3u/xVTOPrKN3JBQR9kMGAHGZSDzpu
bg4nyC8H5VON8TXIGacB2G/kJNUgMRVf18GHpcJJHr6aKqMvQAgVU4O2VxxkuXVoQMmqj1mUX7mZ
OCIqqBVRQXAwPgvIRuRJzsAkcWLm17RkBIBIsCGOF1gB50x8b3n6ovil2/pP8R9YkLaaCziiF3f+
oRfrocZ4RIwptowAU9D/Lzig5BzaWQcgQdOw+gNcuY2RiPRXItLWvGJMxuAaX8lUPAdmn85MvwDL
oioRGlh0DuyOPMBsO6o2kRlCR5oLV3W3h8hSf/yKg5Gr/yEiOppgPYZS95NBM/DmayusDylxkl+I
W8b4aITlWUOxa/8T9ORb0/wegYgyiWphBjIXlunq2/FLBp4BHUsRU7R7Y8QPnrVHySNFScRGcZbB
WVnSMBs7LWCRRcq8EYLFQkMA13K5DMfooxb4ZyawDCTh5aU7rYscDPDCRWK5eBa2koae/NeEt2DD
e2la0nFR8LNPijeIub8um984aVsfoioD5lN/yl+i38nSR/NvSo2vkXg7kCtuXUBTSSdzAFxgURrN
4laEMcz6QvEa/o1C9AZGXFK5J8SZN7GnAX/QqyM35aPACBDnRyyvVNC6Wik4OQekBa2khd66h9/I
lmwPCTFjqD5T87bMNBBR14sisWsoXXUddGrrwZO387nagpoiLetOJQo2McFbjWCclZPws+WHqt/S
HVPyHRdHnSBk2RFsYtljuhf2C5Zk+VGp6F4jQPWWT7BsAop6/sWBREuMVi2h2BQBgVCrS2mNOFZ7
6IVzK5EolxDmhW+Slxmr+WX+fV+6pwY4w8r/ZikD5JnwxS0l7zafh2yAXAJUPc0X3yBZhr6jI+Ng
Sz5oj45Tc31wbfZS0LkVBdPgPC040hMsapUACW+9qc3njWbNqPdFkJFdmdyXiQsfJhVcF2pb38wX
qsaPmR1VgZYCCcvagPEgBXOAWlBzGK9d0ty6xpSjrfB5GgFAPpi8TWY+DOFxAkwm07eQ56UT3+nC
7n5vyDcVYXr120153Nqa1xMXYNx/WUN6MCjFgxyfN+fhsw9RDe06iO9iBcoWOyJPfLBS8zEVF5xy
IX2fYdZTIrWlRBjKs+SmaeFFhgpikK0dEP1WL4xxaIsmjKuPL1002X2b45Li3iXf1ZTsOLGOPzLx
y6ajfK5zomK2RV/Ysg9xsKWlD6lmKJEZdf1Dsu5mb9lfJBcIqH/8P4+UpRW3/uglY/tRU3woyqQn
ky+oKWDueceJm1afcZV90gT8EeMeTT+0eGPnwEiCEs3RN9IO7BdF3LgqvoXoDUpqWSxnVe8DKSAE
OZ+9T7wnqsStNvEMClsW2lRxr7F1L0t6E6XykVNdHq0LohzlYiwEG9lrk4DfWGUHqSPsnRenwU2T
A4jaYB3Rvxn+9ZUWbNjYorr6ajXij4EGjqPCWZiJPv0tKbMAJvKEXVw9W19ykrwqoQHGNjz6EYBh
m9xW+T5XoiPSx5LPTKoMiH1c/GmvTjYkwQ7YPP8jnrqQJrqQdZA8DrF7E60Zh4g/04gIML0GfRVq
IHQ7OkPyg6KZLzlW7mNp4LSY2MVbxyyLs1JSB5usZ7MmyrBtHDmk85Sgqnejawr5DjY90I3e55fM
EENxK0KjIJk/GNh2s6D4BzwOg5XRl67swqBptufWA6kEIggPhlNTxY92R/iyIERT64jK7xggkMzA
D1smwUmsf1BulD9fEa+nsl0Kwu3SPgY5TkVvkzKSyEt2tglFibui+eIkyK8KWkrN3HUuqrvExHxz
LFgGEiyDngcpa85dbGBClMK0Ftx+5hL/nZDG6NmlR+B+Eq1tibewVg9ZiQQOrT26lrw8nJT0If1Q
pfktF8LLaod7CpDNKermwf54bxL12k7jZbmWMfnJZHB1+VlIpp1K5CNauyILIY+c4zq4lQ/NVbgh
T9Udv5ug6n5n1sh+j5pnieu/uhcM7dU0MyuefuPNx7LQKPWllyTKG1QOcvWVNUDHEBLwSTbNH1JY
/S6AxVM4wMSu1DlM7+7CHSoZ+vMWl+cogoV8tICrsmP8KqgRWirpKMbwaBiyodszeHh9McLnAQoJ
8IZAw9l7weZtMIoIS+xmqRUzqaGKXLiZl6T2kmkPOROfjFvkT/QSxet/JysZbxp/GjKuqzdzyZdM
LAQHOldfCwkyoO2j8ieBWirQMJdl9KQrTlnUR/OG7Ip+THmvQn6t58qKnt1hwm0x4cZMdPtBsysG
rLAIaq72wMLDfaqqRE0I/mmij22v4IjQCHKIfWIe7tA51QBnQBlJosBjg5K6EoaXNIg97XVR9Ms0
D2F5R70KQdszpAQ0+Z8BaMlpHM1Kfx6pWx0EW2j+1wHU4b+zzo3ch0NhnSzVCONyCxWaDZgIn9fF
28yIQuwFsLhxwkzcJELYoCoAK2OdgYxPqEF0zaZwvwxCY3iUCTlmPASjXVFmJEKW5Y5Ukq/rxb85
DgNp1Fy4qqRAu605ccX/PU/Vk/sQsGcOsLvFomHfRNOFoyuip2+QCpNfW4L/gJFGzoU2E7UXw6mX
nmwvc0TmHWoQNf2T2DR3GlYaWkUjKre07T5LyU3pHG0/OZ8nAmeaTcE7ic1/NP2tDaxRXKyQGN5K
UoX175yxZyr2R1L+R8NCdyeNqfO6thzhZCLcU9PeujahJ0oGqVJhNltmYECZfBp1/eT+0FPjuMCT
zn4Rgj80kKgs61VPdP956RTojXY08dkLGX9NaB5D7At0lnXEfiMN38YZNLhMIl2IzvL0FkrhaDD/
reIfcbteDDjGpozRFdI2fEuVa7F+oC2MKzk7FCex/dxm563sCf8KeD5jqgc7PBxqhojwQPau92Fr
1FzyReFAo5OJTXwM7TtNk3YoeG5mjIFPtwepdTfzT8Rd9CAoiSu1pImsDZFEcLsJKH+NiTJKYG0M
uM00O01pKaYgrkHio3GDHvQeCCz1IyUEghX7F3Sg+CRTBW6W0XWT5pM4Xdq8dS1oRg27D559prBO
7xJRXvPNORzwwFHJd9pRKSTVN3wLi84fQqXAjt6RtszHWAHSq0ORUP10iQMdFLqBGqteBBlB0ngD
y1IL8TUv6ks6GkBj9sNJ51h2Eyw1pZXqv/TaSUfM25sSmqUYLgc4IVIdX9ZaDLM/g06cWYb+m3He
imH3fZIAiKnBpA0VDtYk7nIefZQdYJeNnlgvZkGsyMk1N6PW7waberXO9HvEuIaojMupORgflo6N
tU4+kmOtGbCSpDOqJnEsmPGZU87GqZoHHiUhaIB5mH+YQnICRqBNSCNGXFGIdf+ANJqtTXgXN+Gi
2pGvlX8oEYsKoqix9kDMRgqV8A5jP7ptpxgAOWyNoy7L/n7ES4f2oj02zbzHGeN3S74s8aUTUmbU
k1tX2ucYWZ/QYt8RjOAxPeDG1VdCaGbHQBbQbcFAqgQCHxneNErEgYdD1ACGTBIpGNXcyXem3wym
prtmOTcz6mHU7E8zJU4XYwA0gZVRtCE0pPxr6TC1MH9xfPDoYPLwMdT70hlEubfZy0b2Skv8Wv2v
BXpWE3/hhRlHbBO65umZjf2RrCgGPF5/VRf8KYaY0/MAEs43ebOcrIkCDomMF2afTYwCuyLmn7JN
FeidJYMEOSqG6aEHNSppdunvolL9yi/jR+fW30kz4XaHnR5JqLW8RpIIA5TSNm2kOAMnK8mIls5K
85Ka021R1TsjfJyvBaWMu4/Vti6ZyRmjpOF19BVT9yfyi1BiyA+PwWjQ8of3ja4BR8CtS2ckx/3D
RJWpNmf8eWmAp9qnIqqFjFkoBBPjCwTPLhROo9le5LUOrQSVdUN9vNTxeNouFnfdybDCOkqvLxVK
7OhrkuIXVhos/RikMrL1Mh+m1ArEJWEMwPbh6zM0Mr7M1vsrlEvQx+VDjRKod9p9PBs085hozChM
OPEnb+pbr5bg2yHsbR2FK3u9QIlzA9RMuRLwYtjXJh9DXH9UFPAYtEFsz57Bdz0vLr5UGfTI6Eel
ee2a/LrV+cWkTxYmCePLY1SdpIoPEMQ9M7+MNEIDaa0uzwbQLRhSlYqHuRvp3BDDOkUWUYN4FvyE
QkdtOc5y76WmSofW5GeQODFlnXCcZlIaFgRCqvwxRfUTz81LK7eXVMRvtpdLpb5EgIaiqtjCQbOM
+ygsd33Rb6WcESTFvkUgdZCJLiOjZDYLDToPtmaJUmha2nRDOYJrInBj2S2ukeonZm6YGVQxnxRy
ICn4nH6vrmGvAI1C2D+VHuaN9lkVB3H8dvdnYl7bQO/nICPEOpS0fmWvAVihKsSvpV6fFTmW4kug
tiLiOF+K176Ir71BkT3MmfKmZ9re5X2IMFZ2knbqmbFPwnkz14vj8EoOPyUtvpewSCcrbBwsZ+Ih
sX0QFDA5DV5rAsENXQLWQ8v0oFyjICYnmmTNCVZoLgakqaM2Ppd8WYN6qsr1tPLi1qbskAG2y3kN
JDTSacC0TLpDLwOTF24Ans+8rCXEuKC3a7mf/kW2RDQXmANN3l7gI2c+00BCOaT559O5hsXPqn8j
U+TWS+suCLERRoTG9DoAj12Rn7VGPMckVgd0CrTThIaCxWCuDh8dwr8inoljSnciilEWqhzfgWn1
fk8TNMG1oYcbYKQo8TCVI1sWl5ACvy59p3L5luv0nRF7HOInU6rXjhzCGVhvv4WB0wq5Dnz9AUTA
cBUBd25CoBEfE9PsUGXCSe9zbv7lZerqKzjyja7sPPOWhGgG8Qwpo8SyXD2pxbzNqqaWhkdRF/+p
osPXfCmV4vk1UCkMXqQ8gB2AdjKvPmdKY/H5jP39kTMdeUKad37LhH9X6iBY9g2F2/FKBzrrnyFI
fhf/kMZ/xTqM2ZejYxR0enOOJSCEwJ5sHe5Uzm+dXkwLkFw+ny2c0RCWlmIjSbNe1XdFv6Jhpng7
4DZMLa/N2d7j24bX0LnWLStAJnrXQBvxp5oFiXweBbjCgESm4Bl/pJdGE6856QzqV9dkuO1FBGV+
xSkW6jN0bYhWzbieN2+XwWyPbiEnxhOTkV5ih0Qs4aFTgeUxisXzGxRLqM1Y5PmKZk+SKe/qixDx
n+aBpjUPC07lXvqUkw9mcw38uYqqgH0LpKb4aF3G7wxDWPbJOpuOGGve0qSG0lDghsPNraWXRCDi
x3+XgPqOM6iMTQ6ZaZTaMR84ZUkY0YzmKDj6veRjMGWODpSIW4WbMcPd5xNZURxjPWzm2e8S62SU
dDUZVIe0ahC9TUJkKcxwpcHCqqQen8hRThenROnCoiyZX/YgErH6t/E1BhQKJ9MIZEFGPoIlMD6v
OJJk2mknWb1jpWu/F+4gifbdYE+iu5Jciz9zRCbJ1PMCbMfu7/o7YuQO2NmeAewWrXGl4WIPdLAy
3OwIngRWlIq+pcb4oOrHUaM8sJjJ8H0IHOOKV7+q4LpL+CkfOEp7OiIphCilwTUohADPfZQeQwGF
ngwDNQ47mz8Qfsrxct5S8vT998xiJ5U9RUu5i5bBnJsbWW0xwSZjnpi0jdTf4vRlKu69ROjfqum8
P8e0GxvY9nKmjhXBqATlqW0ekj4/YNyu1chtIWBE8sVY9A3wYI83b8OLBpl3mfdwco5pUhwg4RBk
vRZk+mICOP9D03ksN45tWfSLEAFvpgRAEgA9RUqZE4RSVQnvPb6+F+pFDzToel2VKRK495i9144x
4LTQc8VyxHlkBI2mBKubM/7R++q0nPp3xPZ7WZ4dF20na6C+huOlQ2S2UvmFSJSTTjvg1aKYTg5b
xLdIRL2cn9MZx6Xutiro7CymH1rOg2ReVInNyNFg1yGnGKZlacNUkwIzv3XkBzK/tRDOn6uSfo4K
x1dveAjA1vrsCBMPXZWcJszVTnrISb9bOfRMuy7as1iirpKPcuWOkua936Y5HmajOhJR0Uy7YBu9
M2Mh273dfVkfiUhOw6WEQuvIl6nwqiBoONdIqxtYio0IElJ6MHFf99KpAg4zLiPPLm4W9g59CLaf
TI1XDqxfw+DLejRpElclRb3R2oOptgcj6g+wnw45P2Zok6N9mIbbItTOcZGKLZiGsx7flMoAWBz3
+lTuTVeYfM27y/iHTU3zoRmhN5+3J+5oHSuUbDq7PXy/7gCNLPYlLM1FK/jGU0Tf27CDTdvzuqF7
5Nnh+OgBqVnEbxjsrJUqBv+hLPfFSi4116vIzmrWSNsol5tVMFJ0tXy6c4VlC9kKSU1+UomcGg5C
TwEUat6gHPuVlUZbedWf5nMqmLLbpI9+tHL8tKTyrnCLxdm6Y3xcGFBs+FxUbXITgkBGRD4UHhuC
FMjSyo3WSb+Auy4d4sNI3N/08RPWxA/ZR9Jwan6an7BrgvTvLaKlGbj5eDqS3rlhR7Is+0CaqZDu
480g71rfym8zXk6TuBLvvmt+Iqzoy0jFj6h8W4JmG8MfqPtaOkL1KdOAEDS4za0zhpALVEAL9Yuf
EPz2iWbghDZCJJ2l4298AKZ9PDRfUVQB296REqQxeJMxNiCbrsGUbMbhFb53j75PnGhRWAWcJOC8
yqbZaViCYt/A2kvV9SitkHhezmzmGGQEHCrvV2cUr0T4jvPPlOyRTZNpshst1ED+J2dupqFMXxZi
+iAssXtHg2NbanQUe+uo17oXqao/CEMgt7PHnASXrc6Ent1hyB4uRrkXcZWqhIGv21UKN3DFe++W
9fpqJv0D+A0feW2+rCV/tX9Mbxb6W2ehizN2Wfk98hdSCYBpg92w1scU3avCAbnuE9ppNocmgbxT
Ur1WlB4hswHwZHLypfTVMUor9sfxpzcGfYicx5BuaWtg+fmlG8slI+pq4NRnudxVn0qXv/PF/FjT
6ln+WUn/jRRnhsWU6yG7ChZMrrWIpwktN2toeDokAQ4N6rVj75OMhWnVhSXjDyoDGUMKOud26q2K
qNZ4G6SlMcEqe5d5LqGJfHe0zrO9G5ErxhH80+EvwyBk342a+6sIO6Pojj+JnYqvjBJVUSe3GD9L
Ybyo4xMzjR+hjFbq1lZj9uWTQ101Y/cIjeY+xA+IGTccH/j4mQ4eyy4E72JuMXdf6leLE1CbDR4e
xjgFawjTI3SMhKbd5wl1xOaFrcT2wf2+FOlNu5/w+iOHwtfX7pXlKgKULIXFH+VfWhVxWJyLZLy7
6cXgSSqZfWXMvUR+iFNhTp/19/JiHXoDa1z7rjuJDk7xdC4qsIP8oZHHJPk4iVB5M75UbNUNwzoG
hCIze1oHtrjMLFvwE9DVq/4wy+ZB+rfkJNRRINcZO15a9uIq86Tp5rZHeLOFcHQoLki62ipgCoHu
rA1EpGMDunsD3X2I7l407qIxAV6q2hnN99daZ5ykKg0qSFJqhIoaYRjeo4z+d2oOpO+ADkX7x5U1
/Bk+BeSq3+GjRolGp3vt6/ESmpqvAcWk6WNymO46tBRrzxKQs3SwtGCxTF/6xygVunIcE1p0zOjd
oEVrqKNadCszZN+Kb5ZkWKbwJqMPazIuY7N+EjK5YC+N1UNUGvvyQagvIzxzP8+sBWoEgILu5nyC
IYd5oOvokrv5VK1GoMMq7OvZaVCbzdFlmUZIw7uWZTSmHGUd/VC4N4Pi6NjY83914JUrC8P1TFH2
qZWVbfxukGvhIQgYQu2wxNhxBjbVDMxygcny6uJHDphGN5I74eS+YIz+2vyoFR9uj4mO2FVzx+wZ
iWwdpvZidgjHgZ6p3WU240ujz+fmAx8wKugWPvscxDN9kAUKlNhxxXS6SOT2YHpYQnDHwYDxd4TY
atWV2/8WAPaL1CAVOZD9BBW7esVN9k5N+c0nObN0MivNY7DQv1cbD2186iksND8XkEMyF1kNtoFT
crQ5NdPR6+KcnJiGBam9KOhciKcQiUOqEJiRliRO8l4tCt4ACcGVBlVIiqa9uFOUYl9N616p0fD0
yE51TNiieZAZjQwJe4RP+U/PwJzoopi5Qw50Knr0/wumX1XzpvFydWQBzt2fcmFwHA/n+q3G5XlI
h7MQnVW8YIQZQV++dBZeX4X5ECtI41XJJ857EmOGS0uOYUI68op9cEXUgsvWWKj5QsbT5rlS/5qi
zJGr+1NT7tjxUZwz2qNAqa9xTthnwgg1RY1oUNgvK2IReHHKsBxVmRpzVfDWstoLP9n87FsGjzq6
+lP/d5zzhwFBRP4qPGb/PB7DWjk9TbfAYrAk0y/1xa9WJGdopSlXYGNP13ZqmLgwAaeb7dEEM/1O
Vf2s7glOPH1D+SjjZ9WW99kM2uSrjzcpBxnnXyEm1aTRHKtIXB0l1dYeRzSOnAM58LElweqPG6HC
KSgI2iE346M8VxwBuNcm89VKuWeSIpl4NQrvCeEXan6CL81J9Ec3/ZZ/ABTOTU3oV4uDSoK0sV2K
S4X/rvMVfgb8jFNb0SpHfgNRqb4IlnWs29pjeFI2H9kiPiJQ6DPtmihbl9I1vie0ljIN6MyT3Auk
7qAIy2vdSSqIssvgStWfuV1xQmlk+DrsUBLAbOyO9B8Jpyib5/vIbhQHsh/yMwDLB14QVv+hWRQD
Jt0Qwv84WTXhsCaXC6GXyLJnBP1r725VQ/r3QFyDS3iOQ7uSILBjmKtB3eH0ZWW5o2OG0EimMSlC
hNKzY+HRhgsp39WnMKeE6GyB9YUt0sHXoRTQ7lFNLfhNt9hZl3BUkgEx4KpiH+AHn+n9V9YxxkL8
j4dRhvknsPn2lr+BFZyyOT33pm3cwyq9Sb511sDCUqqM7bZmHtrYDevfWFXcEjGGRsnGSXVjh8Vh
yYeVWOgJEZA1+NeJkBCyG0tprIhEec5H+rJWZf+7cX+Ek7Ft16cSXRjCsbs+K1ddDW8n5ZD3/YvA
s95MnkISf6g/OxaLronaWgFPbXLf87XeofmTTRu3PYCQEo28EUQH1bsRIK4QY9ojGCn3urWcDOQ4
vW/YDOAPMeAYiaW6iU9v2MdvDXjptEeyUnCN4SWFmLRs6ku0GyGMJDqinM+2OJHqe0pUPITy+GrY
eLJY28Rlq13uMvBroPvhXAHFXJoziASc8rjl++4M6+XWdfiZmTjGxMJItmJ85RgQyjo8c1acI5ME
myz/70ztDBFqRrdbs8LRWBTOrqFm4MdJlhrAAr+UV+FYlrEXJ9r4zjgUVA6NUdnzqB8tNfcSbSGy
1PJ6tofEb47roWzZBa7MgjAwWId0cqWJE4+x22gFaqYHEbWsTjEaw8rLMzZr/XyIoMdUuIs67AnJ
x+Rsc2tN/lgoovwOzgZX2E24I/W5yhJlWS3vKRtmsCoKCBpBAM2VoQVRESpoPSENfyQg1Z2u7lVa
eVCY3kAz+W4vr6GsbW18mIrq6rjeNRjYoYyMNkEyy/s4zExMnDImRwMjwpwynFMzX9DZFodDgFbT
Z9Emy/OJ/esZvUYOpXnlLhdku7N67o3+iEyDAVx/rDC/pQmm1P1smZ48L94RYL9nIhAXFqI7EN7K
qUNFTH/VjxGaEmOflo8eC4nwETf1VVTPHaNuWfPHBPKtRVv0Tw5sLWmDMKvoscJ/U7oWDWoHkDcN
Dx/6RAs5cy85BNhT/cj7DGld0Sl4s5yv8auSs72GbFrAchE/MAfSopF1xddQcTHI0TmHxFJAYpH5
WYjj2KcfmVE/SmlLrunOJtzHgciR+F5dYMaq6aX+6Lr+tkzDtRx99UzU+2vGKrDchROqngDcrz9O
UCnAfbBU7lEAIzKx7HpZHQsmV2ntLOYh+rlxDaysyrP8CvvKbYtfgIt2joGhqf2Z+vQgoeGMEt9A
b+KtVnlQZaRKUbhvCOpGDQAsD9EIQemiwTTD4T+FLCbXGyedDMZGaJWRzrUHOcsOq2ABiF33+IBZ
v96wkF0UL/ojprY6LnC9UgaP6gKctWBG0xcgSjhfv6ss9ALzUeXnbsWhTy4GLnQ48MPK4kRjblIT
JU5YWcVvKkxfEylyyILOi85qzLx2yIUEspJAmvbqY/4x0o3bBh5JfOesJS3WkgSEH0V18LIZ8sh9
QcCcyAyz2YcVqhCI+EQoTnRZhTQNUML5AhgOVvXaD5CZk4i3DG7SrLLCn9Cl7VBOSuiZUwwxPV4S
0FRnLXkttqNw5mW0hVAFTmVuYrEjpabBdNkeRJ/HokCfqlXdVc/85l0C/4qMr7RfTrAYMKMkHYMI
44OH4kLfybUfUdB9obcZ5eaCd6WKe0xUTkx9VzS2vh6bd8MbVOTnmYdZDj/H+MFtBmDaMJu7Wf47
IpqFvZxZ/WOa9ceW3kKFa/1w2FeqcsGPeSkubMjy9q5Ag9ireEcGAz51sABfI0fB1Zctu5HlDXKY
h3opJHdgDoyyg0uH4Rs7MiE9dAYAnFPe5C7rBy4+8hi6/ls4mi/V/ASDA3tU8HPuxlYi5zxBAY+D
EYSy8ppT/aAe1W6411Xy1MYe/7D0SsnKyKy7WBNdgpNhnKvPwWg+h0+swi9MR8Soiuv0AbWW4Kz2
BisF/ZJndsVxA5pCASr/Uqkwu9yRW+HWorLbsidTVGxMn0uTEZHyA/TUqYTfBd5MwDgHbVwRmKq7
RMDYioSG7bJXYUmTKFgMcmK06hYL3b3Qe5JOayLccXDyiJtYtjDgizGpvQhsheiawFMkFrAkg27h
SeE818qPtYo/WAmdxeVZi/AdpdOndG9xnypFeDpJB/WJk3UyPANho2Z9qpCGZvuTTx++K5mm5GFg
jg8hS3HmEUpOpTqgOVIR9pjmFYMptDQhte5pdekXLB4gS3lOtdDVzeHU0vLCKZWARQjU5+QpvRNR
fKNFbYFsWPyU0USUaHskTBPcI2mkfkFUodmv96b8zTaNHMfdWhunNokxITLRKfxMWAPyZnLzNNd8
QCPFLyppsBGlKO6qWUDFn92iZrjPzKPpfhI4KxfyLa08vyuIfJi5/IN8B42Pt/FT4rtGpmudTsf/
in4g3iI7mg6bRuZGGsntOUYZs0JMmu2Ipw7RFSBFIyVJuzZZu8ncoH8BRSP8i3lAqNqGlTyt+6Bb
HyxWXuicX/V3rTOJT2JbSebdsvl3Vh2d0Y7ckDE5SJ2JGWAz1iJHQierYuKRucRIRXcmr7lFdh9X
x6IRmdNZ+6qw9qK0HiIFXwRJTWp0iKZL21MH2aXCLmVNUFHPp5VbrGn7s96J51zR4GU4kykHHMwS
8KFaPC+InosFfZ4FmVMc7f5tUmdmN6TcY37JRojuJAPWUU219k4l/WD5msrVUmu3vkqvVnW4FJp6
jirp3L9rgBEqIr1adGu+0pCvtPOKWX6O3fJgCZnISB8b+AwhBH1451nBIv7fyRuy8mzFCjSk+SzZ
Q6+9NVN+DX330algB0ySgxdxNzbuqPT+R+KrOUnS6uRD4hVzL5tERl7xa4jlj6jLPvBB8iIXj1Kp
L1PqHjRruFrb/4e/gYAMbtZiJv/laMw4FBqMtNofYJB0y1wd3REDhj3J7A3ryav/AiuTOr/twDVs
8zN+H/aCg8MMNPKxAjLzpOFFRsK/a8uaTP11yWK+In4ElZmWthySGy0tg+wWRB32RZv0xYPLfnJa
voRE/Yx08R0iZw5xN7JCbhhf8RNK6FtqWknGh2Xf7qUuBBNUQcJiewMZaypnoBkvgsadbuMf1qLT
J8M9E8o7zNJbknS3UpavCtyAzipt45HMw5P8hnsdSPg4IgxnK1lKGI+xWoRmeKAl4K2B/rQLDb4k
kpTSod1r7i2p5n1v4DH/K7O6ak1xL8yudL8Z6y8VhrSGCsTs7Z7Aixz8eijxNZG3ytvfkLkwLqxx
U5+gS3JGCzuxriq+zg2+khMpNeCtFNfs2pY5hbJLXOY7T3mCcBYWgmonJGnyUoYbPBX5FhPU4xT9
wCIxpXyvRvK+cUzwn/1uNhPUO5IriLQJ6OIjLSAn008NRt0xBJ8U3798KNHwj4rfk2pu9QX5jtop
mZpzj5RidPvN6EIEgSpvGCjpt2VPKf8mliLm4mzS8+404iozUZ1qtcOWR3UaKJAk3eMRxiBfEYO4
PwmAIpmOsoyFDqmAH1WfiUpupgf/bz/fDUH15cjpZcBBCU8xdwWUr4V6TSUfe+WsJpIIhtVO+J15
GQrygfT0/i/T8XDBcb6j625bVsWHcodWTSOnusESp/ITRUQfTC9g3whqTTRebAFYeVe+NuRotKgJ
1FFDFg5sI52R/zDb++F/Pok/nLdpMV2w0e9qBFu9AgYowwaJmte8mldsJSQlOWQfbphKWbue9J+l
W8ChA3QfE3tE8VBongw6OCsTf0eHKzAUNC6dqAdq3VBNSZcqeY3q6C/8d1jqNYhS0bDj5ZlokeSy
YzhAMQQm6HqagUgI6KgTjX+EuCIEQyDwZyj4rKOa+1zSjpJtlnGgdNj660ApC0x4pgcn1CNn/pgq
zbEY8XLs1lzyCEMDx0Lbsg7eOvI3YCouxu1JRE4lG8klv+Oe98289GKXQSopZjXMEZbpQkxQn6PC
ommn7pRzQsXfDbRNuSHOXme6LoxuPJpcdPUBOaieYA3CDCXhfRQPclUG6Ur4bnnj6+UEgfmZ9vpD
8stAhypQAKYvduF+fUQk0Oikrhqg2ZdbZK32J9kF+JHZXBOEY2IzZkIOIBY/ho6udwu8xUGIHGhA
FqRBBV8ZFkG97km3AQKNZ/y0RD+gC2RvgoeoEBIwF/9oRWVXnQxAdGe8Wh7CbtvmFTK6v2jPvymn
5tkEffiUn8CiHe03E/R/EqKw5Li7SvfRnhCLxvLIK4ifU5zQ0M5EcZq3+C28tnj25NR9fVZz6aWz
5anUA7IRe7sBkjto3BGCkVhCNfESNsT9vT2i5Fz3DZP7dABGhXSvt27DwlQJvc7hpkFxGtDv1awS
h6o4iuxFI+TSOnpFIUZbzPmVf8qW4nT4UlbKUeD1CckQlkFiM7Z1ZUvLxnWNwJOFXLatfgmvTvCD
V5ptaOzFWGsif9iphCdNZAf0gCGJZrGrH/o3eyeCV6LmFkM77nR7GSCWdTYPvb/ZaMH6agVI8oEm
bA3QYQXRvEtX7ZkoSMjxIwt/Vqs4KEeKhBXtBFkiQ2Ud6SM9UKcERo1GfozV1e0y/ivxMd0n9+S+
0iw2/yJKIGIk5o7LEFVq7Pyi5DkHoPfbKKiRcVSL4RsKwd+YJljmOmmmuyYNhLB66oBj6GgUuzJh
pf6gJYhVJxnPBYFTGt3QTrDrPwZSHWwUC1Re7ZEhYHzjLTqkoRYoD/LSQFhIwx6RhNvg7U9zAGy4
mfIBvYkVHsoELCa7kj4V9uqEJ1FhbJqTy7DuSQ0h3hyoMBHXGZsq0/LVHZQmYGFwKcx/YIsir+cw
jd1su3nK2Smw2Rg2U7z+XxxSKsab//4v4Br57ochcNUU4N1YuBTHgq85w2I6oRkTOuSZG/xBDbrm
S7EQkC5UpbInizEzrTc4Iv0EFL7+w7VF8CW4qeLEaKolPUKMRuyw3b4pUPaWl3EVHfDeQD58a12C
IqtOTDdJZUZ3JQUicWrDseTSz3W2mvG23vPqN+t0Ev6m5p6RvNbRkpv8IAXVEDjrS6D8bT//nXdR
nx96tqn9/DOrCS01p3+ZQxdknc5TvNlexFuK1Z3fzx6K73+XXzXE7QJPC4n0ItBtYVj+C1cveCX0
WPNKzk/mCfQIDC4d9Ea2IQxOoQvnk0DUZ8lSzzIrdkMwynQ2hL7AGsPk8urQnGp4afrOtmxK0eM4
/A+pooJUYbciSqfm66DuMHpzk2puziXYxQpFOJoPQiCYwqEzSQzD0aeD0MyuqueuWBG7wg6QcbEI
6AevOt/9b6JoZ1irnBIrH6sIgZ233LnJGUOQ/XLlarEf1kWJ22MOPj8h+H1CH6Y9LKgIhps2z6lj
BHfMOLKvuuPV8J6b35GhIa6WA+VC3NcsXntrPQ/AGgf++FU0sSNgusMJMdDJUsBPEfyOAgCDzHb4
GGW/iao5dab4gV0z/UZOMf5FXr8h6hWoMi0pS+Ozrm8JPk2VfWzIUyg+OTKl30w/vqYtlAWftYqw
SeSU4dAuIFmwAY5JidKf/KY47ug4GEiw3eXXhMHynwYa9Mlo8QQT7rAudgOvayEzKVVjTC1/CwMM
Jkkg+jlv88vM0NE0IK8W0Tn8iSRqIlM9J4jLwcjhMa6gSKNCc7u2PGcEvzAop4HJX1bOW9Iup/y7
VsPHPL1E1T3hA6GmqShRywS22HrLqA5kAix1OPzK3xD/B1d0Eo7vihYsfnCLGXBGvy2QdDlqaBFV
hGwGBYqL6qMyC5Zp2UtbQ2dpxj20/h0505sd7Nav0oGgVibvaAYx81CpbKGSUbm37qy/hv7N7sDs
bEoINJHjXljsWOASAGKYa4fmBPvzONKixqAslmY+1ixlDLxYYJATemFSAg8J+XUgdKQVfhVmdQpU
TjxuHR2wq3r9EbXhJKKKHUg2IkPAjeE6soVIV/OTCVthqS8rJoYTBYZGghHApTK89fgkI2Jjlp80
D7Hi2RR0ytxDILbzmL69twuuxQnVDIZmhS1ZvThTbThZBztTQUfiGzQMo3jImvgkpflZFYpLPBFe
cOocJkIqqujuEYOzxjKA1AmOBXh6+SZI93SJvBnCdq8HWtx5LDGQMLz5C3milXnCxLVkvWo5Qv7o
TpuuxZKhV0zHFZyMKvP1YDOnLIKY0h4Iyzpo76SNiSgkHCPC1BqfkVec6y5H0ZKedcJ2YndrraHR
nmS1PaUa2ppfpU4+DgZMnXQ/fQb54ma/IhE+FhTnD+ZkgnJZsbj0jE+XE4VFMJiZH3W1myOybu+C
2h31JfbmhjgJpfTtuQr3mVmw82VpOub7TrBTWnMajyG7qWkJTpMFSIuzm9iVuv+IxvEjE4sPSTKe
DeSoXiedpzyuPKhtmME3mjDnLRdQP1OtIwXr94kE/38zmZOMJ6KzO85y+mrPchAL8j6c8Wlcn8l4
WbDNFw230ILxXXWgaR5aOSgz/RSNN3HRngqeAw0K1WQ8xLl4hOAVe6hrWVqQPX/XPHWW9hWhjMyX
5kY5GoQxdi2TuJa1OVTsdfjoICyTUKjgjOjbJii/SvamufkdU6uEA60ZUzcdIVtR/F1AeSmABhqr
3xtXI25vi5ndCZ/T5uY8ivM5G1ZUeutZ+8JjV4zhSWQjan2FAufDspJwaaF0RvuTZ+NJ7dJTUvIL
T1mAksY3WDaW4kEifEQ+WKwmI7RUaLyAs5KxZJC+58N0UhDawOmbcQ1OfvG3RCXAbr9mhh+giUQW
GIGROW93mHzWmuGSe9H3tJbsPHnJSKgf5c5ZQjvVpleARIaZKtS9fc34QKh29+KzVjZ0/p9RxHJO
UZZ9Tha8ftwGuDSy+DpR0pacnhVLJNwAKl90Q16qUlSBbsHGs3mFC5K6lmtMOCSLU9aapJhLJiaJ
6DKpy6muwQ6M2L8AxRSOCJMXGIM8stqMdUSoIAIyIDi6gU8h9wqr89pXOFVHuvxakGl6/zerV6bu
v1m9RYBe3QMiKI8qjiBhehv69OqS5MO0lkfDwBc3gMsM08R13cCmVktwpcq+CN6k0fvq2HmjLjL+
DlblUUEhMBnFr0kGwFrgA2U/2XphTnBnT38gBHjS0Kku+2hUTgk783G4oDyB4CMgqun8mGWijvxC
rf7ma85mKIKDqHhZhuOE15wIQzSUO5qhp2WmD9WOinMHz1dLgfdVjy4Fk6MLN7ItbiuK243uNHQ7
k1p7oNZeeWu2bGBoMlOBKpFYg7zT0OpekTZTj+1pova1+kiH/CqI+whgt2jsx4qN044FII4mPdRc
rv8KlQujemdmwxeOSyBFjsTJOLPLQvw2Z+aZNCFDmx1qd9wl6LusV5hFn8qPdW071IhR+kw/kkth
xme1JnHNMX6a3vQXTOKGdexVxdfT1VdigBcT4or2QJT6oWCvIyDlq1WsR0S8KAsbFOw0GsWBOKrI
aAYPYrAchqe6G4INlgOnklMcp0+HI8DwFGK5QRAIhJaoB+ztUFAisk66KD508N7C36YQXsxtrFr+
KrVuz7yRy1oH4WZzn1whU1+Tmn2HWEGlO0or4Ih9SElY7PbdSjVqXJgcA0fgWkWse81Q0sso6ReL
env04hGf8/ZXNPdF+jQxtfGy6VN1NnvlIkTlTWu/Rjix8zv5J5N6gjCAU7cqkK7h2F4SLBgWsgOC
ndi/8YUUqMHsi7wkfpml3gvzsgG8u1EZJkeu0DYukpgSHpY4EY1QnpZRODEPAyjoi/n4aASBoPv1
KTIXjSJ3bBCdTXjZppuaN7eMR3jjZ4BfktQV5yp8ApOoc/GJHKD7JXryBytPB72e87Ncc0bomsCg
DN6hkIP8Jim6rN/Gol0BUd/Ygd2QgCy7eFNyCgDxd6rqgr5ufvRB2s1/0UilCwNJyS3KyF6wGqtJ
eZtUoEP1R6MULy22JZKtZtnCkUJwymQy6kr8id13rEV+hlAJ3Sl+LKmx48cv0A6hlZ3kMDtpghCM
K6SvR2ZSrQk/lkjGNRuCoE6iQAKdW5TM3LtfDR1rR0bp9jpLAwZDLL4TatYW+xKNUSjCSLQATjVk
JgNe7ZhwixL/HNNEsw5B+8nq/4AQDdUONHkDNUWi7RVq2qv0iM7Z8rWJW5rGHwcCgnC0x+MWDeGI
1JBJEbGktUkGOe20c24+I2Ka4VkadEgykTJjq+9VgUgTvd4bpu40QN5V2WX4JMRRsMJ3VGr8Ulbs
V5FbgLlfMb2Mw+sEM6NiGMxAcJmxPoLHL/+WrFEy5kqFwcgMwpK0M/njpXDCFYP2EEgHzjFSheQb
mw+MN/z+exSoe144dyvyx90tDH9+fnRnzDH4Iz6jN67NQJkhte9+ELNPfFQhI1ODKpdFvMyEIn2z
sCZlu2TpXvY6ydP7Hj+nKFTHFf25xLhCJ8SsrXCk9w8JvGs9IrxT/4lIU0vyY6+VR5NCHJ78MZ6d
WNeuaoaOgMU9q3uySsIUeHL3hXVhVXyQNEEcycE6NKxdg8mBbItSDMUO8RxiylxzbI4yQPEYW0oh
9rYAHUgEENrTI5h979UqyWOQ25EkEK/kUeEwquYfR6M3Odhs24BoAFXgVmolD8tesJEHQhXdKpgF
VBWtGjpUP6TVTZR5TkaX2k0k1hiUatVZIxAG9zCeJcS5AAHJzOWjv4gGy1nNcg8/adrtfogliFS8
kQxw6aGmxtUpP6E3Y18iJsJe2y1+OKMF84jisdNccidUBIn8NtPU/lTxS2M/JNFFvnaIOqHHoefG
2nkat+AUxoQ1I2pTPpk1Qk/BzY3x3BTSuWNg3+jq2ahXbFOwnWVsSTjo1oiwj+qfhmxQzDMleG0g
w7c8m2+To0fhe8leeiJei2R6tUXzURr6Q2zKe5go3LFM0iASrL81ATRUhV+4b49GHnkGtaLZ44+e
Z/JXDL+Tac0be0UCz3QO6zwkFa306yP9nZoF8ICyhSQMhhfIhRU8nqRvigT1ZsieMgit6NAasAcT
O0USCXkq9J0LoPlQ0hPXFqx5AQqiOWGos9s8J20hug8O2WHKisaSU4VQNchSMu/2NgoSsJPN+odi
odpZBbsHn0o2WZAq+knJI4T+z3y5Nl8q+60BwpTA8hZBuyw1F0bSV+Ou7xJDv/XRfG+m9JGG/SNP
5EAPvwvN/SSyOSgMgJag4JM5mLeZLN+E0OLqY2SVICKV/cooHF6j9LjinV+Y0p4AtzJHpGENQYYA
WHY1qso2tMhtmTlzxZSytY62OTFxRJtFucGizG/IHthIrIOiCOyFk2PMer+XWyQHrmy9MHg59aDs
TdhLtF56jT+F1ksC32WSIlH1zNnqYzIzbkFpqAKlYZ8LsW7qgpHE6HWW4ZDCIC2RD5AvyDCysr4t
EgoR/Z3nkaPhwGSuepf18Cn5GGaoNDPjKAEBLAlRgFrQ8JzvDUqFEawJC+uukP+D0qzkdIMo2ik9
lrEOCgmG9/Jb4smLqva29vlNtEBg7Avt78xgIcL8AtQ9lmn1pPUDiuZzlfJ7eOLb3sdUoLeMRFdS
MwntRrRLQAyIj0NdENH10Qm/TwiXoBjLeJWVA68NjyKxK3YMtk7WLR/oZmCuKCzcudBgQRG7Psn0
Yr4emef0b250N/j2aYh8iT0C3HCqnp1y+NRRYePdhSiqz3sc64izeSOd/0eyGmfOW+AMWlx7LZXH
zEL3EzOyjP8fVRQ0DCycXsS7yVyZ378usWeGtHHloc+AG+wxhLxwX73yTvlQWajF/fKoVzabEFK6
s9It1y41D52K7t7ZTUhEFrD24Gt2cFjPyqF2t19aAZ1sInYn9qLBYOjXpXVvS/mxFGSEUKDh5Xmu
rHnG0wQGPtJaVyF0e2j5L8VclbMYtFUdyKlmJzW5QfKuHDebMyNLrNLKiPooIiFVdyLSifKod5T1
o1bBshWCk7W1KysQJRbuYlC74WXig1tYAM55768VPRwLVzpxecq8hpRIULJW9Fx5ROV1cLRu/OhH
7TmbW394pcguecignLHfQ96665unBXqMSbEibFpnYYcm0lanXS+Dl1sQnZMZhOeBjjM6tJNERgxK
+x00ZQIcBbS5+fg2YqiumS/G78ZsuKr3JSy8HepZUhLNGT1BAR9lM1C8tYvRzW6KEqXYrNly4o8m
fI0Jk5/WevKzpBv8P5bObLdttGu6V0SA83AqkSIpkRos23J8QqSdhPM88+r/xff/DoxGA42OI3HY
T+2qVWJrt7zdFfQgqcZvE5PGEM/aml7mU/EZc692LNFTjFEpgVJJfo/G0SbpCiu9S7aTUdlJY9ot
KpcZiw4W2VPK91lReC+oX8nnS1YFxmR8yZT00E4GgVq5qvF8m0EWIvwcaoXnO3EeriAGQXKt4/vc
pB+9MX3E90BTTJDSRDKo9xwF8T0QLesd25+CPXOrhWsey9dlKa7teypQh5r9jqWryZKah/61Toog
m7QLX2zA05U6NtlftRYoJolORtjVRKOXWAmBZLQo25ZTpwU+yQGc4xHsQpaGIO4sjjlZcd5f7rrV
vYPa4xlBDDd6vqjjAGfJ6DNmb+aNpZdGd0FLPAZMtcaCqNIssPdoK5V+rIc97J+yhGF7vv2X9Kqf
ZcArMAxLluSpZe4hO8oxKO4LQBd4ihrBxpwGgMIcbaVjIGNhx8sXhIdjgRNklpFS+a3pCn4nfORP
XgEAny+kS8E2bdgzypBmq3DekQaaSxzcLVTBXfYH7piiaibemAeFREZnxrHtyM2vud6/lvRzlLR3
8r5AEGWeNX95ot+2Ir2avRTwlvbYNDlFoThrS5aEOgeQnKmkk7QvXLOSEL9kDzDMo2qoyzNAyssI
wRQZQGmfULVyVK1FU1zuHlJZvBRWRfbWr9yXkYS1rbxl1Xjja+g4jAEuNnTLW3FlZ6mBxZmmbAbR
s0oZoxSnYWVC7sjjQLT796FtLkVDJxRNHSXRvznNYenJhIewl4rQ+nGo/F1cMcOeUyw4/ihhLZ16
o8wCsRRExcT8QSn4NNlwWoajxrFFkZQTtcwxBhIYyNlluSKXHWpb5/+9DpnX0gDynA0JUA5Jtm64
zOqHvn1ZJtmLnkWs4kW7h87xzbW4rWt37eM/Cvk9y4HIyAGg4gpgGqdMiKzlFtNTOYZy6qr0p8Xu
DwnJE3rrCVT5LLRn1pUSOB221CYqr85lAL3IAWia05ynMEdzJuR0y127+1cibq7qf9t/brIbV6jj
5H4MOx3pxp+acnd4+yyED1VNiRSOLmxMrBXMS3WVTyb9yQgr3bPnXWT04lPM+7f42Am6P62YqIvl
AFOcFZXu0l/LkY4MI7bm2t/AS3UmpLctoN3IJbFOubcyx0EsJRd2CFZxhZ3nzIYZLtF0ZRdTMEPU
hCopS6OzEwgNtYarJBxZgwi0UJJJXOiDsfbd4qhRt7LYTf1n0Yju0Aco8WEsADFRg8AsXCX290PK
Z0/DLL9rUDcaN/6lrwQnGdmjT6DVy8DUlQtGVr2ZHjOYIB1MUKoF6wL4tW2DujLO2iZduPtDwvLM
hS2xPQM1XMCRap6bsr9slXYZbb0QHYV9NQy2riTgGp/kpvQsbfI2vAEIvPl+3IiNk8bc0IKDxc19
EJfnXh5YcFcKs0zN+RmNoxiKq5ANDznNHmyD79zAnLUjRfPSZJcDsINxQ0fd78yIHOHVnCIaE8QP
CYVWKaWgrKawmsor3i7jvBX6ORWbG7FoWgb1W31MVesN/MxbFwFprM2HZhCbVW0NtL3VPo1xISYQ
eb2+eNp1XmCoketBsrjUEIkbb+hxv5o0GP3Nk+hU9XR7NWxd54sJnJWXmkzVd5p+JhuHEsOhst3R
NsrkrAsZOdtkQhbpuxl2H5QxX+gJ4n4trtW/HEeYRIuYFQqEgSSkiuhZ8awfcuW9wjNmSrS0MoJy
OCeYlAq4I3gxbsscpq7POnDJjg1F42qOmhWkEYZUqsR51+OXRV549izn6gXTBwxaPLKIjbq9cD7Z
jd+gTVMJQ6yhe6/erv4p7l3et7h98HoJQo1U8GMpMQPzKzZXOu3nRyE3bwm1S9Gt+B3MTJQW7gAB
02GH6XD9QuagtSRqSDDIB8xlbknjImmVoFXig4CnuvNRG3ak3dL0l7VYLmQiqUfWnGjjTQlgpIN6
FUO90mQF4tWSAWBrjru1uiuqJ2Hl51yKbxru80F7l/4R6R6569/ZJsz4sgBCytSGRwsnQ9ZXOZxO
fkNhCteqCntBglQm2RbVYXW/XOgdYxDKz9JEHsCfgYykQEbSWTr21XvXDK7N3NqfGGFOcQTPad3c
rBE4GrN/N+80szoEV7tjvyGhEyYxZ+G0UXzESsNdQLSoa+21+XEk49S4uUCYz45JN8QlHK2OrRub
N6HRvYEfQxbpqbZ+qVr7Mkv4KR4+rCunHwqvP+YkO0VdQgJm8zMiKmQp1G/6aPx8mL15tZBIUOtB
zzHIgQVboe/KT6JIuGViaMZPXEIQhIo62G05m3xNNBDLvGpVhApZjsmsIIgYDksxB5uyIwyaoyM/
jPJ2WplXWKhgBz/Hmn43a+Eh4InIowWCiTyCNCRFO1wk6j8LnYCQ5UMkUzigbsXB/MlG8zyRKE1V
IJjSXR+qu9jOtyLClOJhr0qgTfPKrcj9KYgkODR+5Z1CW6fgliw/RCUJzHaBnJpcRFvs8TERVZZS
Z7g2b720uAByXXJeK/+rTSPhKHnLzEkLY908eaJJrDCbg3IaQnan7bnIX+KXMNFMm8j8xtqlY3Vm
/qgKT0AZKnG4qL4xf65zdIwYyMee6tzvedDe4F4M83bxI6pT03NOinUGIaMTYY3MTzn/T1MG742G
m+lBnP0IE+gcC+U56knkC6s9+Zvd6rWLxwDpyGwZrdA9aXPj2rchvVblKTN5sCcpcV4kQfoD4G5s
CSX1kumOCrQo1rdwRZQJhPnELV6Kfo3bpf1InRJTtUKIBl0zoucU0eZthW1WJJ+JZX6uuvyaI8jh
/M0Ac6tXLaYORE39E6809OyTaIi3dmhuo0R6WY6vpl2GWaK99vJPaXzGf4ca8GCfXVLtvlCkvTG7
51CYlwDP5cXqD1FZ4/QBsXKpPK1iA1kcI5wFEiYq7Zvh1u+Ye7J1OdYIcLCsi8geOf52L91MEb4M
bNDIsEhYqTvT4cNaw9kwUOpBtmyYCGLPInedc9uJJjQP8WRhIGB4T8aZBMdfBT/4ppKIwibIDlA6
6bxYf9KJUCn2tiL3zACzckyLaoZUA4kF18nP8jbVL2H4M9+t36QAXD360btbY9nq+/bGfpEn9F34
Lf7Zpwy5o5PlR/5DUt/dCaMlSxnrjxhlF3Ab1xLdEMcAvpx9vSzeGgbRigQJPBWOb/ozD8A39/c2
UR6qZBs0Ule0d9U8XtVYIGE+I4KozyHiIqaTHqXA5Aiaoj70nS8gvSmbP0GqHByMCsJlbFb2w5Gx
3YhWHDXkuL7o7iwf7kLWI67SUzFe0T/veFJscdeIdKjkPTiqZfbFEUzImTLV66KzodZPJdNLM6Ju
mOJ5xnOlx/hu5A66Nl+geEgazZ6MJSA4G+rtduUqvNX16sYxQw4pLY3nGBEoTDFrsnoZS/ukkL06
LCPZWfJ30mBuP/UfklR8CG++bgp3vFd3gTom6zCnX+LKwRrpOK3gMdZk92fQ+RpiK5VrQ0cQfmWY
IPEfJycl2g7NmhzkZTjx55yKgpTp9mNpvFcvsba8W0Cetv7oxyQuwKvkTMgZa4qytkXhn2ContXQ
EawNXqw0Xu4uh1EHhUgRjDqGVV/dFMseUDDtNJT1jjmd99p/USbaef2hKZIrqike3ek039Mj7WV8
R7Jj7D3WPB37UxNjpOAZKSnmvcK0twzdM7V4e5dhQpw5M1jtlXRvLep5e+XfdblRz6yDUTavJgdk
aSFCjFwOfFBkOz3jICEOQbHtQUw4jNKXbAnoZrwbjO5RtC7cfSaR9YxFcFWAgBjAgmzxXnJ5RrwR
FUTyTi/5fDQKdSlWJfal4g8xlgLW/xZUphXCCdTL8fzioNs8CGJMIEby0k8JJZqc7PSbs4r5rZ/5
/kt0xe3QkWoGunjYiDZUkUyvKxg0QQZiQZi1vM9bDx4Xew/pLfG2PRhhO2g4Haf7uPJjUwA7S40H
tkPJr+TezxivaDP0uovg1L16WC3M8xLgUrSXfPgoF4VTf+0JluFp1uTDWiRJbhwLO+lyfzDwC3Kz
NBmbxzQ+6yn5ZLE9L1t7tsThDMKTCOBkvMZieGE15jU88KdIH4XJ3EXVCH2Rb5uUPMqiC+G40YzH
bPTzpmFPicvsCi7wbqLGjOVy5P4AcLcazzT0B8lh2DscTknaEHfjM0G+4wmmZxqPJERNgkBLTBdE
gZWVJkyOVfNdk1Alt5wRGz5sS0z86z6AtJr/d35+MZJR6bQg6aQ08lr8p9ivJDG2N8zepLV5Lsvu
GL+p632MFqfgI9l7iWnSqxctzF2Bl066h58zxY2a1u28HcKcOx15XQxY7OacWcuc9U9RKU5jlCeh
Uk4VchJWVmqujznXL28DhRmPZ7wY89Yg/QGLEEAMlfYqMq2gMm6zfWbDJEh80JimD/Minhnskv+j
5Wbws9AIT229UpupPkfadzYeFqZwSYpz25ueorMVtUiIR2D2uHwBip8nEklRBYMbBJQJjxLiAJSC
A9EXgAU4ha1xN9wd145+EGxheknNXNbeVBZdu0iDb/G0UddIwwXsJcRjbcbW/UiDVjRIoW/HOH6z
6AtCU6PIyKGHAZYuJJLsxdEkK/9tmE9/sk/pwbzGxcfEtF7ksQummuk5w+g8Zdd+HFnfwX6WCexQ
qA4hsimYtGjeG1bOxSTbmjGYVtPGn8aCkrXKTFKTmDcm8tNm4P2e4tPILi3jwBwR6jdqWyWSUDn7
OXwDmrUfwntSbKAYzvnCemTcQOYUwFfVgDHMEui9c1YUeIsxOQ/WC0WhERvH4dCEw1L76UmeThjY
OKNQ0JY39ipReL3YLJ7g+cwn1j01i9+cxa+ElKhWtFQCCiUG2qPyamSSrTBottVVgMso0T3ia08s
3dNAZO25GG5bpUeMWTXPUmhOzr+l2PDGQDlHFKUy4IkS38s4X6M0BgKzhWrLDEVT6CiJlwHGD5GB
koMkxMsrZ7XASPXQTIybknfHvN9pGWTbfCPT2f7yeEdIZEqeUUGsg8tuVB8pmC9srOCKlQYDzXKi
RAEnS1ZScgQSVaYhg9ANFlrFOoO/dwcKRA9I+j+4GHcQMB3NrccNY7YeN/laIwCGZCms0b6ngSX9
D1DqTOkLlRlpFot8A6MUTLPEM9FC/Rth9EbK24RDhLwpQUilIEVWK6fYR1M+zG0b6tQi0kUifSIp
E1M0pxcFiuztipnSzsw6cog9DqVrAPJBODXCjm7FAeutQDyBHRmkhlFPHzqJ3NVk9aNppGACiNW0
59K/E6djmFwR4qPfkUqevyGff1KNxp1yQnNm48Z7kUnB9h2Rz9KIsreis7cTA0OJSM4oBFKkMd67
E5yxZjjRuXlkwZZpXsSBTl+3/N1W2KkIT05YhcZS80qL2GhDseRK/o/+Kg/C5/KvFWYYquXVEvWr
sTU3NI1ba8o3SVVvpS7fLH/Ci6a2HUMuiBxJvS1bcauz5YorEzerGsAOubTGr90YRKBy7iZbZhrL
8S2K3zFbkzht7x2FqU18L81TRKeIiHVsL3U4EFqRK85a5PoidoJ4TsSgY1p0qn9N/oR4+zPBcyTB
Y0zxWeLSwEYg32j/VB4Y+M38xO4JD7v7Mr53Zb/abT7VH9nAtbGEMRE5prM9IIIFI2BlBveu4fWK
oZL7f/lXiq0vsGWUmLL4jyERVf4o5Ng+v5QN1ZzWX9He4YydBrkoYZirQaQRmVGRybuUPSwwlKl+
mqc2yk5aqWDSKE5appxwYekge2PgiskkH1WSF3Qf7gApBVJHS1U6EwVx5Ecn5J7BGudTv41fBU8p
4Vv4HomJ7qTDQhI+thVNTrlheLzX2XTvsuW+lcM9GbTLlIQ6vjSVwxWetNtqSwIiBAH4jC2z0Q+e
0lluLPZuA31vLD9MrT3tBirLX64rkaWBHRvDug9BqCfCLgdRloQYnUUithJMmO1SUMy3FURzrNZO
++9a29+qGH0ScHPwxkesNcnFx+6yxP+fGNk1sbcUAnt/y2HRYP6plSrUtCz42XP+OANlTqoLHeW1
p9VOdPqRkNIpAm8sxUP3jdolHE9IbMLsLboNIZdHCUTrQ3HBXThBns0pRdB49Slspa+IrtMPeH4r
ytwfDg0SlHEFJrfxcZcNBBrDQrImYAntwMgPcS77aIkmQAKeipJUedlvBWSxfjMWzQle/Z4Lpane
GBg0SP9SCQCChSMJ3rVD9kmwBbYN7NT9F1gg4WLlZxvO8yVrl4Ov+7MBaWY36XYT+h3ExcnEMiaE
cdaci+ESTfm1NOhUrKywndbwjW7ncYk+tC7yJ97/oMgn8xdBtPjcR8lFwF3eMENOCq83g2s0hbNs
Qd6CvjWprC7ni0y5d4tHZkl5y4QSDRklsVuccZTKZQdS++mNS92YedhTvMXL9lfddaGiugOivLCL
F2+Gyiq54MY3o6AnrIk9gmg8Aw2zydYXb5AAGiCdFAP4Mi0tspK75vyS6TBZZzbKOC7w82GhK/0g
Z1/2C4ubxRPbL9hoLphJ0Ys9GTNp9NMKvzNy8bm4MysBBi2p14M+1bi7ygUu80rgLtF5tUpO+2c2
sxOpbEf7nc4JyZLyrLXrRRv0QDzEwnBsJsg2wN0qdGyUhwl03UzYwSIrmexE/If1jbX7tJxf2qz7
eXTOOZGlJHx4ZwbR/nXWVwJQKIrNc9TFdyVeP9htfraBoolf1mZ8LpxEKRVQHcFg5Bs89DdOp3u/
sCEZATxauWvdkt2VLJOqz/qTInwlOacf0cn2jSy3hkigiL9w1/oT1jSeGmltHkd8/+1/vEZoY4zY
CtbWdKt1+T7NHKsoudJcDtR4MjKLgAwMYV4XfH8qFOxl/d5qZLV8wdcrXxa22vFEuKJaLrJG35wr
wi0vqQmn7xm/t0x+TdqHHLYSKg61b0yUJ+brWTaol6i8JvM7+Mu5wBd9rINa4OD+swfm0Fs81hLC
Q4UOIqZv8jieFQAh2WpcjTMP6E8Krz6mCU9SVXAEGk/a5yQrp5m2582iRoM6OaNKWWLT1E3sc0AI
L0w7c0ZRDTZ1DbuI/UAd39oeEj7puZTGbEib6iocS3YYItw6vQujSrpaholX85yNoq0qkae3ThvD
/i64Q9Dp9P6VqcY5pXwrOetbxfl9O7T5Wz6TqtffWxYMNBmSSe2swt/wPSoGGxV9u0CBd0SS14Vi
sb4YwnUFmGe3G/uUJfLnOfKxL8ERlo8G3hFiKn4L63aDFz1laFB4FTRCe5NxliF1RvACiKD73kaG
YNs9gwI9oBJ6quLHAuYaRXclOCpxlIVjol5qDb6sAEo8KwMVJSjf/g6pAnENX7bdGGD8M6+o9aDK
oLoPIlNXEzAXxpkQ8puEhqiF8an4aFIMVqN6EQmdRAqMimH9bDfxA8jxqeyoXWrplOiaR0YugaPj
TBPtargZjnzwpjS7Q/Fmfj7M9z62sT7cse/hrZ5k2jnoAcHbZcaX6Sg9Eh3rpSveZjK2hRZGuXZK
8ARvKzqgAiY6PjV7/r/DiED91Qy6LNBwcPTQBlrOkyNzvvSdDCmdwXG+BpwE4fizZfBU8lQ9TdcV
vUQp92rnrL82UT63sOwgZcBiyVjSKo7O7xXRsWrJ4oGB0awHf1mbc9fxF0lIhr6Wxy58awjf2b+0
6O2aMwGTHmYuxhW1SwJ5MsHWHl6lmHlSSj0ID3xsljkbixr1SNoISfjWSt8AJipLCMsSPtZG4p16
RU6o9G7e2flSrnwj8sC+Ef6f3amEyzOd0gRa2ay/FmpCF+euxmlXBRkX8V5QvofhN/23Hs0lF6v9
L5H3EHl6rBhoJNxkhYlJ6M4lApdStcnin1fzVtFsoJJioG3P67/wuvFtCSS8RvDUgOdwxFHMVmXX
ZdBuPEqk6t7NydXU1WP9dc858DYNhxfZNuMPjc03w/VZB2X00IBDNrXCH5VPCkGpc8nu2wR4STl0
NZeHXmrcu6PryHFMx27yGXeDHyWCr7hUDsGdj+vKdckw4J0rdzoLdqaii4J5hSDTMT2IbRjxoxYV
1BapWh6gV1bszgSws99qVAUxpZYNHIiOWBs7ZBXagOMubIV6aqIdVDXYIcKpVxucNy+pIIVjg8Xj
M6huZkaOUX0mPXsNUAbFv2jm21iuPOodTAzPJvNezAzJGgj4gOO43AGAGrEAPizYHxiU0CDOd0iJ
rsTgPhD6F1kwWx8ZKgvqcDAtJOYEjA+2AVM/Yw/HPDksEXT21jVgdFoMDGUw88ob+WYnZtpaLu39
JCAU5pmu25h3Szqit30lGElKvEUkW6SzGv/WyZAq6y1jQ62+W0R+KLXP4cQKQKZV7UI8ahG3Ky13
d/iG2LaxwcDmpP5Q5VDcj8QLyAJFeyF2p/N5UY/zMKbibU9wdLJoS5kIsyJ51zr5zfyBiP6O//bZ
klnYwc74AmbtUsu0Eqd8Z+R1reWgCNLhrge5FRG5To8Qiggh7k8E9tzOzLq1Zd2KY8Al5OEYx/6H
C8+YEQh5lSx8YgpEOg6be401z6OQYYg04/509lKCwcT4XfkXjvKJZcbY8vmx65uqk4iREUzPCgB7
o+2vO5pRdWmlZ0RuviXNuHGgE2H1yDcAdPSMWy2FZ/96Po5Wyw4LlkH6PGb57wGclXIhvYGBuKb+
tWc6Tcmv5qKTaj/F55BnQd4iWRCtLJ18fmXYslgjZvVn2qiAMHhCS3adn1LsfC17LzKdKeHTpObs
6wsYrRHjww6KiESyxegiey9SMfkMmvEDz5GfEPyq6VMHOnPQ1ZI6Ne26nPUF3+HwV8qqI/sWrRqu
Kz3aRfOa1B14CUS4/N2IWJQFsFDqXYkbVgJHJeaxV5cnUYZElBJRWkBWdrgO6Wn+TjkKTxwES9NV
phjT7+9hsbxlQXlXpnNhIbhk0YVeVjBvKQNCoALOxv4ERKjAz1mwogvbwebVJaG9mMYn0n2oduNl
kTTyqc8sIne63qOWUphIDLHrXMXRwN6xe6AoBMiye5QGa3WLlOGicd3JSveW6/ETf+YEk8uAydV9
WgtUdihZHWFKSpA50wpYoA/JjJkeCBVxS1plQR3AOjaUL6u8d9xsvHHi9FshB25Mlo8v5Lxg3to0
aoBHsrRNSrIN64S2LfTvUFNEZ7Q04Nk0mawTEWFa9DJk8K65A9pa2XMOjgCoJSKNm7CEJo3L2i4B
5yQf8mDG+L4tB/ZcBf/PRhLcPGHfu35rOi2cAPfzItRUXkIrq4z10W73msNj2oYZOoJcUhhDaA81
qVLp8ONS7PorRS2x9GnhhfixPn5aBAmhJTDMG+1HZdyj3dOETKDgL9tL2zAlH/63NgemXBBA4ZhG
Ptw4meZ6kAmZa7x7GqjmFtGhNsDWRH6fwmDcsgIG3HHCPYvBGkI+8BH8QI4wf3fpay8ZbaFq8ILm
ZTisoq3IJLjwSJpWy/ghPlSOmWVyqIz6Siap/zK4VLjrn1g1OpCUpmG9T7woERvSoafKsuPDqd00
yjFTZ67V/unG4tgI6KBoMLIbgYhsYy1sIzNAhr4IMi4B+uEaXNAfsm74WfGHc/ZhKnOnxriBjbQm
E2y1k93Jt20W2Xxg8KrRBElHHP9n2xJ/GRj109xwiA5jV6Q3/UUwyiZxilYk/E36gdcyHwDjJ/Ay
9TjxbAdwkGyiT3LiLMnFJft8beg4wMKdmd4R4rP5+cgfla7UZlCQTs5VJruKnu9MrOlH4yKqMXS0
g8hjJwMGk7PKBDzbqDrkNoRYvPZchJI5nIL5p0ozlvdt2Z35Ra19fMgRupXT4AwAy+qRgzGOowYn
bgJSpB66DxVcByZJiFn9e1ytT8AA3IZ5OrEoNt/aNntoOqf1Ba4g4BtxXsCXIcu30b08rSnIIpMD
m1gCWiKnSMdb3OK2Gpe7NIhXaRGDyeQgaYuTdY51v9Ni8pyy+wMt01HwWNZf+5gE2lYlIdciuUdx
5leQ42mHaxnMlDxUaiFsBfmaSs0tLpRDhFpnTem9z1lMiKOdYT8vLUoNqAU25TN1TGcrPrQgtbBo
+Imwz/oe1bTejJdisFJvnUS3ScB92gXhdTOQdFqg8c3rtoAIsAwfC+psp/Md3ZTQ4JeMAzK4aXto
qkcus9cGEthkp0auzvUswcOPzmpfXzKaWvkttfGSAxs4bGyAUDR7aGd78pUWBHoWowm/DC8ZiF6G
nLgmgCp2KwPVXtvWwSbtjnIZE3ybrofyOBTxpYouBsbntZtYMaSXLmkvvm+lv8oNbCTlVktKhWvE
sZcje61S25ANlwRSqZoUF7zxwvy2ZuqDY9YS8xv/x0Zh4vh/mC7q9J5YUZjOFvjICi/FSgrD2YBE
H3yN8FUJcNkYqK71mCZJ6sCzJKD9WtKYjR1aFsNRCnXI0UKj2MI6+97tqb09V71LySlWxiJp7rmG
8Yp/lZTpCY7hHVomXB3NSfL4AzcNwtDcVfdSNW7cfgeRxKKyGXyEGdJDG6YWm/dgkbC0Ia8LXXTI
lHDTVXtEW0k61Zaq3Fm35BATpOMqmut3CZy4epAkWrKE7+n/RqJ6IufGSETaxdPV/sSqZMlVbywE
T4Qiw7hvF2wRRJVzLJyIzlngUCyiP7b0DpP5FobfNJYGI9FiHL4rEa2Fg2/SbiEOuh4/tMN1845v
/EOCXFIojxjlK2oftf9aFYFDCD3jPKiJTJX+y9qED0792DlI8gn0wJQNT1KSfHl7s2TzLj1anEsB
lMz4Y6rzA69yWwn1Bu+nJl3KTQoWGYbfuYj31KQFr1mMmBspSZbOEWEkUQN1VGnnubqhhvS1eMFk
HVQx8xVG4dEGpCxvSzgL5UNPOjKFzYOTkCDdCvF7NIgxmJzu1uIqrT2t9SJJaPGimipEl9D4xtxx
aMnXFmluW5H8XmDYVuLtpTfrl66AzSJLsaa0L2UkopqVpe/vTpdQQ0zmL8SOOMEmZucldASdxZSY
XNT36aCu8VV5W+JDUbHzThL/hy0fowYAVuVqWBd9RJi5Cn18wHF7bIXBz9bBy0S3woIZgSxnlqtl
60yygCsz06OdQdsxCw/5U8XqYLSSnxomG/YoYNvMUAs2gEg4WHN4u3Sziyz/a670IKH8YNZJ8yoE
d7SwacE2j5QzqqMzCTP72v8i4hMTkLxoD8fsseQQ/D3xyR5Z5D/LvO4v0R3blWLEl6E0y4PG22yg
7nSK0uekT89k5sSE+bMR31oK8wzw+9PnCLhIzwNRHICAaYFISyEy6a7qbI2dv2sQzCGGw8tuXnKv
fVqD8TEbKTL5FNBDGi7SGdjJVDen3J/GFHWH0D7i9bKXjnVY4pl9BH4wksTrs0zXZxF/NRQg4S7V
EsLUevG21cNjmpq7FiGesNA7FLtqKOsgHw1DCfbpQuG8ktMLniJrS/tAaxEQxUctIDXLB/MpfFsh
NniCFitBiwi6oAJdcIIguICPI8DuqgKPQ4z8E9gb2PLScpjUyotw71e79Y4ZAudjEs5UHJh1WA1F
qPyzUAk4QBFsKYG+Z0tHB7fdSA8TQmfBVyHzVcR0YpK85p/oxIxUBcV3LAdpYY+wxInsb4gPkrSJ
z8lvQBNopctR7ikmoIWvU7XTRIcBAW63bntS6aPblAwBj3T2BPM9wmbTGeK1K8qr6QtXDl1PbCll
mn2aw/JelPlRXUBQc7WqDfTEyDFIQFmIuxzpFO1RgP/c6A7Uq5kYNJW9a2VDN6hb4k0w67PSnxPT
L0CRkAEFN0BUpz6T8krx2bVbe5yZDNsakE+Kdx6Lk3ZOrlZrPVS5eovV6k0Ws7fZVpP4KutvO2wr
qXO7rhGyZSUQxiwooxYBdmPo13yZ0+5L3QWzESSgmnslXtkO/Dp5GoBU3YUIj1QhWLgMe5R8MRTl
UqBGBgUymbSCTjBCUF/XxoyvgwUJu3XlgXQCuXeOwtPEk59F0PHXuMnuYEH55GenB/eSDBFbdDuF
+sySndEpKlYH+hZVjyUFmqJb/rnSEif8E0UGeUO7ZtUcSlEZLO7YfeGI/ge7GVctRNz81CxIrJYV
WuFybpy1N4NBra+UkDIvBJY53+cvaL0OppaDQnSUD3qOTjAF3Jgs5Tw/N3xARLvo+BYCNSXQlFVX
biDuV06yu3W7GocPjb2XhGe3GtkZm2T+C9acGFu6+Zq/62aODyd3KypvJX5wUKVoeGbwCz5+09Fk
utpZ1R/kVTwvcI74dmMKmin3svqb2d3U3S4BuR1s8JxVlMEgo9oJo53k3hXGdmR7loFdxNGK85vA
Bnk61jpUl87RuNcYW496Pp53VBDrPADCN43jiErvYByB8dqYavYODle6jihUI0YBDh3ckQ6l8AdV
/FfM6FhBmXW7NAUMACbOTlapLmjdzUvIvogVeUU8wq0k+CCzkWu/SrMlhK347Dcp0BXbjVwOAZGY
AYvqi5TmG31tXUmHFElZX0X7fBUjCAgS/jHR1SL+aQRbDA2BCkQFVmNEu5NdVhgP6VgyMEVo7GOi
Gf+JThEmvB1l+EsLJbPLYULHXLBgtdTQDoDc9vTFXkkrA1foAIJyzmJcO2icz6ZEw6cKRFk+KA8/
hUlHE81HHgM7gs2i/krWyR/wLEadyFdVsVOKXLHhQ4hK9dyqst/IngkTYb7fUxBdBz3Qg5/lUDYa
DUEsY7iiNhTGmVUzUT3WhwjMdo+op5PSBCfOQxH2Iv2Mbeh2/Vsx/jZCqCLwVlW89tWcuXthpIY8
NrhHkxKqJTTT6lpRaq6DX1xPSdXc1bLjLQqaFEtZPWX3mQhT2cShAP+YIqhGo6XnuMaK19Jefa3r
5n+w4t42vmcCU//utIFRgNGcxgmTEstkahn30Wwesd0VvLVU+a+KdBHr0WH80UIpe6KlsTNdDi6S
EoYGGDi/8aaROSfroKKPqhjTRCJ1Gp1jgtP0b2naY/b9eU0t7ZOVcV0SIkvmoD9TX+wt7lG6R3ns
yzrbB+1H5MnfmOhzeGOFHqsqW+zY4G7kJ8PHUOFjEHlAZM1MeqlzdSEnRbZy0k3mmffI+P9oOo8d
x5F2iT4RAXqzlUiJRl5VqureEG2m6b1Jkk9/j37gLmoWg0YZicr8TMSJvZ0/zPxXx0wtQ8yw2imN
d+lrahY1WLYhwgE2mzIeNJh5qAWPA2ytnuNwJnZxQhIhKouwGD5zSCLYYx7kAp0bu2iM9B7gZxeV
/k7jXNF1KI3c2UA5y4wmSuPjf1gDrWnP9rpxwKMTfW+YBVj63c2WyIHv+9PuT0tPOxwQF3ZuRUB7
1iP/Z4oPBL/1dtOgex3XV8v1BeMuxavXk6q56sVxaIHYEB+qhAw0D/I3ygHoRyQ9EDN5R577KF95
6rBoWf+svc9K56vIqfYYDHQMGvQZavfenC1XNPO+XUzinWN48cRC4qWQiUo2bLx+XDaMmLlqKZdK
BpHm3OJpvkocPGQkHFhUh+BFYBHosnKSpfHM9ufs2VZ5oLylYQq3+j+T+e56airjNFrp2d4oJ7VT
ZwA/izHo6/ZJF+sJ8kNunRoKmBhHjmC2ny1FNBAdXMxoy4gPxhU4jKlffKPjPRgDk7pZ4W4hMhhA
v4a9lepoMaqgImOAM0zp6DawVnYTpJH58NCB1MHe4o2ZwVGPUY0Mz4DjoZfI+Y+y1RzMdvxKkvUr
7pGs59cxli/alLIVuqJlu7ChOLLAhPj/F+BJjhxPkgmw1KB8KTx6XxOtdu6AxmsYfTjUUilCwemD
OgiOuMLqliAc51c7rH6rTTQMgCTPEEO6+KHSV67ElIkPSWHRP5VuuVp+dm5BgyTteBjj7EB0tLeR
FZQOByEkj0xXouiRHiIjyg4lJt8RljGRqG9yjZYIRpYSqUjiT4w/umKgEv8vU1fV/ySEIytaeibd
4VzZ0pkh77aNx7kUxwr9v53AHkXSIATOWVip5kknqpUmeBp/kBjyJmM1IsyScddbA3J067zJ8CVN
lj20ixL+9f53sd1i2JALk4UKGHdGtyFBjtWTh1V6gGt2jKBYrf9/dcaPO9R1e+AQYA7MQNtN508L
8mVP/pBsBiYoaDhY74gHKVPxP4K/k5zQBosHufLgSF/wvpw++SrL9tV2N9UmXER/GeC7Yx4sdFeA
9IyotnRmNoTdGzikJTB7aRMQ6Wiw7uISDpfl15t+2T4x5bgda0xTEGg6yJfS32ZB/ifaMwudlD26
S8U40PRFiklTTXkx5LBwjbw5tgWVRKYel9g4WtXvcX1jt056vl0dxb7+K/BviDG7EeHhoFs3zqKB
/6ekMeyvH4N4P145/vZhh8pwrwID0cuZM86GQd0eVMjBxfvfaDjbUYXVfsOusDqwr76SQXSTOvme
SB1W4ORirqeK9KK5m5iCp4ehbncwO+n/fIImgQdlgZUQa5s/yaF7SPuk11Cc7ujxHSR58d/+i7ho
XFPhip0R4ZusqUB2WfehEWRa4il4MwxmWPDTKE5UZJy1xC4HHKD+MS4P+S07zN8KP1m2CB8pol6g
OjbfHD6M4QGzErbyROxIKPhVQ/UMaTgD8SEx6NlrTNRpAFu6Py4TzewDMswesAOjru3OMkPoDrwh
hyKMaTQ4/rI58E+asBJyCNJ9ZVuPOw7hEhrMeweAqTWk44rmTUL7Nur8E4L8Dh0zK5rUZ7uqDwoc
GKv/Uj2FkCFf6oYPnjZEjZtYQEwabddvxv7zl90O+76mrUujZCVvtQTTXYJSuqpQdE3Pql6T08At
Y+onJn64fZTUgUfHxAtYBwUKXWxp1+SPstk7a71Ln4Q73Jb9gogKJaTBFSjRApoceBlOKIv1yptV
KZidrgYqI/68BsmBTj1PDGAiH2duro4Ceeb2Wri5kImam+611Mmz2hyVHEH+SzLx+GzaIecqRO6y
g3OKJUWCIQsPi9OCUM6Lfk1fG/ZylVWZsnXMTJCCbLeRm6WpYsQZbIQkhII5RixwxONthlvGGFex
9o1qEm/zC+Tu/+oEiA5dY/vFejAxBSL3wbXH4ONtsUp/ybgfMwq/4UicT/oqqJk5JyQCsSfAClIN
MW+co7xySQ5N/ITvZadIzHk9jHsLmEC3dwOByrXShtSxfZtS7PPUx1g+HdD3JSUtV1HfhyCy+eOU
Ed79j1pe/VpfP3Isz9+L2n61hEzVqfYym+yFROmDbnWSnxUlgjQuNxXU8nQRaPbosvdr+90BkiCG
hbllfxfkL6TpiQCxM3i/Lj+1NMr1S58IhaUDrLHlFYKxZiL7+h9COUXe+h0kh6SjKzOr0CJ7u+ik
QLG1QBZYBNor6N26vc8ZJeAGd6nKr1ILjPjHrBhR3oEZdlE15JVPOCEQKIa2GJ+LwywxPiD1RaA2
rDHqEMB7tGqu6LpDaQNlBep0v4AeNxCTj4hgicjewBUPVRHoJT5NPZhAEo3IYPLhEiNXcFowHtm9
P06W5Xcd3k2wRgzx3JgEgvxneleJIob9ci+NOMy2P3Vv3/kuI64tVWMBg+bkR30UGDionMzD0vM8
ICNjt+6wzER3fDTuX4qsMcuuQgmlcC39jw/H3bPbwJNVMmGZirn39D9A1B+aET/wHgJKE2wwFuu9
DfllZsNHhxf8q6rlR6Xaj4GFB/D8fUsXFe/Sx7t86xb2aIFcyD4GZ3CKtY/8HPCaelTang7DwCK0
p508dHPOzYtl1/ZGoupXBvmyMnuqTPZcgzGQbi4lNlkGlOsNsJ8U66adF0oyk3VaC97tjXSkKpew
PiB1OJ52qkprwQ25cS6VlLDpLzQ2zEJ0t2wMbP3qyq88tE+5U5+Nc1QV61peqnx9mgt3TktaJQuJ
eTbuVaPddH7jbBE7uNAXCf64sReC0m1O3xaUo8FcuooPjo1UV7PoDEnIVvOoPwJJ9oUcAz9I9mJK
96Y9BKlDbGT8WgqktxBsah5ERQ9zlWAqvyycwIT8aTQzjynOcHFuP8fS/MzV+DOuA7VEtVN9a2X+
6pDWSfpXs02vatyVanOYrZT2eD/g4euA0mgwNu8Q6431YjvMyyLrVE3JKXeWEJmuLyPpfSkBWBqB
gEBKLwZ2vvjXEJZ27bUZcY0H+hzIzwqRBcqEpbFwRdh+J5pNVQVy4eT4QFzP46H9nih3egW6lLUd
B/b4o6si+ukYGTXOxTk5E0STFGY2ky+Ca2lDpj2JOc7f+f1pv/fC5H0m6Co5yA4LpOkg08HDaJnK
fwUDnjToXTtOjt/argPLnU1JwFnB3wfybUfw04UIWe0dKkNQfV3uix1pgcsbS0oLSnmTcqKiWrCe
w1vtitnLrfHSu13OAGcGgGeO7HJ32lNTjzge78k+SSfvVxqppUNztDEjOxbwSTbDxK0OXi0sJymq
FtwY6XCRM8O36WqlfrgZRXFn1XEvnvIXwuT/iXo0s/WriXO5f8jr+MSJyV51C06sDH9m9PhMdt/C
qLWrfIkAnBGJOskERO+aePokX5mwqdoFtKNK6U9lgk7sfc5pdrT2H6NGgcmt0trf6cQsCYOYti9L
cQZBdhIm/ik+IcQczAt4JmsvisVXSA1vTsAqwYd+tWQvIv+Lw62vTqZdnaWf5pPRLv5KPH4V0tEe
6TZCClIvLkYuIchuAOiyVp5hA/xrGtlzNlqsIwcl3HOJ5lzydRuWdNNHGF/CWQxBjDJ9efwp31Ef
vOKixiGmEJx2gBBuyudaW660M0UO93F4MMu+vDHYIH6fNNqsZwUrYO3Ij0K/VJx0NsS8H2RhMfFn
t7089I+uXM+6Np7lK7JkzrHTKumnuj/gWep5UgxtCRzMvEjdxsKABcOa6bU7xTEGim9C1dmvGVi6
R+eJYnr9008Wbv/1W+NJydchXASLE+2BwYGHjrxdLFBg2BlYLeEcgmdB3hWUW1AWBlFyWKCdXZYu
0Qg99h3IK9AeUCj3bxoe+ZMLMUG0bwxLzBNNulnAV8MYfKD98CYk9TkW57l49s0XYx55VsCZAYtg
ZHpyPh1igitb3yssDFeERUvDriYjkLqzCfuEyvm9sJoB/PVBik6Rp9HaFmSyMLLsi0jnS03jsNkO
VfyZOqvrSEMoHQE4YBcw/Jq0g6lNEUciioQjqJikdFfIVPCeH0tm9r/DsMBUWHxX9MTGTA7Bm+TR
1p6iCK9tGcIm+4GweCVuDhD92zgOVyEipZYie5498r521lz4BpMmR7IiR/hyPASl6pwAqK7ZSVqH
U6+rp8623onOWR0YcxOMG1ldS7xbuNZG6cFihUoX7ZMi+2w8fOmvzBhIguw8JdaRlLTjwJtmDkei
r2Je8pbc2gxoVSRFYgWNC1QB7Rco08PGAk/jJ6eMP8zf8yEF//Ti9RbYUg0Gi8WrrOzzZOOs6rsr
9t4r65Sg790Edg7b0QH36SZ3Fwctn9hb7DEgFJKG1R8TSIEdaQIlA+HOi7rutyHd4XftiA6WSAA0
N7bLtJTxcv7VP4TiuJonMtiQP1GQ29RYK/Ua2NqEp4h6baBTWzuABUyQE2LIJBpD0lCZajMVoWP/
OxXVns/ryG/bKrgWpzPZOWeUmBlJUJ0Jv2geomW1w9VUXGyZu3g2gvwdMLYueKZ0vK6r0oTNaIZw
h1lvjABm5vNCEJRdd5e+Uq5To94qYd7jzZ1Tv9PHECX3OQ1xjUj7FB3ieJaYkYKtIfZWO7LqEA1M
ZStlwMr4U1RsRoK1Ic/yY87QgYGdIxN3yduL08Tn4ja/cqKqSCZsUhcB766KaVZeaBXuaaU+umbg
MsmYOLVERSGy6u/SHQrBUO7VBWDZaj4UVuYgD2a8Ekga5kjVu0gFqp00OcJOm+0rTJEJ/I+DVlpD
XkZKnCnDS7KCWUeB9zKr+dhLlOnVBfjqTHaiTI03wJ9BN+ENy3Tksh5uTvLRIf+u6UVyZnD4Gmwl
sAFTzHof2b8Jqu8huisGNTGsbytLAmlrgqJFVUFgOre5MV1lSTuPOuSCxfOLZ5vZQLVuia14xMru
h146S1J5XWYyZw7IfOws9VSA5RYbQquHH0c2bHVnd+8neXVfIzmau5UNgxLmQg/7WSceDkWf8aza
5mmRhLj144FoiTvQuS05dVCvWomWBL+UZqiBepnSa76PpvxO1rsNit64CTs+6+PNsebbHZYIGajy
MPD9vHHFcz9BhQbQvI+swBn6qEJulZ7Tt+Tsh3Hb4h7EkhEUy0kvcharBZE/DvtZvbf9idssW7+2
OfHGgj8F9AMb2hTKbbuDGGMRTNPJz1rHCL5a95TE6eFcgvKPFQYGFkENDDmsX3Y6nAgZOXUwSLOr
1YG/OCBeEPC6jqydTdxtqvccGhANHRbyhjilSJP1KJ0mj2n2YIxQfbSQiVfUpomX9hPGpzSUDM4A
NXMH57GpVUBQHdlfvLhorxiFZKyXMsLFSgpJrTrKf5x4OynN34ZaeIqTK2O/62mC4vtDCzUABNs/
KWlflTE+e1gDhvpZt8mnsrfCvaLoz4v1z6yIUuiMo7whDNSb42YTAdCAlhybQwEEE91JXu1IxfYb
1kvbuCJKIrs1Jf2gdgKxYPWgbxRN1PIdi7NI9bMYeXZT5TLjBDXlmHqLEqob0ZTJTBPsi+NOhROq
mP/FMoa6/aPFu7gjAIemZ5GTW+bWvXHgf62+0Tc3BGQgWooX9pgSFwHLK2CzZUBysDdbCNmw/yYI
jgCWLf2LjexpGDbCdNrGucXTO9sxZmc1njQVjrMa76Uxcat3++7VSXtYZxCD+OQWIls5DciCIb4q
+29S9D1ztQwf5rhpvp2rt44kRXzA6+/1azYUIkGWVzyXL8MWn06QNrWrf83J3rfXxG+5WvSqu8+s
e9fyuPJuW+TS9XwV9a5TmJBq5VWL06tTxheC2hKSeb09665ZD7jxdHfDnS454sFwYMil01TXJ2EP
Ue9MYWp5OlsJJBUq1Q+QWcU+q26tURUHIGTWIrIhMOPkrRXyuhmCvCvo9jAL41BrcEZ1/WjAqU3J
DBgd5v4cDaXog/5YGZu3Jy1gcM7tUc/Nm5xVd3/1J4ZFfaHuTZkO/cAFEWBWCyee64LnmpX9uJ3M
lu7RPLfs8oYk2Xe6r8ELVPA0tzVTFYapo44LcsOObsI7bUliFqx37V2Zz+dkSYm8xAKddndNy98C
jMOwuf/GpPCq5a9FCvNkCKKdepZ/9XHyCYT3gAvJpnOb+vjaG877AT0sNYKt5QfzmZO56h9IULea
JbR6mizoQWt/Tn+SsRMHS2biQsp30o0d3+WfdItFHmmSg44UjXnJHEUyQgfNoHou5Oxs84LNZSB0
3fen3TuCSXHWQ67+bMADQbKBiEuxr4IhkDNXrxEri81da8vF/ubZiPr7vQUtqeEfYfjNlBiG/ADV
iH3QhnAiiXpkPjZKmzXymdWhhrW9lca5/q+EiErXdm2L2IVyfhnfy+bslCagVCrz1BuXig4+59qM
BpF+OU777acq+8UqP2lOS9xW217kWXLx1+OfQ/MH/EnYGE7iyQOajawbzd14tP51OOq2YjqMdc1G
MznQU/W2HVmmFFaVsc8xMZdSEsgqrKtRDgSMpbxZIySqncoLOqFmhJamTONHia+8uJY8XHX5refq
9/qbCLB9ck3vGK/xOQTZ8OTanXGfdHJ2ifGhTQXzJStYZ4UPUh+gpiYRFt6HqxRKJOExiPdgmUdC
4MEv7EHI0XhZDLbs1E0p1tKfdcnfZkKKzDyR534yJUykE1/oznESeLjwu37BbKWR9ldpCPrSDJwc
3XJWeFKa7fz4KzP0wLTGUGVAJd7U1pOdK6eZnKr2qHbdrbF+yr+nnAe0EHcJazvIYArN4W6JHaKm
+5iEBlFf7U9bA8dpKAfWikz02Ccdl4zZLyvM9xFAkuMRf6JO9CLPv8EDTufORY7thf4+o82N+cAR
GaYAGAMGkX1bAAvHu1LTWhkZmjPZUxm5Z1K/b5ozK1uT/Koet4QkM16jVK21wCqrUI23ENGkyyJs
x+nbWEf+jt+Wrbzqrfkipc+oiG7QRCiiOjGDdQPzwNvA8xTWuk2i+robVNzsRwfsRyG1t5zZiZV5
ToaABPaLGu3Xkkf9y/5aG3SjU0EaKmnqGKtozavUZZJJKZh+VuTcWk79SpPmvM34jb7rHnGzZPEu
2OE7kxWAh0k7+NWQjpC8SazmEsDWOza6yh4K9Km9BDp4y5HSDRcr+W0LhsV+R7iKe2HvKD2LvnzC
uQQPdzJrCPloDZ6KJ7t569wWo7smm3Km79lnU1DmY9gy1d3wlm2s0dbAlhfwXvtYI/jausry7CVY
RCuzC+MliZZyJRaVfA6eBmJC+NjzqxGX7HTxpVLr6zrsZb09k1x2tuU1YFkQbPUUZHYbTL4/9/Nl
1pNLV8nnnnQUOyUehsZzxxMWh4pDeC+TsnLJAGHs7Lw+cdWxlkAjp8t+TUhXi6eKBBcCEjiGhW9M
g9+pRDj7pjPe062/OMVXZZigRsHW35ypJNUIxYaB7xOzcgVYxnCMg8pwHvvX3IeM+ik+xWgHZoXS
ibnShneyB0tb6qQTlf6SbEf8JrDcmVwTZBxgNnqP8TxUZC6+W1fbYHkstavAtBhgWiQVLwtMi/0I
1MIGajE1+aGm9bL4tLaqm4cJm9CBJHA+WByWcVKAIriyzPEF5+SmIqQXw63CZ9TJN/NL3inDspd3
oY2/zGTKxZ6UfYTKSE5rnuPU7A1cv5tKjLpNUsq2B2mpisBqLL/UMkyahGClWBMwAddIsHSWIlmG
qb1e/Z5pYLY3Uo2bIrlr6b8U8KtTZM9CM8CUNB+SunzY0/whfmuq8pJwFuIgcFO9Q3BRfuZt8cFy
OiaHDaP8pRLZpVja8zIiHVi9BVtKq11mtiAaqSZtke8s9UOU60VW+PvxNVABw6ztbfDW1vesOtdO
DFcoSozqjOs4SBcYQLL6pCOLSfZSL2a1r9scSQCp29ICbb4ujWuq2fftvyHB26wg90JQQJTyEUQh
wkODZ4MOyr7MCjtoFYJv091Nq3qwlYYFJbn6fGsV+rHjHmr/TanELVWAqWuMyDZ9r2/TQboBgjXU
C2b6C/JkRYevxPPGjp7/rgkKrpk2rd0Y56IRpqPqCezU1XDJuZD5dJCYokyrlxqd274/193ILyF2
Sv+L/Zq6psFkrQFxsHAVHbJ4Qbvm+V2v0Pad2gscLlVl8Fq5m/yTAvEwkjGwzTAdL3zj/w0GRJwj
uEV42VUILzcPjPEst8zNdG/EDdGTJDljE67udd+ejOWHrc4f+sCuB90rsNCyIrAgq4BE6jBfWb8i
qxcGcgscAiSIwOQLSoaqpF+D377WK6xTMIjap+GsnLVv67iCddwqskgalchxSm4IM8jgclFhDERb
ZZjNl+KUgcjdNNQT6XAdQafgctu1ZvbMjfZjm8fPoflRDtYFAN0iPqbJ+MBcroV5KT+BKchIHXlw
v9ui/aym7PNNIjjMyJAKseJX1e7DFLaWE/QYnTVBycFGXF5tHxiUTwCIP0rrsQDQrqKKbM+O0bF+
+dLT/JIAJ6iIFJUk59HZ1ce6/u0ccS6eJP/QPmFcF6glWyXKFx3snRLJ6xZ1GTWeXEXUWzbhqinF
7toyo5g9abMOyRp7cRPW4+D/7b5IHuCxwP5i4xZyy31SsnNQRhan6dF8CGxk1QXbRX6cdsPyJyk/
EJ4RrzL7LV9b3qMrOQgijJOihw9WnisVcoHxc8HD5gTDbxhkUYHrMDITtOD2NXOki4B23rPVWNmb
lcW9L9y5LqN090S76lbPFSrZPLJQv8vWTw34etJ3NzMzb1Wa3TNMlrJ9LR35WufaDtIwgdnllUz3
imqkU3/N5F2kZ8dN6Eh7hRIRoHFObYy3u+PnbuZXB7knzxC1RdTRSInaXcqcQUYvIk/2ueIc7gV+
kwPr37xfH5STn0x62TagLD28Vw1SW0OTQhwjWztDPBJsoNY2eUyuEGFrp+ZQh3orvz/c57lPTp+t
XZw5x0yk2e0rN0cMrnwE0vYs6hk0nhZNMSYp58hOIDDnJaprYsRkLqQSn8Y1+9E2aKxiTKYM3alk
BRJoxDpdNnlCY9uM/LluCi/mFlQElBVoDwo2kGI5yLsBeZYhvWyTFQjqrJmVJYxbYtecZH7qv6en
ERcP9OM4gZPdSk2SqsVNjOu9yJMnNUgy+aWs+Qs/GsOght6+h/Jhxi39RxMQXOuLL/E7+aNLIuyZ
YmgyIBSHid/4LFy9c/g7+kjJ1ii3rSgtJWzgyWnVE+KSnQiRwH/kxNwmBhXdsd7iT7GVn2wiPsq9
ZDvuX/Nh28vNUuUrjqPbRMSxhKt97MrjlhmHCvCu+xreGZSI91ELuR3yq/YNquG+YVOTt26DEX0c
i8tcOueVqIlYcGYuhaus5clo+4hcHozAnvqwEihCbsdTrUf0AqESGCgJeJTeRhBGyzNUI9KOMGuq
Mu5G59aDMeEYkkekU4ocOMqup8UHAXE4I+Ov1xNyC61wLhy9fblfUKW2VX2rKylwMMRshIJoQasb
KGXgICF21aPW4WoHiFM55dEZ36JJDDGgujHfbNpAII4MfsLTLCesXoNg4i6LU0wqCHdKS1G5pC4a
3GZnvzHue+mq9Pb5W5PI9AJmjxFDml9x1r5YP9tKvZsT4U3J+4iI2XyK0KR5gMK8Ntc2UKz3n4Z9
5Qyzbiek2HXX39n8RieyGUxX82OTlw9VY3k349GU1qf9cFA6PRKDh3Ttzt6PosUSZhF3GqsvcxK7
uZRPeSx9DtW+3KYvEnVZ2ELRjq2rPXq/LiqXKB/yw/Zq6WYEgbWwFPMyyJ2VuVJ8/GxkLrn6ay5G
ANtoYxpafz4GAG4pPlibxSTl4d092u/VaQkZakUDqQm/H01fS4AAYMI1yd8m1wV6v18vgw9vyVc5
tdSx8dsJOok3kCVrYM5Swj4ZQsWSsNVtATNaQKoEiU3ZRX/oUnnugBasyCP3gJN1poZ7psKoyBVU
5HNch+u8kpRjuSXgMjhJ+2FYA06YEeC/WhJI7wE4xYQzeCvYeBXTsTOwdyR1LreWS+8iPN+P701r
Cp3ouO5No7nEc3VlvaNNSLwgrCYMMGn3RD6emn9IKgOx5TjEYb1Dgy6bq1UXkZSl0exauO5lg98H
3hJyLh3364f6jxATLDELaSne5Li1vRyUYD2WYj6gBSlo27AaqIhBFEtEHe5biVhHhZAQ0UV5EUeb
PcEhZPztyWoNw3c4pyQRWTLyZ00hKIhvjnydHL7cYhPFqVXJRNC2Pu6lWAM25MqkTtGPHuquRuoE
OACiATKlZISK1EPJAF45sRcjZrtEDBbUD8shtLdI91junwWJ546S+YplXXRd5pI32KEXC4o5XPtV
6bgpYlFWrZdiX1kiEI4VxAQIbWjWG6XAxN0SKaHUf43qPw4cFLd/Krn4sEb9ozfKz43I0CzQHckv
+BoVIAaT5tdl4+YrSX6DH8/0DzS7DFu4XDAigDe0brmMJo4tpq9w0Qn2soruI+9KprPOMeLE+NMI
29V13KmA2izWTGt3mXDnLV3ide29ZNe0hMj8GSy9Pc6pApyX4Go0soF2HxUHnnkXqA2pa+z42lzd
YWre2q8kk746J/8eSrizy/Rllwz0zSxS+vVzrVCnJhHBBqPkS4WAFesc5c5CwzjEmALzlrmkeSjp
RxkW9EnGvJBmmpYUZURX74ssQYwMGt0S4axZTLwz6oxd/8mf82HS8mTKzQoXTzKSEHcK7ziLq53Z
wklJpEeKvep91kQT+qxLSM6cZNmRrOU3afjbDqXfM+itPT3LL4pW3DI9vqc5nSob6t46ZlL5OUnT
q0v6r35Ivlc/qYvAAhTpWFC52eg0HbRR3p4Mnl4C5aXxFbUlfqn7nTTZzdDfo+nGZBqd6zigEQtM
96ZCQzWboZDbU4ZZqcM6SkrTUEffPfM7Wha2I9Ldlucn+TwKkszlLckkFEFY2nGYTahGsZu1F7Mk
Pkj/D1eFr30XF6Ykn0IOSqTt6j8FYQ5i17cj8bEguJDCqTfCcVtC5IPLCR0jkTiNxRHCStv6MKEP
aTGLRras+mCSyElidP5oB5sRNl2g4VkySJ8fVK9wKMf9Wv1Um5TKmq49g9quYUMeqcGU9EB0L+Mc
LAXcaM7PWiZ12eIjRJzFsHZRGyvwa+BIr/1pMmHQzcrOERolt3aq8GmqDlmai+MOJlqNugyTTcMG
5/hdmgU2XxIBc1meBUkLnX3YZSolvVD8jTqIuTnbxYr3ZlX8IRl8rXOOOjRUiqdjV6Ay1DD7PSrW
4BVDN7XqEfNviWAKT+6JBBOFelyR2nd00YE0tpEB5/befRyAg9/TwXzHcxGNpj3KxXgMsJI1FZXT
5LZD8ljt9k47NCMWtl0HD2chCN2LIW//l6nZLUWZLlRAdJW1c7gNcprHlPRrggwZaeYLs1vGOvjH
EmEerES/NYl6MzHpaflrofZlK0Nxt3WGp6P77yir4KU6cukOOZoFYDUDnD32xbk9M1a3oIalOxMV
qoUKNWOn1/grMKKEr8keiQxT9gWD6kxZTkppntLN4XSFaUHtg26hkU6zTMrKvOB2K08N6lRT1j4d
BTFZxdYUdTxzReZU4d9O/Fep02fpxB+STUjx7HXcxt3wxMZ5glKJHWkIDfEBDtW14CUIv5LEgbcg
MDs2y0rNXISONPmvQdrUVR0GvO3YTHT78DCducVqe5UCNXXcNmUMhKMQlpuhs0GSHyDxk2b//6/d
e9DsNARVGUOgv4co6Q8lltx/PRpyNiSemkOTUJK9JNXHof9CQArsY6e/a1KFgWaj+hL1ZdwUjBm/
RHGdEFxi/ycaWHu2nDQwKD+mTD8kzYicWQHQch4brtXY2m9O+sTTQwVJRjLOrEfBYeCQb8SlTRK7
mpnRJmMch+96nxnmqKTRaKm1k+ZAFTCKagbs6/JhNNqzz5VHTDyaldGs1AVEDSNkgtmaS5QlDimy
JMuk+FBhhqlTzVYMoUEBHa/ed0W3XwFpMAQ69tM90ZGOWK4J9s5pIBB09q6o/toj+i5pvgBmmt82
mm6HV3qX6Eok5B9rybnXK7t2dBGcNN/GPAVtlYe2hKlPySNzFpHRr+CCseIUpw20yorenWT4Bp8s
+4bqnMEnq0CID49lQV6tgDkZk8eWyXcpe43QruqquKVLeeUmFDwRIzorlfy+JN/9NUmVzRkFJI0N
+JiRkPYzVSRvSNS74fS3WO3diZWja18kgLzIm85dv5ziQjqoKfqgwV/O3YFsij3Hy24RRCylnd85
li8DImdQiT22lfXQSLNIs0izXIgm5wnYDMmrVz3STCuq9yu51X0mbrjUbqqmXjtUrQR0xNPsio24
3g+35beHSj6svErZy5nYC2XNbbE8jWreopo3KOXF+E9v9KDHrWrFR6Uibt7ZLde/yYxhGrg0IlzG
LWgoMGdxB9gedqnDC9W1ThglE07jud6HRFyauLkZu03/w/DMqxctrE8MHSD6bYkX13+tp5/b9bmW
jJMVyHEkfTDv/RV77jYV/sA8mwG+lIWDFK2jdZZVcR6H4mya8il2CGGMB/jOaogDviZS6WgRE7IY
sBpJsxZbgnltJRUy+ZcwjwB27ncl5/4x38up4rX/R9N5LNeNbUn0h4gIeDOFvd6Sl5QmCEkswnuP
r++Fju6Bol5UvWKRvMA522SubCD8pG6HZKpGMiUHGY+YW5/b7CZM0QPiwiPLJTupeTSLpww/OPN4
Ky+LwYJrBn6hsJUk1EhE9lxGrr50T6vTHnPS28NnQ8wqlVIWXlqxvaCNeAgDuS0G9pGYV4MpsUQv
c6Zn1kaW2YT7MnAeihh57wyVMd9lOrH3y18N+mu0/TD4h7tDbw3+1DGXBhOCV2Pk+Lhq+km66e1x
XWvWwntua0aLeO/RIZA8C9JD5e0dTqZINEE5HfNot8kfpvWvUn2M052lOqAzBxQrc5MhiE28ZiRL
kuXtW8j1KxaBMQDF6rR2Ew8v3/DYdrt6RN8os2luEL6qNzZpkB8Q7Uf9OcuZ5PIxYORj+emMEgUk
ARDTAEj1ihoOlKzEWF2IEqdr+ElEP412Clr+CZ/xTFbdWWGlxayRJ7TCvGQyeKcprtTfSXKNQGG1
5IBGIOhKJqRxUBjvKtV/SVSp9R5G84WCyB270BHFj774k4M8HTDoZRdElo5Z7FuKBX2dNmlKPqM6
EZElYGQxgNxyrA2Q7KyodhuTpVN/ibeAGWVvyoiS6k9TBCoTzmzuNuKpUxvQvmWfgCsu1+9u/Fa7
5KK18ilN/zJLSqGUVawzVtSnriC4evczEwbRFMcE/Iwgfec59bphuoLijgbqM7K86YxstRv8Svha
tretI/yEFMfWslzhu5zkE+BG2m0sYwaDN+Ip3kX6oHwGmBtL9rDAEjdh7GkwKTuuoeQWTR3vGmHt
fg83WUuQUXOu6wTxhEBpJCjpI2rAapcw1R0zJYghm7FcitTInyC0wO27g0TqL60puB3UP8idOM2m
/KtZimOIeol8qBJpQIwrEWZSBVwu/meMg9uSqY2Xo56x6skncpQitHOeqtHIEr8MjCHjG2/HPbI3
3uCIbIkIx4xO50K90P/qoICIj5agEMX6yS1qdxEpq/EryZJbszItpZAwZhv8fNGA4SHZjxXoGhOi
BYRKpkYF+iNQk2MkJH5sxcWK8F7niGdIPOhuq0OorIPUzBxRX23kt3kM5wbZ68qaBNWcjY5G0FkW
kB6pIZqMSWzXyVsveekkd2Ew8rLoyH5LimWv32MKLrv9oMh4mfl9bj8SDTeBrtlc1ixqMR3+N0Vk
ULXD/+7AkqcjxON5t6t1J3FHDu0Jrl+V6cdwJr/+Q9ir2rnT06vSN8+Qd9hgqqbXR7OMjpB9DwaY
waKXwA0We52qWyVlKwc0cLPKPKiN2ddw8PWkMSVRc3PTM3M1mlQI3uWK4+YlrZTLA9kpSOnw31GX
4+jafFI9YRUEH5k4BTLdCFoRTepnVUrnPOahUmhMh46gmuicLMuJH3ku1kOqjsfh/Y+Cip4BJyov
y5uZQzJSyw3yseFvm1rJkMwvma7xQNEhFfqfKk5dlQ5JW1rMS3BD6u7A8skVyM+S9QIYrpQWh4aP
MWeW1NRBg4pgZYVoGgT7wYAwUgxp/IngQAx/qwoBrF0SvVjt8yWnA+B3BA7kwWiWGTqeK/E08Dgr
sCEMnuSZ/XdJ/asJP3H8n1CuOC75/QFVNCxarpivrXI7qw7Sv/3EwdzBh57QKh10hL4GO4+t03py
bJotyVnJv1z9rMcIXT8JVdGhbzru9K9hPrWhueOj3qmXnLO04ZGPIZGhOyKngaCkqvPjnmTYyC6j
/5QYaH+43uQuvGpc0JydQrhLz7EqoUb1KDU6Pr+CGaJu7jMRHuTNRLWfvKKaY0YgOQY/D4yNJEBY
7E/yrgx3jAQCcan37QyE2fItCRs2nljN9MyihnYFI/a7xn5fE87dhW5HElytoa9BjgXylkElscx9
ZxxqhWlbThM97mtBZlzyJXY34O175daryIlkvDG8eLXGs0SUD+ARv1icGpzkLJMG40QNpijyG1Nw
iaHJzcKZudCuCYCBZea5UXovNV5yICGh+dmlzwg/HfKJ/1Myq+YFFcwI0LPE1bBxaLvYDbHZmAPu
AgnQcys7cq/7Vdwf6WBXiagOnAADhlZsY7qQ+L3h7QAJuYmJ7InboJuNUyvNx5i5xnxVLRXmQ4J5
tztzNpMsqHZA43EbMoqMYQpJ6w0tjxze5Fm56JP8ke9jLbQFkcYHiJSXEU2a1S1MTJQoxG/mhMzD
9sqy3sURHmgglPBYGyQN/bApsZtFdYYjY30TEUd3lFcqPF5QRcIXwfla5NxtF21fbKrKGN8JEnMq
4aMlYM8HgG7doqupKh8dowCDUGghWhgyVs/mU4/78yyOJ2JjXeu9Aa/1kfWX0Oo51jtUoH6oJzsO
UKyDgA1EzQ8/DMrleNw3MfAc/S5ZsJRKgWRO3Fe3lInLxFyNnAa+VyqQYVNhw+ek6k6RymTXRfqr
Vq3HBOSgwgDEqelUM1WqIdmLneBE5rXUO5hPZXeLs+mW5t1tVzoashbiRJytqwFXhmNvOE02fqXw
GIcvV3AxwbcT83TGihVjxQJTXBuDYGMDlylTsBKO1e1Mr1KxgDEtYoQoawe951irlR0LIKjWXUDs
tb3mEKX91o9YjSrr6cgtOB71hgZUtNP/+kFEEv5RFhoC5NWH8u+28+GO+GJgdhxCeiMKKOaf3rVf
6WIBvzqo0fYtQaZEd1uuyIlyNjrcybFRHQRjxTWg7mb0mfMN2x0viwp8cX1SnZs51Dmk8WYduis7
slEbvbZXSXqI/JXZtKtdOxhZIxC88iQY8k2zUFFVNmQPvPm56hk8f+Hv4idB9Do5aJ4aEJ5K9Jjl
/5hO7oC6qV37VKLu3dS2f8tQbwkpmCT3ndP50yTZExGrIbWMKivsi3b3U0brnZ3TI34n+21Gyh3e
1dV4N/5Vr7RjNd4yCc91HLIkb8/CobK/Ris79XXF8JPhH3JrNm4x+AEMnMvWUNLESd2ETiRQpv5q
jsl72MUfDapFjrTAXPMXn3lW7pah2m1OP3DLSpftpg69SopzmSo0ogptPhHOKZvPFqtlNJwAWsh8
0jnFosQVbCwXOezODRFUFEa+5mrLtnK/FKu6eyVATUIoO8NhQFKvoK2dyJ62GaThcCF8zHS0+t7j
lxIxYZacdiPv9/qFzqkNg1im4VBBHk/Mh32pUO5D82obGV2kW3bGfSn4fWYlK1XpJugGYbjpNTyM
+n+liY9qc0DHIH9rlsB66W3pB1VJVsLSHxsx6DkwLGKB1fIyGM9cc2KZSG1yBoyL1ETuliTUo5bh
8jSxJutMphBqj7USLDsBoqzUZ7u5Rnsw/gr5dSFTchNajipZH8I3+0Gj3lcpRRYkXw2RWrsv2NYN
FTSXaecWnzrVOulbV6BKXb6Xwaa71iknfq3/ZZ1wbtjm+E9ibo8L10MSR8mNmgG3O8QVP4VPY8Dh
o1105oh95DtnE4xNUMe56kZLi1AGbM6N3vbvNuRPaIPFDZa13UgzLYKICJzszg74AVOcoI7+baeI
jI2REHPCd/9uZ2frslk1Z/Qi8a00TG+qwakrkI7QwtoG+1ZIPawep01Jx4f3a6hyf4QULsuSJ9Cw
blsnTQCT3//KEN9aHYWwdkzAGlZN5qXdhhnyTfDOqIxG7hMze2/z/JjF+i0UtJsuSLc27W7Lol+t
tr4mtM0k5DWfFb6q/cS9UX02W9Lbw3qHakZkau/rmJlXRfZGoo2O0v7ecfD0VJyVxa6rD2NnCVFo
nchLaAzwSrk3HF4jNM/wQ1q4oBv1MMLJQi+f/Z3JyRlGyR8YicgXiMkemFDEdmpg7dQzlDOmNV5C
5uRMqwkon6TaaZ7OqZOXGS3Rlpe0kXZ7/820UioFI+ocjT2zishMZdgCF8JIAvN7TU124ZnN5XxQ
ivLM9c8YZDzJjgKh3QpRVoryoyIahJlzGRKsiIJMuLXITGU3LFtXwdeO6PAwiMvRKK/zZD7Wr9mX
Vemaxl4jEO+b7Zlj1vltgLoQYovMlsJWutTpCkIGG1TvOVF35Ep4UF/OiabvwLAfZ0wUclfs6jKo
R/VJr/TcxHYUv+quI7WWgatUoWQl9c7A2D9ijqvr75jwAug3crt85Yb4he78MJbrJ0Olz0XzZB3c
WlJ+rKn1LIrukViy/QYhjIzMZO4c1jM8XtkZh29AoxdJR43ATiIsmHsAHXeqyVl+FY5B0xUyFWH9
to+MjhUnnEC0mJPOtqJMbsZFoBIvGmWXm4hwqLnKo3TJ5M96eBlehs2LC51ltAK4zTozqrLxiVyt
ucTbDSyTxsmEkQ57GMeEkgp+/NfCOwZ5YCdNyjkRCFuxCTJax38GYZ2juLgyj1NdXgplOIkh6ioP
TuNoaxiuoJouEuqlTn0OHEAoffqDlQCuAUxlxOUd6ec9RXLyW15stejR1gPddJqRB8ogMKljOfRB
H3roicRYLH+0jEB2IgiAZXcflA0GuDzX1DWFhAXB8CnJxAXlHHtYmCZbT/jkH0MTMX5GekCfkUMe
WbkhO4N8KQ7pEsID3Xo4/hYM3PXiS6JGROPm4a/RVyg0VKoDTjPk8AIqXmZJHlAZO4/xnRQcz/q6
IwZrj0MX6BvaTTJBqh/zt5x1aFzBYBluVeNEnIqrNRlXIIxL/ZlI5mdYF1+ABr7IF0yw9n7IQu5q
CBUk3xgomEvUPsKfZNsULDyi6EEr1nJWQkMjEjER9bfBK14Gpqd6IN+rIz9cD8k0S49GXJyMkrFu
K6AGaFz0X/KxD/SoPTVhcjYq+dwlzSW15Eu0fGuciDJpLdwRwqdAMLoSiZdUVS5EJIVsQbcpADGV
PxOubDWCFG+q5zmazkALJ/PMLhiaBpIJazolpXHkaj0mc3KIWVUMzC4a1ZvvM2OqZEcLbkfN4oAG
2S+teCBbFZaqIEX3KBIfw5eh+kBR41cs/bL4H6Cc3oQ8ElFDbtpKOJqg6mM/TNbLzMQrXpMLH968
Ih6CNK/+Ip3oM8VA/lcxMNSMFWnv8cc06e963r+rgg22wY6IxAKL5jDI2BgiTzZa70K7V8i1kiLp
vRen98o4GiNq5kzxVhzQMJm9/vckOwJ/g42p3SbPcgUWxcwH5dozzBGkm/U1a5J7JSuPwiregSSa
9oB42+yebwzc5UptuVphfh2qSCcDbQEj3/idQvFKftIwnKfLGrf4EPY1iQDsZk9Dp5xUpToD+lZE
4vUihIwM50kaVMhS6rPsyGOl31H/cb9nfAsXZo/MaWAsGWQ+vEDKKiib+DErAs0Ht1CbC2mZvRfj
0NvEoOSJjy9E/amgs8EV6MOFnc4fCd8Fyby7t4lB/RhLa+/o6zZX86XeZc3UETEhU2jDwW1R0ZjP
tyJjGxan9eAgmTmLaXKVNByuzWILGVu6rnN5bkpEDwzxxgTNvcWonNJWX3yRBxofrQ/AltfvEQ9f
mWoSHLirse0i8AyweprbBrX4rwWoK97ZIHYQATROFbVOPKKgPB2Im4wPQ+Pe5qw3w/dGv/YrWsiK
JFjtLGYceyTN9/DeVVcVH1LrqyxbOyPBqA62a80fzH/FfTT3e5YSJ5lVeqxNwNlghGEtyCaH1Biu
I3R5vCPc1xL3NawQ+Eov8Yrqm/r5rUglTZzjdHCWAYOQ4SQ4IpaYYyIBW8aXz4QXLFoVe3oA/qv+
Mcga5NvcC4NpmzzEDWXmomq0ZtIOrcYAIgBFJt3b+nprjJ58nDRkTkQxhS+qfkeKBRocIVnxlc/l
54oIJxV2RHasmQOx6BQKJ5N2MVNxhZucwSnRtuY+VfEJyAxNemAgXLT5HJ5Wb/aGjgWO6RR1476R
6K6KTYXQCMWpoFBmeOG9LIW9qURkQFykYvQbzdozDyWQQdmPFbvhn/Q9kYx32oaPgiL+ZYRbM0Nq
Qzdd4tu50jsvvvWncIEwB1snCuLUuFUYXoi5sSWWjXjql5U0Uqb6w1fHYdLUaC44TBDUHfBmYfd1
NS4SXAMegpZzb02o4ZB8QaFTwXRal3E0rowz/Vrikb1jXWxaRoHfGClBs+NG6aa9SgioyZJNw9Kv
YsGt2OZH30ImbRJrXHqpY+rYQQbBF4d4T2MeqWeRHVnUSij6QcskGTMBt25Q1aNMZYAZan6rI8uB
g2ca+7Lnhg7PwpmIuJsYr3cjKCq7V/pHQqBjd8HVYWLdy7EMimjdQvTUAJHBvCnLO1cxFjZFXxia
j0dIOYirFf50dDSQYVH/L270rV8FyApaMHXM+dsWsNXKlwyh5lD6Wp+hOtxGk0juxqtzySOOpp2X
I1HznStZny387Dqq911i7rtqOIwZm2sPf+50yRckKEzhduNP+gr5adgjAJAC7HVoCph0P9aGHn7D
+yS1kslurgTuv457FsNwe3GIO43wPXLZScdaSc9iK91l9BxtMP4LZW0z9SKi8QTrXCajT5K4P0Bj
IKh187kG1lXuFaw9bSCYlJ0XHXaFnIknnnmHLZFraN91hnYSTy2GNjWUD2TgHMaWj82xfqH1E8g9
WjBjaNf8FfbpQ6ZeY3XqqP9yEYnR/Clox1/Lv6QVrqdkzx4qWFItEGpo7nCiy9zWepMYnmxfcmAS
/2ANJyx020VFbrbhvpX1HI2F2VuOnlcOeXNif9aTAosZy+Tkv1whnlFDe1mFewv2zBS87piB7eTv
HHZXsZvO7VACr71uzUVkfWoSTlshCpJ1j/450PGVxouvXSeH9VMlQuUjG4+lIYp0EV5K96ObsIUJ
jt6e44WS1Cj0nTxAu9Tq/ZqRdD4Hpqfh2+vq8lCm7b5ppt3mfcclzkbHC8GalfSeX7C51AlXlo58
L/VUVG5syhPY+1oO3gyM3lwA4QIfFrsBOUBzcsxqorU8/Tmwj9epEiNdP7Y/M7uvaDc2yU5HKmCj
7tZGKIkSdU31xX8UJCIWTiIBKXdDxcbBttHv+vKmkeUALStsmvONLwYpK9p/JrRxb0oprsNU5rx1
c2+T2DWsDE/+jBiLCZQ4avGrRdDd1qJv1IUf/d0YIc3ZWvuXUS+vBKSEqLpvC/dOu+SD5cBpzCyN
sap6+rcp+lenCOIoO/HgSjMRT6AzWgrh6sA81RcfhIZG3C+Bu01xClwBzwRnyPIpuG9RXAp1sYjk
GdNwlbiO1hI6NPJb+TNJXmjGWWenf4vkFrakBgr5Lao+CjrMsX7OhPOG24LH2AmO8WCxQm7QgiT7
P2gCB6whHdsoQkXFzfaJTWGlYwaXv1/4hDfQkOT0EpC04ZdsMGAtH8IY2n1teiIC9yxYM/G8EnW1
0sowZtI69O+BKPDTcinJV3oDS8dV+l2ziGnhV4vS7HYS0+GXUoAGni+oqAfuf9X0Pjt89xumu1bq
U5kD5CzYKSEuXGzNWA4KODsS2wRLYieACh/TvFylrnHmpbCllThLzlUlJ5/VjO0C9gLVb2DMQoDp
bKxemp67ioWjnf9XOcHepehKVVJlc2H/vz0WYzSdLV/KHFWTKtTDJG3P/+LxRzQjhjrzKYFNFMEm
olhKWVOq9NQC4lAL7lickT8peZsoTP3d6jBxmQxvOC9MZSvbsYG0VOJyqApVCiViXid2U0wZTl39
24gUt2iY2olasOrkwbQ93vTA1C2/o8hIe14/olYbvT/n1A3GH2OOz0V9/0xhANUh83fpvwLObdrN
nmQWHu43RNbqAemK3cURks3MxgXEYv+B98lVwGFv0Sa9QwIvgwTRMVe+bWE8JnV7IrcTFswAh3IT
eYrt4LfwIXEUB0MsBeZW8KSdvfAlY524tm/U/yT5KVQhIvbeZ9ewCcuxCbE8psVJmKbrv8G3lmC8
ouElz38nw5eAvMP+bxY3ZrAyEXgw21pFMRplbgZfw0TbPnubypZdguKpBs2jfC2OZhU7UsJ2Rg0W
JiZqhtuH3TzOFFhP7b8myS/apFyzBROksq8IDV88g9HWOD0NGvMIWFCZh8d8Ur2FtAadeKSUPaUZ
TI4FQW+0zgWhoExBpu4hgh1m+t9yDRmpRrTNXb2nsQSuYrh0P+JApal+T9FZLw96SlCj26Fh0KfT
UOxVqXULMYLWM+NUvCrtlaFKBNtbAIjXbE+D4uKJ4fdES5u8SAJ3FuM918sL+LnJEPjl/RJMlZC+
IK1hYi1oXyw3rE13OAiyQ6aWLyjeoLKoxZTG4F/VWaIa5CmxLSc7Q9mOU2aP/Gwi8076vqoF4umD
8ToskHT4Sgddz49Vx2ypP1R6zFKtOgPqOCOw8eSY33JlE9h9EPhQrYkeCdsZ6X2neN90jxZJRiu5
StMDUE4OhUkyawThCsHgVF3Y5xFnU98s60qdx0DFTUQKZMNpVSoaptfomBOtoEKtXVLiU7VwVel9
ltyR4SJH/sA6QNW+SjSoHCxlPtrz19q4JczNhAp7E0TL0X2hnCmgCHFpjem5GMZjI79Xwq3gWFta
m6D2np9NphAW+foqYSuYkkqCdteh88rDVOsHmbijGn9vVH2ZggHlIT1QVBBHRnAycvLQko/tbG16
TrvL9eNiyEddl4/48zjRohmfAWOxJqKATPFPUKWGjR+r0Tku1WMazgeZKHjkN1wKx+4wUbw6E3wH
dnlp/BH/bqMfFkKejMc0NYlaCu9VstxrM72bQn8TSB+I3G7N7KFaAwkD0cTmePlCzpiSu1SJxk4T
RUy53S5i4DCHD5TWzgla1BiSr3tvPZVVjTV8yL/GKXNpg3tZ3Y3ADiMgpCYL4oQVv9iTMNVwKCJq
n7mSC2bvOQsjLS72M6C3xrjWxnTnHHyYA2LQ2YlfIcBw5Z7T/4AWwSHNrKH7l8EXwY1RILJARdLG
rrCB7Ml8SNn4jKQY9SC7esjNPVWPVPCTO4gK7VtfMr0/Y4FgYDXtDLMiYrw62G/VErf0gsz82+Fb
Szb0MuQ8wxEWF0DVDWUQuTUkhMuHrjyNiDomq/QyDStTLLrCeicLbc+q117mL5NhSUiaU7N07ppK
ToHS2fIESiGK1xYwFuySvANUSl5SrD46yKnUPxwJSLcN+s56QU8l15w0QxUQGR0YYbQDt7rrftrF
j3p+ahLyEt6xdNxs8eR9pY7eNnczi57NM0qbo9GXMHSVSHXeDEEt47g3yVpnBSQz5pcAa4enWVFP
tYqIOL+0T4hEoN6dxI5EtB/40qg5gqkkxHKlh10A+mPKm/GTG6jNA6sCiBdH0JwAUPPAWTHweNJU
0cQw5ljpYU2ErdD3jX2m9gQPseYyTcDG55wEGmKm9S2dYAAUCPibi0OQZK/Pif44LUE86YeZodkM
ASr16t9VVHxk0vqKPRXIw9Lr9zQtPIsFSqXuWri2oqI6MxOrbIbdzkicIUutL4dE6b1h/Oz5TZrV
rvtXUfNVxn7O2dhcSstNI6bxhPMqo7cCEI1IFalpvKHaaAwegO+8DWDRW1SXnA9LtZcU9SL15iWJ
kutiaIHKMgi/2YUgp7C+Y/bzkkh3k48Q+Z14xieYPiWK9RD6RPxMqvXUZsNJYBUBl102EJv7VTIe
FiM5SKgHiiHfl7WXczpL9IkDK/Gs9/gdYN/eppjMriPmqqRWnZgjMe/gqdBB/ps8FXNBmiU0lUrh
GWz1s/VEg89mVJLcRO8falDy6WDA4HxlA3edIxG5GKPr6j1V9KMxmKfRT16Zyn4WLqZB+BeUNiLj
+4CAvNgs7rJGqC5eLVeOClxpeHNtQtLbwekoahtlvUzFeobEyDj23v30s+JGf0BaZ88BoWBSvstE
QKgRoVUYUrb3i6T1RmB2OGs7DSXutFKO/W4m60NeL8mGQJQQJLb3jYRodJUTbaQCKnvpbCpEG/ba
KYS+WneM/RrGtNpujJh5JV+lQSJRliOXACZUQrvt4KRT/wiEoa/vb5GqUWGJQumWIxGPf+dPvL77
We32vYB4B2OVjLJXeYoqzKSCQEDGr2Ywj14mfyCusFcZp6EFtZTMNV2bfFOriQwMvRSBTdx+l2BU
JDyhbzIGG2ExiwEtwh9K2usi5pcuT86aLyDfjI/Ng6QR4HuS6cZYZ2vcr1ISDA/l1EtdIALwnIFr
CSXgrb7d1bLTlX0gdvPezNND6beIicE++DAtfFUEvQ5CRdIKUI4MI0XIMgQhsgWM+GsL547oVaix
LFDJgSGkW/AjFqjbBxKP5BaQ5jcue1FhBuYqxq9UrGg/sHwRmtQWo/dfxXZH2/LhBzopEC54Evfa
p89adWPHHKuU6UClH9/XXYGDPZuJzaTu5fpaE/0QHVJGBkiiAP5ZhRH0ukXPZwYVgZtmYGVGwFQT
L97EkpjBkUAKC5CZfnMGx2e/YAkZ2ZZpL7WrwUSBGTdzXlb1KdXkUy1ap37OzkwTdAl9iKhe5kHF
LXKQsQgWWtD9tfayur5LkxOXM/aok8QHWzf6xfpeWBWzEwwS6Y8ADRRnGoos20CwI5IYpy3En89+
LmZwAKJD1QFAoPwgPTkdcAyraBXU8VT1sEonv47wCv7/7iv7iuBuw0yEt+PHwWtAhhFXTbDGN3ns
9qDIeI9yJhZjy6a5RQjhGnHlU+ekBWjrhroVbmZeXzRlCajWj2SM3Ps4vxs0I8gC0rreZ1G+Nyx8
E2QpAY8uJLQNEg97fMei7WDCk1XhqvuXbiWSVdYDllDy0tGM0YruD7qB94Z3REOkzOM7Y8BakYwn
rBOlbJegAmLiDEml60naaLwQ+tfIoDXu4sAANdHdBlNypqo9yObHYCX3bkI4TqbvhiOSX7mFmWy0
LWCCb7zlizjysFJv54dMM485EhnxFE/hMcyKY2Qy0qUozX/pExYAa9eylWWF7Cszz+lgBGg4EFLm
ZJGiyVhWj75j00GqAF5NeB7JfhH7XRspgaIQ2BHJyAq08DfD50bqrrOlnynR1dzDxeJOneKqxuqQ
Ciwx4m5K1aP5rAHcUFJpWDBZdjFE+9SfuTnd0dy6Gw94MYN0EBgUAckWeSDMuLTfwjWWoqajipGy
a6IsjFm9fIt3HU3PaudLzzWR1CGk8/i639fcAKm+HqBBjtpj0TD96A2VTH6YotaezfmJCgUmXtaC
kIcqVkVuGwnvzFqQcnfvEM320/7P3JHC/BjX+iav5aWr7eLftOILIkv6LRPWeZkLov1E9nple+eU
13OGV9VLFX8pz5UajY4k+9k6ha/lqzXVm3H39EyAWaXbb3otm1EylbMLrjJDDMAZtmP14PYGfs7z
V9lDtobFCoiQ45686e5sLSn2ZftNbJohjYcRRBWO/KwaAIi5bQNzaqcwDpZ7jD6L/yaJuT6PYbEA
mEStaNVIvCm8oEHvlRmzhQofPREdihS76hMW/W3srXn+LAU2ynXjKXB45KRxZ2CRNa2zYghH3bI9
BiR7PfoT9oIbEfglpQedaJg3LZeH2czNGbCKn/3XjN1OwzFesRsLVS0YFo5bEdtMucth+bPkEn6H
NIyKsvrpnhH4TtMHGCAroep2T6kehtPGkRhzf+2on/bQr1bVf2uNKCVNqsYchANCcBXRCnL42iTH
BEjhgUkTB7MyEXYa+EJ5QKe+Bq2Q75SZSYCPucF4kG8oQycZJ1uYhkNnpof8loXKfvhDNcXOqAIz
qSA5T4kGABAY70XwJYlOGz4AVDds6xeVXoFvtpS1IwrRQ222MLg+jPLTYhwY7zDuVQAD64jWC0uN
91YU+WiJE981lg6yrBjj0q3TlJfRRZbDUwTQdUxW5Ae+oqtXA0+y4BZhfZGr4gIW/6yb7zMNoxUb
lzVoaApbxnnFcnkTWK4pcChl6vCSIRN7ftA5pDqAl8O9F6l7htb+W9ahxuyNgdXgrNiT9BvcMNyz
NsA7spP1+JYUyUV31L4+LEQMx/8gkkFYAOFy2tb7ZM870OwydrCGslyYNTQMQLaJhxJsGer2aMFV
I+cB+BxlN2d+9I9Nu18CV7XQgSBEbXNiBglEZkHIbBnJX9CPT2HX0YvIxZEECunZTGTefdXKvw4o
jXnlFuW/5kV0uTGnDB1l7Qg7BaWWXPFEVC++ZGE+Z/lSjx9F2R6GVYGeyOod9zTT1JB9qVG+ptUI
GuZ+/UFD6iXN19mkKfgQWPNI6Q5XMWTQdKfd9Q4ZDTnYuQ43gJVdWJ/BCPVa/5gJB2UIjhqXMJWh
JmCIuUk0HxnYnCwhgsjDqWaHBjIhREna70yu0dFE3puUZ7Mup2XsCeNBWT9NmMnmwgPGnDcT2O5F
T6Wvn8I1F8UX4QWvXLI+kgnonDGRsyHZK8v3dm0xQ13rrvX1zPLRUAbKULq89dh5wSARvngX1P7h
IVym7MyL8lkVo32CDwk/V+FcqstvU/rvrUimoU6NPvYGmkSkbdKzSh+pUbpvgproIpK9iAd+L3iq
2j00fauuV2z+32qpI910VVTkTf9LuRTln1WO71rSXvV3tTaAMX5ozD8IjCPXFHqmgMCyd6uxYJlr
HTNzPrLSZi2k73SgvRRygdChI1YgOZC0YJHyR+DjDioW/y7jybHY+c0fWdTPMwVpQchwWW6ZVqfV
NbrU/T2fIjE8NbZgcyHsLEiRXT+Ry3dvQYSUGsvzBWGQuti6SQaWMX701vgRlUAS8ZuV76MlnfTi
KbHVx7dyrJTxqORMvolv6KyniBKs5oNp+WCycMRMhE8AmYPYcqbHT1ZpCslsg6ueBwMGOdlZEBiX
kWEQ8VmFfT6KEGdbUuvHUdvNWrYfPISoM/K6CVz+rD+gLksJY9ta26uoEtr7kuR34nluTIlvDWpi
GkF1wTP8iHL7OyJaeCZN2zgZyi1E2nX/oVk5Eqh+RJFy1DG+C4yry02yW1RHA5exjn26LB//w9J5
LMltbVn0V168cSEa3nT06wFMAult2QmiWCThvcfX90pFR4gaSFQpmYm895i91x704WZColRNwRYz
opzQ16FWioMxVXBTIIuSTSz8TlUg0R/o8SPm+hqaQQJRS8tuOzzjzGxIkYLAu96J4nOtkmINyvW7
pWEOHwEAj+muawQAL25q2SpTPZZmjw5HgslppQKJGZZtidyLy8GX4HbPkFWjWLfJcEC9Z0hyAHGC
laTNeThCHhB7R11iYB8bwlfwSFtnLHD+cq002ujMhjMUsqcYdirvECyM5JcAwpeOcq7IQGJAalp7
Pfd6kjJSWKRPQ1K2B9p/QA+u3DWyD6RzwufTTQsfghBo7GV1RdyWoAHJBHKMVQpmoQz6TPW7tPFz
RdnIGjtSRP6L4ZWezHipbpB7wbzR2oYN7ezFo+ENUYwOCuHbV6nhOYUMWsHFP+sgxBiJI3HAscvp
Hyk/yqkf3lpQtHm74EFgtEoQKPiYjQWeASPv8AOHYz9inETvzt4W6m+o0RTse3FkQl9tx5312vww
9dY6ek2U9dhsm+N7N911oh+HzUGcK1dBvD3A58ObghFnw65OZyzVtPf6r8mbDpkuFGYq3WYrlvJW
ix1ZLG9mgRcPgmUyMRyB2zNCNe5bKKq41xkUTRjjKsDwkINYI5tlApcJpM6t6TB6j/7c5kFOEkLU
GVy6fib+BdigNbq7zCdJLpwqDLcyMkRC31tUAeluDUkXSwOZItuCjbQ8dFL9Kj51yRZywvfaxmVL
4RWW6sTF6qiAq+I+WAkjS1PKgYlSkRhZRP/UyADWG51HugUfD3teWwW7BEo6IqOiKFuTdWfB1Cop
1VZmAfly7mHgF8rM3mc5hbMZ6L9zEjTkuPO44zIyCpkpkLKlElTHtmY4+jR72bRPmq+Y/pNAd09C
zqeQrWtAYp6NezfPdshQwyI6OXEi+LkSI0zjKN8zSkExwpbfnYwjzkLjOiKrSXPo/gulbXEw71lc
nkR8yBJFiBG8hM08YGmzYEp1iY/fNtIuY1TYJgA3gkLtCUacypxSYIkjnldrb3Hvy+xaWnnEmXQr
nnE6Xw076PLtxRQTcBTFRKQhPIcIGN5KVSdGdwMVaC6FZxT4l+qPCrxcnNpNkd277vAmZYItbN6W
4bfI2wpGdhWQeTwtFeRpUkE4xFvRgqc45KcNI6Qk4t04a3d1wuQFj7WrzvK6FTLNu2PuPGoCu/8x
O8YCQ1PM4aRIdvixeiHcY1ZxPq3cE7nkcw1/B5lSbJSf2AqDO/y1I9RtQKFEOjcroK8YpnY8fc0Z
S8rnUh7ZTuk+lT5Pag94jHACvdU4FJZf1fwh0lsaubCrZyAvbk6xEZHp+Mx8n9jrr8SMU06bRNTx
SsA8sbQp3pq6fg1XjGeNtlc09ShEA3XOsjEwf0xsShCznEWju8w/GuCL52YsqBjimDmNzjHS1YuS
KFcZ7YupX8qUgnqL9ALZ8Y6GVsVaS3ifSv2LhemJQzvKZX5KC+uEIs/LWdQI8gHtQsrsaNNa6CLz
k1z+nsPZM3P3rVnwfCFAo3Nl6FsxwYxk1S4a5CmMaVfEPMRkSLZk7QzccYUU0BvaNeVX/ORmk1oj
7lva3qhPdkSAS3lzGPp5zyta2T+EC2VvyZCBWeXYeozw8M8E1Er4BkVjuAhfndhimuhcOjO+Bo9x
7F+pMeoVCj2Day6mE0iSk1ijqqwvRBefrPokIF3Dcj0SLU6miAOyZAolJ8H0MMePWyGwvVu36mM2
0u0gruA49xdsaNOhwzpopKSqYqXUoc/CPDEsCjp3QMzes9ciKMDjGLS+I752ifJTdMo+X+Mj0C/n
RSopYKaIsDyJKUZhq4Tb63/lKQlQiAVcR/iXazujBg9ry7fE2W+T3KcM2oxcY0UTelZBEi9vA2ej
QSOnshYmhac/x3V4MfP+VjTrvZcQHcFvVMJPcUFHABp/Ao0fU/t0BzGp4VokB7VX93Of7oVS2Nz0
p224aY8qhjCptPbyFO6wYuxWk3haLghT8Gf6dnKbCMIMvdZ9how/UYZbjcG7RsQ391//MW7cZtG3
HwMJrQCKtfPHUlvn5E2SVlf2463VxgeZIN/xQ72yG9POy64uz5p9rIXiUnKiNhRrEtwffhp/ZZSc
dr5kjoa4fbozu/WfCPERLSH3KtdKOqcbo4M0w/yfUXsCABeg2Btjxre9KSVnS8DxbVTXcMpvciXf
6iy/s+YHbDZjegwPmvLWE/WoBaspB8ntKw9rXywKn1xithGPQW/v5SVETivfdJmUANEMYufJ3tP4
u9DGmA1In+iA0oJq6WzxWMyKvw6SUxF6IRB0owHWnPJo15rTbuXiaTFQNccSBUR3yLMSRNVqd4X/
lJflBxIYQTWseXoxtOQadfEtaSjhFZwueOtRcIQd4IECC8OqQSzSAolf6kht4CqAJ5kGaR2rRTKZ
ihCZXVHTot/mbjpzMZJe2Bw32hrusSeD7WGF4kqljEfbooQzT+ocnsDJKXrCMb2yr/fQmFwHWXpN
vKpYTyhDTh3ziCyKqDDMU5ueZ0H6qDXrvUK51cvfJZOEctPQ0RS0nWR5IJGuKnzElscmdS0ZLRE7
UGzjOt/WBK5h/ZiYmQm2SnHE1mBgolbi47MYeo6E33DKWnBIXlPJJaopf4o39hX2M59VFlIkoz/E
yOHFLrbzjwm/5DtrFLYFDiB/O0WfUN/qdgwUHQw0tW1oXjXe63xRgvgLPqg+HTttOpYAdqb9ILLl
khCAcf5r0lNtMu3MrtwVnboVahDrKPHXcVMbMR6v7cKNXOegkr2km3bh0PxDTJfuTOq34lWxQTBt
ebFQMn3qToJXDlH1VtHX1YSmWBRmmLoWRg0Zji7M6UU0OeQXHJed1pHIFFZ7604Bo1NrMFiBQ01t
2nnS2ejmY6xzpMTaFeQSLcfJEtqHVrav1lm46+TSttQaSTNtliH9nEjfies3aWNhI++q5RVF9MOM
6STUR8zeIAPHIjFwS5U3kCQSYRP0vqvxbUGBoQMlhFh7htQUGxwSmwzZvcm1rL8TOet0sEOfpG4x
qHCCkjIzNuaF/TwqeNVTTLwczXcP90zuuk2Gdip7L6v8Ayjah5J1n0Ao6mMhandNBXGjuhlM1FId
7kZW3BMVe/p4GVf1HIL2w3I9DVPAwMlOsbeOo+jLN4uHTMHA86uf7LiTD9Gv7L2ZEYdgbuuyfPNm
kWsU/pGXY2az8ZQgEeo5TD6mAsxFMVbhwbPR867DseqRAVoXlZ2/0tFbuOSyIArQShQv1uTkVr2T
N6bwzd/OaUXu3YK8fVXi07Ckp74nMgMdcC7p4OSnoxVB5J3WLWwmZhCgaufvhDwutoibuoLpzFiz
BIxc42JmHubDYdERXzeSvFGMjQY1OcHQRVyWW6FM0SFtEn2Cqy5lLEAlvSlRMHD60qZPRREUZIcV
qhcWHf3L5GlpYIVZsCZ9EH+nJc6KojoAHIdVeiBp4mkY/HlOB2RMpqLo5m9PjhiFalNhnBSO2EGa
0rhqJushxnTeO/7wTU2MOhvXHoFavKS+cU0B+K6oTdyEXUg7C3Ymgl1UiIlW5GBUAIiVf/V0cPO8
3i5Tv00Kh1gMBsB9Gj9S0o2rtT1UEFQlkl11udkj8/O94cMQpF3PLKOAwc9LJ3mjH07JrJ1O0m5F
K2ME8wzBuTJeGVoWCMOfuVGdgPgCZSqiQxhQDvhM4tOnSjrmwng0W1f+sOLlTKhS949K3bGhvNlj
HW1oLw84uudE3sMX2jdbqbJoNh0sZMqh/v7BqYAPFWM/h3S4OnZc4JLhu1u9zaK4FVOEUpK+sxvi
Qb9J1EGooJOLuPrg+CeGiCiUW8rVaGHsOwNOfAqHhOf6Gej0wK8YMk7EfItAolm/a6nyaMsIYX8w
WQg4NTlodIbupRpgvJNkSrh2DgpxCCadJgoiKp1JX1l+ocp+MXNSujIRjzIqamd1okQMTJhkGkGs
Ef+dRNiItdgHnGjPmVAsTBfTTLAZzFdSa01ojUvPcBMCqExAgt618I2qnaRHRGNMrkBXAup0q26y
UbmCU7kYAlHJLRnxZuWzqFOB9VqhhwfVSRX5aJWXRLkZENbVNejxl9NcSMjp7JQ8zoZIW1V/rcba
m9i8AhP2Gn31weR0WFZm9CNwV2R5PTcDZSCrAGo7TBh2Wv4mctAszmITe6z7jYkNTHnmfc26xn5R
rKSzEg3eyZ+o+VIMwji2LDc9VJZeIT7KD5zPB9Jj0IscNf+l6DmbBxjOHt8+TZyQcq0UXQAa812j
dztlwBK/iLuI5kxYxZ2E9kScGyw8lxbhhoV/OFUQNSkkt1CGSPd+YlzF6HRGUyB6kUAxWdiNG78/
W7VE3Cdo0UPMFKH8o3Vw+b8Mqk5DXNyRPxsyJ77jLyRZWR17YEyH7eDKlmNmOIrVvaT/qitm7qis
MZ2Ss7IpcLsTTS77rZz5Jk/51uKbNDcdc6xuz+4PH0pjbl6mqFHFtZZmj58G30hn1JncaLKYUr3o
Lcdo96T9sO7bLom4Ldh7GkpHB5xswxiFf42xT8GiOBzZkR3aveAwsBIM9DMcbEZ610590D/9un6N
lMpj7kCs3PUCFdb8RPO+6fCxZ+QRzQ26joeMHClHUNXsVfJ3yjHfrWAyO1121TfJNcg35fKpIvIL
2MpQl3R4JbXsxtZ3q7PrZPY39ySaqF4OB08Zus3GVEEvZMjOYl/rOdGKatO8vZWm39G+C216Uq9y
BAlXyOj8h0DNkCwN97ztXkn/RP6NkERt+bZAk16TSyq8UWvv5Ky5GmSFqUN4ZcidYVbGH6s7BcmH
QDxZDMHgX5kJGPHZPGGzMer0VYWBwaTRT4biFO+WhfjKGXOG3p4SlDVxwZPlSiOxdiJ2eOaL/V8y
11EQyZzK/8R3XcyzDMZOqlhqAbGLlruSYptG/Rwbyz6Lhj1l3B7tejzYL9DClDoaqXq0J7Pnn/ce
2qmDus+1IF4uKW3+Js6Iap4N4oZnpOc4QwiuRF9RP/UVRIymToMOLn5fLvLgAV6oQPxjInFHRTm2
7892iMUIDh9cHYwcTAi1ZQvwAojs8laZ8msss6ss+MImwm09ENZZIHYstAuanYQVToTRSuJ+Ukvb
Ah+XIlVyxCEMlhhmNgfKRhRQBikCHzyfAtlUPw1ibFobI93DsTzndXZlJQAZuIaOWkjqlhgFJwTd
r69gzWSCyiDG1/QNU/BiSOWkzcZTTYNs0UB+SKUXNZCRja+l+GUJCZmdH2LB2IcrDjqsk9Sehi1x
NDq/U85JfeRZN8oUw4NOF6MSDMXOKMt5+IaQIc9q2Lip0FMiAKh2aei2+JuJ4fAHcthUN0dBBAFl
IvP6HIMwEW8UBcy3d0j8vBh2hXR5WeRBVRk5qh5VjAJHhD9RDyyJgU+v+kodEvGlugjzwmybV6Nd
haKTAs6tI5C3kwecvkXHr3yv8LuAH/nKmLOHdF+UVltNRVcsb2KpKrQZ/nZPNk1b1Rovij9WhmHP
TwRwhh2F5Bk8P5Xp1weLXkpyWqMkPquTcRqRFyVWfKqnDqITxKo1PCx6cZAAcQjn2RhOtagdBJYF
ukSsnCQc5pqgq7W4mC2zO2jF2IOJUpgQt4GizCMteH4Kg47U/8myI71v7gRHh6WQVs8INY1qMBh7
pkpeiEolrndbayx3vCbk7Lhj5wWoerUVLCL40oecjEH4/AhGPssBpSCmmy6FxvZHJ99SZvkHzsxF
k76ZZ3XDi0fgx3YV3HTc+rx6tm+sn9aNtcg+3IsZCaiIyM8ZSh7n1XhLG+0tSkY6ktApF7A0kuql
GqBwob9bRnoT2VlWlG/qRKvPh8Vs42AcOMDMgU1eC0pJgUxMldKQNUucy2VklK3B/7coGNNc2sWa
th0buG2aM0RM63SEDEPr51CqE5+NDLQNTLl5h8STQCSeTQ06S4LVfvnAqfsE5sADYezkZQozTx4y
WWTQomDTMD51/W+IF9yKEejVTHJ7NhyawggBMAp4fn2P/Z4wn3JXpcqur/I90SZ7oijtgUHuzBwJ
oaEJ5Lku7tUynJSSEA4TbpN0yP8/fbaRiUgHQD2ppaeHv+KR1oZNZtMcas3czSwY5wGZEXLRHsez
bhssU1TEHJpGMqiG6YaGFz7hhIWveo1V4dUQqrdOGN8q/aY3DyrB66w8KoZXs474UTXeFlF8JaAt
xJZigILErPW8Q3uGes/kBpcVGx8L/IHK4QLpxoNopfv4aehT2JVnREHOyO0HvNWdcssY2oVPO2bL
WEYjpBYNa8f4QuSWrjn+RsnwavSBogU6BXGT9CkLK0OayMTO3BgaAkJXd6ToLSRAgwFu8By3mOgn
mU6dwJQJu1wkDogQKY4N0/KxO9tzAVxO1Z0XSwJnklk6wIleQA8jbck83oZscCUUF9NJKHH/OLKX
SdLeSJsjUCUlOcxTcUyzZt/TxYX52fj1KESSKbziisAd43ZIt/AsIZvNsz90M926TVFyXwkd1uh2
xgVxvU4KO0NKgZWaEt9qgmV7DXENAGZdRYmO9n9Nb+0kXGe3OKUi0CwwSos9Lc3Z3B2VbDw0fXqo
dHCLzTlNW3yGDbnMk4euwBZNYTeLGnHyQGAS5G4b4EYNA9pEYXn+0DrdwVb8VP762ICD3gSBCeu6
RPO56qd4MbbdDOzOizTrhmw1q5JPPWXm3Z5qnIxgCY99CuhtPM7LtKvf0zjbUqwR6xV0SCKRsvMQ
k9tmUqwCdICMEQzDFW6JO2MVw+4eYJ7YSn63+ckEP5WDAbZKgjFkReOWF77aadTUPU4EC5bQsEsR
Is+OMkfbpHlwP1pOuc9Ldbv8Rgbvs3IhRFyxrjpd2mCv9TE96H3N7IjkIc5ilZAhXLHm8KotEvGL
xaZDmiP/LuZ2MxHuqEQABx7901VM554x3Noj7RRo3srOwyNyXMo9M1xXwk2CmAODiEf1kzdXiQl8
BNbPYve/SXVrJ7KPUkNvnLTgCPbHE3eEYgzE7QI4i76VWmYqE+hXxmDAkJ5KCXFfD8j31N4T0GJT
CW118rHo6bgSDLf7uxj6ARSFwMtewOWF3tL1do+lTm49cOrYKie4dPOXxTdijhklLYRbpYDbOA/5
KXr6PjU/TYT+i8Z5cMTcchoFpgKkGLgWeh/fSKxnI253Io1ZmR7SmSaWePrOK5BqxNVnMxXestjF
m1q/QVNy+3yDz3//kfGbQR8fIqE+xAiYmCBzg7gzPs5pv1BJCTQeqfJHi/AwY0qPhgZDxRjgTgrY
9wbieo4v+TDz+2ovota/G8ZZEUqi7T1JfzVkB1oke5/RV4jjbhK8VRagk1eJJGkcwK5OVbQKlbNK
f1YOkG7UPGbTyMc5x9yOafm0S1MRngdrtPq6qrM7YrzKaIgxuN5512Le9IJwYspV4IGFbyAHDzl+
Qp6aEL/kGt0mxPGLisOo3MfW96SRUYVkVSPpOr4tIykeGgm25ugZtNpV2R9ac2ucCSIMarFy8/h7
ZUndokePp9qbE/awDENXJAC8dXUUcrXgw8NdlkcGn/faC9BL+ksMl5rBm2Acs+cwD0+leEUpa5Iu
yVEroiVC7sE4N8t2HX584tUmZE0c9/UjRyPflp9MY6vERxfqK88XiD0HtLxtoQ995qfS1+rSZ0gA
Qq5t28FCRYf/9y8PMWWaa5y5WtWnYCFBC27ZXcPHwU/Pipgi66DpoEQWXFq5VzU4FiV6a0QQYQM8
qSJnDvtAS6avEZhT5YXL7Bi2amAy0Uzb6XqGlNVlnktnkD6XBKjSwvnI0Uc9Nf6NBQpjd8AmMiRY
5puCzKLH2jZ+B7hsmJjeAlmX2J2tpCwgTq+FH7P/o08tl7NXNqLTVpojfoWa5cXhsEn+ht10QOJR
sMTUpD9zNe8ii9uecR3F0bQFSSsjna1Qm1vajGEPtEiCXaT1M76HzzYfgzJMSdTaveKwHCrcbqr8
+YPcloDrKTQnd+K71BuQVYiWESH0EGUuH8g35mY8GyqsqW9keWnHSqRa6YT4fHPCwHJydHnnPyUm
HLn2YGXTfk5byeuINYbGu6l+DwZtbUwwXYuDIi/If4+CeOHRZGZm8hWRQYQPQJHITyFVa0c9KBS3
8mpVwsNogfVVOnbE5X3Z4xIgZbk9pvCMl33f2Fw2AE4Bt32JWrEf6sbJwWAivAjRetZ/FgixXEKT
6S85DRO/MNWL8iuArfyP3gqOpdxHgbdJYW8KUCRHlwo7CRhFvxnAMRDPoKPTxKLi94AysYh9Nu9K
88WcsIghTgHdUqnBRKlHSQAdwyDdOUbRRP93iyNMmAgFNdM6Lf7UApgrCtfA7jPF5oZKgIqa9WFy
wHlIHQA+jmRMSK6ugqAACZubYAJbbFxVG6bRMTmFTKZXvjJXWQGbVNUg2twWunKxMPblkNpJ5z7G
n7oszP9+x+F72uGLSXloXhV0aDWHmIzzUsQAYAzfYmZuFw7ruqIEwxrEMPKWS585mW4grkICcC3t
Y0T7g3OCHved8cTGKIqteVY0u5JY5JWwBu7C2L+VwqVRCDmY3/FaCctl1vf5N70R4a11JG1U81XA
m6vTKh5mWXQz5Hz0wwcr711exCg/IvWnA2WUhu+ywsiILCtj2Ia9z471pGTDmT/Q+J031rVrHu1A
RidncVxKzBlDlWI2bu0U4jRyHeM4r6i2QrB4XE5d/dDPeBzWSHnUSucZRE0/485RXDUhocTNMcFg
yn+qVMQEzJuY+XhMUS9nMrf36Cjax4JKLH/a7TuZjtIe03uFCi6rr7El7axm3PfwAmZcELG0Q9lt
w4c8a5p46dwBjXF5bunFIyPotX3HAB6X58DPbtj6SkyVrSPQHVFf7HoS8BpIpOWV215Utiw6dwqG
pbQxd8lQ7lMJUwzjvL8jt188HAe+znj4GLqXwrvFdHZszZ1MsmyusI3il5nH+4lU2bVE/U+IwApd
zS0EfVcTo4nAJJ6ffiwnlP6k+R+1StnM9xNVHq4WC0/Vkgb609aL4liSrCDHMGgsTp8oD26L1wLf
5UqMIvi21VmqfEdBMg1YopXGi2+hIQfpJAVNNwfK0gTkHFhL4hlikOqbors2eUpAKzf+Zz98C00T
xI0U5JRCHQ1mxGOkWcMWRN4/zvmk0rY5ZnH1Y1U7ZzQafzKiQGOXS9SEM5WR0/Kp1jc+sXtI9ZIW
bh2Hx7yaTjhUzdfUyPfKbvq0voX4MUh3QRip6jRXBjLSABmRS8Yx7CnF3rPY+cxbRYQKRJiFHhhs
xXgS3+fhGxJF/FZw39TYeERgXwyZI+7JuZxOKW9wjw/kIEc5tRhRzxPIG8KAJ1aQlj+xOH66CoaM
fciKuyCVHvImI4xIZcSpwlvam/ykEHFR/scCwkNVE7OZHwllLrhq80F143l2enaPLRiUguuWHBts
wvrZkMZ7oquvwBpHvKLicRGJ6oyjV2XpX8sWHadwnMN7zEiVSetwSJrUjZP6pJIBO3NQauEmzAwI
6SJcoLNGXLKCke5F0QkaKg3+R3l0CaFXDSXqGK3AWwjJ/VEixWlwCsZsBcF6q+37IE6cGVur0vCM
nJtsshliYQ3HQdvrb5olXPSVoS1KU+6mUftA/2nnbMrxg3SKQ41i19q+mO4pBtgB0MaLVCepuuhs
9SSCSZbiNwHVODnTzUvZ9WYpmMSR16RIMU/p1xj841G5Vdbss+vu4B4RDVE6aYp0VpPR6uP1aBwk
mQlV53RJ0NRxVCkA2u59w0OCHBqEk1YdSOnC/nkVFKLcbCYmFLqEl+V3/Hh9z/I6PWS3hXhvwOEJ
Y1MXBWa4bElMzyNhyzggE/mmqMQDadCdZNsU61sUJnerku/KRy7ol5aZ74/ULweahsPwpoOfRPRf
8I8jiV2Tw3KpIn9jQvMx1cEy/y1wWMjvHdvbSf02EzwJUrNTFu024WuZgJWnFqRFhk+mGsSyGMCG
qC2wb7D6J/brffwu66+Mm7JuhykJ62szMiN+GsL5Xs6660e+0meuoe5QEjTRT4xKtQl7V2sGx3i+
TWP6wZ5w0jV0Bt/RCFWJf7tMDFABfCNAzb0SpQyPLXLIS6KNN1ZCcUG8QvuR19hxGB/yjEAi4QVv
ZPwfCjjGhFu7CnppOmZpden3ArPWgmMDHBGiXixa+jb6Iw/GrntafnoVzQiArJ7v4GOR/ATyG9vP
YCAFGRMnousN4wTUt0hi+VwTwJCTHZhOClC8Z2KvW+kWJFb/WQwbgr7pOxqXJht3w3ps6+aA9dJ/
0WS1mvKeY1W0fstYhXM8p1H1WJ68yAuBd8esILKDkQjG9hBamtAwRTN260IGKIX7m+mN/IaqcjWl
vUIKP0P/ipg78zmuTAX2PG4DaVHJIUmgqxv+S6S1Ctb2pNyMXezMOmCz5SfNHkSHvKmd9Mq+Dus+
MXZi3nijhdNnQXcB7XG2sOKZj8yMz4mwnHTmAK2+qYe/UXUQsg+B4jJnMhKvh6WDbYIZRurPzACu
/BnZdP9udRh1jSN9GNUcNA1Z4tQaHXteb2SJY04UvlSHi13l83XMR7p1K5nepjcwJjJrJl4s9Emm
AI2nflWICaMFur/mlYgXQszrOuZ1Os0jro5TWlqnfGpgAIIVndPTysZqAxjrVeuTV1LO0OSIgSIA
5msJ5gs7asEfJWcQZ2qUoLBIjpxuB7ORTrE2krNNy2dlNwvOal4KjyyL3+pZf1v2cw1CMSm3jWW9
t7L8TmZqJTSPYY+4ABqrle747wKVCw02FzkRKrgaAKvs17LpriLrU93k0MiIM2pxp/bKHuPd3MKk
4ilbLgNy7ILceoGDT8AHJ/DdfsnUdum1WgBhPbDUpHKcIcyJ16biSWVAkg1cVKUd+4ChJGQRL4Ko
iNUcq+JmqxZUakXpYCTDJ7OpuO87sdiF9LhZf9MZYg0AJCxNPKJcEth1hetnOevwEk8ZK/OqO9F1
DVto6zriwvJ1mTob2fkjchk0bgfFlk50efHmqSqCYqpzH5B6/lRXLsjVDJZgc+6CfwATxl3PyIZ1
YdBZO/6SgcqRKwnf8o9OLyrnrG6qrFhIaJ3FjVkOdsJkdLKY6WAOa2cc6owIdcON8gVBIW97CdP7
C4oB8uKd/vwKMqmOMXR1y3gou2IvJFcp0R2iiKHhFV7a3EfM+7lyLk1KBsJD4Q8mhgYj+JDAHNQh
WNmaCtR7IJc8Jyk+32YJL5lMKShatgxzChcD0KSIL9F86ui2BFpsZF/o8sOFU09392p3keWzpXNh
b+ppPEC0wYf7NYp/zJRN16/fBkjtJX5MHYsgmfjlz/V3V/u52riW9Zu5kw3FcsWxr8gnaD7j7+w5
JCXaMDCAXGhZu40nyhucoqJMReYzP/SH0E377AHDeJsQMSWY0l7I7qL8t40AzhV8G8WGsGXoTojk
kpR5J3REr5OqTQuOgAAwfmI2HJOBWuSQabLXKmeZQeyTUSDf5zS5TCKqm18pntjUjlEml2RE1w6i
0x6Gfc2wkQzrLUMxefpCG/M8kPoOuxZYW8jIwK505HcFWFiR20BGFc3hFz/k8acQvyNIusTLQSvn
MFXMvytMdL1nIsL+JJ0/BplT4KkrDncEXRxlgceQSR6yTp6IQgbfFW0op9fFeVFJlI4lq143hlo5
WKEKKujmF9hzZswCR1w7f6FxZ53OHuLU4o4FPEZAs1V3aYcAjpJAsY6dUvBH7J1JussCEtRx/+9/
/df//s/P/N9kbFyqfImq8l/lUFyqBMDzf/6tyvq//8U7+vzn29//+behapIhiSb5Nqqu6CTMGfz7
n+9bUkb8dukFzWxSWKUSuYNE2sZrzQINVWuPzFN/7bPRkVnOI+mMrJMpVBcQSVdVmG9Lm1C+guDJ
4kc9T48GjBBzaFl3ji1bVu1c2BN7oulaQXiND6xuwQNzEqAOV2wV+eICvEPKzKuaVHe+O3ICjhl2
SZ3sE+Oz7lMnI0yhGyDOaoRMOlBlrvsMB62r0/uFxGBUHunTx6681BxTHEgwBcyLJKy3grAlpWN3
ReyNwA0pL3t5pxcYhKHRoZOY2EFvLdUi/mN5PQ7eR/+ZYigLp3NN9UQ8O1EoFo5Fr+UDDbEJthwv
6jFOOdOxqQ06XxPgsSPlKjMXMTqu4TERPwtBCVztbknYF+GwMiSqFMPTaT8ZtmFSvMQAZgvQuzXm
Wyz891LuqbDmkmlSynIK7GMyjXtR3w9c9CrbgnXTjIadRyS2ytlrnEmP3NDvimne4oJ6T0vZO9Z8
v4/aWJ2FqkVYpO76ojxNrPeBjhAMj503JeaZktIfEc6LVu2ky+xDmvMtIfPZJa4qRLwwxfQ9bS30
dknQXtQJ4wS7gwR3vt4EqMq21j6OZxb00x7iCwoHmNbSTpayU6mrJBXVZyhhZ7g4qcDCNzqFQmCO
eM2rw1Qy7I/loyJSjaH1mpXVu4FyzoeLlg2XMOOEYmxtiYdxb0bVqc76I2lQ78lr+cyBs7mBSMOw
0oM8D7Scl2HNXcxgiBbWU/uMDQ8vRdaxw8QdcOyxZonPpBKSnFZEZvLQ+CxDRoNWBbv33GU7ibkg
aGmzaFEOmdQBaN6AsKhbvzcy7wbyRA/6nmxEBGcJeQSyUwaGI5eTN/caH2nOMQ9AJAawju7+qmLd
+R5+QsgH6mAXfe7pMsOtUNwoublpabsLrQb5iGiUkj87R/1HqYswzVpvDEP00uKZJIqzpRZnXdaw
VLUnuHDOkhn7uf1tzqS7aeKuGpOdxEKQLdICAtOzBa7MruDIfZsYPSjEWa7G2WzTy7P5Qcjqryj1
adXxlNR2Av4oPBD1c/g/6s5jOXYkzdKvUlZ75DiUw2HW3YtA6AiKoCY3MEporfH08+FW1kxmVlv3
9HIWubjJKygA91+c8x2YVrPcKTRZug6cO0WCXWS7vrQ8UzvPU7Ce5Ec6Tvsz/TkU5toFEgsVOMJy
1+J4X4W9duT0PqnqsmjsQzLg4CE5g3Vv5+I+m5Fv6+CigwNwvWZEccQEUfh3xRkf1b2DR+os4HYS
VLUatr7j34vKfmDj1LnzzWzYN/6weKDcGxgqAF00/7k6a+WTrxEhhImyyMQqn3GHWCO5S8O1Oy7f
M/OGvL5byYJNIb3okv5Wz9pbxnc6Kpgg2EEoiJBXnNNcnAe+AVSrOzSCyB55PTIYsxW0F+IBm1rb
VJOxifd5goIeL5uZbHowK1HC7V5UFP5QDzN/nZWMrvSBpbzFwhSY8kytHlf0pmjDiZlKicM0Y0Lp
9zimK3HJTcQVtX6XkIMxV8XJaMw7HyK1797OTXBHhCKI7S40LmTKT/NHc4KIdCiImhGwhM0SdqS7
81n7w9nu1XT+r49/Qzf+k+PfUrrl2tI2bSXcPx//YepHDAgzaDXC3CnrZLkB5vdx547x3nHmvbqi
hy5uedW30/EqtOVpQN+TOBdLyIMxkFHAEKZkmOtP4twlP42F4iGC5MC6joGFBqVUXT2JML2tEFKi
oipYADGvcG4YmecDr4nB5Olg6twxuAKN7Ajs5Gmqkqfe7Z8mVsbkZvMDZMBMTyCP63BZpFXmxd8V
lbgvSJOZZvcyFPatFb4onI5VHFE2T9BgtSO8ypM52jvQZ3vjEWdjUyGEAhZkoPKDPlpbNF4ZQYmw
9wxi+6KNVCkMYGzxgbmJMnm2K+3sWtEVUCpmBXj7SNOyyZFZ+esu0+9qsXL9U7/nLepZUOO7Cofp
EGn+jpBrta77rxiFTuckKPAiZMnxIT11uTiStnZutuRwyMcV4BGYtskRAuLZZf5upz9uh/QrxbIt
fZqwmzCESmeWd8Rx5epQTfY67OE/I8EBmYJMJtkN5p2LHU1rp70dZ8TZEVcQ3qK7uJh2y/qj2y/8
rGm7sWZ1LnhbSifzkDFd+XN1RY7NRnbZvpY5iX7pXoAyZ2j2gKr63jlq8FvaC9lPSFoIVMXm7Ns3
teFc56XJGK8nK7Q8mRPYv/ZpsX1WB2iGx0Ej3KUmVionNKw0QI+841Zf1/pLMoDxWFcdVwkRw/po
nVzkVzH/zZl+SogZXriUqadifeW0gp5gJGazvJRJcttAbCZ6rMj3OJ6h3hF8V0EgK+1wqwBGvDZ4
zjK+Jf/NWyLEv74lyjRd6bqWqSvTMv/8lrgVTve5ZBOpOgTJPN5WdoLxE/s57ZNBTgLpQNh5IGFy
O2H00W9eyhfL8eSb/yh2Pgo0WUs6cDo8d9OBrW6M9q7SggfLLR7ZJEYFI90nWOTF9cQygl9F2kbu
ZFIyZrkUNd4QDM5N/KDbAD1+3M8S+Up0lxTgXZS7Hw17n9nT3pir/TRF+9Q2sN4RA2CsxUZQmfYH
VYO2zZFHraV1aeToja1GwsyMtine2DoSODKvhgnOcE7wOs0W9rg3i8iwKAuODnL6yWWouspvekzT
5qm5mpfEaHIPGvg6JsLXujihAg/7u1ZWd2pM7gyHWKrgKvqOVH7R/PbW3WwxLJ7duTrbd30lt90i
8mauYDHMkLFD2jA9GCNRJXeB+okTnVUJgNS2OiD5rBk5D5+QO20MQ6xyR49aXq6fASsyqBVY+Pz7
4KDTkTcsgUJnvVjESm4wm8VcwA2WUa1BfdiJl5ntZdvqWE71/SQbSnAoFT2pg2Avcw0lY7ef3Hr/
nl/7c3vIQD5oIB9aYggX0GaVX2GlCOaTj2cmU8gXPQJ9z4RaYCBVp19t4ZXScJQwdO71ExF7nR3d
TVNxn77F9jL9JjQrsVEqIprrgz1SC+bGADunhpISsj10e0BeQxM+O3XzhFX4kbfzYULugoqJhLIk
rbAafIG02g6s0uhUyC2D6mcc/pvn3v6X594SrgGwXinHNZUt9T8/93FaD35OcrgHSfKAieKIgaim
VDYPka8IyGKxtCLiGgjdEvp8HHMm9kZyTtv4ytrhhxlOhlWe3fvBazYxID+zU3ciP1mYncRsXkdN
dSP87mD175FciRLJdhZTIEMyNT037M9WUJ2dFzjVQtNOCbsEQ01Eu1UE8DFdCV7mCUGtGxwNnvD2
IVJk8iL4yDKWfH0IWe+AKhPwI3IEYqjFKPcD4T0m8Be42VAQ7WFG/Ld7gIRDuxTk8rAFx06vBVWi
qRhHtc8yS18aA+dOcW+6ZIUE/tp3ypdAjc+Y35/UgXjRhziFW3QNeqCiLmS0cHdXinSfIzhLmNSq
OtiNxDodXHbHZBI0yOD2YH/Ym0Xxh0svYzx8N6DRh9o8Gvf2pu+nU3BAO1ET7uR6WkP6zr0/Ojv7
Stw30N8wRW7rElMqGM/CRJ5E3PPRukksML2GhC+fPlBjoSLOyvt0dXb74HBG4yZDcZdlxv0mOTRL
sAN2DogtrDOuTTNnXFfB4FmyuSkxGaaoFaHcDckhbbOrCR/lpds5RzIFip85XRnMfaYb7gZme+ZT
SWkzPaoyxKWDImPK79tuvAypdSMtdVXFrNlYnW0Z+20e5V5k3D9HQ+ncv8EOjhTGSGODuXcjB7as
GCCK+2W3jZAKT7DRYNYhYzMLxAPxrI8TqcuTxcNn7/Y/vsIXHqWnVLECaq1jUNLqrXKSSsAuFMgP
CWljLtfJ64HormAC3i0GKEarFpBag5y0H0ij6NAlMszah7u8GjZKAVRkIM+KCibdjr1kRzd67e4d
RE7lQXlzWJx4eNZ1hPcSGjs4WEEWbhfu/+v3T3fVX+8dy7CVNJWupNSFVH+tzgyjdKQEtIZh7Dzf
tMtoCmZqXMeYHtHHjDtDUztEXnvNJXJ2A7EGyRx29Rm8FkHoNR2OTcy6CA55FCFQjA76Ns+8gdMu
rKKjVqmD4aNJLk+VWcBxSXdp7mylM23fEHCK64oKp1rTonh9kZ7LzDlKT4npqMUhDChieuKtzyAo
169jX95Mmbqde3lxkv4u3gL1Yj6wqvCe81mNXjqFrOrKoz1Xx4jJfD9VR58fWJxehqjemmor9fi5
t4Mnw9m45HWZTY7Ok4kkvx8KG/6KBi1YvOqyCak0rgt3Zafk18pTUVX3Mg94CQFT3NyqdQ8aKgQT
V2klGm4ybK5dOroOknbOPW1fdYB/rFWz7QLnohp5/wwGtby3moEtD3ciXZadf8d+8eReTMu/c8P4
Xq3E1g1gDz/0UtsJ2uqh5N6jmWqtFsBFvJpH9oKOv62kxTAs2VIS4UZJyAHriEGpWSRh/Vr37Lpj
doqlXM9XgdYe67A/1d6+LOUhRwEwI/8jwqwSwd4Iu/1YP+b4q4aKd9tdVOOkaqPqWhb/Ftoyv8/P
QlZnE6vhoHtoNxHbf+u+Ijn1bSC/NJumgwsGuJHXTZJdq7ClaBvPyhNFAsXRWel1SXw44gA/vZVF
dI16p3doBQijtaO1BV827wkxuAl3C2l+5fvWmridPcEQRx3iafABcPTk6vY/Lp//9afRVPNrVPVZ
lMyLgrD9yy//46b85qSov7/bq/fy35Y/+n9+63/8+Zf8yd//5vV7+/6nX2zAX7d4577r6e676dL2
n+Ox5Xf+v37wb9+//paHqfz+979/Fl3eLn9bEBX533//0DJN0237D2/48vf//sHr94w/h1KsbUDG
v7f/8oe+35v23/+uSeM33WJQ5biGgzFTuNbf/zZ8//ND5IYo5bo2czqT0/Hvf8uRzoX8s/I3xdSU
6tSRSkhp8aGm6H7/ECmGkNNNZbq6rpvm3//55f8+HfzH9/w/nxbqxnLg/N9pIX+HcDH+2qZOXeAY
tvOXaaHoRZl3XKhrqdtbK+i2hkTnGWXoFZ2vMCTPEq9Ew+apQkCkKfIQDQXQlfiXSPZs2hsywvBk
tDg6bYeHKSFVUsbmcxDiRwmGY6f76ykysrOsENeMBE6M6VuRllc1AJ9ZQpRQ+WOfWNsBEfAMHz12
8PN0MsCcRz5eabunahwQVyhUzvKSuc4RN8F1EEBR4bKP8bRgQEJ1z4JZd9ZTe9MLSDKsjouyXEfo
rpksoXwdouvWAFKSnWwodcJa9f5rm5/cvmXLUNfYuMZ1gAxgwOCIhnTVdw3S9O+p8Hf9gDmKK8XV
2fla076V6M+0JaTK8FLheI5jbAz2T07jk3HRTZ6TMOgyYJtX3EsDOQrCAddMpeUwwguT+7ljmB/1
uyJkhKAnCEgz9zsP0gtY4zWlDBPqaDz1Xe3lmtj1olsLViQdO0g3j1jpFIfYpjDJcDf0QfxVmtN3
aedoB4Pq4raEIw2/Agw1dq3lJzYkz8kmEgYLNE0D3P1k+SqRToiiZRuvw79CXEpO70fgAki31X9z
6RlLTfnXR8xgJM04gnfBsv5y5w3+WER6D9cKfh8o/JWzrcip2ur78hmft4MBbBseMWh7G7Z8GB6d
V2f9h7fy98f+j0NxfXmK//VTsAzlWkrxpv3lKQdh22nGyKcAwb7yIjTHp3k/vPJIm1eAivBqrXiG
Qaquw+8mW/361/9HB99V9FkXTfHT/vmU+/Np+f/d8Qi/6w8/iH85Hu+/64/o/Y9H468/8I+j0TB/
E8IRLheJLjnHDEqlf5yMuvqN+khfPuI4uqUszszfD0ZL/qa7OmtrZTmWzkPFs/T7wWgZvxmmNIQL
U9vkw1L+Tw5G03X/skcx+BTE8qxwZgrB57J8/A97lK7t8rkEMO857lVnQXCwOoPBBduvWjE+bNEl
dQ5qRyNLynXZHs067tHz5Lt+7nDrF9pEmNcIxdzI1xJBs5eX9VcwoZcVEboz/CT5isQ5YFA48cJI
PqspTlg2BjlqXP0mGRY+XHQHWs7YuGflyl1l9OMhKulDcMoB70vWVY36RKvlPdwRjG85PUqGKWRu
Zw1RJ3o6S7G6Td7mEQaejtLJk+zRtcD/ttv40RZ9hyITX4tDtax0ADO5z3wwhq6Oi2In0hGICpmN
tT59DZ1Te1XZE40q6js3Y9zUtRg8DZ/XZxgVaenJAyM94plBg/K/OH5z8OMji4SDin0mY24K6qTU
V3nknFhekU641+rK2jqCUbvuSEyJue8wJzbRI2K7IsW122jhuOf52SSMTaNGw9+R6ZCz8u+irG5q
XHX7ySBQeQbJsFF5iMo0ZjWEfcabu3Fcd+RXePlgDsiUgnMjmdQGkrzmYaKwYlb2XScTTY/b7UHM
AawEBY4p3S3jZ3d80iKdCX58cqfhK+E3AsRN3n2NveeQyLe0yhFKWGMK2A5TXqXlq8gyfrLer9Cn
gpttUUwNln+N0UdfBfyAMklpls7m26DdD/YvH10TsdhZRHTS30t2hauuTSAA9zi6zOKDyWCyqs9h
MMSeVY1Iid2GJEQu3NqprWWRSSJoX5Aj5b8TIVK1S5+GOMHEYYZOuEm80b9CobtTKZoRe7oq+x9f
F/u0D5+63sJYaSOVgq5rNQkc1yUqaqiyTaPN71glWCSTKfZrMuX395MxXJcLo375c0Ea72Z7fo1j
nEiDbjKro2UYop8mws6iWW9aq30NJgmKAfOTgUM3KLCcTDXB16lmPh0SO5pWCTWkVy5wsapB42/a
V74G/aXHLuavJdcR1+kiwq/ku1bMTxNDb29sFMrpgfgCV7tW0XCmTbjkNm24rl7sAc9gYGQ3UWZ5
DWuMsEZ0a5mCe8YnBzTvf3Kd/AtQj6qc3dWvL9nKOpoi7NV6v6v19lqazn2tO4fW+GmD7EPSFuep
/RiQcVP2DUr4dymn3RAAqjLt8FmGw2UajzYdZmA3d45eftaBj/+5xdCUXpEvtB3DR2uoNnzzTlNe
3bVVdOj6c0ZAziqbK77YvEYEIORVHekPgQRgiS7ICwNsUnCOXhhW3vGj9oxXR5YfdFy8GgjHkHto
n6aKXoIGmX0pUHaeukXPLXr/TVmI17QWkQvb+jzq120zr2HMhp5ZDe84EA7t1LGt11HKgZVDGNDK
+l3r9U/b6l+HlicWTLJfciSxabgtC+OAk2Ff+gH1UosUg4fRFN05zLRLPdABOWy4DJE8xYRY4nxD
P5qySDBCsnILY3zNIEaNwQxsAj8fYQHJB0nl+TLaaF+iOH12lb80l6S7jSWYFes+SsGYNN0yUwlx
ScIw181pZZIlxTrXONS2wQ6Fx9BDU/hcW9N1LyhjOhE8yaliRhCZH2PIkqHBatCGyUNFfNdKFvEX
XimjjT+7rDxolnXlZsm10yPFFra6jVDOixq8vwzDu25Gv5bid3ETJEOQWk9G6zzkRf4cDa5cTMs3
iCObNZhhvv0SnK/tqDdzhq8FXIKsM0XmnE6JinLaWZKlrezYGNFpEHxRqZ0ClmrNK0AQF1cSQdt1
X2ZdmKugx7OQTKiQioynYLEjaBV4mUZoJFfEBsuq/klX6UckQxxtuJc2lIfE/TmXUX0Ey/9MXYPs
o+rFN8znacSXYvPPCxN3IjvPs6OBflo+BxWNG0fjtW0r15ta/dJjMraDiLCVCL11NKZ3lSM82cu1
sIM3PV6WeLxJhe4TYLMgLzPa38Gqt1XzOc0mIT6wHlf9YEA5np/7EltGuPArzUQLyeGqnln/dLzB
I18p6tXIeKws7a2en13tKk3HLz+QVxb5aIx32IjqB6fqWmpe+Y6iAZdsw/K3nV8K5QBJmIurrIcr
0uE/KaJHlUzvAyb4tRVal4iDmUxXGCpScegUSbsaTfc5TCCTjo0JVMRf201wKpGf2ZMdrAp88kmI
9M4vGEc4JYG9g+JkZkqVVA6qxpE+wjd1Vpuk/NAGYagUg4GqkFXf7L7QRfxkYYDSpADCwnoAPUpa
rIpL1bE2KqX51NvAyfyGrEEbz4Z08osfa0+9bMEZuh2T+kDdTuUQog40qNV1Blo2iiTw6K9Va2kb
NNegF4MvpR30cg5WoYELpJvyC2/vJjZkvg4T7jazg9ZmN8B+ydrkRdU+jWx8dGYYbbhvwwYTYG9p
cpX1BaY7cBsreHIxjzz71ZHAR34sog1tryZywGEB1kkmGyquXqKmZODjOm+GXt3rffo4+sBlQQx4
RW9Qt9fMilOCkGKiOYXJUT8wLFJTust8bkErqsAvVDHApkCdoELjLUU3oAUEAzhRzCclOrHSewM4
PFG6pc/pw825xFaCepzPjUFvWTfAxi1cPjAPpz4K0ZpDQgiJGzPkdZ/hGElG4wfMy1445fOIFxgX
OwSAVJ41w7nLNRuaWvSZKnrGqhHbMSZzNWgzc+Nq/ofQFvLDyErepjIg9lDtzQiLxUjbNSUx49O6
IhymZWmc1HcN0GKPYTX2qxiNR+GP7Az092LECRVM+7BkotoGCenT8XJj+g8E7pRgwtpnbWQ7OBWR
5hUx3p8KmK0mcpJMQgKwzAw5X1wIblPY53ORhV7ciTsihbbI7l6oh5IVYmKdoVd61PWemq8eHcJf
CNyFyhAuFFJuvM4zC6TLBoDg2eUed5dak4CCKw1BpRMR6pfmNe1i+5kHOcoCHJe6Nq6n1P+0Gv+b
a/8wKn3TAcDAaJ1OZJE019WcHXmKyYzBsz8KZDSoutniQMgw2HzgRai1UwyizqiEuRcEUjgiS4jo
5RBTXNx1716XYY9paPpAA7TRWMou/1o7DoCdQatGE1stX7+bSOZVpsN0MBDkc86k38T+qZ7RU1dz
EUK1qu/bGVVan9avSLmcNPxJiBGYa/9pDLLPILRvnBiJsTs+2MvDpeFK9yYbeoR+O/akdWpjSfhV
UV+oqonOEkSZjPZXHLFDbsvbJiO/3tTzTVy6wAG4CfOYH4susAdlJpmTiRjpzAmNs30EhypDwmCm
Oj8z+emGOmYCfEul/ciTD/7WJo1DQi6qVIpPGIX4ELH8qvT6qk2zd5HTgxZOruGH9hnJGhSrE2dW
GPUPVZDc0kDx+FULOEo9VaP8rO2QBUKA2oTb9BhbeJMybB9hNLyXgs+5ZiruYg3bZ2w4iIjQHsZq
vpuniY3YPJHbUvVo5uzsJwaE2wLuQI9S0f3qKxES30ICxpPeTUBYk/bN8TkuuXzXFoTFrVsbnAAt
dCgt49rNSMMBPEdURj3phGoKhibMu8xNjmeuZ2C/CL4IIGyyGSgqAxdI46tmiG2CchSMulAQlj2P
GDtT9DRj8RnPPvWLfpD11+QnhExNFACtxgM/IZ2v2W9jCc3Rd6LuBRSXEotQ+ImXt6bvicFCPMVK
dz255cWNheIOSfK1Edco04LXGMAGPj2QAA20Gz6NOdg3BrBpCu2dHvkPPnU88HeM9oIRi5002VVl
Y++MQf7XeoG+bKyP0YQJkbiP5ZilZGY4BjKNpykoB/53/j2CMikH82ok3nulheLTHonvZdnecDg7
d/SgqCqysyhgxHeZ+ZWXxd7FPtdJlg3krJyVY9ErJsbkAUmih7S7Hz2yKW00I8YcOXqySqxnBFBD
A024llhNXQO1L6VS45mOmQD5tcuecTe/1orlC1zZEcogFVlwZEy+cXkx+B6MtRjhaJ+V363dHJMJ
Xhhy5Vc/QlmdmhrO43mmX8VJbwawnGoHVlqOZja2sPKDgBjccVWx5h5mSoESiwUgG+G5Gt2hjiG6
cOxXIQey5PL8Hs38G9sYDr00pAAZ4vup0R9mERM10EzK6xi+mM6LGMyIi6wG/geWqDd0dgsNXHOs
50hjC3Kdh8aLUd3ExX3Rsgqz2Dg4gkVGAKhtGFzzUOeTuzKgotkIG0VpcjSM7VfjEhWVsz+u2joG
qy9uRu7YNdpAQN0Gs0EZwy4dUzS8TViu/UIBOHIq7ntBdoqVjq+imXsWNhYp3QFQKH/pPnQf7GHO
2U7xrbZ62u2rMGAFF5oxVaZ+ijOt8QpSfo6Dsm7qrlj2fafQKYpDYEz3kyiI0onxRE86wgBJ+IPh
wO2xqgiF4Fi9d0EnQWlrd4wh4iunon+dK6KX7fhchS6tnv/DQNc5FtPwFCrSuuySWQQ4R3rTvkPF
5AZAhgZ0T5nF3xtmNiG5ijNZa5xDF1QbY6SUqKziKHm6vDKv4YSa6yLjFnRtfPgDIV0WcZ0rdC5g
XxJT94RtC3Alj6H7psAlLkUECOGWRinbdzZEIoH5K+NV83qwMtU4E2fiI94oLNLAyPW5nfrkzk/J
+xhLaw2Ata4ihRgFUdSopVByVAlEoBuIsVIIt9jaRdJMjzUq355MqrVvaWS4j4hU8m7vJJwuid08
5JnuegS1EPGqFz9TZ0Veb7hL4LC2tXCurzobWbnQzT2sjNnTF7xZFWpPRByUkV2vQkHdgtsCk03K
8dyhclMy9Lo0URzubgDvhRUoQtQ9PW238gOOJN+Zvogh513QAAG2k7ZO+wiEgahxcQMtxrxT9uzl
ipfMobOEzYvczdEZJPSPqdZiWctSKk/A3E4Y46Di83J0eibbME8JLbVnS93wtoVpwWEYCB22HflS
j2TP8GcZbnOlhzWxQBA3e5PvjJgDwkQW5YVTQnHVemcfMTKI3QmSrFscNYS/sDLzy5jo30Pnkos2
jRgmQfr7aY5vjLjSNDCx+nT1qfHNRcLZ185LNpY/ouL1yHJiN0ujXVsRWVpMk7azjIlicuVrmude
NtnHrHqSbv8iySY41emQMOspruNyJCygN3n4SqNACeDCpgzfKcuKHMZfYjBgSEr/M0bgUqbDo28t
8sHUaAC6hreWcB5+DSXaAYA7YedovWhi2lrb5115P3amYGSEENt5VISALkhLeICIe73B4Z+MdEVO
PD8IWQILbmPorcW3M58dUew5amG62xWYnh7aa+cny8AdmE3tuWUCb2BQjAecdm+0zZMZTUTIp12y
lsMxdJPvENEabQcmlpocr6IJGVKEs47AO3gXKAH8GOT9c+vCMC4C91FP2s9Jx5E98/7DmO8JZWje
mk6hMx8CZJjrCm3dShQ68bkFo3mfICwwBPgXhxxPzYW7l1de9587/PWEon6KKf1QqUbktxBfwLIW
JBAPBUU8Z9oAFY93uu4S0oGKvQw5vuaGxkUvUcxp/CnHxpCUx5xVXZG/dq5NnI2drKHtK8+f/Te3
KtaDNO5Ukb6ZlfVqJpd2tp4p0h2PqI2vIa4f9XTCW29EjygTatPmoMjG7yhrXxxqwlVixrQw1X3Y
yZtMxD+tIT6wTq3s5V+OwvzTmEKgFilAX3DNBlFIqxkQs9nan1ZgUCmJh3ky77oo2EQFpXycw47B
Sl4WUoAp0iymQtbOLZp7ZcbPooYq++v3TVn+UVv6i+B8h6aitrkwOdE6NcBRA1Q+UMQYGquVFKeZ
imm4sJkzjU3zbGPGJX4MC/0RNuSYfbwZJoUX9XHr1WAEVyOxKQ2wrrAzzophCsiUOeKYZ+fdI5oF
HtAW1Itux9W57ovqqYoIfZrbCg6kSXoUDzy1ob5tg/k1mhTdAmgEp3iuCDtfBVbP4TlckIb7ngOz
ppqrxUf4IVr5BpXmhoXxqmxYS9nF0KwF551Gt7caY8g1dsFui6nUKWs+IX/zdvUBcXZ28kmW+moK
1P2MCMYtyK/s2cfTwUaL47sCF2DD+uuB5IhZnVRM7rXx2TfNW5Vwj9YLeTj06eDTDsHyxHAtn0LK
OBuFjiSWcuo+GsnocDTKdmNVJcMB81wzYQkWn0PN1b/q+e5WBBaXWQAzYScW69Qwrxnzb8vl46i5
Pnwfx//UPSDI24cCtF7luICBcSnrHRv5Pm4YwmOPMZiq2L71gw6gsbnr3aHle20QLlBmj2FjPWZt
baMzwulXRs2LxmAfUzj2GXA3r2g1X53pfW6HF1jeHR4LAJk2gMUIp7nGBHoI5UMhYrHulX4cNclE
0GiZlwVcnbidoiR36atq3vLQ/UmL7B1C+jFgXOHPBTdUyA9jAiVljOZHFWIUM3SO4N7YDzpCZqqq
0dOhgrhBt/eHiua0NcqVXeeXNB9fyPNapYKjoFOkKuluC1GuNdBFQjVN3ONsNrRpLsmJNPmvrYUp
xafHNmPizU1q5UkDVxSg2m/r9krPOoTTxCG2drTJud7Z/7UeO1ZoJWbSekl0VtxZW9mFX5MbPXUN
n2zfKvh03G1LCx8e7EL4DKYHhGDNSet6c+enijFyx4lTEMesabxw7Wjdgp4mvpqCA188R3jPtqBq
23ctJTrbCduj7pvEq8+UoCk5EFPefcUjQ6NSLuakmlVkUYo3qwArUnTEy9cwsiM8ea0BUjQZIazb
KrpJQXgNQ3IlfNPaRL0igDoZr01/8r3G1x8ytZR6hX8hIMn2Zr+7nsbE9gA71FHzLEVwNybMWYxK
Fx7fc94AfVVU2D2LAT/00OdL8DYYbpLQhV2HZCKtrUnD8dCgcC9BuDtBRdofmnAeqPU4qxnA+vQs
I3LNopzQDpan1RqG3ZbQRKjYjoXzxI4ILCTxr4/D57TM1qlvvacuok2LA4tYvfi11RMY1+hsx1l7
bG32IaXZ4mRXjsnnPlDDgc/oxvy1yMRlbGrqZYl7qsMMSV2dHDg5nxhXVMrqjnMH7D+IrZI985IX
I/rFLRnvuoKMed3GnFJaH/gDXM+u+hJtK14/p8dGHM3ALmWNBimEQNpK+9sMsHAnTQp9JqNXVCFu
CQODTzxq0Fd7SuemIqnexI48OXQyud7LVWGPxEQG1ZOoBRjYhu+971fzSWpfURXscoOl/tAyBSA2
ZW3izVy7Kr1t3fYjYrNWsdQKU+aHU4hYqc5Aq5QdDp9eQMpIZA0BqlmF9oAPJs1ZpUzaJnXpJG0d
1RkCuHVSvUb4y5JhsEgYyhRVub6SzHbWzFmF18viy9fe6+QWV3BfzWxtEoDqsfmYOsa6IwWchZI1
sp8hhLpWMxafq0YxAnNn/2uenetKm/tDmDy3FVmbFst59pC0VovJPBvCc86UnvYSY4KhIcBxJoIi
pAmGEakz54f+lrEWnDqmknkUEglXJg+x5t762vA4DPIpwSvEjg1IJbMZL8plS+Mej1tS6JLIzI4L
mntqPaKdNqPRtRvTLKkIq/jTt8OV8F8bdgSiDh9N22UYVps/o99+YFlJeZbIjChmQq0DTnyhuGdC
ibdcVC440Rwb3NQ/W5S6lA7WZaj4orTl8bZrllANDulKo7mSUFs8t2FUErcIlchWNmxmhJaL6rhK
o63edBdlssnyJ5yi1a+c4hJMEcHUI4V4g56PGaINNQNRawQAIqjRF9ZjfjRgK2G6AihYfwIlfFVj
Ga+10lkyXZjGxoZAt+RG68IeiLOW7cqAj8rR/EOcp7YW/tuUU6A3BrPWuUMwVFPitID0JtQnQdC8
z2VPb5F1D0kVfifzsB+T/NV1MpD56Ek3pcV0ZVTmYnmGotFdpm54LasMtTxJ28dx7vdREGDqD3X9
KN13h7wKFVo94nbnHAfRG1HbAW0L3KtKthpCf4osBYgvcngLdQeUma5l0DgoLsgSSNaNQmLVEjDs
3IPKzjm0a0Gqcz60hkdVXq1LiqkpyUziD4jiG6fX2sH6NeVJw3LT5b41jJPlDw/JHH67bqTTuBDp
WJa8dLVkiWNnCh8le49mEM/ciAOeVv7x+X8zd167cWtbFv0iXmxm8rWKFVVZqlJ4IRRs5pz59T3o
7tst67gt9FsDFzi4lmXmHdaac8xUnJK8REZI1AyRD68usxqgmuTnqFLZVkZcVEllGZTsPJQmaiGt
0qE8mIP/3lRsheHeZ/NWt8+mkfVonT1mTOC6TeEhnOsM0hwx20FCz9OATgQ7YaoVykB5XLnYEe2M
viBNo4nEzK/ewXE8lFCj45acbDRrO4U2lxF5q9bbS2JIFw29XMI8IJiNxs0rSOh22b3blS3An5jY
PHWtmbsqb5bOwrao8BU2EZZKxcAeXo6GIyvWC+rtx6Jpg0Oel7fQF2sD4cDcCgCzstJ4juAOaRlz
CGsvZmLmN5MSdtwlnTMw/bIjK5A1+sfGTIwtc+MqBb43axKM+dSsWkVQYRdJQBbjVO7UFrVaBtAD
QnAlVQksfcJiqLChPGvkQyjij8SyXtDx5GQnpgoI+GRUd6rKjcI0h3k4bl+yYlG1VOlqLfshJ+as
6D0Ky8UsVs+maXS8SW25Y586qxtU/cQTExjsv2UqBA9aEEuyQt59JNDIaPca3CcVaSUOU1anwdRh
nFdR9RSWUGczM76qKZWsqmjDF6+MWfILvViS94hvNvSORqQ6mNalQx8Fi55l4iKfal5KD63KkAEI
WloOHMgeLoVMIGOdj9tMIzxFRgguSCxJaj5fawQOQ4aFokXnzAWODexqwJibAcPUx+FiGnKyYr8a
j9M2THnTGfCXoU+Nyxuwr8F2t+eVxLqlM0gNaur6I7BTvh69s7ZDbOz1gJTyIG6BnlT9Tgs0ddZK
RrH1W6/GGpkdenc8eKKx2Q+2YOlcnfokqFNk1ZX3ZqVoyhJTeu4saMO+5Du6TrpaZIYv8AtEYZB8
0ks+0d8hfZo2prM/dAPrRSb0cKT9WVc7L00t+GoQa/SuXrF1QHirZI7Jw3LiTmkXAhJz7vG4jasc
giQrq+CSS4YxB4UZZ/eJTVR2l9NaLPtu6dmQRhrPsyiYg0Pve6oJPqhRL5Yop+gaGJBSBZwXouf2
BpyQLqDKtMfNHGRUY5sGkmfWK+coIP/ObmKAMEFK8INedQu7tj3QKyzoOxluVqrsg7wTpxbSDWNn
NHKPmyvb/JExYKfqTUjhitF8RA0r7IJnyBdGD2tekfKAqyqJnUZNX2NJq5YJiWOuNmVyG/7CU29Y
PTaxVjZ3ptQhnydPPOiYzqyEKrBBIAgIv1uqwDj0GrZFmgkMpYtNJFi29ZIbVrdjgp/F9SQQaaC+
1XEBbK0OXgxFh8oDp8Rs8d1EdvGCsaDkG2Sho+vRCtrVpvSxuoxWR2R5qN/luoImB+J+AE7MM9VV
P4LtamPARVliIArXBtsZG5kahD6sVC/l3ybwpmc7s7JHwsCnghjYXKUGPuqPI9sprfoZ0TEDg1Gt
moAVai0nV9mu8AsWNVv5GoiPQkgPKg0egtwj/lGKHtFh2TzlKUG5vhjvgX+Hc5Q+N7tA/aeI/NC6
6Ylx7wmZFDMkIEnDgEpXiGJbyPp9XvEo1LH4aSqkLempCaKse63TYZ2OiABJdwtROA4/dP5NfNQi
dGRpavSaIkfkG9+Shj5lZcjvSkHJ3SjEUSuLW8T611FjE5H7CGOjt3YYtn1S1ipz1oxcEcasZJlY
5bosTWtWJE24kPTYoojKdNaa0KIZcSVXumb4c+etLMkzzN5hVO36qIwBxNkx2KttNcUXq5kb3iem
jK5ZOhax/cMakmHT2mOAgKJ8CuLu3TUk+MduvM3FugUVTg91FfsUW6ueiAijPvtZtc0Vtk29DLCr
Bu6RmEM2E6SUOENJE7ggFynMGkIoJGZO+DwgbPP03PYBadQVsbVBRvitTICCiT7c8TMlxB2712u0
qCy7PvSb7Hb11iXC28rLx9qgt6Mz188CwiIG8kchUOispsxsH9buq2JYDBSdtG5sct3TPnjLa/sj
spKfgQ7xsSRFJpOARer9I5lPtMD5qnS8hrCkfcnpRPTh0f+SgvGHWwXjpmHYdloNUFcCpUUY2l0E
Ga3raX82tU6pNR7ffPapVkahZfSqU9GFzEORXGIRpGUNz3P6aF0+Wj/C4s8fRT2k7Jh110xoY7Br
1eTdLUj3LOXWw71m3aGjfXVT+TUp6xExa4az9hElFwyvlesV+aYvuUVTtxLu7prveWpm+lu4pfly
PXbRcixIDrSCmJJTF13iRl0HVRyx2TQOiWDiUdKaNBKxbAutozyGasWS5VeWRjTfx4GyBDa3gebr
QG/fNP3nkhGwYC9K2xbosBtD8on8uRCucOrSfpKz3Kkz7NstGQISKs14xP4ctetKsCeJcOBTMrBI
E1SJwtT88qHIdETx9MjnSh9qszzvtLXuXhpEdV6JFLQRU25WM+4VaDeExwoSQg+tpyHhMe5NIqW7
snvKupQJT7E/4hITV9yuRxfQgYGQvodG1qTyT8Eq0XLDY6vS/PWK4ByXGSAr1+e7Z1cfRM2+a6Hq
MTDtRbhjlmwp7PY6tgsizZAH3XB2s3CNJkBBS4//EHrNxxCinxts/kZuu3BmQzWb0qK7GeUZ7Df8
9Ra5ajNAsVCVYivdhN5lGzOrt6EeZTRqEyBrbBDDUv5hVj4pYUpxNnJTYnXkGuzjSMbo623STaVc
CYxi4qqm44YRi6zR3KmGym4dm4Fo2B3bhVugKkorOFpSOQvGJFoAUaTkhCrJH5p8D0fWidT+XqNR
GXrvpGO+5GLwKJqmruO51cb1KERh4khxirBL7JtqobRBAWYpJR83/qHaafIGSedipo340LNmY8bp
c8UcfY5ZS7Jy7lJSOWe9BwumrsB5xXq2hgvBGNKYbECrPL+BddtowropCa/vIBFcLrqUyMUhfC2k
+AyXLpkZeYMhWa9g3ve6uqBiR09/PNUx+UnCu2uK4g2pmqPElr6lDcH8Nvg/SNPYBEAhD5O8zFVf
3AiTeDayneqb9tXK8eybcCL4pCGTM5quKiMSTlZrV88Y2GzkVHaqke83yC2xYUR+1Nsc1kjYPMgR
sTotg/fG5Qvs3YocZDr0YU15rRxKCi+jO8wpiZhmKy88O1KoHcYOtbzmVXbZz9LrtSCGiYZcpMSv
7kxNqvnmElJUG/KW3QqLtNHBqMzp027mWam2B6tNT7FhZKD9xHBHjp5PcS16rcyWyUtzPwJX/dko
xW0aycIMC6qQl7IaKMhU4jckAJjsKbGz+KKgvcRA6dMJHGYeUV0LpAhdY3GldkycCyXsQRSvZkYH
KBDWsLbYLAxKSdrtaEDuaZvnKsqgXblhelBaCDA6tMW0ek8VeBuRQUvOAo5Lv4AyKrZxigpzX3Xv
bLJoBrl9Raw09XTp4jWodmakii4SmQxypDrciJiW8chw5anBoWoVqLQupOusAgCQEPOLNEDziWCB
VLzExo5EKU0OcV5YK4zTe1XvrhquP3SIvOS4xwVeilk3+NTRy6vGJDArE+hrte5dUN4/D/ox7Vqc
fRlqO9abuybHTMwabMzVtZJTALbzHvBoR9EzR523a/RiVwwM2X5pLi0QnpSiWMoFUrEjP2bmlhZZ
fUxthNlQho0GUGbYexCZ0bOS+mAL1QTLeKFsrYDAkHJqFGCDQHDLSOtBqZMF3fVCZwdRTlA9qbwU
EYKXhvKOJWQIbkQWNl69jgHaap3YoN1aiMoEUeNumF2Gu6pnFVQgWXIRCwV4NBQjt9hcmyzfBuQm
YeZ/YEQvm3McRvuEkqMk0AL1UGAiHnPhURkJKXcU9DZwGbGP9h5IIx9YAqBAafhXJFKODEsDS+jJ
m1p7D/OafLsuonU1eChOaOR0DaTB5GQr/cd0ki48cMOMTnEuP2LkugeX9DCgImXC3eT+eM48/8Gv
7WsLiN0YvE0GPTlKfQC8P6FLrrXRv2hgYnrZv5EOe00q/b6XZqYGFbSwDnHQX+PU2Ln1PeWGTT9G
J1e28GqXhyFS78ZKvqP4u5EI8QpM9hOlscbgexLTlKJwoh1GazV5Ld1LmVc7i8qCVOZHybOJ+IRo
ZpAeSQVvMGj74kEwuiO7/y3IYCanq2tGb0riY0ko6XdIqkqnhe8vKNiy+sSKDFpzyVRoAHQz7ZY5
089AClW+tGeZ/QCBe1WXVJ5jUovJ5jZjrpX1roL8kQLQhp3/UymF515rCLyl6smAQEOykOemimk7
fgtj94U55acBAWjeac3NCLwjAhGaDmaKcCi7AxM0jzw+VpUvpBDjts+HfTVIpMJld5PPkiBondwW
C75lg0Kut/es4ozyrdPvJE99kvKGiDQPOpu/kMi4iQEBkU0yh1M6I4dmh0tp4WdUZFs13VuetGPH
FmnyKdaal9COt0bpP2b5eLPDcdf2DUW//ifem7fSkEnXYCcdqPcsrcvxLleJoxX8pkcYWOnO9Uz7
oU9KTdAzvRVSme4fO0u6SNmw5do0xyhqepPpvppiS3InFk9tIE5FFeUzWTOe3ch/9PP6NaoPqtZd
EMy8Juz3IuAFZh5dxudxTH+kWX5s/GXvURUou4XKTeETXFge5CVybixI2pnt3QYPOULYXgBDbRNg
dqYlyDYlyGpSznhLoouBMebVJSPeIHA3k/FozElMqNulbg9rT+kIR1PnCLcwHhULtzqbLKLq3mSJ
WaIzGbc+lcw0KVfB1JZ+FZl9YCZcQN0nsaqf5Yr/OlAMmPmysRA6EP9SfqTFf8rcmkr6eK/jqYxi
EGZDex/KyqkqSNU2KLvR+eDnj5Y+PFpswiQeY9+3V3s42UNxyAb1UeaDnD5AtGrHBjytoRDJ4LaQ
A4bHNEpPvfGfP7cRS5EKOPFmleJZPzaadwaCfUqH8NKG3a2KgkMbZRvFbu7Zjcw7BQGOZe5KubpH
j3fx0/Ea1+55oF1RaQdpoAOF8DcVzVWKxKMIF5rR7IUnTiJFIB9PbRpjF/eY9n1OfmgP6LgOAZ0s
lTyctpTuG0D/fmkfRGw9T8OI1Ro0M0DJc/Z9M4/zgABvn0AE/2HKPpQBC5qOZTx1+ckro1unJ1sP
8ylxWX19rUB2IzIZ5h6fBuvguDsMkLbkdo+23qpOenplE7PvAoCeVJ0io58cqpQcymUfDDsBhrGO
wlPfhCAlhu0vUV8Y3DJPPvlycyga67mkZmbl1UbW+KZoQfonSDuQyWTVsZrhMg1z01+lt/VAB+iq
tu21QBoSd/oe98ilqJITjZuLIYKLMfmoW++Wl09d0B1kg5GxDh7pIJ+a1iT9M7iFtrbXio+4aQ6+
n0IhGU6pKv26sKryL6qkXQEGG2SETudjT/ezpU7Jqizt7qs43aotbaYuPnUgE1x/p4av/lBu68E+
+FVwU0PvkFSM0RxK5wpCsrqy/DCOIcQ49VHvm0PtS/fTA5j+/USt9pDxDNW7oCQCTkkVXcW9HwS7
nonOrcMndfBuvYHWmFnvJTCMZ13v7qc3Sm6tfW++D3l8YtN8qRPtqA3eBUc/lpaEVWB7YfPP5gPV
ES9fIHIocenWdPuzajUXYXEsvOfTz2LNXRflKyAFtMvBbQjGxzgbz9NFjVpwYvtWKXDeh/FMy/Eh
bJp7FLrPvyYdYT4rSscSlsawf0Maeh+Y5nMR+Be9XOhqcxqa7C0t+62puPdlR/InYF2ZyjXVP4L1
yN8gr3hs0CZ/qGG7TADSumTETaeQgHux6l0ru8/TF8W9OsiN/Ni23UM8hbmEB0Ue7vLiXKntfVdq
b2aQnlhJ3dMbuOgj0EGgHQP6qV+vjWiv09vr4ZlMIeWNVHAtTbqz8/oeTQ8ZOdjCJfGIpOY501m9
msmpiLVn5BqrPsRPKlVMENEsHNyrkiUnQBzXaZ7sNIIk8CdEfJF52J3dun1o6uCiez9ahmRN9W6a
pG8tgb2IX6Px+Wt6TSPvoRH1oSuTvZxp8yTwVn0RvWlq9FI+WmN5BgMcutcy+Tm47ZGF7r3WS2ff
rQ5Bx9H15krz8DCJ+2hsVfmAPDslja29F0r41PDJSZqxK4djY7dXmJAXtrsZjTa//7UMmU7r12O0
UYNWWJJUlGUoazk+P7Dd26/zNIg+ax+8UXz4hXehgMA672W6CqNOnxiBzxAabIhqNPHve897CLXo
SfHFY8JLUfYGau/mWjcuhpHxrkMyA8G1qq6aqRxLxq1iajBGg33fW6SU+ksE7mur5DdM1liqgWoE
0hk/NrOr5vnXafJSlGmXtVDL9K3Oq3cZNFTL/slgR0XzyLupgOIbRlBPlS4VWMkKrVlmzrhbrG8r
+E7jHsokUQxiX2ikntkATsBUhKxJTXbsIfiWyJQeEFaQOAOezw520JmW2HfngZ+wqozO08xe2sna
Dqt3v8nnGTECneHdZAnRlCQTVqmTJ5Yne9WcnCx1duqIngvljyaWWCeBpgjyh15L3/SyvyWq+aPq
2mMSk6BqXwxSzISB81hrH0KF0TaydrlqrbRMJjaAypR30SFMGKnquEQhmkX81AwZ9Pke1Ga3DVBW
go70EJzjPwPvuLaEY/aUvBpAV4iL0LGsiLLatQm/gNTJBA5aQGN2BuSVgTswNkCjtRsgU+lJhZyd
WcbODOW9l9W7IdyUZrNCn30UNPKIHPBPTBLBgQLqOnabHWafXW+2i5pCdS3uAlHPXB+gWveRh5NR
sL3E+iNffXAsAtKZMDWhTbEMbwKp3NUeDuwRmrYoVkIZNj5iGUFZcjDY+w03zwPITzIjlbrDJP9z
LYXevPsAS4B7mqCWwrsYw8z9QQ+V5aXudB5LGLSeQmRk05DKhd4iR+GZRf1yus/TihJZorC9Hbr2
bYZrRmmJKc+Hrd5GB481h6W/hXZ1MZrg0oTDGbMBktd8ZeuMaTTC2/wYp9HJQoSIP4xmzoiq0+dM
PFoJ6CTmmoGQqH33eIugwF/0pr1mdXuvSsgiw8rJ7WoSNCtUPcKzFzPccLjoKRmkhIeBj4sEhLwf
9q0P/0RDIXY0nwPPRD0NEIPSVm/YPzSSaXVqE4YurwYKaBmGJOCo5m5auHrE3JSJtVIYzlrxI6ys
3aSurM1VaO8VHWmO4ZOxFRHOgPmHfimUE5DcYP2qbCFNZ8mfFwSVhDFJhpC7lbyHEHFukgjyeQ/K
BiQl+WXTyXj4RCLlmkIiqykcJGh0Jfb6uLXXvdfBMZus0VGrwDU3NsEQUMK2tqqUrn153LcUb93K
2mCS6gegtHjQTah+A5agiMqM61fExoN8OOZhu7ACkqTcwdFo0biQ3ExPmue9tfV0t5xrCgaddpMl
4ohBbDt2CYwqeL/gpWUYVJ0fb0DFgKBcNqj3UJguooLYJQzztIa0MVyWCr4cqDUsSTvxYbEH1/mA
Wi7JrZm5P1QkrigFeE+RuhIiYw0XSyPkgDd5uEzr5ekpJJ5G8X+CR48OLb2LZfY3KapWpg3cF3Rw
tuiFvQ1GfUlVIaAgGlzazl9LhG6x639O/Wmr5p+TSHsO3UuIlKkFaGE2ymN/JAf2hLL/2aVgzi4r
bwU6m6Up7nQ+/TEb9mXVP6Al21lecmpRF+SloAX4GBfxJgxBHPAWQNHZM94Azc7eO4NSja6gy9GG
MwJ5mtRseabOqDFZRwZner9tlpxRZm+nCa9Gg+kNcH56c1NGFOw7adm55arkLfTLixXldHSIbfLI
ytI65SgqsB1WNA+L/t0VNo3lYStz1lk11+BpW3bCDh1eDdYWme2q3UZrHB54bo+F293TMDnJpDdp
mdjreYdIVZujwZ2BGHBUHDvT0rTwKHCMS9zG+07Xl9OPmdGJMyEop2Faw/6SmIymibcccGAMnYaD
kI0C/z8Ai+4SEjrR/lpC/oxwnWvSnh0JgcudC6CEQLnOP/QElKKjJsGpX7qDvWYGWqiwaPFJTS4h
3MNAmUDnJoMz/fHIzZZMlyQc70AvvWUwmCTnxvA2aSoGhIz4glfTRNgH0Xlok9NQabs+00l3A1NE
vc+f0C7bQTt6LWLBDAl/BV1OM9ehnB+DUD0qVrkS5AuH/n1OB1f1lrq3xEG3qClYSdWlc4/jwG5Q
z1cDkEpjLJ5z1TvnTHtBuYl8fYfAkwrawD7Y2qSSt4I3uAD/pHBXDbMj3JehlThduS0dnFNOizBU
DUunksqV27ckvBg7g8Z4B2syI8RLkYDACBSsvb8LuQV2h2ea7GrifrDt3fKQB8cCDzw6DUjJYcfi
hLYJGSd5BBK4bTSUIm/TS2UVNtRXBWHGxuqT/eCTMoQcJRwMYjE2naA51ysLkeZruVeXv3aHWn0P
9MqJYvWpIO2qDvyVRPqQ62+0Ll3kOnU8ZTfwqqRsEi0cznr7mujSvmroAJXxPgYuSIRLpJ50BQey
pk8AdEdr2iW/SEgfOLqKYcd0CbAbu42Z2KsEOtF0m+qf4SGWFpLJzVNmNl7DX7ecY1VE87g05agt
AgZipaA400kOEgJiiHlUHGa8Ky8Nf6ZG/qrHUkmBeumWCpYoFgH8NwzchdL1Syt7jlV3aWQWmdje
WdHUYyW0peW350BqdgWeQypkc8ZWOgjaMiDFwnCv0ogSwx+c3s/WqGRmzWTJawSlhJzMmGHdNu3a
D4g3YVAlZu7XWC146LYgT3ikEQTYgvzZxkdDm/+6G0NISgnYoM7wd3rOG9wCHDeNTe11a8hUThw0
S62FgF2bhyiNYQO315w2XDQSAkOmQ8RWGZM+07Vy58PqsTv4oTJiG7nCLtAvh1Q/xLTG0SruoIos
/Wr8qEsSoIgHK4bgcXqToyqYPDbQ8+N9l0tnw2atpSGkRblSlf5ubHnpUmVB75pIENpkXg7X9Enp
aFWBFibykJCgN5N9HeSBWAAEt+7SPF2in15RSQJgzqLIRLoRJOtBT7fxGZ7bKoofvFymqagdhaQu
EEBtzdJa5Vl7SM14C2tgXQ7QFAO8aq4FKJ05uiiPSLuPbrwvSaQKYOGHQbJNvP4+j9j05OAHAntT
ajGMOWmXSAEB7BwJkc2IrzNGWiF4DICBHWW01gNoLJ0ltzXu6iHbDCPG7ypGtaUV2keshOoKhVEW
5gVSFWC0+qkMU5CgrXtVFQndfg7v/M7tLbKZxpwGccJOwEVT/38HhDxk4DeTv9JB/leGyEQi+W+O
0v8XcBLkwf/mlv+DDLJ/LesgDYrmx2c6iKzzS/8GJ4l/WcI2hQn8yBDQN+Dc/hucJP8LnKtQDBDn
moqo7X/4ILL2L8u0TNQCClAjdjfgm/4NTtL+BUmb39GFxsZMV+X/Cx/kC2bXUi3ITCY+GBXTi6lY
04E+00EsiklBLHmp0221LU7YNQEkq3ZBis9cctz5p5vzJ34NV/Qbv+br0b6wSPShGNSa0otTLcRP
eUcPxHGXrAfnyNzm1mOw/I6YM53+Z2AOB7RVmnwaqh1b15Qvl4cspq7hxpNvRuPG8B6TDJ6fl//n
i/8bEeyvXJ6vh/lyXQXmW9tVOUz+xEbqvXsdHyoMNyuYjOuIKvGZYJIFhZMXQErf3NKJ8Pq3K/yC
BIIGQrPMmx7gfFx2N23hbQnJmVuzbpMugqX1zSNUeV//eryJDPgJJ2PiMuH0uFRthYzpAXPYqt/g
UAL2Ac9ihTzq5s9jh0DQN1L/cIQ4JLw9eXN7ThlIB8+YLcEZ31vgzr85Nfl30s2vd9kGgQvxRvAu
IzP5/dS0pBttu+JW1A5ZVfBHYTORsjn3NuaKwAByhu9IgVhn34Ch/nhYQ6hEFSiGJsSXw9pNBlFr
4LAp3PK2G5f58F4FtHdYsX3zsP/w/di2opKKYKg6//vyOrOxVHV3OlS4sbYQOJuX6fq6ZfJg+A61
iTmZxt03b9ifPqHPx/z6bvfQhxucLqih39X8sSGO3H74+3X98RBsU2H98NjMiSD3+Z1KbaPSSNhI
0X6+Q6v1rGsWPv/9EPJ3x5je60/vLRq80SX2BLXQsbplh9gZZ/bC3rdbzIhbmqJr+Vla/v2Yf3xa
eHNMrsoUivbl06TtYkohKmKnJUy9ilERoFT++yHkP33+9qdjfPkcC5r3eW1yDH3WOqPDRjmbS/Oe
GDh8D3dDPbMW3xxxehhfB5zPR/yCQVMlooxb7FaM4SA7cV7t63XlsG7KZ8rdf8EW/9eRdfrH/nKw
aWL9/NSsfgAeMnIwsseOyHgJrntDiA4hHMEztJbEAzyVN99c43TT/nFUPmbZhJqlMpT8flR1tLS2
G0iZxgNDKjJakErD4GrM60TZmjVer8Pfb+ofL/PTAb+8nCXybtF05fRd1xsCqNbqqtrUq+qb8eNL
pso0QppCaKbOoWwVaeqXZyfRlJKzGlA5TbgnYiDnVjHr1/UdrglH2dClcxBR7nCvDkexVBz/HMO2
QuYJAgsFUPXdgP3Pl5fTMXWBQgg6mv71A5FsXIdtnePRY+6i+sjifA2HlMlLndd78AnfAdPlfz5Z
k0WYMEyZzBCLNdnvT1YKhKTlxciT7YwN1qtligO8ph2gQydUfX2pQmVCyrxSKTRGvevItYLZzQfA
gALXALcUV0e7gkay+fsb8IfJ6/cz+/IK2KOCfb3kzHRotQ6wfRpR85DF0fDk3+p4Fl762zR19qe/
H/ifs9fvx52e0adxUa/w5pHszh0BsIFlY0YG2qwz0PkE+neD1Vd84fT6ybomCwYshUf/5fVLMlko
LiE7DFbYI8/Yhtbpsn+U5trMP+imA2qT+FhkHd+9aNMw8fsH/duB5a/DiCuniM4Ew4jabCY0ToSm
UEKi6yXPESoFrRPPVHbocPz95n5zwfKX1w0vr13B5WBx1r30GEfkusC4CoMOzAwm0r8f7A9r+d+v
8ssrZNpY/rOeRxmQD5wPT6J9adBJQ//A6F0Qi/dzCvRsCKU3KcjkrbX65gT+OcdyAialK8bMaQX2
ZcJrOlqUVFCntWi3CD9gMDjFvn3L7/qze8R7ky29JfSBb476x4dryTr8LpMsBPPLGyyMTG+0jqPq
5NjUPrlaYJ0IPOnrH3rvLYg9WOgF5WU0It8c+Y+jyacjTwuAT9+OrMWeR9hxCo4TlM/PYdGs3FNM
cOTScjRYrbzQ3rw5UUC2Saz85nH/2rv846W2LM0wDQiS/2Bwj4RN4fiCmFQt6JjjP8cBsijvwyOU
cJ72Dwj/8/dpa4X6w1iXyCw7/htvxdo8hd/cin8udXjy/3Mu9pcPzGtMYqJHziXnDcvhEhKG7Pz9
bv/xZtuM29NO2WaF//vNRtqSs8sCLCJlxV4bvVWMdRhOf2rk5P9c0H/+/Xh/uiRF6KzSOZpCFfz3
41VBRlLTyPGEdUfPfMaj/uam/WnoVRRDMXA4qoqpfrkiz6p0pPYWK2vvLESLD087xC4sDLn+5t79
8Vo+HWm6t59e1KoPQloBJpGixcmGVx6hpv773VL/9BUqKnE4ukLBQ/v6FZYitwGPcTFydowNHNkJ
wREQRTOY/2Zk78O+QPX95o7NXRNN5rD6aGUI/IJzoKM4lbvZJIGUrJ3w6Mj1B7n84ZlvrV5tLOms
SjzjKnrIdWvTxcoqQEXcqN8M1n98HJ+uYLqJn25SjS+oC1u+ZkwQWHgM1BNYpdKHPqm+WV9+d6Rp
HP10pMrLQrUrXXaM7SOmR+AFENitfAsp8+9P5U8DMgVhykvUkTT9KxUbU4TtDxYO1zR/IGVR6gnc
NMJvXi5lGmC/DkSfj/Ll7RJD6Dfe5KNVVsoWZMI6deIjiESEsfaSttobKwogkktAsisCp6m6X3kZ
POe7QYhYgn9eMAtbA6Y4QHChqMaXj7atYBcgPmRMlGuiavBUSsiPEf/VE+FtHBHv0oIDB6Yg6xpx
OjcTsjW42ghV/WpB6V2FLTHwlVRHZTzK4NqiAmojdWwL/0pi5XM1IOskJEsJMKZeBGThsCtx/XsJ
zB3Zc2XUUFIOTjqc1Gp8KgTos6GaDWb0GqIDieio2/KbwEkum+D8IgtAwllI+jIHiYiGw4nabt8G
uVME6p3S36t5PwNT7nDFnHR9UZjSWo/dnvIe58eKg1P3djGjdvqzG+rosnhpyT0GrzbjWc9G/SfZ
NmXPJ2fEVMEH8J4IxiybBMPA3boRumlIMmp0bYzJZGfR0EmXoS4fmhomUf+aJh2ctx+eJO5H6ayo
z7rRHNsEFRas3m2R075VoasiSy5cIIVSv4SbhoxuQpaoDkMAPfwPlfIbfneE9k84VTahvzGxFiYj
ZX8DVXKmLPMRGV8Zr3NhoKQs7ipiNOjWvKAl4eYNsMeh0abDKoD5E4JtLzgo+Y5a9QByah7TlGza
jJSPcNnSP3YBo8UCw1aLZUXHP2ZH1OsLkJvmS2iRvkYLNzWrbQ2ILlCseaQUwMRJiULsJQXrIscW
Qlc/qRGPIFEjZRNGMW9MmO0mEoXv4WgLx7tMEHSuSasgwIfR4aohxzXEaFA25ECqhB6mW8hNkP7W
VjpufFPG2YQ82m8cWl8sPm8myljE5dTOLIgdP40Sexm8QPZwOAToYQ/3pV06Tf1esQOdwsFaBbCL
6e0MIlezEtuohj8xUjdNgnHBAnPXfmDHxF9sLomEwVvV04vnAuRmLegX+Dj7YvehrkE3YTmoDAFb
uVkUqvVaIr8LaJkigo/8km7W1U/zH/2YIDik8xf7Tja+WRjCguRdyrFYpqxgNWBN2UDCUujPbbyC
NalpUmeTYQsnuvbmdQQJf6wOHpGVISiANn8qKzBiTUEDDQ8LPdNMOcliWI89MOMCaq5XOAYH7ATY
xHYNPmeZqus4glKdA5KIDJrONE8UdU4szlJNlWWpFjPh2SvVPPYhYdiKf68WFEPwjQF502DmteQ5
QiyQEOjG8J9apMMKDnK9xa/GpYXIEakL1cjFQYSEHoKHZoQ/iBA90WZLGfFg+CQl8MZQg4O9AyVM
kBPwyp4mK7T+uQp8MtXpLtPeCyWS3NR4lxZvYKccgpWdSn1v63YhpHjb0VpMDB9xUrS0EQ5oavli
WNEiY3EqCNVEFD8FiDl5mziJwCUDQCryjDWugJlbXCiUzXwVpCkZ54n305W4ILgkUv+oAcEidda0
633fggfDSG2EyjYMcL1qu//g7kyW48ayLfsrZW+OMPTN4NXAATi8Y0+JpCYwkqLQ9z2+vtZV5LMU
PVik5aysJmmpzAjBAVzc5py9126wN3RG4eEZ4Ile6cYTbSG/sc1rCzEgCnCCcHvrTkAoO3QMtp7u
wDd7OedOPP620qNBx00gSgPgWiA4GB1akrA/2YiGTAc/hfRKT85tlDxYpZEEAlphJsC91CT5t4Xu
+CLZh4Z4j0g2PXBVm9X6aTINmzIUQI0g8QQMb+x40hwG0vxikL3ELALTpsHGR7oX9vSIfjsBA8GK
L9Xp4DU0LxkAqYntvTI7wdgm3goyKGn13VS2bgpIIk5+zNNjg5N2ai71/lsEzk1fkR608DOErbsg
DsW4tbu7fCSYM9Oh3WU7vv05NoNVhi040tjtUa6pROcSjBW1bmLJ3rTM/iI/gGDgAYPNqHvazyLZ
B1qSHZCas5nYMGaAVLAE4beMN/oM1iuuL1I6+ma+eGmUnkI5cxU5oT1rBUOtbxpAXUsClhhsYRPd
MTN7+aC6CobYtn20SB0zLMNHF2GW66nu79PqKaxP00jHFhuLrPabuEW7A7m8ra4jpSULQfUUuoh4
cLALzc8z4FAJgnlfIltU4Kb2GmEspyKvmXRmryeBcsDuZZmyGwJZKYxXY3hjBxHYhBjptAvTSA20
oQeVSnCwwDyQx21x7Mhs2e+s2NMLItiK/WzFh3khOXiB6BLt0wZ0rNXsda3YWt2jrq4blLYuYAwq
LKikVhij5aJcEgRKPxZTAJzhqo0eS6TJtV18CwtoOQ46GApQsM29RbmYyVC19fhSIZe6Y7KaCeO2
x+/hUO+k6DVxisPCTRD5QfcZV5LNhBjinE0YVZTv7BR1bYEyHYc1aJk2A7OpXWMZe8MXDcn5LdI2
chqoOrNgDzfaeSgc+SqTch855Ba8CMWEvdHal1Kr4i2dNtWE21RN/EZBQsI8lvSHIcv3lJ+YUenJ
Nr+GkJpbk1/Qe9pBSLu0a7TcBHmGeYjDCFE90eu2FtQZ+B6g+moBUZqQUMcRYXnA6tDud47fw3GV
4NQ0lb0Z9NtmbjwQyZ4MV2hOFc+ofk7qtneuYC26TrJeRcOLiUa9tVCnmIHSz5hKLVey850apmwY
pIMiNHkka+SCNZK05P8WDP782GU7Y9FdqQYpI90mwNK0DoapUwZhMbgKbqBYfrMi8ylRbnCXopN5
6cL8mHQtflbpuDq3pYmrKi1JEC0CuR09O7zDd6xUBLBC3DXJD0x0TyMhEs3xaD7Img7UiiAyijMq
zXal0C91SMp57zsKaoc1uRKm+qYwsOF+m+jva227r3B1xmq+ERrQEs+Rbtheplo7xKvYX3xtmDfm
8FIvDXwP1ZUU9djhSbOcZFfUEfLHJ1oPB1PVdxHBvIXDN5i0SNqGzaAQxmUQnIqY0pntnQyhk7Li
1lTRGY3OqYCmPzUhaJ1wOy6xt3LsVZuZAtqbFSYBKZqu1nJ78mGo1m243g0QbhJkO/HEx1iubwDW
gA3cQA/wKxmLIq6i3BbawJtm6XbL/G3NFjfpfhJOCmIEzV0Lm5A3LxFHpx1LA2wb6rG8elZ6VEin
kOpZNI2btWw2BkbmfgYvg7ekQ45vhZA5gP01AwN41HZN9GKy2RrnV2dknEhPBn912yEapeKLuN0Y
E78LfxTT24SZHLBKQ8BpXluXi/0qdclRNYzd3BmPg3bdIgVux4O5LHh12dCgiQGhvxIDiFqnKdlJ
OwnWK+r0dvHcD/odz4plpL1aeomCerq1WmXvqE8IefHI44OYPSRi7DCggjbXef66xAjbtP5lZoNb
ddZBm0HawVVIlxY0ROnq2LKB599aS89SiLxQj+RgQc4YFeMuQ3qVs6jIabhPRWiK+X0gDM6e2FCl
tA+2FTeW9PJGbomXtK1dmzewuCS2+IMgnDG1rM+jCCmoxpcsSQ8du49qIq5rJrxYe+sxEkVWzRck
nCoRK3r4VGLtluVf2jq5agJyJn8ewgCJmGuPhmda1T2lN3+hOLIkvdsb/TaViyOkCXjyM7IaNZgL
5Zl4h2+DKvOXP2ZotB1mJT16zfUZP/hR1Yh7XoZNlf80y5PVXjQABhzp2FDOVFMO3Qw8BxJQSbBH
3tTIqKe9Xah72Sgv+x6vaVG+mkl+C9/UWPWg60lAjCnVWZASsLvYx1mbr5RY8VriDZWGp0P6N1gH
b2l+6tklBacgSdN7GROYKiWHDvdxNx6ruA8Gmyw91P7gQv0CubDSV0ESa8FgwqlblugafDVeyuxR
pwiAUYJV8S7US25ZvUlYcRlct21sPsfNurNkOsoqvjQVC4Om1d8HcEcrAN2M1apUpq3tYAu01RVm
aYABXJmRxyEjKzizl3rzUJLNFkfRkXMpax8GM9tq+MJnysxQu2B0xLn1Cz3aqQSWwmRas94joeVs
h7L6vp6ch0i5lQCKZYOxr03lCO1qq2bzc82yFYKzHAqEoObNMil8RhE80shNU2VjR8r9VD6X8QNx
VL6q5v4EJMjBOkLQQWK+RmFCpu6VMZ+k6tZRkBAuVTBFIFXyKwnDa99Enmq/rhabIt0aLmEX38vh
tNMdfiHgDBUZ0xqlvM1bB8zGRu4B+0bL0ZGX77ZOKCWiZVm2gTXI0uKGYNyTnJ1q3bVYgtdbGw9A
nc23IMcfqq5kay9jGY12qqTvZIkDqYjETceStAjwQ3lCaSq5Uc2ippYj+IbcbAjZMq+Zcgbkzo49
HtXGYuNkUuA0G447txS76CvZqANjMLrF08CPkNi756g7k6Ld5YW2N3L1KXbKi5h5xwmX57mx/KKn
yMP5S1a/2RPeJGvcDIBkciW7HkzNn1GCtnXNmWqCyaW62RjhsPtVJLpvTWwPsyww9M4bQIDWxYtc
UPtmP5zCFBje+pxFK3lsiitbn/2m/8Uc9yKjfoeu7hYAjQYo7qOtu9Zq3RkTBLNyOBQhSdymtJ/C
ijUoPPSUCgBuvRA6dTtxvrFqnKB50OWPxIRK6sAGFvZ7Sl5WCWV9TDZdBAbWsa9inK4p2B0lkfeq
PN477AnC4nEajhmo2sSqT6k2+gvHjZKs2exhnu8mi6JZBdEnEYxzDL9bXX6ocNGnTrQpNZOq9k5m
DUX6Ox0rbHwp8njMOajh4As61HxLdAiMj7FdgrW6XQk/JvvcgBDAuuHFEfXMrvUXSCO1cSkZ+XYk
pJng9zr8rpTGCXSRm6iGLzU/LXL82Cxb2g3H1ir8lgw3RFCUyLzhcg0sL70dpCuH845g8+4ZN0Ea
YhyAu2WDSeu/1Tn2Y3JOrxuONTEFluhYDvd5JXt2PjEodG9S7csZWfKyUqbWzCNAqE3UNsiz2VrC
X0QziysSE38TXktIbtkiwYOitth0KSPmzYLmZ1SwpNaH3jr1GDoKlry1yWCPPpjVYao4VBk9/oht
zQ8WEAV6P0E3nIb0upuxD/B3CkNo3gNFXEMwKRTumZ8A5qKFzwgvzKCw3+ucaowBDMNCJQgJtkK1
ZhkwoWasToNzv/CW7MPa/mhp3nVh5GKnZPMlCKU/2e1CpnsUoRRmvjVChPYwdTA+GNKOnEXPlE+q
AoNJY1zPnqTplHUeVfuqi2S82rxenfnLBFoicfJSaCF12FIqlB9r0gBx/qmCzFOG+3g5ltU3u4IS
GF8R0dIBhg07UiDzi0L+nqzSpkP7HjK0GMmbKr42DZ/TKxSEpxWXl005Qo1Wdr/X6vTAKXNTMX8W
KO1zlN2O+q1fEf5Mh9LWaTdgPuE89y0Kn5YBzF6TXmAF3yD1XLWbSP4pm7c0NXf4YiBRGkG/9m5n
3+eGzpde+K0GrGId+02jQ16eK2zs5ilFkK924uQSf2stKO8rtHI2kD174lazjxbS7lGReVk0MShp
dVSwGuOHMsODnaSTzBvu5WHn2BcG2R2t/W1JfpnhQzv/JNbGVYfEt5GADmN4SkOiQuKYik54MbbX
VLa6hGwS3IADQ2RhuZNCzsxqeW9Lj7LJSMYuNvHusXs5hkK4lOaa1XwMoYL11MIyss97rQB4Zx51
2m+RDvaMfUjYWhegd7xCu7aJjskh48pj7sLNZnLDGa76Ui0d1EVHhosklUFYYumLoquZOle7ZoCN
131PpyPFF5+zJlYqX2HzOBimb5C/aldWAO1mw2zsEpTgtqp2NYNGNzGwGw08AIfPNX0m6eOgddON
NWi3pLLuKbSEsXkc0YuHbCkTqyPJ5cFS+A54DOLk0ytPtdKcSA6DC2ySyZv6Bt3LKX01o9tRP7SE
AvSoyIWZJ1l6v4vmXSd1QSU9QwcjhUc60nKACXXXrHCdimlPnIA0lRSW7ilvIdHttg01kyoLNyr2
KTup/LbMGeftTk34vmN9gyjeL8nSaUzHm0qKW4SGyLVn6N9k5bvR2buweCCEY2PyUiOYTkoGtsVo
iGQw+DN7SMKbY6Py7aknb6zyOzpHpf7c2hT1gXspLXRou6BA9VyEb7oFRpA9hUP8SIFPOJaeLOm5
RPjQcwQ2MJNgjl+eGsh269RwoMINQDxjlKnu1NSXbQKSJKJGO4ZBjmkPCTqhKrSb44UIL3LjqxY2
5H6QMq+aUc2R6rpiq+EorzOtd3hK0e8rxC8sQCXLMTlAfQN7AIYzve2h0QHK5kTeMBm+pph9HQ7K
RnqvYgWe3/L6uomqfWZfyeuDJnTFBKzXqXySoGj3EBMlDUopo3LCTDbaSMSWgopyVh8ry/Z1Od7N
I2iTbKEkzApV+sKdZ9Jlw4xnTfG1lppuU12MnESj5n6wftROBZHgTXIuC7xTafergMXizCiT2UU2
40PS4imLjkacoCAfWCWrXUEdLu/r45genCbl+2vuWgzfZd9cVRwfRmJWem24qHvtABNRTEoX6rIe
CaU9ObaPxs7DbJ51Ethw1vI28h2k6ghe/Cm/IrriScpHVxCTVhbbBEJiNuAKaYiWGNWnbpY8yLi+
ykTm4FKSVNULtfSYtPG+AwBANN39aHaBwu8FSLfpiZYP2XQ5sX3dd9VDX7T7Ceibhqzd7JyrMHOo
TY+e0g6ARzOfmIFAVkzC3hB8att2lG7GJFu9DHyQl+cDnmp1U0kQZMroajGhfJRQMuImuyAot6XM
LrEuG0gGE6DQhpa7ENp3Gn1Niap63T21+pvqfK+IOCnIVE85i4JXQdIYbsae6MumuKMwuMNtvy3L
b2v0S6xj2OKRNbBDIeCqKm966sdxz9yVYaQT+wL2eiO4bOiU1rKKWpWXNzswIpR/lIsMwwGsdVeV
MYBlilckbxNZQ217b2g/FTZfTs+MgIttP870N/S7KI9hqsB9pBAO6OGi5EPHVwLZ7qqHLh6RT9+0
v5KMmY+wLA71CXdX0I2SX+v6zinfUDu7GeeHxlL8FVtaMsTByDa9L+6ph/qj/kaGgNoDIpHdQsZt
OVR7AZsYniv1Ql33Bbs7LJCCGbByRkz5Kk2HGjSLhE1EFGF3nmIyowqRC2+ukNRDJYNoclRXL7Hw
g+QMpxsWEg5zXinVWzIv2L1A1Yl/aNKvMDvxDatIXGNKVzM2E2PC/7ab6pPqgGzTnyc4L7jLrBi3
CjUGIDNgjy7Dim3etUkDqHRo8NrwiYqLqn1qYqzf98R3UP1JmNs5P86K25uw2ufBd0Z4Db3wljDn
TxppsMfBeMzAbXQ2te9FcdsSy1qEmWs/U9MgpiM1Rn8ClYhxwiipy9PrH8rrpr4ms5RjEgdj8lv6
dMEilHmr/Q3nq5wrQVVeS9EAfHJ1R5wEGv4azjdOBTmWDXzaFW6LYlovHq0YtD9zTpw/kVBtsbeS
sBLOvqnDG8h3MEmA2OHBhIkKjUq518igtaJD3RxN5CfOTKbiujyHVrTVJnvriIAK4fCe2FmperFd
q2q7QI1yCOZpqZfGVLi0TP05Fd2+nWUBk6WFl/u5gQ/LpiZkE6XCohXlv+Z4/lYo2VbmHXbUXWx9
oXkwUnXPiYq8rkStrHtY8/RaZ99mhy8S/QOJ74gazk3VaV5Xg/zNtXtI7tS0KRWqjBNKUeShkBYC
uuBJsjDa5TeS9mSiI+5ooZWUfPUU2w8lBgVXE9EMWw30hT2GrkIJYAXI2qVl0CzT1pwslv/GlQhu
a6LJn1Pur9E2DWUdSMkYrga+FfzCVYU9i4x5SKoTllGKrI5Enp31Y4GmUsfhQ481j/SoTQ09z0Yu
uOmG5YZ4E9calJtJ+kGaEoa4Z11m/zn28XU0wsQsyfzg/DYB3a4x1pow7GayAGo5pzisbQbsQyy7
RvKr5GiqZ8SSa83W6LsXrCQ3a2Z6Fcu47IyelV+SW3pqaZ004fj8n3aqzXfKZtFj/qMlrtgOBC8b
WXlragd6nXt1Ofbd1ecX+a23et+pfn+VsxZ/JqV9pk7op80BneGouTCPJna5SA8oLdq0W+atSlEs
5wRXZsrxi8v/szstZMD/bsefdadrTYMk0NMon1xSmo/lPT5ot3LLlxrLtot9bitCfXafX1X8pe/v
2ZI1GTOJacmGZljnF11VTI452lI96PddkAXTVt8KHfznlxFilX9chpxx8LOGJmvn2q8SBUdZyeQt
6EjOkuxtZTVKDTjJKwX05gvJwUcPUlMxo5mGhW70t9j7j9FiDlYzF01GTX14rLLvC0XHUPpKcPSh
nk5Dk45tBJi5ZZ+NybKzpjApI/G6Jr+/bsSrOpK84obHZfeVWFwV6rx/PECDoa1r4M8180wrOHD2
mtS2Q0Vxg3kaDomQzxnWhnPrKTo5fhdIPmdNYaDoXiaaPT5la2/4QsfzgU6e4WLpMlJM2VaN85/R
OHk1JTYJdel+3Hdv4z7zgUShKKcElLiGW7uRR/X088HzofpVs8gqMRUsT452dvOVrowTVTmUgwc7
IHPnpvgxH5u3EBkderJLieLEdegbXwyjjz4NXVUVRbN1xQEq837S6ejpmWy1xL1C9N5mwXxguQm6
r757Ma2cv1qd0G6b4qJjco/vr7NEZI20cH89TJg0R3fFIQvA5M8H9VHzqetdO/s4+OKJfnVNMdz+
+EQYZJ3R1FxzdUjezXbasXJtjw4Kx6m9sHeBg3Q/v+ZHU8Cft3n2OBejwn9eo3aFF+/VMPolYFmq
7HXqy1KYX1zs94Tyj4eqqToyU/xd/8hCB7jQ16DeKtw+CEv6vbajEg9VP96SFoyEvLw13PEbe4mR
UJv953f65cXPJE+GAa/CIZSaPIxTQ9fTJrPVsi4QvW1HOGddbxw6U31tm8u56fwoMg85ltU5/WWh
+xiAnKacDD7/TR++cI0wN8siIk35LY3644VDJq4y8gx5+nYdwJ3e1BRpPr/EhzMirkPmRJwRTPZn
b9ih7qs59kqYE8cu1KbJgSiRIL1UsB7F/lfmvY8vJxSY3BYNwHNnVR3FGlxtJCvFL/3GPAzBuLNP
0b79TiBc8OU7FT/+HwPK4NjoGCwpTEbvvxiDu2sMQH+efSGsEfRUd6SIbMF3bYAGfz3Tiq/+s+uJ
Re6PF2bphWQTkMRm5KLdD8F8zNzX1V1OX/s+xGg8vxJnC1Nm6sHpee5n6RMlbHqVhWxR2PX35EGp
6CNqv6xeyW1GFSJffDFQPlqgWZ6Jr2dHALL97N7QmCZFZTBQkIO16sbYEoKxq17Xg3JI4Dtt1A2l
hK8f6UfCyj8vK/7/Px6pki66Ood8luYP82b6JV1xMjK20Go83uRjyX+9XE7q7itbyUeXJbtddlSd
rRYS+PeXLaYxnBLi6dCA0SwFHwecv0xdBV7w58/1I6ml2PaoilAMs2E+W0lyqVaG3gG4Nm5Rm/+g
oeIXb/nDcmXvOV7+kLd0ofzlSC8W+aNH2sBu2hGu8fmv+OB23/2Is6WlGJJl1mo+lH45hhQyw/Za
pWKuTbefX+cjhTsX0kzd0WTTZgF9/1xpmZm93mFXanxQFbfoaUJMp90zC7Zne9EecDYR7kG8JSrP
j3fOjbkdLzJcQ/NXG5QPxrMwrCimTjY7nuKzN5yRdpto7cRqOl2SXqyQFQTG5PPb/WD55BrsvrgI
ZwTj7N1qKOhl3G68W+RGkUSzoqJxdd3oBY+2+uJiH9/Qvy929g6NGaCbLswDE+3Ppb51IISb4dPn
d/R7A3U28by7pbP1QtenfBxk9rSTSzf7mN/hSICL61OWCqbdl/pf8aPPLsfnZzimiYtU1c2zyw26
Thpsw+cf7+t97GZ+EdQ+9uONviN3wP385j54gkylGuZ88ca088WJqKpaiwcOc6SP6OlbO36b8q+e
3wei+nfXOHtLBVzLrHDQ7ffQr5GHaXXjjRa12bVwsUa6itIdkkn180T94u4+OCpb7y599iynSdbr
OpI5zwX5Nb6W/bAdTpTqN4nXfLU//mBCwfzHQ8Q9IKbv85GvtlbKSav2kLr6RYdj6VsCSnILtc1l
tfre0gPQOfcsX/pLPzrusCfnXCwMkbJy7ojUyMcGD4Aeo/G59CWZnpTYidDE0krxbTr1t8ynD1R8
fg8eQbCI3qrrvwclCAv+/CfR4s8//u+r+q2869u3t/7iuT4nZvw/yMJQxcP7v7Mw7jgKP9dV+/Yn
CuP3v/M3CkOR9b9YIbH+mQ7dJ87u/0PCUGTtL8MRtkyHfR7mQN5/WbV9/N//pfylW2LidzgXKrqN
UfTfIIy/FNPUFP4v/tOEYPEfgTB08/3+mZ9lCc8AgwGYg8kG8PxbyxLU/K1UBsS8XYYahwcqmU4X
LwBUJb+yqF07rdNszRbMypzrMolL9Z1drUjVdW9OaAtpxq6RDHfu8BqQoDc4+amLaDzj//b6HBVb
OJVBhKjFrPJfpQSpn0AhNx7pJs0hMJeZ6BgSv8n5yk+VRcKRkvt1Mol+J/NXY5GbkBtEERiw4gu3
A200J2RAUWDtWoQwpBc0UkZMnbUv2rssIxOkLn7Y6IFRahINligN5Wtj5xT2vmtfLNu8XEhQdGtZ
pRg6emX0mprAujOjgIpOqT6pzQ1J7ltm3G2v37a2eqOJLOzSIELA2qrW4ImfKn5M05ggckE/GcS+
kPIimv+NASaWB0mXz6D5i7eAGm9JIo0ejKV+Yxj1o0mATOkgAA2RwOgZ3aqJqjV/lzQYrtXlP8ba
3DXys20Vfgl+LXOUmygcL6Bp0fagOZ/7FMxxJ18KYnNp0fDdR9ptL4msFtJy+9u+9YzFdGfV2ssm
CKcY8Zp+C0bhkMe7RlmPahzeQ3+iVtsqiHVHkDxLTPN0nilc2UQ56CgTebv2cN1HhACH+g5liJfC
n1xbyojVQrm/VPtHml7EkpcgBUdCoqf6qRteKvkl40lJSn6SaTvE2q3sFNRjYYZrt+KXy7XCPpGc
chL/dEQ4Rlpdjz0o0wX1EdUWXo34F5dRDyJZD5Qu98WPkUhlI/5jj1zop5kaN05ITCT//ChF0C2l
x0wCGNT0FzHSMRgEeDB4pyveFztVN71EIT8TMYaQW/mRQgC5TKNn4HBPZBIwbsvqVmbsiRexzKEv
BoRcMQ4syS3vncSgegErb7bcFF2++E5UffAmxdpatGx0hsPUNYGlB4ll7MWIGYhViWmopMznAyIK
lJRNTVEJy4uJdNNwRFq6uHxbGoGkghYcc9+kaUZw6UaM96gtXbDI3tQywtCetLnABCLBAYY/3kaI
MorM2FUz6FvFvCzT8QIk6g8d80IHF2uYrXsliY9LQ9XeOhJX8HtMZE20rSbGBIi+BhG+GB9LkV+g
fVYY8QMqBWiuftuGNBqRkuW8+Zh/xapiHDHSAUF/wLEbsBjCUCDQq03ZWOvnCyYuOFyku4ezT5IQ
dHvrss+MwGh5K9ylE4qoL9ogvDXxRhMQco2qBZNE5Z/Jo+kkci7GC/HF1MRJivfgYFS3ckI9Z39k
0hhta59L5rZSipMTS/5cx9sl0ncUBvaIKQc+jkEV4weyol3ejSn/G8FrrTxcmCQSKrr0WoAtIciB
gEnglnz7TcWnTayTGDv8sWKPkQ232jJ4axUfwwTNXAQ+fgSPWpza1t6nerNNmNxde0WBk6Bu5GMg
1T0D7OoOLYWOjP41qcY/EGZzwC2MU9rtmJl/duEYb5mQTwC8TlFRLeBZK+KY8DnlDkllJf+O0xI2
UVkxLXwwlJqKbAnnBOUNpd0qcbjSGCXPu8IfoqgENE/27LYxB1tnARcxRjX/ESL5Jbk+rGuQeSEs
jN7Yqc30ApNvXyvCdiP+WSBkiF+j5J6gqetYB8cmO6RnqhNUeBUhc6Eg57IbwzMmNXOjRL2oFLjh
zIausZDK0oecZJ3O2ExzatJY1a9pahcwFNXd2BWUcuXE8GoLgVudD541FxEyYwI4xE3+/p0Ui5qQ
Tms8EGaQo3NUChME5Vj+wiVEjJSkXuTKlOwkI76IyEnU7AK7SowQqMNTnhoGy80wHGyzrrfOanp2
35cB2kwUx2381IxlkJLGvG2m8Nc0YgiKgYIFSSntxrwj+NGcXvJO1rZDRBuShchLu1GANpiBMRC+
Kmtv+uUaPSwja1rUFQjHQawldtn4bKs8e3a2dSPihPVd1Zdu3ibbKstfC6S9hUZsRBk+IsD0q2I+
yYnlWSR6KPIxbNK9hBXgjy3Hv7ZV70hMYpX+9xHgX6u4agtmFnUctgXvj4xSgnk40qcqCCVru2AD
EjOIBT3WYjZZS/UmX6jUjS+RDiKI4HO0cl/9BOOjnYRmcGhVFQoCxjnOBjjiaBGyXQWKoweFUx/q
cBpJy7S3ccw6ItZj1q88fM7qn2IdnTtru6aoQJZWpfWePnM2/J4iikV+r2FJmb9P+U09RQRxGlSQ
tW7YNE71pgaSSQsb0vhVR0S9mKD5bK20ucbQY9Gp3BREfmLpCsRFUjV15eJ+lMlJZLeAsYelRUyK
0SodRoHwXnIY+jwsHpQO5VTp9AAlz1022veG/lLUjSs/9Lm9j5ltZ8Y9xfx9iQ4Si4c1lj8mZiWz
Y4CP/PtMdLVqbldyNkslOtZjRNZk6BP97iaJubNzVDf82crIBrSfE0XZkENCks9tix3WpJhKNwlj
ggg6e5nW0WuHl0hj+UNQVw0wqBGkTMot5Hn8jbxPAirF3wFHjdjU/DThwKlhtDt29ktCLf57q6BI
h1Y7RLN56XTTZcOozTljZLCLpXk3tyat1ca5xBDgtkh7uyz/RUt/dbRdv+g7HCNRNcP0NPfUgZaL
Hh3BYCDHGdBbOot1T/LlDSFVv5KoRNyg6m4En1Nf1+9iI9XkJo8GvyL5nlJS+OBqfXErLbsDRPkh
87d4Ugb7P0s/jHbnWWb50hXFqe+IzTVWX9dfqhWhpm1sI/qUn3807wsPf38znJhljs18sAzc998M
Eo6O3DmhQw4hTJdE2VdjXDOh5+gCD7GUvHx+PeWjD4TDlsO1oCcAgHl/Qaiw4xCtdhWYlXU5JN0x
zoyNRZA5coAfYO9u9FVhG9p6EcuGWPxKtL8Lyxm75JvPf4shbu58wrBgwdDzQuyh2+Js+kfJEF6Y
XtqJCcVsLN3f2w12oktWX0+94aLu3DYJSyIqsco8SMldHkuHNTvJWv9dV4tTqhosaLZr5DeAxzYw
Op3qJyRL15i2E13d36Myfm0NLTAn0n7rLAinQ50TxWvC81T0S5QpB1t76BUdRIO5b3oDAwwKmgj4
NZ8dknkCrs1tx9qASpBMFPLdGebCNo7HoBWKETyuZhkdGSPa3NyRxyE2zxES2JFbELvtzx+Z9tEj
cwzV4shmsZU5b5uViqrGo1xVgdjW5SGfdlzvpgivJeLksX5gWE/5ywqWVnyI2B+iRxmJqy5isPEL
9u0LH7rlFD45Gr+3cyhyd2JehsrJBpVdnqpvZ9vFnxd0jw3WNDIU/TleL6eORPRI98SFM8m6VMla
lmw9WPrR++ImP/ooHFFK0gwFhKB+1uGZnEjO9IGFhJcgThx4PQMTkTT4JA47TG9Tuc3xZqcczUhE
9mMHfZDxgooT6eLLxnbK6xSOwxTe4mo+5eygM/Qr4pjz+xXWt+KViRNUnnW+XexrQoXn0drKxoWq
d/vZNvbi/41nlrH6q1d4Vln9+5N3TE12QGnQqz+vWGs1UrnJmBn1af4CMgyzF1ZAGf3JgDM/NvcV
BGL2sxuLgxbzH2NrMN60TLnC9+c3KVM6eOmQPHB16JDh56eGASombcI7GZgW0QzF9vNX8ntaOP9U
eSEUa3S0DPJ5h0vLG81so44fzbwvjngzVlPkCC4Y4p2YthagpxkqohWfNc7R2spOmlISeGVdahaT
aH456cle0i1OHo9Dwgc4mBf2VTu/JN9EIlfCw145aaWId5XultqbL75+cZYn7eoibOPv5DBtlhUV
JRngc+mTluznJgfQVdvFFkdo/lGZTOkssbY9gzRS+N9AOy9V9yi+xs+fyO9y/z+eiEVnzNLZ8Nj/
aAeYa4hAPq8C8RTEcUBsy1XeAqy9jZg90PAB7mJDj/zHbVs6WXmJhYbtALcoV09T+k3MVjaEBn00
3YEz2xc/UdQJ//kTTRvCqc22zD77joy67ttF4SfWiLTFcYRVweWJi2OhOIPWPEVxBlrm/ISZ9u99
GmdOzTjO84+GV/i7HGAwDbJi42kRh6QZ1oIZ5f7nv/X3qH//W8E3ysCBLQUNiyGf1SGxD5djuPJV
aPFx7bXbqqMmyBu1Wg5aLPZTtOxUmQhOK1BsNKq4ILRwuBBTLJFKOkHrWlN+sTh/sFjyo3i7GilL
MlVt9f0CNTVqKC04CgKx5+LGIT1TrrEkH5+iF+F+FudtRquYOE9rXV2bTXSUJvMLRN3vIuw/Hs4f
v+OsINyoEZIbhYUyW1sEzRDcEfVHBUUY+5b3ORnKpkpfxQ6yNNnDsd0RA9GWwFLfZGPna2TkZo6O
ANRwh2Tw2vUHodlFp/DPXyXzBWP5YHUv8zTRVzrU5ov4lkiu2DR1FzQ9EbGddUlqJ35JdSNudmRI
j2wYBmP4/nsg/EfV2f/PQMZi2HxSu22T/3V6LrPnP2u34l/5u3RrK+CIkSaJIjn0Jc2iEDy9df1/
/5fl/IXigCosi6TMBkoAV/5VunX+orZHqr3ADP5PvfdfDGPjLwdBn2jVoCNA7cPf97tUfl46//ef
PznzgRfQxe9SxQ9RASobZ1OMbXVpzzQy+PN2+M6uYpe4zMiXSKfdr9s+Z40RcTXWHurDCB3gJaPX
ev89hrI2Ys+pRl8P5tMQAIPZYgp3Uxojxv6Pl/D1aZZrgSwWq7PD5O5wb2ffvhqWEcZfwpTivR1k
uwi5RecZh3aTeeXX/Fzxt/37C//n1c6/8DglTDjnatbV5AP2D3TPCATCDObDl73695vI3xdD8IU4
WgwR1BZi//XHvntJk6pJpXnxVXLJ0hL8CHZzNn3Vom9pJbAtOq71ry+ep9jM/x/SznQ3cqPJ2jf0
EeC+/CWLVaWSWktLLXX3H6IXm/u+8+rnoTzzuoriV7RnDNgwbKCjMhkZGRlx4pzFCk3VBIMpz1kE
jndpNBoMybNCaXQ9FYAzQLO0gqTHnYkWq9vKRegZHLDiiC+B+y95U98XfGF74aX0i7s6H/rRNaEm
iIcG0v/uxQPpisT1XRndB330x5gEN20nvFVy/vn60le2+8L6wmsnj3pXByeA22K9HZtdMd6qZev2
DClLADL6QqY9sdVlvkyiP6xZXTz0ShmTPTo2boJmd4AQi8EdqWnjbgwZTs223nLXv+6yjVj5Gu2P
phtdqwf3bBymwkOh9O36Ri4oRP9akzZnnzguj58ltMXn7YryYz26IfQe37WH6s7ahyfBQSScURia
PU6/YzbsJ62bQ3ncMH6ZTf1lnG4YnVKgPDoB9tKB4z7LghzeEbeE829mTIWIAzZLJwHUpx7pDG91
uReIk48W5yN1dk7zIKEiawWT2+yyG+lXeB85vZPeS7v6YO0hE/iUvdF6cPSX7s/yBpw5HDtIFW5R
xa657/m6FweXB7pV18YI9dONf4yBT84g5m0gzwKw8NdqCQuyTEgiXzUXdlIkqwOlRml4Biwg4EP7
y5570JQEdtXTeNz6oJeVkP+2hxl9Zr1WQQ9d7m5d+viYOY2UvlQXaU7kf+mv/uciX7lD3iuelzGP
RFblT6FTqqoA2y5NKEGWhiOEYi5PnYPE65MWBQxGO6bLbPTSHemL/6nelTeJG5yY8GXs+45BTvv6
r1ik1vNC+RXkDzNzNEydy5eKR7w3tELNcSMqAQ5jz4AzajvapQ7jcWCqm6fw4R9AQuaU/cPqz+wu
blBInKBEDbHbg7yVX9sD1Dd8zfDbNspuxXl4VhkKO62gpC4t19jFzFtVFR+z2zNg+JL3Lo9+h8FB
V35j7nPGY13f1Y/eg0HI7inB8FwB+Xn5aVFW8UrZIOCZzLE1QF67fsPCAoI5fzcKdbIOcy9gcN5w
i3tjzCopRvR5JLfya8YUbWNfHiw3R2fgRXJjHrYbFufffPnBMDjDFA0I7tFvXqxJ0OKmlwd5RLrp
RaPflEP0rZp2Ezz37e/r27fywS5tLa5kBTkWqc9ZnPdFQ7INvH0QO8Jr5xqn6rN+G+63ZjE+5h+X
Bhe7qWux4FPYx0NS6Im071PHbM8PLf55fWHzLbDcQ0XCIdhB/SPtY6oPjayg6+fWzHyieUvHHioP
anHXzXx0P3DGzHuAnge3Ax7x0v3KFHLFPovxjTh8E5TcRHBYHTeMLEYD3j3w3IqyyCGkKlGqqUtY
jOsdQOcY3V7/VriTU9wzb605os2w0EERUKlzrq9v0/SyHlBaUYgQ4ejO5PrhZ4SnYvd/xiG8cc+g
9PsTIzX31w2vfL+LJS+Clhz7geWjgM04WYTumnE70NXz6+frVlac8cLK4u5pRqogQ81IYCLf5wiN
+W8hBBbFFrf92im7sDO70VkGEWd1VYyRP7jZXXMnMibqRDvLUW3Thl0ntv+BzMxKDLmwuMiS6r5Q
BXngu80SBYxQ7ivtICPTyrPQs/Od9JrvUEJCNvRztoXQnUPG4uhdmF6kS1Mk0m432FTg+CiqgbyY
xnLvQQIkgAVhfLED3ZN+u/4l16I0DK8mz0QGvGiQLD5lIIyyIOgIV81pi+wETvsHCak97s199H1r
0mvT2uKDqn2TMZqLtflYyADle/hMmNTxHtrH8Zi+bSzuEgT5VwA4X9zia/Jmk0l6hcFtpLkGl+ja
/ZQN6I7KtX9X94P0qfSg0SrzRjq0MhrxRTAMu40fsfZdz3/E4ru2A7SDbWLOa/5rhwfrSR0Pmrej
ELdrXt8naopdh+ZMsQ8huzxc/wFrsfbc/uJaDIJIEjKBPY+mP+NU/5L2W4ni5mdd3IaBSN5b/PVZ
e9e/rZm2iO/AnDrysb/dmhValDXfv+qsX4W/krsAvVu4bA+b20T3dYB+AFRO4lfWfSVPvjtUQv/s
+RAAMSTXnRJfpfmVMZpbouALicFoPtZmTeaY9eNDYRVQQF7f6ZWwePHDFt4tFakv1gHTEWIR7tSR
gm7r62/EgNKehWL/vTHmWubSDv1NaXmFhp3ZpZKpwCZraftoSvZm6IphclMbuXPd0ooD8b74j6Xl
NUrlvYtKD0uBVIPbanM38ZR+w8jK45gZvjMrixszz70UWnpGnqqdfPIOzQuHwfW+xYT79EY6BPfw
ze6C7/Q4t3LhlTtzprmeC/fUIXnnXN4yTRPqk1LHgyvCn9FU4MvN7B4VyHDji60cExOgKKgKUnwq
8kvEcAr8S48V/KOArKepeBSnRxHFPmVfMDzuGQ+huA/aW6H5ZXQ317/hR9e8MC0vUiEBFti0FeUB
XrFDEWZuDeeFBHNhudn+/Libl5YWu5mbkoRwMjSnvvQkomjAWKhdwZzxf1vPIs+Ji0wahjYo3Jix
Cztpv/jNC+kCrShpC+Ow9dne6xxnWUilIykcZ1pD2bZ/LxIjjTC4kztPIm2NkskfD9vl9i1iCPTQ
UdLOPjLCuwKCkTErO9uXTnaj7GFZplrUOfLX4Ji9ch6h+nzicLjSl+yTvNW1+ZCOXP6Qxd1p6nos
tJk4uMoQlk6SNOZe8CZza9zrY8J1aWZxO4qhagFENgnmB/84fjJ/aG97AZpyO3mtd1QVzdt4Z6Ew
Y0vZhgt9vJcvLS/uxVbrCknzJZhNEWKV4Twvix9a/Rjrugt1f9m/XvfYrXOxuCMtTwSS4vFhFR2y
iPa+DiEZ3dAh2LKxeFYpklSF/TANLr1TiCa8Gz+zkOfehMpt2FneCHk2x8zKymG9d7rcFl+12/CU
vVmfkPB+LB+iH9T8NqcsV04G8lMaRRJCCN3MxeKkJKwjueUaqiX6GWYzs4NvuMSaCUQ1uFKZ1JI/
TLAHoH9DGXJVd9StowxRchKOL//aDfij/zaxCFzJRO4C0BMT5R/JkO2D9HcKFuK6kY+dJo3C4JkV
5fJKQ7hGKSYLZ4tuwmP+NA8xaggo5A//YHJy/rMu3y1IMlGjMxhRfz9Rl7bGLgDO3XJxA0Z5MsGg
2TllnnoXvtS/4134INxtLG7L4CJkBELty8GI97UU5qQ9GCs3eGACn8ltju/DVvtl5eqkJiebvGnn
CbHl5LLiCW0ShqzPsL6oseAkrcFdDYV7v/EWW/E+k2lFnUQE+BDUEZcbCRgjzv2SO9o0xvBL6cf+
g9Xq5oZvrFmZCzv0IFUmp5ZVMi3yfM2cs7kskF51sfw0GunGVNbajqlsFx1IMjoel5cLKStBqpVi
Thjzb0Isgi5PQJ8FJz/7uuEKK4HIPLO0FA9KIwZFht7kvcxzHXSkGylHTbnpJNdwYLdzYYjtjgwU
ePLxuuX3hGnp9eeWF2lOGg0KJBBYnu8tL/4diK+CEsW2zrQ5E+BPeKQTvIaPvsOsD2W05ktX/cie
tvKF1a+JzBA9ANrKfNfLrY7jLi4qCUqnELI2u4vzT7Mc/MZa13ZZo+9Jr5Uvai0brnWoeGao6Uzu
w2bSI3NhW88xihyH4Nt0Z3ylB7rzdmDkE2cydncJM/39vvkhnJLTZgFh7ewjqDRfA/ytLFto0hAn
ut8Xcy6m7BGyGI5QQDvWIUc4wJaYptkc1lx5mNB3ODO5CDczSD4p0ZB6r82XPvpDzJUQ42auCAiH
vve7eXIaNQkNctBNZZq1D3xuffGBzRY+3wC+Kle37lXWGNU/rn/dlQTsYnkf8pLIgpNT5eNG1mMq
53zXQTvFrfEmqkPEYMX0ct3gSl/wckMX4SEzpCKTEZN049R/g/3nWRPj36EOeZoWngq4JYfYv9ez
L14kAfOFgBlseifA3KXOcNFDzJgOoWc8hl0MS1aq2P8vG4QaagbcAt54x09vRsvbXf/Vi3HPuepA
U49GBqJe6vxBFlcqKipTWk5eDaDCsHO7dJl62jMS85jyQp1IRuzqsFW6Wfs25zZn5zh7eZRNBot8
WFL/HDrLDtsRmve8mHVFb8O4uu18wPsby5z/yEVco7RC8wRJNpTSloQz6hCYwThCDV8brX8Kx8Rw
fBNqRkO0PCcLhB7gYsk3aSspZUgL2YwqEvxnQILxPqNq+cUSk+lo5krnXP9lK3tx8cMWiZOv9HFL
faWhCjF+7Qr/fjLNtzpQb+N4n2zYWinfUxFl9fyl0JgTF1exnlO9B/06RzzlKzIVMDBDO7eTIZZH
TpPBICazArt/k++zX9eXubr/Z5YX0UbUapD0JpZTwolpwJl8c93AWjy7WNsiojDEGlR6jgVqZ509
voKWsb2bXwSvAyQb75id9mYes9+qs6wuzZBUCXpsspzlNdJPkpQ0vVK7WvM8U6epmbThvesWUITV
SdVg91p8NqmLZbTMzNptJf9GlMM7KCA2krRVNzT+NrH4PoOc5DNTwOCGETqgafpbDQf0rOQvrelD
959BkHn9e22tafG5etXy1MJj1ywJvIiA6tSsRb1hZOWGR3jv71UtLgHRryNBz/3G1Znxia16h3LG
zqP9d30t8+Z8CC5nZhaRv1eCRs61bHBhth3corW6O6WUhSe9YEizCMvCvW5vY1nLaRHfEmuczqpR
VwOWLUFbLdFV7+uNZa37BJg+AH5UEN/bWGdhOlcEafI9AaBqOt10uvQGpplkNAl+ooh7G4bwLl5f
11pJCo4o8H3czCaN/EX22XlouTf10LhNOfyoA/m5EKuDZ9X3uZL9DvwgsH2hvE9DuLUjT3QQS7nX
YV25/itWPXPGZCBgz/T98iWhRHXEPAnVBl30arsthJshy7dwYLNLfHCZMyMLz5STSLTgjIGz9BAe
pWN4AFeI5PoW6dlaUsJAA1qHOpklfelF6MgEOYxiv/0rx7UCt6jhgd4FTv6EtjyMIAnhn7pfNTlM
BKLwbO5RODF0Lv2t9+Z6gD77KcsQI2SVFsT8FOA0LzG949SNn+I/lHE3fU7vwLtAwcZjqtgp0W5r
H1ZPjMWUhKzAJANy9zLjCDiTWtfSW5GFLvmcGEN5O3pwDNuqOhX76/6zZWv2r7NjM7MhZGVN0BnU
P1CCe1SagKGSzcRtPgsfPOhsSYsva0j9SL+a++6vnmPg+KfsaPBiGI+6e31FszNeM7X4ckEWWMGQ
aDNtW8P0anofSqGr9uNLLCAhksP/nbbSlprv2jZq0GMgmwLuTF6WDXSE1fQiR5SyhDZfgQ6fItbR
ajbuvVUrwHlm0kOegsv0N29rKWxGYtwQVV8CQDykhnCQdwz9XN/DNUM6HRJaQWDCP6jBNpPk651a
0Y0R3kwILCAxn9Uo/m9GFq5njEJUNxNk0nLylvdPhdja6n+PAlzwtFyAy9fiI9FEARQIORM9ukv/
FjtzEDuZjFV78A7Z3n+q4L16B87RyHLha/Uc/+36utai5blJ+dKk4MvNxMwHSXL+MBRv0BTYef5D
RvekpyVb0fdBWOS6ydW76NzmImSoqqzkcsYyE8sublI32mc/G1s5KKcZ5eVtHLF19/h7UxdfrkjE
TkW7h5deVbjWvdLC2l1sVBjXPxx1DjgiiYRLsfncQC1hho26wvQmjgzuw3ZwfdPWV/EfC9KiHTea
Y4QqH6/6upRfrKA/BMW4Z7Z6oxC3ZWbhgVkmR2o1d8qzUXjQpegV5oHUrqJ869Bu7Ni7j5yF8kbO
Br8tI16Nen0SajBjslH865eRZTD5AZxQmjOeZQQapjAx4egbEd9lNFT8M60P1z/KO8ryMnxjQQcM
CQhTA+q/2K6+HuKqRcyZV5//Gdb3vfkp/pyyYei5HOfZEF5/yT3Sv97Xxgn37W25ifX/mCFf/oTF
AY41NTPMFPIPHXk/P6x2XnhbCyjQesOGC66AqzBlyCIzjBbMSksvD2GRHBvTGlyLoT+7fy32vguG
MbaHE4AZJ95vJTYfvfHC4NLp20pRIkUqIZLXfqXprQGfjDBufMOVMo1FQqwzNoS0PYwoiydGqKWN
nxpqBcx9Rgubn9DCO9YH9VF6mhyUmu7j/da7dmVdDNhRHpKk93fnwmSjV2lciOLoFnoNx1OJ6Ftg
D9pGP3Ylzlq8uhTdmCG1BKWFGX0Kc59w945mrGxlNx1nBtXmB7Iw/6Du+J69Lw7DrIcN6zdJMQxr
C3PwcSTClGCOSisCuHA6kYdyh32Djh7gdedKNKWR8foj3NzQ1aWe2V6+2xizTf2pN+eD2DBCuVPd
6dZwmz97CA5hr94qs33MuHXgGKjPg74WGUZbcjRmRpmIkaUAbIEWEjnZ0Iaedw9j0W20/wtlrsMG
6lSH8mW7yPchaVwYX7xw1MTLM6lEAEJuP3sQfEjeD6HxjrL6yyofM38rH/6IMFjYW3xYsL80JAo0
c5Dse+0Yigi+JnvUKg7SPUw7x1907u5mdP/wpYLq45457Tfj0Qp314Ptx4N68TOo11ymKlMcI9Uk
CKQkrn8sHgIHhaWdeNOdJsezIxt5sm9beMC/KBkunHphdBHhiySe5FCKyJHrFn7nNhT9U5rCt+IL
cnGDOCNqzpluBE8lZ/pQD8jWqFbSnxIT2VgtlD0nKjzhJ0js+FUreu0mjFrIjvpqap6YWBo5lUEd
3vBg1V5SNe6/6mZbFkeAnTA7x5B1oQOSuvJUiN/HSgVuqSXabWSiPaZWeXRINX9CdF7vckBPjaDd
xXIThEe42MqflKVjFU0cqfd2opo1HiXJVBAcePWqaAdTUIjueDgxm0GhA9pBQXY9U4PgQZZH/ck0
J3kWh23M9naU/ArlWctXcqdWBa66sba40NAMgTvCQJE2m0bhkbIFFAYR48OBpQjf+yqHGa33+90w
ePkTWjTIAkdZ6t+0pqL8McGF0bphLVfhIdbTtHK1KaVozT/aeBePXodEaCYF5Rc/5QAeRKPu+ltt
FCtYEjWLpkotM0OIHMboIQs/JQaSHIo/kxnJ2iGI68wdYeJ4yBpmVewsrBGR6grBeEoHMfwxyTI9
P21qkFPz5VFD1xcJIHhgqFC/enmndo+1ZVXfwrx9V0UL0Vs0PGUUHAmJzNyJmj782kdqe4d22PBd
UcNsL4pK/hlxLOWl1VAKCmszbGwY8spHVK2nhxHuq+fAbJNjl6o+LFSDgfSQkKh2l6j4VgE3D4RY
Rm8P7dCcNDR7IAMZ8lMeG+k9HAeznKIk70L8EXmhwpx146hYconspsSy7DLXQyco4awak3rmVEnL
nTwq1YveevpTY1XFg9EHxl1dVernKS9Ll5cbusftIN17Wj29eKM/wIHCVKaohvGbGorQnLcwt8lw
YnXFSG+nN8Sbiq5hdoy0JL1D1nugu1UISb+X6rSAgyLvtT3sVqn029QZYNlJcUoJ0lPEUnMNpRWM
P+uRb8HHrUkBX7OI//TalmVIwU3TCwpRFv0EZ1DFNNmhwzJChNtRK92rljpPU2qBIKPaxZiNFgnN
U4Kzfs/GIkBqMeh3pQFtjTwOIUp5hWn+tJImRBnRTMTCRg0+t6UgMvYk64np9J4vvwpFCtVVkWlo
DHGaIfMZqsEeFV/4LnspIo4eua/P3JStpX54q4weJNYF0jC9YPYOb0LCIvt0QI6iRqYPoRblaCoV
2twR2HoV4cGCMoIAJZdazeJFSgS5WiHI1aHJIv+TGkOp5I3S5I4dmriTDsFWYFqlsIsnDehi4kGV
5hhVhfy6JyZMAqA/U6EKJLSvtV+WToGaAWJQuXSTIwL7NVRSD4eiSeFWlmS4XROhWwxBy23S/hkI
jxZMj6L8yWoN0/WysjqGfdtJz4Ee6NSGKM6hY9RZx7gTeHuWoh8mjijW410SKIbupINe3JWiGoDE
juT+mwdly8sUSAgnNoSEgzWgAzYVdLUVtNIrmOOUenACjriETo4xvTS5CS+SlyAol7bJSdJ9uJAE
4pnrq352Z2lVztB+M/wsFU9ETmAWXCuVATDX0EJ2hBxmdYvWmSnsGNDz4p0OIT56OZMKZdkU0ut1
qiJXH73YryAW1Ok6NUrt1FnFJsjt2Fp2M5kN7G5lVuQPaalU0oNfCTWFCU2iVa3BLWjpEZ3oRg0O
nl5mGsRngnAvhEECoq6Mw8eh49TumPsV+JBaIxN3LD/IHUUuItM1IiN7CY1xPEaB1Rc7hlJ7J9A9
5GLjondHQUXvqFU1R0o9pIknxHPlqYIFIshOEHm336JBGD4JYR3b4hSjjyRDLFhGnbQLSPLQchNf
pNhPv4/0PHdlXfcnuIE/KY0p2uVMvDFxtmCAG6NPtYHCd5BUsy5PiNRRlk+HwUqe0DpC6Rso8E00
i80OVvGCzJDpQPvzGBamvisk8wR93bdCqVROQg6rHaBJfReoSA70kHvtYfXkvIupeRL1rkGjI9Oe
EKpFiF5PtOxXl2btY2BFzSmKrPqWCXb1zuo6ZiktQ3zMLC04VV45ofycNI5aiF8HyRuJ1jVD4H2J
ekyWq9D3JMJz16ren0aUo8khWX9OUH4gzyT4h3IQ0uc27Xyn8xg4csIAycqo9YQTjAGD7Zlp6Q6e
ZD7nZUuTZfA+txyYIK1Duw3KZ7kZpbn2DN9fWpVwH/nmSRpIWTWzhI6sL6zKlWQ0XVWNjddhgPjW
hZNSoeWUtRUfJoJxsU9D4w8PfWVCRll97ouqPzYhSkmJKoRHeYJMbaeC8P49qI13C2ZL+OkZtTU8
Th40z0+qn8bTXRJ2qQmpoV6hVT08qtEQS05XJ2wc2qtKD++emlT3uawXu9gQChc1WMnt6G5DnjXq
vgMHzn6cOoTX/CH7QmSFwDniggpr6hCyN8CuFyMYNSRevw/N7kEfgwQmsepJH9ErM5oyPFWoXKGp
3YsHlMOBAlqhBfpGjf8MOVb3vgQWPu4YpC4NkMo/W3+Mn8JK8V6NaMreYq2FdYP5LKfr5IYIj7K4
UtYVDLWBT1OhM125UdAGywvkqeQqup8Gc7pNwuId39OOwl0ejF78JDQ9QvUgw2BuSihFNV0W3EcJ
ITqPG/ioJ0QTEKBuSwhLK9234GiBtqqPhUIEg93CIABnznjMOSbDsW374AA0Sr7R8qI8TVGR/KzG
sQNWVKrScNeLcX1n5iW3kOaFn0pDMPeh343gtIqMhjGtkmOnFOH9WAxbPSb5w5N9zinRmRChn5Eh
YV8UfeHVHY0+0zKA695hdKJP6HBBRvAjPia7EnzAGNnNrbqDeIhY6VA8YHpW3EOJ6VLd1B7/N2n1
2a+Ze1VnlRjNEoqENtXoiqfwaBAsv4du8bNvbSAz++hEWw8luvHn1hv4QwFosQmLR0wlVZGembzY
BHRg216A/GarKb9gngKBsbCxeLiondUy4clGq5+Eh+BAR5Qk6R5G/73l9PsYhuJf0U54R2OUKiBp
MPaAUL03fxOU8xH9dflTlqUMqzQSWfR9dEd3BeR8O2k34NLHwbDDpxSEdsl43z0pNaSsD+GDsVOe
N5WBPlQdFj9h8ZSJa4ZMol7N3OKX8WB8re/TYznYAyqW9vSkI9jmwNc5ivbWY3njS7+/3c8cjPxZ
SCMKmOhITyiEPlvEhQ0fXn0R/+3Dy34qkr0aPe75+X9ST8A7T9IdAsO7DqV5W7vXbWDvkKYET2bk
VJtzKHO5+sMT8cz4vP6z9fH86BsjtbjATmi5QAmjIJV+Mz39BSdsvolbTfF3Z1lapEfA6BCTy6it
Lb5k7w1d08o6k/w3+X22747tPruvoE7Z+nQfS374zLmlRXVRgByN+huW5uJmHTJLP1c14xCw/Vzy
E4/i1iDsfCavrW3RHJCAKNVtSziKbmYJue7Y74Njut/EBc5h7ZqdxVfLArSzEo+Vmd8nqkW5HVQ7
/eTfKkdelqE745E9a5wn0v7J1OjamTjf1/msnvnMJAcROuysch6iTH5L+3lj1Z106ncQq53+QYVs
7dI5t7i4dKRRjfXAf7eYvwJoqJ3yj/QU0F+aZ1Pqwka6+rBNvbMWdBSq8IBN5ZlLb+GqXlunmTII
8KR43U0jR+lXrbz1qqj/fT0EbNlZOCrDhJrQ9/AheBPIRyOCxZSa3PT1upX1z/b3ahbOmQAwzGHw
HhkATV09lfddbW7Vo9fCyfmOLRxTGspQgJSZ+7hwrGdlb/6Y1figaZ2O3E+wI3nO9UV9xK69H/K/
V7VwRg2eWmkKR8rsu/yHmB/q7xT3nHI3uKlI58KW/4H239ZOLtwxy+WOTWAnew1t0LF3sqz/v+7k
IrMJAtOECQSfaHYgWu6Y8wr2s7tLjvUq3omb08PvUywfY8rfG7nIadpGDIu45NNBC/w07KF8OkLZ
Hh/z+9RFPGXvObFNZWMGiUD18gmw6q95lneeFQ/H53EeV3Q3u61zWfTaj1okQRlPYUY/2YUh+SIW
8q7TrMNokNxRZQua70UXOpXPnHGgbPjVxpE0FvXaJNFggsrpcsTZrWaekvbHsMU0tRrUTNj3Ifd6
78FdhtEh1yc5yzBRDdDK5MGbL3bhHcPLIYJGxun6OVm7mc7T9sUxSVtL7L2WJENUkFCGwjNPblJN
Oxj6Pm73oTLYyvjtusm1vIbW4n/WtzglMjWVXvepenX102Qy9Uml2ZbKeK+Mz3IRO2PRblhcW6Ri
ofY1s+1qUAVd7qigWm0ZzyxaZc5YbftZNJGmHr7oyWdxuqt6MoB44wGyGgnOLC4OTZQGTMtMPc2w
2CQ7S5yh+HJ9Fz92puYAd2ZiXvTZbTsmKQXe2QQ09vloT1916hZ2+zS9VbchOgH78oZJUO1VRrpJ
2cpNV330b+PLY1AolNiVnB0N7lIY1L+Gx/FLRmX304gCCVIMdn+X7+kxRv8ePnu5bGNx97Zd4DNS
TlyXVJpxzbe5aHN9Z9eOOERSdN6Y2+FfFkfCL1L0AVTW5gHwzpvC0YpbVdlQUl5zkHMji0PQlWbU
VDpfr+y7W0WoOlusqmLrM605virqBi1TSZ219S59pG+EMcobwiSCMZ0dIeo1wB/bOsiUuOGh+DP7
kT9K0kH6U3ptDv9gaGQ+WMswfW5/ce3rZgWXf4h98TSENqLa5Q9tL6EK+Sv5YR0CE563f0LEuPYF
aXrDiy4b8AUtIdZGVpeTZM3LFuZCmYrgdqOHFmIo5r+FluCNlilC/U7jaZanvdxg1GEmUjQS0MJI
9kkT7SIQaKBjd9ddcjWbmYU1Zx4ymtAfMk54ztrSmA87GluwEUM3rHymbrYb79oOFKZ49Byi6DZD
1upj6dzyIgctxtKkBdPNSX3PibCbzp6fgwZDP4jbGz+2Ta4djXOLC6fVu8ALgFxy/spfdfLo5Vs6
gdIcI5ZueW5h4ZZoyceeSIvNlVH01tD1nekVaArdRKetx+bKCWT0j2ldmNBFZgAXUZrZON1gQg64
Tt2eOibfyuFWj4OHTpnsuoZ0Ka2T17Eb/rzuMCsnYOaFZT4HPAaGF1FSoMKXDxlfLenLG8/nFSim
T7GhbMytr1X90LFFVQyGOPMjUVbfqWXSzySkgMtdZee7Qn4ytJOWwht56Gzriy4B9Zs5g9BhsXYa
vKDWLrblg/Ys3hvhfRNu4ENWLqaLH7S4eI1eGYq4bYk4cXOY5wV0L3pq6hEZifbX9T1+J6pYuNGF
rcW39dXWUtuW0up4au7So3/MdlSwVQfW8ifLjW/KG+2P7nP5LN5uzxt/RGqjl3q28+YiEY28OK+9
+X3TA0nJP9fgefW7/CD/Mfyknft9GpH3sWeRav2zZ9jFDgy1bX2bNvKctfDA1YIoN9RJMgCqxR5Y
FWMSWf8eHqY9GIC/aikoHk3UGGap862H3Up0mIWTwZEyQQPAaXE7W2Kh97WGQVEPb4XU+C4q/wuK
knlzz4wsb2ddZ2wGdg03uUFE0UmCdw5L71k4yEf6b1sklh8hd7O9WbwP8hVO6xJ5AxQhjPIRe/M8
54wB6W4nalPSjob7QSc0Fff5LnIREINLyN9vPqdWN/XM/uLUiIEfqoOQQ450M0+Slwftfq4hyw8t
lRvxaH4O366fnbX4dL7ghdvExgAlXt1ADGfkX0c9PDFlg5zQFkPbGsrnbGPpUFzez0UK5H1CysoF
9kE64ErHGchUfgL+fmRefq/u+n1644FqiveQsrv5jnrRTb6x2jWUD2QNM5OgPDM3LOnFiElmHZga
T569f+yelVv/yQNfZO5oAR7ShwjJzM1exEf42OxUZ0YXt1wRy6PfekQIIbDVE1OaB/+78lm3JUfv
/gF8bH2vz+wtTqYO4oby33wX0CfboyO2Fx6GXX+QX5Nd94ZAEfQL033wYLntjnbgk6Xt4l/bRcHV
G+DsZyzObh6bzFbFOlefFdulj/pEnR3oioEaSY7XvXg9+p3ZWqR/XZf19Hv4rg2ndbrhrruNP1W3
2EJs1Rc2S9erx+bM3uKcykUexI1I8JP0ElDMz0EE2xmXT9eXtW7FAgcIjS/NvEXKN1SB2vs+BYjS
7Jm3+zFLLMlbD6D/z979bWWR5qUJUgzNvHc9xSOiHSJjx7kkSOf3hqnSWnI2w9z8wz9c2MB8/2dh
ixNRAsxQYguTzG+Aik1Pc0mwOc1z8/3PLWsf/VDWoblHV9VCbAVa28vQI6it0A9KSs0fziShmw5l
ZTzLCFf1qbfxweZoebkuTM0vEURgZ3L9RTRNZdHzlKQASlIxGm3UdMCfYl7+ABr1+8H6WtAiuu4i
K7nPhckPrT8vkSK/jIG6QzlhPOArJ9GnRxXswbVALgo099TeEHenXQxebFuqeo7cyzUzTwLgGFpm
SMQW24v2jgw8tuKV0BamPQTxYTLoxVefCuFrglBSO/mvmic8Z7Kwdeo/Ph9kvujfphdu5DVpqqvz
pTJ7bvfCSdwlt+NecaPvW2DxlacK3MEskJ7YGjFlO40M+8PE5lrtLAT1FDxbTnwThWRXgMM27qk5
fCz39NzYYmHQpagBEDwS2uxZ7++sGBQI8qr9+GhqYFoYdd/woo8HUjZkBX0LrEJopC+uDAFkx4A8
JAO3EmR32jH9JDijZSsGZBJzYWDTbeeAvFjhfAUrM0ePPn9C/v9Z0cxECEa0AiaeVE10mmJ8Rg8F
OZ/uqWWQUAAXpU7VXm3E/aTVD56hvFrJgNxv0dpxliEGq9wPWf3UJONGGXYlWKAOhQyRwqA9NcrF
ReLXZS9IhsjIdgjvKLilirCbR06CzO7Gns8fcbEFyAiJDL9zguGjXhycqDKyMW+0eZRU7L+Yp/g0
p0Rxsp+cijKCne6A6f28bnTFsS5sLhzLZN45NUqWZwgQYBs38mTeNnX1bAaHzN9H+cbk0kduTAYf
ULBUmIFQIGxflkuQtuzqSsBeBee+ldvFPj9ktzOo2jqZx+KAnvLN9RWuhGCSdxV6dkZz0GtZhGCj
CoQSkW3Qdr3kPUpjWf8cJ7/+M6jor4FGqMkREItsbSnRSm03aEK5v/4LVl3o71+wLMlaRRCLU0+j
UEsiR62x5D9UIsBnf2N3P6YHbO6ZoUVtIci7XFETNreb7jP5V6EgsPjl+lpWituXNhYpiAxK10Jl
C3aG/egIAFyAO1T2LGjfHEVUalrGn5MT8rR7cDz/HsVzaXxxQqyggWxmZCf7VPudZ+kxqNWtd/NK
ICIEMWQh0gmBrn1x4DPLoMpVVjClN05xo6BQbIvfStoSv8Vn1R54iDBHHsGuZQebnIYrqZd8YXyR
RlqtGqpe0cwKPGNiw/x7mCUa4PFJ7L8e7VvqBeurBRhNPVZFdGOxo6iwxtU4xUzLzPpV+QsyLgD6
no3szUtL57rvrJ0DIPD/sbWINV0RJ02cJZ2bhrHTZ+WpsswXo8gnGzTu63Vba2kQO/m3scV9MlQ9
1P4Tn1GzvadJoRHau/VnuaRMyqx87hhu9KN69X8HE7ND9Jy3+PDXziIMNeS07Kv+ATQDQvC/ODuv
5ch1LF2/ysS+Zw+9iZieC5r0Tq6k0g1CW4YASAIk6Pn08zNrn96lLJ3Kjr7JUqokIUkCCwvLfD+f
+go3VnNfgt6OsXWE+rWEyFfW++dBLhajRTMC+bQKF0luspw+MR+6UGnxlGZmZFqoNKXXmPVfXhak
YSAOEyBMcEn1RdkFUHQZx3xx7bUSdQAdQLomsOnh7x/glxPz74EuEY5UaKVvt6xLcnVDoD0zNDTM
swHdR/ga738/2pXLsi4spyKdVdkUo9nZnemdbCgwCiHi3w/y1eaHRjx4xOhXA8jhMiSnM+7wDMhG
rG5EdKA6zrb5YpYrqWJyVzdYF8n19q0vvIoAbhwyZnOb3C9cqIy5fZHrUOzoodyta0eLXVtqs424
8FvQgwfSB8S88MVljEx2OkAbNpj+VtgmE8oNDB1ROTv0luNa7REau3Ifv7oiaKLBOgN3iIDfxY5u
sCzNjRwHDK968ogZN9Y1+YcvIjQALYMl5/l4VkjuXJhFe6x7N6B/hRm7O7qYdYisDSpUE3b8D0wF
YIfQYfVmcMGvHkpr+IMtMS2gXh7mA3oKfT+sxJWMwBe2Alg6oPjQOAz1jMsqvqLQHafQoZwhNf+E
YgkWlibitMJJGKgwrduviuFaGOaLZfVpzAv75GipptIAY1bDFCIZGlIJPS4IHv5+YX01IX6+tIun
hcZxP5ce6hZADDt6evVYSPeKW3DtSuaP8NPxBGWRqeNyC1fC3bAL0iSfCojBXgO8fpFOBLrNRRet
OUvzAnD2eZygnnq03aAHGU2lm2aNiG/EstA/zbhIGSNsfySP18vmvjrMYtgZuonkLBLS8+X/dHl+
n09aNQ+rb2aNBWgXLb1kHpFurs32Xx+WhXJ0HT3CKDWBvuHFUBbvlc9MDFUOaCLRu8fa9K6B7n99
WvMYkBKbhR2R5LuYEEMrM1qkUMmYhIVo5rRDADsMqEx+P+9+PVpgGHRVz8mBWdTnwhCh/4bTisNK
zNJdxaZB8ai9yP+DTOWnYS7PD4bpFAYOMaAkpGTTVOhrIVAkdgnboFnmdVIGiWkXvJUTmoB/f4Ff
+KOfh77YFwN0d41kwhXaSwJNyFkhJofEVhIsuyWSZ0d6xUj9uut/Hu/CYLgkQMugqIckL1CCOIBk
S0X1hg7XIhokhCk9YV9TD/jVK52HRI4MzYceuDEXD9GbHHd0/RIpZ8iVM7PRN21g3UCRtthONTJ1
v7+jX87Mv0e7lA0k/YD2NQOdWXLQ0HsahJxhv+zXvx/lyzXmQz4LIRUcti+DKXalocViZqPTwEFt
eOoZCbW97MrD+nVHme/c36PMd/Yno8HRb0wDg0BQMxAOFN9zmoiMqoOYDLGedIfHnUzTlUaca0GZ
ayNfWEkz9zKIYiOCq5y2iyzbXvGeLWzUVKPVKJwydBQOeRX//qZ+kSv6fL3zp/rpetOeSw8N2D80
k4waZ8MZcQANZT+qQJWdKavB6Vpg7OsJ8/dNvpieXdlp6ESaBX/SJw81eHPnnVXbV6bl14vgX6Nc
Bo0N5RExIXiWVKMdF8DtRTW60FAX5MEj8VHI8vtb+UV/yqdbed6PfrqVhdX3kjI+e8I+kKrJBLnZ
gcRlgQYRuane2T6FmN05/M8WKAW8Xsvy/zFtf1/yhanpba0sAxtP0997T9YO/KvIhShs+gaOAsqe
/6PniCTAnOFAfO8y6VC37pg6HZ4j8737MuVDqBc0MRrvGurmqwmDcy/aNebDJ5Q8P89SlnHVSKz+
RHrbwnws9SS9tvC/Mi84AQIm6MFhhdP6eYiyMFNTygBJePIwZDf5tTrU+SN+PlAg/mLj+I5Y76x4
cvH3XZpRtOQZHZKy7uZHw4m5wBpf/n4WfhHLOsd5UKwAiWeUFV7sbkRyFHZV53GGWHSRnQgUyhSR
QvlWv4AsJnpcUGl4nTT61TYHR/xfA1/MPT1PG38cUsy97LUiBE3wYyR9FeYMLVENHL4rF/rlDf1p
vAt/yFSlOQUMJ4w5vQbBDisu7wDSnLH7NQRrQ4Cw4mDdLeG9oJRBu78y/K8ZIWxBwBF49lwY84vL
V0GvuK9+nHs7LPRs2S76XbG4XnvzhR+LkVB94pt4nrOo9+eZyeqKsqaCoJaA+tuGEaaWwEuob430
qsUIgn1sT2724TTUWLOgCW417KG7WmvE25VrnufO5RyGlDYSjYAYgcx8MbfaihYdYXPGZuNDTnbY
1gt6C2zIv4PC+Wo9/jzWxXQCFAptzBXGGhaIyPI32qOliMZepC9sfzXbs3/Dfn75UH+6wIs5NbDJ
JbkOI2CjVK/do6sw1PZ0pa/cK4VjXxk0xzXB9XNt0G8uoybDAMloUmKgoe4iv7h12W3fu1eWyNnx
+uV5/T3KL6R+At0o0mDmGD7PdpS0aURVisbqxhhJpHMCxpDqHvw5DoUu7L2gXRZZQr7LtLxBB/YI
FUrQQAqCXgsIgMkbnMD1sDcCFk62cedWuoo1TRlhkPt9KAovX2pEgWuRV3NHtZZGlWvf6wM2BTvP
CJpUxuKRzsJgwdQMdy30MsLRcNrXQccZ2vZFtU69HgHpTFEoJmnah1O6QfSfzOKf7srFLK5pm9pG
i3vfR3PhCKqTN87BW2roLvGvPOYvomNYuy4srgVUlQPC2ee1Oyk/AHLrbKTIEhXXkPNFvA/HUJR1
xfaTEUErVRs213IKX9liBzAuD7uNB6L2xbAZG8GXh2h3ItS08ICWKMe9ZuP0MT6mxbXN+auV6s5E
XNQmw0hdzuWCCMk1nY5JCpg9zsEHrXPfrzyzeeFdzmRUWOPcC+l5KMldLEzatwRi2pjJs6rorDlR
9m/6uljP/mnNFo0dczu+MuZX1g7xG+zac1M+sv6fn10zcrvWFNQm5gZDyEuEw6OX6Ei8a6erifcv
nH8U7iL2BxAuoqiXIZKUclYBklQnfBfcdaiOhyOebvTTrJzNcZjatLC0RsITLb5WDvjFPgrVEIQF
bWxjqB652F4EWpqDHiyUJNX8MB21UFTP7bSU1MKaH8Nges4H59oa/GpQxIph/xDunFv1Pt/bTkCV
s3EB9teXTh55r9aiu58pluneuM2WTQgVDxJ6GyuRR7FHSceVRztvHhfTCXLsfw8/T+mfXHU6VCBo
NsBnmkv54i3mI48d9ixUqGG97iZ/sUA+jXaxGpXRGWAyoAxAC1Z9/pIO/0FoCHkLBI1xAEGVwWUC
AzleqwLUBxU57a7u4OsFyJpcw5V/ET+2UBQQoJRhDrf+UuXd5DWdXObOmhz83kymVQqBQEyZf+to
8ZUfC9Q2ItUQAQJk93JaSm6xVCKTjUek1s0OtJywvCNr4J3WXWJFaMFf2qt/I2r4haVB7GteDz6a
cWA+P08NXVGwJWQxXyWyldkWe51APoNFAB8BzyNjseR/5YX++xO2tv7f/8H7V1mOiqW0uXj7v3v2
qgAj/mj+Z/61f/3Y51/632P5Lu4a9f7e7F/Ky5/89Iv4+3+NH780L5/eJKIBNvimfVfj7Xvd5s15
kPRdzj/57/7nf72f/8r9WL7/849XCXTQ/NdSJsUff/3X+u2ff5jzc/3vn//+X/95eCnwe3flC/v1
599f6uaff9j/gDeBox4CqgGaXux5BvTv8/9ohv+P80xEIwAqAwxzdpkBpWkofsv6B3YIOKiuPf8D
BPAf/1XLdv4v0/uHi6IXkByduasLLTt//L8PdvphHH48E9yIv97/TBq2Tf/zVHFw3kU0Fp04ULSF
HKh+Lpr/yYqUo14zVPN8sEp0C8OkZMl6B8QmPW9uRfDSgtt2x5zF2AjxYI6REra6qVnjxNJiTVJq
w3QAe3Qy4okVr7VLxs3YFmLdOgaATyOVB6rrRy5ssDbaHpXa9h1KUKxNpe87twWFh6UNJEEGb+90
rHowINbn5Jr12GqGGXrWAAKcO/hxxnL9xczcsFa9+J53mraoJTinTWUlCvUCD7YBzbKOO9myU361
N1rwpDrANsJ0sLN70JaMZLJfB1WNJ1I7gD1J4Fi14dQ1xbfM9+tNM03BsUp1Evd52ccmHJ5NXolb
ZenZbsxJtitKBW1afePLJk3q3stO8IyspPF4EQ8AT5KwJY21adrvHnGymy6zpj0ZHKISmZK3bv77
riGDI2X9q956/boGBAhAuq7ZFhW4VbpdtEkDV2stvL4BsFJHfZU0uhXlHV/iRG5F59/3hXwj4K2v
zx8ZkK1tTdWw0pCcWulWARph2WQHPTMldkN2LCdtPFCemqtgJCRkgF+tUzbIbMFLuw2V52kbUCu0
zfmrcn47mDZBt1QNVKBQPo8nTTPDqtb0BJVu48Etx/HQWP540BvX2Q4pcoq1ZrZR1Z6yBsnTlo1P
Pai7S15M1rLthX5rp2BTFTp69qbROqUkcO5G1jbR0FbNyrFaeleg9nNfOMEp5xBVrtsSc8oGcHCl
TTbZnl9mvlQ8EnuT9ze6QKLMYZn96PO+Wcp6hBajf8+1wt3NegtLVjpPPftuQ3xlVMVrYwC08uNj
WkELYJ0tIk135U63x2BBM8WQqw9oJILKXY4Gr29M5pIIodQgAaHJTFwNALnzU7Tglx5/XI0fFHSd
G7U4NcoDe7eCsqBbM70FJJCsgqrVVhmZyPb8UnIHYJDznbInnHgrrtkbPoxpPFZde9vba+HKhZam
LA2ZVi6ErRl/Dma2lk7aHOlg7zNuaxuCWq1V5hgg5Jl9fWTzC7KL4JrlmIO+XRnRgAjeBtOJx2bg
oJVI9MbJqfb5SO03VXtd2Axb0lf8wa3ARyrQVRX3XR5SPhWvtliWsrDRXOnR7YQavlPgAW7ZdDhL
hSjeRWs6rXGBxpujV2wHsiz26tptNz/uiCbapCOBugFY0FsolwIaZGXf0d7vf9M6KCeDBPUqitKH
hz2/s7mx8vsJdUmG1GKbuOleyBZZNWY8ZI4SKgTJ0NnWYzAlaQdQtAeKXKw7kw7poN6LbO/Hm2D+
dqcbLNaAyt+xOvSrwLg3pHPfGhn6fc2anmCqy+9+6z4PjZA3Pss//AHg1G5+52R+lmg8A7zrfKl+
nn6rh7Y+nl+C0jt5arwzLE/fCC7cG5K3bwHXvKgobbEKmKduUE9chVOsZZq1soCWO8magynSZSgQ
VAFfDpOE5Nj8kxpi7zFL0zE2s0oeOuKC24w6H89r3n3xQVOnTsPMpgdadf3z2E88ql2D3DKBdevm
g7XrjfIRjyhfBhB6j3WA/P+EaXFE92dOpRN7lVCxdIMpNJWwHrTGe6PcrBJWjjIyOheyMzl5c1FI
Gpf2OJw8u9qa6Po+MABlt2OuO0kROP1j2/QH0tOTywwoxBmDc5el/cfIU6SLza7byjwLks6YvCOq
jv0kbVncmmmZDIIOe73sDZT1zBOn6QK2q7E/RB6K5de9csNUp+Lk9eqAuzZtYSi/aTzld1rqrjU5
GBtV6zIm+QQfXij3TpL8aciyLAHdS9uPwtf2bkvJFAJOWcRIAq94oCDRbUPcMe/Hp3ZqRmA8ebBy
qFkfp3Iat5PQt2WTqk2eNR/6vMiV48Pena13L9J6hSbmld0XxQlxIvD7eOqEKjsWo8mWYzsilWGz
8jHowMIzLL1eQfYrNipf7c4vpksQUtIfhY50h3sY67SnkeUQvpGdtYQBWdt5WR95MNVHNcCmetJR
i9Zth31WIo5RZQ7YpOkgD30r2nAYiRn1dereFap8AJ+625RDjqr/Zqyi86dPGx3qs81oRzbNmBHm
FnoXvWG6Eb6uR9DSqmNfKLpvApA7O1sez5MP8ahJwiQbaf0nGv8ewUcrN3agARrY22onJlVjWVMW
BXaKqIjW3Fq9vvUzZcEywjSGmZTFM8/F3gXR76NtFFiJr4WnddFgMj8ua29clArs+8wGYMLyB21R
oerrofQVLsjXo5YzdUJ1COwrEnxP0h7vCXqeAUBt+z3t2bDKjE7GFhYvkA/epq5UfXSsbFxrRvp9
KG+kbrQHa36uQ5droUPAzRPEwx2Qw3DD7bwNdU9JCJ7hxZm0fDda47KZGuvbQNmLUU7Vk25329IL
aGhpA99kpWdss8FSoT9kPE6narzrqX7IAlD1QouP6k03NzqVUNo2C3NZZ45zKCa+QZlqj+LHR8eX
fFsQOkSaTxAQ6epuB+gnib0+sFZyEmKFjq3q+9B25i7t/VfJyuLl0xdpmiKu0oAJGjiaIIg4xyYq
oBZIkBcROJv1kc4vHabIzjDTRTaOZuxS4i65RUGgHbgFUqrZv1D3uZVym/bSfQrAkQw7s7ZuTY6f
ZHnP15bqIJrnAYMHx5XCgRssTHNVfXcCjKQh8KxDvXRdMW49oKCnDAd3XI+aMpcoN+K355f5W8B5
VWutVDeBEtPCTt0nv5WnEqRUarHuHmDG7l757tEKSABhdBS/qdwrN0LnW6/Rmjs7n5rjUFgo92WK
bTxaIUxBy+k0VhOsMmtuTWG/YG0FQDJNsgbbVBgr+KcBfB5bX9ltAyFvuBSLmvRm1CErHtPe8/YB
6+xt75T3yIfQ+GzvEDRE1USWLs+W2ZjNc7NGi/Ge00I8anrWRtNoTjeoimHLBi3bfpatKQAZD6yp
tzZigi+kFSTqLN3cTWTqdwSN60Mq6xWcJhUPkzWdmK49Tx0tQHol7puquki3/BIU1KHYZ45w97Ix
yxDOTfnoG/x7Z2NBOL1lLAY+VkB+6ltUCjpbF4zQOC3K98rrrEfWFtAu6omRmG5lPyJNjfgG6fNt
7TiJdJWf6Ck1bjW/Nm5LNNT3lp+dcPLslqwdaTyMPbzlCg4Hs3V6N/Wtsadatm55efAy7nzzpZ2H
Vevx0FKkuXVFjebuzMxeiG2tS6qv+tqrX4ahWlipDWhbb6LgHw1xQ5Mbbx2+LYGYuOkJFyGZVIae
7XGOEBb1DSMVWTbp0CW93Fos0HmIL3RGxz2qaf0F3jjn73ba5rydeK2JCMowuUnRemgLFpyFaamc
HXi+/Q4THzqWop7CoRDdfqiV3KCn11oOErew8ofvuWfMO4KbQVU6lbvzVoFInrsrTOVCzFWD59Q2
3RHbQhXXnSlil1fmGtTkDrI75bgCYnpaigB0zgGsvkSDg3mwx9Y+eC6C9x0ggiGQxs5qDPx23zg9
Lr6e+I2HHSHOUd7y0DbYMqpUtduG6mbUoF5zg5DD5uw0n1/GJvNCb1TNYnBQRQlycNgCOIvNINAX
TiPsAwRMy0Vj+DA8Mm0gr9DXuwm7wdv8xdDy+gmUqztlW98I5e7aJnl9tDgH7FPpiI/mIOROHYLl
DQ5amdHwN8BgPzIKWWoXe1toU/BPOBi+e98si2X+r6/mB9tPPt2ev//3TxjD1la+v1aW0d5SKD3C
oxzKA5w+gJ51mUgYS7DuRshNGRQEeEtvV+f9CXBt9LBz3DRPWDSWJS1xShpL6H8D8BYbfQV2Nat3
DpWbH35C1aXyGX5GCOGj8bUOePTDrXQgSh1zrh40DgbO+RTKB/FhTH5BY2rBUwBSdVHxqbvHWaa7
N/Vxqbu5CZKqHTWuqe3Oj1L4QPP2ws8i2P2eNXR3fmk6k+7U/PLT9xq3XLGseKKlodDJI/im19Ta
cyu5n+ZzJLPdXQdJ8V0+BmnkDHigrlnIw/kFmn400UHPpHlVROf968cmNu9ZrEitWOPYxGIYwGi0
h3TDe2LtSa1b+2qS9v78lmKBAcBThzpqe5dBacM/oUF6z0jwKijz1i5GXTBFn6WBU64qm9kJytgy
11XxCFHMTZVWxp+6X3uh2ZOXMqPs2AWQOayBi0haIrq7MefT0THVCm5o2zDjXsvH4rZIxeKH4zi/
8zK5QDcuys7Kxomctm1O7ZCynSrGHRDwbgX5AzMZablWeVduOTDXPOrUSnZIt2QEqlIAytOoNa36
kA1O8sPzmiMJQjU/vnWOJhRI0iw1N3O3DQpJY6u10tsUjONuaJ7x4PqdBq7uHbGCZoXCbrRXDa26
mwwXXTFNC+wvwxEmY/JW10sj9OtKWwxBFkS+jY/RgDZi155xX3qtgSOBHhdD1+46F7/kDn29rHKt
uKW8SKMRLmg0BUP53UN9x7GqJ3fRp5a2bD1tm3eCLPSBVd8Ly1oTzXTvuqDAZu1Ag/ukyTxPuJdC
0VGfOnXILSPSG9N5JbmHlZB5zQPKl2HbtQ8eBONTV03L1gwQF2F0WPtEfJOTnm5bo8W0rhsKAEGH
KgzKCvFka/Jg62YMHLAHNPIIfdXZg7ZyZoG8bvSLs89N0bIZpm2tY4voquWkufpmNLX3MU3zpQ6s
/2I0ahyaWxWDPsuPvGv8DcDIUJqezDGurWlYpMNQR6gHhN9e06DZVEgSL1urahfIsTE3rW+MTOuO
Gi9gDAEkLjSgpsdb4XYvrslv2NS2UWHAUQ08ZOjKXES+cedr8q5OjQdUupZhAzc6dD68dIg5TR+p
ze8Kzh9Kh/yZ+mZiuXUOHkK1q4Ipj1iB475d36Z26NQmaMa2Bz1fv4yhrYDdW93WlFvhTAbqoFuv
ZUBkoK/A73Rk7NqEgvtbN/pyVPzBMHo/ZpZywWPzn3kHFRLuP+jSufWVDnESuOSEqHvZMXOrkbk6
EVJlqm/HyKvMUAIHjQDQWMd6UCucoflSAy0afOaq3QZdljSdJN9zF5uKmD5wkrBjGaCmVhnjn6Rw
zbioTTvMWODt0XWUpI3lhQj6mZGVdmyfV68GK4q9DlD3aI/PntZbO1ef9Kjnu5aCHjqVhwCFXYnw
6zgfHXNJjAkB5cxC2H8wb6zBOzBEoWFyyAia/0IUCEehVzDSrKE/BiWHOmcKvLvvMrGSTQVlR6cK
0WRor1D2ma9YW7ohJ8YtwiqYHcR9pDlAEY5RN2tP9NpdbWfPbKLQJx+nb6nPYFUEhLo8Ld20vpau
dBFVBdGPQVoax07TX2qn6NdB6S7arEvXZOyxS0je7v1UW0JibJnVku4CbCg7JI42Q2WU6x4LsBSq
BiZdD1H4j77D11yT/oLXDB8Wux0I8wfLva+VL7ataaKcRhcPA0TGpza4CYo6eKvlEWWzodeO7lEU
WESO8qedZjqRbaKcSeP2OhcIpCiI7XGj9SNuDTc5t8D7bYYYh1aIx9mxBuWLW9+AJKbo5Bi15bC2
wYWP4AQWseX3my6oREJk4IRZDkw76Ho3OYMQjC8ysRoLZ+Gw6VZmiFMWhPC4UmvHQyWcqeVTWA3m
Y1AUzn3mT87CVqhmqQKUUCJyL0JoUwf7JgSAu9yklSs3UwmOfzDkBa7EoCvEruCGWOJGG4cPnDE+
OB9YMkHYITJLUKN9u/dDAhtk9O0i0KpyS9N0W3EbcF+SWKlVhRY6ScKgKnESGeXBE86mK5GaywnO
tCVZwh1mN3m2qUUg1rreFmGN0ENEEQIJ+8xCFXzT28gFd/BwpC73o7HTOzyPqiinjW/gjkyz1pY0
81Xu9StlOvhWOyABEWigr/BRrjuilsiUflgpIoeQ1QD3zNDtxBwomq+bD/OBTPKkmC5voXmGrs5i
yXufhzJDuIMj0OdZ39peIYmqJATVu3YzQK/CdSfowgCVEaIOZVUb9jbvm23QaHGuo5THIvDyYRcQ
TxbG3cAA0QxYjYZn9iwpzddB7QlEnoTxqFS6CupsY6bS3LddedRT/QTw/pteOgutKg7j2EDiOUOL
khDFbcdYu2i1SmymVIHVrdU0RtANIWQPoSyr6Dae1x/SJt9lFnHWWuAvUWnebyAYsJx4CzfI716x
RSE/25tHZ6jv/J4ZW8HLxKZesxLeM2t0nCAnaUS3TI4bHZXHz0Vf4/5mcMUp1KPMWke0YnS9Taf3
T4jY53Hui++a7lVbiE8YXZAvLAN6NJVd2XAqZYY/vqkn8yDV9ASFjAeSsY/5HsSBlz2O5vhR6RaF
YLWXoeutOSKx+mEVPt8Lq4fOMwJb+y41bxwcPRAH0ZhkiZGL4FDCKO+yDAD/WsvXiMauUQ+t8Oxt
czlBEeIWVVbprX0aa2QWGAjwy7Lx/DAYnaOfdTzqpa8t7RLqab4hy8idRicapqNfm8FmoPWdKstp
QYNv1DAPasI5ofBoNBjePYS+33hnh5bkdShMTANVGyrOS/SI+L1YIjjghX6OqenVDO6i1COXmo90
Gh9V46MWRwTb1BIAoPHiY2ptNBVLRKUbdB2Gtjn1SZu1E2JrnRnWo08Qh861jezL1VSQNsn68UO6
6RbxQJaMnjjllnbgIzGWw9Dzrc8SHY4rSplN6AN2VTxVUEbtKx1kfFI+Q2Shxkm1uM05mrdMYvow
Kzid9r6EFGM1Po0FGCQ2JKasYGLrIUjbsKDqVOR8XE7C3nW9e2yRA98YztpUHvbJ1qjgFkOJoKls
yGuo7A3xetTbcytblJMPl8lyyxMT3QG+7p/F1KE3DRWsdXDMZl+KabkRVXWXbnWnB8aUdOXCmkSM
bV2GE+D8iavQeU6h6jCybA6LeLEyejCs2ko7dt59P5V5YuXmA/7co8iFWqOfF679MBgJdM+skJUu
Yv7wnCOz6fNwdPIgZp74EyblpRqrJbwuGfuj1UJdbmpRYttBLqh671GbCe1IGmUNh54KbZYmNICe
qynYERzaTC/IjsdcZYjmo0k7zypUQKXNzZQj1VCoGlPff0aWTUInz36HXIIbUWYUMdjBp9SXQzQy
87uLTQyxnRrY5xRpaK3wH7kMrGVVPlSldL7pZfNuITa2gILF0rJVe5SlsBe4Z+/VhCiOJE86iozW
WCQPrlHJTTkxHGbcqo7gWEOLA/mtzC3IBghhCIGUNsxEk4aOcLLY7uomcqbMWATNgrgT+nWNLIst
03nzoQhjW+a76xivrTkgAIFQTpKN7IG41qZRkw+5KAINkLr7TiUkEdBtUURmr/Yjjn9VNRyDwmoW
FcnHeGyzZ5imN7TQGGHrZre1HFSCaqayQr449YaFGlsrNlg7PUBtdzmU7k0vPBx4Cg0RV7eRIelS
BqEzClUk2fQqaf3c3zj+UIXYMxDBbEu21lIZaoHsbhl952WMk4O/ou7QJAwggYn43zuKyEE5IOAH
s5zDiSs7rA0SE+HS9YSm9LXA1t81Xb7EGe1oZH2w9pm58BVtITEXpGEnGhc+8Ngv8KnIyfbqpa25
9RLJrjigLjw7omcPvXUC+b7diNIRK4o68WbiZFHTgUee10aja9nPtlsMIUutV8hsltBZ0g8Mwgs9
6o3smpOkQE4xNPQG0hlF9ezC8Ywmo+exx3DJpaP3IUTktUU5DPYiM/Sl3co1NEkmHE4Q9Lb1IWwK
cRyRrIqKrtHCJpBtgjwv4kVWsJtPEOgaBcmF+Np6at8zT7mxpOhJ7FpnR0dsvG4HHRmAtnZuWe2G
Il+7cyoJp+k9d8mfFkcAE0WsxY3O8g11lIVmshHrqOhWbo2wDLIn5Z44yO+wsv8+obQ8kUbZoNF3
hApIlb5AtwamZJKYoHW+6wwr1J0ctI4S9W+5gvKMKqdmU3JIkgkVfB8k6Y54mrsA+ikB7CEyZs7S
n4oKEh4EojmyWAd6FqxHj2cRkSeSdvmi0+XRcobqADRLrJEcQGs/GKO8BQJI8Def19WJDeWizEYf
oQKlsKNysEudEchkbB1E81/NVM+SViDElsPl8UjVRgN0oDTqI5ZZuJDmqlUWExWY+D1nCE1Hw394
gIKUPYIQTT8+zb5SUdMy0nowS5E5Owk/lVvv/9g6j+W2gS0NPxGqkMMWiVmictigZFtCzkAjPP39
QN3FzNRsWJZsUyIJdPf5o7PQtqsqNS+d5Cc+y10bOwH22sZvbOqhWkU/WMzUnVjsfZz/SUwiMGAP
QGwRCJapdifrUFjSbKycDgTFRGb2oa1W7uYDdywjYqnFjmszU7qRJHdHXXVA+8vsqCYxk4tK+7rR
Uai5qnK2W0safhbzrZO1nyIj5aPTr6KoS47q2V2SSnDo4BMNEv1BKNCPRvuURRwV5YJ4pa55o8GJ
HqYIbdnBVKSfZJlJOOgFa6GdJL5q9P+27AXMhviW5E4PNEdezvDIgDZzpJ5mTcznSZVGV9o2xtXQ
2HN5qJZ4OsVOvF/1vD7UUvl2+/ac5fohX8VLKhztqnXLEBqRzQxSwfvevlfbO7PZWkoTgwODJA/G
KXXM2ZMXxVvUzLrA9XNeWRPmVr5q5CT3edLcl/qivtwe1nz8kGvd3smx2uxqu+UCHnX5kZCZ/khZ
U/P7paXO61WD4qrT6boWtvpmrujvwS9AsOSo5tRliSC3E9Mt1BpCvUphn0tmKk6ZxwgXu182ApxO
YsXRM+QHRT3hPlrJI3IT2Y5P5cbwiGbOz2sVjYdGKRi/CEQ5N0am8KUdjple+YqR9N40FI27rrVG
Nj2MdleL6NQ0cfD7dM6AqiCf0y5Y1lm8WYs7xBmEs5Lo6Brs8qrnFS1QkqZ69mTHFyUWltelM9t0
9F1uDHSyoQG0rX/iv7Fc7J9LAP9nhHPUNh/A3RJDjzZdtL7Er6bHH9WUPualI07thD+tdYzsEXjz
wew67WytRf5orwPrFVrW/KKLbLkW3fhBK5rx5KxJ+6hG35s8wxys9L6Zlu4hlvZmZiohe3oUWlPT
ftC0Q++ORYpaciN+xpWjndbv50WNrxyqKdhp0sldJOdkEtMvGua120My2qe4jinsAiOKVRMVoUbq
Q70M77Ecl38mPaEcSNVfomHc7IrRpuFw07nSD7+waTVu21UfBxyerUu2Pdj00p/auKHspLFO6iqn
rp0b+pO0aTWmNNoLaezOy8aAObHuFUqbeZiXWv92Fd6eQi1iOVQEM1DMBXk31TG26tWevUlwpjMc
oqSMyDBOsi3KjtMMxXARZ5YoVJ1WOdb0tJ1uD3m8No0LelX46OJVgGmgAF8Hoj7PGooIuvIoQlaQ
MoC6QKDXeVbtSxQmd1SiRXdLq5pMkw0r36YtWGhAO0nm+E9LpSm0gSeGSi3OBTWFd4q56nfpTD/k
wiKeGDOjRL+kfmY1jn97xtuDBOzpN1HHQatVigjS0JHPjlTmXDLZaV78rFSNiz6oI/FYpRbEjV34
ia10T1k6rN7vsw/UAbdGr4R1HilPcRSBDdD1pvucPGbXbJzodPt9HTlKg190qdAL5Onb+y5v73sf
jou2eonenGq552y+6UJWcEeypeZjZSEiYdBh6yqicFqq9r7pMxMFQLVB0zmvW22Q1xt7Mj6np7ZS
jg32hvvIUQhypoMvHJZqpvFClLlfTtNfJ4PlXmSTuzXunZM+gwmPdiuObVf8jceu2RsbnjuXG1xM
+0lYGX33MEbxPhoq49IXkeb+vnRarCLq+qr81Mjm++1uyAcjDQbYdC92RuWk5brCasmfmmRewtEZ
Y1fqreSS639vP0Vnor7E1qHaVEbtJjpiqMnPtegef1fLQZbP5VLm/LLTfx9ilYjAWslO0rLyl3nO
USUeqLAc4/rSdwDVv3/KYpLFrCK4fQa3y+X2QdRoJhDQm4viyzlzXAswV+Xb5WiCTDmUBXhmldrh
7S4cDGNlP1YG9b5Lyh+zbfQ7e3sQLYcoqtGIcbW1Bzxx+NXNfDzBjoFuq9qbPekkQ9B1dyl7/VuV
jXkHQ5Dux6y0IPRy6cJ5nbxFQjO8NTWlHUDu8l511dnWpOJJ9FsVXVab6B6soN8KHHuUM7vbxQGa
B7t/zBhfxqI374sBIHCA0eE9kqk1kM290rRzWGXljpWq+qIku2eW7DhIgfW6S7HkIdK2+mhL0v4X
uOU4eh4mOJrbsstAlx9//8Lu5u9cSsodDZCDXwwFGiadWmGHpsGejcbI+gch1maPKM7h3qSFMK7L
8dwopuaitpH3Slmpgc0F6TpWSSWm4PJtkLsdhJomh3awq7txo//TanQ8+ga9YeibHVWB9guyi0fk
EeXfhqbJ30VORO37pOiMYZo8H/qbzuJ3M+n1Nj4qrTN7goxzthpsySThzW6HRO1fFj0lfYQpWsn7
kFiM+iDXTNgDOfEctjbkednA79mg6RPTUPJQH1pTHi/SsrA2tunyq2O7aaEaMeu+6FpfTKjFzAQy
5yYiaCw5opSN5Rk28jum+uXt95a3Z3rVsuzfFNfLp2xi7qIdQvZ/WR5HjYV3UzVpG6clNO2aJ+Is
84FmRS69qTcJmZlU/ySrCUl/Kx5VJ0bewlfxxNE8EwbSG4i3FxKcw8QkyEqR1xkofb4YpmSGRVXZ
J8SJPs2u6stkWve33RIZS3j7b02ZzTt5BhhcNgXLbcectj+1JUhsLqn07c1T6uuzpn5i3A+oY9j9
vumTxknvtkTcbhhlQnVkS+3oFnJCFee2yt0e1ngpfZpMZ89MxTq6La2hq5IoL7NaPsZ5I/7GRv0Y
zyBx6lrBjeneqAx5WA4OP3xbglanlJg5E8VV+inf0bg4/R7MSMcgNIskzx1v4h+9h9WQkVYpRWYc
xk7viHROdmkOWbhh+5TwXU0jZh/vCXKNOuUJ+PL3JScxsRPquHz9rmWKsRzYLCv3dykoxmE/6lCx
eqR5kd0UH3UqHtZlnP4yNoeaPs4vN1UR3VB2c8Q3V/7tUlQFdg5oxCcilgNLmXOYenOFEY5+lLgY
Xg16DT/KEtLZ6Bakh4IpwHZEzzYsCMGWDDScg8QB3unLhSVHULSlMRzPrZQ+p9q0GxicsQkdKwjr
8zhQMh4V3ZOEfn+k0Iy3KyVrFZ9Fleym9ZKxKWVSElqD1h0lJWPknhnZWPxZgI0JoVPchsp2eaUz
UqLMcg4KPQfemGjOcdCnehflKGLamKbIWDNQURp2dZ9P9NjVZbSGdivLu14+gLTXf2500jhFwjdi
KZjTmtmqjww2EDtr9rbIradOy/7g1Wif8qKpwrnTwmnTWxlT80VWjHbWFPGkFikcsSy6h5z+Rg85
YBeW0vDeDsW0r8CuYabey2nAYM4ls8dpnr4XyfS0gL5cbr9Dbprv+WLmp8o2P25Et67YzUUTC/x6
nX7Vur68y2M1B3kWfd2YOpMzui8amykCHOk6dZOF4AeQIW0tavTsCAPVpME3xIpxJ5AaINaxwcxd
xUIJYdTkAt40dJhHeqAsdS+Vyx8mcQ0N2jgcNG1inezmiy1WgYpQdogSNCc+n/GPKcXrXiIT5dC1
mh00pNnwELNERfFSB7cjQWoXc6hnExbsNukRhjQTzNPd72KZIPGdimcQCVC07ZRaV2sPe8/6Zk9l
Ek6NqO+iP/zWynHpE3F/UzxmmY7KCaZnl4FYXajeRqinR3MgWUl8b9b6XwXk4w3MhKylyZa2qt7j
KJnaIVXl10m3H5V1zP5JZfzSRGbxWlbVGFp2QX+jYhVnTXUoTKua/56CcHF0V3l5i6Ysfcdwx/EP
MpZYBMmdFvVgCX0DwCY9vNHerCaOb1klVQaTIiGmKAhYZIG6PaTb+8jT06uaYlWri6s5jOmR4lHW
/HR5SdZy/ZLR3rijJFPqisghBHysHs1xeu5XuflQmuKup32Uxm7QeGUTD85jDmeeG66dpOmTTuyE
jzcAHziVJnSQm72H4am5dtPHbdRA/DxeK8wXVzteSzdBm3LO6ak/l5L8d7pJ7Zyy3g10zV6Qw1kX
le5cqjc5SJqjannLOIrjbJGgO873NPYioYsg2Dkpz6Aumy4yzoTb2wppk9QpLNFPHOMO0yVbvY5R
gSKhjF06x2FGkN5Ecknup5W89rqi7hmvwYSd8UHb6CoLjp6ArBHtpfiGZpfktroTccMoEhlyILUH
LbaKqxE/4lMGmIXbiezpqpjj+jQXIX3AqKSH3q8tybrvC5ZWRDThBGAXlH0NlgH8kqV1v6ODFVYG
KnPSDYZs2HKknkXqF2abUpXtfKGMpoLRMU9lWdh7CtrepAYnI7DAYB0WZ1LBs/JLldL7ac7vnD/k
MLedC1eatoutYeAcio4efR2roVnv9Qr8xUmuRZrJ3mxvnr1m/hpik0ASXcVO0f209ejscE+e4zn2
JZR2XhKhK4I5+GOuEt0nlrXPegFGm9gfI8fXw5zmJ1UTboVe1EUs2+wrTQRJbIFIDk3sDc3Yu6uJ
zgPizMfi+9QWyZHT8/1iqUeBFlGmmhlA76svU/2IdHqnFHa/o84aQTLIs0tF+JmeYhfx37cetTYK
+ZWgHacRQRvw2r5tRR3JNVOug7PcWROzv6FLYjelTkpuvtrp7aV/Il94PvBZfbSGErm66LKD3UyH
URjSY4OdE332W0ln+NlolL1TDfE90mcp61YPTudgReNXOQO1C1PBbtBO3aFDbQ/UbW/LNChIs37H
hFx5slpqLnDVHu6l87sW7LpJ0nDJZeVQbDXEpfa07FnQhVcVfXSQtP5vJ7J4n3VF6kYZ+INQ8rt6
IkMFzzQF7Ei3Jk0OUXtyKsCmEM6WpAfoiIoQqTX3tenFBnfBMqn+KGRjpyMwEeA1JzHOX2sre2mL
0Q58oPcirm5XtpdT1yl6kJHw7WUNsB/rKGgjsuaM992d5XEMIq25irUr+GgwQ8jbRbvyFiVt7alZ
e14S58ms9NarRilgKkKzlKyfg1le5kkZPQUpkiqZO42D72y110XegWMtcuQ2A0RjXKDFdGAx7pg5
aHAsWwOw8WXC/OCVPT8Lez1KZQ1KwR7My3sjuICyfPxEtBJ5PaYE1+kMX5ZM+1BFyXHyFLuN9kaT
wqDp5QNjeqBTne2KnMiIxAGSnoown3JUMyba9zU1XtMFC0+0qRWgWYe+/1fE5hmiIkJ5TvurPLTT
MS3KK77zYM7i9xzYzUMm/4Mi+mGoIA7jmMQbiNsrWzxrT5X9aY32/bQK8yPbsnDsraTXypxApWL7
NPYPuhEMvbnsm64KM83YLcJERRzBG03ji1jl1peRYigr653T5iuIJSWT1IF/T5yYMMQUj4ZlxLvJ
oqN7Kse3wdBfxqzlLtu2jbxEahub7R6VqVe0zG6jjU9ZGw0AJg3Zs2F+2VnrA+/AtiiTq2g9mctT
bO5E/TV16y4vQHbt1lbcPC90F6NtwB2Q7yNl8fn8GyH7IMGAGHbR7WJy2fVK2Q3Uzx+X2vheV0zH
Nbwyi86adHD09LUwYaR4HVEnQJEXzw7YYKA3+StF23XQohW3jELzuaJf9YblKSffln8ocz/o1g7h
2F0+5G0gGdEcWglC+k42/NtXyLHv2xaGXa17dFK5DoGpgrkb456jxqFa+i9Zhuur1ojDtIavhXYv
7Xntn+lM8zYDfggyPWzKWlrlV/Mw0xcUdoWX/5ni4RIhYjgp5nBxpu6RzLzq+DAUa3qFxn5qErJP
5DY5c5zpSDqO/sjU5WWK03nL1An6sGHhpgFwsrP1s1YxQdt6OQeTqb4mi+GP6zyhQ6ONwhgFu+a9
1OefUNNc7OXU+p0006FefCJ8Zensk9bNlvEpXbvOzVXnqnfKd9PFeeg46ZXrOw+spn5PEtR+SLWO
tgWtUDHdfUyz47Vp+cO1s3hDB86Y4Z4xxpGY+Ko4cr9ea7okw7W9r4teBCkDmQsrusIyDSeJ3gMm
FSgoqCy+qZ/XjvJT9gPzYI/SWU8zBAuMN549U92bguUtdSQFEH4fvKzSL7ZIaGJHnpZIrhHBGV4/
OVZQZiqxkFwzJ7N6RaJpBW3JbalmcWi20upX2WAFVXISPE8/IuCU8kAT+eOMa97TVICcXq3CJtoS
ebE3+1YEuzXcZahnyaxja2q1aOHB2NOpLlwmRdPLWDfdNmm2oXgAeO+KF5QIGUeh+LFgX2KPlFe/
Zokw1cqr237yWmWVPAtQ3ZoRSDjAdYjARq9Z0aH0kl86CPggMh+suPiahfylTZ3iR/rZaGPJl5Ec
HyxHOg5yUBsO9lhbBkxVICGkHrlr2taDG5UD5Yp1ijJu+YAZJNG4LXe9YBe2aSicW3Hq7AmW9Gcw
4EJnBeo/EzZKdDvxojk/MmT2tO2u/6wmzu97Kvlk1mtXWdL2NDgpDrqIavj4OTfoBExT+05W94Ns
/PRTMgWLTiVBvZZowdSnXljnTdC2LxkrMw0dSRWTb9KIpUFnpPkasYCBXTPvaPnsWTa6kWblKKRf
V6obAirl+Y3qhOtlwNIQSZLLWVXjMhk3XZbOQqYpfWiNoDTKNcmrAZuPHFZ9d6j0uTr0k/irx1G5
0/VApzdVU7Pv3FZTjFVIq1n77yzeosoW7jo7pb9ICGyrtJq8bsgOjAEShye19ofHJVGeI3l6G0rc
gTJ3sK+jV3CHiX+hr8AW2XOl9dOhJF8uH9Un+B7F73vOg+jQXBOPsaTWmSstZLKm87+ySwbPQhw2
Sgi2gJNwEjCleH2Uobl4K5SaCXnTepUanI5i2btyJPKtya1QSleO9RoXOtn2grA5dBnDmPQ+rCY3
Iz1zbtytqY+N/Ks2yteuQrO+IPLqMmdnG7N1oFGy9Z2h8OSaWFhE1L22HNA2J+FCDfxs7PmcEZA0
0Rmt8MoZVrmuvQ2PlQp/6qv1X4RJCwXoS25qLNL9uc4Mwrdqc0Jnx2VitkoUSpu+u3rtI/RmWf4W
d/q9HZWGD4q+NzXjRVqAm3DFfQqn8Xsp+cBg/GAlmuQ1RuONY+KLohi4WVLBPsyvYVvYHm0p3RcO
Irs1RrLN8SnJ5C8W9g4U6IVIN8wB8/Ro1syBXDWLa+YYAieoR1cpS+0RGiVfpAeFhCnOpg+WFSS5
KGm2HMpAUwoYn/mlN/v4apva/djvh9lIXrHVeIWm2p6c2uh6YP3DJYYN6+t/o3qeMmUFd+Wv03ac
CA8qFk9fpQtmOJsVyQhZlNKTHK/nXlXDUpZjkiPnL0utIQdtcjRaCZlZnd87y0fh6PeF6vQo3uXU
K5EF7qy0/WS1gxWVpuLY5fInzMXo153iUe4AGrKka1gnRdBX7UuJEdY2xHAutox6kF3dR29o8m4C
ytil+VAI5zzDUauy/qHJjb2L1xX+ykB0h+SeRQk7fOf0ppuqZtDU/SWy0WeY0vSllskJSFpx1ca2
NyFoQKKSOGBovNdiaTnmi3iY8Nn76Ks5igJvuNG2FJW61AYtLLzcXptC5QflCl3zqYC6iFeP1mH1
kubMjotiyV4t6XdNVU7nDsaXTWlNstyfrfqfZPN5V4XRh3kM6Jz35rEUIzEWek6nfW/VntbUX7oR
9bxtMIlxoz3OcvI3ioiBo2ds3aeSXgL9HBodSd1qpHym2G3dSdLg5kT96SjtiEUlNzy5NXYsWXhu
dVyGeintbTXu3FRvYPk3XfQq3VWMNPulRf2pvs3NzKU9Ta7eOykjmbb4RZmqQZpG8KbOPonEOV3b
tyjPlMASVkiUCmfqDeOBubtqi33aolWQv2j39txkIVV+iFCtn9kRLeohVqt1MlMvwdnlZokSihW5
cyW3nLWcGheqkU1756FvG8SO/E9SALhBSncs5hxKA1WTigM9bKE744TbX2dgc2YzOUnbA92W1sBJ
1cgP6b90HaArlbnze9k8IRfRw8VZWLNLZPbIZpADZtOOmETNS8oIVRFd9yukBgax2R9Y+doR56OO
4IPwJXbogoPI6BfAc4iGDsxrZOdAGfejXrnzepxkuzs46siSyO5QsuAk1fRXcbJt0TlmQ6W45QpT
jqHvbGPyM5kFhEISnVDmwtcsif5BPcbX6PzMsxNMM3eqTaez6WgvsqbOPhFazwQTPEe9vgNi3Bc9
HsqKM2QVH9rROc2TkSFWWadQgv3XUEKkU3Qfm6TPdfHnysQ8NuWlTfgHab0ZXVqUS9E7GwExwE0H
2CA1R6XWvdmMxHUZGk7Cc4+why2Q63kHdEXEuGqb++51ZMaxK0mGGooiv6gE4lVkyUEVEdsZQzxC
+44mJpHpTzZC9qvrYrpaEwV0uhHgUmkEfEhPZLZW3jInWTBLV4kZ012VWD6aAyfroe9iZAdc7KbC
edb6UhjPXEzp5mkcj7ZGMEmVme+dowA9tlizUSnAzlAf7DThomGFZ3KIg6xiJYxTSobNOHNVe/is
huHFKq0N35u6UGjiPWqGd4tYCxdbCiliIoJd+hKqOaIMgzCzvHaBF8wWlRVc4PpuwCbDSowIQnTD
DiMNLbVKCc5s/6gcHNy60MvTthafyD3iiNk8JdtwPmBEb9V4vSraTLe1LO3VZZRPIyLW34dmVk8I
jpBVlKrqReVX1OPtZHo8VeZE4DtG+kAklb3PV/OK1+NPTPcXUW7dfTclhlvKhRkk7AB5N+9EB26n
2I+Ovl6AW5ODMcS5rxQ6Dl17ofRYlMuFM01QeSJhlxQid/wl4xBTVznBK0kU1mlZulICwFjMguNn
Z3NE6NF0dX0P2tn/dXK0Ai3wnturYo9u/6/YztKd1LxHTiOdUqvGqOqALumj5qlGRfVAEfuiBfOE
7/SUvh+Bp5YoGFSJA2C/XoQNlasxlRp1TwDMGnuO9pQt+kOfVS/WYltuSVKClatGuC7zi9gCrMQg
L75ulL3XMJYogznivki+tSotAyCx6Q61Aml+Ob3BtQNOSislxMsCELDyI6rxuY/If42r/r5y5j+5
KCzqu/rZJ4H+L7zobNtVOI6pHOiKAYag1Ch8UoKHcCyRjrW2hyT9p0iJPySpvCvL2grMap+zMwR1
j65Gk/L8kmSUkwNtLE7xkAoEYLLeonTvnvuhte8durBjptrOIdkfZ+ejAoGOqCAsIXTzZQAj5D4D
EkA0PqjzyYhirk3uCmz/KUoDqmZJ/WZebp7zuYNvLcyRj0r/dqw5dyNzju8LVJQc4TpMuHnxPapr
v6uzbD0IgzTCQT87TfrUNXPqt43ynAxhNUwPUnYHWd5yUG0facd4yfprg5ny2ox8plwlgaRU+bsh
AS3pFqfrEieGs6RelcQdosCiDeqItYWtW4E9r2dXX6Y3OnjW0CgLPgNsTzA8K0L1SgvSxIjDZDF/
jORpSC+yVH4T6OwjSm3xUdgGuF73ssaFvN2lbMGZWXgcBkNO2wNJ/fY7lmx2FKShZAiHozJ1x0ze
DZnU4wRVRpRG1Ze2Ck7WizNeGrXe9Yh93JiU5jhaxwfmlLQ1VzQFPE2lcPyLjOpnLXBwZ6l9VkX9
TvQFAtQtJIkmWlwSiG5Hfe8MNa65KVZeGwbXMFqM1Rv0+tCV0aekrdygOdhlBXYePYmpUo+TBvWt
ea2xLPs5SUzPbFkvnfExiqJ11xlVFShZ24bsCLiTvlOTdisFI7bE70SohxqMOnIvgdd+SuY6GA/F
cWnMa9oUr5ZmtPvcqT6LcWuA0PB75nE6BtYYs2CJkzwyPQDP/0mTcY8avvLrFdo1gopbyhanK+td
QMq0jmQk/7d2MSLQCeeuOnI/wIh2j/hAY4+Zdr/O1fJSEgnnjvL8Y6aScsltXYRSZNN2E9c65x1G
uDmbqGHNV2Wv5M7XDDfH0QREVY5yt1hSrL5qJ99TrVIL60HMhBoUqICyEQRynL+lRjkmE9OVLPWj
H1sf6Tz+7bXPGupXpJM/l8D8bKK7qXE+Bocg2eRlUuzlOA/4zkvnfmZjdNNeR7jwmo0T9LaynyHf
FPYva13uSNL+KkgxGda28HpILlK3d+WMx66enSvxNBeoUJcWN0QHOaPyCjqwlKgSB6KiAIQQQ/6Z
qyelV6Mr2sMN8EXq0VSan6aycdrYaUjs5L5R7VNk6D9cj+1zUg/DztCYvTJtvUCr1s7kJ5bx1Rn5
a9bR377OgVZpxX7KioDMUGbiZaz2zTRYCITUDmQV7FDumCl5a18Z3hSs1p3btuiA9a3lN9c5u8Au
XwcVrxBpakezqsjDnx3XNLD72Q1BDYInsnbtKD+vc/HIGtzi1DGT0NFi+QTN+DMjGFUt5AIdFLik
stYmK1jd1EtmQDoT03MVn0cdLXAZbRv6KnYCNX7LWVYZ6wZcfUA7FydHXUhnht+daqqugsx6X7er
4TVpPPmOYQ27ZOHlcKg9DDpnmMKRg1Kdgz5SrRe8AHQnI5iJcFqP/EXEXbuJQe9U3HNhfE0kxzmo
jamR1lRnYduth2zubXwsLlDTn75nCrbhs9wu0vZVW7O3lGT2p0INWx27X9e7o7HYXm9ghTCKvtjL
cbbsLXPpXXigBbiGj1NqizckmzvGF8lNM3StOkW0bixNpMNNiS87AIGONuxkCYxRWpqHtHIuRcJZ
Yixe5IXXLdanNiONdA0lbHSeVs4v6lIXW2YBVn4CbsgIr0DOuRIR72LIGd9Q8W/K5fYzhfrA+2np
B8Nsn1rpmWyGd0mPXomGwAlisA7W+VPRtgpLagxmQk0RzHtKHsBquqh9HvRI+qo0qSdRxr5TtVJB
1rEWfkWnnoezDTN7a7Pvt9qub9IvwXslWT0q6OKaVFGgtMmdPVQodKP10zo0k33fFB1lQQU3s13H
gFqmvpu0ovck1c488Nldy0HKswbxNcbDyt47YanR6tqbtOSFFPvPCZEx1yjfGRjFesn+Gb67ktl+
1px3eNAPXNKlxtm/Ws1PNMKB7QBBdOy2+yq/k2LeFcR5rpy2/0yH1Bejbp4x077CBgFdANlyUc4e
w8wu6heduc3mk2uQS9zsoRYgVJU5+uHmGGUbkkDDxjnZ55n12gMVAANGWb5PJvOoDFZ/iruoPP5G
EknswSXVmEGJWxhnxgIDd3voYCMcbG17tgSm82kxT60xSq/A5xdW+ewBWRyTAYpxtCQyduEUwfiW
sqARaX5c8CFITI1PhpGxXcz5Hc1GBpvGJAfCjDQuNPDTmgrQfZzo+WEQre2pm17j9qUOIQQukktP
cWa4oyphmeil8qLUMjmtpZ6HlqHGrNlcSh167wOMJLceqvJSa/TPetVGP1UVcYEDjndZhC1vVfvH
ldxl16waICSbWhIDRzjIi4XeMtKzjWQKq25cHuY+/YOsLr2O2dB5DlGg5zmSYextTyI47GgT6XD/
Sx3rTXYXcYY6pRrbSrZOy+eoDne9VoW55SiPiY7bZFu32htZPRj8xLxJ0fJ0C87GjX6OU/FKLBMy
7zW51xJsKqxHTcBaRh5M3LppRXcXOr62EMtnrTe6r6UZPHyaEfmxlnyp5T9ge+Xz7WxaN71KiFVi
M0oYYi8vVeab5aojCAQ2Msu/agQdQOFkEjnVpR1t47C9SVzd3eEWkJQclazM3WWzl1dR67P/4bbf
/iTV69mae8DeMv3AsTodoZwQDOfrfWRHy2eEwMs3px/DLI2zgQr1kIxzeWjn2LpQboXTsQepUls0
raudsSbVSj8efkNXOM/KvqlBBimJk963mwFLZEy2qxTVj4vgpugQon0VMudBPbOX6xofxca0A5Yb
Ihsvii3B8m1y01HhUrYaxK+/zy0xTYIlnlNF/RzFYl4dWZjHKBkUkF1ewP8Ifft/stTU/x3V/puk
RtaeYZCGq9Kg939C99paJ4NCc74VR2eFXMxjnSjQtpVxmjLdPIi1+MgI62rURHvOkOwEBnIqwkVi
jiW/qpub2qjEC4/1cD5nNvSZ1WvZoW3r5IE73V1ISvHt6AG/wxTYZmX56X+YO6/luJGs3T4RJuAS
5rYcytCTIiXdIGRa8N7j6c9Ccf5REaqpium+ORETHJJSKyuBtHt/e32NSHZXOvKRGTp1ZMJKahDE
FUM2MR75SA+0jJbNORvRyhUGQIJSdtSkePJraZ2DrFsTwip2k1xfzrwXq2i8CQP2qxccm4cA6AsH
Qi6ZCB5SwfHYbTnkQyhgWzPUeymQDr3vXfWk+kin5CMbmIoI2cKjcYKryjMUZ0c5s+cXQboQ8SS9
1RM9caIiSZ0qJp4fUQL0pazVnTVIGhXlkbfDCiG6zTrAxeQtVWpsCdc4mZGjo+AUvvdM4h2pUJ4r
M9wnkyQGyR9qSEs92JP6+vglz/2V4XrFKrFcd8/W195RNUBUVLEIBZnEBGBLlKtgHI2VZUbPvjyq
a1s3IioQUKLoIbkX2QY1VOvyTTV9OX5n1NpXDcgF7B2doBPosFtC0c2yqrPeGVzgVikH55H49AMZ
VaoiMDpzPDGiX9BN63PadHwn+feFKZVv0xrkV3n2XFfSwY0D9JpGSFGRHNtEKir9LvK7ftv3nGXz
HD0YGltmovpKVFs6INgJn1pDrR8yjkGRppVX5oz9x5yxMHJisOka/6eDO/w41Dgx+kS9JJgibPFB
VuzqfPSeh9oob4N8uKfQYqH6kpE4qpQHS63kipPLJNmOADkwEeLZs1zi2XpF3cmYO91Ebaoxs14i
l+13xx8bI6c6MJ9gDnL9VDRxtJN8icIY4qFPRaBEy9BULUe3SrYGXenWrU3ct6goryt6/7kqx2dj
MDGpDgTK1pH76yTRTHqKlTWbJF6AycaNYaQk7xAHHZfrwezblTEq8UEHgbMgUxkchK5768G1ifha
VXJAlLGNYtl8tSDnbUsrZtgmLXVBfiwR1QU4v4Vx0vrvPwNHvQmLhowAZW/PpREU27G13vrEfjzq
UI9fkBc/gl9DtaO75tpNOGq6g998yiS07rCB+091qTy4hca1vU9QbegqMZnBjSiQTkl2RFRT3Hjh
KFZ+KvKvZHNWeWqLH9ak0msbGGRGSxlaa0hsCVSmUzQR27djkH7nSB1t//27zDOu2JkYfyxI9kTC
FJgmcJQWcCs+jhLJN7gQKUBqqE21NxUaa4iMRrWRBFHeVvflbT0i2vFMmTBDV9m3thY1z9rAYjQw
wrQFEjcQjW1O9a2F4M8MlJUiaZ/aJqgfG2nw70fx2TRE9VSEBOU8N+D0VXLtCZVHuaoTwDlS/Cvv
4l92Pt6izJQOouEq25dkRPKxk3Z5qFXr3EdjfYSxjBVKzk7RnDBo43XnxcO9RSlRAIj5+fgla8CY
C9RPL2rOmWXoewsVqSzwk5wUnNNa0GsluqkxTHadUP4K4qD6ImU+Cu2sfvMA/MFgSAQBRDl+BQs5
LCF56s7lnUD/iBhmWYWQjwOD0GybLY1n//HBa9rQCCqrMKAFAb4sjTyPwBJlydbU1nLSfQ3laISl
58vLMM2MGzd3QWik1bdSj8q7UkbRFSKwQ8CVkbZBa0GM0/RuK2E+eFHYP4WhErFWc6/VS4o9J2og
i6u5N93+y1F8ffziNgTVA8X7bg0qVUNGa6ufIAFtSMDLS7lq+qULHZJARlKiRkJs1undeKNwy+Uc
TDzGz+48TU6ukbW1aW36zV8WBmIjhqJgo1QnNwx54vCfklNDMca2X0SwplvdOQIqi6mmB9XduAzy
yiInYHaHTDQEpvWsTr9Frf7Dy/yvrRDlIwF7l1r6GkZVMtorrUbtxtTvnbKUm0Nft+Z+BJ+4zWsk
40qtP3ZGHS2ysvBu/EJLiKFPetgGtHelfzn+xmSeHkQCT+j44xCE5b2UufJ3O2pWXRTmm0rPu5ug
V5S9JQLF0QZRTbsPkXSFsljLMGyK7DEN8P30R9UZT3pu3rHmjocjC6aVTVam0IajV3Tgpt0W+KoE
Sy/KfLLdzZ40Qv490AlV+MRBXqllzRaBPN6jlHdv9NZ+ea9kkFCdNZQNgBJQEEHZlJWDUUujYdUR
pNzLaZE+y4by3W9M//sIdyUYeoeUz/CZYHu61irF2JKlWcWVSe7Mlzt1HfMHS7+pZZKoA4i8vgoB
dBSUHMZwqUjsSNbd+xobZOjxClMp7m20flNhVYemZzkUADOOdLXjBO6qpjpw5J3AG/0DkeZqOcaN
vjn+2E7gWFLtj5qV3By1mtok2JRXGZS3Wy3NbZ6gTqERRhb3wDWHFUWJ2astKJKdWIvUgnIzMypp
fbw4VIWxHGJpAFwUr9qw54mqEpljFuq3kLDkCmWZ68A7ZPA3oVw5ZFDG5Vh145c47u8NrdN/QU1a
KqxS1xjj8nwFgMUrSKKB/VdU3bCtGWS8Ar+Yu0UECMb0fUcaPHkLbYk7pZ9vj1g1i6JYg7gS8Wxz
KVJZ+8QCVkUcrN4P4blSLF0STM+JFnTocER5GJvevdHM7k0YHhlEOGfK4YjBbGrjL6IECmjeaq8m
SvVJSuV631OJB87P24WVO6yVKNMgpnTJJkOvS4ok+Ex5nw/OTG1WxNGTW7WzSBLpWXIbNC7B/JGk
jz3Y/q7yU49Mj5WsJQ7hr1yu7RVYrVUvR91tG2s1gR/beCS5jmSMZYOjgnpjFd3ifbSOrTuuBCLp
1XGgxAIEK/Uw1CaksLeiXCG83yrycjoJazDq7oMRekEUF91GmX48/s4iubmVigCOKbVFXhECPBbG
uG5qm+nQ69+BSK8JyWTeolfEmvSqhyynV4ZDYUiUk1p+tx9CYh+iNvSXUivvWGpAxTbmVwRXv1I3
zB9liat7FqF3P5J4JSgPSDbI9RjjA+XC0VM+Ffsh8P0JgTQ4HH/y8ia4sn0oM++OaYnUTfZmHetR
zqqGmB3vRq9XErNQuAWEUQRrsIhXIa299oA8F645eD+B1lDg3GAlYYKKJJdeUautFo+qodz3qhJ+
aob7GojffS6H23T0gZCQpCX07BmaE2XoNGrYC8CggZCQ0EUcKaCzkrEY/bUZy+qhDsNlMeKWRgMt
FJkg4KRJsiJUK/HQCrP5lGdA0SciX6zY4rbuWLQ01EFh+pKTmn0ye+V9Pa39vn54vy2UtrT0go6K
aVnT902h+c+GgvSzT8u90tVtvTCCMLlJv5i1798evxw5nKLmlMSCLBM1o5ZBxnczbfK3gZj6JjFZ
gXTTy9+i2ngxbMrBfB1eX4swYyEFhj/R5xC4TUVCfK58JTSJ8pNJKX/80nnC5AgUae+/85Q+QiqP
9E7Ar9uTtYlXcqHZtxWSVVQ6VrQnCuEvjsUEdlyhrCpbODyCnOuEATZr6syHtDXvsFAhXwQ+jHzs
43t4Qhna20T61uti2Ao5slD0q+59mRjmMrYKHwIGeohMUWLHAlEJ5yCcgKeITs30OWg6GfySljkd
p23OsiQ0qinlzVgt9xzW9ScgJSuEaeonVTO9u9JAABeV75WfSOc+W30fH1wXNpo8yF8CUHJ37aT3
DAYF6mna2c3WSiLuZtgNPKKnJrcnCqdx1VFxVIL3LQp3NHZ3CMKl7eUTk/rRA8NUZUMlJ2no08FA
1gHWfDwU+B32MHqEfz34qE2siq0ZoTrIxief6ZiDat3mxIaJblIi21s7Rc/Cbe09aBrZT9d/9VFO
h/DUBiU9mF2jvbhxemd71vp9FVHQWykVdIaeElMwBeDxcs6cDTHcnVGnm8udORpY/D7h0BlmrSE4
3eCoIXhYU2dPTjgjWVXCSFW4sAMJySjakzc9JzF2LANRczZbb4KBBVoxQqpoHL0rKGiZLk1yXiBq
rLq9QsqXCgNu2F5io0k4Qg2p0w12I3BbJIbDW2vCToh9iq414yfVCmSfw+Lr+9802loiwSflgBSb
Tay4JQSSQoVs2I7rY7XB0DNzGg4i2Ckv6iBQbrQiRhJ2LGs0UTseSqE4QrbDmyqAwJu7qLjUAIak
R7bzhYiKua77SL+x+ud4IJkTpowcqRbPlLN0t8oRql3Ev6japJ6rSzIwAwUVGEx1VtVh3KOiye6k
zmn9GrhtBrtC8VaVake3Q4U2gPtmvU47oWL0SFi8dn/iDU5iOO/arWSL3Qj6e9mHufZmg6JbouZO
912SLo9Ld/jJE2637S0yq0dIehHLP8Cu2QeKhwIop9HDsVCuVImYh6Untscfc/hpVwa29fGmblIj
pWkKblkkiDV0UNp0UDgZC8I3YOMb9c9sYmMO41QBrx6fTa5NpGmWl0Uue9JDONGhXEu9NSmzftKR
GS/DtuX8ME1/aSCKO1HXUrNHBt5QqNFrkruk6jO61Xxg2l1TOwXxwE2YchClSMFdxmHZoonXhwXM
jvZhaCaRKlkphaP5jp0QvI7baPssQlN4HBKIx36X4ZVp7DntQN2Caun5l0moJ1jj1E7GeLvRxr1q
J0S0+SUkf4CusmkglFDVYipCukFMnXLV11Zp3ldO3CfVYzgCU47GAs7xsWDayO8NUsvwSwug0EEH
aCd0K1wEHt0B8zhXkxfHWA1a/eEmUJOXjuqXvdRm5Dyn77zO0FdG02RPo8WWk96oRmWBd/Igv3jj
oXbHpRXA+oiVX34lGi4FIcF4VF62+y2Iy5fLc/7oqno653nPlsyVxgSsrAhMRD++Z1BrZiyy+Gev
vnaa2b4f8rh85yv21HYbxH55n4ycuZrIfzVVfwvycfiqtHAV6vDhfUh0AbUlYd1y8xgIS+kGz6HV
ii8FHlzbJC6pkRnM/AvSSNjyj2Vixt/Q3/wYDSt6luI22ue90NYwMpYei9R3z+v6ZaRxaORmly/b
dCWNmnd7/GJNGyzQ8ctPgbMp3fz4GCzQ+IqGsFiBmWfOYqCE/AKuxsQvuzJBNadw7whbdfwmYmjs
rvc1TeVxk4Tx21DybigG0zemSgUsnOh8i1oyg13A0UXWUIUF5MK/FakDiu9Ws6ryi8BHcRXHOlBS
P/+c+2zIQxIMD8cvFkrQve6PgLncz0qSURTIN3LF7a02vM/TD+P//Za7QkXJ9FuXlhG6GjBXVE8W
y+OBJJjOJ4YuvZCcy+5AlSRk6EZEW8QLN6PnOcwoixQeHOQUOSVqH2BaftigWIQqnH0bEgQm1EBi
FG/YC31K49Rt8LnpRUThR/4DZ7vm3tSkJ5L10U3au5/bEVuQmPd7qwdS48Q1OztFo9XiGJ0KEjs7
VJH2U1NHICcGhduoKYnFh9mW8lv9rXA1SHkGFUtlWUK5dxvxqfVxdq9CqOhUmG5V442Aw89yokLk
Wp2zh6RUVgclTCXUhftWoziESW7ny2OcrK013TlOe32o1W08hexI/L//JUE9+N5rpqKwMH2oh3/j
kbGXQLgEt3Or9IhH+s79q6+TbRVTkVqW4Daoiq4O2vSFi0t1oAJHdHJ0IPSqbt/vt6qbmU6SGsOn
wEhWbthu3uttvTLqno41nWMv7u1eu3ODKL1tS8+9xUWEOGRMkvr934h6815OwhIm/luO1v0Nvcwt
ckFpg8A0X0PR8L9DvMht3LYgZaGI8lIOYM2LSrz2U+L7lNY31jbXqVW2tbR9yDNjAOIW6/vcMJqd
qnfkWbj9ZvIYO2nje0upNF/SbMAgT4vrTUZ+fptk6nMyZNKjqE3ERkV9O+WooP9G9l7SZDI3vVbf
ZSaSxHFs6jUoUn0lBvisUH7iVV02JtrvINtjLMOB0DA9GJsU8EpCkm/ztJBfwVN0W9Ga8Q8jRUJ+
zIy58o8GuCaMxKjeJsW4VTUx3Lrj4N55HfxPXXiak1b6uNdlvJq9NvtRs2xRmDC86pyP7yrYZlvk
Lk7qDRQfFbb2FsMyXxdVQV7TgJgxcKtQ+rdhcEsIi5w/tFYKQRISgSq08leq8jikFDiIp+nwHLMN
+tLv3hjegcGtbyoh105Eze4GN8JuW4mw3raDjO6nqHaeEfW3XQCbplbiJw3CH3gu86nUzW51BLaG
Ihn277Rj3ZJZGKzuNnXlJy8M7H/TjlX8xCgnzV4yF95k1GH+2dnja0Vkn3A0XEOFCxMVLW7cwwwD
QPgst3r9eFwE/ydDp5cs4X9zj6YP3k7/1fPp/0MnJ8Ey/t+NnJbN92+nvk/T3363cZJM/V/sBWTE
JqMmLMqmSGj37uNk6f9io9A5KGsalTuYvv/Hx0nV/qWaBsVEBK+5AnOG/o+Pk2L/y1INHbQv7BJD
ENL+H2ycpjDs783K0nUydrZlQsukDWKRU/z85GzWIYwr8NeINmluLSNioYmcr63m7eRhPLz/e6dm
UdOWd6mV2QmQuhbF9qMwQhe7H3H2Q76HvdL4dLmVmdvkvztjm5pN+MCUFX0Wc3abUq76kDoW3KZc
DFq5v6nIXl8QPL9igLAW3K1W7vJyq9O1bNY32rJkjrcsW2gSPj5BDwR/JIIq2pS+iVpEmWo615eb
+HgzPPbrQxOzmyEwRjQ3ARsbZSnk2ljtKXdiWi/yslsn8rNuvM/fD35sp+/rWp9mD1LtgjQ13KlB
8BOxSklNc3+5S+o0sC49tmnInAw8UzV8sxI0QUFr9GQsu0/unvJN75BupDvvxn3uakx7lkRCtmJP
ImSr36VXbRjPjP4PD3YWZBrkUtIhPkQbaoQdtD5LcZjwuHtvTUJ6oxBMW+NZdOVtqh9ddv/9OpGk
TlNbs8xp1p92PambBrg6rdYrMHfYFPhOTbXJAnLUyt+INQA/IEWfJcd9kxxr2303f15++Gemoymr
RzPuKeM9dyxtKaWQ26Sl23JyQynQJzmXwU5maztXD5ebOvuEhbBkU6V4Wpdn60uimWlFDBfEp7lV
mkNmfwuzK9P+bG9OmpgtLjxI31dTKCec41ZkwJ0EQjqKc8v+crkvZ6fhSUOzmY51j1kOGu8twQaq
LJNVUyjb0aI+j+waetNiq3n56nKbZ2fiSZvTn59MEwQP+J9MnYsGlfjUQyzUf9jCbDSKsJITaD7R
ZqjqRRF8jYMr9/9rXZjNdKjouPGSgNq0/ZvU3aGxvLICKx9vXP+eUIZKzhF5hK0c020nDynIFLQH
OuO5x1u+uWvG9XAXr1ApL+1byInGQlnWd8BRE+RPf2d8nzQ9jZmTplH1d5i30HRZ1O7akLnul+3X
IaRE+vJAUM7OJMNgm1EIowh59p64FMiSTnEtVO52FUXSMhtfWqqSExuT3PGHGv/UqLhT4gd85RA1
YfEGIE0qorWVjs6Vz3J28T75LLNXaiVc8GKqSzdQgvU9G/qaoDYosE269u6vmTlf6/hskTbDNh91
icZ0WEO2Va5EaFCLa10ZRdeamb1JQom2lEPb2NQ2clAZMSFCuSjvr7zHc7OBWDJ2w1NenErIjwNm
CLMqV4aO6dZVD2HrkbhIriyI59ap0yZmb0dFDmyKnCZ8OFBkaEXSHgoIkK2rAjh2lz2hlMsD4tyz
O21x9oq43E9UXl6RbX5vkORwyQ7kK706N8kVzVI58yq69ocFdlcIFTUz70duAZ74ZbCLfYrvSlGt
1Dx8sX3Jv/Kqzm0spy3O1t64tglhZLQYUeol3IMP9qkM7tL44fLTOzskTno2GxJeVrsErGiHBMgu
M8Jt5Xl/Y3CfdmU2JMYMMRWXSxwXYFV5AOq86kvN+L7ckbPD4KQjs2Hg+U1jJRS9bMKQ4qACBETx
ZUTQdrkV5czqY5maCs6IWYS0Z/a8VFdBlaCm4LnNcss5dSsX8oqU6IPIn4M6oG4N60LISmi7HjNi
3Zeb/7OTnGKmUKeJFTSx3dmoaOMoC7MihrwdjBAoATKv8GBtH2NNkGj7O21xQrSxtrbU+UGNlSIX
pZsnG89naaeGSNNf8ii4Mjj+HH/0iMi8KUwTKZ09e20pumVL6osEArmyIF7rQz4hgHe5K/NGwByZ
XDBR6nHP1XVrdhCUMSMcZMhFTtkN4GDM5Uho7nIT8/k6NTHljZUp3YDkYDYulEIqg7YVsZPhRdnf
Kkq3zyXhZPHny+3MR8DUDukti1Vc6JYhT+buJ3u+ndpl4VMfSMl19FACpNct92CF7c/LzcyX8akZ
rpXYESEKxuh51h1qEs2u16BP+iXAilHE95oRUykVb8IxP7iGdDMM0pVr2bmuWRqpO7I1hAb+8KUH
hJDWlZc4NcKptCmpPgDAEkqr/7FrKiERZIMG93RT/+NWYA1Wo9eKSTPjBlX4FiM3ZzK/KDJcKHro
cLV7ZYdSVF7K6X3TODZpCxlBikJoZfbSKGyMMmxp06m+aRKBUlUg4S+164wh3ZEVFj8CSig2mhIM
z2wwwYZBJqCNN+Nra1CYdfkB/DFUp0+Dt7cim5hQspp9HEIoYtwgsRCnokN/wAAkpTicGsogv0vC
5sq1Zb5xHntusGZZBi4ZDN2PbUn5kJCJ7XOsveTiEKS12FMSYN8aRg0ndzQTFBFd7lzu4B8Daerg
SaPT4D6ZIxpPOrBaBVntGJLUE6IA8w74JcjD+ts/a2r2ZvMaD2tkmQC9ApdC0o6a2DC9l8r4SpfO
vrPfXZqntyIIrHCgB5Ixoes+hF5tfrKN3KSMTC/lNdmv/NqCduUhztfMAsIEDDuRwd303sYsIX49
5jVyIawVLj/Da32bZs/J67KiojTMHJqogqoqkySchh57AXrUC9aXW7oyGo+m8ictVRSsNh1SGCca
rYNSNgDs+5fa0iZZ320shf+wuWlbOmlO6eyyUXwGP9mJ12hsSA1qEZRj2Mx+uFGRiF3u3rVXNv35
SXu6jq0A5U+5g23LbeBaS0OvDwblfP+smel9njQjEVTpBrnNHcujnnswHoveiLHvAPd/uaFp8vyx
bJ4M+tniwS7oh3ZQsngEjPRIp+rNlXPUDANpPBKvvea/QOSntrb/hy3PVhCBvjVBOps5Wo9goLS0
XxW+TLC4P8cydm6uoWPB6r3Favk/Xuln6+X80FVirggVgrngJ8gsi3KrScF9A13g8pP94xg7a8ee
p8t1UTcxTn+Ovyt3lFUH68ih/nCHxVCwuXaJPv8eDcTYhs65QpltOCOgrNHM9Mwple67T8594Vna
czLiflkaPazIEXZcHsjtopHy71d6Ov3jfw6i343PJmGC/KfHB6l04vGByocVbmCrQsDkv6MUbpES
3DWvpeH/iAm9P93fbc4momJhYYdVc+p0QIQX/Sr92aQrCxLhqt8Wq/Ab0nwUO/0KfAn3lStbxdSh
Sx2eTU9R5SiEesYuJYRfS2zD0aok45UJcnbNNpGPE4ghwDrfHUhlKkmcm6njU1z5ZNdWuMeaimB9
kZOYXYRScC0YOT2zebc0uAMWWjUDrcdsp1WU0UvxquAMZSK8q/IHV3m1Bv3pbwyXk2aU2cTQgMzG
psgyR9Eg0lMFt1V77y9CfHt1tL6xTzmdPZGkkjsrCTd+iyBMkm4a075yLzq3VZ1+jtmVpY4oZyNj
ljle7nu4z0AXKAsFbqwOtA+eLRDOBsuff9j72VZc1d5Y+w2EBsgj410T7cAPrQN0SMtWffSpt1rk
Tnilp+fG62lPZ6tDV8Hk0yjcQ+xmajhnatUr9ib1lVb+uNBwJjxtZbYMjKHW+b4rxY6G/ChC84rf
Vz2pqooROCl4lVC5shtfa3G2CISAveREDzMn8bGISrokWBlKfNOIgkR/90plWLEcymtKzivTZF4E
mY8hWj5zyBzDTuB0YhUuSS+ZeiVq9Ee2c1rhTh/nbGuWwNGPuqgYnsNXL1gay8rxVxPMEcAYogOn
2+GCub4WJj3OvguLgDLbl0sqJzpE9plDPTTIosbvlhVI33Wpi2+jkA2sSqmXM7CYl/RPmGasL8+P
a0N1tgZZodo2Mc6+DglRsEcW9k/alXF6Zd4f83cnhytVGyulGyNGjeUqkOd1aXhABNVvCiwQHqlA
MB8MCe/2yx07P2o4alnysQh49jpHU8GbxOC5+hGcCB7ezm+L+97sroV7zk+K3w3NXiDcaPZ50WRO
OFFGJfNQ+uJN7ctgneXu5ypSvxYU81zuHJnws3vH71Zn700RYaLjnBo7XucaBpC69A0jtuElELn6
ZVInrriT5mAbETPJGXiYRYj50z1hXRWoJqqoQAfvbJI0XhlRlz0mkftzlES/0ly1W3jtgF7c/Nqm
fvpFjUdSIJYd44/WNrfyBNvsBumLaJLXQh72aaQ8GC5FjNi3mMpwM7rapgEuv8cNi8N0RFPgrFEr
3/s23rCx3h0aSfrSJvDqArlLKSsPkmUyUC3uZYiHEg+v1dS/D6B1jBnstAzLJpP/dME2tsmgMS5x
221WZdRsgxLXrXHANFTLb2Slf8ErbI0/09bIwl0gG+FCE/GeFRgrFtd3MIjfgK3dCrDepkbJkMDY
jxshZg42+z6V0V0K1b9C6OvlWzuJHHPIx0Wuhhs5TffG0LzUngXlQdtEOnl00OXVCHM/LXCqDx6S
sd1QxrOX4gghV0g1CnurUd35UWGuRpndt/AgmRR1vY1d+w0qnrzUc+NT2DZ3wsC3Ju/+Ig6QLvRa
uw8ReAJcTr6ApO3XRGJ+1PgKVuNATcWILjFOMVMR2V9QFg3AVojivCp6wmevWPljaryZle5uKynd
RWruVD44gkwP29UQW/aqK/XncUwQO7m7Lut3uak5fWC5Tm+pKbR1a9sIcdvDc1Wt6rHvWhOMvGdO
deb1usXUhzKp3iADgltMQgWdVEqMlVBBz1eXn1pi721DlYsnRelShai+sDOktSjsn9pe6ikyMMHY
YnkHMahhaMT1D7D95sqq4MNmIHSWiq2UjqlL4uDqDG9KFzLUV1K4ynu7cmyhgSCqlfI+TlScrCzi
4yRd5XWE3HUjwjzAbNGjixnehX4QQa8b0+yvOobPyuZxMORo3ysw0imJ3IS+8ZYKzA7dDua7/yVW
IjyMqldhFcqKSg7rocAaBfspLFD9W8brjVH3jq1LTxCHvAkV7bYlaHRbfhUIv4H6+aN+DypBqBuR
U0YAuUFHwuulmumYLcKECE7S0QJhAXQDZbV5ABHVAL1EsE4+OpS9jWSVBA06C2ZgEL6UHVDdtqqA
9KMpjbrSd8KUYv5IgasJAA2goDV8rahCXbGcv1SwfVdkfqAvyUO5IBr+zfJ7bUkW1PzKDv7DHpuX
YACwwhXXg6zTCThvXYAUVK2cPEf8Jk+Go3qAoXKOswAGZumtnLTe3ssKawHEbAdIYSd6fEMiRMCu
7hXKUkh4kPp5ZOEGMPkAFvU3begJ5SjNsCnAay16KvFXoxV3t5aKE147qCZWecFwh/AY00/ZfrYj
lRRe7pq70DAiQqUUu1L+ItZdFeZ3uq9b23ZMPmemG8Hu9PwXo6yJ2zbmogMjsvNa6hO0ukbmGLWw
o7WNZylPXTrcKSRSHrPILHce9n+wsDRBiZmol3Fm7altcULN/6nGGKh2aBcFpe9NFV1L6PwhVTme
MYRK9TQiMYv0Oqv6yVYI/spupIgDVLeUl9av5BHK6RZXlQ0mRQtWNAh3y3ANvd6pHW/VXDkLn93r
T1qf7RlJXOBUPYSVowIKghq5HLNhdXljOneJot7m/zo43+sVFoRcw8doquvci7bcm9l4sET6YkrG
lWPFtaZm1wk7MAsNl5nC8VgnRw/aPUj3+CYRVxJUZ48vJ12aXSCAv5ngc2JYR4BpzUzsdKtln/82
sLOhw7uysx+HwB/nQVOWkRHimmTO9W9VkwUIjInlp3H3NKb9voiS+9ydVi7Z/IwRXhzsFMlaQeBH
wRvdUT65EbEEuZFg3Gis2SizJfUfn6gmD3eX3+4xrPHnhwPvISxNngSYH8dvjzs5hzYLuwj9V689
+PWjQfWnlSubMogp5XxJqUkqO29TeP3GinFz1Z8vf4Szb938/QlmbyNMTR9SJJ/ASPFCLnC5YOFU
dywMV4bX2fPjSUPax67K0eDVHMQTR+oOuKthNfpW6tdi4GfTKJr+n2PcPAg+BBUoYsxWnXIFvCi+
Ab3lmEuFwqsdHr5Alq7Mz7O9QgUrSBLpMoycj70aMnuE6c78LJP7ejxA5TpA4rpyTTw7Y04amd7h
ySqnoWaPA9CWjmtimVn34IrxtycnI0Hgl9p7LwueLo+KsyvbSYvTJzppMfbD1q3aqHJaOYIeXWk7
w6pvLrfxXy6Iv5/dbPEmD6YXEThxR+I+tlDB1mKbsdBuxq17k/8K07XlO6VzTd54dsCfdG22aMOq
r1urw+KKYrtibTf1LU5T/WK0470KmubKFnFlfIhZrKiCiuf52bSoum9+QNT9a2vcXX6OZ5v4vZ7O
Q6e6jrxFdARkhJlRDthIyQJiIJ5dRd9sLjd1/pWdtDWNm5NxkSqiBSESkxhddesCcPja21NDdNOs
3IW86p6vB4av9W42wWoN6mgpB+yxCP98Lh/Ujltgsq5N5LPh7pOddh4VkX0zpWaFqIhZYxqtKP7G
l4e3ItW+k/reRLaxp0LrIOLwWU/rA4mGK9vi+b3g5NnO5lyBbZhpDkyH6SxTQgN5DTeRozjZi3gF
Uu5c6/HZVeVkQZ69y4noOKQmVkWRf6sW2DVX5iYwvqkuAoX6Wmzt/MJ80trsPVpy06lywvLf/+jW
k5I4woB3Cz5gbf4VbP5X0fvxXHjS2mzFJK7WlRYOKo4EuF5rsjW1sVdm9tl15KSJ2etqofVh9kuH
QnMLNXcxOW7LEJe4D/2dPeakpdk6yWXfaEXkpY4Zfau5AOrdA87DV7bnsyv+SSOzZdErTPzEW7qT
il/2ZB+RXtlSzgfmfregzZbCEt5jk4ec+wxl36EoCPpvFmXBEpTIghCJj1dSmEWbPLH+2fPTZoes
xLJzRa6mk4f6qxXU1SKzrd7+zsp40jv148qoJ01OpRmzqVtmr8jyl3gPAM/Eunxc4ooCq2Mp7TAR
udLs9M9eOEBq81OVIVVQlxBqKMEnjArWhOdWo7npqrW5b7928uLaMe7sFoCkWSW0q1OSMxczx6Hv
B9D8U7YArKphiEfb8B4TJawNFh2g2BX3rYe/M59BD1hCphpAoKr7+HQzobUxTtapM5rBQocaHLXX
tGxn19/TNmZrBoQHSgQs2mj85bgBKE5F35oK7g7TqtVkBooP19r8OzeA01ZnywhKMTDpNa36N8My
CZZiW/yF0mYR7GwEI8toc+38c26inzY4W03MHLZfC9Tb4UyJO8VjZz5eHpPnduzTBmYrSWwOVWQm
NJC739z4YKk/cGG/Nu6ncT0f9yeNzM9VbZNLg+7RSHxT4ifOoFhiRhMtoiXu0rvS5sFdS5qeHfnc
0QiGmSomLHMdouIGgnpdCVHUYsSSYFEtIWRlS5SPw1Khkn0BTW1FGOTy47za7OyF5aGS2vFkLGR9
AjW6zDfKm79iZNxku3pZ30qra9m2cy/wtJ+zF6iUQyL5GTPcbT9J3V8agAEluLbfnNs+fzdizxFj
pmlFvsxZ1UmMQ1cki8z9KuqvY/rtytO71s5s8S/hAAAg5OlxqsL5aROtgcemy+YuwL9xgUXz0lu2
GHps46uEqXNj9LSLsy2hx0oBWxK6aNxCCVAdcxPe/z/Srqy3baTL/iICZJHF5ZWrJMtL7NiJ80LE
jsN9J4vLr59Dz8wXqUSoJpkGekMDfVXFu9VdzrGc3kusPeCHoSuiD6esX4a3ilOJXDTQ+7RQUwVf
rgSJY6KqqIoPXwjwYFpNPZB1frBPyw9C45uYkpdOUXcNW4vJUnQT6+Or2oCGYS7HwlZzdois1qsz
UX9MoM4WDyOjoxuRWSZ+IzB4ZlvxI2qDv881QPPi0gPYt95MAH6IjGg1kms3wwUQA9y0UgmMaEQt
rE9Mboy1esgFVZlqv2MueoIFx62zVgmBLry8CrRwQxWAnqMaBoAHZQyvcl6+AIt9UhZpGeg1Nj/B
RdaBd9EhoKt0TLANoNkzAo5e4CQ3VB9CgXWhALSHXqxyDIBehyVn0AZZf8pZ/lzG0quK7Cs3gS4m
OOFGWDkTxkVPQmRmAER8/ayTi2ErugPKJ7KCxQEAPSqJhSu5ydt1oRuO6kwmd6ssTKMwKkmDjbqn
oSrsfPlpiqatLvaa8JQ4E8K5X8AhZ+2g4mBp7mOFA+yQTuzoulM54E80kBPsdH/FNhV2skU3yrnh
HHR1OVArygBfDuilmmhhRXQyfsArwSi8CZa6MtDABgeC+X20A5Nj7sfuO6a6e28BDZb7b3H09EYt
ziUTo8kzBFPo5Xc9kL3hR+oCzNCADWIS11Y/gEAksr9VEzjz18ESplpoQKrYLeXMX8+GxZrHvAyS
F4xU4fU5gHwX0J6u5IBAXYfYLvHQWArQvxTlrluJ5ZlwzjSWojR7gDvgnmvHDKjmwPg9LElDjWww
IWqO/E2U5G152TOZnGkAy6E2OoAtBZMPOmfZAX8QlndxzyRy131Dne7w6vb+3h5Pb5kzFasqLAD9
wB4T+ceEOedMf9FCwfTj1uDc2ck4s0izCpRcJU6mGbjNdfgoAzERQJhsPELQEnNmd/g1dXYKdjFH
eK9bjvzkiPwjllSKvGQypC/sCbghXv6e4lpBswC2nhm08I62Ez0Rttz4qUjOXAoEZJrEJZ7//Xyn
FelLpbTHDMhUDYCGrn9AkaryUFh1raiJWeF4OdiPfTAVfsapWP5MlFZyT8/aC+PUpiM6PeF66SdV
xbYh+UgppAKEVfF1B3jC8Xviha78a315pUAAdgaMLAjqAlvp0qkqqasHPpFrAip/0AbIDdGJd74D
E1pBTlA5hhdhBgGAJBjBJC4QYODdQ6ctRTFTpEycV0rVCvg1FI7hMysovK5aswLcduKMKKh+3jYQ
vATfeCOuGPK62oENGhmIENxtz3U5ZqOBFsnsjB7R7dJV38A4bTiTozogQsxc4J4aglxkq7x6JpW7
a4buLcwGUuXDdFxdry95xVHzWyR+nsgRbbk/Q1WR86jAKDEwEnr+ZUeWt7SeYDPMspkL3ig7+/HR
oyCDfAQ06TsgaAqUaetWTyVyTr7VNTmaVx1Gy9ZO09cMvBz/8OGQyWmYq8My60WvaVKA5EQB1xXo
ANPFS5B2ARrdj73NvAKTP4XfOyXW1wRi16viQicgyv9I5Q8GADGFllUZVENvz9G3jD7WpkjIlgs4
k8LFq6abWF8wnE2jtuwsLsCTgaPKdvn6wbBfiPIZiOzQ2RdYw0ZicCaXC1lMGxVrlnG6oWY3Bdgo
Jax2aZl8PyqqY1a9IEJulcEBZIMiAvZDsVp1MRQtaTRWCOR1nvo92gFmF2/5Z2DquWHhACpaFC3X
aHjx9U7kkXNDqJeWaUqPe8XiGoA8gBzuVUiBMNn+pP8CSGtdetSBe5134V1/S/cCld3wcGfH5XxN
Ug8DBuYw5W60HjBvDKDr28Wh/QbG8nQHktDE6wNRvNyyxNMr5jwNHrNYJUjqlSDjYMTg2tGFzmxT
a05ulXMvn4iRXYSvWAP20lUHh90DzyEwS7v7yALNVkYX4G8YobEjLP4KDHIrbJ1dKmeRgALORyCD
wdUM2CN2QKs44VEiAYvOASA1aodV7i8goMdvADEYaIP+peuNXwAYRXCpADVT43IwaQSUkclwxSUF
SyCWIxidnASst9fVZyPzORXDF/l6PV66Zd2RiAsQJlOAm6JiMZg6ZuekVCBrM0DpBoY4LDhXQ+PX
akw5KjBB2ZbBPP6ojd9S8kNrjuAvyrVXvQFY6Rtpv5ZxKAgbm971j1T+DUbMqJ2bEEeUuwwB/zY0
3mTr6z9c44kMLoGsOmsogStYBhEw5Qi9i1cm4H0/CRqYm3Z3IoZzNd1URugX4CgsegH23JyLgoRI
AOdMMNFImTpBgGmAZE459qP8L9Hg5AjrLzhJCOvG6jQ107ugG7GBM78t1ASJaOwNi7bPLFF9Zlvl
TIISgkwIlui5Aw1AQJ6o0WCu4xbA5f60A3t6YhNbhtsQBbrNlAihGrvt2ErDwBEXYVug3NBxaKuA
fFmfwPQme46infxLt0eXOm0AJtlOxLKxZcCnMrnoOjEQbKspZBZqZWNwG7jPDut+96C5+XsVPxXE
OaR5GsDVl0FQOWnYuAnt3tB2PcnAG52610VdIIOhIITqNLaVZQL2eCDnnSuJ1M96OiAVC5Qx/Vrl
6qusAAesz/exZQBs8WMpQJoug98wJ++tZXnY5X6M1NgeCqwzAwK67K3bqUMqWpBiFzIF68CV03Sj
QJe3rOX0Z3JRAlR6NDYirF+ZBENuy2Inpqj7uBUGT0VwKjVGC6BLFcwlgRfa6Q0k2dl7CuLMUpow
ei2qHIsOxCkTZRYwcDAxF9RW7MgxdRIWCdRo0yJPT8TpkZViZpgumKUx+/RXWBpeDvIQfTguhu7G
+nI3GahW69HPfEaEz0RQV5vm8kezDK5DbmotonoL6UONXrgBfnUMSqvI29pKMHsluEuDCwm5FvdA
NtdRHmq+DJHuzkomMBPRVRpcOOgjMBNVAz6X0ge59mwiIym70Z7qb6TbaSn+zcK+hLQfCksgWnQ4
zq1aEYCuGcV2I5hH7Bh07+2/dK9OfYCx/oSTQGFNZs1IDs0vleY2RdhWvy4aSLn6zr/ubUQqwTmb
sK9AsLfu+NW5AXTKCkwJxK1R/9HN/6ek9ZecHKlLm7IcSnyvof1VpT8GPMQaBdP40/v1E21lPAZm
9a0Ve1rV+fIDOGRGU131ImszmxjHwnizROq9VcfC91lReND9AH8Rp994sOIVENEqYH4MYgl4pgOq
9WB+RXXQeGnxTq5EL61Vq/iX1qlITt8TljUDihFVgCbB4IW/NQ8lDkd+grNSncKNnoR15e2b/HNI
Ts8BWRNjAAkSR0e6B3WwA86L5Evovs8+/T0/JS74Jl+vfzyynuLaKTnFp1o+ZnSCTC0AraeBkrk7
La7xLfIshxoOAXMunuqJmzsgfYsURzJRb8Hb/UbYjd84/cqJCGhaE3CzF3PdbVRkCjbEYBnvBRp5
up3c5H7odj4WJ34PnQfYI7ScRJe+YY9nUrnzYzHJAEWrjjtv/UV7thKw0bC7Ts5FkWjDiZ0J4gx/
MdVEKRocT+rQObaGYMh/F1iriJLc7vM7Mz2W8neCrY0lG4Ok+jEa2PYaRKNnWwsWKzGCAtQlAFpZ
n/x1J16BlSvpaaw2gXKvBypxF1/Dinrz3Pd2u7N+GEH2QLFhkdwn38kucf9h6dDEeKWKlRrg0Oh8
3zRLilaKO8BVLDn2xrF2lPWSO4Rfr2v11l2fSuEyiyUETb02QIqsgauh1PZzPYky1C3LwVGAygWW
P6At86hgeZ3LZcQA21CCsfC1dxV/uS/X5elD8ZF5mNpC2QvGQ+zEJUfZl91COMGyka+d/QTOxbdg
RQA/F36ClaLIHDfNMxINcB0a1gOA0b7GLRGp8ZaRIkdGlcACZ8wF+LAEWo2wbIF9o8x5ClbOGiPe
eoiUg4jgOLYqiOapKM4yaQy62akEdzvqI5G9aAAcj7CV0y/HJF4emkZ+LfPOb0AhpSXf2v510X+b
7VtopfeRrLUi8xUdnDNf0ALMa3iqA6TBiz97AJVAg+qtCSwPiycHNMTjGVtJ/1CFPrsE7gvLbdaG
U477lvsaBNYG1rbGv08dz0RwSf/Q1THoRHEyq+mwFVjag/zrujmK7o4zR5lawxx2kAB+PdP6rYUg
iRWVlj7HublAdnYMLtOX8n6UUGmvEciKR8Yw+++WeoDZectJ9rMbOWAkBHOUDBIL4Vfa9KoquM90
dD00ggmN81xrasFvTKwOuqpW3iQrbkl/jpgcC8fxLp/jx0QjXteBY9MCp22BOIr9FfCCs+auxzM9
UyZ7wPKtkRFYE8p9YIe8/gW2ohyG3MDAZ+hwjLzXr4vJiPoBX6ABDvpQIk+L3qXxWasb57qgTc97
IohLmuqsjgZdgqABC5lm9JNZQjRGkQguSwIEeaGPI0TER+ueOICPcGJ819felr6wx/YjfxaNyIok
rv/9JGZak65K2gSJSw7WGx2LQfUiMMKtBBfjRH++EO9fQszMpSFk1FHQg59XxlBzxe4bLIZ3CZbL
i9deedCqx6KTdjFoM/Wycq9/OpGOcK6GjdMwVSV+QRalH4OR7VHpdxctvwNbm8CbbjoEAzMjeDCs
NWfOVmmrR01jxk0wzQPAE8svZUMO4LZ9v36i7RDyRw7f3KcgNCpNtNkCvU2cxrizAIwDkj9vmt+j
EZOl+eAuZepElb/U1bsEINmsT27C5Gcv1QIL3HYRJ7+FcxFSOy6zOms1FtnCIH+Vn3N3usm8+Ufi
sV3nL85R90Fv0gaJz4S18A0wBNz1fy6cHwMg2lTUs4oLX5QpyJXH1PhezQd9iV0sqdiR+gBiRvDZ
iLKF1bFf+OQTsZypAsprlJNZguOvynFyq4RQV7WqMAhNrXS1OQJf0WAuAELoOxFm9LbR/jkyZ7RN
h/36qKBw9nXyDYhl36WGCr6p6HiczbaqBnC3QuuDAm3vJLrrMGFezpoDJpddBfpvYHYIJG7tXJx9
SM5IM11tQXO99BjlTZyyeV5k8MEMFJzj1l3f9E7VGIEiyW6fvghsafXc174llyYsy8w0nZkAZjuC
mcjDS9ymt+oB4w1e5MbBdWmrA7gmjMsYFGMEvKEOw1105pUJdi6kASXVYddMDwaQpSnIM/Xk63Wh
wsvl3JKeG2GoE4LvGbJD0kVAv41sUj9ORg9G82QHmBCghc6eKVo22czj/9jJJzfpSYCJ+8Y0I3OA
4AIoG2jDqVLkR5LkY0nVAe+Wf/2gl3oLLFTMiugGSt4W+B9x+yfi+nAiwOWthwAw0OxLnKjRIVzA
Dm+M1jcgTz2Tvr6XwDQsUN5Li4RYvO0ta11/x/L2udgcfNBmVwMoCJxgtlJiVpjtrh9MJIFTGxP7
SGapsSHIarAxTRjqjJEtuNeFbITq83NwahInyxwtJjgk28rGwI1X++h6114I1lNv7RKDm6GuBJ9s
dSXnBnEmU+cqySRindKtMsH+slOAhtZUDTirfgiOdml3qOFhEgXEBmBR1vmNCApCrkLXxwFgD7qj
GsMzoElugL8UgYd2CfRO9ljR/44aGGai31gVoO2qYa/m5msp17fKhDpRHe2zYgRai/w9BO+UIHPY
mLcgn5DRWDBAfw0UOOdKtOTglmRNBBBDYA081fsaM/jtLjcd5qGOKszsN+4dkMsmwPPpSjDKN5G1
op1KkHSyIAEhb9maT7Us7bQ8FSjuxr2fiuG7xqGS1Sqo21iQSUd1vJO6By0leCZEdhTvW/xjuIhG
qtZIwWnUmUjOGtOux7uyZCxgPUXZXrPb+jtDQaaOc+e6Vm1Y5ZkkzipDzShSIxpZ0AF3re8e0/D7
dQEbI6QExPYoaYF3AxAtvFK0bW8Ctz1jAZCP1tEJi9kpw1Q3K8E+a6+8HChTgPMduHb+8E1UQtzS
SZS9ZbCNwmQ0AJqf62RodiZaizELUmbuaZw6LbkrB8U1tOYRkD6+2Vf3makEeb64oC23UeT9ev0G
Nq749BfwgxVUbSTC6pQFsfEhzfsYL4brAjZSaTRH/5yRroZyEjOAnGNRKak+rxicpOVe9jCSi1HZ
pXkCxx+zW7t1UvB/i1r4oqOtenwiOJ/CAsSsJSxQ+qaUIBMo/uFFibNpoCQDXZpsYR3sXERVLbQz
wer5ubKnJsCgsuXn1E9uwaCI6TVAlAJnarRFtZ2NDv653PXoJ0cLjbyQyYQ7BczTzxIL4kAD2Zvu
9IV5qCdVboYNxcEVjZBtGP7ZabkvOXVqw9QEupI1d3p6N/a3ANptqkxg9dsac3Kr3IfTh0QGxzxu
tca+CGrcX9HPgD3uDMcIsPXfAhnCw2Ss//ev9fNb5RxbrjQgZTPhS2UMc7U1FoNGAUCD6AY5hzbK
pRJWLW6wa31Asx3aDEvjOM+Y/C06Pjk/CudYWJtrphThClVd8hc53BlL54VW9PfFhzM5fHYBJgkg
5GeQU7zgbTa4BXzUOnlvzfYUZGg7AbJShLW0EfJO1dDgLtGKunwwh5YFtAgDXe4ap867W4Dy72JJ
3i+JcWsuk9cnAMC67spEgvlLneIlKwGGgloYzRBYFewqLmHQzeGDyqIHlJZgeNkuLgrvuuCNXOL0
xDyUjSLNZWeSHuYO9jM0aezGABZpIlBOkRSuzpArAGVQE3xL04oOTWd5JBlsNUoE7VFeDIawMW+O
v2LodWWv5nzmWGV6UuRd4ecAIWT6R5O/NWYWXL+xVQdOc5RVCEXoxv8f/Hwqv5reVYscm3Fc+qCv
BbO7mX8z9N6zTNMF7MatxfQfqHh+XJe5dTAdeEOaalgAO+YPFvbmmNY0Kf0aLO4FsLGl+UsCuNHr
UngXsp4M1WJZwe77StvMKWFTzSUiUlb6rKKv6ig/D6R4pqnyVLeyQCH4AMqJ4odQpHZOsOic4xJp
9ZJX5bGGYlw/zYWvhwxMf2CCfV2m1i/a8wMgmmKNho2fvVCsXSCFTN3i2XQ7V+u8ClTJ6Nwukl18
uy5341tB7PqHBbA+lb/FcioH05AybFBbmlNg6irPM1dNRFNEa8Tg1JBqmDoAzScQcLH0eR6nl3Gl
xNHG0idD/Fj1BVBBa5uC43uqX0L951+f6UwY5xfDKOvaJmKln4aLdFuCWM3PSRz6c6yIRgg3rg+i
TAvNdh3bI58P3ZP8A8TFOTWHqQSv0RsYl+NlT5hAM0QiuBRHzpK6WlKISBPJU7PhS0HVm76X/euX
dlG6gQKeHWX9HSdHaYYesbJZSl+X0SyMig4wjmkgrUiNi57u+0R97In0IieAMx2H7wLpq0+9VJA/
F8mlOqA+G+IMEJB+iG28sSLgoQK47fyzSu7kvPLl/lUHqmXXpg5wxa/L3rDus4NzujnWYw4yKOgm
XX5lWJsDLo/gbjdcFf2k0kS3F48bfsOhm+gEMgQZ2q8zmywJlqrehgXPrLRxr59l085W0s7/kbSW
IE8+4lAmUbVokFTl4a0hoeE5zh8RTRCT9dtSHwQhbCO6rG9Gy8Lj3lq3NzhxQMINi1HDV4sZdkbl
0Qe/0j60qtvOwrBLFQEsVAtLQfqx9cHAe2zqugUIQ5U3ulYfJSWJIbUc2XtcR8eF1rvr97j1xcB8
pYJ6CDyo2E4/P5g5JyTWQ4jQCmXXM0zSzIozYR69Nh6uS7p4wqx2ZwI0RsXwF/jC+KcvuDGXtFal
zO88wPOBbn0BnkV0sLAJi0HL5kG221vhpNDWFZooxIKCwMSzk5+8mJS8NBQKwwLEhGWbh2lfHAAC
4WbH7Cst3HXiQihzzWd4E1+pcxV4SuOyEGQVCY3qsKp8DEm9K8TWnkGLnAXMQY5autYHmFEED6it
rwj2bugnRKJwyn1FY9JTSwWYsy+RMXKrNNzrXYi1EHn+CtxFwaz/hjBkIViU0Nc5vss6VxQb8lA1
lQ+SpdaW4/Sm1JrXWFs8q2KiatdWuoDpH2xvqyBWNE0+x0rjEBxVklqBZNaenXZfeMsOAJ2Yo9D2
nZveqZ60F83zbUQilLuhMpgxQ9eRn81nFolmQDvWfkdkdzBGewbaURaLRqgv5hBgEQZ4+lauTZTW
Nd4iwrZWoyhcVkWJH1SMhTBn7ZaMr5rmyffJ18ptMMmH1ZpJ1OXb+oYr3TtmMHGlF/X1Th4YSqNy
5RufzGa93S1YIDKwtgSU7et2v3GZ4OQgiqyvFX2Fv0wlyVqdYRrGL8be1uPElpDdDbJo5nhLDMWg
GLJwfDps+p87MimepGY0WnwzBlqe+AZkprZCRFPaIimruzkJOxYbB92aY7zl+/xtNmoPhCSebOaC
xG7j88Bb/TnM+jNOxFQroAZ4/FpfQZuOfqlRVO+HI+iaBAHm8jiA3EZMM82VsFLlZ1HaOqtKykas
nxDm0vY4DW/dOHnXFeDSBaMeDg4YjL8h0FBeyCy1vT7FeFQQ7Kzp5XObiPgbt45xKoFLBkg8I6FX
59qXsuRA0nYFR70B7o/gti4jGNRXky2C1U04PpSRzz9LkxQpqcek9Wt38GRH9lZnZO41W7cXD1SL
N6IRyIv+EVIoqAEW05R1M+Ei7Z5nOnZNAUUYsa+NCXBZt4eguK09FKk1x9IQvoSlxotcx4Sx4imN
JwzetHDw56eMQblghQpkzgfiAKACOFeTDWaXt/mXDMi+W8VRPWz/gbv3QSodEWn1RYVcW8Xr8Eyg
5MT0Nj++nXZSTaJoan3tdvCoD+IQn9nSj3Wk9/9w2ItYzUnjVCdaYIZqRPG49q33YodhYidDQlL/
JC4mxR1R/f9CUzlxnJeKjKxcai2p/BK+NpyDTEby2AuS1cuYyUnhvFRSW6QARuUaV8wv5UNyM35U
jv4Q7iaH+MPD1NiJkAn7Amt7/W6AQUaOBaZT/J1LkReGVBWqUyG9y4BtktsYBcLL3slvmBfaWGz7
hv0Z63ePAfHwsfWv+5iNe13jNAX/kmGCRIy71zzJc4laaelP5rKLZzBvsMytw/5vYxmmzcEtBaOE
HBQwuDOOFZbrlJz2fteH1FbnBI2bilCnH0pz/9cnAtIiahVUxZDgRd7TTlGTz4rV+jlaKEa9uLP1
TkEefF3KhoNZM3H8bNSX1JX289zYp9gC+UCa974+docmnnNbphU4xg0Wu108Hi09ejMSCZOeFQAy
llAmLjF7ZENlszfMUPQ4v4gVnw+D//wcvjmVmy0Wk6Zm8il5nyoJfOdMUMDelgAaWQLWAKSx3IFl
DMQs4JPp/Taq9mY57htmCBLkDWVEPAX3ronCoIEZyvM7bUnfDkOutj7FuLUUGo9V0n1DrUig86uy
nT0zcFenYtYk4iRJmCaC3SaZtH4ZVvdh3d9rSgkmjtBbgBmPef7H66oiEsfpvjlXk16BIdWnVtfY
UqTe56jEu1lXHeZBjtwmSr79g0TM/BkyMlR0h7hXjYKlpFhKst6fmtwbwvSQN5FvYeJNB+EYKf/l
qyHQgoUXxUmLT1OsJDLLpNZaX6Jk1y6/Ki20mTF718+0qRsnUrh4w5ZeylgH3bBYg2JPd1yQo7al
aLrlIoFcdeNEDOcPx0xvirAaJ3+c7qWR2pNUePU0OZkqbAjx84Lw+xCFtg9e2SZAUjmD6tjSlWap
t366Z3hcr7jOBJgd6aERlCq2r+4/gvjBB2vohqamFGbVpmBLHGyKxFWRBcFz/bkXVgWVw1I2/tT5
yaNaHhcduSyk1NUhTtqjGeV72WT3Ge0cmmNBQwt9DJa41/Vi0xHj4YISiYJdlwuUsjCR8xim0Poy
YLtkD5UmV9uT/eRIASBQfEVQjblYSVk/26k8znvoaTUMXYXPNgLwdnhp3ehOOxCvfNID6q9wYWgu
H4wV3LR8HO/rH/8HxMotzTn9CZxHSdNUzwcQlvthckvj3Avle1iFo8d7Rn/kRWRTczzOFROY4EYa
f350LsFVMRdtJg2OXh7Ng3WzgvklQMxY0YEqP/X+HlSVv2vOROTErLUxx0EX8qJnd3qWOnMtcJZb
pwJ6BaVA7gMpzAWdCOjlx4lkOahCbvtjc1f6sZ+lAARh2IYDkepz7lBVkD1sWCREYj6PqDIiKm/6
fdXVStZAZCM9RP3sZmprGyBXuW4aqxpwFnkqhbf7PEpGsx3r3ifjG2XEbtPcnbXFjeSPkLbOdWEb
jhNPPAU0d7IJKBC+TVSrWtymYCvx4/iZtA/povidAXKu4R9eAhCEhp4uU0AT8v3KNE5rxUzXzxXd
moA3iQdURyImuLut1xTEYEYP3gwpq8yZecPyXFsWpDsDW+7qZgrS3pRdOjev+Rw6fQ2MtRkEbfXy
pmAZ28Pq1C6spqfrl3qBWgMDOPsVnKWDPswMkyju/Xw/vmiOlPj1U3bTPLMbFM5X/PAF2OH6W0vv
QCGKlZN/eEfjBwDMkyKwg2yHr9+Xy2SlQB3u4e0UbDEOAX0zYfTpXYT13LqxRTXgjTc05GHT2TDB
O2R8GutJbmbFhVYq1posAfyBSiinx4Yry9/y+ic2AZFeiyCVt958ZxJXWz2RKEtRNlACiS2esroS
hIcOhQIVg1a/wRhGD9ah8scdFSXsF6v+n5/25KScgjEtTHSjnfFcD2bPfwNoaNB6UkB2oiu97Nut
SoQnHui+FDyN+KcKmoNWleh4qkjV8mAV089ZZ2Clrkji9GXV2mUEgA1i5vMXtliJTQtRqrPl7pAZ
Ak4X2B/omHBXPBTqOC4pEu6CWTsdJWlJS3yNNoIXysWI4ueVnsjhrlSfJEADGdWqrPWRONFuSWzD
X3baQ4LyS/Iw/awwvpoL2XEun0aqogH1FRSfaF4YvJHIUY717q5nPpkHD/BdOyYpXwWe4PIOcXVk
3W5GvMAWHBcKpxAsgWGFKgEFNl93l8tuO9i5G3n5GyxEcXpHJp4a7UTEzZtyKQU9tKGigceXh1sd
K3Vzpld+U70sTeaoVWSz6lFwuo0bhIdZ5xpQ6cbCP/dimfQhUtCMqda6rfpU7sEdc0g02/oJtDUZ
EH1k9y/JhYppUiAeriBC5kU7hqltJJezgbpL/q2C7xwNCVx0goL05fWtnVaUIzTAZGGNmXtPaDEK
n3qt9H6ddg7qCbsuS353iSZQ/cv7wxAPFvoxI4RuATTl3IlVQ4tpw2oeYFnFz7nrbpSsF40YX0b4
cxnrbzhxlAmqKqzB4L+vFEAsQGemXJlbsfNF58fa+riuEaIDrfd6IkyeQonEQzaAGBWVPhC5vbK2
E61Obfjg8yNxDiMcQARSR0kDH5w+jAHbDT57IXbtYLZGkB9tHWjNJizQO6Mpzad8KIq3nUkb5g9Y
5x4xSiPlb9evbCNl+e+E5X9EXOR7Rp5p0QwRzI92xq58iiUnCTqX+Cib1r4uMNqtE6Gkh0YfUUyC
ot75J2rB1x5LcQvu0t561s35KM+5LzjSZQq7li8+8eWwC3/BHjHHst4OBEeKj9qhA+hq50mDneyU
nfmAXRDQyWqDM4LG4jnzrQfRN9syXtRk0Xux0Hu/2Og1q7SrexMnJBNAqOd4Vyf9LlRCwYfbuMg1
ySJQDqC9XoCMZW3aYNApHX30PMEvHirMVjNLNBkpksI93vpMqvrG6Jgvp1bnZCYQictS3l//YBs3
dnYUTicsi0m0ahEJG0ae05wdyTD+Wpoi+GsxKgEIrwZ+SrLWnc5Vr5RQUtcrqfNZDeRII3OswQw0
5e+faWtrDy1Y08LLENWFczHNmIygwaomPxu7G9qC1C9vRzwEgKT3D+dR0eTDpCdQH/jgruUM/ORF
jffgSrxe5TfG2BwjSxI6vDUOnD8J0eYFeTMyQcwRmnyPqNH7MZ4ypPPN7/yXYudP4dfOzb6Gdumt
eDOxoDS4oXOYrUA7Fq9CPB/4sK6stRlM9sk+OF/93MweRqkVNRc3VA5xFbAQ65Ts5fyqsWRFiOqj
7Ovgj8/z3KsmelfIlsB/b4pZS3XwA0gZ+JpqCwimoYsj2WfWrVa/Vfq7JguC+IazQ0sBOTpapGiH
8KlWHIZxo0Ux2Ls7FXN8jQt6LNBlM9coHxphC/tzAITTBbBFAmNER78S1UHOiFAT1FiEYTBfy6M4
A+ZXOe/TiDWuJg+/Qgw5vLJmprYyTNkdS0rFaZRkZq4UL33sVgyBxrYsa7iJRkndJUsHEiupBuaC
DrJGKTOXg1UpCvasu95T2iK9q4xucJKUpj9MrKRjOSGp5V1eD+MHqRKrcRLZ6u/bIe6PRK5LV08U
0+6VFBwRiiaC6NnIZc7OzgV+bejG0TLixc8ikvlNWnWHVAlVp4q1wm+XLhYEsg1DMKGjeBygt3E5
LVYVEcbdMqSBA7Xe8jT8VSXUve5DNgqTeBicyCDn3spQRi0qlB5P5/9F7z6Ak3h6A8BiM35RI1uz
jWDxANIR9M9Nb6MRbaVgLbSFYLubt3vyS7hsFLVmKYwinJbm4UtWWveNDraKsv/eUiJIQrZs5vTQ
68Wf5InNUChxFsP6C8sAUXfn1mBhJP33EE8/apWCuLOGrwuTOTkYZzJktlI5VBc8MCULcCJR7QPP
7l2X5z12+79mWrev6tkvJyYYLzeoSIE4he1CChotDe4n1LvIUxPmyOr8gV/xGzzsPpVmxaus3grK
rH2eiLqbcsw4yKP1Ng7hz2SS9+U8hV+qcCiAjSh/NRmL3N6YQtuiSoC90+esMzIviYsbKgPHXmnS
HFNVmWLPhvxRTu29ZdbHepAfylSPHE3NfZbUvqaGh9GKf0vTpDuWRF6najwaDCzMTYoefSF9WaZp
JXm/7+b6O/T/uxLOzA6TCft7NZxOMeLFOpg7kLZgtWdRXpolfWmx6jpqrWPG4SEkyz1BScjVK/O1
SjQZQBJjaA8q3iFRnCCHifSbMtTvY8K6/QK2TAcLsYDAGTo8T4wUpB1WS1wax8Hcj5jQZOMRc8yy
K5OUeeB0c8wM3e+GpMCqLAhwYeL6GUEaLQtFxjjxEB+WRAUoSAG2+OTGwtiDk+MRFlAKbMamBqrM
SIbftWp2voVcwUW/OL/BEnZtL10KD1lrrq6MqjMq5q+GDPckUQFeHjYOXox3JcHaT2/MdquGRzMt
74pYSxy9MDzMc2MZyXDzFIj/lPxulegujAmYpukh1NhR15mrrHWbvit+J4v5JsvsV49My86a1rNq
mjo1MDCHJPql5ljR7oz8LisBry9l8pOOrYu2bw+9rthFKgetYhz0ucxtjeGdH7ePeKX7ZSY5aj4H
NVBZKa33IXuKzcrWrN9L2d+O6sfIjHertr7MYx85w6jZkYymS0NfB607SGRZbJI9mLHhyUCZ9REg
3kgX3kkhc7K6AWVWNgOWWoYMa6/U6cuiLAFL87e+XwKifEQkP7L4iF5mYOqSS3TZwwQn4FqsI7qZ
pZtghDKUk2DOY7/t5He8wJ1ifhj1dId6zEGdsPiGuwSmr0tSy8YclauVki8l03MeVkc1jw7tkvp1
jRPmrU3Uu3ConJb+wLCGk7dPcQfwG1X5QEHpMAC8zk7yurazJfF1ydiTkTpSB+g+QIk3Ib39L9Ku
a0dyHVl+kQAZipJeZcu3d/MiTPf0yHvKfv0N9e49U80SSnfOBXYXB2iczSJFJtNERqit7gQoEg9D
deii0PJj3JxRMiM/fa9L44NWww7Ih7tJ+hjp6IZ61qCwfGhV4a3T9cdCxARdwLZlp7wgU7Ak0cd1
TixJBh8gOSW1sjdC6iTxE6IdGyxZIDFA7RfVStVIf8bG5LSK4nXo7rIMIqFp+Vh1+Fv/ORpsi6QQ
nKijXYfSG22LzyEQIV00kbtsYBuhpC9igDMto5jNCrTBdWds0mOJAndBTyj9OqGs3TeVYbhF1jSm
1IM0R0rCLSmgNRCIiFay4jhpmAGsBkzQCUTY6T6zsFMnOKydPBlWrExHfdBeVaIAD9Eru1QyWhwo
1LDLsCSbpNQPKPbnlhD3nQMk3GCOmX4fKxAxyTPxsY8kx0im0jQKCOQEGIKxsiD8SVji+DJ5kMMm
dQfDv0nlIbHqkN6SjjSmMIjQehgQO+mNp5SI4AlwokI6CyLo6R3G/iRrItO+o+y+TxUA0o1T3YTP
YEUed6Uk+aaWgAet0fexBqg6G5LarkmUeEAGVvBhKtjgtLKwMgNyIKJ+r9WC6LFYvi9k9lNKUbkK
tQlzEsiOeyHw7apHqUkXBFMawZSjRPJrXKcHYAE6S+rbQ8XgWPMhCEwDuvbCKAL7U5YQjimcTAQL
cR5Oqdmkwmvakfs2yl8AtbUhzP0KLuHxQMbhpqPVJ1OMgxTIrSmE2huRs8rUmJ6ZVAOlBoq7k+Oj
r+HV4Oi2lIplbi/Jz+g+PfSFlDioS00m1ETvBa09kqy5E/XGAjrpp5CBSAvUzCLY+Wvi5EIFjZdR
e8r08rUWKwBGMYLUMXKKU+117JRkk4hKacqpfIh6HxIKhgZZnCH6RNZp1QX+7c7wT7E6PepS/6gZ
8SGQy6NvqAVS+sbTivFFjqfPBvMmXjS2LVgy8xdB6StLq8pDhGadORX0t0Qwh9LL/mcZGrsxHj/w
SdFIa9qnqG22fRt9Uol+hFI9ezwsL28j089Vawokp2TB7SAYYJJoYtnOhmkrTOk7zZNtmajUgoCZ
jRmCA1XGm27C4xR1mts00K7UhdQStfhenJoUV9HHDW3jfVEN75ofhE6JiokpsehBH0Td1hV0Y8tW
jREbB3d0pGjZUjQU0xjqiX0Y20rSgzkJLD2uJhfxU5JLgA6mUwe/bIh2JYHDzYgKwRxp8dplMX1m
YrjPUkWHuDael0gpTygMP7M0/xhTTXBpneamRNtHRdWaTVgFd5USHSGlJ8FbwsGWAzpGggaXkgJo
Fk2uFHTHUlfuRoUeG9BnWvkk2UFYqRs6pnehoECYResQrddkhzDdBVa1MsNY3w8jUpJO9C28i88C
Vm5047NRdkcaVb/AM+WmcGpll4NetR3MuKtfy1F0GyN/7UvIElH1ZgTNeCBDKShr/IcqaHyzzpo3
loGZtVTvuqb2qBbdtwn1HY0xu/PxM9Kgodg0tTfjAeDerKieDLWt8coDHC1pYYv5CwqRwoz+igz5
hobyYIkG1Crzzk1pYgLO64Si8CA1ZC8nMbUi35BsMUmfBygAC5q/o7V/G1G2A0cxFJYObRttJiI9
jFF/iKpPVX2H47NGbYJscEAhoapp90xVLJqf4ra76RSltACU8iBso5ijSGOTjL2bwf2IRf8w1fFt
LZdeockWhbzYVIde3yJM1/RSsQYDZ6zFV2qNgxJpgKqqDGKT9E4xxJ0ukp1ASh+SESh7jYWkW74U
OCRSPENJzUitvIBBnow8jpG4HYlq1yMiFFxcNYN85hS80DAAi6YCECPtXtJAPRpab6Fk6Q4FWJjD
xh4y0HbpinEv9P2tL2eh1deRD7qlaNMRYwup9RQSJOwg4PUwo0Cz4IG3IvysNUXjo0ykGzUqzCga
XtsW0URT0gYs3GVij7KGbt7QedMgeVWSHPBiI4hUDhIbK+jS5weMNtrUAMlBSI6CWjMHBHQOHLtd
CC/1yBxIQYIAIXFATWnCG2FOSrcBwoa6je5GCtt0tDmEpDkOqXgXN89R+0zkdz97wwj0DtLHtpTR
Q8eo18LPiEKzlX1ymvBQT6zdUv298OUfqAFCiiQVbBVi5EOD0Eypy0NojG/aQPaViI+rGRsxqU/+
tKd+uBfGZpezahPG4XZMCrS9y2exwh0W3SAQN3FLsKNzEqsPB0MNR5MAxE8SNDZpVr+PVf2OcXAD
z+Ztp+Z4bmstdUgjfeKinsZS3UthZIFh+ldapQHScOO3aoTPddztSFJswqJzISm0U0p/P3bjnjWC
5ctoh1f5ZxzVGhwkXFNFoa+GohwDOlGEsIpaQMymT09RHROgRASL1smx75ujMokbtRqegpLdCX7+
3OEpcDq9uRmrHMe0LPZGpn+CSx590SG6CYse3PW5YALJ9nI9j11KHlGRwDQygUaSSLg0dvBrcTBq
DeC1WvolT6WTq6MT6q1VZ8rHdVML0A9E8SKEmtAJmrNILnuMJUlrsxAp24CkLXV+gG/jqwkA+ulG
y+wv6PSqlvTlAr8b5ZLIIax1GVy5o6uMw/SSyfpTqGY3Uz2fKn2NiGKhbAWQGVF0A+JJmB+e8+ez
/LiO9DFnqYL+k6HshaJ6FljgBKK0hjVZriYZGsqx6G6ge8+tqsH4nx9UWeeOUG+I0wMJjG2Vl6ZQ
vUCxY5P12UOntDtZ6U0BdIA1ufHTBlh81QZxzb6XR8SDKrr9m368SZKnvv8FfwI2oM9YlN1MZI5S
ULQ4EW4jK/JrhpsBSUaJwnMaGE1eKxAt5ttny+Hy7QLMdoIgEuYGZYQbc5wROiuH7xLqgHrNmQnu
0xgp4CVQ+mDA69e1DWLwGpqIgBEDwqZvlTvW22izZdomPcUQPu734r+onH77AVxHoOzFQYH4GlAP
041aPyjl7SSslGe+KvEXFZOzRXINgUnWSiOhOBZRBnRKRFCg+FEP21J7ohLQFewBHD5m2ib7OlEt
yGBCOBA8xOpPyUi2UeoJUm6DicrV6tZiIJeVSuYJVHOyVPQ6opyYGKz84pUPzzfRpibLMY0DpHoc
gswIyTHJtZUq0poJrq3ABJ/IkSgzd8pBOM/aDW2Sv+/D6HQGe4CsCdSfPKy/H9QmJ00oIcn07QyU
vBFmF7o1Yvsl53LuqrmFJD7KImpZirh/EPOtJolt5cZQHL2v1/BYl6a+O03uPk5djYDWx5FJNehS
qOyZBdE9xQzu2q2UL0p83w1xt5LFndq0hoYuN8jTk3g4dEXixQ0FSuCgRpHTFtFWCeW7iey0AMPu
w1pva6GN+/0XcNdyyJF0q1k0uszunVCxM8ffzkAvjFH2v9bZ15afI2D6AU4AuRcP3/ZjIvVCE0zu
1ALFyqZNKYS3/jB5sZw/XXd5lwd/XtkfU/Penz1GEkrsKgo4LSpbgJKJhzheo65bOiYyKKYkEEVL
aKhx7sbXR0MUBFytPHpKyp+tfjPz6v39KgAJxOgfmjVz//H7Koa0AFROwNNA1NQLfaisFmtEtpdP
A3Tyzkxwpz3KwyFAWsrcsRoiJ4yGrYSGhZl3+Y2UV5HVRRguI1W8hm2+BBYDRCIBxInWqjYPYnxf
mhEH5VgLrQQAVX1oK9wzB+z2qJ+Cid0zLPlm+o1UQ8X8+WTSFrT7JUa9/r7rPv+ImR1xJjq5mAIJ
syRMtaboXTHby6mHasipYsNKRX3hoHwzwu1wqI8jgThe5w4+3ty2HH+KiQTm+0l5vn5aFj7lN0O8
P0kbaPqkBYQLDHnTplpp1viHRKG7Ssluaw1zl0yyr9tcuNLfbHIexM+MrAhbA7iF7slgd0Eh2noL
8CTKxdcNLe0iQj5MLwDGjMIQd1762iA9CymemQwEZHWe7EahY2Ym9g/XDS2g/AEJBZMD+ZrUv+iN
VkLb0hyoaVdXeqcm4G0Uwj2Nn3qCZgU99f7zBDJ6NOzRlYEGKStNMX68/huWdlUXcR5x9QF34UNp
2QjaSAYDvguiUDvIcox51ZbYI0lOpX+xr+emuA8oj2ol6IzJbokHjlJUGyEZEIAZ9/qKlj4fhv7k
WSqEoHnOeTKBxkmeVrgEvi46vv/B6FsSxu51I4vbdmZk/vuZ09fzsBqEuQZSxnAp94miPRRZ5TLU
+a4bWsrmMJ8AHlFpHnsCldB3SxEpw05LlB6DlKMTQNgmJFv2pW0emxHgoLb09vcREFAUQIeo2jzD
c5FeBX09QMgOGYofNPuM9T+EMN4MMl2jT5y9xPcw+rsd7kBoLWhR4Zdld2wLUHz2LvpoDgk1M5sE
m5Z/SygE/PXM9oSUEYjWi1yOpZNERkXCRqrCZx0mN7KR7AlqGiuYisVV4UJDeBb3+mLAfahBhpPM
fqqpQdJWQw9eO2aaDjD93VisrGn5dJwZk7+fDkGIGgWkvpLLPrJn0GdZzTF6il/AwucKXuHK72vY
+YWG/LyNf5bHtcF9SIPBCyuym6IRB6JUqE/ndnpTusohdYsngtKgSc3gbdKtZpu5Jehhvdxa4wD8
CuAuzs7Zz5ijsrMLaExzeRmaX4gnyeh0BxFFuVtQ4zwEO/QazeYxuqU3zUHfJA/479u/ijC/7QPn
ZoDIBpdHGPZuynZzPUzN9hJyuSpZe46WztNMLqphmlkiFzQDiZHUeOdUjGrrM6CFJB7wv65e+r3Z
1dFJSyEJct3nLHlQzKBgahsDaJd5FkZsjGGUNDhq8tkY+M8mSlcwVGsmuM83oEpUI9IEOhCNSWM8
5MIBLfqVdSw5aQyagF1rBjuC4OT7GUmbPBvEbsAZqdTYyarohhSGWxOIM0el/H590+ZfzB9IxM3S
PPyAwIEHK4P5ryYSyeFecnTpgBIRVqKFxS3TwV4tAiCoXWQBeV3mTYEkGwOPd330kbSVWUhrcOgV
IxeFgjyWAVbAtWr6ySylyarrZ6FcgY8vb9U/KzH4DLvA4HAgY6t62pxInZzqVni+/jWWAlTkMf+7
WQbnF8M8jscoy3oX7KS/40T7XfaNXcnhexLkx8KX7lM5XUvTFo/bDNpDDQ8s+HwKFQk6TbWsRIg/
+G6lnoQJinjCrbA2+rL4jc7scLEHm3xJZCK2b0RbtZyOgXYs15LahfGa+eb/WQx3d8ogHlluRIo7
TvqL0KovRFCgpat0P5vE94ivgL9dfRmyZjMYdOXjLUwvYaBGoqBPBwKCABL7/eImQRcTNiAo1R56
pzr1x6Yy9bfgGG3lVwhmWBjR6kVTWEEqXhIw6d/Nck6pSbQiETWY1X+kj+1pfOre/V/hi3ZsbcEr
d2QfPVTvq+RLC58Ti4W0AZEVgmkb7jZkkaDIaUB6F83ErAxM34CgXv33mSGGMhUKMjDkn8CVft/R
TgVFfKQh/axiqPbFb4reg3t1JdNemDzABiJIRTcNgffFiH6S0DSTyqZ3BaW+6TPBiXQdGlWKE9XR
Uz+lW7xvW/CNb0dWPADstDauubiVZ/a5W5+FaD0FQAO7rWb5uZMAvoOFrrwqa0a4rZzApxDRANBf
zG9AyUSJfpQihZrtEP39i/JtN7nj6FdE7OIeq5kGjAeoev1a5f5KALkQXHyzMS/2LIxiIgGxlI4v
pmrbqjhNKImEmRNRwwo+rnvk5Ut99nE4t1UMUu9rGUZcJ8Ht7HGmLgp2Ym9CBM/CnDcJbQZFmNSi
znXDC6+NIqL+Mw97opXCZ7i51mKyfex7N8nAQBn6d03NopUzsTDSipOPSQbkTGDQuuAJIKAJlcSw
RU/8t/KR3A+HAApNbBNtg238UnVOZA0WWo8e6x01NpVf15e4dCSB6Fd0jA9T5YJSOVdqNeiVEYlU
Uv0Mhe5Tz/3HBHimlWXKC6U0rANjc0BWw0HzvqqUqhCV4052QzxAmFJpeocovQFUmAbm+0S/Nfph
8HIiv2D8fLDQUrPjCHlPjYZnTe2pIRbEZYDRiMebtOg6MxUUDWK1vQZ84BqP/MJ7rEgA6KO6QcAX
yOP0jR78EAFmIVxati+ihJeKqc6UxDeC8Lc60+h5fTMlf79GKYLZOmop3Ku0BbGlmUmF9S8+MViw
MJhEEP/xMPqsa7IgUHDABkO5Z75wapL8MVCVv4/LUY5SKAD0qPdSfqoWoATfD0aEzGVzlNRd1AFB
vkKpsXQf8bbjCKGefUk2SMI+T8QAnKn+WG18vfgtRG2xclAXP/2ZDa6ykPh9RqpGRyFUBr63s/T4
VvNHu08fr3+VpbWA/3XutiMZRGnh+3fvQXM5ClmCoH+gwPWI+7yJVqKSRRMz9xMG1sG3zCMHAkiB
lO3YodIEYZ0B4MBhdbfWTHCrSGUW0CwMFbdtAgyLd1YXSn/vhME3oGNIB35Yuog/mqzsMi0zZLdT
fGRib22i2Nc/xcJL9s3CvMizl4ySPPX9qFXcWhP71yyFImZvjLlVaDkkfohS2BiD8d3rRnnHi3/l
GzE/d++njDZKGo+dV6u//egjNV4l5eG6iYsSD2+D+zpszIpIZxU0IxwCHKBbeckTFG1HKNNgyt0R
N74FwbHrRvn0ibfJbaaWRVlDZSgdgHfFYgp9mVLy3GbxbRBPG3X0f2Ks+P66yYsOIW9z3uuzD9hN
ocrmQU9vDDHk3nglM6XJZA7BoGcCFfF2rSXDH/v/GNTAJgtGKUTGXGV1LBQFiSi0f6SoyaBdXv+Q
Rp+s7CTviTgjfCKqJGUXBQKkG0ofEj6jYsVG5gl99ZLIwJFd38JFW2B8Qd1Rx7HkE1BJY4CTtJCc
iutNZvhuNt2WUJVVydqRnI/cea3ja1FnhuYfcvapyqJLC6GFjEmI9YAbaFfdhS5g6ZkDtMvgFPa4
WeWhXPxaf2wqnE0JBEX+BDoCL9eU16Sv78FoOFpJUe/GSrkfWXLAgIM79YPHjHRTQ1nF7JrpYWx6
oJwx0rGy14s3/+zncPkxKxi48sb5hii/5/CcJceKTtb1D7p89xFqqaKBYOvifTEacLVW80YD5Nmi
/t8f0b7UzNYFYnxmUYzs4GbtWlwEef/5un+MckvrAUdRKwIdkBrMf8fgJFvJBpyfomAyDfcxARGa
pUE1TXLiHeh98Bts4/H6whc/Ns6xDp5zZMT8jGoY+yPoyqBvlMeZGULgSNCfr1u46L19rfLMBOdu
0Iiaeg2CRp4QoIQNkWVPwHwPchH6gYVBmXKNc+KipPIfi0CuyOCLRJWQ8zeAn4diK8HfsEkuXQOg
7DSpMEfAZGBkS4dGUHbNa48E6k4q/R/X17u8o/8Y5wVt/bjKtSGFbxiBnezLG21NTmD+9Rc+AQHj
f1fHF1tLpR7YKOBCTMNLO7hSu6u0cBOIz6Xopd27qAbu9RVdEKNw+6lwQV6u9rpvlLAYb6NNLVuT
aOJu9KXJfocbuilP8/3wAZK2DNVKXlasX/hAFTOzImgCRMzNzpfzuw/sAClIJB/nR3sAW7ddPgRI
NA7kI/il70MnfhLXcoyLDf5ukIe0qLGm5Y0M2b2mQ1u6V5pbqgFrX4jZS4YemiAnRwwLW3JH1zb6
4uxwluetOHP3aFLPeh9161WjOblI35q7whMa0/jRQSPIlMHVZNhrdI8XDhZG51wabUUwuF600eiU
50ISQ+UpE0qLjghK89aK+7vrn3HNivx9aXXQYkyewUoyPcVKZPnJ25CtNasuSh+UWwu3gfEYRpDt
gZV81v1sTv0T8IkQnzGcYTc43WlI7KRy2pdppSC39OHO9pCvo/pTPoVSAoR6rlOMy0KvWlgL7C8i
xe9LU+afcHY2APJrxBqzoR7Tb6ZCBV3X44SjP2KqRWpmkGm4vf7FvqKYb46Gs8g57lKpJqUrcQ9A
7xRaRYMwZxOrjqBY1Ul7rZzOrrfKRnD8jQSNgF/i69S4svIbWZMCdq98Vejz8iXhfhDnh1hC5IFJ
VethcAFz5xaYjqNdq1rE7O3aHDo7cddaAGs2+aywTOqpqggUcaFQsx0xYnXj28qpw/SgqUJJEarv
q0WmJf9zdph47d+4L2kaZwjAMq3bZF2yESF1bnSy1dDKE0fZjDGs0odv1z/3ZVrwfXcJd8AG6Ati
3E2Bfi2YKVFOlp1gJ90PYKIEUKVeZb1acAgIncFHBY1jTcEg5ffzXMUiyZUejzTm/kazH32EBA3z
mj5aqcjP8Sp3jL8Zmrf77OI0TJOYn87uvGZmAgIJoO9sUkIopxns63s4P0VXTH2V7c9MjWUX5ImE
O2roscmC18zYa82pCE+6vvK1FncP8G9oNCMyvYDalULGJih6QRo2ru9KI9yrA3msMOS9En0vnX8Q
Qv1j6OvvZ0sKSIURK8gXeeqN7il2ahcWhpMxCdQ58QaKKie2ZnJlaV8+/syilhDAszWcQ5EIrS1H
xiuqfhIoZ/SVr3VBnY7XgkKZCZw56CZjMJd7LVI/SMuqgQylgBi8i/qfU4GhNMg1faY0csSgdSZJ
/QiV5jDI0akE4sU0IHVgykLj0CzaJFHzSvrSG+P8VWo05/phmu8bf5jOfx0X92BOS6pQkuq8IQg3
aqR7crTWSl96L7/tAOdRtTGum0iERx0Cp3WgXJNZs2QsOGhRQ7ZyjEg44HMvrFW3unRTQAuHMBZa
PaCH425/btBCG+ks2kzbz6CZHjMWxdB7Ac9ULW/UoHiMgMtrRA2Tq4x90rCkdjRNbpAOd2T0geFT
HTkBiC5d62IsuYvzXzb//ez4dchjaTDn9ppYo+krYYi/dbpQw4zW4/UPvHTQzyzxNU0xbia/a/GB
x/xTa/ey9uT7K1HXymKM+YydL4bmk+LPQYOuQPN72KYx5v4x3qvFK7XmhTdrJvnEaAOakQBzclcJ
RAxymYFi2wN1gZWWgPWG75Lmjtq93xDUB1qnqf4W5vh1fc9schcESONUlEcEexGLfLOSRS8hdN+I
0fP177R8Vv+sjbskelfrtaTCTghJAAY/WItmUWGcHDm5Kqy5v4U479tOcs+V0LdGJvVwSMw/MvBp
QqTMpMJNg3Z4AbXhTF3JVxc9PAbm4APBYixfiNG0jKjg88CBZ+gWQoyvdP1b+YEiwAGBVPUQ2Gt1
j0XHdmaQ20+MQQZlylrcsEDd1BkA6sb2+hdbPPZnFrg9NOApRyNBwsp6OplKIxs2Pi8BajR5ro1S
W3kk5ZUV8Tl/EJZGPk5YEcQjMiftoslK0lqxhYhRq87Hg5qBigHYxNwEOxQyWEkAI4QYHDW6H3Im
bvpQxd6XbWkXKRlNY0AHlRUp20pVBk3OqgJSIaqTQ94PYKapk7qxMcHJ3OvbtuiQZiiPDkFXA/xe
372FBrpnlDaRfmpD7NTYucYf7EFe6+svRZoU9/YfOxwQowzFaAwEg3njrrMxNGmFrv+L2IYHV/ii
rJyFxft0ZoxLPFOjCdK6kBCTqXg+fCjCFSchFS0VT/2EMWxglf5+G6EdhMYeSLhQ8OYhIDJNdVCl
oGDRoaZWly++sRXIGnTwAgIC7/fNCuf9pEECtVyHsFZO2Fsu1q05CsJL5VeOXwQfMR0xcx55aqcU
ZjcEuzSq19TvLutsc/wE8CVoV+dBFr7OlkRaixgU8VOtRy+YOrJrVdqm/UPg9y4pAtvPfbcErCKR
5V/XT+py6PbHNH/jQrVX41DFexM9UxAgz1VFeosmOQOpgDmmVvbILJAuZiaQ7zEQAW/X7S86mDPz
3AlG2AiexQo+U1Dvi3uAfkwRrjpZZXlefHr+2OGzT39SJlCsIPpGnc/tHgU8c1Zhle8JePNVeUe/
+jWdZLbvf8uT/vW4nlnmHnRJC4JEL2G5VACVUobyqOoQcWyqv6+cnJ8hPusUAlAXhhkiFOjcgM4t
3071+HT9Yy26tbOlzH8/C4LimZxRE3FToC0IqFIESgnQbVXt/3MpFyI6rIslQZjQqSClV9UCiCZW
fNnKSlTu2I0SptMiXW09cIuaGUOfQD2G+prY3qLH/LNfKucxq0iuhQyEBR4UqW8NGcOYNKCfyZS5
sQhpg7ovkGnmN9c/0vKjcGaVO3C92jZRM1uldwPg9ak9bLpNZGHO3ZFf2s2Ktfn/7SK5+vMq8LMr
AH7E8RAi9oZIS+sIryokyJTMzH+DNeOx3pXeGt3tZYdpdpZnFmeXcnYKw4j20zi3QfpdhQECFX4J
pSRUW50So3Fm4gb2Wjl08bj8Malx0X/VV2DhMnCHeyW1c/Euy0fLWIuO5UUfdWaFu156FpdVnePY
6ymaV1XXOLIg7vvKuCUhpHlFY9rI9XQPgm6QNqXsZWxQPYj84U5GtcSUWmVDDWMy05hBD4A5Wl2W
mwgDBx74XhJVMsXgJMgoEYHI96RUOV5ttTuCk25tnGRtt/gPlICBoI7hiXyx8AoFBC89cbqCrDi8
hadDA2oT8wUAl0NantuuXlSRIkWI7/XYN0v/Kesx+iY3O4Cs7euHfCEqPbfE3+MAFEAh4BiIghMR
QCmK3MG7bmGOo89vERRi5woFdGKBAL+UBqgzX1AnkQxfBNgq7mvrZrfMW72t/EpgB7KEYNGFqi/V
LghuQeFbS0pmEFfcESpAKAeaye8MLVIcE3tq73F9IG63lqdchPUwi6kI8MmrBt4o+eJTVWVfVHk1
YSLM9wDWdHwEWiYpTZNtpj1maPFivQvOjKuc5k4m9frGKl4GAcRmKynGRaz19VsIVODn8RSMJ3Pu
kYHzdIjxB9dP6wmDHOlHwwBwjAoSQ+Azd1JFsKD8fT8Q/6Am1Vr34SJL/LI/z18DhDV/cu7pydWo
zjOCQfZZEZNYQEf5kJxo7N5Wre4TgpRru3/hMHmL3DM0VOJYKySf/msRpNPhhoUmmNDs0dV+Jy3I
gSx5zQssHGlNQj9MA4WUpF/gS0NwgAm+WoLZKtZNcXwyusjqhTtxii1wjiXC2xCukZ8snG4NKtkK
KnGAklxgPVOCgdQsSiQ3yBR4O0An/TWRtYtC39dmntngNrNExwjdIxCIgZIXuUhwLyCSDJxBcgLQ
ytn+jQJuNNPoQaO7cnIXN1SHyrlEoN9xcXd1UpY6jdjkoifuNk9jfKurDpixKAIkfw9W2xWvdxFI
fC0V3XFoMxiA6vL9cQIi4gYUUGgQeeGvDE0MCPyY4T1Y2ux1FYjFb3dmjKtltOBbrjoDxkK2UzNQ
Df7taNV/VoMqKWj5QY7GJ5NKnUx6Xfe4BUM2s3SZmfDmB2DLXOsoLK/kj6H572fxSdzGULwlA0WX
r7QHIJqztFw5CnykwK+Fe/qiqjHAQNaCxU7NrEgmNoA4DiW/0vpAkrWZ12X/YfxZEPeeC36lNGlM
VAwu5ltgFD0QN97UmyoyZ7mTBICeNeDJ2hbO6z/bQo32fq6FHTr3DLgsDMAq5UqZdW0HueMmqQ14
X+Me17hidpqqdtJRS2FPQv9TaUrr+uvORyr855pv9tlyAIZMofsFn1GJxwQKJ1kAj5jfReufio/G
OUt84SnrslxvU3yqxpHc8DW2wxuQ9GzxtjtI471prca6djZ4OnYBFAc9qH9ng8lJshMns8TYnJ9y
ahI3c9NP5e36Zi4/oH+Oo855YCETsqYIJAoR63irfQQQofBt9ch+z2v8P8D45geZi800DDv9r+PQ
uYChMpRJVbQBIoMMYwBjvM0woCNoP0T/Tg5TUwq77aBDmUraFUG+ckxXF8s5kxRCImpViBRSf76H
/d0FTuQl22ZbY0i536/FCivXgu8mJb1qDF0M39Ww+yYGSyG0XgyIZlPI3Y/imgwCnyjwp5VzLCDB
CQupj6FQZ5AO03loXGmJ8QvNX38lTV1bF+dQugbNX3WC81fLO5mYLN9Fw2ZKN5G6ln3Ppd1rp4Vz
LGKcVGPc4nRK2j36u6BG7OhNzm6DACqpu2Y6En/tQiwGBmcHlHMvfpJoXdD899JLryAus/XbqrBU
R0LZFFpmZB/YAYrD+3QHFv8V57boAjCmBM1ZBTx9F0MrmlQpjDXwbuFW/N2cQFQM4U/jOFnVFgzl
G2O7VlFbeh3ODXIOQO5G0DmqMDh1u4G8Gsm/OZfnBrgbT2Qt1voAly4tZSeFmg4EFNCeT1cu9wVs
dT7/soijN49gAzPLfbgiNUCkPEwUyrP5Y3or2eDWpFblVSd2M+3LfbYNN5kLnudUdMqjti1WfsDS
/Tuz/5Uqnb1LgTagqlHjtqfxm6G9xdVBlde4TRY92LkRLt8xlAqdEAWLrJw532ksECnZkVc66q5y
c0/6y6oAt6dfQe3ZmopKwqR+CnMhfScTmA2r3hwjMPqF3vV3aO3rfS38zJIhT3pQtdg9cae67dEA
5TuoaE3hdf6OgpNvqDnawevwrD2zTyUGrvP6D7gY/uWXyr0NKIxqajfOF+9QHkRrOIxHUBNET+SX
Lpn588yaWX8GgO29XDe85EzPvygXfWZTCA3OEbFTN76wtkXfJIFc9wPVBZMCyH7d2NoZ5d4IEtRK
IYTY5TD4WbDpwCCaNI1k5SYsu5R/biIPjZWCoAuTVFXdXkTbUc5/UCn9vL6Qiz4T/7m4l4EMQYHo
7Ou2sy2I8zFsie6O2x3XU/7lLwQUqgYaUPzv/Pezo6nNhN2DgU0L6pMcHzLBMEuQTpEJOUm1Mo+7
7P9nDzaPcc7PwHdjnchSfVKxrlntMfvZniIEKZol/NBfVStzBXuN0GUxMf2irfivRe5M9Hqq+3qE
By9rmRkkN5r4XIu3Q/8bkg9GgewU8gsCQP8ghzZpv0aacDE5+/UhzxbM7a6gNxCPmnTVjVIT3L6S
3YWmEYKzz1JfYqjBlk5aWWFm9jdBZxnPIKeabN1ZOU3zI8fHGed7wJ2mugLdQABZti92wjnwDl3t
JHlgDvHG/ZpTXbweZyvmHqqQVmNIBNz4umhsVUw+yrp6XVnQ4kX/Y4Nv+lR5HVaxgjM7pJbwgMk+
L/NmxMu+s4qD7EqOOpihszqks7KPfCcoi0qAJWcnSrxymznDJjjoX4MqpWXYq7HSHDlc+Wp8Jbmh
cRnrIxY5awNBEjWxgh0GiZFISw7Ky2RdOHhtW7lYphAldKHC/yHtupbkxpXlFzGCBjR4pWt29/RY
jZFeGCNH7z2//iZG55xpYajGXm1sxL5MhKoBFhKFMplYH0u9TvfLI9Q1+qPpVHvpoD2OJwyAnubP
gm/JnO/SMrmbqc5rOhkqIKHMnexp8lClOa7P1mdy26Ebrrg177q9asvBcPz/Vmq4s6lzYGSGVdzH
GZbbF18SUOsT+aFZ7y8vT3AadA5+uhkERgULMeRodSRw54D9XnC3i74aBzExEqq9qmAZ6Tp+ogZ6
baGM8FSpk+gB/5ZuvvSpOBwpqnBCkPrm/5M3X2lX+rE6VV/WILpjtUOEaqiQSzvriC4PzHJLYiQT
rZUDFxBrgLbFwplgdHHqkzY66WBHXuYkV+YOIP4USs4/kNQWmDXYQ+7sjozHXk3GHl+xTV4N+jRo
V9Xy/bKjbCaLz0CaHwpTM+gTWOweTvcReOjtNSgc5br8OaDLHqSdJ8jw+JIoOShaGPc86iMlIgnD
mHyZIEHjtTkUO0Utg5sRxjtaGxys5BBJKjWW5MyVW2m4No0gsq6m8NSpiy3YRHacLniowYGJ1Ay5
lsrw0BEzi+7sQl/ojs0TD+7sdb6+k3aoGPmSf9ms4JB/qGtLViuB1BKkcQZ0FcwFowpF1buXjWw/
js62kYMSU9GktaqwtskxbdWJHe1r4fS2ddPaqR0fmufL9kSL4mAlCklr6TMLGiA9lCzU7mYR4YbI
MTg8AVlxS8ORrQg6B8t0pOO1Cf0niynwGH1weT3bT6Cz/eOwI06Iohvhf7HjVb8CmeCJRdV4yjqy
DXXzZ+hWCcB5s5x5dqxNDjogEjGg1Pn21WZXuSpv0hLN1bZc28pddNtfQ2ULocPkQI/D7TxQRlzn
6PAPnfD18vIFn9Pkn9ZyJmnQZjJ8S/lSQgaaFLHAQQVYYnJYss5Tnq6yjoeEecyLU5xV7jpHu8vL
ELgMX5nJqgQsrizdAtl7u7DiQFGDUr3r8s9xHAleK6ItY38/Q/1ktMZl0uEwK6S92m6wh0F0AgR4
ZbI9PTMxriFEplMTLWW5avcUN5n6vUFmRxU9jbczEO/eb3LokTdDVocMGckuCpZTcscobfb6fe2t
Dpu1xpsEXqee8sclCD1Rrli0Tg5MclWa5qgFkWcGPdHVhDCIAa0mNd2pkik4cSI35EBlqftBHQjI
m5P8ELVf8ip3IjMU+LrotjY5MFlpqJva+gYm4Dd+oj5ecX4dsBsG07gP/+Sh/mEi+Fe8ajCaVygS
fiDJSZR8glIbbMaVXR2rn8aO2vpVdbJcjFY96Afkj80d1BiCv3xAvlvmTsKsSv8JMVt38GbXQLCH
eZVPzFrxIBxT2f6C79a4QzFkS5tZLFnWutYuC1BBdGlkZw6EjLC54Md7DK//7i3wbpM7HkOCbuWB
Kigp6z+hNWib9KofP13Grj9kP96NcKfAUGuztmLk+yHAt+sxxjkH1r7zs315XaETLX4UjdVso+W7
Qe4sWFOVsc573Yc+j10NPyw1cpThKtW+lJYgl8pc4GPk9W6KOxBzRONM7/HRMGosxdTOpMj7d9v3
BnFnYBlXA2YYVkThjZe9Lp7hTJkLFKMgH1OcKLWZZMaN8NEvWBjfg5MkmOSpElhNr4y7FRFl7qKu
dkKTNXRf3BSz8CKT22D5v6184yg+W6dW5MMyVaiTjtGrJH8PMQHXGJWr0KfLG8o+yYVPpnJxeVoQ
ijElXAnpPtwNEFFiKSESmPvLZgTH+S1COltOm+sGlHhwtKzpBjT6VDnR5NtlE3/I8r1vGQcZpYXZ
hs5kSSdXdphrsD4bVhSBP94Ic4psYy5tHAcWZtfPSqfCWvdWpih9A2TFNiQEcZNWN2hB/nx5eSKH
4HBDS3uyyBY+lN6cWCd1ZkrBsCJg6PPdZUvbiWflfSM5xIi7WastC0uTD1DwcpKDhUc9w3n5KNpG
ATjxgwzoFEnopMBUHT2Z60syvso09Zb8sSj/rrD0vix+cgFNfBjv7noW/fQqZK3dEuIY5qNyyKA7
Cj1iFMiFl6YAODQu4gYfZA2y/revhnts3OvHsrS1e/lhcON7xbOe20fR1Sk4ahoXgqNhF2Eq61dM
8oe4rEE9CGop6HhfdhKRFQ439LgvrCUGPukROpy7lokVQjXzrx4s//NEnnoBeqKdno/oW1qHw5LU
h6jsBYWcPwRx7yY41CDa0JlLjy/UefGn4r5/qHbJbjxUV4qDrldbBiOuyCtEe8dBxzonKEeg8dWX
xslmjdYWxpVC69PlLyRyPQ4wSsmwqpLdWYwZo6KPaiEw8IfH9PvW8TiRyWkFlRQdByq7L6EEUCP9
J+Emxh38HUHGY/04ZjaaDZ3LK/tDFuTdMBdndFpfTpNVKG9ZcTyZnab/MgcNWmJxpNpdQwIRTgmu
ScK94I1Ml9d5hZewl5MWUE/bKV67E51d0R3GE3pCWAk5pA4fjTX7xp9ZTQNpVLf43u/EUwoi3+eH
nLJWr9KZoVO6B2mrrwfzc3RSdsUeoZQDGD4OgYivRbhCDjiqfMi7aYbTZE/1vr9pdix/NbhQZFVt
jBoE/85V+CkntW0HHaqzhi8F3dPiLaf1q17Y+nV2Zb2sjzHua1GGXOSdfH0z72utCDN8w+iJ3shP
6z5/aL9KT6tDXtp7KCCrIipDwUknHJ6MJhlzEyQ1flP/6GJ00xWiRmnBNU04LJGKSo1ijCv7ebTa
abI4c/yzjDClH0LmZhXQgQo3kMOVskx1Eo7YQOOUf1quWXOE/DCiL6nx5QAyr+6/9BEOTuiI/+j8
9o6fPNaMEd+QzxlwDEWnwIpsQ8CLIgJOvnTZdqHRyvmbQXRdOvUNgoJuCqzbEao3M7oSIdML7n46
eqKErtA0F5DQbrVGWcbeQrr71TgkwfQYPyQn7ZqeRi/vwHQFts1r/fvlLf5D5ul/iM3XMae6t+jC
qor1i34zgo0OqvMOWvigkOSG/m5wMZFzr9rkWXK//8sbnh/gIHnTy/JbxVa32yvpBuzwbvpgo9bP
birooo33aiDq9hGE6zo7s2cPnmlNtUGRVN1HY9hNE8XunDZ3a7weFT27v7y5onidr2FKSofJJtYx
xTLICXIllRPt9B1yRId/GbrwpUy9DWUtlpB6TcKXeP4+hIciET19RSkSnUObWMHezQYwm+w033CG
x/+eR2lX+Elp5z+EJgWvOZ2DHEtSLUiPwD/1B/XAqFlD1/Skk7ljhFosOS/4ZAJA1TnIge5tGSYg
aPJ7zSGH9JZ4BFwvbuEQVzsQX3utWD4WrfJCDgjR7vJ1zBpEOgZGxnHd36S5U+5NP/WHym9TZwT2
aI5eOeVOFvioIH7iC5uhkkO4sIGLkt2vNMPgNwBXUZpBuDju8dPNa0YqFcg6Qbapuo6d0k8xLUXc
Yq9h1rP/IYzYBJ7DFzZXCjHCNmWH70AO6xXznPJNTwMt17vpmQouR8Fdzxc35xRkzz2LZ9JJsSX1
NRpF5WDRp+IeRIoxmlYvwwKt79DkWayhM6eaG1lftLqzE7AaFErpXz4PgheRwUUwq5LTQtNb9PKE
iAEjjMCYnT2t3y5bESXPDQ5Y+rbJ1i5HBoBNO4A2YH4gT0tusy6ezAGzHPlWXhcKWBucxBVCDHO9
Cwkjg4OYYonVIlyxr8y49Nz9kBD4VnsrUI//ID0l+oocwGjy2MTKhKyvDjrGKDAcvQOLncPaM9Bu
hl5P0Pb9oK58jzGW0Pm7Yvj/rnu+4Em7ASU65qX51O1k1TxGtBAgisBl+FpmkaJvdx4Rkk5Jaxvx
A6EZ6Pk+CTxG8NH4eqaZpGtvsPmGyRk82TP95C68qq5CVNuLm/jxsjXBN+PrmkUbpkPfvD3HwoMW
ZDttNwAkRZAlCsb46fReK6G0obBFHRYHSkfgXEbfevGjPg6ave5WZ3FzL/HDe/I1vqO9u4geLKII
ny95JnpvRi1baaJB/FNK7BphmXadRadmILZFUxu8fUt/MLRgkb6QdrYv7/TmUK/6ngvkK6FJrPbz
GuEHkN2MaBS8DvsEQzL/4EYSeRCHORgonhv4Kmrup3pPvDWgTuem1xHiCvHlLvIgDmOiJqJmxhpd
5/geKvUo8Fe3fSvZVvLJ6kBd0n8dM+F7V3QSOagZ5VxOpBVQ09TxTifNJ4jxHiMrPlaxrARjPO0W
tQj6cjyiDvUaVavb5LSxy9VY9nU7PaeNaE6BLfMC1PJTbUYzQj+MJaYM7dh0t4M++joxbS17MOfK
TiwSCNxJEATwU23aQqH8PMCdGD0h4JYxba84vvSuf0K1UpwnYvmmSytkXnf2vCjivE8IQfzYqJVN
stzRy9aOsP0FkL4fbNpN0J217GYVpQJUQejKj7f1YdyN/VtKGy2pby1IQfhZ6+1ph/I3omYotg1Y
fhmsrS3t+p1q2qlTevNT4VPNLtB1cn959wVOb3FPrV6Kdb1k/eQsN1f62a71WOwlgk1R5oqfdYu7
QVMqhhnGXYuTPAf9ATLbPpN0ioQvBMH70eIiIim2Gs2cWJm4Uey0jO21fdXCx2EWYbHg9FocPnVa
tCjgosdocGeCbmZB9ug4maIJqe2wFZJpGO2XQXDGpR2I0Y1dWOJEKujrmuk1zUR++YfQ/90EdyQa
Mmthz5qseh9Tza/gDUYuuj80Lwo4Ipqb6KH4etnv/nCPvltkqHB2CHWNSjEoBNicM81/VRx3NTzw
rRf17eVheqzpMBxBIOjkjgjm/pC/ff8BnOeTRB8LyjwSxTNqW4fc/2TtiTsfMC7sF5+if4I82475
bpP509miy7b9T3azpXb5DTTt7JU11y6oGQunnpDICRM7RSIpmAKRdKdwwdypMBPGis3ykKwdXrLx
HPEgW14ehxfZ1zBZTm/VUyL4zCLX5Q4IaHCHslhQrZHlxFOMwsnG2LnsSSIT3LWtDWhpoKxBvB2T
QwPWwpDKgnej8HhwtzQ6xKNmwp2LXL9xKG9R1vWyxm4DBfTswz73avHgNTtxHy+p/7kK5Yomepbm
4EBlfXr+6i8ee2aVATuNaOW3RU9/wR7yiqtz3Bj9wKr/eB7v5BFKlnR8/lefiRe6qXS6pmauyWDj
8qOMnoqyEDTQ/CE9+75lHKS0kdEtA0amfKXZA1Vs8CBJTq461Y6iAq8YEGHBkGztSK6o+Wk7Znq3
zGFJ0ZvLhKF1TDxTDHy0mP0nelBCIndIKCQQoMKUNfvL+7kdSbyb5KFEN8ZaZqd51u/T1twNUeHV
6Wk0FycqiX/Z2B/eHO/WOOxQRyuDQhIC8V/MA90u9c37aA+aM6fxpdtC4CzbUcm7OQ42qlBeCzCg
636K0lYKav4mCTSoIPRjFNAK0xG9Y5l/RRYEEbX/3rOUQxI1ttJOK7DIX43vmdeqHiOHWlHQKw+t
5YkKoyJcoRyuYBBjlbpf7xsdk6z6VQJKB/Ox2Ge3qZ168RdhIuXyDQTxw99vIKVdRtBd4qSzdHc5
OsbP/HPuSp7uQY7xZX0ar9cvmS/KfAvuHlAX/m5WzZpIRVvirxTmdF8cxoCeAKHKjvjKqbDsHARz
ojLCH3L7//2gmsxFNa0KHhrKXsr5FYu1hxOjyiiu4kAOROmHty62P+M1yK5+X+EwlX1pmszWC7kb
oEpcBLmrV264M3BbSE731iWfeubT+oSs+I2wWHsZw0E69vsPmKvMTGbctWAGUA/598xbj/q9ecpQ
j4ZH76KbSnBI/zCa+b69HARZEiR7KfuoxpfhJ9qFAz1Ao+n1otgRJs6VA3qgjmBi90sn3i33AkS6
fD9CwfX35XaJDtrNCFfycsiua786hcHiLy4GfZwpEOG76NRweJSgIF3QCZdXn0huW0deWkZu1aDK
mJq2YGHs37rkSBwKRXGS1laIE8qy/fNefYSZrnLCt9mw0O4e8kP2UPS4xUTgsP2aef+eHBpNi1LW
M5Qq/Wmd3FjDmz8/Ek3USL99l6gaVLsUJA4+aIhaSzYmQw63Gf0okE/DY3SXPzeu4mjO+kO6xTtX
sKObt/O7Qb5iLGmZoeVvKbtfQyLgEBufh8YGRTTT3WWSKHLmpAfImXlENMC86TpnxjnkK+S6bbsC
3fQhaLL7uneGirGUQCAAQpqXF7rpOWem2JE5e10os7xOIDFGISCTvK7LErdTVV+vUKXt8+omzxf/
ssFtWD+zyIFeJ2WkWwk+pXZTXKtgFjwuEvrM6WtxVd6P95kb38WPkSji3742z8xyUEfzrh0gqsP6
UoxD5/iZNx7BM4MmBzaGIQqOt6+RM3MczgFp1L5aADWsr2gFy2t0sDAtqaHHpwku7+jmETwzxaFa
EnbolpaxsnxdnGWtbasZbWsWKUFup2PO7HCAFo2TmqozvLLxWBab8aBkj4mDQp9X3KQC0WDREeAQ
DexwTTaxuGqqr+MBCizFd6XqbSmR3cu794Ff+23A42xZHIIpbaF2y9ug5FWFC9gaoPyyoE3pWf4c
7YFpwXiXufOjtuzSkypqTNm8kd6N87XheBo6hUTYU61xx5d6D630HfVWeSf7FS58EVoLUI2vCg8Q
PpqjFEmuZGjd1CK7ZqjthKauNiT20Kk+beS7y/sr+JAGBzCplWmIcqjur2ZqT6Yc5OSU1rENEXpB
34ngHPCF4c5UEi1bYCnuImfFIHYf3VlUdK2LrPA4UkdL0YNaxs/1LnFSvfucx9Xr2meG4ArafM+c
uQaHIHM7tlVV4wQohWxn2bel9ZT61ZrujKLyQAcJtYVMgM3st38II85MckiCbvf/kos19LUuiUPk
+vNldxDhMF8SDrO0VHqKoTTtZvjZXLPyfY9YxWY9iRrYCqW9yOlFwQNfCDZ7E93ZLEYJTzE4nBrU
nurAeIiv0R21K762gl0U3XAGhyhgWy2LgcUOeWJLuADqfe3HaIqoJowrsIfhfEp80SoFfslXgJGI
pTDLALOvdiVqT3JC7o023Au+n8gOF5uoa0qhWQU7vau9kBzCeIUX3qK3qwa90lV+DQJ/UHb6ogae
bdcErTg45zakMVu6qHRgyxtHiMTE3yRR+mA7E8SIy/9jgbtxolEiGjrTDV+9K0EGoF0VHvqDdtJr
50p38xNjLuyE3SWb4ZdmQJcL/ynK2wvxLPwq+qy3Kmja+7U++FKYeK0cNCC7HAj0HIST+pvf7swa
h8WjCbbfmZFWmMu1Gv8Il+ewE4DwJtyfmeCiu1QjrZSzUeHCegEZBpo8/LA4zei5v+yHm/5wZoeD
4XECE03KaBfDRfMSVbqVrPrlsgnRUjgA7pMktLLEQoJOW3dLttwXZfekmNmjSIVgE+nP1sLBbhVn
rFMF3IfqKrtT/D3s3CR81S3JbiPU5e3FEo3rbsdyZya5WM6S5ola7DP94rhm054Ih91qX6IPwbi/
vJHbmH9mjTtayqquEiio8Mj4ZhyIMz0ypuJkr77IeHtnvrQXdRiLvINDYIylobcwVIHAXXlMRjMH
5+kgonsW+Ac/3kTLBPLKNU5To31O0dUOmXS3RJ0dORVXsIEiUxzoUskC6TljDEGK+kbz9SuK4g8I
P2tcKHGCG6UFAaid1Zj8+CsKAyJrBC0qGgX7/e8PxGzM88EYIAA8jSh0afLJlCeBLtcmLOmmrsoW
hcQOP5MmR6W5ILgHZsSt3aUxutxvW2n8G8R4t8J/rtUiTUoMOKEydLtp0d25EWDf9qk6M8F9Jmga
Wx35lfHunljBmjqtpx1Ut3VQsPYETrHp5GfWODSfB6OyZjb8u36Tbsb9cgr30ErpXlYkRXqHHIfn
7PmyyU2LBtFQTyayJfOUK2GoJLPBetn1KESbAT3IpBa8iDY93TAt1bIUAlPc/dEtXT7VrFN/zi27
L0onBE27Mf8cukmQ+fiQfbWIaSmmYkDJj8jmB3kKjVa5srR4DE0OWpAXu09s80VzV7Qmzo66nz+x
cVZUgb7Q1tYMGzQU+DWCH8Evl/8N7O9n9383K1KzDHT1qTL7RQ75bRRlMKKDkZnLn+7DM5e3xCH+
Og1WrdJaQzVGullmt71Fq9ARzQGjo35bf2pO5eYHI2hPkFqYRVU2/ob7ZVyHcIaOr/pBfnQYZdot
awPOOKd3h9yuP+nf1KfSZwJP0lPzkr7W11YQH+jn8k5YMGGn7vxVwxtnXn22xxKpkHLqG8XPx6JG
7KiholyvQSkh4pLzYZ9ZZrinRDrqWbZvqjx3TQO6LZf3nz86xNJN6CzIUJSQWQDLwWgs15m2jLOG
Jt8afiabtqXJj5dt8M70y4aFNiTZhFYiTyrZLLXZQ8gaZOx6/1CM63WN3qhBS7/Ete7/hSlLN0C7
Dc1EHKPf91QD65nFJOH8KqSgWFzAJt7FV/oiLXZt1cFlY5t7d2aMCx+kugqlPIXSWj88a/33si7d
vzBAVSi04gKCTikHOotRT2AwsTSfLPWPRFe+90LtybeE8bkXvn2cMxucF+q0T00VotO+rk7tfqxp
/xiZYNbW+6K4K2q5tTNKQBIZ6x1EEbXB1+C3HqgPlSOoXsOdBMJ9N6myZK+3SEKntZ7g/3KEWYmp
hJ4TXeXse1GG6+pK5vy5N+bJNYpQc+XebKBPl8zoGFPr9lNRFchGGsvq1DlFY0Cc0snW0jLdVava
fJrrun2skHO4LqJocfJeL44L6Kvv66LIwYKY9DFaTxKyH+bJcHNJb+zazIu9bEX9fVSVhkNzswuW
uqyvDFmPr2V5oD873YC09t98Nag3mlDKwZ3E3bZaqcZhq2Q4UgPZLch3xhAtv2xi80RRqhmaRaCb
zAc/daIN+AzW5BfTdCWjWRcrt+soehyir5ctfUhSMP+w0JlNQTat42rlTpQFLsRKj+CDc71Plfpb
FiWocJbDLkZqbs1v4zxyQSqyy6ZvlbE6oBayc4rA9vLP2Dpqlkko5FENHavm3jyo5kjhQiriW9Fd
36INAoNUly1sbem5Bfb3MzQ2wlSqe02bfbNVRjuZQJ4ty7NHZ90rolFA9r61HEqgbCTjnv8oe932
g5EkJq7WwdCcsrstxh+XV8P2gz/VFG93ArwFtvNtduqsTFnVdrPfgKzHzjp0blTy7Zo3nWDbPiSV
mH9AbBjqkwa+i0W4CySdsmEciKG95ZNmX3WYMlHsQwppP/lxYH0VK77wt/abSYOoyE6AO/iD0nEz
l11UtS2MpZEfRe3PorZu26E5mJIMeeDFPK5Z7xJlFsSAm2eBnhlmn/XMR6jVTWXZ4djNb11MMeJN
eyjfxqUqMC21qRsJItstrzy3yPl9rFbVkBcaoqO8n+wp6meniJX2lJhq4i39mAlYzj5km7C30Ami
+JhQ3TKBLr8vsZyaZGklnYVjkLu8aW9LSOSBydO37OxW88hRcsudLojDNrwVEKOaGDZAq7LKByER
xCoq6B/PfqVmXpfe5qSyJ331/t9nAlYoBN+grqsiPuCWFmvLWozS5EeoQpMODM/gQSrNh8tWNr7Y
b1Y4HOnMqBzTVZ19XH5uquU/RjMNhm68XnpDRPb6IYHx9rUMmVDT0lXov3LgPGRyteRySt6+FvrN
PQhHtIz3eA+qG4wVJF9Xwaf6EK//MqlBC4mdeCg8/76LqbUWxaRnC7KCr0p8W8qmO6lHDVIm8rUG
rpZ4vqnB+Lomir3KudtDIWxaf8jZdVKNTtagoDqJasUqC7Q4tEMzMb6ppiOU1WTuN1UyaWQ1BHZ3
4CMD0/stpCuPZtBnjuayzgPTb07kVv42ufN1HKT3aVDcrD8i8ItPz+qzqD+cWbv0azgPCElulJUe
z4ioou+aUdtrTQKjLwVX4gYK/rZo7tsnajNQUuAOySt6nYX6qdETRO9l+22iWtANJsTSMeq1WqI5
D9H6uLBXaedkWeJo9tOxd8r6uahfFiIKorZWpymWQnXoGgLmudXNateEGYGuYb6HBHfQB71HfPDR
CkL4Tbw7t8MtBpyj0iQPy+KTu9FdXc2lL6yAHN7KN8UenmJrxBbPAG457LlV7tJs5l5RQ+g6+01W
0colZtYemzYjPyDXaTqrvoB8QOoxRgEpQMGDbxMzzmzzpd1VoWFbV2zFu/EqdtobOYYMUuL0nuwW
IMqtQdUsKk4KviZf3+2KRWp09U2lst93u1/6BaqQnGUrGLGgJCDj5gI8Qa7yd3Cy9GYomtBAygIJ
O7Q3EMyMy8SVU+RLBrf5pJxSLzTtSpQuYd7IH/lzu1xgEGsVyUKqI9zqWwjmlN4w0Su5fMQz1c6X
4eXyFbO9TKIbFmS/UXbiOxChQRYttZQw2F/AU7FPMTqHQiVLsKW2k9zkjqj3ffMD6ireoGyWE6pV
v2+sbk5tHc4y8TOlg6pNrX4qjdIdtPqzkut3tZpodhjlV4Uuida6ESpb2pll7oAaOelLbcIV1xMP
/er+GNSeVLpU9kZnclmGuSQYJgoub/GmVQuRM/LLiL/4+HlSS80wOqr5UYJaaX+frKJeqi0LSIig
rqdChxby7b/v6IyXriknxeIb5ssUp445imhWty0QmeoqhC2hGvq7BdzgVRKj0dmXMBGbz0+MXOry
Lm25PVKUkG9SkVOBcubvFjQpSkuNrYFYqdMldF/1uk2hoaFHT3HxN/cO0VCOxIsG5vjydZVF3Zyk
EfEHtJ0hAZDfprN6XONGyC3JfIo/zmeW+Jp11MtGoWbV4ifQEAaR1HCsusk2waiT9kGk3aTD7JAu
CUL9zpxuVjPZL+GXiXwFQ7YPIiw7mX+McS94M25GXue/ig/NG3nIUnVC5LWqO1rLdpMvB8jcTDYI
x/2yxpBALR+UHu0s/XVRjfaoPusj9J3JbY68uF7KeyU1TDsZrMfLfrB5ixLkInREosQyeXgI8bhc
5ArHRT6oTmdDIza9KU7RbvL1U4t2NrCrePJRKkWzLFuwdG6XA4cqCQFBPXoBGctDvQ8Pw50kgywf
/PXrju7QqhTb1hFP+Te1SWGT6Vasf26eO8OVroymVJfo1V2MfVPrX+oYPCWZ6tcz9S5v8eZhft9h
nnesq1vShkZH/Mms70eleU7MTlDu2jQBLTaoYqtQ4+GnzuF6MUincZqzub/pFbTrzqUo3bx5ss5s
sN9w9oKWU9XM12wh/lxmxz4v7bD5qtNADe+hsWcXrXZ3eds2EerMHodQSzXKFYYt8IVC8s0q60/j
HHphTw9hOt3rBfzksj32731ADpwAdku+Jed+X585Ih1oomzo9+ZNTganm39k+iowsn3czqyov1tZ
h3VsFpO5/WEcnHh0WH9+giEuvGntFZObrT1g8LU8VbItCuW2d/R9hVyIRcc+tIwYXrICeLIS3duT
YzQ/mgbMVVUlSEeItpNzlwWPWwmFXuKnGgjKk0OVds4kf/1334zzka4uwzpPM+IbxfKURsrdRJ4G
Ed+WaCXco1BLoqQp5mjxuyWQjF1Kn2kqepqzz37J+bgLP9RzVHoI3CLdg/ypYRLtb8+m3nTqzP4H
tIHbp/ndFzj4HXLaGqMFg/rD4vToVx4d2etAY6Z/BfPUY3TVYeIp8odbqLBMwf+3v5hlIoiOISfL
QuboQ9ao1jGc1mY6nANRh0aCKpftVBPUzjch/t0Ir3TYZUYStxYABIJoWVQ5RX2n1PdtIup8Ednh
LvcF7LdTiI/ta1V6wlT/Iypp7riMaN+wRMNhm0B/tiYOPkITsUur4Aibam/P8008iN5DotVwIGFq
QzxkEDv3c2LYIZJ65fK9awNDbv8GIM6WwgHEasV51bGlyNOjQnJnHr7OkogkRLRfHEDQlK6RtcBI
Whijvazg7BH2L4p2jP397GJMljQfZFOa/TgvIFFADmSJ3Uafd8XwF1lsnBtUUQgryaL8+7upBezH
QzLPi48yrAtH2EfJyUqMU11VrpqG12l9o6bAi6o50og+VzIuTsFn2wSOs5/AAUdodtZKLYSycnmM
JtBzSNmL3I3OsCJriT6ONqq8yyC//Q3fF82FamukJasp43wpsuQamYxM6epeNrF9Lb+vimcbSSmF
sOcMG403umCgcKsnDayO2R3KBCn0np36fp6Bw0T0ReUt4D8zzIGHjBnSutSbxYeGoWOW7WujoUIq
h1fl0O7nGNS79BtZ9vmkBZeXLPiOvKK2XhEFBV8WXg1p6lRh9anQy4MZRq7Z6F5bW9dNsYoaprau
UiSLNJ1okL6g/GOj0YtUUySAix6jo9e4rvXRbvO/wH0dKrtoWKeoXvEpZV1dzalXYSTJ6+Ms6ccW
CdxeB+dTLtJl+DB7yC6yc1vc2Ye6p6TEE56bjMxgBRu5/kJvutfu3vyKitKP7Kp9Ag9HWDjVg3Qb
Cg7G9m6+L5RDg3bqOzLPWOi63DbkWCigOdUeL7vJB761txWC8YOg1qkQ9GX8DjmWmgxrK6cguj5a
d/QlRlvnbJP97JjO8gIyR7d0ImHn+QdaDmbVoMggW9QyiMl/Q5MMspqVOI/mg7WD5qenP0d3Zehm
DrHDG3pIA+sZnJxB70fQExZ1HG9m6c7Nc5+VtoURTwkOx+gbu3oED8hqZz9Mz3hA0scvvkHzxpVF
KZmtz3lulPucmtoppUpYvKJ/pp3kjMmLsnSC0oPICAffGeRD50XLZl8rOkfDkJ6e7xYi1IdlUQIf
z0LaBi8pinP+QeVaX61lpZDCwxRwuFuucz951N+E22JQ5eU/RKWtrSvizBwf6i1xUZBJS2d/LXRH
K+RnqFH+zec5t8EdhK5WZwgdYUkKuTJDEjTxilKZcNJjC5fPzXAR3iqXE+rjMfHbOVOfIaGmea2J
ETXDCDUnqWfrp7qEsl3mcufXS6NDOHUoqiP4JPFAobHxwyRhZsuSBvoWKeu8MWsGv27l9VGe5er+
MjqI9p0LFiP0GsoJRV5PbuLanuTeaeVC+GbeShVBM11FMwQQ/YNeUpomGclJuvihblxVZntUpdek
LW05LOwuntwyJp6pS45RFXYLCeByvU+73taSmx7vTu2nmum2pdNdqNf7y+vf/mWawVpXoYPMg2Nl
1jRW3o4sXmkSDUrjS6JehXhap9dZbdlm+u2ywa3ja+JKU1RTV5BL5TBCyharYHTvfp1ehfkxitBK
gMauy0Y2VkWRqlU0hJponeabp+OoCI0mRkrw7TF6SsBDrHipuIC38eg9t/Ohfbrru9hcO1bOiolT
13buhi59XaEC1DRu7Inamzc27zd73AlerUZOogj35f+R9mXNlds6t79IVaJmvWrco+323H5Rud1t
zfOsX38Xfe4Xy7TOZk6SSiUPu8oQSQAEgYUFko5gq5cn0R1NEnjioMruP9hCSaNFAlE0NRbWLNd9
MJYKRGFqzjlMk4M5BFajXcfK70HU7ShIMJ1K4ESx8uYCoYYAfyi4NtniUpNVmTbICCYr7be6gJKx
mDu3nIgbB0hsDuAQFMCT2NW4u3CNir/6ZrACmp7pMIQyR4dvhlEjw0+ChqFl8AdDt6L+kBaSU1WT
NYiVNUWBFZl3mLFtk+KqKZ677kHTxdRqAMUj0e2Yj1ZU8LCU9LZlLhNTXC2LcYmTmLaCLvaTpxQ3
Yd7YuVHbWt+5ucwxZ2o9lwQx7gxPq7Y2Q0QdlaF3Nuka1a7lRPk1VWF2vbQKKCYHUbEvq8rH5XRJ
KnWyq/ejITa4v8BEgF6d2J3mySJNY5X182wQC5z9lj61dmE0aLDlZJ146kJ/XwkWY2lphhn2F8W3
c/taSOS4dAan9vFtcCZCuS+nx8RSeOUHc9BQlOoH1yDl+zJvl1/9Wd9N9+1LbecIDRYMErTixBIl
q8AAQ/lmxDxDHivyVlSJTzF1AE2Q4iXs8yMdgk4H9yEy8ag5zG66CxMbJOiU6bHF4JEovO9sjKF0
kfPq7/RX/uTxTc+6+gAm+gpVOdT1Gu67I2hv1Bth35KhsUxJfRVk4YrE+U9VXU5Lu1Q8LduIK0zU
RDFEWtZFwEGZw8Z04LSXQcyCiMzw58fcrW1ltCTZCh/eNGtGOZau+pd+X3DnoG3hFr7IZlRAnecl
bCkiRB/UHsuuMjuRhl/ZECDxHWc/KgEdJ6RJLZBJ3S1BjtFf5bIHTgXzcMPhXZ4CThJj8xwAsJQk
Ga0nqHoxmp+1RjdWH0mMal+IraW35S6tADnCYK5Qt8ClaIGgxL1s6Vv2hkcUBcUommGwlwJpxlrp
cx1VGvGskMVSzIOBCvi/E8LsdS9HRIQ/QSajfpzQswv3b8USrwS+tYHrpTBxSDETIPI0KHJd9r0F
OEdsgZruJtJG1wxAR6xijJ8AyliramrOLm6KBoAUwCI02nx7GhYpuEU+rtYJ5AITuU+a66B6QIeE
FYILP1xkZ+x7XrVyI9A1yUoos6vSUGSFsSDxNtoYRv04RjsVJKiGCyuObdHDPaGf5fnA4zbiiWW2
OS3qNAROcPaMaK+VD+Cy4WgLTwDjkOLk//IXUZhZ6vBWLLwH59adut45epyrS6YMpizoG+xckwd2
jJq2uDw3QNYF4t3SaLvLyr9VaF+fE/sQbJdBMvMA0hSfMqRIB1TWwQxdooUgwVyGwcVwqV9FaHc1
knn/ALVhElMBvEFC1we6Zb4uddCiNh+aaPFyabIjvbXzkcf0uqX86GlEuxOSMeAuYnZTGKYl6rQc
VBFzbYtjb8sVgR4W+15LrUJcXHO8lnQuqoKqNxui4FGKGhQeYGjYZFaGqugcR9Rfkrf8SrH1Xfyi
oHYImgX5EP8e98N5tvSfAY8fhieW0U6U5aOwlAbkXHI/Qf/aVOHyWgK352IWeZKYfa1IRoYipRQc
uXAz6zI4i1CADRo0sxWj/HZZS7eM7nM3AYn5qicNGY2ir7CsspRQKNr3gINdlvAxw+W/HxhePV9F
9I2OEnYdAGamD9F7KvXZrVxqxdHsos5DX1K670E4UlsT0VXFSgcFfGJmE/tTKpL7eAkmEIuWSnjU
SJifW9Jn50AYKoAjBmM36aW+6/VKIpY+ixj2YE5N6op6oNf2qBt1YQukHq6SuZYeA1QsXgMVA14b
PGYNS5kC8Nqa8+IWaNO4MmdFcggSgJYxYAZ4AjYZu20U7TbJ9OnPoo3VQWsMyQ5KxXzt2xkEESWm
qoStMP3Ry7E3T4bQJCdhDCJ/0YTAqgFCWpyhzwfMTAAVwk2sNxjGJBXxXRMJM64GNBfN8ZsmVw3n
VLdud9xICK8k5Eo1ts20VpVOVBZx8crctGugV5blp9GnvDhuU3lWYujvK38qZ1MoqiE83EIsDXzh
u+EavH638414lz3m9+Pd/Ev+B++E9croylcia4zyEeUZt1BrXhnhu9y8hdmPywq71Z8BlozP3aMG
upKhy1GoiS08jHw9unSkMkppZzrCEehBsCSRPUfepsEDLoPuUU1Grxfj0dq4k03SYk36XVrboNnH
+1z7U9wFN7qr+03nLcIHxW3InXy4dYBoM1AB7DMM0WD1RK/DZm6jBSXJJpn8ESjwlNQizwFguy7Z
P/NkbkelCmRwJAAQ9DCIqVMSdHwtz5c3cWsP1ythVFHvwyA2Cgl72O6TZV+DNT7Kr8jMEbPVI4AU
8ueOMfo3RVoeViGcmeJXcWs46hgNlALxDrgFlN6dJRZ3RVm8VkH/cevXf0x39EA8hCelIHjBaHrZ
1dxKd8EsDpZU5GC+a6TWaec7StSG6XD/JBJA0htpQVVGOz17TctTVHUIvomXt79q5SrXby/v/KYO
gTUVpTTd0PHPV2sBhFiqS3R0eVlj7MW5Q3DIi6ToE4jVIApSxkNZ0mAl9PeVQS7jFC8jHjJA8aND
/0X1Ck9IbNNFeSKPX1WMlkz+8LbtG8UdzRWABwCpVLq4b8UmUFoO3SgHtAxr+MTJvOopOKkgZxV3
6Nm/vIc0ePi6QE0EDQ5aYcCTIyGw+brAWFTGocRvHugDb+IQvbP9cJUn42hVEyhhjTD50SMhxjHM
7yf3RSqb88z7BKmcYAKlMMgIkuDYa++Xl7XhSSFBgWtD36cOhDJjLWOnoj29AP/PaC/edCqc+kG/
mm+yd/hWt/IjXs/MxqF9FUjdxEpT0jnR+ggwcFCggm4WFBVvk13el94/CbC/SmLUXjJjwNcaLK1v
emT5i12gkf9d77/KoGqzWo3ZaskQK+mC7RPt9BYs3lZ6MPbERwT1529MkfvuRCEP0QIBQhQeg01F
qFUENomgXD76wEqEm6qrPdJEeGcZd1qDVC0aA+robzxXNh5LX0Uz/hv1oGUyUgFsRJgvpdit3atX
ynjOJyv3a8w8kBy58tCDqi1O9aeQPJ7mUAv7ZoGrpTOaOqt1FKhisKDKahxazK2X/Wj3N4Z+fMdY
fF0no6BCNoYiaFRUkLUZB0zicJrj6NGWJB758Tf+D2Tdvxwmo6B4TBtzr4N25j/U3ZlDW+dvBRSt
wwOeEiQHNQYdr9DYws2UuLJg9XhC/c/h2tePYDQ4yRGExlSjEmFw2uxtUo85UmocN0MjiEuHx7hP
PQnEuM+rBTORKF9b+4dUrn41eoLf+G3FHVq5gdD5sioWoaOVLZgOOsibD6p0avaFl/uLP7zXI8aW
W5Q3XPBLTxk83qFuO1TkTJFwQtLuG1gxMAtJkPoa+7mn9N167FGe8ugVJVq/bO3sD4+YbgNVgrV+
SmSzGIZi5IMuQiLt5NVs/Snfxa1V3IAWby/7hgwiPgv661Y2WDKCK17H/rZjWMlnXo8Y8zLKg4S9
nt6MyBbGYwMGl9Gtb+uXYReekmUnSSjE7pZ0p4BUVHB4AIzNW3L1AUz4Ko66Zs6CtnhA99pSeR6a
R476Ukv8pr4rCUx4kwtlNg6kWbzOtFTJHt7q99nV7Mybfkm/AUPMRmd5R9X9yO8g3PT4K9GM281i
ZBTqRYflmE+RcYtWW1tJHzounx1XjRj/2lalNkga1EhHQ+/z+Fj8VHd9iDkUlSuZVnqmw9Yx2KC+
qQ7Nn3ln/r68x7x1Mm5XVJrGkOlI5kmOLCnprEQdPcB6HCXjvorpUi4dJ+N4WylEtbKgx+mkV919
Cp5FRbWJiJzf6IhO4sLPmgXSE5wgctstITGmI84H0xjL89IXU6lPNFwo3wdnXAChzl+KDszzo2dm
VqFZ0htQzi7IDnhA3S0boSA6yu0hfm8gR/9tJtUyllwJD1P6pIecGslG1UYDNhvvYxTKRFSxmT0V
uhHoXVKD2TfUe1saNaWyCGqxf7J4yk711EuOKuSIUFQptXW1C6+Teax24GVSgfQXRb+I4tIiWde+
XVasrcOWFKBfdYlgwsG3UhaY+OQs6hePZNckIk6hXWURj0Fx0+3jWQBi+I8yg8I4wWY041BahsUD
FtIuwtc4nawkR7/0a1JflZ3umMurcUItHZXy6fkfrHAlm/F/MzZNNyhDXluF3iQouyytrqqMR1S9
qUIrMYwTNJFObgklXu3JrlHOysTxAJsHtfr7VP4qlpZrvSy1DCyUk46ZPurod/HgGNrLP9gsNJrq
gKqgX5I1wS4XEEb2oP8V0+Z9Gcu7QhtfskHhpKi2olVpJYZZTFPUcx2rsLfJfBXjMbZIWjpj6Rvj
cV5ORYpJ6JFyf3lp9G+ybm0tk/HgMxoZkyJGTjECMiM0CnvuBU4gt3lGqM4irY8NBF3i1zPqMNpS
LdIeqMY+ehaCejen423b8KjxNh2lDBIxSdEVxFDsc1sk0aB1EehB48yanO5+SLxlJ4CdJGqt4b24
km1tF7mYGir/vryHW+eGaomIWiFBxy7rxuJxNKWczpSjcx7oRNb/H6NyHo6bsf9aDhN2D8M8gvGK
Xnde4DdAw52nHbA1w649Rx5l9jD9FET6O0xAAOk7eucSboPX9iav1soc5qAqQzYbWCsYok/ja3ul
orsscKT7NLZGxzxoR2zxz/+Z55g+ez6X/m2azxJk4GNVsfTsFN3EopsfQje4X660u+J1dkovv6te
cLLk5+WT3bIOmeDapfxF+ALGfXWpLEiBQTGsS/7Yj2IBntSUoz1b5rGWQb9h5cJ0DJhtJRM72pT3
XUmsEdijbua1iG5JAZGhiGWAJ+vbLBJBzTMlHpD9jpbWQiOYFQjgYgJY6/KGbQW9SOVRrhUA8L9R
cS0juIeMiqB2kKLVFkWuKMJ0J7Vx6lL6oXXvl6VtxX9raUz8Z4RRWZPARAJfDX4mYvdgWEX4o52d
y2I28FPI0mmGruJfmrBk4pTQlCJRjtFMJuSLaqHUPFmYWucVQP4X8qIdtLZCX2VUHfJFfmo6gdc4
urXOtXzG8MG80KsZALaeliyHrjbfQ30C4aza/Bi63OcsdusI18IYC8+NuZTzIkS/SJoFntSGwY9g
JrndRUZxW0YhJvOYzS6Nk9ipxuEXGfOTqKhvfdQu9tLP46EvVMFRu1TwjaXorsGtyVPmDfQ8UlaU
/gVdSjIoKpnICc9HbSln5JW6Z9RRPOKkh3HcRchoqb7kiII9XiPrztFtrlQmZtKRjcCYNjxaM9lu
JAtAxyv1SbB1F3SSWoSuAeK2d4LDg2hsXS8G0tW0Ko+lsvdarAqhhKY/hImoyGe1Zo0pktfVghfP
aNdR74iltDOynqMIW74PXtcgtCQPyYzSq3qfqHqITFM0RE96BYRIx4MBS1uKvZbBKPYIOPYSLmCS
nTVHJlaZWQB5N9d9bS1P2bXpdi6xx3vkspze0tzMlgAj6ypbyuzuUbZzfiaGHiEbDq0/iFF+sOkn
gqQikde63WlxPijGLflF8DNXcHhptM0HwEoam3Fa+iTuJQXpSUpojkGldt/jLh1swyK2BOZeX+UB
FLkiGcsZZTBxmCP44fW75gT8botpzBiA64aKLTqV/TfSz/SOZLcUxA8SSDk0eikwEgM0Av9n9gKN
jiI7u4sfAi/dyzYYps/yjc4DUm3kYjGTACRuEmAkIHNj5EV1NuI9S0MF9VYGLl+brjI5wpgvjHow
f1UZ8OzJXTLyGs+2UlpAzACcg4IrGE/YMLcUxTIJRXqPPwOCOAK08BahrSeCo36SX3rByjJMujZA
jGrRjmeL91rfcBNr+Sbdl1UcMcbtnDQLKoKKQqxJWn4utbJvkt9NllviMLmDpp6lnJcX2fAShCCu
lxUE+N8Br4JKwqaWiegJ4amMr8CcwMl/UBfAqA+wDmDZQTEbXKNsP8Kk5GFv1mYDHt3Cr+uHcAGa
1fSj2u+RcpbIwvHyGy4Jw2TQQE1hVt9zsWY+KHphQp46TmcBuQkhDJ0sqG7VpOLFFRumgdckeDhB
MA2FVRlvM3d48JFJb1B2RoikuJTFW7ouHglGtfV3xZl3g20EgWD7MfE4wmERPMa+qkiBhmuU07G2
viG7iUxuGwtuCuLUyyHElhj62gNDkoYuu4/Z8CtNjLTOqNrC7L0RgNtUm9EggPdJwZsWvtE4iLce
SpA6JTkEtoNu70pOXaMsGOiQI+XGXdwOu0QZD7I47GEFfgHWKdBg2MusPeRmZZVa6ZbLdZWGtgLq
3QBJy6AnziIqnKzWRvwEkjG4APQTyYBfMP6ny+fAKMSgBwMeUoRz6A5V4qT5ldgWN61RuZf3esP+
aEoCm2yAJ+ob2W9TtokRmPECliUhcesgQFIsWQROw+vmmiRdoqwlInpNmFigHLqoBnfR4BUi+OVz
ya6DAu00wLSIojUMPFe2IU6F+8YuIupBhxAjrtaFbOkx6tobFJxSadptG7mdLlglMKSC+Xh5C1nH
SanWsTCg5MASiRwr3eKVGknxWPRlKuqwwm6fecYHNW3Cry+xZsHKob+v5EB+MXadrOO2lw7943xO
PMxC30nXmkVsPGGLv1OBZfXjQ6gCk8f6ABZhny61mXdSE34IpSP9UC/c5Q+DNSFXkIF1Sb/hUcB8
izBYiUxMl6Uo6zTzTLdT9gonuzZ+x3vNKm4lcCUGNgjALh/ftyCSFch4tTjsx6EOVR19B/27cYAb
PYKA2hl9kwY38u2N6iJGdgZ/PpZeS4eY+8WP6rwTfl/+kG/+6OuHfENd6hWRUVRTdASPyoHcDU5+
1drgafRUd/il2/nJKK1sl95xoWbsPcIKZlxOWiQKMOtE9xrH8GUnPxgjGP8aF8xadvEjjDDQ6/JS
2UuSFci+hJKu04wMAtFnIA33JEE0p9bI4P+5LOdbPw0riHHxMJmiFQSDbmly06OnZpAs4pBd7Mu/
QkytsVW/vpcKSzhgBOdhPPJuzG8VLvYDGOeA/EJRhQ1WKvnEC4/qbtmN52UX3BQ70ROd8rr4gyFb
DogGfV6vGBv5sKIZfzHFUiKSBOpkhM9yLO0mMBNn8a7uUOYXrpKO53W/lWNYgfTUVw6qGnOC8b8h
YBixhWqw5DaRVfpj50h3VJPIw6RYgoPEzuVD3vS/f7kodHN/FZsJSY9XoETtl4I0jH3vmQc+SOOy
J8TL4KsYMdGaXh5HiAnSu9Kc/UxGY8nlpfCOjHFFSjCQQo2wlClcbrSwzJy07vaGEC9IEKiGVXfl
STBb3hi9b5lh5uTYcn7V/J89jj/yR+PQ39KHa+zjIdAcdUBCdDiD/F52I1faATR1XkBWmDiX185e
2uw3ME5IkJZarwksJQYVYp0fs85epl9D+2JGnAubc5IfE41WeioRQapqouEilX8Y5F0fflxeyben
HLsUxusIdbwIOWqWXv6uv8EM7uJD4BRH4Uq7R4VS9gGvsZRfWmInk2XeXxa+GSV8WsOHka4Wp8Lq
hxC8JqC9UX4QVe+srohdrc44Lvzb3Cd2kYx7KVs0884dwp7Zr/bLPjwoTn0igILRuU883CXHMD7K
CqtVNV0Ua003ICgYTIBh09xLMc5vIMadbiLrQKSD1onu5Z3kKSTjV/IINAZGDf9pdo0loedOhXOJ
30LxMVhGTtDP8WEfGrVeX6MPQjVD+RWfloD+w2GcHHh4Np7mM/6lCfGmKAWIyaa6sRMCFHInc3NE
m1JUpP4ALsZLmK16TG03VAuwSii2hLfpzluOJp6l5f6namPm/JHrvdiMzYcmruTR71lt3iIi4xwM
kDc902aqzuvd5r5wEg9dDk7zGuH/rbMgP1V6yQtvSzftbSWcMYNw6MM8AQGPR6LXVjxqwiHkIp03
NXElg7lYjaEdJGGiDssGm0Z1otTatW3sh8Ny27gzQtPJDTGXnbe2b4ULdmcZEygWoIDMBPpCoabd
vv4g1ya4BLiSqHdfp2lYScztqhpR1FEsOeKkwK+8aTccTAwpR02Z60u+1SBZWYwVRIpZzclI9eWt
f5fv6KTa0hZsgsqrgBDpNb35W+l/jlmwLKuFhsovRnzrIDRED4IznmM3t5dbQJH3433l6zc8p7np
VD7VhsWHpAop+xYcbR809+mBOhVKbtPuLvtJ3n4qTDQfjFIloAWCBtnAxN8l++g3aO7t/Kz8VM/J
o/EcHMUnrlT6Vy9ojMJcsm1RV0o9Yjub5+JE+3G6nfnQO4IPL+PzfAzv7BgXI9AIswUzPNJQ+Z9K
U3ZtoXKiEo4jYSeIVJGhBZmM9eixGjqRGLS2UpPMl0s54dzdm6JMGdya4KwzwfT+1WE2mGgRKYBB
eBI5GNlVGRymmRMDcVyWwrisZehnvSsahEBDdi7l3g802QIF0CHK1UPe8iZs81SdcVSgsqyFEOCO
j/uz9VO/wUQHvpuiX/1d50wgzpDpAXcKE6MWSjtqGDmNmCeO/H5OHCLmx46MTh7yzmhb4z5FMUY1
dkmQ6tWkI38F3pmyk51gjh84lrsZVqmfQhhFUIiQykqMyysT8Wgzkfb/1abmORLUk6S8mv3BNAUn
M2LLCF7SuHrvpPsqbSyxwchyfdqFLcYdFMS+/FWb2rn6KMbW0mSOQEKMh1a79LUda6Un1KBvzI2K
k5XkrZ5+yCpuEPRubEmN04zNwgnTJbKm2Ty1qMNXeeAgVrKiJnm/vDieBjF2ASsg47BA5hAWexD8
7DHDLbeLKf4J8q7ny7K2E0qrnWSsYhh6FHQE7KR6t3jiY+VZtS3cBvcKGjGJfVDB+dc+8dBMPMWl
u77a1WYugwy1AbhKE0CqVM1+5nWz+5crY6/wpW0DdEPr3oKhIo7+TFBqzX1pn0Q2giIboyS8zC+B
JeIldDjKyb6U1U5toqiEYHl6ig0ds49PQcSrWXG28KOfabWFYpqC8yjFFiKbHgCOGII1Yl72nD3k
SWE8TAlaJCK0WErjYLARUrvRXY2uMgdJGl9+yM7qT15Asp0h+lRItuIihTVKETkWRtFf6h15Bn+n
jEA9t4FTlaxkQoiuc9bJWyb9fbWZrVks0UAdaYHxx0RFdMCFk2wHr3+50Q/gx0qELlUmBsohZR2c
m/veT8+Ni/YyR0S2i7eFEk8BGQfSJt0C5jw4EP26flXc+YC5mjg9TLd80W8HtL7bOrpMQNuzM0FQ
Fno1UtaIo7kREe87GN8iCUXWZPTqGKMfIIM7yl1hzcXiX1ZS3uExzgS527ptM+ysUc6YQPHSd+fL
AuhnXrjRP/K3q6Nbqr6ThxraYQbqz2UhpyRGdqbondFsnhRJ54RFHPf/ka9eiUsb9EWi2wuJ76H8
HSv9dRAFL21QaVaY86hf6d5cWBoLnBCSzGwbekJNd1YSyUkH1cYsVSsihyobXMUIOHv5X56Lf9mB
xHiUUJniuKUpPPpcjHdkp+wpG2nlc4P/Tb3AgwkPawzjRU36q1FHZS8WEk3GgrKrtBqUhnatH/vx
3vyhztbiUsgP7w2wbXqfQtnJLZpQVcjmI2zuvOSenOaH+DDt2j8pulXyW0o7q+2XK8oNaByLP7I1
eMJBBQ/rjXB/WWc3lWj1HUwU2iitGKQVjVuWa029Ih1YJUAxBAd6Wc6mbazkMMepTe0coQyPAXeD
Agi0mF/FWQsy3bH3mqV0xSbiRH7b1ZKVRCYeDcU8C4ta1z2K5mpnK33vTnQ4eXXElKEFqIZmVz/3
Xrkf/IhbYN20l5Vw5qLArOIwCGhwr9Y/ovDUJagPNZrTq0i0pIYjjW+Xt5ejwzoTfuYg/wh7GsOk
anpLVLQcASiquv9OCHNdJEUd5aIJQzHiwB311xakHJclfFj1Nz+z2jfmJgBbtpr0tH5q7npXM2zo
i53bsd96KYZGRr90H9U93ECBrRyBboJlRpxbglr7pS9gbokxqSSxoxUgUzpF8x9BES0lPZJUw10/
203xMwRDy+VV8w6PcUByOYZgv8W+ggvG6jK0+KDp8bIIjvmx6D5pCAXgYFBOa8rR6lPZ6jFjawLP
pbr8kOPUuyxtO4vzeYws7iTGsHZlMvCE7pzRJejKN35WXuiG59ah1bvyLvlR/OHm/Ti+zGB8zIRx
QAuhFa/eNvzspj4gDEXNHyyriGOI25zTt9jjBfHctTJ+ZlmA+0MWB1ZxNnzRxUxhyMtrKwbPYu8R
O7TBwfWHN+eOd6CMg8GQ1awjwFV5gSy2bh+Wr0Bv+nXR/1SzxZfEbPx3xm8wHsYA7UhoZNhcFcT5
8yJ5czv8vqw2HDswGP+yKAGAAzOMf6nuO/mhH54v//3tmGKllox3MeVOV2uaFjPnu7nEfIPBwAii
WzPtT2b2lqMtKNLv1IJwCjK8dTEuRQ+zoJyoS1HF1A+VqLDAJXN3eW08GYwPyUGGvWg0XBLqBFdq
2WoWILB/LgvZhkB8biCL65w7tcd4AdypaJcMH0HwqduBpM6uPgPKFmYp2qebJXHMuq5OuZ6Ghi3O
eqLZkwnuL7PLevxH0+ywSoV9moClJ4mn9HFIpuEkdlXkhKSU3RqTCzi0rNtAoFWWkm7fKlY25Fkh
hgDVql3Rbu4rtNN3Vn6iZYHGjz3ey4oaw7dLZCWOMRZBmdQGVGO6J7aGVy6joxqBl8+8oIonhjEY
EuqkNCDJqwAzkhPL0A9Z9/PymW+/s1drYYzGmINSJ2GNLMU1Qa6SDk3HYAIQEPyYHqMdBrN4POZq
7mkxBlOasQz48sf1MTjqadlpaONO7cot98auUixeNL5pPKslMsaTToFQSSWWWOnxk2JO9/qIzCRn
H+k9cEEnWNtBn3A0B6DDxjNjtgPw/RTXiGzsDK1q855fb9u8ID7XZDKBfWU24RxlqHIPo3GCv9Ys
0Eppzhjlb4Le3+h18sBZ4GbpdCWRuX5H0xQzOcYuCm3pGXhRSGexexkxHkiWE3sq92p32wkhZ185
Z8dO0pXCLJSlHNWUZbkpw86KeVPX6OFfOjfGdWBWdRMMHZaVABIkP3W78hQdkwMPYfWto+ejkrja
PsZnjPMw5+ME/aA0GMueRhLpn/kGDBgWcQsQk1uGy0Pr8TaPcSDziLFLYobNU0w3K9/KmJd93E4b
r1bFeI+kUUmXybj7pJfwcbaT3/MVZcRW7vG+PdB+yWQ3PGDQEWfS0GYouBLLeBAMcS470ahorgcc
CWpl60ECwJp4qvX3y2rP8cEm4zuMacqNRQ6I18inHmwtxlM28lBp2/fuX8vRWQ5Ns1WIEtW4vobn
xVsc/VjtkaX2w4f+TH2Idj060yM5V4f02rjiQQYu7yUSuV/vzgDV7dmk5TeCQYp4VtsmQI55fJXE
PFvm3DUYlvdVlNZPU9JQfdTvtEOKbt7EMfZvH+28qo3hO37569+cni6ywXs3iUmG0pMXG+OpzvXr
wFzcUlR2l8XwtpDxIWNatGYfQwwG2blZ3VhT9yoKmRVGnNua6vV/d1bf6KKnxkimRIA2RoF2iPXk
KV9MvyCKK2fyqRmbl1g0Hi+vbdOHrGJCRj3COTbCGKSTXh011tif6/b+soDtcGAlgdEKvYpmCaOE
aa6Maj/0/hD6g42BfZa2iz2uJ968qVfyGKUQyUJyCe764/UqDBY5hmd0OjrJsTsPPj8Pv+36VwIZ
9TByUi9hOCBc9IWPCVCgEc8fkC5y0httN++1X3xs/KZKrmQy100IogpNT+FSOnLVhSYYa/1BfBGM
wr98epsauZJDv2MVefeLqS8KBrx4g97YYl/76hRYU3OTYTqw+JIZw81lebxHHttlIMaDjlErOL35
QDygcfxgV6JqkTq8YtCm59fRji9iXM93Lrt8xCi7PEJgUDeVB6zkk9znbtkIHJPeBkeunD+zg0El
N1I+4aTU68WT0Jgl3kxIDIfoOf0bung5bgSI6Ot56cGU5iMFwCUn8zq8RUO5DRI5T78tdpqVXI2n
8iMLr+4vHxv3imNu7E7R+r6IcMsAXX8vvdZ+joi//0EJHRRnfgaTxu8PyN9T/ivlTmDb9GGrLWYu
cTGOVVnJQKoyF/F1g4SKpIavlxdI/8QFz8wWe+ewIMVEEVviQfXkY+yPHsBvR14SjCeG8cZCoEVm
3OGmoQ1EhZf6si/40o5XNOFsGAt7DoIi0sQpkgAw6i2iHon0fHm7vvFsfg2HvzXUVfGoRHGIcLg4
UR662i7t5pjvPypAHOzGpiv8PH0W5txm6ZRkIxaToMVLwAA8pRRsEKY5SsS7y3jHw3hdAJiGPAU4
/WPYFD2exkVJlQ+BvPwWA9X0VyuuSkxfj3NYE1iCS1cm87THMBZMnIk0MOnP/WibtUqOwhBWVqTF
rQ1KXG4PB72XL6k860oWOYkUiuUr3dmmEWt91m87C7z6bvfAIy7c3lldJmBORm+uQn9f3TOFIIpV
XUHYfAhp/e78YV/cnd10+uZfYlS68SsxSWrmcYhaLlign5XgUZgxgJ6n+tvG9SmDseFaCUexjwmu
TK81bHB9DaceyeTiKIau8jY78qPEh0Bu+/1PoUyQ1at6gVHINIxzNV+0BUs/4slUPYl786U+ya7y
q7DNk3nHi8C3je9TLhNs4XLLFhBI0Cp2hrzobGU1uPN04KWEwuX4lG2r+JTFxFmxQUD4jz4GUAS+
dx0a0oEXiV6a9thlwD00bqX9rJbQvix1uyFmpTKMzQMw0gdlDU8WPGhg7C6c9qG0Kqd1qxPq2sfm
CLI+UAOAN49geKr1N7zBtiF+rpvxBqMayfFMQfTl++jirXMwZLSrNW6XWbIr7lpe+pOnwIzhG+JS
tnoLLyfmAOJkrTXGvMYAnh0y4UIoaNMUDRBRAlWOoZAD2qiC09QHvPoOTz8Zv4L2ah3vVJyeiXJ1
lDauJr6lwlPfpP5lPdkuJH3qica4FrxwRtDHQZJ4oAiEFJNgCXhkDGc4iB5GSLggazhPgsURu/na
WYllvI3SBWYz0IsWvMT+tM8cpFr97NgC/Zy5tF+TQ4rBOTmNcTShahYYxIMIxWx3GG9pZfldknKn
aHKOTWPciqTEjSxTd9Y8z6BJAoUuTajlZ8zi0VOLRAig0Td1TPjJ5G3gwWpDGS9jZGEzilJOPD2R
QZgXiPOtFpsZWo0mITNvSkGr9cM01tKdshDjkIxmfos5l+ApMs5LNSy/U5CiDJaQJXm/V4SywNSl
pmw8dId09tC1y0E25XDcXdYDjs2yROpl0Kb1bAaaJ1dyOrvK0GgFvlhB3+VlQf/lPfOXN9IYbzQY
BgibWiicsCuv1OO0i20QPB1w2aBBg9cFuZ08WJ0G44swzPn/cfYlTY7jTLK/iGYEd165aE1JuW8X
WlZWJVcsBAFw+fXj6rGZrk+VU7L3Tn0o64RIAoEIDw/3xg4j5N1m5a6Ge/WwJEUWPJ6pNeoOEiTX
bKq/L+Z/W/AiMnG3lj2aP+d+ibc7q+yCy2Mh3IpcPmOwBjLGIINc62Bc2+4XUWoKCunA7QWt7wDa
2y5bktBu0oVMD7FTb698wCsn+JK7RInxfFFgMXs9p2fJ5gZCBT0oU0Ey3JSpTNvTNef4P3wV/7sc
+N9NE15EqdKGWYJGLF7VX36VtM/kE1JgO3/D1+Uhugm25Vq/hndsT+6q+/nmDBVW6+J4jQZ37ckv
YpcItFMNM35F1/PELn8FsE0q5XTlhFxb5SJ2dRELp6kAgkGrKRkGndCiS+KZXklMvh8t/XenhheB
Kq6dwZ7PiUn9POZ23uFLFuBM8HRukiHzYTu+HHAmwX++VqVeiwGXfCXjmdApz+H5rDaFQjUr8/De
y85CEFV79XRcCwLhZciJucuZwXLlc/gJQS2cScjUP2p8xEyty9O1pOF7EOq3V3sRddjoza7hqL8I
fWztGv2VORHLr8i5pe3R9pB9sowUV0L4/wGf/3tILkLPOHjSLBaKE/nqzEnzs0pbDAu3JlcJ3xYw
LfysdrBY/Xs4cK4kEOFF7JFW24j5HA68NUThhvvx0Jygf+3ntMr6BvIeUeKn7YocqrswCw6TTuPN
gLziaqz/PzCk/33+S5ZTvYS1KM8YS3PTHs22++nA97PcBbfb6FHmRwG31RAy1Uik6gf64++v4Vrc
v+Q8wSCy94LxXLV9Dl8V3n2XncfdU3fnf/kYqmwAQf6/KsdfRMVLxpNQnoYaIyLFIH/JEdpCd1ce
6rxj/izh/32jF6FoDkOvas+XGQCDk5M6eZdNEJ6oMpPwG9hk5x3gpS4/i6n8feU/bJAuH+0iOM1S
ClGdYVyrSmIN6SZobZznMiAqNqX147gu/oka/jF+hxcmBlaD+3FPtmfPwyafX8rsmu7rlah8SYCS
7v8kEh2D9CoMffWnRe///tTXAtUlBcpxTDAagZCsMjtdsrN9h9mE/7Q6XDgF91eQr2txKrqIUwO1
i4BrxCn4Hm3YSW7g+bkV6/jq2fwuvUTfMoTnEYHF3T994t9wk9GfQmYVeLBpvLXNnjrqShj6LgP6
fYGL2Cfg2td7gIYgC2Xuw4Ks4QC+MfbkpOB88+zv3+nb3fn7ahcxz23alkfnrka8sXf9ZgTh0IMX
EJT1yh1GsDacJ7/qXXwcVvaq29SnBpPkzj64d5Pu5vpw7vkrXZ7S337NP3Hxt5drpknV01k+gRho
GNQJnQ69eWCwJy+j+Ur2d36yv611kYj13Oga45HAa4pyTbzw3hHw/ZyaMPPGOVWTTIe+e1qofS0U
fXfN/P6Qzn8ib0sfRzH38JAGitNVOhwg3uBth6zfog8CFHN3DcW49lYvYp8mpOPaV8ipW/pqhuok
wuJg4IubDu3w3nndlTd75Yj8kwL/9hVHTA5WqkCSotQrhIzsa1T/a89zDnC//X3Dde36ZwISDeyE
tvCf7nbLhFmOEY0ddqXK//Y6/P1zXaZcbRRi1gZPY1dpBMoTCqH+CbqXS5iKLxvjoblZx9tgzoqP
v5/Naxv0IqT52nI7m+AxIVSbWkyvO5hwLmTIXGcd1kA0Pobw8e9LfgvdQE2LRFAaBK3v8m4YJmnB
6w2H4szdoWUCpGHNXqwnf+etWI7W4234UO2uFX3fb5h/V714xYWynTA8Z7ViuLNok4TRNdLad3fe
78918S5DM1adbsD3tIsyFWWfWdOSVMW1Zdzz2f0zqPz7JBfBO3C5VcW2RVYDcmUNWrqZ5M5RXsZ8
TGQuAtIiY0bCn74EzXTwMjs4SiUOAP1XkCHMZqc9WcxsawPzVOHsovoFMz27OphSHcLsi8gbRutk
xkYHJyJtBHIxGz0CztZLif5mfK2C+/4ygvw/1Ka/8UmhUeOXygc6WXds1ZcPngO1ZLaHr/CVW+/7
D/TvQuct8tuZhhppqwjDZveVSLTzMMmfzVWK3feB499FLgIHKVuhaxtPM5ogcww/Lq3YKuWxZPHn
TV1Y05Xk749C5qywCk8/uELFkNX8Q6c3hFwsc5RSOE8wIEcmHTVHIHfFQ1El/o4hE7LBHLsm13v5
nP+sCs1FGF9FLqYsL57TraKiroIRN7VkD0Nf+ckyxCetsffht7MLWHuFGH759c4Lwj/gTB7A0/4h
bkNpi0vmLB0um4rCTVTfxrW3IU19hQ13mcVfrnOxS1oT8wHuZTgsXZFAGih1l4fF0mnYwC68+AiW
Pvt7QLz2YBdvci5pHLSS2vAtbctkZMMdJNhhW2O//v+s4+Il4qqBxutFMhLFU9FGJbNX2sd+KN86
OiRh+fD3Rf7ASf55fWfnXM91IfF/abkyQod7lsZXKwwIZiFPhqR4rmBE/rRsAM6jvC3flkP/IEJU
udeQkssY/99rA9iC8w/sWC4HL1ndumLwsUXKsc0jCKyT9koN8O238v9d4SKvCmB/PZsaKtw22kHE
hhrbuCQ+RoT+/ha/O1wwi0a/BPLtcC64+FSgtoK/WEkb5i6QSAQXqEfBNv6iiFs9yf++1rcv7be1
Lh6p04JPYrTwwYTAM7l+C5mvePP3Ra490EV6CPw+YEUXq5XXBb8W36sSHaLap9HRqvUjc+MrE7Hf
fqffHuriEA/0LDAMu8VV5L65g5O6xbsZr6xxeW/9s9t+W+Pi3Mowmr2S4sVpx123aMK2jbOK/SfR
TFc+0R+V7nkpH65WsRNiOMq5FPYyIbUtCslpGEOffWFN2jQs4dHySia20qzd0rZf2dpNPXdOJh+8
I/HpjM9//4aXueI/PyI6p20+jMUi+/zvv12fXHgwrlCBWtGWZlVNdp3rreamfhkgl6ipOvUCLeKG
Xzly3ywbEGjlRFD6PbsOX56FipE5mnAWCmkdZRHnvsSY/eIeArt7cH22NT5qSVJdicrfvXOo9BCY
m4ElYcM85D8ftx+XsqZer6DSAD2/01kcSw6ps/VO7Dgd6odrCSqxvzmJAWyI0CCN4K38R4B2YCLj
ymgmq25o3sMSrTjSNCOaIcqVa6W7sc0mbTevpeDL7Rx4AIP5CPvXYHr1uHe2AuhkiqDsZ5jbKjKw
dEnSCQ+a9tX0acSQdX500t68r6Q/Qkw/TqX09GFavCqvo2DI4KLl4f8Y2oQ5/zRvFwz/FsWrZS+3
U68xANl3d/Cdg2a1t4G1Ha5i9He5uz9rQa8hGH7PBawJQg8cGeq0X8LyVnrAT6zQ4NNu9VDLoMj4
jDQSqP3Gh+ZmgjTPJN1AnuCy+cFDl2awlz7ai/goWvrCOZMJH0aZuFVVov2pv4jHkdfM/NGnJEjn
Ek0iw6ANvkg3GUuzpA1mp1IyjD9MMW+tNjI5rSudhxIZf7+IE2J4lSgCn7pY3otK3Nhla1Lil6/z
zMrcH6FBUHcwmq7659gv4adpiX5VFMTKiy5K4cKwkz4K2z6KaT42XZ/qQLwtrvgZUlgFeKNusyCc
3npm5ZWZ3dzvRycjTneN6f7dXQudduwZG/420Nw+R93fTqQfjHNDJzDxvLuerbufZ6g+ztmXf+RN
UnXJcgcr+U2zq3iKgadrejN/jCsgIOBYAkXAf2GxdnkyFYw4vcHVZOU+sJspk9vxKE/1jsNYxQ/T
BXa27Zs5dIfp2qDEdwfl94UvrixdzKIkhSIrNZ29I4t2fJBERz/+Hu9gnvTNtfUfJ/JiIQEbHDmR
eIAiEnXJJlwme0UnDs8Nq63iajWXY/mL1YrxPIAvaj6XLRzkSTsOLz2sopc0lLTbwSFSbChylo2D
GL1Tpi5X9eC7KNhavYkZ4dnixiQJhtFNhTvaoP/6Tqb8YMqRHjSbSBOZ1lVIb31HdI9SdY5A7eZL
P7GFbW81m4tNqVUncq8WPlje8AtgedyK8VcByClOmJ6gehpPalKbBbOHG8/jIkhlDa2yFUTbMT5D
giI1jtVs5yjs93KobaCChnxEgqEzEI71JjQDcNYJP80OFrRkMKeXmHKo1mXFipuhrQrk5Ujh+3Rh
spNJ1UD0YjR13KQtCftcDNoxKwAdZt1MTvNgtTCWg/SVSIauRjufTzA0Ke1P1LKfYwQ9lVJvqqba
jHFTJDMNXOziYmsmuMxUM+1yE9XDdpgm9PtK8mwCfhTN8Aq7v9egC4ZUNCa16LRmFnsUhf1wnr2M
oY+U2EPzJL36lo1d3hqyjsIlHSwYaRsqn/jQoUHg3Zu6WVcVDILazryWqs76eTw6jP8i5XJUEioU
8IZftPXCaPtQNP46KJePkaqt31h9MsIo/jhycipH76YSwQNt7WNg+KH0+5NZWIUw0sMrYnDWfk+h
WDP1znYydZvNzFv5LqhsbT28tLTddsr7IiKmSc+LW9W0+86jR0eFX147p5zYW7welup6WsuifGfT
fFpiaxtY/W1Ql6el1pCn59b70DX2bgm6MpPUyWhoYfMiWliwOYmrILhx7JLni6X2RsRb5lXggECh
JQEMvSTEgxt1LR+ozcLTZJVh1tbwEpCxBw6WXXh5Yelo26DATzwWdIlSRGQYpICVSjG2mLL1x0QG
/KYYl6eRLm9zFMwpbaoZN9KcN4FqkoBKyJvN6ijjsMxihuaYjII3Kki/cca52LZe+eSYUW5Uy342
BcfwWmfVOXy0RB6pqgG3yfMTPeEWkHav8H8rK0H3vcfeFyTXrFzxuPxA8vQxWcOPksxQQKIDRs8Z
exCtoLu+jHRiLy0uB2npxJPTFy7ZnBR4RSOFiIONE+MJjwI7Ms9uhxer/AHa5uTsINt7+6gCfsGg
1B8jt/VaopNZiTeiiz2bWyilCCjmzp33OArSrOsCdHtsIRbJPIzaPY9x9Y7Re8yUn8eY+c36UoRb
KLI1W9JPsFByuoOQ2so9at6DSD0bP8qiiD47Onj0rWA3yeI+XvrbUFjbxUJ/v+FbyvtTPeHVotEH
h8EeRrfM4UEOs9b9MI1DMi/GTs+T5DedCN0tr+I+0Vyt+mLIBOW7xaPb0vGPrho3Ywda+SRNArtX
HEMrMxxSk0v8C6/oq5ITSwpmDm1A08DSz+OItv+4uF+BGXczne5LJlY4IKtOmE+0OO55ax0cNm+W
0X/gkfNaqxoz5To4ItAheND2hRi3ShcHGA2vmo96UWtXRU/zBEXDgRcicXTdJvAxxhgqC9JWoNyU
9rjDVNZBz9avhQ4PjaI7XjEUakF7V9kEGRy1JdrJZjuY+a3t2Zua3F+OqvC1usjKLUG9jJSFzBxN
+drWA6JnXzxIWj3ZYauSSDtDNkdcJHEX6V2hRbEO+y5aBRG9Xzp3yLxo2CAh/xFMIzZUrGp8WEGz
2F1IGoxgidlWSVObiIcScWMogx/IYB48v8O/jJVZc69ZDR1Zl0twpw19nsFAtIm5X+bu1nbMHVx3
7nuMls1tvUYPDFOciiawH3t2J/HSotgePJpNcbUhPVipY2Uflip+ELrcz84MNqXnvQ6NyexhWdcl
UD+PbWZKDwt8euaqymzhwGFlXrvGXYm4epxicaJhmWsCtmUFW5R+gqUY2wjbO49p57Ktd66FuZ+g
zXBJYXSwLda1V+8s3h8XHd3HsTjiw5e5wwzU6cvqNtD2W9f1Nzb0q3Q4b0pOPooz73FZFp1oGt5K
p26wjWqRkgrNeN7KtCr9jz7qbqULelgpig1UXR8mPLJrkxVz5NZfljefyAyk49Q27qYAziEtZx/5
zb22cTnFCARuI82qpU7uL1AlDvx7IaObxunzSS43EFPZVxPLmCWOBYm2URi/1CEsv+tiU7geiHBD
8bOvxu3cma3lYnJ3AlHbi1M/sLKJLqlSIa7dYA8UJ6N8el0a2ZwjzFGFNZhpaBAnUIPikBvwnIQ7
YNSBy3aaq+hmqdoHaun7heuTpcJfbBYZJWzlNtNtqMi2L9l64ktWh+UPuCbm3I1Eoiy0ragairSw
AIpZk1RJa7mnUlqfJoJkwOyU27D0Xh1oAya9N2zHcX4sGvbex/yp7+v7bjYkk6XF0sbSS1YAvkTy
X9SpV04gmdnmthjVc0useDWYYB3EPSTp5+5+8bq0caJfvnQ3kKKGnkEF1Z4GaheV9WxL88Kn4ECc
4BBHPBOh3DsdziqF8FbgDL9CER9ljejdzA8dozs3qk8APDKXDftlcd/dcF6Hs9gUgUrh9Qx/NQaT
0AJlMIwrMD1KWA8BwOFRhRyfvrdyXrUiCwYXU4KD9auM+DZuhuiODa18cCoFY/EyeqniaAdXUJaM
vKpSiZeUwl3TgitVvHP66ab37ddZikOj5W7pYsDjXWPtp8I3aeWNbg5DxDpZzIBuDOVtqmSJLUXh
+ttCjtMSKqdRtJ9x3OaeAl7302bwN43xoegSTQECrFXi2vdRRnXyQGP+I+TBi42sJ4E25VvtstNo
BWs5dm9REQX3NZ1Q1njxQ0dr2CFRg8GDmPwAc5+ki1widNYY9Gk46dLaNi8Tt8necef6eF6jgyac
/0kr7JRF1tWhljF9iKGfnnbaa9PRCo+lKBf0DTh9VFEX3euhtert6ESqTzqte/SFJ+8RGjF1kMyl
iQ+WU/p7Gegl2hatbb8FTRWtYw3B2aR3Bii59cjEwaRpmSHp5C72g4moE6fKsZFUFsbLB0rapxL0
6p0HHaud8Spc3go9ivVSG/vU+5Z9mnsY0OPu6NeTX6tN1FriR4i4kdO4fdZSwyBqKE5tQY6hphnV
47Fi9DHW7rn/seSYmf+hw+mTjpCirMKb0RoSbjmIIFriPZXsxW7GV8C7X13QrJye7QoDewVSf3DN
EBM9dQg6y6xsanAHxjqbFC785oynSH5yl/EYdYgqY73D5C3SCruC2KDF3jxN361G6qTspZ/JSlrr
KnQ0LDdx97DG3QsdIMwyvpJldQjJsJ88vbX78tjVMo97VuW2qTFEU6wCp3yvw2HLuL1ZmnHc+p67
7gEsKSeC/Y9T3vi9eoIc2k9kbxRdJq9Z22Ht5DxQPCNEPfl8bhO5iCGJ/Gpns5aDrW+rXcXKNec4
BArVRllOd/AAXbNlWS8wKE7sqK9TpB/70IDm5VtrGKe6SOgQOIOWr00vj85S32OapM6LdoIeCZxT
103hqRSu75hXhJRW6kr/vR7lgfc1z7y4L5Mg7Ja0lMOcllV5J+3g0LTqCQpzT2yxUsTGnxxiWfe+
YbtS+jemc0+B67xG4ajzZqj7DPLk0F6n4SMN0NaY0SvNlmkYkspgnIo3s0Lyu7jrsQm2lhfNKXYZ
S4J62oa6Wh4Cdw5/qMjYmV1FWWAquupHlCjFIvflTD8HqV6E1a0xzrEN7HpfhIjkoTIY8lnaj4mO
v8pGPDXhdOfUCLElFycvIHVmJgPTd6K9TJWIrbqsf9jF+EgMsVPfL4E48m3tmJOloTEYklkDWBh+
NlJlcC+TSeGJvPHQvyAuwA69N7Dha4rwqe6jXTUqnnDwmU1dP8mh3Nhh90Nr71XO9nPlLB+8CdFO
GiEsNunh5MtpyaMY2QPyR6RIEf48+tfROtTmMWBRBIndMHeoJ5PacDDMQoRAosJDj0wG2bGsV2NE
zNYeChsaMxUmB3u96y1rVTao4kAR2TvjhOTdWekunLKOzV0SDm2T4GRvMRm7blFlaUwzE0tthA6/
hAM0VE/kvkee43H7hjdyw5p+1ckxK4Pw0Z2rp4ZXbw6LV2QeUEUY71wq6uMQO7g6+j0fqo3BtHky
R6CjRZCXJWO5mtSYV6Wza3vkMnX/4MpGJJM1f6JiYtnSzKiaxG3f8/NGjlMdj2+zidLaGh7dGLGJ
NgPeij6xsf7w7HLXV/PKowJWSPFbQaojxFTe1GjfT0M9bnui1+5YV0+9tgJY1A0gV7XS/XAi9iXj
JUyEKZ9BJwGhN3Bk2plR38pOlTdIptCAjZDODHR6IbF6HIo662b+ucQQUlKudQB3/IOace9wsWIu
yONB2LxOAaZ6XL95QnGVL6XJkVFsS2B/tAFt1gPaFLTiqYTXYrZ0/LauirUX+z/lOP6MaHDH2+Ww
hOG933t3wczW9RJ9ORQj2TX+pJnjRzUE9xM1hwoe7Imqkf2Xzry3iiJteYvLoXZXQAJktlTzkw6d
G4V/NYRsUceuu7Y/ThgtTytawt2B2HYaRtOt7MPHzmf2ZpoRJlgI/ZKhK54qNb7PQ3tvAXfjFL4r
kjyHrMCZ0nXidpDCQwPpiTJ5SxqRt9OCdAdOAPDg7Mb4vcUMOxxVaeY17bOSzU3E1EF13VPQAX6d
ynzCjxKV3QKZG38RMu2WpT6SOl7XtXicR/sD99HPQhikDPNysEa2i5paJQHxM87jJ4JoBS23bsNC
DBERn9y0i9i3nm+SvkGWGgSbAReT24d3sUEqr8RqCKHQ24zTvjP1sRtqZPx8XblsRbFlztjkjpI4
7Uowq61lp/vwxlnCrd1V71SYMOunaCWiNnqOhXTvReuC4anQSCcKE1Sjox56T9/F1G0zpy/KJFTN
GoKladBD/aCpo19QIt4Jt4D+Ugjh6sGV6RgwlS1Q2kNEdMufemp/RkX7uRDrF2HBA3QqX4BirAba
PVlDdDCqzGAvGEHOrnx0/B6UJ+EnLbBgg5ZZIpRCkmvqGzbMLxH3nJxU9AaVfsbC8aYdoykLAxkm
LXMPOBu3SkqRssHeGB3P+WLj93DdJr7lF8kYsU3R+nntzRn1nRcFRCDjavik7XBabHtMkMA0iV/2
t0s89hDWi042l4h4orFTT3mPQjlHa4wPoV+vO+qiwTaHj4UqjkUByT9uHa2ev5C5vcO7PpEOKqeG
/kCycvBLO9MhA/YMQ+KOLfcV4JGyJPnI3Ac+TT9DR66rs79kF95MXe9kYwloImzdvYdE3mu6fVj1
cCyuwy1MEl88Tj650z66NSK8DVfIKpY7K1Bv4JeXSeTqk0CNl4ig+IxFuaIOLjnI2b4WDccaSp5s
9FcrR2F8zBIrYyMDiuKVjsmzMwDQkbV5pgXeW++qJ69TKrWL8BE14R66Hs81a9YGxXlUijtZjxve
AzSBitXtADiXa/cUNz4arEufxJa/oaNGJWCoSqt5RuDBW0L1vK4sb7tA5ZIHFC7U1o1r/KOgzsGr
l7xWpkurvizSeoz2ATzDRdyuZxcXg3DWOPRbC1fwGPG3qS4eBLXyiYkvtCaR6HWoEmbz1JhqPy/9
jnVAnMauy6k2S+IVdoWEOzwyhQAeTeUuHOgHmYo3RcCWdwrG4TOlnbTjFpA3IaxfcyWm1Iah47rz
yN5ULWZN5gDYjdf6aUDHnwODkdpoTeGOQncqaXx9a88Fdo9LdnIMj77XtxASDG8LHf/QsfskXftR
F84JwuEfVrXcDbR/6krrOHCWenaLbTEh/Jt3Isl7xJyPBoln4hr4kSMeKltgw50FXMpNZMiLJdkn
sIYj9/Sc8UrvgpYebAuKheP8jBbCtvBYGmiWun5/wxR8InEjLgqOxcJC3T+gsgvSEX73Zu4O576A
Ev4e6fumdH6h5iu82wD8KyXbPVK3h1bEBzcuEktD9N/c+FG5F52HdjO0WK3wDKrdj4HZRTraod8B
kpZMhnDIEWQSCMCvhypKfNqncaVXs3x1p1uqbqJhyJdwXEewMFb2rVT0rvHVl5qreOvay5SwsYJq
qKng10vMuGqtflMY4aRR5dQZ0f27nIob5pQ7e7SOUdR8WR5CKh3dR215cYJy6T4wUZFbnShTQmS7
UkXlZmd+kvL9k/YXYDoizBc2nBpAqCE7izSZYY0MOqfMvZs4sqIeqEozgCE5vqPfmeh+Tj2r3DSi
hgFPvJkARuJKvkGZ/dQHcI0JylWE9h/2PWoiwI9NHBzHhW+Yq1YTaZ952Z6YU91avlk71ZgFjK66
Gnp2y53lDLuGTPdiALJlC+Akt16AYn0C0Y/DIt4PUjWLewmxXY76K4ISrwYSWHcmASCZByA2l3N8
TwB9QNfvlY8DJFD5WlndMfB/ah/dgMAt096qMG25bIxXrxa/uWGLd3QXb4sUJlkcCjMLkzJqWjw3
2QDfvO2n8jVA9uajTIvDdxX7P1oG00Js4HXlfEx1Be19kihBjtUkqrwDm9RFPRzX9ZbIl0jw91j3
t1DPfZvMTyFZGkVjLkr2Iw6KZ0D4X8E4bRDsVx1Awsm4oH3BzrTCkV+808imrRHwoZ6xqc6Va2tt
3GJKCxM8GmDu08RmbCD1QAL85GF6FGO08eLmjvvy4C/MTXuH4gxVm6luVswaMRb3wPuvBpmgcm5t
UCVcVAZ6RBR2RIHi/REdNLAaokQBc5M4O6IhN2ecWk8A3f1gIwcJVO4NLcnM2E3ud3DnJeNO4b1H
DC0nPq3BQ8pAPkXLU935zZhKjxxMFWTANTP0d9FgHAEN9nS9ELN3G7Efiq1u+3Re6sRWy0+OvCfh
dpthRuDGR47chfY6cmUWCzT8DKI6Ae3TkrthabZToN+IMLkFY9IAea73LlR7W3k5AzTKB5WUy10N
rqaNGtHFU6M1Pc9LPnROErWHCGyOIIRHvHw3NcS6ozcyk4Sen1FGqeqHdAjBZMfcpaP1ug7cfd8M
qJ/CfA7R56cu4gmsmUZU8z2s3+EPHvv30/wVlVWqO74mtXduKyR1XSGuI9HXBrBsedQ1SMe8Sycg
7tzyvhApMkfiSxdjs0VdvhqmT+m7J6B8qT0eArM3BpWV5wH9bLcVt7ZOB6rhSD6s4hXwf657K1vw
amo+oR0zpIFCZ0WStNdL0k5jOiyA6OkNQ1ZlOoBGDbybB5VOAd/RsMukqO+0rjM1kIRPP86EhsqG
jPHIM+MeRG82RaPwsW99es+n80wD6Ixsal9p15x02/RIXs+QT38aCpwGzz207Eegp8dhxkxdS9IZ
TOsQDasJd3ftopHdsQxYXwqT5ZXDKlwh/brpMJEHX/eqBzUanWYDoq+raM5iKIEMJYCZ7sP12huA
HC+xv5ljfEp0dxpMmYKFtutnglrxFY2ZzJbhtrHYgfHhTdhj3lpsyxr85eZnE8NwBAitNyyp7zkb
/784OrMlN5Egin4REUCxvgKS0NJS74tfiPbSFPtOAV8/R/M24bEdbQmqMu89N1M9ppyKymGeqtSo
EwQ0uHVy+r9lpR0S/Slr3Hi0f02Am0rId0zOoE49QkDWuXTnY2F6Ad74AzuVY9TNZnmu8vRjM/P9
oo1h1zx5ywgUoWgldG7Kib25DFmzhP7B+r5dXlk8dE3ob40fpIb9MtB4cFp75cOQf2gVZfLY7lgn
ymyBP5t48hstaFUZDHr3KsZ4aBWLBzjviz+maYCbkr6Ww3fi2tHIvud+ca6mMw6h0fuXvnSjVl8R
bqtYrtu5Ma3YlsPB2K6TcxqZVOa7h6XSHrf0HwHeYDZuecvPkx76gtyTsYRK/7uNZaRP6x7Kg/hg
alyGTZ/4gotPP1XYUnM5nH00MSpiacrASXU0c0/GqzVbfJedF61t9ULrYwUyzV5FI4+lSyWFzZSh
Xrm/5FoKLvrtpuHke42/a0Y/DQczZ3Zbaf12je0V8+5YF8nLhP2kcfOKYYw6rz7afR9aTMBdNwCY
LGEJShqafhfWbfJ37raA2A7VThZqpo/G+2oWKlgMkG5bvRVpt6/tNayzcm8gWnAhDfe2HJXYbP90
drbTbcndp12S8ltyVZroQNQ7U6MfliKJxIhE7uxHWXPNbAfNReZyxMFV+U40CNwZK769dNfTVqfz
8icZt7DSzKC0lv2CSpoxXVaaycUU/U5xiwRWaTz1atxN/kzLrf0wXuhsjPnRRU7aevno3Z8hrSYu
kRtvXtKcRJvuvF7uGXDLpCrrJL3uYEj9G3fguUmfjfLRE8uDxS3qVRYT1sRR9qgmyRbNHc8yyZ0g
87rdlECp6ryazGJ79rPlrPQiLlQfpQtwCFGNR60bT6Wcf4+qjAXzWTyzT5CeuU0rPyzEs1fOcWMU
rx1NszTF0TKJN1mcuz5iudE+FR5NhkiQbtdEfm5CXizdvAEv7vQkD73xr2904bKaH3XjXJOt2KeJ
FdnldGyNdKdpB2Nhe4mjXk1H27l2HdpifXZr8SwnVYWL5/6CYDl2RM5LpHDHKR8S/lq3tN+L5mr1
jGXqL1uuP/emeciKcl/3WJ/cDmm2PVRbt9MoUPy3zfnQwLZQw0I1zFG5WIFpkUtumtA0eNgGifaW
nuqRNXllezGs19E3j4ZdRZ72QkNilnFf8YlyjVlTttO6Uz7KwO0f2gbvLQ3E8uRL62nLmoM2oncy
y9nIPBoGVhLXSSTdL56mCKI3KsyWTEV5RIrelbMVsV9uT4dKdzjFjXYepXls+hfPkEdZ93uUSRzT
3VblTKCWJ3rw47CO0Tppe22mK1RjWCTcBaX+pkp1nLz134oFiC+7d7rsoOvbKcm746iemjttOxih
2f0ZUCVBSHGI1TNyOk28ig2nPrYTVkJK8LVsdjLTTuxJQP9DPWI6z23t5dWqIDXo3JW/8teymnEc
vbDxp4rXGe5VpA0np5X3gceMcZ9lBuX6uY1alNTqYIvsrUaFLd0iYf2UfphaRmW0DCa3xk8EEy8U
Mn2wjXLYlaX8oiuTbJRt/Wbf6cl1cdqqCgYQoaX81+mz/s9wZRG7fv6e2Gkbmrn63bX6rvfTQ5mb
z8kwv/WEQbHqkM8Hfznomn8ec5/eCmhCVHg3xqzzhs0/laZzI1usky3RLVqRgTAUmW0+L0U33Rph
ZIeavzcupwHHXagJKRigyjypxjJ2zkw95GRMPc+DrTkLi0+kbIK01EOVfTmwJ34/nv3sVvdflOr1
qcSY9msrbLw/Gu2bts2BtSw71i9xndv3Mf+VOV/u9nne/VlMnAmB0Q4KkuRT0DfXvPu9uQ8oMVEt
9Wtn28cakbRSfqSNWO9NkHF9zI3JYgQrFM50SoX3AWQT1N6TyuqD0wG4IK0OEI2cs61dHH1Nj3pz
RUaa4hrnpSOXOy1VmE/vvDvdSMFRDPsSs5gTW4SLnHTmb2pepNsmXrmbDHuv7cZdrnvWQ230uFta
AwAxDD96urUvic8qMAYLTpHF1rNAlX23HzWq3qWpTzqfljX6/+Sc+A+pa/uw9O52TDa5PDRaNYFS
J1ogZYdVWc/tqcyzMtIMA2BxwDuWVWZFCXVnwI81RmIpvcdmrtgy3ff6pZwWaQUpEn6IDT7FarbU
wfQq7wKaIIIus7+NqviVZu2/LtN/iam2w4nVYuBuzbrLUscMm654sox6OC2DTudkc0bjzqzxvFXF
IVu24Vgy6/yJZRQdojTFkTeY6tKzA2OXr9VP1k3iaeC8O7R18aeZntCrCH/AwM08d+u6+GE9jSyB
U19uIQ+i7z7YDHRh6+/BG7MLehV9A/1IuSRx76ZJVPb6ByuYk8CuxW42CfKxScFp+yNw604IhKi8
EEY0G+01zxENbcf82TJTi/uSNHvi//H1fbf+c5UZrlkerLO286b5MJf+TTM2UkqV0CM0rweU0rBf
iyqoBOM7+cAZle68eKZ9VH13UGsJPNEzUmQL28SJNqvf283vSWOmVlKc0qR+tCbkdK/amY3FhSgD
c5FB35pIU0vUjeoIdheVQ7rXvOapc8cHszUvnVwOHRuPga+wNhCcc3gRrSUZb7hnfx1iSv0wc2+w
ILRo4minnLj81rtm52c6otFr1vzBLUPyRkAf7lfGzZ6YvWt0J3s5e0UXNNs/dsX/CH261LLZmRmp
G4N3bSBD2MwxCuhF2CwULSllLCY5SH8MFk/uChoYHjRGs7YHxYvW8ShArAVrDvvCiz4seXT3HZSl
fee6cWCAVDQ467HK17hN+zMAwk5VNltnbG45ebKp2TQ/i/2pvkF/7i0E8UnJSzuYt7k3Dg4Soi7R
rAcialb3ieSdBIaVPPOEHe+rJ0tfdEE/Wy/NtFw1w/k1zQln219dopOmwwcTgoKhU8elvzNSIYLE
nsPuBAO7X6Z0pzQs86btI0fWcb4lx2377W7nzpzOLRZ/N/gUScOrOVtnqys//ZLmsLvJ2Y+YEBpl
FoaOVL+Mpjvnef+UG8XXVE5vrm4eWDKAZePZn5QCUTswidK7aGP2TmNyohzYORbMBANvOm9vCiC3
BgusqUKzzunnfQ5Ofe+q+R+G20Pi/ukdFYwpjdj2tOlZgz4DYivTuE7B9f9n9O5rRNDGxsCy8CuY
dx9sgjEDqUH6zf43a5eaF7bjU2H8Z1QqCoFq+BBzzmiJgXV6CrFd1z4XqM6k57kqrJ2d11wORVzD
6WY2nWaLn+RZ+04rTwNh2mU4lMQUlGqfS3gNBdhbecWHvU1x0W1/zcxjhjXJRlnsk/nDWfXYqdD0
hurCdqG9wUPde1rgtfIyUsQuAqlUBD77uBURxdFrcSqrsJCgLe2nznurt9/T/OS7GQS4QfrM4N78
VvXO4HLP0t3a1yem6z0slJ85wkEHsKLMOGuvA8KfVBn3WthquBz50zj8MoWNfGVG5rJ9M1P/2V8g
hpselVY7+yip2R+x4e5MVKRrZN8pitmMPAyNPGUV4Zwd60x7IoF6tmzk1ZrFc2xWIGs7R5PWhj4y
jyEeN81H4dPWQ2kYUYVBR/sEnaKu/qY9pml7Zod7OFpGJFyyds23Vy+H0sQ3qplmIq/lOvxwmp9S
0k7V1kZdDxJjUSDXp7zJTqmfv1GShoBUuJSudWt9gR2LFLumj0124cW63YPdqP6hzmy1SV0Xe186
TN2eWPhsiLBYzJ1IMLxaemGLPRUTz7tAwyjTE3OoYmdzgrZe3736t7emIa4EsmKsredcf5T1cEBV
CvqkODhDT2fYRmvfPBaCTw4tWSZXs7mh6wfDeMwHwXV7B69Z9in+lfdvwxwP3MChqFmOhJpl/N7k
5+IxUxhsdW4byk680KWll/kUuYI+0gPTzn/6lgvAegU2jExX7ofRjpyME2X0I0fbnno5/2kKceyF
OvT2FHSdeBFW+yQcgQXGDdpmkFsdMsh69IFemqrfC/PYl9Xxjp0nLN+BPLWjYdScaMn9uKmpWIWA
ioEP8tZzMsrQlflRS/xoHvIdYAvwGLbVgqKWiR9VPdD8XYvO4E5eeJAhWSq0gE3G8j5eymWSV7K8
pyQoJ0uF2/BPUl+S2otmzT+mCw6ywfXobUGp62grP677mTC6o2rHkMBAMPdZYLpWOFO5+BS5bU3m
Xdglv/h36/U/abXu7eTF8Bski/lYlUsoGPGFAHEtev+0QLCNM3Tu4AVtOx1cQZWFALl2tsdLk6E6
sC5HMpMpRRAdjBcPH2aVVh8mjXVKtybKPSO2ne5SoECzi8kEfFy+RDo8OARuE9a6WqK4ahoLdNF6
D8JwYyi3N+iWszs51DlTtPLfM8Z/tTkhlgXSk9glDjdC+5nny7nCHFqNT0uaJ9c3Iq1zo3wRbKP9
Xh380TU7jzjDJQf/6lGO1IwQcfIT2fedvlbx5vuoMwbtDcRHOPS8dOVaB0tash2Pi7SbDr7OgBtk
LXdswG5YvJR+AsIgDuFQFWcLudG0APi2PirHad8NxV5uPt0PosXQRGnD4rIhIRxgvszmxkSVvI3l
xOVGHZFMQD66Q+shw3t8AYP5WrlsLMYjR1aIsPQPFYq6xbfIiRL4Oqdx9ktqaO4ro7fgKPtUj7tl
psTwv4z6t7BqNEL/RhgOSOZRV12Yr+lu9D9anuh1fi/KZ0NXlxxJoVDLvlWx1VL2axW0vGtFqsi/
RgcMswO3aPkTmrkzpyZMcky24m/KXyvTLvYMRD1n2zmUuDZRmLl88ZYL1vOuuEtp4xzdfV6Uq302
rq/a8tQ1Ikx8J9JMa+863i5ls3WGDZD1C82eVx093XzrLP1R0/NX3ZofKrK38z3EtIziH/OqxLFT
3s22rXlvEhLfrcy61pF8zcWNZmuKRCqCzNf2Y83YvdQ2eWTtSHMt9WhLDeqGm6hGVB9MxwyWWfvu
bf3oFsVfLtxH2uGGWrnL9tDrpzyZfntGfZ3z6rqOdK1pX7eBVdUIJGn/LVGLNT5lmXW7utQfne4G
yXMyJ1q1dIwNDxiUEN5vp2KWSVrt3d4Pt5LHRu/OI2U213nc+WpnInKYrtrjwh4Tvwwtf0S7qTpi
uXBVNvVAV6TX2upf5Cgf9VzuJrd7SHPzt4Q1GblrpP9hrdazgSveptUt7+q92fax7vP1tfXByjOs
thZ7v4BfMx+d8ZqL+UVr/bNbeTvN+ayd5ERyO3DnKjTWR9k8dM54agb6ixKxiWYbfuVMyjUa9Cpm
Ll5YA9UNeNRjviJhV3f+AV3S+WssXH8tEh0t13hviOoPQhCHNU/29uSFqeEcl06eS3Inq+TJ9E5T
qr3URIHmmeidnPcYP+FcZ1Hqf/rL9Oy5w1eDNNaCSi58BxlQ1JTOYdZDTHrssRm2CD8lLPtfis4m
uxtGA7CskpHSEqrK+exrZYg8HfgshdQ3f+dkxGfSGbBRBZlRhdIt40mosGEvealZYUdZ0HbIvgyn
PAHRM2VzWuImyyNlUavW6E04aGFdGxGTUsKkzh9XtzsWrooXRzOCLrWYrJO1TF6lZXPbXdaZodZp
IR9ODFIUpdYQbdRVlssMnry/wGtGKr8ak7yyO0sFdSPfOACPZWUFifM0V9nJrNYDPABc4nipRbtP
IKdq+QhccmhymgFRhE7Pum57zF/ryntgavDNTRCCqz+Nq8WjlkXUsz+IExe5lR9Jxxyg6TJ2ubNr
l+yxwORz/GYKISZmrs/8ZE9As76eO3S/2sWf6Sv9Jezbm++ZJ6llceGDbesLsHL3TxQ1BgUOyyYi
KDR4L3nwsHjWdsc0pWNjl2edB1EiMc6efXH8LMQlel8m5g51bJdy7ZtKrN9VPT7Kdb5VMAKjPsXV
nL9M1nDtxRw5vvfiD9l31ea3pBye6pVGTtehb9Vm4JbPJNinhxwMbHTdh5HDwMkxdzJqm6Q0q7gp
0l8pJwH15g8x7stsYn4bokcIl0xD0Jupi0fCBbCLph7KZYSSRVzWjORhsdhnO7bP0r67lJ57SAwg
29HFJzEz/iXpzRTFYWZAl0jaE7mawN/MsHVLqhU7QZfXwk4t0WC/zzWqeMvRqfr+rZT1Z01XKZTN
Bdm/Opl6T4r6W+nVq6dtLPrJn/wlixkCvav0AwEHkWc4w5hv+hp4q4w7ykVZqd2cyHdbGDSgbHXt
DwOhn4Scgz+L52a+u2ZglQoOKFk/EsNPHuo0/+Nq7WPebPRgdY2+7j2hbfH4CLyQsXxV43Bc3e1q
Fkv15Uy8C2m5qcBT6jB5Jla+tV6TpWNOjosSo7zUjKB0qQCG9Dj3PJB3AUhfvBxtKulOhd+4etBY
khH+kN7M8yAgt2z6+OEMqX0dOdwOVrVme3J5yUvm6yZJQ11n4dF2S7Xq7JrJXtTtv1KMl9LTpyi5
x6uEMliSqUVaDvY1TEnclRI9IEnpfYfu4m9tF1gmKF9XyJ8m4cGWdXuqFgIJoBLBMPMOmUueBdla
WbstL5ozWs61cL1fhEXYL8pJ6EO68i0XR3cwiYzTtYTukPyezOWCdsH70hDzdLx/7Hrcb+7cUPsJ
DysLJdvc7hK4Z61EAZfdkJgqMMdp51vENWvxmFg+4YcEZrfrgOby2ar2aTtRLSbZ37UidIF/e9qM
qXp12GQRy3LzT/3ondOcW3iG5VkhNWBPf5EieZ/VPAaqK6J05WS2N/EgjTRO0ul9pUuZTAqEXOSf
APqf8wISUXY3UbkvKxnrgDTiU9Zxzfpa/jPh5oZuBrzRZLSFtuHxEiTA+TP86J7xAzdRiPRkJz16
eWtc9AXWvICzNhmcEoDF093157qQ8LPGeg8npR+zroVVm33pzf9Jm9vsOj5ZNIgGbGUWqYyoEHrS
X4rZ1d5LgnuAYXy1s/9b6jXfc40JbRn0YZkhP0t9+Gj6VsMEnv7lQ8sphR7+4rLL7tFtvGkHH0jw
sad1VzVXeFBXIp92VWHo6LiG3v1lOkn+wNCEife3xFktgCJzn1xUYOYZWkwHTexu/O5pS7o9Vnn/
5NQW2hlaqQiNceIjSYqcm6RjZ+TXNOnDcw/7B+m9T/3mp26Lv3m5PWcm91TDoR+hRzwXiqmM3v1M
6Ka3asCBW1acGD9BikuMWsWe5yDQGAWb2NLivNq45Zn5lggIY8fKftJy2IJutl67me9Fy+qFNt2m
HITA2Lt2cuhAEXsvw3mcjw0jPsjnfADynDqR3GZAHLt4r1LzKsQQGy1Iw+rByiA/33hkSaODkOok
VwB+6Vk+1/SXxC6deDFKiiuI7CxYGnnRkvohr7jXHGvkzSjt4Zgs46F31d9m+aUWsRP9LRWkbFc6
Ev9cFf6enKCTGDu9nsN2/UxzlLXta1700MQ9cqd8lyz6b7e8P0fFJfdwIBo3KqX/qWq+hHlV88Wy
FW67+2KoOty4z1bdeaJE291jcIKlSpxM254hHGgn9XqBeLilBiY8NxbFXthVeZg206OWjk9gVEcd
2qMlhDUbOU3FFsGj/O638SUj+JYpDrut8GJGTV4HaduHvIFv5+QZHmzGxASO5uyNGRlCLjhlarSd
YMlW/KkFzqlYNR7mTYru5AM+TgavLl2+DvU+6454zGzO4c2xlrAt+pO8jxvIXF5BI5Nf0mRIylAc
hUk+KzU7JyhT9WMlAAI5CIMFjJ6P6d7XBZV8dasZZgF6aT2kg/cmLe8yp7l/8CskQALZhKCHKQIC
x5jTHYARftqdDvUUzkv7d3TledH9YzkXFH35fCMkr1Mv5bFr8/Ik2ICrZMFxIcpPbRBn3bE+N9Nc
o0UjH9DTQiWJd+2qzQ5ELz/oD8odwXd+uSyPpdGPsLAFpo+V5bFJWi5cwRNYGrntwGkPfUaSsCKh
GAxZkT9pjh/bHYqhRoapsLTlwJhPrhG3McK5gmTC4cjdcnp2OwEBoHk8Sat2cDiWObom831ZCpgM
zd1OXmubu0XZyaPMlvWsd4sVD8PyZUv74iUDelT9e25kbFvtFHjI+5FoCtKn7UjHrZiRb9WwCMUK
cJe2e033ftLBfFULeIkluvZKDNA7z7X709cEqMg1FHu/LFxCQP5nXUCZlcCPgeJqLoVH5lnw8Blb
6QSdrty4zb23RYmUa0DkAK3jdc2V+0ttW3mnW9qYlCVq1l2W0QmLxB6sXIiGiIbnLM/UapQpkzin
DVeuk6LOg/VRnVPyB+Wa3zTdB1VZQc974uUT4Fc0NQ44D/XHOpW/LC//N47FMa+dj62wvxZvs//o
nMmBcPv0uiB70WglZrjBz/mi/7M0VRMWK8P89a1voqaskv1EXm5vWmMHSJb/8XRBPOM+q5h2nSfs
3ygGbp+yhiV23DjL12taK/StMbHDztdfM4/lB75ifXfTqlDLAeaE9F89b35Tg3VeaZGWDtgGqiMQ
5GXcKf3OszUadRy1VZDHqsnY6pZ6LZGOk276Kl1hc372u3qt9rL3n9yqjtwxi6dNnZ0BbKIpEcZJ
3KEcc+pNoPDTtp30Xr8R8oA9hKN18yN51XOdy5koIj1cUp213n5eTZPROpUX9xb35VI08ZqZzPZX
+qvokFukObOJ1Gp+OrPTg85R1ndBFhFRU+ujWm0nLV9+D1sLT+Asx0kvklDlEClpa88xOdBi109M
DE8t3j7ZtAN+fPoJo//ucNaGLLQ9lNN2G+cK8l2veRjK9a9DIgNx8D5HyUEPoxlOY6dr0psNK3Ip
VumEbu2OSHptfpUAGIE2dPaTTvTusVOW+pSFP96yynnRNPJrlW0jpOVehnibbae8xcNwfc8hSVJp
YeFnEw9L91bZW2y33MxuA5zq59rFrLBpV5nfZlYjRIObX6H2nVCb5bib7XVfVtRYTItBZtFxLTz7
aHYM+Cs491vNUfBa1YgwDfFn44fZS1q99z7ESe60aey324CThH6HhPNj+c7eItkCXMq/GFEAKbWt
u13SLVNkmBm88ND/Ssr2ZzIZx67u0KnH/2n8yNPt86r6Q6qvzEBOujVwawr0xOZL1jIBjtdctUEe
53R9ECsHtO7/S5W5AIEQ5GXUHp+Lk1IZdP0jm9++p2bOw7ow/EgvMlI3Gg5uSReUbfLvuBFPz7wZ
hNMZz61T1AjeqRF4w+hchgHKfGknLQQYzb5IrsrISUhPpK3xWM6te3XpQ3dNY4z4YDROgN0lXSMZ
CN7A8lrabEIZ2W6hG8nrmrTloS9bP5ZZcRl7xJ22dx4yIXcMD35e2vUoXeMx7TMbQ9GOyaOfe+gR
Rg/5pBFG7ejXYDjsdyDCOVxBO7EOrcgcl73MsnNecZvWpbEFHMLntl1P27A8mhnpzypJdtM2wgEg
w27F1enYzu1a58WQ9B4D0JlJ7rMz3ZOqyo/F5o3r7mEuPjDFRzESw11AqIKi0t/5McHWmlvbNQ+9
Xx7wEP8IWV9SDW25F4VJk5+c14SKQK7a32Qanmvt/jWazafqFNOI73NlSJB4WffgwR1BP+1lmr9a
jntc3PK7MWF3PCn+JaU6+ba6A/16rHn6sdjmdxd7PCCWBkKIq07L11PxjR0Or0sw+9aX+fprFmSV
+Ya5UqBkBwUJbOOD+Y6Y/lRpIQ65RMudlHWjtWDte9bj/9GJN69KTjQ7FZNv69QFF1u2bFf0swpA
LtcYPyo5JJmWnDrXgZtZKtAN7qyw9J2BOSUTpWSnWveZHge0s6lJJPuFrz+XjlnuxnyyMKnN9EOZ
SovJ5zbPmbZ5eOG5jtargXLe/fEJrsbtXPmptiJ/gIvk36vxQ6d2op9oI+QBqmqLrXpgKaoyQD6n
SeEtQYbucr+hECDujeLlLslN593ZJ+5C/b9Krks0tE5GTTFa75s1oawgaFe/6XQabWeohOdU194V
s9/02hahS4ixam09skkgRqYA/qiBcx/Y8y4uWzcP34Vdu1lYjYB3Zg7fqLtQM0MvnZ1mURjZHqoL
twurTXWesz9j2z5Xlu89QztYD42yvAdB7i0YlctUlyrzO+JjMyOwfGZafHeDbn6z9BoeFWYtLtkk
EDHtev5aO2e41p1jfw0OJpTVLvVFa5T3WLfujDa6sXOeai3IADme5FyPZBYL78mSJeM2/NU/tKVm
HMzS+9uVphZh53L93811t2fk0LpNPvV5pW5M08J4HL2GgTSjHgx1l568JKm+hOIxF5pt0SmmbaxM
p9kNy2qYEcNZl+ctNfI3e5KjA/BHeNxdSGLQt/r3iDcdp1rVXcfLo3ZS40ENkGla5c+HwUEeS2dc
FMm4oMOyeepkjIP5ZnbK3/cak3jcYbF2FAdMsxgd4+ok+Ptr418NH/0YPzPrQRWLsmKEse033GuE
9/2tWJ91q+7hRlPzRkQGeaM3COFkS33qGPXwyEYVHB3+rP3MuyOejL4efpTlTs8MgJBL4KCuvpeW
Gl/7xDLIOK5dGeTeqL8xAkAiaivvpSaEf+7zVYXrMuCrmx6SDLsc7d0yYxzwuI6xWTtoBppb3Hrb
EHFaWdZDRYIZEJQSzPZmC/l5M0ikJka1/eVe+4axNPPQXgZ4ylLT/NdpyMwjE+5G4jXAKmHZzf6e
9C5gT5eIB0oF8WCsEtyC6IM9HgCZU9CkVm3v7X2U5uz5M2rnZIdSOBnj+Pz8aiWTAamn8oX6yckf
U0UAf1yYBnj2Vqc59vBr+7LgWqo3m5FEScpi9bFFZnBys991hDEB6yYZI00hhqdsLf7sNpfIiqlT
2jcbVSBJE7VfRaaM3SYbKF+rT5vI1Qaji0SGWFrff2u/uMOr21fjpztuA3k1i9RzsLiYsfQuM9PU
aEmc35PlEbbbmq2+VmRwmCGxKIqarSt3Tu8XjGVosbNcvTPjfiqxGKds/G2PzAwaCJJxIi7wRDQZ
sNIOCb+glUlBeJsgNXnHXNtnK9ZBMHq6xeDxDp+s0hImb9DCs8vayfX3WtXpMfOtJI+KSWL6J8o5
V2LWDrbMjMgeiva8DhrBnM0RHASFdaQcXJ4aQxVHIyuYvlQNIiGhVGfVt+lMuDt9AdhbtVyXTTXS
ZVN3khwdEtydpgTjn7mZyMWNDZC6YX2nmjB+rSUnbQ3LRMneT2+IfPJiJx5IkIf+06fJcNJtJMFl
abpvzzOqp7SZm7dVZ6gJe1YILFK1hXNC8xKUwPcn7rj6KLT5b8VcnDc56MX3sJiifljtQr+Zfk6P
qQX3ORD+av81n5aitx/lQLfZG7qEvcr21G/PYpyb81TVXqgx9SfMe304ryVK4rSM7clm5lSt9QxX
H5/N3L/atfHoi5YuoXnQ85kC/j/Szms3dmXLsj9UBBh0Qb6mYRopM+WlrRdClgx6776+Rl5099VR
CVvoW88bRzxJE7FirjnHauZbaY3E0owrFSPZxzK6FPq8rssBiZrytzfrjxrU1qqpk6NNlH8x8TjR
YJJTG+i7QkW7DODBYnIU0mZjr6POfrfS6YgC81kU5oPT2pzeeCUH+86tOh5mR7PeKVbRaB2dwX7y
iLouhSre07i6oFG7l8Xoo/z5Tjbt5GzDE67hkApVtot+tu/aTI7obM39aPUnOVLyN5U20YRgNwK5
hRhoBWptnLkb0WSRRAqM6yZKkz3so/YQqSxbAgB7SSambcyDcSpqe8f+hdNZpwWoxm5jJM2lLZpz
/6C/mSTt7qos2OOd9CJBCt7NA1LwgDeLd3LsdmaLEUbZGUcFhhwFJe9qm+XbocTLXmqI77Zbbroq
PzJwdj3pyV7iRupacZuNkZ912f1QBNckCMl31juzk/xp77Yq3IuSBczqvUc3wr0NY08tBkNeJI7c
uGN8VzQh3laDVU1KhsEMjrk1qXPI7iAHJp/IFH7ayR1w/73sEw03ebVjyO5uStKNnQ2fNBN2cddd
TyP9s2lkSXbktZEUb67ElBSU+LPgbiw1+18slGMMsSkVMYwKNT9Yyrttc47ydBAvp9Sh7WSwQcls
LbrhJPua8TcD5AQrSDHpWCj3pfygQGVahSN8mxRHkIY3sRdcuVFKByyzzoAOo/JDl7ytXfblotDd
F2ReYgDIw0/NZNUXbhr7c8ReC+tpwcnWXRXS7fd96F3MRhZejIPYc9AmfMkREwTMsunAWHEqj5GI
kaQuGqYk40N4yufkFZMPJ7D6lM3mFovRUZF7IRnghFhwCew5Xv1hwO04R+FvNIZH+jFJD7BKwf1Q
6avKIK4mxuwmresbmiA5oz9ChK9evqp4eCsqZ6dHaeg7scfrEsPCrtqjO4TWAmA2QXrvDp3MI79C
oR24F6ZCu+ywmDTz+A7d9wAjfKdPCf7Fiv4YTQHPZKyRnT6LrIap5KHvZ9o2IKBrhM0dzsH7oNR3
CDVL4oCXto6D1TQoDPTzMU60PJ8KW13G04vIGLCTWc58kXoCbaTRyp1GUQFnpF+rgNCCgnK5kFjm
9bbZmlV1RWJI21gEvhd157IZzfGIfAB2JrX19zD0NLoOpJNUeB8OkOpy7j8gsc2gjGcpyjs7Sakj
6L734TsHMJp/tFVBk90g9qCRRGqpTDC1YadXiDaAZ4ScgG+N4U2V9pcGCmyY6PwEXWfMV6TfWW5+
nLx56ZTlxgq8vRid65Y0eWZDyA6M8bHo9ceyCrZdiDO3ia/6cv7DSd+PzXmdumRzSNEL3AQmCMg4
qjesOBg3ohun6HaDad/1jfekJEfBtrH3U0+8q6r702RF/hn2NeKSSKV6Y5U/THr9WGhAN1SDI4ag
z44RCPAli+FqtuUJizlugt7BkQLK/uxIdHCqBbitgoxMWPHeNf1aYuIL4ovMfTXwypVweiL1UdVP
rdcfaud5jHcGQqEVeuusdtjUyWWOAVXUp1PqF1V/XXCXcS8HzmPi3g4OlRo5EIrvy66Qi3NECHXg
mtjBok53mORWXfBpVDfzECBNTevO4eHgsq3iF5xFq5mQTxhc0O5kLxBregtOqzZFKJdR3i2z+jbU
y3WfDez8nEKcbMtYmNWAkzBPsSt5501SobdxwmhfErb9CBZ9hoDmQA3CxgzZZ6It2WPA6bTpqkor
js+Ysz33mpM45Phno3A3bm2sXct9thP7wsH9EfWfaXBJU2AFZsaur7qePqT9kFViL407rf9ESuuI
85kREzQyrKP0gnPYVQWJiQ5J2bVfOQf7sCDwSL+VgMegt0Sx69vGXU5e066xcML1MmmSjkQJ+tG9
LTBFNRG+LXznBnkbk5Cmqd+FDbbo4LVUyMnChIlB4TnQupBY+70BM0Y90yd+irTyojeKJSeO+5BW
eaIFaIoqXzkdLCfsJef+uTLyzw5Hl5stJoEBphCLSW+Xnvma4FOqHMzJJH9owNiwy2IYd56i7kpG
dL+Cg9CL5JiutO5kCAfXIbibjyJNL+ry0W47EBX6ysrEITZPOca/KPIN77K1n0SPeGQ+TcQKSZ6c
PdB0ZTgWJS7eujOpAyO+6yG/ejtFBn6KkM29eN2IK7giS91yMLhbSEHDZh5OSXpdiXBXjdpidh+K
yV7FvMxQ5GFjniFS3l5FHaKLcxH15p008dqEYIXG+ASUnV8X8AcfA8Nb8xW+lL12AEW4TrJw35ju
STWAd7kfpUEsur/ROmPpGNj504ZszrwW4WnQSQeyh5aEhUTmd5ZNs7vAE93SPCOHk0wbVTVXuYUR
O5q3KopOrXvddU8l06eL8JJsHSHEwWcpBuTzaNbPc3SItHdnfCzFvDYddCZaH+nZjdoEV0NSEY8t
lraEcNOQhRoFhQvNyymmhxAPK5fwRxCMK6+7qLrrRJnLqfwTZce+sw8dhp4pxFsQHNCdVtl47NM7
OIZLNkzEvwdXDwijibVb3HhUfUHN2JuJyjyOjFNsmUdks1XLmAMTCTO17UUVHatAnjHfYfYUoJQh
1Fv4rtiXZvkuxP2UEnSgD69Xe1I/i6h7b+JqZXfXTXJyxIvDP7X5Y2jXqzL+ZCwyjyP1B2edDQOB
G9tXWBy7/NEdkq2p7jKzpp/4oqJqCcF2F0zWQhsYpt3s1OgsZt5mvadtROhLywyqwVOWORRhj9jK
ASbzJg84evLlKEbMveTqxnxh1feuPHXqPcMH2PDO1ON7VFwULllzCmZcIXp66ifCuZG7zFD+AxxI
VvlJW3VZWWQs9h3eiWbmvuWEbHBmhXPrlz055qrC/nxlcZtCYsVMGHhrQy6aWIumpjas8jUlEuJd
DJ9DLXI4aU26Qnoj0UnUPnsvzbesAjSZH1OzexgkzsTbkV5bzXdpah6b+K7wqOOKra1jIgfaNefL
Kbue5JtrvM1nLwU75FRfisbB/qJdZuetjeOCrD5mkjH0TjbeTKmqZjwtMQAkwx9DcRSmtRiQFGYW
ojwS22Jyt2CNfYmwo0iG1cUDfBLSQItsunOYjkAbPGaVRtGplHs9Zs0TojFdxAnky1MAk3Okb6iF
eBb1J80m1m5M9MUY4kefvJjIx7A9VDXpuelaTECY4QDmya1G3yoHi1NDMzONq4hmhEPgegxX5/T3
5D2l9htOvTUeuaU+gTUb/vREuWv9zhA0F4x1XAzQyLCVGMGqZZbMQpAusoam3NOXtlDsLFy3+nxZ
e4xrxKi1Ler4tWyBF/U5vYIZyTi5HmrrTnOMl5nGJRSM4t3Wg5eoQ4NrguFV1xnQMiKSp4J9O9nZ
ubNN7T91YPgFz3RO78v0ITBphZcdpkpzXZPv6xVHJ+fDjPdp/qTyPwExEd1o0VNvCPlgpz8U5F5p
hK9Ef5/pPXQgCcDu2NXHgYxvppg9VR7M+X6cnsaR9LKNt9yYyVCml0PcXDb0hohvIqok7TbQXL8i
IQAgfw/yqFhNCW8BchgCjWlfTTVbxFyNC41MRIkLQMEv79jZq7BaF2P2OKXalRF5RzwnOBQwPlXB
5WQ6vB2zAR1wwEZuH2Yn8CMksVwPr1ReXEkzOPaR+5SUFmnJytqmutoJqa8IKPpm7b4STlt7hXvC
UsHrjFJZh7cYCXal3m/qsTlqWXGRh/nK0tVBpyXYje5azsO9YZJ/y2lnL6XI0IUUmxhij6InNV9J
waKhmo4S1V6HFMesAv1HO2QXIioJhDXWMRSsDYPZP0ZICIvWGMg6aIiiYFvR3iP84Fa4acr4irjL
2rYGDlFUO2UPebbjTWvGbVcX9Gmk+VaGUbTBEbq0pHc1GJxWKlsSIpigjBrmfRJx4oQk4TYgBqYm
us9a5yH0xC2UxnfUVIrcYZPosa80w4+seG9m6LyayzR4Zg1cTl2/ow9zyGLcxrF2HbfFVTSbx3gq
7qx43lXnLpPZWxSso7pLRb7TUkWVFyKH8KZu1Fl5KKJr2vEnODwnQJsECDmmZb19YxXyug6b68IK
38CBvsxhfEvnEsB8uQnD5JgU2SexG4IJUhxzVZ28Fv8/FATVJcFa1/LPWARvQz8qwDlYVGx7epWl
iJe916RrjnJXs2mQxKsAJtjQvOZhjpfIXw3c2wgQSEtQ1dxxi7eJfnbKZjBsDPGWpdk9Pj9cwHnL
KGcBuLcIcBO04zsMFCROqyJxZYjn7Jw2ASe0lbWCYojJhJHzQJRLh69HOQ6ecY6aZkdaLYF0Reag
OQktIhHcDfsOVPrSMucT8Q7c8/VGpN3rqLQ7AGkkidIQy4wrAoi7nvFSFxSdK60jb4tN6EmlocRO
i/3iGWeTcSiZKnLqWrYChYNuixQaXQSmwFNdxuh8uOTXc0X2nIUjEaco7gpi05pGKEydZKuD/B3a
27AZX+ZMkcIr9p2ZfISyuOYvkSDgwDjM+ZOOWSByW/oMsLaTwOQPFYc4ToEJ5NqdzunTJzVnXNah
ZCVy6efp5qVhGIC/DdirQpMu4Yn+w7GRl2npuZduKIx1n9g7ENgu1XH2OA8k1JOI7IAeJ8NaSEss
i9rtfHvAhVq51FbKGFbDVFyL3lnUdfPW45ps3OZGS43wEBmQzx1JM1IUJuy0vr0gYfVHjdlxNMH8
5Ca+b6GAEQsUosAm2jCPT6OFcTmyuntbwU5q0cGWbsXG3EcFgkKIcVQk5bTKrRmXRWo9pK12z9fx
R9njNg5sGywCdic6UHJly5Em2xBrB3tI1GURAudZwRNPV0ITxgm2LL1pN8Rx1ABBi7Th2dGltsbf
g126FvVbZFd6sw01YY+nHEq8dWimnKqUU+cWBIK1iQaz3SN55a+GM3fQlupkX5uZd6jqQt0JOC6r
qISk0kbKQtqn3zc0ENPKrsKAbDU4b3SSiRrL3LEzFRVlG+I7jozpzmrjMOcH6u+5VXVnhVTZn2ba
jvck7GJsOyI6HxoCpHAfUgnrRDu7dnWlYTohaBf2EIDaMmWhGUTDiGO7Gcpd4mKGxr+Pj6Cs8Kqt
iqqoZtiOc9yR2QVgMhQV6aeaxe+dBmGE5XekXQWHdubckucXVtLmBxI12U1c4JyTdVNsFTbbJXJ0
uSUVACkP+/ejbKP5aiqc8rlqctNHQ8bYgk2UzGMItyEIm9dsat+8LB4PWoQF3myBRwdBz6lilFs9
wSjUdiWH8eCjmsfD4OIQaBJEM817jJTcNj0aW2xtjWy41/t529kcFQO6D6uypEXbsu7vmoBIF8pj
vQgVlC1byT3COI5UvmRjPkW1vGRANv73hg2Aj4O6yzqYnJeSObubtNgXNYZfvt9GDDsZaRvTMA6c
rSDjuJzyS8cdjkpXLzIh5RbM82MfIP/22U1w3s5zk7689LD2ZqBQsWTuI/q16AgNQdd4TB9dtsx9
gG1qWojMc6EkWHdGbjmcpNqHvGdJ4hy20tJpI3rjEoBKvAy66Jn4EswMay+1BLqfWpepuqzdJ7fi
JNe574OYCJxODqd6I1oRwl5pZGdW7AIgNgqa+oY93gej/VahFEf5fNuG6sG0UYR0BS07Wbpd9lgC
6aG3dZFr44kllCyVNHwVVtPanB1t6wkZArgg82pWRb2d5US+yRoZOqprt3HX3zRO8FQkJbma8WBq
wVXKsIWFW7cY/yMiRnPtvbA13YZmgsuFaQuZH+fGJmvHLRGgAf547ddOrpZC0w+2GlCb+O+rfLxy
8VNatoEOW2Y7Z0zFqdG63FessiQACcBHXSqIzGDWgKu4HVtoKpO69CixahxdXpK+12OyhOO5icL6
aJWE252Ghqw2rac8+tMJ8wMAIGIJ6MIZ9ABjHGJFQwKcUqc2Y/SQkQqRfcriom+G3n1yxvzUMFce
XZABQFanQdhoX/BhPBtNwAlGXOjC2mhjQFfPmHz6RyutnrdnfcEstZvU6mmw0xqrDLaNKhObDAfD
IN8NfOB2ValDy65u9Oa9Y5FpOEs+rZ4cVJXAl9KICbEl3ldReV8NnJmbtLxqHRqh+ApPtsJdmYGR
WgRufDnrmW8QaWENjS+Hsj4KlNRFnhq4GICfQl18TrT+aAhuIiTKfNVnl92ZzSnNA9DACwgUfpgX
23Kim2DZ82WiuxfeTImpPD+VmV9kzn2rimfMSeECGeKq4wHGpG3FND/NQU8kjWaoN10kAH21st/n
lbsRgNOzAvNHZZKNnHeN7pyt6NohnORGgoQ0EcQrnSAfX0Jl4+mCWl+Hu8ajbwnfJEvmVWlOflvV
O0cCgIhcIoEqEaHfWvGNCNPbvI+mxVA0JoyY5tRkoDA8C6WCeYCmEazzqtmYSYcAeXYL0tnTFvSj
QWMYV7V0dkZOpKhzGFTYXcLWONZiWAOIXvRwSG27v2jL+C4M5HpsXHMnq/m8q2yqPskwRYJ5nw32
7hp2SG1+VJN2tAgcaQRtyDpxjAkZ97JrGnkf29VLLr2Xvp7PHaJrvYiA02XZ65g7f6ioLTyIHJUz
4A1riVGQz7AmiRY304Ju17BMKp6yUPPl7FVHDV0PuO90kE3aU1LXBhmuAcUtw/o7DepgT6Ds0rmb
l5FerK3AfejCZGN1w67Nmr2TJrS09eI+5+Sbh2f+Bs7O3ihvS9Fsa9uBH1WV/CRZXgstvYVLtVNG
WmB+NC+CLjjB7+VsoQ8242VoWjgSyMoAEpHQJl1TbUpOXtjeCNlttVANL1AvHBQN+k9D5f2x5soE
/qdMXPFZQjvFeA68CaBt3C/mofzTV8ldEuQYZG1xF8kJj+7cyYVtDDctDcUrK9HkJh4C4n+gv70R
3JmRa4fczVCrAiffgEESj6PRMLgB9lK0mJR9btBlM9Y3pPgYk2OoWVBwsmo/uhWbpq55V9Ai7BKd
MhPafqgw2KwGqeevUX/u09nQ0ccHvZh5wYMYQwWI9maripZXLLbqGK2XuDW8CktAigyZ7hY+mfZo
jtjXZlH4RSD4j2oQp3+YeOKR9A9bZ6VnnQPlFELw+zxr/Talw/8nDuIILH8os1fdjEmhsqQzNous
bvBUR7n+2diVV+4TJrsRxWlnnfZBQOTAlum9Ho5EFTWSr6k3xBs0aLCYeX7+tEG4922MuXQa9S44
0M+vsm0C0GrX1PizHCcSCwZrUEpLmBLzCO8PDGG+zakWYBVCeoHckK6qcoQSRNBlBAuY3iS2dDew
xnB/l4a+5rwCy/kcGkJxTTcjyKTHkBzyszFqje+16OI1xqnzAB3Moz0QHaky2E2mEe9MFKzXbB6t
cyGuL4u2/wixzbtmwMlVmJ53aRu0DGuplx92PJHuC8tsa8Vle0FJA9A53STz8NRTS4HTd8a7AMGA
E3bylrTJfdN6RylJ5FaGApYDbZCxZOGhjLO7eAze4rC11qExAPllUgoH1uqTOvSe6Ip70KNWrJwi
H5ZwKaiP2wzFN1T6Kguzbt2Y0zl6iN0DBAr92DB3XlKdjbzibuPZDJjWmwFSDgAK0i3DPm+leYE/
CcDVoCUzvQaMtIUqOEJFZrnEtzHihqlfy6w61RWbvBr5MEKDWCZH9veGWYk7sqfXBgSWXdUaD8jC
TJbQaScVqDwW9PM2a7PlACudaFXZbDxP8pmNngIZUyVrzzv3YFzvMJlQKntNMGSAj9dPJ1LWdq0A
JHgNhD/NXdpT/kBqxwSGbCHYlDEMHKUeRvyFLLXjhRUNEZHQSgGbYKKQ65qnsGR3nxQAYlVmz2qM
Xoec0HM3e9nWHRMilhYIhjIBVNDoRcqBLno0U+Tqvu0JEJo44RcNyA58y+CfIX+Y9zWfyTYWhd0t
u64xKYzPRnhvSp+iOB2ndWrF0z5qCHiWQhZbRxWY2WVa39C3RSu0ZvdqcrSDxUl9O5XzI3NJ8m0i
+h5XnfLeGsOjV21UEilkMCrQYlAzaQuN01uIUOL4mIQwKCgKE6DgoBnGxgaAkyd6mq0rMdTZhQI9
85wOTENaSKuiBhKpkexReHih2sFt4JwjuhqZ1+BbFRwAY0a4OYpyNGj3MBrheMAwx6XDaBHnbOWg
lttQ5dLKJCwFdIrJGVZJgFBkyqEecl7JV8S0DMe3KrdftKgZuGm0bw3JosCih05l5JBFW7Pe46Hm
uWLSWnRdrNgE8Vy5AwfuxIzKY1hjLvcCxof2TcgEInrBVuZUPm152pERMzBCp3yyjBi5p9F2PCQE
lqbAPtd6FfAERojk+DPOCEs6Lho8pzJL7ux04MafV0eTxQkxz2uv7ISNtektlmLpvANEY2KLGO+T
lr/Y2njom9hhvEoBg9Edm5OsEqyrFq4DNuynaMjqZWjV7560+axmjDepg21Tq+YnKqWEU4eD7byx
PkctJU09zkf0qsfYBNphG9ZVUxicqBMCk4zj8RNRhq9DkJjkZNCKAwFWQdBeXIlI3inNZu2vmk/a
uKZPd7D48HI+F6yR4YE5K/FmLuEu9LE+LrO8kGs+WZu/a6nLyA2fwGoyzUY3PoIJ33MxQZoTEwBj
zkFgMoEdrszMwZIeWwwHgeRZrJFPZupsaAL6iAs770dm6Ii6eR5Kt4b06sWcnQFLryTCCVt1y6ox
JtlEeH/sHNzGSLCRDXHGYY7GMnb0CE6GfpbDo8G4KoZ+2ic6lpKwkTSbwhKdEDYZsxq8xD0kdEue
C1JtF7Fd6jAdJW49S7bboi/Tg4AW+mALMaLYas5dOAbxH5tZSohiXYzvoU23s2sZfl2U7mM4mfm2
jzD7iJgmtDXl2tHUM2zBfAIffR3Ol+7M8yiDpj40iUfm2mm8G2sE4aeilKBuSGwicOvqbnAKuefU
We0LcBY3de1isR8sJ8BDogHcnAW0jhrR4KZO03afTcF88Lq69bG2oLBPRU2LMZ267Exi75i3pHmm
46vIxHTGMGCN2G9umuPGoI/yHATFiIReDeamF06NIdRrH5RBPGdZNhNydKcTWgu0GM0b+WdAiMJP
fHZBMrsDHlTWGufuGg2PoxVqDTsEcy4sg9c3YuAXyy8ZfT3s/DLBMh+mivOpxKOMc1puEmXUVA2K
oRd17dyXDX781h6P4O9Wru1eTkaR381tQCKsTwX/eV3KbVAkhzaWu8AGcJyERX2Kpk5tHVsce13B
JjqDDnI6iCwvLynw4jXyg34MO+8Cvjj9oqH5KF3iwlE6UJqQo4gBOMxzmFwVKTTg3qbfZbY6eMI2
YApVZFx6qX7RRe4dd39/xojl3XBtV9j8I7fA1wnixBrvLAwSrl5czCU1PCN9SlC1OA3DjsKqjAju
mim9JnPZBgC2vKQ96THZoSYnM9c6xqHPQkjEc3hL3nvXgQbkLPNJyDdb6blznzNsJRgztTTKqdsQ
Kqi3beiWjDxxSHzpzg2iirWxJ25VYo/GsxYlBaT5tt1yeN8RzyAMnMcMBDM1oAvYbWAPBc+inOaP
vh0YJzRGauCUAgtqCOx8q7H+3Ki8Mm5ja5i2jpzSTyu2G0JuJp/YcqgVWbzITPbdLLj5mjIutaQa
jmaYe9eFrEoi2I0FCwRzOAo8DF9CQmFHlTwaCU6Gicy84pi6mppxWvadG+PsAVV99q/d91JY1yB6
7ZdxCKhW9CIs6WyWsjCPIwMHn1KraXHvaLPBlqzNV3brGtsWsy/FqpuELaJ6Kq4GkMVrw2itW2H0
FMuTTcuEj6AswTGEwaMV53mw5ShwXtRc57p3HWo3BXJIq4zo2M5ZvXIBRq+x6fdPpn6eCyF7vb0m
CCcP3MBwFWqFk6yFHpr7ugv1AGp2hY01mVhVUQRze8+Ub7gsRkUtgnzRD1xbqIp3KGV8ImPKRrHP
6Eb6qhBoC5RXVwG70puuZST7BFZQewm2tvzIMgrFdVnk+eQzwtEsFmkksPsYZmueLTLmuolTSRDJ
mJ61BNOiFCR35owwaRjm1pEUf72z7PFsAwXrNndBeRjCGZosKcMQK+Cs/D7rciy4o7hSEnpkoFS6
bTgQ1etscuoHT7MKc/VfKHUiZdJs7bsGfDpzqRFPSUkFeCC/TTCpGmApzkNM+1kVo7WzzkQKCYAD
fMN5nwogsQcmSwDHWaVuYmCswrhzG6iLBovl+Mtkzh8GNP9jKN+3WbJEZXLVAafyNSf1JV8X8xfl
hvjsahQ4Hp0HBhr9MoD1h3GyjjSZjk6x7oB9+jYLlIGDk0zRH32bvBWZzLNHel2z/v194qD48Tqe
K6RnCs/V3W+zTh0b12aDwZSZo8JHccYOmPYXqc9hdzGu6f9Ew2Vzy6yeX2aI/3RdLme5iNvCFO75
378MkqQlTyXYMsmxAiLjGNKfkaeUNH77fTp/5+vo+n9NjBQcGknXMRva/vboRObQ4E8Z3KijWtAj
QMWEmAX9s38JOnfdRM+SikL+Nqv8pxGy7pfLnudJfvl5blebYw9Ezi+zPwp7vjuXy7q/7+JTFJA3
gTPZn/7+JH+74rcbWsK5L+OAB2lt3D1kjS2Yzct20/wyVvnHF+brLzvPKP7yy+LRsqzUNHSuw/AG
Yhi0RTcUq1BxltlO22dvwGKhHna/XPjHCZxf7ui3yaMhx7UUm5/uO+A+MIumYmHrv72V4rernFeC
L7/Ocmg5FBZ3sfeR5EEx+DDr5pV2H91AQfAZimHDlv9leflx8O/Xe/r9Y6dLCsh61n18zRrHR0Yp
raNltfGWRXE3+WL9++DyH0ZJO18u6Zy/my8/FEaPMVC6snxF98IkC4CXm5IYf2D62yd4XkL+5yfI
4DJbOIbLkvbPS7WINp0IGJsVRfb9ZE1QUAtzozUdJjA6M92MrTvg8AmN4KK2bKBZwS/vzs8/9v/9
H3jffiwpEYbz6Cw2NRZX+kT9KzOGOacydStI9be/f4jixy+RXogphOk4jv3tTfWmWWMoH1czNiCD
EBvRdW+7D+2G8T87bwMwOVkalzpndY7xi9DvfrnhP77Dtilsy9P5YJxv9zvJShegTC/8mZ7ulIOg
+2Wp+XHt/vcF5PfbibW4jaEQ+/p8p1rsWUjR8S8/4rdrfNuXKLXdyHbAoI1o79QgiJ2acdclqfvL
hX58N778GOOfb6ddUZfMoHz8hHIy7klMODWooHHlUAP/8mb8+CV8uda3zchqbRS8KRz8WQ2gTqG4
aQoxoxfJWjHXEK2ZQt+FHJFNHLRt8W6J7JfZ5ucF7NvHCG6QrVAy4tzQ9W/3FQWvq+q6R4SZ03cL
zxVzW2heQ4G1oVAwjXpRMaHu//8e/+Oi3+6x0iJLEqoe/CCEg2VhTVpwan5xRnVfQQz65Wo/vP8S
qJMndClsSoxv7/+cB4YJjJYdyu4QOIiakLVOf6lffpjTLC2PmLCjA7C1xLePvB67PoXHSv3itBqO
GnrnLr6DpHkfxsb0e8v4bVn54UX9xxW/bU3lACBTD/msmzViR7cMrsOt2DK/eFF/Xqo7nt4RpP4v
K+cPn6FEgkaFMl2dV+bbz1Sq90bTZjpdIpqrCMGGbBJt9N8uY/zwZUibAdu2aeqGIf/171+2I81B
9JnSinzBol/Btl0SQHBKX11HK/PIePFrw89WTYRAtQzWvQ9wyl2ox79/nj+9Ny4+VtMTpi4N51sF
pQWydE1YUr4tP2Qhd62j/7Jw/vTSuFKCPRK6Rc/k2/fvGAHZYRpDvhcnxjtmu+jQx3a7s1ucEYlr
JQjn+Ez+/rN+em++XvT8s7/cWleb3E5VZ/JODKVGN6fpbo7aDuhsxAX1xkB++g+uyK2ypG6zDX7f
gGyvKL1OHzkId69T94w5ctHI94RBr3+/zo+389/X+b4PDXk+Vhmobr+fI6ZkXlmoVRGFNvFgNKX/
YFVBf/+/P0p+WzhxOo4Ebzsm0kl6qRHjv5zK/a2I/2l1/nqRbwulU2eFVZYCZhy2rwW9QKZNhyur
83CdjsvZGrCFW788rZ+qT+lyxBQuY0dZNb+990US4dpOR4xsm3JnLZsNTAeoYwsSlov+Pv3Qfnkh
f/zOvlzv/MJ+eSFpZ/yf6wH17o0XB5fS39+Lny8Aa0jnadkszv+8AJaieASf3vuCvBi9S+YRHP9+
hZ9OQdIDAOoB7zlf5ts906OSGWdNzGSKpXfSH6bn6I3Y/5/o0XsmiZev82sARLP5yw/7aTX+etVv
d850rTpQUhi+AGauzfISc1C8YEbs+MuFfnoPv17o27I/NlldFh2Glkh4D7nBQBW76p8LO7iIDHfb
6OMHObtfqqOfnponhHXeTmFK/es1/fJalBws3X4uhS8MCT/WkQTFYiuMxs3fn91v1zn/+5fraKWZ
9oWAMumQFrEGUiPz0//uCt9eDqtxmJgQw3WQVvpm6nxQWe798oR+Wvs8gXzCd+tIjnL//BVBZ9XF
hA/CD8f2PSnlpY7MyeS28cljepap4l/u2o+vnnBN3eG9d/T/UVR5EwzOhtIVz/hOL5AAY2zQ03+w
NHj/vor97WRR9y0QAo1yo3dfde2zmT///mTOH8j36vfr3/9214BhMZ4S+hKY4JsJ70bx36Rd13Lk
xrL8IkTAm1d4DIccenL3BbFcA+89vv5mU/doMT0401odKaQISRGq6UZ1dXVVViagK6oiYrZ8cq5b
2vUyEYBPzHaiIkInTisQooCZikhbKrA+JVH0sOSYnrtuZNcJNkbIMd64srouLShdEbnbKe+/8xUk
m6JSbO56rteP8tKhZdWU/yoIGRLwvnhGAJhFeXe8ghF6bmPcUWDzqPUfbaVAo+PH9ZXtbB/4YAVJ
VzEYCB+ncvih0Sd0xHp8KBDJd7KpCCMjgd+zgGeQoUh4JCu8RuViCkDQqz6j/Ix5DccIwZ1rIFVi
fCBRvHQ41FZFRdV1BaA7+piKEGpeMrIOAICgJGmjYiWZqqe5oFMyMNVyIz/hjW4DvemG7motNiCe
bvV2fTOFS7fH84sH9NKQ8ObDxXjuJ2kV1oo8ZCj2+PqD8Q7qN3v9aN/4ABJjd9Ir5rkdiHY+M6xe
7rCGt5GMVBelZUmn6yBJ2rSTJJSrmwclRHktCb0y8FbYIIkJBKeF9DWkWlxWoNpJZ87NUoeiB7VJ
DiwcmOgt/QEztZbgZy+6rXggVXgBWTzDj5j2qM3liiQewZlF3mWSix7sG2bdFQeDoH7rNW/lT51l
8NKnsECFNzRVVJFhG5Tn8pmixpi1RjXLXV3eMW50NIeelINitVZ9W7Cc5zLyn5sjn3kTZKosVFup
gpIkGEQH48EgkpHu4AFbkXiLK4PeP1yNF95OHe2etbm7LrRZKhVr1mgttGhGcaZdf2rrqS4+GD7K
WhyVUWVpzYV9ipOxHEDYbOk/0ZS3xNPiTnbqVy6Y+wPOvW6TtSYS1Df7mWQJSMDxRHR5YENSNLIM
gZFJXV4L51+MOgG1KmBcK01Q0qo68Ec8yxB2XrTWFHMgdevFu76enbf7uTnqABhZixmMWEZPkTfA
ZLksdlNVrgT+gZDAE6E+hfqaVXHDAbzLt+A8caHBE8yYKgTTiVUarZ32tWEvYItSdDBfgbi1A9dJ
g9nR2+s/9frXxtVyvvVjBtQpugdE2u17V3xXZB4cjisj5gskiThPMnAqQZ6AJw5PamxUktEZGAjR
pxbTgfZo1z+Um9HPjhymcc3EZrYO9oKBYgAHDw4W1E7oixL1r7iIp1X9bFjEVvHAQarJwujEsXSg
uMayt+e8G3N0JX3ksrkbuEl1K6C+jfZ+wgzc9W8kMFZkUNtX911cCy2EuSdrcmQrcypEbwxdB41r
fGGtZ+chhyKhJKI3AZFtpIZUhFmqZG47eVZxNc5u9lj4mo+ZdTuxOht8v6TzUloVowa7cz5FhUep
C1TxIpq81IGBikQ3JkIju8C5pq9QYsLN1EW5nSUZGI7J8IIqgiPp+r7ufLmtUYny/UwuV+SjmuT2
hO8Tij4A93LRvzCCO0lUkLepKCdQV5MBXixAl8ABk8tExmUI1mY5/Pk6tibIOjfhcypVA7hRTIrK
g24nkMc0MBxy3QTZf+oAk5v171VQPtE1gLCK/Tq5AwbiG4DBKkABMa+MYAF21ua4FLk9AZt+3epO
knZmlbqKehUoFC5qJFeA6HKyoAbTTnYXpQjZpX3d1E4chCkNZU7IKSga7YBZiCGKkZthqs4PcRi5
mGDwQP75Lz4VcncSDAXUleg6zByXvQweO7yBoDEk5oA3s5K9vZO0tUBiycYZwG2MwlU8QDx6gkAf
Ro3D5b2GaFoVluYEtavr27b3hTS8TlWU/TFkQb98NIyZFmOFbZNWFxq/9+F4U+aK08cKI0XYi0qk
CA4+TlGQZYWuhXAYGJiURZ5QDp+c1UYv2FoF8C0gLgFB7M+3CUZSPOX++vr2QgQerLIg480lXxTh
Z37UQHwJrpV+xTwepu4KoIGum9h5EGkiMB9AnGAORcRFef7FJnFW2oEnLFFO6KkelO4WZ0aOBfJZ
K/GBB7YwdW6CQUc/QUoWKiC+/qg613/E3hWDH6HiVc5LGtpEVJjKSzXOMTwm4kcsoOC3Bk8PMLxv
yyPwm2bistLYvfOGQiGgLoDzoIlC3HjjpvkgKFCGQUFIbL8DnelhEhUjFBnDPVlWqLRPmHtN6HMc
N1FTbucRbANfZ15ntDD2fGS7FOruEsEeGGpQAnXHGSogXAYWn5r78xIDnMTAxxF1pFAXr+a20jH5
QYYiAWt7Q0HoJknbhzGKGPFpb8MwhwdUr4ZmPRD7558la3NZTocI2DcEei8CqxeG8HxeyFjFur3A
sTFEZ02pyMsgz8D7V+PQ1+1AxSGBgjePTiFYwq779u6aENXxh6TgT8rV5mnVw1ZUJHfWQDXWyIcM
eHEI0jLO8Z4bGBszlK/1IThoiHm3Wr7N2nNWCgxn3j2jWwvUx8FYrsynZQINQG96bb9Ab+4DeH/B
iqzYKStL/vOKPqLS7xXJVH4k8yD6jHpJQtpZvQJn35m5Dei7sx4mu7Kb58hqPdb1tVc7ODNK5brg
dexzWcU2lscWAsQ3gE66CL2mUjiyi+enFzrX3WPvwtyukrowxXhdpXUpsatSpf8KNSjEa0XRejVU
0DE1ARxtChEFhk8ynEWmwi3me2UoAkITUB7CY10nEGpiNrHID6dztu3CyG/YhNgZ7YOwB9+dq5yK
O0j9WMUtGAzc9q5yOZtVd90rqJ19N3IKt9aMTsaUH6wNhwH3c4RpDtxb6nFGBU9yNI/zCpuzlR/X
P94Osgg+qiJWkccej2T93Gw/8NGEC0Zy6+/igX/Ngxk+I/kQHD+p9nhQnMEtgi5QfTTpWS+lvaR4
a5vaYAnkApzawXapxy98A2FxgFNsoIt9Xo28TDIwuKqAOLt6vL7onYAmIXWUZAkwBCyZCmgl6P1T
Y5Bm16hGEzT8oOKAKgUrQu+4KKzImB/TFIxj0GmJIQsYj12yxe0w6K6lGNpJWQXnvbrAmQ1yS2yc
phHLAcSBOHvJq3qAGMdD5oFU2BZeRZ8ZWHbXA4SPgk+GbhqdqmJqAPj+FrYIngKUPJiSMwlUBHKp
GHVEISKyw59//qEEVYEyALrkkkG/pMH2ASrTol/cWV69DC+mpkrvdN6+bmXvDMD/f5uhdnGMBrCo
jDAzlMZpRXMXvKKQysLipuiYgW29iRwhRoVZeY/i6EGQv1YxJlzB8J4T0c73BPKz4myAAKX+8wfc
2S+jPXWGwNwA2lQ3mb+2xYsu/sD8fsYzknSRXERUpDszQ129SQumkAXyV/9fby5PULaDYB0oCSFh
5IAKxOyt8oELwIqFWYbuhmOXvHcqXGc/gbqbhTbpY/AK4xtE75XBOUoN4scBXDDqS1eBUk1IMU4r
HkJIMEKIJGB4wJ5vbzyAzqZWSQe73AjGDsSE76sN2pivmVf6YOp5lZwEGgYm6ziRLb3YchB74qmA
huvFw6hI6hjcKdhyBXDcBtwh6+pwCsRrp9vRkB21YmY/u2vcWKTu6VaKYzlUYbF/7361QedFTgRe
ebt1wBcNDV0T5LCMDIhlkrpcuGrtuDDnkA1HaEdB8hFstIl5/duxbJD/vgmB4PdUi6oNkWQtyc+l
728qcCFfN7GXOKLc8BmBNE0D/vbcBp5AE9CpOUI5XpggrT1klZV4WQCRTX+AwNKP6/Z2l7QxR8Uj
sBm26ZRmMsIepFSaBSqDufO/maACS6UsSSJCG8edU1BLYsJRxSv1ugnyKy88fLMKKqhgzg2IDyIV
m/BwgKpzZaibglrE6rqn65Z2IPYoeYqSjBBuYFSZrgqNNSg2hBw+AKoUsF3JVuGkJ90ewaoCNhdb
skjqxHqBi3tHWBTRhlUlVQdokwpZ6ItqWoReOerkkQ9pW6HzqjvQDj+ByQHc6ILfYCr/q/ChPpPm
ZG2BKrIBBYUIIlxnAuu02X6FaA80OD3GdpCTTO/85ocJ1LsjEVQopZKTznurKzq5G9rxB/FW0Q8t
7fm6tT1n3Rqj3hurhPHnVAM/d52PFlQ17FhlXE97Txp83r83+vN4bo44P/eLDAkq5KigVAbnL2JX
7Mo/+hqVK1QCXXAKSF/+t1VRkQuv+EarOpgEz/8MUknlBToY79dt7KX8Z+siW7tZl9RlUN/B0vA+
jO74ws7vC7TRo4Nh9Q5IsoA0wwvRYr819vJfETA2wGIBjgKY4NyusUiQODUS2Y154Tg1IIjUbsVe
eGMsb9cNN2aoACDXktGsKcyAgbM1RUfwCwtaNSjB/aPzuJvGbZdFnUc0eQSMvKSymy6oV5m1DRFZ
/aBaqQtm8MFaHxfJxOwhCQqpCfVD5htuNyAAUG3wPIAmgDaf72utF2EidJDYA+Eo2EfS6Djw4EZM
ugnCk3n2o5FILG9Llh/t5U5QtBANDTNpqk5fT6Asxzzzmip48oNID+CEEINT0FXz0wNrZIrs4UVo
2ZiiriYVdApR2xmzu465IygdSMNrTJ51Crp35Qv4xyCjKbQi6K7G4d/cwttlUm4L+pxGXXgskzxA
ICp74BwoPVuYsXcXv2E01Ha/5WahlPO2kTIV3QrnzdVaNZVFCqYowfWlgIMKaFPw2fcuqO0SRsK/
G+uQa2DER1VFtDmoVCPVINpRFNXiqg+YtrH5CROzjhiAvRjXmFZZGObFyPn1k7p3U0sYb4D8GQ/Y
Ej3QWKd5gk45bmqwg1n5ECjgnWmMF1H+dt3O3lUhgalSJrgl7aI4GpczWIZBgeJiMBqCi7LFz6xs
cH//NMwoAW1voGNI7V8MdpCpUCFSTlq97X39FKOOMdizAyrwr9GJlQTsnQdUEXgVbJcoMNONeQwY
DMooYOtm0BUUE8RZx0Q6Vfl4Z9T1rToJATdVngwZR8Y32815ZDTnDdL4wNgddUMV49AY4IpcAANT
D1CU0fzUVe/B7gEaqaC/gygG2PBY5SJyxOjjD7okiechHYnxV+oIxqB6AQkf0Or5qPgi9zQZhmXE
DxqqVbrOOO97XgniGY3AoWVeoKPpvHYT/GWVXSOU78D2ODhjmxwhkQj1nFJkZDG7fiNjTkPVMURx
OcSkRnBceYBvxi1Sbot3Mid2oY81uHzkgb3UZsO8dnwHIqCyjKRVUS7hgokAnRhuAjtdIz5rIci6
jkXRHTtlhE4jhg8UUCxp5Z+/yGBTQzkFfkOQdOdXVL7WslKLQD8N/ACx3DvQVl8/4zu5xZkBkhRs
cpoVCkhSDMIuN25WtwBCiBdLTL+wIB17JYszO5T7IzpjdCnUEUtwGdTDGigqgEnNaIGl3VxeBTNx
+g+Q4VgTdFKytrOnfHwARNBT8JZnBe0dV0X+j1KigmMh6PRLQJvLWUqh9OeKD8U36Ow2h9wms5kr
pjVNlBAs0HXbUczMUveaulvDdKZfznoM2gwA6ZBiQbwXnNiu4PdvkC6yxmp9K6UHjODaw1vIWvFO
IDgzTPlRyZdyXc5Y8XCIn0UrPBR3sQUVrd4MXTCeW13QW/NL/sIyzNhp+ikwYKJSHXosGHxK3/i6
B2HvYNTgohBAPacqjMxqd5UyMC4Y+cBgnkhdJpVgNL3Wc7Nbiz9FoX0AcyE4IpwCip2N3jOA6nsn
B3ghA/BhDIGAoeH85MR90/CGADVMvkXSX+I9CUYWlWMRT+wVMxBVUfwWSC/vop3X9kkKdasBE0fA
ksnIF9cbw5FNKNI7tacz4s3eGweBk8C60V7AlU/dGGEGbbZu4Enp5JMMAgzIRutBgLJ9AwWnBe62
H6CLnetvoGNjOenejuqkC6vCPMYqqc8HRVbwsVU6kJeZYUXA5ufgyas6ENlViE2zYnPQIzNTCPLY
Wf3Rgo0OSmDQMK7wjz3o/FkjiXt3tqxLZMZTANwD4LrzTwzO9K5CFkGCFm8tYXzLO9BxBe+OA9Sr
0Nzydoa4aSr29Zi858Zbs/Q7U+UjmM0B3pzB6diDziQZwHADRYsBt1rPggLtnFEFWBakX5KhSQI9
eAn6Us5Apg5AX3XXZyeQiYFC81mLX6+vaufrwgyuaywN6o00FnwGCRimR2Gmg6rJcNd0fsYqLO0k
rGcmqEfAUqr9hOKs6g4g9OBrHXR/CrRkrq/jM0hTSdWZFergI9EpqjWTFDft0OADc40giCaY4J2l
ACOj+pCBaR98RK6asWrCe+sDSBHvRjxZUQug/LFWlLoDczFeVKBnAitXdt8gOjG8b9cI6bcpOmao
UW44d/phAUJSFGJg9rXJkqQMPeHYvb6Fex4H5NnfJqikY4RAD4SBYaKckXAbb5qI5z00r2o+YsSz
PafbWqJ2rM37euRr0NUlRudruYDBg3HKrK6vvetL2nl/AqP1e0lkVzd5FL+UTYWmOpxCAFldHoGA
OGrutGH0awmsvhEXHdNBYuzjrisKEoFTASVG0GLnVgdNwLhoma2u1uEhXxpWwUGECK1RFcVNXvjF
5aXFtS8G9/36avdqNxicQZEP71CQXNDN0lpSmiXVgTmGSOTioPXDQT7L8MbQBHuezWH2IVVNEaSc
wGtk/viK8pjos4obe0nl2a8gfrbZ9CKRognUfmTuQnBRizv19mx3+AkQG8XfgKOQTQIXESBOA6nf
NyYIgJwFOhRst4Haf76Q13zSEQpkrw+ml78IcPhj5k4+K2nduRTO1krFNgMJ6wAmb+y49r6mHg/h
ZcDH5vY+a58YH3fv0IjAvgIdiltYpNPjaEAvjyfwa+mE9sk7aAKXn5UVQVAHpLo26mJuWrugpGTh
C/ZSHWVjmE6PockaZwBFYzsfsjv9NbfDwMAnrL8Zr7yvO9eXufOcgzG854BBxFgUXbkBRE9IcVhV
cLR8siXdSB6yYCZb0v5m/jZD+ajU9Vo4hdARUoDpzciAZnG7ph/X1/Jfdu63FdoR66yJBYirwhHj
+8iX7NmHiNZtFay3XMBK1HaXBEweypeyCuYuKqhCVjNRuo5MADR3jd5CLOYQTT+ur2gvniLr+tsG
FU9b8J5qYq8qrghWyvCjTV9X/giyVitbb0QgT65b20t7can9NkeWvIkky1RNPfTC8ZVO0SOY2auH
7kX/Ut/kr6uFae7peXyBzNtgRm8Mwzut/DPDlHvIkrGKU4z3N5qI0JF4rvTGJSo4ap06qRjfjJF4
i+hvd33CaNPsBZTtkimXkWs8lWQy9tCindg1j8nQI7b4qCVZlaKxNngvUm6tUeGrxth3rYNi0tVv
y0B0kkPkpd/+apewIuVeAkOolyB0irHoi7lbTHPks9TjboqmF17iHSWOGKFj9/rbmqBW02dcrNTj
urrAiyam8h3tQ/VncuhvaqAveBt9O7PlnNWJrH/St9grfhFWjb9XSGWgQ9JKXLJihekRChducjCc
2ikCwcLEAPokrPfIfnT5be/zHt6cDozkDwBM4+P99QTtLEz+kbtVOah+dGKhEJjmqAxUVJtk4hey
vCC+r93Zh06eVwWkNBLZrGtg3xq8WoELEmImKpqtAni51wVHf3yfnD4gmzm43AM0B9HKY/nmxZMS
uySgkgckuI7M6QJ3XgsEJJWC5UZ9mBzJBhC8wpSRm1gjnKWFYBn4Xp3+CyPK0BGbWMUSNTzwEFEv
Cl7Tyg2NIi4i6cgalTmelLfYrt/mQ/pNsLhD9J7Z05v4+L9Zpa9z0DlrCz+IuJS+zi4mj83axcv9
hXhO/m11oCrpsFII+lL/XCiaiqjH4OmCiePzOF6ivFCveOuCo0A6ctDraevSGafwscPYdSWjrhdm
fhWxIGm7+7sxS0VxMS2bhgPFHKoBkHx+HtLHSXi5vpt0VKNXRoVrzIv2cjTrCKDc4Ax6ddCakPFY
uogrxIau6+DNQhUG3kLZqGpFS8MCy1jQ4M7vQY5tt2+NDR6YV8wVe0pwfUm79gzkz2T4HuNiNKNE
HAt9Iq+ffFYT2A4HL7Slx9pJH0UzdgybddnubeHG3AW1hMTPBejBQfctfB2J6lbP2EDymbfPAbJ/
5FEEbicQol/cPCUkDeZxBuM51IgdyFtAeA5PI0wvQwZpmll0RHtOt7VGXUJAo0Vq08HXQTUo3kRI
2AlxHAjfuSV0r38plinqwtG6Gf7SEfpvDnp0ceOr+WSPI6sStRsdN0uiL5pkNVYA0GBH9kACc4Tu
wqP0KJ80DO7XnnTPBQIjCbpA5H5+MkNGR1BBOL4Y6AoLKKqFs4ZNrKBBpazQ9yuS+waSsyu0naPG
sHVjvtUwIdKDOHkQgLu7vrW7TolBIwxdgcPlYs5LKitDasGO6WYQMxF0SwpZ2LH/ssbfJshP2Fzf
emiUXJEPvKud6kACYEW25XfSIyuZNdzPucGLI7BZDvGkja0S3VxhAsMaUoUyaAPesKBNckrvIc7u
a07yE3qukTc6zX3q5F4FXtPwTfRBQC1ZqRNhVrn1WFWCnSsB/UEgumVsMY4l5bvqYvAgtgaN8pKE
x0mGaDcPwVIUgDDOCZDAGkFzcL1XO511PkU6w4ZvbS1fxJtognqhDJldsL7kwfA6HhM/D6qb+jb2
xMNg9Tag9JgwEaHYWx2yYxMMT0MAPSho9dqlx4JI7IVbQgGiEhwRHh30aG6uNTI4OxMNedWMToJ0
k3nzgXcl5B2JHVq1fd2zd5cPHneJ0IrxCt0QliCR1iRdK7lcJzsSlM61Srjri1mG2G0LrdWIEaQ+
q12U72F9vw2K577XKlNbCpPMoyilx1Z5DyUaJ7OkW+kxR4ON0FOISOrKW4PRCboow31+6I1hKoWE
hEsSrmD2c4dW8ONYQw5Q33dZHiRQITSFUf81htovYWjtteK/Xt/lz5h4bdXU6V7bVoAVg+Sv4UMd
JL7it8cU0LQwAGeXwz2ELkTCXss7+ZgeWD4l7lx5Z3tOnXdMkk8NbnYeoErI3mF2SS+/jcB/3+e9
GX2VRjdXvPjEa45sA+VlQ9URiMY+tXMRXBF2BBrc/i4vv13fk53rCrKxOjycIAQu6IaneeUTGegZ
SFkEqSyASu9YpKxUc/c4QTRJAMMT6r7oJ5+7G1A4ch7yyF6WQ/NNdlafMOYlz4sN/ZZ/gAK8aB4T
L8O5RXdMRNPx4unQt9UI0Bh4zMd31VMM4CpLl9AUqKf2l/5E2DGXG9Yid3dyY5NyLg4ixjInpYC9
9wqqu9G3bApv6nRkOTHLDuVGSzvik/GgsQLgw1n7BzEevkmz9KuEKghfdY5cyRCXSwN+rJ1IkYBJ
Hs0q7AI07x64QTH7ZbTA/G4lMijIeUi9qZyF7+OL/FtTqpbYyY0ZNZz1L/xsszvkcGwuu04vpSkG
xM+txOcERM/x0FpqWPx5hnD23amsXMogLtoN+O7iLFq8WJsVagv/YiEqBjqQfAn8xXQyIHM5iqFg
AZ1LIMpASQUQRi0//ZkRXf4cncCdCCQIHtrUbglpHUG1hNfcMj9qaCcDfJWUrMFuOh7RRqjNqrtW
nZIxFt2lmKxw5L7mev8InSTII5WM73KRrdK2qARc5UahKkoOuD80HhTlEaJITogDObVBz+E5/4+i
AF1Io41S6UwhFVwMXUPN5Q9j0D3ELuHSApfOCzuZu7jXKFs0Q/wIJZS5QU4MkggihjZCGueRmziz
CV2jPUQ5XtUPMlc8X/cTkVyX2xuNNksFViPk42kADBptHSAeXhNw4Vvce/dNsNtTakN06ag8zA9J
MDthZQ735YP4kd+yOLZIZLv2I6hkAuQepYLhXFTXQnDJZnF4JywTi76WZYRKHFrQXy9JIWlu0f7U
5cQ0WDyUF4Xtz71E6otSPUCPOj3gvqiLAN5tWXPH78YxPurgnUtJW6UDtBrQbjJKVFulxeyMke25
2L7fdukJrYmLtSTjcNinQ/mc+QQk39nh99YkaT6rqkZnmp+LBFWgioF3GThc6vaQyhVkynOMRXJf
EX1sSeAeC0Xz8jA/zLgpr/vn/p5uzFGBDBiGIqv4RcMrtQ6EYw6ljfmt95FnPTTPIiYrjSD1ICV6
3Sz9jvlrkXipEk4EgNYpX5Ggj6xVA6xC5xHka6M/uE0g+lpw3cxFWkPboa58NEH0sIH2Or7c+q4f
JKDT+fv5wbiVMbox+SuLUkXcPQRQhUCyxouSRL8TIOGly6ina672hHmgFbDp8MTnB1Czdl7vK176
KAI33liaYi4/ekdZTNxOWuYjg0S5+x+Evd0Qi8sQbUHCd05z4wAqIPTFAEEaEn+Gu+Qg3K2W6BLY
OvPpQO6Ii3MioWCkA7YGmC51X/FNDCK4FbEuP6reDN5zwddAwH8gyh81ynCBciA4ryS0qzeRUa76
HBa/NA5aShndBIxEUecmFZMlA5e15mbjSzUe+cGfokMN2iYNqtFQyfPU0uEEB/hhrnU63cw0sOs4
IUbcy6OqvajQT9T1X8v8sSa8OUOlaIB3ZpgEN4cYqFzH4H8hbVHfBs03cl8XoOlntlqwan673CzF
TQQZefz7wYFqsqT4Ove1GAMBI4HzkzThrd6YOlr3avq9FpwG+HNOhBxaeQoh6Z39VLIbaMRVEe4G
9b7KjkvrZWA0h6zPG2q8ZfO1GV7k9cNgkalfNAw+DwhKy//ZNer4G2rdDVML90gD0jgOgwTAuBAV
DNFnhzaJfINr34hykCSp9ToLcQfj8ehCtBsIh/K9f4dGcOOnxzIwSDwH74Bq146EIgLEs53E4TC5
Iz2Cn81LbxJXB5y1PXB441+PFazfRidAEpL2UIT/VIXgVPGPVloOlTh5163sxofNflMZjxbKRhql
sDKK9yBtNlPW2Pp+yANOHvMAoNS8wPkpnFRVTZHqOPDqAeK5/nxT34BAzxac8rDcMBtcuwnOxh4V
YkNdW3OQZhEPApbLrzwJo1Y9FGzN2Bd9GRT2jC38pHa78KKNReqky1OdaWsDi/wheq2+tbZ4EH+h
162azR1JWuvnGLgdHa6sGmZ5F56WYw/+kQHAtgMBRP+TXtiu92x+E3WO5jKU47HBo6NCaTyuV1tM
B3NIa+e6+1y8mz/PK2ZYMJIAor8LMkYQYUN3cEWShVZtAtlPEGaA7enLIEHR1VSfOA/yxraqmUvE
uLH3F/jbMMmRNs9DrlAzWeES3W1HzlZDza5VeG8p2tcXuJsYyGAXBlEYCHdoIHKp6Ci49vBe2Yv8
zuMcyZNdNlONtHstou+sE9Eo1FaoSASJwkEpM6SSsJNYvn6TYCKPeBL/YDwRll3ojVee4cxWeufl
JyivxyYklppARjs8ekZzzJlMJiH+fjje/CwqCK0NGjGcRg5vc59UUMsdfQh6hy2kogcAG8KgWPw8
fxoSiGxKCuMT7+79xjgVmzCf3ylRCuM6BDKhF/wxJ6O9JKJfLIulC6M3N2kgqtnH9U++n4KiYw0C
UxUThJ83+8a1VH3VGzDX6m4PCgRSzFV8IpRioFEOole7t9rb/PZP6Qk/DxKya8xpoTuImte5P7dx
y1WGkevuKAiY0w7i5lXuTqrx/frido/Nxgx9bPhhwepgRmkeOOMBRac1e71uYj/ib2xQyfQ455FR
lpFO8ItW/SzYhPFTuFO81cG8ydc/HvGmt46K+NEsaXyqlTrSvL96IRhyc7NnQF6tfwBpoEFFtDWy
wxvv0FOpzqSoIqsjk5eCD51XRPP0wFrX7tW82UYqhKf5mIEEDhEuLO6jwh+GhnG+9oP3xgIVdKZq
kLSQXM2knyTnpubPfmIpHiqC0NjI7Nx7fbjuG/vlh41JKqBgakhORRK2oSjqtvf59+yx/tFBi0++
X73iOBwhW0/aM+58B+oep7e4QKkZ62adASquxMVgcNMC7kVFewTXqCkoXzhWbeCic0C5Cd2f6jpN
yrIx1l3JNE71d/mxc6COmT4r7nRLONq1zJwkK4YO8h0pZrEHsC86Nn/9AnRscCvjhqaRpoMkl804
4qgLp+WR1CY6b/brmyxDu2Cy6zuSdnSn+oWZgRHHvMiH1L8N09AUGVAgKOXCrZrWlA+fhbsgtuon
IzJ1W3+qguU4YxDrhlWeJO56zS4VQiMwT0e1Dt+KouVxCrXJVoz8NKjolM7iN9BvMpx5/3bcLJQK
pjoniFOYZ7igblFAtrQ3Da+C1WruW2/ymVWf3cR2Y40Kq6qSym2UIPAoJ/XQHOYbktaSt3PsF27p
seo+0n78AYcIQE26BK6X80BXozjZVQo+4+y2QYv5KHBOwIeAw3aGl8IbvMbDa9JTbc1T0GBOTimw
XSp5qpn9C/zZih8gQGDnFhNVtvuuxyDsf34ZFUT0auShCId9R/WyO/RozUGFwIwe+g8o9dQ3SQAV
+rvqno9N/o+bNp+nCmULDKqCp/YC08CN0dIAIIjLZpTsUG7slr/VmEdo15U3VqjYnwvLjAFrkg18
j+/n4xo0d5NH9nqwV8xHLaKZ+rmfuKyW1P6VsDFMffR50MIkb7C1MdCPsdU+FX7iVBaGfzXPOKRm
P1sGs8S4n3FtrFIfFIn8WOpdAdd+6o/zE8m5gE+3xWeIs0LLMzRFs31hTqCR43kRLzZWqXtAmeR2
1XMIe0P5OdBlU/ogjHGaJ9oaBCNtVtF7Nyz+NkffCLU0h8DBIE3JoFbTC+NrKISvSD9vxzLzr1+z
rM+oUKGwF3sxTwd8xubXbBMQqx4Yt0llaaimkLK0Cp0/q2dWG8n/9sqOKlRAlHvoxbUz3FZ7WhzO
xOM3KA6VN0R4/yYv4ZFoXkeWJIMDOHybPrR7FvX7fldls8lUkGwAnl9lodXxFk987SMG2bHxkPv8
DYvMmfU1qaQTCq1g22oQB4r1JJZOk9/XQ2a2vHX9S+4GYQ1ShqhJqwDaUOsBSRmo6jmUMOexPMzl
fa4PDNGG/ZRsY4JaSZFAckSTUAIKv3a5GXqofvGeuFjxEf+4oihGgB5Q+Rzeo2fDS4IWIyToh0du
8++81tDI6DjuHHo6TtdjGSzE+CXLIbvjwGV0M/2sbltIbc+ODKr4zlbf6p+sPHv/vQJmyv+YpbxW
7LkyNebPkvQCRQTlJo7N0RytFYVH1a8bZsVo92G7MUh91KRWNZnTSdEtBSts9C6Ld9k8mrhuvbB5
muKbRdH+jR/pYKkABhUzbTRQq0zSrABrE/rDBp+bSle/qZD5/he++tsGHeBSrpFUUJroLgocZtan
Tlj2znUT+99qY4MKbG3GrXyXfsbs4RUcogRxVzvJczFiFO0f9YR3T+DGIuUdqqKvlUiqe4oJWoHP
yf7CSt/wdjYxG41jwIJNfs4EX0TRjUXKPcDqsdQL6eUnhMFNtNJgcWp3PQ4oPyVWfIcM63k+rF7+
uhz1j8kXguubvPs+2tinAkIUpZrQ1LAfRa0ZF8cacUAXGP0R1rZSz2i5FoyJ8Iy44lKYZTRZi8zA
vexDCDbroJKoSS2Sgif1o9HlrTbAiF1pRrcagEShOXuf2uCsO561dVT6pJd1zCkTTnYzLc9pgTll
SfxoBu7j+hdiLo1KmCQDTOojOc4jNKrCX+Thrjja7Wqhxm32t2xun/23zmYzqWSJK6S6HHRsZu+W
AZkbEZFlk8SMN9mNmf076bc1GhyRLS3m+lI0ZiDpZq14ceiTmeqmGPujL3hkFmeBAgVAChn+Iq+P
8FF9lFtrZdUKGG5K90+NupiNNcczPhYaaxFiM8q+XP+WF5INny8KXVWB4FE0IDkpn+l0AQRCAkwM
KChBpNxKHDUQwENR3hRe65MXJeYoTd6ffFTR11NpsZ56u6+NzS+gvGkqE3QIeHzbqOyg69FY5fpa
Gze1hDvQ+Hl9ufsb+nu1lB+1WaQLA7RV8YaJDhI4hQtBZsSv/+Krf9v4rM1sSnSt2sRqVWM9hPeK
w8hy9RP0aJYBTPTyxhq02K/0/N69z3C+sWZU7bhE7WeYifzMWW/Gjx5KG7EbvRA5EXJNGF+yE6YI
XC1YHq9vJ9muy7vi91Kp26mUOHVdQDaAlEk/gO7mJgswdMhm0md8ts8Du1mkJOlci24putmgGCpR
0xVAi46GBN4Ttdndi2+srIxlkPz3jcFEiPlpQUvflVHxyLLK1GcW48N+sP69d9QVpHOaNhOpFpBq
9U4rPOaxYkJslOGNrC9E3ULzDK2jYoV7lMcQgA85mNzlCOolhpn/khn9Xg0VRqZQ5MZ2RtU9PdZB
eCD4bN1u7OZIroR/UClgBI1PRtjNB+rUbJIx9ENez0hTgv7UveSCGbsG8mbBksC8dkpOPZBzrGjF
XCnZ8Y3lOM2hDD18Hjii3tP9RdqDMlTp8H7OLISxwgkt7dWEych3pDfX1NUtp7eo9Cnrw8TJs5mn
1fsgV5HdSSOmC4XZR3/F7Yz6fqmBn7t+1nefnL8DzWcPcbNucYnQEptxUUSNeMiiwepaf1IlW+Ma
xmvhYrri804CDwqm/DCCfkE2Hy963jYK8hhU2NLnYjENYKF0Zzg0r5xZuqShozjyPeHW4n42NqlE
5nhWLOZfk52sstRuMDBUUMNBQeCSINxo1VEw/o+061qOG0m2X4QImIJ7hW3DpnfSC4KiJHjv8fX3
VGvvECxiumZ2Y2efGKHsKmSlz3OoiY3C6FdIhF2BHYDLl0t93BdDuhLBGNLZLHIzGVAx6cV9Hf2S
29IKm+uFZE4/RdY0BxxsuO0SzUogE+WXy1iZQExGiPOqIgtsrQnrscRZDkQAO+byjDaIjWmF5eHy
OXlXydjV1lAjkEmibiGXmkWAJj/8W0aJP7rz8bEYs0pIW051FWDusp6PS5/+XAL1ZMzyfxXery6Q
Mawj8DrCmnr5wRNupiuhdqMbwSY30sFcAKqbPuiJ9W/JRdmzMUY2B8d0EWkwemI/3tVA8jOr4v3y
B/qyUcbKYKMxYTCaJIcmhsK1oL9Vy89geqm1xF2Mu77AIrNul1LkS4LGsS9cyYxhBSJqIMYKnDxt
3GKd6iH2SxRfgYnsa/eXT7npPT4+HmtTk5wktY6Rdm+U7tToRy09K4D1yUoMFWSNe1nWtsNYCWOK
BpNpTqNIOxm06ajZIIx34hNlNKCjHMa19O2yvE07vRLHmJKorQvRGPDE6qXz4yx0ymC2p7QBXnfh
XRbFsVosiJo6QFN0BaKAcmGVUm6NY4Ak6Hcn/FJ1APP0BkdHtrOV1eEY+1EGxOja9HyXzRWxWzt0
49MAkowcWMvGftq1XnuV7KRTdmfuS7f6pT5ePvJm1Lb6AYx5kYM0Eio4CS8ACpIuYrJLeAuBmXBZ
CsdMKoxxSZoQ0L0l9FOZgRky/JQnXqmApyWMKcmWUsgwiwzYgPYRXT9nKYCVKSC8BlTt5bPQZ3vB
tSmMQTFiBa68RWQ4eWcwnp0CAiX+cPN2IrT6Moz5kIsm7usQytiBkrymwFUq+oVaiS0KLMUiVKDl
ggrrkOQ4P2BwkhO0cEwKyzAGfDChSWk7JwjmGUBd7f0shrY59K4RARVPyHibiTyBjFkZh6iNEhP5
QzDvQaqcPC5Oklg5RoUGq2gsbFZgULf3KcL7f9lN+rhswhgZo5ayNpvgJaqyAhWQixK21cdvSvV0
WXl4cQrLLqaVYmH2NH/B4tf14GE7zlN2oAOyyhKflGKbgnBsd1noeanggsoSxsr0ZW5IcQ5VUq3F
+2NlgPW9S09lbenXyYsAkE5aFoF9daLTeIxf+l30vd/x/L3EMbCEsTZTK4dyEyPmpmwnBfash51+
Krzcp3C6yznfaFAFLuyF40R4ToswFigezGDKE1wBHS4Ij4kTOeSRzkLTwfz4hhdic+Ux9igWazE2
MmqPXuPapnjrVJN1V6jskdIU8NG7eHfL2CXT1OY+EVLUmcES7iyjWFu5Ki5WU3SnTBDv0n76NYe6
y9GtzQGu1cthzJQ6aVMv1lBo4jd7LNB71e3QwY0J9pgBWT7/qbwBkOMU2Jqr3zQn3g4I59RslwSz
pJkMrcLwwkwwtNpbbRg7U3Io+wfR+JYE3I0aagkuvCW2FzwowGwHVAZiBL2/FQPTw/9/AJX+mGJv
PxqVY9Ri22UwvVkdT3Ma7cau4TAU8s7MGCt1iDHOIEG3WhSnxPhaDltbEQurmA9FV7ixNHKyqy+r
00wQzQIPiT0ZUzXXdM/4jjUip3bHnWGbGQZpUV9Nrepn9I2+ZwQvPgYbxL0CRMWHAahS/6RWwnHA
KmPNpqjuJBzb8IQEzDfFa6hdheoVqVG27m8VMbL1gWM9/iaB/ysJUxm7NUZp0pt/aiTGoXXzaxO0
VodsH+6mfeqmO2UXeTqqk+JV9TZfoRm/n/z8UXQI1iy4k0tU2CUNZEzZqMxFldF5HYrkqPnYZb+C
C7kWWkyIi15n95Uz7uT7/+2ds5i4Qi6FUtJBKgXW6q9lP/ApcaVxCyTPvSxhAwGIcM68U53pVdxp
nP4Wz4WprHULdTXtQpgZ6jnA9LXs6UjLANkSYuUF5VPKRRSfRm+86uzkbjyGCI2mxOENE3HCFJW1
d1j1Vkk86SAlykGNEMkugLBPpMwmq1XCm9gkL5dv/tyxuPC92e5NJZX/0XdMHqKh3p4iezzVTwLm
CKK3eq/a5Ed8U5x4UQPPhbHNGqnTayCb6eiKmRZZ9sVj5VEtN27S+kSH1JDscZwJ5241xrAREkjV
3MGYp8rsTIiI+up+Au8ESVVfSXigH7xYTGNqRqBHbyZCh8/KzCqvU4ylV0fhXrdhwn53dnSI/IK7
q8vJUzTGeJFKU4kxw5I2MT7cc2q85Y9hxuuz8S6SsVeVMmdlOoAuSFV+FsptlwAfS7uphTtAdVsc
9eTkdhpjjgDCPmIEmCYKT8vDGbQHIZX9HgB1HcFVg1lcXsmad4f09KvKbVZ1mC9ZBHQa1O53b4aY
pgPvqjXF9VVJVE6Fj3eVjOHJllDuoxKdE2nQnSjAvI5sF41iBeD5zkvn8mXyHC27INMoWREWAqSN
NpCSXzGn7gPQ4goUr1jdRZKQWuZ9hy168Ur329vkTt1rL+GDsVtaK8Xu3OVfw7M8Oo391hed9kWu
Vvg18wEoLW/1c4cy7nlvZ7luGgtF3findKr88fg/fmKdSQbbPu3lKEFZwtAxlpKT1pm04ZARgAIW
Ag80kqNPOmN2wJk0S0RHidUAY0qmN36b9seBXIu8JUTOU2FXYeahKYDhhfWuSQ6tJF1sdXq9/Mk4
sYHOmBd1TGolyDHgpnf9Tq8MF+gE9sLbK906hwGwJLAQyhiuYmOB3FDLcCGIBRJJOYqL/hrrEqeB
sOl91jKYd9c2o6S3OlLF4ZWi9QyGRWfXQC7goPKCkNOPOJN7vEMxjr1d+qEoEhzKmG/0vLYR8f43
pnJ1JtaT96CJB3oJDNdsF3tgVUe28kP+9g7n5g6/ujsBoGKX1WHzBa8lMu/IxOBT0SXo+Yo+DVtp
xCiDGAKmJDuSm9Ep7muvO4073hbn5tTVWjDzpjJxGGKpOIeLoyu60763Nb8Gwy9mVzUn/kWHEMeb
9OZt9qr74o6XFm69g7V4xrWXnUBanS5mSeQXicDJp/4O6pfLl8uTwby1EHD9tVHDOqrljakdoi6z
8v73ZRlbuc76HPQ3rCzwrFbBELa4xrRJrVq+6cGl2s3PGnolnfpCutFSeWDLvGMx/nzuY8TaAUQG
dWsNys5UCmsZOI9tszmyPhjjw4VIaCa1xFPQxMkWRqzwZydRPxqZpRW9LSW/p+Z96HJ3KnipBO98
jGHRCyEzCd2nqfTdnKVW0OxH+cflz8aTwdgSVUgHLE0jsgxGYgG+HhPinT0bPFifv3llMMLYyRNV
4DJ8Vo8lA+rNTKuJPZJR0S0P6gOQ3BA0gNjAHuz40cQ4p3Ciu1//BHJrc3AOy99/yWd0RR4J6nkE
TyDZL45kCZI9TygB0bl4xR4fMWWcgvyZF91u3+6HVEZ3oiYo+rnB7SZJ01tGBhiVqswPcSm+X/6M
m3gf6/MxujIuUTzkEpYMRL93g0Oxj37Gx/EkAbWe3nDtUPDl9kF7p1yRAH32hD1/WmjbMX0cl1Gm
Sc6Q/8SwZWL2oM13KEVw/NJW/LM6Jds9RP4qh5JJS3jLqa+vBKJb2fItTx8v3+bfuPS/DsJOXASj
qgqguzHg/jQ4IgNdLt8A1h4WE31sF/GnaujnYTPn9cEYJwRktS4tBhxMA6/2PFgCcLxUpAt18gxA
2KXkgcJuDlquBTJuxwxivceoNtaZUBrqQSVc31OHN7wUtx2aesa+2sV7bD1fDd+7k7ETX5TR5sUx
PKNw3kRb+QxBaWO1B44YKjWjO9CCAcXeMm0sSM6OdAp9WuynyO+1iI4+8YEba3O+NA0rLl08Y5cC
kP+0FVVZDCLbst1aCkCHpIN4Je4ETt9oKz9bXzljgsawjUIhhbtSsycpfINBsmXTrkloNWnpcs7F
UyjG8gwNsvaSVgyGV4N2bo56brVefmdex3Z5heUqq8ZMq0PuxR0v2uBYAbbtKGSZWmPvAJMmwOYs
zMYZA177e3PdZ32XjKUZAmWehg7FicwYfyqtfi2lWG1VyU4cdHss69gKkjaw9LnxAKzICQk4Vp1t
OGYBtk0lekBCHkOhcGcNGPMKb8yF8wVZYICQlF1EsM16riN2tzrA5dV7NbdgwWtQqgiOUtjgcrT5
+JSb5abV7bI9RiDbo4ZuwlnSuYk5xuBE9FDijdL9H2+02l2OIWxszDkcpd3q0KzlMkZpNupGKekS
IuWz7PbSTsPQpORmB94K4NlRXHj2bJ9xzLROSFRIopPCw145jtiRBvSfPUEmmOt3+YG2+gaXSg89
0NRjwj53hL3iYoXNjm94sFHcO2cMkZmUmZCIqCjmOrIsRbOHZbKNLALtlIK8JI4la6gCG1i8t4ba
X4+t6HR6fNSA7jWNYeemjcxxtjwvyHYipdhoaj3FflQQq4fYFAKrStRvtY5he1GdDGsRBm8I+sQa
NNAdtOpr19a1EyaKbkldxIlweBEcYSxaUZllX9KsV0b7DmwZh9LuBdDx0JCRGmtzz23FcpwDYYKq
WJPT3pTgHCgITHmg/f0YVXzUCvkckbznzli0zogAOE8dEfHLa+OtMqwIO4yj17zRXgXFv80OFJZt
tHmPYXPOdfXs2M5kq1dqIYJ5DLFxhRWP3KfYW6ZPZzb+QVOIc1C2LUkCPVMzE93fDthb0Tfg26ii
lT5llSNc0+Y6rPYvqH9pAMjUGo/c01IjcuHps7uqUl8YQlFBj4yTdpgeaj+3+3fjvL6eP2Q+D99l
c8d5fbuMUZvIEvZ6jiCHzksHQJ3AgPagW+J7e6V5IBt1J8zWNyeTF8Py7pm66VVwlcSVmKsqRUfZ
D3vNNXy6YhIeYgRVk4tcwKFnTtx/UMrh3TBjyoKyVUhE4UWwwIYlnuo8Nrxco2K5AwPFnleB5cQb
LASukcSiVDf4oKR9mkF8rPScq9zMOiQgfZooIQJbi/mCWT8WhRnhJhuALxmjYQ1EtQsV0XLxdNkD
0kf+RTdXkphvFpckLQMZkqjBKbzU7+Fy5R1vx2L7xa/kMF9IxL5PmdE8agRyF7E1RP65PVDYerfw
lf3lQ20HaytpTOA71aGcC4iZQM8zYZnRvB694ro4W7PLkujPvnR9jItYcgDiq7TzG2ixp6m/VV20
w5w7VrqpcKvzMG6hanqSzAFuTwUDgXEC4+ZtindV/AZXyKsKThdejXIzc1gJZHyDXAKitZNhQsBO
aAv9c6+3ljDdVbmn8tbbtxPDv2SBauGz2WgyJUuqHrKIrx2E1+xbcFdfA8DPpRBBNVi8f49OtFjT
dQq3BLrCB+0YAuvj8ofcrgavfgVTDW5VGTXLCQ+BklBKTuwS/AKqpKEfXw2u+btwKxtTOzx0ue1q
30owk4hHRrKIdYEeYTuOd+aSPAjpggVDYHMt/XKSZjDcyGLySvq0ccxUdoMoeLl89svaBR6Azx8A
WNtDjjiQrpJ+n9OfoZzyLnfTM6zOyFiZcoyisKd1xRm1OEyJgJGIuCnCG4wn3GVYM6bUFWQX3fEC
/M0hYmMlmbE7cUq6fK6QlRqnqbT0G4BAXZmA/QiPf0YLY2DSYoDyengGw4JF2VT4AcjlxySLjDUi
QxvoKH9gKKeUBkuTw+tFyA6JnvlGSoC9pvH6Q5tZzerQjFVKNDkpVQ0vKkV9EcQ0dmi+a/oukP2l
dMPqRsn2y3B3WYl4h2RMlBq1khwkeD+hYoBgXEI7Zan2MMJI+gtM9YMS7bLAy6b3K70pUL2rkWIw
lfJJWe6D5UUjnLSbc6azm1kFNEOSD6NM6yftlLplcCXH91qRWRQfLckM5/J5tpOfj692NhQraV2l
LDqR8EiiKxGFoeln7A6g/+yp8RtOmc8rbW5OUa/extlnrwSWUaIZTYsbVK3RpbGaGO6F3GoiJAKp
bT4J3xeUxiPNBjSFrSm75InX9L0c5wCL+7PlEaJSNmUFfnpcapdUoRO1P8S2smL1jXO5m4nV6nJZ
C1RIhTosOGvzGvgaotLsB0YG9rIzv/BsDkcxz3n36lrhqM0R21yICebMGiJAZ7anMuCpC8don5OA
lRQj0BvBoJvUiyiB6DSqoJdhwQmkeEIYQ0KkUBz7EIakyaObMQmOZST7nC9D/dvfh1DyeS56dZAO
WKSEqGjD0rEOumMJcsHT4otegciQF2xsFz1WesAENmY8jlOLx+uZD+1zdpuhVwGEPBcA3T6QX7zU
SW94se92p+RD5vkdrk4oq7WUqAo+FcUJbv3h2F4Djv229/tfAniNRmTauYdtUlf2MlcfrRIQq8Y1
d2KFo5fn2vjqZ/Sp/h/QusFTPPkwo9dd++kJRBcOdcDFtbzjpr4cBTq755XMDGRtYUgRB5BetJjj
d+c3EAQ+BXu0h2Bv+kPigtJb+MnRKWo3LugUu0NeaJ00Cxp0qgnizpKEwplN9fuSKoegqXfFTF7i
OdhpsfKgZYEr6JhO7sDIMuoyZxyZp29n3VhdwJI0o1FQo966FFuXcmFnmK9HxwGrl6iwfM/8mfOi
qApfOjwT8gTz1GJviT4oufaNUN2PZnCtCIo798M3uV+8oRwfcy3bXb503qdmopxB1+tRkdG1nnTg
lU4g90n64/8mgjFHCGn0rhXhj3P0NpPANQreOjLvEEwUE9TaOKcFzMOUVrDdd3pxf/kI2x+HSAB4
JuhJs4OjtVTpUU9rQQm6YMqxw4ZUtMNUFeem/iYD/pDDZBWh3leGerZzNRZvR9hW+d0cnBD0OaEQ
WeP0IALabyzI8+Xz/U029yGYcekjNnjmnJrz4CTc5IBgT23pToPaA3XqED4pPi0sgjXQNgC4KsDo
S3surDLVg68v4OM30K+8enR5LBYgSsSjkzW0LaR+l/fQ+Dh1KwUFuMiwyUgRFQe7GNMnLRFeQJp9
6IXBrtP9IFiyntjBNHHaK7wfxTxLTW7GLpjwo0q5dPMocIjyHC8ohwTXJk/L/iaW/LgB5jFGVdf3
WQxwOqGzDR+p9FG9Nq7i2JIOtAQYuDx0kL8p8HxIZN5mMaLIGi5Q7D/BJJBQTqb9TpESYo/Xxt2u
cEofwthnirhcUQcIi/b5G+CEtV/qS0sswcUspItt5fFKviq+8/tUvNfLRA8dMaI+pvjPwMDdBZiE
lu8N4d1QnkQzsmbpNoln6/J74mgNO2aqLVKc9XSccI4BHPnY92hTq0cx+EHQyb0satv2/XWp7Fzp
rM6KqvQw4OmQf89FdSdnpntZBM86sOOkwYBCljgi4CeoZCH19tTX+C0Awmv8qwMO3uTSkiBwiDB0
7hk3IMY50xrx6re8S2VsFJA4K4mE6HzNSVnY6gIw2aZx+kx81iqsS+Qij/vtb8oQH3fLWCQSAcg+
k3FuDOnS0hbg9w7pMfMoWNBkh98onkDrpLfT72in7frjfBfyeEz/ptD08RsYA5QsdWhkMco8/8Eq
shZgNJ9TIO6II/2nLhhgnTE/ZifV5Zgib0jm8GZJs2ciCvfGpHFqDjyNZWxOl+rGKEV4HEb93nW/
xInjzHj/PmNmZuz1jAmtCcpBiHAGAETi6+UHwZPAGJRBrUgG1C9gd6vvSlFb8TxyDAjPFRhMeTUM
AkObaPZBC5saQn54hQH7WHRZGMColaU/Xj4TzxWw4JpxUQZ9S5uYk0d7QNMDnQdrPcGvv/HnmDa3
n7DR9/8RlcFEOlhw7ERVxdOi51OdHj0vtLJBwZS7uW++LLvYbx3ML9ipJ3vCQT/kSK/4ixfb3eLV
72CMymRmVdBSS03bqVWMRDbz0hOxwLAd29muvZl3vEoDR3sM+vdVnDPr42hMVP9BBmkBixYc5b84
35Lzkg3GaATREnVjinBO9pE47TGvZNOFvvEbsWhbejohVeX4IY6TNRjjEbRpG4Y6Jm26PAd52NRq
1hAU4dWolZFt6kAUtVStbV/6QgaVt6D2hPNkeGdmzIoYVABbV+EIx+EJAG8WAPwto5pdztVShbhg
JA3GuqRlqZsCbYm1bgW17fY10EKqXboHZMI/GPij13ZJHGNqRhIsxky5RqQCDF9T5sTJkx4/kJg3
yr896vLxEljSQKLMsdR2MJu0okOuQeOMebDeR57vVm4SgfF2BhubiWBNgsc3AEaBLjjITt7OK1Ee
D6yf9zJNWhtcPZMywI5/MeP3dN7gNHsA5p3nU2lfGqxFnuAIHAvIeZcmY5KWZR6CJKItnVmxlvBU
m7yAgpVwJhGGroMUGSSsQHP8fCQpkSQ5TTLJU5ZfYw5QJ4xpcdST/si1vrAiGPUkBQkMA2yU6KH2
qGMCMsq0e68FPCTYt0MuCRmrnqw4Rj3NsKmMBTitXtwrlhJ+r3WwjaPjTYC7wjkZWwtmRLGrJoEA
C1MSUfaC4jls3/oodaX0NTZ9IgHNA1Rh2WMWneSM0034Ugti5TJ6mAV9ReKhxlJEiEEUOhReTlbu
t4mL1AVlQOTjBiYk9YJjUDnKwq6OdkY6L2VI+Y3r92R+xhgj50Z5AhjXpy8Gclqy4DENGZBTr4Xq
/vInY10Ce3P0B6xe8JBX+iJPOEGnCLZBQqfBcJoiiFhEiuEcTmJxNWuEY6BZN8AKpX9fCY2TdjBS
PQBMhRqNVmbIwPqiiPOULphXruE8No3xeckMrvCl6CUktINTgfKeIrNSXPD2tuNCbPI+F2M8xhQt
F2XIFW/R7oc5ARo4r7W0JUEWdUPRDEM0TLbK1RAlBt8fSCPF6XtK7sJh5qj0lkKsBdD7XH0bQw5q
IV4kzUul0MkN8bcctZM9Ct2vMRZ3bZ/0NmmN11BXeNCIW1qxlszoutmV9VAAEc5rc9nKuutKLqyJ
C4WzZQ3XUhiF71sx6VoChf8DBjPtuhdxtKajuNd9yY0ORmh1goUGMudev1RWqNKvBTNKD8L6Lkgz
HI8gQwWVQuqM8U40zoTYvWMeAEAZ1wAZqqsDj0T1Sz+Slc08AlBdJQOhPOzEz267n+c48yly3pW7
4JUOj2H22I8NK7MrJ/Z4NQHuyZlXEcappIQ5nmD2Spr7xbTwGBHCm676vR5eZs/0Q1sEKzCvPcRT
KMbPqqI61nod4TXGi1UqrTNi1tlAuf6yCd0+n6EQ2VBEFf8x58vqRcSfcLvLe+AP++A5d+snChMh
eplpJ0egKzmmw10L2NTklVj2eFnemXnai/iojexEg61j7uuBwnoSp9wP0l6UneaM1cX9oltGFUf6
68RMSFGMREaTFCem/Gk0c6HIRqB3Rk2y4E5MbX7GD2FsUFEE0J7ANDSv1kfZTcXGsAv0RLwUDPa8
T0k/FRuarQ7GmlclyEQwCuJg2VV5DRgj4QUzpX7/jVL2DN+Rge4AAX3zD4iaODfKRhJ1KugAaYBg
CpYugxKhf0ZPywu+URKLwkkAM4KNdH8CcCuFwyj3nTXZdIQfpY3ypbHTB3PEE+JttG65G+BCE6xd
A7TWZKGzjFYBGtuAAd+qFERLAq6drWYTzzRuHX4thTFPQxsVpAcIIh1afsT25a5ygxvJ/kP+x9u7
5x2Jea1VVgxKJYA5jggvo1kiu+cVD7ZcqEIkA5i7oHsB9u5nFyqPpZxOZQEJmPxUdqlPly0av99d
tjtb72IthvFkUzEYgNvCrTXjbJtRaYn1YGcjb93zS8OLOo+1HPo7VhFBG6gSQEUTtB897dDT54AG
K2AA+czqW+nDWhKjB7NoTCrK8iA4uaKoXnRKBx0Ia77Kgbp++fK+lNLYUzFqEI4ZSaqUEghiPyXE
zgjdCDBPgo/9nx2vabipc0QFMyLsGEI3Jj/pxTxshzmCByzh6vLQDmWe5dp8QysR9O+rr9T3RaNX
OrShdSenvC+cyCN7cmP6mRti0pknblvHP07E6LiimgVg3aDj6gOcj+yqQJqNHIqVj43HEQE2JYnK
PX42u5nrKYZpEoWYRP7CyR50Y6HXQUUPmtzOv+Vn9Uqe7PROcOl2f9RYsfgPxqy3viA4XSUZfhyf
UGQegaC28gIOCdkbqm8pJh/Ekbeis+V6VOgHXpskg9yHUUhFM4MBk+mYFW363iqWjrLB53dJi7gQ
AQaWKHqO3d0KINYSmQBCWao46RaojJwVnjHIdlg+zKrul3LGUZet29NAYakqmLNTJHZAZjarfpKS
ElgndXQSh8LXE95sBv0ArOdei2D0f27mpjFjiMCvcNt4V8gCcHt5uEO8gzBq3xdxrAGGRKZtrX2q
lfYIyE6OZeKdhP6G1UvuUi3KkbLCrmNjb7hN77DSi7GW4GF0EhS7KUFS/OOyTN6xGO02skDMlBj1
E7PHtNu49LswzJ8vy9g+lqIaJkjGJWIwMWOXDoWi1PhAdSwfpGLydEGRrCwqOTO6m3IUkWiSpsmG
zKITxIYckxR4iZ4qXZHxVEh3Aw+J5kuzlToPoB8oMAaSSL5k4XU75G0eYpuOMtS1oHQ6Q6Q9SYmd
/VjOqHxnFp+jVqICGuRApMKEO3fM9Ev5lf0ZjM5XhZ5JNWUQal31fXbPDPW3w2FwKQZWceCnchsW
A+5LlkyZ6BqI1BkbFcdy0gjTgBk/WbIzMbHm5lXNfxjJ22Vd2UpYPwliTJMcTzMJxgWFZWyTN7f5
/bKP3elFuy123e84ALPxvGsQ/eIpvAh7XgC35WMg3hTBFCLjfywkd68F7TKXI0Yubka3lLBIV/ox
saqd9hDexsA/PIdzFa+cuOFUCYjdVGQYJqo7IhMm1K2OlY0F15uKsRvWNUA1Cbz31TC9qOM+WypH
FDk3vX1UHWT1iPFAXcSS1g9yKSVEhUx608k+8CPgK5r34kMHmvTMFY//fslLgx81IIx6cDiDL8fU
zTIvklbx2qq0a9Gw4Yc4RvSron4WwbwMEieokiWom0bylZrWXlSA9rRUrLHuOE70C8UuexrGJZS9
nGR1Hore3KhvRglICUzdon51NMhvWZltMfL7OjnNZnto1fRlmJodDG0qJ448hL/QXyVWKr1PGaC2
07bZh3p5qufKLYxvXfA25s/LBGDbQEWEH9lym9i9OFlaP1+PAVB2ZfO+HbJdiQFszg1uGBd6haak
g6MXGKQsKJyg5aOUtLKGADl+I7/re0xXerqr35WAtDhgqvXEfXb0qj778E8i2ZEccAXFZSej9mjS
hij48jKssYCj5JUSiv97+O0/X+6vE7JjOaNodkVhQFyQJVclUDRn0YX3sgZT5F3mV6eEk6myJqkE
USRe22efLgRtnPdAPEHB5EzIme76X+F3bd9hMnl+rG/yG4ELWPjVqVOZyEDRMCSaIjI2dCBha+YI
ob0yj3wzA3xpjp1rzsnoP/Llk62EMF7d6PuxVBuiedIynZZcPMxC54p54ylVd5WrxBUV3gbd5tv+
EMnujqThoBZRi7s0xG91kNhLndp1pdhlrHDe9hdgxLOGrEQxBlmPxqwE2SYwj11pj3q4eSPfBafI
Vy3j7k/ZK3DgBZMfiz9LjnLK9+K74FNsAUCZ+5d9Iu/YjElLxCKq85R+TnM+1A1mG83sWJi5q4ba
02VRG8nxJ9X5UsGQA0MaFnzV4qp6LA/Bvvdmp/mDrOxEHGnbemoSQ0eRCXzgjAGtSjOWjFZFE82s
LAHMpoD85WjphpejB/qQwcTUJG70SOrQcsVU7Hl4JkLRks5Rdq76mzbH+c+PK5PahFUcL2LrMNDA
p+qlmaW8C6+VF7uK6WiP3Yy1uHEvHrMn8xF0gJc/3vaL/Dgq1aOV2FCqydiXsNtiNFthfULh3RX7
0ponIImax7wN9pcFbiqmRteJEBoi8GYeyViHPa4ed9tkIBwG3dEMBowuOIJiZ3dZ0pdV0vN71DRU
F2jkjVHQz2dr8qLs+hmiaLCi7ztwYeRu6DYoEy12eJpoxd2NXN5U7EY4CvX5kMuanMgM9G5SIVe5
AQ60lWGPBuxdO0m0mmOHCtXkgrbMAvEi5mYxgN1yRwboHX4xs6sfwNyxVqldVoz4ASCg85sbWqt6
X+zy9h/sk2864ZUoxs6Mw9xhx4B6xe+Gv1z9oY4eDvIrpQ/gV76/AEcx35S1NaIK4oB2wdF0FRPN
k/wi55qjhY1rCFDcCAM8cX8bxUCwaoAgYYDJgCz+kmPLB4XCLlQiO12ANBwv4GozVPE5K7vQqmqx
t0zR4Kj6tmFcXQ5rR3QiL22CH4v1Fzt9TuWTUE3W2Ppk3gvTzdi4svFNVY9ywcsNNq3kSjJjTeR5
GbIAOS8ma/fS8p72L5ff1pnr75KKsXZjDKsgFnA02hglbu0PzgDMNDrzR7sP7dN0NAFTDdxEDFE1
/uQrB4rvV9nmvhYtXp97+6Z1TdOQDyHXPIenKzMW9W27VMFCw09an5V2JZofnZVcy474g1fOpOEX
c3ZZ0hFZSqKo4xKZ5wXWxVAPQyTScmsc1ewOCORuqQuO0T8ApIdjoDe+5CdhzAPrATJLwF4BbjU1
fTL66SQkCYc64ctEMh7VJxmMT03TKG/ETEKekWnfs2lwxrmSrKnEaloXDcD0HB+nHmXGuh1P4GjZ
J8XM0SfelTIvBTEaIVUHyKtRXt7mkDiymNpiWVi9ilUQtNwvq69Cb439hIitUfQxNcxGaMz7iMQ+
lBUAcZ9bkukO8GF0Fo3u3naVkz6pLpjC3PQu9Qcbo0C2dtRvFWvGoGXqZL9k0Up80DedetPjtWm2
Pvf6hzHvaswCFHa1Cb334UoUJkuIYufy2enRLh2dforVU5HaLDXrGYFGFoOJJPoZBj/k6edlGV9I
dKhGERRFRNlEBgNf/1kIMJnVNpNgf6K9eYM+kJ2BoLQHkmJsJ9cgc4bz1Q8yxgcC97Jk6tO/nu5D
MKNIeUa6Sjd7xDNkUfZVL/rT1Ppq0gyWVGuRPcxo4kXlvG9FybsseqOz//nQjFIBHWselQVGaNbA
P5FfL53dPgmhFfqlif6rZIvYvUqtyC1+8UzSVv796cIZvSlFQa9j6vJHWz7k94ozIdQwT4ZlHoD5
CTAFXmOUe1pGj9JRVwfFxGmN74snvI4++s8/FSAme6KDRRwMWaMv58m84IYe5NIHZvLUKRGxuwXq
Wy8EnXutnFSkAIr2qrScNbEtl/LpRpnocSaJGs01VJgi5VBKaWwoH1WXUkoLDo8ckff9WGTBQEj7
YKJ8OeEzpXen0sg+eSYAopOvKFYTD5NS2n4pOnr1pkSQtTJerA9Ns6gHfL/arfbTXtmNrgSCkvJX
bsf27OHputmTekiOKb+dummDVF0hGkbTRJ3tj8WFUs4o/GvABI4epav6Gg1IB8ZhXxyVxpId8hI6
CqfSfw4Nv2jOSijzROC0Z+xEqiJiBEoiDFS9ch+ALxkQ93YbWXnt/vuRIhiElUTmicjVZESNEKge
8h13kVq/I8Ou7xpeorORxH2Sw7yJniwL+K3OwZj+asaW/pIVwI4g2KT+NtiylzviLnqa93VhCYkl
33Ps3ka68Uk881K00MBq9TQjzEV159RWQ+s2mYgZ5TlJrgi6DpaWmhhai3tUAUOztdQ8qbzUJAPH
Am86T+iTIRuiCUJIxusoqdwLY44CTLrkVqf3VtnxCrhbCQjayB8yGAczmv9H2nXtyI0k2y8iQJNJ
80qyyDLtjbrVL4Q0kui959ffkz27I1YWUbmaO8BiBitAUZGMiIwMc44WRy2B2zSYHaZeugsOip/v
Y8BA1W7yxBblrEODoIGGNsLunyJ1QPKZeO6OmTVJAh0myh+goLaX/qCFN80s2Y1o0nerHnEmiPOW
OlHJMAaIs8p9+MTgcQHYfZ8701OHftF46G7/h4ruZlhYnS3nL22q/icspF+Kl+XGAgVe7jR76RtG
PJGE7WO374TmKxLKOY80E2Ns9EbzquC+aJ8n6WEWIvJteohOAKqBWVyGJHeeDg1loWtWjK9GbfXY
fSIPhLfU1z31JBpV2VbntyjuvTD0kzT0MQo6FdBx+vhYa7FtktfrLr8pBKQaYNaQqQrmuHN9RmIl
ddti/qxtOsMmcvulqwGyMk/JIsjUN10aFODooIIH3OLf+0tWDZhqx8mlSeG1xhdVF3r0RglDJSbj
PNcp6lL8uI3WLGBXMSfVK9TIpk3rBpS4Tb+4KnBYlQZIZ9GM+WbjCWwRsS1nw8EEBGs0ArXaSN4b
7Cp0fXfTKxHW2FHTGWpnnrtDb1S7uDWd0VL/fEgdMcAkGA5ip6ITLt5aRaS2zYBwH6CIlb2XcwoY
pJvgmLVvtDWcFoVD7Y5kH+H41/XPvpkymKBUYWONyBg4/zSMMFYJSLg9s1rsrgVwj3wv6a+K+n00
ZjtSZBASGwIDYH/nxa29ksm5Z2CkYTQUkFkHY3mcDVN2pQnUW1Fj4YYzdTDPWrpo4XQjyQTptU5k
jDLKeCNyu5q6UfS6pMvY0ZLK6iNp5MAugwbVBC1TXYMMoXP9YDet3ELZAr6E46XcxWVJtJwsynIx
9bbNvyVE9ODdvLaojO4pIdhUupinkKZskmWCsGA9Zw/KDUiS8jsgH78VjJHOoX7zDWuL8UOy7x8w
ar43d9b+uoqb6RcCBo4TXVxT5p/ctOxrDBDhFwxe4Men3g93xlOxtzAF3P20HkRTx1tHCneGzipq
sRdNeWuUAr0yZtXT6sru869zLaqabMUNSjVKiSKDKJ0vL0sdnS2sSikoL0+A0sRJgi/XYYumaBGk
dugJUYk3ddI1E5NLaPsrfDAczQAQtglmuFmVa14cBs2I5X0HPVbgurvqCVPx/8Iy0XtXAIGK4TlU
ic4jPfZTloCRHHl4dWHWsQxeTWUeBXnbZgEKVmlggQ6LdPCCcynmOEw9CWLNyyX9Ro8yVMnD6mBO
7XM2pieFJDng85LHKppbzAAZqk3T5dt1+2RxhI8z6H7K6LYqCi41LqhKUl6OUjYoXjVQuyfPZd+B
ypnYQUk8jCjtSCaq0W4WSXRNpSYmYhWD8OlqXpZl2I8GxscPwLW28Tw4kaOxD3es0ST5pVv4bLe3
exUNmG5d32vBzM5WJaAWS5HJXM6K19OTIc22Zj30AES4fqBbxgoWc4Dn4lJFysNZjqwBsywM0Xid
dOwtAuch/0LBzvlyXcqmKisp3PVQVYZUDx0yEbV7ovQwpc/JLBCxdeutFeEsg9aRFHbYewNeEz3M
hfE1LR0yFb/ikIICHMXApf1e18/X9fpsEl3Y42/FeLAyNMfbaC5xyScHljCWTrenWDlKjv/mkbpS
7/PmWBmDNsyjAiPHPsp8FzVH07yvRHRGm4+JtQwuKQ2UNgEYEZRRfet+uEn34212zzA3qN8DCzs4
JY+iQuqnfV07QO5OVeZmyusIMunz4pV33QF7Eajxaig9Kk6xZ5QuCdvfEkVMgUXySGN6SvJokHCX
L2FuZ/1JUo6l/OW6dQh8i4+XWqSjYt4hKWqjx6XEpJAgGG5e1usPxr3+qIK+WA8EVbxj2YIJoi7G
eRhxsuYk4LWjh+v6bLVM1bU8LliMIakrCQ8OLEF0h6Y6JN0Je4TxR2o4VLatu/CoNdglgMEcq+Og
vBsoi4sf16Jj5YJJPKqNSSdovVixq2evpi56zggPlgsmliRhf0WqNCQNMoYLlJv8OOwxK5jZn2gD
LoYarh/tZh0TjTGLKCoaHhiqPg/2qM3EOZtbRN61AFA53UXPkjP/BVILL3oV7vhvpetraeyIV9Gk
w8hunrIxhnYX63b+NPr1bfwzewtju7grvcJP70eUhnMhuuO22/1Wk/35SnBhqOM80VH1mr4JHsI5
kHYl8Cyf295Q3q8f6UaqgFcBZek6xqVM/jWvBc3YxilacuOU2xVgrmpddYu23vfafTy+YXjrX3xD
jRC8QwxNBoAlPw0dgattSSuMXbIhb80DL9Qeo263n9icr8LBOhaNucgJrjZ0ZywNj0sM554fpZy0
uZWSGUOesBhW4upO02Prtgd1D5BGwWt2w+fWTy1etT5ZTHMaMDxbB+Gx6ss90UrRXcpMnFcIo3gy
nvEG9mkuBpHVNsOy+vRf6B3jhMvH6ez8ULotcPiEIOYbToCq+m95XBxpVa1GzxbdTGxoPM6SZpfG
4ub0LTZ/jLJopm4jPdGszyq+CeBenW+1qXGcSr2BA4w6eSePAPOQ6xOV89ymyPOchBQVsK6X3CnM
wL/uCFvfbi2ac3YNq9e6agDMl9SYWkpIvEcnWcCqvpUInenHOXY71g0FPAsBCkz+ruuSTSLJyZLZ
MYPoIAX5YSbkbimqu5YKgCK2PuNaPe4SjFtaDQ0ww724naVDYKEnYcazm5R67IdmaLpqkFa760e6
EcZYw5TV1DS4H/9KRs8pUeROMryF/pX0j+FSOIYIl5z9bs4dCNAAMFCNf1EsNp/7t9kvGiI0YNda
vapsU1HuiDne900HZNg2FT2TN4xExwoAHqwaeu0YNDiX1gzakEYpchXl3rivY7TYEy931EN6CL/m
wNjpfBHa7cYZsq0DDAii3np5hlXVxX3JJnUznF7afVSNNy9/vttjnAnhjMPMxjyN2HCZpA+7ycSw
vfHzuilsmN+ZBPbnqxstVbHUkDEJwMx2FqvckeEuqHRMpt/VQkyUjRB5JowLWYpBl85sUJ0BN45f
vbD+I72jjws4MlF394R3jOgbcXkQ4CISq64hb3qPHtRd4SVes1/2FiaGFCeu7OTROghBFbZMcWUY
/MS4iig15+jFIfn6G4JtOJGH2gWy+77yrUO5E8FcCz4hPzM+RcpoBAM7VXKKtAcgZTgNLgCrym0j
E2YJgm/IgzrKyxTlNasLa8/9rr5Lj5jDQtJexvYCxIbQFTX+trJ2HfNWFNvYlkUNvh41pVK55Az9
IzqQI/qO4F13QnzL4FDt6kPqVxijWXagA2YFRSLcAN6IY2fiueunLHsUL3KU+IL6R2V8GHnpyIZh
95gIuO6JW1n7mSQuYkZ1a429hmZYf+xAT9f6qU/vyPPfhpM5w9fr8j7vbC5Cn8njggvt+3JRVaym
tsgw4/kFGxfukFv2SGegy+fPQ5A9AojPmw1pL3ezOys3lewNVXo0C4CFxLHXhpVXhZkfJaqtLuYe
XNM7MpGbNpCwC2La5owOcU8su7MsJ6UZ5p5MPxgxBhkqpyAHO5VcOte12nT5lbVw8WyudKmRRjyM
p+rrsjxV5OuoCy6bTQdfieCi2NJ2SRfOieZhs8Kz8vxOicsv17XYtgUDSIcWxjfpRXa8WH0b5iiY
Alg5erC88gnLVzvD0dB+sZujJOz4CgWydH11D8xxPpZRjyBS/wqfOgxqSI6xo4/BveYMGLEVheZN
r1rpx6LMShygma1gVOFVU5o7AX0eO2tXGKU9haLK01ZTAvnh76PkHFipzcpAM4u1RWUH8IJsiadG
FRT/26cAXVIcwwnuJUyPNrfSg3WYRJP+2xFs9Qs4xw4AO58MBX5Bfwxu+x0InX6kO8NT8ArB2Faz
G13Jbx8sf/BT1zqI8Om26mJnB8D5edmPpItTiA9eh9gmXwoQ8LISVXiLvVp3+VZ7yWP5JjDgzUtp
pTPnh1020Dhnq1rde/KS31FvOWSe+QAc/sNwDF/Kl+hU3oP/40kgd+NZeaYs55yRVtPEYEWr8cgg
+AtvgiVrvuSTU+GIqnBbA1VY6FUoWgoKOu/8u7JIaIs1NVRt2fD/vGDdNY6PIbF1XPcyihE6SJx2
WS2mMt1UE6PjmA/Gro/O4/tQxeinaC5kLyD0Zx/LJyMEGVlnVW5H62M0RKpdgGIFMNUxqEIyDAem
LQY4Jrn3rx84O8+LS2T1Q7jzVq1ckhoGHBg0saMbb3VMdyH9HoXhbhzRtB5VQYDfjBwrgXxOl+dq
IGkI8KQfg1OM+ueDSe6abK/K8Xy4rty26/wWxuP8VLlpySCVUuA6xj3rv4Gq1pMPqDTdFF8YLyj9
ISpjb15gK5HcSyZoFRJVPZCpcmLaRhOCPtLUd2EaiXD81M1MbiWJC/lDnCRlF+uYJD0qXmy5C91L
lTvftR/xDqQsIZZI1PfwqwkQrgmtFTwJnBxkrKndPycfojAt+Kw6dyEA/kaLkTfLXohaUPicmUBH
pV8XPdoJPinrql8xWJ27DsosC7WApees5aGdzAMLgtE+9RLBw/4CBhwzRggO//go/8qWs6oxCUjg
Ud4G49K34UZza9+4S1wGgR65usteIZNfPKm2/qZ3KBGJ4tPWAsXZT+BDv5IXEanQdgluzSNGPrFJ
Xd2Xd1phA40CKzugawAMbYoOSYW6KUru2KeZXYAQhrZ6sr7+i7mys5/DXQo0z4I47/CRO+vbEhxI
X/tKadgUI+iCrywyJy4sjUQyNUmF49a7wZV3BepVdnTf7VtXBghsAW6//DkWloeF8YILTllczeZi
Ia1hO31RZUOucZR2+gsDUJYAErbTySFzwHAs0FdwH/CPTj3rm7qn0Jc17VkrJf5o9oafgcsr9ERr
n1vVsvV35F+cdd/FgEuHD7FGSoWBPbAqPUZ7eS8cpxV4K//a1DW9DCwQ/LBK/xPjDg4wy2GCElLk
KtsJ8G9v5fvkUQF4kZrpxPifm88UKYNWbDEDi+WO6Fm7NY1wdoZcHDJB3JN0EeI8Ap4GwORhn+OC
xj5rgVUxcHZcN5DNdGylHZeCmu2gyFOHWF9Erxi4dCTS2JKh+Rmo7JtRdG1ueR9GrnXg6mDN+2LS
KCwbgGXIGCEZj+zSBKjkQPcEGNC+tWMYDqgRp/WeoAYkfFhsnqsGIl0oyzDC+JSMzH3ZN9kEiyn9
Ou6dZkRHD4l2VfwygskGGjDANC2vctJZRN8hks1PdFlLoM9lg/GO6IZBfLeI9tkXlEWwyisKpZu3
90pPHue6rlNUdi3Yj3ZvNva7FLk0wPgseyUuDpYVbOWL8Rj7SWHneODIHq7u1AUyXyrKI1hM4y/U
9Q/h0oiMaFXcSgASA+bjZ9GiwVjJ/7AEuhXi1nK4DCHslXwg5SB7StcRJ06Czi5SZb/I8YOiBU6d
FN9DojyFUfuUTzFQJiPUMcYiHwUZ79bzf/07OMddZkIBh4SPbCaYzlawsLYEgnC+KcIEW6NsAazv
AtNmpFlmhsmEzlsY7RTtaGEK8Xo82Moysdr+jwTufsynUZuyAQCWcpq6eTYjCv2szEQgZastjEmy
32K4+zBJMfU6tiGaG0ke21FYHi013w0L7opOv82s8NeQ6h/j3BdOlDWtrdD+Y86z79eVvX6chswN
WmpVAsJfOspeov7Kqg5D+zfXBVw/TbTkzqsZcVJZk0bQj44W6qq5/FiilVNidu66mK231u/TNGTO
0woyy9kcLciRgeEahLUTgDxHr3dYgjvS5EdtiGgnRQI5l6vHMisCtdc8KzjKee+k0+gl5kcukduE
nKbEECi4HUD/sRdDZl9yVRZaaNlGtGBNb4C44vXuRs/swi+xwydKLTbD1koUdyP2cxsXRgMPCINo
9CLMQ3qDOjeup8Q6VlpKLd3XilXuMa23CNxCZI9cVm6kZNCSaDHwHbMHbZAym4zm63VbEcngUu0x
idSC8QJ71Vg8zCS8VaPo23URm94NQDPLwDGqwBTlZJSqWilaBliz8agf6+OCSksHbHvWbStuRX2V
LVvEgAmudYNarMV+bhqJNoA7u6dYH26yzIaV7JIcm7OqfggpEjR5JHY+UUHk+Jyj4i83EC9ojOAC
SNl8FzNIx/9sYc9gt2DEHRScnuhyVzsrteevw97akcRWfLwqXHR3HnJALowOBbrlk2gXcstgDYye
YNdVVi7XIZQlL2Y5Af8LA3hTThZ2IJGsClk8twxnLYYzTo3ITd1IjJBlBB6eYf0AUfHDdcPZSg/X
Iji7qetRlqQCmkRGh5KCsVvoaCfTW5KJ4CQ3ArNhmapmqQwbDlPp50ZjjSSsSFWjCR3c0eYtq+6G
XGAiW28+yLBUnaA3pQHS5VzGXC1NRmlvej1i1uICq8xvnXjHUDiAPOpO/vwmAv/Y+EZnIrlvNAbV
UgwNsP6kpHeVoXKbdHf9E235til/7mCg/wAH4NxNGVRzlhawR3XYMkbdC8g0uktsNkiPB6WgVLJh
2mfCmL6rsN9qYy83jMRUCoHtELXPaU2xENsDQawZ1dJuyyG05V7aB43+Q6DoxgsTe3x4KcBITHKB
zVjrhQ5+OMLcinrFPcYPHxE08eIrBTNIzKq5UAJBFC6Dii16OtyJLoVZd2aLgaeZBl5b+Yr8V1CZ
GGbJgEwT2dfV2haGvhHFhol8gQYJqvREkUYYZUe+6NpH0bReYO2xSaQkgXtd1FY1ABkeitAMm83S
+KH23GDAejJmg5IDGJ1t5dTs84O2q4QjFxtXADaoZCxRYWkGVX7uBHupYwRVGFDDaja1SaK9GSRw
aI2NUzVX3UoOPFkTAfxsneRaKGebWpzr05Czk0xNe1qeMrQve/PWsm6JaEptyw1wi7L5SROgu/yu
h9XIdRH3EMWooxldLJvFbnzR8p66qRLWjohBMY6hGezPV+6WGWPSdR0s8bMjFjvFQW7s6MFAnxYP
uNzR8GpNPP2BBTCrxjQsxqJc6gPd7Hu/n/eim52dIO8YAIMDhyWsCEt4XJAuC2umI/Z7vaLt6fdF
rhZwe9BGMOK1cRWg2opNK+xdyPgPLkz3Wl9OvQrjwQTkQdXxDI5zrbOxTCTaSVA2ztcCajKl6Msw
XCjufPNl0prOBFKo/pFYvqE5eBg4+TE+sj3T8X3QT/RXdFLfjIMQomYjmp2JZi60+rQVjUknxan2
H2D01GdMfNnxf2h9bRjrmSTuq5HZaJU+hyTlGfTPMwXuEUB6cmwqyz/w1jPt5Is172QUOx3GIfU/
gJltpBHrX8CjGZRLNNO2zNgUsPyrfWJ8DzF4NbGkBLtlcLOp969WlT5JuFgyQQG0yz31hj6pwQeD
b5vLjWsa36k4nm5Y6pkI7pln5K1chTVOtm+wEXosDmSHnoGrR7aUn0xQlWBdh11QohLohh+eyeXC
66hPWJDVoFpqAhenS7QXoxJRpG9aDTjM/nt8XDSdplCWZHDTfVaOsYu0x9OLMWLvBXcS+61cTDnT
hfP2lGB0emZgvaPT3LCcHWtz9E5DDCP7AvtWT6LD20qYLABNKHibAEkad+6554FXrJWk8W/Pm+3K
C490V94oTrLPQIosmp/YuHSBxQtoO0RxnQLFgvtYoE8rprCKMa+B1Q+jj3Z5ENotfc3MHtitk41V
B6dTCltJtD9OLZCrmcz8VQwCX9xSgdGO4dDJFHhjnT0G/Q6wIm5jynY+Ho3g6fqHvPSFM2Gfx7CK
Z0rd6X3Vx4HXR8BnkmWMmc1l8UC7qhWoJZLEOXajY5JnCBXqxdKDFIHQfpBcEoqorERSON8GLqYm
jXISeMSYJ7cbkq9mUr4PwSQa2N4opeDksIMrawr2HS/WOBei1lgphj5qRY/tWH5JUUx0DHBr2l0z
HSatq+zKbE/N0O3lMdmXtBJk9Zfp2vkv4Hw9sIokaGr8gsnKGxsb1g9q0T81UpO6cjjsmjTqwR8n
ms66vHzPpXKe36tmkQ1FEHhNre7aobADUCPUNRBDhwdjer9unpch81wY9xCTchlIswtUxNyZu4Dq
PW4j57qITYtZfUcumQAfuCmFTQlHz4afWiW/1gT0j7qcv12Xs5G1MF3YYxltGx1YBecBrCjNIM+K
RPoMmcCvSk+A4vhpApEMFKyPijPchX8Brecn5oRjgextHX+L5r3C6vShAwWllxh7JX0JlrtOEtwI
l8kCwjL2i/FuAGrLRZJp9Wo7qbUUYFO7xkziT6xTygDpjZLvgmPc0GUtiO/EzjpYeoshlLyu3eV3
rV3dJ5KTO5jAuSnQlPk23QJgZC/iFBRJ5T4eQkCF6Xeoh8UkRv1IDKeOQKgrqVO9u67hhs2fKch9
LKNaTAOjRZKHvXc7NP8ahbhu7G84v7zPvhX/zouzRFZzildyg6kqxW19BjNWu+1N7YWeIihGbQVK
BWvReH+AHgmcaJyDxcXc0m5qJJZGAloSC5z3xZ4xpcsn0Qbi5tGtRLGIubrNusWYSh3VNU9rXowe
xY1JhOq9aQcrCVwWknfpCEwdpkyeuhXanr15UFVRf2oDlg1f6LcYPvVuVLMKpKiTvPKX6WtuU9gV
AkTvdcC8JcC7BQR2+5IcA0fT3OvWd5lAnkvmDD2s8a4aCijYtCmg2eQm8cY4vLM060cySkcQkc/O
RNUnYDSJ5jg3Q8hKac7waSNJcmXWkhcMSO3SH2Mw+WWZOxWp7etKCuyEcMndJC1abmWQBE45W06f
RuX1uoCNqxmjxQAgwG4hXsR8BWDuGt1Iq1HylOoxwJKmOd9l0oOKepuVa84UCRs7l+9STEkqyEIA
vaBjj4zZ7cry025Qi7zMcLnUJHhPsct/CCel2wfp0H7tyzywzbKPAJZGUdDR+8kP1EL3ryvNHJkP
K6h3YClJRn3lAlFVKbpCoUzpqjlUIaCeZGovDYoceuws4yC4t7esZS2Ns5Z+qSrNKiCtsIYvraRV
t0sbImeuUjfSy1YgTaQbZzEYdMj0lkWWvCXxA5WyFlyEQ/dQSrruVmmq3A7NFAoSvK1gs1aRmfHq
o1JTn2sr6CVwg1RO0rd2Hd00Tb+7/tlEB8mZzmyN8QLCaHh8NoAr+ntsEKeJ3gPMMl8XtOV1a3XY
D1mpo00AecgB7uYpWmvs2n4KXNSLA8H2gEgd7rrJ6jqppZGFTtruDABA1VaGJUrqTLNoRkQkirtu
ki6hylDDBEtgY1hA6zOC9wlsZG1VC8xv++hQu8NAAVJHi1OKqlkZSe0kgbKrcZYJ8FCiNcltXX5L
4HTR4kpb0gHHVtW5tMtzKd4vw9I+BDmWQak2Do//xhh+y+Mu0nmM5NmUoJEal35YFyejL5+ui7iu
ksWPJSR5EOstcPU8QM/sZZSzbMOcT1JRYvR3+rgua9tV/6uOxU8ooG5vJVYCdYI5P6b9cARfhdNo
o6DIumkH6AQjv8bDEy2BcxdCr60oiNYiwYmfBuUbDUOBj26e2UoA+/OVj1IFdZZQZp8lXXay2pya
tNsPrWzr0+L9iyNbieJsWgqDsE8RFLypuCfYpUvrF1379i9kUABmgRUMGSif6XYDAaSABRlZI+8i
oGJZ6DL3lcA7t3ImwCr9I4WL03EYA7xmopInd3/RMvUj4quBVwySPY2BExvvUiyivtv8TiuRnCEU
mP+LosyAvSn1Lg1rW8osO9QAhEJEXMebpr0SxZlES81OU7D25clz42ET7aFZ0p9FLomQlEQqcfZg
dHFAgLME0yt8q82QdsbOiL5agn9ft4ptSSaYRwwDLRG+lJjnNdDoTPCAglfyARwZR1UO7rpO8SVt
FKXyWx4LMCzkZThCTFdwWsljEEptBAo8SYrfCJbdA2xTXFfnItkEcpllAMQMcIL4T76/I7d1OEZK
FvnjojpptbijAjDBMQZZVKgbuTfmlaMPIhyzbakMIAEPBoyLcIopcVw1kwapBNR+WEKyPoAQ4SO1
vmkzUABZ3nUlL87xU8nf4rj7qaVltqhWGvkD7Qa7y1BQ60zROviGTgRc3igxo213yVKmGXXRBA10
0qvQKzGkj0eQTfSbtA0dTdlL8/sfK4VGq4IdflCNXPJtDbEuTzGBvCooXqYJOXuQvPwbEfhAgMnf
YKFq83yMpwIijNbEjFLgVNngXhexcWrA6jV0U0VyghcPd5WPy5w3BZES38JfP8/tTdkUv2idfVFL
6UaNK0zIdpV/XeaGOaxl8nVrOSzbsi4Ra1US3WVZ/Qhm09frIi7iHl4yK7U+6xqrq7Du5aoKowoi
lo+mJ/60vNSFaFSNecnZmwlCMMSNVy8uKOARc3FcId08Ey1K/a6f3uU0BGaeREH6mc97mo73RW3+
cRbOSeTC+ZT0Q9LHUEue6/t5LN8jQgUfZ8sgEJGAYqIApwVB7zyJyNWhUq26T/2wjeXHzgQ9mNQG
0z5WqmQ/zCo9jd30PYja4vn6J7sI7NAN8EhAqwOqDxrE2rngYtHAB6tZqa/F8zcMVGJFTh1xLZqx
GwEn/LqwyxbRpzQC6A2g7FxiYkxplWDxk+Lb0f5xUIJTm5W1PSX5YQz7j6SMJls20cRcgqcxVUxB
prblASip6ZgJMbEfyfOXjLqxNGUIXfNmOIVp4JpW86cJNFNwJUI9P045p1YadBI8oO2dUdccmfTv
g5y9mLn+p4maIqMGj+E3TGTj2/GJGsFbCj1FNfMJecyxijd0NyoVkWZcltUACinDKqkOsEf8i7OP
DowDbUHy2J8rR57t5aYO7drBR0uxrlvTnfQx3xtY0pL3SSm4vy77l5+y0UtU4RMKQDjPDxONoSlE
0hT7wFU/VCojIrDVF0ZE0GCy8l7Uob00D6gKuk0kORjouaByXFJK4p5Esa9J93L+JM+iOHIZHs8E
8HX4KcWTsVTi3C+WyY6qQ5Y+G5rgkXgZSBR2bSEKA1gTI4bczUJ72spzP4V+MmmR3RHtflCIDerq
hwgr83V309SCIbLNz7QSyasFNseqmNIs9omvzzbZlX7qqM/akTrDqxir7nIrClaxFsdZBenCsSjz
JvZHB9UXip11TAbY5U17o2EtKnZFfe3LbX0IxJicburoRiGf5gTGMeZfDaBN+az2XwRgA7LHyS5f
U398CCPX8K3GzvaMa2QZ7fZoHKpH8TLY5XIN9yu4yCIVTVctCX4FW90kznLQj8QxTsqpbJzKY8O3
6Q2AC/J3BdA1+L/QAK/tvHJFXnJ5/eI0kJmDbABueQFv2vV1pDRTm/p1+1c05m6fZ06a+ImS76aF
iGzr8nrCTY+RGkVRLcwt8bMtNMQoE0DMUj+5mZ0M20S1k36TsbVFvtbvZebVL9FePyUff9wWgUAM
ROKOAtEVbgp2CqtMJo/NJUssXBUKHgd4mXZBKnhRbQSDMwnMkVcSAKduzKAkyvyAVk8LUU6xDlq0
WBFkmhtB7UwMFw+6qW0REOrMj3UAyWsBaZw2qcmfbpucH9cn3MRKmQbJkWGAoMEvWupaMnESCwrF
luAC3whua2V4T5ynyrRKI87A02rCCZcstKURr+u58EK5/YXY+paRSNT6EHypz6XqlXJTojZTreSZ
n+rJUddr7J6nO2KIVmk2TP1MOe6mjbNlHmlbZD4lOvAR4t0MlKZptE3gT19Pw0QKMZtZKaTMedLK
Y5b5SZKDFAoIo/FQPY8FFci5hPPhzIL9kJUgmsVpGg/IhmIrtHJgBpetjFbYsjyH8dy73ayYN1j7
7B6XAW4mE/THFJp2LgHoI7XBTTEcehMxjNXa9z0Zph9dmgSHaI6wTYyOtk+nwrKTJp5vSBHKTj9T
TKjWC7VpPXc7vcyUhzkIwIqcExBTAU0ytoOpSEc7lqi1qyTZ2BvoUpS2MqqF4CbeCJRn35N975Xy
YAZIVCuGsdaV+oqxl7fEUH9JtL8LTAA1tZksGhfauhnPJHJBK5zVFEzD8EIVWGbdobsfeze+ZVRK
9Uv4DhZxEULCp1+fv8XOwuTnsv9KR2kkSZAWXebLYVx/s6S0cIYmr2/SuB3uQPI93fSSStw5GxMn
6Klym05q4OOuzV6Q+Gvv41jjT8IO1bikGI2Xyiold8AVY6fptKACXUb302AEgvKP6NNwQXGozDSI
CD4N6sW2FXzXMR3a0X0/V/4cRoI0VhCBNdaHXJ1RtsQFmrTwNhpnYOlsH+u6F5japghgJuIFyfYG
+CQ9lpPFCqwRd8ls2EUPhM/s5XrIuISVYa5s4g2Af2Bk/NtpThOtSBoT/V9Panch8shD4RkhngGq
8Tq7+Y/cTStXRO+2qdhKKpf0aIUp1U2Mmm3YWU4+1nYXCr3mog/MacbF3dSkIKavIcPMkntQuR/M
InApRupjGWA10ZO89EcQqu5GUwRctxmH0fllbxtMZ/JbCiB0TpfAxHtAQglXylPHHJ9zQ7R3sXmv
YENLNVhLBatx5/bXzPgHeyZoVjYHwCo+KTNxFyn1rFqkz+bXWkniUpqqSlX0KrXM79v5STLLU9+J
2Nu2I85KBue6RaF1kRUbmd+5KYbyd020Axo9g22Mfeu2jlyssNhYfLv7ClyY28IRNTC3XjsqI3f8
+zgxbHp+nF3eYTEzwg/IDphIU79lmIOOnfAFLdPl9X8YKWevCz7EQgqKQliOwJwCZ559n1dtNS/w
bYOMt9ZQzV4cpI1NEDXB17BgV1otTFsZemsXmmgx6FJvPS9VJNwh2DJXEFdrGogqsH7EN+wwyjVm
mLJFILsPVR9Tqcdmbz0FN8pjt8Nyf3kodvMeHZzrkUck9SIEFJNkxkiL4kn51ZDgYA56bKtD6l+X
s2W8msom6LE2B6IzzrDUsBjLVId2odRM30y9mDBlmApPccsbNRTaTJCDmnBGzhtNbaBzBdJZvyG6
U+tkr82FHy3xvYHhvOsasV98YTngeVWwCYivxm93wW7ApKBamS8V/cOk/5WisKeQR0pOWtbYQ6/Y
NCQP12Vu3hPop/wjlB3z6rabjBQrZWWa++ZH+MTWpZPnbv8398AEwLMZGOjXJW5+t5VAZj8rgWmT
mxNqspGfmsvtMnRHskwiLBvRSXKpXBSiWG8oVeRnRnWaK2JjV9pdZL9rezxAKlsJYl8u8v+nZpyp
qFpD4llJcrytxzfJTH4sRvt0/fA2rXF1eFzEbsAKyfgEEbGl+Gsum1+1QQ5dI6lOiwRo/uvCNj0Z
QO6gesJCAt7V51+qb8EKmQUAfrPy1Dpky4AWbG4UrqoKDH+raKlqjCBMhpuhx8z5slIb1JRmGGH1
rjY2Ov7Yfn0cQAqp90DWwh6gA2BWkAaJbHHzclgJ5nO9IEzkNJGDDEUacBy4tTO8hbfdTsVSNGbZ
BFnspuVjz0JmpVlcDJx91FKRxKNZhD7mHsmuWEAW+H+kXdly3Diy/SJGECS4vZKsYmm3JUuy/MLo
9sJ9J8Hl6++BZ7pNoXALYc90zMOMO5wFMJFIZOY5xynWt8sfTbok1JgR86EXjZ6YcL6GmOJFUSBg
6decxMnofK7TswRr2L21d6q6i8whKe9E2Bavo4vhsZ0WezMXnsmO1Wdadw9zpaW+HSc3xgg++ctr
k23g3pjg/c7WzS5pqySqWXkAiayvW98uW5B64t6E4In6OqwoYcEhOAkWBQc4ea0+zlFxqCJofX+G
mmZQeUdVjU520nZWXSFHAekAw3wQ4tXmnOYE1OPYT/N3x3eQNqMLC+Aweg+4ywS/mK0GExwbQ1Wk
I5GnzX+byXxttMPr5R2UOgSqjKjLI38lYsmnQaligxxQGa1m46/aGoKjN3QaGrSxaopc/rF2toRU
Y2FL3oHbkueWw0uy+cXwYfDA14l2FYaIAcpc02gCWaoXqOFhsiuGi0X9s04hzdP6prfo2CQRYXl3
rCtUcrXeJ+Do07tDpqNEMZQVplHHWnEIzofN8SFxBWAKgrc+zh6Pizn06awT9JEidlsf2Ymzv8Y+
2DoDpTYRX4WYkuxt8RO5u6yTzmA1LpYK8VEPgMwOTPStTiwANWnYPc2vSlo4mUGoNoLxH+RfJkDf
7w0aa1foQAbgbZBCxr56rI9NYCU+eEEBB9V+9JGqJCLdzr1FIaiAfSTu3B4W52vPpwHxuaD1/FN0
SXXdyOKXA9UEqDWCfQSDzO8Xh8pV4zBT41MsD71HT/O0nS6fvnMmCTgH123FDQDp+jPJBBsnzmpz
rIYzx5MwP7LxPqlBMBVCcOaRi533pm81x1ipd640LSRdU6plfV3AdP15DSjOQlgftcNG78AJ5cFj
pqs+Mr0X1aZKL7z9koVdbaumrXrUs6I1WqACM0T93+Sj7dNjdfRC1R2uXKXgLk4CufWYO6hhgZJ3
DFuUVVIXBGmEhePB+oGnbIBC7RwoPqz0YOw+rHAxxW7ZtcsEu0Pvb0dezPEe2TUYQpCsLHfrjWpb
5b76ryOJ0ye9WdSkGWFPd2a/cE9brwKaqywI6eW8Mid3BlhonVPqJkGNoafLmyaL0TvP+Ok5u+il
tcWM6xwWcugWTpDlmo7O9RgpoyS/Z8Qo6QDJjXEq/GOITa8tnrc86SC2Mhzmgx1AggxglpMZzbfl
dRmgJXB5WbIrdm+O/5zdspK6S6jWIoyM1DilsRMUNMXsghcuWano50lNgZXG4jWvc+GEtB/tfhoy
BMflkHje51ofw5g5YWbaqroePzhnm7gzJVw1UNYkI0tgyjMS31psvzDQF/2wmU3g9m+5qZoGl+Vc
eHL8uzQhH/L6oaHxhGLehp5Kl15r7HnpFG22n23Hs0WB1xvdV+hYnpEHbXm8YlqjACPMmo++3vU3
K/RLfOJtWWBu9EtXgRfZpunf/WoYAZoNr1NcPbX5+mGp1/uOQjyurb7aueYz7behF/yq+PXbLCHp
1IoSk0NLVUUlngXgbdY6KDgoNkB6xnc2hDOOAdTG0Do8ieMxC1zjJvFUgVFuAUSdwN3xOU0h+ptm
Om5GnOPCI48AJKEIrCKnlF8wzi8TQsgvRrOBFCs2yntqP6VBE9hvJuQge6RcKaYHLh/u/8dlOA0O
GHG8My4oPOht5rhYEOfC7K67IA1BFVaQ0H1YQ8Nvg+mmSYPC8QHWVxVLpWcCXDv/2BaucETj3qoS
DA/Nw6MFtucUBUO9VKxQGlNcC/K1eNWf61IUpWbHWobxE/wbMTDyZThv073tlYd2W58VuyldEd7B
0FPB+Ttj1/fG2msJgbFx8luwYECH2PET+grqlsaHSiQqoFZ8Ysm1isxBdvdgLokP5JvYTrE8mXDs
xzbCMIYIF5QmM6iWlnMLsOMGptEqjr/p+mSe2nSZH9DizBSbLO0turaD9wGYh875c1vNHS1W/Mzc
MQTzrTqkRwMMtgdIij42wMAmKviYxKKLO5CT+OEmhHyWcBJLAALBp485H8xDhv0nOxi+p2GTo848
fTL87Fj9wcF8b1E4mBm1ujaLMW9mfITK2rUdsBjCqXjdRv11r+6eSgLBe3v8m+8uXs9t5h7q7nyS
iYOKiV98R5HqaACtqoUq+Ytzz31n7GdjZWes71aHJXabRbZz3+kPBu4ALfl++XiobAjhuYcwmZ4R
fDKL4L6t07tiW+6GZVNkEZIi8/u1CBkL1IAmk9YN7PyHWhzcdlCOzx1s3hrWBwhtQt5NSeB+npZx
qxAFR0UUXVCx4rGBzNTuTJZhDmzF58oObfmRK1Zvh/xQNFeZ8gSc30XvDQrhs6sTak8eDP73texX
EDoofAjS/nwwN8TXcl+VfZ6HUxg1TRCpQD7eONMDBwco5nbGDgP9pn2bk3uXYOQsKUN7Udzl8q/4
y5JYLB29fCg7T+NpLrTks0Mz+BZEwJlf3GJigQVFAv5K1TvkXHwcVyC00KAYaaCaBCjT+0NnTXoC
ugmSRjryd/vGjO8W90R5kn10AmcNgIEfmjejPGqoFIPUKDv+/kMFv8BCSdVDrMbjnZ+i3UnsigkE
KxhaiQzjDhMwgTXOh8vnUBo79yYEz7Fstq4grs2i7IWznQ9Rxgd2h8/Wx+VQH+pI13//Pfl+UUK0
NhfQQ1U5juQKykn9UIYFhUUuJ6HfjhEmLT5dXiL/+95nwtwelFohsYjSoFgobrp8cFoXZ8PdAD15
algWcJZzat0SI1EtjsetM2OOYwH8ZDvm2XQ+XcvERmmQP/ziaAvNk3tFURHUb7kw7OV1SU8F8uh/
bQmfbkkbcxq7JYu00xr0w6mGJiGGHiMNIgpTkLw1YR39yd3A+ZOgHYlOwplU5eQCFt7ODq5aTN7Q
7KujvcZmqdhF2eWwNyIE7ZyWVTsxiGk1ZoYzThnQnkb+XU9VPMOSlBe+sVsOr33sDlidJqUZm/hc
ehTfDS/Lp+pjGhpXzS275srB60kPq1BTDqtIXXJnlofznVnDdUFCVWMXs+J6WVloTSTYGsRrd/ab
lSgyMtnlgJommBmBbQU1jnDgKlznehwzAKFGq/bdvHvS51Fx0UoG+JBY22j8mOik4cUu7KTXN3lO
8ymNvNq4wiPz42o/sRT/cxl8XMCBPpNTvsb+1lafyyX147kNawbxZIP5LAbZXQ3BRz3BIDrRg6r4
QfUuAldL4Bnpbdv0r6xfA2Pw7hJ9eiJeYfuzPuuAgK6nKmOP1uIAUFsFo5P80eb9Wpfwqfp1AAJw
wiWwejlUF7oA46qXz/F5+QE7B9YZ0PByNgux2eklueb1pMqjlWFYPBtXDGXFqRNqM/IGb9gOxpQY
Qcum8LJdqVvs7AqnzJmHaaOJkUYmo0NgzWgKWqWn2D5ZjrBfnOgWmwGI3DblURGXobFcjTpOVHzV
da+XFyMLGXBu/hB3+DNS8HESu1oBZZc8Gvvms6uPGD1rv7W99nLZjHTPdmaEvH/KtnrVepZHttFB
Z9LtX5acnS7bUC1FSDsqZ0MqQuY8mm0Urqn3Cl6H69LOfpfKAdnNrx1DkvE+Bs3xNox9smAp03Cv
2WDCsUkw6O63Oq5UCbHMC5Ak/mzWYvJQvILR6M9XUCFn0dR8L6r7kWaBsRA/bkbFzSEzhNe9aaEU
CrJ1UT/FNgqzpphfj5Z1+FGN6IXZZvFlypvbqnaG4+UPJXOGnbEzwZRignD5uuVR0i4f5in/Qob2
4bIJmS9wbA7vSCGAi4M55pT2lZ6iiue1nua7NmrVTfJj6JhiGEd2Ie3t8KXuLqTCyjQDajpIJVon
j9x1+44J6PJg1lkbzkaXhUs3fLu8NOmbdm+Tr31nkzXNancW1matqCqx6mFqui8AKkdxmR9mI7mv
vCpa7abCCFf1jLmuwwpyqPDyr1BtMHeo3Y+otjW2LFDMRE1u2yVKM5bx0JIh/gBWSu+vy7ak/rL7
mEKMyqp6yjcG3n8vfkjB5159vfz3SzCTgMDvDAjRycomHQPv+IDUdjF8MedDQM3lKrb7YHRppAP1
EILIwfIzQ3fDOS0UjX6VFwmRa643o62yvIggO+Hn8xfM4vsT0/1tw3/T6nB5udKz/u9qAY9+/+kG
hPskp0kR0Zl9TmZS+Wl955G7TFfpcl52EowJvbcEGDlZ2wUfbmgwbp5kfj68xKqugGo5wnXcWxgW
LQpUXweUw1mRBOPyrUv+0gDvuLxv0icf4OQUAGITQV181860QsrLOswqoFM7P9a1rz3iQQty/PZu
qP1Eyfcq27+dQfH5vlZON6UJqmVlR/xUu2XQ9kTIUcR+2fFC9olXF0ouYJcVUo3e0JaBAumKcgQB
TKOwkqBr0tfLmyddChgFUNZBSdcWXcHs7dFBoRoIv6FognrW/9qW4X4eIIPyvxkS3CGptaTtVlyZ
9lr5CSZZRvaI0TtF+JPvGXJOPOYk7OUbbcg80rLA27gag8RgW7BkxqfLS+HHXnwTc/IMCpypDZcT
4h7kYQDjKHB84qw8zSZY4a0a9IFb/UAWoMjJcmjiBPwPi8Ku5FtBfQqjQIDp4p0sZh1Ju8Y02+Dn
DoWa7bT43uyG06KIuiorQtCFYBvU1IcV+L8YiIr5azbcMWWskxtBSR3PNxucFvzPd9dUYYAUk1gz
8OgDZJpoULh3cBCFy0mcAfv1y4hwFyZlhZYnxX6B+iG0wLc72L+fzoDFlPOMAKptnw0Q1X1SaMig
0XjX+2/Oqs2vcWJMt2sHvMtln5NsGKSyoJwC+D5k/MRpnlSfBg2EI0UEebfUz4DfCiCL9kI6Q0Vr
orIkfP/EHceisfg1ZN1otvc0FJs/xJPCyyS3A0hGDAdLsfBSNAQHsNGW1oqly6LFw9Ex+2CJW59a
D85QKcKoZLaNz26CdwGqGA450yoaV4A+twIEEwMo8bf03gwHiH9HWCAKWQBm4TB1x7K7VQ/FyraS
oEqHYXcuaCJG8BYyuo5mwAGL8rXLX2Ltrp0UHijbx70JfgZ2B8mJx7h0ephYrTrUN9c3Y91PmBc2
RBXBJcfJwbwch6BjhOGMtNehtk2HfEFsTT/mLmgdVJ4nSbdgwEM/E4AujO0LcdUcyeIxXv8jfRcm
5h1Dnkem7LjaV5hvUQQH6bcBpB1MmKC6OesqjrFGUSfuEYEoxvDWJjAMZO2N4u3LD4twVcDF4XaQ
3aTAUgtLInRhaakRNE1HFuhTcVeB3IkBMNN5U+ClEHs3HMU7WDKGh4KVrcMcRDwgziJkrYgUA+YV
gBKhdn/MLCNEZeQz/q+Dl3VX6GV+IiNEP73+q46nWMDSRPEDpDuLIQI4PbhFUQF675JdnZdjBzrn
qNw+2FkDZDc8MusVOyuzAlQeut5YKGgy+J/vHL+te9sGx0MWNcw89Mz7USXkTa82xfmSOf3ejHCH
dFVlGxqDmVjvTiCWOOiu4pEhtQCEE6A3SBvwKH6/EENDfpxpeHVD3ax5HsA0e7Tdsb76/fsD2K1/
rQjpl4a31Fx7BGQ3bn3d6+6nsm5e6rr/H80IOWs6bGaRa4i1LSWhlUIqcKoPkDBTcJ3K98wBSyNm
VTDfKrg4yGz++/Fny7xayjiAjPjL5Q2TBVZAvhwMeINyCc3P958lz8zKoBXNIrZYYUYYIFHUR27n
V5Qc/8QUHhTI9jmhhrBpTV6vG5vRHoiRd13HQw99H8uufJ2hGmyvdFMcUNnuoar9rz3+57ujU+TM
oXkNKqK02nK/ddwqrBPAZ/9gVUjDwRwCjOcZ0ZdFk8YGSzPef+00+bk1grRxXUPL3m7dHgT9l61J
14QSGQbEAGKDrtf7NY1ub896DWspz488p3lOocf5BzbQQOVEzVzNQXAJbazW3NWwb73XLX7eYVks
pao2rXQlOytCxPGGqt+8wkFVRe/r0GJN8ZaT0lHENb4f4sUEfkQuYOpATfHnm3rnA1qJ/iKLbXCZ
1NBg3mry1LrGEABGOQSLqd0s5e9TLyD12lnk695ZXLQS2PMUvCIAArx0eTpgxsQjgQP5jT/5TL+W
JnwmXtKetBKu0FrfHPol7xVlL2lk2C1E+ECpUcwMT0OUG7LnJrvW8haEZd8br1X0UfjvvPSJBJdm
U2sUqZPmUWtnH4FQj5rM+BYXuWK7pPkCZhGAw8ZUgIsI9P7DbKM1FKWL/Uos68ha09eGJpy1Dsja
zLh33Nn0S9P6Og5Dcuid/Dtjqo6RdEdBSolIblCMBQhXIHAuU9y4eRm59bfcwb62kVX/3c+qsRLp
ju7sCJcgeA90LzayPLISzDfRqg+YOSOyM4SMyz6osiSEdEz6Nmu8gPkgXfLPad8/VhNAr0tSK7Ig
/m3OfGS3IuFQ5VZuJE0NO4SA9r/R2ebryzzcVM0UdMVW+R4pod67TrZv17NqldJQtbMunLTaaMFW
UoF1YyZNNJlQkGonRUIhcw0ujsdnpgFsFOO6lczuWDYDehKMpQc7Y/MVGT0nMLHDhzIpVfme7MPt
7fGEfhel8K6eugUaopGXYdJJSz9qtfUZnbg/uR33doRDBzVPu+ldcCDptNvCovdCHIEvZec+eY4K
FCr7TDtbIiYurVNPMwcwVa2sDDr3ectUlRbZM2dvQTjAta13HelgYXSrOy1FwXdwY8xmzvZDP6EH
bhfFkwei48uHTLUu4TiXDdhSQeCeR07nBmn/d7w+XTYga+lwlBHSCjAPAfkvOLhdgcaGMhcTxLXV
zr5Re6jyrnbfvFVFDEH7zd6G14Rknu07KyhnjJIlR3glRtVMGmeYytNL1fNKvupfv0m4fpyUzE3b
J4DRM/fATCtInUVx88iSAwjNQqwK5+586Id4vPvgLkAeauZVY9SdP/feFaXjXZERjD448dfLGy09
dZhnApQXImZnUzhZP26TO/fwn3m8Q+P1gzMs13VjKJ4N0mCyMyM4zFIm48L0CYeubDFNWyKbHzv3
x6R7b6PtPV5ek/Q7QZIAb21Irp5VuOox9tYhAXuFqXfZiVFvvU7ttTn8b1YEb4hHUjlNinmEZB6j
OB6/VqhGKS4zqTvYIEVHdUbCw+E5Xm7kOt7AWtPcosd5KMngD8vR7o1jPNYKbLfUF3bW+L7uIrBl
Nhm0u2ANzf5juX63WXNdsz+qCqJiZaB5Ag7RM0oPq1n1HuOHeBBrWuVXzPqbDRkSggKzPEUKXbZ1
etQb70R17WF08mvTKD44/YqWakFet0G7WSm5Z5ZKGUsecna/S/DRtsCx1jcsvw97A6Sj2bUdNrcL
VCkC3c9CldzrTwo3MYMAkhnbgDmTcyTlWJZgpLcmPmnb+Kbnx5X/oh2hWGoEzjHPj+PJeKrmG3ag
R/1U6D6ogH6oJvxlk38OEM7QBUKR+xz2VWckhWIiKn808szAmgLacf6M0A2HcM58iHv2S2iclIhV
2Rnd2xU2O+6NGDrK23/G0LmudlLcOwEDCPiBBM1xPrUhyxT+Lf3CHqhk8B/UH8+QTB7JaiM3cKno
g+P6jgnRIjbZzyCKO01t9mYk0x0126Nms/tKJ6e1Gb6kea4I8RL0peuAyweNJAx1n4NjGrOdK3vA
yB4fQQYfS7QMNxxbukIetqp962oeffNDG/5+uPIwZ4nGDzD0ZyASVHKQ1VPM/ZOkCymIp7xEERBl
qcjOgjjEQjpi8g4WsLMzJh8rN2q7a6fO/bV43pr0UCsLyfKd/LUmT0h+bOZabGLrf5Dd7Yft2NzP
EbtxgniMxhdMeZySFVt5eSNlV9l+mYLnonXiGTkk2SOoSgcQp/qr3KxgXfoDG3uVeqX0lOwWKDxm
um30YqeGLebaPi8XkFk1RC0L+lw3FX1unIqzcbd6BCGoi1ZQxEgT6mnuWxbzyaoSZJNHu50dIb0v
DZbNGd7TiHaclGLw14Pm18fqe39LwRuogzc2aG9K3+x9xw3MlyIEziBe/+QU7H6FkPx7k20nS4EI
0GTOlV15z5ZG/6CqjN6nYZgG0riz1hNe2hXQ1VjotBkhI1mgrFtLPXBngXvN7p4mjJqzxtESaftp
sw+UYDz2zigVKRuRvXD3C+GeszOTUy3RywVxqv9s9353Pzw6n/9zNVhfyBfz4xZMVw2kqKBwnz4r
i5hS10eLGqBdEEqfjUcUqGC6rYsajNuu4MCAc4yKQtxPGo+zCxizfaDfwhk7a6t52+y5VYYv1TaA
9JiZn37V8qAeggLR2L7ldDPkwCmW85v8I1odgZX7/W+r6aEviuH+f36ESGRNjWzaSG0gxQNcOK27
5zZLrjmKqU0VD3rZtM47U0K4rDHe3I4E60U+/Mk4kBOYrA9czz72uTC5Cogpd6Dd0sRI2bUrZRg3
jSbLhwxzf1ucusj+gJZz0WBw7KgF/aG7woE3A5z22V80X4nIlt8Rux8hhNA2XTEMyJNaVhzrK+Ow
ndqbvr3OXycgbcjz8CE9eOC7VdyF8lTDIx6wNh70a8Qmhjs0qJ84vLSnTwe8FMhtllXXjTs+6sl2
Gtw60IvqlsPQyQj937wBzIp4jD5evqykpwi6Njp/2/GJpvdneEN5iCxAqkaJofs9Hsd0eblsQdbk
d4ErAiWUB0Hzs0Zr0yEGogMILjQcos3wV3DYXGsHSNA3fn+w8XGR21vhfFLmrtx/hPOLJidCAyfq
5/3k94tjtJ9cZtV51JvTLVS9zKBLko8ja45182qOpe7HHnTl8v4wZLg60+RguMUfAKtciEdCXAcA
efwK4UZp2zFDpglIROZ6d+7W/NV11vPlLZZc0XsT4tCbA5nRCfSPeUQa+hCPzV92n1QAUqrEquR2
HJQfsKdICIWy99y5U+zWgA9Qa3ymmDzqpvZpTBrVxfJznvLsw9nIQw1MoHByx/cfjsx0wkjhDDgc
dcZba7TrKFm7/LD2XRawZXPGUDen5Iee0AHUR8NYVn5Zx/WX3CBjyDSokFXQ/7nqjD49rW5dA7NE
PrF6SoPaRaq5bMYCSe2xDJpyzPylIvrRrBsgRLsfzdw9uWv/WlXDJ7A7fwBqRAfqz3Qxg988DF6v
+2ZVHKtZv5kc86hXaRZ2emp+spK1PmCm4bQOHn4zBF5TEF8aG6RJF6ZNgVmBtxE9sk8Gm/Iwt5jl
e0ULafhZu4+bDJyLy2Fh5WlIZxIm6XpTldYt5gBy32t1gtrWBHCXBfDVVjuoSTbVMwg4r7yhdY8T
CMj9aenSg6aDrz2GQ3vtI2bQjvUCLjsr9d60zrnvk+TBZuWrZ83DA6krGqZTPx8gpPTWoLJ6FU/u
t1jDX4XZ5Pq2n59Jshz0kWE4++syJDd0MHOf9n0aUrfoby1MTx+nxvtsrGXYJFt3dFpS3ZER0H0M
Odwa8RigfPT5srNLIhaA7oglyEUxvSE2mDOt0wBTRGmxTaeDPq3BTGjwJybAzgT30oEvEvx8WWpw
/Ewmjqxd2T5zmvs4n1//wIYL2DqHDxiGGHj1Xq8SdwUkhm74QnM6AS7V2CoeLemJxfWCXrxnQHFS
iIC9qeWTGW/gXCMkHEdIFdiPTAWwlqFXXcgvoF1pIh3DLNz749oAGYj2q4H4UxzLK3JsP5i3w10V
AJoIfePP+md67D82T+upDqzw8jZKCmAYEIJGLeqTHsTLhE/Vwq3XrnXSiKRWNCTj3wbGesLJ6z4O
m/GFGKMqaZEkve8MCs+UedXa2JoXpJ2gkPBz0+4wE1WV13pMwf++ahqNNFISf3Ji6GDYCzteXrAk
t4d9CzNE6AwD9s2/+C7pnrVhSlYXfjNvGvMTXe8DZ3SvQcOQ+QSa5v5lc1IH2pnjP2dnLgbSDxGM
wk29LAmyptkOaQmk5GbqqvKA3JRLcRoAFQOA8L0pb3SMxfMARkL9/jgT4mMS0XdyRToiDR/IuP6x
wv98vyCWsWpbANsxUHnoqw2t1T8AekAEjJN+GBTHQry9NNdLtzZZ88gc6w9TMmL2eLjPeaXj978N
CHSB19ZNuL6I5tvisqVVivGkjnYHJ0H535vGE4nBJ3rZkKRwg/iBbwI8AhrRYgpjGfHCehPnu4uT
aBi+utND5pZ+6VTBAj2s1jQVAVjm5AAhIXDxl89ZzcG1MCmguToMNu33ulzxDqliDNpr44tbt6oj
LYshe2vCkfZWM3PyysSQDzPCof9KGzcYpyLsiludboq9VC1NiJW5rul1W2BpTdteZeaNvtZBOpdB
nCter7KHDbhZ/tnEM9QdQ46D+YEY7JAYJQy3UMP7lXNS0NAZ/AnQSLzMS6wSwt6KNcrO2N6ycOuk
Xl2YieGBrcF2b2aN4gGlEkuQBQteIoVfQqMcxKzvjzFB77cFpy0uNhCtey0CxfyXC2H0y44v/1i/
rPA/3wULhFmbaBqs6MuXzDlW5d/TSPx6Ub1U5B74y45wizF7codJw6Uyx3pA0QOm83jMpyMZMIE9
qWY6VHsn+DtE5Edt7kCthqkfBNknGzO9a6FqTamsCI6eeDFgAwPFqcperRogLTRuWKZSL5PuHLq/
HHkB9VQxG2yJ0zGzRDifQWmsZ/6M3vaWg3ZlS65cs4ou+4PUGnwOF6+Du1dMp6Zxc2IzQaToW+bb
6HxBhcv3lqsh++ThIfIHxnjvB3kVnFzMqmZKNggBQ46z9Yz22Dize7C86iomRtRWGA5ki4prSPrJ
AGgFj5TBgUeCGzoljckC7sdo2PQlcFouQ0zaN3DdJ8ffX5uFuh0vCoDAU1wbxudiSjrohnWt1/qx
0f2A8iGohsiS+/gZWgCqhL8um5RVtzj6HSzOKEOAbUVY3ZQMLq0pxsq1JITIcg2irCaa8xDUgl6U
oMKk1mWQBcK9SeGkde1cbKQFNGRykCwOVfeZaZmmuCylRvC10D1GJeWMAWjY+razLKwLE5jBOry1
48vlnZMbQA2UB1rMWAqJWamNjTenIGmaxsI37Ks8e/oDA3A7TL5CPxWyiu/DbNPToic9A20KYkRp
ToGOEuBlEzLXBo7uHxNi7wlCMd5ckRG1arO4ooPx5jbjj4Y6itq+KXsegIUJbVsHT31MarxfCuk1
aAvlAM+kyQb0a7sBGgjJdXZYjHw7sIKiMmHN5NptQcBQD1BWq8BrFDB7sIMMRzqoN1CQ4O1Aj7Tr
rTDHiMcH0D8vH+I1+Qw9M/MAmcFPuh2bYVKn2sGebf1Q10P+NGBIIKJNafuasSS+5y4AIjX6lx4M
p+DC6CYkbLaB8vWEMQHNsY+NNbGDNXQGSAsrCpIhVCCe7di1FZ9XFjVRoecRxbTQ0Rf2ZKhBeGlp
GISw+uR+mqe/jHn6pPVg9zMW/Xkb6m+Xv7Xs1t7bE27txcLgESaFkeJ3DSqLMYqns98t+lutNeFl
U9Kg4iHH99AjAPhL/N6NhbCc9LgRLE+rN/TGKjvovdW402OPK63n5ACB9yaMW4YyTVan17k1gKgb
lJ3H2Y3nvwy3YQoOK9l5BXIP1IrAmNhUzI1G8HMVU99yHefiFGtVODMVy4I0ueRQIOggYir07I3T
u9ZG+7LE5eRY203nNEmDylBe/VgGUkVd2oBZpS/dQ90z08d0K9jJW727SbN2+IBwlR6Ydw82Ud+b
WHF1+ZvIjvr+p/Ht2SVtZZlubrLoabSY9ZceL2WXZ1STpmqYy15FnIWGU1tgWkBEh3SksKFmjiJl
rdGrMR3C2NTu9cL9SmrvhS3sJnMMVUJqSM+SiwcfCso4TGIGspXttJoUBZ3uhxuBDLf1G/AwvRDT
p1/Mr+yWs2F7B+uL8a3/YQ2+czdCAitaH6ZQi0rOQac4APLf41GO5nRAHCGE7mysp36FXFpUpONH
FoMLBc+KdfLNqQzqdFXk4zISJX4//GNOJGy2ssFykxzpHh+N8E4jOO+Wq8Q7aIf01cVgSO53kGqL
sqPqjSgbxX5nWXjT6NApt2dO95Ff6S+ckJ7iDWUc3Ru1upLUsXaLNN47cG3TtdhyXn7UyHXcfXXT
KWgnSF9DWZKOs99Wj5dPjOIjipUXvdR6wzPAaKNDjZOzKGTtG6re/giOqKVWaSdJYweguQ6XNQY6
TCwnpO5IXdZYKGEFJj3oTjisPuf6To/1SW8/FjTgys3pd9WzVBIYIEqNLAZyL8Q9gyYR09jauowx
kFewGx3zPA1zPldMSQTJv4/QvdjbETu2o5kD+UmwPiTqV+2xgvLwEHpR7vMUU/V0lAR7GPNAjYju
Enjg+LfdRTs7J71OYtQT6vk7SK58a81//4h7AFkZgCEYAJeKFkZoWqwZ+uDRokNXD4yy+gDfp1Dc
rj46capI1GQDZ+/MCTlzPjtObDjAKOrXc+kvtzSorpNrTi6ZDaHhA7AYqkjgJEkbTHJ1FwutUFAE
vd9Dp669SeOwSEDkAo0k/mj+TUAaBPmyQEOVNZvsQ6Kqz8i8EVwIFpcewqCjGMnT3oEmZedhRDrX
fbQIAjqUh7p0DpfPtsw/0KtD9xGZNQqSQoCG/bzYOmDG9Sb50npgPxsaRX4nS4I8GKB875xzrH3b
AdOTELxA+tBNA/Nohq0LgjnfO6xHemziY3pQDUeex0hMJGP8mwC7Cwk60SmrygXNQ8/fJBh6Gsvn
ao4xY4Vsunju08S3y9+ne4JBVD+BAkQz5Qx0aLSF1doGFKa3wTqNdEL63dYRLfvHzkJ+ffmjSeh1
3lsTUtgyobNpTngfG0MGWuz4viDap2WqwM/Rb1/xjoXmRUdDe4gfaiv+rrBungUwWMdoNKY+EaPP
0HTI5K16ynAeqsaOg8VGekM2EGplb6tun8y5+gJkxHFau0NixB89vTD9xSBRhwN6+ZdIvzIItrjS
NkVhQrh0kd+OKGPih5h6DZL8pYRoUBzE7XwATezBqUYaasmkiEDnJwar51oAfDIDZSXhxGh0Gsa0
glEXdNrUzf2tV7wS5RYgHY7thZaCyBgxuCmGTmZY6DaIlqQgOehU43TnVzrvm3OMJxdGPSMH3col
xlBLi2OfluACd/PV1+3i1ZyXcNKNAhFutBWR5jygwSSevnjp4So9Ew7NCRBxVaLDZHk/uy9Nehs7
b5f94fxlB2FSnD3eXEFhWwxmJvr2bbViFoqSeYZiQnETk+QDtccnh9Hfn60EpTIazKAR4bPAYr0o
tlgNPlegOQZnfG6X7oeB6tvl9ci2DBx1qEkBXgc6AOHyrsxsceLGAvNOP9w0+vJUrieSrQpQscQK
UNK8Ug76ZIrD9P56w1Svu9AZ8mWVuUJ1Lma3iVP/WHKTqsKWxBLaQ5gS5WhByPMIRwdlU5DzOD0E
i3tf/2Ee56h+0h7dkAXeR/ZX9rU6ZkfVTSDxCYN3QjkQyLLBEv1+dWmc2x0AkHlU6c3BM1c/zy0f
yLAKqpyXv5bk2CIBQlAE9gZPXrEOpnkt2Fd0VOltm9V+v7hXS4fBjMtGpFuIA8vxNhi0EaNPM0LD
HeDSKjLz/n7TCGhRzLtBm58um5Gv5V8zYj2s2gy7ajOsxYiztza1isMwucrnGves95kwmqC/FiPO
Xy9G2TdWNVdR1lbIqmqTBL2V/B9pV7bcNg5sv4hVJLi/cpUs2fIWJ/ELK5kk3AHu29ffQ987Ywnm
CDeZeZkHV6UFsNFodJ8+5yaOsy8jlYO2aV0ql4+z1h5BGTU6iGW/P31++RPWZP0sP1azStPSNc0y
IBOw6NNrXInwD5t7CcocXFJouH1gTkysZs5YNAASYFU3ulTdR23y6frn2oBYYBlnNtbfcLaMitjN
ohWwIada+UUvlcqNikIGIKiLTyA9m27VXjGDWI10d+ozyavQK3BW1QQQfMzGbYM5m4PadeXBwmA8
BOMM7QarkW7kxhaxRW+eyLPfurr42W8Fxq6oYxU1AQuYzVRN3SqnvtlGSM5+/z642BUuTYq6wc4a
FNlCDN692kbkWZLyOsvWcc5+n3vr8gNwoVrRTCgYZ1DSscf7pPiltd4Ui/ovG5f2xXK4p481gsC2
oxY+smJ4kMLyWXeSre9tPN1UoikT0UfiQjWTxsaMTXykvtBIsMzWLiJgme8r7SBBalUQ1Tbgrufb
B5KGS58gbSYPBkgaQoDDmpvBKu80QEJdnTayO+m4kgpLr9y2TY27ZpSW/bSk2mOVxNZuGhZld/00
bcbYfxz0Q+XOWCQ7jzoUpGswBXfTz8JSDpnCgutWNpLXs6+JPO9yyQqrDRxZlBtqbcjuB3SmXEgf
GwGNVaCbdYo6YYmrkdX6r+uGRcvjbsQBKJphSKF4Di4WN6H3EkRJJCaClm05ENpNKH5CYeLjlFIK
zFlOTXzRAV2IlaikxP9LGYMAuqCevbUeTCQRA+UNdHr5V0CSVdDBnrGRDTCfBxYPxKe1NT2onSVC
Z2x9MwKOErRvkF9+GIICkkrLJILWQSqBuhRw6H54oCqIxquwijFrS3+/Sw4OsneD/D2cE3PRWhnl
m345yTNYxUHpUE8/ft8hwPSCjrWhAynHNylopidzw1aAiwKpUgBAwO4WwCu9/2Zm9ZizuD+ldWog
0cVahgxoxj5+zlKTuWNVf/pvhrhYLI2lRpiCrzTK5ZGWmHDR1Js0E2ELN/3ubNu4cNx0lgqNe5gZ
5s+VMu/ztnIoFXFwr4GWz5HOPw4XiA3Sz1q/mCjgGdqj2ctu3Sihklmvkg6pkwzChLQynSW1BSjr
razlzC4PGicRnjR1Bs+LMg1AhoaoJ1uKrS//6VOp3NujwEBl2c3YQ2UEqX7ZIs2M3egP2rs4Ru+f
SuVirW2NI0aRYCaWIjeOn4Z4cvpyFLxvRFvGBVY1rs3BWv2unlTMvWIHvX7uBdeGyMj697NTVGRj
iqFBHf7QTt8gy+IXqvT7D0LsFjD8sgEaOkAIL03YcSkVCOto2uDOHWzNa1ho59+vf/mtGtaFFW4h
hmTIiwkpg3DJWw9Hwtcy/RVz6ndLDUIUM7MOmCDzK4NB0jF+uG58+1C9r3A92mebWLdFUyY1Mqlo
Nt3ayFypfS7Kx0wDNnhujiYAk63847rNzRz9fFu5+IfyqLmw1egQVPu2CzB6B8EevzzaTQD2R1fb
9S0miuqvhZ8GIkm9bbd5XzEXE6u5ricddZ6w7FJvLpg/17N/fYFb6en5+rh4KMWTgZcO3Ab97W9m
TJ4L1QzZMi8eOChqnIdZEKI2b2PQ+II8TAcRAF8eidK2j+oqQf+SLD+USi+dqehu1hZrko2Vo/Yd
cygxBVPgm8sEzyUKMlA/wI5yvmN2uURjCY/WTnvCpVqCjoLeDrF2D8EMv5pFrJBbiZSG1WFICePe
IC2+tDeZOgrXDcikM6AyPBUvGqdDeTlT511XjiLZoK09hVIeSqeoY8sfMpy4lodYVSiKQUUVRJns
kUzzRhM9txYU7phJKUpRw29rgWcm+Rynwlxxp6og7ummNtlnRd0dEjmmgaWSyFeLTCSZvvUBz+1x
H1BVQWEWF2BeaggYI1J5rh27Qc4tN9MXDeJezpQTwcy+yCR3/0BAnGUoQxZh3CSRQ83plKjRaVBm
IG2pFRCjEL2oRJvKeY2lzAuyEywy7hf5zigoRnPKkWqeFlFQ2g6D6PRvZUPnu8qFcy1uQHteqXWo
y08Fa1y7ONggIrseYkRGuLhNur7Jx2WdxFowx0RYoKSTk6Qi5PxWsDxfCxepJVaoS5wmLKzl9lOb
9Z5piQQKRCtZPebsBiLtEJtlhJUkcqW76Hb7czqk0AjRvl7fMpHrcVF5URpVG4vV9Vrdnxjz5uGA
mhBpJqdNRDp8WxtngqtZXUv9HzGpLJd7OZ86ROQ2devpU55L/vXlbN3ca3/eBFLMRrGY2zeaUTXR
FFiox9KX59wnfe3Wdo7hX6BRDcNrqh9UsoPrVre+1rlVbhMzpaysubQpII5pkAzVjk7pbTe2gm+1
0SkFTzhw6xY4KkEZzpfioS640GhY9+/GNHfxLr+B8O0B08516sRfMQf7yfqD2+zcIheZpiIhOojp
wSi6780vgB3epvlr1bR7NRO10TedYx2URysd7TpeirJibWGqDTbRroujzuLdBKUJQYDYCntwjX9s
cCc3V6GUiLsUYoGqjIzDONUKsiwt3RVRIfDEzQT23BbnikbaTWO8uqKEGQ1SHxOJuHpi+KP1mo2Z
2w9Pej25Gf123Rc3t9FE9wSj4Whp8Nk5JsPtKTFgNqe9m2jUKUUKVlshA52tfyysv+AsNtESDRWD
wEJnLoEs917czq6BUZcuMRxNXdzrC9r8Zmfm1sN3Zi5RzLgwtdVcld4UOWDe6i2k226I+fu6HDhe
Z5Y475iTqTKRNObgKsmcln6rUxHebTNQmBpqQ4aJFic/c6XnWRPVrQqfYKS8m1JEWlVZ0gA17/nx
+rZtmwK1F4Apbx3Vy22b0E7FpB0uKTKd5u6vHgxPky0orW372j82+CKAwWSmQ8IZhOBT4le67A6F
qKi9WfoFT8eK9sJCPoxoAgVa6sxY6v8jdoG2+CcI1Dr6DYWgsPEHm3ZujAvkKmCpchuRlcpWCmh3
pxQRvFrwutxy6HMj6x127tAA8pOIKMBHjBlzlmn5JkmI3Uj0clkTQW23PtHaVgK9v7VyD/OJXk3S
skwyjCpEUhipOl4i8pfrnrZpAnMKpoyG90fQep5kyBusBJSoMcDn2pwWGEszoz/5NGdWuMNp9mCL
iQ3GwlQrHsehC0yN3dZTI5h72zo265zH34vhorYJLug201MW5qBiocr3XId4gC5AcGyg1HB7n1nh
/IwNtg6BUqTftGEyiF1z7QC6MoySyIS50Tgxp+jJ5EJhEZiVOfuVS8Du0Gl6jCAw7KJ01AG+r4jA
gJtrX0/aiiohmIq+dMxITWo8IsGimOeK4hZz8TLM+bfGKBr/usdsngAMQK3S9rL+4c2qV5ZelnQo
0FVNPdDku0bzoC45uAsEX3PTNVeoM6Ighmr5+a40iVvGKpmFRl0FiRYfy1rEvy8wwcM1J72bDDUC
Te5sSYc8nQOWqrvr27X5Xd5XYXLfJWGxNunNwsKSVpWT2OMtiJ2/2awQuKXIDrn8/iNEFifQx9cg
Re1PdBhdczJuByEl2Fb+AKEjE3NU8LQP4Dst7ohVJRqDjmPujJblNJ3mSistmBposkjcZNPXLMxr
A40FVBaPzpxZLvVLFkN1W0cwV2ZbczSzr8MBEgBOOUGv6vrH2lwdKAUM+ByGnnlmhs4ALAfDNizM
mh1VbCfWQTdmyW6WfhmYiG9s2xgwTRiGw+wWjwJtKYkX5A8snMDV3Omqr1OQakxa5ZaYcx70JBa4
4qa3Aw+Ge1hd4wR3dy0glWeWghAB7MnOngjEgM0/yPdWTDIMABLxgfA/UbvaUEaYgN6IeVMXMuS+
ygSNQTVp/byDnPn1D7ZZeMXsG55TBlDQBv+qGqyxNxZdg9uHakBAG5dWbv8p8cxH9ZZ8yWzwRUr7
LJSONnVFoPLNJx0qdyAYwnv4I0wsx0NkKRWEQiiP7mcWaU6iL3jNQZ/CLDH1V7XqLjPs57KR9l08
/1Bo9Ty32d6wIkG5dOv0n/8S7k6iNBkToIBZuJSYYEfSB0rASp92yWCa4fUtF5nivGjWssWsNQQa
2a5DWu/mosUEyB8kp2frIRxmICPQ5jYV4NZSgxJUTqT+rumLUnDDbIWXtXlkYRAVlJsfXq2JXWTR
OBehBGG9IR/R5CVQiQtaSUQIvLlpZ5a4BIiyPgeVQQQ+9izuvSKnnZvFy+TTSchSshVWzhe1/v0s
Q2XaAE0/DdemZbc34E9x5qzaqUNySOskiJv213V3WD8338M8N8d5npqyutLHgoXyINuuxAwf+k1P
Sck+dVbbOuNS3zVTcWsqeRpct7z59YBVXgM14jUPl2vBeYQINOKRNNQgdyrThzyvCneS5qc8ogJX
2awIAAz6tzW+kh1jQNMuVGggLDnFyz9KFiCOJuI0bW048gjijTk1k92IHfYztYnBExwPgmgnWDGP
qasBK5YnNqOwaIGMENNXKGIqEOwtzINRm4KQsm0MDCO2holwABIv/cgCrxQDFy4Lo36KXavUpHAB
FV2oqSDOjiCyJ1jc1u2ExgRySvCNrL3JS3ukzwZDHXUWFpZ66ob0sGSdIHSJTKx/PzsaZTJkpIxg
Imkg5ANM73dkOMy57pabR/1sHdy+GUk1TxEEhUPSL7MTG8svTGe82GMhCJEbdlR4PVqLKEUAm8ol
ltUwsAoFRYwYTYuj5gDlxy+jogpWs/WEvzDD5ZVTxwY2VX0ZylQNeq3HwyqbXKjCeaUMVZIsi1on
74iPojOkzKpbtUkDyDgLUpetq/biZ3DeERNjwmQCgE2p5coYvnAZ4MwuA89UVfq9VxX7JhQRUW+E
NnARaZYJ+RPd+ACejuZUygZbBuH+YiROqeS/IF+P7GzMdnlPH4Cott24gVDvrCwiiNXWgi+Mc/tO
u1wvrAxSFNqt8mX2+zDNnchbwKwaOWbtiMdqNs77hUFuhztaxt3YYbUljkSrPZg2BRfJoa1FgoIb
85So7p/tK3cMO7PT0IYBe1a2n47NCeJdruZYDrsvbkSfcOOQXJjiDiMaZb0OJa8qnIDWcAZJv9Em
84TKmqg4vRFaYAhSYetoAmqEXFYEHgM2KBAzD8GX7kXS4qqjqO0nMKFzOZECQKENuhO88NEYU7pD
ZYtacNsO/88idC6k6CtLt7Va6HsNCRHDzHxR97c0z3708xB2S106FvRhHTprD9ej5gYhLEapoT+P
28bE69LmNnCsSAVqsLIMpyBCtdhpQ/NuuNH2gDJ3UARd53ujz6k3fu9ADR2KZnw3nB9Ky6hRIhOE
bb7WwJg0x2QgLJRo5kbTw5DnXmu9GqrgUt3YYdixoc6jI9/8KKZZsmwprPVStbOXmsl7aLneVYDj
jSq4EczhQZOHygW/rwi/tL3Ad8NcmkbjPOvbEi/prCBPvWwdgBO4l6b6pCORuf4pNxLQizXyX3Ic
QXK1BpJBHvzS6g4L+ZzjwJU5cBudYEM3DgVGqfDaXLMU6GRxxoq66LJiQj2Cjq2XM+0QZ/rn6+vZ
2rozE2+Z4VnWIC9aVlaxhIR61pfA6M07uUfi15et7IKC6ud1a1u7h9mwdToU9AofmqAZ2k5V2S6Q
OtIyZ4qbHdRdV4dwDXqrW7kg6dqIj+sk2j/WOLdIU8nq+z6pQsAoay+jcL7JYqqfQR5UkHxtbeNK
FSkjWcfn4ms5CZ6Lc9oBQSdH3Xc5+UUg8DHQzpsUQ2BpgypgZQZbATUA86K4wl1l42SzWWprgNxM
DdjaTNfwPlDT+LFrhvmpMPL4gA+qumVdzi7rJPM+w0veL6NoqRwcW+Wm6fUGNdsegvURw7Vrq60z
MRAbXP/YW+EAKRwiDhRGP6qMNtY8ktTGD7UBLnWKubNdIIK/min5VCrpwzjlu24YGlAASKLezNaX
BxcieNRWxQe09S9z4bSVErM28TnQdXezCaIPsbyb0NS8vsLVgbjnIYaA8EJDAwNNTb7IFYH9qNMy
4I87RR59iBuOIG5tkEDqUerleTM6sj6X92ja0eC65a2DtCKdACYwtA2Nsn5UFxIDTNno2S0bdJdW
L0yffAO1kfgPqrz4fMBYw8NXriTu5jSq3oKuEFrteds5ZWF54G1HeZQJdnOr93Bhh8sK6z6BDCCB
ncYrX5RALaGOkgSrQkhDfUjeu2kgaixs21TexpuAcP0w+5Z2eGcALryKUmqeXlq7wVTuYtb5pCT3
FDSUjk7rIM9ea5kcY7X7IlPrZ5kmAcLY4/VvukEobgOch3oDwggmTfnBzNlYRoRcjJsbZJ4Du5AB
KR5ndQJwvip8purzrhil9AC51sIFRKoCc7Ol7tI+lSA70qR+irKqQ5aGQtiXzHuKUSnBN9rwO0Br
UYwENxB4cfl3bNm11dKBLwEcNPXBkF7MRoU0R++a0l0xih6bGwEEQQ7lx1UrG+wo6485u5uUaOnH
3Fho2PTZuI9M+2fU0MFNCAQyBrsCdt18NOvmybQS0QtFZJq7Ovoc6x+qAvTcbXYiU5t5rFEPUtNa
TlzoB4Csnows3qe0/QNQ4cWi+TvfTuSyKUtQqxHpBkqLaCvP1qe6i/xK7QRRZOv9uw41o0RoQrHj
gxC0nWaUSgamqbtAOpnBAmGENqiPb7IEQlmEjTvywhh3vCWovaJZpNKQKPLgtZPpp7a5n6CH5IxC
9Ni2MRNCygCbyB/6a3re6R1pTBpOZpM4YJL71C5gSqJxd2fVbS/ICjcSNfC9QAxAQ28S3LhchCzN
IgJeDe9ZI58eOj3d5ca4ux4dNq60CxPc7pFosSFhXFQhQx3XgT7aSZY7KG6OYF67bmmDx8aGKQQi
zNQA88THoWhM40GxsZohGDziJu6CB4riJJ7hlft2P560xYvuRPPO22Zx3iHcDBgZsNGXxz1TzD4f
1XUTH9pvzF8CyHnvslOza/yxCIiHqkDsCK1uOcqaZP9tdf37WZCJSwq6KzB+AcUBPoH+mPzoH+ub
3I885CyO9qWWTu2PxBfhbTZSBzzI3s1ysU3vaWvZIzLhPLPvTbNawDyN6QGqtfexQp40kj8Y6iQS
3t1erIrojeY2nmlcXtRgAiwCNx/qLp3lKfMLm27konVrkdTz5nnAA/BvO+vfzzY1SlQ1Kwne2gqd
DuaigNxTNDz3VgLkkq832M3fNjh3SVrNoCDkRcPP6f3m2YrRXXQhOqt8yR9NlKrd+lNzSI/NS93t
rCFcbL8Hc4v3B8NUoIvT0L5dJYPQW71c6kQayVigrBqmY+6PJgsWa7yLClTwrp/KzfViUhDCH/Aa
4FS59WaW1liSGpegCJNd60ZztSoYdU8b90Ma5G60g4qCBy6mwM68ku273EtBW+aJhqC34hC8hyCt
t2zgIbmfQclcdvKkoRaUV4obL9FN19av6PISwYK3fMgCCQ6YKkyQ7/PJdaHrWZvURhFOkuV1xt1M
hOXfrWwG7yhgVoHCADUKdxyGepWgWcBJoDtfrJB+BQuOxY7gicVLBRxoXWigTChXXuodRO3VjdWh
iQwFQtVAjFXeKqRnJ2RokgIcNKjdAdYAUr0YYoux8eu6y2za0JAComEN9Tv+U5F80YcxtwpwGeK1
rXQO+HYFH2nDG0DjS9CfwqMX1NjcxRd3OpDSGirXanxIzGebYmRRgP3YqqjCBj4TeF5RB+HLVwYE
TNRhAtlCOadKEPVy5lO77O96UPkEvVrZHlRhMp/1SezVizI7VZ3QYErBqHN9PzfcBRoxaInjJWQZ
H/gnoZLZoPrFqnAESBz8LDnEjKBn6CnTvsbI3HVjG6EaxpD6AtKAtfM7W0EVC423rgwVpf6akBbF
O+Xn2Gt7No9/0P67sEUuY1iH2Z9qHiu0v3L2F+gWDtCPJc7UdIdmVAenlNNfS4QLQ7MwMpp9vr7Q
jZtwHUcCRgR8SOBE4hJeVWpnGw+VMuxLNCIas3gtFot5FDD5oWdhVWW+nLajYHu3Ut9zs3zBuaGY
HrdWs1IyKC7pjNRrkzbIouWwaKkfIbrt5WF6HhkJzC7+VlrgM4LykqA0vHVGz1bPV6XlTpoGo65B
LUq7cK4wthg1gjO66bbvG6xzXzeK9KpQCqzUUtMfo1Kfojw9FvX8VdNoWJumoHW35biqDE1VqKri
tPLZIwjfcRJR5gurhfqJqe1AlO82tR6YIkTk1sKQ3yPvRqcfiPL172cxtImNmcrAooRSNGOMgjqL
3Dukf+gKPJFF19GWm+IYGojXSDs+aCtL0ZKqJKW4fqGgOpTfrWU3500g2ycqyU7b//54g3lubt3l
s7VFKWHUiNdd1LPYaTAnMiY/sqU6JPZ06nKRTPWWG6qqjIoS7nTrA8eVQRho7dElC5uS3M1dds9Y
G1w/51tXxZkJHpIdtctkQf4V1VhL/mLOxn5Um8fWbAUTa1srgewbPhFyJJA6ck5R5vqwACWCvqY8
hxoY1agmuvS2PPzcxOoqZ9+mVeU+MQcTzcTFdLukc3I5cnUJrIDo317ftO3VrBolKjKhD6o4UlEm
UMJBeCDgKvcYo8VOzctRcGQ/AM2AecQzD7S7GuZR14b75YossPxW3azpwRCoAXAtn3qgvZ7oU7X8
yPAOUm8nn3gLGtLWazMCcXZ9kR9efrx5ztnnDBiydFEMmFcCkGMW9/pu+m4c9XD29J/k6OWe6P3F
byxvknMTRWqXJCk0IwCpueQ0KQjEkIX9psvzRjhHIUsbzU2RGkFCyX7Iy2/KPP5iGLEX7B8fm3g7
3BUaJ0atGTkoWKzb9kW+hdyiG+0N3W0O8j6+HdzJZXsFaqVye8B8z3Xj/GHgbPNgtqLUmLbMNkQt
C4Y2dzw+lvIQpJXyhMqlYD8FH41HhRRjpsl9jXUCcR+OBKTIXSJYjsgEd1niBHdW1NVqsESDF0Gc
V0q+XN8wwcci6uVZWzlgDaNuoLBnte5UZW4N9O+Un1iv70D3gAyoFiQAIovrms/iVVmaozxD+zAY
o/tqDOWOOpn1LBlPXf05T0XjZXyc5x2CiyVZjOtlBqdqkID/tWQYiGl/RuBNvb6Lb2nE+fOfN8PF
DBRHLNoy+ELrj/5w1HyYyE5laMLXAYt9IAgaNExqR3TBfHiI85a50JGC/gHTgNoSRKx8naf61gJp
j0fV/IAqoKc2n9Hy3ldl9FL0+F2esXwqv6NwcGordiRtewIs/+eimJ91G6me2nxpjDkWRQSRG68u
cfbJC/BBK0q/fnJIJLFH/bCWszSHOrPX79dGigjDxBfM+U3hQhAywUZi4OUItNC6AWY27MGQ24Ui
NgiBGT6JwK6TQR/hXKt0trrrdmOg+GQnGgf+AFDilsPTu7SSxOayets/aOeiDgj53BRxFOJSsVu5
qfcfwyhP9FL3raJWGty5AiZEi341zdGy7lgnegx8aHjxK+PCjw0l3hbjzkaQHbvj+Gp/Zi6EPM1P
S+EYuwWqz7nlTMJKy/qvXjmtKheC1GyQM7nA8rQwCsdQPVhfjf3kjpAiZk/0k5BWUOD/KheEIkpY
pafIKMpfRsju+ociAcCszhzyRXG7x+5T7Nk/rkek7YsQAnyYgt5gI42Z1OeA2RmBTX7lSuy2860G
geOe0T+6ot4NcVeU1ltF11QwJK8qWtVPNtxfX8m/pIPvFjgfqbtBSpQEFoxbqD7+RV70Q+zHITsm
Xue03uj1z8WuCSWvFiTvoj3k3EQqQDVB8QALhgLs5MYznZX9RDG7i9kRwRq3PfJ9jZyHSFpUT8An
kaDxJojItS6YlXJ3cNN7zF+7NNQF7vEv18a7Qe7C6jCekmnAEeDCghKQHuS78i5xC2/6Lrn010qm
j3F5OyRe6c2tC+W3wlX31xe9fTW//wTu5hqsFNzK2UKClKKgQ1yCEUJNEc01iaxwd4+U15I9posR
KPP8YOjHmFZPKdQoRRnAdlrzvhruyjEGjJZ2kHXHHacEnReFNIhfDY8d1cfKn1ZQ3W7e6fvsiJnp
6/v4Lw+Wf0zzeHm7VgezU2F6vYboKTtNDCdjco2ggcZD4keu5Y5CTZ71YH8Mou9WuWIrJsCluRze
Fry6LKTnAmuvefV+CGko8hXBUbS5KFMY85RZY0SCuhnv9K7x50V77afmBXBCwdH4AI/83zvpfWF8
vGmyEczAOPbKX9ZNfaN4tQv5sjs8XPzkbnAG13J0N/Olr/2BCSLOhzogb5sPOaRvowUiw4F8U0E5
bdpBuDpgewJRC4hXCkK34GjYXNBZcjWSjQIHUIXcSZ/sjPJry75cd863B8Q1N+ECTd3iZKT6hLLl
WPi9OewSK4P+SGjaD02Pqcm7zp6crPk6JcwFqNdpSOvNoOObofsH9RaUeFtnISX6yynmrBIwmiXP
RIHIZvnt+i/9AHjh956LRwTsjV2B/g/e/QMUb1p32YHP4yQBMd0fqR8Hli/vRNWG9R+9tj1ceFIN
8NuyEUaz5Ds0yhyw0JX9iUEy0m6LULBC0QfnYtRgS/3cFvCu6NYKAWgqehxabcRN0wbl3i4ciJRV
6ytF5GnXj+8HkdQUsrIYJkUQbhLlNp+/oZPmjIW0k4oXwRJFlrio1M46hNExRIAwDNqy4n56Qhz2
9djRb5OX8hn4u5uMQfdG9OK4vrU6T0OLBmVj9xkClFTiXdUrL7UJMfk2EXAKkutRF1iSy6dUPlba
hNFMJEOvk6cBkhb72j66N/aaYziLf4z96rNxxKPTmw9QOZ2h2Cm4btYQ9O8eiyrd5S9YurElA4ZE
AhW5uaUfp/hZ8A1FFri4ZGR6BZU77OWa7nXPhRf789fpBlUjlyEbmj//Lp3F5clH7eFySSMUecwO
/b6gm2a3lXY2uysWEX7s+kkHuc6lEUYSiFV3iLamcsyllzbC7pnWvqyQW3aiZsT2y/TvOwxDxpfG
cpKpkGeTSZBVz1p8mnLqpWoYyT1op0ffLgpXyUXPfNER4KJLAQ0fRR0kEhRNBcW5u0W3HPBzCdxP
YIWHiC+tnDX628NmesogQQuhyXn4dd0DRTa4IILit9w2IHUPkik+yU0cdmp+XxpVcN0MEQSrt2zg
rC6idWW6AMCPR1rvTB7x1RPe2RCamzwDl0/p1p7+0B+JU7mFA7Ydd/nVvRSP6rfm4f+BPb3+BPmg
8GC0GZtUdJvfijRqkGC2O75FTHGLHTvZf1hi+MdD3yoDZ2unWQ0geKYA10DSh2T+axhqf9XDpbqg
d/XmEVcCFt9OyAimeSyCK0G+SXfVKUJuPKNOM9yKanH/Us14XxMXRyylKnD5YAuj29nX3ChcMzgb
hZosdYmT+ZH/uyo6XOTi25tDDaj/YqF8m+GKq6PEsWwRWbcgbr09z88+1NyW6SCD/ytYKtXty9xJ
qipIl+OEXqP23/JfoBsu49bECqu3oJoR6M4SNHvDhYzFreaYIfXzJ9Gdff3JBsTkpTGTjpU15KqB
ZkFxzGPVB9XwTolQPZ2ooydQbU2Xp+tHXhBZ+J5B08lR0c6oPC0qpnRwx5j9t4X+7sAB5xVvScTZ
J7O7TJ4nHVZQwcDnSvbtOPhaoXjXFyN4KQGFdbmB6D8XSrWmAo1XPGO8xDMDxYn93G38JFi15Nr9
/72V9qLajOCCI1wWUqkUtRnoZCFHiHerUKQaSmEjrPCKvtf697OdpL3d6qWEFaaF5kJQymEqnh6y
qH8gOGNvF8W5GYDrDdrPJCin72UJxc0mdYr0R99+hWLxn1ygEK0FfMkAuJ9HuJTRMtb1gCVJeeVq
EnFq+a6EUvd139hc0bsVHtASQxvYLEqqBFAaBGZnWI6YsoU4d8Ke5TyCDoTRutctbn6qM4vcpQ2p
4n4pch3KD9C/ycejkn6Geq9gWZs39pkRcukP5twYYPJFvK0NSCRmXxbj61S/SIuoAL9d8j8zxB0t
k1ZZSyp8pQETyZqb3hj3OS6S4k4LVn1LRVBkFW0ed5xUO23GEuxAAWHdro/sR03KPbsWVaW3S1Vn
y+LOE4btpjEZ8JGy44DnC6kd5kpuH4xe5UwhCyo3FmYaorVxt/KsU7M0BoMEcbEj002KISylKQSx
UOTv69/PTrCdSuA30WHEbsbnpW/uYxJrjqq2t4kk7Sodmu7X3V1kkMvwa1r1IMRZ07X0ida5A1yp
q3W3Jcm9UQj/267Bn3037l5W1SGOWboerqOFIqN2k3zt7hWn/GR5qSsH/X4cnOm1hASlCBohOHEG
d0k3s95oWYVn0wC1M5vRvQSutwhZjmylgi1dnfxDovi+SJ7XTR9JoVUJHk1WWzijjWEr0fN92wI4
jEDcCplQPl3rMbUnJwv6+f1UOln72EfBda/4AE99u/oB0vzbAucWHZi9plhmcqBlCto9enIXg8xd
6kdMaVjRkYEbFOH/ZJgj6KXtfTJli/8ffwLnKy2FfDaNkW933uA198B/38bhmsEVDyLa3e2j/c9q
+QzObntQKRDsZxp97uPPHXnumWDq+V8i8bsN7l4pMllPyxaRWEPrDmQYN7WbnMievjR3xElezR/X
t0+0JO6GSaW5oVGEJTGpdXUL2pgGKMdbkdCqcFncBWN1MbVH9lYok13iUg+11bWhZoZWMPwcHdGN
9vYtPp6u931cz8ZZhJRHXa/HBAYbFFclR9/lkzPJTn3b/7Q/S37tKZgYGB6MA/lMwKqoOfbzf9vZ
defPfsAYgc8HrVA8bbtxD8TcY1/GYZaIiO0EZ5zP5dJ6MZuUoshqLM+akjiKVAsyHeG34y4bqJqO
mFBUUWk5Gjf2YXEk968JvUJgrHB/ioq3/3Jpv385LqZItcKKFiga9AoV4Gic8RHDh3fSo+H16JhP
rzKUooTNie1y/Hsk4/XLzcIAmn9Bhg+FDSuUHHOX+qVL7vXCWzkqUBUJi5u1KH/dS0QRlAd1ACyk
5cn63s1f+pfhaTqsrbShdjsgLUSFx+2KAaTS0aOXbUzScz5p90vagyhwLbpg8FAPlLXqMwIbU+5l
rwz6Hb0VXajbAebdJJcOaXlaFwt455HCHkrAKsnXWP10fQ+37+x3E5x/KgSQDmYghqmS5BKwXvfZ
adCeIyjfXTe0jbvCSP8q6AGsKE9MVrUahYgPgnMT9P7gSYDGqLvYt/3UTb5RqMF0bg4RmHonsLu5
ie92+ZZriySyxWN+7RXN7uJhKPFguBmmw9vAcCJnPKWB+lVgc43IHwLomU3uIrIGLZlBY4l7FTcr
eUlcZTfs4r0Zqm7z+v84gKI1cjeROutZNQ4I2BPUZNeOWOkD0ubO92sHFPIbN/1nkW+Kvic/0V11
Ko3SdV9JaD1Ue8iZ0lMSoC0WKmhn9wEJksN66iVR3rSZTp9tLnc7QalTwn/YXBI2x/qwAoOUI/Xq
0HwckKq9KDdIN4sbTKEK2/frd7v2XdfvcHYv5Qrm6ZO1aji6sqsci1O3K/f4IQdJ+BTaPJhnq+TO
vlr/D2nXteQ4ji2/iBH05pVOoqSSSuWrXxjVjt57fv1NqHemOGg2sTv3saMj6gggkDg2s1DEDp3+
7mQIrW3kHGfPklbtxEKXwZQcsMQZ1zNEC4MUEuTZoIsT2VbpsRVN3sltMkiL0upRfJ+vvNs2JhgT
D8jN7jUv+rp9Y24jZVs7Sz1cw4Qur/BXkwt3kc+tq159nCr51ucS7ObD7EyuhOR6+iqbPOndA9lX
ymQ8Ws9AL3aB8ojB+l1nOSny5qeoMaFpf8j34UPyjiq4vb3k9UDtb1Ng5/7nYQo7Y07z6HaY/CuK
2Gbq4tra0V1qx7aC5cZ7/zUDPLEScuvv5sIyBU9cnKLzlMBT6GVn0QkOIqBJdjPMK7JWSb4b/V0J
97YkShit4OlRm1JOG13pCfrKjpx8G6ACFvBwy5sMD7XL9z7jmVm7Nkt71DmKQIg0NSMCwy4NrQCU
YPo8wz/vLL9gCVOveY/gZYT7BlYL4bcpyb7l+LqDHKIb6l6HfKPavW6fkPW1QBcFf1s0fuPMqDGE
0ks5PpPWocLapVPm5ZMdBX5o4XVpnG1rqw6ORAilQTkmgMWcOhVJ0ZSjlKq8G3ulN9vlRXYChzTR
zFbw3lyGPctbXQPypUHq1RLSKOoLOdRA2CIMTlcWd7zc7VIle2x79WEIGsa0Crm7v5/Fz/2kHo45
CjtVI+Fh7NUeSUQLu8YTmX0iq51B4JH++7tRr0SVjdXc3M78t/7WIZhfkmdpVzwJdxirZkQYq6dQ
UMFdjHE2sC9QgDWK+dj3A8lHZ9+GwJEU1hDAKlqIGPMRJcw9ghSLCj/5QOMzSHCSqFo/8HcxZsY7
t/G6R/ajt+bHLE1RXyicSygCSIngdjxnJiNvqdDLmWsWVcpqNRfk2ApG70ET8xtLqGoYAR9GGOLp
Xe6bf5UTc7ImR7KTKyjTLpyDodmHxIq85L4+lM+I7JVDvIfC1/2/S5otfwp1CcZUDxOpjDA9ZWRv
oNXYSXMFnaDQiaSe8ciuBqOEIANkTiJaJ+i57kDrQrnrMjAkgf/Yqr36ouKlwcNjdiLa0xGRurVs
b8PKGohhPpCXNUJi+Nvscw8arKypDZTRlPprCzbpUCutFrOXRtcyxpHXTs/SFOUy8aIctRWUzNxR
8NEYlQEzm8TKJ5ac9NqVW9qhPKWqxWhvpU88XLPuqQuyJrCUTAN59fbOreLI0g71lkng6Iz0EVun
3oHH9hwdfBeMJraMXlH2OVxNHSytUUBSqAMfDeqsIWL51a6UPZOWpRblusFuLVAVYo6Q8cIxvhit
NKFVRpR2pY9wQWwcMcFUbMNd4C7stneSZYZ62fRAl/wqDjQ3VkWzxYSvNF/0hjUBxrJC3WSuDZoQ
HD8a/IHwJZISw244cOyMcedtL2ftHVt8KZqkLkh9vglANOD2fHvkFf/EReFPIa7Pc2YJmC5Npw9N
hQTJtlXGqdcobPZBJ4f64Aj/v7yvUwCIxhr2YG0g+f9FdCX6yEQIeiu5guqp4sGfeVPTcgYesYxQ
IEGYm5Ws6pG09TunbB8jeKNR2Jvbm8X6RBRExLpYgDkfV7cciwsPRRUzbCB8G8+nXC++5np3nCRl
P4hqwzDMWh6FGUXVgcGKw9nQomSv8cOJqIBHHcvM6lDC8gxSaBGELZ6XGleqtgcn+GhPogN/G+RH
YPh+b2weTsJoBfdgk7Tzu65l0y8xjqNORU8FqM7UtuRIKD7azUO1gzytBc55N0DnYWlxNquvfTXh
sXRXKT8o5GJf1QL4x/BJUk8/aPvUbvfal6401dxqv2qoruVO/AXc81znbJ+n1dUufHPq8iVhWECT
Advdt5VwmGQxsuSg0f9NT89yidQNBEmpMnW+wmNT1R2pNEBmyCOFBhAyOKyK0PqLs1gUdRXlpFTz
eUBsyF8hBCq5KnpkY9twqm+1U3jTSd5znsDATqZR6mbOFUT2/DQiz1z1IlqcSUYGZDu0E2ty0Vj/
mlusesoqGCzWSd1JfqziaEzx8WQxsPNvXXaKsvQpC6F3qejf+KzxrbFmNV+yTgx1QesmyKJMwtOa
CvEdl8kvY/q/qqSRAubitND9nUmlg0TOx7qyMLPD2QMTAAPN1mHmc+tuscniSah4foCGIUJEFOY9
30JH21Pp9V5oVRa8dHe2uhPiEk/CvH+L4VRWcLXqvC7MU0+6Uod9C5Z7HBb9e8idxx5ZpwbFZuPH
9vVeTTstt5LCFqMWhrYjgyykHTFED4l0Jo2P4fV/ZeGivxkFJFExxMaU4ZtBB8cU0+pDazAMyKWs
bsfVd0iA9AaYDRXoBFDHT227cgBrs+ZWkCLxxd2kJGYXDfb2vjGs0P4joo0sByZrGJ1sLTF4zDrF
nHJWWZl8ZTpvAIJXhL4gixF+IxqSYyMPWw3Nh8mLVpjTc7XjLN4Lz6I7jybnsag7VhMx6AOXJNB3
EN42au9qxFKaEfUCiniYTUO/MQc22wjwJDmDiuFJ1ilfPX0Lg/RFzkF3rU/hwLtZ97Wq+4OYAfl9
bx7Pk49qntbYUQzumkZmXG/WSunrPXFT01dJx7v+F6VVzGAv7Tmndtpkr1d3NeYZ/6tbvW4WhPOQ
mBfAAkj3dqSiCu1u8Jcio5E+kRFOuIB31RuPBLNoQqjgHDICkFXfgdC//2WRegLkWJ0yzDLjCdhh
gNMJL7N64DQo5FjZD/9EUr3xNU4cfrbr3pO+b9+SNRRDSRhc0zhOEO2gwKUPfKXqMiy3h9JiJ/gW
7/dOUl/8ltG/vfbmLA1R4MJlSDr0AwzxXP84dfGXetQYUzVko+i7CA54IqImC6CepUI5kF76Y6PD
hAQ1iU6VzVkh1E2CmUoQ5Xgac0bOcA1hlvaoF4BP0qQbRyCMyOcgZr8asWoaCcvvIs4qvSqw55AV
IT3zW6NnW0rq0Kip5vJxZgvRraXZynPfRDeaBZI1S+u+JVpmx/3gbJ+NVX9oYZru/tQDo0UZItdu
HQOGm9qAmspU7wl7NjINu+jS8KbKOChru7o0Sn3FgqtEpVdjhMrgjjLDosJ8W3qOFIO1sWuu19IQ
9fnisgxbUc6wutqMPrRvzXk683fzXrWV0orRoZnZxkHeV15txgdW7YO1Sure8aLODW0uw2mXRVOQ
oV2dHUSdxTi9mtVbrpG6dV0oaUkQkjU6o41Ir9mFiL5kc7CL+y4EnrH8Wda6yP8vnLIBYhKIoHFa
61j5GaT5XkpF0TQm3tk+m2twslwYFR8k0GGQiwpHsxC+xMW9Or5s/33WOqhQwOimcmpbBHSZKto9
8q0WAOe95VSWOCD5QxvXW6HQP53njrTIaK4fZMdRNI5DgG6OscOQreaUc2Rvr4t16Cn/QZC0YpYT
3K7Yaz0Bk7EDKFXqHZPrhPF96H5PyKAZcSyRjg4bvU3DW+rhbTsImqmqp/QnL1nItiUuawx3tR6x
OBZ072fVRI2CeXbNHUvuNUdsOtmVzpuifO4H0oOn7GXlMLWNnQUMRtG1h3RpmUKTNIvkbshw8MXu
gQdjvofsrMmxptpX57CXZijciJtW5YYGC4R7klkl9Lo9GVkNNFjYzTm1ffTx9g44Eqt7pYLDEjr1
Q3no7wKbxTW7moFe/hIKWgbB76FbopBfEuwTJ7iGvBm+kBwLb6bPPG9tH9ybBMnGRVEpZAlVY+qS
BheldVPRnOARPlSOugs9dSdAx3R4GU8anqjkGS3MKEuWZ/lNdjEWcdKsAY3pjdtrNpnCQyMR404x
sEKlsCjwUz+tdfwyufxRdZfOfxaS++3Vs64TBUdZMud9HMMEsOUSZeHXQpMYiLrq+S4/KIVEyN/q
Y0juTuyJP4dzjLxHhK2rTqPTWu1dZLOCGda+UVgEgUjIenYT2PlkNJQU0P42jgbHcq/Jxds4N3Qc
WM+1ZCQikGg6BPv4G5lrSjEO2Tz1/0XFlbEkjXJefH4si5bHd9K4xFSm73oJOrbe2z4Ma37u4kNp
FNTMhqal5QyoEcLUU8vJHKKzQSQ8L53ROnLBunqsRVGYk1bCaHAC3owISm1N+D0Lgt1YsQI+xhGn
awhBpjdExBZ+H+r+tsgNvdXo9f/3NJC1LvyT0JeErATrKw55bwt26rav0rl10gdx7zv9+/aHYrwJ
GgUMCh/LYz3ByYv8x76c95x+HqPQBMU9A4FYe0fBgxGUiab6+EJVO9amJsQHNeuftxfDOgUUPOSz
KEN/G6fOV9udLz9gWsWe9Ou2EXLlty4rBQkQXNMlyFDBLXb/mgeEH84klmPsF10gGP16HvoGa0E1
BBkuowOxDkhLttfCcr5pAQ9ImipSOpITjYm5l2CPVs9XA0SoSE1WT5UbPbKatxjnTaeAAZmogpMm
pCSzMMl3SOWFnhaU027qatEZSSPB9goZR0KngGHU4iLsE9gT44MYgewUXGhJz4gHmdtIPubiytY4
E1UGNnpXRNvfLQ1kiV50agpTAJOLb00P26sil2XjDNLN3EEv5l1Fot64lSw5msxJ+tGFXwrhNGIA
fNvW+g4S9UsBKg+/TRL1OB1NJ+CISLME1YXA1ZToGOg/tq38wVfTRR18ANBr1Gl8mIYQxkPBlb+k
mPwi8+zlvq7N0VFIZtzZNvcHJ/XTHAUVI6jexlQoNJSKemi9iE59Ij3xhmMckUNANWW0QJFmghHt
HB7LQ70z7OnfAf3nb6CQREkjI4OAHZwLEHkRoDfOokf4I8V99crqO17Hk7+N0X3kuTaoflPiyHB1
jIYZLcSh4VnSd38Ibj6tUM4FL7V9LIVYUpU5pVeCEKfcq5U9OoUdHpgDFOt5p09rFJjEswpSb47j
XbSR/YyUdgdaBLAdprVhprNyASFrYjZ1r2E6LfrJ6zNLMWgdzD7tU+BiQB+2aJqS7GluoIqKWaYh
tLlZfCsCoWMgGesDUhgTK6EYQ7VHc5Ncf0f3l9NH5dftW8H8fAQLFjhWldEEtUQsSERXeun6Xn+A
6C2ipchWvG1brOWQvV2YCnihaIoIy2m02MrH2JHUkFH5WH+pPz8PBSlqp2Q+JoxR1q4nS4qFDy3t
oKQk14kp15Et+c0Jcz+XxKhnxtWWWSeTgpc8ziQlGrCRnVXbGLEPv8sfyJvfcIXbDU+4EFZwnZF4
kC3NBWWO2R5HDORgqkQwZ1Cw1A53HXxTd8GiewnA32mWd+ld6LDSEeK6p/65SRQIdcPM91oIIKyR
AGnR8ck7sxffonTfnn6oKC6EtgJOOqJRXQMUC7c4cbvUKQPLYPZb/+El/evnQBbxn8dizngijEZO
+Ut4H+1nUN36LtrnMZPR7gKXdQrXTzweNVGAFg0eHuoKD7rQSIVckXeADCeidnmNMEIqOMmFtdWr
c2aE4OkvW9QN7ot2HJXSBzgajZOPpZPNoCaWUqgIvs8I/UHAvdMgIywXogf6+11VVWarpbagVA5k
//yWRdCwnj1f/CLqvqeqlE3qdHsFxUP0EB0rK7MMq3WaU+MFoB5kJ2VWMXNhkrr3Yu3XWU2yotOs
H7rhtW5iMw0qsx7e/wXALAxRt3/i42oeatx+Tf0opJM+f9v++2RvfvPBFn+fuuJDUyfQl8VCoBL0
iiT2SUNbrhkXBQMoye/cskNdUAGeJYbPkIIIRf+9GZBR46+8YLj8XFmjwagXrVb6FmeUTooGQeZP
Eg/gajE/I8kOaD4xztHuSyd5Gly8tIfGa8Fqx7ocqzD0uZt0VrSYJ1WIOZzEVp/up7R8mWbODuTe
hGLceSo41c5T1vws2bmNnVUp98EoC33mRNiMPVAl37i7y3O7Yy2NZYaCGEGs82okb4GBgSgX7aGv
6IY/dCG4SwdQ32doXhDnymvBibF9QlmGKbwJS2TgoFeKshzoqKpdvSc9Gfye6Yax7FAo0miKXigp
9rF39R3vtKfmIdjzs5ldIe9ja4ektpsTGtCvIjhGwYvvbS+ThWJ0chPkvnpR/fJaDMM0vhFHnrNI
31fVWekHFHTxTTNGbY5x/VUKXuocAVMs6bxb1NBj8MNHvfXaUGYkVdffw8W9oFBGloNeDyoOYdFO
cifMsR/9U28ZIDDJ8fym6ErZb+8m6yKSj73wy+JsUiK/hUFBAUN6g7nW8T6pFbdsoGQkFbsRauLb
FhkAR2c/k3TSeI3HszgjBSDwL2Nc2oqc2G1b7CqFNfbE2lE6/xlKegSRM9wKcBj3Jpio3REU953N
98TJslKLWYZYdXU/vyGdDFXChK9U5eZjRGdpdtvv0NmySb+l1p3Q9wXCXVbemrWnFOYo+Iij3MNk
0SRmzX8rlXdfP0ntR1Sx+vwZF4FOisYFiln4ZEDRskfDS5aCerW8zlH6sX1MWNdco2BGFuJAyDUY
gm6uQ7xU8EgUB9820DcLeYf7AcMSFgvcWBtJuSv5nEmd1pB3aYYEVY0uojuwk5mteOUi1nwuaycp
SEnGyOBQYIdH0QVuB2NNxO+UltkzseqCQWRLNHhJhqAmZWesqwKSdLfzONr10/i9/p5DA1k7N3Zw
zyEv4NWB5QdMbt71HA9Ul6FbBiGx3yYCR6R9kikWEfAk9X3KKU8dl9WWkFYvsSjaraCPZjApl3nE
oZ15357L+lHIZ5aPs3ofDUnXVAWCouCw/SfEzZxSoBYq4F28Jh+jLdn5Y/gINatTOJsS5NYRZtjb
Z5dlkfI0wLimTbrMIc2aBd9HI53Mnpset22sTkATNSsQR4uY36NH6SJDSnl05uoIZeIn/5BVGJEi
nabVD/2df5yt5H68U1/jB/Q3HVnXZM0FWNimqSxKhfODqYoRrgqqo0E0OQuufHQM68Ia0QLY5/f1
zMjDrz1US5PUVxz7quwQKyJSzKbO6sXO7YPKMqIAo2jI9Ah8flcIIcPXYK2T+pAolUxQiS50uIyY
hXChB3/QkBxk9pavHZjl4ij8FrMZ+pAS9jPCAUVSHlyHpAZ0CjHGF7kWi59yNQxe2iO/Z/Hqt3pV
i+oc6ahAqpCx8dE139ncLsaD+G+kbJamKBhvoxikIEWi34ryzY5I2YT7hFk/WQPTpRkKuIemUOKQ
gxkNrEZTAEaXRt9XKrMkTb44HUQs7VBgGkZ6nsnJ7dYNDmnGjO3kTraNXQURYoXhDq6Sci+tUe7g
XMVDrjT4TjE6WichtsV52Kna25iEdtN/9TH2Lz6QnqYUw1Sh2NpRXZmKcm/kX3KBRycXhKIizmz4
Yy1E7ggaVy3nGXdkFeaXP5JcosVh8tWuCxMh19HRNTkqyENI3ku9cLt2l+4Mhr+6GrEurN1ScQtr
QmeUmBdFoWwEjWtqV3eR7mRf4os6mIRPh/TgNqXNcWhhs1msOmsv6dI2hUESdMv0XMA15aDCVaFm
mo2DZajHKWO6rQy4kynkkeoAmrQinhDF7G3tTXSSay5a4GO3R8hFSM8lOMIwN3SPkODfBLDLVVJg
FHUQ5YwnrHI6SG6JwfPAI9+SBQyr+bGlHQqEAEFxqNawI+760zCbpL2jeyfLmzxwREIgBoyDzDH+
VSKLpVkKkOQWUs7TDKTorCyFxKk1Pfcn/q4YzfKrbPZOqNvJe38H7bDH6MJqzFkNR5bWKZwSR3A0
DCkWTQpR3YcEDZDQDl+Jjst4Dq+s+utqZnppj8Ir0Uj9COriv+zpP2NP36l3naP/zJzi5+yCOOUS
WuG9bEl27HIgBk8Qq7SmalbQBlFfp32OgWtHms35J8kJ83Z7Vp7LHatAx7zWFNL5ZdV2TYl9aZy7
sTDFn+l3kJM6/j1RyShO+kWw6tzmj8xed3KaNwCdZq3VuTKIIGmlIwM2ONF++EF6jF4HW/oAD6vN
0mG50QdvmKMbmKcW81zRiHs9WAPoV0u32UmNxd+BsFT9ERxku3cQg2OCLXJJR3N4bC7qa4NMi7Pt
PjI8G1qQWeqgz1JFOBdVl5otfDZRfFLAbxJMD6XvclFlFTVvbtskZ21r7RSmtUndK6OMrZb6Cpmh
DrIr9zFkawWopPWsiTLWs0Sn+hW+aNqQ+MfQFHaCY/NMSAhHVDXEU7ljtYizwEyhwGyKOVToJ6xt
dP1d+9bb4TuRl1Dv5e+Na1zLB3VfPv8r1tvF7VYoLPOFMVNHAtU8yKXi0izd4g6AdqkiFNLRiw/Q
zi4s7/E2tbD1HSkMGyAeIuU51to40YO6C46lh3I2akjVnXjvg6cMvWz39V16kBxSSmTZZyE4HdAG
NWkeiOCV928ZiDNJoS2308tffXT8SUARE9h1ZKI3w/ujW6OVMta6pMV+B+ce8cC4n3eZhxNFVJR2
rMZ11hWl/Co8E2OhFjBWCpydx49Z/pKDImiWK7PvvpT+efYfti8o63WiywFCpsSZLMKVI68T8qq2
tNc90puY3WcYU2bpGjD8KboKADVkuVTJ8RXzox4FTj1EZqSg+qmy1NpZ7wud/E/8Sem4EOHjnAJ4
iarY/LVH1sEqoOeD4QPJSuysxPCB+EV4395VRmiiUv4U1xe+L/pYpTQZ5liiGXr8aHxmZMIyQyGQ
VkSRyuWZ7hahxR/SJ84kzFyJJX3xT8mpOfXnac98zlhGKQAydBka8j3WJu/UQ38PPeGT8ESan+P3
zCEz7uE5e8K4gqXsynP5kNkVZ/X/zVAg4xmniwJCMvqVmgQ4uQcdBHvEq0JM60b3AT4su6y5Sjq7
QF66HpAjC1qDEgpI8IKFPw4IfOoL8OBhROIFQTv0+Sb713hexGzvZr1tKuUt8bHKCVEN65Fm114G
l021s7e+NsHc6hgex0qhMV5uej62LUeuKX28pTchQFf42u5bcK2gtdclCW3DxvuDbCzLLuN00aWC
NOYGUQR9vBtOONWBWXAfRceIsVmvCV0gyDSjL3iSe1HvoKti1Y9ja7agLIZ6tA2S0QsPKVXRzB5j
FcJfVvF1GxxuabqNx5SuFmSJXqngGkW/3aV7+SJ5x2PvltAngRDvDtKH9jTctLgg4ual++moa0h+
t4iRLDQ2MqdVmL+Gwio9B4mbGtzu8+DUT4qXgpKdcFP/UpyenoU9ycA3aPEicwskUBjswOrRqtLv
gkfmg8t4IehqA7SWi76QsDutPf2sJhNS0vhE72hYeZe9yubUY/OEOPFRYJ0KxktPVx+MNhfKnoQF
ISImwe7u2n31BoVWtP6y1RlZaEK3ZYt+gPdJxv1CKIyOnMQpn9Td8BJ6uZfswY2KFA5STOSNKgO0
CzJDcQZ6alSUyEGROVBFrDb1qg8BMWBhEclNBY0xwg828TPrXlPwJaWB3nEJWt6j4A2epJW3rdlH
orV9tVhZTo1yoNKwGCdwBCLS504FSOu1zlOLNyXnEXgkKHaCmGpKTDV5LsCZtm2bsUK6nbvl57CQ
ZDhSEZhmw642Bd+3kJjbtsLy1+jSBl+lhjoS7CKM+NVNZzcEwYRq6qbwwu9Z+S9WlEO3c8s8qksB
sQf+q7scA3SQQN/nyNvU+9QUIKQXZmDPZqIAcV02MJLu6pbRLjLL880sFMw+usrMrATZCOUAP38P
2ZIfrBwYc6WUN+VPk6zkI25E9pIgxlB/JIfQ5kmOUarNWz/cTsG/nlmGWcEV3eutT1XvtyTHWDnF
XruQvsysMqNnZLTRHnbsXGNH0mOcV12QcH7nbNbRZSWddSq8G5MhBEUXfkH0knz0rgHEnX6iUAB5
jtxtj747ucq1OSm7WTGT+9SJr6xOTtbtoeBIbcSkiEiSrNLfxHay/baygpjBv8e8PBQK6YPBZTMY
DdGog5bH5LmtczMt3vPpa6Md5+6cqok7jB9KCEFK0RQVllPFAF2aYrzh6jQrQhyxHplszLK7oRuh
a2dEu0fq+DGT+J7xltIt4aMmtpoawJ4w/hTbhzS+aFNk6TGjUMf4eAaVJDeKmqg/wEzVnoQc1VaU
6eL5jYF8LCvk/V6WAXwh64b05pGSWU/JHp5BRvzcHoqnflc+ax6if2/bJssk5RtFQ+EndYWFjell
EPdDBRr4iZUjI2/SBtQZFO5EQlGDeQdHP58rMwmf5aQ16xx8U/xblzwO7X6MNMY7yUBXWq055Pwq
jAnijCNIs+Wrkj9vb9wqgekiWDIoRAmbNJcq4lUOVu6NdmOCkyYwpWOGNjXZaw+10ynwtKWDYhUX
XL+9dJE8zoteg9xkZgIY186gwGXspakF7z96tQ+9Lbm5W1gTWh6RGoRk5K6Bnjpjf1nenUEBTa6W
YhCRRA63n10oRT41ZuQkO8z/HknGfT4YlgDGVpTpsSke89HmGUeKcoPKoVMFlQtvzt2ZJHQkEAkX
FzZzmESu9h8Pr8DT3dw82Cumvoa3TqiAbjqfDmelj+Uerqw1n1J7PIIN/kqYsBRCtYe2NsVqX0Bx
7HC29p3zpIHZLriJevhNFBzlYa5DMIv8Jhmi6231yA/Rfcmhu01mNWBuh5KwRYFSJ7RiGXKYrpR3
yYPhZtfxqfvBnWXImTRefCT1uuKxvbJ5yzdRA4YpaBr5rOPyEIEymXyHT3bjUBCZrZ/bJxl2KHRC
FRrCtWioA9+8v5NsPJjhIynQ9I5mNXf9UfRap/Mye2isqTWhSsrM6m/eXvwCAtIL3B+jjI+4/ob7
5VN1JQkuNNWbyXeShwiYA+Hb7hjsUdAFGgxDr0o48oQ1Evz+pGLmxm79Ouyiq+qRTsLZQasrqFnE
r2Hw/2ufgH0KrbhE1NtcA3aQLyv9hx0jg/LINkRvvm0wQ0FUUGdanQUqxnVH0I1nKB/0kd0WD9tW
Nl8aWKGQaAY5URSK+Hi99i2Qv3cyYxXbeTGBp6nB+kbIirq7PTQTiDZRGzjoHuFaqCGxwdqzVXqC
v581WKOgZQ74UtTIs+bfjafILC+k8aEgpZfzBzx0e37f3j6mQQpfoBgaNQN5qfNTf5q94ja9QWa2
SAlCPHZHVizA3FAKWJRC9nOdRF78rvS6c/nYvup2A26gfXyovmZftxe4egpFcsoVQ0FHG3XY0SeU
++2Ey9Zlvqn4uNYSkn5JaW6bIcfst2dqYYY67L1WKWMw3TCk9ZpdBLT81TS+bWb1tC/MUKc90oeC
r0v4i0SodIQPJ2eMibf1EOZvExL94FZRl1YjOe/8jkTj2WE+9nvFiTzlkB+4e+6JsaJVV2Jhjzrx
0LosYjW47Rw8J9T72iPkOO5BYVFD+3owpwu20hpOxjmxhm+tQ1KViFCPxau4G34Wx9bmrdpNv/hO
bbfYkH14UO4rh0V+u15lX/xO6qL4fcNxIenxIMJi4/fkwIMHzcVMDbgqg538HruqHT2FBtyQcjS1
2NSPCpJrhp28bu8Y8wtRFygUwhpNmnAJaixdRJdFNZqkwaIjbIFfEnbGlCztz4dbop/oia8R1YX4
RI0DsUkyG1EeZ3Ci8yCa+S8qEavu1WKnqfdYS2edn0gtuHfVXXUm00MJ2OyRI5CcCHqypPzCeayM
EMsq9SpnHMZwY5KH4tOfhvylHQMwjmRmPlwZn48gztZuUoiUhlXMx+T5bzDfHJYmqTVniFluxxxt
UYS8OUd/puowDLNuGoVReVVUDd+QpxIzGVOiWREYTsanAVoIcXXvKzUkYn5U5RvDLGtjKcwSojiZ
Og3r9b/MbnCsDgUgxTgHO5LnV1193ydmzhyZ2kZKiX62k2Acq0JASBb7aPoBreSksT4kQaaND0m/
1blUjHNEkh/+XX/qdjqizhv1EvEZGd9u+xUDCRt+ysJF7SCoEvclnHGVOwVo61f4fSEzklesHaNg
pQ95X+dm+GuEwV/ODLMCJ/X2WVjlTAAL539eY6jg/XMdvTANsk5Kqni6+sIk7lTo+JZ6RyqOqAc5
mSdAAUq3RUR4MpKi/FPC7FNa90AWv4ICGIHTU5GvsJsJmvXs3qvu9CdyGEkDJJso4g/mZFmWwAKs
qTSn14iUb+wTny71gr38g3AT6hcoPKMnK3L/XWguflqjcGzy21HvBNxyiMN5HfqwkQkhOG2z0srr
9/rTEIVjkOGOMyWHoSo3LA3nZSy+N8K55mrGqVll59UXS6KAy0gSvygRKKJlXj+QAma0g8YeZvJY
k2vMT0VhVe+PfNqFaANqbdJxAOIkuD7ZidjS2Ezs6y/B3ztI16KNIUpTcQAykoZcETVZ6VUQLAjD
ONyzgtJcbIbX5mt06QeLcQ9ZlimnS55lNOYR6GocyeVOg4WOvexV8zok0wCZNirVmaVZEnC6DdDz
QGYhe8c4GC/+1+HIGjVbd54/94FCtyxo80YvkAIAfQDoGrHn+LrxgXVgWV+Xlg0xtC6IIZvwqwAr
O8XOsHqrwJR6iUCfmaJj7TGFdaI/D0HU4+uWmC0pzF/OWvokW7kb2uVxuit2PcRTyw/DkW+tdeFD
bw22YimVydms+scfvMbPTaZAr9P6KtQqQO90qAC82pGEejKK7flDbT2yAlkGONDVZz9puqYnF6lP
Gsuog73W6VZVa999qfvGOMzrfs3nyiggaqNJmhNR+zXVZ5B5zBA9UXbaWnVoxjnhmFYcsE7Ygeio
cJPFm5QPx9RsXm8I+8QpjcKpsMq6YBhLJFau4oG4yf533gs8ITCbNwP9t8N+lsz6G5wdxn1mnmwK
t5SEn/1YwcdVLoMjOpjEcxIPqnXwlNkn+w/WNF0zFEjDozPzn694KeWJJpIHjUe6W3QiR0OSGbNF
N9ohTGfb2x943TH5NEddJIQ7KXxInCUeLIAR5EVYDF/rGTnIrv21IOpuqInAc1WOBUmX5Byewqfe
K75Euw5sBfWxeBPQQ61fiI5sbQ3HQTOZmhzr1+XzB1CP9tCG0xx0t2Rrdoyf0vsM0iqgrzqql+Yt
82IUpMtn6X57X//wrn5apS5OootSE5JXgCQClSOo/K3E6yAIyJqvZy2Puhh1mGptw8NQ3g5m0nwH
eegYPfEDI9RY95I/10PdAsGoFb/nsYsoa0VdbUdjbmUBk/Fu3e//2ww9LsR3VdlI4GuDO+LvMrCM
zTvlQEZnAuYj8gfU/rRFP9Rwi7qUHAz1qqNpiojR1kf9EZML6A+OvzD7oBl3jZ4RSg2/LJRI11z9
zr8OZ9TInRoqkWR2Q0WfEsfsvGZ8M5nCEq4fVDnusUAxbUxxuDRpb+Yai12PeBC/hWqSLuga2I9B
00Od9DwfpoDXAvCxQdpNQKeulpkYKENvIyiBUBjcvlgr/oxhSLKoSoKA4Wh6jFbWBD9Cugi9SJNs
T31zjsbBLeLQawZFNw1deaggMGHmce5uG16rFi0t00O0qZGnWcthNxsnOUO7GBlW7m32SOtqZU/u
qJr9TjuoR3ahbm22/h+mqZMaYJBWiJSb6dEeL+o1eRggSTW8K19UBHLtNWFS8K0c1n+YpPzGJNfq
NCYNs/xUmEWbO7Wf7Rk7unLZDcjBYiSal3kMe1Pns89yuZgkQJcQPcT1I1cfovBqSIEbZPfa0GFU
zzCb8b5FPx3D8srN+Idl6tmTwa9djAVqrJPVOcNsDY3ZlmjAJowoIP8CcWxjN4/sTroVvxV2dcTo
vCCj/Yr6kIUvYk0j7GJS2WoHDPFXjSPLtcn3oceqBqw9vf+wRn/DSNOEloCp8H+kXVlv3Diz/UUC
tC+vWlq9uru9Oy+CYzva912//h46d6ZlWmkG3wDBYIAAqSbFKharTp1zDJAig+YXxAwYGNtoB4KV
lU3/PrIhlbyNbsc7zgVUkvWFF711tl7qC/MjeDeSosJ6IW3zmDoTtNoKs+xNwwCHMknIIyd6GH+W
Ow48UwDz84zotHiMFey1aOi4cmkkdB0WACcF+AHlhGRRBadVNbEWuRAADUPFaD+ESA1IoFCLbGUB
h1iEDfnsufDLQ2OGG6iIQ/I0tmXGgpYSC1jTQSKgK+h50025sBihxeLBWiaKa9VLj4PKnQLDQJc6
b58SMT5Uve70Onfg5EhjOI7+PdYbhoaZRx3aXEQm5Wt2mo2VUnMlsnBM1G6GQjD7ojAhPm5ONeyH
67Fh5VGLnjqzSH7RrDoHTsCyHrUSwD6wMtjxbYAeYXIcngoHU1q1iZOFiXvWlOESpu7LOqlsZywi
2chUYhU4SajX3hbviQ2QrT1AsT0+oGFzE7zqZnUj/2x33LrUMXvIct8lxoj5j6BBqXmnFoBS40cQ
vbxkn96MQHK74TY+FA4pZVeYJV5jdIwMLhQW61HL2HgaqwoqjKwNPVjPG5zj7gi2ZlNuB8aBYlmh
QlQOku4IhGbwHbAnV9JDnh+9kaUnuRiFLmeIxqMOqh4HnYGlJJtwHW5DV3FFzKayCsmLsWZmhrpU
JF6Ik8jAWjwlOfgCdxR632VcXAvvcZwJBWrHOo94I5P9nLmDUaaixhWw0a2kVR+b3obf5Jt8FaFN
5Vy3tXhXaboh8Rr572f6PDM1DEUZV0kDD5sqJyjSQ1fk6NlIld3GwkHAVJ993eDS2xeLu1ikNrCq
R8OPyfAzqdl1m4O0i1GMbDdrmQmhX/5WF1PUPo55r2B6DVE06XhH5Qt3zAZGpF54mBkg0pFUVVNA
GUc7UCt20hQMuH2n7B6iNo4co0EuVzY33DP2bdGJZpYoJ/JqSTQmAn6unomCYYD5j+Gneq/9CDf1
Boitg/Yi3163ubh/M5PUnddxSadMYYunhSzvADp4agRwOFy3IS6ewJkR6jwMkhL3PQ8jtdMT/fQt
GXMcHWGfYVR3BMWU/0O3eyCsoS7utk/xSV8HTg/1+ObAqm+y1kudl2Bqc1Tc8FPy6j3uPctIc4a7
LZ/+2WqpOkXTj6gaR6hpSnedTWBhni1upi3yMtSZWB1Z1nqoi1wBe71Q6qBEn1p0aLryTY54Btph
MerO1kPd3FIfNJWYIX78A3KL0X8CGQ9j31hmqKtajYEeGLmBmCE9mdgNN5iq27Je70tMvHN3puHY
vMK1Y5fDnQnxQPaeopXmbbIn76U6dvey038IT/oLkmnMegGlYHEv1aG9k9B+PYMOID6ylr0ELsLv
MUQQZQHYJ38WTGfhucpzjivJ46l0pmcib5sfvHflQFSCCWWduGPtwHKUuRikvqfncfJUkqFCzXjF
TT2Kv4z89brHs0zQ3zJVu8YPcLsV8qMv9aan344hoxW7fF7+XcYnZnK2bwFkxaRJwb6R2cjfBEek
tsrarT+488UO9dTLatBG+AQR4PXlsR/WQwqg3qnuX0avgOjm/ZDcdQJIDdvMrRXGPi4Hzott+kIY
ISKTJ2Qfg9u8+BCVk8nFja2OLAnd5TvuYoi6BpIp9ju1JzdPJJuicJz6jyoPTK8PrOsnYzkZvhz3
TwjR7LMVYtEhQBL3e25aq7AzqBDgvfHBOaR71uzQJj37pxaCVWt5FzFC2XK0vCyTnNuZ8RFgy7Hm
8C37erK4EUFMLRnjJaydpKL/FKplrsroMnS87hjqgfddEjwE3WVsJDl3VLluHjc+L93ZWtQ89n2l
RgmCYK3EDxQCbjUIYud2lzOJyxj+/BlTZ7ZA8ZXwg05ChlA4YfazFwaT91g8/xI5zteWRIWN2oef
CQQgCIqcE7i7N6T/qMO5QZQGBspgJd6J4FAkRwXCKZvI3BKitsJq19LJuynwRjds1hOSFZ/pciHX
c+3U6jiwOQhb9t199FKDIAcjL6ZylkPT88xxzTK6/G69eMkn4n+24XVWCHVDjDZ2AQdJ3PjJuOMT
9O2KY+ryJ+1GvuseK8dwoxuSWAQOC0HHCD2f32r2CxL0yipBxi8IhZd0tPFiCMdt2EJCFRo214/y
H/LDf92Srh+2Wqt5AqlvR0C82PkNYXcTt7nTj+YndO+BKCnX++yXRhS80ULjVyJIqjJLXLOf64yz
LlHJ6tg1XJ9ISN96+X7q936zzqu76wtmmaDCUJnUcWVUOOeF9jPJRqdDz47TMvu6leWy4ewQUaFI
Hf0qFIkZkm7jqw0YVTVWGP/5kbo+GncEv4y04+6GOxPCahYH1nK1e2afyk3RrGsSjxTaq1V4M9nT
fejom2mN4seKfxb3oFDTb5ldXkb8lajspo00heM93GT6AwAF6W28I/ScvgP49CoAnaRV3eTH4IMl
FcRKEyQqdnWy10aKAbvd8+ggQmz1+8aMboi2zbhmFQ8Z99i37loXxYbn44yig2fVwVpMWEpvy+XJ
y8eTqbQH0/+p13dIPXI/kFdeN+b2hJ62Xanyq5zyYMSOMG3C9VqAck8vuCXPjAsLw8CosIs8iFZl
VTY0Oi7ooSfo4JNCY0/OD0IbbLPa2+oTaEZkERoAsmhrygCybl8w26J6lUXwvIeg1C79k5FENXxK
3fg1Uy6YHKEr1xTd/1NCAG8jMvXTW/JWPXNHaQ9qW1vft7kZ/cpAVqCB0pN890JhpE+MqEx3AqMA
RbxwhGkFovKJWu6KcjvxkavLGPGrBoa1pc7qPMeQqVjYKUYYyv+8lTr4EbjqHN/xXYigOyJgIuvr
IYuR09NVMUWcklokCcBvTdpmHW8Q7Nk5PSMAy1Rk9DqlifoOBwviodmmeJGeyAgJxP923GFwhEN2
7pnQYlZ2I1PhEGSz0SSQh0Rvaabnip9Rgqj/9Ace9MHbaJVa4LnFhGIJkDy6DslnRRiVkF1ux0Cb
muNOAknTjlUTYe0GFTK7EgLsqUEO1fA0RdCbGUWrlBlPGVaApAn/wtxXfj87220GEbAW8x/+vkWX
jmQvrLIIyxrN9ydzU6BAsJxgAgqkkcNOe5gs3WzItMGG+YZnnFua1U8VuK6cAiT9FSlr2aEj9maA
AeKn4d2AFi7OlnYebdUzO98SU7NMzaFh3PasPFWh3opjN0BKnAD3CB1sAFak6HPsk7AZ1kfImB+Y
q5aux0Ga6U/kmtgDnyFay9w+yCNr7BVr1b0NopP32yx5CsS7SRHtIT1W2vP1QMG6nmjevzTMqyrg
4MER8MKEJYZMBkBCa83iSluaaTEMA9RnMv4A/0Qla+popFxLahnKESw4GEO0pZ/DWrfBHLTjbpMn
8T576lejDQIo2a5+aJsCRUvI/zJC4xJw7svvoGJW0wJJIdaodEdofpAOd31AKR8jH4orf9aK+jV/
w21YuNPF4ICuqMCrsi4I9EeOsgnIQdKo0NTE9KNHXUusRFgxPudi1jazQl00uQiq9TZAZwdJBJhS
LagxdSvPflOAGkIKshJ3/NrYsDAoy/fbzCz1bYMpkqaxh1lUIbbc0++pVsUN1ihwoh3JyoiXHzoz
e9Q3LCRh6owI9kQ3OKFmu5bfh20pm/rJ663Q5T4IHy3h9iKPGxSnkZOrt0Frl2uIfB9Y5JmsT0td
SNEwKpPA49eAhINDWOKNtRL9vP5lFzPV2YqpuwUkYuie6CSFK2/r+igUrOYCaxFU3h1gEo/wpuB8
tqKr5fk6jF4lP2A8URnLUEk7b/Ya7uIEon2kX55zhTlC0CRKWHQQyyHtslU0K2OvigUvkaS+hy6D
Iu0KzMeN4i4t3yv+A0VIO1EKK1crVpLHWht1caD6DAr8CoEl2AT3gw1pvB2h+RmsujMJOJaNg1p+
mc6WSm6W2XZOvR4GkBJC7fbc2ca+dgZbtXBPQ0ahEizjRof2zgGkuJb8019VD8h6WAnCYiI9+wVU
wMEjYlIhyYbxFmAgO0+11RaVx3xaC2LpVF3NqAqyIg093zJ5YhjrPHgwSbUuwNCAdyKQdiL72Bza
n95//ahUpCn5SshKdIZgj4wNxecGsaZydDxOEEnv/VX+9J8cXaWCSd+ISlg0MFjIv7zmxePfrv/7
yxnd7ItRkaQpal2QyWMQhH0gjCbt/3RP9o+wPrKOh8gIK9/wRvkUaJMGeCLhi+ZMbc2Z8SuhZfc2
olNa3gY1DBSh+J3gdo5v8Wb8Qn4Hi8OU4Zv09EtXNb3Qc/gZeixbSpZbcXpm7OsiEuGyrzQPY8vl
cT7V+HAJBodql3Nagngy/4J4ngSSb+/mmSUq0EjKpGllCK8n6hep4299fD8CegkggMjKWz7rstes
UTGG43IuT1pY834Qj+sfwKvdu9Gq7a30wf9RrX0UcWUCn7NVs96TUf7wmCPeTC8eiDXXPOhpa4t5
sFjbTQUeIw69StAR5dNfw5FIz5OZJu2p/eAjUz5m62krSpbggM3tHRI5tnb/Hz83lfL4pSzrBcF/
y256+1uNj0jes+uojJSOnm6ZOH9QAkKwWeiemUcYSs6K9Rjwrho1K8aiyLe89q2p4MOFsZH5E85w
g2Fz3qldf4sKOaYRFCs5t+uclYsvvvdmJ5mKRZlRGXgXIJqrh/xxBMkOgV8W6+EsbgCL5E/KwT9J
zrgTR2iTKO/XV8u4umh6RUhNQRDZw8Ge+nJnBNWNkcgvnCTt+rJ+QIPLYN0l3w2iDKcIPMEqGgpP
Fy7isAxKXgFmwpAcAZrPnUn0RsiSm9RMfkH9L1Ax9wFi1L/IFRYahl+tU3sdpWKKvLkGTRaQUiMu
zcf+h+8Q2Gm5l8BmJD4LTuLIP0MMPbKx/t/vAWJdVsgDRJJkGqXp52IgFjo2e3iLUiu9VaCyQvq+
kSXfA3d76jdeYxqo6DA+8nfv+WL3M1mcZUihFkuxMMFuoL4Z+UPt63akP7MhR9/D0Vc7dJl3Ej2j
bnGrkrHC4qhvCGE0v/ZXrIyExLWvLvrVEBX8Gz4fAk2Giyp14Qhe62QRM4NmXDA00FIM0bGaCEE9
wRnFa/Df2eAaB2di52bu/4RIvsQAGhYWZEkcijG+kKLcjslrmD5fd/MlVi88+P99edOkn5OBARqV
lLBqJzjlyIwxyjvepo+6063krb8jnA+6na2Dm2ELWo0tZ0HPZJuZmC2eUKAF9Y6THVhUMYzIR0Mw
CyIDFBAmkiLAQGacuFo/3TaBf8iiPjXzMtr5BUpekciEVRE//3qAoOw72w5ywGYeoXPKMCmk4qO1
8qprYqvOVCfVvFWqQEq54xwgQqxyLF1exCOw4oBQL2srz4MVFClWVdeaehW91kmyzzLh4fq3Yu0K
damKbasWcka8dYNqlNut25W2ZbNFffYer+0BldWPcSpLSYynWvwrAqGfYA9gyz7JDnccgKUTdtk+
v0VkvsvPEIfAiLJnfw6vhtbkW/5LtGseclBulpZoJmeP2Xv7HrO+fiHqFq4HSAtlpFLWTscunVal
35mN/9rG99d3m3USqBsh4BQ1nQBcXwXDeFdWwS7VRHs0OrtReVdv5FXrFafrJv/wYsUspwrZZkP5
/PvZ6eMFReMlD6fPQ99lk//iLdkaApNzFDCTQNQQzHsr7Ye0DXaBY9jyrXgWGD/hD0/Iy0+gIig4
OlI9rgD4AAztNn2F6Ci4ICoMg0BEIfobIfXvIZt8z4tBKoP20qQGGQpSRbyQkaYih3bJkdIsInBc
nDn2JN/3TOOrRcrHo0Fsi/KzBGJNK7C+gZO7PvsOSI1W6rOCl14GPgiIdjIynO+X/FezlPsmbTak
DeFHSxM8BRJQKk1Ic5K362douZ2JMiqalqqhYuriawSTRoBoxBqZTPiYomx9S5QigtX4ot7pd9OI
IfdP0h72rn6PTrh6Z3YpfwkVP08qkh1Ldy2ukvYmviFfM1ppt8muc6qbdFNipBXqRy4LyPJ9Z7+a
Jj9t5jZBJpbgc4eriiHI7bwobU2M2ewnSWROnDJM0SU6OdAir5DgoR1ofYV9gvKx5ii34GVw5Z2B
EirP1KX57iBfVkdX7DpA4KtcIoHIe2jlk1c/XT8x3wPq13+f8nje1wNOJN3ebEAoNWLBsKqiQQT3
J80V/La8vW5vocYCg5ds9zMEzT4XwO/loCodqYcP++IudjuQs7YQjqxAJ8YzrC1+sJkxytlB+SJ6
SQpjkn9Ss73A3Qn6I2NBJER9vTC/LojybLE0vCwvYCMBcSZh7gvst8GCNAoR8WNP+pAPcs0cdT+X
nsFBzxvmxvNvFHN6iC3C6ujkNpsEjLWBVDyJZAgGTh7eZW0wgCWj7HkrFpLaSQyZBdtcAKR9PYrU
XaDnvaAmBIlaATUt3GV7XEGO9wI2eLfzTT0zp+3v2X9+3QMOVzv6DatdsXABfv0N1IHhvXCKp4xU
qvAxB4hQ/i5TF6+/58pZL5aFOx/2BMxc4PGriZii/Rq8eEhRyKoIe+M2gNKvtisfMlt7yo7+Wd+E
rmxHNxjKsGTBGu+aQ5gxOXQX48vsB1ALbuJxGHsBm47Zz5OqVg7CJqMw/YlL+nZkZzYoD5GbKfE7
DTZKR9ySlFLb+bvxpj3kW2WXPgj78cD9rFQX/7tDPHXTk2jKvDm40TY8lqsxtTg3fmsO6D5CM5Jb
oQbzIzwqrORn0bMEVRMBBMJsOh1q+V5tJ3D0k+iuvRFYaLEWcOJ+9+mYILLveQj58hdr5NfM4mDY
BVKkJcizm+fpGUPie21dPkAHQN4kv4pHY5sW4FAMV8Y7t2MErMWQP7NMnblIiYy+lLDOxvbO3Fsg
kWHmw2+6WwzZ3hQ3ww9wNtvXzbLWSx00dL0jLSR90E6UbCkIHCGsTTV8byFTLoQqw9pyIjRbJHXm
DEEyPB5lFYhGtQ4EnvGQVV+8fQeABg+9FVJO79d4Tl5f5HL8mJmlonMbjiPPF1glockWP8Jzaql7
QqCWONxL4ZaM23uhoYdTdIGv0RQHUd9j7KlEazJFi80B0ZF8Pwzdx6hrky1GPm9xUZFuVKWazLQo
1DWntTzrPC36zeU30OhlEbdRY/g4ydKx2g9AX4I5Yp28EtZNwp94fYcXD+/MGFVMqgRQ4XyOZPAh
qG7C+DnJp53YchsD00mMr7l4+c1sUS5apUUmDjUuvwbIE0mUTD++lWLWnPRCH+jLN6TRwAJXTVzp
Y/gp2BSb6U7/4VmVndwDdbeGDnF8MGpTOKP6cyKlSCAGnow1UexDOd26vreLSfxsvZTPlEpVNUmH
9ZI2DSkxkImyvyBXXgwFMzuUk3i5NIFPATnnsBodHcMgzvhKpmsS0zgLiklANpVr2Bwwh871FbJO
D/lls6Cbayh3NnKPMrMsAOfu+bYoeU9eDQLZIP6Pp4d6ElVd0RhFQ2baZN7qVcnCjLQls8Z3lrOm
2WZSzx9N1KEv1eOjoYR3T0YBg6NKmFofcHuR/pMVbiYHP+Kp3UXQj6tWQGFc31RWEKKhwrHftJlB
fsK4bTbSjnzIyYrWbJL65fB6WaxMeT/v+2Vaxjg5EdTLSoD4p3VwJE93eTX8+AuIH+O80DDcWgNd
TZginLdVmD+IY1CZui/4bqHkwU7Jetn0+F7bcIOYm1wHVuuxrpW1xCfStmpjjGbmIE/WiwS1ha4G
kLebghVj8xnORMN1s7aSI71H9K1x0RnPkBOz0tgUXwg5iWhXwJqSiVcUNP7rV6cudK+phjSV8dVJ
+7o5gSx6o7mSE9+xsKOMsEQjdg3el4e8hyOhHrkXIHJBPneyZQGDmYeLCkuKWKeykqB2QjgUCnBu
9wf9RARE6/vpwH7JMW4XuuXVJ7HadEAcrLjyUI1viX/kZZdxOIg/fMu8Z/5CxaDOj9IK+H3AJ+GZ
/eE3Ahm+ciDQr+u2WMuh4pBQJEWoNTAlV6syBIWM8sEZxn88dDTmVhBAJB8RhOInVRoaZZ1JsHTi
mnXoGJ5Pw21HHIRe7GAIsgbgMUudotmnSWnzgcj6SMRRrnwkGlUbq5wWCQ3BuG7jdeioL8W6fWtt
z8wcFEATFr6f8aFotCXMVRHP49xVA0gak/t0qswiYE17LlBgfclqaPSspuh9wEvYQKCD8NIgnPJd
h+Ey6PFAOXpfgogifyHBiWdqmSzXmC7HXiFbMLvm5URtuIbYFt30JgMdS7Dy98FtC5vBloUCYZ0U
Kmz4aqTUMRn3N8QalBeNFXSilXmQLgner7sY8dZrB4XKXoIY0gq1jkDoeflJ6gB1bGqgsDloO5V8
l1h84Z+yIWQ835lfkgoinKr3aUzSwm7Fn1GZseXY6Y6lNaz5zQBwjfRaHjMXU97M4udyY372Iamg
Mo0aePdIDqUcm035o0bFwMPAnpOeSd0QOug1OpD6m9oBF8DZXc8KNwzXpAu+etTp2TiRKLAqHyc7
AHgwPnjrHs4pOemKDQpbgNh/cRu6CJEYLVD+BPCe7AvRrO6hSGOLJ78FSV5yE6zTlbFhL5ORQ9AK
2s2QqIrUwSi+MCZQ7yFDHt1BsM7RtggO6b3y2LigG3aSPRMrxNphqhjx+8FRYofjXwkKYO1ggfNY
B1PHkOChLhx4U+RN1iNy2aikfGpY6yDi+hofJl8YyjjGiY6rj1TbBw0rOfpkBvjuqhcLlM/og1yJ
QY7EcXg21sNqsOO1thOdVoXMAJD9+wF1COGA+bExNPm9zB4/Yi2R8pxRitJxDOE5RsAdp1B/jqfm
qCRpYIL/pTP1kVuF0bjufe7c8hn41VRM/nDeTg66bSCzINrL5Rjxn/0A8fzXHU+LUYI6EHFkc3rO
QL5MqBCVW83irOpXvSlXhWVswp/X4+X1PYCKz1ej01BLmVfBaBZEZ72vH9vKf7luYtlzLusSv5rg
o6yp/XYEeNIPXIl77TjVrhTe8stj2jSMFOsPGSq6wODwQJWSRvh6NdAgMmGPCwDq89xs5W9jy1uF
UKsggYE1S7Ac+SXJ4FVCL4w4/HV1TVB7GMnHKfZf0e+6L97rM2GrJqPxwW1EBCOgng3WILZa9fJS
QcUnyCLoQiVaDKzS61CvJbQ5iDpH9h68ERZCQqEPqPo5XLEu8cWkaGaOusT1IsjivEBE0KJhx4Wl
jWbEk6IF9vXjsjBhg/A+s0NFniya4t8cyr2VPzaR2QBmI+G5nlptbxYOWnAkJfobWftFZ5hZpiJS
yPtxYWjYUE7iD6ICPsBwYtClLHv5zAYVdLiEL9VA/fxoAQYN7eyluRvWpLI82pkTn+L77pb97Zbr
DxezNJCtA6Xr1PQwy2+9LRFSm0DagJk4h/UoYJwSgfKH0htEX59gKE2fGv6NA0ov6BkRhfGdPnPb
We4q8tk0FAQrHZWGKdVgLBE6RhxZmDf7cgo/nW9mo2n6bOw5rKO3hFV/U2yqTbwrTvE5BBl++0BE
jIjOtGh3j/VJh6Y2Rgr/gquWtVTy97Of4QEUro8RavRjZSBrTk0vHhlLXc4gZ2eDegqk3D/HPglB
9BBClVSF123QD4BO1IhCQuMam+wGdYtVv2Y1eVgLpKNKI6Fs8UlrNUXvkWE4Il8+MCLK4qNgtkAq
ogxaqGojj0tOSDAdCSWqCZ0k1P8Ov0koG6eJN+k9j4Ixu4RB/PlbljOzTcWUti0lOfRRTo3zzg7D
bZY5Suw28lp+GfgfcqUyvuai/81QwpT/yWJbT0oL36jLR4+HZsQomJz3xthRlhXqTo+blgPNPazI
rrQqz+GOdDRkaKA36FRZklMcoH3JsV5Z5F/9tpeztUlfnaHXi1jSSVeOEBpCjsdKQAGIq9YAeydA
x6ymDfnnrpmjfE+WPWFoCIygtwjOLLAECNYCSEB0f6Dzzlre4kmZrY5yw0rhpEYkoztxDLKZMN5y
dfnRSJOj5OKm4KAT1wetOcZVumJ8zcUMbWaZ8kEvzOWGb3GzC3fho5Csxkdl7dmAK0KdliusvoU6
MEmfuBOLQWPZ8r+47s/sahbeRLlWm0oBWkjqVXNMn4p8OypvbX7okSReXyVZxPeveTFFXbxixf//
xSSE3SrRfKcpnKpAMaBgeCBjTTQjWj8EUKMVCUaR66xUOXUDptD5yUyqCto1z9dXteyI/66KBkTG
uaxLokp6uDE6trK8rbTyVjXKybxuZ7mHcoEJff797EsVRj5FeQ1ngEDqalh5n9PBA3wPYIQPQiCp
A+Ta26/ToefNv0kslitWs19Aeb8GMDFGzxDFvUOzF4GCBHEwMJAECRHbrEo347TQ/Gh8VgtGHWO5
dRBCq7E3++TlLo8qh7Gt5FF35VR+Nj5n26rqIKmsSIxRD63zySwVAslaoCulpGZj5psOVQ15Vbnq
bWMVLgtHvnxWoSUCIVcNf8jfz8x3MjCJtQfznPyqlxsDNCrhuyKYdcw4p4vXvHIxRF2DXD1kaBPh
WZYWIZpRPWZJ5SRhBbLliH2xQvl4IBSx2hEAONBXok1kbYhukOTyz/GJtyumct9yNn9ZFj3qoEp5
JPklbvfa8W9kqF4oT1MMmiMiy0xQIiBoSwAUYSVNy17/7zrpoYcxK1pFJmOlo1rctp78FIo9xJdz
SWIETZYh6p7H81r35A7nQx5bU/TvVCkwJ42FKiI5yXcnuCyH8uwMhQG5MDIJ+Ty4jMBsEDRoWnKS
E/FnAePkgboRWt0tCtnWmDoULOPULZ8lfSoqpOzyiedG5Uk2Gwd65US0xL3u7X8IYZeFku2euZum
tFEk9Dgusjs6oJvO7giJXgvkuByAv44lWLuc2c+OJ3Wxj74c46EEew2g4/3rdASA7LaDFgOE6XSZ
vKhX0W2MpbamKtrsDtEydm/2A6j4UrViL7ckvHXPxabbEEG89DAege0u1o0TrQnRwriB8j161co9
Z7OoJVjnlwo7SqRNkIQljRxjhDjEw5Dh/CaPjM/KiKI6FXY6hauDesIRiiEJAUi1EpqYoz9O6/EF
/e58kznBWfdN5eEv+jiM40vz6NYD32VljWyD8K9KuDfeCAUL+M6YnM2MvTSol0WhGa3GdeA49hoP
EvcPPDe5GnfL2Mvli/dfFzGoiANFzjgpQLoI8m3tODpAyRs26AB8vC4mK38PCkv7hQt/xfRN1kZS
QSgowrZsPRwVUk0jQw8eJgIMF3B8K//JWCRrK6mY0xtxLSrR57VR7eubYjXspDWmyq3aTjfGVt7z
hGKKYXT5fXHZWSr4iFFRDzqKlZ8YAf2gu6TCPPys1h3YrlQ82zKMyhL8FFvRb3G9KvCEsoBnhkDD
E9QWHMFtg0OqNvucfzaks8+CbC63E2Y2qFjHtXGpxqAIXel5bkXeZIJE3jb01B68e0XxV3IdgLzL
W3VRcmr9n17/LvfpVvTbzaBU21RFmieHtgzhD7+RncyoWcGftQl0LFQlg0sVpEDQq3IxUWPWbrdD
4W9V7yszx6i7bzN1lIm3fLtZZ5tCxb9ONoJmGLEptdNhioeQvosnFQXUZB0f/6eW0cwYFQbrfuhb
VYTramluyupG0lkv8sVAe7FAQxsgVpVkYQsflY756/QmrVInWEU/k8iK3doWICKo5Va/Lh2DUXpY
jEozw1TsC5UmT3IfiWVV56OZDyBhyor4Xiz6jaqxMIaLxgxFUyQdigq6RJ1kDbzgmPfCPkI6hrvX
6nRXaZ7hDCMYIBOtKhg53nJWMlscFXINLx8zmXjOuK02hFoDwwQOIWIghBCs1JWEtisnkoZWGFGI
9kEELxiT+BdfThslGVmwQnHxHTBbERVf1aTTwo7DDpLylBBb5QEVzRjyHu9o3TqT00NibLImtKf7
J+5eei9/pncGUzBquZMx+xlUxNUjqa/kHsd1wMy8scqOwTH8GHbkcQDgmSlgct1WNu1PFo6cFQsV
6gTVfs6Fkop4228nNFb9dQTqnjUGJX/rVE1WvQlPwVpfJ9vxjj0Rs5z2zRZOhToDYh3AVJFng+tB
CPnHkIOxLXYqtMImc/xRuhLY9+wQ9P6lJWNsJLQ8yPn6f6NoTSLctfNGRUCvlf5/9Ag/xSWMxsoe
orZHMTJDhAwIDVnZGdRe2ZZNvcEI+AoVDzXo7iVGjlMo9g9TfJT61yFmRESGN9HgCyPtuSkivAj6
EDupAu3jiXFtsSxQkQ8N8v8fTFFyzqknsAWHofI/yGaj23I5MDS6ArJrVQcFYpKbAJ+LrxRDVAjz
buwX+2KaN7NEpXlRnAqCTwBC2tFzpXW3gy+C6y3bsvm1lhu0M1tUGOKKQECdHLbQ0V/5a8Gc0Hjz
7ggfCsH9sy4pVryhe9+RyEVRR6Dbwd47T3Z72+hm/qDbA7Sak3V2zl6rGzJCGD4xUkvGSVepeNPw
gTcMEMYmdRfFwdBKcRJMsIM4jZOFVtoQfC3ssu6SZSTQbIOpOFNXhazxZKQWoh0r7rmCILi/bfBB
9dYCKxTiyX82ScWTPPNiMSDiVwSJ2IISHaSi7uRYkQmmwnbHQsn8YYmo4vKCKOvKtz6kWiiGH8Az
1IO4Jb05MvkdvZrAHNmYw2ZdHcsVLXBM/mOPOrNqqaVRluJTim4HYXnVMiabh48gUy33JcY8rPLO
e+Ls/wkbO7NL3ZVlGOhhQvhlxNRB9dzigWEuWfOTf/DIy+qog9pqfBZPZDcJF3sJ4iXCEUFYc2DX
DHEZMxxj+fa52KMOaDRAtKc2EAGI/m51Qr/xEH7IZrrXXN4WzQgJloasv3D/t1z8Ypg6poIvqRLE
MJGw5r1ZRw9xpzLek8s+f7FA3W4SEliM5CBrLITALMTBrLzS7eMzYweX4/W/ZuhuShlhbqpvYEZ2
B/T8IFSOznvjALzAJGBeYMont9DFFnXX6bVe9GKMr/XYrDIQe4hOYusnqJeulO0n7cGBFU7Iefue
nVwsUqk3VPQEMSfFR13v1pXmH5I4eMgb8aXpIZV4fSv/kBVejFFXn9rzAYhdiLFYOTfgwTa1IQCi
PtnrQeeEoXgaKsPOFG3feRDkDdsbDKTeyH6d2YHR4hEyZmbigcm/DX6ggnGTdeoB0Cfr+s/8w3Pk
8jOpCFTVUpoUpFtPCLoJQ4LwFLpEcgKJosuaZl6eLJt9cyru1JnW8WqF85VBUtX1zs1Kd/E0RwrC
gRGuvgkslAxzSyPz4+FLcRZcEPsIeDn4NqsBvFyunf0WKjpxXu6rJRnFJyxQyYq7aWOgwTGscsBv
IFpYBFRbaIQS9yfU71gSlazYL1LRKs7iWOEVZJOiB01mBa/r0CHXjfYjeJWfSe5AZiIUm/HBGZGE
lrVp+tDzGo58gucBtHGEugc7HloGiFzIVw+ZLFiMsEyPhKZ1FUNTGJxOmR6Ox65DsS0ZosnqGgkk
FZkhuaU2hSZIiQfGYskW0g6vAKyn6aomSPy3UnGqRn1CJHwM6Ms/eK2QWuI4Tsceb1ZwLtddctL7
sNle3+I/PMj+9Sl6/nQQ40rOSH7d2Hazb1bTKX+C6BPypficHxSMbrrTDbRZz5CIxjD3YWJNVCyt
exZaaSWdPo58P6jwItVrjDBqONXCo589cNCH79fXF8u65GnNHBA7yr+nDTCk/lyAn6cxa1vaCuBb
IqhBFi5yeXPBSK7JZMwYmuj45rOujprGfis1ZHOfRys6Gav2UIIUXH2Z1u0Hxm8Itm8v74fYLraB
U+9YDB4kINJnip/Zp8IG+BFGcZRGJBlJbfkYeSg/GDu6eAnrIs+Dh0jmJbpoEzR80RcEIDJuCaR2
WL81joiMCXz2LsPUYulmZoqK/qJWSKFSIPpHbd+YchN+1EJ1F+kIhb0oW9I4rn1B22tRuvOGCLTM
7U0QRo//R9qX9citI83+IgHal1dJJVVVV+/uxf0i2O5jktr37dffYM/FuJqtKc74w3k5gA1nUWQm
k5kZEZTIBqk2v+rZDxF2lWo6elc88dALFoxgYQHP2eW1bl7+ZxaEfVNI0TgOv3rYUPpN3YfIAUZ9
iVxtlViSrUUI7Hk3zgXhbTgMurv1G2BHktxi+9I+W4uQb9Jp9tIqxRnkSEcz4JCMLCbQ0i25boak
6rH9KDqzJuSejNgMg8h4hPHJLLbnxLIgGrrzOEFVhMXJnyeyBYqVFhed1LUosVn85QCyWB/VvMjD
/IkdVY+y7J2frS8e/Wd9IsKFzqVqOR+cPDZkuqeboXnN2u+XT9925nNmRMg980ZvE5sf8PIEkBt0
wItrdCQeu9n3rvIITRQuaV8/LyGGQd9GAmKqJspC96a5kpIKSpzeFjJTwDDaoSQ4n1MdGHmQPbS3
yXdMe7vU17KjdawwePp3sw1n6xciTTnOBOA79MO8ugvcvgvAOeezWab7LPE9sSgDxXljSSoUvGny
o9VvKksKeZBZEOIIHSlmyvlgfh/ORsAeKITx3EN5Nb2yu+FgYipZ9lj/mOK+dECFgNI0tmGAzxET
g+Db6dPBLyjb6924d4xup9sQ4jChKLPiOhwdn8pAfv/B/y3TtDzbcZ2PG/nsxk1tvSD9/OGMPfPT
781986SA+g/YgOTVPKG49qS9X3aXzQTG/WNS8BYF/CDZPKC2ViTAEpqGsVfG9BYwlJ1O02+qUfay
kLq9rX8sCk6xZuX/b8uYsfJKbgwEOU7Q0oRWnD84/8hBAvo2C9HZIvlPOvuuapp12tTDJQAM3bvg
ZKBjvus0x2d2EbD2zs38er3K/lndx0nFQBVFIbM8Wu2LSh9rGwNr2W3PdqR6VpabprlLh8fKu0+L
F49cq2jhl5gTnKJsAiKx+plP343CCRr2knVJWCpHBdDX9Wev75KFYFq68z3vXu8eiXbTsQc3u83b
m3ze2+lDk0bdgMiQn8APqDgnt0x9OvtMj70sULRQu4Nykur4SvdKp0dNyXynxElMrrVUD/R0z/Rb
B6ma96yAPejHoAV0PrDFJ8u+o0c9UYMCo9qKEqSOP1bE74xwbX5N+akB9K8JvQkDHsX17AQJ2o1t
UNhJpPaKP5qHpH0n/c/eeK/xOnPNY7aAst77ObuxMun+BNUWGtI1VNYT+EoUMA6AL2zpQ0pOhr43
VD/pgyT5Z8rubAV8JrjH3GFvurHFbgf3t6t2UUomH0zxAZqgsTHhBYhh9vTJdToooQO1pvYB2q9B
1x9Is28wO8jWgFR7Olzn9oM671qyr7Kju4RFf0XcU0ceFszkQLhTx7yI8Wjqo++krj8urw19rrwn
szoy9yZ7zwnK5cNvfY1Te/BbZQkJ80v7e5oZfjkfbGrumHXUoVTbV/fdcp/3ey2NTCtejaPaX+Fv
NYk/l889+jxeBAp9kz7T8mqYbkv7TVH0YO1vUi2uyOqrWuor6pFgBKv73jJc5f3PCVPs8O02Zv1O
cXfpUvitjRqv8SOrwmbFdPLSBJ11nKb3qWJ+7jz12ZsCIlDgqB8ash/B3ZTcasOThiG2ijk+qfyW
apFCv1lQ0GvSU02iufqplAytmt8TzidVf1dZ+VdZ2B+H5rf+mXfZSeHVbIF3KWbuD+1+Mg1JzJCF
DOEmWNqkdNMaFkjr+FrZB4stq2hupyZ/FiFEfr1S13YyEHpVy/du3WNxHH+ad8Wrdz3uQLOOblr+
lL1cjr3/Ifn6Y1TILnN3MMaM33ATCEmBHA8bJCfqgcvfccytxNr2El3X1TCv4nx5o+sGhGycBtbY
M2qAQZLtGGQOIblXnEYUHud4UkIIA4SXzW6/Bv5tVRzkcrwuwdA79i5V88p3yLRjhXbVZSYEUWpZ
2es/3KB/rAmlTstJlLxf+ZvxYB9p4L3QqN3bj/kNn60qn5Kd7LEjtShcoGtBRk1D8Qu0scWzFrEr
8sbVTznubY7bmO5k7/LNbYSareZ4moW5ceHQgPi11x0+LNLmUd2DFsp+1/oiuLxrmx73Z1ZDnN9u
gClgyYDnagIOaK8cd40hc+rtL3dmQ/DqapmK1jCRHXe/NdDxFkdy5JRFXqxDmbBHNfCv6GLPDAo+
rk2Owxpe0GghVpN+G9fbQTauxV9oXxLIMxPC5mTmuGRkNZ2IWeM+19OomLOgou8A74Ka9leqx2nx
6/JWSb+j8Gp0s6QbtRIpHH+jOlH7DdSZh+4VSpO7Mf5vsG0yi2LZbdGGRct4M23sdkCdYe62uKdg
i0+g1voMDOurfPZiM0/982HFQhtlyVxrnJQFimI0YgZaaX0390Fq2Hm81EoeNCOr48ufVuIFYsVt
JoaaFnzu3q5+WtXs27YmCcrbzvxnJkpIhidW1mnPGWRLaF+3NQ3m/NgskhMiM8KXeXZBux7KrwOF
M/dpuUtLSNoO04460mkH2efiv+PcDjVos3CMbB+u0XjSwjyiIbkG8eItV9tK38yHy/uzXdk/OxWC
RzOi227GNyjHfIXr7mZkhdahAH0Fn4Bp39Y3NQvsLmhwRmWPxe1prDPjgq9bc+ZpZQW/s26nZ2MP
7oxd3gfkijcX+iPAkGCt5alDFlI16B8wk/TTvpHpREgCjigM3aU9hVIxLvWZsLhSZqDpjDvilTfa
4t1nTn836+zULlUk+fL8YH4NdJ7meq5tgLNeOLhZjq5+wXFTLfZ6Bj0K23HtXmeX3NrRsm9eLtvT
N9MI74894QwvZl621MQ6u11/ou/TD+tVY357170tN/k393e2q0CGbMTa4qerD1YYdmchG32v76fb
LJIlNZsRUFN10Kyj56FaYiVrTIw8tRgqdT0IixWGOhNP3ci1GQ4hALfHdPZlJeStnYZMJsaJXIjl
eGJzB9Sio53rjhMNOQNBVJFTUAoOj8QZ7kY8HU1j+s4We/Xdqr25/PG3vj1yGMOGSLaOOrmw19rQ
s1VtVHhZAhG2sLdnrQtML/W+9cZIfeZQdX/Z4mbL+tyksN1asbhk4cc69fz117T7l+AEsGNV6ncV
AOrdoQJLpFS4j/useKwNNDxsYMZA0SsuVQdrX25xMaI1n27RHdiXbXkYdUL8PJ2j2tEfgEaS3DJb
4fncprDWarC6dOAsUq7Z7JJyfCsX7c0sk3vJN5WtTQjPBllHomsfufESAyuq+3MEXMcuvcUmUurb
GKiqM1D125BDlb0+tu6G80UKyZ5SUtjm3O9W9+qUWaDl0nxyy0EM1zQc6B+Ah9cQLoOmWczaHbE+
jnTg8qc5SANtOCZ7WuPshJpCWETNXXVLIlmrarM3Z8I5MPyof8w3f7766qHQFgja/ysHW8Nihz47
1+yIyx3qEFeyu2cz/pzZE19V1pz2eco5UugB0IOHMgTJ77Vd+xzcbATJi/5ifJccn61jem5SeFqV
09xmOk/X88PyDL4zdYbGAxfyVCP1m/3S3TrPWfQ3x+bcqPC6KqqGdT0Hci5j6SfG73qsJLUFfipE
jzfB4qNZ4GDXv8hmVGM6tsMMC7rzui7wie7R06699QGqYJKotvUFLdVVHdUxPedLQ3VwCdOXFE/h
zuyCBVrEU3dPu0xyNW9aMXXTUE089W2xML9SZXYVaKBGtEUbfDQe25VFI4Pqq+RAbGB8oVTjOp7q
Yr7I+ojhZ+le2quGMrEc8MbDgt6Ytm+vOKtGKqfn3IhcnywJwaPpB71nNDOiajdAfhzoCAqAdg50
Nlc5BU1ClGOEqXksg794bH+yLMSUtiPzqmnYMhs5/BWI42nomHT4VhqeIdm3reaDpYPhiW+cA9Il
4Zpdxt5tZ9QeMRL2oYAXqZNPTguKQXU8ywYXtmpPluFBdhzQJc8C7/3niFU4abPaA6xNQXlYQ+DC
0FqZIciR70gkGwHaCM0WwqJh2KZpu19CMy0cSyFqCtCC88tY512DkrBeAzDtvGb2zsD0PCCdsvO5
dWpc10La4qommKyE+462bGmSAUbBGIyE6b0MLdVfjbAeA7AYAg8LPnjdN/oIzQDtWT6TvWkfIQXF
NkvnAjmfv7BZlgojq4d6W4O3I8ND0s8B5/KLLonZwO6VYvxOc+krjP+zQkCzIChvA4/mYd1iE8mF
DJ6ydFg21z2ev3VxFhvxcqrvmXRQeeNStzzoFjqGaSAptQTvmKcJrGREwQr75Jc6VbdrNb5djjJb
H/HcBP/zsyCzFEWiTRaCjNqBTnm8LbU+JFn+tqKtkuvkAZMd4WWLW7nnp1UJntEvVYUsIkFLzH/V
oly78a4A7w1ADHZY831uYVzv/f2yzY8RtC+bhtTF1XAV2Zr4nnDGpjFHik1bwBqdLNlzBdp+olnh
sD6rHWTW+rdcjRf1ZEGqUQU/zKDYgWVfW8md5vTHGrKzpWKhXfnutuX7PPY+GeewGI62if81vUct
n7+3iWzGbetZht8L73J0vIbgap+3Jy3rJtMtfCvHYjRsFh1fyEw77UALuyFhzgAU2KurVZYHy7Lm
J0tpMHDY9Vn3bdAq86qqPTL4nkrZr7ny0gem28qvaTaap16p59a3xjKtfdR+hjJQFbK8pRNeIKxY
Et8bMzPxtbnAs39KkxdXN/vXy9uyGZIRI/HCw5S6hnP+eXmNl9ZDvmg8JNcoq82YquZ6MB8kbcFl
W9uf8swWd7azk645Y1mmOmzNUWb7ww8zGILht/cO/dNvhg8lC2SVNLTv6sLPaDiFBBDLDMfy238F
G+aJlXAgbdxGrodcGne8GEWaLlOXjEfsbme6gb5b9x7GJlLbn0AhUMeye3aLyM22LBdzC7Zjf31j
1lavQlBxBUH1UgYrOBJcuwnWkQakP2pl5lfZGi3krTEkxHUb2dInu8JXn3ti9g4OXFTYUZGXYa0f
WJZJ9pbnJ18+5tnihJvIttfUS7mX9AbxB6fyof8SmskUzG4qiV78914yJaRKtqEWJuXzPEurerWv
zCBD9rsm+YvS6KfvJoR+z62bCpInRgTZEfB/79xRxnoiW4kQ+aHrnFseQx7r2u1167FoMBvpfJfM
iBC/aEWmrGkqI8pRKFTQTWlKABqVbtlrDBwH2kIBF53e3FQpdo3rPjfl+NKS+YeVp7/XUZfAcbfq
mbYFHWQLabuKUouQMjTTQL0OQxgR2vlOc5j1k13EaI5AkcgO9elxgdJD+jKC3f+/qGltuvyZcf7n
ZwHIm7uqnRwYX6er9sCjnX0aoCzzi3Nk5bFU5nrz25/ZE4KrXTirShccobVD/9FUbxQ9CxkBGWyR
3Zt29W1W6GPn5Xu3+Z5lmLToj43Vh7qOHOpy7N16TuO7o26Aip6pOuI1ppr2yhJiGkgFIXJ278YI
eFfqYU12GvDlOVjCMNUQet8um91CLpybdQRq3NWlNa359YJ5v8VnNLC+Ay96AD4jcgpfxdjRbgWT
iLlv7uofCUShZC9S2cId4cCBgLUp6cL3vAnN+38RkiqB4kEgZTcHnId+wkCQJBxuZTuf1i2ctElN
7AFAEC8yaYW2LNQjc7SjmwwJcq3MVya00XY5SA0wH9Frca2vaTDVlfOYLHbJqeLqOtRsOr+6mg6o
0UKUwFLGel+Oer/Pxn48qMWMaxJpqxdNHlPDxWQY73Xa8g5i49DYKVLvps4NukPkt64v7+r2sf73
WRJzhsGZ6llRdSMykmRH6vygT7/+bxb4Lzh3VL116rnCaZ29FbMoRpxOh8sWtnLgTzsk3FjgNm61
vG3Mj56imu8tGmco8HNSH++YJT62ampBnCktrHOn/3J/4fX7IRRp4an4eW1jOZKkIziQVAvdGLjH
HaCIyd554mg2fhobab4vMyl8zoEUXZNPMGl2D/p6XSfgsbADHnFJ14TjrniXvw35vSIu00a6b6Ia
ZOLxLVyfs0GqEpT+RkQwidWn2VUFQKkzsKuUXS/zOwGtj5ZKjs3m7XJuVLhRGR1yzaFYaNaMadQr
sxkBaDoHbNIgvVRiLm5ZC3OvAgAXrUXDfGvK9R2IeNKoWUl9dCH8cgNmsPKN1Kr3HeM+y/w3kRhP
ZR1TeCa+jli9AoSiSRLMliLvnHYQm46Sdy1eAxss4Ys/+DKI71Zmdm5OSJcUUuruOsGco79P7HE0
wcMz7x0m6aBs+tO5HWG/K91alCK1ERQe61Oz7rxfVmSbPgjv1Tvleqlvy91YcV0v2ffcOtznhoU9
7ybSJYmOJzrAMZH5GxrLEY1o72tx8qu9X/ZMlVmUfVIhpfLMYlSr5WMH68N0TIegRjJRxSmM3kAd
hpfrlAN5lIUOvpIvLmW6mInhOu4of3yOHES1u6LTGg+NDeoEZaUqfq1MXVRamXOljdV60zeDDQ62
mQWXo+VWxLdR//Q0vJZgXFixas1dUqyuEVn0wYCw2FzM/zcLYqKAp3GjdSbCxeoxv8E89+DcX17D
5tdDa9HzXJTCVTHussxGmaWdvajolmejcyAKWsU5OKsCJUd7iNDyxqo7VbKurQe2bbs6Ph4uYwvp
xudNG3OtrZyc2aASWAIFbdR1bx7+VfJs9pdXuAVD/GRLyDr0oulSs249hJb0bgnG1Nfj9pTfoS7X
vc0v9ZVyPRSBpmBuBojAWNaz4S7+5XyeLZV76tmtXWoDW82E2lFTLz6woKfKxIx3R/0Eerp1JW2H
8eV8tQeiHQcfGAAuIeToQ14UbY9PO5q79lBGRWzWvgfazXlnjn4rFdjbkgywcf5tVJNVw9HEkkFd
93Niu6kHxkFIxayY6+acn4oaQBOZ4x31/WACq8bZqMnfRZ0z48Lm1qqDLBKCzGBRdV6LBy9ibyjV
38z39GYJ2XdzX/9j32iSNGnD8TngEa8GjFPyQu/nLU2UVp36pFWial3CiaxZaKCVu7t8bjcqFMAC
QJQWsyyojqhCdGkw1zSyplEwof9C1FhrDL+TAp34PyIcFhhxdQOSw+jyi0xmfW8YoGWuFXTBHovu
oTGuqP5b665bVOvwEI9k7YdNe4iXgPfpaImJh7OvyqJvdNjLC+dXZYJ6PtN+QYz8WR2q/QwGPmY5
YWJp8V98Sw8coqbJ45wIaRwtzYQa36BEvXsY5/ceFE0dkxVFt06Fh9YbkJMeIpvoBy6Zs6Y1HSVS
67uhecvLn5cXsfHvuyqvuFom0mRc7p9PnaNMSlVWqxItVf+9TtqgJQCf/t9sCO5keB1NJsPEGob0
pMzTHhzJD5dNbMRD9GVsix83By0hIT5VzMtWffLsKAO2ptPJgWHUlKTXSZ+HdgbU8GVzWw0vV7VU
9NXQEwGoVXjSEMVmKTVdOOtMwj7P41TRzdumcf+B1AnC0tC3/mDlTy0off0hU1Y/rcaHIbWM/92h
XXgY7/U5GnpwwkXgKeXUN2x0ME6zhhkEl8b8qspkFdWtz3tuhZ+is+uGAvO6qmrlRIaV+AsqZ3O5
7rvkiQKLRgsJcnEjRmFJKBajd2kZjpi1EywVY68liQFe7O7BiaiFi54Yd6B/kMKg+dETQtUnW0LK
XunjZCRLSuI+G5zTQlLlvTTU8bpw8+Gk5oN7LN0p2alogt3pzNRjzc3bB3sp1JB1piqJKBvZrmug
cI1SgofFiw+5KStGc+jQaceQVNhnWVwo16WDbGb45/L53UjQPhnif362ny0d9ZoVMNSmHXo9g9+v
P92sArZID9zurlp+Xra3uaVnCxOunYLk+Zh1OD/KooW190ufrL10MzeugbNFwTk/Lyqpl9zQZixK
XZ+86gUaqf6QPtlQxion6KwZ6i7NJOvaip5/NswSnwl6YdsVRuhRWaiK2AE0iFWyC2BrGujTsvgR
PtsrvZkcJaO1g+qJcsv22a4GZ1M8H6FaF7SNTyKZ/2097T9ZFGJK0zaTQlvEFPdah6ZD9QYKe7t8
wERQ/aGtbAUFOhxvMwqND5fPyWZcRdMSLu4hvf7yYp8xBAvIIvaQ95u1kO3MyXcwFsTZ3dN/ZMzH
/+Hb/jEnuL9Ghzp1R+zfdHRetdD66M0iw6xtn+eWrmR5227wx5xwSxk1y1naNE40ZuyQVOvJyJuT
Rdvo8leUmRG8e6l1OrULPmKGy6crj/1sBpA+CC9b2bwTzrZK8OlMIVMxDziXS31VuI9GUh9c49lT
i4DMMl7e7cD47w8nPlkbx6iVBHitqMseGwOVDbMO01kPckWRhODtE2jjANpgcXB0cXDGAZ5urDwc
Ca94A79oSJqTVj03JiY8FkAUQXVs3awrtA5sd5fkmn/5o24u9My6cNGyXB/aIcdc7gzMcOn0vu7e
ziDTYZVsVG3zCgDGwNQ9cA1/qXDUeobXha4oUcuy7qVOszz0ynIINZONe7fq1SfTM0qfJapM5mDz
eJ5ZFgJarxRrNa34wrnWBBMXUpivlk7WJpVZEYJY1depTeoBoZkpN0lK/KmZDhkpJV7wkYB/ySDO
ViPumDGpzDNhp9uht/Y0xOy+C5ID4JPkW390e9QbE5+3vGpQBGCm7K07GhJtgC2WAjDg/tlL/i3O
rgivdDwG6V9c56F5RFFngqqfHSiqrzyoB/c2veGIiRrERGlg+cNV30Tjtf7CKxP/BfkffzFc+iBC
TAVbD1KYkZK4Tc31N9VB9K6a2bLLXYPsjSYDjLWrvP1EO3KdOg4I9BpjvLdI6RGJM22BKjBRD5Y+
1H51uLIQb3tPMTxvhDe5IGH5poDnJg1BJx130fA6Husr844Tpid+Cp5A9UoxfOUbkUoCbpVrXQMv
ezQgMNcHmdDPuzMD/94UFQWk1d7bx/XQQPvCM2MrAwdjB/LHHURva588ynjTNj3gj11Rzk6tErtp
eqw+TczA1hq/ajD9Ipt54Of7y3afWREekG2xpI2RYnW66d2qKrALqPddDoqyhQgBwwOKuxhRcYhU
oJXL+q7y3hz667KNrebl+S59pApnPpQPdW0oqH8BhDGGmXKjdj6wN4d6VzaB7h16sF/4ZSDtmfIw
dOnzCeEDjFa07/jn4ywtKrlHTVnF9OQYjLtUv7YgY7v7i9r2p5UK0WIgbQctZOKCvsTufYOWcV3m
ASM0SnIQU0xFqHfdD8nn3YwKZ8dEiAqd0ZeYD7UhjFBMJ9Ykb11e790BBURQ5lKtBxxC/VH2EIaY
13RPPXa4/AO22uOfVi3GAiiq1i5cNKpfOU5hePL4FhMwFIASpwP1VdJCW5Leaz+aRwYGl1YmAi07
xUJWNrc9yqqZhwPmdrXfDJBDXNR/UppKeMy2pp8+rVSIN2mt6FaVcb8/gMoBnDUMM5ucJ1h2eDdd
3wNJJobQUXkTiyCQ+NXNJV8JujH6o1LbsaWou8vbJjMhHJvUVufZUhYST575XvVphLqopNywHZ/P
liGcjBH88kUGms54rDtEZQKqBeQ/kbt2dWiXpPVpT26qmR1KqoGjW0Gl3V4VTNXZWtwaxm1qGJ1v
GXkR/u9rR0kLRWG0oVxd7KLYjCyVOagkZpD1ercrYj7OtTlIgiv/gmIAMl0dzy0VxVNNjHtZC+H5
CVJvMWGptQeaxoxM3V6CUqMg9rSWQrKjm58b1R1czKg62q44K14utZvZbYJlgeTu1xquB1T2H8uf
oCBh39advS9u3cKXPvW21olWFHzMNTXXFkkFM3wUFZpQcL+oPbiNP1zPe+sG8S9WoQXTx8Vdvkse
ZlnnZDPunNkVwTWzas5DWsBueqhukuv2RPGifuDMz0vqq4MPgpIf/TNGULtbsF2HyQ/JKfrYQHGD
QYkMmQQMYFqmiL438tJe1qogcdKinESJUr26jeYdtNkCI0hP9IeS1SmIO2fda/3UQo91mFYoETnD
BIXKyj52SrJ2ktxsczs0QAAtB8A4IJ0+J0Wj2nVVVqPGMNH+fiqTm0m39impMK/ryZ46W0HEQvkS
0ErY+4rDg4thAhUBMcNYJtgNHBzvy666FdvPLfBfcJY8gGuNuGOVOJGjrLf9TE6zyiJ1kZYrt7KF
czv8d5zZMXp1dAcwD3xM0thgPaXVwQ37HVf1YDhT0VDJjo/s4/GNPDNpDeWsdwTXVn6yj6MBGHYC
tsY1mH/0b9mdxV8Qkif4tsuc7ZcQkFnpdJ1TYZW956u/NRCZjHvvqa9CcHCWe7BwohzEmcuXK9Ap
zd914svI87b2E21/tB+hsv1VIN0ojSmhDQOSnuWnBcMG6Zie5lEy3LX1BD+3Inzapi2ZmVkpQHDj
HJnjren+9lpw2SmnFTQEmcTalsfZuopRGAQCsJwKHpezqaYKwZq0bt7PqXLFxvoq8/JdXpovl91h
q3uLF9cfW4I/6EadW4sBBldexgMoNOy1oEnvIOpxaHN/vKFHN0hPaaDfuNm9rDe+dWLPjQtO4nSq
0a+pgRutc5uTAtZc6quL4kjGcDZf/ijVQCIJPVsNM3qfPUPj9NNzAYJcPQadIxLXA4QNSx+4IOuF
hhloD6EKnfljzL4vh/UJzE9cyeTyl/6yVlwtwIhirl5FbP/SMVDx5GxqHZcpUHVBx47VKnstfHEF
bgEAZl4n0pHpCceGdSXKNQQWFgfjTCMKo/op8WTX5NdbipvxTCCcAFsxPTENMVJ11TCthVsqD4dn
rrqVu35hge0B1GNXK4B5YSE5pXx/Pl2MMGkgceXpq6F+mWnoizzNSAKTZgHIMmjxKAOHv7f6JWbd
U2vw18raZevD5R3b+p7nVoVnQOH2QzOOjIIie4T8BOZGf7h6OcVzk8pqmVuH49yUcEDnckmNpSc0
rofkOWnnfTXLsHhbJrheGRrUyFS/XOMLhD3HzKY0noopaJfnmq3h5e+1bQE5sOMaG2Amza2pzRzs
kpM8dd1tN8uqRF8VQXAOLBw5BEWTd/OFeDEu9qC7M3YE0u7FswXNnRt1Bzr3yLoBJV67BCbOYOvn
964jpQjgV5l4BjGj7+lA0mFUXBxdqLS5YVMG24WjxFX/3rgvw2TuhtwKxkUmurz1KTEapaNUiHLY
FxjOOpdTRjVslq08suL7XBWSpO5r8Zx/Sse2kdgDvgpiic8hMTG1dFEsWGjD9tR/SFnqd/0OQJzr
/2Ic8QtmGNYcsFgAo8978OLsgjaOk9oPOBqUDepuwMMtSxCGnf7e6tSdRp1TQeo3MuvhVJsSqM9W
8Di3LdSkagJex47i2ZQOCgsNTb3qh/qhdsHKaI7v6ZJCymh9AYPN/5ppfqzZ1DTNQjb/pZiY94nZ
jRZ8OuntkK2vi95F81xLNnIrSDlAmpr4tAYgp0IGpmEGxDLLlMa99U87/zb7o7LKpqy2TuO5DSEQ
uqVujQjBFHyJ72V61Jb7y4Fjcw06ToVnabgdxRulo2NBAPak8QAYSKAU9eA7UHH321U2pP+1dsg3
xdA+OimYkBOftLXbLp2SFhREGEbkkqCYfc5qCTKD9ceCrvre3OO9JQvvXxK6D6tA5RugGAFmVohb
FgYru2KCs81jstwsnq1fQXZnCSgBgHOka7u//EG3NsxV0ZXVXReEcWKcLDqwePYLPqjjQf9y0oO5
lkGWtjyaz6VhBo4Pc4nhsOjrufdARhMz2wX1DiDHkNEhN4UOkXgg3Irp3Qa0u7FyiVd9rZnhW6L6
Z2LuzkMiIs6czGzsq7qCW7nqYAV2o4EsPWF+AsXLRkv3JriY6qq7npv5upocSUqw+WHPjAvvALNm
LYqyMN66w0mbvbu2tiV7t3lEcYnyNdpo933J/t1kanNoSMfgTVyC6bkM09B7WG9QgSgO2k7fm4Uv
1dra3E4gPz0TxxPzZUJvIHMhYziqFoktaP5CreORxdxYei97Mm4vD4U6TBxiFgqZyOeLpy8d6lHu
gS2XiQ4A0Z8hDpKE+p2R7JwpLB+4ZKv1/hceAb/ScGZ1zxBDDCN5lqk6Qpg9gOagWp8hqSBDFfIw
KGYIGKS2kZk4QLOKQ81DWTBqQPkpbiqb7pC+uJBtn3Of2HQNJpNVoG5V9HvADNXD5dVtBdBzy8IV
Z7ujxVY0rmLa3o4ajc2BBq4lE/LcsuIh//ZUTIrbeJx+3rlhzs18TWzQXLLuoDlFnDlZXC1rfHkx
Wz7mqTiLNsDXuBSEA2J4DSvsCgdEG+gupQAAycjTdP49xJ06NyFcaHPumYRRmDBj9mA9Orf0vQOR
CTCgyk75B+8LDLEcs1C5Q8Gi/UEClb8HJa1g2TKFr2nQeZkaQ8Hb115eKmN9KxspEf32jv37U36U
b84qQkVhdV2rIkj30fDbiDjMeddqQQ2hci8GFba+00ETIEeffGkhIUZ7mDTE295DOVy875aZFvXi
wi5X8c7D9cW8s+5RCdqn/8hGoLauVg8+7SBmoVoi5rGGlRmtwq+DFXQefQf1de018x6tTEpgzs/d
l0ODkVXUIDWAlMS4rOg1mOlX/jFDFc2aLsiWuH2EJmGm7PW77GBGKniir4i5H3pfhhndzNc9EIp8
DIAgzRO8YlZJxgbovcfZMGcxeOL6d1JqSahYtXoHRT01LqYGddmOpYFXqi1IOTMS1fZk3a6MWi+X
fXQj1LkqBH9MDaHUALrhcyiwp9Yulwq/xlP6R0YV6oMNNza9eleZ41Gds2PDLEkV52s7gpMonRkV
Lt8mJ55Fm5HGYMQAuIhBWZMdOc+kGlXfCq5AKdW83XDSTyaFrw4+lSE1MwTWPj+Z7Jea/8+tRkv1
MJbMuRTxuMSV+PlDktxYp4RNPKFYINrU+Uvyo8+fL+/Who94IIbSNMjdcJiGEGqKwSzbsRywChsT
urTP3rVM27lLG89LnUnyl42YgyIbZjngJ5735aBO5UqsroExs2L73J7vhlb1szGRvHv4bxa8keMv
NPxng4RGTHGVorJHTA7hliCjcUPsEmuanXm30tX60XqaEoFw6GcNMYwfLXGJJA/cckfQ0+BhhztK
tdCv+LxvMzQzFX1IUE0JZq7j5ydQZA5y//+R9mU9butKt79IgObhVZItu+dxp9MvRKeTaKKoefz1
32Lu2ScyrWsiOUDeGkiZZKlYrFq1Vn3k0rvKy58f4Nqa4PluZioGtXU8JePbznJvFe0r6z9Hm0jO
bstR1nYEd8d4dBenFKuKK3zVGRr8aEnH+o5ZicSSsfFlnWwgjzCrq6msaqcmDpZkxepyky9dE1ax
Nz3bS19DwatXHzCM3AaT1ioQ8ho9ooYGQs5VpTFjB5CYeXSrfAoUo5uOWmPGnzWtxpuCmSApaaei
9+uhmQFCZGgEo91jRwA2N1+NRmM3bWFOvpoNaFlYvfUT81IzKt0IdT97y8ibgNQaZNdjrQlooU57
FH3S/Uh7R+LBfDNFD15vtvBVZuOks9Tt8JBx6p+VA7U4O/2knfPKKrJvR+vbZR/a3nDwFKKahBxf
rA5namLR0a5hTkm1PWAJcYgx+25/2cq2B/22wn/F6ljzprQpygXwICAH7+O8tyMThelDw3qI9kLu
XWLvfJIQARTBxnYR2HQHbGOnBueunBrdQQBVISdL75vDbtgZO/UaQqSXV8Yd8uy4UMTSUQLE9Io4
3lNC7k2d1SaNQHb85iDBprS7IXV306jpHWEFSFe08uWyza1YCvo0hG0UHWFV+B495rpjoWNxbpX6
MagN9OZx0GQlpK0ntQeiNJePSYLS96zD26A03WvwRMtImscFQfu1Khi+tWXO71USs8OQTeRgxTXZ
AWYAKc8ykZ3jpnuufoPgOItHATqqlP+XMhrXKRRO9m4IS0BFQh21CukPGepuy1dRkcGLkFNZoYZx
6jpJnMXtmI1p5CXzm+2OSCD66mM09TuTmLKvfeso18b0U2MtGdrWcksY0+1rq/pia1kw154kR5JZ
Eb6GgZoQEyJVGul0rPyC5T3aI+S6mxdJ/WfruNbLEY4r71sdFJ1tikwUnMCckctrbdmebR6QieYu
b2gB8yK4/0JSZcIMZBqh9Zr5JcsiSxsRTzoTNJrLP5e/ta2EAkN1/zUmXEgD2jteEltpZDLeCpzG
z2lwUDPuMUCRP42MPaA18GnojcwNt+6BtWHhHuimyawKG4aLTscccs4n+xb7PtYLTq+kAfAtC5pb
oWxlURR/S/HCr5u5A9iss6K8ccIxzUff6+3RLzxya1Dzp1d1L5f3d9Njfu+vSHWXLSid5QmWqRjf
Y8QwLa4lF6rEXWzhE5uSOe46gJihm6SkQcUAA0Vh5KuSACyDouFRsp7NBdnoSaJza/GJxtMvuipJ
0mLiLAV62mHBZGfXk2YDQd3Qx4Tmz9Wy9HtaT+Wx7O1dOZiZTxKDhV1tXncN0sWuBsPI0qLWPYEX
1jBRZsiya8epP1LqGL6tKeAGapoqVBhzHlVWjKE7dsVNMQ5J2A9LvOswXelrQ69FnTu04ZjUcaB5
2nPS6pxALR+guDQ9FnbyrbdGgOOS7i3TU7AdNdMDzejdNEz3zHTvVQxJSs5i807BpWzYoIfUQEgp
BNdhTJZ8qRBcs0SjewNiTOGgYm4NvZfjkOgaBtjaGwx17MZSfUUVN7x8OpuBcGVe8IViqZhDS9zW
zEQtx6nCXnl1Uvt/tCKEW4w/2WZs9WkUK3FgdI80vS8plRjZ9LPVUvjfVykVoYZXjuWQoq2vMr+l
kByw2d/cGysbgi9n7VxAqwf3RmZoLARDjAUJLqh6sXKW4Qc2v1IkiMB3od9z9j6kpY7JKihHRRBu
C720zn1XgwaZSwzHt0u8gi87wmZ0XZkTwjqLZ1BNUi2NNHY/Oun13L035Ivmzdfl+POyKdnKhEDu
kcEDxBZh1S1JuDRuwJGo1Fb9JP/jKStkvfbvVbm8nL/yiZbOhDR0gk9Y6kOXDL7R6oFDURRJJBe9
ZFFiUbuutapLe1z0TP8xEs4siEdX/6Syw+XN2/JysB1wuBOqIGck2VRVUhUtEYxLdtlDzMApTWLJ
UmQm+FJXm5aB73IqklyBZsb8rC79W0tklRaZCSFjcSfPyHQDVxDe0SzMDQoBwPLr5Z3aCm2gXcU/
9KrPsQEFki1QNcFGz9wro0BxRbcfTF1GjrdpxgUjF6or6CGKHZNMZWaaUMQ2PBkOXQ+tOtYg75dd
o1v9INSIgSvF+43PkAsXRUEUL+8yO0UlhYvfTvquDIrAuk2eGhCups8QNPxjDVN8Pa4BNAKndj0f
3l6GzrZrKwPrhYJhs+F5qWU8F1tfDWbDNbB8gfj6bDg2m5qYVnqq7AkGVzHJMz9aeX7jaskreG9l
wWDL6dbGBL9uk6Y1HGgIR7N93RS1nxsyX5AtR3Bru1X0wpzhcq0GfrQlfkt0eje36lVuxv/8qXej
lqebugbEMbATYusAOQpN+oxmUeWWtr9kt7GSPtmjTBXj/Fo4NSPsWUlomqhTlkXN4Ck+8Gzflsm4
c/nwpjLkH06DiYL/bWHCHsZJq1V2j4X1buXrtrrLgRyylrfLVs5Piq8LwAbomDjeWTkkx3Sokyoz
klJlcY95iRyy7pfFby3vDgTNpuR2PXe9U3P876uQCtbmijCGLE+rZmgg5VoRdG5sSaych6JTK0J2
4uqKp5ICDq555GGYUWyt9d2sqbJxnPN3EewgqOIKAjXNWYmHTDHRenPKIv3driDNuIQsTN9HCN23
UPkZ98tO94tn52OxwaMka4zz7OC0vsSNm0iKQLBr62IjawYypYAaZYYar6ruirJN9rGeZru8xW/1
kyLurwC+B2/UPPbaIxCJmuQG3txlCw9gBGLwqYlCQ25TjEvuJXk0Ue1Wb+udroGT1LT3lz1024wF
wnNw8ZxTIBpGShaGTzwaM63czTgFnyhl549uIpOS/vXIONtT67ctfuAr96R0GdvSJlnUQepDCVqS
OE9t0yu3da6Vhx5tBQjethqmtm1IPnxNs4WGdVYArA9xPb+q2gwMFUrzrpcIfoE72+S1BhkABrEb
81i3SbEvR8QQq1at9tDVShdY6TA9FKAovxrrsq2PgKMoV/M4o7OsTPkTG7WbfpzIewmk7t4y6+ad
4b85gKnP3sVOmSGidv37uOh6OGleE5ZepUGlvFucIMZqal8lpSy6b8RCjk8C+zZqYBDSET6vaYxn
cOtleWSNfRpQBk5Cd178JUfRUddKGrRVF0eXvWAjTgHrxXs3CHUI9sLLKYPiRQp+KxoletZ9FmYR
30NxWQfN52iHSRXrfxN90Y7+dSHj8SHYyxWKmornZngGEIjtKfvEgvOVMufejIdImrgSg6GdYf6G
zJkHrbSzKJ4ptKO6730xSSL8r60RnRqITewe2qHIzoTjYkM7TKAXxQcUQNcZ3HkOpthD0IhCdGj4
kd7LCt9Sg8JdGddQfYwpDHJskBm0fsdxEnWo7xNoZAfjdawFl71jKxaulyjclWmXlVkJCYEoO1r7
NuoO4x58UdLxlQ08MYi/dGwh4PjQKRELjHNrJwZxLb6VoK7D9EoNdR5l12BKp/Hdb9ZHtmO3cRu4
qMRJlnhO3cJJx5AhogAN4XdorJ3GJuQ+pZtBTQ01Td+hgQsWaAA0SKixgwlFrvghaX1wIeThfFC+
X97eLS/lTOMo+HMmArEV5IBbIXZ1mkfjrLynRfUTLzwZGGrTBio/Fr4GjDyIo/RJFvdAPRZ5pC7k
tps1F/Vbk4SXF7J1lyCL/9fIryLUKr5rXk+MXoGftHUZGOTF9UCfksr6I1tW0CHgunBAOp7dzNBj
rxO7qPIoL34Wyj92+l7VH3++EM8GUBOPQw5MEpwBQhgg4y7jPPKKrwp5zYuvefH6FybAVwhEqKF7
qKaf+ls3Kl3vTXwVv6qN93Vc7InRSE5kozGOmRA+Mgr0Ftc0EYogWQqNlYFnESNUw67rSTf8cmxi
H1CKd2dAtQdcbH45OZBnG+td0UNJPvGUF0UdJDfMVgxZ/RCRiKZrJgTVrAZWhng7pFYR5sQ+hlk/
KqP1rJDxwc2azLca7+nyPm9+2GvDwoPWIBpE/BzsgBm5VzTzh2eM+11Zd/Ne25lfund7r/t/IZSL
cLK2qp8e72yRgXVpk0cKK32z+NYmtxqSrNn8iE3ZIW9d3ioIDnGdgjn2DM1vTcRB5AT4Dy1lDF9H
GEfGXaoc4uHH5b3kbi9cdRh0hkIM8g/AyMQgYlBNT8fSRUoKRm6MKwRNX/itDnKHrva9VJYIbdQi
gGxEhxzADht5uIhw1FNkxd3AaNSZT8Ybh3Ush/SVXcdgw3Sj7AmirtJLaOPRAZuYJ9HA5AWwkfDp
L03febGqQK2po5XfeIlvxBDNba+Zl4FNa4yve6+UXD4bwfnEppAXW/1UlWWe0Kh37IMzLEEH4dLL
R7cRNNEUQXUFbOcgehT78k7TmfmgEixrSvZ5Pt1nSr5XQJTxF2ZWuauQ16n6WKs57fIoc2zf6pHj
mz+Ql+0uW9l0+JUVvp+re2bS0a9J7DaPtPJ+LvVgzqhPtIdYk434b+waz0ccDqvH5LvoDFBISLp5
wEypw+hzDAi7oVh7areS2Lhx/rDgoT8DuDe+YyFIgziqwsxngey7dm+dCaGC6JIt2zQBRkhQJHKh
QLE71gPaG88EKynIMxycj69LPGzjUDDT+duCkJb2eeplWqxCoYRd9zWm8vvBn/TeB/e5xNJGGDqx
JHyi86JPcUInCqhuGaEQtps8gFlK/dq0pqPSyVi/txJuTseLwQ08VDDkIDh1tjA6p66t/CKqmtJw
nA4cDNHt4ocq3uvOFaeHuuzhW/c2slFATVB2wxNQfFV0Ey3LCro4UZkdOW00f1FAAaXHDELYYXT8
j0d/UWkAqAXwbkCNQDIh7KnWJDFmRUBvrIPQoJyvm/Hr5RVtfUprA0KMa10lMWetVPaMpVfdVNwO
tl74cTx8Xraz5ehg/UVayOk/zsY1ZtpoWZxpWeQ25ietjde5jCUTbJtL4aKeqIkCDiTmVEvclL3W
4NGKyl+4JPV+6n/A2j+XF7L1PXl4/vNJeg3xR/C6oYz11h7SPAIA8GhDYUR1dkb1Uy0kD9iN1YDb
A5VdMGjjkhVjHHAN9awoeE5q9RR1nfasGcV97JmHy8vh5yvkDjADCTNA3UBQK15AlaaoTsHfkA5t
IxYPEZKWb6TVbtWiPqSGt1erQmJyYweROoBzHZAiXDJi+uBM41xlJXIwbcl2Hd4hWqL5s/YFDPT7
y4s7J7W34Au/TVlCAxBKGmS0eZI5fVLFJ7ecyfgrxSQsVwKeQwZAYxXxd2wX0Hf6Y5EML2yvFDxC
+H4hIiqe4WIh+pnADkcqW251fQ603g0H830Z/nz2kIdBKMNgmADjOyLOF1c6tKsHXL1Ww548F8Wv
se4lvELnnzDo8gEj5PDyrXGFIVXayivzCDjDneLN95qWSxrs51cIwgP6mnhvQzgTsOjTDMLC8HA6
1V0WpYYbzm4L9GC7K5cPa7ZvyrQ7XnaP808M1gwdLz007857d1Wf9CpReLWrNgKQmELuzkdpV3Zn
8JfM6Sd2aobv6yotStNxmWdbzQCy+F6zKxXkdWU/7saUhIYX7xhITprkaAB20SlGeHmJG2d2skS+
BSvb5uJWFmAyvE+EMQSmgDSPJJkuufnP/fx0hfzvKyuD5pDCq3k9j7ZD0I6L6y+NETpqdcXZbyTx
YwM0g1YoWgBcBA5Tw2IIzhbPbIDZg7PHbXLI+9CE4Hblag+60/mdad0D535veP2PoUxlXcQNnzmx
LRymgRekY8Tc9vSADnYw9J85yJgvn9r5oxwLRHkDFFaYboQAwOl+KtVoEeK4LGKlYe1Q/aJvOaZ9
lRTDVsw2oi6z2H4u6jFSZ08GjtxwmRPj+qlxFY++JTPxVqCzdbDxFIk7W9JCkpkQ7lBwj0/oosCE
ZeZB6YEna/5xeQc3j2m1g8IxoSs6DQ0/pr68c6sPpaNAsUvEdzdtcGIA6A2g3iVG94KpZr0scRkl
zufiXKnW51BJCl4bHxYirY1yPKQMztu8C2tJPxQzLhD3mQ5veW0felUJW8+RBantxfy2JHzCas1q
BRcLyjGPQ1hU15iyM6ewfVeeenD73TR3DkSaxzf9ICN82Zgy5MNvvy0LMd/ITcoskPKiukwsn7VH
4zNLwoJ+YQ8jNHaC/Lbfq3SfDn5RBMUQje0xHUAPVQV/IdkMSM36t/BsaRXIOoWOymDocBswpiTN
dWNIHuKbnr9arPCkZJaOfg7DYh2HvRSGdlfmdHfZ9TfeKFgEUGquhmrQeYsUdRAbQXCpo/rnEKYH
7aAE5JB8qGERxvskkljj36pwu62tiXRwbATerjBgzYycT+gpXBcRGGfyG+eqC/LQyXzvu8QiT9ou
WRSiozro/VinqKsN6ENE48QMDBZYC+C5NX2Zcqu67eL4G1uG8jqnpRtN4yBrYG0klid77AlBsh/7
JtUYPhflQOneu8+fygU9phQqgOPecwN612BEtvtp7os9C8ovl7dg82MF4yC676ACPquDa3pSjlBm
w1ixPUfL+JMlbL9QM7xsZctXUeWzIa6Df2DEPP0YclQS3Tw1kDyr8ScEs196r/h52cRGKRFF8JUN
Iex0ChovOeQxovmKvhReABHnfc5VmMaweAGfc0RfZUP8PJ6I7rM2KcQbPSaj2kBMNSqV4dAr3s4a
gOBEyR00LwGEwGWf49Zhre0JMWVZFrfDrFQekXea7FRrX9+xfRJ2PvghVeegkB3k+yIz9mUzv5uG
gdMw0fhx0LoWblmVpX1Gehh2cjWi6mNF1MCVtn02vWRlhf99FTJne+oNPCIRMltth+FbiMf8+YAD
nASFEFAGcPYnMR1yrQbjrEaP3oRtHxfX+qQjAb5buen7XOLzW3vG0fcoteABctbz69XRag0rK0FB
4oWKUQVj+0g1yUNq61ZfGxG2jNZjXjUdDqZRhvjFKZfGChIQ2t+66jTu6yk2JfkWdzHR5VFhxhPU
AeYJqJXTM/KGBAB5iM9HGmmPdu28tw60c2l8IFlxBdd5ZIvbSHLYjUVith1KTB50hUxTFxbZ1KzF
2xygkoGPI3bGk87UnTOru8a2ni5HkY3lnZjih7pywbIf0jZ30COmRrVLuuRqpiDVoloJNdxsCfTE
DuJaf7xsdMNTTowKkQsC7A2AsljflNqgP6hKdpyy+OfYqExyels7iVIjBmg5YA08SafLq6hT17aK
bBl0p4ci4YiJNn/SWoghS+vRG8ERc4Loe0IikjMACcER/OogVWl48s/M8t6j5nTvZWwBnqZ2MLye
1sg9s+qPyyRQB1oZFSIkIWXXzwVhICdwA4UdSRVDhPjBKV8vH9nWwxElDIwjQ+IG8mBi/7g3FsJm
yJpF2TAWtyYEvY8TmYbQNW4HV1F2hqc0r4qSV2G1NE2YFeWfQzYwpQhID3CHKPmfz3tkJFOceigj
gxg+Zf3zpGPCbbRAnYuhnBtiQ008r97thElqHVsHuzYsJCx5P3TZ2EPXy7WRZbd1/DaaZtj1WeKD
XPvGLD1Z6XrrA1lbFK6fIclYbhsIpSm4Hoo5edFB/uxDWuwvqg+YkEDFiKM0NkZO1RFEjLmGpUGU
157AdpSpAVEw25xKKsw8ZglxFJZwbiiDqeeDpgbp0GvNLBqxbqH7mtrK0fbiRHIHbX3vfB4I1zbs
nAmZTHGJke88LqJUf2xtYFzYjVsAcEtkJL9by0HFUAcEC8RoZyAEdSbeTGaFRqZy49EX1n1e/t4k
/7+ILWBkQtN6cGjUdG/98OxmkuPYmGoGeQqK8OgC8gePKIeBkGJ1ZmrXgFxB4uCgfSsC03eiKUqu
EsnDbcubObgFoFPM/p7lIIDWJubS2egF25hYmB5VE6Vk4kkuTZkV4SvFZw8IBj8Ry/02Zw8m1Cdm
V/bWlxkRPkyoT2hTznS077OnYjhY6n0zRZdPftOF0R+DWC5YpM4QAopbFfNY5PhQpvoO+jiJ3zR0
b5aF5peOlER6o1z2azT5P9bOqvyLrc6DbtAIL0DlFXBvCxXBZH4wUFbZN/XSh02DKaoWdcODmjae
b1U2wGNW3Oz01viSOanzJbVn89FyRmR+ek0DmidpwMY2v0HQMSWxeIOiBX77e3ssIR+zlQQVetWp
QdAyhJCTSYLm2Sr8JfY/Abp9KZ/napdKR/PPzh1TKmDTQj/JQRpxRnfnpLU3M1YVUcyu60IPc732
Nas6XD76s49esCLkRXGXDYllsyKqGfgicMFkvl30khml894vrGAHTSBeELjQujrNiUCFaDcdDy3k
NnlQ3oZjekW/9HsvUm/St3Tv7v58UWDNBkElVOc5IvfUHMb9KseY8fUbi3UcFf2YF8nPyybOPhkE
es4TCA4DF1m6CL31NK3SMk8rUHZtdiq0lTwvDZF2BWmvSPxvwxEwcvOrgAFEJYZ7Tlej662qxI1X
RLPhPnuL8kEouR7nVlIfPX/c8yWt7HBXWeXloEFz8e4AAxp1nTfLTN/zhhxU2wjNLA8XzPUORgmS
58WJart9J4N1WBjKfCwhzK87TTZSeX5d8N+DcgNOEhTJUE04/T2zRxkkmLHFVTLfAtPxGifuNzaY
KNEUxRPmgu9Y2197jdYFhQGGxkXrPv7ikFe/QIjvpttbkIqAtKKZOK6PEf0fae/tvdG9crNOcmOd
1wGF5QrHTJosS4HbLSJ7UCHuERvWfqn74TjkQBsSnSa+MxZmAFxQvTfSbPCVUv+a2bbpp6mR/fkX
BM5S8FKhWgVWYrGzR9gIflkHPmdyzZHGWL6VveyhdJbj4moGVgeYEM4GDPjm6fku4ANWjcXG+Xrx
j4HUSM6Uz0RpX+wuu6twzJcP8xzCCKQ8ZxoD9gRs0WeksmWqFkv6a00RK8B1pr9moRLo9/QL2L0j
lfhAMIbALMukJjZOFoaBF8NikYvqIkjVYE6fdgnfzMjYQyKXHOeHNpx22kexHw+WDKR8Hi9Au4UN
Bf2xhbtD/G68PrfmysjqSG3KIJ0KCLGZ4Qzd+8v7eR4BYQYfJljfOeGPCGOci8S2G8hJQrLGeSxL
eihVYJSKuviKCpPk7DaXBFg5qklgJTjj0oXQPRnqGLYqzdwl0w9DGUO9YsHlFZ1f9GiZoPn/XzNC
BIRWDLOZm+Kif+x31psDFG8AH8kwutlZUGqD8s4IScI8kF1Ym3u5MszXvwq9dmdVWT3oUIEpWw3T
m1ZtX0E5TQtcfR6CZLZkkmbbBlFb4my6oPgQY2s3QAGnxYZO3RslDkaDrhbMc8f9T8mW8qh18gbj
WwowO5qjgMWc+b5rZAzhpWRRYgRdGB/mO4pxAPfF7v1pZ3xUkWwMdtNVVgb5yldbCYpxEG0WjEX9
1Afd9A8BWTApJTWe89CFVWGyQlc5QPlszMEbVLMYmNlGoBwJXf197qD0/ZgbKWY7v1/ewa31gMII
OFrX5TJXQpScbGum8H9A9JQHhgJ0OzwT7Y+HyHFKGDn4FZCBaxRxa3Tw6oWodRkNzreS3CSZDFWx
tWFrA0LNCM3XKmsbbkCZwjn+2Q2Z7xqTT4sFLCaSTGZzy3BtgVIf0/VnuVlnDERN+JYZpZMmgFaX
4KzVFrbzBmgSSMIg33/RwXE86N3hVXvOMWy7M9JDBmM90MaJ+zguKPQVbKf2t4r6bFt2YM7py2Wf
4HHo3KaL6XJEeXQK+G6vfJzmtjJApZVFelrsNO2+NBpJKNw8LzjcvxaE88oWCEOMnVpG2VQfc08P
q9k7JNS66uvlwGEplxe0kXti4B6JNKiaMbJ0Bqymaq0ag2OWERTO9+4/+dVwgIDJ5xzGAKeT3fxF
Vu7iCxC3kBNH4omFKgH6B6dbWBFSxMsAg8XQI+wN11qi7yqdBvjDh53c2LGspLcVclcWxc5rliuj
kczA2irlVzJfDeQZFGsd0gHJVm4dHa/igz9ua/zLgfRejjc1VtYmD2Xd+qVpoC8ygM889rUOz1eb
sxCDes1JfYMVSOBfDCDcKkx18EImsb83vaT0s/GRADyIQUwHCOnzsbCE2BmmKgzedYYqw+Hf0Tfn
eHntG0vHFWMiSdBwtGdqNE5hzEVs4lZrRi31oXMyBUVT7arePXbJuDcbVRKcNz7EE4PCZ2KpzOjm
lNZRVn110MRA9U5ynDILgp/OedLES8ItZDPK3PluUX5c3rSNaLlaw5lsPciOrAJt4xrjIT+yyfbn
pQ4qy5AElI3v7cSKkHAQewbuMoWVVOsivF3n/mjwWsPwPOfMN0pJxWHjY4M5xBMNgGwk3nzRqwip
xbjSNBfm8rF+I5jItUHCUgzzTTPKlFs3Twg0tLymDf4fsRLgjihl6S5OyG0UaB877WT6dprrqcQT
Ns9pZYf/jtWSmr51vNJwumjQ7MBYsBInyB3ZK1S2GnHjZlTXFg9WqnoOFLyFCgu8Jemu6z40+8Ob
IQ+WHi3tHTLKYBl1J9TujNfLDin7CUIGB8JUMi8x39Cu84vloegPlw1sOsdqJ4XrszGzBbkDnKP1
5pAUSqQODAN1i98P3/83S0J8AAUUWTwbS2nGOhy0j5Lce0PsQ05rd9mQbM+EMKEumLNKJxjSk/iQ
WdUxN5avl01Ids0UwNmkZFYGOTo8K6sf1hz7A9NCpwOnrEUl57O9GBQLcUYYPhBlG1q3InFRm13U
GpNxk9SKd5+Oxl9FJIg1/Homn0+1W0MJ/diGdJFX3gKxEFTusPNId2h6Y59Cv6dVJBu4GQJ/GxTn
evM8penSw+CACXPko0FhqX7hjP5kWfusgqSCE+8vn9nmhbgyKURdLZ9RO2cdPL0y/JFADmDE/LWe
BkR9GGD5srXNc1tZ008jVNbqC2scpYssDN7oPuR9lud6bGSPL+7LQur2S2XjPwf3q9i8CoR6Ws7F
MPR1ZLhLF/WoURwH1AYmn0siXc8ts0MV6etVTnIDfGjQrZXcZZuReLVOvg+rH1C4rT5qKnaVMQLZ
2nGfemCd1Kmkz75thk+zocCCEUohTC2tt+RjgnZZDfYFX2Xgk0t7+n1oSkmZU2ZIiFJlZoO6cWpq
8N6Dpcq5m2cjsDXZQ2nLFwGsMrAelRMTCMuZp8ZqSFn1EVMxnqdWtxT8t71S7AajugJFniTl3FoU
tu0XmQQfP+d/Xx2S6g6OQkwLtRynevLi4tZd6K62ZS/nbTO4+DGMw0c6eP1jZYZoWlwoMcwk03XW
LdE8a4GhaJJreXPvAHD614rgcZjThCCRBisGqoVp9p3UFJPD0CNVQ9d9+vOvmIOp/rUlbBygtJnr
LbAFFvIdUPmxYUu+n604sbYgXPClzRjDUAlWA2Lk+DsYqCWBSHYogqvFedF4ec8bdgZUFQew2TMl
mIY6urxTW4VdVBd+b5Xw4WhAMqiQ/kFZ8rMDITuAgqnpm8/p93mPalcke97IliVc8mlXQrpK8ZAY
5clLMrOr2cqP42JKcmfZskQeRnuBDAbEARAPEt+NtLCN8lu7Qqde29lfWCB7ikuWJdYiRwKWt6yC
OyB32VU58KSGF2S2DKex0YQE+B8UDuBfhVYa5rtOP9Up0z2v8GLo0O/iJ+1G89OrIpgelwCERjfs
VpOE720v/21OuA0tUuV6bMIcqzPkfl/VWpJPbBoAowp6ZChDnpGRjFbvmUOswMsLGNHy/ejKOBG2
XeG3DTFnSfsKmiwLqaPlU3WD+Bc6HbwXSRH2R9Q872SbtukLK3vCGZklWca4xppG9Bxtp0WIa329
bXaXv1zJ1v1a9ipq5/08GTTF2ZDpsTGLYOxlOYJ054SLIclyXavREI7KXb+bdzYaCcl+fCiOxi7d
G3/ja6tt4+tdradb4gqPYGxbmv/AtD1oqOP/ccf4wa0s9NXipuaI5ZjTR1JdqbYkB9m84VYrEO4E
ZbErjEjgRNS2Cc3qMM/vLflhj3Snygpx5yMs6NtzGsb/fDgiahKqmagKYv4YmkfNDfnH+aJdE+gl
gwvj63Lwdrbv+uNNF6jXVlgfNTyB0Xo9XnZAmZ8LNwfyR1LpE7az814X836a34tEEh5kOyrcFq7G
nMoqsUo6P7dQN1DHR6V/bSgkZZa/uW9/b6guPA3NEUNxvYnV1B0NFh0RNR13ZP52ec+23k+rYxOV
DWL0rFi7wMmr5aF2Rz+lMZKgBZQp0VjeM7CeXra3fWGslnUWwamVzxN20IyKO/WjDcrAeSLP7Kne
q9fIvkKJvW2nwPgx8kiAXsWEv09zr6YLT/hnv/zQUQXPb+m1/Qylih17Ylc4ysh5uWx061UPboT/
2hQc0fVyd4amLgL8xLIjUnfQQ2I8NDTB2eHHcyrVKt00aKHriHEYVGrFcfJhzKldJHgGmNGShEvI
O6xmjGo/Odi+Ecwvqm+4Oy/U/uaLQ9cfM6icB1L86CePGm7Rsj4iaRMlADNoXfbNq2RESfyrEh+n
QLb+14ywnz1oFxWmFX2UOsWVUb55GhTZl+8D+k4GM0NW/ayNw+Uj3HSblUnhQwf3c8K8NOuRB7QY
m3x2q0fqfrlsYzOY/LYhfuG4jdlSeGUPPp/C8zOw9jfoV/qgVL+ns3kYqeyNsNWL5xrO/26k+LV7
g9XNLSDXyNamsGQgLe1r3yn8NLDeUwJPaYI+D5Iy0L5fXur2Z7+yLHz29aC0tg2xpQhSr0M4he4/
KbpQAf1ZHsGHX/uJlDZv85tYWRRyBdrHZQm4Ux810JIussOi7ozmR8Ly/f+4NCFPMPKCGvqIYyyb
70qlH5b2BdUUf3K/anO9M53EnwA/IP1DhSKKUv4YF0kM//9sLqaDONUWINNCHtFCCirroIUMqWJt
37rXlhcVu+XArue92l8p2lHOQcsXJX6SeJuj3AT1TfUMxK8ZSj8W1dBHi57fd9T6Yo+y/Gvrq1+b
EFzGnUelou3UR1lZ+ZMKmNhTb1m+6X7UdRUAyR8QIw0vH+bWZ7+2KThNlSt5m1Vzj3f6J4tvSvNJ
k82mynZOcJcWaLdF9bBzKeXResH8nYwZe6vzC4zZ79MRHMIo8jQ36r6PaA90rR5kcZjuvKc6nGZ/
ob73TxNkgExJShDnsyXIATk61AFLGYYDxMcg8FEV+NuxewzSkrFeTv5AygcoCN4off44GBi4svJw
GNM90iXZA3tzX1fGBXfpKDjj1QLuMgbot0Y1NNk4E1IClhMjKEKwdCty+VLuD2efwcqo4C/eRBRq
NAs2uuSvehA/BCBj7sDKCZgRRrXD8SBVgzO2IhsacRjiAbQcsDvhdIu5GtV6QhRns+L4BdWvnR7C
z9rrCG2Rtn4qbKgRxeQNcLUwH8Z97mk+EFo3TWMHVephsPR+yiw/0fp7Au0nDzRlhDCMG81PUMo7
9oMd0Wy5AnZ137VW2Dr2MW7vxswB9ZISuWhrt70NGtIhbFMroNr/kfZl243rSLa/Uuu8s5ozyF5d
9QDO1GjLY75wpZ1OzgA4D19/t/JWVzp11Kmu6gfnOV6yBIEAIgIRO/bu/p199HmC5wfw6V6UNEnd
zTMsajeu3ya9C9M2j9m8OoZeP1qrvbXt9StRh4OQq38jw/l56LPP/jS0ZEDtWZbwbFW7RpOZmnhF
1UA0o29vNEBePaOfR7oIalRgaRrtHLPlC21VembLBWUNd/TX3DHB+HI0N+gGu3GnvYL/RauIBlIN
oKwgzXzZ/mVAnTDVGEZVZ+Cr9b6gTWs8tJYR4sruzlPrphM7jRaS46QoDvLU3EB5XXVWJmzEGd6D
lshLWFSuzbJcZ+0QZJwOXh4KHx3jTu5o6PP4wR92kz/3fPIvDykBSu4MS4Gcw+Wc5zZZum7tEcv1
2wk96iOK4/0wumKCdtJ0EtmpkSuqjxodBIjhyK020GtO5fP4FytdJpqdCwkzBuuTk+Pjp+aVaxX9
veu6ZhU+j3IRsRrGKmk4E4jF1THu+/pOoMWurUWsNvO/ERx/GupPqmCq3hRswIRkrQnNyrrrmsGt
WPry+xld9SfkzFUK9i9ADi5rluj3FLNAc3VgFqBQbEA1U1ck1qrGlUlyZNrsKlbjVSaPh3y+sU/P
i/KnTfNp7At3kipJo825PARD2W2mNX/V++U4g54QxSNIryF8rq0bK/gj4P/dmBfexCBD2RhcQRz3
Un0b4tUnvhKa3yVaualnO6Puk+AsMW5HBHon/0ZzDLjcPk35IjIZW3k1RwWPu068esFVYDkWkGn4
/aJefa5QL4CmEwgZ0Wb+q4HVumY2U4HnOpWAUelgKyqNHm5KBtfKF2mBaMFNoPM1kLqJ4th/j3nZ
hNdASKXkKZ6rzPbj8Dyue6DEymYj5sIXs00XsVU4NGzTh8R6MjhHPwa22Hxk0v3vJ3/V/KKxBeR8
0IKDJM/FCvNVZKoQiBeUyfK4zHxFa71erh4n6MDQQYY2tQZ8uTWvKGansZTxG27nSpQEIS0wNxpQ
rjgTPP/6+HmzQsGvxuNPOECcypNk3vIw54NxsYl/GeFiF2WsI/nKMEJauw3g3c76UMbEk5FX8nFi
+elW2u+K4ftlwItwyKxmfW1UrK7EJHeSuzA30HbAFmedm9ON9Ts/nj9NDpT5EDpCPgnwu18fn5EL
ptkVJleBbr7JwzyGw3DUYmtRaA2Dz8KF7OTvx7ziPYCChcwNWtHPeh8XB6Zu1LKpoRABZsI0kIrm
sSoMiXJsEe/3A13dGj8Hujwlk816KGKrWLgGW1HrAEa5ldO8OgQ43oGON1Hhu6wfgxdXLZmJpWqS
rchaSGHfcBlX98K5HQ4X4StagnyZjLkAOU5QAq+Q4ngtT3W7bPXyFiL02kzgkLQf8Td6KC9WJavB
gVnbGIhNm2lCr4vFb3iD8ydcbrVPI/xwjp8i0ULOGQhpMAIEiCg3Twt5A3M2qkTIJ9R3WfYyqLe2
2rWn93nIi93dMKLjOo8hm3qmybozx9op1cpDlPp/nNzZiHyanOhIKSYddpDlHYZCk8bSDR7YPt12
YD4iF6hTVh6Oxbd/fY+j90yDkC+Y84Bk/HXcquPgRNAwQ73lBs37BKTr+nIDWHAttD8zDv5zlIvZ
FeraEb3TkNhrXPS82EHmlIhxDduFItHsZGGH6u/NBk3limv9ZdgL2y6xcSHSismVC10cprr1Pt2c
+XmLt2GgquQ/674Zli5DOz1V/mXtAxAfn2UiLPksYwYA+K+PdrD7KTMUjM5J6XPB77QseatV+98w
h3CdALGZpqqTS3No8LnM+XkFLbaZDY1qw3au336/S340j/3p7P0c5NIUrou8DILATk3aPNLWkHbd
2IaV1CZOmsrfSVvn+6Zn6CgUAKaWqY30rZqMlEtpSZs5x+UfEj2Okmh7k+PZg2Zpq3aj6WUKCOJN
XVJcaVrHzTrzCfduo3pKmKq81zW/BR+7VjJFM+0/nxe5WJZ2HuTcbPG8hvo7KV410ETq+qmsVQo6
eXA9nZIaXPXm6JHhPUFS6PdP8qpF+TT6xUlQ9L6Wc47RVeVOVr7IZJuCDm3Ob+F4rxpLAkoTFCEh
p3OJg+rBYE5yCwtm84MEbOto1rQoTna5OKnWgjVvOCqp7fx+cteusni2P0c9H8hPVqzvGkRzuHMF
shysvuJag1u4AHN2Ls+8H7Rnqn8LZ3t1UDSXoWsPIQEcwEW4UyKCs9HZMfwgfCC+QL7eT5NYfR3c
xTU3U7h0t0K6a6v4ecjz65/mOdmjNvEG8+w8xReC8nvcEQIsouENbkJrd3ledcQ+t7zEVUP6eeCL
bAwIW8liZJhrEZVkQ/w1tFytAm/YWSEDWAbM3fvXRYxgyD4PerGqebFkJT/HeJ2n+YiGWlq4tUNA
jtZSbCW30uks3Tgn10z35zEvwolEL1rbON9QDEhH6FBAQDEm19xZIVCaB+vjTc3OW49Wuygva9Ai
bsrzLCfUe16BpXg6qyctjWtSqf8hX6EV9NaCXouaPk1TuzBGALKSaSkxqJJOXga+uTS5ZQmuTQxq
bGAnB+UWlIMvC769VZklVK/QRhjLTylB5cA9U+J3bo902ldzM1pe4t3Kq10J0n8Z9GLPmGJpmxR3
j0BI8UpWb+o1Z73Z73FrlItdMqYJs0Q1dsHavpAmtllOIRd3w6hdOezIK6OZ2wRxuIzWsV8P+1ll
RUplGyGS6c5+H+kfuVc7Nkp1JuW1Ey+uHnbh7we9sv1/GfPCwHTGvKyg/0dOMCMbdXzTtJ4WbCMl
gyeY4vPh6ffjXZ8j6gHIP4LN+4eN/WzQGjXvlBxzLHXynXeqZ41aIGfTq13eUitWb411PhOfxhJo
dc24gbn1LvZ8QYtv4ILTI+LI75NrVJR5rZO6XQiTBkbXM1Vm4iAo2JKH/HSrJfqKm8Rz/jnvi7Vd
0loQ6cxw31aFw5YXq/iO5CgdG+Fb6WO9oCZ0C1h+/Tx+GvNibVNZGDOQqWdzyr/OozM9rm/2vqcd
3BXqFQZ3pJuZrGsZn18meuE4ZiOpG8vGoK2bBMTnKc294gTJ6PhcDWKeBS3kw/9CG+P8uReB4y/j
XtiBaUwAKIXYGCY7ec1e3gnc1rYoxj7bXhlJcfvRPRgf2d2tBu3rBwixCLiyERRfwj0T1glZ77HJ
lgYeetWdvNix+T1RJBeiNx4kfG7EPtd39c8BLwI7k+ttqzUE9d8pcwuwh2rsW5Pu5fWm0tL5k/78
SH+OdHGrmUjTr+agdMC2pCE3fxjzEaUC9PB3jKbuLX2TKz4KS/hzvIvzepbG0hoLwU6pWZupha6r
SG9Q/N96eBfHUMpZnbc/rkpWfsg48wrDOnGF+8aaPP7e0v2A4Pzu8V0cvzGVi8IGWQb8vOywb2Vs
hKlXgiOMR4uLwqjPgj6Qbj7F/+HY/3yMFydwzcoBWoq4A595ydINGFW6ycstD+KoJ4umzrgG4J5d
v92Y7nk3/Gm6aAAH5auCtthLRJJeV/okEhyE1h3d/oG56I4PdTq53UPrLOEtKd5r0TjUVn6Od3Hg
C8DOeNasHaAXFohIOgCvQMAWnWmYmMcC41YofvU0fBrvIgQQzbiq8gwDM/og+PuuhOWudOrtsuW+
2HU3ksXXF/HnaJcIJTYqmczOfvmseokKpZOdABiqIRdixNYGt8Xs7lb4fd77v1nAywxNls8T0QU4
zq1icoDFcFdQhVjiFgnldQ9hoQB7bnuCtOfFGZQTVlnyWIwwK+CPyaJ8ea0OBnojEeqQQHXV0C69
gvUQ4LuJk7i6ST+NfXEmVVWb1k7C2JBFD4XkQIGQEhbmzuCeeZDHNOzM3Lm5V686p0/DXhxJketm
3mvZ+EMrtRgUd5qA2u+BrlEf03N+KtD9kTWdQ6yG8jaG4vBt9ahr5hUdFcgzoxSr/6kAwXTQ4Y0z
zHkVpWEtHDREwBhZVNyzveHI4fD2j8f9H+/zf6Yf/Pj/N0/39//C7+8cgXaeZv3Fr38/iA926tuP
j373VfzX+a3//NNf3/j3Xf7e8o5/7y//6pc34fP/Mb77tf/6yy8ePEQPLpuPdrn/6Iaq/zEAvun5
L/+3L/7l48enPCzi429/vIMGqj9/Wppz9sc/Xoq+/e0P9Xw6/uPz5//jxf3XGu87TR/fPv78ho+v
XY/36n9F+gBEeBBVADkJONf++Mv0cX5Fkf+KkFjX7LPEF4r0Gl5hvO2zv/1h2n+FYDFyKbCuuAf8
ODUdH84vGcZfwT95BtiC3wqpfZ388d9f7Jcl+rlkf2FDfeQ56zuMaZ+vgj/tAAIZAzgF5Sw5h01y
5sbF65/C5sFcZksaK0CeJ1zgBAQf5kPSADkkDX7f2H5fg6mjfQPsbI/8uKK42TCEs18DqtH4A5/8
hX1AtJbq6AMdQTCmtHmwQDNdAWn+ADiQKeKhrKE5uFGJiMemiqHKHbWdERkrcQl517IqOlsGKAfE
SAKONfZmAtRwagVqN4HqOwuKUvbXtQEkjVNIH3u+6XQDC0GXE+WiQP8dgUi3vlm5jUpHDh36creY
xq7yB0PdLrK9VWc0AU3tbpYps9RNWsiRXmxGJm3TzNxGVmaHiduBay+TQe83VZFYSJju7JQEPEmg
0DAHlgGktlU6sm5swTa0YUsoJ18WMnuy3G+kx+IZ92FvMA2X2J5ssy1R1J1+arjl8AU979YeCjEh
ml5CDvK5itXR9NIV2zLqvRECw89rbOd9WLRKWIAel0BEBH3K0VqdMmvwilpEltxEg9JEcLFSuVUc
2Z9lczd7y7BGUj5GjcWiMbFDSWUUV06Hm4oz2cCe4EGWJbQsHsxxPC72sC8GERPNb3h5mHdkHMNp
yaLGUKKER0Q+dwMqMWFd3O7QfrsZV32TeSqrnxd5fK5Y/ywy6al4lFK+D0Eatmv7Q96ZPn9ue9tT
y87XWeVraOTITBbMtu3nU0FFY3u9uTUrHmrROKn70q52lrcOi7dkICE0Uq9JVKDHglYDme4tdiyI
pPxISHza6T8SFThpeAHQbftPpSRIRurLkKgKQqLeq2bTkytcx7jmt65mlpT0hjv1BMCR6VgiGTVX
jt1OFAJ8ToqVgf57CLr0SIe695BBMGo+mMqrukZWd29Ls8ftk1IWjt7nztJSgholM977NsLESsvp
ZOZW2xzdOj0wqjaI+G31Xe5r+qKlj3lDaIadeADcUuRDbIvZlwiYEj8ycddl037o7vPaiguzuSul
+d5aoA66lSS/6gzapLj73HffV3s5VlYECjLHkGd8+zzWdWgiVbrTSM86EQ5WZdY7ij4EN8tcCP3E
5VOOm6EYnC451ouHPAV00mbKlde1wyFPvSR/Frbpm8Mj2ElcTZ8cE5TgiFYcTW72AiTSOzKcs2a+
ZL7hVx1I8V5N6axJDjm0+v1KInQFODo68PKKgsSJtkUbyxPsRfW9h2eUDNrj4VvNW+9rrUKZktFG
BBPQk9Y47lJpO6mRAfhdpb1rvcNw3rKld/pM9ZnygQJMFtSrtsuqbjvIzpDShoULn7dMgkbss4wk
Smp6VgdaMpPRAVwQo6W5fAkbDNANiZ+MC1qxeShqK2TLvpwHupoJbZIyXHSUJApaJ9xDXsFlw10q
tTsGbgxilS4e/XqwcsUDvKrqGU5+DzEOKAknFXoBJ+B1SZApRWhUTk/yO6WN+sU32QdYnDwhWoBO
1qJ2FPyMzIrk72j5RACvGW3Yz0No4wdd4aGejGFvtaE8N3DiGRUAAmbfkjwaVSA4AB3MqFR9BVx3
Y9SCWnVYGUDr7uZu8fRiJ1JXuNDrdJM8bAWjs2m7ReFOteWNfPJaPfMM1UnXOeqIEku9tpkzK0Jf
urXjaD7lXNvqBQzVbEfCggzlc7UqKLxvCuzuVU+ONn7VoBWlbNEuGMkGJem9Vhcu4j3aWvJmlBHE
bqSuA9CjcrS83WWwIM1LbuBcWDgh80udTpTYfcTsJFKXyMg2YzXQHAs3y092F7RNVL8ZA79XzPYo
NLY/7wpFGHRQLSpJd6l1SjpqEj+znsbE2nVDs9WU57m6nzowARdPErPuVhDyTvq+LfaLtNyruriz
nLzUt5BL25S8iUthuav8UbRm55ayuR2tgzm2fiLflTAIUvZIMr6dp9NawGvh3HB7P4DDD7TZy+Kt
eQ36hYSuy74wk6OJcmenn8xZdzUr6NqSskLy2GS4Rgq9CkfTzI2yKlsoLJUnsHvREjokC9hAFVoD
PVpQ9lLh31z3q+WoNJUnWsNdGuzWRTlKxjYfbWfKHuSZuTaWaXHqJRTmY4U+0Mqr2GOCaffDXbO4
1SiH8h6CIHSRAUPWqTxngFtuIPxW9t8rti3y4zQtNNciMGLw/rjU8K73XY5sitHeJd266YSHFDzv
mzhtSDTW96vhSBL4wab0q9K7GSCqVW9vU/nNzgjIJ02475Uydq/nsJz6cxe29hOzpChNXPKqVBqA
cp1n50dQcdBx9IxkBpNa6+h148z5HE2N5dWIPZQkntYJGqExkuNW1flMLG42PXBjV2TcE/Pgput9
DdqEbABEnd2L/oAqUXCWmdirYItctC4akjoC1bw7DmOgjk+r9qwdJ+sBq7x3dExsmR8KoZ0G60Gu
TWctK5olyq5YBAUXdiCXL6Xaojz+navGcdAlVBi9FeeqMrEm2uihduC17xJA31DXGNF6JNfCJ+3s
T6Xln3m1R90r7ZO+vlqo7NspTufoyWpkrRTmCHJbIavxfOb9ouDMLjtpeDg3t7FUo4o1xGeU5OCj
SxbW6q1gMK2mr61SqGieyeIcbuWJ2JqrFi+pFqXQrhqlQJE1p1S+rv2rPtlO027MlQoQFyqV08qd
m8/AtuGLiORbUzjo/j9m9geB7rt8z/Hp8A2c0KEBcWT21NR0ap35mKGEep6xpjpz9VrLDzm+vD0f
5yqFe4zNxxLpPvi7HBtZnHQwTC7W8zgwp8f5bqHEsXSeLj8I2Hg50G0Q3c5mPEhbo0QFT9wZxlva
vjG7ombX7ZUublr/pdDqu2pLoC8O15F3uTcNtTcYEOF6KkUelvDGFmDnZfM+g1ATF2VLOG010rQM
e/Wpq4eHyT7ZYNbVV0bHlbt8/ArABQSiYDJO4N86yPKu1U1aktrJ5WhVe6e1Jd+eT632VJYqlZvq
mKup2+b3aFF36wnXtuTrSNQwZaVbq9ZGsh8trH5SRqOpooZ0Xw9voOaJa5DKpEjCyNUzmLvwv/40
9BTKzs7i4ZdZLR3ShTNo3V3oIlRtFeuSR9KAGR/LCA85dJBrKEEt6CtMpiaYSOzlGahZxGRUQjFn
EWgvTzdd0dJxy7RvRTPssY8O0DiltWaHTFqOxnujBHzhXlE8pmSOEk2LOP9gW6iXbKbZ2mTysQUP
06qrlElx0eXBoNdxadRxW25BRE47YOpTA7krS47ENEUc8eVKWFSgJlfZb3MLesCUalISKplFjWp0
miXxLWmrMiteMmcuk01KxFZePOwjXX1SavPZUh/GbLxrVONl8lgCmG6P4lHVBsQWYEJ3EwkanAJ6
VkZ+BwWJ+2zEQajvxmQ+ja3LC7TXyv0PCq4Kb5YWv3syXrTBwe0j5qsUywr38h7lQ0WOWTs6s8Kc
2ipi4JQiYTaRv+gPa6ZuR0Y2JjCRmmK7XZbFHTepjTpSvSbbxKi3TJZcqapc4Fr2+up1SnUcmIsP
nBqxt1MbT4iyb7WshOnZbPZhlcM5cq8dZG8pTX/8loJzsO001/wwNb8qUdvpulhKatTEvlQ5AmLg
MY/asOJAmz6qc2yqj3ppHTmb7oopuStLd5gmV+SvZbqE84pOUYQC0j2XJBfcnWGNHmO7xmWsDsok
D4rhKM1P65Bupo5vmEXb0plQPOWIQCw76D6qk8RDc+meZlXfT/m3VbHh/6iaLptEmjesnTZS3m8s
xjcWTK+mrrFq85js0YVCjU6laoPLmEZF8dDprnmmqy8nmk6hDRsumyMuibsC5PLgtgYxQUmF7QM+
soOo+W4ay52Ne1a0rgpVi9HzCw01exscLWHPGKpPzsitLfiH91MWLdW0Xcxlhy1YATRhRMvsMP6S
SE9MQ/6IFaFpixCV4zBnb1q9Axb6sKrsIEg8qBt2GmoB/Yq3uVFOWBoofRF1r+DrGek2Ey4vVacs
9yBe2zRNeRxX89BP7NBJYdN3IbSVAQymVl87MiaHckmGEC9F2agUAUHTxzJsRmLEiW7TZnzgRHKh
pIKtW3O/XOSQWDmujA1/bIA8X5c30ne0GXajgX7zrfVAFoCpWziBryrxEs0Ihh7lIbghATcIZ012
pb0Vw0zXpjwpILBBawjVEr9MD1K17cDbmyO5e5evj2sCJsTz3psUDT0nrV/J/pT3zio9Dt3ToJ4p
UGsqvtXGg9G8VrmrzwQb1py7japJ9IucjR5EWSgAaHRFy4Uy+0lzFFnAs7t5buhUkZDfwxWpA3cW
SdA+MkVCsadBOy2d8LVh9XDkAfukNUONZT3TMEKnJJS6qH1ApoDKngUDZdNOOtlq43CxsYbK0Tt/
HV7Y+tzo9RbU92C4RcCPPcgCraxcK9vV82MKmkBgkqi8rgiCHnR5oGw0sAvDxXIyWQ3SRAsk/Jfk
MiQfoL+BMpuwowymKUn24OwNLKhbcYDBahnW4guk4mGNcRvzlCVDdz7QFINTGhxrGxDaEcPpQNXW
zKrTC761c6R7Z9Md83uiOWqcynDTI5VhXvUiC8SWMVgWnxRfJAMAG1+BqxNyiStKFgOXFTfrslkL
vl0LKSzlXTU1u1XVd7VYqK08VZO1zXJlp+RIwo3GngAthviXRJVpbs7x5PkKme5brX7sKvLYi/ap
kMYnsUgHXp802X5U9fJRhfZMNvCtFSvrslVqsmHcoos+eAjRe+srS3U6ZE4GRt/xvTY2RMd9PB19
gQ5la/LqqQgaNIZnyRq0pRGwDMK2jWOhOFknFdpVg6T7QJ4qMPjdLGy36dLImswI4X1T7LMVBT1W
HFWjgtF4zL92hXJnTMU9Ie19Ybf3uhr3W9FFkxxJ7y0evjD7U2ZDwj7Bs2cLcjQ4MlkwkY3EDqka
QwKNNh7+OStyzrsaJE6IxUpd2rSKsgXzzY6P5k5taZ6dr83begBKpakjxFtRzUSUpi/JlCOWLCNW
5pFig802MoMVLsdulpcBzGGaXW5T3XhRxV7/Ys0iXvNyY+EeMccgQNzYJ8k2IgW6ZNB6CPPJPOAO
W8xy0OUiQJ7OF8vor4ImiI16efQ1BFOygdhKtyLcPqY6DQX4lMl2MRRvtjMfKZHisSdbJh6lb023
sZrRy3apQra8wRqjmPZFISIU5ftC0SSTlQD1AD3m6DCrLEVIrsOyw37JrAxSf+y7R9AyPZRacdCT
TVEo92yMpsThun0k30ZrvYPfPNQqbuMZLZN2MzYuWN13iQZJLVwmUsSBqzRFukjCVXxZE+4iD4J2
6N2IiFKMp0lBv3ypP5giv9fv5QEFMtnLxUyLcdikbR/Xq4jE+4ALc2Ws6GlCfo48Wk3qmXKQ6V7K
W1e909E+gQsNwbNV8mQjyco21/huth5nX5O4i1vhiOvrbk7niGhSyLIxbCGaKflEjDjHhq/uaoIO
es1d6oIq1esEaAQa6jkuY9Kg+0bF0G/oq6T3pUn35QyXf6ioWEoM5QG9WJ7SfH3W5udVQptRd5+m
0l4o2qGKVqZGumJHzRPusTXUEIsH1ejvET4a6ne+gERXl6MGf5BzbMr2aWTG0wjdROstA7g0Xe9m
gmv4YzJDWBvEn2IHUg3RHYsv5UmXk0MpmuNYTkdMytNBSG7oe03Lo9L80lnyPtlPtMuGoz6bh8Hy
DdZGlSEhdbbTE+WusXBFTxvPyMe9cs6ojF/Aj5UletBmc6gcDGqnPNZoMW30YdpmURYJbfVrxFsc
jUcMejq7tDDiQi7CCqlZcujdZAeJjy14pPdKj/AQoa1UyXQ3rWmU4GwsYxHhRESsyKPeaBFe475G
wnJWEJjOfbIhzYw40U0M/H2Oxbc2OjKx0poHDJnYPK98cBV5OksQw9JkLNHcsfrZ+yExy93KlX2n
p8eOlXez/F7f2bYdEPSFt7wNh2YMC9fC1lcSPSzwU0NmGGcNZ8AcnkAxfEyHw0AWYO0stm6RZ8vS
B6BtwwqV9SWZ7idpBVW55UBQKi4Jj7tkiuTM8FPimW5ifwgDfW6LBLbs1cuQuamQVORIPfU0kmrE
Zh3zidM3b+iS921kaKWuPvStf0a46lMVcPwoGg5fWgSRtt53k0z7rHFXHdwgM/LfTIA4TwQqfBaY
4BEwjRzROFdicPrFZPARiaxvw2QFmWkHM/4yO9TECDoO1kR0nHAgGBcopGNJe58Zowd730xbXm/y
t1VnQTkoPpviBheN4VvSPyXrfaNX4E3306LADS0NUU8IUtdCXFK2J9F+sV1jgWPR2ePKH+smIE2F
rlLDr/sBZzVDKwikELc2kkA2L7wZF9dMeTLGTVs5U+VCoCjFgSqRXNTNTYY+dutUEuBlkF7qQTRl
huqE123Zz5Cr5rg2PPV95matQXFLkTTJL8c+6JE4HEUdajgQ6egqwgqnrA0Qws5LE6mxuoZJ1r6M
cL042kMbtGYagp8LlDw0kWPr0VadrFY9uc2RjC2FtlUX3CFcfZo2yWJvqgzKccrgs3bddoO+zeL8
sMov38WurtJDUSZ+VmowYI7JpW1nkG21w91NmimCgRUJfkkft50OiFpCXKDSN+3oQQN1SBBpwDj6
GVSb1Aq+GgQGDR10FB2UNlC6KpAk29c0FVjM3i+RP4VshCckKkvQLSlfwI+Fr4ywJt1OIvfPRret
vcmckFswPVUufaTSdCRMJSR3hmXx4YL8Ms8CI2OUwftCZwx6ZXGlIae6+P1CDhnA5MAq1INGudgz
fKR+zhQyKWJcitAs2lc4OzatEDw0a33IHtxc8sAxKuXpbs3Zzmq7Xc2/o3IXlKj7yyDqHu5tM+JT
4w2LQ+o6nJHqRKiNxmTWBYuuBYWUhijO0CmdHOS1zLtsfpaH0quJ7GjRYFW7hq0bg+8Wgsiziizy
ahWrb9j3JeKGlTzNwFKdpYktHeEsXe6T7liTV3OEmLZe3TW9eVCOszActUdRYEBU9lwa8RPy1+Bi
N9zBqeA8c0Pzx3HT15YzxPMhExCKoSUtpzaYB2/SU5BHrx40nnzWoPwkpUEDdFHpt6mMrwg24XF0
h/S1KrVgo7waFfEKWfaaqvdA2uBJvuWU04gCih5WUxaCCxa7IXMgwuj0qWt6o7qvXoikwLmAwmaW
gqRWwiUe4mFeNsjcpQrmwz0885jMGtLqAOo1u3x1S8VRJyQuUcLVVT9BzmaamF9kjVc/W06zQfvC
j+wR2cK1FQ4PIbVkpch8y63bN02UrK92VYdjE2lti7SIL9mzR1ZUJ/rcn1FjK1o3YyCdPLCt3IJ9
d4kbe4jAt9FnlVsVGl3FYzd3tFuViOnQcKg2yVhs1NKOWfoBFDh5nUKmP+Ou9v84Oq/dtrUlDD8R
AfZyK3ZSlCy3OLkhnJ2EvXc+/fl0gC1sI3FsiVxca+Zvc5GWxht+p697V73IXLBC0J1qsolvYrag
y+SaGUDuXINh/Vu0dGRrcXMK8/2cnTmX4kHnmJHfZCnzOqsMW+Pzc7U42vvGoyaXgHkzQPZtOYDb
nONx9IW7TxY4X3XHkKu3t8P0FMC4rXezogongRZQ7ANZ0KnTv1vEeO11HkV7ZHLr1FzA21rAx4EJ
zYXf64aTjauTGnD3C+21Hog8M9uQOuoR5P0OZSD4S460tlADQq290/T7ZQ7H/c0iHHfSY74ypTIS
5GvNibg6KixlI5a+NmQ2Z7K4l5epVa/9jGxGn51VMOC9mlZIFvVbXc7gPPWbaJX3vrPH4QMgKKzS
/iZ2zQ1J8c1A/qKckYKwLzfNUGIdzqojs+0zI1JCqA4ccGsl8a4L9e2h3jQKIMquYEh1ThxOk28G
VuJAbVrHFO0+3Rmg1HgN7AUdv5t+p5bdsZHXRu2aQ5wv5mWfpmDrnDN9VX4K7wPWq0mBjii7uN9s
wVIe1SrfnXhO22duQUAkdpcihXi0X0iG3PSDmttsbkIOem7PnnSf8spxpPtm/di0i6xvj1icy2hv
7pUsvmSfJtXHvOzJCuI0zx2n9BrlJVFHRKO7Ba+9NxzqFHvkVvX14ViWZBf9Wzdrbpl1Hjzl5WAH
659FnGsmepKHXZV5xT6iqxe97ISN+aXdv4y3XXJ2dOBpckRyRef5Vl9LaXyFKzTVJ9Xj5orxMgTa
iwUUUULXpufw2vNngET3P05OMJnlNZ3Ofj15INMuBk0ee6A3dhWzK5xUcuusBiGtvYwKrYbKlIu7
wY5vkCRhGXlsTWqkAkErBtPebKO1VbWAlTUv9SkG1p9VyeNtnqMuzpzUXSzpRZ3SuyiVd7nBlGKk
TiO5BAon/VpfxwU4uyUdxit+I+W758Jl2+S4MmW7tlkhltP9UE0t0qsvtGmZ54ii+Zm15oe07O95
6efFfB9iRkAljTmzCdgF50+5to6ys1A43iXLVSaqsGP2jPbw1Br/0Sx4upFDW1PMvPW76FXlYU/S
79Y/Cj3Scz3K7sePJZdfUCG/VPXwAjl6T7vxDpyezWqod0ai58JVvUEXGhfGdv7JSt3NJFuDEn/+
eZ5qjjlTAYLdK74uB7txhvpsBGLFgbLXsdko1+ofeJBsRZv9uUsAKdZ82VuiiCSqwV4KBCsPZ8Z0
bM8CXGbkNgPuD2oTNnP3mWlC70zCqnFnPu61H5FfwfCniVmlSXmWt0aWHUHW7eFb8nRBiAVkzcLx
Qx9NrxfbuH+v3+VtuC9ZeZ8M5SYdO/VAcxnD8eCQmYuIG/OvnFmk5vomedUty41gUIEyWcImhK8k
kNvwDHI/3pulQEpPl4cVSvrBfMkv4u9a60PHQyzPfJI0YdDiVY2KA/pHGt+yNH3NArHfH6zEfQUZ
E4Puklt+nQqJxKYDINqap/eEIE7FzgQIxNqWDtm3NMOfKousbSfPBEZzNtdGSlTTXuWLtu0+2gxM
uDTMQ3/R6YRPivndyZADFKAmwM74jC5zaroLhW+e36e0oHHkFln9pRSk28bHagq7PuJ5vZxOI/6q
OoYZDn8NkUeIuqPIILiMy6y9fuU5jhPpdKayvKrHdq2ACboJZ0g/JUcqJ/1oJqMgJGvWXDoRgu8i
7bIvo12oaDUEpQ1H+QJ+C+ReAd+m9eYP6uFL8OglH0GHwa2upiXE4nnfJj7/dIYWB10/ZnZclZK7
rqUHxuNtskbFfmk4Fp9T5Ert9NpD9UwmaG6wcAQgatnbMKtv5la/F03lpKrg97JDVy9w8WuNKC6M
HwxziJdpisuzjcsuj7sbcJ7yszcN/xA4xfLlQjWlV34+Uo5zwUyI2fTs/ImBMiYvyeLvViTODopu
HRxJmrpoHYWwBjMu5StyjFLDzkKJIwtdrGd1IJVXncG3Uqy0aXweOcUoV2CL+2XwhEqkKh5u+mjc
arW6D8twz6fpbvq7VCa18C2mJktz+6xlLUiz3cmbX80wAzeWAXiz2/R9nFtKpNqzOoeK8aosWdLm
KqjaHN0Z4APdkDKwwsrJ6mF/m+bYk7ssPPosGsUstmAEzUG/NlE6/LUyQDfIlZuwmRhiYAj+ddnX
0W1MsZ58a2l9SGiQS9Nrc9FrjNETxfQJja+hIZVuvym2eYKhLlLA/KlAVECvxSUYW7CO9GLUhoer
0cfY7WuoRDgWlOAcqAAUnb56INDUWcSg6NOk1nfWcnrVZY5EWXOy/IzNTYvULKVOKkLZZdcvxPI6
pYA68XR8H3rpi64wuSnkxzJKvgQ+2HUpoWDjJUPbmEsvwzLalmLXSCeyMfNG+V+qTFHDZCBuzzH7
VJiM+rqmC5+p0fxj0/2R1pRMf/vYKVIOjmpJ9veSErbf/K4dfUWo/MFIvbXx5DN1hGH1yMOf14fe
yvcC8cx4OTZH1HtAw4Hg+kIavXNEEJLPDFyuPMMgrrCcH2tRPrpKe8FW/aJoYN8rivJ/Zy76KWtl
0Q5/m7xs+q9nfU6tewwIE4yvXYgKI6V7Hy9yuvGbRg/TmoezxNsAB1bAAavUnhZOSxpd5rlDH/5d
ESxs2zvUwLtom2UfcyjLagb/U8SLKEQZ1/N7XY3HwDI7gWizYBPPZLXMq6T/Pdm7qqtQlg9xmF8K
y8aeS/dUPxQwiSkpKF/+ZUf9YqYC8DbjFzvU6oZy3W4W920fRTCgf88VoDO/yCoz5ljYqUFBcPSg
FJbL6A73UPxtgEebaQm6C+uvoYnMbrk23Ai1vO2Hditrzug5osa4yeQf7JhXNMlHMsXdne7aO0H6
3iD3Hlbn+CjPRF15/gGtO417UJte3Re+42m58qgH9TX5arbm+rz95H2cn/kqxdm0XCtHyYOTKRGz
OxToXFa7ymITBHPaCn86vdqsXyNLcBl8Z7cTAX9uz46YDmYy5O7Fwo3cd5HKizRTGPQ6yhc2QtYj
3xIqKdxaO8EfXsgbUXLo7PFh8Oj96xaTsL5tFNws/z3mbdROU5iZT0WOBIG/BVM5h7MoQuCUTjqA
IVwqbjG6p8gom6tgHMlIjnvnradoV+lj/Rj+VJBTvdG5m2I51XE68uVElNo5yAjm0qRXsusCrc7P
Mrsc1CcWrV425UE/j/46SSAJTNubBN8QxGCXqfeza+meHVm6rR41pbd+KOviqj/y3kZGmOrEOTFt
+K8117H0kR+2hiLJr8/DKVrL0QPt76AzTemXsNtDPV7r00pm326XyUVH6WaH6eZV4all6Uqdrcvg
kYfopZXqHUBF++skG68H8omurN5SLCe1FaWlDZ141cnpUi4zhR66E624ypKYSHlzH+3+nD0kmvyk
3tba37LBrNL5oraXevregDUxOhxW1O/u9McC1ZpexNkl5eCSXsyMnYmFqhYioFRqr2Y896lbdzta
gMYVnjDYcuHbpbO+qWObVEd3JUNHVTZOZrspHKEii8iEb+4vkjswGVFxrcGWzfE6vg5MYUhDvvNb
2XtvOzGZLugMclRJsTFWjmmVHo43dxldoCxr2zwGEjIP3oIKPmhrGAxHhEzZ+8UqOXQrDvK/PDU8
VRjRTxpATUMgrXrACKuwjDjZQ6W0Qu2IJNNVlSMUTzXsE/OId2G78qtRuwG0XfqdkVNV4+kkDnWK
k1crDPx13tUgxfbbYXNPCUv47FXK8MyKtQ/4p87viQkqg+w5dlfVnLXenVlonY0Uncqio5pkR8lo
h7wejdQln6xgawwnPf+IB7tS55ospqMYYrXX43Rvr1q6XqGv+iah2vAGmtxM7RMhbZN5qTjk9CuA
bIlsU+uLK8I3RlmP2eGXKEEAP5FtKlzMhe6i8Co9c5nwKZezqzlnZ0RsmduDK6cfaHIORjnmP/JF
TYZ0voParIKYaPr6ytsrNvlj16zPQ2HWjji5wP/3Fh83NN0pELA33Y1sfGku079nAvQ67X5jYHIr
w9Fa3e0f4VvtX1gzR56hnYo+XAF/Rus7zUEzrO9FPRxtyClpojQRQBbapooP25mfg4E/u+7FOEaw
bA6kUuDAS4ZTuSEGAvIuJFAduYlMMjD1RnsIo+wWMFfAjbYkFI+8+qBLo9xsc2ZI3oph81KZ9rdF
9wfTP302py017U1q21u575F1zGGTPXJarGSowk63QubChr/69+mbMlHVplszpAk0YoIt+rohmZKe
+/9kkG9aX4mwKE90oraWO5kOOC1opBPE4mCPuauvA6uiDRDhBU1dI4pjX7UM37QQYEAfSqDkuoj0
2KH7DhEoAi9JVIeW2Nqk41U3i+2eVAS2G/iibYmM3EmqagqHb9VwZD6x3v3NdMGvGsuXKOWobrvv
Cd0xlLNTj8/amdOihwDMMD6Cyxzlz+WzO205g+yk6D9Ia/xPhXeGuQKnrNhPDIYurnWbnG2WMLHu
yu+k7k6r/jGGkKjZNRtuliTcyf991euofBmXSCs2JkR+qU0dqPWluanTchdP2/oPGXYoGwp4uzvV
0TqbidJLyZEnKvE9iB8kb58quAfKSUZ9SNBqVn6Dv6jT9vVQIsS/wfE9h2JKiyS0YcKstpZZr4J6
NffRYT65p+700nH7Uz3SZBGOZIjygkdOo1yBsT1tQVGBOxFSrzY5kWSnUpKFRUzFZ5qCD0hfQmr1
/2RbGjtP4OCmdHpOGm5TOciXPfj/lFwoY2nObEQPBQKKbvUs1vdgz5Y/7vGM5PtraH2j+iUjO20a
VJDr7s+oNTa+J3ePJvvoG+xkTw4sWessOdyq/jEh3qjr82We2xcmuT8vaNvfiqy4tTPq1sLptyKa
zsuvTXgbbgUtv6QFO+0ZZXRQp2PAT9EPrxQmJKSdNy2ZZ2S/C4lsp+5wB/YkS8rdSnQbnLXcg5US
3UTRUpj47Md3i9PTIVH9hvq841EYmCSYyDZvVKYaaibqePvIm1iftajLhogpfWF1NGHJFmceH2MJ
gyUyI9belsGdKZeqwKLwEgF3z/KqmfTgFzMRGsQu/X+7pdotVI2MiKlV5OBAs7PMbBbdHgyf3WCX
BuwCjVLDqLkh391FcLnAtElM0OG/o1WDk9K6D8+ObPf+lp2AaXYn9Fe+sxFcUqLvQ3HQP+grHrCD
MTXGERdNH69zFf/KFTHKaX7rWQgVcQup3YvzUlHRp/+EwgIwXbyKA0YEYxm8cUK6eMrubPZuozz1
wKezKF81ai8L7cLJPJfpkgvoyJ16rt9Q9D9knZbT7+fwkMLy5WmixoXndzzkGTIEpTFQLTt6fen2
+VpR1bMMq83VUG/FrJCKpZCtZrTwnOsITFBt7Y7Q5AjjNT9r2bkvTDCKrHGMdn5K/9Foxrs55u8b
NyevP6hFd1l4rOP5UnXlnc4lkV0h323zW/nqG8y4XDee1eNNefZYQnGnu7hp4nIj7yIx+pb9jfBC
KVxOt39fRoKvYbJ7OeoN1s4ivjU6hdo2v5yT80vit7R/DKV8MbxG9k+EYJJn1EjM2vJtEq2H1isv
Zh3IqkfqHpCmO3LazxnN0PCo19r9/7GQpwhlhpsqKbe+t27KV/oLUnXlHxzRgXsZX72CLUN7CqMb
GH1Io80uVu2uqMWjW+vXxire2k5+G847sKs43fpje5dOXp6xbIjc4uQkuOIYtGgckxHJREpDZ10Q
nOyhaIihZdKjq96i/GyOyjVPyjLtPfWnxunxHBCCEYr20cLyl+MD+vOBa8XNJwx4lnYXJ+Gm8qT2
gnnVQJ9qZ1uvx9B6wgCrvwHgCzwUJdwONGFr/erqmuhUjofsxzFXXkFVttW3WnayQXJbTUd4808w
m49ONd4Fs31HUkqbfaLxEFhKyTJ5gviScghg/VV+Dt87FOGSXo1ZdnHTXMyDkCN4OLh9r6yld2Tq
nnXkbioGWbCi9PmVNejrV09go9jkwrOs8Kw0e2ajONgoajl3LcqXvCVW1qklDZ3P+HY6dWW5Btiw
MdsLPaalIOnUoNSYa3maMNtUN41bC1HaZV51QhV2d2Wc7qPlz3sb5y8oXu5D9lgr5UW2tzKca/F1
dVZVuS+HdVck445v4S4q76rxpefGNaspMHnfh5yjzawfq2Xc9UG8GVl9KQeqO1mLc8HfCgaHTSi2
o3zdoyY/ow5NylhbtyPd788Zqg6215ecx0WofuX1isRsflFO4Q6CZ7Sveb8+RiYSWK0Y6BPa4wLD
zqU66OUaiEg2VHP/XizEJeypIwdI0+zstbQRmfcrFeq4Xb7aoUOBtEec5VHHMw/f2lq0Q2xvdtuc
oQxlQjhOdJxF/CW8ZeAcxzTcjXLDQNGwT02WdK9z8W7uw306jBtN39XgZu8rR4kZaBLb7Mkfphca
BGdWK1RIRTxa7IHDirCdWkKPONl4slZ/oifv1BJtoctZqmZgwc6ggVRneZylwNzgRMRimHq8NOX1
sPrrmFFkjuCqzwQbTzhv3XeR1rE2VvHA/q9oSmQxuGqSGci02xanN1BaKCEoVG1xfS0CrxrFK/Fx
8TkHzWShCUcAhSyeST4UMQ34nq3b9IKH5m397P+e309RfktN684sO5Xptv1NWC+etgghsFxWe5qq
ujpSuUGtXMs7G68Qmjswb4OFI/P7FTr5ArOm+5XZ+douE4Q8esuUekMv2/r4rQ1lYLLixyVmAFQo
t2STimqEEzPeSShH7TDvdlHjGB7hoWzE7bC4EBUG5o0vxMv18Osg9U5d11Cb0HO0H70sXU4td89j
cnqZOrN/MycqmQVIuzC9EmBXRjnU/3dkatCy9yKqIdL3bMQPefSqqQynbAo7tKiVqoRp4yqaYNfm
76qsA5HXrMFPcC9TSjg6RFCVpMUdxlpUS+O6o3Xqdi1WRuC6YohGGisB+ySLEajJQsx0yeU8lEG0
iraIGWUKcLhdUaMMcrKXw62Z0tv0sRkphok67saO5PY+LiEjZdfqQstYef3KlLgXSdnJUWcLpneC
ntdD5ddvE11Yxg271tJFr1+4gHOtJkANxC2tB4RSGZumC1EeGkd7VX5rP7Z2euRy8Xo2SS9rb6vS
vENZBJ2MduwHn+x1XL1mAAjfb/k+3/TtYtLJy+NNLZ09Ju0oEao5wRxzFSzOb9IPO6cYTV+dVr8D
xQNNZl2ERp3e+4PNUPGRMFcf+7mG4lqHXfu9TJtTjVOg3cw/hbCzCf5OkUp0hR5I+6tGKykrUMQb
Ij+3HBevqXPPVx3RSt0iXbyjLnwmt5OZVVyK7UdJlXFumkuaGYJst1hsw1ZHJVr6/DqDZgzJ3vgl
3jZi1ndjv5vm8YJiYqiEYAa8yc4hnOaNReCrGAjN0rZp9VNcJHt3y7/NN/W4AZSVtDfmx2jdUumy
IkLgN81LFrLCLhL2w3Tv3W7c8ak8awSC/i+NtVypnTT/7F6Orw3bE0PfksY6/ZK+pwd5tco5qGag
h6G+5QjStMvR6T/Uw2u/02rB04PYXikQGXj6fyaAeSkGRDMjlCek400rwwZht9TjXLOCki5B4WXS
A8BP0UrliKatfL80Uudo+Bx7GqrDzaHlJV26NyKsBQM00n6H6ZA9CZUhRi3QReFx7LCZ7GeTV2mu
RpLwVRjMyGpcU3JK8hpb4WWaI/k/auDPBiNMSmjzoOvkmdDAPYTZjEZO86H62DZckSDl2fOAZJLW
8oQj04ut9FToRxMUgkFdMqD5CJTxj0X3YMx9qH1amJAa+Q6deSvL/ZoWzzkmpX0mOLT2YQpJSQs6
8J/aoqnPLkhZETRxWjNmPJvdj1wB85B+yOIeTAsJqhGo3Jjpl3IUIAz/btZF6dlX5Msxfh1Qxvtc
fRRmWKfTw1zLV8maX+v0Jph13MjO5qTzEm3TGBF7s7rHUb7qZ/lK47qdiSgPSZ0VSXEcdDpwKMwJ
qFXkKxTh3Z88Y9j69EfOxrgTu6ik1ijWt33Iok4Pt6NJpmO/aZt7KlWSNsVjHr7b/WexEf/atoEs
b8Goi4E62es3Plg/FXrfikTZKSTVLeTWVQwOKJxxizLYeCtDzgIDmMT0VI+OR54/NUvgqcNCRRdq
oUm3W9iptSIXLW4aIbTOYCJUEtUgnEzu5v18NXjxoYu0urZgEJ3VfAjohSlatDbQNfmSmQBPeMw2
p53rG4RN4xSyAq/YvshISMolUeuDctXehKjCIgZIEoxIPaSnRQxQJtxaSJ3z19LQO9Fc0b1KOhG3
mmeqIxaANP7eiosFVZW9rOjVYBky8bZcFxlFjHQr6fMtM79ViuJYHHi78DZmUrhOfTjPaoByKdDs
tnVwAWk2sr9xr19BM1nC5L/90Kb8qwM6HxEyYJFJKWm1x3P6nnLoSdXYC6RV1YdcFP3ClL773tcv
a9u/CPX8oipc48keWAw/MVltiF4aIdl2Ni/VCltdD9XjR1pK70Z6E9czhD0PeyRq/aQGS0gM3Fw6
yvCy6ZBCxcUVlOaOya9B9+WKShkILUz3AgH4D2btWLbQovzVV/4PjkCLOlO+wiPhcJSSOSWAsEZp
oKlJIY9XVI1pjcj6wrzvRObCUpqVhW3ly6u0WY+86R/C9J9kWqHoWAIKhsvwrstzOMxCgDAwGLMs
oIFA+sMwPCfNnfNVWk82UR2rX4vXdPmDC9LNdd3RYdFXm45cZ55KCQ6iZ5WHYQwk1K3kDdKstrG/
EaOMDtZT0EAIaQY1Q8d43IR+CHJYVSBq822BJRNUb9tB42q7/ITxoljM3FLyC2UMthRJg6UD8XI6
j44l+gwzDECpAqG3LQZnN+ynAy0q4axBY1ThWPehuvGh9pmZtWv4EwWLsCrYaBeH0iF7XxW03Dpv
rBbco0vjMRViuBbOMyM+Kzle8iUeZV//Op4DpScPvZUkR67W/zEogoU9/7J8HDryA2FouOXZreG2
98ertmgPApyaxrPwYx4OyHhwOz+BauvpR0ui/b9xsI2jcQ3ARLjdrryWPZ13NGndl+xZU/aDFHgD
WfPkA8X63LkqNLksbnupFpiQrXTuqQAnNuphu1mROqE9zkpIAytR839atgS67JnrGErBwlyZ6aqs
6rUyeKg1xiNqRfI0dBFNPHXesmZebwWWrtsy5Fzqqtq7QKr43RQR8FNzmv4wbLeau1VjON2PhcVc
31LMP2KDAFxFVaQoV4T5spVFdKK5oXrKIkCmDTjeJ2fp3rYMyeyoQsJBR8d7OJeQ5cqGSooGHhFJ
NtgCMm5AC7+7KP/N5Y4YV4mbbyagj3xhQEN+JZrYfJLleO+tj+qJTfPWeOGrjDUe6JLK9NPCphtZ
X7CMJZXF0oTSTkEOGDSHRnERaQqOVWbm1pyYemqLIyZ6kPsuegKZpG3Gm3zEtaXHQm1X1hr1HTZK
SYV//Dt9JrXZU4j3vho9vzp55bgpAIH8wy331Ccl3T9rbFOdr6oYf7rGT59MW30dpv8ABsQqfzDj
8UWvDUT1brpq0EGU0PuuXafXXM9dA1WJSIAhkrSnCuQEIUfflI8maCUdf/0PAjZkkTyEZ3l73vMC
j6mZvmTF/jjsw5ii3sJWpfevBrDhOX8dq/UAC22BLsdw+Tw5nATNvIrGhoMlv7YvikUhCy2qM0Zu
YEKjlVKYX45VDdgZA0lq/VU+8RZeLC9reHSG17RGzzEemJMyf0xpXhbFT48qqKQpqKIFR4SAx1At
ENDv+Y+0m3/kRtRDfHSUhmaaezoaHOZo1DKn/1z76ZL5MJrensZDku01cg90TceRGOqWHAsZCLGF
m3rGEDRWwfBsIrFlipudavldsP0GgZY8In1UTLzMuweCIAlYyVoAjPlwMfK5KYg6ot3pL67hT/bc
6t3slbB1pkc2ACzbc4nFSUaKWsmMu8sCpR8DQWIO3a9SN4LWMC4ockEBLp6iN++aab539qo2sbij
XK/mGM1fPBXUBh/9UuGb0qIVHmVEwIk1J2/e0jZ7DdOSR/r2N9/7BDvydUCoLosapsXUXqxX0qzs
7cXCEC5F80UzJRvcTbuykfQ/f1tWkLdLUPWgh/9NdiWndlUTGJf+Sqc80XoEEkf3oqzyY4QA3n4U
WnxK8mWjJxIg0hUhnMc6BEwa6Va0J/8dy/mACerwrQEJgaX5FgrgyrzM1f7aZevrFmR3cphjpZHi
2sezVL60I4ag7XNShuv0e0LUq3EbBmXzc9iLfc58c6PG72YvtQrv80/TOTUpFAae3t5Jp9TNUIU1
BrNwdjnopD3MOBHyEfrH3/Ycn3N6s94gebYhpgFmV8QsFMpiGUk1LDm8g7v8k/7LkDisFd18MsEN
WwWjK+s56FGZsH0rZw4SZsYDO8ICQXSyfWOhcQmWoeb8VJvWQ97iStIe1fSu5c9KmG7EWCcYZuND
0ylbMP+Va9zX5rXSqltzzPfKbZ/U1E2ZZzeXVRvMZlwasjGWl60wX4a8ejRZhdO+fGCjONWb2Wgg
hkGNFOa8rZsYkSgRSXDC7dssK/Gsb7aFul/6SnU+k2scimPI6AYQIfaSv56yX7ca/lzZL5/CjZen
bSj12Ssn7SFV7SNrpZdSpwaqZ4coE7GVXC2HWxaHGAZzJtVuSMSNRT8XwbIUAWQ5f0ckRG43/QvG
7Bdzc1A7X4yOoDSeqPlqPoYG2N+Q7rKF7kAn4T0Xg6ZsvbPag/ra/GPrSXdqVdrkCk3wJv1st/Ga
3crQgJfO+9afJP+c25jIjtjM5HgbsPGgzgbYzVtAXjKbBJG5kbSra42d6JJpR7CcQzAdvM3iGeHG
sYwNGYUB0FUNVZjFmGmmp3k1qmY5zrlsRInUzwruBGLF59NBZhaK/fQK1CVuKqV1cGJFIu2GdTm9
bbYeG9TEq5iuiSrpr1iA/o8gDTfzn6ahYd6A+Vy9E2/IFxOG1KLCBwe3pmgx+yhJ8Mw2t+YmZUsM
dGifdW832RyR5lVuEVlMknGzTjztnXEtJj4zkxo0gOft6MOauSN9o5CybalVlG6uLFMOvXIwwaI3
6vtS7lBPCfMLw3o/wz5tw4ZqtaBahTb2zRGr/kgCJWJC7/dcVoGgp5ie9HBsFHYstcrC2VpDvO2X
7twceVgRrauRcJaxJvRULkfc2Wiig2Ejb7DPvqxVDU8QUg2pHr2FA/TN6bwFMn71Ho9h1rv1kNtm
S60w3UpsPU6OI9RsCrdZ6aArxZX/Tna/C56KW/h4iP0Ur4Ie95w0+samskmXgaJpm6e4MiB2DDQ+
RnxwAuZ9aR9SGeb7W0sHDENyYVAU0p7UN3mM+7n5H0vnteQ4lizbL4IZtHglIUmAOkXVC6xUQ2uN
rz+Lc+9DTrdNV2dXsoC9IzzcV/g7Dqqex1Rm8GbSWKzYxo0Dvr8auRZK4161/ix0lz4mhbKWkVLP
ITtnz73wdhIZ4pepAPbPcOlzZW2jQLpP9s1lChSlOOndL90UHCJjkuKjPr/7OkQdMZDOQ7SYxrP7
UHxJjH2W7wSsKHPU5Ycqfpt0E8qC5ZyL3KgNNj5vbtHW7rBIDsa3dcKQZY1njVdW2i8VPq1eGM8r
z2jlCdNbjzhqk8xI7j1CkF1DXN1B77mkCiw3qsGnOFC9y3mwTKOvoZJJ9kYEM1bCyoc8KsTuWoxu
ZjwnFMhRPvXVx2jXSxeMlRxAOz+pSnvKp/W0NocZtUKmWOLxb37pRBkZlMq0Y+WrlxRbUD5zbE2r
hYeRSd9KMBLR+Mw7ZhmvUWmfaO23iYfAvBruNKVeP88ugXO3Qv+r7e7EICww3zaK+YqjDYJDuqaB
OU6BJhrBiyTS4LcplCC3LmuMmCv19ptCQ6VwTxYl1ATx1c+YXKbpJRTCk2GFOZccnm2kiJekKe/y
Z/u2jwALyNPJSUFDsFzcFpCrZa21MW/RfYV5g2G3yh0dMUbMFSeRLQovqEn4SOVddBX+AH5k/Dmr
Oe4gEsvaNe6305ozaNjj6/4lNtCMPtDR9n74rrBF64sHMfDoYu7CCftLWClyJS2UajP8nb1zcs4w
dE5r7g7bS+OjOTL3Rrsdi7DT+qiS50v3c0jaR1NW1JB8X8uTE8A6pvmQmTmrpP47lJ0FZSflsuoJ
i7BETeKUJnB2bPU/OpMz4apZMQ+DaZtl4k5ChSLfu6m+u2slu1rCH4nThmxje6pz5iT9gq5RvrSM
aUy4OVm93ifl3k0as2u08lJEekV2uilGc00snQn8r1nKgJ1m56adA1XY/H4x3uM+f0A4BHW1uAkq
LuOCoc4P5/UqE5o+S+slybvDpo3hDLV8g4swunSXlWf3dimmxynGhrW254wFoSae18HaDype4ko/
i7N13r7wiKd1MPA1cWlu5jVNifcZ6TUp1svg554sqLbRi27fF4+usbdxCwbyDtVS+grJoGbnNenc
No6DqRVO8mCeq8NM9Cm5wk1x0qV+FJ8K1ls32vv6XCrpwbVX/c2U37y01BjqxfQT38q+Rn34PSX7
abYZM1ImEzM7VZzznRQRFXfpHRKGdwqgL2HEnUGjrmUHRsnkyqw2PafyeiqUytnGP/Ln2/xnAHaM
8zc8p3dZjgFvpyKtqrtpZ+G95XV85gzYEmM5NNpCk/8/4ziFkvvd22sG/L3Hfj56vQpNdNC9Sij8
lSzcTPdKL+Mb3RbiRaTv0QKsqPqOtSb/0GgHB+obfdDOA/WNyUnbcBuYelDuTEYzMGAYFA0MiuWE
pLEztrawahFiZiaL/L1aNYn3ziX4dR7uKzX/oqaXtlqx0ZFuyK6SpF1aZotanlxmrYv4WIZPDP9B
O9eX3cLe2RnnoltIDHCqrr4g7sT85VA6cNCXxOmLzo2bjTSm7vYWx0iPzYe98olx21TRk3wMADph
xFGMxp1YotZ7RWtF6XNnFwZjVEheVAI1brp083YyTUas201yKmvBJeOu5L3TzYRmUTRFtqsYnFEL
/yGmYhqngYfR+W/+BfKsaPGRNM5cp7Cl9ospyTf1oP0cxeFULApjrAF+xq3jW666gET+q401p8Fr
r1BWIW6NzF6y4iQNXBWNhuZmBOMTBzA3b9t3967JnqXdXtuUpO1QkOSgd7AWb9zeVqzjN8uMDkKv
f2Xr9NWq4ufQbx/ubitjyciLUa2YOO387Rbl4ncP2enN9Nj/ndr8WviSbcxI6oH6S9HenmHDxnzs
Vrg5usPP1lLpkMhL0W/nehpWPW8f6bupkIIBHwbMhWM8Qldp6dyPxnkqHcxMWuIlGoOmTvCSNsbr
iftdAxZVBvIwBdDCWlAksj6f3hM7bJMmARKhuayIdosjXNMeDCTt3QX6Qy1FFoqf3hGoEeaoVfKo
eFgH69s68Eu7V3WRYwIZ/XTNOuGiYFEo29Yfux87XszVSEOJT5YfmIle7TW95Fpx7q6Uc2An0tJy
52z1eolwsr74sOmICXTEBKSsw/hI6H/h+LWtVUdBMt2Ucceupx5b6z2F6DGChNeQgtSFDHmd8KXw
D0XbjYM12e64KG51rLiAno6CLF76ZYnmdyiOphu0Q+vWLs7eXnfq5L00gfDH+v5v1VJ9YpntaU5Z
IIV1SKvZitmJJ5HgPBPbrAl1nE4rcTLAaVAIFiYQipg8zXV7zb31IbJKsWZWXse/RAB5M0f5JsXu
UMA1IsyTvxp+gTRnX5OEpi/7Y6w6yl/Y67ZsVszfDwnkK1AJTiFNNE+WU/FwpmYkTjllPmfVhpuv
401npJY/G7I0QCw2IVIS87Arf+L+EX/EH0DHSNLxv0X9N7MoruXc7lB/0030jClShspdd8EpNRkV
jIRnJtnaizioPWYiNnhQJsJMf2FnouIl/7W2CdLmsMEz4O/umorA0ncHKx5tIEDtIUkaW2fTaYbQ
ordQf7g/uw4JRXFrGfAQOej1j0UAM8dXgErur4vmq0z5eJcAFyQt6Qnc7PGGgx2HnoC9RCx3ck2O
ipkdcpk3ybkXA3AgUrdUo639aa35Ew153prrDJlmUR/pjWG+vHEWojfvHKxvp3b5JSyVP7zNQ50G
G3Hz1KOE/3kt6Cvgq/S5vVmZ350JViGKPlSAQ1CAHgkZ14VHqHIsH7dstpM+srPyn1G/FswOQ2fa
Q30piVAijrtEazPFvM3f0EQQZWQvg7DQQliYV2ScZIqExoy0or4smjsg4Vj/et7g8l2lntmBXXD3
lm3KXQvhVvwkwcdq1UbVfRbcMDCm4SFczf1XirKfpW2QFhoHIpDKYT0ZWDTkpTpMzC1RsJoMD41d
7100DENkmk0Uj2VEpLRBXtexylXpFlTlgtQlHiYe3y2nH+ggtClluKQ/ymw42ceuFdycFynhnRKy
PzWZW1zfOTAPArMi2z40IuJETgdf+pHNWzAd1kK0jXi+aUJ/24kCjUYNp45Mb3hOmD28I1dMbuYs
iIvGX7rpiH1cyAfCCi8hfer9dluk+F7/TKt3Ijt5sJvuEVffmbhirkxpPKoouwq45Mi+28edQLYp
G75BdDbf3MZUfVRYrxOkW1N0N7KU+Qf5z54zdrkruT2xRSPyp7f6VLaeYGVgdWO3JQtZkP8ECIUn
Cyb774XHnNXy7OTUD4phuV0yuJM0BbqynfJSPG8tHvFjQmSkH4NCbiJufXeUe58dtL4ATQP9L8gu
KApsuNO9nFpEHjIfxvcBFwO0Irh/fOWmH0saUl/1P2PAYgie0GqeVogcEfJxzrCz6sI56/ApJpHK
0vkEY6SB5i/PsW0ZyxGKcSSmSmQoaxTHzbu5NmU9wrzqYsXMsWfKSAV6SSu5K+eIWADfoEwRo0d/
BduXYNxSGTzk42RrDXcgSXP6GkgfGn40pIcTXpF8uQibcsWychOF5U5qhpDJAJPTGo6N/APzE9yJ
+Dkp26sP6UdakWzoDG+FqwIrf5j3TZgMhzbQySSMMiIH4ysL08TP5XNBJH9Lt53sdRvAw5T3+j39
GQDa6Tb3ppaGKjCYpd3JsmqBmce+MbIsy7jkLY3CDBnArkjFMgfOvWlro4RmIYu1s7TEJ81+I9ka
bj1MwKtQQZyK0auwCWBDy8Fp4Z2crlaYMdwdrvbfuu+xS5Ni5izO5s9Y4veM8bV2/g6+mcJ8Zkxx
gtoZLEIedMPim0fplpjvPBVTKlmKjLdd1nozCaJSTSh4p9t2ND9qyS5yP84St4K8mBEOkjgOwa8w
l3tHeQrfoALUej9m7IGa8v6LpfZ+jdFOFTcGHZIvkVkrsYmIcku8wbj12XAbU9XOGpBLKUB1gKZg
7pa9YskikYqCyJEIPX5FgRn/Ecs79EbNSmoMEOcMn6oIfKAHPtBI5DDjvyaTnVz4AzTrhKrLZN6G
Mhq7PTL0XmReV1/irnAySyJPhK8D7tG4jtfnlILDdHJH+RhzJH+urRKID4aowMJtkDs99/iylG57
xGTUIopZ/SW/g8E7FWYW+TIVobmF6xtvQ3iw/RDoHjespRJ7PjBpytM5foxjEXWKEar7b5likLbz
rC4VgT1y4RI+RTXolyzoazyNhd042stMrIPO3VWZyVGOeHlJNhaYlnQMbrYxGtc4EgnGtqRN1Ep+
mHfhuY/bEfi02YZrv4WEjS+7okYEOiOTCiq9TJoeFFIkivRUc4ZpGHtfjXteJjQIhqtJyJy7ewjl
7iQKyWkOsA7QzHaH6+9WImi4qP5yYcsWZrPF0pxNnBydAch1fb4bTSX5OTY1NXHO8LviAMV/nlNH
ip+8Q0h8hJX3II1X8kKKkxKiB31TLRU/RzQp4IFFZnkWUCLc1TvGXmrKec0fpkZzKpePfBXurm3h
ZCVh38+s8jHuUtnfzQpIY+pQbEbdJfH/Z9vtLA84oEmbeJPoc6bLRNwFow76tZi/9Gl7AO5qQNuM
okPHk3ngy9S/U/aDuNKV8O+12mvsUnazSoF1Q4w/6UOKKqcGErHlFJRIVWG72LBUK4cFE4ESrBoO
wbeLuaJoD/WN+qhbjvv00ovS7RgmjrXlFqSBlaf6k860cwg4Q56a/HEwH4Ugv9al+pxt62mO1jW5
FDrWoQ1jGbSYQTxrsX4GCMbzJh5TCBlSod5hGOE0B6YKtLPjHtNAJ2C8mA1H6xfMt6mXIWiLKniO
3xMpjgHjVXMm2f3G/tJdsBlhrNNwXS/yZAXQ0E6lqsNpU0KbLb2CECJWFNVw3snKlYt2+V5OFeaQ
FYcZ1K6+E65wW29Y1GRrpxZoIt6M6pfwVCq2FpvMniQFB5R2wgywlg4DLwNzgnVXleT0LsmRdZtf
hkbO8TN5DCbT00Z8akR1LHQ4gZmsXs8MM7EAalPIkZF95gPeGhmWYLzcVLO49zXUJ0k/Exn5Bz1R
/qnZI0cY9LujUMQwrE1fSBGqrz0FwBt21Gomv1ncXZ/ACOKiCqw8R1NujpNYnUrqj+SyuvWoXXY5
lI1jJWzO53KSrMafR7ShPmjV3SUsDr7z+Negdm0ocjtItTo5mw2kqTERtOffiiXDscvwc0By5q2C
aEe0mapNwpY8Keqt29rHWwmomBwPS0INg4lwlEMgUWSwLb/BVqHXitMrpcvORVd7rrel7PyJ2kNA
1GycT/tc7Ykr1C+T+kNhBSLHrLfVZAlndOk5CawB8zrxk0OyaVfCmrLIzTaeFvTt5Y11Ymy80ZbX
LZNJ/nDkSuB8UC7VtFyalRzgf0mpRAqw42R0BzroEbGSVH2yhr8h5SBVSH/yDO8nEPIm82ht6CB3
D9HLw4AtZLeVnJDF5Liyi+VTu/0HCPdjTwQmsgT0TakLt0Q/ywqgsn0/xfitd9AyeWCFrPelsMCl
XF3t4ST3sLMkJnTx4KtjEojVwoAv3PA4jngcW6oD3hpd/YDQc6Cyndgr5sNyEI+ziLtMdt+X50PY
p6e8PciiheC+aL8tHbg4nq6JpZyCK/Mjc2bIXC2LfhQGj5ilh1x4TGKICEyUwSGtLKl+X3htt4JI
p1rAU25R3Fj1j+/iUxc3rwTtNSIJT0jCplL7pd4zicvtXPsrV7ii9EPdy0HRS45CuKrFs0rKMTFp
X1U7NxiIttK5QHwaSh3VGWTettPFj2eas3InBlyHXf7CROrFHbSJZTmZ3BqGBKpnJdEZ5QNpfXCg
o/5RU393S+coIF7S4GxIuwsd46CtFAKgyUgpuhW2w67ES07auMoWb+YeGZPUP2e/+rT1IZuZx2hy
yjlHvl4u46pdmlIggU5lBB+MxLbMJCnTFZ6a4QJbk/TEQmu/E1paSsJq8hKMzGfyDif3iFVwctEF
E+JMM9pdW2vUu1AgRlaOC+B31P7My7H2QVUraLI0E3StRsEspP21ltgu+vGYow+lS3yOT/XNymbP
SktvgshXZqPbjwLTrUsJFUTTaCJoe7jpCxbGmxkyP7qf2egQrx49wDOj4yDprSuhTUVYHf2OMkgv
N+mzr9HLkYQvcPj91cHDCS37HDhVE0ZbKTYb5bs6vOdLaFNHU619nCdiHuUYVGBaZhrdPNm7DiKV
MqnnWprI0DCosvBDY9A1PQvEmf7g+d8RsWW+3U0gBW4ERvy32PIr/oTIzKzztM+AUDCd05l1zudM
1G2k5CEUCX+lAca104RWwLgEpfXej17F4dqoABXaV/sGH7PKMB01aiF3oIODj4MbyGk15O303S7K
LrKR2+NY2Pn5Vjelb90YaHT4l9uyv5XZfivxLouraQN4xbAY5BguO+uSttQBOjQxKNjZyXx78khb
9tidCxKXUFaJ4XdW/MBCvnxWNZ5PNhr1DxJzfgvZ8tCZz85gFri3pxQ7roo0IbxzCOtZKeOzeWfi
rH9T2yK9Y1XpHcvEOrN5Jh//e0zBC+2x+8zbmSmScCkZqmTKiYiq0xNZKGPDqwm6Wsw8Bi33VOBf
6FEtLnXjmwHwa9hBVnkpk7Plsw8ssimbJ7IxayRQsZnDRSyWKJe3UKmns/pL6qBywMt4k/3qCa9b
QhfT2xME97ojooGBkmCYeOr1IkjSAavGVz5bH6Ncfapp+4mT87N+pTcFmvh7+uPGXjl9Z/BpLdYy
5Okz3i3m9xKJhh3vAMI25iTVN8uVncvw3quZxC55upZYcYY548NSHrtosLEmDw1zvmqafDOmLjKH
cCRRa963Giex8p9MmCbpoSttEM3NxGcB3XUpLIzU6HGByAU6C9PtG1PHpNtQWGMuIVm2fMP6JTVj
QHgAbBJRHPQO+b5e6eM0KJ5W4s2A6ARwRqqm+9XBHrlwVC6c2bXl5tNMFnwNYKAKPyc+ZUHYXt3k
opvqTbAqsnH7vVX/mQVsKoINcjHesSHfFejqsQlTKJBQjxShRyVI/WmRvJas1doarsbLLTBJkeYj
HofzrqsOwodj9DkNLX0k4zxtZhdTb0B5KH33tRV2qo8IZPpdnqSHMjdPjo9iuxEW17gnlYMxK1dN
7e5rrT56nUiHYUf8NHjCVrdpyLI7NCjdn+zCfCLvb9lFJ78xhlkuhvHdHXFLmrhT61WzVaG5j+tZ
6/rPDRpnDHJ06I2PTS0+TLV8dW3+HF8Ec3bzJK+4crFwlFsgY06pf6SGYovTaJdTY6sy4C79V6KM
zMxVztCTMGhBVp1aLG3FnId93HH5snHe5l6cTZrQCqLG6utz+Ka7LjNcvnHz9Kxj4QVWEQM8VMa5
b511XgsVEsqW+JP0nadqlI/VJav2SweqlXe8Hrm1h51uCCeErYJZEx4J2SPRnzd6w4lrF7tjbzp9
TyxdpbNnO3dL/FU4plykI6NOhQeNKeuu3WMdwUuElrXXlzYbQs7hThVdtQH8s4DDEAt/OOIptcA/
wRQ7aGdwgucB8E8LIWZoC2QcIJsz1qkDIUUFRO6UhMaa22ynPyivcr20KUwSp/4e0K8Up0jLKJuU
y1rkN424eLOQRPiWiDZsZ1L+oWJV0ZTAtTl+x/GN2Tt1lp2hEqvo+orXhhULpYml3c3t2BuCu2uF
J69v5W70GsgZDDE8ohLQknGXwUo3mfhUWmYjj1QNHeFggY4SuWgnZ0h5GkGd1OjorP3ufxnN2fmx
7SOs/xoTyw+B06cuDNhy/UmeThJgB5XRedVkwU6zkvQpm0rwuJPjSQE35We1VBAX10CRJDKY0nlf
9hCkXT9JZ6vIT4kRsQ/0Asq5Xq8TVETIHk48rXZmF9mOVUG8JqwCFHJwHOYBXBbiVAchvCjke0m4
Wr5LGF5wH5nKlRT6KcduUUcaXpJfp5WPaiBNuGou+q8nYbxp78ddIjiGHqG/LKMJdOYNc/6UzQWD
0x5uoIr6EqPdWl01r9IG/iFGjCzIWDk38mGUA+u8qBW5LTFL1hr0GPAm8KfFpcM4i+29uZqEVDg7
riJRkl27pI9wUd87ucj2nGviL0VDPm74U5MR3NaJviw71QVTf/YtaQzohdP0kowkqBlIJw1ZfOM/
Y6i8VFrcIQOmuCpeMfa+CJASwy2T14yOG4g4F2bYlNkdTg6L/k57M5+kbjslgnzqgPdQ+50gAtZa
61dbqBkkvqzy8Ut3IRUCrN0ZtsW+nhY+oXaDzngpVpyknS/uaQAAoxdvelw90sNRjHu7TZ8scPSo
0Krurs3ceTl41IU7r9kfzag8xmx9yDkOLoKXUy7fLXsHOKiP0MbS6ThJyzPR1/t+o/FVMjzsTTD/
GGpSe+SihvYo0hCUO6rTM2NDDpmOfLe12CW8DD/wXHMqv3do0Flsd+0gZpKXvLsUjOiJAHqBXHyW
nbSG59OwTtbenZH+9BY46j8Jv42K76Zk2GvyXrypMgLvRgsgJ+aptw6SWy2ST7jPrwmJ9gBTuDl6
mBaG/G69b+rRwny0XBOFcECFaSjPz4q9PJT2e8zYLZ1hjD0ay+TVzFCkjIG/jFKWYRmslAC4VSEO
flbiGXC3arlJcXtuufZZbxrBVzjif3zt9hrKZCvBEBtyfZRoXlYjfxN/nJqVS50GMYIA8++UVMWN
e/0omo1jwaWBpQJSYNvseKGB3sBUdRuOB901TEinbITO+NRG9sTU1kE0Cr+X/iuVilUHrMvYrIDi
mhQmDcP0V9oQ/NG8C0HxJ8oHcmF29t+wWT5RMsw/TE/TGs8R4YzUizG85UH7//OpkFT8lv1+2JFy
/L8d/t8uG4IW/6/F10pgfJYZm+h1kJIjbQXeeIXhA1Yk3ar9MSCALO1wTMjZrXTmjMOcjvBYKQu2
ZPmDmB3bgZbFrXxj5c80w7qkKb5mbkFcV6eUF0LLfzRWOMa0Q7t1zhyBdYZDr3jmSlc3J/7+mxHo
NttYmQ/0kpfG2792yBApBHQsZFYhHdJKOKTMY0xEuZqDsdAzkICabTREtZvEmY1fhSGd8vCT6Yp0
nTh4q8vWWNfZ3O59XDz1e14i7Y2POS2feRw/rZwlhyFlKBYCs5Du+3xV+ynUMBXsTTBZS0SMwOgv
QokSMZqXWl0griCPfCxfBjydyfqx8/NvHR6TwgxauWIq1p9KBurk7oufTAS8Jd8uBikSzr+rnqe+
nEyHjYigWi9XRauuCe3FZqv004Tu2VezGfeCEZYpFAeS8uJy6Qp2ZYB2lxCg+fgHButQIVKmJKhU
CQjmCbwws10e6SfQ4LdVsxFQb1o/UcjdEotIB93n2rJGWF6x7/tFNYXEgzkCu7AC2mRbQWn1AKkG
dkmUfiMeVmv53NX41cfls5BwoVwav4H5WANoVXcQtq2vjS24FIUPmte/BQ4qzieW1KSj6rLb4rlf
tUSk5JME5aBHtgBV+735CDbFWWHmYw5ogwCoNpC9CmgwnbQFfVReRyltoM5IpiiYgsLsmZY4LFdk
0IzZSy2f3ag2e0fgw5LG+SYg6TMQHZnhzfJpabagWMnCRiqRNh7MYzZ2johFq2IvIWCjw9ISdJPo
ko1oqFt7EGGsjnhu7XEVv8pu/V47iFwyBLFi+AFQ35JJMG+cV9BmET5UL9KAK86qdBHk4jpyq3Cp
viq9icpyPaMqM22zJ8X8Anr7lavZ12xWn+3LVJOgF2S8wEQ7kFc27nSJMhc6yEZkKWfaKxz6SnTn
tfCqYfOkg6gOflPyrxkbUUwa17204wR09xqTHspO04HwG2DBZMTGyA4l2I0Khouprt4bRiIZ/MWM
DPV2UgDcZ3NHHrMMxCi+hET4knfhkF1glZ8szK2ZgDyKN7A1uZLshMR2DZkBZ/GpH8j6UEusw3wU
GYZ1ovQ/Kx7jdMx4GsPqgefS5LlcUorm4gdJ9OMo7uBlSr+/gkEhK0u+TouHZ51aL7dmu4t0zMnt
vDgTyvkh9tUz73ledNb9LP8arzf3V0p2TlvA8OGLKSBfvvRED7N/D9Bln6zyfbWKcchyHLzcV0QP
tCrAnufX+c5iEkQkuIBKkRCD7ANhyU8Kz115CNWBhhSPZkl4QwM2PcOJsgDhJm9+GeNUxctoxClo
GK4qfJVMVXe+MiarLZNVjckqDFsXifGoMzYdwBUPjwsQ4XtuoCNqmt/gLBpnZPF+DhE+yQCclBn7
s91T6yjUOibzexWH2GwR0/1di3ShHdL2eImtyu9g7xkLgitDf7mp3PcTu0FmNE/KzzVjULkDZLbj
PH+tR1GsPhY31FLlRT72sGKk3Nw3TR5+iMispNte+qAg3OFtWAt/x4JUldkR9GecXOq+uigQL9u2
uhjViJHcGIxIBnc+G38NmZ0P7CLAcMceiIQlfdXQOGoiOYunGDEB/8HVlhREC5uS7HyqLz2AFrG8
CRWnRJOBfee+o7ttMjf/TvEw5B0ghuSrrcnJz6OzJjKJaJNUb84ard7tTARLgctr092sit1qZbin
Oqy3SyDBvOm6uWp4CdAWpoUzAwid+xUPhvHHOJg7CWZnNfsHcohKbQVtif9joI8CrIl1yPRNTJXp
ntrZAwVtVcBlGmgWOBON3WeSAGDCFvvflvS5MHFaEljPXeWnxc9VTY5xAsZNkK8SHVY99cFaLjfO
89vyhUujY/dc84DJ7SfucmbM5ucTGWjxkH9Ywb1JtK+t2T+XQ+5hd2EbQhcK8V9d+Jb7/Szkye2e
/O5SDk/z+J6iNkxRKZzsrsyZIUAviX+CNz/r+BtEIJ+6yfOAvLYcbZOda2Z9O8NrXziCVPk2mt42
DxdBKJ4Tp6LlWsweZrwCEgUWC2Y8sFNvqqsnMtFMbwjnwklltmphAsCq4mLC08mcpev/MwEImADW
HdUXrtdmxu7WMOY3e7elgVirGvas6MQUPAIFj+VusRUWpn7JluGmbZ/v3jBTu6dprK9BHD4EKM+0
taG2LUfsrn5tVueGmKzIqivWKX5mDvLoNSnZVZmvV9bDpaYSga49gAU8PVK7jCWv7HcQbSL5nGgY
sb8BZSqEEFdsKAOz3TgQ1SCJ6hI2MBRbkaQzRfJBBmLcYGSq18O/WzXTr9Y6LQ27yFTbRMhU59bp
KLUM3d6g9C5r7rIfC6s6MFoQCr2vg3hcbqM10IuXjx37xfYzuU9zT/qiiLDyhaw1CmWRdYDRpNfR
ku1hf94ktk0oFwNUUcKmYUGVPAQ9drYqUHiJKJr/dEI/qrMB4irW2a9t+WPHEL14WzSwNUVK16iA
Ukb6scV4nzzyzfzQZBIQhUJ/3nzV4vylV+OXCau2y0m1QJjMP/ss/WA3QWW86SvVA7rdaRSr89QN
n2zW/GhI2xZROakXJK5oqYZQZa8egQo6mFRF+BNfe8KpjhSTSyq8yIOFulez4cRckDkgu6qoe0pJ
mnqFXhs7Kc0siYz/DKgX7Y5SS96e6eHFQKNfjs2sXgFmHWMIPSWZJgL5wXyFMRxmVXqJd/EQ60et
eJiqwCAV4JpBNFVfHSvnDEI5XHA+wZawiNEkGfrhEbtWBcxpHFxsWgLrY9io4fczOHJqmyFJgrwp
ghznGNOQKfFHvsRc8AhlAYzC2USCB1+45I3dThNAwU+ivkrOW0JDBj1Hu+BYJ482XvVivP5jtZYB
l11VOtru5Nyk86nv0hNMu4kwr44RssETjTpu/UpqkY0G2Crrzt9rOsWP+aTr0AfZERqzcXFUJEJ/
9mywUWWgoe2fGHzROcZz03CBw5xfANTqOVsvhMsg/FWXO3vudAMREb13PRP0ORtjfs74VZ3Ani7d
DGbxvROtcw3Zz4kTsnNmYx6dQGbOSbskWJHT9aLCrM1Qn3bLToSHBdBWe9cB/MZ2dD+W3eASFIbJ
7ZFcSTbFf0v2KgM3PqzbY5mxz3qjMLCFj9IsufHjqpn3oEE4bD8OWvZa0UhyPFGtwbNKM1i9O1TG
JDerezaWFDWmFnoMsAKeccMViR+pgeUk8b+FpQbgf4vtuxuucu5sID8PjwUALd8tI7aomYGmV0Fc
VtSyjjwvttRga8xUgoZHYWYysW2Y14cgz8n+BZwH+CtjFerE9v1Pece1Zs2F33tMRQK7LV4mbtmB
KpmXc6git9he+SQ9h4ge0GFvUYutnSWxwS4Vdpf+63nTRipliVS/Mi8sBBz9qeY1LXq/yAj2krXK
OHBbbucFEuYjhoZeQmrei0ODv0PajIhORpxcA4Td1MaXIsmuDd/MzOxVYGhacA2P2CDVV1JA0iVB
hhLAIHu6bAmxWKwzifCCsqcScgetdC+6j21m7ASmsM1Lp+vCBPfAksOkVPezWAtsAcv/j6MzW24U
24LoFxHBzOEVCUkgodGW7Xohqlxl5nnm63up44bj9kN3DbY4nL0zcyUQQFhsFzMO7+mqv80jiG7K
KmyeY21xGukB1QewB8wp+pMGWjk+1JQ0Bck2eWK7m/a7/uWF1Se3iKIdTxvRhkYWzOPjWRXiMlAC
wVUWWF/yEAlAoyUHs1dfCNx8LkP6tbT915rGX4bSf66TOCQYVJKqfmKEAZlXXg2gf57a/g1/ZpSW
BeyH/iwKHK+bHXdrXkwHs8EmeOfB9GD0+lauHZvOPPHpYqmbuPl2nVU+mtQH1Hd8SL4UN8dF1jFO
JadYNKe8HE7WMp/4tuU2eZHszPvc1VX5IM0TUyzxOnw1TDf8gPcRBr/FcslwFSq7auowCGbv4hGS
DIiIRcg7o7Mg35Fit51+C8WaLd52Zlk/s6yfP9s23Nct4QxsKFY5HzANYRI8yJJ5SHtxsKuLVYKs
j60DpvnDKlQ6u9RNS0EMh8GkPqpFvVNsdmP8uNpcm4ZMouIu2VrNcLRnZGlS7c1RG/inqQeVA4JE
JUNslvBszUtLxEpLzGsKAWx9jvbbMkbX8KsK+AHQwyq8OywZrd3XBdOrUuxlPCkcxV6uJkG4qCcb
kVR4HR9aDZnURiZddBLu3KIzXLLquacgqmmIeGfDuTOGK2Cp0+sePck4/CnFVCF1Ri+4O7sPcBfC
s9SaurwZ+V34VRofNRV2B6Fvlm0J8JXZVaCemlnN+VTeZPIHvRxfYQNdFDk/m3yv5VO1hsceqjXu
8VUCNNcFzVb7ldNZylG57Whc79F0LGJW3XbeZGvpydTeUZRGkFdklIxdYJIzqZssn02TiXoyz3Ax
qerIHTD3wFTGM0PYWSvkIAmsxWLdPSHsJHSQaXvnTiluVsNSif/ZpCt10pUmxhqZscNsu5OCymbo
B7n8PXEHMXOKI+wcacg+9rpB8RBmAKqO2JFlhe7LJkgeeyN7CfWeMugSC0eeI48kmyndzghI57ME
4KlRZ0YlcDrd8qwz410DimDOwi8AsScsTqbCM3kuJCllZGSyIfYyqANH9FsteKu1FGgMzp+JVVl6
ls3o2g7LrayloDDPOSZTgOaKfhx4PLoFXZsbLA1uh7zeag0HyVgRcALhlwGjKQKzvMu00TX4E4qu
O0kbFR+U0qbHPLvVEFkz0/Dk9F+nNnt5AIZWsYDrRjZorH/CN2uIgRCvjjKHdMQ0d2XQ7i37Rmx4
kuJGcJoq9ASDToB8elp5tjdXuoiMGA2vZ0NqecnerrGaVKgkzEzSy8yq7ByVjyhGoPYS8wCrdH2i
kfdORv3buv7Jm+oAOgkkHqmGa8LMt237bPPycsfs93bLv5rzIgMFUBfrheBLJT07S/0Y8vyT2G3b
VY+QxpCbxIs4xTrQtIMrDWwNUwik2zFBVpQdCwen/OqCoCkqk/7KLQDtjY35SQvSVDrJc34qFZ6g
Db8/zhxLnXYmz81EZ12ju9amRN8g4wmktUVwncGG8WF8JIoUzFJ/6ehYaWZfXc7RBBql83vq7pLr
eAg9c/20xA5D7sEszcMdS4WkxvvYZHkvaZzUP/wxKPMTtVOq6jEBYT/XpW/MnScQf7QKT1Hp8b0V
A/j9ASredOFPPkKQJZZ5bakchXroI4XduuZ9/cMazUzOVIOclUMxYv72nbQhyG0GTvark5egDvkb
P9JHHhc3lW3ci3jD+3Ake8xVKQIpgk5EY7a8s/jziY49BlWv61zuFA1HPPUd9/JDKZx+gagVOf9M
EytEJu0G/MTEuis93q33jL/T7FJjd1eKfCdSix6g3ulgx5hvw2vNV8zbtIVqyGzQmtuhzd1UIxKF
60uv4l23/bC16txo6yXxePsGEHbFbxu8jaPcitAfaP61YuO2+gT61Owm1eZdyoa3teRWONKe4aVP
o5x2BShyCHEKclmdn1OutSYehQiNeoYcXVufuUmqxziXGFq0DafI2cCiEC8E5qikjDZs+IbEp/u1
bUjwIclJanIgwwP1twqngy+Oq517XGFZn/haRHwnsxH8JM6eNrD6MbCU/tISkGln/LtZ9OgDmXZF
LTmlehbUvxacGFRjW6pGHrDfiplsZTN7aUZiHo5BmEHG0XrYOorPyo0sSTXstIZqg5JBOceJTToW
AjXJ99008ILgeS7gNTt2GbrWqLiWwNNG1ALuLeGAbdmwzyJlVkFWwvYFxGFYxlfEfKdrqqtQnKPq
VJ4h6/4qDLZWhHzvcvpdDBXrEaxAvXnuqT3tL5Osnl83UEm59SFZf+kbUavY9+vkd3CRBNn3gyXE
tsAyTdGwQ5GV05dI0/Z8M7JAT6h6xPua5Z8rV2OhDUfwq5DLfM2qjxL3aI14eZHgD2tjHySG11c4
261NOrz6bG7Ae4gUIsN0v9JL3UinQoDWqDq3mLG4JlQL5WgFuwaH99zZFCjBRW22CsXE8ugyndzv
DR0mODDQPfYVn3BuFE1iY6ugBDq9xIUV9FZ/0nWu6KdrN3/GHVHYCqdUIwhb42KDpyAIaEDr6mh9
e21KyTfhjJGxxSiUjhQRoC9TOJlKD+4bxytwAXWYuQ03frlT+Tl1K/oAflF2+8VgHmzOXe1PLmEB
agdvymXPW4+t0N6jW7pVo+i2SvGtnXRviRKnjmiV53ghz6hlSHs0PKqVdOS8PlUGQSUzCVgHBQ3b
tuw0a3VQbUppuC/jArr+KEvjbXhFRZqPQa7eNJsZQbGuNUmR17aKojQCQgMWeuIl5S4HL+H0WuOn
6FHk1pjGjh2Fpl30SOEiqW5TFkc1if2SvXGlkcVF8LNXQGPqacz0oM+VM7buj51kKbtxouLFblnR
YnmBbmrvuVPsUuJNFYc04J9sdrAPdlFylDG+i4YvsAPATunjCmodklVyj+TsvnbhLaIgKl1Dl7vg
apnIZlBeIHEs5x5j31Rp4BRKlCUNsUr2C8xDjQQQd6Goqu8Dmq3rckO3/UbmNwv5zUaUIg3OQff6
DUV9tIzCERmWqM3rPRLTIlP3pR8Jw2OJv0MH0ybrsIYNT2+ykelMymgYYedTT9RDILKl3baZlK1U
YyngbaFxvH04ZW3Ci7xHMQXyoAskFwO1K9PkXKJ5LPxMBFdDTEidxtwNi6GZS0+T9wNakEpxpF2R
d06MPX7Ug9O6is0cpFaBqv5QbIC6P5zV0j63dFUpFBYoY3OZ3ZQ4amWauCFQWuC2GfnHVE24Kb9t
WsHsuN0LCxQsYspLwSOIopHWzFkuZX23r8y7Vj7ZrUCkYSjGjIbpKMqpW6U10Jer8mhQQdYkxinW
xyB8fNEGuWlDgpTmJiNQ7XHubqpvrbU2S7Ot50tnSqdxk3c/CgokmpTD9s+RiKr1r9CTY71nxh/J
yvff2kxx0Jxt0p9ejW5YwfvWGWwnklu3B4OD9bSr30bZx7N9WHBxhjHboTOGtg2HzrVT0Hvn3WKP
FyvfqnODKwcCArBO/Fw5EP65dboeKCPPLWhUAkoq1iLF17gkgxjuuf4jvTTcXvLkoAUNYflQP+UQ
h1qKeFrZ77T+uHx/LxXjAWbN/99SIx3iabVb0bcJA13AidHJSaOrjVlZAXdLb2JJ1PctoX6JnsJB
nbflKDmZ2QeWfFvbE9uLbT/QpI77qWGN1bS4NMj4LMmmS4Jq/JOIHLNwc+9wbZnEsyc8aU8Fp3Nh
6ZgMU3eEsLj2/JdDxhvhF1FXWusA0OdQBWe6MULrCDOrXK5tmnCwpEly6yv1Jlf6bUyX28BKnh3F
KoyriK0NjDUpbrmvGeRgf+yedTxuDoUFBYNyYYVvdWc8pvGtXKLTUOnsVOamAf11ziikVrACSxW1
WE9d7bZZQNe2Vd5ywflSk/eKOW7/Visu5g2Rs1U94k8iJsrfaHz2mThTJtA7Oe1uGUEVo52h3SLL
dueJD960OAugXAo+Q/svxbZNuo3n6NQoMRlPls+UGxuZ271eCAvxhVi9zGV8+UUIkj13XBZg5wUd
2aBcdIIih0sBV63s4kMGV20uYBHw3rWkHsNnd1Ws5K5YxiNlXGXfFeBqcRKZccJOPyJT/cANZpTN
lRXDNe6Sq1D0S7yVcxrDatRzkFwVdhjLSh+j0d/0/stEjrf0wiM633YompafyVxTDb6nMpS3Gy/O
LPWIz2PdeFc4OJb4XUTCiy3As1nGEfVg9epAkz1lUvwcaYOrKtWjY76vjeMAIaTCrQumLwX6qlGq
AmuCaKENrv+1mJ9a4//FfF95tMxuiyRFU8jJ6BZ7W8PKWG1jC+V/tx4Bux9eC5NqoqpErw9yWzpF
hh5Xt54T0gJvB8vsT7RqYTVJaU1Kp78mNcQpuQydfRQLL14e/Pxs3YXq59b1Y13FrqCZN30o7PSG
tPOtufFRrEBvxy8jhaes4B7cugxvob4AdZ13IuovQyiCuNo6UD/dlsjr934GaagDRxyoU0OjhL6V
yDBj/I6/ntRh5X7lJmswkXwNiLyv3OTE1ys3KUO4eoUm7X7adPYzX2Gq2uF20reDWu1siYTvnwl3
/CoFeX1RSkpu6n+m9pZm42nUYk67TTcDcabEHLKqpjr1hKikwAQdoYNQGQoOGiIGZLEwrQNZFGy3
s6PBJ7Zjc0o/wZrDF2MnwgjBm6nNmuOAJe4vOOG1MLY2xUYQ32u9pMuvRctT7k2SPKbwyRLxvU/4
+MUHw34r4n4v8Oysy8nCmtWkL2sXVsUJrrjljsOVGJAX4iqdBiDwlX5S7BTQ3BdRyjnXT6ltHMOK
5Uj9iHQVuZsp0NqpJNQ4OqKu8WBtYFxTBbd6P2eVn6eI6H4WubE4K2cxv0i9wrULtCLc4h0wmbA4
x33mtg2E88INpV/I9dVERrVnNuZSOr9yrIg0vB8ss9i9fJZ0MeLI3nBly2ieTDZL92UnF10ArhkV
T1I6Tw/FQSY40bzP9ILhpVYy3MDRSWUHiC1ta6v/jHwzxBA0uj/68DQJk5q8VFsiJhoBTgKHMue4
PrtTw5WwALnYN552weKXY7ZcWOfon23HZXpOfdnANAVmk7CNTK3G9Eh4P+i8bBXudetrOUR8p6z8
vGn9FbavQc898lQ7DH48Dn5Bri0udjrJQ+DlViMdoLYckJpO6khZioS7oOvJkkt7uadwqXpo3FtM
tn1WabvxRiWgbpean6WCGwnbCnPTafrRwLFSjDuZ6HrcM7kQXYfVHEQjbuPwT1kurimvzovrH99G
tbs0HTG5zmLLXAWXVhOUGMlQIsILqtFlbI2nmLNnAsRegl+4KQEFGXRuRdniLXF4eAHNBt1PRzRl
bP1/yE/5g6Gg5sxbYLjbVVU2Mdi9ATZgzyc7JvXGErA3jnlNjmmgZRgmSjdgrsZM2Y+GV3uccJdI
gmlWbDIQmINcvFArT6Imb+VVGPqDmqQZUKQJkSBlFDIBPAl9r1eIggA5u3lAE4axuZ7yBXV5bN7D
UHkuK3thePolvPb5TU9MT5stL4thnVoEBKxTUt2lyPSnRvEV/q9gEznyejpg/Egl2EH0WevRsouH
a2QJT2ERj5OZiwJZhldaeAT2rCoMrtr9O9tDOUbnIAE2zYfsBQ5U533HGife9KT08u+e9wYbalJs
POMvlPYK6S6kCahXtzqr28LteymQ+/nSV+FV/V+dcFW1eWQ57zmz4LIv3pS8djsA3E04HJtK917N
lHK2coSdSsI4o6AHpgYG/r41QfzLlbtChhXDslNkQscoFdG01ZX+njA7Mh6bo/reZNHHwFSMP32d
cngMviy0vYY6HjECK9jUNUq/yor1CyVKYwqHCQ55BrBZgVrKS37XjFzhxj8dJScNDHqe4q6xrwtJ
/kZmal89qSsRhMIRE2KPFKJ3p0lrg6mpzl0fnnM41GTsjIeUp4dMoLMU7eG1lc+1nhO93UTwSjSr
PwDbVXorGJhS2JsUrxiS7ffHeJfbE+6RDWWuoqs+bEB2dn9TjfAN88nDWLZlKsgcdIHF/WuFwEnV
jKOcM2BMGpbBiM0guFQXCwG38PCUDoVvWqg3s2uoIHq5ydLbelH06NbCbefiOAGcK2zzKmV+lZQB
rUEaLE4ZqzTURgw3o1/Kva9LkVPFKKd3zmXkn5aN04KwMyhsDZQd/hxKPhvWRQKSf2I/anneN3Oy
XX6/TLAwnxZ9DRIjPw9dcyK3mwB9tcNLl/DLTvCLjRKIXOTSltRqA/Ewedcjqg+I6rrC0j9/jvOK
lAL+f+JFzDDJCNUyQmn9+n+Ps8mdPeVbnN26OIHh8cxHBnBlU2XTVQo3CS0mejzfhy66D3Z7i+35
2tKmGI33qLb3meCWxGYkucfrrj/RMw4Sdd5a3CoWWA0DUMRlfJcp6cJD5RZZtVXQhmryPLMIj9bW
8KI8Oqpt44sON7OsH2jEKyR06gOxgWx1IswRL728IFyjlO952HsSH2b2bpDYH9nEk6UN+6EiXGVx
kTgNFDSQPGOZTNyRxtUALxKr9lPHVhPbRSkT8MynY2nweNZMW1xL4OOym/OapT80PCN9ENfSs5et
jzlX33C/Lcj7cXWzpfK2ODkl5+pRJQcCLoy0Jkvv6Fhqj1ngizn+HVgZqwr5YVWjsDM55Gya9XNE
9jQaS7Qcy7W44+RkG7Va3kATBkr6an0f90+iV6ih+YsLSonAWCB3ZFiXM/5Nm8Z0cFD5T+wB+yHL
N1EgLksUwkHSr6iqiBJY9WpKIUV54AzteFNw2ApU09xfIcG9SlI62mUSzwirDdjnL5DIm2H4yx7e
IW6OAi0fh80MbB5KX3edCI2x2q5wIlhUuG8Z009b7a3ocJ377KN7kk7ja3xod9Uib/XFs8bHy6/A
/LuLWxtXIqnzH+uRUEltDr/DURwrqz4FVQwIqA1PPTodkcXknaC4GN8DfSGQXW4a3fZCvgp4sXiP
vHVmTUr8GSLKFNpU4VE6660DHRDr6mUCc27asUFSedtGBDokIOp/UkPfpN81ZpY27M+rFV7adrj1
snYnzSKNxbYyHhXcRWl+jpUFg4En/wEDu673UT+ypOZ2ox+is0h5BxNbx/HjpfZ70nZ41MagV2ew
EjF5VPSpxKE9zFlIKMvmAqwFPCncezo52I/APK7yhu5T+ZiwXytGDB4pTUMRq56JQvLsnkNSDam4
kb57tUZ5xm5RIHB0lK7U+4n6a5UqHou+A7RkBSOTClCGz6OpYf4xY2cc0FzRUVYchI0WFLTg6N33
C5iO0vhKcrW+Tpkj53HdVztcTYTIVXgwng6k1cD9UP4jU3mMhHQEqOHosuzR9OHr+ynRDwMdySPR
H4mLawumT6bic1FNvmyPP5pvlzh7BXV+ALmn4YP89IgzvZfPQjPcgrO1LiDeD/SiiK061bsR+1tn
Apahg4AtG7iqyOWVvk3xkBrjpr/CKvCHsUbU02mJzS7D/gIf9KQC2qL81MFBc14aqqVx8KppCoi4
uM2NeovU7D5U99y4wGk/Ela8Npp+acPlomMT6c03CZB99Zil5a5o+c04/4tAsaNk7AtQ7LICLGTf
sWBRE8utXo8mH3msfNnGoIPe4lVgbVRPW6oNPwk3wgPJEqc2Dlx8jak8VGbsRfp9auPT8IldblGI
mKqBQQ6gWk45073LTPtiaG8SuEE1h6LGTzj2sxDJe9A9vSYTTREKhYg0iOPM6Q8vM0lOXr+zf+xp
dTMGwbmQNh1nxjd3fuKmtv6U89ETZgReTAFG4fYqcKeOavbW2s3KR9Uc8cWvrDAH9Ze+0kFNMEQm
GJKLoB0+wO6Rz6Px3fi9LvB5ltaLkh/smAykBVAg9hu17Q86j+RWxmsR4bUwuthTEgpYigycRuYh
B4zYn+oxJIT3XE2yW9IuYTTL8sFb5MSjWCK0GBATk/yw7LZ0ecuaI0xGHPoGGnqcjwgSW/QqMKDf
OZVIqmmdR6DkS3KrdwITZ2YSv3mmdApGVLXJhrmVqhxfCb43zXaRSTHHI4gAonNrNoah3Ozr18tO
omOh/LMSoWq7/crXq7e0K6a9+P8rw6z5ZrO1sl+zb/GAUiWxHJvmbVH1R8oa4B0XPiSKxs8X3HyK
5XMt9pc2OtZ66CMQ+j8s3hHO2KtTze4nSnQqrfnY8b+mMInxJYQLrcf6JVyZ+Qk6D/EcGplUQbhb
HIbG5NafuxP4/pgcMV3iu5wsZZpVjgipE5j5sBWg+zb8Z8wIP/YKIaZzM/KqIlhV1Kn4Mlqtv9hw
lNDVPgTn9bDhQcOWt8nwEcSg3rf5Z+UKbSLiy9vUtGlbrfZ48elRrc31QFLSXYblYMTvBiFGNCMx
aWdZzJeC+kZJMneLEFcOakKIRfFZS9GXTA9XARklR2vPDxa9DyX9HYtrRzbVRa4Nq2PN5D2Tb3YP
K1ofY0QJR/q0wG+0wGVGEMstaLtC6AAOP0QyAmdH7tfEVjsNL6uJ+6I8De3rxrq6SsKlbgFML/8V
scZrMd7bfwjbY15L90tGwCmc9liX9slC4SomjiX7VlTKsubESR9gi/K9gD888BVXNVgJjma+xEDW
E51iAN6raFSi1Abb/nin4dgoLE5nzImAvHZpZO9MOXqxzZBD/OwGc+LQxMnRBippGuQxZUK1LrdJ
NAbFHhyD11QFuMvIrH2MQyi5G+CWVK4dFc+3NZqXrDbPkaUE8URmOb5G813CUUmZn4I8o74LZuoV
gWatPovkkIYJGUlPqy9ySgMJO4Td9Co1kw+w7Q4tsOJElKSHIE2MYI8gPVEQJg0M3OUW6PpuNHG2
fRUFmmfrjM1X+1ZLv6YXLSnbUcMtK2Ow8MqpZCCzSzRt1AR+PXlMk3gH+rkva3S/MMECAfEFvU0y
tI886EHSj9TvQoKJ7E1OcIb1fCm/eDBoEIV+T8P2Df4yC0X7MJWFh7N08Gp2TytrmP7eDvp9HfW7
0q8E9RZHQYi2ltQNObEiSovwfkp8FOfIm9Q3c2IeogeP2x7wO6W6tdE2JXlsUUk+YNnIWXiTdk5r
DpocxCerP7a1eouxg3eT+q9a5w1FBuCUCDKgCkT3BrF6BOxbpvM9f2+EfsjSy1p2roriXKjvU049
BFdzibcEXs59RDrtb7yvWPfEuQVhcV+EFFKBWePicKaA4q+iKM7W2A4Goy0PtWFR+7WRAWDnx+OR
Mhf7FajPaZdzlEszwS/j6W5VXvA66o6btA1B4aNET3IIcDDLAcs/nkpCCDZs9mZ5nbv4NE6C8RnO
qwgWGVzRcnk1qioDgT5D9rYt/BadIQxzs0SDIU11XLoJGqYYWweKgw1pH8w90yy+bx0ubNY8AdI4
qxQdYhYWvPCYZDJbXEGd3UiJ3/qkvQX8zW9JavM+TZlggZY+6TGD7xdolRMYUOFlsRxp0jkOqoSZ
bfJVkOe5Wbvl+LnK4hBBmmBXPb5wvIaXSZZv58ZBrL4UQUmHFmn040U7pObl4r08wRKrRzZOu5Tx
pRLUEj1Uto4amzn2oLi3/zVRhLU69Dr8YYItYycZnk4viCKPnsoDJiRxKFHwz1hh7zqF8krWbOr+
GrN+qVp8pHx7ic1ShwApJQo4hix2owdKIBGlabPixxtBa+ItZblLxLtquyDCD6FLUmRZqDVaaET0
OLrZ9t7zj7XVuTyiZtJKuXIykjPJKJuf+ZU2OCDc6lucZCxyGPL79NOBcATGsdD5eNvdQRSE8+BG
ztJJvYRwzeuh9CuWpEs8476HlDb+E0t7ztolMARVRK+mdnU+Ckl1+K6YnaBkxamV3xIsM/lQL1Tx
iBn+FNW2KRoqtdnGDcrVdgKdEkMfk8pn1PziQkkSUPdV8S/bzNCvBTdxTrzui/FKcBVbBxXul895
Ux/pWdqSZRoVtqaKfFny7DxiHn1flfeFWI417OQYvXb90zWVlwS2q5eDi+bPn6Ua5T3hForg7QK1
tqqotlqK+C2H05ms+iPuWE9ClM3LDv/Gck965RY36zXUmgv2jare5DRrq3F9TazspnFx10hJS9D4
rPSk9ToOvPA+auLOVntmueYGwrA9pcWyEjFGNpyaO67BCz1YqtHv65iMIupIA8ikGP4tWrIpPqST
dOoVKtb+2G+DVt/slebKId1oXnUMYz69ivCm20MZ9WNBvQYrou2UoxjwjjPxsQTDwUr122pq13Aw
L00009L5GImbAFvXAHo8Q4hKndQwaMEaWnGQxvvJqdWEUi3rkMMP029FDOICi4ny9VdlcWQuW/sF
Ytrb+hDwwNLXyMaTMXVEuMe3iW/wJFw9X/ft5ODi35khpGfzC4bHi8gmJYJayNCLK+dYjZw04mxJ
WLNlGhEpN9EyFi5sTYHCMFtdGzu7qbDyx60SJ56cqY5MgUdHv5lRSbzUA9tmkodTFdcLexPtIoXZ
hf6+86KsQcHcITVA8emRb1d/uP/RjZC4xXLU36ktJ3wnQYjsyb5Vy1el68fmF6uHBLt+RMqk1Fi2
xoHidERz0oWGlTSjPSy7xjkUmD/YFz1txdT3wEuORXPuOvy+X4PebtpKIErnsMvczFKuqypfEvGl
ctn9CjeN2pL/xLoEyangudW5whvRdwMIYOQpa5FgNMADyWmUQzz9FFXG96nSH8pEtVbJt0zdxIqy
GfL0NIcDre+CqxTUl8lYfHUu/DY2UD7Iuzk9aLOW3K7NrTMY6GLtfgoF1yl0ATbBcUzuPOYpGJr/
wR0GYDGyCtqwkchS2rZ6W/X50fywaNTkt8SsnpXzzCXiVotbmyyztmEQEj6WJxbSKRGMlHOb0JTg
YJc51EsO9YhDnW5Wkc6sV82kvsF6uPbVeO1N60JJI9DTE/r4OeVekI0Nxv3YYxkz23JQItWZyvEz
PRW9OCatdsJPEExyfP5cSNCjH1H2ptCVC4tgZotN70R4a79Du79oanKbv+ElXdbv8bsfxWlRYX4Q
b1La4WzZ0QWMuxwMPznHFBB/ym0x3cAIvWZRsW/NYf+pfIsXlaiNr/Mu+/2qeRvqLTQbjik0W601
nBLRdrDUwKbtBLPliLWfraSm02TaiYPuF44d4aqcStTG7DAZuCaEedjSHyARfMrERq+TA2bIg+z3
n/2IpksOUiCJB+CgepTXPOEqmgOeLcSOpAj/Zufa1KcsvIt7ilVwbh3AxxvfIALxnvLaSFU/6QQR
YUGFkA0QTPzfyAh0m/BU3SK7/ZV/yti6qrNAY5S22atXfQ63+AAuTZpeZJ6b1ySOG3B6BZXB1ynx
QPEW9KmR0b4VQZhSkaGzD9n2kXzpmuEiovQyRlhFf6Pp12xRuVhTCxlGDyhJQzJ9IhlA6a0Qmn6P
PKS5+Rd55Fw2RHjzwygodUwhXGa/bMo5hRrem7l92NHyQIjSFuIIFem+snuLmviNm9jwA9+DMT8v
sJsXkqcMm8bGBe2ltL52jGT77Gyq4oP5IQuZ3lYJApDwc1VGmzQRXF4NNYkf9zWpViIOmBlpvq72
6nNSKb8m2RSfDEM7hsp4NHgBkIV3LYUnEWixqtUnfig7oQnHSnmJP2gTj3GoNjPGNirDKkB+C+uD
Z8EpeSlPQdLiAqUBJ40Sb6bWi+mWxpFdAYk9fTO+m4WA+A8UcKVbPqM7t/Owz96NhWQekWDtp4Z7
MT9UX15+Dda2z3fBZ4jNOOfdMrkpYt0MvKUVB4NfXgyph8nP0+wMOH3m5WOMwnTSfzhW7vFfssi0
YFYgjoYkCVaLuxXZZcPPKos4JhFccqupyHmerK1KgJqNntNbT7kdt8CFzjIFbnMFznQc+OiDhKma
IFuTC8zDvVKA2BJUpfcnrorPOMn9Eo1CrCCfsYJs8tP6jdXfDoJPm61bwkNW2WdL+wuI0kmBZqN5
5SdT6Xx9To5galAN3osnB0yBhJVXp4L7I98Qg4oydf6lKVBKN6P0a4x0J0o/9KxzMo2KGhwVjKg9
e8YuSBkWe9AvR0VNbyYjVDqeUcNPT42DwNPy33IC38BgU/w/v3NJuQYQYmLWbTsdXeRom8M1TS3a
SE9qg/7DCWJ3Non4jJe0RI1lCXyp3xs89DKslshmhepLFwW+VwnyzYJXYxH9J+K/B8UILooS5OVi
VO+CdvpQuYVpcmWSP2u1epLxI4McqaKMqk/M/gsJep1IGgGo52dap/dqFY8Vaq+endp6OX0uVR4s
cbkb5hUbvR7wGQjCPAxaSp+pecYntX1Fvw0c8MWnnEy+/Z1YpE6fctbfmIxvZjlfbc5gaojOLAue
E089XKtQO2btVabWdp2GILXkl5koYCXtNeEj41LeFFtleiHcBj8Eyt1wMKm0Iim8QGkRpe9ihVCX
F9pVn99xTuMXwErsreY7xuXdQI+jajd7u8fgplGvt5aHZF4ONe+oJqX8C1du6QkGMZzA3lirLNEd
2yDvV7IsTOtDNsZXcpKku6Ku8Na2InKRn8LN30EXjNt8kLyjNsuH9esZxxxtxLHHr4Ht9MdE6DKU
j1HTv6LAkgKBFcH0yQDUUpk7m5tJ3m9lBje3/babNGjX5vxJ0clgyzsKh4hjXzB7Y6xOr7l3rJXW
NSGQMwIO7nJjZeYOQNA6QkkKyCE2Wa9E7moSywP9iq9HW2tX4T3dVtnRUjDQU0IQhLdJ7s4mTU1q
LJ91u3Zm1j1LWp/HJDqr/9F0XktuY2mzfSJEwJtbGBIAPVlOukFUSS147/H0/8LEOTHDmb5Qq1ss
YO/PZK6EVZirsasmvK04TEj5mphTPrHp4faf8w6mCMcybihCmuQEkTjtAiNPkU+plSHHgI2wiS1w
FjatGbRD7eQ0SPTAS3PbRus6Q3Uwxe1iqspZMP9obeGiX0JZqOBdqAm6AGMnuUrsihDkgMUdVkU7
kNA8IwkqAYlWcLnlFhpVAx8awSlwJWyLyMp3qWfYthGkvfaSictFFmQU6wqPLANgAQp1sHp7qjI4
4Gh8IiM8rXP12khV3uPH6emrKWgRqM7kjeNi6lGyjECBDKBASi/7rTAc9pOzg1gKuX3RFXxFs4uV
Mpk/ldtioaG0eaTSYMonp/W6Q7xhGmkUT1+RBUPe/XLJlw65WcOlutV1A9AHsS5knWXLsE+t/sxd
bb12vpk4pYcG4aMuo4GEeCuZB52zcEXwsnond5QQ00+42lvNx/ioU9AaChAq4EAdxGTz0noaGhcw
x9wbVdo7kIRtRR8fK4HApi9zGOnawtPIiodijFNeUf8iwPN6Xq8xmkIsxkyyWiZZOFp8nD3HPRpq
jvHINDNuZhST53UCE2oJzsqsdVZoejh0uUKWV131p1HoH1NjPJpReIhMyDP0brSo7Ejh4hw2RK0b
xtiFHmPFGdjkhidXE5u6l6ADuFWQUJCA+rfpbxsRmhjU4yIJpVz2ZgNxAPFXkpQjdSI7jfBOay8g
o+paafeUWbYV7ZEB6v+0njcVM/EaRWdtuIAgGVh42cCaiXBrZxCCzNI0wcXM644gQHP04TpuyLRN
vZThiiQ4gwHrwUYnttIerzQkyeLPAiQQCCYdI8ly+W1OmBQpUDP5Y8ILT6bbdRDYR0cX1WDjStZc
0gqPRidSBay3lhUvrSGQfiTyXGiPl9O4Z+VYEmLJ/IyPBPxCQRufHrYv/Nchcz7IfX6XfEsJk/gF
IqT8X0MDGP2uKUcz0n/VBZit9RoX87RO3xz3Vd29kyDRMZWsDMKTwOtWlNm9xHPYLP6EzXX2ko73
uh58pWSdbCvEkjVrhICJOKGd+UYUEow2mOM2HayTortbuHt4PJyGgQua6rCHz5gAlJatNZxMi3iB
KUyvIwRXIeQJsBFotVkCXan2xwWU0VhBDFyPBiRe1VrRo2HvKP/ujFtxBrg7VE9JjV4YUt4F1fow
zPfVUvcwqa9V1r6aVvmajS+DUkydydVhyA7OyrJpCkhG5f/MsWf4El9kEsuIhVgRi7TXgzwDw/QE
nPsG+73yWSm86mR8FdroiyybyOaK2MxNB3JDMQ8U2Z5FdTVb67Y6vWcWuDC5zTf+xBg6LtaYXfto
u4Ibp8LAR1PRfqFZajg/AZZJwBq75YWyNSFjaVVWRLf6Sd3MkzZJ9iWTKC6i6SMnOnUsVScnrWZB
atGXr9ZcXb1Eycv7NTEkTub+qLEsU5EOGAOJMOBVFPAq5fxjIvefEC3mRCjnTP07Bf/C5EatSshT
7ikM/s2e1YGZ2HUVVhGUauImirin86Izqg3GkndRxxODRcSIdxt8UHWNn4ldiMBkd1BobxZJL704
ol2WbegK5ESY08+CliYC+k2GGrOv6gZvIMU6UP6oc/ocf4ysv+tW88ij5U54m0jOJGr1v/P2I0kg
ZyQvWl18WxhGx5hkBbSmokUb0B21EXqH2fJ3aF4Sk2mnV2y8BxJoZccgIM54oaiyrR11vnZIotDq
cOMt2JP5p01w9zbGmgjdQF4wy23hI8e56hTtZZYSOqPq0a9PMVfPW/ktM5pEE1vOyCWTHnsfQ553
Ue0CAHSXHGq94FcxQXxmT9YYv5/itwM6VH7STlnEN+Jab2UW3/DY2bJSQKddiP5KryUmKhUDzIys
Qn7FHEHqRnZ5U9nCfFyI9UsX9K/oT8x/1RiIwhfIKNIxKAr6Uy4529bYaEkGSIb5Dt5S4mvXdhe5
W86qKNN+G2H8k46GLxzW/l/tiTs4HxtC1X6tEJ6AzuMCOEBHhyvvm6rhwABId+vNods5qQ0Mza3z
U0ThM/WqAnaoJMQhxTxQz4eYet4qSSYm3DdP1lsq+oKVn+tsve2diZ7Ti0ttdNygANAK233XARqU
/DHSfaSngUz9b5l5ICL5Tc4zoZhMRaxlCZUZjil3LIrOUPgSyy0UmYFSpkoz3RPSb0RMhK0L4Nst
+VD3m9/o98L0cK25vlM09V1ED5pB0cGz2JUTs2jMhTKDH5wY+EQIvGS3XyC7ztDtABuTfmTo7jkf
wR2UxE8byeH9f+YbPmbZljKXv+qkNFh5NLPZnjrUtiaVEizovn+tsDNGNLKWaDLC3i7VH17aMeai
nJsQd2du2Iowo17zxCZlQVATB/IfjAfm7QJmVRRWyXUsE/hE0/QpmagV2F59deKHsgxO0hPgfe2g
4w4SvwTU6dDtUC/5MCGmbhFTo/c/zsxH8tItGGDCt/CoHlPcQF1EUtgDntQMqXbl+tO5/hSuv6FZ
jtAaYsKGNFul3Qdy6GsrCXRYnFG9kgFNfPF66txMkq6LYXq1zkwQqm9p1Q/WB3aj/JPyzNElNpv7
6f3/WvkqoDeMh3814rDMK5Mec4fhiWZ6nrON0oIWrSP8QB5RlKy0gLlx1bgPR/pZK1Yw3anP1Zm5
yro0pox/KwHI8/tfKB0vEZ+Ys9qQswsAX2MiKFhztLhgymb4KAV8vQbrqsnuwOIqdSMJs1vkFnhd
2kL2cd1j0iMAY+GOAmYQLX7FszGe2Ai8deL4qttP4sbp1WkWheW4pju6n+6P/JcmIU+LjHeZhaCM
XB5/YbT9ahqclSz+Ww9wGrh5KMTQv3oW/ktWs5jQbCyKfkqpgaLMFWkXy14IlXg5jXl2Rnl4brkc
yUfnQD+RYQvR1KkS0d83Q7HRhDKfqS3CHkVjRJZCShhQTzW3KnvSS1cDvmkPya/2Wq/VC6zX4+ey
5OptibIrMS/98JGrONawoEa8txm2PmIBdemSMXTPhl8iUzt+ml7CZgU050HV9odBhymZsEaRRtQf
1JYC2bdoAXEUVRN/xeu78vqqWTDoPUGicTBOWZAy3VSlOBAoavv2r5jSoS+Sv0ijX+7Qq41cAvSS
KT8kcgCAnCyTfDiAyz2wD0UJOFFSVCwHyDw7zAA7+7BDTyOI+NtlSKnwiWhYdI7vCVm+KLFngy6h
HiX+t+cgMiXRBdTSUSNRjkZK720d0WhGztC+JOIAHwFQ8o1PTmxaDYBmiQms4ass+SrxVScqv8rp
puMoNZAyyyMoqsOSikgKK0YfIBpYlmc43BOHIDizDcb5px8Gd7gv2nKQZJTQGqUAt+UwkUaU6SxH
W3+OnRTSAqlXq3ldVXs17+1Mek93kYiI0duOx+Msjumzx+sCXR8Il7uM5P9p2F8m/ITs8+leWYZn
2IRwZwQGNW/cfhrCGPaYPdkkQi6KRRvkGvs0EWpH0opkTKDpSo/kcbqZ9d9WmsdZb48pVgoQ/9Lg
QCTFiF7fk2CRX2L6NlkaYAAT4ye/CgsSMSwrI2GW3duMy6WQPYB7iCKRUGqungFsZYmutBDlmBiI
FC6UY9jIx4UZF8E1RsSqeJWceJ7P/RZU+jmrUJVmKZJxT+qUU086ixBUWh0ujQ3CAW+LM/FPq1jz
GTyMG2fcpueIykxM4zpA7Zi8g14dnY8oz5mBhBKhxvL4oZgW6tr0MnCEhkr6o+q89ooOgxsJ+xHi
jbgD+cYimGixWz/y8pbVHGe/0u7fB9+W6kaQz9aiOCwgTvbjcqmySwnXnnFGhXZgnjteihi7mbkf
Ufyhi56BqHJvJ6JJsPfMZFT1XgxXpqQalNKzvFWuTp/4/3O3KKX90aItLvTLyjgPv73/NSLfYU6M
diwB+QcI1E6CNiWWWwCgMSmhgL9FmT9lLgUJLZo8wO5kjF6jG0aviON5Q67UPNMrdMxt+DAy3ddK
XBEMh8YEZzSGuV2hYCafdbrvD2SnSf60GUQ4tDj7OImIH/HEZp7RfXyTzf5O4yzIgjPDmxYk9MmA
pkj2WLPPQv7gjQqRizj7OERlHNIwsE835ngswxGkDa7x0mgUE/kfAu+jzOApWV5Lpp2LbXjV4uLI
lnyhyb1wFCKgVtwmi9hhaV+qwL+/VJ73ESZGQj+ZjlU6nkw2n5u0/C9BVfSaYnaJBA6j5p/e5/ZA
ykDTbI9YguiL027nCaLlIpi+o0Cxtwjeeo3FYTMeqmmeLA3NJRQqwqEkwqE0wqG2NwMa6m8ehCDb
ZcuxFaBJCAbs/rOFP1RlYTWzkptAnrMDhe3IoimKIjDFUlhkEyIth4amHavznmJTKvF5U4zTFIdG
hWkNeIjEprtMyb+Dw6op145sOkMTdirzI2Jlgj3DwnnSYcnqFE54V+VqLuInHlG5Cpvxl5ZRYQ3j
/2JuB/lzxRu4sg41eEmEVnMjRMiFishDQlzFqMOAZrToPzHGLE3Jj1KNJTjF8LNnm7cPUUREvGa4
1jgDMZkhusvg/ojyYyUHSUvRH7CkGgkvl6Y50Al+T5CcGTnKKuE2kiGqwy4cC1+TNLeXGZJCexfZ
lfIx+U+vR89dsgL6xumK+VmoOELyCIwkYEl+QIbKG8wPdmA6PmW8FxyrjULaloWie229qHEMKpYF
6Fq+75HWQDTBJIj80YqGYoUZookPqsY8MB9EXkSNvto8Fvx3UD1VaJHEwVlkNDGIuPXS9/8N5qy/
RsEBVXIKQ5KZGX+ry+IQ5mrBhzfYZwj4+FqsBXNPnAjWgok9iMFgejt0EREE4UGxuk+YZV/iv7qO
P7fC/Mqv0kHHmdfKw3GzKA6gmf02t9+NIF0nhoOpAZTROObdX+p3oi5u4lTaFQqChC6PBcixYqGR
iI6ekGgt3JeueUVoQWRdZPMivNRFfW2kLhhIjcafuhauVjki5CItJnsz/kxJh1l8tVP9ZAGEN5q3
svqv7n9yZruRIAJj1A4jeOmc4K+Rn9HC9ZfL3YHIi274siy7IsMpOQnSYsu4oBtt/mxkNx/GtzEt
PqsMtZmJbgEWXpo8lu4iyuVZduT4a17+GA2xjKQWtYjyVbZPUvk9J0zbSG0zaKi7ey22jjgu6CSs
h9ECGf6zhTUYR43yMJEfgxeT21t34smpPpKZYEngcEVzj9fkvME4GorkiNNgf2b5VyRdLIziKOQ3
YpP3Rmv+LjnemCOJ/v4lmMWJ8fYp2Rp3YVdvfskN1Y0IMal6tdX87EcFZPd2Z1R541C3lxhvpbqS
4Y5EbntIVeQ2iOA2gQRLhFCt8jODPW+xx0IiwnoAzgeEZHJYRMqhkcxwqTiWB5N2zMIqsIAya3dm
EkxIGbk3ax872zNIBSKhcstXle9urgOQ1kGZVIG2FgG7Ht0EgyUafiJR3A29/5cl9/SmDsu5JjSo
JwZByMSr5ETqvxpgaB3p+wFxNfXtlpcQX0ju4JyVwSNrQvzo2SfkKFvHc3xXwcBr+XK/ah0rmfxj
S5qPpbCTZ2SiWH2T1PLGDOS6yi0IpMGOq8nRDfA6LOEgKlmXzlt6w7YuR4avufzXilDYt4yCdUZV
4oV59LU0V1vslmOJmIUZlxB9JkXyZnacFtmvKE1+scSXv6ZG8sw/UkiKmI3Y0EkUPSDmDZMO0ZRI
nf6Ydnu2WLJOOdhSR2XbJ/BjLuIvaWgODZzEeR7DkWlLAllnUqEf5p56iH8RQ4CVSiMiEN/RfE7B
H3fgj0VlF1Ctp74Diay9D7TAvdeQ10rl5qEhR3VBtBOBfuqAWIgyXTUO5au7sAg99AIsihPKgsOA
5iM9DPj750gOVQiVTSeFprqBkhjCeSBVGYXlGDwKJwFUlE7qcaVtXMz0+DCpSTA03mRJvCYdDJd2
Bkwrn4x0cTZ+GnL/Hf233Exn2fAGCxmClswVj5kjwViVCy9p2gMImsNQcFq7DWiwSu4PBWiwAvA/
JDA2qYP5HhOIFcWuBteuRYAuCG6L5XaIIl+LtWADRoaIWHrLNfnSSdP7V0Zkbv6+HEAXHXqOA8Ok
zOEomPiMUYSI75XnuAf4NFZ+TCmGQbW3AMngMcaUw1nM/DofDxr9RYZZcx6Ge05ybUneffuGcB2A
xrlH1ZQTv70gfWLlEf2WWDDPjkYrCyRyVhgEU5jOABpYhrWI03e1dyGEq5FchFsVLNEEWxBZJozi
4RwxLFxEglO3wwWO67tgTO/19xqKIQlLTLYKvwK3azI53Fa/L1SfNheiruVPFTUDqopW+aVvF4KS
jhbVUkJD1dKi7qxD9uZe+j3G8XsRzD0tyar5Cn93mi52LIBlYym7MQLaK5RaSa7dOeZem70vZhtx
lmC5B16nl46ZEREz4SVgD7hoqCqiFOWOrXzlesN4urZ7YtBjnQHRlWjOkhuiRb0+LezaIMbLDr/W
pOu03EtPETjJ9m9k54RjUooxCf4u+S4jPrlkYuZD2lrvPWKw27U6Ey0ShsexQZwGMyu6TEZGKBbB
Olp1yrOK+eR7CSJZwgdE9Bb5oVoNpyS5XpCZzLu1dqHwp/wllRnEbflpskaJRvE1S7/Fo3BgvWQW
k2cilhoUGhCGY4SR5P+4di6ZUF7bukVEQhUD/rraHP75TJtZgMLowEuRnCYyqndTkxERT1d+A3M8
jwq7+GByudpwES48FbBDQsVkEM4zF/PMNTRgakcvG+EYFTbkmV9tBCcJSXuFpH2OTQ8PBQknrbeA
NuuIFzATSHb8CjTHHelBAzLHASnsdOpuAI3bDVBUdE/H6EoMRl6kL+VHOhV1fFN+8mw4KuZ8hKx2
lBvl2Mb/lHSFzSwdZ4nsBJiIHdO9CIcyujcxKxFT1U+yOB56+SRkvTUT0DMYY0/cAAlGNTo8phKl
PxtceRavuwJCIfYId5e3hj+jedzw00sMtJBynFMmilAILtxFyQB6BDVXxI55dnOre5sPyqOvFX68
o61auDui9GgGQSxx/61zqOppaGC6zsbJRYHH/Qtd1dNZfVeEWsUEaI4EaEpsIGa06CWdqbkP2vhC
mN21Lqf9oLA7Y5XLjlCUYlu8TQSIzhyYqfxcLTvbWn4r9p6remtXsKPNyhChOq+gb0wwb1agF9VJ
lgAtM6dHkL+V0bndkCseK8MlGcThT4A2EnjiWQcU33ABqHofVjDlfyGq9YS6C5ne4HCUw7XWwkbh
PtARXuw3GFx33hbSaRrSgPF7X0qCyw15Zzxl55QsPmLi5TE0y3WP3ijasO3ikDjSkwjesaKryZWT
mc5nMBbYEICz4FjOQq0q2U8gKm6zQKm2wHo1PTnqs+pNrDQzSz9FZXaOo+bMF3cW2w9rWo4pfUhD
rC2z24ZQgp7WnESgsbmrodyVX9j6PzMt/UyMZ4dz83fytyFzXehQYK+nkpVBUbxj013hFmgGC2PS
QFTheNDlX3Fs3fVGC7fhS8u3ezJU990TL3bCdd2Kq2K0F74lBJ7lliLEKs5FydTWult4plbhhkzx
VmeLnbI8m03limofFa3gY+LSCuxglYLGHoI9ZCM9ZlkpX+ZVvxS6eolYXhLMy2HTBDUHwaDLdp8X
j0EjfHVNPL1eb8S7XodouWxoSrs7GUghJqOUx7i4a6Z2leHKSZ1x0lKPeVAOd0BFklJ040XsRHRO
8PC4z+O+dob2S2jYjAzfAp0iCRtWASHdxDyJlXdEAVSuqw/Axd+EJEBE2zPbR5dE4ExcuGJNIzIn
5z0uTOfbX+HZ0FwRZtptuyV+PHYC72hHVJKGwLZW0Ju6uvzegOEXpPqpowfHcnqPN0SZk+1HziYw
tfVyAV5QCneWDPCRTebwb95QC07SodhqZvVodQi+LaLfu/cNrS2UlG+2Ag37UE6BYEo1nDiEwtXX
GLGMiI2pMvUTldCxzD8nl+aVBNkOJ4TBZ7BG2iGIwhLqT9k8z2N0zjflLAvkaVDJt2l7XoboNGWo
aOvjb+ErpYfVts+EhVA0gpXPIBkLkw+ixZcLexsp+UzhuDKdMrbliJBKY2TL4s9KqzszrokdOr2d
PnavNE8wyPdvssH6JqBxX8zjZI5nci4vDTvttLmKEfsDXnyo0/yzRD4WA/teIdWCWPKsYpUnqh4D
83R61nrDiDq5R2m+BwTu49Nnh64HTeFxgr6mMu6AA3Mwi90aSnYPv36i85y4fRGK1Tml+Fi8Jbr1
RkDse8LqjYsXCiDUL2t6H6v4fTROA2pzpuMA+6nK2GfT1HJAARNoWKglzaVnIDI0D43er0bMJmEV
NTiAZFU/E+5HVGEcrmwjBgx2E+Vc7n7k4i+JWOLcfJlE++FrBE+NnFPuI0/mipNmnURS17Q8wSLG
E8DLvkkcBVJ8Vm5urG9Ra9fZngTIFVTiSqSx1lrAvFBMjPi5qeCnm7dZ+gXJ60gKJN1qE46WdSnO
rroJRzkZ+BY7xpT3IUoC94tZ4aMckmecrc8EhT7PxVMp5xuuTrl0q+S97gp7h+1Cd8k3yx/LY9Yg
Lef30Zs/U6E4XdcGxLe7rM5swgn6FLoJOsFCi+5TIzzKjx5pWYuDrJktO6GZ35gj6yptV1uHamEd
jeIg0SHFuMLZhUWVEFoi2+Jjyj2U17hvNf3UGDwqExcEqSuIeK6K1l4HuNB68ze+aoqOSq4/krx0
pDjEnIwFEDp09rb3k6qSnpQiOUVo9xpNCc1k5qRD3ajU3rp8A/rueBwtKX6tLYJnRQxGT0V8PGfS
o94KZp+ER36b0nErsUw21T3rqruhGFjnGU4lVMqQ/Ma3cpfm4LivCS5vHzEMlCqdriL7VEyhzLRy
5KeGKaLjT2+VOd4NC1v598Y6obEWUM5JakJJrX8p6D7y6R0pKrFKBTmCQ7x668D1TGxAGzk1GXfw
J4Muhhg2opLAXFix+1QONImyjDO6zgLSuQITS58yioQGpidODANyEZqvoXNTlrYKHJA1Ek4tO60Z
W4iJInBhqQUCZugBZQphpoJ1wHAprUxI8yLoKHIW+V5k5NODEqES0gR7gg4p/SaRgzJcckVo6P2z
S9TThuubgA9FmU9amUFaQdtsoVUopVta4RbZ/i6Q4deWnfs9G+SHJrTPRBCe69q+ejqUbnOltPBW
etfBGD+imHqqanCen5v5v0S/kGWC32wJOBdMGiRyhmqWJQ1LtKqvfZi/I8r61JTsuNd4T6JDmiEj
0EVvxBkdx9wJ9wilvgYZcdRZAGuNX421zw1NFNieyGkhK8yAFv+qt/pkKBHKl7BVct745Aok/Jrg
WdjM1JkiGbdifk/DbHgluJKqBOxY0T/KTn3sMCpwYZ0hkxK33swovhi1a+bRNUsPfXZfkDPARokA
1Gj3gGAHYBwmFsKyec/15LYpzRUYWldubjRh3mURYbAcn1mOF6D/+ir2lrHzmEkvZcsSKTukCsns
W8+EVcEwGh/rHBFmteIQVI6sRXoLRBYuQgpNWGdXSRCvKG05O2EX4rmf+Saagq+Qb4IFTZJWXo/X
2Uw4eVg2Zs5iC8u5JDc94ftJMFcWZfQosXNTbEXn6K2va/gMm0/9cuwV9huniH+NP5rHVGJ4/4N9
ax1Oy4PbxOGYscsEdqHuVzPqS1u+yTD7xIHGAXIdUk56KuECJnZcUCTRn0mWfmZqdGH5f0kjm+2I
WgMFgcqZUYdeOsj5a5tQLyWXVhUu2kMoqDFNGYqqfGuIac+z2jPQJpnM7arNTuPlpg+MFjFios0s
9ephsryIcMIhgGuaxSatDuG/wG1OHgOmEYFY+vkPuVpVt5ysNjmN0CWqVabw01L2/4bMZ7vUVk76
cX5L/jSHCF8Xw49Ds0H6NT7rgp9HvbJ7QWKOJV/Ckj8I3Obay8o7hr7pvd9pv/KbHYfx7zyueW0O
UGIwa+TnqnhYTf2KB+1ZV4sjJduzifg6+5NJfj1mDfXefcYzZbwWX556UDVA13pury4UvWkifrxM
GZhoONeHcFPcVSu4D4JMgsVcr7SoNcE5ZNDZZnHfiHSYWnRhEStQiIMpOIEIeCP+SAK1wnyUwhSb
ZsRS4zBYCGAz+cLc7VKQMCBb8aVVXjHPTbSREBe1RGDu8GcH4kFfw3nPXGM2gohxdhzj944VxlBr
gCcgmFlh56Xuiwmp33gk0C7X2nJSmsTZiIFAWcUFuu9a4tFhtgblfHO3CPZ0b6IJPZXL+LRQhxgr
TvgixsyYnRrcTCYehGG5VPu0CEFrnxV79MhVpnFcUZHSvFEJ6vcVXddQKo8OXZeJTC25yzIj8/6t
FswXyIq1aK6CVT3XKnmQE3gb6azW+iy5pnyRvSmIkgdVbEZQTmpipxnZOzSFu7wSktQCCHRzZWvn
n6Utzsx9pnp1tAamHsZHGAAbBp8sFzAnGkGsIUWGvJdg1Sc1lJ/ZIRrqY0xoQU+xWsUNEveG+zuN
+6BjpSBsjIgZtiDeHvBnJ3UK5jcGuScEOdEvKIppH8Xxna/YaXTTw0tsTpCdYuBuKqgudvM6o+Z4
IBgALWoXU2SVBMxtGmNANsld7SyocRTi0ORTK9LRMutn/h5JQiiJC37ULOwTKZCdxcwuBGh6bazd
x/mb/BEC6KV7k37D3Mu1O4ZIUiHPOi0dyEYhcxXhIREaZ1ARrqInw5hE6ai5sxgfyskCe3GstgGq
E/a480pMbs7Luo8B4n8GpFXQjGed9b92rlLdZ2sCtXs1W5+8qmO+O7qBGOxfYTGpB/kh+H3d+ovw
u1olF/ZtwizL2Mvnj+yssRTU0894kV3z94xCp5xWKJSxN3b4h/Ji1xTdTIxJJbXBClWEJpopfCtD
eZrfBYLbtB36M+D3+4q/+Zvcflo541DnVdpVuSERvoobL0l60nXxbggresU5H2+yqN3Gprh3M1ME
pM7IL1luoI0cDOQAVL8qn4WKu1uITaTcbjqcSEyA12AUaJRLnROK7aGU+js62CrjI+z4Q6zwnDsK
rbdQOzoICNYwJklS2mvgT9wxiYJ8NrsCps04Xt/bZfjgRvnUYtJMqIK7vsLopn0kyvwmYZU45Nt2
kUjyZXAMVWI7NfeWqKMEp1t5KkCBC0wAOw7cZBd7nZLpTTCj47Bn1uhAuQwYICRGM8w6mlnuQOL2
P/BmUAvC0aLohX4pEIOsNKcZRHXe5KGA9WmqCCu4l2gnF5ShZJsw3+n4TsHV0MkVKzBInmsVlV2k
NfYciurXjqMzkPG1Tkfub/1HaDNPWK58F2JzhiiPVJTZlXBD/3CQRvoTYXmyL7Di7WE+qjNb50dS
G49SbZ5yvj4z9Z8wVyeaz6fAWm/C8RHPO24BMK/4ZOr8gHFwFzbrWir9xWp2d57iIlTDxU9kRAoH
sOFXD5g7CoREM2YCQa2CnKSztWQamwW/u0bgJYM3Z8l+fUVqyzfYL2fGSQj0NGh1yXown9SekrH4
D0iymO6Si/mEssXWr5MiHKgVpCDLtSBcDiB35OzcGCQQT5fRWpm2fpZ14rLd9LKkedIEZYygWsa2
PJ4vaFVXw5SvyFAUazqLZnZb1aBSxy9RTL+MX4r1wQjFLtLoQG742RLqc6/IJyJyB0U71p+MIrvo
ZgLkc9vT3ohR0xOrl3+JyQGYRYFnfSN+DdBCwes92vChSKCRXmJFAAw0EdyWjkUqGzwRlBS1eNRU
CohmCOaQIPhTgwl2o4icwC4UVHgIJ2uIOCJTBiO9wQq4qaEpAERlOVizGDT5TAICypou+qOH3puh
9EhZg6wlMkByW6WFRARCGUz1sGEthhRADtYtp/kqfZDE5WKcEZo5pZUFUY5cBt9mR7e3y54/kBnz
rBJxc5iptzfmB5pB/BH90IIvTEK0jUgzuiD9jVfWPfVtA/FYsH1i1jSkfqVmvsJnBqy0uPmU+vK/
fbydoE/NUUei5Zr7i2SYZ1ljVhUTHQO+3wBOPc1CsHSIr9XSR6hI/JI1Q8iu5KMgs6YePnuH3RfI
4FjJSd+OrrrFsIwYwg7/r3hh/GcXMYWp+AXL+vKWsbQv2g+WNab1Gtb+lSAlq+roQZLCvBy7T+Qe
W9zY/7G9qv9OVU5KTX+a1fWkoRZU+BgyeDruAphnJzigJ8ueMhx5TIwmEWouY5h9kwo50NYhWVg8
PA10VyzqUWp6U4lCl03xjnpoatUrPXZWysacbTa8DOvgpo5w/QhGIhGU7aRilIwzMIYQI7dPSlvi
mRicE/8ha6yx+VQZ3yxUijXbQbAiKCdMUY15I63mh5Ohn3OXNu4QSfFBR4FQpm8rF40ow+UmtBTb
Qs5aKcu3IN6a8KK9UNTDf2UcmRMhwaNJTEwDKnozBAQ5uDQZ9pfklLBbGHV28DLomO6n3EB49F6B
nKLC05TiIeuMCIoro0x2q/2oHy2SvQuFhVBKdYv7QkfTiUmhLXO3Ipdv5umV6yZIoVLGIGD6jUGs
7M/fliigu+qdWtmuQsXI7Rab871KxaeQ/Z5weKjY9wF1BhrbAu1P+q3iZklH5FMjP8JIvihLwvyV
b1VugIZxlBGDIXom4ipFtehbNWd+TDqyy8JZZAI/ZZ3Ryieb8VOnUhAq5CdkgQTaRCZAKyX8bF2o
+SKGbFyMuuCI05/GxYRTez3mYgEUPmFRDlMBqz/qI3+SeT2yKce92sy21DUOXjk26rb11ikV49z0
nH6azyEOrfTPliKTlXsmgvrNVFNXWrprmrNFV/eMNnCga+OnEoWM5uyCkTR9Q/luwrbvMAmn5Lqa
zl4CLNZfoY7RHRKnGv3GCa7nvlgaxyJvGHEzxHxPAD52AB85no0pKN7Hk1/TWBpALGFovPfm/AJ+
YVtDd4o8f+v1q4vHCBgruFMstokUX5PWIgx+lNlq2wq0RB2xartJjF2E00S3r7xYlFCFt/hSv0+4
rNvAGnZWAPV9YaCg4dXp5LBj38lo0pD/j6bzWIody6LoFylCXldTSel9kkkCEwU8Cnnv9fW9NOhB
dXTEq0dBIt17zN5rbwA2gHMhS2yc2bnF6AvI/+tV4uCyBxPyLXDumPNBtU5hNDGiDjZR01/iIbma
6XS1QnEdgugmXes+OVOBn9Kn/Slpb1aaOt0P6l7w96pgihx1V3tnXYHLnfAOcdh0R5GcULMx2LZQ
mhg7QUluWo4fxHAK0l3Q+tuGGAXU+bM5btUkd+uwdXB4EyN4A5fdIDyOCi+wMI9nO0MyIKH9Lne8
bJ0bNEjJGozxSEBChXyz/JA3tXaXN/mHBDJf5SVVqg8mmynaz5yBVvBOpO12TEaaJEI2Bj63gtRw
CBUnCl7GszAPVHViTSNvBLudBrPYmENSlfkMAdXlgOoShtJTD6qBiyhEcR5HgD0Dcz1YQP1KlKok
ou/g8B3A1ATYJFhdTjD8l9zTAflTUyfY90C3hsauH95UItM7gkuZ6i+haNSTy0Ixx40aHrUej4yW
3foP7nI0c0R2WZVnYp4wnI8cyLCg5EvefYxBBhCtBderOmlsbPQNo12USQZfN0YsWHZuPJUoOA2W
vgAD2zsfWD8K5nPyG/QoVvLIRpnb69Jr5EeNzXtUxUhlxMFmfFN1zWFieBMkw55ABW5jPqjcM94M
hV/szTxZ+AoluGmxmSK497QS4XPXbQP8lALyxqhC6vNyjfvqfKrDe0vatUIiY3yqCKjSM9uNM+UU
BBpteEILm4Fpm09hjqHVy+FOJnAnVZYkQ0XDTvZLq5zTudkoI3OkqKAFgrcA4yikTnw3V8oVJ/+O
SDQMd0Q9e6q6e/8Fo7EpZLFecDaTumCzIKGNHFJm0FL0H6RDRHfE7TkzBckpCmWQ2igmvBryO9J3
zrxI2dRVB7GFL7FUvnwBEz8RwqRtMy+sq5KVtFnGu5zVS8eQFg1S241s49U9/+LewlKWlWeLR0v7
6OrhTHworK87onps9GwcT4QaSUK9KnZ282+C2IAYSHxzCE+IdNYaCRKNWTLBl1bJTxIpTmYzO8fI
hXwxQ76ImlAP5rUPyzv/KKbo8qFivUCAB5FB2XkFxgDQs1kaUiuOcPvEphrQ8llwldCjT8S8Zb/a
WzBKmxQANsASxCHEJwAWZ2JAva/swtHcy/KmYEUQY93ib9XGOZa1S/NncVNLO1VHtB2p5NHvS0bm
iKLxR/UeQmC7jJ4p3YeuBJ6Q22ekJk+C77PmVQ/1e2AlzyriCfC3Y/ydXyNsZYvdtTtDbKA9cSUq
FXVWNj4rc4bTp0FQa9rNVcZLJMF1YZFu4XvEl2V1VOa5+ZrXBRNWU2rvuZHfRW/fRhnwsNStaMWv
KEEjDklrtM8K6W0oUNhpw5ALp11R42+cBNlfw1ZyShLNU65S2qAuG0DnG8ifdhrKVzUq1zYRwR1y
3Vqh8MqgdZSLhWFlDetJy9YVMb2DeV7qERlK5dQ0e2TUlGoHbDxA4dfT05aLrVGq29TLa9zx3Bcs
I+CDYdw6rMdMcSqol06JxT5+iypWjyaIfZw5ChKR7E2yTDCjBu8lyASpwSmgCjLPc0iQCBmQvETI
jsPPkJpJwhJTx51j+p2r1NOeWLa9mSNG8crT1ECPG+8ToXras1C7p66IR+rGdXAH83kOmQPVg3os
Xv5KYepi6niI13bQ72/aJ3F3pCeou0qKmR2jKscd2+NM4Ze1aN6JPB0+Qhmaa10Qmrb037e6EXdw
twJSaJv2TCfSfZJsNVRT5rwroQ7WJubuHcIROIim3t1hW6TkcWUzNKJTzB8OOvr8bAElqQdRjsAJ
iJvVrzEXh9Q9YG9ewyQ5t9GGIiOlxQMvsjfw4rN3yYk4Vu10o5QjMmqOybIztrb5Mxj4QzmG++rE
FYl7ZVWG8o1ggutQeOT3OoGu7kHX3gwPB0+JE0TjpyQzJMQMp1GYdDWjYBD65Nro7G/SpGf+k3kA
0j4CNs4p0rUW8/mUHyTyn6KuP4xrKzGOdgY2+887mZTClAgHZgAoC/C6WNNBbiiPWzKVRk+a3nLs
zoTIOIpEKkL2aZCS60/hKcQAK0/YBfs9nLuDii0uCxBSX4ICUG5mHGv2cl3rH8Xmy2K7C1CR7CBj
tDxTl70IPu4wIXQoEpZqKDSa/DzFAxQOQIBea2geB4YbmjnCs3RvD8V6DOjuv0ZcHFRQDp7Co9HE
7F7Ds+mvSBY9tvUOzsJdUKgq+r+Em1lhHwWWDJdXR7HY19k6x7yYvNRoJvSVcfosH0UFnddH6Y4I
OleatadchETZFfBXswiuACJOK99YOA/Z3TPq8v9K0J9gatfyovuuwLU/0if9xV5NTyXBht2ho8ND
eDlba4WDNFfgAXCAduTJRGDkZPoyzECy9aneDQ9JtA3tBqv72OwWdmcJ6WZxNgY4G8VQrQbpiCtr
PcVbcdIcHQmqKX8y8PAGqT3KzXyo6Kuqzbt69xNIcoTazRj0U0rTwuDGQNoE0UdVyEMbIf9j6g8X
J3h1iSsGAcMbyiW2KoGRHioV6gnGRJ1dvbDZ1TM7GbvBWRz5def6lkwKx8metIPJOgdismLbezyu
x9pUjlMiH61uOkZoTAzjN/ydI4tkH5pjEMkdwOaybfD9sAM9EE+8lqndh+FUQlXrHnaOyRQQhnVA
XUfE+8owhx33Lgbyt9bcjvxmLJvHBNVYiXmASR/qgoOSIoOAMKTSAOghlspjog5vs6/d9IqgMday
dJ1FdujxwtKLYzxbqvl6J99GSLcaXAIbfw9GfHOcMHNhguxrplcDrysO5lp+NWb1kqxV2ibngowQ
HEk2v01xFvcbr8ReS7pd9Wp1T7aoyJNDmUfHg+0RqjYBOUd/0RNrJKQdPj0U1mCR1IbTdYnfYlU+
lSQElhujDTYxjyeThhCPgWreDB9JEKuQrOaEZ7U7+uKSeW0tHaZZB/M0nGTyjgxCU7TxoSKTtoZT
T5idVrUXkoCp7Jp3EiY8HUZ6j9bGNLBzSjgKu2pTI3cp+tBpZThvk7XOWoefpgsdW8IzDKFp0GR+
gfMBzdy1kodNMc5ulHzM3a6DyszmhELARrVP8iIz3uxgETAxNXtR9Hh6rpRmpNaOJ7/CUXv0TxGv
JulUf3DF+6LbF5ZnJMXRbzWyjHyEXbEHMoa0xf40dKCB/Z4Wj3nBGmvUjehRzFINH0N7RQYGrrgD
F1wR16muWp39JkPpJsQU6maxsk06eTeUbPBZzgHOOXTDfOy77BQ5g5KcO8U8g0kd6otl0yIblZM+
TCV9qBU1KANIjdj4vmhIsdtJhM9OLcb13Yx4u2f5bL7SRHpBE4/zYpNo9sHVD4oWIN8scEcba/PH
mlEfsf0I7XJboFCVDDSn6GXDYjOWpA9c6mHhZZEGitT9SzWGfShVSJGAqw7wIHp9T9LSPiFRqSND
oiVDQoMEU/erwMBv2W9CiLzLc1KzLbCKdg2Od02mNNSvx5jVJB5cc6uCLbon+SUrL50E1Shg82Pk
jLlSsueCQ7Va4JUpTjVIFJvCsNwmc7zuNYWGJ5v7KlFgOkIArPP1vt7j+FuIrVtQt+vKouuPgc3L
4q6YB2FtedCOSX3qMCb3QQWTA43/H7G1w2Awwgx2hZXsLMSHfdTspm7YjZjkakwKzANAiaBCg/CH
UXZ6pw74iFFfiLnD5M7GErlcga1ZYGs2KlbfNbmz+kNzR626zFF07lJqAYGuKMCUX6puNEn4BRgH
oThh1hyabBxRLjZkzcj4X5jTzcOuUcjT4maYrGYn7ToLzoaJrod/Av6pAgzOGsuB5VWke+bUpv4Y
DaQ82ckuGKnTpJur25i7PjgsuBOMsnbFluOb+A6Sc6SqRxlvr62jqetbpW62te9vpuXd4SyI0pM6
w6xYUNE12QM+uaeefmd8BeTpZbAbTQnRaW9GnFxbczof2rQ+VUjMcso6at/FuqfZ+nFwxVOam3XE
/B4zz/8tIeIkbX1yCgKcEJoIDn0PnCNlFWhvUGeSg3DsaXfGID+BPG+45wvUn6l/QUh40Jh44SE8
cOxs5voWMPTq2+RQ76KZdQPYHQSmyNk7xybYoR7xHxXWemx6jipqRiQjDKKVS7sWotr0PKlTieIo
fokWhw3auFLZ8ths+7Ei7HDED6DtSrY5RXlVlRrtHhEY3iiJVakpJIrOOwBL3fxuR+O7vatEeZ77
k1xqd5MhnpiiUwyRz406fWNcea+usWSfxerdztiD0YBy5cHQ9yI+teGmYyzr1UOfSO9pa77z10bj
rZP4kAfH8If7aPc3sQI6gMCPyXhcV5tARmQorxTQpJ7vhl16sbLpxP58xmNcsu+v78Ek74AOAI/v
qamN1dBE64FkYWiNdZCfgfy8GVgQa5ldfVm42oRiLv8vqMp18Y46i+JybLJt8v1lxDxQJJfkknkI
A+sg/ylUdOUmN4jAKdluslnz+RNkGwaKTiI7BBEUz1CxeNbqA3o/zbqGlCMUNMtOAavDVqgKLRUh
e0rmyXAR6o7qiUfFG/aS2jgAjdCR5Fdv2qew0xYIY1fOFH7p2Yf+INWsx6UztqAL27/L6E3+m6XU
x4bWhVUJVK4ckY3g32LKW5UlJAqouJFbjvFTYp0shW+w4J82oQSmYb/xyQY4OyK6yXg1gA4fk8BT
kw/GzJuZb7iB/zYP7J8PhwhLVy/jad5Kh5I5ucSJBWhFYujJrKKQm5WWM4MG20Xo0kjoEgZAzyv6
YOc35P71h2KlnsBtODl291aWvJCjDeHRuGr8BgIrCY5pgOs26gX8XoYdXUFAIxG/hMBNpOkwMaHy
HlVp509sJ5ij0GTJGfDFl2Xdp2zvQ6gONJQ7DQu6Tt/qpX3ti/oz4sJlWaSe2UhGjh7LiWdpKhGO
5NE4o61j80hgNiZy99NMglo3ZvHNhxKO7HhpU4smnF2jaqGFGb+jQDkVWHiR7ZFgNc5y66cNnXlE
kQsFOMmZNqfBzUwjd2TAHDp6eUyq7+wrSlZt46oQYMHyYg1prMlNYBDhl7axAzXcILJ1SDTNdxTS
Dstyb4A3xlM6l08xEtV7E+1RMLc81kyjcBHgchj47MlZyBGHyqdGzVxwJSQ2QUEIOF/ShNPpmiek
c5kgAwlsKEgGpZsrJcsNezZ3L2BNexGf5yR8Jn6NCvaJi1MjgzFvXon5sunautFJss5NSf4dytEl
5Muziw8KB76So0a/poENEW3wqGlOFEEB4fKb0QNkdFtFAfXOTwCx0LQ82uxWKB8g2zbW9Is/Jile
SvydWex20OKk78Q1xUwnIo3xN4aUyPSMDPIEjmTiGKUaxx0uHSpcTfiOiq9VD0JUPG5bo8N+lt2+
N//K6EdmJxWaAeREzL3BOrFX3bAdWt0ZJJqyDg02UmKc7Y45PPDxOSbJ1aWM1oFA9YyG52KzqeYG
GT70iWeElnriI5Fv0XTVUBHih2xzFoQN4ur8u6MfwLJBCo31ZeSVK/RXGX2WVnCk7EKAysxzIK7S
/zNwTZex4rFjderpJ4XLXIe4VzImjy+6UGA7ruhLF2FOwaWwU7XpLQw+SZoe8FW1uGAGezW0X2MI
ybvtV1VbvXWsm/kBlNhwRuPC7yoJHno1u2SZ+vVXKTO/X4L9wm0hA2MB4PjWw9HwaTMF6BwFEV9U
XFUiAone7FqHNUgue6h2oEerrHiAT4qv1oQ3cCx07Z8u++cA/kVZJbt8ua05TYqOdSTNEw6rHFm9
6UbBn1EyOTIRW3Qoo904H0IUQdMyRXYipTvo3eAJPz/B19+lfvU9kOA2i+C9YxzeBH9NQC7BmK3t
Bp0X2Ynp6G+Xxy7nnvDTf2pdraK96b9zu8Ddu0jsirq4OEO2PcHg9XpboXgjgcAVhf6fVIE4rulL
mwWrZSKYikpHowzP8C4KKef1TDawf1T7rxDMg1gCG9QFGPrgdWFzii23rzA8Vd9z9ujDHzwJIAJG
kuF6Nyw/2lLzIg1desmSAs4I8sdpxuE4PWWpdxIIH639k7FdafQI1/mJTFNHythuJ5obz+86J3Dw
XwZS1iS2oS9rx4oeMtBuY5HvddeW9Mj+3NjoJXYjjvohgtwG9briCeDZnrE5DR0Ry1eCMFrzq2ys
kyIJr60EkAu4L42GXZ4MXD5pr5Hzd1v5DpfUL9oJge4LBS6RxMUrObTSU53B8rzF/redX+i3vJzl
dMzjbyNcj8cc/TWbBZCEkv6boKAT/0zmAeRvZFc+bBLB8sgxOB8rSAmQO2UvC3ZR8a3wu2fxF8r+
JUjpZ8P5XwijIcxXRoj5H7ZQu7iECoW1OjXplN79NVLNePgXaC/TkhbWggu+kVf3X68yqEU2yGlT
gYE1u1Pa/8JgaXxooP+J9BOJUWb+FMuSh44mYkxnoZ1Q5JsoHt10LVI0UDuFSL7wodPVayvUXzE3
O/CI7DDHH7GxH1Cm+4i4NhkjuOycmNu+ezdAeI8ANjG+rzmRU+wmicf/arGbIUwx9wLZDGkCjUtO
dMDssHLCNwkhSOw1416n1NW+W1YDPbi9bY+ajs0U1iEEiLjc2OWO/MhbmAEDaAQN9xkzuKdluzwO
Zbxv4ai2XqW+EHrDjHlqEFVEJfjd3jPpK3xHvEXFROAIU4hGiyn97lr8kUVXzhrkoi8yUzzd/q9k
7GYlhJJcmuFm9H9qXhx6GiPNkaePNPgcR5jaPQa8AUtFpW2HWifG8zPVgnddvAt2Z1b/y8ALTR/d
L67xmf9vNDqZrr+IQl45uCfB7WaX1leQ8kuTAu2uaF9KbLqKiOhL3gWZMowIvdl8GKypUutRFzwR
At1IjTMs+84VLgROLp4KnpOMtdLMyQGuHosO75nJJv9S8tzbWPSlWfGiaF6JoHZOlX+2bRZGt4GH
a2JGMU/cD3LnRV+znDNSnLyQ02Pk/S/0l9b9ca9vNUklZIBnTgoxnCp7egC+GYG458x2xLMMkl6r
dM0c2m3w1qGed2zichIdMkaJOqfaaAlGbZ0sn/YtD48J2RrmYkNaSgrcnhqh5DmqdtG2pIV/tMsL
O7B81J/y2G+qrgaTxZc3rii4KrvyMs5+M6JmQD5qR4Mz8/vHxAYcC5IX3j4LgTfsc4U1V8zlqvS/
Uf9pRv8WPxznrz4yVhl+SWgHTEfAmsSYIFAOTXzo+ocaX7PkCnLbLKA87Ar/TVL/4BdgikCtqe0V
878xkJy6/mROUknnBg9lvgLR6TJEJtfcIwrZR81nR57Bh9ighzWieD2Zwg0Hk7BvKIjkMvB/R1V3
gxTF7BvUMpzp5mqyEYYZ/Y6QWKQz2BimjnFotiIQ2I3w8kxBtoqB/oz8hibjnHKGycdSwXuoxeuB
7bTtf1cIwPSGVWwrtgXUQ07VVkHkFfIgGH+ljyiixzAU/MvS2ClqgO5Vw5wpdC3Cz2OWOEnk2AP6
UfQM7Mrci6ygZ1Extn5njBfK9m2qiNf+HRoAUFxcxvynKWfQFqlVUJi1uHwbGAfk8+Yt6ymTmhUq
OWtfAxsihzwatX7UV0LNPeieXppDr2A8osudI03xeURKrUfjtcMMUUapZ6CXI29hZchnA+DgKJ1w
aToZSfcfQX2tQZS25q9a/hnGXyVDnbX/KbniqHyni6i0kMEKviiNHVOjCWrPNvLXRsCzfBkQmtVW
diIb/RGamB48RmNit+cBMRNEWSlju/bQ5x8akDODFQlTjSlhfW00XoBLN/dncN94GypY8/y5SvZV
SehXGyCXyHuufMF3z46LGdvEL1DVAWS/qLfK4Y/PsyIJr4tuNYQBVHHMrGXwYelONx62aNEr3Kfg
Furv5L0N6iNsPpritzMRgB/I/TSY6Ch64nbcp4y1mJb3zDIK9UtGBlsBhTLXPL012g3C8Ab/aAqv
b7ejwLH4mtS9X1xN5TZNFzQSuGib6kr9ZMtXXX30NOMGq1JpXClM22XbPy/sfjU50kU8eoRRTgC2
PgU3q83EsKYlAvYvueC2izP7OZAK2QpwQDJeyiHBea/zySsHLVJ3Y8uHyzjKnKCMpjA1I9JuQpT4
Qt6A21dV3x35uQo4m/iCdqWRoQsmRnJ8k+cLrD6SL/vkQrEYVrDLL0W463JPGEjDNna90+niEVgm
95LMCvJ+lrd1gm3XSCvS7FPjHuMSq7dp9QHGJI3e5/x7ih9dyejuq9YCV2VZqbCxOMVkvMc/sn2A
Sj0WJwvNYwUrBQenRkCj9q+vPuqFJ0K8bf0z4nlb4q5HCdMgLzi1tgbNoefB7nOVocheb44RvGyE
fb24mJayD8avJn6RexDloZNhmAvy/9L8szBjNzFTr8ivCe4MzSd3Jgg/NBsHMX5gctIZ/Qv/pU2v
3IKzW7mKQZYvYnORXBv6JGS75LPWCi8h1TOpZan800//0B5VJauhiwb1Y3mNWpQN14k6qqJGZrZu
+YcoOUwIcy7WohGgt4zXcXmR8DAkOGMSw3ez6kdn5KbJ70X3nI2Y8+CvpjoW4AISDTR6hANfQB/B
ttKzZR/Z+shYaURVuxmGV7/4BS7gJ76T6YD8SHvIat8z8X37fKgNYJKAB6g27voAnpQkI43nq+AL
o5btnVn5szXzYGWfUVX8+O30mCRlv1CQy9n2Uoj9aqEBdfow5PgEseBrNJvcYZCq6sFNRoZQ5IsT
JvW6OUXZkq9jMvXyNvtXmsp6Uj8iE7lVSWiqYmyHbLwVFbsRE69ejHAMAm/1bhGfwaISzeZ/asSR
WevNG6tOTHYBGfdEWcMRs3Nib9IDq4A1nuFjX0W3NM7vfA/7AQiOAcs54ZRd3gDyuwzW1BpYSiVk
chqAdoC5jgoZr52GaCwJebWDlxCYuYKwwltCurTiL6thxnrkK8nu5F+b4dvKvvhGR7IzIgNgt32Y
ir8cHHjd7qLx0XMfBgEbVOWuJ7VrGYzH8+k48NIUWHoXjUDL2c3wupIlp5USJ2rgG5PQzRNrpt+K
IUFtKb6TiKTDEPhHZ38krUUmjvDsHMYONha7ya5BNK2b+iuBSCtYtnYsnLnq1SlZDWBcRdwu2QSu
LEGr0GyoeDao6qMYpw0LlT2UGujewrV6DYqruSl7lpWpuIiCxSMlaxKkJ9mi6El1QnsmV3qxY3pi
HOOgIn6GjqcI430/BltODlQ2ijfP+c7nTZMydkm6Bd3wE5/sl1EyedBtoCz0s/9GKqcU3Z+jzOVX
3pGvHNi3nsQHWW7vWdBe9QJFRcVsZEKdU5d/GUo8Kz8pyMKAxMnEHcb0Mu+LxLQVIUoTuEcGJWa+
9sfPVvxrY96LJV8Uc01bSCtbx7bTfuQSroMP5pZeD9PMQD7cR/cIT4fbWhA+K8W+g4CiQUgY6VEd
582bMVU/EQP4TEGz2vogvEuj/CfGahPnH41SH4KOwQG7IA5sEwNCqOq7RNj3JO/3PjGySpNQqHAr
gOqKCFvI6BH6TLsnqkAe28bfo65eIMyUbjePgPFS7s7xX2b47/9pMghLtitBwT5IMJyTyqcyjn8t
TUoyBetByi66OvyxnVolcNL0kP/8umW+IjXkUo3kvQh7RzLr6lFHI3dqvRaRxKp7uIss/pPz8R/8
kaMsARiGkJZR3yj9iG6KMZfCHiWJ173c78ywYS4aIOTonCyoPXXA2o9IY/kEdQZhuXWSJvstm7pD
7Evn0Ma10qgrGPKOnhC+GvWMO8qzT7FeVV+ahpKSeImOhY/bByMwLLO7J4n/hZX2MZkkJlQDXjTw
WBhPLKzuTtdTA7QT2ygsYjM9IxEAm3TG8JbWD9FVFLX9RUv6n5SbiSveHM1H16HopJioJP/dbvKj
VREnHDQtlmT1oOjKB6zTVW6kwNLx6cxIuLC9/UzJcAtg3dLjweNMJ8yVS8QdbXGG6YA48FkbtgXa
DGR3HKMyDtXWWCKN6kNqnEbVfkXMAJ2EeKvA10EFqdqTecPNHHn6K77TIEoPA2MFO+c4NqqKQs2y
GED5UDCD/B82omsZ9ncfREWdMLxAR1bRXMohSWrJe8vPjP9wM0/UUpPyX6jjrMpHiKadzZDdievs
zFzVsF0d4kmFyKNEF8eeflD3pOpOms+QyHd0zhsseZOI3dT03zqTcml8karqxRhRRcZCuVSfClAK
HKHPWCY1sXyfq0eh7f3qv/izAlFZKDSi+rpTP0zcDNW7rPGkheGPakH8bVUOYwKad/L4yJY5W7C4
doPvwRjeuzZzM+lXZhpUDTsNe8vQf2bELwcsuEPoKhptsq1/JejC+gzVTpXdC0ESgh85jfw+b2ZM
TdDXXR/HcTm17KN/dbqGJXuE31FgsIAEQkbYgkYbMcZ84TFZ5dbg1qW2jH9pAiLXqE8hAYED+U0m
+yBM/qe5+/PHziuqJ2/6WQRoDwh7GLcPlItp8ijzbqOJG1tCc2bEw8G6tYtHRHmg9a9IKZ5Jrq3R
7qXDWx5/VcBHi85yk/mroqLqvCF4wwhGGFq2lsgxNUwWCRyGSnLrqmfTPFXlVOU2/VTnZdq4C0Fe
Tszwm+RJdK43Io/tVZMG59ev7BHgjoHZ1cABArUffDwiL6fmz1XVcCeIiIrym4vvwPJGcC+JLpwJ
ZNJAbyRGCv/6knekEtf+bgwtp8DBNahbzYaLe7daV87VZ7ZsSdjML3qIxq9QwsmPCSGEeTMNmQxs
EMHQ3cgqps1llSdPnoDNr6ISKZdxd0TACdpFmCyuQe0VFvodhNDeZ6GqBopTjgpbHiZv6OohjAkk
r7xrDhQlmhGdPgA681BuNbx7EQPiqMi8iv8Ck2SBJMVWXn3xHAMLxMNrrry8KKl+1VWT/IX2JQ7x
+e1V5cM2L5zApoFGiIjr76A4D4GJyPrEUQeIvOYV+UkfmqJ5RjpcDK1GzfGsM3wiBdPvHqjoNgBE
wfOTy7VDzCBrtsBw/OoI9BA4ZV8zW9pWwc0GltNus3mlkoobrAwbkWzlsYilPOWJ1C16ehQdthuY
Z33pzpicsqFtdll3V3gsozAE+4LhqWC/duu52H9Jb8TUaRYucGD8MUa3N9UN1BZzevg0ppHlxov1
FhnKJkkA3gwoMFDz7ZQdESdmdp3tvc7WymJZsGW0R2BOQA9C/Wd6JAZCu7ejz4a7wjrh1uxkLEYb
YCQtAeCh4HprD3NtP2PYNYE1XqLWYr3x18KPbvh+MDuXoKX0/mcIdtRQTUBBivOStbWXlSiYot9m
/mgQLo01OCFNuEaHFbyR3EcZBW4Lz7dkBV2YaD8fNZo++W2G7WWy9ZuwccnWiMmz8sKEUgLBRhXD
L4w/NaQDXL0Fj0tpf2fj0xB0GfmH3WVeWOJKlJh/2+xFA7Ym4X8q3qCY+iiWs0cw7Y0alQKaz395
xglYEQjDjAPZrCNLcGNsDlXy6xCTzB82zx92IvS5R2nqd9YisRZENanYG5vw1w6OPiHr7Tqv2PTQ
6BQgC7NnZNwAUIeyDkHiLAXjt9RrwLJgypn7ellCD5Zbdda7pVvcFd+g4lhFIfqBkoVZlYR7xisd
9pQl0YC9vraZW4TCs5NfIuuK5yMh9tpO7vx7yDZ1RqI7NpeYw2ATzgHQk119pA8c+ufkp8Kre0Gt
5u/KkF18IVVwibhQs7s55Es6ctej+s7Pnck2bE4NhIwyozOyYUh9rtTs5PNqxjpUFCTYuqTedNKw
h+ka4rWf/BwJqEAZI4tvYF54gtl91VL2ZWTyb2oRv+dPIEWY/Jjz/IU5HBls+a/q9IHFSTeuKsEz
wW0c1/pOZIzZu5KDKUEP3tmEwFrR96RXVz1YiDjFrYkMk4uK9S8m9j4FvGMlXMejdhFI8iz9xiV6
qRsS0nOjeowcp1NX7NoxOzTRzG5ZZsCAfoLxvhoxZWlBpFEZSyx1S+ZUqRLeTGA1+VTTrGT6YYm8
bnHbGKF2jxTpM0/tvWIYb1ywZzXFVDntW45wxRDrmqKuFDJhCaRGhdekY20/AQYpygEFxciUArZA
TIXQQMrGmzHqT5biFChohQbLPoVCPzJFP+YMB8fhhQr5zLIB5ZO+MtSW1GOmnXwZu2GCvPzYPAuK
9V/B0K63/7VG4GhMFnUFfSMru2DeFgpTe6YGYDxn3D+mNZ8TAoU7uThpmIcZqNiStYtM0quIzwto
8nuUVT3skWyMwOHG2xTea4ILZQy+CghzY8wgvRG8ftMma8nziKqVreENFsmBpI61+DRZwFjmcAIM
z2Ad5IQIN1PxZspf2fjtg0JqgsFNcuuMwNyZ5M8ClI7ZTeiVsv2kwmSccE4gMVCUl2AyNaGyzMrM
6wdHHnS3XGpRE6oiKXM5v5fS0let1q/6pPGEOBPwhedcXmWs1ZqIAiwdWMeAwB4NxuUJiwMI+SET
IvPDsoA/NGy1UflWGs2OvuoQ/EHLYxo9O7Rip4EsZdz5mvSoeT6MjNIzfNF7EK+Q1DicSSeQBy/A
WKOBnNcbc0ssAiFYv0XHY8SqvWVaRz/k6cMTYdOppQGk0D7LRoNHeQc4CxGOTFW4Lb6jaK9pT7JL
XRmBga3yWKHxWUa+QAKgOmhEHM58PL4EIgNJd0mdWVENaizdRioPOioaBZXF/3X2H/O2hQ+t6EBA
9fiC0BVJLRCK8ToP+jmi0gpYc2SJ6g1zh760cuyw5IYqIZhYMFSoQ/mrZtU5mDcy1ocdLC9DcWYO
6SajuJ0b+3MY9EPRIDIGFDUNuqNNk6sx8ewCixwojEohY+AA1tW7SlCEnsO0hw/fVd8IKR0VXrHI
7JMI6/Xkq0BWr7Z8jAvUrQMoN0tyo5Tp8bDcfSV8FaYe04eSnKA2u8Fy4zJYSXSNQ/tbT/8Fw09p
/I+n81pqXcnC8BOpSlIr3jrhiI3BgLnpMmErx1Z++vl0LqZqZqezAxire60/movE7fYYF3HjUD08
eos6qA52yHu41lgrxlXGmlDk/XKoz7r6cwax0KJ2EUF9VTxYJKIsQ9ff631GSslFT9EEGasONjcE
MSZkdO375WZEBql323pMVjbnA+U0TXBxxItgUGjopKpY2PzG+KAW5xzRx+0lH2lP5mYEdMcbL4fg
GF3B6GMvCIvnH3rNGNBrwCPhbTXBsg/JPkU2xPgpibG5WrTyZdnaAUZsvzXcIoZJjIEpzuT0Lck4
W9GtiPcCpp7dYrq7g1q4RrcbCu85wQ+Oz+JZzWzxuE/ylMvSR9UIbGdibeX0aDq0WlHBns+mTtpS
WnxKJoOCr1bRik1hyI0O5mtJRd4b0UCcl7bHXk/pES9QPZgwDgWOaMzFBCNYAIej9u4GqNUfHvdo
gTKl4qkihhNHD9/jFe+qlzC+GSzeFRelXbIeN7ynJ4MHYRkH9anL2kNJ6lIggl3ahyRYE6dOnvun
kQFEUkY49QTS770apI6G83J0kS1nKx8xMxHmbMnuOWGWCeL04lNTuqoCDVrPGz80QjoHiLOKDDwM
qMHoLp22wVX9T80aFrv9ypwJ8p9eYnbXzqGJtmSDJhnJShZ4D1Z9QpxYWcHXmjzy9rGgAROcyKXr
fleR/ruYe3UGEm4K4ri0KXupYnks/o1M4UN+9x00Voq5QSNenkyxUuL3UdmRjmVCnXPEUT1x0LSF
gc2ZBdxNsY+YHb3xXup4SgZ8HDTSGi0RfBzUvrDvheBjCUiiy3oLe+wEn4XWefgKHlWEEiJ8aSA0
JKkUiIeI4JufaS3d48gkTsdcCzmQvI3XL8C0yLyAmXY5ia1mwKOnsOhk4k8kgpKOZpj0/1TsjSoG
H7foxQO6LSkIYIZLvjtKBbR3/xG53qnzgLMCu7oAOm5Dzu22PdnV2C0ESReWKD+tKT0HnXVoYL07
ErHtQTKl0yBGs0DMvQqIoE3Rs46c1YsaBNEWYu0MEpf1wbkPrWIMgxqtWzAXF7KfEgVWPojZycH0
UUiCD5iUXCJXaokUlIJz0zkayTzouB9slVuHgsnSaY6VEZIaNYOkz2JIH53bPYwk3NU5xnw+JhPX
gF9szalfZ+g8jeoMvJa0P05/ddWHL9Jl58yDhW9++yq5F9LbdiEMeYCC03pyCp/EK3ffRNGlEt5j
mPu+ePll3wE2esEtRK1hZzhj0dobVf7ZVfXZAJzvWJ5+sV6wCJbrZLhH8EneS9yDUVCyaUmYPhYp
FIYOyr7ARCTf6UtJHU3ZzkUGQIdzkEZCyrjNNoLaGSAjLIbnKixe+BuWnmhXOY5SHFFric8z4QBP
STHFco6NDYohwl9iAOQ4UFiBc0CNTQpgtJo6RU09KemRv2ltjNDDn9YDkdHqbdQDANcFad9SQ8YR
D88xDTZo9SEDO2xG7rppeWdW09YXKIMZt+RYEIbOm9H4ctqcPggUY155KLJvb65Pm0tdYSt8pCaR
ksvSSJF6vnnqFhGz5TefVJLnDtlXb4b1ZfNwEvKFnIcErdx7d7sfA3wVuJ0vjk3ijU/qZzj8kohH
KLkG9xaug+wRewF5wtCdRXWaSNsZTy3B4CU9kzpl8X52GfU/CbtQqM9KQ/QB7SmtZV58a9W/JiFt
Lck+G51oANktBWn2Tl9vE1edRxFJsqqXSqKKMbFQaVQ40Vr7EtvwVFqL6yCzXqk9XOmILCfXIzSf
fnk+aS2/mLl6guZTHbdgR2JVTgSXIIQgpS53ZOnve15gInlH8gKcr3kJShwXokXCAQQWfEcVcY62
3dXdGpaFuM9/mdcRey5VzOqn3CqIWmKAbDlmK8LbqVMpzRFq8U8wVMD28pHeXJ0pnwNYg6iMHaYo
2Jq0CdHTBF8BGW+JYqbAthtwa2nmt6GGhQVQpvmreqZ9x/js9OLR0mcbojZPnuhoXFtgddOE/6DC
azIiDunxCSYcafROaYAJGlqt/CWm/XAIyBFDCLO2kaiJklTVBHkE463Z4yvwvib1OpJdJyTVJEVC
CAPShdh6JCgt8/rDh+brNpVfQz1/WMwMVEks6/YXrUWMvaFAThzlx35ukyIDBsIzPl8YPddkqRPU
RWpAS6YOFiENKVjtk2cZzNEh0Q40jcgQJjxXPQUlSuQgfp8ELGvNwuppFS+StZghRs5UB6/en1dU
64R3gusymFtAKQG5GfOJJdbzXYzhBfIgI+H304jTJy3tcGarVR0/eusNCR9MJ+lRE5xLTIfFTYEc
1kEHwkdZq3ZL1Vvs/Sr1VTGIBR3GdV54nGIIW9JtX4DnwMG7rgt/mi9NwDA9Zqxvi5NyboNHAcJo
33xGWAK3V51e/1NkgGCIhMYwy2WswMMUkrnUeTgYJ6T6GDD4EQfnEiYqluZcyR5fnPC3ZkvbmTUr
AF1ZLXIj2b/EOI/MSwTj66VMH1c903cz1R7UX9KnMbO12CwxGhvMwI53Qj7bLERS/rgaTarmthTy
uavxG4z9e1e2735/lPS/sqkm6beBnd5HppaXSNRCqtgFohLQFCy+XNGonUI8qg5BcYN6rdgSchE+
lTRikHK1FLUDXDEAh0jWlyzcUdPpxa9Cowgzr6nAXgC0UObMb+VD4lWxtt7Rdw2CBliKScqJlNi2
RolsFctRL5dAQ5ByPPe1on9arSq+9+Rr4XzOlRSxkxDBObe8K5zNbzKlJd4F3fyvcQmtULuI6QUc
I8gOY2BUs4ynUr/Vff/qKfQfrUrPA7E8CV/bEjVOY95c89HIiLoCF+lRT61ZuSV06sDC8q3L7BKq
a4NVNpXGXtHGwyC3G0ZSnTSxnTM9GYldgN9MD9iKm19cOt+ucxc22ilUP8o21xSLbnLWgKTgwKik
zTJD5jw6vyHHr6xW5uAePCLcvcq/emP+Iorp4LwZ7fQmHHVI9WZRhvfe/oix7axtOkJLsDehAUf5
K1u/dP7WEYdavgVIRAbD+bQaeWsQ7XYxb083R9G5IiiUl9I4awr0JPyhzITgIXc3BuQARfVuImNk
og/K14JVG6LoqsCKAHbMnrQW9H4al4im3UUCTQQ71lwS0qWTmDIv47XXP2edkBGEK0ICVj5dECAu
ywY/bEcV0ljRgwIlTo4ayxvck/o2BXoUcYyaXc6GpzMyWv9M91sAzruUP3hBsVcaX1WSCIu8IAQh
J7fM2yvLeic6aNUWb9ThFP3BraJVHqAzGiHd660YFfd7uXa5tTK+urWz79JPlX471jNaxttQcd+E
+leBto+JbEnJ9aJ0NeB6nMaJeQvhoA3a0ZyaTVxM9LmSTtUZm87BNTzy1gkRQXnCvsX9LF40zJ+I
xp9AkClhIhrDzdNF8D5gJZXYp0H7RGn8NO54qpwKaNLFRqSYogCODVal3HgkUNim1KgnSQ/hxnem
N03v991ERNp8jejO+BcFZDVCMBUoDU353hL7Ijak7ywktUEUifXvFTgjfr2lQ3Y+7BtXL0f9SmuL
daZTcmOxZaJg6jVn6eWbEuGQtC6JRTrh5+DfQ/OGgiOG7IIQdKkI34x1yHWfcXtiHWCjTsmXQEO9
L5rsr5d8/SB3EUG3I9JbfMygDZOQBBWH2q7PYTQrdzmF0xZUq3dC2GfEfXRGYWStUGnJ8wjvTdXL
UpkvQp2cRFsabbNMR1ZwSJV+FIuQPcXOOhoYF3TaPDkWxrj6krE99P3K7si4NtY5FBOzydLg2rcc
bqeiW4Sh/jTRHGpVP+4PTYXczP2Seh1FOkN1QEnA9EVQ6mTyNcW9jIqydRDaRQAtAj17v0u0cD9m
NnHNyAoHfd1gWla4ESx7N9r+lySCCLUZGXtQIr3MDxUJUZXhLOLR2VWxcWqcAXmEtuo7nrjqOyCe
3Jbuc2V2L43dIDfxnzxq3FVJCl2erTLFauaRKC8UDBISG/SIAm180sXrnDHAGfKdgWx+Iur4g9zj
rVmGG27/vcS+J2jhtjVaZN8ziGdkX1nwS47rMrKeZQCVDcebdKeCK6yS19oTm1nm999PYfj07m7w
pY/PFcWH4qSyM2kFS413jibofAtmbSkqYOPVCt79YW3CCM25XBWZLyTNTGW0iioqXYg34ogC98AV
bpAzdEjLeqUx9vXA2WELVvhvHDdJdG2Ki0iNtQMvgZhub6OeNNGijJRWItuC1TDY4HTjX0m9tvlc
lV+SD8GLv3t1Dt37mD5M47eaQjrtGGGA9lpeOYtkSzau9ahXi6b9TfufPPnMu3cAVzLZhLcZADk3
5PI1BDlKNCL6tWOSi90v4ij07itO6NzYJQjP2Uml/yeQGgbDkwPwNcUVJt2Lq+9rviwFnwxVTOzW
r3C9mf0r+cFUr0NJvvBW58HGQ4AyPChvnXmr7XNs39D/hTBM/h/neWc1l7yLESG8696fIDLMmCz6
lIlOdVZl/hxJ5I0BJoa/uvgIvEdp3KumZ2wkZovzKOTVJohwk3rqHocWmo1Tjh5OfwqM+gUOeylr
4uK/3IIEyv48NX98LkPtLJr0RBngIiMZvcPq/OQwJA7wufGP2b/oAfTmcQbb3XvY/ari1kc//2kK
keNS3qrDhIzFkQQjn6gpBj5ygxlDUv/eVl8hM0yiXTuF/Lm/x6xqVnMOSwrM3isO4hw/ogl8L/ya
JZpAg5LEWntv0RwSI5ajr4zwgPAQQDAU6msafqXrHhQMho1IpS8DsNJBojO74c/jjCd1gfu9o7qi
8FbmaC8JipmM9O5bM1HjFceRLXMWo+HirjNtYxDC5bNocJJZ0XGatnKWe4F1ArQ3j6PgeYyeev9f
H69GC/d8COkXoNFyDSpGIaDtjyn/tPu/iQWnNQ9+jhsNB+A+K2tSWrEejObRH2a9HbayX8PdU682
OD8aN5pbrdtxrxnTskBpBK85r/eeTxNgRyUiXI3Hkz9PjfVBZdeBi8cBYqXIJwThbZg7tJIwOKb9
iDAU6L+lizGQOop1g07f1eTKSvRdyl+P6hx/Of8gDI/eL8uJ+9riMBwJLeDMcsZu2bvBqTd1GiLh
BFPoIZoUWPRo46VWoSfjeZNb53r4VSm5iWwaKzA2rn/Y9FweDOKILBbg3vbh0Y6Cf0aSiWFW2L7h
qF571a/rLnoOUhzc7S9C/IVen+nekt6p9JH65O9O8J6YHx75wXxeEzOHF35RNf4U9+2iRPVVIJ7S
jT9jukfimb+YzzqIUWIlz4CsOcQbSNaY7A33G1RnZOabrgNJCZcB5NYnZU8VHQU0FUFtqN4zJJLg
2BFHup9S6cjhFSXfkCgoyj6dI4N5oPxFRFKJNUHuK8qMlLscYh+dFysAae528142/6T5EfFaiRE+
K+El+4ojRM/44RzXYtJEn0KYRw1lWoIWBzBJQfgo0RO1JZo6WoJMgBOD5Kq/AFqH4H28DmAp7Vs9
nI38UqB+L429iF+h+4gbQQEMeSuiacmXU8HZROjBfRAOvwuOrdKX4XgdOYNh5wbqrQpL4l130FaH
ixSre5+nTwiW14JOOsoCFNIX42h3P77E+YObtMcqSowTeavgsD7Td3bkfxrYdshd1L7Hw5GkQtun
5O91GE8GIXZB9OwAoOb63S7Y83dJ9J4IexFaO1JnUCwzdQI5RMYnh0senUuSQ+a3dafftAf98bw8
3w0f0eQTq8R7piaqreB+QEfvf7oVh3/OWxuVWfjK7s9YEXfE02w6ewvVH7Tn1llSy0x+TGqv8U5b
PmpMKgk+eV9qycvk3T3tBykr2MXA7QR7G7/K8C3D0xmucUHJvF1aZGZqHwrvd1eIpQfzTFnSOq00
JlM0H2QVojbEh+4TIyUX03dqPoA5BXTxXD7+IoE6SRdfGvRWA2s5BP1tegHst3Jhmtwch/wQL/AL
YXCxCLdhD6GhgMT1jghP/MtE4yXBuC2rhtaAeX4z1xE2IliiVjwP6rk3Sdb90IqPfJiQIQ6rYRbW
0xvTrETaYEShbyIsaKUSuBKwgvfpEcaJXSS4KvOji96i+JCXa40Lqp1BcqRd0xPlTiBZrvviB/XW
m80ggY9plhYZ+4uGW6Zud3ydZav5mjBUgH1ObT/ExHyUDtYoO3yjCQDQmxCUHliF5hVoCp6mELEQ
q/2M9yhywGLeV35wxhcm3NfaeEDdL31RPyWDv+7mX0WorPmkKu8LhHQR0a8bO99O+i3LWxRedOKR
kFpyFpJ9XX40Hu25SGx4QcHk/WsrxpcM936V30bvX0C4PnIG+5oI80cxMxF9/wcLfh0+TGufu7/e
nIUa0iLncpx5iyj+bvnDbYQ1kH+tlOQOJAsuQywOiNN9i8g4qW+qdudqR4urpCauJz875GNnvykO
AcxtdnhmGUT3KSBbHXquM/SSNoEKLSpPsmleCs6TUf5Ac8auTxWuWgwzgZScvOpL9ad0/EHIyRR6
jgMOAgYkgm9WI983cXXOR5L6sNsSsRnAob7p4uLNsaGZtiy0Hfn0WIA3I2Sx9mtzgeqIjzTNApUM
loVDLoiOaD4jMXoAhkLBCpU0gS8k+c2fbs7w2bBLZvMRbbziKMcMA/or4FtmS8tTH14wYXjRj7Ro
2fo3mAgctGwb6t8OaEnp34eUwBwORB3RI/n488IIOuDeJY+CsL90+YcsMLWeNOtgUWw7mdkitSjE
mF1kE+i3z/1QU7Dm/zXxG4Hd3NjkLq276tWz031tfUUmkfbyX5zV0P5vunfE2YXSqxOIJDMMBkhB
XTYL19va3dPUaps6gKpPXxztb4zedTzyefyWQhM5FADFtBmiFRw4BBDjFdW7wR8V4yzajLZOCzhC
g2IB+nEwQhwm9KCC2e/a8M/F1lV7pNdBbFkRoGbcXloLco7Hs3sLuHSD8urOwOC+7R41HXCgveuQ
9JRs34sDRk3Zb4P+ZNtfZjlfVI8oVWwJ3FR07fTbMjzSw0IZRdVds+mGgJv6GxuFrFUzkr1YKZrP
XF8r6rokno+kvYKT6/mauvEKNYdAEOSPq6GBCyC8gaoAhsbRekK105a4rnrGnK3RvxcFpAQoXZ68
6N1LEgP+NePOpnfVY+edLYw1hjbBNY7Po1sjuM5/G7xa/sP1z3TEIaOwrNfYw9qIaC3+7Ewd/CtZ
MVPWXDUMEQqRz6R9khrg+qQ+pdey+RvsgPc8vBT5rjhh7eHaJP+E9yEnQifVH+6/Ul4svhKqP9T5
xfjq0ENhi9a56Lv0nw4S3GZ3U/wawWlgB7SMfzkN373x2/rXSNtF4TvHEDabiACliTpSkxs7Mzc9
Fblx8hrNS1KJzIfLenBWVr1HoXLqmgzUE0+rj8CXngcPGxtAGEeaom86ax7EyO0U2W85E1hOl3h6
9B6GenUQx5UwuP1AFvAZZK3GyxeEkiihmOwMdLBENdvPs8EBvTm9MAsX9QHRBNsotLEEhquAKHRg
R4sLfuKAtNC/CCYzr78PrPsZxLwXlUebg1pYuxnKkoHAL1MR04Xq5RBkT4a42M4WHb9BFwZdOdYZ
/BL3N7ITcFIhHmxTi+Y7yRKKpdivk4PmOXuX6FQJ/0X0lXU2RtpDOiI6UNRwg8CLGAcHrBsCuPTf
GN1z62SGl7qdWTS634J7oV3dYluAYs7h8x6GkdFC0nhV4rnIH3HH4fPjmR+C2yPnr2tONu0u2RGW
KUEnEj//4WgHj6/pEUelK5cmZwXDdINcbOTglc2btL/hQ2znLYMkKmfpAl5VXf5i5HEwUNo6HhIs
CAO/8UJJot6kKwPAqDZuw3SF36dO8cxRHmuU1y5xFWPVY7J13jrnpfd/y+437/+U9ltw5rjyOKln
kx03hZSmQapLjmn3CbemNOLMDkW34goPFOveK/KttHytk7lEk22bQfcJupvRR8B4W4LXgch1Ua4N
2uT84crgSrQCAQX3zgXg/W6Jgmy6P9HL9YgpFGmFwRimaZ+Ti5mfR48M/SUq27T6cJq7zbrnW+Tq
zkABn1Jc7jX3paR7B/AZ6cg2oIoIWUY6f557DB3IMN3wrvvvufeG0XoXYacriulTtnfyyIfgEk2U
49JkDQEUcizM1r2xPZXj1TT5B/HFlHKbiA+m3tjmmuh4DClAR9s1yQNbbUviW8NHWtrspdiZ2r+c
K1g7FkRFNI+a8zzp3ma81NN+6+TTRc1QM1y12xEEbLBOUYeA/TAlp3b4tClds/cDgJNWvoprSYh7
6sSvafU65Lx2eQIcvchy8BnvO5rwsRHdCUHZuXtQt+JFfNrmMUv2YbfA5dYGe6fpUCYeMx6yRFK6
bRw8/LzU6vJooWJcR9zvHUkoRMezrxXWs1aup/RTEtCnznb/45u8P5A3uQ3zePSumdtA/o3tXVpk
f5VrZukGT9RIqo+1qqdviwWfF00fPk3QMJ38pTgh3nhaTvji5+nYYyeTCVbskkcbmSnwNGA/a9XC
8k5Zdp2bnoil4EsYeruWaE5j0zffyNOSfm0xk2TyT8WrineBC0r5PrTPA/PwwKzc8dKDNJtcpyFP
aBEuc56PeCCUDlYUVXjB4hbHVNhVr3VrfgVoIRIYAL9C6muOy4q3scPnhMcHgDCMwjnMHLCFCqP+
QxKOitijRkGWhhuRZBc7pmEPRJrMHnvkg3+4xp2wk1Xr3nQAFLO0l+468P+VDD7+v2ACGmXw0OZk
3Idvb8P0Zeh+M96+Cb+77Y1jFJJuD/NatsQ7tfRogSSP+rbMDMycVMMHXAEVSgDzJQOwjWCp8/Sv
4OPqWqIDzmLCZsH/6zmn0u2IdICLgtQvjeIlR7dCFmCUQNDZRfamRYC7YMkUXizAz8vg4CdfFigR
ujKuA1S03GksZKokZhf1fvsSIQMmRP00cV+QuIlU02yo16TrCN9SR7wtSeNDiHGt655qzOQ2j5A+
EhmFXIgM6yFiUHy0/jrXiFveUHowDivYfh9q2DZu8EcLrEVpZqxc49vh+YrxiSsPWqb5imErvJ6H
MPKRi5Ubp3U3c28pyWBDq33S9LcNRtiVqlvFlMfkBfyP+fDumftaIEw1/NnWq63nfX5geaftfnjB
jVl8jfVzKgn/mOlaA2dBADe8QermBve6PvEcMOi6DQUlDKq4om65dZ1cIu0Rk9KrUBEugRdhxEad
7vPx1XFpRq3CdY00OC7faipYjBwsxNroAaL0kuzyAy8kMvtDOnQbg7Ax3zQI19fEvakrDvFL2INa
FUxbtY7OTANE9QDKsYiUb6oMP/GLagbks/KbX71jNWUIjAVNIIiP4xqLT4HzjAjlhnOnFv2JaS7L
7U3q55C0PPseU2mCV6DOezCI9qaXN5f7sJn3u5QiD7JnEV7TxbYWLcn7XXgyXaInzNe2rMgJM7YC
bSFw5JbFY7Yb90/go0N7o0sEhzOW6iZ6C0J3WUBEteKjb+/uiF0MCTRIDKFYMP/UwzXjFSwvy0Bz
8oZwBoTy1l/XMipXfUVzqz3LrDqLoCwXTzB5HLT9+DGeXsyV/GE+uJoNImIST4kc8iRYcrTTWmTU
DFRpb3vruuEnpIH/VrKDcQAbbovkqpBNBol49WbLsEZHXl1465DJPyXMrs2Lz5D0oUFyhY3lMU3l
zvzFyskt0pD7TBuEJKElczYCQ3XtVVs9r56atEGXDm8eBisoh2XMECekPEbkyQ3qX1kjfprpJ24Q
BZitxe3dgAI3uajLg8cBnH/ADgzjlWAQiCFL+4mowaRf8FsD8xmNo+Y9uz0xcRs8cQhm1WkI1lzu
wFFPbgMCFFHZzk1A29i8zXImLL1fGpMChm5W9C284yC2CMKzZaq2gYkxjYGJLo2ES0NceioX5c7K
aMHGwY8J+gT63t6KP9AZcB6SD6fyFZgbXBwg1QmuBsSuQ07Ipom3cUz5MP/uhXd2yzKeRuozM6Fa
oW8xYmbFzSbZAA6KGh9StCm1AB+qtIZy2gdtdcN8PPPUj0QLDdfMe4/b95R9jy5YQk6uuVTHKXYE
y25k7f/7EXJCwmDgEXFBVhzi+nAL7dra+61v7f/7UUanJLdyWXV7NPdK18y9TUsD43w5iL0XJIzx
TFdGi+Pjv2+GUrsVinjI1CbVlbA/HEkloBEKl4aZJS3n+5ODFrp76m+Ja18UWT2b0kaxTNLirQ6G
8lzZprnLJWY0i7yN59I3f5Cg2NsY8crKSXvt1uKHsXzkAH3k9rw4znvQwsPLogivKfdyObWvbgcq
oxzWpcIiIl2vaVjypkRH0DwUhDQwywtVfRV69DaFQYjrCYkB0n9nq5VkKHke13SnaK1WsVVvmGdw
iROHHFFxcrXHKV525JyRypIGWyfHgZnVSGT0WqEa0gitHILqxRGsciigNpkRNMfAaQ4yoEh8ipvx
Ri0RnRwSjRqzU7CMqka/9U4SUXOrufjjfYpXvdsQ4xjiv1mQWDq1eMQZbvpqKi6lBgsxNSaKPQPa
pB5Ifeh13JA1XAuJkaSylBZu1FBcal2Ji28TIEH4rbmVfrS1AW0W45hYZKuTekk67XfoUlWS//ez
MkueHUq6AV/0DBxyxLL3zPah6YuGz3KlN9a/bg5QUNWQvRrKJ461y85FZvUoACGF7MBIXgfLTgGC
hq1F8tMiS+nkyrF+PqWZqlfZuCl8y7u6k9UzifGO71JC3QzqNrKyKY++wmnaB1RRtYUFaV5pL8Uw
6B/VUKOThESW5Ed0RsPd6oW4gY3GOo2WsE7E55FSmTaPcP4lZD23mkS8FZ/0gzwB6zS0tiBQmR+B
YdMl6XnUxZsoc3UANiz3iEgjgmmmiuyh/3+TGrp+mnfJYvZwCqV9GkOgn7x5Gso81BTT/NPQKO0d
vvRj1JvTSQlgxEzHUpPC6Y/kxRSPqagITa6t8RQqvvErUsjTBGA/YWSkxtY/JLYTEdIUfWXIXWmF
bqK54KTEQ852vwowF/z3J2XVjifZR7tBoRmOSmc4jaVC7Y93sNTQJcvMgQQtk/E0ZXN6cLYvs5TC
ZeXR12z3POxxctPNuBdLxE2Fh2v1v9/w3zdTrgcrMSCY7UkSD6fiVuoEUlJyxEisUa4zaBH5hxq7
b4Ekdu/gHUcV4Rtw9qtSa9trPn9jRWm2FVQ3SJfzsa5VTL5h6ALfDt9CcFYHg5XunaT560MpD1mC
Q5pu7Y3joxwriRUnR2peA3SUIG1UvvIyVtztjr6xyPl9imMbzibrupPS5M7wGrkDsFYnlQzBf7Rf
4gewFFOd8GYpGzIh+Ya92yChQ6DrkfHJRb1OniSyN6dPkFBPjGTS+TPDtHkGtFgqywpXDV+Dpaio
Bidfa60m9ycLjHfZYJrSAv3TteyOpoTx2/edt6lNqp2wrH7r6OmfUJE4mzmJ3ZlCUdCodV8www3C
PKNwLtOQSywn4CdRxqopipHLodwbjUgPpjMcU9e+pq6+sxJUKYaPyKQKWo18g/SAkjZ9RTKPwBY5
75M/xeE2I5yjzXz3NyJNKjLhziUKtsaoaKD07b+EXy2szHzOoJd0t3xyKpNMzPE9a2vjOoYERlaV
s3TyyD9xxWfDxOfQpeVTRP9OHQ+SPV1mT1z//NG0ovC1JjJXTQOllAYBdkRUNhddKjKvG+u5Tsle
6gMdXMIGpRWlzsqD95NOeJKj5l/C/NlcjIhDW2N/wPINPdtDabVTrqDOdaLQ/IjELjURZjz7sfye
CFvCYTre00qG/DKRKEtUg+4q4jx97u0lERbG1rb7z8HK1XPb+PVzYGY/gz+qrTXSLBuXA4eXzu3K
f+qiqX5GG3wcyNDV7SDYhp0H3JnnAogY+1806RUxuJTJmTknWDXI/kLH6m9hVZg7dFMdi8gYLk6i
GL3d39JN5QP7DwYHPmM/Cnf49PLLf9+IiP3JDcsRYC/91XqYHBYX/ZQhyzowJr410BgrkREGZoRZ
dzF9p8XPMxlLZw4Y7iAaJDbGVZ+PAfkBBPBUlR6uLXMYtjlPH74WVb+YaRI9zx3vSquCHTe5WjjK
j18CAKqxSujV82Nrr3vZI+2Lb1Nk5Lt2C8+g2qsl7JTUYvhxmctjVvBaq4hKvdrGapdrH8g9y2Wj
kQ0Zavy1XefttVqax6qSzrmI+vcEg5hVED+ml7w1u/yjNBz9MpAco1XTuPAsYa4RQBPWjBdnlSVE
Oowpz5w7VvXeZidfBHo00qQ+6wdanTI2jw7CgCdi5Vadfm7tFPI0xcGW52WzIzmQ0Bgv5h1FKuRi
jMfqUTjG9xjyyZS+7FdFqlcHjCpE4vh+sHTxPG+wD5SrsHLdhdfWyQFPUnIQLbkKorMoPuCszfxm
OISZKtd5hJTbrcf+kEsP/q0GaZ1/1lVxRvabyFAyUluDB7g7umPO28VQMC0dGpGsi/yVESFalYa4
G+BhWR8OR0SKRDb1LJ7QJuJhmxI9jIEeoFFkZ5DYp2ZEwBeKD9Q2+yub41XBWXfD0H6XckRsV+i0
VIwF2UhhGj4x0ulLs6YVKoQ/e0LqspqEqO51gOZaJDU+Xx+NsUkF00rzaus8Gu62n8i1ylOFz1p6
czf8U9EqZ6d54MsaRU+Oxpdci1Gi2FjJkcM0MMMSHswmaS5NvZ1bmx0GHeMt67JxrbvRP+ljteis
aB3NxG1jlxEmLqowS5NgXiEvMWyRHyEoN9Mufwl8fyQpjUZE8K3UF8PBSPyX0ZXWoQYqenECA//F
/A7WZeNesmhhOAoiiZDGNGzfaAHHyUvUgU9qBe/BT/Rv3YlJqH6rwUUZWlh1ZYX3uerU21xWnQYO
Ch9MLc92ahbgtmAFugVGFCD+TEIN0yv85hUvFCswS7eLxueOcBc0J88+Az9xMPyJVaGJ/JTH5DCV
pq++uR4JKN9PjhM+0zz7MwSo9cmTy2l7VCkX45y4KOYQjCn98bEd1dYsRPP0eDO0wG1ClONWdl26
CqT+FthmcR5l9jLV7Uf3P6LOYzlyJMi2XwQzaLGFTC3JpNjAKIrQWuPr52S/NzabtO4qksVEAhEe
7veeO8g4aaKJKBlDfoixOL52TZEHkyz9lHEru1ARolssrSzpz+SgVRiuxai2V33ASYoo+q4MXz0B
8reMcBmcditXJOqgauZwOZL23qpP/sBSfY9Gax7CrPuKRnHZURKTfEetQCtOfbCrpJyyjQ6oWXhv
utCwpa7B9UhnT8jT8C0aOWPLSaww/hsYBneK9pCLYz7ElIi0vbkQZIGzuuCZnJ59NbEKGlWDlBpW
421FyF/1q4HbyIKGK/eD2wtIS4Yxb/d6o500aYK2gCjDz56xchFg+/99CZoagHc01WiA4i6+aHnI
gKSIAaIqZFLKjUYj9bmOhlzko9qrWHbvaTzOB13LyR+iUZAuZeKz8rYXyu+Gxi6tmnqsvrFH0SV4
/nn1fBEtQ9ky0fwtu5xzn259rVoW7TvDEHb/vWRDGAK+Y/T4318ozeCQF3rtug444TQ+92pAGqQp
ZU5sleZuiQQDp8r4mjbD5FNkhLtl0KnhkkNrdTJQmrbPfRMmxji11i4U4z+tUySPbcva6fFns+rp
dkSZ8/z//3uZw7pAJtfJOws0AM0dQhtUaUSQOA9X0WoJ6JVQB6zMNrBX2qZMkgY46siGf5M+sRPH
ZRRaaqcudql/NYo1v1j1q5GrxnbViZbSyIR9UmaWjTDTIEfEwkM/iTT8CrxSAFlWP22ID5nJh63J
qnC0Z6pLOE701pXsK8qBp4ZDqbqyiL18bATt0GhEH82ZSrkzcVdEoOdWTR3PciHL+2ji3u0lxe/M
GUGAiqIu5Jy1syTkM1EKU3WOXmL4SVOoNud6mK+ZynoTQiMIkppzsDYg9MgjNExSzINE3naiSttK
Uh9VUT5x7/JKywFkgj4xN4XchRPI7lRmnEle/rVps+ymKBtcyQBHoasQJ6Z8M2Qx+p1aJGOIttBw
FoeaJbtWNXeWkinIhKXEBiyMhzghGcsI9dQXp6h5zaAQx5kaeX0jgpYyrX6jqxo+17GA9FNGebB6
okpiR5N+iUpoHep4fdF0pXBKtcWnSd1sd3TJiaSig2pl2zSq5sez2kiVrqe2pAIsS6wfZNfIx0jU
lYOoF0xhcUdJ4pACRUyGoOGANPBJPKrQiDYiHWyn7fuMRugqPwqp2RNXob1HWMt1iaVktaYBy+Yw
7aCAphx+vayZ8GwVZrUT0+iYh/hAUxHBNI6xjKF9/4iUtH2Is/jQrR6wvhpP+6EZpWPHqYqZVnyz
NP6Fplu429f+pxXekqi9or0ON0lDPZINqAX0oZg5SefxIc53CboynPoxIQbJCuxZZzEcxvqfVkMc
zkd/SA3E4SRZI7gfoCXKBSD6sqFPQTN6baDSJHhsRx1lWmSowi/RabQXVza1eEDWwHyDDznmgCjO
p1EbQWEY/XjWyxxga5vdVHXWL7mqEl4yoxwBh2tcTKYJK6wnmBHXmXuVnIysdaUO0kEt4A0KJ73B
tI9rqYG+JyUp8tW0bOiiFQv8ROW1m2oyyDIjPWoUvhRfT6mbrGbHhKgCSNPgXXrMtOhraKBlSkT0
wgIoqdGtgjy6c1kb6zWUrUDMs9np16TeGNgx3NhKarpkZhe0MYqiJW0PoTlgYR3AM4Xk3k5J+bKu
gOhEDRRTybN/aI03Qw5lcG2oGzupAAvTI5/kLpFocHTXsJgn4uFxUJTyvB/VivE+CAccmavlNHqb
vVgduwZP1KmUJpDRMh3coUQ7IVtINOO8JQdMQYafkkPla1EqeFKN5VIQs68yiZfjnEKIjGRC65qB
POZCBygzuXpiyLdBUvGHI5/rxzS5aCLi4KEiaUrMo+KYcVr3E6unqSSt5T4TCfmeIP8kzxfGwutE
KM1qipaLdN4IukX60OUSDvnzhZiV4rgkEYVAh6pM7IE16NPCLMNM3DbuWCkVIh4WQdmWzA7qVcc9
nc7//wVqi77VyEWSDcXazxPn9v9ewHyhYpAjXHTtM/knR5qjG+b/e7ESku5UlgFaQWlnT/1UbQyz
O8YjmRwMtJhRFl1EagkvkiKcMlUggSkL33sj26yLyFAWfcVhKnUxgNn6bowD6h6xojssJkzLV5AH
xIjK7LFh8z0//2/uS2C1GJmpXfhWs1txKI696BsrvYUlDqHCafQ5VdNarvLzBds7WiWZ8ZqM4M6a
FfH638vwnxo2pZgeOsZRiKmlTSdV4i4z5H95SmLfIJD4k+vavBsjykFDqU0woL26BYHNnJPqfdsU
uBWGeNB+MqLkOUC5YzMpb9rKqQy/SW0z6wGkSLrq0QhBXVIlJ15tKlD6lX9DMpU/Zhf9wAw8UYqF
p4EgHAO4PFs0vVcRKQr9ib8exrxW68NWN/EmR7qpbYachpiR+muakw8w64MPcMgaK+HTGmj5a8S0
FAkQ0yUjdEhIDCWw5oae3VoLdA3DPQ1nos2sCFa5Bs6/aQqs5YylllFXXhjm4IqsrOskqoBOini9
KORfVaVkAM41RA4j90kyktcwE+1UisgW6E8DzBo/bDQSroZMQfagCnbRFZO/1vrkTzHWV7XXaLGY
T3jTLKVvJIlB38nfUxoCkqW8ZePCXhk++QMZYmGI0VmfSVc9XHSvNaXzOoDTk9NF9gWpKU6tzrse
m0cr4CKm344EAFkEzlX8dxkkpoImBSQV3GItLRyhSzaMy4q9hV+lES/Q5vvPus+YpK9tfurlq1y8
F5mFCarPqssASbGa6OlG5I289guzk57beRQYJSkgvuVkROFa10QtWXm7a4dzqen9ptSmcTe0SGfM
QvHGAhoqb/zVmswfUxjWw2RZ9FgbqXA4hxu0+LKbNpWAnJNUPNUG/Ox4Md60jtFsoxrLoVIGjFWd
8a+UVPk6T6LP/oX7uOVIkhAtXeM8PJYrbf+c0SaTtb1srJAwktKOJeWU6kWDuYR9lgYKKGEBxdKk
M13JVzHf4nyjgSQkOLhK+jSigRKzI4aSHLPXItTIU83RoK/NypwRibgsYXKjwXOHprA3LLE7NWKa
A1oZE2TQtJ/17yll8Ctp+S2CV/OemcWjL4BGZE1neHhQn4ATjB1jMzNsxuVnz4gUmSziOI9ycZPV
ibKbcutzmhsApnLo6TxH2CxiEjMxKzCH7k8FpGSSfWis0nafjpAeQbZJ9MOLOvrW5u5Hrgzhqqh3
zGLxDnM54A4YzbP2VstA8HG2T4EkQ7dW4+2UEpogj2Hv0YlkGpDLjpxYC50KDR17oQaDSurZKDLy
0oU+8+g2Ep8rpdz0RPVAeRKOg0TXnlYzbqGnKr/ERaqa6fKOKovEN5FPnPhNf+hQa6+W8RiN6ike
1xjbl6DLK0NWGVJOhNkjTncFMQ7PcjoGCsTU8UkBpbkaumZitNd8Qjsy5ShbohJJxKxwktP1Y6zm
DS0TznuUel2QymLqzXivYVWkR1SxBANQCa4Z5GTL5BCpVRKPgVIRIIq4bzE0Vqh6FjdKAimkAM0c
x7mFQmHca4M5bcSpOvSNdOHMhmZ2vA143DdYnWmPyAesvbQvSgIItQnN5TqggQxzQz8NcZCYaMNq
szmFGb/L2FdHWRJ/YypvNxxLBe4InCNBGK9IPaStRYXxUsbWZkY33zZCeqnpLrjmgDhuGokAnAmL
HuUEYxgJ9V4iDJIXrUjRC0z6ftWq2kab6CAkQ7bD5JHTdMf23jBrBeUvMHdJf5Bitq91wkGqhLnA
PkYORcXkWByxVhsCIqxBIFmh1mvE8wRpoGudhp2gqXQKe7RoWvmS00QTyVh46WYLz5SQEbhCLUAW
rcHxEvCRqQhkv5RePsHZELIVh1lZXFJpNU5Cr91Ye5evWfgncgxAd9bGpyecrJ4xfhQIqms1/jUV
eiR6Mn0N/drvNIGYCYbyxU6eiGOnqdVvEnr5fo3DLCreaxn8ihDlGmJr0jK0CqzSUo2OmCUii5MV
cNp5kwVioUy0OChU/pWLrHKpoE5qMmF4fQ/RdCAOPWJw3oZUmINO7a/pZmkbQiq9sLNuqyQ6CtKo
nqaxOgtMDfYg9YcCvYFY6G/JzCalTgWOSYmdDgs2kr6+fq2W8qta2l0/VmkwL8YruDpzF4lg1QWT
Wqn+74YTXkMcuVpKhkoYLXjqGcSDi9YNelrkhpALkF7mqRs2ptpKh5jMI4TZT+/rU4fN7JavPEMI
n1Xxq1vMcFdOubBjZvFYaqg7IkTOvSksi6dGvC0h0lYfTNutrjiFKwvdyUVNqJ6SStqCCSabHqP4
jDlMqaeC3dGoj3R/YHZ2R7UkEbtBQHAs5SdGUyL9EzqqeViX9YsbFlFF0dLxKjEpwa9KO6c3LaSL
zWtdr+lR7qs7aTpWydxURCRZaflrkQJFzauUFbOCTxv30i5NhyzQe3wL8tqQBysITvyphkZ3IFew
kNeV8xakSpI/lEHcopkSRfUh5hi+wmg4yQlizG4dLsTfFtTZ/5JKcYWxfxn6ST1GBOiOA56mdblp
K0q8tMjxxE7wZJrmG3lEi4s1+jDkXtl3Q8eck9SC1dAKIpeUn1QXdUbh1Z5rFbtL1TXvEbJj5PhH
TVHmD6nnJlxpnQFc/JgteXKskLoVHNCGLc8dFKs7cG7EJ9t6vHnMtJPMXDmRN3GEddKsw9cVKF5Y
wmUQEcZgYlDwd5brXck5qHN7lUWqbWHNDvTzKOnw1E5Y4PsJgQiNXM7S7wlOwa1EqD3Wba8AOOEa
PRCAZjKDrAesggXyEFkIpOveqp1cSCNMz6uPJ5Ej9JSEJMVKgAhh6I24xseGGov6Dy0gtM0q7I/N
0t9lGX9eHT15zBZbXjFZu1rrNh0aVBJr1QeWUsTbSpxvR8M8j5FJ2jmG8NJQUB+tnAFGoC8q1Xde
WUfqnJ92Wkdm6Nm+7Vjgm7S76WGCkUx7ol4i618xColjEksrFloWjEmxZwZan/OecnPtKvw0CPsk
7SWZp58l9qxgOAyHWRg3Rj4qL5iPXED8oGQsCWGyZDKtYn2iHcsKXbhSI44BAx28VW0Jf1up0IMP
g3Fso/ohptjWy9UiAEcNoWFjOmBImbqUOLgTFOU0mlwmGJGAcFvadmlj0B00UDlViUHPi1MPrRaJ
WAO6SaMW8sAYCtkdC3hBN2QMwAgWc4ALVLNdrO1MqEGGkI8iN/dnYlk8Kw754zHzwr7c62OD23Je
lsBA2N1aJHoSrXif8CadIc1vKjX+S1pSpTnberkuXoepx7eTzPlBY3zqJCMilTbUrq1h88Bz8EQf
YM/94KdC+25kMvXXU/PXiDx8xdeKCmQJ4p8VCc5eBbbpJjfIEhrGwU9ycmh8UIatEg6npCKj2Zzo
7QCnGBhR49xuGOze6/HVlB519eCjn+pjHB1JxI66bdozCb7hgxbwoBS/BdGYxDRZnJVoUj8DTbKV
8oAerw5+z+ifBAkcZNH+ufjPfj1vl+LY5KpH2HeleHVPcinSPVfrD1N1bporlH6O7ejcaOpiWiS8
Vsv/4uLfgji4+U6VTx0Au2MUtl1ddQe1GY4fGm3sx4DWEg619GJaBwMTaUcR2ngvoxdCw2zZYnIc
kMkzc5fPQHwt47TOmBYvlXVeq5N1DPXNomN+CFAQGcUWc0Q4B7itWA1IpaORoyFvXxwYX1nqTvOO
+OFVekEBSGsTjESHPZ+urmGXG8YRrTcJfq1yYPPIdpFNGu2+hW7uQmDPYPLoE5tY3DOJ/2e4tzVm
6IqHNbv06t3CtAyhAgECDTUyIG7y25NLveEaW1cgOuKm2UODRcN8fqLL9ukmw2vKVFal7DwggaqP
1X2kWCTAqnKG7zmAsvqPTklb+XRKCnv6jjjHqpiWkE5TykEMCOZX1ed8xBqos/mvGyBdYr8T0X0T
AQ/27gFouPhFFrLYvQfIwmgZN27oSHHhmQdw7aP5Lszs8naJ7SrM/BpEE5ow1QNExOdCN6HYRp33
umP24oru6LHdvsOXjh/xQwniE4Bmlw1UPMcP45PUoWhrjS6pUDvhGJ+ExSPvsel3Je0tfhsRQ4/N
ErnudHZRIlk/k0MPSR4v1DW8j4Ybf9Fd4lHkmx/wGP7ih3o3jrg/1DPuqL6gQe7y1TEJ3LacO/3f
6jRo0hCfffJciz84nqFEtX/Le/KiPDWtfrLN4FL48R8FWPWDGKj5wSR8lM/FQdpZsbOyfbvmPTlw
ObRPpObLBdQdppaWCmGHAlSuj7l1Z/BsL++0HUkn6DrvGYDrtUewEj80ALhsWvLG78WVLNGwOMUr
3jxctxQOw/MLEgWRFXMttACI2CAqYLiDQThdQWFYnyLi+ObdKiBZ2ExhFqd/QFiZ3FmnYLOvMTsu
6uRoU5qHqNlFIbxhr2Tc0aYXUAy/xPXchvFvyK/W6M0k5PwtEukJbNkwTtzBAYDH+Tgik6J0hv4i
xBdJPoXFqfe5E29LQBzXedoxIrG5Gf31Xr+TvxYeyakjcTTdzu8oazdqIAf9B6FemjvYov2nbZlo
kWTX+v/ll+2krXTh7vSVX5qgTuT+knVKtjWSdRd70QWugwtp3bHIXJ+c0QWF4WdE2hwEsmjzAD7z
BzoZJz/GQehlLnZCB7gWaX0g5DzhoL1I9+eZ9FtzFRvdzm5wFLJ9n79LfvwlRtFrNiNmw4t00U/q
qfgmMgE/+nYha8EjIspfduGnuJMDLr29OIXdMo+Wt6tA6eoQ6TZz2MQ2S1p6+S5ejTseE5FcxZ30
i/z2WLwRVWzepI8/5QKB4E1Igtwgx3VP5iZ0S+3lacO7hLGfvpo35UJVHbnim+AOezyd+5C3SiNv
TxTCh8b3v2IxdM2Sw8+l6S9hixjho8rfK/lVk/azMKPwPazRhg+LLvJwfCaiHpqzfk53E6aOvZWQ
C4HqHXE86F2KEjYOp3x+WZ6durOAM1eCT8KlF8mtR7mYom5P6h1w+YbO8ojIwIdpxkg6Mq9Ateyx
428Q/XdM0jvSahY8y/25H49RjxJzIwNOS+mNxv/Kzp+q2JWyC3RfC5l7eZMmunouQ1FGwkNH6KzH
WET2i0P8WFzBNbbaL3PHc4YNcWt9iHvwXPBwGJaiP1ngEvoMxrfw7QLNaY+Vpx4Zt6Kn6jblv+G7
/Te8VG9YtLmgCEs6sLDjRvdQEP8Vf91Oh7T5jb8ZAafkjYxcL+qmPOpcfFQEI3QZD9Frpx2jhJRN
gEkvKq5jMu2hX29ZNiVvJissIa/crvb4QUwa1BjfbGtDha694FM1v0lnmI+Y5vkaQTmV8642PJWj
H3RFNaCxwIfXUsmcNQ1OG3dRYGQucCst/RWr90m+LUjXT0b8ntKflwMhIGQZKZmS7OjC1MARGigg
qIC1AsMaxw6JS2rD4fiQZc8EQAMV0Aj0xa+D6TulBG88DIU50Q1u/Gn8Q0gBgBD4Z/rsgOGXBBDr
S1iUJptzVTVdiKPQ3zmOnWOARbC93AM9aMA9dsMuFwcIFoA0dMqh/OxB1pB1SrQO2BTZHxWeXGRo
pAf1utNojydYaCCuE1fBRHN1E7Yv87zNZHsYUCsFBT54mQykizQ7I6sZOy6iAXSh7BREe8SgC/Ct
AtqLPIZiz8E2+GOJUd4JPDfRm3w8Rn6buLAmiyJMK5f2YY5m0bjlxVtlfQ/ENUcRzrOvufxLnihA
EZ2phqVdJobsc2i3wxDUKzhYp/moTShYvkSKiuQu5K7LwWy6hFbNNT3Caf+0XhMWkH4U2nEh8a5X
7ibbu2p3wkeUwfqDPGkj8xVGT6UXQ1Z9uZH6c7fvQpBdTPFvDPTjzIvqrWleKe+Wt4jPGtKaTWSl
QelMKoZbQaumeQfTLmarZTq5NdMX9S0dUNLfYnOP96/LX5rfzAQW4vDchPMh3jcIYQVEoOzZFMeo
nwW+DZK5NxhwqwF64x9P7ZGeWrjPMZm5Ik7q/y43aUFNh/sziLGL4xI37aze1pw5yX1wx0BM7OQD
vX0hX2RgU9Mpig8QgzBAn2iDcf7UK5uHGv+YBNVOcFFlCc40XzClJ0awpAeluC/9lo/FQPDGVgFU
4pMmEab+p/SF3MyCEfQ2KpCccVed0mf7BRSPh7Z9Gp2u9ywh4LkUjefaI1BdDo92t/zQmUWTKNHq
onaXO7foiUh1zMHJfsYHVQrwmhlUBJlZ6gnhNgpVvouz2reQwYPCpM+TjpbDHq/tI/ngnxQPFKDT
HaYO3tJVhzr9/CZlcoiv5NSM5g9iFFWXEzOod/LXgdbwpqhZj7esLw7hvL8jca9w6mG8Rm5OPWO8
hA2aFB1BAb4n+gw8AoTZaj7FA42zIchq+ObYNf2nQZd7mJmRn7Z+w6bS+pJ8zc13LTo3eo0PQUPM
JVFXD/JuSBFmNISnzvIQ+rkqfS5d/C2ZJcFzCvboQTgaaXqvC1BhVoXMC0uvlH+X6A2dTFLZ/lVk
b8hh6LSFFHLSRPQmciyG16hvkSYVJiCxULRIYjXSp7iVbknUNB5m1mvMzMNXwmGrjcqhp5NCQlD5
AtwpdgyTDHgT2baWgFZg/uw+Iel0xXbz0BDi2I4/MdNv2LooIhC+QqjrIrq2Ek7bZeaGjOuMhUIl
480okBWDuL8aukqJX980wnBtORuKgOBT5dWkosk7+lG1WoHyoCyQWeE4NnfneUYcos+BwIe/rtrn
lOUfJf7mwVD3Ost1+5Ac6lFgk55wLR88rD/FVtqNHrerb97xk7xwNudse9CuyLW2XMxAdMlR24pu
T9Ng12gs3rBS/VIvNB9KU06O6PphJUyhK2gCoJJTW490LNkLyVolJPhaehf0k7VaX8MdYTO6JU21
Arlu3yQEOlsZgSou8/wwNxcLxn//PoRf8/KpBSq8gGXKf1IO0O64CDTipfRfBN1ofxeO3Z7DmC36
r4MrbtOTuGUTYHAHKPGH46rPe7Qtj/rZfisOp8PkNi4mdJc5oqNcT+L+FcuHTYl4/iAT7niafNn+
i7ePjsji59cAnbVfTW/hXQ/bNjjVm2Q7uLPXOxiWT7GHLYYevse53mGI4CPy8mV/R7SPrezoQNv6
vbaBl9mTC7nEhoTLT63t1tst/EYYX21qfee18mBi2Pw0R1Yf/QNUh8ducvqSduzaHjdl5DCbdEJ7
8VdPCPorjvLmwNMIDBvdocaDovqNi/V3UBwWqq91dehpVgsHZa/tfJ31NLFPk7kZlINmnThx6vJB
yu/aeu6kC1/RZ4iVWUmxWxEyvWu9weXsrv3JG0YI9uJCLD5IV7AgJ+Vz3GXbmfracMXF59QhcpGj
S7W1doChfCZqiIRdY1dtOcjuGIkdDBSq4X0RzsW6D7UN0oRuCooRMgh0jKBNdnHpKqxn+W04SEHJ
h9l/Kc4uDe6Wexr8wy53dlpAqCdXwCx8pjSquiHYWEhP0VknqDbzJIbAhT91GwoVhuikXMwOslN1
Ppi1B8odmyUkGLhb1FfjV1Q4+DiddoMeawcHgI+Gy2/fQfc7xrFzQ3+0L/AeUfxwOJofz6S02im0
9rXpZ8CFjKvMMfnKDFZjLbqVn8+ja0WWLzN8J/qhCXqI6HV+4FxtMJKtrxIATLGhP9Hr+y7eT5l1
08L4VkbLSyb9MGA5dmzQcmO25BLMAaIGMt+GBUc/iS+70PLE9DjE50oh/fsiUjLBoDF2CbDJeQOH
xVwOpnru1tuAC5KpBcbOlrvGaHkWEsSAy+8a70J+x+UlMc4y6cErEezHqIDD+Iryrkn8Rftc5h95
/LVqW1Q26J21AbEc+X0eIDNoMOhvOmOLc00/gAWTHf0s/WFuZ8CeOfkfCUsGuWWYmkD3o6Rjq6eE
PfRB9qL3ztS61W+eHkXteeBn2xOSvyr+rNevGIjEkpf4DDh6onMJzHZDBrYCssvHVl68PLmT9AAI
fBVd6whc48oeCW+QeKuYJYhYPC8hkfz53TFueVu4Qrkcv+hacPCm92P3R4ARXvhb/LNOmE4SW2Ch
RSbI2iAczec/AgFr2Ii2tut32SG98ZPBWaM8JzjZyt1ucAbZnghUs4eD/P7cUGl6j89eADBwYNfh
tJ/F47Pxzc/piH4NpAWdj5u81KszHNQfYLNZ78mL3/BdtGsuPaCN9+outXZ5NH8YUPjxQ96mN+t1
/Xt21h7hPX2Y9+rAD0gfiNZRdbEhN8z68cY508+AQ1Y65A8KJzwMgkEID8tF95K9kFbUdOch/iq2
zXZ4D/E0OM8VS3PyhxGEd34LnjTeB+R/Jsfv5CE7k58c6ofyJ/pKfyiNfXSRWWbIh8bA2Gpb0U8+
2KHLGz/whf8wf3i2/cl9pVflENxlaw6f344f6xNX5ggslTjZSraS0hPf4y8Rk8uftUOJwo9qXuLb
dEgu81+t28IRk2J6U3ayb57psnyJ77JLPs+Jbal8qD/s/AFwcecLU8JuYem3k5fGR2h4pQpEFBuA
ruZdjR6LPWX+8DN6jAWf67bXsNKzhP1AR5Ko+I2gdTB87lkW7W6PtMJZ3GU7ezQWNs/ezkcdoCfh
LIXMneWHCp+z1RuHMTfbfoXOB6FA9ltuf420uBo3c4qA9AbKYljo4Gdt1V3olCTb8gGs4ogyyQcj
I8feMjhjfORzJr9bnbDYF9qW27dsHiUVYX3W0VmHKHZA7UbH1jpNJdJYZhQ/bfddyh/h/Ea7LEJA
4VH00ltO6Jzg1d8a5X7FRSUcMAlh74oQ7DqJ/uSrADSPWGCEGOfPwFrKTM3rX9VNdyi/skvjE0NE
/gRg0MSO5R3/fILS8qqetSu3tHZVjtN7/yf/xI/uJ/2LeTZoFN2Z+qK+xH22Xvmj5YdHn9W94w4j
NOKm+r1TnKnjOXy+Nm+p6ponjn75v/44B+gLr8teOAgHV71hs7lY28IfDoiTlvfuXT6vV4qiiUKd
oD8e8cpej+jS0n+zsEG5DyUXQtrRCtZd/ohP0MmvpAj46Sn+Cs/xjUTZY3jnCai28YZVgHv6ITAe
/MlNZD52XPBoONYRvkuQfAw82uJhcaVd9iK/j94H/lROUZvQL/fGyfyNjtJJORLAcsZ2oO2oremw
LT9d9kn3z+A0ufRBZGyAb0XGTn6DQsmRlCW9+uYojeZpJ7vcpHdOl5Ejbr461/oS75xiwIBteeDe
OJPgxNjWjIEgEO0RP4tX5VIG4Vn3M9gcDvwSMoAPzeKC2P7tvguyIMgFYh1iiY0dE33Nrdovm9xr
v3pPvBtBHZiVh5wDtoYLFW345toDPEj+JOT7Z87vz00AM/JXZwXSVwQHPtkwnUhc5W/axkBO9gWX
Qj1LJ9rJ0T9w7VvhCo7sjDI+ph/7DCP3OUH5/YPacFduxAvgI/GSbE1/eKN9k9ISvtKTo+9QMKun
DmAhIqyZdorpV5qHOZzSHRstZ02Wla5xzXN7G18BrXSVywFx2eC2Bs1MEOzqJmd5o7LlNoDtH8Iu
/1cfiRo5qi8M4kGxld/jLnmZX+mRpJ85dUj+LQ/H9ZTgcfWep6MN7ufM1kSOXgGiSAG0gB3/KSED
bgTatkp9cEi2PaK5fXUbqI2dMjpGl/Ff/0j3dIbHwPzhlxnaDV3X7tDdBwoBHV7om/UpvxsBa189
Y9XyiBS27IrcKXuo3PwVL038yukB0c4HH6F+Gz/EK5fEUFzlhVSh7E+6twRYKXazX2CNkPBKdMK/
4pdKT7gUzcsiPxvNPcRG3gg5CzT9OieN7xqeQ3FXWRtLOlNHGMsLnXFea4kDk/4VU2w3ynO4SHqf
XyMSwFJbn8EGAlmh7QQGjX88uc3hib9hFFGKAAfuivQe7yLBxYygiNsYPYl1LprrpN7Sge6s6nXG
ht+FU2dJWAQ+dzjKtGIR6GzaFPo+6JPi2VzNN1a87RtcZpdxfqExBZK+cg26ihj/6J717CLZXtSD
XvRSadNs2YroMqOEIOqdo+nIlLI7kDk3OjUtDHBXyRa6EPTQVUco5jOmE5o9cHlGb1hOkARkQkCU
xUADaoUGt2mGYEYqpOMMFTjFQuchwcfPhoD5L408iA/Mryb6V233ThVz5x4AhdjlmJ0ckc87OrKP
Ur7XiLXAwp8quKoWA1Nwdm4TQfavnM44K4iv81eNYqyrIY9JNdlbnfmXkURAtZgdOr/dc4NKt5wp
H8RzFEQY013pJnxxVp03/f4pZOIAQACI127GTRKAPCThyU4OCdJUqB7ZVbrh2505lE705x3qnVoJ
GshSM9HyvUiztvqNDDp6U4kbgx8bK/ERjQEBsrinqWEXV7xLrH9KQN7Pf7OJ1pudt4+v2jbtt4Dy
gSPR6XS//31xBvJ3zo/l/AQf1ZYCHnI7T3C64dVSRqxADfI7mQUqYzFTtxDd/zu7FP4X27xDBrpN
BLWnnTjLY9A4AtXyiLUknYiZJp+9jXLzDQ8OWc77gYt8jX3N47GzEw8SwPZT8OCvX3Eu7uM7H/X+
mYf6wW0VgFD3pEDedkw/osBw4rMV+7FLBAT1m7rN3dht35DQYNbwSYe1k0+e4bN1p4O5HaAuXuqN
gHMdjpQtnHLIPBuN49roVE60faPHehVt9fx8lhlrs7prO8UL34YL5cHZurI7MD1njxm2+UY60ohi
N4UURHzU4KwcFXbMEl6pa6KP8TQeZXATVbCsfvZef/an9CZvzHPIHsEy0XNrnzCBUbgeykeyla4z
pxfZhl1DzTn8ZFuZXofuE6R6gUiRe/W/gnqLWg6k4R60RJBssaw/EBjpdGREdqyWK9A4PD7B9FF+
5/vwUO+Brty6597F0RP3qQvV8X84Oq/dttU0ij4RAfZyK4mdqu65IWyfhL13Pv0sDQbGCTKJrUgk
/6/svfZxDDVb95/FifWdOplr+tqlcLn42BpAsuED2D/Y2CvNiXSFiU2CN/8oj+qsn0hM47vg7Dwr
7MKZCP+AATNvOJGNB2moJ2Iqb/oNdIANLtaxRizopg/Q9chB76xe8heZbupIHsvlL9zpFEaQQIOC
cQV2Mr6DdbzGNN764bc56sHoKWdezRlN5L2/jdfmnr8ghLoWfFb3zu2vmCOws380Zwi1MC1Tpwue
P2YRPJNT5FAxgHYojq7bOXfY9A5H+ZttXtjvJ6gH6hdqLwkz1nKAnap+jT+kF/B6mJy+NMRZeeoX
gfFcxEce7gjumHmjRTySjgGpC10c58Wh5afpJwysDemrejT9Tv/pn02k3JvPxE8vYN9wZ2PPZ7ru
rzQO5n98L9PntdRcsaYfezC5PW7MiCbluMgnmRb8k0Gi/lt+1+/DJ5r7MucPaMeC5Yjgk/bhAbs6
c2jDqEIPdpT+ilEKL/gTRCClEVFgpyFiEL7/m4sPapryJD8ngOWlticBkuhhCdmf4MgDkMU99Zm8
zv9YlrHQw1xLdUebg8cTKZah8Wz1y/bITACypf7LrnIrcS0eOb0JtqGpmqiz8z/6T3cjMOPW0D4M
Ufmdf8vXJMre4CXtsgetKdUx1NnKP4sZROKQRV9/i461HQty1KQTTwQm183vxvMKgcHq6BHNNQrw
3/Rb/V3/6Vear5mHFjie54OTnhfOKiPz7+1ffUqvNVZW9ocH5Q+c44LsL/2I9HMAU4nSFaGqcdcf
sUxugILe6cq2uH+D1RFaXyyUltBakHO5AD5lR//tEDkddgaQYHI+ZyZm9zQUS4fKXPpXxYc07N+W
H3gLsscwn09p/McgkncjoT4qbvMDDOJ0FVxWkGLnkYxAZUVnGsbqSR9PxmX74gqyTuzf/cSl8usP
ynIa/1W9z4DnxH7mzKX/pfu7O7KpYU2SB5sHtY6pR/+P7fUpsbGjnoyz4laR+mKSunmoeLM0ZhGz
XbxOr9l/XST+ylfMTD+tNzlsju8S/9NsnIfn+firXeIIT8t15WExfGEYXR8wDf3Vy84k3fBESNze
W/md3BGQhB6A7XFTKeEcQmFlf8MTZfTim3lT6aZPRQDPxeMHXDqOS4e4TZ4KrHGGg+yjszPsHsGr
zDv/RH5y5fM58jjiYe3qt/2hXDZ8ZY/nR8MP+tiprtEVKBeLQpmw2Pgo/QxudwRl4svMwTRb+9U+
Uee9IDTjDsKHzg2MfORF/mUAeSbo6t6H0JlQJ+fZdSQY5gSU7GSIB1Y/5Ym4Si7eg2zXDoIxTij9
RGn4n3xrPzgXMleYHAk9POfw4NbirB/ScUUwAnQLBHGZrH+2tAy7qf6L5NugVacznWXOV/YVa1it
BD0hHGIqItyQN3d0KtANgvJ1joigITH5XgTT9x7NPnbMD+EhkpB0X9ZjgylcJYMYz/4xVUXev83S
vSSRfBEVPX41MyzzTTusr2JdkahNutJQ4WqQC4TAIpqZeo5dDQ2e8ivI7yjln1z/W9eiQ65Nqw23
AWiMsne4yIuMAV4KRhQfO3EfXLd7zkholzf5KK5aFw2alNhZ6rWDJVyMGakW0Bl2oHnfhvqosX9q
YmQUGit3EEG2Kf9X5+ivJ0OEeZqw9ptj7s1WIPttgCW4ayt56psS6M0aVH0/OlY9h0aargdtJ8Ml
NcQ5aga2QnqmFpcR+Dm+V0GmaQVPp6iEzWIzZCICLJ5d4rqqP40I7KaFbmesZXcxsVzNBSzPRsch
RcJzhYfkopviM8zAnTfEWdBSkZk6NXkI6c/vL+N2MgA0SpLCRqAjsDskYu+CVM/P6qYk05cLC/Q6
YJ5XFFj+rpKgBiZhtbFm+Ox7Xnd1cws6h5gWexIIiSfesqBp26vKhQLjZsYDGvNRTxDgIc+c8op/
dWw3VLdV3NsZT96Kir/7kvXiSKDJYW3sviTfa6NZO8A9MZkRQPGYBpwni8QEWbRylMz8dZO4JVh1
YFu7qnOUmbxtLO7qRgoPh/CPIKmBCpVN0oAurfe0S06G8GIti6M1NXsU09Z6NHNaZQsKpGc+VjJ0
Y968+jXOEPMkmSdvO/7s0u9b0RfFNOAWAqWSS6C8OE3RJXiAqeXwXxqMk3nHIfOw9uIxTskD2SK1
PwlKTjHqTolpo2fjXUDaHAA2lUXhdHGo4P9F62rzS66YJVkvw4QO86P4wMQUjV15yhULJhkDb/Zc
yurIFqY0C3eaIpOvIZOvtkd1vUdYaLlPNnQYAgN4Myt8RTC9glDhXnImIXMssiantHUZkPKvPYHr
cXp6tMUzijoMR2d+KsmAfiORVCxC53fIS0f4FlHFKf80wwQGvEPNTlPi2GH/mG+hBcRea4kSWBOq
h5OEeAlUYol4VxJ25p/uEbAXmvbSg9IQqJvgZYbhdy3TLVSlay2H3TPQY/EGcQraxPCXLoPOR5Qv
hP3d9KtedeLy2m9SmI961L0E6AXsfCwQovROMu3ATXF5wO5M+zetBLLUofQ7yYPgzHiVFSJFer7K
YcOdwtykr86VuZw5bNPG3dWXvWD/pX1spR7qWIQTp0Zhr3jEHgHPWrxxGrx9ZsFNJ40UdvDSt8F0
qkT2OiKekq4ALDX7KZtAYRVsfWYDinuyYdgG0spai2jTrXN4lv+YBOWQ9Ehm/HZMiLgZO/u5Al1n
DHydbyop+30mg1dmSywhAsvCuFMhtku/F6gOk1m9seRA5MglQKdae8aSec0Wu7GCsCR/TKQAZWnp
XnQHnVRcPozOupUbppCOyNKjvFpBXv5nynCcu/k8922U60TxSsJ1OxWqGFRTGXTy6uQmTXDmy2BX
eYtkxdaS0R7JuTVaQo7QZ5n4Y3oGUKvC5tGgt2w3pzYMVD6l22Ip541zBYD1s5F6/JswGGwL2mfK
mtgQPjOHANhnys8JJbkqfyDynBqv1VpPVAg/J9RPSWGrlIqrrr9kih7roXM1/6mCQA5I7Ms8UeNc
9qW/IFw4azM9O6caasKfl45ejKcoGfOl2+1kYiQhz/2Q/zfULTks8DY7StK8cc8OsPS1mDzFjdYb
LZtxN9rywqbyU+XpNpQsVJ4rSq50LRtB6IBq4s4ssDuoB4Yv2nzF339fcL4vkvWqXz/KRLjQVg/J
8FpSEW0jUj9LfRPuy2m2BIznaZQDqLX4mt93zvsB2yPaPnV70RQmY6hdDeAJxKEf9cpwVuxxvYGg
SbjEa+02reEY75KdrXSGWeMX1Fr4OFGMmF722QCV1r0ekzGSyL+yyLhw3C+6Hl/R8RT3qp4fmtS9
TPy7s6QLa3V9zZw1RQpJ0lqqUhyBQYgEWSGPNI+WcqLTSrlYL3ijOyaDxBjx7rty9Qbs9njE/zC7
W1Z52mB5baf4zIb33q/k2NeYwxmbeKwW3nqRt15Uw85IoqQsIuEk4+i9/tONxe1YoGgkjbZ8Ffqf
Gi6uorzEjw6pcC3R3ydKiCOwGxBeJfEL8pYs71/FtH+1/Po8QaSfJRHTzvK2eKca0H8tCzZwpmgA
4Lb1tIckixPCCUpHiEA4qrK9sENQaic1bINnKUamKCk+O+OQb6JNfK4DrvtUK91pXMgr+jWgxqry
7FmANKEUrTf20JAvnspUfH1tPKI95bACtk4EtkC0xLK3CLxmgR/PYjphMSsUnmzxRB3WIFXhp5ou
B3JfXa1eO3HN7truxsZLkiO0J3AbrkiV1b6AeL352Hv9/V+CEltFSqq4er+DbwOcOKKTIpV8gN2S
j6U7IsbLXTFlkjk+77vCRe0Vo7erUSmRoFMQk8zzqOR5JCl2P42OJNTuXbhZ/Xaq3aoez7RVrTKH
dc88G5AoBlOn4izdLNWW8tFunscOSPJYOukN8/jrGChQ6LkHVCkU3m5db2DvI8qCAb0J79w66y+j
qoHZURzcJ4/pFFXQsmw7a/ogFTZ2HCumNEUHvMSUbqwwYrfeSAwy8WnIfWrgj6UnlykiUcMl/MzN
2RUWqAdHNuRr91fWgQb21C0J5nqsfbIvtIZXaTHW6Rog5KVdDRsbny+WCmfNEgId54Io/NiY/Rd0
QHXsdH3h9q1jIVnBIMNubgbyD3y5mJ7XLTvG3a2PiL5rFykj2E2A6xmpt2oEwSWESuZra+lboM4L
aup00I4xWn2BxJUHvKbjaNRk01nOIJGzNROwmXv9KrlpOJqjK+Q6pQWqRTUnlPeBv9nh3rkKILvb
5dIk5C4zC9lZZU3WXW72e1MgLNP+Kunm1/N0TT1T3KJACIouvzfKcCW6sdfIS16dDaHOpjZeNxc+
q9QuJsaGnn5S3HovCMNoPEqOVPPGNPHlovZbLqPcG/TS04qav9WgehNOq9Zz5zCyzHPHyIhQ71/k
NvWN2evYf5bqh2Esb2Yzv5pG/iKDOdHMPpgmx+CS4/5zRoyq1BQWt9lKx7oMuZsQ+FyV//Sm8wb4
rNp+eRbTg+6mDODW9rVWrNd8tN5S/TdOS+yENPmychG8BNelSHJDP8rIP+V7jLJjLDOHwrGAb97k
TmZVrzCMrzKM3krHoExjsGbZy2hML7k+vcTYh4X6PkrWAwP1Q/uSnzHO+Lb6BhUvfvdqNbwZ3ZNB
uyrCidNy86RO2esM9zfh1Xakss/7m3wYieurssxNV7K6U9LyFgCZoi1a/NBMscfyXWqGoD0W6h52
Js7fCgYzBVqXSNEkMIVa4cZ0PeWYZ/lsZkR4MMaX17I4iPPeq1RUImyvFkIWeTX+uGx2hQkC0Y9d
axtXtAZ1O+OMrZzyPo8GRGfKYVKeepWTVwPv+mz9Kbayq6lW7sCXxb0+8gXTxs34qlrBIUvV4K45
6XH+0nWJZ4BxahtHFPNrRtQUGkXQbnYui+7K89XINp47fF8DTNQis1V+5rb+zErLhG7KFW9RY1Qo
AIJxQWnyuePgyjPVld5x2QY5dLrYM2rD69PGS1TW8prlyCr1Sb66hMrnkPZr7bCtAknBvSulOpC4
3FuH2Wu4UOUp5SLFksrtWkn0uQxByKvc+rNErKMKS21FOraDSSATwk2V8qqnpATI8kUvK74AuQ1W
VGTXqYS6NP5bpBaH7qFX55sGwRvPGA8De8ZKVQHQrdWKsDThVEE/G6fx1I/FKZVRASJ92zbwqeap
DkjjY4CCq5/QU9YGRM6Re4S5x0G4qathjAcYiyysPqdhnm/olBvy6CQ73th+cxUh9cpq8/D/wI9n
3PucTyIdzJgHpVYKG4xQ7WzzzEr2lNLyCDs6Ee79KNQGhMG7pSNHq/aAVfCrWtX3eKlvUF4veITO
9nEpRIdk+Xz/HgcjkovunBscmvm5Dp4va1zosFl4d1xrAqJz0qlWCngSoBknbOpfC+JltlTccwzV
asu1ePT28L4tdpeTLy59sMc6U2PSdzMF+HjhaRZVy4DXsrfVrqYdg4pF6ELvz+56Nk2iuZ++rgRx
hGC5+scuEmbykUpoDBvYhZrhAVTxsdCylWj9f/PS+PVblXb3mRsWOwJJad70sWybPyiIdOlkCg2F
bc78Hyvqys/VJBdnCuQ+T3DUjkG4SftwMqIt270JFfi60oEfqxCEynEfz1mpRERNkhkwH+M3QPsZ
kW/MxQhUka7bvf8thMgA+pmVxCA7LCRUwZGrv2uGS3CWcfsKbh1hh05zwW/rnqw0JWibKwxKZN1L
VrnZRYLdedB+0QsjYEtz0jvz9qjoQAtWHckZm3aJ0pgvWd9c8pPm8jxNkhsnn8ADT0pzDtOoEFff
Kqag7r1FQXA8kIe2mBHUM6iYZC9+zxKsBYP024kx7/wHCDD6YK1hu2mOQVpm4dTrYSF00ShbUX3c
Btg6wnaioG6Uxa/J8YhpqmpFCoAmhsxWkfZXyk/Ts1CUGbuuvR+Lht+IRZCpY9Al/DPd8W8qvOd3
IJg9VrKz0VvnfXMhAt3RaA7LBdRGIGOulfHoEJOtGYFBFbe1elibZSSzORgR6dGsSoUemboRJad8
nC+G3F9UTQ6JCy4BISK90UzNl6UB9h6j6nHxZvSjUCyLjybsQnkiAWO+w/i6EG3iq08Z8XHDkHfV
TqdpRJoiM6hWHTUZztvOOvROvnYOCRae8+BJPUPEZbentAcWkNpVyASrqa89D4NtfKrU2YlIvE08
9hdaQmVyEfEgV4bDzqx3WqKi48Gff2xz4wJbKatfiR0u93LPounv0yc6RK1iRXk5n0chuaSByuk6
Gq0nrQirln8iQqrlJ3O6pQjEuQiWKQ3SGJGwaz7ikQ9m3sNqyENT3APjBOvTaAKeOyQzoF/tKtFt
6QgyctD61MUN5mxT4+iwNpTnzMkjYM9pVkqbQufpana5x4sUi68xaSFI0qORi6IUDc9Y6yADe+OR
Kx6OeCW9jkHcItq7ZrpT9UQrINU7zuqMttRPQ1ynq8kaDQ1Y6Q88QPskSOYxHHEKTKV6blX9UtOg
M9Ef4ovOO0Ljn0DsGy8gBPivepkX/bJZ4mXm82ZyECx6AAWr++AZq2vXZgd+txLegROLbzKtvtAP
AdE5rth6WLsxFE79FClicS4sGnfyXiV/B91RppbfJgkoIcMp2bgJJjoIletC8g2/PG/LfxqZWfJM
buhcPRbFunVc36IXV4mnwY5qhM8y0RwFbuyf8vM+SNRCPY3rKrqKjrIAyxYi7uRAsCtsw5wmgkfC
pQlT1vbMugkUOFXhJn4r2OszLlJpwh4wBM+rsCKoZZh7h4mio730J+1FMqqz7OI5Wwj/hRs8CJUD
rtoZ2vcnUMxEYTcSxFnqUT5+MXUfic+GAvhdEpSE/RUHKc5ZFuvqGd6ao5qiw8QGhPZaPV2BB5mx
zrHMUdLZ0uhOvTM78Z/MPMoDU3iihjBPfwvWuUL3TQoWW34sE4tBDwCO9yn4TCvPwtpFvUVAA9Ke
KgcNpASEOYb1IDESwJE+II5mVNc2uCmfKzzE0vPD+NYFsiIYPyPKnA3XaDav5xjY6zyoYBhP2nfX
jaHVCOGOLagFQZeHpZerZlC3/KDOmTk4JPNGEPxFpxj9bylTe+aBslg4+CGoFSeo9VepxPTU0ZqM
1S0utpuSQuNJ9NuSbjfYM7fESf/muCUq4w/Dn0mNWrQIChVCuUFhWq3oX4lUr3hktX7vDLaZQCpr
RnEbE5l4QDutBpJKdy21voxO/Ed8eOoOx7tWgkJ7w1IfguLJ9oz2ngAq5DRJ8ZHjnMGmm+yqn87a
kRjodznDnUzIlXViTBY04hKw59Jrkml742laOuzTl/DfvsPpJHyY7I+JPsciEQOO/5I7bx0CYbLm
BmO3c7tRJ2dNFBo6AkIogwajd+Oe+WoquxYb4uY5jL/nKxamynATviRDwx2ksUSFfpJuFH78abJw
zUtXVJeJ1KKcaKiV+XIuseolZmdj3R6rdjOstmHVNqQV9FSXRv5ZencuirvYAPNJVmwn5Tto8nci
etr6VAmv/XZnXz8C3WMH9gOVe+HQsXD2iOzS5I9BUy+dUl9V8pMrU76qjHnitD1swnZNtvoqFfHF
OsGOdJn8bkUPYxc1q3wsF6Qj5RRpWRvRfdTUoHgPhu03XvZwrBrkyqRDNGpEv7XnG/eR9MnqSOlI
cvJKoUBhMNnQeE9luV8qQbw0sXgZh5mYEd4AzBR9ONVJmLW7Kyu4WotAnTa/Vy5VZ9pgUMKezImm
5SUxJLtpMuHwiYiYtwNPCjU+I855ZlJAAQiWw+Yjwzu/05VMrcVaTByfkc3YisW/LA/qVTlUqeKR
JO5p72AWyVWG+WEqyPivT25gPuE95PxO8hSsC6RfMPtzlbsbZWFCWchiUqHQnzZGZO6c+MBpfI0K
WB7Es2op51TWzkYmnxdlOUtNfYKhc1RWlw2Z0qL0MFUP7T2XASb740J1n5rRvFjQpFByyV0kCXGY
tm/EcncZ0oqu8BSefxUhQM1ky1mLulwHdrSwHSmchXVbonv6TJjogCQK1Yh2Wz4Yn+eoF6A1G2Pj
izUaFGa2+EatMpA4zTdOc7NM/Z0JB8V4PSATYg+pO9TiaTXZvU6LzuplS0NL/dmn4agYOclEl4bA
ZoHglfxSb9xCKia43YjMJYmWLAlnPIPG6ySQz+3V7MTj5F2HXbZmoKt+9v1TVry4212J0AVk724i
M2M2opGeb42Rccts7SzA28xzxO9kYLDOjJtJkEo0ZoX/NzdXW+NpGxcA+tHFo0uaetrWd4BrTq/g
qzOQELD3KlcjUPC0idO7uajHdcG5ukHjQ2XODLTWsbjm1b0tIVpW4t3IlnsjtHfFNG6lO+duoaGC
kJyBFLHexWCjQRWoaIcUZ+benDDaaebqqSllO+2aPDIQ4SloRavG+TS9r3McVLipmXg3XG4t8hM4
fdk4X9UPiXe7/NPzCuBHkamaPbCVD/jpTJqshtg6qhOkMu+bvPKoqTTeAz4hJ282CKS1v+K6zjqf
zHEmI39r40UwZjwPW6udyhr/C1Jd8yPjUS1Ilr1KyMrHAd+T6EhMYPPn2llSQ4PqLx32Z8lH4jSp
EGtxJuPxrFl82txNSnZmkTEOEYS+aJeeM7+FgrOhWqyFNMzxaJftYM/PlGL+ytDtnmAgsJJBW45H
qPO9VF4LQ7ykfYEQYTpDmyCfhBC61c8ZoJf6ZUqiGdUwNnNov+tfgeiHhikj27pzloESNekXVd/b
0D5g5tsq9NNUa/ivFqbUPYr4qeiprZhMDYWnE/SeabQ1B2nczsmendcBrwT6fmO+qVt+Xb8AboB0
CCqCFns8wytWMvTJukGIE2JyjiZgJFlD4NXoxuZC8c/JzZfcBgscr3SggerZ6ya1nyFHZos5RPL+
EJDp1yRWDOKPNqo4Bqm/tDSUkpnVVszp46eklUAjsZmJUNpm7CjbhYhQOAMAQym0VFpXRV5P9eim
kX426VMLVu1MtKf6tmgkfRyGAD5jaU8IwPW3cZFOJFdPQ8Ktq/mJim1hZ4+NUgYlq8GOmqFBJZWE
ttgNjwoxdcQZLK11gi3F6T944voj1M9U+c+8TiNNxcJv62dYbNB0RjbXdGhYQp9amPnDEAssjRJh
tAUPd4lV0Z981k6qMfljqWH9ygPmmii6RvTapqshYtEzLL4oV3oeJT3KSdLkmXgxSKQdIk2D7bFs
pzmCch4wK7I6q1kAr//dyy+F0a3Upnb8VnMnkRuoMKpujy35QNCyKyengZ9mEl1NBo1/JIlpd++2
x7oj4Kj1aIdUCNsxJWD+Rww5lguW2W0kD8f0aZGcdtpmybw2BqZ9sFhKj0F/Sm7WFy3Fy9y+KWsA
aC3ViU/VzhWxuh1BPAQ3bgwUqoTBIDEwyQL4wkLQhBHvIxbeJOYQSBsJayPK5CjDKeC+THT1oSio
AswWwpbM2n5+QPwFG/Kh5YQWfyXtfGCuCimBWBbG1PaxJucNoyCVXb7vh4LA61T8I24vnNnHsfAF
YlXM5xTyowcmZLmtdO4sN+k0X6jjQ6Y/ID3wG01/ZymUSrwmfhd83TST1kIQrak9iATLXofERQW8
lU4aD0d1c6z7fmQ7fxDqv/WCtQBgDbqa9v3pi9DxqnM1ppf1CYKmwgzwF5gvqdoz7OnoqK4CyEuj
H3FgjL5hEcb83VG8SDnUWmRM43hJC/E8di9V9p7NfnK24hXBDq7M88axvn223Uv+IxAToGYXxfya
Sdp6yk7GC5CuN9EUXoaVk1a11SxUniPNdSNvHYcx4SIVxKDiXmj1WQM2JqrbcRLY3tqthq1BvSGT
I0ognBYkvI7I1bdltxJhR/2jXSrlg1r1mLTtdcfvIRpRTFKwnKH/Y4Y6rSCH+R4gWPNn8YOjm/py
9JI30C7HMtUOrAv8qS/deDGcDtuqaK0sMwt34jLAjdjTp6KZSXkh4q2VbCItT2QIaAjzv+LpFfxm
mfdXmldF5JOo+xCOZqB32LVkLzcHXLTo6RVoBBugZX0umHLgTcU8OdfECp868x8Z3ARRDZTxxhJK
zEkI53S6Lr/M658Clkm/Qv6LbySZYBKW7oiRIJsY5UlQCe1qaUjryleU5sAJkJ3gJ6U1Jx70w+0W
A7pSfzFErjpUtQt2orR7xxWE/qnd5JPACIGMS8MxoyzHntIx/xMcIf2YrIDG6MivEEbJLyzngObU
JJ6FGH2TyHqLje/Er1XHHDTwj0c6Xct67l2YGiF7/vhQVFgUtv5CsMuTNgebwSGVwFERUSqTfib2
mRzBPOYgKvNo2PpoWFU713EoNF9rR3pll0MwkJyqHBB7xec4RQCPYK0SBldjK0Mmi2uxC6CGZnVJ
v+oChQvi9lCd13ClLWD73UjNw3qYMJ7+YxBNfN4c4paBeUAue3GhSsB4KUSbxYuZid/hcVZuKDo1
0EC7itzejfcp+k0JYGkFEqUENG1CKFVoGv8ZlIip0Pto8I9DIkDm3v04KwOidHks+k9cTx1unzAr
StwL6SwEI/i8inarbH1kE9UohjFfI9NAkeVfvYZgiMMxqUI91gOW9MFu92xiUotx5l7eZpyxStWC
4FTDabOC2kbyQRMwXGoSbLO70q+PVjBeSJ9yk7zDiyl6QvKS2pwPgclJr7b4TvTztOXQw0tqAioq
vsDthNMHDVs1+Z5ZfhYyc/IL9XK2fWxhi4ycKpr1YMqcavG2sOhTf+tSP3nZ6Rf6ZYacwqeBSbJ5
Fn6wWfVyd0aOCGrPCjEXO2XGQQJcf1oygwMrlv3RXB1JQZ3pSbrfyOTHYANV0NA1iRaIBVQfpQtS
u2i1j/7NKt55WIL1Z2cWWQZVvRh7Ii+w+5RN4XMbjgVXpq4tZ5QVX/m6f5aD8ZE0+7s5l2+7cgGv
IPzHMrZ963f1OqfxBcwSQ1stojDehd8me2XURt29oWZQXdQL00G3dZscv17yR8P0ehIQW7fnTKg5
/+bs1q3kAVehZfTBaC2+wR8feUAqNxVRqkZetVYT4oymWEldgd1hJigO1GSHSAqRUG/K+C0bw9VI
Qw8DipKNH80QmmXzknTZA9pAGz9ojAysygxFBOtfKiaXhQ41/o8gM6y1Q/xaiv2Z9AGKnJ4908ae
yegmmFar31AgKd+rRAT4ugU53rvdgizRMvXPKEjLAZEcb+Oa4S1KTnsejKxf86KiHPrpNvAH70ny
shSMTfG4DmMWybjzCpAINLShzhVecK2keeGLswdp9qdnUcRYoJ9uxd8Y8iYzvbdV2l9TFlem4Obk
WdYEbwu/jCRhUD0tckRPZYyeJWy5ZvtnJ9pPRZM/mpUNfFl6A3t6U6zpmrPZi8WwI9G0FwmgprF4
tZ7pksJn/aERURq3f2ThlyoPiR3B0HBvduDQErY94z5jm2kKGUIBr3ar2ZKGK25MKKtxrT1UKb/X
S34V9JItxyHlD4NVS7h+c7a8qnKo+S77grGj+tYrRJ5ZdSHwF+/wZ9+56kR89u5u2nZs1fIuGF9M
4LMw14NVb50c+Q8G/KfklpMjXQ64BLo/c47SpxrJzEHOejEwiLE/Lc5GohHuehvJkWdqqrJoGA5/
NZSt0DlA6KhHfIv1j7GCRI/DKbcxfOu4kARfUkzMtDzJ24//B/Ng5KrzeyVwLLcc2Mw8yLcWyN2U
jXfOqtqS7gNncfuikQ8627JJaO1/qogTFExxw38QPirrTcXwGj+2qr2Own5OFj6xQz5CCvT4BTJj
IPQxAkN9QYC85eJpT69Sv/l6pXjUl4zoMissw/1COBv+AssKb5M0nSuyarU0juRVuhC1KDKGEXHA
4eGYnLrDfDoQgEUZw2Z68s1niGDO+nAL8DRqyfYMxnlpltURFv20SfoLJB+AewCZ6/icmAQTNNM5
3+KoqebILA0I2khP0W4fB8GMxNYIxwEBs9L7LLSCMaHqzQJBtyIr5xhmEjNeAK1edV2/ji1XMqPP
8rXpXTNWWQPvYcZXt+/8C/KDl7Yi8ia4BlX+jpDqzWzn146DE1YjlQK0GqNQXOG//Dl4itnzEAGV
n9CmSrYJt3jJdFsTfOyrRbV7GlJsmEz9UfqyGgzvNqSYHlpkxUWjWI8xJpPbZMJ7iqtPTUuJgcVM
kuOAYAgwMhwyEkSE+8R/AxG3W4Jtu18v7aaGlcXmvqG8GTAw1b5VK75VVkE9bgH9p4Jspye4iZlD
zGcnLFDGyP7oCh6JejRbZTT/VQbrLEJ92DaMdyY5NIKzZs8+unJllp6QBg+tfssXLs+/qoSiNf5a
VsQN1a9QJgFVg/e0/exlHpCKGBCSF1Q6j8zhz9o9VIFI2rW5ycIXcM5Q35VHrHHo87SrnqwJttHg
b8b4gtpu5iaT6qI+mVSLzFQeSkG3o35OY+yt2taxK+uFo4QUN9YZCeEa6CsJr0uKqnEh7JjJoyXh
ZWYcqhv3PRlY+35NG6ryER7oKEvaqWMgNe8IM7e+jvJtiNZi/5ugeZTA2+VPEihSk4n6uAeOsM3/
pFpmFIled11IuflPfwonAfaPlMbLiyIMl22tz1JhABRVGZlNmVO/gacwBKRk/yPsPJYb2dLu+iod
Pb4ZSm8U+jUA0iLhSYIsTjJYrGJ67/PptdD/SKGBortud5S5RQKJcz6z99r7YjlNEqo36T4OgzNN
XWDVDABsoYxfF6t+nUXj3nLB+2Xckem4XyNI77EZpPM7oHFUmvqeRKLjvJ5Rw2fjtzTi18ElWQ4j
I1gmbgxaFvQIncTL3JyNrp32+ar+ggWf7swEfeSmWDhbsHGIi4o7W/zd5U8WOktkwj5XKtI+hguE
smKLFFvGFU9cKlFiTmnVjt4x8y5SfyhMmJFLwMdpqe310IHp84lSfslxqX7D9skljlIMte7apfvB
1XhLYrQqUQz5SWg9USRvRDG8GapyTsxWhi7UFmbxUaaAoQg9a+PiXZSMh/GhH+QSQF6LGd6C8QIq
52DBnA8jeQ2QYaTFpWhl5MsK6lW25bhZyRxibvh0yo8d1aLutZw3Onf+uFxigqL66lQyoNOtW8wL
mkvH1UxPsn7StywUBZTGxcC2YQtX80bUaShMaiiCNdruJdt9GKGsKrD/QVRRs9dUwbNpSt5aYHjd
yHvqgEBvQbWmASbHoVH8ZvgV18Twicz+Np/WtuQGr9D/YfYbGifOJGck45GzQBMYxI2KLbK96ArY
I79F9aNobtEGRS1HS7yeSXvy9UT1NzUPUGpzJPJGSFSfJZwDguQm/H4/y6UjLTE51pJ8Egwvhzg0
yttB7qtDDz8L8c2jBnmilQuZjJ/V39bCVwXHgS253IZG24dK3oSUqnCbqVxRy40Wp/Uy8jHODgkm
+Y0QyALyUbwYt7Yyrjmc5/ZvAi2B4CA9g7euuApSVC49x0gGFLAzyChwK9nPihIBvsEzM30anD6W
nZHtCXVL0+dIbWu3YhigY5vJXYnp1xbfX9JZudeWcCdA7UXUhftSSfzAUUwxQkzPDZdmIcrnjOll
2ocyUhOI1H7CHpb407tgK0w2R/1cjxXLdWTyxniv9eaWs0GjUJV0iESJDvFtdGZNBozyk2A+zfZa
RK9D6rWQOqSa9lQ/aTOHLfvD1dIOcjs5CtPb5rkJlQ+p6U6z6KVbHzS8i23M/FDFdhDlH0j53bYi
AJtCeGYvGskXRH7tdpY1ZAHW5C8Sbmx59afopTOiezfK96eguwP4bmEL1JcXWR+c2c6KgwkVKcN2
q+Gn7z2lmL3R4sEDxTDDNVerVwUvpBp9qvHbgutfjpJDilexaQc++5CNDtHchsVkhto6H6PVPPaI
+DWv5rmZ46+RCRBn0oxfNBfvneZ2unTpkZirSpCm8nnNB9NfyEUuxOww5qYIAeir4IHDBFRrh6k5
y2buaYdUlN6NdLzPzELW/BHn0averC+WbN1qNbvGZC8LqBoqDtzVSTTL0aQB7ruBiqMlrZZxfFTw
iO8ktAwWM9Xpi6gXp38FK+2WCqjCenVkixTT4zCKRx2XOb1qZwVWu4bKX2osyzoiPzkP3pI2d4it
9sBscMkJR2R/hgTiFMfWWbpZJFaZUOHkZkTH0l+msrgu/KtN61AYNEgNzBYVYGRxiIolxKfuY1Cu
aNQUgdYJLmBZ+KTo+MYPgkF0iBSokTvGYdmRpi6tRwsICpFzOUAbuuFcO8bxQ44mJ47nR6/oe41x
or6Ib5mwooI6jT2pbEZ2lxy9Ea5LUl2Gu9M22jHBqlxKydFAShAABH97pq6yiKdTfXA+0zVO4iee
3CQq99FHc95WxdVNv5AFJqRI/AIwLH0pXniKFMMMz4c2wYhpd/e0ES+SUpyz8LAp8xkAQc9XaKvH
rquwDObQcSsSS4s/6Kc9YyGophkgFNR8sBX3GW8Xi3/0PL8MGzPXhqPcpZaJ4fJExZuykX3GcSeU
wgOfV4WJ9+Mlv9TmxvOhwhtAZygaQCz1w4ttIghfOGcVawlXvQm7ETzpSNQT5xYyQrb3W0AjdxrY
GeV17AvkJccr9Fh2GoQcM+Oc9ILUYUYzFJYkODipiG4d7qYua67JAmDtaEtRzBPvrglhZo3HaTOB
rlD/f5A7EsmnpDNPBPecUxm+2Zw4Gg++GQji/Cq2yev8+BQqnO4sWVYohCZeD0n3Pqve2pUZqquP
coJSqPQeOxZCQegZEQJ6igY2U/BGsrTrMMMQswULHSV88MDcjzv5Looi0aFKUKqfMq75JGFq9Z54
bb65GqAYzYZUxRT4FZG5k6ywH4zUF+/jXlezoz5uCHGeWTyWs73gICDzV7ZqZqcv+lgxiUFQYHyl
ZDQ2OQPuGIZnw2J+PSegpLUG8w+L4PwlH4xdYfyuxsXtRuwzrRgiuworMYe5FbsrmYF6kMdgNktP
GNjaH/TMAgELfYDRUScsLrisEu1XMvnkwCkRCEHF37reJ9bIW8XZ014LhHTspSJJug5E+87i20Ti
BL0OIY2ENNB3rQbXGZP66GTFhKrRR88aXNsDewNG2C1Yuj4UquegYmfkwk4c/rIL30+/2mc/xYbV
EgiYRvaNWw1LpqpcsmV84dXioCiduD4U6jU2XZXRer5aHkYQemtY9wyvhtq1GAXq7I1Flc2AwcxK
982o9fkYZ7nhzN3iWMpVQ3UgMomYvnvIVnMieWjk/MW8tApsEY1htPZ7mPB6qMwU3kfmeGnprM9d
z9wxNRdPrb6dF0hGkQFT0ArV+QilGjlCKpuujAgYBuJzaf+3YsInqb0tl0zyK+GYbfKxicl4tas2
vuZSdml5tRVsJUVDE1Oypuhn7maoNwKAgO8J+upUkshGQag6SombzEQ+iJAXjTao8aSrQm2Zfi3Z
b2UM5OFvyjB2aT4tCj3L+hNlH21+aueVB3vPDK7gjcvfo+RiWD/imuMXeuMNF15NEVFe/CuTQln7
FKWZBNduj6fCruPx2LVqOC0U/XV+2Jsiu358/flyX9naAKJ2t/Jrpe9P2xdi+TI7mV5HE8kfs1/p
mUfPumNUPwkg2ZFJsxB2yzcrYvx+lKbbYEzw2aazsByHc5N5dZ57NWvLhEdxEWsXmazVzraVXBEU
NhXw0UxyNxKwC4YQ1l0SSMYDrUJ9SDlOvEPDT7AEEyvWMowXYibrTcG/X/B4OzgV6GLwtZ7zBG0A
x5uxS5iKczmQwMS8iGH8cjefeEfusNRwjGx0oo2sq0NR7OM0OuoyMKr0iEjCxPu6x+Cj4ksguM9M
ugviLp6AkUMjLLhEYy5H8wzeH6E9PoLaR3I/1HCmGohDw+oaT3Am4xCSXFkd9R3zSOKOGVcSUP+P
tRo8tdRrdmI+WZos4HN66/KRIRZaIpTw6I0JY4v6s1h+qtpPUxo+cdn4Hv6pBR5opYc8rSvo9Fnx
d83md2yrsdB3xMUqwcSy1IrzoF0/UnHFgLrbPgiZeDDglFhsU8iobfmxrsnHwBz3ENfJqzUwPG6K
l6ma7+aBDwXOpqJ6Wxb/uXPRISPPHXIX8F9q4ekQQ7ZYPxV6c8HDwznPwzCpN9MEX6CzClhXl2/K
aWYbwgFdKKS9bPaGmhDULvX+KcjDwm5XPUfVgy25Fr5ERcdpnb9Z2p/oiTshZYSb5Kgw+1Yod//B
BpNHZi3zVeFY2sbFZi20DLWtsP5A13vJ2vSWzMAYYP+OmXBPW+WEs4tcqAsrgpOmOUJKul8rYESS
cPCMDopgJwIjx2gB0nKanfQ90tSNIxqpKoUWWrjybI6QKsDujlq/n4Te6e6JInHcWHBLiYtVkE0B
u05QaK0K7Z+0y21USeZ74Yjx5zhbb4DwEOhpuD1ZLqLRSm5NtVzR1V7A/qH6/LvUzRmm0D+rUBBI
FlFqdzrpgDnUkpFnMc2PY4oSbORTiheeGF0FWOJekr9nTqEerCdfJ1swcnXuLBiV4paIlAr6FkD3
EiAGlh0gEzlxo8vw0yaJD0FIGng+biZQp9X5JzcF8l8FtPJpyx7KKgKu7QOYRp/kEl/N7WbbqMZw
meQQhxnXnGBQpJabDLyrA2kbGAAnDIAy8+tyIr2Ah6DS9cNUa7AEg62Yrkx5roD7QEteu+XjUYYC
X7RmKTZgU3h+qwcTOM49WZrdsPh4JpWlLZww2TzJtgZayFiAwy4yEQ3GpZX024IzZmXuOshYkEX9
ESXRO+Sa9bikg6dW1oGdUEq12OvQGSUne+RHC167zCPcU3AoG+hsfpkAB0Y9FOWS4WUPlhzvYHW7
YfdPNGpdFqs4rrkU/IiATrblDE6Mlx7Uzby9psuPOIE2jEA5/ulFKfjHSHvDMpEM2Mrvdh901Xpt
s/wm5ONNbtQbkIBT2oNFZZHdoUUadTdW0gClxy4HfzItGp/g3UxgYayWhw0Z/xLI/BDw2UfNOaeX
GhHFI7CdRpM/SkhMSnBi7ZKV7iAnQL5ZOjKxKmmD3xjxMZ/If//rf/zv//W9/M/4b32tC+TV1b+q
kUTstBr6//q3osv//lfz3z8f/PmvfxuqIsv8pCmKEuorVZIUfv37C3VYzG+X/ulQESWTRM9k6u1/
RguwaKxJcMbnEbpvbKGm6rVbNbLlTfHknjZJeiYntnYFqReH266B7yaD5o2dGEQL3IELdg8/OTYf
av7T2M/XzIH/LBWRp54e4+qPB05dicBF8ZGUv1pQ5H0+k1YBCHTBOM8iS0NNmGM0Is3KVprlYMmw
OmrZkclSzYbE6eRH2X4X3YyGVkd5Ex9mhaRFeqm8La5zMVyNqrsSmXFVf9K7lt4rXd6ddO7hwOZe
FRC4wG2b2290zsZAf5UTiXuWs/dSfgWyx721G3+2PvJqTDxEOvhShriVXdhYgcdgaTTzQ8bF0wSj
RVgHM55hIue9bYI6snyxY0LQ8CdE6q9o9QaZKSw3QTY5Fv73nr+5Pa6LflxL5Rz36lUFOrEsZ0aG
7FdHnNnqFSXrbbHceFVexKh+LZXlFc+nl7JwWVjAIz1RC0Z8KFxSwVsy9IjMI4zipqc1AA6A2dpR
j1j3Tq9K8z4nBmFle1l5X1DHxRb+DmXM2YJ8R3BxopTnDyEpBbMt3HOYAmt86JJfBUZebGpiemp0
8WjVVpjMJdHD84HYoKCDHMdmwCxMsDHDU/ps5yY07QHejUBduiWe1LwX418ZnxUuWAoLBmGi94z7
G8SE2p7jCnCQxTiYonoAO8XZy2jSVUlTzyUfk0uw3dI9bfpBNNp9EW2nicuaAMoJioghp7aO5EGe
jXClipA6AsD/6LUJ+yCIMgMACSqiaUdoGOYynUFYue80Yz9a9+1+T2eVYTPOv/5aGyVjZrc25gAu
fRHGKT1jd1C7yulAqlPSUcmBfYE4pv+OWlvsLFcwXwYDXkHZX9JBuCjxcsU930KHUKo7koFNGt7S
KcXJaiCBryN+PiFPeQ0LKw2LYj4YAvyVogikEsvy06y+LiCPiCSW+ZjrNK7MaL6nvmFsDl98VtCg
d37LTZhtQO7QrielHphSdTCehzORcyvxCmNdvueIN+3ZlJzkM7nVkMCWR7upXhERS+E3bxP2mRfx
9wC+A9B0k9tALkgCA5NdAYwwrTsI2he1rmDZlAdhnh1UgliIaxGUBGVoslNXNSDJxa43JBrIUqVe
Oqjlhzn/ze2+57IFLLSa8I6PJuNNlaeyxr0Tj+JpzYUTjSh+b318Q+f/lgoCGz2J5jJ6je28GE51
IRx7f46Bc1C/6hZoxS3sgAqv93HXGeRE6tNtKYRdS3yNlITE1x0Q//HbdvNcemL/s2DkKzdIyUA9
/z9HpSir/89ZqWiWqBr8k7Q/yzD+77Nyw8G0LViJ7JjH03wCoOjG4bg5CndQY9dYGrJiRBJVh5OS
Hx+9k2U1dkAuYZTPnUI2HUpVHem9uX9O8LrsLAMAD/Vb9xGV0CI3f7kQFYUPZfVa+HUMcC0SvKGC
y0V/6gaAdjJNbns2SuvcHBFSat28W3vTJmElzMzxyFLt1JAGgABo3HdcxG/mHv+WNuCziiBKwwyP
QVBOwg2z/cCzzUFwzPn3JKwT3qK/jV2UdLQfyyVpFpctoVcvq2d+5lg3MdHKt4ka2GShMR4UnTEN
pseh3n3UK7MddAPNEeu8FLllnnjyYfkOK1rdIodmKJZEKqy0gfqhqvOwT6HIMemc+AvEIIERq47F
rmrrw1raJ4lBWCbDB59suXkwRPLLYvCFevGN7wIonsEPYBFhq6Fk0QEoGb2zyOJTWYYXAfhSOdkm
IP/cRkvoWXp86VdK/3xbwwqBqKH7CwJOwh+R+0xMBSJEJ2d9RaP6PXyb/KUeGt6xPgGPvoywICpa
D5pI3YJao+GAvMy4hWBgIZc7Cy8JfDEJWWiClV/YPKwrsehvGkjcUvWtTfN5wEHqoNEwZF/L+DVx
9Omp/XVJ/ZgpRj/dY6a6SYI9tmETSNNPNYur0gHb5sxwogIFkQ8pP2Qc2a52lC3NkfGjlYyEUARj
kgUy2HV+PEMOwQUpEjLqJiKrwAhhUWQcLT2FC1ufJlZHCmuiqh5O8dSd1MyLfhF9Zycuu6y5Am4O
PBz8pJtUmzurNjGTxM4CDc/9GAcMv8jkJ39bdsN47bMrbV5m/DaewD7Z8hngEuERNEQLWcmD0fB7
/iXTHvB2eh0aEAIV6NraRNoptHxGamMznmTptF0mRDpC8xwmjc46AQSsE3chjnlCKFl0gdHcxsJ0
FWILY8fk4NUwgqvsI7EmU851LYAA1PgtS5EhC4b809IYeks75lLVUbvoU4/n9CTTPBcapJvfZVlA
NtAB/zwbhtiZb+KETqphJm7PEA3HQ+eKi2iPrWmTJ+9wATiTmwQTA62x23UycvSALr0nQ2wJ1P4u
STaSjkOBB5pssIOps4N1R2xzMIJvHwWNdgKkKV/P7WCcRXQ2hgFJlJJaLR+8T288G7u0IJRg6Kl4
QW7Or8Cxk6K65bFw3yblRsJSlB3MfA0myfTJyLIb/RGj/RhKj12ca0hPnbfFLgO96onTZdwUPnl4
wx88uRK63qyzGQjoUJcY06cYSbB65LIbrQgk4tLrtNKO8hdJYur+ZPepYFN5I1M+TLxPZPu0IU78
EIDCnL+lpfHWZekDxcxuE1tUln4JDx+3XS1Rkv/UoAS42PTat5IdHwfmMHvTQibAgtjJwSFlJgrj
FDYWyp7BcEU8PauB01ugoxfYkrh87MxTv7SOzNcq3+bIscBDBaZuY1f98xwU/WdKJJMQCXwkTa91
chmxZUop9gbhiE9t9VRCCoz6VqjwXtPPtUxxAEl+Pn7pC1pz2PL6dlpqpI09O5FBsCfzbaAYn7Mg
Ohk1emBa3FQilapDvTc6CgWhQa9VYOcWKQrpOhN4yzhPTuJeKdwCgWADCRown6y/4OSzhOwjX+yN
FdWaIQ6XQ5iuA66hkcQv9tsQY9Im8RbqBeU4Siy9xYuYMz82zPuiseNKA6CZRgT/soUx19weCWxl
cicPBQTC3J8RkKrbaQRsJfD0dZN4SFvzYF1OIrF+lXFjbfigOiHoDCyDwQ9J5EdihMoshjlRIr0M
P1NaDihjAehIaxhbwNdBciHkHwwZyjJPl7CiSAWxR5CIznqGqRNbRikd6GNyGkT02ExbO7wvghUf
i5bJbmMdnkthLpc1wF0TsBIP8kQPxlgP0gS5X85NKaHlJfDak0UmA9wVUfVHoc4X+yM5OJwDSNKp
OiY+/mhvtFI/iz0CrAodQARwUSUJ66W1YMIp9U0bzHutNq/kv61bYA687XPIQ5vwF/QzmWDyboo2
T0GFXiuCZ6hOBRxasqO35+OpC8c4nc+Yi8yYVAIZXiN/wGhI4FjYDDGGflmqX5HqTh8TuADpPwER
PQnoguUWKJJU5mkS0E62E8NR+VNo9UE84xQ2mQqaqB5yBR5AooXaC/khQ8sH+IFY7Tob/U3XhjtS
y0K7xRsQo1Az9VAwkOupXP2F4PTtgBPAJi/xbVl5kezimMWNTyns11CiJgE5WBbwuOHMx+cOJNhd
kL1B/OHFiMW9RYDn9Ixn2jLP5DPBO+VpHD1bvZtzlrOCSQSwXVjImgtEBUZIFnR+niLy2jHJGh/K
ZML4bJjZGr56VxP91lvNVbTmswzRk3qiV129p4Minl3QN3+wRW0McvqHrFsOhUhcC+kAOeKfVZDC
CQ2NWGVHuBnFIR5MltfjeaXaPlB0fMzp/PFJSC49Bclf6VS9sB6KU5Yr7S+NKFAWuJgUZygJLvW+
X3cIdkOB1WoW9Nbqx4PlodR0x3uyx5+Q2uO9u3Zs+pZxoviPHOTurt5F7qxNnhLzUTagTcEVy50W
bVaGNmuK4XujzTJw7ZZGGqy4dhPq6k1G1TvT8YzMPl6KJaV9CLpF9SxL8rh+8TQxj47cmHtz7YmE
bQluMx8GArx1g9ehyc76C+ZitxwFYjnWiyYUZx0jhlge8170xBekQgvji0TG+f66TRz0ZhyShwDX
tbOx8tEx2nUJqonLqDBmh/BPh9RjAtRIPdpZn8tMW20lQYEosl7eKwWOtEnErUF0GAgbFB6HPk1C
7blVm007TnyutWOt4FlVjNBAl40Gcp/iOirYra4gReRfAN5ITHUNVGI9xqkE4xSYNBRAbLpIdfi2
QG5cBz+qOsLhaihivqqxBAD+BTkmJcBHagBnYzjN6m8Lox6VEbZCQ4cIVHtElxBnY/LhYHBVP55h
ZRDPEVakpXmaTdCse0pW4XP+iClWuSjo5Qif7Lx5mc4S4BDpZRnMM+nQOXdOLoT1iZ64eO2L+E1s
lFcCPl7xIb3gA+U8jjPAPBQ519mZiVSUjddJ/TFNAiI26o5ceKnV7iUqbetjWqQduABoFORkXxX3
OV7kqXJEx+CfAwb654CxlhmHRCJGCkiYZIRo1A1Dh9h+gta1cWq2TqMQ9wbNYIRmwJBpQN6VYEGc
kqBEc4Kpv7LQEU2UrVcVbMA8zXzPuovovWDQvcazC9PInXExMKyr3Hk7ZNCgqoUP/N/61pdrmIjV
sSDGkbPSFlETLqTkjBVUSPFLMOkC1Zp1nnq0rMMG6KrlyivoXPMkefq4qfipDSTYbOOMmZyUFxqb
EBYmcxohaOX4UDOyWpr6ADIAR7eCy3vJmz2ABlpRnvqFZRE8n67P7HS6z1xjQoJAHwOv3POU4Euo
OlYzlZ+jCW99k0ZSc2GG7OfxEfWRQ4nuRF0aVh+pQV48MooGGUWK21rN/OYZLUHBwdcXCjpoKcRO
o6fzH2C3fA654yvuO1Jdko6a9p6s1ObLGwsyuobiGGW+6gl+YnDkW7FvkTEL2sHXqPllk41L/9ua
CM3hGy2SL7YCYcZ6WWRobUpfteT0ZCx1EXJtOB8Ci6pe08jcWg8Y50I5LU7R0J8psppiX5YggXvP
sDZPH3S0polfK3zLY4v1A/oWxezPJLbBSbgUZXWm2ZH5W3TANCgGRtKqK0qBLh5DbQCL9FGetRR4
oEPGUU2wMUh8qYUg4s6FdMOPdOtkCGELUSP5cBO+q1dACl4yVl5bJ96wWS7kPSf7w30O0mSH4V6Q
ST+kUNGYXmGTEVuCcd38/KFk5m5k8Q9Aj9CbUjvmJH7Gk0GmOK0BO4M2vsEh2imcMiwyDiO1xmKy
uYveWc6wANo3swzm+o386ZBXU2f2x6fJVerXp0t3q+dg5Apgh0ZwsIgO9qUb5ldFJbxcPJltgfjs
nWG/ly/E8UZfK0S9WMPf/mC0N7ULsn2f5NRQWaswlwT8AwpjDsi6lhUIpt8zK10BlOoimYJmMAy3
cruMT5JKY53lUjgP4AuasBDPC68u2n0c1r5Fdxhb++I161myfbfNI4o7T9BHT1tkTzegnbBp5Tq7
q3H2sujfM3s8irt2Ew5jy+PHIbEq2DRB8KZjSCAxERHDwRpBZ/avOksPw7gbW+8t06ElOtSkJX+F
63NQjso3RcvetvxBPssRH9nKxXlmIK2ApkHZKDJ8EhduD3RZOqtsjY3AF6PpnPiChA8X4ipeF2qr
i1iMF1N+jY3+MKJsbE7sH0wByY2VgR+SvHI4E/BUCHPQ4lDSitwvqK81tEWVoR7L5WIoeKDt9V5g
Oc8K1GBlEJnv47D6LY5ua+3xWp87aqdkwJIA5LVRjjETCoTI0VWbiW6AL0+1qWuwuJbLVlTXiL0a
61HG3CtCPz66XJTwTRzdexSaid+d2V9/boz2KjLhKBnqjgI9XTu/kgEvRzXaVzM0ivq40iHFyDjY
PTyRSZgaHiIgS9Gwh/a163nfE+naZNs1jj+YbAbbNgRjQ/wWOPBF0Xz256i5QaesGIxl3SMctkgL
+F1g6VM2QIPgGO3qSCDOWub9A/GqmFHxF+0kpfbzMgbAx85Daw+SwPwRt1oteIk22Er10XYTT6Ti
l73OaYL8XhD87ff8NpnlXVG/jEK+LsiKwBm7DSRH7bwmcDJzyDCQ0LCvCqZyUuOCAYR5iU3xooEh
VRE3WJPEFBB9SEMeMOvOkXEl8mL1uimqz9hnPxWDo52r9yWLw1wtDvOvGT8/r95e+Cqw7VCvaKBS
W5ar23ycf+1GhNwIfyO6R1kIFgTKavNZq1S7tLsFS+45uWIPcCaLlyIFvQX0tMhM15qFnQxPnMmq
t4jP6BNHzsAT47QZHFLh9huc0N/3TufCXXEExtOpHTu0Akzcd102HsU2JaOWmJTyvG3zqZ3ko2Jp
4WTs0Augu8uwQhhBU0VUCdHTaeWviRzknXhQ1HJPH7KXViCKFHyfQ3bootXhe3bly3eMbqJAN/Hf
lGAutr9qqbxMtd1nubtxz+QKeYTNZ5unx7YhBCeSAmypB+0kwf4hq8heODxbe/Om/WaaXsMGAtRc
MKz0Ix8z40KoJ2QK/ZC17bHRuCT9EfAvg1ja4R6toeA0BI6N/eK+U6PMBhXj0Tq16uZ2zCSEmcqa
PjGKHfY/ngVofYtPkj4BL7H1OA2cBmWFDhv9FesBnNvG+GWKSLKfGY2xvzBSlSFPmIBmXwjPsChU
x+cJQVIszpeYMnDB9jKp+rG3kTyUFPXV9Pb8WyNCrSyp8gtj8jWviZkNEwQFRcnWPNKIRuLdUJOJ
avySfRF08Y4bRuK3Y3J2TMjVmGKBvSdAgdvvsWaJLnvH0YbIXD1Ea6dU1i3v1Hs6sY2EQ9O8Q4aO
XwUZHiNSoOPqRqP0PjnHrPvmv9sPKTGFpmCj3T2NcYjh+H97tsyABTSwsGiy+bE4ooKul1AYuD9e
s7KROatcYiuKgC2Fc5l4M/dYSe8rTbO7fOXV6phki3+B2s0YpjFGVa+4GiKLGbzC70Bgn4gSkys3
WcWj2qBIVDnJuqMca4HI09VWF1qJeyNsL0nuTx1rx9751kwG3hRhTXEDt3Qtm/ya6uJF1pMLn0Uk
UwBCJVdH9YBPBiiPS/JAG3Gu1titUzvLkI9oc4jzJZok0MPYGC/sTSYmQuCcbEu+UATBGeERIhKM
bXPBFYns3oLijjDFZCJSAFqp2DM9faa5jyFBhTCWrh9Vsxwh/YVgQXhgasrpiEextw41ptYcv1cG
hy5hymNk3DSka23H/gOqsQzEun7whNYDCwe6SYMca2GHoVREpipDcEvoXFEN1FZtz8hpzIm27TyT
iFEzaOZbaWZS6+TNbfqRD+RARRTvswWtzzOwKIp9hdC/TH8GRqJ+ILavrMFRpcmrQRg2Kd6EBdE2
D1VxXVmADrPxEJvq3aSEXKhZBpVHSLoC7wGFS0vkjMQ3FVgmx5n+K6ZgqDEm9QGldDCV5JLMJFHF
JUMNJJS5k2aQYQzGeZBKK5AfvyT1kjK3jBIIQ9PE1YfTCcDsjHB9aU7xiRCrNsF5St5apwJa2SMF
jjK8KNhocyiCvZEipQL00WunQjZIZ4IRwpcwPuZfBlHKwtoE5AJ2gxWIcR4moF7XlaPzOOrwDKX0
NpbqHQEtx5D8IhfpW/Qy/uIPFBDvNB7BqLZcUx69d/yJ6+otG1u6hCjzSfMt8iJ7Rk79OARqswXk
Pg3sGfGOwtBc4CAhpnRnjg7SpTUqZXKdEaupTs5kMDYx6i9tmCoQ01U2dZCgS35e6tx3VS1tbeWk
lm39gquvhRwMlpndCQOc9ZITSU0GSi3/zMDdU/6HuM6CAZ8UOVuExsVBP132lh2vZJQbfAscykQ3
DD3NztDi7W726WwQB16cu6RD8oNZ3zA/pWbmHM4dVZjuXb3tl214tBTl5uqW6g8lLFFG0plnh3i3
eeEeQOlRN8Eq5EFjWX4ZQZiVR9rXDM+7iOTwOmeTt/8LzAPIitM+GbIYkgs+1oBg1c3/1gr02Kmn
QpZsVpazsepzzuAgK4hbeG4H8MZLubvsqTAzjlKmQUCNgq5j41ljjAQ5uoIiT5T0grZx69DF8zL2
vKSDdV6gZbS0BgTWtQiRuu3E+7ON0OQaShCFch2JLZoG6wvyYB071qAR9TQQOK4ThvO15Gx60uDb
zJBrJ/BWIBkJ1r76UU6tQU+/nLlDb/N30aY2NtKuczlTAJgdEzg5MUIommE+Y3krvedHKBu79Zuv
uxPIp1iJBMyt/SzAziPqUOp+14SAF/V1sebbVv5soh6IeXroKjphou6tmYRgEfOoBtiBdMmu/mv2
jrI6ltpwmnBavceVEGiKFZjfcR80SopXb7ZLQj4yBF4pa23AB368RFRT72sfkNOzVRC+GmzN5aEt
97+K+IYl70GW+AAHuwAKzC5EfquicxoboawooYOYoBVOs02QBrHs0EmJPrTehnbfYBMxDadMRU82
Zy4Yj5wZlbkTCNBEh1/5fzg7rx7H1exq/5XB3HPMHIDPvpBI5VBVqtR9Q1Qn5pz567+HNWO7m1Mq
GQfGMTCnT4siRW6+795rPWvYEy6j4FwQzuarRPKNZV7IBSBFoGbwI1qkxvKtR6cvlcckWTkdm1KF
TalfjmzNvmaE2zYEWQgOqHA31p4gnzOXygLE8Hc+Duqa5SNBCbqKP7NiCbisEaqRT4igKRO2fIgY
5xtiUkNaJFq4Swk7Y7nOyAvLayqzVuafcnhtMuU1KZRXDwc67Rm+mhQQlQ5wrn+ms6u94n+urIi9
KeGIIX5wWWEXTMSjaT5l4ZMQDA9eoz6EqYMmquc2CoAgpmtTtx5BWj7JSr3EeLnVElobiL4EB3Eq
APpkyxDXT7Ud4ex1flGV+kJZ9fmJTGEPjmA8xeN58h4vg6k/mJ29ul9bjGNMxjFauI1CBvXy4/ir
IVeaQDesJi6xstxuPN/PRDOWPR1pWLlvFmmQTegdv/j4cWiJJowKBu7ASkq3qdVsR74fC2RidZYD
DUd/2oSzVVE666yTno7G/sjJMdm+iyXrLAjSeRQ3VJ0qaFe9QL8ME87XnPULcg/PZZEwPbI5/sju
0g/Iz6lFEa2LGB6ZSYe4HLk3pnfPm16vzUt/HyimkzG3kw4IKMjtaRF9ZjX0r3OrsoSUSVa0NrHS
b6Uh3GU0Jusx2EMKwFmmTK5gl902rmAhttFw6sLKFfF3hTVY20U2xeQ4CXq3nDztWH7sKLrpKNsH
imWqIeEIg904siOop9H4qvAMvmsAaJUFGnNFJtoOngGXvxU1zcnUJWRpKcmyuZPUrwW5fASnUdq1
alEyPx0CUEOkLidtTdXEvQjXjjXTSCzIAUiRLdSeExEdQaxnVp3NwTiX+Y/IJzymPgy1v4px5Q2F
dWoNghHqmLXdMgw6QjMg13ji2uO/FIr4SPiZq0MlHEEbIjcnVMoLJ0GXcZ8xJJDd6KC/pqpIUDBa
DRmEtedfkmane/HBJKBZ8MjMIujSzP099kX4bjwt0rkGkZPL0sZ4RumXoEUW1xDI1lpO+368Lyrw
6YO6KJM7j4lHiTRSJrM6zZmrwjavfGvVCV8qvMR0TWvdGaAq6Lndn3yoWR4935RkQIygjE1zi8Qz
8iPddqtK/k6oh10jgxL7/s8oK7NuTlG1qQrzmFcWFFHrPn9TdoVg7TzP3UWmvlMKbRdH484dY9Yi
eLZKYRu1RNU7FolTIVtI0c7uXEV9aOVjiPl7cAsWeYtKhVhoqjt9kyECIDoHIK1Hn85tITdIsFWH
Z4m3uJEYywpcVB6An8wZNapP0TA+dwArxqx+UcASA8vGwWU+V311wT3nDeSDwXWS2hWcpFWFV9E1
FMeGK5S/9Npy9JutMf0HOEbbnoGJm+GWrle1DA7+gMCK4AXw/HId7FGBHqSQ+NKIdEXqCAbyVDdY
/XqPYfaAr7LVxI1INj1LePcePRFA7X0l9Xa2kuljYniw0T7iMybGHKhig6YLKvdQQ0xu0FmmOIV7
R2Kh7SP+rJAY8JKKpo7yuJEBtMpDSNymj+2pu8u7nx3jHomFLAzdBz+S74vya8hU8MQSEbnrrq/V
rQE5yYWDCNdmirkawVRVbrNb1xuTgaWUp/xUrwkg/1Fz7YYFcT3wsPmnqt3XLG30MF2r1m4I28UC
ck/Q89dSXlXK1pBB8Lm0P5dqxZTFplEg3Ycmk0i8n8yrwyzZWtOL71lfBLW7joi+GAOYbWG86Rq4
391TyfswjtIVbzatDTYEfkXMB7yOtjcRK3Q7l9zOVbsUO/SYmN7cAT8cpA4Bybz5Qx/bg9u/Ai04
d613auIHz/wVsxZh9WLQEi+HpZA+N0gwvF49Sut6UdbtNi6HTRWMW7FRV5p1R2E01B6fiHfPvuAh
yvOL5TqmVb6wWCR0VdzUwktbmbuEYWw1wlZxCSIsNRoGyj42h71UV1iXGf0q4q52k51J4prIUgQ+
Y78p7tIHU6m3vsnXkeDT2VLcbQrFXesi11WHRkNwlmhHER4nGiW6SoepepLhtulKSmw7DxMIzFi7
BCVTJICYIYv246+AJNlKKnZW2u46A/eb8lbA/ZEtltUtkb+hvOmQ1a1rHdaGaGwEEahADZDIQ9su
Vw8umlfLz5BQHxvFPVaoavtubWGsJRz7ZZwU9TK8eItYhkfZQ298CTSivw524NKIwMI37X3iCg0a
IhtIQL5Ek5ChMHYUD+LnmOxsgf1NJFko6HKKLX0T3ilKjoOEqAPWszJNQTPaoeDUwO+EdAoafFg0
owS1exn17qWt05dREZ/BzNASpDMISGuhub9aGKRKSn8G9K2QoCcN7UnRFbIQqVoSQTK6uDWQO9hn
IdtBzJJfBzKmoMkRtLIMMpl9rvWOjYW5lyTeudTis1iX5xz2r8F+KWzFJZvanYeBXixPgisdFa6A
akvA0r2McV/FJicZVyN2jMT8kmvsA7CAQJZzjEc4FwUMQD3eETC5kMd0dW9BpiNYyahtBxWuU6ZA
CZA+O7AP3ZHgj++sOIFDDgoxMaNdpBYK8JQJE0+106rKAaLDvsncXe2PtkpA2lgBY7PNMYZd5u/M
FOlA2xx6HfQprKgqRs2ajmevaO4mg5NyuQAMpXFlask+HaJTUSanusOlmpDEpC+BXevVuK74J+zb
9Qj1Aq6QmjsbMlgW+Lx71N7eFiza1qiZKIXMN1p2onkDU7fdAklaGtAgeMdujQ6tHQCi0fbs3kyf
wqiGMYxaks16cg5NhexQCehjVXr0lNqFSP+hSpq9kna7Qe0QgIybVtQ3pLRF1grW+6iqO6GV9mbV
sHrKmcUbx3hoT7LAniT6HtiRMD7K2aZ+yyXKlY9+kmBJKOQ7hUc/XRmgmY1idGg6or2BENirrP8g
OMkA+OoljeNo7B59v3iMoSxV6R2bOzK1a5ZY5sgQCWGJkwr1KhDLKZLLG1Fzd/ra4J+MsU3EuGZq
vIyMbIyM4faUNZwG+Sn0vAPuakdH+281jjYseCabZieLd5aSnPl1gaMnknloWl4sOkpMVqAYFVhP
VkN4NIP0GFcVXoEK1a+76Ow0UI4KzshKu7fMJQGMUXjvl/VdVHUsv7rTWD1XZb4ZreSQquYuTaVt
B56ouRik3dFXsRDbQGU0aDqrhHO6aCuQt0U8K6XirQ2ciGWPc2VV4Exo3ZxwLewRjPyEIbZHeTWQ
dCK+pKp8KC0PqmNwImE7wEFlSA64MmOkMDXqzmIJ6wSl8jDmJUYy+EsneoJbgsLqsSEWjpeFVbK5
wfMU+lCb840ejmuiD3CTg5Bf+4nLlhNllwG67B4iYF7u9abDuDIJ3xvcdtjgKkOF2u45Kms3L1cc
oQ1XCWtY7h0RqxdovhILjYEL3PiRmtnBz8p9khe7Skm2n2sWZfHfJYsgQTQVq7ZiaAw2Z/Ju/Jmm
mfmQsNyfioJ8BgV+T6a1dPYtVF0aEoISR2ZAz5lMJamJHV+Bf0M3J5HvQx09LkI39kx5BcMTW3hu
0mWqmXZTuaOUf+95xGbREWoXx5WQspblJsUpTYR7ZGysRfQwcMu7ubxTR+S+4snquLTPfq8dgo1k
jwxMEgQAJoYNPWtWRWQ6TKTAta1UzMC6jZ/eGRs8Kimu0ySgEUBEfEETW0Eu761jO1iUTP1KtlZl
DjjE8Jkdot2DRVzlLQLsbjPuvQnl8jR00pN5l9EtUhhk9ZvttkjHRQvWqBXNZ0XIn1Xa52281XGf
tQLLTEmjxQDvKN35UOYUmWgfRPH0qIVUX+NDWfLCIw0UXbvvQhSIxq3/PKTdVj4rbb2u4Oc1bCRw
ZW0mF3NyRDV6HJeK398THV7F5V3rDAweq4OWMPw1v8UytCu5JhSmXMsrEqc07dyXzbnAxbuQ8JfU
qnXGSjo+qwDoa5JTTo1Xr4SyBnZHzgnXLu0dVwPXznyaGKuoxviMq1BnhzdRp4lIAOkfA30zJBxv
xXaQ1W24CyQQ5JAQxQ1j+q0Oa1VkZKcK1qVyrYvAhNs7JLW1x+fF/JQJcr0vIIsO0rgzwYqKrNdM
svYWHsyWGmLJXtsqZrRHuCzr94AvHk0AJpqZbJ7vyQ/bupBn6ZHZle/tLUm7cctLhjhX6aq6LFmS
JIqmpsqGLP2p0tXSppQAXY2wUaZ9mbqDEF168U52G8R9JA4C4Qm1rckSQGmYIZLmDgUhZ/xdsx0s
XX1vKgNwiUsrYCvPjq+t3YvmAT3AcZJ79RHjhvFc0e7gqSoX1QSWVx4H9DOiHK4tnghPQAeCB9iX
YkegG1ySPOBofYpPPzhVp7htjl7hHQo2Eh1AvTRVjyMOoV5Rl1MbLT7UAIxcvVjU7qRvwBK7k+CY
WUeBF6MLWTzoF1kD6fXo3UsmMwhl49f+i+z1z5r5qAA1KBp2nfDtMHYWHjNfwV9oObgi83lM04OC
l7NQTpLgHhbinW6bQ7aqsM5ZUD5YxiS1uips1RZHBghoUTChFZmLgnOZ+bSLDHATKtSQc3RwIzQS
yJgkkXVp4ztqiSMJiiS2dX00zmVjnNI3qfXvTF4vNEmf42x4kn33EVvlxdrlonVfCqDjJKbhgoH0
OT7Vy4oBTJOUh1hv13mKSyFWzv1T7GRDchKN9OyNPzpt2CqRd69SRqN8l0KSKlzhQehh40nVxbIv
RTiwzXye6LAdS81RFjdM8tOmWFfjg1f7u7ZWNjq5yCmNSIJaFIZMdIXdAMqh9GSlKkXQFieFIkKb
FNinEK4+r82SOdXeP6w3mmqK6MlV3TA+uFGjFv5ZoQ+hHRFE19+FLPkHQ9oZ2rdCyLbZMBEINgOX
O4wjxPDS3mj9Q+o2h6FlybVrbV8hkyDc6vorcAEYKCiuR3FnELDtyvfEqOxMM98VzAkqE9WEC9RC
JNij4t6mQZGxp0OkFpMpZOROqKloJNE4HhQ7ROwXCmyF96sAOEBsEHuy0YmJm0BXCxTaoc4LgWZy
YW1krAg5VSSAblOD0RcHrpzAjbJhnLZpsHWSPbY3o+ykEFrTZhOCSiV0wjhm3s+QNJBeCc/6Ha7y
/Am5scyClCRXVqvCQcLGKmMDYDrZCIt6oDnNe7U3GIZpBP+StqzuXL3bBogqx/wwnGVjPYIMr5mn
x4lTxLTUnsUkv9Djza3sqfdE6ETwG4gKKcV9mzOddAa2yXDRBzyKYf6k1sGTuTh5uegIkFjGLthU
hA9akUXuc3gXx+GZocgpIq9aT2jJA8datdBO2gJ5RY2pMUEIUZeOheS+lbEcToYN+ZW2xcJTVaZW
ZMPB/1JEsCR0qq2N7yA4ZS4BhpaVK16sbaCdRRGxWtZscSduSSnViJY5W4icyk38xJ5csghuay16
XUhJVfbeondQ7vyfjVDfFS+pAMw5y8/IZk9hEhG28fCMi534MDGvd5/fwrI4v4VVS1JUU9VFyTIt
tszWn7VWj7tSSeRAXXqdfzRcrLObCDX0mdfxaz3ZnYvsHG7VtXl0jy3xDg3xDloT4vcfT/IOUTV9
rwb232TeRrENkz1tzq8MHL3xTnVN9FpVC1hmaRsVnaiDmtHoPTGs5MdJTse0VPDipfceOLpmgbxD
sr6lmgqkEU98lWEkCthA00pKkK5hSVTZvrjHgAGETmSJJtbHJEzOJfgEdFiQUEKmLUoXEyqkO/nF
8CFTMGqL4smDtwqccZHBZd9uJV866TmYPi84D4J/9m1v18rEWfIr05eDmYS5XYG2qhRw6hibIqtP
lltL856DUn80wuyia+29T8xZKO2aL75I4Ic/bkKt3BbfxThY9wAPtTQgH7nfJM1y8qMzO/KrbzCx
Vy3yztiTSMOBoS2tLRS/hhTszf5iZdCFwpwVBeJYqV8qCM19w8IciqBGYvC0PpEQJTHck17ydnh2
oXQuxHbc8neiWqPVmR1qb9znD31IIoY4bt+YTCg0i4J1hICcWD9RIfUAJFNeZk7FprYJ/JVAC69j
RZGzIsuXhSA5GUbtClVOfVS/BWTG52BkbLEeN11Mcm6vAGJSNt45fepeBJ74mliH8oKoYuFNM1ks
lGrj4q9TUR0h1y9Z0OXIuH4MY7luFvcxCFMPiKgJ7Y/KLxbFruirbbYxDqkp7t/v8f/4wyJZvVsm
v2c5NCTPr2f/87+Owfcyq7Jf9f+b/tr//Gd//qX/Ouc/00td/vxZH9/y+X/5x1/k8/91fPutfvvj
fzgpYpThvvlZDg8/qyau/9vMOf2X/9c//NvP9095HPKf//n373B16unTvCBL//6vP5q8nyg7f3vc
p8//1x+e3hL+3uNb0L39+1/4+VbVGENl+R+iyI7CUGRVlkxD+/vfup/vfyJp/0BvbMGk4QAKbqm/
/y3NUChxQP0fiqlYxvR/iq7IJiuzKmve/0j8h2byKIoKiTkm/ir17/994nf/fGX+8zf52NUqTUu8
/32zCrKkGqrJsfU/y1HrSaaAb0M65Afp3B/Mu2Qj3yFp0Pf1k3Dj/T2ZvT46Bmf+u2FW9Uqxp5cq
HfT75uQ/L7qV8OW36/yv0/ndlCv9uYL9368/beZ+8+IaVoQlbuSjlYPx4B7aF9CoK/Gb90s93TrC
tW8/2w92nWbUI1T9g1kL0T3wPAm3vFqsM4IZbUvrcpr9DZLRWu3hLvj0/gzTM6b1X4XvwUtt1nS0
aPtYXscKrRrdH8HjaKDzlIKoeIluQSph2/IawvjaQBptSWgJAckjfQFhCqSv4Vu22ebxqtV8DGQ9
TvA6ChiyxbCyVF2jKdZlZGlFSuDAC8zJTpaUezNw3ZeodWXQlxMzG4zAsosjF1l8AUsd/LY+3iPI
D1djSXcUizxzcWiXtldjb3Rl0STPFp6gkJXhCtqjtrZKHT1aB1HayhptKTLQIqaxK5euXzNac3tv
Rf5beUwyFCEyxuenuO9476sG/dcEj3vQl9mrnzND4WuSaJw11c+mCyrHDXFZlaEisOnxiykZOVUg
5qS8wepJSiwY+UHXs474WFNjnpgJdNlg8eeoohw/y/WdKaHVN0TigoZyUB0Be8KetbW4h2VkwjoB
4RJmJNiPbqM742CMy1KN1LdQad2T6MsxchKzhYsKZLLucwSVedM/qp6Ila0Ig6U0Euxd1wINuwQL
1RiGxo2VgXnl4Zjc5r/dwWSzGg3ST+kAFHKj2wwr8IzbkXjDtj49Yx89e7OtXd3EfaRND4jMFNUr
fw7dFGA43Pj0adHy0adPj+VvX15CfueWfUH1kA8FcxGtOJfIPqL8S6xgWTP2KWCNzx/EqSB9cChl
tm6yYKD6GeGvh0TpuqXnI/Icam9CykaAk1u1tj8/zpXfQ5n+/W+nZOlmoVmCNR7EtISfVn8LOxOt
WAFxQ/c1WiMoPIHQ9daN87ryA01vmN+P15UC68SIIAQag+iEaW1790n8+vnJXKuPyqy8D+SD+igf
EDyhrmpk0TYAhMKHUfVfXvHYFlvqQdg/fn60a6cyq/NVXWXCSIjLQZjCzayvldc5wIY//3D1yptK
mZV6SWI/J8XRcFAWtR3tz+0KFPYytLVTdKRlvaoWwTLZNiC3O7wHqN4WANSWp8Imsu6+WF2QiG8H
51IuzdOO9emigb7x+Ve7dt6zNwTaxLQJK77ZCM8wbU9I1ZcuZKHPP/3ajS//eYP0Q5aC+gy5Iavv
mOQnU8ui6V8zGk6fH0CaPumjR2tWI6pGYGrNPuNgrr0NSBV2kxGEfzZnO2916yLJV17VyqxWtJ4W
Ex/KUfS1i3CdNJgDOrplvnEv1lO6aXdwkshL9Y+8i+h23Ti3K0eVZ2UD6XBepbzAQaI0C0n4Qmrg
WN0RNpZrTKxJm+89rG/yrdXClZtUnlUPnWDU1G3Z0NQ9Hv5KdWkdhOyH4zARFmZj6fvWb/SFVUFH
soIYXEsg0quP8+7h8xO+ci/Ks3LipW1UsrbkC8jhSkBhrUQGOnZ1/fnHTw/bB7eKPKsnbpcEZRX3
GCq7iD37QZGEG3Vwhgz4n6WcPKseEc832gMsXl5Wqj+UvgycXFJKu8YDhxOXyJZAxTfX1iyzyrCX
d4avSDu3BCLuA0iEFKCXC7UISMGpEvCpIzYiX+kiFAdV64TZKOPXl2pCWhg4+KWZPqjdlHblmqGi
3DiJa5dnVqPGRNDN2uPy6HinzF6jHend+GjpSh2QZ1WmN0HlqmU5HoZdd2KStoTktERVsqGn4fwS
fnC2u/TGY/Pe+f3od5b/LDqWiXiwGXlvgCrZa4B3j/EeH/C+wYB9J3HI8c38Lh76J/2lPnYXGQbF
5zfY9KB8dOB5LerNzmc0OR4y31qH4JVLGpQMEAJ4n6J8TtUvnx/n2tWcVSN2yEZmFFzN0WBgkpo9
JiM31Ld5CDxHQkRtf36cK8+jNKs/FAQRu188HMxWt3sZ9xMsszLIb6wer338rN6UVqgCquDV0zUH
4u4WsXBSmfB+/t2V6df+4MeQZsXE6tos9lJ4UvQGv8JY+/K92nb2Vlroz6tkZ+xDnJT5Atce45o7
eJrQOL9Ly3pNmN236Bt57z8+/yLXljHvz8RvizK9zWtLdI3hUMlfuvCx1b9OsVtCvQd4vRCT+zi/
tJ1647SvXdNZIUoFg1WTGg6EfpHm1rTfzNA7VUPyzzbJH12S/8ueVZoVicJD0d+EXNUREz+uFBzb
TmLLL7TNb6yVrtXSOaJKtvRxTFp9OPiHyqkP3UN1BFNLGsSe7PKNddRfi7twkzr5EqLnOqHdqSy8
lXT3+c917QLOigcNDTGNB6ogFPBHwPwXyxTtIFEPf+3jZyVC00c/IXZ0OMQ5IWgCSWGLNpO/COhx
btwBV2/8WXVIDXRKynQIzOE2M+slKSm2tjBsjCk2MCW7WuhLULU27NOlt6U7utXtdbQlTniZk/UN
vGQZ/7VXrjirIK1UaUMspeNBrXEGdokBrzMcFecvXUxxVkA8yJ28ZLkZzfoh6c6TOB7P043rOH3F
D+qHOKsfetJaSTkK0kEygckb5wTwMn6UurmbLJDlqx4PN05DunLPibOFSaLA+HBNDmWu2Z4DsaH9
zCoWU+yCsRsB3Tiwb5T09zfuR6c1fYffqpHaABVPUdUdghN2hB2pd4/5ATEZb2NhmTyiMFmrC2MH
+HTrPeZLDG22cePY167orHa0hA+Macuh9Z12GPe8UhxSuY/GjUfrWjvwfXrx26kFheu3Lf3oA+iQ
+rG/GJv2RfiJrlY6RgI7p792080KREYjScWjRdsgeNKhqmXdvhXHGzfdlRWEOCsPeiv3rZ94rCPl
xyD8VrX4lRFCR46r5wsjffj8FK79ELMKgRwiBQXDKShI/sMAoAGCg2qf4Ntpqz3plssuvYUe/PBY
TIymf//bjyLrchNXEscalZ9Bc4aCJ8jWsnHPRrhuh02GnOTzk/r45+dI82oQ6UbUqy4/v/UmVj/N
FtCPxot/xLR6TKxv0kSSq8SlRqfuxiE//Lk45KxGBEKh1LnOyeFiThS8qUdXujfKC76CqM2X7I5Y
4TNySZjpMD96MFn6oo+tt6KGRbK79TWm3+3fnmm+xqx+0NkjHWB6ppWz+5TbzZu0Gb7g+EiJW/n8
TK/9irOqIXdio8sWRzDvJfuxX6hnl1gB88ZP9/H2mhOYVQYDqrVXTpWB4WG86A9wKdagPbeKPSGX
gFuRHWAtqUrb4U5ySIlLvn1+XsqHpZcjzzYmLu5n2Yo4MrIk7xQ8K6viATDyjqHxJreJe14lb/Gd
BJyjfhaOOoKi4Ale+bO1c4n2Q1BqdyvvaKyLbXa5dTneF1Mf/Z7yn89MnVrg/WK+FHKcbGFkC3j5
S7oavA5eEapvKc7nZvP5Ffh4ecoVmJUcWRQzMZuqJjwZobT1pfWQPyuJDXKVTPLPD/LeQvjojGYV
x4TRpCc9B2ntyAHduZIdcHqrfIUEZT3aug1h62HY1nvVLg71EvL8Wtxrd8P6Kw7Kp8+/xLUzNeel
yAMnWHZ8CWUFM835aawBdK6RuNw4y/etxQdnac4qUCeL/6p1CLEW03lVa9Q2j8GSqaUtLX3WYMLq
h3/jmZyKzEdHmxUfyep7T51+uC655P2zDrEAaSZ+DX/Y3rhiH240ZcucFRafaXuXT2sg7zl76x7G
bferPyAOuYjfs0dEn6vxubnEPz8/2nsf5qMTmp7R314VngtmoVQ5mrw0iZ15fEC7SjvvQeX/MVha
naOlfvaWyJDtxK6cZ4KaluZfvJizChRasokUlGNHC6SHSx5359aC4b1f/dF5zWpMPVShqU/3Xb0q
4SeDniC/3hYXhVNuEyd5iG2y0FaEziy1jbKSFqUT8lzc6YvyjUC1FbTCs0bOIh1hdGAESXx+ud+H
Dx99rVmVURUyivD7Ts+k6KSr/tA8t4t2Jy3GQ74NNiT6OESDQId3qmdp0S76X7ijzjgjD71Tr9FE
J1vZNpAusnN3CIDZEnl848aTp+/w0XebFaUxjspInVYN5Qr97wHNyHrc5E60FmmPu7Z1LE/BnfoK
T/bog4kxcbd8flWu3fGzQpXHgW+GJQswI8GzlgdfsRk4VRbZSmu9fn6I9/bJBydnzOoQaQ+p1mqc
HHFrq/hcrKVV50RO8+Q5LzQi1v1aXSFB21X7W4/Wx3tCUKazykS2Z2VEsJrA4qdbbITrZ4kLiyDH
luGQR0uCXtC7/ERecl/ZuQMqdg0ixH7qnXyNgGTrLy43Tn464kcnP6taOT3ObFD4JrgCDx3cEFyU
52KJs30hk+TpLQl4vC/u8mN4/PyI1w44q2GunFWiP1UVOoILqyAHLIMFgAX4W4LfrmxujROvvbUn
jcTv5UtUchcEOAcCtuYkJ1wly6127wADcC63Hoxr7zBjVqf8Jhh1KecgkXXKjBNJcFBql0kLhE3H
rnYJjIcInvvnl066du1mlctovTiQepNr9114HR/RwNbyovwRrnKgpywCsUr74wJx5qXbqt+Kl794
2Fllkiy0a+V0j5R28jD8IlOAZ9+fKqIE36Oh+pMhv8BNfeMWmX6hj+7JWbXR+rqqPcOQDoL2YJZf
A/EO9PKNa3jts2cFZRzDNOiV6RLiv5VlEz/3UyfdalJc+XR9VkpEBjZGXmu8oJG9SD0rjORnSSz8
jR9iugAfXBh9VjYABkdG2XJhNGmRAOs5eg/5KjqqF/GVxGzp+fPDTF/2o6PMSkLfd2WmxzoPzoBV
SCsr2rK1/DqmRChYxHazBlkmIXvUvA9vHPLaWkOfVwVDSzE4cMziGRticGpO7nNxDM/gbUy7eSw3
1YHgpC10ol/VRt7kO3nlrRu7fvJZmH5+2u8N4I/Oe1YwlICscqHh1uh+abZ7ZOejvGKfThfjusf7
/0vZ5Q/lyb/XHz4/4HRuHx1vVjusnnC+wOJ44Erj6lQzSHZ/BFbgfP7xH7eWaNPOqoWfGvEYmNwt
5/aSPdTTtaye4jOEge34CzPuhaBsbqJ9hqN9ARd6TUzuU7b5/OjXnoRZzSjlrNC6WGWRlXxJYxOa
AfboW6vDaxtUfVYhis4qSF7kdtHhXNdbIuqWRH3SRyV9aum/vb1BeXYmijvQ9RvrM/XKrl6fVY44
1b2h7TkjruXBDw+gMHx3QTDus7eX75KvBR63Le/Ls/jivhiAiHmtPQdb7aHrNi3B3wi6ANQGfMng
2P9SnuNqke/Mb/h9uxcSauS9f39rLHDl4muzMpSFo9cPBl+VeZsTPQY3XgTXPnZWfrQ2Y9ZQ87GG
8U0qomVkfEfvfKO4vU/RP3gctFnZ8Yw0Ebr34vY9eJBP0lZZydoi3IbBgujERwUd4aN2NM8ESz/p
NhYeNN/s+QtWwg7s+pWwFnbhjVHYta2jNqtHoyX4alFxgw0OSipuK38pLuOVtnZBcP4kWvfsO8Gq
uPGwfDwiBR8+XfHftlrCEFRmz0T5YCwChxASZ1z5Kx1xo27f5Qtlycx5Ydnkv9hciqN345Z+l7t8
dMlnFSgeKlUwBn7QZpe/ryXwaQTEDZ38dhHsrYd236ylvfxFfhSOwZ1gq/fl92rvf83v2WuQdquj
gl6Jr/UuOZZnvE979daE+kpt1Ga1SxfqJmuCmhcp0wmf9LWCVx4aVuzu+o0bbrprPzr5WYViCgIf
uZeoUJLMZLoj84rpZ7HIDJgnBJNV505LtFdRV60bP/P7yOyjQ87KVq4Dy2q6isX2dxXIGfEu3zCN
l5d6B6oo+S66YOSc7MbTeq0Bq80KViTmpj+6IxvKviB3xbPBWywEzMGSdC+DD44efOslI+VMGZ/+
UtFXZ3WnT5UxA/VFR6fLnZwc3yw3t7l+sxF3ZWWizgpQ32VJXME/ZRva2kRKbkJWP/Wm/SY46vZ7
+DBtjOI1mbWP9c1m7pWiNwmqf3801aQjMM5r0FSuMSOf+r20Dy9EPNvSDrThOsQ/u0/Xn1+/jydP
sjVXUMd+3I3AGlmCyMOj58nPeaP8LAwmQW1xKfz0pHV46k3/pAIL8+LxIalI8C5rgvqGh9BQz59/
jytPnzorRwmSZLUZFM45P0EcbasvOWGuVdvfKDxTffngOVBndUcmJiBqINgdDOFb2z6HhrL8/ItP
P8pHHzwrG30rC3Ih5OwcaAsXxVIIL6b1bOHWCocbv9GVsqHOykYkWJVn9Hz3BkaT74uLTgEJRGxp
QVAEcmOLUKPPT+ZauXhXL/72VoCZqYduxt1A3/mcvRW77sm7N5z4zXwdn9uv0cvnx7nW3Xlf8fx2
HFPUqyLRuGrQ/084/7b+EhaPDVeIFw/Efzxb9Jvwpe7zp3gT2eLLrTfQtRt+rsRthV5PJJ9Dl3fY
L8EGTK0v76vxkG76nfxdeSM00MUle+P+uLaDnitypTLoQ206VRCe54iW32j3G1amtDuGFXED9hdj
6S1JjLlxp1+5W+aKXKsJhs4dOJ5Co8daPNaL4nBLjn2t+TAX5Kqm0GixyIfXTKmHkwdULdz0yFGt
G9/+ynP6PqX57cbQR7kVdH8qR8LJRH3Wtrd0MddWPHMFLnjsuvOmstquIBRuyjNAsx0x9ivh1O5B
NThQEs/mJnT8HYSIbh8WN56qd43oBzVCmdUIra26GpWedOAHecUHQXqpvBjBz2gLTFpg5gTgPAy5
NhiitPyBqG42wN4X8EPkG5KwTCqAXdTMo0AfiMaSeLizcvf5k3htC/reL/ztghtdWORkVLMNzpcA
MJcgYH8E0YLw71O6t+5luz0CW8TAeeMHvrbOVWYrkqLMS7OQRDY1z+Mh+qrYdcB4zzgCWbxArre2
MRuWU70OviSrG+d4ZR811+4OrDojaTpk4bj3MEH5tQO0Ff2x+4v1bK7TLSK5j/CcSFQy+uXdfb3F
a/7Sb/4/Z2e2HCnOde0rUgSz4JQp58FpO23XCeGyqxgEYhJiuPp/peM/8MtXOCP6qLsrulAiNGxt
rb0e+Kvum0CsKxgJNR4sqN45DojKij7913zgXLNLU3gdoroSGRo9cMqnEpQZF8j3ajcAHb9L7hxP
FublXJjLi9gplAYne0s0nrxVL+R3Um8LEdZXfubbAEwqbTJgV4YN1IYnTidCCbtT2T9FZII5kukO
nLpCPv23oTCX6RpxFI/jbXWsAZcAbWIFd9oNlGUr+/JzCwvB25em7dvrTKj96XWb455cg5G+CsxZ
CcRzeU/UuDR95jpaOEHnzC57TJ9gagP5Sk/all3EBvhwwPOSa/Qoji1sLN/LO7NnYT/52sK/vdBo
SiSWlex2LoVTNuD1gYkL+j/3UlJLZ4a5ewNMRCd1BMwV5XXsor/ATwDEOMXH0uN+/vxJlsbu7FSS
E6YMqB7EG/Q2cHllkOby4edHL0R/c32sIpmh1GqMhBqMov/mjxLgek/emRlLa/NXSPGt61XUbyVV
TZT9dBpO0buE/6OXn63n/gL+Ze/CuBseeKidnjzr98/vszAZv0bdtxYjK4bzBUOLEkwjnM8RhW3h
kZt65bm7k/RcmCBfL/uticxW84RU6LI2GH7n8Nm9s8suPXd2gjCSnHVli+emOnxJnQ5F/C/6cOc7
L36K29j69qthXFE51WAre7iDFUf+ZD+gJC/aw2zQi/bqlqzgwnYiT9EdidnSrPgK0L+1Nw6aqAhB
e/V4SrU0MI3XIUftm1rAnuehsjaSfNqAKxrjHe3c0kjW/vcFVW2Sqdmg+yCNeDbOzaG+f8a8be3/
iH++XvLbyxDb1IohwsvEx/GancurjvscHcbF7+xUrX4euUsL41fI+q0RoE7UzAQneJ9sjKB+hoPr
67ABrqpyrRq5OwP08V19gtWdjaiyujPoFhbHubqVxtnUKQp6TWxueZxndZWvu9/03uMXPspc3jpG
MhuUHmEFdZCzUUxQ7F3jd0fv/PqFhXEucKVEB9wpHxG15LBYQKcw885xfukqdC5oLc2prlmPXYOS
g/rbPPSoWINh0CZ5iOBZGII/sIeC6b8tKcps6o+CU6m02EJuRyuIUtY/D6mFFeXLauvbiHKiugfe
JsIcREGwGK9Ae7spbPx/fvpXwPuPWTEXq5bAAjk9o9g7tnAMDUzUJKRb8cTPdAdBwNZ84H51aqFE
KV0ICSHLtsIUfoeoBF5PV3vXBiDFbe7ebywkYJTZ/Ef+3u5RjoEkA1QoPFS22grWRJvoqdp1e2S9
vTFIQrFNjvDXWXdr4qe+48PnwzPffu6Ppd6enQui3pB9cctyEFApegIwr/VLhYTy56cvTdRZDFD1
WZvCZAeJDVffk2O6sV1yji4/P/zfP92eK1ytLs/NocbDgdEx4UtritTX1XsD5d+LgD1XtY7EIo1D
BkSUzQe0E0CiPdkG6CQbmMv8t99/a/nbQO8jZKaz2z2TnoLea+1F/kJgbfrzw//d8/ZcmspGOZUW
x8PpjT1Hy3cCzQBsQcDmtn0rbXaTo94JmP5dOKLBoOZ/X0QQGuklMPP7bI8SwhBVzuWFhg70Qs0O
7Ai3ekJ4gByTdR7+xm/Dewpqg9dc23uH6X+HT/ZcxTrEA83irlf3Q6hcu2t3jLf6EfdHvhnACHxL
fP0DRjMrflH8e8enhcjEnutXrRZqYHpLa9z0POau3MKP+qHapbg3Eh55U3biQayi4OePuXDDazuz
ZUKjtQMPCSy1aniVIYL2g3gCjvaSHszfwz7awNxwXW6KEBmUZgWaxFG9qxH+925lz2WqZQZTP1Av
8QUdAEyBYUyc/M52tfTo2eoQmWpZ5YWjwNf0MdI/8vLe4F+Yu3PBaVV3EYyMMCCi3se9y+h4orvE
cOqL78yur2Py/91F7LnitKhi2Hs0Jj6IbzxPG+1ZYW6xis76yy0uReIG8tYR0lNjnWH8b2Et5WWr
XxwnhntH0oUJbs9WD2JatcxEaewT+JzLMgZ/EF5XN3tuHh9MU9/b05119t97lD0XowJxj3pBE+9a
dwM6E45ZomWhAI4CgKf0To8ujAV7toZ0Si1MUSAoYuJZgMrZDh8/z52FmN62by1+W2ativS6mqbq
XrkmT/paIDs0wO7KzQ/Y0//TPmd/WdB9a6NsrY4CM4LEusUqv4ATMZP1AUzURxgdX5oIDqwS1R13
3ug26/81+G5//q21jttmIm5pLwv0IDO1vKpr1tQZ/igNO+YJ6BYshqVvzJqTCiZKTVIQrJ07q+3C
YnszF/reeN5OjllVuJpTvObR2v6RW76Vq2z187stDYPZktBrFbEEaZBWGwCUeOXJ48/PXYgV5tLP
Uh+SERbeiLmrg5g+Hbj+WdnTz89eSM/bc5HnZGWaCbNdZQ+iMazTi2e51bdqgATCgHDnTiP6vz86
nc33bsgzQiUyXDIEG95lbrVR18UmCyN4SrrOOb8zupZ66rYKfBtcGVeVQjEYvi+DQLV4ow1Ywf2d
4+7CDdSXn9X3pztl3CoYQnh646ontXORhjYQKBTrZgMxxA752qDDqWvNr5A4bsW1WbGnu2KPhTVz
LuLUbPhnGWWCLJ6bFx7iFOPKdyDwoQjzlgl3vHQFe7kArDDnjd4JsJcihbk1cMmyBBMWQzrfAKi0
aldynz2luyKwARCzQxW2vB/jnv7XcTJbHMZRQT6BY3722+Fkb9kBxCnjTC7wtvOUF+c8Xn4ekEvj
ZLYOpH1taMTGoCfZL13CrBd3lt29PMzCCvflPfttELZ5rZV5gvWUVXYG1Kt2zET8rJv6SgxG2Ee4
ooyAuQA3bGqhKp6afYSZ8fOLLdzGAv/yvzMgatranDKcK4QPX8RLdygOfwR6D+YMa3lI7kTNC7vq
XOJZ5LmTwiEM51Al3wl4qbcDcsud80gLa3PnTRa60ZqtGb2haLc731t9q7HFbN5CPuHuyapEdcM9
Q+CvHP4/dqO5olMr4RJMbwoeUF+DdnVrBPCUA8DGPhRNKwUozJ22oav4MV9lz/RMwHp2R0THzr3X
vG0O//oFs9gBQgrcnt9eE4xjlHTUHmq7bz7r3r3Fd2FXsmYhBK0p/MY0pFWEHkMie7TpnUm0kLCx
59LNZjKZTQd0Hlm3bvT1lQpPblH8gaLw0Wene4qT2+D9Vx/dhsi3GTWRKXd0DQuvaIOb3MOdcBpP
z81D8fLzYLuNqX81MFsPzAgMGkbRgLVt3dqbHobDf5OY2nNBZt1oRpqWeLTU/prW3472njncGTwL
y9hcQWmWpSRgxmBLyEFHB/Sl/pPUz/+pS8zbNvStz+VkmMko8GwlhceefRyUwtVgptk7QQcZ/8+N
LC1Xczll4oDJB49whOfVThSnUoWwkHxkxnMEbZQVH7VyW2lPxbimqJZu2eudZhfWlrlwEhyLuKh6
NDs9Sh9c8KMWpA8rFRhcF9rp4OdWlr7O7c+/9WCTWCRVepwKYmmtCmC3bLvbJ/29VOPCGmzO5jUB
cTtGZaayL8Y4ECb7rKkRctptBse4V4ewMC/mAkcH3rNT3KCNoQJZNH/vE9u9GcamybGX905PS/00
m908tQtJb/tlRdcGTMhzcqbRvTdYevhsZncTy+EljzfgA4cZ7SfBTU9i3tvqF+LauXiR15II57Z4
ow5vVe2BCtjpR4B+YMwPUQJOzT+PpIX1b65YJI6licJGMzLs3g3ofG+SYmV/7x5kKbCdKxajjEpD
vR2LtNFNzvHj6OUntrV8+lq8yxftlTaob0g8IGu9HAbKjcv8OHfv3iksjLK5eDFVqxymM2ieZb2n
1ttUHiZI0Gv7UmV30v0LwfP/kSzCaLNP0tsboka0PmKX9WzcVd45dixcJNlzKWI7xf//5AfyZqK5
/ZWH9iOsLQO7dzt/2gqPPsG2AJVd9/KvCxoxe65O7AAuKMsIkbnW+3AIBSkDtghAOgJdAMSeFWrr
BkghuEmt2JnclrVx/fNgXBBF2cZtMnxb1zQuFPCH0PLwgSqYvPFVqG8STwvilXHKQ+JlVxRj402d
A3ti8CRBRBPcCwUWBPj2XNnopLEzMphD4Aok/lXia06h4UUwLX2MgekY39hqPHQHCAF9aO75hTxM
DUyp80MGllW5hoVs7SZ/fu6JpezMXPoYJ1hpQV686fS4z0O5mx7aUPeqVbu95zWw+J1nSQVgKpid
mBBbFUfnlUv0pif3mI3XyK+9fFfvo9AMAIuCQAzlJXemy8KqORc8anxqlWyYkIcDApYIqKxs4O54
xT9+7rmFvWsucByRE05KMOH2zilBiVQLb/qfH7yUzp9LGVkPo7zMwPmH77V3pE8xM17Ehx4Wilvt
5bk+pM8YokG6Ks/lXoNbfurlW/NN2493um4h3J7LHbPWaBtAcRA3lZ9WrIFUd0+tsHQYnwsdx3aq
k8ZEIh1UByAKJOCoXvSpnIEEn7YTuL8fsAhrX/ptv7XuJQeXgvy5BHKgRInG2/gTr8W1hqIcLsof
lq/70Q0cvmPh3cq2hZPQXPIoK12d6gEX490FuBTbBSUWOyk/1FjT7pxbl8b1LNTo7FGqUyr0vVXX
xbpAhS/A1QZ1VVnUd/bqpYTaXKxo1xbMklSMwPgdZiQkkB5cEWPvGS70d8b4LXb5x2llrk2su2JM
uq5W9vQxvmSVmz31f43r8FDDGRY57fpW9KOexy0HUBdYgNHnh3vm4AsdOBctMiNriugm+eicY569
iebDye5M3YU1YS5KBFwyyyejU/a5mriTggKQCj7egB3ze3WvC0HAXJBIM9rEo4Yvk9Wn4cZ5eIIP
rJsQDlApWJMPP3+ehWhmLk4ktVGlnY21TVqWW4xPHTU8kj+mqPwC3PrnNhYWmbkkkU+5MvCbIF2x
HVDUJ7eu7lU9LP382bHCAM/NVKJax4msIr8se+y9fMjiMOaNeGxzUqyqwrlncb0Q2M6ViWWk0sF2
4N0qJ+IlkR1K+d5jp3aAOLlVzn2aiRn83GULIn57LkrsWxg1T6mc9lFz6eEVhMKLqnsnuFaDj4Kz
LwCdav3G4S6QMdo+VXiYGPGdAHFpbM9OIZGghdONEgaLOI8A/d5TNx7NKoxLFgU1MGp33nGpnVmw
kCp6WgPdNu3JLtpqf/kTbj631BtD0JrX6kP5BFTSY/Z8p7WFrzdXMqYODL+4hL9x58VrBa5vfVBB
VBrfrFBgOJS8I+0Ii8zG6907434p4prLG0s1stVI1eHPmU3boctPMQBwOdYkFybAoK8WO+QMIbfT
mus0ig+LmP9JzGzPVY42ZWKiej/tqa7Lo4kvGg5RH92JqZfyIF9b/reYmqS0BlwFpoQKjpGqTy7q
mvtIpl3rTQLxDLmTHl4YH19z41szI7cJbkMhABTg2MfW0ygyOLufyXRvb1pYPb6iiG8NZJIQOpiw
kSy69wl8qszypHnqEKvkqDr6edwtvcTs/MGymoJ3hjFgwVt6+FPyk5oequjPz09f2r+/PMO/vYIZ
WUKJh0zZj2oFyWz7wCb8erMOOiP1IpEFTto9RGT4U4z9489tLr3RbHmwGxjWqxQbeqnrYWQ7no26
1SERbi7UO+N3Ye+bSx2nSlQDU9AEHHsueQgS6ro93zsuLPz+uaQxGzmoHTd9bic+sthyDb5mzkqS
O6eFrwXlHwHP/9E0WrpT5u1tdjxY2+zNXiEZf1A3qs+2cpefigOOmAQuNMWnsbsXx6uGeev+fzV7
G+TfRkJrG7EthIaBBo9zb0LtHPhM4Oq6dKpvEKnG4kB2CdifMYkwDDp+II30TMsugKI0MNIdugud
xuJc3YgcNdIPBigkmSm3UmjDtBpTHqFggXZWEXQJDD3BREqQPuDOIMFU6hzh6jpDWZuqtQALRtyR
gLDpOnxUWm18nGoBDl8bI19DEc2OSQJ/UQIEZFdn2uAzDUgRl5JB02AhYmT9JcpHsnbwqDcYOaqu
oSTOq2STsionU1sBx5PFLpATzR8zB0gbFE7lA8k/KA6q2DEBoIBgwudonodk6oE/a3J1AK87ghlP
Cl9fPcNUH0bm0FWatN0LVBEGeFkSnDfw4TnovTrv/qhaRlgA2FNquiOy4S+6WorHvmbJZSCl7jui
jb2qmJKDmQ2q3xnqezJZIDmRbLJyIIMja23Bh1IHz3cYLlhs1N8GzwBTL2yQet0yYdMjdeyS7qoy
7i4jDMk71+yj7ghqInJWqP8tzxICNsiNHAOrks4HpDE4PIq9LlNjUN3q3rP0ofMzC9fIsk6VsLQi
eK3r4JihMgORUWgAjeHJghAERrG9ddpB8y07R720Uw9uyuEdqndjFAwl8CN9alhBa5jVg8V6DY4d
Ba+KMFYyXG8mJFU1gF5JjJxFo+TvnSSIDnjjuBHho5e0HPE8L4HKMZx23NVw1w9Le1QSr9MKNIiw
ln3aCld3OlbFlVowJ6ghyneHrgVusu6zt6hjxlnYXfWYg/jskYiafzpkUh44nzTPuB1Rs6IwgN+T
+ove5briFSLpTjRFT8Rprfij0JVN2aO2hlt5Gxq5WoVZ1OQArMjoUnTN4Dl9CUx7RjMvzcfadQaw
Ry21k3A+oGUd6FGchhWBoqidcGDtoskMuALalptkUe0rST1tdEFhXKrUUN/lo3ZUJiFPAA31DwAd
d+c6iWCiqKatB48LbGEms05O34FW69RKfhnsll/zyDQ2I5yYMUZKEkx63GNcwOGuiYfug4L9BBob
g2OACo4tuNnUeYkVk3l5VNdA+/bVWQVt95inwBaVjJoHngI7zWLKwpJNCeDJFYMykCiZV5rY3KjR
RsfBSeqd0cvGzWsD3FN8EA+aILmqOxO6Cp3AO7TG6AW52ChR9AG0tqdFI9K4Ufqrt5WXtCina54x
hXmCtKAvW0aTwrMIZXaHDBr1ld3pQBlNfec2fctyl2oaWOe6DYq33ouzYAOvPCeZWhE6Dao+VOQB
mzJ+Yp1OXWmhHleDtzxw2/UEN8HSeo9lLr2aIpmbjY+dKdZNq8AJkHlRDcUlizx9UMeQA/sEzLJT
u5Rm06OagY7ads4YAKsah4XKV0mcrOtOeJk5NEBm818TRnWgixxusCJeG42ZwDpV/MUVK7jgAsmJ
tjgkll6GnaLGHq+VAX1vyj923g+IxzVM1SZzXHwPr0jLrnJLLrC+CLKy+qJxGzb85WbZgOUyVUEz
midK8wfFsjMskqOfJZbfy9pvW2TgeAuK9ejprTilkw0+lTXBGRD4qa3RQOBiTZ7BslOelPtYDPs0
kVeqwnefGv1r2gH2MIDvy3rkEdPYgBK9B8YRdOrXhowRztgpSFZD5aZV45a5doSerr1KSW/mCLFY
t1GkvzCbHLRqVN1at4IOvq7TiDxNBjFDV8owKWnAisHth8GzsYayJDvglXdNroNGovdumsfHSFHe
ykFBjAuctYy7J0bg6ZJBwcYsdVfWfEfiditrzGKbXy1G/dyKw8gxhiDpFQ4ec4SsEOC9fkejoMFM
9AAmC2ukJMpGrhpdYJyD3XjOBnDfscPt0C/6Ks+aMCVVoOUOyOU5KOU0gPYksLv0nDXJtsSISVse
jJa5NWPY6U3xseH9cUxhNRgrvjKkehAn3TprUF4Iw0C3SdXe1xXtUOn9ACfbxHJLQQZX0lZxozZj
MLiI6mM1ANGKLWr0EFxvchu6FgekSMCPXBJPK6zFKLS1PMh71kXLtjWogpHSbqLKdmFJumrr5gud
FdrSOY4OE35GI9DtsQr00PmusYXuLcbYSu+Ks2FN5xpm6kA26qxyx8G8ovrA9Oqu/T1ONT8y2aPu
o7Mq1MunsFp3pEGekI7AJO3KtW3Ye6XLag+bSIKLddSIpHkOFHanjjuTCUhjNIJAyB4fwZls3KQX
DrSNJgCmuLV7dQaEkxVQd65eZtkK0MkNAadd2mO9Gnqj8BVV23HC1vDgG33KMOujVodGC3lT0FTy
2k8csqMjJSjmavUVra0HVWgX6kR+VXDUqJvTtqZlEna3IoRIdq+0Ht8UpU+Blmg6j/fpoYBXYSnz
ACS09FlXCrqF5wE8bZt2co2qZ/Adkw9pzB4nwllI8U2oq6vGerJQRoYkRBsCKIuaAuHAUqgacUUE
+/NDZOYgZzSteNdyywkTkLCNtApyDfRNqkWaR1SG3S4r2meLlsNzPU2rPBrCmCj5GzFItzKRd/CS
WlE9uKnDIEEauEOQCAL0sqnPTMX1YKyZH20L4zIdJHspN23PXyKDHlISr5sR+M5YwvrAdLJknVAQ
1TDsgqJqwzqKgGzmHIxigDGZrQ7HSKiPSZ8cdW5BC1SCeV0ZURS0kI56NmkwYygAX3brao0IcoAx
txnp6KepoVCo0/R2jc1sI7ntWmhbLYrzNGTSLaoC1y5FE1ojSDiRSLBWj4GRWNcy0k+2NRSeA9UM
s6vraFneUBkfemF+xD1ksFUycq9To95reqS/YjvKXIsmD1kyPRk8D0ctCwA8aDemaFHrETsyd1F0
6dopVmCMQcZjskrMFi4IutIHg9YOQWP1sW/qagHibKH7fEyzIFMp6iZeIC78kNN0UGR/bGTnc1aE
uVMjac66DyXJtvkYHUlU7aa8PKh4WQf89jYbLpGKwzYiwEeTOKmXjNgUJsQlSoO13vw7lnp9iIG+
jZJo9MdYF0hHQvE0pBsYxJGNAtbtBvGssdGh8OTZWIdtVyh+XDr1AWFI7Au1+TQHiFA7zc8yMywz
EFiJYl7GigRlK0aXNrx6LO3WPOtZ6VcWO5DC2VkDOOsGolUbdY82TEd5+9ylHTSNvPckTniuIbQa
PNMWKMIe1+WxrHa4mj/rE3kypmQVKb03dlUwNVYQjUCPjm3oZHUKWnl/gPUxIMMNJPItMHyN+WQQ
kW0SYFuNXNujv3IsRt2KccdPhswvaBGkunMjxiJ87YHtxQqC0B3RxuCqet9CR4hrb4fGAL4Apqg4
lqeybDUJ/Fh80Qv4P1hMFNm6sv/dVJyuU4ACXdpG+pa2KuqdE9T8FDAdOiLaOxll5TVpu9MLBnJ2
v3e4LoDzo0d4ynpxOWA8qwhoFVwWph6MahAUAK0r1F+StCuaai6IjNsJkEPZ1T4DNtkds/5jHEoU
7mT161TmYpWM5KwO9LlTIMqL+zJ0hPRBCfCLTvd4HHuQoflmCwaCQ7xJqIEuwSiLk88JtDnPUlNk
FdvpWCXVb4vgWTg/nDLFwt2hmoWGbm9tJpgb60bnRxqqAircB7PK+ENb9MlgjGRLxmw1FPSzNepr
weptk5tvkuZHG6hnNdYr11ZlIFmLgLVNXKOrTxmyEOME4xNZU7QOaWjnJB445zfSbMBS9QUk40Pe
ENzW6vEUErsZVyPEdGE5sNhLWXJqRp76JW31jZ1Yv/VBA4VaAzDS0p5VvXQuRlNqiIkMwx+S5MyU
6Uht86Ba6qEXcBCNuYWX4yKIVJBrHFPdVuBm6qSp3Co3zhqLAebKfFVgVy21X5XZH8jADoVePfSS
A5KneHz83WCwFEJ/SOSfQofYCnoJXf8l0g8IJx+4+m5Gf0gkJ7cynYOjkI1Wo56F/+mkfeIkupZN
8ZnlFaiCDDCZLD3FlppDyTmi3CQpsfYoyIq22kXW9ehbUr3tgVps+kZs/YYLf3Psa4L7RpNpNupK
ZXYxbvt7Xfxi5Mb1rIOaq8GkgCJOcH7NlQfAQbcEN5dc3P6CpbpOrBxp/sl0cU0r5WCPgz/o6ac2
tQ9pgTM2tCZiQCKsGT8rDl0QGNZFap1NRsGyGm7wdTixOkDVjKrY9rqyRbEd9HKFteZS8Yco96mo
Q/xUbxBxMKaGjyrf0FDYyah1wLXrlcEpnChHZ4UD3iYvEdoBWlTt9JyZq2EUPeRGGK5av51k5rJs
cie7FZ5smlXJr7QH4TS+9FPMD5mNiaqU6J2mPKVKeUgYC2IlCnUUGIK9AN8lG9dLJSzZ1KF0o5qv
eIVAiDwjkl0L1WR+pV/gVwe5nMoC1o2fajQg1rKAvU5/jQjm+5getQH1j/q0MvNPin9wontmrr9h
c8OBLC5+6VH3WXTmWzN1V8vRr5AUejrRnjjUyn7WdFsrQuqhrB9gAdTHlWdEySnOxnMpIpdYneKp
AiFXAjh1x7F+1FcL+3Op/22M7FlL7EelSNxMcD+rrhJXToX8azSvbffcVhq0Oi+9czazNCDm6yg/
mSncoQHWTntqGjjd26hJBNyzAtAYTlHpcxYnAGDbXlWN3pg44ThBQCy6P8mkf8Spfej5O9y5AJDX
t7b8RKnpUa0a3xzBDtfy99IhI3K9dM9GfhwgdEVhrv0beNMyjHsAUPG9+hF2SsaRxVrhUxW0bZz/
22aXWnStGhqYQ8bvWP87WetciqeSPadce23gl5+aSGzgfC9BMhM2TuOt45v4+4py0Z0Hgn8zu1Oj
Mg+L9MYS8OIp0xVOBOjBLdXNADQqoGo7ZKBL1ymVB3uA7WJnAds+jX4shY7lCLoQ+DvIJA7K6ViO
l1Y79Ci6aFAlic6PE+g1xBYkJq+Gu2D7l0RPpfYQVdxHpbofw/wlK3dtb2xKid+G4u64faIgq+d6
tSlqumlb6mb9W55M72qZuFGDKM08315OOtgYi2BUHpGz92Vur5vmL5UN7C4FpnyqBf0gTzZOfsnN
IQCHKyOf9uZkHlhPvRoA0lw6z6ZDfTtDBBshP6n/Tkj/wbA1DzzC//IpIUFMrcIfUQiYtqiEgWNN
gypUhfRu7fAXXFvuWH4wcG4cVIGZgRvsYvAtXLjYuI2hde53Mn3gerEl7YRILMdsBPdDZdup4X6t
ZGFivpWO41XNQDxzelGMv2bB963d79qmfezG1m2SAe6HA1lHmtholL5L5HywtIRDT4/SxLDOJ5fg
5FYNIEAJOGMZb2qOX9oD5kpf0/SjNKJA0c2nEgXItaiCESifKIcytIleCpk+xWBwxAPZR0R9VQUO
ms11KN5Lmh402H4nwM4L/TmqMJCiGKMnQdCdlo/AYe/0XnHbXOzjWruO6fgLfEunqkPUmQbC2JK6
fM0irQt1HNJjESGDaGLMmXrkFZ26KmLoSqIHKQyEF7AVcJEUuyKxCIaqYXpjLD7xgY9lllOPE5N4
mmoFXAoMg8SS+wkQ5W1TO4krBuk2Y+N3ygizhm4rkj9ahy9mxsmVY8BEMOZE9kbAcFiXGwuTJ+sm
P7Fbb0KckIOpbCFfIwt0Ne3cOsdFapTDxV099sUNnJIGRp8j+QmvlLFxWz65uTzeBpFNal8DuUWb
Sn8Y8LOgR7ats6WBfoyYVyZjYBY2SvRsHTkLHlp25PVl/0BIBU3gPtGPGS+DMUL+rCsQtHRuaSIm
15UVY3TN43dQQ1d0YEFpnmlRIa+geIr6Z9Czg+Wkq5pXa0fazwJg0T4dAtIUvgGrHRM+mbF2IBG+
fyM8Q35klnMWOcTS5jvOsMgS8INJGsS1CcflHeL2tIcasgZYjNSeWVhIhRWo16RY5LDQtSng0bFS
rzBJDqW2TdjnLY0DcVaPvMOa2io0U5uKtr6t5Z5anNvkFGFmt/YGYkt46EFsB6gzU7Az9RggafYx
8PHZjmFzTJ2/SlM9DgrE6bJzkZzaDnbzzsD7cdCraSxg94DDrmiUZxyMCh9XSoAY6cWOxlGDc0Ta
+Xquv06oCR7KU43P3vUw5sFUlrV7+8+eJygu0tZp2VxFIfDxk0/CU0xsECaz+kq6U8dh5t1EJhwZ
syPImIcBQF8POsgwdXLUN3yqJk6nan2tFDUQObHcOCaBIOM2NobaFTrCdlY2OxKxdi2rzzQbt4Bg
BEznR+j+vDRKHwqDAd+Aq52I64/wx3lL8nZvKw6SLcz0LYCDWxusGtOSB41Z+4r38YY3qAAHFM9e
G6ryZhpTHbCSv9hFTNxSXqzE3hgmC+pOQewL/6phLW9MvRInHbdsEy9THlTavSud8hGV5VuN2N21
Tf409L1x0RQHgrqzrLcSuVwYMK8o2wwkD6Kb+zfuAeq1Vg0etZ6A0tvYkOGSiK9iAWuMmCvu2Fsh
xvSzCrvjAek7mEi7lKlKyJxWe40L00FCoTOIFrJpMs2N1HAg9Rzw3lDUnqb236LqLLFHVCxP/4+z
81qOXMmy7K+03XdUO6QDbV31ABmaDGryBUYJOJRDw+HfNm/zY7ODVTOVF53BGLtmVySDGZAuz9l7
naaj0/XMRgSkaWoWj3bepK/MUBBIYVWvu1qHzUacK3Voy157dgTI5ImiPFI91e8rMpPetSmLOaRk
BANNV2mXUuynDBwv5oRX64+//6FoqkEN++TO+HPCBHcqEVGdkP1zifcmH4WL3AVywMfJxZB5IQds
njnJ6fNfsjLYVPa1o5liJ9q7ZtyT9sjsS/nzcxmfhfihMVIyF7qmbhEmAWuW6Fq7n7UUeRFm8vRa
nTgChAMUCxPClKD2Ywwzmk9bgrLoNSpKoXo/JwTP3ePpAf9yjw3GKaQBVQS52a5MjxrGmU6LL+RP
z6Ttl9iGttctaVFqIo44xYhg02Y9ASL7RPpYxdIEmQa3wa7yBpseABz6Ivv4+aa+NXi/ax6LNOdY
53BJVwQVSK/S3ZVfbuJTZST3zX/oVsjckAh1mIn7qHggi3xAc7yZ3NvBB5U7Yl4SfSXee4LSHfAh
XCJYnM3wLfQSqa1onUITfcdljThaVVpbg3U5SrA6+Q2XCsQZAqHTvNE9uBSgGkP939Lx+dDsJBb9
SIu9IBWg+0U6o9JajxCRlWFSHE+B2Iw32BSeVOc9VyCaNjesxLDrEA7omtVhGs2027gajwhE9SjX
xlCiJscCacyfnDJbMUv39WSOxJAEdTx8lQVlSFghs9J0Y+6bDHG8pGzBVu1LbEBnEzNCknmydvYI
vwdKg4xhLa2vNMZut6k0eqH1/L5p0iW4YuiSrIBgHIJJhC3B9290V2bS8UpOqgs9/PcNFLm6P7f+
iiC8SQsFbAAyxmGjn57oYOu7riUJQ62iURwYLSwvNjEfjCO7pC3+fRqbOot8r2jtQstlPe8GWVqD
K/JsDjDQ1LdxypSrQW8vKTlPw8n/7Ah0ybcgvcyJaXX6LjGTTdXLO4iuHn7uZOee3WJ0rKpqmulA
ybZPauuWtnl3hQ1wpvpJauXHsXOSe9Y4mEudeYYRt+8vWQLP0O7pEmRBFIliJtWsb3uMmG5f89va
gpqKd/qH047r4UQ5w3jDu2rDW5RAHEqU5smTD1YWYZlU2KM7JYR4E/Kx8mFqyLueknKVOd0FYMMZ
DgVdUi+mFFWxk7TRT4E+Bb1aOmQMujahCLA6M7LKSJJTRH1TYuMDC2v1AiEK6BBJ2+8s3SD3sFZO
xwm1y9cpx1N0MQ3q60HJ+1ckXWPbFViAMc+iSv9ssHnOT3F6ikcwWllQDXZ3aQQ/11C1P3eQATn0
jFRKtbcGa1hZVimijE1Y8rPZCGqbiAuikXN9fTFgxxN8njR3+D6X+uhOnbZFLu9DIcPjz43125X6
u46wGH+1WW24PBVOkqET6iskdNx+dzJAAukXKe6dDaW74VkbbL5QbchBaM1VILWvQwtCZFRJgxEF
xct8ZBtW8N64KSRTlTsBXcE8A2uPVx31fvuo8GAPuEIs9VBEiI3vYheU2DSyTx6daFgNWyS2QlRh
uDBCnmG30iXBw7Kx1rY47goeXA9b9kiLyFH4LECZ2XY1+cyjgbVGWhAlygy/h13y8/ke1McQ26Wt
VbqXgP1nbCl0CfpgcsiFPF3I5BlR7zuwNp4ekQUELyK/IbKXYXr/86v8lkf95lUukR7t5CCxdjpX
vFduq/Vb5l/P76OnelVwaeX3e3EZtRfLS6dHFqnVZrqLnT4amvwg8/qzEEUkHbmSZnVhFXjuNIsh
tJnaqgPinMIyZgQaYk2uI7Fl0UkX5El/q7fFpQKZZx/aYr2pyDkn1iTlrlGFZ0yGZ8z3ZY6x0aHQ
QTwTZESGOFIxzRUlaGjiwiTxezEYtRfLy4EjR46IxgSVnuVjhvMUJCGcEez9FMwZRF7KSv1LK1lq
L4YqncymURTQiFLEQCV51WfU6ZPvPze6M+OTvRif6lnXtQIBUXigusPYoAieoSE8a1/qyOee02J4
orS0seAfULe85cpa5q0J8wMT4q1pbAOBymR+QcRVC4QFMQuhLHvG6jYJLCz0EBBGJN9QtSZs+lR1
axvyBGyhwPEupOmLUdp+r7XiGSiCKcQWw7wqoVzy4xymjtrgxLf6oVlLc0o2hZ2Src4rESLHIPdJ
U9nPhtZYcHwAjPXIdCvxmXTorlCY8YXi1ohJytkkN7TJ+NfPj/pMp1gySLChbaWhpZDgtRTiqA3w
u34OniWP75Vcu9BYzsh76RJGwlrTAvcWZzHLHilPYbM5QkSsjyZBu71Vp/khntNkB5vrjNQYVBOw
wFVehnHur015S1KJjgXM2AtL7GbaQWYwb/OuXNXleOHwZ2ZuuhjCFAsiOyKSeac0e8gQNBHaToRc
3c8v6Ux/WBaT68bY4EIfBbBvsLHnijvb+wRKxJ+Pfq4JLAYr6CeMSphC7MaJntSDzgtk7RHMtVem
rEM9548/n+eMApfSxfCktzyVmiRiZ80Ixw8Zsp+6hSKexNxCL7Abdf0QswbywRiVCA0E5n4+77mn
txiqqnIWiRNr2Hbox7i7SoZNm10YqM4MJHQxUNm0Neu2waETdZNXAUcZPAUc9y0kNZa88HpOr+E3
E/ASOyJGakvwLPB68hesUHOE2n5+LmcOvESKkFIIDD44sOCwzOa3/Xz384HPdIYlRWSAla1EEB3v
GYx6PZxV34rdSly47DOvc8kPaTuQ+xGqEru0u+s71Dh8l8nnzxd+5nUuqSGWMYgkO12403slQUGI
AEHd6sY2PGwafj7Fuas/ff5LBCgt40SOkCHuDA12e6Szx2lw7fnCaH7u6KdX/cvR+7wta2GWfE+6
OX6rML/sadknV+ZUGhd605nRwlp04hR5pVkaFd/3cQoTdK8akdFPZZQozjPJkCipaXspXHZuxLAW
XdcaBl60EyIekA3lB3Ivoe2FbOgo7nX3UkmVc89s0YdrRGFrSA+zvWyShCMDHzO/UUHEyETNLnkb
zt7JYskRa4ZaZEmf7c1idPXuWLAHKrYKJCh595TY0m/03NP5BT/Ima69BIg0pVIYRlsiQcLs/H7s
03EXUyNd/6U2vESIFBWErkXV4q3Eh2K47nXEzi+QF868jCU3pG5IWpdagQtPJ0/To5IKH9nZn6/7
TAzFXEzSEzV7BY5QyDEfTIiUM9ecfYRGE3gAoPitLvTwc2dZ9HATcnmWSJxlLLwKUswP0XnAsg8x
wgje+PnzrZxrT0tKyGyr/TgXOEvG3bb1IYHpEKsz3N5yB2UTD/Dl/MX7WXT4nPU5vK+ntoSagrGb
YYmA/EmHhB2W5Rc992fmDHPR0wc1laPVFOV+aIG1lZsWqSpo0Drtkkn03AkW3Zyqc9qWeVliQEQC
QOy1dnKFsXHGC5PembnDXHTwKps6XZvUcm9gaYZcQgDGdX5NGmg+/J/f+ZlOvaSFGD0092Dt4RH1
DylUVJO4MFqcW54vOSGVNcUmDBnlfj7CmFuiHudnWYfa5ELxxgoP8q2WX5g+zryGJRMEAJh6qBSc
imepui4LFgw5A2QBhgTsuPiFNntmGFliQWQxArA5Kdk+QTpbcY6T/sGH259fw5n+vWSCoObklMm0
yfcZnCGQ82LTl7i55urCbyCZveS4O3cLp1bwy1RupvDXTFSiwpz2kDQ7ytajcWE7ce4dLHp0qlZG
a7EBhxYpJlS1BXBAQWahOJiV9vDzUzoXAlnyPEA3RXGfjIG51rcz1GyQvt6oSgXnVJIyr+dl6UmE
Z1edw7NgwCwfDHEvo7y3lZWajNOFez3XaRbdXmaNAt9GXez7qXFl+UXnCzu+s51m0eG7dC7spiiL
fT1ADQl3MfSXEHu6w3v81HFXSG+8mM/6/RZgie0wuxGS0Kop9lLrvYG+Kta2ty90/jPtbInsGMD7
lqnl5HtbApcPBUOTvabTpY54ZlRcYjuGwmiVusLRsZaKuHgd9OtY+ersVyksP0Xa4OfWdqZFL+Ec
c4JCZ6rJin1bcddU7jqjwAYcBgB5afo4046WjI4YwoXGFGmxb1TjvUZ7ApAk/Pniz6yolySOFAwj
p4V/fC/fxzv1rf6Kn5xLMetzl73o6tBkjEDsZWj+sHS4qCD8WFys1nTuuhdTNoRMVUIZHvrwZQRy
lT1YYXr8+ZGce5+LXqtng6LwAgaUbEqw0neQkQcRwXFTUfauFJeqgZ17OosuTAqWIxOEp1M477k8
aPHdz5d/ptUvaRpVIxVUE8YbheS441uUULh2qm392l/AnZw7/unzX+YGZ+jMyk7w5B0Ije4AhoLh
Bnl1jihme6FHfTu7fxN2WEI1xpqzFIhAvF0TVW661xq41k539RfdS57tlRcH4Lr//LjOzKhLsgbQ
yv9qSAQNSTlYO/Or3jv+pQ3embe8hGqYXOVVmlVwM5ma22fHidz+fN1n3P30G1b0y3uInQ6l6jte
7HFgftCByzL9kntD7bZf850R+xlKuT8mf237soRqKHwSE5txHznySQ/tnXJDruBcADn1L55g0aGh
OJuwMsAJMIhKez0cLNRebslavl4q7HH2iS06dt4oqq2f3kXyKt6r9/zL+OqOyg0zvV6N7Pd+rz5f
eDeni/5d+1307VKFlgF5awzUX7n04FJkW3QU/UYzArCh2k36Oax+PtWZ9rXEZQDh16tzoub7puvc
1DZcmGh+PvK5x7XEYmCC1ObitAhMlTx2NbNMVlbjNM9dVzmBOTdqWJVIUVg9zOqFUfTBWLXDlsFA
vIGbg6NGm7xU7uHMmLMEZRhWx3u9Pt0lLEkwBz0l9yaSrjCRXJpiz+1pl7CMjkyW0VmYY6t3pfAg
Zy1st3jU3ukxfsIO/ednema9s0RlOA2nhKQY16hzlce7LodyuL1URv7cwU9N5JcBoUw7/RRngZgp
ASHFeSlpgKpBf/HK9T8fXDUUc4xPIzJJ4QBNRo4KcHFCNlahdBdOcWbe/V7M/3L9nNASop8x30u2
i/PRH3nrVShzNl0q23Curyz6v1FNYo4rLJqVHvrfx/5Sfbwza5HvJvXLhZcEtD6k59Dbj7EWsUhr
ffFa3v7cZM4t9ZccDNEwU7EhmtjjUYi78bpEXZ/Eta76l+5qfOneLpzmNDT9Zsha4jCKkyG5znET
kK1zGUD0PoIj8KarEatdx3DBRvj5TGf68rLYl2CxE7MY9yOKEEFcGDuSIZpil73Xlxae5zrzUjPa
OlDWZDrOIVMfthag7QuwHkRA2xB6mSl14R/5+W7OtCly6oy/vHsNuAKjL/HY5tMuvDoozV8LRi6L
fpVVzA04upEzHHYKdsm5AtHt088XfWakIIvODPtVrsh8EDs1fyFYuzX9Kpkevo/9n+/iv5JPcAy/
lbndP/4bP78DqNCyJO0XP/7jjpf4579P3/l/f+fP3/jHnr23vONf/fJv/elLOPC/Tuy/9q9/+iGo
etbD5vPZzjef3VD03yfAJZ7+5v/vL//j8/sod3P9+fc/3vlQISxw85mAwPLHv3510iBrp43Xf/56
/H/98vBa4nt3//t/tTmbP//HVz5fu/7vfxjG30B4skxoXwklunpaCk6fp99o5t8sqlPi2LBR2QY9
pX4qjsoL+JL2N5XAjUENIGRMAh3/H//R8eH0K93E8UxqwrKt/fOAf/zfS/vT2/n32/qPCgZ0Drl2
9/c/vuPP/+73WD7q1CEOanIQw9RsVV+0ibrt4WnRrcFrbWeAEAaUl7mnmyK2ONg0jMAlV+f1a2eO
UGgWTk39Hs51yKpgnTBikoQyI+OtoSf1Fa4XLvt7zg6pgUIErM7ExjZrViDcI7QNyTMC/Vv+pgnD
CMtyGDbQPoNBkn5ALAkegwrbtYeydJk3iriGT2wIwOmB3kG2gJoUvYD5KJn36cCYR1BDPdRHR0Rp
bx6/fxl3DZQtsg1q3nxNjsOPTCkAy4CkVeUs26KnjqvZMe1gLDBFJi3ZO7BrhUoW6+CnkLdqyi/s
lTTyXUn+z8/XtgzbIfBlGo4FeMSfB4p8QDS5aszRK6uRw0tkxm6Zg/PRalp80O26CdS2hd1tmN4Y
6AcHdYT/M4U3t4erqW+s4lbrVdVvJ5ZewzZeRVpT2ltgTqBVq1SWAmRelDup7b6/WA3SuGsSBJor
/V5oD3Zd9lsm4iqoHaY/Gqm4Ro2I5ljPDMY60cweHpa2/v7u94+lU3VrGBw7wxZHKaskKLg4/Yng
NcRImhc521iq09zl9cNklRMALUMGL1zCbk/zyDpBSkCHl+bKDIEiQi2Hqn4sjRiryQRyTBKXld9p
Kl87ciQrpzcnXxOVeNDnlIWzXeihMQ/WPS8DkefpDpaEcNB1erDMzj7AhD6iqrwBdA8bcyskqANt
J2321GcwoXNU0Vo7vcOeWGNvtAFcW9Ni6xhlRwS2qVMe8ablZTgZMJA3iNHKehofTR2mlknX2Ob7
Rx6Lq3aYxFFPgfI0ILn2R3jO9qdCGICilPJldLrQtJscba0DDsBwUPdY5yh7XUXfNyvzEkU6rHxd
2f02GWiK99pi+dp16aYaDbTzrBkdr5lZMCVD+pwZbbPC+GYFJkhkzxBErrBzZDNcikpehNpI9P2E
Uh/m3G0ZIuQlVfHQLFGtOgh6DqCixIj4p+CdGMa+HJznWhfjDtZ8PVBPKCatlybQCtSBkFFj8IFR
Sjbfr1IaVu9Twn0Uo1E+pzm/z0izpo0QK0Z7ugdrhu6FKm41mwJ1HZuQTJz+IwnKIpYWR1kvKg5G
muXrvm343kkTczcNodnUxqEs+wklFgpfr5GLmnrsE3jcKfuYtOBU8cYAP7nDhkyZd1Wq2+uUOXTf
K6kZsR5qgxng3RvDsE9Ou+bq+yelGNO1ACnDTdOui4y4B+lnAhyhMU1YEx1RP5vDhLhoU6Z7gE8O
p+ywtHl70OOiuxIDvR1BrziMBIqTkfEp8wR0wVp3BRef19Z6ve8ascumttkPKpQ6TgkRcdpKeI4g
SATLZTB2SWp+jKTVt9iEP0qY1MAWGFZanNW7xhhvSzVxbvO8Xo9F+6HVkBYytbW8AuUtruakubHt
/LURFmp/2LgIYc3jS0LtW9S+cEeTN/u64f0NyojYawlzSDV/Utk9mXDa3RqyJ15mU2s3wjs5Uqd9
yDrKQpPrbNtOWhqVmQP0lZ7eam0NQCwQXa3txvXI96iYx/eJ1GcYEjJQM0p+qB0Yv0GRzNedPRZr
3Ub0ta05vQbtgF4L01KATwBDoDPESkup3FgGp3tNQVHxSVq1V/UiPtRZqx5AlqtPP4DsFBYaGfet
FdNrcEs0XxV1FXwfMGvz3M8ShYYtBhCsytJ5DcpUclebeNDVqXSX5GSAKkS82CRxrscTXUtWwo5Q
A8u+xkQDGx1A4cFcC+n/+7METtJVpzHUDDn9Fb1C9lxgS7cd46b0Nb3SI5AlqzsFDvR1LLXKg7+v
vHNU3KqR5+H3L4t5TiPeKbPH2alKLKJoL/Lk2Pr+0z8/EwqBZ1EnBxMwz8Fk3Vevs32RU/qs8F71
2gp28H+OyE6HUjxKq4lATNrwXBY8mCx7ihzoTUNU0NTvzbxU1xmDNVMpoKzKRFvf5DmY21AAllFv
AvXMsbn3OYZLL7Hsx9SqZQBzCVkhlY8hRBinRFDsKNff/xmm6tmO4fQXcHoEg6JFeqfc9Il9mCm0
yI5xj9ICla/Zzf3YbVGvERCDWiJjYB8zg+3LGCUpbcB+YYGfi3SLpGKQGnOUNg+NWt2oI3h4Buwg
FB91ViTTLpw5rJgVWY0tvM52jkaloLwaNNfFSz/CxUeKR+5U8PA7MGFmwE9a7WoQWugg8W2DYDTn
7UZB6q10XjXwgeAWCk+HAkPArwwMLBMNRpIAwikAqTNcu7aCHAQXoqX+DJKEpqhrJaGRZWqhVuiY
sUxPFhjh+byZMA2QqVy3rDzGFmrUnxieLPZ5VaGMLhJzLcvXsHv4YwLcrXmF4TTUWxoN4HDRIQZP
yNhjnXNTJEZYxNMeSbFVbYCwkfilaMKaUcyX8x4LPeDxHVck4IUCD5aB7tYZPvbiQZumUc+BkB+g
8kXWWh8rqH3B8UqnHULj29NDPD0ISUFbyBG7G0pgX5LtQK2AwXqJTA54Tlr/PDi4PfFkShh82APR
lXWlKADwxR5jZUAbHqVq7ecKiE1p7A0YuAqYXotcDdsmlLGOANe0QxmMCASuoM+MiBEQauUIdAp+
pwuYiG2gHZqA6skaCthwUIRfOsZeCuMqVup1J7qANDks/Kp/4rV0UuA9iF2fAiEWV+skzsJ2NGDQ
nHbxQDBvnPQlxUPL7cMInBGK7WCUsTzWjSGkpkE2D74DYBfYSi691hjiuiINEEmWUCZZerq1BYe7
46Pg8XpEcykrtnN47BW15VpOuzL08sj0NmAYrSbNNxCVn1EqvlMQtJlkxDUtVEGN6AsZNQk9kqQL
YJ8FLwCcAHiDXlKcjaBtEQqGBAQlIZ0KVxstGO7gtgY/rLSBwWGHzkGbrCTYCjg41gAJdXwBEo1I
J5DxxisNBL2iTgLEFVG42r5p2nWqTWGBG3tNNcvLChvShRL5ILgFnPqtTLCwThGmPZ3TgQAcLLVV
Pje+iLuVXhsR9D9oYF990b0wO17PXbqreQsCyql4bGKlK0KV92bSfRtxUhuRhtFsN6SuI7izwbFI
QUiwQxAEr1liPmRJtz8dhd21MovGeAjM+kZNsOJByymAn3Om5Ih4PqTh5mFqwY5IqrCDFZ8rczSA
NuiMo59nWhgnyi1MtU1nr1LY+5tm8pGU8tsOheLQnlk376u+f+iIvo2ZvC60bIMr95vCwxo3SHpU
lIa5v8U0Gk8o98ZRugafOy3d5zbfgSy5BmjGGzjZp067yYYyNNGhBwQEDFL6ujVfGQjHaQIYA/y/
I6hQBxk9oaeNyr6s7LVupPu4FZvYTIOK595oNF6LV3l6x515IHXp1hYLCnveqB2E8bDYMlSfK2tM
gJ2nTelOL/pVbukIapvfFzdp4K2MYlNL+Ezr8uE0FpbOfIC1JOieUlXzdaxUbbjzBloe8xKWD408
IxPoamGVcLyH+TBRrEvVYJ4H6BDfT+NZscXsdjQmK2ilA0NuuTPt7NvAjvfqKrl5h0Wb1xsTekh+
rSIKBnRaKPQ6nDT92jRLj+fOkw4Kly6yrYR5Xzy1ThI0CNOe3kKvmEc1wREtCOMbDoXRvHccBppx
9TSaoNTgX3PC1zgq4KVq7opaecdEG02VeO6S+IByDF5XWPdxw4NSJSsbQoyeDVcYJLyy1KI2RTFf
iY4DQpyw9VCd21Cj45WJATOpXnWa4PlbN8K0T1jP+JCCODCN8X7IFGAxIhQwz2u2q/QJfFDqEwU8
NgCx2jnZ1Cae1DDvAY27qantJwLlALgW1GAOYp6TDyYZ17kKIqU2rTSpr5LKfDZHa18iL631vtah
ZkkJ3z+WNWB6VeQxy5UE9ET2AhalP0tSYJi3g2me7x39vsvzYxyD9OoU2OriYU60h9G/QJgeZm9L
1wD9oZ7ZD3hW1hOs6ZUv8mHHEvHco/1apH6q5hVscDWgIwqQSfZtN7DdBEJLlbxAZBcnzmOfmr5t
p1dW1ezbxtoWKt+kVhPOyMhBgo5Idpk8l0p1TxQUMkdg3SUA6JlKjW8br1xNnozR2OewDrpWTgzf
cIhrGHeKlmJEHFdFnK/A+pnNHKqZWSNInND7Oi2CajaiNAeqDEY06msJGDlUO44c4kL431yskD6x
1t/FxfThWOOLObBgnMfaNbGs6zT0QkW+gDigEzxlHV57YeTHT61xdg2x3qwK6EI9rt+xM9ophh7W
cx91pTwaDABopZLbqjHWdoXa0sVRy+F8zfW6ByvPeptEfNuJgzDqY8IAxRq667hVb4YJ4D/rLrHT
eyc1grzOw6o1wLog4xPwpQAsNjVqxoJrICo3o3KXzNVnXWkvXD6hUtkDqXvDBUjnpR+SXZuSV8bH
yDKmB53ajQtuzV7J6V1v2aFMszBn9Qrb7Ag8ukA1yQrmb4A2klcdr68SPNKBOU1YF8lK2WQyoGhU
Xqno25E2TwSN0M1pg+54SJv2VjDn2bJgwWqUasM+Gp5u29oMK7j2a8xwLbbZXH/IK/R3w7nRpuyg
8EOn2Tf6jLS4A6hQmn0Al7sZ2viL5JXrKJhceXZtFoj2TvWGYTzkWJ51jrnLnAGLFHUjyJ1JumOm
zm+VKK+axLkxMf5BsLPWAI5B72QSclWt8g2i+o7af+gMW6lSfXDqfHYVQFs9/QDMzmPnIP6KxUOB
vLaKd81BQgF+laJwYSYeWVY/NfZ4gzbz0PP6WVWwHkfwtOHFhxQ10LfJ6A19t7LQ8VE+ABFj7KYB
WbjCNmLFao8o2VaLX9TZehkca9NK/gGXJGTHsTzk6gwqoj1DU8tWEqA8cI9ZbVzZ8uTRaJQPsB0Q
Wfro9ULzhlxVgHZR/LYg7zB6Aj3YFzXgQ44Pa3VU6PJOoYM71+kOZN5oUpP9kKDSYhIIaONncWLG
VFcsc/bGABYFc5QVTCBcmcCFy/U3GH83DEgywwKqJB9pmPSgjA1Dvi00ZSM1w3D5wK/q0sBIiw1Y
VNPa053J73uDeDUVzB1sFWTYvncVLAlcouTYMa3qlKH7O48yc1YEQwwrzVXdV6MPH8JbSSyUjMbS
E9F2qByf4TvyTU3H5Mo3uUpfHaW75gaAZ30CLglQe9ReI7kHf2kox2HLMeqP6hyodR9lmfCdsb9P
DBSIEM0jQEtHpYpAHbhWyx5z7wswcF4fF1hL78tmrFZWyTFxcQ2lSto9E/a+SWzNH9TG9hH+Ww2K
M0ZC1NuxwtApSdMB51OIoCkB7qKsAi0NHwH9iIEgQ2wCY2doJc0tZvbKa7pS9yZhvYMjA1wQDPBu
joXJpGmRougRSH1eXNbAV8ARAzrRyFCF3GpQmG+MZK4DbkqPbRXxObuWrTgKUCQRKRteRHVrjGbk
2OoVJ/ZKL1HkN54gmpbDu8wlbA98jRDHsafVUWDzHlUZPJGjej+q3ZtdoiPEladk0CkAMbPNbYZZ
5kab6w0U/QeJdCJEszUfgT52Vg1oPaqSfXVAaLhxXr3EqICrY7dvQCpogFWMEXPXK7mHCsRHrWxW
aIlbs0puBjZeqaDBtWBDoex0mAwsPFWbrhKyLjXm8eFhHExfxvnOmSiqXtDHJqmQp0vDFHRWrt3z
2tn0wAGbuRmoxRsg/h6Z6z2Di9wzzHgPOco6nrAqxbLY1RQS1hNbG/p9m5RBN6VrWb8VU+vrOQuc
DHMRIKtlOkYzFvQq0MqdJW4LcP6EhuEH0dOnATRbpce2inRbtQNehNaaWOV8wLIO3LQBOdzeSYMa
Y3sAquHViGCMO0r1GZvYW3sox13v4BU2FQICShLCAH4DRBF8KB32I9nOkpkbywZrty6adrkYUq9J
zXtbqG4HKE0+ogKVBL2a1BqmmhtE1jDNIgOlJFdqXIaNbd0mCr9CcDfMGBCBpbOnYxEJvcEU9GVg
3i/nD7vHDgO6XXTdHliC6kBUIxBiAqFuWoFD5RuzdTRoEvK6BZ6y20nowKo6DtscVoITWvKVK/aD
ADqlK+NNw7vPSc0CMuqeBZWLUyaYx6xN1VJUjsnikGXQCVen3RdRdpnNI2MAt8VAfQotu6PpFA5A
FTvA/4BfDD7KDqDBd8VC/VVFDUp4cQuIEC24u13GkisHa1NkEDf1AEJkQSKTsRD5sYf62LG3qS58
8Qmw5ebEC+lNfWU69aqnAAlhoHk2km41ES0YTNMfidzPRryebAs7wzpQSyClEZwfW1CaHeuGaWRT
WZoEdQShvokmb1YJBWY/6Cfo5VerxjcziHiubj9WY46fa5TuZoFuqtdKDrTVyGuI6FA2CXEHD4Ku
KO/syBbdShAnchr7K6/31mk2QpklWgNjSR7yTKyc2t4SMKCzCV5TEOIMwK9y/aYerAjO8k+mmgdd
jsBkE8SDeQhYig9e7nVmodpIoYUj769Nmt9zkAQRkby27R4bJHQ4ku4kwcio1RG2Qk/9+M4Gtgan
K5RJ6hGw+8YhQzDH9tosfwPb3m+NMhhls2ptGkgDDkgI6Tq1DSwKAlWFUVut/w9h57HcOLYt7SdC
BLyZAiBoRS+S0gRBOXjv8fT/x77/4J4e3BNdoajqrpZIcO9lcuXKjBZZId8FOUOfiQLaKnesnPQr
aS6++lc72ZvuqL5miKnnx4PL3GfahTrKP3GQFgh2NF6qtb2DrXruJohaqZn/4SNCWzfWNo5M1Jq6
8qD0aKtxZVLls5PT79EkduqGCuZx09TCRjd1GRDLJu0HHQEnDKZDV/nbuejdQh2J/fofnyIPGe2k
fk5RKMq/Bu1pjB+liIq4of6YQrtt2tKu+sEGFfYydXr0Q3xpUKY0Kg0xn1RFIQ/IHhEjAHXbN317
YvdNMNp7gUBd0NEmjxaAxaTYls4qbzA7xax7iZJdBdXYVC3SZ7UEiKX4LodsIfXoDnYXK4xqu1S0
tzLvHAuhPkvQPFh0x4HvagAuc1Nt9v+dCgZugbyI5mSVfOws2oH06uvPXN7wq6oMeM3qKpiR8x60
/qbF2RLHeq8YrI0yrPIJ3kQWricR1eAkWk7sTdmCOrIa22xibT7pYuvWobWK0PyLWn/bpsPbnPoL
8MLPqn+xZJT8zxetyabs3aqzxdLrfENhN0WpzlySohHdC0u0NZHNsjbdS/W3HmP0EWlsq/hVijhT
hSCpvEN+xhaocX2d9X/A00Ev18SHS9s2TmRqG5M7VBQSISjcNGKwimCGSi/ZLENCYtjfiFp6wlpu
sEvEkHslRs86RpBT86TcX5SxUqyTxtVqM/fkwtpHIVZCtTfVOIa0aUYOlY8JaIAhNXuJbW5IVMTe
xp7kr7FCCtwK5H0+XrNX2WZY07Pq8HDolPNshltg7Osw/1a0ymocfgwFejQoFAO40uQ3SP+B7qYx
asl9vJLVIrK15VA1yw6Vlnpcirp1RZhiSS3/zAd/p4XCnuHIsp++1HVDI+GkusA6yHyuVd+zynIv
TmgDJ78dsn+BHywMxB1TgT3nkkYXtEdFRo1FgMlGUjvr0VDtB09yijgJGNCIv3Gj7KIeeVAjRqRF
4K2anPZZdSSYzkYvPFUERW0YZK4eZru6tz4jNH3GdC212N6kwl4YcJMwGF72mB/aImrATX1ooJoN
NT+iwhFDMS8JcGDEpGhhsYPVZBlRr3bQb1rmYrCOJ96QZuKigUWkuVVFFDsCtNFkLwQR0AA0UQ5P
Jba5ZWccoy2NBVqKpqMMaEtY2mouiwUrzwjUpaOXttZR4GpJ6JyCNKFvq9uTznooeKGK8m43CMdY
pkjNGZ5p5ZuMyrqB3hvZELHi2TXLy4RinK627ih3rtGdxRq92V0TI+/mF4umE9wwalGAb1DC/Eyn
TTxkTsvYrZjfMklbGN8JZoIdrYfohMOJBt6ZMwBe0XdKaW2aaxTOV2L+IUhXMX4Xk2fPWzd+fNk6
zlboogBGHY/SYSQsLClCYzdbmmu9njaE4llsgRoN26yZSaXUw8ZzmI1LrKBRUfV8DFhaTIU9haWt
q7OdL8vgwkoGcpHxgiZQj7aNf8viyc5zg1WmxpMl7HJK5HPjVbYjL2ZNDJTUbcxhI4SVS5dkt5hQ
KHmyCI0H40pUaKkQUGrVQ4DSVj4G+Wcr3NVqbfnbWFWRpJ5RdP0dMmTotLxdSZOxF421JUnM3/6i
OKhttXkY5iLRtiOigYamrFVRB9D6hAnlIu20B82VDX0jt+0jzdDGj8DtkekEQepeo+oN9gBS1KB2
yJ2dCycU7rWq7OjFqACyiLVO4css56M574DeuvqeT4BVvuCgE7lP5piBu7hMmSjGbD5Fs+Qkuu4N
ebM0EZ1FoPcUpvHalBhIZaB/maOVhdPKLUqqNHkJH/8kTc4AZDdJ1C6TLSIo5cgNm5+l+YL81CWW
FztFDCbwbMClot3Igdf7IHVDr1krrCEl0oKIoxgyMGaZKEdUphIJ20YcGqSd0lgrBtH4NHSyfwpf
X2pwb1nrTnrcm06GbJSbl1a9q6kZKEzrIOUoTsYh68b2LKT1piujVZfNAmUqcGbBmAUBNvSqZDN2
FF2j9JIG/S1hsLJGQ6x1q7HWLqIUIsf4WkVuVGFv5fgwG0xKGItMlIFKvq7Gwf9tBmUH1Hm3hGBa
CVGi7kU1lLDLa/4YW05bQZomevVg2v7zxxolDjvJmpKqj//6z5cKJa6o0+46WyqnGDWzoyHcgr76
YoqnbXPMWSrVMg//fIkG9NwVXFXdHFWubaci758G0j2VUGJFRX0+dMmO+22CpkVYlKqyujT9hLn9
FPjIBDa+eJaqCNyvTKqF2U/iuaz1cz5N1SqKclJCJU+fzQyJYp45Gxpro3bpz8FbOpE0NPwWPLXU
ZxTi63Rvtb526fJkGwx+8GH07+MEPicYZW9r9Li1g02qrUsM1ke/pZdvmoMgiaUjjFH9ZSU/qiYM
4IljCrBo6gvTyILNP7/LgXWXaOBSTRnMAuzhNeMWyp0Zy9m1RK7RSSa1cdoBZe5KNOX3stziv6Fd
zaADw6pzJHNny8vxcngIwX+zF/yXTNSLxAKFRlckU9QUSzT/vchX5UZopL3R4UbTjU6nRORczUpv
RtwKnqqGRIlm/AtKX/wCFMrLOtkppR7skPisi2XhawwY5fSY9TNFUeJniOs0EtgtssMSjbz3v+hB
/5+D8785N//Q2P+TE2Iplq4R+2WJefW/N0cgYbVKIA6iUylBFrrD7ARDOe+FVqQ+wIBdFKb8qA2R
v0+612hbr8tDojAaRzDV3+pzS7c+lQlx3pviZD7lU4oOs65WP3XR8xfM1N9CTnAH1cDMjpnzIsxj
3HFfX+a4/c2k9//7Hf3Dkv3XO1JFWdShOFkWbIB/cVCDXDajIg1Fh67d3DXQAQ51w8ssCmE/SkwT
lAIHkMQowFr1MtoImlE7vj68Jxl+BqKha8gii06hTuPxJcm4/C+v78Vi+vfrkzV0CLHDUHXp3yzf
HnG9XpBr0Un4sMF+R0ykFZ62Eg9wmZIZ/CNCPso1VMHchf11Ri1nmfL09v98Cfr/xmiWX6TT/3hF
/7DBVFWTFM3UIHT9Jy9ICgWzs174qNZIrKFJApL3eYFjjYzjIuqyDPa6a5xwMkR5U+iCvA5CMXGz
IE0oWga8EdVNraT7QE/GN43hbg1rEIuKSrxpFXTpOh6M8//9FP+ToGvIGi/UIo5T4lmaaBn/esly
iUWGmGgB6u0nxuoa1mWO+V94qIqii/9+NBqdk861Mi1Dh3un/YuSZsxh6YchU79af8bTr6gdy3Jh
yODD5VrQn3XLLdFsfV705nr8ntXvPjqb8lLrl2F9LYp9zaBWftbdatS/yvHSCYuwvwjBhx3rS6Vf
KtpKatdal274/p2OpE7qqNGG6UKV/GjVxpcaSjeP8UCn6ucg0/lMmKjIywlBVWTsLSr4WjyLKWLO
8bJO0Xs0HHUsj5mybIOjpD5bYXZL4ZCKXGKUMGN7ZvBkShUNBp46NUQcgW2KomZK2yPjfg4BW8rq
0tVYFzjNsO4bnaS48vLmpM5LL06FhVkjY+Oo5daVuqUfPtJ0N1is+y4EhhH1Ki+4b6tofCIZuZqQ
AxIsdlBRfVT5mIi6rj6fYuFdwZS0Bw1YROmtF9yk/26xVsjb/D0RNEco6w9t9JdTYC4kT8yC92SI
FvAzzOSYztvYOoXR4gU9mcCl0pRvIwYuQnqAVxJVnlDgO8ColeYK57ZecyUMaAZPCw3AocwGYaHa
7s9xw2CJLBlgwhBrv7m4r5rIldAgHlYg2EGD2UohvZI6aQ7yp7ZPE9RlKa2s9ClQ4RMQgarLuAGI
y45alUhuzlKVY9Y4Smix02R1Dq218+KKOsjyrb9pfDaSua1zpqgT/elwhCA46bFLM+IbjqSu4U8A
/ZMeUQ41ink5gl55KjZwRp16ufoc64nOIHFzrPuKFGn9VgEvQ8O4jd0molIrNTts11m57KU7L8mp
itK2FYFjgbAyOu3jRy7B+Ai2pm8tUEMekr0epDhBFs5Ml8TNNQGsSeNy/jNomkMOd+fugv2InZun
WngrEnA5LP8YRnuyrzL+/Vb9e0VJ6ddbNPQ3erWVu9mGmQZN5TUNWCAvYfPw/VHy/Jz3VDErwVAl
sOb9rOenYlb8C5WJM6YjpiPzrtBMogZ4RB54UvwZchC7IVuEqYguMQU8nBLMsIRhIU3xPsDTsmvb
XT23a0m0i2FR6MeqgthlQ/cSYvT/bXrWKlmAP7xrd+OrPgCCo8z32djFeXgKj/BHiuwZA6Fzeq1u
YPuvfRJh0yUr5YEE+lODWYJgogxmaY+7eZesslW1qTbaqjiROD7begm7u1Ft6V69Fe/Bqd+aH/VX
/TUxk9/p/OOvUNI6FA/rPd0iJz+KTvdhJHaOrxLELH4yfvcqitXVSkkX81ldt6t2lS2hoHhefTD4
edGWCnSHYuMy36W7eBfupMt4GA/ym3ZFEuuqXaO7/y6fhIv0yNfZXnY0b1yXXvPZLdEyX2gPeAZa
9SbBdEEpz7e7W/gzslhtM1VeNMsosSPID3Axtzwz3G3MD9zHGCcwMDXh35/7e3xgzdGjbHNkh2XE
Y3x9PR4DqsFNeYRX5dtE18OuJuyhbf0zuEU368JC/fgQJybQ8GadEq3qbKF8VzftW574iJwWuVcd
JNPmL76W7w3XegmAQ6Lj7ka3aABYwOYAOxC7f0jfwsU/gW6sGL2/9Zf+Ir61FwrhQ3Kq3rN380OP
7ei3vrOe0I1LK8TMzzWP41baDks7W7kB/sHJuXkK3/k1OGdPfjpdZWGzcWCeoicQ7enVBfzx0wZI
6X/Sd3GrbgxXjIfwHf5gu8LQotl3+2pjbIuTl52wQztJ95lzp9rBp/TV/JachGXJs5d29XV4Vnvh
YT2aZ36dsStA0oFlcJqEC/L+tY3Yu8WAHsKH5E7c/9YBQ6fnQc8++eNZxpGdK1A4PFSbIfnwspRL
o20x//OJT7sqW/KAUkyvFMefFgIUIOjJhS31aOja3Rm5/A6xapAp0X4NnUbHj11gBiE6YEcd9giv
oXi2Ja85Wex2GgrwTp6ti9HLJxfpcqggsL44swTSCUYN9hCO8Ay/eMo4jHNcFIjZDJwYCb9HW6O3
1WdJP/1sf4qN9oXgn/QV/3MvsgDRsQUgAZLiY26ruDhem73xCM7jw4StCckIwyJb/Uz+gOQsqvqa
cwfoxwoOxhc2R9f4n7eo0NQ5pWyroaOe4h0ZTcGI0nf0fAVLXBtsxzQ9iAzxL5YZ9Xd4zbbWA0kH
aqvxOl9BZPgdf+YRDU8sB7jaMiMJenenixz52V9ypoDJ6/2NW+OsnKcP9A3I+hiG84vLMH3k8KJw
XkMfgvjSedCk8JuK2kNtelgC8bdSCVtV2riFBmgHKbFxTMzYQeOgjw32jBIeWNjXcJZv1T4/ooij
noK//JvxN/OR3rLlEA4iZhs2w8weWc98wVg72XZ4zjB8t1t50eIT0b5eJw4+3Fn4zIB9/kvrmSgN
MGWLRD/i3rfCuBrtWbwjdFjTr8MxZIxhXB4nuNDcOYQ6uj+lsOMf8y/aho8WgEtyEANi4YaiBE6M
UycMaOzprTsDLTP1lFm/7Dlj2BSALYUu05Pp1u3rQ/HJT+cmJL/6R89TgqCD2++h+VSfKK2Kr4jD
DiqmVyrnDAdFZyTodw5Tjug5oOnMj3yJrABOpleVVgkKLSYnr4GNU+Ii9cnHrf1IH+GvxQn8cJg5
pJ9Vi4gUk2o7+Cq/fUSuA1xnIbgxq7IjbOxSxwyd4jl7dQ/riArbrq/ds78Onzyg7q15D5HiRsnF
FQuPT4dTy6cDUHJMzlix/VV//nvnJH+4eAycSNkhHhGciFhB5HS6LWWOeGMq0/bkgGXeuGlDvtxk
KLymdv7T7JNV99aBBEkOV0XEcpHBPEq8owM4iVxaS+j4DT67DqVgB2oRhrIvgmrpkrYg5OFswN9L
TJB/z+wXRuHmkSeVCxhhlv/6xMPEyUs0FxcwPfkNh6uFzxz8CmdiOP+R98OJhmIEcYM5NvQKsXM1
CeIrgjxeYO6sSIM4Rl5YZbgPjk5bunhWTr/q6NQdWxJuUXkKIsDh60y1OXmfUsbtyM4AShLWR/Zw
np7xzyt1Nmg3Mu6w7Dlwu9RlU9cfbfzicjiROT25o0+u2XkCQKXvWPESsGxoWWu3YY5QZ/i9B85T
j7YQbmSB2RYzyMWo2ursosCCzRfAa4F+oYHDiT1fyoeGNiZRlbvCJwIiDz8a/mi+ANWTnwIWrT9A
czLGjLwXc0NVEVcuxdIUMF1xq0/2y0S8Gg/THuWB3pZ2Ev2OTe1SZMcOxVLMKxYwERBuTHt46zt1
3MQFnBeXOw6+zyS2ihetYbORYHa2atntn3DqyHjPknJBh3Viz5/5uGiO8UrclYzIJzv6GVMbKHsi
wX0qb8pZ/0h+ub8Y4WiFy2xJRN+Q0EX8LiFEYiPrSJ+EIPX40ucEUAQQs7vflrObQKNxmlO1Gfbl
kfvKQHzuqVWZpjj5lUTPxcadiVBJ7iCizigyEUV1RrOeanD57eCvCQCZYSwvWvkSSIs0do3c7r/h
iuFs9RKutinjxmv8kANKXSejOkmcUHZ02SOWE4N4QQ0ePszRcVSG0yfBkYE0kWIPNeMFYU/fI6eg
s6NuaUinbvIqAg53MnXgHkL7UD67D/lYM8ACowxtXO9O0RaLnu+O7Ds+YGAIj/Qj2LYX616MNi7K
1lf3iRHULBB23yJrIVOLBny+Nsef/KbghxkvUvoeacFqgqrvYn+r5kC+r+CbfIbf81XZ5T8tfjGy
HVrLznAbw42Yd6DjgNA0Vi4Tpegr4siGU6aMidhpd3oJjw8bWc6ckRUMbGgGXxxG/2zEdic5bbLI
R8BNZ04W6hdEIE7PJeMRd0yWXQZ0xod0HA98AMntldRIPQ9W5ttrtx/28TcTIegqXDL9V0zs+Dvb
SKt2K35gJkMSea1bokr/G1/Sg/SFE3Nxyjb9BUlb2s/+wP/RnabP+SpdfVDdc/xdnQr+6X4xPuPQ
VL/hAYb4l/zTfaRbdmhOLDjUtsbnySLQxbwM30JJNLX5WqHdgqvnzfgUD7Q76R+fkXoR3qlev413
+sizfjQ/5lXzVh6GZbZQ35NtfYX0mPZLy8ZPMEpXHBxXxQ6sXkcZ5rWuVyUb0V8kfyYJi2ieuk28
ySDp0LfAnmD2tTc3fLNNeqBkT+slpQVFKBMcqSDSwEJmVQY+swO+/apgklcCnd6i7XCTHqxdmCfT
cLBPIRG5tNBhvW4gIk2vvCJnC+pLZjpjyCF15T9+C01Xef0tjAjgkyy4CmPgzj90fjMKDwq1vqP1
JxowpbT9d+WQUQMKh+TcrgfSBYw+BeaUhDE4FQHNll1+mR/hpXvLVgy7jYf6l7ALY4N0NnvxrXsr
L9RedCbE1my0ra/m1Jy1fyo00sZALd47KkIAvDBKG65dy2iDkwixFhZC5NDNxh8ULXAQh7Nw93WH
EiDtbLyF9BtRS75NN+Gb1dyCq8ImxzepjxJSBT986vgEMoFFiut1dudLTOPQTcyoXtGyvWrsf79S
EpEuGVnpoC+xjQ73inHFpJikaDDAGuhqjHtzmte8O/EmPIqnjGNxRNFC7+E2q+wuxTZqGNAKzDNj
xOzrddBZ6sAZ54wTm3obGpvNqB/sQjeBuKjO5bE+WtvqM79Ep/Y+cSaVT5MiMOaqkDpoZm3CK1aq
M3LBLrFXX+u4/8w4VLhUO0rj1NQ//1PTcs1e0zhbhRbzIR7Dr+nHerkuOfA4dKpqdTEp8NFdU3EK
bQERHf42jNBGxqgQnQrpJF7Un/zL5rDxS8BoDE+43J7vZeJkcBHJy9RAukMG5d7x6GvRlX9JIlRW
/IngM4SrVlsTlRvCE9kQg8etFx+lB1G3/lZ5tqiUi1sQg47BW2Jjt61Q9xNOQIlRMCF7fdOPscZA
jfbCek6UyCEeVKMdXswPOEOUl52EU97rwcBZC9UlI1z/Gvz294TKhbRmstXlSHCTsHR5z+/pnRmf
2NktXnTEr84JUk+I1vmf9mkgocv2W+4wShQpmviQDV4hm0w2useUIQq8itKL8PvDbI8o/rKPx+qZ
FSAXKghPt7HFl4OQo/cLqhiFaEzSJPfkP/4E1ZF3k195M/xLpXd6fcGnT0r9p/4jN1HelUwBNUpa
THpsGu9gC3OJIomAdyk/mIRy0sX38pJVdn3vPkTldTCwjGe6aLCyR7QdQAYcIrz/Ufw278VJXeDa
dWyvPtEG30+2eq7SY/xmUqFj+rZnKosuWVUuxo96wFwIhug/nRXiIZ1NL4FdEPVDK9tI/NHkc+Fe
smm0aojv/8SP8VJ/DJ/DfrqFR3d+FH9Z6Jj4mX5OzIWR32eWxkMcbLeGQoYF6xd2VSOVW2hrH9ZV
OdDWFpmLCgf17Wvx4IelQQYgKKxWGOBhCnaZfgc+gEt5F4/yj/pBwcf1w22UMg1HB0F6FYysZ6b4
H8W3RLuHKlapi0R3FCwpqyWTJVzux2oJb1G71wfSQvwtXTFijj+qmfmoQ0FdvPpciiX62/ohl07B
2gOU2FP/eiYQCoh1iAtxfUNeClUqzgQ8u3uFqE5r63f9zh+FK/U1bSnNPG+Hj9qc7OZJzcGqE584
uhh0UvxiVSFsFxg50VeHsi1Bwv8DFqCd0ycHISY6j5jtB07L1SIW/6O51zQ2QdHif1BcTGqe2Q1z
gY/iy4EIEkJCGW22AeLS6+jyYiwoX1Ug2Fi2BWd4Jpnbd8us8ah4msqJf6bnfCVATm/ZafqlaB0T
B2NUsuHEhFJgkQJ1Mlv8HUbKG5vmKv9Qb3wsvAN6Gfp9d/grbtxfin2eFYLM5SOMbMrNgAEeHldc
LbdUFxnOx6UjUQVTQ48QKBzYifJZ+vAt13fAFqGyt6/6Nmd28ulTcbCrRHnJbc+cKbJ3Mssv1Myc
EKgPHQXQ6+vQ2YwiiGSSzXYJc1OFw2/B/nupv6poW44Q2u3CixfhSThaHw2h6Qt1hEiCPuGMzDIl
L1PWo6JsalTe+7bajmJ2+uJcDJ9YQWMOit0jRTChTHwfL/pNfIY/1iuHVH/RHxkj+YKjzbfjIMDc
7n8nzvKzOKp8aNyPTbwd39KTsK7uwd1855MNniR6YI3hL5ht0MczeWm8yszuqN7Kn/xjviZcEw4l
a5lnIPCvCQjzMN/nLw47WvB1g0H8oyq8WuQGUWM1Tk9JyKISiyoBAnOe+svmcusv8yP+lyktpAj+
1Oynd/pVUKr0y7yOZ+rNELSAFzR5Mjs630hF6t6IATteoKhWsM3JHJk+gjlHt5+xhqWHSdz210HP
fq1t9AOxsq7t8dx9EPU6QBHlQkEp08jGV5a2acdYnWG9m26qbR0v/yAp1u2KwDaEb8WTWjJNWT7E
0dumuiOYTaAgkN95DxCqWLCioTE2xpdw158pVkjmCiiWdphFMEtC69UeNBuwObalDws6sGFrNPWF
g+1irYJhEgSXuuTQEGW8H4KOcqRgEbbxDlypu6XHpnZeizqkxHDT08mVTyu54lRYASGnHXBjQOd9
KspdnL319IossrUHjdKYpSDfNfBHv8TPOrXpVAw4ziCTsS1HboAlaLQIAyjshIa1PkEw9Bzx23qL
/6aD/OP/UCqEl+pd2mZUcgVd2I1qJf7gbnnsk/SEg3yJGyaTrrpeMQvFKrX9p2/TulckyfYiw5H5
QsOh8fSQnP6k46ARteB60b01d1xqrWqJgycYC9UBTuKjwcr/5kX19draQw8gxUpbtv3vPF+04zt0
6CE6x8JC/J4O6T0XyVsuDXQfeam6KpItBRnjEVm4FemCkUD5g/VA2T6yCuIebb7rq14QvFU1u1PH
f2C6ZRBfgi/k4u2Sjcy/9rt98H54G6Hq+Bv6TfG9+KQ0jTjOMFkJIeYbQTWz/DelIDiXufrrS9Yl
EnJpA0v/bCjlp2COXmlWOS0ZpYigySspDz0c47lpoPQqYfEVr9r8zcQMsL3EVmZLxmfxqe3Sn/zq
l8dIOZkmYQjD77don1PTU3y35or1VuG7/IkB8jaYf3e5+8IAsMFYQuSxAZITbd2wHAs7z20nlq+b
jZYf4hBQboBjdE5/om1/KA/TLzWRQQtKF09UIzxAoTM5jbZaOGCMvbnxk59cWcy57SmRKz5ZdAFF
z0PIjL+mtS+e4RFzxW/CbaXvc+2pD9JGzlM7q18ehgdyPZ6e68S8doirKYeu7zgf3gw9n+7XX3Wh
Z/z08ULOV/xiZfkYnzALyzzBV7aAZSx27F7+f7UsHnTOE3LGgoupRa7tsuJet9cov+gDdyl7182j
kAPDUWxXYKYO+ERjkHP2ar6xsmdq0hbljnyObuQ59gyBYqnzqDXhpXWmAzhtmveEUqq45j3fIb+Z
4R27Ed3Y1+I2bt2mJ4yLQNrfpAIeaomF2gSjR7Ctn+DeC8xMFmLNkGgCbOlsWpC+XcraNrQOtb/R
9NXAc6WUFtiBE936V/df2evWDtim7NJhndXLSlt3ID3yNpfxhyW1k9dGc2ajj0mSYL7q3RHhXYPW
CQSlugLSmU8uvtVhWl66EdB0dsoPw54g1bFwpf2oMAFDN/yh24Y6TiMBVk96DRYUqtGdXZ+xbJ9m
fCr7VdX99v4fU1EXxmUZb30q/zw+dixxlLN/S4Vz3A3KWz09qhxNAlu8Qqb2g+GZwio6aNk5mM+B
vhGyZ58/K+MExNsIhDsBWpBWr7viCNUshAAI+ECN/oIuaW8lwl65EwfsfZfG16sVArJlT6l5bQyR
MJgNbrSdTJ24xXoIXkrNzNGNDSoeVysXmnliH9OXUAc4xPNWC76C6G3iULD9IOseHD7Aa9I+zSsB
D069XZSXuHpM9Tbzt1F0EJqDpNyN6aGF38nAjxlLW7LOsb+qpgVc0Rd0YKxZZZUUFxQfDmp2K87m
jaIDJDievuX50YNu/XZnZp7Zubu9WN0BazJO74JP0sSCmlGQ+SBP8Ubpt5KyyLCAzZaYs0IKdaeY
vL9hyVMrvKlcINycUKpAmWuUNbVbHnO5t/G41HzW0taCsOTjkdpDOLAHxZYwpDZPp9BPQkqfg7Et
L8QUszgX8P/EF9pNWqPrbn6NLwAecCXzNxOhnbpb9de8lZzhZ34sr9WzesZXKknzpB3MN1Cx5bRU
mDVRIFzTh//UZEcQXcYZICaW7w0n8BP9bdr4b8Yh2Is1u7eOfiIRycsgtV9jrNoDd9jq78rVuAo7
nDtdFtEOPagzw89N/1bxCGlRL/IdkDCTF7n+IsVaR+O4oubhpmgf8Tt4MEAiG8nBYfJd69gRJYxr
sRVW5QPe4TrYl5hO2sycJIYO4p9pgE64yV7evATdipv/ph2GTbcZj9G9ZUH8jaIUN1bzT54dcHjz
jyJX86qzRAPzYzIdYiy+L9fSo4TbAjZsRyzbAjO8UIUWZI+KcHLqb/pwGj5gDphNreSS25ULLYly
fVGRFoGpE0XlmoY8Z5WEBBVU9GSOb1E2+v7SVmaax2RhZq436quQ5o65T5NB0yFw3Mt8lYvQQP+s
eusV6qUMOMOCq9Do1El/ULPgMbGkoPYfCWzl0CxAp7rX9s7aGpKfOTmkJSIIFIUipOEq+G1XOoLX
avHH1lhFY/hqU7W1wkS4ocTDpYbn64njQUyncx/ccmsdYKsQ+s+5oGvX39ldIAg1abCokQ7wZdhs
+qpVH+xU2bZFxA5r/DB7votyHazEaXibSnXRaSzr/GbNAr7uZ1GeT63UriLquAmnv6Fo6aijvUyj
JDIO64EHfLyog6J+sMgKmk5dg5O14Vu47aoubx42KUbKEYzW0VilZEkLVEe7+UwIHQGD2zJZtv1R
ieQTXPjyNceBSN0C6An1ws98Bd65j9pGHL53jCpId2q8DZIt5D+UE5Dq0ZvrzFwhqGn9PLM4dNZS
LtalfozxcYO4tUrEP2E4dOF7BZarBk5Snqc4+lED7deMlYWAeEh/GeFLAYqCkQ70d8getGHnJgmw
WPEVAdYoEqMU4SB8ZRTCqLRuS6wHQ224CBhzon2p7k3hDyfxIj/X/W/7VTCHBue75PQbpv+mJuVm
rO+jjkjRlh/q1nX23hKmECJapdhIU/BMcOvTBuhSYQ9HY/BIYswNYs42Zc1hXoYdAKrhhQaNjNJ1
ntrGHmqig80nY34pEsIPuQ9LnEXneacoYJ9wJAq28cJw9Nj+vkLtN0o6lvNIY+WjG1HJb0pa78Xh
LBXiC0NWwRmsaVdHsKnR8mjCc4POTxB7YsOqMmb0hgwXgjWnSYy4iOmiYNpvhuz4CXRYFCQ+uGsS
KTbAeRas6amLEVhv2RGBc+Nbl5fSriPIvcafdNBlsQoA/t9tayvf5L9sLpaCzmreZLHfvmM5Y6WX
thhRBDTBBlBeE6JF9FmTKplviTRu5ySl4Gsb5pIUz7OXxT+s+S0g/bmI9zc6o1uCkBZ6UU07vqsS
L4ZB2/wFS32dvSWbOKn2wxuNLtvbQHC0C/+PpPNabt1KougXoQo5vIoIzFGkKL2gFC6Rc8bXz4Kn
XNfjsWSRAk/o3qnb6hJQLlviEeiBoilIPmLLdBSJ61iuNGfIqO9VPlRoynTnP6r6WNefbXINV5nX
r+QT4yLscaufk4sC44jS/qjdIus8Fbex1rEsQdhD13dDgpde4nrfdvK2DDwySXRNOjVIZixIEMsX
33VmZle5F5s/coOwZcY2X0MVSdxoTyG+G8/p0eflSs4d3zIcMAXugTIGmojFKwXjADpjxN9jIGpY
MGuqnkax60T6LNT8RsQ5hVb5rxQOKWaAPeHhm1aBSEeQI4za3jQnt8gGT0RHQmI5R66hHYR5vif1
t6pNDh71KFQ2g9XdfE1wJhm1wQDG2ErhxkzMHTNoN/kwn2LdvEeWhJJBgiUPQbOl0cuFh1l6Cz6c
/4uUEw5qerYJdQq5DwC1wH2u2eyH7QjyPXMNBOVbSKWDK844NNPFHzct8F4YMJ/VrevD2GxG/TRp
70N7pX7kGAuFYiVWj7C+WGBgSFUC3ynUkxB5HNiK/JI4MHJ5XwP+165tFg73gRTf+2VjURflHice
0/g2cbOep7OPi95Ev7OP82u15p3nylVO1yEn8Qx0pjjMS2Od7UZKn9i418k9lcnl6p4msPxV0nHM
9M9Qv2YxeVD7SvHM0q2CdU/To2D4fBu7rQh+R3JWLp3r9CvD+ZQlFzk49FK4SsiGOgqIofhkEuVd
QPjf7v3+qiabqqRsrh+5cB/U3PYrOuH6mFob1/bFzybetKGTNG6CEiFwALs6Qtiai2T9AOlIuuNa
liepL5RXpf/Tih+6eArQ0TAkGDBPtK35N6+2EskYHJGZq6764Gj4mIuckpp18TsfioLBxfCO7jjZ
Y2qHuUcjOg+2VwmI2Fy12I+mqxm0/g7fAXrsThQsnMpj8yHhP2mn39L/5P8seTCSfih6fOZox76N
YssoGiqi8Y9dGOaupS5NqYyCnugeLrIR64Q9WExG2vVASuP7aHAeVR5vzQ/WRJrwYtZsQzgudUXA
XAQyuHJnwB0vODge6k/lo7mTA+ELa6X6QPneV54LpswHCiKaRte2cexl464SA4bJDkomEVPQ7nRh
XUg7q/TU2CaPwiUFSatOSblT2QXiIWj3gnkPqIhz9WUkX+p8GlVW+9mXPxtjR9YVq4A4vaHbJ+V5
hPjvtkW/r7DEzYCgNuy7oF7TDp8aNOZalL2KnzUhNJBMTF0uipXMhC19qz8BYXj9GbR5sTMypoxc
i62I5XA8hfLeOGk19f4KVMQM/0lrPSHeyo7BAjLKLo+0FTBPqVl38YaOrVHd0fhW/N+SifKG1zfP
Id6E6FcWXfkbHcRbtMOVBkyVTe/gnnw01o/8zaMCbBOJcNPO5BVIBloyWwMg7qu15maWQ2xFrTio
DKFS4sYZ4rVi3UPNGX0KJtJf0C/waXC0TdNpxnBveqG1CaWj3O91Qo7IfiKMp/Kg1uHKedY2z4RG
vGeaXXiw3iZ+6rtVr1ExUAlW/2S0he9qhjuaMYcHiOc0sl0DcERzATLEeUVojYADe7rKheP7WLXw
Y7xRUIqXzPiUC5An5Jmcdctp21sLMJocEXqMC7gEG2BKno7Zzzxq5qnPXQqoKt8Vqa3xreXy4aJn
wTsY4XrN7EVyMNphQ4yDW4gbkwwcZrJRhrZQGFuaOCl3obvwxWX5mXVDtzWXJ6n3AFoY2EKXhS7G
ZxAaUNAyjmSBeam6rJ8isfkgBN/TQhKXHFn04nHX+axXsITkQNU7IOT6g0jCI4+9aaiwhi5Y6oRW
keYWYZN1GAU3FoidsPmtceMS6AUnSszxALnqNcl/wAyWUUYSaSspQgznGsmiNRkGW1MdBikz71vb
TXeeDdsDSQOcKLxAplHlYfGGe94A4IK1m+IlNH5AgVn1iWnH9AjjaghvmXiSrDfhNwWnKG3gKkRb
wkd/1n4s3tSAhoYjegEbNd9mDy5EM/GPdF3TW4vtSHMTcuOAen4kIHnAktJJS5t3A6Zp4b50GoQe
rYvlkslKgUFILtGgK2a7LIUFeJ6P3U97glJXHAj6zmdX4kjPtqrs4dxh3aIyyGgC/OPC2FA3ICYC
nCKxDckJwzWypUdEMBeYDLPfD9U+r5xMO+v5fkwudcnBSZrPMXS1+uZ/KtqLeGSm2q2inZxsufkw
oP6O+nmQnDKwAwBTmUqn5x1sszfbNN5SLx1hgAmCcqRuXexIFBq2LQfzqopOTcj9gfEm0IFjDFpl
DNBObernmrHpm0YE946NODvWmPKdQUS1XKvnKcejOsjr0tiP0W+E1GKaBXCKzLxqtZ6gX0rm9SUf
cxN/IH8j3N08qsQu+E10TGNfsNXZMPAT4VOtDiF8ZiVj2Jq+4mlXSBMA3rZvtzP9FaJckXCpDrNK
nDNCBbkPSJQM/KkjPGi5vb8msnv6FUMJrfjM1V6AweRrYdjO0aOar/A3PmuvIjDqIqr7NIltOAsR
kr+/BQPQ71vg954ZyeBXpICv8z40b7gwYaObq8kqFP3zXB6y7N9gHmPrezGCFrXu2RjqS8XTFuP7
UdToftaWQAP7phdvhgq3v2I8t5t+D/5WEi9+ZWcbzVupN80BM8Esimq458bF5fNeXuoAy/HVEIiq
BNjYd9ohUdd2exCN8jiowjcRQYJTSmFpi9z3i6BLtsWLAsvHFAYVdbflgGWAFnREONZu7kVuxlc+
5mZLS2BGG6IyBo2Izn1iQGuSjLyqRFxfa4SJOBUMxR7RawF73KSNXbnyFTYzfQJZICExzsWp/2f9
0e8CVf22XnACCjiBjCo3+Zoi9/iCNZl/YaDvCyZ0Vf5YC6go1C+8pljFkabMwpqoAv2q71bGgbey
BvPGmVjdtD/ekHokjy2+a38kXH/p2/lkYhw3nJYOoPmPp88WTVCBqLhZ6ViofFuJHcx+dj9gercF
ZFRPghfAe4oz0Tt/0EiQGpOFAd8pKgesfTYdDLRYKevSha4JjEsXtimNgPAz6Nl7KGkXwYTDVWlg
mPi+H0Zq9tAQ4LbbAggj2orB+Jo7qFjgLHPcTT4a54Ezux5STgyCAIf6OLTHVZs+kszYJmnqGUUx
rwx7AlH1B2tV9A/zWmeN0w0RxHxkN2NiJzpthOzOORmkjgau24AKhWdDefhqSQGV3yQElXEvkacA
yNwVUMWyBd04qPcCv1wngO7F/jGbUQEOf4XxZQrpgQQLYj/Jf2mEs1STqqW2X5ryz8bCtUoqLJQn
RdlJiROJvxpXFOxDIl0rgbVQggo2j8oUrlInbVPFJIf9xQDVt5qJuVrUI8dpURflCMiKtMFqiqxI
ny5yUWESHWVgGkXfWWO1MgX9TvwamGToaKSbCFHj+Kik8pgo3p2K9RYxERT+ty3c5nMGTQL7fZLa
zwxLcLOiVpAZkO1SPKXUNTpU3DKVzX8ar+CX+Ew1JvSh+JizUxhetfKdgqUgrURwdeWrnfJ7Nk6b
qn8Q3eLuNFTqFahVxfNJnhrakZIowdJ6VapXl/1RyVuu2GxPwFzU+GCB/nsklhddwETehBfMzNsq
124hNYeo1oxvJXWpr/5JgQZQVEn/iFz+l0zzNhapv/vR/GuGpQoYwZMzpXqfVaTKKBMlIVv3luWa
kv/bmNKltLB7ECQijka1jbjX67APDmEzIsoILcXtTS3Ziy3+q0aFF7VUtNqYlyy8n6toklczt6sZ
XFRjF0J7R3RT+rsYALpLPex88l2KH21BnCIXnJwmtqKXZK0fYyl2W2O0Vaq3XKnXuDaPTabtaoVs
BjJGSQf69IPwK/ZD0jmsjTGWTonFwJ84dZvr2MH8zgnQrCT/003GESnttUFsJMX1Xekg7Zv6xtBp
yNi54hzepVO1S2NhkyHyqRjFu84VYgys2SMdVBuQ9cZGghYCMJ1AHD7zzTyKnxZqSDlWEYcLBBnj
jf0qO6/u8t28RM+0He30bPdzxqWJZMDVuLEqmD+V99ih464mzpeNyfSGqH1h53zTO3BGBNathVwN
jC2Pu1VVQsDn38uXdAR3EuhwKs7uAKFnkQw3RNhpHcM6+Bhi5grlYGtuY6neM2TICeiQgvpXzsmD
oRRqEXK1VHiYwpBCw3UDIk7ghgGgZ2S3Zf42ASuPaV/slvJWheK8qcWHrL+PvgmqoAIN4vy2hZwK
sG7NvwwbxlBfTePWpK9qUZVz51H4GFGGTdfkh+O5qJA3a1m8CpLx3AzfJviChqzHH2aIwCUBAJ5I
Kj0SQhBjWJRK+NWQuFEDkfNLVrfMNhC7a2SNd65YmRhfCPN+Zs7X3eSXwJrIoqOEocfM8njjA5n4
2T+YE1namo2C6LBY9XlvbDXGpa56jD5W82TZ0XxrNQnS+cLD8GZaW0H15GsD7nR8LQEvNWo/tfQq
l7N04fvb6pAFlrVaxq4TcPyvkj6TeUNhQy40+CoKpL7bUCL3lCJclI03tVhs5m3QP4caadAI1EWF
EwuK3UWHmXnLomJwO0kMcRV/FPXD4q7uhod+5d5AXSBPV25CVSqOOh3sqSNySU8JoRNYAlX8Huis
K3xDPSXwkPDzkfuNzaXtt0m9l7CXmFujaF4LcCMnfwZ17HTMq27X5l+1undFibgjdve9atFjfXX6
cykP5YtVX8aJUDqTAeBHdfpSJZg9mNG9nu0KHEXpdCyDb7X4SwcCW42friUb9Hs07gbEwNzgb8rP
bNZsOkUUAERRqONpmNZ66kl/SefqA06Zcya1WIChl2bb6C+QMmF2raZNl+2IlCTChWjtDAGM1iKz
0dxQfQTZVozkk1XbVuDZSXaLlPemjzjpTNYoF7NJDtafJe05I8hwcHKfVmppaMwTiS8WgWT6Xq53
cD95e1LRdSofHbIY5cjqVrQfXfwUuSfE6Yvs0oWuQr8W7wP9zWIaW/NrEN3Hk8i8iffV7NV6T88X
tjaQKQwM5zORVCIq/JuaepThobJaAuGT/i4F36n+22pEeIKsiydxPonFPwlRd/GXU6RNxw6sTfhu
AibQPlPjt0QuRwNBH2tSH1LWqdFHrvz6GaSL/DdkIQqv+a3qo9XMjrbj4hTxnAL4OgGDWveIzUeD
MiTsRXRHzzH7jsMHqaHCeIzrjdL6n0ZurkfONm2EFxxuOVQT24bol1MgfRrTcbZOTbufmXM/Th/B
dNfSu14fA/OcGUiv/UsqH1sTIwMqnJJvskXcb5aB2HEtITbIa0rmHBWV9mPq7+rwS0UNO9KcSIIS
rZ0lhxu/BE1fZQbOKfGVoveKs+8BrVEBiRfQ6pvKV9AMBw5yarrgYSLjMMhpbRbvGEETGPHeIuGj
hDJOuDiibTWQj06jO52k+dzn47fYf9eAWmmCNl1cgKNJ8qTmqWscf4L8L/ZRSw4fmvjq0++4/cxD
aVcs3b6cIfXgTRRmDmtQ7oYmWNd4BBVtIvkOXS1Bj8nYIg1sAgI/LKwqOpLAOVQ8Iydk16Jv8UXx
2KRVeKQilCYopt2gppzBCKlX01FhhwjgLlU/fw8wbGPwWVfEHXLS3aUKU6S6HQdSnc4Vajs/LOgB
jRXWadob/Skuz6bN3rMi34t1HbhdM1PZaBLj/FpCIs2OWCXV8D05QS+XRDL3hoHASrAid54H8wI4
0ITghETce8RW/WulVAOBwkmKir6aflX04yYpwFUNfILuU8csAnrbY0sRw0X8iVvPk3s+u4l5R5kH
TVr5H6qw52wQsx0kW25dc3+dq2c/eleSnwhzz+gp8VELOARYM8GNWzvJL0G1DkXPaB6JeU17cJ3h
mnC+xs4wdN1GrtQlUfcYlaVx9kN4wBSEpgA+8RmUnuvrCvahq+Cc0ag3Y2+rtKQxOjZm5F4kZDkZ
cl8i2zYNx1zpK6gv21R1ZJ/LrU/ArgMD2toXNkKbemL6xGAbPYOET6jzTXsVTytSvgB1uG2zzCkb
08uDGiQgsIvS6WVSnKF30abV5JOQsefqIv3mfbB2ubBRcg0yLsohHODYUGhUI4JAQVOjJWwJP0wq
I6bIxcqWuuYqyGNJb219IUCb1S8GZ1gINcKvDE/erIHipoQIT6QsGFmzTmIKFnkVCAwR1IWHWl8D
BHCCUr/7aXIfmHKXXmXZQvLgdxD89Y5Jn+tpUY4RQCp+jV1hhyNWUCLYyL3Q7dIuHMD4hO/USa8U
X1FPJUTCm34fLk1Pm9woW98Qv6xRJjkdft/Um8+Il9Yy7dil0VoO1BVRyisFq32ZDX9KS6CSclDq
E95vT3AjIUs2mioTNmL8Ki0HBW3FvpYIPOJ2S5EEpNQYiJcDrfyhxwHDkutX0wffIWM9V6YqnWXF
dPVkdrv+T2fnySHdTyj40YbwlU8zQRwe+vR2wNhmffZzTHvanzLrn4XPCVB2KrxF914SV4wzE1se
WoG8vyjGozceQXOMzVOedkd1JDYy1w8t6aCmJl7gJE89drFOfQ7I4lSCTtuxQcA6BZTKhI6JPdpX
fRgJ/2tnoEVPnFPMIJG8idRuo0AQi5LhMLjGGZFpdVFz0KtFZy/L/6Km+DEbRDRdtauaRY0nVhcT
/S0zUgl+jXYqH2oiNGtDRCIYD26fFifq0WNQ41EysChjxrCNxIaTCjOdXZnhgLO2/CqpjwTbYGEK
bPAMLW4fdihi2ylmsvmSlp+d6yLEJzeAlfQW6egt/60VvTcVm7OYyMTh25qSA3bRAVBXkW1mC03x
Jdblh6Gv8xaFgSwsczfNNx0OEJB0xZkSMKaENJ253BrwzvUo7QsUiYGVuRF/GPjiheCqtOqigIOA
fAzoLQQvQSXfo1S96bFEid9g1+xKFll71yvdjozKG8ThXDX9rQvNLWsWlIW0fC+tnu2deI+TVXVr
be8qsKUth2pN0KAFj7kTJ5r4TQkWQj+Cb/cNyfb3QNc0Ghu2/0ppRjduCYSN8MaYEdlJJAoDh0jr
OarvxFyMK4C5X5kLh7kYRL2F06fALA67eumJT0AqsGH68lP6VDNAPY18somfPeG2XUQZQEoXBA5M
lg4UzJ+m+skDMlliCZvyfCU29qoIFzm0qKR87uSoTgkWF22/Lm2Jbj2hqBXpECYkhC21acOwBCm8
pskXeBBMSCy/FHZ5ScNjIUIIIxoB9gEFIhqQ3viRlpop6nFNtrY1VBxPLYo1wlF6y07FCpflqW0I
y2NDB9NXIFfODPlUYlxWxPc80rxw4kqazfTHzwY3iakqQ2TWpGosJihWajdq/4hp4EXU30b3UXfP
KykcfqWS9YQozhivQqsRIFXspuy/H738e25dOSw3GTpDsrVXCdlwzSTciyr+GVPxHnBH6iwio7mo
NY2hrtIDyUr7VzZObKEDEKCmLVbJxOMhLnY1cSiF7LRuTi7hhBrOYuoPkobAKO5Cw3B5K7KOpQ+g
MjmFjE2jTM+kKOz0BMytcn3/LBfncvwYKKcU5dU8sgFJGAex8qjSj974BeLjXJVfXePSmQCiztNu
RuOhzR/gpfjsBIky9qtK11azdsXiJbTbcT6q5UORH1b9tNvhQ1lGw7fKVua0DBrdFjhl09c0fM18
wSTlMHHTDtffINzVPLxSaZzHvH361Lwp4qOkiH/KONkJCL0sPAewIJ2oEM2ffDC25kCkH9Kowg9s
2SgBzzPWem2Fphs0/FM3n8pmHRfKU09CoqXI0wOx6pgDk2BfKyEC0LFJc/4+5vVWrV3VlytQ3sbN
TR9bAJ61JgLmoVY3+tsya4GQMA4n0vBCmFI89aqTq/DWgbgSWQEyerJxpMloJf8WDjdDCR8ih6ZU
T6uAD1vRQWLN8dRX1l2jLY7j5rteuvWg+tXLunGshIEDpu4/mDCB+lL3Pyyx/dLraJ2OH/l4ixFX
Q5qa1BkyZzCy5/+OrLlxlr1EOZBVEEkFv6tKWGFlMHpjsN5kXz7kkb/q+dOSlj7I1kbm62G5JHOe
fRLhwcB1NbAnk3T8+Tb11xYIEaUCwghIBZ4F6EQ47Ur8jQbkCLrJgyrXLgHjF0lpl0TAA5MAfzva
sZC9p3N+Wn79nk/KFh8XMrIcwSgUa+cP/0EUUbJV01fjmNd4y+TnvbxjpPFuRv8k8AHneyiRvbVj
RMSB0ncYpOU2JZmiEKiv8Lkk4qNBHNvk2rPhi5Fh/cm1cmyWgQyV9aPo49GPqlOQEw+ppRiV5O/R
RMEix0DHLSEbw0fmS1cxBznGt5rgHfRrnScXIm6VCFOb5bkj/74EszzHEurzmePeVMnl4yohWcn/
Q7PgaOg++pqJ0nQrYCBcjiP1MHhLh+d8QKCRREyCiCxuluHLUH6b7B8pS3TaMLr850AI3oJHBD7R
nrWJwh73nuAU8NZMBLalRiB+33KiofB62CWL6zOIZkc03q0eo3ZtMe9nXWBZmWiJUq4GiSUfWuEj
Svy/qeNlKYPODacKH7rZRLjMBrchczEiXyNEVlXHwSGSfZc8Pi+fqk3YQ32HLKoEB1XLeIx/Padq
JxJsm7GVg2NrjVuViLdZfCwtTCqj5kDrXVS/XflIQYKSHPkj5V2KWtNMX0lz9YFhRvg82Ntp2jC4
hEdhTgel/9BppDPay5rfmcs2xv9gosMhnIyL6BdzB0m6Qrhjbkc2XWvkm+Xid4wvFg+8c5X2QKdc
R19d8VAQUc70+vT+2jWWqpVdi8dIOCaW4MnkfA7AzWKergfTeI/MZz/dknS79Fbw/Ki9QSPx7vM/
K3JiJJ2YRSTpl4yCCbGosBmlXdTuLOshIdKLcUbpOGmUAA2gVwsEJB5MuLf4QuECnOdvVWLs1Hp0
/Lx3KgS4SRguEyzBHz4iKYd/ogMD+xHzV4hBqpIvLTlP4VWdwUmcMSBIDuGZw0GJhHFmgM6AdYxt
u5Vir0x2CvrDmbspzGW++sTcYuAOnvzsmTPxi3Fj3JNR/jbEDKiK1E/s3BTgYfGp+duC4FwZiJuc
NTsUj2X9Pss2YIIuHUbtMTV/LAvup0s2XFVpg1LLwKtNPFrgDY1bGbuJRODqgEhXtsuC2Lkbgf8G
0Iaw92tkzHySPYFUYa1h74Y2IZ5ObVEh9srWkueTqg+2RZq76WkU/vAtFXoDfH3KUyGUvfEQqiwI
aH6X8rtgcrbxCEWSwFOVyNBjgoGU0JFsPaOc69F54NyhXKNHs/vprObHPl3VTyiUIfNKfINL8VDT
3XfEUYPOs+INMmZ+q2avMz7GOnAJLSuyjvaF6InLaIvLQFCBj6Qcf5j2LhmP5cUzPEjKaDCDBJsJ
FXTUlweSxRDgM1+FXEgr/pmid2vYqtcxSri39CMzZ/AzFVA2cpAd1KJ3dFkkE7Pb+OQ1Tr1K6ziz
HSj8K9PbjUCeY3Yd1IM57GfE56k36Z/WFK5kQ/fiPrxFbYxBEwMArgVl7igTI6+Xmaa1oU8mp2cW
MKuMLG5g6bLEhVR+zHPhFrqByGUAg8a8BqJN3E/N+Ly4STep9WLgod0jYaDSu4i16hWKdNbk/DCL
Dc4ugnKpw92ExVC26caUN7K1S1jfY9Qfh/gy1oFnQlohBYfI1LhngTP6c1xSoSHWILWn3uZpvnFN
pAQ+YddC+aWIGXIbEBPBpD3nTNIQOY6W9aWhl0V6rc6HEXlrxaUsSpdavbat11YbcbziF91bzSkC
ilD9naDvVcv+E3QHJiwf3TZxJ5HMWKTI45dZ/qaAuxXAHAcQeJyuPqXqGanPgk8XrQr3i5j9Nh1u
SPBUI0zOJBTZPhCkJVAW9m5fvZmEjiIeGskpqNpjXpv1dZIxeRd9/pwMlPeD+NtNCO9NGkVVGJCW
d0e0GHnzHmDYiX/LwdVNDBiT9aP7/SvFARNImmvyAWrM+QWrromnN6nGDeZ2RL10qszxIfg+m+5H
5SIfE+GNZAhEqBiJGSrwplKyRyXboM4cXTI+mXGFJj8YdkWWvbeydEibmNDB1GT0gJYUoCoG8t0M
9jIK5GJb6iZRBhHwm+jXCHnx8+hT/0+CRRu662QFT00DIvcLrxx6qKM6RAxYfwS1CdTs5vG1MHaC
dWpD/oHjj4s7fWWYMvLILjKILJEbpCH9UrXjGgFe9CWI4VufXpPh11cOoXIdrHNFXxMoZFpUZJTD
ggYDktkl5oyYVpC7pXxPYRYyfF3asFKmHHVs++XHcCr6ornrEbjE5T/iLb+DcaQ9BH4B9EOuQrXp
i9tMx2+FLhYmzYICoDSce2UXFt2RYLxtNwogGFcxlLxyUU/yHmsd39Zk3YVC5LwjZ8oodooorSyN
js6SmDwGRWVzu2uGeSjC7DwmwbmQ+JUbldZS2qqlF/YseGPqV2PnDBgODKJdJEn6UwSKlz6EHqKi
s6ci1Ldaqet7qxTsMpNRD5mpjSIhISobs1+waFMEkhZqU+lgxnyyb6RtaNS5p4qQASneu5g0TTQb
8aYUdxV8TZ9FXq51+yLnpzEEUI1oUqDyUfUwRcVkosCE6gDTdpH/xWP8lEiH0ycsBwG0O0fbABE8
DCGxogMinAYLHaRR+TuCsYccoHGcbjE9DyBTEgyShiRVp81feAALXgIxLMBW/1EanHE8vBQ8Hm7A
Ngm8HGj5uWWnQQfOptJJODsnstUN7KpFCwwWUoT587wVRXh47gCTtTAE5SbJvV55DaMRr0r4utwA
EgfcHGjkWhWvqAz2zJyTuQfICsRb4I9X1SRwzKesyZgbE1GClajVcm2mSm/eBv9DWyYviTioSjrS
piwf+UCurCGdOql250lbyySHT1q0syOheGT89k1PboAieENvYH0z96KBbadVXJ0ar4bF0sk0WVxH
+auTPhcOBmHlMG+M8BpI6NbMZO9n9VdIe1WWDOxIhGPuA9nLDu/yWMfINkMkmUPiMFmthJzGHSJv
DXIC4IoEeY+3pTAyqkiT1bw1rZtfPmYqapPXjErUpAyYoIJIKBl95u3A9RTEbm6xcQ4vsb1qxg+Q
sEWEgV+Qn5z/a5OvFGtQWr0HZFOIm0Udk96aDNweh6Ol/WYDsiDlX8CL1sXnoC9KemlibzPY3Z2Q
qIaOKX+2/omkBEgSZPjLUOghu9X1uxKClv4nsKNB5LiE8OZbUPz8yq/FNE9FwEOTbdO/xbPrGwi7
6E133aPetJvpu36PsGH+kZihufO+7LGV8gjeDoyu2NR/wU5zJ6feYDXcCCfxhQsFazBufuvXvwin
6KhuJRdd96o7EmrnKGtCAfAux7fiEN4wzn+aZ1KIzxjq6g/BGXcgQCsAllWwQzEuPiD6hRuzNj+b
o/porvSE07e0D3aSTdm1MdbGjgQEgqXeILXemBmLeHe0EWs90dtqT3d6teJ54VdTTJ/Frt2LL3TE
wNP5e3jGkvCeXWE/8ONSKwbFB00XMSTZ1n8ZJWwF8Y2uVb9XR2bc2Y2DzmClZfs8pxvZtUx1tR/o
yfgLJKn8jKPvXHOk6IrDhffxMxyKcQ3H8P+3RewjcbIvpbqI4iH1T6ObQS3goHdl8C4g625FhORb
xMH9/59ICB97o0jXhM5lGWAoUqH4NhQfbN88oXbHoDVF7R5iEwObfvGjbt/MFeF58SlCejIIyYnx
ijR5ZZt7YaR+6Fm3GyTj6i+Kq2Rb+Ocap2nLg6PZKVCX0Jcxuw1AuNk3FGJ2NJ0yCfHztbW2pUDB
c5EptCRQ0Kh7uRpg+9CwUppgP5bCS6sytzWTJW7n0JbvsfaroV0pm2fQ/hjkIeWZsGE+JkrX09LR
9qmrMNZARxULippIF4BDaCpOa7M9y80uT1A3kcdnRqspZzGLv6Y1I3BIx6uVps9EWLyYZD6m5LFw
zHG2MU4qYrS3V/saDMd/Bmn0ftKAOSvhonIFLfqx5mIXxwnbexzifY+mDjm+KsiyJwCnwovqXqVj
SysGRgv4DJtb9RpTh5Q6JNMNX1EwYzupLNRuEsFE00TsQnblt1613abV96N8bERPSDHX9AXX+ui/
khx/su7UOKLAO8WWOU/g0F1VrdnKiEprYEd0o8N4UJcDg3/JijXEo9JuCMqkO2qqc7boVTm6dWb9
GKObBC4qlyXmTU+dqN5V1U0v6jcTKbvP1BXL5dLZ2jET8QQAzDwXOXfmjYjKpA+uch/vVYxugtI/
/PZqTtl+QmI1omkIaoWRrJDYvkaaPy1T+y1pP9IsbksCELohPQgpUxoSjJgp4mou7AMqI70Ensv6
PxSOhcayRHtA40+jiwx1Gd7UniOo9rn/GLGeJqivEwTDQps9FN085FrtqGh6shrMiMEGVnQ3L4ax
QWtekQBv/qAPXmd4/8hblaKS6ojNAGiBmYYmzY6WRyHqBCbTf8M+ExMhQ4MANIuItH0umwyDRNL2
dgTtIxFZNbaHRmN+kSWYjo/x1nxDEFvDiujrTvX3qmwSlI7nG0mThjl78o9FKX5PYvchVHyqTZ38
j6Pz2m0eO6PoExFgL7dqpHqz6g1hW/7Ze+fTz+IASZBJptgSec5X9l772+NB4WNDkiYBKst+iQtE
u1kD5Va/ckylukp6njKgROfcJSQBKUeE6iFSGTpPIpwwQVYXLou23KcRwweSBlFYMsgPBoeVjfRA
ThvxDbDT0VcBiW5s5YJ1b10M60KWHZ5IvwR3tWyfirKs/gHo86AUnQbpqXYXgCHEQPS1bWKmLpVL
Uq7cb46KXnCYQOY5yngUz7NcohpZMy2jymUNxYhwbOcGcZr8K1ih82xnLKPYHBfVoQ1OEWpYmhLl
t2lucnbw8gOfDVYoizoMohG63rx+tNpa788yIzNCm5cVT7NFWAfVQISCrl+a6cJvsMOyObHD4uUB
zzFNPFmWPFvl0ql2vzNvL/LnMfut3mjb6uLtqXv2n6b7QKlI/fCv0L68hCjNm0DyFtHVlEfXUenp
AiQnkDdJdEW3M63dlHcRkgtNMtenkzfSiM33DSDVy+woekSEepYoJS/VCAEECTc81nIiIskpE9zg
pQMBM9wvQXhVzMVTkDzbChBr9jd48lbDTE62tcgD4HlnxpsZIxiMciVefW3b/iiFe4xK9gMrUvFe
bv/Nh9WXTzaWixy8elicY3ivkiNpa7JE0uoalstSXMnjEndLNO5DNzjlAiA7nVqBtzpzunI+7Zbt
mqGnL+yNFGHuOBflozdcdGynbPn8J+FhDL4mQd4GzzlI868UyzhAN1bv2rgjnJRgjCsaMxhU4XPF
b11yWaC6JsKc3Tj5ANBFPPksGzDoltAHemsV5psir3bSozlXmd347E2gM5WryF0Wuc0AO5pu+1xZ
JKQkkmdzWgkTSyarFs2AUateGzLNHK05oQbYQjGZcrKiGkOAAjsBrElWr+hNEv6gIb4OJZtrY2Uf
OTcx0XD8sWeFocOgZuiXnrwpXM65f1XGYWpL6VMHyZ9D7umWPVUFFmbxk0JRqn4KJLAu40PqFDeR
zj12i2rbVuC1u5eueac0gfWqO9JE94LCMDXT06i2Dt/j8CxNf9kEpSPLqJeLpYfVzTRIct4PwNhU
Bf20a231NoQr4K7M4p4o6Gq/JMSRmGjC1Uodl+ErM8FM2pNaLT0Y0lU3+FVYyroM8K0EuYJ+K8EY
6sWnkNb58KkCxVb0DXn0i5j8j5D2xBPftL6kvHEn6Ke0ilerUT9qRFCmX63CPuLLxM/AgtY4MnJn
ZCv96qhCanY/ngdOji3QSylYqVQ+m7C6Ro3wT0LaBNfJbH4G5C61BPWguHd1sFAG9oKhb4uJBUGi
RvBP/OI05cSQF+C39CPm/ZhnOKwtRB+V8USNl+AcS1YpsvsQNDMlYhsnc8pudGWx66BBNfJ3FXBz
p049HArzwLBkATsmV/9lOvuZGkwDyFQF+3FSbhumjLnSA/Mu7UKDJ8vHRTtBwBom0PahVBvjlSR2
ETp6JlPh5ay6qXsyFt24NXGQo1Or2p80AGVVVBGgz/5f7PLLDsCknUIge+gv1+BFvXrizZCR0UKK
JP6w0PhVA1rfCGw+u+sbu4+jignmEPWcJTLTGiUjD0UNiv7cR9HJV9rTyDJaEk+mv1eiW0JD13BB
Kz0IVfVjFF86Y5Oc99y6UVRb3ZZGs8cQ8WomqM+w1hifd/KxRxka4lFtu02LXDl5ecMS3Qy8aFch
3XZDa8mGSeTvLCmor74YNTLh0Uz2sge5P3JDqiIh5ZuAQawk/bN4BM3QEXoO9m03LCgr+RqYpPXp
UeiuqvZMsNxyqLfQnIjOzU7ZuI4hn/jHvD8YyidW/+U5sQX5MZ8ShmjQFVWfC9rdovKQVEoEjhdy
hnBQv+LqWfNHofah0ZOjdSAdZQvgUeN03srI16YAVTOBgLctWlwcdgswN7cH48RElnvZxMznzRXv
Mo0YFH7nCS55E/w3ehIGR3K819RF/ocglfMtzuam7DAcyIjZStdpSC+8C/UTSh7fOgbBI+CKwxqk
lfGnaD3D5tArhFM6HsJiD0ZtSKi6v8hzsKirWJoJvK/PWL0Tj4aUaVDOJVhlfhlR2rv9ksA2GjqW
Wuw3po2JtKQw7gWsZkdNfmjZXmbp3l4D/ZwQXkU/oP5O7WBxQo6qGWvxzdiPgR8Tnry3YTEU7pKf
h80KOjPEdtjNw/bMd3wP0x1j70HdF+GVsOu5n+9bNm1h8Va45msuIeI0m7Vkfks5T8En0jZl//T6
oyHxrFG7mg7Dky7awNg00Qcou6n2qL27Ua451lv6RH85XhHyFfgLCbvnUIf4sZTxIZYL3GirRnZC
EUGFLaK1pvyRNuJw6dNLH//o+QOq9jJpICg5GHRK3VG5LYYT9hIMq4QDVgTxesTg2VpH+4tgip+2
vcamrXTXpL0hL1a6+bloV65mN8UybIm9sD1QkHW+J14rIoWNLcNVq7mQ13p2SNK/UP9JyZ9jiik7
ab63jKOlMKKwo5GuYJkzIiEX2trS6BeF3foOqKBSr/dx7pfLXEQrk2O1tMzqh9C6VXRnik2ymSLP
IxB2T8B3WI+RT/4jYsb3JmqwUeB2mbOtV0k0+MZeD9uYXGl850g9HwNXhkvZHf2wOlBTOvInYpU2
OpRomv2VlZ2ZQng+7fK50shXIwvCEnjmiQg/1BGHaEX5kRU/obt323dPSaoDCAjWinoCuZo2NiX2
os5WKGvr5Ni4D7TQufndFmte/EZZy+Qw0ahXJ1F7Kx1GyXv89lDQChRZuzi7oUfBhsRu54jwGxN3
ijBcNiont+64xVnZsGJdqHI1LnxaplLLYTO0wT5jFROiZvTzp6Fjvml4X0qVK46NYG/NOi6Gzmid
rtXtDCpnFFDhWS2jlWBp5oWDiYZ7v+5ZeCeZI/G+NvmJcAuiOBh+lJ1T4Vqa8HgCgiAQpKzjYpll
UyB73zLZ5MtU02unqapnSrALZb2LUFRghDqYlrT1rPrchEm2zQK8NTrJ9rj9ZDYJFeQ/rekdtCoe
muTuWqsARmqPh8d8yf3IUXfBeTuXhyXuV5hCcBohwysF6BIwCMRfzEtal9G05tMQLg+whQyhU7H3
CzGQMke2GnGj+fgBfAzOVeLb09+uLQETiCCwDMgnDaae2gll76VZzMjTsWGj7zaMmdE3x0o7KVOL
WJ3TPpBdzA1emIsiC5aG0Ttqg/2KtXS+c/u/XDJWhY44pALWa4TGKuogbWh8ITsRK+huoCkh7EpG
fRwwAIoYAKXVU2Lqjm/QgzpRMO5NuAwYBFJTjjPkBrVyEcWzNzoCagcjTtHzIvtxydZFw62ihNV+
FK6dgVt22hWyhgkHmB8Bx3SXzmkvMmKzCkDH6BUVNnwKg1siEi1ybDg2eeSN+hhFjLxh1eo/Yq8v
1Oo3HQdM3SfCCJG5ilTUzcuH+p3giKgPGXrANmuAd4F/NbepKqBKrAFpN7s2WhmCgmLNrpmPmCbB
N/hMmmQpITrU0l0trwoJseX49KgfWLv0zT5Q33rzCbSNVYXLJKCLbEZsXrQBivFH9qkWQUpBQCHM
EMoo+0F7W9ytWmywzEhoQmpuex1/IUg+zDNtHl5My93prWxsU8tXqJFHDfnWs8vNjpfeFnnyb+5o
sVYPTgYJc8KeZZxW89zeeu9H4MEx99Shnr9G4L7XCZfCVMz9YnTY+YyLLqCPg6CoN2/P348N8kWT
cQ6Sete6KohDs5RBxQwzZN/Ysr4lOgnqr6lu5cGhEGBBOYRrzbOlBhDKHF06wg4TnHbQTmMfki0C
EeHLvo8v9FU4QFgyej0Dv2E/PXt1+tLbCWz2l1gqCOR7pZ9h7ykh1r5+KVfYGqW/bnyxhkc0thf4
3BOm+9DSYdEjg58l4s0Q/kSVcWxmUFfyJty1rwGd4WREyHn/BRFfJ4AdBrLbqJZsQrGd3pQWo08G
Ww2u8KJLNu1KF+wF/OXcPBZDBL4mvzgSFmDE04jgyJk4dvq8C2sSwsvV9DCaAte+Sc909M1XxCKb
L9//iBI7czJ38bAbYD4E9Ob8ZZNSCsZYSMthdEB5i+6LNNjlilq2Nx2Mu+kEE/eOeD1N4cQXL7J3
RIlWCxtAUMwK9OSRg8qVPEfzX279bkD58f0hMoOTRpjLqNGAkHiqX0b/YkJ2Rr5GoS9YG4+ySw3W
tazTTC9M8aWxXFQ+Sf6b82ka2X4cDnwCxJQknI7IXM1iVwpfUn3G1J2kV7G8hVAaR1zm3p8FHSb7
Nj0ef85ZsnQTAsvjE3gSMk8bhZmguuuIAmDmPuOboLlouIRAbcjO9HNUTAoDZtxZ/uiHpyh9sw4p
G1alKCwTcBj6b4fiQ8m+NJapUl8Df00Oo39SK36Hggcq/pel9z5alSygPJfkaZ+5XvQgE5Ztvi19
BRzEO1xD0GgEa886T69v04io9W/8T6W/QNoCbrT/1oaHRXOsfI2JSKXT8SjsUWajLJ210qlpfjS2
3tITLy1cpzGiBfyWoSjPlF+KNZ8CpuTfGQhGD0vL/9iHQcBB69BQMdBtDs2ZBAau2uKuEyxH0Dj+
mxqM0C8rc16hcVWci3Nz9+7EPFcb7xB+UexInwYBI76xmHTbdYgQCNbzv8RJNljeeZeQHk6URYws
bxrQRbTJGffiG9gwJwbMmO8WPqNt+V8JY1aZq5Ld/QOyjtDXmGR3C8RGhbLB446uH6MIAm6M23N4
lIqTfzFmV0F849Y4iwAcgWQVCw5RRPsM/hN9xoDyiCBwtygXmVMu8nW8yxfDnP6XmVLk8MXC2c9h
wtqRE5+afYsccw5h97vaJA/vX4Hdkqkkzn4yHy7jSt2Di8v6e6g8e5J+MqKQyHeZt/vkyrC1JVBk
WJCZRWJgtGzoLfGtTQ48aMoQkOC1MtKJHSHfyuoOE0tuzdsLSWrvSJ4cgeLG8OzMZNZwz4ZFSihr
d5Z/sOOwF9RXQ4BJ/chNq+T78TmVz4YTSieV9YBkQ/njaxI5XaTkOKn9WCcxQctW3m9Acz1vpiXu
0vo3xw2WtDZ/iBakR7LYMQqz8SuExRoDktA9W94uTi4/2CZEcgQn6k+t/eqquax4X50f/sRp5zmj
SzZ3LpWzPQMnPkr5z0KlU86j7aq6S1daNVbeARhrJsBueOUNVsUbqhma0vE7+K2u6S1g21y5J1Ti
eXrTkiOLUjjDFo+nu1DbBUeAhHnBWObM7ACqTa4ZnDnFgurON9cYYMpyzVaGDQ2Kjvw5crr7q7R1
8MkyleWvHX+LyCnpp8V/xuyYzAuCR2IojQN7icUo2Ax/un+IO5jMuZt2NywDfnKc/H56idJ13dvC
h4U+HUqN/T9YQ5IHpNgN08QNMc+LGLR5cmDJ+IGsX915cq2duWQoRFR2Ea5pkRRYlh6amLU1rOAL
YFNFrKUHXxh4DRixCcv+GYl5KwXdmsaTvuT3D7ITHmahWNBHxF/ls0LAPRWbNhVf7q0DVMCSEzGe
rZ0IRGqzpNGrSMqTtmG3D6XtAHJG3lDrksdkNPu63SO6L5uXq73VbGN5Tq0caEmGS/TI3/IPDb73
iJ/KsTurF5aazFCxERdoY2Zgq9i71uY1IyWxqI2cEwJrRCmA3iuW8pvPo11lS5akbU19hJ1vr6wD
d9FDzgtosOfxn0djwsC1mxkUDQcP0ZwKhzTbLiZhy4/2Gc7MaWX2C4hO7Wqb/VQ/wsvdMlWpZ7dC
wFJD6jBHoi8ADk4lQPp6sy8NtHAFMcekwlDIDSfuggEiKRFD2OZHZet92gNv6PIfJJQxmy9UZlCW
zm9kpDo+Be6e//+LUKRwGXz00SON+zhC4gn04IZ2T4E7oX+b7DN2bp38ZtxjWtCLUFZ8NCaMv5ES
A6FVefRDcJmewCi4i4urwYsaeXm26ybw0DQHIX6ab1lUI9tU7klZnmTq0HkUNv8ENFEI0VIeYb7p
RDHgDCnohGS/OVv6hCDp68gWOipzshUvxVehKtLKU9iJSwXxd4VHH6CAFvJYv1hBpR4KSfggg18T
vb0RmOv50r1J7xnE65w1i4AZIa1A/Iwwm2HqG+V7Ac8urH5KNfjW0AKZ5G8o/9oCOt9eQlU8Vo5X
jMsyeWflKdfurFAZMiXWNeVakbo7c63S+CUDG3yOMh6q9C9qIswWO8VlWkhhqq7Qr0oMN1zC4sA/
FvchO7Xu0SzvseGUw/RK1CLvVsdQp2Jy66j+ldnFAD4l12jAdg24JiAGZWIRI7A2CH/u84VaX9hK
aNFtqC8DmJAVS92Rvz0IU5bD7rS4oYaP6t+ckVpjJnM5ZtIWXxNqVPp6DQSozNfXY8vpmMtrVGOj
B7CFfUeKNKRH9KMX95IpVb6tWtblBta2faNsOCKxXwlT72M+rEmES/el1ekypcyv8lPbnzRIKZmN
EMq0TkJLwvUWfz4rpN3QE8+qTIHSkC8wJOm3fNyR1GLq3AaI2XsSoTCzqwEuKcZN1tfY6NRjDBcI
fEZPPm80CcJlPSsEBMj+NRpuQfQHzdrg/yOlfFXBWRVuoQQQKe6LlySBHXB17Qw2hiW1kr0Ykwvd
tiMxuX9n5gFNka6/hmTLkKsyH4qxC4gWv+jq0YzPWniyxqcuAdQW2nmXcsjCQXU/wYCJIIgOeLdm
pRHKTLCpXB2/tpuyvHq04CXaVz5xal3Df+fRiq16YV3HmLbIqGbssso5OzzX+CL+WiFpPNnilGoM
mFMOeh1oafEoHVxKiE7fAgAKVcSEZNkBBJdHqJaYgvXhGMmO6Q3zyHr59TFB9NlS7xfcfQq1OM7c
7BjzJdcVsoPHaPx69aVIDxiSSiyBQAphEVeyg2XxWIsHjubcvVEA4BR2q4NVLAbRYUkVpu+RUkpr
t4wRXAV+OALPQfx2JUarxV2Al0hdIoEq6DVpoYfku7CPVNnEdThPEv0ctPfa+tPHS95QuvJjr8uR
bB0y7C07hmnYs8f9ElFXuAPTAo/FnkhfEb0JNa3pgsqzJ3/Jw56qQmUJ2d50zP+CuW6FDVrJfBJI
Z8c6P+J3TiUUnlBKonc1vPFnquG1rY5GsouEHYLSVEIvs43GL0y9grRUBab+CE43SBXXabFopHUF
Klg5EzjWVudBWYndmtFxc2glDhFtbeUOepmyPUXCvV8Lvl37OHSXELbaYbVgyJNw/NXsYGM7RWnm
LjU66Sr9F3cP0Xq42pkrjYsPH+y2KHcNdBdBjQDkrZlyQXhpzZsfXiqGscEy/RWNVUW2hWlPOGuz
hwjAcXC1GgaNuMc5dmg554BmUGOG6OfGpSEvcPt7NkwntSJYYMS7cHCTfTDu+ITmsBQobiz1p8Jr
mkI8dvrokMvrvmCCPAv306h1I0s2kKgg/eflyyTfoPFxcRKMGmwSexIqy5DxS0K9hv+jj5UPvVff
bszg02E4652gfTXeJxW2AFZa/Tjqb2QtRIvC6kFPzox5FaAb87+16FUBcdhMY+3GbqMdS6IEMk9/
5WXEoQjWwIMkYF0hQ1I9sGRgiKh43+BZfPGEQNcyHLNbpANqyaU4MhlcFeOX2hLovQW5I+QvJjv9
/xtB5nyysIQYZqBzm1mMH7+b+CSoays+R8UOXzhrt5XE42+scbWrNiz0KHL41sbyXEl7Q1um8j3I
twiodGmzmLxP+BgKfQtzkbJOH49+uTdtT9wjZ6nahUV8EjVRQ5xHAGGMy3EV6juhAHiIiIynf/qN
vOwEc0aWX/wKIyErPsLh7yxeG/XGwx4Q+pcAixdrrATUT1efVNXmnyVuMAA21hXVRNHemPRWAwUG
LfvRbxzFZMZO3iGCk35VZISSrpnKV8HLEkmG3kB0kFMMfhsGV3G4wxxBFsVOsZjrXrkSgujaUH4w
nkjcZ+WtAO60OaC9uQkWmMU5M/mKvtnhcuZZdMMNMjveOZfwkWIeAJcEfgD/Qp8FOPjD9cJnPhkS
9K1+OnQmuQFE7SBGTv1UcNqzCFb/Bdm2GZZ7NjlAYidlEa70DPwOEwkFyTcgIo5hZPYwd1J7OoAa
7BWBuDfTw9QewrFGYaQtR5CC3jMytoQ+AcXrQUK5timtYewTjmX9dN80QzSVAM/LF1CwRF6BVBJ4
GXDM4BVG+uxFTttuNdR2onW1+CehDCaVoVgoHypASz212YqaCvmDVTgSQkbfuujVSdOXbmxTtMYW
FfsKbRw3dh9QrtvIKXx9iQxHFdfIfEQf+BarkH1DmSguJPHoxvRwyxYkk6jDcxeAB717YM41ruAl
D7qJiAI1ChtDDV8UgsvdggsK3YNrXC0fzcwc0968Gj+jiWNDzrdulGT7PPaQGBhsB7PhW61/Vmzc
GFPDQbc2SXYCO5oJHWyHGgmQpN888Ry47sIXemfj+yWAeoS3Dfv0/Fdn+xjQYGk1kiFuaX585uRD
LlAQs41giOGX8KTjsAUJoUmAsOZi9V0hBe8moLLPv2oGSixvl5S/gXlxSUvD4Zh/GZUNvyaa4gFj
FAauXcUPM9+24yPABRnYxs6i8eGyEMFwSQLLnJ7hpGQZC+hD7IF8sAO7Sv+KaDjUdk5B4Q0lowK0
C1ulvmb6wUQbmfPd90xMm1BZa/gzMGrnjEADiu8xWIeg3zvYUnA6VyTiKftcwk7wGbuPXx8U+Ts0
X14YEwH87llY5woS5pgN0K8k4pp+e1IycaLZ4hwN9EhoGEPZxbLRbDVOZHZoxGNMP0NnKLTLlpNA
be7pUPoInHgKw4CuIW1oA31AK8O3IF8sQGv+S+Jpj9M3nsBZGEKqVRggkZSgF4QDTtQ3WsySLYfA
nMmngiiRFvkDMwQ4m6rkLURVXVA8z9FLzzwnGLlPUqNaiPm9o1Rs2u8xB9ueR/fppi3HSdHDyIXR
LPuwAlkuu6O68LkUd6lPnJqBWBDpV1HcSZ1WAnFeEi8ifenkpHYXxd+mw0RQWlQVjj2wp6xXtfHq
CqdcPJT1s+KKZniGSyGdT4mvYCwYq8MLkf/JTBlalveCeKJ04z8ly9EZNxbamVLXLL6N8jGSwECq
r4kuL+vVLbDR8sGdm/QaqE2b75hzvrIgjEhPqb6Ww78k+ZU5CSc9jWztupThz6tVx42iOJXPhQt7
ICZFW2NrXuFcMXUE7RhGZmizJYUQ9fvISyF7+aZDEyLUfz29MUkRLY9OGx4bgLAJFoucWYzs/nWx
tZeaPxkmV/epkWvldN66ddfCY0aiRaE/RO+a5iCtcHcWI9S88uEq1UX17j5mPhgMXr5Hl/oLvr5f
AZZx3d9IOYjmn8AgwCdHGjZoqR6J6VaSp4j9OQiYURM4k72l/tejhwmqN6/oTPX+9TJIB+0RV/Xc
YqcGnWhwL4R+iyoxNni7x+I6+L/T3ornJSEBLFetuRBaG8T8QBpQpzR8nP1HZIVw0VlDqThYUx75
AYF7KP926rVDO9ZWXwoQb4nNeo4AwzdssDJiRT3dHXootbV+TGInFsAzn/SQsv63BUSegCiI0Wi6
pj8DrJKvam1PzvYiI11DNE3HjchQQKFP2SROURokX8i84AF8AWxu6AZwz8EL4lswAOiUGMDVdRmR
7wWSBq5buBtpVcb226vWYOBkeiOK/MD9q5WMIE5y9EwepQIwgISkJ7CFcicDLVM6CI76QUTuLaN9
VsNoVQgh0gVhDl953hHcy63HOjqFxpuiZ3D98ypCCg8yM9wl6XYgPbVaa9kzjTXIG2C5duOwzpq9
EZxjZikDtqCI1o0vZAI8j/196BgGxjwap+mZCCYwad0vyu6P7gQgTEqi1E3i9OA5F8Sfsepnk/s2
QtNv9XdTuLsUxMpyyH6kMlzU8t0YHnG9Nunw9Uc6IHgen0EFCK/bGxFMGoiBQ07Ym/c3KNcWbBKc
nDp1WngNgcsIgNl0yA0Y8ziIxxQfTkQP15XK0Yj+VfqtkK+qUaJCT/Y62C3VmsBTdBlw/1KMEgXq
QsBwKzca7Kzbj1m0FomPIV1SkeuFxktSJT+NgASRlGCcRq36GzIbbqh8JY2XGL8bidSS/q/kKDMs
n6SCYNGA2UwtHGnhv9H9cTnE/Ohbh65BgIFvfLu5vhYHk8khcDnxoye/TIuFadWFHZ8osVJPN/6U
DzDw4BJQ4G8LaH0RSzFEllzSAepAb5Ey8eN/jZ1Q/x0mVV9rXXL/1GSbaLgo6QuVKhRaZn6GuwnB
OkQb1KJVj+7lFSerjIzf8R1iukNF0umLkvAItmXQF5tT4zuF+kVLwPHTdtdOX/VoE5QzydhZ/AGN
nHKk+f2pNC5BupHd61juFfHgQY4GmCV1V4QoCXoe4Qz0dYmbRiOp0mAetu4/rsmXD0yUmnArEx9l
eNs8IaUmfQjMwNwFUKqjVi/LuqAlIC+I9ozFoAsblumyC68I88TOqGA47xlRp422oKrQmO9Xxtws
b4SAVKIjoj+2ViJLZ30fDrCTmXlvM90RDUQQ9ww/XUExeV8lAjnq1xgRc6Ghn868dak6zIlGQNvS
BRqq0i9jnCLWQmQxjnBPcW0RylVrlwyjNYuO8lRoqzQH0LA0epCnK0uZpCuFaLv1H6rHGfwMPiAq
Y4nAv3gp+PdKsz2V6dFeZJoYrz1KggFutFr8NSQOy1tTOwTA93WnFG/1sBtjqtoDFLUIJblOeLm+
172NRCQTvg9EdphdJTIn94RLfbJBROIzS1QKTjY+OqcfT+XILyT9JB2YPQvjE2DiT6vZPcks4dkj
DWZEtLbt+KBLf6W2fGDoyugMjXPRvQIqbLcieUNr1qJ0ljGsFCKxOLBvhZZpMNPpBt2YKTlD8UcY
jNmtS5IhuEjN5DHt9ORmF/Mz5GwcRfGtdfTxNVswiT8hPGUFvWt9kP2PPvCUaG8z/UmTp6RgVvKw
g0Y23piCw38QvJl/tJKCWI1qZeWk+5XaLEMebQY/I0ODGdqvuL/nHfwngJZBTJS5hwzTHOaKKwFV
5EaoAeRqcNcbxHf9X23se0shThMIwogbZd9hUKx1maQ0RizxK+PR8pCQyNcwztgWEEi99lmhaWZJ
6/6bj39dRGOoIbkfvy2DN3fyajB+T/JJvIw0wOSLQH1TInEiYGK8mhbTAPPEXZPiBgnOzNhy99xx
bhXVPew18DqUpChOMgiUeg2Wl6iAEQe+B6SI/bQ5pnRsQOgZi+JnTKds2/KrSk/4YEiiTewhWOui
Lfk3o/FxubLXxYLk6xA5ud7GYwDnUFe+BnZaIb7cXP1IbJcbZMR5tUc8JTGV6Rv+OXBHPHGHtjGj
KhOO7C16XKf4+BFd9SuPNVOEolGj28N7IQmwO5geFsiAFviy6LeQc5lIJrD/8iNitfc55y3aWh/M
YJ8xxfTZzudzIG+2iK4QMAAq0QtSuGmhizqemt9dA7uzB2DvXfFXNlfguY3P/KLgyWZ0BhDPjBmX
8sXlEH9TMrfwb8QFG3TAjNbdZEWSsDVqBLpOHd0A+7LoJ6kRD+LWuTTRj+a+mvHc9MRavYtgk8hb
uT9nwiXK8Wey5OFyC2Eqii61Kl1r9e3TlrZArwVElQkJKCJ8otIYl1a2NnLjy9ICMKykoYgg75JP
dDMY6qHaR7xMLh8bsTa3e6x2FH35jkGgYr1YxkbexwCYhbfbulu08d7OSL56caXmq8jAyjk5Nr0q
J8uUuYlQ0rvHkmmHeGsT8E4IpzQ120KfCxwtZUlRLXwLSjA+lQ3AoBnJbAZbVhIgdkVvi4yJcwBI
XUUOd2MXyMhE5hfU4FSL+DRVSrGEOqznYq3wdenin4V7HKOj5zoK8c78uZEJmXLW5TsdvDwFpnL1
vKkNfUjASsKjpK6zkEHB+JujEh5KZhEI3lGjLhYqsoycBkQOXXSnn0oEihjuDJCWnanMjZBEiRgh
L6A+b2mELD9InWoHeW+0xlvjG3A7+n1CDrChZPjA9QpoefEUc9ilVbER/emqxNHqUhzB9M+FbTvN
qkuK/vRitciTTn31qIKP0ExVJr/wADiAhUMPl9egnF80JSCsp5rdMMDRr3B5s2opfKy/4InqR9p+
AjLVWkQhJiPHDg2CgOKlRILTnXVfX2iWzG4Sa5m5kVo7bJzaciJuBYo88QdT0Sat9sKwrcaXgssH
Qa6r/H84lKjd+a+j9RPFa0mAosvrROMTsNO9tAA4qWYaQCUhXU5M9yExqNbit55s8vKVFFud8BfJ
WrMPaP0trd3YHfLcMaeYUeE1aDSmG6lD1rcj16kKGF9z1ZTv6Xhtk71JxhosLJckWJYsVv/beCoZ
d0w8o8NQH8lCLeutL6lsSaeTQfGCL6gOswgveoSYoaqIEfs/skhZMCLiWK6U3yS/tfkjH4mNodLP
oUO3kKdLN0AU3DBbSWcs3rNTaOb34ZSxgFW6dzY8A09fiN6wFUtxIKCo/hmtBB0gPhvPcFxCkDQ+
ehUIcnRmzR+taujvatAfVYHza3w3xWse48XTGALK8VzD0qyZ10iwW7gZXg2wm3dQFuBK96wxpBk8
G+D95szbxVStFmbrgvaxa/YA8PBOnf0M7e0/v8DgHP62MLOy4csnyLEDkN6pLAW3hv5txETDrwZ0
7wPA3xqdJ6D+EltDmn18cHoe7ke6oPwBQAWrA1oxRkF981fgjx7opergaIb3GalCVkv02mQSBW40
XFMEVVJ0K+FhB6q+Vqpgg+SYAVHOztJNrlpHCUwJHnf3pmhmK1apQXVL8m9RYSTC9W7ioKDW4jv9
/8nv42WrI18I0E+ZzS0MLo36GqFbMxUQYkS0U2V6Evs9x6xU7FNeMBaFAihoEecxGXjMrQm5oEgT
h28wmkK9NeMPUfTuikHGjMlxW+xzqI2gzyiA31LIe2DciDAGvjE5nWmcW3agh0J5mW44F4ksY8To
nacKUPSv0KEWvUb/jOCF10GnNCxOVf7Xo/1R2RiILylgl/zu4t8xJZvc26XmBckKcwiPIGFj07ur
sNrTHVV0tPpNQx8+JiGBeg9l/CGlJs3eiKq2SrMJLDZN7aaRjlH1M6G+IkDe6p+H10NQskl5Rk5P
S1juVJN58t53R2Cn1HjKLoT+ov/gt5IMHqEFRtxF2696JEfZRxf3XfdtoNuZBlbrjsNYuWYaCF9e
t/84Oo8lx60tCH4RIuDNlgRA79k0vUG0mYb3Hl+vhBaK0HsajXpI4N5jqrLI35T3I0tG9jUz0CJj
AukVDN6P7Penbs4WEweoOtrCzaadmN2Qp2bY9kQSte08X/mgDaYzZmZKuWAhVBvO0jy5ddzX1Tij
Je5+i8XlMNvh+rsiLan7dMER+yuCij78Q88eFM4i8InvW3k1mWPEfsNPRrtZSjquVGY30IbNrZub
JkSHV5K/C/KlzP4LSAahERxIncDYwL9bySlT91G8D71j336FXm+nREKjkNeZaLaNZ9fZI2kJR1Cx
guMHNUlKTglsl/nHJUDqGih4S/WQI9FQ2DeN3nOGazc4YzVEoelywDWKHzxlspKNz0KHq4gWiVig
JvmsrI/afBlCeRRrKAOsrWfxpcTos/bv/vgF0Yu4IqIZ4uICn0RpXfoAgGpBwJyaWW0r7GtKCgwh
sHASOwdDku3r1CeHFu/aHB9bXDrSfJhVpt2XhFKejx6NLwQGT7p0ysOs94ZFfJ2LyQJXto4xIfZf
2BBI0ZHFHQoorFDu3ClYYPCqvUshU7d70DrdTQ8dudv1PDRIj4z0LPbb/ifPT7VPYJBxTDxemW2l
bTz1xjefS5ugtNX0ewJD31zGyXHlei+Q9hBgUJbxXRjDLeB3U8s5Tx2IeLP9XyGBCrHnuuYKRNTe
LROJxGD8b6p0Z6jOy6I5tXHM1csczjPfvMWa6yrT/noRQIz5Cqsz66j5GxqNnQSqWmnuRk7xmzLZ
IkuPn0jsPnked6J3pGTz9V3vMSXZiiWf1F5XyS1BLAgLRSW88VbwJokChDQBxl+7wpJknIxeXgG3
vUUY2Y2eFHD5TweD6c14m5o6P2sXqqfavuERkiAuCV2w+lcRXAX1YcnX3udhiuSl2NpwDolyEA4t
Yk7s/W6ax46iWrh7PSeVT5ZHn/GdkLCsmdLZNGW3qIBTdh6icSJUe8UpSII0f6HebCcwCuG9wA2D
iiIxP1JWyeBdAvU8oeHQ5S8roVzaipfWO5syUAaAV5N1lT2+ki3sE52xUhLsWK63YDKD8+z2bIIf
OXhaBaOtoN7Jwj4q74kXryooocLoUjEnjAm4StgzG3CvgqnBv/Il0JPz+6jSiwwBtT8pJv1V8uiQ
HdEu6CKwzfHGQapDEw3LlTGPUjvkeX+yjiDnuymfvfwqsk9BPVmI4WX/VqIUy1ytP+sNoSWSY4YQ
HhPflUfftoCTq8Qqi/rNbX1pIxOFarBDC9ufilgbhTM2nS6kkSBFZsEZLTbzHQOmyI7Gp4ytwaAi
k3CzTM0l6VNbYtQjggLIt211zMeLwUoOCyRm2bkXPtoh4cfQA71fyJlzFiegoUUehIeIyIyGbAEA
EISOQzGUMV8L2lIjQdWIyQyXjgbQoglhWFBVDhOlVWKRNplw4nDb4wn+VxjGQmoASKa1mxa0xvqm
D/+ZLN57yIBp/RCZ1hTVveHrLu59/FQz9s7GLhJNR/KMBRxqd4IGQGOUsu1WwHP5GZ0p0rG52V+U
qGgq0gZCGjylJWQX8RvYsoo7ua9JYSKvrUZY1msjC+BogwCUOCzBO+ktD1M+fKTKW6GIKvLoPusK
h05bzwILtA6Kry0L6wuV5KyHn2UMxRDsEcDF1UNnB76dxj1byMTnKWJcVWfYFLcFtomAIfyXr2xi
dAkBDt2x3bReful2hoQ6+YLpTxzeehTPG1kSIYBkLgp6SijH4po2rif6hi/O6RlZC9FVRPhpHuRp
iwsv1rGIUT2HF5kAaApo5HWJk4mkOnxWxZqf3fC/CWebJpcw2E76qeWDgE48BJGASTpzTCzQ3lYq
18UIYJW9DX6Msv0wRcC9VFxgyvdY4kvQ7wEBWjwULiV5ri195Smla204DdJqtDbIATYly2CO5EBa
sVZj1SGoymJTMLXRrHdT2Amg3m5b+bB8cAZ9Da/CO4QR5CVG/yKqXow29MEdGpqcn58cHgvgDm9R
+1d6D7m/6y14E7NeaemvpG2bAljPWlN3rW6C+iOChTENkjQMKR86YjSEGmn06FTgDuVNEF4Strbg
ODA06M1HAEkJcjRTLw7JXnnhDI+jldsH+VKPv6cKqT3r+ok0oEInSexZB6Ytp1goCnouBRk7haYE
Gn8mOmfDn9Wd0wkxCoLXIGEstlPITBfoC8cZkBD3cPsU4lAghShIwSPpMNLXgwbKedPlVYNqQSNm
wAcLaASInLkacu0nRMMdffrWoSsBXoYfHrnTgvzO83dVXy0ClWpv21RYKJi5mzcl/hO0C6ANcus2
aua9K0lZ5cAKWx0K2+w9jJhCYF/80yECpPIjQFuTlN9p9oFH/KnwLaX+l1Y8U3TRFhW2z9KVkXIT
a0TH80wpmzxFKdO7OTIYPnyLAEh5rWkEkzA/HklaGe+DtW7He+r/ddNV7pxAO2jWLpEVNEhy5DI+
ZLTTqs2yRFE1Pttx503IX02ytr80GFWWmKwbRvB9+AE2vX8r9XkAnlE85PyUUlQVKykk8fRStVep
Mhalsmg5uqWbEjyF4RSBPKWyUjunF8hjJzyaXaKJSn4MHlN4n5MPvfxDJGkUakBT3WRjn7GwJdrw
6OPizIZ/Rs/qpGXcBKKw2+b4LwfxWQ2es4gyGqjkJyFCpbyobFCDDp0T47uBk7Yvrnk4S59GQFQs
o0PkedqZX9R1jK1YLvNTnOXoSbUF1QPdvWWtkBmzNT1ShYIqwJEaRZTmd8ZRCBGY3Q1YEYabwBtX
7mYXNI56gVSMD037F/v3VGdJ9DC8i0dmKVAL76vjztNlRAQd3rOWqIv+qdbXbi/VG0KTAcsuoJ/q
icUGdRv6z4bVaRZfs46pS/oTSN889JryUemsmQ0I19s2eAbsnMfu5Pm3INgpTATM+ImZFmpMYZAD
B6OomZfodfMtI/K3Vi1QDl12NX1bZfESiZ0oP9lsuu3ISHulMj3D+jhoh6F8ltlSys7g27vCkfUz
jYVp7gfr7VefvvAnKac42o0jChN31o7JtPn6lm3RvN2QmOrJ+dXK33rJQp6Z2AibLjKIaq5QtOzZ
6uLaBA3SkdbN1Jd04bF08/wGM2IxEC0iGkhaAQFnMoAR/1HW4anReLHUjSEsg+E3cNNhAdDn5MXH
XFyXl4yWZ1ZCFyrORJo6p0aGGmOQIdqzY5UvbVnlY4PD7UC7VDVbbj4wZywF4UWFMCscslnDJToH
wiviB7sCtGxAkPl+cQ0nhCv/DQARzjXbyQ4hK89NrR0BiCIfiaePLDuE1g4TdcaijywEHzP7jkY2
zfcpy/wcdZHyNLMnLY2cQ78+yMD3OXDSda2s2JXPR+vJhwMZcElMn0ad7yUMF5GGCk9dWPCmW2vv
se4tU14ni/jhSxN/iIwlEv2kR+c+2vH0u9PMb10WwFw1Ph2du+8zEa+M64bokg8gz465v/WDtUK4
irqfzfEwOPGZLg5Cse57J0kurbmnvIIET2z0zK/RYVElu7rnw/2nceD6S+pzP3EClMw4fjK8KmQJ
K46PNpgptLyz1FNmXVIIthRwHPhKcVLGXT9t+8QRR8Is7DgAnWzDrG27q4JjEH8JPlh0FQGzNusl
qwwgrZcGGlNPsXiZBL1gMNgQ1oXIB0mz130xNHDRYDIgbHMMjqtW3tSsFusSqOgi7dejhfhMXo4M
+Wvt5hrlNg+eMnwireCqw4F5U3wMu3xNtZ2mTxvRCVAzPA+UI79ScbJUxQ7TZyCfFWRYQZmSAc/T
2Dhl+yWhAAdE5GPJ9GXRNqX7oPwTEzxBtteeALFJDHqhfOJfuI3mPlWZ9c13qb/nY9cHO+bzVvRr
Uh16xugo44kW5ePJxCdbnQEUcnevxn3Hos8c0IXHO0ZShXYyqltp7ekdISBG+Nio8Ynqyo1Xms6H
3tAdJYsV7lQDDwQDudaZ+KmngfVeHdkTBwHu14RIcTYH+bn6AeMiUSWHMfa3XT06sISQpujhgXyQ
JsMe8iEld61eGQMFe3WuejJUG3cq3+FYuG11HgJkT8D0kH7yV6Fu6P70nrwQ681VwaCnmreUPLwK
dw95uIbsuEgxgHrUPLVaSt9PM+/N/y7TP0VATuat1eZUt2/fuw7yRifHvudZqxtsX8wHg0cVXyRM
jkL5bNtDin5eGmHxOUr3OwyQpoy34OPB3ZbpKYQKI8Mhj0LFVrBDWRz4VDkjH5VRkEXmvePyC+za
Ikx+9O4talhKN3TsvXgyFAo0Dt65NERSPHADCHRV/h8cYvaUCkz1T3/6JFhRnD784BlJR3dklaZh
M4nlTVpPSEkxs3QqcMBDjmunuaTVueFlkdR9Vd9L2gXif/LoIHMjxT8lyxgDol+3GfXzvFaqsYGY
A4/0rW5OQ4hnK7lg6+JD1LBNr1ASiSV0pk+P3mJMthJKN+mZEabR+/lSYCGeaqB/+kP4mfGkm+js
0JlqHy37FTFqXU371QOGUjbbI4cF9yJQT015i0UN7sumso4SNwhsUoZ9CYOvnOeIf7uCnNtw8Zj+
XbLQXq8s4zqZLHyY+lYaJBN0wYzQQEsHcW4ng7FO2xNkC7G75sXvTFgMoKjhq8qfEg74PJxcuh3U
YRJOrZCDP31O0qPobg0SbGkze/zX1ikHUhKjRCCOOl/1wQHImsfxXqTvSL22PjDNZxasSnxNBNLT
oGoKqh/XnsKdou8B5dAOqgmJzxFTdvldKxhhmK8ZvwJWXHlJlWSG5zz7avRtOm4BmPSyfhy0L3WA
kzIggiNs4pesS+QLBC4l8l/AI0n7PS9qcryqA/mx83F7HQJguQpjqBH5D+Wy4SbZIWB7w+a0FXex
dDD1cc1yEeoGnndUoSCkOLMs72IGt7L4LmPbrD4L5plxsB4QbPSZwVOB5OGQk3dLc6C3Ng3sKDK9
6dEs6rYyEZLs6u0llnaVB3Rq3FL+S2ScssNWCcQMr7m8mqNvZRwK0l3W8SDMil9LPsfs2+krNBTB
pg8ahVYRBRyDHwlSVHvUyq0VtUjoTw3Baq0jKpekujDOyGmXW+3tSQdoACEbOsxIOARlRlcsw6t9
jkpb9V6ZdfCLRyE9JGLKxDM6o4R7LW4ReKMBWKEnUcytr9nNdDU6l7E+gzVQiVQ4UrZJ4ksMilhb
NTrYFZQQykc0qzyi3BbD1UIc1h6iB42vZsc1FIqMo922dOtpO+riWkNzaPR/sEUN467X4qLA1xB1
v2yfC/VUYVecrvU/hsw0vwFyYGUvDh+Nyq9homuo/4xMdIruJZO6FDzHtF/KIUREAc8qU7XxuyGr
bzZbUTs17HBmwbpgEFqT7eX23oGzx3nBBpZek05IDY9Zcx7TL8RfC7+4qVhfeIK6xtoV2Ea7MnSD
Jjgm40ljJ1nNa0rplhnY2DcBeSMQhkr/a5xnlCogsRGQMrbza9BABsQrbq06BtQg/r0HfyxOJ1fA
i6eJywITEDcHGsNy6cngizifLngPp/7MRo4wJr9ne+HGLfTAtufNYS7dDsusD3ClBG4tbQwj2MKa
Uf1DInNoZM/C/xyVV1UiP6djaHeGRZwiy18YExxeKPnIzHoikSky/Nz4rNCodSzdBiwUJsebQIgl
IwwzhhxIraLi7BRmv8AC5UGLBK42mKr5LERE4LUmE35sO2wupQpKjexSGXWw9CTesZpBGqEyBPVO
4i5icQRhiGg4f8Uui1THUHEb5TsNcIsjSAqTnTD9zmvloL3lF5oDu7S4pGX00Ua1q9DWM7pXCmPR
ovyZGDggIcRxROMMzoz4C8PV8++c6xsdGEHfezFATtxt9cDYqyg2Q6a7E9zdRqUzIjEsV6EZH8Jx
I0IGTgOWNNhSKhqlOKoRn6IcNS6Thd4uyNYJe6xEd0rhX99RrAgMRRy/Vg5VlF0q/R8PciucO7RJ
CXNWVlZ+8acyeelmH1fOunDjE0ySlo/Eb4mdYYsjt05TQXc7mb7nBvJXPdwN742eLKaXI9C2MWb5
qBviQmEbwk8hKJuuJFOgsfXqNP+kMX2SUglLoeHvyV0M/k+R2Cj8AWSJ+q06RpErlUS70UPn5Qwj
arHySOOzMv5S9VJpfwYLatk/qVq/KK82klvYgDDDg+wEXEyCqhc6BeYRCC7MR1ymDDQ+HoP8qsWC
OoHOhxPOJvUSx3xwzPIlGxepIrpWCFiaSKWBPQyCdxQy403ycJAa3peKdyWCkSEl3i6qA3S3s0TU
2hD75WN6QC6tMRA3zHVjHgp/LxPrV0Pjh39f33rvQSQaiRgMLKKRs1IGJqMvs7mGUpGj6QG1Jmve
xiT/kYU0sYfDhMa7hVLFAB97zV4s/nn07vGAKQmnI+tyT1z2iueWWDp1HuJaZhAAAog7WRiRgI8/
WotnPkY5VM5vDHIuGu9xfIfJsaejl+fTjFAzdkgIw06p9gzmpYz4k1ew6zub+6IT9zJhp1weFoAY
gmWF4iHpwcUiimJfkrNmgyxlKguVVCOYdxjp0pIpCMkORxQmaqt6Kw4cyKFPdl+pMmZw3SSH+USA
Ru2yf36LE0/oMuhBpfWI0HB6ZHCIMuFLgUaVnoPqPXUlbNOfTP/HjsUfLSeD3jiJ184gnpPiuNcw
Puz97YDWMeYzLrsNnC3HCJjeZOsgPZQS83XtIyjRnMVQFFsBGh5QRGncmBwQBb9d2b2VVEJ58i46
CigSEtJjO/DzFsdRS/YmMBFiwsdrx+MMtKhrdoa2MSf+3w3uDK1lGr3limwHOB3uIDkVMYZWCLg7
lddd9RRDA71X7VTt2fSRfqF7YEaixPeq4tNnXrWRzXY8mKW5EtBGe4SZxrhTs4StF/JQDG6ichZF
nG3rziBAmLCCb4VDcVbXkEOgqDuhs8ANkG8DDpzOtTkL07fZHop1gQdMFjZ9MGsKZgD3UUkuqSG7
NRW0RsxtP92D+DQnDep8eKP/jIJvNoVKf24shpTwUkGg+G+Dsrng3fVbjwRbAJAsUioYlSJO/njJ
fxNhQQLGaxZtDo2D66rksyuPKnHFJPXxns7LysnYhgb3RGVzUo/8z1NCFLlRL5JOdlKJy897skMr
y992lg7v+xZSgXCo1Xc1PYbpih9rk+Sbrthgd5+/T5ya9OTSJwDvNealqGWi4FBTtwk5QEvsqAUj
jSQ4Ty1GWOXeIbLqZDyHTqedGH8G07DW5cPMo4CbEpMD+o+JqteKbs1hrHZr/MTvJLCWorduTQzT
jbc0RXfENj4DdKPVOJOX9mK8Uqpnaw3rpFpBlQNmbeJAgqbGiMO0SGzRt/hCzO4yK14QrQEuj6aZ
KaPp2lvCieB/9fK9aznxYaffadXYJPX0QsVGkaCVJGeykQILNRxB1tUhaV7pFPJDIT+5JRZWvNA2
9E1hd/W2aLaZ8oBsjgOg7faeAVgEosaAPQMupsUQiXQSGjtWdQw4TOa2xQFtkqQeUsxubQo644SV
BrQXoepBv+IX5RkYL4xTkiOmDPd7EPMX9L0GZk7kKVHz19QsfaF8PitYnxKbe95IyBrQ+jlvOuBG
hxb3tB/t0BfILFgi3rUy4smBWn7gy/DoGxSBgaequBEmukHj14y/6ElpqUkmGTBUmMmWa6wg1sjF
NNxuSc/W65++/x6UPexIi/qEKAH02xWBrMQn9ShDSQPYN9K3OgvwhnUtrYuQQozic4RJWBA0SKwL
5rPwWBUOr7WWr11Nppr5qtodXVRUgbu4GcJOH1ax4vJpxjucoF7PjCBbV8Ng9z1BZuMrb+meCd1Q
A80JURIMOTGdrkJsUfusOuSD3wmIHn+g7HuN8m8Rb0Nsl+G+4B0mNb6vM9swrhThrXiSk3WF/9aL
FFcpoNPy1aRMMRcZWgyD3qcw0YW+yvGYSpCS2YN3mHNiXD9ROrmAQhbznM7KlK1eXBN9NauYE24U
gbrdYNpCqLCanGcpWDkigTd/JKDX+EXS8NDmRyAjCyWcuVx7WwjMRSFsp85c2p7+QjnD01Mi7GTK
hKgnxhbhmwSMkBphRtvuXTYL1byUzA45iL32L9unuefmGX+hEwv01YRJYdAB+DHuoftpESXf+4E9
4cA6OERuxLYyD255/y2VqJiqkFUoGIWW+Zi6buUTXjKqJduE1NVhGROr/qjT7ekKpTfztXLGTCWx
22qfpec7miQ6rY/DUxyeBSqp0X838KdIfIezULCY6tEJoKS1+PeYfE/5PcIV1ROXMk0xYxf+s9wu
FXKp9LsLKtokyAY5o2qOO65t0o6faTOz4HpHx3wrkRJg5ShD/K+QT0QyPko+yyjrYcDSqaQrUQa9
WfghsdUMIUDCdMgGfpMKealirFSWhMPsOSvaNa4aJinjurJOSq2epuEo5Bw2rOilIN/qkXGAU2V6
e9Nr70Oh8jNiSyExypna7C+P1qKCEGFa2wmwGYMMQRVQTKzqJIJjbClt0Vj2yb85zggmVKm+gIrV
0EjFWZcQLGxckCyofHzihbWt5xUKHnkIugP6QpGLej1iWat3VovXxenj9eyohxZEecYqyipJc4E9
gf8622LpVzsWlCGH/HqCpc19CHc/uundTx8ccw07oWYwQ0MM3yR2i94n6njm/I1UMPvPl1K/7qYR
COuR8PAB66sThm5TsPcEvsQjSj2v3IV7jCN+AbPqm8+CbaDZujnrNYyWLTfVh4YpWGh4dF1SvXHA
znj+iCn1caK27llFCf8qbPotZMZdwTvCnJMr+dvu2cjGP8sm2MYCQbGrgsMiKrglFMkZRg6HcJIh
zXyQPxeXT73CwoLyrQC87lPyKYa20vWLFaHR5egreRAHokWSP4i//ZeS5G6cMpFomb946bJrGTlY
BAbOJHw4dAzXI7J7YFfZ+ljSeSKvk1fZNBzA3QtRuM13MgQeCeRsItUEchX0HCl7M7KXKAaFsoDx
K7IzkrYkjmQSXTiLzLmEjls2cp6to/obmFmHEVlRPKez6MPE71oPEDREfVuMs2MmZz1h3BKNKRL/
vCN/CNKgE+QilLt5lEKY9IhW+WZlB898ebSvUs52eScSGgYvMT9SGZvZWWupteyi/IwLWsMImXv0
1LmmdOTZ/OkxeEDBmdSGhUTNnE5EIe39qO2vSjBBC9apaIenCMbOj3RXogKRL2H4Ihm1eInOPaHv
G9b8JmOysDP0Yy5XbFHaWuoK30q9RCy3TPtNcYK1KXy3Ca5xu17rhwR93sL/ImNDcfvP0CKEfsFH
ifgTSNki2CucpVuWZjeTTQLaDnbEGKowIP4EOLBJfRWv7RUxpAzmaxUxYKWZ5sxZMifpbRkrYrZl
XWSClqF6RxPoGr8Y8JSdyYd5rH6oCQSKZ0d8MCVlcU85ZEvMQJY4tc1t/mh+8ZD4O3PVvAdyqBYY
fD0KWq5NTN1cuctZrw4AdqsbTvjpQowbN5xrrc7Ya0nA7oDfwRk/LNNNHZYNOp50W/zKHfl75l2v
KkBD7MkX+MEXkpv8wIKJLyD9a/79S5rb9SdjVtWJuVXOAKuRHTHJcZi6KT/dJjnVULxJdkOpqDmq
v3SbvYKndBtIaM/cfHHAESE7arwQt/jUI7f769ZVbWO/Je/cFh7hB6GYXPH5FU/t9BIfQ7WpOWfp
G2nyKFdeLBlK3FHfVr5WPwiayAIEBH/Fmj/sxTg2xZItntUtBBpF3hJ74X+g3pGZFtmpQCiUzepb
HFYUa9I3YB3+UyrCCXWrp9+q6XAjUr9NkgO9hqcj1HdxdQQFFu9k1DfoRrlTqZ3iX6lzwxZkPUcs
XmiZhJQVNX2Hh5iJAT6ZOjqU5T7EiFThzkIXa9f9OlIAia28YeXyQ0T6QRKvmb65J9KN9y0xVp0O
j45sELdnAJvoW3pilLsoeBytHABxJMue4AbwGC6hYRwc81dLaQLzrMMsYbEzVWKVsEpIb13ILYTp
C8G6DrpGCxytgr0zB1tr8llNYdG0TkJa9yiAIoo/tPBLCBqivmrevfFk1UD3gGaVVKo+h+DZrGCi
yQPcFghZfFcm1MBvScW5iV1IJXWYDV6NmUrnE1KVXZse3Q63S8gHhEkK+vExIu/YQyiHzmz+W8b4
NSsI1UMjfUpUBgNY2KOM7n+2Xw3xOgr2VXaPXk1/TLAhQTiopmuTb6HZDOFpqt5s5JIK5QRt+URX
JGdnlgtpYqADZkJ0g3LNUIjzmoxSrHlmrJKacCwZNZfaDWcwDhirwd/CKdz942NL0teo2VX8nnrG
URRNFSM2I0Auo7I+QfGWt+VaCYRbj4EaawE/Tc6wIkVqPlREV+T2OPAt4tGp1kNpuV0o34jZtOeD
S+0/x3hbU2uPGC28kHQdr2NZ5f1mKH2sTrvrpTDaadPPmQRyhF+1mDuS1zxC5btlB6oXq0kHalRJ
ok2mqht5/V0xygM6atzyM+iNs41xKWLOTv/D6kiGzaiTarvBraRozpjB80fYSOEfLziPkZHNilSz
+RHNHS9xw5QC7aj3lrx3V99EGbUIarwbi5gOuK+8SxNea/1rIL3FPKh8uL54j8kTMbcl1Wd07cxD
3p9iasYxfaQG+Q2M0tqdlR5SZdXH//zkl86cWW9HuDwkr/Lot8wSzLPo/1XC+OHmLNZ9vh6G6GP9
gXMQOTQ48WU6kWjLRi9wwRBOa8QaC7HE2og0Pb5ksA566PQ4WmaJTRyK6DgFKXdicBa6qBytwtJP
vjFsZPhwwqTpUDhN6jdutB70+MaPlZIRSgZkbQSl2pUrCKTs/JnzdckMEK/5Bqna0jl6vRAqJGGW
vhs03JZhoe1wY9i9vrNoroYdZwsj/H1mHBmetsJuQAUiS+pK0W5m5L0Ag66LRL8rUcuxxbqgYVZi
D0LOEBX3AcMltAh6Qp0SQANmmsn3iETJLPsSr3CCO9R3GtKUGMahFLT+YLB1F+SXo35aTqRZikuT
QFNHRLu6s3XTzamnET6TXPZTvSR6PQKbbKrb8Dt9UFLg+65evrCkK8Zv8wnWrXbsQXJ1VGs4xLGJ
/GJBb370a/FJ0tBwKMA/tU6Gu5chS7lhOSs/mOr1MiwqqvMl31/nXRE54JKuPfY1hEqt8Ct6DAv+
+c/ye6l8Id2J4Wv/6Lk96FRxC3kHCUTjHiH3WF+W4OTpPEebiOvCpaTGiJjeSs9GEIksHxfHDiJT
sfLLFR4/jhmWc+4EmOoB/CQZt+anCksp+JUwPGIlpLyLVnrnBibge7T3i1A7YPcu0Re1p5GeSAdU
ZInaoVKWmeTK2S/vNsx0Wjcq2Emn6fqWhqWeuh22D509KZWGG2qnEWYlZ3RvvAmqoe7bMIFFZ7yG
SkHacTNu5XIV9U7uMd7g1miPVoKIy46M5dihM1ybEyQGt53sEtmQt9RhRFbERSH6Sf2yfIOTayOD
viDAhs7Fo5474dcyqImxSGofvoLbHPV0C32iRq6aeBQEVXkn+pD9FcQvrVolTborZzVRa2VgdxcC
ywK98s9u61FfFHxVM5mjA1YqEHbNeDa1gBj4iF7nfShHRIbL/DaJ47rUeaZYuUqo1UYEKoZBpnoB
Z5RFHAM8/vjCEQKO/8k8zYSvIfDLWo7+KDpPCnovXDylxaRTZtrP9WXqz6IeWHIKPNl0VeljHA4S
3euM/Cvq9kOuuZkKuw4JujcdD62c3qM+OCodec+M4y6mzjPFXqtj3Fzq01pvO14n2hQeeIB9bIM/
ixbRFUUiYUYAGZJrRgETC64IkTgWlIUybqQQkgjZRnH+UfCcyfMKGDWZGPwN4bdigeFjRtzE5Gh0
P1h4GjQaWn1TaUyzsNyJUe6k+JEU7w6sw0QyGmGIiw30IIWpOESEgwh8qJLqVjyHXUMgNesb0cv3
XlyQIzlCc5gYD8wbp3ukTA7cp1MnpsCb8IPjEvUVBHzVMRaxlYipe800vsMBdJiHf7NhVEx/wACL
o5R9ZLLtYNWO1N5cjnWHnItKrKAf5xWPWPf7kQ/DieI/+hpBmFvkjbXVd8Xl1CMdmIaMbT/KL/Du
XWwuWfJQa/xTKe+0kU/z7oP5N1WYsVDy3hmIjdFutHqZR0iimyJ4rtop27SBDBQZzRh2aBF2OwZu
KdUdH2hjqBpbsdJ4v8dTPht5qKd9b7oE/JGqPlkzP7SZhp4DDbdFBdMo4MuLmBkU/kHGdWASllHA
VJM0ggSY3pGM3KvPwrwW5k/ITM7OKlyLSbyzRl4LVKytj8eiqFxGygirFXKXM3ygqAteFtaHAvqQ
j8QpZymRDCqLOvzuPS7oiPoy8rdlEDu81Ts9DB1tNv/KiI0DZuaEAeXadhgo6siuMKgZTOE4YW62
mKW3ODLhg6H46Rwp521PhJUeFzgUcwmP+Eq1leInV/5qEdX+IN2Vmmgljj//zwxJTMBYrDDDGjkR
Q+vfFBogh+fGBMpJewuNDlbIO8HEqfODMoNHjOL0ifXyoXVEylfAYLTwmcwSdV6GL2JOFoL/xVPm
Vb+xwlmVzjkJlFYPFwJlbHK2Ryws5rYFVBpHHlpb4keWwanFMt3pvivgHWTgsTBr2WesRzyH0W3K
ubhDUiBK3lKeElsoa1ZsuwozoZCYriXdQyi3XfYK2H/l32VmLIXhT+VPX3MZcACFXOXBNC1VanQy
smjq3ln7T9Bwx7PWyeg4o2YGUJqkUqEK1TYKiRgGXJocV6xQAglBBI/4K9eDncp6M5+YqghsPg2Y
MalhJ4DuSn/j9/FBG/YKTvMJxi5LkM0Ib7uel4CzRV90q9ymuT1RUxh1efXDXZdvVRMSm8fWGOmj
w8B73bGar2o+2WGipybp0vgZcT3kprYweIQD9FQja++hQ+fUU9XLONcnP7CVkD6zzt2a6zykoDC7
+ECYITGZs0/6i7wOB4Bdzi2VVEhGpNhQd3IobpIygG1Fi9lzoJkxTYXY4SKR/vmU7yS6uAHUgL6R
94Z2UUJhzjL3QgqBWUs/rYOcZRZbMjq14gszaqkZuwZ1BmaGkCCpysDkYaLlbWDMirl11aRIW6Ij
wPRpsGwrItpHksP5jtiLqa5Yv0QGXXp4xiw48GB0mza7RuIqInh4aTQhPBmk3np88VTtXauQTZJK
X7UNdmWj/1dpClrjbMCYIbfnccYsEBtgB6N4zCNLW1hN5maVJi1aaXKT6D+mzqu5bWTdor8IVQ00
4quYkxgkKr2gJMtCzo3468+CXPec+8Iaz3hsigTQX9h7bRSEJDUD4KU9HK3qWwuzHUsWpnd91Sxk
hpx18vVk6WlaslQ64SGDSdtT9S3GIy4k1LF5PzJL4Fmm0vY5YWG6sSsMvqRdPcB/4MM6O7euw25r
OeIzaiWiLTNFSnYemsTZZ9VbM5Qd04yB9ZjWHCSBgKwnIeq6VFoJ5XGo4nxfjP6TMYSfeVDdDQsr
j1/qMDm0rZ54XEHhiihklgCd9zfU7M1Y5CMdYQmIhkW0SOc7GhGUMtNlOjGrJPJxTTDzRiXd91Q5
6SoNsa8Z7vA9BCULmYTFP3obYwAbTh6BXlPkN17vwUoMsPCWDhIW/EFCrMN6YLJ7pVnCb0VRbY/P
CWsKR6mFpX/F/WOFSV+jtERx0iniNamxUgwuyDqJHIXO4ok/wjjgTptpv3hp0MmhMqQqdZLTwPIe
SfIzQTeOd55VFJ7xHXiPFRodtHXNQPvgELfrgW829gDt0cOhcOkeWAsimtJD/Ktn3dkV0Q6MJiNd
UJbUZuW0Z65HZcdGUmkAd2H9Il0nzIHoknCFgqSjHZ/m5hX1lOi588+UaDFeGViPMyWbe/Exx3xY
ziDskOAe/ccUG8XGumKlqTyaNJJ1AX6n7otF6KgiB6DgEvh1vqMSkTjYDdJUq6eAaaTCYqXaK4p9
cXVBycWttY39fZU/1sMa2KhMvupZn9SX6zmBcynii6aRjLDN0at4nGNCx6mbADfzTvNJZtznVpJB
O8dBaH32OVt7F2n8ydLkvaLgyFGjEaLEUVSKD1GkqMhqe511LkqYTvtigIfVuSFQiHSKGnjPFoMZ
YsjIbb7V1npk6VUaTAAXcxR2v8PMVzBS5slUoOGtzNc4edPiJ+Ad2G+qhzW8EKsCuoxwnJGVbb+F
5TNp36P9PA/7JsgTpOSWFDwDIaGRl+0aEm0mnvCiucWMxpw43NZQB1YBynfXLSATBfIk8HT5RYG3
twH8f8frGIVvVfS3ii+Dve/pxStcKM4bp9U2TsPt7NtKOtQ8Yb3Uyl09vMaoHwdk7J1x7BnuSvVG
ysQDgTu1fZ1NnkG01THCdos1CICnbDjn0yUp/zCubiSzKjzngihUA1jzqSbDMvjLMtm2+nONGI7F
jn1wBx1VofpwEvkz9vW7Vwj01ePWjr/TCdgJfwJhOc9Vx0gi2CIa9DmF3a5dTtQOqn8xi9swNwSz
pDnG0hvS1hW+d8M3DLHDPk1NRBhsC7ZH19jZimFKbrb2R/DbZmMTSwF+9mQ/8RkaU8zJ2UHTJ6tk
G6I6gxiPDYTwUiwIkAEtnP1kpDtlu2yGE7riUKrlALEEhIaPXty6UlE+xt65Sp8SqMRqHj+aDDND
7a6YglfYCGESejA/EONr4g9+u1SHCuSC/Ocp3M9DRBOzGMIgdcO0n4M1H8afMHk2kkubPSVThNfN
WhrGc82NXv3YmDi0cw19gEz57E+cvnfePdCfTaNegg/1LXhd43aq9qmDCofxdDDhFuq0x2r+mLRt
2n/b9YdpPRnlRZvjuVyYeHIRr6uK1Xn8ByYMzxNnX23q5jVucdprXwoP/hQKnhMHn9Al49sEF9y+
5xBI0+Sj47kl0OSaKPIa2ld5J398nZJ0I+unFtGBy2AVwLGdHCIUBXbX5QDhdGgHZIwQroTEGD/N
2D73xRqMzQZvcpMykN7hxamEs8eHoNxnP37U6GXZoomYb9lnCMF3aqTVOhca6kfobwC2kIMjpIrI
+WXXg7lVQ+URfRaYowTmDGVvGVRPxYeL5xPmYsX6cu/6u4zoGcJoa9bTSyNYaZiKvKWOcD07QUxZ
4xh3kF9kTNIxpwbTDmAemQxJvOUfNMwiKMKdMVjZxRpKZCXXc9JZumYbDkMMSbny9161q7Ifnc4N
xWf6RrbWkJ0c4pWSAzvKMVhXyS6h5Ki3MWktA6sg6XxNsBvUMWhuQfe99PNta0dPfrDv+/dErOzq
IikYLW4+MMjDGkcVc3N8sRqf1XDVpydIOiExmUvDPJR8U/OeSGfMH3F2llylU71z4fhp0CG9u4mu
LOdn7DBKkodcyJ03cFyWrzpWGEmQgrug0FikiPVbTnAgtGIAcM9Pzm5kLB8TnbvnEPJxG+WLY/xt
mpsxj7lXOUWX8RtvoF2lFpwf1oDpWJWwXwLnXxT7ucFFTEZrNPl45bfVuAuc53G4jcSTxFbz1R5Y
gPCxhRFwzgClHGlRgGc1uO1B+927xVWPjGPVI9eqrItJD4clzh12bUy4gbHsxC1A0iDil9BmgU0l
C2RhhYZ0Cj55l9I7+ZW+FSMG9wH/+B3n0XN5r92V2x5yLAyS6EKc7W277MVdAJKxkXwTX8NgVuwt
ddLaZ0tCtdopjwBgnmyI8MO/FcjwlG/ftbHiQKuiEO7jAVMABoS0iK4Rf5d2KzzU39GiEDT0yLHK
jSMoD3dzNeuPAurBXLfOS6K9YsrEqK/O4K0WS9V0XFREcDx5IGW0BIn/T83P3zQ+3jF2xdjsR4MN
FVTfCm2fN1F6SNaEKK8LSXap67McRf2V2wkNZzbAQWbQ2dprZJN9cQH0aD1ZTJGDyT0o9gNkGHZ5
vkp55EnxZLNnCAkX8P2IAaO9DMIMeaK/mFNtRXlozXjvqENgnLHoOMal6T61YXhoOMVXylcHo9c+
2JgtmAjEf5A64hIkl5Q1d9t9SP9euY9JiabVYEmJ5xnbeqZtjN56SPENabm3qmFdoBo/Wf2TFbCd
Y7HsIL/PrqF+y9uD1uxcfyWaR12s2bO4n1x9tf+OpKB2IECa8EH2jnFNDahKm7bYpl22pW1GRQn8
6BqWjGz5ih5iexvYD6TPExtcoCqxePTJkwwI/+VyogMEyornSdjscNaqvUTDtfdW8BPR32czMfWQ
GSgQ1355iMRHqd3RkJXlqgvPFbPcYdertc0BMm4oKOB5rfVmRWx7Bi20L14m7aRzLcXdAgHT3inf
PSjPXXRjG7tXdCR5vx+0tUNF7D4wZK6/Z/dnfe2rPzk3vc+clp0C0G3UoSsWlJ1+NGegK3WhsQhp
t7BUEP0rT1Z4c+xt125H+HXYio0eSwlTHEgKpwKggbsVe4/l0TPGnO4Z1cMA+BCRI2gWd8PZ8FCc
ht0cAtJuMk66OD3mEaGZiLY2OYtvtXHm889c6+VGmbtJ3jn2mnRfYWYrInOhi7+azeQTBZZaNQUj
dtQE1OuxuUnPIyol/Y81/hH38DuX3zRF/U1ZpyjZcAjM1320y603Trf0yXhxESyzIX5l9KHBohkW
KHlXdv5C4YoOP9FuUfzYkqLu3lNmUsNX/o4X8sBbdcPt5G5qbSvM80yoQD9jgMbqVgaRICaEm2Wo
vfGnTtlVlDQ7CDwClhGkExKTaq2yemEdmo85jgy8eL2ck5aZ1bb6ShKGVMqR50DY3DbIZvBaFdcA
DCudL3yOYiEfTe8h/Ml2ODBQXL6Ko01CTr3Ii632yjDGemXcPjwF9y5b0nlKoP/sVfjRWNv0+gaT
EQHOWLl4AOBS9XTujnXHWNpYtL+7PkbgtrcCK8ZDP13O0IQtglswXPh6JDg3lBvDEo861gICA8l7
yflhwyXbVii53Ahz7wPVDaEtusEldpAwXqY6yquH4FWuJ4dBJ26qQ+ntkKuVd38OkVjh3aKvaniv
7kO9JklR/F1q9Yo8bTAV3oY3l/MWORfnCcIy+6k+Y5jHJYnCCxS89c6HTjmuRtTARI09pLiSv9fI
ZgICTe+mWit3k9XGoQLcAQ6b6SWVKOy6RXxsWKSYF+k+yFft0QYiai8ANLCF5ggnxJTQC5ESCPRg
3FtjPT23V9aW1V8XEYHgu0RU9BCz9+Ox/MBKx2OJtez+lM9WNV/PgGkQC/zlDc0dvs+gaa7z07OM
0fMu1oxsdD60dpHsxUV+EKnIb0ezIt57RHE6OKCHFBQ7HGBcvAu01/ikOiZd2Jy6DdgsrqZqX3/p
AnrKA085PirqeeZgMebBbKlhKnjl/EaJC6p6kSWbFgeN9zAC9YRpiVwfwiGXxTgPCxkVIdlZqG7N
SqUyZw2kC34r2DrTbSYou6sSOwaMpXLJ/+bNG/wHpJVzi8IKBtEne3UYu84r+mZrWtsvzIkswlE/
o5OJa/wb3YCqVjjrHCZfCWcQy2I2sdR3Acyqa4Uwul2zIan29jvVPPu87NNZI4IP2YqygZjDY5MB
3DdtEs6Ch2Vzc97iNw4boDHv823xXH2YbF9gPDA9i4ErYxMCxExRTbwcsleHfoSvjN0aPeJ38cE3
oLc/mGbmMNQIF+sGu1uK/AdXGhKqd7wq4VvyV74Gd4Cw6ikjNvahRKxKkurczs2x4tE+tlfMBEry
Rj3Y0AuMdh6HlEchz/xypn00jDu4xTHQ+ouHichrcEgMx2jv4z+UUyzvwjeafSwBUPGgLy96/nIe
VNg4Vjr6Yr41+GksHXRM+VxHKLUeEp4ejP+5RomoeUM2xIpecdLRonwPB6ZybHTLb0QO3PA3aqCd
Z24wBBflmtmWo68QuvQxAO+Hedi94Ccn0Qfc+/zvASJy/3rcVcxa2iWZNiQyuyRCoIsnuN4gR3ql
mVviru1khQpOlGuUJzWGFPm5ZvQZFKuZv2lvQnPHu1u7rPSqdZA9xIWxlUQXkBvpLHjujR1qpgtL
vKZbwQTYzI63YQECgetsmh59A1/FRc/eQHUg1TXJh+OLofLp5E7JbZAfExioaviD9ednXaeg19kx
UYBO8qvP9rF6iup74Y2Qh9ifczJSUGXqWRCMvZggS6J9Rqg2BvG+sepH+YtjGHVQyShtRzNcjqXJ
h6y4aNjVXpogXXfoXjvKHceDEseSfvC/EA638PR0THHrPKeSCfc4frTq7KovizBSSSTzFMEDg/1V
b/U5EbdhUIfqrA12Ek+yrd5bHcxE+Bx0RFuUqPgpmcpdHFycEtA4tm3EXBVdkpqeyKdiijoT4laJ
fwz7nwjV5qB2iY5Ql3m5NRIYqyjTyGhyHJoOXDlpgQZ8kCG7to7ZvR5XFx/RgQwUep0mbTatoFC2
FEEQ47rrWu7IHjcoNBHZoIsCA1GofgnyI0I63DKDSMsZSfaYR2edsBqyMQzGrZH3QrQd/uWOoovR
H499oT/h/nSZfOBRLxvrq9wCSjWRAbFMapxdw+hejR9C/sEwzQZKQxnMZs9Vz32NgRWpZR/A7Utu
etsthVlwXKfdt8oJ6/WH9i0cmP8ERrnNuu49bZDHGy3yNSvaZCyuEo2Jnjlta7fE80XF63E/mGDH
eV8zlGPU4quscb9GnvxMRtRbkqDKRsuOIYWWE0nWBSFIKFIOuESKq+jtxwo1tV3gVWlSMbuBOb3k
Rzd+u1TcWVwv5ATcrw63pTUzAzhmCoWNLrb1Za0aUDA9+bRNeNRkdnWqoaGd6fHyQZ6pewUmpWKI
l8db144x7fnQyLMYJnbYU5KX8Xnq/XNdeC0JwMC74tF7LbKSY9aA45Sx6UwyLA7NPEr3oVSonkA6
ylFHMuNNK21feSZbYquF8xckWNU9atsqicXZtDNsT3plMLGAxWi5+busAbigj0wFj/MMZ2CXjlg1
0Ie0FjIQDNXZLo7pDvq6Dt7dgf4B9c1g+wkMZRtEh0DXRC5A6DAQyIWgngywPNYZV0P7HNjcf61C
rYlj6qWqIgC9Un35QfmXmItDU1lvrUipVpGxVbGe7SawF7kxgqMR7tag96h7ggR1+9Saciu99DOu
XuXoE7CszSNiBpNuhQ4ioN5iEtZTWxL0kRtc2I5xtnXzg22kva5lieUXwEBcu3xEIfMOZlfBKrDB
q1eRuFR+SBHkg99Jp/QJy0Jv6VuXtB/P5eDzuHUrr6lWiSbOREj7gB+BzJdsdjSrw57LdtjIi0Xu
8H6CVHvjUK8aIWGVUnaYfswNPLxi6/kIRmB04jWdf2Mx/4kFw//U1+OVx7gYA9/45cf5H7/wP+LR
bo52Rt5hBBwHJ/NY93QdsAcYJgv8K9Nw1sfoG0A1bLO2Qh4ZeBvPoOtybb3h5sAxAZcq7tW7pXtf
/mBfYkJA5owThvQelRd3WdmX3y2pwvi9qkB2iP7TV2Ocm+SGAYDPdj01r65uU8y1/cVrqDOMAtnS
GMyHM1Rql4OjUIpJCX40zkieZOg1WUjNQYnPSqFknZegZYQwXQFXEAEip9qaow/78tFuxEDoOf5a
12Hvi8XpJgUB9UzCGNUVOpsI024JqQUEpBukbXsBx5VfwuPyWfCGO2HRS6lU+x4Miy7fhtMTQP4M
Uv601sdvKT2UJ3n5x288ImgkXaCnQSbx1HOnCwboNStmkxGbzCObbKxwEyMg7ycE3EE9b5cLiKt9
+kcNziIY1Vs3Zm9G478GhvlyrzLvb5r29aMwnbPeeG+Rk6ODmKiA+qRD+OKvx9I9OexmibNET4zJ
eRsX/jeJRB95hVieLGGzZZRjEGBpoxoSVZmjVIAmHOVvmVWSGsmOONfRgdr2sA/y6Rq1+2JwNj07
55pVmeiDapnMP25mE0RkRuZBJVT9IzKIWCN0o3SebLPe+91isKkg20wMa6vYB2bNIEmn1KmZOhSp
9+2D/Hfcch/++LlhrCYTKElFhZrlFnQli/0V2h0nOmY40h+w2vgDQI9IQRDJXUQGrlWsrbKgJiTq
wo/cP62HFWunswvm4Yd81PWaH63wAwrKYYKGHj1aEryNW1SAetxqk7bFKWfEIhhrCICzk3EPzeo4
tMFnTAxjZzKJcdH5gU1H92pXb7Jm+clz7cMb82Upu5+qw1YQHEXO86NM/4LOzTSmVbWOHdyQePji
LF2bOoV3YE/XIWCs2ytmTLL9HAwDKUeZk71MWFwkGIhGfbFAomTtErZW6JCHh4sZLUncprRtv9k7
bb2k/uz7rW/GL1FptEBZEPHZZoMVIRBkSCDcCQVq5STDt4J9eJOyx9UVh1NjvXVeECx5OhGKxW4a
Q+wI32YGJIZPFvOPrWdVlIPIBSyBbc7HL5jrpAlb6MobRYkrGlr0UUPZq/9ElKi2rjDyxvZjmSFS
0EwAppHJM6rnICcbFXSNSao7LYGr6QtqE5PoGRdtbfgqLODoRQcaRQMNKzNCBeqGQPbJTN/4dmBt
+yNcNo5N0d/jeHpPq+nm9v2PTrJd1mfHNjTRTvHQM2uO3EBP372sKK++j/B6Mh3AOtO07Kn5HWO4
x5m2bm10AqlJ3+IE0jrZFo9wjxuIE86fAccYr0yDIThOTDdzhwfdQhJY8agc2IMuhUBiOwTZwcsx
viVisp7mX5leRxtVFsO+yU2mHHrAwgzpzThxgDsSZkLZoKPXfPs7xIapdTJblMLvN4HXzsm9vECK
LOJenoOy2RROqz/3fZ2eW6GeusgadLLBw+bsdqO4uTpiyhSD9sKzvG1nR8O71SQvbeAWP5H1XVf6
xsm4pLrC9a85T9qNikyx0DDTjEr3TrGWuXNHakOo5KHBov7/XuzOPJUJj3LDy1DPmAUIUCv96ryZ
eq684KtxZ7b/uRI0f56l+7csxMLaW1X82cGHroZwfCUM/qQ3zPrtCl2OIwSy3aLUvb0RRffK686U
L8WhMj33nNeEhnMvs1B0bC5NfZK7QNFOdSnZPuEgMU5SUxllhBuLlaTKk9h5kEZwDYSNaqkrQamW
wTjX0Zch8ziMMxg0gVenV3vOjoom8nmtvPsyGOw2pUcYVIPLdbRKG12Qxgy76KcMVnB20kNajfkN
TJqtg0dmJbZK7rHnjW8IdVBiktSoT7co4Qi23H64RKNOGmEr7QMaRPMxUgZj9zENcMJZITNLn7Q0
amKW0ca98TvnlkbOX792oq2yoeDnnWIaoTrxldq2f9NCGAdsMFDoUoFdf787gt4ueelL9gHO31GN
wMnMTLLjoQGL1WBspoyzvIos72xFz0WTs0MdEpFdp3zQ7roLPj+zjZVKMuguSL4OBOWdQ3Oqj+Uw
NsgC8W32StdeJh5QCB/q/OjIgryDyCXEhmBi0VTjoq2DYaWVXb/o7YK5Vjunf5Ral27cqiSZLoVN
0Po+CVRJvh+m7JktV/pS1MmwDCaSGcJQyx7H4pk7yjnFjnJOKmXaCyZuX3ccg6U/BSgFeXHELCtI
knStO3XxSB3XLlBErpEEiS+XrCYfbdfeKyNkI6LimJB5srZHdCANKuSxN+ujkDcD/MNTLakIBwEr
sFwEbVQ/SZ92uDRvv79Qro+9s3G+8R+T6D6iC3Z7xjbxS5/245vdx4vG1a2DG3Z8xbbhN+uGA37f
sDf4/XoguBmM+4suYS7pimXJXXZMxw+js4271aoX2chVJlh/Ck9uZBtWt2yjVRXVZhgrDgzLB6Nh
I9CLAp1oqcF/zC0uKavO940GLyBpKZDczh88EtjhwBexdRgbPm5igKVmx2ej7uNzUBcKJ+l8zcmh
KVZ6nx0y7Ppyaj0IMO3N9oofREAckX6Gw6IaxvA1S8QFQcV4zSOHkYrmuffZJdsNSqe21h5/v9VI
74DSa9Fzp7X1sW07d61NCEgaFILHemRAqfIdpccn5o7pPikiOxJ0nkE+eG+F90X52t3bfDj0lhWv
wm7wDz0a2a4O05VJVgPbE4vp1XyhhMwr9FHPGNgzxwkabDeloZ9qlFFZY3gbf+KDiSvPYThD3kFY
dl+qr7I/Tmi9BvMgtBpifOI4sIlcp7rpm/MYUpdYA71QVzrTFpWctzFFnHPdB6I+Dmb66g14opqc
aTKtjL3G9lbcYoZgfaqeXcMsnyoDx7QZusMl70yaYlEhjHHijNSa1Jt49GBSYH56yRT7Keza6oS3
0lg6WptujZRxkOylg/RUJwPLNI71UFtP4/w3jPXALs004EQ1rN/mF0WRtW0s7VV3jObgSoWYZP4n
3xgfmyTImTgGKBokmqvCIKllGrDwU4OD4XHZjvR1WB1TqieXR862z13AfF1GCYv+LPUsapFxeA5k
Va08tODrWEMg1MJsjgNTXGcMaZpLJtnzi7JIK+8kQpYIX+7Z1vjbKpYGU0D7LfuwvGsDqw9L1psW
lvtxFDpR2whaHTufnoYkmna1zZvr0Vc9VSE4qF7mf3v/R/AkvKFXSA8uwqqHRAIpaGT9CdBi4WUW
FP82lI/uNDbwT+rnyi2h2dmN9p56AfoGZ7iwMfqMR1kjuVbFOnYCpo2xxTg6tKZ83RRoetKwLCCg
+ChYJiffakZHZ+Uwdqr12trVERFZk08eTFWX8YVTUFx5/y9GO+ooW9poU9ICX+kuSHPsc0mLGhkb
adDka5Y5blPPQzGsUqTZUUQMaqoouJKO9N5YP0/Ajq9JRtWuq6jaujUUJxkjoW8zPyB9RnQnLGf+
oa5QCju6Ha97TzkXvyyajUYZ/9BNFWlYI3uqUUwZhshaQlVWxA/HAbbGzMn8x9+XpMV1KVvcA1lN
VufvvZCWjJonylPL8w+/v0szG7BTjGEqA0LtpDMH1aXW3H5fMJsZbAFnczxj9lAY97iaZUvCIhaa
1YPWFi9WTfEW4GbYxXbIOjRK2NcLKjfDxG5iBq0OxjVGMRrD1RmthrY1JI7Gnsq15fLmOmNosPYO
T3HpjkfLyPcir/prUjPYrAp183NZ7PQQcV2iPI7zFkF2W64AjTTkskbhLpCp/sXuKoyD6EXazjaw
PAuJa9Ju7S4edoHdXipFdFrr1Z/6xAbObncAz/2dHGCqBNFfzTWCXSlKLMaItC6hl+Izm/g5M8d9
G7uTG+k1LDrL/PfiDvlVpgoYoIjMDS3he+8wPbddT39vsBsaujZ+TSPptZZlLWqnk69y5jJORdkf
s9qrXzrAwvDJOqGyvWVgWXPml6DP7mHkQsfua2/vwPLY//6TUMLD5Fam29GHEx+0iISZDf57yYea
jV6Shj+uZ0yPrjhgzNzqnviQQ4vZGyord2ykHeb0H1TENok9vNRjbx+ZvDH27+exRDrBof3vQ4US
mHS/1KYTzrsZ9KSB/hx0sf93mLhA3+BWbjN/YoHn+nV8cIKEtU3AEAsKCo1ZbHTyYPimPIC+lYff
XwZpHG1qI2U2kpdHa34RaZQyu4tQL4dZ2yN1c05dWWBAnBs+X1guJAimNJbbuccY8e4qnwTyLhvU
NwJcbdj0Jt5SkIZpMRGWJMrhiDFpIHLGw7/mBC7qtLrF+08wScfjeqUBsXVsi0l9rjlXk/SA+RfM
d9Qt7LpmWwVdvCjNYVd6jjr+Fp+VIHQUsTNNUNTN4/iMsNe5FC46PtxS3SLdIZqO8ZPjN/AVp4K1
4pCxhC7s+LVwU+JHqJM3TM5ViTjXFgAJywAz6O8vNZD4u67JzqXiTYKKpaaYvzV6yv//8u/fYYm1
VYVJZBRgoXroqc2QbqcJt6vZK6y/c9k00R+ceLhRvbLyaTsTwZ8JOiqTQDnRYxt3yfiLtxQjH8qb
ncWxfC+GfrYMWYdCay8B0s+Nykr7xcnkcEjJlDsGDramjg2tSD1+5HRkj5hgQ+3aaO+2AVVw0TOt
jqMcGKgfffO/lw+Ji7g7cwQHTNLwYBpDYjgATD9oKXEXg+y2qqqbc+ICY0/N8JHAPWPONhL7wkJn
66lbNY0Ar32jRrhR1xejSk2CI0CP8wufJwFFkfZR5UWznUTLNYhK9L1wkuNUletY+Rkeu1zeI4sY
Zdtwr6jNmcSH7HI6CxhUqFwi0fIZAicnb1tqLhwFA/e4kOnwJGwWhA6xrrswwLNpxb157lMsWoE6
217KGeamHPkSVKZK7PY5stuNlrvGpW8REuldXW7+PXn0jqsOn50Kw1MSCG3hVCradpnORktjmmJV
tXbye107aU7v78a0/qMauhSPOuK5HRnAm7qbHg1LM3AMWzyHBPVGEgZ7M4IK7u+dZIyvvxVnISHK
MtnRseTRPg98c78ntiNlg4hgAJZRunOkBD/S2tC7G5Mglik++kh79itaI3Yggzngaqp8vCWiCYKt
blmHKCmQ5tYp4anorOPU0Y/5JOF+piaZmT2Jh+X8S8698eSxH/drkqLaFsxZOtPcLTvrSQezvWWY
dBnokNbCQyEA8Sgzy2CdQ1IhwYRtpz4l+JBMlndi8FLEFXL4shuWrGqcGSxzxS/VJCCfp99GLoOz
qPEy/H7xsVB/cmGdDbPRDiIKqbFtNInIQscCn6gO/jdJKrAYdsFHMIyzU/b3B7YUMtTfR2v33+er
4cu3TvioqSpK/ELCKp6CZjZmubCRQv0Q6cFjW8Ep+60HnBmc5TAnX6oo0o9uOoJ38Nht2p2IyeGs
636tRdFFYLbXpb0lRrmA40IvUlX5D2LZYKtRezEjScxNEGQZ316oF8e8GVZjAYMnn+qf/9WCbSIp
CFX7Enuw1nMmg0dfp+lKjUouTWXgR28dtqoFxYQ/mf7BwFm38uyazazqOsXigZVnHdBS02FtGi7n
/WC67tLCsuMkFv54M127lsIVFbNzCM0O+CrkalyDot1EyXSmx2wveorjp8j4GsIppDWzLGLSDW0f
juEHCGFU2llUX+MqffQGYuIiDuBlO7hvTjZboZvh0dS5+YY8VR+SLXoHcYMaW3+G9pBeY1xhjIKV
79UwHtqaLId62sUTuhTTt4nE0QMEDhabTejdiJXDK8zEz5Dm0/UrdMusObbwZntAesi/dS+Q9xKq
OzUV+cuFTryOxTgWVQmxSczGrEinzih8m3l2ZnBHFOY4XDQK7jizuNEjKpIHqeeMP01JKJtBlfo7
tkCBzKRaP2WORJTNumdnuj2o4CY0DmZi6odWGRj9yipZ+4x65tOfniFU98kPz1aCieff/8VU4m1I
8vzSVPy3iUcqt1pb2fm2wgCPrZC3rbvo1oPWMh8ZUS4SHdVvz+hy8a+9K1tErb83/IRVaM8YaBc1
PEEtM7KX/y77Rg5LOXbWPsEs8a+hBhNE8xlnu98zRfHBrIoZAWo+BAPGudKI+ksdoX80ou4tzhqL
AwsS5RjqwN6Na5O6ZA4xGaQVH5Dwp2ogDwmWvz03/qFIQOGxSaLxIs4nyEdn13I8OqZpPXphE14c
pA6t5qePw+gUj7oWWOYWqXO5J1VjONkaGWj/Stx6Sl6joL7/u53hiYCQagh47kqTJEnDuWOYIN+U
o/rfsa5DCB9i0W00QyPMOHUyJDQOIh5mZoQ5182esckRV0ixbVoK3d+2fOjuUwq6dOiunGj1NaIb
OemjvzcbYhDHzHwnQzKE2txzj9SNdUotJMxpB9EgMLnHg6jeOf3EXkbHVBwADzHmI8g1OqKGCTxB
pVU/uEWy77nfWHb78pGWUPBEbox9EE3mqzU7ZrxxV+ZpBk9X0496G2FUBMEL9wjZKvID5Dj8z8wU
GDrTHXcqVYff5kLL/OO/c8n2Kelx/q6GqmtvY4na+vf3NubwOnYxAwu7d5F6sdGdz+XfF6+zUfOM
pBh4qfPyvxrEGE32P5OFa1uZ4hj4PD18Fyj1v6f7VPRwgPJwJB6TJ1Fo629h2HZPZLVf/n11Rr/5
rVr/V79OpmhX1mAV9dFigzuYrTi28x/++1L3Nr3rHBpr28lwRLVIVeciKZ7CskJvxr+DWCW3YZRe
Ep7LZyYf9SpWbGp/RxGydXEZM3TgBPd5c55gT24O7AjkWBm7zKH+0EpHbMwowozTFuc6j7KrUQTJ
LVCozumV3bT7D2Nnttw4kmbpV0mL60E39mWssy5IgPsmSqKWG5ikiMAOx749/Xygcnqqyrqrxywt
LZWhECmSgLuf/5zv5DfZZHsZZk0D1bljM20yKUYgglorv+QlwQ2rzYm+SprdbK2RgQ2Euf4YAaIZ
M1qQhyDYf2+y4xKK8MhHtjKkJ0lM5k4WZXrjpm8vsyGgVb1UmZWQe9j4ATPWetLf/E4GL5GXvgwL
Jku2ZtIyeC2bY1wyYEjHSjtkBe4Jh9GRlyjlNQzaz5Rp27lXiVLVppK91zWUqoppWzbS/y7kchsb
zoy3ct5z8kyMQDkL3QVGNol0nGIi3ZeiPtxP9i0unvsmh6lK71EvFKwVMjebCW1nDnZxv8wSCcEm
YOdtGt2pRAReG0KiZHf+Ula1i9HF4ykw2o4EggYQPaq10wA7bhvktbMehJgz5pqxb6T4LEUoJ2Ug
nGNuK+rVlMvHQrV7JsVs3pF/sHcacn+qqRCIuLEdgj6/RoDrriE2ymoKtYOQu4DC9hru0TwpqGeP
YjRbWnQ9tBZROZigfdjkV1ODAuSKkiaZJjSZmsAxpCCu+Lh/wtm5DjA8DDiTKaavbE4OzhdO2P0K
Ckl/lIoAK78R2QHuC/zELSNA976cTyaAFWg6iScKB6fIHMTXM9/07p9L1XB+M/omsy8qf1MZBK4F
5b5n1Tf3Jog6mOwViQsbt6Gl1wqYRrqEpBG+pV46TP10o6NulG1RbkzB9n4962OF+Xgu7Q3TNN0a
EKSmOMh3cd/Lh3DEI1PY7IME6bNti9vb0fGIfqvSijVWK6EAEjDSgVG8Hr7HhZbe1AB3klGlKoN5
vD531dXHfKeOwdzyZM99f7h/uPM4O4YVdPppzNfZ8oEKDNR2iQY9vBrsH5e5Sri4CQxPG1v9JAXi
Sy3HkqWAlwam4XnKjXKNj75aK5zH96cEh+4JMYb7UXDRZGO86kbIFL2a83+MqJeFQZJSv99E835K
PKmnpgGJergY9VcoafmmGRU81hIWt4pMMzWbGNubcjxnKF6EWHUOvIqs26tIUhOaRLJ3DvPZ1Zbk
tyTBi2pkVrWbaEKIrdA/mo2xDUote8prHF1++8hU9ZprlCBxpYLYhGtxlQMHD2codcew6voT0+Br
Zyrjurk/VubLDVZ+2V4XCfzgRh6wh6X4y7PeZ2M4xVkM/xDT/zQLOu2s79z/y1axasWqeQkG4ggc
lQmxdSrBsqBSNU8MmMUmm1oYjuEMHdCnWXe5xVlatpGT3HH7gWxbPR+vmnig9gOZBCN7OW8IpXlD
ODX8SlRNDT3IdnnWpdAq+sX9G43USi9pZFDiJb1bXcU10yMNBQQ7/1rAqoILoi9ROXQRUgTvm6Sa
SaoUy6gtQa0YaJY6LmpRqDgMy/CMiIr7PYvGiy5bYMZEw6qJzkwGXaba29bJBTgyp3xV9jqtNAh/
cupQhU3k9PtNy4W9UkesUaHsqIdorGbB7kkP1fpsGHStqkHauaV0DNnK/E5t8ek3bCzYcNrroc1o
a9cdEn41/XB1n28d2QSXztNbBJ1g4og46vW6UxFD7LhRy7SmymG5L/pEgfNWYu7WuWpibj1qw/HV
ylcqndXHKbWxuI1O4sJGNB59UpJM3Bajbf20idixv5JBd3ERr2UrbHZMxEBvBSWN3A598PcNRuyP
2UHDo3v/UMuNL//SZ+hGmCv7jvsKJxkMs0wa263U1Tepz6ZPKc6qayk03BbzgSizY3lXOyvRGfMY
2cBLNNtGJD13YHX4zpoty0c59sPJKYdth3xAwQBJNxt5xmUnLkAbtsYtTdjMVw7nQEsvZFdBxfdM
n95jJizd2i4QHKwK6pbo4vI6Rv5jN9ANGQ3MK2zfh4TUVUjckBWcMtsAsBguIC2KU+vn3WNvaGtz
UJWNMq96KveVbW0Zu9jiTUdA0y5F3zIIUtn1a23vGtG9aOO5q0pnnUMMop2RhgdcBIuMDOCWCG7J
eFal94b2AJFH0dkCFlGIyuasiaZTWVWyZIH0t3bwwa238e4/qm4xkVkRBbBjJccnfhGy1+JdnTrU
roQHzlmxd5Gq2Zc6Kjoa96xXlN70uWKyIhlxDN+257QApJOtK4kRGzvkfRQyWDhZQhG2GwlDPc44
mwYCnSo8onlSIBn7MlXFaTTpjcmhZWtd1izuL6nGR4+JuPm7rBSFszsDsYxSS05nICFDgyZIp4H9
xnSIOGoWF3s4rG+KhPJtl/JwiAqT+6nG2biY8JEXJnoZvYZangHW0NOdHGJBVHLSs0HcTs/t2NIW
0+t739DNs2I61xxzHL3otXrKTZC59+ck8gZQrM0JgJOHdrRSAl3TfFjV5l6NQViwcrRKOWh0gjtG
Ou2pOMHjWgNolRKvjrCLGux2XxogqrTQGrsUqtxGKkx+LVENR3zOyVTakI/cNtPrpWNJDQhdNSc5
mQWbGPDPJuznOP88Mw0aLVk3AQdFtbbKSzp9q2N3TczyjX4j94+J2V3HNmyp9EU63c9fKsQLJ6GR
oh0G3FrtjOGtihboLfAas2BZMfr2ViJnzwYSZ4vzjHVZUaTlmAESyvhM78oa56yjyv62lNBZ5qNN
38Mt7KZOEGehz5BLWn3Oy4aZf2fsWc402lRUaaurgAtalTGejJJJAifgZsJ5QtPkUyFFNKDOU4qC
zT4hdFHTW4Gnvkeqx4XgHzsfwzgFqzqA9B6zG5hBU2j6Rswr3QCfWGaytO+0QN0bplWDQ4DinjQj
bth2Ujas3+25ZndxUy1ubI2BKd1sw/BkEkkf2Fa7hGLCxyQV3GfwCivxz6I0CLIZQ7xm70NqxKb+
jz441q7apoUI4+haqSYEghB7uO4n2S6vpF0Xk9DoZptKLulf0qRxpJSnF1uV0k1Ospqbgk9bng13
abCTK6AJWp9tvkmZy2rjJruMibrpkyJ9LVtjXVlmAB1OeiZPjb3cpj67n5oD9w2U9PATJgmCAntN
tg/Y+XzaqWJBqLFUdrDrmv0II9wNdFybY6NdLeHb6zyD0j/Bs07y4j2ypbOPQoZgFj/mih1+WnTQ
6CSA9WSiu4SBIU7zn7M9ZV0ZPsWF0vBIulHeWVpxdTJc9bJ4Nu0IyL1j1huLzg13yI1iE1FXSnss
jvd5hhBYqvzp48cgAOqX6GDsiaWy3yQhZu+4EIyM55tpKYZwY86jjCYbdnnmyGwzIA6FpcE5xXCC
tRMKCQoFrXtat891ztwNClw1cP3413qeb9aCFHQhqwd5fnPG+W2KY/l3OM/l7v8q1Wajd/gYkqp8
i3BN0oxAImdSdLQsddB591WNCAbUZ5Mtmm3orAYtA+ZxUN5TmzAIcvH4aowhDG7bKpf3j1VR5PIJ
twRqKL/qWFpPEtf7CavVbjKwBNlZCTqGhPpem4ejdK73OzbFjO2sU2cQ6e7aHh2u23WdHR7krngz
pxCyXF9YniYjjDZNaXqkNuvjfXPXgWq/tDTx6RDAHwV0983AzmMVjaV+vC8pOm2/q8Dy8U0U6gcv
kVdiE2jLQXlUTCzaPWdY3L6Ss5RAM3j1lBDJolvhUJmDjw0joXAAEzXjrZrWEw1zUZV243vnUAdX
x5w+asnatCJXdo1sXshqhUetx152fwFErViP2cjibgfDykd/e8UzL4z6bFmCUN685ulYjA5OWjVM
TtnfqP1N97UCgnDU7NTBRvZlXy3Jo+1m2AaWjdTUO78mumoIr1ed+j0wmGVykyFOlmr2Mcj6dm3g
mjckH6XvvtMbw2GpI0O5+azZo4tT0jTrA2lUwXKZZ/RK+qvniVVc0R1dHvOL0vc9t9ZKjP2uVcMH
eQrXvazKwCp9Ct4jsf8WKSbyMPYgUTSAKibrYf3WO8FNHr+qKn5TBhOm2nx24Fbu77KUZkPEKewi
02isNelnL1NqMBC3mmw2PznaP4djq1prDTi9Ii0e+jQBs4ThgOlKiLt8dhDEwxTs4SWj4M7GQCmq
kyc9n15CicQ0/okKjEbPsb9XOd/cb67t0QHJgNMSIp5fai/OhCTBJ3QGt9aMe/eKY8l4PzdS6mcf
mPgwhXaI6ab4KJLIQ5m1Fk5ZnqshL15md4hiOfrx/v5VAKwtjeLvyRyMtT5dZafm7sgCzfGQW0gr
ySvbmvxLnSjWFQWQH9v0Yi0MCA64wqZ9j1q6TibYSaVTwIKpyCvVaQSDeMI8q4cYPe8voaywf0d6
RtQk44UWSnQKYypce24akp4AVHJwE2hWNjCVoOYuHSegvu3kXKwgYzQkQBF1jQqo0RbeaPnFNg0l
kNotAK37vjqxiQTSOxF5kubnO3P6CiQt+T7oJWXpjroqPYU6DF+1U+x1aXXXrBT2OYxMeqgzME7x
Z5Xb/dEpQ8oFKjxjCD7s0vBFA3ces1UQREAmWrvehwV7MoFicymxknWyEj6pKjs6TEPH0BD6BgMX
Lv5UpjSx5P5i67SOVLg2r1RJDIc66D6LGgcGoONpH3extNfkbaup/Yphlky2gxdlVgGloUkv1Dfy
yK4w9daN5gW2azmOi7BP19Hs+ehJK01tPHza5iubIvtptALeBN84Rz6zJ1mWqk3Rd7yv6Ag09gKB
zIVF7Gi+3jFn0DVIV5NvJPR+BfgOjNZemxMIy7aXx5VvZwpu0Ce1TZGPEzUhaQ4lBRHANm1XcOiG
pcGGF/mH0MV9vx/YJPJNRTjn3FJyt9fQrQI+3UHmMLKYnesh5Nd9XyGFodoy6FcCq1sZQXWLYjFt
pJ7QIo61/TCW/j4K23Wsi12HdUjfzBbGWuUz3k2Tc5YHQZoz6VftPKAwgqbyAgVHvFMqzUZIyUVP
CB7erxa96C690g97lR7qldzL0Ch1wgZhPKxqpOhs+RJkBP6NJh0eAjNtsMrBcU9LeVf04lPpg/Qc
gXCd67bvn+iWquS9kTPjrcC7C1wcG0vMr1rdAyqfd1WIIDMSq9mWYdA/tfTsulXdvVvcAdw8GW55
BNp3VKXMTZt4ZiWb1e7+Ub4vZIGaFquOE8R9sUhQAdO7ONWU7S2V7Ldp6nlDNFxit5RR8LxpkTvc
tswTaMKa10phx9NBU8e9UkzOraB6FuvYqhrJKs2TzLtAhrr4chcbJyc03MzIISj4MViAUCk8BCHu
uJ2Cu5R2rE1O2sBLko6sbMiN9j4UyhPMTfZAnHaIHZjJucQPDpGs6xbkl9lQfyGpPQfpjIRoIMZ3
B/mGrN3qfnSRxkIsm5J95/2WzonFOuuWdW0s+t0ke1zGcnWy8L9s4WpVB+qM4JowMSiBDBpwyp45
L2Lkmw9UdcOH0unbYX9/u2tNTV1gk8aj9DNODSy7Och+xURroJZjZcm1v1FNslNpTMERW1/OZw6Y
5ka1JTeNHNpojOZdofjQtYfUdH21dfay9q5NJn3uPqmuFKli54wEqnSVrJlRy4tSY9zhQhtIsIzN
eoQMWMuJccaP9N4eEuzWZWrRNJFFGzHb/iTH4XBtRbTvaBAlR4RARhpdvpdEUy3a0OSMnDvfx1TD
Jq6NnEEAJ2DzTbzfp/nFkjAkbhj8SgA9sCyjHw8y8Hy7SC5FVPFsLNFsuS7HpW4Ejyx/5byJiPaN
MX30GpzwSUjFwziEwUkT2K6/ZY+8raB4S335OPYiX4V4rG4aun+sFEwVwzA66F18/B7QJDqJUYmK
xVi2h13oKz4QFhvV2NDKEx+58rGulHnESh5ufqcUOerPWIhI5QZNfej88bfoaVMZwU5cnUF+NrJJ
fplMiUk8ZvSunY2Mqf9hsLHrBrM7Fp09J42pEOkVHDCSoZxSijn67qnF3fk6dTQTDZi1FnfzC+/E
kwODkgc30JEGYHGqojzbLZIDIzfCew7uvjgyMhBQDqVJWnFyAHAno4zSNq/ATPjWThr3577ORvyw
g/+EeICDvXdcndNGdlf+DAX6Q9Q635sJ5orOMTnJGIoee64HekKL117Hy0RagM2Gpc5bYa1qrhk0
HTUh4Bbn+MvbWjKAeDixG00ajRyo7atEJ1qcjlazEwUQivuSicMQorMVQoWRZXCVdPX4MHAj7YWT
VMtikQCJMLAwREExbfpmoCPBdm6R1L9iZPZwBVBRNkAQ8O/fVYpSZ5Fjg0OPyWNo989BAGYDjI3x
GEfpMp1PtkObEtu16mE75NKb1pFcz9mAYC7hFxpwxW3ymgQqc3CSECbm9ZKKNDGVJS0Osry1h5jp
HuoKLu7kDIYoPKaT9VgQ1KmGYbyOSnkIEmpsjRb3VtH02uq+C851kHZYQ2mfRJWZxEcYhDs10AGb
RBk05dbuduxhUg6wWwnP9Dh/qhuoH2BDytlwVcfqSQ5qc1vqKF+mheXjvqo1qXmS+uAUMaIFB55h
mJ73VVUQMmfpNW+eaJzzmg00dmTHlaTfqUmfWeRMNfzBHlyd6e+6FL+OJuufojTSbd7gmNZiOXgt
shaJAo6hZDi3Ug+nnQ/nCOo6DUF346TFHtPlUPkztWcUHmrwU65Jv3uGvGatmiAsAbM/1OokXkQr
Jbuwrp8rh3hkMqnaS1vY+PaHhqShrMFZmrep923D/f4oOQyUJxFmnhHa0i2pNZR8NVx/X9yagB+D
+n8kU0Ke1Zdhac2TnVJj8+cE4FRZb5ONrWPxux916P8jnJXZCnZ6fr9UhbaISdOxI+JmGSDnvLUS
d/Tphr0f/RQ1+6j4HbY5DqGcy1NJktGVh6h8c/DLLo4INuKKqRxTkkHU9XvbIFKJKuG4V6+x0myr
ijg4qMFxx1W5muxBP+TszFb3D1tVWTTpdPjEJjt46hXgCcDCzo1IYkw1rENq0E+raZ6Oi8j8eX91
zAp5OcUyc9X7uTHXYBN498ci7RTfSpCJ2RaPPU1X9/t1HVO8/K14CydicGE02jMu9noRU6GK5KKc
6kCyttjxOgRGclNk8uYzCy67jDR1hAZl985KLnPqFdQ0OQxDrm9UoJVn7MCjBzQu2ifFpZJC45qE
TNGtxj4pagNo1fqqcpWGtQHceVYB5OlN0sCRY7v2aI5rNWseIsYOm/skFsPatiofHGm4wFQc36uo
vIF3O7DjKt7UosCbmRjYtsuMkxogpcpI/Gcyh4z3B3+HfkgSq7faXT3mOXtMUUEIZuzgUCmcTUb2
6pMZk4P00Di4cMrOIiZBlnJVtMX4TlC+6jBQ+wnyR0w+cN1PnfQQxMiXwvTq1pC8QvNtpp6U+kwZ
FN1WqfRLX3Xk9YqSURS7qOCheHLosN/DZtUXnenwmpZzIqZ41IIx+9JaorEYW+ZoNB1v3Ejj3f2j
MFEvsTc1RvPKNKTnAbmA3pDoUNY1oIq7ht9PobRDkaT8xM+6lYmG9NdSjdMzW068rSXERQJ9960D
63eGHUbDA1QwUq5M9kSYd5g8gLU8TqBidnLQYquOCp+IBZzh+1AE8VFsw1h2m7Ajhiubr+aUJtfC
MeIrlTYPs4aejZEAdlr628YOeR1yhWoorXsJwKeOWXjx4wcpyKJzO5HoSxOqFSK92UxFoS1tDTuN
Y4XdIwmRmgEUCbVUYc99/5R/394YAONgxjLDIvJEGLu7SOGw7RM9fqijytPo7zzf/xXhqGwsSl5r
pHEvk4Zw1eDHXQ1T0+5sqxDbXlB45JA+wjQ5Hu7nDFH6m1xI5ZFpGWcueWSXngX6Vq+YG3Z1Fz4r
VF4qGFw6TRVoVuzYDFVyqB5rUC7GHJCd7qdr8o6aWsHrLmXC86OOgaCTunUn4T2PaojKslUyo+zn
4EkWJtlLmIuL04YJdbz1KlJwzRdRrD0nBZAnf0hxF8KNDoiqvpAiyNxSZ4KTOfZD5DDguStKuuMw
sw1wHOHM4mCgYVIPfHk7sjLzE+E/5x2RTzaJ0n6mQIsofMo75Vm3pnqTR1hilphJs/G56gL1EtjG
hUyIfLfuY0I6UQrjJkqtXQcsFxtGr/Gm0XzkTzziBZMvj0NA44a1ZF+DtKHNxumxeBGqXIQ2YI5R
R8FptTBf1pnp3GqwRO3cjFhbxbPp2MrREJoG/TeyrF2fDA8K3K5TBZW2kZQAv08Ic01F5nMc4OcV
02QUms8xGojQwJW4a9wkoyD+5VQVjHoDTqxHKQojxzqGkVYc/zq2WZa6G2v75jh98FIbxeBymmRZ
rSlzHKcJynZTc9QkUbXNuHlznMBAXDmM36imiUuKkctyryTKUWgy1YMqYU7K2Db9BLfVoOEKyrwD
mD6DYDtPEWJOU4lFlstQ4RdYAOQQ9rsn7pgSWVnZ6A7yXJuIjQaF3Rkj18H7zEXHznII09bVM3U8
fF97dxvRpkmZCDhtET6kHYbMnPPgEnl+glqgkcgtZPk6xH64y9v8JcmncOuX8Se/TfiIlahZdLEC
u8S0ipuF3uwN0oCvvWMvILcNRchqTNTEHo1Hs76k846voOxrJ9n0S/ZVdLWpDZrXGqOT9QNmg/rB
CrPKk7Lop01i9crKz3RQk9M1LFDW1Vz4+yYyRxdQG3Mag34SpcsmTg81bRF1Oe2xF4KYmsLXMJ6y
L90Rn0Gk81KYs5N7lDv6keqs2rdloh/iRt4rPZ0lhPqqT5tRbxamv7WktF50XCdGHpu/rFG+zRMH
Sh7tZJtFxUMKuj9YHPHad5yreKFynOauUrESkLQGLwlncanMM0GiNQntetPsDe0qRNkGZ6qcas6T
X9LNphVMLqc6MfcYt8rtUKX2S9cnGJb1IHyXWynbOQo0965V6NHo2tmvpCugVSNxREeP3UxmgM91
EFPfWz3ZM7m0qzLF0we1o9pACVemTlNWBeber+HUtRAQDtTvyF2EXyPskRm+P8S2ZcHAVjKyQUH3
rDE932sFOQhalMkAN+Ux6vzunNYRtLpcmv7aelQSFtH7yI7cEyophY9r8qww1VCaaEqLxKZV8YO2
shq9qr2NFJVmydHpoukFZDEyJztnjuduN6c/+qA9mE1hMDYnGpIkTMsw7TzKFvEQgZH0yXbkfFfp
6F1NF+gYWIQFmpNEyvxVl2X5IU9II3A0NW4CF6lr6kwZR9FHgGLwBPkEy3Xbkv569maoH8R8VFcj
zJyawhuTcGDJo0c5au1Hnd7WKORMlFfJq2QkwzGkGjhSyXRoIZPmQEPn11poW1lIF1+V+xLoVi6I
+/EppnOcEIwANJNFwXmQ1eHYMfmiiz2rDt8ihJ9+JHc7YWNYgu68dK+3mbYRcdXuNXstj23v1bP6
yP1ZY1bcfsvb8D7BUMCoqQe2t4CuIq2Vz4bu3CZGqLfQsvu9QvaADPNwrqS2fUpwG4HgKqeXIHFA
MPC9QGU5Ow6BhOOzxnzjBDmWzVpbMc1X3pIIObbN5MMYNG/T7EPsNQUbIFTR3WDV3RMJlo8Ge6Zn
pTVhfKOVbkMPuZ6B+7WjtASbPfGqqlEfWOmpOhAp0/Wsjh4kCKU+KSw+520FnlCons8P7cx2wLWT
bZP71kNxIkjYFYQN1XLis5NVZF7i9LX+id42HFMMGd86jDalxFoyYRwRByhTaYS0VRjIuUlPBjHE
b7xy5vRfaBkCqkrHipRUKnjRILiyMHyyHSPIX5fDxST3lSYpVXG8fMaswsVq8ltOSHaIqFfcIR2v
90Hl1ETOKU3FG6OX/iD1FsNy+sQzA4JqN+pL3+/MbYpZd0sOnRbFaYNIgOZfMD2vuqxb3yXkiTqW
rpWZBKYJEKlm6NZWag1LIRLoq0MuvnpILH4VZje/rV+p3ZgWRqcml9iWoiPhN3MJUtvQPwNwOjnL
G8UW9OXYpVYeKYepb3FVX0K5xpc7f5XKFNBqQ7rTR7X0uCmmLNKAEyUhP/qDUJ6xAzXrhnle6ijZ
KovA14e08Y2Mn6lwHp4pUftw1JkOhVOl7p4JCTFGz5bC6bk4ievj8kmHtQQ5RfN96EY/U0JSRrwq
AAK3jsP071jGG6N8Fa1/FcNtmjQgXx1sthNE8c5n+k5v2wC0Vd/I5UjXIf0enKTcKrwhbppqQFke
dCUi8H0IoMcl4sFadomDdQExq4QyxX92WDmQqI9DI7mjckx8SB1150oYEH3Hs6lWRt2bKQ0esRLx
mdEdWX0YJbJurMCKaUtapIvOuOoISx7KDQJHByCiAnfYZHZDHyPpGSmDxLg0mYep2NAKEN35r8hY
WUCDtdxZ5SRoKxbfOntt1FdAhA8MByvyJW2Hk0qYpylTu63StI9KjJrR6zb+jMp6KR0YBlVOh9yE
BEDamJXWyjW6BXoQwPQH/fjj3//2H//+Nfzv4Je4iBT4S17/7T/4+ksUYwUEp/mnL/92jL44D4rf
zf2v/ee3/eNf+tuTyPjnX37Lf/uD5qfznz+Xh//r6bkfzcc/fOHlTdSMD+2varz+qtu0uT8HfpH5
O/9///CPX/ef8jQWv/788QWwvZl/WhCJ/Mdff7T9+ecPRTYVZjXK/eX6frXmB/nrO04fGX/5qc0/
/9jW6Uf+s/6v/+4v3H9//jCMf9NU05IdCzuVgk9Z+/FH/+uvP1E0m8exuOkaqqXpP/7IueOFf/5Q
zX9TbVUjJqqpeBeNH3/UAqzM9x9oOukT07I0E1CJ/uP/vgz/8H7+v/f3j7zNLoI4bv3nD1PnwYvv
933+PS1Z1/HF8Th4N2TNsS2eQvH1cY3ygG9X/lejG7BLsNy52mNRbSEBKhcCsTNUhpbXeDfR0QBj
ETZyjYyrLSkAzYRnapjayzUYL2ox9AeIWgvjkLqhm/oALqVl5WFmWJlvACe4slj2odIuQWx6k0vZ
wcp2KdPLhkVL/x1F9RQzRZv4rQVb33jc2TwAYMi+sNa5EpfBpl7rRCI2+kMLonZlrTho429cZjRt
BfQBedJjk61Aaoeml51UAlGcrAHXu5ZY6LfsQVuFy9hVbwDj4DLDCV6OPJvikY45tzjLXuqKpXOd
nxlgXG1DG+zv5gCJljiLF7+idcy0yciDYAZz4pCuMHxcIselJ/A53zaml6+STUatRr9pjrbXP3Cb
VR8ASU/Sgg0Mup7gOMpGkQzkWicC1+1iL12jP+y6a+9iiY2YVCz6LW0ID9Fnv5xW3DV8jixQw5bt
A4vEaHuhs6rjk+XHa/lXKzzQOgWsmtOwGrHzLupTuvK3LJPrYkVnprJX33hdQLv569wVa2vFbXBp
7JNf+PTHZ3VHj+BWX1I+zyHuOr3wyvBwcGg4cG/GI56d7rE8BkexIziNVzheNXsGTfZahY+HmbRe
ErPwqr1D5V6/CjYQJ3YIrAYeyoPsTQSu+TnyNngnzReC7VjRKL9yKHsLeG1SIOAZeKtkXGeA9/GC
IDq0wyoDpwPsUVxYE1BVZjbGtmSxWAAw3UjX9Hf+0ezT3zGfnuhgrS08JJtgZx8CD5QZ3YxvNh0G
VxjeXnCI3o1TuMqW/ipdDB5a76e6bb+w39SUb7rS2vnoV1g/YCqwKLjFPr2xcVmKR+k4fBQ3c1V8
MGVbjcZP2z8GTBcu0lp+Jfv70GgPJp8AGjq2AUdcr3xV6G6KPlRnwQC1COeqt/g33AP/p/nYvkXP
kRe64UsN/kZdmAfMjcvyoC0rpv0LEiqiBZ/pqtsyQLnlSLeTbpwaCBrlZ8nDMpltOyqVYNorJ2MN
4XFprVWX0uwTsTYiIgdxRC3w6M5cc8557aXFROHphmifkrn1z/g6fkkfLeT0t/YLTugSG5sbnuon
55heg6VKJpPTfIqn8olLfKncIG1pVwrUs6dqbz0kS/xcW31jrfVtFm70C7N/l7Qr29fQAnUYw9t9
LtMDRLic8byzKdDT5ypXxp90qy/wgZoNhyFPpWvM4anFZ/1SZWtU7QUpHC/7HPRF+5hfGeWBllwB
szRc/RXPMOVcD0gkbzYl0zleBXqSoiUlebtmab7Um8olpXAmFLViIiYdqM08adpSeYM0hzhC6JD9
gDuarvZVfNl4bPRt2oM1fU29fBmvcWoHBeXw7MZ5LacB8Yyj+q6gCm+pHrVwF8/m+EW8iXfOLlvV
L7jcqq9yz/u8Ud9pPU+SZb1XF7z5L5jUXKa2YEBhTzD9gQB/wB6dr9vliH2Vn9gvB5dY9Lhs4PfV
e34rN/Vg+qM5uu2eCnUSghexR3XymicMcy5hirDzqtfMZ0xCahoCDmijs/KTR2Z7rTWu9CZ8Pj+7
PF/m2/htelTsW3iMbgoEuN/5K802LccB51KMFzXeMPy50c8U6lessiHt74NFIuZoq1uJ5FO/Tz0q
DkpKHKktg5GGxIdYNz2CBfm7tfGvlefvVxrF+i8XGltFcrAsaAf/tNDYE8X0w0QVof5Ah/hCcdt1
4ElcrGTi2T6vG09bopavcf/+D488/+R/WuIUW9ccVXU0w5bteQn8uyXOJhMTMwnV3XgLBniZeOU6
dLHlHgHQLRjoXeLlv35EXWF9/pcP+U+/bJ22lqw4LdiDlbaqLvlZ+RLR0zBzYU3fU4/mNSTWtGg9
9bfL3EPVjrD2tIW+DkGaLZoDXRzwZpfjA/9nWHMmdhntjx+0dIrT/L7D67gUy3wJ4cvFX7ebtriy
+QhefXwbNkawxUhmaRm54TNWj10PrpwadbaefLiWsNfBmTvL7oCXZKd78/UErICa0Y4lOhNrntZS
X6YudOXMWPlrLg226cvogZWn/eh/tTAiMIRsx9GlbNLVbwBy+6XxxZICzbQlGnUe3+DQprRTQOX2
Snri5uXGdynDowB1J5/BF1NJE5750K2woGKj4cJ6KD6nlxKRWf4MWdgo0t7jfF6mvwNMgd0moEBz
fioswD9jfRtfss1wX9kQ+x7LZwwpHkjN4Fd/Ldd9zxljycL0MD1B93X/D3vnsZw5kmXpV+kXQBkc
yoHlAPgltRYbGBkkobXG0/eHyOoyJiMmONUzYzaL2WVYRhCEcvi995zvdJeQ2n16ri4q2Q9oWMN0
yk4/x7jv2zfNCQvgcbkmU2irAVHaw+E/Xc7Ln2tmdV+8LhUqzxejOMVnm/nhxvHkmTR2DJaJNwBJ
ij6F7DjQY4d8QzRy8dodyVM+TJ6zk88zWYxkLe2Gmt/Q2JAdeGu4cldsMNecRMd6nx2xOZ4OH5Dl
Mxdhnbts1K3qN/eUGxhdQfrMfuPNe2ULYIMZDm8J+rGHeSaDw6ewKl/pJWq+uoeqewNv3iN3yed5
73ZgjpDyefwsrznDfaIhn+YDOnkEH//Af71pNvSK2D3tCIp/hDjgzyfw7DfJ3fov0UXs2hvFB+K+
B0pJEJ6LYc7r9+quOOuenAPm756FMGHas4EWBiVu/WwykPZoSPvBZmahByBxAiTZ05kdEMPtNXdk
eAaXBEf51Tm7x47lHt8WeAwXTDDgWB5o5Ta+0Hw69vx3tcu8/mgdoRlswwtrA0Fmrx8aj//Hkusc
SESwkidzuZ3g+B6Cm2XDUPFgPDIt2MW9m19ah/wAle6Eam8HJ6N7kofGhwN4nhyKH6b+1zr3f6Fk
uqjei5uueX/vzl6qn0XPv4qgv8qef/3x/42aiHb7p2Xwl3LoLqQQevlcCP38B3/VQLr5D1VFBeis
y6/hWKrzXzWQ5vzDpPDRHKFKy7JUYf2rBjL+QQGkSsfWqY8cVWos3P+sghTxD6T6unDggammNHRD
/DtlEKlPf1uwTYtvEn1yU6PYUpGLO/bfvxFjNiNpR96OXd+U+3bC4swUAvU+UiZDBeiGtC2+wVZM
Fy1kNCBFa+1FK+ITY7H0K1Kg6gsr7vEETll+PWdl9IRhs78s50m7DfraPgzjGrExd5B0lZwvvCDY
bceHgqGpnUYbJUX3J+LGZPte6xw3TmV3rzkO23L0kf1Vb6u0Q9NlOaJNNnZMpctr4rODs1j2pkvj
l6TzQciW6HkZjSuyfpbKNuqaHP/iOuJLSFV6iJgP88YxQapP+WhWFHMocFPM0Cij8ALitM26xaCr
MEz1LV2yYXXDBah+AcJmGKNu6NPZ1QldrDC4EiIX9tZIm8VP6ExfLIFDyUJfFWCqMRL1Gmakgjj1
AMhcoWUC16U716Uzs+w7dnmpNtqcol0V6otqKyRMEkxD7YCCDBCcCTanr44JN3OXOdXyNFEz7EeU
bn6lZNPeVlOFuFF2ciPT+qextXv0fL0idVcsnfICHWl+67SILxf6ROWBHLXSU1MGr7BnFRioMaqg
Jr7g8TLPGKS1x0lFI4NZtmWbZIlAUucAqIMPH0dsk4FemJ2XVQp4lrnBsOiiuazx0SVOZbq4JEvS
WITzA6UYMPi0H6g/S6hxXIuELPpBWQpMUEGXCSRMaAoRNCSH1MROgV4Rgr1tktvUhFYebMpQ0wQc
jortqmpUlVfbcOZO2rJN+CbpILyeei1Ifwhc4pvUSEcEG8VC9kmsZeAYXBMmC+Qw6BXw66hEs5TR
W9WzStfl+DATb0EqL+14LKKd6LaSOCJIFg4Laz1Azx275AqES23ch3laEG02jFg0UTzq92Bh0wu6
tKVbWSYPlczR7cOD1NPTRgqidtJyhXg2U6VFXjRoJpMqG/0/J+PQxG94oSNiCeCKubkxL6ejQlDg
3FrFXWdnFLEGE5mdrk/G5A8oDdn0tLnKmHYB94Fh4UkmAfAZAlgtcKvG+OToOl4/VHIZjvfS6t4Q
N+LjZtpoQRW3o+pJbQ3q6a5d4mcUMtQvcO9CUrgL5n9uZxTl+VTjpIk7klm81oFjs05P73GNA8Eq
hvIkZkLmahJ4emcRDiDIypsbzGhwRhfqaVgPFXOvxH4diRbxCpQ0t5mGgd0eFUDwTmimI6PSEb87
WB2ymMC1Nnzoo5rLlC5s2VeneEwKHKazJH0VVSEup4jflFJFYcTVdiNePqeI4s3QWsNtUQ3aNUTp
CB5v7vTFUm2cAnkUsZlS2Ji8oiytg6cZ5CI7p7zOTMXVRmvpKVRDdYTQEK2t8ZHoudSZ2LQUMDPP
GX3h+m3NoU3P9GWmk4AU1dWrgTC6tleYJPYalVmFDymawMAXVWRjFQ5SWFtN2s6PnVMvzYUs+tVx
LTVY8qFQp93SDyYGHEBCOzODrBeZKrVSnC2tfY19JCt2YzzHDF/T4kcPto3fJwZ5be2qEf3B3mon
MqoKTFBbJHfsWmYCnHtGIGRlwtiOlnjsGI/l2ZXC7b/vSz1/FqxF+6Cb6nObd3bfYilC3I5jH6Ay
L/mMZXYwBtzLsa0RaWN0Ub5Nk44oDpV4CGVs6XeHY0IVrU+YWfK2FS+qwitjW0zWlFikt5r6ELIB
QdzqFspNYj1IzXmbmopkuj4Jb52hpKatM2vyukYmt3kTB+ezAkM4chYLSqbmfJg6UaEw/HAykT1C
DMu8XPMqC9CKldMznVDxw7u0hok3rQwrwtNSmrHPZNgmRws+3D31BfNvZHs/EiPqToQMi9SvaiQk
RRQQHVtYQ3+ZKzzWI47JfaVGFc7ByPgx1mFy2schg+28y7JNmfc8jNFU9M9CTZkNql1cYKzA17Ig
T0VLEttLjSZMz6D0RHPzoXKf0RJV7XOPKG5vCBXll40y4zJmdXpdWpO2lz0vRyTg7L0YKT7wKZn2
Mo7ky9JFZDMkJOMp61Q9N8b7SqHzTeQO86ZAjeZ3wFfZ0clM6BmdHQOViMzuPGdmfj0gTKYpVQ9N
6lsIWUHAVBHREKLr5g8GuM3YsvKlUf8QEPM1D7QDnRSoUVCM+bUKcAANR5WOL2mpppfTFCUXtazv
7QL+jeQZuQytVoAuSuR9j2b2JjZRp/STQ3owBIHiZtKUYW8NaKqhLMQ7DY38BtFYeCRCM7wHsCcY
cOXJ65JX5UNo51wwLcSVn1YGvnkL8aPQceouaAjwuhQUamO6OCSMyAzNj8MAskcSmZvMGGab1Nd0
mAtIPGHrmz1yjK6fGEvgeN7hBqATlyXrSIO3BeFDQYaXY20Eg8kNY2GLbEOJh8VxrDv8xTSJWGCh
Cq3PjBHQbuhs/NGiQo1tNcaJPqvIQ+yUSQVS5S2R4IQnrMLDXhvnfQmo2V9arYQlAEatXTSF5PpE
hcZc/0hToguUcoCpqaAanLSIWq6v+qMag3aArq1c27i78WUns/qM7767xKTR7oNEsnZrsowlr4Rl
XAWQoW5Ep6FF5zW/ZeCVBi+Zqo4nQZfa6XvP/RxIFHAQaAJA6reC9EpGR5FWPI+VrT62XRnto1kJ
rkyeh6u65SPEdm3aYnnILrpItNsVYHDJQzl/RCVStMZLJxDwq/QpewEZRAFbqtWetFD1IU5hkHUl
je5sDKLTwVrjdwuiEcZoYm1kkhqpB7UWQMXTQNrvkwj4rLVg6QgDSceJBjeTeVrmMv9RpVyeWRji
qZ/1YtdOBr/3nMYEvxrDBk9Rw0Q8Si1qMrNWn2dmZwnNL8c4jaQEEjknwKR1BBpbpZ1GAOaZxXc9
ZqOzWXVZ4VZrDbKo5zyhuo8qeV81nXjLC2w0bPkEws9yumuFqnuAUOTJYuvalWU0kpRYbGZun9QK
+qWh+miG2fFWgBTdOwjG4v+XR8yk1lGKptHkYbj2P5kW3RVx9/72H/+jeXn9jw0Uo5fuvf1bsbT+
838OjKx/6Fx/tFEmIyhVmJRE/xwYUfY40mZapPEXVF1o/yqWGBiplkNzjX8jhXAEP+6/RkbaP6xV
f2/zrkvTtE3n36mVxN9LJclRbSZF1GSmbhE4YKyNvk/ttFjNGuQqo+HPR6QA23w3HJ0dqR0urajv
moZr2fW5dbcey9BNVeWzpgnbomz8fKzMgiY18VdoL40b+5jvQySiMROns3JHD4Z+ePo22SeYIl3j
lFae/+kW/a5pyfX80/ElFfDn46c236kx+Hl81RsOmFgCOofz1tpO7wpd3G8OR0H7x8Otl/7TpS3M
NFJag8O1m/Q8JHloU+7w5G1aki/pjvwfOOJ6AT4dMQlNY7Ep/XzjjA8LozZlw3YVAr6rbyqGVPP1
N6f42zvKDFTwIOuwiL9cUX02KXl1jadnB9fxNjrYu3jf0tVjrMO354LQqo22r1+tzTf3Uvvtvfx0
5C8X15rgELHWGz4mNxOilmc17M530HPFXtm0vnoxfASP1XG60+atcocQzKeT9P1N/tob/vlMf/o9
vlzyuGmskQHv+kyjJ6rfI08weLP9dlsfwugVcYEX/jffJJRLpoqg1tT19dH7dKOdHplvnZvrozX5
AYOT6Gm4qHeYIXada7nOMThZayNx6INdt2v3f77tv7341uqHlHw1wLN/Oel81AINoaTpZ4f8pHqM
6DEDLmCyGJ8kj6RqrY1iiy2oD0fqTN0Wm3Sb7P78O/zSlF8v/Off4ZdLkMsFyprJJUDCf4CwuZ+u
Wj/as7/0HB5IxkPfvdEs1b+80Z+Pyar8+bIP+pI7Rr6e92m3tZh76KcMQ32yeR7AiLiqr99VO/ub
o64/9OuqaSHQAgMuJc2x9Zf6dK/rtohb3DNo04xyFxFYlmmL+83FXC/Wn47x5Stgdr1FSgrHQK3L
jEv49VW4WUeMWFsvtf23N+93b+/nc/rSoLO6WtGK4ufxYIT/HNozoLzRtuU22zXbb87ud+/o56N9
+e6EqS4HM8hMvnHoF5iT1LSsM6YE6S2RA27qZ97w9M0xv7mia7f1813TrLA2Q9ASPx9PCxkE88MH
8mo96rE96t/Dn4/3zUNCA/VvhyuTAZcoK4JP1+aQhq1bi/zsf+8QX176XijzpK9XUSVsxtZ6EIn1
N2exbmt+eQ6lhU4GRbSKsWS9k5+e9VTBBwkjdvTTRjwXMTjVXN8VAz53Uz/E6Trjz07h6p5aTFha
h+xuFPWF4eWKuPw3z5YNCnsyutKGZWmO9uUJhSHQG3k6crZNvFd6+Rwry+2fD/Hr3uvLMb48l8LU
UjrP/frWQS86FyfWYR0lGdvkaJ1/c6xflq6/H0v/8jyCA0J4HQ+mX5wi3EGLMeyD0/JxVUakfBnX
+Y640L+7n7+8BetRESOtu0th6c6Xo5qLrgedM/91huDOfXQu67TWcul+H7Jn+c0Bf3l+1uOZOF+Z
P+i28XUsnfXWlM61MP2GQOasP6fm+WY1Fuuv/Lel8ucheDZQW0nLVr8slWpFJMJUaDwYx+DY7rp9
fFi/OfH3X7hfFskvR/ryCNJDG+uy4UidLx7ldtmrl1iAjlj+dgRrfHde68P29bwM4XCvbL6s5JL8
/dWTmNWKMrX/+gSst2r+QAF/aO91f9ljwTxTmm1/Wm/zm/bV/Oa2/faiGrxrOuMCKhv7y8GhMgck
o4XWz8qgYbqLmefYH/Kb/puti1gv2i+n+elIXxbKaRXpKdh+kA90bBrCq+4y3jDt9Uwqn4lW3M9J
abBR9sv43SX+3dvw+Sy/rKCDpRo0QThLwgC28V7s1/JD38kdyfWoWYLvjreey5/Odf19Pq2mNgqK
IRU/z3XCK4tsi32pv2x0x1tHxH9eYX77/Hy6sOur+elgNCrNANARqNndWnmku3Fr/JxE//kwvyhP
KKWRf+gGQVg8Lqb8chE7zW7yDIQFNzDeQzApj+sIvzuRm1XRFLjZJvVHFG0k4X5zhr9/Sg1K5rVU
/qte/3yKVp1aIakSlq/tugOiIracI8Xjf/NafjrQlxuHyWVsyzyy2F+v1/J/9TC/v5aGLpnhrs+9
/WUtC2ba0uhUOU7mtcg5g/E63QDG97pN+UbOhEU4F4UT6Rb+v1+Mr/fx07G/rG7KUpF4NHPsFl1j
TawoYpMY8ZDmj6pPJ83/83Pzuy8DuliTUs0AOq99OdXWioGxlanlN+BDjfuxfvjzz/+1HlnPh6aM
LejlsFn/8lzmjgP1YYSAsD6X5j69QtMYn6mHbmNs7ZPkWV7ql/Hrnw/6u3fOZK/E6awlqPPlndOn
wGowF6/vHGX3ztms75z67Xb9u8N82ZVFjBFFDtyXUzO3+v6vw3z/1K/9rl/Wq8+n86XSCSzV0nEm
E6F2jAFZ8lqTHL6WIBfEcIfs0v989X7dbXLLIKSxTbAcZu/al+PBScRzqnNe2aE8Ryi5OQCV8jAQ
3NKt9b+vHzXTWt/cz0syDzyNL3RrFM6qZv18ij6tkqrsmRi2YY+zD7veuQzxV6UwtBl5LDmyqhkb
yUezZEBGFztKKRfqvnieZi19CALbuAxNjEBwGlWnO0lsa9YgJUu7OAPuFd92Wbum/zHSod2sFQvJ
N3OBvdknlxDn92zUNnpKY8L0hVKDTMy0dp4TO4GVNScaAqjBLq5lG56z+oV7fJ2BNzSz2e0Mxhxn
wZTmSI1yvp+u1ahM4HC8Xcs4ubcG+8Sqh/HggL49j5xqnlyldzCdqZJUCKyeOmmiGwqibKOFyfBg
BIR95bmqq24yzd0pTuKf2OvaZri4ENHaMtNclIEQX9aJDyVO7B9CC1uSo4dsX0KIrQ27wYVLmI49
gLyqIZ56U2Mjb656jUzEQvTXhVSi63yxTkCqaTu9SXGqhA1NgtCc/SoT08YhJoLkZDvYj/pCJqtt
1QwSFh1xt10zc7Oxq7Mcata7FaVQNOHcS1+ABhm8GCQAsu0oVYJNEOITxwS4OkGB/8AbZSt1TOcs
2eUVGtkpn4krFGb/YA6BvgtMaSEDzq6bZum1fWHqBGe0AsmEF1WJKWEcFEhsYRgo3EYzCg5hJpeT
XBjzbgpNAMZZCKgSwLux65Vi3mrzBIRpGBO5M3WCa5q5W7TNFOGSKYjz2xSQjc6jGOmYFdSnUiPv
tu+CQz4yUbLq0DoJi1WwZ+v0FvJEPPfmmHsFUYq3PHM8G30GkTGunLtuzJGcm/qDmpnZSdw6JNBY
Gn0Yd05JJ3K7CfjUFM8Sg2RIAEoNhc7TUXG0XlXUVebZzYIGxG5LUP6W6PdGaDt+bscDegzCKZle
JOew1qfaHUJyOmWUBWT8ObbXAONkzmbBDgrqcFuFtPtyEkhXJyydA2IxvbqO0PuLKSMtGr2my3LS
e70R0szuMmQfgZ34E5fdm4NltD2ATFcZeRytwlcuhzRkaOo2Lg3Ey9Fyq5EhTl4mRCCkkIDV6pJU
LDjr88LgeCg3HXrgPMmuowZKlVJ/oHSRXlkR0G1r9TnAfNQmbXRJKmJIMKu2KXGIzw6CkzbwzbA4
TDhJLZn4YGJuikXVNv0SP6FAQdln6WcDmVqDnj2NU79VrKo4aowh3bSeHwcxHoiVBMOK9q2U5kZM
kI0BGLqCuaSozMOiktZcVa/DMt3YacxzF4ZMtyqgPGXpGUvC9FRGaBBC4NeatsP5RaYPeSgWZo6B
TM8WObjIwSMR5VmqwcSDhQiFZ/69DfJNoemPxowCm/xCvejfNPgxCP4Ji4VAnCT5GWAq8jVUanZY
dPNp0atnY519gBDChcX22k400FL6G0qKp8JgaFmOLzoUXDCaa0TYC6M/b1gaAhCG4Sgb4B1GT+zj
uI/Q0ppTgzo7tS8U1aHuWrBoCou3fSSOVbqKLV6wq6UuSdQeCJ2TVFstEnC8ggCMV8Nj5PT3Yagd
sgnQTj59WGrxKhX1IMKOSN/cwvRVzleaob8UwPrcGIfKVAgNFnNxNKHxtJO8MLPwOMpuY41MJ+12
IX+S8JamRQ6khAeGkQjErXu7A8c9yNsyqU47U/hLMWyykPAZpM0nWcDgGhEJCOgVQwCgzctNMuZT
h3wlHLOZ23VB75tLgtGGOTNDXRJ4Wwd1VDqp0bk5CpV8hibfI6BRifUwMrE6VWNxNopIvyCDtuTu
DKkLcumuZpJ8CmWKsS4k5l1BpptrKP2ZFZJFMXK8bR2jQVuACUSDbniDjWkF7pML2e6CuOSN5TTH
UtWu65nZZd7O1VE43aOJl1do6sVUk/0TZwomIJUJMPMVhjoskl5V4xXCOn2pYXh2HSd9mjVUpmn6
0QTgmispsw2zp+US1ALSbcW5S+K2PufJgiJcmMGuZaw+xDqZy1Hp1Yv2XrbT5DcTdh5RVO8wZhj/
pyEZR0OPiizY9RFavJGAzNLk1Q/0k97oXtRSexwagnpA07fHcZbbYcH1EYoNAUSHjBmUr7f0rMVA
SGPePsokBn0HgqeMFB8BYOZmU75VFAXudz0xTtHVuymIdiz3SIEAKXlRHsKC7CKAjssC5m1wiIMl
BTVl5u1KNduTS/UyCUC0ZawOgHiYRJjSJiTWILml6NwSUykMfWjz3A8xnwCVu5FDSu5Nhph6ZlKP
Bb85xCXEqAE6Wu/Q5FNf4Ek8BRp7d7WwkBkL67rOgyt8lPamaeqtAqM1LgqE3aRYBuYT6j7Q8bii
yvY+H+1DkdTbpTBSn9jXqzGttxXMhQB0hA0hTLHVSyE7pNAalqHe4d0rmukyKIsDRIB91VNiKcFp
gsDDrVrjkdjPQ1+Jo9SU96lDCCK66SC7pH5A4uf4UCPOJTmlcFIn4bZFp+HobHCfTVwT1OwtQhlO
lZI1whUhXHYh8PAs1k1CwirlUkUXFYXQPbBcNm11V3TBtUV8Od8VpAi1WDayRAIlkCiSPgDHFvgJ
tjJ10zFkb2a8n7FKjvVAJEFvHJPUvk3wt/tJ9maRdYPW5p5Jy21Avm+f6QBW8+k9MYMf6tKcdHlw
q9RGgS2T96XThtDF33sDxu2y0nU3D+sXgBNvE/eF1f6+nUjYWoZuB+kOxsYk9dvSwWSCjahYeJi6
rNBI7+BNQKRYrX/Tt+wW+TgJol2HfQPFY0usuRuU5alwTGIlVylXajQnao1YhvHDcUAnRYu0hYaC
S6WygMrWg33aZMzabPtuGfqHfEgebak/L7otETU2bNTme2RSu7DBnJTotHCHEPVXPL0ACdpYBUa7
WNeItxT9eVB2WLwFfsDqVIT9PqzxHEst3AujNfxaxl6u5+9R9UYbf6uLkElX7bco0vsAxLYeIX3n
+yYWeWxivti13DlCkADAtpQIta2j254O09OGvI4+jJ1kT7QqdumTIsxOCvnDyflamGxGtX55DA3Q
+HmBXK1rXmsS2PI6th5ZJPZd0+MUIkoG8y5psSnCiTHObKLo1el8sVfHINfHIyfU60Wyj6tkq0l5
M0Q2Wk4VeCK//h5uP6vN7E92s6nzNUmSfGzD8Isieu7bBlM03iSV5O42inHM6TTF8C1DhtvClyoR
Y5nnqRbdV2K6j8rmWWK/GcPZPuo21oF6IT6Kofc+Lcy7ijjsnwGmpnaqx9mpXMo38tseMZuDKlGe
Ie+Bx9OT2oW9IP24F1vCGgFOoBBbqn2Zo8UvcDGqDeZoe2uK9NrU+1M1lLuxKG9lMl9Ya1ZRli27
XJe3NTAh9ErmtKmbHgVafYilxbeZWHM/m2E5aWlzNrfRtZYQj9xAkLQQjs1Bt52SegfPyzcCBHNA
7Iek4GPbnTTB46I1DyIA4aEqJwSZIujqNnAJ73HCspls5/F0KByJTSEZwRSYh5lIRaSb3WauZq8W
FmUIAd/wmQbPqNt7IxSWZxgQyJo+ZoElO0etytolPWubEk7Q2yElQ7ALZ4ELxhkv4yHj8RxeKh6R
bWsY1NpOYBxluUQzOMsiSj0S0a7ZKW7g+dw3K+q71cVDVcqXOQneIX4dyCYHcQRhoWqXpzio78dF
3bX24s+zknm0kCMQMcV7AG4WQKQG3i11Nq3e3om5frf0eZskYuLrCPeycxYCkUnf7PXurCyzW4Q6
fmHrGYQnbkWvjIc4b95qiig4efsx0clULAOuQBCcm4o4iwF9LAlc+sw+W/MDGWeQVxXrgy+d/AlS
A/LKKC9dpIQ/6twg+aVLcGZGLBgOjjqRiX3balekEpyqo6WSLKnfAIH2CT7XPGVprpZYf61XtRlL
kQ8McPRIJLixxjUBok2eyLMBOdLuBd5yt0yrq7BedvjdLwNJQLaQHwlUMfbxkxc44JoKZw62ok4o
TwrrLIezhMwMoGuj96nLeZ8XWQ12qJoxCiYovzptgyzryllxhkZW8YFqy7OW1TVq0n0UorAqQE2q
MrlgO4GJTvYfAVP0LItudGeCnJDtubLXUakJ8kGS0yoZ4R9iDa6UjTL1ELXLBQBy01/MS45XTqxQ
PufCEPGy1atxV6Af3ltUc340jud6UzcgPlSgBibWH6Xd49d+ipyafZ8z8uyPbB1Uom0VZd4h6A79
Ttanpd5qp8QV3xm1yT5mVi7MfHw3OxVS1FTsUwkAy45PlApyaJS09qlAUEfMCYbdVNknbfCD7McB
9qRG7N0y0tPIuFh8BoDlpErsyWjZS81eUFgbD8DdDksDd2lEjeuj1NsbPSTqeWBH22rC6+v+qlLa
KyMFwzckt2xJ4G+o70asvetN3ngL8d8Jytgoxy0GPMnX1d44hKbeXJdJdqD/vmXcG5KBwAY3L0NJ
tk5/gBmwt+Z5PzjVtQZ+U1nzgq1sP4ZLB+phdXyW0LkVaDY0ufx2yh91RYn3Wp7q76wzFyMpUW46
kGBoIDYb0h5ct57V/tQxJx+Kg5U77jA0W9H0j0Hd7kLdbkksWGEkOG/jhJUmqm0IMZU3Up+4lWOd
J6FyO6bKQxoFN2MfPNQBQIWgpxqRYbLTKUEXFbVlal8Fwxids35Gm8WIrhOFJYaGBrtPBZh77FyN
c87lJafPDxa6GnXVvgeq/Tw27WtLqIwbUbWf5RHdSC3IGq8yk/d+ITyQ+FtIfNEOlQeGr+xBQ943
aS3mcfM4N+z8BAaq2dzPVDp8p+WV1qieJPuLxJzNSNycbZUI8m/J+TuzsGpWmP+AvBf2yzJnLhCv
HEgoBvSk28sCH7FaE91ZeOzpqTa149LO15BiJhIrW28swJ1E1uJX81Vo6BdZ/koOTeV2LWpW9cbs
r3CTlKW5K/hJ5PJIaB7TbPk8Oty4GQci+47s1qqeek5KP2gj3Hmj8YQ0PYklLteKjWYnUNDL2zCe
7sNsX3eqVzaXU01DPWgxHEdvQG6FW1t3A+HjwdQdWuJ7h8mvnEeQNTvDYg+FjysY75Y5OZQJLZtk
RlBJOiYxnNF4ubCgTfNVzFYqr54kO97CeUQYhoQdG4lxieaR2JID/5UuMHrT1xl6i96zahom3TEc
gQBkoIFtGz5lBT7KKc6uEJo/avZ0YhsUIHNjXDVSAf/o3GmF4DCCvao9bxcJwcQIj5V9PhcWvrpY
UuvMns0hPMOhzCTreOyB16RXqkPARZe25xbhTBXlK48kFwnzR+x1tgrGrffkzOR0GL24uTDH2xHn
L7cvmZ7Cclvk0S2x5+5c54csnumanbfYCweSVfReuqaF/q217pr6R9ml8AQ4Ixk+tF2/a2pK8aHd
aOPpWBe0mc405Yk/9Imzxea7wNjuAlIwnwvlAM2LNIaL2H6mPI2xWldzdDnJnuqjASVCyIs69eNV
l2BpzoJA3s/ICqGULO2DKvJbtYjoBwrW3rVdIab4miKa7NjOUS7CYLxApstOYHQhfkZbI04uAh5+
7AyqLoPLegbo3dvdWSWMg2P1bjgSD6DRLOFJxaKx9GS+QFVT1RMU4DCm2OO3u2HSfPrZrqzR54yI
zJsXO/pBVis3yMZaDh8XbhAbLVcaqt+XySVm38vcvsgn54yi+SHNgOyGaClScRuk0I/pfow2yFBW
IYP2FZuQWsr7eOBBkLK5c+zoIbaIbsBuVVvPtUVsi5afE754HZKrkTjpBrPafaLOV+NifQxacAFl
fEMUH4MyjUSJWhewefttpmOZQhdPQzZ6KNpZuD0KFpfgzbey1M5145R0Q7cN+RpFY7xiNiOyA0jD
c2EwswYj+M/nXRll/tLvcRCdtGYBRjJ7XRIHelkWvRKN7nULPaP6R6g+apa2C53h1qTjZmIrLUAG
YOUiZSZxuTR0gVMvDZ6nrv7o9IYFeaVMyFNWYE9HNH7qFNaGAYtfUTRN1ug5bXDsCPRNxzXsYSa3
LS2IbU1ZCcLtUFc/ANoSyPYYJMZNIMfzVKVNk+cfGq2lRuY0RPk1Dbp4Lr2Um1BArw4bbpcSX8o4
vZ3FeINO1p1D7K2FuGuc4qZRugc7Q2UJ/41ozYawaXt+aOf4Yg4RVZNMyHqUul3SPpsKOxuIP69g
gN86VkXg4OcT9jjXypIn7tq7OQiXASMbjfYyTMMfBIAh/ZgGmrTK5EpIuWzpw0PX4/bCURLSDHrV
kje8YtthVu7SAk5YmdOtiTqLMpO9ueDH8BVu7ovxUfQfeh5DnJ2iS90MHqEokn6j31EJk/EryAiw
fajc7OfO6CV/0E+9GMTFOL1BtDyN0vZOp60gxXOpjfc1wVxjJd+i5m2e7vuJJJtmjq+mRtynKYum
Fn1EKS1YZ8Cyr2mpl2e3k3NtFfOTpeuhm/bmRS/kkwDmOVe31sCLNnZ0upUJW3lTEcVWPpAez3Lc
W9fdkl4QevPm2Jeprb2HAXbGyYS5Iuh0S1AYdMBC5F1uoWmza3fNTaHW53ocuS2RxWbHj3QU4y3p
qkteIFjztWdkHyLFrGwV1V3SU832ZXae8S/mNrldsE0QQHCt9DNB2in0Js01bLKjTEkDUDrhjcaD
kg7J5UxSN/mtynF0Gq/ERjYO+NTq6tgmyYmWDu/QDP0pJtM7ABFN55TuqTyv6NTFIDV/5n1Ar4iX
8nEhCYw3mAykabWz9PYF1CbfnMn5k4D+9Cy4Us3pVY3YkMO0vihYv0LVE8OyiwRCE5IC4nY5h312
ES/RLTE673nEVxNyPIC+xlcs5xZZ33UVNT+yIOMRH9m+1gEvERdvuS80e0/ESU0bctjXRn6VgDrn
qsYfVW8eC1j8rJHU+PQPeUcM7S0JTMKV01thXrb5B9Pc/yTtvHrjRrqt/YcOAeZw283OyrLiDSHL
NnPO/PXnoeb9xi2qv+Z5bWCAuZiBdlexatdOay27glE7wxW2LpkH+JeF1AdrN6WgrJqPzOYYxCvJ
A+/+0kgZ3UQDUqjGc523h9C8sSidD1JLmALgv4Pqc1m4FcDA4BGdz6VHTqFKxQsoFLvrrZ8mPGvQ
ul/LGtiTGpSgZGx6XBkz7XbmAW/IpCdPljYKPyPqiE90qpKEaADeFgUYniiwNkGNMHPo/UwFFaCY
01PyprgrrQcpo1Ypk1Y0SrN0vfJtaJzveim/UiDcRJAWL6MYDo+g2VdR65K88kC2kXsZAcSJPL9f
GyBB1dC7qQJ4ix2kzTa+BoWWDx2a5a1LEfIVavg7I3XXZquvARTvoXy9TgdtUQ35pRkE6yL1ltnQ
26Y13HSZdpsX1mpAh2MtBZT9BX0LX8WDSBq4CPRwGxWWd2kKzU2tJzvFg9TTK755VYCGMAivXGsF
W3CRuIpyHlBdOkQpRElKe9v03T6LxbEi3r0IagCFLZ9FrPR74DMXkqYcsHsFx56PcxQeIje0PUD8
fURzryN8SsPwXvLlEOZPpMhLlwlRodqAJVwrsXklBPmeB2ZrVuY+KkObRvwtEBaaj6iKLBPFeA9T
CU1Ptxq5NeHyUFsFuVq0sCoZbJGyFgVtPUJrCXHWoiIs/cFd63Vw7aXh+yCijBxlgLLgMC8PqlFS
qAp9udz4jZxemzmFBtQG/EXiBS86ZHrrThVvmzKTDkIsxGuE7r0l5TrCcD3uDkECGj8Fvr3ss+Z7
5CnlRac0ryaxMlgc9yVzc0qb9IoWRVTG665OKCzCWLfV0qqjVkx/EoEVd9W1RAMkQDcCTJ9wZ/fe
2pXDdqMierpzGgtMZq+j3q0N7/kA3a3l6h1qTnm5MHrT3ziDnJBFQ/zTFlRZ3LJXrmmbOddoxDtb
XsLytjX1W5Nm1s5RYFyTKS0iueozGQy4ZmlVkNgUBSGpnNY7SdaHnYTrQosqQY2XqcIfcWXBHa05
UD2SyQr9sKlyOaQuQsotq3J+jST9jzajl6m13SNyPWOVTpOXsgInTahHKXxNTXNVN+WDMSZO0F3y
+uVee+mWobuWVKQfTZ5FW4cb2aVli7eIUWeF5BS6PE3dKKZQP7QBle7QIEoyfHcXifQ28QYFeaMb
E0cq4HwkF6E/WjhDcmVGWnpoPTE7yBlYwoHq/YracWDTSR7oE6Exhhqnf08zUb9MYdD+0UeFD72j
S3yYoD6x8OCbW0gyw+qmCVOi2DPDngJIUr34dnByohPLK8Ax4gMSyPpWZqKMLVrabIkSw0SvPgBr
u8sD2CpBx94bEn9OCepyA5tf97NuvP498AZ9Uw4m9yWGpyhXInnZtg3TjillTwotBuJAXQm1F8xr
68gfLtH8yK4CRC7XVgz2SudnbQYDahIxhjWcLpIf3OhdqywQ6+YxB/pgXZmOYD6VvsiD6chZ066K
rFS+1WrCmRxEoPheynyxx0WqAktcWQgULASiynvZc+XbPsj1N1kaip0TRQb1YsYI6Vy8BIqV7zW3
L69Nq0JSw5fjvZxYFT68Tfy1piryTWaGV52jfPcYA1n7WmIuSMKSRQLndynQcVOiCu1Hid4alaX2
pg6kOFnUI6FgnA3SOvGgPjV5VleySglIdlBT7hB8J/kq79I2QH1OspSLDOGssYULihmMOfPgyNFX
NTmQaQQK6S81grjOxIaCl6teurQVv0O6X6xqo31vCsRDAoTLSDVggsl993kIckQ6vZqiLEUfO/Iq
nPwQ/zAqUX82Lcs89NDw3qk+BUjAbv2h59SvM8qWT5lmFUhEhE++wZiBzV1yKOinibm3yvqpkCKR
WjAwbjuke4ssPEeCDorTISWOIqVuDfAbKoN004QeLEFmUd4XjizvoBWKtt5QFjG9eJX8vUqi7jkR
kvAFybrLNGyIsV0/SRed5oI5oI1A31BxtlplZrzOuMkwql97gM0LiZO/gtiAgLPLbhAHFOHjLm4T
TTwgopsvEEplUKwh/xSa6FskObd6pV0IlXMfdO0zZ3/ZWS282Z4cLTQaGqHnbeWGBD7IqeNEFb3+
jHu/cD3rIRJlonKX4oehrzKymR7COimpb+rBvfKGIt/nqKO6PVEv6NO7oO6u+Cv7VJKfpA5VvEqm
rRXyCDUBdLC1VDqHRnRedBheC1QIl66J8lwq0gZGXtI3/ENhgvzufX+L8sfT4AyrRM23eZDuCyow
aJzAo+v0tpzCMBOELq7PbIqnthL2JgINC1OS0EaSKNjJObcYBLVUkyPHlbinsXjd5swFuJAHLE0V
4wDo4RdHr2sFgrdlaepLJSjsol+3GyPzuwtB8p4oE68IJBc1fBA05SrnItZD4dbTmgStV1KzhEmK
JMlqfxnmcnXl0gsGGasXwsIVeV5qN8yXilFB6JaZCEwMxnMelbAL+3q9Dzu5QpWcaMAJyPfC/k2q
u4s4bvZu7L5CFEvM0i1L+uoSE14ts+GNeOm5d4rXH0Tpm48za83sVWisp8HHSWaV9lCkw61lNZdV
Xh0ygkPEXXy/pzOqPRti9265DAAAnVW9ZwgK1n1YrFs+8x7gsT3KOLW6sc7Q5WoQLRNRHYjaC4UE
DnzywuxbAOu0bpNAeKxRk6DnZQdDdBG55TKxTOiS5GsrJ5hQarlHfLq4rMT3TA2DRe3fp42aoCuI
9wC4txXkwjbRxQuDXzDk8kACk1fh3aFTanv1sKmz1hZk0S5TSv2egwLOY164dilkKCc1P3vCa0n1
7bIwt34JToVpEJPKQUDRbWtpJhy9plmuRAUxjbSxfnZmcC/FIbNWUnAwCkgZ5X5kSYhWMVW3JI+Q
6Gqa9ZDD8W2JSOLi6p404xmhAnkh65T74+hZ8bw3Jgqg4HN4AsMfdfBsUOBOrtSBgZbA7B/JT5ns
hLSDjCFvlxB+ML9gQOmFXrPUWbT564VoPTOnR/J8NSjxPkL8JTeFJUwmj0npt6u8LMmezEc/SzZq
EIaruM92eRkuirKP8bdPgIt/6I60cxUZ4aXw0NNjE13+ksGLhs7fWpYoc1pomqXKVRqN0ALprmho
t1rxFiDyz1R7F/A0AXSvNZExlxIx3w2DXfZgdPTMu/4tEoy73KkG2CsekGujL8AsiuRemykU6CjQ
6ElwZwbucKiVIrpA3IPWTi4MlwLVzctezDea7L/TzPvZaVJhDz7FwzaLVWiohAuq6j/EsJOWFbu+
HWjNGm7L4K7Y5gfHFc115Ab1ujGoeJSF+CqhtZL6DuGLNNC6hhKFYTAGikjZl6JA73MInWYnFAr3
hMqcVvqvgSxdMOa0KkNjTXrNy+DQD+ra7jaPe2r78Te96nDW5R1ypj7TCPmFWucFTBAK/aPsPQ2g
pYSH5ao0umuqAcJCCK0LpxALQJ3mk5mMrr15yRJ928t0+N2wFRdpV/k3lPX1b3Lltm9MqcHU67WP
qUeO42s6kz/MyexasUKxISXUyeIKibesh4thQNLMjDngCZe8qKjiNXeOlF4xR9Xui7i+8Su6G2OU
PmjJPd0YSkpSS19bIPxcJG6j/ihTaM+MXalFAD9HHsSkek7Uaq0hBgwVwUYr1PZJ1av0PXbJT5Lc
ux1x27YFB41JXtiZ+0Lj1Rf95sozSEvDQd8rHQ7eSW9kskG8l8xZ5PSL6M0uXEujP4bbbFJ4z5n0
sIKXKG6LrWfFJZpjqbxkoOOicrPHwOv9g29p3+QEWXDKdUShNSj+IIq3aqrL1HhkayMbJhQMUkFt
WyuETeIL68FR6G+2GzN2oMzwjHsS726dhDmSDYH2qoujYI+v+SsDIpqtl0K5k8gxvNXIDq08uqkh
ShI9bLBwWF9JRE5QlxAuQPKi46+MjlKFmTOfkAjhupchACHla9H4hT9FYciMkLq/qcVkVWvdIRIq
xFXlq7ACiWmWzZvolP5ljcjb4NCsTXzjXhYymDNkJkcGuG5tXzGYpWCUi+YN9Iay+9Tq1sqJKxRs
wh+kmwMK482jawlUEYP3VIqKVRJRW4XyhDqs3r9GrWkuDUKylSrAR1/4tOPi2rxlJseiuOHkC7Xr
DnkC+z96urLvx2tVN5oFRIIFY1MxkzwCeqOVbBeW/yOK3A493wCtUJ+aR6HW3ULMMm3ZBjUgD7+A
LgRJKKt5QyBtlYHJM+RQWcrIA61QcABgFuNoTa3+1qAgg6ydW4yUGdCDqgAbJGenWX2xTmPNXbtc
nAvT8998gSqZJrjGGtlM5D+BWS3SsoZtoIse4Nf/XrbGVWz139PMasgyVUBrNXe6iWURZZDEWoBI
gVlKq4xNUUI6KqfQUoQVDwXDFE9izMOcisWr13kPdYB5tGVllEMsaNgJFyu1DW9rLStHfptmwTgn
IjGJ8gaPxjorKYiXg35lltWtnKBqwgi8BREKZQGRgJn/+Y0xvdegFh/KTlW3gWYemqy4j6iwLFM5
q2jk9wcG9naMsx6UNt3FdQxzCcpoUdnAFm7mq0FKw9XQUBwtSu1SsmAYIuF7Tj2XZkDI9KBYQFNb
dwxdSdpLV2XfyFd/ocxUEQQDVM+qH12bpdkBjbBEChDAMFzrlj86tNqSPhsU8lRJUvr1qNQKApGB
KFDuZSCE6MoQf0adg9jQ8n8ih8i1DnSV5quS3Ghqf0fn7VXMINFVFf1bpxjZdSjkEFKYjwRs4iqW
6ULFCNVQ64/MKyYAQmYyc+8ijdGqRE5qIaM7Q4ZnXXZQ4boCZFpUP5cO8bXtZ9UNwkhghGlF4Dzr
72KkxgvfLfGgWfC9Q9qR/aVH6kt7L+38Jb28H6Un+DxgFUr11KKR4iraF8NJECpEStVNl5xYnNvM
qPR0BFxVTAscF9PLoNIU6Ko/ozuCioEuNLllKPySi3SkMt4Ea+rkm9xeIZm1ptwArtFd2+ZqxvIU
sPNhmfanaJBFyB8sdMegi9rMh8zrLekD6pzfqSuyLLvYMkgDoW634tIug71wQyn623nLU8TA1PAE
KUSKWBvFaLjW6pXBbFhizgFTp6C8f0yADlfAW4noyn3e1cLF0UaFC+RhJETYMHp3ny6R3AImCrHl
lrVtXHsWFjRjdQrKKxu6lY3Itzyom+ZCX+YbZ7cq18yaL0cyY28VwXh7fi/H4/F57J3jYykqpK2M
2gNc/7xQKWOwN43ZS7jetqgKMQvGqGmQepSZVMptYfAP1/0/dBw3//zpY4Lak6fmyOAEXZJkGhoN
iCvaVnQbU6HS4S7vshWzDEn8ElOMPr++KcL440MemZt8yMitDIi9MFczAU8VK9wMLbozUpTObOQX
yM7E0vTjMUoqxgXdSRvWMVt9qzfmjf5DvM8pwO9HClABIKe3yZ6H/1Bh/n93VJ75htbkPmhRrnRD
g2XjekSIezv4a0nGIPIA3twtUPvelBfj4R3BncNe3kn74goxYHtgin0Wk/IFLDLdiBFMcoSkkDyr
9XRvPFLPPbTyNXy07QsiLutqY9np9vz3nbU24jqOrAlMEsO5xgdOSuiTTKZFRSpR+q5hrBJqXy+7
UukMy2637PxfkTd3f+QplG+62gnSp9dSuRsy7Ac7IlCIevsVQskMTmzzDWMBy+AR1lvkLGxppTBa
vJMPc+i3k+7w9xG3JiCg3CiCqE7Hz1/lawYp7SydcfVzFiZwHFC9AfMwrBGgHe1kwAcP57/inIGJ
F+pdsaYpj4GUfHPIb1oqc+ctzPiBKfFoyMw64ptskm+m3iI0+6vA0bdu6tnn7XyBLo3nQZaACMJZ
I5NYT/xbr5ZCmAYBXOxUtRYwP6NoAJTONja0qe3mcp7p5JRHPbY4cXGtqJty5PNq6IjrdKUtwbni
0yGIXFAO1daLq835NZ56po4M6hNMcNk5jlLDATBqMu0zysfe41h2qAd55qOdNMQbTNAP/thQJseC
jFsfAqOQbVU/BA4kRM1tQ0MiEu7OL0g6FUSBkAV1htSHqn/89yMnIskm/YU641m3hzUAkkamAWMX
F/42WY9E2KUtDDv92fiFzKS8gB1wd/4HnDqdBG+gE3UYekGvf3ZiScVoiGexo1l/3w/PSnbTqU/n
TZzcS1rggONh+pW0yV4Cr6HnYWJC8N4oOF1poM8iy7ABu83QUZx0ifKRqckVAMUFyeK4GqlEFRkk
RZPbetloTMA5PdLwsUxOV1o36CV17yiwwsA5ROJTRXHP91VYY0rNfG2GStzoVCFIleGnossGe6+v
eDmsX/F+0II9hITUy8/vkvQVBsj1NTQTQRiwc+jJfP4S8jh0pvceOf1KpEtT7MpNjPaDq7+3OHcA
t/56FuB/6glBaAaUKHG0CXz6s82YOTLdc9XxCRGeE5i+tBUc8kvGftezRDkyf2sa7xHqaSJnHcYv
fRIrlEZYIONVSyClwysES7YNzPDlhQt/+Dys8uTjDH6TsXFJg7xAn5xrmanowBo6yZbe6YVeuvuR
fUiiNI85wBJ/9PGOzE02coC8V9QVzAW7Ua2ZXG0LC7zt7xzxRln+X1imTl1cRcQ5jYdF/JIDpY1f
onsmoUlmvAs6TIx3Snc7cyRP3dxjG5NPJqZ6D3wfG7Txd0zQcSQhSFzqL7TCyLOQzt56e2/mEo9b
NT0nx0bHc3TkEf0iDgJ4DCWbIu1T6KMh38IGhPib6UKvnXSPf7nISRjXeQBpfRl78ibbISm812+S
rSyQS+qLka0A6svgFdWj1YzdU5GHwgvJUkjzwBx/XqcH7biMbXiVfmU7D6x79WQtJcRThhXcsMiI
zFF0jUTrJ3b2t8WJd2ROrlAcrqcta8wyMeG9kdvat3PXf6kV6XsWt3tgfFvPU1/Rhr/RK6lfeAAD
aMAyxenvGO1bZZEzR0Nz8oPLoga9jwg4TJ1EEUYUwJ3ZkfEin8sZy++yi4FkAuawTfYreWQkwVxX
RC9zZYSTH+C3XW0STPhK6nSM58h22JVXufdNbttvM9/45CU9MjG5QKo8MCeYOBJ0LS3CEO42RH7u
ZpRnoM8/uiIo3hGPm4sExz/75QodmZ1cIaVu3K4bzY7UXezlYngyVumuQ9RBm7F18kzJ6IqNzJMQ
609OcSgNLv8QP9OBpd6SIMyTlvSFvI42ouqWz+d39OQLr0BtIGsWrWxTHHf8yDvkhgMyBY/PKwlQ
r7os4gdz7DlWya2vXBpbXATiZNBIuzd1xeguRIAesMVK89d+Qh3jT1Kg498z7s/R77FUP/0nCcyE
5ilr+LCFNVO3UMaD+OVzKuL4TsuyAXjpsw3UUxmFFLi3EgCkjQmojXoCVFm3kdu0D52SSBld4sFA
sjtTkRMOEX9q0fxgmKLaBzFoxEHqejomcID1BoPEeqqmoE9rd+XGovygFQCv+oYGONIIESqDHYXu
FAr1JmUaqZOKYCtZoEdlgyG8MozUn0LgMgNseNJcReHknTxa6mQ7G6IzyQoE8j16OFC1r4rKnDmx
J0MD5cjG5MiqSRFV4ng7CKuQoIG/HpWi8X4A6rqeux9fyIXGrOwjhQBUN6ZmE6cbZL0WiCorGu9i
dFM/DrAiQqS8sla5Xa2CO/qhexjQ17M1vZPOZ0xe/mN54le7qHFQqSbxlG/VX5IdrhBM27iElM3K
QbbFfJpncDnpyjXSCMPQEf0YhRCPb0Oeq/7AHA/eQEd8tDS/uYOyD2uAGbF+pWbx03lvcPpTHtkb
j9PR7Yu4MSh/EKBIfg4GXrgQkgopWWnnB/5bogZAOxBVMwskq5mKi2Cbt9oZj/Q1gYOrl4eLOVyR
YqY6ObEpMvJqGFl8Ve/Wq6VF0+e2JX2X0hvdRITROXgAJmaWPZ6Zzw5htMlx0mRqe0iufF62Jrcq
asCA00aSOFwh+jh2/CBxgc0L67ZYMLB/KBETMs1vinHxB5E85lFRofouq5aiTV610hQkLWPCBPPS
Wl0CnI4XwDuX6ho1tWoxa+/rQf5sb/KcGWbjdVopDGhtudvmOr3smbiJUHJKVv0WkopfAQ/brNWv
Xne0inKNIsHmIZqTsyVVhh4XIZsc7bqLZG3CwzegP8QStzOf82vmhyW+J3dR1VV1WrgR6T+VVeeK
1E8BYq2j9ahj5V50RIIV4mXC+ry9kyf2yNzEL1SFKiZMINAy3gCPh/RP2QibeD1XWZgx86VWgzqF
CsUmquy1sZUYOkAMg5ESWWEOVWrQzGWaIKRKamRIayUzb+YXHkUoE9hTvBD3Q6W8MvFEFbjquFK0
wQYsTQhULtIHDc0thROTH87v54n6+2dbk5NioGPSAzsGK3rrXDJRry6rm3yZXjIAJt9Ej9Gb8wwW
8WDeCRczlk+fnN+rnEQGHYT0DlTAiPPs4o6CisDxKeF8qtdMO2wL3pbkYY416+RtPNrZicPLRCNX
MxGbXUFxxaRaQNpbS81//0x/3tXJM20kPaIXoQr68le/MuCY8n/mtlaMORncY/H3ma0cncgXn3q0
rMk7bTCTWFG9AMY9is+ic5ePOrelne/0Qy0uZl/ncZvO2ZvcQoTt00ZMsadu+kcNmnWo/26Kbblu
kcEU9s3G20cb5b8vRrOpikq/VqTaQ9vt88sRVOBdSlMabAshNsX61jAjGdOMmdnMU+eSqFi2YOXT
FEudmCGjI+WNEnL46yFdgPIZSwcfxOoQnu/0tfgHrQjUjY8sTm5C32SyBsCSSKDMMgZImttIACQ5
s65TD++xlcnZ71Jw14aClXapvHs/sot+xTzcXriqDs66ffburL25jW7d+3zujRh3bHpcji1PbgOc
TkWMZNk/LW+CVorDyCxxPv/xafV2tqQ1Z3FyIcpURx1j3NExcM27t3zv7o0VRDPDEqICeQHbzCx1
+tf48fNXnFyKRKyjHkwrmvHad7W5LpIXV97W3ojwnCNtPfkpFShhYRSzuA7TGCqpBIbqMVW6+oij
hlvOUBnldFdNwoRkGvRAuwx3zmOfcjNEiv+ancROeeApcjxgtlkzGH0YGbXDC55f6A0RlZ07r6d8
9bG18dccxceWUcuM6mItepZvs51iEyfC97IAWTUyY46vIZe/ezl/TU5bVSVIkk0qXMrk7S28AjCb
S/7IlGJ3w3AVYgp+2F2XbfHfN9k5MJD1URAQVQ0gwOcFQnNvqQOqUjatnMy2REatvBIGmDKZu4An
F/Xb0gcR6NFWCmIQQlnBomqE0hBMtWAwMROm42nSJL9GsU94c2zRq1EtnnsslNPGiQ9FiSF30Zjc
RQgnihZVKskWmiqx29Rp1r3HmDwOmFH+Kkm2iuLnW8j1hH1VeO0B5rQEAioru+xVLTtIjj8CzYAH
JWHpbyI3o9woeDUQW0h7olqJl55Xg6Qs4dwzGMZjQqrXNy5iSmDU4NautLK5KAohuRjMqrzwUaTb
CQ0kAkOQVGunNiDesDoF3LMDjx1DHDfnj9SJ7ggfWlPRFWbkRzQ/aptH21+2VZMH+T/bP6q7u4r+
GKzBSb8z/8i4s/44n82edBFHNic+1woKpiFLDhdTz+oamonqIDMo9hA3urPzoNfYK8w2bukeZXOn
7WsF7/NyJx88ltrWkgOfrD0fMypr2JZAnqxGWeUMoRsVVClKBNouqip7KPwLE5ad5Z9sOWoz4xAS
sgrTLc8zNfE0RxEJoRubEJoSNeQF9j/Kttnl3BN38r2xiBVgm9aYM59cZSPKVfI8CLdUybvzIVOL
JW91fkmjnuiXV1TFI415ncK/JnFJA8zP7yOWNCbOY5DnvgJOXDApvomepFuFTvmYU8IXdal8a5dM
qlzP5ZWnDhUtGyafKEzgHSc/AUmgIsuNAT7bSMuvqmCkf9DFbu0CEF2hNJhAylAON2YFU+H51X8Q
iU5jiGPTo5c5ukONFhlxPfQgA1b5Y+41P1XEsoPrZgHfyCb00l8uE3vJZq5EKp/KpD9eA+JnijUf
0qzHdtMydwuHcbkxkkArfSl9D7N1oL8mxb1JjsRU0IcY8QYGXqHblFCTGPu5tOX0tx/fpP/8islb
GBcapQzmgz8ywlEmPO+W8R6PaHtr3R6Wkbgdf4W/pgK6EPfpKj94r3M9h1NRP3UT+AxkRSczmwSQ
aS9BEioVzAwp+tIs8xEss8jcHwE/5vzXPvVkqCbMxhaHDUGpiQfJxapPEDmUbLE04NOIkWaAr8p9
OG/l1KU9tjK5tHIF3lM2m7Hg9610XpVuzgudvC7/LsOchmllFRSeAxLBzrXgu+bCB9J1eyurt8ge
3kGQtMqz7sf5NZ18a2gu4IbozBlMZ0zuiZj6PKI9W+dDJs6Ywovmxe91DwTGNNdGN6xUCBN6RNKH
qHnzBnh0UcD9mUfSTGvsVDh8/EMmR1ZyOt1t24HFpwfzVw4mPi6fkQRcdPUfhGzHlkbHeXRFXbcE
o+BiSSKRL+J8mYs/w0pfn9/Zk6f/aGMnvk9xrHCoKzZWqSwAu28Z5CBqdaupM9HC3L5NHF0eKGmm
Rtjp3WqJqCPUlq9heOdH12L96/ySTp/P32dlcqH9IZTjNMFUCXWFX6WHAuH7HiBTr5SLQV/Hljxz
sec2cRKVQDrS9kGIRbg/4PJ8lgEiS9KLqvQz2cPpu/17aRMPAibMgksOQy4xYq1biwhGoPO7N7qH
Ly/S0YGYuI88ycRhsKgfadktnbwoqFaGmi99mfZ0DrwnPMD2N1OuO+0Y/13WVIWn1FGzjMZDWCj6
QoTBkyYamqczF2rmK6kTH1K0dSmAoCXzAi/Wa+DXyu+FtBVBXZzfwrnlTHyE4AIqB/VHmq6Xe0HL
DzkCNV0m3p83M7eeiYPI0BNHFpsv1ZswgDM6DTHkYvByMLW785bmFjRxEomodcxu8X0qUCaaw9Ms
XjuFMHPy5tYzcREKyrSNr2GlFJ7MPiZjvAlyMOOqMmNobjnjDznyrBIEQXCkYCgCAQ7pHpOskGRY
/ur8rs2tZ+IVfDS4QfRhJtG8ZQvqtC1fTARfDX+uRTtnaeIWEhQNrCHDkjb8UqCCUqXHqnoY0t7+
uxVNfIMKWjkodU6cYL3XjblQ09cR0wnC/O9u0HQOBMg/3BPjqFinxLYeGZC7A+ZW5g7CyUeJBj6d
M3RPtFHz8/gghGI2GI1BJGMJa8gJNzHcv7G+shR/F8nrP9i7I1uT01DljpOKFbZak4hb+JlEzsI3
rrPm9rydk0/EkZ3JWSjbKNNbGTsxwZE2RODNAnMOaHTyBh0ZmRwEII1JEw8YGYS96vnAw6DI9eKZ
CzRjZdqu0uOaeQYdKz1Y4Rxm+dqNF1kz9+LNmZm8C8DGlFDxCMsj5VGDCqqCwSd4/6uvok+eBNDY
bZW3TFqaIPcqLbJVCE3Om5hbxuQ5sEo9d4QIE8KAKpTjLjJfXRZN+yc+4PennybLlRupepLyUazA
RPyh5hWFMYBRAiY5/2RBGlMLIjkT7fzPtzOoNETEZZyA075Bs7RUOGQVyvfnrZz0nYwk/D8rk3sZ
dLniiyFfH0adpV/WCw9NGAdWs7lB+dPf57ehycU0SXZTYXSebZFCWnFb6RnkPfFfbtrkZoIAt6Ii
wIokC8sactmyQHe19f5u1z7qC0dP6KCZQZu3nAIP0rpaADqpfa8g6Ac6fv7zzOzax/DZkaEI9h6H
2ioRb2PAO1zbRp/ZJWMV5818EY0am9Pq72PwoaV6ZCe2Ej80MvaNKaeDCuOXIxZrIxQug8zneDsv
oVNuksx4gNnfmTE+t8bJze3gwatiaONs16ccoz9JCVMN3a/zK5wzMonhEBsvB0PmnOcdyjQAYQcp
WVTl63krM7dJHn/F0TbSeOga9eP1qYtl6b8DAF441X0Vz53z00/3v7dpKgoEwaXZKqMhja5pLYRL
bXj01N72qydihfXfrWriI/oqdb2u5wN5iFN04lqsLqv4Pkrvz5uZ+0QTD1FkEDuhU0yFuQfzDGc7
zYKlkxWr82ZORwi/t27iIpgddCwlHq+UHi+V+kfgfjtvYOYQfAxPHh0CwdClLJB5iQwZSijo2Gt4
rhxY5TsY4P7O1OTt9vTUVfWcLyPAaBU9WJmEUsyli1rC39mRP59rJY/rOnT4NF1L0t3dQHexlMG/
+3oxY2nmEEw7dXExGJDg8HViSbbhvFigoQCz+dxA8pyZ8ZAcfaPE6ZVYyFkQbKOLwIerDHcA4Gbm
+8xc048u2pGZKPCg/3H5Pr7wpKEgUfIqZTVUJHeVOndL55Y0HssjWxBkJIo5nuvKg8RvpChBvkKT
m797+qY4tC6r88ovWFLfyMuhewwKx27UQwDc/+/O3MQdCKITNKXJNcq5p5IVbyRI6OB3s83wj3KG
fz2CMvEIXq7DZz4uSemo9Q/CpR6LMxCSGZ8wLfHAO9/GA+Ttds14ixS8udBmtrW5NFvv77ZtWuYJ
EVeTizFsrLLrRgMyAqOzo1+n6cw828xxUycuoQSolRZjDuSnPy11G8NaMzeaMGdiEhiYgTnI0ZgA
edDqSkm2UTNz0cA5df6gzVzS6WgQmlGNWsBhZPv+JWz8i6auVlX+vQ0fCLRm3NvcORiXfHRJHddQ
BmdcEmICy7y4YEZoSdPNI4Q8v6g5QxNv4Ku02l1h9AYaCPzycZRU6I13Ubs+b2fuG01igyFT5EH5
eBk6b+W0DcxYlwBgV39nZeILtDIp9GEMEeP0lwAdjyJBxQWU/byVE1AOC5ACIyLQP8gaExyfvw5g
TSjc+hLotelfi1W8bMVsk1c0HxILvjxa0neqnDCgMtyFef1dN7s1LDhvWVsx6SHBqOSiD9rSQvOD
i7YMN2qb3WdxQoHNfDj/U0993uNfOrkanY54QyxWxBjxizK8Wz0doChbCL07sydzhiYPJfR5YdKb
GGq0u06Ak8z0IBpD+kiMZgaRTltCiE82LR0B4slJcrtYMOsxpHWzq066UyhIqvm1gqDD+a07dWI1
6bedyVnKyx6hJY0VRRZ6L8n31orWYqb/0b79tjJ5U1y3UGIn4fWKM3VpdBCAQ7+Xtjee/3h+OTPb
Nn1ZYF70TI/pZSLMS8qry9T61UE+qw7W361o+rC0olspmYKhDPpvEZa6CKU2Bl894w9c19EHmt5C
kTFpNEPH+Bm2oF6/0sVfpnohF/fnN+6U2z82o3y+7GGpRLUzRproJi1RD1iEynuuowon3of9+3lb
M2du+sTIGaKC0VgvEELkOBXa38l9mIZ/+YXGX3H0uKhKoFRlNga15TjBDg9ab9hKXkNiPzdPO3fq
xv9+ZErr4HVoBb6RCPN+GD+igrbosoPvv/zdxk2cgtj6fg3IC6fANBHMrgvfdBYGQnvnzcwtZ+IT
TKv04jLDTFc+C9oOZcdNG76JeNXzdsZbP+0uHp+5iVfo8jgsIiRrbUWvViUakDSUfBQq2g2E+Tw6
KO/8yXz1kclpL0FqLREyRkzG6Y8OKpFalletke3OL2xmA6cAHD1AE1Ydpy4c58YpbhqxIgX56f/l
PdImD7QYGVaXj6+RpqJ0Io6YJhGxh79by8QxKIEaMn3GYcjRh3I0z+6HKwRyF54310eY27XJ4xq2
rqdHo6dDlw1Gz4tKlzZB+pQXfzLkc3wIJp6hd9KSwiiGpF6zSwOCT7lawoyJlu2385s3/uQzJ3za
U3KLxjcbROFo0UNlPXJhDo/nLcxt2sQlZJkgl8roEgy1XADgXgiFu9JBjhdzVd4Zrz1FQSl61smJ
gqWQYH3QCrtAoyULZtYzZ+V/Sbuu5bpxZftFrCJBEiRfGXZSTrblF5btsQnmHL/+LmjOHVEQz8YZ
6cWhVKVmA41Go8Nagk/Qywa4fjxSL8IfxWAHKkgENdB9n1817sHO7ItYTErTbACzFHRJnBB1izvT
/B2ShwQcNnrXAajv63lxkstVhNaI0rg0MX6NyzXCQzc/1IOK9hqkKtlPs5VNH0pWUKwugb4Q4B6Y
dETyunAdjk2Y3HPSqs+pJLiFmDgoXfIrD8wpC8MMCRhEwE/nsfrHTCUZCZlGgmPo0KqhFdzPgbDW
LcGmFCa5F4If5bxKkqNE+WesbvF8ttXI4a+IDGxMpMhAx4IqQ/4IXsZPSuJfspI09MRIygmLlwFS
3mHPZLpm5uNYapKLXGZ3gnOw6/4/Je057WDq6Mn7s5jf4uh2/EjTzsqlUiFkqOrMMkEgAgs3gI9P
a3cBO7k9/Dm/Q7JjKziHsgVAUBPyHTKomwEzdcruLH0ftRhycw4VwNTOy5NYhCXMoGjlXFp9i31y
zPs5u65J4kf2PWZBJe5Isk+WkLgGqQugaLmcif4ypqs+7r2p/KLpaIyzZY0om4eJo4+pNgbMdNGN
98uSplRBe0gdPvQmGD1BW+swWbpSJkXYqb5oQQKdArQlAzE0GZ7tVAV2s/OR/XnVRXTjAKJRFCvH
eHlFv3Qj+MpL4NYfWGhL4jmJNqL/pqQua4VjwTrs3khvGbDuGnT1nTc2mRDy1ilUhIBSvUOjGK3+
mtSfVf1FiX5/ToTgtB0FJGJEgYikS3yTgSASV7hRy3q3ZJoI/jpVctThMt5bl6me0gxBWQNjMv7s
gvHPWHlRUplG3HWwMYWa153a+XNV3JmzLMW/AWKAPNjKygRvjSdDUmUj5Oh690cDUgwA4K08v52W
/MTs6MvYq6eUDP5sdLemGv4At4nEP8gWVPDjoCNtQcuNL5gA4BcloO1A70vqyLof+L68i4pWigpO
fFLAnthwZCdt/hJikrcGk/HnDFBwC1W0AIKDGyBYH12GfLwK9zCOH0n3rnZM9NvgywPDiwYx5nLb
Lnck/lmzC3v43GkSvbY2AnM5rLBcoDcNLPolTMpdnT5/asUswSsks2M1Jof4KvRbJf2dW/sSDDSf
kyG4hQXI+q1C4N7S7BTGmZdWYGX8pO+xBKdghnNlLw72ZAHpZMIw8gZAqeIj84brnRd8AiA2lLDI
sSe0/Lm0DASWe3A1fiSsej0nIiajSfoutnKgqGSxfoodHRxe98w6kTR9zEFVItmdzSBkJU04/P2c
T52TQaXBeTLpDxv8y2YBMPn6Iz1j67UTjj+Y0Ux4bexQX98OduPNYFkDU9knF09wAUMxzpgVhBTN
/MtojNO0oJd8um/bJpjS/nMX9zsgFrR05okOyzYS4pb9dzIxP4sezh+fzejtdYNsIXrrqOmgaQxH
NNcwWmrqQNCv3QLJZ6ekbi1LKUjMwRYcAuhQhnFQ+S5NgGnuHqO+Cgz1Ibcfz2slkyM4BaXAXOnL
eQ2t2TfSL7X2Rx01N5HWmWSCBMfAspBw7B44huW2SivXKX6NIIVU21FieTJBgm9IQOLWA7kTgwVt
jV5iUGTk0c7ILnv9A1XA1UGy+YesAhMAmZO54xdDW4MksASZEkhRW0cGRS/TR3AMkV6mszVzMfZ1
lB8W0DbkGgiNZXMmkuhDRMjqO6KVCg8LivBnjf77RutdYFd9cncEv9CZVVNYIFYDf9uveBnAlLWn
ZeJNhSLxpxJ1RDR2MMZhxNSCT9Dmr1MFhBsbQKdSZyrZHBF5vVNA3F5HWDTaL2BRRTdpdRXm34te
0koh00ZwB0beVZrSQk5e/k500PEgbW5YEl/Aj+CZwNARfMGUjk0KshDEU7H5qIzhoZ5HiQiZHoIX
yDEkD7viIuynkT1QdKn3Zf05GxPx0ME51JKeewAQejXlVQF4PJALTfaXT7lORzj/5VgbTcIfDMNy
Wzc/FhB79RYmecFYeV7Q5qIBGkOjgB4ANDH/+drRqIoTV2iWBqRjBx7P59rBzLQtawSQSRHUSaK4
JhGFlJyzv4JbbBp/lKCHPq/L5i260kXwZmbhpEMW4xYlBXifTFB/jwDnpe6IDC2JZJ0nMp2EWGe2
YnU0On5nj/fAY3Qr68GyJGYgkyF4tBjcQxVI+mAGIIFLVMcDVY2ryyre21I4ZBBgpt7DoJUD8r2U
DxY5s+Yx+gMFcDdun89vjkwI//nK0GpUh/OFT8tFwArqO9XNNbBLy9KiMimCoXWaXs2LDVVMtTzl
MXaF6pdL+KEIVH9dMcHSUvB+E4MPSJXZn6G6sXsQxk3fw/bIZKBVm35zJUmwsilhWpJxf6PR4d5a
kgu707+d35ntY/OqjGhkY57G+ghlKtR/ovw6jH4vTumOM5ivpQ8fyQaJV+e8qG0I3l88fMrnaflr
DmdQ1ElmqiVrJl6c4AOnig5b9s0c1J5kOTVGeji/ZjI1hDtzMTIWdXwm2KhAPg6S+ZH+AcbyeSHc
WN/dma97L96Z7RRpI5jOUJjTjCCfHlX6kzo5GOlnySUgWzDx5tQizBbmEJQ71Q+kd32DNR8YyQUY
wv/7GPHetABWaLYh7LieEfpZsWdSkIPGH2qjWIkRzn/cgP3c4KnpEj0omJCtu9kHRRsomRP//OZI
To0juIC4ZbURlVCoQuV3cjBM5mRu0swgobydtafzwmSWIHqBEc3iJj+iUY3+4JPV/kmMOwKW6fNi
ZDoJnqArUnMC3Tk2afpOlcqNehtgDF9z+14fZBmj8yqBCOvtfbDMXTIOAMvAu/rBrn8XKQ0UUrim
KYtwZIKEt3UWOkqr8GGLXH9c0DK+2NcpZSjZNp9aPU0VfMKQ9SQkMyyiN77FTeKiAc+bw9Q3iu8a
+8iI7ut50lQhnq7nQUEaBMIS8zdl7Ql3nrvEfxGtkfiG8zYBSNi3+0QjK3EIDw4sdg/SzwacGaN9
zyZObHx/3vxkO8Wd7ipEsNnURTM/UqVZuqrx0A7qYagvB6oczws67701lX/IShCIfPPR4de3Yrau
WQGN1a7dRPn9OSmChzDQrJjUJYJemy0XxGEBWBwP6FqXrJpMGcE3NF2tZUsDZUIkqMB4jzQBmCzJ
0+eUEVwDmtPTeOJP3qJNPNVhLtqUXTRbS86QRBkRgi0tW4uxGCYwIt9h0tjjzRshpnDOa8PX5L/f
rNoLtOzKAKqUxg6YGeB8oit9Zu403Uy27lb1QzzaHmg5PxUuaC/1oZW8vsrSNix5R7wNhIAl23cY
miMD+5xdv6DerMRo/aBMGS9aKMn8AFTEa3Xu/yhG/qE07z+3rPZCU7WSY9PGWmKOTxInkxt13zHD
6zbT4/k9kpkC//lKiGVWdDD48YmBn1RqkZeAd7sFGsF5MZtQQCtPKo4Fs1gFfDePSFUgRTXH8ToG
v0Dt58RV9pwW0ZE1EErc3AvW8EqxmiUKyfmBHdMQeH4HsiSBrgCPL5HEwTJBgmdo6TJVcQ1BIVrH
Btp4hv1DNx7NRFb1kwkSnMNg6ENa87hByYGmCxJpZK+X3vJYakkOrkSSOCesGNqsEQMWPsSqp0Ul
2M+fHOQUSChLJsgkCWHDbKklaS0cWQIDIOOV3mWYPD22srGfbTkUrAEWUHR1cVAYo6ZDXvBMzzzE
3qKXXlX/KuoLY5JNBfNNeO/zXgUJEUNPxzw2TAiyRhJgXuOUqSwYSn3f2DQCazBaK0ZnCMA9LImU
tw/yq2AhglCLKo0GXmTvm3hnkAQMeWl7M8/qhy7CVzmCwzBomRO7gJwKTcAtvY7RA1onz+fdxWY4
BBobaiNRQjURwpCjiFj5jC4lJzZchuKjkSKE6H4nQOFImkli7ptL9ypNfC0bdWjUoEtGCngG+WSU
uDFAcpfoQ/XBlRjB1qPMYcpk8NYr7S7Ov+pF6TNk6IvwQ902K0HkrU9fjFabLAeCau00s2/WNCP8
it0Mw3vnt0m2cIKxT3WBIQ7eA6qbiduiI9wZDJ/1+Sf3RzDthLYxWiT5GC+akxS4I+6aKvNDUdFq
2QTLntUkZCafFGG9+py14TFXuitmSNtUZKvGfdXqZgJPYV4bHdTJju0CGJ4frPhe+KA6B3gkTATz
AsHfoNCyyo1MsBAqLwMoNF/wX0bjeSG6azY/pBUImQzhNmS93SRDj0UkRern5teCTJ4txUV/uYHe
udnVXgl3oc4K7BVv3FdPHcjm9S86RmAKk6J3zQc14S7dd8GEf2ICc8HNwvqf/6GsAzu4xDq59f33
TwGDydvtXCq11XVunUWDEYVYu+/7RlKn3CRhoI6Bmws9wQCbF2RMVeIM1Gn/Bv4EM4EbgwI4P+qB
eiFDj93soqLglwS2kupYVESCnifTWfKsVAGsvexIEAcI2cmxC4ydemi/yphnti5m0J9owNLHDKMq
VkaArc8GipIVECHN57D+ls7Tvukxoi3FD9vap7Uk4diF2dQavdap/hQ9Zabtdo7MHcp0Ec5XSWnX
W3yXED97iboEtDIx+aO7nVIE5z2vTBnhmA32jJbuEMqkeeoa5s8mlLWybUsAGxksjlggwn1r1rDG
uJxx0fsE8JxWpgVGKElWbi0XmlvRMkAtYuq2cHuUuoFZMvAG+0uKu7bui122gJWLlHhcN/vz6/US
4ImndC2Mq7tyukk6DAtxIEy5KC7za1Thl8t4CqqH6K46sGvlRC8YYC8u2EX9mFyA1a+9IZ0ro2R8
D1iDmMYyOJMKh8h9t6p2V4DJXKnB8V069nPTAwZVW0An3mpWkbtalBeHNHWqI6atk2CaleWalFP9
5/xiSL9CWHlr0RslH/AV7Bjuy1Pp5V6/q647KWLxOyPi6lpgDTU1DRstGlGkjpMdEg3qTuW33Bwv
UB+VuN93oeKLCIT1lor+HVt0IPmsUIZmyMknM0b6CiBvTJct+ZUQLVBTS2JG7x2xIE1wIl2rTjlQ
CiaQhHMob82N4Ig5Zn2xN4/nd+nd8RBECd5kqUPW6oo6YeAXqFZxW/4wC/3ZjlKEjHn5WcUEh2Ip
ZETFCIqltBkORtJlhzZuJwAGLsNlPOba84h1PilFCYTvnmCINlZKjKz0TvL1c3oLV3u0jEgll8vk
j2bFvHSpvw2tcpytGsZKZBiZ2wb6j/WIob8GmBbLUiCsxxsmV5ebCuzl5/WRiRDCfjKkWmPgQQPs
YfrdiZy7NvnX0+5vTcURfbXRKFO7wFTU2nio6s4Dufd+UYmndLJIhFvdGz/KRYE7gPNuODawt9/6
USOy5wqgExOig+6SDV5/X1pe5itBBxqM6YvqV6e29cOLRupL3gcmgmjhQMzMymNk92AYQD/vHgsE
eT0ofmZfdSvPvD2/a+9J4AVpwoGoEC/0S0UmP/xu77tbEJsCtD/2AGWGsNJtvP+Bavld7CyIFCw/
MaZYYc6LgrbpIjvPRteZHTcP+ONgCGLN9COv8mIpXYxsbcUA0+kJVaYcooFo/8MIpsMvww1/JdBT
zk3D1ThjQuJEvlOPhpljdBSETc1RP6R7fQ9OwYMMLX9zNRErg5KdarougpqhyT+ZrEqf/GQie5K1
QZiq3ixlPebHV9SGi0CiQkcES4W7FP5YGzo7ntHiWQPqUOmM7LEYwcpuID3sa02kBI1SFV4eK1Wg
xHn2NON0InMyK7Ky7HteAhiQrTkOtS0TVNYiymMOhtIcROszdhFXLvIMhzwIjwNMRyd7vI18E9zn
xr3kpHAN360Aj98NhHE2aAHeuoS4nlLgX+VoPt2bu7+ZeFrwrPc+bmA39okk37rlgbDU6KKhnBhT
nGADp2nfO5oy+XaZWl9qGg2e2S4/rFpTjkatR6daMdSjRMfNXTYMkEWCBtMG7fpbHcsce9+GKXzN
KT7k35nfgcNQ85aras/252Vt3Rf2ShT/+SpSRR/S7BQODCoN6SG1sl3ZybSRieBHZyVC74Ykz7k2
aeP2AdAm3Qw9Yx4IbIC5ADplcpB7t63jaJuq7YBpE+wVYrQ/pKTOVa6WOX5r0TJURhc1kz1aXnhH
3tniSoqweKyP7YXWjDdCu9qN1bujsQuv4mt79MM727zIjs3ReKEaii9zTI+mII3ATEhy4CTs6U42
wM4viXOfIyw0bVNFTQcoHZMbzXmOkcJqvmpOkCJb4ZTd7rzlbN5Z6zUWLmeLYNQIzMbcSrGpHp6G
GX1hizMcsP3luzABHfFO5mg3Lw8bgzrENkC2A2/71py0moyzXk0IP07GH8NLA8wzh8/ULxs/fq4i
L5JxWWza70qgEO+0i1mmBUNIpcy9dRnWaREo5Shrpnlfs+LudCVGOPSjni+Zas+I3IJlNwe6H4Pe
xvHaHQ/4myvp43DbWl7XUTBeAKDNACiBPE7JzfbTLr9HH7+veOOt+tAFqk8vFL/3/gd6s60rea2p
YKdTVQzFZECyus+O3WV9Pe6J4RpBC8+wC319H/7CAGLieONNc5VdaZJgS6a4aLcRygBaAQNCHwRv
jB2HE8UQAAsMfaSupjZER0+7ouwA69pJshAy2UJU2WpZPNQzVO/NKnGHwj5V9uCFpnoAfiiaZYa9
YhaSXvDtg0o1JAsN3Vatlwf6ygFTnSamWY8TmLPHwP7T7/volHqTR3bdvm+9GARiexlvD1/Ed75o
JVM4pW22mNmcQ2bHci9N97WKqnJ6EVPZE2EzHlgJEk6n0+ZmA6xpbsb6bnpMgxL80Uow7ghckDWF
Hug4HyWej//Oc8q9O6pOpGsGZDY+bVxrtxyor3yH03dzHzRfvkScbC2FkxrrljLnKsQZ++4YB4vq
ps2lOf+pQRk778A/PB9tNXZZkPS+7E7Zdrer9RUOKzgQrETRX4SPX6pduQdaoqv9IXgFRf6/7uvi
PnAlTDiaS6MPTcQtdSG1p4+/q+w6BzFCN8iOxGZ8sBIknEOQcydqwuAD+OtuCJ8sKEbBhU3bQ5X7
mmeiSQD0KTL9XhoPzlkO9w+ro2gMthE53FqTY3fk+Go9GX3t4AQT4jvWIBHttqbhYezBa7xk8qS3
p+y4COGzmqpz5Vj4ABDQmffsGaVHN923PubKlyD3FemWbt9rr0stlvf7oqyJmWFP6dWyax4x5ekD
3t7VGxczQ6AE/tcVkhcbgp8jOljwQCL9donHJVVBaYCXWKstOcfSjyyvyaqokxzLTROyUCUBWa5u
aKbgBDAWCYeLllQgjTcPJLltiuzesO/On31+tN/Zy0qIcPSHpGsmNYMQq3y2rc7NpajmMjWE8x0p
DemWCBLsJPVrhYC952vcS67cTQ+2UkM41xY6EWxqQIjmlPMVKxxXW+4w7VkchqV6PL9k2x7L1kA2
SWzUeMQ5m7Dpe4UkPQ8Qs7/KEwN3KueAj5+L0/+Qy9h8q62kCZ4ESCCjNlBIw5EO9+YhPH413ALZ
bRkxu1QvwXeYZUNytYIkYx8dFNtNXlgdbZddlD3472TnaNMwbJOYQPk0HCLG2aFGI7ADwlOE/Y8G
sx0Y8HI7ANlJdmvTIa3ECMfVVotkqRO4B55FMJDcK70kBBS0yz0iz3TnskrQZlodqft/NBNObgKe
SbBtv1xp2W0eDIdf6ZHsjEO0k7FGbju/lSjh/E5ObBUdjxRGT9vFkcu86QB+ebRuBdYfrt0sE7kZ
XNs28gaE2BZ94VNc3TAdKxRTi9q/g4V23x3GHTuo0nyXTIygmM563Uqz/4gpdt2hQckWpM+Hj5iH
g4otmIIJKi7CfdWRRKsaHvv8bR5xwB6c+xjBK39h0sSTLZ++GaGD6AdvAIsaupjVwvh03YcaIoPC
NOODCg7Z40h79dool/jU04z6c6c9qj3tPWWk8Wkc0G8cz2V66DDUp4Rjdz3W5CldonsYtuPqc0mv
wQJOvLFqkebMq9Q3lURFCZIanllY2h4ssF9U6qRuuiTUK21T8Win1K6jxb/iWWFHI9U1Lynr311i
5AEDx7c/T0Q9sUojbpL22sE0gTZyfun5Dr67elYLIVwM9sxC4HLg2eto+Z1mlLdd+q+hWvhVvRIh
XAsjLbq0rfEaslUyB+NSaQEJjX0dDbl/XpmXBsz32qDATDUT2TyRQrYYS9CF9dCGZbu/aXH1A3sA
/ow7/Bl9uqsvefjDAlnEt7WKjkrwzIYJa4gr30YjTpvlFRDAJx+VNE/JfqdRspOotuWo1yKEI1I5
dtYyfi/ks8uT3MUu3+dJ8GvGE6jbO75yWUmfd1un5FXmu0mPrM1zq0+5C7Ws53TcZXXyfbbxljRA
laZGmPlIJS/nzesP+NCoZ6uGSYk4HZGqYKihs4UdbI54eT1WuyiIPTvdmbOLm2kvcz2bKq7kCR5u
tIZ0GTt7wsTZkHqhrbBLRVXKL1lWN4s7k2iK3XHSwgB9soNM2a1bca2scPimSV80e4Cy2aW2YzRI
A7bjRZma7RM39UdX5ve2IjRHw+lAQl8nAAB7a6fFbCl9xWHQlcS6GCfqgfGjaRovz1uZvW69ntei
hFPPhiLUYwuihp0OGl/tIvQdz76pj8bB8SdJ5Ll52TuI0JEExq2IOP2tYm1aE8UweAJfZwdAF5/y
vV5ku6z/WYbMCyPd1cZgZOQ27sbD+ZPJQz/R56xFC4oiwzWiicCZ/EobH5tlRmdYm9sYf9Dxtq2i
nZXJCqabu7hSVghG2ZJoZQbEdUAifo/a2zhk7lw/h5nk+SxTTHBq89AzvSJY0xyzAgord2lqRODe
Sp5JrnlAIvHOL+Smh9P5NDsKPvAogloj2DIrylDDU53OvjbgBdwcxAoHp6/0/XlR225mJUvQzelC
LQKQzuTrN85NfEBRC6+HGrNLfu4Xniy3s6kZCj3oeQKxuSZWJxujL9IkxGPVyL/Gw6ODP2UTWJsx
KHr5KNXxHNJMTdBI0cdeqRkeX+xYHOlJ31U77YJXl4cADJpyx7lphCt5wn1km0BoIDbkNc5Txeqd
AvLURDW9iOmSW/19YyYCiJVqYm4hpzOpgSfIsxkj0ren8Ap/BbxLRnkCIBLQFXTP3uWPvBJZdi4I
72QbuG0vhqU6DrYQ8amQ6JwMJAJKtED7E5L25uVyMFUvupx3OgjpTfBWPErsc/PsreQJ76VwSLIh
4406nW/vFx8Xg89CDPm6eXTACKTzvT7CUPdsOhXhQZfNuWzb66u2wtOptTEO2fTQ1hlQwmsT7SYp
S4/NoOw5r+dm3LRSU7x9u6ixcsYbIqpkr9Xmzexg987L2MzGOSshwt0Q6hguUHgbEsr1e/tq8KND
toNefeJ2JYquKGJfNnuzu5Hdti9n7t3VsJIsXA21WQ1pwnto2oDui8cU5HhBvU/34/MvC5CBuxC9
EOxu1A93soLvZjUAbZaOha4ajcKfvr0QO6sKiybFHTF6IwpZLkFwEUdoykvREa4FveLLcwmbRruS
KSx0vUS6lYUUN2GNMcOoqjELWKH+Ul0qS7Mbevr0kZ1dCRTWl9GlGDKCq5eFV9Wx2h1Lz/HU3nXT
Y4GkIKrOSSCvOm+2Oq7XVriohjoekX7C2lrO0u1Dy84OeKebd1MD/C+8+vJLZ4ot5ubDtPgELcJu
lzeh5OHG/blgWxg70i0LDp+gH1LQ3cmpgvdmN/oNuAn9BQQecX7QlfAXeFKZa/fjr6YeJJx+Gxts
UUSPeKXbKt456lujsmO9dKy5GP04TSe4e3vqAn0wetcGZ9RXY6jCi1pP4r1km/mvFVVFnhddILal
YY5ZsOVmSY3WMuKRw033xjJeOebFVBIVNMpj7xL7MDRHkia70JCh32z5fQttaRiuQvLPssQuOFIv
4xS2EG3s2S2gPA7V19ZXkWthp1FeAtqImd9IE/wumLCMsPpbWn5d7KbDcFo87iQqZNCl3on/tnfL
utJNWNbMVBVT7150G79waYbfosMG3dmo+jhH2Rt541J5o5zgHZDY0Aunh7hc7f1svlxMP2yH4Lyt
8G8+p5NwKlB5cUBZDyENuZ0yQCkrqSUbQd6SYasYYtDx4IdVCJFP7pBqYXE0+smM8cXpWxRlEi34
V4parCTYwjnrYkrTkktYUnLXJLVrZ49KTg/lYEgu4K1NQce4g2Zqh0/FCXGGY9ehE3fKALIK22vn
9intnRPYqSXOavMc2ZYBURaenmjpgsarfKVToGE7BfGWD6pbFQ+yfbXjsenYoEmm/B+uoq37z1oL
FDZpYXqegf1vfCn9WfqlovESbo3yHxImTeL/XZWSnqlN23jVUwSlHtMkZsAZGwEv5KLylvUnAKsG
uPF3BUaGUiDb4YER+9L4dNNiVnKF+DRk2ZiqKuS2gbYbv5f3ClxiwCvWS+Oq/T5bsMzzofglKzXK
FBYMSO3afOBssn46prcqOr0KVkmMh2/Vu9Ow0k3wikky9sABgwjeJ7ccmsO8ozt5j9xWtLY2GTEn
7OAOQ5kJcgzTBfcMb5gpTyTQ3OHQ5cD0dPudjRzU8jt9TqUNT1uPHEi30VtKcatT8T7P9JIVeqHi
ktPRYr3vGfPy0faRO0Gir/abzLXZfW4lroE+rxEgT23AbG/2O9Swpea0veSvHyNEOKXKInsJ8TFY
hOU6xrf04cNgIcZA6MwLyXHd+kN54VAwJN9M1fy3XUsrKy8Nte/3/vVDBL8xNcDrYs0yAub7oAPk
qg6ql4i2vi9/KG6LOkt0SZ4HT93Nj8m9NYPz66ZNLjWPOxXZDbb1xn6zR6JTKdUqym0sCwgEZzdB
gfvY7hUv9jKUePjBli7AVkZ7LVJ8+45VSHPTmkdf71Aju7XRVUgw823iGUq9BVd2XF8Zxn1k4pN2
xJcb5qZnQZXVNtAba2J4763ntqMOrcaJNoIetk0vlGSa70CsaZ0KnMr9oDJNkhTdvJFsEPqpSONh
NlFwKIOFQ8BSOG4zTEu3r9JrDIsdjb6UTQBv7+ZKkuBXbKOzhtExuZHjXUjdiNwM7JrbN69yjVWF
nlWZu9x2Miuh3J+uLsIiNwBDO1NcEAxkeOZyqC7Rl+fxJh+rwrwDSj0oJ7H8t53f0Jsp6PbyB8xW
GI/K6D9LzLdg9Q3opaJ9rWGJl7pc/opj6ly3k2oEaecYezUP8x9LVS6SSINsPVjWUgVDKpqooTpI
rRFKz4H9ResO6NNHq3B5Tb1pB/SbHCMCsZcf01vT6wLr1HkpugTTW2XxusaTD39sXl1IUfNwxNFU
0bIx+aHoUY9lCJvyqbXbG1DTyXjoNpV2TIPYKGagiUTY7kyLq9DMIKPvhz0r+4Mzq7+qft4lcXVd
TYU/hfrvfx8Co2gDNE3MvgLnQPDdWT8NmChLkXSYs4uwMU91Zcp4YrcO6VqG4JbjuSnmictgmXYV
N2jK051DkejBeVW2fI+jAt2UGKZNHPFObOdQW5IwQrOsbs9HYhXEZ+2c/qWXg3a79CWTPR82fQLk
4I2JnCNKUIKHz/UBc4dpicm/fXzNW/7S/eAt3hQgdfI/JIa37llYIOZJMBqNP4RAXwGLVpgjvY4z
0WFshZfx+2Ozbw/n1/GFKEC8RtdyhPDQHvpM1TPsF4i8UrebiHOVRBnZV7Szv6XTMLvUmpTrsa+j
Y6pkw1HRJnJhteyvJlmiIMoAYFjbk3aynYgGnZl3h7KwHzQk7HdJ7mj7KmYR2IJtdlOREW/lNvvN
NKbepvrwPZya0h1MZCkNzFPuyDLNXlq3ONzMLkBfB+hqVnWWtqsq8E4Yzkz3faHEAN8ycNOFNdJI
Dv7bFA74L/qBenTR1f04G62XNToAg/unmmKYmOTWA0uKaTeOaX7smvB7liUoxNRF7Y0MbcediVLb
rDRgneiW5zYfiReGQ++mVQvkcbAEAy5m6djvpJ5+Vi3rTgWm8GN30EGFYSoWyixRao2uDtbvzDWX
0Yw9woC42jjpD6UuyO78rm35JxSWCJoiLFNDc85bN93ovTYkChymFoXzvm/0ixGtypLgevNCwlQ+
Jm009LgZogkypVTalDGYxsPyrf2S3A7H7kY7MD/8S5/98jiDis/tvA4ti2jnO55XcfNduJYuGCbA
lBglKLKirQpGh+FoPAqpa7v2oWau/OZ7P7JtqByD4B9thTXFWTOU3oa81PZ0N7lq/Gpw0R7ulR5N
3KVE06LhqrvwAom8O2WfBdUVKnj+ea03vefqI4TAw0DxybJ7fIQ1fV3ahwg9IZOMSm8zcl5rKtw8
CNkKU2khpA3S6+Uypa4JZAsvPph4Qxm3JhqieG0IfcW1x+leHmv0RrG79iLayQCZpDbGF2QVcMRq
spSUr7p6mhePee1TdVM/GYlLffsBDL39pXPq7tKH6AbHUgYsvHmMVqstxB0hresWLCpYbdq52kC8
rPvXrHuCVQlX7kKjGnTmENGwJz177KpfcSrpgJfZjHDjovtwiSg/ph1uvvKUomNANre8FausLUa4
+8rFXGheQcTYawH6jeL9UoQ7TL7BC48mcHgArRZNslrT9pX7uj/imGg9UD2PdCweqnvw1kHrRQC4
cqM9L3LZF+h2l50/iUWI5VgWhURf+Hbpy3Vm3WXz3fnzLfv9gpNZNCuZcm7uRrND3trrDRmG6Oaz
cLVX4uxgGzpotR0hwr4yTuM9H6hZ9vQvM+gCuluekL/1m515pJKATGKF78JZZ077cYbYVr0hyS80
kcSaDMpWJoP/fOUsmMVoyrg9GB3xGG9HBeKi9ZFn5noBBa9QhCUyZgqkzBlxiXltg38ExMOfMwTB
L8SL4hgFv93ASuSW9ezJG7tltib4BTzNTbXWIAI9i4cpOcaTzC1ID6jgF1I8Dce85loYo6eYxJ2b
J51EfjhH+G/haV12zKp+P2WhO1b2UaXES5Xn80spcU4id3MfGiX4Z/ER8fRYauY+q8pDU35RU+OS
kYsxpPvz8v5LZKLbYFBA7Qe18LdmqAxTVGbOOOKERRxdEh2ZiE2K5Ig3uVftpZnjbbP/R9678a0l
tagSTy/ZR3ATeNF9i/wWT/1NCxpUf8ZYYGB4yZv8uBG+exsAKuc/ir60Vq3Om64NRqQRCHbi6bdR
5LkHsP9v+VjPOHkTvTSjOvjc2opVBzLN6mQaSGqFV9qOP/sHt/V5pStCMlOWctlYWFvV0GaHAiIe
xOKggKYOaTE7eILntonBONKXYFDX5qNTgM7gvGIbhxE9rMQ0HRPAWqolBHYQjllZB3PBxWxeZzwF
H305L2HjGLyRwL9gtVm9WldtozujP9c9QvUQs6QewJaSxEWXAzk2jbM8Lb1iR75Rp9Kmgm3paGZD
4zSKK1Rwmi1ramCz4BAmR+Xb9Dju+6vyarjIvmYX5l362D5O1/RrtqdPxgciLOj9KlnwpP9H2nXt
2K0DyS8SoBxeFY5OmJzHL4KjskTl8PVbHO+9o+HwHnq9DwYMGHAdUs1ms0NVZpbOEkcS0mbr9UIu
avmmJxfnt5YXpX7AYFxpNoPYPqMuBjwZ36fCjU/9dXHfPi+v2iV5Gp/IXe3rz5Kv/BBJRdB9Y47g
B2TG16gV3mZWFE2+FSGNqz1n8f0gLW497s4vUaXPqTNArDYiyOz6MY7fljj648V4GG6Hy+5Suqqe
o51xqRznAL0wd8N9i0ZbBUxEsuCEcA/j+3dkZRO1qZVMsIIjH6beTugLsa9qkd62Qnfr3CKZ8Gto
l7rpKiwSvCNP1ov+ZD3Hx/gR7T7TC0ooN8kJTCtfpr18W+//Zt56+ylZF6AohdQQell2QX+ht27x
ozlW10ni9vsmc6XL+Ga5GB5A9jKDxqIQtVDy7mqkkUwQ6cD/gACNOaFppthJrSJb3wV2GIVlEAdG
7BqBg6es+s35m1AaeA4lwMVkl6My59KxkLmoY9R1CzN17fRnMdWCvDHnevqAwJxKM54GxyqAUDrO
YSTFQa/Tk5M4pWvO0yHVusP5M8I9i5sVMWcRheocwSeqgHVCLpec7Ke2vWznIImih/NIvKbl7dLY
1Es1Tis4vwFl4xqk1VqVuPK9Fao+Cf/Og76vS2MyLUM154qKMpFv5ovppatKgkQxHXdA+k/ApsKL
nT4sjDmBahTlQ7ZgYXQeik57JX78qICRp9wVl7WgYMS9dDcLYy5dVc5AUzzDQCDDGDi2GcZCeSqu
18J1B750hc4LMTahNWWRlzH9UHIe9PkXpx7CahU9SXiPOrRV/QvDxrhRPcoSNKDRvDJ4EPJL74Yr
M/YaLw70Q+NnV8av7ge5s9HMJ5zA4iXGPmAz5iFJ9gD2ACwRY6J7S6981b40E/IrT3rPjoZrtfph
TtdVcw9qXhckXt6SHqWic2cDf4XIzZLKmC2t9nYHf7O066sCskFlmPzzZ0bwJdjqYFpO0ixJ2CIr
+kqkE15thn5/HoLrAAwT6XK02GMQhbGnesnKOXmDmA3wr6aeUmXuYK6upQsWw+NWskH+8y8UNe1N
NEdaRTNL2i1CmzQTggq/R90A7UXPGq/6qvrrT3HjFzeKM1FwUNCfjTiVWaCuxmMlg/UMI83kBjzV
g6cWS9Bk0U2ekn2dpLu0jUSiMfybaYPKrFXCFONIDKAi4T7vjJ3ykO2kwK7caafv0pdUmGUVIlJb
2uxu2xnElkqCdtTCM0EjtVZuGqRh7bjLTsE8D6gU/iKzhL6t961lrt9CmTojKQA5RiBzmr/NTnDe
OLm3IahNMdtm6JbNjqM3/QxiMBsDmYjkAsvRS8jnql+WkbykRRa7ZEG15Dwi9ziAB9NEIYLOZTC7
iJd/MS1mhfQpiNUw3F8cY2W4iFsimDbhddVinP8diNm7UelIa0Jqw7d6q/9F6iHZkQmT6nNl6id9
bdt925mjb+NyuWtWxE/t0Ir60bnuZfMbmHCm1Ntu1BssdiD20XC6vTRnR8jMCGIMEQwT09ROFJGk
xlJN7cEgz0N+Ecvfzn82epw+BcGUFdbBRC2qp0xlcZ5XrYkbQCRFczJyCapdonYY/iosPC9xJ6KF
kPEjyxIbfVxjIlEtIm3XyNVFUhGIR8+DwAT5Jxmh5D9IjO+IV0gwoDL3ewCkvkPVfB899G59kC96
UBdZP87vnWhh9N83jqMbhsY2Fyysnr62MugYonCZBBjCNTHm3lUtDrIDkCl91pqDGab7/Njvx2yv
lq+U76UNRSwvdJs+28T7NjLWPepoLc5ijHMW5FXHydJR2Tu/c9yrZfOhGMOeRmKt5oQPNZp2C8aa
5KZAAL+3yXhrtlB07XppL8WZKB3O/WC4y9Adjk5t8HR8/GCZpcYlyej4bWseTL2CgPSy3k31+nh+
eXwftQFiLKMqzKQuZHw00OyjQTsPKeXEdOiFFXsaUX76VBsgxjrkTAVVtgIgK8Kf0XRzewn6IXan
EnIz4KxJMQs0RiJpPP6TZIPLmAj6SdqIrMA13NFXLjoMq6CR1UtO6l5kjUIsxliMwuqKLp9pNmkJ
dA/xJIZTlCMYHk+iBgj+i2SzLiaCLxW1qfMR69JD8yi52fc4yL3RQ6YuxlCxiMRDYI9sSQuXdGo7
CezRgrwb+broYB8ff563Re69TDkdwT8Pfjx25LyoWlKCpBreN5sUN1Kj3E2TXq/c2JBiFxNB5tfz
gHyPtUFk9hAEymrnlDjc8nF4orMQ47PjGWF2R1kOh2cRMwn/OfQvnsVOmxRZHtdTDzzDfcFWqi4E
LbzycnadQLld6cwfesb8aS9kVxas1JKZx5CKSmgVt2/ICDh+0UbL6EeKwanmQUUXtZAh4T8ALXCA
wolRSvmPDqwaqkUvTYR19CEAGuK3C07HBddfIVcVrq/nPyX3IkCz8T9wjL+0pFHu1AL2OSDJj3wg
njci3YL/OHHvGIyrdIje6BI9A3RJwxX1JNOuObRuuYuFLDZ8d/kOxrhLazCsYlHpB9MnEpZdou+W
VMtfOzKYFgZE5WQNbBCZ5C4oZ81vVqMJ20m5V99mTxnPqQwlyDnoerP2ATp+rqRjGG3ZD/3eiVsv
7URXrdBmGPep6IWaJxnW3KOtI/tBjTT+SY00eum9ZV+KaDxEC2SOv6UvrbK8UfBpUlB1uaelpgvi
FLdTXwmZPacWdRkKEFkidfCC6oR02FJtuu8NKEIPx0zXD3X8VZLkfdGKWIr4bvtfK2KHfNtxshtn
winEg92HIvn1VM8n0I89nj99vFZ/nPF3HCY9Fqm1bEcV1gXdOtXH+/TCcb/QydD4KF1BOHEHBt1r
xQPZX0dA+SR6pHKXSWknUKFSTN1iTmZpRVrczCVeH5A0nJsfw7Dv8ofza+Rf7hsQ5kQmCmjHzREg
9PhT4tj4WJ3qAx1CEarLcO0EE74I/nT6KmZOApHHRNEXvHVoIzdVPerW0aPEw4rXun0QuXQYYJQg
9nVttcdFOGBMvxcbrNGZe0xuOJpisAkVw5g1LRoKGlxoOwxfNh6S/S+rB64Z5DuV/7vuoS6/zfj/
g8e4b6lryxyFBhqFpnsEu2U4YrHRdYradO1Lh0x0MLi+ZrtCxmTyxrIatQPi/5KAB7HpkX0fOMcS
uephH62ChwTvhtoCMuYz2taoEhOAprlD66prom9MYKHUIZ/7aozD1qNkwsQ5IHofI+Gr2zwtQeUX
uz4BP+5PC8fQwlzvXkxdKNxNxl7NVE8tSIn+PhuU23g9JZhDLy+ksNwNJ0lQ2BTtJeO4FaWprIou
NB7vWsyt6EYh2EuuR3v/XGic/hi/kFkjQ0kAsWqPudEFcTVfJ2bvSWMSaPXwMvVPdRF7cnStoF8o
69JTU7dPQ5SEzYp08ngbR0WYSJ0nlcd2fRF8aZ7D2/46JpzLZTMpLAJflB1isNeX4QwRhDag7RQI
XMH/ebdOoULc9q/KcVtkxtO3NWhObWrG2UX5FO8rZDzTyeuPtEuLhNpr/u38UkUrZeLIaBxVcy3R
5x0r5CIarddlsa6nShVYlMCC0S7/8XtHGYaHa6hZwLuDZmt8G93ovtMOjt7Tv4FQWuAOePHddh8Z
/zOnhj4XNb4gIkrrKlZTkLSBiMazYmu5sE3zWcMkkl/hdeLquu0IdpUby27hGW9UVW1Tjw6WS7WN
dBhQcapwuaAPCJIdhn/+G/JGVzfu3ZQZx2SW6rguLdDoLCcomnZW5iXGm1oHnVqN78l4KWo/Ou8j
oDvx8YNKa0z6WAWm088uJgA8zFuG/891MX6IjI1Z9iiuIOzRdssT3cfD9+zJCZHjfRSXOURGynZU
zRLYlNf+bR+jMPte7NLQujQCE+rA6l6NPJGRirzgW0y0yRuClWqsigWANOZZ/c7rFa9p3AVSXM7T
fCqPyQ4UY7ivD/QVmZqpPwiDIfqh/vtW+zTQbSj5Cv0S/IZCQwuoqUIFLPGsRHHJRLyubCC/K6r2
Uvd5DpJxOlNmjGOd47s2iUfQJxcdlgq5FXlX+8WXv8rkbM7i2+nZbHLWrlkVxUCbvPQq3tPOfe1u
ogWdyz+YFxCtjXE8xB5sgpEZpB8St35SF7d7WsHEED85L1OIuMvDWPka6D7J99ot7QwUh+v8OAV0
hkixI83jMO5AS6YU7Q40k0/ql0rSLpuBnLpoOMnOtLgaMYrdXx1UG1UDB5GmajO31qxmJM5UpJYm
r3micjrxre3rLnnSd3jJ7paTqJLwH0f1HZExodmccjJEb4hTQBP88VG7+53gpzRHovwHt/AK0uB/
V8jcX0llJHlCV6iHQ+PplJTHyycwAU0QQ8r94hHr9EWNiP/h2N9RGWMq2yyDzBVQMbr9EO+HsH6U
cFDSB7qvJJQOwhQa362/IzIXl6oVdZpSRJrO1X+9MQJkroPxyviHFpAQEruim4T+l5+9wTskY66Y
1EJJvaCQ6MZ0k7TY1xJmiPL41ugtYZaJGsY5NObectKxTZbqfxNn9R19ZhogjnXC9upPDIe7n+gH
RtVcQaOGxlxhq5xlqUILdzEYb4JkyopLs1lsQXjFPfHvKGz6GC3W/VD0qCLPBgkccO1hDN5Nle9g
d3ObRvHPH3fBmthpiMZKcymq4FB7qds1Wje4sl7YggCOf8JBn67JIGg0ZDaoWc2ib6QEZtEi4TEe
6IciJ5rh1AKa4RQJOgnxGMNYCjKCKKH5fReTG5pRlW++14e35r/Qeji/h/wIcbM81jCq3iZyhE8G
KdDDdJUeS0+mYroeOf4BKQDX6t/R2Mgmj3MkxjUsjj7HoyNoEE50M50w2//RZtLn26dTpqqoJIO/
EIRizGYOaymNkQFaXcOdgvGQHi3MmdBBVZE+JTdtpGyQmH1M86HslFSmjnm8GHDDrmFzoM+0WPim
4F8C71jsMesMiFAob5z4l91x8XDH7xpvlF3dV7/Tq7y+FuvUcQ+baoCzCyG+DKZg7PQmetFsFEeV
FDWvckRRqOwgoZ7Fi6AjjvsKfAdhzSOSMr3uVOQXy+xZNe7r6LIo/58QzJMao8DmnBNAFEnlt0rk
auhlhdZG8DfnSkWiEmk9ZFpZy6sx9VbBE+IYH9dduk+PjreG2pESu4l1SejmfzbzdzDm4yxaQshq
vRUk6e087rWwO/wBBwT/+/yLwxre2k9tDr3ef8gkZVDzRX4cVr+omI3kG377KIo9eOOglOfpn41k
vXzsENnI6EYa1/kduSGa2x4oq2TuTZlv/2i+02dRuUuQnTlG3hLKp/FxvlRP0KAV3Dfc1UM6EYwL
hgUtLCa6VIpxkFByQ1Z/BOHFmhVBrCaIFHLLO288/PfYBomJKkHlLhlrC2dSXIB8cd99Kb6j1/3O
9AeMy0FmFNKFcwPKV9mVCdKmouFm0UKpL9icdVtNTFD6AL7M27AstUunXb+ZjoCTj/vg2yyS/ooN
Sjt13by2Kk2NWDuk4dy5MNAKWydeUk3eaq6D22t1cH5r+dfrBpUJLOV5VuRowkccHRcDdOUVKEyg
ZSof2sWLR5gStKYqwfcUrZSJLEe1tRqD8gMX+hgMk+Vmw0+pw0yvOrop7r7m8fwiuZGshkkeaEIq
iFaZ7wfRmbwqVQOz4lJ3jGO8MaP+GYMoRygCCN7QfFN5h2I+YjGRUikXfESwPaK3Y1V3RMsfLShd
i+IwbmxJidFMUHLAGzBIRhwh3qPJYEy+XyyBHFQ7ECfe5F7hJlcqGIRoQj8KRKND3HtvA8vYS9+r
ilJWaKwbx6U7dr2DAX+SiCxEhMJYyAJ9txhvHriWxEiv60Kz/dru0t15u+D7FfCSqCrUxylzzMcj
N2izYlcWIua58JT7HgEtmhOGMPGdwFjd8sV+aIM1iE6/i/da5op2k9uHBMK+f38BE5CVGDF2Rrhz
eLYonMJ53x+dkBwxkyk4c/yDvkFi7kRdq4jdSPhwdJimBd3V+kxzAeoLTaJVj6LapAiPjV2WqJzi
HOWDtxer9WJ6yr5/TsFtNT7RsUts5vmPKQRkIplU6eQO/Nz/AELh9vgbsAaf9J8AclNK7zv69pTY
OOzcaqKmnPHttGs7lC/jo3xthbGn7//gocCLaMDVCqEbxVbR682cdi2VtbEaMZA47uYRmUglHI49
+I9pIWK5Gb6DVU5SHwgS9wOqlVTzWhh40EuWDaq2P4E5+RCQKeR1wk9o9F3+VfXSE1R9IfrudX5x
BRFhbzxidMMfL52wBiszHjFjKA72eZ5h+yuYI+uMydraEIH0JQxTgBZUJSKmJ54LV7HNOhL2lv5J
kAy9A1CTrDDZlupNDY1iLYn2tpTLr+aaDo8Co+UuZwPGRDa5riXLRMch5WOeeu1qPlN9bd2HE1Dr
1+VN0Vu8idyOrO0a6c/amG5Gmk43i4Q+qjGwpBC/VA6O/qThce2g8WSVv0DurYwCKl4hTsb+B7yB
hCSorcB5zESOll4Pet+ktICgaBeZvY9GLTB2XWgjmiP1aRmQ5tIeeuWSKprHvqjM+cY39cmWobek
0BE/DAMxznDEvg+ZiqObqPDpvU+z3dDzRKayDWwH3JAU9w8Wzot80H3/Dy47GITSk95Lc/O7VE3Z
asbxZtFdKKOE8zG76z0Z4soWRD2Q5b8UNTNy05ZbdMZDQs/IwM2OVS+ti4beG6ofa0IBfMAQ55tg
AqiaRNcOL+OwxWQ+tSaTWdIqrFgPsdvoDY1DI6QZS+FVyovy8FaGSdno4EBbzkebdohVTpOCy7y6
IEjmV9pFDDkIKeh8C+qNmMJRLklH27FBwSxsgeU6RwcJUYsyTKN95SM4pN6yBKxwGPrvxhbsf0lt
3+eD2dmIYOYFo45ysY/LRAbHgeaEWt1EbkJyM0iMdg0NeSm/JvlgjILd53kX0MfZlobmICh1MtGF
AdHFxNHwqzL448y8lGvRNBDvXtKgU4srSYeCIjumGisGxv+lDkOWXU1cZW7uEo08FE76siT2QZGy
X3Yr/2jXSUTozfvaGnXQoOTTtE+F60YrLJuQHtOkbWa5RqWD16ZrD63RPXSWJeyb4e4kvAXynqg7
o0Hp4/eVkihXJFRw/MiMBr/XZ3I3WTEmkPpB6fqTqWf6zTT0rb+gdzkJEGsqkadampb5RdUMlxXo
dTNXNXN0KRhqlApmbnh+BSTWIEBU8ecTOyExktnAB8C0cH2jxw9IK4ZSedCd62VJPKUU8j7w7kgo
eiOHqCJ5jnzEx+0Y0r7rkK3HHCUiZXdNUCTFdONRc07fZcftDtM1JTpPRdLeXGvTYVKKAoEgCMV/
hDWWxFq0GVQerZ5dTZNhu8hAZIFNN5hA1F03mzvkOI99iTj+/E3NXfEGmol+inhRJ4XgKJH0okvu
pSIsSsHbUeM5EQ1dDRABwHmS354rm1sZOSt5cQa6PDQyjQ+JV986p8LXIo8QP3tOL2tvdss9mgsR
c1HR2zaUfNqH21RucdlPXvYon6wBdTaRf6O+k70vweCqK8j6a/BQzPeOU0yVjhqmNSf50CS/FDT7
o45xpS7fnRxkb+e3mnvWoP+EwXfDwhGn27TZBjvR2hXaOzAuS3ZttX2V4kiQa+Gmp6nG1D8YjL82
Kw1Z9wWzxqCru8BFHFpXdDyiuVH3wouJ+1k3WIzVDpmySJIKrCYYfQMha4COe1f6aoSko0QpR1Ef
JddWN4CMrbazY4x1CkCoPgWFHd0qE/lZ20pw/jtxYUwMMCIBjvuFVXgr9FIxphJDr7Gi+8rQvVSq
+rja5ffzMNxDv4FhPtUsoeELxD4YaI7QhgG+AN2fG/OhwoxtVuivRCMyMpDT1ZiCh+Y8NPdNCSUm
BaO9mNGEHtlHU1RnfUj1EbcMWTuwvjddNruV1KT7ZEzNG8eu6t2glOOpLiwFdIONHR+VCClZaWmb
wBggPFdYQ5wJNp7r7cEKgYsdjLSYHPn4qyatW+bagJ+YSSH5mKcz/W61EfKUIMWT08jAiGd56KJp
J9gOesxZN6CDJcJQTaScHLYvRlLqtBwl3IIg8Xbc1S9vIf3qLTYIjf6ISol3yW/xGLcjO1XUJg3w
lHj0uvaHrd9AgxKXnLPP9Isqt5Aj3Tl4CeZD7C3TGq46eM71WxnzVWOaCqyBfuxPq8cIJlLdGu68
N7qSjV+S7TIeujzGJZvrnj6aT+2i3J3fYe6C3yHYG0CDcmqdq4CwoJI4mK+JZYdO/W2WhEMH3MXg
sgEJgmFgIpixoRjdBH090sUEyy/aLzvVd5FPyQlayJSU5W3hiV5dPH+B4IlqQRqYDmYHndTaKezV
QZDSqj/04ilSLhKR3JYIgnnXQTVHrlSjwXktuud63hVEubVE0pa84/e+jk/jTChkoUE2bXE/KVpY
NdeD9GMEY9qarztwy3ojqQ/nrULjnjvok6PcCOP4REelVINTawuWRTXZ6bMxqVyr8FZfQot6HKBt
6kucuwp6nqksFKVdzVbcLOCQf0zvMR8PdhCIz+AtH/utsImdlwbTNz+O9ZGROfb9iB8nH0HzB0pQ
qtKKinmgnoSkPNzzscGi339zBAtdTYZ6BhZqlB5FK4hffBv3uZc8GcHvqYQe5b4f5z8AN1+wXSP9
XRtcO1vbBWxAuIN8ZSd14HlPg2kOlzZA88geSSKIN10kSFXsRJGXaMXMq9bs+mbWNRyaGTxSckX8
vm69tYgDqxOWFLg+AdE1stGOrYHq/OMq+6IeMywTnGRDFub6ElZ16jerHlhRd6lGXTjo+d4G+4xb
mhCyqCPN03EtLlp5as2hdc9vOv/X2A6yRAgxbLYVXcv7NFYHavTlWIdqvDq+vljp43kUbsOHDt1t
U1eR8YM8wsdFS0kj95WBp4y26Lk3SHMaDLX+hH5rNHJl2k9bzwI5H9EOOEQvSD3mfjmU9NITvWh5
MTaCKEo5p0EzgQ2nGlqLMCewRDuoIKtfTelKb9YLrR2PYxX751ctwqJ7v7HnSVvrHlkUvJ6T9TLr
25/QdnsYVDOY0ipyhywR4PFc5nZtzLm1yjwbbQK8VD0WlR7YRe3GxbdqXl0tXVylLXfnF8i7CLaA
zIHtTMlCmATAqADRdy3PzzVRd1YOpu/zQFyyObhkWUMZB32WBoM0qCBdn0okpLML8za5SfftdfnF
vCF7+Vq6NY7VCrcr+c7euBFxuL5J/7EByRaa8Q1ZpFZqolnUGy7VT1p1iL+axyHMFs3/LcyEftak
RZN7fKgP0jFPIKX3Z3pJ/P1+3wXmFC3OOPdyi5+ipwcHOp4YbfLXSXAPcq0IsnEmhFTAVPaJZmuC
fhwyA5OfrHgQY7LICsBnXAdVmoFmpC0v2jTLvLQxuvD8R+aubgPMJE7jscumdAKwqZOjYttP8tqc
orz9+jcwqObSBhmEmcwm1gbUuDuwAftpihZdBWnZZjhaayvYRq7LM5R3HCZKipyMZD31NHTMTo93
cucWO9untU55PVHGwPPr4nobDW26GuW7+cRlV5eTpmb0BbdqpmdLP9fVOVRT6hLtVTPqv+i5NDZg
zKEolrSIswpgMaYt1HZxVzAPL9HqkeglU2LR8eeaxgaO+WZ4DZX2MgMuuVh305XiJmCel55MF8Sv
6G2KgkrMMMvbTxMZMCpIqiMJx8TunZZXbafPMEdN/+HIya62Bq/sx8p3ZGjOTHFNvGWVXqphBWMH
VOciQ0GJpQpnywC9MNqSCnIazOHGmq3785+aW9pBSxzeFDLSdLjGPt4sC2az6y4aURlsQeA2R1dr
pEKIsFiu4r48dnKfudVaejNx7rS8PI1SfiKLFuhKG+Za/tRCmclF+TNIlUZgGLwvBReNVDHyRg6u
+4+/bB0lqbf1eIUW37gzW5ApOje1ZP2Fq9iiaB9RarWPbfA5rL5OrmLHBiMXQvV5FMRGvKhwi8Lc
32lrr6VRpRhNKfb6VIT2+tKjAh0RQUqSu2cqhBswYAy1ZDbhWpbmJHeLuvgSMoC7WL0352rYDcXt
easRwTB3qGTmfYyxicVXrHENoxRkBqVZ67sm1nfnkbgZHWezIsY9LN0QE+gfL/TdC+GtNKhWH91r
4Hb3h4O8t7WDqI+eW3ZzNAcmR6UmESd8NIlE6VsV+ioLejwG+TBf5EfzUF9omN/c4ZWvQY/mD9o9
qAWwscEGlH3fK9ZgLeZqLMglg4jiRgapSGD7s2e75G65zwLxeAsX0URBRtVlKBSazDKlpoSWbjSs
/mDKBzWx79U1FVyQ3JvLecdgaW9VxamkRQOGca1D0S892hf0tWvuMKEqbpnh+dktGnPtO+vSyWs2
roivRjy1RxVP7OmnAxWFoxPM0BKy0FK2i+6Wvchm6F59+nqbdTK+qkDhvARD/+qnUXTnqOvTvNav
TRpdRa3m5YO0a6f1urdE9UJuWny7YsZ7TXarqesKXD2M95AF8G3/jdXvexIIK8N0DZ/WiIoptFd1
C1kU6hQ2bxBFkzq5jesVb+r2YvVpY7929zZttqt+/lU7Eq3P/oPGuBjksKsybYEmH/tdFJped4lm
KwwKaYWro+gumiHkbyXNEoJRzYAOJHMRNjWUgBQC7xIrl+1SQljJ2cljGowJajlzflymExgx9nLi
7ArJEbg5uppPe7sBZyxX7ua5tcdyhSpZ5yZtfiCL5Tng2ZiyTADFPSQbKMZUzcbplNoCVJWX3tL9
6Ijqg17LjbQDaGqD8+6b62M2YIx9ZvMwtug/xKb23wuQlqbjr/MA3EyPs0FgbtbRlKO8mIHQ+0Ph
5nDSR7LrVWgGfJ+9rNspXveDdhBAS+U8MvcO3AAzxwHlwHhqnALAs33RL1QPW56+ZWsu4rYXAVHb
2Zw7ta2gZjFRoG49LAvISnUJEaRoSphLUe6giwrJZdPB+WK+lTEoA+acGupL+kOF3h6M0iI5Ob9m
vuRFu+4i25NwtW7iLpy/9Lmfq9jWv3Kkmx/BfM4BqlgI9drVX8rctZyvmozhqxo3fhokVuPW1uJa
k7DXkuvaNqjMtyzxzplTiC/g4lCPGG1Fn016SRnm5Aux+iE/pNmgMR+0Gs0hHSag9X5+1R8KP/Kz
XQ9SD1yLX8Rbyg3xtx+WCaG0qKr6dAQe1AJrt6xPtHNLQtLXbvfVN0wCgD0gc1OkZ4O/c+M2qFmh
JIu+E4v5nrlTF+1kdHRnp4DqxpalBa2xaCfvKlzHtvsH66We+rMzfcdkvuaKCmA6QyoVV0e6J9cR
Ri3KgxIUt8IGLb7dvCMxX1JeI5BvmrDW1u8wVo+s5+F3eNNiL0UXMN8PvIMxnzFLjEElEcD0AVnl
5bgWF0UlKhnSX/xp7xzK56MitQoOuI/Oxm6QjanpJd9IQdyBDbmCWLxRBTLYps/7T75ZbqCYz1Q4
JaSWM5ilicDsunpwdp23Plt3ypVzqb7ExKU0IZCj+rv5M2eDzHw2S03tqcmwSKgWPyk75SENSmgJ
D758MT79LruI/Bo/EkaWngpMo4LHRtsr+kSQIZt/HwRaEpp7VwLdNG2+rRr3bw6eA0Jk08DsOmJ8
m9ldBPdlkTV4cYJ3ESLRR9mj3XVpqN8PfgqSJiFxJu/Z9AGR2dXJ0dVqdTKYTjAEUJWdD+vJPKx1
AAFtF9ySe80KRBT0QlDmUKjlaqO+B1A5LA6zr6CtKbvPH2lTrBKsyLEKN5bjXT4sk0kgJWQpTGvA
xkpESd12TQq3jqMgiuarSJt3+ljvWkm9GZwUdWdTxMwmXDDzaquSuRkqHfCUfK6uQwKRcsq4VXQ7
Kkle3HbfRLZLzzzjE7YrZtngzDmCbrqBPSZK3GNwq0NTk94ZgqSjCIUJgSuNaFNPUbQKokRG48eZ
aACON73xYSVM7ItGULSjJ/RQ1FEcZlLb7NVhrW5my65uoL+cPZKCOCe96KTTnAxFBcVT2xHkaDgu
Fj8CKS3DRLO6w05W9nqEqLLAQwOJBo+YPyYJ5JozOhPHB4GH5dwYH5AYW7ErCeVBGurLx+IGqvbH
zB+/GUH8oHmym19Hd3TgSIBJo8TPxvLv6theF9uQzKGjmL/zNcoeHT/7Ad1vKEJeF176TYDHuYLR
2gIeVssAazO29eOFZRXRKikZomPaGY8ZkkCtoRY2+GB2CCfFy5/P43G3FI00iGRo2zJL11N1ZpeN
i4NG/64vQDM5grcHwl1WqfrngXjHQYHrxryyjS5pmfGmTgGe2bJuFz+S2vxasitMt69SKfhcXBTM
fGIsDb0KDstIaC11nDhzvfijlR/GwrHdBIGB+xdL2YAwSwGpd2/HLUAM5LmrEro40V8hoLsVJQsI
cLM1vSJylrpLCZJnBCbdY5K8bQUyoLyoHXrY7xjMTbPYmMHIJKxCPjquiaHLFdMACyay0B+DDhzy
05HC8/vGcxRbROamgZbuMiZGs/hQGYAQxhBXgVpppq8aC9gclWwWRWTUxbJndwvI+AsydvaSL1ji
QsAnRHbJzrgyFajyUvJIoTMWLI9NuGQ6lAXNBmhUlr6iT6DTz268VUDd6i9+uZv2NeSq8xdRhwYv
FNt+SZO5acyoGR00U+G6xBUquXCMeVAMOx0lIC1Y9kt/c/478vgOAGihEAqlF/Tw01O4ecEnchJn
tdMtb3lJ5QLEbf5AB9AQdcYHKcwrvBZEjph/st8xqSPbYFrxZMkd9O5927zP2u92/CpYFLW+z8by
DsCcavRJQvKuAoCUgJtCD2RIi6PFx/SMUx1Wz6MBzS3Nm67XHCQSwihMhM6cxjhGTa1ugb4WXoZK
nhog8LsuH8c9FVSTLqdDfd0+1mCvEEVD9H8+t27mVE72utSD3MNsyxZUBcps+Suyu25moKdM00vb
T1qo+Jzfbd61g5YaHa01FmWPZZbbmHpjQ7YRy9Vxj+Y3tpW7siVqsubdpYqtOYoN8TCM0jEoXWRH
bT5jaV1ggtN4jyxBsF6RX+DDJXdisnb+QdzgMVspYwd1K8G5iC7tsLuiiZDRHY8g3779g+oA17th
tAZlWAhFfpqBGCNnbpUcJkNz5fWxRuedFiZ7yKoIX5jcw0c7bqnwpK44zOFzVjOVCxvjlrFSB90A
1Z1BcPy49r9BYE7fgJ6JNjcqbF3ZXeYQCtVRu8zg02bbdBepujITWQDJtcENJGMdOcGNQzAs7yfp
+FhJahtEQ2l79YgRmfPWTu+ZT0dsg8TYhTV25mz2QJJpMg785RoUzMR0IKKvRH/GxkWCUducZ4PC
2DeO8RKhCfn8Os4DqGxHXJekqVo6AJiHxNdV9ECKOk35O6UjY4tIEVbNXGVGVrd2WeKz21Nx2cQp
8mnrelxn64p0sjvomq9Zyrc6X0UD/7xyCci435GpL9lsXgkOn0Sml+g07wf7dbXswCzuk+x6SEwX
TdHgvnidpuZk96LJHm7c4FhUSIE2VLDlWchHo6FUz7CrWl24Vr9cVUX8Wqraz6IRFu75Yd87GluX
HdIYmc04p15jQIqPKubOXn2gk760PVdUhuItTqX0RLTt2sH0zsdtnZyldKYMJkPsL7X8UJanddT9
KhNRtHDzCFsgxvh7LULuCG0efvoV1bzUpSI4VP5s+Z5drUH/t0/DDSTLMKB22lBrBGsbd9KyA+dT
6ATrsSjxONTQerP8D2nXtVw3rmy/iFUkwfjKsJOyZFmSX1i2Z0yCOaevvwvyPWNuCGfD4/OsKvVu
otHouNaLNNITufytRO56pE1sRlYMiawhvHwlB+fI4vXpU7+XrduLwoKtKO4+KOsyd3WD72lMlu0n
mol4ZCiu7Yw+5a1bglI2evj33mUrkevXoFeTtg0YloG+S58dJy48AyivspxAYpDvdrS5522RO2Rl
BskK+M0tCaz4SMB1ElpBj/mzGhld7NvVb7SCRAVicGj9cxf4HU5D64nWRPik807bjcA39q0TS7yS
oAYrSO/Z+zJc4uvf6CCIihhbydzrqvZrHbsWlF6gtOFrXusCt2HEBAH2zFH9SjzydvkwRY+rDhB9
YgCLBr6Ne1wLc+ldK0Wu1zTpdVWW35PW+UH1TNaQFZvpLzmcf2mdPDJzHXJ6vQ/bClSkTtL4Ta18
omWj7ZY4Cf83xTg/sxQGhtBLlsQ68Ws1lMeut+/T0X28LOa/+LN/FOPrQOmcKnOZol5iP+Gqh+7V
ZHj5t9nH2GLrzTdZkP7dSKDYhG/D5tBszr3MDp1rWkCmqXkDuBboFTkUN+CRyP3kVgtBwyld3hBb
JqZpMRjnWKrOf86ytNN0YCHzF2Tob+AgyPweAy7JuxMd98kpl22vsX/JR2OYJ/uPSH6K13SVEu88
RFaKsjexGO3ZTXKw6xEYvKl+1cf5l6oyEhArd73E+4gCKMBeYBcPbWlAf3LaOknRZ8uyLoHrPJsA
ie9T2Ti48N79IwHwmOfvreq07qLZkFBgt+qpy5UyzICD+KY3k9SVijoHgFZga4mahhk97u4t7jy2
EYGsjKGVzG5EA7vPczDKk2M9jCCtaNvoABjPRzLAlFwZYJlQVyyLYDLPBGk0v/tfwPMsSYOaVT1U
18ucUwyyWAdi1v3+8mUUCsLOIXGgpIG09fyjFouljHbJ8shi+ayn5BivBTaebed4WY74ArLAl5Fx
AaiZOz0A3FRTo8Q/Uzpqvo/M1T/YJK/qjRUAQaSTAuyMPlyGjUTuymep2RbRkiAR//5zHLG/Khqv
vls9JTSxiIIZQQCwHa3Ip0+yoofwNmxkcyFGCQic3KwR+NYVQDmW+qHsMXx7+ZMKjw7vj4sV4fet
yfOj6zMAWJotZLT9qTafM/XebJ8vixBGFI4KJAJVQ1nM5KwjiozUWhYFiGRR8rUChLnXts1pUvAd
4QckZVuhPhth7O+b8GV0Egzk6LCQxdi5/ZOZP5HldFkf4bFsRHDBQmWSpswM6BM7hR9ZrWeDTfyy
CGHjCvANpqWB6AafjjM7Mo+xWdgUbspalVPfxPlVh90WL3dG7WA3RRyOabb6S0V6fzDL0vCibtFk
ebn4Y/76FbwBZgbAfSMYP+0WT1EqD5vVHsEBSrQVPXKAQQHOH7IgVE+4L+ooNupgrvuOsku93PAZ
8q2Lpo7eHWIQMcgjPl0sEs15ArwP0PtwqkUUM0C5YzHYm2hPguYmazwsBb0U+w4tVkAN+S04d8BZ
OO7BXHLVgNsMMDVyfDnh7wBkA+YpsNBnO9yLh/ltY03BgRpkuZZ4cT+0O5daqrfYFpACEweMDQsZ
fRKX2KVeu6n0nFqL9kUd1cCJt+P6VBWKbI9HUMDGOBgxQHboYhb/AwxxvCrOWM6uEaRW/DQ1euEp
WoQ1sETLvdZY7pHcJJ4Osg5gX2R/rZPr62k+Yy9Nsf2qdnpsCKRAZB46iSsRHBu2fGAMmFVhQEI8
pCkd0PqZbAO+pBoCB5UHZXGDzBxCs1TDqK+8uQe9V5V+mgyAvRYvblZ5DtaQUiDOzGC+iQyQNyW7
Ljc9ywUIvdH603g9Rn9lxP3Xscz5T2Unv/FE8VqXdsJ+6mA3YT8P/mJ+vXxvPl5PTceitolFDhMc
6vwAnz1Ghhk57RgUNGnv4ya1jmniumEWz41EmY8+/FwU58MRNAG8oWjGYMLsOHrZz1lahslQ7+gw
B3+iFSujGjpga/l9T7XAtK0GxONAw4XAuqc3rl/yRRKxfPTh0Af8tQAvwdw/mjTnh9NibyeOWuij
qKk30eullBXMhIezkcB5cLjjtl1XqNGUllf2kz+XmRcrMuCjj8E6U8TCJjsBiBTwX84VsRt1UFaK
tnR6NHcA1jmYmIP5kw2xczHc+dtLnCYaPH+AJgw2m6sAW89enr+4ymeFyHI78eH80ol92s3NUWvq
ZGDfhV3nZKfMnecUxr/GYzrXh3txyq5aFFubxkC1+8EjNhZaGiO/H0xMhDT9W9HSMHJm2bMuVIyx
hLuYqIez5w6rL9VOUxoVUotTmaCrXMto1WUSuHOqMhuMNMM6BqRXHtZpOpFEO1y+nzIR3OlM1hor
MYUSVAeqJhL8uS2/XRYhvDvY+MaWJdBqNb7KbUWTG80GrK3GfuVsJR4en5NW/7gs5WNpBDawkcKF
AEveJWArhg3YfeXcWXXlTL7ZLfQ6idXFi/o5VQHTkMs2nwUT7OdyOSvISYxnO4Fcfc9Yp+o7N7+Z
F0AaPtNr3F7f2eUPYwykcl+GJS/04gbmcpGOwlVY3NGZdoN1iKQfgw7s2ldJ3lbHwXCrwsMO2XIs
aZJ9vvyJRYEEuhRsr0rFwAnmIM+vcmJ01lpj85GNIu/UMqCFRw6MzDvTPec1uYpz4DjmeywdSgQz
93qet+EjbwRzFzyqamtIow6H62Jer/vmrq8AifCn5VPc5QDZQJTg7At61aYylZnZfJSMJBjvMrY/
dU4y7Qo7XimOtwunkGDMIRvfbH8M1QBAaNapkKE8CTozTNVfApmdb9xl5ZRUrRR2W+LHYrBPrXqo
yIvVDF4XP1bTrZFhK0qZPDbLIvnKwtdnI5qrcPRTUlZdCk9dv6q++1oUIVqfu6EFlrCDLw/O6sib
uqD/sYbTEwPOlMgXXmFLM4C7S9jiHufunChNYjOFL8LkCCvIkWA9tJkfPzQBY4ufro3KM0EwFAe1
TDT71x+OeSOas+x8KLJxNuBp2VBJ/kZ2jENjNj1zrwblCeMz9/8e5R7nvJHIGRZqKqPT5doYZAX1
quIAsKVoamQXh3mfj3qBdQcbX6ixWJxXjLXVRdIHa9KehhD4xRiw7Q8dOFZRIgAllbTAIpPHeUNq
VDSrOsjDwDmwoY7pax4wsgQr2ykA2s6kgC2CIhL7jr805IxmXoumXJMZsaztz7v4kOSAl3NDZ4S5
ruHCgLL+zFDZvCKG+wz1A56tswCcWYkqxE8zcbFeNpHbxCi1ly7W8oPWUi0cGvqKl/tbTevIVwBv
dJVo6hDadvpprRbqJVW87OZurm4s4Nwc4roxJNU10asLnBXARuLUgZ/FWbSeZuowDskYWBRBNxZS
8/a7ORgSA/tYUEMhaCOFt+K4I6SqKGr2+d9mip0bAqpw/WueufsFoP+TZKlceNroHDMYLYLiAk+x
1qdp5eCBR7jy2Xy1cUuTu/IAhgEfbBSf6r1saUP44lkYSsS+JGD38ASde2NzArGcSpBZ2E/NZzXs
/OwhvVP8OhwoMJ6sXRHQO/P+sh/URW/OVih3dKllWs3IhAL+6DV6XjAaSwLjYQoBORUku/IKMAtj
iqWu1dd34yPiGsuXDaCJv/RGc+5ki9So3d7Ck9tjo9nw84A+OJPnBF3A+E5QTJDeKpEPBrsCth6A
suC475HW5uVDFh9PmlUii7sqPgMfB+NLmeJVaciavnqgHrQUdTKJAQs6T7BggrIIoL4Ajc2Px7fd
lNhzhY897sjOjLBsnP0NLQlWt2O/v8nRU7/S3i6f8H/5uL+Ecumkq0XrVDGh6bE+aljGTYP5itHL
JYfoRV4fEz3sWx25V0C18wSQS8hedQvD+fGTC1Cr0bjT7cgz9NxT228dOCgv6yg8TQPFJpXYLhwQ
F0w4AOA1cxsqqvl+dCevUGQDr0IPhxluzSKAvwDi8vndnCxKwSsHC62bNCTlYqKYWYUTmC4lNiIW
hPqFTrBbqfEDoPGSZ0CQyqEKYqEmrh50PQ9HO5E0JIVfzNLw/3U2ns7DtA9lPjRdnuJV0b+NU+qZ
kRtcPhOx3W1EcM+zvpapW5hw1yhggM4g8deDdfzZilev5HYnlcdU3lzpGLOWZpJCJQZW1/kTpowm
DO7N8Fv9ftD8ArhCoURHoffc6Mh5Tz0rLCQLkMlI3pjjKp7jfRc0R/Aj7GQLBcKbtRHG2WBdTjPN
ewhL08e0uHEZj3d/Y4Juw1w6EHu9lEkmUVBkjWChwQaqDRxwkzcTWqtzstQDYLHnDvz186CCfG2s
fRDpdX9g+HDEqB2DxsdCVfL8+LANrbcKabFZR6KgNEbQ71ZuHC5ddvyDQ9tI4luBmpJ1UzxDEkuz
2KFlA1hhuoDxiIGvWopsKEo1gPtmYgxNtS2XcEZCHOxkq7kxgJl6AipTTwN3V+5o9h6s9qGxo5gJ
eLIiTz3ImHhlojmTmaY6T0hFoGp021eKjwC28hr3eck+VTVALy5/WZFTATCJwSJAhEx8/XXATlZu
jQC3oo75xcUqiYemvKSFJgoCMUsIMgMsRAFulDOTudHchpbmEEQGDNL9TlJlpzpWoCnAZFoOdifp
CgrdykYgX+91W2BWj0zgzy2lNCj89BsDlLbADo/e7cvlbygYZYJimGEAjLyKNWi+I55OVqXPFuSx
QTRsf3rztXZgpNSMiNMCADsmN0JwGsluBftwfPaGejZg8NG5IQCPPb9/dbcaCtZWRiwoa7usCrX+
aQYE8B4zov4QeTp4ZxhrxuKT7KpvsHLRSU5WYD0oL6E1Dz8DnHR+rilRuqFp5nUIrMQ8obmVeLOZ
Plz+ujIZXKCQleY8ssI3qKLTT2VZfFrbP4gUEMkCMRB0ZHha+TGRek2mEl1/qFF2p6pJY6/pnBTs
4v3hsi6CmXhgtutovTNiCsY8cn5iS6mYjR6zy40KGSsXEUw3IHxlFBzFN3n0yiyAs5Azeewx3Dyw
hZaZuunoQ5AfsSAMidV+BlTr8koVgLssWP3Jdn18igb5fpPgHUKTipUBMUYM6+BEGwvRMYaKcxu7
arqvpsK8VtJZvU6LVrps9HH25h0K32b48XiH+AhMqUFpkrbKAJiz9klb5x3VkYy5RdiX5YNGqyOQ
ar+NenRdWp0MwEOArKHh5mPgBlwBwJbh9ypWdQBCfoVvbD/1XVj80ECoWZwwQnlfpUH3Fl/3IRuB
ZbiT4yMS/ZPxeNmqBCSU57+AuyLUGhWL5vgFbEuyBMNK5WUlGqVe86V7rB4Z5aZ9o+6y+yT24jiI
Bw/OYIdJWcO3v8phIUQ3dvtBOH+PYMFSFxs/J81jLBRjRK8pJM+WyK43InjmHqdI9bUAHm1QTV+T
pgZQLNaU1ttpWfeXv63IireCuAvbJZmaDiUurDk1xmOGvbzTMi+gusQXl3SpJJ+N73abA1knY4BO
Zm3us268tdTq6bI2YhE20HuxKYOklnswqFYWZCXsJS6Q4Y29p6PWdFmEIHzBbfglgv1943GcyFZW
BmYRuNkX4AXsdHPcr+3LOM7342CHl4WJT+eXMM7w1dJxgYJgIQCtR+1oYcg1MI0EE8TmXEgeW+Gn
Q/KFPhW6earD9ZCLtaX9MoDOo9JvhrrwGHzTZWWEjwMaYP+I4GzNJKU+5x20YXDaWLH21hcG3l0d
EVe/SMspuuBp2Epjf98cVKqQeZ5XKNSF3ed6Nx/W/YyybwoCE0W6+CBqW5CtNC6zZH0hUKwzaYqD
XnJhnZZCjz0k6Ic6q5/hmOrlVjPLT840f4kLXYamLQiVzuSz491oixXbZXUafFu2Hkausv20Sw66
NHgXi0HqBZhs5jY419fGw9SnFvIGnVzV2g83/bSU97WeBMmyeAjgQhuLXBKzYWbBv/FYWf+PTD7a
VZCCKRU8B8xmCodbckX3OUKKBamRDDpWbKKY+tQsDOUAspa7cLSxqIL05GeBgKXsaZDdMH68CoVO
GXGK2GhAdOM4lmWoiCTOD20xFaWe2ohJQ0X30GGkInT9NkdhFXgj0ulr4YdEGA3kcdSkEBCeiyPK
PCmuDnEMWWi6iYLvyk0CVKzpIOuDCM1kI4m7e8pUm6MaK0gWYI3dvkeJmk2WylJJUSJEMPP2j0bc
rUsYrPjoQKMeFEYudkvD6Iiv57kLkoPiTn7PZYpx16xb7bzI6EYxsregmJTER3hUpumyvquNZjNn
GVE8VNFSriNQ4RIPbNSB2vZ3FPGWZhJPg3qKUXi6NntLMnqxQV8v3znhu7MRz72jadE12dhCfAsk
4yrpPHf8YgCv/rIUsf07IBQGA4CNV447vhH9+8LV8TXbuQT9c+8B0OEUA/O+Ll4nc3wk9niDhcDR
MVNvWTLZeyT8yBvx3GEWls6wYSA+PaIKTIL4RFGCtn+wvFLqWUTC0CrCOi1G8YBXyr2vetYvbpYM
qNamjeVhFshz6WOfXs8Aie7tR2CDeGhYeVY8Aia2lOEECz81di6wjkCANYLc7Pzuj+ZsY+8QzYXM
zHYtyixxc6+mjT8Uh7HUAtt+chPtPoseRqcJJMfMviPvwIHiBPQJIEcZBl/cMrq+aECcxtyc9ppG
WNZr9g6IICG+/aoiQ4sDQ4JSI4rSQPliO4CsIjqG4s7VHSJl7QrNGYLZrvNrmoxx4i92O2X+2BW9
7/Z97g0l+Kouq8qeB05ToFCzAXTdhHSX87BJR6ZqsWMgQBAkpK4K0OeHvpq9aECNBjfWWmRtTsG3
PZPInavW95PeMYkFsY5YVgfPwSQ5v/cBJV4rXQfjoo6QGoMJ3KOYZ5lu5mmHqNrSsYmkL8Y9QLST
e1Ku1s1iJ9NzE80F0C6wD39Xu9V8iqO1NX1ttIaDkmN4RHHs/HlMierpqVpgS95MitFvqzE/0LWN
b2JAlpqYraAr2taA3NsbuaPu08EENEKcr5jGINqqe66W53tbLQoM7qmd77hrdcpcu/qL5AV8ohZp
0w02w6qXOCu/93U+vi1WCkRLZclmxVujDv8eeOHKEVAuyy16qdVttwLFOrEYKpRF4GuMNc6PY2y1
9KQh8adeM3eR5ql6NOA1Gc3ysR/tTpIZCVgdNIM9ZDpqsSx34dw90P5yPU+HIVBKD10qP/uc3te7
xscMxmPfeixqVW6MHZhfdrI1MJEBbUVzN8XCVbGNAqLRxdY8UBDvZpi3zNMzM+RNaCuFy5qKxuiT
nBXtu7D6yvaQyS3DrCdhHirSTir7yR+EMfZAzJdo5ofKTDKmq1ZY/RC07pEkbz0GAKwUnJiSeyGK
PtioMgbuNYxBokSI37GJuasko3OcaWgQv4M3Nf58ZRbYaPsJ32ROnnm87F5EZ7UVyF3EOh5KN7PU
PmhyHYnGF61t9pcliNrBZzpxAT6G9QvWSUXn/cn02C5BGmB4D1t6DOovmCvQI0s3yyRq8U/jZDlz
NimQ2YXaDiRLOwPIJyhWBssu8orAigLnsTZkpyd4kFG6A2UAXmQ4Nb59SsBwbho9pK70GSsIgL+k
vpk96TssyUpHZkQq2khhwLODZgsoLc9NBagCToqIGLWPvPbV8a03Zdm1UAIediiDxhgM/1yCZScZ
MRanDxKs4O3y3h28WUkrybsqiH8NGwBvWC/GO/ABvcBKoqoH20UfmNZfbf5Yj59V46F2/85JqJTf
Y022fysqPm4F8rGDSvMmbyYINPb5Pb21d+VTeYxw1XZLOOwjzCK6e3sNjYO9B/FG/xsU8IJY2EDW
io0eFe2PD232bHC60ZkHwIYr0QNgObGz0vWxb8z67vLdE62DYN0QEFbwWRjoMrjrrShOpFT5yPwJ
8C4tVLOt/VI8xVfawWLr6o0fuV77Fe/BE0quuVdTH8zduJEyGAdRGnz2SzhznapUK9oJvyRHe9DA
0joNWQ5n7crTb9CUix6Hjd58sbNAw0l3QeuGfXXVbz8BR/Xq5+R/9PIbU5ai89xK4y4K2GHWOo8g
jQ32YJZ0XzwUuPqAdEDgzwBbK3lZQeRrtjK5KK2d+xS9w/fvyXjQWfjLpvO6u9+gYpDJ4pKqdS6b
QushKz22gPbbxafei4/00/pFXgkXpRVbQ+Hnwwh16qnUIMzYK99Zka33yN4+OVdU/kzIDo4LktAA
0Sy1hCz2TIx/tXcg4kS+Fv9V5l5yYO0H/ZZ8unwnZTeBfyWiyZyUvn0/ueyR3YT0LgOlvLEbgXUt
LXWxs+EjF4f5VVAFG2CN4SKKEbuXJnII5gFaClwy3S+DFcU826efur9+4/xkAjmXY5sK0cE2xQRO
P9YKJKudnz8BB/pO85cCjM8yoBGxk8MqlAMkMIYqx6kYO1RfK9diEpF4v2k79vK6j+WVG/an0H7Q
HgvUg/OH6cUK9dN83/SeLPEXGtLmJ3BKKzYYWYzYxiOWIhVxBi/pH61CEtOLhaCyAcxkAGDyiA56
37l2VEFI5Yw7rcHaD3nWBol5so/1wV5QrcRarYHtRpPz02NvVqgVIM21tb64xhyLtZ/7kd7Uo9IG
TbHWAZiBZ09yJ9j3uSCVj9ewPguIWVbrBkmov0YW0HtBSQ/oW9p4XW09Fwa2yZ3cb5bXqG3fkvh1
rJ2gQrXKXZVDWyMySa/zKUkkP+xj3I9hFlSRMKJgYuWNZ/LWBvCElwsxA8DwDwDgnjQMlMckArxL
aUX7VddnGcSDYED2XCYLyzY5QJzWvZ4tuhnEn+NbDVM0DHUub734psN4KqsNpn+rsu6gYCDjXCrn
CidaJSDpNUy4wubr8mPykSfT92q1i5kMHcSsn4zdcCePYz/Gf+eCuWyxq5LUTg0I/g+22YS5djm2
mWBjnMnB1WE8mfYHJmw1sU29W1cT70r2SA7jYdjZJ+tKHnyIFfoliPuSq+uMTmovTNB/KtVaqB+k
U3kfX2Uo5ALoAfQzoGixuKhjbfOC1PNkYsyWIS8ALrQOKfZoQJN4l0pzm483lEkDDKKKXWzM7nBO
dk5GayQu5hAYGUYepE9F2HUM9nVP0Rii98XbeqN66kv5/AdP2LlozrkWRdyoVt+Zwfx98SF8lwRo
8b0W19YuDd3g3y+BoVeJDgCqiqoF1Efu/EhqEwyQ5VawjrHv2usBiPJ/m2Z3yFRZUf6jRz8Xxdn+
gu5yV8eZFWBu+BHwk1fUsp7qYjxcdq8fE7lzMdzZRUNSt0pLLRTaCPEACvQ6Wt3nyzKEqgAKGW8w
euUINM69lga0GF1x8dXKZbmeRvulock3TFn89b+J4VQZa9Tm4gpimtz10zbf9csXAiLBy1KE3tAB
D5iDfgkmnN7/vvHBpjukbYT5NBbEYDHBx94W/AVNw2LZmad+n+8HcBj70epZhSfLlT4+wTiujXDO
3rUqS9sBa+1BPNFwtT7T8s7pO9QuNUyaf7usqfDYNrK45z52mhWlSsfEMtrkF/rVZIGvY5SsX0iE
8Bm3Y0QdytVMIWvZGXV70sj3SUbUIUgc2GczwdSDaidATbksZVlmJyel+9PvTjfvO1IgWkjAByq7
t4I6HWRh0hV+ECtL4MU7t/YiXozETmPk0OgSaoHmsfxy9H6yV0xXpuQDinVDfxWT+RrjIOWyvQqt
uyShMxzFOxpHetfWYe+NIMip952zu2wToqeS4bkD/hwjyi6KM+faWS1QVHR1MIJEz7x1cT6BKTzT
lSf8gmO/grtq+tzGoJ8kssFFweov7hom9dEnd9Eqt7jYp8EZ6lXsokZ43eSecqxCbJFcT/vkyQlW
02t/gAIlWK6kkx0CD3kml1nw5r4DK2aJ6WyTQDk4ez20Af/4WGLyj3HRt/pJD+p9L22ef8yUzpXl
jMi2EiymAk0waDAAZ4Tdnpns7CsI9bD0+xs1GJlAznlSfdILleLrLg89+JWHfeVbR3LDiABRND9K
vyqzyvOo/lxBzpGBZRGN6BIKslsyf2LAtW1ovTJ0eBoQ2R1hn+ujNBf8vNg8YlnS+RlW1lzMmaLA
drABpIbkioA/p3sGw4unLUjn0xCc8KUnW+uSieVMNmnH3FmaCB+VGkFe/F3VB3t8mvTWl9xKgRfV
bCyxIZlH1xVf7ly/Qa0HTLmXBqgjM+qjGNseu30E6EfjzcCAAmp52lfAeP7rpBNnuJHKPRDAIkoV
DQQrQYqZwdHYazVQJ9F3/N+Ue3dJmwsIKAlqIQcx8OCarmd7/2Hk6ioMc9Xe7e9QjLIP9sFgfqnG
17fz2JpzC9AZQam0gLux8cCPACkE4p0xj6e6N0B6Viqy0EImlXPlcdc1eMnxQdledHfbPy1/V77z
hmjmx4qGI7BJIn95xGscPcpmaIRebqMwd0PIBHxbl0Bhpfhi2w9mIcPDEr4cLMMyDSwTaKBbOrdR
C/PLTTV1BrLIKTSv14OOqiQJ1RfZrRO9wLDLX5L4a+fYSbToLfjh0f9jLOAhAKroDdl3g8/4GYon
WavsvyjH1lNRTWPLEufKgYp7NaoKzyJLgTQ2WBUyMBmA+R//5DZg3FTHOjR7fznlIvQO0qzGbaBL
GH9tPi9hd1s/4a5jM+EVcwbY2u/u5Tmy0D42YrlXMO6zXCEW+mIN9tnIUHjlv5+mhTfZSOCevBYj
AbXbQLG6wnOeYqXdSaS1DEH8fCaEe+amuk2NhfmSLp49Q7mq7cfWXr0o6/yGPP+PR8UZRUc1zOqr
+Gbr959rVsX8zqA+7cbP9WONhy4KZZYoOyfOJ9OBVIais3MaMq8uf1ipZB1I+AXBy04AHIFcn39q
RrMvzK7O4aO02Fty6utuEtIk8uccNAsR3Uk+ojBQ2MjjFNKxjNC7KZMXGBgkrGKfTfEyzxGBFE7K
i0yEH5ABt6EihN0HvpKKJWxlQcfNCNqO7vUpW/zS6B/q1Ew8x6lm3577A77ti9Yp11Fi35DSSPxy
oN8xC/4dU2ytb9ndW6TNK+DWo+uhSlaPcTrqaXSyqjT3lyF3vFVBZzau+p1TAikJUXXrG3Ge+7M1
vTWq+oMk9eTVZn0cG/BrI0gBIok5kXov+brM6X5457DmAY4tE7ED31FZVoWQfkB0wsKwaQ7INVvv
agL3waAAqfN+ownARs8uieQ9SWfbVC8T9pxjkvJY7sYD2U/Xcpclyow0TJ7+oxznURQ3cSeth3Ks
w9ndlndYcQe7pR5YL9LZUKGZbmRxjqWr7LicYshSgRyApbV99ey87yK1j78xicqM/tI35DxLWc20
Mud3zbDAfI9B/TXx8p0bApYvSK7mr/MKXFfWpGquBumwu/CKbHTlrmSVEqVoI0gfForVjTbzNFNZ
JGGf0M/8EsKX/d2xSKgLiNUgVdSbBmjKzmretlaxX5TlIVUHyTq4OGhgu5s6RvgACMQZSz8phkIN
BEDL6R36YRdhJXY8ZSBDbfduoEpGG8Tp7EYeZzC5EptkAOJ34D5Z/TVDJYi/OAHG1LJDdQSH6Ise
6L/h3wQjN3hmN3I508ncJknLHnLzY38k33TDY21UrFWODFdK3+XhdLBVmRcX+5lfX5czGVeN1cpR
IZUNLxlo8Cc7ijY4MCgBbxHvdNnXFZvoP/L4Jj/gtdU8YV+XfnYeolO3t28blDcXLwMbBVPRCVPT
lzhTZiIfb+UvoVxtJFLzGKvwEJocMfUeoi9y0z1bb+2hxYpzv0++RLHnSufP2IFdksolDYO+YP/D
htSxHP0m/ZvOmGoEumei1OFkHsvmD0A8zkzI5CL5VadArGa5wuhicefQHs1DdAQWZPGK6cfq6J7W
zpP3cmWWy79VldbHKtgS8XmphxTXAnd5HBpHtL/S3HMfWL3LPk4Plw9V7IZ+nSn3WhW6Cw7KBilZ
USf7JL4p19Vn45tLp3k0qiX3hP23S2fJOyHHzKuihIrunGKpG0RhydelbiWu9b88jL+U4nyPOrn2
vGgQU17P1+4VAJFRnlx97fMf8VadGwvnb1ramXPvQhaboyBBvsv21ie2PY4B0wNaDpePS+ZW+R61
O9hqM2U4L1adZ9AG2BytPX04pLbnPq/YHC12w6F3HytbIlpyD/kHaynKPOobKGrqn/XkUJZfsWsd
xDYqd3MZKjLDFMyKoJqN8V3sKuG5QkkWtrQpi+hKaVZ5jMCY3JXAL2WoceTLz6QTU0WS51HkT7fC
2N83wqJYpWlNISynaXqPZWRd99ORpIPkAoiuG/IKDSRNGC4EHv65nLiYTSMioGLqsaORVh0YRBSv
GUKF3hWZrLIkum1bYdyj1BrVspaNRYI5XkJiT4HmPMiJ4oRSdExcv8NUY2DyXKXJGrTeXCAFC8TY
JMu94pEtesV75ab7ntyifoxRKVkXQnheG6HceU0ExOSNAqFEu12Hr2759fI9EwWg2Mn7RyneLTZq
hSkR/P86LfzJTYK2op7WfqnmG3O8MgA7apSHyyKFV3srk3OOU0zyqhwhM3b8NrqJWq/zOhDcWPcY
qmkbX1l8pfZXEKFTKYei7BA5j7kq0WDbLWTnqXLMgcqClubeBcbBZR1lx8aZ/5KS0ZoniOnUwdPn
t7hUJUEK+0j8C+MAHR9AujaQTB3OMBp90VSUNlGSzjtPj4hXrc8R0BlmxCaXdRG+Mg7BgCmmy4AC
wQ/IGIrdWw77ZmaHpDJF1/dzSVFnSXGC9IdrwYOY5q6OTL+UtYKF33EjmtMym/PVTQBEhpjotWo1
z7Bl3ECCUWG4340I7gbkJuhPbEyvI3N29slfOuBKM0S1LlYqq9dyuWOBJmsGGwBK1DztaN/LeihC
m9z8Au4+OGDTKYF/T4Jy6gG43w7mDmDMyZWTOH9UvN1qy9k/Wn5Ru7APaq9tmFiJ36n2PeaygilN
wnd8fdXyq8HBJaTHy3YkU5O7E6PWgK6YMtHOXosAYaW8ZfXLZRkye+FegjKx9MppTRI4LlYs7cWj
hQy7USgCmBbMaDBCx6OirFHhrPlKcFp947llcuo7WZYl/FIbEVz+YS/GkJJcJ0FrXmt1GqjG5Ceq
KrnXMin6+XtG3ZimSwkpXdd3pzozMEk9xcreMiYZN47YhWCBAbtPjoM1Rs7E+wGt7ZEiHLCp/RoD
igD1yLAj+avST1pI9XpPTQ3lh9m5SuPhb3vIJC0u6S/gDL9r2px0I46tp7FPp9onzVvZKb5BLY82
X1qwS6sITGwXCPId+XHZLMVP3kZ/zvZbWlapMcIu0+OUn5yHBJw5J+ysBHON7dFlp4WueqwoawyF
l0ULzRXYn5hjAOwZ2v3npwxg5KUYsQsfEIW+6kS76Yq4kLxFwpoLuCj+EcKpB3Kb1loy1Fr7d9TL
LKyeC6xvtyGrCgCITOYxhW2arUDunqvNiIVF1gdWT/YuDyq/xSYH9gxuZJKEl+QfzdDNPv98CdA1
wcMAQUbReeWQnIBGEqi6JAoT5wAbMdyNR0V4JsYAMewDagENawqcLMY1iHKq5SufLhsFO/QPwcNG
HHf1R0yng2YM4lo18XtSgKaKgkBjxvjbdxPDtpeliSatGKnN/5uHwS9sF5QOTkUhjnUMEyy46Z55
zehlUNgA/I6NQfyr7k59wcSVxMcxw7ukKLsdm3SHYL5Zd0s07o0VnDK5+6ha0SdDjwOtd58MB9Cs
2WBJDvPyjTNUZlIbmWarRdOiQ1vHqG6acXrDcP7j5S8qDlo2X5Tzp+qkdEgLoNf42lMPw2vku+vp
IQW5uoXao0P85GuPEut3TFsjUc73aeWlMo482d3gXEuUkPX/SPuu5bh1ptsnYhVzuGWcrCzLvmE5
iTlnPv1ZGO+9xcHwG+j496XkUhNAo7vRYa0qmLDQKgS8gK5Wh37KbYzdM6znuhzA52PGAfA8MqWt
up+hTNrAujSkzAKMGeMQSk+3d/R/mLAPIdTrboq7FgxyEELyDf02B7JshAEKGYlNdY+BUFYnC2tR
lGaGeYjmQ4mYTHcGhK5qCXt/q5wGl3clSzTjh9QrGPeQJZL8fqGYQywXI8DosI96udPqwMmDCg1e
jJ1cV3+C+CUAZVM4b/RCSp70sxZMiGaRAHuqOeN7lbCqXSwR1N7JaoXSOZ6tdq+Iv4UJzKzczEqU
rGYpwYn13zqo3aqMLJX7BusgaImaOxznxlJaE2zt1gzc7HE0+d5lzbmsPscXQql7rRW8FIkxVhYp
0hdf5hqz97Ojyvl7YzCAnZ0Dxmacjn6sfL2t/+u68bFa6i4rgjwkcgjBdVJ5iXpfK4WjYcW3paz7
OXRuaWQQlCS7LlWw5Yy5SSJovaxgUmkOAE0tKlsARzkYvJ4sYN5M6Dxq79V2TrajP3FvQ2DgANIs
ZH0KudBXrmHxKdT5lolSVpIE66U8BSd/l+x8W9x2Lv82IwobNqpze+mrG7wQR53s3PN5GBOvoEWH
PD+W1U+5YeT21qMi0sxMhk4Ry1FL4uScK5DfQB7MNzBhkxzyTDnhFO77IvyWgu96LEBFkXfmDLj/
28s7d8xfbedCNrU+fgbQSzBAdl3Os1kM4THpi4dcqjSbK2bV9Mviaxn4iTkN6qkziu2stA+aNuMZ
pZzaRPvadOJzhYyGiRSlg/rdXmhUFMw12QTMgBvGkm7H5fgTnaUF2rLrr7OSgC5mak9d3t2lo/4a
jXpsh20FlpEheY+1ENi+Feih65dJz06TNt+nBfmyVDAlTkVbZCDH5pzptd2GZeH2hYxmOzy5GTuz
7lmg8UDSxETw1UgXGJW7WcsR+w+W9Ib12gWcyusIpHTJGl+iu+TH7aMgO02fhAFQCODWAiNH1umT
iHz8UAsV25BmoNn1r6LPmylSSCbKHyxmgbVIcimMshugXQxFsY3ISNEAzjVz8Kpvwl7/Cj+KJnrZ
rTC+If7gBuYTgLVK6skRVuIY5xIEF+nvKB6AChM4c/BQBgynueZrlgukXhpxA/JYI4whB53ZUl/a
UcVAi12zDAsJNJR+0euFnwpYSawnW1Gc7X54UQbGMtYmzkCP959W0BgzZZOq4RBjHf5xPBS78K5u
T6iRuyKAdKov8W8g9hvPzPItOYUbumhQoVullnEXKVgbmTXz3wWAqqTWUXQqT3PK9/LVv0tP1S/e
BPj39vYtWH3wLxdM7P8iDqmUpNCLmmzrNr1vn8jUbwO+6On5Lyua4OpT0XnDA5GK5uoqSz8T5gqb
mx5qdLW/l9vMAQScVf2UprveIXCyrIfpykQsMSgfMqmtDeZ2SMYOMnVAv3izW5yiE4B8eA+OG9st
uIKtRKaMVKZsJxwGrB94l9C6sBpOV9V38R3UPpdRHPSclii2yvc7vZw2Wao8163kMc6T/J0rVVrI
oUIHSWm1oTVwnjJCBEzd5WjsaM0cSoT87CdIeVYNzEIe5UxFnxw2ogQwnmY/okTZA7gF/VvGltfj
t9trY20hZbGNzMcLqoGocPxSFI8RAKPlkWWpWftHWWpRNzitLyBEfGje03sZd5A04HWdVW0l0uBq
317Uqt9bKiixDYsLCCDLdmpGKChpgs5/jU+xjXQbBloSDNke2RAGq5ZaASgi3KwKf0spYlSDC9RI
OLSKhEPoCFHZbYtCkxl6uGrRFlJoNax9tRQNSOHQ2WoGFfg5xWTAPqJLQ8ozC09itxvK///hc9z2
hVhKGyWl7FJ+glOXixjlx5OWPPUywxGdWdmurpiqAJAe47OEHO/yxORKTRFZ+WiZtCcnRwLjnSQs
fbQTVU7nAGkSRboWM3LlqzLNiF4Alou3EDrGgthE9vZvIJmQtcRDAWSRGPkA1sXlB+m1HLchGD/t
bGjuizQ+5VPrBnPi9knKCJ5X7iBEyWeWPoxfqZSfb3s5LTCUJdtghthXsmT1XL/L8Ry5fStWrArE
gOJYxQAb6q7UOU4xmKRBIor6uzj8AtSrp+W600n8a6n6jONce2xdyKLMStLmflcC3gcu369eSWeB
aje22L4hJWQHLmuGd+X+XYijDEyph6nY1hAnVnspOXYNs91l9YyglujrI5DmdMsyl/Ba5Dc6ydEo
PzU32sWC1eoPZCIg3PB7ubv3rYRjhprn2UXqXoj8Qi6lG5hZCbIBg2yQCypbfqO4yhZwb9t5n+EG
EFbDwOvfKxChv30GSmj9IMGiiKcawD2uyJb8pCz1CrhyuIyK294hBWGOlrTDms3cYmamSK75erUf
0qhcdBYacy6PWC2/AxnsGSRdB2tXbfEb5hAESxZ1wfM8UdIOtGWQhU3FdpKkt+jGaDtjvo5XHCB2
8GNdlHWrtTCbMepERjvkdwImN5/B5ET0RhdosGXFRWs1nwt5lKco5Xge0boByq873+ufNd6WDHf+
ouJlpLqqYAFvvuhMIbISZhppLdq/kE2ZmVquMb6DyRpo7LmL2eJibC1JZsaAvMm9FilhVq6dqaaU
veGyXhgDmHG8BUc72pOyDGepTwZqQBgF/HrbkBJrcktLKWtTF02FlzWEdfITN2s/6i77IanJ90mK
3vXh121ha/n2i/2kYpnWx7RYSPYz3Rpvhg6ATjfmLLSG2lxg1g7vCppZOhWwpftgFw4Or5sR+v6Z
gHDMPaZMkdxoQlLgbHFhoo325c8AtH8HxBBwmjAJ18j1+9+bDCyzS/8rGj2Xjsb5RPG63wtmDNPD
P1VbUNnFJhPR7/YNxRTkpTgtGRA5+dhlgHo6vW8SNtHSmd8ndFDLXyImcBLZrFvLo6xPVQrGmPlY
HmmhhnfEHJvgsK3cWly10J4rjno+AMSoUmJdJBLGTAFGRAqr35TuAAwqsbD8be0Mdu4EX4n7kLZG
8toXwBIGXRr+n4KZtzsmsgjraCnrFDUoGDcz1g4UYwuDL08EcCPbAnfeyz3WybI2mjJHI9KVQ1hj
A/7ApRCYeQLszcqer1BAIl78z8RLNJFDlVXoniEKpB+jx6kxO9DJkBHvcsONTpW6wrtk8cC+S8/0
PxGQdgKTu9eeb1uLtZfPxWdQtskPC75odOwtmVcp78lkTPxK0n3kknZ71u4y5VHWiVNHlVM6LLu2
R5uLwC7NOZ2bPJM4j0PugbXPa7UREbSegCzWZAIhQCmP5od+Uoc89jnNvqVl+KNNRceIDXi49NgU
/FNQjbvEjx9DvnoEkf2d1BuPaTI8SaFqMzZ7VZGV84gXiE0Bk3NpNJpaHpCaE8hmj3Z3ar6RTA+5
yGMCz84Kcte9+kIcdbZlMPJKDBRG3OU/fcnJaEbJKZGe5C2ZMUEvtGJl82PU7pnbzloqdc5inxap
qEE2Id3MQbVWmeQJP7mSU3A4aaZirYx4gaIRaSY8qoHPQxcUVCWtRo0b4dGDdpPK4S7g1INY14FV
ca3b6hFKCXrwRQbvjBl26bfbR0u06Mo8L6RTJysr7VRH4QTzPBbf0ECQmUXNGlZdfVIsZFDHmTRp
UhrA17YLtfRtVcw7u/Q5BPRFnjm3l7P6jEBCRAEpGKaTgD19qamKoeS1MPEEUASAtW9jYeIU3ehb
cs4VSh6ubIiODwKc0PwIEzbH49pxGgDkxtSQqoMaivqATooGxPYi8HsOAZgc2s3P2WpPbDu8ah+W
gijHGkrKMAYdBBGHl/4qn0IXkHmWhmda6mRPbIKF1YB3KZEK7gNdAjdsCYkk4BVVMw5eeGDRoImT
mIKotZLgpfvFDsiIDtI6upRLWcJEN7KwlQTVViRg9kmd2cal2fF4X0cpQ39WzfxSFuVFBSGQ8grN
dfb4NtoixpI4q5EwCHX2Ky8Y3GX0KKx57aU86v5JCYrRQQx5vYsJs80fOo54xzJrK1cQNCbArpRU
vG9lg7JqbdIEtSxFaKgU8sHsGtEDNN49zPrX2/dvbf+Q1FIkkkoCuj/ttYRh5MHvnZFC3ODMAPT5
w9LCo0gVuepfTK5dSKNOayySSsp1SAsBVZLsUZq0Oxeswef2jtJq9pv/4/Ko40JCT+rHvkBHOLIU
oiWYoPUhELUaRqzB1MVOuK49RgC0h8QkTo1HxpV6HhSN1My6jCW2GOnue0vaRMceOObVvUomjpkx
68plAxEESZ0RkCQAY18aUD1v51SKVaAD7fyH1i32g1VuZaf/Uu6bN/Fntf0M1N+qUMUATCayW2hj
o4xmjfAGHW29aIdhadVqZOpZsW/H2hLlwmIc4YqDB9rFhyzKbgapAqL2qhNtfdJBVJAP2asQ5vKd
Flao6IRxfyinXnfDlo8ODQjdzYIrRasI+OS1rib+4fbnEN9H2baLr6FsahHro9z3g2hH8WiCoGob
aNtSeTZaDGGXFWPtq1YAYASgowK8K6LLy7MNdV+uOYAX2U2Ipo9RPFRT85x2JQP1YK0sCDMDPlIJ
fIhEky7l6D4Y8oRYFvHumV4zJ/OCg7ITTXH/CSymVdVZyKI2MAsTReEayAIu72H+KaHUciKk5dop
2HaR2QKZ2xQP7CGX9YupgcME1xIoczRnXiyF8SiHAhFMpnRTW8eQDefUSK3h5U4GbljGZ1VzFxKp
pQJSpGmFCBLJdKBqNUeS++l3hpc7+ZGZolwJZHCImnCGgZJQFrk8xKo0MKJH1te7JEWpbyXP8AJL
3DC5tsh3X90BXUbmFToJWEwqPgy1FsxXvk92sjxMTmiRPiGChon368PfRdwgzPyQR61s1kdfA/as
iBQI4LQA/pR4xQHQonvWia04dwjS8FhGOAjaQypwQZAYln6pi+cnOcnySkCnZlOjrcTwAKMQAfem
oN4BevbLk5KGKqgRxqP9vEd+Cki/XbO9baVYEugdG7I6SZoGlara2Cl6s0EL//ttEStEK+LFKshm
LkqZqsZ3mt5DxvnR91oD7GLcyCY8XW+SWf/8lDqkoJJuiy8M0Wt2UQGeEx7aeN5ecQNhbKGvkgwb
CM6nMy97AAID8sQFGphF0rnxjnW91rKdAJ/+kEnZyHqYZXHMIVP2eEBtSABLkVRLzcHiUzbPCgov
BnopUm3fTfWPIXlRNc7y6wehe6xBoRoxK0ur9kxTFDRko0NRAMb55f43A5cVgdrgVjwRxrsUpX9+
yx1nJwYPDCvMWNvxpTDK4etgxOjRXSHaRtg8Kkp5KpPR0SuR4V3XHklg9gCtJU/Ie1C+uVxUV9Sj
X8c1iWZ0DzDYoMY28JontLgwZYifWPTta1d+KZBysYJaDX6RV4BJ3/q7aFdvlDMLHYsaaP20Fguj
wjSt43qDL7EwEmeDeRHZKBkgndNB3rDx/cn1pg30clGUgcmiNgq7DMLqKXdCXT7FUbLtU8GL/NEW
RmUT9HiVMS4lUYFbQimbI9eFOscahMqevmse/p27r+7THbNEtuZZNVhpkmuTdInWfSNW/GSecWrK
HV62zrxJv/BPo0XIsadNz5q7X9MRFKfROog5LRnYuJdKOYi14jdDJNotn40e4DILM4uE2JvyZpN3
audiMD6zdVBETPzE2ldyVtS2AuIawPcKsNfQrUaZ2bGtI22uVKT70XD33lYhf9DjBsl5XfE9XsRA
Q9VKADNinObKDi/F0jss91HcJYE22ZUzuzOmPzEVfOx3ott6HJNibuUVqgNeDuDTBHSYxwjh5Q4H
ahKJSpS3Z19SPKqvw5E7JRaJKLjxExxCK9fxUiBZ/sJ5lQD5aDAfD9eF15K+g6/fCx6GmGx1/4kA
5todX0qjAsE0qgK5TSGtceqtz+kgr0tNgm7fA4E0is1eG4HQdv+JpPT1MYJoHLP52FUw9+kqdSkx
ZTT0iZCSdZ55gq2UIzEomH5SR0b/29fbanNteCAOAaFEwAKlK/w+wM9NDa8OePr6pfzQiAPvgJ0H
cDS5hoTTPOjPXQKaxDSIpM1tyWtbbGBi/8xwRAZRLw+0GEohy0JQUIVCqbrKnCWm3xQq41pcP17O
vO0S0pVggED0eyklrNuikNDZZKsykss6QBEBFdgegtp/TsRmsG+vaVVLgSquy+C5AocJPWROGLBq
ro3J6Qnu7JvT8Q+A2ejEPAJ7VtJp5R2I5S3kUd53KDoh1GrII50H4ktMfC/QfYK3T3QCXBvVS1mU
UZWDfOQqP2rPQX2auUl3ANbeMFuhVx9ERxytYEdoy1T5lU9eQHrxiZTstcu6/AbKKUOF67oqEqgr
eifjN8CRog8h3AxIxrI6H86Poks7TmQBgAt5IUBU0aBNQuH7eYPhFewt/5ptuheZM4cBDQidDRC9
4itmQp3KyezITi0JRbrkUbArS/ta2JhB/xtaKvI5eC4qgEpAcoFyKyKXyJVkBK0tPekPwV4CjLfg
qT9J2+gnYPGuX4wX0s5DGgtz23cDoaCAtHPrRWWRThMfUGCFPb8C85k54LtS9LwUSDkUcBlXGOaC
do2u4LZPZB4WkGeWEZjqfWum5oj2lskcfqBvCevlwKXwFzHK5SdQLqbKjGHUjBBrRiiLeUBgapdO
tg1Q8PxE2vH69Y+AGfQNYIYEhLlxLrcvdjjwG0X1a+xw70aPhD2q3xVI/X2iqnB9lpeSqOAyTKYq
j86SkHEnNE6NDODPn6MlWN2v+IGZbbh2YZfyKMs+CcRShFhZ42AsHfOcu8SKDopXPoKxjd1Mcm3i
L8VRF2Me5yBQKojDwQF9tkHhGOw6GfqEQNpqat8RrXufyE5dm6ILsRLlWQojmafegHlQAZ25AR2f
rR+qCHSln7qP197yUhp1PXyt1zqe7Kn4rbW5n+QUQ1sEnDbodiOzBvkf07cwFFSirgOWl3Z5C5Ex
+krKuxHkngopfbEfB6sniIwpYbnXVaQ0L500yK+NqVCMBlZdcnsgelh68wKeODt+Ja/IerjrnuQB
gGosWIGVghu2dSGZivPGNC+6qIJk0qsz26mt9fdqskeIbvcEv1/Z8vKGi5mv8xXHfSmYcty8OJeY
fIBgsrmIL2OXeDLZNYJPWPPrXMClMMpzG+IYCV0HYRrnZvV3qbiP05+MyGfVyCx2kvLMUzTMAp9B
Bmlg4MzQqkubvJjJlGn+IPLMZO3qjVgIpKyaUimjVOcQ2MaVW0/xXhOi3//HRVGWTItDfeAiyBCP
pBjFmamNMo3TEhf4GdqD66fj5UFRpiwaFD6tCsjbZ+af6L8I34kyDrZiKaPVHsvfXLDxHfv2Qldy
ZReC6TC55xqhQrGf3IM3wc1/AUOE62c7kvfwgh7xFLI7nkr/MAXfyvSX/iNwH37d/oaV9OTlN1Am
rqjrUWhHfAOJ7UBWpv8uHnSkXJCvA47R5PK2EG5RvdIU+xPmnKG/5/hk4Y7TocrTSYJ0EvAQ/Z0T
KwBLVYu+aB51wAem7bmOpy/XS9kewA78I5GsVxzNIdrM+YOKRpxd4KWmYPmRWVZoAPPyXf3QV+iS
ZrbGrLrqj0skUmZIzksAZYX/rBqDjykQiZG90zwM1LUWZysMRfsfBpcUIUWVVK6oRdexn0wYcCGH
XMPu7Xq+MQ2MIyIXO7jdVvtdlkBjbF7YE17C+uX6EE2ttcpbAdA5EE1MrqQXljC4sbpN7wjaBBlk
be4DI7X44dSOJhcz6TdWHofkwD8+gDLDGWinEv9fFZMO+R2CMNJFPb98gld6XZ8/hFH2uM7ESUsa
rPaPZwOzZX8KXUBpg8k66U/sMJNs3+Vz6XJ1lD0Wtabu+R4C/VB/zSvtsenRYsywEaxVUQY5ButO
mxJPRiiQObO8A4Z9ZkXgUZCcGg9Q5itw3XV+bCNlkQ1MLNRqC4FZwz8YzUmW21MYs+ai/kc48J8Y
enpWrAEn3dYQw+/AQmom3/69hfVLt2Hs4fqd/5BF2dk4RTErViGrdzF/KDmkZZgAdY8nwJlxNqtE
x9ALeniWn/JBiYhPm4Qd4hAQyInW7RWtG9KPBVE2ZZolmcvIGcletEl2EShq0cG4Z1VUVpomLzTc
oAxIKNT/6EK36xwyiDSWX6CJTm0moF9BI/m0qwpbuJ+82+tjGC6DshtxWshJy+kN3LHbqIXZGbIT
Sd+D9FD0EeOGsU6LMhtFlwecEPpYlgYYnvpLCfCO26tZwXcg24g430DVCMiP1JUqkzSTJ+n8rog2
uMHIqEzudOA3zFmZ9cv7nyT6iTZJdRnMIR70NWlV/Kqg5EZG//jt4ApWuOm9cCeycHdXMuMXy6P7
I9GLCSRZHstTzMkiTendb3KZQVaHLolwx+zQWn2Hfmwn/UyblGZUsvHf7Tw3wBOK5hoDOazS2//w
YB8bSt20jkNvREyyQn/a7VtwVKHfXkWs0j5Gd8zzYy2NunCNUMAkihBHcuHQlX+6+8N9ySSPWtV7
ESUbAehMILKhvBcXhKCLJLs4K/GpD7O9wDyoVd+1EEH5LjHw0RJBEniyN7wqm5J3E4d0s6Asi3HU
u09UMVYNx0IiddPkNtDqMYbE1taAjR7YpOQfuumXIXaSIym+k+e1UbrlkZU9YOwn7dA4bfCzOUd2
JC94p+CBWNB+YdiRVe34WB2NBeHzwPL2yZHVpIf9O5lPAHuAI33P2KMCqz5zIYv8fvk6KPpAT4ms
KbR8T9pkluHEaECyZ6f18qNwz1gbQ1cM6qLpo5aKtQB5zbuxmSxyboWFdgXklW3Oq72EBaPJOi/q
qk2llkZGBIHozjeLfKeNLC/NkkB5MWMCSw9pM7bb+ljy/saox+3tXWNJoHwX38UwvDJRCIBMISgw
lYiJPMs6GMpOxNIgaFMBGbyXvP6Bbyg30QFtLA7eS1tWEWLd4i4UjzIanM4nsoS5BXiT3vZ3hCy0
N0miqLljdyGs+suFMMpe1KrayUKCI8orpMEyHqjMwrMalM7tc1qPdv+TAyD3y9sEuAEAN5LM4rAL
AeEwb0bw3ksgiMmPzA1ctxI60BQA5AZ4derA+Ar8UIKMNSmmuJsP2a7dk6RU/dh6rEh3NbIBPiRC
GpT/lKvJblGJS7VIOjQV8SWAFPxSG73CnznZxHBwIVgZkKAfGq4qNjHXlTZm9aMXrlMqzbq9weSc
6KcY+p5EFRTY4AWWqYvQj6h6AkiCBMRkIrBFi8ynyN/WMsTANSAwFWhDBSzu5TmK5aQEWorANN0C
VuFYbyYXzUxmuGOWFMgXX61oIYkyHuNUpdykY0VkKLdoXks38xqXL8zJN5P71Mm9+Xt/SlxmzE/u
1y3B1FZKXdfLUYIl1jbgDQckoVGpiYAXMfQmp7+JkZnylpKa3a+osSXkDZiEKqtatdxlSoMDQdIr
YFmTzJRm+uh8INykwyFljjCsGpulJMrYVGHaypkOSeQhhcETf9plQI8kKYMi/vqJAGXNmi4FUgan
G3k1NmYIJOiEKnh4OhnxJBr+f5EZQ98qc8bNYC2RpsVo01KSRw2K9CeCNXiTO1d0BSt6Kz1WD+JK
dxxK0h96S7fdz1qhyr18XuAZj9OtkVQtv6M2jhGp1Jm7Ozllov2es3Y3lFalohWBL5VBRULmHDeT
fILSp+6om8lJdgpPzy0AgGVef2afrNUvouqNieOLjjJ5HcZ6YZ682waJuQ9EERbxU+5HY90PZ80C
gJ8wn4J0Q/CzSNGjyXvTQPN6hHo6Qyy5Grc2gjJQUOiBj/1/9CtAlexgIP7VnAg9aMmJdPNAt91g
AFwfc+yQYTlUymTpLcwjxoQam+Ne+ro1x7y1Aj7wmmly4hDQ0r6wYSx3LUqVQGbKywbBzKPPfZri
qOASBN0Exk4AuY2Y4+UJJh1gQTZfZkaQShZwtbkLadSZRskoljFJu6RgQfSVchPkshmNzHzBqjdb
yKEOse86DOq2SEmQ6qCimzmAl56UBonqnzLKrXNiDs/tK0GA0wOzHE2W8rLWSR9kKGTzNEF+Whum
oGZWGPwa6xfG2a0Fr8uzoxwNJ2aS307YTVLFFjJLF46k50IDMEuq22O6Ge4+0ebB0hjKt4iazE9N
hbXxXgZsnQZgWl1sdogvYyfHMB5jkWvB2HKRlIPJq7KTS3KU40/eATjxRsjMc0raLV84FlQYSxjl
XKauLjOFVJXTbfmsbHrwys3W/CpuPlFHYZweTdMJJs6qk9HSYbcuhpjObNdKtsWIs0P6W7vYin8z
Z7jJ/bpx/zSy/oVNbTQJcXQJmf6xP2jgPCOZmGpLGGdIcZKZo2boCj1zFAjA6iwN7Gd80O6CTYOB
lVozJU8EBgInmSws1nVX/XHv6V66yI+MJE+wPlJRVl/JEEn3RogkQYD49S9w3uCpF9IoK6PVPB9X
PqSJHvBND5VFRn8wMlAD8ADpXaZ7WM0TLgVSZiVJa7WLyfJISEummwTf8r/Kz/m7RsaNvEFmkUew
DpAyMbEv1YE/QCLvlVvSgy2doYP+MHMy7zrrSlCmpVK6f0qLBM4BzsiOkj2YfQjLomAB/e0pTE7M
U2QJpQyMWEvIOQnQ0cop8DxvPMzq+AfhQTXJWJBh+4/yI8OmrT5NFopDmRlBqgHbQM6R2/A71SHt
yRnpvX4ZWozKkvZruMW/wim6UFidekRreh60sXrWH8ENJrvB9BNpqI9ry//xCX1laI9OmZuu75NK
mbG1BLYhAyBnp79WqH4QXeWlu+jH/21fdfI9C/MGXgy56kmZqgFneo73nljJZpsBM4xQZuZemj3K
vtXt/GPKogRYTVAs7iZdpQ74MpdCUhYnc4DdQ/Sg3hM3han/xGIGqayNpSyP0hs9DM9ZWPeqnBmP
yQPTeMdL2mEFM6sXBKN5QCJE+f1qDqMd+8AoewUYsvG4LwwekeIUczbj7FaXhIFGnldlaD9NydkN
MN4tDykEaq6+TzE1Hnj+E7n3/OYv8J1wExbSqA2s85ST5w7SYgwGlEgD/5x31ZYAUCBdyghhVoPR
hSzKahNs8CBHzQXBKGn6SzzJ4zxxw0wlsXaQstWyXgKUmqxJ9iYnw6vNcJQZ+WYCsJR7Ycw6MfLd
dDAhAyUFNOqYcOTpsQOuGZKqkmcYTiMXCGm4BMAETmxdIJEFGDDO5tQpdEO8K4wKFDKgJLH0NuGt
OJkzG48O5VAl7fioGuN3vg2EwmRo1NpLDgOY6KwXMKUPtJ5La6A0YpUO/YBgRxCtip+2QOew21a+
qwWgtqRidCf62g6YJUdDkNywr58kTnzP5OTXJM4Po8/dz8g5miWfMnZu7Zm3+DB67MYPKn/0lb5B
VioInAmUgJhlSLQ9WEaRsk15ABkZZec/jXKUPTM2ZS0CRH86zgsMlTrABC43pdYyXk2mkUSd8o48
7RMMinS2jn5QErIwI841pVzKo1y60EyBlqiQVwNZtSwxENPuR2QRmnv9y989oJfSKF8eREqoFPEE
UzWPsT01fmfJQrcVhXg/ogwjp8Gek6aSccHPCeHrm/CxqZSm1ROIP/gEiyREpoA8hDdHT0GFCVkQ
GaE3CX3oMunSZk5pr1/B/wTTPXhF3cjCFGG9wE740cVdbvaDgf5pWFnWbVqLWWSgFBA4JCBgydQa
xQ51GCWBdant2R1tPPwQf4ZoQe0t7khMZ3Zn2CzuiNWIdyGVHqgAutZUtIpMvOrkCMGJAOORCEIM
TmgM/0w/JbH8V2f5sU6FilnaZui5JMA6C1Cdor8XXGV3nYdWe7yq5QzjqUAw2TAu5eoxLmSSS7SI
W3qhGMQshszBag/n2MWe4SlIcRJRKJJfL59IpK7eTADyEqp4HCuNKTuGcSFEM8x3gjJR+0xqoT/T
V1QK0afK8rcroxqwwIAxJng3uoj5mMsVCr4u52otklSF4A6P4XOFespBcwsPbDI8tAibjX7V/AGk
FJLDbcUjV5qskoC4us8fX0HHv3ySBm0T4Cuqd4Ij1OFsrcGarBk9VHhwHOpt54W2ZtXd9+g5fwRg
nqdso9eQmTZf/xAgUSmGqhDukMvtmBWpkEbkvWz0c1tRahxbozLbfGQYplVdhnv+Vwxt7AVMBnbE
LmkKJuWiydSUnOHLVp/cADmACukAVcBgyuVS8iZQ54aDCQIixbPsBDukLXe8S5D/P5E0WVXahTTq
pmC4mgskBSsi6UrVSt2+saTHMyiFp/oWq3tl1egtxBFvuriYWlRpSttCXB52e9SS7jGQj0kD8Jhk
vcYAfRPIHbiyPAth5DQXwjIOBC+zjp3Em/Bd9BLbd0SvfG5MwQxdITDHB8yKBPfCcUI3N8tRn13F
LemUSmpGJQEkGNJDtLpOx0k2xRf/HZl3kmcI7fCH/zShdmYPz+MLb7gpvBtDW5mqRKlrmmjlxHf4
BBIoq1YbmgFo3cQ7UkxqC7bZJap5tWRV0DUD4EZAWqeMUoQMMaeiw/ecPx1OmDk6kj5myclCk9lC
uVb4xMPmH2EgKro83aJW56LvIIxArub/tLAJTnv8i5k02NqFJOpGdmhHMuoZksgdSb+StFS+V9Ce
XX4b/i7ltpRG3cgA3KZR3UDaYIHY6lyg+UWq5eJ5ypqZIlq1nIvFUTcyi0ohr4Z/zqz8lT0CBOee
yEt+DfZkZ3b5wtpQlkjqXmKcY2riHCJl0bdySTLzITG1unNuRwGrJThZBcwHAOHQCKBQ6tiFUjCh
4oWezVcAXEWP6oOwbRwd2UR0fQk/CP8a7OoB9tXC/JbxAFpmq8uQ2vxLXf3vS+iKJ193BZfV+JIW
tPJz1I+7IJy2kgxeQHBrodfz+1zwhwEMiF7jx6ycIznC62v5IZ3S37GSAf/VQnrjSG+koJFY407x
gD2N/sTU4tzb+75q44GHpQgYijbEM93MwuxOU1+InAqrY4AeFi/FPpu9jHvmMPZ9W9BqMzBB3vpX
EqVIWdsUoAqApPpN9XineYgcNQamkn+Htx5S8Pm3yDVKk7XAdbsKRkJMAgNIBwATl6YnFYuwHEkC
R7kbD2gHQrjFfSMvvtiJ7pj0Q6vHt5BGGYSqK7JuKs/BbEEAg+zood/3O0IWUCcYSGGahFXLCn4x
BbPzeOZLlNsIQlXCGI5Ecjk1AcXblE503wJPmnWA5HyuFHMhiHrLTrUwgjUN4WMXvufZ72qeGR5w
VRUXAqjnq1iKrSphitrWc82q2trSZ2Bqqo0ZK+n2tjKu+/uFLMraNBW4NwYZsuRj55C0t28P9yQK
r7x6r8HSDFt0HjvpYXBKdtvTupL8d2Z0CqQzpFqZe5wZACRe5e8kwiBD8iIGVMG3wE4MrO2swgPK
Cm9lAc8Qamf1JDFifsDV09KXscGkllq68jQ6bdYwzPhqMkBBOAykTQn/zn0NC3uCZFhTtLqBhudK
eJb0UiDMacl3oVNqPCi0JznrQbkHkJD+OHfVQzxlBWdGhrwHiGpn8bGMaa5U+i0a8g6caEbE+L7V
ndCBbQFMDgOcspQSp8IIHhwlBtpvLz3ouTCboaS7ehy/NV3KJC5Zk6YCcBetI+gxUGlUHXRTFnMj
+mRi3fdkq74bUQpoTWA9OIaHO5qbOh5f/Cd6KdYu61Iy+bLFMeQcB94sItkX08du9He5NjE8FWtx
1FZydQTHATxoW+Yjy5CmkzqMz6WoOIna2rev6+pqJE1AYlwEIjXdplFmalxrFcpDM06ujptvaRS/
3haxqrjqQga5s4sdE9oq6bgBMqq6Db4WwIXeVwKvOY2sdBuZS4tnWfZ5j6uqqMAPtQkjtGlqdUHT
Y/INgJxuEekYe9T63p3nGN06Sc/9mssGFZjbn7q68YsvJbu1+NIW1D5NwZHdEGuzFr9L1WuSPCgS
gxlp1XEud4REhgs5Uh6FsaFBTi/Y5Za08c2P+p1xHB3lE3hF5K/R7gXgjsCVBfwUWiMpjeU7Kcy6
CNJG/6gMb2H7OMy/b2/calOVSoJLgJQgDSNRZxzGZe4HqtDaIFpAhVXb1wbuvinbvJs70VMBfrm/
cptLmdRpBRKf84YP1J5MbRwZI2NqyPCbqyOiSxHUQY3JqPJTjGVJT6MLDGpCCN5upIcJaLF4FZxr
f7Hdfr29m6uXcrGZ1IEJ4gyYpxkL4/L/R9p17ciRI9svSiC9eU1XpqvayHRL85KQTe99fv090Zq7
qmITRa0Wu5h5GKCjyAwGgxEnzoFOkHXo1W+3DXDLn6ZpA5KrglkfEj3XDtibThmb80S0GGsAYemd
bT8TvIcQIvXgyk2gy6K95K4KXPpwRNMALJnJ30jnMe3TfvDjZ/2Y4cUIUpUmyO7t92qItslxfhG2
4OlPvvF8upCg3YteC/s2HsFTUVnTgFEJcI0iF8GL1bqn8doZujKidiZHlARatFDLhcA1dhZJ4/Wm
Fk41Z+NWjD4601aQJ/3DAva52J/6KdoZfVcfYxBZfMoKXL6u7qzarrElc9dW67lf9TGU8uJoG+vi
2skYNF3/VU312Z9N86O1RenOGSywRqmlbHjDbGvHckOXyTKSxvQiq268Sprf3XYTumfY7aMaBijA
HEsFWeT1guZh2UCM3Iz+CDlYO/mZlIcNfA1IPHpDlANzY6JtgL6Nemo2EOPXxqCvtA3lOI240c3O
tcJ2R9qGterK/p80kCgNZdd2aY75WGoxgat1grnRKo8bUH2BNAzBWsoepJRRE1PWnb1gUs9OY8FB
oF17YxkVTRIeU0y8y68XuhR5r2cJdlVBBT6Pl2A2s2AYvw72c5zuxk6QTHC5DKiC+v/2mLPeZOta
ryXsUapU+e05M86z8xx9Rw/Jw9PXb4AJwa+Z3emzjMKRFdz2Ii5o3FFBemaCIx5LZtyoV5IiU/Rx
xP2D6rfSnXLkUP6Sad6WTAdtq++rTiJZ6cZb5y28bZ3nww4YQXVdhboKcpzr3S6yPFHLsR8xddai
CT/Nm2uPq75P7DHflV05huA++iucKIhVceMq4HJX2B5I3WmNpM8tBqT21SeIVwUNsL7Gu8GVHK/E
qM5X6jUB7BRqdVhlfmcIfIwb4B3Lole5Bk5Um/noY5YM0dS1NODXHCCR/UB6Eb84Q+uHP6if84K7
g1lFB3RgYChjFxxnja1teg0GvYN+xMf80p8jX9lt4OM299qzmGqJl6pdGmS+a2Irc9dHJZKazgYe
pq01Lyot7R9jqOw7XbIKAc05149+L/DVyS9Stm6Nhs6YscBmnF29SKEsW3i64WvZYdb/Ct94sbpX
UNCFtc1UE1VTYY1AK1vpWS/Rgege9ZPy5Q/olSjksCHp0hwTe7OsKofahDlUxsA1Dkbux/xEEoWD
V4ZxKBSx5t3Ll/aYEIiCkqYPMuyRmglErE/Nw4RGKAqtkyeeheL4Jp7mhgxcAmau8E6/DgFGZk64
VeMBXjL07rSqd1Wip/7tOMO7v66sMHuobGh7yiOs0Kx1ui+fElDGtSczzEPnICJL4aT0V8bYDYxN
ZBo0tQYW5eGrk3T2YZELI8DsWftOsDCO51/ZYkLJtoyOoViwtYTguVc94zQC2P5e8t4FC2YW+sZV
zhMayaL6G6+3e2WYSb4j6AGvCu2oulNC4sCTJTerXFIVwuhpS2R4ZyI4dPw6IEfq0VT/8Td5CX6F
jVYkZMiBtmJur6VBDrTIGNoj6K8KqbkiwZxO4daHZScJsb+vVWHmKF6ZY+JaNJTxqkevbiR7ZulP
H/KAxm2hc1Ls5C+gy38qga0xnrZAzsJYA4zIG3PQ44hcjPeku/wl7Ng0lKLQoKiwcHojlKVr3FEt
jSp59XfSHBLfIpyYfmWROagA9Mjr1pNFrfDV6b4tj5OtBFWvCnIiTvJ3ZYg5q8B9WGqhwNCvocT8
laXjDyhCeUcHIjEQpkMjECUN+u8XYVzP8jEvUwCyaGJ2/KIftdC62w5pIIEnJq1d5QhmZhtABVc4
LMiLEKaJmxj/gMYtC1lNdLwTOrXr/U/qLtrN96SWQx2e9PsvvjDha5yXciCd/W2RiUnjUqxO2sIi
MSTUivSrZwekkr6+rKO3/AkJK3eDL2wysWnZ8npq9QZ99Cp+AKAcHN6bMbn5mh/iqjT9cl0bQUIp
2lgmKm1V7sxb2wKcL1V+H8WuhsGRcSwF9wkPU3K1nXRYLnxnNLRiKlbYoe0snINuQxoZQgXKOdaO
UvFP1n7eVBc0rwTH3GVATsmHQfssz61v9nujvjPbc2pi2kr0zuW8X65+GOPUvbU1ckY/LEo/QaP9
k15Vhyx6qMrRy6p/+nX2BBcQHXs2JF46FhOBVX3U6naDwSQqXYizhJOueuXsuE1qeYn0hDTcbUzM
VK/nqv0bHMrVcpmA7BRzU04zrNMZHj5MD9C4ArRx9iHR/ndg20tzbNStmnxykhHmCK61Va4GRdr/
kKBVQiVuXnH2yh4Tc+fYNJ24gb3sENOcrRbaT5iHCvPdcEyerR3A/INXg9MYDcT/7buybEzgyFZQ
cYZp+Yh71a1CcNztwNkcdmdR55l3s5gWVOBRekI7lm1OlNrqVLGO2DRWqtfF2+c4Bjm8JUNW/dvf
rOrCFOOtelGqZlb08JcOLX29wd1cWtOuUft3eT88ghjAegA3foun4ORCispxu9oSzJvx7rfL5TI+
W5hqVyS0XAK80LASeEz34kgg2FUWRNm3RZzNBszkk7KL9J9qtLgxSpaaMoliAN3Ib2IAuswoVkIb
zXpbw07XujQR6POfK1hPiOK22/ef0Ov5g4I5/yoDhtmQUbUAKTJzldltspU6wV9/YSbbM8TCdPC5
0GCn9SH5KEIocb/XhT3mGouHKFq1DfYykBcod7/yEbEuIA8ogPLL73Uxd9cSbW1p/7JDo9jpEQEm
CVPgPSKU2aad+tLtxGkdj9HzyixzldmFUS2r8rqd2QfILPr1PUHsyh8rwIlfrWBCKWT+Ppy7Y/4w
vojXzbuxLFu3UMW0Adpnq91RGeVmOsTAR8iabymnafg2FpjPNQG5MY5Oa4e3YwDvc6JuqqPiZWug
02BjqlODO1WqgRY3NbTcp7tYbz11Ajn7lDy09vqYbt1zUaaCQ8I7jraC2guE9UyEEcas3FmbWqkl
EMb181pDFVu9T7Vsv/SiCQhyR/YwXhpi0ufVjgGDl2BIN7LdBuinusaCy4H3yS5NMCcwlbO5z3WY
aHqASbpHZdZPzoYRT6Vy5fxDJotaf7w5K+XSInMG18pI1FitYDEa7jZj1PwsWp6ienhx1PpQjHBT
w/HVOIvdqiz3uZ1/vu013F1VAdylFgnCHJNX1TmK6rGeE93deRlU18l0/7YFHjZDlW0UQjQDwjdQ
SLrOKdUhykCxKnXAChaPGKVBTwsCehqIRjEBTWJJUfrPK8u1lz4U+z8gQeCE8asfwESCqpnmKG/x
A4wH+SfRFtp+rLwSnioBUCGrYMG80jNgGRCGQf1ZNtDJuF6wIUXlqI5m5zdKdq/Nzk4G7N+X+zlx
0xLDFLOZe6oVn0rLPFpx7ewEG855LKgKXVoGNV8xM3RtP7HVphjb9FfySJj/OEBXdMFjGtLLVlDt
f9GekUhDfYcy0ZGmxKyHdTeh2jALzhTHwa5+DBMfqqmUprTEj1HTb6ArcxP0HW6vl3NqrywwgUE1
8WIZ0OPzpxqg92iYXSRe3zYQELll0n+yISAFeWjBJvMaHFdWmVgRK0mq5kuChuzRLgMweJQLqrRH
ehqBl2Hp3KbajUkwPU+p1z6KG3+ifaX/fvFS06QlKpIJq5bVOnSce31SBBcKLzhhiTbEcRSLxHgY
P4JgbD/VDc7N/xehtn21twBfXveJaDt5Z/TSFuMm0bLqSSzhttTeF3gTEA9D9TKsmFrGsLvfH2+7
DC/Xuloa4zNLP41rtsIczbdicAJgiNxDBPReK6e+/O62Pf7H+r2TjLNM1WoCKwlnGdUNvB2p86lv
TdFlwj32OoqtUAQHjaPFxNl1hpKmMUadn0b1YzJFR3jIudDip9tr4bvFhR0mnKqyOsHvYYckd2hu
ighMiWDrD4QRuBuHAihmHgG6Amrg2ssTGQP7a+50qNmnxVGCKkk4QoRKd7UyGOq7/mQAMSwqY3E3
8sIos5FqBcrIpYVRpQd3tCkHW37uFFlwvDj5mgoR+f8sjdnGoksaVV1hhZ5Lyj7/JUb6V+BEnFRZ
ATgOQg9vbvi+KWJd6zSQEIDYXg8yYoCFnEz8nWYkxfgYXgX3yh7zFF1SdMXWCvboWVE9kFAH6bdD
y/0+2Te7SsgDwk0wLldIO30RCmujS6DRDYt90FY7w83d/o6ocsbddoK3eCDwqh8tADK3AI2l9yJ3
4X7I/2ywyeI9cqlpHIU2WAWjO825jaF1FDeU+OcOTHO6iSFliiXXy2zapE3NeSOHiY7U6RnAg2iG
xZP48cSPjxe2mI9YaeY6ZBtsvYZ+CCzT9F59knay2+3iUNR14R1z6PJCxdZU8Ypg+5wbpv/RgFA7
305Xaz9PcbVPyjk/CCIXhVnmCYEsVNFlyCLiRpOZHdSTbJ7nFYnZK8UQ6KH62ptQBveRnYTDLokP
orIldyMvTTIbqXfpJisxTJKqAsljxesR5LODS7AnNKitYJn2t5fJC18q0EA62KWJ/5C5tqtuVSDi
hNHDHnyP/UvuvLPr/17mm2YLfttgrmtbSZdG1izcAUPh4YuG1XAae1WwEm4mDTQD8FuajKclO9+t
xFKkTIPR+WUEuHE3Sg9mooXtmN1XaxXadeJLRnHXdcDEArh2exv5n+7COOMtxhzHdR7h003hcJjP
9bmegu4nDQOu+83wzHeKyD/pL7L+iQsBMxWWgrYfm7hLubOWOjRAYBEVUXDvyG5VufExCxvJWycQ
Fv9y1G4+G9Bg/IvRIEg7Y1RFASgX0DXmss0lxezkAuYd5RkIocFG86RURdvKy/QurTC3q97albbQ
IgEaPySjm/nSPSE2tcBUwHko7CiK7DH3rJQrZmKSvQ7sz4mn3NmYSz4CeoTpZ/VlEhJJ8GIZOra4
bk0T0cxidtG0Mn0G0Arwvx50HFlTurN6Ly/qLo3vKrDVLEDLW3ESmFSN1aoD6Bu8WU5AIqcIEL+8
X4JqkO7oBsaEFZk5pMVgF10Htgq/0ZYftWa9N1LRmCdtHuuxFqaAZHCpgFBFZhaLEvckKxWKsdA0
Ceulf5za7n0B5aOx6AX5Em81mGnCcoBtsnD/XV9/fVc2zSaNKMZumEHISm9ZBOGGYjG7mEsLTJa+
1c4gZ86ACtpquKn+XtJU1y6e0zl7p82aPy5TIAgxvO1DQQToEKjk6jj112vKBzWTrR4W6RkCkFjr
eJRAdMFUAI8ZzKG0K6FIoR020bOcBzIGMuW3aWY7V6fRrHiG6fVYndAnvqeyyOK5Udg9a14JJmIR
MJZ3L0Hl1KQsFOhf1leG3p6zoUR1rYhWKJ06Xt1k6Br+DcMpEH8Q2LHoQQkk6fWmZiUKoc2Eqr36
NAcWVM7j9BsNGxLKfbFOce0LviIvbF8aZC6KuE07ueuoHywVjZdYeeWWMaATqfbQlPLPuZjA76lH
+7TqHiTF9k3Q9oKe2I/Qqpm67ZRKQGD2mAvUoG1x+7fxHOzyp5HLX6TGAI8Vlhzhp7VGc4K0pm8l
20fLzkMMF93fNsXzKM10cHe8FoJ1mQnsfVZ321oB3BorH5pN3an6Z71YHnrV9rTechdH9prC2jtx
6kdb5GFcOVxJIVZXPCPXdoJfw1k5IBAa+RtqjpbM+DewebVWLQogO0rsTevPxG52TiO5bQr5zB50
ZN27XEvvnOFFnw3MJiSetUrHUa+CIstc+mSCH8RJPsFKikIkUUaAfYoJldNoZqq96QTpsfHiM/aQ
F/EmdyIRykdxm4yXvlzZYz5H5+izNmwaCo9HJXXxTgfa7Rc2Uj+h4bIT5fBCg8y5kwot2cYRC6T+
Vftk/5hbqGwOLgmI6Xh2Hv9mFPRqiczBUxu5yYDrpi2Ndomn7eP4QEFMDetQbo5/8dC7MsccJtuo
l9pKYU7fTSdUqHbpQdr9AQu1yFOY92xpZLUTt7ATnSG6TfKhup99IbFvmhnu70SNQI1eBMzFd7kw
9sXQW8s4g8MMIhnpO8kGBQ5IxRtDD8wqdjMnmOyPoDvxLHPxt/VniagVNZnbY5piw+h2kY0uNInd
zRld2VE9dbzTMEU2Nl/mKn63xBAMNrW7NJ/C0vhR9/Je06TAymJBFOac96s1MFdp79hx7AzYtBz8
rWZ1WKVHcwTYaam92weZV264ssRElkiTymojP4dU1Un+mW6Eh4EYqf4932/74qU+AV2fBupXTJO5
1UfRNcopN8A8hFoIYWWZrz/vIqQbkZr1Vm7QI8E+EqsrJjruVWFFlnNb647hGCZaQ3hHslpPUgvt
lL7fAD3Wq4OsRB8Tuz8aY//x9m5yci5DQZoMIiYTiR0r6gx2q75dbVwapewou6XrZ09L1AJBeInx
NK6k3G2hAXG2O6NWBCGZ4zIGGtMgywBeXtNZoNyYGkNu2jFsOxLeV0UH5dxON84baFl8I4q2l9tr
5WwphhE0gEFQ5MAMFJNfpoW8zXqMKwlVDrV0y1Kqw63uc7+PHUvkprzrGM84VIJlE509vNWvr35o
xAEzVS6o+xGVDWSYYpw6L94tqP2BhjB5MoPso+i1xTscV1aZ2CVJslnGGaz+Kqy3O8VB+e1VvLIM
zdqPv5cAz5oZuIqmENGtlr+KfgOvNXP5G1iESLmWxTJaU+cjIi1of2WPiosDWgFBq+300QN/Zuet
rgcYnehw8mhvrmwzYSjZos5OEqyfAHSAO3ha7eJfu+hQhFKg7ewipOya5Luje+HK6cJjAvmVdSY0
yVqhRzrtfnYwbZjX9vYj4T613ai6xI4MqmKwQra9+JnNuUOuTDPOvU7pVC7r/O/CT/mxA0uLEpQP
IlQVD09yZYlNpEzIfXW0yCUcnwkb/erYFuaK6g+xVxyrXR0UZ9HecsLulVUmncKztJodDeuzG3Cx
bp+2UsaUyRbkzcO8Dbab6LMbNyJyRaE/MUmVUjptJJEvz57zQL3cCoM12n76SnNq1o7AtYDynobd
LIudmZOIYM3o2VNZFkhiZs2pVEZZ0o+/ipdJcWrCFgM2KUY2V/meVL5LQYTk5ZBXFpnljkUUjW0C
i6gsepl+StA9KH8Qp2PV3sceGEU+3I7JQotMDgnaWUvuQZeJac3Jf11j8UBA6X/XmPrl1//RIhOY
pbLN8ULAGgnbKeWnHsFpeaFBWCc5k/q1cFfp2L8NC7+/IxOUk9QE/2c30HeENHWO74hgSALfRXtf
gifT+i5YosAgm1B2rUW6hzCILMUf1jtw0n4lWRO9O6vg9K1FW0pH/s0C0ZIE/Ilu1zdvq2pYB1Xt
fy2wimGv3AHq9aqLaihnclUhPTPvNncubDKHIwHhxoxBBVrjq6vOu/iJLE7BJD8McNXCQxwWJJ+8
7pp5aZU5IFlR1pbUva70X3eNA0iXvB5K2KXd3T7f/po8JB2yQJOKbuABUVhOobjNAG9TEfpopa12
xFQMHDaFaKWSYcHWDn108HHtEogWj3t6owhPKdehLn4CE/OhTFimY/J6u8wBPvC8m14Gdw2t5Ez5
hPru9pL5UeHCHvNxQfW9tpr6GnZlb7XuKA7Rkkf/X3f6ny0yH7bIp2xM+1eLr2eULOYfyZ1y/UQO
LNxTbnS/WCMT+TQ96c28//ezytYddWqldxaYt3FM4cB+LYju3FN6YZAJfKaSDe1gweAKJNtYb16l
aiLlL96FaUFxiEjcNIw6y8w+9n1vZRgQIGeNnqoT+uvSicIeEfDrkrvdoc7mpfY+9tTKBbDWF3gO
Z5FX9pldlVKrxKR1S9HdeVDC7QM9DQlbUh8MbwSkXWiRk3ldWWS2dWy0CGQ3rxYnn5C8JENmhmgu
HgRr43iMhWcapqrBmAseasYSjkSf2pCpB1xsCykZofke/VAgEanA4SAk3+KEWPSC8fq0VGL70phT
v86LiSphjkqpfleunglRLiqaLWOYK35lU+bjy5BNEkZZ3kIvDTPHf1XBZ4fDgdZfHKCLqoXEJzvO
O4x/9JMLvgq3qb2/6RVfLZdx3TjrilaFLIYv/2O8b0D+tcCmOxh0cYbyfnaN77c/KPkic22iqQoS
ZBBoO3iPMr46ttmQ4n9ADK2tGo5Olwfp1KT7Tpumw5YqyaEzs1V0hdETiLUKeDsgkqgWg8KNWWYb
WUlbIM1DGW04xIWfhU4gf0r2ioFnkfBTcm4OS0PHCJNwGngyWK5eEN5oTZVmhJogLeJSA0vv69UV
QMsO1BbB7S3l3RyX9tjUZ60lLVFy2KMhalXeEys5mOSDqsDNmAFyKZoV5R0SYHdR4UYLDhKPtAEX
9aDYiJQBOnItIMS5a8jf6ihyt/jn7WXxopph4QwqGOyDrCJjBLOofR5PwHxJPSaR5M61bRFhLM8Z
8YcVxBXFMFVW5HuAaWjbA0Zjf5xXr67uKpwA3EieCVBnoJi+9IOkXzNUMYSkgrw9vLTNuKRVzqaq
bbBdZR/lMf1WlxrqTu3u9ibSX2EdHyNl5PckGMkKiBTQ1Bj7GclSI+cQ18mdz3a5Pbabekyt9S/U
Zi18K8B/ccgMZNvXblGUnRnLLRA8dYp8KVbLNJjrzPxye0ncjbuwQoH0wvnqeQQ3ogQrCrrqdmyE
m7Kf5lVwqERWmHtAiQCxKiq58037XtowFRa9gNLTv70UXmp9tWP0Ky7WYjaVHRetgvDrFHeK/KwY
P7fssU0jf+lTsKCdjc5wt+y+aFAnzB42533rmAJgKu+cXX41xhE7q0raTsVKnWz7R12lJ13+G5qQ
q3UyUX/axmLIF9ggRt0kBUtIdRgiF5o9YLs23aR3ozsIYGDyKFJ9Me8D7zlxZZ/JIuJ67uIZMcS3
QKEBbWfcdBsm8YiZKfUSI1QbNz2oIRXJ2jsiwRXLvvHKlOAnAZoAcytUkWX81lZBvK0YyLb7Do9w
udrptic3q2vnW9A/0yhie8539Qkcck/Kit+DRjyp64muJ5UWy8YExAKARSwaj2CZYlLHbpLCeS14
ED9/HszxUf+M4V7JCiP1fdYl3ghAwJS4hvIxVkMdSBk0MANoQMjDvd6A3VV2de2h1Q4LavUgthKc
PV4d2br4hayyW1kA72vI/5YrqNzWdbtO++IExEUGCi0wR1WHJhcafkU73dgaFhyRDHWCqxvZCUZL
sC+d1J3qdYQyWSklYSuZupdvTulvfTHsLFU9ZQXaVXE0Pqb68hItmw7O7TF5GDOoc2Sa7atFNQb6
ONxPka0dJExpB8Om5K6UxJPbN23mte0GVQvNjEId5czVXQojdpNhAEGJM1Ue8tG7WgKbx9YCTlQD
Z+gu2RQdwIkx+rWlpz+kuDODvpWd76Mi+/biSIImOy8+XH4MJqqjTS1LEX2MOA6LAvoRfb0XhEFO
7ovsFiU/UPnTkDtzPFtAyPtJBd2W856g8Rh6PHxbvOELaUWI4VmcsiohQug6tIlXkwl4m6003VSv
DbpZ3QF1TXSzetCkCecLeKsCpZgCiQjQmaJaex3cs3lrEnkEcojE2DDIHRRhfZY8sM6FWlDkQs1M
Xh6Ihf3HINuE6Ew17aG80+AdSsDPHBoq5blE0Zb43/XBFcpucNJq29GA+rQ0zFaD9up6haDzVXMb
IvP+gOHeA9CRh2qfPa9+jQLf30h2XRljbuS+G4pZ1V9XJ3sY+vPKs+nT2oadhAe3wCXJq5lIcGWN
uZlnG5SkWvT68VYgeqpwebFxVxDLYyaWO+UlAo6OsU0STH8lobveSUtF1LU7AHSqoZDcOk7NyHUA
zXwHEr7RrcsmBnQpWTJ3jubxa2cu5tM6T/lnFJLlUz5vxfspWvIvQxwZglIcLxg7YLuEwAmo/gho
c/3ToixtzTlqcP6fV+9Vhc6fMf6D25oAzAaoalwo3wnyVt5tiVYwiIYB+UVqzrpWtDZKug4VvWm2
UEXC0EGXunpMvETGAJ/+uQmIQ1Rvgyp38/4lsR7XvQikwKM6uvoRjMvlw1IuM7CGrw+r+h0J4k1e
fmgRLSQh1dGbVB2SBiCv04DX0aFmz4aLKgaV2rSA9lvOrWLflZWy02I78pwMLM/90MiPt138TVwH
B6GMYIsPi9cB4sb1d206PY61zuz9bZlzb4PG2n3mNJHg9ngblGAGqFREdgOIaoMNSmMh15jEhBlp
j8eptx2UfQSEjraDaupZXJrirerSHNMMHfV8VaLFQqKgAgnR30M7zr29b2+bgcyKmAsxLvounkjO
3HCtAmW+xBveA3uBbhn1jO7jCBNkNOYSCac86ZNcBSXGMhNvVdQUOquAZfVpBNdefexsajDfb0eQ
0YPk3CUe6NkSLVi0p8wxmDFF1msjzJLQ0XRokleMVfMcuSQgbgd/Uw1jVso4J5AM6hoBp4oSygJE
7HMJCprdAGXmJTCNAMFRTLQnWiUT59IBsajKYVKzSrcoencYRHi1t0ccI7o4b5jQRTkTZbDrI2eu
+mJJygha0Wlw21Xb5/Wn1PiRKqLLUmSI+WJQFFq32YbivDIq32Ii104gYNSaTWDEInT9W6e8XhTz
qdoinarGmBu/6dDPVLa9MZjneUkEz9Q3rxbiM7nYO+bzWE3pACcNM31s2ZgpLpOzPDYQSRmSb6li
tm5fb9NLpiVtcPu8vykSkWFMq6uYCaFUh0lOHbvM4j7BR8uyMmyXKly7anG3Rj8k8vo5UeAttw2+
yU/JIOg4TAMwKAtvtGsvSSujmbIV2fAS1vc0BjWGFdBWwtL6myI+Y4fZUam1BvCFwk51guAqsIW/
tKwHoRzKW663V0t4/EKZxaIBoesVqXNdFLG6NH70j/NghEUYv+vvAQjxjfsJ43IRhEqJ9HEAz122
udm76GXdi3oWb4837erv38AciSWq5Di1kaumKQr606cuFcmUch0FYwkaWFvA7su+Kxpr3exXtYJo
teSPfWy0B6Pso1Oj6dEuNm37i9apoq/I39sLq0xppYrqeJFLufHNwh8DKm5svnPXvHdilFfqs/lI
89MSsP13xbFFMRPyEPjAoqIC51LE9tqgYEVJwQB+g3Emo6q2LYmNBpdi/WweVfAsUKeGwCLdF7Ka
++KXHPebYkhLdgxA9d6MghRLtaotYOZoJsAwrgqI4t0+i7xvShOzqu2A8v3NtEQTgcAoyTLsbnUn
G5nf5F9K/V4pZy/JRawVvECKIAOApYHZY0yXXp+S1uoqWelqBFK9/EjMqN5kQgPTGctCEGHewtVw
IDUFrzaHfBWPxmtTcz9vdlktUAXzu5OjIoXBpU7MqyT1bu+B19O8IohDE6KbQld582ok4xC6o7cO
9GYMJqBuyShVuSTXvhb75rEMooP03IBMNFRA4qYI0zVemLs0xzzD5cjcuipTajz3y/smjA7W2YE/
Np4tSnUFC2N3tdViY40xaQEQNWWFUJ1Dp5IQaWKmn7dPE2wiqgqy8/pWeNMXzde0s9ZcqlFRjd/N
kNeUH4iDmNY1i08376CR9AuY5WVNBXr22l/sVFFBIwBr0aB61sl+Uj00SkCYIB+2NUZ9UAYWQ5TE
cM4ecfZroBcgjQBWSLQEQdaQjw3OnjW5g+3sOiv3M/CM6VK5S9r6Lz7flT0mr9/KtFsaE/ZmTwnL
2FX26bkLbNfBXM3+v8cPGYqjgC0FdzxCC3hXr7e0A8Yu7yNYQ/cJwi55IIGoCfCAHb1s7bCt3BE5
4v52OHtbZ4BVvKihQ44CK6g6mQ+JjqzppHKOLCqYTtmBZGi3vRPo750nM0SrMBTdT5yghl4vWukm
/qGbLAAZLUTHGMYIFaGtuEd6dd9Jybnu7Y+3F8ZxUEdDYqEANg4CZLZZqGXGaNcGdrOx5l2/PGbr
6N+2wDtxeJzLNE+DAWdMOl9/MCdNUaLJMWeo78zVJZpevPe+gTjwlAWSLxxtoj93/dYDAB5FQyjZ
0Z3A0vFuW11OSqs2eDdvoQGVgNJzNjCbb54SyEgGRXwh3PVdGmTipJHU25AkSAezPj00Ta25/Zo/
jrUCEfTmPs+Xz00BlKJhB5bR7jVnWL12rARZPu87YrZTs8D9Ahw5W/lHlds051RDTgqu8aJ7P8Wd
4DuKLDAFgs3sUzMuYEFpt59NjflmJ/5221VEJphAohSRNq4WTCRt42Kuxl2Vd7ctcM/x5T4xztiN
hoGxN3iH8dAclNN4zsC/doLY+opQnAUgE95maBuK8gb65W+d8vfnoZVf9CuVKu+LdMHKKETK53Zx
S88I5FD1Qc0cC0ExvOBxuUr67xfmJqOo5anHKutm+ole/eOiA/IjgTz9b7bTRo4H18ONw141mA7X
NuvXumTPSF16Dekurm7iLcaV6jwKsyDOKw+gyt8mGSfZ8JKcNgNroy5EnHkYt4eyIErMQ+Ac02/t
++38y3YFwcZWMKb9luUA9wD+D8UG3KKgTmbuAXmuu7heIvqQsgdtCtwBczge/kAKkxfHLi0x7xOn
KhdIFTgNhn6zx1o9Tx+o62qhkj72T/IHcaP1LWkJszYmv0TUBIfUiLVRG0Q7lUcTcLHZz/bVk+h2
4510Ayp1gACDdFF+bbVeOChYvCuns2BKrb7Fxg9t/nDbMbl/H0AK5HoqKDpN5gBUat02kmk2vrxh
zLDXnzAgJdB74MZ98D6gsA/iNtlmISJyY9tVuVr0cqMCbe/WkLqmCu1x2ZUPoiSZd6QvrTFuP0Xm
oNUGVhQPdQCh+CC1ctfWP97eN3JfNk5dWmHCYxOtppmqWBOeIc7HqK7nvTH3BzOq1Ze+n1pRt4jr
5Bd7yMTFeo2rCMPtdJhHtNStfeaXH6OQiMvSsH4QuR33m9m6A8pNcJQgf2Rc3FinFl9MhUY4JKYs
pHBE1D/XmLKiWRthH+Tt8vC21kBg45ga9NbZ8DisqrLNpkWPDUK1prhf7oAXKJCMEEpwiY/CKvtb
P7k2yfjJqNayiukXTG/pSxsgapuzG5n5eixazL64/627wJiuEwsK5cQGYwyc2p0tyTY0Ftb3CUjS
ptHa1+pz3lnvbhvifDhYwrvNAVM+OGpYet+hik3AL5AOo3/3a86WsMFoGUTQko39wrtt7238IHMW
UmM00TClwPhJNuflMmV4t5VKjKGI6Kk10sfbJt4etWsTTNq4ADqEYjOtKNO9Uu/C1XbcsbP3jiIq
n3OyHtjCGKMG3Ohryes6H0jWRatWBU95Sj+iY35HQGfzAxTHQawiHer3ojYk5y65tshs4DhCP64Z
cNC2bzKgnJjA/gESiVOyn34ID/XbQsW1LWYneyWSW2eBLZTR/fSuCoe9dB4P8l4Ug/le+HsfWdIf
K0vHyY5ewwcVKnqv/THsZ9RftB/ieg/XBy2AOCmvAsyDSTXaCU/2UtdrX22+x5bmJamoSMeNFaC0
JYIyDU8HNtpLo5b2uQEL/SktvjXZIao+3fZyTsUMH+fCBhPh49hWtrqBjQU8SeAUbVDdsV1zgURJ
E8y+fJrOS4wUWPqQJm6V+yLveIvaogwAPMpEtYjKnc0s0pz7TnOKGLlwYJ6r03BCIWbfPm2oGJgP
2lm7Tz8OgxvDPUf/Vc8ITRJIEMt32bnepz+1z7c3hLfnlz+H2Y8s7Rq1lRBZ1vxlGYpwgHZ9ZmiC
+MUpK2PVKtrHeHdrqm4z2eO6dNaS0qqJy0wNlH12GNBBdt7lnvNP+oj7blchUT/cXtxbsQDa7Auz
zLHPW6DRVTJLvBLL+yJMErx0UpRHo9McUpkt+8d6rM6iQT36u9d5C+xCRwXUY8BWY8HXAW5bZ5Mc
vPaVVG7dSomhwDW4DnQDctkdVWCGoIMouPzeCnDQYpFDEEUd5i5fo8VFEisVo5FWOm6/2cs+lHcr
Wto0l5Pmrpa6qxRsH6iSObnGeQiq5aNyBrjHa8M/gWZxI7wJcB3KK5Tusl4u2WO7rB25VeeqRznA
GxMhHqz0Q5A/LrsaZ+ssTG94vnxplNn1th8ceYuQa9DXlh16iqXn1KtcxcN5B3bLVVEHt7v/4+xb
myPVsS3/Ssf5Tg9vxMTt+0FAkg877fTb/kLYZRcIJCEE4vXrZ+Xp7ttVrorjmYkTcaIcaScg9Nh7
7bXX+mJy/8pKxcCDAg5OxFlnFL72P7/tkYWLNgazbEjltzE9g8Y71Meuu0NAwzzaeDYdnYTl5Xwg
Ll1o9TVl7BzZfJ5wP97Cp4ku22EMgx63IGEbejYn8/LjmvkHOIh/1TTwu0AhhBgoCd0zjvw5yKok
81qy4lKl/ez0p6qKqVsePflFLP67JXTWjoA7LxQPIELw86ASEmpc6E+omm35XNRp63m7wp6/Sd28
Li5/jWdTZl9sGOez+ddx/M9Vz1PshzW0+KJSC9KLNLbhxlNU4UMv2zIBFbijhpPjGNbHIDDvXSnQ
pCWaMK1QzKajpZ8X3wXQyyKfwr+4oWU01NDun0Q61ZaTqHX+siJyPir+6mY/nciFH6lBnm8WcgiZ
fDZ5ex/cdClOMVh1Uv7xVdz22x3mx3fyaaLbUMGcrXOxws/FEe4r4Fm3qE7y2/im33Q7nS2p9ye3
99xhTvAfz3zQFeE/lgbpX7+p3671H6bHpwkvYjXGhcKtOMFDOz5DbR/qEV/sqL89Pn583l8iOXC4
q/MA2/txF+7Zkpj7AWjSoQBhEdof18PJIZkNTOTxK2Tn96vsfybi59Cu4aE9EYbnsz2ZltVClwbF
EwZykLX965H8/fYFr0FUR+0zbfe8t/ww51uv75ktsaA9Q88ljD5pDvoa2sz59DzUyXQ9J/1FmfhQ
nqc6KTJIJHylfPjbt/nDLXwKiqCNxMuI4Rbi4MZMW8Puy/nhi8f87Wr54RqfNpTGb4hQHa7RZ2oX
w4mKojMjt+5xvbOvM7uWhyHzEr2HvOqf6XeBClkdfJFmna/yy5r1UX3DMY0t1PsEWy+eKTwojGCD
CQcEBi2d169aXn71ITyfRz9c49ML1d2s7bBFIHAOsvqZytvhcYFcrQOZq/h4ttdpTk0OYTc4Egok
CvNdB8fV/w9Vr0/38emt2h3YV2WA8/jc/H2m/3Pnptqc1QqChBUbF/DhVwHf74cXhTEfQMe5V+rn
ueyriKxswYo9ewDa2fISt/RMDe+fCmrtC0LF1Ve55W+PDJxP/77kp53IXhaI4BdYqZ3deNS1oovW
iV+L1aFzq55b4h3KJsp4Idavtqff7hGoxTk2SksBeEY/P+zaGL8KDHIZsxdHSEA6hzixZjo+Qhl4
313Y6H9Ztsamrcr+ei2dR/HXSfyfC386eKIu8uDyfU7UDIFo1rcRXsEKMW6IyLP6Ynv67dYQ2IDz
gXJ7yAt/fkhRRtUcS0yiqr+DVxUNhpuIfCX8+NVFPu0NMVvZRFZcxFFXsnwOx1x6t389Zr97Weea
45mDfcbqP83Msmhg4L0gfVaj92GHsqKTH2/HIdoOk92nf32x37B1caWzfwfsfCIQkj+dXKHUk+eG
rY0mpYiqCewhVn1MMXu2OGF0rbrLOYofPcikkBZGI23xygyyFKdwvth2f4tR/HAnn7mSRq+wpSkx
V87eDE1WNjTq8igprs6IoynS5aso5Xfv8scLfnqXncuqsJ0w0D7UX6w714dv1Fd1u9+8TGiogcUI
xwSotn9uvZqmfoZLS9+lPJgvPRviduF800trg5n6zy3tf32b/3f50V7/c1n1//1f+Plbq2BSWiJi
/PnH/75k33Tbt9+H/zr/2f/82qffulIf2Mn1x8dw+ao+/+ZPf4jv/9f109fh9acfMomu7eVkPvRy
84He/+HPi+BOz7/5f/vh3z7+/Ja7RX38449vrUGnFb6tZK38418f7d7/8QeSwx9m9fn7//Xh8VXg
7+4lGz7e/3ZAj+l7K375w4/XfvjHH87fwX+IsNEHUGxAe/H5LJw+zp9Y5O/QugcRAkJ0MGBDTxJe
omz1UP3jj9D++9nfFC1zBGwzwDD4q74154/8GB/BBusceYU2emDdP/49Aj+9q/+8u79JI67RCTv0
eKRPWKDvkzPRIAbr1ENo9UuzYO8MQxgPoUPtnIOlATdcwAEccqLJWU+TbNhGPAbXbpHY7mszPUxA
ftIvtS4/HYr/vImztRcs5SHn9lmPj7N4Hp0GN2GyMZVpmy9jmU8eUH8PWjO2g7TF5dSp0698sz+H
lr9c+bxWfwgt/RLrUCtc+UyOOUcAtcu3UaayAanCgOTUuvNxbgg0w+V+dHKjUylpkIbZDxPnX6/l
x9fw2wEAwQosFReqAcGnvZcwv2bSChw6nlXf/e1qvC9OqU/dNUBbUKZCFRjIKPQVz6IIPz9pqWwY
SdTFRKUrHXNptZG60/5YQKRcLcGwQ6/IqHZotu+tjZxWMR78xlpI0pcoPj5pZ7TFdrZk2eWQwYva
S9uya5E6vFFfdXf/vHfhTjELwReM0JVDsEA+90ZOrhkbp4scqoy+aMhE5xGlVc/fzKRJ/l/G/Z+X
QjkVMIEPOzv84+dBsXynr2As59C4su8ji/BDvITsi6H/eb//90VQzwp9lHDxdn++yMplKJiswEz1
l9SC5sTEnHufmG9//SznMO4/Mc/5MhEQHuwkCLUAKX5u+43HUSvLXsAiiPrNuMqBkrq/WpkAYVfl
aP69HA3/Ipz99VUBIAZ55vw/7HCfYx+ohXbjzKRH6zFOSaHQQo6yrmiprJevgsmfSY9/Ph+eDcz8
M1cdgu/ne/lhqQoOjZ1wrnwqizhZuiM31858GB1Ol/GxKO7n9qIQF479pavqmeb769iiJgmgEHan
mCW/TElf6VJJ7VHt9nDEwtEbwYxeaD1sHFvG6FIefKbyslFWs3FY3Nt4C7L7xma/CGmkp/FlYjZ7
8/VQoho9wuUhqeFzHVDpl/xtdKbpdQjnCdpBnRd9I7OKUUkzTZnVep6CtJg8YyWFaYOHeCj8Lhk8
f3lbOuF0WTnDBCBphJiihDhVnY9aunrTm9VFc1DAyJra06jEtqvCZtqKpSpug7VA9SAysry2pwZ3
2zbzgOoMFLWPUWisW6tzRsgRDFUyBVMcUcKCEemRER2KliOxQPDmXNwSByY/1HbmmOQCOYZ9sMJa
3nnl6lo5qXk3QBDclYwG0kI3+qJYKVK0cLgqb4We30ZOoLuhtc2ibWEPaLlriY9OcGYG1z+6bbuw
G2yMs7qqFiKeVaGj/bKqctPF9vvku0siF1MkTlejqASnc8T7i5tNghe0tfpnAX2/zIbjURqGs4Ee
uc9JUgpT1+nAOnnVdWh9zsJy9tHvGAd1lHah36GyLboiHfU8XhdNVHpJi8pnkYlOj5lLGn+LRuwW
fbxFv7xUkxA+7WxWzxfc8vW4c4p+DhMowjtT3uJdBFSEnuWmnuWwox2HU029xYTfYEd9i1ZM7zT6
fXxrCT1lIWnQrW9W+6njbnmSio25UxYbLirwWIxFQ96U4XaSTSDypekXlaxBOV0q1shpj1CbXcfK
7vehO8T7qVrH7Qxts7T04Dgc1AW/G8rAy8C/a3wqjGqAujcsnjLjs8hJiJHBbnEhkIX5Wb0OdsvH
bdW3LYe2OeHZXBQ92No1ZypZXAZqxYoGOI2EZ+Qnso7hE+tU8a7OfeyLktHGDCMUByyrbii0T9gO
rfaeooO0ay8vvWnFLyy22rQrLtlbajzqqiRbHTpNk9hD9DHw4tGuFiwFED6vjG7h1hzZetuJmiA0
H7lscr9l85hyLSOxNV4j7PdSeFBD1RCGP4bcCqpcmgJYO1pvohUuW32XYa3yzLjlelA+LzMR2pB4
Jn5TrsmCLp8D3uaVcFi9DaEilNgtM/A/91fqysiltuDHxplgPhYnQcnuxQqpVUhIF3unWaIFJ4lH
dr5x0yDSSWv7765tbsJuPLht/6Qib81ghvvoxvLWRGfmXJcUfZO5cpWpKBtUfFwRJGU9hN+nScWJ
HfFrxWEIBjMBOpuxSCHRUe3JHI0bNLI7NKrCbju2oX8rtJpTDJK9qxnO+UmEuwE9tfngDkGm9GBn
ZBVz5syz++DImJIu3BTz2OerivkCDA8N49DufSrqGjLZtXG2ZmbqohJOYstenLiB6oDUIdXjChEb
Uu9GVdRUrScpAbO6IwF/be6WxCmXMtN28UBCdYe5H25YG5/O4IMTrwilRrgK0HbQ5Q2cNFJNCAAv
tqRLC6C6iguT8ElXFH3Y4t71dLxTA0SxwK3Joqargou2n/UpKs2UqkXEdIV16j4sQ/ht9rafOEx4
p3kByl14et72PZZkYHnBd2c03pPXOPU9/BPEDot+2FmWE1NefAjUexavPc596F/57msUvLPSbW78
QLNEd9XFZBWpZCKpV0a9fslYewsVSNr6V7IHtsA4MPVnCwYbdCHuHfGmPI7mjVA8bxxohnNJ447T
zmMxnYto50WApGvg4lGRO+73lkNrwjPZtFrom4Mk+hlOhcM14s5S66Tyr1R1M8mzbwbJqqp/nEv3
XZEH6TgXC3d4gm60RM/lM+cXDK2oZGthmWBrPcAvMxMCDxdFibTgr76oHZ+nbOLdlY6/2+Spr/xE
hxtSPOmFZ0FRJQT6X3xeXzy3EnlHHl37NRT7vp0pOpIyGF1QxxUnd42yswtMNcL0wmUnzqY+jbTJ
kE5cq2Ui1DUQkWiC+dHoBx09eZ5OmmZXxX4WQ4PabznVxbpbiimdbPt9Zc/Gn3lqLQFsgcL2BAiC
GlndmM66QJXno5IgJ5vx2IjvhkSJC0n3YuHp6lfUU5COF0seiWdLeXntNWk7W4dWiPupQ0GzwIIu
XG83yfathKlTWK/b6DxnO8WyBWTTDQKq29qtqA6cdISAKJxunrVcd2u8ccrpiiw37bqPgoV28lGv
5KZk79DToRrTASr98LIeL9uwfcd8DO66pQ+SyVvsXUFYuTVcFlnM12W3lu5EObwEkq4O3hzSOLQo
eLyB+lTqDCg8V2U2ug+qgBUgCy78NXcDhUqs3AXV8OqjE+FqMrVzFw9dMFLLKupNrWwnj6bqeZ2l
uGNE5ixGkh+XmVJYv7LftgIMu7XLNOZkEQyYDS4k7ue9XOorq8O09tEFTkPXXPRLOUI40G2THsE+
NrcA2oIOTJb13DkHGM3qLbozqNsbOy2tKG0HefAXqOuUphjzum/e4tlPrXCmPgpMSRSvF87QJCN6
BHLPrmEVCpGRO9+KU3twEQR55Xn8Aaav8oETaJD0M7sQATSJphmbHbokEt+R2CJZt9FelOrSPNoF
qG5Ar+hqQHeOhmWh4RAKmG2MGi4c/bea8cs4eiGuztZa0V4grh/QNCJJBtI5GgILFdKpq76JaNrw
gNBp8F7DzvRAfYyTIfFkdLLxHN7SwtsjcN81G0xO1v6yV9D6dhBHQ2HnFhX0OsK7rxXiB/C801kM
wWEpTYdYB1J+VZyL2j8tLDoFTTVmVc1WrG9npNAY3Ikxho1KBS9QBVFRG3EPEX2/GeZhTdwAfA9/
mLpvupiwBOb4orVCk7Wtox95B0+3VQfDthv77bp2cAGAjM/qzJCgXTkdAiuppmtVwWKUIKct/SwI
lgNZKp3AT+RFtJDUKeLYo8us8n5oYlqQZd/amMuif4NM8l4qZCiE3a7qvvBwtHRDzka9GXq3o57X
nUarSmL/FoEX8GPwsusb+B+fKrNk3AtpO5ZQGo6+aW5fhuy708F9t4JjRTNe9o5O+opvbUQRLrkb
MSpLP2S+3ENRb89njG6BgnhU3pmpSp24exFjR1V344Xzm7P4GBWF5Dxm6JHznrmlrpUrjxGrgF8/
x6tMQnJVO9+aFRLw8Q1SIdpNLJ2LMtX1ei/tu3kFmaPQdKrivRVMdYIj+mlEdOoWOrG7Dw73Kqhx
UFY88r7NnB5bL5HHwNanOOjPrhtskemIyT6OEV36jpbdZpDF1g5uotF6CooFj4ARdLzMNu02cPob
zdDXAAnfo4M4sgzh3tGIy5izTT/MW0/zCoYU1RX3l5NnQWVMlWnU+0dVNztZLhu0zl1AYOk0LVGi
oUQm+JIQchsShjOSn7wO3xlgUPxYb4rmyfQQA+gbOnfDZeiqSzjVJNbo0xGyeX287NcJQUWZevCe
7VayJ7FCewU/6dq6AH36QsoaOCGsAsNttbQ3FfoUack/tFvGyeSOL1ICQ4949RwpmfnLZR0HdO7X
b4GEeNhUVKBcWbOdtLXzGmnQlSaI9QXqNJdhRctVXlYCdWY5hQipkO1MN7NFIP5akvuww7k49cHT
ErWbeT1Hk95D5C4ZQc/6sB5YiYk1tCtYCjgsmJ9D7CbR8OPwbXmqOnEhBsSy7eB8OJNz0U7RBaxh
/xzxsCo2Bffeg76FVD/B6vKPkT81m1q3r+coo+tX7NDmDiogmQfTAgrs/gJSzNcE86a0nkXT3JR+
8bja1Y32WRYyVOZGe3lYQns3NohV9EkG9lVUOfd20W8FUxurLw5RwLdDGW+tDuOGjbSwJwwsvt+y
9JZDFKyFCw/pA9Ca3oDL7okh98taX7q1mtK4Hwm4Xd20L4m57qz1HhDVtuxITips/HGchVZYALIx
Om807H0mR71VhaQqvhFsC2IL5e1y2fD2ENa3I19DSuCiPE1ZzdzMta19ZKMdEq0Uaoa4FT8U6lvk
sodJqUdRcXI+E45k6h45LArPp8UFMqC9XAfkL941FDweWuLuPK+BVqLx78ehe1xZ6gUWjB/iYCda
llsrmkkdDcZBD+mxspVXSy/3c2l2UTFtgnDMfM9PWRNkvoWjbp7ukeIikB4gCqY65dF5XjUWPLkz
xXAdAfZHgxuORQiH4tJRJK+AVT+v9pAsYj35bn3Qc/09WOwrJ4B6K4OSWFDtCxjcjuuYB0txBEC7
UW2fkGGlBUhkXgnhLSSKUhDIdc7+hC4j9FtVc3ho4iCxOVimcfSsYePX+Hw/O9hW8Z2ZKo3cOBaB
c/MwtLTmCvofDVQ50Gq0NxGWfnFt4wNW+klsubfW8BStztGeREJmdjXbcjOZCevVqiAJJyGsMUPw
ovPfUJlJehJfjAXPYX3HknKyn0Pj7BCwX8VWhOI3CzXibHiprXsVFnk/Y4Ps/OrZlAKKJ6E5xYNV
JHAieyua6a4ixoLToYRqITngpOGUMcdQz22u7PUs9wc7K3UTNsEJOmJ+WnnFQQU3g5TJFLaHldv3
czxmRVlSa3XSQBAEs6ylNloFqL/46Yzy0FQCQHScJp0RrtnVbupgh+X3SEwg5YWTpko9yK8Gvneq
0JsuLRowKxuRUZkiAjWjUntd2lQsrg0G2LxBW+RZdm1OS802k+UlUW+QqwcXTVzgGITz2EqKXQy3
nqDSr8pXB3+d3M0kED7VvkLr2lBkyPmKKLhw1vVFQK6nQYO6Ao3c2bsaN1sNFUXqRd0ONFQsp8l0
uVeXB1u0W7XyK95Ae6gB8XFx4MQ8bABgXCpQgW1WbCvoc86IEOLi0lmjy6A2+cLdV1XPL2JYttDC
yEkhn6sIIznaSVOXiYNjghso8HVQ45s7dIFB3KRd74aueO4DQ51wuQYT792051VbVA9T1OYg+T8M
3XwnztKgbnhks320A8tJdRU+A8WxqCHxh2WmS4dYPnUZ/OCLqdssdkQDJGYtL2u62nF9N7kt1A88
RhIJXYJtNI/u1RB5mAp2GdFCijKF+QPEf8bQ25O6XjAVITUXcqitOO2pKK0pt6sQq3vs3F0sZN7N
a5jMvdmGwYssK5mxgV+qKd5WaPVJ3QUzbELYmPCCwKyY2LsqEBT4SbLyztotBCBDWYXmIH3RU9Vz
QxczvlS8uVUMQcTczy+4F0hfqdbO10WhbCx6lYniGIbDZdx8wPPes64tUuZhzfbIfJN5GSDR1MwH
6GNnc8OQRSPF2Fl2APM/WdR3c6O7LQQFx7xt15yU/aU1BJfaB6amxSHyP9rOo5Xn0Ka5X5Gf8ZXv
cKZQH8mRgwNrhLoeaFc0wqMPiMBiRDmR/l71yL+1j9FCWtNt4rXIwmZ9sGp0gMvoYjXdpVN87zjZ
eICcuuiazxBHGcjBeOPHCjQiurOgljrUb9r98NohK8EgCxDYkgHJUXzhzqDsexHSzCAZOn6YGdgJ
hiBI0RRYyYZFS1rNT1GkrieGYyns83p+V4xQ0z6rJkr8vs6VXGncmHSq3qUhSKs9yhHktOMJoKmc
YRDPVNoZlspyRJPMStV5C5uoNy+ZW5t9GEnq4efa1/taYP+cenTya7pyDBlIBLH11pnneXx0Cw8h
WHjRyDdhi6eegVgewCKml5ND18K7nhoCsieKHDYUMQFTeDJIxDohHCJ50UOOEObaV1KW6VxhC4/W
pKniJyhjHfWIAwy2kUvlJksLj4WwvFSwFi3Iu23eXPvCh+MM8KQJqoGFCK8dzxzGmh3muXyZBDy8
LDf4rlmQE4mAt1FEUtZ1zZVY5uE+qmMrX9pwM7UthT3Z3mnRUu+FiYxK4IJEiPB7uQKLEBjY+0K0
E+Jfj4WUK+DqODfQ8GCpWygNoDyNKsAzpEFqUGmdS6vEebJCTCbzY1xSaGJoFFivuuJA784YV/fS
hsMDwcxMQ7Jshipe8N0xtUBELUfrY52iAKBuDOiHV4+xI96ipkydsG6TsHXyhUS7MRpuqgmsTeMk
y0LC7yEOn0TLsNoUEXurPF9fGI2iDjwrNsyLdi3DlqpcnMyAWhOYH2xmjS4KF1pTd2YJ9xYacKg5
R4vW+uSv0MCEjtxNIyFkiL7xIKRl0wUXtb3M24INKgPjPusM2tirQZ6UiAYcRMq/sSE9CR5zM7U9
Hsdu3INTLyy8QogbT5vJJ+xVd/PwEEVtv1A/MNaUBT6z0V8RhyiDce6XRS7D7oGjmpVao1Pg9gt2
ZdW6e4kjMtqHttXWukF+p+pNNEYGSZDsWGvlBssPYT/kqgECFlz4z4uJySZywE8blxYsX6Z8FCwq
+9mOAWEa17Vg+BDM5QbB7r2xqybjinVp40AdA4gzP4KbgNzNckR1XBejFzpEBFpAFYsTyZ04KYHI
0a7qO0KXKRoNDUKOYkhhghLmMqqyaO/ajwRKOKd+1W6TTDWH9mZURImn+4FiHPwOSW897PspVq9E
O5D4siRo2SMwgzvG2vpVaxbllSDWK1phYI1heW0G+QI3KR1rtKhqarSoAGV3AMo6/g2z1vIwkIi8
oHyx3oKkgi1/rZ0HSxVq39erRcFNV/u5FfK4IpcHmuE1/VHjTAQkssz3tecuO8eqXcgDWVV0u8Bf
8zjKpdrZZvbSEe2dgOy6dlMv9X3lzhMyi9CrFSLzAjK3gc9BJ7fXOasAoF41lvBynLkw6kJYdSDx
akHiy3JKf+MtqC9lbemwKOlsx+LnQwsQUcCx7qMyAgl8LtUBETSiRCPPyZJBwvtGBt1cVl0JDAYA
q0CirYhjZzOQdRvJTG35l9obvGzFt4FhNfNyyWsGF1V0VYRY3n0dlsce58MNwb86wK/juEeNGjKI
vDpant0mS7Vux37NEV90Rw8I4QHFEZF6VXDquy5bRY9Iu6HS6q5LyNxdzvHkjwmLPeElRBf3qnHy
CjTMifvRxgnEnSOhY+goFLo92B76vQOEPjBb1JCCWzDELYZzuUHU1lf6otNh9G4PRXvJfVW8NAvA
BSlRV4GYc7CFbXGUhCCWogoUQKyWOV5qmdpHjZo5IJmDbHAquDrrx4rhRBxTvTttUKYEsnKJWTr4
bI9xmGtsb8AyHI2V6sEWGFGwcC8XVmau5W0MiDq5S/ophTBC9TaWNXwCameur3y5hBZlRAUZ9+un
1fEuAz6ILXZQgbGwL0HcBJIpYsBOy+C8hQuqyYkXlo2dOw0QOlV4VzIe3HepjIt421R63AS1Tdi3
qVRAid06KDZEeeUFROJxXLvY05BMdVpCvTWqRBbLwt3Dmws1qmFQHP2kkVdtOaLtjeqt8CrqI3Nf
nwFn5otNvZbmKdAx0uNluQt5VdzYI45Ar2ur+16p+zESB6zR26jtDrEY3xZ/vHarFuNk6Q1v6u2k
zZaRIIe82b6Vw51c20tnaLdDFRycnvOHBZtOgh0e3qf2goKF3WfgbQVHC2H9Q11Z9SvpakBfEZvh
TewDCIKgJtJbO94tdY8mkEnzw1TKMyjTc4Dd2B/EkA1eT7Xj7yyJHDpugqNU7XbC5iMgJFd3wa3p
1t0wdArD7d1O3H2xFEcOTXbdPMJcqtcNFiKASuMdplCNSajrR+iM1WS5IvOtD+Ukv7mpoTZB7uJ2
q+Mbu0LAqkbMawO8J4c8K5a2uQWD7N1bcP+zTITcesB4ffHSwglviF4N9LUQHhFiZe10kgNQ2aPP
ruGrM7FrO0YMhdTyqgRcruqrwKlgjntHoM4YrFRYifQ3VXA1uvugfpqdE0oO0XRB2DUDYuj5dMC0
s0lKuEw5qunKHGsCrOkjEJCCg2GZ5DgL+A1jMCcaQpxquQhHJKQSuMtGxc82ynICUWH5WpPbUnyr
1bvAWm4FZRZ6S4kDPBkOq5HJJ6BWcXHkDOeJsg+ouCQz1JNRQ8wKMe9aiMB3Q/FsD1vSXnrAYhv2
FMtwg7MWBgIwOvYCWACiUrLiqJ3l1pA32KsiI7yshxkIQKp7nLxrTdGzBsj5ZkVt1JncnAOJtQSA
5xNpOBVojJ6+mTkV7aZkN+Kc2QX5hMyXH+wGMc/rIL67cCnVIneqEqXQler2sVbVLtB3bFIJ45u6
i3IWgvGZB97rWAlqx6+BAQZW38XqVIsHjQLZkvdkS9gumL+b8tLSqDWk/vRoQ5iGPLj1bVObTdg/
+QUOZ3lHQsQkKEjGyy23TyiT0srwjCH39xltKuz17dYNDvF0geCsXR5reeqj1yK4BbzBl4NYkavE
x7m6EuKbpUjSriIL1amZcMhCoH0KyC7UqAEoxMJthxexM54++uYCLirb0Xk9x6dy3nPyXDvAocLr
bryPUYga6/ui6kCm60aBgbisXHZUwn3xS524ItquuktK/bGW8ybyZ3i7BhQWHi/Yt2vEZjVPvCW4
ZVH9vYhliQLucIkTw+3KGz98ZBzRp5vHNma8W6GeXakMO5GLzPWyjYC6Ow9meAuqGnbQ34HM8vpx
hsPRcCWaWxKk+k8c/2BDztWsFCWUzDEuMLXDHF8tZXCnWHGY1jALfRw1fraww7mU5AWo6JfBPnTe
lfneSQDzSPpru9+U0t6U5n5uXiyG1Mj5Pxydx3LjyBJFvwgR8GZL0JMiJcqONgiZFlwBBVcw9fXv
8K0mYqZjWhSBqsx7z818izBa6c/nmQNBKk4LGacmKaZtGm2q/NqRa6vlSY0v2jn6ChRFd5fW35fe
dULWNbpN0YYb1Mi1Nb+CJx36/MMbD3fQwKhXdU1MtMq3bXke5r/EfesSOMI/w7yZ5iVKXtx23S4Y
pSSnPe1uAuOcRx96KfaGa68c88nwilVSyFWYvId1fcqW9pQNWOvM5R/dLVrMunKyQ41qVKj9HLT7
qg2PnB/IvQ9W8ZEod40jfbSpBDp32Mzssbameb2IKLbbzz6RWzsDzUgf8lqtBJZtHs6IvJQWDBJ3
9o4AhvivSL+m8b8gYWF29bREDMUf11Hwy1+DUk2bZPRPo3OtZhFH5qsUO+G8LIxghHxbAiO2rE2g
2QWsslXooLkwak5EK9eaeG//CatfhcaDwYlToFBM/Wdpv5toohWlZbqQY1ef9cjMg6lZmfhTY5Bu
ECVZog6m4aS71vjX53LnIX35C9jFAoKAz39iJyNBPGH+dGgrLGeIhi8O821TvBut3I/ROVj2Fvh8
OjqryFY7W12jEX7PrngMW+4Uf4dxcAUjWHE6bUaL6i8TzDj5dKoP071l7X8gL7vR/6wjd215V518
0HhLYy/4OobHnqY3VPFUMjMqcuJBPKfsvMvh8msWh8lgph9o+P3iYW3m1ma1VzQPG6Or6U5zv1/1
Ob7tLA6tV236IRDrZnIuztixLLXIn8twjivx0fABaApPMMIHK/w1CsTpJGnPUWWcrUCcRZpsZvOZ
6ZeIYw6SNxvMzTrx16pgGbJUpBQaOb70TvDOIDgEXYmTZ5iXyWXxfD0/uouvVlGAWuWEl2JAOWfy
fRza4ii7qVxBG8StbHhUuNcr45C0Jo5fc4Ki24E+bCNHx1XRr1UwI6Q2q7Gvt72m3rGK53axzw02
BRQDr6adcJCHs7USQfk0OR8ToOMqWPJtlvxk7UCzzCxWW5S3aXY+xyn4zENo/36BsGOGlGNZzN6Q
t7ae15EhnrKCdxL2LavcbbuUqA7DZaJryCw3zllvdi9cL6MedgS5VzkOWkHJgsobHpkOwSOBMIpc
ttYK638s4r7s2TRjMuM5Xbd5W7KgFxmM4pI1uWT6r2pkxefSZfan8rOfYIkm/DCvXaeLL7beBJYi
kwjOZXB+1ayoE7qbNXmPpc8FUGeYfdNIt21sQFhxd8VDH3ZEO/tKrz1b65P0OLysvsYuNrpdG4nP
jlFPvcPDGOjk7KWdsetAfHZFOYBVlOHFEu3boFO2yKfpurdpkGhZTuYSnrioaZCp0bwZv3pon/0k
O3VWdGnL5DLxGQ2SBixPOFRZsgqm/pLN5W8fDCdwoY2qu4d5eWXQeMRJrYLVqMz8IcoW/Wj7orv5
wnNWlQ0DkuhybSJvghHM3k5Pjnhp0+Kajr3PRTde3EwfUzs6q2CBnYgG+VSm5qObwPv0hXXzev2S
Dd3eDY3nqHO8kIFyhrtDP2diftK7cWEh2Xa26FZOqU7aLfiomlagLKN5bZqTfe1Vmm37oHEpexD4
1yb435nBYd+VHB9s79ET9aOk/IoU9WNyP2ults4iKUUMO/FlMaCsNT91G66ZexcH96PL/Yls46ZG
uWFA6SpwbnP5MJTB1k8qTqLPxN6FOYRoJVFFh0vkfnf9g8mwOMvfzfnjrLcDb9jA8qCwvuX+k+1X
gGe4xKLjRB6T1ex4r4tbfgwB1Kyn4AGnfzWq7pRR8DF5gn+a5mOSlHFe/LUIJjwvq2h+Hy32HGZ0
7HZsIoOSIl5hd54iXyAjBnFQnFv7H6gu5Zi/GnUbB/xShq7jxf7Li/e2ON1tJR1dU28dBBS0xiac
ry1J3vZptpZjKm9C7aMEbTjKt5qfes52edJueVSMydyA0eX6IReXRuISVjsdvmbOl2eQSZKEgRg4
ZdZrLRAGdgb95yT/sny+tGLaVhZAWwbJMeHHqNNgnA1GfQXTqVL+qmj7bSkfQ0i0e8Vft5jVfWwl
/OAKd5srR5s3LTee/E+254L6rZ2uOIhrpZ/S9MGBFU3bE7/AyUuB857C4GTU+DU/GuNV62S10Md6
xnpQ+8DjAn0c04vpPwXWJSEQ6J6X+XsixS92sv1bxLfjy7gy8Zr1VwYB1+wrpnfVHz0NdPRCoeJN
Fwe6g/ECgKe0WuVK2tA+oU/D4caNZcZz4CCybY35J8dtZHRgN6yH2sH6UTuEbSz6R5vsnTQd1Pg9
M6F52b573P5Ov0nWGbghzbz4dNh0MJ8XfXCidi97ZxUQ6cs/84GgqilijU9bA3zn4V/Rt1Bi5spm
wwRSZvdRK6TL8mCxD0byc1GZ9/6j6VBGN8XKdx+nkEV2LXJEuXbbCbW6rI7tOG2C+jMw93b2OyTP
2UhO0HqMerWL1MYy0FZA3MpDj2KqGRzoVg62e3XA/t607B5Mu22QZDh1ZSxYsS0yihZawt5iYnJR
noUYTkhJW2XasS38/WzrmCImRbVLshcsimbKV3551EG+STxxHs3dODwsVEyj/ZfbezPYjmm1muxm
307bIi3PZdbEzL8U/nc1PQ2MSV2uEaW8yPeuajAoOig6t7gmXnQLBSPRxhPbYjY+OGlQ8qa78yc6
50vhtw9RdEJueZiar6GNLjI/CfuCyPKU5N2uFweM17jq/0nu2DJHAa7T/ZIeuggb3g9Qlng0kW2i
7FR5DDUa8lOSnKr5FYBvNZTmmqXv6358yZaLEf7YYo6pQGrbAjy2Vpb7Mxb1RvBGLvyf1XYphpW3
HCaKApnike8Mdnh0h6wNHipan8F/lnf3Oyy/VVSPKzsL54eRWRyrem53ucBzG/KPNCIhKEKAoOTG
hMlhI4LgvHjFoS2LrzK093KMaJTNID9WhjcfltF8skf/KY/EIbflrXdphEaj2M6WhXX+6kXdLxwl
9AcQBt9ufvCL5qBN9R9zQNmNpIdb4t43trkHf2FAyl3Yy5v2eemGXS3Md78pYabwKGonvXLJ7W3f
ZRIfT3XXnWSXn1gzfYjyLwY2U47OybfO01+nTw9UMCdjyvltTmt9fw+TflXpYq0I67rK9OJkNgY6
u+QwZMGm9bJDUg37QqtbNefbDmV75UFsnAaZiv2clTd/ycYY5BPZgV9A4W8ch9MjsarYHozYc8aJ
wX3y29HVv6WOdqo0D9E4o11mz+M4/5ssdQuWepNNzr1s3838edsMNoXH5sL6rurhjDn2RZXF0Urv
XKi/pwA/zIV/VmkKacj85TLboCmtp6DfdbNch+quA7KlpeIzVeVe1NmTZ9jgFnrf1wM/WaGuyTBu
UiPceEby5IXzH2wWSim3theAus2x7sASB+e/zi8/O3+IE6u7TEwASqboI5mSY5DQCjEBKO1hhtJm
OoshualuulQdbQm9tu6yM/7wLsM4SXxObFUdxJCScjDCmzRhv1LUduGwA6kYTgx43+apsZlyH/HX
YVdVnjxa47zTBihTbf2WyjsGmXhE5R/iUsLUWQbJ57kN8C+4OmYRXbzeuTQ1VnHOVJT7Tcsqhx0a
039lXbImpwHZshVGSnUd6gHz3riXIZSWbFTQ3bxJfQa+5BHOBLCT5N4iw+VKrMcxEP7qThNE9/16
BqdWZuh+lYGy5Cq5BDh0SxIcExU9pUsNlkKjFyRsdUeQtUY4Vdezrm5uvade+hSMzTFKux+zNOuV
q5MtY3c3k8tsqLF5MPz8qV0a6DFvY4WCxtJZa8gbIyOD7ZnFS1XI/2wIFY9iekyZzxgF5VW22Qb1
cT11zXMaqS2buc9t65zCvD9OnvwTmeft0xpOmyEYM46dsx1z73kOgvGp7dNb1VEwFprNbNGPYY8t
R65kC4QM9kRpkUtRxdZlMwYb224KhAE/5g8hN/k4yDybaOWbcvL2c+mM28iUx9RwN4MHuTq7L459
B9nCczsYcFsmlAX4O4B8Xb5pyLZS2yfPiCjC5N1Yy3n0/cX5ZmTebtbz36zuX8NgrXzP3BQy3btl
f128fNdF1kM/qHWUNTt3SLeyN09NBAveZTeMilsIrhPYXbkWRv5TZT0X1ejSFRqYHorFKByJ/vMY
GW+zl1TrdDqyKlm947hMz6J/bQw2YJepd1We2T8VRt2fXYWtgsAK6zE8Vh3T0YqqBvbtWauXvQ5u
eUyIM26VpNDy/Emt4CvgcHRz5g15CsLpmjUuJ110bP36LQ2YgDAyOi7nqwj1mbr4yayDLyyIjd9F
V79rzqU57JyhIIKTrxFS39M82QyttZZsx2Cx4LZgILwVYunLsZg4+6tjh32Q+JIVIXX/aNRRAeSE
MYtoYdvmVifVJhRX7n3GPGv/TVXFhQSAuXaqdG8PNvfF9BR0XHJhF7wvxrjWNiRs5hgnxiZXK5mN
+6pHIANzf6kMksSiP3hNt9cB44HsdO+AzfVBtCdUxRgXi58aiJGlkZvM8bbjNKBVvWL2gLECelbh
dTJBzCkZ3aV/ZBzOU1ZWhEwGJMbiKwkNGCp7NVHnZeNc40H2r11l8wCgKKFMVKRfQlM9zHwLkDbb
HEuEj6u2gjI1ncbdHDCew5cRoIbrwkpybYb9KZ94L+f5Z+E6haHZTIxCD6L03SRumvTtAwN7t3J0
js1ARWbp96DW+IXVNhmtS+jLraHla++O53AIVnUwgJVUL33qPJvRh/SZ7jKHf3VpbYhSbdgh4PCA
4MYK8xeVdzPZLLR0A271SO8gblZjnuG0j1+dgpDyiuqzrYBomlHKg1+y8aVr9hH/OUT4qvSwKpNk
V4YafNbtvjyv2wVK/TNylAffp6i5u+uBv63n8j2DKAWCxiUP7zhQGZwqg4E+3cQDCcIy5gAn6BS5
e0sV2Z3cP1Xck763xIltP9ID70MxHkpn4EPwOETdldjUgvrdkwFxOZ8K/5W/Y31/pTKVf8jIpx7M
YtdrAMS69JCIeq+rMo/9wX6ZhXFlgtxbUeVfhRk9z47am5P70JoztnaG7gbHbPGsxY5kBFJadbvc
NA792KES219F5m9q37jZmimqrj2dSWDswtnZ5a3YMSf3IYJJp3AECywzAkCWBMDN/5bIWPs0Ya5x
KHPJvW6t+wy0z1iOlnZXXIzrETEhreu9raKXCZWgCJtXx4WIdcspLgM3XtJ/Y3kp0aMdD/WFI7j7
7YdpfU+ajLY+2gWFNd/EOfSzfd6IXzNcuGc82IuGRxr+InRwSOUOdP8EDMKBPxn/jcvYrAT6bs3B
+0C86U/1xs5oydz03h7ickO44iBH768el2pjVEJsTRTLngxTFGZx6qpdtrClcLpqU8ct+GDi0tDl
/Jwe3QKcPeYpb1MsJ+fsGvJs9tZD10zdyhfuus6iOCgHuL0712a94zKi2Fd7t/bBt1mFJqx/OjRe
EsqJ6f4IyJaB2GiAZnNA3YuJGhyS+15Lo940PiySTp+kGyEUGPGi6kNdoBFKdl3WycnKx5fKrA9h
mm+FbbzgHe19a8C4DneN4BwQ2trmiDSBZ9KyVYcFCnu1FPKRB/8vTHI3DvQ47u2iOA4ZJ4lyLpkw
Lk7evhoGyXFn+cPJu4O7lI196H5GUXkNx/aEgkK+KuxT/9HolP8LK5QcPUxK/of0jEEWZTv2QZhv
o6hYm8MBa4HutKK95JWn1n6VgYnV493TzcLwtRuIixtunhwlCwfPdjAu+6RP7y5cz9juvMLQXZlj
mF8SXdNOuZIRYp5vbLWY5HkUwrl2lCev/lIiZ06gc4ZJ8bQ0n1YKa7Bg3+xcL1sHg/NcYjSuBiLY
m6W62obd5U95Orx5QGsPiSfFOQMuZVuNlgRDpGcdmSMEdxQoRKbBphviYmTJXNsU7i2afYT1KUSO
atilgUjWtushqZzfOu9ePL20h8EYMEgNomdEcjJdrkztsHSqm7qXwVH92RtTzMFy6LalHqN/WUWi
Yh4ieRjJ91wta6jjzuAU1lOvXkqGUoAyBGzsGw1/X7SRPE1NNx9a1xx+BhuTMDGr6uwYRf7u5Tmn
mVMQcIkkGZjVGKVRA1Adch6OgKkC0rc5Fj45i3WChroabXM4TK7nQn8Ld1MJmZ7rcCnB61vuwRAq
rux+XJrZjI16No1tioNVwwpF4GHLrmwG0WyaKfjuRwJlY+BzofZt1lyjeZoIPLXiNy+8aZuW1Uvm
h3KnzcI43HdVscAiyxiFQGRm3oiW+ZXrxKEmcAgjXACqSXu0Vs/VDEyGWeAk6zarm3Od5cFLFNWv
nkU9xQh985nAI2BJNH0ViwiOlt8ZDBJXJWYKnmJZhfOmb0B3bSvfMbNArfQSjkyRKsRBBWmzc+6P
FTb/3DFZROaXoapeukwjataguo3vqoPsm+QgepZuRFM/kBNxr2ZYPBlFr+Os94CtpEY6IuQYw1eI
VZ+qcVsGZU9sTI3rgUV2e7qL9jq1woqLqdBrzbQrO6TRkMnaTuTZ4UtMkm45B67U+2rWZpzrMAff
C9vTPDLZpDWCJ5JKYp2Vo3muRa+uae3bhxDk4mgjPe7LvHdPiflR52KIe9XfSlM46ymco104ZI+s
ZZlOgT3EyIacntL/T3UBMLYCEVZ99GYG5T5Cb4+sPF9BH8z7UCV//mQAQCq32YK2UFDw+yB4YDh0
zwEBFzSNvAEYaXmG/YEpE57aWjCp2wqSiaSQf1jctH6hrI7gCJONMrwbATFu8jrkqPR2uWE88hUD
4g+7MJqBqnV2LHS4L8L0lZzSh7csX8NUv0n+HRsXD3WXL8de60djOQ/O5K2SefkqCv5GgJipJtQR
UZNIdwPwuxorHubIJZBvGiQ0eIgZGkriJxJHSI0dW8fAi6yD4D3irIqNNjynw62Vzj63Ulzv8GBV
rRmzsGvXsmaXvsZ6CJd24YCdV0ytOrbKdOErzVPpvnchz2ACwRYW9kNm4r6aGYdX5Qfo3P691u3V
sa/EsFVKfd1ThSPLgaNqWqslwpLt0WewyhdYmTmJjoJTt02KTbloSn3LOgzQXamlzr6HhNhY1q7H
6U+CB96EQ+GWJ6bXHmqSNZjp03xPZ64mIesn4KI9WZuvAlXNM0Y0o8RDsoKfKAcTYze7JAKOJ1iw
X2hSVm5AqrfJis3CSZoyihSUSVagL+3Fn1iwODOzbZXlzoEkRjySKutU908OXhd7S/U1Nv8tvRmH
3sRd40YN0d9xF5FDGAFCjOQx0+3HZDHgLVonKj240VMALE1Ld6qVfa2QcAJ0UCi0XWdcR5/hpyMV
RJ5g6BQ6ZnDuJqyynVPX3npqJ3UN1IJ1wDjibF86s8m8FSIBTPit1oWLb+XY03uVMHCqkudp7M/k
z5FAs87f9XiXKybnYkr01DmVcvaM23NgQDHXylY5mIx8t0ROknWkis+wm9+6UgvIa16vqtUG2dRW
xrUyt1nORInAs6+qqc5D0r5kbn2zHdSyUk12PPYBkwqQYV1H5LD6yI3TPVpQIgZ6bRvcCqmADg0v
irNR/1dJDdomAvr6ibqkVt65MSH5OJ7gc7LszOnIQGniYeUQHEBEzwBlL/8PJSJfPw2VfNY8tuSl
rO8RthqIMC2fOFiKpykXh8kK202Z1Tvu9WuYN0cvuG+7I5eEEelOPivixD73YSOHtNoXav6SQbdL
ga+LMf9LpSdOg93HTeE8sv9vP9qow21EvVbgj3XwwjMN9VzZ34mln6O6oFvKn63Re47wzNHwLD54
QYkpJnDfxdTnNCF9DXBNK11jbnh1H74RvT7lJkae5R3mJTnkGSIGrMlWO2K6ZWJGjbCUvyavh/SO
1LdKkc+0LG4mWq2zTK82rN4QTNM+t8ejKiEp3GEbheNrpMSb1uONIxQMXVbEh9P5JiQYFTMncUoE
Q7wKE3W1aBQ5Qpki4zvyzZZBSxKk+5cSc/FcdxfZIUrX4B5FYmY8A5x/ftG/hbZ8bLqw2rosp+Wo
Ic01QaraDkUfz3Z/TEyKEi99ETarnGqBTs12874eTzI1To4rJGWtfXO79tjN/VfiZqdhdLqtcq39
3CT/FRL22my5NlNWsYPewchaz17pp+tRLY+t1VokFMfnCL6Uwh5myFUevMI8vRXeAtwQGFF6yKWp
dkzLGs+ynPyTzkT6JKYIHFX17nB1/aKMHVclKydUo7/mNNb7gYXayPnM+yyDMd8X9gAPBHZa2MWj
hanQ0qkTSEiZ0TWZkDjJh2ctJMuEfJJL+ZrMSfmgpPoHQu1/Lon6zfLlWc9QDPNCxVVP/XM4Linl
G9GjQhGfcKx0b/Da3od6TDktaQuna6EbHaaFVlOE1p6A+E8o0seS8Rppnj72mX5v5p64LUlOx+at
qwefWf1tzQ+RvHb3L82fkYUVDkHYg+jxKbE1lF53XP1ekx8d293XZrmLLCEu7rzQmFUNFLE0Nyrq
6GyNkWVjaNldqd4d/55SJgnharjlPPrEFyR3sdREECos5FI8mR3Jus61HqdRfw/OfQe6k94WT/9N
ff3r4Q8BP3ifqUmhWmSE3nRJYiELgImMoMoJKVvz3m9ChGtVV/sICH9f0/GltoHBea+itIuRF+dz
ZWxlm/sPnZ98c2k+sAs9EqjRYc8dVngX2xrdD477Jq66INgYnFfg4WE3tNimnrhNJgnFQE7jvHVH
goq2Y3TANPCB3PvL1m86eZYKboqAWbCa6Ie/dOnT4c319Kj6xdjlclnKlTbm+ksu0C6c5BgfxKjL
B6eiNbJGuex9vQynjjOZ3lFWa9dL5UH4vfEvmJNhp2le1xzohCZJb55Lj8RGW0Hg9+yQg3Gcv5Sf
EJVV2ApdYqkjaZFxvSha0sVzC3jBsdmrxQx5A/3+xTCD8NCV5bO4hxmKkJF4qRyrs51USwhO3/Xe
rsv1Ig5NxOs/RenCzPI+rQ493nBS8/TOhgEBWFlWSnBuycIH1TrZY9BWCW8Tby0fo7ZO5VgkL1Fo
LgD4mYWaibZKGKJPCKgY5EV7o+D6srHhw8Sr6TntcFUMrcE2jPrI9IR1Mqb/anc8GgPMEQvmIMvm
2fpo1LSJ2nHX52FGBJRkeTfIa1fJD85+APbyoalntHGib5NmI52qCUfVD0VdXDjTub3/enBLDM0A
fTG6CrSWwOgfLOITFdJuxSlFWBzrIUZxbGK65Q7Ww//PG6nlqnnVktnRcM05ClkQtOsK1VESDnDv
v6dSx1H64evZ3uqePKCTIGRW+3AuPiMneGkTCzi7/VAi6bcy4giWToipLcIPP5lvQ9gyUkJWH7xy
KNemT/HsWh/CMp4ZaXhkdIaGpDLXZvTLoB7+hOIMYGs7KVzdHqpgoXYMn6OWGeO1uuaJ+PY6o78r
OhT8mX1gAMFH0NYfuM9HVjCthGceBmy2wokOd38+HPJDoaprNZAQMJOT6ByTmykxKQhamCEbFOEW
1gsg7aLlX7m05TZAWt0TmU2uPtNpwSnJEQUthTkmvsiKaFUw9ioO8vK1FLA998N/a9gJT7PM04vf
F4wvpkNY69DitHYHfdVGu+xMP8u3S8ITqYbm7OTBuBdec8y4C7AfHOtbRwlx5twngpGW7oPW5rnD
x0npdGS+rxL7HxHYKjtp59CbB1kyZ2NijIq/IQqItratKnFk0+0hy6a4buVuKoo/VdlfHc9DNpK4
M1cTlqVjdtvJWBONidPyu4URKU5avud4lQtt1ODL7h473aBdeIwhHIy1YAAjlIxDnModN509bVvq
KhTiehv0za/yi5+K8bzNZ2EZW6fHCvaNNeYN8fq4YsyEpzgnx959qAzqcwFllb9Kj1zgT+ssTyqD
CzIZzMLFYHNL2HLeslF2XQjqHzGuxMgOJ6S4efhb2o+keaIG6HC/Jq8/ojmFJsW3m/5rIbfKYN41
HtZFxEysjPSEgf+Rvgyh3JvtuPZxD8hWxXPGSHhRHyvF24pDmhRQc4a9K+7JPpKu4lF023r89Ytk
q1Cs9IIQ5d9s9izN/md3L1Ur6B95GVJwT1TXTpMx2IIaxzQHjWIYqYH/fOE1g72Np4omrLLiwYNR
ufsmHlbacJhD7HocXMT/SDRXnwkYxSEnLjTNxi7r1amgftXdqe/eulm/uAGGONy/WJWDu5pNEvSH
0qY7Ip3iW1sRRXFStrF2f5KhB2qS9wjcPZdrNm+Ly1k3W7y8u/Y+sKp588037T+l04G5BHHt2IeB
m9MPN0XDJICy+Kyz6UKA/u4VEYsz/B2ErVv5u+i7g7wVIjhkln9u/erLSgkgJUlxUpJybxAzxGdx
a+wv4cNlj9VOqq8wqP9zDOOHnElj07rMS/6TOPI4RD2/eXkWHjl7YIupPYfBehgZVcY0G0atU4vs
cvT4ICGEufQ3R6Ns4CytqBKvY2BuUo37aXNTkZbs5MFs+/3g5DvfYE8oQw8ifeuMm0PD5QEW41KK
sFxH5VNoPs21s0MaW9UhLUZslDV/4Q5hXIdfHjzbvNDeGPClqt3Y2BuLfcv8vSzu4TeDVnSOo2oL
3QJjjDNm7QBbVpriNik+S2fDaqL1AAPHuALSSmxLPgqkyjInzIynmLxB3CDlvBoLw0eG9LjI5p2t
gVhknMQeLFuf9xvGhsZ+Te+N7eDydxSMIMl3Zt/egiHaiOo/LuO6+0Ar+YpqJiDVIx8xJ+hmgV7f
d2nzJUnxYfL0eanzG8wc9K36UEGT4xT4UJ7T00wNQoLK3FdusqZO248dhkMyV8C25XkOakrXbm0H
VEl5enKHZFsPR1cm+1kW75U27xM0DiPxbteI9pUJtex0e8I1315pPWQ+Mb0cBvA7QDN8kSNWV4XJ
xHta9Rm61VKnP77bKF68mVerMC2bOBv2PbB78pJ1KW/aCJ6zRmSmVqQtnt6MXE4PUtPX527rxRmT
aog+dNW/tCsZH2TMRMvJ2EcN4zVeUMWN5teKTtrqtlVhbmq9wNeS9W/z/b1y7JvyZIh/LQ9PNK07
8c/sPwyM/0BfHWfcN5jWVor7NhyyAUJOnSfPf+zb6dtciLiCiThrCpJoY9/HhOgm59oqo0tHLgJc
jqlHrcVYm6sL7ZVocTOj8dYb0bHDOkSf+VnwJUmW5P4mlY+ax4D3I0/PSXY22/8y+WO59DJkXXwm
0sBZjCHzCZabW92mgbpjkk9Lg+agQeXAZxv0lXwO90n5O3O8u0htnm632JUqQeqAGGtQt9A8ZH+a
5LOLenP/V0t1qcT0pzrxOHoQQdQyVX2e/KN0mMCgn3sdTfASDKgyjN+QJ8z3rmY/nxL53fo/VXCx
J6IzYXUmRXSwbOfMdp2nqi4Jw4UPo8mVXDbTp9vNjy04sZq6V6+/hR5ya6ajVVrU20gUL4sy/jUL
QwOS9ifNL6nkLQ2jo7kY//I+I0lQ8Zbp/3F0XsutalkU/SKqYJNfhQDl4Gy9UE6HnDNffwf3rbvq
tNtGCNaeYSxtzZVsEwYNK6lejXAcnVYqj2pX740u2BIe3AchsnVH43xDhJKx1LA9woObVidVLFJP
wEqAIvQ98fIshOT08pcoT6yQINKQZF/xFOOovVop7wu5RE0kWjTmp1SZtxmyC6RBgDB2uI2DgelU
9TiJ1lV3zyXrZtJGM0kNd5LBBRy2cGpvyoS7oOfTgYH6LVaUq844l3UvOo8dzfoIWutZsaVzvdZ1
Wz6vWhM4E4rY6t2SnmslSHeyUjy6aLkTr+VJkHPdUrOq060RoxEitfhpGZl+DvJpNzUUD7RymG6x
xrs8b0m8L5XxNk28fZOBuaqy6CdZQqQy8VNOSMoy57CHE7N9ZS6y+Q6EwnDiWYm6k8GUyYO6LEjI
62hBDXIgOnYM+oOnVDj81diQ3GKgkZ4nIyzPllkOLE6W+unYkVBy2yW4SsvUbuTMqjbxQLwVpNax
IXGyMYVNeWhM34YSEIg6jRcLve2md1KLZANVYdMr8eT1U0AR3pCX/h2B4y3PCnTpIQ7fKmH8lRUV
9GVEX474W1kW1RF81gQfuhXkv50twXFTtJgloS39BmyQWvHmMHrSSbVMXXPplH4vMLsm1ODBek5a
GaZv4hZVxR0Ym25IQmfbYxkocXYYDYO1phIV7UbYvJH4kXQUnWTiGaubjH5FEftj3ObOrNFRGRWC
bwNnLhnKjVkmsHYI1jXMoGlBVFGJyMzUs3yLs/SzqnXoIVJh4QDYfhDx6CWgXViTz8DmqEXkGbVB
l5J0PlYEnDMarsKF0ePo3bli3mG4RToBCMM7An3miNVwqujvmnfgbJRV3qPjFAIp7ffEhvKcWgi6
ugyAPlv75NsoxF1GGQpqAMfZsim/wmSncY6JihxOi8JzZh/0Xh/sy2QvEfihlwtGClpUfZOVLQdU
cQcikYxXNT/ItsdNKOxP1ThF6pNleqHul13IMShwcmONzCCSpeFRHFqJVAtm6VuWPSpOlOP8sZi+
3P82lubKwwa1o1SUzaz98ntoM+qB/daTJ1f48iwLlLbeYNxQtsLyhOxW9MDxMskYTzubZ0p5jnVP
s5/qyY+eMU1K5YOCpxn1Tvmsdo6G1VZ4cbO1SzchhHlEOoOEUmk38VaKg5ru1PlDHORhF0ZnFQfE
/DYlH++dKxHw2ZqErWj48o39CdNHPCIv4OhG5W+dMj+V0m9loDZw2DFiLrv5Jbe7qSM51WooCU99
NbiFsjdoZ8ey7adt6gASdIvWJNXPtxaEKX0YujvD1rLIBEIUi7aCPzTEylidHHEzIqrGlClQYrWW
2kN27VLc6cWXQeTAalo/YDMhdLuQMeC1O9nomlbwR7XGphJa6UhJTHfAuJ4h9+z7ProNUOP64qWS
FlLci0eX2sPm3AQDbnpxs8TXSNFUzW+j/D7YPenj1ls0Wv7nQFquxTpiJ6G6NQ3pPC1QGkLV1wTs
hKwqH8ijKcFDu1R48Kiekf8rQmUb6T1Dy78k/dTFixF9BPGlJPnVKr5RnCrYIyAGdqvYEOX4UxSM
pP43H78gmaNOUFldTO7HigOH6VdStc0JzATWdcnOUfaklfdM9Wycp3Tk4UNuM7km/dOidl4dyW40
sZLQ+ByUgxoByTh0BbfFTLGoR5o5N/q4G9tpxynnVAbLVl3aD2tZ9unAJ89QXuMCEkhzlonMss5H
y+cvKYuvJSaOxT+FUh1bYZ2pxoin9pd1MfdHkhAioiefNH5MqSbhpZPy8rcH6zIFOClRzflRQ+M2
3WXWCdkbHPGOZd3tmoyS4GRuE2IQq0TWg87pBkHmSnVHrAqZEAwUssmrR90L+twDBbatVkAgUng4
ztu+UhwhMjfTjYNmD/+yISC4v0a5yvAy4FmEdXEkqbGtqn0TXfFjAvQkQTrSipJjHZ9KHngSebLm
o1alwxoOaxuCEl3YXMxG7IVESzfSYR2wqVWtTjD7ydN3boPhvopoM5VP8qkZvaIgDzZN2z9rkkXm
lS25FYeg9FqgkJUw8MnC7qq2+5f2RH+Pc5U5o145GQJ4s1fU4DYVzWmBTjEx2cHkdcsa64XgF5nx
FG4YYTLij9sh/B14Xg42B+G1+GSjmcIxuYFfoyZhVLdc8xfzLkVvc/8qqVe1kUn9057JwA9YZOdP
feQVKh3Jfab9ZIUzlT9lzkIPDQJgSwRcxBz0qBr8WVb9McV4PpVnQ52JvCR9ZZwZwltJ6FEGyyAE
gCFXqjON8YB5S+7Yn5SPnmWHr4uonXKC+1fFd5OwWqOvfTjt0Paw9uZFPgAwpXwiqLll5F9urbT8
TYNK8iSaiHLGqgP6+JCU0tUOk1cMGiicXNMoxabrf+I5JcU1qlu5pz4YRw+MKXci8oR3cYkEJ+aA
ukIEfLcrxqd0oho/DJlfd+HelOanttSPkVYjZdrpLsk4lmH9beJi2luAbzdsNn+XqhWgqCc7qvzf
uRJN0LpKnqPWYSbqhPDHWd509Cl/KzPTmSWL7p3aQrhZlA0TDkqb4ugB2UmccEpK+Iw5LZuAAYgS
qksJ5k+t6zvI8BPYjwZGH0V0K8JQWzNHymPowm9diyDrCiyLmhrwIsjdaw1xXysH2SSRWGym7JON
AfZhymc0R4XNkq15KRSZ3LYU0wbrweI0XFPF5liNy/qIZGgcgjj1UNBUTj5R4rd2TbyfkcuxY4lc
NkWqDLnZMMYB1pjmpwYpaDGqqB3dEz/bJjPLX1Jg6W+NmdVhUbArUds20aw+9MgYnLbO2OmlZ6jo
6LubUSrfgAC4qlTTJ4VbUDaLAh1BVqiQUFY1HyEvDZS+RwPjLO9TPHn7GGi0s2YrerYNyoqG9tLy
awc2gQUctYUzhc5EPyDAjBx/ChZvO40uv8RrfJz5V80JIpC508vZHSbmXwV2rK18mAJcSGey2JT3
dR1zui9Crk+TCkqn0ZtQ7fcxCP74/wS4lm3tgdcjXVvSLSInDaHLfBsbC5IX3culh7unJMlEQQnf
nPTphigLhF57Nb27D4tmebb8QerZtoF8ryrzHquEk4rGyUnnFCMkL5VOQw9zSCwgQTostIy8F+x5
P1tRZdTC1ZLpgG+potEIXUpQZ4SxK+PZ7OZ90xeVw7hHC6N7znRxKMh7NogG+aBfc8W+LpGG5WVe
qvBqN/JrQdDHHHj8xsdFvMlTt03XU7W9FdLdqGloVXyNtin5MR4wUwcY2SKagh5hvQTKp858Onkz
MxwN/2T4ioynLn5Iy0WYtouAk+DSjR/94jO+7ybNSbnCava5dqVWh0KZtpTN5+jK4Kdo+bayD73k
TOpPLF56JMORdyZ58GV5qhqv4QUSKRy1JLq4nL8JtFD3LghXgxu25VOKE5lbyGfyd82V1Xaz/RzN
b8GAVffRLJa3gECdA8qVlOrJBFHDcyYwoqZgiKq8qnqB1biFDXZJWWcbP7SYEDfcMS6OjS5idsKH
Qe1UlXB7xktZMZAxsotuvvQhyZcPyl6cqkiZ148slXbMBdRufgst3gqUuWQ6hek+bQ+y8bEU4Aom
v0/eYn4dS79oJbn7N22wjjJn/eFrwo3RsUylgLIUui8vCr71iCy3obG9In2xAiRXhMox3LflLTff
oV25OhZkEIPY5KWMAmoH2k6FzD4ntlPr27zza4WYJKvP1vTpoH3Fxa4JCYnTQZ0WV+18Wfqzl7u9
4BDBpwqfwqa4QqjM5XtLQKZUDxrnwzz07YaS4JdCRd4I/6bxCAaWMt++y8/K5NM0jBYGzvSYiH9h
cjDH54kYvUYhpvocbb4TYGvJhi/VcBwJ921AOMVs+K1gYJrWpoquTfxQx3vOksfyFM5XcGBrnQZC
RQTgOBneJLkmo31orP1UvScIPctWAaaxG0MwGJ4pHZaqduDFmJi29kuBGzNYBIPuSXEzqq88J7BM
0W6sXrX2ltivJjW81KQohCR3rKtL/akVvxPsjkX6HZZTxyyFHNbg5HEyDHEeahRlSEzF1Z4hFEiH
JIy2IVa+yJ9I3wygO+N53gyEz7PRoHSmk3zb2aG5zQEuzQutCtNr+KlEzzYCNNvKbQ7FtTHuY/e6
JN44efRMtPE8SieVJCMxg678DcedzLN6elcYmCV04EK+E+6Ya1iVP8TKJD6/xE/TD36yKci74OSU
BKM7KrJwvbYm5oEg4MUuNtcMaOEwt7PiRa04mZG06OhElvtVlsoSj+J+KI4Sr5VM/VIqcC/ljxGe
NSoAFqH0fvSl2L6gpy76NSx/RfRTWcCRgveRwBBtCVqM/6r5zQh/pYZDmE9DxWlRRtAWOEeS/qcL
W3oA3TJ45UBGFb4BEJm+hoR78zw2RATIuXKjCP2JrH0f7PTy2k88EsNdBxeyIctXzKdKOkThWUTn
NnsS0kBV6AM4XLBwHb/r/s6dMC2ffQhXFkKteJcwxqvuQwZFQCevy19s3u9DuLhy5sqyFyxe1kDk
fM8msovzj0SsWo131coPfBM2imRCW+k6Jvzs2ekgQszfRXcCCDFQhdDn75ApsGr8JX1Wo8NqS6ts
6ZpbHo+QwAY3rWIfZYgjc8SWu+lC706piRW4TehMpGLbYzoeAezI9b5c6PeQzqTpuDAg86jiXYOc
n7iIpo5luN21jZFfjS3rcfQcbMhZby6Tde/IYxfKp/ndW/A7/Hq+BD089CvMQDiVF4P7Vo2eZDK8
s7XveXOAcpxuVgKTEfYtrfwta+ZHRg9snrHfLZJbgNdYx1NnsjYUGKd1F+cRanqdkRFlQHSXmHwm
vrtXoNcrHmO7rF7SCpX1qyTqoz8J4esR4U56klzaXzrBFGLQHGVxwZwBZqXG7phc0mHbLpewPi38
PROcwn1YP9U4tPGbMsG8BJ6t4ifi2yS0thLGqxCdtzmryk+SM1AI+vNEN9zQdIMy3KASb6aicDu6
83Bg4VEgvsU79gSgKNOPm0BkSjFpum9Ln3d2+yxa22kmuuOho+sPoEZUZb2VB5G18o49IIe5bwhR
oA5crNKRxy1oM/DRXfnZr1RjxEVaz4lPV4rEs0+Dtn6FwtzZ20ROPBWIYfDeiJvoNgalRiX3ivg1
hj49Y+9vjcYZ+NFEzGFJz2hpFEElPoU23THO9kjX9l7UkCL+ifhE0JeHqxF9JtKZjHJHbGO1W7go
eE2xZ5gOqoAqOwbzLSsFROVIvIl0ZNVuT+5qyp/18BRxhemlsijZ9qZ2Vw070H2D9UoloNN/+PSM
msISqsyhtvyMoDTEM7k/24gTFedAGVZmexTyiyzKM7WRrOANvaMrHzSHEt1hnh4rcALEacN6yfGQ
l4CxLDgy5wnXqk/3M6E9Vd6nAeWR8DVqjnH6nNh02ouj2TzU8iVsr6WxlUeuFXXc+TKzUDBtc7Jj
iCPD0TDXcOw+km8lLxtV+1fy5sGJKL6myI1iMJ+o9lwW61aYr4v8ktvPlX3LIpoZfHgDwf+PjB6S
Zpw0HBmWYjSfvKl5K9L6e7Fqfg9qF1+T/R22sdvM2xrCUH7stCd2N5RABOdLnMD2aq/0ItanEr1X
1zZhVaWIHsABVemlbQgAf8/RK286nJgDqpqiH3v+LavO8gW1rv6FbaIOjjoQXn3m+9cXl0Y6D/PB
itBjWERlvZXlcYIYZiB7KEdhHu14Z9tfkf6I4lfGILX4yiwE1VearZT8Wu3asjZO29FSj7ubXZ9l
cA3WWanuJkRHHvst342M36G71N0pJ3PQfC8q9FdumF58VsOPYt5Hns9mu2PDM9hpClbU1cXbCBkb
8Ul6MhhzdRr3tfU6NGfgA4KxYlHcUSfkto/rv155CyygmuqvSlLEfjaLS6z4VGQo0gjcxYEh0Jz3
Ytm30RvblZxuoor5Io3CT6XmaKq/8eJpkPkN3VWbya9JHslW+F4kyS0Q16w+CLIECrOo9j8Cb69y
+zDuFU88lzSV6ANGKHWoiqav3dveMJ0wBx0S5mPdkUL2qNNvqI55qvU5Z/+6xSM/6tawOTmuds22
D54W5V81/raF5sjVV9yWTiSTUG0+kvA3nWmFpWe5PGbjwN2LBc8P0DCRUOQjTfME/0Cu7o3MrfcS
9Oqm4ouYKLc2uYUa2PD4KTWTrdpGnzzAzBaeXeirwzmTPas8qK2rWx4mYlacQfNuADOE1S0zHpO4
pQQXFXCaFV6uGxReiaA5E9Wrzy1LGdtDhrom7qn6iNKTiH0zKTYrxpNyEajLuP5lrDHwWFCT5mKt
KOdOP/JuREZUma9S6JYz2UkgE9ObgYGTRn8yyEMtZKknqmJpJS5HVoKJDfwMkzu2Z4YzL0aZe9Hy
RHqERQALwWqjB4IMFt38todDPT630RlNfQiuNrIcoIHIk9kKqkIuCGHfZ+FGTJtWAcrBQUVN/aa7
lNXWCHCKqAXfZFAj6b2tEWHuCoTPPH5jzwAVLd5P+7q7M4P5tXRszTcluIn+jCA7ySV/+MkGq2H0
h6K0XDvxF40phACoz7MzQy0eSYQNz5nwcZdsTmlL7KTNI7DPFusW6ZARvNuklB1CBRTbSZFcUZzI
s1bFW4NzV+FAdIB9eCToXgr4CPKFHwsPQnzbPgQqvcwBtbd2FeUbGpXwF+SNxEtOv1VYptl3YLyO
y5MOP4TggSWeS/OQVDwB71J+kCxvrOqt0n4PcDD5jTsk21MT7Vok9/C7I3hM6UAXxAcDb655LwvM
9LsSvSOFDSQPq+JPWlbVjXufOXE6Ua2qrLvKDJ7oLa8ahakUiVhXzrX0JYeuXrvZoH2nASUflVCK
1g3gJx5Ql2oI2s2AIFgdFvt7QN9Z+eJVMG+MRnOzCKqvC4FwU9MWBIBvEC35nHRexd8ZqvIIppH3
aZizKWWfRAr/rg7vXbIuhyX0EGssM6yM7iT1qW+2IAHL4UYqFVyqph4zi0dD2yF6t8nsJuPsdwt4
u26St2M+7uuCVFlWXNO6OWAi9I4Wgp4Ly4Pec4A3xD8znX08b7cdo9MAhjZTuMknoIvK+BpaHVIy
j0G1I3zG83meB0/teXirOkW9svUVMuQDiQKAYTwUosmTUDp0uX8CEgN3uNgTwPka+uSvDcYTyOvz
2I73IUvJR6ztITsxEBk6nE4jGu7JqsnG7TUD7EdYFQjl8qUx82jJzABsy3tT0X7TtP83N5iLhdx8
pIgsod3qXj/gPCwl/XjynDw8tD8dq7tZyTNQ1R49GCncNG6KFE201elhdhBGAoTrlOXtkC1/opRA
aaV1IMSgOji9RIg4CsdLwaIGsweYaA/iIZD62DytfqW8dmINUpvE7hdIwzIwxNRgS4QYyRsRJVpi
/aBAytg0avq+pMrWpo2fLfZ7P+avmooUEIcjXv586u3oayY209XpNySMKX6OkFSITNGA4v0hzePB
TGryixWvzYSpBUaUls/AoGvqgeV8V2ekStC9TDJeYvbgpkJwLjE6DUIbop8yMY4JslSSfBrs5GpO
ycdsaPtRNnb2lFymOHGlOBw2PckytbPe7BLxy7bEPztTPCkjXaQn5OzwfApdkDovPgp5mbfJuLzQ
1/khUn60WazUJ/NpJHxgjDxi6i+6M8RGVLzHAIJPF5F2xwNYKuW5Lka+sxNRZ+50cHGsE7nP/Kk5
N1TC2iHSGo4BZpNT7HiR05yhnodJWL3i3u3aoX0Rg/Y3TbikZnu2BoHsPf3lQX/HHTn3EvCXGhhV
SybVYJdYEoce7PA947xLlYRl6uxsjdxkpd2z4SBCP+0ejRbuK6U6zUYpb2RmvmXoTqG10oTsgO7m
/EOvYjuRDwl5mGEH1ITqyPWtijsa7zAwIS4+bilpbvqTZQULE3s2j2NfK4sVl4oVnVyoKUwoinjS
feNrjLRR1p87KzmxHoZSRXhmuZObhCAxBuUf7NItr9yrnKNVDVp1qOrsSywtg4AKN5XuHZsecJJS
CsqEQLA22HPz3Y4ZdHYxfpIhJJ8WgAWrebhCwGBLKO+lpDmkE1NhhzKk0dS25eRQaLOFFE/ZsUB+
n+WnQY+fByPSsWbrH7sGUNdRAWY1xiigACsfRVI77F7a9iEDVNq+lVKxj7PYEfZ0sGud4012jlnb
KdboUJR4aKbuBOAnW7mzNgG+cHoNOtBFpvZgA9QhkKxdWcEGUUsC04pJpIJSR6U2hqukKuZ6E+I0
2CC3eqU9Rz0sVTO/qpl9tIv50mF4FG27BTjFAiF8qUkqIQmPe1IgNASz7rma/yK9xPbmIEVIZRnd
YOq3cRU+G7zNGzP0KzYbxXiUQdjzES7ejMprwoeBIukQj4FpFpC+QVFVjgkt/MmatytoNzfhp0r1
uyKHPKHgkTZwXHoNfgBHl5UdATsYQi86I+V8O8l9Ev9+j0Kfy43bDOGTJeGLTZbfyAKPTPeDmoUq
fMasP9vkaQP/Kdjm6BJT0jlDnL2AvXYludu2zHWKNIM2rk6i4AaOYrheOqHFBlVMC8l4knV8LpJg
B0jcacrRByG+U+bpYorlxSyMa69le2FhZCvhU8v6Lkm3bqMgg5J2yNdzdLNBo6Qj2eRGivdRER3A
czAepVid68Wj+2PKD3xtznXauqPD5VlK/BqtmQxsL7rDEmiblBjMxGF4aJRdnlBMKDIPXDMHbUvb
9hZXg6aiKJe9FUmHSpKOel4fOhGfNaXY15D2ArM7JGAkqxYNyFI3Q13/Wbbs2nb0wMD3Zjtx1aly
J8531IMdlc0oJf99TPnGKC2mrXlgAwPyYn8GI3lmPxA3iLLr0sJDMt7pg3hJlYaRX7jykr0aFdb1
ABKTbJkldUSvbVeaOY7Z1j6DeyDlhMohiTUSR63lTCZMMMOMtzVCq1vBboF1VCv1k55M97A1n8t2
P0s/ioD95Sf5cy+Dz/5U4EfKX1K5OjTu3Jl4P2yWyn7MIrijPC18A0DVJI8qfVQoOVX9maSQv/G+
wp9O/Gsp45Zux26JpvDT/q5kvxFDfjC/SSg9HUiVQ8r6ioyNKcER0nES/1QLND74tgMDkSa+C7SU
IE/9ITkQgvHaAWHDreAXLmnxrIAXlPwBvpQtxttMTbbaQSlxyrA55MqbDWMseLdxdXsVjXZg6qzY
icL/OEABKXEvi+k9BR4yXEYuZl2/9sVrnO6hRnhDBKQv5MzOzGzLlyoIXTN7iwRO7lqD+tCFeaqK
I8vdnCHAx1R/WdCUy6mDl7gkCJ8ZaD5iIWKvxHB/Ppv+pCEjhquDjkgoJJswz3bi/tILmwl0VwJn
m/AAh73Z7CVTuQ915o2jDxmghZMIW9OEqZ4oh7HbtWs0Zq3gmrhrYpP1GExQsTU2JkK26b9ya6sH
J8KqOM7anL8uvccPS+cT9hWtGqDXFDnyCnJGcKp7Guy/NfTM9FTQ/jbbk4GkFuUssXhhHnGXlogX
VXeIrdVrbe1DRXUoBK60VghkVg2bj/KjBqVAoBQ1WFb02uL0rcyfWrwjILTbJP+r9V+95srUHK9H
t+MhoHQ/UAWYbreifFUFBuS8WzWhNVC/ALw4UIUlqDo4Vu2L0c/R8+AMNNMTQTjHQnkOULohYoqF
BuO4uBqlATH0uwyQlqX8S9jq9j8NsbqWvIYQVDpOMqO9U0YOswtmQVhRPHmyrWfWYGPVPIcDa2cp
QuTDmUgW6zxvIzmXWX9XsOcmwUc+on8Abkq/reqRBRd8c1cBftO4PYw0sfxrpI+qOrY8VoN3bEgW
VRjdHogbWjIv/6HLj8ACzioxOXYeozUlrDiE/jexxXGapMcwWUe7sbZNWu2jhgIw51qwVQReQH6E
DgAy0udxeslofHWWQQDhqVWnq4LaLxmINOSicmiyy3yWU/M1LfYlwSrkGeTx0KxvzdhuUhyEVugU
vYPDMKFbCM+0QR4doJRA1XMGVrcP6UaN3MY+c67VgDZmAbgTcJJ3uMabpClQQziwDhktULZPrgAb
zPGUAgh705Gp14guHf3SUxZr1feNpHezNYJEhjqVSOaKg8aadXYb4BLIpPQNDr0M/MUikg35K4oC
JH9FehoUEiu7jpTFPHWY6HRPeLtWFes7ZvnUpx9J8d1V4S/QDCehE6cOhl+rV7kE7QhpkPo+YVK9
ZJKFHJucRPQW8aSo8r2Us6zes/UPJcJNoKaGoEi7IUZe76VXqXsmrumY87GAFFnL2bbQNKI1mSNL
yC7ylv70se8RP3LTQ3S8JvPDUt816wrk4DOS9G3GCzaLDoP8qje139BdS7VrLv4J4ysGiFcvT4N9
1QmshUn4XjIkGdNnmGc3y1iuEgaRQRpEDLbD1mhS4y3O6BkEMa/5XTixQXNcjrP1RHeZY4A4mvne
phvb8Rvr40fNN0poLJiW5xcLQ7aOGzdUXqAyaEbkSsVPUNU+9TeGwQpVgrhuM2tXS4QnMIl/SEtW
CWRneklWCGj6U5OX5pszEqTN5MnJerKts7ktFuiQAZCVOV32OqpDT9hGXrABOJQ3wXISRrEXldiX
kXSneFGa6X4SsQeAwS8b0nuTttHraafHudfl8YHajJ6+lxxMqbCWfN8pQTpltbwvJS6H0eGj0U5h
lOlGfPWS1G1Wka66sM8aE54FBbJKflT4Ql0uUx/4Q15tJsGBkrm3nGY+OJQf/gnOjFz/FgUn8rDl
2BITP/Spbm3TtsIItnbgCXgZpZwGOT6hnSpkhDrlPW6lg5Z9ivkjjWF0vsfxLTB7Vjb+Fc1W4SIK
yJQ1i18wmT2r+An5j0F4nVOUDfojMzYzO0qY+2DzQQg1R4gKPGpp7oA5NXG2VtoVoy4F7LG+xuQe
AEq5PeEJEQvoLixWzXiNAj2NCe73DKc4Yx1OGwdeF+Vsb9nPdXtryuBf1GCJtISlop65c9xL9AKa
gXImtCPshfzNMF/GEMd0VfWpqvCNKIdvc/pNA81NadoYia+aK+wIPu9aYKZO9dvnE4kZZNNmz6CN
qsTiPfEaSC8zMADE4yEhVEeQvB47FkO86KCa57jZ9WgnieVW6ewaRuPFkuUokfCHUedufLYx5fMA
hZ5vH/HVhlvH1FbtLXHq/EOTX1uGmIiFxwaFka7la9hSNbU3BPFZo/JCoc3U6bnKBlkMRsDXKXkl
PKfM50V5a5sFuN6hM5ix+RKppLHl1yG8B+1VI6Eg3iPyZ23zKXWf6Jztb8GbXm9+e5pqGnAC/hRR
9btAVbddZNE3W7a9womgvirdRSMKOY5us+6DhFmVvkZmtjOS70V7kUrQ7tNZDv708o0vHDHu9Urr
XGY3D+2tgtdhTtGusU4BH0nLrC7Ld/UvrqqNUumH9YwTBTGJOXZOYq0Wv7n9ptSwzzJ2CatkKXIK
pRw6l0fVPqcThXTyD9qHIl87dq1mcNmy48D+N6BfYXzKbMXX2N2oNb/VwNYa9YGAMc4wzM6pfdSi
iz54rdEedNaNrFnhBAdP+gCb6NTRO1EleFpvIBY4ysOTBATUmL9gO5TuI5bKJ3lqnJFIHxLlsPbB
sS4I2DJMXiwW0kSAndrpuUHijyHSxoufxhc7bbeyeVK1jxznkEXbm6KFugzEP/rpqTOmprwVyu+q
jaIrq9RtrW4TrplHxkqisFH/DYzCq1QQQFHkp/OtC6QNTw6lvY2aoFIXeQNbXuOIpRvNKkxWNOzy
bQfrsq+bM+wrdB+vG4827mDfXaP4K5Q4r+TnNNgBIGNjMQG5fzOPZvDYvAyeVW1fMYgGFomGhlpp
ul9wGXP50tqHiLMLVxkchZPDVtHEJUJCZnMOnqhQ3gvDN7Ng1yGntxzYWKS04zOSiHavbWUSuouU
7A3Mq7nJCIV/WhikemAAHJBRlwwwl6QS+M3X5V6W/Kjyc66+I96FFk0tlIpqfXiLXzDeyvA7pQd5
/ByAznWPHjlgxuFTaANXX3JCqz7d2OpdB6la4giLLPYh/ZfBg7VfpvVVs9pHAppoTPeWWC5zrARG
Nsc9pfeAMoNhpG2wf7peJSJjgYXAQCr/rQl9E20+DGkCmmCXQWYsM76SdizbnSCdEa7DcXZK9LMi
/nSIvpF6kAr2V9zt4RPBb6ewm1XJrtO0OEnxOarv1XKZWQu0ghztKyiQCRtYDT8gRI+Q+HiES/ld
kq9tciIIr8BR6+A/XpWeBa6kkNXk0OMF9f/s4cGpbmiOmsw5BlBLSUGQFmydVlsFHdkeoSTZkOIn
YkfLvq/3rTE7Qv9R+kuW/wtHjzOdSpDafJrEOuA9ZyCikBM7TXFBlVXD74yGqV/N+M6e4pJzKGEg
GTBn9W4o9yL4tJvUTSVMuukhKceOdYxsbyA/REFC5QqaX1T0F3q2GUNo1oGeYu9xTi8YvVDFp9Hn
l5IaZj5O0UYPEbd0qMstT0OUwR8DjL+ystIfuvinKF4Ffn+weHEt1xFsQ+kPiNVACDdyyEkY1zAG
Uoq01qJ0Bmet4WxGgKV4NbQn7T+OzmM5chwIol+ECBKgvaq9VcubC0MjQ+8dyK/fxz3taWZHLTZR
yMp8OX9oH3ws3BJ9tvEHoRLhHFdc2/ly0xRBA8oAzAAYxd7vX8bqvYxuHoiWBox71KFSlAczIm2U
RAiCcqWRT2DYBA/YiABVvYQhBqFqOEp6OViHeFRf9Om0GpgljOiDv5TXOsk0NT5E3dYeQublGhvo
PnO2iE+hcYpZN/sNa27vtaHTuOdN1Cp6MxCwAVFBZCEEDTWnnvP9Yvqnv0XrbSm/syGHfQsGAoZ0
6+irKP6KstkqAicab0nGorz7h6F4FVTeiTm37ONN2P7mxb2wLyX0gIHlZjo/0KrgZ78OPrXQ/ldE
HzEZeWs5HrCRA0ttEnOHlAnJwN+zkDLnS1omqwxgbd94q8Z4DqpNSSml8yGHw8C9XHP5Je80Qnvv
j/gzO7KdPQYYswmJbvcUCABt4ko3Oj8xJuWu83B0/hMglvxqsFlFj1fK4e6Uy698iUWkeE545j0g
Mlxb2vRok7/HxTak5xhLRljRQgExALqYGf9Z3dXz+zWxC8w9X76s9o7b/TmiPYyqAPY/cj0A0cci
NeGdQ8MCmlR4assaJ1dwHUyerNj7EPM/s3spPb22Chhy14oqlrG9cqtLyh98WVb9Xlj3PtnhhriG
1ILsznICgC+IKHwdK7IO5B1G99XPA2TRaO+meOABCkJacvAjAvExXs2oPRTu1YzUxfGCjeHwTai6
/Oxw50/970HSatdl4Ii4IacOkep63czTm8n9zc7tnbbhsFkdq+ZkW8z+ylTFQ159d468s6JfCzqb
kz8OQt76GbGpjzZdghYMKNljocEGy1PZqck8XsBcoLKRBqKcxc1JqVvPgIHxx6fFOQvYn/D7Dr2b
zf5RMu65LGJsDheC7vsYIAIB3XPfcVKidbSPImbnztt3SRarut0J988Nfrz0L3bKa9pB0CuoD8FH
VKNZ2j0M49q+a7J/k6EOhGce8hx1LAKchbcB6g9QrqB8Vt2fpX7m6LlE3+mgCXtD9xIy90vv281s
hC65mfR7auIoxYzemf+inCx0VW77Xp39xN2OTL8FJtuZO/zcfYR9vQ+cV9X5JAxezM5yoFoftQP4
biHvvxryKS7/zODZpSMerTgHFwa17UOkn1RSZPxmLPEzUlzo69+uvc2YBTrrr/fPIoBB8Ex/5Wry
aEEFmoFU5k33ffKd6eSYsFyT+tMbuD5g5Yo+qyxZiuMw9OA28dJTKGeWA/cz9MqlFsTHDLf0INQc
S7Oxp8WQWy/rrt7/6qxLEkKzjsSu+z9lNdyydtwnyX0Z5gBiNF51BJjp3cEOWxyWtHPFgKSPjn5D
gov5IOoIr8RX4+/s+cPN2m2QeZSo0qlhnik7XfK+8b6v120B/GlXxpfA+ENLVeMZhG8tFe+4AD8y
lKp0YaIwj/VcFtgdYKxCVcBZpviFTHJryQ9AyGz+Ezxr22j4qVrILDVJKNIy8zaPv415ExZQtkm8
vtfBIz5gn284ahpNg2vL+lV482CdzjRu1+UDVgVUyH+Qctgu3OgNKDEh1dF7vpRtuPs2ucbMGxXZ
p+VrNR4jBAeVp/kddIAVUjjzoHAejPBpYabmUXJMweanxrDrrB/b6cFqB3wBb2zjhuCiFMFC9iDn
hv0BN6vpmqEUtDDVL7X1XtnqztL4xGoBued5YhnkcCxTztleOlzSljqq+RCMl0Dy63nkErHIOk53
n7kf1ERitH9c/JHgpvC8lW/QfhxyK9RUh+J76A5MCqO4KSy3QHhSPnJFYIXtLpADtXBWcdNTxWgQ
rok3vNjpEsHQucGz7rPIbNxN2X0Ki+05ODrDefOdfYf92GPq8r1uVdnDKwwzHoM9PIiA9xKBWsUK
v24+vBnZilVsP2/oIHvCab6Vghpy2ECDxekR3fXNpzdanDz7GargmDKN71mlmQOifX/uFbx+deqh
PRGzAaq1yod3g8BJtBgN8RPNVFyzxzDwzl0cNBaJ3YJLx3Dfkd0R1pNJiO3/qQoxsX2AkVz2T0NQ
wg1aB0C4+pcqhJdT7MTwYSmQ187ncqY04Y+pcTGaZ2nfezif2xdqru5M+1mpTda/DZJADeKZj7NB
QX4Qfx1SWWV/hP68RfIfXZ46g0lm7vaWVz9LyroseGoR2dagAOARZg9df3ONBxdeU9JuW+Zwoyk2
waLcsKUkMSzjezv/a9Pn2a22ziy49G77GNb6ojqcO+MDHSoZ000rucYdreGTjWRjv464H8PgOjGv
cSGegC7kFOB5wydUOLrLvmihTHz3Oes+YUL+thzv0AN3boV9yN2L7tqXxZaQec3NJFX+McyiU7zc
Urq/JIhWqZ/+9fqSVy/xnL+U8wjRxybPizsWOwLLsi8ZDgghNJ0J71DauJMe81St8ddVoEU7wNAh
qjnLtvZZI0aZ/BuD6HPiPw5M0H40t55VrRy5C51/kstxGeE6nOrzhIkelsmmAXjUO+khAi3eNIh8
yW1IoH0wLflAJXVy0Ja9hdOxzbh3z8ah4RNw5tfI7O/aIH7orSulHZ99nK+cxRPRMmounsrGp9SV
bVbQsUGAUkdoxTTsTWLOdwaCseugMUR3gvnKXpSS9BwhKpmhd8y94pCRPuHSz0PvrBLkR7sirg7E
0OiMq0m7bsQCu5QBynJ+oOp5EbNe8vl5MXPmGIA7KfYzCq0HCGnx55ruc1mQjOiPVpMcJlyQQ7gb
yX9VSz9pk7MUWi3ZylBwTJKHQcJpsbzg5mdUgL8Vwax9j0f2KlaH01JgEPow0RnsU8UtBfgaOc9s
6zjbJvurqcohHrbKFrWElZ6UWDntE3ZPvEUJPoqAcHSfjKcUcSv0jDvXvWrjQArG5MIVD0yzZfPo
+/c+q2liGndzsYPTT2wn/VAUpEv4cEuNrh4t2pKAujtM0h1/uD4Kk194UTxamB5VAOebLxJQsTE/
RZXG6HFVLjVbeNVFfS19nGf3y20DDkLGuQSsgAPY38x8o9ok3ZmIf+0wfZFaenL6AHXW3Dbc4Rs/
xgmGBXtirCgI8+ilV67kBdicFzMQ9qpVgvZRi37da2IM4L3kHiwZEbUeY3Y6KECV5And4UtycYI5
Q8b0Tdr+vvDfuolLh7ix3bQoCcF7D4bKm8dzYJ7K/KlDWsUVJZ5oeod0S4PF1u2vUjN8c52x7hdM
8gS9E+8lpTd58jmLe1NfdfdE5ck6VaCf7UePuT+DoBh0p5KXRMTttWL/AxMTTG+8GRKJNkicjaNm
7NeZfe7tm2ljDe8vnr0Ng59JnShpX7sQ5smqDyC1oU+aAwVBMXCNdJeLgmFt3rbZa4gQzFudeWrc
k5ZYUXNMp9TyQYcHu9U45cnheW8UJfLE42bbxOq7c+9TRW0ZaQRrW1LxFYaPzfRKuKoi4UsNpmmd
UuxLFfffzuUFiXjSnthpYaKOzYOFV8MnwTjjMU7YhoTGvhWfDs9p2KBeR0czPsztU1He19Zb3T9X
TJxJ9uuRJ/WnAxwHLieZ8ZHxt1vlM9gVnKOB/4MvcgpZLbmnot1NPTx3jYhg3fUYwlr6rEr+B4XH
Djh0oDElm+4nl7/S97e9x4s4YpPQLlaDs5O3e7BnWf3Ucm9o4Mphfs8uDYstBxO63phm9KBjgTSP
kHOpcPGQt+nhBG46coiIdn/QwjeINNsWLwQfTrCNdAL3GQBw/tY0MwHfQWGJ/gde/M7WYu1hFRkA
FyhY/kFxDXBPNo5YlTjjQfGvfF4YojpMY8OCHO3WS7FAQJuJTT4qH5AeoqixTj1vE3UepUDEoifj
KuNq71GbMcQFKGjgh8wJfUYGuLUqYsIEO+CTWC7UxbJ8ilrmnIGuXZRAr9Us4BEdBr4fMz5Ma8Xb
bD9ykytjGEKAUCD8HJxI3DqD+yDNNHFv72loPDT/vxz4Og/QO+oq3xt5+xYorAs+wJsdQGekp3I7
MxWbLkN94XNRU6u+aR6VpF4k5fa61HMEQ/My05Di4B1Zh5Y3nuKQS50sIXlSQbZNU7lPyZ2Y4be9
5HPET6yTS+IPqyGCquhUPGTMGjVgOoZLgA+UYEimr2wXUTE2A0nQnFcNnoW2UKsKhr0lUjCcnxnG
/RZMOATalRTWS9IQQ4RwJv9fN2KIXHq85wiFmR04wAWW6oT2uc3WbENkzcTBFGtU3QEUa46x2W4I
xEbpHsXLIGTW6vjUMJkDx7hVZbdtxpeOdz3NCncLycWvSeYRQSyaBgQDtXwKFGcbY0Dgdhu681sp
9FPUZWugxniKsvm9NMwtoeBVogTNz3pFOeYmJqviiuca/xL5gU2jac5yNUS2+Eys69DOT9VYvCQx
R6Dt4a4iAToRwkqJ/lQRMzre7FQSDtP+0WTGKEGoC25odRH8QXt9k6b/rC0InMaMcMB+bmr2OT8t
C9VhKUzx2CJKnptklPuG3u8yKdH4endF7/SjJea7HqIs5zzOOvsPxN8rGBQbJ3vwrQg0eLp4tWhX
9qb82Wrz/eQZ12zCANY27kWWWQXzAmo+lbjcQqG6VVm5891606bivqpqDEG49OsfwWhiI4F6xTw+
gY66tSNmI0k92GT6v2QDb1WIU0zO+UPTpF8wAVbCwOtZOtfI+Ellti3t6MvT8mxWi8RN3+nMt6Zp
d1FqvHYJhz+mubvKiL9zgOgjS0s3XERAh1iJ3hZR+moPQE2IG0JCce6DzHkU0G9YeKDTYG5pWMxk
PSoLY26FhbKhx2WsrKNiXhAmQTvKwpyg2UlvZqbqH7rA5Vz+THvcrUCqeuyRrdVdOvwA2m/37hRA
VcXYbhiviRntCzYXMWvfsPUfJKtjRXRnaBIeSFGvqgmnLAOArYnsFvZOJAZbam4fTBI1TFgNYTbG
WZegTytK7VpG35ktzUiJUYyjV8lTLY0Ys3RLXheKo23tPepMAukfRQ79bCSeYr0mzBcdZZ4Qhdly
OIwmuMfxMyj6I/yk3TQgHQoU1ykf8cehPTQko02CWkmUbqNFQ5upsaqLlVLNbegobaiK+2imYlrD
BClRtnv8LuFgL21cm7jG7F5rm18EebBSUXeLozl2luPtaUExyMmlxbhyHoFo/LMiFFIXSspUwBxK
nHYTmyTM0yo7pgad6GLg80P7o5di7YYZTEFcQYS3Ze1s02IpxIRb4KaYaBQ9NvO4H3rrBVroim31
JVM5tmv74E7y245HogwU+RKo9GCX8dxwvzJI805j+JU15VcnS9RT7xsM2Mae40vTU9pe539N/pp3
LPvwJua8viXVlIwOhB+jGLNms5e53k+jcyu8+dlP6/tETac87R8n3Z96ZgyBx2hSjBA6XxUocfWo
N9Ju9noYuf73D2VzbWLUaS9Md0Rrj8mQQGQmRTrXfE2rDZGQN9WVx2Ciz6sOt2OJaG1a+tIXGCts
yaGAPY5od5b/U2n2Ci34Q2WKRfCEbN9DJhywHrvuUmQhH3XxXi9LPqs/CVc916lgEG9XPta+gR/W
9Fs65/nYjApU8k+jk93i+gwbiGF8/KEoViNCPJXuj3T7YLkAwFwwqsQpF3mcWvYolvQodP95ZzPV
UBCgpXFYStCrGtpYZ1KZKZ5QY18HKAsF9HRXGZuBSCS6CfwmvYkJvoVsrwwKcQzXZPLm1o80WNec
xPlXYYq73DY3hac2uroZ/EvCpj5NqO/o+k8TcmWZUUmA69HsuYjKhqPfbB4tLTeajpu+weRAX/a6
LoNdXzQbxKi94bPws3nMWu8wpOlr1dor4fOVs0nS51CrCqm4INIAhsm1scM9ZXTrJrF+Iy4pPXzG
Wme7buC7OsTzYwJb7I63wE6bNqmFeJtIdUjD5jOSBFRZCYpQ7CBzXZVM34LOW9EvsRauveW6+BaG
wCLUxONf0xGJ2IemuGVU2BoZFP80u5S9wCxLmoF2liAZuGNXQBwGgNoYL0a8xbntqrX057U/OlcL
OrbKTYRqtaa3hVoU3nd0FLPAhppDaYIbFduUOKbKWMdO1dkVaHMmL+qcydEY+09uTHDKIS9l2XDG
vnq1jei1NppjVFdEHL0EH5ePxakp/zmSTlmyjnzXQ/SFHNxRQxYsM7oXlNM/qy7vpWV8sNw45aVa
ia5mdxJdhlDf+33+ypO+o+t2T+/3Xb4EH9nLsl4cLnbHmyxk5WgP01/SIeWjenJV13TnoD2m5GNE
1l6mQe1tchOTCPg6EclrvejL5E42xZTjNewdp/o3xdlGEsT75Su0qorpK864ptL+wGlkn2j6GanL
VkTgazqdinfbb8mDzO8ijV8yZPXKz4e17esD2MabSuarH3b3QCGXZmRkEz9/d9IlCTboi10wPaRA
Jx1CalW8VYl66HDCIp33rzUqF0TVZ8epnJUzYCrOvP5LB+aOvP6bK6xz7XJtMtJfh2LZylT3TME/
fc2YSS7daB1zY7fEsuuA4st5YvjKPeJhLmu5IGOCSxqMGF6PbzruS+vRLaClJJA1ePsSEUpoRcOl
gUBUh+2TapriZKtpqU5nGp03Jm+AqCQdgV+mEZKht8JpkAHOM1nAooluYy7/kDd5OoPiBWj/TpMW
CFs2R7OlzLW2Q678DpFS5nzm1qEyfxevZux1PiGCYB+OAjeF7b0axMxrgn/CU9+CqlKjgrTbpN0T
xv2Dg59/zGKIwjEDTZQYvyJKHhp6gNn1c+xhBSrU/O4m6dds0r7ihxdHhh9mQ8STZ/JKH8W7DJ2S
YUH/1cLS3FXTjNAlfy5kO+ZWtE1y6/A8f1ub9YOlsIzy0Yf5SyiW0kIKJ3rbvVHzhxFKWbd+iI6N
RD+c+l9HcMWNYCDadDwnLqNSaHxMcXyA7MfyWp5nly1qFfpEoMSlg3zBb5HLWNdlUHaSHzj+pIKs
4NJTCLJy8dMNDpID56vfAYcRw84pzbMXhHu9TLqRRPSya+87HTX6SR5tMrGkbSNeQpZ4NAuKMKMY
M5yuALb4N6fI+dwob7MEdJ5qkXnN99RgQRHSDVh0EBIp/tbId7I0b4JHKfHcc9Qj/XKwECNNt7OO
LxN5rwhpMHX8O4MejbQsj04T7Fs7IOmP/4YN6cVwp7+htHcJvaRpmN7wHC932wsxnb2lAV+iD2m6
XlwWpU4odxO96dVIdnFAOcUwf6daXs5N/lzxJndJ4so0PKeuvY4bEEWmdwgIeQXBwKKLaBiTiIFR
oPbT57YvVvzQD93kXHrQPLnmIHXqCqAe3RIOdccsfKaEzh2/uoVo/oPmTpu3twHjSchImhjufUt9
lGQjx1PGl79uMQfOdswCR7g7XcXrmVB8E06AIcLoaPDuEo4+4Ih7mqeZtYpC8MyrA1L2j09ui750
TJI4MuubnKhngCXMN5nqE0KnIqiOpW7ot+H6VsBTE9kTfTFAcvpNyUyiaDiAyrb1pvYKvOsILpfs
spyfplRsZoeMCV6iCyiL56nKj5TMPlZkkvhg2MwCVUuS4mzAAPGN6IqXl5+272gcatZOLg/sBCkC
yglIYFVvDG9vyAKjpPXPUpQFTy+22b3WhfeIWQr9P/0Gu/6WKnZ/RE0MGsuCZIK2lZpcGGPqvPut
aDgSExj0Cwaqrdnq4MPEChjeCzV+0D2Mo0WBdahaEJ4Y8ZDNW1INZPYwUkyVg54UnC0fbdfR9Rk/
1efk8+dZuKsyfKSTcC+ApcMS2bkw0jJBizx/P4SCjW2mzLs5SNX6if5CNocdufdZxMcc7p8FaGQ1
6PaxwuCetBPbkXE9zvmp74anvmruFf2maYqBvJaPnZzuaVuqwH1ityOWnSh74+f9e5TOGySaDVzq
lcb06ij4RzKRoE3lyqkjyBAU6hB38PvqbgCWOmczARTNnX+o/0JzfA0kmg8NTzsXrLLNDJEKStpV
4q0ozcBkkN07ZnaKECkxRepoVZrVY47717bxWbr5PnTyXQM3hmY5e4peU8oceSY+SosdUJPpwyyQ
N2UBZsC3xH6E1zdAkLMsdfMyvV9YAh6r5bQytg33frsA/2ZGTDzmGWvg2l6gKQS5YR9vlEkIUzrr
BmBbVvxr6nhTl/N2aJiQp8Y/J3xZ5mJBmnNTGOrpuSC7MDj6hjp3knKA6eFeOaPJxgRPDlkeewTZ
mi8Q1ohUzmSRd5sKujQAM0z9J28A0h7S/y21BspYvdP8dzTy/mCO/ncFLZlSNvamc/4YT2pF3I/f
HpErk0KfNKHKDbrQ3GePM209lhleRo/wKeWoiWw2VUEbbU4SKmxp5kke6G5fl1P4Z8rpIgTWW2oa
r7nVUN+KAJiDfAoj9AyfYyolnp/L+SGgctO0rE+0CNscvlpqlouxfJtVQbulc1825noke6dcti5F
8ePPeFVr1EBgkZ/QVHghKvdQL2lvRSfAlH3x0ttJEuCxnaMvOmC3Soh3w0MeltdRd6SK41MRkDQl
7BSaPDMlS8hRjiDcInHydHj16Ti1LOsFnA7FSdhgQpZBpostJsaMmkbAxMf21+rcTTx6P7HkfRbY
xHPwGDYRmnJRoGSPH2apPmeGcSPOj1rzip+wiVv+G6xsCvsKLsveER2ObbCPWNx92zJ89RQ7/ZGT
lCX51Lf/OpcG28HZt0a1y8wnL2oOMJZfcjAJ5VgQlhoI6TGLxrU6AtOhqct9Wtbyls73dqV2BU4H
QW6fePJGB1CkpXlqqn8qNFYdLVWT7J5Csvi25NqaxPd8bgw86Kw0SG6qbtqN7KZyaR2YUN6EsEAW
lP66Dv6NCFKmAOFnCXVRdsTyDnJIpJ/6NmTL4u7rOX6YAbAnkfdBu8jRcssXG8NgAgQi1DjT+vy9
niF2kX1GO2LzlTLkzFA1lsxlZmIwsH70xKCAfsTVotS/DpDVFbW/pOmUfps7KsuT8abtSq+5ZJAr
QfiPPDVt/dKBRUuiwOI3TxbSWajSVGGxT8bp343tpiDjhAfwf3fFI061IxOZYte0UP6sh9HgoJ8L
6z024YHFkJpnH8FoBqgceSwkBmN8jfv2nb76TcsiuXbMm8J+5vmoujWdij7RbtOn/0OCiws+Jsf4
RExHbwCTPY6XuM7P3ogJZio/E1uy8bLZyHy2mAyrMHnqeP0ZxEozuWx3whcsNw8u9i7iIWuR04pe
Fi+g0bF5sXu2xn99V55CzJ2+gd2EbHHZRbRH45kS8mgmAL/4RCWKAYTNOxg/J+2OZwnByO4+lTkb
5CnInPUhOJGRWhY5jkcKXu9GeOfh0Dw4XUTxpP+RsKlUlBUIvqSODWNiUg0Gv2HVOZiMfO9iec47
rJyXsC+O3GFWs2l+jAWv4cRZMZGNGD5C/j8W/qZ6rK3V7Aw7yw83CzHTNzzSKmpTRvI3wELZGBkl
tjr8YPB7H+38MFgcZpYvcK316cqLFSGAsP6LBOH6MZh4A8XFR+WTKsqMzxLAUVgMt3YICQG2DwYx
zHVesztmeg5x2E+nOEZrQsyEvlNsRiA6pJjWrUGyKbrBnP2th+lSiBuMqCNyEi7gYF/R7IilLbwM
OgWAgqk7bbeYWFYmcZy0ogF0oPhpzMaV26THsigAzir3LR+YijDPx3l3X8K2F6LEmoocqfTJKbwW
6GX8CSVsM4b8YDC4SroBJR1Qbeaf9YxhBRNWQA56EBRZWaW+aN5+cpjWqkrZhVZ7hn/GaniV5UcG
A3vOAEtNVzd9lMb4YkXTnTlhz+i/87l/ZyG4nKZEXjktikC9Uil4Iku0yQnQ1NnJ99SzlxHsgfZX
jyW6QnAaqD42EdTnXh3yJD0FfA2FzSlK2wM/JRyFFC8vN6Ft2u2ZD2A0upChshmjQgtBdhfCTCaL
DcNxHPMIOiW5tjgTqFbTzrcwaOflxTaxXblwi6h42ReSmjFD/s4lInGGe6IH+F/I+JrU1kHPiBVw
0NONGS7dcVOPu450RVX0jxXl2HZDTFIk44OwYXZ1NCpAZfV19ukO/Nylkk9G5/7CmiN8G4TqPFge
CdYQoCc107UfgB9CT00z78Wu+m/FS4t3AQDSUfyFs94F43sl7ffJ965GYuqjCmm1IM09ZP2OF+Cw
1oijK3v47Dziyt1zzG1XDOM5sfQDPxcZDacGpVBazyR/0o3bDRlrCohhvUO5GkKX6eK3I4xQLL0x
nnQ4RK0O10zPatv0CSgKLorJ+O0Z8bNZFE9O5rS8pLy9T/B+ro1fx6t/s8Lm19D8plb2MCfIMnbK
O62n5pfX2IrMyn02th9x4t4145D/v9opJFwZZwQhByORBcC8y81409IXf/CEeRmgHtiQfsJJW+eA
dVCnWBkwnzK7AxmK79CnNknDnqA1icOMvSkgLFcPoVO9j4B78CCYF9pN98ovr44V3dtdf7XJNLST
2uZ4dEoLIKxPOgmd2/GIF/WpXruEbIsG8nUDqc637tos3ceuD6TFx7RsI126FGAlgceTOGwCaR7T
xDtIwz1NY/4aw5nUxMSC3Ns7HJl2HW/1UBwjke2cxlhHTvjc42FIuwZZKZ8PrhffW5yHLVnex1CC
8yO4J7C8+JZzG2uTJVhQksUP6i8K55YXGRxegvSU/ugXmVosTUlJ1jFVZLKa//KK12w7sDNtGnH0
MyJ1hnkgNkrvgYdBpjuGHRKBIZ4Nz3htVEZ9bLIfWvsdrZA+wXDYTXwdprJvQbd7ABcxGJUmpVv1
c5Jz5zf7kQEQjFJQ0mDn1DclWJ3p9mnMeGQSzoWcLVgweK+KiLOW03Epa8HnTKQpP3TZeOv6xaSZ
eBs7UcexKR89QK8rYUa0VsBoxD3FeOHthppm3CMeULSgtCoNF2vSxBtukkwsSClxeZqoiwTo2lQg
dDKpUV2bCZz0nedGnJkIyGh9FYS7kc/oyB/yYfoDSOFIDLJPX2RH12wepNE9Nkrvgei+5Yhvw9gz
XPXxxWFMjFoxQUP85eBIjXHHnHOQBRh0Fxh82QygWpavlp37773jHdMguedXeKidCsgwMQdWgDE7
tthobnEI3MAOIOjTZPSi8pEUm7sKFx2zqp9ixzkly7rYp7m5ybZDZNPXW+1nBD+dEYYHcS4x/tC4
suumEALn4jyeKPHiq4viPNoms4SPKb8iCTZ9d8V0GupuS6MeyCJ6/qj0NqulO6vCd5ka3w3pBkkq
zsWfmnATrgHZZ3F+mQAOWlFyV7ukIQv5YMYgIkb/EFL/RZ0T23wQ7BG2F0LacRrd10b1WVAlUzco
1IN9TVME6fZcxUBDRP8Yiv7VRU7rEjooAvFWCAsfjSfQuWySwrCFRlIUYTVZj96gcf9w5P3UgcIE
BSodwH5NF8i0t3vMu3fhQMEiL1bSB3woxEAanRW/aq5HOF+xX7PLdJz4X8JisWsJzaTJuqW8TYcS
vkz7UAH/qNLsxKG2dfGUmmlxnVgrd5k4yYhuYiaPed6MmXGc9dVc+nUwqWrRgnR2nvoA9FTDx62d
6tmjcrfBjmFyaB8gZ3LdPtq76CF7sMkLWhbrpzBPtsJskYz8z1jMEUcWnluPrg025MtCp3hz6TAx
UhgEBlUJE0TNeKAldGTQCT2HKA25LJG9e+0LqKd3p6R9Wg0WGbn2Fx4wnoUp3nPxfCwMSM5jD5i4
r7r91GUfw6w3LmWJK7LFt5qA8myBZ2Y5gfrLCtbmO5Qc6or6Oh0S70JJ2TX1jFhL2q4qv9TAPwGN
E5FivlmxhScbswRoSR+MlJrhIgUO9tN4Ac+tKHPi25j3kq3ppR8evEKwys5fo7G8LYdQSmKISB2C
8Tgj8SaqptxjwptjxBBKynnmFsUPU9ghWzXnJOAqiaCjJj7e4ZzEVyPytzmHihCLyr0bkvizx4+0
QrS92PMg+Vjdb7e2nniodrVAkp69+WoU6bBhX7nvdH0gxn9nN88962k3g78UVztNgcTIM3LpSCJt
kF4SFKscCfzObqU57SfKKK2GcmdtHoyowhM1btqJS/5IJ0t91u29tvNLi2hhWRvsfYF9amY8CXoV
WO1BJ/Z9YJYrG3YyNliHZ2uuXth1Gfx7eRsHmblxjSVzRdBc9d+pfRlzDuMHW77G1RuYePxMOSYu
LEtqurEixRvIUUroeSmlDw7NbG1rwGZmbrzIBDQOb4i+7o+Vzx6qmN4HMGZgL02CF4PFxdIP30Jr
3HZ2SpdN/0yQluNu3GiBJx8NKW+DDXMuWgUpP/Tv8KlkyhkpHTRpl6Fo9qOu66OZfrezWnP8LxUd
WTJtrcU/yupmDm/C/CrCM+lz0k6aRQN04MGhtv6ts6/jdImdXQcncqHyb/E4D8RQeNEN/l8Ln0Zs
w/A84IiYjfSgxNdERl0GCeVm/1JcS7A8dhLVzsXZB4du7RkQNdDmy502ir+chKWfHGN2t4U2r26X
kIuwt4ZZkfKMjD1G9eeBW3LKMR+PgNnEzVKvghp14d4ma+tjJiMjekeC1k++FqhfLYJjRTFZCJIY
3PzGU/K1Tij0qUfn3TEgEuHRLWnaosYHYezOpbqlDM6+GP+GNH83VQQa18ZU1QzfgniMymM24QjJ
ozrP+BFZS6/7kUWPkewbFhSan9EnxBF72yW2rQt2jlH4Yph/oFiJs/gk/a2d2T6SE/JGBw4hvoiR
BwezdAXBU0RvNnb2tgyOriJ5ryn1rNVjG3ebgRqsYPQ/8JcfcugRkydI8Dj3aLKbaoQeGw6sr7Od
bGj/trL+zsEJlpvu3lQmAmL3NZBGSYlgTI2muwNr//RnyGaFSGFGDjRruAHvZbJ1cBhosNVy9x9H
57Ecuw0F0S9iFQOYtpNz0ChvUJKeRII5p6/3oZd22X6WhkNc9O0+3SCVdBwfaSMuHhVA+fAXelzf
Tf5/1QWI7F7mGVVnFH1R/t6GSLIFZOmuH9c8vD+S/3je/xkxBSRwoYAvbGI7vtcWsgIjp8VbRIQn
19lP5nMm1iKlB2hXFC/muPHKTRNv8+nMrDd1H1Hx60H80XtvN4DySH1OtnCleAOpWj8o0kMd0TEk
O+GYN+HBeeTXT7hTi3/rbF5Am8zjEXvHM32lhWDoh32L4pw3Os715wbA23Tr0otPFNk29P1cxkTH
jGfvjcx6Ep29FO1sKcJVSsOfjCdA7Hz5JUBQuGd2CEcs4kVkpt3OEEQF/OLFyKprautrzaKfAwYt
nX0sHEmj1fVuwG2U4bUZA8WTEm9NKIH6FCyNnlhjAge3rf/ppJy87HcMx23dcfVaZ67Gx8I4JEHs
MkiWcJzs2HyHfPHqlU8NcYVIYt/BH1krWj+g1Jo5rnWbtNDJ56Y0EVCdIPlULDXK5mJx9jNgbHNz
S+Xs6PqXoEOOoOqCfs6VlXsbD3NSGmjr1sUe3IPyGDTrO+xsttiRfqyR8tjyr93Ig8itwEx1p1TU
W8eUj8qgDh0Q3EjU0aeljK313RxZ9IzGe9cQQ27ZmeQIzjEn1t+kuc0tt4kwkm8xLLGMMFm/VGmL
AZ97QchzXVMMME5MxvUDMe2qpr2DqyoOyXnar57c9+2tpFEvlaBGwq3LHN1iqq5J++SUh5Z4jkAY
KjKx+WeegS45zyXHGS+uhpLqkuVsJWx+7QA/bReunrsSsP0m3qZiehrA2g5WuXKx9mbiO5miHa0D
jA8U5MZqqxv+tmKL0WrGJjKajWyQFgRdMQnt6SBAEwDlMZdZrBwdYfbyrTclEoJ2ccmPaqb5lrNE
KNjdksPfUVuIe97d6wlFCV7/MTIchQxvBrode62QrT1whUTxETgUyPNpemQne71cVxDaUgz7vGH1
I1yTlV4ghzT+Phn3NKiuSn1cmDXPB0NtTIShWUVhdh8G/UPE0dFiM5i0ICjxPo2KNgtSzopR1wEV
JcZD2xNkJs3QkpovypeRalDVfDegsXXsmWBDln4oIcOYd+Xlxzxut5L7V5R+9tw+S1YyWrOi2/dv
pGDINo1F1BNgQvQCuQqYe9GQ8VLWt589e9m7O9aQBDH2qJfevbfYG6abzRf4/wMtXxvJRIZxImg1
ciWLQZF2O+S0Lnzm98/9hpUbeEsAaDm0HwLmKRzHGfg1uzDT1j3U80+IOTVj06HEeGFIXHkC49fA
eWYzW+so0WRVHYAuwpRvmRIPgVtLlNC6a3WG3rE1uKQGlLWaeHDo1RmuISQhhtVFVirAyt+18Vpw
pUCaJLZYcrV4z9pN+imofMB7Odslba9bxsWznt8dn+wZBBScZXwuA5TRhl34hEXPJQfNomZcFj35
iPhBcSxYC7D4/K4WdXZN+2xJC8xGRpBYKP6t+4KrIKT3hKhlZ+0HbIp6y7byBemEzM9GUxgIkULc
xUQfVGMz8tGZOIzAYXzsIso9DvV3H9MDfeJxBSIa+xus+qb7QoyOZcyCpUfJTo96VfvAwM584nvr
3FxFOeQMZ9UwjuGOUjahOtwvclF45SopTnnzbRi/3vSpxL4JqBg76tZNuTv0d37U4bvA2FfE6zlC
M546+tEGe5XHL3T3eTZQpbk3dxlom8Lem9ajIRMjwL0sWV+KYB1RHUs+GNGAquWW8OyvTkef3DHJ
a9Ddrc90bgGn/ZmeA5YnTJh4L7KLkX55xZMs0DmYmOwD2kumk2JqO9xV54qmRurqqJXa5taH7WD3
rNtd/FN1u7Q+tB7h8n1knJNqZ6Qr137XQfPQpARjN/WutEvjnPKupcnKwPMXUYnK5p0qT98U88Er
B5Jow47OWSa9b0rl9239mwNGyeJboj0wpuBjO0TQRvPJ2IwN3F/M6qWJyc776iXW0DL7p/pq1UE6
appuP3kfdujctMYhWDkCDRfbLg/3Vq1I9dpAYPWaAuDqnYC0L6DuWOVzMxbfKSdaKdTBjL3uWPs2
vPuW7IV74J1TFjMSLZ4zztZgwqxPfHCNOnJxaOMDbrcu74qYDEkhSYm6/oT1jCwg6GEddmSTIRvA
kxoUZnvSDOPEHqB4QzZe9tW3VfYr27mwd49LmuBeHKDwxOEXAgdSD1ITnwsX1gmX6bxDnr7S+tyl
16ol30retYzgH5rfFoT+kMa5SJCOo/ECE89QwDRwnlrjr8zYr1oYw+85y0An/03gJ9CyhIQIZ1M/
hiZwb4hjRatohOHkwU4nLNYl9H7SrYNZZDuLT0xk6UQRqv3RkqnCLLAOYxuxgPpPYN6cgd55wBHQ
UFvRusFx1Chfy7V7SC5lMpsnZ/ZU6wU7Y0aSLJy7rPcO+WxThuSA3X3sGijnp9DULsOE8Pg9ts0j
DX+wCm1ynHLoiyRvOFv8ddU0L30I6MyBGbdzspr9SZmqbl8MvQ8fLsPtu6x1zwOLPxmIEpNjYEKp
CABg1QzHqnyKYqyxGGsZkG0nUNBB49YDnZ1Nct8K6ksxX2Wmfq4GJ/pKC7YtWGLyV8Oz5vhcq0V3
w6pxvsvIxTlF9zyRqmbMXRaxxEuoOxdFcTcaxMefVqfdhWgCAEl9yFsUggnfzcGCF0EQgAbRP1aC
bOYH2kGbbTtpc9K0pzqFCXBemdOvR1dDw9NNkTTQPZoawoQvXMohi5L1Mij8dD6v8hgfF1a5HdWS
Ea4CGLVlAlRN9m9FZRlYXGHDREycL6IAzEQTV09WhbAiuTczeOYbph6KI8I5cgkQ/4pCT1dW+D8t
liQnnhv06lU2wsRoB03/MzzyYCnWW9sYe5oR6bAHnzL82hW9jVs+CPEsm8B4KTSYwTNTxqvWlUjI
ckjPgK/sjaZGrka0w6tueOB4ooJNMTtmhbSbwd6vAu8d6eQz0sx73QeAHBxxLykOXjUWpskmqNkk
1upQzvfYxgiOJqswZ9COWRjxHa0SQmde6s5XHnFoEos5SOJjgF6S063XPHAuzSQ8oIZcbS+SNckC
INFBddolDrVPWcdUbrYD/nhv3BWo4IQ35lfaMMF0b+SlCc3voXMOVQ+RwcLGu+wLcjweBbdYIbEb
huiZhnjTK0PH4K+dPTMeCRTitSg9Pd3UAzdgrXIeCQGyuPYJnRSMQhC5uHDCqPZNmmdDXjeKG6w+
4v8EagiMgPqFdc16O+Z77qKLuNz0a47oRVeLY2PoGy3jOKLQB58woA2+o6OytK1ZhDiBcbhurJ52
pwhskFNQ4OXPIKC0C586vca7xTPCGv0f+I+J7A9Ws3rEjWXnlN4kUx3co6rO0K1SBm7ZAyOHXQnd
NH21fO9gly5NDdZJS7USZaE5OEyd22mSFG/03XMxZm/OaOx74ZMX7Ja+NamXcCwyqmmnExtdSi91
hym+Y//kSt9aumxPfM+wVlrdL5kFV0MJoqjnrpGFQ0mgBXZTG1Y2KoQV75o0lbvQhmQh0vAf1g1c
A2PyypzJXMd23ItEvRojrfpQpBSG3LvOzvqcug+bXiplxb9uZG9LXRAISyuC1Zlgv1awofYh8Cb9
d21RxpowTorgRYXhu2dAodCMfeWaP1x6t3WJAaQw1X6MYpAHc4Jcr1eB+S1on1TmCNOKSHFANEGR
xoIfg+OTDFLT8JWCd7ggLXt3rOus2ZIevyeRBbihT/YDbolifp2b3i7Xkh/Z/40Yupyi24x2t7ei
7w6YLYQlF5pxrvj+PiZacDIcMAT1joU3MKIGF7Mm8jcNLTQ51rMnj+sstcHtWbr9N7vMF6fnEhrw
CCPeUzyFDZtr2YxbhhEy+fG9Sksffj19Hx2VMTy6NUbndLxEuiQzYJ144rG72CvqmfisGbeTvKb1
0YL01D6cCo+EOFbsuQabv1siWc9OzY4bCvY5J3W3pmIfIdWHS7mAX73G2nRQwGBZimrPBStavJkD
smFE4wQekxUvGuQWE0Gyx3jdX8sx+OIc5Lc85J8BA49RlhtbL4BQtCqHRcXdqeA6aNs6Hiz5L7Sx
WJmYiVgfP8UNuUK+mRkB6JKNjhz9PRL/0iwod4IUgX20C82l39D2JxygGcnKaODo4/Yxhb1mv7Is
XOue6M6xFPkycaN1ZebI9B30RXY1JkG8hn5QP2DxhRe0YLfD28LThyU1iZsI1n3UVrx4xHcekDDX
SuhWvtHdMPvc6DU+hIC8eFuOh4EEaw7BLUn7b7tJkQ7tyoWQ0uBFavd2ZO7LPDvwjqXjaSwubgY5
tc5eXS7nCWVsKmvWFg4cEZBJrDNc3ezwwFEkXGzL2MapSQQ23upzh+VYkRoF1jLJfOeRBmrd/u6Z
XJO53lqISUEAGyTE89ips5f8+lCxgJe6sj7ygt84I1dnQplErLdj528KhFzmQPZggxd+mhivczr8
RJC96Yk4SpqZ1xGNOW4O7CH959t86eFJASLQrRjNDitaghymQp6gKXc2Zpe+aH0NrTTfGsQ58DXx
SmqQmBkJpMwXMuXdg5UDWKjO3JUDxZREfcsPn26+leV3D8vuKWb4owdEj14yPSWHBWs4noJfy8ZV
ZOvsiZElYywfk36ZTVNu4rDZ7t55jrY260UJpQ+01tId6EAffwcqDYcWdJT3TYkf/o1o23I4T8Xw
h1awBpbJcguXK/30K3syBlAjMVqYAVcWsdE9+9lrq1HintKdGOkdxyHm/XwmZshv9gM0/RrijwPa
KT97rb0bg9UsW6QkN5L/u+BbspnNgJbf4TQTCpfT0KF3BR8AaTbcf/A4wAQD0AUKRaofbaBkw6jr
7EtD/PFtp145Dd6UZLjJsP+U7MPL8BtwzpMpkzPnzIv0cBu1jVleg3baJX54lgk0z6j2zJuhKm3V
ujz8SXkK/cLdOzZ91h0m1yrP9t5gAOxppq0bq6em03f5hF+G+FvaGh91EG76zC3pOwCr34hkHZTW
3ST4buX6pZ9ZSx2ISJXUclnZHsgx8JIC74+Zd9Myo0eFlr2jC1qFsEjHbJRiv8kRS51HZ1sPPcXQ
KOvdlNgElKedFQwfjjHncFA7s1Bf0pbK9Vj3Fzlyk+nl/ak0k35hKa5DXUXOeYKQygjWQalJ0f6K
L8/uvryKYzzjH4ks+QhD632K5XaKUOIDaCTM8Kx1lzE8nz456DhKidZLUGaIN1sH3OiYWh8hBtDK
vgTBr8N2RG8fGCI3aUjHFim/oALFPGK1AfPn1Uyg/ng1jd/aZl7wuYyE1TYUlE96P8Jy1o3trYJQ
/aXdtuch9PkXEu0PJmkWloil05MDoTarXhoapetknbWsqeeRwJQf/B52KSeOAyg5nckhPTt+0dEq
bEuzXUV1y4UZG3Ii6mNSIyDa9NECEu37ck+cb+NXDq3tr3FPSUE6tqAoUR348g9nK8GznUsNE6rd
LIqc/JkZxM+MwNrSLVk1j61HR0tBdaBZK44QFo7JEOyCzoQ0VJO8znIssoXx5wVBDT0FOopFphY8
i7ZRjvFdgDBZ+aph5G489lcTq55WQ6upU2DD89jYFuam5drlsAEiiuTFu5j3T822dVc1+k4XzaF1
Ce+EufU6pDPPRSspf2kQkwCSt+zdaMqmq5grDgvcbYTJmn5r7KomW8PS9UmXmFa6HzrvVwEr5NIF
YoHtLNt83p7EbPp1GDACtUn31qfJWec6SfYSuhvX05e6/heVuImHcguy48HoSsNC+IG5/UBn9Erk
8BMFRqwUHLVQ5a3FVLrq0Nlq5bE6C66O+WUzrPgBJGcV4rqY/c8tMQiwCriYNmJ8TQl61bzbifDr
kQ8MQIBdotoNwCQMgV3fvRI87Bis0xJMdNkQcTrp1IpWtb9B1V5yvdlkzpPyqcWsQmJaxOJhd3TF
g7mLVcMIs01CvyXJn3VHY8j+6FDbpOm/0fic0XJh3XzqA40kDPhU9C6cmXsA5RSQvTI7RrYfJku6
u+AftPgLuRwoADFm+tokzjoOroYEnmaTo6L2rG0WUoyrTPtKq2+zHxc95V19cfO8cQOHlYt+jl7u
9hc582B6/BUD/njREveknaf/mP04puArVa1xlq0opjGMJx+/g8ni1A7qXcs9tGRQEvxvIAUsU/De
8N5KoIqdPjMnNsJ+c7Holv0+MLaj+gjGJ9sOqZEBrs4mDc2cXcwyti2YJUT7zP3M4PP61xATbMGn
/amqG7wS4nO0k81NgwqHzFXS997fXTi/PQU8JrS+QGIzexrIurh9x+iC3hKu0za5DfAZfXpYUzYe
hrbp5CZQbzQXTcz0VoRdaS51I2aUQUkA7dhmf1YHQXIAWspWOGi//OSzzs0n1qGbcVI7zqNVangQ
OKPPIvqyiuoQecDng1a+U/Nrcb8rBjg6DSwqjyuu5YDFr4vfVJcrPSU2l02gDTpoV6jTjQXfEWgm
G9YwfQb1sFBc7OkUdp5G95Hwj0wpCD7MuhR91//M6jHioysRL7LS2c7wOswYqEIv9tRsq/mxw8YH
3H7poP1GKsc2lV57PXtyDHs3dQaRFLmp5pOooZrJHVc2jv95HB3c4J6N7Ar9/ghw6EE6d2O7Oswp
stlcq2zlnhSeE36brJyqUyPrpa39Zj5z058kFxtLGr1KbT3y+3Ddx6h9WcZ4NJ3w1e3laZRqlRFv
YiBhzfJSiuG3p7hoJPU9DB96DaPHxaQ648mg60J2x98WgMXFmoptoTWOWQaQkQcI95XVPfvmR5x7
SzvSyNn/zYKkM8htgwo7ZNGpar9sfx2xg4lt3pQKqAteshSiOzY727JQO7iDGq92ZG+0riAc9RxP
D2vAYBFk0Tmjrqfkka3G4NBI/XMana2JJ77Dni+4CQ/D7+Tgo6WFeXoEjnyzR/fZCvcse0yL1nH/
PgY4lli+GRF2gKKT8LOzGzi7a98xlNFr2JH1L9XFNep9QzvHkByADS0c0T2VGKUyrb+5M/0Tbd2h
xsou202UT7i8aXQLb0l6DMr3yjwC3geaQ3EL7R+hAc4xrnY5wkng/Azjo/EeFhqaFpZ4ZnbR+C66
o+UcKDuburdCkiSsluTs04ARlUsBuZSV5VAzmF2Fa66t1EGx4m2Ecxy/Ck87E7DPedqWNYF2OBd8
bcJYu+TsiaayWU3yKR8TLOpXQ+DJTXb6JA8ycNkUlzC2u38hDoqmaLcQzvbKZzshq2eTRQqbR3uh
gw5InP7ReXq8ERhQdLt4hzi+yrkypWQkEztDO4QKkvUEGhW9tZHB4WMRQgZA/uHNcs2glL9ssuJN
k+OPK9DqK9P/iXPah6N878IpVyWTspXWOKSd76mynipP3jK+vKrKXm0NTBGO1MqhekLXGA4J0vBL
wASWVoS6hmmFZeXaj/KhS5oB8UwIl2vWBBO6GDWEwm4XD0BAhGKJj4xhWR6RVQPPBPbrkAt2ZNDR
zo2I1iulLXXd/ddNdCEMcFCKFDyJjgAzat6TVzAlcy/tCLmE+GsLv78HIRIE0m9ZiaepBmEXs2r3
oBy4jbh1FXRDB6xYiFE19S0eslTikdM+Irt6K31y26LL/9UD4UyLPzEroOcX1gXg/7unjR8cVMYy
ABhrmuF7LSeHASdf1pP2U9d5+UqlMFRprHarubsUHrTVbUJN7fCknBw3vSU+KSR99Dm1gyc7Ktm5
UwGUNpN2jgv0cw8bL+Uzzt63oUqwCO5JzzVtTru6/VHFCKmNWoMGfkrchJJNae8EEDdNdB+EpV7G
um9uVaRzs8sEzJT8K0u8GT0+fKUNTnr+YmeoEGJu372HCINLfDk+KAj90VMlSYR3IwNbkFK00ZA7
Vnpsabe46a+B5XgbhaO+z0nzC/hoouMVzM4QAk1KbswM8Y0tnMwY6SGpMnXT06AE2qln4iQcpKyT
S2gXABe+kV9dtsa0CmVd91tLn0a18d0AwhyAwPCvsVKMTBWW0rPW6SxoJLv10YvZ+1B5nDvDsWva
38j/x4IlcaKhRvjsNblIC0Q3+vhqy9/nHU0Fh0glrP1hBBX0R+QZl5I6QqoFye2/FH5w7cLkuVIq
SXGzd0yKYIULKFgU/nlo1988dcgZrmul+rFwPTPalSqPyx2ur9rbdSaBGsrhqOkmyZhzVEVTFzkX
ZGNHbXILPXpHGlRnp5TEcXLVM0g1BZUWQIP8dMKC4JvkyfQg0561Qrr2Itcn+4O6k5RbSd2l6bVT
Pr52YTvVL1pI/WPk/sBcRHqRgnRepQwWEDoU97+OUJ4bFJV/SLiNPnFgE5Vgb94/93KonyvRhHiB
hfwaW5kZK1fMKubgNs2XYY5hdaDzUyXnUnUMxY5kat5kRasfsBSqcD0CIApzdEhnHsXqZOrZJrVf
WqnddTu4Tzyo9lxKraUmL1Yi5pG+iAULhQvgmzK/RM0G5MAQX7rgqejOuQIRxEl57KnoKu5AZHz7
7nkbPXpAryB2zeKiZAVGvc6aSMMmsbFkkUBSjckiRhFtTsxNRe08gO9bJB52GD5pBSaQDlcqBz5W
7SSJjoXmf5U922izOcLq/PMoVjMc1Aur8LDW+/UWkR8zmgETT43hSkzMah281FEm2k/UAdWZ2f5m
EsbXoOBGX/Ras2E5TTIvQGFtG2Z7LwKv0ar6EE58XCXcadMKagakmko3/EYKxGumgjdjeGH+3Xek
PJwpwwUevPAiehHRyJrFflIFHKuM7gHHm66SMlhqL9aiNvA9FG+moc2jEeXg1RgfajshWQ6pj0+X
SC2g7j4cjwYEQ/QpxJXG0h/EAszdkA3XBo8WpYvMhImpHpnB8Zrbl9rsu00SB8QJZ5M/VJD1hKOM
Fmji8h+JA1ebup8mfrY4kzVXW6WRvIRpu5iJ2BaVXVoEtgm50XRpjiUv5EH3Z65beom3Tie1ZdLk
gs9tTbLIw9MoTTh/PjJZLNtLYBQksLRGX6NTzyURxi2b6lNpsVZlm9ujWYTkZYb1WNFdmE/06kxs
AgCfeY+0mO556O00JTSwmKATS0oVHN7Zgd6te4O4p09+v87/6b1cKm1cFAOUtsbbmXS1aQkalmYw
I3unoe8/WbldmsD6pXqaTTxDwYxHaIqL6JxzIbM3q8WHnrjm2dFZ95vm3pT2MvS7mpZclxbOgYfA
5c9ONGeJ1/Ijjc29lrrXwtbWNqjOHVkqKubC/qxHsQXNAvtSybEVadu8LM6Ra+7cusJ3Qw4qZ5eW
WtWWXql1aVjnCISt5oZXHoiTowUvRB7eAhfKLgnZZZbiNtF1VlKQSWCHmX+p7PpdSneKrqJTJoJL
T4eQxq3Dov49murfvp5++yh6DSefj6/TiUBm646SIp2RBQhSCiKVYxR3rbOk0XpgkUjfaUHc2TA/
y4wMIsEhqC3mzYIqKeJ6HznIuXVJxLxgwMHnDWVxrMLPUkD87w7gSNYFbs4ecledjVtyvEhgWXBw
Ssyz/O9cxtb/RgdZ9/q4CSGRde24ykP7FuKwaGP1BfL3qEId9kl1MtQIV8pM9vpUnJuGM4b5rNBz
9GAu9wD5igrnLaNHGsKHE3SDBCEDppDd1vV90EPge6OAvl0IzK4TXtvEgKxowwXQ6JExjFutXJZW
ynl1kAIwJ/yJ3NghNn+yZYB52EFviGYHaH0ZVfsaukCi0UXOtZM/4Y5xt2Oi7KUPjWeVonSCs9K/
m0zjXqA2kFHgiqTOLvH63ywh6+A6SLa2AHlTTX9aDM3HEcjSBPfZhkQIDQxOcBKqhYyKNfPPAQBo
2g2HJm/e+iwkBR8/hfDXkDgE0gzOa38UqO+d8aFnZHfot7nluCtTx0c2EHOumraYHhif6X8bZBY2
btXsvBA+WTCp1y4iv4CFRwtn55LbVdzkYTHiGFWr+Qe1a2s1jRXOknStVd271zNXUYcTJjbJDFD+
+bAr/OEQsrwxNA0HHfzgQvWnIZGKeJFPYtpDn2OUEGB+e4xUgB72VWJtOft3pp9/2ICDCWfwxgCq
XrkTwnV0jyiRSkfvOujj+2DBy/XictwFbfCCO/BgGOXNzfQn1pTHYqpeFBBNnXFrjf1w65uOtYyi
7t4NOEaTJNs2vBtNH3+J6jAkVWv2q8Oh86FmJhbB6SkqLOji9q2x/TfM0++BN9c49PU/37CeBr06
Zc5XYavXeTJYyIpHB8oiJV5O+iiL6RhPgKhaDGz0EFDL3lp8wzwW+zHZPhkTSJrvxKZtYV63S7pZ
w88+yn66mUMYq34HznAku8/bjz5SqKq2cw7scd7qgfYcmzjcC13fj34bzeHUO67vG4Lea29HpFid
iG7T/LkxQb+E6I2i0elBzIu78LK7IxQ3nZBelNwDmS0EYleQm7SxwDBtSxKGIEwcF1VJehRXeY5/
lAG3JbeqIspoSr7eHfVek1NQHyvta+yM7c7QiPYnuGLpM6QKXZVyPNR+GCyZw4JV4vOfnCqasKQF
4mdqSiz6Su6LPOmf8sEZ4ZuTciCeTYyWUifOkeGeWM0lUwrYnLESSTyTPN5NFf1LDYbwQGAPjSwD
mFbyj0jA2iynj8AwtwZZUpnioFT6qRjJzUP8XbuhhhGzyQXBGi5McTsl1Mo0kNw7JdpLqnv8KD4c
lCYsCa8j2m61BJnBUML/kUnWPMWp8NA0xn+91JuFX3nDoimKi2Hx3ZAFnUYEUYhnBBV3iqm7ODW5
ANxtZOVG2oTawM+3xTBBYAsI+KcmcEDhxQxFtYflYsCU72YF9mdo0ZMmH12fP5gawqXReTAp1fQa
pMNLGTOBRE7x6B2AkETmDp1OdRsq92xLkqomsThCrAP92OcNb0CyQq4Tf45JssZcVUBvMqDsIYrU
6Vhe2xriEhEtKOh6RBgw6AEIpThVizp9zXDksnplzeKC2fXzvx6dfds3qNh+/ezocIpGqOWm9xUz
WLPQomFZAG4YRnMV4MXy2IJaE54Ag3aNuqvm8FOH+dF7ge93dmw8hFnR8Vw7zdmZ5NpzJ+OuGVh1
tcJ4jZkXe6xOqd5smaRPBHmOGW0whWdnu1AHSKXjTaiBt2Dffua++Jiq9Lmitp6Srpcc9acV46dB
TVLe8SUr5stIe54CInQRvhxgWLfWZNCxfZjz7mRBqNJFdsqaEqZ/nqVEdUGlkeEr34WkqKB007OZ
casfVdId48a8mK73yceVX3ls/GVYYhoK81TsvarlrOogEupkm4nVG+CE+E0mhzyErpUW8jnubWwX
6N8DK5khvFICZ6m9gkwpBoQGdsJgSVYC7BRkzC+vHfe5CLfwRF4LWoCZfjA+jbusosw7K1AFzGOC
E9GMmKga85D1/nnmc1cD8qdXFTsrk+dUkEHtx3vuclu3oTqDzc+Jzql+RY7uqFcBDhXtlOb9woi6
naaFV47Bteug2pn3xLtJUjgVi2DBuD/GUJciyAf8YAPGbhmeEPkZ+6vmYyz1a5F4dxU/ty5hUDwi
OTNUx2pvkDiNeK9KX6G0+iuu0Qs1/eElWuVMyUPfXm0NLhsxbEVNMsKBX32qVh5ncJoVOnfDp9eQ
nm9ORCFJe6ACBMVwzFGU07K6JqFaG3W4nUhZJTnpmzkckWKva7u3cEbua+DAMADWw8FoASw3tMyw
M0Jhxir5abfc5xluh3YTu5SupZOWLOJxAoXAw8Ee1RHeusfd2hP2ESwEzdaglfSWmkvCG4P1g/GL
sb/ZcZ0gpsQEiAl17k836WigYyCul1zFBFDG8mblayfTcTnRy4HxVzOuIaGNkNUX/kJkXLEdGnom
ap6bCb9kMWOcyGQ5HqJM+w+30z6X+jFNwbBB8sZf3LTrsN0MvLHpfM/Bkefg6R8lMSIc+356agiK
qZI3Fi4DvN6pc9Cap6Y4JS6rqDrfALThMrYqjRA34FEybSmskAn/1oSyUs4emz1h0ULS+MtMurfS
bQ3NX54zrBbhLnKJwrK0kNEntU2IsBWs8WaVQujgD1DpPeAyYJ87k9zNWcnvKf/FNcdDR7QI90p9
MPp+VanXCcBmDg6KsiV4tgWtPKewO4f6Wk4fNl3lajhZzdbUjrIGD5zGu9qjon4ik0uagveXf64J
2umrnFK3eS/TNhmpiBFyyzbiFYW3vl2DxivLLYNpmZw1Mu3ELkyGM2Q+4yAr3PtU4mpvmG5rjtDw
QMe8ELdg+AyGIx9PxOY638l5YQHDz6CIqHp4rM+iov5R9Zm2BhEHR+k9m80afiaLwmA6wbzMxT7o
l2O+C+qVCKmPUGiRLQ8JfnBM+OTSayz2t6ziaOnOWQog9lYg2CczeuackX6Q+ZvOF8V4Jn5duKBC
UEHYIJv+vpp7OP3t0MKnYj5/K2tw/2gpApChKl4D9tT1oYi2tXbKK1ChqJILCnAIgZ8R8BW0NPGX
tqhINsItQWxqP6lR/jYx0w8noIo0CKc8y0QM5XOerzpAWeae7KPhwSHGnrBU8nOoWIwRY9oBSElS
zOXZWjN/Su6InCbF2Z4XqsMd5dtTGvAzJOLgJvmr6YlwqAXETLxk2p5YKU+7+kE9L6Kb5/w0QiMp
Sg5dfsQWQJPiaLnP/XiUw3vG8Z9E61QcSg3hXS3FcApDImY0y9fO1QAXiC9XeZhV0Xu0z6ajxozM
X42UycvGJOU/r7pMnFtM+M6wrad8NW8/Z9+71YF0jqlOmr714ejiU6jtf+QclHozqbGVZHtmBcVY
+DbCKRFJG5PFZP5j8tOIKabS3th8O10IwzE/bM03OnX791DaL3LmGjnPRbCb2+tioiFk2zPGDz2v
ltl/lJ1Jc+zIeUX/ikJrIwwgAWTCYXvBmieyOD9yg+DjgHkeEsCv94E2jm452qGFNlKri1WFyvyG
e89dbP7ORWLhUZfGujdpLLXkwltsABPN0Bi9tdCGPOLjp6QJt4M1vtLofWTsG6qt5OjW7Y+QirSb
j9Hrz0j6FW2K5V3w+ADiBcmZqdsahPC2djk7NCYMkTHZyYN1MCLGV5OVgJXEYZlTiutjieshL9Hi
/QQjqmKvhvzDpiGxfyXiwZuvjWmxj+AxKI3fVThe4t44R+4Tdn8GcdOm4CtaIDlWPb4ZMBQzcfEG
1BZnR724SBTM6GsIQTm4BLwKyjXgu/19QKZJfGi7+D5hqJJ0SGUG7CiN8xkpfaUY2iYui0AmZpux
+1lmjqV5SuLvAG9RWSAy8cLcW3NLoS/DL9KVdrJWGLCEY8Gv4DqL5Ktj5yjlIrb5Y8N+xKVd6SGo
Z+YMXi5AtDB0Mzw+JhhkQx8NDxJcmv1KjRrdgNO92y48zGEmKrybVpFhvvedPCADu++L5X8giNZ3
CtJznHonu+w2CiLMABfHqT89x99KVC+Zy1q6r7MIB3kw0bJJ9pXdfW6La4S9Oa0R9iMZV+kAkSlG
Y87KFrc0p08MkM8mWI6BHjbUuH2CNOTdpDXSWr9OWds5PjmgYfQoJ8FOiG3nVH76uuPyJhFJt+1D
oMK3sSHg0JrpF9KGgi8kK5x22mV5GY+rjvyYYWS55ZY1Rr2Z+XZrFnu21WslvyL6pgYUejPn70HP
eqtoJVOhVBEy1kP4tmF6Jzl/U9VpwAT6iarZYEqHDza7DigvSDvYBtGyno+Pc8tuqo4eUGOvtBld
ZN5urGqArCJCWqjxw864wnPYU07fbbICXVeeviaVszfRoxWsh9ywZEwN4pponKM5TkBMkv45JTCE
Yflwh6PnAxzmdWqbo51N33NHQAtGcZBIANp8zZQsA4dqkc82UuKylPZfU2G++G5O31C1F0KjGdqZ
zIJE++J342qaYvchHe2rj9MINq1DrGsUvdaQd4rGfqhdfYr67DYd+FPSdqh3Lu53oQVyFonOa2ZL
s+kd3pkxbgy22mkJpoxg0etkUVWTBoZ2F8nbYob1opMicm9nFwJoC36eY1MPHXnBxQr76iUPFudD
2/zqBE8yW8WUfOfkAUUdakzPc9ZBJu8gmrzZATdYx3I1xgi9YyL/4Dg5TVQ+fsmu+PZ8ik4nRFDe
JP3BtuXO1c4deX05iI/iBMH8ktbFBdbBxzxJYmGcX4TD5ps2R1sDBDou7I2UlIZWICWnk6UQ6ILQ
pTh/INHnbEZyE44W4w5Mz022g/plnaaIXxcjeIAL8cWefLIaNZfPxKrerFGfyBwtbDZfJ6xiKx8j
4WxOxqpjgRTZIWCOFEOHS67WjSn7X3J29h5R5MMc3ofQNdY2UjciJ05T03qYQ0iZwLunU/81cuNF
seId8z6vt3A/Tm7gX2NjxL/CzxonjyCpZ95NmIkJx76zMJOmfo/Dc9ZbJbya3RKhQ33oPnkSfScf
lpXk19Z4BiOGIwXtjFI4VDFBkeqgqZD7DSLWpf3tD7pW2CubrZXJXV8xn54x5TuVOMe2c8Fmdszb
EmpC3B1l+l10GP5rvzn7NorrwgTYXhAmqQKbKykATYEjIEiifaCMD52TkdGnexHXD1XXS6inGbpJ
m/2lP3kETTneS1ZN5joIRLjzsG+UrKa8kjMWiWxsBfgG1EbYzq8pqbY9E+0QXcgNKI1NTugaNvmb
AThh7BaEJMZvAoVF7IztQUXQ3hnCZwHlTGJk4U9uT8mewNdpx7g5vHZO2O1hRJhffmMWO3aO6ldB
VsRLEhjeSzULWNqwE4vf0xi3VGdzv59m4x2vfQS/vC4OEQQIMgz6PoYdrzTdVTSGRNVWhY3L2owG
JK8TvLWE6Gm9snJQs1Hhnup+UFd/VFfDJ1ErSL1+l9B5u87SYSLCoerAauFLIY5W55OVJQSRCGGv
JsDCDZgFyjvioozSByw/lsYDSG11C8/UuoxeDHS+gS3Uazf4HdhDWB0xK/GMYBbHkM3ZcxPjpb4o
1i1vtV+bP62Kw1XgSRq/SnYb8hRSYHR4f+22DdcWzgWkXRgA7mPdit99akx3hMH8FiLl10CmpSbW
b7nIb9G4nXL1ZtlnO+/Hm3x0bmvHSNaaRjKvCdssykPW5AgF4AmBsMz8daObk52F5zlxtoasX9Ic
mEBVhtVr1af67CUknjVVZh2KqM1pj8z15CC3HOyUKhGalLUzPDI+O5cVgzdmEJ004WR+kBRsjYga
9+wBoq0ZU7OrON7mFUpWe5kMknHBXyi8rzkmpIDKLkiuokGyX0rh3cOzSXaYSEiKmKHfwTRPygYF
raoD6Dq+e25q4f24wifMMFHDsJmDQF9JUID3KeAL1Wr46fmsgXR7wbFHDIf72IGVMLse0/oKU3kO
UbBE3hQ3UClXxlyHJP65dgZSJA7ss/ATMOf8zD7YQrx0fV8iyI3wpHBpOc99VS2xakBgnrwg0U/o
M4IrQ3wfDUZlPGJBs0EFpfZvCg32QQUY89Kd5VujWgCQteYXgZYZ6tOqratgFU25dZIpCFJXU+H4
Pio8K9SoEuJyGqhT01k8FIPIMVagL75JGlj0obuEVERMjX3zKxBLQSMFUVyEzfkJIA5ABwQc+oiz
LZ9hv7qNF/adW0JG8urw1AhisQKx9wHrs6FYHI3VsLdV4dLrobamQkz9+bVv1QkBPvcxnUEjj/ZI
WLKTF6euXwSw+okgX1puHB4RS7/FlP3L1/SJPXNpSLCbwSKRG6PBbTSoCY8Xs9PIys6zw4Yx9OAU
94aJiUu39ofvNQdNTkCK60z3v8yWWhGngXRja+tVIWZcpLRmN9/BygagVxQIp0frXS15jSLrM7zF
83ouQxac3onoBlC3zKZD7zWXPc5I333S7sgqqpvQxAUWf0k94ecc8bkFsdKLJxG1BiobXWR3zpJ9
GMprZoK7NGYcOxpjZml1R7sgiusfFVc9Lh9M6T/MuvqeXWIqOg/PcK87RC+TOOPuB35kENs6ZuSn
Vyw05bx0vSIYSclj9E7eLjuI+tlQ9pnd0NYyxMHNzU1akcVDclM7zi+yR7WcxlAJyBRAzOq4+yZK
gfAZdvJjFhOrTlxrRyIc1Wlo5u/WG95EUd77LhVZjt8Ab10wVG+J2X62aEtE86mCX70uzkMgEpL7
OORbuz5XGBGNJuVReR9tMhCo1lgl0+s+W9k1DGGezB+2NPZDOX84UlIzx+h8xUB+S6zy754Bn509
DBFjAxpl03WI2KLyKsoYx1XTbZ0iWBBInr0JqpZZMYpeTGgWWFPsAo7J2oEN/y6bL12MZK5SxSPr
3BDzOao2tD8ROsp6GrbSQ+3llTxL9MEj7tfMewnZxlD1gyg7Tcz/iFtlF0L2lUU4N2QOE3qGN8F/
hMFiuPBWGFBwwiDXr/ZuE7+Wib6bB4NEJgPJG5Z9Mplp38p2JchhG3zSWxEkMccxF8KsTwYWVDvH
NW8L0k4nEoDZHM4N1wD7ix6SeMCKKhh+xY0+i7o+F2G0Z4VzBh3HSMLfwUE5xLX7KQq17nR5wNLE
OZVjMWXGA4BhpMY3lp+aCbHHideZMNd53u5Gfs+4SMjRODtIZHIk8KNZHesSPi6gyXUH3KuYFbNk
ss7j7K4d0QNN9Usjx3VcLLm0ASHhwU2DmiCA82GC0lmlEgM7y7Z004TuN0YmfcRKTVdbel556UoF
Go6BNPKEVeO0KHcCZLLNCknXpTTVS+zDyC5Q4BSdcRMV415ErtjGLs01dGSOQws7LKlHQD+MAJ/D
pbN+JmbXVQn1pA/WzAdQZ58sXcI5Qn0xURxHXf2sLU5+9eIhSozCZpXTDwtP7lk1HNDG7LpKHVK/
3s28tQytrF+7Z+qnY++rXZaK28ZR4GbaV6NNvuyQstQroocyBOY3IJxmyLBpBT7C1D62ZP01KudD
wzODw3zO2wdv9Gm1XzsPYK9gKlhVtC+ZuUyN8ug+rttT0+ItwYVtDsGDYN+RZuQeTI2Hw4DPJx+2
dWcxm3OuUMrAfw/JOwveXWuZJkJOdsdJy3Hqse9dh/OS+pfEp0yIT/JdPvELHBQsSwW8qZ4R+ju1
uBSBDonTUdDZrDQ+yAA8YNrfjVnNz9tgnEmE/aQdvL5Vj1rz2HX9HlnydFRgobvgq40IrVFF/Zaq
7sdCdoh1Cx8gqjTDrk/INsPZ+siq8qrTEuJqde01E9FaY7O1kPsjl4cG/F5prwFW1uxCC1euYRyp
uLbh7B9Mox42xiLiVTPXqFA+WgY/OYG+RAznoLRt8TdqFOhGmV+swvukZiOYIQJR0nhw1OYtOFwk
yyAxNBjslWoSG4Fv8F51Ibr9YDl5e/tsmPAzpnyej0joK3hZwJIGq9voEYGlqpGRNQTIZLH4zvuf
PmBARSQT7qISXYMj9dXOxHfRfnmAhd0ymq9G1YC8JNcokto5FHG2bz29FUVUrJ2w1xspvhLwduC/
78HjYDpKGXEZ6xZxpalHxDPepUunl8TNfpFsRJwIw5kuZqr17o5PxCQQRGvjyIyw4ozw6kNyDBEY
TLlDpKRkSs5KDLNfBF2+TU9aGMRU1Ec2oHsTg0Vd/Rr8eMejv+2RsRf+gtaIT9CEovMkzbewQRMa
L8F50ZPHv4zkVFqz5KJBodGQ+BtXo9cdE2bM+qWYkjs1pmdYm+YjJT3Y8xnZex8NPKJkgU8yXzbq
/rbvb4suOPoe+LR2PjmtvM+sMVo3Ar2WClmeubAUfStEsoFcOZuC99ChWFYsD6zmovho7Na7zUVx
nSPG3oaHMyB1rv1kP7X2lwCuaGjzdnTCEL0g1kdExYulIEQE3nHwOWwS0ZfwkkxI8g/GIZBCx3Vp
BpuejBtTl0drHO+wb28HrozYQNQsmAqXdUeWNxXATaV86LMFkQSVhvc0tKNcVwJ6TK7Jp54MbDIB
MzwUKy+xLI7aWVa+DDmLZZ6ML3KjYf5PBPcGMH1bE45nWNxPVrgXY71Fpbeaub295gpE5ixrlax9
Fg9pixNMEFYc83XFbN9vq5KRU1/aXyPcsc04+x+zIykF+xokTLzz4ac02XisoESgYbmvMs18jyUB
xzPhcqLgsK/JBmnwE7GPvZdD7S+n/6EHKtT2PdbE2CpuTe1PyBAFU23YgOT1DAoSlekcCAY/y4Q+
z7c1rY9Oz1n1M0z9lxHjHE5o56u6vI6Vn6+wB3w4pvfpjuwbM3P6LHBhx6hTpqoj2k5N6Kqac2qj
KG66syRE9W52ca/HfsrIH4P7cxZRSEncuY1c9nEZlirITBNj+b523oo4kufCN627OEH2FqfeIRDV
i14UBpNZNyw7QoJ7B/mIqhv1jmvt/ZSfbQQhiDulC1FCQ4KbyQDR5tdo27usGCTzznjeyAAlXQT4
TGQ4iGfOBgb56uhZIR4tuCY3/wicQZVGNMCtp2xGetUqIDLLN+SaHoIQAXK40IOBllk+fAWmHwnY
A2MijI5D6G0TbRHWOQwtomnn056qr2z2UfKlRKnoElG4yTYAf8oLtGbAhi71T18C2GNYI9exFfJ1
xzb/CE/QOJJFPDL7g29NR9zAgTVfyumTQBmrmy64f0BA43FDySbx2Woaa999R7dG9DbgNaBnaKqZ
60DB8W9m2ARBbo3ga4p3AGG/y2zaIoa68c0L0kZqVlideMeJmzEP/ozgfeSJvemRB/FQIV1iUmaw
HSuzAjU3uYjGT0CUUpZspcOkgzGkGLNbc2YIHe2XwLuYdWhCfqHZ8rV6t31y73RoGxB79ZDXeuNi
DqgMPqzIXkf5N/7hG8Oath1z2zzPdqlw97p8TsDYhYAZZHVfMoSrxgcENNuWEnxkVmS41gthy2BM
s/CprpGFp6o/oz9jV5cdfQOqDtFWhAcERvo4aio+6xiG2xpMtAFIed6aZnteiBETAjX0pEwPXsnn
BqxaMC2u0NIob1makVd2U2BMsey7gOFqZ5ITky/I7i49ekJunda+4CwDI+Wh/TcepTz2Yb6B+LZc
tENHcAbd6JK1SpQSXt5NV14AiHasaT2f343/w+28iSJ/Z+QBoI3yzm1hi47GMwvh52zAroS0dmTg
ZxJmF4XFXqFG6JNfY72MCEl9D1Z++FxSnw2IYCvyWJPpas9tvgo0W9XK68QaA8GDGZBaZ/bMjV05
UGhZxvzuspSCWmcAirgpPEJlbfTkNjiOoe9RFnTq3AIZ2okGZ5nRskRwdIu+hQE/5LN+wM/G9HJm
6k03zs5NrnoTOkTEuUpJS2Jii0kPu1GyYZXZ3MV2URx71LBJXzC51bAAE0uwSBn2PibQPtpPA5eG
t2BD2f9lza3JUgEOMDgQ59yXyJlHKtAgUVvtzg92jpyJxwWnK5sX1n7tON1XKRUrU/THFokVlHeB
LDtmYahfUSSQBWyfiyCAV7JHUX4cog+wvjc+A1eiKYxXCaTMSNifk7njpupumrEFGObj3LoGPqyM
ZS0LxkYQAdEfegOfkDXrS8rkYaDcGmkjbSPajLzDSvSrcEQOH+QdQuyJY4GuDDcgeUhT6gAMNK59
+pnEz2XpbpuFRV92T8SD7BatUgMHy/OGjQz5OF2uEV0Pt1W4beByFnOznZcwOmTVEJMJW0jT5rvs
l1R4MSNAxvKZ8HQW5DCmqMeZ0Dz7+h2I7EYP8NbM9mbCmgLw9zR28qlpCKB4qt1xPaCzT8KBfGVF
CrGz47d7O9joGPntEey1RAHs6uxhbLyvVj5WmhgW6GFujmrGIWu9f8Wru68VHjeNlh+m+2oW6U82
YSWumtsyn1/sEciOSXXtQIXF4xAipWtWwvkupxcLTmM91hhQfXDUbE9SW29nnKdmJb8d33NuOpYn
Ddd4XlvHzmQU2frniqk/5dha+tVX3zhrYs9RRKBXKzhJiCK8GSsnJQzCvi8dAywbVpW8vhQaWLSe
IS4YIIUqbq3dPHXMPsidGWhsaznsA5YKT9xX6RHyhdwbfjMeki71gVOFG9U6amd5HfpVciXetGOu
basHbEMO9YRpE0vG1mSa0uMI6GcfrYDPernSYkc9Mq6LUt+XYmILw9pP9ggIB4ONgV0mPAo41lIv
eHJZlWtyW3cBDEoukHY1D8QWFJVxJCCDnoqTPpYsEWv3cYh/SgLZUboQgewFAGcjskJuGGrJyzgj
1cwF1P/e4fdGSpi5dtHB76aWE4gfN2CrqbJujJKx+1j3kH9qEx9aMaQ2jA6Bl9IL0fwqdJzrtq1/
smhgbI3K1P/dK9K/TL9EmBQM8L4wd6DRsFXNfKRgrLhE80mGIWE2bH0WmKsyt5Jn8lfGayr68VdN
iiA9ehUOtD2QQOwBhe8gEuszb3tnZ5hAeqYkSFD5mtkWdDjchhEdU7DI4xNpRBUunTR7qJaeSPkh
0rMWTa/VNgqrTVTspgmRezgV+FtHlRnfpZkSvM0xwXo/t/uDUaphE9FSILWAn+c1Um8AZTVIU5z5
3PbztDVjV4OQZipMbgMShMCO/HItJYIihtopWIeEf1siCEgL0w411+Ba4IEq254vs9bjV5u6r3Nt
Ey9QHgsgGKs8RDw1ZRFh1eODAiK71Vlo31k5XPfSs/1VNsT4wztWnE3Lds7Y53S96IT8c5z1SLlq
9F5DpjKKSxu0ko8L9Alsm3tnpgQu+WKK7qC5IU6hUAH5cvDj/C6AAxjJdtf65hUeynligXNTtvWh
Wi76NPHxf2YNtE3Wbnb/LTigYUjw5TlVdaTKQmKQxBtpFfyxwxtJeehvSADZ95D0bgA+LJTi/JPZ
wHs1a+BAEp94sS66lNyh0HjNwwQTGDTi77oqkEJkkKIyeBloQcaJ01c7V0sgDerQzuB0GnfK0MHO
QuzHGuVN90wiPIA1H+QSSGykSNhNjBfSTAAgNSw06no+2Gy1Ijs65Rg+dhCRIbWPhN0HeX+eULiG
E3e0WJp5Bn8VGe51xG5XXcKu+FVm8hSF1BTctINJMmkReERsDZck7pnLV8YG10u3d1S4QUzONAFb
dJ9O9a2FNntUDuqpoDa20u4jtFSaqyAXDoZP9r+FE7OYmLgA+oxv0ofIG6tfQyo1TjNGmlbMoEkG
wIrzybVogYOSSzuMyGqa/RIqql+0x8yOwKl5YDztNdoshRiToODR5m7BgOOP63EKxkubcYYqw8uu
fR6jUpMpwUJZURHTk7C1HdxcX3xgotbkdIfRcKtnLuXpaW54KANfjh8WxugZp8zskGKcMe91S7yj
RpYSM9235aMtAjxsMbvCcUggqlJFU0XcSZPJZOVF3HG5UMDvpvumIkXIIFiKI2aixk9857f8x1ZM
Z6QOKNb6GoE36x7d7xqfpInUGPJDS87VuhmKRzQHzjruMQiL0P5mNCCuXcMBpcwZ8QoqBrviKrQK
gmCS1uzXJYaLjZvDMrQ0RVAGFQvSN9TbpHOTFZq+X5lEdNuMQbY2anbtTShBq5UksABVISXCIsEk
U4oD2soepDcS7ovfZF2YcMydCTW27GJYZOVHWHUUCDTYj2nNs6osqh0HMe+G74jKErCJWeTiCrk9
+y0qO32Yx+DeCgQzpmZsQdtWi1Mv8uhO02k9TRzHDFOHXRPN9kHNitQii+TChiUslqK2eurC0jxW
UItJk8qRjZUpzDZW8utusfpGyvG2jhMEW9uuf2vfpYxkJU6sfP3EAiXfdZaEJKCnljWtqNz8FTg6
axzT+XHdMj42IECYCprqMKqi22rSwtYMr/ut05esktwxfEJpbTzPFrISLnxiRzuAIvyNaGlr+1tV
c8wAvjN2UvNRKRcxRWlaYOzs9g1hf72GooRfUE0gBlid3kSwzLDNderIXIzQRIhQUd14dzUylHVK
ms02nVz3dlb5cNuDgD/HM+L6AmrKSjvRj+dBdQtmYO5jhCWb5i5rQJXjrPdybIGpHHio/K7eR3YH
XQ6+y1oVRXzvLwEDQQ1rtfMjj/16YB6nAraYLnIXch6A4gPFJ5i1wCBzVsKEtYh520ruOeTtwIGw
AXrI1jDL+Py91xkXz0aOTLVNAWEZ1v6If7+8DxBDswEOzeIgvAon2uRqwuJ6fcgk73Uie4pTthme
mc+A2Y8iZD26aPdY9slmVHSdRgvr0ZLYPmc7Hj8aAgiRgnRYoQoEhjfalEhNHUTdMrdJfEg641df
InIA9yTh+A3vXkGgdV3AjmN5RI1e0pSNVsrObNLmNhtbUCLwttd0chDpBeWdhcB4M43eT5hNAA8H
Czyw4sSJS8LvOojTnGBiwOXCOCfphvDEao6ksAjvTNjF8aoU45QBGEXW407m8CjUUOO7xRGcxZww
Vh+ZZzGxwXJdsmJKjGEPrmcaPyC20g9RETsHXk1AtRrN9OzK1loqpsJkguL6q4ITb0fLsosnmjuW
L29tDpo+jxgU5j4driSQaYQImYQwfQD7CMfMGUCb2AfmFHtjL9Q+tsUnOysPGZT63elk3JdFJw5o
QmxSJwklYgI8PIJa8R9Ds3tLO8BhGBEYZTimum1TAkM2AyS9W1fUv4SfEhzRuNHDWFfRoylccZcu
gTFTlX71TPAdE6UG1DY+I5th7Kwp1gR69pvEtYYDlVH1EoUQpW2/Km4FKD+FvF0QEu3UjFZx3F5y
ACxnCUDu2UXEckrcyvY2NOgGeEWiV336ka5NPpSh7rvKfag5tUbf/V0tcSYYsVas4Si3CoYa1mCd
p1rXbLjmszVkdwK8kIEswxX4n/E1PrIiZ+hfNpAqyX0cYJ7ERZjdxZJkh0QwFiI6iUWeWBTmXVfR
VJf7PqVjJhYRH4GbXTKv0idbUGylOeLL2kaHno7ynAzGvdUb6QE1CeNxSJujaX2G/XBwo2kzhjOj
zmLT4sd1tL2uBxKVLQVFojZGJnYhVhP4BYReJj6EO75pwBcrYwBsFATkaw0J1X9TJbQuBXHQLd5K
o7vrGv8uIoUW/za5SAy6sbvP91Me30e+uA9JKts1EEoYHuaI372q2vWdh5TfMJ/jQlbrLAVEI8z6
vonGBtNJ2r1zel28Lub943Mk5o1upjEQocVEKsPZgqyw9RrOV+Q0ACxgU783NtjBKt2hVe9WodYs
O8Go7JqcbVfrLPVKcbRjhn5jjBEwcALrokQ1YnFzaW0dgxSMEsqEh7SQlQVD+x4pIu7z61Rp4gUt
Vlp9mz56PrByHuud9hHFRwOBZFEjImRGjEMS1d7Bc93LjKxuzBfRtu2M5yzzCCQJKIYCevZ1BM9c
J/GTREZuTN231MRaps54CKX5GE7Kfayc5sHCjHSXCfu7sNsCcLbLte5KBuOTR5CG4kFuHJt8gfq9
rpC+MPLHJdUkrC189QqP8Np4NOOJEzxlvbpwNzJLi1O041A2nLSbz4kAkOWIa+DItwisnB/1O4Fu
VeYJxGyainbK3mqn48Gf9N4Yp5+yELse35geUs4p8ib43s9Ih5gHhdyVBufXIYSrwBLaAds/rnDc
UtXo4LQ4t2Kj2PiVXlKkEAp0qwj9ZgLUyAhAEEZt+1HZTXVHnMmW0c6p9YEOj2SQ3EXDXJ+YPnn8
P8QpB+HPrCNqbHwLETZLqy2eQqfI19q15Z5VVr2e8W2V6MAdne3z3iW3rDqPFpy1cVr8Iy6YvJIU
In83cQmoOHh1+CbkkJy0ibwDRx7GLdRI2KPAQVugUPzGv7BqvO2FeAWYLLahk/evkdNWJLfjGW8z
/5aT8uBb6nMk/DHlUA6HkJERP5lO0U05giO7jeZXAgvkrcj0xh3Q7sTlhm3qzmf70zbIy5ioozdc
m+QHI6hct9WPnxAdEIVPMeE3lTO8JCVJj/Q1Kyu+r+vF2VjxlUt+4PaqyppdJ9Cq4dI8ccKfzCgl
l7R+tssAZbixjYj2zfxA7+awvLasRdYxK+QbvD1i0+D4gwIh75P5jXyp4GZqU7nz6x7Qb++/BnP/
1KblKWBrtRwFL1MxbRqXnGeFmymyrLXnd0+RaYzPjk2ZZ2Msgxxpi4n7EVFxt2AcLPLh3Ai6cmKQ
IdxN3Mtejb2gmJjnWXxU7rBFXd8gOsgR5Wr6nCnkhxx3wMFsd2YgoREhz2aTQzdUungLI1z2pHWx
qZb2MiROPOREud3JN6rQiPAQF1Mlv/+awY2NQmstgsyG09pmeucqaBllGk60STmkhFVRGN5ZIuc7
d07lgG4Mxt/ZUGSPtRA4MgzCwz69LpVPxChiVuyVm4ImGJAd9WxH6fy6LglOpQ05cytDYtXmlDmd
DzWv2vq4916ZY2OwjUyTvOmqoQ4JvbTm2sIv8K67ttq3TV192nXXH2s6iPKSV41zZ/Z99+VnjvvR
ypIZIWlQyU8sejYSszGALW9QTp2HqAWd5plBtimTanz03GpSN6VvBjgv2uauLemXcxdB0qilf43m
Md3Jlio/dRbif5OzkS5qAxsDxtoorsT7VMhXkqjKhU4lr2Zq169DqdccZxvXrbpTPS7r3wCBzo2E
2nztTY+Rq0vOpENooDE/0P4YtxOZjIQKCABzUd8jrxIsRq5NDpvHVWN5dnUO4z9G+4LMsNm2I09c
4RhvkU6iQ95a2a5t5JLB1ZmRIPEP+2/vOc2pIWiTWV/L2rKpdXVbZgjsqizu1khgrVt0WMWrTlIE
FoAe9sWoET4YqEoyYMqC+ROXgeWtZRA4WxMdEY6nejkRpLftWu1jZbPE726iCmARP6DQL/sMTnpv
1cTImOakvwW4GfabPoAQpkVzZR6NuqoFGd1OgDFwogaiPUXzzMhH2MWhygYOowrlDm8wSD8qt/jl
IJl49JPCqW5o5DQVIYEfeIrNgrwWni7BpAQ/fkjy4XrsJ4eZZdp4HT/OrsdcxmOdokkolYSTzqYM
X9vUgfQ0WqH5tQ8lcM3K8tqdyhsbhLoQ5e7fOuLNSARHp9vGKexITKEN1YEOQ/fm73/79//+z8/x
P8Lv8srCIiyLv0EAu5bwANv/+rvz97/h+lv+28PXf/1d2ZYnlZKO9C3Pk6S6Wvzvnx8PlDL8w9a/
UbgrRwFDhqk7nzrf3c6Oe/jrl5D//BK+Y5HTJPi1Kscx//gSxWzS1DIqArohb5R4NNrvUT9XdN32
7V+/0v/xZnzHlkSxOa5r2upPb2aGeKb5kUCdQI+mxHRLjPTDv/4SdAH2Il10lancP76ZQSNSqlNe
IjKvY/PgGvu//vd7//RhKRNnqfAc08UWaYs//vuzPJgyM+LA6ZGsLDP1ANV1T2gRfrV//ZVcx7KR
EkjFrOpP70R6gypVXNLgI6Qwq48MBWg/7CLp7v76hf75++dzsm10uWSQSM//07fSSz/gpp2oN0Bz
wva+Ma1j1J1GOCvT9PXXr7X80X98nH3TlY6tbFdZnin/9KYMNhAmPxI49NOjK/ZwXXakmv4/35FY
voQ/v4pnKo+vx/J96fh//JLYtpS6jplV4fFetRtvR7bd2riB4XUTb6gF1sEaECr/YdO1gjO6JpB2
hZ/2Bh7Jyljrm2Aj1+66X/3rbx5Wlms5ticxzP3pzY9AKIC28GcNNWlR+DGZfV3++iWE/X+9dT5c
27aUb2Hg/ONbR4JsakMxu683y1sf1sOa9c4KQsPNfPO/b51MOt44Yv4tFsh/vPF0XawAU6yAFa2q
9V//Vdbygf/hC5GWKZa8Kg9jqus6yyP4P6Sd13IbSbKGnwgR7c1tNwxBkJRoRJmbDlEG7b1/+vMV
J3YFNPqgQ7MaitKsZpXIqqysrDT/f+LFyG7FnkUllwGbPfkDmQkK4GXhN32utvKDd7NKDobTsAmf
fOf559K6KxeHdiLeOhffMt9LoRHx1I49snCPlumm+28fMhcwUNUlkxbsIfW6+dG6IAM4ufMwOL87
J3TDBQu4OGqcZPySrsoaBDk49fMPUhEimVSiDLCesx0cKjvN8mkt746fDIDUg9BcMAeh2Pm646J0
rE1VwPNkcuFcnpwlNon/0YTZsHrIPADXpPqpqmnWGUrrQSlC4uRkwcnLM0pywCWgYyTd4pRPTp8R
27A9+zJIUZJxKzKUqzwCy0l/Cykldm28H5iXMNTywZTAJU9h8F3zQv6YlJFLJeJDWow35Wq8G8Jx
4W6QxfJeLIel6rYpsSD6u984McOyorKilGI52rfO6/aE2Ldgt5J/APsrSICX7raRnH5QaQ+o0Gxh
9y+cn8lu2JR/LJvLVrEmu2EqtTTAIEyLqHjW14AcNMojjNAL7m9200/ETKzdqmPGWFLE6N6Ovgym
ul46863XnmUmW4sk+h+1mmy3BAxp27eI0wwABRI6s1awi6wYzbzuRC6CB1aPo2NiD9xTbN+5LUfd
CFhXzBxkQwNiBUSMDwL734qwVdCrTAo9PPFpQT8XcTR5U61qlUKkn33R1S76EJO2fL0u5NIKILsg
3OJeNzSDSOhcSJ6oxarWodZZBdJOJvwt0+YzvRcLx/DS5yHGpvOFiNQwZVP8+Ymtg06qMMRnk4yQ
X9Puo1TQl8mgUK4vbP+cHFlWeZfLJkHX9FIDToGokskC6NtqWA9KKmexx5vep9NM+XB96S49C4Gq
orH5ssSv0wMUBJaXMA5PKUbX7o/5s1F/oLp5p0rBpvHN3XVhF/tE8I0RoJPN6tnG5BitVKpfaWiY
TtHayl1hRPQu0NDl+rW0cD1eqMVtraimiClV1dasyQlaBV6jkQcil1PSsKPS0VXc0Ze1abWvGiPd
f62WomiQF8s2q6RPj1FTJEl0lBCWhQw0Wf5m5NR2tDf/tRheEjoGznm1jeklYDHNpdEFC+RD+hCU
ryPcW0O7cJIuTA/8WPLY7JFG8Cpp6rmJt2ky0nJGRawcHtrga24fzPjz2H+5rsmFOyVWBVZRlYgj
FZqnJs+jtlYHS45BsmUCrLzL+mSgoYBxWBq5dcZvwTZVTOjik47J7OuSZ+yCS0bTiOQkrN4QHvHk
CPMqi+3elAFqUrRuVxgDkFmjov7szKLch2BgOrraSAtCOUb8tWe3pIWaROgm4DsS9jhZ1iIZqxZ6
TcNZr9eH9fp+fbjnd1vxtd062/3ecfjlfrvd8jtn7+xqZ7/bOU87vv3nBxWf9G2/c3b88d554p/3
/3Yj/pxvrvhy+bEW31zXWbuPjzfrx/XN4QZZa/GNny5fN/wp/4X4/frn4fXx9fDzAGMh/3Y48PXz
IP4ffMzDwqG8NC4KLiYPSJP5QsvSJ6ugNQCG9zVjvCHTdSpoGEfqalL5OJp/bcUqoOGcE576pqVL
k/sgUlsvBMmPeWFgQMzjyLzdcDAAu44hqrhuUJcujetGnBlDMzWkTnRSjlYcJTYT7IWnfSzB1TRX
ND9qq4WbWvircwNSNRymIqGSIVuqsOsTu/VqZiAH8qB054QQNL61fsQIC90yoKjT1TpYPzRlQeSM
ZrrBXhk6DfRcRWI3T0T6cqTmauhDMNaS10piw3ZLSmt3THG3Cw708lSqumHbugTgqKETz52LCirj
qOkkdgGAiQx6pqLPjNL2Gy8ogC9o2pxpH5PM8l/vnI5xCG9nQnMxNZKksIy+8RryMy1Np5E70PEY
pQuvhTnNToVMFjGXrYZeqBZMCAZWH/OGGMWECZUtFJNiUeZvLSg2Xq5rNnPOxBHjwQChBU+UidAk
9jxfaxEq+wnA75T9VrRgBXH5KsAI/l6WBc2OQQJH5zU0ie+sTC3940ioGlBCl1e3lXI3qjcFXWrX
5cwt5Kkc8Ug/sUY7beq+kZED8dJaD57C41c7YSgOSMNq6VEjLoHJYeOVrzAISsgv0njnsiqDebNY
JnNXhfnjWHlfgt5bsPgZEYZE0GDLvFlhiBKH70QdCMBSL4h50FmMqDgp45fMi+QLvunyccb0+KmU
iSGAB9iowNeZjGoB+tb8au1nQyWPAbuCrCfuiiGboPleVWudpuLr+yXPa6jj6cmwQuw70TBsjgMZ
a6ppRfRcKx8VTRLVYOaHP0beHsIAw94BVawW0JTcDt6u6F6vf4AZj4nuf+RPdIflKvACYTDIP8aM
HT6EEZMOFSjNT6vMpHj76brAWYVVQ1GJzbCd6e0mt4aaGSUK5yVQnklXfKVctL0uQyzaxDINmUef
BdwoGY9p8iFTjowDHhk68yrzlXGeGyoXX/PjccH1i7WZiIEm01DxIQpRujY5bFEOApEUMueQdOaL
Zh4f/BhesTT+ER21fsFIL1UipmWGgiy5Tq50mo1fdUpB1xH71EBLUxTWD5X5Osikvl5fuUuVEMOb
jX4mnJQsT1QaWn/MabHiKNTtnd8na00zwGseNjyOF56J77twvnzCaQBWLelkJGxNWMrJ4ba1FfPZ
Lc3TVhxn9asJ0E76ufDHDFycysjVRxo86/wDcEyQiahjKT/oeWr+BiYz/kZHdtbu46rIcqYf4nRw
tc5o9pZce09VFkKsSklP3tFpCOxPoRSAQNHSJzCmRrqdtqs8Zgyx1Y7KW6vFSr+J6lx6DIDE/LCq
EqPcXF/Vmc0T2XTFpjlI5g6dHLIGyr0+CgqLdnZ6Kn2msEXLODRa18VcHi3xRrVIbismBilP4oPQ
9sASZQaBOiJ9wGr6BkvU63URM/Yhm5JCKtmSeRFbkz07tpA3FJVtOT6jd3IN1miwZUrCSooFxzin
i6XSfse0syJeIefGQSUsKtSQ9nG72MdMt5Qv1xW5vCg1mQc2CTksl3BqEpBaId2lZhqKjjjVbc0V
LI+lI/dvdp5vJW3JAJakTZZtNHJ9tGOkUYpb12C21D+hjV0XOQPfS6H2e5A7OVeKJPI8vLJVkUk4
X7pW91OpjxOa6pzM+fZP9l39UK+JrjaEArt2C6bKOnF/dduCWtjGex5v4113AOPOec3XkvP7p+XS
Z74eblfr66s+s6sURshAquIyVxVxUE6O/BisSENXGebT0xYjkwzm99dFXL4hRe3lj4jJWavHtuug
CeZ8JZlNoxM4N4CFda6X0Jwt0fziwqZAC/ZIa+N1ye/OcbLwJL1kYnRs1qRId64do5r0tFqMj7W+
RLZf+ZTQ49gWq33hgaI5aj9iGidUqWLeyWfguHaVOl8IpC/Pp0GBUyMjZkkkxfRJnGmXYwhTNgj8
WZJ9RfQ9ucR1KBlPoG0sPNcv9xI9NUPU1Hiv48Qn2kY5c+uNBEQiY/l3SQBDZt73zcItcek6RQWF
xylJFpHZFyfrxGJa5mUzvA7gdZ25aSy4xxmnW6nZy/W9uzygiDF0kjm8B7j4Ju4gylMV7l5Qc+M6
/a2sunUiFV94Gxxd2S88ZonLm+sCLzfKlFUuWlJInFUClXO9xiYd4JyKQJJUXrnbXDqa1n5gAouf
LnjS9xfouVmSRtREHodMFbm+yUZxvZUJlJK+e/jCzJ9zJCWy+/HZ3biPCxYxE8wC5mxqJHAMKrrI
OlfKJxbzAOr3XWVXrknT7HZ3FAEcUigLiydWZ6LSmSBhmydW0alKHw0BQP3QUb2XWkvKrZBLbyA7
XgPs5YifwP06hy9f1vf25v7D1tn3QvHdxx+ac0eLyxqAk42++eF8pDHJodbtfN5tnt2bx58/D9GC
T7q0rvN1meyATijayhHr0tH+uh4CCThiYjk48xgtNzM6eOCiyDcLizS7RhZXm2FQkp3mQmJvZdZA
+rAZo8G4OYNHRb1L44AuxEBbX5c1r+AfWRPPNx5leC9kIYvRmrGuNyMtLJoVQNyk3eZmsLsu7tIp
EBhwtakkJUi7KBNxORDCadCA5cljF56pKHXoWz1Yqvzxr+UQRRHf27pJJ4w6OaRBuNKOfUnfDtwm
ZDxLiph3oPheF3JZtRT1nhMpk1CHLrFhiAuDQSXyHAbjEVH8qy8+1MU3FRxnT+lBls0ZkL6z+wcD
kpy6MgWSFkyzMTjD/Y4ujYXzdfkotOn8wa1zljX54o1mSEOVArgH/HKrf/BX6gdQU36Qo2YomcZr
W/4yMkpACvdvfSJj6oqk2LLGxaUQ/Z2f6qax47j1mUSRsxwTstLuWanKfA3CL82ypFBer6/8hRkJ
eXQ28f4VwaA1cVd9pzV1CBSbm0pas4l83dqpUWSsZQ10muuiLtw9ogj8EWYZ3JbqxAMQSVtVV8Gv
2hc0Ga/8x3wYt6NKI/cqI692XdilRQlpDLJQ5ZMAqJreZmM5UFbRDCaMK1mmmhPEOa0fmeYxjT5k
geEaRgn6pD42RzDrCyP+1nuEDrtYbfvqPkrtqv6QUAEYN/rqeIRZMm/8wo2qIPQ3jRyGNdznRdgs
OJGZNVI50ryoJSqhF0XqGDw3ZofL0A2OMVhq3uqxhADl8RjSfw8yX7fgRGbFkdbk5JFPpdR2bm1l
BLl2oxeIM42bPEyZjspcI6eu9+P6dojL6OyysiW6Lqh78ZjBuKfZCHWkKq36FbS38H9BHUirv5l+
uS5jxpRxg6Jlj2QEXS6ToyOpdVNkgCm45gBCJVgwzFZV/kIsNrdiiqXL2BZZD2taPzZV4AKPgRK6
Sv5mgHDVfjr2H/O/rxWwXhrvPmrIRH343vONCeOaqwuwcgFypOyGklYJry3ABEixzIV4WRZXxXRz
xCOQi4RH7cXBDAe9yOhfRSe/k14lpqMEBbNV/tKS0v5VKysI+EJj1L7DXsZwP4wDzyCsjh94VVbm
Q0cZC5g5TUq9rV7CH8owUrSyAcKQhhdI7YA5yAF36xZOypxFkXaScJaSTOlh8tBvA6rHNfMzOMqV
APDfSd5xc92g5vb6VMTkdKwygMh7ExE+pNHQwK5gPw5LRmTAjrkuac506ZejICyb+OF3Z3YSy9GB
q+SjBnIMxWHd4O0UBr8j2YLB0PBxYdeFXQQqpKpxeaJCRBschnZuWxXgfSVU60A/9ICFjZ65Ooz+
8U0z+tBRmcphUtBeKm7MKPhPEoOXIQ/D9/TziYLqyChJq1kQjpvCksv7wYxBUtYXTHlmx87ETMII
Hr5SaoYMQNTdc26B6gY4WGs8m+nd9SWcMb4zOZMllL3IZJwMOWVYAJ0BTxKAtH8vguZiHhI25IwX
N0HeS6NxlAHo4LbYaH57S+P8gi+b2xQbrEeDvmOGy0xhKKeb0hJ7h4wEuVWwh5QWWhcCvOe/VkPU
6iwCR/Kc1LfOZeiKVEC93sAC29XP/gAeTEMG8rqMGT1EjwAtp/gunvzTc6pqx6o0aCSHQe6QtZZT
DOYuqf39dTEzxqWLKowsSQIgc3pu0hyqLYBvIvA6GGERDFVWD0zP99BYCLlnrAtBGmllggBNmxbK
aoacJfIokRuCE5YB/ATZxfa6LpfPVDqBdaIinAinkYTN+b7Yowc1E96a0bhwM9hPtvVJt5mehtAg
gF+eEeqdn78Cb1VKuyJhokiWFnZtTkt6xKmJE3jSJDU5QwaoCnrQgUNs+zt9rAEEWAo435O9k4uN
JO0fEeIjnBh4A5y2rFSIyH/QbgMNCWhmwV362r31X5d6f+esAxvEMBQKO+RQzmXZI0AkcYYsqwHp
N75T4hBK2/XYLFjh3LIBri7JOG5xX0+inLg2zU6zQPCN6/LTMdL3CfQ5141j7jyJ9jhhIAql2olf
AGXuiGkjIm/AG2kZvaZAfCz/hWfAtXEPMZPAw2OiSC/3KwCxejhDElgldAs2vgUjn1kqSmBE0TJV
Re0iuh1SeYQImqaxBDxOSJwZnVUWnmszS8XnN3iEk50zcEDnu14N3ch0FErYUQDxtbStDDqqq34h
qzQnRvSosPF0IBjTlKZUMX1Mxily08YEHfDWCN9IqKz/etvfG2H+I2RqwZoEXnyIkIEGXAZdXVl+
kcC2+xdSeI/BNcB6UTg/X7FcSuTBgqPahRxqvwKGQhvDrVcvpUdmghza3kSvAQ8O7SLIUUvF0+ra
hwXIk6DXyiWXloTbwCYprgO4A4/s3x8aBBLrMsJBOubCaXulNxxNBNrBsCnMz4oPyQ7+5u9XjxwO
7zU6HETx+Hz1+rItmW+AVzaSg4MfGLelvtrlQ7G7Lmbu5JC8JAfBjC+MhJMbFZDFhCsQ5pUmlh4k
YIGMJFk4nHMmLRIrGk35Iq800SQxy0KvVymDe0yhJKP/lIfNi6mXC2JmNTkRI9z2yRVQQMyT6AZi
2uYYUt2h/wQA/Kz89C8WjPUixIGAj9b7czGpClaGLCOGtPCe+v59oJYLBjavyR8RE00GHYpFaEBj
BmeDFgwtqDJS2c8WFBF/y+TKpIr/R8rE91M1CoLaRgrYAQxn3kMa60cv4MQvaDN3PkVwS84Jd0bD
2vmCKWpvG2afx/AP5qDq0nMC6kSYJTelNX6VLeg/rm+Q2IBLvf4rz5w8FwdLBfLPywS6XwjQh6Bd
lPX6Z+ppv64LmnlM49dkkgOGQR5nGtaAx1N1hg+DCkBMB7v6Hmk/PYVBx49xPrr10kDcXIhzJk5Y
zYl9G4klNVaBOHDJwdrIwTyHQIucaZJ/HYa7hHn4DIyUBTd02S5ki9vuj5YTe9fk/CgxiBeDLygB
LHRT2s96CA/m3REgk6waYIpLt9VfN4VPpE6OgOHRnHZMkLqK4FGqwKUljr5PeoiCrm/i7Fk7UW9y
ChTAQkw9FavaqG5R+VtgFBdEzBrkiQhhRycbp7cdfDkAu7htUeXgaIHwo+i/pKO5ua6KOEgXhk8W
m2k/YmGaas/lKF3uZZDHAN9qhF/qeCUBDqE8UTh6gbnzpj1+gVoKkqXrQmeVA4RZdHrQEDp99bUK
LXFNXoPhVHU/+mHYy4K2RNPUhff+kpyJQeg2ufLCRjlK6tsRoFF4ybdG9deNGMLumEWg4EL0RQfL
+RomhR1aYQ8WHUUsS2Dt/JLhVP/7JSNMYS6A9t3LnrCghHem9jvIzgB4ln3j0EK1HEv9538hhqkw
Cjoi4T6doDXzduXLTUsAERrpi8dwPHzZdEO9AoT1b0TxFKKFimBFn75UgliPNM8fWLUc8hovdRv6
uEOSDNc1mjNw3kMGYRG7w+jx+eas1DiR1NUYA2sFkWRax5ujHBWulOnVx0h6GPvHvslgGALK/Lrg
9xLC+dGibVYmGaCQfyQmm0gubAAgQTHQgQ4Dc2WAieQOxnp7DXHGt14ZlU9l0YQ3tAoBSS14Ss3W
BPzZt4fdcQV2qlFBe3L9I136LT4PS6HxIGHGcfpy61SiqoH0H/0IT13zVa4X6nSX0cH53z9xWi3k
WeHRlzVnrB+7/nMNCHLo3cWKvLC0l+f6XM4kOkjC1IIIEj1W/a9V6wEjeiutlib1LntVbGwT/8Qj
BKAMbdpXoVR1SyVOoRAuQBb6L0P5Y/Be9Z45SfOpsL9G3m0HSnnwlAT2goJzskWhhy5GMSdMhv/c
alMTRKJChfZQErwvT7Lx1us7iU4Sy/Q3WlSt7e6TpR63dfYQ6kv5pZnlRTitF2J8x+TheC4ctmTD
6lsMN6mPG6jb6Jh38vpFlh+P1muj3pdWsJV4ysTZ1soPARQBAdSor8kAdYUOqGi2jQeggZt1bzau
D6dyZ5FegVIz1p6kClKQ37VGR1lwr+kPAyA+q/hW8V/kDGRBMPu9e1ndVfq97+drs3WUZO8p3zvz
ufC/pelS/vEyHBN+4Y+qE4tl8lmDTBFVSxWQd0EdpMb0t9+Z9tEdV8822NvXj+DMETkTON3YJKGr
rUNgF8BxoTFlLttc7bDlKUs1TrFNE/9zKkqdxLQR7rXLj4jqaUSsoedW4tsRShwfsCuA+xcUWzCa
aSOACrocczEQWEu+5hag9RWKQOcMFk6GosxqZfImIJ0iBljOjdMbBs8AJhoQcz93O+CclUPpPWvS
K3iftvpRWd0o3FmrGnwBaYC/ZNeWkVPzguionCTHb8DCu+Ddwx1PGQUSiaWeEmXGybLsfz6g+POT
yM1LmEChFV8H1YQCY3zQIKQz9oDhbHRj5djZaw52VgWGdwOPrQ+trQb2l/051O6Y1RXFZ1CY4X9A
gd74mANiMZYPZaK4kXL8ft0WZ8J0rJ9uZnqmVZN83uSgA0Yr9VXFWiac8gC4vRaoF0NKBMgqpKgQ
PY0/2nS36ijMAL96XfqswZwInxw9pTGC2LMRroSKAwf52lQOvf37uhBxnC7OwImQyXGTLECsAQQV
sFipRYFhVD5og1Ksya/TVF3HtpOBXCVAktJdqsABdl38/AobMh2m9HAz1zVZ4d6i3qBLgAKN0FAm
QJfW+u9c/y6oOUAcj2lROcKrYLfJJq2XBqbfg7UL5U+ET1a4jdMR4nWED5CqqLcK2whVzsFSbv1g
tZaqbj1qT5Z0iD2ANYAPDdXPqrnayB2otT4YnYlr2xCVMVGSFJ8BWncKiHSrZmGL/p81EtPWkEcx
ICZO/MmBGWtoVcwO6DKOjjPqeyu58zXKxJyWsICtOrfdxurdKr7zgRy7vkGzRsjWCFQacFymV93R
ao2sDUYd8AkgrmsTqqFk1f7UagBm/zdJk80Arn3Q5BJJRQ3iB9NURRjcxt1Sb++SQhODB2w/gpgP
MY3tuWlWuArVGdgQF9btPZN4aVv/Xbjp5WJbjULMKkEmCCDV2Lq6VUKG8tFQoPA8Qo6R/0itj0rx
KMk3x+CQtw9WeyCNt87t0QUhOTMfc1ujGGKBWL7JlNc6vzWMGzl6vb7q84GUyLsxn0cpczp7aGQC
/I1SN2QQ9u/R+C4D2GZGq+c4T2Bgb7t93+efgyj7DnvKzqxr4N3VpTt/JguDnz35EBMvoPcN8KFU
3ByjBlInblyz+V34hzQDhT9rBM91JX1MiDyuKz9jC9RoxDAM+svMlJ8frLKEawAaVWFyYOqEq3sP
RvcobRaq3XMHGDkmCXtRSrnoDKafgxZoE09+DFb2GpR0qK0YTnAMmPGAuvO+5mosHcymg4wcTHgn
L5rKMaJx6UaZqVrS0C/aushm4HCnI7Sx6g2hD+a1k5bVd70CfLyC8SCGcbKuDIjupL13BGpbtm9T
wP69qH1ZecnDSg22ehstVM/nNv3sw0zigDqTo7rWxeqrkmO0T3L3OLaQaXR3VHZBbZUgvnlZFZ+u
7/lM9HEmVdjEiTNNw6ZOVgFLMPb6jQWfe6Fpu+siZs1KEeuM46Q2O7XmJgbzWEMxoJcN/fYYQalc
LoUmIjid+BedqZP/Cpm4y5ShtapP0aMcPlcAPcNDl5WP1XjnV2uv+xk3TwDmXNdrJlY4Ezk5LpkR
hYBAo1e1qnCZ0g7EOxVe1eB339CtC47cUiV1drPwPgq3jylKKeebVZpRYmngdTu9Zd7ISQT7W3tz
XamZ9wY9W39ETNaR7sAhHoQIvdAdrXnT4DCHjTJbnOyY3bATQZPVU7OoqO2ciyeqRLx9SE0oHH/E
Pp1exfdj8qsrmNSP/40p/leoKU2eODH0sHId41hjm35x+hRyw75JV+VCGDdr8SdiJvWukSTpoMXo
VupP9H0e+88glV7fp+umwPzYuSnkFUxSqcBvpZWFZ0oOndzn6xKWlJg8nLLO1kL04OGUBbucMRsr
Km/JM2+uixEGNT24NKbQ58DMouiPPlfkWDDVb0lsSVWqGykDhjm7z/xPkG1AnbYyluqqc4EId7so
EpIpYYBQqH3i8HSvLFR4vXSnNn5qsXyAU6HjBpf6r779ASfoDDzlE/pj/fBOgq2i0Z/s7haKYadq
4AL62Vk/WupljEdKcrNtj/cr6VfElIs5/n1Nyzr7pOKonnxSeh3TGNJw/GYXjwdPgvqs6uu3laVB
B+7V4Vs/RvSrX9+OmfN/JnSyHWSRzFbKEOoXMGEpRs1dpB7zG9o2h/WxhuHnurwZJ3omb+JvjFUP
FTB8tQ6gzqlPqgw0UfBibyL5VwOKpem9rha7YeeuWtynwDQjYaUAdXS+slrWq6nRY3N6x5V/G8aW
a9Vb6wGGeV535Fl69ak0lpA05hK8p2Ktifcxojo19BaxY//cdF+PFBpkyBbq8GVMD0dGPeQRRqcb
NYfxEyT/cqHrY3apgbx5z4TQrjXZWrPJZA9kYiw8gRrteDSzdeYb+p1aHgcg/Gjb7q0+d81c5n0N
AvyCZc34E7T/I36y062nmE3YoL0YER0GGF0kZnR+XDen9/h84k7OpEy2VgaBAmpdpADLdbOCgskK
vgKV71jS14G2o5Rs7EraBwb5RLgiKuuNATvXUwswrTny2UJYIpb08tOIwrQYyranSS49zI6GP7Dk
fvgtUb7Qm7Iu4PMZfsbtUv/b/6P5H1mTG6E5KgaTYgrBQfhtML8GoDsAVH1vyRbI0sa6iOGcYhgu
TcCQ3lXeway3LcAj3nAAJf/6LsyqzRgRUYokfPvU0qK8ko8r1Ab3lPg+gJWige77RbPflHLJruai
eNFr/l9pE8MadS8ZViWKt2N5Y66gEmnIk23H8mujwpyiPUj1Pqgh1AHShR1wYMzNoOW6rvK8Tzn5
FBPDq3PebHXIpzDLL57X760eXj6wuvvx3ow2kvk8AKIcwin+v8mddiKAr6b3MmPBpCahpdfvgrDc
DuUjQVSibcPstx+9Ucz8V0JtiTSVaOd5f+GdXE1daSRjU6viNf85EPTiOQMwPYSxL4a1141g3VsP
cIQviJ2aFdNpYPTQ1s7VrRAuTCKSVuqsrlhZoMuU+6yXGLmpHN3/NLZPWXa7oOE0vqKThIlv0c7M
LBMP1UmYIFrr2xGEW/fL9m27//Xxx+bhGWLPpd2bRj9CjCWuIjo7gASZduIdV5D0+WMSuK+6w3Sn
49wxT+m4m5sl3z+914UgWol4WOtceIYt9D3ZMcVTYjA8YG0DAux+++X+nx9bkL/uAQATX/+AeQlA
L4HqtRMYX3v+d/Hz/cdm42xS5+7OXd8A7/UbhK/D4+vj68/Xm4Wln95TfFT6UengFV8WMyvnHzUp
al2jySBwwbx1ASYL3lHF3JulSq8yfYK8CwKkj+EF3BRWdS4Ibt4kSmDlcAXkGHhoKL1x/sUOU00m
a07HKIO8F2821U6SIoAQOXIOh9fD+v7bdveZgdnPm4UtvkirvKtzImniB2nAlj3bR9Lh/p5tYxr5
X2wMRUaBu0EjOWX88/UKMjsLq2AUAtbrL/fbX84Oc3BvFkLC96Gn01tTKHIqZ6KI3CaZH2XIuf/2
7e3l5YUsr/PCqDFoaqAei+8viN7cbdyb59+5+/z7mWoN//wenMHxxS+P1zV/L59efiIAS22L3kJc
6rnmJW0WqS9mDdfiuOw/AJsHkB14dzcg2i2of/FC+Uf9P8LEUT45qh24Sb1eCGFA9AHO9wQSH6re
CBC963q9j8Rf6AUKAEM07+Plk4cq1RywkmxYCwQy4D+IgOLcCwcggPreMfuWhM4v5onQSaBytCOY
3AraUtZQuDh8i5gwT5xX1AW83/21+7z7ePfx7m6zsIvvQwjXtJ3cH03R0kUbIRgXmDnb7cvuq/uw
5FUuxt/et+9EvYmnNY+ykpeBUG99bzo27vPjDlP9tGQnF6nqqaCJUVIOK2XpXdCX9RZ4xoclCe/5
z4sFA7OS4JWmmwukbzXM4LYUDURszwGMPKfaNJv1loH/fPMDqxQ2ciOOwcLtO+8BTgRPPECkekky
yggWFhI5Xxr3y2sFBnrnDm69FkjoQK9snxwuSwE1UAM14Ow+x07v1pse2G8D4O+UA7peuJve8QCv
rcjkyrBS2hMU7Z/NFTfp+v6/37b8/v6ey1IcV/GN7/y449f30/QOkclicZAXTrE4MFc+1BTUdFV4
RSOdfaj3j7Zd/3N/i08hPouA6ty836VLn0AVNj39BIpEQoVRXJlIZrIsWWbHulYqGArL8Y4mKgBF
BVboZ7R/cG+Fo1w/bpfCmgu5JCoF0BoTYURrF6OmRVT4VmkjV5JT2SnM4F7ShwUMmvdW+zPlJkIm
/rgO0xV8xCrXXuZ8gC/Yoebnts4vfgd7O9+PImbboKeDuru7j+7T/mm33zi3t+7v348/iev2W3GC
Xh8PN4/rx9fXw+NN4/w+rjvn51Ir7UWMTFwsFoMQilGlC1RlPaIZgNIOw15jUlQuldKcgS9izNYx
sqO9tjxtTDcjBGMLT93p856A3ADXADQ1ppjB3Z54I8tbFcOoMR0jK6PEcBTCVc9TDvE4GgtvrVlR
YJKC20bLv6ZMbq1cymI5hK4HSs/vqfnLhs7zaC20gl4ka971gaQFFB4gLan1nt/CvkaDiiaEtOZb
EN/Xxb2s/7Ks58T+UjHx0aefe9ldjR8s9aGXF0zuMpQTi3ki/MLkqMhkHsKDyIMTFKL47iZNPw7g
VtCCWB3i/C6BoTE+LgieXdkTuZMI7z0czwCCceF79OjMCbaFXd+Dc/95wWVN/cVEv4l/t4MKuALm
hQHqh7Iiuyv7xIGNWLKWhpNnFaLupAiMP17Bk10shrheeRbHwe8L1/P3hlo5bfl6XZtZIYyO06CP
+wMZ5txU5Hw0Y6OABrkvc6csns1yqww//40MpoF4j9KTKU1kJMAlQXcwYhEWXXPqWodre8i//m9C
JpGZX/reWBoDk3qUYqONP0IfDOsyVafd0GvxUq75InPzfsaYqvqPUpOArPCVMQ80KOItZqp8zfGs
te4dYFcL63s72KvxflV/X0n3hnkf6G4pL7yY5vcN0CiFbiYmBidrauhHEwRexI9B7o6wjzGQu5Xa
hcKusOXJ9UFf/h8p00VVukRb5ZigEq+N4GNvfW+MbZEeXcm+yez/UaXJipLxHpq8QKWObHb0pA8r
x1zCTBbO55pC4lI+eZ+oNYSUxxIZEbTdnbJyquyFtt2BbMx1c5y53c9WbnJ4wyz3Sitl5Yxj8+TH
8qZWljAZZq7LMxETR6tAxFhEjdicFRvS7UfavI60ltkPTbO9rs2StU1866AeS2g7WbYccKV2dWcm
z95iYm5Jn4ljLVaGHjYrhACZN37xfjNsezO+xW/HfbYPn/BOu+hlWHdvf4uTKU4y0CLMfkOcLbgq
JjaRmV4xZnYE6bPhBMU2a5cSnXPLdyLhPf96YnWrLsr6CqxMBj1BsvYTmqojZ/D+lqhrosj7zXwi
pkh9O68LoYhhPatQEvcE+9CufvGHx+v2MOcXqBHTLg2kJLOXk6NamKFBOUbAf+c/6/TFpifagvox
dxv9ECwh88yu3omwyZkdoSnhYYqwI82TReC7oUZfU/UvLsJTlSYH1utTJcl7pDRAWJvDawBjidQs
uLjLd6+wNfr+ANHSBZzBxNb8IE2krua6BQDK7VvoxwIGIkx3tABeUjaW/xza7U1Tbmr1Ia5/XN+1
2YX8I/w9p3hiH5QnM0OCU91Nk9YplY0tfKCxuy5kzvGR+ySAB5KPrPfENLSKhQOinfHP/pNtPQTj
Qn1mTgkiWlGaoYVStycrmEseJLoJ5UcjA6Oleo4hzI2XYCfsuXsC7EeQk3gYoMTEGgawk6hZI6WS
VOiSNbv/0hihf5tX1niDF0lyR22gtw213AO4iwdc5bf+JgryamMr+co1Vk2xjuqy2AT2sb6nC8zb
AgiUya4J25XTxgAqj3CJwFJJswhJA0jFO09W3F6jiTGM/YdOSYAEHIwQ+aYHeyqk5cVBsrzjro3t
gqq/4t1B8GRvE60fdrkcgujaGOxuCicAOOlvpsycliQR2Jl9nO7ULn41tMK4xS5h+a6japdFnQwL
5TA+HBVGxmyzVTbwTlmR0ypHyJgLvZMPfQ1TKNxZjbXL7Upda77eryuSfJSkoA67rwCx2phV1zxE
4yp39ci0ADLoowdoSipA9BWTdjQ53x9l+aAbY+7ADCdBJVzk9AgCe9oxJ/BR7egUVuL8gKqGaxmM
oaxi7ehAFC2/9EVA/KEU2SHqMmNjg/712DZwj5RZOx7C3BSc2XJ0B4unArSrYffPaSwZd20pNTs7
q7t9mQR65iSyXe89WQtKp9BS/SBB/btUTJu1TxUkBPBXeE9O8Ysa24qrqmLeLy3KWzMVcGv5QZGW
oPBnDfREzOSy9ECTGXLGplyrt3Ini3pXVkunb61Dl5gLKa0llSZHzqK1UbNaZKnwS45wr7Y0v3pf
r/uNeYVsQFepONNBOhFyTIKhAgyXc62Hvxrg0UD9g6S+/NiN2oILmXNRwA0LkiNyx4B7nF/4Q1uo
Rh6wRfYRBlyro190oYlqXgJdmQLhW5emRpDnsri0UKYoj802D83fca5rCyHmXLyEh4BdUUYSA5nn
ajQFFxZIQLzyeVrVdHM3w4teW2u1rZ22f/kX2wNbnIDfBZdr2g0AGXBTjECtu3bXqqIUvfeTpnaD
wd+EyXF9Xdjc8tnvGEkgO1ArnYSboZXqYTdwFyeMyqbWw/+Rdp1NctvK9hexijl8ZZq4s0GbpC8s
aaVlBghm8te/w731rmcwfIOynq2yXba8zQYajUaHc6JSEL+sCkBaWNGBGwrcL+71lFcAiQdMCXpY
ShnU9TtlermtwdreIKWoAvAJVBV4WV/uDciEHTAnY26sNA66k785hezFcfoaGWbQ0d1tYWvRGGjP
MCQEcwCRFmcIrFKTJMkyjBgP7Q7DbO6kvYOhwx+V4yx3bqGGt+WtHdVzecvqnsURfRX3Uw3iKS93
qp9mFwwIlfTIRC+SIFwSCeIOakPMup8TKDYDcJXIIFMHj49SgxpchPKxul+giACCtQXUIt4gkGuZ
42ICyocEIgFvKCzPIdPJGWPTo0AqmLpBoNqaTwVbGB618D9ABeMMpO+7eWh7CKQ9IC5Jg90q51+o
WwosfXGb/IMXhwjbhSYTFIq5o+ToRZ0qFLP16jx6ZnTMogwtXJjNKnad/KrPp0jUfrC6aQv8GHod
QATDj5nooIdA+AvN4sh+sNC3MsT7tNsAXk1ghquHGGTU8BBIpKI9+9IMqd4nFnwg8DkUHQlbmm6j
GMHSbVtf3aczIVwGJJMtotLFMBjIPGjzU9bIs1WKpKyqAo8HrPolPuf5qCXAfY+zBH80Sd2fXOoe
k2ny/0KRMxGcIppMGZoGcJY6ZcazI+u2qtMQ12jKzW1Bq/sPCE3sCVqb0BhyuS2GpUllKkGQVUaq
lyTzG7WLHTFB1JPH7PdtYavbcyaMC4NYqXV6DJptuD7DJ9VWx9/m/N8vnYVRD2Ts4R+QJOAMranV
mZURbMCaDMT0mHSsNS9VJ4GprSzchRhuh4rllp9K4M3MaFrPut4DN4JXOWBilN//9aoBBAMdHehU
sXBjcLGWmQKNqR/wONAae2skiMPVVxbNf7NsS/kVYSo6D2TuWoKnoTYtga+A3IBng46VAoy2nUUB
94rrRlCCXrFlbB00C5wydtnJgPCDhyPWi9mUOzXYWU5gyokgalyVAyPQwC0KrLavosvZrSdLZh3L
C5CH1mkA5Sbaa2FKbgEAZDcF76Opi/L/+rXrBvXAwmWqIT+Fh9zlQYoti1l2tIT4tHqQ626rOM1f
bNGZCJ5Crm7UCshTEIGXp2/qe9JWYVltb1vbVXsh8lIgh0RPGhpogeZ9lZdyjK6t5gXPI5uzAwMj
yUtLVHaYCv1RzePmUcr64UPCRek3yYSnbo0c2dPtj1jdPdTCkEdC1zQu+cvF7O2MsHJQYYxmCUu5
K2YcYxamFXX7WPBeEsniDjK4z1hKMR0I+Ps4ZPNLQ4+atpEKE1GSaKhTJIs7ZI1u4doALain5ZE3
GBiw07LTTELKHvTx8/YarjhbVMj/WcPFYM9OwGi1g+kgUeA1A+LykrJvSa7dDcCuFHjCdYs5k7R8
yZkkI0JnfUO0BXrrD2VHnewyOcWQ+feC/mEGcO7bvSFqcV9zvwiiTTQ1AgQDYGyXMmW7anJGsJIS
eZaaLcmksI4TN7W+317FtQIpEn/gbgS02EILw5liHo9RL6VYxglRmwdiwz6QQGAVRMQq3b5KfjeY
6g90g8ggnYuTz6mNSEBNrd7c/pA100HnATg/UfHGW4jzL1ajj31M9eXuHEPLqA56tsma0JbyjT2K
ooKvJy8XiIJG7L/S+OQjSLjitkoNPLnIfQemX5uhx3rxaK2Wh7o2HlkSVoo/bcz0ucqOkRaCdix7
qHwlE+i95lfhkVAeXwjUMDF2udEkBTPFZEJvw2rCrMr3RtEIPMCaLS1Ynuj3VQH4a3L26+RRUkst
bMmUC0f1ilEF7M5kDegvliQMnxda8fYXm3kmcfmisxMD6oJcRYQHT47mU1Z89N2LPtyVyAqoaGm+
LWt1AXFAUPqE5eg8Ins9pvnS5Ifc4tzhxzuh04rmPdZcDbjL8IJA3R4ArIvtnqnTJtlMawsijOnN
yZ4xAknNH7e1WDV/IFQaKHoroMTh9mjh4GTmYv6lpj9g7uQASqEHCzzUYG06TbqI8nN10UBrZwKB
UcNzhRMnt/HQlg7sfx7m7qAokhMSKr3c1mnV7s6EcFbQf1EmdRBSkMbX1J9k6bpwdoMuWLtVOYDj
Ri0f7HIwg8vtqewx7uXMBNhYJd1LloMwP/+mtHPuWnLycVun1X0CNg+8B2xN40FQMlnOnDZ1cMPp
JvLHZhDXYU8aLybtez8qm9vS1jRbQEUxvga0TxCaXmoGjqxJt0mE956aa6dOnTDZ5FTOgaWO7kdx
+xd1YvScWegEQ+sRYCE4Z2QOiZ1RJhXegKIW0UuvFeFbr63fuYTFMM+Okj7OjTwkkBBnZhKQ3AmT
0dxQkP7YSXNvprEoIF+9vc8lcqZugxigGgtItOMSOAOvqnynDztCh7C2/Tl5yZHXJ6YgPP9i+eEv
mHOpnO0z3FuDpGLn7MK3zK0U+8ZHH5pBG+qP80cDHCDbSzzqyQ9U8c1vEiZMTCBHuPGz9UPbW4/l
s3SXuYnAnlZXH1hs8JMYKMIj5XL1pcjpKoBAIqoA/r5sBXT8Vsy/a1TsS7AZ3rbdZV35FUDSxQRb
DxI+yIpcymrkrJ+1ZHGaBt4kbeZWqBUZOQtui1nzZOdiuPC2qQwSNxauGkxwP6Ki8qSR+W80AcMv
xuFwR19BFutSMlR6jxDJot+VJAQEIBXx1a0u1pkI7lhIDthE4+VBoCWGFwNZPiVe3v35i6U6E7J8
xNnZK+IeFEkOdkSZiyDBG6utBGYvUoOz+hRzzk6aQ41Uoy7t7pPoTUjHvbbhoMQBSCJmnK9xM7UJ
di1HdgG2ovRNUoqgaapWsONrMkx0fmK+Z5nx4d+IEeBVZrxlsB1aFe/bbi69uFWyl9v7seqakGX7
4qsB3jpf18WUm0W6ATkWoGN+b4d429eWK4+d10R0gau+j5wyLHvHV4Dkclv2moYgYQK9EIh5DJnv
mcCY2YDiV4k7c251MBj1o2sVkcDg1tzNuRDOqo04GQaNQD9Jk4CQHkbFboCbi0s5YLEoa7l2V54L
46y7LRp7ymOU+mu1CdP2lx5ti9xBa1UvMI7FSfKO7VwQZ+SzNhJwn0ErgEgkADaddpmxoEoVXWB3
7yy1Q22kgRSLcKZXn2rngpflPju/ti61YIaA4BIl46H14q5wMeU8298o+bTtn6w6lCivExEkyEpF
xwKXNKp6yG6jSsmtLPKASa5rkJso2Ta2gJpFo6OafUN1LzN/Zb1/2zTXN/Ifcdz6ZqYSV6oOcUOX
v2CI3gft8j4q6xep6wRbuXoKFspqHHK0IfOPLz0bzF5vAHYNqC2/jzZVXYW3lVk9AnhzaSi8qiDU
4CKqJJ1pp6eQwMpvNaanqf6kZgRTtXejKOZYFQVo34VWA/1j/IUrZ5HeA0Mb6xbFnonXXRZWXdiy
18R4vK3UmkEsNRyAtphI3fIV0dmuUA5H0c1riF86YTGf+vw+nhkqR3urE5jD2h6dC1s+5szq0dhR
xYkFYWTKAZ+BmuWdpYOp+LZKiw3zh/pcChcZ5fnM9FKBlNl4kexnM3uRzL9ovMMjfAm9VLBfoBuD
06Sx0WoOwjjPaDBkHM+I9/ogY09/ocmZFPVSSqy3ALahkJLBF0ga2sHle334fVvImq2dq8KZdW32
IAslEDJrf6j21CKTCFIKB0h1QLr9i0OKTkjgTuJ9jHYMzu2VFolBSItUdwlMy9jeFokow7eqzZkE
zsQmXLGgpIGEupVsoJNYBzbWx7Rr/FRR74vkL1ojF3YfPLCgDlwP51CThS0vs5GCLp35JyggZ9eo
5WPc9Ttai9AMVgwbsgASBjgyVJL5s8pGOQeNPWTJkezaPWirerRwFXVw2yBWnPZSXcNoALJYINvh
zk+aGdOc2TIKehp4/ijbWHmuuPZkH6eKiQJyTMpeH9dl5TAhA4pi0IFy9peTUdVnDTsG6DgwhyOY
kAMguGD8+O5Q+4fDQd1ku3oZFSrxL98P+OW/+4e7Axh3MXO7/LX3q6NP3a+pM3AP4zfit/oYHveX
Ec7lT8xx3r37P5bJtGWic5kgXea7v8a5l5Huf8bBgu8ehgYxxXfEHwXmw5Y/vWVYLdgEmw3mxR6+
RtgCDLFhjE3ZuMePYBlsw2/7+tsy3RZgDtfFr/8MmH3NvuGnfv0Q97jx8Bu95f/YHN0KpK8n56Xz
tUC7/3wR3YprJoNuQ+SEkeBAloM7cCjbZ20JM0Gy5k0qjtMIgEFLMBUkksEdOcWUhkarIKNuFDSM
ISspaVuJadvbZrlyeSyNk/9VhTNLUjak0Cisf5Ycb5RfSkc0JnZbEZANXbrbVK80hcxQJMWdREcC
HrV9IUoSr6UTbPQDI0uPv1yzwaooOTKtxsM9UiNJc9WhSwGzq5uzdlSAivLGtAlokJQxqm/IDCCw
QE4i036S8K/iIM0ayd53jQPPORVobnSrUottdHKWCRJ/o1np3ozOjwl4klKhevVAZWsHLi28gBRW
FdYGdL6xc+wayWGhzZJK3pltWg53HdpUQL6KGgINNKQvdcG1vOZW0EKE/jg8vdEfxV2ZzTQmOfib
4VbU2C/jXT2AUlvfFoYIImptG88FcbcmURjoFhdBFGVuU3u06QvazgTaiIRwXss2Bup0wDPzVAI0
EWxgl7t1K5g8W04OF8kAHAjkWkiIA/2WH9RScgNDYQmyoXRUPds6WpUKVubXyflmIjvafr99wNbe
sBfiuGi9igpjbC0keSP0bzto21XNoNH/tNEhARydqu/kfD8OggB0baYQYBOoaDjw/TCNZaXPgkJL
GSg62tvSYzK9k6f+0P2YyUNHyBZoskd5qt0WKD3x9JRV9Z0BACNMtW5ua75imhefwCne1naBogo+
YS7qDhOzPVD35p0eT52r1/PrbWGLn+I2Fcriulu6K2WL70eNTKyuXg4lerGzJ5aXAeim0MYgyadE
yv8AcWoXWWDW1G1BnLf25jwXzCNtGaWCPCZwJAACjEBmi26a/jEhI832U0Ly+x7t1dm9HPdM9tWW
zqgxlQrgeQYkW1+R8BBNTK2ug4GxWzQmAYCFnyXN4rlpk34EPrI1dDtpUn8Ykob5uiZ/Lmj6YBSb
mQEVUxlFWMkrRxdtFugiW5pi0P7AHV0yMGJMqVx64DF9bSoJtBXdqaaixNNKJAp0mSUnA4ATBLyc
v+u0tlaBrlAiLVMDZmlPJYoxnVCNAllI7b58Mm9TKC4oKjpV5KVr6fIMtcNgkN4GwqcxPyRZSAFA
NNwP2qkyTwamAIp4dGXtvkh3ffNDsQUGfb2eS0oYD29gpsK9m9z9LxcZmKflAu/iBGNO427oMWYl
apW6BgDBxbjwWKHCDXQulIYuVZQKp8QNAqsE2sg98E+en58QV2GI/tvkAgVnK5qiX9EK0+JggEST
NZ5HPLrJaGMacURLgIfHkdtFtWtlb4T9vO0Llo++3DdAupwJ4RyPKePSdQiExEg/TdVR70UEKstP
uJaAWN4EsCOQ/bgAcDbTAY3xkKCAK7ONc5dYj3bcBHUhmOhcU0UD2QZAfUAIiOGty/1J5snoNLkD
DMAoVY8VM6xdQjC7dXvBVuacUOXULJTYZfhOzDxdirFi1NZHB2LM6cWo5HAw48esGX3H7L+PuO+t
KQJhQnXKY3N02fyWGuXu9idc+61lyMoEDw4oD0Hww91XNZ3UqZQZmn2a7DSpdijV3+HqJ68aMDCR
1vPL2OqBCUy123Kv/cmlXM5WslgyerOtcUmBuaTSqa+NClr4SPWHNNNPJxMFqmsHADUf3FG4qeCf
uQ0d8jQyGWlQ5y8+h+i1Uidfzol3WymBEL55Ix0whJykEEIpvOPsgyvJ00UF+TXTRDcGUlwYZtAB
enxpM5lUSGiOwPUuYZ6BWijHTKJq60rshN05k8G5p6IdMDezyHC02ZeVo1wdZwakG3SDRQbeo8oe
xmqKNFuxCbwi0DiF8w0AJr7qoDo2QAN0SjDq9AmG7H50Nobpdc0R0PvB7Z1acSRLEzEai+APAW7H
XTEV+Gsqra2IZ8ixazmPxASbxty4WfZXglC7RliA1ks+HmyINPb6yAh687d9cXQyjMCNijtI77cV
WtsyaPSPIO5AJazr6wjBgEfTXZ7c0X5bZT8syVdL7BcCH6k4zZ3grbziPECVioIXbmvgVfMpHDlK
GbPHhnh10XuyPfllaXtDSlzF+kaayquM97QXzAyt7tyZTO5+HoGUa4Kdjng28NuZtlHKaGtpe1Cs
CQ6zSDnOYxhFX5faUIMO3vgFoG60sj4Q+dSwF5MNfp5k/jSJnuwC3XTuyU6HqULzJXQb5q3Wqq6V
V2E6/LbZKLDK66cY8rzAPdEcBDgY5+bu0WmU+7rPFCwiTQNtwkO5PkrovcrZGLIONDOVKHWzdrbP
JXLbZhhdCmxSmXiSUm2a8adULgAGZphizFsqRsHerUpT8fxDYWPBAOaON3rNsiSvoV87Un8ilrvw
7KTg0VHjVyKJeI6wdldxCVLnNoJ/ZEBAD8YfhDlvk1npQNyT11kjo73HmGxwXE1F07syNC43mlrF
LwTowJo3qlPduKwiCTuYTWVSL2IUxSsdMBx7QLODbhbdYuoPYqgUNYxIBQvP1NKC+Cgv6y/DxGiC
V2TEdL+1UDj3B6MugBSTmMRES6LaM0y2a2YWpHo0Ove5QzAOlCPYnPcWw7p/i+eiKH0guJZlYDaZ
0vhZMnbWp2pHSuTLmWodlca2iF9pMe02RUmn7IgeIAWUNBoDnQf+UYq2spk606GeqJQFlTxYY2BO
hTFvnIZp2k7SWbGxW4dWd8j9ZObGcPqZ7dRqkDF3l1hT8xQbbJjDuUmLF1wGVPKzhiARZHUz/Z6z
2sEIjlVjzLUoZ2oFwPGYWi+nzJkwbtzpg2dUVKWhLmmZ6mMeSbE8g46WHrZtljUPcmfU7W7K5Hbw
u26iH2od5ZlrVaYqeQ2mi+9mGZklN1UyTQlV5kiY9q6d4Xtpq0BYHEjX9E9ySW370YyUuQ7LtFLU
U8miWjm1ZgO2ZpA3JwMIpaIk2qTAFQDcrsKaxp/wBNc8FGFruk+TViUfESoFr12jIA2nzBiqQyvF
0L6z0hoeU30CteyU1uyjKdPijz0vZIQMyCUHE+P2kpvno2b56BZKfsq9Lt+D8owgjaGUJGhhOX9o
5FjxgaFR45XQhBnbBpwlqTvTIv2VYoi43WRFrpEgxRSIjGH9tMsDM9cL7a7EllR+XLYmcXWtq2c0
Emty70ZfUXyVqbGbJspGGbUarG2ToX6HYWIO1JHrOnA6O68OiNh0x6fqECceUYcJnUumBN6cSRtB
VafSDEX8FucAHcKUabnrSHYV+5KlD63bNfNobYwpVlI/AUh871lO0n0m/az8ycteqQRe4Yr9SEWz
6fkx5ZzQXEZUt9Oy9MLsW3lXITO+PTwe/E/H3w6C+PYqFATWjGYgNWouj2U8JS+jNJmo1ugARsWN
SeR29AWFSZdWikCjq1hwkQI2ZHTF4bF6FQvKk0q6OIIU2XzvQLqdxL9vhxVfIevFi4uTwEWCUaK3
jGZAgDE380e6LXbhvMUg/k7aV6+p9wvsZJ7pyj48bZgIoourSwqiMYEAJCQZaVY0z1wuoYK850xT
C/A2zaGhr1n+LOWtV81BNvRukoraNK7ue04ct2N121BkJHFPGPqTLoeF8WHHYdUcU3BwgIhZSgSB
zJqFnKvHrSwuh7aaskU9tmslH538bt0IUq4iGct/P8tGZlVZotMUMswWtbU4zAD430nfb9vImhEi
K4R0JyoAMEMumLDGaLKaZZ8G+lBoeMs2n7cFXBcZvrbmHwncuY0A0ACc9UWNjXWspf3sSgHs0cUQ
dzhshmDcMl8JjEfDIwfJx3BH6o6gTXVbT94CngTwkrc/SKQxFxpmSaQmToPvmVpwJ9ag7knV/58I
fuSoq/rGipdFnfCjmfkytNvbOqybBkYr1CW9gYHeS9OIRtXsAY0N+tCscXMa5OO7aj7dlnGdDV82
Dni6AEa2McHLv35Aa25KZr9s3Iu6ee/9/BWNVsNG2eQ7smm2TKDTFUC+ysnjlEIqtJPVCvL6UPmm
vPfvqveUe1Hjqw/H4ageLR9lWV+g5OKHeBd5riRn/wVDc9xkYiVrYNE3zkkbZ68p/czYm6U/AP6j
zt6HpnZp/cQGwdFYtUSMj6KTFWUFgPxe7iKzdCkaayiMaCGpD+Yk6JsU/Xzu5DXoBrCqEj8/zXTP
MYZAFvV+LltyvXr/aMCdpa7KzYrlkFCnL70SjvEBk8RAug8EuySQw4Po13onZUMMOUjtWrH/I32c
j/0WDc9e8kkOwJMNy7B6YYJuxv/DIv+rHp/LTiMnnccBYjHfMj09lp+ylwJdNJUPw/c3PJh3L45f
GgLn8ZXNulpUHL1lnBAxCJ/e6GQAhM2LsrPjsr3xoW6mjX3HPlv/+QGz39N9gpMQ+7WbvcgHU7TU
yzP1lvTlwJzdOqBXR89ShAMBZqE5Cegr4HsBuhIF0kZ9E3WOX09MLWfeMb4Sz2gu45sAaYnB/bmA
rtmRfbJX1Su94mDulM34RN/HPdgiPXbIZdcQnPurNx/kLgMJ1oIYgOkb7m5VIqNW6hFaUgzvm4bf
g6Qpe0WxGhQNgjBvVUeAksOTAvwd2VpOVpNHfVdJ0BEvti6QA4K63oYcjKfCHY5TaIfO47AdN1mQ
CSSvnf9zwZxDLdXeAM88BFsVWvcy6qpMMAMmksB5MFnRSYSFRvQwvhRF4sq9CK57NYY9V4JzYpIF
kNoIXdMu6i3MVfdVqD+0rhsfm9g3Xdt9wRjj5lHbGQ+io7DsC3cSMJiFHggdlVE0iHHKqWOVGHMN
hEbWvICQx5b90Xm97dhW1g8i4PuXHidgfXGpDgBFsVZnM3ZIAidKjZKI/G856XCrIrFogpMOdRd0
h3EuWjUHxakJ0DCq6E6Ov7XGs0CF5RsvlglVFrAzYsTMAF8TppcuHQYezUaTUBCgHkbf9uKtc6+5
9ibzo5C5bZge8qA9lI+6FwP5u/Xm14dhY5xMPD2IWz4093AshyjQT6d5g/TnDtRG/ouIOPNqmblP
XP77mU/rkGHJK1Iknmo9EO0xjQQXxdrPx+4t0IrAwgHkyeXPB6ki+uR6ggxSE8rFExExuF9df/h+
IOwAuwU1TZCDcEus1y0SpT3ITjr1+1i/De1+SMJyFmhxZe+cFG6VYifCWYjRBaaC03OI9kBdQ+ud
4Ha7fg5Ayle8A2IPC02r3Kkq5qZB71QHWi3ffMV4QFAd80A7/QA5PK7WeNMe033vlTv0wJ/0e/bs
7Eof1/xGeqaBsbttu9dXLZhFgYqJNmp0NyPTyH0M+jKpU5Ih8Wqk2gOjCZpP5z59SoEcfmDv5n3/
ORzpd0SE71MYdZ4Z3pa/suIX4jnfVmQYNpETiNenrWHc6zqwCnPBQ3zFdtBcAJsEr8wyksnZptZ2
kqG1kEHN2G/yMGf3g/RSZwLjWTkC52JMLvsNfAqVFiPExOjW7Zp9rwsErK0V0iUa6hUL0gZ/Y+t5
Q4aq1RIM6ADK6s0pMSvvCC7M68sG9nAuZFnMc0dBmp4NJoRI2/LVsLZV747UjTbs6flh8v8w90Ga
PHRa1UaoIercihCTrmvK3AdwBukQUC1SgGp5mFZX3bRx1SDyq6CJNxPAAuFf59+3TfD6lcdJ5Gww
dsZGKUZIrKUwfZWQyfbQcX+Ijwzxl/5h2F7lC0Su2cr5KnMm2UrzQhQLkd2eSHcV2q28P+ij9OT3
FG0jk6uUvoQh+dtStauXng60NSDcAK8TLhQlysu9LaK6yrrGSLzk2dhpyEYgpv+MNvbr8LN+eEL8
57FNuydu6mmb1AMF3pHtum3sRV7qS5ObufVr5kqCJ9o12crXV2H+D+jnC9In91WaZM49WiUTDwMp
J1QzXXtv3ZdPIz5jCLNP0wfbode6+ZGcPrVgcE9oTnbtU+n+HNz41+0lWnOHWKJ/PoYzf7suG6Ol
VgIWj8wDsWji65MLOvCj7iW/2gDoniB/9agfeWAKxrkQ9G2suKoL8Zzxaxbmj7UY4vt6Z6UnC+CZ
cWW4diyQ87XVXMhyIYiz+SynKmtmLPoUaAtrygmA8EHxTL3yqd0q23nz0nt6WLhagCrNydk4+25L
PEew9yvHAJTWQOZbMqULncClQTZNFGGOx8FN2Gwc6aFPBRZ/Dd8O20JdC5kbBZxQmM+9FOBMDCAm
M7AS7Lt6J98Np77yZ9udvaRxO91LY2R+X5tYcMNfv3c4sYveZ060jgGRkbYQ235gIgUdWMUuPcSB
vUt+zSf53thgLjgJAmeniK7zlTviQuGrw5QylfWQ3AQUaPHv+me3me8bzEV5xp30gx2bFLGE6J2w
to/ny8ydmlmTdRorkJrWIS0fTPP37WN5/fPRl4h6L5YVmfSr6DJNBkdr6hhBEIrW+yx2qkMBWIXw
tpSVu29pf1yo+3DHwENyi4d2VzOTgLLvZUfNz3ZlMAROgPOP9JSrbbJPzJDf9bY3uZY/fnReJ2pS
XHGFlx/ArWPqmKUWoSq3kAqFGEBMXeVof7bH9992OO1HPz6MB/1TDXSUZFxyyJ911c08eX9qZ49F
yBeLyt6rC3+2Ipw/GqwkjrUMiHUasNAUfReB5OD2ol97PLSQAVwC24uIBtWty6NiAAsNSLoRMMZb
CwzRqdthypTMP2L27bagxaNdejwIcpDqQLcpGt/5XrWcGZme6BBk0855jDWSHQwjzh41YuhA8c37
oJvnyGU9E6Wz1hZxCfmBwQYOM2DfXqooOdTuJQuL2NWpF1kkcCTRoNWqCLxN8A7FRBJ68i5FxBkz
CwIMaQ9NSA95lb4BuFNwOtZFaBirNnBNQ5dLEeXo6EPXIftYznejs6vRXnd7g1aP31IH/F8JnPUX
xVzlXQ8JieYNAQbsMCXR+sPPpVDSlgGgdcLMfc2fkQGMvd8yujwEX7BEXbyJoIML94UOLAfwsVyq
qNujlKPjvvD6FHf+EnTo9/HDIESLWLmWFIDD/COI05TpWVGoKQQZ34qjhSEalxVudUh3pfemfqih
7biR4Jx9dULeUo47aHlJZqMxl/1zq2d5DwKk7x3W8499n3qYenbLX6J2wuUn8hLxpAQaHHp2UQXl
lrPUqxl1X8wbx6AIqlQgrDxEFuhTHlple9t0lp90LQkhLUKIhcKSSyKpZZy1A+ZpvD7az7OvkvtR
1CC/EhkuHZ/IQgC/5WsM+NI4rJZJVf+FXP1jvEcmkW36EPmdfhtvgIzT+HMQDD6CZK/0RV54XTay
ZIAjXCyTz2DZZj0qqd0CinebdS5gz0Ng8eCMNF7SepLHfOcP+kzmuzgcZ7c5dH9jO+i0+l/5fPFB
ztBtqI+Q33nRo7UzazyR0Cnh0c0cPs3ekPiKJ3DXKzEU1vtMJren6dhnXaIv9Q3qZrvUzffWu0Td
X7nHPkYo7yfBGERv1Z0oZ3ztBdCIgIgU+HC6BY/NHZSWlLPBpjhHg+oIgP1NjzZOG28QxKddDqIy
vDr+9dDe0gd7JpKLxqt2BJOgBpG5Ke869Tc6M9zGEhTTV965l1L4R2eqKhGZIaU6ar/rcH4v9/pO
uwMwsRHoIdoeO8GxXPHoFxJ5u8naBp5OhkQZOYMfdDv62f10Fz/128It7wBm76Hk/SiH6YuCoGpf
bW67hRUbupTP2RDJlEhOTchPdtK98y1G+Za9opnsaD9PcTBvwc9CPPasnpB/vi362iNdSlYvvUUx
24B8khOw9pBXov8ZhiyUE8GGimRwl34dpUPWDNAu7RMwvsW/JP27nZmiw38doV2qsgQGZ4+ZUUny
PFqMU970Rznbyl7mp38mx8VJUO8Hf9yrB1RwfO35L5ZwSdsBrhGzyPzbTZ7Tfq51LGGjPEt0W9PX
fvq3xZvl3KF7wMEvNH/wflVlcS/1i4hSielGJvlbTMZRIGR1m/4Rwh+CCZW2HJ0EMML8Rx35qTy6
lQh15rp9+lITvk5rJQbKfBqE6NIx0v1m/KWj4s2cLpTZXaMEc/Whinq2RYpxNg7wPgfKQSYzpCk0
+kkHCD2zA6UbRdAl18HnxUbxiYISdDCjRTOox059/7MToZmLfj5n41NWqKBCSWEIbY4pDtw2IiCq
62AIGizEeJgHW6aKl8U8O0XAH4h1akADayZeBnBTLbm3gA/moM1DVwTe5/qtcymMiy+pqiQ2GSCs
AY+SWgeR8iMjO1LkfmRuWCkK9FYN4Uw37sY0OzuunBri0vmuaO7AmOc75c/b3mBNJYhwMDey9ETz
07fN3GUGiSBD0rsULwMnkAfJckcr85ms+FKj7cEiclvmmlUsmRxM09k2wgHuwmRpZEyKCpkjJadh
1H7QuBNkwFYP7j8ydH7MPQYMJcbO8qXLp/LtdMBTFNkqPUhoWE51MFQVRlYa79/DdsNhnMvlrkZQ
G6V2GkOuldavRiWFPS1OpS3CVloLpnQFIasG1knk+DjTGOQEb/4MYmYmgVNOAzU60mHJjMq1Fnsx
te7rRNrIk+bf3rr1dT0TzIVUTAMhjzJAcIrq17PayvSYTgM6DGYwPxAZGLQqCEQ3Q9q1e0whFXej
lEmCgs3/8RGAe/hPmyufcFeSokTdDR/BTGzj6PXdNrM+pDacSCBVtW+RzzEWBF2rRovCogG6iWU2
j9tYFfx9eSNTRHmlfYcICOPDRBBXrUUEgEICfS8QQhYykktfZqRqSUEnitZZ+mrnm1z77UhB+a+J
HxYLxdphUBKlCoOHIklSKRpIVSNhY1b7LjY2Uk3+xkoA3gKXYmH854qz1CqqVLEzxDY6BcaoEeF9
Gs+VenI09keNB82LagOPc0uyPbhUhme6ogiczNoJMcFHiNlTfAQ6FS4Xsy8kXBg1xknypgyK2nrU
0PEuk9a10mqXDJGvNFkgUV0Q1q2LRdsrKvaY+LjewyhqM7sApZCNDk1ULg+g2XjElFRAwDMTFo6N
KZB423V2cPtkrhkPVtpGn4SJXw5nn9VEgaE0wT4nddxNqhZE0XiipA97XYQLJRLFBShV7xTTNC9H
IZuZS5vBp3H9Oo5xYAiHaNbuwHO1uGC8a3UjaQfIau2fDsizrOqVivzJYgqXaQ4Vibd/lm45+mcx
ROWAULJ2IAOjFA6qFsa8ixwfHRfjICiZr3quc1HcEa+kRLGmuMoBqcX8cQT/2P2MREOcuay871FE
UBPXUr7dNo31NQTXJBAi4VY07r7NhirNexP6mbOKLFU0eJ3pnICpK5CjXXX4wbVgkgJ5Z2uJi/mp
4SLqTEkt4Fr0TfqG7K/3So70TkOr3UEKJi/aOcfR15F8xJSFP7vR8zvz9N24T5+jd/ZbF3jsVbX1
L9A3gGGDeuJyW6eiM8gkw52SyEKPV/4/pF1Zk6Q4k/xFmCEQ1ys3eVUelXW9YFkXl0AIENevX895
2J3pr2zKdve1rbtJhBSK8PBw32DixqXGfPr31f0BAcRbA4VG5xd+whAm+Odz+B3YgAg6Uo0TPZOQ
b7IAEpizp4VoSIWV306u9xvv6Kd3u39JSKbceyp/zpHwFvU374cKJmxjCX4HgzfvVoOuD0jbqux+
67z9+DjA03gWJn3Au/vnK0riLD1XRzzO2WdzYju3yoj+fRl/ul/hG4Crz6EUpLI/Nmk+lUSodxd5
DtCAlKlbGL/U9T+FLTRD7t+I2KCe/xEh9cVks3q3VkdS9bBI20Uz8VR2uUvpbyqKP90CwGAtnCHs
iv+Qqsjr2W66eUF61p4mcVvyqNa2ph0V40Ezd7N8/fe1+/Hz/O1xfwTkfCYSXJ/1bt7ehDVXw76C
IodaJP+/x/xxoMqsWLN6wgLybOIvhpIK6EbUejhjvO6Xs/tTSMaRRV0CDWPco3/sBn3okUr2eCNY
vz3U0tlZo3PikJ4uSBXCW/SXwu7nBfzvx/05YYtGaDnlDcyTV8y22e2ua3LXyH95p98e8sf+S2Gk
LswMD1EYD2H90acUkqzzL6/y08r9pedx77ZAW/OPlRNrrepVaSAaDcO1qycfLxbTmb/VFgHpYvoF
hfnpUP3tcX+unDnOpV2NeNzsLKjuYaOo7RS2nYb/Swj6+4P+WL1cIuQhn4WPcRUjq1IUoGTk9u8b
/Je1o3+cI0ct8rsCDNau/iq6yKC5O5o96AyxWf+SCfy0Gf7+On+cJWue9VHeH4XhVzrdCpK5avvL
ef2Lz/9HYgOPc9zE2NkY5fmzN6tX2SB6XP4QRWMSV9Go81dKlf5L0Y3+DK05fQ9jJjLApS/n55ms
GFVOebm8m1olde/fF/eHAH93stLgdgorI7QB/nmHLKvaYhoaNUGXhmaJ5qNl/fIEG//Dn697r75R
DkPo1fmr3fO3PK5ja8f1EcAZSrM+kRbXfbTGswvK8cbTJtyWucP3az3/ppby06uB6QnhKQhhWhgu
/+erWaxwSGGh1nDg/QslKa8ffqlmfjhmuJWcO9saCc1/XMBTCtkqliNvXFLIv4hnaygC4TxWv2Hf
P7RQ75jC/zzovsZ/X8PcMMnoNJWnXxziLhFcZlz6yiPnsKIJ99TvHJ/+Qpr64SiY4BDBEOXuQvYf
3h5QFeEQgL2np8qOmVFBP2s7/Pe999sj7sv7t7cy4CGv5APeahg2a71Pi6venP/9EeSn3QfQGzMf
BBc+6s5/PqNMc4v0M9JNCcadep1h9OtSfwTfD42Ynf2gooupbIeQRf/roWKKbwbrQ2jYAJ34j0nL
yS5Gu9ORdqvrvrd3+vxW0F9yp5+aXP94xh/7gjcVlTAuuHcrLLeIs0B7TXcydCJclEcIvv+y33/8
YBhhRv2OmAFtsX8uZi1oAe/DO0hBkjT7MLuIZ6///sEwBXeP538GjHtFdHeJQ+7+p8DxUM4dNJoV
NOomE5P9CMHzAjDtk2uXUuzT7KHlG2ZHKcaF5nAoIz0L+LjPZaQMrjJFJnNX/QrAybVXFwYCdPFt
czsbx4lHGj2IfuvIDaiHbu0cHSVRCRzDg1TdVwOSW3dq4gEzX3NiWI0rHKSKULn0rPJBCkyifQK2
XGo0HLyV7odll6UuJ+Fg5puchhiF9wcbkhxu1e5sJdFQtKZdaHRRNd10Ecs+1JSoaTd9nhAzGaSf
Ki9WHtjousIkKgvrfmNU+7q41FViGjtL+CaQpvUFUEk57OcFGgi+Xe90cFXnqMNfsN85DOO5Fk3O
1uGAMVwdG5znub/AnlB3ohLnd6yTpQ70aWcQd+5hqowFBXsKAiJtc8hZ6uoLPLIwcgwQ0ctYCaYX
BjmWs9JFpbzZ6jabSo/C3XxWP1R9A9J8WY2uFB9wafDleF1LFbXcYzHCrxTuZroaLNlmGXeUHjT+
iRrMxQSAn/F8V8BTY76v3qFQYt6/ddOHpj6lDALJbK9TCMJ/OFBTaOu90B9H8SK1uMwuLX5OnWnu
0kGUFCKUYnN/fp9ecJ/ATyu24DKvH/J2p5mPKdmUWuH2yuTDC9tluUxW/ehA05dlQW2o7lRv29HL
jNpL59Kby+0sA9m7rA0G6TnKVi93C3vPx4A2W10+SSxvk/ee3WxlDrLD3eVeA3U/Mu2v8SEfP9fi
OohoUZ4zkCQq7DYVEkUKLWHMAsSivHT8obVeUysY7KtTb8n0CcZ1nyW6lZA3G5RJc6OoG9L5rR3N
1DdBTH3imJTAKpQ7ae0k8+hQwHp+s0wX1NPuWMPy3diu1uQV1R6SDW4Htly+d1a3GZSNrQQdBlkx
mjLJV1v6xhJmaFkqx2nY650/UV/hp1z1RzVajeAvWQ9Ab/Bq8xmMLEGldK1cddM6MmkeONbgtva1
F9RN6WbsXqQdZhn+a+PU2Cduz+6yp/Vxmvwxcx3nNBoWNGX9pXxgmJK3fEZdA6q/K4P7BM5tmK0v
WeFBnqAfdZ9dHPDp51C99fLKSCDSCy1Kr1eiqu7dufk0lR6Hy+uzmIj754DdvQuJTFpsFV65gxmN
7b5ZYCyKXREU5mYhr10TK6B0l5DKkQetOZM6mYXPylPhHOw0HqvMJcD+1Y3WudkSEhZ2/MCngKVB
CpkgaG/ICK6GLAfg8wbHBx0aUzR2EF8q37wTk31Se1DDX7pwaC/L4moNbLw8pcVh/rbljUJdgeya
zocRUcPCMX8oMRnVbccctPIyqoeo47EYdvbyIhc3Kz6BSPTtUSgf1Nk3Kr5B2L0OznaksQq2/Hxm
xhMT56XCDRzPw6ZYffBcjXSrmm2YT1vgpStWaTB8ishFAjC5LOeMhynvRAYMtDLYmj8JMCeb2HgB
2rk0sWy9/swvc7cpxpDW8H9y+y5kOL2q5usDVssnureoHoTYewQQz+nCRklqtQrTNJj0sz3NUMVx
1znMwWNWN2NxhU4WEB035WE6vHbd4i0y7izUN5Ekm9wOmXo28vsmy+yLZT4q7NRA9wYddbKGVpfg
bE4U4tDotdencg1z63ExvVrdKl2Qwyy9frDZt6HFHHI1zn7OHzCv0+luBcvicQzwFdEwX5RohO5K
6xctIqB8LeftpLupvrHzAxOnvtjahjvgJWvu9ctO4wGyamI/zDBXgrQtmJ66sy9sH71xd+pAwM/c
ElHcKj1l/OjJxlQDfXANHhSwNyQe47ULO+PUcFkR9kY4LBBdD/EWpN5qZNOvL/kUCpDpGX6jubPp
C5h2bkOPZR5o0mdGD7eUxMJhb7F9Bm9cIFqBL8F8UW5rEtnKi5N+aSLsWKipLyOuNjN/Wju84WZp
38YxbLqtxh9N4eZWIptQkxZ25tfqRE0+hlCh94dRuEv/ukCpBdAgnMbOC30uIPSlTpeKPstVunw6
WXAhZ3AAa43Cs8yzg7NSJWp/sEAOLaKl/STadVQeiP3IxyY0F5xT3AyJWlquWQj4Su7t+tisu7TD
S77VdjAp4PjtW/Jk1WeYn0IqOGOBQo+OuRmhaCOhMrace2dngsDVRTTzaB42FPsrc+vxSvLX1nqC
957LjaOl7GFCsbfyA8A0y4r7Bfz9VQmc4dm28Ou1R9CH/d6We8xTTfk3ya2oFBrw/a3ZXnSExzJO
B5+sGgr7DW/6AGCZX+GmmU0aZ8Ypn3owjw6zhgEgKyhYvAwHuSZ8+m5pjwunwN34CUmhuX1T0n1N
tvBUx9xwUOAmUVSAOkvlW1XjqqUImPJSQa6TGtAyglwCdvZq6oHUTjgVA39uF8fril0KKnO9oL4L
e+W7bT4tCyGm/ej7N9Mxd+acDKpnr28TplvZ61gtQamdsnrZjFlEdFDRthVe3z5ZzUFNL2T9GJ1t
BmPgRQ0kFKegL6jrV7P/SFeILDW6p9eNf/d3a8jLcB8lX+NlCnvxrnSPq0lcR/12stP9LxB6WQsO
HVBfsBYeoVGNVIE1Hiu3VROw9cnJtxrC8hhU9Uayey50zorClzYPJEdLNen4Tkw3rYWQ1YhJdkgn
kRqpSGgOkXR8hZ7MBeM0zRxm7WGwd7QUnsECg4SrRlwFaVW54cvZsH2qPjrVs6k/NAMIOKfCiGVx
VedjM+RuBi1qkfC0DmzQVYd9jxxFqSG2eVQhVLWqjxzJDjqN6DzWEZ92o7gK8cA06k5TOOJeYc2O
FXd1Tu4t89sMwh3Dvd5PEe22TLpa/qiUiTmJnWG9G/Yev7Wo0xDEaQyDeoqyR4bj5sNea8JqepzK
vSJZMHHYnMZz/1IghTTSBzIcuip0yHkBfcgKyh6NtWWvG3shntA3jmqibFv5qKSNl2PnGTLuDeus
AZOsua/a+5692AJmTi+6GcNx1zXnyR00I2h4H0AmUGDTTXCC620ILgrXltBhJyElO8V6WemhGInL
ENSn1vaodUJeMc5xQZ6kFZYWcbPxcbYvctSQlb2K1J81X4zfFXnT1rgc43R9d+ZAZx9Ls6JMh3uF
S7SLjcvRiNv8iRWW1y0E+QW0ft8pRE8Zu7bLp4TAT01hwb6+Akl25/yWAWpqKOI0fxQkGcnW6eKl
rQ52/mwoPhtmP03jRexn42aiwWLYsC6Gk5+5IsHamRAQWxJHg8P6u4VLrVDuc4Yjfoo3D6+m/Oja
2dWyJuzGDbYYWNahXQVtc63U/eK8SBrLpnRL48jNsJ+pV/Mz057r9bTSZ1NGwxg3VmyPYVajSEAy
bGUQnUNOQNJ4mMJpTfJ6X/KjGB9oB58i8mWhQ7Pmtitw29pjBVkexOrs0NS7Ho66mHd28LbOvkrP
Isc/zt10jYkaDJjwlnUsKqicbcclmYuALqW/zlgX6y7eOnZ2YNWJHMJuemqyAJaxk3IQE1RyugSO
hmhHdTIq7B3kQrpqR9SPmezX6izpsYAzhYhyJVyqqFMbt2lCCV8OIb6G7iw1E/f2LtMPKkk07dNO
vzFrHLXIyJYsttOdDnE/stqBRBRg41c9bKoZ0W+/ppHVflQ67q4HB0fKZq9wEUUOLRSQCSrwGZ4R
b+z2xLtPIj+z9mPiu4y3roXTqczhXNIQ+9utGwfXf+hg7tfAf98dCgziqaBmwXMgyMZ+q2neoMud
4Ak2huw0Fyr0cA/YQAvd02UbVOJiCyU0GkzJxsLgqE4O3HyB5Kdu2a5Jgpm/4h8j+WihqCoNCwnv
4C5V7yrjptKfSZsUisC9Ci5r/zAbqwfTSJfYN1bD2ypH1XT/SrPuKpUWrOm7g8KnZ9BdM03PrjGQ
vJZ+Z6CyYZ1nts+qdDY65tPouscnK+nTVG4ceszuWUds2mGF3YPjC6+LODVKL20/5fJY1Y6HkN42
DxzTztPzIqJ53koj0hxQqcuj4jDXWpFMQeRPuoCgmQ3p0fFSw3Z9qb+c9ti2uldnKDl53CAZRVlg
U9snXZJVj21+a6gCW6uo6A+5Xvp8iDu1BK0mWtnmbhxGRUiIR1FSDTQUuQEB5qQVz0N+beYnid3T
YFpfHJx8QfOlRSHxOsG5ijYbKj453J/ssoTOIbI9vqVU4PThK/Qvqhp2VI86zfDKHNzoNovUNWl5
4U+jP/cThj62hKvAPKBxAdf6srcQCcAoeCiUQNHfSBFM6YfZ3urUXadP1TpSFjYpbrY1GdWPdsZI
KnZlxpAn2xArBT2NIH63O/xay46d8dks3gXk9MwRFQo0AnPHVdfDAI5moXzPsHYomxeUnB6BucVk
jCjucDWQ2c2qU0pOpX3pCDwrkhmzoNXs1QYUnOXWXJHg1bih5EUhuw6lu918FZK6Nn/PoBHU4Zqf
qnBprylSI2ocCCBoYkDTwOlcFUp6NQbpy+40llBjJrq7TIFUm1hFD5mzSz8llQOlfYqac/yyxwzl
5lOd3mxtcjEEGRjVGhiQdiLq4MsFgmkT/nyogkqTwdqg/F5aNKUvc3FbMaTR4dOCucftB5TubkYj
Rb6YuL1yJGhkQoBaUSWFvPmqaMJ1xIgzqVScPuDm8sCGxdNK/Obs05oPkFl2OzMa1mPZXVS2BiZC
YWtxbyWPpvKdEbBAeijCQFJa2k9t8700PlT/mLpXUresfa2M7HI3QOeh3DccfeM+0apgpeGM+WWt
gxVI/jBVR5UGWXuFMnvWb1YIC1bWWcjXzj7TEfak+Q6dMih+blmBXShOHBGDX/JiQFrysXbIkAHe
0vIs1Y3kDvCBm2kHOiIzxBHhRHISmJ5dzoOMKuPNKq5y3tvabUHstdSDpSUmoiPiZ6Er23LaMCXI
IUcJsWfUMnD7BD4Eq44ZhcZlWs4r9CCX88Q27fjclJqndBsyby3LwmTqsdRu+HXmcFh45rbzhs2f
HE8h5L1Kj3z1J3HOgK4Y0/cK1eBZj2m+15ZErXeTeKL0eQC9jdGrClFGlC69FhGc1jnBIFONy1Z/
hPEahHdi2NzbuMCzIVwxAjCw6+J8GdO+W+Jc+K3VhlXWbogWwmCsyM99FTVgmlu2z0xMRECNw2Ju
0WzFOrqWfRUqbi7tK6OPkMsMW9U3yVU1tnz+ZsLAwn7Z5CSXD714n1SgV8ih4bE8uXz076J9stjU
5AZtM5ersZw+sTwzXHY6tTuQIZT2q2E/cB2cskkDenI2qsQhl06PsIAs/3ScQycTVUMueymhnbm+
LRlgKbybUaXApXbp+EjN05pFHdmq6r5Jz/jD3nxpSJ4YznSZ1keDdl6Pab+s2tLGwbT4gtrrsTES
kk8uvqhAQUwgrWOHaY9KhnxpmnTT8UtpN0N2AzALzMt2FftB0NvcvGrdxsDbrPdk7XMo3zQDCQ4k
3fMJoXhMhnY/0Aua+8iTPs10Q5pzDzZ/CnxjtDwhOxeZDARiJ0i49uZZx1VscuAPF8in1oAUhdhk
6quhvQtAQQvdoKW4SMywlO8Tci8r/4SD5ZBtlHlrrC+oDQNuCz+343s+kamJMaRJnWK+sYSyDpBp
ofgVAi/yaoW90MFylTRSzUMJTqvKgMRtuTzrGK9rhu3q3GDXgtSYJ2Wp+hW4leVsAgOwfEuBsDQU
LcX8KZwLw4mXir8Kv5kgimpuOyvpTQzB02BM56jKIoEct2v3bf44WSfbOs76lzlHY9F9OhyfbyWh
s0JrND2XzklIeZH6peSnZjrb6eCxAXvUdiWkfDVoJ6jpUel2okcmyw4C4l3jZ6loj6bjKep3hSS+
h9K1QIDJnnTEJ8PaAh1cxkM/cARgSOk/2APmUqEWlbUoPetYS9McWNOzLo80O1NAkxzkLWljdeHP
IvqPMfXUsvXMToT5igb11tCCuj7b4lA4z5p26vKjWTpup10poKwRagsVgjJqbb3FLjgCjrG0yVva
o4MIZnYTiCIObqA6mbp6p+WoUlExofwy/NpKqBnyGRcHO1VGEy818Ilvm38A72sAIHDozYLels9h
6syuQe1gdYDW0LMxl76OmFbmrWuTvQqEbvqANEJtltBl9eT4LLKNzWrXqRLLSO/wX4aClMG4ELf4
WkAT432y4wqJXftgWC0qH6CyLGnSQBf4NUhOoaXYPIzmDUWaN/FDOijAURLhBHep2gbpf24MEEBB
aYjqIlPeZhWo2TAfOQA7e7kVeu4K+4U7NwdeV8q618SB8G+9nCINeK/J9wTasoIXUc43vGA+LbAM
+UY4++We9Wsxy9oTI0YozQ92x5opPiguJ4uc1B6qcUs06JnfarFSX2bnqLMkTVfAdpavFeWxXp8N
Tt6cCWdHJ1EBS2u6PDddHQpzL3LrXR9uuTp7+Vxu9Mp0V0W4ECk+OPITU/BBpl0WeUjHN0O4uqmH
cqJwUm2AsUsELZlQ+7kFP64fx+2aPdl6uaE4/7Qpc5gpvYBHgWCW36biZJPXUl6sBUMMQKv6soKI
czTyrwpnsV2ebXaTmuZPSzKyhCGbG9O7gGA0lg+iE4CizqON7/CE+xTauSa+y6yXYQn5o+XBXl9Y
e0RRT3BcVCnh/e5r9NhhyFkFfg6DWxWj0RmKY4nmIkdaw9KnERIVWjAKsM5fHeyPATcZ6BhsOXar
3zoPdrkHoASFNWQVOBmdBRmw6TCPBIaK4drB+OpDUTu3a/ZjV4SlsnfgbbuiQOpeSucKBnYBQnu9
hRw2dCp24FC5hQpgmQS5+KhZUjVnREhjiFucZx4q91y9CcWcJVN2mcztWp2UGpGwe68mcOdmtB2k
jyxDM3wjf6RIBNn6PNA7C2YBLJy7Vblu+mwvV7/IQgGwDVMWoY0Ckwjp1Rp4qPOTmW+nek16bfCG
am9gqKlpcGEM0SDCdripIlDY17y+zfcjM3qy0D45raK8QMbabipQR/Q8ASjmE+VJRVEsJw33z+Rx
hqheIrUrp+8lfbOxz/XiuW83FLlhFU7QIgVmowFe7m28RApo73lBEt6INqzVNrJgBN81CVJKcX+G
cerRmCHACBQbQAkS01FA0YgPuxqAsFiDMX9l5eSTSvoCdu6i2DRMdVn5mE244jrnpJWY/zWN0LIK
iIguQIYdJH2bHkLadD7pKz76c4WZcYJQoEIcOzfPwFYdKHOi+qy0ZEGeo3TguHVGPN5taOUJpExV
pLtl3aj45RhkXuA0kJsotQHfNfdGWttnngFYqY5r/tin52KOu/4scUdXUCeajV27ZImKJgmApOKq
wM2HTfEAgG0YknYwfdXpvhwYxdkzQEzFuqaY/SpV9ZBqaPQwlC6CITmRoDWbSMRO6oyrDXz4AuD5
fcSzdOoIrSE3A2XcLMKqnEIips+sgOj2jOt+bpIWQruiYEciMi+3WDib+AkXxTKPunxpbeRo/IHq
CfSbXWYWUEiFhCx9JvkAOFbbESSHJT+QdbyBIx8oBg3kNOEKXK1NlsMwENkSH2/ZJAKuqUk9fK/w
38qAhk4rjfq0v0iQ6qwa1lhdEzEwUDVWhoYOcyr0/QXRIxVVHiwy3MxIN23xiK3hNobpLtYjJZVr
oBFYKNmLVieMHSU10LDYU0DoJjpstqcazFfGuOzfybTt0jOYaWhQlu0pJwJGyei1KMyvIFKf8s4b
FJSsbexY7S7rjAQd1Civ9NdqOaZgEzPyaKFa17/Rlp3URzpMnknRFAP4IgKz6H0LufOIjmU5PJi1
6hYQQE2bLh6aG2UPZKqvGajg9k0hl7E9zvVDDuRiytArgUPvElHg6oMWZBV6eKpvODe5bDKdHrm1
MTvNK/jgWVaSOUW8OsOeszJBMHc71Kn9OWVPsz4E45QoOi4dT9gHPrxj27UZQBf61JIupmrsFPPN
QakAs4MgVUDRLIcY7fvtoMIxTD2NwIgU+9BOT8IsNzPZ8TZpqhAQ54BmW1blUbVcV/3c8SZSWcTU
K8P0UQdchDQuQkeD1Ii+lRiZZsauJq/qfTlx9chjhzI5Vc4FTGfXNHRabTf0yIMteN0AIB6PlZ15
RYoeX9h25T4djgWr0QVLvWY99Oth0h7S9ECRL0/gLzrWdSn8tdESZ7yUCgVt6dKSYGI4tcMXWx7R
wS6V54FceqBdXXFq6XGkXyUL0IHQ+VVJD6QEugl8QmQPdXPoIeCg1AHchRTMAFkQ9K4uKP+mEfFf
C8HAXpEldTsErJEDB8rT7byihYxfbqeeo8XIMEyQmjuEpIXvZDb6mkBW/qiP1FPESRFwOmNXUiNn
R9ltPYG3gKuOenP9aLT7lW/IkGQZfpGyy6xAAGqm3XODhFKZbvlaoxSyThRBCvc3q2KVHrBwTPBY
A7F3IU+1gUj2YRdBttzQ3ra6k9DPBQ9Gqrs6DiuFCGdKGUKCk1jO1ezQrG1U1zQvZTUBLf4iGYUf
HLbw+4hrkirxjDuyQoLYzvJmtm8EHQ6ZAr6gwSyuSy6xqNSToBbrxQ4Mz4lEa4b6Ercg69HLq9OI
p8ArJyXQ2u+h7n3FeeT5vkEyAcE0QJxLYSQtYAVhX/XxUympe+9/V4gwCvoOC2pHTUwJasoZ7AS9
ZuGk7+ej9qqiS4f8C/fcmIUjbs9uEXCZLBJ7urS4SLPlu8eWtByw5EwHwb4IOAKfZW5glupqyNGW
ofCHHMg82p5MTrFhYmQX36Ixtml7LSqOSKmFszZcSokojxQAMM6Ajm9VPGUL9Z0B3RTkiMqXpkxb
rTs5xjOwUL9DccKVp+UOyIOSXL713PDEzJLc+FjVnWZHZHkfkL3Y0t6iuZtZLXwpIMI5NgAlzaCd
DrQkETURN5a4QtWrW32I4BlWKrrDYA5YPPPuaiIgZAAoBOINsAHCDqtbOp41uUr5ViP703wVmBHg
IHSZVTXuGnRBccJAPoBHgRXIbK/2nmYfCvVg9IAycpShrqYctCrs+gTQBepgBHUnZpNvzM+A1xd5
RQGvD95SXfgQgK2UoQsH447BR5/OeByOA5JUSLtJiK1gwt0nlo+ueT2cCyeYHUQZ9BAA7eYG/JN8
G5PZ8LuuQmVE6yoS3DN01HyA5b28fewsIDOXO7NAHXEdeghwTPeJA6QD8QMl4tUofLod5X0Qemm2
+Bhdv1ERPSqEGpyYpg25/p2rD4z4wDMREuw+sIY9hSuaAS32HS6wVH+xunAetwUUbszrIr1iOIBf
q4/YcYaL37OswYIkqlB9nAxYtXZvlu4rChpOuMqTsnKR1qMroJFQXYLlHZoUE64uEITq2EJVBI9F
nAjuz8th/daYb92KdxQl4KMIwOzo+90bTc82mChikw8PWb0fpGsCoQAUXvimiEAbAy64carQekw7
P4W6hgM7Mk84B4ppL7Rd0ELE1UWC9ozWcb4kVZ/YvbdYmG72itclQ/U8Snc0PiaGDp2F5YrMVzAo
uvYhbfeOFWtgw0C/Gm3AMlhsD+WTCeFQ/BfcBz0nRUJKA8GeUYUVENDRjlaTTCB2cxFaLBiw4fVq
h9XXdyX07NBcUt7Q1y3z+5fv2s+Cezn661/z0wokSLrZlwKRo3cLDAP4TldWMpWRg1rKgjdSDBSo
xZ0kQ+W5ztCzRNGCRr23sA0IA32+Z8DfkOiSQObAx4swZYBDduUYtUBFNb+btnRFRYLv6hew2riC
wGHaHlhva+emx7QPtM81240kwnYFEooRJLiumuN+hXQ+CWCy4qKtzAHHZ8jGp3MBOGjvpIOLc0dg
L45yOC0RuYUr24Na+WUWzQhD6iX9lCSCebutgzQNVBGghU9r3V1FnHc30BYckIhe+i+YJsFEHtwh
BIwOwDeocrWf3yVpVBeGxCCpwCMUdALa75Z021ex1e0L7YRrfDH9ugH+h2iHGaMNnCfc1T5jhAzs
/VaNTOeKIkRVk1ECk8Vt1kRwhtGdQ/6M1B9NUjpt9eVZwv5EZuh2+B3SYTWU2tPCInTaFeLVSqwv
yYqOInhINvhTzr0snf0KJB/HYr7awQHHz+tvCVZIiUYhiEZObGlhXb79F0fnsdy6EUTRL0IVctiS
AJgzRUncoJQech7Er/ehNy7bZeuJIKan+6Y2kkPcfEgSYMj/e9dWcUNRh5bVfdmI/KioyWjxpfYj
sb7adDOLlWmiK9L8cv5waOmgQnvLr7R16Jx6Wp4o/8uGf69ZCOCJQ1ex1uLOMaqmZ5l8vpa+xLs5
OcIwa8oOxy6Sa3N+z4kms3+CZhOUh6H4TJVXr7uX2Q/UDneDl0RZgqSycVaDi2t2Icyr7aXcW7G6
TNBVFN1ZnLV8N/ReTY3MrF1O82JXq9aBHPHScqOTwSyZ+8zYZcg92vScRTslQx89McHGfmWyUswk
v0C/DZyOaR/p81ZLTmZ/p6hSc+tuVQ37QjsF1NFJ2jij5hXJ6zspXMXYGQP799C3SUuT392GtNSR
5sXRTQDtxeeg5ruuyfJlqpJH3rasJKdzxDyV7UOZ8X5KluFUeUAeoKwRUjy2gsSBV1J5J2aelG4s
Xcl2tKAn9YZmAClI3K66B5M3qFzsTCUzMS/9PS3/ovDfLP/pLfOSdQzTM3u4QWq+OtFzpNx4zk5D
N7kJdoGlGeeeo2OIredbAL/Wm+kfHhlzWpt6csmzNVF5bMX5q4DPqkjazGPvTwqKDt1almm+KRxi
82SDOvpb27dCbOJxXyVv7Mb1QktZyXro1aw77YuTZZJII5uLRnla6XfY7q1oqxcrw/hWnE2HZaYn
YjxxvuboofAb6JKxCOzKTcrPia/cTl2ua+FsW/XCdrZNbA/nPnlYHHtHv2msNWfjU1gStRxf55RI
6mxXJrdUHPq2YJPFS8uYDg8z/5eLW10dpcBwX2NDLnzdWEtNDepzMCg5ifaupcepvbKpNaVrGYOd
na5zOvc8vcvJh1V5RZ2Qisu25VHbBEbJ4mPuf+a1SfKySFtUkIL20QSwbuvGjZp1MvDVnJzkTJ56
QRRRNbkjbSIs4GzsX1qH8mOOf4IK3Ut+KoJ/dnEIpL0mXUcjWUC5kElbGNewO2rGryw29bAXsuYa
DKrNsGblko+egzUlyWIEQg1aQMkSIQe/YK8gZQCnytrdlKuLRj9ZUb9gV9asXHFcLWyegbqPJdzz
jM41j+mdDLyFmlEJbXmbG8dkPoXhFgGJPqC0RAymbDpq27yZmVLjs1oBJevTwgGZbNEShbDI90AA
lNX7kGuGJs/I13JmnHUAQVK0oHyKq9Pyg0oGZPuHM+Ra7d0Jdvn0nCmpvX51gv2c7Wvx2RYrlUuB
Ebt6hQgKP0X5UX1OHNJS3asqighS8bOPSvfLYZVCrjKJaVUJUAGy1oHNwPpo8leEc8+6G85Jjc42
9RyhoW34SvtXxr/V8GOmZ5O2J/GRaejdupShwd+iCK5HdmOEj6QmSr8jOLWRHZR4UxlrLbqkNPHQ
ue7QgDq2Np90N1ioRcFLdPXfKKtL9hcsR6A7S74YGb+TbHhqu7JocFrtMTbXMR69CWksvgJXKIdR
3hrahRVUi3ZoVyxJ8SWAmlEFEhnvCRduabOFOnFzwLG0eu8BW2eeY6A8ammdIf5oKUdjVyEVGxca
GE1mDssm6ejE71Ore8r4U9Y/RZgt1ODfhFxhMkEWQraIyTUbgRGVMkvUGWxZCIzc+UYm1jYzVIOE
TUuuFenCdkViZNA/BkjNBKuMJa1YYVxgenNKcKchXsdhtBrU/GTQJFbz35jssSb5eK7cBtCv6bjr
NPusGvpCBU9TmtaldMHwaqhVwd51F1ZqlF7k2iHuPrXxvZ7ur85eyllA0hKsmigevu+7pv1TTDcb
fHvkjR9hejX6hqFfIuuqEVuI5Cp68K+/ESeZYswU983UduB/O7YboH0aWdHHYsCZnWES6PWLvPtW
lPe2PqYp/k5AKPQkdgeDk+1fIETdAx0ZTDt5JMQKgveSASwEyMvSAtUpAi2Nk1RYFpqF/Cz66DgH
5SOnlxjHhdz6ffUevzrH7+g1X6i72NLZcKr7TnMOJFC3V0hZv+2HrRIcwvTXSJSl1n4PaKlz6q7W
fDuDYNVRtWY1w5vSkL/aOd4g72qxzdkbNU9AxPltUM3tEM8LeTDhYAdPN/iT23JVtvGq1VBrt3cp
X8+GvbAhj2cJlMJkp7E+sgtKY8A41uOb6BgoIBjUbVuDNqqE7Ro/KaxKBcj9CX22cMTJEMlCyP3W
af9pERStXwZfpbyzKgSuh9j4jpTsCv+AYo8XaPirpwPr0Pwp7HcjQ4YJPz6jskIa3RalNwwV31G3
nDRtKRCT63yttC8RHj0zdnsy/iDtV9lk+4WlcevfpRoQn3t2TqEag44vv9qqwEB2Ffk2l8CgHwqd
vkF/E222MsEDWlP3hrxxTQBmJzkqNcs1HdrhvdnjanippEP0A1G1EBGSF/WjpXYlwUep5V+OhAou
vTc2Mf3iTen9hCtriPcZ6XUW2s0ZGH2odGQh/GhVZwwqOSQ2iJjlFiAfM7kOxuRG4jXhccyqyvIU
Nd5Bs8WO+jdGuVsD2JURUp7XvGxc7dntq9pNcrK8v2EUbOVrNrgHY2sd29X6pcfoKWxNyOWtcCJf
vz6bhXOGw/qls6RISIRyZiVMd9ue0vAy6l9BxHIp1LaotBjoG18u/9l0xJK1BvA2oz8D0WJkPR2j
Phbwzq/g5XGSD7TKTXOLMngiZLfjKH7zOEgWysDijKgbCF80E2NhBZPmt3T1FdmkWTR7FCm3m7cz
uK2pX9Iwov5hsMPMNfAyQqobSecOTLu1kH1BO9soX8H0WRB+k12CXn6JpxzEcLLxN+ag3Y56nyJj
Xyb25lVAswozD7Q/g5px76XxlDLFlJnl5TqJe5CrpvZZD+q46KIAUZ4cfsd1shl55ZLxnCiQkzJh
MQjNFe1J7H6znEv9GtW8h6NZEXjd5egvrHMCapvDDlTNFnbxaibVYkACUoS8/Gbk6fMM0mgDrdZ+
xk5LZQKAD01vrj8keFVnNc7nrg4JhEYKoJ1nIB1dLEbEFjihkLaMi1a3N+Tw8xO/NfWfbaOo8MP6
UatvQXFO9VtSvdfaDRlsYWDzDUt0EcGudMKdHYVunj6d/NozS/Qi3OjFPeU1CtAD99WSSJOlo29M
8gzydIutlu5PeHF5TpJ7nhhe0jsvSXEaTo+kZRI1/1Lzgr0ZsebSCrwMHAt0Nkz+kcJ66JPwV4nk
XRPWHrsiUNqiBRiZ6OVfNemgB1bK6w6Grx6XrUE6NtBPoXfLxt42YbXoZFrodU9D0+zk6pgQLqfv
SNCOlG7DKjzWGYBtTjM569Ujj1S/F8dBeiaZPzMLTlq80qVfgTkiKH+1THlXbGg2Guyq59qclG+h
zm7NPNKh61XRu6ttuojshwScULCR8T7+zsO4ws8HGsvlpt9nKfYm4xYlNQ0JiITNosdGiTlUvQW8
0dulvUzC5Do7SXBqW41pVEJhElkhgvA2GLnQq+42aiqi0tjiM1bMPLUDACpZ9kegv167DGamHW30
TeyOIDEQuqUcqjebkIlFWehMt602eaJmDSUKS45Do4/LCip2NSBy5aFU7sja7YMaB9+SDC1jaH2w
DzS8L0XvsHYp769S2emuXI7AlybAtVyQjypHtbimr6UGtSnKbTfL+noqOCRGEgf89iJxx2Kc13gI
Q99K+4yTqjA2hVb3o4qAfm/saTqqRlwlBzwyHTtC1Y2YCNJEffSSqrjsztaho7Ta18eiP04heMmY
NLlrg1SsiZeSwOeMv7lLCxcbO6GspZqt+yj4UqeK04l13pPEDD2ERGEhJOuvwEPlEuFcXlEpC3wF
JlBwHYASm7FmHmWKOIRWRFR2SZ+o2bA9DRMfJHQ3ok6r//q0V69NFcfbwMrmZWqb8rKW2/Ig2CHq
K7n8m+viX5QZnR/0U4AHoRy+nLTlP03C8WJXyHhlTQ4/e8dkUXsD4lK1da1sm6xSn2UgT/B4sk3I
Zj661YzxQSoSE8OR9qwDZuBwMC+jWkRbKat61xY6V7yR5SdSmiKPPD5nNUzDtTWlYau1deT33Qxh
JeTqYsaq6Ucx42tiJjhQ+Ot7VFnRomlGcUknHAJBxIoTtJ4jvp1YmX7lGG1K1L3w/DjkKugUub3k
rQbi1IRWiXNKGbfCVjRvUKrac4I48lnB8meybHCnCjpkPqG8CTL23krTVPiaXiF2jHoHJu/lZsh1
8wad8bAHZfADqXhKuHkAq0ihyFqHbZyJdbJLNs1jl2UBQ1JW635QwMQzDdiInWc7fRgQjs1B7dWq
0h1TbNtwT327su3xq1WPeiU/ykQfb3o1zsh7Kdqv6KWX4LtJb4nBQTOgyukXARl0GexWe+kWlTS7
DHLd4mZmGtMSu8WoogNMx2m1zg1rXvCLhr7oq5l6W/d8lPEniNHCdqNQ93pqSweBRSe2di/vziTL
7uxYrlJx7aPXCJXtII20suWu7OtFGD41VBZaBPlhsCF+iAGLtHmpFOPRigo0FozUSKpJz0XE3qN5
pj/ySprhtt9UuB19RUpitqBVm0EyvLl9itBCIQnvjTi70gr0nOhtqgscRMIahR48oBrpzOp3onZO
sEVl/1JymMtAfejSLmOsjDDfaKW0HBJrKaZnhXRCxeRdGNWymcEoxqvsXNKSrUnaaXgZmjwtRl8V
xPaiAIXNS2WR2p9W/ZYizU7tZDPEhiucdCfGzi27nSISsAQ0PSE5LmXGuu5m8lpsX3J6ZkeEGytQ
UjPdsHSM5HOAPqGFKk36xJstcYtZNRwIzZNG5TiaVxU/4Wj/tbSmeo7exSKqiZlaqn+HjtGzRQo3
NcshHHkD3x39x0r4wcq5yQTkN/alcZu/am8HAW22tMB/NfcOTAcGIfpE2/LauVrZLISubWgPSz3L
BWuwxnfeO76UDvlJ6hphj6h4hnTLXdbvBgEcPy4ftYmPdvnKUGJhXB37bKYmzek1+JqHEPxVkoU3
x99NiSOyb/zJslcR3ilF8TWnhGpwXlpFsazBl0du6rkf7zNB3hHFsmKWKOd8RX7aEkbYT/g2slxn
efJ+TM31DKgcd2e22rqTAsWcu6KQkOy+G/m16QcvYq1Dy5vsZJ0X02uMY75QJ9NDmxMa6d4opOXY
vemR7coD8Lvabl56zDgD3cISE72MaLNt+1At1TIfkKwm1Yal3W8Jzrcc65ICPkmvz8ylhQ8pjN6l
rvRMGArarEXaRu91Wa4re59Ojt8lkqcPtWvbrALVtLWh516fzzeHzlbwXtYqCEO864sVkVwLte5X
ll0tHONo02EZjKkZ8twqvTUI05Uqei+jBo8QAI7crtmo5OGy99R42pP79Kl1QA4ht6GFiltqrmrH
UArAYRXaKo0jL5LrdQwC2cb7jv2X6T1AXENA2KIaUoiTow24KqEnztVx19u3XvvMhUVvVa/t9MPo
aVHEeAqnfB0OgntQWZQgQ0hPLoPxFAjFhI0+9eTwoaZ0ob9cF1ujdvbtPPlR2EJ4QK4Y4Pmjq9Cx
TLGy6visdRW4Wq+6L7pN09szW9/W05T4usoMlUM6/DSo+41+o4zP0njI4y+JyctJKX1DXHX1nfpi
m5+6uY26yp9q3Hiox0PnqdrfSfpvwEQyCyyM5W+pdCsTtVoznkPoB5G0vl6Bcqf5iXd2pTMBz5xd
jXT0Co2IQMovZHWXJqmHCwxF2noaPyX7m8Fwo89PvRBX/JHuKLeACAhoCldHUR3q14FurqfYzLdR
bpb1r8TvD/qsFMyj6b+whKUmVUoRW6P7i3NyKkkVrZV/SZAvVXFIYL3MbM9dicVlNU/oyb4sNtbK
0SXX8dTxAZx1XKW+ChXSWe+9xnxHRaTCR/J3UbHTx0TO+zWnCl3z3dH29H4tJjMpu3bSseuMpQ70
RFPZYJXIwezmjcPFV4lzDVFZCHi9ntW1P2xMXyb9fk5TtxSrPLEW4kWjgAjxt2X2FDF+ScbeKLyA
wAgcgkjgEhZ8RzXfpgz9X/608kmqbgZieaO+9eY1jX/F8FMCyQWpZ2iHqdnq4qzMX3LVsKJaXxT9
5JZTtUizo8wxDzqMqgbTNXHcvdtgIZlAhAh04NP/NBZo1vQIUMrPArk9FFGcPKu892C8u/TaF1fy
Hf2xzhdhMxIAB3Qajmth8659WvJf0wXoGB5NdizRfL/0kurKZDVrspWwY6YFu2j1xgXqHAYQej1A
C4xcFqP2i/MbJvyYnwmKTrMofU2V9yUmVBOcRTivrn/VwKCofbWIY7Jbu8APYPvK9BRBpOU8nDo8
5vjstCZfdFbuB4a8z9p6Y/KScOf50nAfuofVrqT60NekSdCl4BqaHA7J+CarR7W9FcC2EcQM3y9u
REvb1MZ3hi61cnYm2JXTfqksdWosukqg+v67oBbNyb0zkcIHbz3Ndg1e6UQhr+bgjzTB/QtLr/15
Tt9L8TnJuS/xcKum2ObptOZfu0aG18O4JtpPVq9lSSwjFDfTKTZXQY0z98VaPJJuXgAqzhFKS/rM
3nT18N9gMzgOb2M37gnvgBceF3kGKxzJh1L5js3Ui6ttEaBtPY1xAgNgbvJc4ZUTi6Q70cAsS1tF
xROstMEbJrFuYbDqAei0lJDD426iK7EK4WqM/di97erHGh6GuFgdinfw9Qm7dh11Ppw4gtGfEDes
3dxM6uM0fWfWW92x8BEJdGc6WxmUXZF/GqlfNcgakvqG5r/SDz0GUSfvALFuVv85cgAlo0K5lUPg
3HTnTe3hPBmroatYiKui68eBXrFe0nDeZ6JvVZw+9BkTih0tPxa8n2XpGv1b029si1MbnbAqFeZe
s5q1ou7U2cfg3k8Xw2AMa66GvM70gwGJ39n/WLmBAhAnmAMJCK87/SJNMkDchvKWMTJ0BFcHDzVh
byAnSNeoqkjmzZky5eCMfgxAsm2N5+uZVm8WAg7QEz+wbhbVk9EwCgNPHS85FkLZ/jLVmyNCtKKh
F4AAVADo8wdCeTCO1ZRdQ/WJOk+HaJTAmphG+eb08CMjA5GhvYZRyyV4H87EhJF8oxT3puyJtURp
pHwaId4x+xVcZbsaqptJENBYMlUJ+R8pLwz7V8d4GuofcFQV1sy27QvQH6rfqX4T5T2nK+Dpt/oi
wRYMSN1iS+Xz6BgCNNONC0+HhISYGJ6D42lmuROvbZ+VvZ5FjiBI2s0oCoZoq7QA8MbEIBl6BaI5
ydzl7Xdlu+glqHQ3iVdBGvyu6LZyuZTZd+TwHcD2Ztragb5Hj5BUb4mGysRgRLU/TfVXAesjVpcx
FfFcvM3klWhds/00x0tV/sb5NTE2Y/Uvzz+t/KMQfymdWyttjOJv7k+xKr3SaSsRuAO+ZtNexAwz
dA91gvB+JQ2glOrSBOdrzJ2ofLP90rvVME8kQZxaUucV/KmO4etkFyix6lrhG+uuLBRxiv6uyh7w
itOv9fLHZHgIYXh6NKhbFQtPOVHX4Ptl7aCYy6R1RfblKBBUoOV18rSyTys5j1bttf3f2FMOUcs3
xdFpd7mMHws1fjEupPj0WlHRpxUqlT+NaU+gacj6U1U8lPpMJ2VUj4zdypkLDUtWraRsHRplWEwE
gLGReMrwSNFdGM0lFcRENEuDBN9KYB88K7gv2q/AIFFi9iplZ+UrURBQ8xPpwPCEM9gN5eCznt7C
5CGg1F+7DuxtluK7JuKhPRHDtdFaXiVs7pPfYfqqg63cr1PmLl2/mQbpD8VXlzzN8AcPzMDfFNhX
8LnZ5BqEqLFiWKSdSGFSmXSmW15sxIhFp/0I29KVkCKWNS+gxe0c+Sm53bRvqYy8C6Pz+nVXfBPw
8LK8Z64hsH8tTFhPUB/UeKv54EDGoCXHrEgBxgE7LLD+ND+t8lboCzhKedh1qAzqvlgO8a7Vj/mw
wU0zwWE3yxwZR7Iyq0OMa8lZwIJiSiXMo1c8ng4BDe1b2W9G4yDn36CN83cwIcwsXSIF6FEhhBnn
NENdWsZG0R6NtQXldFq3tjwUo0O9QXrb6G+sBqGMVVA+bDkTK8vEUiijYuOKCk4x3d4MXTaty8J7
NZ7y0x7u+E4V61udV5Lmy9XDlnBF3cb0UrSX3nyiLJ5UxcNI0iY/gCOZfJSoJvyAWkH/ezEgAIot
Enis2ZFx0OxV8Up/QPwrdhY6qAEKzxijvQHdYlPDCvEtT2e41tm52T1yDiJSxMERCAi77wrgBhKh
4kUFG3LmH7imRTneleQwYCsYAySPvm2/ZfRGmgVwYj/MJvGkmPQU25PtVanxtZPnME77pGP+0Zlt
CTgxJ9XvQDFNXBayuieDcJ3U7+2YL2VkLBL6xizkMSOtHRlrhHZXALs10ORuqtDNSEd5qGlLFj3x
GVi4PIskjdzu+XARgyq6fObAMEc0B8ulGR9NsIvLi1m8yTJPipGzVXa5SomRKajyQyMWWqdVj+pv
kE17FnxgtL3g/cW8bNNuW5MPXcBidfbzlYhrm5c2ab/ywo8ZMGWJ/xCmw8ITwj+yjZxdxova/P4/
MmTN+PkSiTkovl7+tAHSi18SsftCj1Ylgq7KeI8xfVQvLNrZBqS2gX62l+l1L2BxK0sky27QNNug
SyDkHl3vV5Kyi4NyoShIQ14CVh6j+WICcIS7PYi6odYQH3sn2/Ypq7sD9NUmYVsCyex7wiga3aPw
i75Tlb+sYNVHjOxU5LTqPeHEK+TRXozUJje/+hQMmxu7DXc56rm08dTk20SC3cTrnobh5Tcch+1g
HnLtL0HdDomZWoMvK5BVzbioEPZkkVgP2rEbbl3kJfWm0XzFQb4JpoNOj2AUSbvlUbzJVBas/Oa5
zZihw/zse/AhTCZ57OXNgMDqSzV2mnGcBBM6qsbXgQLmFgdRXJvk16qffYTeJePAsZ6RWIH5CBBX
att52gQyHTH2tUZh/EPP2GN0dfwM0z9yIj127cJGsA2/Qc0J4rsofpv+0FGXLPkQ15wY7AzOhPt2
eATkItQt52yvRcep6ZYCjFvjj+PIOBi1inKXsaFG4yJGhV7QW48N4O/CEFCN+akmYy3Blj5VWIO1
DLzqgeTDcc4T+0mUT0thbjChAeBb2qNquexkwwlHbe3WGcxl9KaEWx09wejcY4jXiKBY9J/qXua3
E/yZdKd9cI56FGPrgVgPS38EDqa7gR4BQUhxyKOOw3m3inPE0OQ8nNa3tY8p+wDYRACG3yWG7xio
/7o7JG9z1G1KffbLpPFsell4ImegXv2KaF1CWUXM30biICRKGAW9UMOYxTl+LQCzonPfrWz8keEh
6D8Bwr1C8u2AM2McynkbqJsaM2Tpt+Wu5tIkw9+TtXU1Y1URzAGbXNqPkE2jeQ5D1HMamIO6b7qT
pKE4byRo1bU23C2JKcpYsuEA3evPBPVhB/Q5yic7jgER32uovjTzAzT3Q/mTBzqFnoNfr1T62ih+
ZhD5KQPtBLhA8LDvFHdcrTaf1wg3knOYIwB/eZupNKP7WsZN67NHQ8OCAvBTwc90Euxg6WYh8s4O
EdmhK3+Yo0Ppo+COyMp9ijOoe3S/cl9it/4JIc7gw9VuJ7j62wjV8LCeXvkyLMKJkQvywHlgaBsu
xkyro7HSCU56sr+6+CqkVZD7WsdSQLbgoh6IO8jI7k/h0rJInuW9C0mWkY8gSOAD+xavbdcdWZPF
pMU0M+ylfGUTP5LQJujjTjAa1MVpMu+GsUvLdQeKlZSrUHylGVEmJs8DM8f0kfN/pnxmgw7HZuoE
DjoOxDjNGv4N+xE6DwScVXZx9I9Y+kuxzE4Nz6oP3UjqSLYxEcqjmcEeo5v7TvmWY1DadWZeptib
lV/V+HBwl1QK8QyOK1oE3fuWRl1DRjfksL26OyJ7SCBRYvFnypehP018Hsf4tl/WCedYVdusf3FY
bZb5MShlNO67dE1mQZfS+aKeUDYzKi+0MbVMRWK+wl1c5B3sn71UQ2QixiLU2EaGS93WYDHMj8hE
EU0FBUMnX4iziwyelos7dFmO6xzg5mWQzSRxNoOfHqI2z0C55mFVSLUv4QV3nFM+5Mvetr0o78m9
YVCym209Pk0luYXGJwlMCfZt3hO6+YRROmH00mklJmEsO3lHR9GbxUqbgSLyEyZCHHDaIobuptPV
YY5xxNjjj2A5argNiQ16kb47M1AhqxHTHorOrYp9qq5JSJo7b+wpfx7ZI+D5/YWQj0ImMkb9Tcsd
QUokebETGLiipRVCJ/uiwNJdnawQbBo0MPq8algMa61oT6KlVdzpGZnYE0EztVfbayIfFWNp4QJj
/EwvOCw4751Dv7sIPpxho9nkdiEFPtnOis6bLfAaWVIHS5yGk47SnabSOOglZoil3ZxEvAlB4kJf
l0Ah4aYLn09TkojltCcNRbZwDRYoebTOXXONi7WabAc0tQU/+xhx5yJQNb+cGUf80yLVhHwiUG/E
ZepuVrdRgv94r1TIBollp2H6UiYUq6hiUDjM2JNA8Y7juC2uXe0SyRHsoJ1hc/XQ5S61xVYmFQhv
030o30c0G1N6n+R9DvLqFfLODIkn+8r4o1FskUKgOydB812uQG4neEBrNZlbcg80Uo44b+Yue8bC
a7AJtmssBF3sZcj4nWg9I7WV1gy1w3tDl0L5rFwaqXRYDd0mvAfvNhlswpXbd738DFD8NhstI6ti
V3xR0mSCTvCk524Mb8fg/IV5zf6Zb9lWHj0r9ToDY9P4ISfPrKdPIF1gdH6rQnd1ZVhJWOqRE9Jf
BKO1zJwSrq9gbNi1AQltrj5AwJWnpnjDllv1gyshBe6MW8F0ohH0F08fBoewP45ZtYb6rmJfuxfI
QLrBDf/gZUfkWwbrYRUqB8sxFlzBUCCjsiQPDqtM+OX85unaRty2JOgyHriL+XK2qI15qIgRu5lQ
I7y/i2apCDf9JgeKRyzcljy3UwzIjiz5rzuyakMofjutE+RD6hLUCkiow0fbnnm3jS0ZNIKVIGBS
KpPaet7juYHlBe0FVQHtpTHqMDYm4MnOMUCtDcX6R67OtAxtN8KqWmhXGF9MewPiLLdjr2/Uv0s5
kL79bgy7GAspMqMC7b2j7qvwyxw6BH+PRv4OKUDhtIqUhMZjH9c/U7wdpqeSE+Nlb6gweHaB1er0
Rp/mbONyRbKNknDRcrwxltB1MV4ogdcQPTXsarIMObgzd5V+4JUE40wMH101Ua/kIbRsV4YxrLpz
GW4MfFHDxohOGWLHDOwGla46bSNtInCRhdPxXvUicwsQAD+GtFMwgfolhqYfxAlzdoghzNKNLeic
/PCZNAflrHvtGn24YV7B/p1yUf5NncdrFVziktyRldbu7HIZN8/I3phvCm8eO09/WN5VLTBlVM7C
/sdcLAFqJB45Ex0igfGKNw9NkaIfQK5yAKpwXcN/yx7eL7KPVhY9/fi0rIepk/ri6r1r1T82MUdn
tOZJ4XH1Oz/R38Rse3gpskPhAVmy/8q8lbeuP+PFl1q0Ysv8vTgW7/bJPPa6b2mLAvIfv/df+y57
zq9zGZodhd/uXVBmpbtr6s1wrg13cfRuUrdSJMgza+UkXLEbBLYaQqwFL1cMv046FWCnztFftcY2
u1h4ess1ykHBlGTBxfn2h5OtxJeYDyCnMoGHFPutIaO2/5h+hXNDeg0AzVPUk/2MDQJDsH0iztIB
swUocjnginOTRheivtSWxWW8du8wC/k3/CHaQVIVFZr0GUvCqrWPgbF1hnsOvEfHsB7Y+zO5sL2L
3kJPvmjTi0jPI3JD6dPSPCuESNQZENcDb2s6uII7LEVYVeJrFKsUhnRuiaKMn0GN9pWb2CWmKa5X
6VcNimcxg+3hOExPB9bgUExQ0lrw7CHPEnlYGel7kAK1Zw66SySaWr9uNDoCuVzFFWFzEHSlGl8V
9W6JZF+kj45rBi1tbtYfWjqhov82Wm1nNbRhU/KSSerfoX6ILcDNBkSAamkqFPhq2RuGrzb1Zixf
gxxkAJEO61hXP7KJRYSNfRjF18j9kc/1ckREWjgSZVXw2AwEXICu2oBShDlvrrzMxFhQ/0faee1G
riTt9okI0Jvb8t7JlKQbQqZF7z2f/l9s4MxWVxeqcPYeYDAXjVFWksnMyIjvW+FQJpEx3oFpJGej
UrI2AjJ89HKIFJB06cyQqZWn0WON3ZKMqZ102wB3TcQvyIKpj6vZJC0CcXXmqtqqFbS3VBBWSm7C
XjDHLqJ9R30XYn5vTwUkONRuO6KWNFMccyez1sJw4QSbzD/YZDmqiOso+X/HPHQWKm8enLB2052B
0Ci3zlzIZGjSXOJC2gBX3rtvpCOtwz2U6SMs0yF8JgqGukhweJLSN9V96tqAO+C8tKcRG78KIFAi
adITs+YUGiz7Sy3fI3XZlHg/5hVF09CF16kdbWWjkO+kGFwqq4pUiyodCmRfmgSuR1v50UrITPAd
IPw+gnJlWZu6/tSJDJA4oylw+10nTalAjjyM6+lQ/HEnfoAhp+aKOenieFxI+EUEDOImEEOB30+g
JySvtVjPdFIdcka+5Wg5C7V/pf06KTT4mqANctOlTjh3dTwMZwd4UoJEvzaQ0TBOMUtJ2tAgyn1y
05mPVkEytqb3WsmL2N4m9Zscr8ShjhbNfFGdwU3Twucy2VXI8gZl3JBgeO6RslD01JUlE4NTZzVv
Xv0l6fii92lfcIk9GPlHUpxtcj5cQAEeFO1Bj7lXFd+VO1EDgE8PchPjg5x53Faw30RwaxGwILuH
L4T5qi/Jh7XlTE4fovrcEIAVA1Vs33Ib9qxTTYxn5hKmIYr23iNJGNy/U9jzwEcKQETlyEI7gCOD
hMxczTEaTUTjQ28aWB0N5dpntGGS+CwY66AjEit5ei9G95L2cwVdYLHry2WA8Iq3JOnAKUHZ572K
o0AHPXdu84OZw7c8xuleA6mipWuTR5BCPyufap181rytn/zg4GdbOG/8lA8NyfVQYXDa3VCvTbap
OJXSp8bcGpTAcp0bxybPDgNISrHPurzIZA6Wg0M5veNH8q8xsl4lc6Hc0l5+WdTfBTlro10U2afq
7X3y/KVFYQUaWkSuNwraqYZVQhPXKpxefS5VL1rxasjfGLcaD0njxtHe1A5nRLpM7UWKTq7YpeWm
cR9tdlrDXcTWO/zqXP1qi1mEEKh3VoQIXB7DcZuetMof++FKD16Ezpu56VsbHxBwjSxyuLKGigoB
Sm+L3A9sKn64C2nyThhKYbov3h3RWliCNcU51rOQTGyUSnVqq2XHNqBID2F1qAUFpW8+CcKTZizQ
3YwMtZ8Eg4CJuje5DLOaomOneExPJ1LBDXV2eyTT3xm2jqBsgmQjSytPILB6N52XYAANR28S0C61
e8uMjW2u3XJnDLqfFfrswHgYStAhletAwZlVPQWQ92JrHhgby1sO6kZvhghspJDuMMUX19s5CKvJ
XJsS8E/+oeV/2Oua5B1KVSK/UM+J6o2ERlQ6gooEBatYazFYZu5nKh0im69dm5Ki4y4D0wBthGqQ
rTnbMQlvGlNRyQFDy9afLNNiKkTY/Frc+wOUt0FN8eajaof+57/yVjPve2hEGZMXpg6BW/0tBMYp
GNsQ+XOCF93CL5hObWvjwWiqtYXATcyRcRVq9azMAkzQlPFROttmdfApgZgoOIT20eDOWZkgH4+x
/tKWnyXnlwa/RnnACZsGW0RBUbvrzUmnrZyCOIvyA1d4tJ4i+TztENbcnESUEM4mwOSRJ0+Gdw6s
VaOdwvaouaeEOma40ZozagCbJJuqgSw6SM4CfmsEWhdbohrNyUsihiLQOwUYJKTKHHGz0IgVMvdI
iNtj4OsKgu+zFK9T+9nv3rR2bpRzmexuesj1mSbv0l4eJ96sLbAlv0v2CpiljkXTALlBcVJTpfGA
tLYQ44pJAZ3sLQQ8CG2i2lskYS3vVTJ67gurISFZQBUmcq5Jpsb5OOdUEuxH1OdGjf1sbXL2dSK3
fMD5ENCUBpNSC8oWcCq+1Xjh+pUw7yQYpY2XJpOsETAE9bY+rRXuKb5uejOxT6uFhP1krjtaPSnM
rnmIQmsphr+c8pdPuGdyYyqbL528cWspUxPqGp4YLfemNUdQomdPRl8sW1WaYlVquEYGsl2MGmsn
2y+uqI9d05+60iHrVlLlEJ58mWgyTZUSEqcjDeKXYk2Gc6JjIek1Z8KFQG7YvBpzalI6ljj5pfzN
U9IZP/LFlpqjg+ihGNBpMI0N7glIojai+KSAXqbo2XOxtzET9V5xKFHgZ0SCbeQD5KSAxi0oMBGT
96SV7WnQzYwqnOPBn2dkcnH6isj+fEs6SC1yHAkCSoVgqE7QTeT7CriFGZDR8eFLNIc+Is+ZnuVI
RLYL6S/vH2TkPyFSsWbI75bGIiIF0lG3qQLctXqABypwd5YMVUrmihqTGbdlMiS5+whHjWSxt6gi
5VEz6qlqhWvbid7ga0CswJjIKYNnuEZCg52mAXFHIxcegy6/SvW59cECYAvp92pNTUEa16Gw8EOi
UU/AYSoKq7RjeVD/bYrDwBAs62c3pP5ZSHO3Rvu/4cQwY9iNT/Dh9rJENdLHhVzaCLzY4fDbcVPU
/Y+enpzxWrKNqd0ehhKIQdSXCKxPRBFlolBMehNqc+VZ/TQoqexz3bKLowtzA/eKIoD+S1Ji2nOJ
uJqtLnKoUwXhWGM7dPMPWWhHCby+sgFpHm4beIo1IoIy6lddTq36uek3ZXcIlWjqlWeFb8w2/EUc
wiTS2agSAIg06Im4vsncrWWn5yoQTavhDSEH8LN+HCFQDRU4nCQzqjw+ZD1anWgh2Ye27TdmtTSI
V2w7n0vJ4EFKpgrG5rA4wLodmxRQZK7daveeUFUv9S8Ji2pI4a7msKU/AypPUrWIA2QctCJles2J
jxKW8ByWfdRgD7UtcHk2rzIk91O2CJIreRm1pO+lfFpD865iYddpnCjCQUhfcqpoautBhANFA2fD
KFmywbsJAYeP0TJp327XXNlRxKPb8p13vqyJ34RzK7fgmrWTUKY4UAuLnKk2kbGpU5qrGvasBYSO
2JR8srvAlVITDJvmMu9sSuKfoftUE/mRgfY5kzK5I2q0ZgWXRqF5VROUgmIKVv01LrWjFPOlU/6B
SnP0uDHk5svAwO3lHhEGt+OwRhxDHcQAJA/EjMu2q6xqDIOh5M/jcCexvMxkZkToyxFIZLDhXRya
Zogs35xpbgqHagtDqMm4aYrWDL1YywGkfsUwAFizyO24oyGYi7ZdvZKND9Wg+mcfvBzGzyGkJmEs
JHeW2i9GqYxMECa1dpTzRdtCWcBf36YUXF6UuEFXvXNbG2QNOR6cdpW/caJ9m3717bM5AEKfvOzV
o2WcvA10bOFrWyGeMKaN+ZWrD6HxHOh7DwfloKOl0wIqu53hPLTShDYLGAftSsTXii1Rfza4kkMT
ytl1zTXU3VST6Iy3ysnj+FlCME5+YBq3mNPBR3zTx7X3ny1xFmBTzbaKjZp1bvdLGDiIz3V1wpZE
DgdFo4tO0z/9TjX065bARFGXfrsjV0nrkdCeFdG30X+pQBaCpUbpLbFxsprdHMqDmpJiUz8lIp1k
R5bUIvoOTeILqPU1EftSCZ68EAzxCjN6YZ9b4yjlABe3WbO1oIKGmT61IhvL22AuH4g3VDAwjUTt
I0x0zL7Eudx+y2ijOU8dKgU1nAsGOWgTy25KktRk54dKIOjjnJepFvMEf5mAeixE6U0dZESFKxjK
DNqiLTnf51n1YgER58JSU8eAI6dEc7fFtPTm+KyjdJVgGaNqXbfkofaCd+jYL1QV57SAeavaVRKp
BzuYI0aftQ5LiB6ySZeNWuHQGRFmNbh4bTpjT5T6aCqZGyHWudtgJ/rlEwUmlYVc6QgJgRJppm77
HvOnyeVAnENQApNY4pfM9bMIFjpNHnMXd3tD1wVK7O6bSMVay+FCkKzMl2h1x1n4MjwVsft22TUc
FZlwPdaHVUDVXB1bfbRq0Jlq5G8aEA/gr0HY8uXp+keICDTDdk0o5rg70NSpuCxt3O/juH2XEWiV
3Hkj0hPdQSy9hdNvNVLhFG0HD7A/s/HoC0h+MAHk2UtIVKvk5BHZxauzEp0EWMBuA83Dfe7j11p4
F99hyGrOrvFfAo/DDbW15T6WJUcu8DP6gI6pGGA+K/KdqSwU5BMOhTrM9ty/erI+DaaWLTCRMDpx
SQZGEWkoRx4EbYKSJ9UenWpby++l/ym3/F+RzPZxDVyGoM+ZRqcCTqZVLHEi83BJ+QXlIq6ij5hP
wCc5oEYGKqPhhicaK9dIRvUAbik+Lf/bpxasp/GcLrsUpdkvYwdO5xycbGufjfyzLr9M7aRmZ1x5
iokoIwaYKXNhFLaVaZ5cNOGGq2w1R5lFPOqWBH0KX1+UWKI9OXByL5VAAoKCsuGm8x4IeUQ11XsK
oWeRmBf8o0glvIk2um1OHHiLFiV9MCYLQhbccMPpqIYnI/6lZRzhjrhLuP54tr4yaL5SQ9irSZOb
ZN579I/+AKKQrAkHNyn82j8jb4s5oXGdGihKguIB23umk6PkMEJ/ACHNnIemsmyjD8OVAPZtBBQJ
5C+0oyZy8wzWRbXU6aviAHHxyPKyARjotSXyl9UvTT+j9DAggTjawtQfFZf2INVUaR/17gFSv06m
K4X0725z3iaPJx8wIHQhsTG0SKMc4x1F70o+6/qpx/CtLB0cGcBQwlWHkUSxD6a0xoaP3pwj4KHP
dpH21uspGfKzWi4t8uUaOBUdel8OW8JdFdqpxv+DcakIHymPVST5HHZYtDVI7Y1oX7XfsIxKDFXG
wjZnhrmHvKyQw0agWJYG8vUnxFtYBjxrH6A9NzMyDITYNUdz6kFOsZb0B0nVR/BWG9NrxxLMX1pc
AmMQJw0mfj9wpjoUEgMIfQKlSVmI7QPt7pR03cQbz3mSAfUFZ4O8ZvWh8xCc+rXXHz3zJMq/mhoD
qIl+19xBn8yMpV29CFQTy0HhSlJFMNcVml448dhduF9uUWtX3Evj94Kt0O1LCqoRAtpDJbyreKFw
U1TCW1CTW36utF++QBtUhAZsIE2NZi1eGAifI+WEV4gcI3wnttgYmBC6hOY9QOI9KNFEgR/JPiUa
3jhWT6IwyctVak6hlAnxuTIfy+Db6DBUIl91XWhLKzaR3F3VbGNpPK1A0fkYF5CsBPKZzm/c91Zi
t+GcIrjgo68oU8mAgg6N/ujkoCAWXjBLqmdN2qYU7zX8pbTOEVMauLqIG4sjHIylIm2L7hcK1EI4
xkgyrPZDVZc8e6f/EBFhkfGykYXK2iwYSoM4+LIAaYHxSf3Jxe9VJ2duhz5Va119yKo1H2TsH9vw
pS8Xjv+RGWNbfy4CCNneAum4F70XKidtN657adnENLXxVlLzJqJMlx9iANPouNpv9OhiuwGcIctc
Ock6A6tE9yM5x4wqYC9uNc4blBty8zAE1QTM/nNXK9xJ1/CGdi4COgBfTrD3AO+Fx8g5BdZjbj0k
AZ62DG8A9HucNFCc3mIlGdvOrs4WTbCJSZ1YyCN3HhiwFOPFrDQ2grmFbFgFDdV2Gg+oAJrXdLUf
ZVgQmnbvGsG6o4RRkWOUsq1JDt89Si6ZQedBcmwsg2gv0H3nH5V40nF2a+4xNd5Za7J3joGni3NP
JMvChtJ4GR+WO+/Bkcj0j4Fsz3FSy0cdfbE9MoMn3VtWGAfE/pDmOgrTtzadx8Y69Z4smvsUABMW
7Eojj6u2ZbxA9WrNTYwdUXRh+D60BUoxRHOj2N4lyikOUuhosG0VAAAAeUswp2ifyHQXuGNK/g6O
tXFQkYsVzpqwjLlClSI1BRwKT5K1k6pF63Qj1Ts1gE2bh4xqYLlHCmbo4zamO9YaL5VnHG1vGhgr
GTmNCoh1y16YYDqkopXGh5gKvpxrWxub29DOz1iiCsPXqAFnUpZJNXdL8sfalx9vA2tuNnPPmMOa
dcjmidJDIIxFyAZt9EBjHrsmy0CFJZnnA7bMeCj1g0mSNnsJzFkrLTsatzgok3FgQ5Sm35K570h9
WvMiOzfOSZfGpU4CTkCtTH1nwcsmIIY/e2xAg0rzMniEddGZ3wMBukonA31FI8ilzE5qeEqZo6IN
lwBpPMuURUJiqSWSh1o4iqoMEQ9VWhL58qslrXvQTWwAPlDrM7gUQ0OV7iQjr+g4oQ9q+SIJJ/hu
cTdPei5f1digfBmTjhMFLknxMXEPobnR4LS1uPlaeoLr2sGSSdjbsAzUehb6oF3aA7qSqYtgKA7O
EXaX+NeQU0rFbdQ9qzh54P9M5BbQAS17Qn7Xok+2VAKRiqnJoSCL6QoIUd7t8BF/ugYOo5rl7jG3
EL4sIAGB2paCfaWzPGwOn2rrd4vI66ZOfIrhbOD0MosXNX4OsrONrNs+dOCPbI1suAc8i/Zivvao
EpTWpNirvkGwiQS/meY9cjO+8rJkhqtCwOAm7m0PqTFFBFagDcDWpEwYKyC3CuUxyJYdDzFMaInB
T2nCp0FIDOgVr+TEcjFR2O60RScUiB+OdHDbZqo3YPJSqLAJrJ15qJ1IhA9Ot9RfV/6+DcBVf8TC
KkPAHImfNMRF8lUiFFSmnacjzyS4ob4RnYLoGFGjFcf4z6bIwyDvY2+HGFq/qoS6ZPTgRhr1Yx2u
A8JOCgw8uTpeJPqXoB8qlI0iN2j6p2QQiwt3pUmnXtnRQ6Guj51wCEPGmlMItlT4GxoFFmr6Kik/
me1b2NjuCi23br1q3lRL3+zuzaYliLkE7SOL+8I6hN1Zd2H/QVyj7l1T/Q2HGpH0GA8a6KUQ77iY
R9ZrFn+JYDoFBHjwk4xqUhf7HqewUS3T4BeF0S5YYrQdZ1zGU29eao+J8CJ3s5YUMN1qqOBt4/xY
sIIj+6F1FmXzzr1NIjRtS/qdoKhynkRlGRfgV6ct0EOOrFodjPp0oGy+JQ/rDdpzhwtD++6G9Cmx
PnWOTx0Bc/KQxd+26G5dQzvrdthxryXEyLJ8VGIofuN2ixRNS77iZM5IFhJLlg5tscRJBUIsAkI0
Tyn6QmdO51BvO0BsmJgIDaRloS6C9jPs90l5bqpf+ndtzO1npHQC0BcHM8KELjawqVzlE6LenKxm
L4CoetacDPwoXomJlpy4PUjCsgHWgYLbfmrOQ4g8NHpHujTPrS0a34YyA04d6rPPZU4FkEQ//QZF
fL8Ts1g3KoWfmWUjBpKxRHdkGmYxJ1wzLtMvpRXI/mAgAPEw7YG0K0erfLIxVttjM9n3DlvxCdy/
8suli5c99ZMTsDWNVJVJHrUqlwJ9t5BnhecGkQJC6MJH30otbNUN9KwCSOSKX21QFGlW0N87bcsv
sOsv7O6VsXSRALljjjRbXzeoutyPyuCT2GvUoCs4pw+9+qgnU2S5tchFYg+tAwxPT6ale21hmX1l
JLo870Fp+GwR9BMRT/oO7tFcbheNTTsHMGvjCqFmOiVzQPU662dYqkhDquGjwN0nMlZSdjQjXK9D
FYV+O7MBl2tDbCO8OeUFAk+DnYrYSFjZ/olOKhpZs5DtSZrpBMnIofuDxQefZV9l9Ohb286ERnPM
1EXcz2DAhtU6br4wj7KJg5TSPEKPrWg+1iBLaBRU0cRkK0NbZ+cZrE3nDKCpvu1rwDEfekrD7zli
Xp/ticooYjCcYvTo6qwN1AXdXWDbqYY8/gKGc4zbKqHDF2aGiBHmGig5NdnVzTz0d1gcAhuK1Tj2
dxY3kwQbB+oohQzerGlPHt+j3S6QesUfhjNPogPAIk2hGwLdZQ6wZGJMjQb9uyW443JAL8/UWBp0
FpFaLFbudx0uyy5G/EITnnzbCfysbJxrO80dcGMWDb10G4sGMqd0LGPEr9EeuGP57P3ijMXnJnm/
zAif61qDsCbPEswTgJdIfzaUxF/0lF9r08Zv7GvnXpoYzWNWrVoVzeqIt2Ml0+ILgxGdMYGopcq6
RkSL2MUcZx9cmdFPGukr4XpYPKu6NG9MUNZzzBXab9GcM3e6biSlDw2qP8i5HKb+tE7eU8iZ2pm9
MMu3rTHc1YgHyWp92covrOYCKzepnhRVJPq503NWvtqz16TaYRkKtW7zops0N8k2p+8sN/URmtpZ
/lIu982U80KfQ7KaGNinRs1LuWLu8/SbOY+tJ1UaLWjIIU1v9zq90tgaLtA/P+WiN63rEcwqpg3T
ogSQLbyE/htuB6kDDmwtbg91vQ+upVqapJuiKEoXY6lqLju+PnRhhoMwwk9CudQj501mae0eWCU7
WjsQARzqbw/4ziMOvdu/4Grv2B8/YOjW/KPZb11IuaUo/ADHDN9C5LZGg1TelO4MI4n8ncvusaqo
yZqli5ImScND/zEOUnmlkPzf7xe6MwJEzs2FWY2Q6O+9j9tzutZc+OdYF+13M66cVSswlhX5Ez1b
UMWrQFo56joIRBgO6Z1W2tKwOG9N7qIBb5LT+jSJGJDCvLLIv6IVtfWx+ilO/Gk7j59uT+/qolFF
U7c0zdAU1bx4lqoIwscWaA4uH/MNxb/lHiz3Fi8YHt2xfCBvuoyht+ycvXDnMx0m8vdE/xn54sla
eY/bbViu9D9Ml+G3s8H79+zPjc3tKcpDE/BbA1080dgKPBtdM1kBCC8PyfOsnyOZGZGGHelfONRO
7gfNf3ZOPNJ38rm690KvbQGqrJmGpqqqRrfoi9VqCDm4CV7oNjmVe5PC2UiaZUiWxjzpsf+WHLo1
iDprEp1vT/z6u/0x8rDUfnwnmuUmljsspfLF1EZ7AbfuXMdWM0o+TfTAs3zkTYq190E3A1qFLe+M
fnUh/xj9YjvyBOpdbszo2TO0JWexx4gQPjeTdAV8bXbvMV/be1RFNlTwV7JMM+4/52pnRpDJNi/Z
dF7o5JFk+yyb357RtWbzP4e42N6iSjeTwvHIGFPSq59wOtz++/K9OQz//uN9dYkkF7Y8fBEzPBzI
gj95bVGyrjfeu2MhAsV1AOtsTMmBa39D+xJUMmdyZAkZW/0TJIP58n6vx/n1WVs6rekVyzTMi68n
dwvB770hZhEOKLxj/V80oddEU+GUlHRd0i/+vimJfV/WSGnF3N40KXJJhw6jNOS9/XCvPdsfwxjD
mfLj2fphWysB/xmTJtCLfWIuJO/OTH4fsJcbzc8xLr50kr1aJLmMgUJ/0KvQIEAB/UofSgEmhprv
KtinDlONemmbOdo8d9tJpMqr/zbVi8/ez3TXFONBnKw804qvyh4j5c7HfW1RaJKpq7qhmJKsXaxU
r3A9twQkShERwbF/0oq323O4FsJpBG/UMhSFouXFsVRoYgGrljb0EVom/L9Ev+A8KIjcHubqqmDD
0NmnJEkTL3aN3PIqMHB0eQAyQqcqQCBtc/xvQ1zsGnWsRq08NJJwA0jVr708h/V9e4irb+PHLC7e
hpH1hdGY9IF3hY8g2XvdnY3p3lMaXtaPbyeXzKpIhynkdBIGMmwmb55hjG5PQh6e9V9fz49ZXLxy
aEeuo2uMgpdfmginZkrfGVR2k3KhrLH17oxF9lT8smfZIT81GwSjISbScfgf39dFWFIVqlRK6vAw
3bmDwq/QnqP+4/Zc7z3Qiz2PooUpGAlTLYRzoD2I2bEX7ryzO2vidwz9450lSdB0fs4QQndw8V3V
6elfzIHLhiFqoqxrxsXr6sQqAFWBajGShsaiafQt2uvbQ1zfUH+McfEuaoXeZiKiubF+jN6znbPr
F7i1J9WMwg4w3HdxcWfAq0/tx4AXLyYINdORh0lR+7NG8JEWh3oNNO6gzJ+sibi5d7gOD+mvNa8p
oqirhq5a6sX+I4ZVWMa0kKXo/ZI3h7bbaghaqqdIuTOzqyvux0AXu1BlRnKSOwwkh3OX0nOLSqwo
7uxDVy9mmqarqqyylyrixePzw0jT64hR7KO/N5Bck6pYYVeWp8qXfWf9XX1V/4x1ucB1M0Cv4zFW
ZdKZbGf4/+YDMujqIysSV2r1Yi5NWTR9ZZPykeN10+Bl8D5vL7arr+SfAbSLiERTqs6KXM5QQTx4
wilL97JxZy+7+oxMxVJEWZX47/ATfmwCoZXZslUOGgf3PZO/MWP+/09B1y1TtjTucVxu/vz7YhsG
uVhDnB2MyVW7cHC7deKdFz086Mtv5OcgF0tXFPwcChuDuEWZbmoZmVFQxoAOu/yTjSnGv14N/VFz
c6i+taN/MUXSSDrrWjTM35fLH49QlHI7qGR2hKLyFjnwCayHufVye5CrGStCqf+NIv/5IPveU41e
ZxSHuN6FhYo8baRNHqKReQzetVk/Q/K3q3boiqbxc/ztDnJGEMwjEcXHKFj6d0LIawtHN3SD9IpC
Uu8yK6CEIexaZdguQFt2M6W+szCvrf2ff9/8c75WbEFaa/n7RYQtkNxuTJ1Awdt057lK19aOSSrM
IC5XNeNigaqmFMNuY5xYls6i0c7k/ikvvamsykAXECQjhm0hDxsgdtyAtpyKsNPClj7j0cKCJS/T
8ljVSZ8iK4EUTncmPB/94+1fefVh/PiRFwu8rJOqr4aHYdnvKd6CnnJYQuO626MMj/Svz+jHKBd7
QVS65ANIVI9dpSDrj1Jc+UoqZMJLOVk4uM1uD3d1Bf0Y7iJmNEonjK1hUrl0atJ9cC82uP7QFF6p
CiyPi+mfKwhzAeQ5sWTroa+RsqApAtQ9b3x7EtLwK/9+aP+McrFOOz1RW9nnoaG2olkb5Pgd7sQp
HTUm+h4I8CT+9h6rB/PeQXr96f0z7sXhU/eGK6TDy0Jo6+3Kg4xmcuWPvmjjNBEmGFrHwZ33dWem
1sVpZEmNXaUJI5a0r8RbKGVn0H/U7+890uvr8H9Ts4ZP9seGajc2KnCLhREu+42yViZI/nfWOJ1i
tPkUP+URnsGFhjbz1B9uv807D9W62GRti1avmcyScb10QcVyXQfC/PYQd1blZRYqjAHyJRZPUaeD
ZNJRi0vkUZNXs/82zMWOYZSip5Q2z3BorGQ2JxfWAZ2Tbg9y73FdbBi90FhVpvO4+iKcGn1OG6o7
mVnp3uO62CT8olELUWcewbO1UY90aZ/ZS2XbvJZrewZq5tSN7i2Ce0Ne7Btcu3JFLXhDAl9zL37R
Z3DUKPmdr+lqzGIaokhQpEvyX7tTpXutFlY8u5dml42DTXCgI8/YO99+RcOP/Wt7ol2iqqmyZRGi
/Pktgcj1o1ZlmKx3iExo6Tvr6IXjvmmdeWdGV5+bNSTpVFExxctQUsblENg0Yx874tbHyiFiDAHb
eHs+vys3f0/on1EuFkTtG4GGaYe4YArt9YFGyDNvlZ7jlHYPYwxMy+zBfxIgHZ3upauvrvYf87tY
F7beRjCkh83BPKXYMfL68fbc7g1wcZQ0VeqLvTocWGiiBJxapXrn1Lg3wsWhITe9RbJ2GIGaWEXv
aVte3J7D1RyNTlVVMhSDC+vvD/rH5h3ZltzHZUuydozY6wRDjUpGv9CfZzhIx/VWf8GfyEFlzorN
EzbSxZ096fqB/OMHXCwQ29aqVnP4Ad10a0+sT1Rsy3ZkbfWlv0PGOEFittKnt2d9/bn+M+mLpZFo
pqonERZXdLbVVAgMdROgcr7z9u5O7WKBKLLXlnrGMPqWTL/hTKy9P9Pn3jE+a1sDqNWcUF+aejNj
cnt+wzO7/OigQJHfp3Cia9bFuulUxU3k4aVaRvugZfHSSJ11hQwo8zB93h7r2rM0qMirkqTKknGZ
cG2EqJFzaXiWradlM7GJMwzjnoGR718MpEi6YUiSzj58sTUmLNNKrpiUaWSjUNwW+r2E5dXH9mOE
i6WoJXUUg4LnsUlfRnEOiVmq/LEyXm9P5NrGy9r730QuVl/b93rSDNdfj1bMdlxMVZrsCeBQ/9sw
F6tP9HW18CKGiZJDT9Oy5Fmpl7eHkK7dxgyFgr0imhYdFC4WmorDsqC9NMcVzYY26pTeghvhl7Zq
Hqu1O7892PC3/lrUiqmpQwVBJwfy59HYmIrZmHVP7Vz9MjyaBY5rH+BH/EqPFUgeanynYHH9Nf1v
PPUifpYUX80EUPbjsoyneiuOBPRQEmjy29O6Kg+g5vL/5qVehM9B62FPzBhHXuX1+LFAi/yVY4Cd
U1nCsonzd3Z7xHsTk/98kIhapSqJWRgG2E114QYrp78TB94bQvlzCOJjlWw4Q8hAF6Kl062de5qg
q/vOj8c2/PuPg8vw9L51IpGIGfAOiqnGv6dKGT6QvxbcEIhJIgtcu0zn6TndJdiMmATyY6kgZilH
gEQHXVeILRZ79+33cnX7UU1TI/+mSdZlYkozijAtYsZTYc/BV5Tqdtxlj371enucqy/nxzgX778M
Oi/u8+HJRTjaoGSoCC3Pt8e4vqp/DHKxAmLfF6RqYB4FyjzT1la584wnpduoFv3aVpIzo602fXFc
887KuxrQGEhf6JWDUOyvCNpuIl2qbJZeJanSNuZSBdwwFSY+XRuBA8aaQ+sMuiKnSZmvWg2HjtDS
rqBxYOXTn5CebiVSCrPR/XUfyoN3EsqOrcjpmG6GwsShd/aWljotxnALg6bkI6sMoujOZnd1dRuy
JaI0k0WAeX+u7qKV01a1FLoWdrvYfMXRdvv9XF0DP/7+5VGX+orSBCpRVysukwhnVuLvwl68s6Tv
DXNx1CmNXptezzBS6eQroUKNLnIjmIZmFE1uz+hqtGX8mNLFedfkqdTJBo/sRFtcbQ+//xVsF/bk
tXLEDDiVT2ypi39z+/w56sWplLRuir2OGUb05xTlGU1jCmN7e2p3FoN8cRLVoRuIcsYYMbT3HIGl
5ty5pt15T5dbj+vy66NhFgG62DZdyPBIO21/exr3BrnYd/QQ3WRv8oJ088EwZzYxfn9nEVzdQk1F
JriS2bEvY0THEbVMTBFKtPFeq78F+4C/qLl3abp2MHBr5t7MBidav/e+H0ePFLS0XsO/PhbRuWth
OuUIGQBaRkR3WBo9Pd9+blfv0NQpRElWybLpl5FPrAZu7yXUEpqjNVPnyalfYJ5Xl+V0003wf6aj
TT6uaBVzZy+9tu4I7FXVVEWEmeLF12vrtJYSbCrOtLB497rsUy+dxe25DX/i8ow1ZcMkdqSlG0n9
P/e5PIM0lfbki9yBV9uvIzxsvgji4sMl+PkXY6mmhm9D1lXNvBhLSLVYTslVjtWWXcEXxm7VLboa
yRUs6gBT6e3hrj49jQXCUjEs/VJmldR1TjcKcKsGWL9cnHn4w2+PcO2D4oQbtMEWddPfR+GPdQg4
u+jLnMyXCQ2owENPF4h52Cez28NcC7zROlpMRTIoH10GqKkRubbGDS9RnaObFztF16eShmrdTatp
UzjQ7P6PtCvrkRRntr8ICTAYeCW3yqx9666qF9TLFPtmdn79PW7db4p0WVhdI82MetRSHsIOh+1w
xDkNJMOJYr6k5rmmi/srxZMAFeYLr0lJE7i4XMzk1xj42nyfmYptVg7Bsw9YxdD4ESDGaCZFTHBY
0At3bxLOuWtBHmtSTJQsLLnuBwz/+8VE6SRzS4efuHQX/JTE5ERsSfhgzwqXU+EIC5Z0cRDXLq4S
Vg0mU8g1NdVbjT703v6PBgl7bR9HbjVOGDc3aiFJ+DjrDwajhz79tu56UoM8fleGsBMayITddSjK
vtAqRL4ITDb9dRhfolU7LBW7n2yleoaOqjQcHG1T3P0mq6+yUEOOMq8zKJAcCnT+r9uhQhC2vp7M
CWSJgKDR/F4PAnBSq6KbCkI4cA9NC6WynIcbsL0Z4209KY6Msl0PZRO241lIE6K25dyJU30CQxfD
cizRchflz/n0wqbbVzu/GRWrUjbrCyTx4mUmeUgrnocZ5xbktCA/v7HBXRVbinOVbPUvcYTAlpTd
pNszcHSnjg+6NqF9xEE/XAqNwC/M/8fY2cL8j73lGR6/chtggKUN79u5X0dQ2SJMPxi+kzLQYAvE
3WJcucCrxab/OC/cBRdhTNO6kSa86Ql3exBKoNOW/gQteU4Vtig8TXwE6WnpOWwADp5yNsMcbx30
ZwQx1BLJtgTb4AC6jPXR44FROIbgaYcYBp5ePCQyhdEz88ptmIMtLgroXqtAG36tmaCWA19nQBR5
JYl1/BnJ8/Avj2tCkA7schi9AFgW+CUGCKQ3IFlyGEiWQBlezwnoAlUHOcmCQuEHBRsQ1q6F0tjz
iaN9Z+SxiX1Bx+uzCwvd75H+ZscK/5D44BkM/4yFf0SThRVFARPoyamx0pvWqt+nst2tT5bKGmEA
SyixBlEHmLikBx1UjQmECxzvmoHwfh1J6hYmVGBdz0BJlDhVWkzh8XzfLqj93QI9StS9e+CEiLr7
qbC//TcwYU/VLG2w69bECkbvoVc/+j5B2UjS/v0tzNFxnsehlBo49wijFyeO22YNYJJc2w1g93dQ
2p5VqeLxQ+oLCxjBGhvN51qtA6ZyUEkK9aNL0OesD5jUD1zbxhUFmjI4XZ27W5pTSF05IIXJO5Ax
x6C5exxxCZ8axcYn2VkdHXLptoW0s4vXh3McowiyzHOB086gBaEXCcip1i2R+hkq7jycQUxHFytv
Q2x2EwpVsT0wG0yN4OS8jdqHCb2Mqoy9bMwMHa0fOE9j1FxhzMJwNLUQxD4gwineBwfk+PrMLsKY
5r4Xq4oJZQNnuJDmwu0HsUe8cCUDxb21ggYF7dCta+bTCFWRyP5COFiicJMXUacNwwzakjCJP6lU
nXUFVepjWERbFpdf8AQTBUroLMCLx6fbapONWVulyNBSxh4dB8zNE31YdwXZujEhSomXNJfi1iVM
UI3LYlbGyMSEI5iYtF2SnJCY/G8Ywj4eafkcTCPMgPTCjGbyiYLYMPxnHUQ2+UtDuKHLaYnBRohO
UaSUJgiDFsPOoqpdWz5WDq7WWDf2p07HUjO0mhEklLLydUju2vKbob2vW6GCEMKYRuAEqMaFZgq5
iiF2A4YYqrh9yEpFHaLj+y0H3Tc2EUaqGvs81RMbcQwl8Nnv6ip+mE5P2ia7HC/sPbsEEdUJpE23
pl/chHvt8h6k876qtVA2XcuPEFZRVnuz3fCPcI1X0NqBy1UR40w+VOIZa4kgbDzD5DVOnQLB9qHU
tEN36hFcVbv+yt6D+gpu2Bymnc+OoPzaoN3vyIoDyABQ93AVbtsfUepTxWrmJn36IGJ6jmkTx7LE
3NOYmemI+mAcZ02IdkBFCMT6cXcJ7uQtVM8axVlCjoZHUqTTbMMUz2A22oCHNoT5lTmD4PEywUWj
AmkCCL/WXVa2mfDGvv8BCTMJ6tYsrHREkKwsINGooUs//6XjhTTq2n3v5F/YhZdwwrRaDGXFAcUo
BpULaS0TUkXlAN4kChp76HuliWLWZCtyiSeuSHSpQC0E4zg7xngY9Nnd94auHyJrMrfrIymFQn8o
L45ysT0LG3/jxI0DUWGcyLqrGYUThbvVwFW9DiJ7Q0fJK3UMyltRUV52Hih7U5tTVsIgR+9uCBgj
owySXibEN3tos0OitwaXXhaaF50Vncq6jhQfILWS574gaUWRZBF2nLbL4iyj/Bg1uuABBaML1AeL
aFL4iQqGB6DFfkBsPQ6axsE23SfX1kygKwqZ4F5V2iNdZgtrhNG0SF8MM4M1VJ+ewFH2lEC+DRQG
N1ptKapPZc1MKH74GDlhpeUmDtlzDJM4p4BfEufNrkAYbkNVeUJlgh1cIkcGunVyTcm4NRP9grnj
w1g7j+suJI3dVLeoDl8F97VgczyCwKTo4EENuIVtqIf0X3iaRl/LB4JgaYhUbJtBXBjNRu8hWIgg
qOq4mzhWhC6pjyxghFhC9FyPR24I6wyQh74EpunXIHn6b8MlRJAcKvdRA3kOaNVe2OhDBWG8Yq9T
2SGkyip3zJxigh1pHn4PKu9qdLn0A1Nc5aSR/mO4qPAuCIFsMnkjYFC3hOvpdG1k2s1cBw99T/aR
C4Ko9YFTmEWFeJgn4HIsc+BpAyddAlsPKJTD3lKMntydCW4NRMe1Tqwnd7Kmsr0Ut6FOZ/vWzCCk
au7WLZFGCdC4/A/CPA9G1RgPth5g5Qa4KyR9dGmE3T6rx12D1on/BiWE15K0GLUJ1lhTePSa6Vi4
+sYoXNStUMX8cMf9dKBxLFO30OKGMilhfvBEEzlT5MEfIEFt5q81eDV1JII5W9wuUWVppd63QBPG
0O7bFq93MKx2oH6HmrwJwhV2f8QZCjR8X5mwBZgwinrRkSLg6ta0Jft6vA/jbhvmz32iSFtI3rpQ
CPsxhMIuFRVjNLgphrADKzNokAOI+MRsF8QPRHvITBA8KzYRqbPzylvu6uRT332NzX+wSgDiBn1R
193RDYjigiGFQK+UYRqWhbyj4BbzlJQZNXFBtrvgUkNnndM3X7CCN+54uqNTHf2V5+sJjLyWrVll
BkVdaD4FbUa2VVaz7fpSkk2Ojeo/NCg7tqmLCZ+w9NxGt4HijDV7aifIKjtDPR3ytgWvFUS/Rrcr
t0UJP8xpZR/W0WXDiGCLZ38LH4Bk0LmNlQdZJattMkiIlMeYgmSqTp/WIT4vYLxB8dssf+VHi6ew
b6C9JCCp1cP76m9u8aPq7yH7EJlsE/cQSSoVcfZzOAca8lqoFCYOyhn43y9OZHPB2jQLgDZM4PFl
0JQ96iBdXzfp86idgwgnh16PQrMpkO0uKVQ+fvfZz/Xf/xzJz39fODJo1oiMEhc1tWfwvmEvgnqy
UV0l4NZdB5KPFtwPJX+654jON1l6MHYtDKmru6g6WQF6M47rEHJbPiD4WC4mpJ2HsJg4hD1+BzOr
C0n09icjihAnmxEUlTmoSUCPry1WdeAgZ+d1P8IQiDG0g3dRe9VfhwP08Lm4UCBJhmUqFqzMzYx4
HSBvXlW3ZfKWqjKysrlwERAdD5q04CsQJr2L6jT+kyo3nJ8NPNcAH2U+f2HClyDCMdHuu9EseZZM
z05t9pLp99gdFKvD+BzSeNDEbY5nf2w8PZ1P+Ti5bZBT5JfYPngzXkp3M0Auw6f3NUg0t9WuHbag
bDVvZ1wJp035VJ3u133uT3bp/NCAKwzSBegJBpUViibPv4BqTqWPPU7DWDR7enxD37ezrXcgJUY6
BuWP/rdr80T29g59XLP/PUd1cn9CRsaHFCcarRL/R7ALN9H1dMgUAVcSDW1Eet0yHKRLcNM6/zKG
hqQCzyzIvbXuQ5/md2VcX0SatZ2Y+9CZZKuXmqqZkXvOp9FAhZVBsMsgNAqjwbosaMBdg8URQ6E3
Dm9J5O69f4xrEoWKYC8pWETlPB7kXOxo2FjEa1tZZmk68Ppi2gbJq4P/gKDCCUGlH9qkHfxyZFWD
2o1pvA7GaoTSXwsGaLPaB1Y0Qtw38bx3I6hA+hfTEeIJaRGkP9HEAHGkdR+RxCUbLyyUIkmJ8gix
qi5Ni6pHCg0Zghxsj+l0IDRBMzVkAiKnUWDJJh3vEmAKsrAq8CR7PumOERQQQsNBzwmQcXHnahNW
2YHpKIUu46t2BjN4UynqAKSYmHMLnFU2NkQBc5zTRutmHJAcr4c0Rn6RFToUtcorrSPP9ghK4yr8
+whpY9Eb4EPC7ovao3MzCwS3Gb1XCPXhzyGC0EajugxIwjxKtf48U4DVCd335wiuk1ZN1Qfw5OLR
S55cKJ6ue4WEG4ScIZjnCB7tNF1jGDb9W2XuwmfyU3+dtia9tvAIp4gFKmuEddk4pGRjCKx8vsAf
fDI/K6zhXyuufIJHUeJhMSILJsxIw+Z4Zg0eqwobpAJjC5nSzqBXFAd0KIJALbCMehD8aW29KbI2
QVHaWG4GI3Se+naedutfw8E+fQzoMIkNpiwbpZHnQ8tY09OwgvBM6U1bYth3FRdzLHoFjHwKbc/S
+ZXHhDee45C+yZD0x2ojHiSpyiIH9cRIvLug6uZNVCbg6M6y9OTG4J0v4h5C4bP+vm7qn+qqT7Yi
CY+1jkWPUq/zbwhsNxrBGZ5tpioCee0UV1BQbLySfmN2QKE87GiedmJ17Qa7uta7YlPkAXJ6Q2a/
1mHsQRGcDT10HpoufAb5BcQRMxs6MYGWJGCrMTqLHfM599qdw8DEHo5T9TMpS1xY1w2RRUlwsni4
HeBwRYlgx4SShFzjqgR5kt019nQz4B1/yu1jFak6eGQBizNP8o2DP+ILUElPraFzcBFqvWhTOE9R
/4PO30rrQs8hTvT6BbsQ/x08faNPWNym3IjVDckghFMxb293LfgY9U0d9hdFzxSBWDqEOP/aSERj
KYols0Odog55YNkGWUBQSd/p+jeTPU254pwtCyaogrFcpLsRwcQ8ll65YeYiebFxKLSeISY1proC
QraAlxBCbATlAp4nakCwotnaHcTj6O0wPazPjNwOj6CUmVeniPsyeCXH0PHiDE8v1q+5KNjdkHSz
4rognRPX8/BChudcFKGfL09vnIIBBZHZxkLZX1yPEDE/RVCbhEDFujXcacU4gJYWLCHi4fVKrPXs
Bhe9lxmGDPqybsoVIq/AB69D/SppFS4tWz8ggALLGUpH+DP7uU2JFZdOGMLPqviKhHcWVL7APY6m
IIPeFI0iSyubpSUY/5jFrc40QDDkOLBrNOa90YIf0lQ96MvmiN+2MHh4RPqUMQ2SPCckxxz1000F
Oj1ID8zpDYTLFCFO5tVLHMGrmd2gUwDnVmT+USpnk30bQ84CIjV/7wlLGGFXGkHgqHshYLhsWzXe
cbmb0IDKb/I7paprntQXONkVmClBNitWmU/Em8dmaLONm0A57io0Bz+i9553A12ADsyf66bJLnyg
ncLNFQ/9INsUQ7dRg2WfERwzalD+V6Bz1+p7nUGIO3rIrOsGInHlL6bdEv1EkytICs51fZFXj9l8
kdfQPIOMqh7u179JNqvLTxIctGxqopUhNuCE3bvNLRRgk/D3OoTcbFyqwCnmWthGhCgCvfLGiGyY
zaCtWMQQdb0pOihPpPcehIkhfVBBtcmu3a0BibjSeWjc+6z+FWRXDnsDTxfonDZ5/8/6R8kCDnbP
f79J8ObKKwtScbszegF6Hj9OLiZIX7fxCLXuLwQBCspdPNDZIKATz/t1nUSBy4VB50jfIFuK18GL
dWuks7hA4DFiEWbSpvKKMAUCiPzAaHUFGYrAUUyjCkOImzX04D104GebtJ99Zt/qIEy3YoU7yqYF
V2zdphQ5XjyvnhsydT100UrEyxnCmXpyJKAvsFA+ZPyIYsWYSaCwpf0p+EWJmiNuoNE4NbgSAsrA
DhBqd0O6I8kLKByx0e3Wp0cSZs6ghOkZEjPMtBFQaXKsW4gl19R302RjVo8ptLDQwLyOJ9l1zvCE
qcLF0NZYD7xmglB2nW0TVBmvQ0i84QxCiBs09vTA42ec1mwhebnLMtz77Od1EEk/Lx6esWCQpEKi
71O9aojGNNOcgFLTF49eN9pRB329oW+N5DGGbnfSfePy5JSd0uyChdGWxBStAgeoos/0ItX3IIE5
mQ0Y0vRdD9Uqdlj/QKkPLb5PGAXdAbMei3GWqFm88RgkEaNTrb2VkLZ1VdoTkq7q88HwztdGAj3m
DFVU8KIQNQWFT7zWH20GVrs72762wH9Xmw9JOJ8g+mtDTHzdVP7rwgltMRWmrgvowWT0lQ70uUeT
BKSgoTllQ3xndL93DEoGXFiq+5KXQRgC/T+48iBhdg5qT+XM2gKgRQ01OkiqzAXYFH+uWyZ15Q8Q
scPWMVmtxzFAhuwxzYttPx/mrlcMnwpECGy8JqtiPAT0yXNdPHfxjjp/Hzt5ZyOaSXQ87bhiIXFt
1BXEWJFWMmyI8iBlyJxsO6aQsnoqVVSMsgiDLluLv1ehbFmcmNHsS7j7hFOacTd5t7Hz18+WyMF+
/L44Jy5oQqu4xu8HwV0WvgZUcdmUTYdjUg99fzqSLGKOZfZKZg/agINffuiyn05yhMzeultJhwhv
IFRH/g09mkIQZm2WTYUDE4zpMh3B668YIln+BiSjHwBC8PlDmAgZO4wROLygF2vvIc1mtr8CJOnH
qyxEZIBA/LpR0nFD3asHhRHc18REGW5Ug6ehWnITpBfz9Ks1IAj58N8ghM2S6W1iNiUgHOe6KG5m
b2d3T/8NQpiaNs6d2OgAkcRveX0X6N/6TmGFfPY/BkqYnKapx7E0AJE2iJHV98lMt+tGqBCE2Bga
0ZBofJyGDALkzXtOj+sAkuJELELOd4faZBxcxdsRTbXWQPkKjhEEyqQB3fa02acRFCab8UDBbl1T
55BVkOyK4pNm9gpf4xMt7jhLeMERiN6kQ+YB3ouf++mfLHupbUhI14/rZkr2cLRk2SZo6tDkjHru
8z0mDiqdMcNG8ydumfl4VUOv0wOdAyQ581Y1pHxSBJtQ2w99DCQ80VwvdkU4uTaxoKTIE/rNt+5H
viM/yTb6jWRy5cdHqJWFvyO//N5eu5eTYgeS+AugHSQoeSrnU6Nr4HVRT7ElbBoQdPZ7T+Xx3KNF
09AaAV0c3QGJjcgWjtQOY0mk4fcrlGuPhyS4naAk6XY3SXlTqjgzJc6BZpx/0f4Ex8WNx8P2Y/dD
kG06GypcFQp1jnN3pecv684hG7QljLBt93oYulbuYZ/Qwg205Sn0oNcRJBH1zBDz3P2SgMyuW8OQ
YZz9GncQ73s5/H0aD737yBLy0hLMvxDvutgOWZfC67yguDJLZ9M2yCdQepXTv+eWQTnJAkqIe5OR
1rwsANEbGsJJ+BNhw2/zX18YswWIEPoiF1SmQwGQ0WB4DYIKdkp90P4oVoyka8HCK5rjEhw/cQER
Xye8qC5d1oZ/nscPUHp9Kg/TiR2bnXuEjvRzvLFuwyukKG+0N1TQ7KpDcrWFR/rNLtz+deX7+acI
49qjn9QoHMgvlZB7raptUENLSNVU99kXAYKHbx0ZZZ7uF7y9QH+TFo2w13ChRwy12qR/CJOn9cn7
HCcAQlCShpdenPHEHsSmaxsoO/FBJb+LCZ2vReL3UIRA2Qt9sPpv62iEr5/zsHQOJwyc0RSJEQSA
I7dv8Ya8NLvH5Bgfut3TL8+fX+KHX3mzAyX4BjkocHxZ2/iq8rNT+Rju5x3ZOXfFwd2tf9Pn2HX+
SYL7ovNED/scn9Q3O1Zc9N6paV8blfLJOgoRL2won6mgpAsUZKTSfOMy0kA3tkBxGQI4BFKtyFXs
pJKihqVhKOA9j2X6ZITDQAE5bFiJRp9o4+3an5nu301bNI1vURzaXGoXKsZLqdtaBrZvcEPan1i/
Gt0LIgeiVqgZPgYUMNp1O3Tb9Un7vHPDtgUIH+7FhjPZQ246FCAtODVKSF4ih6OjEsMtL0j+2lv3
jWqhfN57zhGFqO3UxohXDCBmkGdN0LAHRdx1myRXCA7B6y0MXLBx+Dk3yhoTd+4zQEzejfOjKX8N
7lVUMT+AYnb8NEJ23FIMo3yu/kUUiRWjpkmQu+BzNYC9KN4k1U2fq1q3VSCCHzbTbIO+CCCDu6UE
urt4A/65PnRyd/iwQ9i2DU2rnI6rEBbTjT1eGuUuz8E4Njc7L4j9GZevLv3rO+vZZIk1qHrsQJzD
gFU9msi0IfDH8S2YVUyrqrHjXrnw86Tuco1xl0BDUEVuU3M7fqG6DpYg/iN95yLNawmezbpqTDoP
GLP1g5+122KrQaB2fYakhixAhMBf9JpZTQ5A6jzyU7oJGDSyVZdVSZClBmhjiGMaqAoWS8YCiJAZ
NV6UQef6Ex1aXmT6Fj0UVEHGJbEFWnqoO7bxZIFXFGHAUO/W21YaZxvbgaz9XZ8+usXfe9cZhDBc
mhPVWj3hQYTk0Pq5oUW4GbWH9SkxJSHtDESIN2ONTEnJH63ZS/rDwvu4n/n9N6RN9+EVuYEi/cby
ox+nDpt1cyKJ//6uv2UKvzCkg+kg5OGcg2d6MYcxgXPKHTvU1xiGTzrfOrgn/QekydJv5cG9Qo33
fBrfx2Zv+uvWq3CFHSS209Gce+Dm2h21nyyCYstMcUyUHK7wrPhhm+AoVo9CjopigPPqF/XeHexV
Rnmi5N1IrsPg71mG+SPmB5rgM5k1jWObwCIy/mNp+w6TqCsMki6wBYTgMVVWlXblwqAsfmvoC7Ue
A1zMjen5C3MDLjqeD+QPdeQ86hVTbbkg6842Gnmf2tdufvwC0RQGawEhBNbUY11HG/4KOD/22aOm
XaybIFtbmAoECGgUoJRRmHqnjTEVoCn9Q0Zpp++xKmcqBwDfHFj0kPYVL/gEjW0VniAw26a29frs
YbZVOU0pBLKxvJIB9aZiAWinVUaSlYAIyl/B+NTherc+SLI1yNO9/wMQtu3MnDSXFjmfhEsvrhFx
7prh1zqGygjBl3rXbccygREee5mLbyzdrf++bEksbeD4ix3azcraZSlsYNVTaA2+CxWjFJff5isB
C1k/HKwJl8qigiEm6kqqZkYpBmt3Ew5peX7P/l5HASF4gSEY03VgpNEIMDL3MIW4DaraaqQzvgDg
f78YrdZ1BmvwUJmXVE+x9VSN0N6JFKl4KQbqsHjvHeooxURpl2p27naokrOCnd1cmuR3pz+vT7oK
Qtg8MhY2qVUBomHxttYuuqreFqBOWEfhMUK4LIOqBVXQeBhHc4i4Ndakye2ev4mn+QWkfTY0eQNb
M41eExB+rUPJDfqAEgxqZq3sghlQmPjBuLDa10lXLEQVhBARIzdmbcDf3JzkCjyPPupC0+EL52Uw
a1GDN9jxEiJhg3JrL0fbEJ6ASfWUmuHGZr+TRFEwLjXkA0NUO25r6hl2hdDujfsRBdBN++KRxy/M
xwJDuDPVRRXEUweMBC2jcXlorHHr/j3pHla7h6cjkOigAUn0Lx30FEkMwkXkfnwLB38GUoVMVZsu
jb8LEMGzqF7mTaUhpGi4munPo4plXHL140wJmFXO248T+XlEcRpnRFMbisa8oQaZh3HpJuk2qbW9
PZLrWEMzRkvBFIEaQ0UdkYRzwELRqsGz+Njp0Sh4jpwUBN0R7YzK8BvjMj+ganGra37r2wcy+sFu
TvxRAfnnoVWMCEtI4YiH8uOuThpAmofiGD88Fcew8Y3vUIfZpLGPtM4hujHujTcoY2+Z5mu//94r
CY4znOKW/yOMdWfmGY0LrK4wO8Xee9ztPNWoyrZTVOPxMwEaclyR2rLUK0PLXDi+be265NIKn5Po
9AVaQ0zdB4pIa9mgdgLv0XwJz9bGdK/L9MWqj8FwR4pb8pVNdQkmrGUWVPlMOJjTHM3qbdBVmXFZ
QAL5EZ8X0LyhevLcEZnZz9VcYQkYdeu1W82r52pbOiZUy+xO91Rcx7IVvYATk0a4ZzSpy+ECZvmu
dWxUu6ts31sCCAPmzHbhpCMAYlr5iedsKL0O4jtIpSGNU2zWfVpqDfIeoJpEpw/K0M8HbySzgRc0
gPXEhTh2aJQlGrqsKX9ax5EahRDFmaVwrxF7EkgDbQGWAScMh03hnsLiR+BlfkEfUxWNlRwKCVi8
k+CtROf+sjhk6Tnpes/rUAflZtu56kDIA94anO83Gdh5kmb6sW6afAg/8IQQX9mzObQ13r6D/NQO
z12huEtJ/dvjUsF4tsQDkODfNHWgL5IN2Azzct/11abN2ov2K3lKtBv+C+MJNVWBMeAeR2EGGb2n
zKueIcpw7LX5uD5a8iC+wBHcmxVubWUzzJlv9WgTPhT9huc7brzdfBNv4mP45B3ApDRsh220w/P3
UXXYk87X4gOEa1fg5TFjOj4gJU8Q3PDVUnPSTXmBICwqR9NzbUwwlOPe2NuP0VMUbfutdaoP1WWd
+HO0cU6b8FV/QaO4UlRHbh54CdCthaOz2EOY51DUoBHAreS9I+2m8N7XZ1C6vlBC9D8AYfxwpexJ
xP2dBX6ZvJD6NXVvQzD3lSpyFLnno4aMHy/4Rf98JRt6zGZij1jJ4MHObc/XyZVGVO1SMpQ/HRjo
Dwc1rci+RlN3iknOHdLud2k17GqUDprmt/VRk1RMWuDWQKPH/8MIYSKOtKQ0GWC0i+C6/KGBJOLB
Yrv0Co3Vd+7oQ0ZqHVE2TyDSgkYV0hc8K3w+elDdciEPMyEuud8TFEfqSemnzhUDa0CvyNfyg5d4
MEMLKRqA0CMISk9hTaM1hwRQ38IuUh8TczNrL0Z1bXXHwTtmqiy37J0I8oAfYIL/6blddlELsMJg
F32kXVMri/280bflTJstuNX9sgl2Wsm2NZtf1wdVtrosWIgDEnJPqA4/H9SpGB2z4HVA0G/wo9DG
lcFRXEZVEMIpN3LM0KxSHfHeeajmYzIrEgQSFQ944sIGYVnlxjQPjYFjtH5P740jFAHN++afvPbb
i+Sba2y15yD0500MOWDVa7MsMi6gibDJuHNthjov1cTUFVO/ray3LLgLi71Ogy2ZbrXo1/p8SRcB
SgNxUfEoHvkFzwQ9X5GzAIM5BN+d9F4jbyaJobK+0xrVepPGEbyIQJuV13DZApTbZXljo3Fs0yNT
mCW3bqGj6EQxeVIQng2BOTjuitE968KmDBMTpe6zdkuD+meio86S/b1kKVxkASOssR5VRgZo8RCs
inxjjhTdASrybHlAXGAIuyTKt1FqHxi4zTH7snPwzkLZZszJo13Gz6TAC5lm9CecKa8SENzSOr+w
+ui47h6q4eRrcXFWLG0aTGWNb6iiQ5fctOWlM718AYKilxAnRKRGxDRyWLGi7nqU9JnJd7ex/HC+
nFU5GekzEjL6/4II8xXl2NcwocjI7YoX3I5vo37fbNxt2G5xnoLU1QY0quXPTrHFSEMVWsiQBQDv
rSu+OPasbUCsC5dvp7vSuB07VSzkm+KnjWUBIMxPnoHqjVYAmIIeBbIPNUE1R/GP9/eE8fD3BQ73
k4UfNFbe0bQDjpU+Wqi3T7JHS1N1LaiMEU4AHZ5czI5vXKP2lqQvYxWCMDzb6ao+aalTo0Xagh6P
a6GE6tyYos07Fs7cGLTOA6fxSfRt3amlpiwghD2qBndPOOqI4/GQ+1F/19KXqLho9J/rMFL/WsAI
O1XHbNqByR9lbF7vw2A/Hv5ZR1CMlZgKCessSIYJCOk0ozT6ENT3OT2sY8g3XBxj/zwuQPZAMMOq
JjJHhG+4+aWz71/0HUp6wdOZ+NNd4Td39oE+dtsf6GBVrE+pdR/AYq52yqyscQsAj6l27IzqItGy
Q5ZPik1JOk0LGGHnq9oKxSAJhyEQLIzfJmWzKj8XfIoDCwQhvtVoKk6tDghu8Z4YmZ9D+iB9iso7
PCz2zPUL/eiWu/Vpkx4dFpjC/jRGvU6tFJitM+e+qyPFWJt0V8acV87AkXp4XgeULqoFoBDs0MY2
lHYIwNTdJvbbAJYZDyKQqkcC2Wyh5RfFt5yVBew25+FhysYmSluKvcLZaIbjT4OKN1O6tS8gxFVV
2HHolpGDbM9Nuht9FBcE+/h5Bo12+rsv0Hmo8HMloOCBtMSpUudFuMlV914cg1N/iUbGkfnzu+6D
SErbr0+VbGEtDRT80TbDoGgjFzfT/rmafhnOS9ZfrEPIvGEJIbif15hQW6xgkmmc0gR9IRTnoUvm
/rMO8+fGIi4tvG7bKMVGvxZ6ac7dATvfYDRIlW2i47Sz9wWYAfz4kDw6SJ/mfp7if8oXMvnxtrsk
xMcbWeo7r9kzqjavrT0ktlWHCqnhHx8kBi1zzjobdJ5YBuPb2F0mzuw3ZbLt20DhNSogwWmsyTBK
wwBQmR5L7ZAPOrjXt6zLFThSZ1kYJDgLiTp7Lgbg5MbJSndtclHr2/VZ5JP0aRI9XnGKB1OU8AvO
0raaxaYO6VXwNsZgCWLFSc+naetBi/S6HTv9tmrqXUK6uy6xVS/OsnHESxqSTSAPA4uUMI461MOj
nDf/eFoOVVC8KEAclOi+jnP1upmykVwiCSNpJ8ztGgakDjpMuQ1yCfardl7XQVTmiGM5lHMX8oas
fOp9pxy2Wpjf5Frqd9RQnQxksRhPMcgJIUPD+WbOFx8hKP2C3A72mCtjy4JL0PBn35CFKnw0tpa2
DzqCzfyI3NoXTFzA8iFYHHdzo4qgIDJiO+2evRKKduN+ygw/+srdB4ROXFsKrJ4oszzHGaHm0nuD
hVRN8qaX+yq/TEZFmJSN4BJCMMVioZP2HsENLkk2mh4dslFXeJ3MIZYQwnmaucyKogRWlOlFOR20
DhQA/YYlTIEj826QceBmzzdnvGWdj5bLRnuMeD9W77Z+3exJF+wdqqo6kg7YB4rYrFTYQW82OlC6
KN6YPbguLIV3yREo6pHh2ngeFuzQPKu1hhg7lzXvUOqXms/r3qv4fVdIInlB10BAFRboZJ8b7+wr
Sgi4DHK1T5BRotXfFiyo2iZBsQYQRvJ7yA4V+ZGRE9pN/Xi+aYbf3bQn1k0b363bJZ//f1FFFvUu
dMMh5pd40kJ8KXwuy9fcfVrHkI/dB4YQq91Bq9y2gWVa9tpo7054v/77Uhs8LlXB6UShiXXuwzbJ
yIQmFySd08ekeTQguF4rpl+6HBcQwoqfutTOSYjcFOgoafrd7C+Q+vCHUVHmbPLNRNxToYLxrynC
sgcXdse8mqfaOn/eO4+ejxqDxKeRf3flf/8+b/zd1W5H/QtSfWUBLZCF2zXTQUuJHlgEnPHNBKOw
N76sz5K09nlpm+DgST4kHhS44Gq3bbQdofGj3Wib+hBeO7t6W2PX2fnjLnwctsWzBdkb1cVUeiVe
fIDo64XLIMmlwU/cN+MxvIFg0hYNT8njP9pbc2fcn7ot89n13/M58STPv1Mq8q2ZU5lorQvUsvjH
qXdVddcHx7n8zVQ+KlsGEAyG2hgeCZBIFc4QZRsE4NfBMgM1+K1nh8+TS8HHUSsiBp8m0UW5yDgX
TEFrtMgcwLR+SJwMJ8sRPXI5LXzLKPzQwevwtR7/9BjbZirLZLfiJSQPMIujg5XEpRZ0gDTLyccW
gkrPK9fYm/NN4aoqAKVPPTyDxd+UoEgj5heTvDATo/Wwk+Rbh8Sbjl01w3M2Xjkk3wSQiqshP16p
HilkJv5h10ZpmA2uJGHhZ65b5AUFqlcQ7Xc0tZBLAQ/AYxtARGijjQ45pEZuqbQ6ZHEN1K9Io4I/
DR2ewpr0ujTIUYnI6SdRQ1sjGf3d7CBmoLr2yHxzgSMeAGpHq4vIQ5MvaJo2lvE78W6YsV8PMAYP
UaJnQqpSB20GfyoT7wRlOARhEcAYeAh4gfN37Ta+HC+rfYGK1E185ewGLPN5R2+ik31UgPNN7BM4
WBW9/yPty3rk5pFlf5EA7RJfKVWp1t6qV78I3W5b+77r199gz7nHVWzd4rUHgw8YwEBnJUUmk5mR
EYy2FIN43EoqQ9HYVRNkThE6PaEILofkWA2nZAtsnCckhlncL2h9QvQGI82EL6gYCdjwAvA4OFMK
SrHsM8PAVVn8zMu7qhZMICx+uz+m+MKKL9fgfg/hGVpQThTPhwxa7jNeyddXUGSGyxJMaZpKSYGZ
Or+tlae01qjaT4JbTmSE3b9nkQTzajG42cPMMfxjQA7NdKNGb9f9WMp2WFP6f74Mj9gryDjgIQo/
1AzzLZVGC/+/XCkuHFZdPLUqWyli7ixpjQNBx64RPAwWNxh4caE1wSI9n44mtlxUZR1njhTUz1on
zVTqML0aV45tdl6jtv/wpiJ/7PGXM8RURlUm2ND1qK/0oL8pwk6QXS1+fMaixPRSwXfI7bDEatVZ
S2Fijn9ErUyTcKX2n9e//hLUyGJSwwo6vyoOJxfIMzOte7mqMowAz2ty0J1gF/yqN+FLcF9+oD6o
PdglVT9VdMfQ8M6RFWyTl+u/YcHPi5/ApXIYsgmMSiozKLpPvo4SQl+ogOT6kQqOBWMY3evmlm5M
WzEA/EGKD4J0vj9cl5VpThpcjpXnwIZLRgYukY9ukla+ZFFVeowxRTk1vcDwwuV1YZc7zA0EzsCV
U2eOpf1Crd7R5FtZ2ueSd90/Frm5yH5hhsurmkhSSBXCTOnv9FwCfnCljR+69ZiWz6Q4QL3274PU
hUHufM82Iq4P4lQ0wPcSZnSkYSvk/FogngYG/eyjsU10FgmDAqqkSQqv4npD2m0dj04aP/nms5au
oaXuRih9hvnaN7eDsQJBDqTIvFApnFY/hcOTHLxN1WPe91QOFYH7i+ttGhBz+xIJ50HeWpRkVTTi
l3Xlc0s+I6ga+xARwxxG4X/4g+YGqkhbZ6mXDclIC90J1rIG7eHlamgRhHVCG0s+7eRf+ltV0X5T
uYaTPBpOt1e21QqFWn91fWMtPUhAAwFhOQiqIOXkK3EhHgY5hnQzYPYgCfru/1BXM0gZALkMfuU3
5jq7JZWjbeN7Ue+C7SB+SwNLjiE2C0Q4Bp8ppZhNAPatyZxEOiVgWg0FwXwhE/viTMIQDWqMFk8p
FFogG4eYLyJQW3hd4rb6UU3Xqq9RUMu2yt/fhxfWuPMiy33ZzwWsTYrXRXck94a/J81mEiWYPv4f
h7jTYktDrqUNTGjWbo6PLWRXru+FxS9yZoArMFQTZDCkCAYs1ZXm+1YT3AkLsRJQdcB3MLeBiV9+
OFI3KyOE2CUacE20mvDlfTRRQAqJoU9B4iCyxN0+dk/GGNcsan3Jixx/gEgY1NKyKAdasoLBc0Ab
AXBB9ZK7ZqOi7JKmR/MhzBqnHn6aYBqPs462oofZwmWKoaA/hjh3JszRtFIBQ/N4au23gdzO/u/r
337htFyY4J4OtR/MWsXA94HtyBNYC6m5DQ42nWzBJltKTs4t8W2urjGBO5BhKWqtx0JT1004o/mk
uqV0byonuaAVOJHGcBXY6c6U47XRGNB8flJ9GbcDVHrwsgln867x+9sUHCrX10HwTfmopHemnCsN
fl2X4N27HpRnErlg2LtuZXG1wagKxBzU1ICZuwz1gR76ZTNhNmQyZ/0ZA3j6q56b6WsJ/q69WqoN
wO65CfoWOQlJLHDx+zGHqA9GmJAeQvnmG5+n307QWwwi9HDl28HaGsPmunPfd+t/RIOYCQPD3Jxz
WV9GtR/j7zdoVsXgYy3lBDKIr9etKItuAI+KMjXG32Hrcg2HAETolYFR7lp7JpKjj+uhflbmn41/
a8wudCesm35cOXiXBH+PJIA+Asj4Gckn0mweXKmj+SKnKjysY+WgkGmVyuNPgXsseFxej0yDwYQI
EnhXFUyTX7rXprlSpUwiAeUm41H2eld+znb+wToatdNS65h95k62T3ciIp8FpnBYtiA0YIJzi6Ct
eml5lmWMgMsInkVa+jk1wNH8K4XeUUnrtpp7xwbZ1wMYpKRfcm42hKbAj++UKCruYsn0H6qqUDHP
kGa9vrLnPIE4UqEHJu3tAvS0sTZoT8QqlQd1HDNLEPe/nyv8dKCTwWmFwqDFR2TQpqSmHteMVQKi
0RDMNbwCVXlaxvgBim9ItJowSDLJs6j3s5DLwjTeHUzRTVvA7PspQS8aRzreqj/8d42WBwl1XeLo
W98tXnuUdTfDQHO6y271m/CXCJnxPXBd2OerW2bU5ykE3rEnlYAG5t6PvN5/kW3v+r5cOnVnbvJy
aXPhz0YH0RooXtwpdUp95f26gaXoAR4XoBIhn87mpi53n4mXY2qoPZpc8XhHqvEQjPne9GPBO3zJ
D0Y0YWOG0wYbPpds23GfaBWbtC0nBaxj6HHED//gCAq4SHeYbhcfBrWyS6siwE3iN9kqMC0XAwg+
EaSdS1EC6lX/a4TtirMXVNaH9aABlOiMZNf7+3k4yfGeJA0tw89/cIcwPjqUF4EO4cJtZ6XZYCro
2Gfha55vOnsz2ffXTSydXuTp/9cEP4llVWFZ2mxAqZKPdX7fx/tpWiXkkKoFnbNWcA0uEAsChH1m
jouwvpRBtktn5m6ae3mk0hNxptXgfaZHwz22IQ1dy3tRNjTYllTRaYrAQXMHAoFQ5Qv/fprz8teo
l19ybAufFJBUcqbMbftVPtz1vWBHLm6WM4e5Pd+qUjeObAKtgcBdfzu0jmyvKmNV6IL0ZgGWxpzB
rYwaELYLX40po8mqpAg4iwalZ+Moz69qvGkiDVXilZpvJeutlNBUVgtnNEUZ3NLJRgxG6gFoNvJy
Lv1AOQa9BLaQCkjxfYhdCIcElkIUYOVgzFDBnYiRh8tPZWV6n6Ym8IoF+Pal7NjpEWbABFfZAvEv
ohMWETSxTJGHP3Ba5Et6zMZhqu5AlBPa8VJyDNpVYbrgFwdOwjErJzRP18/g0h45s8qfwQRqP/bQ
w+oUANbkKdoHaKxz5UckInVdXsT/dY/XRNYzdUpIzAwV2ioOC8gZtV7aTe5/5w93rAYr162emVEa
k5rzbQVG1Kh5HO2UWqIBwcWd9+eL8RUHzC5rozXDlmy9GPN2GgRvtKUrHnPeMqOCscCmwoXgsjTq
usID2klSgIqiXpXoVEvNCkwLkdvoofQPa4dyKhMCgnwS5GQv97kuQ5VRbnAVh/Odph/G8LZQ0KDb
1sPb9Y+0sHAKk/75YqQA6wnnmG+XYWOwEVzVrno3bttubU+o9l+3srDjFPAZoS/CFKyVb+2qGIWg
BPxJTlTGE20SeTWN6nqWMSJ43dDS0T23xHerlLFDzmEgQFRZvJ3HFmig3LNaw6snbdeHjUt00Lq0
auiMofoQ5KImg7awU/ADsE1AG8QmsrgvVwdxX1g5duIQyGruqaCpD+hQdNEn5OmHYwad62NoJcFP
dDFBYWhjaheTnxPTd6jiylVVGdTytZrkOU1SRg5oSqP6Wit6BX6xYvyw2hZjSmo7tjnukJS4kBIa
UZQykjX+T9pQabbSN2ku+l2RddIOg+jJQI0g7J8lvcqepras3vymgkIOgqmH2WhQhfZxNt5XfRDe
pTX0Z0QfZfHzY4qc8XZgrJbvvJQ61F31AiijuMMNjobspjhosVPu/U2gUuIZJc09YDJerm+Gxb19
ZpYLQNhwxWwzs4GfurZ9hEyQyDOWqHBPRTDfoHHOxoVViARenlMUGfq2CnXkskaVtI5VJ+mILktB
fvetRT6KeGzB4xcDXDfJU93Tqja635aW548tXtHp+rrDS+sMGkYD01FMAYPfe0En633GkFZ2MIWb
Xo2sj2jKOpALERExyleWznsO3CBrpeHB903UKspKBC8LiAX1vntG0Xqlqcja5C2UNNcF+gKPjaC2
sfQ1zw1yXzNq+z6H3gArYR6CfNcIt6nIAJ+jmWOrNDYzQGQ6lL1jRIInw6IFPEkYD7mCyW8u2OqF
LEEZHJ1bexrWtVVus0p/vr4FFkygiYFIyzoZiOcsyTh7leRZX8VDMrAOd+9WETIVEe57wQIe2uCu
xoy3DsFYLsD5ZYhAX8EJcxhcDVo7hSJCpS6asCAVB8kjaC/yPXRTDRSpZEiOofqdlMcW8P/rq7TQ
ejEAevljgf2Cs2Xqh6Ea4wmAlMkjJ1B1qE7xYO3TW/8uctrfaDlh8kZdx1RyK8EeWMD4MdMoX+ET
MfVKLmToWtL6SQLnlJNx0nf6SlrFH/r9h3HTo3LmQPo8p91myiiIKTRn2sTeIJIVWl7fPz+BO0rF
hHuin/ATLOujym9J9A8J9IWP3FGK5ag3IgIDxk/MBrQ+YIw9oxZX0S9cdR+mgN9/Afpzuabc5wyj
NOxjhlEJt92xMGnu+ofZ0wGi3OVUuZe86aWjsfOsPYrUNJdqoReucsdBwoMn1VW4Wr/GW1BE2W7/
ogMkRhW2kZz2IVn/fSC8sMgykLO9G0QRJteZs22QIztYzcbfT49cLicXRGI5NtuM+ZSryTaXJ7e3
T0UpcGPhsrpwg5UkztzIxhnPvAlu6KRd2yRxteBYlIIxwYVszED2DHo48NN91zma5rKCQCiMxONp
UDKqDT9a7SYYDUFAWXTmzA63AUHnHOCkA1iUFre6j4lEfdWo79eDFrsduBv3whdupxnAdeRNDxuV
f1cqFR7Y+3Y+qvV9lG9l8h6MgmxCtHbcPjMhkiBFNnbBYKylNHC6SnbKYq+JgHuL0ehs7bjdVvTq
oKsd/MJwMW38lMaVwBORBW6rjTEUB8oWFob5qBdeYYn6OkvZ0NcYFIgYUHWBzuXlZu5sNQr0BmvV
dDPtiJOZSL8cIyZUqx/s4r1OT5p9sPNtXZSUJKKC2uKnYu9FgoEoyNRx8VYeagyTFNjmpok6N6AS
uR44MhkgGPdxfRMuQCUMg6jsyYhPBl4t7mu1RmjWU4QsqXZH19+WHxhUTSpKnJQGt4ZTHuUHUIyK
9NYWF/jcLPcJY0mL4TowwKaHcebNuA4orfej071Wp2pv/X2J+sJJLlHrg0BPcsXCy6H0Sv0YCG/g
pXhx5g4Pd9Og/61GzAAG9WgTPkfF7TR+Xv9Ui5nGuREu01CkagT5CYw0NPBG9OWIE99aN8hsYpp5
PnBor4FbuuHDSdvVaPC6Qw15PkFkXLybz38Fn2yMXdn6ITbMDAESmhznTeOEJ7L6pW6btU9rr6xo
t9+Pb9e9XzrzbC6RMRIwlRVunxpya1d4S2OUYgaB66eui/Sg/x9b8o8FbksOM1Ri6gmOteveNTbd
DcCS7xm4lXzae8NGiPldqm1gV/4xyO3KrlaI2igwqHpKuva98TG4L17H2VFMGoLW6/oCLm5RFCEU
5Mk6KxZehrTUkhPQiyCkGfpnHhxqZWdKj/9iAgm+jrczPhPn0FxEsTQNCFuK9R6yd9eDaW+um1jc
Btr/muAHtwIMOvrtDBNS9JTqqILXf0+3ioB4ZoFbpwHvsCnOcLmEeJEm0UGuBTnM4ofQMUGCjvQX
bODyQ1iJnIXQukO+171mQI3WKEp3/1KjMQiIqlhtHdjlrxfTWTrWabEVTD7OS+eMP1uEhYxaawR2
qp4gLeaU96PTCJ5Ci7nzuU3uBNm52vZmgC02rvXfyX5Y2e7sFYf0ptq2TrA2tqJ3H9tQfAp1bpDb
cKnR1qbVw6DsBQ/ZU3RItuOqdOSH65uO/e4rZr5wOGdraZRRaA41ywZW0aaLabM24E7/9t9Z4TZe
nIeTolVs9X4CdHHvQ9kM71Vte92KYMm+LpkzX+xA9dt0gJX44HuFE740br+K1qIbdwFFjGP0Z//x
KUyn6G0Qj7Cj3yu44Nt9vfLp9Jp6w/11hxYjwpkh9u9nDjW9YYeTxhzyvWncZe3p+t9fWDBGN4rZ
KNziwAuyfz/7+wCvTjWZGJJdeyilXdZYq7578I0j0THbLa917em6wYX4AIMa6IHZsYWkK2dQjuYe
YBy8cUyfgr3GacuQ6qEgh2b3JbenWbYny7IKMuJv2lYKhMEbNWNCWlntkQrTj3G0TqYQTb65PQRz
Ikg0Fz7ThT0ubdCLQGoGYIEdaEbQ2V6P7c9/WDawB2AmHagKk0cS1Z1fpgStdSfoMgyxaZAluZ2H
v4/d+PN/jHBeSK1kGxKBEcP2bOMu6aBFIjigi5//zASX+2MQPpGUOMP9YyEhLx477SaPBGdGZIM7
M73WzV1rw41s0CA+8kF6jY6iHt5SQgVaApRGURxFG5kvX/uY3/Z1BVZ0fBEjKqkv/4rLTSZ5Ubsx
yh+j4U75volA+vUkFYL9vejimXH2xDo7tomk9bEkY7+NWe5hVO4z1Yxb6MkIroaFl9qFj1xaSsq6
hjAPfFQ7sN3uU+M4Km9zKUpKvptBidYC96euExWAHi4IaWEfSN1sxQ5KwAGN7PwAmmVn6MtN4gv2
xvd4x4AGYP+HsiZKtfxAaAs913aeTQhmjTdE+537+6J76ObWGbSt3Hrx9Hj93H4PDAzyC1MyTq2M
ibvLDzUEQ9IohYV5j/gxCR/0WZTYf98JFwb4Pvwgj5EFkVCopw2xh961OzSvie5d92Ih9/lCLmsq
9CagnsVHbV8hCNO9DQ0wBaOKdulkvwkt941G25paP0Axekrc4q+z4Uuj3CYPFChoNhjcdZqxWmWj
giEkgV8Lj06YAIs89gOoL3EjXX6eqm2DMKp8yI6t8kdohjrZOgZ1PqBEW8AACiffaPmz5ZXO/UDJ
IfbIQTSLubT3z38BF3Pnsm+nIcIvqHtoP26U2lMbPDGDt+tfcMEM4F+sjYPZZHamOUdJo5G+jZBL
zhuD7HvoP013oUgybAESCo5D7BCCkUIdNDtcjiw3KqnASYhnGM0ekmelp8EqBm6OgpluF3m+m4Lr
yomP/SpYZychYnmh3nNpnztuVTqrDbhO8C7YzWvFTdf6m3IzrVWaPtnHT8t7/7y+rAu3wIVBPnnu
5LnOYhsG/R+GQgfZSZ77vUIhg37sQG79O6YDFZhkn+oyt2GUIV9aLAiaBj/+E8uTVBsj2zGudIrv
qpv+FFuueQAZfk9nj/xQnMStfEczhE+FhWgGSTKmvgCoFnpqLBidXTuGNJlK4gdoRFnlr8rOLQ+0
xun2uoNLW/XcCHfsDW1SQ1WTEgeN7F1ZFbs61U8FZkcT/R8uHkglYZoJVwL0+r4tZVyGflXh6+mT
RIv8qbCf2matNwIWgoVlw5QWAgy4pqE8yDchRwWgPYsR7pMuTj7mOVffwVYQiWbRvj/k7C+JPOiV
g8ThWy4/mB14ptiYSd16zfw6gt0tjragj5+C0hkjURkXOO/vOxGxE51VAMAxTc7jCcBPkZEwgFpT
10vVTGc0KfdWTrqI2mMtf+RzNnhznZgBdJBlbaP7AYFm79yiBTTURvFcar62LXR9erKsIhlpHozd
JozmLId6ld1EVLcmYkN1d6on14Lwh0T1zIJmE3qh7W1OYnPXkHpeD9GU7Kygb9wE8lQnsFjY+zGy
m+2Up+MjaAqDJ6lKxpB2tVa+Nmh9vMdFkalgzAyij7HsxzXks7oPqy7AKxRm8g0pzOxeS4foAbiF
3NUi2wZUvcvsySnzrvjwtdiuqI3REi9S0nYNtkD/0ICW5mlsCGncTi37u6bxFZ8OpmQcamje/tDl
LJmdMa6LfS2PRkFTM7NuG9WCvFnR1G19h3U07sd4AJdrEvfQjrLt2DrO0qRuxqJUfuuQdRvRJMey
OJJUSNu5lLob06jM5zIawtMYDMaDokfhsDIBsad5k8arqMJsBA2GdLxv67F+0yYr8OoKkkFO6tsA
vfeK2YybZCL5r6JtofDTp2r+6OOddlcDpPGuaF20DgZz/kgBHZfXEGnSGmdu/WHVl5Pxatuq9tBV
QffqJ4H2k/Sd+pLkaXjIMK8CdiOt2ViRrlVO25IecwJA7UiCoLi09SEGCPEHC6hgoKgvA1OE9CuU
qgLFxmzGhEdJp6DzSDdurETxYqW5iSVRW3qBIga9Olx1gKNhSu2bkHGfVVUYMJSddOoBCTq8Fo41
0+yoPz4GN/0+csyTAXZHqA7dZR/hykZuAaJFTeD5UmxBMwe4O0w0g1CC8zzFlOhgMt2Q0VilGujl
CpEcxIJQNBw9M8EFZG3wx8LGxoAg/droqHqcnA8UDDAsjfFFV7uvttEBQg1bUWFK5BqXs/RGA3Ve
Jt1UtSnFrqLB9Nedk0vPuHQFsIL6P4N5Fhpd6rALu4frd9kCwBmk1qC3sBXQZSEocwlJi3HAIm8n
JESFKv2wegvMkGGq1k6k6XW2VhINAKhoDFTN1XOj/5xGO8cDMmr2M5nMF6Vr1F/Xf9LSqpoa3q2Y
44X8C3/nhUpt/wc/roN6SgK1vUhRcelWODfAfsBZkhAFod5VFeCT6lw8g7rcKdrK1fyP2mwE9QqR
K9zej2yA1EdGDjhA06uU761CNMC15IuFGhIKZDjhwMBwvpBIylSGrR6q2q31o9YcYumu0Td//00g
0CTjgQhrQLdemlHlOQ8iAuwfCBRl65BW/7DPz/++evn3SZaDUSHGTgvCYgM8gUvmbP3fucAVdohu
lGkhwYVYPZAK9/LH9b+/+CVMjDUDUI/UhgciRf2k9ojyeKEl+RoKF+vmzR/i1RiLGBREhri1KkOw
D1US+pAkz73e2E5p42bRuxUL+gkiO9yCjQoSlsRHj7gYfbc1I7ceP6IMoIXMWv3D0uGqQmUFM4Kg
mbz8+n1M7CInWDqjkCnqeqNZAg4H2EcjQDYtunRmiDv5jZLoU44CIkZTAKLqXaK95kAYpc/X/Vlo
0qKXh84POvqoqhj89F5PjDoE5BF556pbWRty+gWYyU9cvmiXAQqnefJm2JNN+ToQV9SU+Zpq5J5f
wNUz7nhVV7/DIuseGOjIgPF2TVCGPWEMOqUyuQE7+kPh6NKdbDvbCDiyVbYNN9EWRfVH8MiR+2Q7
g4/G2oDUnF5fEBbnrvwk/hEqmyhhIHUG8/B4SvotrowherxuYinUnnnNF0qyuZ6rZILXDaZQDgB1
A6tuapPgblp42p6vLd++acsyiJKUfVj5bag+/QLYNNkl6gvYS677s1QpuDDFHYq4ymxFYm+y6J08
yjeZSeeD6WLOLwD1FmAHPbVv7HUkiGKLDiJLQ9YILCrmui+P4qxJVlZ04NcjGL7MDEev7sC85BTm
dhRpcS+bQjucFQnAdMM5SEIlHIJCR3ra+za1/O7eD7WTrneyqwBbFuFhcX1JlwwSiKvCL5lYeIRc
+qZW6qBZA7a6raGWNQ/FTtLuIDgIwfi50bddWArkLhcNfhEIYsiaIM26NIjnrt5UCa4cXBpNTxvo
H2w70ypf+15uQied67rH9MtA3q87unAWMBiimZaNei5EFbmcLsHkjS8PaD4byQzA4RNChSBiLxzo
/0iGmJg+AXiJ80xCC9PWO9aVC1vixoSJqENS2NXRnBHEjiVn0P0D0wJKSginnDNmmtpkZDG7Sgav
s0DcVwqc+SoOc+GJ1QMZZy/IL/BW4r/TGIQZU3ewe3da6cfQVbem4x+mNQYd3BkqLGDYdFB/cYbC
zT33fefYK0GquFSZvPgRbB3Os1ILQ1E6E+SYPMx1oDT3Qfa+2xyjbbElR5tWn8mvg0qT29K1H/5+
v5z7z772mel20CLJruD/jPJHbOCiGAUls68lvLbE7GY+M6FVtd3bTMoMr6UEWo4/fsRr8+2nsbNv
gWCi5n17iH5k98VjezN/mBENdEdZ+f9wLs795ALA5NuK3WpsicnkZNn/D+5jabeem+AebEEq5+iQ
woRF07cqoeZIy4/s6YBxod/2Rn9ok5X198U7NpjKOLrBDqR8XSRnS2tMHWLahCdAYLxaAEvqrYhs
fCmluDDBfz1gpHOJzQMWqavcVjSW1s1KotbtY2zRnzINf5uPLzWViFOvMq9yh5LaKGbhdjJvwP8v
KqYsLbKJkVzoo7OhGH4oNyO+GlSlBo/VLWneu2oUxJyvZ9PldmXQT4yUQFbVwv+4oGOkWTdFLJkv
QI3jpp0U5esAT9VVQMKucNuoHH4ruRodoYAVJR76GqblGHk7/AqNXPHfplQrfVpC/9yGnB1E7aDJ
GVXhbjKiVqWYUmtFih3fC0z4rRgUhrAdur0oaF0eMH9KAr+u8Yu1xMA84JD7jt400lbP/RrDlUwW
QQLEOZzL8P5vowcsg6oCqnDAtwEbeGlZL6epwPMQDGMzyO9n1IFOTQ9ByetWvt84sMLGHTHrgVls
/i4dSYzRwxi4sLQDj6Wl5NE2LIFwrvtR1MD4vr0wywGmLaBGiQZ9ce7jx6UmFUPK+Lys0rqPdKbb
S3oV8w/XXfqeHjDWFSRZho2hVCjDXi5cavTEbHqwVJXJIZQfJH9vB09Vue1BTXLd0qJHFuaMNAsV
FTA/XloKVLOy8qRHN75VV42W30fZLLhDFuCU8OaPDZ62wy8xjzW3sCGPBQ3DyelxkczlzSD9mscS
U8urIa1XchLQKlr/g3ugFwZox9bItxSha6CMEpQwPUTAivvanTSL2EIW6mRwD4kTAC6YQ4Wnl0vY
Yf5mCNIpc6JqXecPdrKPk2fEH0N3ifKhhneTjLnPW0wUCL7dAh8LaNg1fDWgoAwGgrq0bLaGlYS+
DjKzk9TRgo4He7tKvMRrIPdApzW5l5AiDHTu6JPkibiGl7YOyCghIU2QHqE5dGkdSIWxGWM0RKBG
QkPFooOIY2HZAgaz8QTALB9fIE7CiBTjF8tl9Whrn7pocH4BG4AFBGgDyTBaRN8qMzpKM2ammHiC
G/tkcAnN1z0d76OjfkILp5LW7+qmEhTMVHYl8jcIyHPARIieF3qg3OGeS6NojQrrltGGdrvXBqox
FCqnGKLqaEZve1f1yE250W78TT2t7C3CjWMZNAC0UfRjFuoRjMn/z49RLz9iMmd1mTb4MaiOK4TG
PfWdAJWH9i5e47qWX62HCGO96MY5N5/Xz+YCguHSNncxdXYeKUkO2/1r8nvauUqwqqh+1739tD9n
bwR8vd0MB9Oi8b3lFWzQSzjtsHR3nLvPduBZhtRVelzW7FsUK3LSXjE37GhHw8NZdsaVdLxX70vB
U3MBf4lZXlzGGCJBZfYbFrsD98EQ1Oj3KK03hWBjaY75frptmlVyNwqMLbjHsiBUnBhQxOIhQzn4
p/KiBvGl0a7CtHIk8Ir2f09yidcJbg4W/3SkXNxntI2iikpbgRHQDLWSg3RDEOgWKh6g+1Yw6o+D
iiIdzzPk+3mIMWQrc5qbxgtf9IEChNtR+XSXvIJEL96gDS5KbZeOxoVRLrVVpTDLbXBwg2G48YKN
QkG5W2+at/LFOqob9daIab0Oj9leYSRl18/GwpsPHiOwI2ED/ZrMg68sgpvRz2xg0V3fq47x1t4F
Oh0/1LvAGe/z58g1ttFb8hKdYq99u258IUCBEAMdAwt4M5iWLw+FkflGBfLuHFrP6zw/Tsqpsrdl
JuKqWIjujDQKcsXgMQO9HRcHMwtqAwZK4k6fPEX1ayGiWlrY/EgGNVQIMBH4PS/ssiRC2pPnTmw/
1flazW8Tf3t9pRZSaxNoYOx81pHCRXi5UipglObQV1gp81dmez5qp1bd0nq4nbqbSNSdWgqYpolg
zcSpwX3Bs9YBB9ENTQlzg5M/kttiM7qG4nYppn6bmCaHduWvk0Pg2S4aqis8K1+AsBSkpotf7ew3
cM/YHHXAUGUuo2JOVUxgDiBMub6qIhPcqsZFE2ggCc6dSL2P+9/+9Pxf/X1eqNoIAbNVZ/z9IFDW
Tduuo05e/b0JkLAgHOI/8ESxvXl2r1iDnle6DxNSbK2b3L43zezxuokF/BYqUmc2uPjUt3Wat9B7
AAAwDVfxXfZkH+StGqyUHfFCqpR0/of3z4VJLtVtIitEfwsmUaCkefcURYJ1W3peX1jgtleAZxGi
AizUB+sUQj6a6o7xoLsmzdaDi5EIx761dmBkEfR/lqL9hWFu00HqPSIjtPUc+z69612mXvNm7FXQ
FNhbawVV0jV5Vp77I8HEzvUPuRREwMgPugpMf+GS5vaK0aLwmzSwbIYvmv9eaQ8zyGKN16b3ChEa
duFhiWwddJ5MuwNlU84WIgtJuxqMNlB0nsAqHkDONcjfB+vYEVFuuXSMsUMh4g2+FkANubxg0tK+
k3JIgsbkZ2ejdaQINstCdRZ//8wC+wVnpwwBuQoiCxba1+oGBcqWjhQybjqVHtJ1uzFBR5nSaptS
paHZrYT7Gp2R+jifmpUwRWGXIpfVW+iBQ5GECYupfBbUGK2tQiE+d/wneVeeZmX1U11XNkVJUZAb
sG90zRLnddU0s2X5Qw5iXbwhwlM8jU5BRLfzUp6KGWtkqlCmAMiYx01HGYgrzH7C4rbeAFFj6Z30
7osKdkBDcACW0rsLU1wkk+YkVsMapnIoP95kR/szXJtut1bX6q0DjsKj/CH/uH7olp5+Fza5UKYU
1aQOCmwWqxDUswXeYqGbIO/XjuFNS3e2CHQl9JILbZKsjH3cQYrCwkvvp/ycBA7Yirag6XLJyj8p
TrrrtiKm24Vc7sJNLqyB8LoayQg3pfmOkPsSQwqgSaKNaDhm6TY6N8RfqkXWG2b7ZQiq1yvQazeO
5einfB+7d9Z9cwoEm2bxFECSBzsUaarCV3r9oFKhzyUje7QGp69DR9HeClXUMmdn6eKsMZpn3AsA
iaJ+hIwY/34WYZCF1EMnR+jqWtAlCB6GXtDc+eYGZ4DbFGUXZEk5wsBQxjTq3mT1mYg46Zds2Eyj
E0EYgD++mmiGeGhnI1ik87ykoebm5G5MT9fP07d9Bj9Q0GC5PGDJyOkvFwqUwSCqUgFHLkfFzSvX
JoCfPqvTy3UzC67gkQlGWwMTeGw25dJMG8eJ0lclcMJTTYMIAX/+UfbbvzeiQ7sGjJQIfIBmXhrR
/cIubUbVl5DhroUSGdRdd8MsotBb8uXcDFd6KeU69lUCMyZJNnZne5Lk3yRBvbnuzcIWZgOL4PHE
nY9KPBcBLD9Vx2EGpk2x8EIYtSPJRT28JU8MvExUNp3E6AcvF8z0W3NCJx89kfKn0myZGJMmYlz/
lrmA+hkiBLjT0VPGdAZ3Ryi1VPdo3aNz3YRr1D33sZY4PjFfgKJzu2kWlBy+JWWcOe7gq6MV52UD
KJUyI6eoHub40bJ7xyLPfnCXtb+vf6OF0wMGu6+ePDD2oNa+XMDQqst2ZjDVTu6ceChXo0o8YMQe
2loTbAf2LbiIBrp1IKoUKLiiN8htbqR5kZVlAB5KdbWuNK80d13kpvaJdL99iBHnxcPf+waKRl1H
ZRwPcZ7kfU6U/0Pad/VKjuvc/iIDzuHVdsVdO8fuF6PTOFvOtvzrv6W+d6arVIKF3ecAB/2wB2ZR
oiiKXFzs+7xGPD2UzxZN/FqLQzLeUVmngmgNQRKN9z5jrUd67XIN9SovloZATp0pB5fEp64dOj/L
yS4aq+26ToIzBYJFQ1PReIV7gU/5mxXpJmuEdZSOlqBnbTEflNSUmbxIIx1VC1cF9o3Vty41mnS3
0yI2CxcNBYGq3ToGZomYv1RZHC0yCTRSM2YIvFSvsoSel1OYCwqEYBo0MCsrvl2AIfGbwnuYTO9t
oICiFPEtraqP9WUUKggcOpRkNzhfuStKOi1RDRyh5jY/tazYoQeg8TWTbofGliQVZLLYlp7d5HXU
lxRZBcAMdOdbaoMjLXUPmtMEc2z9XFdL4A5Bu/5HLe40K52pl16G9Vxotu2jR01DWubT8Q+yCmh4
xnMbwCU827jXFSF9ansMyZMazgYwHr8frU3iupJlE7jdCzHcsqXxOBE7gi6Wk/xTeXPYU+NOA01P
3M1bF+RYn186FFZZkxbiCdRZL3eJLnTp25zCOxkbqt9q0xIso+ytJvDtKHYCD4H/oSbO3++g61Gd
QQHaq1dtkFxmfk9erKLyq6h7bNJvViN5a4hMD+VVjzU3obHf4JTSaD8kY43rEciELcg/NnY2HNXG
BaT5y/ryifwSeJNxyyN0wRJyzr1yqrRT2Hh74pHvGHQajMPyvi5CZNwIwAw86hGIYTDJ5Q4RJ1FN
vYObpYP2OEz069TngerKKEuEYpAVRuKA1fX5RMVCjb5PHeBK7HKHNi4/9w4TCHzXdREZNyKw/4Sw
jTvzCbaZlpXXQBdVsdF4BjhiiTGSwGSgY7apNbTBgMp9koWXMqmcOXSs4uRYTLU+O6j0GFuYLBqF
VrUAlSdBAAmXEcUZpL9R/dZ/l+bPNCyiAe1gBvAws25jDGI6nKwOo2LySjaaQ6jUmSCdW0qMIvMs
dqaiMvM1N0K/2j/RkuNVNvpF+7S+byIzZ42PqI5gltwVEYeaxWqjgNU3cKP8sazL/VDJZp2Iziwo
wXFkGVkK+icu9dFjq/JoCxFa1GA6UtZSNART25mj7WxoTeKTvKx/rasl8kt4n1msKwvoIp0Lo1tj
VtQqgp+ozGWLBsXXpNX2iapti7zfo3016FLZ40BoH6xIgvkgGFvGO4ykWWZw5yGQccpma9bW3tXR
eudakiYOUYSBnWJuCbLwf241nSy3CBssDYobv673uLr8qHrRFuIbyqGJnt1MAgoSmggsHjZvsuYy
fi2R43cpM3xzUXytNU9k8SR5OKGJ/BFxBV13tdRNLYhQRzPUsFvWsMnz1yqTnGGRHExpxOYguwhi
d06V2ALriF7gCka3BaDCkfvTayYnGBVUm9K5233eCNloZbxCUM/FC+FyqxbVG5OlRVxhJOQYobOV
uA7xiQ3saWRs9KX4ouf5p1k9WYnkTCjnPaLeMKLOgn0UpgeYQ9yjtKTngW3IBlCK7B35aEzNQJiL
fBVniGqsZJbFokAXRSYf8RXo3PryWHdA8K6vo8gAgRSD53BQqdP4Ro/ObD1zZjRLc1Z+iUr6Yea6
5CknVAbUynjr4IrE+l1uld6jB05nXJhm9bOZ0gB9tLuufV7XQ+SU8O5GqgUOCRQ7nBCXKHRB7gMY
I0WLzGOXKGpzOxRLjVFZrabT/dIvyRjiyZ7epGmqyCiOReuIbn3c0mj1vYbcgZ1mcD2U4nHKigkQ
owIAK9UO15UU+SckKFjuigGa+HJdhrbqwm3gBhu7eyi9/mmui61qRh8j+EyDJcow/hANM5kq8VLX
RxtPSPhdrC6yM1c88pYxWVONICSoNdv3kgoD4UkY95ZfVZIr8/p+hiQX6Amwx+Cs8WEbEjfaOHuo
q6X6sbK/OtqXwjoWyZHMspTptVVeSmI6n4UcSb44pDIhaYE+nbfxAHVZyLf1DZMJ4WKoeomHuWDq
DMp7DWKaiByK6NPHS0NfMrJZDB4GJhzOV6TuiFb3GHWWvG5Duxj3pVNsDaX8vBggs3Hfg5oCjonH
EKhWniilhkS2UerfgDTcOREc7qDKICXXBwnPnT9y+JmUJQqQfW38Lj/EmHbSbcY2l6giFIEJDezG
RUDB94JaOvr/ldoGPkHBsSFKDEhilshCs+vKFLwBkCnIODKmFqC9Ly1M1xRrdnIP9XvMJhpGNJgM
LwSlI0u5aZIHxtIdGT1IBiTaCY4QUCp4OSIzjFYQlxNrp12SRSnENnn2fRm6+6iOt62q7Egz/ewS
R1IZEPgGRrthsxFTmGTA28VoxFkB3DQJInDZjcb3qo7285RuqTVt1w+TSLEzSbxlzErvLs0MSU3/
hGZ6xBmb2Oh2A91i/Ly/Luva08LQ/2h1xbtBtTkuW8jK0GelPTvT1nTusmlr6++p425UV9YRIPAU
GqrdmJIFspTr6Mk00swquhxTuIzOp8njrNOw6CQvfOEK/ifEVjnEFLim1TqymVaaEXoloyVHF2n/
4alvriJjEBWcMmgDqnVYIVTi8aP5gCyo3cBhFMoxzVgjya/1PRIsGQjj2Yg63NosTro8XxFFlaXr
cYzVCKVKzGP5athohvUWZ9isSxKpgpStjaY7dqz4GjMqVoVS6A5K2bRGyeBg9RIApMhXoNcWhXl4
DHQ/8OHL0Kp53kY4tEnUjsfJWT7MzB2PHZkwymcADVExHUk76ztDMacgVo1RcriEKqJpktUpccvz
APusNO1EzxMS2Ip+a0/zE9KQskMlkAEmPxCcIbeEBBOfYm+QSyt6qgB7gEisil9bMEeub5TAJCAB
7P66gbw3KJwuTQK8WE1Z0xi0pLp3XFx713bfh+qwLuR3jfiyNoHyAJAGwKvC613HzIW5ZLqHYzRv
wYR/930Oy2+d34Zu0HT+jv5o358Y/qe6OeX3rV+8PSsvybH+6oRUoq7AS+GHgN/dRNvUdWQ9ZE2l
GTnUNUgWYKLS5Dv9vF8YkUI7hDRqn3qMQvcLRUb+KdxJoMaYaEQdPBkM6fqqGk0I7tts9jt9PhlL
LIE6yWRwAVpcaG6hYsRV0Naa35n0Tifml/WdFK0fo2VFRwlC2yvu+jzrQJ0UYSPtGVMa7sbqI8VI
+gltdd805yGVDSl3YX283ZyLY38/CzmzDMOehjQjmOb3TR+3qECP9aGtf4zG4xxLruVr4AhqWMi4
G3iTwEYxNudSWD7WyA22BYTtMc3PfVQ3JNC/IGa3QzMsD+Mu//FzfTVFh+9cIqce2BFpPylQr1mm
O11HT0eanPRolrxYRWJQ0kIXBLpJkMrjXv4R2t5ctLdBG7fb0Gg6NG0XztooyQVd98tgAUFXiGOO
rg7UrNjvONut3pvyGRPDCHjqk9O8RdM/+hu0r+Rk/sh8Ka6PpQ542ziXxlk7RkBHQPlAGpiuQmVv
79KddtPeLHdIRM3ouVjfKtHZMjysk4r7DLVwbg09qpizqTXYKsCAPXQ0ScGxv19qVwqdiWAKny2f
g25gPA4gwtD84tB/6MHiqwqwb7YW5qfxuATfUBT6NMgfm2bietHRsoDAns/gqVkTtcTuEI22TyT7
MchwMNf4SyYALyAwyeDRhTf4pVqR1epRO0/grTxk9+7ti/0THZx3y1EFO2eAcSVhgKeLkobr+yWy
eeC3Gb0IAIrwV5xUzUr0xhhIkHc6yjGGnzqRX3SSZ/41DdVv5f6IYWZztme0ip2krUf4jHuMOp82
1U8SuC/oYMh3zi05tW/2vrnxDovEcfzOGPO2cq4ed9QsTKCt6hLq6buvsz+Gy311muCztsYzKPR/
1acGoLcx9nu0M2R+864cN8MQFN9oiIHsBxkg9LqpgVsG7izaSmbHqo2f03cba+88d8F4Y4f1Rn+u
Sdht540XmvvmlN7n74F0dItwq4GCQskPRoZHyOUepKrTd14FA7OaL4al4434SsAgt25PTANuwYGx
Ykw1aOxFXYpb8M52Mgyu7esgoUmITuGwJw/IEvverEq8tUiSCSYZqAMQOJ7Dl+qweYhJjIZKEKdk
H8ZQ3TRp3/qaha3rZLVzgVdjuACgrliojmz6pazK0OooSVUS1AOxjjjETQC4n+z+EZkHuDfQW43y
L942PHVEljixXU4UUcOr+9U59aEDEGH04KU+0KCYQBMuR13zySnbYx7X+r6JvOqFbO6ENijwNEMD
2XrQ/VO+tafiwbgpwZMIu/SQAgyMxq9f1fd1saKFPdeYM5e2AeinLCA1y04p2B8/PfoLMQpYvsHc
CfeGZAm3cVliG9GU4PsOZn/r6VsZHSMZiEMUEF0I4S6kOs/BsFxDiHJj7/qTdnJulhtvo/zqQhqC
KVS9kU2oZHcBf8rQsIy8CDIxrNH/0h6djCxGR2GPhZrtzarfZrXre/W4KRt14xbz5wNmNuMRc7AR
keN1xe0S2PEn8GFikLddJrtEJbfNFG3WDUEQMLORrSADAEwPLw9uo9JsBi0osUgAcBbmmwRFejC7
E7ijG5fiPsp8w5aEYexH82t4LpHbtdyax7mpTBh8tChHzMUdj6PlvOVG/bqumkwQd8VqpLX7jqnW
jeUm6ftgRLmsTWU3ucgfMqwAOrCBo0MQcWkT1FNpOnuwCQzsxWAGN9DmPNTS+4Z8msAeh+pM0u+U
w9llvmTFVJc5WN6t3N13qhlm1bJVE0VS9hOtG2htwGSBejAKPNy6lROZmwb1gMDS43t7zr5nDhi7
GuttfXsElgcgByh3gRtBBwq/bmoWabUSefDtk3YbR3h5V/pNpOib1rKPRpEHtDN+JTGReL5rUgB2
Ef+Ry6/iPI92WQ5QLyPa+6SmG5BT7JsS4EonvoE324CxNqj7egs2qCc71XfragvMBVOjbSQbQE9h
YIrvpbkkLSpBUQdy4TxqfOJ9LJHl6/H3SdZiLthFF1ca8hkAHKHplzvYtgZKSZekyIZjYjSmY9Pi
m1q8rOsiuEUuZHBHudCSJp2jBON1UAScUxNwHNm75rrVhm3XmR6cNYJUZVa1Dnooz23l6w/kq/GU
H8vb9p1mvglSlx/LfbYrt+1WuXEm37zHeGZ9W+8w8rV4lZFnyhaVu6zbpgVbF0i5gtk9FsZhQs5V
f15fU7EIPE9BPciAaJw7KSetmjwX+nr0wW2/ztZHsXz8TyL4Cepd7to1aSHCLo5u9DTGjyV9Whch
tHKkVsFLAQYWgCwvrXwALnxOLSwUGqifimLwm0FtgKCmN1TP/mLFWEYa/bYIEtEydCnLmQFVNMuq
DmKtDqMuf4o7dCD22uu6SiJjR1CDtmi0dyBNxonpp3b23Kqpg0mdTjNVdvHyz7oEwaIhq4PYwkOO
AoymvGuYukEHFgdPXa0uwoXmIJptdbQJzYP7MKOs/7gu79rUdBWCVA2VWSAu+DqjEeldlFiIn5bq
dtKfFe12BAv0ugz2my9ve8hAVpU1KsPt8V4+jTRj6AhCmHr40Kp9ivbNeHhLEK0Nh3VJQm3+SOL9
utN7ZFRH3I4k2yuun1vfaS5ZsOsrS0d6BVgYpFgwp42vGji6Cm/X2whd8j2ddjUSccl7G++b6aZK
9k73ZV0j0dqdi2P2cnbft/1kLuhwQGw2zQFVD0aJmRsADnfxg541ko0SLR8SSMiyg8wIxMuceXeT
nsDyXSQklOImaconOnU7IBEkdZHrU8RI7RhsGOMD8C9n453pDoDQwzHEderTvvGNcb++aiJFWG88
ek3xj8kzDXaa0s7plNfB0P6w6JNNvkzZy7oIoRIOkjYMwImaF7dW7eJ4o21DRO0dDPuLgpF96wJE
O4/jgi8zzifEfJc7X5hZFE9NVgeGt7PrV9f7OQzgSD0Y/SiRdO1zdPVcEpfiBVWz4tYFuwsUzU+8
Q9ffW1btd9NuXSPRrgDPDcgr8MHIsnHXWlIrna4mWLKIfu3qE80JwM8yXkahEDa0HncOGx3BLZtT
tZiRsRS4O+c7c0TrtHpTabKIRCaEW7E26tW4MiEE9ZFCA2+g8jIkkrydyMDQbYQK5+/RTjxzWlWj
AyhPIaNr9eHQVembolLtLw4KsitISYH8H7BtbkuIl0VDF+HeVBG5LRaQ9dgUlCaDv9j5/8QA5XRp
y2Pe2Aby4NDF/lCVH3l8Y33+SQkjPhPBnUcbtCHDMEGE5h4i/V2ztnX6tq6F8JzYBq5nZDScK4is
RsfOTaoS+bXkdUo+eutYkntdlowW2hb6zFQ0VuDo812GiRnVk1FCkanD9Igy3SxF9VxanwcjYr3O
xHAXi0snQrwcYqrpvRofClQUh+Gf9QUTmvCZDO4sEqPPFORLavBap3vdmt6SWZaNkYngTuJsGWM+
DBChkocy++5Zn34IXy4Td0BaK4+RdMH3o9YNo/F7VsRbr5XkeMSG9d+W88E46BGnrjEhRBvs53jC
4PIpj+pNN7obbRokyGHJivGXPKWKbi0Kjrw1eMDin+rp2/+065Z+edhVt6Sgc2RLNpINMebQG8J1
CZIjwuPjs3w07UaHhLG9Hd2tpR91GRxAKAK9isBlIjvh8ghajEJR8wKzY4K8SnwLE3JdMC6lckZP
mRzOfhNtSmdnhBxMe94Ox/SO3JFXVCP2YGUH5VLu5w/D3nn5i/UDTSnIHdE1i3DvcoeiNm9y1akR
WiSvBghcyl+DbAad0KTPRDArPItbnWRx1CWCXh15G5JnfVR9kr0WliG5WQSpHBzQM0Fsgc8EoSjQ
9WUDXUDfq2Ho+ZfqBpP1bjFNMvR28ff1hWO7wb9kzoVxTrMzbJToDLz/YjfUoh9GOoQKMOMdPdr2
oZll8fg1xyJeZufyOAea93OHjmPIU+m+3KhB+mYGMVjWx2O7zw/eq4KBaeOmPyo7Y9c+pSHa+NcV
ZgLWFObMUxm62YYDh6W02cZK3iaMabXw7GlbUPYPEjcoPgt/zJLztZNTJ8psQNhiIBlWD/90Xr2b
6koGomDRxopSv5FAZyajWM6oNcBRBDR5xpCqusDQvTgs69sBxTJr3JuY7rLIHsES5Xjg3KLNiVXb
EOoU1UOte2CyR364X/b/04YZnPM1cOdWVgYxWqIcOiUJWvVW775MJfErT/ZEEV4lf87eVV1++deP
LAb1lbp4KhTncV0f2bJxfkQfUi0hJWwCkw3KYo/A26/TTyePLk4ZXzediok6IEaGjPTg9HeEvJTu
l/9NDc5xpHa/DBMTQaoby7qNMJNcdnokvokHTs5uFNvZCBHu3L8tVHnCIDRfcTC1uaCb2UgOIL79
WNdKJpL9/ewgxQuAmm4CkaNhviZZ+1JPy8Zx6LEw02NipTduHe/XRYrvFUTfmFGNjla+p7CKhnIw
enYvK/XLoKubVJ23DiW3aW/+jTtCAIDGBTxWr5qREmDk6ibFUSpHPbSbadPZ1NekDJZCCz8Tw51Y
c3BbL6NYxNmcwxg1gFHJ74wuflpfOAEMBFaOLnukkwGLwxvmcrPgxklqlkAHRF+VxGes9riybtt9
jAzjARfIEZg/7Ut2kEXowh07k8vphwlhutokkIs6it8jfYW2jAWygF/011UUuqMzSVxY05ERzSFR
BxcLSxxeM1Vi7sLL8Oz7nC9yBi3Kxwbf9/RfYNUbOwPTAf0hf440SVQjtok/e8X+fnaw8ilTSMmQ
HHT4poz/oLGvI4f1xWKX6dUleKYM55Giqpq1tIKIMr5VYwx3xDieE6lOs37s49CaJBqJrAA1L9Yz
gTG3lsm5Ck8FU3Te4NVh6MXPzNS2ABXmfrGUflbJyl6ifWL5eXSIY6gK5oBcrh41vUUxR8ha7Pom
1dytOwDM4aZIZRbfvdqWZYNk8jjdNKWqiMqyG7Oe75I4BFo0BLEPxrc8pbKskEwWFyOVTVuVegLd
XNyH7o0y/BN7T0CuhNSON+sWwn42byEsA4ERDoBkooJ4uYzd1I65CnBFYJObqXqr9KBHt7qLmY0g
bxmdJlwXJ0DLo1X8TB7nKIbZijWvhbwYhBKOefCiyTe8F+rez/XdXL/WJTjaHVMiVnTUzqVyTsNM
it6pDbZ5yq0770aS+04ySKxfJoTzHJMbLTb4r+oA7Zi5GsTGnVL/xW3FihK6C95+xjp7uVuYS5Yj
qsVtlaTpkTalbxbWnTlrErfBfumVUZyJ4dyGZUUJnHkLTfJ5T1KMDXFrSXwudBWsUxDM8oxhhDNx
bSTRhCG00EQDkajrz9prQTElevs39vafnKu+mSrSUGKd4QHNuP269C8xy7VPqa8arb+gy7jG9NY0
wzxoT0Y0IlxEADJR3mUDrfi+EIpEbqJ1bK+y1xZ8aLpENfEK/vk++/vZ9dGMnh0T9r7XtHaPJuE7
Lwftnl0BnU5k94hYlscGbQCgZxjcbuH4xGOmQhcVuUrfsoqPtkvDRFf2g6VLLnjhMUIl+f/LMrk0
MlBDRuuakDUORpjngB6Tl1iXnFWJQjxsTTXKwUkLCLEKzDL7xohmE0kKTgA2hKsD+z7ySwDYgJvg
coMwJ1h3R4ByA/oI/o3oMZx/kKOd+dG2PFTv8W4+Vjsa5gfAgY8yIKxQvzPZnJutlK6nLsth0LrF
4UqA3o7M3FcU636SXo2CHQOXHfpXMUsEkHQeR0TnIcGfHJR+7Y05Po7Kxot+ff4cA7kNWhgAURnF
A+f5clBD2aUNEJEJDgSTljvDrrdWBOqW1tnTUn80IkADuzYYSCJxVSL1gJIC2JYRJODfy320F3Wq
pgw4IkxuHUKSxTlGw6bpXk2kmUKBz0CXFVDwAB+gM47HAerVUNFIg4uy4/q1t8BRTJEnliylSB9Y
JSoPv8fZ8LWHcbE6uxxQoWtM/bZAUsSdx1uzbo6OZiSn2FWHA0jTo9Ck07gDMUAVAlAN4O+gqRs9
RkCXxhYiOlnbi1B3lPNMkKGgX52vuedtAkIeA7oX/bzte3eT6812XXWx5n9EsFNz5jIHYrRqbUNE
lbjZrlDzLxlxk3BiHb5/IwlVY7wp8ezjj0RWtl7ddojg0nRydqVZYDIVTdFyNqSyJKxYqT+i2Lqe
KaXbaaa0PUqINYbZN8bWxFC8QcbpJ4hI0ZHxRwj7EWdCFh2MGUmNqtg02re6kSIRdHQd6pMCgywU
iecUxKSIEMG5irc/Glz4s570S6sXMzQaElJtqNGNLyZJd268ENDE5XRH2jF7VduhlIRXIi3BjeOi
+wpNr6AlvtSyn/O0GmaMsIgNh/hpi0HyHWY0bhM0OYDqvAdnzjLLUjoCV42eRPSoIg7CsA6+Cztt
MQ2+zaGtQzGvbX4aCvA1/Rhrie2Lcujncvge7IWUppWa7NhnLsq/rhXWy4iXzPhgF2mY69G7ZoMt
GPjMUVFeHGOU7KpET/6l0dbq2A8x9MTUqcov59nPGCNaX+qgWZVNhBIKAzAEnEMakju8sNLyYtVi
AIEEh0J1P7Q0D6fya5KF6+dcZKqM7PxfOdw9i3p0N2YG5LjRFN5WIaniwGselHzr6pt1UUKVMIoJ
WF1wXQLJfWmcize3JLXgUoCEP1XdY6V6h746zn9zCBjpFSNswonngVyRVZeWxopipjrCdUX9Dv81
CM/nTvFH0mFcWJHJEApC3ZCuAmEo0gdXeI6h61onnxGuVP0OTgZPDt/1Dm4vqfPKxHBv+CyvDMwm
hZjZxbBnr+u26KsnfkuWDWbP/oVpOKDBZ9PRQd/Lg+4aswDCj0FIK+9eUQI9/ZF3+256cZ3Sj2QZ
AxaDcC827VwYdwmoxNQ9kgHdk+WuP9LvJp4CrvaeZ1/y4Z+qP+kyHkDRrYNUD6431u2EjppLa6yT
dFQzJlDR4BUL+yaj1gZUWdvPG72rs+YjFasI8udLMRGIoBLFYkEB2JirsQzBxR0a9TcKPM66JNEK
goObIRdh8xaPxCK23iHjzNwTjrDippuR3o/Dz8E+xs5ThRuvin+uSxQuIeOLQCMSm6HExZU96eNi
ibCEjZE/0ra+B+X/MTM6iR2KUi44y//J4YEH7pyMZpVjDZ142qh9e0Mt/btR9K91HG/SihxSN8/8
uDCfXTV+W9dR5B8ZfS1AeiBUvipCk0lR5lxll05s+8P0opYHZ3nIMdTFAeNsNPzFAT8Xxx2DODVS
gHohzrBfdfVA4zqMu4/IkEGd2Hf443YuhwsUFqMtRoPhAvPlvjU/yOe5KXW8NABzRllCZ60Zl2af
oCFooC6+X7n645SWz/NkhlYqS/4J1cD4BTyrEGeB0/NSDCSXGSp6SCGYB9VLfDQ6Sd7Zvynqrlbq
jwiewq6q1VItQGQYOPcE/GGn+ZDv6EPzYW7tZ9v/Vv+DSbsbsuk2ICdHJvCwbn5CBcHiwwbUOiDo
4NyHPpNY01kYjmbKoDdo6BmSkFFo4GcSuACgHQvDbdECiwTSa+McyiLUFxf5byMo2o/cCNf1EbqM
M2lcHlPvwXoF/gY861FmqYpfg7NvZKAY4Zo5YOAAExsQ6jzKvhkqx41ZhrYaC0yYByFRYI6yKTFC
RdCPBhNHfgSpxkvLK6duGS2G6JrnYdk5SCuFOmhfN4qeySYKiYJ61wP1OZwswjQ+vkbTwEQTdoUY
tN7Y9gPeYuCk+KFivhX9WN8e0dIxEiBg7MFkcMVhsuRxn2EME+4QkDRWP+tM4k3Xv48WtMtVo83i
loWL72vpt5ZkwC+8risg2pY/CoCf51JAYpukqzIIoPbWyx6rIrTNz+PCwW717xohdrgUYeaNmtIO
Itr4bvHC2ZYcSJkK3BGpx7FPIx3fr3Oytet8S3vPL+vsLwITsAkhHgdwF49V9jPOHsRph9k1v8tP
rZn4cXwozTIslZuxeFrfERvf4f3nuRz29zM5RWog32TixKs4Id0/cXEsIzsYcgkOWUCZAaaRM33Y
KTqT0+g0p/WEZZsG775su02VaGHUGi9UcW6mkQZ9P26couyBv6q3RZHdtc0s+xGio3r+I7j4vFCL
rjJZmWY4KvfeM33ElCwfQ+A0x/d26iHa07DaZK/uuyu5pmSCuYuQmlanU4xjCJJJe8cJu1Oi7ECp
t6lJdhjG6nF9UyXiXO4cJ249DSaDNsbp7Tx/X57i4kTBnaA9r8sR+os/m8o3Zy1lV9igVMJxTsy9
Vk43Zikr6MlEcMfZ1iq6EAcrR+qdqcbIEqr+uhLXA9tAbnpmFfyI0SX3ljhmVmHdl3fFfb9t/CJ8
qLZz7y+x7zD0ZPd9vG0b35KNIpScPpdpf3EqTAxGYKJxu+vj42KYftIe1PFtXUWhzzrbJ86ZNIs1
kbKDGGcybjDu/QZ5xcfSc/7Kl7hIrIEJFKN6OCtvm57QhsE1Hb2MDr0beYHZFjpok5rm1EVjIUmc
C2wDr188fxF4ARLAZxJGN0oM0jL0wWKHE3GDqnAkxiEIvyDCtAEBQMYc1YHLDSqaKfPAdQ8LL7Rd
5/Y7EwRvaZ+CBnrazJryitYkWW5XrNYfmbxL7tMUUS3Umgzk0WrELF/WzUHgHqAUcLvG7+nsfIK+
susonRXURrPmMRvCwQcluFICWivjpBDYHZr2MLaJDTVBEou7K4HDtBeUgxDqdRudHhPytig/13UR
nKALEdwJsmezs7QUImwvKOwT7UzErYe0kHhUmSacHdDepNlEsCdqcaD1V8N4HEZZ4YQdD+4qxrhc
PIrwmMVkZT7lUZTK2On5gn0HCHn0vaD6hh7yk4551utrJrqMwV6F9Aq4R9HoytO056ltFyTRkIK7
BXn/E71LQU2nHBBlQJqsVUDArqGfS+ORsg7xanALqMixnJJddqpPyTa9xaDPbbxbdtaulU7/FR0g
LB8o6Bll4XXt35wUAoIbHNromaTYrM9fe0iV/Pv9q5p/rmPOJqpVMAblYZxPpJX4NfH+nAngwmRX
WZwpGpkCj0tI75DGtn+2G7qN3pOvylYJ181BZNts7gFcFXLZaIC+9HHgiNNHTNlDsgFtZEHSgODe
Jm6OqNOUEX9KRPE1grlIjERh8NIGY7bGhyp7V3JJGUDksc+04TPzeqGlDmVo98WxfSUHFexNkW2H
/CuZTzWVeFKRpTGCC9RXGLE9f5AACWsBSEMJ3uy7OKSl1m+cxbUkl5DIx+FGBZQFQgBZ5cyBDoiz
PHbPDSYNZ5ybJN8Wpukv3bT5vCng7kdWyAEDMiz80hRKuwVPaoSETRP3R4eNWy+ML84igy6ILiA8
/lhXDNrswRp+KSaNYkNRWDySOK/9CAav9t000WOr+Fb0c10jmSj9UtSYmQU4EBE/wvrBzX8yyeOg
9H4RP7bKbl2UyPLOteJuO9tmzNEeROXkYRwScF8SHxSHrY5oAaNH+1LixkWH6VweM86z4LGd8pGO
PZ5UQA4eJ8f71Wb93jATGSJWvISsVoN5PABLc0bRaR5R5giH1gUBiJ6/1eZtUv2jpXsvkcSpEkl8
Mo9gwBVxdEiivXIc4vwwTOXGHMxHuwediquostyN6GTB3P9VjadiyGsCJm7W6NAXqr8Y3yaAs5X0
NsfurduGqDqKC/ePJM4OMe8iKxYNqnlT/5FoZuurQMuSnJ6cet4AswGUQHzMtSVI6uHOMTGfav0X
CK2FMVcbqFiCjof9/cxa3KxGHM3aAyeqhmkZhR0tfiaqjBtTLAaJZTYTALbCHe0hihQ6KfCIxMVY
3+ch2y0AYv6FKiym0Bgd9lXXPGos1MsX+EM9A1PMVPuekwV/MdEQ2UMED5qjMe5lPhzrE4/qiQkp
uWX9GgrvpLtt2GXpsawTyUkW2v2ZKM44FrIsZBgQxPboE/UbDEC3tPE4uNVd5mj3ribj6hKa/Zk8
zlMluCItU4E8Z2huQUFwh6EUfqGX4ZDJ9kp0Q56vIuekkqQ16eCyVaSHfsQjV+IyhN/3WCM1qFTA
Ms85p3qeRrOrRrxlai1Iu52SyKipxUf3jwg+aEHOtdCnAquV0o22jTfgMktf1Qcr2hQb5VTLxq4I
T9CZOO4EeQloh5sCGpXWx2Acu2UGNGTzFyfoTAZncHlkjebYMJWWw5Qci+5JlZXKJBvjcDZWWqod
WynUcICQ0GPTn2QYS5EETJNgQ3sxJhk0IJceDc02FIkhSDA8DLbYRLPEtESnErVT+DLGKQxKk8vv
x3E3U51NT3HSxY8Tx8egqaDR+hDEQ6WUAV0XqnMmjv2cMwc9LL2Bcj7E0d0cGu/jjfniqIFHQu3G
fSinwHkaN6+T6isPXe93e+UmiO+rcdN8N14+bRxQGPkbkBNgdjQPj2qADsnjES68itr3LiGjryXL
j2zpZa8BgcYAIZoAFsCXM07eS42VpKAVWIYhqKz3GWpNSUckrwHBYboQwRl6NPVOpUwQYVRfFOvR
WQ4NkbzWBM70QgRn6LripUk5IJuSsoqJ/lrlyLkqQM7nn78lLgSx5TwzkMVtSOwsEFQY7YvWKVuX
lGjOM8ZHMmbIEsmYYGVrx/5+Jq+MjKyvWB6qMH5O0c9YfUhnCYWjzAK4I+bUfWa5rBmqXvR96WJy
qqdL6kEyLfhjlZpkLmJokc3GTTUkgZJ1N2B/kmyOzAq40oIxLd7/6wOo869uv51b3U+N2Lc0GSJM
vGSgKwWdHV5P/IVHKzWNlg6uGzNIQjIH9kLC9fP/u3OfS0TB0P4TwV94BSh2qpmFB9bW2E8B3ZjB
7Fc3yuudej99iU9GoL+0vnFb76LN/5H2XTuO60y3TyRAkRJvKdluu3OYTjfCRInKOT39v9jnYI/N
Fkz0fJi7acClIovFYoW10oalP/I/qSpHpVBTfsYv1BsMLhKv6YgplJCjmU9RyFvfsb9ayq4htbq4
KCEBeV/WWvcRpb7e3Bfhw/nl/PCX55ZTchBD5SJidCGozpgTNNv8po+YdTtviq2+c4LeJ/fu5XTh
3S8MnMV388/oLvLdXRm8cfTwJ0HN5u1cspYz98ADVQvD+vn4uwxiI45OeejMIICm+DproExvUA8b
dkp6A5UQyZVEVezQMoeQqIzAz90AEMMnoK87v9Iqm5G8idOOxM4WSDHIA4inWW18Py9gJSI4ORiS
L6mKBb3zIqYxvYDwl6Z47wyb5f1rl/w8L0mliuROkDMYIt2GKg39XnXfi3Rz/vdVGyLFTkYN2DFn
wu93NP6OF9uFnhcvXeVsz4tZSYkcL5hciExzWme9MP22sZjmbW39ejQ03653hXmoVU0fa5nmE3FS
QMEbMuU9ga+foo235xu9YsZFccmRR2C26de32tPkoAc0OK/l6mYBoBpNPg6auuVZM33hVVebIsho
6oBU/T6xuWK/zov4lHImdpS4vBeaWX9IUzICyPvzSqxaxH9KIBV86gem0qt1AA/DIvi3sr/l46U3
KLrnVo/PkQjJ42akGbXQhDVMw4sRhgwdIB7Kq5Q+uqpOlnVt0MmMmRLkCOS6XUlS0CE0I0JLDEQN
oF02cRlP1sv5NVvflb9SZIcTCgReC/6g8PbUve9qRXi09vQEFv1fAZLDCQeQSuQj1NCn+WLOgKUd
MYKcdjMyPd6Y7hNgIzsvmFQQmCrFJPfDkflw4w6KVeH3abqlqvfnql840kt2P1mftJrQK+y+NdVr
q9155Mpctn3WYlrI/pfY7K80KrVDaB6Iq2Lwl/tj3fim9lgajxqKHJ6rCDVXI4ojOdIR8hqeInsv
jM4ABt4QNNM7NXMQcqhmxRXWTaWDRGvEKkj+o+jZuIzUrHVjCFM9z1aPKwDd0VsOSFxkfyWPoIfc
iUTeI6muJ76l009uXNn0funvzx+jVXWOBEnHSLc1z5pnuJ6sfOL6ZhivvEaxNasGfSRCOkhaUkdV
Jd6B3nIdd2hz+h9VkA5MM1JkKEQUZWJ+VU+jYNEv+PD7/Dqt2teREtKp6Ya2KMC3gPhmdILCyn2a
BOO86ReFW1PIkW9tY6602RP7EccPVbgtYMMFP3CuaMdS7In8/B8T0vWFyHrOwzdOMDHfKzbdFOfg
U+T9d8E86ZwABL/OPhLFrsHoBR4Szu27eQdynjvjpg6SF33fBlnH7KC9+hZ1rKhZffl1WnlBivDf
KZK7i8YeHfCLiOQSvYNjYK2TbJryqnIu1X5hrRX/RJhY8qNgvp5Bc1yKvJ43emxZjEA3lsAcyn2L
9q80SreE8k1d59scKO7njVO52JK7iMOyMJKPJPbWuDK2YcqWrbkZ/+R+MgZkv+zKq/Cy2RTP+vY+
+tEens/LVzgRT3IiXWeQ7ONd7Bb9TetUGVtiBx1VgHP73wRJrsS0ozqrxYaCM6EM/4DYfrTf/zcR
kjeZbE6TTrzxgUA91Ieie4i9zXkRqsMn+RIjRN/OWOGMN2RXtreYB1Ys0wdAypnDJ9+6s+VWJRWv
seSq9cud8cBBGzXdobGgWYLoet56jl+9mNvwIXkhLzobL8yb3qfBN2uHVldVPkFhHnJdymq9KSUa
9F3K28r4FoaHpX/7lyXFpI2oa+M1IBmGmwxGjjIO8sURJrDcXZwo/Nn6nv0VIJlFn47ROHgQ0A/j
e5haIyu8QmEX4iM/7Rq6QIDpCIh6JJkkD9KAxSy3EFq0LcrW9v0M9mhr2scJBjiC8+u1Ht2ip8FG
Lzvm++Xhq5wUbT7lM1JZD+1zm7ECFZwrDDcCSe/Ovvm39MCROOk2mHXqZYYL1TT9jz0fKl3V7raG
jgXip78KSZkegDUU3lhCIQ3ZnHmjX/ODVQbZS/WO8fZ9sksO6Z3jq6p5q6Z9JFVy+pPTFTWvILVP
Dku7X/JLQneKrRIh8iezIEBGRpYe2O6f3lN2NsWdht60rn4y0o3pvbTuZRvt+uEpKm7n9rX/Oo+o
6Ov8K1Hy501vaqmlQauszq2r2HLrqyKrVEDfq0fqSIp0Zou2qftkgV7p4N7kRLsGprzCEa5uz5EI
6dSmdZ9FXgsR3Lwe7bulvotUc6drDWMniyV5c71InLKgkJGV0wWJb4Zym2o7wD57/LIfH/PwckCJ
jwdm8y/1FVeMnwIlC1Ujaf0yYk+F46BoVYPlbAbV6/WigsdY9UhHIqT1ywFn0U1g5PD1ImJ5/sPr
DDbRh3DeDolCm9XA90iUtIxNzEMnDaHNZDwX/G2Y38t8H+Xb84dp1eZA1QY0LBvlLxkVeGpDNC6L
zeLR6JvOj1T7l3viSIC0Yr2X8DF2IaDzfqTet7FSOG6xDLIzQBoHgMbiLkITxukdAawBLfYiONJ0
yZMdIL7moF7MFPQiY3uI7ZZf5lrcbAZ3fusms1L4orXzhPZLD313GI9xZAyTyoybNC8n5A7Iq+ve
a8lLUypi2TURIJsDIAXolTBZKtlBR7LZcyMLIZ69BH3T7OvRDUJkSb9sCGgcxDg6ai1IUckl8hag
/RoHYa3faTky/qOW++izShW7taLMiRRhjkdvgkXPp6wgkDKF9V2blNeJNt5rRP8HZbAtgCLCNCSI
JiSjIMPSJubkZn7O+63uTi9Z4yjC4rX7lZiWrQNhBZ3rn8iA6Lw4OZ88qJJdERd4MgHXjfuMPi7T
72p5D6P3ytw41htyIej1e+zbtyze1ERR8F1bUDD2YeIT1gcjFH8/WlCXk9yxYy3zB4BW7Yo2akBF
M+vzn7R1HEXqalUWWqlEnySot2Scl2Ew63aoYzz1gRyOuckiQIO4vUlIqzhVK66PfKC+ARMFq/sR
qx0pFQJeM9P0PPfT+tdo8oNRfje7kNkqxpMV33EiRwrCMssBf4cNOS4JWR5fWK0Y1WbJ4DJe3lTW
Tdptzp+ydasRgHb/XzXZMsMoKdsJQDJjngo0rnCgwM7Np+8T1aLbmLtFjUEpaupbZxgpqo2VHaEM
llQEWdaBu/gyWnLPdwcrcu70pmycIJzSptwYRqyy8bVqIUZWcYrQGAvcA7m+u8zJ4Fh9lPvWVrP9
cG8EAIZi0+anEURoP+rvo411ADKOljET63ZI9qC93eQXA6iUp0sUFXc96zeP5lX9WPiqxOPa7h19
nFwZrsACHCH7mPsLphJr67Gne3ykrm3BXjm619k/oOceL4ZcBR4jHAxNLEYSN4bJ4mogz1oDWNve
zHKuOGtr5aMTaZJtVjlaxnOhHblv4o1xaW68YACeMyu387a4CTd68Oe8ba6EAicSJdN0W48kPBUS
24fF2Rn9w/nfXxuPPxEgOX/bKUnVjhDgPr6CBGSPLNC76ce3V4Z/t1zciSPI7Cu+tTaRIspRrqbk
Jp2FNi1aGXO//+M+La/D7Q9AA+885hzu8t3kp6qEw/paik58zH3YruzBzNYO07CHq7S8hDnFnVEp
FlOETVLYgy5QgsY1zwQWyscc4ZGLTLo419IGfr8VnI7O3tZ+6fbPSn/XnW8kU8H2r+XyII5SwDSI
Ya1PicOpzdpY2IY+mkFi8Rc30oLCq3cdmleGuubIMwyApku2xcD35+1m7Wku0DQsQRPqEEe+49JM
74zGgnC8j6KtlZBHw0INYAwxE7BUtNvEqVtvaUqm16YeHnNwjmyMGTA0579j7fo7/gxxax0t+aBl
85SI608fvo9xwvTwexf/+gcZFprdBDqtDh67UxkFQGbiNk1yH0OzxnXcuN5WK51I88NW61TNpOsH
Ehh/FAy5IASRgQlMhzvAhYM0Mwtsh6Xfo024azhDTpo8dZfaOx+Yq1+DIOGxagKACMW+Qt/Vc3L0
BZKXi8Ol6YtKfEFCWNvWTAufz6/o6i0BElu0EBAEE1R6FPZjlvK2TnM/Sl2M3njVhV7X+3DOn7H6
T3E+3hTZsnfM1/NijdUDeiRX/P3IWgwjiaPchlw3CuInr2JJzLI/86be3JoaexmD6NGYWbun+2Fk
quScMMVP3gHTEQI+yxW9yKfCh6jNB9tBYNPZvzzvGQcI1nofKXGEVHLE9h4pWUxpXlBLBFA0DdzW
AFpRuF+c6uBQVb1+9fSJ7nc8sYG3LaukRfMAFkkETngkTawDlZQPYLyEVeHUKg76mlECQgpsfsgD
OlQ+FjwCAmCnFzkYklI2et+d+R/iW9vWxdwrRv90efwBZTPXrrUKngRMK+XBmf94IBS3tN8KGxS2
LZvBsRzJY+W15tCFQs6cHnr72qoCqu3C6nuUgUFjay0/ebh3tNfa9LOxZ2YbhHxXO/tBycdnCIP7
/CWuAIgUyIryKUzBLWfOLr4kQ/eLvjxV9aOb3pHmllQH9MEi79/3G2N6ioed8S8vWwxN/D/iOVAT
Cw9xZKRGmGuNZbS4+4dpYOD2xRgIgm3FQ2ztKNjo/iagZUWPhzzH7PEipmPaI3pyb8Li9zJSf+qx
sNasss5VSZgEsTESZxHA0J7q49IwihsCSe0mC8oLe4dYamsE2dVgsuHC2b6OzNi6t5zRG421yIqy
gpX+W7yx/NwHPu6lsUn3xY2HKXV20b3OiLiG52UXsnsQzV7Hm+fzVrh2mhzYuk1tZPCRXT/93D5t
28mxRyyMvqdpzMZeYebrAoAdJejeASQlrUfLvbIHqQXyFameY8rSOaCvR7G7qzIwWfmBbycg4E6V
GNOsjDIxNTe2BeWMw/gB8TX3rrs5v1prbg4j6rAfdDlY+HcqKAf42kJ6CKqSq8W+rbXrSSVizX6O
RUg3k1U4GF5zICIx/2jhFdUOaH32h0VV5VqVAzA0pJSwbPh3qoo7xjXAyCCnnWBYNLqOeOKn+giC
ZhVHkEqUFEaUtQX0VECk+k3cs7YMXGRBGsdmTaVIxq0Gws6RUpIhNLUba/0ISQt9WyKXzfH94L3H
9SP+ADfL9Hqflqpm+9WswbFUYZ5HLkxf2rApZ2EV8a7FIJa1GfXDmAZ5DUbwANgW2zK/IhXm+JrX
edwP0atWXxjZj/O2+ZFqlL348WcI4z36jDSJeJRMUD59bkXhtPlRBwjB/d/9LjWZto+vnLt44236
C3IzK9LhqycQ+WnQ5LgOADYka+Kozg0gYs/93EMCKr/vQIt9Xr21o4c4GFjsDqb2gIh7qt2Ix/1Y
lBy/3tZbR+MXEdW2bmwqxKwFpOAKBkgIRhJFVfNUTOSQAVlquKuBTH27WfJJ+6MNTY8o205nEuik
zjvfHqdfGR4Brh9pmusq3NmqGYO7Gu4S00pwNtJHWClglHOAn6I4CPIcgG78mEjggG1+qxXMUrRa
ri0seIVBbySwo5ArP9WYYlSkt9IBUaJ9Qa332mAeILa/vnnHMqRzGXs55vAxnA5ES5aaFwmOoqdK
F651laBM8lcR6RiiRl3ESQRFeIM0l8uGjuVseHstdzlDL+Svcue6aKz3M1+7WvyD82u+ULFVrK4l
UGNdFLKEmUobB4S6EpEOPsF2p19oU8yrTd5zRc1GJUS426NzHuXahOcDhNQj6LIrAFPvc0AxMDxo
9O35fVsLUd0jfaRDF5apq0UFooPsqS1vSHc7Ldd6cqsiRFu7II7FSHdeNWWW7S0wD43epoBloWj1
4MDQ+ZecJDALQBthgufDlsf07GEqzGiYcBG95qXvxWBvTA7hwxyxfyi0AypTh0M0EQp+oqCvBtOY
TR2S0vRC4LubaF9W7M2qGfwV8eFEjszAHY1laWvszQzGy+GtXW4qVWy+Nt5zrIacKDPCXmvg64Qj
ajctQ44DT+W+ZwDdL5PNcAlmrZ19y4PWZd7NeB/6dO/u0GyiDRg2UviQtSsGcOjAHiGCd0FmWaow
XzZwYuR+Yf12poIZk8LtruUEPkpsOm4xZNQlJzXMRu9UJsGemW+zs1sAl5AjYDGrCAnrb4CJUSi0
driO5Un+aowLcLw6kKeNDvBOr7qoYd1wGRmPuWrcYUWUB/QezGhaOoi35et5AIhAuOQ090twGg16
xmj+u6MZ6+jjwBXDUh9ZMCkOgTBkcxAjOzaeW6f+CbD4Uc+bEIbp2/7wOGLsJWdzzcZnftntrW1+
WPziAdKnjNV3dE93fcFoQFiysVtflWxZSy4ffw6RWrpJGaZFo0H34srbEb94ijbpdXjBtOv40jrw
R/3hvM9UCpRiIVDq1cDqg/6cMIyWMC+I7rsLDGQ9Ts+hn+2r3S+FRGGZZ1acmKcrvowYwBxSSBwx
ksE0lvoYBtveAUr8UIDoV1UmXstMniypdFLifhy9vIa8LuiurKtl8MHszMD4eYsKz/fyJmIvpAlu
sMUYhUbVTsU3pFxi6egUcVOStvz4gPa6NbewMbL9GR1eUOcKXYaEWs9UVBAfL6LTVQYIFrKUwKOn
cEFyVCYa3At3AAII3AT2NgzS0gR5QXTh8AcPua7Rea2QNKRR7INvLp1zVg8XlV7e06j2Qb9J9Oeo
LlnUFxutyYLJUlwIn29R8X3oHifwX44pO0ir9qqwADWx72AOO9TBL+XnMwFwyJfLJ6ASIWB7QoSj
A+5OzsC1VFtIG5PMN+q03ZajO4DbwFXV2D75eyGFOqK8iVv0k88CglJFCi4q+LWX7pMp/ZUCufzi
/NH5FO5DiGsSE+RfQKxC+uv05AxWFwLTEa8KUth+31vXmYa8X70fURgqrCyo9AukG/3zQj9tFIQK
oGGUztHLYcjdn0WnWRnSv3ilkt+J8dRWBYvjiMWFKt75FCJAEOAqkfbCBLDpyphTTkJmwjEW5C8d
eXSj6LaxqifeqoZZVnYKWQQBFCPEgYbndBGLrp4tW0NG1iDRW+bZ99miK5ZsTYTpGMBwEDf/pzSV
0eqLa+JI+TzpHD/Ti8bXe9UrZWVfkCJEBQu1BQuhm+S4Gw7uUMBQQQ9A/LiYLSLZ9yW7IFmz+bIB
oIcHEP+GgNVDBfJ0wRr0pQDf3859p7on+cOEJvvlrst/nJeysvvIX4s6A5rubBylUymzg+cBLx08
usL5bo5Lvw3pZTqOiqf/qhi0PiHFh0OKPO6pGE3z0M1DIIajpcXVW3g9e1OC4/rr2ggcegqMSIyy
yyc11PI+zIa88PMkZF79W4sAOw58lfNS1uwMJKUwMAxngShDMoFlctJkniGlsmt/Tvob9E4//IsI
vBDRo2OC3EFaL7PUm9h2isKv52iPijsgYobq53kZa5YsRrGQi8GrHugtp3viuLmnLyHwZkj505vu
K/etRBeGDVnn5awtFzZEh3XBmpH9OZUT2c1imE5TAHukvxoNsD1lqp6cNfM6FiG9DTH5A8AjDhGV
p20X3lwljv0ros5XsyBItCAYx5tNlORQSz/VhM4hUAR6iCHdAy9+LDQEj86Xx+ROhODSORWSxa1d
OwOEaCD2qKp9ZTjbDONMI3+YVBNNq+v2n0IoZp3KAqtZFFchZMVtvMV0xT61S9QU8uC8BaxYGvhQ
DAcIXgB/BMDuqZhiCjlGgTGjDxfkRxgs5N3IQus5VOF/rOhzIkiY4tFzl3AtNqwZgoYyLh+cXhTH
qny6tDNz3p7X6dNDEMEtyvtoG3RcgAbJnXSzq2XDYMEJ2KR6GkLTp1kzMweoCjYNr0I9xEy1ChRk
TT0wjSFlhLDA+5RAzQqgLldxX/hp0zGUpticJSAl+X1eszUpMDvBXyOuBblQwq1hRAIXfsHUBswK
eX94Rg60VFFwr7gFQMUisNLRuoxEqmQUGDcJiyaFMlM9+5bxALCizXlFVBIka0i8tKQkHqBIO++y
ET1J1FNYwUpoeKKEWMsjg/M6Rw+NHEqYkxlkceK3ILkd480ETLfCu5yaB1B/f92fUswy4DiBcw6X
g+SFOp1H+mRALQBfPFnU3TjR+HVHdyxCntictNDpjQwiMoewJXR+lEbyRPtQkUwRnv/ksYQz9HGF
imIAWhwkTVptiKPGWwqUseJNktesjO+W+X3UXAYm3n+xBhu1a4J0g23L9lZbpb3wAToBiuY+bJur
clGhMq6enCMRksENnIak9yCCeJFfRAC6Ai665k6783a95npMxwHEFTg+EVNLy5bTkAPXD4NUGcm2
GAjACP9d2SabWhuCnGwaVbJm1cgpGG4JXowUVIOnRl5y/Hdegt0znMKHjP508yWwul95cgngcl0w
huWdQsU1ywDnJyhJRHxiyqNcPBvGopvnwufhXUvuYv5mWO/6/Nwbqg6qVUmCnBraeWAxkk4wclRz
X3IDva1DeON4VWA1KXqMyNZCu66dd4rE19regS0VMJNYShespqdrmS1jUYy2DRPRh7Bh1KqcfTqE
xqGiQ3MBeuzadxrbQAmiej1vNZ8LRjhtaMBDwCoq0yBQOhWN+rc31ha20UR3D9op0Bg2RbdUsy+j
tLwsonk/hf1tXem7pYoUDmVtldGBjNelg5MH4z2VDSLapopjxLO2XgRGtLCisa6M4Y23V7bln1d0
7RS6DiYHcCtTG8HtqazK1Tq052Qgo23GcOcuSQnEPX28Ka2MBOdFrd0wqBVQhDQUYNfySaQ0j4qU
Qq2U8tuxSl6GPvl2XsTn1kn8vgsJmB9BsfFT62ROK2e2RTyop8WWL+5h6ukLbbKD46QXGan2Tf5c
Vc0tnl1BNidkf17+WuwGFiIsI/pvHJSOT1cT9qpr+SwSlea9EQKRbgZ6ePfaLaprbW3bwK5kueJW
A1SqMKGjq7QohtDVmwhHvvidFO8uB1D9oLhwVpU5kiFO55GMNumdeCqRvemX26jtWeOGwFPe0WJW
GMaqMnDPFNeayICJvx8JAjdkH3lI3vu8Bx0V6i8a2MKI/mUkEtgGMLz/EyP0PRITt1ZahS7WzHDR
MZCxVCd+M11Y47+sG149BA9FE5GBtDcRGQXsKi/QJHgI42uXU6YZuxQ39nljW122IznS/hCtpVmY
JtAnBovOcqlZ20VLFP5hzRfBC/6njOSC8xQjI14HZcJmS83Sd1AKxiBjEz/E8cX/pI/MDa+3bdo3
GsygBfR9kT6NYJ8P06+WeoUR/NVHvis7UiAX7UAfQh+L/i6t3koVqNuanwOGOwaUHDx5ULY5tTM7
yoaE53hX8VDfJwPZe3P9DyYm0FEpyCzx7JC9Nvqku7Qn2PrWQf2jQSfO0vmC2tj4dn5PPjKNctR5
LEkoe3RoOqNOeo1CkgvirZRlxuIsqCOPTbrR0aMDcJKooMWGTDNBYSLUOr41aG68Od041j46v43Z
j0L0CT65Ud2+LagI8n3YdG23xeBdeWkiz31b68N0Uec6vFjvTCLx1QORldUxuopZ6HnJWxl7c3Y9
T/Yc+5Fj1PEdmqzocE3tLssDPKfjvQ16dRq4pK6jDTWr/HIqJwNscOWwoFsB46qWFgV51GkAh7fL
ImNzDvYhppOpmQJdi+mz23PvJW+8ggaZtXSPvMb03q7xam/ZdQgTRsbHHhTRJuXLtHUqLx8Dr430
cFOXThWysnfJb1efKPk1em79J5v4Ul8MHeKYbe70KWp3Szg/hlMXViy0aXXN26J8TFsSAZSvQwp7
Y1Xt9BpbaEdgJk88Fbzxmks/3k3J0/bogMfPiie/ieRVdTPyuwF9Dk38+7zZrLkmlE0EMQPexOA6
ObUaOlaGW4mMnGb9MruCeQCeGKf/UYjkz2ezaAwvRFKBpCGrzDpmQ1zdN1QFCLK6aCj0ovcALZ04
cqfK8HRoHIrGbzSXLxfY9GBCD/GoGy966CluwjVvS/+KkjsQvAh42qVIllJuM6d7zDLiO8t1Hm77
adqc36PPPcogIUIyQUwKiCBT7qv1Igp329TYpLRkff09Sn+QrmY2iJPnh2YpUKM/oO2WuW4Qdzur
0L58f53KN0/XtSbwk2ME+UOcBbHeBUnbBHalGmP57I4hBsOimA0QFAqymgAbq2Yn6uArgZ0AKqGD
baig4j6bO0QgXEcdk6C2JleFwnEgVbaUBSYZDes+N9PR1ypODkiFqfhiViJcIYtAEwOvEgyCn65a
aGAmwEgR4eb1M6e/0xhDFenAHJ3l0XsdvWn2g17eNsbXo41TudJFQPCInomF3XLd6CIxyGsX91us
9peDAIgRmW8kdjHlKz+fp5oXTWG1ONQFZ33UBFO5+B6YGc4b/+qOYQQIa4iCDhJEp6uY12kP6xdG
kf9u2tRHl0dQqOYRVi3vSIhk4E2ctg0l0CVf9toABB5VY4RKgGQLvFrCeM6hhWXcOTkG70wVR4dq
naRdb2jUo5ERKkSAwW/n4rmYHT9xlvfz2yFc6GmUIXb973aIzziKMkze9BhAgSLdeNkNrwmGgpdp
rxHuZ9ljZVYMox0KC/js1dGljXcahl5ALQeyqlORjlabPPeQjGx5F+T5T691g1K7TlRTtGt7dCRH
ntqN04bTWKShjQgNK7Z1m3MVcbBKhGzMUzbYvQ4RdT7urCo9tKaqDXMlH4LlAsQI5i/Atour/XS5
xnqsuC6ydQOU+WbYufMLWrszxr1Gfd7xuC6tTQY+CI1VyWS/9649XCZLEs7/cGscf4h0qMa+WjJU
E1CFyYp7ouXfgcMe9EgfnrdIpcLS2TIKoMbMIRa1QOxitE8GuAey7kp37+MuxXV5KIqradmcl7q6
k8A/R4JftJbJzj2qeFrFJpKVnHvhNql154C3sQoYeF0KnqdIqZkeQrTTvRxg8To3IEUftYNXJjdJ
r8IY/RzIAMQKZFmwGQpCSjkRktZFbuY6ktU5WrZMd5dnCfobrwZ0fRPz2/lFW/NRWDB0dSNlhzBG
2ilNo/pcTUhKYkJ4G+ft1k7GDZ/67XkxqyohuSoa/iBJbgaaqB02NTeRf0/e+XyNHm9fyx+L8RB3
Cm+4qtCRJOlhT5Oy160Mkjrz98QrRpbaL1SAaeJHZJeLew8BIEXIglH+UyPQlgZ8vEIdbcTN0aI3
o+/aA7XKXdSiFZTod50b7c4v4ZpiEIkkD3p1hGmcyuTc8cYWE0V+09Etkv+7HI1BEa8258WsuXaB
IINSmYfZBnmnFi+lFReF2qLxTFzti7vTSuQtwgkNLrGLJ9d5eWtqoT8M6FRo4EKJRvz96PbqMa+g
W0tW+skAX5HXNkcoawKhotT+/IMktG4B5UWQt8uosFoBriSKZzNAnEHdvpnmdJhYCQ7b6YDJucZW
LOTatewCBkPXATEFjlfJ6Xt9lFVF6qJ2MhpsMZrdCDZEQAZb3l1l3xKyixxVjXDtlAHNCpsHsDNg
hkhrSbrKQPcbKXzPfY3HOy/Xg6a9GR20dakKaqsuHmEmHqgO8LMwXHi6bxEwOc0l50hqWb/iaN+M
l/1w32HWqL0x67vG0f0Kj8qv76CHgrQNe0FXlOys3GEKNRprsM3lxtPMfa/dV3mr2Le1RUSRBlh4
Ni5hqHeqmOXFXZdmUMymL0tz79QvzQSo7+xRgOR+WR8caDyrhCtBkU060mZdVvnc1aU/907ynbgj
uq/LqDBvO8wuqd4gK/YIt2GD8pEC6h1tOKd6uWOntVoGYS4AZVEKoa7GygrZhd+xOfhjY/pNqmKJ
Fmsl+UkDoSmKXpgtF8fuVGbp9XZYdEPpm5g7CP+U9JulqVBNV/X6TwaqtacyvAnp6LaGjN7S70yz
Z5lm+OFIrpPQPMyL9pY53a9kHL4MwIeehb+64V47ldvUmWN1LuSmLpD5I3LwdBWA3Np7FZWYD6oo
wRUst7PUmZX2C7jvwElnpvlm9to58vHK4/AkSURejWGOHoAEZhXblnhTv9FSwxi3wMnK9yYQN7SX
rxusZaHSj2EiGxU+6dCTaSin0rJR2U7KLW0mBi7moHQbxblYuYMwnov3qykgez4x/g0kT2cXFFk+
snq70Xx1a4tNiwvujdfz+qwKQp+YwEWBlcoPZm7FHi16B9GPq28JUp2Odpk2DmsGS+FV1iQh/yXg
QnHWP/ULkjLJUjOCa+bJCFjhKCjpofJuAYpyXqOV8BRNjxgZgQjU/OW5xDrjadfpyH0WIJdjwAcB
eYCtmvX5jNoI27dRYEWBy8LVJgfBxUBsbSJp6Vf0+9xtxQCdkd2Xtc28Zq+V30h/afX3TXitf5na
TJIshXep6FWZa4QLvJxZ5exg5X7V3eoe0n0X55dy7YpDN7RovHTFhJbcWJ7YAOWY9RKjWVN7wCR0
xaahC8q6Zp1nXhpavdHaxm9mvh+d+u288JUIE7LRv4zrHKnTjx04CovAmOH09VSUoFEJHzUMFDRL
jMavcZMa5OeQtnstK4LzIlcuPkDAirl4JJ0x2SQdbm2arTiMoC6x+OMCvMq+HSIfQ6n7Icw2pA4V
nbprjluMvuHqQ7iCBoxTB8p75I5oiyORRq9zXAWZUWA647Yedq71yyl2SaLoiFjdUAJ6eoFgg2hT
njuyAChIIx3HvWgvIuSU6mSf8Yec/wpNk1nkYJYl64zt+WVduwPRygl4kI/CttxdjR7RqI493BOT
xeP7JK2SG251FeANDFNR2VoVhR4W20XbONLT0pVkWE2RcbMr/Vy3UcyZb/kEAA0jUpB7rIhBAydq
dMCGR4eqPJQsIOCmqtQRsuvextDyTRbnwYjGgPMLt3b7IVpHwwNkIJ35Meh+dAY83ieoXyFgn2kf
RCPfGN3PiCR+rGsBUvObFIzFLbCV4hakRsnXuwTEW+GvdHFcjqRHfeNMlXguaGDP5EPt10Mc9GH+
9YsBYnD3CNpq2KVY7CMxGpAhUfPDQZ89vFZRELtDV+mN7bhXsUkUl8PKJYSmeBMeBYk7HDzphC9g
XzCMHCq57rd2uO5m0DHGD9ry9b4YMSGDHDsQSMECI7+0ei8PWxwzOC+v6hgnhQVknPE6C1X9aWsX
kWhOQ1wL4CIk1iSNvCnHDK0GSW6a+E12YfCrYTKZPl5azg5U2aMJpuCdGT/V49ePtYjYgcmDV5AN
0vHTfestOsXaDMmO17LJjLZpfEkzVbZp9aj9leJIwS2pU44ZL+GTvRCwXs8NStY2oErPn7Q1KXjt
YxmRbBLItKe6hOhZHlE0Lv3OAiJFyy2gWtJrQuun83JWTzS8honZGcwcIWV9KmgOccXMtlFiQGtg
mMxk7nKR9jqz0oPTXrr5oza85DaK10rwqZW4CAmbv5KlzOf/kfZlu3HrTLdPRECi5ltK6tGz4zj2
jeDY2ZonatbT/0sGzudummghOcDGvgng6qKKZLFq1Vq9MyVJmwKDoTQTyIvCrcrVldNXtrvwMnXA
A4V4/KZDZQUVCDoDG6tIeh/ps2ubvWeGhNGZr2xk2U0GrM+C1MLo34JkOF9Io9Ohg9tOiAuuJNtA
sQpGplR90IeeeBEfzZ99BoB4FE4p0P0N6BPLfA15JLm/8R3xH7TDMAgl9qnzSbX6pMPHBGDTYFnW
bQfwdkMsz7P1YutgnoSVTr0Lu3YlXKVhZBiaBWoVNPPwvDn33tLHysabE0fzNLlDcujSX5jCsTSv
7rUfk6Xc6rPz1KvT9Ryv2ZbFET4tmP+RxyNDE47rBtEbpzPuPjPU8Owzm24b29Manly2IXGeLaT1
y2DW5wKcXAqq1UB9bnn3JTrd2Wq0SyAnr/X2ShjJzKBXiPaugUImpszP13FUNJJgHg+iKxGml8L3
P8Re4w+SrdeCQUUWDTKtb0W3YoqNpF106psybDTfSOIo8YFXs9ca4rJodJYXOaCDGGMT64hD0neB
vZRoCD+UpY+DrJrfjchEX29bF9smX8FCfZ86XgoaJwaX4+DkG0His+ytFAYnV/X4c8jIw++0ZumV
zbpjBBqtu0P0h9x1ruXlK5mz7LudmhZSE1uHHpSSQBbMoP8BRM0y54Zm6kqxbfkjQu3mzD/hpdXj
HDZAWwthqKJzM9VkZdZuOvD3FiTy8ETwLt8Na+aEWKz0sU+VHstpk0ej5mzBIIHqwAmfkvDPZVNg
z5H5hkI6utcLz5iYNsxJnliFhms1n/Sp3uspxHausnF2sONmy4BuaWoYI6OkiUHGQcZ23tZKnugb
s+yHY5/O4GlMx8G+y8w8KwE24Ql5mDjtFQaph4ZAMD7IE683wpowu03Kt8khvNup0VCB19sgvbIh
VjNhFr0Z0glAqKEa3DSqi49xpEF1NU6l86sHHl5xxyhXQFDVdNN8pLQwTTZGHX/lJY2VnVZrIMlP
pmz0p6xVXitrtGaWmOrwyI1c49dGVNNDgAM6A6cDSMnu4s6eqE+LoBuZqXOMLaY4B3oPJfi292ot
zAJfDfPsF7GAbPbMpu121jA51SF06LRvgmAEbXNZ6BZUTxCHRyOivAUW1IHO7WCOauu2bdY3blgl
uuGOSmy8do1aPJZxOQdsruAp642psB7srqMohvRTgvxQn6+6ubGf8kGpEW+9djQjJf+AgoL9Bgpl
XGaJo8fZBioyVXxUg6rRrpRMK/zAopjBje22bQ950wXPU6Eun4cq5Nq2p/GnbkfTH8qnoGAB8F26
qxlRpkMmRmvJLeSbx4diaNuGBapVQuhqrGsI/RRJ2h2JMauPOgcSjdX1goSjWknVuwGvAfIy0iay
WUnG3GJ5OoAJ5HKUSjcE4DBoxuBM08RhRs7bthryCqktmXda/EKVY2flXqFvFXttuF1iC3k6Cg2Y
MVt0EZZ/PznLUCEKBpLgQsXA5BWQWQiW0WQpcTZ1FuAA6N8v+yY5rCE3gz4Y8D4gxRdr0U6U2VVK
O9SF3a1xpRSqH0O1HcA+FKk9itGIy+YkmRkyP4xq43/IO8Xtjh2p55O1lFGdsCGgi+HWQx9aSrcN
1CoB/ocEyZpNyRmNsRIHk1MYnzG+jfITQ83qqiXIUbLbMgJzNX9QjG4lRiTnGOpvNrrFFMo2OMrO
v1sA4gMlrELoWXC9xS1k9Mnko12c/ANwAJ0sJFXLIDJ0DARDUJsmON0WQ6bhdkHhlkGwTxx15VKV
fShLw3ytjuwWXWnBzGTzMnKgdwhx3wW4dKs21CX0R7DWjv7O2IEgsHWkcFg03HJiAE4oYGgVmqdu
xTGx6QN8mv1R2jhowY8XpuouB/94w1RLy36l1JhDNjeGcqwibjRsmBUdvBqJ0oX+NKEYAUx3H63R
+Mm2JH4fGCcW3CTAk+efVuungXLMsriR1rCIPCUJ3SLQPLNAL5Y3/7BDTq0JC2/EU6pUyx4saser
gDfuDX9UdskaqZEkYEGZoJsAwSwABzFLm2tQOlYK0kHVjoEu1o9QEVkZAJK9Ds5sCIkZddp01kLY
sIwd5rDYrNVXGAMGecZ9Be6okPJtF5R+Xz501fPlg2ZZJiFnWnqT6CaA2nWpap5/NF4rFt5dizZd
ojzoJHoB/v/gBNNKIVMSG2dmhMdsCAWBPLQXM+01kDyunl5F473WP9vTSqlPsiFhCc5gOs4EubEQ
F3mNilVuNBCgBZmbkpo3Oe02bVxurGCNRUdqCrPuy3jc0owRTFkTiHczFfmmGUCda4p9rUu9Sh9Y
pTr7y59JUlwHleGXKSFCGkjkjOW05M/zc2BjNg78mJHXpNdVthtXYYCyrwUqWww2YRuD1EUICj2N
6RwNEDXqo1cDjYQ48nAbeXX3MeprTV6ZZ5gSByLFAUk7OtjnAUiUIi6jMK3BfKFjrqB+DJRGcac4
cMlCo+hgciAv1ugdZFGPJiUIJFBzRr4ifLkcg05OuYxxB7TA7Am5CkM0ZgbQ917+bHI7IPoBMTt4
fkQGkcyJMztpYWfMX2fDYlx/mbK/Fj3D8JmJART4A9D6N2ijFqDcMWfAv1j8V1NYrAYOK4a+6mVX
JAnQqRUR2Kg2aVNpCgDBtHhu8IUqMJRDVoaAJLYsPtrRj8uV6pT0WDxxTKy9xV3hDP0Ik2qnuYNd
bUJz2mKP3VoagD113OHZkL06cQO+Q+uuGtbKRbL9DRQMxAqWSWz0KM5DM7AjTZ0nLGw5kKc6T32g
Lq8oBxFs9/f0PEhhT0wJT9cQojconi8YJo1uq8ncq/EaKYNsUwMADdQ6ZAURLELMT9w2UmWRmKwc
vWNVQz9SPX1s6eRHcXtFVPX+csDILs5Te8KRBTa1gqN1vMxFVWzmGjPX9Htku8vCWPKig4Weu4jp
bSeQy6bTglaGNDfeingXctbH/132Q3ZAnVgRAx+UqF0/D0CGRg3dq/bwSEzzKi5Ml1jZxgr1bR+S
7WWT0k/15ZgY+HNOrTRKAXo16J8yTn2ibGvzNgL80FmjbJJ+pRNTwsWctDFVMPIC74LrMfsR8pfL
rqz9faHwGSU1D5tl9Tpd7Ziu84i14bBy56+t1/IjTh6DZT9O6uDAiN62CICKhfaW6/dG/G4a/mV/
pDG38E4BA4WpP3HaD5yhujWVWC+SJK5ejG5UYQbs12UjsmK5jg7+/6wIDlmlMtqdCofohKyWNxvS
poeqSv1giryEqi8kajadZrpavqbeLl3LE9PCMWGURqtmM0zXA3Vzusnt/6zqZ5Lh9g9XrhT5WmIU
CYSk4FMRBS2nsLEzauGEmE2UYJAVDvaDkdK/f3HqeNGCcA8lCQDJhARDi+ZC63JYITYqgij20FUC
c+lFcWJC2ESgecCAiQYTvap6Bin9VLsKUZso1sZlpLvpxJCwm6xkRs2Aw1Ddhhtuqkd7snYrsbdm
Q4i9oejpNIMqHCOKyX7u7+x6z+dNYG/r7na2PX2cWG8eR+011W8ncC/V7fPKL1iWS3yTnH4xMQRr
kuOR+/nFWBbfqMCOdYbBBl6zqvAdUENAP65IjkHjo9lw2bg0/C0NkpcYtsd8lxAtBP1LKMiCXMO0
yc8SxV0U4K7COHPjzALdXFuuJPbyrY56yEI8DxiLiErtTQqVxQApG1XNvab1DM1jt+GWFzbvih29
1Um1tdExMunaq3PpxIrLDGyS+jl7BeopwdVS63ozs+GqGph+RDRvqdRGBRorY4HaqZH+GgYUK832
iuflmn6zbO+fGhe2TKaUNdiX4bYZhr7i/LH1K4IG+OWPKc0gT60I+6UFnriKhyUf5qhKlm+met0k
71HzkAW6N6J4jMqwRe6AMFg52mTZ8pKWfw6cocO6hNnJjdSgLlOilIujjf43BL+c8da2N7TXvDY6
9NrDHK7kyvLl/LK3JDEn9mYd26WrYQ99z7ryTWjORx6AYtl936vVw+VlXTO2OH9iDFwpZg6i1uXc
fid4uaUd9Bj0lRW8bASY9HMjQPEHTV7h03VRs9cG3YUiJ7qnawTta2aETeDwPigwUIJNMBJvHhXo
AlrXkzL8yzaHsByGfFBMskGdfu6OY+Ul5sqVpfIxu8nUsND5U5mbFFKjZrnrmocyuKXRCh5Jdi+d
GBWxGNjTE4iCYDTjGGBXMPntgFq8fcj6l8sRITs1UZhaIC3oAX+r/M9RO6VoXyATTx9N/YaG11RB
z0Q7DEq6EhdSn05MCZEeRkQdaQFTAF6k1qZte98moxdhXP+yTzKkDuS4vpwSPlnc26TLVFgq8h6g
xj1vbwxzVzt+Xu+Lcgt4M8uh+Dy/V/HPy6ZlVzCoSxZgi4Z3/adu6ckGUxvAU50coOW55E/hPN3p
ULi6bEIa9ycmlmU+MdGopdWCdgDjTWrtRrMDZBzHfO8apbLMDKq0WEYw5kGsTVhDi+Yzpo4wrBWb
aeaCNiJlrWIOfq6hvXfZI1lgYLYJRX/IRim62H0CEV+OfBqjFi0ZgHxDvbuN3KYvb82k9C6bkn2f
U1NCDGoVzUIthKmIYBox1VqD9anar1iRBuCpGWHx0H5MijSHmR789lQHZRp5SYLnWHkO+sda21P1
T+IcG+Ootyvl2pW1/EQSnERHSJZVtmCZmAnTqr0B3A7RXyrjX2pXJy6K+M8xtvWmC0M0sY3gJcjT
TY8sU61q//IHk/qDOh9gb0D9fCMm1vFscnKc9O5gKPs2tLxGm7dKFXkqX1OcXzNFzzfW0Nu8tjWY
Uoh6GNp0Q6jqq+a4n3n798c7ZkbBRGJCHh4zYsLdRRDyTWvjKylt3Xp9n02+EZisAEUlBJSz/vXy
IkqiHmRNGJ6y8chALXDZ6ydBUVSdGeU5aJCNMiYPvAJvSg1xy81lK5KrBL00dCEXIT0b2pnnVioL
goeFDvBxawMgVR+BRIucZ9uZoFexxiP+XXgKs1lgqkatG+qZ0F8VXOpLs5jyGtioJmrBq6irWwQQ
K1vH7/iwKXR9h1r4QVUzb04UPxyL5zSdXGfQN5mTbpQw9Up7bZxRcmTiNwF7/clfgRrA+QKYSjmg
fQGQWts0ADO8ptGbOQ8rj2KpEYz6GctYMGBOQn6K6eYusjr0l5FiuU3WsmQeQfy1doTJPiZM/M+M
eFCOCrGdGWaC4rl0IgBT3srK15SbolxDU0n2HchfgQiDki4gvOIkoVEpYwGKL0RnuA3Bw5akqjen
zzbAJZcDVGZoYbUF/ADHybeOWRU0ralWwwJ/7l3qa0bsOfyhmH5cNiP7QqdmhHMkUkDHhjsFZsot
sZ4K0Irxas0X2etzOQ4XUniN4vkgBNsUjpzrMaxU82OF4qI6caaHIDwvITjywAHh7fKrqHi47Jt0
CQGCXAb7lkadEH0FKqhkHsfS7dMXTDRC0ep3CNEL7e2yGekSnpgRog9jjGFLDXypPrPRDs9/8Llk
c9msVB+XPyO8o7GHvrwRTqzJaRtF6WBG7wx/KuiBhPUmiUzfrPGkSOofMTLHy57J9tWJSUd4HNFg
SvSxxQLicHtvsuq/DiCtSuseSWhvIO6xloksN8kFFx3xpskqJCMOXAzpVi92xAb5SPBjwrO5iZ6Q
g+jmj0h97dcuOHl4fi2tI2yCJqWtGliwW6mjFzrZNse0wQAthoWLSUtRF+ID+MbmjUWV3eUlXolR
sS6TauZUDhWWuBnerPaxqyFpHL5aXbayttIgBf0nmPmBSFbF+y7MsrZXNdghDepsKaPBVk1//4Mv
XzZEqj0DsveDZcCGY3Ev43j/7QBsU7XHvzazCP9hCBKjZ1BlEDZCmUCiMlNwmPAMyA/aPDgNObap
zYhi/T2e9NSU+LINLV6H2jKm64zPBmKhKA4g4GWX/ZF8mgXvBcQ4eAWQZglRbwB2mOcc2UE635Zl
x6LsMIX/MLRzZkQIcdOKdDpqMGKXj0X+QaNtEK5JP0gytzMbQhks0Sslipc0xyxCZqfjUoD4+4QC
02KKs7zxPmfHzrOWop6cLLWQtSj1jWbPLKo+kmpt3k/6QTDwgXsXRYZv0/QJxtLSWIERNXlQkt9x
fasM75e/uWTbw48vE8tSniS5ndkavRnAhFl+xOprYf+I+OyO4crpIrkzQH6K0U8AizDFIm4VFAzL
KiUwMwR3Xf+g9D0b6E/TuC8ASBj7FWuydUN/2cIoL55tKCqcOzU3JtfsCWkYzwwvDlEHmhU2TO3K
Ubbsb+GWMBfNTcAxkRYBp3Zuxm6ikgY2zMTdm67d9/p1VP4q1cfA3BntewpyjsvfSuYW4gCMNshc
AB8Rzpssi8KFgghJbDYyjrCOe/1gxdXmsplPsOU3v77siK9h1M9To4b6g2ugshDgU2XNAcwOnj4/
KNF13/8pqphpNHC1cJ8q26JeTdOWQ+D7L8D7xIE6PBpZQsLUhEBYj6GBZLDl2UcWz7RmqjMU96jF
kruAqJXpW4k6Dkd9DKaY5X2W6pvWmNv+JyhYcNjjvbXWpZQkIWi7U/CnAiuKXomw/Hbbj0k1WYDE
Lpp4fBsn93ysGdTrWFd2K7ElNQYKCEwBIufWxUwgbdCuyBsYy/T3qToS+oYZDZxlr+W8ps4mOwLQ
LaRQFlqYBMW3EdF52WmLX5iyNn8FICT3jCg5VlnU32LUfo0NQobstFRoYSMFx1Ps2+6MMq2OkwRI
1XIs1NxXVNJOyDqIg1pZThFu+hwWCrJ/FeAeu9M6ArKSkINwxlLH1AdRObQBIXir/qdrifbKHRUQ
+ctbQLLTIEKAaig6Ynidi3I4YQdmL46v7YbWcNVgLksZ6w3g2SvnlGTlQW0A2B6aUSAYEVHPFQmd
MZtTCMQlHwghaGXuov4eUsGXvZHEEk5CHLvWMiJPxWGsylIJ0PIYIgqtiiXG7RDdxaafNvW269eo
e2UtKBjDHBFmgjULz53zQzFQSDhj+qpy5+jJcDZT/Qhmm4qMbtoYnholLAvfQu3naP287KQ8rL4M
i7iVLgSBZQOuIDcy2iNpfce5m6oPtUyAQjsY8Q9j3qHlPifXiXIbhy9q97DyAyT9xVPPxcZ7aNb6
FBj4AVXlbCoUZAn3DOUtsRpX47sUHEbkxq7WREFloYrcE0QP4HpEkUq4hEZ0oppaA5Z2cBy/NW5j
83fUWyv7QXLT4aLDjsA438KQJ3xUzJKX+FcYMZxdF9/M9t5Of2sD39AOhC7AJOtrs02ShGGhb4MQ
mQriKcnoYhAbRQoAbeY8Jf19EmKUD+hPek/p6LX6WsYo24mn5pZ/P0mDNLPXstkGitYAxVVtWne1
0bI2m9iU2CtvWekOObUlXG54JaOlo8OWpWMoZ5vPW4LZlhLCgX3DkvbdKR9Iea/Pvy/HpyxQkLAu
B81yo4opGBI9nlQZOvw5hCZHNIK7+gcmZ1YiRfaExYf7nxnxpVKD8WRuVXw4h2is0vZD9tijE4c6
Pmi2WVo8GZnJrFXqZ3m8fJkVtgFpgIFWQ3injUezPmbN1tQ+9H6v6A+l/Q/N/DMf6Xm00BnpQbss
ZQDpgPLNoj9iutbekR3ap+so5LBB0A9Vo2Adm+odh4mr6sd+vsUp0tf/XQ4MSezbQMQj18AoK7gA
hKVLOScZ14B+7uL9ZHtKb7M+D0BM/g8lSxslPvCXAFyqAZp5vmydWUZDQADqVrt6w/u7IHuxxs4t
+81lhyRLh8HcT6JdJMnfKpZzFRiYzRoxCgPx6Zp/5BDDIGhjDoCVvVw2JQk78Pii1IBDCo8AMVFQ
e8UM+kzF6RuVxHTrJMGsCmrdQciU2BoPRqs7oWeFvd16o2rlKx2R5XUm5Mln5pefd3Js1bOmVuB/
xc0e2y9ByPd5uyaVJOsZ4I2LISaQMOkKkKHnNmxDCzmGyHFuGNM2N4nf1L0fD/Eup0PGeme8G0b0
O0m8GdJx21uV12aDq9DZC6zmMQyrfeoM28vLLjnLkM+AnQBDVaAeEYlwarXMaJ0nANEj3zkGCnLi
2emDJ95X+UrjWLLEQENbGODCwbko25+7P8TLW8AG6iMaRxPRNKfL+NbamJhkD2KJgQuEqgJSJ/HB
E2dh70QKB7YkirZlY/i1nfhh5dy03Vr5VuaQZgBnjhcy5t/ExoEaD8YUNzAVNfkOXfBt0Sve5c8j
M4ERAHTpAI9Qv5FIBBFRalMDy3FXVTojFm3colUS/7IV2UWKmXgI4OFQAZZczErMqowSp4YOQ4Ix
z3DI9ugBbtAN3BsK32nJsIlm3dVj7YCe4UYnfOXclF11QJcDVQReE3w7EWFe6ZVhjgt7aax1vjlx
L4nb6xIsrZjmvVHTwIc0rN8m+TaxoeJw2XnZEuMLoioE5CAovoSzdNJrqyRUQcBA/QhkIJbpUXUy
V8qOsrA8sSJe5pC+4s3QAzGRh4814Xc9+GhiQFwsssZbJ7UEN+hCRYD5EeEk66x5stSA1oAFgm7Z
pu9DEu/zqdip4xoBm8yUDVoOTLjhxYuXyvmOjrmT6bOh1W4WWXdTTT1wFbhVOQI69g+MsNCJ+DIl
eAXyGy0MkZ27TTdaflBU/FGZymo36yFdCQjpbsDMJMTEIMuGYrFwTgdTSbquh2ZYaje7mL7qNXKS
wiyPcxE9Bdw6dCq/6tL0yonGPz2UzVYyP9mZDIj4wuwA3BfmIs+XtbA5hkMdC/ZD8qtMk+0Y0XvA
KoK/r4LhTv+fnc9deXLnTVNlp5D5rl29rTqvnIr8tqmd2rOIvTYQI9tkNvp16E9jXUGYdO4SnVpb
A2i7dlFl9EuTv0S9/X55H8uuVzQFkXmBfnNRcBQ+W0iCJupSvKFyZUe54nXprnAcptpPUWsei2Jv
GcfA4X7iYO5uiFg+74b+UIXbcvhz+acs3pwnE5BkxesOFQkbRL8i21tl9CAX6TBxW5ogWRu2Ybmx
OYb7mrfYWkmbvm9BmIJ+GcSZF3o5UZ9gdHqt50D6umWGkSpO3DELWaYddIyZXHbqe1TCErzCQf0p
9Lj8+0m0YGUhCBNnGO0DsqccftCpdu1urab1PVAwUvJZBl465FQEsDmjoQ92gEKOQsE0Xc226k51
uMY3IFs1RD4qzp8UlWKy2XTEaHiEJ0E3DsUxUBVyp4+UAs8wPNd5vcafInMK2wwgg08yMjEykTso
fRvg0U86hzV5c+jCZnv560hNoOGEHEoDr4M4UZplcR1AfwFjso0X6a8kXXtFyQ0s+syffFZiJwA9
oEobcjw5cvOumFumQK7yX1z4srD8gpMAS2nf1drC9ILxFd9s9cOEMf/LJr4/MlB0BnmAA9E9dBvE
jWnkgQLkIt4zIOC+QkLn1SlnJh98Os93MdiclBK0Npdtyg6DL5vf4MhtZtcmRK5w5pAdeuxDiCl3
exNDsqLmf19tRU0SnRrNhGAWatDCzQHCjrQrBw1LaD0RcOOmoPAkvy7784nsEE43gIyA/jf1Bacu
tvQnJQEZQoucNCkTb4Ii1RzkHpDLjE7J8xwUj6T+bWadlwb38dC9jIV+ULo7tc48pVmr2S0OXfot
Qv3AMVMIhC35cQbNMUdHmbA7dvF8o4zNh16+Rl17i2f63ytGg8kD8FoHVxnGucQOPx1Bl5qUI1ZA
4U+ocU2eofcVMxwwCVxebMmuA8Pt0rQEyS2odIU7razUOCY61rgjg3rQAgPEwHW61hOnyzIJy4hk
A0SLIAJHo0g8PVSHF/ZgtdwtrujrzGwv9t9fEg8pqp+60Yb7oMzyu93TwAx2vzbqrEp2JXbkwv2A
Fw7+JyQHuk0iCNJ03AVdXcNZeFPczTDrGX543bvaTy1j4za6yX/sUkY2lxdYApXFJ0RBG91UoAZN
8QINQeNDtBLctvS6utKYfbD3qfuM7uMer4+Vryk3hnYNZseXt5bYPxi1oNPjFutMHhu33Npevh3d
fD/7mBTeJSsEI6vWhAM1yqxwNh24VvvmITwQFt1CPytj5PpFPxbJytkqecRhJU+cExIEy8lqVe3h
3HTPvapnNRuZlXnWFtJ8K7mIpLF6bmu54E/uClNNsD072BoOnf97PKbb7lf9y2QKAmS8XRNqlB15
Z64JEarqHerAi2vtr86f3qxjz/oDZLx0honRx3bLn+7XeM8knGvnLgovngJIg0EtYdO+z3dgbGDc
m9zoymEbLWe11/r6Zty+RD4G2rY/VzaF9v08MBaaQ9So8AQC9+D58g6ZQ5qJw7b67nykb5vgmrot
6za4OedDuV/9nJI78syeEKlG3ClptXxO/Zrk7HZwMzfBWtduuAUfDb2d3dLLrhN32F12VHJ9nNkV
QrYdJicnNex2brUBNO33g7FVlPVwlfu3lLdAo4MWpRA/mUqrSIUUtdsc6Lb7k19rXuQRlruOy/3+
Ld6/RYfuiG7CZfcknTzEEEgk/p9dIYacQtMSiNyAuPtX+oaJSxC8XfHf3Ffd0S9jBO/HWvltWTHh
JgHUG8QfeI+iDS42Ys2yS9RiiRwlaiG83bJiUvaNunaSapIb68yOEDH9DLWOArTaYCTUXeeq8W/V
/eTePvwKvGADxB+zbuj+On76Y7LpZfAiFm620TH29Bvnx5O9chxJnXYwpYLJT2SVYvlsHh3eIh+D
NmdwFwyu3j+qyfbyp5SZgA6OgpQDdxV25fmOnHMoTBWpgR1iDZ5Kc1cProc1cKjkCb2wnFKUjfB8
xntF2A+kTNQyLXTu5lCKPcS7mdEX6EvemxFefKzx6iuFWd58t8piIb08kE3i0axhfgm2z/2L9Lqr
m0nh7rjp7V11FyLx8M1bso3X5vYkbz+8L78sCVdHrOSxmo+wVPu97gI9x4q1/FBqAmCwBegN0lpx
E6gjn2mb4WO19lPf4/rTdnW8T/6eMPkzizCBbFl4TcVsQtfHoSIDwi7p72i9M2u/ch4uh530FkIR
CntZpaDfpcJqpXauN4FlwpX30Rtci6Vbyw+ZubevkEnMfnuI2M3Ayl1w3eyUlQavNOiRGYLgHTUd
sHifBwVK61yPTISjUs7XwVjtdLT/i2htxkfu5JcdTQBF57Oa190IO9OB5l6vuRVlxFW3IAZ5GLYY
6XCYqfvw0seIc+I6k089fNaVpV5yefHoVJ1Psl1w94Fc6NzbrogjNS0RNeZ182Y/hLkHthDf9qZ3
a8N30Zs2M2B0/PCHssvc6j3eOP3KOSaNWzwyFnQ9uBUs4RcMoA5s1BG/INA3w3gf4C7GuOIQrg1I
Lofzd0+/7AiHNwZn7KmMYIeXLWRj7emjsVcCVx46XyaE8yRGMT+xO5ggJIGU3IR5z7j74VjPlz+a
/Nw6WTJhfzQV2uXmstWt4E1tn5TyrSFe21LXpvvZdtvRhMTEStby2SgU1g/ARbQjQX+1IISEV2Gi
1RNBLQPHNBhq7X03gbnJzRGevVduq2N9pb3WV93GiFyaucOm9QuTxZu1rFiyxCA6sIC2Qh1A/SZf
zs04USNC8Cuyhs3WS5I9ZmTFVVmij6oWMorlXlhG1s43RUVDwDC6uIERpm6qW30fbIxr5aP1ex8A
pWvqeH//Rc8sCl/UolPnQPCucRs/8wBRvBvunIZ1kA/Y8b/XjFpA4l/eCXlhV4ZR3eawlZm/U8ut
oGgOcZ7LDkk225kNIQekfTO3eQgblbNPqvcxX9lpknbJuRPCKZ1Xo9lxJ2rcaG/cQjbCTzyS+YP3
OG2tj8u+yLabhfkpaCsukoRoJpyHw5w3mcLLpMHDBN+EMPDU4iIChndrXs8vK8bo92MK+dwy6gwE
BCo+QuyNMXBaoZE1Lt06t4o/H4ON41acJW8JS7bIIC7bk36oE3NC4OmzPWdtXjRuWnJPw4jYsKoJ
vXxr8eA49UiItzTQi1mjeeNatTfc69uoZMkGFFgqShG45Fpfu19eJBUrr+L/jB+X/ZO9Rs7WU4jE
MRxqcy5gHUiVpbJ087vfKG5wB6TMY/nB3b8Xl0dgniyoEJgheOVtq8SCas5hzDcZj91pjQVz+Sji
ii7CKVQ3MAWH4tl5QLamVaK6X6It71y31a6mH2Xs9cMKdOITEX3JjBCKlNB6JhRmIPVG2HAwt4Z/
e3erVKzajSzcZuwAJZCOBf4q15J0f5+6KMTlzLlFWwe2y3sMkjPHDW7Tbe//14EwcOW4l8XnqSkh
PsGgQ7MhqhpXfy2uott2R67JfbNiRHZvnRoRwrDt8gikLvDHamqm1V7TesO8ht6T3tHQS0X/WF9e
hiIOpbVaGqtpvbgybxq3BYyJ6Sz1xz3fvUSb8pdzTX9ED9MxQVEg/Y3h4JXdthyF30Pm6wcIbvKy
CMNxwA9oio+suEnSq6l8H6BsP7zr+vvc3OiBpxmcNfRnuppRyz/kl3Fh6/F87kZHWby/TvbTvbkF
4dQWeMK98pHve8b9aNOz0Q826oEjNbG2YETYjrcO+2ntTf/ySsjO1ZMvYQrZfcl1NLUn/JaorUFA
db9KfPZZvvm21Aso3ETJA7OpQthCubueY4U3bo/SA1KVbc66mwi5Sggqna2+i71uN9+Bim8lkmUV
XhDJfRkWvnFBoNrRgOXNnTN33it40iruzGLXcnGag80u2l5eSunWObEnfFbLSDBTmcFe4aAmT5F0
kgAalCtuSYPny4qIPzeI0haKhQ8WW27cHMPCC2w/Mg6GVoKV/l+KZKeLKHZn+7BJkr6EU6/hASfC
n4JR7NTZjRimFRhmCdbOhiUcLoSLteQdJ8XrvMpbNNrhH9gAisrj+p0R7ONMYZBk+P/6XuKDjk8T
NTH407gk3FJ+S6ln0hXgpDQlO4lBS7gBjbHOO0OFjeRKcbs/wY/sSF7BTXSjFSveSDfySVwIl2CU
oVJbqli3ivxowhtarMSdrPx1FgnCTZeZehtC3wLbaRPt8Xg6FGjQOCFrEQnpvtlwNuzos76SQH/W
ab7HwzKsjOEDyBIuJ/lJPBh1liKPgF/Oo3mwjtqzg8pww+56FFp0pmwq9xmHpZuhbKvsFA8cjpvL
YSJf2K8fIHzCilrEMSL4bZs3mXYPfdd/+Pto7KEUDSgjKBbOHdSGxC7GFg4SCo+guJCTFXid9J2I
03fh1YQ0AF4G5yYijP8onQ0XzC26XW7yEUVMvYnviJf52XbYh95ll+RZ0YlBYc26xE6CyIFBg2GY
fRrY8wtlzeO0K3dr5RJ5gJzYEgK/qVGh4yDCd0tfCXzT7/yUQSyF6fv2ecJWY3nE7oK79+oh9FtU
9dMrzVVCdtljyakMunKQbaK4jwmozyLa/5H2XcuR60qQX8QIgp6v9O1bLT8vCJkZkqAn6MCv3+SJ
3XslToc67tm3iZFCRbhCoSor88suzbKW5s0C+hFzJGl5VMYsMGruGzPywpoYHK7eYg+44iiBBAf1
GbiHkWlYZ8TyXqtnydIaFyxCnmSEanfui2CGvHFpPP88umtuDIggIIZhUf67Ua3JNWNuEyDUiFEf
CAcf+1hOJ7k3IR3TNSBxzgfXtqZ3KqQQ6mo3fMCVi/Wb9WXyv0zukObUAk9k49opXrQzHhKN7aAU
cGPXXpnQpQMIdOmo7aHAt7q/G0YJK4cEibdCSQJTa2Qf3Tq6U9ZDfJEatbhnlT5ufp7a5XSv3BuA
aYiKgGEAkEFf7d5uSGhvge7KzdSwt8+q/VqLHoxUv382c3VsX8ysnIwWY8imBjOxPno6OWdS7aOh
C1pfdwTL+rOxK+sFBUsw/xjojQbWZjUmag1CbywU9NAIZy712M5Nb+r4XZu4r0ZWIzLzXK+TbsJq
1cRpRuaq6p3mqNIt7Ni1mftqZ/n5l803F7UizBR2GnpO5zBjQ9Tre1IVTht3N7zILVurjV4brZgq
GRXJulXNQwvqCgW0TcAUlt2+qhpU8MvuFqB3ccXrDYi6K1IB0PJe7qDv49OmpIOGIGyaNJzTBzSk
3hjUtd2AfCzcBviCgbpaTSArTCo6ZcYON1/a+V2qj2x8+HnDXYtNltrAf2ysJm6iCciVa9gQIQ2L
P3PQ7d5nVClMX79o9/G5DrUYabCfrd4a2GrmyrZU0A8Oo0X9e0hP6vjGtBs1nmuL899xIdH2fXFa
NSHpVC4m6DFpQpkGPw/hGnYDSO4lJlg43NAg/N1AXJozJZkKmNqpslzZLw5jOCGmg9eD7NN+RIxv
e4jxmxshybW5+2pX+W5X9NrM5R52mxgpQ/tXUTNP7m/M3jUXAfAvCM+gmoPW89UC6SbU3HB9tm4a
3ylM82btZUQnfW/e0nS/Ppr/GFq/yWZ1HpR0GY3aAh+RkwtLcVkZ7O7n1bplZrVYpmTkE8glUdIE
gbjSY3GYtNFqy//ZzDUvBDa6BSwOqDjw09/XphwYn2IFo5mme3NIQAEBqaMTl98bfmOBrg7oi6WV
D1cSjXRZCkv5YFmvUm2b27k1SY+sjCn+BfgCDU/A2S/4z0Vz9vuw9E7phhadJq5mgNmxciZ7L/XR
z1N3LdnxzcjKEalNNvGhhBFTcaddsyUXyU19YzMyZ77rN8MWmdZweiWf9N9MJWiuIUWqoxa8Hp2s
MVEZDFMpFOFBvi4FtL73C3KrJe5aaI8+ArQhLspNoPdbbcK0UsHthy4kd5iyE9iEvYSJX3Qmx8Tq
ZAd6JkFc0Ci2i11Dx6Mwbip2XTvVXz9g5Tqmtlra4/EBbK+F6UWP4ijHS1TrXBpp98Wm3CboVAr7
W6mQa5v1q93VIwoQf8T9wLS6VXwg0k5h++IWa/mtoS3XwZdYoy00w+I63L0da85Ed5ZUeVod0eZW
kuXWWFZHvMk6M6kXQy17hBILEkdPyvj581m4dnd9na/V4bbR9jTGNeYrx4VSy6dWff7ZwLVBQOGI
oLSANkOUMr7PFmSqtazNMYi++ZibKoLqJSDJ/v+fkdWSNGRUkknHbuvzey7FDtFeM+1GIHH1Fsbt
q0NlCHg0YO+/j0QD5iYVM8FyeKbtzN6Jh6npY1X8+kB90D6BX1q7/Iv6qm3i5bEoiAHeu7772zZG
c5+J+RtqAY6d3Nfb+kJvElZc29RfzazOa47GCEks+4B2qZvOtaPx1254zJjq/bxU1+6tr4ZW+0Gb
SyPhiyFR5e6U2Y6Y1Ce68KYNde6lanMLlHJ1A36ZwNXeEKAGYoWMCaS2r/ReWz5pzf3PY7o1eaud
ISlmNcsZdkY65ZeY95tczp7Ree4nxk1dqGsH9uv8rQ6sZUzghs1hS733tC1EeF5U26P3PJhdsUHN
M+DixopdnUBcWcCXg2n3rx7hKWlTCq1o7Pumg/oTD9ucvfO283+exKu3MpgU/mNnNbJqJnJmS9gZ
csgvljv6w46g3FI6WkT3g4vOFk/emRvl8rPdqxOqIpUAvl3wEK7R80xNC0Q4iNc4Nx+GvH5r8vqG
61jiifXrDU/s/5hYHS6iV1bT5jDRz/pLO5lhq9aHaZbCZlL2ZVe8dKx7+HlU15JBYDv7r83VOVNj
Ys0l9FJc1YhPJYorqcb9Usr8ZBBRXFJX1/JAHzWvLm8xdl3fMP81vcz4lwuSV+WYzw1MSwa6ITrV
KXnhJ+xGRvbqofsywNWhGyW0QYGzHY5R+SDJc1cBILsoOL7+PJG3BrPalYXOsqYzlnmUvXbcUxXi
R+8/m7i6A8Eshc0HeJCxRoSorKztfEmS9MpBJjsz//j571+/ub4YWC2ImNHnWSwGtMP8YvaO+s7Q
ZXBMt92zsenu6ouBK/P3TajG3xxIaEoBCHeBboOVaN2imMYmN1FeBhrQGv3pOd22f3j+NlRLS8U0
vInqRlx/9Wr5Ym8V1suj1g+shr0mixj5mPQePH/PbXZuISv685Re23yAlIIHAnxs6MZbPuXLFhdN
UWdyixM9G5HQX7XyYs89ck23Gouu7b6vdlZDqnVViKyCnU77GNWdVkFz+VZr5y0bqwd4EWtzriaw
gQxnkCjNthJ9VNhx8POU3TCzpg+o4qqEMi/MFNMjhFMgR35AO+a/WRcA99HkC2HLv8rYY9uVEhTh
kUEtE8fKj8a4lUCJQMEt+y9G88XQamHMZhxpYsBQpQe2XjiaCKzxVifx1Sn7YmS1MnNB1HjSFyMc
hHzawYbU+VT/myfT0uzwf+dsnRexuZYVdLkAtbTXfJJz0+VpKy7ayG81YC8fvL4IFzg5Es+mriNn
9v3YNGwex8rAw9tIsie7Ni9ikh+KZEDv5bgzm9gb7eKek1vcnFdP68IKghDmn+rdd7OKPRcx2Ibg
w7vEy7KdoGA27qJMv9GudnW98DYA6TsqoX91OMQVaTUQ1SCJSuQNG2fQXsVuLW5EE1dHA8wqWgDA
8PBXn0FqIjyvZ0xij7YbJUImyFEr1Hj/1e77Ymf5ji8+Lp87UxbTslj9Pu5eTXJA7ejnU3QNFIZe
E2TukdYGGngNMWqVdDRFjRkbD/YRomfkOYvqKD202/yRuBB/jzfxmfr0t91H2futovHVNMlX86tT
rPKEy9iGiCGC6tjnDh4f5TuK/2Hq8Si5BWX4e+GQeyCg7gWlMtps1oILSiGRvEuB/KxIyE3fSI6x
5All8/Oc/r0JYQWErcqiLIgU2ir1o+S4BTUByKfO3gblxK1IKm+5jCvlXLT0ohiOPJ28EF6tDrKA
FORUDCpHu4EEHCRo3x0OgJR6VLZ2AKBYFXIVZX+wlCZbc4OeJe6ic+lWfvrvwAlfgUIguEiBqUBD
6vcdikIoF3WPv12Ih7w+9/Hrz1N56++vTsAEydim0DHKsnpQjcNo3dj+/3zgd3/4fQCrMMIYZKuT
MgxAvuv2jYuWlEANUYYOU7eL+iAOE7f2s7BEQVzymK9v5NDytcOtJ9CVABFAfAW6DqAuwmSuwxlN
zHSE6iZ346f2w/AhVjqfjDB2pN+mX0bsWT+Q7S2t8it4h+9GV4cv1e0pVRaj3Ydwa8905qjdp0AE
QPHzV3sU0c+Lee1cfB3jasvm0phq8ghzs+Jz8scqnwzi/2zi1jyuY5y+VpSGgzrSfao31sF0ijvJ
ISg27J/tbXrfHcjhfy42fJvDNeGnKqdqMS4GGxYxfaPKIXjZfh7UMi/rPfpl3nTl+yETRWVSmsOE
ea8+d47h1U76UIbmDSGJKx1M34eyerBO8tyxXsAO27SVQ/ZD5pIgD7QHnAW/2ogAzfuWX/6DFKZp
cKsBUlm220/jXD2SYiOmGl+24+hTNClrxy5gr4WPR9JuugzRAkoxcRblTbo5/hEXcqd4s5++U2zU
W0WQm3OxcmyVXDKVdviW+Kn30WiLJir+pwxsP9sj9fJSPwHAcbxPDqPLwluvqCt5mO8LsfJ6ti50
PVsWQmwNn4bAOtk74ZOIOL/3imN9kDd6sqJbuI5rvha0PMuFAv0Eff1YVFIdEkfEQiLaNsNGtTZp
0/3P4dlyS/zXxMrhaHGvSPYEE1Y1hqXKN32OWGOcb1RNr13zuI9k1F5A0I4+j+8HxlTzrqs6RJsT
Hd/VbowdhNjjecT7x7WAd3V/Pp/LHbHet2hvB9UQoE0aLuPv5uKxQxMleENcJv0S6aEb21AjvjLu
rPiWOtPVkf3X1LrJkDa6LMAqhgnMRDTo9VFHYmeWBoC3Cn7jgXXtOKL1YWF8RzXwryupbdCtBU1W
5In1AUqKPJoSeFJRDw/TSC+9PHisUp5/nsqr/vur0dUO4XLTtIWMeDDvFd80pH1u9B99Tz0Sg7Uk
TgMIyedOJaQ7o+JH6MyHs8k3VLR7kA14dRZffv6ga3fW1+9ZrW3TQVVALfA9XS8FtG+PaNVzSH9r
3Fe3EMIoFHlVPJHWUbiAIhEQRzgYlXwAa5FD6sTtrU9uSk5+i6jx6h5CJ+7C+IXAX16Fp3RSE4ZU
EdIAcuvFgr10felYDDq7rPZ+nr1rNxfyT/8xtbq5xsQyR9rDVN+mfsFQ8+QvRe7xPjK0fS19zPPL
zwav+rAvBlcnHwowwrYbzGNqJ5Ged17B7P856wkf9sXE6pYiSmxbKcWxgB6Aw3Ow5EsvrFfB5P6/
p7i+W1rdQSJWeG+0mD0mCQeRmjcngPBC1VvpbhU6b+2J5edfXpoGmyp0dWFQdnOnahFEjR2qPemt
dcOnXF+fpQ8czXe2veYEMSfgTEACicR0iuKzRA+gn74Rxlw9sfBW/8/Ean3AdIqHXw3nX3eZ7GV6
RXxbZhaEITTT+3m33TK1WiAkOpOp7zGaEcBuqEey5EWTCv9nI9enDGrOFliikJ9eHVcduCabStjS
gtuRNNbAyd6iibnqfSCZAuImC2zka1CEUmdFD/jZkhT63RoXtXk2JxCL4N5su1usedduFeRTwQoD
ziw0Nq3mrFRnAGoSPMETtEuV/RYci1RKnbk8i+GlvQUMu7ZCaPpXwYAJoj7Ujr/v61JDPMtKPMWr
mOjR0MbKyU61eJfHN+s919ZpgQKZug2ZZdBrfDc163kzm22MRsE+8XIlPUxwQT9vhSujAXIaAwFl
g6X9lVuNjVG2U4YuXM06KiiyVw0A3FkW/GzlygotXbEyCgbQBTHXVfYxKdNq7LFCvZZ7uSm/zrwL
Ulv2TLUiTmLrbqPljz/bXDhJMT+rKAospSA3BCsaJBvXZXZWWYXQs4y7rfbRdOcUTMtpN/kKSG3K
Tx2Au1YHdhrM/JXp203nM7N0mom6BdnMJvGbLHUq7Wi1yDpXe6lRnD73OylUmkeZReUCScg/LHBl
N/yzqhWvsz9brkYFhA3zUgScFDuO6pI6P7fKEyHMszQQlwwYcPnWmhFhu6l5NZp7LiZXKucgRWZl
zilKso8ahw70K50eOtv25PLcm7ukeKUjdzTzdSBhQju3mre4NYAWZI5sg54cRHOI4lrIO8/kSbVx
MR5LXjuANkvsoeaemA/NiKqGL6jpqWhrA9Sw0kLSb+OUOJ32JOynErxN2aETgQHtEFH4LQCICjmI
SfgqCEmmzGP0zR5qhxvEQTnB6aoIHAZG88mzlzFtnSTeNMK3hxDwI1dQzeEk0ptnW9sPY+WAyMEZ
ytMk30tqZDUEH3+g9ikeKSg1z0NX+zRlUVaGCRh0yV6toiq+04ezJJ+tAgbBjpr1fwr1rhy33QCx
4kjX/Y6i4+A3n/ZMAuXf78G6yOoGJJ0T+h90+5DIe036neRdMMQQZuz2oHLGBNTgcp8jdXqBnAcr
KqfRNn1ymovAMgNF3Y3zjHaej7rfGtUEhfGNiVQsJiStLkbynOjhkFygasbFZpQ3JIbYeqDCuTGu
OQP5rfJIoXsjfrbKs6046KmKtBgazrrqNmTbLOyrLEg007GtsJTfMvpHsSKljwa0THQg9UjOdTE7
TXmyu+NYBKad+qXau53iGPxttoO2ld08Gxzdwjsa7NQQ58AlQW0Qm5Uf2uBLneRl/dlI7zIZj+vp
KU9Cw7zXyaXvD3n7PvGjgIechrMgnl552WsMNgpUzd26wUepUQVxQE7u009Ra9t2PHO2ia1frAKu
zXJtrHte35XpmVruPIYmZHMbtxvLgIM3brhrQLtI3kzmzq1nyD42AbVapyXoKLOA0+zvm+5S1Hvs
gi7fj/XTgLnIgFfX1EPTKXucrViEQyG5delndqBovj4ECRDtmX2imQfi4Ww+tLA6Tpt8voz01/CL
GxGVFmYLBu6JhW9U6qAshKZxZc+GB1qdqbJRrZP1lIlLOkYl304DyNIe0y601Egjj6iXOdCf9Ky6
B2TqKLV+1ieunh4bBEgQeiW5G493kvY+j74B7F0+brj8mKOrEWLIxV6RLpJ9KMdNqp601BmnF42j
78Y8jLYBbYLCYR9d9q4YD4x7nD1nxhatyx6TVM/ULhy249K3UhQyKtW1pjPPc6eFO6i0Zy05Dl0P
LuTKyc0tesEQWM/OVD0VyB+Qd1M5NvQhBU7NGhx78utWeDGQAYwXwLLfaQ2UOWZv6v0cSiD95MfZ
RjOP9nCq8wp3Vu2Nw4dqtg7N7sCiJoGWirzNfJtz6KUWoSy2QD56on0figvRoC9UOmSA8oGGnim/
B8cPuon9kp6MZfqgWm/OFza4mRRZxo4YhaPGiJfxdg2TMspTV6XoNBYBSeHsogmQ9P6eT/2uQ1RV
bdscbudEi995TVAbde0ksIlHAOAszS1einAuIUSMjYQ5Uj06Rr1v2HMV/6mIZ1pBxphDMm/C/s32
pLhTZbDRyIGM0pqk4mRqnTPOETNUaMUFPcPntYVbgv64IY9Jdar1NpSk0K7fDCVqc7ePA5r/nhS3
Li5GGwzJqzzsePYk8ouuhAW9JNyTWszgnZIoINBlWBa0Fu7l3BfiMksuo1tL8+wpsAYSVDyw+FmI
u0o71bBbJ9HUA+BNPyjbFOOvIjvH5c4angzpUev/GJje4VGuI2h2ushXb2fVeAXfjVuq90X/OXSj
k2QJCKIuRhGioCcVpzy7S+JLLTQf6e3AkHTPzB4TduKK5bbZfZW+SUa7SSTXYs8SNFqkg9EjnohB
CuNyCClZnm5/4mOq7E9WhwkwSJnXyLPPZO6xunbkBoq9o2Mu4tU4nBelvQyY9PlklhuVvxoxRKT3
VR1IkupmGFonfHl4IOjFmoVf6kGuq36b7Rj2b0qmiKSvlbFLBpTt5KCaPobxoKW2mwH0PNDtCCdv
3xmLPxqJV2QekRIcP+p23egV1Bfq5CYlWomptVHrOVRqNWR8dFDe8KUJTsmygiIxXVs5sfkJfERZ
5XfENcwwmyKlvG/4O2TSGTj8Rpr6tDGcOGYeaX7NWZjPvlFhI25Jmjgsf5e6w5S7lHm9gq/2lGo7
mQyOGw9d6o2VL7RdO7jFaDmptJnqzu1Nr60e49TN050K+dOaejyf3NYIxwLcdr3uGOMH1+CsLKfH
nWGJd9kKyVg6XaxuyorijgM7j1nvzDo07N5pkgMaw5xKv2vFuVAODRrNlGYnqxzO401RIIOQmrsU
S6G9K5gkYUs+lU2XWZtEPyK+d9TsYswvtl6GlIWSdWDlL2HFwYzktR2KrvdtACyYsiWd5MoNQFpx
7I5Nj6PqjwkcqXQpy1+K+pyNu2r0WR6xDG0Kw1M74lKbX5WuCCp4UmkAJZORy56CGyLWfV0AfmpG
qBo7egJ3mxSK1+PW7NEc2HdbLba3I8gFc/vVMrzCSKI8e++ME7WOVb8rqAudOrW6sOqBZk9Z7OvJ
IyleRLkz8YRYFs9SOshy2tFcch+6mZmGIyHOaIRxoSzl8NgGIx3ob9PjKG31bNpY9FBaZ6MyAhs7
UjF8vdmjf8lBfAR/X1Ldq+zZqdNjPRUuGE8CmVM/7yyM6UkqT0CUOY2pOqAz9mtEXMJGhPNqIhqS
oUKqG3vCQ7XVfMSMWgnJwrje6uavbrzPE1zTZI+sUgY3yKxQ0Q9sfKYxgB/pFtTvStp4fQddlSmM
ZeZoSeEmKfTSk0eFHkuTYIpsry8hqWns5/F17lFOUu66+hHIKGX+pJns1rHmiQIM6OWLTp7FhFZ/
sR9FoOPqjc0uqLLD3BMnNUHWyfY1KrETWJmq1unona7/MoyI8KjWws5KNkgI4p44qJCFQEtz0v+p
x3MxbKY5mrQduoWPIGvZtiXxhrT2dQtoT79otn33e8IET+E4XAwdbR+yO8b9fiaJY/YvVbWn4k4Y
XsWOY32ctNxRhQ0hXc2FEmNQNE/WHIMx7mjics0MqC7qswP+2420aLp1btw/0mKr5X90PXeW8Dv9
nAnyZvGjBrekap9IOy2uIyk1V4HfysUDEYNr8UsXn61yp2Jq+zsKEUmdM7fodugs1CUajlUGzSq4
UM3t2EfSHgz7NZPZqcdE5cOulIIeJ0XKC4fyFI5Wdgb+yvs0UuMkAFjFmdo7RmInhVgv55YrjRIk
c/aj/pkpj4Q/2vYzsc4ZnTzZmJxp+eQyRGv92G6M6RNdZw5tcOdWYN/eEVr6A/wRVMJa+diq3aIr
tB2ls9r9EfAdrdiNhe73wKRUks/AXlnouKbTj9oEPeiDgrCnqx0wlUQCf2ZWhQtuRsfUuQe5lCx7
aNgQqulZ67fpAJXpjjo1rkpYkw3gx9g+VTdyusVvjGQDNVdXZMQtsR8t5aQA8RfHCa7ILVMedXpQ
zaAyXWiRewrcNIqQUIHB60NsFndSNody6ANBQLUJUj77xW5U1yAvTVohDindoSl/5cTR7Oc+zdBy
2Tlxd2ZNj5n7zIwdU6D2ozwxW9nWiMMHFIwQoRTG4KNNjlpBX78OrXYPZeEesi/zXULeJH2XFjG8
C5KcJTAhMGLau+WxBdG8Scs8u3mWk18qv0+LsEQPQROoErB5sm9oBTR5orqMagiP4i1h4bEtoc11
NJj3zxOnhevBds0QBRr/cPP/SjrrUI+vjEY0f9DkVxBzuVX/ThDEjd2rGGVnKqzNoO8r6ZPMItT5
H8EQiI1oSU5+pxneioAy1clyjcsu12RfapvtJI+HOiv3Rv5OcBxKSDmOT0YmOxbedsL2OQB+1syA
MYCCnZo6fIwqsLVI3hAzJzV+13EZpQn8T9wGBsPdmScOJTgcZuoqAqCVZJcNByBGtfScKw+8O9hJ
GwJBFBQ0idJcT8CZsbUSwErp6GS0ccs0LCC8QVtUjcWwUWZw/MR/THOTITzD3aj3upe1YUYgaYmr
je1VElj1DIIMy825dJIpCZRpdvX6rR6etfbenqugB0QCIYZNjrVGnaIkrpWCKUsJrPZi5hV0fk4V
Xj+pXTvQU/Fm8y4WmH0IxNqt5o2aDrKUOZhVXGYxhGRSL22yLdre3Tr70AmiD3YReCgLSp0k2baI
tijcidnibXnuWOXMnd/nd009+CQ+5GUkZs9i3KFY7sYAjyhA/xawhaby2kl/Jjhy8G05adrhWbGH
kJJdPpmAlFjj3VBojqYxD83LUJiB6oT8AgiZm8PpxWXqk7RyKF6oUCWW7f6Q2ubsZMmhM5T3CeL2
fH63UXcoR3ADaAWekeqmZoU74jpvG+EN+sVItymWycAYIrt91rnpJe0vEnM/yTrHZLEjmsRNWe2U
bCEwgBYnTgG08DiCWyn1Bx7p2hzmIiiyHRop0HZcBbKOKLxMkRLBQ6SYA8tG2XWeNnR+H0mKhkB9
k5bJNke/d8wMVxWByU+GIoUJXFenDCFDUNCXeGAQ8iCq2ZWSc7Us1cz/yRaw4p2ikitqHuQqDpHU
eygoPWZl+VJLzFfow1TruFy9DOFek80QHoCWGPTbasQ/9KHIIjWVPa3FiyiHJDD8y5C3mzqRdXTb
kw9VsoJyUEJd6451y38l4/CZMynqJHYsFUaD0X4e8j6s50PZaaFBnvHtvtTMO6ELBPV33RJbdzsy
InBu213B2kPbj1urF286N4LJBBtxGiOAxk7BVRMQ/Y+mgPNMw8Ne+YSwIw46hEwuhelCoMHVAKyD
QEPIK0T8WE6W9JtW/VD1c64bDlXudWE4vEyeQSbvZSMepOQzyewDLfFiqNFJYBt546XVEhix0OR+
J15mcZ7jd5Mvo7Me0nofS2Dytx+ocde2B1m5N6UT7R8MkPh0JXy34lsAVc06HmJ14fXmW23+MTJw
xg8M0nvuYAZTHJ+QanOrrncgquMachOxofylLimMagiHtr3X7D5M0mKTT+l9W2RuqZNtofYHYVov
E9Zb6QtXohmaKzW3HJ+J/WDGSDn81sqwMKengRL0aQc2LY+p/DbVFqQToe48Nn6JK56i090Q4C/Y
6fEjXgklBISGR1rifYbnoIm7oEzO4KcOMwC2bHn2YkvDRcbx7+cBF/ssAjvRIzLETjY96jHZK0BP
xtazafaov+p+TUZcenCTCHdqXJw6S3w20NPEjHfFTj6h1eJPHdmg0RH7DH0PNQCJwn7P5od2/GDG
p0T7oEPaDdPpFR3BrTvcVeObqgJQr34K6VgYo2dVwpkbuIJOo9Ku4zW9xAgZoX02OOo4fsozHqH1
kEtOD9IzpfKa0qDuxI3nNtYCjoHrtDxJKO+6k07dGGfZEZ3py3gpZoPsygSNfIMh438Rer5yZufR
bAtwSfPpTwygJU48I47FMWFZKvCRSGYRBGGEwfE1hnROzPnIuvgz69TKK0WeOgbTnHapLal1KMnP
qY2MijlwT+kAEK840mqDJN4McGJ7wL4iwdhoGVR7kNmo0xLILxvwZLWnudvw1u9lO6iQG3BZiusB
7HPwm5mFKHG868cqKGT9Pi4k0+ta5E4LrQx0bIJOLpyuTPFoapZMJvi+DQXSOUYTUz9u2pPVY/sa
sjAf+gbl4Ikre60FSzcUuDNZ+91nSdiVmnCIaYH7yEx/6zP/BBLPyxnd1CXOBh5FRpWpSP5ku6rN
3MGeA4KnczuaXqoIv7BZ7vCB3fNM2lUUKmDoWoNiae5btRUwkeKxmlXZPpvnxLGlZJuJQn2qONl0
k1Q6KTIMPVREHJLId1aVRAWqc26ciD/48gI9n5rLIdyCwOujhzQXldMHbktHUPMHcTVjjLisJ9AC
QczxorNqWynjwerSQEJaoEFIPPI0SNgcVET2ynFa/Gz5bItZcWxD39WS7KVmfYe2QRCmSlE+lP5c
8T+kmcD5OyV+O3XuOFh+Vyl+psa+pDd4jsS5F6viBKbW5wTRU5zEs0vb1lOSogeOVX0prH4zDpTj
kYTUQ5kgiYFgRJjJ3UylrTZrx7JhZxorL/DYh5bFW7mVg6ZOglFQvyKSZwv1BOHnCY2oSDQPZQts
PhUPCmTJdMKgdjt7HeSYoWr01iMZnst4xeP4bFtGj7nOn2Wju5TEPFkqBFj0jvk0RhbXroOEpMjJ
AJeDxBfJtN92rr6UfQnhZd6cZ90+NwN7H1L79zQJiFRk1R7ZNi+tpz3KMaEAn4KY6s3MjLdh0JGf
b7OLkhVIZae1B3rxXaLg1yVz2KYIm+kg44VEQ9VoXooa+dJuTPFW1ZE+6MCrVIHLM28rj9v2r3ZA
CKyN7TE2Y9egzETOWdWQ001PQBCDbbbIt2ls4R2HS6a2Is2uwkRuth0fNKfnbHY7fTnu2HRyFfsJ
clR4P6Tctxi2d1fhgTELJ+H/h7MzWY4baZLwE8EMewJXFJbayeIuXmAUJWLfdzz9fNWH+dUcjmgz
lz6piQKQyIxw93BvGreUw+cpN8B4MXLksdadI0RJaKsOHH6dS6j6cRfCMWy0dHCTXD+1CX+kq4ZL
Xla3skk6yVRm3mjm/jgoT5UuMxUEZ5GK3iM+eG9FoJIRUxtyNz53Si05syh/s7sf5Wkp/WJVU2ei
OND09y4mryfLODdlL03Mg6nHd9hK+AVHha2GeLUoD0lc4ZKAGUgl5F3WNHeZXj/3crZT6+QwDPm5
aOebgSEOIbXrxuq7n+til57MnK064vLZREGvTEDFvRWkHBImBRDJe4gWh+a3TPiWozSV9do0dcVp
wq6vX138VTB2PbR/YRNyrwIXzJni2ll6qa0YgEJf700CjvRwiL3M4rNKlrPapY/R0v7Wxn4vVOtI
JOFN0tJcSct8Fj1QU5EkVGTtMYpI+BYS1tqz3PnVsuzWfvbzQrxVEMBDnpK5px6mUiDHDe+lIXmJ
K4on6lNkPdtmlkhzi1xDTEE9kVJTFfc1FV2hSEG/DhdchTdTwgmniM6fh+KhjvKL0re7RVe3+VK+
iKx+mQyOQyHG36Q0No5p0cVZ/ba3pQcifTdDZexxk4beAtTu1tGNqJ5GQwtmmTItbB/qftkvaXsv
db/idfXaWN8qjdj2q3gS6hpo03Ioh/wtVq0nvWQ/bKutrEn+uMbnRoQItyWDOa+43pEo+pxGyjnX
7a3V8XmvVa+CJTUyULBBDUJ6jJNl+oeqQgHV0UHqAEj6vnzpapPeJnmZbPUy23nq1jmwtli6bZe1
pDBk7J+zrD0XSSH8UiT3EzhGKC3LIZNUg5UrXy2/U7+Kxamb9WmTtP1es5aLsLvpNPD1r71Gi9ig
55mNJEhq89GKx22TW5T39q8xsk9jvLzMMTxawcddq/ZHGA6/TH0sHYn6c2xxR2zCRzqlbZShhJAT
r5KtBzkfn+tY8saaHSXiHJZSgM3Wb5ip/mcAX2+dcRkOoRZdqtxw9bw7jaXsNkqY8geMNzPUb5e1
YJ44uanCENwyOVTm8qwAChY0RXZWbHKRPLVtR6Jc3FzqtN7NeRpoqcI+UJ7XJvtZSnXQiv52lRY2
+7ry4zILqjLb2l3kNVPs9SV1OSA3WIDePQ/tr7JOvFTTNvGgbrSs86TEOKhJ4pZzdaNwnCxr4g9G
9oK46SGXpHGjKhi3z/0uSVU3tnIvLEqnLMFO4LmdaUhO8qp+LGoMqzEutY8VO910Ot1Wc2iCX9Fv
RGPnVaGpbsJRPNL+uJaJORYRgLDx60tbNuDG4crNAsGLsdyoUbRX6vAjHuNdZF655+HelPOf9QSo
zQ6+H2Pzss7VxRZV6I66cZCMJMUUo7nT+/yuGaKf0kpW7xAaj2pruLSKWwxWak9k2VlalDio8/bW
DBd6tyo0HFbavs+i6yzUvTqKczEwL0caAruNzAMxul/Rqj6nTXzE7+dmmdXnJNXv5nZvNzG187jV
EzgdxrnVDZuDm1AJFFV/yWjXaoObWoZhP7Ovh8l6qYkXU8o6UJqRvaK4NeYwkBVpN8oDYF4UaFZG
ZLU6BFWhOYta8yAahwLg0EeTF3XYOQPTY4D1vIwLTyoOL8M6OjruvQ2tCzjqLZ6egKXmNmrtTayS
o6oaZzPW9nFmniV2g4GhW+RslFlWGJ57oMw2HNw5rbxQzQ9tLHGCEcNmkcbHMebYgjua+qCbxHae
lSBU6kOvQF/XWJ5qpauPDJAtxB1KjV8v5U6BBO7y+C6PFF5JLWHzXm4zITyln6CWh43ZmYHeJ8eR
GDZzLA5hWuzquQwYe2GfZ6jQWdv5x8oIX9Jb93EvnztVelvzaKOnwi8SS3ZSYtGdesqphnrSTPVL
v9KxdsMhbqQaQpr/Be8SRwvTW2EUj4kUuVmteLrZ0adE0ynpCgot4Q9ldpumqDRMyxsndWfN9OSq
nnJi927IrO6SZBvEo2+90hyqyv6p83Hnkvkzyn5143jftI1HwpmXFfE+lGEkhjSIgdNGxURvqjqF
nF7mVPZbS0IsaAUFA0hTBV0TiWBIloMqS/AUwu169VxMpjuXradF41HN0tJJq/Fn3GqbVTRP1cg4
RYvLVBei+hpv9FTzFMRgCgxRus5+Esbgv5OvGpWnSv1NFRW3MUx/BHAOg7Jte/OeuHq68HgTRtPe
ANUEdd6tZh4sOoNEXRqUqe6vYXUaRskbEiTfNnuR3i+ORiqdQx6rW+T2k6Z0+5Jmu03XoBEFDGd0
7Ayw2FpeHoxi9Lo+ddWhfjXzDqRabk5zk+5tAxewcibKfnIluyTNK36hQ7ubV+Y4ZjXAx+FUZMNJ
CxnBsTNfz5Ln1GSRTdbvPOpeTbJOGmk+y6Xy2KvFMbGEKyvaITeT7TBXjbsWEsDtdLYABySFqQkN
UiT7VZZtUKx0bXWyrxeJ1jJTnayKL1WYXGRNW5xszPysSI5RVX90hXFehJrtY0GIOXgs3UuygnMn
z02e3BizxsxaeV8vqG0Um0zY/KAMEzspvD/coFnZd0Wb0A909UG3CLbv5/JODCAfiomIASZtwJl9
o1Ut45bmuZZo72Zbc9bRvrcl6gfiiFPdWjb8q7ta1oOob10Gq/3GYIfPkCes5i8tQfjXSBdbHy96
3nzgc02vR3yYabN9VtJBWDRyzcgeXG9wPzyEIR0hmH6ozaDc+Y9xKQCpJEy/poulwlut0aWWLU8C
uDA5JjsFVi8J4UHH8jaJQqZBqmQflVCBrWqTNI3So2rClywqX/KBJpFflm44qXdVatwP5UL/JiDg
RJPvp9p4SEdJuWkMKksppb7v6yuec613Y+m8dp075PMOQxpntX6APbhzVDiKsRC+VLqLbLqAmy5p
tb5l3i+q+tRVy2OuFgerjnyUSRsdPU40F17R1s+JIjBLXjbIPh3RLJvFBPucNLeMCr+Fslpw6SJ6
ximJ6Wur1U30Yr/MYKN256WldcoLvrYY2nWcwYkidx32eGQ4tf3KUYZfXrodMgXaez8iQRlFcUfY
8hnliFuGu1jWHHuYnGG8D0lWpoJ2pEne90WzmRfCOrPfZrY6pj4Bvz6EnIxp+9Alld/bDxlbcTeP
gMeCehLqhq3KHAhryUInmR6SLL016DQQlrlG293Q9/mCfUFXsl0cLZ6FVmQYc4dIS7+hGmXsEXa1
v5PhNtY2At8R14YXwBKMHDwgHpLAuiLCAmDwKrhTfujKDuEzcLJCkS82/CVHUl+7aHaHAcAVsoiB
YXekqZ3qHhWB5JI/y+M9d/kLMqPC+lEloFnzQw2RCQHENNjvdhGuqSQbw0icMH4fIxA7tEwc+nNT
7ql21fRnNIOSNeFmSimikUVpAIVmmQfoXZ28ibzW+LA7Gpt22WTgf3hAOuxq7mij4ejRWtkEK46v
bfhuR48KdWacP1RD4qccQbY5ssMZTg2BuI7xXmmte+ojCicViIYbUPGfBw/E5fHYWoUbVs8RH0ph
NG4dX2a0BonSbk2cqCq8XvJLHtJNCOACZMVW2niK9lEb+WGVyAxchkdL/m32WmCPwOvoVZrs0Jco
YbpwI5TSoxfhTFDcaszRU8h7zhkw78iLbJbTeI9qFCh9wAUtcdt62JYVCjGgW8EWEikEpKjDcZEP
U/tzNYab0trHuerpMsdnDJ3RNTu7go9fbjP5I8RFliha1LWbZeDOVSXQjBmYtXDiZOL1hU7PGgmT
d1V/ETy7HGTK7A5TBqZpWNu1Fm7ZuEpqH3qULVHduAZsSKjvU/udqtWJxaNeIhFvctCo3TKDzMdE
P1izH0qoK6OHfkXJ8gzd68z6U4T4awkjaKdpa3bPFrK0djkNkLbgpUDbMM9xYFDxmEXqGtRNbQt3
hd+5uryvKITMqHdAGsCvIj9an8PqLoLw78WrVb1248uQSY5lvLbiXqkejYqZWElH9L3CEdAODdMp
srNbvDY2dc0iRB61TO1R1Pc2HFQ9ENXHERVV/aaRZ5CI+GXtc0eHytNL2Sl75BSQrAVKF4prSt2Y
f10gjzc7NlRxJwDlLOCrNpvdHE2UWAN7abwwmzezGNkm7iobbcma32mTjs3mM5OgG+JkNyNZBz1L
UVfuCuUSUsZJ3UQZA/M2ZxvD3qbrDfamfs6SpLUxY51GqMnPWa9UHHT6/RBp21QGqYrUY06ZnraR
W6mYP48vbLzoFdPppzXp3gxNkYjsvi5TcjN6JHVRvc0hM2nDZifTVW+dqp8JsL4ZizGQ1Be5ql7x
5oGRDfvnKG9/FQu7L9BnvODlSX36JLNH6mEX2EPtE7w0owOQsScC9E0HJFCS4pJJQh1HLY3SrQMK
DePTqtTbElHWKMv8aWnXrNS0iv7aM5MXAUTaGV0xjlVoYZqzEtKxJguKB+u+zjiHhXJuamQFy/Ij
ulJZZSxARbUruHMoIOpUdC4g0/tUwUeeLnSJZD+Tsn02m7Uz59LvIpWfzP5Z7iavj1h4Ca3ZjNCz
kZrbpbqq0ayjVkLg8++bMfSY2rnL1twbgLOJwHZBYHx7BQXKi+0kKR6Vra+jHMur4dnS7d9Zymfd
iwNR05VThxb+jGXjzdTf9ryClBX+wj4d6slb2cYDk0HT70Zp3TzKcz+fVq8ZZ6D9xQ3V4kKSHsrM
yo1akW/MerzMoglmLfk9Ayq02EAVaeGTxroXfM5R2wRV9sY09XFeYKGnblsV/B0720kDuEsfosTM
jN0EPGIQ4ryM6i6e9HNdpe/NXG8lFOSJbPIdoA2rbOxOBN8TiUWW5ZJK70+tNDlWxs4ry0wXLRVH
I0V8IaN9emix+e1jmgJxtVbsEebI9jYcBncZNUiQ7h43uk1Z90/aqvhAJHszeyo5JqJs2IxgVvLU
3tYm23pZWYewVu7EGLorFKlZkgjAwl+65EdoYz9UT1AIkltYiBaScR+GqdO11U62Zm9OaSKhcKU4
dIdO9SSrz0ABiSKr5bulaw/tirPBMLpjDXKL2VTF+LWoaVlSlFkzUciJvV8Eh1xlnUJA7T7vt4lN
2INcbvsIeA4CB13ioTeZ+dFTD8bCVXVpqyyclwXyrxCHc50NcYh2Iw+on3tX54AsS9Mv0pGTsOJH
5TdmFyLyq7FlbgbrXmJ/WkqkcYIStNSpRRs0aFIhOQ0ndlIUuy7qHuTMeu+lMaiU8lkvstOUD/u4
aL1cSo5LWj4WrbIXa+Wl6PasPvYKuMKW8ZCJhjpUry1SBSEajht9KAO4WOqVeSssYxOGBK70Er7w
Xe8VlKS4Ct0uWnKJh2w7G9xJN7lLShNcDqyo/hCpEgdVdIgpbR3M4LeFqgYdO13TfDDa5yRaea7W
fjcISgWLRodeQ2bt9Gu4j4Z023GeRrVFYEnsh+YUwNl4MociwpZHYE1HRuSQofftIJiEiUeYsJ+k
uNFdLQLOUKnKezhT9VKk/a6aSzbv8qfZFh8SsDMgeHpp45bSa3GiAhUWRO4U9ifdgH+3jcc87nyK
HfrdDMVcNjxZuX4wqmGTIleJ2vkYxu1xGBOfDY+8hgXxbbZLeO86qgG5riKnGJltT0rP7o0giWZv
GCjcdfMpsVDn2e1bWg6bWC+3s6lRfILipmAdqgY4G2vbvsiC2ZxPcS1f1Aa+WEGCAgDGA7aQ/BKL
SUzloMuEfxueOttBWOSevExBZhh+rcacyRHbfbGnu9xaeuUnV0jNME/Ifm+mpEKhV51R0dxc4XlL
I22v/T1mwN6d4dZq7Sah7lJS/hwW2Y+a2nJkWT5JreG3EK2ID8GW6qCysl0Jtjy3874fBprzeDfN
dojDbPdL7SlM4HdvpJZFTTFWh9rZiEwnv0IOPQjilJlHE2lT0benoese0E5eNWPHUAg/jJTTiMKz
laQ7vbRfrkc80Yw+AiAa0iq9S8yeD5qJCbE2b8Z18E7PAQN/ygZLOkw3uCEGpcVMbDk8LsngpH19
EkXpR+26HS31KY66l9aOtiNi8zAzfsw9Xb41IwFTN4LOQYL717ruLJmZnzemn1npVrbEoewIChaN
1w7p26zw9wzVyav+0HV5UPVlMM+TOyE8rqvaHVrjvmjHGzGBvzUU9A3SEV2Ml3wsToq6PlRJeZrj
5ED61iaUsGyx5iDjYcZIFDqEN5p1u7Rk2xXG6zAReCSxq+ZRtgkVTjxFOxlx4RucPaUtBR0FRthn
20QiYQ0E3iactVfUrSW6u4pT5VrVcQj6adXcjCY2W12TbSyF0rzVjEuJt5fKsrqirw2FoV7WfBIV
XB5K83q5a/juoWFrp8+WnWQXmidW+y5aSI3ME/itUCpRYyIMkhTeT5Mg/1Q5adD6rDlqAX3xkjoV
EHLl4OIs8EIRikyw9WScXQ9rMgbxzCeTm3AYqnIzKKVgeoHGCtgN6v4HzRi+4za8hFm78dTu6W0O
icj3Y1mjtOjwP0DQU0kyQnTLgyDd404DUQRcCXH6axljunn7bRmlj0rwf+bSwzCjSscgZTOY8iku
u9fO7rbTDJRT9Z4kliNOlaljhMywtXhEpelVesZJVLOnrpJ6SeZocYdiQhP6wA7NiynqjQEvnhN/
Wg/hdkBZU6/Zr5E21aYgF3y9skKjmibXkY1J+sir6MbU1iAae79RChdWx7GZd8iH5DatZNrNHMug
bFPQ6yk6j7Lvzyv85pDzMzBFjEEnS7vyFHsravu2i8Kz4Ka0FjPzsPKM+qOmAGnM8S0ai98ULned
ZmZuXlGA95KOioRKDLmaDgrd6Tw3m3WP1XFNEW/ZyOOqxrMkLaihpGewfEEdqxrbmOyDPCr9FV2q
vkbMgETwSyj3NTkNzLUGQ03Qsov+Xg1pOZrWVSxKeGgpoTWnOJNeO732CkX2uqim4LQkY6NJI3ub
WJBPJjOqV2Hlu2a2XhR70HZNC3ocFqvNRqsw8R8zRyMp6ECZEJcOocn2FK/1vJUjFXJ4qYiBWiLk
5vU4HoasozAo29SbSktzbbuWvUqShkCxwSnnYeJ9RAuuAe3I4O6cMMcx0j9MBoh9KyXm9ftZj9YK
1K/puU1kN21n3aJck+xeeWstPpq4oWEuBg/ftpj5h5wBhatXb3Goyzb/UCJF2SR5Zd80EiJ5K0cu
kba3dipOrVJdjwfQcdN2Z3qhk0hV+yXMEDF2gJkbqbWZ3E+lwTEWu3YZHks3Y8bQ0DTl6TEr6vdW
ytv3eSkZw+nuFYOuG17dOtaWkl/iiYRMy9y1XXkTFdVLGqnbRltpURr1Uej8vZT8uzoBii6cZOkP
TcOfzu3pPC1QQ23OdN1UdjdpFaoHZZ5trwVHQ2odLm+W3OcXVa6pDaME7q3pBtfGB2q7MDq/abXy
OnOha9B48FVLwe+2Iru/18z1UsDBW9lFhOdoel/VYJ0uOTBUNL9HcJ5lIvyo146pzADMytwUcV76
kzZYgS7v605DChU5gzluBeLP6iKliC5Hz4JQ0pqa33ztX58Kk41Xd6ZUbORQ80PqdTQkLWpdcW4Q
hqVZ7BbaaQ4tNx0gU8SmD08SDxAiywJ8z/Pflv0oh6wQIKAMubuVUabWp0oOqoVf/zulxyJPbdHP
Slnty5LecHyr29W5CnYwKI/TYZNQeTEtkGFRQJJOdIbt8fTwqDSpm2Znw9wZSG1MtXMkie9YuE1l
gi8m7mT4Zb+c1pC+R9+0IyzsK4tjM0uvA/rudVxO8XJpYsri/BKBfPRvNKHoJhlrOlTNuGlrGQKM
dmlK9yFYyBTZ+AihkGINMWURGkgw1ENK1VnVP0JmkVQ0QtaV4AZt1W8mCu02duVw23XqRs/3yqi5
lnWEpZXHkFGeO7uN7pTYcjuo0ea628sljFrGBFhKGxYedO2FlBR37Z8EH9hkiqPMqEVd/ljnH2y3
aq/4I6laVq//ZHxzl5qIU5VjHf5ssUAP0VakEG3hBvoAaGcbxatjoAqhyi163wpds7ujrtT7nV2T
Tknn3y+ary49kMJjzogBbSTQiz8jD2jPQKAXiG8/q5GBIHtuumjTxoUHDuC3zKGUoJxIPmXp1qrE
nQnTFZbRtpDcxlBBBvcNOoJ4Pqzsgdbb3AEyIQmfh0uKHMlMlMC0fvRT7cv6jTZz5ouL1sIxhDsp
tP2sFDvbXoNKD30GW/1QrjaTGSy55BOidjGFsp2B85eBfqFLHyw5OViU4Opo+n33GOrIJvrBHRd0
l4v23K7LVplLWssKfQiKlLJ1mHvskZ3hlHFipNzPYIWleTcgYp/T0s0ZN6jL6pCBx+a35jLtJ4VW
vw/K7GAPfrlCrc9XXbPPaa60xJmGGm/tZoLp7Ks3ublR5I9mYLVnXqkkuyoZHyYkkZGMivZaijXM
/GVjcxfpFYf1jSoeuRwVlIyiCB7wH+H+0OiaY6gGlBxw7hEMQqBTqzqsA1PPDm/L6VRJO/q+PIwP
OiKuBfkQrGquAG3qHGY2HNkyD/Ryc8DoiJdr0d4sos2KWV+I3DOlBo3CbS3qE/6ljy01QoZkzlbn
O2t46LOr0PKGe1Etip38BK8q2BCA6w+x3G9nqQ9YD2djRsQq4OdawQiPhr5P3ZAAkYRBMz6j1kOV
SSl0Pxi7a0PadZBb95XYF/O+zPa6ABGQD3muMFeWedeJuYS6Ez062E3IsaDWDBygZpQIAJVOanWq
RlcyQAgfMvGkxvcJbpequRvKk1KhiYEhYxTB9iwErdNDbAzMccwAaHhHlF6SPKXza6PZG7O4qdan
xiBkVI69CW1MQpZA2E4jSQyCkajQsxMNepkwQOm9aLZr9ZRbh0hZHLQcb3Ge7nMGMzX4h2Isfoos
3+oiuunlxwLlCSO8MnRUxoeP9kA3ggK9A+YWN4oGLJbLhmemwG0cURWLEwzQui31s1DfU7p1BTu7
aKRZkXJU7mwo2XPI+FgrHcv1LZ4QCCBQlk8jREcuQxKiXjyUDFrFaQBNbcvIu/2k38nSxaAM0Tpw
HDEEUbUwYHAD4AkUoGyy5kYr0bzfV9mhXndWc8zn45ofcpWJtvxozHfAPortK92tOn/M9kcePaBZ
T5Qne43v1jm/s8RIqb0lvtIRyr6L33Wmt6JoAcZ4yXkHzCek1RWJ8BZDSxgAj2OkqhFJ0Eq/UGNo
7XibaXn9mCyS/d7IurTv+gFnLAk90zRdTRjVUQvvmSV3jPltZW6w/MjQC4rrWkd2/z7AL66K4seU
3gYvuqWwCVF/2szwycpTKXJnUJHBWxGON/l+1tZbPTLcZjmszU/UvbcqBDD5NVHzMHMsFFVLx/1R
mFv2nD596qzHKbsJze3cPErGi25davMlrh+aUHIM9DxazKj+kABOcmDRD62sFJzZqjPatQ3odFse
YtBMgsvPMwB9HtgJgC7gwUqruvZXq+zAYtB4LNwlsU+I5GbIX24C4Hqm8L1KnWE5TIYyD3Ls9xZ0
B9MbUXFCsOdoCKHG6+ydVbnTULsSOb3Roak5ohEQ5ILvdYVTaoKJxKE2CswME4OOgSfAsxIJZ+KX
RHoig29Vt5M/2vJlVD70pN0OkJUFE5H2gh20eqwZSmSopagsL8tfY5V1XF97LiC6ZGd3rq03bApP
rLRyloMUNk15ZACoE8du+DWtpKZyslXdyQSVrTCEjFOOdcaneigwZIAgWZtSv0F1o4AQj/NvBQok
YQCnie5URnrM+Vkzj81qHxpVPlojAvv44e+j6cpXU/eKouC6Y2PNJsufPEUmWxSG1ZE4vAwoRiYV
tcbKRC+joim0V6w1D906u2lho3ob7gcn2/80J3NXN+Y3v+QLkw5+x39+yNWB4A+TjkpRkBqm19a8
li5sWSAaGo3ErNGAf+fc8t21rg/lj2vlipQTt8e1ZOZLp7F1h3qgHBiyJ0uzvzP9+Wr0n/vCrIkT
x9KMTy4NktSkqrAZ/W8WQqTX7q5WfmEZf6tny2kuxz3QOeP0gFZJ+I172xemDYqCY5PAEwQ7nH/s
Af+4zcgsCgp5QgWnNr+tRPyDpO4ff18/X3jg/OsSn6xVlngcsNcgd29JEDHHSzAjpUqZtBYPdFVz
vAcX/b9fUZWvNkKqZurYrPz73dlqM5lq27FOptg3yvCxu2LFXfN7Who6AnjDULk0+Tf3+dVnQoC1
jmEUjpCa/sn/ImZGUdN6riq3mjPpjROpqFSZGPr7zX31xjS8UFRZwclFs65eJn+8Mdqyao7V5eof
cjvblcN0698v8NV9/HmBqz3GHxeg/1LRLnIBdaE8tJuBZFUhyf5QyMs39/LlpQyFQAuMNtBAf3pR
ppIVnUTCE2XRC2WoHt0t2TcL/JtLmJ+SsZoxKXH85RJzgjBV3auWzczrN5ZI313k06tfOyFng8pF
GNqvK3DnR1v5Zk1/YVGjkPqnoQxjp2C44N9vRVslY8kyhUskceHMxrjTF/mmVBkrj5f7UIer/vsy
+GoDJGMEE1eZxaZbn95N0g+KKlYVzG+lPpxNR4pXr8sRUHzzhhSVn/7Z+ISzRde5OUs1P3+uUJR4
FjPNsKlfSvda/920z1SnXrGrfmEIIO3+fmNfvSxdxupXEYqFhdunJzm3w4pPDceZ2r7Lzasqn5l/
+b9fwpA1RbNsdgIyxf79skq5HOdWYz0k7fvCkF6jHYmJ/OYFfXUff17k03eKDAZ7LLoWRCLtOU/7
U2Pq/qzr30QTf7XfmIZsWYZ1/Uo/G2YPma1ZQ8Q6KKwqaDR1K8rh//FGTPwWSd3CGAnvoH8/rmWU
9bqLWADSAHSmTphlzLiMbUoVT9G/v5l/XHQ+Lzbz+hFhaid0xf701BYOB8ko7GsK7PwimJEsvENP
2q2+WQ+1z7TZpdwKTzziI+xwarT78hsLyC+f5x8/4NN3NdltRvnJDxjRcJjTS/5dWMo/W8H/fovq
5zBAe2q0OVu5grQFxWi8U+H1P7tNGOBYsavew4fudnpuX9NvXCCVax34P69rsElhXqQaxqfXaAh9
aMurprNrndd1C/mWvMbKJtrd04CoW6a0vnXPvv7Jv13y09vUonWdspBblTfjTtki5jVvRzRBhDxL
P8ytdisf1LN0K2+/y75TvtoeTYzDCTizDSKZPhXFKtxFDKONHDiYj+ojc6GpmwThFs12oCKJc5hL
C6bD09+X71ff/J9XvS6uP89mIyp160rENLofWd5q1IxXfZdRfF2B//Oh/ufWrj/ij4us1jgvacRF
2iNzv+Mh/SifEp8DRvn197v5cuf/83Y+lYaw0l2WoN/YFKgGz/1Licus5FWzbwT2vg+y579f77t3
9mmBKoBPZrxwuarF7slE7/17QuDdGa9/v47y9Tf+nyf4aVm2VlgLhWGlDf6LZwTvm8Z7wQZD3oX3
sv8GKPDNjX0RtUMe+B+r8dOmoptzMo6CC2rvNPrFif5MpR1+6R6i1dUevrm9r9oVrOToGnR887F6
//cC0Y1KSUXDAllyt3/pAvUHLt0n68bYG9+tkK9eGemS3Ny1kqdF+felurRrrtEJ/Qbt/Z12P7o5
E0/H9AWzkDtd94aD5fdvaWB/c0x8+Xn/ed1PKzMpTS2LMq6rvJNX9FS6YPsJssA7YbrGRj3rr6nk
yEF8+s6K8Lo0Pn98QtM03Vb5j/n5LDTp7ZklY8wgj+wycfsumW8YlyMvp52S2gFgyGu30IX2oFfF
rHt/f7VfLdw/r/5p4TZDUeSUELSDZo1cP98u03c751dbmNBMhB20aCpr9t9vtJHTRJvgvjbZql+d
HXCemcLMGY345//nXv77Qvanyn8xuzQeZ54kUlm/KgSqaDv4+yX+i7Qr7Y0c17W/yIBsef3qrfZK
Zeks/cVIJ2nv++5f/477vTdxFKOE6bm4uHcwAYomRVEURZ6z7iafyhhM4h+oUquPCZTp98VRfK9R
+8DhRzDUY/ofR+E0vSa/CfoAOanfupN8qjZn1IsI3Uw5Xmgx/ooZG3TSU2+LeqoLGGMLxCBzSLsV
PJkT0zjLxrLIjwLRA2+CNUlxbsqnUtin49t1a66KkImE5Az4qpRNzLNyHHTNgzELoHsbjwm6hMjz
dRGr/r0Qwfi3mnpCF42z8+GtTy92pbS9LmA1CQL4KsH1QsJUHJsuo7exJxiqRCS+GdwAHUmmdiaX
0lbfStfYtduBd09bVQn3QuToqHjAcF99AVm7og85Qr9RPIzRJhH+NWEsLkoqAWkxkWRRkZlg31Zp
IuGdEvljqwFhChAlxXul8FiTVtceXCFEN3ArQ7HrqxbDlJBe6aFFYtxQwAhUGOHlbNZVEUDzxB0D
FQfCuleAMQBB6nBq+SqAoox6U6LmiyowB353dT0WYhgXk/A4lBfzUdwEAvCNjrrGI3HhKcLYCq8A
flAm85mInoLgQPAky+Mn5oiQmdgp93U7pgJsVQwHUv2Uk5+k5vjVapIEchiUsQDKR6k+f8MiiAkY
F5b7MsAYyivaqQBMOuwxnUc3GEq2MQAF0BL0SWYWffmbHbqQyxztIlo2RLWa5e6BBnkDtDB7OKD/
rjk1TmM1LzxbrocEcLThPyCsESmzXiSrPCGvwsYKy4vYoZ5fIq2ojhgPGNMHAf20QPcq74GSieb2
Dz3kRaTVbO1TPLuWKh6sfeAiNZamvSnFU+vdA90qRtcNyXdNdJti7qJJbI6RV/O2hVAmKtFK7DXS
QmfjbZRN4ym4R3v5KfZNtCVi/N+KMWp2Iocc/dScs3FO4r8lUAvJzNno16XXxlkMzAq5ARTx49Bi
yPImz3Obu7Cru8SYoyNmpFVdYTyYREHdVwDYsIB1U5/IHkPIw35yxou2Kbb6fXKihZneSHcc2862
+6ahgbKpqqkSStyMP9E8K2NlggM3Nmbhrc707v3duT4AWu7CETUHqyuiWN+Jet3wvQkaFs+to27K
s/Ir/shP481QmaMLdLJL7JKf/ktgcq/287lyTTTrQWNP83bWsrNx5pjpJjlo52z78sOz8gPXa9Yz
uU+jyozbiB0aXao/RnUNU9xeOis8daZm0TtMClnaMTmlv3gkK+v+889CskerFKr9QDOoOPonpT4I
48+BV+xcPY3mIiRYLlU8LDEuimF5AzkKFnCQBXTgiAA05xXxeSKYeJqHALeiEeJLF+iYMjvG8vt1
L1yLJehh0UVJJYqCfm54yuKgiIsuTXUfO5oAoi335J1I8FKO5/UMTRXXRa2tyFIU4wUY0ev9oIAo
H284iey7YfUCrOjrQlYLdEspTEqFcZfIDyVYDDDMOyA3lVvFHHAIYeCtOuBBHk25B2Hbm9ntwNvQ
a9FxKXpezIUtC6AaZG0J0fJGeZMwSwkW8dgxHBmdD5ZxK7to+tpNDjp/eXcW3iqyntjTjsQpTAsY
XAwoJ9pD729q8uu6bXkLyDgjZh4VTLZCSj44mf9Cgk3acdxxDq9sYMLwN0j7dAk87CxN0DBMfiLM
xR1DcXwBsxoZphwBFx6j4xD92Wm013iklWu2W4pkcspIjFFxmYuNIxrPxnsCOK8WyKxhW5nXzbe2
lw0JzJHa/B6js1VN4HjXpB2QWvbZQRLejeH2v/0+435CVXeSMP8+Rq8uelXaSdC710WsHVlLFRg/
w8SJgsoJREj+yUheAZXj57+HYt8Yva20HHdbWRj4AJWIpEmihuPj63bCICBJgQSKJuTwpyj+6tLG
mYCUMM8fXdeKJ0j6KmgQFIVMBAl5XGhnHe2eNA23HdoShK61r4ta8YEvOjHRCUUT0QhViAKMM6Z+
6caXW84a8bRh3CBGh1+UNRDhyYcMiBLoKRqNDQECxt+ooqpUV/HGDMKVr1arijGRvREHrORdJMn1
vR/Xf3/F12Cqf36fZaMCFKiXNQVO11HHXARwHUjb7vTOPzdatEljfa+1Me/aNLsUE36+yGRcrp/S
EQ/akCmEP9Gf7AenUMisMkQD406ZMLuKdqrxokvOdVXXl+xTVcYBpyQNAh3wylaIslOoSLY4qccB
bbSaX3JEzTv0moaMAxKS/N99KcVUm+YXZkwDQFa/X1dorWaOCiQhmgw2YBm1h6/OQaMCUE4eNFLG
Eu+n8qnxlP2EWYtE8J9p29wacMshzndVeH9d9KqCC8lMOM9TXTDEGEvYAUvQkZUqvIs09PYWcxb1
30QxO6DTUBoyUihJMa2Hi9EDRUe2onmcvGk1ZmhUEXEgUhCKMkuGuZxwIAQaNeM9RgCHhFO7WfW+
xe8zAUMauj4dBvz+oAC4MemsKTvG3aYceE7BU2ReukV+JEpBLw04a8E8iDcp7yS69Qk0ZBvpgoEk
ZS9vk1teXUpalzn7oIqWBJkyO9oARo3YhZDZPKBP2sbU5haUAgA/Cy28ojp0A9ApJ3VR/N+rZ/zh
GJj9gWIqhxMtV6iQcZLNBDT/9yHMHi9jvccbGT5EuUmsx/gARN4U49mNjbEPs7DG7WtsI1oLD9kP
ugs4LrSSmX4RzriQ2AtqqQOZy4rJTVffB6MtxreTCuTYhqfn+v771JPxpnyoYqPPZ4O7QOy1x81z
PVjdNrLRqn7XOBiOGDceZyOuHhU6oaAuMsDyw74UzGXPJiFJY+lSfCkKegwBlka96uQBkj7IMXfV
8DblqpoLkcxyxr4yEADK4KSgHyEavFO0zSo9Z9nWnWYhhVm3UMdUvDhCMXmfHU94/egu0aXZqg+4
ygB5xKQWELzeBfs2ApfnXwS3hWhmHQEG4wPzCqIn9N8rQPYMkglkjQZn6VYSfoksxDAxoawaGePp
EJNm956WWZW2TTHAA7QaAKvcVvKdMXDC3WpE0Kku6spc0mcZqPDrgEgsIRHX0E2GUfmyal+u2241
oi5EzH9fBLpSUUNpAk8oIC5xkSjcaQJkMObgRPe6nHVVNEmRFWRhCpuChXrdxApJUW1VMCJU1pso
VTgi1v38HxFsFtYDFxyKQkQyXqJwbvIXk+11LXgimBDtD6WSpEmGGmp4pwDtMP3IAVN+Xcb6inyq
wWxXvdCyUQQ9O3BhtWTXRvGLB0CCp7HHGFIeKoJ9XRxPJWbfalmgIC+C1fz+J0a9jfChb56vi1hd
+7m+RBQRHYQs27yi1boRjIiziR9QcDTMs3GA63GuS1lVZCGF8eQQfEddkSDMhaCFSTHOJwGyX+L1
FK9LkVGDmpt7wQ78db+olV9o5RxM6w7HMlBLfO2tr3jp2rrFPqUwmeEktwGAXOADtOxRlkGB2Y1q
Y+Is/epZZHxKYZJCCbCcwIWELpV2N6GpYCIO0BAUGRAudhDIHGlrlhNBY2LoSA3Bo8tYDg2+VEtC
7J3M0I8kxshNpB2nOv6LLSoSNJGiAVvTUez8ukDphPZ2wOc3lmc8ZYFgB8VodgDlu+5sa2fBUsq8
gIuwGYVF0ejtLKWXbACkjx1GsjBzRrYevSj9jyl+vC5w3Xqfas1/XwjsCmDcJsm8TZvcShRMe3tP
De04sWf1MiTCbhoyFFFFEPoqZgB+BF7oAD4k13cS+h+B6gh4cxDFhOIpBQgFmWbYN14iNq8Je9Nb
SmW2bqYIPeYPINUHhkirACsrANk68KABxAzAe7qte4Dyx/5N2o1uB3ifNgEwlMQrr63b+FN5xkO9
Vh3EVoCHxsVbAqC18Clunb9YRjQ1oFiEBkkkgF/tq/T1UMsjRHiiD/YSb5Q2fQ3iF0kfPV6FYO0g
QZP4P7KYINKl2kQGHzP0viA9ZG26SdVxU9alm/aalRvgAtKfCwyE4taGadZ8h4PHpiinExnABp14
rLxsc137dfdafBITcfD03ogg98O7pzTZYgnAHqAGv1XxvuwOk37fYzq/4fTZri6qiB5fVDMNBAXG
4gDGLelIYIW+zjdST7chQIAHpeCEnflnvrkw+lUQctDw/a1iCmzrFIM92J/Uz16LAvxfYngrgIas
0+LbcQo4llzX6lMcE3+A4zypHcqMVpCHmwb4nz4G24Qy44Q5npj574uoI3hSFwPTZ67TZrZQd47c
KbaqVBwxq5eHudvn/63HBIAe4EpSNEKdEtROdrytN+3vcCtY6bHaZltg1l2ke900ehMUd9vx7rpX
8pRkPKTIAGKboIBnhcBMqzEyDITwjYDp0P8mhtmOIfB9/vf8y4uPAIOfM3AbpjWvC5nX/ZobMhsM
T2+VKgwwpAyoG7RRqCAfvS6BYy12kCanDfFQmmvAjHSrRpvOOI8hx1KrSkgKJgDwP3hOZ7yO1jIy
xglKJNkN6XdVen9dhdXACMR89KxiaEFjM5GmoqUwVQgJeSv9oGJ0n2nBRgvJsc7ll+uiVq21EMUs
ej9pXQu8ZGwgpCEleHXy917hTGbwZDBrDoiSOlaHOc4bZ3XqgL6wU3l7ZP7Ob36FsUAQSM/NX+y5
FfeAlpApGlbAutuadd2i31zbV0NwDgZAmPn0pA4pJ8atuoGO5ldwJKPxjGXIllvgj+cpcuvI2KnZ
q9f/vr4266cRGjaQi2oG3tUYwxVdhNlRdV6cSrcN/9Xz93X4KKA7JQJAxgh0bIDO+ZxCyarzfQpl
21EnRdYDAsBSS59udOlcVcBB+Ej0v3jBk8SFGOamGhSd5+tIUq0OsFA9fj5Qbq+bj65lbRhvVP70
fiuYWf16OKTaiDH2oMF8CTBOLbJX9ypestXRDLeh2ZnxTjn17jnav1w8G8N2z/f1obWTg7Ip3czs
TVBfWbyuaWm+HLN+uvgmtlGlAHxfBeRQPFrdPAsO1nMTn/Lb5ImeigM4Zp4ALu2AXthULnQn2BiE
HxReCr3mtuDtVlR0eRm46jCWj6sio6nR4pE2QC0MvAZ2YPcgGrFA1W3GF2pKaBe/vhTSSm8XRlw/
Zc5mWZzTY+J1lQpGGusX+FLE4/BELuOFPJf2Cxjl7NFCQ4Ed7OUDrL5VdteFr7XMfBE++8lCeG/Q
yDCyDgrv8628AWI7gHE3gtW7/UXZAOzzmJwBosmz8+xe35Z6ofO8DguxPm6aXhFDrLCdbGA7Wfk+
Bpu4Vb8dywf5Bj0oNtDobPB6bkpOsrdaql/amzmhmhHdvSOFvemN6E7mo4Ym3193wKVyVVvckwu5
AWzlBtyWZvx037q9CUxojtXXIvLyE+Y4s1C/y5qqVz18ggQocLhY49yBYNkVrD9bD1Qoz8VG21PH
sDmCV+2uSbheo+FdJGxvwNDJY+13sDvagGF18LqZoEB8pi6IHzE4VxxA6AJsztJKXQDs8B4nVnfX
Qjqz6l2POUtRn50tf1S8jTBMnPxmTQDaM+HRRDMoEoSvdvXTwki7bECDewMILvByywXnBFjNdmUR
1pNgPVFmh1nELOmjEPD184Ac4I22iNDNLzjO4S17LMwPf+c/4Gln31rJo86z31qysJTNuE3tSWqa
GZCN6oUZgYRXAQxcyGsvWvMRGY9YOLUxyKv/OToWzql2VRWXE6RQUOG8AWsMT0npK2jQLCDSmEpl
hVZn5S/gywM52IYbkdaV/BTPOEmPZ8hUHWYDj6byNjzHpwi8C4XlgwTc1K34FU1dVnrzfn1nrJ3s
mF2FwjJVMcDM3COipou8sqdoCBIfgakCDC9/fpFHg851OauH3FIQk1RqGJwJugiCgFkZ33Zb0D7e
ZHZ2KHbxtgdkMTXFs4JRGgtw6vfDY+T4OKB/AK/5+nes6KvgokvwPIHpaf3bQUcD1ctKPJTHwNIG
CS8wZVvyW+85zrSymCgZo8HK0BRF//ZiJkmjnqliWVlZNNYg5gbq4Si2BCXkKnava7Sy93VNpXi/
Rv0L86vMCmY5YH8CAgBOWUjAwqi/0ljmZE08EczaZWGHXFqZMT4BgNcA7r/BdPF1LdYMps8vuLhR
A9X62xOjXze9AhJiSwFSXCkETik/kv7jupCVxdeBUIJhE1wH5infr2Ey7dpUqNsGBNzCaRg/RO22
JGdI5hxza+bCow12FFAGMKTPJFOBV3e92LYQ4wPCzit2tRZxFn3lIIUmnyKkr5poHgEaYgQROSKi
Dx4HcI0O400zHH1Sm4HGmQtZXR0Uo+DIBK1i7PlixLonKHoPjcpTLwC3K7gb279ZHEy4iFge9Dux
NfAMQMZ5jq4wwK/eAmDX0pIaJAu/xPjXdSdYXZ2FnPnvizAP5Om+B6NbBeRsO8yOHneAdl5eJscD
4ICkoh6NMUiMV38VIGhhMngEXgZgiGM4+vF21FvJ1PWxstrOqLYU45GbICfFXhoxTuB7WeogKvEO
tD9vh98/BIisQJFBbwZrUVHOqCcCoMICAmj6roC2+ylr6upGikP1DVDIKihlS9342aF74RdQQ3Ok
+WoXgPMgG5sbrRzQDagnsQgalmm6+AY4VnyvlIHRSNQKnKEF2JeVMpNBUNFjyAbouL0pRoDPs5Hv
ADczB2hgnJJdBeAEMBlNJPwd+mL93oZgOR9UNazt60u76qboE1dwOybfT3BvJJVS6ljaPm2OiVht
ukQ7J7XKKVKvikGGoOIWLsnGt4irDLIRhxM8KMqPWj/Yk4KJvFGinBvSSkJiAOsB73UEIMq4lX11
pKkUe1CjQJ3GAASs0YJstyZ6+NGkgLsmaj9ZIDoD5Nuk4RDz4v7+ujXng4NxHwNPnxgFRP/hnBh9
FR946BuICNwHrKVo1wVub34Gb11YPUhDxolnK5H5iywmnslegAx9hCzABEftITcUjO8j4xJS57pS
K2tniKioI9lB/URilYo6dC1MPmyKAS79TgkKEYM9E/2BF7jsx3VRK4HGANoNcg30zajkDzTZItBM
WigXYA9BjAYMaSd4x7LSOB7CEzGbdSGiQ3OHMRqIK6ACd5TJd0u1/PehH1rgKQK5DE409mCuSrUR
owjODgBZCUy0ODEBUMw5/deqWl+kMOs/TGVKwnn9s/FeIcD8jp8zshPFHzTZYETUHCSAh/LKTatO
hxYVnWgausZZ0KspEJIsTmbVVDDjyNseSIy9D+pFykkIVjcy0g4FndYA2GIHRNOuFJqxgnZC0e98
H3iCQ/siNOUxpOWB0hJI+OCW1RPOBl4b3jMwe4LpPaT3GFqfv2vhHuLUAMargnuItXLMhxRwrHgx
b9Po1QPrUTQ1d0MMsuAS/Rlg5nL7vttFAWCI6+bfR0ygxsx0JXQ+E781U0Sj4IUKDKBlzU4RPTPP
h72Yc072laToixRmN4STnrXKHLCMuujPUxoGgTnJalabYMBqweljbMA+CwqbgZfur+1DCWHlD8yD
iFD91dCRFmiAeYYniQAezvz+3AQ150bBEzH/fbGWSaIEE3ipYcIuvulICprdlgPTtRYbsRtmSDOk
CwphAj5KJPGktRk24cwIVetOXrZ7Aywo1+MiXZVDcVPBQBTelFlrgfC0qyQ5xzEdDwXQ9PVWve+G
adxlKYpHjjzoxROY7RvVEmSghgGbuKRA38uxkc1CUysHADZNcRATYwAef+kBPFMpwHAJIrFaF4+0
lvIPEOqErTUNiClmFIF/Co0jweuESXS0qRKp+amOtMbwMViEEswhCHUCak/6cxoUFDZKPOuhwkES
DBJNhQGimWoclI+ibLIKxLdpm+7A5BzonP26tsS6jCMfcVZB+sLYXzKEOku0AtG8ynBCARxnMMAx
FfohZwV4gphom6A+XvQKBOVycaRpfU+qifMOshbydFXCJRvFZCqxA9L9IKFnABUVDNYR0NxKbzIo
aQIdtOyy8Vpj1EiQyE4G3P5131oL6ZgKxGUYWS9m/pnLcEB1P8lr3LuV6ZKjC1lCFSFKtphr5pxY
qz68EMRcidM2GlKtgwnRWdWC3FnoXC1MjYsYdQVn5/N0YqJ4SIJaaHOIomAiAouAkFtFWvsugA3C
oyAZ4V+U2wxgpapo9oUjorLwNdTkoGVFxygEplmZmaLa9GatlbldoguF44lruhm47+GahPzvGzKg
PJRoZZaxXlISoOE2H1EfyhKUFcUOLDRhMPxHecyyGUUl0nauy6iUgCY8AwKlb+bGLs121x1xbYst
FWMWLeujriUebCiBu6dMW1Mo/iIxW0j487yyOBCIL4yVlGKHpflZBSi+oJ/lPuK4OUeNP4h0CyFF
MkpIE2CvCRMLgOwBGVT171+C4W3/uMCfwuFCBJHTwstnSzVKBNRj0e6pI3FL8Gu5wVIKc0IDwiE3
ihSKiH6BAv+zUV8arEyd/wi1jeb9vr76a9FhKW0260InNe8xnBNjbSr1lwjY5rg6BQ3HbqtbRyRA
xpnhU2Q2e8VUH/oQKmhkQCNw2qVAHR/ATez/RUgFTsBcbUI5CwA3X3VJaDcIICFH+InBA0ls2hlW
SkCy93jdZuv6fMphDqU6Ql5VabBZKYNcpaJ3SpseBDU/9AKIyK7LWrvaLnVivCEe2laLNFQbmyx+
U33ZMJUuB2vTAGYrkCjot9fF8VRj3EFsQvjCfBjGmMwGSx1ydttQniufN5TPE8RE7obQXFApBMmK
gpxotJrOP+b+hI6AjuMWawf80oTzpyxcfAK0dNrLMOHM2oA+pBi87P1RIb+q5sMb3jN4yn8zInO0
++NoVEoLgT2SsCIXQf6V34dqcAyIwkleeGZkTokkw0k+GhDl5Q36HXdqd1vWoyWXT9dVWnVDwE1q
8w0NyTCjkgDSVsMYUMXN2uDYp8QOO80WQK+mZiXSP04s50ljtBoKVR3HDhtZlW1ZKE0iYcglttCS
aqYGda+rNv8YWzxCcWx+zlIJsHGZ8y/JiRgHOaJTmYKNto/f0Oq+U8Osswrdd9Kw2PphvLkuc7WK
sBDKDlOIEZWGfpoTl7DZkkLeo8QITIL+UMT5dmjS3QjuqF6dZ27+olEOZXHcmXQNFygUyb9uhyEp
mygssZQpoPWjkoLVDKNYIFK5ruLqwbIQw6yhNhh6G811/yQubZqLO+TxligMnNfedTE6AMFxR0Nh
hIkjOu7PlQ/cc6sNQcMQZuAp3dXcftDVbYb+D9ybUUbFf7/aTAdrraB1eFUoPNVNRuCBR1Nujopu
alPCOS1Xw9WnLIV8lZWWSmZ0uHdauZJaYvfWeW4t3vfRbixLtL1eEnCU/cVSLSSy52YJUmONQmKc
eKYEKHVFB6JOy6msrG7qhRTm1AR+WibR+WWmmO594U41ToF8X8sO0R7+mzrMkWlIXRIAsBaCWpDh
CDYJqj0FD/d1KTx1mJMyLoS54RZShpocpijbCbVwR9PgTsyiR/AVPV4XN//ctyi1sB7j57XUJ4Cn
gLiumek7YlAzcqcT5hX4JgN3KRljZPOAMWO4WC5yjN2gCBdHW7F46oMHr3BF7SHSN0YdgKD90mgP
SQM2WvFvgsVCMmNMWo4FRdsGgoV/zsHEVsSHPMo5QlZNuBDCmBCs7pHSg8bRiuM9rQanHBuOhNUw
oUkYJZQx94Nr6detCw6wUIzaufIV3DU4THz9VfDBlZtxksL5d74t1ELO/B2LjKYw8rGrCsipxA+i
QI73GvPgc75bSwYJCUEVVEJZFqyNjAxxGFG2QlAwtPhmANtulPKKO9/V+CqCiQh4fvRpTLHqk6Rj
wCcG8dw4gElO8wxeO9v33fpVFOPaUu83Qjo/pQoReKiiR7FGYXk3dnvD+7i+Ub/7wCxJwxUAExF4
jGAkFYmvRQpF7tIoE6guwXo/VC9ErEAdHvGmnVcNKKHyMQPewbOZNZL0GLSJMsrILWhAIzDKNmBp
Kynv9YEnhlmnoc4ETYwIcnUtPycgZO614d4TeQ0vq2v0hypAJcj6DcarZxAFDdVLrBFNfgkNMcyh
SrsjRhsjcJRl97LW8J5h10RiswJxHzMleHiY/77YSEkhTIM4ykhrJ/AVy3tlyE+pjG7y+5DcXfeL
lT5OGS9rmFJRALqqfrudtnWOwm6qos6ChtFnl9yDtu8WBbKDCip0E1ztz77V4g5uXpf7p0/4a7D4
KpdZPbEOY33EUAkaCh/0fXKcLrUz3XTurWgl+HetmW1a/GtQAhjmg+JgRP+p3ggOJhUdNE9vsVcs
1SRoMc6PoB12+if6fv0LVxquvn4hs2X0HEDhBZ2/8CbYgI31SXMCC/dOB19wKJzebsxpr5vSXWbu
wScLEGNOPF3bs8ulmWPhwg1CveqFZMAHJNW2oa8qeHINb5flr9cV/X7T+KrnvM8WYsRCqjtvghgw
U4nyic7AVqDB1t16dAvQXV6XxlOK2U7o14iyMIS/VUVhzq0wKLnExqkbn6/LWdtDVMV8IdD5NVVl
wZmoVIUxFTQcqyMYLkEVloJBq1Q3evEQ817neLIYX64wIV5SDbI0eaZBdDX1ZfArc/LeJ94d9Hsa
jg5cQ0dvHNJ9vEoyoWEoBiFAPoyX/eFmJLusf8O7a2u8J6VLtBdd3l234lqMBWIynV8DKFrLmBsG
acokzkuI8zo7LMBO/lOReFQmayotZLB12B4n+JBVM/VdEl1a8NiXofoYlS9ZWZx0qTj4ueRMAwgl
rqvGE8ucUnk5dHrfzKo1ilvLkkvy1FUbFGJo7Gq+7yTtZIIEjHOPWvOVpbaMr/iyXhpxDm3baXR8
6XdT/4y0LZ2e/YAjibN2LFB/r/m0USooCLQTE0/ZdgGiQDwSXDcjTx8mSMneMKEFYDajkG1CebQk
KcBrh+9UxIpI516Xtpb+La3HxKqklwMZFIjIzcZzDdLUXko4+qxFw6UEJj4NwAxrkwISoq4JTTUF
Ma7XHGkogI1SuShxYfWywXmg4q0Us6mjRG5EtA6isDT4tthLptaAqJx75q6LQTlCAws1qMqYA031
1TDoJrheFNyVkitGHgi9eZOCa/FdJp9CGH+oC+p5Uzbv5jqwPTKPrPdnIwistm84RRaeKMYZlLBB
ryaFKFLfZQKodKNdVlhapG6vO916pPhUiXGJuo4VlD4gh+Jp2/BMIR9sI7rPlY8wuKlmZtuUc/Kv
uzlGGmaaKkzfMbFJH2oxn2QfTC9diF4hLZ7qYaZMLTqOt6+6BGAtRDQPKXjwZVzCE/O+VSIIyvWz
WrzmKRoEeCi0PBmMR4gBQIQxug/gOLC6J96LX4JT1pA4JltdpIUmjDMENKmLtAgwIqLZVNHM3vhA
P5yZoq/XGJ6B2tO2nF27GvkWEhm3yMUS/OMq3KKSH4UItJ+VPdaXHCShVOMs0wpXjowRzM91YiKE
nna94qmwoaeA5hhvldlNNb2RKnNGEQ/ZCTHr4r6WnMrYRxPHsqvbbCF7jpiL/JAmahtqFSybdrId
DBg1q+/UDmA4nErc6lVkqeS8xAtBHnjtwrielezGl4FoT21gmEWY2CJJD1PtbQZVflL70oxRsy2H
/p0K3WOrT7dqb7hZMZ27iZslrADVz5afsYeR/RCMPnz9qDGqjClqQkyVkFPczcTFYIUFJFwdWHV6
6aQf6LBURIcCJroPzcggZhfyrqDSuqt9fgTjamACbYtewkdoNzfqy2gFm8qOdqAuJ6ZsNYdCMXub
7HLrDTBx5u8K5DRubAtugjmw6eV6MOR9CuOJXTlh6LDFp4xti77mPv5Js9HOUnmbJ9SmLbbedYGr
97DlCjD+l/i+EdQiJFa2ZmYuetI+fhrn0PTeMf+GoTNMTeH/1ZnH3XeVnfA3LBtffYBxTFpXUSj6
+ILOeNCrmzDjPadSCV7E3oYXOrLzwbnalRFGEDB/tqnBIb+VNsg9dr8qO/2lmPR9tHwHLV2Cqdvh
Ltt3DnjYrf6F3r2JAFjLd4nV27HdciyPQsN6VP3H8dhSTls3VO/m70rLx1w6xM1vVTwoMR4axsPY
AeoiQNv2ps6fBjBdo5JlFrXtpbnViGauBgjE21pB7YfsCuMuUza157TdY4lLEqgHYmcS36va21EJ
p7Zs1eo+r375/t7wb8boEul3sXwchR24zf0oAizfpS7upOgW3Y8lee19MK6jY23EY1/gmwLI6+UQ
5NAOzQNrjJxi3KZgm9XcVtjGjpfYMXgPgi1gWulhQj8aqlLtTgQQnx33VoVnLZoe5cpVcckPH5Lo
Bhi11pC4gBMa3hJktZkVtqlVJ3eJNmH+Kq6gIEitfckygrPRY9JM2JXjrnv3xr0cvqvCti1dcITH
YJCa7nLRNZJNMqK3zgrvyugmyN2yt6vqXgQrPUjpu99jaWbTXfUyk3APexXL3ptFhq5TM852gJAx
697C+d8GlhTflr1Lpl+gk8EQVoi+Xi+1lWIvDht8l9CabeFq1T1F6hCX1vDUaLda4kxg08yB9bRL
Y4w5PYVBg85BcG3fiJXbj5vxrQYb2rCh0T7IdgRfU5iKegSPgvKDqA9dt/V7Oy1cQzR1fBTIc0IJ
vYf17xnGVwPze2Xq2VFtH0R6En5NkUXTj1Y6K+FNM4LZ4xwXblK5GpAdRQe9suAGxD8PyAvDyyRA
zJ52Dk42CbDDA3Q6x9GuL44VXmJUU0pNVbDGbJvEG4XaenMBkWvZuU23neilrMzwIL6Q0VKicxY5
Rn5qmr0fuChpydOmpi+0d6nvyOiDrpNfCfaYt88Ex5NQCjdRlyyA2Dx1j14H/O6Nj+gZOSUF++im
COxcedb3cuYqkVW/wlHFvrX98U5Nt7q0NZp9c08jKw7RCWhGl8zfSujxkN/KfB9Fb11spcqpC8+D
4JLRrEqnBaSXugslN54sOTpoyaYOJMDboks0MgfQY+A9uQR10LlS7Em8z6VjNuJmZWqhaQzHhODR
AxDqQBExo1802hqgQQedzQjSt3FwPfmO0COoQc0x2EjGa6efh8IR6IYAS4VoTi7soIU4mVq6S3tT
0rYDsdrawQhE2Ll5+1gaJ1KYQnwCOHNlbNQfk77rRZSK8fbWORVo1qNt3LqjvInQ8NHYlDoxBUKL
9hhkN564V9qNX5pyeKSejCxha8QuJtNbFRCDkdMHxEmw7vSG5K6Rb6vmdSju0+EsNZtOzuz2eZIG
0xdVE5ulTe1Cdwm9J+JT4/mgHrWk0MyAUqg5iiw5lPRm7OrNpklDU0pcYbzLGzv3t1n9O89/qG1r
69Fk+rE9qfYUuGPtDPV5TF8yMTdF/eyBXxDAVqGIIe3eSeSfYntpxrsaSDPGqzE4CUqfzS4sNyII
3OtHObGkpz41086UMGKeXxLP8ut9k9uoC6f5S4EbNib7onTjo9KkWCjdFneG6uD1HJQvVXyaQ1OK
SgOGUY9+uBffRJDb5KNDFLSUH0Rhh3+WPYvKjvQI2wST673gQ+rdUB+8flcqd92IUiyu1ngDhW/p
lnALZt7g1XvPC6vAeIR0BKmRTk5etFV1zLVgueyi2spgb2zMoN/JxEFEU+IbInw03lPe3QfaS4O+
k9w4lQB5/R+Ormy3cRwIfhEBUSf5qtu3HSd24hfBySQSqfukpK/f8gILLBaDzTiW2Kyuqq7e6Jey
9knrI3COWsGY77qvRJ4qgRBmj2GJqIm4M83Fyh7XmYTbk1+j283Gg6aGr6X+iHVHh6YPCHvv5r+U
7St6FDaE6V3F3D71Fxnj6VIsL9a2KLbptDFq31r2k/5UyY2UG1MeR7FT4taAezQhwro9FsHyW5tf
rHSLLLJiCZm2RQmvhmNWXMbW08xw0Tft+p3IQ1oGjnSX0suQR5DH0oCvdHa7OcqEl4kN5tSMJe7+
2vOrjv1o9cWi7/kpxzumuST1NGOD8qOrY6oHSX9lbZRhn0uBgrFi2L4tDmunUJf25nhO1U2b/+AY
GLudbY6u3oV9lyBo6s82PrGDtLe8FF87C7LtsNX5LxnCwbi24ouulyKN1V9qRQlWhDbGj7GcMba7
WLCPjL4Juimtty3F8FVQbjszyq6F49I7E1H/xEh6VhC8Yam3kL21KbPAyo5tjrkLbZeL4jhmIUm3
ZPnUnLBdD2v7bi9xRjZGtW/UtqP7SXyY+hbVu6x3WDvR67E2nXsjruf9yrd9gVSMm5APilpk7Z0u
JjVqPpa3Pk1QHtPBAe4dzJPNbi35q8zIRrpIoX04Rty+AZLNjpdguIVIhGePYZn9NKOzUSe9jkv8
Ux76dE/yV2FtcDsnpxkVN1eBYX5giLA0thYJqyTGXlNMwDnSV/KajX47hvo32JDGdJs1xoPKAXsc
vOSeju9FD/nyKav9DAojE8fc3LT04/X48oOtuR0NUaMGxDrphWc7YWGfmRaQaYM/btRlGc6LONV2
5WrattFds9w4k+0V2m5BzrPjSYTl4uvtcXlbP1I8cFpF4Va6P30zO+h6rHACAwvF26MywJ904rgW
ntE528q8jtq6LVg01AqrIYq4MetweslTwsEEmPnirXZD+VbUAOtLgjkBhI5bG8cq3XEAnm+HsEza
kGAYSdOVa2gBH5DEN2vB0jwcx2WOx82A7tbJzxy/zG4Nj+o3+2xVfq/7xbdk7njDQHiWYRAgSuEw
0HCZv+R59UF4MMpdmfxKxNCZm5zg6bsGDYTaWu23/Y/VoYNLUOwqFQFDWXFlxzbWGy2+VLHSIsr+
jGKnNYHd4GFtRHFIiJeamynBPewlCIgez9MmpZeB7tUaV5o/5YfUxI6pmCNaT+FDxQTlbPWVoNgK
XABFva/DFy53aEwo6KvbKIBNTlxQ6hEas6ibWi8B4B5VF5bOYRxstx9/W6P2FpjgV+u05DiJ95nF
TJ7rkgOmnRaDxMgLJBWAkb5VQA8N/+P2p1p9u4gc4gFALOxYvog93BI5X7G04a/vrnL2i5G5QsPc
proUJPNewm/B34YKxV/ca3LKlsld8EBIeRItSEGcm6YDRVPuFdnqxooH6LHiLTM9S3xnOIUYmunH
J9yRtcTTXMhZtSZirrEnorfdlWx4H2ARCgdWICwi2rMn+6Lr3K5rXUu/VfQ3sRJ/MKKEt7GObCLN
QTfAjri2WJp5Fr50Oe043uEeIFnrJeiI0mXpMx8hkPffqyM3hB+xbBc88H7q3pC85SUZ3j1yb8mt
AG6uu3+O0fmrDpZYXjTYv/hwpTqwKsMPtH4ln8N6PXUs9/rsIkzpVUy4VN1L8lsuB52/SfthkNW1
8b1U8qvRzsnYYj/xSVf7DnttEmAc0Fk4/ppvrlgdlX6ixK9oK+zumuApYfokNIdHjoOr19Fgrlta
aEEvYiezbpp+z+zIro2Q5oee+bnYV/qNlpdiiNg4uKl6l7DgDRiMMmJjGVzV5q4gaAhxIyjn1g/P
rj+M9ccIGYjZ+BreizIs6ynqBiQXaeHqxJa6VVg6J0bhDcRr+bnIorXnrlOhgdmZ9bMEs513aVAx
4k3YTaeSa5VULrG/MnXnFtIy98OKt7msfKVd6vY2zZVv5aNvrF/zGpoYCpqTBGN4pyStPWzoxO8M
4NngbS5iY7r1Wuq2+AHl2kSpCpbhjfTHRN6XBvN7BmSysgNUWUlgz3bA1J3qFnYxFkEDyJIkBSZe
NI902AzTP+b10XTXKbk2TdjoX5X52aIU6uUXLb5hYYwn2vtOdWoZed1BckQDpWGZGAKw0uWmklNN
bzlaejuLkUqOHYPIlCga9DEo3+Yn5qAX/bcfT6a8IzfUS8oiMlOvX2bPFDtR/stl4a7cBObc6TKC
V8PBWqg2sPNAw2rnBROCVvsvYewwsq+cbGecmEVb/dl4dkgMl/ItsS0Al7NYz84IeDudaJt5ogOX
wc+cvgPEZmUw/wk0WMJDQv0EnYHf1+Sc48IpPoV4Z3OQcLSgYYKMjP5pM7Bk2i8zoII4XzUaroRv
WR+t3AcSWR1PSwNVhSPdF/cqnJ0Y41CvODC9fDYoHZp5NjMMOs0PU2Ia/WzU5zYNJj3G3LhbEhdH
Mu3iDGDS9Dt9W82umsMpBkZKqn1RbmrxwLqberogdNnD4I5vDP+gd7npw1pCAW9JE+pqa05xTtyS
7hLusnZjkeBV3M+QX218zMWTS/jqj5hbN4cMuz6qs7Fgfd5epbmLEEh9OFSgJ3Ic202L9FRYpHfF
cMRqv3o9CowqojlcYqU8peOmdLXnkIWChAqRh3mG+UWvBO2myi/Lfsf2gSILZ343ie9kIabYdHbQ
JcARWprY0Dy+xIL+iuSv1/SwxOUscFCkCbGs2glglEFuRzjdzY8SSVzruel2a3UmWoRmpzb9mp1M
LWRY/rN6NfDBux32mstfIq3b4ozhah1jK4PA4xcyHsS7ZgQ2kixwFP0RB1IeLGMzLzH6al5tZwev
sk9+FAkX6ZblXy3eRRkhv8Gi4Ogv6ANLtRskwhB8wMDqW36Z47uZfrSPnLtGbP04fIu9a6w84hos
kpAD46bzCMNt5WlwOjJGfJk8W4YeCQ8tI/jUiA/ER87rxcW6BDcFYLVF44/VmapgxDvblmeO9fOp
6af6haHXopiIAyYQZIpqrAO3dvX0j6GfSY04s4YDR9pdWxf4wRtiPpoEiNiMcH8NJlS0hnjdEpa0
9jSMW2jj3zRkvm5i4KbAS3GX1upm9clCc8/zE0PVm9qA4iRIHEjEC5jls7Z/pukwtY4r+IV0Jci6
xWVD4GBnIZkjTEa5ExqcdO3iJn1jJfpDtD4q9W3mT/JSkzPFINiczEGHDTPtcCbEqxzuU3gy+IGm
EEzt367Sdkn2Piz7TO9im+8NSOFZG88qce0VyTtJjhEltHADcyccQacyIs6wKJlxN8th/UAIZ05h
uVrhLUaZLfW4G3eNHde1AwxUh8nwk9Y3LfmoqyaU+a4cN/P4NnLdX8zHwi8N9s8VddSbGylMr8mu
1viEPcjvbEC6pzbXYWlmQBeXHkBNAAvUrYtZQbctdksSszzk+q5XlacSRKF/GIlvjx9zhhfw4Yh/
tDI8e4qGBFRFiv7H3nATWJd7TreTYvanpkI04n5p9q3Q3RVgsvqCeB8QeW9L9NSm29pYxb7UnpH8
1aBtUBqnLu5sgqe2V9hO3VyWsnYTbNgdSBsPJjguhmrThTV4lVFf3VIeGYpSa3wN+gDeCUad5ooe
Ox1PlY0MarHtcYJSAeW8jRNAUoHTgjaY1t3V4fjQyW2UNCAKLeaKEq2CuhpRXE5TcU+150iJR7HX
wEh1RFJknrREYLBAUz+wDrmEZnG6Hujy6Nd9y21fW45Tb0atdRq17ZrNm0ZrIlL95akTKWNwc3MI
W3tnphs1PhUcjR0PMIHnJ52NUYonZ86lagw4ex/dvLWk2sz0nNto1QA1sPryovfCQ5uvv+CpqNwR
YEiwAMayoE12Rrsv6RhQ+5sZlyX5p5OjKX7mpAAbNqCb8M3kwfKLo8WSbvsKjXbvuNoSAcr35aFE
oOyavGNcBy9e5TsrQhmLT6TuR0i4pfpOw22lsJ5jwUGYOWjKUGmbZHgBv01bBa2JW5XujGTws7FG
kmCw6FdHfXboM3LEguvsPSmeenES9Q9JAEVV1M1fyBHxR4Qt43KUEyZxfyR0xIpQv5PnpdgSUGYs
95k1unSJ0vkBT4KLJtWuY7LuGmQI2q2/DB9LG06vi15MbourgQHsOMa96pjXA5VZielb7ScBu6gL
TwzL+0IuFfqK2dp3zgUbRRFc3r4iXCu0X2V3szUtaFmK2O8F+/IWj8DjWuBzTPymO8cu+00MHBK6
1XEip34C5cNcaGo4cBOqF6zYWuHPy14n+2pOXNUIf4Fi05W48tEZGWni1+3Bmt8nbClelp9Vpjgp
B0HjDMl4FD29ajayeyzTndv7Tm5sNC76Xy8vQPNOjyXKVrCOcb9Eqv2sEhw/hI4CIxGMG+WInsoh
uCQg7YYEfKmOjK8cBc0CJCK+MLHXwrDwZG1P5nuQFJBmTK9oH+h+nfSGDdFb7IeTBezy84Ru8f8d
U5rIfXQzvN5YxRwziNZm10a23KX5ho/Zz0D/bFYf+XTr8FKyHB1bHtiO8pkWawQUswLHeMzA4Zrg
m2ZQzH2Lt0S5KaaJ1vpkZF/9+JaxDOu6bC8DY2QkLKgE8S36YbXUn16Fnx+L8rlQNAbqPc9sPwE/
LO3c1Yfv5kXVWceyUZFu3pPxDgdnUOAvsvG+9EWgyjeEKrvLdO1LO9LQTOfDZzKBHQHVOidhIkzX
ZKY30c2kG4iKAkUNOtGqkpNcQdlZYP8y/OwXRKgNv9bHvZNUCJS4Tilo3x7PnYUGSA8GrMZ6YAEQ
ipk8NBzXNt/lkN/srnYrEc18R9UStwbFsOAbXz8t7QSYWzS3Doy9BirdKnALkXuGoUWz/cdBfzuD
7mp2FtoVhnnw3KTmGizu5RorPQ8xd4jbI2i0J9URhq8vvkBDgi03GzkB9653kehXg4GmHZsAi0KD
3lw3FB2JXWOVIbQhY9kSXAOjVf9qXfEm2j2R2H+p3p2kDlTD/Ry9Rt3HWnqU/EgmCwNSxNOSJKhL
X7f3nF0H9E3yZ5guVS0PAhd/A3pJ4mM0YAb7+afHOgV+ZuI09s0/A4yJIcEYrlGL+6GajpltBDVO
hgR71DeQKsxAzOhTkD49oFRX61680DOej/YH59F+QUEuGxGQ/nPk/TsnoCdbBf7fcVtQ5S2WQ5X1
pseItlnvrde9K3dZdTa7j75JA43MrgA9ig1nHqn9EtcOGIjaKsJpbnwG58w46pGFx5EjKK9UG1Jg
XY8Brg77IOx8o7cMdv7TMi0uJScz+Sds+KKgI2hnxUDRF7PntI1XdYECNfoylhszKJF+2Syvq4fY
QCzgTTXpJjULSkUCHadpBC2XplOY4X5BFWL1Tw9HWYmXQfF/vPzs63fFK0+foSMdIUfkEJvGOmh7
5c7zj0aj5rURR0IMe8sQ4KOlzxZIblgvTo1AShA6evVVGxUsSOzQzNcaj5dvM7gAnB4Wa2jG/SWD
GGIsuZdVc2QPRx0lrcBpaLPJr0HCLsl1dSJb0RD7qLTpPpPYABZOu2vLWVQ0Z5LvdCwycQYZWQR/
/GfX704TpgZOXnMXiBUm0KKtek9m/CXlm4Xj1KG/K1FFDOGNdQ5Ky+tSUGOZW6xvI/t12lsq0DKn
JG4ziUbsIelxzg28T6u7gvtZ87jUjMM0PhkKcQU2wSy2RTdDMzoo3ENW024n8UabGrfLGeHQKAlv
XVF5GUQaAeq10vcNqAIKePzWz4+53IjFnzI7sLEDXGVoeWxP8BMnEDbkU5Ql5ApgyoRfhLzZxUZI
3Tfsd04vBGW4mYOhxIfHr1Pk5xw9oq6ujYUu8k/jSEjB0SXDWcOQ3GxukuRsQ+waxAze/WMib7zC
zFXzsVrcV8zHRJg3o8OS2hEOFQCd9+ElLFnRTPSowQccv2a1q7Ivhd+I/0m66Yvc65JDYx3lEAA3
eRkAJuIe+0+bXSaAOpj20Ux81foW2Q943UyQb5eiGz2udVGCCkXXY/VCZfors8XTx8TH1DwCXWYv
R7ShWb1n5hMnKe1wu2CUOqUxlCEb9bSnLY4vXsn2ICCQ0TXIx3MJZr1B2loxUaAXJDAWfkEdt8Ov
X/eFr2OOtJwPeYbf0wKAgT8O/B5OLRVBUVWRwcJVxzJH411JBOeOEfakYCr0ikkHqFOfugNWREd0
mO3DvYU7DKC2/RDaoW7u6MAm8nAAk0j3Nk+4rV9aYRvkbagbn0N74fRZ8I8ROkc2fZR16eKCLNs5
MKkR0fVeLFVYgTzpxy9WbPUMXwv4fEvdG/lOwVGJ5JDjVYCv1Jxyv5YPzQGniNZtLXNvXTd5fmTF
7yqob7RAb+1D8IMFcrvPztr8NqyHBdR4I8pNjzLK8isEIKafLExaQ+FxnE1TfDPY7BwIrSkc6CeE
5yT6MSU+N0+j2HMapqzyqhcEJWFNkSU6xWhuZXWWuLLTFSTrvTERKAoHGLXQAKSe4utm6EGrm6ca
V11N/piONSbZ1pZ3rX3YoLNFtkGj4aM1Y2xT2fpGpVVAbB7O9E+Hn1z7qslbPvxqye/aFm4J/bLO
0Iagx2W4mwoEOOa58wD/XNeb1MZ1COYlnxLsEoh59VTALRaOROPkHpJS3Wrhnk7/VD6CKkGVnO7E
sHF2fpjpJ6N0i+wkJcjeu6LCa/WtgQZ4xcwR/iNZMf+Zg/Bd0fi/a1VQdDu4pWuCs/qrT9sCcgwy
p/CqBSZcaWgIUwMcBNpvvf/DViZXt47YifaSgTt+HsFVzNrTsKdAM3p/HWmI8DRPWfTgPC2coxTp
RnlSexYP7fpSkjMW9FoGXBXYC2JUETGoizXil8FUXq1u46AOwOzTtMnmnYBqqIPUxCd9qWrgQ83l
kyx6OAAajlWYwzTE33qOzcLBjJ4GQEnhmxNWAoYFLIvxpsxN/z8A8ccXL9/8s4dNl393y3drRRB6
pvYytSqQbNMZR1v3aL2HdJhhBS4iozZwY2Eo13Btq/Vpdtfx/1oiakgbYhYSZwf7lE42CSWW9FYp
TmAaCf1ZJW9p/aZhmrGEdeVQox/DbIxXrLjyWgdM42lZd0Keh+nDhs/KmkM+brP6aKB94Qh75VvM
467LWzOgOO2H1oiRREhYgLSsYO0y0Ju/NP1SJuSWLDZ6fW+DnxXp9wSSD9SVo3YWvRMFNPMOesXu
ohRdxCo3Rrnu7USPlmxHx6+muLb2vrU+EC3o0vGfbOOu+Mugs2A82HBGFxFVG6XmAM6jkyi6wARK
qy3Hb4ydoba9umPBpEvNx1Bu7QQE6AqScvzi0y4d8Mmg0BLg7SFxG+vBk2PJ9Q2CRPNXkdT06ZeB
vS3y1a+KsHUCyHApC6zRibOpA5+H5hd9RcMCbP40xclkoICHwMCJtwIi3u2OusTYUnQtMwoQmtoc
6B37I+wXMQBosTYhJGZwfgao0wLZpSzdSog7K7CEk6KxTREWDBTf8Skqsm3DsoDhs7EXN8ggKP5D
t1++CnL37fRvTEtDApoGJbAw46YfoA0oNwGJUmlRgVIAFqTif9V66tVPhbntlQa5c9CMzJVOwCjA
9sXq9wny7VFKZBov4EpIp7zS+Ddg/YUFN8CCdZhyy0GuEIgrakEcJEoU1OTOhifhroY/BQ8PRijy
xs/wr4nemgQZ3byNijWaMQXcNk8FgU0L+9HTqg+27l9fgX3JJ+DsU8q+puY4j4dej0Zs4ZxwWgA8
UjgJEB294nA13WZSDaTg0+u4JUAfdMd1LLm2/GS+zljmTmefYqkSMUKgKGphm6bYN4vcmpiUYVeK
z12rZ5sol49RnX051W6cz3NuhQMZwLmCqOZPQT45h9mNz0BZeJ+8nB87jsz1ZtcaR0L3K6jDQhx6
fD6p/xvzKAHzRoMFnTVIP4chhvnpAK2AMxP8mULr5ix8rZVq0NmDEIe6lqwow8axTp/W5PXt59Dv
sF24AW4Uee63eCcNe/QcbH9F83nL7eOrz4WBpJCVm0Itk8a/FSMrTqxh9V8XUxaOQ49XPaxoOKGr
hTuCNtsV6kY5Vp6dxw39QICuO8t0lyK1zbRCQp8JwNnQXxVINLYenLYMzSmAhF5rk0cN5S8gBxAY
ZtY7apyy/lBBDVpAxmD2ZJPjCXHjr7CeE3gZcDIZdAWEogAMrp3EazkEqfooIWW2YMAg+cAu00LE
IriuHIodTL07GIuHsEUgDbkV690AxcTWUIJsW5Jkj6ugFieeBHB/JOKnG29NfiRyM+AyN41POQer
EJ6Nejb9IcTcbei3AHLrUHOdlIAq/UaNIiAsBywIeDUAhHqzCasiloYM5GCDsU0B74BV8DWEnXFz
rL1a8CIYbipfAKvPvWm2vbKhG6RD7agdzAL5+gVQt43zq7evrZsuyyC2NWHXZUGKNwaxGR10GiaD
cU3CFPMADg4Md1rwXhYgMP+ok49WB+EE9d1oOsB/Fuvarw2L9Vjg62W6Z06Q37ZcHAQ4DKfsduba
b6p517Hbkj/alvstj5aUY488QvehKq9JTIcX5TUGlbmz0PQIo/jAfHqrvRdQp7tq28GVjsfqJ+zq
kB/Br40Akcwh/c5XWZp4DVCd0PzrJE6x86SAtlkC0I23HJGzYv0cm92Iht/OPrMmTsr9Un8XuFbq
pPet6QXeULw7GUzpDwM+FgnZtc2KAUho1usXFg7BO3rQ6wKHxoT1ivgVeoOXrbyzgxzoMy1jgZs5
498OmJqirEHR3xvaIAV5Duz+VpXYwGvFi64FObwaaw91nARKv5rVSb64tXErizVce3zNxCPFXhev
EUz43azEs14lAlGQTusq0p3qOszJXTcs9BBFXIsPm/1Bo4aEBEMbGJ+2eUCV0crko5/vGa5XacGa
CyzEYLYQgLm1+Pmf/rdAhmNyvj6WOOyqgpD4u2qwpFiwbD17adXnKR2OTYspbWvdjV1/JCtcgeaE
4y16+PjyFbC/7k6NI9GiLDPAqkwHEJSVhXZu0L2cQT9PlNwWs/6QCzok5ODGlrl+LgkFwzDfzPGf
nqbIq3vR0QxdFfb5ovdW3aUzz6lGkVm4BLa2T4n1HPFGaEoL0rraZqwMaZXHQLcruAyH14GAqNOw
J5suMLqemuQ2ocmWae3DoFhWJ7q+pOeIWHmQppE9hh3fTYCdaGbHGkVl07d2WEkCpXalQFQQtcyD
yq8WeLJoxGYQ42CWkdTR1U94Z3RAQECoG2jIGUdhGH+t6cNM4m725y4geUCLbQ2vHflIp/M668cJ
/k+8ruhI29aK9exZi7BMdVCU28HGqg+DRGo6MzQnQ7YfHIj7FDtR8J+zpbvzCBWWnbv6qJutu4jO
RRygt2ofM+i2nmp+1+8MdGeyYUj4AnGVz5o70z4wMMJrYCqlkp8dmj57ygMHq/tI/rdoBjqBa4UK
M2nfFOCfkb1d79fhA3L6SxA1cZ5nhhN2U6h0lR0t9LfJfqBxId4BRJPlZSpuJrWHCybDNd56FdpF
0V0XubdSsHba24QKLfFOwV6qkx9rChu0XHp7beRnjWO+jDD9oH9tXM2CDRGQ0LbbEI8cSegP5C67
NoLEE6fHMrFzhRsOpXRogFWOpUU2I7w6CKzxEDKNZZgRz79zuvgGK4IRZH6OFhHXGsb+WYtwUx3g
FGhSDxa76DbScZ55BkGhQrhOlCbwDNl2XgbTsKIvQa8Yj5MFdKQWCAttA8mi0X9K3bFhKkvmGBNG
r7dkFj/OjHfQ4X3+U9SI20TC4+rXFQqKSiRYIcvo/wqECX+tvbK2I+dyb+NMvE8lG+OpybNth/RM
KBIwzSFwrHsbswJyICtBsY/4UJPDq72T99qbM49zpPIaNpopp2DnVZyNH9jvdCV4qzqsSxjXsETt
qGHQUKLxEpNHxvIY5ncgYpeD8S3NPFqsh1FcixTWTGoivW+3yJvJhnBh0k8VAWn83U4ful6HTd8F
Nq8qVNZ8i+RCFdqggVfdbjcV19YLmDrpcbg89unC2NbJYUaTy1SiWLPS1xj2peUFQlSKjuShSSXB
izVqSCCZ/tFBZgHa0ylKrGE4jCkEbz4V8G8UM7asdagqTs7n7Txmk2c5LXAFqie/JVJ3O7D72lAG
GXT0zsz33ULgw2zGiELWIHDfli2VAIDTocY7iunEsyWR+sMPqUGCRUHXYXBFUkpc0Sb4AuSFyTe8
rIf8pS3IKUSO7RYZSEFiFp2HfUmPsoNsPBjovzuEkcVO0rQY5WA/WX0fK+pp5UlJElKEEdriUhbA
frB29EZ2FQBS5vBZZDdYP9x66tE03Rw1uVl6npaLQvPPy785EThkjWta5wxy0dpNflXvOdpqyzwu
5rkePwuQyFq668xNAYvtimjCSavgAutdHTcQaVK/BlRT9TPrbmR5hWNvOLq8ddfXT1si9UXD7V2K
vc5Lv5efSI5i1IBpCf5X2CQzmB3wuNxpXna5BRcvuIyKD2HW4Tww41ZgYWoOMnAyHoa57eT3vB5G
iM05+8MMh9uDDXfw3qn8Y2zw8g+XetEiAmvjvL4la9jb3DXx5jn0bUT33Nk/Lf8bin8rquhSgAGt
jrrVRGXy4oKNTce4P2DTiFPNHksRUgMUqVeHXCIuvsbsGwPM6N4L/ueMCEscE9iQaze3EaxbXeAL
8qs5oLB6vkQgh064qvNtoQgwZgUQY/koXKHeqZ+kTiMnrwInKz0ntaAJKA8+Bcfc05nDZtS6GtIt
HVx5eXEpYGhJa3SwJtjyFxbFt0+13stt5VmGjuU2WGkkPl/NAvL7Nmlx5+wPmiM3rkSQoIce2qMZ
GtZdl69HE5b0Fk10hsdI3ihkHDWfp16LFJwAmMl0ifbQ8PjNjOznwYT/HYTJa5q9N0IddgxL6BsB
H2YHonRq7GM7Qul3DPggyijBLHNp9eEq/4268OXQwllv4piyt7qFa8kGY9uawWsjj05zsCh4njr0
3f6Q2XPcQ5PhAkwXHLDtLH1rDbD9M5zyu3Jgde8bv9W/M1hAlmSNOqDwwphB/EtvwRtXcLaZC3RO
EhkVBYn5Om0NkE60xYIhPLVuQskEZy14/QFFHBLKMqC5Lc/JMH5kAvozcHEJcI0d51tnXbwBHag5
PuC2ghQzwP+WBJLgsl3SK2Xj1oDdthVO3PbF2zpIrMZ5z+AbRytVDUu8LstvI2y0ojn/sJTYODYg
dA+RFAWDx3X7H2nn0Rw3dLTrX4Qq5LCdPBzmTG1Qokgh54xffx+obHME4QL1SeWFF7TVcw76pO43
hFAXPDJXoNTTvhaScUIn6Sooy2voH3DBoQdkr92Js4KqUlP1F+lVGF8GmKRJQCF4P99E1iph26G+
wbXVjI+VCo+Mb2UB0nT4N7j57VgFkNb56qucF7utVOuG5kKcfutoqXsN0Fyew3p3lUhvpfFd98pN
2WHT5MJpxvmUcq33ZLIY3HILBk/vOPL2oO1ieBAhNSKvfslOBbgS9L2i7xz4dLSDz4ybtKj6K1/Y
9u5jpoBrqB+QFS8Efiz1VgDBYcOtidzzDlY4VHojsM/K1tC1C6oUXvxUsK00YL5a6y3F7nXwv4zY
dWzWl4W1qJ3R9+BGEHbAaY7O0NgMUXmPxV7eNlqcwXVg5l0fkkkyfGRHTLhjoPaxanX/TVQzSmGo
VYQpcG0qCRC4gJ7ZnOFBv++bBtitu/PNH7JIg6DHoVmy8p3gGuI+DuQOZVtlH7j2VmN/TKrsRgqw
py8T6o8GjIzq0W387wnnYVZrm5x6t2kCiPJ7ttAixf5LyJ+0gdQYekBbVIvCaq7v0fxStlJNI9O4
UmX9hsPHzk/oPTm9dQqDcN015VZVY6o25tr6FqkbQ7xp2mLjye+cdIAvk11rv7ZaxhWAp9yTL/Ke
8KQd3ZV9d1lFP0vJeGxlYPYXSnrdDMyH9jONKFv/qk1mB7XithxToHpKCh6B2kctrU1aNwFNObb7
hmO4XqGl/inSKh+OsAj4Mu/4LvqEktCbq5gbs3ZosutapSdKY8iIIwgKCkif4TVrX6aOsVNa9p6h
xG9fcmtgTBWNRUW5CP2NzJSYNzb9+wigrurh9i3mTz57kpvyfBBeyMAcEGZ8UxpgPMyV2pyyu0xL
VkMPrSEjUIj212pH3QpkGui0rDc33U/to+BBpWqfPUXM8IoiqpLU9Gd/eA6wRIoKenoKweeyLiz6
YrAhsMnNb0QLXN696t3a8trVV+RzWF741ZUh37vGN1H4SMQTleQ+PNKP410TyMCYDq23pkWn8p7T
bo3yIq1PsSLtYjolgX6o3C23GCm+0D5zAYLSJbsRXCL2jtrdWu114X7qKr7ZL6GS80w4AQjPrCeV
JzfC5uwqG8E4KgBuOve5cy7kautUJsByZdOGQEW+JWVwaLuAXZPGaP6hua9+/qTW7dZPlD3oNl+4
dwzKg7qNP8pVkIJvHQglOkZMWvRqW+2hF05lisXyfVtdQ2QP8r2vwH24823z6DbsH6a9UdPmpHc4
13WXBv16TtaV1rwV7BUx3STouZA5VuJn8TOHhWJTHaIxDAtlYwDXaIE0H7SCmu3astd5tlY46i5B
tzrhoaQ/HB18T19lt6717DhvWbQPCq5K3d50dymYTzXdpxxPlrDjI9s9fBwaRq51EZhvEZ1u7Y6K
S4iRrXFIhTtD+YZdPcA9eifAZzTjTikhnVzX0ptaZ3zuG5RkaG/u2/ChrkKaeFwxL5Mi2jjmo05i
S/43xbtW1ZNjXxTqLaqhqgjK4FI2D6xV1X7rjHV3cvmFivEKy5rgwUlDLIT6Tip1IG3eDQsgg7Rz
+ytHKtnuh2qnbe17l8ZF4K5d7UFUQYwfOw0c1lEDipqcbP/RU3cyKo3QwGqn39pUrMqrxtpYxSVP
L5KKqrAnlUehSXcAiVNwF9anJFJsa2IeEHuvKX8oIjh05VIJcdtYRcKLQrO80k+meOfKLtDzVf2M
uCuPhJPMq9C/bUN7r4tbkyt1wENMYdP2owvNPuj4TnBPN/Ef2ckDq5aSILg6AA7KVUQrueZ/KVc7
kZeOczEAUwt6eDcG13YJiAeVU3eloMGcGtausanHseNuICfk10r8PRd2QfZppI+O+qpzyEAN5aWk
Q5bTThI4KlDKQ4M5DOkp/HBhJtnbGrhlvXO6rVZTxoxOHVUwXv35947/q05UP3iv5WvAV9wawXxw
w+1vOyxiAu3SNMAnUA/S2OjSdl+2hOwi+urSVS4dYh57ft582BUlrPoUgRW0v9UOZa9LS72Q4wP2
yIAxWlD+0qp6TLjRoljnD3dhYc+bccBzK/p7anfAa9+S9NbpBGoQt5RR8+rOqu7qBk7EnV3zULs0
wlvJ+Yy/00sqJJ4T13LG3FOI22bNlc9qDq9FaSdk+45HMMd8sKLPxHWkBPenHGUAqVXzACwRqC8w
f/gP72V39Iv7UklWun3lqc/8Tyjz0CKxbtzsw++Qwa54TCN7Zxm7XPvm+QbdrA9oNgYHQN7DkAPZ
ijz+umg+BLqgjmKsOuFkxCDs9oXB047Frr85wFOp3q2d4IpbdgqAzDav40wDOuKv4IgoP119LT1Q
zIdwgbakvwnCTwWNo5zywVUpPlXxpVReC+WHLLo8i230Bh2ghzBb9qb57NUHt4GVRo9TzA40taE9
GCBeXDgCR45CoXrWlD2lOBiBeX9wLqLsR2JxWVCNU2ZRqIv2PFjj8MGWoyujk08RwERP4F8EIFzg
EZ0J0EbTrSfq20KGUxlK0o3YghFWtH0fcfeFrEbhmgbvdRHKD5HxFphPHs8s2CLrolOpy2Q7PbsT
Iph7Di8Ybsg7qTQeanPIecqcBgxGKYJtp3HZMqQLLK82TvxcppexQAOg5SlA84UTwfCs68aiSHzH
ddG61rKD+eGQ/YrxnSH0m5xXQ//RcdnobisNjMxKzAEUWfAJVtWtRCmSirt9kN9T0Lw/25s0+V5Q
uATb4H/U3l6TPofmiekHKFuwd/ffhUeObZ0N/SNTvg8vsKz9AW2Qn6T5m6rbdNK2dJ+iF/epfVa4
OF9LVLo2ul9u2nodWkeMexmXIe6U4YPUoI69F6ah6GgMYUx2gNKjKi9sRKG1D9RN9JnjGcktUZWP
lrgv062dXxoV3UFu+EhvPXlcyq+Go0S544++u0uetNsYpEQCZPkFAqCnPnRAA3h2Vj9ZbHF14q5v
OA+RflHGwEylJ8u9DernktPZkY7Yl2X+RVPtTOde1y7hZ8r2KvzusMQAu8ZUu9wfCXo5HFMCjOQL
295RPs7ybZp+FgB2koua6pPDcb/GHINed91cJfnW41GiQouFrINJMc9iUH3xpmQbaKsG7nAAL7YA
/r13QEkOcLFP9s02e7WCO/fRe4IcSzVFw8H9R1quqvv6FTCouA5v5eAkwXFt7G3qAp/iXM8vuSCW
9VYa2EMWTekVbDbjAWfeU/ojg3rS3jgRT9zilPD1Queo8rZmQ87Y0LgQ33dgql6sC/FbeckWPxCh
zJV5097wmrS+V8Jaf3Dey7Z9DIBt5RY9ROGjSH/YsLBi/0lF05YHaYoHkPwtfVCrLWTRnI4C2ECk
Ba+9p+RZpxi080zeWysaK9CYk58yLRWqa4CnDsC4i/Ya7EEOcvKnfGnzsXBbu+CKTbdP5ZiXNuUl
u7qyMTz+9Vfum3rOW3Gn+vBKgTuDZ1xXKvYA1LjFEw+AWL/liV34xxDgB4zeb+23XkBHbxVvGwWS
x7rsNpQJ3BYy5QV1CB9e1eVAwLvtwBnrkLZWxZ0hrYKH1j4415ANY+g0B3SsOy7otwoIsQLC6JYK
IYqG9iEU9oLHbELTWAev6c9ePNbuoQfRBXXeWzcUEFLxUAgnX6gOSka9Obm2m+eykm9c5SrL3kPh
1vSrN7F4ynLg+dGpLs19LNEjMY+ikUnskybETKhQ5HPZbFM4rDWIen2/IH4wKL3MCQMMwgFnmhgq
hXIlELk1yVfePcTub/7mFpjj5gfaC3v5Jjl6m5fmZBy7nUsFZ0EA4Jf01lz0kTxM5BaJVQ/SC+b+
vWL3P7gPtMf7O1BWb/3W3Pp3EOOMS+PGvuZlD6Vv4QdMijFZkq7qmqrgvzeKT13HUlUHToBcJuoq
FISbQkOsP8FjhzUlnFxLH7rodbIgeTIdF0lEc3CTUcyR6Edo+hHedRE3mZQFEum8wAIXdmKuUOl3
dHhhfhXKoE4O8597UmrF+oo70vlwer9QW4e4TR5dDuB8lxXsfJf1fx3gSMUDo7+2DLh1reNIu5aV
9MLKs8+OhgFYlX3VWw+Dl+H/fWw4eCmDJ4ppogz6eyYLYWBpreqD6m1OfYddV7qNeEpW1NP/JpBp
yrqKao1qjAKVKfaUUksgNeWVH/EeTMGL+lBDFgTWprJEQxhPRyBaBzY7zk7VBiuTMYlCDVcvvGoF
WOe8bAx151Ewa/OFzWBKSElDqQnDJ0WVNGP00dpKyV2p4CXtUJHUbWvn+BDirWZhWJNhFFxXVVkk
kDwallNrVoO574DoPQYgMOIMKPjSyl4KMhKFilNDsRSZIJ0NQdo3NRMEGKmAp320+Yt8OBvPaDGL
KvrrZk+oWrmXXCr7PAiSD5EDcT7OMP3jzZL0xjWE1ygmr6M4HvqcviAQJ650oO1BcVtI0XfXo0Ef
CRTTqUz8W8DRbiFLZeS0Ne+t3lXWAFrBWCtPVp8+1mK9l3EZmQ83+clUfdCIBTlGIv6+gI2AuyY9
UkSIupcu+Y5GHZxLc2FMw3f/YxI1HQ92kf1el0c5LkdO1lbo/VClp58R/JSF/7NHG+p0uqjouijz
H3GU3R2KRbqRMApZrC8ymXlK4ad/m58qaerYPo8ySm+/pNxaNkTx4HVJHQXMJLjvEkxmuJG4tplS
NUDAFjATqps3gm0JC8k4+bHOhjlKRjuVdCmJOLktnUdGF21s33sRQnnBP3MpzCgFVZMakmwP41Qu
qJWp+js28wspIclTOaEPMngYaIoIIf6eeHbkQn+ruAX0VfDhgsQSNHWtoChg4RNYUBKBrqPB9K7h
2yfijzZRaCD7P+c/6TCSPxLz60eYI/+DJIT4I1jDhEYIlJ5M+aJQgOKbwXY+zvSMGoNVtI4dmD7K
T4iuWsPZzO5rG7zTYnDWMLIU8zgfZvLs0r/CjBK0kDrfpuiH4FT5RCs8BtRQO3szNNdlCxYkXxjV
5LI+CzeM+uwa28iuKZvDJ/Q0sEEDr0F3If/Pj2lp6kbJKISZ6whIYtCIum6BDarRa0k5aD7IlCLW
4Ogx+K3RGtBHyWiCsRDagitaAQo6bz+U/soEi1cF35z4GIOOSdPmb9ayiR+zhBsgEPjRhSZ2M4r2
clKsU8Ro/GLnlj8S09vNj2ty8vBeIZUkEfvn0RcKyk7uk4AgCFCsmvAoDOobtrf9tyijTxSZKqT8
ntmTVGQ+ukRHSayEMBCHTvZXs/Y1oNFJkihsCG3KbSkI7EvR8vaA405O6i4spMl8OJu3YaGdZbZf
e0KpDmHsCHmjm0R7SLz0BrmYjUX1y7Ggl5ef85M4edE4CzlKQcEe7MozQoJb23m5fu0m0K3BqzgA
GSSAjgspP7n1fcUbb31mKYeG4ZEaNeXvHIpqDhAru44RSZof2MJcmqNEL03b89OYQFZQW8CPU/Pk
ubKztj0j3pkd/aTKow6WSfGjUbv+vyWMKf/+JUP6UW0yDLOzrx1QcQqNBRNBufkxTk4mRnAsMVM1
FGm0v0thniZVx8cLbaqeu0r4MPp41UMvmI8zrNc/zquzOMOOfJaXjto4eGcTp/NQQQWGTC9h7RjC
Qpjhn/kzjDp4rKONaUjDzzgLg+ZqKHQVkya33S6M0rdOWXJxn56xrxCjPUOuw7AXhu2vkpKnuDYf
swTen9geI6DB85O2NJrRnlH4QhzLJZMGT+OujOJylQXRgszp5OrF1OG/MzbaMBwrEYFlUGqrgydN
/KkoWC9QZ0+cZwcA2vx4lqZutFMEhttWSc7UZQp6Wg27bYt8TQwxNhI6byGYNB3N5GYJv4Fb9iia
70QCFqVEa4zkU+VKq0k6vSvhUDTNU6zRt9KLU2tX74X8HuXKhVBTo1MHpJ9PI665DgNhPz/+yVsO
5+Z/fpE+urThApeJTclcOymoLyqOFdXeoNzK4mVGV9EXfszHm1p0uihplmGIuqwqo/ypdPTCsThm
cRuQzNxY3yo6bH7MJefjTM30eZxRDiUA+5yizbgR0wapTy31YZhhFTIu83Emr97ngUafVMtN169E
AsXFwa+uW2goUKsq/7qVHwsPyFJ+VSBwoX4qUPDmYy/MpTr6dk3ZBW0TETqyLDpfYNfAx20bsTjO
x5la8wicUurQTVE0tdEOJqVOongJcVKj2it6/CahKDwfYioNz0OMdjDLUXS7kglB+QsC1cnj2Swj
4IeyRvBsi9/no01tMOfRRklIYsRyLJH0Sgc6Rn3oUTYpuocOoFHh/kWt6DzWKBERIfEV02BkIYx+
sd04gkz78K++kMldW6e+IumjAWWxG1qhwKoq8exrMTSt6+R+fs6mF9RXiNE43LJuKlkFA63p5rbN
H6NMBMsq0Phq1SWF/Ols+Io1WlO9osaiXxKr97RVTadeQ1V7YwJ9o50UGNv5kU0uI1nTVUuTFYn6
6+8HtNI3jqY2TF6AvKIP/LvU0I4r3+ajSJOr6CzM8Peze0CbBkpkOAzK04BxEUYA0MiqW/vNLoDK
ZdY7PbqxkvssP4jVc48wiPu48BvkibuIfvYbRivZ8Zso7IthqC6trI0cP+vgI++7DjAuDXF5q4Mk
M9Ubc2kVTH7Rs8Cj9a2B2CyLYY4dIKNB468jhLkQIRMAvvf063vveX6oSx91tCLQojAdqSNgSTsK
ejoiCGEW/s2yky22RNWiIDe+jddulbeKg/ylg3xHMZhLC3q0lDfDLj6+P+pnQYZvepY3DdpHhsXs
rXvluYGJ1W9TBTYorToLXenyGn2AcqmQOblBnsUcLYlMyMy6HAYmgLDGnB2lXYRPqeHrFgp7xZJl
z2R2KLIGEt4QDeravw8xcmEXGx1DjOQ7MwBKBUgbR1Uq62J5oA0/nxoL0cbHJqj+UvZjoknoCekm
Kw9kWQxNWKFnNiAngnAh4mQyKppFVWTwLBs/ARxRdwJJI2JgPvQW1CAEm7EkP8yPa5ilPxLlLMpo
jdWiEhd1BeDYE1GjLHT6f6A6kQ7QjAi6zWuJVqaPzMt81KWxjRaawkstUVyi1hqUJyAAXn70LOfp
b6JYdDxUOo5/1JSqzgTc0ILNhpLrWZcdOs7pglfK5P5MgP+EMEa3KaeKs6SqCJHFHaoliD4CVvin
UYz7btqg0y80hIha+GZBghDiddMt3LAn0xv+ssxQBgvI0doVHQnArUkQTdfeSl98yrXqkHfhoVeD
Oy8LUUtHwnB+YJNzdxZzdLb1eRT1HixcCFrmtvGqo9kZC3vtkL1/ZPdZiCEPz7ZB2w9TXkIMy0UP
S4C+Z5pBu0KpYt/b0sJ3Woo1Wkm2ZrW+OaRCqbnPioReFdBVD15lqVUL7YHpawHuxFzcdLYGa/S5
KleNrLJn6sKkPcRydWsF0ZWKYKEmQooLpZ0C2j1ug7smkCDCRsW72nAXwusj0Zvd33xGyxAxOrQs
zRrtw2rrdZWvmdDdsnYvCuJ90Cx9xulM+W8I5LN+/4zIwGlh7xIiyy7t+iWEr/AvY+Bl9nsAMVYE
O21hZyQa6i1QlZoo3f5bCPn3EI5bh2o8fDLTeUAlAiDUktuFNHnoq1/TNMqKWC97sSsZhYGcdQ0G
qgE8GIQXBXBw5DVLY5sDjuOEXpi9yTPkLO5oITdm6AqZSFwzhwySvcgwXZo7DWCTK98p2XXpfMzP
5eTxcRZwtKxLwfZLYyDTSMEjtgiVgwWEs/6LGBqFxKGYSNd5FCNIEo7F4XtFNm90qTiaiOna6d90
0VnF/wsz2jXqMJY7Vx/CwClqeqj32DFE8VUMf3x+QJP701mk0Zmryj0luI5IqfRTSY8y/M6w/h6F
0ubf4gxHzdmei1xYU3iIF6zV6OQ3ewl4LqwML3uZDzOZA2fDGW87Ym31FgZK6zpFRDLItnKp3GRB
/zwfZnrWdI3S29A1VEY7g+aagS90bD16+gOdJjHYqLDZbIhE83Gmh/MVZ7Q9lJmIqrFBnDhoD5Gt
3ImZvQ+yeOHMnTznOcP/O5zRFmHavS65JpZ4AS4i2bVqxxDWDiXaGxkmYktN18l9+yzaaGPI3FwK
MgDIa9gvsMJXgbbkNjn55jiLMFqlFJ7AqrVMG/6CzpvXR9/paYDNBG+O30FsPCj0fBdSYjImh5Bo
yTpvjzFgQ60Et2waGCCC+j1RES5GgO6isaqVRnFyPismJ/Ar1C8g4dlaSiPYan7A8GpQumHj85UW
cBsLgxkbf1tOHWcutM21oSOtjh2O2h8KJJGT6uDTTv634YySXM8Fszcq8qF0NQoV0pOoS/v5EJPr
6GzGRgleC7EtFQUfR+yvWgd2fvtegpGdD7I0aaO8juCuYS0/rCKs2wSUUQQIhUJ1B5vVWQLWTJ/q
ZyMapbhvG76kwrFDXfdFgURndsc06ncSaPW2uom6XQzhIAiWEmNy4zsLO/z9LPU6sco0wWB/tRGP
ivOr2E72lX6lE3Z+MqdzXFExSlQ0RRzfZX3dRZd5sJtUjeZWinxUzw2q0vNBpkfzFWT0xXJoqKVu
kRaRdirlbSvlGze91ODezMeZzoyvOKOPVYSaqcaDzamkVJehbK0dwYG6X6Okk4hbXYYQMx9wOt+/
Ao4+kyQIviH6zJ4lYreBGnRdZajSdgudkaVxDX8/y4ZCUVy1GAyLLZRRlPuCtoRQqLBT8AgJdvND
WvpWowuEG8qV6UYMSXI3OpJAjYELWPEtQ1h/PtBS5o2uEFoSdIY8eOzK0rfeceFmaO/zEf4/i/e/
n0cav1y03FGj2BjmzThmwY/Ifw+aGluxmwZ2WCs++u7BQ79uIarM1/jj2at/RR1dWlpBD/U+IqqG
DUwT4zTghHi8Q0GWuV2WebrXo/aU1vautIS3Vs1uu0i0FmZ38lVw9iOGH3mWMq7pi9Dl+Yxx9wJl
TDPvXN3edPbPNn8SASFiyDI/7Okc1QFBIwIhgWj7PaAidWma8zbkboMTXrtFJwSxYjbn/kJDS3Y+
2GSSGqKCkSxFkz9QqZVp1IadsStbsGsSqFzskibUyuRyPs4k5FE/CzT8kLNptNI+AfQwHNAm/M7H
wryp82Pv3pQ9uABpm4V3qdUjAnc3H3dpfKMFH9a93Ho14+sDc2UHz0WToE7+4cJYnA80uYGdjW+0
2ul5F7JRECj1v6nJU2td9/VxPsTkOj8LMVrnheXrYaoQog7gkWrVh1TJC59pfhQ0PH//SoVQCELg
DemANHXhXOTyTaN/zg9jMoZJA1yTUDKx5OHvZ5lgWiihYVRFwbuMbsQuuc9L7UbvzMf5MJNf/izM
KOFERU4aRWHziJJb3T3mKJ64IWaAS3yCpeGMMkzuhKJAxAzbbFu/KWL3Ry93V+iU/ZwfzuTHPxvO
KL+iTqpbp2QbsmErpSh056K9mQ8xufGchRjlV2RpaWP+coRPIVShQ4t9RgLd20BkSTPMw3y0hQEp
o1SLskb12uEJ5+g7c5CAQopsPsIwJX8cH6bK5Vs0zOHd+3uiUfqIS/qbYO+cC7X4ZNexQwzZ0o2G
zLArL8ze5DlxFm30gUpDDRkQH0g0H+T8Sa9PsvWsYzWgXEvRi6ctvRCm8/trdKOvFRS2oCYJo8ti
OLndyVNRTEUnD12A+Wmc/lD/CzQ2nxXSrHM0Gcy9Hrr0bO1TKwgP8yGkhU9ljU56u5CLKm4ZjBiK
dyxVYYUcV7WKRTvbNE6JWhRSt3CYnwq7P3YiUG7HbG68QZg/z0Ns48K4WeFE+yOu6fs0HSIvWCgI
f3NYfn1ia3QVQNOmK7qUX5kjsuMgxNUK/ZUfoODVS2/zM7I06aNLgGGKfuobZFOAYFtqyMgTpQsJ
O73cjaH+SPMRo7Hfl0catoLVSYymlJ4tRCp0AMvIuGnaQ8NTcH44k9/X4lGkiDKl9fHjCM27NqpU
cgjNlpUDJTOS1rX/ImpXFt6YRq4uxJtcHGfxhuk9O2MydMpjRR2YiRh4Caq3zZBxdK7QT5kf11Kc
0VnmRm6HYOaQEdq7VhzMEk1RfStV9cJ4Jg8ZePm6yeSZvC9/H09YSWVs1qSDHL7oVKDSZB8gVfA3
g/kKMpo0u5UR/IoJEiMMPpSjjwXa0XWw9DCazO2zwYwmLcRIwM4D4qDJomsBIrPiwkimp4tFQnIr
+h+wU9GtdfSP+Syud+miiqshfxXYSwtoEtFIvwgwI4BNqH5/rKA6iAJgLeuSmuCVdo9f52NxLd/a
O3EjvuYrNH+xO/zZ/03b+Szu+Ogsa98DlcYEJtFF4N8G3vdefpnPhV8Fs/HheR5jtCN7sR7UpcbY
kDxcIc/qrBzM5DHxu40uon16whTxRVwhn7pzNhhvYowgLNxFp9bW+S+Qf895rFwCWVQZJdqmXXMU
q8eyRXJqgYs1lSrnUUYrS4usWG4cogSIGaC5Y9Q3KVYL87M5eb6dRxktLdOsHbkeyH+86K56RKYf
kLprUSzBaPGlfLLvTyVU/7W3+W4j9H+cj65M7b7n0UcLTu4DT6x9dl/MtHb2o37rv+Dxt/W2KIPt
HT7enb8xN3hOHLX7bCN8K1f6cV+8IjC8StfFAfqAtTHX/vGgvOU78U44eUsLdmpLMKD0GbolQ2BV
R1c1TMECpQ8higWI0KI0LyNXMj8J0xFMaYDWQ9w2R99ZFwqpCTtOhKx+y7Dpq/z1fIBf0Pw/V8xX
hNE3hpnlwccngog4n//emd26Q5fZ9rBPLzeVscYrr3Wf0RBtrJ3WiUs5Nr1evuKPvnIIU1aMjIGC
ZtRbA1FaHRV7rtnwgrDHbRFMU/2foth9IjSIiR3Sfk6zD2hwOU64UXTxyo/50vOTMsScm5PhN5+d
w8AUMPQc9AmE5KoRsnVfctFHimo+ymR5yhC/hj5Kn6qJCk0aErxxdqGw65tnffArCV8L/wmNOy07
FvL3+ZhLIxtd94W0jUp9YFCqmXChGeIl7nd3RrPEK1wKMzpiskqzFNtgZF1/hQsU1k0y0hv/NJTx
BV+J5aznuUfi+i8yqG1b6Xexq+znowy/dCYVxld8KypxxWqGVJCuAxc/the92RvFJsQ1VLuWTHsh
3sLMjS/rTaD6ouMSL05usEaupbsUmsv8mBY2lfG1NpB0JTETZi5K64OR6a+qj+btv8UYbSs++pG+
PlCeJcHeWHr6VHYs5b+IATRPNbEdhEc72hzjwmR3HLauVPfuXdEOny01qX7MBxkW4R8JIKmWiRaC
bJK3v+8FiMr2aj+ohaBTsHHEGzMLkb0Kt5L7E1bvwoiWgo1mDc9RWps1B4rk48mlXWj1lY+AnI0r
8F/tcWfjGhLxbI+TXF/g0xOqRaqpkx/K9psS38/P3WSincUY7aNB6GPqlxPDwrNeREExKNWFW8Lk
8XEWYpjRs2FEoZ/mKgojCOo+KCnCTNdWgIjdQhJMDkSWTE03LFH7o7gtVrqd4DfJd2kw3yih8umH
+amavrmehRh9+liVMYgIWDDmlXuTH/pDsi6P0RUea0CHeXSgq7dRjvFauIpQtEMsEmHbhTbTLxGM
P3L97DeMcqKsALHlAble/7hRuDo/44Dw8fqIm465QZZwre2Ndb/uXswtRogXvbYud+rCb/gFrJ37
DaOc6dugjQqHeahQicXbbK3dtyeU/w/+e/bDvVO2yEnhEidt5+d/+q57NvZRIg1IIL3IiIseGb0u
SGWn8iB/2B9IBNGdsfa0/9/Do3KDYqhibKMFJMD0q+ws/uhkHnjrgeURX3u4QnjVfbEv0Q2VwVPv
sBS8r072vXxt9yvnfX7gkwfOWdzRUS3Vai8rMd9cak+SeoXnEu5x/xTi1z3obI36gRj75lCKq4p7
PJutGvFo8no+yOTW+TWOX52csyCyVtiKPxw4mhNh6sLLz9Y/5azeZKW79ZVwAXq8FE4e7TudlpdZ
RzhD/6GlLZqH2TqK7j3xPvP73fzQ5OEfm1kTY3qtAxJFqIYJ7NbZ2kDrcG288l9uujGukSwtt2/i
OzY+j9kp3pdP6GSGdwi47ud/xUKi/ELFnk2wG/WuCOWWCYZBpMryznRZnvbCZ1yKMvz9LArmnf8p
21pls+4KazCHLj1nMz+Whf3812I8i1I6ZanELRMax6+Z+wNhqoUAk2/Xs2wc7Saa0GIYO+ykoeNj
wiYgG7fB/Dto+61mPHjO3+BbjbN4o93DFaWsaVE2W0fZZRt+6pgdzc/YUr6PtomylGOrHrbH1kX4
/tHxD7A+6L1ssNddONIX5m4Mu9K63Kvq4eNE5laotoEF5fayb8NDhNU7FYGFkS2dvGMQVmpyw/by
4VsdbbiFFyhtppflydpiN31V7PxVoazvu91TuK8vmhUGRwu5snT0/Fr+Z9mI+FWbmcPRz8aoeyfx
zceEGhNta1NpayQAV/5Wj1bSrWevJe9WKdcJrjkLszB5j4LOY+HTQS11rNBSV4KGahb3KDN5rtyj
YZ3K7NnSbuezaCnKsC7PRqpnUW84g7IOziVu+6G21z4GdNRy5sNMbyJfgxltIhiNlFk6qLLV9QM+
UVpSrgptgQUwvYWYBg06xZShQP0+FLtVW9fV0WVpaV9FIByScuFKMD1ZXxFGa9pMBCtpdPKySwfX
Lu9CQr01dDR01YP3+Qn7BaT984T5ijVa3qbmulY2VDykTET3XnlNk46Kn4E8IdQFx8bBeCMNF7Od
GXmvucH1tCovuCpnl77XpxkElUh4DwszQcOwSrt4iyE0V0SIr1e9F/hbv+/zz8oq2yehyYVXOWp1
fGgxp7rxy7A9Gp1vGjurs7VuZxVCfyk3svykoaVWHiScE5aewNN7zP/GO1b/wKCxsjOA0twURKT7
25XqPNvGMdG+qcXB89yFJT6dkF/hRmXp1M9zrR30uUI0xwfzWh+P6q5ez3/FpSjy7ynZKq7tyT4p
qaMEyh3Wlp+U6nE+xpAIfySKggqYqCNfhxDN7zGg8oqR0xGjd58k42cg4cPQbw1/LxTvboO08XY+
3uSHOos3LJKzHcNpJAcdYuLl0Y1hvItg7OT4UaBB0T6gObKwcUwu6rNoo0UdGh6SnQrRBOHNU35g
ybGQCEvTN1rTbR+6SmYRoNFObn3davepGK5sDU+aH511E7nKQsDJcxt5SrZ0BBwQd/p9/viEaBsM
yk5ChJw+jneG7V3FbnQdid5tWpkLCPfJFDwLN/pcedz7nS+jNdLU3wV09xUc35dIk9Mp8TWk0Udy
48RrdIEhiVjidPKHjNe95w3ougcbJ4twqUQ9tQ9T+JF/cUFFUR59M7ZgtQ6GpJCj5E4EbdYVydHE
5k5u44W2zmQo9AEHYBtKOmMQXVzXBrxJxDcLsb7SmvjJ1+33RmkfRGkJkzv1pcyzUMNSOFtYGGGg
tFwTSsEIQAseoHuvBrul+eW7NKBR+hm5afXJEMVJPvFScKNX2bYwQHS383EmNT2giNDQ1CXofeM8
L0NL9FwLfYjY+ybrr5G8DUJkAfARUO3POvrwkT6CwVlzPpWLEk+Tc2kiK0p0mOXjGqETlTGuYJCF
Y7wfAySePQ2bxHahCDW1lOkA/S/K6ItpTdLFykDIlzAw9fq9hTeyEePt/NJaz/PTOfnZTKT66NnD
3B2LEzoW4EPpl+USnGTRNbaY+OnhZ4bV63yg6Zn7X6DxOYxfURLagzxVatrvSlhfyFK6iuL4L5qy
FIn/O57/R9qV7ciNI9svEiCJopZXbblU1r77RbDLtvZ919ffI+NOl5ImkuhqNAYzmAbqZJDBUDAY
cQ479a9YVdUmFsKSAhL0CJ/Geu6Qg17FgWhmhGsQur0Vi8ITCOuH0AO1wLyCTZLV1FcwklwFNaQo
+y+EdXMDs27g5vSaaT3MRgIYtbjRpicapjsd8iDUOLTK87/fIgRbC83EMjiO2RmsoAetbaCAWICo
EHhGN3gCvfdClIHyPG6LwuQukASiJW1xhErrJsDLfKYclRhyEz8uG7OeETZ92cIw1fx+nJZZWwAD
NuU9uq5utDDyL0PwPGALwRzTPokWI+8BUSXPVv9b7Y5RK/hMiCDWf7/ZfWjYR3IsA2Ka5t9yiqCD
oepv4UQEW89drXX6UgORJbglmC8tiRZNqzUQBSTQNJMKSBJWseBBkrvvIAX9E2ZAHcdAVF2ZzGg8
gndpaKpspeReWtVOSFhC7mgSRBtO5gAaSHX1ZKRxkM04XzezxDfeyiBxkSknau5ve3Q86TpGrb4w
0XwGxBxPiyw6eHBajACorpT+UhLR4ydn2QCgy4YMXmaVsIkC6TK96i0ABC3kS0djR0L929SEblFr
gmvougPMkQEvqGphygl8OzJLVNQVmMGb6w7zxXHhZ9C7TDUJj+6n7jRNIsYijmOfYTGpFhTmmmmQ
gBUPt2FguaP1KwpLQTma6wUbg5i7boGB36yNAKLUh0o7ROZBgo6ZNfqk0ByQkgqcTmATS1LRUTWu
KgVwJdSu59lOu0Oq31+OOZxrxXbdWJYKixRzUDXAiNrMC6YcnFyQ6OiHWylb8Gj5Sx77x1ghokde
vmuAig4EVipFD/b5ecrSEUQOat9AnHKwIcTpZelHOPzMzUNhFILLLScWrfS0/2Ctv2UT89IOarcY
+8CgmrJHQumbere/vIj8jfpEYJyvglJLpS2wZs6PVQHuoTvaCq5HvH1CoxDGKnSK7ru/GoaaLOrC
YESgK1Bbqft2ulaMaIZmnW54UxtkbqWAwsTKlBGXQkXUfM2zENOKskapZepIUc7XsM/LXjOGBUcZ
dLhBCHHL5YYGvy8vI2+jtiCMU7Qo97TTMOMMQ4gnC9870Ys8j39D2SIwrhBnHcSDMpjRF79WZjMk
cZOJdPgYW9dWB94xqO5+SMQnOjRC/dF4v2wgz+u38IyfBBCGwq0a8C1UguX0NZ8Xt06+QaTbwMzT
ZSxenFeghoJMEhTJ4Ic537G5b7JRqdQG0mMJBmjAFqrbq6iydLiMw6tBo5PiE4jJWizcZ0HsBaAK
ypAY3xqjl1i+nmrIK15F9a5LTll6HcWqbZK70TyM4ykx3Im8dvnP5isjEGc/hvHTFuzDUtMrmPGm
BzN76CAKgQnsBgSDEJnuwep92XjusdAVcLloGnpfzPXUbkKLbhpBJhmAa5O2gYhnK/kVrdBT3lFR
gwfhng6UzggBDvmr+TZL6iit0DjoUBte400utVsbE8R2egNN9cNi197oxcceko6/m/3sx6fk9RdE
RW7Vm9hVdqYtv2ZOdJL3orZgwQ9ju3P1tJP7asAPk3VfNzMbLNMCX+YtM2YDoZQqG+vNiNnVhYxz
lhVghs2bl7ChTpXfKarowPDM2IIw0WfUlDDoyWoG5KKhYbsKn172FhECE30ka6HQdwVCqUMZS3ob
IsHLAu/Mb01g4kuJ8d50WndCag+a8aJVt1WAWrzgSsw1A1IRBni1dSi9MGa0I1prexkoSbu36keS
Cp56eDJLkJEhuAZjVMPAAMX5qQq0iMpRgu2GXNmx9SHgZ7ntR7x7nd3exyXfDRxQeYDGGdLD+9IT
9WFzvW0DzziCAs44Iq32qRAHJPS6V1S7tZ4u+wIXBNk3eOwVk8Crz21UjTEaoVMCSgX5Lh7elwJ6
VUJyfhHIupOb8ET1oY+x0Oh4baDgtjxImHOTJEHyw2tGRRoHCgADYihUY3sMRjXrIdSLSt1gdGg6
c1FWSpfbBgE3SkG1qt7mCehxMu/yAvIGbMFTicKMBnZhGWSe58ah8XDEcOuMe3/1QvXGrqGHqw/3
qyCkmv2Y1NtmcofSTVDjvYzMScXWIo2JvmqUxiE8dA7cGkXaKJaGi2euO5l8EzURSlypP2Qdulb9
0YI+r6K/XQblHDp1JZGmBgSWCK5U56BxMrTdbOkroWjYQz2W+lMsYgxdwwNzX1PVtdKFbAG1SIsx
TB4VPW2GCP0gEXSIiW9C2A1Ff7uPvRbidLHpX7aJ455neEy4ahZCqmUCnlw1bmjMqHtkN7HZCq6h
fz5ArF3o5wbvNRhfdZQjztcuMrWhCSzszngEC7U/OtCvtVFnTd3+WO5AOQvFP+8HGtVs+jA40PV1
ILzofuRueiKObBsYArhs+LqQF34Q+8VMklDCnQE/aFhamyaFo49uCHqief7Qy1B0PnmuQ3QNT/Qg
CIROERNqhpCWmlEATVFsy4b0kubC5o/2Ldpbqf0+5nZp2OksSI3+iNH9beQnLBN81GZAZRD0Hc5L
7oHBIIR++a7EREZw0O7i07K3/OEKyYJteda3CNQK9nfr8L3dg7yG2KHf/rgpF7fzZycQBQ7OV1LF
kBQIB3DzJJQt6YZdDL7hAD8seEa6dgrd7qOvbdMNTqGnQOt3HWNy8oOoW4S/DZ+w6rkXVhVBiYIA
dlY11I6eRxFzN68J88wwZqOJPNKhNoAwfQwu2WtefFPeJG/tc+wEjxTlVzt81N5QR7DNH5p7jLzU
/n3ZsYU/gdn0vEppmOFVwxncH70X/2pvNLd8vsuvP96ra7obXwMHGy25pk3d+coU+ByvIedsBdaI
s/ngWWoY4o0FKyDtr6fb/LfpYBhC35uHj7dyhwmkoLClb9qj+WjtjPvZ/nnZeoV/rj+3ePW8DfzU
oA9Gi2E9vb01HX03/FDcCQ2h4f2H4lRO5xGnmWxBeONFbahiYSpPJfgusdHNSqsYvEJp5+jyPoXg
jpHXoJd8GbUDCR4nUbWd+9klhobnKlXGf9hKgE4TrR1GLPFSRt5cQ4E5kjFDa4DO15nIvkk1J1JO
k3kTUffy8vI+F6Bd1mAlJRieYj6BWWfp0dwDGTtKol2ByYPafP9vGMwhHXUiq62MHVRSc48XmVso
2C0o7Yl4J1Suq2AyQAfriYG+cMaYCBTECl1dxboNHFQedsG96WWH6cl8UnZkDxGDB+m6+P1If9Zu
6PeO6rfubE9O+yo6NLz+YSg2fv4UxmZ02RsYCMS6pjNO5eBmLS6XiQ9dL4zsORPyYHvYyf5yFNGD
8hIp5DIKwQSGAnk75rROsyJHipZ0SKI0nxrtLg47F82IGLqc6I3et4+FHPtqOwrCBC8SoyAN3U2c
GgzMMnnOlOZzY0L3YlV/NpVXlHz+vRPpdE02cEJwP2L+vjxDMTJcv3zdaOJBai5TSfH6tpQTp4Wg
n+B7xvucbdGYLCrXUfGw1gPZNoErrQ3gY3VU1xdeIrqHcxcOdqFrTQbBBPuqEyxGJytDiRNYQx15
KPZSYgmusFyfwIUIckCoKaHeeR5CkX6miqRWCC86wnVZe9AUvaqWbF+Axb4GKYc1KZ4xZII77R/y
PzZbQTse+MgRX4y/nkXUIQ/J0Dc4BGN+WzeYlJia62rODgmEnJtI98IidnKZ7LJ+PkDUz8Mt4DgT
VFSk8pDLmqNF+h7CV06o6Vc5RpYEPssLfqAuQBJLqIZQz5wVJcoxWbjg943lCxk1x+oeOrxBXXZc
3qdkC8J8v4q2IHHbAoTQ2AZHp71YGoqxxzLKjk18CmjoXwbkOdQWkNltWQ60ZJxWwDh+Vo38DirD
Apt4Y6rqFoM5H+3cpJ35x6j6LcT8cdLkmIlxAvM11a667ldYQsMYBW3lp2od9EXUUcrrLznDZ24f
faiHc7/amFkWxn2v+i62C/0hMC2309/M9EkjGNUwn1u0mnQPl9eXd5oMlM10xFcNr5bk/DRJUVgk
hoKxo0h7UcPKVUKwuyIjssd411leDxaMy4Drhv11jDaA64ZvMiCSNZSU2oAErL6XocBuFZMdRldQ
nrNpL3gS4RwJyzRwWcXrjoIGHuZIzCvHxyCju6otUzfUjKuJJkdtrAQRiWPSGQx7KIx0aacITWNV
pGF+R9uXwbM2P6TqjUkEFnFCOaDQ7Am5pLVRkrFITyOtSNtVMSorPQhBoCsju28Xy01LUV8L7ynE
wg0Id2J0aGh/NYxVMVWXgaKxpaF7FXzT0vzaonCo3+fJoVKeg/Jek8CI9b1UM7u0DvIkiLico3+G
z3hKNI9ECi0sa6FIr03RlL7VqY1g1obrIhsjmQUlNF+KqYeRCV38NCe7foi8GO0ul72eu2/oHLMw
S4qvh8YccQOs1vm0YN+sWPaWGg+oafmYRuopVqrDZSj+sv0DRRkWqUruIXm9CszFc+lNVeZDhELw
qeF8BbAzaETB6CruFewn2JSiLAoTNMSN4XSrGpGf1KdRzq+CEfrh6lWSTwJA/vJ9AjIRmqDvpbdW
rc0iN3bQLMCTlZdXiiMtkveF1bNUCI9Y4P9BRGTC0xSrEPWEPlOgSBDmuIlkUcsn1+M2CIxbD4UF
HZoRCHOng3ptkaA2pRmVBmWTVQLnsjm80qtlbtAY/7aGahysGGhKJIGuJEnvcrm6sUrzxkJaMgSR
JwXxPkVSSBvlC/exM3AmMDbLNELEHn6CPohZao7DmPvqKAgTXN9Ab40MyR3NMNnpkgTq62q2gsyD
Z+FZq2n3Gr2dFBGxEe8zDWs+gZiNC9AVZ449lpKYHyDT2elzh3cgPX4xI9PVzQ4PQmX7FqqTrRSW
P9HeK0Euf3k/RcYy21m08wBOfvyGMLtaUEYOJHypibUD/6HAc/hu+mktu3eNReJgFUUrMZVr1O6C
iltWC841HwT7tooLQf+Pye7IqBaBHqPZjII/vMszv288tYi+EuPBsPU/FCZ6BKaSjlECqa2SvgUg
Da/S1I6iWYDCjbsbFCbEp3ToBtxI0Z1ZhG6QG14UjoJ3L26i8QnBhnZMAimFvqolzmBujN9bDDdJ
s+Ib6GtFo53A1Xhg6AI1DBNJAGSKmL1JA/TJ9RK+jHm5vHZzfFuTCV//yk/15M6CrM9lz+a5whaO
2aSFqnVa5Ajxi9UWkLJt+12LajUm1JV4dxmKd4i2UMxO1ZUZzZEGqKgqdhOcYRkgLU/BSaxp3mUo
nlNsoNh5w7mvJnVapVhJQ28moiC9EFZn1kIQk1Ejrfhno/6aMVRRmckRepywj1C4JbNH8sIfosgL
dN3D3I6bt5FvxIubL5NDG9m9bCN/OXWodYHDAOU+plBlogFMqim8sokMv1bxeDLLvkmGh7FYRL2J
/PWErCGqC6ssDYOFxyIdj/CIfwAc8eZa1G6EBrEv7doninqeBARVkIRBBpSiosTRKEn8sSlF8wu8
LAozanh0MXDIZPbDpcxxrqYE66bXmPtX5X5nxIYb5eNumQInLsEKPBqCIMU9ZahQ6jraYtci6bll
+iLF1FgjSFxpGPgcr0z6q1ZFAsQiFOYsa4rU99OMUChBQ7AuoACG1CJA6LjseNzkxtpYwxxkUoTS
kq0hN8lOTQOqmd7p6l/Z8HMOjkP9nAV2nojEoPi2obqs6pheQDp/voI1JI81C/ryDjHGvRlYeM3t
XFrFgqyG6+jkE4ZxwZ7q8xxqK4xZHJvBuoWCruBrwrfEUAi+vOhcZsftVEiGz7OG1euVtwpVjSB7
kloRjRk3OODx4X8g67/fXPerQoYfpLBDt7xAuSb6Yg8gEhi/MBuBD+MnDuPYkD6TjWx1uTnMd9Og
HfKuPyKIeJddbv0zf8XaDQzj2WVU1mq2TuN0uidDmiaNDXspX6rwd6dPgmcb0f4w3q0WcZeqMYYj
hjm23EHprLt0AdlspieaSL+DG4vQPIBnG0tbx/nOtwlMvWgkzoEVlYkrF9ikYJflv8v2Mat+yyJi
Ha5ln2isyvTULtWQo0PVKZVDHv2y0tdgEA2d8+q1lrUBYQ4qnvnqQG5HbJUrZU7oxfvA7XUH47g2
3X2Xrme3vV283A0fpZMucBORgczpjcK8CasS2NGg7miW+IGa7JssFqTPPEKbMxuZ2+pClSEveuCk
3zVPP6qeZnoY+/QgHfJQg0gRA8E7+Up0reO9B53BrsFrc6jDEdcks1phX0ovi1xpH3hQp3vRfuW7
Yj9nztw7ze8EnQtfCVmIu4i9aOL8q6NnJktbkQDAvYFJnsyeW2/RWkE+s/r6X2d8A8JsHghMO61f
HUcqDr12HUe6q6ixO2XepJqOZPqdJFzR9W9ewmQ2MhnqmUqrYXV6pFOBafVTOTzWPYRBrWInJW/G
iBe2PrD75aDLogo092OzsZjZTw25YVbiCDqL2YX2VI7QIyh+XI6cIoz1yGx8ZqqCqgcl9Tph+F4p
9wqEVv8bAPOloRnqKqgZIhnQf+vahzr+uvz3uWcavU+QG0CLkM6+2ZWDabQklVH0So/NfJLah+xL
7m1SPN6gSw7/MB+xOQmmUFWRnXXLz6k2joaaVf40FiIhN+5XbIPDfMXitkgLTMQhCyS+XKX7qAvs
EW01elJ5iU6/ksps0JhvS07NeNZNoElyRW3FLP1wpl/xrk8M9osSFXhKGBJ8l4dC96yufxnm5QsD
/JgR+Wd3dOaDkhb1/5cR5njEmDFa32qai/Ilwdboa6DYHJM56yiCDxYL0p5uMDc3fdp+VDTdZ3rr
0gTtfZe9mhvs/oyvovcLvZLMsZT6Zc6mVWu5Gi07Cd6D9qSFTx3BR9Io7T65A0+GAJKba2wgmYMq
T2aC8V9AqkFl69ojTfZkcRtzsGV6a+QC7+MmoKDQVTRVVpEFMgaac6nFSgS00tKfp0jZ6YVyJY/T
Efp1+8tryTVsA8UYlsS1KRurkrSmBHj5nfa6HtqoZnjRmDth9ZjH6eEyInf3NohMwFgaRe77dSk1
9Itn9HqJ7gzyO85NZwTJkPVajU+XAblBcAPIRI6m6vS4HAAog1clqO7WL1Qi9YJbqmjPmIgRViQM
oXGA01xN0PMN3WYMXWXct8Ivn8Aelj5uqddegvWaRefAtMFz9VrJsRO2ln953QSuwTLISehj72kF
nKC4a3QvCA+4fNsBHs9p/qMSMy+vYeKvfAI1P4oRTh1UOUysImHT9zL0YJ0Z6tVoC3PSKXTjSnmY
MOQDSuRDsKCka4U7feiO1RS7jWUKfJO/iZ8/gYlkWUDTpmqQVCjWbRQey+RahlJFaYlG6/iJ/sZW
Jndqs0qjhQlbaZU8aC19kNPiMBXyx9SGXicHaDDPfGpKj/pk+TPtr2oj/0jr1q8r6feUaS7EFjpb
idqfcVQ6VRE+XN570UIw2ZUS1Vle0PVuRTvb6H83uGu3889uNgROxo8GnyvOhDppQBcZrgPIjsOD
mty3kKSjSBnl6t4qH2J09n9p7gbyC5+Qq+2bz1W90CUOR2xyYGSuMs+HLsCpJaI3M5FlTJyLgj6u
KSKdoyZHPXWN9Nqy7pv+lC+t27TfNEnIn70ekPMDRKEDSsFDhKkilDWZtRwjSZakZU3Iy5uulPw0
OY6DDBGo31buNWHuzRGUNFu7iUVdwJx3JkAr68wYut5kg30UqYs4mpb1dlVP4Fka3wjaqfQ6gKZA
jr77CRXxwunSV71DI150mzUitbW/M/VzfCbGD6iCV/KK3+pRfGxI9K01417gq38HXoBArBZlKxnD
pqwsPWRRmgr/L/Kc6SrT9mH9VAyCtgwuBLoWTarhOiqbjNPUbYUkDcSrjmy0UGyMfwYJRCkaXbMv
n28eDtoEISetmihMs10m+jBGUbaaYirHFO4QG/uoEjUp8TZlC8IctEm3QrQua+vZBnXlu9SKCmgi
AGa10HZIpozCisw8xvNNOPz6b6vEeNXStH0+SesqpccYTFuyeZT7l8sY6yKwh3a7SEzeECSgmlMH
YIzFY6Y8kwLjpSchTRkfBW/qKECg/VBnUColjuslx1aAV78f92HwEEe7vH68bAvfq/5BYUf7gxhq
CXIKlFz+FkDfRq2fmkbkun/HVSQI0DpetQ5BbMRSPYRGjC7YdcGCISSljR7gAU/aVUB/6klfvMbK
WH2oXRj+HjP8l91H0MG5bCbX7f7MnoBZBCM4zGLmE4TbIg1mgtIdWqCxk4pkdrkLSfGnoXyDazXL
X1CCkyUtFmNtAvswh8GW0GTRDl/xvA0Ik+xYcmgl6A9AsqMf6fioxE9Wm9lLmwvuTtzl2uCwuQ4e
v0KJAKdWjpmVevViCRD+zlThEhuE9RdsvugF9GCDtgdClj2b8drZ9dTqe1V/SpPTnB8u7z7X/zDB
uRLgg2uE7baRVBLIo2bh9mld5zPGox/wf9lN9JPKT2Xoyum/f71ZM+JPQMa6NtbSBixhiBCjCzG6
RvdjXXB54S4gxqhW8k4gsUWcWm+QU3YS0j3QuQdvaYVZHuvd0N7kzmnCfz8xDINWTVTUpEARxl5v
i0Gec3MJ0Q29aP6ckB0IrrzLm8T1uQ3EGg83HjGaS5WTChDpstMwgdpIIslVVQTBfHyWRFfNebWi
8cubehccwm80BK8qhqy87IU6mH+7uVp+kkfDHd9MjF8lTnNCdnTZUE7H47qYmrkSGiLzY+e+SA1u
nbCKO0fLXPU4ufE3/R3zxHu8I57S0i4860mqBKDc8LTBZCKHpta0zSyMOGbV9aR6We83ouyZv7qf
ZjFBg/YRzbMAEGH7MmOAcdxfXjeRCcyh6othCRsTfx8EPmBV6PLfVKT2wP3mWqZqYLR1LY8ynwlS
JI05J38GQVNQnvlT+ta0nY2L3mVTeEsFMgwo52AuY/0wnvu6nPZTkEQY/NCsybpftFrOHEh0kPwL
Z2qLw+x6h9meHO9CHTjW7vL0Chojl+3grdf27zNbXqY9mRIVf98svDZK7AKjz9a80+V/L7xG8RKO
JGK9sWBCiAGypl7udAXRLlmn1CsHxLzNKCqK8hxsC8I4GCQb5nCsER4k8oHBjz5sfGgquF9Yso0l
64/YhLkYLVCzhZYqZ6kPhew2NQZP09clEj228I0BRwXIJClB88c5jpkPa7YAnFl+lyqoYKWOKXz9
XP8ImwnjqPwDwmTb4RINGg0BUivvM3VHvLYQvMcpGC7QekHGwD0zGIvBfRkvI2B0PDeoVWivVwrO
jElHvMjdk+L75Z3hGbPybq7MpZAuZOkDzGCqjJ4uaJ5OldCWR1R6VNBvNJbiScS8ohLmUC4j8kza
IjIOF1sW+D3wegxeLeQmVXEbJJOAKYxrFJIEfFhRpTNYYpgwWqICDoI0gSDlAaP16GptqLrrVPR1
25DRL7SxF4By7ULvz8r5I2twkPOtkrPIGMIY6Q+oAuyMLKc2CwQJPS/yEFyK1iEpTJKz9J4JmTAf
OeHWbeBt1oCmSI4OKoybNZMghPLO0QbIZPrc67kco0oHEJFbUFqhHT1/lCZMuuJdQatE12MRGvNh
GNqinPMSafESQdR0Iqk90srrK4znf8H1UHKiFqoioAVmtogUSqBMoDiAWcVBo/ExLEWvzTzXw/s5
xjpkXLpkdubHsPpJ6wrEbJmOYMXoqxCzTeXiKxN5T4bXKarfLtvEW7wtIHOcgk7T6FQDsI5zN+n7
Z2oMNtGqb5dheN6NuTeIJkJICbwbTJIQDKSTlx53yUpPd7mp+1ouogDiWoK2U7RLGUja2FNrGVJR
gOMbt6M2cvHUWCSdp2qCePcnm2GjN4Yo8VhFwD7wdxbSguYiazsMZR2sffemXhN3Ag/Z23iTOhAh
Vz9AkuUvN7r9XFzrt/PdfPsOZrm9tQcbjb1KOPz7dd3+HCZZMadcXZYSPyfGm6qKyhMRNQdwxvIp
GiA/LWa8Pi5zogYdIIhPb4JrjOLfda6xN27yY/8uucOxutZtiGTAyvxUeJ2I95t3JLb4jIeOcgZZ
KBn4kvIzy05RgmKL7qqE2LkqyJY5XYurrXgKhL4DAjE71Jxgyg99SZiAw9l8k7ICU9UQo1rIHhos
hyzX91GNZ+Vh0PfKCGmuy3vJc2D0yAIbtSvcctaF2GQ5WaAstdbiipOk/VGtpV09Dv5sarv/BsPk
H1kNspZWAUyQ/bZA0VRWNoYyvoCBQKnoqL2imLyaujFFD81KB3Ud9mzyo/zJ1H8s0c/LEDy3MEzM
vqM6BilWlsqAlHkyQj4eqU3QfQQtGDPm+qAn5HGoxzvJVH9chuMFMMNCXoh+TBAWsZVFSVJVPDpg
UHtQU2egEJkdv1AT3yCwVcWY6L3aJsWaSQePYTK2dppn7kxiAQ5v4Uz4r6yhMR1tskwo1pY8G5QJ
ufqcK7XfkXbw6kEe7CWbFtA/SQG+OGopqLzwfBt91BhVxPsJepuZIBKCeDXUJ7yWRMm3ZLwb8l+q
/HB5h7h2gd4XLdtoKSVsuRLUFnE5qYgTU/ZetYckeVfC96H70csfl4E4Q8nocdfwNEvR1Grgv8+9
OyKaGdYjhoIDEH/1g9/mO8i0FPh+ageF+oQcjPZBna6a/ommgoDPLYRswZlwiJkI8JuBT8oB7cLP
ybmX9m3jm98epBezwXSk17x84aCZFDP969Qd/lnXfXOWy1iNMWeIMWRIx9uVdcin1yJ7G6wb4WWC
d8a2SExkmmk1glZi1VmcU6eSv/ehIMfm79zGFsb3w8kgk6kCoejQjAlGWTuziyO5RwG9deu7OoCa
2mVnEdjEdjEEZZIpyYrYQLc4bhIvHF8uI/yZ9mFTEmQiGlQ+QI+lsqWxpTXKQSsnFEZ2uqPslSe/
dDRim7fKt/BxcZJdfVeBLNpe3i8Dc8/0BpfJPfSGFnVgjMAdnpfgagivSSgIGxwJPBy1DQZz1AY5
IyDgAMbgZ6qtvtTHwJ0O5gENWI/lkzK6hUMcUNi44ffMuQL/kyNqLeNdmra/YN3gjfvT1GpkM8Pq
SrS/s3rJz7tpp1UUZDnT4fKC/nm5vrSTzGdzpkY36xOsNR71XekpH9JtkNqaE95EsT2PruLCh3by
weztBb0jb+FuOZof8kf0YvqxK/gx6/b9/WPWbBrsgJiOZpa+i41QXyKEbHlH/XIX7A6gXgCnnK/c
1KBMtUNPc9sT+aUcQhyiXbLTn3XBeeV72OdPYNY+i4e0lTV8ErX4YKmeqh/KUNCDxj2fUF1ZKSM1
KKAx0S0KrK6RClhppaPba4tr9qp9eSW5VmwgmLBWtJk+NPXaKTBikqO8HrrODlsRKTe3NwF7pWBK
AHmRweau6QKVwSgATFwl7xB284aKnCaDXhlG4SaB6jRzdN3GmWcGKYY9psMUpk+XLV0t+ctlNj9h
PUubs6K1eRAMco2cDFKp6I70SLMbhxllu70p3whfe7kLCzobggZCWM02SCKqlpmm4FM4S9qxIquu
0WOCl4nLRnHzig0KY1RSQJFtQSsH3liuE+uI/7WT2zeS7Dpj8i9DiQxinDFQJzNvG0BJRWWPa8k2
a+1oMAUOyQ1pG4sYhxxREpz6AOuW6bofTY+qLO2l6TYQ0aRyzxbqJAggSBnRN3LuDno2xGZZwR3i
cLJjkGQXmSBA8CzBdDmGhfDygKSWWTDke5MBdg9cmZJv0NBKQKJuolm2FTGLcXGU9ZED01JQHmdK
TEtTJmMfYGPkWt/RkxpGdlLq11ZIvX/vAdYGiPmmRhmUiowIBg3qylv7svKkZV+5Om1BmH3pzUAf
ygoglfXdbG/H2cMm2XntmqJpQ9G6MQF8SSmxRgIkU68wP+FVRHby7LR2Z11eN+4z5dam9WhtQk9T
pPqc/6kS7KEg3YGw/Lo7aJ7lqLfV1eTkbmanjuItu6N5Gz08J84zHi4Fmyeydv33m99gjm02Vx2s
NdraTwzTxciAXfbe/IXhfOgIbNyE8fsGYz5JYgJpyqZjpdeOZTaxU0uWKPvhHWEL1IQowCjAY2sS
g9Vq2dgjfU2yb0ELGoVOMDbEi65bACYW6VDslMGFhdeQnB7xkGXHwdXU5l5l3hWiShKnHRXLtrGG
Sf+Luoam0QBrSmhr/4ZWdP5GXPmevILiIBxsFFull9mV9+oNLsZ+cB0+XvZS7mqiqmSsDTUgaGGc
dMqH3uynlWAphQJNKtl5+/rfEBgXDGYwWA7rcqYJ9Nb6X/g6Ck4ah0MSiwg6XgPDiNAeZh8qmpxO
WRMCIi/uptREv+xbW+yM6WMyKzuQrvTkSJNXNReULbhrt4FlQsnQjGhHWnC910BS2beGK5kvl9eO
l71sDWN2Z9FLuYlR6XRwuBxtPkW470qmPaEneKGjO8oiBpj1D7Lp0haQ2ayhplpooWXfUedndXkL
W5T4BavGgQCRIR7l0ckJmu2/3hPaCSTNCiCyqnJCqnphptnhMgruaZxpR/z9DQ6zO2GaqaNR4OYy
gab4UUE1aR9fQzzqWrtrGjs/oDPyynpXBMFjXSBmAVf5BpBd43l7pW86D7gqtIIIxWyRY4xXllnY
euOWUmRj5Mi97Bq8ZdwCMeZFRTtIWQogEhzV8X6iV3R5uwzBq02cGcO4n6n1VbOSGyObvSsVJxxv
kzI6BOmzbN43wxUt7tr4dgahqPwwSgJw3j0b4Jj8weMghtvYgq3SyhQt1Xgortzwhtz22MTyu+Y8
xKfh1O2jh97P0fC8T08FnjaO0XObOJfN52/l5w9gzkJnmHMwp/gBYDQLJr8PXvrlJi8UAYzQUPbL
CbXjLKbAISHUW/YytUG99DPyf6Wnj8RPXkvFjQ/h3WgXp96On6rd91EQQFdf+dtpPy1lvngxqGjk
1MI+4w6H1oynafj3dZmzvWS/ciijaTGEPZyyOZn9QdFKu0UMu7xfAivYqb4iQ0eyWa8g8nVZfyO6
4GivP5JdJQP0Z8jtqYnEmzGCovdCVleWdUv9qWinmvhLcTVPrkZuoiF2pk7Ub/unF5xBBAMznB8k
oiAfZHP8KGzbKsPrq2Mov3Ro2Mq1M4+7pjlk6mtEEdiQy2VeiV5caK+Flr7Pq6twuJ76w9g9SOR2
Gl/18V6br/NyN4Pzae4OshF5XeGN8lUe3SyNas/aITEDfCI1SEGnUPe2HDJaTju9DFHlNS2EtyFL
kIM/pe+uwKip9LkflZkdinr8OcdNBROzAv4xfMdV9ruAQkiJWy1FIVQ99fXzCNWXrDspSiIInCIc
JnDG8Ti1IDvB96fbpcph6HFxau7CenfZGzmfbgwQgtMa0iP42LGPQaMSqf2iAgZCj1g6EMCCfKtT
3qQRd42bpRbhcb4HZ3hMtMogqWXWKx7Vb2UwcBH1KQul/2gUE6p00kUguQFICOXw2YxcSFA5lemh
B8+vDPOQSJEgOq5/kTkCRAF5L0hvcLv4P+q+azlyXMv2Vzr6nT30ZmJ6HkimU2bKmyq9MFSSmgBJ
EAA9+PWzyKqWSekoT5+nexWKDMKQoIHZ2GatDwh7FP2kBeh1OyGCSDAk1vy5E01YFWwz+ouvP9ln
bSGu1Yc5yHFtIOO+X7tZCS6tIA0AC+M3ISJNmgz6AZ6FxF325RHx5JPPBW+u17YOeqEwLGLXutdG
pbYcin1hXNNjXuafzIfvmjhYvZVk9cgkXh3z9IhiH0OGI6Lcpy3AgQGaPUxOoHB+/8JG5TDXn14Y
r8Sdo4tN01nLr7/JsSYOlqbKz9p8HKcm5CMic0PvGPvQpx/izTMczOpm5mhBoNAAKb8LubCUHlMA
U379FEcaOSToaBAkAdArfArubINmmygjyt1jG+NjjRxohExLtBYoS6dGEIXW8IVKQWx0bJr+TKkL
H7OXj26Z7z+6307svC6a6Xj9YOXeprRTuDe1q94Ht0mTx2afLXKGMFzNiUasFrXRXHz9Oj+ZW9/d
wsFAtcFKAW0yXmfAr31+JRmMZvWWees2W7bHBNFjr/VgpJp6ooA5j+f1LLFKpB1yREjWT18/0ZFu
fqgpFxqW+TTAE8Fz9mzQ/SWoe4/MpMeaOFggiA0W205HE9S/Gq0daY4FFxz7KgezgUuLEUxGeFGu
Ch670vnuj70fuiVQAbRsWSSA/K+L+Ov39pl7zLuucDA/SKAaW3qXtNHYrLyghJvnqvQuam9duycD
FA6yuEB04pFX+YkkOOufsLZDx/9By69o20uD0C5KGDYEFDQgi97OQt8NHWjHjb0pFl8/5mcrE2j6
AE4NL0nzA0Vap1TfDwnporxjJ8yxNi3Xv5vAmGnHNHbU969b+3SIv23u4KX2jW8ymeP56Lar4gpM
8jvx4O2TqxvzsnrkR5CrPgEIgl/Tm6c7mIL9xC4yo0Rz3aN+Sm+9q/xUPQP1WGzB4WQtYmdz61yk
/0nPedPqITymAFwKSBXQKvaVi/6vDpi2e3DwFiEJxTGZ87M55G1bB1MztSVIvQa0petpbAkvzOyT
7j9Zyd42cjAxj4wVnp+hESbqrd0gcr3K4qE5xiL82TzytpmDybc1SGWxZnoWCtoAnoMJ81iHmC5x
KPS9bWK6hTdaa8Qyegqw9h1odwBRuaq+ZdflzojLLf9mXyHyjx7xDfvMX+FtDzzUNSDER+/y6fvU
5W364IXufRPXISCd4UPYOKH2LLbmdVeFwUVx+/VYm2bdrx71YFbuNYfmjUTLcrjv/VutKsIsuPSP
KRmOPuHB5NwpQFfoU+dw9xa8hO6NsNnSE6eM2x5Pxb+NJ8N5DmTC0Fz5Ryxix6YT52A6aQLNJcP0
jEUAVr3QOLMjHVguIuTp4rsOQ/2xkfDJqjD5dYGOC1FuIEM8DLIOHL0krDHg26t7sZmfmoDHodmV
knto8Nt2RbyFGo98yY9z9NQm8PDgKg/r76FzggfHkLKfAn25fq1pEe8zwP55cLK5oO4x+mTEynzo
N+9bOxgi3E99Cm0NAqTlrWtSKIjPB/M051vGd5X8RpKNMh5M/lhzgBzd1OlTYLmAA+OnQKwI6ySu
azdu2ivXSpejJeOG3sgOLEu3lalFnsoXdgdoL6JHDr1NEA1U16vSycK2Pc+gX5ecww5cxEmGzREh
ceGkC0ctmxwYbt1pmYmVZT5n42Og39R0X3VX+bB3xZ1hP4pSw5xxwbt1ymjoaouA8TgYz4vsrMwf
1LjHvi7IdgHb+x30EleJFyu6Kv2NXV5C7nJVFmFDEHpGHvvVWjSneVrFAgpBcSLaS5fvyvxOjk/6
cNN04EEaT3O2t3is9Cetvx2gdkrA/lMHJBxSAFjRx9qOTHtvmKvOMxc8+y6TewEII+DkRdzfG911
mV1p/MFSdeypAdDWXix8FdnSPpEFxhA0JRl/0NWpPnE+rwRvTs0uWwtZLzJ+k8i1rFc5nLCD/nLw
wGZ8YmrX+fjNBokwgs07YG5I93FCXkF0rjssbUtsRIco9FStHPOssOAipfersr+GP8wyyCHjHguq
/cQCNYUvTuwQtg7ryWFMKHPSpHJIC0OyiIyNt6mWTQyqtbDY1WGjh/q5tfduqgWv4is9RTDl1/Pf
Z8270PrYQWCA/hJMxO/nelk4vK0mbzTwOsdm1Ed5VJ5VepiEd1cuyPTKk0eECt7VC3lklZl9It9P
vdCfv2n5YAi5XLlehXVmmpbqZGGeyHC8A60gayM9uvQW3l4s6p1akw0+epyttCHU4zS+OfICPhnJ
725jkh3eLHakq3mT9rgNM8LWDU0nsbvC5Ngv+bcbCLRhEHu7PPwWPH3d8EeZ5P3jH6w8JGiGAAyr
MJpxEjbuqhbwVGDfvm7kEyvM+1YO1h09Z730nMk0F7JTO7K2ZJnjKWXcrZpFsq3XbZQckc6Ptnmw
3jDESAWNjzfKbmVINuUSm7Zq4cZ1/NDsT4uVE/VH+tLUVb7qSgcSbD/k5k830RIw/u66Hy+PvMZJ
QPzXDQT6QfhS3nuUpjUeyeYtDJkdQkns0M+MbdmW18r81mpKhrI2IoXgpjY7Bv5rfhRT3n7GDzjG
QVCYIpjM1JDHLjB9Wstyk8X5aRL/yFdDPF5i1QlhoQjrpR92Ub+E3jOG0TW8+vpFfLgP4PIDmg2R
oxY4wz5w9EhCAGRjJl1UZXC/BP+6NP6qi7Pcv/66nQ+DA+0A4AK7PBf4ZYisej8oM1K0eW4Dua9w
6jBJHrna6seiHj76TR80cjACgT0CB/cajVQ09CdyrFCGPAMmKhxJN1YEqiMOqw/7p331oNWDEYkO
0gFaMesB9nWemTcOX3396j7IQQfXPxh9BA6ptd7iqbRM1zdFLtld4yT0vIAC0QlpMBIMeVmoI0Pk
s56BSBnPxSdz4MdwsMUamFFDrVb0kaVddN1q0G9668n1jvSLj3vV+elemzncZNlmR4XC2wvW8M40
hqW7Sk/M71oQpTv/qrwUW2efb5wIdpOvX+tHY+zUsgluJai8nQmV4n2XTL0x6AOao0tuMOA2nh7e
VWG3sFYILACbXHgsUPdogwcfsk1lS6sWDbr7ZkfB6rsKIufCu++Xw4qc+KdH9QDTJPZukjt4woNZ
VHNU2XsEDUqwUccQXEPTCCs/spdlBEapI+9zuv0vWjt0g2/LgnfAzAE4Z2yc+avuEUatWi3MaNoa
jSv3rIYMRKLmASFsan1skfp0goGADgxNBDB8CEfy02zU9ZGhdaItEHbvBZi3W+fYQ346Kiyw/NlT
EKJ9qKF3G98TAV4r5Kr2r3alw8FM28kT8SM59xaVjGDQPk+XzTEF2ed9BxQqsAtMUt0h7n3rj+Cp
89FuGxmP9gW8xJdJXPwwr8fIieRZ++PIxzQ/+5hv2pvK3whRjmYWDSG8jzwTfh7wZi5CK6KrOtbh
JBO2OiIdv27xo9V+6qxvWjyQW702KVym4Qn9+1SFctXRZbnUujBbAgBahfWZir2VtkGow/qvIfLu
xYm2y/6p/WW6B6ALG8AhwZv+4ArndR1ibzAZVWRrG3/ZMGV+/ZQfN9IHLRzMAXC26hkIrrFnkkA7
VAnAIZiXn4O67tbp2Krjdgx+1WbpOx3UZho9tj34KKQf3MDBnNDlfi51E4+ouRv3vn8AtTochK/E
+lKECK1+ZEtEwetr62QAmFKMHVp89Y/9QN7fQnAge5EuadpgkgUSGwQzxpWeL5hxm/NjbJmfTglQ
VoBfDgP1Axtq3TW6L4EaHKVw9rLcFhBUwRIoPkcsj58vYYAQMEBX6yJA56DnDqXXpGqaZhGf6xgQ
y9vTpbO1WKi+Iwrg2jlpVvDcpMtjLPWfP99ru5MQ/WaMWoU7lqxGu1g/1w1V50Pb7FL/GC7PsWam
8jfNdIMzQrOLZlhyZ4xxRjfGMaPk1OkOlw74f8AZBPZ9CKEHsoYnKjDsaDArtHq9MLwsDAbQ16z8
VMEZow49Gvn/yVB/2+TBBFcjmNpUucRAxOTWMHgIHeP9/ey9vW3hoFsYfQLSvAItlMleDStGb1hz
RBP4YZuEkTTBJQH8xYFHyyHaQyHB8TvAbTLi4ok026J5PDJdTW/hw4d5beAQ5YEPCPP0cjSgezxZ
eRUUFk6hJXHZBXcNbJGRyh46m9zCpfLUCIatZ/J9Cu7v/+A2AFVpg0kU7qEfgDNAxSKtrsRt5H8Z
oQFeVh57dch3p9kqgx6j0Y+I9J99usCHhwzYbUDYfoipErAucZWAZku6CJXNQ6hZQDj+0/3pvx6H
/06f+fnP11j/7/8g/ciFqmgKnOv3yf89E8/lb+fFw+Nz/T/TiS8VD+qtnvnpA/tY6d05uPivxrHv
fniXWJQNbdRF+1ypy+caHOzz9XGbU81/t/C35/kq10o8//n7I2/LZrpaSnn5+6+izdOfv8+ORv/1
9vq/CqcH+PP324eGPj6Uv0W4nw+nPT/UzZ+/G+YftuNDgQVWOtsG5hSEsP757xJ4b+GbwKEEOxOI
7CWvGvLn77bxxwTWCiBnD8MBIdxYWGvevhTpiHEDipkBCmkU/X137z7S60f7rWzZOafACseF3wvV
WKARhgRGeB8OZMA/0b2DTWYjNDPtwSUWBjoJq/aC2hdJ85AkErb6uAb/hg5H6SsdwNzB+mzJxGVA
z0wrXSTEjB0Al2hMLC2EfGiBxCb1upS3lrh11A3pb/TxlMjztpFQjgVQZWbDCv1P+RcusBO903TY
ecmlY1zNo+sf9cNrzvD/ZRfc08eK1/yv5rDW/4t9cPJY/9d98P6B/aAP73rfdMLP3mdZf4B9FL3P
AgYMJP2JjOdn7zPNPxDaDjUGeM8RgQ7FyUv30/w/4GQHyzj+oDk20D9e+p9m+H+gm5iT8zQ8r0ww
B/+jDjjLR6+TMuRTAEtBVIZu2UaQAXau7xfkRiit1Wxo7auis+s1sSwK6kbSj+CTN4jvjClMiJr+
ZJgQJ3XwSzV2Z8V+aZjJSeaXqTwJmK4PBmK2PDOVUcVS+C42zC3sqKzyxL+hQeLDtaDzRsr+ogFz
xA4IuwFfVyxTat31WSJWoGSDnYR5Eq4ijTCZAbuBBW9IeGKl9br2eZEs/LRgcgwZ2E8CGfWWrQ1x
KgK92gI6kWRLYJJbsPdXJQ/YVV2UdfBDmITj4m7F6kVSB1257xtBtbDMU3o3tJbZxarVQQ7Da5t3
y6pNWLo0u8rvL3qHeVVUtb3yzzyjAK668DO9CU3N12m3HUWVlexC8co02jBRI6suEg/xp0Xol4Er
y1Ve9F3aA6eL+HYD8wACwooQUbLOD6j6zR7xwEwWp6XjanLhu61IFoPr1SRyx0oFWJhsZwwHXSf6
WSrzSi2VKdwwABAcIBNTG2YLDReUMSizrX0vs8Jfy1HIapt4vL3PIBoB864sPWh6GmJtulFHXKAo
IbOHLM3z7yZpubE02kpnp67sJwCpVHJ6YtY093Y2BSbPmmTCB9UrB2Jy1I+Mf/dGYuttyIes7uF6
Co56uFdwe2UJ5Y+R7Pp2ChstCmvtcYPqMXp/KaPBrQwfO2i9BVRnSTz9u/LrpI55ajBvU6tMTy9c
IuDXlxuIZzspgdVBbpQP7r7T1mVjAspFTSCGrld2Y4Kzx05hDUkyNp6mbdPf9hbt4M1ktDkLwdfg
sseEJlobcwbgg6gwoYo9p7ZZVgtBejdfB5g2rcjLg9SGelb4YtFUcJoCd2QCxrExB4vGZZYEbb2H
KJmmEcu14Bl0tQrQVKViJOryAm4CvCo8sXEskQ8L4PA3iDNvM16i28PPywyFMdIgDNyyYTFwcQWH
la32mpOcOIUZlcpxWw4FSl3SNSkEjZWodLFukrFTq5SmYJhK3DKxYeYBqzVwIsjkHDxkWbokUIsK
GfasG6CYBGIjhFxwAjdaaCYqSBadZNYAl89aOTdeJ4h5mY2EuktF6zRf1VZRmCcs6YsxDvreqL6Z
iQmTFgfxLN6iO+jOQ00MV1siOpgMK0FL3sZtRakDTzLNMiN7YP4ih57N2gQVyNJCs2IQamrXlV5c
mUxZa6gXAw/KqVSK6ofMzZ7x0CuMVp52Iy2dbq8FfQUMdp/RMSS5MTShlfjKX5Cg7yy10knXynMH
I6GIe6eygkUuQOZ87qUBHVp4BxuDSqIxJ+54l8EFcoDzTVY0PwhN0T9LCmb4yC80US9SPK4d28Ru
h7DVWrz6ocGt4Z6NDHZ1vL76zEhALliHAE6u/SgHb8y4tbkLhYXjK60G9i/2k3s/NbRumTpZo8VG
X9N20TdILFNNMdjN3cGs18oJwC1pccd8bmiaQLkh+iJdGdVINHwqlXRkH2hNqyN8jcMOrfV1i/ga
X0/Ke3Af6CDuyXK9EyuntlvgrPg9VwsD0RY/WAvdbcgpIljDXAO0kd4Qrdh7rSjZWe5lsAobuTtm
EWKxnALOzG1BpUInbLImroZq+OHr3G2vh6LsitgWVpCl0KCJTl+DAYyd2cBNCmsj88yTpGjGbKEA
18C2rK/Gi9FzFWYBGaxVwAiF8RRed2uDOCuLZDp8BTRTLUq9hoaDTawFZ1rj1TX7TuEh38PwAaSd
OAlwqUsJwRuqgSQAFp/RmyN6rJulXpwCDP8alDyWDvO1OQ5Lk5GuhJqImE69HJ3A+d5lLXy0B0ha
2H+nXunFjia4vjZG8DyDnC3Lk2hgTksvSZCq57xOnDK09MyjoWNi4/NIpOBeRBkdRmDuDxk/t73R
bipAnfqABxwIBUIK7Q0m9q1T+P55TuwqDwsbBByY4MFPjrir3uBxWUlVrKWjRglLNc/pE8krkp+R
yuvPvcwYSNSzjN1C9hvuC6ei9tZIWyfYVr7e2dvBAH38ThPecM0lg10ZUoM1blTvNcXKVwAYjMCq
Z5rxIAHltq2xkl5VwJRKQjtguQBPtObWLrAT/eREwl3JRj90EcycD6bdrwKtLKpQZb5lxU4DiF9M
C76ING9U94i6kmcVmLczTCoCDB521aMzD4nAm80HfKYQMFew7eudJbCQ6LT34wass+nCFPASW3hM
yF1RA2RjjxV+ICH3K2E9aACorE5Hv0/sc03Ves1CYE+zCTBQieDENZVhx5kaXLY0Rs7afWsGtbuh
Wu3bYd/zyt/jA1XVCUabr858jbtkEeRJYWxEllK4DxKXDTvm6i0QpbWuyaIOjAtFKOmo5bGhBw0N
KRafc49wxPP34CRaSOESG0hVnFY/6mE07YWZMwcroC/2guTwTkCMNvRGdp846qpO4DC7SRJfNnHS
8hbwGa1vKiwejrIXmsS32feppWRkAeJ3DH1sF8w1s5ym2kM1DpAvhXlBhYMhwduX5Aa1NxIO62OU
G4KZi87hIObS/ZRbYa5bGchhB3j9rOE9nXpL2pUGOiUwozj0S7xud7bWYPYoylJ8G0zXTOJxFI56
0JSAHG9oKS+XiW5p5tpqbZKuQIFcwieENnyoN5QwowJ4nALK1TaHho4tgLCXSKBiyIqHzJI+6qoS
oR5xCbSipAy7IFtgpAMY2YNvibeEoaPLQhsGsOI6x8cdcqzNVOqOWjSdjkYAA6A6JkgsEOqIxVR6
tdbu8qKrn/NcJdqpVmQDeBIbA68yUQXpaWhKSLvYq4BCpbsSJM21uMoEGe+SSnfEGLoFKbyw4voI
E4rfMxfmTFSwzjLVtWkOCbMQ/qqFU8CwMaT0g9AFIRR3L43Klt0SEfCFuRhSGF9vLR2wlSFNEb14
Aywpu1kQ6VVPSWVV9ZIlGjdpCPlE+5EaqfUNPpsCvsk8h0UD5JkE/g1BW3nbevRrspagaU/O877r
qlNV2/iGYWJZ6s7x877+xmwb4SOKKGGejKOG2cRDDAvWuqSVy96eVqNKDEN/rehIMoTYilpeKdp3
/C+SWj182uXYtpt/vgv7l1usd5qBSWdw1VTPz83+Qfz/sBmb9kn/ejN2AyLV56ffrpqH5rl+tyeb
zvu5J9Nc948AzH8AqLJhPobf7t97MqC6/GEDDSVw4csLVc0E2vZLJeAZf1ggHIASB/v+CYfnlz4A
27HAMiELB8bk/etBi/AP9AHWgdXZRkQlgBNn2DhArc3qhXf6UWA/VaXR52BytvjeKXXrZpCFGWOU
BCujc82b3pYmEAbhST2X6r6GrdJUalal9bO0KPJfpZ+d+1r5s3ON4IGmnMRpJySi1fDjF9AMItr9
73QwKLn1pp+DvCwd4aTyM1Ord5B7h3Vqj9Xu9acQwdsktZm25ZDHZWDdpaJgO0jhiKmfklKV+qLv
ibcyXWnfmV7zlJdNf5YiYMsAHzr3qmyZj726d4QEPJcR3HXpsHQQKDlNtFjZ4yIBypRSEjS705Er
gmRbJqlbha/pPDGskw5zXa50ABR5CbAgKitLY78fje1QGJ5cwv/P2M5p4kK24Yn+Q4AcZq0yu9xB
sua7YvohyeBFhS5s6DHfFczJ+celFd/lIodMOR+KdZD2+W4uK4ZBW6RkgLk4Vd1ysEb/NKsrSJwi
8U/JdDQOwwAfeofHwljx2qpvA11q503B81WuEcCKio6fdtNPouX48SABOgJQXk3Tpy1wG5nLYiHT
YGVNOtYULnip0OwrgwMIzsTuZwlJ0bkiqej3qahvJGNJjB2o013meVafQLLxXKe+bPWiucRzdOuS
Uvozby6YxkoY0CzdzEl3NNPLr06aL1Q43dqqON9AE8Zl6NBWbXs/f/sz5wnTG94UzHmdLW5+fXPf
OlVZt7aNvoCQQ8lVkmjOqgYWeFTZLrkaamWEXV8PcWb2zQqxqNYWDDTtifD6bu0bkp46QwYcWH/k
l0DWsSJHy8ldXnhl2MMbaytKqcccjv0RwBaz2/moeDmqe43+zHs98hACts4K4i6MAlYbwyudVQAG
LBLN6b7snFXKgnTdGaqNu5HIUKt7cuUNebkeq06uU4SbXIoa3s2dxrInMvSLRhJ238CdIia2RvdO
Yya71MrtOMGKv+St7YRMJKkB4RfRyuj0fCkKk58SRfip7lX8VE0/0uudcAgqsZwLgMlPDIwblGgE
XtW+FI9eO+xlUtybGesJwF+kdjIly7LrSMS9UTuxWn6P4YkHeklWpV1d1CPsOiPbImLUkiEQGIxt
VhZ5Gjc5bxZWD73BnPmzPKuNH65gZO0xhy440dyo7bTMXznao9awYZ97iXXKhgCWG68Yb7uiLxBu
S1OE8PtpU4SGI1SYOrk6D0Zn+PlT2jHOoG9z0sEPuazGVWKjKqBQosE21arwUnrBE26GpqrYI+3T
9ZC1w51TV6deKeEiitlj/sGsl2ydaR6Zk2yeTF7T+IBnyQgVlIe95a7pDLYnle3FWG6A1pDoO7c2
3SdCxyt7dOgd9sz9QneSbMfHiu2BVP6raleOu8xm/O7NUvhL+/xW2/wTXf1V2TdhKYOEKED4ZADP
KSw0kwnojfXNMxhtiUv85xzxQBsa5FkRmgGF9Vu4/AQU5UjPh4fpw6pv0h8OD8+t1ZhHWjPYC9sa
9ZtWppfYOw1njNLsBnvshIFaJ+EqWRTTZ55/DHe0MYcx4AcUzc98ZnJihXMpQK9YNGhVspjrvZ72
csZrPvbyKbAN/702ZFntZdmXV8rHzq/ueH9BzaraJS7JYsdtxEOadyfpYKW3LNDoxvYTmLgrXzx0
W+z384ea8XrZUO6v3SKvbzWNbVgGfPGxuRrSsTzX3Ma5ZKTdp8prvynHIesRNkyYKZv2Wwm9Tciq
mpwxp07XIJgxIqMyWBgAie2+S2oVTarWXVf66orl8tyb8mt/IAsdSrKNpE55N0K3MOe3QeYtVZOZ
q4Tl5N5ogNs0eN8SVWrrrq3sxZyddvamyQS9QXxbs23ArzRFDdN7yzwWZWP47+1/6H1Qc2PGsy3f
goSDrvi+942Z5deg6qBPmZFb+QQ/dJ7p+Xhv66Mb9cqEzCAS67IdfSzlXN3rReBGGrhDd2OtrEuS
ancKA3Zp9CC2V0WS7ypLz3dMVL+O5jzNZ+cgiUoRbv8uf647tO5Qh3O91+LMlefYGOCNf3K5OU+v
s5Ug7QX8A/hiaNt+pzfM2eUIgF0wPqbfGjc786bB7STOuXRt/W6uahL7V9VuNN9U5V7hPXHNOs8E
M+7cRAG7URgkroB6a0Oxa2ujKM/9tt9gSC77zIauZjrSCztPEdxPfh29Lz2sBwR9kKtwnPG+Hvdr
AyD+rQ1GkUDfaWp8+xMIY5NZbrU5yH+tmydC381J1+G7ZmDJmuZKtZPi++2V5gvMeQ4vz8y+GNbz
qa/5h6exiTUKykJApOfLZCzUNRbPLIKvRPXNVdMmv/H7H6lo9mOekklX1oSUathiMirCxgmqS4Oy
CtCb5Y2B/eeZSXTz5iWFvbZ1A8a3G7Nj2ZkxpaayOYXg/J+pf/+8cWrh5Sqv56VoYU69lL22N5W9
pl7uzCkLb5ML2oaZQcneF6kdDY7JY+bZ6X7Om49ef/K5APtbYGwOv+p9VpkMyTFYrJke/c0ygr0T
0KgA/WK5cL6dNj3vBzI0ZZqJODPtiWb6VTNW/oXvZdm+zuH6O49oiASPbWn5FxB96F6+5PvIr1/y
oQmGs4E01SRCPA4eRQDXS/05H3q+xyJ5oFVwGTQFPGIwuI1d8tLNfh5NefpYy0UGCrwwAPg7Kk6d
ei6ef+ZeOB/NFbE6gsnLsnHFOfPnxX0jKSM5Ej3WOIRiWeQihG9CuZWTUMy4pa+IbtF4TuqlX1w0
wL+YU3yqYSWpCOnA+JY692NTAGlcOdtCNoDMM6GPbmjOHqVDoixxh3sGMRnQmn/XcJ2nxDmpO9/d
eBYsu43hQsh6TQvriDQAQ+Fbdwx7+orTZhf89PBLAMDmwVcUreIe5iD/SUsLw9HgbSQBmTrtIrmx
KlrEwsyJPF+DHkO7FtTlV1Q9dMzbJnWW7l23glT4khSJjhvO+uRnaUC96gKK2FjHeuOM0txZdpGu
a6GbO2c6sqa8+WjOey3lCMdHvMPf9eYjKOoujXKku94LsAexzWHZyKo+y8f0189cwNtgwKbw77y5
yohFNpoLhFMMTlhN5wFj4tdl5tpzxSCH2e1ricuFD8Ebl5fpHcONAPtDRCIDa9k8tO+nTkc1fSDW
k1M2aVRTauzalx+3puipc7ppbEiHIl1YDa1PXrNkiQ+DMFhrMVLHPtVobp9OJsbMIvXeVq19ak4/
cz7N7GIRQNUaHRTMpUMA42Nl0gXc5bRmw0fqFYiL6rKYmuybHKixcbhTn9VDW5/BgFGfTfncdtX6
Z908s/MzGIq3nd2ZN6PJg3PPo9sK2r8bK1f++VQmdf9NWT2lbLu/5ryA85WpyU3di2w7H2W9+nVU
vBy9lr4epb2XbXOzrlZffxvD+jgAfBjtbARYwckXGs0D0zfsaUmRKb16yptyrO2FJ4JlRZS2L3wg
YGtDt5lTP7M8IxlhWm5VnFqwdRU/01PtuTzLqTrpvWqjSl/bW4w43UoF/M1l5oK5LnVNG15HE7gv
jMgIURu17445hdBVQJCDgkQ1gBqsUgtBg6W87xPgDBZNqV/pZBwWJRD39wBBzDYmLeXGh+p/n2PR
XBh9Vl2BUDgDqSwB6R6uSHIPTlbVzk7S/NK3SLWyNQHNcC/ZI5D3V3Lo1TfasWQxal5/YhRucj7X
KCq3Py0yRBA2c3eduudgt/rOm/tsL5UIHSuFp8BLyWtFbrZFbKUdLKHA8rwIwHdSyIFc2TIgVyZM
xDEN/Ho5573UaAYJTf6QXMpp/+iAUWlpJgmFEwyScx4tPLaUAWQ/b95xpi/pEju1i7ninKcFWRaP
RlZfzAWv14LeGVNUadqhUWvNCeK+F7Lxy9M2HbAfno48kyEI0ymdrSHTxUH+XGMunM6cq76e5Exn
wmTmbF8uO9eY8+dqJgUM3HTZOevg9PeXnbwjvu7t/ofO7gCZwIdDKTxGMOVbB7N94wIqTuVl8jgx
lIBE1uUIOJX/R9mXNUeKM13/IiLYhOCW2ota7PLuG8W4243YxSIQ/Pr3oOrp6vbM90x8NwoyldBu
u0pImeecxAkdOPfIs/wi0mZNmBWSJp2W1YQzIQiOmP4SmPqc0sU1XAepOUhH3sL1I7WpH+kLcs5t
p1gnwC+cElAp7bBjuTyJSHumwRlPmXZTkbJ1PJgqzPFSt8PbPLK2EhozebaZLPQ1vk7/fIqFLFLY
QGxyBd6yaEAwQ8ZENgcrRZFtqS/10Bo5i4p4pQ1zcJvDb8G3sHGe4aYfREa+SoTA47TreslkghcQ
ddiatXl1bMtyXAvs2UOK3NtR+/RAkFlQYLUixh/oQZhjs/N4h8bftxh9Bb7fzydoMxAk+C9gsQsQ
0p/vIhKY6OQ1n/+xQqFpzZ+7tjiYUhKIzvjI2mzVIXfhhEbj10urkmqp3xG3d4nfB+rkv2tHUgqE
6nfKiNrREoo/P+O1T985JZM69d+wksxPnd9S12f9+fzrP5qk9Ad060+ZKtr7Yh56euGmW99d9wzz
xgFH8Jsn9guA2tODC3CJwt/lPuty8hAYfbwEasfdQNWRPJSTl0ZebdehnlWWIg/zDS7DOqBdyLji
hmGCGg30R/XexggyucR3ptpqMy5qubRzq9qa8zaIs79ndeb9Nqsz73rWnIO/3GtlZvlUFQM0sIT6
wUa7uOMmL6+DEfffJwFlM+3Sk9LPwaa2mx8gSZV3uWlPSzWL0oLrWpVynUJ4sJ93jmnfZovRHsm5
Hk0Z0RZNy0jL4veWGouGced1mtgyBohnw5SE+pdoOJrbOPzBAkAFXQrRHGB2qURV2MiidjeQFO84
OdiroJPlmhtQASBWFZxraNEC9IQrgc6DwDZM+e42obLAPdYG8D5z2M2vHyK7EnIJvyaQK5xCxzSw
2UiYO0GxpEZ2I8NuLhXVHVTXvnUjVa9jj4ImtQjaWgoxvqICe/akP1wyzv9jIdQwZmwvUBGdAaXo
GQ0cnusCeQdcHZraeV9yYHJgfmPWk/pQDTL9EDhQBoRAXUWO2KfdV6RgYkE794fT8yCaUrN/QNq2
3WYUdCBt6qEXj1451RdtoIOhXLqUsrU2uVWSY5ySe21Jhmpnn7AfKL7LyO4NcUJu1b3mucbRWFXD
YEQ6h3XNVeV+wNe8z9FL8leco7NYgWSrOiBLI9/rTVgRYKecidxc6n1X9acJ3axi2VGxRtmLHJ28
etDJfT2IDMyivhEnbTH8CVY5AKqrazUgbbxbfGWNzgItCNy9mypnqa9Q+/cf67E5DHOeRvvdMXP3
Qcf8x84XX/3OYGI7lCbNYrDMmP3XTk5rVPz5N53VhR3Tm3HWIN18+ZtCWg9NEFuv+mhHIBZKxhp0
rpWnFCV2lORLSKvFVaOO+qrKynbnNe0J57mW7HXwbBYDS8cwcC65mdMjYDzFVgQB33fGUBxpOnkr
WhbqAW+WIAQWqviLFirKUM7FBiv3Q0D/7O90HNGf1SQnGznBI5L4IHGa/oi6EnYk9WT6UFzKwews
aRYGdNrIgtnQ67ez5NNGZXNZjrxYTPOr5zZ4PGkP/jzcfD3k/k1LAZppo3FmgO1dd6l6b1eyZlvY
ynlxUg5dBeGSHRD2zkvn+QdmB+Ii83G4pB2o3W2ZPQt6pnTKDvhRsoO+0oMPAGIbpn0XVW1ubbWv
CXpUiOzY3FyPzSg8PeaiZZvbQVufzW+mPljrc/evWO3SEZ4hVgzE810r4jG6DVMvxqjIi21RAF7h
ODFgbrfZq005ClYe0CskHdzz5KENR1nURzCt3LN2dXjrRGanjtrCGvPT31dmgr7aJggIv3w6BDWc
d0uO7WZAjrf5SNGuEZga5e2c0sPxS4zxW+GU6BvjJWOE3pHli9WkV3/FWLUbeZqukJnjb04FXmIB
BeKzW5TeveV2T97sR/M2VCsDxTalge4alT3yaQhZrawx6tXgPZROlTx11VonrCBAoQ2dP3LRT3Se
0Qa62yBV2/8WFifrOg346n9vFwG8+LJbgHr7DAr25tYgQGV4gCD/XipQzlCKoJycjwJixjsK2MNB
D4Y/pWvgnzogRf72ubwbQQdFIvwaU+a5ecA3j/yK0LFfTB1PzBFKogX+S7TuHrgxjfu0D5AYnQdg
oRYuujefbi4vaQG1qe1yW9uVew3jjpetPRPQPe1zhsxakjqo14DCqYWAOvzOUnXwWAPHvPIcgYru
bIrJbbZZB51MbaZjiXpgJbpQmxIk5nNvQn5kjs34VD3G5Hqj9hRev4XCCr0DIPFbCtRbVHhIOktX
sVCXwMb5APLFZ84+oPR+j7v5DILK9bXW9uU+6fhjRAaQRyYjfgPMNXtu+95YAVuMVwqUBI8e4L1Q
esnMN3OKd6Ylve9/hmYUbx93DiV13y8TQFI2fsMpKi89P/nzAHhPdQDgeMGTnJ88Mrcu1LPaRt/h
Ew577s5o7NwMtS/oCT+hh3y3cPhYrn67rzZsusl94ACgCpCfnal7n2hgPqcetmlugeSYNhsxuBua
8RL9ZTHb2nmycoAj21yD0el8Yed9E2kzNupXCjGUsxc31jPPIK/jkE/JJIqJYGU/jKROjsKzXvVb
TLtQm4twvk3OtAroIc7ciztWqHPqA5lVTCYAksgl3U5qt2OZnrVrJJS+nNcMZlY7ZSX+PpgYVp9O
jum+Bt6LK7MIU9tHyX1sI0Ci2yie1b60OQG9itUuWN5c+kqH6Qht6sEEfDJizII6TZYmQHtLf2Mz
6qyqKkleocQ7hskEOZ5siNlzMJ7RCTh5NRlh0cTKcqFNOyjcJSgnxU6bVVdGAJmxS9qkb6z1/sqs
EbBLj6l9wKviqeN5BAbA+K79yey3XfNf/RQ59X1iOECnz+VQ5UEdR5u6JqqroXriVja9+eTUbcVk
7iBC4ByZySugtjITRW+YtyH4ZTITnRZI7SYbPRsj9zFeo5vaTo9TsmOidtBmJ61XsXLLlTM5/lHh
GB7Gw1C/IXEwLRLuodsYMpNPQjJ82ZP6zc0Md5OClrxuJ1O81ZAZSvBmf/BdHlxvn+awL7cX0lhq
P7ZK7ook6SGpfSgyzZAIPTiVSMO0oM5em9gJWOd2svB3QMQIaueCTNgl+kCznal8ShSjfohTOQ4H
KDYuVWI0qz5FAUv70HUcFQz6FMjqj7CSvAJ5BrkkLowAAtKXCcm9amEFpbHMbCdZQ5WXP5hBzebJ
esY+sN77L1U2MmcMft902TjCAyKFNuvQGwUC9wt3iYJfDThvL94FcyFrh/1XZPZJ2YROYmG8XnuM
kKinwlzY3HMhWDVPXQP01HVoiNikQ5KHKH6CrF2U+TURLWbTx2dzpY9crPLEpjLafKUPZGhK83M2
7YvqPsBXVeMXNJ5BX8lWPjVUJrub/waFAPT6OqnjNSbiFhaYw1M6tZfKLkMIZyZPWapWtC+mV9uC
ChZPCgMprmZ8DYYJzeWR4z1lwXANMybaHwtl2Oj3iIIYdhfmmhELMiKzqX23ndCXisYt+Mt26ot5
ezLeU7PG5d9P1tsrW0F0y0n9c6C6k65LFslwbxnZ8OI2pF65gMofAiMLDgbIxivDSIvX1mlOSYsE
v9QJ4jLu4gvDuzS0RFefXYK972Cbe7y1x1enJcW2HRvUC2ZTh9mAMh2E1Zch0OE10tqquLt9luOx
eOqFMvfXD7PjCbV1CpxxdYgeuvmDz73qSQ6Vub/5b7H6mdcvjUGq6/PSakwW7cQb8Gby7IJMtLVU
LQlWIiDpRQ92kbxPhTtG2mKD5d+x7FUb+h5Omb1zuqAFWAb3/NtzVJmZ/7HFIl+696HyAjAh+myg
OTi60iIt9+XUkqkM/c/AT3rvuF3skZfjx9wN4qNqx2KR4fCxJC0p26V2/tu0nugEeWtbV0T6oNkF
Z+nF/UUbWdO0S5v5fKNNQ0nraDJ1uR5ys8z8rCsaH0B3ItvRIiCcKIXGJWkgoYMJtPxyaEZvW6fy
JcHRZ1UlHAAeIJbPxB0sivyh8+KXbrrXPm9OF6SjgVocqzfamkZXzlg7YJuGXmAFrECzCksWuPc+
n1b6hypsZB7MDIBvfVpmleT3KGQvvCoeHnRE40Loo4IgyE6bNfX8/TAnerRpOWhQAjnUYZO7U3kQ
rlp22C2dPDGOEHIHlwxwQXNYxdJAM1lflt5ST7WG+R4I3wWlIZ4WcRzzbTWW/TJWyrpw2vbLCcmd
S5yN/VLNV+nsq5hvHw29baeZFeAdmaCUnvM7wm2UTeahnetL2o9D3522psRcoY4dRL6X0bvJ6N/0
0tFW8bTuhVGAHzLEkexSb8dLdt8Bdn3UkLXOLrMdDxqGYiWWdD0YBbvPMtoetXWL0JA3fdevZ+gI
9FIbQwff+PC2LurFzrZafuzY9y9ubdLe5kekqrRxWzL1+qjnmPx+Wyz1Ve0e+9ZvvNP8sgJVLjs4
qNXtcW4EGCYlw9G0KoBl0BoT+T6e4JdK0mfJ3T4surr6qy66uyB32Q+v++jL0QMKwhKQ65rs721n
vZdeUL7FmRcvShQ89sLGgdo2HHoc7ZQeU9rRY0Laalda2b2flc605LNPT5T+g8exB+xNYz6Aqzhd
lL0db26pOVXm6yroj/gU3Psxd7/9usjj9OpJ/76YpzqLng3eZxFICP7R4K2cwqFBalESo8FRBM7A
AoJzWXdMrKGbk9wnKSF7Yaok5LIz80XrknhpoLHHWm8OsPo09+l4zg1/UwPEdritfxS/jTX2e8Xi
uvT17aXjvrGiFmCWQ5Llj4h/tZgrP2TiFWFvodhD3KDdU1M4q7pBDYkWUD6eIyppJcuuabJjISU9
ecwVi6ym9s4AxXJlgwoUCZxco2YetHkbmtrcDE7OdzeX9LJh44CuPj1bTSs3SHivkHzjJxvVyDuF
Svadb0AT1lIThYqjazBQRiAOxmvPXOhpdw5MFE9x8ohRyKzTjZ9A88/pnWCT5s20t4qyPORZZ62l
1eDDgyYgi5Yw+gLpum9qIuWnyJyQBoDxhVM8bo0aZKfMAJbCltDSHJEUD33QCh/mVj/oBO3d561f
P1SpTFYmhMTWetJJOnpmRrDWk9oVW6UB7T0hdto0zHyISExwwEfjG4E8Tf6Up05+nGpRLgUBHndd
tyBbJAXKITxHccVESyxs0+ZL7dRDNk9fryCSWs2MlJ/h2qlNLLfexneVsYc+pU1D5TbJnifpq6pU
cGZ1EZz7+aq2E2NhZmJc6Ykhq9SWNbER4vRCFxmYO5H01fiKDhA4ydAXAXm2KFaiBf+whdyrm07P
U2mCp0bs9KKH2HiSrGZ3BpLOl46UKrLG5v027zQguAxC2Uvts832Lx98UGwUKABmm3ycO8/G4q8O
7QeWgWdXh2Qw6cmyRqh/zfjKf4kQsWmtB+G+OjieXWLkPx0cMp60lZL4N2uew04DJec5srKM1c2a
50bPyz4LJHGjvJLpnQRm7vp9A7G43ChkQq/bdQ08RpemiLkA7DFRnMbOMp6J3y6aZuofmdH2F9Mq
d3leGc9uSRRaykBTdJijUjHQTVqjA4uezVPeLnkrgC4WgBDoR9tVnt9ZHXTpfx0OenA+Ng1Lf/4E
aewUmy7O0hD8MzReneyLLOiU4y+Dnqu9h1KvNfjtRQ+ol56UqMiqY+2ZaOBK06JCxpMOyft583d1
5iMU43obpVQWp3iFeQbOZnZW3glIXgAKa6BJFN9pz819C+UWKe70RF5Yag41qRFs0BiWuNukMkGv
4ZBQAbo0/2wBLrMq9kkLH1war+ueSB4Asm/J6aCEZUXUCMHUxCbRWF7BPHmyD7ypfzJjClIxtGVu
flc56bGaqg+wx50LXj4LcMyCR51pqXy2CJJBXLSVMvpq9Yxd8zI2kqALMEWrvZ7s4y5YohCXb7SZ
OF63SRMKDaL5ad7YjHtqGzQkPmvXvVWlSGkGqBVDY/VguqisNBSdOAbW8Q989+57K4ufwFX3t8Iu
nLWZVPVxnCtcOE1v2sZIvtMcyjxYguUDm9DPRXIQ2oFC6i/5hJ7LOiTNkG0BCuQ9Hwz8RXoO8Bo0
Iv8jB/6lG5HeTEJ1jlo+6HsegZ7En/k6B7jO2ApE/p4kkBjpa3lnOUZ7yTo724s2g/4k6h0X7QMx
GB0u6lxutKknJge62n/epQxrO1ZBZzwQrw/LaeEr8A9DV94ugK0o7h0zBr+tBzUtpE7XRnpgBanX
FTH/mgyjjcqYKohXU7uNzHnQIdpEs2bcpy9vN/92j36OGpu3/53ftL4ob+D3BX0gSCj4wEEDmfqP
31fbmC0fCmd4s/uyWBexlYbOvJ+w5kFfCchMTmFidpcmoelO+5J5UzHUBBOoA7QbajhpqJ0yS/xj
YTtQg+1BDWdVjMOoZ52/XPXgqF196tfV/3/cYEMHmMTTRtcpCQDBIXeRWNPHYm3GbppFujCpzcxV
6W+mnr0F3+7tKogEfAm+mXHb4B+CZM8Cgg/04FdVdfbHbFvM6A49IF/vLAp09t0gAcsf8ikozx7a
lrm2WX802WiEwCh39+Bp2FuR4RAJbYQM5wLHgT5J733PWNjir/3dyySaXeYq3QsLSzKI85C/BXX5
NR6x5BtcWRttloo+GhUt70sbxTig805O4BSvSV5BysKQoBpoM53ALhzYeBzSfnx2yk9IB5SvA+iV
keNCuEA/C0yDZFmBCrzXs6MLMWxeNgCMmgrHCfwE+mFmkcRr/RNcTTd4rPy+vJdBWV/anpyKmJMV
IZC2kgDWgXuNltpFLthdks4Y2axOPvDleEOrY+cB/GRn56F1zrolafPu0w9Qp/nHlxuZtF7+9+ff
1v3Wqt/KoEhRQfIGWBBioy8adJ/+XC8mB6umEXjFs6ew7Xh2Ld9dtzz1xnWcL2UvWWR4Dot4X9/z
OHY32tJ+VNZoE95ssGmQeQcMbDsMbrEb52ZlJQipBeT+pBVSNrU7pyfqUteeuAMHfRE3EBjVrrJS
IG4aZbfUpp5w7eDBayQAg/NNFOScQ8unJ23pQTFLgNyFrEoPyO8qtcFbolNLN5Vk00qlgEpik8kX
jdnlByj4uy8qASrBL8YnIOniXZ3SFITxnnQzHGpa2OiPvtRf4utXXn+VQaXduG4TxdK0Q4LX0iYN
oBTgouh1HUTm2qGbk/y3CT6H6DvofIcOLoX3YTnMA39GgB/XxxLFqSCD0NSvq0bPaBuFXt9foK/u
NyUCAL7nQEOZp8707r7kAbR580HdbwKK7aA9FV5Hx1vKoIMyC6psEJPgfsn3YIAYz3HK3l2s/Wdt
ye6cu5X/VNisuEcbujPKTsazLbmKoGKToMuiNJ5BUko2HlKt7QB06gUEnPKCtTq9b/EH4ZlJHiD7
QB5qPlRhINI60r5CBJuqK8YNS0UfGRDmiIxq7KMAwhwivNn66hbjz9HaxLHvxJFktntLba+HOI7k
xZ4z8aRhFBo4oa9cLsHJrwIgzUeBw16MVPItjlRggLVGOmF7YLlnKyFk4TXYQTmzqQezi8m5dMX9
jOjdQwMhoWHXZ+zY9Cz8EpbWkGK5suPMiblR1jb8rIdSNdnJH++0gWwg0s7ILD9X0p525YQ+BKGe
oclcfHItpG3nWwN8mCK/S49YcdKLmpv7VUN+py3hZQXqF8m8GqUXPRQ5SlwT+FXYXvztcwXIy1L4
kCyB0kTZjN9BbHeeMk/42hJJ6jylxvSbhZrb1WoL237KoNhzi+xBiloi9VpAZ8eb9gRqD3t91aFv
3vVK+8DDdCBIkAOgL/N6D0EjsXcqi6HcRuUs46Cv0Vgy2xRpXoYUNe+dX4/jThUyP9g+Ax/PGNlJ
DsW0MlDqvFQFJFHckndPJalpyAbULVSffKY4T34jpYWPs+rAAEhAU+8THDrapglpFkN8b8zloagN
/8Pj7Q8GldXXMqiC0BVW8VSBJbZkPshI/3tB/QdzF3oKPvrZzosqFlNMf4FXZR7j5VC39InPzH39
6h2ErBf5kOZ7nb5WBpiqwjTzvX716tkiaX/Omha6fuvZ27161iZqJ230V/i3+283cBsIY9I09hiV
tQKuBd0AIQf6B33Ak4Dc4zDc2+E1ieWnwXBw7aRd4Lw8PImGNXOryuHJxaFdAuxqGPbZdRPxMvkJ
1FJoNVdkYSJTaEKQCUot2vRiCih93dXHqbOqF0Kg/T3W+UZCgmIVd9zbgvtTb0hve09yIhd9EBy7
iYc+AM8P6UDIto3NehN3KX0yeueSgCq1hSyIu3VUvTfbqnwjBqD5Cba5R9cp7YhD2G0VVF7/XLTe
s85y/wotWrT01aG0Z9Y11A/USzUIA7IYNoXgBGjJSysHdyqtZNQFHHs6Ocb+0UYJFm1YBv/DLqaL
hy/lh+nUn5Qr780RBVrdFgyaBQWkmoTn9U+KgoRRBLZ8yKEOtKwlkhSm0fUrv+buuSwhGgNgMD+x
RpgbJd3u4A0u3dqGCvaBT4u9Y1RqRwd0/YTCaLUdoVZ1DJIq2Ugl6EmkxFh5/jjd2YAFowQ4yEuZ
Vjm0M/3usW1snOXtcnjGwuWEslDWa0INSLmIwXin0/SK/0nzDRuAI51q+kmGYu3Kiu9jFG229YD/
Tu+W+Xmsxvq+FPWHSh3rzYpdc9nGVr3PWhAhIdwdan+hOrppgG1bqxgqTjwmkC7y+eMgz2jfke2m
AOKhAlRpMKXaZIGiVvbNrSW6aWTyc6yhnCAhdPWUsBwqW8Rwoq4uYwjrkGKVm3X8kg3e8xBM8tPI
oMcgibv2qtTejjjTLConk5eiYs7akWYfzYo3WBBjsZYNFw9tkWK55E7xQeppbYmmi7IqySHyJPwI
hX96HbQJifIWexDCl3rCotbQoNMHYswixaUOul4G8+1Oh1ayWfLbY3Swn0CZmZpVvrONoF2qwWxO
zEzsvfRKex0DtfgIwCNE9w23/HT42zDx6VuJF/NCNaV5b9dTCZkk19+6RmzfGdzHV6+m9UcbQ0Ri
vqf0/R/SNqsnUbjZWuKjF0GoYjgaFsRvLItDhRvKGXgtpsUeq+ED1Nux+5gHZ96laH8jp4eb6+ZH
VfJBWwOzQYrIk/b6jP+nTz9E/wuqz18LBzABL/HJEhSI+FH2dQvNN//ONlL+qF0e6fYtislnc3b5
QVOAQJlAznCOT4lfAE6GYoA2A3tEPs7buNRMWzS37Veg152cfOrOXmd0Dx1PojjPkMayegjvWMRZ
9XNWC9TpNOyhJXOuHUc+2DL+LUyOQFoWwQuaII5bgTRdEaCPB0RI/OagCLBretBmkaGDjCLot4T0
kXPHrCq+S5M9qLnIV2qXMZB3BzIzP32Thy86YAD1Ss9ilyH+QzQUeYY/y6s+CCM+UJ4oreLLaVnm
FwBO7ZTFVKWl/YT6J4oxa6y1Yj9M/sZD3u2+nl/kUxBsQNv8ac1zN2ue05Hd/FpXf0T+8z4d2c7P
/PUv/LovyYxmMzTlFLKeoZzCIIl38oKD2fbATEIV7aQ9ehgBltoYaQ4pgj8noGKEU4BOFPt+YS6D
ptzzjIDJMJfc8AWvTqRhW23pwW0TssFC0SwswocMCEQfTS0Df9xwNPmegFsCB1AGZzombJ846T10
oYKzdukrI0G5RsaTgdfA3xPIbjXrsojHUxq0K7eY7Lt43rWORS2WXmbUgJ2U5IFbqRlh/5CFY2F/
NMjzPiaW/zl1Nn9qrH5YjyWz9hbLyMl1HQ7EcNzuRDUEK2SjwN7qyIWKQjxkAiKAhVe9eOWQHohE
blCbCnhFrFqkWzeqFC/jBOVDw9p7lZCQzSmLJXJSNvD3lYev+YB2oXGzmqwWkNHWMHbYSnSrvgAJ
djNO01/EroZwzPpuhcy0/ySFfUF/ouJb0aOEoipQQgAN8ra5g0r6v0Qgu1ktO4YeSyDyWOtJdChq
2EVxxBlYrAphFs94l30HUYR92vab7GR7l4NZ7G4ZbWIcnQRB9iYnd0NeWfsUmZIVSBfk1RSQj1Ok
+GYZ+c8I/PTmfiadrSh0Do+tQDcuXmTYgs+QX6TUIevW4KxsC4BcgDlNDH+IrhA5xmV8SEZ1UGZc
o0MWqiid0YIP2qYEyh2D/SO23BPSzNlHA15w2AMK++KLulxgU5o9jn1iLRn+M3d5EnTrEtDxI+HF
uFUdoCxj0vOIKVJtK7/yj0g35uu0gSQA/mIQZXBQUB7jwmvX2INPR6cewY2wK2cXm8b4mim8A4QK
kDNnzVGBfxBqv8vaaelwhbB54VI1VOZ/hZlZTcJuXsGMscTTOvSM1GGQTsLOPfiBV3v24uJXCBGF
5i2G3MEq93x+QM/j5pRbUDqLQdD7sKA8Epvet8Q0K7TYzAIgowJ733ZNgh/Wrl+yCi0wvcz7VuT5
Z2kMzSOt6/9qf+no5t+/5RKwVEHc1LUtpNNM4oLu9mcuoVOZRXNZjU9A6wSXxn32HYmFF3IZe9IH
YAygz8hbkaRoKwftu3M/1M69si1Ia8CfTdmqH4clBw9j4QiV7fRBRJtJS3439axXdVGdoMvr5OcH
ZiXDmjdKXPImaxYK2Y43CI/dJxqXG/g7QWj9o/UEmoTl/osBiueigMTbDsWfH13XmpFhtijeSDG+
c1peWigGPTSznwOMv4xdZ3zvD3XKqvNgIvWuT/RVNpnrYarihT7v67wAClzqmNiC7Lycut2GVCa6
hxEn3dC8x84SxHHUKv2y+ZlMp4O1BFq6P9C0jLFBMtVw0DaLq+EQKyJRlVBo4PbnhA7xhIdbdGAX
NNCe9NVT53p3GkmosYdgueeH2WWANHDPBc0hMeEPS5AqzaNPu3pFzfkwZJoCEiCJ+t4lYK7aMflB
/RrSl77xCkEBssjSxrqbQFbH+m8hF/fr9oQBM6Zvx2/uertHYvdHk/SXyRnjs3TZsKWJKs8taAXo
JeiVr02ToBcB9YqN0bTlK6fem2TucJfUU/KAVnORdo9B6W8hngCJn/mmcsTpz7UbdnC52b0k1dZ1
WPEaVMKLUCVuFtpUxvgA/s05nQWByoadaErqx3jo8miwnH6p/XEZnwGqqx+dblyWwWSFZi7Wbtdh
C46d/AHg8d+Hm8+k3bByK2iq6ZDbhDaBFB1W4CxBTG1ox6Wyi/wegsvBCtsNEy/KpN8kaVEf4nqs
dhm2hfsCyIXIwRd066RSQiOksNZm3INLkU7FaixSdcnzgC2EX7ZPWVcxyMpZ8tXkbRZCM9f5y2Zz
DVhUn41o12PGIAY7kY1PgEUNnZGFEvK2cWhWKMIw2n2TcfLg9FOZ/ugBptjpiplqURdgMrs352pa
5Sd7hvXtXs+honOdg7zdb3O6JvfP+wKIHy77obSv7AE0Y/AAKg34ViMwwY119pXgIGfNHOkupsba
HXIBqCs+kfIBAqs7bOPjH2Aq7iA4mrwhF2JhoVDZKQ9yZ29C2mZdpDZ98BtUsRNIs3ym3gLffvq9
sWoznOzSuPgQFtx02AzsVQy5pLjGfrO28/GtquMoCfLu2JqZs6HI5IVIfMY/ADktStf5YYjurUJx
+YVKaCuiIft0dqgYt5Nji53DpLvOjJxHUEpJ1jlvrchprORodnW+Augre3GG/Bk6APITKJe1zFz+
15hBt0N4I78DMQIrTV3ybdz0zj2653Aci23yQYd3bJlBN8hLZzgmmqbgKTFEc31ymPkKegKIoJ9X
rjUq6BtUU2iOxLvrh+6tEYF67f1xXNPSRa5xBmJ10Fk0pRE8jvlQH8BrShZm5yavskoBV8PHY6vN
YGqOso2HSwOp/fuhyh7sOSqonHxbdCNEaWYTyTtkPg3+rSSDPKGegF+FABnpBpKakpGi0pwgl/8L
bDXKfmlAcuqsXZDpTLZNzjeoFThRnikQLmIabFzRYmUwc2PZWlI+Zp6CoGXTD+9dLO5TfDriUBir
LMvQ/Q4dK6PR6eOPDgq/oREn7qxtft0YGNk3LNToGOA6L6Kzpq0sSr7SZoCOaAvj/2g7r+W4ca1t
XxGrmMNps7O6lW1Zc8KyxzZzDiB59f9DtMatrQl7dn31n7AIYAGkWt0ksPAGhV/apZU/SxSh/V9M
ExZp7/coSBfaiUGCGDdTR/PUPzG8NTFDkbZr5Vl4hQa2yTD8qZ6HO1Xk6bEVTbCFLlk+ByXTElPP
ne+Ipfphx4/4GjvBazxM6S3TAsLjqniuaqyOq9Kwr+G5iiKVHDqD4Hq8xC5DWwubpA063b8QtYu5
B1KfZTcdGd8fKDAeR6QNf+vawfTjLinuzbTR9yXrjn1Yasl9CGvUt5Uy/C2HkR0yKZedBuGkZEHB
aczgJvTlSVBZefzshMlKX3bnIwSv0Gxl83d5gsi2X6UpnT+2Lf1AuTjr/5J4+/NCCcaJgYaBCpwO
07mPokakbwITOKHzbLC1u077Ka1eMitYATFLdwDF2htXFXAz5WmD/9lNtxwuLYU5eb6sFFnLTuQ8
uX6YWyBJ7fkscS4SDiPPPmBiPhSFsCbUIzrbxOHIRBuoHwYm4IP75Gg6k0536G80hERPXWoPmxZp
jU9IlYSIH/OB59UJMQbru+yUK5jAO07Sb1WDNb/s1KYhP8vINT45WcVUP7vT9Sr63guxcfWWX0kd
lli7A4aB3ffV6ez5i6d1rQ+XxXpUpxRabBpjFZaYyh7+oXpI1TQ6W8AFtuYslKMXmZ+jgIRaBsjm
RIrOuwEfmmyVfBbPBZw43pVi+hEAb+5MviDg8cB7DMknkXrWJvaat04kwuNLJ5at9a9Ok0QKNEh1
NZkeXzoly5WWZdPlSoGuiGc1wFtzAAC0GxC73RQAO+PPcxd+1SxXOwkjTY5zhXG8zDK2AXPZdhzD
vbmkJGtDLVdWPXmXHCTyUqtlvfmpyixspsBvoppsf6kGLAnBuXeoiG4b8il710qcpbo2kAQOzfQL
Nq4B8mhwddtWf0HGMLiVVfIgi16ebUm8J6cP9War4xOai2ZTTI9pb0w30SKAyA4IZOLl7HqQdWk4
VPu0OPGEcgfWbepTkS6A4yywTtpCQXVs8LS6W9gnfbD1T7IVwXrr1HhPYYPWq56nxks6e1s26ewn
dXSihyYST9lCAivN1ttreWqvlVk3NkqPHlBZNcUeH7dhLX+1mjsVe29y+0tRtuZ2dQi0aWdV3U9r
WZqNAPW3pHFsqigqiXauwX8+BuV3Y3KUU+tNzllOcCNtGztqfb7MeXXX7may84jsk5xmOpOi7ibU
BPW0NgJdzVSNVWa4Rq4gOlVJlD9Zc/K+Hpuy01hY+dMSb/W592rqp2wC4Z8jiv4p7aONKe8ozqsD
U393LYxB3duzxT8gj7AK6Dr33KVR+Unpwo1cZ05FXx1y8sO+SPX+aRqjale5RrKVG4VBmhurPDW9
U8pH9lIk95WqTZ9Bnz1fQDBgvYz1bCjqlrmxg4p6r2CG3LG8TLr6i9Wl94j19z+GpDraeWG9CoSm
AYpj21GjSX/wFLya49AzH7Mi01cuWJXvKNqbafuzgOvwWpSPJINLSIR/nCjKx5r3TQXohWT1Pqao
O+dVhdwntxzAvix7RA7p1uXrhCVCvdVjLdzK1gGaZF1O31xnhRw9qvn8O32oBN1tFjvpqUc7Ge21
1nnt82bTorn+e17i1uZp6fyA9P0EENB2t1ksPNyIhmcZ0eQxC9Y4+9RVWb3r3QKHp6yvH/sl+SYj
HIQnKmuYzhXPtHW36I00y0GokGnUCOsHV4sm1vV2QqVjG37WO8mnfIxvDT2r7+XLp6REh+pefo2X
tmupM8J3pV/9goAv4j+/fDzV+fP7f4HbsPOjsVH3Zy0kw1JaJVTH6Xn2jo2iif4Q52CSPM8c1kOZ
2DeSGCHPwj5gAWTCcVonbaCAJRuCbV8g+wM5BR4+uYmb2hxdds/V59RJvY3No2qH5wG2dUFBVniB
FkuQcbJo3HQl+kQ1hLUYUaMbmyfrZ8f0Phduqt/JkhqOK6NIntOYrI2GmcCR53azDgvHeoVx/d0B
KPdQea1ym87DuMphmN1OnlKTgxgfom5oIf/13y2Ual/Rhl6wC8P0khg9/mNNdp9OoUBDGxZ67Lrl
beM5wT5BGP/QsDrNWUNupr4enkZdnU9Z3P+mzfrwNNWF7ifdEG5tj12Finfdd89uVwaf3T7VEmVf
B923qUEHLjfzis8jNNZC85qvGr/2Qq+cF3MycY8y7WJn11X/ENnVOQPK+5rlxlruK6kdukSTKCPE
2OsHoUTJYRxj+yYo4KLIA69PEIpljdzawhNaeFXDT6HzvmWHJq69L1EZILRpYC3iOlNHUt3mVdrH
08awxnqLrYl51/B08kVQu1sX9w1nBWsb1aY+dR7dQL0zgMF91QDMrMqqLFaBU1UseKZtqbovkVUM
31w3Lle1aLAin/tkZzeq5vMEEC+ebeNhYkbD7yF0+CasRbTqjeehML2f1qA8sCjed+zOrycHxsKU
6n7Xad1K5JG7S83Ou0Gde9zbrnIM5rLYaBMs9qwdViro6pe56MftAC5uWwY9K/Ciu8P/gjwaoMNv
uIneu2y2/mDLiZyNg2tqELlb5IK6YwYsRrL9CPiDFlhM8wBtITuNYZQ8yENdq9qNkgLhW6pSBT3s
OHetTWWV2lk4E/wDUX0Z3eq+tovqGVTus9Z42R0iSuqnUtE+Ywni3OpJ1Z4nq7mHCACkP08SlnA/
ErUvTmocPnrwug+hk8cYR8eleVJIQHubRSP+VdhkjatebbayqEz2nYur/aOtDwIrkW5chUpRvJpK
Eq8btY9udK8/A9N0wT+jIiZpNJHHWY1mU4pG+S5H8v8dZycliUm6ZgmRwaiN/aY4ZbEegukTOyPF
XZ0ln9gDbW+nMeGXNAvtKEQ7fFZdntRAw3P8+4bvvHfFQ+4Oxnkcnb2VmVHsI6hFQs8Egr40qlMg
HobRcY7VnH5jj5EIgULCAZtZkHayHKOIu5pgTa6CsRg2FZnlz0xj+g3Qe15rS9E2bM9XPa0/FOgz
b2OvmnzRtQryL7ZR3FxOHbNnmcSMy/XFUpuGvKBcXfEjcVuJyDsW7XRfT4l15+bdjtXnBvui76XQ
mOEl3TdhWsP93OWVr5dus23i17kB6Juw0pn6pP0pzCfhOuJTm0beqQ5muMN1Bq0i7SGRJDzSkfAL
9qrAxrbi53yfK311Xyxnjqnd5zz0b2SVbESnP98JYYS+LAJuym8VrfmWsiVcto713GCgcRCt3fiy
6MThTOYt/Zoohf2MtrB4zPvSz5YS/hHAN8Oh34zqqJzm5QCa7O0sS41hN0T212vVNewa68EoZmuD
q//q6djtDSjen3VQucexbhOcYQIPSuiY72NTC88ijttd1BjpLVuJ09aojPpudhtn4+VIewgR3nu8
mfdlXuY36BF3x4if/76PS/dkoJS61Sd1vhvrrtwEgD8e+zlFehoLj+cqe2gaC9SBO+c4LSfJfjCb
5pCEXnc3xX1M3itrXvWgOKs1v3Ssbg69VrS/JU1v+CD18nuDbdc9QCp1P1R96mPHAd2OLOpBsxlN
WMryyhC17zqG9tVmYaGrjf3DrfInjTkEtpiqei8MZYO4SPXThFQW8Sx8DQfuUEQ4uFhF3O+bqbt1
+SntUt0VuxGblXvVcckt2JH+olrtN93Ok5+FfQalicACP+Z7m73nVycyKmyGtPYRuZd+W2ddeXLH
5sZL2BMMQqW9h2HU+0XLTkBdjn6ER88PNWKZ5RXMSWzXLLbQC8ubeTassw6OZI3hjPbFFNOZHIjL
RqWn8cjetqpdf40ja94IV62PpCmdx6IVP+BW8KBk154VcWs/5G2f3BhxiJJfPky3ubcsXyzrW6JV
IbSMbsIlpet3dsgUCcmih34qwt89YHIrrcinxyk3BQjzRt02xdC/kJ5gg4SIeJk4u3WZP+iiLcEB
tHvVCbODM3v2QZuT8sT/Mt1NamffeWbtrWOxyFWNibef9Hg6FRVw/BHjrWfLNNt7pxmPKcxUYYiV
UbPdG45ddo4R4Nuxg9xtJLgr5LNc2yKuDxL61SNsDlLE7RC1AvrV9u6qR9P0WVWH4lENSlKmnXVj
NUPmG+YgDn2vhZvZ1YpXiBg/2HUZ72sPakdpRN/j5Zlrpd6qGpTKj3XysJOn2ochxupoHNLiMdSF
R76yb3+3vQYxz177obBlUaux86lWzXmjaemrOzXVuiwM7z5fDhDscfHBqXkf2IqurEgEaeu5capN
FDTevQz0PNvcuYnpra51KLvBb7F4sCyjyLDMGu179zL2ZbDM1nYhqIZBzC+TEkYbt6yKsxKSAIQf
yPx5MLKTl3i/OanhnWOD9XXUPs24p/n6rCNY68Fyb4Kj47nauYKg4s/oawM9QRTfy1r9gAvPdFct
h3iPp1SxZXEc7ytWCmvT7vUX5E6/Gs04/mR/bgapzESF1XaDecaq7bxyI8h987jMwvmoZDyoTcV6
GHmO7NVJSdZZbWufFmedfZAqBSKNBb9XLfsCZibDW6NlwqVW02kOQI9gYuJsE9sY0QNKy62rTs6p
rPt+QEmpf7JKJ9/LuutBa90/QlpXJ6/mAP9iNoIiYdu+uK1oV4Vjxp8HRN3XA+4a96kXsUQFCwGe
e5cYMxQBCAngexCCFHotVnPcnUVjsAQkQ/WUs8+0gpQ9HmSdlhv2apg7SMWKe58YsfODvShcEPwu
CN1HHJ5IsevqV1VRpiPI0/loKjBNVgHayfG0pCZqRTARTL8obZy9CjUCsA4caAEuuyTAoyOo9AGZ
M8P209FtNjYYeivCeCYL8/ikVmNxiOeC30OlKuvamXW29rzgcXLEY2iHZ7jRYYQ4kEKCJe13gdaU
D+TToCQrGC8qGh47s82sCUpt88kup+Q8ktcgFdI1n7C1cm+91Hzm+2M/zxNsHujgfzDEnUUt5koF
q1nFreuBDWBJEJcNSd0Gt131uyzYUaRuSkeka8dp5vsUaSxMkbsRZoIx31/qUPvY6RnOO7IoG1gt
oJGioAFDp0okqa9aBRPgRUBt9Jz61PfZ21mG3dkG2UgLmS/R4na7xFxOeRLxvcrUYYtkPrqIFpKT
Cs4uu1zzgrM88DXwDj1MKwNtkbPV2LwA8uShq5WUnz+PRWawzoM2j4ij8MkcrMZyHmRd55ZHPW3n
fZm4OgJTMLv6zGYXfkQNTi3QVKmnW3adjHt1mizfCKLwIeKud5ODWZPC0rLWwxk22rSkEO5AsK4H
XLt5TYPc9CodLk5ivg6Q+s7R8H0ySjZa+6naei6J2ypOnSOOdczFljMtRT7nUinL8tA5t+zyTtuh
jzuc/FS2KCqYkELJXoM0Sn/DTGBRRFG6zzzvNb9LgvAJLEq8MZMmuLNVvhRx+pXFFRvwfQN4v7d4
tSxFeRCeDqoWezHUFGWTPjr2sRBrRWT6vdE+xmYLsVG1kV4J+ICRREA5WfWa7BDYuoC/oSmxX83k
A8zUytbxrBgP8lBHUAKZbfVbLVTf6pqux7dm1OvDmDXmJU5o2i0bevYpLS1vizETOHFHM49dTKbF
Q8P6WYvs9lG0YqUigvtsOgMmTqrysEzUg77VXgwQqycSBMGlaFV57ieTSLa5XiUNWrs4YFTI/++Q
YMrYi8WoNEhKnAOEOPJbi1kxm+ODhZKGjy/cvLNwlrxJG+VzlJTpo4AhafZN+xxOU/NcgkaqjE67
rUKlefYMYfkDGtU8YSniwhLstIHUTNAFt1YJqArqVnBbJPZ3bZ6TlzBPmkOsRuwIeWH6YsOW2Zh4
vuE2RiuMCLQ7sfQDvUIrNhOo3KbKEw606iPvD2AsVI/OAG8xKu2VzULzxlFmAIODZewtAztMVERs
GFNpi2AT6DF44PannFQC/hWuuiavT+ukaruq5PWupI5FiiVCvxOY6Eb21b0h3FVa1WMGu/TtAZ3x
tifPtwQzw2u35QwyXramA7k/E8OySxGYFi+saVS3MrgQGfubo4mc4TKUGqbFpulJjF36jmOwdtjQ
3slgY+j0dRO5waU1s9sefYu83l/6xoKNt4EtIfknpPje+eywpjvMePaW4w13A9L3W1z/qpOb3oA+
iZ+V1h80VTwrmjM85834GRaVdy7NYtzXA+RNxRjFXd8hQRcPHtwhJcZEaqnrtK/1jJ7apWpArODW
ZLM5UCt0bhNWzADNo6MrXHEn44smztA8KeKdW4yYjRaCKV7srIFPZzdhCPEb1tvvBcmprxWuiStQ
HtZdHljJPh7dY9fN+X1vpZ96NQ1f4CPrR3wtULz2xvClSbtuS6592spWwAOtzx6hd5Stpdk85W05
3Iexa3zuv7Z1Hu6xJlXXlbAaFEPsZt3CW921CZuceFogg+Th1WltEsv54zRbTk0tr3X/XcC7UzPX
qm06kT4IrccAEuZnmz/vyTOB8Y5e+Nng2/YQZOVRlhRLmHdJOD3KUjIXSKAW4ndZavijoW/HNdut
dfR5btAOckf26OSoSTcb2wBkyjqxFeNuCtS3g6kcHEWEd9dqJvzVMQvCTzLoWp+ZvbaJJnaKPzSU
IYaCdQBb4BosQ8hHsNZBx0z8ulwwsGC0Gk37BB9+G4tuenVnG6u0DlDzpBXqWdVJd4GdXrtovcB/
byI/XlxQ5KFeTFHkWWZYLj/vgne4g/+JrNN+nWVl7m3GAULJhwYZLFtFr4TvWiH7YL9ii5asBLnX
y6ht666ydga410MqJsEyzcURubC3Q8JU4ZgtB3l2bbjGXRs+xP2LkOvwM4D4dCXHv/aTxWvM9Ur/
IuTDUNe+f3uXf3u16x1cQz4M34YLMO9D84crXYe53syHYa4h/9vn8bfD/POVZDd5l9ow1fgrx4/X
P0HWX4t/e4m/Dbk2fPgg/vehrn/Gh6GuH9j/dLUPd/A/9f3nz+Vvh/rnO0XeoWF2aJQ+AiFM7eLl
ZygP/1B+18RWFL2KzH3rdSn3ZlpeRrmULx3edfvLK8hKOdT7Xn9/R9erXmNU9p3nzbXl/Uj/1+uz
mGHpLcyE2fn1ipdRL9e5Xvd97f/1upcrvv9L5NU7OBBWLYbt9arXu/pQdy1+vNG/7SIb3t36dQjZ
ki3/8g91suFf1P2LkP99KDD1/XrC4WdlJlN724+Rs2lAxPuyGA2LZIBZtCB3aAWjZflq7QZrxW1L
fZe1mPq1jceMcmmWgeMUgokDvHKCpN4c9RLPprVsDoeNaWbeGcwvDDpZNcxedlN7zAIrvdJ3+mQ4
a5NNJR/en882A9DLxa7tYuYmfd2kpRucvcW5enF3s8Y5Vfyr0ZvuvHW8Vl2t4ILASFA5brOvQdwq
BxPJZ7/I83THnhT5KDUvH0Fl7s266G4RWyoeFbIvJ8vr7mWbjKr55W49uxnX0MKLRxmmp1iJRSRb
jjJED1SmSAVTU0aVAVlVguEyE8CCy0Vkw7+8uu4O946lByRR/+LK3oTykh58CwuDDFzhivMMEmta
2Wh/nGUZDnvkj5n31nxtMH+F2KZCSDkSUoq3brKvPMg4XF7fRrHqNNqWJuRdrYLRYjQJuwDyVB7I
EiJSei2/C0pd9wz6ctq96wPy9I/wd7WIK2auPxqqQKYPDX9c3uzbQYudW3mW4V0xDEV//lDPhChe
Mz/lO/Shw9hFpyENUWv4YwwZIQ8Vy1tUoOxhd62TZ1HmDHtokD8+1MtBqta9aarZPspGWeVkYpur
kzjU4O3BTLJPiJGTxUfk+IXdeJd62Sjr5dn1ALzOvpHFWQrgyVOXzZSgSd76ym6tGQfr2Gg6PM/y
cQsEYPDjZNYxsrW89n5VayRJMDVS+NYCoSZthzt04pXdvQjV7r7RKufoDO6zrLrWI7/1bOWdy1qD
UHnAYXrc2mY4+NPSU9ZdriFHulbK67hOOF2uIxvUav6Sl027kzRdeYYO1MMbX/cDdRcRPq9aXdou
55KzK9m7yMKCdujWHrqcEXu4R7UzjAxd8zpvj0qt2JwHitr8x3mnGRjDy/Cga4bxptN0exW2Q75u
E+ONO50qveeS3YAdfT0YVYtYJ9l8WfUu5CPzWraHiQsd+12ooQRCdpdEbOQLVjE6/xinkbM2DYjS
bebaN9ECisAhUv0tL1EHWpw0rhGRrWmIBovc1w8fQD9pDvh8KyudxS0U/qtFAmRd/sIGoWl0U9gh
O0dLBpBfymPMLirClcjiyQOC7Dm+ct1wEc2rpJ70EtexG3aJA2ohNqietEjHVe3DolCwjbsmWUdI
vWN94aQFcJA8WYvAax4qMTUPsk5b6npI3VgOkaPdyrJs/jDOqCZ3bR+Eh8FuxWlQreHkCXaIV7Kc
oEJ/4+q3ZV+OxfrSQPIJPMDo9N8izG3YuNcH9JfDan0doS+St7E+1EXLeIF++6HaVmNlp+jjQ7+8
R+Tr4t175c1FtAlmnxyC9u4NIyP/4Y10ecmIIFb9ENCTD8MPfVyFHdM8i18EvLBdsZjKyUP262yS
pnLXsmweRHrp8aFeFllBDzuQ/19a0bvzisQnrCkPEnNuxsr5eiiC9q1oht2qByZyko2y/tJ3gI3j
h3Mzb67dyKoH66GqNf+idmtCOIQGJRADNI04BgSs1RvFaV+Nqc/DY1c44lQkBQvTuK0PyZzVh9TI
XPVRWOQO1NEtfBnTLIGpZCRMHsjonl23G328lVVuhHk5k1GBPEirqbnv6Rh4z6Mz73nNaXeQWfU7
eZbjA6rPcX++1utYt51y3UK7iFBPBVS70sbK2jncNhQ/Kq8H0nr8JaC+17HiLTsDS3NsekhV/rqa
rGuXS46lwpYMV7veQNQU7WlozcvV3tUXWQ06Bl88MeuHOYvrHXlq9cnrc4QqlcD+rmPnEfW5+OZ2
hfAbSP33wa/Y2HDmD7HC+dJwmaxGTznU2ALoW8TRMq8lnVSEewO9JnFpru2YjCRIh7e6EmJVOdY4
7Cw9Lp3lOCJaknp15K7apaVBx0xbyxHtMdrLkI9dlrGh1saovtNDtpZWvc50xxntOzDrxcZtERrm
X2d/tyN4Ilpaf43sBF0Pq83u6ibF+xczw60Fz+VZxkq5lv+MVYfZYpsG6IOiN8rK0XglSc5Ai+sB
ZJiU4gIjVg101WSrZBvIVscF6CBbZd+yZx9S9QzTa/yAcXyTffJVs/hJka8nA1+Dn7oWZWu9OFHJ
1rzEVaYxATS1Giq/Xr8yg6y9Q6gEBs9ydm241kVLKwgObWcnsBVknDwI1JgvDXA3vs/s8M1CsIl6
7SAv8WEkeYkJtRMUoRlYBl+vnS03BfqqPdfAmgzHrDb2BBwvtsfkFR4UdjDqa8gHwGZhjNSw6LXX
2tIAWVXT01QK+HlKmrETHmqvTqE6bH6qwTnMZhUDRL6wS3c5atEVzWEk3/vvRg1GHW0MRcHfh8nj
wRKutdOCAWY2+KwV+mHDKdbj8CWq5kNYk+3v3GR+LuvSHxdhNPhz5a3eYxsVLlGQFpk723jMyFYv
1Wv+FIaUrXJIWHniJFtjU303ZDEVbBQzhtuV39lSyNhh8EoQ9E7/qCI4fujdyN5idmV/Vub4Vr6H
rxEZwM9DFTvWNmotRJdN1KnEqpmteifnyXMSGzemU/gf5sqQKpmBz6pq3FjJW+tbnWyJ2+ZdyzTy
+lldpups+OyNsn1KF/tGI8tQ0THbY6cKRdz+KrIpGp7lYS6cA+To6mwr+NkxULlvNTd+lAcPgEeV
gsWTJbQt9HNtdjfGYGIAk0/5uMt7MfCQpcPM7//RybPOX/y3diVSdJjEdOqx6nrnLEMmPRC3tjvv
rh10e073PEFh1csOgVpafod8+iXmct05vavKMroMYiDveBdNbHzKu3CA4WPbHlgrGSsPoKazNdgm
sTWX4WfFrfwRV4QnJVurCT4qZd+KpylsdD8WGN/KuhHE7QlU1Hdv0XuVVXVpIhWUq2dnqRKg07dp
YzOLXIoVi75Hw/oi22S4mcAj9XIoO50amMcpD17RDhE3XhiKmykYQaHLU3ng8a4o+Fr8CvgYVf9q
kTGyGJRdWK9kGamzeKNb83AZ8xqTl8kU+Nfeclyrmd7u4zKELFe586yKJtx9CLFblTdq6H2KrAYn
ld4zj+6gxGAHZ5VTebiWZbuMlM0OUllvkbJsXyMvTTKUDYnJ10J0RmSQHEOeXS+JN4Fi+H95NRnJ
GjVCdRBkoqq3452DwOA6GbV0I4uDF1E3GOPd4M7OSqBBsf3QEIjse8R+y+FjfTkeoyrXbpqiyWzs
VBhkdJ/0qRK3oR52gJNyZ+uxsnxA1L5ZBc0sDrIoD2nvPqrmkJxkqU4S7aG3xnWBgdBduZQ8Mwwf
IGZeu9SocJz73toHUzvHvtd3qAx4+VcN+nfso/Ey8xPREfuT3ZcLj2Yktm2cg1OqGx94j3hoHDV6
gggArjJ4kgcjsTsQRFZwzJY6twWoOs8K5i5Lkd36/q4I9WNtem8d9AEIg4WRoKyCipZvnHlANnaJ
B3tbnIbS+XmNhxoIvMvG3W4JqId68sMhmvayOHdVDxjNjn1ZVNzMeCyqz3mavV0NVaSa9KXtHIys
S0HdlAZJG3fxLUNLNOEvS8I1Eus4li11cWkBIr6WzYMBUQ6tfgKCJUBGyaI8GLGdgKMpw/WHhmsR
7xZzG1k2GMHPhubikzMZIVYpLptNIzr2FsDHdSfaecsuPNL1bhw9qLG7SqYq/1Or7GtiySNjM8MN
n2R/yP0f+8uICHHaS8T1Cr+uLxuvYwAKRssXELqH1P/WitDwShss9FY25J2zq3QbmBkhQgKW+L3p
kvCYLBjrlYzu7djxp8gY7+WhQzX1XAUtsvbddF/YkDzyJMh38p6QmMaSwWpOl5LLNlqrWOMqlR/H
r1Z5d/lftGakxN717Ze+YvnoCjW19uxVhzCcMqg3adUcgQuiLQUA9nGM/CxeNvyXmlJNvKM9Fj9l
0yWoCfpNVrvx5tonFGW2mobwbRzZgJjx/8dxrtce//v99MOs+oaFQlmdWcapbPXdkOjWoQsM5lvZ
MBinqWYYpl6ZccpsIzmOUICxhTROskrI1kuMDK8h5Wy0zoNLsnSRkXJsWVRG3CPWdYjgU5fW00ZW
yubLFWX4CAlpA/mqWcVunL49pasJnM+qMo1pjyfGBve72PRJapjHuM4toNs887uQVx4WE5Q9+XyX
7eRyJndT1V23f5vXBGN8IMun3PIDCe/cPnO3Y9kZaB3/UacuDfjfwcxp9Et9gfIOZslLCA7mXwbd
qg6yv6ySHTS+Pmu+KciiLP1lgxhy92Trk7JN8hE+h6hOYCXq06xZ1emvirJBhkyoWtvNDLX2v8fK
kbI4/OrYKKI19lOlGIovz0xAK5ezYqmrMgXzv1+t/xyHH6wCKphkppttPmhjyaIOjFcpYgCzyzxO
VslDEw3hOxvuDGhBFhjItuXhWXNCyGfsL5tmDsZ5NA0AzMmTsVQHeZ8eJ9bSvixaNdR7NJIUAMxz
+aJrJOHJAiE4ugQzo7+MMTOnuU+c6CmErPTCIeVnazKPweHCzvF725WV89gGNm6S1yLkkMMQImiy
U1rv0hoiVvaQ2KZ1QiJ8vJ+RSbEmo79BBG26D0wObayggl3H+toZKh5eY2Knp9l96yB7yYNrZJeu
siT7j1aabBygNOvKrTNynf20K7XYeKggWm36ijyZaVlY6i11gWJ2flXa7SVENkwMsEKZrThW+vSj
Dy3tSGrYeEDU9KgmkXrW+s6N/fJlgiv20C1NU98pZ80e953heDFG2vl0TBX95yXShKwFOt0sfXnN
681kIVrfCbCYCgz7jazPOq/zayw+dpehrjcjm+UNJk52uZHrcOWL5qXOoUj0EMEEFnbGsp50Y2XY
A/WHt6WwpF9dK7VpBncr14syHMw3kYjWX2KuQ1wbrnXXYXD7SVYzv1O87sfPpNBeIFQqz105Wbuy
N6t9lzfZM0p+33SAj7//Z8AYY3jRhKRlpBTQpMKTMRDykmKAamQba7vO3xfNpSiDZasMvhZl64e+
pQ08vQNj7YveMs55Ch5oDNwv4Fu14BhqyKVD4kHlq6mUiTRNYp7J7RpnGd2O3TptDHFTdj+z0jKP
ERJPNzBJ+VfVCj6VMEPLBhExavExH29ICcnWaQmRZ/LQtJCkLi0fy3bcGUd7+B1LMxte9BInh5Nl
kkg9VOj6mEwhcu1hOuTQoDkYsxYp+7EmYT/zHvEHqy7cn1lm5jeggStSn3Ge37QgovzUCTRfdmrd
zNvEfQ8rDhSsYp7xaoa1LiYYgItD+lJENWq686Kgx4Tce2u11KF5mLEGOEPAe2HVWX7p82ReaWUc
vPQ9cCRtKKeXoI6tlde1xUvgYDtYlqGHi0KrrBQLzm5vwGhi28A7arjTXnjaZpIEl6ImpR6QoXlX
vLZKXt2/7ZtlYew7giV5t7A/jR54jNHEGnMFzznbi9oJ22eg2Cf2DG9EWG9k3Qjkcl5fmpcu+VBq
m2YZwYTQtfE0vdm4jVLtkU9xNym03Vc9TT63UAwe1KHW70ReZytZX+SDuc5VYOTeAuqF/szUTPsS
zHV35ANocSrJ01fYbe2qDb3gFizg/Fgp3YOsD/W83maBaZEY4yJx22178/+x9mXNkepMlL+ICBD7
a+3l2ly2u93tF6K3i9gXAUL8+jlKfF1ud99vYiLmhUCplCiXKZAyT54DOFEHns3n5MXm6fhTTjHk
CvBYuw51N+2gftLsTKeIH7AdBIbeK72fyQvrwH9CnqA3U1cvBS3M68oafJOofIKm4woUFjlqoN7k
58mIUoN8rZSfn4DG8y9lYxhLI3bxNns7i0uESsmWvJ3deuezdKxOfQlyrCT2rhyr1z3uRftMBxSx
O2c3jaDaCOXAxYcOaqo0utZ1EezJ9+YBnndEwlxgToc8fgC5X/lotXm6jkzA/iuBwrHUqOulO/j5
j25Ml5OjxpcY6mLrqc3eewidIvmfHsQTlafJskg41ERjAwUfJag2t2C3KfArMkx+ifSGQ/DQX7km
OMFmEWVOmxNfb0OoP4pR32Ak7iEEZ2i/CnUH9YZ5gB9N3p6UUbcoCtF7mnfD9NzIAY8H0Z46LbXL
BgR87SasHxSAiXsZGGwzTrXxGRGs2cNG0c+iUCAe8lKURJXID1uabx0q4N+QerYOYNbtHsCjqM7g
Pt/ZJT720qxUtXEVkyvypYNt5t9AYWcdqNX0yYSaymEHPndxj83lcphapCUjiLmRUG4nEIerbERH
JtGpTz4rV1QCDXpUbIchp7KiKueA+dYi8DzzhALFZc6twXhMIqXWYN2vPFTKgBaXDtwzzTvD1Qdg
zQs8RXAKbK3DUFLQfy/wbESmQPeQu65p/6/TMoYIZItyWNS9Nmq8Jvp5DbIvFzmc3MW2HoUL5a8p
6srNTdJzAu4W6n4NtAKVvyP7R9VPcilTezzkijuLCSwcK3KkjttUdBZnYpu+TfXBLQsuRmgVItmC
coWlq65wV13nlfdunWOj6WTptmVdvhIswU7TzFE435vQGXXa77Iuwg0bzAlSBNCnJu1qsnXhMC1H
YxRX6vhPm6nHosIPpak3HxqSt0IuezVaK0o83gii57Tluzwmh3rRJpLyE2Ut5+6ZO/rP8zm96diQ
pJs5p/uq9zZD1X8KkhXILxcuG/OTVMPA15mBUk+//KOZ6SrjUiJClw/dllpvrp2uRW714c1OM1KL
7OTx5k92RwskvfnTJck1fPEaEDDVmrWaDlUdeWsxtNPiZqMzzZ95YlUIGlvycQPwEqJe/3VcF0gU
BZGnzBpIacnMX1dN9t7nNmMH4rUtslE/oXzg3TWNe56/D2qC9Qpl0fgCbn8RsmyzG5mC0kcW4G3o
3KSeDzZEfL9FcdssLCbNtejwZCN2gVrYPwGoHy4xoMXAsFoL4iAQcVMcHQc8oeRFg/x4APuCpjL/
c1AnstNrqsRKLCh9OyXK3epMQUMK8syLrPbGE7VjyONsBoVUItkM7fPeEVXXazyt/Hk0dSMmbCGz
iPgbsNc2iIfSXw4yb3ujVPY9HaZu8Fe+FPH6ZmtRXocUohkvitJ0sC2GVLvUwmF0QLQafKstYt7l
GIHBUQuHcS+zIUb9Qg7vzP1gbUBnWyzJdpsDMTngnoTvz3NQh1da4YnFWGrqS/Vv1wMKKN9MkyM/
dmDN8QOp12F/m7wJ8TOonR43X8h2YFACJYwWbQWpYXu1WYU6a9+5iBIq9BCHbK/agUzkQIfUf28i
Vz0QYGV3Hvj7XLfpf59LVd2XMEmtu4Dxhe+5rxKTqVVB8d6K+lddm64CKRKbQmffm3n3MAxFeD8U
XMeooCUjY+irRia85zYCV8jFl9art49ynPsKW5mP3rfr0QhTz0825Yzh/Yj5qdXX1nNS8OcxS/zr
KLHcazKb76lJpTvh5B9QhSZOVMNTpGF8Ta0DNciJg5ketYzOU6LrfsgO72ibDUBNtS6KwZY9pPNW
lsAvh0aQDyqQXy91m0pfykcQF7Lb+DBWV/Fr1KLOT89hovLqKHGZItSZLTMqN7HJAbIATv+eF8O5
nXJ1IBMdarA6bSGKzUDmCDdEHsEln8LPdHt1yAy/uWtGJ/WhJAzZ7R1tJTJ6xdEpHcDhGK06y7IW
tE0hG21L6Oxmu434YKMJHGT9FmZQ9WuOAlBAhsAX9o40DMWi/r4188NMJ4Zy11fCsEq1a9dloMgc
IC64MVA/uWl1gnTK6mKDMoNs0+hs6q1XxezHaAFBg5ReskSdkr/+AJOnJvXWSDnOvTeYPMHpkaXl
89gPHfNUujebcCdD2xDRLVQRQdPo81SDqSuywOgfDJb7OerZCwSZygt19h1bgCSPPTVFGz4oxrdk
5gWE+GyJOtyRJd7nsTLFvjTrbEW9biyMdRymyKPpC0TQPp4vME85+h8ugGTiuwskgQg2oDIF6hVl
Lt3R5dkSTYRdqFm4APQpiy3zbLgDgWdw7COVrISbJN8bFHJMDPynEIJzNpJVHkgtquzTaLRXcgCA
0gfZRWxfbiMhD8i/NxY2wWHkfMmnwt1A3AW3lQvW+nwswA+T4LYbNNjldiBbCeEV0NuW25s9TFq5
aQCURJwL4mAfhlLTIDClHos6XehFvU2sHtIEN5Pbx2296LU+BR28qkegik7bFBCsTh9u3WRTU8xX
k0QgiDo+TjHPU7dIFCMKvbJZ6x1vB9kP4m6oAV16s8dAIx3tEUR7q39PUXI4TOKdT9Ul4zbrwu9D
PFZncCWzU2tsqAFqaMg8e1iOz/am2JKdLHTW6TEyE+yEtc3NHENQEpx2SLL+Num7+W723yaNIYg1
lCIJ/CVD5ZTeU9AGxI0CbzuO2cu8RaHEiT582H+gUPgLRL+Ap9WdwJexTZKOiBb/7uvr2RqevMw7
IOqd9zNDI1cAOAWH1C4ahHTK9lHkKOAzjQnFKEXjg0e48Z+Uh8p0ENb8Awm74JOF5ydieFZ0nNK2
PTAbQEjoF9mP+M7lghud+dPoLqTzpce4DXsdE1lGdBRxAmnurFJrS6qlKirsihHRfunwfF4MIHG5
tGIAnYcZY/fFi+lF+OB+AF+kWuYCXI6+VNUKGZX0AujxuPcCZWyZL6prYIUNdj6ow7JD0C1r8jCV
yPtxEOzLh0FW1xpgW3Wqa9eC9yBQzN87MlQFVCewgER9UOtvMre0P2fteM5VkP/I7AyVlFi9PYBf
s0WNKTy4YdqfWzmcKX72N4+3Of7TA0VswbJEFfAq6LNP4KUo7gno0K9NZLc+u0q0KADjTwSoqLjp
3Y3g2JphDkVtA+oJNYyNPYK9qgff7ra2y2FZVQ7UtjUSIi2TeVIa361oUgW0JE1KGAoUdvrzpL2l
+nUK0RJAi7FMMX15H5tNeYS2AXYgECebmyRST7yxFkyInYBhRS93yK5NbWqWR5ribR4yQdBz6aeG
ha8Z9P0eQI8ovALJR3ycPJZdhBbS6zkvf/QciKkuDF/UZEarHBut2cPtzGHBAdIJgbTbeCJFAdVb
PBV0AOJS1bmFDsjIKYqf3owueLAhc2lg60KjkbRpFgycD/qFHHurapwQXlNFcSlqcImSrnnfpCMA
VX92tJ6BvYTuiBFRm0dkQ4i7WHfEae0cmQ0e4tOIUFVRCVM8vsZ3pO0XmxEJatK7W0WDMr912TOU
QosfiPSZyyRU09kCvumIAnZQhL06lEOybnMDeD4jDbaq6zeu2fkHT0Wuv0K4JNuUIFIEygga89Sd
GMw/JPh7QD8EvcocpXf7nKGInf4ywKzXNtD/z/0Ipo+bHdw4ayfP+PNf/D1tZ0lYAdkowEVWgd4j
z1r8SnVMktpmELcLpI1dCNohdhHW1rhwvKKDZGxjPwtkXtoOQUgEB8687esFsWyCZwWUVgb4Dqnp
eM7/HtRYDsB5pTohSFWB/lYfDPBUAl4I/Yxu+temO1LIlEERRgL2ZHprBXbj2gqaYyqUunJ9KEd3
LeoK7O66RQcA/p1EYNGpLWHRm5ceuWJqgdIRfBxA9kESOT7cTOnYFgc5mF/JRAevD6t9YLJuHimS
lu/L1v0FiZ7+AO5PyBj1YzZAHLTqlyBCd5FjkjXi7dpIPeRJZ7M7tZ24+FXmpgm8TDYesWWy1s00
yAVhLS2J6husy9FDbfKhMzqAJQ28BdnxZgZ9LwCcdd+/DmgFJLabybxkzIeUkdGFPp7JBsM317fR
WjVxsEozWz2JgSOO6oZXZgLLxcca7KGeZRyoc5KmiYJKCK1TbwD6px1Eq6Ml9QZ41Zw85X9DZbF6
csEF/Qg5gKpt235ZtcalkeAWI8/KRXV2o0pzT/OwFj8d4Uq1pl4menlnod4VbJj4RMBxpPcpq+9o
WvIAEhKEfUbzQK2kBBEltpzNkWZDzKoHiX2jQKPlQW/UgR6eaw3Yhk2cfYpQzIqERwKaKCiR7iRu
5L0NGt0TqrLxaG7j+qkBOcbClFBmq/ClRQj4xJALEiszTsddH5cAXOiYKrbT1jJJeANWPDQLVnF7
ATRDdsJLCXwttYNiG8PxV2mXWss8Kn5z5D5EAKKm2JhlAxVgnYIzdAou0qm5HDGgcBi7M5mo0xMg
sDFDR27Igzq8HkRONJ5st0kstwdGt+jPZDeFISFJA80s1Otbx7Zvyl3No2s0GQ6ov4jSKi4YiKws
cKROUfqjwLsc5Cq6h4sQp9CCyTYetIMXZAR3M9zpdHYFdWW57nukpSBPvQrDZ1516nILASjDQVlA
lBg7ChxQRyKcEULYol3hAWvfU0fOBHLelfUMgoz8zq+qEg++kG2dog/PdQddg8JNIKgQTdPSbP30
uZNBtfCnIvrWBM1ZSgTkF+P0UmPDh2+16lBBMjS/Mqf47MqsfOkN/GtRv6w+YT9QrHiZi2s/VAgI
OK51Cvg47VTs93eNGUqo8rI/rlyNzvsru/rKBq/PtaoQZ6nyFyTt31956LPPaV2Yy7R0hsuUlBuQ
mIGNe3KMrVMp45stcZ+HfcZAht0Ga1D8h0fU/A93yKNbW1um5n0GQrOlL5r6iyv6Zw3axvh/QG2E
TOeUfTMsw3yOBz9bMfzo7+M8Mrao307vkiwVp7FLp7UbTtWTzyMQRnPH+g4hjdePYeFjGFEcf+9t
BAE/fAw1hX98jMQJqt8+RouFzcnGOnnZj/g9NxLyFUhCFE+ggq2udofHim45oYkDsHylr8ozmbDa
EqtQ2P2WmjScT8AqUbOzx3k46rp9sdRDURiAGnOQIvuTk6wGm7uPUWUVV2y1AEzo3EfoCbiPQ6yD
MBBBOpCtjWON+tVcVyA5fgTCqLh60etwSIIhn5i4iCY4vXnsO+f1IPRZBvi7ZwxAl+qWlwwTYiu5
jcCp7gE5D1R7LHNvgqVyRYINjoXoAlIg0xFssNDUM3+QGeqikIrRXqRTQ17lpNSxbswr1i3RMqlr
8GEq6bTHQTOo0IF1w4D1McigE9A/7m8dkEaAt/nmrcZ2XXXRDnKd/dJG/GxPybs8A/cVGCYCkKEC
Z0294LwO95T4K9gEOd4A9LJeFK1n4MAkOV9EkQy2VWK19or03i1thKZCsCVhdxKLpzPqZWBxW3S6
t+mAnellB9V1kIRdJm4/MWKp1S3lmU9EYUt9unXr057mm+fv4yAwPHvWdmujkAywsEi6ap114FCi
JeC8GiTjmNTQCdGLRUqV02H2djobVb5Izd8OoTLUWtVY/Uru7VLHsAFSSNQLgF2rOg+zZ5W0NUr9
YCdu2iwJwWTR5LM9UJphLIjUi7bf/C3m/MLyTeIZhtjLqBnb6dBlDNUisk8QboPt1htrv8LvJoAd
aLdY5gU/xxZeXF0nUWmh/PFLGEbxarQLdkfZHb+6nyYlnj94ST/VucW7HDv4q4F/Wm97SFwEie+s
gpIjwamFWaUtxmuj8C+ltMbAsGej9NpoG/41d0z7ESw7awPvG2imuP3RyLFfI6UalltYzjGOIiKt
YwPZlxLQdC4O1Nvl7p0CbcVDHHOH5iDzAGnRIy8wB01pIw4GPFJWLApeZVCw6vljrZoG9DsAKjV2
wh8rEPeDrCVYTiPYZ5eNPUDTMIr8TeN4r70ZttU0lEx/G689qNNHgd3ahSYNagdav6v1nyJmAnO/
cpoj/hQxc5abLm+P1DvpzDj1IjsOZw5+81sv/ZqoyX32fuzfnOm3hqdadpSHMvHHZemFxpMRqz/O
1MhebfLt7IOfkULLfRTtuBVlZh/4GIB0R9+0wEE8qHpUj+7Q2Ye6VzlUDXFztqD7trF7eWenmzn6
11+m4AKdhkp65rr2fASIQGJymARnB8U6bwVJeHtBtlvH35qIJbBmQeNu3XY5eauOQyH7Q4el58/x
xl11gQ2JL8PiFzoUVf6E+lUfiMd/TXQGXrdwCU75fF2RXiYZ61SANsULQIH2u3fCAXbPve83s63i
5HaFwq9er+C7wG5p1rhwyWKer2nEzdkzisdYFnvDAMsmqpfSRVOM6aaDyie05AK27yazOZs602vw
IjyYPSAGOtOLN614EIg5QWahgW6r9qCOQjh7CzVk8yCUF/crAXEzZU3RGXKk3cLIw/prVyMd6bKC
H4poqJ+hRzbbWwWVIggSOesma5uvNdaqllVVD3YZga2oUEAaa/ugh6MCKr4NbyC5+hh7/WeIXFQr
aO9lj9JEuIXOyCa1TWkbnf3/8TMqhBdKE1zT48itZWhPoNvXTzR3Ow2q++Iwrg7KBGaZrFleWMtR
4olScxv6Fet+Agl2CBEeAwR5m1ak1paELibfPrtWZT5kxZjdJ4L9JDN5BUlgbkvHUV+0lxn6W7sA
HqYynEesNcuD5eIhgHy8+0i2ivPViCLHq+3a7mMKoeaVD9T1ljxogKMQ7tQCsI9k0wMGD+ytcxwg
YHECEF+2Bms3fwZcut1HQ8vWXIe+fNjdzn1vr7AtetH+f7PLKYf6bBMt+Mj7c1bKYJOxoVpXJS8+
gcbQ3kGXMlzyqCs+Sd6iaNmP/YURoplOEYISNegxydmyweczFPJMnVmdTg8ZSMhiLJ0kdLZWRVyx
J9bL5Cr9Tu6GzAtMhOG87q7GyzJfSCuO9o69tVwhhp/UYVSguzoUbOzuZnfI9kFvBiJUQE81YGGZ
6vHsJFX/3K280ZHPpiE6CE6N+YKacd1rhkkDMrC6F6qkNcQVUMpCzWKEglnsykdkpsNr0HsnMuPb
BUNRDJB7nbWYMoAKWgEhmB31+pZ6iRzVbbIc+7vb6xbRkVwtEkRIoAXw7jVMb9vbyzca17qo950D
9XFSYEHnBJmX+V1NAxli0AnIkI4O2N2xh7TkZtBZtqIfu4dkijZdz+MLmXozgN4xb39SH5lug262
3wd149QcrF7+JP//10FJD7QY2B7w0XoRIE7qj5cwjQH1qIW0m++qjQ9GitXmYxl11VOZRf9YetXV
+G2yCLCYPIFO0J6b3u9N6r05I2IlTremzFBxZuVxswqNfeToyuLRDqZ7tGKqMx7+2rL9slzI3Gse
AAlhS7fg7BowS20gK90eQQQ33EkBsZzQD8QF8WV7ZQAw8WlqIKShqqb9HjR8LyzgbRcV4NzgJ4BQ
aGF/h/IO/+Ixny0zpNvmKQdD0z765euUcgJgqZfu65QoKT/GuHeTTsgvRsUGUDPiTKEGbwGdA/ml
FLgmnUlt+6tfZU+giQ1BWLocu4JvSBssQljl5PmguGhAnLymZtu3EAqHIicphZFmWF0w//RmJ2kx
DwEMvIyzFGvBU1BCNniBEyfC+2cBqY755H3X//AxAfi5G6bE3sS93a/45Ef7JAzVFx9y1r2s6s/C
qtJTDoboxQhdjy/kliSZsQdHMHQ2HX9RsyHcpRmLthzFiisUJjvrRNb4X9f51K/sKofuB7VV5/Sg
FXGc9QhRIeiCetPaNv0tsEw/I1fFe+KtB+iqu9DZm/1mIvvkWrM/UdyTydWAkRF2vFXjPdnJRJ3/
V/uH+XGPv/s8v89PnzMkRMfb3JK5mxBVbRvL8BzckP8eBhDZKtZf+jID73sjA6QuyvR7a/tRtga2
HfGftgfJiB4w+9hTCqGX1IcqTIqn9J9T3Sxv083DU1D6emMBhXCthuBUrr6LRL0MrSDfkI20E3ow
n55lbi7sgYEXG69S24mtPVKj5owbk0HuLFwR9CcfLPOfksZ+fQGn9avbDCPTbmFX9Sewhnifsn/d
pm78Y7bf3Wh4FcX4F3u4++0JG2MoMF262oUmvd3410QkzhVoT4n6YdzolXnMOzBbkKdw7G7neXYA
rkSGTYn2b6cEVIe8Bdct+SjD9RatAJqOIccy++grgH3ZfXcFczW75zKajqCNuCdvmnYM8dyy5+SQ
Kca70QdqxYmMYpdDB/OzWSMlEflRfKImqP62bdEljwYU6R4LZa+UrnHNcpuh6klUC2pOk2XvQMZs
zr35yAGEGctyR700JYfgxomaekqVg5OPpixBr5P3cXdy4wi0KEaIYAVfMoqb6INoC8DEIQd3pFhK
H9cTNPGSeENNK+PywExoFg0NL59i5I0enXwOpZBD24Dy+TZciMZchn6/tjobKoVxGl7HBqVqTKuF
1nIA7YTfAWjcD2B/+NNDBt2hHfGq/+AB5BTC4jrl8Zc5fOzfV2NiQx8ea5aCrYHEQUjFsx0cJ027
P6TGhoj0Z9vcD1J9kOw3LVhg3dKwtm7jICvBwGqKPFhz9KmJlMncJIQNYWq4dGfTDVPzNojQOuT1
ZqIWub4NZChHOPIYpdQpqy59nh0gP+g/AhrsP/qMfUYZV3sCSawPyfImWCO+Pa6ps/ON8KQQsup0
J5nKMj9Xfs7ASovRWeKma5TUtxsaHpjCwk60/T6P1oMgpbEFvD+5J5MZDFhUgfh5S59gHIL+wKEH
vKBemoMhB1eabLiSSdYGKoikn+3oI0Bdu7lzmWcCAPLvJwLpD1S/jAeydGYB1afpe5Qmw54CcAIE
udup6es5gCcTuzvjRXulTrrJkI2F6HvKr3SD8axD2cfvw0VR1yvuMdA3l1mwT/AeAHY32HdhUzy5
LC2fCqyT7DEbL3Fj4x53mbN0GRc76gRCetrZIEpY0oC34XheFSBxVf468Kr0bNuPBJpgeAmtAOmd
wL4DvvusQVK5lWPyHTS437we+j4gGgn3BYcao5/n1gsGUj8NVLURrNwUoJlyZZgp27sagm8Zjdoh
LW5p6IW4Ii/sLqK6zTcBWAskZJC+9Flig+00RwYj10pSWspF24GsZe/sv/sjZ3hiYcv7PUqXR0BY
MyAVdOTvQwyw9pN6aSdIaNw63gULW4oE+hKsmmWCZ/gwVODSkNEVKl7R1bOQZcHyONwOkLG9giMA
MX8PpV8yCI/kwaLUuh/7b5Ny3XSZh9zT9OG/Il966dLV7MCtnpJ8aQ6a0m1aaPbpKzQDQ/C2h3p3
NKDoTe/s8FzyIOMXd3tqtsxccbDCfkqw88Cy5U83elUMLhS0w6L7q1ujZyMg85ub3sfMs5GdLmr0
jrhdlGbrBzAqD5kEcALCZNtuyrIDdMHyQ2EZzlYBhXDhsgKMvbKCxz5C6LphbvWVJfxrwmX9q0mh
d5f5I1/YIyDQLa9+9WHzVRm8/Fo0ZQppnMx/VAw/5trg+QUCFa9Xaazx/VU8J0nXyIO1oD9+aWzz
lTUGStPyAMwWccS8M0MbcqaV+ZuNBmkKjiC2ILERBuscsbdHiMRUdy5SNhDmcZ1HssXiSyed4UFa
eB2ELmSH2wlcWDd/SF8B0ihMrFJbq73Oh+ehmyBaWjn3rhq9O1svVj1gNzZWplKksSdxQbJ9BNr1
d+MsHk9GW3uma+duFEHws8rMowmWk9uJ71mzJfz35DefKg3V56RrXmiNTKtlWiirAWLzIjL3ZJdh
cOF2AOxDPn3tY8gO3MK7FAbWdodB7Nzx4g1VHij5uY6hVAGpCGuVIM8Iybl0OtuRMJfk4Iafs65x
lrxEsXor4nwpJjPeTInrnA0gbueDFTJ+DIWzHooI4S3qIBcJuaVliR/ZhmwD6v9WppvEEKbrxWWQ
oAvp3GzcVKXA99dUBgKQQt1h0ai+gD3Xh0Sla9z1usnYpglH/7kGec3BDaDex7V2tFVM/rIXoPCf
fKMEE1b9q1a28aJPgqx+PbHAj5sJCIK4FrKLpZVbn5ug61a8F85FWtAWyNqkuEPCAIwO0RSuawZV
hNSKymVeg3wn1vJ0pT7rA6C9AeRB27SQ9EtH01r/tw850iFNwXbCtfdtMjrjxbey7EJst+wjbTmH
ik/3zJiOJEOWpUzd6z7aYVJfy3C36M3pW9//Ggc+FLDcj85LC1mGBYiP+CO3o2CjAmBsJGgMTywN
k3XfCOtzZfTfimqEmnkCHjys6n6A7tlejHqQwf4dBPDteEJBTwpmTcP8PI3jPAiyqvOgtkJAC3AT
IxqyQ9K4xjKfZLpEzCk7xNEIknbq6aJUvZ5S15SZCKC4xXRnj0iglbqssjJQCJ5YEF6HFlhyDCMw
aBiFaB8MJ62XVS34iyrkxXdR67UY5LdBBN0vlEz9wwM3+OznNniYg9G5ZL6ZQfdJ8Dt8s/UpUzZb
CyfwH1kqnpMo3k46f0QHWakQ2BqOunFq5zbSxZk73lmUgXrn89bNA67uqNWZUJzvVDhtCRJUjdAp
H1pE9GaEkIYPgZLl7zbhgYGCRKnJmfzGt7GEOqL5yO8/53NbrNGDrDuCfwPlKaZvrG4RlsExn8CS
DsyNDtKUDkCBleuBqkyjo/WBBkXQdlrfbFMani3jpcG2+y4Jwhq7ZNMY8R3Gq7k5ysK7KFmkqNxN
QoQLQJyU6AN1gMkuWthuybfvvLFaXrUqH043Z9fXxN5Z/fjODULuyXp0ixZc4M8giAlPoqpde9Eh
HrAP7ei5Ziw6K4F9ywrw+41ng4FsdkHN1bRIk8jA00UVK+CJIGpwez6NLK9BZr2mB1NHdkf1zrnM
u2IltTP1RDkycAtTACCYitn5w8OPZi+YbYFsEWXpmu3Q0/SIMStRl0mnJhEf3rrIKK3UAaoP2Aw9
hDTw3vnxwar4ihzdxEJ5kF379p45crbNM9iq3rWQaXP4oqgLyE1YlnOfZFOzc5Mu35e2qy4ThCCh
EZc2X0fIPfpGbPwKZLPzKua/dH4xLmlQ4aXNTuYWmEfCXl1sTDkPKkzvRE8Ep+x2iBF586AIuLb7
MFVrBoW+RaErFTxdqUCHemyWCFqFJ9uRFnA1emsPrg0O+iuUHoCQ8dUPuyYwl4i6Ad4cIZ/F22Cz
SuQW+miQN0Y65wLM8HgpMtmcmAeFesEKD+I7oEAxk1bdVaF5pZanTXQG3pJ813u6PEEPpUmoozTi
bGPWgN/5UVu+zhLmebdiPSKpiRVEybp0sNEcMwZCwtulkFvCpwGCZkezjSrdRWkqzgKkCusgkMma
flGV/lmZSfkIJTd2pFYbhd2pbHrw/qGPDmFjyrUHxMU6rcJXGypXr1FlBPNvEVW15ame7Av5008R
5PFiHXPZrG8TyUjc25AtPtE8CA6DfkP5KYJMoFSpNf+VlSX/CJn69+4A8W4RgbWe7MJz/aXVWuzQ
xuX4iaV826nA+ppLC0rWZau25JYhhZ5b2Ni308Du/mvaiRn1wpOg4aJpi0iWdzbBAlujt3eoGozW
hTt1G2Iho2aK2Pq7JtdNoiwz2yZa33ojiaCEWf4T47XwaYCm0J3I8FdS0+GIlldegEIE3Zu6miOS
18Al6qaZAnsoNE0/NZEySE5Z3WVzM1bSPMW18WueCRmPcxqX36gVC9c9D5352Z+m6VNXiu5iQEeM
+rhl8/s2D8/UNwK5eN8qG5wBuCIYNZorFli7CAQrnxJjMoApUhvqKwZmPXggDKRxvdu3j6pLltRX
T3Hy5BX/1LjztjIF1r2PyuFRFmUGWq58OHia3AmwYXuXMqeGlg74omYXVNM0tuteqZWWOQMGMLE2
1BwsYLjLLDxTiwaVWKAvECAYDtSkKf2gv/pZ+qQ07Uk+tNmDoaO2Zc2dLRYYA+RueL0fUbt/Jhck
ZfgZGhT724CuEOYWhQBAUOhJ6NAXiZgniYtm2NuALi/AMBEilV17i7QJgWauHcdYMMPlENkS4crp
p+i+zqvoHtWS+S6BvNHCJJ+GocyurPsz9dKBnNVdGcbe/eyUtXi4tLgH5nmzEExJppvFu9ug27VK
fRkrBYVtmJXuCgVXwJCEsckOLr6ct7VAIROgtan97u0/Jipf9z6C4HVnbtM+H3YeqoUeY+7+5OlU
/CjNEJkDv/pUgC7tbw5Z638KVVXPDnjxDrtaYdOlZ8ixWXrwwSOzSDxo2pdWXJ/83LCfmdhMUZE8
183YnMckBk5bm/tS8m0G4PgGySj7+TbotYnVeopI1jRVh/nNOLIQv5GEVyjvgzzSu0MfAfDGBwWV
X3S0+t1KZ5B598/Y8CT2GK7IEjKGdU5WVdsoL6GG5zohZF1zsXYFSz+JAkvBpIu7nxViVQZznH8E
0li1r9KvboegRg58NnbaPbaHWH7fWXWLYjs9PILYzTx8Csz2E1IewzrNsdpvNRbC0/gI0Tp4Xfr9
mVq+CTaFqcvE0lIW8B26tw/ka28co1y+cSsgpvTQt/FhMJYbMwSDaQIKa8QCUAg/6BqV3AatCn4g
j8jbB+CKwl5g8Jn50ssn6o/A7bZidjgdaGCuB3ZU3DKNT02eqDtfl1U0XVCeXX1GzdiL8DuNhqM1
QWsbLBzgZ2wqeSQ38piMuNp2Pchi9wAf9cvALRpkPJUx1wZEeVotEsuU99YQ1GdgXwygWZE69WRd
4f6stTjpvyPsOAuvIAQEh3nu/PBFIA70curbJDxDBm3bcbzply2Lhw2Y9NrVbamnB3gy7w5kkqDp
25iBDZA0wqMi9caXKK/3IN4xflmudYRw6fRVgFlg6aPe/wLeLGPn9uawQ3kpUJt6kO+ibjE1m/00
8uoyRU65yFTJT7muSs0SwKMlJIHm1pvdFf+HtS/rkZtHtvwrjX4eYbSRkgZz5yH3vSprdflFcLls
7dRKbb9+DkP1lcr+3N24wAUMQgwGmVnpTImMOHEOE/Uq67KDsMClOJPMABYKXR9NOmBX1cWBBlJ8
vdZ5aiPHb/pQcpX6cC7BkPYsfxadIZ8Dsw/AkQtWNK/0rOca/F+b2Oj6DTmBtfV9jslL+9n4bgfp
ritFdJWlFd6bmQVgfKqDvqqKo/u0zqsT7jgvNDiGYXEGRfVZ9Dw9WUOSrqCMC4FF1fUknoALuqTG
12LcwtTI0CcYcSDcqYR6+JqMLXsFJC692oNTXlLgRxdN6+lfwqrXVnlpij11E2QsoI7ZPSaGOoIB
Z7sIwQzzxY/LHtgK3d07oRsfUXXKl9gOLWRS109jFoRnXRs8EOgCBgAh2Wal5W5wyFVXudXKTQ/K
8Ix4JTTRggrJMKCwVqCyCQ/U/XAz1GoAi4EbjUAFY/WKyg4wbBX5N48jpq4i5rFedUBaSffSeyI/
oSKOrz48kJJACUDcdUuuPPwGlPLkAU2i/FtQvq9BHhoU58BFBI5k3JD0uwbJtPVYogakz0vjDqX0
xl1ae5sKUcob8sii2ALiwOsXiE6BZ9eJ+bjA3WbYk7NtoSa7HipgrjCVZlRqTYQjq7Wdd2O2LLi2
6Vv2YkJTa5+AjmnRKGYYNvrFkboQqbEemazfu0E/RJsIpcqrvqz5rhAQDKOzOsdfvavzLlrRQZ5G
qUun9dnZbjr/iKBOvKCsVmM3oAqORbuJKlcDSDmTh9q23KMO1NaUHUt8UHL1yLDSBLJT6qwa+mg7
AAM0rTRP+H1NRIqgSrhKQmx7zBRAtzBrk1svwROtH51r6QuYgCE49qb7dTa1MYckgp11y6BJZbx0
wqxexVqTbKZ+EYyKszyy9lPf8PHwLXNxoSXyjCe3Qy9xPlSTgbeb1k9RYguSuv6QRscs6JITdjvv
zejGAPv83g/zoj1m1ZHsNKPxPQs0qjpRzVgXR4HNx9aHYLCDWkrL18wF2ZgawH9/vhQARa1nGhC6
QhgdaVQg7cIoux/ZwB76GjCZIbqRtcYeyGJp4x70EfK2VqbW0stFXEjnSB4CGYlVVUMJrdIqjh0V
SiXrEhxSNDWElOwBxVjegrooiTUu/+GVHKuUtxEgLhWy8J5MGSqlxzI7NqqJegt9OYQZMENjdqQr
Gs5t2YOc2OrB2/gxJyB3GifPYizA5/P7JY1rVVuuIaUVbe00SFakG77PVHVYge/Jyqz07iwBwD+z
NE1WqW5ax57nP2o/kSejk+9NENvyRDbugl+P2emRBkflIcHWgDjahwuN9KigA6UzeNUy7TqnqcbW
CY/6UL7UH5XlNtIMZKI0FTVaA4pK5UU9cqWJY9hME6eM1l9rzcv/uhbZP15xXsv86xVpZVMI64ha
bNw+cTMqE1TeEoLX/ejiuGM+xg1uK/MothOfuzSKhHiYmtXZZlp37s3a3+PRdmjMGIgdsk2XLgAq
+9gwDmSjRvAC9cyqQZkBSEqfwwYnCPB21c7wqAF+78bac9GU+auw3GcXX4RXUEFPF8CTThe/DOl+
7zxBKuOghoWa+R+W+B/3gQQYqrzA371mkrFT2XN7QUQPWZiGmwo6tRM7hOVA2aUodHZp8Cc/me5D
NJrW858m+a5ZTewQf5/Ux4X1HFh2dOoEii9lpvW31DSRk0IrczlbRgTibnmkNuRJqERfdcVmKQpj
a0Q4o/LOGD5NTeVS88vcn5ZsDXB16L0KSqhXUDG929IPjW3igwiWbDYylIuqcQSoQUWxblFTv/ed
On0atHErShOgVmXXrcSb7V2Qv9sdMLbtS+DrnliOM+SHffb/1Z6XqF+j7NWU+FLZK1BeQpN5mJJl
JWhrT9KrHub8Wdqa5bZlbr+c82cdUpiIwkbuZk6KSTt4SQO7P5JpsofL3EdFGeXcRs1PTqFVPMwv
LXHD2ZZlOCznZSq//bw0DQxGOi1NC+mgcr6V3FyOBioEaz4iMJgCknJJC86XWlVnqAPo/cs0gjvU
sEddy2OmbORXmT4UFIEg2dIK01xa4GOVDuw+KGhSi3402J5OK82mec0ySrZ43jhHGgQO7C5mqTy1
KONf9ZmDHbfayEw7Dzz4isFGalaZXPBM7/J0AFWX6tJ2hYkAubbOT45k4y4IDgAKv6HByU2ty5EK
38w2Yf6cl9UG9/OyNMnTEMyKuzrBOQrbIFq2BaM1DVLTfCzr1zgqDAV2VX2jsX3RYGdH+xk3AA6C
urSfoS532w6FSEhNzF0aRS0bfi/JyQ1w6mlRQbz1+/Gb1+BIFDh6ewKhOPZ41HeUka6oiXwBidik
2tJUHyzreGyoKdSfV/BzEPxbbXX3m31a+dOLDKkXLRxXdBuEONp97wT3pt3qXx0IsXo+i75nMm6X
VR+7Fwj+NifQeKCccMi9b0Z5JgcGVeJl7oBTvuyL4iygI7KiAb61oDH1CmXncsXLLjp7YZBdwhHY
A6S2ou/cfGgLY/xmoSh9BR1bobbN/hYpYsQeagh34pk7fM10u15EiRXcCsHtCw3gCIDaCjWgocRu
Gig08C/7Juoo+vLgGCGoFZmCQPV1d0e2rmFA2Q3tcFciMrixAq278dPQvDEq/VqrTW2MVBL1ukYL
NxoY86EIDJHHwHHMA6IqeypqmQtdqAt1Z3YA+fk0SP5kp2ZAaunAIr773a6WBTu0dsiNZvfJX9np
BZJRC48oyJkGf5uO6l3kj/VuentzvQ25ARIpjmORbudlTWDqz7HbLUut7s+cI6HTA5N/0/p4XKPQ
LLqrEw+w3xyKDX3liaVhG8WzU1co4+uq9KvrAgXQdeK7l4A8SXD5U9pilSSZA/3QOySDYpxS0npZ
eJb/E6kzwLjT5LWP3lCjVz7aUg7rELfGU6mL/Gggu7oZXRubSpAPLILMbb5bZrDUxjT7CQ7uJ8kG
+9nTegT3EXm/cE3X97mN0n0HZ7JrLNx22TW68XWw233HjfSn7owHOXjlV4A2IdAF9kNH1ouwa8d7
3RTx1rfL5FA6dXJju2GwMry2+wok/XYokvSHPoRfZBoPT23XDzh9GuLkGdI+4Zedr53WyZ8diXCg
crWacR85bngsq4gtiyCWoMBm9TFyjfG+qY178HSwr9BohpqTbzcn6IcVd6BpeyU7/hhEZdqyOwvQ
1l2rOgSQOnJXmofiOhBgBhctE9G5NEIc9i2rfa3YmseR+A5wDWSylINZ82GLGspwHZuJuEXxi7jN
fRR4IeBQIF7PslsD2mvuosjwjsf0hkyo4dKQme48K1z0Wr4LtCbedAr0gf9q7Wq6abRA2Lg7WOq5
Nw34qBYY/fyWeiH383Nmhud5UprjqT+EEUg8PxYSSBiv8GOKNxpBRLChfl+YfJzQqBeZW30nsrdR
8XEWiRyOTbYQTFG+TcRvU0s+1HzqF30wHmtgXaXhHiBhs2AcLB55al0mzMIIaQwEB+INYRwCYdZn
FGg80SCZeGicTat996+BcEeaLGBHrXLZkugo7Lz6kke2cWciaHb6g70txWd7bDZfWFq/+5cAAC2J
vQLfmy+eH5t3fYBqqimSJfy2fud3RRLk5HBwgxImgUrVMvAvNFUD7gnfvsUHkz+2kGTaNSjh3jSD
ZXwZceMNpBO+4hEG+pQ60U6DZOMNVKpdEGWgIFnNRE43f+zVzDpHYCjgxTSTHJiPIjCaaQFRcSNj
iI47f82k19QdQBRpJgtd/UsN8BE5YKeH2otgnQWVfQeEeLzBf4Z36pIIfMMQr95ZtVUgLxBaUAuX
OvSoLdCrWmbyHdJFm6FwxgA1ieEaHF3G99hGZSEQs/ETG/Vu5ZmdeZN3gbZtx7Y58LIZTsizQ3zc
ycu7Erd5lOe14gXbiAc/Abh3Ed6NsgJjWOEUSlXEfqk1XSz/9N5Gaf3tvQWF/um9RZoGkV1V+0Wl
W2FfZ8vaCpvDVJylukDNNwcq+6pN7Q51JPW+6JKkWyCyCgo5Cte5lVOurQiMAZORI227dvtQWyCN
LXBqbZxNDzGzZdj7+NTJWOcRntEBO41KxatXjZC6s6kDiJ07Rb+1ekccNEBCzh2X/ZmuqJFxDoYy
n/PVPFCW/mtU6/4iq5x+Y8WBtXedIrxzB1XSNoDqF8iTE0o8i2fyGGzLRH7TekT1T7eEHntw6HEr
sea0/qcY/3RJTiOcKAXgxBHbdH2IYz/Y6AYEd5njogbFT9elghXXVt0sjAbIwBawoAfOAJG2k/EL
ufk6aE5ZUSAC1+KsEUVNc2mUWxuglk9N/5Nbj1/+VgCKCBkrRz5WWbZFKTfyevjlbUwWjttMdbu0
WMbQDXlORKkfEpNDdlwb9Red9T+G2HNvkWjub8CmjYp15W8ZHl/W0kHmSi0LffQt+Q+x875sjrjx
bsxQ2Q5qbTDsblxgxpbILkZ7OtpSt9DjeD8dfNUoKjaiT13EMqN9XOrIRJeoLnUJuBpErF0YRsvW
nvD0EyO0Kx4SLd+gPOP2/RWhTnMMGsRp0tFsTigyAb1EBqLqEwQ6fXMTFCgqz52+29A4NZoTfYt5
YW57YUrUsKCJRNCe87rMUcqfMjDIuLxfkDHK63cfi0u5LOoa2V/lTQPSCXrwX0JpISmQvIXWujzL
zgeYEPpSyyaHRGOXAM2P1D0usfNqNmB8axYuQpP9goyVGqErF0iZfV46N7O9MExQf0yj0loZBYCG
PXYGDI/xY00/NPyEwnOT2PjN0WXo3hdWGkPhDHFzapCjSjuEdP/qN+AXEuD1J8unmdQfk8iAZvmS
1prnQEgIoXjVmJljre0+5ekF9GDNRgcX+KUwfOusy0dDwb2oITNdjWFnLXk8iHWEnYqDM4jvnsYg
W5JLQrbBExX0e0J7Pa9QRfojTichaPpcKRYaVMkOnmroKkhYI8CkwGHEec5bk7UZKxvwXeXFHBtK
5/WwIx8y2Sz/azYtOffJh7p5njF7OY9ww8lXBoegZNUhYdSJ6L2JEY2sUC+Pftq7JQiHgh+TLaUR
cmeVk2/aTPtJEchPQcokiqDyE4I8vQGa/YSz4+do5m/BTZrssuBRi7QnoKCts6mBH7CzwgFK8UN8
LodUgHtJalcUoZnLsglNxHjSYAHGSPHWB8kaIEUB7EcE4Rrmhz9kXL7mAW++VAPy9hoP9TtseFxw
T9Y6/h/zZI+HVgsWnArV/E6y5ni44vfABD6LuBtO06VmSe1gVNhTiaREJZEaoYZ3QGYNoMXrcRps
IhNFe6DDeAHw8gqxzureHQvvhGLBakl2TYJ8Ma/C8ibxrfHWYz32L2pCCK4AZIxydrRRX/zg5pDT
7XTxGORjtejByHeiZui07KSrZrZRV3ayXrLU3OQjAOGdqM81D/JHDyjYu9r1l7pZhcC1rCou0kfW
N/kjIq+ANxbyjhyDPL0AJeXeUK+Kq7delMO0CPTqQKuahvgdqjVzdaDFjajbUzcd2bgCFsjeUrdx
C6QHEeDeUHeI/BqnscpdWepFwRUa7ZHdsJY0iky8dihz0FvQqMvb6Nw02KHSqN6b1Q1CBlcaxNY1
WhRs0HeZplkj2JaTCgUZ1aHB5gChpCzxz/hu+We60rriC/iyu51p5GxcmKXfIgA/gAneyHAwzKDM
rK6oCaAKcPAjNHP3T37zNJpBLjRt7v73l5pf8relfnsH82v85kcDTt3JfWvc+yFEljWohOQLupwb
EH+wVW4V/QJCCelxHnAiUNKXefbXFOrPw65ace7S1e8vkDbISBoOWA7//TJh+fHG6FXonUzG+VXJ
yKvSzhfcNq6jjHB2U29inkLdyYUuaUpRxM9Q3iz3mhXltw2kIRlSQSehGDupKQYGFIjmF8vBtN5t
HV3FyUaDqNF5UL8AYKNlvalkglqJj7k0I4+Blusd8zzbRx2122OKOxG96jwwgF6n411yEW6InbkM
W75OishbTq/4sTCiVCjcBod3R6+dSoFTcmnEq2kpmhzKl9TpwptpqVQaxTqMtHJy8TTvYoGEaAuG
CXngUpeH6cpJ2/erP9jIpXdtJ8UPG/OoER9Xs42rZeZVaWC2lWAJXcY2fvGgd/PuitYBN1UIJnXq
+izx7qQJCe0uMW9C5VFCXm0XNqxd0mBpu95djnhLVnb6eZrUSSgFoogHkS9ARIWsxY1rWRfQpJRv
xcguGteLN1s6l9DBhYDF9eP65EQpuJk83d87Vf9IgHSCoQcKi45IwGSfTeRB9qwcb1BlvtAHHAhS
Ft+CQM++xlHsXHBDWlOPGm0Em3NqNW/tECTI9DVA5BVeWS9d7oPFwMmCY5Xa6jxf8pfm4yqJjXcb
XbWpzV/CcEgXep45L9NosNUN7z6RMrkyxpIreK/5qW7GI5kgDpFcGwDxb3zcy6Ca1wdLcmvbawgy
plvyoqap6l1i5d2Zen0UJ9dK5M+5I8CkoVYmU1+Ds4JrZrCfbW1uVUs31pMtudBAKjMUXeQo4iEb
rRmWkBMNGjtZza8aONLaJj0YqOf1Ais1947RA69luHjDcT66R5s3V5pGfxJwESWUSotPqxslaHjj
6S3Mf0KCE2UH9q/LbBJ+ddt7Tnia35l0/GhhgCYRNan4wMi35pW/0DTufPqrStMHjNQEXRW5UOON
4ACpjdqY/ipa1Gk9iO5lmVzOL6s3wt1pJXDr81/aVq120N3uy/zBIUAK3n+Z7ud31wvm3eTBC601
/R96faGirsPN1B0L+wCGjU4V03R7x4RIgpZn/be4bh7MNEseYkg2HhxdB0JX2aFnZ2l5cxmxDwf4
0603DaiM9m5W2I8SRHfkpHPTWDZcr86RxbSVxvJsISHAd9/2xlPXDOLcqR4vvHEDrAiYk0vPuK94
X926IL1q3MS4J1NrgNoryILoSLa+DYpdFuX6cprAzOC+Nza+lAaYOAHRw766jfe0ODhxkwOiIsaC
ujTBw5dF40Z/JVM7IpSY9m21pcVRbZKdYkv8oEF6u1pkHJHCDW6mV2+sDmiziK9pMddJuotuFxfy
p8aL42954hgn6vXYHm59x2xBJ4I/aNT64AqkyooGyZRDInNhV35/oG4yFtbOiRCsIxd6Cx0q4/Tx
ngyaA40Xrxz1Hb0B0Hroh0D2OEriTNVFz3pktdfRduRtMXZvfud5XyDtPqyhCDjsgh7dUGorkG4B
oxl73qmoMijwoYL6C3gKbVDiZs2xaCNA18zrZG6hwCfLEnwhiNEs30/coFDbTTi9GZufIPVxbEWx
+ATUs+IaYuKGdafhbReB/0z560AXr7KW+UOBJNtO1pD4QZTWe1AOlNrGHvDVrr9qCHK+xgwAyKSz
fyZWetOkg/ki42aAHqgprtyK2q1bmv3BL3mCOEWigzXQ7h+SAcq4AgKd39V0aJTaPyNMdzIEg/EV
9Te+leKrkeooSVB15JGrgdnCSFB8lob9EzQqwOUM++zWqerz1HOQRkRAbXLjqL0nN1RHvK82KLd5
tSj+7hPRASSPB9B8o7xDW2TDW+aEQJd65jNkh0uAEo1sV/dN8lS29skpjPAV9TzpsgA8+iIdUz/n
xoDUmjVErx8zuxRiFDQz5wFg25alr7Q4RoIoEOkTXYmAJ9NV9wfbn/wC3dBx3yzST3k2jVvDEcxg
u09ZvSnHxoZ7jY18T+m1adRBlmzNtBJlJh85OnKmVdKy3pG9j9OFGJHYvRRtUWw56AeezayY+Kx4
6hrrxHKrPVBIEOdN84nPCntp2OMGBNqmpz0pfxdxMlSpAabAhhw8ymbRmWuFnV+G3AMPdhkm/6Lf
LWO58CPpH70EsiOAyiT5JRsZEi5Gt6IB5AnzSwQNQWsVj/0KGCr/OLv5Aws3Q5A6y95GNWcHoMZR
Zm37EHamWIOlrN9M3RFEbDav8JZMp32QnTGCwDU90SA1nQPCMBR1XalHq/WJ8b6abXTvqwWWFmxa
KRpEvFwzWRBnFuSHTp1rVBfq1Xpa72Ivq5bUpQZBXhBzBvXFLj0ANpVHDQKxpa2kRMj2hzUmDzXh
1zX+9CpWCe3XogX3ZDjYxb2WGEfiZvChTrpLUGu17tWPAhp9kYpFdzclRLvv7W486hB/XePm6BzD
OgiXjTvapzrJrScddOkTbZ0U+QEslMUqAGruC7n5aWmfDD3Yumbeoqiev9Ivpq4hXFEiZnFtdL05
NkHrrvQgiV5lds5Ly/vaJqBdHZsxOuhZKu7VRBqvkhwaOibgQlaU8H2SYh1em/wtQMAnDJvuFdnS
btnaXnibuIYBMdcRLKNWPkJEOXn3ZVBkkZBjFCsDydMWDL3g/rD1VU9XFo6qnZAuwgW4mkbVlRV+
Y00PFXcXZUKqASmmDLY1AL1b1thIykrciRpsI8Dv74xbD/eZa+kgta740qb/jLAZVjVH0JX+L9Ow
ja9QllMaXLfM09nXFFy7EFPsvppjry9lEnfQ0gu6XcNbbacj03nToSR8ibzc+FL2/Yk4tD0B9s4o
777qZQo5SNRfaF2cPQiU3qN0G1dBVUA2FLfkBy2W77Z5lK6ErtfrTlRgBrJxo0SJRnagt+zzND3x
svo2vWP1p/ACZF/kkYVyB8WC+NHLilOea95DDMKnA+4o6lfYDV+VPdXxtDDD0D5wB1Qpv9pHJDIW
uVGXO9z++jM2/P15ZLyDPrSdbxOziBal3sfDgkacMBoXTcnCbd4N0DXToIPgeiqopbqzzUnSYQds
W3VtVVODWB/ZC9ioSwOzLa+delP6ZrsklBvh3XAGvjo29/eEb5vtmhOPWx3Y4UVKNK2zspVnVVfk
1uq1kLh7BJph3oiEaetIXQV8eL8i259GASwFfQ6wktsY356Di9TBph6d4rGqxJuFKONbVNYbBOK6
r0bmJyvgp4aLdF1E9oy83ojU4UtTjNrCdzPj5BIjAgWKqc8QkcM+JziQiRpHRZHpCmkKaLkWI4Ro
AV7dxI5EtbIquCMQF9lAAAD9G4ufEcjJL566/Qppvphjo+9im+GWXGh9srd1DU+JMoEGelsHNsR0
jPjNx6/CNTn7VnhhvDIYyy5eorvHcMzrdS+FRK036sWh5vlm19nPIW+bBzeMmq3v59k+yBiU0tRi
5DFaUFyPavYNof145TujWDm6O+xAIUgYdWo8Icq17zBzTd0OxXt3/N3BttiWZxng4kNzPwofpf1J
lO2R00CBIRQerlAGebeVzlnz470I+fpPmhW+hUetGhxVKt4Rob4CZLHT7hFdw6fQRUGxotr/BKmr
HXK9Jh5hUHkCkWJ1DRGMmWzUpQGg25udtdQcECC0dms+ogy8PdhmobipXYQPK0hDzF0OAkV8rtY5
tgIgpF3uLRPFMA6p1ideV8G9w5r01A6JvyRGb/6XXeZWesotJc+ECPwaXL4pRAmLBX62xiv4NiQw
/2Z660g+gOsF/xEpi9p73a1AOKRutUP47tuGYDS2TBnehQbIq6WPRBbOhuNXW4cyTy+HZ8jFvNsJ
iAGOzMlO/qOI/XWgjagxaJpkZ3dRuEGSA3k9d8R9EblysNugKCRJ052RZM0X8gibyN7GEOdbYLOV
LSfq+UbT++0f+0Q8j3wZqmSY6+1MDmq4kNdQP6OPVFafuzSKiH+3p8+/jLq/jf42d3Zu1VKlq8nt
GIyHbkDSFVLo5bFHBGAjKsO6F4CEQeZYjG+5f1P0nf/DGsufFnPdR5kaOFkGvX8CCrya5sis0NZi
QKUS/d70wa62sRbmiD2pPZBUG55ONak3Wktd/zbXTM911QXIJPZZCXEfG5XXHc9qCBQP8r0Se/aD
JgP25m32aOu1ju9pV4GbJrM2KQO4OErK4owieLEG7Kl8qhzjO5U2avw7blvJ2zxHj8ZwpfnsRXL8
Z1LVGhDG5WbuenVfbiCPHG5SJwhObEDpFeufCf2e5y2k6UJ/uLi2251MiYNMVPrGtzqZHKz+Xu+N
BbIFJRAi+Enk2GEiLGwXJ5KhyVSXqS6NWi1qO2kUZ0XzkUb/NDfhITIXmQCBqiYu2CZgXwkBWrPs
3WMpdWw1lb2rOAgDhuallG5u/ZSJ495Bj3YFhtsgu4aBKmCQ0QlM3cz+LlBDvAKthn2jFVD9GzQn
eQzSvFpDSWo8o+QrPfAi4duxyK1bKy7YsmU8fGlNcZeluf0Thf3AN3ryLSz/mu6EEvCNNjFB5I9n
BfgRPIRivOzEmtYHeqB/op8/2U1b8K1TVJP6kDeY2S1qu49CQBhpFiTKirDZMhmCDHeEINE8YBQ2
BD+0WzDYgImqAGofwZVFyaLuSN1myN+7VHqIp8Pn0eHXLo3GOsrD/uXcfARGpxTZCtS2J1Y7Yu+p
DRbQiFBkc8ssPFOfGuXi56PYx4kTnQxsPonPIJbdD5/l4S3vevtOH5MLkSFYorO2gI3GG/IasvEH
qvSCW+xtJy8ym4MFrz6Fl9q5fqwF/orJS9QF30i3ttaIUAIg3Ff6c2SBGw6/a/8qwhp83Lj5n1Ej
gxyU34YIunTWeQRUHOKItXXX5HWzzA3Rf4k961vrOckPs2wwXeWhWFriqKQnb9yD0GofMB2CbAF+
00ENbpRuQJqkNaKzb2jfUs23pw1lmxjZKY/Db7RNowOCiyrXhWu1yYE2a56N7yCK4Ys1sXkRr5fs
/fSsVXhUKOYvsje9RGmHstudu5xdyQ6ZzhQPBq9cgLB33KJoJnt2IC8uDDd8zXyUQTvgYrvEadhd
XBRQA2rQhK8xpAGYDu4N04n87a8zEyMab0VmPQvsbM6gYBJn7HrFGSeQeMd67cm1ouhoxdEmMLPy
Pk3j9pYnDgAtHZRBe8RclpWv6zsa1VrWnILA/TqN6gN/q1H8ccTmCKcWbmuQvESEjHypAXHdhnVC
u6FeVHp89c9//O//93+/9/8n+JHfAkYa5OIfQma3eSSa+r/+yfV//qOYzPu3//qn7bmWy5gNDgvm
gX2Ecxfj37/dIQkOb+N/hQ34xqBGZN7bdV7fN+YKAgTZWyz8ALVpQYnQrWfvLE+xKqCS/q5JBpTh
Sum8IXWO9Ln43mqr6RwbdGFyRMXKNqEdVsdYuwPUjKUXPobZ1iVeOcil2otwKKPtpDKYRM0vfdQR
X0IAYeZtRpyweIVsTAaBEDATURMk/mcbOZdZutLxHT9AnhjoWdUwkfVnSzV93FSbHDc9MDL9NZpW
8gvI9LMda3Xs2FnGK+CR3HZyobnkTAtATUFf/PuP3jb//tFzbnN8sxhDDprbv370oMfLta52+H3T
RcMOSeAAqCljXGe2Vr5UCZImajvRjaiDLl27uiUPjponlGrrgIn92asSvnbIQvfTOp2uaDasXkKs
WDswVocvaVSZq9hKurMDScxjWYAnY0Bu6mkE6TM+Xv6mXME/DYy3ctV9KI0E6XCin5lRDTcyjK2D
bZu456KkwfkP30vP+v3DsXVEffHp2ICGcMbZrx9O5yalC+i8uJ826bxgqMvP7SdkKPIrFGXbK0r1
H+l2GNVC29Atj7rKC3AtcR0KaBWbofcNMWC55iwTYE3DjSkUNcQaGGu+mLI6O2qPiIfinYj1/Jlp
BSSDig6uQ24fa+c21PLqFkD7DRL27D5XbPoluG1Bd5D4R7KBMizZNgX4H2mUJlRRv2GKlx9RM6jW
VpGNuj0rWyI4Fe9HR4C13xcoeex9cGZYXVItax9VhGFzD+16dv+br23c1tzcu1Du+G1rTwpzpmTe
QQ2S/NzYBqhO6hD0wPZXPxl29KPqvOyhUQ0ihUXFYhCAoZNFvF20KD08ZF4hHkxpVBvNGPM1jdLs
rkun2TnIe2+meKNdmPratJvkE7l82zjqrmw0GxooTT38D98I2/vlG8F03TXwj0Ex20EZsmOpn9On
OxXuLOYAKpngnuERBfk4vb90BuiVqc4wKp8Mrza/0SbM1tr+FDC/v2ihhy2aVkEKMk7OpCo7qcSS
eOwkD0uXlVcUxaJRam8RQIDQ3iljiMsk5ZEm0QB1/6VtWizQE39b1y5QNoPlpjunG42jbrvGka7s
PrHKhYgGoK2QKNJ3thvv5+G/+UwGu5Lb/3Dv+fW2rz5MEEBxW+euZ4KIzuO/fphJWOlGmun+ndPX
A1KxmbcwUL9wa0aaB9B3Zqzb1BMvuc7WtNclj6oKUaXX2R0YbkE8izRi4aL2uC12NfIM6j5bqbvr
pwZFRudWQssNDmSGxgeCTkaIcFowimWVGKB3NfXsanhJtKBgCw3omfY+gOxMhCgBaN01W4plXBTg
svG99MqBc/n3n4rn/O0rZtmOzhzDBOWublu/fSrYUdmBaFJ+p0Mu92wpwQxQmySAsCmVW+JEDXgc
r/riGvExXX2iXs4haEB0yWQDfx4KY11QyRO1su8MwMH1vFnVVayBizurlwQFzBnoOSCFHByZQgzG
wdaRhfM8e9Uc6DRHh3Rjp0JDhR+DFCPSgh11pbJ1LiqUwsH6m438ChVqmpyVH9mG2sVW29ZeKkXv
vXCC0b7HbRi6ImYQg6mLl3saiUpobPkVZLho9JO3Z9c1BHJt7xRKU30Fhq/4OhWb2KzHnWAAqvx/
ys5ryW0jSsNPhCo0Mm5JMA7JyRqNblAa20LOGU+/H5pjU5Zd3l1doNAREIcEus/5w1KvFqPFM4Kg
Iqop7PgR7HcA45vOqm/c8VlbCCQlRGRSt+yUltLSNkw4KKUtYTkswsIgR955EP4Bc+/y0rURMvNz
6985mf01zbv2SVYVvLq8lBzGVhZlg0ihUKni+39/RzTzHz8dF78NV2Au4JoGu/Cl/afn0OSqvO4m
vXoKQ7FEnfO3uKmjj3wAdOiPlvpA5icCngcAGH298KNEEYP8vv9eklba4puKSoZtRS9/H+nWvcoG
Zjq5mRLBcUWLxRrimpgUcrWy6ETzJiy7+bkPbVRFgnwbLY54ZaEUZ2RigZouRXYY7d6xF5WbpZjV
iI9WjjnuZRGi0eeUsogV8iYCarZxdL7lkhEU+VqziWar/Yl6DVuclVFdX4lDBKrmQ2pAdbtSr80M
IQmcwMSVeo3bXHHv6+ZP1OsyGJtNN2Td9RLyOhPEHHDfWmK/a5rdPVqaG9wnPfzXERLPu95pOIWr
anYCoWC/iKA6+GEp3lEVabc8U/2d7BbH6J+X5LqG1gHv1LODkPWW0X6/TasHMxHgZbictuyKgFB8
eWo6YwY3inXjVPXhC5rrBvgconW13RymhowAtAJ7jfpF9DvLp3yVzZX/mvSz5vnKmN7nYEP3XdFr
BzmT2ZIBvM00qFnw5JYj5GR8snp/XGuYxhGchpvsLAdZb9bttGlMvVsLa/6skw2y38goXVX16xxO
tMPEqrl3AiIoudFl3xCAP0pnyDZu78xxdt8BMVrr2J5C+BPYp9ptLfZjRMBeaLrOHTjZNydqjo2f
v0JmSO5VHoePExsjPC8wuDaL/oU8V4CdXVC8FNncYBNQ9jtZtKq0OzQ9wHFZxIRZf2gadRt3evFI
hF14hZraT1pVpPdqZe/ENNpPsmqM/NbzNX/e6kudZlQNzh3X7v6Q5hetzA8yWItpEOqGqXWQAaNQ
ZsiWuna0wUb3KoRwFksO0m3vSi4eo9okqFc0B92vqx+9lnzX49mB89r4a7bpxkMl9GZnpI0CHmhG
rgEW57aMuuLp3+ZJk8OYldWOgEW/qXos8fKofCoXNgowSFySFyJKrhSYNjZpzk+KOnkwMQ6Qfa2Z
p5QTVeTkx+mrUxTePBXTa5xA0HAqS5BrYcfO6taAoFHwIl3EDc209CAWjcehbmsycEM/JOcmLqp1
I1T3EX3ScKc7ZYTjTDGdEo3oPJBE+9nSSBRYReh8wKnapFlg/Ag6965vycjI4cAB3EcjCKMdgKZ5
+99PQv3XtyWrBkPVVV4MlhCCZ8rfH4SEoapWG5Uew3hBiHXwSS9JygByUw9u2Ik9UmFERGRdj3dU
2PYvc2tVGN6gkm/ZpXiM+5z1wFBlvxV8KwGXGW+3HmD4AxLVfrS3F4kVqbPSIbLK/qd3N1JUpVsM
bOUZFo4Y466Dpsmu6wgd9PG6M6bk0oWt9iAbVDIgD//9MYhf16XLx2CqrBuWf5Yld9g/vQ/scQTn
7ajd5RPTbrsLk5SfvIrzMSJehAF0bUYv8/ajTwPdM0a9+vVhIEeUKSB/+esPS/TsyJTF6/++ZUP8
ss6xhSMch7+cw8PD+MfOE6apwGgwii/XBf3s2zVK6EH0jZhwugTlUdtJdpXrq7s/q+U7vhZAqf5Z
HaDbeK1W9S76htXGrXcTt7ZnRlWORtNGhjkz241eNRMtlyLdTGGDcDApDy9PRPikBNXnGUYIhjd0
0DzyQBjetJzd+uVY5P0v23G5f7hFQkze6WyDDTYWuuUaKuW/f52HaR6jejaT/eRD9TLXOqYs/YzV
ts1CkwCS/TTMA4a6C+Fk6JIHQG/1l1sPXzFm8kPauBoCH9dGDSpDNI5YOYUITKe8c2CBFuGzqWbV
cVhaZVEeAhLBkzUGp9BQ8ar6a3w+mAk8YSE+1OHuv78D2hJd+Pt/lx+vY6MSYmi2DSfr7/9dqBbZ
RCYr2F85XHq5vkZkiO27Zy3ISVyioVIvh2QOGnTAqe+nHE4bAtWrxELFMeh6hPlUm7B1oOm7CS3n
kP0C1N2fyrd2yQlz6v/l28wfSV+iAT/9Z0xV43/iurpGhMdwnF+jWCquvoUdhc0u7RLj2GEXvgYp
BIJtMIOvUeYigQfw3LFrmJLGGK1kPQgge4sWIwnoKA+/umqRYnZkWhdBzuE1Iy8qu+WFmd8FIWEX
WSxMZKmbeFARdYxYLY9teSRj9gHYKv6RlRcWjbyR8kAnI+U774vU8JrIYPdk+Gm7zdSqOrVpbx9J
Ig+7tjbmB7jZgcejXHtb5ulbP/oxz5/zaApKjxbJxLK8iCDkBYKCZH8BaH92gqQ4avy6xRIe6lCg
CrrzrLzW6G5cZC9ZLYtTV8172M/fZb2sko3yMPWV7wmW/evrFWRls0zZiLFfdXke7GTdTxdz7HbX
TXFz91Nd1ufZqVUrzxwq/CblEHkpE/LXTkvr7Oc62Ucx62LxQOsJWPzzrrGiZk/oqO6OlVZ1CFRU
EFOYY7g4CviZTpp7sP008xSXGuH6RPjI5HVKfyfLhVME6zYQEavbaZP6jYWr2pxMawSUeaNYbfZs
d6F9ng3/3jJCSktVl/pi1bSqiVeImZG/CYw7xch+3HoMpvoDEWybR7uRsF5kJIk4+9Da2CzLOdxl
IoTTES3ozLPsYaRVsic2TgB6aZR1emJsCF2FD9crZe60zaZp9q5zRKx44zm+t+td1CQoxS3jtMbJ
N8IV9uY6Q+FXjzr+lrdJbTFHHkTPcidnNebSv0RpcHRM1SzW0AFxpCj9aZ+q1+u0gW+csG55k93l
PCNp/VWLkOZRFv3QMRbWDrjO5RbkoQrQ00gt7SRHBU6g7OuSv4m8K1mna9ARyHVfZP/IiBDn8EXo
yc9mGv1vetFEJwdtOJ4x/VYLDeMJoUfjSZ+RwsJPwt20lhnm61FJVji2ZI+yCxgDHQobbqSRphUb
LTbandujJtyk39MhTbfjbEQHQ9HKL+nsswCx0+8gIBvPagvtDtfR8Unp+w9R+cl3cFEsJfJWXJzA
Te5ZnVor2ZBb44++spXHyC+S09y0qScvQGT8zlngjEU/XZDqQ8Z+5E8hL5L6L0Xp6qivjukuLQd3
1xhK+RXr7fWk1v5WSxuopS5pHKW9G+KK3ENHMHDN0yU+iMRW4VjzkRF5VFflGKnV2uch5osgf5St
wop6z2Lnv5PFUHHBM2G8ep2q5jtcEaO5OG6nPmOIEW19jUCeLFZ5rd5Dadxf+7Yj/GysAoqt3+i/
ydns0lZ2mOyaa3bh4llTRuMp0+9k27UmhwmRgXi73qqjtPmRPQtWK8ud6yn7K0REoA01vDSJx37e
8xITjUnW7eR9dIVqnHQj/7znwXLugRPn13tevg5btA2KjbxqaoJgn22bTPpygeUg75t483C9r/+6
ZzlobJR/3HOQ1Aj2k3e7b/NxOyiJuetq91CSm4OD1pUAO5SepYU8ndKuBrZKTqSMbHPvyhZHKWAr
5im2bteeLaSO2HQCXNsWXMgyxwCieutHzluihxhJyzoVedHwJE+vtWWvqSugdn6uJF4Y8QLQk+e4
qeBz1Ki8sQRJn+Fdps9VhiPl4D7KDoAG9I0KlWoji6WaaE8Mlh3lEBzAHG8Ih3wr6xqHZHEXrbFC
nQ5Fn64/hzFvE7bgcroK3W2tT5/VwGzvJ2Htbj2yaur4b3bFXs7Vza175hPJ+3VVlneynxxaByN2
bOrYHGRdPqrDaTLi97mau4OjV6lHZDfeGe1oHtUkz87BWLNSHz0/Lw9OUmBvpebZKg3L6Y9w3qa5
3fyY0vk3dtDaF6cguRDXfg4mHOG7uTHYWGpt8Dj66MjkvZZ904RDrphBAGbZ6bTa99jUEeJv5+xJ
XnmcCvMYx6N1QBpwVzoW8kLabN+1cfiHPmgVaVIFcUvLMc8Rb42tUQYCNh2W2VNSuWvVB/OgNJvK
QJgjBWXx3QnUCxLaS/qTqI0z8iHHAAXCSCt+V7rgtwpn16/WqCZrY5j85wZ9Sg8bBhXax/x5bVj8
5fGX60Zd4DzCh4A2F4bDF1DCEJwFiIK/XQ+Lbvh8RVNu3alEwRz1822NBojnp1jo5L1gwT314jvE
vJXfa82720C1D1GN26vEMr64hnWssmXW2hVrZ8boSB97cZ9HCbkcOZJYpB9W07PvivJoYya9kQOy
fDdrsfMNakmKQc7QHIDpOy+zaz3I9tmKiemKariEJeF52I34nS9XytwAoS/DfuFn1x5GNUy2lVb7
3/x6ex2oO/1G6+biKFQiXJj8fb3eCKjZlZLzwSVsCM4a+Zt1sUwIcOlYRF3+ZXbCaa9BBd9mbde9
J+W0kh0UHX4e3n3ZHeJL1ZPrYD4lL9WYkLcbVg0PARiIk4UCpicbFLPZujw13zpHN3YOUqW7MBmV
t8LgL79cE4m7yptDJyWFC+IHj+Tq+nEVGKuvwLsET5aCQ42/mAjLEXUM4odA0ns7W8FunMt6jwvJ
9GUu8FlZPugkQ1cBAczsbM2KCwQv1lYzr6RXklWv1YSDRwSeYF8ECbZh18Q32W8T7QTiWRapy0UI
RjaIwH5WRsw5l7dprcTmU7kcnJS1XaXHyka+PiO3p8H5LbTG5vpCLbNo3hXo/qzlINmrB707sZw8
y5I1di6uGwOv4aLQdixzxREG1coGFfOaGorymATlnfD74G20Cz4cyJ7XWGRdC2BOajZuZKuVBamn
kLo7yOAjSNIfaemoF1laZtRAUbzmy4zI0yGsTvzSrLjun2TxNMRvElLICeypc+rMntVpX43afrC7
e21pgOsGieynZmUs9zz0rcNcxnjYgctyTr6p/Xk6hRYuO/P4eyC+DUaA2HfXZwTBXD1Zh3bYrh3e
kbtKV41kjR3jTusd/dLAN3maazU865l6/9k5V0j4jV3mXcsa8UIYmlWL080yWZPjQ6rGj2nkpk+k
xgn4h+4fnZXSpnVOttHahq+ZvFBjFL91ZSs2INHVDXhnHSUuK35LA8XaZIpbYGxDsRqQZPfDpDzJ
4qhrezBorKIK33zO53JTTHnyFoQ1mYzF1IuFdPKGW4Kzq1X/szVOx8RDsWk6yNZetb8bRVjfy6FK
sJl1FcZCWpUPBF9e5XWy3KiO8qayZX4o4/9+U7I1I/oob0pB4ZPFQlLt/GlWTxLlecV7LsWcBPjK
ZydzFQuQXa4yAj8hQwPFJ8C+dLKlmMBtomsnOWe0dDKzbPaqNtiwpV8DS4qfwYHMrzpo96SFHSxL
6lCwREONXZYcoR/0WU2upbScTnpQDA+yzW/de/S6nHtZ0gL1uUJa8loCVfnWjba4yLY8yD5EaEZX
1XAVh3lyI8Zwvl5CrdMVvw3/JLXBEVitV7k7AQhZbs7vCjQLROrcydac9/xKZAZ5GtmK/zu/qRSk
bReor5btputMPbdWnRxIjRUvs2XHu0RRhSeLQaq2Z6f2v9qqFfEtxqc0mFAbk41qy6UKvXGPeaMU
L2PSF9s8JkQvWwdfz07NxBPtOrZFJ8VJX2TXLEeqnEA9C/flomE39BscH1Ky70zkosBwBP2f1kNz
SXWsBdIkEx759eZiVvj8AsrhNA7BWEw4NmyvlVXo0lQ14iHOeuNA6GHCEm6ZQwUIkunZ13oID+MM
Rh1xxPxZuEN2qaLwoipCKQCLzmzYhI6d0NJqRk17508gzvysKp5lHUZX38xMA4i1VEXugGn8shGa
5ASTgLWgFQ1PX8aPAuiUH2LuKItyhFZuw6RXn2SNCFnrTWaabGVbOCXDA2GQa3fZYxgxvO5KIkmy
6BD2RLi/f5rt8RtSOe1JVrcKsEa+oP1RFoOmMmAaQReQRXkYau1Fb9P0LK/kztArIt5eUJa4UXlQ
TQ/vDY8vSvowGKO60dWu3/CkqbZ5W9ieHNgXQnka/rj+b5vKnb0JsjmwPGaZY127T9J4p4VT/iy7
mzmJWU2dtc/bdwKDPZD55ib4Ta3hi8LHD9Y4O6Hsbev6Q2IvyGzFOd6q5Fky2luQfONZlq5VGG6Q
NhzHHYTaz+Ho/OtAx6d+jdLBISxHe5Ma8BwmULAPfexk14PfOIvhgn90uwKZmaxB7m4c889+utsN
287G2M8Ny8gbkkCcyWe3Z5CAmZeMafibf5Bh5lu7avT/2S7H82rO2PylxZYsl+1VpIjuuhZuvnRH
vxWliM6tCHUI+ZmlMzRFOrP8fr21yrENsEyvdtXx4JDBum908UOmhC0nRKKtrq2dTAmzajtPGBE8
taxCZS8/tl+nAb3iIBvc7dVDSROvfRe1j67hVo+pnn6RSJgyDpytXZbutuPVSUp2NVnQKiEZF7ub
zlaq1NkpZNuSJFFYggL6s4vU2ErGsPKQwhk301Ak08p28wd0D+ODBEhd6yRMyhrbxruau+H5DUCk
HFFAt1SHDw0h5XA2gOzmEGfQ/dNfZSsWYxgc4+uQJkOwHQPidKUyoKYptEI9h4m7EWTHHvTlMKF+
8RBk5cek1clRlmS902mfQ2WdPKiWMnoTm7Z7U0frOEKc+m6ym/7FTLpm01Zhsx2WoqEI+2DFQbSW
rYURu/dVbRxlo6wq+95zdVU8yhJ+OcjzTllxhwf7z7OpYhsFtfWIU3b7pCTnTsuHR7HYnw8ZKXTX
b9WVbJN1VqBgYxUNBISW/rLOTc5t3WmnPs4ut4HWNKorWfxloJ6bpMUZBB9sIEwxf15JDoiz3N8X
muOkl5x1AqILghBWYO8VJdfucn+w/nHGCn8rbB/0V0v0iEgaUYqFhQA8YKh68yRL3aiYdxhjfJcl
eQDyP61jnM53ejYg1N07wVNPPHUZLKfxo1ZZft2R1zcJqtvLjG1omqdhUMInKwQkleZ4QM5fNPlf
ipG19ozQcpBA5eOTh7iu71JdV86yNA3waMdBfJGl2h76U1048y4lc3aKghBHyeWQ/HVmRm63a5Pq
XfZIRfXZQxanNF2bRhljS2i0SNBCApqxrF25qGVfhip179WlIVsaCgMwK4Kw0PSLwb2HbPw5Arbr
j7nUoOuY6aFfIAq6mI1HA/XLWWuesgWmYPNo3zclYRTZQdYNixiQAhb2OqgpFOPRdre5fbbMcW0l
WgRYOjcu8jC4IzZseOhuewyV2NDTEDoL0HlaWgz4i6NOSE32k62AC196XNn2Ulkrdy0sUSznTgpr
uQKN/ZVskOWlVfGD38B8wr8P8RLK3UF7vp0FyhR65VKnBLQaiftz663fWJgnzG4+wmGo3gnOkg7h
z38h76o9VWQjZX2NBz1hs6bcq2NUvYdsk7KxtL70HQseJDjZci/1t+E5LjV3NdDsh1ZDsWbGx+mN
jQQC6MtZvdTJM1knW2W/oa/DX1sdd/gcW9R+vXaHUNspsw5Jrg0RSUKJ/wgAZSOrbvXyrLDa4Nw5
RrNzzWR+MVL/rGDS8ftyAmRykCeYwl9r7Bon36sVuc9foou78KjU4iH12UNE8i8nTxt3xqzHmQYC
JPxNreUgG/RZC4/unyMc/qeXKxXIxrgFjIc+e1oxtrvBqcQLf0plN6RB7sli2oA0NgnbrGSxGRO2
aawUgjrSurWuaNthiGOwQwx1QTiuKn55d0qrixc5cR1XBFaXYmgxsZsTa/eJ8KITPDkPCIxtylAb
L+5CDkpGLEJVM/B6WE+ksv3W0N9QDEPSMMnKtXBT402xcqK1Sl7Bc6v0t7ps3idTTx8C4p8v/zJI
EZPq5YVmnXNstRUlTlgreUEA6pJfjBfJk2H2eGNZe0u3zG2maPluAuNNfJyXryzqjcHOann5ymKL
n+p6zsLqcZpS46ilrrJGBmr6qiKatO47MzsRcunfwKTlBp4JsldYGgp0M3f86jqI9iL4lJ30XpG9
5OB/66UrcEFyYYVEQ5L+zVDOcoay7T4vK4u/XJZeTToU20oZhEf+MLvcDrGOHlypnm81meA9vgKT
ta5rszzJBtxF8gvk9+6kIuz7Nc/4LfOeecUlzNpnU2VuEzKfX/u68dIFsxTbmBgEZeucYpRg78ce
y/MrmImRfh0nr2nVfo4UfnYdKTukf42stEy/jpRoJywmH6ei3Ud4VXxv8t2IYNWPGifKVVX21quJ
Ssem6IfoXFdKclcro7Z1Tat4JtJCbsvujd+6uVvJUUkxvXfhHL21BOM9UGXhJTRIrQqT+B0k2OQp
bvxwHWRp9RENDioPZM4SnzeqUjZf58it0GxpwnvkIvuDUxfvLPozrxoNYlEYL6H3NDnfWHCCqe2i
H4vRSQLr7T3PhL32CzN6EK2v7R0nsfaFLkgSgb/HpncY3w2rwMaGd6tQ/PeOF0InTPfiV6J46aEQ
rEs8QvbCLYoXlVQVdE93XpdGWL4M06Det7gl8rsrXmQPc3T2wTylD7LKqt1mHTtOeJD956A3d1Um
Uk+2EsRvL8ijPcpLySonHD2sdrpHWWpD3YVvhI+JnDuKamVr4amMNCw3YwV6AQi2/Cb7jkVWX7LI
hPEdKTpmOlH2Qujq0qd58U2PwEgbSPoca8cBWztD6mhE8W3yJ9Q8O4MvBV4eX0v1Q3ZXBNik0WFh
L4voMthFO7wXelftcdZrtrIaH1OvNeIMLkWmHQotrDZy0l4xjwU/xhcrb6Hk6cYBDFnylBQGvj0G
4O7G7vGnKnqfV2HFu5po8lPZgjIKpx6SVz4kayuouz0qXgoJ0qX8fxx8nWq52r9OIAJcQOO2QH1l
UWxoYfajZ/EaC8TIOlGaK1mfi3H2ymDQr93qfPypW+ukP3ezWCwdVNbJ5ymSluAkEX+PktZdNbbA
L6GdjTcV590cPegvquqG95ZVhat5eYiyPuh3LtyMjSxalUkenkDBSRZ9/bUPrPZLqNfGZcyChDQm
k/WWCZm4Q+Iw7lcWOf/fYLN7qpYTnADYdBcL1/1m6LjJYZ2oPiHW0m/HpFXufLfq7iB3O1s9KpXH
eELwLYTj/c3su4smx88JMlBDVP9e5lhUjHY7oNCK93Dpu/nFLqfugIz1tI/9pr3PJgVVYaxIvpAg
+iOL+/BHoO5NTec+KqG9Oqkz4kbDb09ZSGZxXIkdzIDu2IYzbq19bm4itD9f1OVBwe59/FCsBi1r
YmL4Rfb7RFf9/aTUgdc2mv6aR62zLyuCELI4ASnbJ0oSX4uYnOp7zW2Sa3EI+JVmWJ95ahEbr6k6
ki3X85z3K8XWjEeKVnHtbJOu3lcYKV5brTpo9zYRoevYsLBZ56UhVoPL2NIie9JMAvvH5a6g92TY
xin9tTUzIZJ2jooK5dLqumW0D4QyXVtT11d2QS/Ua+ucxv6OFDtkjGXm2iYRgiW4fm01BU7Ppobg
uJwqjFR9p7boqMoi7zaxm7sG2YJlbD4O804zfUxTluuKXht32LdB1ZqaQ+OU7d6f8le8h8ZxBcuy
OcsDf97Ps1i/t5t5PP3aQ3YLobyuSOSlO1lsSkyG89DENGmxj8wMzTm7cwvOqPTvefnqNuIoVrSt
AsRPZaXsJw9BEX/YEchSWZKNloL+ZJcN23gZf+sap8Si0phc2K1OnrWa+qLlWJre5m5wZr1zQvPY
RD5vPNnNj+HcVmjleHJikfHwWUWwxzNY1ne3i/kF9iOVUjwkbMh/uj4UjgaRozzeyL63i9lacjCd
pjzd6rtAyY5oV3+RV77NHeWasyYwJq5z2M++LaCKLnYr8qBEOK2ELi7Z08Iq+7M6TUOzXcmyhlXG
X6cmqTT0W5Ac0JXMUwFYnK6nsmtbpsoqbPHjky3/MV2bRjvND0gtLJeclnmsoGNXJMvGpDhIjLja
RsQOazN0cN1BuIcq4Fsui5aZ2OybwuKsmm7wpcbDTdaL0dEPVa2yjAV89VU0UMGsBrgzKGfjNSMa
IOuTzB0PczhCDpSTY8tDjgRcITEQFrSCVIA8lG3snurlIItta1Zb1YcoLuuGqiJJTY6/XKmaahCZ
iu1zbLf2OUkbr3P1+Y6XsEFsbGmwfLvfEPjivZLkrLNlR9kiImwbl97hMvZWL89cX3wOk8Xr2Dow
j0aB5upHlTa7adKUE5CG1DGyszxMRoRg1XKQZ7IuImHkgYOu1780IDUOAXEZKzvHSr+b1LI4/lIv
e8ihpMn9bc1y+XrFf7uYHCtq94MA4hKZI/SbDv60VRd7xGk5gOv6PJTSQDGFVnKwAnVTy+Ktz6AH
6lp1lWGnNXa8MoUZYShdBwe7zNLdEAbpl8hPHiWlZG78mK9F+3MPFzD6f/fwlar1prlFHtZFQdTt
WoJXbZCfNNXeGDpeu7cqO40RR7iVbyNqLen2elGdocdkJ1l/7WxPqu31GY52Zte1D2jNw2wxcOwY
iZ24pPtqe48tVbGqJrN9uFaWebMD0LcIuVJXLIemTqMNe2zVk9NcG4SNf0yCmvasLjZOi7fTqEzq
Ok39bn2ri53Qtq/lQno33ZqEQE51JUfKyp/aZblp0ML4Zbp/7TgudyBb5EHOaAnns+5W5FfHi132
cfIKR5htAgHNc8m4jKsymMrziBsjmZ2iUu8quCmqHlKULZ3faJ0XtDXcSv7KW1lp1dZiCjLpsZfU
aJ/qQ/NURSrPEi2yD46bEC4Z6uRRc77KNlkD4jTe20Qe17c6y8THI8ph04nErJ9CsAJPxZPsLg+p
7rJsVx37eg1ZZ4RqjGhI2Oy1whn2IlPBwGRZeiYYl54bYh/7EBWIyi/EwHfX4ShbZB+wnC147B4d
56W3bIA7KbZFryMZlqXasTCTvnnxMwx/zQorPNcJnjMzGt9FBma9NrOWPHSFKV0aAJDIm+k4VZDq
WTgGDwhpYtCowMBM2DqvhsyYfodov4aEMgSrtBvAGukumCUDQYE06l4UnyRer9dId9hIb6tpEh+U
Zd0Fd6nY6OM0vpQNYPLIQllfOMnhOhNGpwRXfAQfO35+aZZf/DlDRLUt73RTI49rT2lJdujPsjyT
hyZqir3R6Ig9BcHZ+utAaA3u+8hjLYscbac6zbtsvNX/0nceq3DBtv3rHLehYeL0Rzz5NnLuW708
u9XNpROdImSzlzv45Uq3OnkzyYz0soML4V9dndyIdpWVI7QVmM0ZYViM6u1A345O1mzqeAa/nz26
NkROpWidlzLXHkrsl+5VEqkvTSfm1Wy36V0/ZO7L7HeNR9zF5jOg1WgGa6uz/N9oS9FdvHRnBQiO
nCnua4FvTPhdNppIBT35/FxYc5/qxCyxYQv4qeO9ztFf5GzJQIFlkGV5ikz6cATRuvA+Rvc18/H5
TsfhIktQOZ+zXB3ur6XQILDljA/XkmXvs7lQH2XJTYiQWOgG5Lr9Bv4c2vDQzvfyoAGE3eS+rgJR
oC6vjM+GGkQlliuOs2lVs7Ng+C8tiKqsAp5Q+9sMFToB93EQ7vI0woz+r5khx7ubXAd96WLCCd0p
MzZoj1kPLaCbB6Ow4/1k2DDL+hJoyXLQiYqcM6znNZ/dCKtS6jo92On1PLI8pST7xpGhrWorgq6O
vc9Dh2lSrIwnNZoGLyOy9YEKTyWsjxqlPU9NMu2kK6V9mXrSarKhgm2Ob6f63g8mHM65/QNClrOb
mrY4Zpg1IAJ4O42BZx9J6zbzOg604tgKC++uUfEPWDoQc4ZQaZl1+RL2wMB5w9cHgnvlS8YCZ1dj
he3J1gxy4bkesi8Eo9N23Q3zyumi5qlckqqozMwr08bFsQ9cTAFgSGEr0uXqsRH+fD0k+fBz8UOZ
rQyhXyW4IyoEL2U58+ci/KkoG36pS5d+pZNjQSuHiLnd8Gwx9zVwoDEMyXhMWbixQ7WGFRvFj8Ks
YcJUTfXR9NaLO6r6S9KNxj6xDX+blr3/pkAjGIHSfFQzkqN5P7WXWM3080i2c13VY34/RqHa7IIA
JloOygs9jME/iCbBK7LR/AdtObBrqi7DQmSLCfdvwMCySG8GXGNolN14Rf9B+Do+yjnkIbQiQODB
FloquLTQmPE2R8rQ0KdvelmitEkiHVeoLt5FPYhwvzfDS4yOw6WoQjRfG98iEkHx1hAuxcxogT7p
mDDdGhTLrM4KwE27ylHOzRv7qx74aC2HtX1nQSx+G7oPa6n28YA6dEtwkCxBtQLBHOwFXFcUsAYF
d1RLOUEeNjZDkJH4WRpknWw1BdtcxNrpAxy2WqNBuFKy2b53WxDijm1EH+qUPjVVpbyUQLv2zWxo
27TKla+5qaxlhwmHba+rEuMkR/o5UB1pvYLNyFMmVPK7n1YQrZnytkv0+9gytXsiksM2yBQcRP6q
k2d1HFbrJZyxndyph0PIzqifRocvJmPlwaxT7eIWL7KgFzwgVhmgv8NY2L/b9dQlG9bd6caAwefd
RlXL+EAv+1Uz+fZONshb8cE+YOETIDK/uGLbUPGVrgm/THi+3/elCFYk9Ak41/O0s6vG3shujk+K
wDJc3rtL6/97lNlH1WuH+ZKia/0D4kT9A2wEpD50fJLJJJ1u9V2UkyieZ4ftIN1kw/+wdV5LrTPp
Gr4iVSmHU8nZYGMMLPhPVCuw1K2c09XvR2JmmJraJyp3SzbGtjq83xuSVFUfgFiP65PWfv5fTB/a
YYG4HONKtRuEfXDtH6qlvq+mOrG3x3fA+VSiBvt+zS3fnEaxN70Hv86IRHtsSIw6wMwyrlbZ/OvZ
fKLvsIf/GlH3yctFj18+f6sDoLNY0wiLFCcZEuj5bQ24nmj78ZqnibrRUw0ycOM+ThquaqsjVdzr
+0iV7uPaWvuXrvUqbxbh/qvwq+cFhD/TFvdy0sObkj1DEkbyshxmIpk2cTXK3dqELrrEKFfTvopn
jC3d7qHR2ulqzRlGllTdAyRV83E9KZ1x2pHCnG/Xs+TdjucsJ4dnPVtnOHpN8LjWk2sXSguotuZ0
XVtWCMYQNg8h25tc3yx50+kSp9FDKN2kENKDtfmdV/0VdLO2x+WaplLaYM20Vh13RButTXfXxbZT
VwgyZck73xVUPWwmxtdpaa1dqq6/YRObPq7XN/xk98TEM+ssV7jQiG69MAHweTEPMQUmGzDFdGJ0
dHkhHosl4MjoU6a3SbVZPZrykbqUuuENDTds7XQWtj7j5m2s+xJypZ4EUzaRt6f0pAR071FreU/J
yWawuTlou9NpotqaZs7eBF3fuY5n78wifS/jUoGkbyuBoDx5oBx7xAhY3ryQwV1Do/iPC9Bttjg0
a7pp4HFhjpf1kWJBN6pKDBx1m681VoaM+PZyMT32AvAnZmmgWJAzpuRBDUk7bkJz4xY6KG6yMMkP
znibvGVF5GHtG/H3scCYipOh13PwqktU3thnnLj/Rx8a2+8Ci73nUjWiY+RmH14f/RRx5O1DqXmH
JFTAttgOM0tKfkXzqyWndG8vbAa3GY9xXfK/4p/jSmKKTcufsJN6KlEi7gS2B0kI+7zSXjpD+8fT
dNdXYYRtzC4E7VQcvzYoEKkTxJ8h6oJ+4O4BJcjJnGqJ7cIzRH3yPBX7c+qEvj4LBEAUIraQnh2E
p+XYbKh0bIehY15W0/g8Qlv0RdE+dsDxEYj9n8TKsZitjHYbFVq1K1sl8wcTgqme9gG+khCd5Idm
d/PPtur25Bcem9m6GmWtnr0GbiuTU7/1ZJ37mpz+ht3POsd9mb3vJ1bYfBbNBy6D+9jLf/QZZBK9
7JDiFs86bDV/qAmX15UfUZ4EVl0xrVQt8WPC/Jnm7/h+7Qw+mdwjNG90mk+VZcLGMt9QA1QnKMfs
Tgh78c24BzJQlCHQ5zyFYGX9o0t9hvDNmtKThQi44AMx6bbMmWCnjLCpqkwu0oZZPUfU7ayEjIKx
6PawRX8qQ56/dOHfCgvdPSK0VwV0lHXCfClHAKRMLoZTY8rkMTsbVdMv8DH5T+YKVybgBSiSw2ca
R/VFmwzC0NKXru+1V8M59TAoAyUULxq6kE2Bs8FmZAwA8TSPxItfzHk8FUIliSvJLkNL5pOGRGY7
J3wZFHr7vYRPepLR0avaraMTnhgWNRE55nDrNFmz+GyrvbQxHez77gnqx8aspwEWsnnSClfxVSkz
mHbd3ZkLCpZTMW+6MK9PIh6OdQc3F6slSrPQ15VOPQwDGrPCzCG+wuvCtp5qv3SIUCkpE7UdaXE9
qQwytC+uA82Z1BzRVfa+7STemVINbBiQAuuFwzyjYzCJAPK1MNdObMvdYOgUlu5hfQTD9s2qnWBx
qKfYE+jDq0rq22qqmlOXYJx+XR9W6N5S/7/OzbpKR17Y/b5Ru2NRAnTBjuRZ66to6+mvF4jICIpD
3c/Gedgj9shRO5u1T9T7iI/G3JyEJ/Wd1alXVS+rE0TymTtMusSlsD/eNBMkk06fPpmrbGQys3dr
xOImz8rAZ/aLTraOuUIeBWHpkEGVun+eyXP6iF02cJNTST/Xf+m2cxdh5+vU9I4RWtWtE/e/y4av
R3jzU2naGPiWeDdTgS/yxSS79651mkj8gwletcVLLudqm3YQkevuM3PwLIGo62CbWpbbWZHuta/D
Yza7yj3E4Dec5FkzutfcaosdziUfbZ4qWyds+PIwdsT9p39UbdFTwqdQrTXFvZH9P1FttjgZSnuf
2BRUyqHbhX2dB7zf5Jxl496TfCBZiWeLnln9Y1XwYWmpeMkG6vp6xdYlFPskznYzgPLBFs1DlhVY
+yTF61CqgViyYcipJCaKzDQqmsmuLcKHusRVIuFmVLX+qQy1d6k7QDVNfVbZbwTd3PdblIvWSdEV
AWafmMdUYHJRt9VfoRWFTya1odZ/cemJ/dGMiSZvUgJTo1ubG9oBh9466qwNDsiF09zVVLxVpip9
zxjZ+rrZRTp2tKuNAX/hCG5q7WVHXWORkLjJe1t7s98l7hQ4zUPZpr5rT7YvvJzA96x0dwXlnksH
ZbGOmvaSWx1oLnYkmKmhw2qFiidl072C6ce+6K13o4hQZAE5XYXqHYYUzxO3ORXK9Ok5+F9Z3oc1
ZMR/GsMxp/LkS0G5mMl5DCYLOl+he24ADD0e2HmlVNdws0mz6hwPLWOwO5o7wjN0v1uSPo1Ue0PQ
PcJdrR/MyfU2cdmTnZEgThVDfF4PvbDiM9XRc5rVNtJhO4PG29/dBIEFyJKf2YrftfXf2LDerGH6
XestNTBpPkDGPpeoEJ0JHNG03WqDD8KPhrDRrZOnL9iKW5eR6d5v67Q+lFGTPWUTPDxFdjfRzb7Z
Zek2Y1G30RFmYYoVk/ClDXBpMzvoNJKVK10YGAK5yaHO3OiBWJoQtx9Dnmcvs44hK7WTkIl2igcD
habM53MRJ8MhxwT5AWq4sdeEmB57mUUsZpG1Qo+pdv1AMCK1Jm1bxonzlLWR3Eb1Y9Uh6zGFTTGV
AEi8M1gS5xU5hxLz32BhQQZtolI3N6HEW0JYL7bhERc4i+q1aQ69YpM3kMfua0vRPqgdq8NtX+Ix
3EEDMiYimbDIV3/MFTsnreqLd6WiJuol7XgsLdPaIHlt/Jbh8n20UPpIdC3vyIpbyMlwH+CpkvrX
CeOdCYxkRaRa76PddWT4CpVsTYv8DHCR9whDFJ9hfXgHT2fDllT9u+aFvZ/Bknr3LKyQrNmt36OC
IQIfw+odCdmIqTYWb5FinAgc1C/4T3oAEk64WZuxmPVLrqAiGuX73CZlgC7JhNMdtbvKHJlkTfMk
bfbEYWT2lxYT10vD/3oe3XoH4Yy9MhPQpvQypJapYz2y1gZR8p6UuVZe2oSPbDCD3uZdYjGUYOU9
DngkYwrTRcaCguLmAzUK2m9Egp49mlpgQxnfqarSEJzS/HT7lBIz3iBo/Is7NZ1p1+MnsoEpZAek
YRl+rxnptbIGx59EYmwTIGDfsPq9XiQemeTxsJvLS59U06Fr4vAy878osf0AZ/E1laF4AkjtfDyp
mLJqRb1ihY6jXz4/2ebEhF3UUwCQALsO524KU+xk1T7uAsQM7c5YQlC7PA5QxCdXe+iKozeTtIq1
Ixks5fxP0RXkjBTzviKVbzuV3hvk4E1XDzHCF+7/cIbxO1Wu4F+x4YYQONzOsLUdexsmMvLDFKC1
qfHBETzcxTGSIRHi8aUN6ZOtJBd9GbqjFODKzrp60+EdquDDxsQtED4ACODFGlpB52WOr2YFhUim
hzYO7eeh9ADVrWzXdEbpDwWgRuFF7iYhAM5vqCxvG1nam8mt+xNGHfZjLLSYH90Mb6EBLtNMBtSc
JfTVKeKH3Kgg6RoPE9Z0296a4jPajmrPwt/inV3xTasOGo4ZQmnCc8utijlU+dt05o4gNmEdeqxo
pIyBkCdH27ZtWOyLSKSBGb82tlY9RdOo+yBq/zB6U2EexHTKLb+f+tKXTaRc7bLpLqM9Kn5Ouf6x
EYMI8GzmH1e9kyR6Iy+AeZK2fgLthtzQQfwpahwoc4sAbUfTcKbH89LHlNZVteSCvHHHT2K8tA3V
RmIUvVMUuiSmZu4jRu77PlJSv3fVqwmgszXsafK1Vjm1XvEqhO085K3yWY98UaOlGY9mWeXbZkr+
NAb8nRpTcZJznoqujh/Sfhh9JZ4cfyRloGXexxWCaUW1sxNB3uF2CkkPEj1K6S4MCV3DukM4yqc5
msPZDKFvjaUMZDdaQSP4nXSlnp0U0SMBNQBGp7E4ulNPMohbVA94jl3Umi2VAVXEIBJRJ3IDsiwr
MpHZ53r0SHQZWTxpdd/sEdlu5aggWavEfMistIFaWb60TXFTVAhvGGw3e6dpPjSR6oFRayZ3WMrN
55nXuRtRyc3R0Y1ILVow0a6XyRY7aFbwkTZtVHYfpSfFCY2SSvVq/qdpDLhyLAs23BRoKMhZD+Zx
JH2o8z7SMDf91unBOrBpGlO8oRv7Sql0vIyQDPEsanapG705mNVsR08nzVSk23mMbDbDPR9Q34ud
HYXqVjjpG4FA46YCMttiuapuUwmbsFAijFb08iEf8cNqQqaozDYN38ESbqfEvRO0WdwGIpR7MLj0
lGC9a6u6fWaN/0DYZYuNefxkaJqyL7mR/HB6SiFwDFksbg372cii0Gy41E0EupK2atixqrXOSp+d
XWlE4z4rbW0TQ7DxhYudbHyNxGixvGn6IIMhubGc5CY9cbYtt962WORSt87UXY8c7zA7qofiF5MT
xnCkNH2S7TqM3+fOLrDzisliwE99F07qtnHc2keunO5Cz2IkCUW0xeXpQ8N3Z1t1zXDXMmChDPVN
petEfXkemaUGxl9VGI8bwh/vfFUuGIv7E/gz3QmFpIvJ2DgpHJkIUA62vlOTaFJjaKeHGTSfUbxJ
8Bl0roECNxBSe1sHPUuKXWXhYF7hBAE7vGifqxQJl0Eh0KPmX48w6NPRnHyVlbTZEQ3G+PMLm4Xh
LOL0poTVHPSqFj6KxviwTerwc1+e4i4Rx3xiuDYV6FwF1YzSOTvsMpGensne3Wik0AVVpeGIVIRI
50J4SklzavUckteY4ukYVX6IwepeVdiz9JVVfx2sGRaEWWREI9nWLfSSeYdGkzCMBEFqNyvs1Mcs
hgjgVUciL7vTOIj+tD76PkS22Z2yGOoUmhpmage4HX77fspTd8+XW56MVC1PNnjXrp2Ly4TZ7wlL
pPkUZ2zaPHRJwfpqbksxoEvHfUWBERuaM+iF6wP1X4Tm1aekyt9qNwNAyc2hPswyY4vsoWp20wlb
4m46DUaHl7nTkIVra1nmWxbuLHpuHntlCcQr9+M05ydmkZxN0Bhura54syWsgLaPCl4fqKUhZzcz
i0CRhWQv5Yan9cDylXWoTC4WsPsuVNT6NHc1flmDta8ZDk+1msBdlCxL/aouXuKk/d20eff1Wa2P
1o9Jzhbe51M4uzi/dGIfLmmU6z5jfeQuzSWaj+97U5f5yJvmYI/hcLKjV0RNJQPdVsPqn90FVVnP
id+MPMq1oFGr5Ni2MwX3eaMNyU1TvJg0e/4xim8WNpQ4QbCCb5owDBikljdQXfuiuSQKwwUWuoFM
pjDzpRqG+zmtDkNTYayQk4oYy+PQoktUWKxBgx2N0/oOMPOgLuzMr5TtSvIqDHcO1oeNJku2v6Hh
yxYSJVYhyL9fitxjazWY4DUEUp0gOugngcY8KB10bNUvd05/gbu4fLIhHnK9brnsjmmTgUUMqhTH
9bsq9bE41cthba4HEzMPfubLV/n/nQ4Jov+vqwfHa3bTIAAX871WDgFhyx9sTrqgMXGF29qKicFI
nhz6KvMo6nBBVJL/XbgxZumTX3s1/EzhVFDuOPQw/nbTH0GmBBXAUVPahzDt5DFVMuzcrx0xgbtO
9rc8LB8SxoETLtkkpJXZT+zkIoDyBplWR8bsrF8bvOGBwxV36yS14kOMppwQxfNzWGU5Y/ec7bQh
ujlUxcLsTu76a626xr5fYALVsrLTGGETWdf6edKIttkjRHDuXc097PUufMmsePFWGSTxA3mEkLIf
jkphJ9w67nQRE4ZslqM0rJrAGT3MG6o+PYWqwJe7VVhWIcY689Ec8YJRLH+m6uwrIyQt19D9xIvM
O45HeVkmJ6+Y//Blk08DafVoDjnZmnrcbiQlMn1ovcsgZmMPqFyiGgtithAbq26Kq5ohauzZRgUi
LWO/S6PiasVUnDGywrQ/3yO0nzdUYTyuwvDZGHG2JeNGd+fkHdZ/fQ7z2AyIRM43jTJXDwnGGYZW
KG8lw+zOGWv3mJJLdCM7k5q0Nbe/x0Tsnbkle741744jij23QH4IwdHfijzEMSFWfnahWQbY0/Yw
RkV6UVT2PY3Xb8tUip9RKV9BkgISuM2PPhI3DFGdz0yApzEv6LliX9OQ5UsexZVfq8S2mY39C2Te
BQtgjHLUtjsAljxTGkTj0lUIrUBLNkXUJEcdx/mNk5nzARfTeT9TOtjA0jQ2s9I2W5aPm6Ic4r1a
LXiHByKVg7S2orMvEP2JKxT9c46exIgL+REqpY0SnGKCfk9KtVjEK3KrGvb83AzqR9to7/nQVriT
I5ik2k8dhqyW2I09fICGfIPncnITcZIhbk0mBqltO2XpucrK4Wwt6N0E1Xcw6urg9bXySvT1VngG
kCqKvU3YpdsxiqNXmIK/BEFTj2atKy+GainEZ6jD1u0ymI1WIXdpPbofNfh17blw65twOgN8RpvU
xE6pp4J8wJF/4+Lk/rPxBiNwEke7sgMwjnUpm32D9uwuzRbVO5Xwzxr7YMuL/9QEErOe1oybV6Tl
kj1iHjyjFzejCoE2FJH/TstPbAUkNVJZ+nNte3fYxuEukg6C4WomY2tO5isQw59Jb4/zJNr70LTu
rcPYQubwmQmarvc4gTMcrfXvlDd7WmveCbW01P9uf51er1w71/Z6WC//fvZ33//7Eutpew7XcR6z
MuUYgXyi/lhCjb8eFgNxx2t7fbTON71UuWht/9fD7/Pfl6996+F/+tbXWfsmrc03hlqOPnu7FO+3
PC+ZVJeHqsMSBjj1371Gb7IgWM6nCpTdLXls/2p/PfXrKCbKgIql7KJEVKf1UC7T7GAWmI+tbbOZ
/t3GvZpVZB8/FJMePVuayu3gZkYAiSh6XvvKzGZ0j81hv/atBxVtuiqH8OGrK7OTp4hh7PtJLcmN
RxM3/6++9UTezDX1ncXreHnxr75YaXxN69Xjdx87zgAze+NamKm2lW4Z7a0Sq/FCqayLWprqJcw8
ydQ3tj9rV3vLICLfdVUZT3Mosq1NANGtmGa2T9HkY/FWfEgYF/uYAMgDhRFUy6gTCdnbaLrXb/o6
BUsJ80e76JsHM073LnPsmSRPlkhzkh5Rju0TtvznHMvWPeYur3mdOhfkh+pWYdvFsBLZj0M7xqzw
1cdkbE+YoWRn0nsFkToQuWFRzVvD02xCTzL844r5p3CwneSD9u4A+o95W6sf+K3lGzHY+VadtSfK
zR1bzA6bxiIZgwZ3w71ZF1R6VAyZNB2hHEvvTdL36mvlDBBG22RRU4AkpeRDEUEVGe9x+cdouoad
MoTGLrLe5sEsNxnauedUYlJQjsUvsPzpvHbVkd5dvDQ7rq31gFA42jVIvzfr9Wtf2+mvntXXD2ur
l8VMhWl8bNvJg6fWik2RJcNzLsIcGawctko0DM9rnyxY7EKOuqwtj1TOs6yyT2xo/nXBPGJVDSoJ
B2V5jfWQ6X/lYInb+jJeOcujSnSh/31B3xH3YCp1elz7Ku7bh1YJL15DDX8qNvglRk/anKmEeCbT
znGjBZ5g2F77IkvespwK6tplFT2s27T4vY7ra5cc5ilQS03fr814aornCVT86xVyIrB1iEor53Ul
uUIHfYrL2DnEDeMrli3/Jt1+XdLMrM+18Md3//9eB8SfQ4c09N36et8X9pq8j1Tj2NlkQ4CDU/GI
ZaB5NMbFP6eSo7/2rYe+UIvHdjlEsQKdU5/mxfMJac5/TnxfrCWzcyh19em7a300pWHx+N3nxtmn
6tWsfmrp+W7dxI+FTslYENb79ei7z1ZaSAS1d1qvUKgwfV2WR1V6UHTIMK2O63hcmoShqFn7GgEE
bUPWDLu1qYkiIw2hQ3ftWM2rCMOF5LNghcvFchDZIRYCUvXSHERXkhgMzwSrJvZewn41vBR+W2GC
MC9Nk6L6QW9g7rdDZ7+OeT0chMKKbT2bjk1yaOty2kQmWvm+tZ1TWLMosRPQOVXRBCZpqf3i9Dlb
ME+8rS0r05L7UidYW9IN7RfDtHBJarPb2lV0EauJrJwf1iaMKTMgw/Gjwudho4+V92LJXsESTCpb
y/PcF42l0UHNWdStzQKrF/zXWOSsFxsMF08oGM7ryRBGx8sPnZ91HwyTwX1Vlk/q8qJJy3K39bz8
Yb2QWGLWdFNHMhLBhf7aNzDzbEWDC5XH/t6TZY+IhilvXCe2dW5ydScE7lzKOG2PXCQwbH0+OGmz
E06fwv2M5D7HLeQlGm5lWWc7TyEYOh0W38vBvgMSWBR/tW5bwMp6VZIedCpVf3RRwuw+5dmrpY0T
63xGOUJjUtbihnOeJXJnfETT114ZKbZ44Rt20ERwjJg/e525X1tVOdQvjnFkdJRbmyxLB1bQydF1
D/lWghV1HorXZgTJSitKUsho9IOWR04gqAksKJ8T9DBdtjI1ux0w1oKNuSzns/vUGXlg6ll08PQN
5qPuk73kwawHPT0YpnI18vpHpytE8bjVdOVNY8NRjODVKXsXxUAWGVM8DiK7RGqo4yGIa1bxs837
pzCs1BeSDFfGjV+bXnjPwLWSirW6qlR8PpMGu2g5rI/EssawC/MxyqP0q0sbQ3lSjP45btLfpe0a
h4YYi4uw8IebWOKesyp7Z+3d/HZNcenHTPskZmOXeI3FZunaTLPPgjynht220CWsxPcwV/4RLfxr
kdd+RDbGqxk3RwmR97eWYQynPKXEmDzrdnHGmTffFRo4ba7E+dYd4pKit/zBoq/a9y5CBtF6An/6
pH0y+6IGCLDl71r8VKPZ3nuNtrDzc3czqWCEeSwKgrNdQFsVZqw967c5HvKXoYsXdWEqTmszrfAb
hTTxgPLefgq7iTpUN1RoNYzxSdbmoi+Lmx2s4PjQVHiEWEp+IO6JEIfUrg+AfvXWXGTl7MyNZ5b+
/PmZGiQFig0kqG2sUOinqJX6sd5KwBvbN/UbqYPP0cwIZDDU7qJQL0j7zmF9KVr5qjstnrVZfrPY
rb32s6vd2kbfreewPvXOHRna/mj/6RicX03hePesxJ6fiIzX3jImUrQJYV7OjRjBgTWTarq0VPwW
n6se5H5p9RSLn3OSeNcWfsDlc+MlOxGW1mtbVITt5tl+Pdd5lnpzwvrw1SrN6tYO89FUExVbC/2Q
VOl8yZZDqw7nOW514BpaZdf0u95VbLyMdPsy6prDnnfKfBAdPAPWTmM5E1vMMdOUnTO9ti/qoHE2
nNp5a0rZY1i7tNdT64ECJjFP/WVtfL1UVjUWRdUCGDUbxGHoM2DJRhCY5lq1QDCEc9jaLJY/QBHA
5tkL7ZmqBXQimmOrc/XsqvOxE9PLV3M9o9Vlf5JWcsnS/t0s4uKYgXhd+r761wEHTGdLrlwV/M+J
QfXGR5238n1tazia4TejVvkQyLEWWV5FtoBBox5jGGCG0dVI3HEnesSUWqpGV+4kRAJ2P08PS4bR
2rde5xINdF2bbmU+obgDZVie/90/Vw32RbWt4MsY1SzlQm0jplCgOOWQx20OwRiJ5ZCWFJGXPmky
emIEFEHnsNuXzMpfy7ASl7XleVO4UCtJJF9ODm2s7JXBjtlI592Lauf6o03uB4yRFtILV1TQUtkc
39eGqKkx4Vc/P6xNrYXKgRgv3a/NcsrjYzh4MIeXZ2LjmV3nQX794bXLtqZA1mn0vLasbABiHfBE
WZuS7PetbS5A9PJ0YVvlCS2G7a/NVHespxoJ7tpa318b6YfUzuqn9b1nC89rtGKFPM3lfS/EoknX
yu3aLAmX56eZk3azvjc7wwYpxghqaa2vJsP+KS2BeCksU1qztFwNlKqpTzbFAoDkqWKsNovmoNpU
hiLCP1+dsZj8OIqcnxCIzzWPyKTjfmqs+S+4xdsEEvpRdshFKMqLOznfTPUsDX0yOssLDI70UBZ2
eGqNWZzDUJEH6pD5ocDE86pn8VuKPdufdnKezYm8dsct/+RZYRO5nIwnrSTU2I1h34D9yD9HCvEN
CD4bAy1y40s65jFMnCg6UyLdx+P8Ys+54WPHCX2jTO3Hdu6K2c8qjZ83d2qfZtf1oNh2egUNxSI7
/Ong8Bj0CQp0d6iop0VVD+EK6jkaOhWPzQ4Vi9eOZ8jy87Fuql/EZipHS8umF6ur+NmNTxp58G/k
rv3OZzegQI9zdxnuhC0+qy5LrjKW+NamjrJDpq++lVassWhtd5qr26/C3lMSS38Y8zzsDEXGW1dJ
z5Hi/Wa5rp7MWn6asvjVjcKkvFM5Bw3GKFU2l+AsjMbGOk5xYEL84Akj+WegSJROlgsVqaJY6XBj
J9XobXRBeamCCPBcFHsQ+ZiSH6HnbR4T/oI7MVUC7Uc1R97B8qh8QnxPt5XAHtN0ICsNcOGbpg8f
rH9cVN+XIdeeDbU5IUSvfKpQ0U4tQMQs7C4BXkbwXpW1ee0Y13H8RyfxxLgVre0epqzD/nCEoFwH
4IzKQVOoq6FpqnZo53XsQULj9Buqh3pJQcA2+CvZm9zOlxzZ+cj0iMWmHX1UmVvfZ51Jmy796lC4
h9ztCBBTDoo5iofRi39POaGL44B3LlGLf2dkMGWre6QBRk1g9aK9UbzV9lZliVNk5aDysnQ3Ua4a
bzA/fw1WXP41ccGkFvQpu65C/C0A64sSc4ih7XwVk7ojyX3Ds1po8qmCpbK21kNltdoO4Tzg2HLF
eghLHabL6J1DxCrP2Kho0P7iA9yIbUwWw7XXTPU+UVrdejq17rVpYaR4yWK84JeTPezC+2Agxh7t
/mHtMlAf7B1pV5vGTbS71xstLE8IREtr7dIMC8O3Nk1O6xOW2edoMDOzdpGHQgsXt8+yu08hlFZT
lre1RSZVtE3dkAid5eTIzoZ6dXtaW56udXeppDAEHCzp1z6djJBj7+U2KhqesB5YlOy4NYgXXZ4Q
ucq0TapEhY3AFayq46dOp/qwnFSWwzgA/CmIBo7rFUDdwykscIH6fsnITU+YryZf7zmTQxFIb7pP
MXDHZGn6vQmJRstrcUozwUxXtPFfu7XxlWbt9OwI+zkd/pRk4r6AaQaTYY1Ek+TGSzmWv0WC0cR6
DohWDTCn9A4wRs0XWyPPUOm9Ybtemxt6dKqIqQnWs4NKpYf4dWsfmk/M9yVkmHrKTp5gBYEUTT6v
B8xRim2VhMU2+U+fPsnMjyoP825bl89TNMLyCj28v819KqRxd4vOuCezwqAPp+W4NmPF647aDD1k
vUQbbOPOBDY5mfy6Pm8oI4+4tB7s5elVVO+gu4cYoqNtq5TOeV4PSdww2jXDeHSi2Hlu8Ua/jLGC
zFyHgFaYEepoEmn268UgguKGlxx7mrDNA1i/zZYPaNxCbP7X69Xd3yJTwi3KfohRxKY8o6XTibhr
uq/m2tea9abWmM/WFiGmxX6uINh9NfWQZ83ZPoS4cV27RmOmnNfFKrEeVXRf+6Y5PGk5N8baqlul
P7RWXXAFf3Q99PZ0LSGHPH51oYIk0WrwfMPJ5ZPjcpu3eGfZk2761HapFBtD9LwePFXs1cKYL2tr
DN3mImt3X+ipTIK5WVDgunL89WwhmeVTSwc6a5J4991neMmnp6pMen3Z3DSJquzTIVt0bNTn9cDv
CAePnmr1d19oDq+1VMcHHH3U5z4K44das9+/L0jYp+C80TT77z6XuLJ2/HrRph8wrMBGKLBGe3rQ
ZfzUjl52YQ7MLpTQTz0iiNPaIijTVv31oZeKZ6012+N/9a1Ps5riV92G0UYrqwyST+7c1oNbgxI6
CAJQqNNXqgokXWox9bBJ0Kje6zgs72FSAq95sdyvfZnMwSpjKOYiL8pgqkLV57cfHteLTYOM1gKX
YsOE/lOqxGGlDLPbqJP1vZ7L5xag8BG/1/peJJjcmkIJAxU5KFkPw9npzJ4PgJMC+tSGQipMKc2u
7+pUx9cmdo/rybWLnDEN8L7xjtr0f4yd15KkuNqur4gIvDlN76uyXFf3CdEW7z1X/z+ImUWt2jM7
1okCCQGZIIT06TVdfhv0/myWfsvz7LTXSu/yk9OXDaigwUuupZdv03wryV2+qSqr3CiGNwI8cqud
LmnWtY2gaIStG032Y1t83L5UmpvBh28vbt5ejdZDsd1nTQpewg+3CXeGj+BBZDDTyRgBOLlSHPrA
/DXaKQi28ii3HswJyQfTLbfqpmYMsq4YfaQO/kJqshpBCa/7QIJI6vI1F6t94GNg1+tg0GWpO4GY
eFVKK9h7fBAIcMtA0gEpt616lke05mpF0lhcgJ1kS/u4V9+Yd9HZgF7Y5Jp8S5r4iBm1dCmaHHps
29nHpIUAp2mvYdWFTP9s5smgPZPWt5/HxFBOAyvaxDtqgolatkrSoYYztZJ7nHRRJ2b5dsANwMnb
aFWPfCOZDF/l9q74lfM4ifANkBjModDhPXraRa9CeSdhjLLKgrdxHF9YEdoEtZLvMrO2z22CGwyB
ADaXZOhQgDe14oxo2RcQFj0udHW7yy0fH1dVdW9t+ovT+CfkVrQVus/d2tI1Vm4zSbkkjFUTo5fv
WsyZuyIZzwaCs54PSCSRsFyMVDh5Q3SolK48lY1bbrGP7DaVZXmX2C7HjVyrX7we/wAQU83WG6Fo
yGN+N4B/3AtVf5XCoDgkqDVekEkEV8I3ZRtXVn3Js4woidrB3xrdtVcM7QUgwaEpEWSsy2idlvne
SXrnmGpDsYkZNzC10v2VhpvWumybg1FMiECvUbZ6Z0Y7AMI/kGr6PpmJHnRWydfcrXYNHK5Zo85G
BI92Y1YScL2ors8KKToJwLXQkmDG3mh87TUTto38o4jUAV6dXp47gAZHaQp4aNVdjKiVaVjNEIVm
1LAOEvsIs6QRkhFBV8uvavK9NaVbHMPzRRxlHYd30Mt/RlsrTqy/yXwJoxLNNfk0ZIXypMPw0Gn2
LPeaZReBv7GKtZb6waVJC+/k9YwwEoX3d/Dx5YmbHLm9bmq9eULIymrRpLCCV4x6GWBGxFDNoiz3
vjn8sHXZvvR2VK8JBdY+odAZ7IC3GmtLpnX0Wh9HCA8yjZJiWpaVU6TkC0SAdN2Fwa8qyXHJDvQD
3/I2ArGCvFW544b+KWMsYnrC8Kw+YMpRF8YjgRF1FYIu27hh9ezYFRwzu8L9Tdayo1/SD4aSvh67
tlrnDTGBMn1E01S+tEGgXOopsXQMKy1ImHG68lXP3eoNSD1fUZmhSFZD32tUWy+K7DWgrF2Qeb8k
Vh5QYghQFCKU8bM1uvytRtacj/ahSbGxs2w4TarHGojcQ091GB5fvQogz3hnRlKvWfcscv2GrXmy
wg3gNQ5ln8tbxgSh3gyQix96hwB7qTYDq8LeE8IqfD7rAoSSKzfg8PXw0oO8XGGbxaiCSWETyXB4
9Jrg9Rh7O9OZ1GeL9pdnuwkCZRrwRluNATHoKcBDd++PWDWqEOZXjQKVqf7dQRoMgP1uKwc4X2la
RJ2tlZ7W8hqh6WwrZw0I5UbCgEWRJeQj0YvxPJeFhdx+HorhqffN6kKoMVmPzYAoWlI/wF5+ItJc
rQz05I/OoIICVV3jaJn2SXJb5yRFrn0yJpxOETbfK9u55AHdrF5JdGNxURxGFJawUP3WAUTdF03z
De8DDU6w6W2lPBquHV5FF4vgcTYRiL1YfY4t+wz+YWCU3bvcwe5bz6yd6IYHfCkMt6rWuKsqg0SR
hAWBitrTWXXLjUNhF9nKiMx6D3Q9AxTnGIBu+BjsIDOfrJRFKTVDcwvp2OfcaGyiPJmyicJwnw+1
vm/LwnmPnRe4TI1cuz9Hs9zAeedb6kwQGelnoLXr1Ei8k9p7+CMWcrVhpu4cWoBnewMcKLgTlqQk
l8lbA+HeMjKCHrK+Ycx4dXqje4w7NIoscojJRNta917SRDLPS1J0mTVnTUb+R7OEIobN181wGTs6
nQGO0U4AehaOs3M911n7DuprCl3fminzSpU9XkVX185jGbJsyujjV5yq29SLhpM8It+EUNRdCb3f
xuQQBVXngm6xaIzMzvgQT8kknqOnvXKR9bK+d2093Opw6rnJOblX38uAoW5Rxvvcs2R/HVs8RjBh
R6lm/tG0MSMPI3iLYhWdQz17NLTe3PVpwPx7Slz7OjoNPLRaCbdVc4+tKjr5TA9OsWsFGy2DAAAb
Ozgbpn5XPQ32htPTorB77EBcEd8Lt51U3kcMKgnsMTlrJoEzJTkIDJg5rUhDFQaWqBuT1xUIzP8k
UsN6UYu2aeZgl6H5SGq5OUiNPnFqwiz4NVjInk8LAdKoblUXW1cMt+BIYAbqwLH2WtBYg9cNzDhd
jiU0ckFQ+khDzc6VPjzK/thD7XDNTY8qzXqYssgUDOtW52HpsQ3QzPJjeCUN0pOjArrI0bMziIxD
N8BIAa50a/TmLtX4P6V6GG1UTDTHtcDM+ROB3wB/trW6IYVTMNq3PlYUhoJN8uCwNHcKq+JtBG70
itcGaMPsu98F8auc4hLj1L/szKVxiyiBNYUKylFlphPToCzHVq4iGfiEAbBypI0raqMBjr1aLlIJ
sKcLUmAoU/0kToNr5UtQeukxCXO67L6xNhh2Aw9hSQEQXDauMxTTAiszeS/MtU6Xd+0UKL0lQAH8
17pdVHE9JEfca0iA9RCN/puPFBzio7sBa7mNZfUQ3Ce8EQDtTaTwdNH/jaV13JZ/mNfU57pL9mVf
8pkEFRhZWFrLESShGh5nWR4t/2uW5toXJORR5Oyf1MgzDnEnPY0EASZ6q7wv9Ml4IPwmN9ohdHqf
1fqNE47O0Q+MW8hS2jpWkVWq5RThPw3EuHm2dXW4KHH40svMUv3CQ0bRhzI8mTQVLro2UcX1gAK9
zQoQXlI2O5MFb7BcuTkLR8TDn6azlGdguzbS2NLARECnn1YmXH0at9Umi03nERaA9SAPLyMIvkcN
MIKZetWuCKMvOQMD5CsDoJU5i6kiO8ZqwpgvTwBoStI+amyf8ZMWA38xNqnXaOsiz9oD7IjspdHL
6tDDFlmLrBpZFXjj0sAvVKquDJf5P3VjbtTc+zWY0rDPwng8I/zx2I6AvXXbjB48pFwevEopWRlG
CtNqrXhrlGaxz6GBax7sDClCYi7h501MDbtDKtjyWWTMvJU19smWWfSDRpyDXnyTJA+ND1jse2q+
YFpWH5MJM5NPuDofhMVRtx6CCTdaaoN8BBjhT0hSkQxq8CZJmrsN/1MkykX1ZHrtylPucV+dGjrd
KsliUgH0rFSQ00pZeBt3N+AIeTD8l7ACKeA+95UX7zzovGatwS3q+meEylE3xPNu1tUQGCGBG0p0
Jgx2aKHkPQluiB2NG0OS7H8MduWdwGUZ45bBKr9EbIo32ijgkh3EZjQSQYKFxd/rygy0r12rKAjl
0n6YIIWMZZNT1gK39iq8HtxVJClTHIFSDyzWllWVr5aUbiLZwyH3l952oJinG1dNZxRbCz7RVCJ5
3Aqooijsx2RIDqJmYNXcGWQRvb+Or6eTiFqKLw8r00rijfiVEVrTLMAifDa5+u29St4LhRHLWUNy
745gOH820/Pr9cA6pKhRizVgkUTi/ovNkCkyS1oY34lskhR7P5dU/Gem35SC+/TwzjiIS4qfgfOy
HxQd4iRtsXXy/Jc4Lu49OObTY5yfsCgUeKnUZdXFmEijS1mfq80eqRU8mQB9zNhf0Rqg3bJC3Q9x
v5XV8rvAA4ukA0bdlPDriKciOZIUnYkZUWHF9PF2tRWL3jPOy5e9by3Mxa1T+TxREwnRXR1Vz+LZ
m5H90BH32Y2lRrdudAF6ewzdWd7KTrHF9K/20WxbHhrYYRUIdeVtxOMST0Ns5Xh8RiuxKVqB4asu
68rNysna9ISvowP6TGxOCUQE2oa0L/B6p2/pohEgAjBnrIYxAv2wKY62cKQAiWxr6WneHOMWNJQZ
HMT1+qoiRl1twjr6MvbqSdy5+S5BLV1lRjxsxL0WdyWqM+b/tYL4yoQBEM9EHCG2RNncHEReJFqM
Y0jV+EA0EX3smifx4OemKW7N0hrEnpLI56oAw74Rt0L8SLUtuT+1l6lrIuiMco3iRz3ZhiB3Od9f
PbXaEeCVtksYDdDqnpUirWHa+rt0hOhcq8OTOnUd4rOdhKa1H70RJDB2fCsZOidKuBV6QkaUZv/P
hT/8BrGJ7RVkd9VX55rz00NNBofSVlM3ogsQ3/cGufGDCSCrf4rh8s43d4ZTfHhrPoAqPt9BjWW8
LIA1OVY7zU+VcRva/jepSeTtcofpBE+qZUPpXjoXuX1MMLHcid/SusVDbI7yDo3GdlxXiX+pO1UC
5jH1Q9NrLY4UW/9a5jT5iHCAH21ES2jDeMcQhqnL1BDUHmknHY710nymCmYxUkFX1x0SbAfRgvvG
6A5DajAtKbap1WF8ZE/gyn+9rpnFR9cHK+ykGnCFCZCytL0xvNrqBGDUMrOc5G3o3qZuWbQkkV3K
MqI/U49kqKO1da2iA7MSP1qeRB8p6otkeVs/NNF5U+wfC6c7OJW+Fi1hPgRbgb30VlcsEIi+kAl7
tUeh+7i84UtbFmUi602tUG7bXQVIb+9bwU7s00VjFzWW4z83QZEXT01szceI/Lz5ab/Ifiqbm21e
mOZfXQ+2cizwx/rRgyu3ioHHZDEgt9YE4Tx9OFQHoqmnMlEd1B0+FKzTMy4QT7wzVYxBrYd0rO8W
YwPmhxeViMUoZ3hsR/cUUEpXNmdjwqqOfX5PO7vZ6frIUKJS5Y3sZcRuWgRmVizw7gTvYEgnu0h9
7MqNF+QPFubFy4MXVxXZ+XVa8qJwaSafDsm6uD602A+KxiiScuquxZYaQV/SQzhP4u6Lk2TgGQcw
KzS71oVWvxZvCax2SsXmh9LO1t5TAxElMW8ZcA3eQqr7agouhc8Na0IpPhIHhxoSTviGPlJfgxa4
OzImW3GPRSIeezgNTxDKZY48xD/SQT05oZbs5LE/R3qOQJnTHEQno9Br13B2c9RzN37mzV8Arf4F
KT85ihOKJy+26OnriQ1jBt2vsXMeMYuzZ8yyG5nPLp5nu1S0iKUzkBXZOnLc8vvUulc27QDxfrmL
eWLRk0bTZyaxE2PjGtCFBKkEXsA7uGSNkbiD/KiowtoalBMNXZReMbazjpkYbIHXLfaDbR0HgDms
5+6hR6JRHJjrBMeweXQ1z6ICxctYc1OVuROGS30rtUjbifOL3+WaQX+s1YdRS+udrGt38VSXRyu2
0qb5GWpDsOqzDKV/KOR/TdCWjkMS336Rnwd2TE9zHGmYPoDx3yqJmcLOr9PuiiC7fgCaVpwEa6cL
muJEW/iT+0kyP1/xJJY+ZnkwfKB/x9Az9cEpNwYEaWQxLA2Hk4yXwKYH36AQuM25ZeLJiGbtycQe
DeDBboZvyH86c1Fh6dGXJzk36Km/X27CsldsiSr//1MxVuthL12Xrl78GJGdx+JLXmzNhWOA7QcD
WoQZxEBXasyDjMeiqCIuOw+5xCYOm7xq8ybr2n/B6ucPpfidH0YZ87F5aq+BBVxYEMQegw+9GL+y
OELoWrwmY4YczNob9G9orRBP9tvokFW+L29F9XnTnb6gAWCQxovncZxoqWJEtyRL2TAmLDkoKEUq
wMSmQZj4O0syoyRF/sNYdv71+djDxLn2GbpuLdsV8PSdySrVuEavN2MR6octfohenlRblY9iWCYG
dWJLJPOpp2GhyLIQhOa1BwFkqSyqLFmxtSTLY1zKlmt8OjZIXxuEOujD6DNFx9kABEgPIi/ePO54
xDR+2j//+DFXslUgdfKHYaR4hHPLG797EO2PorkGKOkCmp6egd80SG6IlvLPm+LouasClFMd7Dze
fKaCeDBFlincJ06IIHiIvcuOZQ4odohkqSeynfuzU8r0OP/6qSXPZI/lnZnHM3NjFqWOmjasn/zn
vRNbcy2x+TkvDprP+qHW5wt8PkpSWNiozRdlRGpW9CvL6EEc+09lSxWxdx5ni80lEc9jyYotcdy/
nvXDdEbUFhU/Xeqfyj6d9dOVvKnDx2iubHwYfdMrjoczaxXFOM9VxQsvEkIpkDOhETF5n8JsS7KU
jQmeoNDvqFPUGptzJdHdipMvVT/sEZuu7oEQYgl+btHiZRHvyfKyLC/Vv5Yth4n3TtT7p7L/9VTu
mE7k/iwE7ddvbBzaGNZOY2Hx4VqSeSa75D/EKv6p+qeyeT4xnXa+gjjPpzrzFbrIuShS90duHH8t
ugYxBxVbyzda9CFLVmwtA7Kl8qeyT1lRz20RDGh/KiWSCFFmQuTj5WTtneGtaMLzpigV+ZFQNtPq
pEh2qpM9L907YCpo40teGicauciLnp+xkEdEyUgMew4duZ5Rj2vRPRD9R5K1Qhn4L7ra3GmYMjEE
0btk+QgJE/G3zT91t0tTsMSkf6mzNIOl7FNzEVmxt/eqmJCFDdOrk0d901hqPK7F/DcCYEC4KOpf
vLoLdvMbL27Kkszd6pIXt+tfs2LH8uqKrEcg5a/uW+Q/nUGUjUkEdkKJeI2Wzn4eWM/7xfNZjqzw
KmHylhwNAiPaFCH5MHNcqoljRSIGBktWbH2qJzrRpezDHxd7Ph3SOYW0HbUrqMDHEioFrgGiBpFy
TQHJMX24chzx6mfRdblJlCQHcWfyqE2TwyhbqyqxjIN42ZcnOr/7H4KZH4YKS1WxJR5vkLVE9OZK
c5ArtRA90cIAmRQVrexudHKWY1BzUYabeEXnOKVoAf2ohtW7eJH/imqVsrfFOpulk4rFwTRNjhES
wbDEIa2JpKxYrVwtedfwJPTPfGOVT7rD1mhgQEaHvEQ+DFXx9rrqngVn22ABIJDRrhF3VTyXMoHK
pBbZSx7CMxF8cnV6wGON6E49xzM/3X5xUz88onnqOt91MWcRm/NrHrA4OTr6sBV3WVx2ScQPWLLi
xn4qm2d1Ys9nMudSU+xe/pLq++raxFpvhY0hVnFe6r41WdjvNYQAtyqMWbJQzxAgzY74TLLXUFk7
0yxkeqa9jgPMU40ivJtK7zlQkr0ynUOOyuSae2W9ErXGJukP0pjrG7lNAOl1XbaqAl51kTiJra9N
B4CnAqboEkf2Tg58I90iGYThMjP7LVFJUMODdaxUr3qAk8VaM6KxEM8TC/eiUL7Ebv8yIdqfPGRg
n+DflBtU43pUOciKsgTBoyRieaLsUYEIzSJ+Ch0LZUG9uQ4hWggWsIWdytr+3jHc8TEuqp/wHQ+t
ruRvfarjqhW739KcIXmJD/zJ9WSQ4kn10jqj8d0hWs/Kruux4KDUqON03cqryvJLOYLpZUqev6py
bK5R1AFeFSDbJWeTLYBOKHlMjQL9JlneFEgEowyVg+PGiLG49dMeQkmYCXQ4CviRsq8yM7+NQ1Tc
xJZIkiyz0D1LU4SFCcIbWeht8gL5IXfovuosnu1reZLyS+RCw44EJY7NFABe2S4ztzALUb2WIXxq
LkaiMgqGmzrJwAQ5dcd8uMrsE0gNltccgu01ql9DOwSP3ZRAdAkeXTn6hqymdBRFeYJJN7qLqHJl
CJ9pBqs1lvdYoYb9KLMS+hhLirIe+t5jBsGO0HSAVsUm9zLFUhQP2dXQdc1NiRrnYZySMgG2Z9K2
YFdTY9nhq0m8VnILV7SO1Rl9wGyu71V0YdzfQxSMtzkHmgPlX4s2txxfBIbzgMpMsC78eoXuqba1
FEPfDEOVovEGmD7TFP1kWkCdgbUqG9VUo3qFFTwyGDiA546fXwqodpdqSpYs7XMfZcRQO6SNTLhp
uXpKRz3W1oquKSeRZIP3d2HWFtJ6cGC5O35MsBlRg5fWBTBqm337NerSd42ldHDh0P15t3T4zCAT
QStkBSox7fib5c4vfhqpX4cqAq2AIM6L1yfArtHBehgV1pKNITLOhZ22J7UN60Mch9mNR6BA+a/l
p6qXaFxJrF9lrX0pUQ262kH00JlFBfVVKp/CloUjC7HHrciKHSyFviK/nm7LftVi3LEapuqhEmPK
F4Llmo5jBZsiS4J2S5+x+XCwkX6z4lE/i1OVla7cLMc/QA7DqTNBFm3HB6fYLL+g9qI/vj9G83lL
bawfqqbepjKyNmsXi+XWS54xKhwJ2mcVc2VTP0O0qJ7gnrc3QsdHkcNot37CtA4yVNIj1jTVEGWW
ln8+KLJfZBs9LlwDAWpD+yFiMW1KMOgu6Ke1l7IjrJzHqJ2IHRZKFkdkMCPQbNwKVZfqPWKbylpk
xe1JYnn6VFlgwqb7Y/Y9QJdiGuiFe7P/M/+dOErdvZmVcM6m+4fqNIi8ZHDwp6fN9J2OcorYFEnh
jTDcl7xobX2NhOSHQrFb7Gkgd2y6B4AzIPC8bgWuC0uFvKBTUsv3svT8Q2t2HhrvfvEtz3dif9j5
5S5WUW0qRskiYC3ZuIUTDzxWXuBdminpInRPbM3df9jRtjF2Mm+ea4ZbKAzhOe8TPAynRGyJMp1Z
NpYNJopqoRJU+A3+S0VxyFx7ObrpMQf8Xw6J7Q58hazsP5+mbjJEbu/9LZeJBq4//TpRW1xkyHK1
usT1xKNg2VE3ahiwKFJegylJEZi4iuzguigWBm4HeV0OCa5Pu3MZ5fLVUkls4aB35sPXsI7MwaFN
VMXPCwdPjEGSTtabARQfZSmx99OhIisuXKM6erAQAp8PFVf7cESi6tsmB6Dxecf0q4Y8hOx4HzPz
PcaeFOTSaMfneijis90HAE4UlDebhHVGmdWKbZT5yrOc+93FVssfqa/Iz52Zyc+qX94aOtgba9Mw
XRAd5OvXauh/WWWtnk2gJW92wqlYzMmvMWoGb0EhfYGP7D2InXruXd0sNB/FPpDC2xhC3VM61ezL
t6hT9BfFDbJXJTqKKnxzkme5qqBf3vwyHi6tp8TXfkoQ91O7lR6VbJrVuKLPBo03ZUUdiKYs5Lj2
bznqcC+1iV3CXIrfEqdER1vR6rXIam3VHTRcUze5bqCIvzKNpn3CxgrpIqNXtwGEyreqxRZBhq+3
n/iVb0DB8o2ZuPqhxzLzMTf7FyA0zVcj/z7alf3FkOz6lOQB0kmm2nytRoAUsmWkj4jooKXrt388
y6y/AtlSN2OIi7hZuS8K4DM0bOsOvCdboV9vR6xh4Qv/XQQt8q+dn8pUwwIVm4yXvHPKLX5tOQpz
VvaSSIZ5quJmQHO7zV5UGNNPWL+vxE4JGNsLCIwvMHnlqygy3Yr1BbvL9yLboyZxVJwhWotsGdr6
48gqnciJMzadfJXRelNhRJ+9YQSXkBm+di7RioEWXbqosJnplaB72GzA4iHribTstnA76yT2tLXr
bHWlM2h3uJ2MLj0PgjHBWysX7RqOT3ASWSuQTWAKQXsWWRMjInwgVfcisqM0fLf55t9EbmiTR/rr
9FELwfe4vXfwg066x0ktXwMXGrHvYlfVpcUjQJ8tshPtPXfq1yis5TNghe6uqjWvSoiqfBHZF1FB
lKOLuMulMrmJIpHoqBwFJgSGslExXM1wj01M7y6qh9DRHlP9XlXZzm7sAsPCcouMeX42Bys7Bw1k
uUksOD9LMknVFDYys/KwCZ0W0XEzqB58xcIKfDBeUAiLv8pG4WzRzcwPIgtHB0i9mr3leo8kpdaC
JZiqKe3grtD0A1WT9rgryzVA8SL+Coo62UPHt3Yqax9fTUM7p7ZkPOt+Yl3zyABgMVWrB/n3AFry
yKdNuTKsU3AjYsueklGJ3TURvAr87t9lSxWxZUj176JVlf0/Ha/WAGAaM3wo+7G69VIBXDqzkb4D
1aXzJfqdyu6r3nfmW2X16AOlanZJfM1E2biIQcR145e2sO+iaq/FlzLQnPeySuWNXYbGNc4dDFjK
ErUUdGFfoSP9lBC/2obZ2gY2dJFzXiq7D783CgAxQ7OrB0dvvJNkWtE+iH35GVWVciVOb43vcu5U
PxvWjYAR6SE6jIN2IGabo7qbG3fHRHOc191C2FJJV1FSZijjolF1yelTL2bub1pXDU8l4uR/7Zjr
iN35UgqPBPAzMv4befTkcCP2++AeL+JsoWVTaBbQCQtLP85ZsVt1lKjf8WoHc01PUe+GHhl72ezg
bi+nMCz9bAIvP1m+IW1jJVOxpeqsgwHe94jXTXVRNN3amVEyPA74uGzaWq5eeRtloD+29Y2x8x1t
HulP5bzYXcSQtM+M3f3ZrDP9J5xExCJ1+nlaHy9tElmQVLxxWxZFeQvVujzoWtGdArs2cPd1c2wJ
Ggt9LMCqdHwwM9UcWSy3db+GXv8aBbr0WwJpOV8oSRWk4jLj1xB3331Jst4Vs0pQO1bGZ99EG5wh
ivcAhdreJ5OouCy58bmNQ2NPOCB+sKECgXGuDOJndGSmO/pf6YC/QT6UfqkePsigkxhhMwiPPFv/
naCMrDbti4c1R1U/tQ2YZXSKqxenZk7YtIXyAG6jAZ6DwxK8K2tDcM11D6qq4UHVW5OkgRzjFqc0
yVlsWVbJEiASCNcmQtYF/5onxeqclzR23pUhlK566zjcA+R7Sz8uTyLbaCjPpVbYHNWwRZhKYVx2
bHKgblllO68ehPRV0fnytS1y9zUox6+q4ak3kRsnBLilGg+iqqNY50Ax3EeR81tvX8d5/KRnqvvq
jqwlZkb1nGuW9eruezexvoZ8Kvd1L9d7q+68b5m6L7vS/JaDyMIypygPnddl79jcrVsjsJ+YR14w
echupSshnu9B3mhaX1nNZdOOIGPFGWfdicnS7xE7GniJEF7TAu23sDs0EFPzLa95XSpUWqltCrMx
dh2WgrdmSmgYw6bCG3kjsmIHC7bZrRpx28Ky+gzYiSt7TQG6AcPRFbG77KZNiYkU79mWtGtqFeMT
UYD3Jg+Gb0MwAT1q+BzoQCG5F6vv4dgN3/oyMNb9VB5M5f9d30Zyaanv2i7nAZ62rjwbwbe/z7+U
/9v5/7u+uK5adDC3HX2rp0a47piw3/NuKO+qpat7cypDLqO8ix0pk9+5TFRBKLK651PZp2P5ciJn
JTn7UOWbKBJjYls6RSXvaBnJX2Uy9tFOqu+WamJnHzrOqizhG3j5g5TUBoRJOF+9Unbe1uJd37To
2GySXskeRNLrPK+sfVNXSlVsVT+SL14BEY9OSmRQaJcv9ZSIrKlJkO7nfFJsWqZraD3+vVeUL1lx
hChD2+6cBgDalqL5TEs+ptMbe/sh53Z9b7H/QJHM+RrBZ6JR5enRceGSqr31NJit811DgI5oodM9
GLaN4WiE3koWywGrr7CJIR4fq1zaaaozfkGRods3nFUInr5ByzqKa/gJcL62qI0rTtjOzW0UFrqm
c2Ne8aBy117BjRi4DmjaTq3q/qSWPprdk+GOcNSZzXUMP4Ocy+RL7BBJi1b31gZkBRO9tY56rOeI
69TuPbEi6Y5AdLNRDw42YtE4oumioR2DCLmlrxiCwIsJ+3IvFUm7Z/KHLL72p9Drb0iMdF+CECf4
qKnbh6BqlYMc1snR7WP95nsqnhhSPr7FfvwH0GHyh4N97OBPkq6jjoX17x0/mb3WN96tyKrqnk2J
JjM89DPkEqcKmjpRkSogG0ad35QYXjySyfK2c7LmJuqLahg8bTGNHDBAQ5wmmjzZgczjJdtGdw+x
DnzVqvgR0SEMIgyM0bRG7nf4oJU3w2uifQG15holkCq0Xh8vlg2yGHa8ebaSLjhmSBmfHT0wjoQ9
spMzjN0pKfr+KMlBfk60DGMftw0uUeUi8dRZ9iXKB7xeS4IkQRO5u7CuZRwY5HJnO1kP0RXRZQSg
2kfWJ/JtHFrN3UXtCd1gsIP0OKCBirZ9HhusfjB37l8CA3nkRl+1jU9Qysvk14o16LXfy9pbb9to
eaN7+gXvmXZVBEN/dfGhQoI6jTfF4AcoYaEfx7cJwocbjz+iyt66+JG9s3pdoWsTTFz7MXgGS/on
MOXxhxRpPwj8Qi83PALlnq3ukpqPs9vp+3Y6gx3i3wEOLMfioWdCZQ6IdAIx+ZGBS1Qb/bsD1oAp
YNKd0UbtH0uM1Cc1/hHRtfLqGEODFDJvADOj/JBUCkIyiPf1txC1Fgbl/SHVpeDFlRzrZimwaYUR
vK+3UO4Mtzu0cTe86yZzJ0XxXuyMN0UZ0gzZALl/DwAAbr28aw/iKDWMjqXWKafUUroNscTsBCMo
ZKo6IYMNB0MOt17NRfqAIKKoIrY+FJrTHlH4ec9SvU+EPiEXWM4jyorChofGAt46wTHwZuQ1Vo61
1Lw1GFieeldOkK/gliTobRO37GB6TFkU7ZztUGf4XE5ZVR8gLelGdhRZNy6VFezEcIXJAyQ502JS
MCVq6uP3lOtDfu6dqMDBgi2RLHXElijDaZzalQpEqUtBY/0Px40IRuUQ1P/r3CL74dIWPgJHRkKr
D2XLIeL6fZCPpyR+rwbff6HPdVdZaBlH1YVb0abas+xY7l7rfGk9pjxmy8nCR7PIDiInDtI157lu
EudqGNIB6aLx5jQVlMI6rb+0vVWstM7yvtee9AKhyPmlK8outekO0AFfe0qqBlRAlLdJwj8EMx5Q
Bwl/FEEZ8tmp6vfJ7n4dGU1+Jc59lhFxv0IUKK6pUvg75EzHVaTLxXXZIfYywPqrno4lT1Zba7l5
AyKDc/N0BnGIqLhkW7O3VlZXsmb5n4t8OrXUR/CFVPctBqOKYOZ0keUEIht38oHFr/C0sTvJujS9
hwER1qE4vkitD4VEtR51lBwfY3PqfZUMhIHu23MZTF8slWL7YBEquFoyxiWhjNT/nJ3KcOrursGU
iDIgmMoWXzRWQaa9yw5RT5QVpZzs9A5XAJGtTS3dBsjCbJpwILxflD8CiAtOJpdfFW+A/tbmw5uV
M2kvh8p9Tse03QAVa+9qE6KGafXJg60hqhIi4nYdjLY7ZKBqUXAMwOxjW3U0YgdNkKkX7yw5uKWx
XOwS5rqPMlq7RAyIXsdGKRFYz5JXfp2/JuZtf4lMFFCMUde/4Sn67lax+TM33JNMINNDCQdeU1RG
DKVfs7w2ke8jyMCCRvOnH5yLm6bZT60Kv0s6UWp6SwD0oIb+j63z6Gqci7btL9IYCkepK8kJGwNF
pqNBQaGcpaPw69+U6r5bX+N2PIxtsC0U9tl7rblMU5KGJUAtmCA9i6UYn8N27GCas4DYnp3suD7H
BVbA7dmSCM9LKJfO255N87gg8xKm3Pbs3Fv5tVXER7b+JSYe5V3eNo/bc6lw6DkBWqImT+7qXlWu
KUlC3I/MJbnb7m03ahG9L7ranP49tN0jDTUOUnJ8/v7Wv2dVu7APKYMob3vM7mJwk06H7xQ4qP/v
df/eRx2L205U1k246Lx2SUmlwon0OGVuzYgoZHii5drZdQbtrOKjwrOeaId8ARWzPbHdTA7UIF9Z
X9Mqytzs//2OFipf9VJDtvvfP/Ofl5h2iods++P//pokpsOX9lwHf//u9nSYp7zFf165WIriE4cl
AsNyMYKtf14ZWyyCOFj/84vbE3/fcvuAcaGGe1eIl7+PGdsn+Pfms5uxC4b2oJ66uA/+z+/079X/
83e17yKC2/D3M6xbYbv3nw+7fri/n2l75u+bDnVxlwJ2xSp+MHtHPVfry7YXhKKlzbPd3Z7ZbuZt
8293hTOAbhh/u0yEbpVh3FNtEKc2dbddljR+S4BFlGA1i7ry06y6GYYemkapnqw4XA62O/xBljsH
OWBFNfmSekZ0pLDIo3Dhg7njcIrz/rstQndPzXR2QJgmjZ4EmjWvKFv3y1KIyE4HT2k5kQOaFeDw
HZceY0e6ldNmL6wzj5jwnkUnXU9y2MH1mJ/asEFcPDxr0cQfw+YHETu7SrW72Cn+ywbVEw2dXU53
qxL6Z1yNF4Wp51wRiTiDYKjXgV+lMHTI8Pse8RGzTHWzc6JoD22fKfdqypK3Js/ovgnPglqEeLn1
oXGS2KTy7PbvYxohLt5SjcXp329FdPKCogW5RG6qcr89gQfts19wXDW9xMq5PHbNY5eL8X6kEOrt
FhZ6yZJ8XJCMAC9L+SDRs1ITskJCDrEHzWBDdugnb8JqKlz0hmZ+ldpEAth6M+fhQzvi4y+qsx2N
Jqp/biq6xT4es2mvV7DGtsdKCAyHhZQ1Gqb//7FhoZAAaaofGlL0KscM74r1BhyFW9vNfW+Ba8p7
uDgTNcz9st4kuVEfndmeve1HziDGfQqNAsNQ9/ehf493lnhNzN642R5ylEaHSzYtxIV21W57bLsx
9FBnTASzcXvJf56AmGfM3d833h429Yr57lyVp+2Nt8fCePQstzeCfm6ZWK8fcnsyydTybFoACNeH
TNrqV9tWgjGK04eq3lUYgu97TUsemJn/TEkTnkbNuAVEnl8mwqrutxtngfUP1src/3ssn2VJiBtk
/kxVUgVLY2iQeT3cZGZm3tPsN//+7pBYu6UKST+K+44ULYdFW5iTMbSYtXP4+zMJSc2+rXLho/Pl
+bg29fNaPKedc7e4VAdyaZgVNYO4d91MuTOTc7T+YCTp/9xMZvs+0LW8mUW+Lgvx+5D+hzDj3+um
DMpRvnDq3f6QrVYW2RXJPYF3w7Wu5uDvHrXUSYTWuPegInd3VVtED4Im2YOeVo91GE3n7WXbDSWZ
7hELVB+3H7fXalDWA7NBOb791vYYjoocS0J2yxpu8l01cu/z0nDv4XIvN4YxfERhCyVkfVy3C0mS
VOqFqYPzf3sZBMwTk/v4dnsFld+9mmjGOVnY/6o56Y9K5Fr3mEXtexLEmp0WO2QZTIt9vz2h9cA9
1ZrhzPbj9gTAFHFtcgpGkjcUyLFxzyjZMHyZcP7NpHn599qY3ilhZp19yPUm3TsziglwlvFDjRsi
IJ4l2xk2ZDTf7ptwb7gG5HD4LQ+gnpMH0Xd4Q42M/sFEP9QxckKF1iyT7YbaZSEtizRPfZmoNuqI
ODyFsJBwJfWFgIf/5976I3y917Iny49sDRf93RqtEhIOfbPdI665YH59068uoWGVMG73tptxE0qu
NyxqEU5uD4KuHQ6uzsR7SgG+VPNT/Fd4teq8Vcru9k3VF9osPavY1fjw74YaGavD9nOxuR6kKF7F
ajwaVidNu34EsolwHlmb/8hsALtBg6QpAHf3ZrvRm35aCDhqV/7G/97Vc/cryXQYGF0J9nF7WsoF
h+h2NwU7A/I/SxlzAM5naAdl7+8Wc2YiSDI4I6ljMULctuLfp4G9nNeuzAH2CXEHOMywL4idMhsK
FrvhzzyI7xBaRF41h4n4r8DUHiNyHW+qQb7ZbNZzQhzYvtfERzwLdzetqtqMP1O5Z844xW77vv+2
9nZv+w8ww4p3ImJbKaSkndVBD9osEseeoLYby6jqk8UiIWvS1lPU4TAK6znnW5vmhEMfU4fKf5hd
QGupyR2A9ItiBmmLiXk1pZWr4tpe/1nbvQJow64BC8J1V2o3HWSLqLEYdBk1JL4sny7/2TBYlNlu
ltuBULQ1X1GKkH4/DbcmNr9EESs7w7xUYzvddLE1/r0xRDLdhPq65Yr5o9D05gbLb3Pjlg3Q8e1u
6bhS2213t+jV7d52k9lhg9rJhYaxauerNY6lNhoMOhQd/+eOVbt2eUoKQACrR3T9mtvN9oX//TgU
BmQZjdzMcPUwLatGcdsc1eY53e72Cw2vsrDn4N9/ZttP//243XO1kXgrDLycvCs4gdwYq+zv3405
iPgwCPOcrdr7bT/YbpL1x5ERx35Jusv2UB2ahDtEDtXIFmsgt0QDS5H8f2VV/cq1riV91CjxgK2u
sb937UEfTxmQL0zybNOVD9EIYgy2m+3HNIFCrCXKT0tJOZ4Jhuy9pbMlqShKOp1tpwoMYrr6apq9
qCBaNyafOlCdhlWMroYHej/fbj49afUK1qUeITe2InAOK/3M6HynFxLfaHZbVE3swShjULrU8cVC
C3MbhYPPvL3zxrm4FhqXiNJtzMCFsnpWm97nlFEzQqezWDfDCdzAurRd1Afc9/pxGUkQshwyae3X
vu3LvWAIg4p9kGSxdNE+6QmiFKWnyIL5CDLBgAsuJ430Tuia5c/arOxCpScWRup72P/g6ZZnQ+Sn
sq7p3xFJlHTivRkbMgvnfA9+KdmZGP2qfrjEUat6XBxxJsdVFXQYMuLhAvgVPUnKSFdRGb1GKU0V
vFQ+ULZkPzZrRnRvoMKlRcFw2l9qfSTf2OmCGkRF59BrlNNPZ7NhHOkSlcLvL9K9RHOW+gkBW2GZ
qnBNiShNNNrVUgV8a6TQ8QnNbORPGuLIVlFS+dNiOocQ1o1S98dej9kIcOgSYbGlRYxXvBsFupjx
xXXW1iVBkNRj3bfNpXs9t2ga7BjbOpXZwVBmjMAKev9hVA5UFIvP/PGD4jneOTP+/VqxMthEyHSc
hdpT4M1xwKMh3+SLR6U7HzPnYQKBdGTiqV4Q05Ke4ZDAoJb8o2tcunjmhwhgsBM5Kllbg4A5hesp
Vn76kGyZdrpd9yA9tfrbPF7+mDzplx0XyoZFtmKH10ofvpoCOpLOIeproySsaR6ZN8Y2iTlqKgIa
opcq60jAtfCJ4eAOctoJhsAUvmRq7lv9ihSBtexNev8acr0IoLx65DKTD1owwnF4L6txE5gQi/RR
5cwQvczboVH2RdSFDzPE9aVxftc5qXqRGn3OUtn3DgvBUZPBWgBKy4jPaOX2pht/K3BYvWoim1ib
lje3oWFBA1JT/thEJMI1MpKTodHJc1P1AeKC4xtzHoSxfJo1Z08QLvKRGCmWIlSmrayQlOwra7Rh
vzTTEMxxXu8V5yVWytIz0yLctXlJf0aWe9NSqssS8wfHns5goml30ZT2oCnn06B+svKPfXe25W5o
H7uMqNaWvC76+TvLrd+1XoJnAZDkGIQe9/IFRa4B7CiNfVI8C49qUPMX+KueS2Cq189T4aV2fDSF
onoSZJeVihdAYo1AJAnmK6c+atSgTElfcSCGqtpw1IzI5Ln5NXLlZxg1LVCn6jtd3hY9A76Wx1+I
c4ug05+JUHyW6CWZukBLHc8uyNR1ttFPgxPQa5vmwaZlhgjYCvUf2jcgTKz3dDSv1cTQPncvQudl
hTbeGirVP+f0dCdJHe7r7hIuAwGy5XwgntciXbaMj/NvkrPpVz9l5fChDQTKq/18L1Iq/2FZcb0V
jUCi0Rn0Cc7QJZDJAc0wYMOIfcJvqwEgWPop2UheWxMKrBjKqZ4osmKhNX5/YNurQW7T8CdS4GzU
+7YwwweyDfsdo53Unxr72ZqKwCgHTgQKGNo8fyPjPg80l4F31/aJ13XFK3pRTI49a+gpS8hLQr1p
tQQJrzmxKKOnXafkL8D8H0CnOV73Ki0IdE2S4bsfT06if1dK9l0k+lfXGIQFtpD5VdZQdLgP5TjM
e6dgWJBoaNmdHB1RPEdvGl3QqQD2N87Vo5o212ZtVJXzOoj9Y3Q20QsjHzhGKttJ4cG9a3eTYq12
5/pOxqmXVBbdklWo20TTqdK4KBRohCzgfbBeOGtakZ9qp7ZI7myEGF6dV9ciq34Kwz41jfXZJSy8
JnEfO3kRCDU/IlShHxT25LWMIb56Z7zpSTOLQFUHDQr03WCkEHlGmQWWQhq9rvSzp5jlFISG8uVA
NopDiRA9MXaCUCm9t63DPLVPxLwxhi7EgS7AwVzoZMblczmpe0Gq996JLfTDaFYSk91Mqd5ctUpv
pB/FzsoQ+yWNGNp4/jIvfR7An3mK2+WrmqxXvZofpOXrhdXsrWi6XUBzZhbkuY78Sc2ybisw1k7V
wRmsdCZqojtlYYhM2zqMiRI4CVn373NSf7hR/mTVw2Wy0DSq40vc58cODU42sU+kfbcHyQaaRl5i
wIEI2gCjtbkZZDUrcKUNjJbjE6q8mR+brhpp4s4w4+BDAw0guyIyP+Z++iCbuvDsXHnuHEA2faK/
d0X2NYLTM5rpHX/ZH2S76GKNwyKT0yCKpxkbuZ+r1a96AF6ewGGSGYpqtsejIETsUDEGQPNn0Dvq
lgMDSGBq3SkahgcyjcgQdOiPj739pxMdaAqusGRsE/VeCpC/AJQ9RYxEXqol2Kb8ovflQwaax9OW
0dwJ1z1Mlnt6LzoAfdCGTtVk9vD2M8TyM/KImBxN0tjPhGJUV3zDSPhssOk6R2Qd0tmhK9ybX2rR
XzJ1fBv4UCz9XhNEGJA+8xe3Vc6c+R4Rl9XeMNhs+uiqkUxfmfqhT8fjVIX77tiN5b5js3CSYOXP
7HDymO0l1P8jKGC7viZ0qY49eWpqR7DY5F6yCtbnYGTMU8r9mHD0jk74J8+JUM7Qp5VT+2oN/UV3
+/vByX3yHB7qPvowC9aNWMiIbhjzdxtPPXzSSvqMZkh5EER/LuwbTATAxpeUDa02UtFMO8dQERgP
B8E64+SyWq6KK9GjLXVAotKr4nAZXq2epvKSO5MHh+cuT6fOa2yIgKpAcGQU0VNl5X/qfmq9os/H
oHEHEiMxHbaxepKq+8s2KCLnGHJ2Gcmz0VFl10P4MfQcd8ug7y1g3nYnbw26d5BTsgDEnaXkTEOb
EJQo2imQu68wCBE6RbTQDHqHrTTYyDabkciThRO6VgSDbrsY/h3Hk+lYBMVjV8CIkpmi7nUDZkPX
Jr8IgO9D2PZc4KgkH9xvdRqGiwaIjNWYeXTC/kkRM9hNd/gQPaTxWUnQvQwfbefuIwlStEvIKHYz
N8hpEbQMOHKE8UGpKhw8FGGNSP0moiMwqGpBxzo7Fot0ToRMvtoJ8B6u4IOsv7We2ngeOTwr+Dpp
chFKRcLcCEMxZXdpkl8ap58AdxKqJvJ7lqS5REn1Q8ho7AltYKxkPIedQ1BJ+VuDXOcsLS4JjUSw
MHHI5yxvh6g5WxSLUV9epcvQkHwRUFe3GIheqLVfHIYWvhmtWRH69DWbrAAyR05Xx+VSY81B5gxr
wiBXc4sAqbSDo9q8ZnrD0TH6Vruod6YsJorxPPOEQw1m5eg2ouRH0s/uz2a1ErLMCd7bND6b1bjT
dHOisCI0I7FhO1jDvTJO9SlRsnsjoiAnk7bUzfJg0JlqmmWkoI3lAZO20VlFQEPo2Yqj3/CtYKdm
aPZireEIYKdRfmj6fSZVdgotYyIZuGdaeS1qMGYg7oWXo7Y9LmbUBh1ETHdM/XQxb9vBRZs6/DGV
G6KWLwnBrCVNaICPaO+yeoeV8T6VQuzVsnkHsnAzlAvE52pFNH80guDqydUw61fxcy1sKiE0UA5N
Aq9RI+rOKgEziQS9dA6IlkyiIe3RTy3MPdaMK8T8TAcQkHKcyWy39L0w5iddtS5NyhEYs4UzQagE
U8k/ph3KIO8hDhe7WLMOiTV9LNMNypnnHEWqRy5Isys0thNR4lecGMhGFtbrFl6lfl5b8OarAplv
1bb50EPe9O6saHuLwCPPNZVHUYm9BHC7nqQqDw4qVqgZAfVhpcuR/pFxYlOMM+jAdxkbv3VLmfeh
LoElYyGFaMjyNM/B21ERmi57f6XgHaAwITYxxr9Cjd8nMYykzPgxrL70rIl2vwk1ifMmLUQTvKCu
PiSOqkOVs4OMlFNPcdlLbFP/pOHyhwzl+iwzptY6g/uZqKJM134B7CsCpDIYKA0tULPKXH9hl9Aj
DnSdwb6THYQJl1abpqOtSYc6IK19UHMd9JT+LdUacNT9WUnY26pWeF1eP6d5iR3JugGMGSwV9fPY
u6T60qTwrDw+jCSOQ+1crhYS9lp8z5r7VRdLGiBkq9lNhwe7HN/tbvyCJHpc5tm3dO2jmhITWvII
ohfzRTi1JnySsfSZg6i1eJSZ/TB0DraMtLiVzsAApVEZZLvvqdmTaF8YT2H/axAqqG4YoiSIkbij
2mEwxeVtboqL0CwO3agnz4k5RqvadzWrDlmVYxAn6j2BI8+6JBXTHcp9FM+/4tCUaAHtBwYqBLik
Iczm5c1xfzmWgkhEX1l8RT/5fZ9SYFNggq+LglSvghmKLTHnnmwH5g3xQanL2zJ/BpvnMuwMj+yT
flvHxm5KNVZiUuOlelLuFN0yfOemiwB20vRDu0A2uDugOSnt3diob0qeM2oZ9EM4wdybQsLwcjBo
jT34key/4gbpvWmcqC+6MqfAGG3PpKpk9TXeqdmJStqEOpyTUpW4vlZJi7chDyF3FT9Em1s2huY7
Tvo92/FbzJxynofCVyRswNTV55M9v1YiyXehfsgFA+kSHyoe1GhnkQNTieEtK6O1Q83KP0z5r7lW
63NBYFbSanRayatTDikm0tnKnqeJq7dJqve+Hik5pNUzJuwYD8eERLu2C0P5uw7JyMji+tpH8d4g
SGTvztO5zvTfuYJhN04hv6+8oab/QpH0zEC82itoVLyGI37nKjZrQ5dDaRy7aznvXSjA80y7HT1X
E4RZBJ2twhbY4ETImWqlHd6/PKQXkiTfVZhfVFsBap7WJAuFJqOnpDvGADY8REu211b692iAncqf
NcsuD1GlfdiacrSXif6Ji5rHqL+rCtQpvO5veDOfVNTjvtHj6wJyGLJvlvmkwUIhWO7amAjX+4mr
KYcihsPyE0kM0m/5Q77lNXSJWE44R2kEnRfSfnG16Ty3wEjgzJElb7R3shWfJf8skCgPSebqB2WN
XI7r+ZKbKtT3pBz2ScI6TaX2r+vxhWMUGQii+vV0aO3aaD7we0zBhwjwbXwiVug503QlIAHr8IKR
NPTGJkQ99O1Or41jvNLbfrKLgWoTYaq5oDgjuhrrxDnPXJapnKJCg4KXYxORLb3epkVe865a+kej
oaUq0EzQsP1VsfG8cjQelDyjZSiMN8ncUotGGZD+s/JU3OgSm+IpWqyjllOgi4hQPs5OVACQ9ljD
Ojrs1mYwEBpDEqZhde/G0UP9hxNvyORnxFk5xfIhF6zUrBY/TToSiyLUt7glqGHWK/KgxicApPke
Ddd9assLYwWMfkp+FXnUBywCL+NKbp2NR+0zKp1Pe+heOpUdMzNfyL541K0yEBE5hUQAQwEnSHa+
6VqOFmxdKMSPnaG+Db35W7ElfWWUbp1Bdl2q0oxJuf7bS2LgmJCnZrhmDRxwTgDI4FZ4s/YerotX
R4kuC6RCkNqXTLcWGnfdV91M+8ZWXnIiiT07NkZ/rCi8VRM1Q8jeQhUzlJWLVVyoninymyrsf5cC
C0U8LEApkT+1w6Odi7NRWJ2vKwM1VYn8XgVQPaWKEog1n3dwtR1WcKLo0+orLuIj4IqbNon3amZ+
x05Ln6plCkiSKlGKyUGf62tmESjaNvmplkSmDmq9QxX+mWkdclGdhG4z2aUZg+e0R/8WloCDzR0f
4TzEd3ZSIhIeL6WiwXeytNjD9BiOxq+wx0IRhj9LqTzpRAlNVhU/KdkHzMTSXHRfiVTUWKN+nWGP
BUavfdlDf9Ld5LEamazjAPzuw3Vjx/nHrMnXrMRXTdoC9KuK75yM1zkbb6sUeV4YfVJCfBKsGnt2
JfdmPX8M9erLU7mQK4WLInCpYI/rqO2ozddO5XRgihcHxkxrVk10AuB1ugnxh2uSSJF15aXIiVOq
zF+FMwom6Mr7Eo0XtQEh7Za3OqdwYTuHvqocvxiB3JX9LhmTtyRvhf/TmPWXaeS/w7pGa6lXDwW0
xt4uOLlYLWlLZg8e77yU4y4kPx6VE15trT7jM3rUFYk4HecvLovjPIIljMkGTVOVpt5QSvZGNOeL
MAKVmSoMrggvSDn6qt8vU0pSYpLtl8g+46D8tETzkS/LnYTzxVjNuuUIebUyaG3KELhlhQbTiQ56
m/r2OCA4VkiLSpcr5qUbqLXLoTGNnQnegOuPRh5l7js6R5dcVHkk0wGKPjLwyRmArPOlasP9Ndk0
b2z6KZ5BRcdeXN4a+csgsoAA1fs27t9iyQh83QWXmYgphCXqPrLYUfBPXJc8PNARfwvt/krn9i4E
lM8qAR9a3mg7UojOuSge+1h/LyZLsNCLKWvxUzkulCfRc2Esk8dNKhCpNGVoHtdHVmOPhGq/1X36
xer3CRdofwKbT6byEgb4Xt7M+tLW4TvlAXqMmBIlpFF/URjktBphK8NsZjun0I+ojGjrpbNBydBE
5EMql8qulStrzdepoLe7DPaevOwyqExrZE0/uftiAUWziDw7lu1tWSkMCPgDOydTvlj3ejNeCJGE
znFaFHyTBchKQrKiyYluZDKyaIScwGxf8evUJLZ4Ng9zV2g3Ss4Eq8GJwCTCZqHmxCr2DO0wz25z
wh6XeO1MBtOkGcUvZe6AxttZd9h+/PsYGPqU47LLw8DGwgGIv9a5VvWEjdtFRZbBmv40vTkiAcZN
gIVlT7PfuPOpsrGkY3L6sOgjawL9qW0MypHvs180CtVBhHT6gNiztHlZ8rY7SCr0duQaJlsakEn/
SL7w59Dnq7OLq8+ijCehSfdghz82mZ3+nGuf6Mi41nTI3VJVROQc5+/KAFC1MijtrVH7E5YOBw0V
dhGGv41UDD4tIicAGyBcA4izWvKdLE5LTnOTjGvJFivn2EbDF9pfsat/yQ759sxJOBzCEyRmAOl0
rHpXf3UzoN/mvp6V22Z9u2SdwBgW8qkR8r3rvMDPA3tYkiyxlL6c08uiWr+K+q5OhfTSfHwsI6bP
ueOc2lrQ0rTvMh03ue18t5MJxD9q7mczf0jX0YGrFLQNp/Ys1Gj0u9bgiHBJgcdVdkM+Rhk0UTMx
w+8DiuuRw9o4lVIQqGOyejsaUSyATaDsUC2IBJpdw0TNDBtCY9TuUrO+a1P5NhVr0OKUykNoFD9j
snS3PaSNiPa2arJSNiKXC+xsMB8wjJ0bq2/JbN+60Y/eGcxkW/LQHBacdeKUnB7Tx2J8CY0EupDD
Gi2OjMjDYu1NPSyHqZp8x01ZO9vm6DFTPaSJqr1mLmdr2LGsbmmxTAX5UFpyFgPdF0uKK2vsJ0st
XrvCyXdKKxKEFtEbjBEs7I5+wM2k+gg9OA2uokOb2CE6hzSpBn9te+6kjlld53+sr9PWRSEY0syy
A0Gm/JZ+NpiF7VXH+lxw8hcjrcpQMlwBoYLFnYn72E+s4RRyl5wyd/zMsjQcTfJJywECqgbIF1nV
yKpoWJn1d5Y2sF/K8ZjP9Jm13HRPujj1RT94c8RgqltoPtl29jnQ5ONqUyleieihy6v4FKVyLaD1
dxOLi0e3MgJ3MrX3alEwWNHN39U6ego/GjosvpYp1K79paNniUy2vYmwBg4UIw+hxV5ZVjQ7BxXf
ibxK/HU+GpV655YmlPSZsYe1JtYMDR2/ZBlG5mXsMJARskMbQ6mgvPOmNhseGjLTg454oxXIf6Yv
fxuZjZ8P9G0miBraSFuTWqo+pbKB+MEVIW5E6DdDot72o7ovqCm92cY5nSwklgv1zq2FcRDq0Owh
RJ6WJrU9Kyt3sU5gyxJxcYgi0Z1H+u2Zg8A9zaYXq0RkqvbPTM34/5cL0h86smHSpTd5RVuddSuc
2tQiekXuYTFAkWjK5NLbzE+blqZ9bUwKplh4kLlb7Jbe4GI8dm8genaludafFda4RZ7MjDNpnlQv
pbUYR1uvUDOLar4R3ToTapHTEL+Bhs/OWuranDxxvBs7EbNbKKPAgN3RCORAY5llmS9F3ha+rZWh
D3KlRMuJ67VOfSLbSgBQ6yF5l0+8RTZzCBt5a/pCiDVPobmYIn3tLbZtqPXWMU0yBEwc9th8XlqL
b9yYvCV+IjoxkcVpjZGM5chX0zURFmfFBdTndI6qB5UWCntU6YX8V3Zx1oH77lqWe7y3Vs97gkYk
U2eqLJtZz85y6spPI3kULNyJFy6IWB1EeWBYbMCI2bvytooJb8Er+6laov9V6OFOpvOrMeK6lLZ8
7kK8nsiA2kNJEA2n6P5uShZepPwIUoJo60S/a8MaAtsZbiJmqDQOXR0wSjTTNrfqb/jNbKI5vZfq
oBA+7eCAkQ6xGyXGhKZGT6vTodMJGxlI2CzZk80Q3BoHEq7/+lbMPaebqdRPgEqqhbLCZJ8TtfY9
Reanqv/IafkGPUO4BaBws7lfOkuFjBPShw4/gW/x20K39mqOg4KRIfSaDpMJfQ9llNeRGbNFik8a
y10XK+9uK5zdoLUEriVZdcvkz97li0M6nmCmw9jLVzUqHdY5mHupWFnXHgD7CB8mRhZw2T6lRjjf
WKHKbIOljyiR5NhRNe0VWPDokB97JVf3rXMP44LCUJ1f5KQdl06lKzy1z71kImKNva9HZedPo6tR
KOYLnz66jbv+PbcYkRk/ukzuHVb7LIK5Kko5ITViOTBMDKBjV6FmP7b4xu8i8kiUijBrwp2CsVO+
20q+GxG5Xnl4mw1oK8XwPTo09OuUFjzqyqeepgB5by7c39Ki+WE8y5DlYQq9YYdB51NZ3WuxPZ8n
m+iCIk0fFFFDzzdndrmlrrwKKUqgSdZ89srE7+ryj2qMv3upUrFY41Hj3HNYodtjlf9Gu0F6JfRT
5r2sjHW7/cU3Stmr4pT2i5kfYhC4iA2DTEmPhUqgcxsa903npjdVx75tNEHERvbm2kUeyBBca1xz
F/fjeK2dnYF6NnAmQdrG8DnP1R1X2JQq2PBEjX2urUp0IPV+TlfDbs+6g9A2BPJL/Z1ismKpkD7q
qhv6cUPrNa7MhHs0TvKoGu5KC2eu8kWvffxQoiPTVxW0k7jKjjHbMpVftr2yWQRLo7ZDWCf5r2jq
cojcpbtL1huT7luBkvZme8jKG6KM6DzUmcW37dYImnA6Fsgf0eTqnEsJVncUF4p/K+egbjgPh7X2
lA5Jyn6gvnbgJQJN120/Mo6OZZmBWNzXKIkFLjd62lVXjLs2ZCFTjPggUq+dqubUTN2TtOvloKdG
spNtfp2QjDE7ZjpntHlz4OAh2NgZMjjCE7NaJnGUcJxjcemDqaA7vDPabrjK2vmVl2zQcsm9otba
a+/2NRnee4eLvlPDZOkZb0Adu2vDmSY/bcY+nn6PgwZF3GYsnw7ai2GhLKy7j7qB5IKji1Ko2Lmt
fVcwEQvqRXQ+ResuxDooGbHCzFmDNsY/aTsHoSV74gtvsnaY9oC/US6GV3eJbiOLtQrLsn2m17E/
Khn9GG280cgfoMiZ/nDKBR5lO/ea0T40Q0Ybxope8pn5p+C6FEGQbpX5ZyI/OA0N7ZqYhgz6soj2
Sk4yQqM5P7aJRrPoX6Zehp4Ag+zbs+rb3cz52Vi+xeQcW4OY7PTHtthBlyL/aia8tardU/sphBiV
c3Qejfq5zRBT9OxceveEj+Pstih8ojDehUkLxWPQPdsVX6vjhEIcOknn6oYf6vZFR3mdM3/Zycg6
uUh+bjAqPmtrzHhUK0zbKzaALb67HLMlPqKK5ut+Ch2gNmn+5FrMqXWbjCJYIDdWNd9Jg+mBKcL3
+B4FCmcVPxz/H2lnttw20qbpW6nw8eBvAIm1o/8+4E6RlKjd9glCtmTs+46rnwcpl2WralzTMw4H
grkAEEAwkfl97zKtWx3ofledxjZOtsAy9mPnXWEXAvWFWESsDUB1bI7pj+Njmpkv1TScDKO9YpaK
bHFwiD168HQqAILqTWy0PN3z7Iw8ypUVBQbT2TolciJ2pdnstQEf9HS4VcZJO7VggXRwwJs83KUV
U9zGFS96LNpFZtWPSt5MxLliXgbcNx1mZgnoqXKCQ0MujZjbk240zVHDLDYKnHGjNI27qqd86RoB
T0t4naDMsPQZ6/Nqi6zSHswkr/JY1eH3F58TCzsxbxA4Tisvvtk+xUb8pamCiadf3/Yl34sRYl6I
3/rGmurPviAIGUUznT4igybweNJzx18aSJQRYSBja3Kbu6rbAHxihL2Imuie7//G/lIVlbvyiRcQ
piXoX7vqQulZVpn+y1APN7VuvxRJ8+iM9S1ZCG+pRwo6+TbGWS6KUqXHcsDQZvQOeVQF12DLAJKN
5YGzaNOpZMmvknW2PXFAKO2L5vXOsszAic3ZrKyBns9KLVlhu7PvBgvxh4tRjFubX1Dm59uUgduz
lI+iDb8hbpYReS6Hba4Ca4P+HlQvmV0/4jNFNDrLr0pjo3m8ORnTUVd2d6nRoX6cfdFjB2z6sG6d
EEidahT4MsA7LWb7GWUEYOdpz7b+QkLTWQeTexqApK0yDWkEoNdhqYLpdYOLwZy0RRQGpyJXcK0U
6dGCrRZnZbptRlNdA5szmV30yzaztlo/+KiNFSUWLOWNzoFRWOPnHxsXFYtSH0Yn7o4BxGu3bBjh
t2MRvQR5OYtONXuRKVw3rpyGRRSH6S2LsNkDbewftClwD0Q2lkON97hjhtp6sLO7oKjOosUIAplq
/oxw1adgXR2i5fC9zZMVsxQqSZcvw1HFuErERzT1roF/I/o3FGSsBpIYA+ZOIKe2ZaMU6764aiZV
O2Rpt+kzxV+VMZOyot7lmca8lZhwmIV8e0O2doLpFKYMQF5QZmu1aC58B+N2X8V2AcSR5ir12k0U
6Mrdx2So1lVXMwVo/LOiMenvs/zZJ6FXRphRur4SrpRRf7Ka8spQm13qJuO60ZjvJk1sEQ8SkIUS
FFm8/tz44kthHHzBqIlPoE067JsLxiE3TGjunfuCR8oTwS+jdB7IoGwHbODgtBwEi9LAZxox+PoV
hJWroFevwr4F7aHtCz9JNxrhASu1zoPuzlAepqNFiZHiCNa1qPTHegjvQFgyHUWHymw6iBqZdZlN
4tYT0Y3BmLJx7HYbV9PWLbQLjzc5ZNFlm5Mgw5pyHUVEI3HsjMJqoZeDWAGjpOT4THYKcDF1StQc
LneYB9ux0zZ20zArIdjo4lmwKJTkaAzVsxd1z3FNriKaFlp5k5Rty48Gyp+Xf9QD6zkczJe2y9Hr
11dCTYot4vfky0aEFUpW7VbwhZAsCfsiqwieKVcin+4C036I7GGn6mJfBkxVlUY/Ir8D3cMAo9Py
QjRrp10cv2mGsi7VghcG0hCda2zMkjes2n+pMmQD4y+GMPBhi/cEda8tm0hc0uSPk+euqnEytkGj
3bv4sJal+yloZ0R8GByVHiAFQDtcINLhaKb4nuY6Ae7UuVdRcWu9/ArBow7kVXdbdsRiGh8ybG5b
J4hjGNp5xU0KkWHhTuMxa91VOJm4KNGFjMlRoJNCmtXZmE51I8z0qarxKlNUG619AGlqd+cahJeF
C63AdG77RmPCZq4YcslAo5EADNe4jzHohG6CvJgpqqdMbVcKKNUS19Ah1K8szcYzFN3AiJh7W3i7
+ZVHXuBxymJzYQQZ3HSoPl5pXpeivjSrwVmSa2TZjWndQinFOWmtep2B6ekdkI9Dc9BbssE+6ZRK
+YqSA1aPxFYXfYWCJLhU3ear7cmXJ4nGutTeE4JnbAy1gvfatG219iFVCYGhijQz0rcKxO7atZiU
MFHsYavMaUD0pEJkJ1R/JDjA7NerP5eOtmkr49jaNnooBc6QMWM2ghZ2TkCzbU59YTQnLQ/bEwGI
ibRer+yAj/SLWimGfVobxU1kKPENy+r5s6zIa/iP6BTx2rQ8tCC9wNeWlanW2+/NdFSGbo2tYXkl
q4ADkIcwjU9vB4l6P2Icd4a1OdXFDXGY8ga42G2hIt4hqwT2rpelq+5eO8y9EgxMN/y1wertQATS
Yen3urKX/QBbD9dDiX39fFS5gVuyCyBUkrbmL5N1tVU3SxB2JjIuf9YlobPUEPW5kj3Q7hpBu0QE
tM24vzKG7vuGtd21Y2T9xbt6g7kBUjo9Ca0/+2ulhYqFcSRPql++VSdYq136IIzkQWV9ko9YTwXm
mbXIptBL7xzh6XlXegCn8qJvLmTRcvN49oCb1uEQtXdu5ScHvSSWmPl9y5ujca7xQFgm0G+aZWYP
p15l8JW7jpVbL33AentZjBI32kJsMFavB/a9/ohXIUGz+bRVgupcrL12lady3OKRrItxkmfqQywb
J8/xCUjQvW/LdMdyWlnKYgjz9NS7+n1aKvwdqnolSq2+lcfR2JNQRlUe5YHMDFBfmbneRrY2kbkc
wfTCqknya7kxk7LaxBU/LaSygmDZWjlaF31aL2UziOb8mhOGuwoPZkbxuU8aTgGoK5Jab8eJ63Fg
PZBtCVLom6YR4RUh9mCT90NyJgU/IweK4hqJOnuV+2F3EyOpuapRVbgdq9JaerBv7ph7VUu/t5KH
hugbvzuzfwwm9OzsxLQ/ZoOZLRKlzT8bVfGCqSx0ySp7dLoo/ToUGbTBSDxnE0D2xMm/NQMzipSc
ChmOfNmpBQPHpJ69gRnNojoSrQKSm6JCY1gR8AOsiZnudPSe8m1ALuSFRMRBNFP5nFT2tQ3C/0vY
R5+cLKieVNYEzN5q95NO7nYRR8m4CQsfaxRXK68xk0dXM7EZgmbDZVnnxwWUyklh8tOV5bVs0HzN
ZpDwirUsyoYqJDgU+YnCdIdDvfYr/GFtATFbyWIzHyC3dWfdDQ6Kej/OgddzDnyaPJrZl3mwnCpb
3ShCQ4V47iOP75IT3A6l2b3+qbIhq712m9XktGQXefxBUcH5dwH5/rwEzwYjfTd1MXaRpECvcAtK
d21pRliCFsGJn5mybpQhukXEIFxWmtl8ThPlUjeL3idHfD05XvCtTM0nAN7uY2/pDhbIDbTZ3k6I
qrjlQclycbD13tmweO34/ac6eXHRfey97qOZI+USmGvYA3xBUzxdZ3ZhfRosPV/6fj/duFqYb1wr
RW4nrbsL0P3OFtdm7wpb03olylh9AFEYIZgUnEs1vskmXb8URYrQgrB6UhPkAts4KC95cEgU+Xl8
GbN02gq0Fk5xbCTbtkQlJclIcKVxP55iUzRbkYEqyAyS/62hpSetHfUtyjb+SXN1a8sPxT7GMUSA
nAGXX9lFBuhkW0Dt3wkzCq6ZjTCl02zrq59coCthPTeswxd14483smtoTgpRmT+7Dl39rquA5nyj
4vG97RqT0beNb0FPRUe8z7a9h7YpasuEM2QdAc9tVxZ9sO6xC10VlUrWz+uvU73GWTnyprUeTv21
3GAvay8FchIbWdTmfloHE9cXhbktGNow7o6IZaPq4+/1sBxe9wsigsqO7lUXJMGfJ9z8EKoi0g/W
/9wULrI38JRYDTq7HBcVMJY9ZGB4CdcCVeEVoJ1hLev63PGumd2D0Udxk5wQ/WSd3YtVPyLPJEt9
4KWXSJTtZEkeCH6au4twzwPOzDHkxjRMD+NmfkNvdeA5K1K5lr5vf/Qj/7HSkba7klWF62RIulW7
vMJCfUiSZqXqPegKAijNRokMvjvsIIM1bET4mMoUE8vS6yub1wJAgLmS2GS8fC3XZYUAH3Hc156y
iHA+oaZ583YI2ZCbfnNlkVJHc9pBBqavrzRvVHcycJ8pCX8ED+b/odI3LXWnaIT45Y6yo9zIBnio
pIPnnaepAD4eu9benxegZVCJy474z5WflsBaUA38TNSwJslj5me9QKjCnODj5C0JR2FnL5meu9eh
D/HGLYmny/rUdm+R+1Bv3Xm6W5bQYpSgpX+WH/ICVShzxG3aG7NyLevbgBVR3xaPZHFsxIkG7FUj
UpepieWsFvTKobZ5mhbyYzPiXJoNHVLmpnKQVVUU0yrLrx9l7Vt750JcS1Ll27t6WXxXZ+qOtk/L
eN07xFDxvRoPgT5+36hqfR22XOtkgBdPA9v8qEWQD9QiLj6TtHs2jcJ6UuzsodG0Zm9Ywtg6WhSs
3VSg+oEG/IORa6TPYHhkusN46mvoMlVJ+IjjJabGDJigMpR1LcaDg8qWN0ZiBSqc8S8bLseyTF/G
AlHPttY/+matgiDNHVbsvXLRP+50rUNWVCV1v1B74e+8NGNp3UDtcvT0qXC1T/iTKzcIZueHTEdm
MLQnAAlDuynTInnsVJJoo5JoGwUK12fLW3KAdN0+dpVfXGhllWxUCGL7vPXTB2cc9wQjsyetFzms
J887pEEX3XiG/02ebtIdvsFyyK/sPO0uPZ8swzDvMP8dICjJaUVgAzPLN7bISX6JkCQ9yY3IhvZU
Gi3wWtNB4kBhlV4CkDwJPTSGhewDl3P+CEwbDpxx+F78cQjZPS2KxzRN8t3boRMBLNhQumbdllAD
hmHao9viXspSFkNAsztk72UxqkCxAE/d9059aZMQbPY1ERDQYWq4zEulehw78qpRZpSf7Im8dTgk
9VOepI/APPqvWDSfWuajL3VnQcnKfBzs82mRO9AEFgoL+Tkc7frwW9IBhIzjGzPdPoUn3sBTnsXl
crtEYU7XikWItfRWFt8a4kRJ8UEGZ9kR7r4KH5QOG3GBIPXRsYLS3dQFEN9+sOp9INoLWZIb2cWc
+8liObOLjN4nXtbY1+GgKvvMgdeVwlJnld4hoqBDvlqFc7PsUymeukwSYqKVadKH1+pXlvTKxesu
upYsK903r1478z1dajhLmJVpX0MY4iA/zvG6f++lFU8W56iBFByGouk3ywYc9o0fp9mNNy85QrUC
q/OjzqnbZhUTAgO6gyQczBX9XKmOcyz1qDrCZXlkTWzeqdCq0BuzzkVtIykbgSe3eRCPstFE1X4F
DqTYqQU4waYTxTazwbsmjfDvQy+310WHOIIeDfCooHdintNBdRtS625KQNm4ua+8bMiveS9Zx5RU
VI15l3KsNQDZ+DiYIlgVUQKBCKTALdHM9cCxzsIU5u1UeQRObZ0VJiQ71uaIugujiRay1RZkOsfG
9o6k5xEYDcPksqit6tIGsUYKvQq/lHZ6UWWR+VCJwoZT4SMHMqXhY6EQQJg72L/uSS61JqjuBF/A
i7zuaTFiLYux1s/kloi422Vy1ycwlBDwDK8jz0M3SmtyUiSJve1HSz9EvCOAw6QtGe0oPzK+Ndsx
Ve1Lg/uztuNYXOcJ9nehqth3wyxZhB7voiwNZ1u33jQu0tmDobVH7USqMyFwierWXJWB4D8V8+a1
X1MZOd4Wyvc9ZEszjjgk94aHBSHkdnLcaxCJ7Y0l2uC2sNCsCBF6W8ui3NDBsK32hpn9zAJCeOit
g6yjg2YQDiQC0u89tzVwpu38g5Ul1akP+nQdp0nzoIfRV/lVa+JbaPbBc8SzSjB9xOhi3sdBquhg
zPskNjGFKjLqh0nM6YPeezGy130yN9EWupN+36e0wKXESXaAUuUetGZ0D6Q8yW/1OgmJMsr8Tcy7
ocINm6ZMNr3/yCRYrJQ23CRDmbaYFBjw+HDVXdRcPSrP+KiPPiIMC1N12GZzxdumSUIMgEG93k0Q
adftgON6HQ7imGd6vA7NSHmEJH/V8xQ+m2F3NupePMJbyEiL13/p6qXtlZy6GsFwLtzwe9d3RzUm
FY/1vIwJIz7pVSbuVa8q7vzup0LYPWmdpb+2aO5PLe/3Kdyi39aVBwhlKjucxWt14B0L45+EqGqs
5cdYQxAgnDeFG6Ew6Vyp6HYdqnher8mPGRq0Cp6qv9bKMsrw1cUkCFm7o3KRmf4ByoixTUgVX5CV
Vy5kPcR3gqeyUksHB13kuTdJPzdbyF6tpbXmTnaoZa38KDelY5Irs9toUaCc8b2/bBk1/3PrVsFh
ZJw/+/w0dslAYE5Ly+zsZVp2lp+YhT40JFMv3uoHz9d2jiBxL3f9tS9o0+99G7R7F2gctMgOO/5J
bkyEPnmOUmNtlynaJU0L91t+fOtTj6Q73veRzZZqItbSYSwTAjP07xTE3w9Z1qjEp+ePugLiS36S
m9rn3QU8KVi81XW6M5ant3JsTfEmStExkztDcUSp6d1xCFeSpKlri+HKIUf20zGYONnLbBxU8DUF
XC3k+jo3PCNkkJ19NcjOZTLacMQ9sXJHPf25Ydd0CPi91RZC2CsyrWIld5QbpJWzc72r5p6you7B
h1lMObbwNFKcZh4n0o0nzBDKhSxCZcq3tUBpSRZ1A8qoAlfzKIuhFa54Qep3havr5zg17mR1H6Ld
2hh4yEVjNj7WGqlelhD2XrYqpnqFk+Z0jVG2cVtn0+uh3cRoD33UFugpsRMZj3GNrhDr0fnP0hLU
BHNTEZc9vkqPuoczyV//WmP+a5mGBRsyScPj218rDxnz16Y1As0lLP2tVEJPeV1smtwHFz2Lpb+q
o8966m/Fsg5gorlAaGSrbJiGhJFdlhM1+5RoSbaTpTEtDwyVUHwSbe1GzHWhBYbhGW23YVUTz14P
tT0CZQrSpYdQwWXOVAjrJM8k/VAhnyV7v+5oiwDsdOnMvh7h2VTq8AzezGdp0V/H+F8cEZA/tMrg
PKo6px/dAdaR657LLr6v5+rMhWdTxaTTmzZ2HodGREsC8eFRtjZWhCfGGD/4GujpxsBiZ+gV57GC
NLbJqmjYyL10vScc2UbRpask7sMUHeUpHaVTjyi9kgGcT+VFEYncKlO2sjjG46cJ31k0rOrirva9
tTyl25Ab0yacr9su0R8MWGNx6JyaRJDxUFXIxRhZnXDKtk99aZJ7iTTLAxdq3I5jYiA39KN5UMAw
vO0yTdPIIIrEvsmrVZiwToLu1g/a7hajJUKHCeBQz6eI5A0GMv349NZDa737PhLJSfbH9aTeig6i
pSxW8wHnLO58LLlPX6XmEk0Rd+sKc9u0Y3U1ZPDtmQAAta8Ufq0qIpmtsPzn4LoNuvwZD6cUnKA/
ew0YsG2nxoHo30f3plV/cYWSPceeDvzFKj8K3SzXDcqER6KR1qmYtBIPJNf+HCnlSnYtHfJ8eq86
N1OCN9yohrxJzKq/mQq3W8jzWZAUk84qn7wCqKJSDkzGlNg81JAq13loOY8AB06yaxPpnzpHhYOo
Wxp/FBEdeQ2515dLm3XUn9cQs4Z6vYY8ZU4lr6GCNXQfZuUX4LvdxitjY5Oo8bQDHJCudIQ97mWx
q+JspQeqfm809ffWyfXFT0U11ssdSaN0A9uZPIlQogcVn/SVOqrVJWD4fl9qcb1DNhkdUSVMVja6
eR/HsXsEAm18c+pDnSjTS1MyTCBCHkEoZ+/J9arLmnhm3iK40IvsqU/LYIteVor8XdIXRyJzWEbN
n94VW0SesRk2miXrAHqXZT/CjsAG2mtS6zLRxNoblPBI2shZJsRd17K+dHSwQBCds6Mw83Xe9FhG
+C17CDfE+MUdnNcD9HthG7hqabO9nm2rR8MACzqXysgHxZNX42tjVwXauqo6FAnmBtlFtrqdnh9I
IKCiH5GgQglsk1S+eTKIb56seSOLQdJbhwlzSVmS9bKHlpI/Iuljo0ydRVDf5337HI+jwEw3Aa43
SynADtP1vkDo/zb0AUzWGjgLKYRuT/W95TrxLen04LW+SOxlq+n1Z9Q2YJt3z6iN8w4D/nLtF4a3
85EO2jpBkt3GPUmORlG7Z9GrSwSg2ycV1aYVMo7aJdKpOKC1SbgZSqV+qFTt3q/iHkkdjLLGzH00
IzxUIs2Oj21R9niAiBHV/tE/s8aAjJ3519DK+6PQG+vanDeGDm7RzK/HKLRmRbH2BATzAP8PrGVl
xNVen5hWvPVv6zrcqA1LNlknd+sCUPhj2KZbWZQNali9IFtvXrx1s0FS2XWeXkHetK6T0quvnE5Z
vnVAWYapWTR+fTtMLexy20yQ+uROsqFtw2EVJ4EH5YIDyTqtyQbMrsN0L4td7lmbLCxAQ6h447i+
+eiwpDv0LiAAWazHMVijVKPuZNGO8/uGdNcZMpV3C0N9Uzet+ViMPgQ290YbIuNE6gIJfl/9BgxL
3UZVwZJG1slNGGb1Ec4VtGX6qlMuNt5UFfumyz6BBYZ67nr6SlOd6KYfM/Ns6F9aYgsQZ7Cr2CNj
BuV1bsyrPL5RjVBdqWSH1rLutcErPolR1w6yhJSieXazL7K7rAlNTd0zaf35OFGSq6AiGmVd2V0H
kbSpP/lwqF6PweICuHY5fYL84iwrl8x0ROpfmwegEL3X27eS572W5Fg1oHLx1tb9UvqxnxzkfvSU
+5Fz6m/1nlz1PAD+6Pl6vrltFtz5m/3cwQf96Pd7vx/jE8zG+GTG3k2bjt0OOZb49FYvP73WlQMJ
sx5kA93fqrOKkX4hy/XUfU18gPn4M5y81MxP8pPc1OWIpoqetBiI/dngaWo4/FQ27HCXq356EfX4
UL4e5u0IXa2May2atfvm48uNPBaTgm7x4Y//+O//+jr8p/+Sn/Nk9PPsD9iK5xw9rfrfHyztwx/F
a/X++d8fbNCNruUaji5UFRKpqVm0f326CTOf3tr/ytQm8KKhcL+qkW5anwdvgK8wL726VVU26r0J
rvt+hIDGZ7lYIy7mDle6FcMUB3rxyZunzME8jU7nCTU0szuX0N9FLOfamd51vGCA18oucuOkpbPM
KvC+5UIJe5eJCiYBycaPYuOymkzxukkn7dJgaL0gN8y9Ri3JuASVX2wVzW8Xb/1kAzk3DDTzEMnk
IiQoama7MnP6k5mlw0l+Ej8+zT1QTsmYxoE7DVianDxd2zdhm18XIVBazxh/KrmZujcDd9z8/s6b
7vs7bxvCsgzHNYVj68Jxfr3zoTmC4/ND+7nCxvVk6Wl+2bdqcom7xfwZ9nZNfmOuKdfmiDMZsI0B
6ZB58706qlxkA8vaOykkN1epoZoI3gz1tRvaFRIK1A2eZQInVbsAVt+f5aKtvpZJ1eI+EzyUwPWv
QrLhD6r+kMRNey8gTd3EYLllrdM20UnzoBjKYqKRVBmEgnj+vI8J92DtJ3UFeb81H8BaJMvJzpKD
bM3y+KfjD8VPx1eEuu/bCqKlp+F66nkNYh11dyL6/Psb7Yq/3GhLU3nObcPRoHwZxq83unUyhwmr
n70QEenRi+H+yTvspy431UTKAmIfannyHr819zmyqHWWXbz2C+oWpjA6oheBMVVHwjrwYWMeuNQa
W0wz58rOmfHD8qPnGfNHW//eqzCtl65k3lX6hbtHs0qsO6eZnppmMdbEwycMYjZqqrf7NjWcO9PT
zrI9ZZVDxFwvYHJ61mWFvPGy7pzpyavju4EY8x1jwLsDJsAPblRXADRcDgm6pZM5nDvbDo5tX5xk
CZHA8fy9vjvj84wCX1dk3qITKD8CcxErz3jrwq6Nkb3uqitGtZqYn+zyCJRHgHQIEvbhcKN65d04
aBoGbx2xJKeZr8VXPtr2emxN9ZOK+v8OsJD1WrTG8DKDw3orHEyCwtxMMUxl77876rx7JdBCkI/G
f/wy/NVyOPyaF2MV+kHzrvjfd3nK//+a9/nR59c9/vsUfq3yGpDAb3ttX/LLp/Slft/plyNz9u9/
3eqpefqlsM6asBmv25dqvHmp26T5cxife/7fNv7xIo9yNxYv//7wNW9Ji3I0dFqyD9+b5mFfNxjm
f7wm5uN/b5wv4N8f7ivkhZ7Gv+zx8lQ3//6gmOJfuPaZtmU7uq5bpqV/+KN/eW1y/mW4wnZtoeqc
RHX5rWWInwXsJtR/qY5pzI2WIH+mmx/+qCHqyDbzX6rQ2NFyXVu1+fzhz6v//hJ7/dr+/qWmz0Pn
20vNMjgK/zRLCNM2XU736y++T/CNYnYt1jP5VqwIeZ8AMm+7Jfw2thpEpY22hD29RBN+5Vwjq7BM
v0RLxO4X9t5Z/nTz/u4d++6vsXm1cju4Y8JQDct+99ekRtsIxFkE8VTntkbUCPgPcIxqiefw78/0
/ro5kz6/UBzLNElRuvMr56eX+aiqSPqVXDd55noFiCA8F1hMbAPfxn2M398tAOhmKRx9+od5xDyG
/nzH5Znd+Vs3cV8DP/frmRmkmh5dcrHWC4A84GvuiICH/3ASTf2Hs/Dg/Xx9nj1UqJ0nBEvHdmGN
X9RULEZxgk9ZK/ZKa5Fcqhq06K5+f1t5MH97ce++QHMsEm48X2DTjKQwBazk8SpqrePvT/P399Ay
TMdUdZeH99ery62mw2NI0dfoQblAU9Hru1fbSZT/8Dzaf3M5pioEr0JTtYT17inROoAic3R+TeYy
wnkXwCGRVSNBhN8o0zs3zZUzAqzB3e8vb55J/vKIMNchqaUJkrKmbb+/vLpM0kjr4b9WhViCz0Yt
epnPjMng+X90IkYlVbi8RxCMhCdrGO+exTyq1CJAqXWdF7M+ywGSEDLk20bZ//487x6Lv5zn3dOI
VrSAYt806xi4vmdcolC6RiNh9fuzvLtt81kMVdVQ8+DuqZo9f5s//aYL8G8VI0iztrV8lSEC6xk3
Oby1BOGT/4czAQvlN+xqwjHfncmNLMdRWUYg7aQsUvQ1sSLemfGDq2j/cE3Gr4/CfE22wyANvNgl
+GbMd/ana5pRt40Xd1A4weFGHk5ASf8PF6PNv5afHrf5HC53zdV4o/Ccz2+bn8+RFX0RM08a1oge
KV+DJfyZ7jSNK7G1Nu1tuDKIDhj/cF3ar6up+YX460nnL/OnCxvaMNOEwkmnr+o6W0WrbpF/dbdo
6azE+X/8bf1yfe++rdyIZj0BdcCpd+cMu3z8mHRH3b7+/Vn++ozrDp5FvLaFrbJUfPdbwtoKpioO
3GsghAsPAkvgXcZAFv7/zvLulyS0fiQEBkkHOPHHgEcGBJL9VY/h5vz+RGgL/OWx0B1h6ZpmC9N0
9fevSE80URHMgXWlCvAkZ9GLiAa0aZTX40T1IPdkIDvQw7Ox4B3y4otRN2QYUgeAx41W1F6tgvzX
WNBGfY1QgG3U9tIZynHtxp0FXmhM9gaob6ymfcVtNiSDkQyoaoNk2SLjSwOMhuYdae4M3UtAEOcA
+vqd6CobMFxqrKYK0osXj+3HMJoANDWxavnk3EPE8WpE7+J1jKHWsgBOe4MfRn5Z6qPyJepEjgJV
qXysoTpC76wCxC3dRrtNiEabhD5RGoGfX2orIOjWZVw5z7i+maQrUG69B/5x0/rdeiI/7dsh9i8j
YK1xCeEWbLrrDxrSswba/1Yffi6aygUZIcQFAnMggzRgm3D5cwvuCEl+jAUU5EDDebvFsKR2d3WZ
1u19VvVlgxtPWebuCiEv98ErWw9YZtlW7UpDym2Z9F3yWA1zpqxrNQIMwDCxrTWiBjHmHKAN3IW2
8fat1cwCbhbe37Zpcw+SqfhMYqv8rKNNdKt3xOOiXjgbhenQIbM6vq+BkME3Ox3QRUgi5ALjoahX
mjHAhczd4CxQ6EJJItfWiujNY1Lr1rEpLHNXGQ0UxgI67rZonRqdhAigI5p7E29QzJVJKhT5fqh8
Z9WC64I5D+DSmtD8itrJfUauI0MzJcm+FUVqXWAUl+4yUg0EaJVuKcymXpmIpV7mdhbvBFSrfdfG
hOuNUkCuU+p2VRZdsCFZkx11V9fWdTT26CGPyOa5I0iZUjgw5BpiKoBPMVMd43yralNy12A/vfeg
vhOyRzfFnnTcwoOotwCGIZl3FaXxuE1tSPmT7iPaxQwuf5k6oa+IB0bDOgi1CPpGh5TGYrBnMavM
NOtzF1Z+b4AKw4t8xuZduayCr2LwtwfAusi5meh7xEWrXJeh5pIc81jZJeloD+t4aJInEQmTWI1d
Fbe+jYYcxFuNJ6lBC0/49Y3JW/Ca7JmOR4oGDgfWqof9jKE8Jj5h9UL1+l2rDsh+FE1dX3RF1D5X
UcXZMsJPraiGS4TV4m+M1Silh/r4QGC/WgHZTG5cfFIZka3WOTBJcbERVY1NGItihnJZ2dbOLKhg
fOGfSBzo29QPgos4r3QkrCE41yvdQ6CvZLTYJ4h7LO2xrA9JRWIEAFGy6tLSJNYVDkjJdziGTalH
YB5DFMOMo5NAU38/lEVGUssJQGakyBAAC192hZ581bRpOA74heyKTKme3aYLDnmF3pvwGvcMmRxN
yb4x9kYVa4DNQ2dcJoVl7DsQ7ltr1MVlZoc6vkfBtB8MPbieOitAk9J0rsauUD/7LTxrKLXDZW6O
yHZ2KkIhVZV1F7gjGIfQimvW7pCBfFXwHKPb4C+d1FFnvXhhITsWlFdOPbVbK1e7tYOd5Klwih5X
Lb1CrnQ0AUCrozjGPGUHHa2aLaJ0xr4fi+xxTNQW1erC969CIdBi7Rwnuajxgd21rZkDVsr+N3Xn
1SQ3drTpP7RQwJvLhauq9mxDd1NBNkl47/Hr90GPvlUXqrYxkq42QqHQBEfMOgfH5Ml8jbSnEgRi
DOH19LaMsRRMjoskCaki51qCjuCPppLbn3qFosaYjwO/C+wdk8K18aVRcTbI+hp9CqwG/KpA5VvH
usVDcDX0ChGF7oHb5Rb0UvXcooH01JYLvm6szPbmKPSjh8ZXtENvp3422q5z+nhWYJ+VCh+ika/C
kKp+XKKXP9Ztd5dXVfJgJS3VLo77h6lq5eu0ZK9N01zSWDQ5onXOK7p7xyvFSDCAQJb3ypiCjiIw
ono3ctFCDkQj5dBRsHCxOD3+ETEnA+Hcwu2pUI1UF/tAteHBKI3FPlCk2s3lKnMtZDpwruUNNMe9
eZWJpUUjS0t/kKWZO4ND+zBVs3TTteVEzy/v1Oe2qmKXjsDxRjoG432aQRmzUGM8KGrcgfRBc4R3
K4DUOJG/TbBcPB7tkMZVyJH2pNFFVVidu7xaKOqiXOxUpav2lTnp9yl6IyjSCzos8EYCI4pgGHDV
IfIrvaJnC+m3sDLxdsimn0kn1gcRTKYn9eXod2hcRk4CoXOPWs6wj4JCua9p69yPsqLD6ldi12hV
/Z4XhfiEhp+6S8DrOFg0Q1cIR4H77ii+IlZ8dNpBzdw8kXUHn2Thlw525q5JiuHeolryokpDfQiq
gmPRQs+z0qTczXMRG9sULXEBJ6Jv0CKamx65D+RaiuLQolZNzRU8QY3irBOrcJw1GZGTRgkRrSm1
WUMVsG0/KRZEATccs+WGrXto8KUavEAAXODwEGPwiSit5FA0ac0kx2POxTCYlLvpVtsw5LtHwYiz
++TY6t8qmNl7U66tO0SNxc9ZPoLJLrVuWQIL/IikpnjBtqkrXAOXze+phIidwIaq4dmp6bMQkA34
YEsW55epAPgdBxOaEZJVqH+a1MRSaTRrLfasatQTV0DIM/OqaYK4Y3UiPqsxGUDoJBJWfcic6cgL
SaLS/EaYCMHsKQLGIGrD3DmDjlKSGBSg92dgg1mBVxdqIBGVyawXqx9CewzMXZ9ocLj7QoKHaUl9
TlIjJrTow7n+1aaN9lukV+rWUmqpV7MRaM8NggBX5BfqfVJX/eIrraDbk0VYhGSUfAyoI0EFQzZQ
2gM+4EfFrqmvg5milI/saTsCV0WEL+RsrwXjsxFUYHjDNq8/tdZRw9sHgojdIBD2PIUy/hIWMGiw
7ZNU48Igi7BF8wHXExAkyN8MihLQmJGNiNOggmIOvh96hQwM5Q6dffDYKa050mKLnUlHpAmetVgW
eGiWKoq/NSLhAzZuYfQJy5v0oGRzoXmdak0hnrM8SHlfLYqck2aNSwG4UiUEnXNR3xUh2vQOFrML
AUcXZtOnw5bd1mYL/blvZStzVNJQPjE6zFCbMRn/VpK/ZByLA/XbCXUthAm6MkPIzRRAlopYc9N1
FjpoVUaBWcKYpflzg0QCwtBtHGjXOtpoIhK3Rt0iN2Ch3ahWJQKCSSm8ql0DWa5HnQ9QeMat0E3x
8EBql4eOFGni4pgYGxjhYRMHc0mND0M0mZhJFdGdPGjClQVc4aXCUfdrP4csCNpU880oTBp8U5bp
NSUd4x5/vDJz41pqvKrX0acrUVUtyh5V4lJuoOcWDZDtqMR7OgrmDPJPPYqGJ7YzikC0knLcRfDw
uaPkrXmTIImtE5vt+FuqcEY+KuXAu4/K24TifcOS0bRBk/YJYIiaeDWHSo9ugiFYEAqCwBRgREfY
BNhojUCza1uh/wblDBU9Drq4hjQ3YfGIWBTrXtVhVKOvEfUcCbLRX4l04K/1MM/vJOihgau0KG7R
y2Gb5UgIYX2rm83nmCwIBw6QSk+w1jDIG5Ae3yEiD5mpyg6KrEd7KYjwnj4aljtVcYvmXaDvywFJ
QGAEuS8lqQZ4JgLmP8Vyi5ZXm/+cEyneNxI0N9x3M18ujPSLKkXq45yngNDsWkIW/iBMI2KpolVY
sEY7tDZBJ3X3aZmY5IekGQjlh7rcXBXpKH1WQ0XG30MOIqCE9Om+KRYszcA4Dl/mVIvxRherO2Go
8QtC+f/WatJ5cFECF6U94olIxrJbetrSkm5D3g2RMNVq6fXYLCJtnVBUj2EXmfb/MpCOWNIrwzOy
KfZLeEGHEoQ2ogfon378CjwvPyxvQNMyKVgqOsWi01f6HOVyapASe3o1hwC0shuZlsnGU3NdrCS/
PImiLsXMd7UA9KuiRoBj7qU6Rj6q9qw1kAYV40kKj6iQ5feqkCJ2WIbPBbDtj0d4/srluU4dUTck
Bsr/PI2NXsXRQPla9ooYypssowmAjVceim6R0aY/QrpSx9b7OKh0Pq/IxykyeiYAm9hqq2JBMQZJ
NWbgQqD2Dp7sNLb0BSVZG/PL2VGc8VZwtz6ltHyr0zKPYui85uGAUFakl3o60kwoQcN1R5lS/+Ch
OewWO1rt5VN0xavBHVwEDZx8l7xG98c7+e7jActLXeKj4MuEvPvEkqKYyD0RXN0Fe2U/Hprb0MX/
+QYrELe4CffyHl0dG9qkHX9SvHK3NfyLo0fax+Q/lN311Xeeq7JpYaorXnyoD8qeB8ZVc5D31fXH
Az2vAjHJHJ0aWH7dpBp5Os4qiuoJIXA00oJniv+2Vj2K3VZ1/7zQSRCTsozI0hEpNp0GQUx7Po6L
lLca3BoGlRUEWeT8e9sNG9v/QmnwJJK22pm4hSDkvxTaSSkfVSfxjnBO7FdMu761O4QWhI2jYL0b
LZUOP+UL0gXSAUqepyMLlaLmFuArkVJ6ZYuIfGZnwsvQ66gzvgblxj6UV20ShIWIYUmGJKHuDXZt
9bng3IkontJhFq9Gd6l8BlfVLX7XnuCoNnT659Q2bYVFOeAI4xq//r3Fsoour0ZbKBCDBCWnCRVM
437ElhqrcxTSpkbt/Y9DSesNiCqJ9NbmMxXGzOI5nVkhCVDo553mmbfxc3RNJZT6rvmKeIsjuEdn
I9p6G6yimavdZkio0QuBoOE1YE9ecN3GPhYxlmfdDu5isv0ovWRPACS/bcQ9H6VuSvSFNArwiJgq
q1Jvw4Owky1GSdvQ5yVybR7iz7ikOUiW3HUbi/V8kCfB1tswTcagTIQS2pNwGyJx3DZ4Gf/4eETr
i8JSDVmTVNIZgwqtvq7NF2g/t4nJgIIKaxNMGGVjoxN6dhetQijLnL47mpHkKSJRrxVM4+3j7ifG
UXvNI+Ol0nMo/D2vVnNj20nLZ3h/G6xCri98CLkUf0r8BfRbpAA/y2y+zAPCeqM+YZnm6D7MG4/7
4K+4/xaI4e8hFO7L3/lTW//+3d7+KP8/gCmwbP7fIIX/nQa/64iF9xfiYYE18O//BVGQpH+wtBSF
lIBWuCHLfKp/IhTMf+hcMqpFV4PrkuyIP/onQkEx/gFgQQeJJasq7bYlf/knQEEy/wEZQSKlMTXJ
FIFt/Vv4hNP1T35Em4imCqkS70pu7tWGPuqNnqjl8AvY107xE2/c535x2+6HXexbj8UtdT3H2rU7
I3bzu+o+vJIeAn/zOFsOx3+tV8AIjMSU3zp9kiqeHSu8c3IcNwckv9zBQ8nOG695G1G089GlvLWw
lN9II9bDXgdc7sl3e3Lh0mTzSECaslH7DaLL1gm9NaRVDlEabaEkMHDtwZF82glubNrqt9pbkiLh
oUHq7b+MuN70EJfHoc6JWJq78lD6/V78lX8R77ub9g6Y8MNWxrc62M6+2rq7LZdDNpQ5k0ixaEc3
5x6YWbAbr6pDv0PzEt/U3btt9fDXgngPEV01Nc8jro5SKeqzvF4mVbN71/B5k5LdTr7ulzvtsBHr
8hIx6boh52xw150ukTEkk6pqmnHqrj4gX9//xFHbQGty33rhPv9UIi7fYI+x9RmXlOhsL4DQUWlG
s/vfzvZ3S9NEI69oA9wm/hoj4GY32hk72RWvt+ZzWYOrUBL0e4vXoUjKLq7WaGyk4oDcDG663OXK
nl3vq768b/YbU3lhL1AZlWnni5pET391yIQ1IIwjys1vQ8Ka3RmwAnJVG4uhG7BIT9JGQ1o6zRze
1slJwNX2psbdphacVxtZtAf5BwRPFGTJOAd3QhaEV1DiImq6caaskvl/RpV1lorJ08Rcw0qOFt0x
wi5bfvCoGuIpYbc2/+gGTnsb+MrGEj1boQC5uAZA6HBBsESXWXi3UhYN+dKIyVks+aHJvulwIz/+
cPLZWlwi0H4SQauS75nLn7+LAN+iAquMJ1XjHXdIRDwZmY2yWeOVD7kPrv/RfDK/mnvhgJsV1S9H
R1/u30usmVXA3jz4eMvz34a2xgi1eG+M6OYk/5zV1M1+t3sqCX7h57fFl49HvMqc/ooGaVIEuAP6
7+yBZB1FA2WHjIvh0HxGyNNXH9InwVPdzu2vqLH59U5GkxsDC3cj8ulT6S0y2HcOFZJQA3DNapNA
WlJmY+EiSx1+u2g4qnIHOxWqqHift5WPnCjsbMvtsaD9OPTZbpE10wQOZeDKY3LWrSIfDWyvK8Sd
7VxQndDEm2/ET6XZWEzn22MVZrUpQxHqKXQqFJ692V82SM4Brj0mBxrJT4L7770e/prP96NaH27Y
KptdRLgQh6BY4WqqbzUl+O/mzlw94EVzTPDAJspcH6bhU9Hs5fT2489zaU2+/z7rXdhgzFJYATHU
XXtANTzwlNIzPIAKTuvMv6e9uhe+KYdhv3mine9/HWyKbOhU03TtDL8m0txVjmjP2elN+pB5xwc6
bA6Nyx1emxsTuSyyk7uIOp221EIxqgMjv66ehf2YdiU8GLstRKenq0CXQqrx9tJ+9bAzNqb07EZa
ooHJoxSy5ODmanHoYzlrXZDj3nAlO6GT3tf3KIXZxi5/bJ3yRX38ON7bM3I9Op08AmkD6i6UQ08P
0lKLjh0Kav8TL3+qsT1KlqPsCu29xBkdmq12cS9eT42TPCk7KKlcUsJhkjxp49o4vx0Z/Psfs4KG
iUOvVvGYLeupP+QuxjrjT0DtX5RduM/uBUxG0A/+tvkoPb+uTsOujpl0oj3Wg/QgyZf8/oA+8UJQ
OOCF7iLnT3ffrmCZbh47p8W85RzQSaJMSeKho5pn+RS0nmMaUf0myWk++8AJPfpc+sOCwV7O8x4C
upN9+fh7r6pB50FXZ12rtBFq2QSlxu7T/d/LB2k3uIgce7gJ7j6OdmFigZiCdsaiRAVeuJpY9Hsq
GjIIr6bS3YB4ICJ1G/vl/IZgDilqUdtVuCLWVZIwVwe2Jk7JYniLIAAWqYoty1tp4vI7V5vkJMpq
XQZaVkKNIoqio5J3E0wvovhSWOhsLbKqewSjkYyj3sXeycKbyvgxCrBmke1s6Uz2G+fRpU+oKaRy
S3ZFDXh96rZBPzaFxCcUr9glfnT11j/wMWl2xOstCOWFoeNCASCZujMEofUE56mk40WAsqwWijTC
bgreFVKNxHL1aMhfPl4ul/b/SbDVPKdZL4xWTTCoNK7i41XlZzvzWdoVh8rPHcPFX9v7OOaFBURI
SE8W1QwabKtEMs2zQYOZyvgEyxnoQk+3RzAFHwe5cFFySS0rVBLhHJxthCOea1hUgCQkXf1U45/z
w9hLdnGrH/L98cnYoZLyrb9N7vWN7suF1OY08Gq7N3HU5IivLYH/yvxD1+SuTO3qwN28CbjdjLe6
vkapK+kEL/FqHsKq6bTPyLE0vHCQMzbxb7Gp2GxdG/L59tR4Cuig3paeyLp3EEzgsVCbjEnERWe+
aXZ4zHJjCjt8TDYLNG+dz9VhoFFR58QxVUWjOHV6Y6YxUBZMHqkCfcIK2gvojqA05VPC/FY+KHuA
v6ot+q8oy7ji/fJylbwMbLPp4MRFPwH3A0c6zF+7vXXQ3Mona3L1jUV9Xo6gbmdSuFN4q6MksL7V
i1ir5Wrmpwj78qB6SAjum5vAKZ3t9OjipgXTDU0CrytTeXuqvXuKaQCslaEkFpia6DPm9ks/pU0c
wcv30h+t9rEGcsvbzWfJpZPpfdxlVbyLW9eCoAXjzHTTWKRzc619sTxe8jvcOLQd9+cLLX7NDavt
F9GFm1t7H3pJ4t6HVhAFESaGnH/Vd8Bwul22Qxa7xZST5x/zDCzGVQDf7Lr/4Co6Cb1cue9CR2mX
AYwldO32GD19rQ+qUzlYlLmULopda+NJfxDAZfpbl/nmh16O0neh4zlSMJYkdC/Z2Y/xuadr61mO
jCmzUzwbO4nmLSrIW/n3xTOFo5n6jKJQW5ZXZwpwciMXKj708WW5FfDbdqOX4VvjGldYbrnSFtL+
QtaivYunrF5OkPcEMVjioQBrF8fcGZN060JYVsj6EDF5VUAGg7dyxi8C9gpcFLtTFu/xE3IINh2Y
h1fVVv6Ye+yMt8Jd2isQExTK81xx6rqelje1LoHoWE7IwcOS3Eu+a35DkRJ9UnRLHjTSv+mL+Sj4
Gxffpev1XeA3AMi7NdO2Ej6rKYEbD++Vb7l/dF+H1yOtHtBGXn3b7ZXnj0Ne+nrvI66O51iSuriQ
WRQobyMvjmTNNm/m0v5/H2N19JTg5topYVQ5TsDe5CAYdU3J1633ya388PZqAHx232zU8baGtjp2
RhlIurmEjbPvIp4i6gaH78K1YbI26KIiM6kb4GJOd7g1V2bYioDoliNVhMrwSXe1Xbov0+u/AUs5
f8OfRluG+25tKKoQpnL3Fq09DJRDXMFJDro/oHPmbp4i51Ws02ir06tOIuw9S2xflyRBulH2yU7Z
NQdEV7fSkfM1vzzmoKShTSBRBV2dVwUlwdAKGdf0afYhxGC26WNugJ73jerHHm737X262xzg+aI8
CbvealNrThpP+cjOb3SvSO2Zazh/wpvWVe8jR/y6XMPhp60S+vmaNFV5oWLSKKQ6uL79y74bLf3N
tDV+nDBviL59vJ0vTaZBPYR5XFpj61a73jWGgX52ZHfDy9zeddGjftzYVisU2vImBjHwrxhrrEtr
WfFcwkq0h6vyIL4cD/J9fkd6vMlyvvB0O420OpxyPZqkziBSj2eEbfnHAxUWLmzKG7xttm7sjbnT
VsfULGdxhcI02zmTYa58tsoQn7LfH3+gS8sOyI61PNyoh789fd7tYk3q8X9XCWIiloq3W9aHuzTu
fIgwW7fYeZ4P6xfSL5AdDigAEKcHxhCPanWUMQhOb6yvuZveI1CzCx8Vp3/BAHUj2oWFfRJsNXmZ
iCK4FhEsnq5RLZzUl4/n7UI6dTqa1WELvlaaIX4tq+64ax+yq9BFnvfJ4q00uaIr77sv6tZz8MLH
OhnU6sjtjZaKicSgGk+4D0tbd0CzunppqzQr6zv0fHztIBy28o8LC/Ek7PLn79YI/teT2sQMdUIM
WBIfQxQ9EBz+eEK3gixjfxdEggaWogvG2CjFoH1um+bPQnz8OMh5axmK8fs1uGRa76LIhT5bE28e
W9xNzjA77YPEDLb7V0wn88iR3XKHg8NG0As3Je1JhQIMwL+FqnsatJbkUjVTgi53F1Zye7y/7Yz2
RL3dXd6KtZpGNMqKocuIlR6qu/op8JYaMGqSD9n91vl0IbMHKqKIOmg8VJXOKllKqR+lcQQWVlN4
FWxtj1LMDnV3p6P7Wt5udV8vrZAl+QUDt+Bv169iVUr6CcgJlJ/jbQ6Btc8CO8utja+1gha+XScA
t/4VZjWDY6VhHh0wqsGB9yUa7hEnnR+YaS1t12CnhQ7ITdxNP42flNrGgeNxG/S6gt2e/4jVOu0R
ybUizMHs8pVHU+do/tKvB3dl158FXH+fG4C/srs8oLDBWhDAfyPnWs7I01cO3/fdTKyqT7NWTZa+
/IjenwBj4NPlhj5OGHZn7dBJ97XnjzfKpTNbRgXAwMQdDd11v1CX47boBeLJEFjiF2Pr/Fwyt/V4
eIVClWcPymd33RHaDymKsuTHmq/sLW+BJWCxuHGSXdwX7+Os5q3hLTx2ywoynkTKyp9D1g6t5a/C
5MxezCfbQh1djqiqoLbouMpndXS9C3WkMBkZMi8AfmXH+lncYkMPKghSSehtVW8uzCS5AnyQpd8D
Nn11+VVJjHWQJnHKxN/r8DtOad3waSx5tZHjsTVNwAofr403lbbVxzsJubr71NCIkeRhiO1XKDtO
jUWIjdnz0dUP0+v8p/qlN27spb8xKtqIvAzmLDIqQKLG25tcc/UgyFvFKvMevrLy1LszUjuxr39T
Pgk7IO9XKbo6G/EuPHV0IC3/E2+dz5qTFfbHbuFH84zTrkMUFpC6B2j/nyxUIumk5iwbkv/1KdPH
TUXHMnrDz9RHu/uOw7azcAqEmVpn6fzXEVdbw2oSKxY1Ig7UGaFPwLRz0C0CCohfOhSh68131cWv
hyiLjGgTg1x3COJWQfwhfIu4lNAVN/ouOK/He24oZ/iytTEupYW6TkMCvUFSTGP9oFo4iKbWTyxT
t3fZINC7R8FdUNsLSsianayzxWeqyN7Gqrk0Tl0yVRapTGtp3emp4mOcNekICvi+d0dXkkE7hq78
PC8dYMOJ/P9sqO8iri7KOJeKIRIYqroDifgSedEufkocTAPBJZnXeGUBaNnaHMsCWW/G98NcLVmt
zcK8WOY3+Wx8VT9bP0P/+NzvYTImzoIonX8Y+JM9qY/h981T9kJuxWH3ryleLd7CTPK014g9OJMT
XFe7Iym/hthKfLW5US4dAu9jrQ4dPeTqrcK3yR1piSyPi6WNLl9vRjq/5S1efrS1ZNVQEShbzego
ZcVQFsfw7RBYQAtLRnz0l3GFV5sVxfM5hLUhL5qc8ptS4fLn7xLwIFePeS+lfx05iBnQ7Hnt3Pru
b/SVtkItA38XSiiaaFiM2Oy88Wpwq4Kn3WH0OHogMTZpShdeFqcDW/bnu2g5Dsn0IInWXd32LuXZ
3e9lTeafMcIlOdvcfVujW92HcmvlaTaw362n2dUdac9D8GaBc8bft5qsF9KL07GtHjChcMRwtGRs
/wNADLzexpXEqQ7tLvCn3cZZdnFsNFx1ulKUCtY3blxmM27djM28Na8wJr76q9inXwebaK5LYyOC
DlODVqukr4HqraUhHiFaSDaAHVs+27KpldsRCEfmW+4WguM8x0XbBxAn2pSWDA5gvdu0sap0nRpp
JH8TNA7I5NvG5F3YzycRVqcUhnC9UPfB8rFGd+4XXMoefW1X7mnebk/gG9np9ES2ECEEIMKth87u
Gs88TDgGhSrNuv7rhCBU9X15I4S0qBveC/P10YXOm9pk9G5syz9Ryiy8+KoS7c2mzKWBv/8hqx3B
27sKFYEfkt9MHvf8FbSll85VfXE/2Nqv/2Ca30db7QmrN0asLImm7pofyxxXbustlR9eRtu7/fx2
P53k1V3bmUqBAwPw0AW8Hc02ckiU23tnRAHO/g8fMacRVwvVQl4OVVlAZOoue2zDa+TYMO/6NdL5
6bjqy0PobWa+F0eJciYXBHIHMEhOz9DQSCNIf8zpUlOjuLXP3X4/Peg05As/MO2tgOcVBcaISD4g
GA2ptjUUpwkrsIGCCui2HndtITiowRzGuXE/XiuX9jzVH96cKB6eF8FHxQzSQYZsr06ZbQ2zXW1C
OS/O3L9CrN8MRSSLIvYky9cK9lbCEwVY+tPbpqc1+DN1hK2q+8XdRikGSjLZrrGuxkyFiusOzo0k
uskPKBPg4Gvkvz5LnriXHqwN4cjz5x8ip0jcwX9m05E+rLYbncCUPxmXcIYd7aOr9D6k2GrcHp8G
dziAu8cQ0NkiMpyn84u2qgy+EowqaM41NqU+osWSWZRYoj8ddG/Bbm4xo3Pwj6MM8taS2d4FZ6vy
LaYFjBRsPEqyqxRJaXFlLBI0vIYr5Rn2YHSnerEf3abX1euA6TaYxtLZQiacrdElKBIjxoLzs85g
MZbWiFaQMFCzbJ+DAidtRE0+3gYXx8U3pMIDHu0McJ9OR1XIyzlAHPapCvel/M3UNziRGyGMVe8/
oF8iag3yUZJ1K5d4gD+l/VaXdTlqT+47KPiaxGuSIwNe29nnUZNR1npWYuO1Nwgg+vVeuMOp4TY6
DC6v2F18K+zHLVSDfCmsvnDTdVCD5291EVWeCg/OP40ngaxrKnspTnqoseyFF/NQYRXnRC+QML3K
rypvSaiXu167j9kX+EF9/CnPe25Mgo70AgIQkBnOarHFsW36NtT+qLton3yyPG23XO/lLtzCqF/4
oieBVhdfMPZWN6nqn/+beQJe5t4TdpUf7qn37MKbzcGdpZ+rwa2uPikpzFZO9D9IrhQ5KPEE7KL4
SZBlR0z8qP0SRwn2FFuI/3OUIWGXwgE5KEcNiJnT28/E+CjsJeOPck+hAtKkjlLTp0fTTW5wYL/L
vSK5L51os7V+YeefhF09k1q91aUxNf5UUvmYx3CV1aePF8tbzWO9Y94PbLm83j2N1LITdEShAvv4
PXU0DHTs6FHbL5irFECJdqftUOK77j3R7XelA47Z+fgHXDrFAeRzBaLJimLuujYSS1MgH0OdvfMX
KjXatV67X8AK4t5EWGI7K774Md+HXK1blFHqSSp01m3vCvtFKqTb9fuEBsn8qTosOMJxt51BLStz
PdOA0QFUY4cOwXC1hGYptLqalZuCiD1Khyi4ar7V0bDrj8VGTrOkYmeREDoHbgLxAEbT6Tc9tm1R
z5H2Jz6AuH8xOACGw/b2P1ubOq8KoNKL1Ar6B+sPF6A4STFd/ZOJ3/PuR5d++ncXxvL3L9eRtgi6
nKl+5AGgCyQjWRjhs/B1YQ7NPwXaAjh0O9XTfBttYrnOvtAq4mq3pVWBh0gx/wH9ubTc0w49QgRI
2+FWyTZypjek28k3QvhneUAvQsf0Hte1yFZYVJPq6Y+4ow3BU3pn+MrPW/SfHnHz451b7CwHaT5M
v2zBKXYYN/mij0nZreYMN+o+eRKeN+Z7WRXnvwhG9oII4XOuTtbZauYgqPXf6u3oB/uO36DcQc72
hLd+0mbd4qyIhmAcvcml4WOw89d1hCyyOtTS1d+9X9wt20+BKkGvbLfVCT1fprgEMCoodgtIb90O
gR1dpUUz/56r+wZJ+EF62Zi3CwNR0JNgT8NyBdu12m2t1Y4yUre/l92W3ke7RXgH5LG/WZ47y+op
BJoAGpkz7UILDqGhMhQ081d6CPbTy9KnptcJD3qhDG3N2jlejWBceTAwKc2DCVmthlgJrX4uql+M
qreb3dKx4q676p7Cq61yGdobZ0vvNNiqLIJvxrHOEt4NaV/WnzslssrxUZYGiK66rSGYQ2MXKbQi
+JoFkx7XSHvVfaW7GCEes4xqitwJMQKxU5zK9e+JT4VTpWNUQnQUHySmbRqvhbRKA31nGIEoAaXp
pmiQv2vYoWNzFdapFSLIKcjjMNpVixd2cGi0MBlv+lmYq71UxJUOF0RDjvTzZCGtGDo8eTLVsOdp
thBKzSYzNNqviNhWwFrNdNJ6FMwLuRIbT480yh+urLRV9FNOq7DJ7Mo49t03uWlHGOZZiN6fWzf4
vXgz0q/5tZ4JBXDgJK47aLZjnHShgoapgFCzG6ixpEHcJEuJvnVqKCSiN7exMEaHsFZmzHeneTaa
a/qRJZKXksjBhmsL/DdLc2fNCiyES7s0zrXbQFbjtHbMSDJCwR5GRZru50GFtOVEcQNhxI4iFK4k
G/nCVvwV5+a+4UMgUNhrx+xLeAyNcFdqJWaIdkqLxzxMCJOFnY0B8yBrPho8SZDYihUYgl/OqTh/
wpqjkO/GPq8Vy0aTJ6ShFQeS9jzxDdS92iVD/WR2GAfdo1MpzZSHiiYZIy/VBFUr7aRV1QB101ju
Iixb8ljUP4s0y8YDkmc1sAMlHgTFF+oqCABuWwV5i9FViC9m8H8jHvlhp+mYlFfDmF112iS1Bxw0
ha6yNSWt0URLhKMe/zJqM5QepmbUzMeJ/4NU2WKeVNO9kk+J8ZKGhpXf932QSJ+73Ihn2bbaEjs5
o9aRn1Sjacrm/Zy22LHZkVFaWWWPXdx0vAxEKeMlrotBcmiFuE5xZRSSqUUbBlOmRPMDXcN2Ga1b
TQtfs7RL+AzhoJT34lD28d2Mm6N8p7ZHadY9GUlx4XGK+NsOeR/g8O5i15YW8BL4coruBaM4JG6U
HqOwus6wORc1V5NjQWjspikC5QoDrkH3lLDNxhsLFEd/bR4VuX+pKJurbp4FS9Enz4MZ5iTyescy
9rJKMHvfLKt5wKYR3a5+Zx6xGRncpk6qip8rdR2vPEPhbGrDIfrUN11/dPOpQS9QqKRQ+RKKxzR9
So0iAFSAKOGs2/2s57SIlUSSw698MXRMbextW/13rBtJ9TXFdwEUUGjUX/sKnevCFvVM1Lkhm0LN
bjpTTznkh0jCqS1v2jo6JJMo63d53MVzQSGJtY4ZS4bG+q+uaqVyge6NOfx26FHHxjNDvWmfcq0p
jCs9Oda5dl+JgqBGn1IRjN51EuKgI9izWcfT+Izgq5bw0jRnJbgLYmz6bqKyqdOrMo5061YM9Vy/
6/reiH2tSq3gTx5bWZ2zcmPTOMg63nV/6ogvcjdEtVLLaHKaBrKW8BYbGXM3s43j8K7L8T5UHcFk
7xx9U+3H4bMSiggLt6Fx1L1xzi0MDAzziFmrpgZWth9iMWp6F2XQIp/cxmBbifZRVcdQs9uYv8HP
R6BBBo5w4lRpHueiUcVeofZBPDoa/urHiB5pJC2UUX8y5QmDRj8067IYFwXmLpqa2rcEpeNfsfG2
iiONBt8cKM1NS4FI/6UcwzHwgTuP2l1rWnVzr1VDGBT2jGdsfqsmyEndxigjo8gptpkg+6o89OVj
iXlB8oQyr4g+RSiVUXkVBU0kXXVssOMnMRis+HMsYvh6H9Uw5+6KqjFK41BG0BtSvrkqqy9HxOhn
OLRGjt6SIRhV7sNzwGTQHqKIHfPx9X8hvaA4oxgSnEEJY5HV7T9Hs1qqIfdkEdxa4XwlbdY0zrJ5
nfb4uwjLL3j3QgujqjelKeEm1nzpXr1SHfn3goiPHIxobFDX0k70ZXshO23VYM8bMKvYSwXgXWyU
OhWhHJNfNOluZKd6XNrWEGltobbLq7+BajqrKCzxqCCSqy1yGou10/t4aHNCGiSeuiszR7xLDwgr
vkhLu8AB1BE6E3J52+yb87yfqDDOkCRSVMqlq5dZXlaqUsnhr8rTd0jJ9k5O3OhK/JZ9XfB55fXC
eULPePfx0jmHLC+jfRd3Ndoq6mQpT4Nfi5SO6i1qJVD8dwsH/G88es9qVKtgq4UqGnWn4E7Np6R8
/0PU7RwC6MIvEnYgEvW97i+t180i7RkmQFdwXMdgkAzPNM+y41k/qhgrBr+WGpH5Wb+CYuRrxxuc
AT2IVm8lE6XaH79sj/h83yzwR1J/VSG6Ya4GXGfdKFcCeCTKNcpe8BRYi9uAsvMVq4gGQDwyctqG
lB5PV2xq5UdYtearpcZo6ZPdQLG1OHY/XipbUVZnwCiNEVm68aoeH3Iak6JyE9VP/12I1VZPEoRf
qHC9VtWE7Eogd0jca/gvdDhQfxzpvP7CmoDEsehRUmmm1Xo6ZzgA6yW+Ga/696Vur37mTh72KixH
Z8AQ/kHd0znD7YF83N5Utzh/RIEp4mGDPK2O0su6CiMkVtlGUf+a3/Q3Kp3B5RHVf5YBjf5nK/B9
rNX+brEQiNOgfxWvFD/3TZTNmsP2A/fCIU2RB4wvb1x0nWCKnE7nFEY5jTLj9a2n7Er2OFOGtX4k
h0Xy1cIpfUsZ4BxPAVEAVionJdYG5xiAKZOwGmqN1/gAu0i1y3vjrv+i3Q2+7KeIdfuBG21Z51zY
zVSTlptweZZS2zodZG2ylUdTYy6DfbNbuL9g/LZRdxc2GiUCNPpEpEtR4lqHSQchlfsBYK+JIYOb
eAVoxgIY3CI+FH3VdPtvBD3PIZT3QdcNwlSog1HohlfzuzReR3vjOvYlAxUpqlA8kTLf/PJ/2Puy
5baRLdtf6ah3VGMebnSdiMbEQaJmW6ReEJJKBhIJIDEmhq+/K2WfLhJkGHbf1/tw6pTLlDZz3tNa
a5ln87xKgDU8GulnTH70tNuRMelaM2BCv5OhQCUTcOp6t/jKiRvwNK8EQ0CwgGgIPSP2521wZCgd
aqscx+G99mXvRf8SQjXAm+6hSuXHxTIh3sW5PLI2SyU48GXNSe4RNqEYL+VomIoDABasHWCRHIuX
rMy3xTatcwfidIizXUMI7Rq7UHAC7dV0zV4Qg3l69y7Q8j2qPobN8NTFoX3jrBeu0gvX2fHkfjbM
H00uM7hTOLH6Xu+hM8avS+Ts+94tIS/lJutf6Nu6eAz/md552jLqkQAjhjgf1Vf9q3pvrgREP7qL
rsUB4Svo3KHKXIMtY2mSz08m8oQoZuOawzWADvTTCyDlgzlBwuNVr8OIvdrkYdIWIDznW0dYwAZF
HcI85+MwKpIl7VS/5tJXiLS4hp34C6t1bgFgPuCSUT0G1dgZW7jSNhWyatlrBHKlp8kfQBNu+9yz
VgT90qHwhpZya5ctQosUuUkFtEeznTnUjDSlRF9jlOXZE6Silt7y89ONIamOSOE6Okpjs2VJOgVB
G6GvcgL8DFk3O1AzPCJpt9WAe6C3i6205/7kqb3Z+a44uKuklL5WAUe4o947ru6VtyIaEkbJqg4m
9BAud9VfeGVPDc9mcrKUwcw1+ircySj+bMREP219Laj+urtkK1tPP98t5xseu1BGxhcEHMiUzD2V
WAf6D81or4MixMTceKyDXq6D3zZiA5tgIMAUJBNz+sK2Qx0gypoXrd6QZHTz+kDHhVLHeYXPEpTq
NgIAgJGQIp/PHBh1+popB301oBmSg4rxE9Gt+ynuaAijBSrwKpCV+fnIzp0UmMVBA15HuEVnh83J
0yJHfuDAQy20wjRs16iE7XggmmAiT1ovlsPP7uKZQXEWj+5iGV7YyIvmYN0qYFJgKwPBnOIhiYv+
l6Wy6dk9DDlEeF7g73MUOCrzY0e1xEKeLRNzet2tpKAL++tfuO7PTvfMzOy0NYWBRrMmOwhwXHLI
0dAAxZJrxct9GVwKS+x95z7JzNxspzRQhGMGzKUbCAmiJiSY5xowzy29JZe2JOShgfv7bJAAR/Pp
UtkxCnJQCNw3weCLB8weMIetq92L9ng81Y9K73W/7zZjI4pQEacN3LJnNb8pj1sbFArvxhCSN5Qi
sCmTW7QhQ0AzFM6XvF66/s9TDDOTsxCEMqYNSpu+x6/GXjSCWVDrcsUZULF+iyfgrBT2aQ1M+Kg8
g4Jj/tpEjVJA8Yi8JxstLJFeaEBGEbn6spt+YV9iJv/HkDPrJaqHkY5DRhDbD9zld6kvkDHGVucu
Gl1+hYnnLHtyOrK5tog2WnDwMDLNlT3hL4MXBuzHnzy9HuFu5KLvazUunfJLBwKUEYBxfZJGnHUk
F33XVEkcvYljXoDcmW/7a9UlvrR0R5/5CRjfsaHZQa+TqQQLm/Mmr+yV/DUD3ST14o3t9tfQ+kTb
xyJW5MJliTwfNgn0GnBJ67MTCFq7ZkA25U1dKXvkNYHBmVbGytq2QMMs1prP6ososR8bm41usMxM
VgthDOlTBP1RmG8ELnN5XBfm8cTS7AYD5IYBlam9MR0uf/0wlpuFV+3ivCF1IdCfohtQnIyjR6as
py5FKuCNIrwRNBQUiCkI0iHWLz6Wbo8zDwTTZuOBQQM53A/gek9tOSmzuSLJb9CU7aMHA1nY39Mc
/3yaLXRuWoIjHw/ZvMo8pk4ZGc2E6QKxlwZtU7rUCnthQYD2Qukf/TAgMpwHLLUlT1Pu9G/OI5TU
/PxBcSHrciAbDQ7qKPqkFxwqwe1/Gu7CZwNll9DjAkLizOOWLZRbp6x/G/ZaCJJRf3hWrgQVfHQn
0N4EDHEmoCdtAJLx2Cu24zr1kHe+sZ6qYAkUdd7+f/pd5tdkO40qy6v+rfeK684bwmj7ZnpdQB4K
H8IQPkTWIFLkiHOXudsB2dHF4F+crJPgf/YNZlso0uLWkFj/Zr6knrmyUbcA9M320dniZg9J+G7c
o9l0+wsAuAsvBCig8MZa8I/O83xO2oOWpqneRKBK1tBl8sbD4CUPn70Zvvzw82N5vsuAtUf7rINr
FGs/56vWx6Z0tIm+KRayv/azET/+/PefRx9owQAKBqoS6IbXgPs+PYoVuCGhSGq9tuEUTkhLxYG5
iVeQ01kBZr5ZfA7OL0xFQ4saKtEItA20kZ6aSwyIDhaJ/WpDSkQHk6l9nd58V7VZLDGdXmhoyDGQ
h0XfMXq9QEIDvYxTUwYUGaOpafeiGQ+uGI6nkEoBKS+0SpZYnk4vtE9bOkJvMAAjXAVv6mw3tpEh
Gb067ClH+lCCqjUPyuxuYakuDAjkhRCyBzoKjWvzkGqoI7WrM3nvPJrARylXwxoihdBHgM98tUiI
tGRMbMyj5yAFHKvWYYx8rTcmKI3hc+2rTRbQ28xbdM9Pz9T36Tse2WypWjtVqJ7L+3TDHjR0qPX6
nbMztkXQX0lPnacaCx3jM+/13OCsUVNvxz4dqbzXbs0tGCy2YFx6FBOZbJcjqtkROzc280gA43EM
itFZjwKQWO2gvOhKO9H9lmx/IdZZWrmZT9Kh2YdDp3NPURTTMDbbV28FWTAgSr/LBnI+ttn1QSBL
K0WYSGGsWwlxOnI9hhqoxOntL0zlwtjmqiQQ92w6CDNiVwpNkvRWsOjm1yLli+6xJY9oYVfODzUb
ylYdYCx+rUHZ+92YsUIfL2JUslwSP40EfkylgOXDJcfLMr/qB/SlOFmu7HMbQGMxm4XkYTq9FOLI
2CvZi+OvE9CXLtwqF0f5j9k5eqKFzDNPbXmvr6R99LUCFYD+d+ZCKxgsfK60aZcwDaduzL+Hieo0
GKbgoGuz7cn0rlYG2FPzlao/puiau1YGyF43jdsN2m9CiH6Yg7upQjQOLtL8wUGHrFHEPUIBl+Yo
vYgAi8YYpAVFWMxr6+VIJRbLTKenD913uyLugceGqg/SbKf3ZztVBD1XOhIBImeThloXcq/3lQDK
63a4sIanXsK5sdllDRAB+htkfd+NYAwWYpGQb4tX2Di2q/r17pd4Yi7tm+MBzu5sZqfpQAZ9H0N0
D8wqjYd2PPCp3kautBWd7v+rjXpscHZn2yZLiKTr+3Fl00fuy4HAX8p3Lf8yBOJNX3JyL0yqidIS
hBtRkMTrNLu2bUjzFmZLDjXv+EaQpclm168XVu7CoReAf4RCkG7E/2b3J6UNS6D6cLAe9V38KhwV
sVlQiXcsz9yLOmuK+s7Sg3vBXUEhEjpiiCOg0zGPXfSEQ644N/aTtR6ASo6lV169LIzswjk/sSGu
8iMHQsoGqredsQeNEHC5SFpqm5Fv7Ot8U7vTiwiRh96FEIvdhdpvFg8+D8SJ8dnpU/qkrohp7Eu/
QyLuk9o42gj6LQON5964lhf5Yi68TCBTMVVk4ZB4OMubDnpGmmFIDmMUjAFk6lFJRp0ugRjBrxAB
nC+gJQv2PpGBBmxvnsKPRsXuZFodTPu51HzdeiXx0rtwPiCYAO3WJ58Jkimz851SAGumtkYimN6A
RV5QfXIXUhLB9PILh/v8ujy1NjvckEZusqQT1sQFBvWoK/i2Xr/Jw6UU7fm+tBTBfYkXCI76GRqB
JDHRnRZT114z5dqiD2U+urqGjvd2aVNcWCVk0AFBAoEkSJDnKZWeJ2MK3emDzVbRcFcOgZUsVBYv
OLKA4x2ZmN380xjzMqY95i1e57mbhqLsJ+WB4DEAr/Xk/vxUXxoR1L3AZCA0IrDNTw81bS0eDSbM
0WfKHkzUkNKlKOf8XUFEKph0dPHPM8LI1ByUOuVAMIHPJgYWPA7iD6G2BX85HJ+NJXMioftPHkHc
FDCHvn1IDWNbnL3TGbdHG+1Ih8y5pfQmzkG+hl6h27as3Qqojtr2MlsNfj6Ll1YNEZyGkytgVGcb
o4RFvY66Q+ubtSuy5w5youlN5HLAwxYfzguLdmJttkeSNmU0k7qDSd3Ygg+E8oCPws4BbbOMuYL7
vPZ6ZIt+PsjPR2Q2s0iSABmD4jfUGubMn6aUyaPe8gNgCrjxwRp2h1ZEeF5osrlWg3ybr+CDbTQv
unJszzGR5l4c+YVbBVzd4huAihFF5FlYXlNw0iBiwFdw3kV61vE4dHE2DGVBfvj5cC9NMrpLUTpA
egNdu7MXx1AyVkHD8GDg3KXvjOJyWepUWjIxW0fFafJCafvDmG6iFD2O+SZ2FpUmxS+Zr9rxOMSX
OHq2x6ZPSohnfl4oHCuWhqJFSTLc9EZErNlq8U65EB9b4GL5Z+pmdz/jzKyzQpjUwqbG/qAr9DmK
ejswuPUqCnLH//liLZqc+XaqbLX2UGG1kOwWVRdZaJV24UDXI+gV+3VbhP+PFmdhT2dXsRM1/WfB
k6zzYSO6cgevtzeKBwHktVIsVF4uLiQgoWhsQVIKYimnC1mjEbrrYVBLH+IIhVXHXpjES9sRDAlA
1golJGDHTg0k1EqgwTYcpPEKpGDeUD3UZbHw3nx+y/l2PDYy2xsxB/RCjseD4kC+oH4CxuOZefxK
0H6NGsguvjeoRw+q7C6mmC/N4LHt2SYprL4tQcl1aOA/+t1XA4K2Aq0m30aPKMJAfWmZAOzinEIj
DS8sOguAsj2dU1sDT1ZbjIfoi70SdySSy8M2ScA3FqHRi38UXuT41dJVLSbxbJL/sTpvEzQ0AiRW
Ph5sffSlaluWoDpDJ9GUL7kP6qUpBZsapJ/QJnvea1XIRjFMkopToOyF6IsUMGCWQZxFttpDHwJ1
4GUvPKhRbaW+gxxL9y25Z0ulm0vjPf4Ws6NR5ARpVFU9tPsUNc+1tU7BOKPd6CigiNpNdT2hir3k
d168c46tztaWphPSPr2KO0fIOSSQSRNujQ1qDxaSUFlybBam2hSOz9FFLtkqaSAhjbfvU1/H0yDD
5k0rUTfnL6WXflkqUC0NcB6UEHAU5tTEtIJT65OkotzGuxquqL5OBtdAW86Ci3HptBzN6BzUURb6
ZHYYIlHupT5MoudUW7i2P4P8+dE4NjF71mv0HjH0Jh5kRVqVZvtI0H88pc+0umZV7Y9T6cdscHV1
BdSYywBCdL7F/Y2Rg5utG0M1ewFi3s3GKihqL2pAhmBvy3Y1lVe6c5cpuk/iazke1mQIm/Qr1Los
utPU+4Qf5ImGkmUEvaUuzNqsR+XT5VXBfYS4XwZ8ASHQbGe03GBpqyLnUMMbbCYwdomqfOaC2Zg8
ZesaAfLS7heb+3we/7E5u8dpxnk5YR5Bu7BWIONQQ/V4uSr42ZV6ZgYIAKQ2RIgy34KKyVHGHlUE
D/RGf1W/das40O+4J4ddGN/XaDKSVhAJQG2LGotqDovWRUh9dOT63BoACFYPce/r2zIEHqULgYbM
AU/zEDvv2AZMMTvNTa8npHTQpFz0C2t78dAfjX+2XSUlbkpUEw89VcHK+0qSBafi4jIe/X5h/2iE
Y941htIJErvxZdQedDV0mjgoSxLICKQVzbPHjwXH6eIhPzI52608USuTYVLb9+99CZVHdiQQfA2I
00QvKPHVh5/bXJrF+WZFjVdRMUoFzLGlCXRts7BMM6DK9yP4SWiO5hEgCOf6pBUpUlMyxOUstJHg
Y2u3yZvpKp4BWBjS08BplQgOHV9dShhcGtux5dkKUt1Mo5hpOPwO1EastQD86Rsoj6AfLkUWddGL
Epv+9EhihGAKA4eygc6tuUtjoKZRd479+ewBYYEqPV1FazksgnG9GM2fbxZbsCWg1xoXs1A9P92f
Q4cyAJ3yF4gCZ6Fpouab+tYD90rQgHp5aGxVFIqWCC7OpxRGIRzzqXABOp/Zocu5Blnblr1UFnDD
9dowH3++HS88rKcGZmumDFMNlDN7qZnbZaAWV9zUF3keOUOlDQcgXHpYL7jdDgiS4aFBZRnIMnN2
AhTWdoVeTwc0UYVISW/Tv7+DVXCfraprIYmX3/JfIEo5X79TuzOXG4B0jRr9dJiSh7EhbqR91MnT
z2dTOHen+xEmPrWx0U4B+OBstUZNj8eBygdm9UFalV6bddf9pAUoyN2ZdvrQJJAJ/LnJCy/uqc3Z
AhadUWoskQ8GmmJuxyA7aFCDMJ/ya7CI7bIbCcnHtblwiV3YNY4ig8HORgeEgQM4m0tkqR29jmXE
EuYqWgmL+hO5BsQWibQ4XCq0XVg5EAKhXqLZoHE8y/Y4dVGPnCsH3m6LCuzzVkjthZUTszRbOdDa
oHcdrEBoHpFnh5txKsXASh/U/FGJcNQ6dWGdxK4+M4BMILo4QBuj6bNdX6RtIkgyDj1EQSp+H5mr
NN6B28P//e2ALph/7MxWBjswg6iKetAUEBs6NeoTAv78PsZ+9s3+vj5QlQl+bvX86XZOjM6CHma1
UmLhUWP0WSF3CYm8SAXps3SjV/i/fKuif/7T4n++D/8n/mB332eu+dd/4c/vrBxrsKm0sz/+a0fe
a9awb+1/iR/7n4+d/tC/bsuP4rGtPz7a3Ws5/+TJD+L3/7Dvv7avJ38IihYsCffdRz0+fEA3pv00
gm8qPvmrf/kfH5+/5WksP/764511BaiSHj5iwoo/fvzV5u+//sDc/ufxb//xVzevOX7qv4uYZa+z
j3+8Nu1ff6j6n0LlAgyPgF7AQRU1/v5D/I2i/IkMNLCBcAZQKjBE22rB6jb56w9J/xPqFZYDPCsy
LcCDCU2ohnWff6fYfwKMgLohytvopkJB6I9/f7GTBfpnwf6j6PI7Roq2+esP1N9PjgDiQQHzRL4W
+Es02JnzdjApbiVZzvgbvkXCVqzrGijActBAN9/GyOkkP9F7UjUfWVcNOduTDNwnLsliIn1rS7nI
B1ebckON/ZEYjOR+PSATkCGLoWoo58TKmBWbZtKaFtQVVmQAkt5n6ZfGbDrL6H1q2YnEt7ZUacYY
SImeOWnrRgQlfGDIW4qZd/MUIkwAMCathbxyFtE23nNSGZBDz4t+4F9RtLX1MFLVqXySSt53K3kq
jfG1ziYjKlxVqSV+xVRu5a+mnOepT6qxrdfjZKvxFjpwBSioYzmKpkMrtZUE511ri1r2pEGetIMe
c6e8zwqtSbdErUqMFHo4KKKWelPrq7Gu6sSlvOmH1QBSxyHsaKlH4PPMdXmq3MZQcSW5kp0wZMJz
pTduzEmiJccHJD4UnsPGIlvHujXA8AAqm6tmsEbAJDq9fDJbKdPWGrOUeFWr+eBE7qDyCiSzqaNl
+S0j8oj5AydtXzlekgKmKbt5rCrZa5GPUdW5tQm0K4hNKyTVdq2qMbt7Jz1v2p2qq2NjuHDX5A6M
QPGks5XGwEUCNmd1am3PovWo30eVoqYPUiHzaR9ZVhuvwZojSW7atNRZj7qUfospqqE7KQeZTA0y
IaNprlmcqjZSuYQoKHRo1IakRzUaCgvqOCPJNm0IMr913qf6PgVSQ70WSrmJazUMlouUthCHHHVu
d2tpzAwQE49NMoSTOtnDbT7otPEGs03acDDKdgTfztBpASYZfEi61I17MKI5L1ZZWvuB1Jz5pWOD
RSluGIP0FHJ8EIzvSAfCbI2UqBcbA6191ktdu46bpgKzqGVLoBNSQOPtVY5DI08Fc93oJjH0V4Kh
tyL9qSi0BCEfzXTUdBixrau+xqhcyUoR6KuJ1A2bERSBcgjQdQlC59wi35Si7SSsipIgrmFFJfly
50zcbwYw7YQpWChLd+wjkTyJywL9vIzpTyBTUzuvRZUbpBKTHjHPmGo6uL2l8edRNRLkKKZhItdd
RzTDw2mS+9XQmfB2pCjXP/ocqGdXr6UcfTcspd9qp08cZL+N6UVrB8p8teajsgIgbipDVqo6y0tX
iyMrBU1G35c9ykZ9q0VhAd4w5M8lmduhHUGkDEU00xk9JYeoj0dtKzF7oLGIzG+lmkajZ/GkgH4p
tkn8xOKKos2vyWRzw6Myl7ZYt8latRTsRk9qMsUV1Jg0Q5JWccEk6aanSVe4E9ccaXJBX0VHUNOg
1MvMlZPEiTNgIomWXzVZakfmxujlwlBv0lohcZCAgOiNYZ2qHKxYuATXDjiZ0B8z2oQGaTpW8ibF
qQS9b5vak9fFIC6AeHyfVRVolhxBTO8UJUL7boqGGAevzyA7nji9sac6ldFHCDVH7lZdOjid35Ao
J1suyZm+SoekzVxVSw2+qYyyKEIcgNpR3aqYSLLuM6KClUevKhlKwBUZeAU+zjQbw6wy6h7yk5lF
zC0Us6kNv2SMRuabRmYpyNawKIMSlUEm660HlxW0eJSqLySxi7QxKTwtlzMDeJzeGTH3EqsUv2VR
3vtQQgWFOSi7GAWVjTmAgknusLme+BANsuJzhacD89qx7ONVKyld/AwVU9bvqVbG1bZoRkrDkaAb
b1VqTjWOLuv1TtrjP+nyW6tpcgl2rsrsmeMmiTaAbpsMSTwFfQVKOyjNgJyqdPEiltmTgtmg6PJU
cXH4UW2WqYevMjgra9RsaVtNJiXMLZCMNyzwFVWRfmOnGlnxrG/MK4V1pnOTt6UOIjk2gmzKJ4PJ
1LVaAB341aA1L771IHyMgKTJspo94jqk3K9lmQEnOKRT5pQhp40BOZGxkKt8CxYts71JlTSaHnOU
V/i9wZNEgSZ3jA6Qt8RhmnnDwBOXFPWVUxTcSfwsKXukz3HnS5p0g8IoIzs5Si1ETDHmN/eyWu+6
0oXqdqSNQcWb4vfiUOACwGUO1wEVT2S+UPCcVTvNtOljSVdvDakvzG/4vo21xgJPzgIZ8qkfLuxA
zQAUmmitVqEhMg8sWn0cepA53dA0waIBz9wu9A7NSsfnFma+qpMl5mCR+Abp+dj2q5tqcs2P5ot9
ADNfIGSI+Sp9Md/qxo2yUBBj/0Kr6am//P07QOgOIqOQiYBHNIs2oOVlp7nBbuJv5SYPcAmM4KZ/
5m/yBgTrfrot7pMr+10LCNCK/WKB8myOLdHhDeInJDPQpzL3w6Yig/RiUuxSMOhsNT9Fhra9Mv3O
p38DyIT00GLIDyfyKPjBeE8tfiLGjlJ7WTdWkiXlu3RD1s0XtnOCMoifzBDUPV/o85FD/MPvPPYz
Z8TuwhiaO0BUCkImBHNn8Bymsk6y827XBIJUcPsd+pZC+Lbym+6zTZKF49USZ9BpfPfdqoWN66jI
aAjMA6bgaIggf+RyqbJdgeIWGZ8Y+OG69oYlC/Wl01D4hxl0XMDVRwcVqlynZtLI4ToozXaa8wrW
Ol9raqhhLPUWzXpIPq0gFjYUlAlVZJ/mO6RttVSmabkrrutNukdGFDSaNhKiZF8sNlLMd6OOWFgc
ARz8S/olWlZUVhcJOrTIqwbudZnxW6E3MnXCggNWXlCwwcg8h2Y4djKOtrlJ5PqOUmXX5cSf6nQL
WsHNz/fepbHYQFGIPAJQaLo4B0ebAH3Gkj1R8OQxFR6TY00ui+2FG3JGcvp9OIIGCPGYIJU4uzwK
SNGiS2Sj6BGINLPSBV0fQgQJJBpERmBQ3FpWfp1n5H6shpts+D1d1R/20e1soc5zQeNiUjlELeAC
pWaW3WlNQx9zdFm0nmHgyfv5fJ5tRLF0NspI6H68KHTR6wPPHHPzb5YgDRr1SE6yjbmm9mJV/rPF
7J8kDYYG7TpQ8YMUCzyoiF9mr1xeFBkas+yw6LktgWG0zxKSBjrNTedKirWMXuFUQu3djYFS05H+
lZAsUrxIamm/a0Yt6TKvbYsWrCkpSctVTOU493s5HeTbTk7tNmyMXBuvuVM13TdZRWinGtmwHllG
esuVVUke17yqICWp8YogUZOnXAtamZoDCDnHCZSsrkSUvnvQ41I2rioE5OrbwqSf7WJ0GYFBF7cL
Xn3wKs+ymE4h8JWtGtZ7aLJ4isvfWtdYCS00IC9Cxzf8T4P/P5fzB0K3o7kXuaKTbM7NR/maHSdz
Pj//PZ1j238CAQrwtKBnw40isAzf0zm2/KcM2QY054IfBbADgXD9kc7R5D9BCKgByY4P4O4WWPYf
2RzVRKYH4EJ0IwpmObz9v5PMAQfGyZMuwXPAaRFf7PSKS6V8jNsebMZWZtT3TV51t0mCi7Svy6rA
DsZOBqcsz0FcaXHl69DJtgj5Gmkl00JE5jKrAhAnR2tQd5CgUiQzrMq2us5zYvrUGOlbr3V8bVML
5JhxmvIPHEIjAONmBsa1TgU97gRXHvfTe1E58rqK0uYmQQLXLfJWfdb1nO2Ag2Ge2vXDzs6j+HHK
iimIJ0X+oIgZ/FQfwSdQy9RCuoNAbEJGOFUbNr1Je9ZUYCyuoN6V10Z2h4teeYcEsuyneZa9TcaQ
HtSU1gaCZc30+za3ryRFSWW3ICYYCe1aKrZGoenbAmyh4GOt1KuC6N1znyjZF6BwognsrQ5QIkiu
F5aPAUAls8os/qBOyGx4XZdISELXKPw3mYIvU7OJrCejQ0N7Q6hy0+HHHsDeChXWXDXiL11uZYDV
MLC7+nqiTS+cte1VnksgA8qynCCRQqshQL4QXT9VQx4IklPP2qDWiqsr8Xid6nn3N51aQGXMfGJe
LGQpSByjlMBV6a6jXNlU6WQ/M12pXsahjIlLnFSvXPRCZ4ZngGIGz49GOscdkFoKuYIiuW7hfnQ7
1oCTrGPyS+zYUDABOy7aMQktH3gymHc8k8EMPSIrAF8cqhhjYOaZBeZo2iJDZVUK4lg1VuLJNepc
ea1sFfjjMXba3tO5kni92mfPep91DxRZtPvIMBrbnRSjQSMV1dqgJg4BiXCPBvOWjuijqHl9XepS
jFBvKCUQ008OCDMsRhVXTaJxazksXqF1omdBpmlMCROjS8AkQBKEA9BAy1pPh5PhUbhmeyjDmB5p
K+ujinOEuggQWeWhTWACQl83qQaWXTD8giB4kL9BOpBbbgyvaxWhEHGbtg3YJO3CMFzknCaKHroo
WlmdXF+ZSOoRD8Gx9VaVTN8T/NQuTZzmjfYRi12HGPnOilpqeW2vNpY75jq50nRwR7vg51ZrL1Wb
8apF3jQokQ5SkH8yMlTayqHc6DU8h7qs69LLxqJ3cyOLroZEZ5GnFGk2eaQHKW2Q0LEPM63izzRO
JBZWWgvOVgLyZ7RumWb8N9GUKswAkQ2UdkwYsklW1XhSDQwD6vSy/mzVk4VkWQm/D6CoVNe9rtbA
5evUSFqGeS/bQWTz7mBjJdaFpPNpO+Ff7xkoKQs3qeryqlftCt03TtG6Fhmq27o3jKcsZcR3pMom
V22dOzcDOILLgOp13wUNUg1AZduxEq3Q9Nl+s2q1AHdIAjZy8PojsSNUswBG6+CJemU/oUXZiFUO
h0Iq8EnZLtjf/dTyItQHooSstYYnhyfm35AZUI0NIzGyJKQwneeM2FWzpWDR7EClYTj35pTWfdjh
ak69clSlIRh4DEIWkjHHQ1XcARAg4droAWuU32oGctyBmYCT3QPxcd+6fEi6j6rLqOxOVNNeSUH7
LwXt6gMz83wjOUZxU5mWPbrVoJoPBivTxzzvjN4tBiN5QuKEfcQJ5eHEpZJdN/lgbhFG1LZrJaq4
zgyovciVTmM/lhi5lUbJpgFUEUmyqXHXQqcpSvRNR0d8JaSGmOJXBqufFLVgH0Ru632L0sN9rMXa
VQqZi3c9y/OvrZEX74j+GNhEis6cvFiT0J8k5Xy6qghPmG+hGw7MMRWf4EjkfLhGokUqVrred4PL
IjKBKFcyE8XrbMXRsXV5P7lTPE3vSs65tIGfrT/bII+/4nlVjgBKqdYtXg55J6Geu68bELEWWhYb
bpHwAmowdYmbwjRKIGCZ3STgdpeG1zjXJWSGolJRPSQ3NNuDYmgL7QYL4DYPtBXxVUSdKvYEewR8
TMqnacWmhl91wAtAWzGGWHyYxxFoRhmSrok/xSlSeHEWGRvKqrL0zSFNH4idFQfa5gTssIMjXRtm
6mQ+L7iBLIOMZLofWWWUBbGOveTGELxeldTUpJXWGRWKHUneSWg+7YoO+hqC9dod0EWaovvLqPYd
OL5fDK0sAm4pjT/ldb1NZIk+Q3ROgiMZq0ELfu03uZia13hwtAOyl2xlJlqvCC52BrJ4pLxfM8fh
j4pS65aXcLwRfmo1pe7WzujoIaETSh+iv+9Q6Kx4I22Hu6LPGwnJ4opEb+lY6OpNZSOJ6E5yPfzN
OzRgeS20BMBqo04fCmoShQdZkiHM8wZKD6WZfxtNSd7ZQ8+eKm3QAlkm4zoD2pbgzsiGxh0jG0l0
VRl3dVSwV6PRITTZmCCMnVrcMr7TJLo/YUp8FFg1JFUlXuChKE3zXXFqC0p+AM7f9V2awUuQI96G
2dSxhyrm1nPsdOamllvbVeKUofxgjl8mlOffkCMtAdzSm3SFGoceIJtPwTrRIjxw064owdvP7Qqf
qJNC9UY7soPKUsDzqhTTNsc2sFwJ/AZ+VprVisd6cisNo/mYQLY1NKsRfSgTU6DI6Zj5a2pV0cbq
p+GqRg74imkxKCXaSXkc1BTUOBg65BA6cq2XVN7lbSLdqr0M7GrCu9Q3mFT+Peo1uD0LR/ELs1ah
8ILAf2eYRN32WUxvLIvID1bKLYrGb2PaRFOBZgPOyoh4Wt2gXDJOWhUw0N+HlVTn+9isso1CtHLV
2KW6ablD1wYZ5C1B5LdKUKwxvVqO5CGQLDbs2iwuVdR1a45tj3dtCIe+6N4T0EjcaBbvPNkg+a0+
dcUXPSk4Wo1Kpf7WqxMU/Xhho0ucNNNKA/Ax8gw7ll7Q9mg9d2nVB0OlZ9u8UKHrOVFH2+QgHLzC
A2OuDVnSIZAeDzpg7X0y7IykIEjTNzpgcNjMIcoDDRqKY6TqOpu8jEkrfUyFjU5KTR6kVUJ76JxT
a1r9X/a+bElyG1vyiyjjTuKVS+xbRmTkUi8w1UaQILgBJAh+/XWWNH27deeOph/GbMZszCRVKSMz
g0FiOXD3485mWnqZCSnLA8hlL0HHlo3yvQhKOcXdz1k480vrjHXuN0N7aYOQXociCi6tNPWWFuWY
ctegzcrvlk09OvzsOBZYLKLlCffEPqELP96X0oLkSVQIqq7mCJ3xrIVPUO2bDTTuHfzixuBLZEZy
iusO1zQSfe08Wtpp18lhOjoBxlsSo5ipUd1NQX+fvNL7HFgVXUJEuO99lHApRgO5t/HSmNQbx+DW
YhwXqHCYwaAgbDj7LK6v2mn9o6PJ8EkIHcwBILRd7UpLlHbSt23zUgGlbt5BKLO3cql7uWntTvws
rA6NeBV1d3ZrzJQxp+N0OymHQ+rrEMSwOv4wvbnB6OeUoFkwFVwtIln02AEDcOfgpmGduhy9jmNT
ccMeNEQNCB1LH8r8AqxqaJrcXzp4/vuuOE0KnA5vQ7QVW7Fl7ybbkUdTq/g1ZBO/l0w6l752kCkU
TcW+7/h8Ju1st4mjepjv9F08vXW0n/ZzXehNUQaxlQWqZC+S4ySdkFb5XUJCK1qvor5RzbwbYiuw
MFb2RIuTP0GQBw/nOWiTWOuwS2aA7vvao9jCPHBMYIOG3knDWE3LhslozEYlintl9yHiKWe332Fn
ilAk2oj5rYdGfR1QoZXfA59Gbo6HK0XmkEKBQZpsonBGMpOf8FIHb2Mng3fs6nrACmD0YfRHbJBU
qv1kW/I0hgMF96/8wzSgI2FsnB6di+Egf7SD8E/LCKp7Hpi4FV3oPwVSSO7R1HQt6De3A9FMav8j
LqTeM2PP5z7q/V1UxNZVY4QeJR29J8xEio1TDoUD5XEffXoTupKzdnQgG/LLhe78KWyQRtNY0r73
YBnu8FfCMIzUtKVqjGGuZAbIQX3wSlNF0crgLQtNCG+LB5/Djt6cuglfF48tT4Z0VKQZoG0x6VHY
po0JoTibLDz4aZCgEsvZQg8X4fLpYhsTiZy7+gNwnn83iFJ9H+jC87IRS9oVUuU9yF/M8gqEmPBC
8z6IRpy0Tzow4LCNOLZRLzJRezYkBpydjFwo24w4037aLCbvC2/o1vHkuiUj4OxetG6k9oSFcBtd
IlFuTVAa9POHLTfJGCw1PHL8CnwSlnGUEeUeOBLdSxB6QGSiecyiHiYAOIwitAaw9LWhSIohlYPz
Da/pi3S1fDVwRct4rQQ2ORO2uUdD/jF3S7sXHsZGWjlTfOm4i1zcuWk99Lw3iw2qc5TjufQ7fS4c
uzj3S1t0O9BtGFEe86fjsq5qCQoL/4wlnqJaZkH1KkffRTlvyugMcC2USeXO/snD4evYmLk6825c
csICVHuw2X8UzPCfsVZmHw0wX6KWg9qNzeBWcSj6PWinJrVwWqkzb3BMnJVOF71ObU10BgsrLCk1
toffQ71E+Fj+QvNWSOyftlbETr2pLEsI1iEPMiAni4ThVHk2wzT9HiA25aWqnblPOHrZN2FT6Y8q
bqMo9bBL5EXMhyuj4BWv3YTogXSyJigCvHo2ULrbQeJahF0iaXlZXM3NAcmqYsPLRe6mkiyZbqPl
5ga2PPmzV+ztAavWahYz/wFU/lsQ1msr8M9fFUb/okza/mhXHY/86zf9XyhDcgDs/Pc6pKRVUv/e
/IsSaf2JP6VI5Dc8nDCGlA49XFDM/gO7cshvv1gL4CYAr30AXP/Ariwn+g2GvA6IKZgkAq9fsw/+
hxQJ6NXqsGGv9uYRpL6Anf4dKdJfOaJwjVqNVi86WMQFxPVWdOufgHodq8IeFIQHJqIg5OcBjBK2
UKzbT9pXqC4Sy9htiBkMSGG8aaTjlFnQW8bJWhSRaGqAYT/qNFiVxShXRr2y4oLTI+CCKHp1gRjQ
DycEVHUoR2eWu66XVXNqAx1/NzECzN6pthI6x/7veGOD6Km6Ym1aBuGCECtVe2/IbrKHM8MeI9PO
g4sK2oVJe7Chwwi2sS4BS7gNAMIjVVERpO5Q0wHeDsvYb4gHBzOcNvnsJUBysUBWkLkjIIQEJsgL
R3hT4ixjCJNLm1vPEbtHtJ+cuQg3EKGgXtDS/HCimn1iT0QClBr7WKckUnbzIddOi0tlj7OVRzMA
whw32TbbBgvlnAIC5GYjFjMN6dhVKAtgTqHhnOaNEMOgbLajfIa5J6B1f4Fuwa565yGLcW73iE1r
QySSAqIB5oUI5SRsiPcaWayb3l3Zxzs9trrJa6yzZgNU1P4paaXeI0dDWRQbGFhlykNuz44rYI4/
BtXVsC6oRdCcIP/S0+9LOwX2IZ6Iy6D8FSPKp2qyCC5ScUuPX6XD2bQVILqBFwkrrkKglXBjnfas
WxPWgPTTqd9DAVMNm0I0M3upZdSMn/BAA9BhfPeTNNMCQGexnCAfOyhxdi6ytpZd2SDx40pnCvVI
4jXBIhEI5C7f6BDgWVBrROhPqDoOOZzPyzdkrcFhL1JRAIrazFCptQvqvhgaN/DDQjV1EjVGuWdB
ysXCzajkBvWtQhoZznNJ5dXooFBu83N2I/MNCI4sd6qsNLoBFsjhrsXYuCwt5oY0Cdov+W2KzIwN
2GEgxWfl+qBbIgdB0TV8IQEjyoB+1kAm6HuPWrnPy3iJOIp+IeHq5rVuDNURM0/HVkSnAQpBJK/6
fTj8qAh0dkk9x1331tgM/ChQoFWqI0YXCCcl3gyRaqNb9Kihv0TsmqUW7UGPg5rexDRg71hqt4oP
pQr6TWHbKgvm+WtVjUv8vXPqpTnVk6z5tdRt0Ozjiong1GC2gLwXJgLi1qCK6UFdFgjjwpFIeMVP
0ZdDcHaUY4eZ3xvkmfEGMADUh431nCHOaxKcUdTvUOaxj1ID0UiRPObTLg0KFo7fVa8p34YOQFCU
I33p37AT99POl9hXjr0OJEhSyEec1NJIAYStvLGp2g6hX9kbKMjqEC0Zw8SuXcRb+VqzYdEpm4fZ
uiN6Y+h2sEeA6AwlgFuOGNN6inJ3mp1uD+mJKr/4XexB7cVDBbgFSIGfjayRX+a5i2USAUZHg9KE
PKx95C+Le1NA2AnOx1WBWMEW7kjNsaS4rEPYWVP32U+CupcywqQEyjAG82kpXDnkMS95uFddKcyH
nEUknQR+XFDJpiNjvnWMh6Kajm7JWvcwe531ZWkwfw54GA584pWO7ayN3QVyuLhQBwewNbKsOJP2
whID+4xiz4LBwFLR8Wi3de0lmBJfCGTctRWgr4NjAEckFZMov3wiWJvbMoj7h2W7PU2MWtyHrigl
N9StOGM3tWOQyKYsvnyrCiijNoSTwNpOblRV55ILj6QIT6xNLkbMhLS08WboeOAc3hZN37fndlqB
mRHrDdsBV27nDYQ51vI7GUs/1Ae4WpdNmTcTJk1/6gTkUWE2y6gvnHgXiwKOBA8hmagdaAO72QDH
cZsCIijsJHKK39yemeg4hzVWrzqeAnYXtiafkbCAuc9g5ILn7PViSohB6Hji2tA55V3FsW5Cbxvd
QVYDXqIgIBJ0l9dN2sCDlKdhaFZNIhsL+8wKLa0sLIbuU3uFw9OyrALvoTxevAId7p7KkzhrzYju
mI613YVlpiJIizIvxJDe8LBG0CDGWxSuawOKf7GgiNsMJIKFSqLauYRpt7GXFakYzLKNJIk0BFz9
xB515VZhUoHMn9L/zw6iil6V3pDg/LJa/e/rrCP07VP7zxThP37oz1LL+Q3c3BohCGtpKF5WqcYf
NKELmhA8FxQPcApbPXb+s9Tyvd9cMLuotgKY3MONHWKVPyst/4/fh9egMFnrM//fKbScP6RM/0mp
A7aCJh1xyIi/wa8EAfmXvgc1dbEvQMpBLhj/gMU4OYlBXkZjd8/RfZmqpf++CKR/EHL2y244gNw0
L6j67S3Id574UbiTdbyZlV1tbGuKMruX5yHurLTCsrPBnJRbpHt+FX5Yv0X+CcIVkY203vfRBewI
WMH2DP12+EUI94wiZ0lQTLRIq4S+dRP6c+oAt0uwCurEsd8DQetTpUmxjxbzgRs0btSEvdLu8e2u
hu63HtiukQEkrrFbXX79hw9aJOgN20pmmQ3C54BjARJ5ytxS1nQy5GYTCLyUZUHsS9wXe4EIkvQA
kV0GtTn2znHrxzoPK0RvLgaEIkwAHMauTkwKgJLtVdUKtGX76U782YbjmJAZxclCbPyQ3SCWFTk4
ZaTytp7YFl6eWxxLqyOPg6PbTuTqOtMeU9bfdHa07OMyGBIykdwJQAgVGhFgaqHRuYY7EugdNely
XygaJY4uoIfrp3rnLf6PuYPdHAmdLdTNHnqNxzBfAMDLdgihOBSJBj6mhzRSzoB7Wr5pq4W3p6ZV
WtWwv0S8SF6GesjDxkLVPR6tsd5gzX2TY3jmDYzCwmjaleXgpENPLosbn4zVR/sKxOcMhtMLGrUz
DqzSgPWDOgFonuLEjp7GupxTW7RQyjUdUEgUCYlZE1EraxzzuOXp4iEpvsQRe4s1NEwpmquh9gZZ
DRA+XegIV5724cmHG6Hrs+MT4BpHffH7Ng2Vl4de5SUgWV9MS1+80f9oeMvSCh0CENSiuBF3OuoD
lVMAHMB/+rqxkUrZg3UD+0EHNmcOQ/uBiIGuFJ3eemiizSjvF9QFqYn0iyrvPTJ/3ILuSFtnGKJZ
57Lc9uqsBsrKvR5ujTh9TNZJ+vXelGRfdkvS8/5LU8wPXqKFrkTnQ9verPrcjt116IcrCbojo3Fm
lSCOjb1tabxro/rQt9MlHpD4MzYHx/LyNvCvrIMrfP1q2/1WvCxBc5hKsetjbLnFkvkWbEsWuY1U
u5nqEwiHjLoWYitf6fR1MD2SfdXW1UU+hh/M7o+tj3KrjXem93IvWmCHVp0gjMkG5SSh0571wMD+
NudY9Vd7qRDN6WwN4e/B3ORBKzPsJN/jBn4NZXWaA3IogX1qbZCfoxJXYPfTZFtQP+OLeywoStqJ
HqDW3XPW7cHKJcjvfNqeOAQtuRTcPQLN28AaIuvkvFuGeN961baey60/VSdkzm8gd09aG+/Xd9nE
vsxC5+0cIG10ydBjsTU2aidhdoT3R2KmvCxxEIE8AV8SBRDd0b5NGiqZnkBYjXofd2sYvTQc3gwN
NnAO3uBNd91o0tJjl97Rp7icX9avg76/OhZUWj7Zd9TaxO7n6MLftLZyFx0GA/eT9c91C667dm1j
2Lohfjsrf3fAJnaKbstZJC2+5keZG3XpNKGpFyU8pM8ZMGHs/8OWlcAawyQiUz7XG+sKXLB35pQG
ZG9pui1Ks/fcJl2fdIv4U83aHYBgvYE+ORtriHw9sKs8uIWHru52pGzO3MbDMOyigE06GHvRlK9v
hihRiO1Tf27zUVb7in8JOqBoxDnyJfhYrzKMpwcwyy3z/U1s+p2PzkjfRk2l9lZPfgQ2ljRWbsks
zl6w7xcI13tyYHO0975OvsqqhR+iRrxzEj1QGGalKfJ+WRBYrTcE3KHjTm+lhozXWnZeNGdTvRlF
hW4PXJESexBS+Sz8PIIs1BfhyZqnXFnD1q+GLEL7DHJWMzShZehOwt5Cft0mNNSkcjk34ZQvwARx
eNwXIMkXBAeh2/nUL/saLymvfAlLBbrN2a733JuDTHe3yL/PqGEDzfIaHq/NpgdXwRkaDMnWQ8dK
VXlX7nTXxo92gwTy14ozm+hu8a++T0GHs5fiYAg7Il9kA8rjtEziZiBYQavV1fLYdhnaXcGiJDJf
2wbr3wKM2NqGBsm+Md3aoHf8ycoLGB4JCRZS0RwB1qnCsQdfBjya0zreIXl64/WQAANRG13rjH/R
Q5FPhwXSCFzqucdigbkMAcNGdG6O0GP02kBaUCzvSFrN1oV4/f+xBDOB3Rq0bL52XbQF/MsxH9Hs
s2na+owNdWPcE1nmNArgkVrxXy/DnDkNO42pb59dDvcEVd4Gqh/FjBvTJHTiENuHJ1mHp7kKMkLg
s+hFSSdTF102YW0Olk22kLh8i2OeOrK8BNq9Mqd48ypxJhytAhEb7rJIZ4rZoK2N5FWyDioGO8UR
kApzxydI+gPl4YnIaB/jfoFWyyecUHkBM+wI5J6HdZrHB3+B3pIGX3GmqhLo8c+WHZ5QPm8Fbnbd
vffo5dLGykkhbrSVJynnV/Ao51CMSWwf0cnS46pj/tXqWdqp7hPQ8W25xKP7rlsf7q1Vzum94f4n
DuMvLeM3gFSfhd9stUbdUZd3uSDm2Eh/g7Xu4GddSHKcec5L3G/teXqz2/jObAPgs88QwXxaVgC6
KFNi7sgfAYR9xt/QKZhL28rjxcp9B4+OfbcUFtk4Cec4IaLLZ/t77a8krp96WG59vrFNLtGDEEvU
QCPL6YLk9WAzu13eTqv1pb1btTyVQesEbfZgkQ66cq842u51mGhe4T5WWKhjKxUauq62O3ox0AMG
R1kUHuoq3TqzMKm7yqNJMMkMcrANd7ycDwvCSyB12w8m3hHlnKMeC1FNDyaotsMY76XjbcpdQJC0
CwZoXZkLy6QNKMMRH6mNTVq7T9yUZL0DLmjgRjTpGM3gbcCVTi8e2rIGwPgcRUMYo20D0dUgQxJ3
aHJWFRufEDhQoX8GX2eQd0yq2AtKUsucPW8bz3OyjgJH/gBlnEgRb1uL5uvIiU+UfO9GH8QZlpjA
WadmCnjgYELyY72YOu7g5w7fvE8zXm3/oVmz62dzlla5reh4b4wlMk4gc/jKanHjXgVN74LmHiJf
gxq/s4sS3aqHEuqJJrAXv2GnaPoWhJADYDFgDtmW9QIUHi1sEVxBfqzjWzT8JqbuuozsnQY3S3Rb
7Vv5VJmXaCzvnMh7FQdfGbLcJ36hnTl4Ezl2C/Q/FfpXSHGawm2wRPuIMqgX5k3v0NSgmWAobZz/
+4Noo11B+itYB1TiIrWCHwJ+wYGbOB72eJtAClE8KdDJBpapBEOvLZq0dapTY96WsMZCjux39FU5
rtlLFCXjovOxmB5BgT04LE7KwZF38dMB7gRXIKMiQNvxdO/BvSj93YLKqEIRONrHDrWIE4x5UQUn
1qrTKFHXnFwvrS/YZXlTHxBafvWM2hpcshlOVr+c2zo4DRz5V019qxp1wmxMjZwPvT9nyYCWtHWB
WJoGooh5byn/5FdqSziERiMyBzCBFi+D+G9nIeOdOciiBfNSIX9dH+x+3k+m3cV9/WGF0Q5h31lo
7EQ7xX1ttGuR8+HFW3RwnbgLNZU/vULpDVEX2xpQvk19VXq6Nl70IxzmN+M3X02Jxk1EGEJKgW4j
5/vcfPQKYbQRRiLrxNkKYIbr+lfXKgEohcVbVyK3b+xSiCa/ScSugwzJ0Rn50i98j5aOlExmY7fs
RJvm6Dd6by/k1SpxE1DhW2vblYWWrcXaGlflkcDO6AWbcZrPFkGViuRdDEjgY6mamw3zrPtkOOhw
UOC0eEMYkU60LG6ugDN9J7/5Q/M1rHLP7e/w8PsEuvaM2yeAn0cIAVZoZWMEqTUEY08ZxruGbQyW
0BovD4GuUNROl3UjFFI+aTYDWoS5w3Ec6XNQ+Ik5/Oxl+InU+Xe00H2YonjttHzQuLgE4WGo3ZdI
NR9eK25T8KX0p1PZF3e22N8L/cpC9xASjalA3wKveHNF89Unfq4cJy8h3kz4OD7WF2Y9PnH66Bpg
iPDbl/Od1ubZkGul45Nb1je7Eh8eM49edGfVmRfkztYSfTDg+XC3noBkb44/Xnx4UjTx/DDRfG3c
n6a1nmYbLcNL/+55/Ivu+dexw2SrAlAV4jzZmDIAddada73O9VMQG0SeFRzWy9KtOYTFjwknC0tN
r32lX1Dx3gOOo5QvtuuPNfb4XH+MG/pUEDUFljybCs9S29uh9mFZym8FBhGdwk9whO+eVndUzB9d
PTziih4bqLQGq0jbXu/R+3sZpHpGs3qir+g2+lBIdCWGufUSavWYeH1rPeerbdSD0JvLZpj6sQsD
TNqOr3O5vEPodwHZe1vq+FNyKDuqnXH1u6D04aKMGKhCJf0Nwvodh1UJgN0cHdpJEHzU4Zhbwtk2
c/yIggnSlfor8eWN1HlfWC/9EHzi6PxopPUURe56420dFH5Nn1Ucf66P0RLj6zLPL4Pb4xRzM355
C9wIFze/rJcAsdpzcutzN/zOfbpzyPiYxvCC2fx04/Ee0vmlBO3I7A5H+/FBao5dVUK7O91jIW7R
UNw9g4HVudei1qDQq5uS3zo3PGvV7P1AP1gYfgpr+LIwij5FU7zRsP7QEwr8sjxN3vxu+fo5S+eI
J3uP4PZL+zOj8lKOFgrB+FF78uKOzrsVsXOB6Ac3yNHsD2UbmB1hPaqentGj+rZ+qJr1h8H5wrri
pOM7QL3bIIq3SomDLsdH4SWd4xw7QR6/fv8AcSWIBtd9SjzI9SEvEU2HWN8cjOx5kRcdfbMq77y+
FV2CS1c4t6Us3rvZevrNeHHIO5sw77W6RDY2Fru4DxL+Aaq4Cx2ch7FIoJb4NWz6mD5UKC/+bL3E
g75DgwxwdVNd6kvRQI+Hz2tH/b6BfgTHqs/1Wwu23KzAetoWwonUfFCSwW6Z3WxXYo7pk+GbEKKJ
OpyXXMbDYS6hQ3eac9g8ibzh6BDH6mzIdf1gzoBl8raWpp652t94NzyxSeh6U3T1QTOAGfTK1UcL
hx/MMqozID2P9QGg7fRZ92kXqbsT2ogBCLZ1geOdg2ucIoi1rZeoJg93BEHDcF3o7YywbsHK651j
RlpVeGI1Su2mgKDQvnnheF6qHKEX7wITVNsYDVhBB/8yW+hAVfSlaJanRmXQO/IRx9EJY3OvFhRX
GHzriLL74jIE6q3S7L7OqBHh6+TsNO0n9TiqwQMklDqkD0SZPSL077iTfl+v3phqQxHUuXjOdX2d
LfGjEM777LeXoLnVHZ5TV6wYfBYr/d7EyztkeUlU1BfOyBNOxBDVqAdovZ0CySe8+eF7w+vIMcYs
8x5DjU3mIIcYSCYOt74Y20Dh3meRr3O/RwcrZunimndjT3eYSKVC2EfLV3f1c6jJy9KxDwXmkt6U
r7OOqcxr+VdSyi9a2dt1d/Bm2ErQc4NfAecRUHn7poJQXeK8WqATe6bWcYntm9Wr53pNLIrgM42j
KJCZOOqfoUsf62dcR/ZYAm0i5rDOVZhDgB100ZMc4XPqpzTYMtGa2rbWo4nDC1T+p1imfd0fJYZ2
hSHuzfwGwuTWQ+YBtXWmAEqBK8IYcN7Xu8sifQuI+Oja8anI8MXXGqAR//X/AG2WBJUwT4b+vRyG
MyiuHeMfC4AdbHottnB6tueta32XVZ8HqM3LBgfsqLjEvL2VbY390nTfIHZMasc9RopEEHt1VwCn
u25GvwNARTag/4Kma4E6Kz9Tk5+tK2oTifTXDOAM6tzVtnbatIadbPethaEdaKrtOmiWgm0Fzry8
91IekFc/Rl3tmmNA3wegEGq8RMr6IkZsC4W9Xf8c4zlrap5xYYE+8ZKJYfmOIP/0Rd406MJDtBjs
DmIv2s9tmyu33ZeB3lkLtCZYOtuC5VZ168IqI9Uxnn6OQpwhjEn4YhJlBSclh2PpXw2kLYmtmoOl
sG+h2zAXJTn0Di57pKgLZdrO6hK6kAfBdQdPBZhIcZGc5RC0IibA2qJNZFdO4WZq2iOpUPbGQIym
/Wi7UPPEu/XXYfplqvAzGJVcnBH2i5jwXWltZ2bf4AhwKLsPrwECEWbTDANEMFs+YKew+2T+K3rA
1vu63ue+f/ELdhRDuXWGIvc04CyMugBw43q3lI3HUi8HRZqdiIYTdcgGuxRn6aLFnmq9b+ESERcC
C5069crNQfO/rj+Jdaro5x3ev5O4pQwoaC+TEBYgyuB0huOU8axM2uVWu33WFcUGlhJ56+ldY3oU
npf1nuiQbG3d7kIIhsOA5iC5oR600A+iN5zTw0ygPeAnu8Ziah3mwPpJm/4G45ofdcnnnDtia8Gi
JrXl9A7fEefUivJLHYXzmUUneFkeKkUBSo02UllE/9Wt0NRQ+eOxHn20GMQKQgH7vZznfHS7c0mU
nWAsAsjnR9F1dgLZaw2xMgRipndwvuNdXvnta0DJD2dhfY6WxDAD4pfWQfASdFW/qyryGLviIemG
Ql4Gs8zAy1DxbIOCjzlt26yyGw29O/py4A7zCi/lq+Tjz7GkZdbksHOuUi40msF9HHNNG2d6rEFN
d/p76474i+1+LSGLdVsoUEn4KGS1a8EDMnKuW0BEjkrRF+Cnk+dc7C66oH+qSTvYpieNFe/4grO0
hb5h/FaWMt/7XksYneCIUMx7v67lMbixymrSaAGQJ/FxfWOBPBf2e7SMH/3E30s7kHmgPuOwF2dN
KIqL4FFxC7pSR1ibAULlIrL4TsQxcFXPhu4foGFD1FUTXASHO0ndaZp4Amu03+f+HFubnkRNalR4
bJ3aQ1sQgATXiiEIxd1QaDQ7VkGVeVWd9nOIbi+Kb+It/wiW5lFKbRLLhYKAekA02PzNb6DLCxhk
hW7Pt4YOfjIVuki7qhYbXQ0Qalo9dMpA4AUCifHiAmVpDFOLUVqJCOefWhc7GFt0mQCgsLAOjRM+
nt7CRT6E6nc4RDx5rLc+lThf4hiaOE84RHSpoL823jnlXrhAzxO9kk6jAcglE1BakoVoE0hLPOq0
NQ83RKtE2/cXR5rvKhqb1O+hjw6g/oXJUJ8Iv/6OURnCdpVueuxfbgj3oLBefkIV97Rm9B/1nyDC
e6gJpJesFhPjNKpMCIXuKMB/UtvnYOLnMoAsOqZ9+H9GiPa/Z531/5Bczf1fNlomP6AK/2cWdf32
PwhU7zdEiaNfHw5XcQgW1QUX+geBakOOFqKXn6CXG3koQUzwQ382Wjrubz7EaL9EZCFaMdcm7D8Z
1PA310PPLInB7dpOhBL832NQ/6XPEq5ba3ZPADUdjDxXgy73X5Vqq14SCRMy8c8M0qPEPXiZc2wQ
U4wojhd0y1cInoHE/e9D+kAP/5Nnw3994/X1f5LIeQIEWKdUMmT2kKzGuiL9hgbv1SED/Subv41U
/Lv3+4skr+2LiqGuT+yXZo+UlmzZWSlyrX7a2epY+mfPMdSW/3M3sv8StP7X+/oXIwW7RZU7xjJB
BiFaAlOgzD+KA9ruNgqQXAI/6793wfi7T/gXKrxn2kNPBoS4+2Ffc+ibYVG+mgYvBqsiUq3+Pq8P
3m7/5SlCQAPdJEzXbHc1gPvXpwihLTWxVUER3niQO65m+zbksxUYxwJVMYlWAm6gGxXitJtou+SZ
MeirTOvC+g/2zmtHduXI2q/yvwAFenNbps1uU57FqhuC5ei959PPxyMNpBEwP6D7wWm1epehSWZG
REastcLq7aAIEwvUmN6+4l4Z3yUjQ9SvG5T6XQZiHiG01SpUUklkkgsY5myVltajHQaWepKKQmL3
1OU/g5KB9pP4VPVrDkCWFqPQGyFxcaT8MXGoB6FWoUJoor8BDykSEVJ7TvCRJgTaaqhgmLYhaM6P
tE3rfdyrk7oY6haGIXW5SiQhro2fEoi0EbKjgncNLDP66dRubBDdbNp7w0UPENem4BdGlr+qAG6+
h9CB39FlxP83yGiu0hxQ/iLXWh5Insnym6uL0WfTuhSNzFE6Rlkb/olgMdcL6JDjutWC4b1MLWh+
nQaz5U2LxGJVk/gmq5q3SP7Irvmut8V4HnJ9+lItRHrcsBYB6TR/FGhZX8QQHeFulD41E8plQDZ2
nVRNfEz1RDpMMPRD9kvAvhcU8MNwWaGH8KeFfMgVSN0hb/vuXewa60cUtPaTmKL70I1Se0mBKF3L
0Rp+ANDFPzh3bSWFyIYXYyeuBnQGqHFN7bKUWtBGAVhLqsO58dlParEdjDrdi01csRntho2bxMZp
NFPpS9RTgvRwMNdTZ6pLZEf7BaJSCEh1U/7HTTvodq4QeJIatMvCEnOAcIlqI9bHBrc1KrYNbDR3
alELJPmLvPdqYQSfFeUqOagwGcAWtZmmnyHLaC8lUie4AWbrE61NoAjeGR41XxfI742LCNUJ1PSF
GnxamgOLajGiezGi6sbNRu1bXRjlTeoFuBsdaN9bq3WAqYZkpLAKoD9O34uuI/Gs+pNJumgqgy3M
tsiEKCtRO6DVJXgPUYgSsq2Qw1HzSufMbmz1ycoKemJFqk2lvFQEIDZv1uAaV8WNkqMvNsE7tDnp
sxMzOfmaArVUNuOgkhdiG5JBFSwBjP0B6B/QGqBJy52YAwRMSyPeTbIGXSRzRRG+gdSq700qCG/d
ZBZ/opZd00qEUKmsBzWjkYnZuignCoP8znZYgp4apV+xXMLjiAtZiZ9BKzUToI/SGE45zRDVN3aK
sGEauQH00dZ5r64tETyBFM4UUWk06gvEPv2zSLtxHcZy964WhpIBvBnUY9f1FTgKGnOElK5SgimX
7o4k6FuY334nShtxENu13lCUW3b4268Gwo9DpnGunOvqR1wUQkS8JYXFUldgBC31iQJvbxE2LRNY
GbdWF5SlgFueaS4i2SerjHNYilkzGecoFDNbVfvABiXYwjJuVnURFQuk889KU5eI1olk7M029TQ0
UuKl3Jfheiz78HvoGupbllRIb37u56uSBiNrejGVdiNNZr6I8ry60bphYJfRj9VvAnz9rdLBwGg9
W2DKo/WiKjRC2AwM0lOUWuFXHxTD7ro579sXiVe4TfCtmgnlIfQJllTt40XZB9MfQfXpUtQZ1co1
3Wwlg0hhXx6Eyx6s5IeOqhxsjy4FJF2yQaZVrfED1Kv/Moa5JoGG2peaZOofAJ3qRyPk8VviS/R6
bQBFmVHX/hRGVf0KkxZ/jbGhfKM6A5harpplX2Xyu5sFFoW7AfPLoVpmMTJlv2lXRr9TE7CRGtop
/1YmN3zr63L8MX1D/aBAkK+0utefQjqTKKq8IllP1WsAxkyaX58vtpjWVWMNdtWSeUaLhj58YZQl
a/ZIoDcqKxv+iDrLm4qXroEib2VXpyTm5uMv/ewqsoZF/ikrnEmveuGjLMTiHLUCVcmmdylAGvEx
HtmRJoUqrNgOZOt2QpKI7VexDAUKhCRcWrKhtCrqJRXZKlH1fYC+asSGi7rzCM+SYnaXvrcZ+1tt
gEdZuqb6IYnwpTUzTN4lLYHrNgmUb9BbW3cyPHrEKf1VlxvZSgSmuhZGTTz0Y9//yRqZNq1l5d7Q
dEOGc8qeY8TYsXMlhdBb1odbV8Dk09T6Js2pvY9ZjUKMi26eAsHouzUzPEJBgRGZyaBakcuU9maM
DHWoGvmfNk8l5C8ad5v6TXqOIk3/kQ3Buk0xJclOlYq7HMfVOmxNPG0CQiURk+INYyYv65FCGZBT
fZ3J0uB1lpXAsI8ndieNAuVfHL6hKcVXuN6S12iKi/TDGGpersGTVZMAsDo8z3XqGsG3WbTtMe38
v+Qcs1WHJMaybgZ9EYJye1hToN+GoCi//DrJ3yn/uqAfJGmnSHrwk4+R8cx1BW9VW8K4G/WkfxvM
GFCT3xVLRQ47RzOTdB1OAZTe0jQoEvX+j9FKCFoievddKm638GWJrMYUhzTAGFu8u28EZDFgCQWb
LBSyRd61wybKA5KnKDSSL+CaUfUokMsIZMNaBSZykku0WIP3up0CGlBIWsyCM7i1hN0XSofUOfxD
KbRh9TmFdYAycmAOkKg0ko9fuisPv2YzKCl9y7Fkvb6MwcN+ZmYlu5sabS8ob52Jeo+R1GMJaKau
bhpdrYeFhJKhtm5ckIBrHQt7FitfVd7MzGLyB1rXRasi1ybRttAp61a5JgFwSM2aeVkbQ4qiak6r
g3VqamWwstwG2hco5Zy0SmgCuX7LfAXwwNChj+H6kn7q01Jmmy74va7eUx0qwlLqhwGJoShGK8Uv
fb39DCUz7e6y6Y/KAaGZ5KtVWD8KgVOxnupa3AiNpg1wfsLhj+yL5dpSVcBk+ozqUhpSTiZUzLug
T9OGHVP/g2DN9B0l1vA+Nn35DZILdJCAOneoVtZCjoenVsjhVhnq4mgMkbz0XWFaT7oMX0/wy1+q
keEKoJ6C7CoYpLjPuodmdY0n12ETLxAy1YGbDRV4kQ5FiAle2BRqHQqwUrymRWa0Un13eguLDu9a
SxbscNQoyJvqi67RKAIDGl/JYtlR2B70L7kfZTbrY/dV9YH7VgtNDQsl89/jbObwg0Uvt/D2UVxt
gxRRUMQIoiwbP2QX2FoUBoZdqAlmqsibB86r/mqFSaYQ0aXlT5zwaFQaYK0RifSXYaXqQCaTcvqF
o6ot6fsoffwfHvrveOhZ4uh/h0Iv2qrNHuG/7uLnL/xjFy+yjWfLjbi6aMmGMRO6/gGDtv7GTGJr
bwAsYCs9N/L5b/Fr+W/Ao4EcW+CgVYjO+j9x0AhjIx+oIHyN4iX/UR77T7bxyl+Nb/6Jg8YlGlwY
jDMEAlFtk/7aj/7Ldjqq2lAQlcIeNVXcWRUyHH2oupvBlajIlEqnIHMch4aDwB9NiI0xh0mSpSsd
Ig0qDW23iUdhzoiJUUWFwM3ulNWCK2oQ5EGNGJygVmrmyioKZecLfr6eSrH97IZZxWzowavkM8Q0
6+JvqXCNLzOaSKAhxVCfuz4mKzybnqBFoXoJFcOEeOF3415pADtPahnD+q2qO7+0zyDtSDWCwf3q
uwEJmiSvECkeaO0HmiUtTpruRwIZXCtM2BTdxVBatBYqF6S4cRsRkM282CHCW31YUab9sE1yvSGt
wRpVU2XLbWnidJDAbhdBLMrvvtxm5dKojFlKG4CwNQnuIQcFtgjdBsnrror/xEnIBjqY2cfdmMkL
S+4sEc5UKf10BZi7BSJ5cfyJaDqYTk2Xer6X9+6HXDTWtySiQmBOXUA0lZGIJUbTkxVKDP49mcms
aeobIF/kTlc+rUkUv5UiGM466svvPiq/p85oaLrjkhitp0jyNGWsbXL35ofYhOLOJFgLFo07J9nh
476LupvTPlsklOiBiYK7HBrp6qIPvnbHbGRQFL03l0MuZy7gtrb1TLafXxlabTISNinQ9ygU6G2s
t9Kydq0I3KUkgmlPdR2BuA4dBarvriNIQBKA0qMOAwl8rWhCs4Swk31VUksR0TDadSSxrbIEzX8L
ygFGTShO19CkUB6GQvMx4cO7qf3StTZ/1SbCtXkj+0BDmgy2vWC+jaM7kDEHDqaMiv5VoHP+CXGo
3SCfoewtJS1XCCEF7zN9uFmret3sGkEpVnEvuF8inDRiAvTe1x3rAsD1UFKlV/NgrUahfy0lI4QA
nCq9uCgCdaQjXsPCh7UYIGxBunhVR7nyPrji9KOIQ5kvqsQQdr3UACgqUNKxEdYKlTe5qmEAuJqS
kxdQIkLyEUGFjxg3g6m2kAcIQPy8T7kAfx0xn6JBx8uFkK7USqy/wf0M7BihZB1ZZ8GgIDll56Yy
qkdBviB4a+K8X5ZGrV0ht+VQE5KpJJFTCYOjT5X4liauuumMWm0/rTxyP4Q0hltWJSGyXqlq/AGZ
ShW0jDskGzofjQg4lMg/mPH4ngLq+2oU39/hhOnnllWNzVrY5ujaE7RnarW1pMo4UtpHVxkcmKOG
Tf2LohBlhIhgfAx9jcLSIBzkUi1+zEyZtjya6UvrFPENDdHkYqp5eOuh1R8BVE33tpfDdwOuyTlX
XfGNXiX1Co6Fy6+xOJhhZ1Ly9cdrYOT5t2waxQ6PTpNLOFDv0jAk5Upociuhdqo3p8ECZgrxXsLI
NNG7kEXirwJ/648eqNpLQ2X+A7Wn0tPDQvqU3RodqVrUj3VfSh4J82mLSel+1MmgCAmsf6G5Uvem
pI30VrRVbbeTlF0tnd6TZdkLlEsJmz5JdKGRrmXjrUfVetfqQUlHbmHI3nW1DS/o19c713eDjR90
tEsbSfjuSghYH51QDtSCgvo3N4MM+HdBmbZqZDREiAqQsTf/SKqqXHW3Mpb0kkaum330uM4UCOiS
MQlfTQAIxIQYfJogvPyp2lIhbCtnAXhJ/oZ3Vf/p+mxY0SOh/ZBlHZRo1KpfukjMO0zxsBng9pHM
ChOXmdmrujPV9PpJQ1X+ZN8ZKHvVGlRpbaGJFH+irIJ0cd2WBb19e8Qv3jsfiiKK6YpBjmGibcER
CoLRvaMwA3sEbgrwrUKgLfAbQ1hUP81ACI3kg0mo2VFRCgx4h4oQpD//F6z8PVhRUV3834OVZeA9
/jVSmT/9D8KWMjPgYbeT1KdeTju5/45UJOVvKlwpGjcTlRB1/FPWUeYdRBj4Glq8EvUGYph/VBuM
v6kqRFWL12bRRwKd/yRMkYx/y1FTSpj7gxDfS1Q3aHX1b50dczK9ainpf3IB02StyTCMo7HQW0t1
f1APbKMlb4S93ZgzeUQJ9QKdf7gkg/gV6apYg9sbI+k38DV5wvkEuh++TyACZzEL1zes9J0jkUNZ
InGpTcpHJLVSbytZWcggp+BLydTJEFEUf2lbIrlwV0wQd8ceDu1MsJlIcIqbwtUDBWR5LCiIBZP7
kIRzpLSSekonaI0/Nexi6VqRwNGVJVmthqanRoZumKB0OfSjMNEA3Ym5kQL1L6lV9nZKOXB6pRM9
Uqkl+ZWSr8DJgvgMdEkcjpS+h3rnlwaMrYUiG1T9laF/0GpVUqZVleU0uEkSJfCjZaYMkH8KLQrl
Y9+W4/RLy5+YUmnQ9GJ3DWvFAisbqEOGgpJWFyKsTjlQDl0jd1KxYN8ukQcuGsP9o2vI/P2IhjiO
w5J2kSGt8NJSrait1k1Ax41WLGX4S32PdE+80JUuUxA2EVxKuW0jZJO0oAeERj+jOos7sVyIgtJM
zcrI3ELZdPB51S83IsN3ovQ0jJ8+GfR6TVpWF77aUE/RPQJbA/MN+DZo2jpom+otSUEKYwBN5Owg
eOEbkitc2EQ4+EiuGBulH1NUD1E/9w0ZOimJnJdcl7HurqsO7i7iNlWZhpmYoK7FfrXbSCNqa2jp
+EKWDN1VbIU2i29lWJJv1xYVWnBpcEDZREVSsXTzVAAwzl67NZl6vRhbifyOqp+rsB2VRikS1sHM
XLsSh9e9/KUNSdLcocEoTIbCFyJ5WrtDNeXpZyKEyFK+IAeriCEusqkqZB+0Mcs3eHGGoSp/mJJF
Gi0HBZxW9aee4rLN0fArB1JavQSA5o3uVKCuQOxUdAnoKyGCnwekIUvXoy65ovSr9LXWM8XcwASQ
pgXaLJmT9lKvvxelkoUQjvykyYtFJut94LVmp5C+kIEzj7/K1FrBnnbIUvCTCdRDfsRUM8X3rjIH
94YeatZu9RgRnAXSXXq+EWJI378EdFPmyDFNw5VF0hqAR5epVFc+1LyMtT+slDDv+5jyYdeVD4j1
mS+tJYCzQbOMYi5RhrVflgxKhCJFFy2rLM7MN21An8BapjrQzmhhaOWQIR6oDWQyqCakkv+WRj3q
pzNNQEJ9jMSW0DQ/pj4KrmcQX3RnGuGYANynrKIHG5UZGgr9n8v5u8uRFKp3/z+fw6ajSb36/33W
9Nz5H/7nr6/+3QGR3vwb2iu6iN0w+TU3rv/7Vnl+R1OwXlQL/yIM/9MDCRLKwmhd6CJeQVE1eS4k
/sMFze9phojXQGxfFGHfSP+JD1KR6vgfRUvIytTPcYQQmim6s5f/Ny39hk5RsVbJ0oeIrJaX0avv
OmzUa3fxb9KhucM7e6lX31Ov4jW1xR3mVPwdtsZD/LWOIlJk28GR93zmJ7TbF+8aB+1Q08jhPjjT
Rjh2d9KQB8BbI1Ij9I/ax+fJ6RzhntogPc/WwzhOG+RFvNAzDr4n7oZNki/yW2pPFyLKakUO3BH3
44sOHp50mINMRzmYJx110+PghGf/LO7Vq7xvX1BdJmpOd77fnud7YEf8aj3ZMzbjUuYUw7H3kof+
Um3DCag7n+pd6MXm13CMLs1h9KjSql63HR7DsTuS3zZt1aZtVLmPHu1ecPTX+Oxu9VU+ic9yR3rf
Omu3+qmdWwA1Z9LU7Lhcu75KZw525SjBYjrWVz5YP/tT4CSr8YQabnMwbsKt2wQXZH2HQ+AEd9OT
7Zp7pI9Bd+TKuk/VHn+jS3Zp992WDx/qfaKsBgqVq+koW2te3nRH0RYQrF2Q36S5hG0+UXtARKNe
BA8LL7RHAJqrzx4SUsl2veNs2rd1Ho7jb/OA0NH+hh/RxfRUezp2W06BqtihvZo2KfDxN78K53rX
HORTdYnIhi8sR00W5iu46Doec1E80C8ILubLxAU8qFTU6Z/kIjO+BYMVXQT4hUcUTekSSu2bc3ab
ar6bg+xhv6WjDkYxpgk8iPVjve+98cSozEOMFprd7nggR77YAQ3D2C7a1/xedKkOkBSaTcU0c2Ib
8bXownXZ3KH8El/RQwckeBZ3BAhQLyuy22SyH8lD6hail3WLqEOUc/4quNiQTMU8PvxdPOp982h3
Qbjia+qLc6ZPWNLAal/zmRneqlnHnnHnW1yN+hptyaFJKF+X7tY8KeOzvHOv8S8lFM6Xe7Gn88Xq
oMY8MNeGnZIiefuMry3jrd3ip7Qb9miN0mOs3Ym26IGzih6lxxy2jii1hTb6NOPe99wXZ+dKo/RN
yReBu2CoXtxf6rWe+KKxbbNNuZs7Hj71knsNEWHR3MixK82C3Et5NW75VTnTyTG+puCJL+4RNp1y
Qxuv2bRX4yyeqgNX0T/7Z3qFBNifxpNVrIQz81Y89Sf00cR4bZwtpkO/l088w6Nu9ydoorfhSLOv
8ZelkjGEzMwT3LK9bDPzsof2Pf6Kpwa+/45JypLa1tfoTul5OFS0q7q2+3an2qYdF0sEnVlJ14BH
2TxAWjID6xrtUMYGkvcpXWsf7XM8sdIq9M0WzdFwtDvPn77BOXKxTBMmcrWgO1v2EBx5tgSlp9wZ
GMHJ4JHxQIR77QkO9sFyLEdH2pZJDvAAsu6dF2WNHAubyMW0UTgwf8Cv6+7xTcXoEUDQCYx9qMvv
fIE9O9avEJm2RQ/XYFEjdjRPq3lF1zvh1p6s28Cglzsu5p4w9UiY2cAuuTzljpljbbJGLwxSdGnR
l0UgyplrngDxeK7ZmjMJ6hoYqXVomPrJfF6uFTCtxFnoJuek3jSvAeFrRhZgLUlS3AV5Ke5Ce8A6
gtV/KBf3Om1jD3PQe81xXh4cN7gkGBXZyy7dsaMxx9F8zjIkW4a62XYbiyUCbsUOHt238ka9Gz49
jzJ9m59LDtPCqxm2+UDqPAdrL3qkE9yn+Ra5VAZh/kFf8Q7G2HAgyzPad/06jx01UbzFUX012nq2
G9nDfSns+uelXHvWneeXAU3vFom8yil3yosZ+i9+pqwl1i23LuE3ONJM4QMkRTl4IXs8O1biUbhY
BEDnAD15r/SCi/hKz/1Z3YcMVGi7J2bKtG2czDEOPALb+B7uvp2/fHva+DbdeKkwuFcTkOu+PMs/
4144uldeIxlZPH3bOvav5hhcYi+94X0u00a644zuMQObXXpKrKxXPp498wNQ97125LwdJlm3eZDC
V0k5nXnGVSsON8iFG8Cs7zxZsQKChfmYHAN69a1yCsdicg13Rtc4jrvpru7FnX82r+UNa5efY7um
7rJhdbJMDUe5I7S05GpqZj7TpLtnTposZp2DhXbPsTXJhYfJIOWsmjFaVefpxmpT8FzqMQDidkyQ
tNgzmcTf6SD+GheakvW37k6fL8YWEQ394l7KJ4ahOft88QbV6UbtrbuRufNPWBkTNhevb/2f4qZf
4qdyNi/hEy0e7MON3HH+NMQlifPW8U/VTRJ5Ybgl7pKj8S6H8q94AvPSZIvqzCvSrX9iILBJ4zZ+
+lcMsTSfut7Ve7wKjs42OmYSczb1hkN9TW7jRt5E9nAod2m86N/b96heyag/ehNPzToYTnesYKct
xJ/iMjysc793bZx9izkTn9WhfoIHBt9zHRhW45Ze8eXjc14Q4okDtjs+W1/ja3dQPYORMleATjh9
uc8ewaN9NfPc5BcPUnJokkkQNRHfTOZn/9LHeT2zmJkQyrxwL4NTPei7eWEmBI8GIaaT6fUeHlu1
YZ/NfqfDvkUX9SQ4pKTt5jAcXOKYZou5uciv2VNFSDPYWN/d8JfRwPFhMffNUThbt3qHs5WXvCN6
7jF/FiQluYfq0Byw5QxrfsUot88eGU2Gun/yr/TKACMicNNunD+8TjfmhnnhRR78SAqfYb0ikc6X
6Z3FBKoJDxgaWACzislhzm+Rzs0WvKac4+S3Jywi4xtey6eEDjKeHsmDv442lGtOOJ7q6/hrCMvk
7tpY8H4/jzEeQbeD+A2vIp94cziIp+whe5Kw5DvJRbXTa8l/GFl11THbphuZjPHUzjOIwzOXC76S
XHD4zRafdWu5Djjy6knGe8wRzUBEk1/NfBlfrdvoyS/31Wz1p0TEJ76m2TewmNGRcnrPfOGaTyH/
n9FeYB/ch0M7j7FDLFHwkHQeCbMgeMhz4NZ7FceZ/alql3sewzPEux6Ns3zqMnxeQxzXzk+XOCt/
xie/XwMaImj8AZyMS4aN7p9McO0wbxf9Njm7xzhaiYfIK87uYdhp13FTok/1VH7CZ+0IJ+uqH8JH
Z0s2sUS/Eh39e3r51YoEvQivhmPoh95R7+CwjGvD1NwFnniffqedepxe076eXx9ZN/Im8cBcK/v6
HjFjlJ/iPO0re/qNn+ZB2pv3wBbvw176k34iu0XO3bOuUMEc9TA64qGy1xBV9i3ByZkT3kVn2gtX
+T68ZMrmx8BTfnrHPOgXA+KBtzePiS0f1cMsmsiu9iof5G2BizvqB20fnZVrdEtu5LQQBPmednQ6
ym75E2rprt/636Oj7Bkdfoozv3jju79kN2Mvoe/+xMZMN202IenS/DQfxknCt51zeposurN6UY+c
lK+Np+EsbvW7gv3d6hfYvJi5Jl8ldmaPWwB1+9aRfkfHdCZvPFh2eqH3J5igBcAjz78gmyKzom3d
ccE4robf5mrZGm+Vl8EGUt/s/Ud8QfegP9bbYh+265B/18fy0h+o2HiT3dnaqT2S1zHvLqUEvqGf
2eLrtxbdyD2fOlCYh5cEvlHztFfFsWdlMrwuI147w6vz0gusiYN+KxAi8Zq99NMj33BDjlY+D6fq
CW9tk4nLxjMdkccMyXVRcBSeCAAs8w65qZ5fUV7mncrkt3xX74g8R3Zjy4fIjrxxM+2ZctUSretx
K2+RTPRPFGyw9Egq0GeTiTqctT2jx7BkTF5sdHwt5TeTPvPFAg62sgufEI5rRz6I98Krzsp+sK1q
Mf0qO5kJ0TPS8cN1FHs4AQWTvNppPOp1ih0/tNN4MG/JlSah/sXk1p120246f9mdpmd4afbxvbsO
1LNOZKUKckM3cF0lVgW7doTawBPzeEaK3T+mk0bwXC8mG7qW8mye/WHkMfgXgxXxU+1zZRFMawkX
TIDycO/VvnkG13qb2MqPtCtePFDzXnk8pcGrH/1G/W63k914PD3ZAaId2Mgjq07yirwO7OUi85g8
O9EZgK95iaf8BnbhDa/hhVakeu+I1AiVPNfxL6qj3xPPPMh3FmvYrHWHp8S1cCHTy+RNnhZopyld
ufcWM2/7DyC4/LDkYctQRESMZZGmSw7KWp5RmnA10lUorzJPdjIBsu6a97gD1ekdjhZ4mAFaHe46
Iiv8jVO9zBotEY4oXLnog7Ib79KORh1cQ2GHl2LPKGY2n8DE8NQwHQ732HK4ir25xjKMvImlQmPg
Ty5Gvk8vmrnr2BHxrhDQYUQyO/H6+VuyM+xFJKxAaFFUXwyMS79tHfQ1xW1kjxtsgaP8iI55L+yI
C5p++fvAuRH9eQmn5DVuUsJ3ejUcaOqrSyvu5Ed1Ykw9J+g88647/oNpblfCuvGwlWXH3ULFMpDg
ItC6jxglCEPfW32DKpd+KB2Fg3JF3Ix5bx3OhSliHo5L94A85W4mRIL95YztJfOyW2Kr2CnBxtJh
eKxrcJbvBmbYuo53vtm8pNe0yzz9oPzMN01Yciy86DyftXWwnNIOc/fQ7+NldHyiK5trPiYen+J+
Zae/WycGhysvbJzze8lYNByRJSxuTCdiSkYeQ0W4sZcdTNUreDWv7Mwjuwe33oHhf2CgdWzwPANg
wTG2Bxa2tItZDRhMnua5xnDrB16/yLiM2tEPnc0kZYqKG/FgPjDdaGVtEthzN+MUcI3jZTaM094v
MRHjlrBshvauBLjv6HQwrWVWs7SLPGZOOM9U+g04EPDu0c09mEf1KB+GillTcS9CtZA30o5JsxFO
5kHl5CO2ODuTunfUC5fzre2V2aC7j+ZcnLEk/KgIFiAJN//wB94Sa3TDoVASzgg33WPIv6NbcMug
rE2r4Ra8BZtxy2fnn/24VS9cj+M+4iepZEKVuc0Hm4WTe+SQiFzkK9yAsueQyc2ln+1j+nUf7rG5
zR5Cnh9udU5scevjfvVvdIWxXsnZfIiH7FbdZu8l7bmsnBhXPWA3Kx4Fs+OBeo7+LW4rQuHy2dyK
c38RL/o3sw4PLm4y1o95TJnnyo+yH53plzFmikYrDn33TzzlDd3s+AupfP7canvUGKRddiaS3hH/
7IYCWPlKPmIBlJ/xQgj+7Z/gSd+4fFwKl9qg+zAbaOUHF0nq/Kxfmr8GoDsT+B55B4EvaPFY6/lj
FV1tILQe6N+TLUKgVreYNNU82N0cFLbCR9UsCsKb6RdxeWKTx3gh2DePxRmFNveoqiuiQsRkCR+p
rz+sE32un+LWPMpsDuru02VDoRKXzoNIsiL5ci/CiUP1W3yJcZrOIiHB7FB+iW+e2Uu8uA9OwBhf
xi3L4TdXiEGBSHMZuKCaIICtCPOTiGm64fLn3cSxuqkdFVzqVgi7c9Pg0FHEoDMwEVh1nk+nLvJ2
Jd3cOcol4Ef5lxseYUVeiZnL9XBDvEa/zBGshmrIiYtTzrCb43l3QKQL6sW/0vFHRzb2QOZtIMgA
fcI+6dCy85dJ6RlYXnt4GOdyxwajPSlzkrBivg638MSoxk9+pU8Q1Xvul9l+g37Z3Ri+v2YiNy1u
pX13M48DM8e9MLPjZ3ITfoMVz5bb5Le0Fy9jxoD89SQlcYlTnn0zI8D/OH7Gjo1HcVL24am/EIxt
h908R/SHgn3DIbD4Zo/jOgNYGkx4ZdfyCmMePiRcMVIM9YpI5hFiWomBKlg8D+1VH0NcWPzwLzM5
2OkPxd4iEp3sgL2ejWCHjRZN+eiPhi0eFaKdmNyaF17cOdqh51mzN+we5Z/0I7zgj4/xpdqLR976
y4lnV75kt9tq797qg+/0R9SCut10La7dXmSgd4bdXIl3brGj36rd8JSGhXIqD8W1ZXvxDJ360Vy7
d/BYN5MhPann6pQ9s6d4lm/Cww8W0bU65Wxx6HcCxJW9BQBynt5TJ3yaLt3JhNt9Gc/F0zj2t/9i
77x2HDnTNH0rwpyHNuIPD8w0sPRMT5NJcxIgmczw3sfVzxMl9baq1K2axh4tsIAEJLOYYX/z2ecF
V6SlM/7KPuHlt4fuLSPmzVe0a3pN7s0puBP/e7ZP2V1q5tLe3JNgk7fBPT8k92/qJBN9jCRwnuKu
XcWBU8XexEDdnRX1nE2rZ+facPnhrXp3Ds6V/GJ1Lu7OQft2cx2wI2yXfFec1Xv7StMunx2udPwp
nHbvfFTuFQ8LA6jYqu+Q+/KT+j68UxzvHNpX51ic61ftWvN0dx0WKI9nk23Kt+ESf0r9JDyp2BTY
AC/Nl4OxZuyKL+2WXLBR1K98z75osFyx2mcYOViQzTayp+Ojcm7W0f4aUB37tDAcHRfTA9vBOfqf
8WflTxG7O5Vv3aXAkA5ZPHbxiWogLJf+iFPB8axZsS3fmo36XmJpG/4k/MTk8E/uzbgO780HVvpF
efYZZzQ93+pXjEH+vd1rV3NP+U5xkY8YHM0deql/7C60BhM9H5OdEwW72T9pB+nEQ5av9W54rt/U
D+vI9WdfzQcmFWsmNYIAP9nWtCM7k3sqIAtdiu1oRST83/cLPCp1o2zUM6SJPU7EadxwWKAF5oN8
E0fn6GHOJcTvNu4Rg/TU8AKyLQXw1aXDSWCTxSzRYz4qFxujk8P7x+zc3ZsNt+J+jiYaocRbgQkp
jqNFyJp9KA7xWWO6Mq1HG8jhOFA7rjoOVHqTT+a7wxJ2i77aYwiiilfCC8Oo+Was8XO0sG75fjRZ
x1fE3CLOML7Fby/wWH10X8poSBrkByzsS96I+uV+eghnYexyRZRAv9n8BsNY1uf+iWndfQxf8rG4
8KUEF4fDcT7vkvCOKtyi0fQavvSvXJ8nF+02tzft6/gEiktF4cypGa0Y3NUv3rpxBB/GR/WDMatN
8ZteatIP8+6l3KMnxltqd+ql3uHc1Lteno2a9gequZjF3USHbnnvrwHlZVevnXv3lXpS6Yy6Eqyz
Ibkt0BYAWzjyKyfee8m8TGlMQgpz4l/ll+YUHsbJ65M1MrbV0b8WOGqb8KqfhreW5FNzRLBxT/zv
XSMPZn52r+1G35HfjWbdbbjlRAyavXojIHfpjv2XSR8BuYDuGBM88BjXJBEm1nv+pe+UW27Oyi/1
ln/FH8RN1Vs3hkyJqvEhYxw/W2eTqHRJMCq9EBwkVDsc8wtxYJnqpGPFV0haEaKWxr80cdykeXox
j50gozwZqFH8GAid8n3ry7ypGNb8x/qKtT5GRcfQqDejx9z6khl2vP1v4ev+SyH7xm/Ki4ewy4Xg
oE0kk5A5P3GelnMOx/TiEjIPPwhcdjfkrJSbc1Z33YnvGGfK17g/wrYPH4RJn8FgHdoNDfbKsWBu
ER633sW2O4ktK+np21I4RsR24lnh6bMShuakOpXXYacNk+7V3ucH553XwWb9Mb4v46ydzVN7Hd6c
s7Ydyxve9E/+TGydd/OT18vR/A/7Vl86BMYuznlMRRKs/+AeuAFir2/yhgq4nXVuN/22vLJSO4/V
pr/W1yyiBW0S3WWEW076DuwAA9yc9e3M3KVfDn+g7jwe/NZ4j7+89+FVyFOFnIB4ji/Vcdjp++Ft
2PVcSUu+gECtf2B3GE647/KmOo6XPhBaNnfhR3QfTmwbwyvh+X7zLZYffqAfd620SXmND9XRPSi3
Z33PHWrb2Blj3wqRZfeDvOu2eZf2xLSHN21LXJgk08CD6l77LVWaykn6ND8LvIKtciLYfEV8jpDV
JykA7t8yZ7y7PSsinnG5q9+oFubyivsorUcXxaf6GY+PhP2sPNinEr3hPa/lVCBpOGGWobnEhGN+
ZXfi6dE9yZlpyESyY8lX+8Qmeg3OHFO58BtYAuU1uteEBsjpHJiD/EcrFxJ3hNPlQz165t59zEeY
+5SpN953fMgPnEuBK8ZcK27tpmYjdWlY2FOg8zUwu8Y8w8a5iGdC4ixuR16TSQLYvQBXIvXcbsSW
2UXAlRGXfsmb8NuUUnYkQJjG7NIocwpyzeKcfqnfRp752W+1zSNZwPaL0cyr7bdeNwnu7qH+ao4U
UEj7cUp2r+4lPogtV8eOpZ/svf1pMDz9jx6C9gwwrpmNN6ltO9LbDNt3xij5Z/uTl/jVbrjtGN2p
F/uknOQtpUbHcSHJD9K+OFY3mwXFYs4ou/FsvTETz91bjE0Ciajlbej7cfEZs+TIuH6wMH2JZ+fC
kPUYTWQCGO3Krt2QBWJunqM779HcNyeHS6ZwhkdFSPwtuosDi+LJP+j74N4emGrBvBsnkNimB+/O
gOP4Wx5ROL6e6h7di7t5ynkt46yUX9Kv7KicvHf32nKgT3uPYmky7rEYMwNFAeY+HhcM6WZ8mWzV
REvOHtkmygKYtuKqOdPg3t3kTbsxSdW7H/VVIQw8kU48Ue3KsGa4Uk+/Z+wxyEJ+xjTiFzgp45io
x+FZ+wv91Gmz4MwewITAtMnu7ZWhSOdQP0O4d1vTOd4yOJt7emAsNu/Zpt5179U7xeo88tGMwtLC
tOO05hNHr7C+6leidXd4PWLcQxxCiXe+Xt3j13AmHxjP1TuDW953Z+yL5t68+0f/hqnGg9JkCguS
cymwfZp7d3dvBZucIc2sQ37KsV65R2qbS34ipHcdPiBwMJWYQudiU2wla1rutdE0YsMzP3puyzoo
Y/BrNE2wwYap+oEBzDxV3iWMp127a87aQUalcteOh79UmA7dPTtj6d5RgObu/NEAPvdcT74TV+vg
HODujY+VB5LQAnfmumWItRN0HLs7d+YfsZc7eqfmxM64fSzhc7XJT8O7dR0bbN+LcXIb2KPF2clm
mFzoKWPiF5tQnRB0rKYj1p3AZPlZv2GwRexaz9ohOldnhcjhaALUe+RugDnVrzp9u8/VFrNHewpr
Hqfy3u7oPT8P79UG40P5YOt/qzZDx6FZ9LiWdMfFWteWAGBGmxTvb3wRvEGIN2frqrxXZz4wQPgn
6wAhbqO818RCu3fjMHoCPBPjoJJ2f0eLZ7zyW893jGviTgkojvfS41vwOO/BnfLDs8nyfSn4wsAk
GO5eM3M4iXNts1l050yCR2t+5CcGk8ZzPZfX0fxgIoird07Gb6QH1r6IqCE/I6BYaMQjGdHX9sol
lq+cntnBstC98Vf2nmfevTebb7eRXr1lMHXO5p4FduVse/YF7+wfWN9P8ot1Zp4w6QkDj9ue/Uki
M5nan8yxbQwsnIgFud5h173KW/M0Livtxh9zkfaerQ3v4sS5lNO/X/L1v+uyKi6Rf0l+mdTF/VL/
kn79sqsuFTVR/u3/CcUtjbLef13e9eRf74V/+WNVMe1Efy8rlsxfEU8wET+VtZFUov1DLx798V91
GckrmUJhS1F0QdHv7y1Q1q/I1NnC1kzVMg1bH7Xkfy/r0n5V4YchdUoblECx7t8SgjCM70EUiE3o
NiVdhqFQ8K5T8vUDiEKrbXVIUaxpHA0gu2/5tYEiKBgwWwpwcxwwApR/CJmkTV6q8iO0nvCjiQT8
hNRoVrTZmV9WEuV7JwXc5FAs++mWAhffE8G72+fBG03MyipKUhBQmSXstVMPo4vRGe3aokx3FSRW
/NH5op66dIpvmqjuHroB0r2r+vpLY1nNUjV7+a0Fno2LJZcvvRypa6kf6IApAgyutMJGjDtlI1SF
tiKQ/nGDEgDaCXY+BLsslT0I49Cbps7Q5ltqQfsZUGZxsKnFvQP9HdZ+gAyDpDv93BOSvkzSvFhp
UQeDXmiS85zVOiwOv1AfYtlMZ5Uli6NUK/ZaQB57yuhZgXMAzOG1BkdE7MhBmb6QFWLnhucvfM/N
caH0WBWIRYXBOm3HjohcFou0laOnCM40/dpa8diqgQB0jVRBopTOxnS78AFtH4I2oksvtWkPuyjO
+ucmSOVHeA/yW1QpAcJBCFDpVTsCktvUnWtWHILHKoiqVYlMGEBRiz3SCOqnEbQID4DtwjQ0IoLd
amNOe9jhGzOJxAM9B74zkbLSwx0QbjeXqGdehFbqX6PCaldWqNHJoMVKP201UT02tkmPkty1/gLh
c2cGLcaA+weTShiB9FpYZbmO4zCdW7KUPUemaJ47KtQ3YW/KSBo37CQ0rKzkodUUsGsiWFuaz14H
YH5NOXqFzJTsPxpI9Rz62nRbwFx+/1g5Krt6b2hrRxfVKuikdje0SfWoNbq9EI5Ln5QboQ+femox
lVCY2Hqh1t48JatWyuDDlqjodEPQTYDcdXMf3ndQx9OuzYqphpzvSxMoIG3ROCRzHUl0aVfNm+P2
3mNAu9VNLQu2azuk10xo0BdbuMzPjTDiZSy4PPpNCK/Q3EuFmYIG8aQzev/JB+zuUWWmZV9mQYGd
HbTOU+3JMKu6soTzVQbISenqE9zG6sEycHpjyyEuCNcjeRSOQtM0ZcOL2E6IJNtFR5QpKj+qsiDK
lcZDCzSERqZZZejSFvJG5s2KEk0HJTGtZxUxoFvRh2JXlt2wRB+vXILPls5UeerwRe0BgzuT/XcP
pbR5ain1Ws108Qx5TXnJGttb504Ug+xvkqVLP90SSqb3XpsdcHi7J9dglvGikihcUCLyUp2k7gyj
T5ahnxvr2JbhlBmWQ8mza05KGzqLoA+GLIhIxbqleHWGqubI+tiit1s+yp0HKSbX6tfULL4p9jrP
ja1ANpaLZClgM806I3cWFgyHeWqXxUTTKRZjvSwIE8LN7oJepRQtDT8MOnMe8sFIbmWeN1D2amSN
0xz9DYhTUzuNi73c09jd+pa+UUPaGzXRE+NOTOK2CS35ayccsilEBRDDHj2QnaQUT6XiZNQjFTGG
tOTVMMzoZVjHbmoxYTBQ0jiA9y8EMlqgF+DgGXX0oYd6uKYTtiUCLlnpWxn3lNqYMFgQxoRK6ChF
udfLCt8uK5r6U014JCZyElNb+AKqCxDabNZKwqOJspXtJz8u0qPfUxQ/sYfefqyjOF/osaKtM9rn
CNdECoIBZupFCB3YeoE3XPbppycBclgL2TSfaydH70Rhvr4UgcDUQD3UxgM0ymWZVAQZ9cF7Chs9
0Fa6lSHqCQ8F1I9BjYWdSrg8kHpeWpVMSprqzgN7Q0MRU5IJuLxOveo0kS19xaPMBaAsvWKFeM1Q
qNrrQyzmSmu2Kydo7HfHdOCrA5rD4WrpfaBjw5kBO/LflM7zYOsQOC9N25mUzuintjSXyEqcIFrq
gpfWIlGv5LqpZtDnakD1vTfrqwJWgzy8CE+42PiqstIUv5/WhpJPDaWP3nq9HNZINad0aoXt3Mob
fy1ahYEu26TJTCspEfCDek+DR4BPPFiJp9HfkfZPFVIsczOy5J3SOMHcakHaul1rT9OgNOeuKYmt
poM1jqs6WxmG5Lwa9LvSsd6q9ORHyDhEuXRPXPSGppkJI9ZykA6X5YVaGoRdbXoQ5/SjEoam4+IE
Bcql95M4jx+V0GfMXgGA26pl4i9cZDKPWV6Co7H8/MzMiuZVPAybOqaNdcZq1IJPbOpwqUMFWCdt
WzcLW3YL5cHyqvBzYA8jtkbbDj47wjYLA3EJf9r4AT5FC5MbCzH2sreqyNJV6xTGV9Ro6XsRJiGv
lBZ+08Hu14WODOOgSdnCg9lDHW3VSa9RlufbKo/Dk9tKdjzV4H5MhWIP07ZLKTxrbDohx5FOosuM
42XeBfLVEXa68OgvfQicHMM9Fsa8cBBlCcMaYo6GyhO/U7NXdml5Y0hG8oxqYPUEVb95o8nIIOjn
5forxFUyACCTl5Di9UMQDYz+ri5OVhq1D3JWGFPhNJ4zzYcEMIGUt+o6LdV+onYWQQzE19AIciNq
FHT6vzXAA7lYqfYwPNgIYXxmYUrHRB5VUCMyOlgmjRP7pzhqqrH3J1VmWuc628J27LNPT/EsDOp8
K8usFo03iKkwDWZ6JMl3u0nEyomEdmqE4sxEYxkbSaE/hZOG/pOpGbBDM82cC5+2rmFQkVJubHeJ
VmuxVkHWMsjaeoMNrrFxlYR0xNAYBj6Plr20mhkSEWyHdJ81hSlP7EalLiI28sdmKOoNourdYzo0
HeI1fkMlU45u+HUwOjJlZpnuHSMH9ohuNEVhLjCYJcq9rrqk2ZTqgMqq61udpjXmAEZDyazS22WZ
ehURA9Ou/Lnn5HgqMDih59dhdeplI55ZKnwulv0MjRLdWac5Yi+GEvcPPaQkNIJ0lRI5WCdvlSc0
0neND/EJMxIxTxM0W+cwk/289F5li1XAK3qyaoaCwwaEi7VBMvzIXwAMtZaJn0kfBQ2WY6t4TwTf
i+CPtbLsLKvIVA5locbbrjHT0RbNoBQFSTBF6EcCay4ZEzXLtWVQK+zZdtSwPgoLeZ26xZz00raY
VIUSH6vCd47wLYDSZUU0M5UY7K2lFa86opU7jZXxuQxs2rOlFIEplqFZPRjuujdHcW2Zbo8HtWkd
ivFj52C6YEUdrQ2gpimmcUeqwLXniHCa4TzKXRfP0dM/LVMlWN0hYLnFkqiL59g0HP+EqnVAUMzU
RJmtUzPMOrYfqYPUlnvpcy58b926aQcbVmufTGb3C4Stdgrs+T23A/1DbVgAF3Gi6fSjawZYt65m
hXyTxcCGPtFtycXfz4sw/EijLHhGo1cZK/gCZ23AQumAQ7mN+wS11zx3bm0eQX118kPVeG66DSOV
VIuvIuQ4Me1eqAvAXhhQ+D1uZ0w8CDEfWeb1z13qd/XS6sMRZJtq4rXH9oYnqkuuNlGQPYD8pgfK
rG+KznoaHHSeoKyHT10swvpR0KbWghWViSn5WtRA62oopKchLpwFfUMyIUobsQzM2MFAtnzq7q2m
aCaFIlNGjGYqsJmS6Qwbtcn7ee417cns2oDa4TrQyGc6SFU0j25bLAoJGVtwAYGTrbJYct1pa6Xu
QbLi/E2BEEf8PTBlyhr9PO0eCvbbZ8yPUlpD0ypMdKA0l1hQ5XK5Za2x3Gjj/q6qlD+quTUvae/D
8Qjoe6MfrQuf/uCfvv0Gt/gloUEr9ZOq/K//EN/38eDz0S4khG7TkKYDwtR+8Pms3uuztAALSxVw
94h2976cDqviijbCMVpRaVNPpWdtkS7668bZBtO/Pv149H8QN347u4GjpwndNAGAjK2ufyBu6Gwh
XqYijWy9FFRTEvvuf4s7/EuI5J98WkOGqDiiRXCVLd3Aef7jGQZJRNha0tTv3LnPy3DLn5xA+b4d
99s9aKBJgIZwD0go/nAPTlhkKi3+Mw9kZP4QzJpJvTCXzgT7cx5N68lfP7E/3w89XAotYLqmGboY
O8P+eD8eDDt2KEz76hlkAe2YPzk+eJYf3gitZQBVdU0YNBePHc5/PH5pBJZTDcnMT0AMqw+NeHed
ZdY9A85iO61+cjZlPNz3A8BEj5Aea1qZDY0ox/en8yXhakWezHCr1/FD80hmeiYtk4efczYV4i5/
dapvHW1/GGue0rP2car8C4965j/EUyyoZmovU4yJiTn76/f009P98CDx9fpYVxISRD39yxOEtqZW
NmkXzCUoILP/6/ONt/+H29MTJNHtOpkVM0opp0iJrcSatXgpVvYs/Y1v9C8n1b+4OdOUFUXT6Hb/
YdWoEXxScymZuR/NDKefJOcjY4M6wikx24ZE1c9O+OeFYhwn/zjhD1xWpW49MUAFlLNptJbnOALW
JJhJ9pSo6Uw8NR/NMloO6s+G55/n9ven/aHLMdE7Ih0jZ+7BJceNe77AMFujP5dP3WO0QWZx+pNh
88/m3x9vdPz3P77GqPeskUEYra0vP5/iRVfBwr87T+ONamISzLN3lTqPS7+m4P1nj/mfzRGbN6og
bmgZoEG+P3veNkJTw2wWrLunehkvCffN8zUJn0U7+dna/w2n9P3cp7dVMxXbZNEESvbDydy0b5vc
zGfVLFlHb4QaN0yRWTNt5hSBLL259fLXz/bPS+f35/thDNGSjtiIkc+U6OzjsIZV8e8PFxZM+FFs
ZZYp6NL9/vG1fePppehnqFlOEVSY6ZSJabMRx1y+YpEGy7++IfGn1dPCktZs2QSBZVn04X5/PrOx
pTTpu7k4yw8wIF/CFQNn11AtqCGfPdWX7awA4k+uy5lb2+hsrv/9CxDQLlRTCBPChf7D3ufGQYP9
PMy1pbNUF+WcOrJFNPMWEquOMqVVpCY3t1SmYkwq+TcEu9JL/pNB+21QfjeOxmdtCJl+aKh2bPff
P4WWcHWhOvkiWLurAKcLXM/Sm/ksDe4jSxQKfNU82OYLaS1mwzye9asSkNa5ffzZiP7TIvXDhfyw
BDdEO1rHzNEOr6bm2ENrPcbBTxf6cUv88XY15osF3JwF0fphy0wCyBh9WSww2RHdQyCkWGbiSm9g
MvNeq5U2gbg7t1Fna2EB7EkrWfO/fut/Xv25z3GRUDB6GH/6D8OubnXI42AmtGWbT6FmLc05ISZ5
gee1hDHy2yj/X9/tNuXf/pPPtzTrC99FwfP7j3/7n7HwX7N7squK+716vmT/OZ7g/xzwb99/5Pi/
n392qS7ffUDK1K/6TX0v+u29rKPq26VALB+/+T/9x1/u346y77P7f/3HLa0TxNa3d9dPvyPca0yX
f51M2t6z+hr5tzFJVnn3X6bgDr+TGR///HdegPWrodrkkwzsKDI3NlPgd16A8iu5HEuTFeB2pjBH
+PjveSUVxAA5nhFLBjBAMcbV5e+4AB1dcrB75KgsQ8XIZM79/TG8/TYWf3tD/xzkDlj/uzE7uhWm
RejW0hUN4P6flvoiAL8SFaBQCVBN1WFIYhIPXmCZT6mvyY+ejLiNqUbdIrXcdOnFiU5rr9MHLnht
ZB/mAaxlIq8Ea6dD39KQWDl9ns5UpDOGySB1uj2TQlUlYE5CqV7IUWe9iagmDhe5cdfPU9F6THwp
l+Ml0TLkJg2kbJ1ZpaaI+rURLDeW5zJsnUVqxx41CpZJErRMfU40cRy1cp9bchc+4OlS11aJFUU6
7LzO8Ke920vBPPDCMp15kKC7VVVG9I51bYkcXeYPJ/gvVbIA14ZDOSj9gCynW2TWxM0lN5srY15u
ptZBEG5FrSn5KnUtOVkGhhPES9/tfI3MvtAGeea7ZfgaqYrzFNRqR9ZCT1UhAf9FZXY2BMSTFzqe
dbsuirgF6OenRFiM0hqlg6I81jZF7+r9Km/NwX4IBiERf/aUJPONSW4ZQbDtiqYytiJqUNqbojWl
xm8Q6VTp3R36Ql1omh5Gj309ZNoOBJ0p7kFg5qMEDa53+2khuUWEp5QST0YYuTNb50WV84FWCvBd
oOTJiPUo0TIUaWvRAfpRiawTnpWOjTJk2WNl67JEk7PZItUxZZQ0AX1jUIi8hvRJphJahO5qhfPc
0WqfwpUY7mgyMVoIr1Ty+rWDVFACVJSqamvoEKKbRFrRlRhRTaOjklXEpvUKxN0Mj7JRhMEqkZOk
nat17g77wI/T6haqMFYofiDZY8MIigc327ghiSoFol9ji2nuVHJ604y8iG8WmOvqYncgNxYmQP38
pjUq4oFhC3t5ZwyI7aRwxntHXYaqMKwHHf5YvcgzWSpOBOeiAJheTfWUHVlSvAtBEkXLoug1ear1
hljXwnVXwOjbfGKaYWM+5IjG+ytn6EpnIixCmSsvTdC5VJkl5dNQeAaMYBWe0rontVHPK7sOjIfc
ILj9FEtDqX5meiy8Wwt/l0hwIyGzWnm2B0gyCuv4UVL1IHzuPAktM4NolreOysaLH2S1tmiOa/0s
WfaZ45GtkFNs47kTWIqzLEpZLRdDVhIQEapkDnO19QDLKbVZufJbnpCEmOZq7h89tesj8qNAkZdD
7UB6YlWjlqUHJVTAn4+1pp3ghBbOOvADlFzDnk1/JgdJXk/NPiC3FEaZI/a+lWSUmWoxtHpp4lmR
EVyHzCiUt9hSEVQtJSlu5pU69FTgFxUCTJ1TJoRMB4kOWgkN6i4zUgrcgDB/FOCZaak3zVbG6yUl
xCvLad9zhiqcOmlAgX2bpuFnLMwxZdNbmYZuVjMcnURRrn4tN/s4cimtIXFWP1RG1lVL2VN7ZVnq
iURUvBXlhZKAPFgi1FBlU9v0QIGaUeVmyZ4oWRA8uVWQaYu6kWvlo9KDIpyTCKAmTgbxQ8ZREZax
iocUgYGe3KW2MAm9F3voRsJfcMtjML3RTCp10ArVUbN2/HQaBQCAkHmuqPdG5C6vHio9D6GHB2pr
UwnSavmz0FpI96hyYbHAbQrQm2+aAUBBU3bGMQxVxPuUJBf5tB/KSplnWmWHqy4d3HLV5EWK5Hli
eYT+9bJQZlKbS7k1UWJbH1Yp2C5UpAbLamdJDK8TGWMd+SNUfkhRNkaejyXtfqU6zyCKVGVeSDJ+
JKRjm+rsOAu9N1jr5pj+DJQBkzZqkQhEniHq2h2voo/Xkt0XxcRkUUYpLgC3PdUDwYISZ50fPXqa
ayWocGke6W2sc/xwIaqHIQfPuiJv7uaIdxc6XZBB2zbxh2P1MKE0Ytn2xGwpGFj7CWmMBZO2LT+k
KgYkWtUQk+ZKkYf5YpCSxl6xx0A0cxvo6YjpykJ79NDz2Gsdm8G89ZDG5dE5pb/W5Y7Cg9zX034J
QTBq7nrY0a9RFkboPvpBqlerRLM4oSq1YXZhjzPb1zgQRv+kqQzdqQFu0Jp1kRIo0Ad6ocwNv+em
JaFFKFhlCZgapWqNuTH4djuDlWUVuMxKp2mPXWWYVLWJpqrSD0OthTX1aq2vPxqAWPKb5FRdPCsL
sJDPuiW8cCmD+ibMNIhMfVSixD0WeUbtrBM5bfwYsPwoay8gd/agSkpYTJ1aaFBI7BIxXlhZPDxV
Jy/5LWlWL5n2rvKgl/lYgGEFkUz6MiZPnypp0T1Zg+NBrbJ5Dv1D1yOQ+xJ0GRsg+dGsZhvHHKWo
yco6ZqWWNcNEscGswpXVbKRB1FD067yxi+zZSb2ueGl69Deeax2y6Uz3zbpEpk/LiLdWamC+1zEl
SVTvOvpXK6EPOYcZT+LXVTkNkEsp8/eOIhX+ujUwJ8ZMQ+CtS8XXy7tSA/ibNVDfyfVrCstq26Ph
eQQ6V41KaK3jsv+HRbp0S9+gAr0bqvahcEOTqIFM6v7DLom5z5VO72gucrIEqTwntVnxc9kZA+yk
GKgaxzB13XzWy1keejNETYAm+TZ736ztM8147oeY77qy3TxHoexlypQtnxanbxbn/7e9/0PDEP7X
tvfsHqd0LFCV9svPzXCO9JsZrirAqkdmpKJb0KUVGwfxdzNc/CoUAzqkqRqyIN6N0/a7Ga7/irlO
4NMQhmZovxWF/d0MH3GTEChV26D6SZFVXfw7ZjiH+94MN0xLNw1qyGTcZCCxxg+uY2MlDUuSTXWi
5kloptU+wf8vryMM8zgEuSQ9mFLj37wKXO8NS1RPHtCFsS+97jb1qjFbnbLQriG1TbCPVB0FVjLL
pKJP/dzxNW3aRWRNSGxrWvKKUBD5mMF37PZcqGkRXLrKV+jgZcmQvkYLo+inStTKzROwvSFclV3g
ebTUh2DqaL8UVUjTZWylaUMa2ZVM+c0p1dRak3C1ENdDJGa02ptSIeek526mpsu4tfQsnGqoEwD8
SZmCgKQEAPy3zszr5FB7otWlmeQ3uoVNmJpZew/DsCGa2GphTid01pQIv0xNJTFo05ZlCQjeRNKp
GvCmLRVNBJAlSa6x2/OulslTKslQsyhxFRpFlEHpVrJNuYWw3UvdIarRTqTcQHUDVDTyhP0Euc9Q
u3stm+ZbQkJnEIjIeBI1wElgRCCGGjMpKTiRu65tXxqwgN2nDrtS4oItN0Gn2Kcq4aklawOjSEhu
j9ckQQz81I1GTae9kLPh1uSGavhz9v2YdpFGrrJbJ1lDXc4V/AAEIbzKTD805DaH11D3G/spdI20
PdS+qZJbreXeBITkAH6+Ob5j6reyTEmST3yD0r7HoTKUakMGtG5IhSGySXdkgFVP3AGJDOVkDqQQ
oA/FfWF+DLpnl09uoqHO6xdl6c7CPIUxqraW8man7HDeWMslFO2pEV5fP2VhH5vL1kIKg8SaLwze
Qx36/WrAOVSRWhkQcdfbTLFJLUqeB2cpU6ksm0g+BsBSG9BZjeahaZXEg3pPZmTVAc6n2SpIyhDO
tswVy7glLfPKtZ1N3ypR9ehSniUeFQNXKp/ZlELGcyu0q+QNE7LrV05StNHSG2ruf9bYVMW9h1nj
6q+Sr/kKqfU8T9O16yVqotOflyMJThFDUT6wTufNV2GjenSMmZXlI35MpLBll7jgYlIrxZA/eaWv
8dJd19eTfUrUNJ8rwhzqTW7HdbBqB4NKkP9m7zy240a2dP0ud45aCPgY3AlMOnpSoiROsGThvQvg
6ftLVfXpYqqOeM8d96CsFolMIBCx9/6dX7oEsRpDjJBr0y2112Ybw0u3KKT9MpI2o3ZV5i2ScXzN
wCwyTcfDKi3FavleI1UxecInWSvgU01DgYKqmbEltyvlRk5d4RRuVaiwZysWd/YKseYqqbA2mOAL
ngYSw9ITHEPPxigA99LjlC0garHHGqDuMLb67Ps1alLeiV6NzcNsZCp/r5skoQZNG/fNdZdNiXMv
ksZJ8ItKjDE+peVCnIVj4fw6BVZMFRvRr3UAFvE81teZPco6ytZEyCUwEwKpAh2CTf20ZnFxZjoZ
FRWHn3eQ3Wjie5MwK4iKibtPZz3GJrOpdDu70yn2lkNLmPscgc8PCsofhdAPLKzplmiH8kQQjuT1
7pdhmbFcjXJeTtRzS6s37hwITTPpfbYcFrPvibbiWE95YzEZbSfDbb9WRls1sIAcD86Ya80TsUpb
3BaPSpb6YiIdStvq3XaOSCqCARxqsNiCyK7BQGJMnd0Yd+vyOZ9osRe8e9m8CcGMaxaO7y321t/K
baAN4z/G1hyIdFpn2Ptd3JP41jaExmhmrZF4rMSf/eZSyOw9Hthudt0MtawlQcN2Yg+hM5ib/qEb
NseCWDY2Fm3cPDtcF2/+IYV3XgloNl9SU8AF4au0CZEo1M3N2TLCyBzai1r0DlIDam9x1uxsFW64
ITwwPS4C87xV9AeR5H05B169SQhwbdIyJvbHltVG8snMWCEJExhY63MOSwwjsoxjiI59KtsaskYf
N5ZdHsSyLSgtnaQaFUY4huz755ygnflTrfdyOEljnWgV+5KR037qaQ2RXFEtORofcVIDt4MFgUV+
l7erPDntqpN7reox/WDx7/Ze09tBfq82ib/dEM+Fd68ZMO4wL8Gu+wFr3bmQPn7Ayv1UFaPeHdzW
bIuHJHUn92Eah9qKJi9ejchWcXYgBCI1Dgz/2yJUDVbfqGzzxHsYxcyRErLDI4+vrWTdSKwTsakH
TjwLjULP602N/WGR6eMgG1jbu6HkQ0EqdWSsHSYBAwGF1qhpKKy8re+jVGeQZcOKhHtA4qulGfkc
EGXgue5pqSR0nCMhSq3q6oC8Rm04eZNyxFXWEX6La40gHUxxbk7EBk16gvevhIMMP4cJmiq+qs5N
seWHftye8HzOdAhjQ7+cOu9MMeBldpd57zJncgLlJuyUO6WbGa/QSupycliNzVN3myhqp9iJATp0
UKarDaBjC5fzqV9t0UQ1abmIDmWWieRo1RRU/V7Nm47iF0qicZ04epHeOBODwruRyYd2rzcyRvjn
mCQA5hjb1fm6XSlDH9o9cUX6ZPoi0WIjKreywIphml1visCyFm/6ynMT+X3ZTPb4FSwjqSefKEuz
+5z1rYE/PB2w5hW+yyk6vWSZ5IyMhqKo8f6Q84LdlpHl0L9jch6KJrBtQ/JfUlOFiWWQZlYcYPxU
lxIAbjDL59N5cLcbOgvnps0yVT3VrFOFGJ0ogzGA7xaqyGv19T11T/utT9O823sdxzELHtJhEHcE
1Sgt3Vy0U2Mhid7KxfCO1sOpXlZzxM44yL1aGRBv+qzTX3rmZvQDrhTxQ5/nS79fZzm4B71MZlTN
2+q42/u4SYqe3+swNLu2eia1vn4eiSE3KtMi/8IS63Hfwst/W17WBqKf7dtmn984JEQj+cmQLSAI
yGzr88a+FAcES+KCbDmZuXxUytnwWZsKrUCJ081l1Ry7tdP7F94nRTCq4QziQ9PEFsVd38IGnoKK
8YB3OzM2qsAxFjEf015v6w9NYi+uogSaV8QxSToJ71jFvciDSkFyg/g4eg1JZyUJdoxGc0K8cuXS
U/r8+nh+svVNGBozTX22ruy2JglFT7XCJVwI7nyQpPm5VKtt4gTbdqnZGfM06+SDqnq7xl7M8DRm
hWuLSqYqe7eD4F5Py33sVYZ+NdbKbClulp7dcK1UVj8lskU6JFmb04GNaOoZ8ZlV3xEjXJXq69Bo
ef70v53ZX679dCX/vjMLPlff++YCR+En/gJCnD+ES5PlYf9tgW5gtf9XB+b9YUkQbdosC0DDESbg
yV8dGF2W7pkIaAxdd2HVnEkof3Vg4g+HXYnfpps447uA1f9JA+ZcuCa7RO/ZNHEOv8nmMrCSaND+
hu5D+KpXCXVNX2gE4SgnLGkj40g9lpaXDos/OFuth55RwnWXzig9H5VFae0pPp27At69QETa6uQE
0efpvKtJR+RrQU+V3xA7t6U/NAL07GDzGiZzPklFnJGFVaQYYDiiFMwseAVvBy5cGsSLUta3gbtw
AtPC9Klp6CHH9PjDpT8cr5kLpeqKdFIBMzM3lXvQhno2yRDLIQlUQBwrDh1j4SAJ3ESDFZPdYyDo
UhWkWNRZMsl3zuLyu6ExJj1eT+3qvmTw8LNHR0+q8nGL5608wabDgJOgG/HRWB2tQeFapPXRyDaV
vs+4GfMOdud51M9sSWOfG5vBrW5RJAyrD5fYwmmvWbc6f4pVAbMQSr0uwrgd5inQyeLEPmTWi5YA
O8PFAJ2YttaMiGWNvy6xIol+FvjYL+dwpRroVss2d/qwdl7R0fPmHR0atVKLSxFPZTS+L2fAhydA
fiJtA0VIfcfYCnvOrK1MeCjN1j5NGyM6P6biJUg2Jht2DrWOMFk9jGvIiceKQta60awaMdB5OBcH
wEcOCpWWc2m+7mIAos/kFFbqRJrTiMm7Rdt2Q6nfJWheKwcZTkjerb3iLZKV67Xn9kZ5vXTmsOzH
fMYx3sqWri6D0W2dXPlr4gkcdU2zXPBT7BtL248N/fQht5bBeVDpljDpzvvqG8ylDetBV88VEgJK
bQx0YGmthEMotwp7a/CWW8ZPCVTnXm+GexM5QPI1nRNcM+oZtxnkVrVzSypbXAbsgvh3b7BaUnKF
8gbfji1TIpB9XLKPS41+sAMkyiO3GmfObVV0Tlgpr4HPjKwsvRZgQ3gyLInzwJBew2c8Lt1x5xF+
/V5vdSu7JkSi2fDzh27pe61rxJFWNnEbkA0lZLCNa0EmFmlyH1ZnXbJAT6y43vViQYtmxsNcXHGc
Tuqxy0wb83/Xjh29Pg78Y4y2gfSBKMuoOcJ8muVCkqHZi+kBoBJjrdrtx52QA24xVh0TFFRJouqO
0FZxFaQQSnK/tJcVAr3RSP4+WWZzE0s4iYhOVHxXTCs88qTgO957calx3urZZh9do10nmsphTool
EINEswzlSmLdvNqYvnWugcqra4B3k2BQC3SPVasGk+dimuIKyYMu96qaDNBRCxzuZNGXO3s788rs
mA5iPBMIi8EkgUvp67tm8EaXR2XFuGFmvYFXR5pxeNKm5cVXqOKF5k89La6fmnbFGmC4ugWTEF0Z
WYmoKWzoGvXaT+0ZFYUQW7l9k5aWYlw0DeswRFpae/FhSdt6uQetxd50ykQljqusY2juOuoK0nc6
aUbdCOssbPVtNe6LdmytKzp9NzvG7tgbFOrD8nFyGlcPiebV2qBNDWVdEWyIUH5NYJBrhiTICS/o
KXmS/OL6SktEMh4ZqwgjqBcGEcA0m9LcT46STh0x8TZImiV01b7lZakIGQWvyL7WQ0JLY5VFogVe
pk3rlUgZIAQaCiI3yM0WNLLaXCc/jKXVLaE2uwyH6OJxMkb4U33R65JADa2ANsry5SUFdjqrCFnz
EPCTpszVyZLYlQOhAUB0MevEnLS1DPu8RrKxuaJ5N8ih9PbCrNcfeUkIW5AQLHc3EGjNRKmqyLIl
OJI9t8wapYUm8S5YedpOqQJjW0dMP+Viru877RwgLpI4BtCjyJfPJKip9hnx0qyCxGoRKqYClB2a
tdkYu3zZYhehXu5R2jYJbT6oW4l4ZwE3wNQ1t+OrUtumrIsKlBCOb3XM9/eU3h0Ig2qZcB9K0zAV
UEuer0G9wSyLLCDqMTRJiYbkdcYeDy6Nm3ZEoRXnV10hXCig9M/VjUFCxYYf19wZ9NwpjJfez+EA
pvtRkGe7IO+4bnPdmsI1QSYSbFDZstukKAHb4mXmf2uFgZatcYm4k9n4E5vEjZ5MveRZOQrpPnGR
A2bR2Vp4YcPeuQVj08BEr0oh8kMsFlzAhkKSX+oOw42GzJFMzDXd1XGjHwh4A7XxxilaSMttON7Y
wIqez5OUXXPqiJz0Id1rV1NbDuF5RBomUrnYcM/iKbfr5YcimfKj5hTGCXRbe6Erzm+6Nq5hhLcr
Iy3X6rccWFPkL5U2zcckrvRI1VV6EtLqyMpBVDTn2vKQx316BQ4NT6H1ckBFcpUlhUExfSeazIk6
CBZh3qO+qjtJflmaY7NbDOmzOxpVdTLsGoF+TNlBZjwNPqO/9ux1Bln3IMdRysgxxu5Gbrn5eatB
4/yV8JO7YYrNO68fOugic/bZGZN4V+vmt6xNPlYmqTRNGje7oWCJG8zDP8WFUT5aZNnfNp1R2Ifc
xjzAbMS108/b1yEfIYT0vfR2bjq111U7C0k022Y9ktziHAFDIIQwzbW/ZOWMzSB5dhW0DKeLJshQ
BzDmgblpHIfaEDsRKrUiZC6Qn6A4DoFmme09Uj1jQbun9O+lMcd7LR2TQ1HX4kuTN91pFlN9yBEg
aT4p4M5BM2LrOHVItUxvAc+03XyCoULHRCvQHdIE6RVD7wkhK2UC5otTlb/bmO/u9cbDR5FQ+ofa
09bJJ1F4vYGzgY9EN+fbztbBK9NG0C+gK5G+viQz30VU1mMy0zP7y+TM79CZuaGy8pH3ckCpFjRb
l91DKWZHLTuz/8SUWhG4YzMWXiusklI9X0OhxYqAYWuypV8I8mCitO+newS3PFdX5nddLvOj1q7W
QbckwpVuS3e8cdLfkHJjT905751xKncoYZpD7LV4gupbDStHL99pTu8+ubGk1uo6WcDPgPwnfAVB
oo9yy+gOZptPp7kHGAy2zJp/bMx/7vOhRVLdSmtHvq5OImJpi5Oz0U+aHWgEbRhApK9ViimMljl7
2fKeNJPeX41qi9nmicaJtLker/W+O3vcjdXZ8sc11ve10Pr3fZ+23OWkqaPadZu7eE5M8n7SRfqA
DvoQ2oVodgU7nRu6uaWu6oo49tBW2Yyzpsuc4vuUjS74MPAozh5aZe/aTQA9JEbWY9+itBoUnqa6
iQUj5iIG712LY6bPeNpa24IPGI0q2rmhms+GfrIHJzVqBrxbgo9Ce56dLaALpm+SS4l1F2SDbzMB
t/ejhVy2oHveHh2wEgpIwzuPrMe5iLJEs45a10u0vUvavSy1qL6mzIJneBRIehnH4SAygP8F1ezK
56G2t30e2839xF0Pmq5kTL8kGZEbqvso44KI7Mwsr7NRWw+uaYsfrpUgCso2nRguz0zuNhDmj8hK
Z2wJbabzj1mVQSvK+QLfYBnZN21bjzWypHm7B4w/jS1DsYhaM/temt303WtirfmxDa5th5alGBvo
iUJxgx6mdAqczdx0jpDsNPlzN29jdd1vSzN9XZmb6YcCsatGSEM19hErRPPexV0eD0eUW4zjHWNm
EjLUWqECE9ZaGrRaur5z/qRPpHNK2nn2k1cBUxaORa0qZ3gRymRcRQdfHYafjIw4nc2rrGHK4a+E
iL2risL4Up5pHEVF8bOfnF7hV3kmemwDL5Rfz0JMgdhi1VLHaXYYT51zDniuE3ClOV1fxKZp3715
OM80coZau67Pva9G5vLGOV2VD7ts4gcfrVHvSZTpbEOPfWV5JlX41rguOttc66rd9pPf8rfG+C8a
3ittz2s2t0uD6UIUNYHGbWixaGwuuk0EmZDcytDad7dlegWBzOA4CJxnhkuQOrq9jLpQ32G+9m0s
o3y5BnDOr/TDW4TR17zYvz6H5wobUYkN+nhB0O0YZKmN7ElnvVPJmT+A5a8a3iBfv3UR+vu/t9Yi
NTerL7pwSXlAdr7T0F8Nifvn2AWq6D9TGV8jqL9+lfOf/62Bz+reXJHshll/X8dXsfr++0f21pc4
//nffn2q7IHOqguthbzv53S506fn31/hDPH+D3v45xcg0tC1GQ+YFqOQy2cxmX27dKSU7BAcHoq9
uU8P/f4tZvqFrufXy1xQoTkfk8Qye4QT9o7RPvHugXeXHmBIva3s+YdnAj0CWg00VfJJ9fNX/ttN
G0DGpkYvw5abF6o+eTEk5su/v23iNYP1/IWgl+vwzAWgHFYtF6GLXp62htGW4RDl7zhfsPQvTlrE
HJCWEwPI9JHJ6K78aWr3+yv/uiS4MOYuyBAhFeiXL885DLWt3SL0OKSQSaoPMP4ZgEAk+f11fr2L
ZHrpWGw48H3P2rLXd9Esib6jbg1jXH6lVfpl2gW/v8KvS+/1FS70F9ugtw5jJ7YjKq8T7MO9tctP
b202F+z0P5+ULbB3QdZoGwz2Xn+REeZXXnGZJVgiETpBE8CfObj7Okoj+88gu3+7HYjX8sm/LoZn
DioImBXSvBjoFUC/8/jzO62RFWQn62jvjfBfJPh/f6Ff93JuHvGH5zEkUPjlIo8h2uYFj+fM+k+u
qALTcPSrY7erX95+o85P4vUmwSYNxwvRpEmUqbj4Vg4NhywUFWp3cDBsW9rtXVEaXxM0LL9fEr8u
bikMnQUnTCSAv5wM8SKyJnWyEPYvbS9y86Hbu94yqXDdXFnsfn818U+XOy9uUusMSphLuSnuECvk
kSIkETmsygMT2IMTLt6+vXJ5atAoaRbu3xRs/Lp1IKT8GSSLANVDs/F6QaoN4h02EUi6jIA5yjlX
QrP25m13VgZdj8H8HqC3G304uPfi+Puv/I/fmOZXeCZTFdu6uLbFmqLPZdnkLSHRvVqvEMTXN14i
+rdu7q8bCF8TCS+zch3l+aUyVcnWanE04msWKtxCbAt2xsz9Pb95Z4+FIkjelMv9uqVwzfNY/bxp
CfSwr28tOLNC+t6E1J5j+TGXEsnRwLT1cd2S6XsD4+p2yevhrBhf1xti4kvz9P9xgxEJosBCggVX
+fUnYPZWpIjNw0UaXUruRb7eZhJClT8trrW88bqcn9bFeym4COmOvDS4hV1UH3A5ZxKxcZM0XHfX
b3oHxQF0MAnxHGuvLMMcs9BM7fbPhOj/ZPMBGwEIdWlTHV6ei+s2jrHItmA/eGIMbO/IBQ+So5YG
nHnh2xrIf9h9Xl3t4iRypmy28plQxC3GcaUzTxTKPwAL4KrEMvz94/u5lV3c0lcXu3h+E0nKKVYa
P7eELUyDcqfdtndaYNz30fmA0g8CucaXt6Rixq/7+fmWUrawAf4Eqy7WzZaVbs518frZp8F0oy8H
jOOLF2G8z15kpAIV5Vdl1NxlRjRo2Ghq+S1t6Fuf4x9e2lcf4+IFGoDRC90jxoCK0QdXEiBNWE69
cZN/PSX5sqBxZFW7uBp5F8XTAKa96FUT1gy1fOyU3EPvVGNIG6tu+nT6UeeTsWPIjcWMcGES10aj
3ig+/mETfvURLupeCD1D7/WYjjRFDHnYMpOrzTWrFwnF+ZuR0EtTRDIzp8X+33x1FCvHb//3/9g8
x98gtU0FxjgAzf7Uwv33D/wJ1FrWH7YFV5aKWqDfsCUL80+qrGX+wU6KGwSSBSSGHCT/AmrPLomm
A8EW2bAQYPuUdv+iyhp/WNRh/N+zkcD5B/8TpPZCm2w7fCB+EwxaC08HuqSLc9MzklIs7Pa+tfdO
mt/umsCFmuoTahBOxzLKdsWbXgivt4T/vqZH4i8TN8qvi31Ps3BfQTvh+EM0XhPbHWJQ96CCc38W
B9XV357FPwwHMKh4dZj8dbmfaLRDdWBdymZhuegSaYbD3PVkG5xdcO2knK6BlFC4tKEsKuyIWpy8
MFbVhocZQyWzwpC9epQt/lhmxD59EpsM0YheO82t8h4q14ZcpwLdhBsGZQsrcVxf10NO6M34EWXI
YSpPdZ8eLWPdQTcKxun90K2nKiWYbdC+2EZ+X2Dp3s2YuVlXcvo2yhfkGcE0lYEy7mIOv24UH2cj
OczKOEIBvpnSCXP56cGOl5suPp+LoFX5OF8zmdrri4gGV3vfl+ZnhuBPkOSjVN5omBbgB8hfP2js
wsauAs3Oow6dyroAJE2P/VSFW4yQmEHFTGqQ7O+q6Sy46yM91kFH7wfcEZXjBrpd3HugdBuMlcW0
Gbw6vg05apDObZolK+oLGcKy2rkggFY2PLi9PJUeqMMisbn51OiYW5UYkqWU11VZ36XC2KfIA9Xc
IzOZI13Gp02D3oodUJx93LBcxpwjgTHIYLrscVyDpXdtFg9j+wOHtTZAhQXXzFZ88+nKNNNodEGA
kcE9FFoadi52uJa1s4s2atbPJU7h0sT/8DFhvomGKcyLdGeo6YqpVliDARdZFub0OKNwD3VrBk7y
rlJxMM1tBBMxPJvl2A0SB6ZysvZnMX+ZFwI9c7LG/V46kSzx6421RytpSAmN8wejGKsAXSaT+fK5
YqZbEWcOEbWCiNbvvYmpcmmtu97y7mPL/TaNEsvE/ExdPsdXDe+WGmOyySZboz/UyjpgmbcvkvQH
WHDQNTetdR877jXrKBDJ8rDEiGpW4x22eJFAUdmqLwlipqzSDhZ3NHXNo0vghey7u6bR/U5VNwr8
n6UfjDhGleowVN8qjQTmTAR2qx424iO02LfJPxm39FGWjHZdGxFJ4hw186NDKAsejzNWYOX0BYum
gAHyzZp/QrzGeBhHwWwVtw11kyeBcGB84ZlRkEicbGHpZEzuiRcBQv/cZulLZdXH0canmfxeAyoH
de6xn7ofQJT7YjIP6CX9Tnzf9C965R14S45OE+9zlibiFF/btBe8TkOt6vejroIaftm4ySNkSOpE
8GXphBmDVCtltUntLBrj+05+0ZlPeMH6tlwPKh2OCc6Uhj5d2RO1UDHjB5vsW0z2ahCXypTRqu0F
puRuhTkaapVWm4JNLEG7baF0x4NO9NQWbwCa86lS9K/EKHXT4gMQB5C5/UT7VjI/N5JvuZ6BvmpR
7zEm6ApiHghHKnm/2vKur7bnRq8f5skANPmg6uwxjt0jUkSMTrfnHHlusMZ4KSMrsOc5gjtInxWH
21BEqJyeTLqRSnPYchBvvld9c1jRmsL39lssA0aQ701Mvo5nt9lhJYBPpcustsWFr69/xMkLYlmc
KyE91JQJkPy8CRP1/tvWjbvMwvYyLwPDAD3OnXmXNuYhzetPAjPVtRtw6kfcVgwlIXfOTvTEvWwj
E1jkabfxnL30lrFrm+JxwGjQ08obMy92mSYwdDTIGctsv4JbySDfswmksG5dCzocWzV3LI9SK70y
cASEAVShRU7fQVmN5hXrtVwaGK9hvI3AybJBmHMjmBJSOmEY0XgHttbAutPwbLHXoFput64KxkGS
Nas+aJr3GTQjcHMjnHoModTykDbD17lQj9BqTkYPnRDvN22yd6lynkXZ3IwqD7cCMIuuDDftzpwD
tcgIpQLRC19xCX3pEnaw2Quk6G+QaiJo4MKYDHfp5w5AyXEf6/QrNGlWRgGt9phiSH92kADAWVLc
JPFeZHy1WxSEyKSEbZuFaxF/MDV83OCULBtPfmsjDneuX5hliPLvRlUIlI1VvaAg22cTruCGMR/H
vAliJT+ZzXY7QK3vUhPEfIZigiduIziK6vzzosOqTkplI70ivBDNyJZ8L0k28uyX3x/Hvx7GTGQt
uiuPOtkU+sXZj9GnWpwRKiocm0CQ0VRnnwVv5VohxiAFqtjkG73kP5Q45yGwwdlPIQUr5GJONuO9
BWyz2f55UGZhJFHu1FURfO2uvR0Wvm96fb1uNc71xuvrnf/872NatxBZunA9bzZ96d3q7t3v7+FP
s6j/6eV+vcLFTewr+ghn4ArpMd47Qf0kSTO2bqAc7NTx7AMy7abrY7UvP8xfrLA5eod67x7rQN06
H4qntwaRln2+3q+fR1LmeoagZr0YTHNmt1syrzbSn6/gUJHMP2LiAkX2e9nC4Wk32AMLlCE7KKYX
qABYNQ4+g6/bUa5+PVrPjTB3TfvVgVc7k9neKPzhrB+1IYPW/tixSiQA/1ZTXuTP4zTt68SEENEE
gO8HrauvAaauHOuDpc2hGd8bsRZuNPDeNO5U7gUINUKtNX1Y24DnCYIT/ZuekuszDcFYJHeVzPbz
qMjCWwOJB30D86whe6iu37X6Z1N7SoubRH1arcfN/NJMXhAPnxzciZbF35wXvHg/qHUJCnMMTNSq
eaci14Vz6CbXefvBXRUGmB/WxQ7HMj0ZCzkE+OEjSfFhyIUdlC9Z37eG2GnWx4pgZxToeGe6Ph7j
Mrsb1yddEwHudeTPAMrzrusNqBaOeZagTDxZfAp6Cz8x2WLX4ga0LmIjZntFDyycdzD3d1KpaLTx
Gz9Cod+VFtwG4zaldHGNMcRxIkymDpdBcTNIFbFXIELyTZuUirKMejv7aI9qOsB+PlKgQADP2LLK
5yFVh3MJYGbDlVi66xKWlWZizDD9cIb3tErR6na48sfdAdVD4Pb1i8OPJlt5zE3qF1Fej0I9NhUm
BBvskG67Ggvqz+qbqFgt7kIlOCXb9crBla83WC9z6N1hqnszw4nYJnic5bobnMe5KaDrJP5m5iez
xsyaat2lGhGutpczWW3Gl4U7DrU9LKrm5KjbspS+UQwQx87K/YnTtA5qeEYbVJyE/JT20GRx4GZa
wLT2cXEkAFgejcuyR2Qf6t2neSa9bYEYMbthSUxGo39qrGe74XMhRkYWgqGtjraedgrZh6myiIHA
rhX23taLdwP2m27ah4310gz4FgF16/nHoVu+O2I7ZHPFRKiiPUBZgpBkRVVRruiDE+l7lPPzIA/9
bOMB3QUpPEvbGvf9YO2McrzO+u/4OwYU2VB6umcvxs3KG3br8pin80HHhQJmFoy851E+e+2nkVco
JiMLtUJCClgc38dm+fOnN9fyK+LKbJfGpAgmV/sYb/1d40St/n6sGxg6rJzutDFN8ag7jKTbYQn0
WGWoiCfSzW9wTfPNmj9tsM5Ziaa0y12ezUf4sWFpPpnVM/YTkPZestaOhFj37jLBLGqCkeWuNjtY
FZJpHtkIEWAGb7Y+ZO6dzdyzVi7aN/v7oiUPCzcowdmkHegGRvBEtEb2Utx0HrRMXO9c45Dgb9/C
d3LB1GvCPPslTNHHY2p89ho/s5L8PmkPMWSL0fUO/crsD2ZazFbivJ/xxd+0PVhFkEjnfT0gzPDa
q8RZru1YBImJQezchyhQoARu+2G8TWo7NPLl2RnHoCQkpfhWwPYZEU378LlPDilw9biXqb5v7aM9
xthua3uMERCleH6Fki/G6rZq6+u670JoLGELQ65bX3qZ4opb3ciCUPUeqap4QPjnaxMmcWR0LnLZ
a80cQPJDDnBVsBQhVUQevhOjo/t1lR+S8osFIK5vGY9rulYNOqJxurWx/a30fa17ZD9Wociz3UQJ
rXvVLjNWOpS4jcyUEOHtMc+y9+X4Ikr3U8z+mrGvwheNWnKgJ/E01VtYsG7mUr5jSvxB8QJ7k7PH
sTMokSxoC3ZhVX2cTcobJG3fppb2ZBuMD6X9VaOXjZNPFb1Mv2i3WX3AWiCAOwox50M8YI2ti13S
fZuAatr6EeX5TjUO9KH6WubrHjeeYEwwXI7J7V3SAF3svbXxlDVCuZF2xdOXSSMcdcmDTPswae5t
183fSl2nZh98weDcEvoRT4vw90f1BRLz51HtOcAFUsf7HETrdTEQ04Foi93Z/hjGD93nLawixPwB
ZwK9v+/ssOr/Ty0Sf17UZbKHBpp5PXrsi4tmaTrxWVqbAQtmZS9lEWjBHNgnM8LhzvO7D7//kv9Q
8Ly63MVsVTNUje6f77jFPUeg9GWj3oB3ftpxXpQYrkBPQOFo4vJ0iQ5D9doa6Js2Mb2bjwSSw8XG
RaOHD1afXOdZzcO+yongICOq16OsYH6/qWiW1b5HOCyyeedOx2z9Mej9rnDfLbRjXvZOSviezdGx
6me4QB/SbT2spsJavycduj0Z2A2YsHHh6h7bKt5NrUfrQNqt0ejMFKC0d9PxvH/zsd+Y4/5cGb/7
xhd3VQFXIn7jri7jdbqlRwDYSCRThGl1QInGVt6cpwLarp7jh7mADhfjByy8g7dYQYH9fTshI6Ir
HYbulmiEfUnGKB7Uv3/2F3yBv9ba3x7MRXUthelmvcPHLI/DbXWV3Z4r7PyJfvton2wW+hLaGMT+
PxiB/uOyc8mRsVzMvX5pJWRfbmwlqJDZf0PsbKLiIX/CpR+mAvSIG0t/04fwrSteYCgOylqLxW4z
FaORrnUY9uUbC/0fSmlXoJpBoWOa6HAubmeLMZKHRt72c/072jpUsvDVty9vPLTzb/llbRGA4mLF
hI/jJciOQawaE423yXVZVyJKS7jiao4PznDqmYINnJcqpayCgWGY5XuVoh9mfvj7j/Ff7J1Hb+1m
lrX/SqPnNJjDsJlO0jnKcUIoXDHnzF//PZRd7iv5ltWefINGA4UCCmWL4ZAv3733Ws/61e1k2Abn
mR60DLPh89ooJFjLBFxpkBDOZhBWffctqPLz3PTj6RRVaj70JGur+yvBr9LHMYkaGpXSdXDJ4rsP
3ovz3LGcgibeOy+0i2bYi54whQZO9/j31/erxf/T0ddi+KdKsMRUkjCF0dnt2Rh4qp3qTdvsvn/l
Td5Pnrr9XtHwq2oX1jUyGqYHgDm+fnDguKT9JI8gXM+EVwZum+nQ2agJ94pj+v+TKab0eYz5cY8h
aiOosVCjWJA3Pl9lUJlVkvYalg5LPZt7IErWnkazF+SyG0610+tveAt4oPdx9GbNd8hF3WZ4opmB
qUH85v351T2n2v+zFl1HNz/f83YAfTrAcaeZYhf4S5C7MqBPHRTNq4JJxc9kR571+J364Rd34dNx
v3xzm55pvGnRQalxcRtk8k29m2gqe8r5uy/DL96bT4f68mUIhqbO25FLbL3wij1g42oPspMzTFFu
aEbuKj+/zZ3Wn/aj5uQ4o+6Sg6T9DwbYv1isPp3Il8VKGfRKEfE8U/ffLyJyqmwXRW9//xJ9iDe/
rlWrl5HxrSQiGP1ykLSknZyti26d3MPa59t3OZPG2UpuGc1bFbKVRnCHFRMAujR3kzafsba+j7gd
YHd4iSTcmoXywLTWaQLgrXJ7VnZ8xREc07Bfrqcw3lqJ7v/9Wf/qNUR6w9SJVVay/qKX6hAdt0gW
eAyV6UgHypsJ/E7Fp15p3Vx4kgXV04rSKcBGyWJ5rseaLRH9pGjfSSmkXyyBn87kyyLUDa0Ov47g
iC6Od/kw+nkesOOlLO3VyyQvfTGo2I/3A4Ox/JaIMq8o8AYWhU9a0b5KYpjh4zOAM0cnJ2LUbr+5
U7/6FhmGJTN8lEF0fn1he3KZhLHlTqkY2XzZiZz2x/oV70Bgep1D5+qbz86vlgjDEi0oRQhMkLN8
WbBismyYherQu73J7S5iL3FN93VyJIcAMxDQICk331zkL15ZLOm6znaFoAMI359XpQwQQtXXFEcZ
Lp+beNtu4tvlqgab7ybb5BJLjGd88+Kgr+CPfn5zQNwz2kVIoyq4Rtcn46fPTxbpQb5khoIIvLJX
VpHdC8mPNgloCiQeuIUdUjwf19yGCaI9ieNOE5oLVLO+SW8Y+IIziaqvVwX03SBg11xtJeKmQwPQ
sFLsFAjAEAtWS6U9MDaLmGFY1P+xMHplM55Jy7Us/CCbAhH0ajC9s5gEDJW4BYlIbU27BY10KyNc
bAJHxpBSMeYTEYeo0TWpO81ApvX1MpBJRy+l597hftwrMQZITd5z5i45bSuIyW+T1l11sTl0lIwQ
CXEctmAo7LlNj+b4MpBxoqm3i5g5pYYhq9C9VowAvTXPa98OuifDuh9FkByHDL+iDC0iYMaRDhnm
GQEtzrgZgfWZMkO9CGsTbX69wJPxSnRYGcvOmLTO0C0bpZ/JD7oTx1uJ3NpJY0QHEkY95YT8SmdT
dGaNfB4Jd41POuCTEQ4BDhSA1y62ZieNTa+o5gttaul1YHbIr5c58GKunT6arWlXMTuXQscEypXR
mpINcVtW+EPDa4WPQLaUbkUUlMHZ6Ep0EZmvTVieq3l0XJLkqcRsUgeWXTFF6sfZnU1txeM056NJ
Ap9VvBQVHyqZqQfuaoT7hdNUYuREy+Kj32H++9QOpUNYk6fijsvngmhEKTiZKgtYNFunpG19CBJ2
TaDrWMqM5Ip0J3XhCXyPU2fFNogOKlSmzrxp1OhyMfG+0LYggNGWm9ZTS9plCy9fJ7rIvfbLVHpS
Qe8YXI8a45aDUjNLO23GRsHfwzTO/OCexdTJgt7OCsvDtuznTW8rsPIJHlrCKyFo/VCYHZXwYwEP
41RILr49P61ab0GlF1lvyaRf5hEiNnl+iEA7Z4PpJVN6qMxlUwnWXRgjWwp72oC63fEnqmW2V+hn
lufUheNjPGXHBBOY2Hb2yPOR6OSb0sCGA3TWztRqleCJy7TLdWEzAiYUX8wkd8WiciMlOaXWRTi+
4E1yO/11CGXPlOiNJY9hVzpxehB0hGdWC1Bi8nOp3carXygojkQgAsjFcFpszf5qLl4iBd1AQnxv
vQvLl4FzWNQFgG9gr4bJgm5JemXNaDALnuTpxRLiI4jcKiSJK8D1oUkuJianVuNDppVbgD7HNQYt
EN6NvvRC7X6hJ96IqdN1lwr9NsLfGAGv7XNsyc+LdiXHSAEhWFW3sjiAn6zpW+41Oj4q4+u6g5eE
vypUryb6Qpl1PeA+Ai25mWJx2yfHsaz8sTklpJKPl1kbb9SRtv047TvpSpYfg+o5NK9rMgsN5WqU
AnqD0GrU29IgOA0JVUdMXn5cfxD8bPbUFCe9a70Md1yOH7sx71SMIUVwy190zeghFUjJHMPt0lFY
M9gey4u6e8JETbOQHzdiWDxqA9FmDYN3Jrf9KzSlS0C7O6UKz+f8virbdxPDmTStYgfRkzTmukO5
k7TtMryGIVoJgsJUY7SH+XpIG2+aLqb8ZlLOZeW9HWnUY/TM+YWxIm3GlKRhuXOo9J0gb2iQzudF
O7ktwVR6aOyS4kJbsav8bjxNahm6M8uE0g9us1xDVHXDeaet0Y49HF1NuC7mu7GXz6TiFDJnrshF
D7uzbmC2rGPAIxBKZC4Mw9InksdPwHgS2xz7nZqcN+Fk61PzI0+0K6TQbldZTiMFfqbfQNHZWr3h
KPnij8T5xersCFcNh5Wbcl+GpRdJ027RWvowuqsV/XkYroZbr4xngvFQxCYEjtctFWY5+knJa5QD
PFo0rMSsY1h53bYKX7UCgC14MHeiya2S71gEqZ8t5r0VaP56OaXGBFsb7KCVfaZfTC9IQR8kDHvj
fD6UBKcFyZXYFk4gB7tswexJj3igazqWexSI2KSmcy0IHFV4VdgCGbW1UY1mo0i0b1oBRcoDk+4D
0JcN5+gZQvWglmDvNOPUV/GlJaaeoN1bM4N7o8eTTKc8ohFq1r07CbtY2Gi1dLGa2UWxvB6BIlgk
JxLLRqysEPd3nVp6HaSKqbsLzgWQYppFxKZ8EPV9LC67PNExnTfWRQt0qTO6TZFWN1PQ+EJH3DeM
Itsox22aqkfFKsGU1X4tnFX9U6gh5kwEZyFKup7Mj+k8fAHfTC/bSjrqXYPf/tJUdCcW77SQhwIv
XBFLtLIKT6heozbhpp6sQt3izYdmzMdPgV61KH6nXUjtba3xkZ1NPzAeByE7i6jaZDQiVv8yJXfG
HPsLmZKKfDPlCh0pBmzEfJb9g8iGLhDJtTIdOT9UjMeT9mwiq2qqifKS4u2SXYjpMdHwb6c0ubXZ
H8PENbTLJX9NGflgIHeV/DqJQrtsb+bmOp0Qybb6tlUIReFqxek6ypluWvFWEC7CVexYXRjVfKCr
by9J54Tofsa426Wi5bYYfjtddufguUB5Ug2xh/QLiSYHITi7Sl7T8Tpr3yoeKUnEWNdLXscVNdqM
nRhJQt47IOnPrEnytLTxy5mRa/eETY6dx+CCOQdHfDOgYghYdenUNXwL9XpFZCH0yUiiHkOvg9Mb
JFSi5MyCw0B7OOAwHc8hSW1jDVREf5tlp2gAeGEKfh2dtEg+zNpkm2ZLzBuvA/GrXl8RWawVvoW2
pS+RsQ0vcWLyIiS7BdVTbhnrHMtDenRkYHaWjhXkLPyeik8uqQOySsk1bywWxxx+gLKEdMioYC5f
+3TYyKxx6WgdZOtl4vZAMAPNwOgpNu2Iz9tknHRzcnvhhkQ7XyeXnE8F4jdtGjbIM9gAgEpKU6ca
nlq4ZGF07LJTX9CGJ6l0KKcrKFW2PtR7iUwKDVcRwp4gDS5gt4EHrG/bQN43WexqQ+wY/TZtiXMk
DxS5v2OpaLCZNqqBiirn1AkbwPVehSJJUl7rlZwYn/fcqjI+n8p3tdrM5i7EyZ3veyU+NjkYTaat
rbgph31aHkRr28nXgnBSI4ZaaFwYj7A9qFmrJWBH+m4QWfyzcwviZVYaNkQwp1MuFRAM0/IsWXj/
dcy26S408BkqvZMhkyRV7kyPNplQeDOt2OBiqbD11v2jnjwq02Es+s3Qbik6QYM2PuTRHNRNzYZR
Pgj0anEw2/E4H5pO9CsG4+XEvivr93FA3oQY8p4QqqTujPrSlCmPGvEOwoCdFqO/pKdU2czqg6k/
BfKRTeaPhT11Nd8Uw76y8tOQt2cFY3SzPDRAq7S0O1/i/pRq8nnIDLSdEWclJXmjhPk+8o0mPJ6f
r8bekHabxYy21ajRZy7tTlkh8i+LYp6P3U4Kr7LxqpM1u+dB4/6J+IIbSdz03c4UznKLeN4CPdqw
Cdpjw1YZHpUNnS6siMUUo7MGLJW8kzNChkCcWXujvgqSvbDubcJTqB+gWd508smQ2OhMXjGAXy0P
en0uSPdV1vgPvVGdsOavCkevXVn24nLAvOyzhd+azdHKYtKIJxMYd3yZcMtTZbzGQsvKFO9EVuqx
PBHV2wRHwSyOpCh6YbLrsi1QJdvITglMrTxEBgn9fZ4GtzQfCms+4WLdmlqGFjH0/nGVSMFmGCoJ
MyJYp69VoliOC/wFBfS233vtHXGxGBBUu7hbY9bW3t23pfBfu1Zr1w4z7urs4j9fSsRF1PsqwD9s
T361w9HhERWx7ezHxUH1ynAKCvP2u2S3L0Fya8OQ0hujEPIf6JyYdj7XpZM1NGugBIKMZ2rR6mK4
WKN02F9SW3irkfvbkv+vjSrUxhgb8YJimONqPx/RgvSgmj1M3no6r+WjpTzF0zehS18ccutV0erB
cYovE8cpfOTPxwAIscA+ARYk7oN9v0k3017YkLft99tvHpO/aqg+H2n9UX+q6+cpQ0K5YonK92bH
PPEpPKT8cEz5nsIzkrc92e5+MLGdt38Mpf4Pk/2fksggibfv46f4KTLH+/+XkqPxxPyNywB3QfOc
/cd/vTfx63PxJ677k+2Av/C77UA2fiOxVFPJLcIcb+CN/5ftQFLxDyhkHkIAMzWR9LM/bQe4DkTs
xdwFWdeYPYk0xv6wHYD1xtGOtgtXn0FHCUfhP8jJUY3PTUmMbCRYyYy5cOJik+Evf36EzU5MJliv
m9KykhgXuFkOxdFYkM45ykesRl41bEdFJSfHGUg+kH7kHQsMN9JUGnHTDoFl7ipToDegfcR3dBNW
Bvaua6xHUgFYOFRJmM5XkyI1gWtA1Ar9Rs5T822BfmO9xBP572dZSZbLHoIYu5G+yUTiRD6iRTIl
H8NTlAvdfA6Hg1EYaSgp9FMaXsY+nZr2XewE3We6Vu5U4NIYbpjcxb6lEar9Lk2xMB3T2hyqty6Z
6TvrFUE4F0EaJ0ZJhajn7bU54Kr1OlEJk029cHl+lk2htZ2lniDjpG9r6xzFOtECjJuzXniu1CXW
2SZDkvaGwYAP6egJPBe4WWbAJKuOE/ShK+WaBNgBPGQnt0pCOafLqYlWqSyUi5RFKjpmWWgl9OuF
Bg5PMkFodsoPwi8yFdLSSYiPxH0adRross4Yp8LL5zYKr5Ra6phEg8ALj7OSaLEvNBgHDrAu4/kq
rOY8cuV6xA/YYyI0bqVqGNpjLgaFeLGkrUruadJI8cMcEDuzGdgYI0yuhb610cWhc4/CcllgAZgx
5bwiDLVPYnbSbgH+y9Epj5TWuulApZbExWomBXhcCKK9DFXfsNsTkB/o3BYsCn3XF5tOaZSEsyW3
9Cml32/uSZMJY6eZLUKWJrMP4mNQJEEPxywSP9yqkE5pnqjFcKynWixdiMVi6QHYxlAqDU3T4aIl
kmKvZIvOGLEsAkIqoLZqZ7nawHPu1cSM/L6xjGHH6wS1Kh5q6uaU3FuTfm9v3kzSWvWjSOJMrHhW
5D1wniTGmKAg8huhVjXcjaUlvCWQ4tGrPnDSUV1olDbgiFJUxa2a2+JQSkfDWrSKiJgAcbRa4QnQ
45qDhnNLk6gIGlF34Il1r2Kx4sPNVqOiBY5rDltTFzX8L4vUGnTHQjLGW1Gpp4NBPjrNrHGE3M0A
ukYt3qSIjGawiOw0q7miuVnUwass9JQVhiZ1BUWCRLRI3CMIQsgrD7bS5HQPG1it9KOymI3pQtkG
VxuJ5VJaZbhPwcfIi7gC2dOOcxOnQngag7Q+hvISvCTUnQzw+nBD/M3gmkKnuErLphZv68AGUzQx
C3atEJJKP0/BZcRMsL3QFqN4i80WQwZt2+IUoSqM3GVUNVKvUrX+MWai+QQaPCpPY1SKBrV8Gxmu
Rv4IW8ROafv7JJkUxWOfhtoKraUUd44KTinx+CtC+DrEvUHnqDZcYPRTiIiprkyvqwcdXhhtsGCw
TaVMj5Ys5D0liaH1+7CLJogkRoESxzL4P7YsvwFKp1xREz/n4c48iwhyoD9V0j6a7YA4Gpphdh8K
w3kCrQCVoGbQzIP0ozjSHGbpmdEqNOFrtrPNjjI1Cmiz4UDxQ2PJEX0lgdrZPAf0BhoJvrtHv6kI
NsHUx9YN4QiZ6JvJaE5wiWQlOo9ZbztvzMdmOOaJAriXjA6FvCG5Ukd31AtIyqGKzpMCIkV2s0RN
aTp5Pai8u7DY2c8HRi/5aV8wCEwBx0ybqqwK4vtSIqltaaQfeQ+YxmhZM4jrYdutEulVLEbdb3oY
xLKdq5WIi6iKheAwakag0TSukmyXV1VypSVaU15YWtdNR7yLMh2yMZ1jY9O3QQ4+VIvTqLkNC9RD
G5nPjnIxlkZeb2FzW8MZUXimdMhadaIq61VwkBlwEFRlUkOLVqtbw3iahWy6KDPmjQ78M2KDWqlU
VdBaQTYQZFTQmdnUVonVSBh1aIwJL1O71UOlMm6CsaMrNQhSdkSRhwYU5rClbNDwGfpLxw9gbrRM
mLVzU1raZo+5wVIviROv05dZq5Turc150LpT3lpJj+YTCxQeIJbDYLlqDHHM73RJzlvaqIIo3agi
aVlWkRWzTyBRHDxVMuvspW7AtDh0UL+IbOnBOXlCrS0yXoFSE/F+QkbfUA3TLav5IZd9H9Ei2VZT
G0a3eivymbLNoDXCDeE1quBrQzVheZKGPHmET5ezq1XGUdg1xIMD7WN9j2gs1qKOfnAU4KB3RRo9
9y0rzZ5sGlx0xSKSF0S+HR2TRMpywY30snlfZmOONkSZr0EW7JqN+0JXk9wPigl5p4AtujkDbaIn
9ljPanitQUVSCWKqsvwmZ9einJVDB7tuHYZl234CD+oT09gpHmxB03wUEg34qSbXIi9UM1NzQoCP
ThAHo+5cxjrP2zQh6NYIpYnpAzY4gFIkPSw4XQpW+6wvM0Hyu5SWr2OWQljeqNYkJwe91KigO9Dr
yh0rtFQ8h9IodiPZZKNoHYnuCGiAyx0rsVOJlTIf4NiqFDe4nxQXihwSxDKP8hgMmBoe9dSIWwRt
EDXP5klMEVybedTbwtAwJYBFRv46SECFtn+kh/Gm5zv31ka0aoGkyBHZTDNgW6ere/29nPPgnOwF
ivwgioUba9ajGp5ZPmV+qMxycEhyZU4PU12muAP6ULs02jRUPAO+aLWvsjIeGFaZaewMMlD2k17z
cDCUHYKmPkGaZPcyaWUiPYGcXYjMjcuQltpSNLRyy7qq5hc1SIWJtrdkyImfEH9Jzy+a0vx8TMea
bF9Jn7K3Ejw8eLqiXiQ+I33JIxcbSX4JH1JAC533gaG4VTJrOb6JLDYiG+5mOtwrTWMA3GwXofaj
NBWYNTA9I083i6rwKJM1kDyWnZhft0MdTHu4ZPG8b4JieTfYhE1XNJcF+SmCzNbtaqOcG7swa3xp
Gt93nE+jSkYYC9wU609ioPAZwZm3Un/BHI71I9dV61vMocvo1R+sYEEoy+4sJfJ+wC6bEOGV0XYr
ST3cKFas6QuGo2mqbpcPGHHyASa22FFB/5sbTTzK9TAS7lHodN+GUZNLj+wrSFwRfGFy4zocADFN
XE0SK/vnmoUFCuND8SVX9Mv//F8aMyqtYqd/X0Htmuf652rp4x//w6VNrqisaJiqLUPVRUuh5P7d
pa2Yv0G70Qn9RacGG8mgxPpXrqjxm2KKOuJeVZT4R1blxb/KJes3KitEn8TLqx/11z8pl74M8g1R
A56AfYnGBXHVawX2uVpiEh1aWbFgQfWIuXQSEAKWazizT6NxG6gbY2i/0Rh91iv89YhfRCMiCyzp
ChyxGDYh+Wmx2Lk/3fs/nsKfoW3SetL/rU74/RAktiJbkLlNHx73n7sYWR0kaZj+dFETe8N+U97S
fHWUzYBwVPGqjQSN7jsYxBcFyB/HpsY1KYXRQH5teymkhRR19HFsyc+90LOm15r+5HpPFe6phdge
mzS39rtDI/n+et2SjuKRutsEVkch/UWgZnS9lgWDWNBtJcznirjPGHdeNeFTc+rZqElNtaygQzYh
zYAWezuHN8G8UF+YfOh4KrKaDLWuFh/NdJKIRwAvgDYiS5jhDkQ6RS+kXsTZ24gxhS1/QTrJlmoZ
HUVKDnm6I1KAfNd1GTI6vKd9LWybGGD0hu0A2Fi+RyL0EbHC6u2PZTZGHi39NLxYhLY0Ij+QQUY2
TpK0sbHNslpuSF1IY9pi9pziTWENH7JkQEoyNoyWTKnPzyLSASJPYCwpi0Kp7XNTnS+qCXbiDXF4
uEWNugvOx6jNCXsfZyrkRRH7xaG+x4kwsERj/kWz+mAJVp6e4olSfWfqBtsy7ElS5OuWOuAcaAHj
RTGBVS0BYG7MIDa/XDRpHQIE7ax6lhnku6LAQXzIe/JKmMCzt8T2kNUxcY+1lt8k7VQ8E6EAiRTH
uTDvRE1PtYMRDpZ0E4pLwF4ft/AE4HHI9TOw1gT9WkQAMdkz5/lOAYWqXVptNV9D6WEUnhidEF9I
pSjQoy4oot2hAEpGd46bp7m0JBr0ylUWJc5IzWnxxRUs0e4GtQlvBGbZ8N3JgmRkIVZhtxJKFYtp
/GCUJPhKUkHuoly3G1Iqi3lPyMhiU9krFh2FwiSpuhD0wK3KqcUcKGZDscOqR7BiGcAI2VGQqP4I
er2pwG55uZpL9wlRK4GTiV1OkGnWZ7GvUI4M/pAKCOODNJNw4xkWXotmKWdSTZcwWu5hdBKkWplE
mnh9PwSGLScWsX/I9PrzYFET1WsnzDn2mjdGRGczi3R3AN0V74UCWfdcqbQxgBW9CNJmmvuwcGpC
KMgylwemY+TtqOIR5UXYOFmh9IjZlYm4wTAUwgnpRz/W25AUGWxPLVs0dxG0tnCrohcXdswx4nyC
teQrLdBwuLQ68S42tqkFVR58lBi3c3CNH7YKf7BFi5K7qbIqRJWotAG4UFRp7gxyONyHvF/CJYZ8
+V2EWxs6ZMVis4sDnnjHqsMR8FOSWoIt6lLdeRpBkOiH8ArkO4lhOpGLlJDRNm8w9HqVkSWFM2Qq
EaSDwTJlJ0hImSQ1LaGQuT6b1xLnoTtGUFSij+ltICsaONo6na2tgBbL0K6plXVxp00lI+uejDDS
HuF1166sQqh2BimKHqRAzMaLgV93mhmriou6J5shf4rKOE0cpHla4pgaRH0/CBfRvMTBYRQ+cu2C
VslSFBiXoJM2TBBDzGPzRAzcMVQpmLdNU0kJBboi9ZusU/XJqeJJe5OLOWcvaZAcnSxaBl1oVhmy
p52Q6Kg7MnPwppGwhLesMbEbc72m/lbHUmGeLfVIlVWAhI7OpamYDbcRi3TeNZx26OhZhQ7IiIrk
tlbriNqFvdDsjUnQIQdosbOjpuTkn6meGt20S5UcoXDXRJY4Gt7Cf8lPpci7FtoTHZz2aik0CYUQ
deIc3oVRnUANHUSUT3Yndx0glFLCkH5PryY03hYlBDtrCwLnAm2/6uh3uGbSLcN0qUN7jeqDCZAi
e827QgIKPaTyIJTQPEJxrp6GnrPfCwoV6LuaFkQok/Waki5HpGe4XMNJXqbHir2IMB+FVpkK06l7
jYrjFILlmLHXTSrfQlRBJaWFEymQyNOzspzNifSWZLTE8CIXzHjAXKXHjOhFf8pkUWfAokpzkP6B
If2/UcB/rgL2f7+LdJ6rH/9x96N5+/HzXnL9d37fSgqyTJYKoDbLRFqKZln9cy8pyGRgrrvLVebK
oAhL2J+bScn4DSsEOyHMTfyrssq24Y/NJB17FnVZBh8kWQZ/8Z9l1H/W25oM+yTF0jQDZwKuNOOr
HT4l/aQRW/llZQNqwJyd2sHccSBO20uuCxcD5nZw1F3rxJ7l4ebzsNSB5nGSJ/kqvO538rZw2m20
b7c/3cZfbAhxt3zaGX2cGWREJhAr+81i9f+8zRUNZrOQEV/J0PDVaKCh3Txoo3qVl+G9BJ6kIFe3
jx8tgDn6CJE5b44UvNdZ2ewkwiumxtyVaerN0rsYv6WmiiYg96IU3XX+ElbXY7RcV3nIFBqwg80o
4L4UULUCagbJMj4aCnZ9tYycGQ439m9HMG+LsHLlpcctgpC/0g/0XEBEa4/K3NyW2iFqDyH9vpI8
Oaj8MfnUc/Iw9ooPAMSN8+A4VQ91viZeWtq13pxnOjO78UVk9JmX13p5Y1g3KjzxBaN7V+HffDDn
WxMfNclwDuHzTty8FUpmN5MJTnw5CYV03dE59ps2fzZrSET0scew26RN6har1bGM8dGjlgX6ICH7
ahJkeSHO3hqBhBwfSGBzdPQlQJlOZdPv5ixy0CIBJjHcpJi9ac43Yf+kmf3G0N9JU98qQn1UInE7
SCObuRe5v1BNxg58sS08MxF7ZrEmKYwZxdBgqWHBnju6aISSlG1wxhJ+1s3x1Wj+CIvrCLVhzyxh
KqW3OA9v4upS0J4VdkGVIkHVv0+TQzhJV41sesTEw+b3llpy5PiKXIStUSS2tEg0do0zHfnKDAy+
xuJd5dIx7mHGZiJWsPm9ara03O0lfqqG9zzja9meBj3xFesyD0f2uo8G39qoqTYQzZ2e3C0G5LSt
KboReSBj2cjiD0L+7CjZktqxUYzhR0e/dQLsIuQkgzI4qY3biBxORJH0DN678bEKH2PrVtLioyGx
4krWqehorxP5jKyQzng6H4pOX4N37DTDaJsrxy6OLmtr2c4wpRQLXYwpnWRMCXS67Xh6kPI9gwM7
r2tfbAB3E7nQEFw+JYSTkhX4YhURGRHqWzo3XhlyjFmynixBOjfjch9P037Ixz1xqa5iZYdhvLS0
B9F6atIYUW+H+GcUzmrSE8OaLvt4kxV8jGd7Fpu9mTX35AK5stDuGqk9MJLC76h3DvmEdrpKZhqL
0IGjqp3nbDyz0WCOJHqEj12OveCVIylCRo0TeAupxi6JjxbTZz006aQdKp3vobIKL4jejrVtU07b
Qe4PKZSGWhOvoolQ8oZKQmw8/J4ELOmPufEGwp40Dd0Z+albqXsoUGeSCukYrAbgRN5pYd1Y4evY
js8qTH4Fe8fUxEdMJTYThV0rwGYSZwRupr9I2rmYMRWJkZAyRxJygynjiAbyDFS9axrDtqyVM9PU
fLN6F3nmxkp449gdjGc+wj1QsD7amvgtu049JxbwiuJ8N1nv+ZS/x6+zzptubkBZgW4QiYbiIaBN
uoQ3qXSXB9MZGTXke6B+gXcyX8yEm8rlciGbbGyj3h8R3FcidzSY+CE1nl1agGQqsaa7/QLLq0J7
iehpNLiJVBt17DZtv6uUiooNyJC55jaoaNpJjFW3TVZeCIJLksi9NodX3YzqLICibwer1FLnaaqv
emWn6opbyssuywMvSkgjFAU/K7rKySWkbeq4L3LpG1Li5/nvX5f6L4KMQM4XdZi612Sn+SudG2WT
L2+/s118bjGsR1m/qXxVEWQgN/ngqPwklMjxB5NGL72qxQVDJIfWKY8MmlFE+NE/w7L/fizAOKsT
TgT/+BdRixLzWU+Wl3LuKd6Q8C4am0Pp9+bdvyWUrn2X/26a/HEUONkWKbayrijrFf90RVGfMF8x
9OfMfMkyCiuFVgVhIJ3mg/7QEE7//Tf5wwrz5XhcC7BbkzQ3LLZfjkfPOK2FRoNX13gK9KgAXdik
rTmlBKmeAtYPQqVml0CjY2vKOwtkVZItm6kqj7WguzqEsyYtSKlBypaTCMXcsukxB6SvBqmYPWkJ
zdWilt+ctiKtW4Wv503DTlHo5klojL5sJWB6E2coi88YFbZpEjGnrDGJkTT9xvjL1ueELm247cNu
34hkVffkjunZZSs+yZiyiHQEuLJ4VFJ4nu4YQ9td/sKUxjHrlyB7iIaDKT1a+EBagngT5KZS/VSU
l2r7kgV8ybVzvX7NxNrFMuCH5R31y0CYi6D1m3a6agjLyOvTHECsUfeVUteUtO0NiWHgJVQvT+ZD
nMsATjJ/kIBoQQzVCs3JjPbDfkBwkq/GxOvSfl+gXRD/7MTzrcQ4VCeol2Jubce7SR7vaXy5ffpa
jCkZsGB4NHT2OXLCaKvh2ZOix4VEH728TURSK0PEvpFfYQbSongDss2uq3yDP5hsTpog6Hxb0+Fk
36qudWs6TMSyIrEctotEbhgrB+BaZHy4yJSXJKBfMxSvU3shT5dKMbpDi2zAeAv/H2Vn1tQ4tmbR
X6QIzcOrJVkescGQBl4UYEDzPOvX91Ld7ugqMqPojn66fW+ksS2f8w17r92MWysSQJdJXsHeOJ2v
WmIea/FGtPba9wnZhktNlSRDY6mkQ9xhioEnwZIA7MOAK7r1nlvzA7bbfpqPyngm8sydCn8NuXcl
VqRzYwdp/VuB91RPSany8eToOWivykFN6xnIkpt5Rgxqh4Lmpt21iBYBZ7WN0BG2YuhV4PBGGGkJ
MEMVcgNH96kKHgABSfPNKHnbgUX6Tr/taYkLC6zAKN4xOnvuCtKe8nBc440C9PUVzSzKy3o9juZW
5EuaM6/LUDBKup2oul0KAWJHcZNO0545yksqKOsFsdNFJEqlMNzNz940vLnctl3M8sZaox9dxcZe
KCtXYVsqtpZDRKlTj+qKbewq6E6Rcu5jIpVS3x2pkNgHr/sSWrthrpsyg4P2GZtXplqrYP6KLc0j
V83uy/mdVOwN4C/bDINdJu47HrW0+7AADZRzC0Bc8xL/HTsCBx9kzA3sFy4lwZv45mUBLwuS3aYl
sVFCZcG5MDg8C5cMEcOmnfmZZ3AtWwsZcmS5M4qPIdLdRTebILwd/YaENONMpvdpEMfnoI92tOFI
UrmbIfF1+a5ZQsRQZ5hSC2+y2xZgJdku2kH/VZEylY/ioZ2RH5BXRBHZbOpGpKL6zATJtbJrYFZ3
DTFBcx/y09OQn8LKr2Ik2/Er00UsEWm2Vlr1qhtp72ZduRkE2TbF0RnqGaNBqWOlwp9VNOqTMDU2
z8R71zcXUpnXingmOgcaobWnGl8FvgzqBgUsI2tVi54rEl1Yq24FIv7i2H/FWZOSx6tVth7pA4Y7
/zFPmltcMgH893P728bgr3uCbYGEyxFIrIls65/3RCuwJbL85n1ZGCgO4ZQfhjvai6qzxNj006v9
4bTl1bS/LlnuWv2bipRVCDoYoXnvkHxs8zXcxLfR7g4Y0rzQ+/d39nuPiHiN90WjrChL9uk/3xjM
0aqT9OYd2iPaExb4yY+8uD/csXhO2OzQhMJhML+9BPqbKsdS+D7YvfMXzOIUcpOjGd6rhMiIDhpV
8jl5EqBMnP/93ckMAL7dW6yLWCghIDXJNNS+mZ2VhqVVbwVfsxrahbIPOJzSXuaRikMnFq29SMNV
j8pDa5YOMYJwyiJiPWdBJTroE/viNcGlZvRFCy9QP5PEeTFD2opcfRQaCDy9xXpW4XKrztNU/VDT
Mcr47a9nsSEhpYTHof+uJl5SIn19qt4tAJ4NBGwl0o7DPHxlJUlNeT++IYLCJGf4Z8CFb3EZPelx
e8A16yIi85K42Q6WKh2Tqf2Vo2JwE0k9B5l666ZNa5xHM9zmCnb+ZPFUJNOT0sseBl8bXYMNJvIk
p81WRwWQzWQQMI7WrVtbvXba8xD226TWaTNbO9LrdRNOgd2G9R50FYbBx1Zn0omYKZ5Hb8gZRaJ6
I2WsHxCDCcquKyRPbyTPrx6ChgIn6NhglIvshb9Q37YD2Lio3qMrdOvEcKz4LZLuiT3cK21wSi2w
aOpn172Qd7ZRJRoyZYYqHDB85FCbpY41b/s++pj39GCr6dU+44zsY43rAOWftLOm8Gphay+UdFup
860shr3QmnBBMk48I2r3iCRw5en7Ar8dWbS0m4lrlFchZrpf4HzJ/epToCPROVRxW27NNtsKfea1
qNd0KKS9Vrpzad2pcuDKYsXVwmhbu81hdtSHZhMARoYafAppjERmAZHUkeO3zodDZFIDIbvssWuR
T2bDOd8Rfkot8FKrqY0KcSXR9uL/BXFJOC0M8ns/1NaI8WnS6UO0/CjJfrVKUQIF0WNvWecahG8v
PRINb8fNcLBgsqXVB4BNOyo7dkyt1xfaAeUPDHWG4xz8on+Y2c6neOrka5JNl9EQVrJ6aQNl0+Pc
DLvWk2V1LeTXAdSv1C1dULKZsbw14XuLdUudmscgeQpqmuH81o3PDOL30lR4RZ30rqr2p6wVjTWr
KS694aFqsBJZ7Hyg2MUGGcRwecdym7dfeYWjlgQGjhB7Uuu1X+KeET6CBExwiUAbyJQQQOJIGEEU
g/AlKE+hnz+wCXBDsTyQ1Itbur10g0KELYlizAu41mxcu+eYCmlx5PuwRUvctL0+PPhKs8U07Gl9
sF6sRQrFrdrhb2oPVXLy5Q8hf/crNH1Q6xIRFPDHkByGeGewl6gmvL+7ZryFeOKCVLELtlUWGhiC
YldaqPzSFB5DsfcavDygRBEL+lxuDEjuWkxRLCBiNV1bVCOq8d7G87YKmQu0o51CPw65MaPhrfU/
Q3xcISJNzarviPWjiabVZXuoYVnFlRNh/wQzA4M6Lu7DXHgY+eJ0tVVXcQ/WlU3pRc+paZow+tVp
yUFvjXU3vrTJURd2kXaD7W3r4Z0MJa5JAScGwkavud0rhCjxeBYkw/atYzjdq0Bex+BaxE9WktoS
wjFwxHam/tKRPXX9tTSMXUdXn+GOnX3rFKY6c5b+PvBrDEe/qky00U0e1MA6xCHjLXGMz2oquCHw
M/aG0JmwgC0yyjwTHoUseiEvkelqJV4HXWkddIQKNlJVcEq9ItAmZBErxdeh1omxJ8yCmlSfyxem
HNscGWdVqYeM63TApGXCTI4SknoRZYGikqXaVcsIQ5/AHWilGKeppC14lVM6bwCD27IGWNZo73+4
m/50urO1BismGxpVxbd7ceqViqzs6q97EV/qaXJDu/I6L177jqisoNT1q+QlcQInutbHn3r5P1z8
zMxBKEg6FP3fgBod/LdpDKp35NKwGtXV1Hc/dI3fVAF/FU0LSIoIB1pDwB3fm13kTwRI4tb/4oEr
cVaAocRwHLEmV+x4Q16cTRpg/LMm4PdpCK+G44eaA2A8ovx/FjXknCayMY58suxNAWB0ZGRsYGPz
8hsInYkdyQjZVrNrElpnEI1kPJsPAyOce8zAtvYEgdJigvlDWbe86rce2pRQ/esiKUIWxd0//yoe
xy7Pp+Hd6PdiuhdST/W3//5I/alMXTYlyxbCWEqub49UEFIP+DxSqlc+Qq3xGICv/BUfvv3/xfIu
3y7rZL7exVjFNuX7KKMJZ2Q8Zf0+Q6GIpL0k/kA25h+Tf/vEVGgv/P+p3ZgEfZ83yWaeZ+iB3jpl
lyfzSo31p1h419PPsYEtEg52xla60EY7g1ahy0tC8oSR+NgElzxHRgC6oB0qROQz8EbYK1VKM6Ic
FUV0E+1DlAHK1uIl6/bBYDi+oZ7H3rjX1MTT0cYhsWbVl2+jjpmEb27orePoILT+XUsPiDbUGeSX
Xq6Oup88ZeleyndkB8HqI7yApN9Oaw6aAbMyhNUkpp9aFNx1Tbm1cnnTFQrXl+aZuoS/FztnmTgG
F4JicVWbhz70JP6glH3H8KWFJ0P5NDNGreqXmFK/ASgSszO9E4ECjRdgvzOj2c2GLx80qCTXG4PG
uYeO3xfHSdvFKJwDjLRzuuoUrtnpUMoV+BKmC9rkFuWHD124+Jzb2RmEbJXG+ipurpOR2BpENquE
IYN+uypDTyXJx5+A1LMcEKBJMlMd0LnkQ3obg/6gqcL9OAM4qTtWQuAADaBJ9SEz3tLkfTElR0Lm
Tkq1a82FrjrbgpXCc/1q2mFtpQOuw9AzlCeDSLz8PpAvgZVvZuMeSwoWYm1FJCU7I9Ay7WvS0xga
MGYFaO9jYtOcrebhUEWI7pl5cHim5TnQQL7mq5adnFpjo0h81N5bMh1+gW9xLPKd5SrbKiw4kmdC
B+2WBySXWMrcseWmoMERbUECGJO7oinXKhOfthm2E3b7QczXLbRagSd/kj79oOavMB21PiX5rpYe
69l3Eft6fstXialCqzeC3x8lBsoaA7w4KQHl13Y21hwyv9DtulJLQsAYsSnZWu2+Ly+NDBEhUt0B
M6WZTk6kX0USRSk6gSO81uEp4W8JRIZKwlYUX6fc9ALx0rS4AbDC1zGRS6q4j3LUIzPJVjHPBz+R
SWQpI+EvFkZSu5fRIpG8CZZ9XdjIYG+1BV+c3WYDrMDIGuY1L8OtaG1jIgnK6laYph0H6zZtXeRs
bjGWK6ogFzK6p1Gr52ZnJzPgLLD7MbBAclkbdlpxcAyGFxP1cWrATOlubQ8hNLvW9btawU/vmMVZ
uk0pxs/kKvDdKO221+ZVHSYbaRRWUfqOUor9G3Li8IBgg0kCZlw8u1wADLhUtyAkI5oHR58A/GWP
AvFWUi4wnzGdpuRTU3lyWPtVARSPYBex5BN6UprNNx+Mw1BcJoiuRLFTjFkDp8ZLG4Y4fupV1ywr
MYmU61/gFjYyZ4qRKeuy3IT4iWe5WfkW21BlbyivM3kTgr+TmGbJKseAQbawBGxJWJRM3Xio4MsT
sP2J3PU+VbXz8juTtHI9j9M2FKwz2dF8huUc7uKYsIQpw5J0T/wAXUmErJ7REWAEcWhgjKSOUTxL
zXstDF6YbQNcNFJk2mP7Jlu4u8rmYJZHmcaiGyIv5kEtePoiepFlLSlM07qdq3U2DC7h2m6OSlCI
toPwOMh3ZrUbBkDQJtuQsboLWaouO5+o39TAX9Ui3WhKhmhGtJv+ZSJMOO+MTRWzYC0bniD5kAUl
5WPwqGoD807LZgMPboA1JRvEVjkYIWm8Anxlq6MUfmz0a6xQuJqMrqFm58NZzL8ia9+pYF7IVKgD
9rT8KxrpDFl4r0+N04vgffKTvMiEiIMdetBE3VsvMB+J5rsMuXhSWBhtVMcI3xYP8wh6KcGhP5qX
MmicUkVeR9PYG+UCMOCRT9hTbiRjopDMVnmsQfGRnE4kJCHNHHQHWxnJ8IwiXISvUZyb5aM8jvld
nuerOm03HS6jFrx1RCiFialfU97K4iWZxDX7c7Nn+eb3u5r1q8rKMSRc3lKeRo7GUa3R49NEaMBy
q8ohBtilr0z5DXY9DbfBUgCbSTWk21F4Zxtmz7mPsGgi54OnlC5mkAdyYTZZc8qlKwIefstUvWHq
JOFF7ZdDmBiH91IDVsVgGhgOp/kSSsNxK0ESFVnWh9cKNDrWGGYZMS0869Rl3S1ArGntpHkrCL8O
CUbVrU0GsymoHsPkrdFk1zesByV+bSoE53TIfYXFJ+y8UrzkCkYnVIOxdCp8iqwiXc5qL66HtaLu
CTBCC4Qmn9FhN11H4xHjjC58sPX+i4QksX4hMBvxEbgEhpMlwUAR3TDTsDRAZRZfJar/suO/ZZac
+A95cw4RdenBvFUGHIYFBgudvcoHLpxVa91XTewagbZJlhmlfjDBHclg8SU2KCBvyNbZa3VCJMpL
nQS2JuWOEp3E2HetedgU6aX2bwONtsHho6WFg+pswXorMlqA8ST471L31XCCBnpNY4lXmAZzbmKn
mXjXvPuF36zUnRcxU1khRiau8UGdHvuw94zuTi/5rvm163nu6P3gJISyl0brSiZRk7q5jav8zpo/
1YKzxDLdyDxLhicwXIhCf11xfYSxvpvUEpJX7uGhGIlfNQjPhWTrZubJnJ/neSDbI+VROWjM6CXG
XhNtFGQwu9IvsTjv/IStqD84UY5zzHxP6PjBY03m25Te1cGdMT4r5INoIXDlBj0AA3JfgqvHEIzi
JYg5iIvnrlH31cTFaN7qBEDlYDHdg8ogcl5iu/FzgAtaRPMFmYnLeQZERUcCwpzxgPYBgMhrU3NN
7jzqubVKSsrwVQDEytkI1AZjC5xXlIGuST0n9YCnYHJr7SaixAmqfamc2FuMTbEpMO6onTv4FiEz
3AQiiSJjaacdL9XxAyWUlGdCofsWpFdLH4iVA7rGpxG+qHG9C+ix5xIrVtbCr8LXZ2y1CvFw+WVl
W7/c1F38lDWPyGEQNa7onexAueQc46gOlpFKjybPF04qWhVF3eFjsash2RTtTmGXNEwq86eUOySz
9ULYBWSLWBDhBDmwi3j0mjLaZfIykBsOc1SgJNKcvg62hrC3Sg0/yXvNmCXsWy9sf2GvYylPLjY/
7Ug4FbQupXntIgBIGjgyBMqRgBxpOObsNFL2E0JxGowXjcRSi+B0DSACgnfVvycbkcQGlcd1KzCk
S4RTrTzIYWBjMVpN2iFgoy69W2NnmzlXCQa+dIb6YXzGbLP7ZrYHJBR9HTl+ReB7pHqD2bw2FidX
VyF+SR2CW9gMHMxUIolL2tSD9RBVhDKQ0/gAlebkKwqFt+UJ4CR79mMC25pc+KD34DfevswDdlD0
ewh4DXhIQfaQm89itM90fRcDgFTbqzjfTWVui/C0Km6VeSwdFpjkntyk+kPpfbuQuXhZCurhg5Ey
icHnPxHfx+nHYAX+4rgSgFUNNUhTBQ8cd1HL73QUjx33fCBfcyV3kjRfZXN8HFs2P2PLWsPk343Z
kOE8tfTjJBFfCqWoQvy8gPgm/Vjo7wKzg1ZGNjVzv7GpZU+zG/LJVpS7TAkdndlQStxOa6Z80Ggh
CFOoJcxySb6xyFFr0vqBaPgVsl3HyLKNKlAXmCO/xa/CH3lCbgk22fo+im4mCWExT07G1sQQm0Oz
cNXkX4x/MizMggwdRWLIGub3kQhNDHdhGCVOQ7tiBIBRIJdRPlHIoMaM9Y3FclZDMAMLRm7cGum3
gXZqgoEmpq/h/CAwpcyGq5bekKcfauVeHHZFC5kOuk2reMpQEt2tYIeMbZWpZWPeipARFvQ+pdJf
RY2jsm6csKYYFV/1ON+qZI/peGJxCG1UGvM6Ke4rEcwXz8hHwHuSCs0liGNtGb4t9vKdMBHuxojE
QnoFISys5gO5E5DGbn6xFeRNChNs6vut2j3E09dgIcBWuajS51xgXs4bQ8Z66NJPWXxoEBm3ubJK
5DeW8W7ODE2M8B61+kZk1Jr278N4i9UPgRpRMLAuR244HcPYX8vxrp/6TZd8SRUa0TlexcrEaIEf
GJ1jWKEYepglvl+dhCK/2YZo+UPj2cC9GekgpA6afLGCx1HiRqTuDCoiolggRgNCwYJLP76rhuos
FtnZ4v2hvV5hK3CYQNIxrLoCkB/O7CJi5Vy3bpN9SoEBuGzeDB2RCNSB4+gkGrw9hWlG+iCCaazn
zDaa2rMK/+BLt66EihRhIoxBumT3cIUHTu6E2zHnTtGsK0FQ9BOvZnlqzJrf9+yMkbqpxnLTz1Cn
VANDJOyzpnCkOvUUDBcqdahCoeCLF60+QbtZ6dTFERAv47Uf1xAv/S5fB2SEaAoIJmGEWxVxKRx9
6rBu5tStw5BAKWYxqbEKxN5FLO/ShB4EYxG6vY0CAKTcnpvMLjmBmxqgi/RlADBMq6ch/0SO7wBv
pyB57rhJ6q50Sy667E3pckdjZ8hsLypRHshkIxlwt6bHNnk1Zqq1SQZfQJSLlq0a6H4V5hCTT1jK
LmUNDm48dpoIxdugv+ydBcGWBxZhYQn9LMU3SnOt5qmzIEq1TKbxy2YbgyYiqhjdBjRd0VeShE+t
+lXyBCRLDz1rtiK8KgvqqCW8lDCMsr8E5rGl3q31u4iELUleExsnZ3wgItfTfNba+477sAb6p3Tk
PPGbNVnt9OldS4eRNjC0ni2FsAgLedd91MugBrp1BE9UhgDVP4vF8JZZupfwhUVPCekmeSOhLnhI
ofcRR9bUy+PyNIK9FKjJM2Hga+IW6cY1wQukuxNkMrCuFS9sRB3MGE5HyybwC9bY5sLC3dZZsgYv
gDDyS+vng8VWSRcKV4SA2y/gKy3ateC+LNWAAfpihsOKnBCOL4i6k45cL3WEoWD0AsxbO/mUJopA
0ayzr6hvqraba2p9/T4Gy8dkoFN9O69f+R21wWeu3XK9csba9wJ4YX6Wu1IIMylkiM71Zukbadhk
w7SqaLQzKAm61a5Loj3S0N9ZxZNSnQ2autLnm6s/FfJPRM7cUe/PBIeeSh3OWPMq+K8ROsWuRdpe
DhyiaJOGj0w9KAo9j/6GF4Fqh4yPABYaVNUODNuQC4cfRn3LKO+f00RmYwBHmB/jZlO/j99EvdYK
dgHvEBRc7UB0jeOvDU9xk8tPk+K/5rTfX0rFl0NNhtgZDMo/B5fmNOs6jIVPhfwa+JYOZFjsZCqw
ZdvYx+t6U5DteLNSJrr6w7+/TV3+0/v8+4svG96/KbT8ELhdKhefY4vLm05G6b1FuiP0+s5CEZrF
1zKaD1ETbxP5o0aOwmLMQw/t1XriRl3nYpl2CqiWgYwDjIUkk6sj1yqhWrFLfbEISB5mfqe1pdpB
Lr7lhLeYfbrvrPZJk62nbtSdeCo2o4QoVGplN6GjGc10rfevFfl5lfYydoJdYViOUtIdmfBotXBW
ET4l4wuAwaL+JYQ+fflHIj7X4ZuVP0REd4k150F8CHWgkQNRiVK1gap6xHEPW80YuXogPuQGbnPW
uVKB0VWtuWY5J3SVJJn4vWvusjbajNW4EzN88/MOrgs0anxRZCTn5fARd8zYAw2yQraWZp98BRQm
YqefzJjpHrVwTrKSKsR2VSl3QG8dS0m2c7CPp+je7H+p+roLSy9CZiwAF1N4yJp2EXDeBK60yupJ
y6GCqJNNmJeHqRRvktTw26S3nz2zRMQS9g9ikt21KavREB2Yt4QR+bqn9LTUPtWqwSe6KZrYg4rC
d2sVwIaZgUavVsxjnQdOOUcO81CRShddp6uSBBtyi4XjbppSEgSzdds+FcDxCm2mCeSfzQ071OXt
EMcbpMGMiEGo9rCC00Mk32kzsGLq3wSRegjuXItfxXrYDMhfJrSynUouUWjaGKLabFda8FIy2RWD
J1EnumyyE1Z7LWVOrBJ6yiFO1GA3RkdCEWlFX4xkcoNyJ/azUyG0opSiHjWXwMfU5oIRu6uYCbY1
qG4abRiiAk71lDm6b2rQdcxW5lB0xjRiO8lQrWFzzoZt9jr2JT6i4GKI9rppOnIAsjOq2P0y1IQS
3Ca1o0zovhJYm9pHYIgH/vnUH/a9eYsLnld885z/a9UXPEN9k1RERwqCN6g/7BH95kGen5SOhV7g
JikBvVPA/zTGOz8zwt0TBEOjchj7XzI3dWXJ2zkMLvPAkSoOdtsw0gM7RMAG0+JDhKZJP8vW5JhS
vWfO7DR5vetxPraMaHucD9KQLaOdAwkZJFDyPLATisrXNnxXxBeh8Nowx+WOmTPuL3HFPlQ8kH5D
NJkXCKkdqeKpbGHKNa+dAuNZLw5iW2z7cWT6NW0jWb7TXwitq2PL7n3yqQYM74POnM7fleHjrEDH
fZcoiAwky2F7LaSLVXiiJJB6R3LQsJYoHPvGy4WxXjEkAd0OhC83HxIk7SoaOABGNk6uNSRRh5zI
A3xbF4PadpDlVULakfQfAVzD1gF3qCuoUKtTw43NyRtElqEWCU+itTZV9VgR4NXqCoFyxy5jjOjr
41oDGjhEMSxquogBMgGPc+KJgvSrr5m2Fq3qzvDD7USGQNwI1NvTh1Y/1MUM0QUuMKfGOG+tfukz
4ydFCNy+sPbLVIzg0XXFdGoY37QkhnDIWK8M10GJojILAEm2jGqq4UsRY9osEWKluEfM4yBw3zSG
6ZatRQgW87N2dP3huUum9RywT5uFJ9abK3ABdpWY21yG7pph4ZAyJ2NX35ulXQUVZtDh0qPirSv/
flCSzUSUoEWaqcmYp5Ppf9QbpD4+A9afTHOC0nIbZOClND8AxWUpscS/c/QNh3bsHRYHng5hqigZ
8aSP0Uijz60rd6QXM09M2+uYPIvpnQgGwGyP0vQrieq1LP2KQxRyeX8Ky48qldFJomhE61HS2MYt
dU+U3BJ9dIzqKpbv03yJA9gK2mvOkWAK8W4ykRpwkI0p5hKp4es8yPmj0HsK35uUB09EcYNH94+F
qbPJxxQcneL2fdaPeto8DkFwJOrSwUW7nZtL2T81tOYDFMgUnWEkb3rhGlqPccRUr+3xMDLXCUBv
iigVxQ3gnY3CwsIaGyDmJ4UZsylGnkidNmsm8fTAXpOBwc2DwZC4Ji04Xapo5WQwCrHI7518b+5V
p4aza8pfWfcqCCjFB88i4LQn3S1zNOOxrL5M62FuhF3I5Fa3cH/gcWx94hbuS2xEybj2pdpJWRxE
QcBXfJKlj//53Uwf+F0jBLM+iwna9gjZizSQBmzmm6KWHFaes8E8oCZHKd9UZK0GZUGnrl2n+gpd
5uyHy6RJAfUdAW5idCqrw1GtM4agH2wcTlXLQsbwYiYhXRS6ZaDzg5SdNl5+KI3hypHeuJq+gMbu
5LmFw8Sca2qENQAjQluU9CLK4E6RAo3RtC5EUCr1PTh7b0xTmRfjj2EbV5VvSCMJf2R0ZvKpzOix
a8wSqUhMHr2RwZQf2diC0Bz0Z5WBFnokRMEbs4AfQIBw2vOpav6uV6SNxKGgSCVCDgOw0lobHoPs
Nc446C1kw6Gy1QizWEXzrKLJHD19uTZNctkkyPpqkHtqLa+F7CPu38u6uGc0tWl6A/bNeyRS/CzT
l0K4RnzIKYWvudzsDGLK8RQUyQ9KwT9owFFT/a0M/LbOH3tYPVlffDYuw05jPW/UbdLZSFaRJfo/
yf//sMr+56stqsK/1X0yW1X8oyb1rWgba7o234lsCjA7ewEA/fjvZeYfXw2CH2w/9AII8b4tzstE
BGqSCO/TDgnPK4MGG5S5E+7z+9z+CVnwxw/y7y+2rL3/9tbq6L9fzLpI68Hr9zd9lTzChfiZy/C7
N1EFi8S3hnAfIcZ3ISkpvjKgGfGzdqR1/yGDnHJNp3Wj8/RIfxSdfuKfKt/iy/6jCvjbKxrfaAwR
v1o1BncsRtC3aP1A6yvjPZ3zs5RgNirrC6Zx3yHvgFPoyffvKhbKESVUvomCSxY99ahe4EllnPXD
e9haq0irOYMPUX/O1a86uROFi1Y8tfzPrFbbqGO8FWsJdlG/anJ8zSjY/VU7BB89i3y7Us29Mr2b
kLf86GqOb6JyTOLyHiqfY7WKPeYNTVp9aLutRFNrRPsm/lJ1KP+QA2b6jJGaKX0MIGH7e/J3A/ht
jXanQJdmXRsjz85UfoOcV9N0asKrDOU5qs+w2BLF2C1ExDFOTn3cuXL5ppe/poDoCTM44OxHB3Oy
6vucsZosgJ1oLmP4ALfYqYb5rmygVDeJI4riutFKp06RSzGXRpRYt9uC+TNE9DesaRtYi6Dvz0o0
XMGSrdlIQUqm5idGwRmlA6JWZ+pZj2a4UykPGrTs6qTZg7hMheNNmnGacKrV6L7kKNhGlFVywQSm
oN5+y+fsiPJjXRSIDtlzwUll4apt5QBW86uG03GitpcG063D9CRgvcviEExQZzM64hqoPF86QA3C
HsisprzjvGXDFCnbODAPkCEcScnXoAXALpsbiezulJMr3DZJb091thHD2AsWEFCP+EMYTlTtZwx2
eyBnhwLK41ixLIrB/oTWrh1PQMXbVWFq1yT1nxDHH6OE6blFCHxNfHzxCrnPZcx9MDIoGGGZtvYQ
Gra++AqZEqQqK3eToI5E0Xc96RzohXT+Uymv6QTbRnKNpvvsp3dDgtal3I/JpTLPiYyGJGCUJHRA
9jPaSGSYoXhY4j/LIlgHsmAHYOIHpCBsPhk+nsXqOROSEybFx94Mj6YvqqvCmFZK/MgCRQtoINiN
oT+I488YjX7T1CuZ1NmwUy+5uFs0mVS0kJVO/RIJGoXCVhUbRujY40h79xv0iaeQe6eZfymhvy0m
SjlG3CEDj5lcELPRtmUr703iiUqxewwq413NLNqcdCvxDiJfuxsrzY2GZJ92p8Rot7NP/WoIttme
J+Z587PMn8jCfKMz6xdhXvrpxL60QmEC4kWUNqMa06Nn8gmvxFPVZi/CtCx5s2ofJO0eFmK0i5Ph
HMXWjv/2HKbdlu08idrKdLTM0Mmt7oIGGPI0RsxUPEIr+CV0FFpqTZLtUBF9Nq7bDsVxzS40HM41
U5yoZkzfjcYDssGdYQZ3bSQ6SgnMOxIfKyxJcU4OKwOlMZTXoQW8K6qxQBBMafu1ufet9hzDIcTY
c2Ho8IOa+89XzP+exca3K4ZYbW2oTUiM23rb3VOZr7p1sUV8dx/9ePDLv2sLVXA8i+IeRrP2mwJu
CKB9woy71U7wgMf5ID8l9xAT75INp8J+iXQsf9VvUeeW/5cL7ndtIa9uisgaFzDgbyiiaihpI0AA
Na60HrcJPCDQD+jHuVLJ2rwutqQf+Eq/K/7A86qaRiSeRjr39xFVrEh6Sf7hzRD81cBOZYgJp/dj
FFJgHEHPS43P3l37QdH3p1c1RIwavEt8Bto3d0EF+FI1y+lGH7slgQrXpeTKm5/y4OXfhYP84yKC
vgVkgAB/+TP+Vi+AeS3GZJ74OJmJrDOUjMIqdbAp/opfMnd20MB5pMMEHl2wWwGGxe+7YlpMdNCP
rOw/SPL+/rdY3+73uQer1NQTRtP0nJG+2KJTHQ64p1b/h+zFP5Qv/3ixbz+Zuo79QVOn22CL9uRC
UHhN7Jvhsd1zhO2PY86fXu1bWRbpWsf/TbdxDUWdRnuDwXEXPGKYX8UuNGXnh5rzj1/rf5OrJJ7a
b19rLWvzPEb4lQ7qLtoku/hi3E3nJTYtsLNT+dTtf3qSjD9+e//7kt9ZWW0q1MmQzbecGUmuE9jd
3Or4Fy4C9hpoMqhcEumUEjGjEYMypvcVeBgzu7Taq+Q/9Ygic/Vh9kdGkT1B4ul/sXce25EbW7p+
lzOHFrwZ9CSBRBoy6W1NsIosFrz3ePr7gdI9IsFsZuv0tEdakkqKBBCxY5vfuAV6SUkKmtB/Sht6
eL9SWrQNQyT0uNyKwamfJHYZXtRYdJQmffFZ3JC6LoxEu0rvwu6uK4X17HE1qytQQ4ELqXcF3S7Y
NME84sDQZZCcuLpDCh7sYr7LWtDdFEnoXzqpqVP3XQrAAHumVik2Es0+AhETKU7WQA+/kPL7vL0N
KHGH68S8nypARenPEx/y6MYh9qB4LunY5y62KQT/Og/Mgm3atPYcCfC5R8tnhaaCg+n37amdcyy8
Gh/WW2zUZAxLvc5K+PnNSkxv5PpUNXRqgUVcyyKjD0yreIW/j8GjU7jezrIB2OM9s8JDaC04p9yZ
F/6O73UDAfTvdzj/pA8xzkwyuqdeQYyjHzK8B7jg0t9g8DfZmo0+lZ2enfhsR8+fLismmGyFum9R
z2Z1h8pkzWu0R3twENugumS2ETjgxy6j7XA/vnjrE2vOW2ExStGpuv695qKqDcs6aDEufOfpX0rb
+crQXfEkUX9hCfHX6/ywziK2KF0vaVUzP5u8x0WeQC3ddLa5Umz5zHfzU6/yaFz5ezlzcStkaWzE
MsvN8gOgJdaAInGqZtS+jfYn4/SJ7/aFN2Ggcual87OhY50A2VsxprSzR2875itS5RXYE8uxtic+
3bwdvnw6E8T7rCiEKsH8sz7sUFS2ho77iGVRx7VrfIDJ/oENi6u5pJ6DNoPJSAWMsFJPeWEcfb8f
1l4MwVSUnwUrAoewEy7nzovn1s4s50jp7J5sTxx9vx8WW5wLw49xU5rK187t19TDmI93j945bFdk
S1bVpj9jXnb1/cs9GnA+LLk4FkVkSp2ckzCiim2mz015YlqqHw3RHxZYnIc4aMsaieLXVEBDzRwp
x6j9wfR5+lVZV2BFGelVW7NUbTy3YDHRuCy3YU9eA9w4K/fJrPuFZmdjBegRvDJcQof7two8TK5v
yhg0DgOqEpCrhd0b0/tZN1BJc8csnwQsEk10wbXiKqq5ELT7gfIz6fCMZPhk3NEOXxVY6xkjKkbV
YwUXQKqRr2cuGJeM2VDOGTi0YPqbQLUH+LkhxZL0ljG3y0RhbQw7UYYyqOyFWLal9vn7TzO/+m+2
/TLhSxmIG9owvArmpsYtSzB9uzduuuJnIL/JdCm+X+1YlQRh99+nzFrcpa3c5EohzKdMtLFJXSkv
qd2soAnuon35H4WtD4stLtI6ZVBbc6z+ZCZnc+i/KNbWJnet3anFTmxxa3GnDl5fojA/vFrloQPy
ABnoxKs7fmz/pjovbtByrOGtU3QFY7nKIx/8bbRBb3Jz4gMdX8YyDVFBixfu+OcwKKeU9lU81zz+
tt6AwqSi9HbTdblL1tm9Sf1Tn4q8X0ncGjf0HHVFiVWXZVYxTQXAJBk6V3gx07lm7YLdXMOqT8F2
dh+HjbkRTrDXvj4ni/KABs4qEgXlIgpqIWoAaZ2/pPnjKF74/Z2EaOqJd/n1bPFcIkStmYCvKe+3
+IcrhX5bQ6AtUBVAHZ3zXazQIlOcYYtivQsut3Wge9heuZcBLbmn0sg55n0+2awODw39cNnEPmTx
JdO4ghuimS+dO4sMoKbhCpvmpFXzsVVoBWBkLyHdR3/9834xGjxfqTtexP37fjnr3eB/kBSoXxse
uqQZEprS7HK4dYvPFclKXfeS8Wb6gATabue13iHQoQxFAIiFulilAKUUXCTzMdpFqQTItj3vFYTR
cMcsmsZGf/ZSzq/BsbXwdsvwAUVITilooHh8kI3mUMIMnYxkUxW7iraRYZhA6a9SihPg6YEg3LdR
VdncYK41NrZelnvRt66Z5m4rWThxJL4GE12a01bYd4gfI4v9+aWaydRmmkbpaEEEekNXwz6xM7/e
lywAVVHSdHaG+GUeImbYQDQTFcCs77RLkDHU1gA25zRn9jA7lXTIX48CJxyLA3GW2YDvt9iMbZLC
+pan11lFcfwZr4PbORfPN4Y9Dy10uh3zgTdXNHo3UJBc7W7brzTbewzWp86F9DXefP4tiy3rgVYl
kA6vOQkPNB/He4jaVflmOp2NAvATGmGAkOFU1qfuo1MLL0I4xLA06IXy96wyEm9Le9aOfC9I1h2d
Hd9OfpgYNZ/41mAHloEAJBndMw4oepDzQf28m3jaKLKq+nX2/FbSyyr9AbgNTamzaLpFL8ZPKcdD
9CDBIjGftIeIOT/YAzPZdIHohi2Ur4KGd7MbJcy1q9TxrSuQDIxwOR4/2+JnJvirUhQ2IER8dOwM
KBlidKeVv9r4LikuFelxFjjMvJCBartG49iZGhzJy0sNV4qUQa6oYmkdPGU+UCitPA9FZINCVFpB
GtFVQL5/ZdWR7YFXkODutgyZpSp+1cD/gbUHQB0/6NGw7nT0jwF208g7VNOwjjqmKXJzUQTninze
T+KKwQNewtVBmqHMcHo8dHuVflfiAmHxfJkm71WclssCLjvCSFKBj0/4qCMyEHSlrfhQ2CYaVfkd
ZhlrM38JSsBdarJjGraj87LSgMwUCaQrvd8qUHNk3LbUFMnp/mrEGkqPfwogT8PgpcOKfULOOPGb
tRIVgOH1TQbeNeFFSAgi1+itFd1PkDEtogGBbthxImyVXt/JaXQV6Cb6W0xpC3wVvQ46K9QPFQ5f
DatffhDBQoqM6QP9oBZb5hgRXry5NoK3xf2iO9eHC1/MXXAvOykAKpuLZ7Nzr4bAXUQ4SzVGRSPN
o+CiksGMyorTmVdybGxgC0riAdCCWV83vLOhmaddKB13HN1RvBG0bJuU5VaEUTOTNSX/MlJ2Yfym
94Bw+DPWSzzgNwxwpJRvAe6vGgRFZBzBkEysafLjuqleePLvKD1L+X+k+sEAAoLvraj+Dgplpffh
yp+FWSIYI9ItOA2nr88N/MHN9l5Vfo7T2+AVwDLYdptWQGgrc1GByTBsFOpN1/xovMGFS8cf76CH
iuvAR7tQ/R0xU8yU+7g/m7iKhSbY6D5oMPltyG4gcxQIIAtKueogy3kyEpXJTaM9Fxo8oGFat90M
IkEgq0HfKwU8Ic4iSeUV/WoYbt0BleU32biVUS7Ry94u0RhV+O0BBK/BHWTdSZCkNER0rrNfZv2Y
1JdaArQxq5zQ2ibDU2lO6zzdsPvxUQodP6sP+PHuRnTFfLDMOq8QaZyNjHy0Yj6GEy614iobD/j4
nkgOv1xLi0CyiF8JCuBDMQ2vmvG7yd6CQTyRMB1RxFmsMGdtHzImPTAqTY6U31kxbKoK/mkJ3ljE
gxs6VyYx763wH+0tNzO9R5DlMzv6ugKArJQJfJRbiamxVuDa06ceE0BYkMasyjhjmo1wrQ3adhRj
l2TQxmkNDZzpvPOSdSVgm9AKwNSz352avJIVA2pJ5J1vto7JiewNKDSdtCtCc2cF/lU74F3lYa0t
iBc5BulKjzh1mFz0nbLGZQWrapnU4k4iswui9gwv3jcL8tOgiw8txshWCF5uUDdq+DZPPzNfdHx5
sJEx36Ghj1qDtTJgPjSqdtHnFSa70rYBk68opavMI8758IPVk9guprrqUWKt+te6uhflc3Hw0FgZ
VjPrFt6kgPipKMIab2G+MH4rugtBMVAJod9OU7ifHmaLbb2vtilUmlUd/q5DMPApWuy1v81j6ynQ
+8gR8KfvG/9G4XkbvXiWrdrhVzrY87nmzMKi0p7KFiQsZgKR7rQGogscSov+rR4WqBSFa3+4iAe6
jMGTioK4lbeAdqFJJYqLs4uTZ8zEtfDGAqVvJzXW0LxyjASwRcD9Z9CedYjWRlOfyTjdxbVvGwBq
4Ha6mB84VZu6SfMQCuW1WsCjgZRuFi0SsJYMzZJPWcgMLaFCoySLIKQ9kQ6qaJErerzStXqNlvi6
B9pruCGXMqW/wWuTh8gVyrKCTESAw0XOb73NaMVOrqj4zpc3s5e35aNiM2ej6NWUYIYyE3xsTPfG
BKmmb6DOSAmkaVMDXTzYeUX2g+Wb4SN6A6+DrP2y5IP6UkOEfZHln6qKQ0Kz9yPkKSB5Jt0vMQBz
SpMBvnAVvBY94UVyua0dP/fXQ0n6JED57H6M8GZL5hqTDAcRxZgaymdUk9Y0kYO+IWnyRQ1mP+SA
iKQA4j7FsKsYW6gQew8u3pTqP7LYO2/L4dCkxk2gey8gPg85rZIw/GFUtYt1nV0P5jU4Zcg9CnPr
66qebSjwHtaIa/BydEZxZRy+eNyzMAHh4+EtYEQ7L6vXpRXcjtNV2fvb1EuxZ1+Xsb4fMA/Po25r
sMmDjN6bDD21SR857GuNh8YuYV8xpQhaUCIFUHyfQWcPeJapRIGK4kxdzxGvMYAaG55wn86orxmI
lapQuw998EuSon1svmEjvRfkAu1HIByGkLuNr8L7ggcjym6Juo0C/AgDKR/o7NABGh3fVEsHAuDf
es3A1QvuFLfw/gE/qo2ptbAPbo1KQL6ZCSRoS9X4hUW3GyZG4fjSuMNQztHGcZ9g955Z5S1SKU8p
HJ1Q/JX4phNIPyT/hksOmMhFlGVXestZkqWroNUvZMF3jQhKmpraZc0sF+EmyaIRiiLr1vSizRy1
fCWFU8fNn2jN2uuMrTwYuzz3t+gybCRyioZY4CEdiGsAmxdiw3SlN7pbAdEQFUY9Pu4SQNVbAXS9
euKm+Jpjz4HcNE3EZ0RF+lLTTxD8hyEdXpXL7NzbSE7mBuYKPoENMwT9z5+z7I1y988z7MWyi/tD
qUdT8uThtVwbl/mFTE2qOOk+3whrz40uVNB9qH2drLS/Ir4Wy84Z+Idra0C1MQtk83ehvAv6mbu+
pZoZ1mBMTuq+y3PX6lNdPwPnaCgYsqpiSLA04zFisDcCr7ZeW69g/P0tQFRiws+5kmA8R0zZzQA3
lWJOe4Dt4z8lAKxPVKhfG3mff8W7vfOHR/bLsdR61LDm3oaOpbgrPhdrk3ZGeQm4/NT86EgJ8/GZ
3z/Ah9XkLjdzw/R+J9H5QNHvC3Afz8W8WH9fF1tfylSeivkpYDpZV1FPWhTeKbKfldbnv01VUFcD
ymxy2rtxcSuFhYMyxU3ja2uh1WD9BlcNXAOo5pwvH1VvbdfVDA3AmIL+vCmVZmONHVwSpGRQl0NJ
E/2BSzTcgNt60zkGs289MB5xDJxc5a8dMUyuIB5qiOZ5fWhDY6K7jD1l2B0U2Nn4BiEgEbgmpNZo
Ks4s8SaslF8l+Pq20u9LoJo4GFG0ibuh09eSGDhhLjuy7D0kMR7h4rUHPxHiCkwMVyR/9HWMRurn
dExd9OvmIEyOrFDPyA9oDMBmFO5H+SoUqkdTehHJcOjLXPeBxziZgZ2IQ2F86MezGmqZNOoPfjQc
ZDO96XI7kQOE+gzrotE0Wq5iDlo4IhFTuuKSF4PPSG3ti7A7a6GKjvprhcxn3XTrQLcQ6euq30D7
T2SWx/bPh++6BOdkaZeVCO2/DiRo1DSpgnbdLh5ev98+X8dyn7fP+3z+wzYdIy1CQBsqxHwqNNWO
nOFRvEWuYDXeAd/K7k8V93RrjkSDj0+2aGZUISqIuorsudrPKDqQ3XUeomo+JTOyrNxqNfPWviH5
KNxCnMX25dqptLe5iSXy0qMQqpIPCwLSpO9XG60NAFJ50qGFex/7JLNU3mkM664e3LLFKr1/yazB
NQfV7gY8WQH3gbK0U1SBjMoZ4LugX3Ex4EwZaM8zAanPn5T8UDMXMSwXpYkN0EZ6a7K2FazpUkmH
N06VLaBE10FTUVoGXzH4lhKKx6Sjetc5FkIYxaz8AId46rIUFLxw74nPjYeyg5BthzRyOM5oNuTh
Bufc57LMbrM4fho6eBpe+Kpl7UVpaNe611+ngDENOXBlFI+gR96GooF4Y7r3VGmt4wGQVwgl53Hg
NImBpNIU2ogymPwhv2uePXjDK8xLaZjEDo5IqLXsK2QPShALmjohfzk5QbMR0h9i5++n8bwKf3oh
hyfELsgaDdcIunN5yNcYeNpWO8v5CJx5a+8B3rN63cYs0pYhL/U5J4e0Qmkvu95H7lk/VOD+J9gL
SXet7IQkdxmmrKTsgHeBr8ePZp3baAK15a8xuQrlOyQvBhnkq/wwQ3CD6D7PD1VjblWS2zzVzqYJ
JYfyTLAehjzd9t2vCZ8hS5ep6mEG0HIp0ytzJAlM9gk1/kzy1SmOoalu86L6gY/BpaXRGa3abTuA
ppbTlZ8KF+VM8EeZprV16UxrMYkkyRygfhRXIlukB86KSRaOt4hQAOQCyVdo0rmK5EOY7Az/3qR+
VzQKdRr/0X2hpZtRuM0kpBZlGTEtAJsDtVf01vcGAU8+q/UU4stOC68HHK9Br+c3ESxUQKeb0ILE
XfwsBGQ51f4cH1by1ztpgqadHfqucLElee8NVxbmKWZw4UvPBY4LfnFolecYHY3Yf/Oyx7JHmb3D
LB2GkqzC2kCvmDD2NMkoIRa+kym/kI1amz6siuQpRQW9ETHVbUWa/hao0JhADtRY9TAeGjCXy9GP
lKMfIShYXamdaXgJRhVDqAp2Oglo1IEZ/TEo93r8wy/oiMXtdjLvY3xR0Il3FCqzLEc9gkaEUJ5J
MLczL7kehu6uCBCLwNauUYvXRJvQWhRsIwOtY0SuinrnGKPV6q2xTdxMI5PIx9B8HGXsUNBBVQLF
MYYfKhBKr6Prp2UrrZPp0/SrqEclAyFQzdvE2hv55xqcjD1yZMLXQLjqpW1r3jfw4wCgG8MvmU6T
JnGbcHXqfI6pke2iRRO1TrjHhAlO5WgFz2nSXGp6YldArgMJ7ldBYV0a6x4+kIwCQU9gMQQIr91+
AO8TgAVmp6y1uDpX2+auSX/owbgHckkYO8PWzBnlN1WjeY0n26jeWsi6UWyvy6R3pA6QCTSZAstm
k3+k9I99F23rluq5uTMYueb1Y0/ZbLUCdduhE31HQGHCGF8aqP8D1m4DsyjtblSu2qywI7RxU+9B
9B8G4SquSjgz0ba0Im7i2kFMFp1coDQl5d6QGT/kCoFXhnZo+sEhi+xKZx/6Z5NwA5R+NeY/4h6j
arFwwhZMMUyxoEDGQnseA7hRaBmW5qwmy3vSzkqzPMs9T3YLX3gDrnA2oLrTw3fR6pdAmGDaoSRT
ZOsacfKYjx9AS0TH5VyJ9haorQpGF3p025KWnjRYu96v3JDmSJ4gmKShXccEQAwaVxi7VYWOgF4i
vKPBuT9UdUQ/cFwXkXadDeFT13H/J+llGor7HK8TOaRv3CEgztUjo9Iu5hMeH8mmbOGNA02PNfUg
UDiNwnWhgaEQhmdLbq467dDKh3y8ZfqXeR2OI2ircFRKAz9fSpheTdYeR9uryMbix4T2l5fLLryo
HrDarFsSUSKFsXIdK+aN2iGhVtQcnEKAoelv/ImxvHllpDG5R3A1VeBXhJLs8UaMbkKNanKAJko0
wl93m6kgWzJU13QJp2FElgpvYwzXZWNSZVW7Se43qaKcFXFg+5Gw04fIUdqXasjPkhHRVPXnJAQH
1cu3Qq67Q3UxdxAt1MkMZIwNhMYydlJa4Q8dc09B1GpC5WDAnUWIyS868P7nxfAzbg9CpsGMRU3N
jF24hU6ibJJwV4XI3EGuHemJB9wfMnyIQj2bfIUPjlS89WJJbk0/tinPRB/FRh25vxYhuga6LwD2
KLvVaORjhG0L5WtR3OgKVJvp1ePE1BGazZP44gcXeXCZVBcIP/kDGHVslnrjtfdLVw53KS9wxNay
z3etlc8VJwj2QcNMQ13VBmRNBgP40+zypv5RaAg1BtmjWBJ6a37ypJqOh9MQbp1ooVTAzDqKpJpM
BBavFtwHUX8dG9NayO5LvID9wduJhbSK42vjHCbmuEo2MZvRlwzHV+N9b9FFy5WdAe8jyEcyCzp2
4Zhum9zY+rXq4teHJM9t4kXILGKNh4Qf8eUQMplvhOA2jA/h6G1rOb2IvGHr+8plLkS7rrEORun/
CX75P+e3f+mUpv+98xuCIS85k6SPvm/zf/GXhbDyhwq93jSY+s8ubn9bCKvSHwYCp6LJP7Zgn8zz
qr8shCX5D/4N0HNkQzVFBGn3t+ub+AcyCTi9MO9mEi1r5j+xEJ5N4j5W2YYs4kdnqTpDWBWYvbFE
D/LLeiUbwNBOWKltSsHsoNqrquUSJMN7rNXlR8noRdTZMhEOQ0y/Mqsh/aEZ50c7v2jIW2ELQNiQ
mfK+hThFbqOiR45jnP0ckhizA2lStOgM+3lZ2ctGjvUKlso3o6Cym1W5KZCQMnS0RBsThuFo5tNF
mOE7TqaZDDeCFaYHoRHpFA+a3O7USPLCLZDjdiPRHUUmzlNjUliYRyB+nSQNU1RDIqioNdOvOmKM
0orStIoqxbunv1esBlNHxDnpKxLiEiJLIxcljfGk2zDVVdx+CqvZF6paJQJzc1/KaKsHxNMuYXpB
57FqDkGKPtNQWdl1FyrJFVaOwSqeU8fRI2agbDDauHfTwi06hE+sTHkF95aeJxKzpzboEBGrUHBD
KE+ttIM2qeFOiq6H1mJaCqd9C4hUXltaLh2GqBl+DthG3o9BlLsZrWnud3kCstK1dNTyPHQCoQ+d
pEbRb1QGNP3i3nMB+XLNa03rZiQe6NZYnrCPysi/LczAGM6Y0c5AWKw4xmoYV2FTtA4So9G1idku
+gBTQMuZnC/ORv080TLhpS003MhKJN3vSnVmD4NkHq4rEJNvsk4B09GCPZtG+CxRVpfXRS76iDJG
lMiKGcjIh5cCU7ypH8sLqUlQ3I98r4ZhHSi0cPFfj7Y9LttnphYiAkXK47nDBNNanJRqDblYx1I2
VMTfzBlL1/dyxA/CDik3xlhiQklUT0GjOWmuVY+BpuEUYupDctd5UhGsKyiFAKbZ6+F54vnMZvMw
FYQ9TrXdZYniAPQmq70JB4lRnanN3ls9DrimlWdXpSJEZ1WIxxnZs4JHTYsvLdwyXFbdhtcUPaVq
Mk/4DEW6afWQOqUpIOZVlngtG6TYkogj4JCJGJ36KJGHVhFdTpE0vXVFOR1k/AegEqblTyMOpJe6
sIb7zKyK34pUYhpVDm+MrUXshqI5yaqGq8YzggfGbvVTXEshngYBDOKxUWvtZhL0yTpnNkR7OUPI
eqvJvtqDNtcRoZCnqeuZThhltO2sPjPX6pjTTBfUaKCZD92R602mANVyNWXSG2GbiBBVikELfPKA
jdSmzfgUZZMerFERTSSu6xA4IfT75Ga0LEzq0Q1GaUmss6nZimxKf5PCHSM3lzsUGeXWsJqfiZIp
F0k59G/5YI3+hdJO5fWH8Hv1Z4vwo4X45/GdQYwTdZNRoIzPFx7tyqJVICOPJusts9A+eRBKmUOu
u9+vIH/us/y1hATR1pAMsB7L/pkmmWGIXoBMJr0KduNmRl6LByYpa5SfrsCaOjOyCxxtvcLtxE7s
e6jju/I5dE91RhaqNn/9FJhRqEuzgbkVCPAfejGDp+piihnISt1oiPVfUFv/8Hbdi9qvvPNZSSfa
M6VJ0RF0TiFMlBlR8XeL9uvac9Pmw9rIciWNjDbTCikXHfuG63qLfBTDnrOQzrSjXQqv1Xn4wA0R
rM3NzPYBwL1ps0uaNb3zOlQu/PCVCnIcU4ib77/R8mJ73wVgqGkgK7LMBff5t2WgFEWh1GU8ClFH
6O/wil6Hjbz6fpXPsLC/3oChgrAz5hb1Eg6p1GXY6lU/v33KVbfbKpt6V21OtaGPP8zfyywm0llX
REqi8DD+LPGceDhax5RT1w1G1Sfem3L0+AC9nxWSSAjeP/qHjzooHHml1RDWAJheXySOv57tboZt
wvZGg/Beu5geWzZ7bCPIBfLfWyHvxrgh2RQO5iyX0SHSHN+17k7i84++7Q8/jbTo436jN57EJuiV
lXnACAe1Gv9M2maPSbSVruMd3RBAXe0j14DLZr/zH7//1p9bkH9+a4x2TQ27XUVT1MVHMJIciukM
prbMTdtSXhYvBR0hFBgNqXPphn6/3PsOXZ6uj+stdrDXW0EaMfVfIe610+364CH5/yZcBLFt3Uhb
Sg7nT2Rlc4AZe0VP7CWdnF8n0Fzv/K3vfsYcCz/sB8+nY4iiO14ba9H2z4LnEQmzbXelnKVME1fx
QbBpTcIRSrbFBvEnRzyrL7muEDre6mfCSVLoYiTz9TssIp7GtWOaEe/FuJxhtGNuz6i64EJ3i/vk
2th9/xkWlJ7/vxzmr4olE06W14kmsBdEfe4II+EgrpPZ9Ck/YC8CjE+zUcvcWr9OLDk/weKVG4oo
GqKmgl8E3fr5lbepaUVGWc6vnGp3le/LcdO+gbjegtRXGbmpbrWhoeEhPbA+sfaRq+3j2uqCA1ND
+qmUnLWRu9tUu8rpHH/LbrN7kixX2avudBi3weHEskciHIN1cUbM65olLvG1fZ7XWt/yUUNvomxG
d7ARaFhl4MiGgoStSSCiBeTxzXhZRqOrqjeln+08/Q50ix4PTyd+z5wkLD/Bx9+zOOxV0RWV6fN7
1EO7bpFdtWeqakeXZw356H8yXD0SXkDsIYKnzZUizh+fP3qaRgMZGfsMVQT1GpUnh2nDQXyuHhXR
Lp+0jexi03aIX3RIyC/fP+6xj05EQ+9BNwFWaouPrpqCEuoCT2vVwbmZWb/KqbkNTXwnmupEPDm2
tz8utXhMcfIwvs1JnSbf0raa6Xt2qxbIe41pusYoUERUlq32/fMdXxQsM8+GcckySTLVqdISg4sj
AwMSivTSUnEXaPuwEHES0O++X+1YhDI0VZJlsk/81L9wrDphIsXldfb7yTXccmPZXJyQ5BHnOhkP
j1yKMA5hc6GNwtxCWVwTYiQHuYHL7UqUURTVxPRXMQr2JOUPzdTiPN7fWFnL7Ek5ESneKRLLI0IH
nPuYOGV+Mf7pxyEM5JiLwSme5E3nMBa6U7aCnTwGDjLbl0jTOtjQPCAr7iLCduIdHwkY4C5oWliq
KOrysnHRRaGIbMCorto931Tf4xN6hUptslI263xX7YP92UnW+JGg8GnNRb7bDJUaJQKVRb0WLgen
3UzExRbEBVItkDtPXT1HHpE2DyRLbI3mns/i5g00jNh6SVdXcY0fDB4PXowkliye+JDHtqsFHIDG
PCuhA7A4/aU56EFXs05Nmz3B+EXHCiMrpVUKuoh+sN78sEL5TAgRTOfcCKByTnzMI/GHUkqX0FmA
DPCFQ94l5cgW4xdkfXfZQRXr6FZPre5GyO+kFaDIttwrE4IrogcmWqC9D+mNzmyCS7hVGWuhNjcn
ftOxt2/QGVAkEToGM/nP8Viy2iQJBcriWXWo2aXrXYxFK3iTYZ2tQ4ehJG4A9veLHolTFgbOYLEo
mOFALUrXfhCnrpjXVAP8/0rc2lxcSz0UNGdh7+/XOvp8gD8kVERn3PwiEGdpnunsZXS9mQjkioi2
tnGZGbL7/TLHHokdrJmyLGqGurzYozpWUz1APrwyesBYhF909HTif6Fj+Jyccqea7+XPQUmSNU3l
HlU1k420+GqtospyOALzTqxtAJ9QUiLn+wf6+t5YgW6pBNd6JtEu3lthGk2cJQNde8bESg9J3kIN
uD7Fqjr6IB+WkT9vP3XQB19ANXYVmP1eBRudha/fP8jRFQgsJpcDuZe6WAFQIIJEaS/BAWIci+8B
A6b/5F2RNouaRDILn+nzQ8iNNGqN2mIPhXowfc4LI59uFXybvn+ShVzXnKMDZBLnECZi00Z7+vM6
WRy13qizTr0eHMnBtQOIFgPsVXhtrbUNdFUngoHm2XAJN6cYiwtY3JfVl/FTbH0UwgxW11b92nDr
NxT94XoCkfrxD1njX9da7D45hbAReO9rdU64Vc4AaHS3OO1Fq1fErdzUzburU6se2/KgxRVwjgZZ
orI4VEmtWEldoQjs4ZPS+55bdIMtRP6J3XIko+AzWpJBNkFY+pKmpUIktDkyaKvxunvSNzNBfW4c
r1CK5aJVtE32WKyF6/G8/lXZQb+rtyfVFOb3t4wf3LQiQR8srazNh+ZDtUu/3aPbyeRuFsMRD/5a
QAHAXNVX1eZUOvE14edunxuVCO9YKNstD0evCnlo8Fb9eI8493MpIVmZqxvPD3c4oGLnPt2fOCfz
/bF4uk9LLjKKAQ+VQbVilPodA0YYUjRIlbBZRRej0Wv/ZHfyyMZhPVJTSVEUBlaL+0yvxyKPPR6x
sOIdL5yGgQ4jSjzBi1/oRL2fCsW0mF7R8qU/s0y4u77KUm8g6pdoC+GKtwZVNOLsfqkDTlnPxz90
5XyfninSargy7rQr8y+lx/8bf/7L4Iz89+PPNcOP6u3nx+nn/B/8e/pJVily+TPMpPKak4z+rW7+
61+K/geBBOw0BSf+gIhd/T39NP8QCeKwKBWLCSi5wN/TT/kP6NrwjLnYDUvUZOOfTD+/Zp30OOEJ
gjIm6f2S9/pVWibxLFma1+llqKbn6dCeAWv8FWAB8OGdXP15xL6fScji3EvlkagM1WVaomXAmASG
pwzAjBE8gUTvKCmtU72qr+dtXoYK12JC/FU/DMHAzOyIr+/RC7hyX65yO7xH4fQceyoX0Yi90O1O
zQG+JhKfV11cD6aSRdIokOJFHe5bI0p4Tt3IJ3w0jz2a+d4ZgqzPxGVRe0VGSyKkUCJI1Q6/n1WS
r5XixBrHHuTvNZBE+xz8RxXDmQriyyoqfbtut1J9IuU6Mq0hGWI8BTuYygIbgs8rTHBWEK3nKdRr
7bV+KC+gde5BojID9e6wE38VkpX+qGJR5lh332/BIy9QkjRVm6XICMfL62YqxEwswdAy7D0Xg72m
P89oxP/dGov7JTb0GnNQ1giScxn3C/qpyOW3/8E2//Qoiw3XAQWzfOqnVXCOlskuwWnYO7cutHV6
PsvJZBsP3/ITj3YkOZE/LbrYgF4iIi0fsOi4aRzFVdfloeRvcjvdlA6eQk73YF4OdAcre/apFX7p
1YkgcqRQpwONPiCkefQOpOXu6Wpt6ilOgPMhK+LTBtyntJbQdltn18LJY70gt8y3KsuxV4jCpmTg
XPt5s0ZW14cFCcN7XpvBGv/ZXVVQo5kjrzFe2EhrX98pQJbcf55wfl558a6nMe90HB2RzRrB/eG7
aG2ZIZ/4ol/DP4tQLjC4k2eP5fnAfEj1zKmFrDwvwpm3mzDbKZAtTbDs/xCW/9eL/LDS4lgkwYQ9
YUGAjC0Ad1XmpDrCwUoZ0vDE3PP7M/gF0jN/NkWUyblIZFGMXBRDHgKjVhPOG3WPPNDkKA5CEBvh
RnXMS/jW6jmk/4N26kweiZ0fV10qJte5ZbV9zqooVjIwhGrob6cXa22xIsPeWV1bNZ9PPOr8KJ/z
WR5VAZUDkkqkBbnIL4tJEgB+cN+Z98BtQctFz9LWc2pH+g01r9rqiKI9A/NxsAAB050zxDhxJo8+
9odfMP/7D5sIZ7q8i+bOVa+Hykosclxm/fLEJz22UxGOIVFBj5QUd7F/UEEN8mn+oj7WxVIFdbXQ
N0UCVdD6/f0bPfo4zAG4JnirmrlYqUt8o40sVmrlaykFifj/SDuPHsmVHQv/IgHyZptKKU1leddd
G6GtvPf69fOp3+B1lipRmntn0asGihkhBoNBHp4Tjf9mw84sLIJKKZqRLCd8MhG2+7SAQirOd58v
4vIJOLOxCB9MHQ2QtWBjfpBPW+pMxZGJhVnuB4T072TfXFvCwxot5eWvNCeUsCdSylw4I9gfT0pT
rOpZ6agWipanKHnzmjU7F5MIiFr/a2jhc3lSa3k98ZHmNyraJ+20U7ynNEHZ2KkD/J8pFujsdePY
mME+XMV9XGiJcuzOfsAicuZpwbD2nIs122E7na5rexZuGm/nmkf1a+0yWDW3cErRb1GLpz5OJbZ+
ER1ly4V/UB5milHpOqIntmbxUqp0vr6Fj45qXAb5nK33EwpeRBaoDYIyWznVF8+aJgLZ4XEEtHCR
C6Z15EvtxLJKYO9RJdu56a4chIvxUaMBNdNN8dSa//8sOjGXIuZGg4nmR/87+Gn+YrTXtp4Db+sf
C8fgBm+ulWfISffGV2klOM+b9CE2/7W9ZFxrY0YxCiAtG00dYVhXOktEkEgdj5EaghMSxsEZBR08
5udrvvjtzswudlVTc6TXdHIkvf5eoguLujJa9J/bkC7uq6lScIBUi/7Twkhr+KhajX8OAOSNcMIz
IFZtNTp94Q4lGQ1J8s30AOeJnW4RPIELZCWKXszNkF0DjQIuwYKy9f2XrWijekX/50wwmEpzuvlu
ZdCb1hx9EWJh4DjcisyfKyv7u2p5cTgCebJMrcAyQwsT87+7cB86SCEIO98DBwLJwXbc9+lG+Rq+
fr7tFz3qbM2LsB7mfi1kCZ9WIPWO4dRn0KxngEpBJns0jJUtXowc/idrO9/ixeHxJmDRYc1CxaNE
PfClQ7r6JNcb46oe7BnpZRzTbXAP5Ojg3YrUmMbvz9pRZsjlqNgt6ryrrd7F4OWHn7ScRu6L5H9D
hrpT3CG2o9tuD4BuY+0Sh8HL4nkNeHYxRv3d8j+l77MA0rSBAa8SL+Ky7W/IYY9VtIL8WLMgv3dk
eCF1T5kduVDRf/efpm6NbuXis+nsQy6rkFmqUfhEF4/uADRgsiPtY/rx5g8FuJiwTVb8ZvbCD3Hv
bMvmBZ9tmRcWZhGMWBO6R1kT95WEeFdgWZtUA0kXV86QjLvPD8baHi7u4zro1YmknwUOIqwZp6zQ
959buHgHqzM0hTybLvFyD1O5QMAkojNpCpl0bcqC5SSTKjogSiLksBUzvtWYeduaRpAdTDOnZdrX
yJDm+SAc2jaq92FVZU5mmN0KoORSwIc8TpyreKr6AQArDUYm5TmXddYXglO1qBWDlh4Z99Ej5/Nd
uPRp6QVjxYLckxfx+0/ro+eCHCaboFTaITKLxk3ifptUOuxJMTdOV3+BsOvhc6OX0spzo4tIr0yN
gHIpVUq1NF0VJcgUDlV64XB0/fj/WVpE9k5suGpSnqlT4dc/rFEwXa/wwyPMPcWpyeJq7a5eW9oy
oPtN1FTUSzeV8tsvwNZPps3gFXOTxfbzpV12kr9fbhHL1TSYNMTriWPllSlwW6OfA2Pi50YuHUMV
yA9PbpmuzjKhM1OzjYsMrqKwT5A+DCOm3AIIbFbMXMz/1bmQLJvoYgD7fu+GoVf2QqJLPPDvs0O4
b+/n7DtG6il4GN3wILpgzneeXa9Jf1zcxL92lxmdFftdK88FE6R6djMdd8aUSmQ3gG54b0CsZvff
jTvp7t/s6n9Xu6TSFRkgRGFg3tXmLcp/hEGw4huX0goV3Q2KQCpQ7iVSHAYXT7a8nimfsn3qBKNl
qNJ0JaU2metNJ9tjFuTzJV30+zOLiyNdJYrVmi1LkpB2jpE7LkPbQJYX1faVtV3MGHjMzy1+0n8A
Pu99pegRU81p/lMM8nbpfqYYL5wZsAQAw/ZXCfDli2fgr72lNIMGkrBoZt+sHcXF9WNSQ/1ncBvS
StWufMeinTpuuxtUkMCITz/bff09f1x7wF0ABMiICf932UsQ+5hm6I978wuOalR71HcAxL6Oz3B8
3egQDpCieZvqOP1qfq1lTBeLD+emFwlNV08S+QYfdzY9TW57P1yhsexkDxK1fdd0KzteVSy7eDQZ
QaD3A2yI7sL7z8y3b2JT52hWHnsvIK3wA+nM4WQGZrkSBmaPWeY3qsnlx3gArEdL3FBjyl7UBwNd
M5MaA4IageDfMsX1bSzNW2u0GFSKwttODlbu+YspiMY85EzXjB7cMuzFA31GHclRxr9zJ2gjd9ap
0qzm3vDFY+F5tT1q3p3ReTcyVfleMnd9lDld7b8h79mvZHkXjjCzk4CM5tFOmHQWqYDQNE2XjuyC
jLKD6Lu6lR8rq3XidI3B+QK8BOjUmalFtDDkXGjFAYcqwGIPW4pyR+lmnMHAwO3/cWB6Z2qRAUSm
BcnOXPFXu3SjtdrjYEaHUK1241CupDWXsnJ6YYxn0c0AK7vEO2fgu00t50qOXyRAshBGbApH/TKD
ZP8PEoIXvpdmzfNRtE7mFvIiDqpapTLO3fK9dtWp/FY8Vbc4iXmYGWnBA9c/czdwklVA34VzeW52
eWWOohp04Xy3RG2YOcUAxhlV0LmAG6TO599uzdQiBFRy3M9oZEq3DPZ7sO5G36x4DXZ74a58t55F
cBM0L/LChm0c6nsrQOsV9ZyZqTTRotcU8qfPl/SnsL2INdwVcKYCxb/ALB7GVWjVoI83iT/9lssA
xhZ4LmKpvcsmn+d4SwlG76uvwM8Sx8qCK3oq9+GoertGlb6qCdp4CHAiNSDmIafUuwmDvEXPEN1u
We/9bT5Pyqd1e83UvJMFDJXCcMPQhVdWKyWjC1+HzIIynAyLkcTd/z5At1KV+mUvcoiBppXivpVf
gnyto3Xh67Bds+4njzSwFUsXkDptiOuOch8corXu21Bcbi1B3ymiv4NPY+XzXLjr35lbOEOiw9Fq
tTiDOIxHRuTeGk0NV+LspX2TGK6bUSQ6CNJFS14au6YSNZYUWKgyP/vizRS+fO5lF01wkTH2Avr5
wwNSG6JUqaCm2RjiEGzSPP7Vy6bAVMIaW+AFmBIsJDCd/3kgAFhaLCbI2mIychYj7/wH71o8KsjM
wOgDpaMdVMyzM2Ezs+ml/mmAS+mx3a+N0P15g3w4UXOzbIbXgJufN+OsOgEXqJH7OVFCfvOuzXto
nOz03vzqnZqr/HkeKKNp8HuecBGvwlsBre6VW/yii57ZX5wDzYzErMo5Bw1UKuCrN4apbzWo/Zhm
r/VmxUMvW0MPl/PATJG+OBBWqlgTMFdetN5wCjX1lw6bEG3tLUTh17XcrKRG0iV7MuAluvQI8ALb
f7+7lNpNU5h4QcMQBp3XZrwGHmA3TGxZ46Y8KXbDAIhn97a+Jq1z4X7jeMzTCXOHEJjme8tWqwWQ
6HIW50HU8bp9NnmkwWC0ndNtouD3+LFugMxv0u+fn54L6aBOH52cU9OoQy/TQYYBxpEWLUlnUUDa
62WOZVhbNQxv48D6VlbwFYy+/N1D3H7zueVLiRGmNWPORKnKLBki5VoeOj4FGQRtPu/YIuPRHWed
LRhaHz63dSnUnZlaFl51f+griMNw20IzHBVKwkMoxe2a/1woMJ2vaFlulWsRM8P/+g+Mq9I2vw9h
pt3pG8lW7OhKd+c5R7R8rkkiPl/iRQ+ijkagBqGmLSt8qhh5ciniQbWpoRssUlduIYhPVWM7auPt
58YuPdBQbaZMynDFBdWOaEpGBBix1ritkzwxnv7aTVf5fbdXN50jQdQ10dzzIIhwxatg97n1SxEf
j4UcQBXx3SVc3KO8CVcCae6UaIeiHa6KpH8TzXTFzKWnIFUFXiv8oy607AiXhlkMYUr4Ea7gY0cS
JXK9p/iXClwovstdqDuelcO/WNqZydmRz+J7EQq+BFEDLQE5ElwEzSQ7k6v6trK8NTmvi7t4Zmpx
lQjQS8D9wHOz95KDbyl3ijAea0uTVhzzUg3j3TYu7oySccFwyNjGeQIZQnM4ktM3DxmdXUOvSwxO
0VFfmyO5GNZI09B8sZhaWdbyOIi5BtnF3PxBbvZY7XtXdbvr1WqBzPdY3sd0AdCsmJFWDH6+/16m
zIOdeSASatfbib49I6tmCkiiWPPLOuSv/8I9ztLQhXvEaWH5glRSBx1kqMfG44SI16gX7v/PzMI1
2jqXKjmtmVCONNmtE6F8bvQu22aZkK/FzPkO/7iDfzPrxZ07QS9ThTJLSg7NwcvtHEhcu4XDG4GE
5zWY06V7gAerqTDKZH4cNBnHDt5+HWOG8E31KW51ycrWXQrDEFbgDTgdakaL5fSGTybDqMxGaKu7
QGYVY9ntAxGKJs0s18LwJfc7t7aowCemMnTkiXQ0ZsGaWZt2QOG4oaHI9Eq8WYOuXAoZ5+YW3t4m
w8DTZK4gWwmduFa9LxPhgEr8ao18ZRv/pOJncVDz5dQao4oqlYNovd0dpKf4WP5SbrRrz9ilh7lJ
3cCCOKy540UPgc4L1i5LMz6MIihiLmW6xot/HhucTrG/0U7KHmpuu0eYSg2dwFmb2V8zOe/F2Vpp
fYZGrWMya71+U0nho2WsBY5L5RogYX/XtfDLtGuGIBgx0rnxjYoSZ+GMrmRD8ke5Zm2kam1FC7cM
Mq5ub+SY9QqvVr2ofxb9VK5clRdzkPMlLbyxLusmmco/S4rGVxl+M0+DZ5xJ4m1o918K067FO/gV
u+Jmrkqt65tf3tT5va4xTsjoyuIXjFJoDPCHUh46qPnV3JmeCc2pWoY/4dRdFTG7bA9QKNC+Wc98
SVdTpwFsZiJprOZv/6ilXTfUptNTfsgZcFqrwl/8irRK6YWBSjaWry+yLyMqMqx5CAjB6QtiGUKu
tRA2v2yW8Z/R9/9amUPcmfeTHHjgtrFS5Bv/YeaqCJ8ptG8Qt4KaRl4Xpb104dD9ZWgLQjITNr73
BgMll6JIJUK3AUJKcjGqsNM2HqSMNZLmqgVxcOdBChOn1XXBa20WcoN4N7CmlWrtxc9pweBHLqvC
RbUsQitpSK5uEL2r7SypnkGv5J06e0aDCHf/5uo7N7aIMplnwA06ZypC9TW1HuQ8Wyn1XHAXBu70
Wa+Nkh5j4O/3VYCrVvM6PmQuCbtYmdxgTfXxwvWDm4BhYLaQ5sUy70/UAOZyIaRDIU5bI5JQbQEO
1zn/OPmZ2yOAfqFjoCOxKDrkdZlbg+aRrlbPJSTBErMIRv/lnxqhVqXovLnpBH9sWjZhlyhyxxOm
bGunkJ/HpoBbNXM/tzIH9fdnCyszmpXzS9RYtpVQ+hj1vqw0pKYEJxDu/QoqFuNAor9tvWwlz//4
dd4bWxxkwWssb1RqbWMWP43x5KsPorGW1n9MC7BhQLLClKlhKuL8G86CRWnVjeZbbJuAaowNA910
Z5Z+eOMLDATm1lqT49KSmG2jK0dvDlKXRXxXjabM9CnQKPAxbQkEXZPvNVlc+UofD44CJRWoFJyN
uZAlCh7wVKpXdcOiUtiJpHpjdmuJ2wVHmEeWeKYw/wsbwuLb1ANtnNrTKBsaE1mvqh3GVNgnpvE6
qCgexbCZf+55tGY++B4EeuasAMLIPmd1cYyGFDWDuoqVTTITHdaGUn+pZ/JDFJdENxH1ZDP6UbkN
Zn7ESc9xFT8oEAjw1L54Nmc2xaSTym9to+iPE5Med5leBt+jmX8RUtJ2O86cjGkW9FcIAE3Xhq90
d6aWRI+eXGfXgRrJD/AnQu3oDUZjPOWQyW+0cOZZUT3RGcaeQdZ4IImlKzGo5ZNSq2g4RYVu7ntJ
qHaelhTXPaTsfQsBZzeJkP/FWe7AgImkUdOWbh6Pjg7VGoyPCKnkY/s7DnM0ZHRYaWSwAJtMTjAX
aubOTGNQVlZFZj5YD1U5hAco9YebSkrkkzJMN7GUTseutQYsaT8qX5EeTDEbnTQK1V1o5iNKg6lx
tIaxspWoCra1YaWbSUOEbwQuuxVGxdpQayOby0NIzXoR2vxeC5HnU2s3bLIXOaiVk6aJVrNBCym0
2wnwPkzSgWOV4ZMOMDDO6wByNCQEs1Cjl2dOvYMOMvSuSgNnVdbDDk2LYD81GZOIZHU3Ix1tZEzL
76pR9E8i+tXmRg7Q0KBf8loAGANp1aODZ0ITOA6SRirW6HZRIgpltOFvZuleFSWcdR6dvukxDqPF
pqyLzpWm0N+gmKU64pShSwG2w00neXJzUw2vpzSLDmIf6PskVt7arL2NBnNCEjvdVVX1Xav1bZS0
4z72B+UxGab0iOL2cGNBQfoYtoAUEzXaGR6vJ5SuxGA3ZuaOywXiuwwnGfN4kxstOmSCzHs0k1Nb
F4tDHRbS1mu1J02DtF2RIFotGPluC0PaFmn7qsjVWy+HN1rbfJ2GzPuqCZlo91ZmnYpWRPWgkn7U
vua5bGy6r5r4h1F2EOWjlGNDSPnoa2N0nZSRtFWiUjzo1aQ/RvWkUHZSMy9CIyuQt5U/6HyUftyl
UO7uGs8zts0IudZg5OY2jozaFjqFITZTkh+CQi2vA7FAa2X0e5tGf+7WMndZO8gJtHs6qvGeHuVb
ayiVvdZ0cMaHbfEqqcWwkRiu3cqpNtqNoNSM8Yffkz65LsdCf8xrsbW9Juhug9h4orSso1nZfGXP
g60e+Jorenl+KIYcmG0Xu4kXO3o5ZS6lrOoYyqPv8Afy4yh0wibvDGEHH0ze2uOYQloTMuTk6erE
R9evlVr5mg3dTk2EbEMrvTtBQLwL5fjGCy30QxRf+R1JJdQJ4pAeOrVHwIvBKkcIc/H3pCOfDs+n
eVtKWUpZoYDKuw4ySG3LwixhzDDHwtZ1xdyljRB+FaXUuiVaCddllsRuELSWCxw0u5phBI7aI5VS
m4nmVkVdXHlhJR88qYJHL2nEO8+KPJib2hKkHRFxM/FgOE1TK+9KL5+eiiJUHUnMkEqEf3ZvWFP4
NjahV7upohW/xoZBHd5nHV45VRNHvBsgm5WaWrabZJYZzBIBoKYVlYq5j3VZaJzG7GJjW+ux8Mie
ZwnKH0jXEN7EgC/qgxxx6rjtYjsrzO5JyvIm2+uJ1unbMTeD1u6GKjqFmaK/CsDR91UgpvdxkqMI
1Ov+z0YYra1Z1cYOJZNuN8Cnk25yQe+cuh6gMmvS4jYZhNYJobB3tVASD1KrDagcwElQKOJtkMtw
B3eBtVNzuX6JS5ORrt5TW1cJJM8t+RiPWpj1P3MPQaAoDnVimhQYh86w/O95hyCf6Ffdi9ULXUWN
K6qe5SKdNl7SxIdKbaIHmafQfpSsX2UZ6gZKZ01/iIsm3jReLSBbYilb8M8E5Wz83gu45MaqivAR
ftv+trYGljhUdiOl3V1W1pE7CYV/iqURnc+kQDPTSkWY4oXhFqW+xh7yCSK5NNBuNealkTBJLSco
NSIPGifHrAx0WxMk8z6ciCX9VIsPY5E29145GYe6nPQDYWyE7yiu912ZyCBuFB9sMX9qHAMF+Rma
5feFnGlbOkTJaWiCys5zLiixMxri7pSjW1vwYO+i6CA3SNC2qiEcRwnv2/hq5JVbT6kqzZWzJqCn
r0U3GVyb0OtpnDEm+2w6vaNd55N2L7ah74h95x+4AY3tpMnBQbGIJHEA50pLBXojmTHs0TDPI1vX
9ScjQpzFy0r9hm/n31ghsm9Kyr0uj+kPoagUt860OrFHNRN+wfBQ7MW0E0/KRJvDUiITcJ6ZQwTt
QzrSitWLB1McnI8dNTKI1vg8Vd8+R7miZFtPi0Yn65LmezOMww+4kb/rYSD8hmt7IFNug+vOH8LE
kQczvoEWG5WS2FevKqNBcaoz670f5cm1bwYMEbc8WUPVTA6epyR7o9S2purdi1Z8XRZXPCUCN45G
OGfEJPmiDDkqtFFpuXmOQnAI9fSjYcl4vRB0wo84iqqTDNH00az9yDHGUbxOglTN7Q7lqF3XoVAp
WAgLZrn4NRDaaS+MRnwQWphOa0ESHiKpQ39I9kMJf63MH0GSFA+Gmmk3Y+llv1tftA4Q3ZVozdSB
3ej+awSvlytIBakSxzKALjWUEmMTtp2GREEYVcjWBk3P722UO7mX0r0QJfJ0TJqeEjSdhHay6wRd
pDHw62kjiXH6UCYpsouGEZkvXTck6c5Xpmw3lZRpCFbgzSBkb2X0cCQtEBF60dQtXNrB1lQIULKA
aiYbM2yVsbN2jYnIApEI9a+60neJOoVbvQwLRxr0auaYAaafyxmKEGNFzVDoxNDaKHXE2LNsjaRt
Wbhv1DFQd6Xi96KrFFHwOui5mG211tC+WH6pHPpBDcSd2Q51c5NCj5ByKrTqVjAb+YvaKwNM8K0p
PVuJl76UclPvyDGNKzKKhM4UjnJTNoDHIrU2D6mAvM40MK6fpDTnqiBEZ17g2Clpl5/KQA4eIzMt
t/kQwNaliVNMEEsjO1PE4NuYyQVglabqVVv1Ndq0PUOK2yqxPOhRVMW/iamFSvs6DE3pyuyN8cqv
DEF6kjvyFpsrsvxJtmfCgy4URCY9Dq0Moswsi8GTNJl0mMZ+CuycegSFLH1Mh23st2BM5EhLbFNC
YIRDRDOVvFKQk3zfCbCHbwxLEg5CE6Zf9Kk2yo1sGgJSIgk6mWU4ItM7lgiIZ3EemW+9p1huZISp
dlIpT9MQwWtcrfH5m0JQd18bNJ0OMbt6Eygls7hlLb4KQVn99gchuY61gqtZNkpgFllTyI8FGBVK
6ZVe3FWBmrzkZi2ERyEHz+8UUj/CW10kEFkbijTUQBvV9imFbvm3LvXVlynqiYK9n115SAVep0Ht
3+E4uveA56XSnkwkm68n5dWq43zbNZHx0pG4vSEALX6Jail+9BFlmCW9h4Q8WSxPmsBUkVaPEgK1
aXPla+nolNMIXqCspvirPpj5Pdc2Op30D0vL6dQh0HhFGgEh1OqbWwGa7tRmSIBGe6/6UQs+MRle
AtMsb8iqGG3JktDYR9KQ++6gxZ2xYX1+hE5Io3yPYEtHjMlq0usxGuNnSYxKD94vaEocteb+28i8
eE6jPMa3lpiKys6K0+m61GFoORr9oD0MJcKvG9Vv0NPVgqD4qeShfydUmWKS3GbyfgjoaqC53U5d
1SKBVbTyoZOLpn8VOTL6ieMrPplSVd8zaMR9i0QZHYiwjabqOiukgNqopEpvVRs33bEF6Kp8E41Y
4n5DXSXrSt7ugSHcRmke/kSb9TvondIWa0t0BJ2T0DaWcavoGY+cQJKAH9dNBv8n9FLVll5lrCFN
pslbo+mkJ8OKUtfvBlPcyVyb1y0tEKYxW1UBLJLkpU9jJO5vUhGlJqQOSGnghq3LY5kmQuWUfhEx
uJCpL4lWZLdhPnBHppRlTsiyjTcVGLBpC5hs3MV+Xx8tqWz3equbDJMx3aVUTQRQRChzBMnD/k5V
RvPoBZ6Abt9oPuToMh/Rv56OCKTXvpuEZuUKqlAfVMYMfnmangabWomjfUKh0EF5YjzF41CF+avv
+cG2mDwUTzOB55LY+uaN4VfVqTWIW1UYVMSE8FrXB9j/xPBUhhOi4BlyTFbSGlvuUOgWoKazrbIc
jjybEP8JBSFDiCbJ6zdRCKmbtFp9hfKRgoRYm5IXqWl2iJq0/yZEUelmapp+N8HFQUKjJNENiCXj
ykeu/JBwUpD4zWTzQKIoaPj5kKH6KKM0oPUk9rE5bsfU6HmRCMJhDILsamIo4Gcdlf1R6wKAzn2c
v6p8FHdK5OHYdUHlRMOEbqSaR243SMxKjlJe/y61wjilpZ7s0bHqSeqMDD1myxTeBCsPnjszKqqN
UsTmazzL8M6qCEevSbS9r2idBnWg6hf2hHbsTWYUxZs1juRgviBrNyVzGG/N5AlbQRF65MMGLdq3
teSjwqQoh0JJ42/9gIJBppQq+uGJf8NZHWGK0/Xie6RI2W5sG3SyGOaIX7IJXcptE/somSslClhS
Iw8PRqAZUJKVad1sOkCe2QaXkngXJKPoFKpgbQIjDU99i5hC3wXtRmxgevBqo9g1Vlc5gpL3jt7H
+HVmNahKaXp0KLx0cHUIyPZlLYu3Si3ITyq6XW6j5POb2BuijRbF4vUUieMu7PP2tRsD/TCaUnA7
hpK3pWLXfeMBlW3LSZHdbMz6LXAh8YvaBM29P8LdRsMjJm1Jwy1wtKC2jQK9J1v1OD95Y73qvdE9
NaiSbWV+GQgJtbDLIC0feXfIN1mvU4jw0joOt32sK4/IMZpIqqQGiWZOWViMy/LGiP3xseQ9ugP1
070KSd/vI62WW7vMa/0uEUv4blIpL44ZBYH8h6QEgcf7lgz/Rs2N4hA0ZHbHeohz71aW2qBFv0Ww
BOvUDoUponNkypGTxpBiakBP01IobFkPItkpkKfQH0KIfBAo0fV2dCdU7VW3yeM+2dXQ1Y6U44W2
3MmzdsFmjNogNDaW1WvyToi9QD7A8Jq3h2AyksKtOz2x7gQr6b/RiWrqW2ZIUOI2RW8SYlYdqCbp
oqLvAXlU6ZWqAI+9Hvsi/WeS9H8GPw3EfmSJQQ5qYeqi+2bWQWumGXXLvvN+UQJEjY/sYaWf8LFa
Kb8zsui6NULtlVKIEU1H96Z581rV5UJesXKprne+lEVNdEgmPrlQoLuVlE9tYu5pEa3MlF7q7J2v
ZIkaLbTOquQZx44S+dZwqSNZryh8A3ssr8MdtT/aMZv2qbofjeP/AWx+eSMhMkf5yVA+TPYPuDYP
P9p6M0GD3pKH2Z5/jHf1VnYbipV2Bz0KnEU3/6Jvyrr/Gl6UaVMiSxrFrHusa7RHFS/Z9Znhr2zv
2vIWjZrA66uumCdAirbamJ55QFuDOoLkfF4Cvugo0JjNOlfiR64sz9AnXvaYoYrg9CURtlpDo16a
KYE8G01NGfAvbECLc5UmiJ5HGV+qR8Fllrkohl8drW1hl7tp/Yp2/PVaKf0SKuxdF2re3rMehEJw
QgqJB01D1y77Kj9rzEUJdn7yD5Lt20rsjPs1iraPfQ8oXs86X/P/n9kcvTxUMp29HMp7o4NKX/xR
yw9126308P406d53jN4bWmyoGPuh0sxgavE4E69EAPvIjcGh5odkr5dO8bzWZV5b2iJqdYPfIyQ9
b2dWPehBQU6k7KQMgVfNXOs1f3TJuQn2tw2y8Pyx7DnWAj3QhlGciuyaafLw6KPR+IcOq1PcddX1
C5BtjIInnokmYBBcdnmbxBcNdaTf3NuTK81kTmSl0Prdl2+QHR0spwU0njLyCWZcpziPCO0NdZd/
ehj5ETSxOCyQTnxgWmJPO6NLJUYWaZbcTIWnP0Q+pYnPrXw8G7qIZg8mGOQGYqUumj5IT/V5PaOJ
aweUCXO6p1niAw2aX+Zp5vElh2K0dSXQfIhnC6OLqDnKOp2kTp8HAOApCZ2sucvEt89XtmZj4Tl9
xSOzZnZvY7TWNhCRCgJp1Yb/mClqXsofMDTjBZr552I8O+dpaGpItrF/cfLoo8qpT9LWSn5MKBv/
i/WcGVrc4ujkxlpbc6FmQY6WaPSlMcCOraU9H4lW5vXoM0aYnj2RZbFtpSUwRVFz4LRWZvC92U3y
7zFiZiG6T6jV+OF9hv6ZRLG/49VOyu00MBP4KoKuXuVMEXyXcboR9cyNzGQlGsxLfBfq/vw20HFg
zA3rw0iZ6SFN2KKUzi3v7+tdjBSS6sr7tfviQ3zDDKzLMxuXhEDKEhZRJWrr5/Pk0DRF7txDphRj
NzPQi4reP/+o56bm8HfmPeogZUnjm9wStDnDXLYjs7a1Kdl+bubiVz23s7gBoRWcyc7YueBQHEZ9
Q67uCDfQcihuefQdkzGUkUeG3d8mlsNTem1a4kM3my2l0sV2wmmNEy8uqb7V8l5BPBIyC88Wo8d0
+jbob5EcuwjNuiuLnV104SYMOM63ovUfAu33mxplcle3wOA304/2W33/H7Ui7V6ChgxljO0aAPzD
FTXPuhgwGqJYRNVDWqxtCFo9aRmi3TCg2r8lYyK/GMH44/NFXTKiMcgmMsuhqOYyv5bFUjZVnw/Y
Fll/JEfzr8Sy/ccKBfDYcvopks8s9R9mbKskKJK4Zef6aK+NL77yokcrZ/jjQuYjxVXD/AiILmWx
W5GohXlIi3sTGiOV6WwH5dOKA8z5x/vvD6uAxnQKbMcqRB6LoS+zatJQyuf8pKC5pgtHyDSUZNoW
BE8o4459FO8+/zof7xo+PgIFOLjKVM5yFmigMZ+PM8oPOeqN6SOCMMp2bP7jxwb4vXMz896eRQup
M0t+AAurZqRyG3yhtLOyknn7l3t3bmIRKKS8r8VEZyVDqNlq+00V4AykdlBSNZRz5/Nt+8hstVjQ
HInPFmT15QjHDNb6Y9Xusqc5LNG5eIpe41N58jZxsdFf10nSPwZ4kioTsDfXHDNqxmKRqRqUhRjW
4D4lgJ8taqQaSuKSsh2ilSmxj96uAeYyRbCCiCLyTHy/wBpPnPsFOgdKp8WbMbiLxsVhZRtnh37/
0bACuIrBeA4Vg+vvrfiQsRclXEEIeTNwiwuOwogGtc+r13ihqLuTrIg6ZnNtti+fm764vjPLi/UV
FcPWNNf4gIW/EcCDePIax8vHS//94hY+UpGyht1Q0o1qUVin7NcPxa1fzK1u85qH5iEEkiAOkvsv
VmZq0MpQjGUcdpFuqTEFrLSfAJc0xlZNfYrBK8B1ec5yP3w2FB7mS4NBcXMRp7LB1KMs1zVSb8mV
nrJioz6rR9XOXPMAwYvdHtJtl2wAvziILxxHCGd2a1wHF47CzF3OO4dQPCvGvHcdBhy82qpSKgsA
K3YlAryo2JvatlK6xgkMqVtJeC68N1DO4mVDDjAnctoi/redosVJB1VenkDSRR+oB4JQCsDoQomX
a+L2OeqhYoW8c567qhDdmv3PHlC/adGxAN3z+Wf++HyG4HUmLkVtA2kraK3eb4DYSk0V0Hwjp6y/
ddZB2U57+KzcrPwDQV+vVc1HYvHVoczQWD2zThRZFoc1GvK28ufDGorXY03vyLsNqm8rq5pfbZ8Z
WZzLFOHm0AOXxmEZm/8h7b125EaWru0rIkBvTsmy7aVWy+wTQmaG3nte/fekBv+eLhZRfLV/QKMT
AROVyczIMCvWonvsOLmXx638s1UkGUhbjPAczxRYkVB+VLXvQ6w6Wzu79RsWO9vGTRD1iBu7Rfcm
WT9TPbkD/emNmg3UhpxPKRG3/iUPT/7cbpyyFZ9xsceLQ1bPrV61o264fmG2x6LmeFXdBDOcFKjk
KZF9TmSiXCn3gW6qSrhRcP19a6623yQaFLfKuJqCnsfAbjnbIqnWpkPqHJXuKLgqnX3ykJxpqqW2
N/5tfk0/Zr80LrcYUb59AoTK/eIEAH8FBYs2E02UKwUZVRa1/J4tiM8AYV1qGKanmHeyvtP1XXEX
vuZ0Elzu4HiS9vo5eARHAlGC/xL9h0n8wwSSP9vJMLykH1S6HCgbNN5cHKwd+xYcYu11sjY+2vVb
IviSoJ4AKQ43gLz4aCjDO93ol7wlST7uo6YO72rb2mKUu3Z4Jt5OkFuIoseV4o1Rtw3gPAZuNfif
zmEworNtMsSmBEq360pp3PgQ1yMDKF68N7iolgGAm5seRiuKScBm+RTBnbMX817qLj/+8ciAMAZy
VyhT2wy0aZfeLJ9pKllmxMyQ/AA5zk6xt5TjVs4VMiAENcg8o5O6xHOPeaJYDlSzDPh32j4Lyp8W
Y8RmW7hS8Bj7NHucrj/cPsyrNomfdMpuRNfLelxf2po1DiHxmi0dwMp5mu880ogHJD8BUoF5Q9si
XV07JhDVIwNI/mGwzsuNVAC7GqmjGW6Uyvnep350Nkdz/JgBEz7EQbYpx3odw8FhJ1sML3NlVSQr
Lg3mkjVG4KBZo4bcMyQp/YRGmP6xbF9beHMq8vI8V3eDUh9vb664Vpe+irxVIVVGmQ4Shd9RyrsY
HPbBNkLHkvjKh0OySZT8NAMNfTW6bjiOY10cpyrcGtq73l6M0voVIH0k15aDSk0wK+o00FQuo1H6
0kiW8lMa5sGVtFk/K2H951U6YY9AHLYuwTmyiOZmqx78TqW93nfDz1Dps4MS8xhqc+FZ9iRtUG6s
BBWY4+zAiEYZTVlWkDLYSGsQPqY7/hSaYelBUFLQgn78RxhpixJ/3Z5D8wtdH5hblqcVbEw726UI
w+/aB3U/M9TW7PzTdFB38d73lPPtI7P69d6ZW9SM7RnSCU1jSKWv6rsYhI6enLUKEd3+r9uGrrtF
Jhv5zpIIod8dTupjI6yRhKf6I2A2bzhGH/5h97C/Cjq93NvcyvW18XRSpMDFLesTvhXXzBhh0X9z
4Fq+y0hINWZXGWEgEhcsfjFyJ8WP6MftpV6/fiIeRkGRAgKVl+UME7Jdk4UOJSrebVN/quhun5Iu
HE63rayE35dmFhsKZZ3Q9OO259JBGY7p2ThQBXzr1dPQ7fmiE6JF02liUGH44+f90vLiaTIimVGL
Hsv22HlaCP48/3p7cSth16WJRWg99UnfVDImQOFkR/+YH7Kj5YXi6oHM2JduS1ZVuoEnu9GuO21R
nq4dHQ01bXQX8eAQ5l0eVpo4YGmYIHNtC5V6pbS+QkpYunHj/wgNZaMlvBJXsNh/rS0zty5xRkmu
xEF9VA7lITyA+2Q8GCnv3f/hWlwH87+1nBkMsISkkS3W/u4i1mnc9HNAFKMf9b+Ho31WjsVZ88z7
/8OM7tqLRHDxX1uLQFBptdJvMmwpr13olecS8QEA8uPH8kvrzp7IhstH6SzDeL7h2MQXWr6F7y2L
QOTdKn1gd+VvyzHMBqLB0B3CU3b4Y5lhvNp7M4uDoipZF/XQb4FdQm60GuI3o5jeMjP5eftCrPmU
d3aWzwLk7U2U2sRqAZwTjH65zbxBsva7uH1jx65mxtJk7NqKb1Xt54O6Tw+RxERsS74Vu4KNv4Dv
23jpB3rFh3ZrfnXtwr1f38KZzXU8t7XNq64EWnMCqMe4hR4W+8qX21OdUAy7vZ8rbZSLD7ec5i7M
UA+DjtU2d91etKDixoOP13rSaaDoB7R147sQsapx1x6qL9an2+Y3TueyzAeuqmMGCevxWQxd/9P+
2h4ivy5QXC5yUTtIo9BpGCXCsVSfleTvND3K+Ubpa/Vdt2EJ01EzZ0jzd/b67qLluaMCoCZgEQMO
xsH4KlrOggQAMtNcOcYflf10/+e1LhbGCKrQ64NwaBlid7EatGWP0VFFwLptuuIAxPVbYTCg1ZhW
srv9uVb38Z25RZQkdVpUWTn7CGzVpWew76S3iXHJ21aukVfCmdDqsIUkPfRKC89sFlpihA1mmDo8
pbv5R76Ld8nROAbnjOgWZhbnLjugrzgVO/PttvG1JTp8Rcr48GJfgQc637FHHbS72/gx8K4q/mLn
5g+yh43HbsUOtXo0W3RSQIZhFw+7OcQliMjRcBkUdXaZNjNyX8zFfVYWm7H7itO0qQ5gTBHq6MtU
IQmkguGKgQniZ+kweP+QSEVvwNaZf4UDtq3cLV3alYsN1IQRdtQxqX9cDX3rnZWB9BYdxOoAWHRP
VvoxMklspQTKlF5NXuw0+quIsi+3v9+a+6ZQRu2TQBfCrKX4bpcrUWAXBBHtVyFPG3rKfXkYP9Ec
9qqdVbtqBB2YenJetnhv1zyAQ6mH+rpDtQeU5eVTK8V10pZ0CCmLTH9npmsVbuPFB3vHmFx6J9g/
ttU8Vo4RpRGFRjTr5SgtbqQlOVWf+nCOasH8Qe6bu0lNKbobybfb27pmhwo3dRhBPkl9/XJtcw6G
deoZTNXL5j7X0Uy0rL3aq6+3zaylfdQMYGbRDDwpQeelnSoLYYOdHY2rPzK/GLq17glpxmrXPDBm
MzW7baHAlTf3wubiu03jZKRFTy1mMvWXqpJ3QTUeGRlwqzDwbq9v5SaiZA7SgzoqDbTlLL9cTVJY
w8bg1qr8uZMGBkfUutjwn6vf6l8jS/p0qy/NoWDim/939jxr2ZEnwbM1//y/rMUEU0KPWMzYX36q
Mi2dUmO+EX1FbQd+GjxZtrFda9EJuEoNjAXTrWSQi7g5Aa6cWrhQyE7pJz0oJ9V8kOBvg6MxfCq/
i4JuBDLXCx+Nb9HfSre/vcTVnYQDFyJD8ley9sslDo3fFlavkeApxiFIn4r2W2fMG4/qWgJLaVN3
4CuxBUJhsUg/bYJBa3DP8l1/Zh5BfqyOwmmkT/VTfD8+yqfgudqo56ytTEOJg/zc5O/lQbT7eCyj
iPuszR0Sc5Y8/9U5PeO7QTtuJOhr1wuqM2oPsIxwUhabWCYjROcC4mREe9vaG0zwQ99yMJp4w/WL
fVoE7rClUl2hmgHEaUlhEVmM4nSKpFFyy3ZpQS0nVFx7gDVRuzc3GzKrO0ghDAZKWu/WkgcmK7Ri
kjKshbnNDMfEC2ccsqHd3z6CK4ACcGEU9S2uGFIdxmL7pC6b8snpuGYPsC2dfwuTH/J7w4JjbTjY
X2OKRl3jbVGyriXj2BVZP/EJAKeFJ+6lro2TbtBcKyqdhx750TviCCZwYVzrfpiBRguIst1Jk335
w2BP4cewmU2kkFQoIioxCHR7I9aOEUPw1CIIrnnrlvuAIqY2Ut5268T6BdnMf7Ru+jlExd8j3dXb
ptY+7XtTi/gTypAijMpWczs9h9QidqfpxWTk6H+wAi0JdTnwGiAuL52LXUExruYNdOFzDr/Pzwge
oURONh6D1ReVfv9/zYgn6V1eIg9RO8uyYA85RDMET8K3QEDAQGzh1vjP/y0moWkjsMaIthOJXVoc
AwnmCWNm+4bhP9Hsv1VV57uzo/w51JB8C7ABTRuGTvCel4bUDAoG+EKgYqqS8ey0XbJjcrWD1YQm
9O2PtXr6HOrQAAuUa9SLzXxgg2qdxrCb/9IWvifZ/Xfm9B+SsjveNrV2+njT4GBndddtTnNy2qmD
LNmdWgaUM6Wsd23XJg+TWW9UF9ctcfYALoj25OJKzZrVDprDCYSC8AFw/08t1Z9SxjxvL2ht78BI
GgKQsdKfTMnv47wipaI38TUr4mcoMfaaLHHcx3kjTv1Norx8BGx8Ftr1RAxXfYpojJqiCAWfcz5F
sZepcvglzuzgrq+0+WOjDtY5UNTwKE+1+poBQdY83w+2aG1Xbx0dS04n7xC84Yt4uZtsOet6U+QC
9gf/GCJu6jw1hx6uWQbWNqUc174kur6qeCVgclt+ydxWUo4Nq5aq8rWp0QJNGWeLc6Y0bn/LdUP0
YQW0BmKdhdNS00lJMqblmVurn1pBrqMrPryfEiO6ty0pv3/08lMSIyuCl8+gB7x4gdrayduiM2gB
jcMUe1IRaIgyJ5ms7IK4nTwnmtQzY6DBE2Pz0mvTtgiaZ1Z3H9dj+GS3loy0iywX59EpaOYCj1PU
PU/L+KtuR/uFeEX9ak++VLghc6nPsa3CFM1s4cku5fRr5JRN4pqw1THSqUvjHpYG5aM6K3YMHUWV
fa/0RA09J0utvdJV3V2ZRMGTHUsKxEyjtA8UxmTMbLK/+GZj/WXHo/ZYKVlkeVKkpS8gYiNJDLqO
RBDxPH62EzPpXK0Y/Rd0XPNThsDT19SQJyAfo+2/TGU/7xFxg1gpQwy8AUyU69pej83oo2TMyUGD
0+VuKIvosVVD6eM4ls4ZKqrWVZj5PZZ+nFPPSNL2V2Hn+Sfi6qh1BxmOIDh52A69lZ3vjAcr51jV
m9zt4iF4g9zEelSamdojq3iAMiq6nwKj4F8rMB9w1EV3Kuz4Z8nv7L/9yoQwp5uKH34aotGKcux9
aE0mg74ayrQmn8+oZImZUQc6G6bC78M6p8pY+gOKUo0DxR3FoL1Z2K/aNEDQ3EHHCJa8/yqRAH+W
zYG+tZrPbleIwMQPTIgSlLzdLOZdn3JqJRQPKELBVWaYixesjCY/g7sGb6/P9tfKrO07gjBwP8FQ
FRtxzZotxvt4wWSBP7AXj9hYqNnMWDdOGBasKOYuydnekrZkPYTDubxMtkzAbxFDclz1ZW+l0AN7
mqeWpBBlke91he4SHRx4MYrUyY7MA8f7yqIr2Jq5dWfoSJhteI7r6JwfQF8c3CGPG4CYy8fa6gn6
0yQgh2ek1lMz6S0xJxRmAiS05OgMd0GzYXHFCVNio/pEMY9SIlYvTQZDkNoy9MS/cSr9eXoTCncm
/Zb4Xj1tA5RWSk/CHqNNoNoBHyydfmE1kTLMnQAoSc8wA0SP1RMQo1N2RDjmEER7B07R3J0+JYet
AY+VTBnborwn6omMPYhj9i7Mi0pDmbPeYjbotX9wfjBFPnycHsOD9mQ7nx10/WBjBuXxmkmeNey3
9byvKxvYh4UWORAV1O7vAbR39qvJ1GY7NOkjlMq+ivioUbW//SKsm0B/EWwHAcuS6LbUhhp1D0zg
Lp7nIHyZrOBw28TaZRTCnIJMnULNsoQnR33nGwYoBz0xvmcN6iV6+T2sh41mwaoZAw5wCmkiA18c
TMmaMlsriSaLof1WZyaSRK0G/V6/kcis7tg7O4sXNA3DGIgoOxY3Rg5vbkAPK9yIuFbXQrivOlQv
dM7A5cFTktC38qnnq6QuDGpQIv3qwy3s0przIEClnEu2BGhqsWFmEjPY1WJElb50yU8eaKbSSGEY
nvTVLajl6q69M7bYtSRFf4CknhpkNbUHwpvCG1V4Ym4fteuomAtj6wpZPeojtiV+xbsL02d+NCqQ
Y7m80YM7oaizU+3gu1KPL81o/bHUHECh99bEV3xnLYsyCGBq3AP6QY+OMZ3L8qyYUFUrabLRUlw9
EILkl6KgoIVYhr7hrHDyeZ8V1T8ZcurGBDr+sKWTs/qV/jWzVFNx7NDJ5VzibAetcYbcxdrL2SY2
cKUMwipEykckSltqmaUnramOk8bGib6JHHnlAbVsrzhnv5S37dR57ZzzUIGXIxoAjygOzbvPVFVN
HtgJRY4slOW9GttM405WyqzFSDlaV1+h89g67isVJgqcOrhaiu6I6C0rWaHqDDqppuZGf+cP427e
GafoTavhFPNUC74BWt6H9AiuWN+6AytH5b3l5QiY7VdtrPcsF6KpACWnNj7X9RydIdLYqrxvmVp4
ENAXQyVXI+WjoFe8SR7rB0Fu6YZlPn66fbO3TC38x5xIPT0ATEVj5mZ9z0zOs61vuI+VRPfiqy3j
qViq/HiysZKeqydGgU8/Z4+U7LipLrLiqIRiJuNFGmVIvNXlmZzggfWDefiN/AYP0aPF9B343zG4
E5JCw057K6PT9sj6SsBqKLaO1h0Ix+v5Sqmk7x0NnMo6g+jVvgvlET6a9GwG9Y9Zq450Vp+Qbtra
1tXV0senWypCx+V4U1VMvURgqv2eYMlguTqM4MiIGYVMAXKzr+FedrfoB9ZODMEbNTpCdJreiy2m
tjoW2iDyi/Yhr8tvE0TEmpVvOObfMf4iByCXUXVoKmjZGMsjA9PnDON2Jo5Me472fevKf9nUDIxT
0+/Uyo0PkSfUcLr2sYUtDOa8ESyIu6WDtbbF73/G4uVLjFhJnZSyXTUqz04Crdf8Gqta6jbW1tcU
t3q5YiGyolI/Z2hg6dpUpdSmTPA/Cw6X/tyBfwLm7Q3nbYzJCmqBh/xfW0tnlqCwqkgDtvqDdpBg
TsnecnqJ+/p+9LKzetCzQy17vux2XzJtHx22cJ4rD+KF/YWHm6BvTZHGoRpam/Z3JTInL6qH8ONt
57bS5b5c5sK7TeFg6knDMoU4c6w+Jc4upccNJuQwR141HAuxuC3ukWudNrpwMK5TdOKlIsxcRBV+
Oid2kFT/35dsjv0p5Ut2Z/W05fHWbqODHILIk3kOl01HKGP6xI4FyqVwwl1otXeNIZ3ifrPPsHYR
GE4WWRP9Ixpxl561ncbB0iTSgHmonQdrcL51thzBPa0oUJVF8e72p1s7IFTlWZkMcPyqSFiEraYA
F6I/FhiPc1fvgiDYMLEWLgF/IIxQELWgDrvwZJOTZ1EuSspp2pPeRKaBRA8yPZI2Jl/itmn/Y8HJ
4ypWBWswc84c1vivpA38VxVZpI0m59pZFVkp0wcq7xYj1JcbLCNmWPsd6Vzv30Wfy7OQnPEPAeSJ
34XYvBAv32oUrByeC5OLDbDGJtLTWWSQFGH1IKRRkB1Se2NlK5/yn7CUQU4SomWMTUcyjqwZ3Jes
1WfqPs95N/0xQAnhKLJgMS5i0ABc5HW5Xta0vqnXmEoOpWI9a4+dDsgkdiZlo9S7smcXh0bck3dR
b09pqGl8GQGpLn6s4/FodcYz7/wWsnPFDsdeoTdsEFEQ0V/acQoz8ysKf0idTOSpO/KudAcDp9c9
1G7zWjpe9bwN/l35VkLFieyLqbXr/ndg8f5A9qa6vfFLy6vdENnH2xd7JVQSIz0cBcIHmMQXZ25o
UhTFqIa6PHbtGwKQGR2xqd7JZZ8+hb5pv8GBku3GoNVO8tD8D6E1NqnIcFZwZr/xDe8+n2KWpT/p
IK76rimZA8wqF9EE6dDAtHt7oWtvLFquKK8wqMU02LLPYQWNWkMWQzYWZEcjhvoUHdj4C8k6BS5H
YXK6C1WEJ4cfs+HDWhhWd8MEeYtEY8rVzPERrmbUpgDeefXYfQ1r+wXGjnqjvCNKtouoQwBBKVSI
KWRKSZfnrEgsk0oIDS+9gdI4yKUTk12ha8fGMUr1R+ifGwSjjS20zMrxBlikiJkn8mIQRpdm57lp
qjrk3UKW0hvU1858NYetZt7KWbvwbwsjbTnWnaTwsa2SSWq9UGZ4wBrtOEr6Qc/VOzlJzmXSPsTT
uNXKXrlICAbQKSeIhctq+fGH2ZHmki/pZuQFb5XmF+fel5LD7TO28vFsgAtUcA2qTZa1eJTzlG6I
GQLM1KOx8AIFscHY77WHtqnQlXDC+sTwPtV639oS0ltdH5U0QSIixlwXx6aqo65rGvo9EPQWXkMY
d581lbkVE69EHUCZZMEBgCg2tc7LYyI7fRjYGdyJ4UP/E+pSuKXPQjXMeoJvdfqmHNVDeSedt1qi
W2YXTt4Y5MJoU5DthVNPro3ct1uZ2SPqZQ+FhO+6/RXX9lIMxdF0poUDRc/lIq3UaEvZoboGsO/F
GfpXIAjn2ybWFoRiDZU7Rhtp8i72sWSksLSKiswCp7Pr6upoGrnmOnrzOQi13W1ja70FBqkEFw/o
ZIwu3q7UKcs8Fhhewayg7YrjHB4gevd5LBntN7xkN8luasLtThLpZlvdm7XFEnWDvQHtR3S32E+/
CotKijHfJ59kqX7RGHW37BQcY3m6vdK1L0fWr4itRfJtmYDbgpk6Rs7ULSepfRYKPg9a5vgb+7m2
HnAPKrdAoZWwnE2z5wbimdkBlDbcB7Jyp5nk+JT3/CbcOCYrXpnMhdq4KOgxf7fwJ2UfDnoEiFIA
EsyHWNL7Q9e0xkkVygW3t25tUcyCauCtCQSugISNk4e5NDIcY43IYUTGAD8LKelD0kv+Yx1l6kYU
upaUMV2HBCAHEhjO8ltJiQ41dcSpEFLl5mcxwGEcpbvm+X+Lq9+bEmt/F2QMdtCn9kjRoO6hotOM
jul9581kUmDDc6x10i4WtbhpWdA10yCO+uD1O/1ziSVYWj5YgWsWB1r23rgvdnrjQVWV2W6UeNHz
Vra7+iEFXZvo10KQtIDWNnlc5DXQAxfFDc2lhlHsGC1RHiBcKc6SMfzn9rlZqyUCVPnX3vLlSfNa
aw3sxefiY0dqLYokxct2MXHtMrw3tCgehOMYlzqC2TSkinSPCMALPMrhzgEZsLGkFUsEQTS3cFk0
IZYX3An8KPVlMqToMwDrqvKGylN2TAEQ7ktCF4OCXrYL91ufbi0DRsKegqnoU0E5uDg+cx3AA0mY
B71nQ+67r47R0XrsGRzrj9Juy9zKSUFKiH4zNQTw0Uscr6T6WVX4sKJMSvV3YOlf86byXaQh9lG5
9eCtbSnMpYolZnn5b+HJRoZRuyYA+2MPyrErpJ2OAlrsbNExrDwAxK6McEBRzcD50gwvUMmoIRj5
zgg/UrB4qfp8IxNc2zVIRLguZBPXEqYgaaJorgBDcAofyc72afilC36V4xY30JYhsdZ3XiuOmwZN
GGBgoDy+WqUKWso8FKnsjeW85bfE3VlkHTzO/y5KfL53tspxTOUOJmnX/DATIXDGIT1pHv5vcyer
H+mdMbHwd8bqamhrxjR4PyvIVMo9QLiNG6yKkOJqPSaIBgjNRCFucdyIMkyY2/D4AwyureM6z/Zd
+Ty65ll6K5nm/oAGM8wzO9GcimPGE9Vjcxcfw43keu0Twg3C7C5Pqsplu1xpGtgxbD6G5o7Tix3H
3C3HjVrTDdSN8rxwDMv1wtALgEMxbHirFt8vjpVozqaAGeFIepHa4Rtp1U9TDp7MTA0PYcFx3fCR
azvMeJ1DPq0RaC3RDgCNFAmaZTFsE51GmDp3Aho87ofz9Kr/SL2t2tjaoRHTBgwRMRnGxMPlVoIp
hKupxvtXjXRXC/IkTdp4ytZ8FCAqClcC9nNVGINyQLNKy6Kkqkfys43e9HGy9BTqj3wr2rpOFJlI
EXAmqi6C/2txMKZYTozUYs7LRk4PmMUhmr5JU7Ir2/QxihkxNeWNE3K9uEuLC2/St0rYpg3Vj9h6
rGXBdfWfgUDo9qm4NmKLmIP5CeROqLUsYgH0SzOLOjsRwPwyl+ZeBhRGWPn/04pwZu/8R6ZPWhfM
WOnrr+XYuHOJtNfw6/ZSfl+Z5ZWi7kvYbfCHPO3SSjtNtTKnXJwgRRpzX56zfXwYy334KkIcoGi7
9ISW3E7lZruRJwbx26NKp+8t+VFs5DVrbXZRhP7vj1lsLHQ3vYqI4T8ZXOhp9+Axxy/2ud73++hX
4MX7AGxY5v45hwMf9J3dxVZTTFBQrsFumBXdXVhY0n0wy8MZUmPo6pzh79ubvnbJadTAhYpXuZ5I
dNR0bkBQ0QFwUM6SlKk5BHlj/rhtZe2UUlQlnQIrQZ9m4UpU2TcdO6dWAmUukixdB2FEnuh7EoJm
oxD+28NfniLKeNScaEJTnaF8fHmKCiPr02BUyX0PwYmRouKv+r73mofiECRefYSaYuPJWelbMGWA
R6FVK6K7ZQyJSNDMzBSrE+z+ImpN7D3TyPW9doTxw2vfHH03//mVFEaRWBcwK54gseXvrqQyNK3q
I/XpZk4w89ppf6EihVgSzZXd7Y+3UsbFFMSELBFkzZW2hexb1kD5UEAK/GO2R7lgdtX8MPSPLbdS
8cyD86gexMNeQaMebaWt14fn0vziRpQ2ZXpD3MTBG/bMl+7Gh/yQHKudcWzOtZd+2Ab2XN8Kh0SE
s0rphNB56VWd3nbiOGOowxgmc08bot4B2k434tqVUUJmVEyV8Pn33IG9SD4QDO2JqC1gXgh64+38
bxFaJZTLd8refp52oue1Rf1xHbdc2hTv5Ltzk/vMMGk656aj2xVHx8h4ipDvTecMqa6XjZNzHbJg
jHk0xF8ApFCeXRhL1bAYUjLVup20H0U8B4+JGQXHOE+Sp6ZGxhNxASscPeo+ILdbqX4eyq78ywSY
f4AWdPpsk+weNn7Vyte9CAUWV0cVnSVNtN7lu+ZJKnfQInqU4HdCKHAHec0xPW7V4VfyTIIB6oD4
I9FnXYbHg6ZQUU0JBgT/uQj37YfZQ4zLC/e5t5VmrltjelNkfnQDr1pnGcMRQ8x7PdxZP6NTdZQ8
ZkAmF5FfLzpsLm7lM5Nf/mtucaZM6t5BI/o8nRc91RxkuIBeEC12q3O6D2il7G9/wdUz/O5YLezl
dUanmpKkG/macqIKG3t+FFRuUps9Mgh2445K8fG2zfXL+s7o4g0bR0dnpgW4eAI4pT1LP/V98fvg
WEfjjjTxsF2dEOtYPmWU62A7EqXcq1ncWKeNS8Kl0WLQvbY33dixd5GuwoqguKb60dC+3F6kJh7H
WxaXieIQRuiQZjRtgqR/kCJHvdOZ4tdsqI9H9H7csECu080mHcKEKpSfjbKRTgUkaT9Q7YQISi6D
EmBxDxebE49uYg3N12yu6NWGlhgfaOwXLe6C585Iwk/yXOcnNULCXmoqZTdHGWp8vGB0HKR5CLxx
TBBsD3o9OpeFNnkdkNHGu73ktdcFkgQ6gDDoa6C6Ll2Uz5xi21kdOCD0yBwHNeLmUxhvOMLrrBRN
exiySfd14KLa4ux0Jj0+08HpDr39pdLQ70zMoPUUf3gYmvF/uB3vjOmLMFottHoyyfaRdc77wKUR
Fz6qRT58H5WufuK3OIfGnpKNx2xlHy98wGKJ/mjmCFjiA9Lu6xT+8mG+z4xo42Ot7OM7I8R5lx9r
dpiOVQpQxENcH4qS+Yz2m4Me9+xsjcGvoO9w2P/1aUQgl6bg+gYZHbOee7IR61llfg3RiniXechn
AmZiMGWvP0RQY6un+LgRconNWlzDC+OLQwncNctamUwoih1UIIsk3GVKsk8jhN0z+dVnBAvR0Ow7
Utkb0dbq20iJgcohLodc+XLZloJ6ZCA+Y++/hSptesK+P75wNNpZHvRq9IWvYFRjGtPox0KGUK2v
cL87YAjx59tWVtOA975zEXoECn2issF3ync13+w3JeV4N6CbZB7yDyGklLcNrmwcJad/ffXiTcrk
qUV0nFhutn03705qOGwcipWUlGjqnYnFFUNMYm79ktrWP4Fwjn4qXsvNjrAK2h7qxAQTzb0xbM6r
rq+N+ToqvAy/L6EKRjoOaWWZOt3SgB4iorR8vtvbt3KzWdu/JsRPeBeW6iGq4CFQQrfw+0fN/E5E
6drIyScoR/+5JSGrJWC1MvT8i4vti7uFCDfBQ+s/ZlLzoR6nJzFD7jat/3rb1logRhv2X2OLi9zV
6LymIZB56b7dBafuaJ7lc4PUTbrf7i6seA0ZemKgFrT4uMOL89FDvpxxq7m7YM283kykZ7+u0++C
0OOxnPze06s0fsiUVt4Hdf/H4n2C+flf88vyjToYfj8OBPu5Gc2fSlobZzuNqVps7OnKUdGFJqZo
tom+88JFOXaSWoWg6Q4fRrC72b54Y4oXEWmafSJzalrYGa2z9uu23bUHTgxj0q8VnLrLRoctwdqd
BpilDpd+Ce3K+Wr4s44QsTPPx9u21i7c+yd8cUb1qjDrNAf0oTqJ5ZqN9GynwwayZGU9TLBSiwFo
CaJ1ic8ZoyGcY1FtU+QALsHR/BZnVbKvLWuL+GF1NaKohZQck2fLbFqSqiwOQorwNawMrm+NTzaa
vrd3bDU855UGcswFwBctDj+00eMMPpfhFFupEzxwo+5zrS+R60Cp2J3joLzj646PGnCyB4ci/S7u
qu9zHuhvZWcFdCw6CIRc0KnBTh5VbSM+WquigM+kjKxr+B6SkksPFyoI2qjyQOwiGtVI3A3drhpR
3FD/8s8WE6fhPYFN1LlpsrO+bT1Pa55IwEN1aE3po10JYClqJIeKSF+MYBe+CIaD8NC6aAVPO8Mr
txPelY9+YW/xHoJmsBJ7KE1QLqb9NEjSyND4KNsfR9Qn7vSYYQU0VTqKqpFpo4w9yl5dmMXJzJ2g
dy11Uu7GWdePM155I8ZZcSAXP21xVCqA/2Om8tY0TlEdw9GCpSeqNC+3repL6Mt1uuGyVvaCyVHK
H0IVzIFr5fLTx9HAUL8ooCkzc8xZ4Q76j9vHf9UC7XNm3wRWbBm2aZFhdpLBo2ZL7Y8oC/Z6P2xO
nq0aAelGlx6YFoRvl8vIkx4l+Jx9E+p3Wu6qf+Xf0oNDRT596mfXlLzgeWtMQmzNIhIGr0WgKFQw
6W8svlWR+AksCLRtYpRYvNxijHRuoq9GYz7GYcW8HapJG19r1SQodDD+lFaZsrtcZjX63aAoJGtF
G7x1Tn1XG0q4M01qn4NdeZFTb0V2awcSjwDgCM4Vhv0Xi4yUNs3o74Co1rO32ZHvIuW+nhqLA7rV
lFrzkzRX/mtr+UrratVUYyUOP8VcyI1fs26X6ic9hvuUOhxci4GSuMHzlgNaeW4EpxjMNY7gI1m6
v7yo0nSWgPjVetyd0rnsvzRlkt9HuZ1vRF0r5xTYAxsJKmFluN3PeDolicalElTmsYyd8Mzkovrr
9pXb8KhXbK5RaUVSGeFRp7v00z8JhvmKMibgvuG0VWNbOyKUJ2ymT7jhV5XUpnBydewFtXdaGQep
Lw52lN4XZf25R6Bqd3tp6krhCcqif60tnHeqGYU29nQ0hGRIdMo+OE/lPvmk/DCeIAW5i39QKaWm
2OzK00zi0XrRToXhzPdglx3pA2ifbv+g1VMriArQMQNrS1H88k42PvhdzeT0iB+EUmXffIKYzoCr
odrJh7j+q+khHoda7bRheOUsIb5O7wrKEtFkXbjuuklBjMdEYgwUj19qOLnhQfLC73bqlTnqtCx9
u5664oHITQAhClwxtEQLR1vMUgHUUsyGpZ70aj76kzdl++FvxFvYd32XVR8S6yRi3fJobXz7Vdum
aPcQJ+gUkC93WpYCK5RSEL7lVASPSl5OHyw/zbxabYt9wrtAhS7Xk8+393ltmwmJ/mtVvbSq+Wbc
hwa0Z4lOg8AtNA3mdVvO/9y1c4EomQK8B7ujiZ/xLsvMa7kMq0mMFSvKriuf1OJjXz80ecG7ufEi
C5+9eLhQwoDcSUFUBdIucaHfmaqjRovUmMlU9QgRIATyEUOF7XGrnbPiVhlHoUMFqxqVO2txPu0i
tayK1q3LRDABjH6Ccv08BNNGdWPVDIcRLlSDbvEyvoghbpOiyTbc2bG+W5JfuU3dfIq7KN74QquG
SF254hRKr7ISBmYyUx0COsWQJh06AzIjalBlcmjHqtiKy1YE8AjLqMnCUyHo25ZJA2M6hRTHzAe0
O+UAO9SXKXVRepv29gd5n+/Cg7S3vORY7wGRRruIYlLo5kdz/8eHH8YbTUixMex7BbSpyzzMIgP2
ZYjQDs6kG25aWFsQ+7Xn6qLrtbjYapSmplVSuNGP7Xl4LLzeTT/bbk3ZKPekT7eXtHL6L4wt7rOk
1DX7Sj4jqePwNTbN4p6CqnaXJU24r+dROYZ+HewmPWfcrku3KCFXXktdFC/prkJqSIf18vIFUghj
qj8I5Te7cwvJOJYWifToj4dqCv/8bhhARyEFAS9OerVwKpI5MuyaUPfQIIZ9Gv04e5vyONpBVpZs
xeArC6MnjVs20ZcF7bO47sylxZPaEXPAbMZ1yFioB60H/FMoh1VuWqUbD+CqQebPmUHFucjLnUyq
wTTTjobQnDfsZOr/x1HiH6XTfmumZosCauUVAMrAyJCgBKRNsqjs1Frk/D/2vqQ5bhxb96901J51
OQ8vbveCQ06SUqM1eMOQLZngCBIgweHXvw9ydZfEZIvlWr3Fq47oKoecQoIEDg7O+Qai6gz2stgM
WpWgurlaPZK/YxaXP4wxe1tt0ikldRoJ+IUy8dVA/OIy3Q7AFzdP5hm5/nWneUTMd3OaLUWz7BmF
ySZk4UqIdkHuMI9qjZYbDsry5pc3nSWpdmATwI8MwMSPq74lHdd6pUX9b/PTPOSvuZMvQO4xJVCR
AA6UWjjz6wocw502MTBOtjcAo0N/wu+PTRCHTpAdxYODe4QaYjW2gw97q2TVWnBxmQCH8lbnBOF7
tgkGM6/NwsJ12kzzKaKmKcLCEPb286f5ltqdrJR3w8xyzqKPsQMr2fDtmkumpfmOk0wJ1EQeElVt
RFxtXzIvfxxxhvhtC+pBXbLHTHgg2RFTD+O2+F5k2b5LUCXMY/rAIO6Vqnrm894mUaeTyocTKQu7
kWRhZroVmAueedRGcZ96VVi0xrPadV+yMYkAknzOjelo5MnDgN6Nb9UYBpAfBWrX+iEW2RMgo8+t
q4ZVQc9UTm+8rthXjhV0JtRokkb/rmvFvVmp2raaihT0f9Pzky5J/TbXvhjlYO/0wbxXKojNVhq5
7KY1E4Wl9wZdblxyUQg8letqYkcdeCxdBsosZHYdDnwFT7o2wmxzjxNYfw4FNZk4LeIi2NDD/cqq
WAgf7+cw2841acHoxEvyoV4NsRFDvbEtcu8ZmbKSFCx1e6CoIsss8DhENWI20tQl4GyCf+Hn9zVc
1CA8jO6jDZuXbIChRhtJ8Ei+STdrF/Xl7f1uYHkkvMtc08kdqOlhYPVavygZVM/C5NhHepSFJIRG
znDTfbedPTRWonzjhWv+F3Jep9vuz3nPdjfOcyH0zsXuHl3fSXR0OhVolqo0XXUuWVou7x/xbIfH
JWpACNCyFjKE8aE5GGxLNk7gbM1NGVr5Fn2E8PP1s9SXRAaNgjtulLjIz3tpsC5gbIADKFRdyhtj
h1JoG8Z3Bign9kZcIGtgK9XOpeepSz9HQKwBNpsfqqVZKnAxBRyApXRvsuSGdOauVvWHzye2Nsxs
6xHu9bEFL0ff7fQy0NLU25eaYOiwjWu9wqXX9n5Gs52hjU7OMg3nzzimQYG+Ah9F9Plsltr/SMdh
nwElAKzF+VMz07YzzQaboH5ULr1LclXsUS57kv7wbsgirvvkWNznd3yP/4r+TtLwfvT5w/Q4Y6DL
ghzi8oMWW1d1334RsbkSLhe3OthI8IuDSQjEcGYZg+eIFH5OOOKk3Vhb+d7Z1B/lNp9uujCG9CXZ
8ctRj1r42am4+axVdxcXDQTzITEn5QjnxQbqpXZNNVRXVKCrkRD6ooYp8vD4+ctcymENzdEBP0YJ
8gR7F+MmmUnFYr/rs4OVlE9uPb4wi0H0pyn+xm6DxQboXdhqYL/PoldMSMytBtf+NLYveDodqaGe
IZDffD6lBS4nQocUvMWehqnBvC6VZnZcZzVgS1IqKd+9ZV+RdAdKN3xlSkv4ZhjQohyEsj9uHfM7
gM2QMccGJAJ5NEbaHd/SwLtxgL+P/e6yvPWu1pbFYpAE1gDaQVIY4USa1XPr2oQs208pWD3gMIvE
ZdxDYNZDqCWoZ38DUYjuyH8GnFfFe69lhdljQMP8NuXWl859FaKAj6J6sM3nlXe3dAV5n0PMDthR
p2h3yDwIXhcbE5RDiSlikQYUITl0froSmd8QDfMT9f14szXpmBPRnRI3fxUYBwcYdT3Io7zx6SGJ
AEO9HjXUUH/WAeII6Xrr92drr3RpD8qbCUCMAESc0O9hGVNPpgYdqizpfNYh3dXGENDhCH3jlfu4
nM58uja0TVBNxM44Cd0Oy1qwVeQJq6n3FtMfPLO6cQrvO8/THw3Pt5+/zqUYBlgvkD/AjEtjmI/p
Ug74IjfxDzA4mR2g28ADtXK+NmO2sg+X5gU1DZh0ocoAHPHsNTZVhx9OuB2T8QjW807rR5TGSp8o
JIQ8+ebzaS3uwffDzZIj8Er7tgNl5I1HkQxACOwolJGdrRFV08GhKHyvLZLlMdHDlAcvihwnjdK4
dd2+wkodNslNc8MDLNA7KQFtb7TXdZj/4qtDT0E6eqO8r842IlULW1QS7FZz+6xo+VebABDP2zUA
xGK0hoqHBoQMnJ5Oml8ULeUhNZFNMMM4a9P+0oWxLrL/G15pmwYbrh3JVcZzKK8qo0+HtUx3aem4
IETiyi7bYnPmPzD0iiKg6AEFGMTuQgVTnexpb+FaqvWdz1dtk5dCHIIjgCUg9kibg4+bQiuboao9
VFmK/XDuPuuv0hXM+eJsYQHItut61kvhBScUrrq4Kclz6uN4IofdRqzhiIoFyopMobcWJF8Co9fr
c5UU3z/fG0vrBggkHUEV+k1gTs1GM1stZirWDcX1u6t42GWPiTqulMKXml6QtAGHCQRT2fOSX+Pd
Raz3hqp0TXQr3Avre8x8I1Rfk4MXCGxA5Bc+lLH+giTa0iaU9HREaRuTO2HylrXegpsHPSTJ5MXh
C6hIGaRotMm3V1+s6ffpC4sTTU2U/LAPgS+cP02vVrOhkR6OkJMtg548NjcAnkoFbBODD7vv6d7Z
Zrv+vIrEs0xJqQjyp+KmfOn3FVAj27Xse/kJIJRbEgNw2oTIIH2TDm6HfnwStufwJPTjfZv48W3x
A8oA0bhrypV3vXClQQKOmojsR+DSMYvtRjHWU9Vhv6gKD4xyZ8G/+fM1u3SjATEaEEtZXgWRaxbs
tEGn0yjhvGLYSAkh6xvdktCJnCIqz51t64XdY7NHOX6rvZBz6ylf6yEtzhGqONIfDkiVOX+5zC1L
4WWDriaQzVcODF53mdWnKzirhUgglZgl1ReZBpoAHzfNyPpq5DRFD0WrWz8tvRc0jycAnZQhrPV4
rS+/EApAPzMlS0zq+c9RdNi2sWf1DvTU84ztdKNjG2gtVMfJY2sU+6WZ4WQEmQrmsad87MTSFNyw
kdeMfbNzpy7wDLSoRsTV8frztbI4KRMLBcfigsBtrmipGSeIb0V8aKdz7NygjNems7QcUBhHewZb
DHelWRBlXVcjzbdQRR41XzG/WmDx/I1poK0HTx9Es5NswtCFG7sj8NJO57BzVQdRwNGgVz0k8Zox
8+K7wUwkaP6tBP9x1WkTn6xMVjo6Pd9wzR6hdBc/ugW/aSpn+/m0liqDuFwC4iKbsagPzoKF3pLG
ZCYIkcYliX0tdHbpIbkw0cbI933YHtuv/a6J1pQVlhqIAENBVhoEZfTV5mes2iWS4Ytri6yWSZpr
HGo3+d7cqDsvHFYYM0uH34fRZiWQTvSTa+cx1iD10+N4zyH+qETqbbrtN9YBphW36wDqpXWPOwdK
BBA8gBjZ7MClil4nU4rms2UJESqJCfBoLYA4A7h/JRwvz+/dWLNwnNR0IHWM0ssYTJuCh+TFRIEV
lkZZZFx4W3H07KB/KNWVcZcWqlStcOFdidxlrrQG8c7GLDmYga6eHCbdjMqi9RW3CPt+XNE/eFuH
s4sYyhOohKCtjVU6h7HEqVWPumSxSF60JO6SzZT43ALaM8hBf4z9Iup3oxrAl91cE1hZepc4vQF4
9YDDcOZ1VrtLLVOfcOM1c38k+iVL2p2e6yt7cWkUNPegPgjwJfBBsyBGhx5wYvwQiTXZAqKFY824
F/Gau9ZCrJR6nRI6DKb3iRtPWabT1KYF6iEKvbJK9xyBYU1JYmFlvMkaA0kCfTOcZh9DmEKMvgJn
D6TN1Cx3ttrUqm/KblAw5tawY0o+ffs8kC2NCFow5FZRygK0c3ZJsInSGqMKT06v6fclH19o7O1h
EuIGvEpX4snCi8ICBC9CviQpRPBxdhRcNE1kEFuznYlcqtCnlqRGba/RXv31NSGTdiwINA9PJaVS
QUduFChPu6PiNz2qKZl+W2v65vOnt7QmcLmCmgnOASkl9HFGEy/GhNYcjXKYhfmj4R4ct5l+/QiV
tzcpyQ5w+knZJtFLyFC/3ZCTo16Uvu4eLOf+1yeCbrIUC4fRwomSjsuUJIYWLQhhYnwqJ++RV/rf
QBZgGhJlgwT4FFHnqAnTqWQoW1T4FuRnSVmsPKql9+FCkAH/gECPW/7H95GlLC/NHK/dZuI1t6ob
TWN/Q9vCeT/G7FBUKrMwSSbHuJ5039lMuzzQtuOmPnZ7iURc61Yt7RoAj0E6A4DtFAwohqxBhQTj
QbMYRLNpvFB75RpJycoSkBnL7KRAFwAQE/xPGrnNYo8+FJOuSC9gQxturYzfZDWm5hXf3Km/49a4
Qn1ZqmjjvolyGWRPQEacV7QV1Wp+aqNJmMOLW4zsyAyzc6PSGLWHMZWudVOGjrgt9CwsoGDr2xkv
J4jeKMleH5NuAP2ZFV91x06iz7fDwjNHWQHfC/aQ2N9zfqTHhc2HFM+Ceu4WXtMXVUIniBquqaot
pZGuhC2BVChZKfOH3girrdoJ+dwIQgouRvo9qYLuAvZn59bWTH3lR/+iNf46xHRphqiBYUQH2cFJ
j6QgpoKeT4pkOW6HPR/atkG6DK3ZUalZv5LwLA0GXyPk/+A5oRw8W1pV3WUal2YdJcn0fQf2+h7y
YKWfpCr99QiApOrPofSPEUDX2WQlHh6oFuM27ehxvrMK4ayUgZcmJAU14Ndko1oyr5HitWWTOqCb
1bbJcYzdfeGwW4vxL58vw4VwBvwx2HXQtFmQbx5SXeWNLGsTvRR+KpSzulr1ml2ACUqQM1hhuM+i
2zOLmTr3hqaBqesbo4TD7kMiltbNPhYSDVTQVPBIsNyx5GZrIK+UtupkaLYq5VY45MHRe+o7CrAv
Ag7BKytOFsZnwezDaLNlUPCphGKshhdUs5dyKFGFqERI4fo9JJAFGvuy9iuVPnz+vha3M0x2kMMh
2ZXyFx9XnzfoOTFKlEAlO6eM4IY66FH9rQZ2ddgyN7R3/a56VLNgrQSy9HQRvFGyx9VQKst+HLjj
1E3HAnyZulQvNeVRsamf5Ogf69rm8zkuLX34BOMyoeE0P/EqY27llVLHDWtSQbOaaereVNP8oIxF
GX4+1NLyB6AaYCWpYY7mzsdJkaTpiizBUJbFfQbBI178DdYPMhGJOpby7+DEfByiHeGHmqugqXgj
RyG+ghYNzV6JoV3nlPyN3YxSMlBX0q7sRICrI9Iv1sJ0GnJddK8xqq1/43n9OYA1y+XzAsl1L+V9
C/Oc8cGHde5KdF14+SitgPYri0ZYb7M3Ag3LAVcgXM6rqdkrZnnX6c0+s6yVHGvhxYMTDrAMeG7I
EdzZW/FyFB7S2EUDP+2PhVXcM4N+//xZncwEociQIcKG7Bp6QjIbelfX7+oSnisOCqE8Fo9qOtyY
tL80svLw+TAnSRWGwYMCVFiaSCGN/zhMqtPEbhLcTRVQhTKftJm6MxPq7ieLs9IvjFLHTTz/ZWEy
DIuMEYq60FmE2tss2La6CRVXKZwx1TyIxyJswWJp1TXdlpOog2Fk+gJHRsgpgdL6cXbW0AnixjGy
l1z3vf4weNzXcOGC3MnK0p4fUjqgU7jHuQZUdGWuNFt4tgl55w6+176nXJdU7CcK3fbqy0RHX+31
Dcleeb2K1pdP6f0hIgeFDy50OJB6g0Iye4pgcyq1Dd7+G0w5OZMtmHon8R0kclfqNPPzaj7U7LzK
DZSh6gRDdZ4aQPEzsIz8UPQQNzGaQ8fEzZSswavmO2A+5GyTYf2pdargymfZia/iGK7FjVavrcQT
eNN8GLnX32001jRVm1LMbDx0vdR3VooNpIjGr9rODmGdlgKN4OdX5Z0OYC2ksdZNht+Kop+9x9ni
mdRMCCLwFaSJzb8VratNeWE+uS+pGar7/jt5BpULw5OoCNhGPfNCqQrsaL56E0fFo3kE3H/VNmtp
Vb9fYHJ/vXs2Y+0wXcirpFIMu8nQd83owsyKAFsz0suUQgwpGW4mNq4crGvjzvbtkDsayNYYV0LO
0Azf9RstMndrvKh5GJ+/+lnwM+HOG08Ew3DAme0499Fw/zy8npQ350PM8h6i8RhrWA5xEJs+msI3
sUk3lCoUSWDvshsp5lwF2i+WsuS4KPtA7xXmyqdmGYzAfpMSD28uFwDgKp0d5ZDqhThYQqKVOcqN
OF++kq4ruzTIKedNGq+Bk4Yrq/B9MIT5DbQ2AiUozngIf+owTvxfLThgbigAvNElUDw76T1nZpN7
nnxtlWDfS5o8cgX+RKB+71cmNj8+3gZCBRxEBgioIQ37uPzx5GAXXI9YhufpjRr0ky9hj2ZIbkgC
2brDlxpvbq0htRSQUN/6z6jOLEtC76jJzByjSg0IJfXzZ1giJ6iJA+iSB2h6M9+aQJ+onyWLeDxb
e7wLof7D+LNThTeZcLMK46tflfhLVYmtw9qA1Wcun8LKa7efP+XFh4xqGDSDpMncvKstVBtyXc6A
HeJlQUrB7hye3PhL6mabzwc66di/vU50X+UdH1DWt736LpopLkZBBRkHit9Hqu1Lh1UsIn+UGAl2
8TdfJarJqJZLuZGTqiV60I3aaHIB7ZNdj4S38p0Hgt6UtU0gkKT47aHZmzuh1n6+UfKwIb63X7t6
Lc77/beYRfE+Q1M4VfGEi721MbtQ44EUBXe2ZNddFYf+wWhX4vcbTmAWEmTz8T8TnwVwVevZQOEg
5jcRGGj2Nt4aoXM27eKt2BdQ8tqQsPVhI33DXw4U/AS4tRX+EHWX66frCX9Tvvb332UW5aEGV5TK
IBfYGDX3QI2Q2rcebYC04xBFUj/2hx+KE6Tn9rl3HfvqnX3m9P5qr3IhWfvwNWbBJI5rnbX5JNdC
utNff+5l6Immvnq2Zsx0oiMzm7MxiyG0blrgYzHYsLEP/Eeh+/TIfQlLr3bjY1nCE1YLrED111FW
Jy3g+diz+GF3BCJkBcaWqGOxx4EnRWSsrQ4Otb+OzzvBzc3Hm6WmqDh4U00wnrktrqpw2NWRutHA
9IfW5sqJsBQa3y2leXc7545DdBlB2gpW3tyBiqUNOYdR/PBa71oU0PAaxGp18qQNPJ/hPEVlBbUa
B8Oa2zGqkjA9k2WwIcieyQ4Z4UEbfHaxqlgtF+Qne3guccKEosVv7zH9kek+nyJL95Ozy2YbI3jo
jwaIMBvth/VDD9O/csqf1N/ns56FrY4Rm6cU75X+IHcm4J0S6ImhXSOYCv+veWCszXkWt9oEWoSG
jFsmCPnyIYPF8ReMhRcST8QCgIGl0BX+Nbva2HU+sULD1CqOAaYGtuJrzayF29OHIWZrho553iSZ
rAAPt12WREPySCY1+PxIPcGLoaAnTzZo/qFPYp9U6RvhOGbdQ5KBgRsPog0SzHAAsRSXF8CA1Y27
yTflvpjwuvLN+gF78hxnw89Ce0lY5ioehnfaB1JVgRDtWtKwNAS4PeB4oVMLbdbZ3czjrT0VfSFn
KAEtgKjuvaM4y4MuhA7OmdYHaz320+2OWb0fcrbwx9xk7STehuwAw7dB6Yufku0UQOw7BJcPYtCr
fL6THH425mzh1znvud1gTPsif4Z+0tstNGh9le1svMM4WD0P1x7s7N0pVhprloZ31wc2CYjuu4cO
oQV25X2IJXNUw3yzFtPkk/sQ0maznJ3BSgNZQBBuoTdmZL6TGyE8dsOiyWCut/YWF4cCfgY4aukS
N2+cWRCeHalAOku9fJc3qRI4iTWiYCg2VtKsXMFOcxxMDH0eB7o/oP6fsK1LJ9V0pmBi1TnZSuVP
NWKhvdUDIGouZa6VsNA40hQ5lh4q+yxQdtPT57HgNF5//A5zeowJQaCCuG/LttrbP4xQ8o3G2pcF
qXpbfV03kFtaQmg5w2TG00EImF8dOkgg6l6BZwxrt9AsnipQ0N4m9T/fh/+TvNKrn2uD/+t/8efv
tB5ZConB2R//dVm/Vrcte31tL57r/5Uf/c9f/fjBf12k3xnl9Ec7/1sfPoTf/8f44XP7/OEPEUpN
7XjdvbLx5pV3Rfs2AL6p/Jt/9Yf/eH37LXdj/frP377Trmrlb0tSWv32x4/2L//8TbbR/uf9r//j
Z8fnEh+LWpLSOn2ef+L1mbf//M10fgcQA08dTha42cBx67d/9K/yJ4b+uwcJCEhGQgEWHokGflJR
1pJ//qaZv4OKhlY1oPfQF4VR6W//4LSTPzJ+h+4dQizASyAaoutr/Pbvb/bhFf35yv5RdeUVTauW
49OmzPg+bHOwtiGUgvUIV6LT6nJWjEAP21BtsJGteXdeMjbt6Le9zu1bUqt9fA7rcmdkgVsYA1HC
wYDWfxN5FdXaJyMx8jxUC+bmUVYksYequO4q1ZdBUaFt00/DwHZJaje23xmVql6a6GuwwFDKQTuy
2ijAw85jqHH2Qm+yCzCluXUUSqMnD2PXmYoRlGViu1OYiLpI0dTudK5rfq8jn0y3OGchPntmNZDr
MC+dSjMHCEBmVu2rFBmgept5wiB3Y9/G6XTQ+444kL+wrDyDDGI1KK3aXQuHkyIOGqGQzDtapamw
+tbIIWbIXypgUwsj9+u2c3kduTTu7PHYweCdtIc4Luj4CCcZh29KuzHqs541nO4c0rMEFd9CeJ3f
2n3WXnlMh91ZZzPKdgqApuUVUSAqnvtlWwjUa+EKmGXAnSYTtcIJCXr71Rs8pFYB7Rsv3XkEXjUo
JwJ+uGOZpQP7l7DB2QA/GisM+TWFwGOB9kgS1TovQivOUmWrAnIszgxNkHIzmnr94ojWUXdqklTq
AxAQgFjXmij5Q1/X2RToUF3xLm11yIY9odxyD6VuseJWdJNDIjNLDQIJa7fSo553vVf7PdzJbNRX
4aFFEymf0vdR6qWeckUsQww0UlimlludwCBzk05OUW/yQqHdPs6oCvKRXhv917bXJrsO3JZOlAXN
ZBP7xrABLIhy2tr1uFXaIR6PU9U0uBv1jcTBg7AoeuMCdNNcHElTJnFQWSPRiN9bQL8FKrML7wj2
Uc13ORrl+auulO4QGJMn4kurJe11rjTJozPZ5qs9lIKe62geYZLMFN6TKfAgAu5N+IWdSUTlmw36
z75RE1rvujwhTZDnro3bU2FVT82gplbQKskIpD9PtSIaPFKC/ZQJ2/FNq9GgKWAVZb0nZmraVaRl
CeuijvTATwU2WHv13mIOT6K4UvDKWW1b8XlHB4+epR43xa06lTGhD5QWSOWx13NgWvM6e1Vq2Int
B7zxygdSaip2dTwU+sZysyl7cVtAU686jQHL1rJWif0a6BAdsktZkkIvtmmSH6jXcXc76XVvb8Yx
ic0sSGpIBVyCj9OnJSgx6VQHCdNQVJtsDjscmCaMzfAVwjw9zf0Gcc/aqkVpOtByMmr1PhfV+Ipt
74qAulrKw2xkySCQtSgeCa0sKXv4gI8pR/IkUqKrPspZXh+acV6AJdZ7bglofMriasdGK6V3slxR
h2Xf6nxbY42CqUdKx6S+4ZY2+hxOXk9hL9lKYWkg9wwbvSL56PPapCJSGvtN6aBj/IKrqai3yM7R
qk0Rb9zAgxMnPhAnCWpbTcGS57SApCw8JGPW4v5ke+LatamepUGVCE1D1U1zkm0LyyX6FdNq7We7
63l5yLiaEeqrXcVIVJrmME6RAosCTCy27O9F7lw4KjXi755RD1qQpLUiNjSndrbhoiAE65+4m6yA
gwx8jjo8WUsdZQ2KwgMisIRH8sjKarf3nWmcxDkhRNeOcHww7aupVZzmwhkLCnSpztkXUdpau5m4
OWmbCplQHLhqM/BNmqS5Ebluok8+mZqh9nk5xvCE0NK2CCZgtu7Tgegs6Ct3AnxZjFhdDa9AzSFJ
od4JkMGtsOuAw9+OnsnqC6sw2/yyZnrawgsln5qgdYE5C6qx8catbvPS2XCnw4y1Rqg+pF/AG8mZ
PpV3o8JYsikpK9RLr8Vl67IWuaCg0TEuDmyckvhm4qR3o1Z4Wrw3Bzqa5+CNeP05AAA0ue9rEGMC
JSNVvNXLWnlBSEOyCAInjNfzzJFi2b3V11CAsblThHmm/KimpB0eraSuxx0oPYkVwSJNV8ORO8Ow
y7rRoVs+xKRIkfQ2rRrw2LIqxy8hG4LaI20mUH3bXLCDpRKjPQNIY0zP2jZ7HEYVVaJSZxd2h5Nv
W9rUzb7nKAY7W+jKNFMImm5e+0aT59l2tIShKlLn2isEVNIdL99SrvLsVuEUWqLnjhnbw1VRFW68
U0UDkFRQibrz6F1pdn38tUEjF6p+NlWwa33HTLLqYqq9ErAzu4LxB6m15EtvVxXzsU+zZ70Y8J84
dLBHfFzeUi9sK87h41tyr4MlnJZX1+hcayRKWka7TUbr5FmddLv0HYOn5p4adT9s3MHofzZffilr
/K+54If88dPc8v/BrNHFNee/Z4135PUf2+fy28e8UX7mZ96oaMbvgPACXaWi8Q/QgSyg/UwcFc3+
XaaUMjlEBx2JG9LDf2eOBn4EoQ24rwCcDVIJ7uB/ZI74hRJHAAw/ONXA+iDf/JXM8a1j/mfmiHuT
9ILDQgOYFThm0Mo/dnyImFqb1cU1V427HtrnPuutEtBzHVrYetpEugbOnZEoTypj+5y1eybGPsgN
YAqw1b+BnQvhJf2oupClSaz2i27yUBPKIY8L2DA4FgCTGlR5Gn1HrOQi0V3dh1gT0MZKBRuNFC1I
XItxnJTpt8aGzIU5VjUIpLTxOyW9LbPmpdWRXXkJThnGEJZ699ugFd9ypKyW2T/bZvsCnTnoY/Td
rrGyuKovTQRD764cWiNIrMaFKmupmWcmKdRtmlXmXW6DtjhYnvatM0bvgZhFd4l8SA2sPK8ebDKA
VWoCaXCtgLe+r/skfopbw77s4xiOPQXq6wEtFMgCT6wO4JeABCarpsnXwCOsMalxmkLLqcFbYQBk
BPC86PpgSp10k7os0cK6JHDD85zkCxGeITNLpKfu2D4nMAu41bJRHm5xkYoQdvVtsksby3qkdm59
00ALDaxU9XLfGDJl2xhNutFEwrbDkHhnZZF/6YDMOWeCDVvHGYpLF7igEme8h6OtVybr3hkb7SF1
aqOFJg0VqFWrmfotaRVyTIEfu7bTOrlNpl7tENoYEDLm5ObPbYUv7dd0spmfIqU7I56CNDyxdfUo
cIheJjwRZ/ZAhxB6mBqkEy0lfaAYHIR8F3I+zehcpHqLWtKAFr6tFnQHWwEtFKP5JdNisnfTzn3q
9dzx/G7oNRiVG+V0YXK13BDWg9Uksn5PHQm7tjp0zvy6V9xNz5X+qbbG5ooTboeS/nhXeYrYC4r/
A85H33ZsBOou6Ts0FoWpPPRJb+xH0+nDzLLbS8h6kn1GBmhIqVNxqKzSqQOuknrvMiK2IsmYT/IJ
+pYACeE9kbrZFnU37XU+5RdZkUO8oYS7SEd4fjbZWfbUpKPyUHOppWplOS5ZGZ7qSAsScst66GNd
ebC0VMRQ2p+8CIAWCBABPH01QLLxQZ+KmPtuTpurvjSbhzFrnNu4IPETQNjWk+FVuBlZmS323qTa
qOk0jkaBQZdih4UpTdYL0Q8/HJc5RwPLKfFbfEb4XWaiyygy4cjZwLCEepY4GsSZdqOtTlFe6M1V
DBHYiHu1u8VJyLsNaDy9bxo51qNTkiT0pO8CfOXjY6nbBCSiSpjf86GDKlsPmv59z6phI6gG/czK
0c5xQzNCoymHm4Eb7S0iEX8ihlAii9VDaGbO+MVlKjmzQavepBD8vFKBvrrsah5f5HRwroo0g51Y
YX5lozNdCjAyoLyTtumhZ6MRuE6cxeY5rqzmRuvjXdEqnthIO/XbSS+qIFEdOB5ocbOrO3BaDF7B
E4Y54y5WDG0Tj+X0OADNNjY11COQdVQRLjbJq+Kkj6Za3PfEPbPa8gdtNETAGFu9TYpvhSiBIq2F
uxmgaHBewnvJJ41q3Bp1jifuNlmQ85puh9gDhIOCXgU3X/U7j/X80iwr9dgNVoc9UseHXBHImYvy
W6Ilr0TzSh/DWuFodSIqhUa3dl/oN0gisjA31etOHSCMV6n1eYN0hkPmqYFlld2OV6gXFPAKGvBs
hLzocujIQcMIxkijFgzFgBZf4jg/CGcxomDGV2pxs/7X2xkCCBhY1OgyQ6F5jleO21GwOB6vedT+
pF8IH+Ai6pubFuChtW79DC5wOpwskr3ramOXmH2eTNcszKeAPY43xvfp3IZvApiCXtRG8J1LfZdH
hEtnv+1aSfVjx+R0+NmJOSoGNW3MdhBeWLdm5LRgZxFE273onH1tw95UpSuQgY91v9MxZe313ZQZ
LTsyaOO14VzGIg9sd41eMcNJn44wK4fHXjxWArOSEAwEKDPApRhleNyhw/zFzb6Qne5D03tl6azN
a1YSJ+nYJiaZrjM0ar0mwGXrZ7/m/yemv7l4Q/89Md0+f/tY/ZR//WdOirKkJfHwnqTSSADKvzNS
93fJaYLIBZDyUuLiz0qm/juUyCC5DhoS2O8Qy8N7/CMfVYzfgdaFV7ILYQwkq5Ar+5WE9A8M558Z
KVijqLK+GQ+i7wy87LxVWI2Q/HDzPGqbSn2J1WFqtgl0Q+sAtkJDtWWaRx/0BImAP7HUfk1iEJl8
ahsKrpnIfZwQ0CzRA9poaWdm0uSXXTPSBwcnH3g8kLDIt8CFecNRnUR+KTjyBtTu7E5cJDjBL6ml
KtUu5qrLQ9aVboV0q0iAQXfog2fh0Ag8O7Hyw+QIfFDLR5jgusxqLydLow+F0lj7RvFstjGosH6k
UwqghQEfC9iZsjgXGyDOHQYhQEV7GW0JOC9bjGoXyv9l70qW48a17L/0ni9IgiTALaecU0qlJmuD
kC0JnAAO4Pz1fdJV0W1lOaz3et0RrggvXMkJw8U9E3sUFNWTMY4uOlEkF8fcRcDwiucUvTWhK93f
OTV4v0nvkeWpLdIpqirZ7cvByd9lzWVEMvSOjrWGZfw2Rdf22I4e2MxjN9iYX32Pv1doJb03QtIH
gerGCrnpFBJgUIGH6dTk3nOnRmhJS+jylGu7fRZoLK/hr0Q2tem6H35R6+cutafHTOfVmzZb5gWk
k96r70BFFDYgMr6Zg2u2KwNNaeQaAS9C78waWN1EBlVkU6IjgEjtVFtg6XXTaZa20IHXVaVaISyx
QcolXutRqmWETe442zdgS1nwJWZt/6McWPWkbOw2caP8PEEmwNxCUtqWd6YyjTbqNCMobqiJziw1
6PgqR4lo3VkiUDeeq1Ecva6Hh3IvquJeePhGrj316GvMfrezDSrLoHZqjKiW9tUT6gz+khNTfhsM
SN5qFEhpkJW9ubYh0npE2jRGVmtONzDebbvIrkrzmKcO+eFShYu0zey9eTWH2Bvt1SXM7AIDOCd9
EXPbbNBlrIRYc+VCALMszSwjIADkuR17ebDZgF+omTvCmwTOh3Zi0Jr+cDN/ebKtjB6Xkk2Ppp/T
41xzfCjYnKQxSpRx02s5NUCIy6wKUNTyd2IUnnfnCOI/SFPTB25PtZkAL4CeTs0ghAaOWOgIwC41
vHCpMy5iv6Tpq7tkaH8thW1F0rDdD+xu9S0X2dQGw4xATfjRe+gPGlaPQVsaXnkYHeAyARdN2gZI
EKgeOwfmanmtu7UqS7lFhWqgTM+zjco1AKxJNQQk/F4+4wDkoqW6LPjxVIx6b8Jr96bEvH70lV/f
jk4GQjkvS/0BrpXez6zH2DMbrl7cHLPTaF3xo2oH/u6rjmyyCw90baJ3+tx2Pc6sDaLeHtBPxUh3
TQKUwZ6X1glZ0fi3NBurx6LPNfYgqucVlTXqOtnnIIpps9YfvMS9tDCpefWxIImAiRH+ztIsrH0F
ufHH1DEsDboi43uh0N/s5tIDAT/T4tatCnFkAp8o83LzCVEO0w2xp2dfj5hFhcQ95L6TbtCJF8fa
L9CIdmgxA/rWqYnmmJovd1wIO98Bb9B7v++WFQzeAaFMLklZoHLHzDca4q2nOqPVZuw7/5HURlFF
JrbXKZLucHlzSKp99bNi3FjKqRNzItjmKfK712hyW2+WW3c3rMGYUnmrWTyR1nyCEM4BPm2MNopX
D4ExeqY/hg6dTJKnsg6LqdAf1YIDAjqQshwSu3SNJ+hx/VvYsQ9eiNFQPyPQ1YIHnPAwzIktuxsF
F5pb5IyL3Tg5aAPPABnWHsT8N7KZh3ybal/JOMultfesyvzuA+w9IdSh2cLCxnji9YJpyicqECSf
SrxtjFOkdmWFiZWyR+p7QKvMXE+QLmj0Aq2xCQ2hMdhprWBcQalmS5zCEwve1E7PEZzizMvthCza
NZQp7JE0EzQ7hbwMYvCKZ+wQtmWoyKlKCzpGQ2P01jjk0Yyn89bxlrGH46pRbZDNNbvxZND5Jl/6
/s0BOvwxywZHSjdvxdqEfcdjh0P0h3Jy4x0H/5ZHopGje4MjKAVveZYUPe2sgCG6odX4HYCgdePp
MV1VrjOtUNL3d8hjKX+YzbKcRYqDTd869Sn39ADcDs3EB9do+Gs7EuhHmfDph+2kVRvkQ2eF5bA0
NzPlZMcUYDsrxV7EieS7DnDdVgrRyYCxZl6QU2xj+cEBa9npwSAHbrB+P1cW+Iw61zvbUVBE+Fm6
Uk2ftNkUqra4nFsBHNSzDLzRUTtNnf5cYTjeDh0xVr2LREB7EmZopq0VpikhSaUpcmugKcOBfkBP
Z2dKRVYGDBAOc9XzQ9dZQ5RNntj4oJWHI2NQhilpWrdgG7iv2uAUbsiuOlaIrku0MlwRY5EFE7vN
h7gXzDxO6O+ERtGp78gmQreK1aBcYhyhgy+tQAxdt6kKj93mtlvHTiHqs00ydqsyiSifUY/HoTD9
kyvseqsI4cAphFpDHtCFBNhNEzUzGfMwt3V9g7MVjRZnxFo49SPaLl41h5O0/G0DCCSp3JZs01Ig
lbTX9N5YTLH36sxNct2LSBSYxTTl+ZbjHPpC+NgnFTPQpkAe3jK81tSJiDcUh47mai84rW4Gq2nX
lovkLb9V5WpZuBEXHlTYKBTSlVCOm/R59lQz2q5Mo2xWXi7cY+saU4zjHNi3I6nvkI6A6dzJMdQA
Q6NGsEt/Bu6XhgR90fN7upo9kiYZDqebrHVYAjC6Wpl+Cwlg56O75mpAlNX8gmxZjbGQll5oOEyo
oMup3CBeRiWIr0HrurJT/JbFYm/CGsqx/B68mvSRD++m1QRo7FErwW8qjLiw6rLsW2/isNxMuPO8
hVaKTtmwK4s5DyC7tGOJ+ROhRbdEwM3EukO98tCnefPaou/6BsDEQmnjV4/oahxa3XRhIyhOMb0l
N2YhJFp53As9Rbxt6l1aVqrl6FYpDw4weN5U6mzfmo2zyUZzeAWSKwJ012UMmMgL2cKsVUbMdIu6
b96r7FKX5EOzn9OlfCW6dTdo+yGguDGGePRRIvRLmu5cJdxwRiG7cWcG7BYT7K4qlLlBW9/bGK4/
xmKGMgzroBcir7pb1arOYo+iCuCG1YS6Z+AKpbZzY4uWDBhdTrnmtdltMmGDxYcwuthsax+mcbm4
p22/7Jye1DGdezvojJqsvdmEvsfEN00WhA7rUBZdGhI4dZ2lSfLzYmHyiaokkZtScvJMLte20cot
elhkt3RarnPHqrGiIq4yBXkekQYoK8+0z9BGqTNIHO2GlhuTG+rVcVLvUNu6X3Nfu8+T6VuvFRwQ
jQBpJ1IHgGsKxP9IV1RxKdMLIJz6+2py+M4cILziski/dfNovOS5ntCMrJfhIRdLgTQk+IXfAI5f
4tmAjwpQGSQnV6XoPvx6Vs9p2/HYczVuR1levRGWpuu6NVCd4KJtsvBJhdLOWFBmFO5ujHW7xaFd
3LDFe0pnQ69lLqu94vYQulOTxkMzwulPdO6mTe1lNQtRJ1AEVVHq1NmtX3PriXK1rBk4pJHbu8Yu
1U5+7GHF9QI5W7mtZZ7dosipkxJqubVdwewokO7Soo3nlXPS1G65nc2CXVp/5iuqmu59RNREXE0q
DyeXIqp2KstINaMfZEy1e792v2mv0mjPaRMtcCdLqpmNj7yu/MSpZHuslvE8TSAm4VsmHFSwHT56
dbDN1o9aX7+nErPBmr3xIKfphxx624x1M4o9VjF+FkU2bRBr4d97ozWCuYYnf0pR2x406hY0VDNZ
o0AqxjUs3sYTnS3rregxNV3Sl2C75zO+8UykFduLi4CIzBT5fsa4rQJsbKqSgeXKvgWdVgJ7jAVw
7QxrMubbSZUonE5W45TDTltNU5BLO9c5qa52zrnXjHusNCyEkcIEyy8/1TqGkjfNg3Eq2bZdpLFu
24GsnAk3FIil7sENX8qhihoKk2jMSWZmIaA/LAlVTbywxFlmUyipIeXpK3eletI8OejL2cnU4pwU
NMRI54iaJfF22vO6w6K9sg5R94h78DTMTeVgJfXRvb6/GLEf1dyLk6xLgu2Hmu1eztI4NCiCwKOZ
hNrUirMs7pDV2AUdtyUL5owA+FCwybm1/MyJFSJZmggnhWzre6V9k89OHtusTotADzXMuBqCSZbk
ErDpnaiFvLFKV65S4LrhODRts+EjaYbbqiGuisjI5wxAZfYBxgqw7fGiAWNjhT5aM+YHB+fWvRpM
4BojA7fbQo8WbWrLDCfKnztpEFB3DGk8IUDMeOxaR++xwYsbCkfqNaEZJIQFsf2tbnwJX8jxhTtl
uidmrR44rESAtYzLOqfFeyYlibRg+9rKRDSa4xsKsWnDbbLzC/boajix1vPGL/EGEJY0h6WXsUON
Z8BpBss2ydsXRAWk6xSLQZiboJ8T35NYW8sL58n9keXzuXf8hzzr4ZLLqyNtwUpomjEYWitSDrZG
Lc/cQ9AIWYw7xhGKKzlYGNRrItejBjB7E4WRdp6VbSwhzhMPOZ+ckFxKy9aeYjT8ishPFxbmZYkO
4ORsZWmsjRSqJbjDbHMyHKq8AihBngRt4RQxii32Xn9NBz6GWdaHgjdt4rcLzltF1eMIhF+EE2az
Al1sSUYpv+mhh9wx+0HtoQ5suwaevTRZIPP22+TMb33fhf0w3FpMvXHRnZdW/WjSwl/lhRbhDB3V
Mr8otzz2pkQHuD9lFpbqCX36wEd+hVvUMBn5NhX8BFe0g9nndyUTyMdWa/Aaw4r+YNUIuK3YMtfd
92rZZDI9o5g5OTMkmY1/Zm27nkkaFUb7gcLRDa0ccJ4uSxJ2hSdCpBZGJhhaK7lQ4EX2GGHgbnJU
glr5L1Yr5ngo5M70hjnoXXPXFOJcWX7IMiSzpLy+J2p+aObRBD+kuXNYn/RtdzD6dOVQ6EazOZl0
d4vO1cEvpgdHoHVu+CfdZiFpbnJwqtgCEy3uLoHdsSpM3eaiv0c1CSArg4sqA5HGHmTi5tYIXxv4
RQ/2HPl5x0IrrW8FlU9qHrd+Nb6zxUHGQereGG26mVI3buf5ZHVLAvLL97KWr0KIe5n2hyHNV97Q
rBrnfqr0CpbX6ES7d3BhJKHNZZN4VD1k85k5XVDrOyVBjqq7qDSWe3Aah47VQS0YiQwf/BEHN+gW
TegYlyMh7hoHdSYd7Fr2UzHpHym1ks56aDRM47y9Z3hHU4+I/rHlpm7lx5xT1G+8RoOhuQfacu/7
4Bh57XnkiKic0Y6Q23J+5s1rRr75DFtylz1NbhPSlEQSyJ9iM7Km6stvhD2bQ5sC3aPw+6nN4gfp
1XFq06ein5eowSEOwwCo5atrIhVB2fiBTVqOR0+30VCikTwZSeEY8dz2CMkdgnauY2WOOH77Z/z2
uW39gFfqufS6sMtusA/PKQDXC1BcJh6esBWodjg1NkunkrTPg5Y/WQuYzIKVa0sivg2VHsC6rQfg
1el0NM3oowkPJUS1Kro+glgNNYKRSBe1HTv7I8Wprlh7SAVESwSkWxwgp23tdqE/5OsZ744BwnE1
VIiWlQeeOz3wDk1H+EUPDl3zlKzgNRbR5ujb5rpaEjJYmzwX6AI093aOsiTvQnspYrPP6tDh6D7O
7YkMdA0nybccx8nStiNPsYMA5N1YOJ0BR1ckKRb7QSrkdqb2igwi5O18aMf6bsoVJOHj98krvjdM
Qgha7ezah1NGa66zWgeV/pBts87oDIApoT0KFaF2TiY2zE+TwVvC1MjiFAr9Xo034MadJoptQRsa
Brt0NVpdG6LF0IcFzxF/SwhUupNRJGPZtmHhtwjAGDIfcaaa1ywSvgO7uAWjfe0VtEmMsYW4b8jV
rVMR/2WZRIqCNk3GFFa6bZbtPANdGJP3Rdh45s7olrMu/CrKqTnH2SifuqISWGuls+7q5czRYNIB
sOOiPArG/TleUqRKydnVL8OIhWYZYPYuO6Rie5m91Sl7bk0oZbjF+8AE4xTB2aSMwVhDmwIBe/gc
3gL7W1h9I4Ky2wghM9DhBywERonD2hg0bEQtwK28mFbc4e6rW9fETNBKr45+ZRoIOa7G5dWVWdq8
eMYkRuwI86CtWOPEvcBbxmrGBD01BsWS6qzs1RuqcgxzsKTgETen1X1WVXb7znvsOiVOAsUcWTYa
PmfTxekOod8ebHrxcRR/LlDO8nvV2TOqLqxEpY/uEDWLBf2eiz3gEqKuGIYHt8iG9HYsJ7pH9BLG
IYfJRmCWdt48/gIg/M06/pVl/BmrQV8elljwYYZTIHy4fOca5UvRAGIV9F6+NPrVZHXTljDNN3++
yAXI+tT8v7rI5SZ+AbqkN9KlAgVgzpZ0jcjiPGbILIhano4rNhTQTP75eheA6R/Xg5047NEvmMO1
aAFxgg41ah9oeHWHQYpuKDjUGs3TATVZg89T6S906ldo6d/vEd458PYDHegfrpUgjTi1Ekswr+oN
2V/01WrdR3VgHf4NqeBnlcvPi8E0DZp4qICJDb7Q5/fZ2zmU8OAtizR0A2/r74Alh8IAPuuvptXX
Jma/GSQ2gpxgNG1hFQOQ9Pl6wPLAPmCg6ngCyl4QAWDZcf6PP9mnS1wNEcDy2Tz5ZsCzFM2+cdVd
xOLG944BggfDrn748+Wu4Oafr5CAYIztAW6P2KivkNFpyBthgfl4QUbbW18eXAtH5tWwHsIMQHeS
x22dOKBVvCiUziCGRl8pa343ZNB3dF24xUJx9g9jPtdCbEaRgg+LcHK6XtZL/dTGY9RuUeYHY/H8
xRN/Fu7+fOJPl7tGm/2pGBpxuRxiGLY5FNSHDPb6+S7d+tkXNiu/fTZ4r1MY1mC2/cMgEj24dqhB
nrpMhwKOLmlkbi4S5f/rdABTgcLsEv0t5x9uYIahgGIB38r3JoRCIFBdAhi6LXCwgGbrr+VXV7D6
X68S3lzATeHsBxLg1XyADzkVQFgCYwcIqIvTkNYRBIPBJa4A2bnqcYzm838cGfLP615NEjqiBQQK
/K/zXoZpHgIwSRge9D8kZfzzglesCD5wiXSLJTBXS7JEw22ynL0VGnOxtTYuC06xAUP3PJz+jXf8
mzUOdMj/fcdXw5V5XTMNGEF5GU4JSWzAsuuL0B1q3TnqbyCKjr6YIF9d8WpJ8DraF5ev+veqaiI2
+OdDOoGdzJv/06r66QmvaBI5JF8FePaBFP13N+90IG35VdbCl0P1aqvwRZv142VuwJcqQpiivy4j
EV8moxU6WWzfk+1lTv6HQsx/jBznSrmv06YWKAaDfmuGdogeV5mwiK8vRtimDfefL7/eb/b8X9/m
te8hYGJj4H8PVScc7zpIfJB6a0MbFGZbN8a4wdoadMi4/pLwYl2GxlXBAd6u7V1c3H8TkmJ5f198
XvWIDQM4lxZ7J3T32XYIzI2OBKQzYSUiAP9fcG3s347aXy59ZRvgCEEmB89t7LpIyLMTemD3QGJ+
u8HCsH9iQb6D7jUeTzW5B+X8/LVTwm8eHnpiRIrBaB3pEORq3kxFRpcMXWo/bY5VS51t740vpeOj
3upnsi4ZgT7vf0gvv6lZf7e7fLri1cxZhDt5Ekax5srZFih+Jrzky4BeDv/GovtZhfdzJKPScpmN
Z4MtELtaA3OrdeBBOqFSsJJLYKAM/9rK2q2xMZI/P9nlt/53HFHbB8CBpEyYCts/K9er2doz6HOU
TwM4hgVGfpMjgbSV3/98jc+f669rYKxCt49aDgrtq2u4PVNAP9FZByLvLcWtQCsjsBvYMpqqhK4i
cx7/fMHfPdQvF7w2AvJA4YUhOgVWCfv/FCc7tEOMrAj/fJXPNerPx7pkymAIEngrw/30c41amXbp
9A4LpnTHWr0vdPZFif/TbOTq4yBP8ZJ7YsHxANrQz1co3CyHHQgP0n0HfzMCaG+HJEcDvUEcnquw
moIqdO/ICcha1IXzk77JImQaSEw59IrXTAadgNGStEJKvjjw/ObhL9GBcAn8mQBgX31TRJFqxUqM
G2tuz6WBMzTnI3348xv+hwEPRuevV7l2YylsZWqWGwhJIwm6NUmOxtXefWGYeZdwg0V9MRt+81TQ
DF5c82EzjuPH1VOZFSNt2zHUwjkCkly4vDKQJL54qN+MTo+C4AbhtXPxVrxaPz0D1JtJs6B4bB7h
lQFPn2HdrIxwQC1HP7qTWn25N15Kl6uB9OmSlyX9l+MwL+D9P+UABkKk2rnP9f6vimpYe3vnjPZ9
dduf1cOXO+Rly/3TZa/GLyFGjqmOFE09AqqgR8Oceyj+lr1rssSw1Hpoh9dcGvc2MOo/v+XfrDmf
nvjyEX55YlJVLksh91Poh5mqXeniiBYnZBuHGqKJn9f6f3Lof1121v/ZJy9S+k9a96Dt1Xv2q9L9
8u/ffyrdLcv9F4E/6k/VkeX+jDX9S7AEXd6/QA2FMTUS7qEZovg0f+uV3H/BsNwxL7RNJKP9RR39
mx+K/wfmoKCOwmH3ktHh2f8RPfRqQqD7BCEVCKhon0CzxJyrkbnUhpk61ghWAX3NaZkIa/4uKSwY
3Nm/7zKoUyYzxyFnrtCtLncTB1wPA89VWfJn0HlUtCz1cfbzLyKDf3tbPvPtiwr/8hI+j1pZpoXk
PJMbcHZ2CKDaQV+/c/0aEU55Hf3yrX5T0/y09P1ldv58B8SELgWnZTgdXpswY/8F7UD2ANlMDvGS
iu3J3iOL1k9oQaMu9U422BtjPW356IHOyDmqnrncown6Aww0HRuWAHnH+IBn+hOc2yswmhR0sZ7x
1rIPf1BQGTMc/yEMfrQJNO1/vv+rmoxe7h+auJ/++tiIbO9q/6U+OJuQE5SbwvJ/eAOOHHY3X4QV
dlRmEawGqmqDyAoESlNoTrKpXvXQZvz5Jn7zwT7dw9WGYXgFsUA1LTdjA8m6X9h7Z2Inq9AkBBPg
9OeLXa1p1w98Xdb01pyWRWsBEEnRva+bo9LGa6o2EOW/lZn38OerXaIdP63fmBfoN1ycwGG6j3Ac
87rrx1sgAhrw+cYoEVDdmbCq1zk/1AKs2ne/gVx4AfrRAESpW/fRnueV9K2Plm/cyohFsW0t937Y
jHE5hB1FucwgUOsc9sxMqMgybh9h/XczBRIaMxdAA+GxHtsd7VgHsX1kumWWgN2168ZVxsx16/fI
LwTRQkpVHN2GxY5nfXOAEdWigVxJbbmbNoGdneZGqrBxIHgiRmxzhUnMZr0fZn/X8uWRgJbaZNDD
1f4KlNmbjMr9yJqgUkVsl2kIwGtf6nrdTh6G88zD2W3OrYVISGudpsMDybwpBtUnYQvaeUa/G7Na
BovBo1bBdgECuhmaxX064gV5dWy54xhwTs9qFutKzzurSaNsyTe1gHdGh7kVQqEToLsMGBhQVGST
akOrZ54jG3yCTjBciJntCm/Yz9TMtxSc52RsjHvhA8+TEdD4aEnn956RjQUlb1jU45a4D5N9Z6HA
BsABrbj0VYgYxL0BnMLM8q3DHp1svCXKOgP1X3PPjQEIr5QlH5FabqxlXR/1oCLdKWBuzkpL2Qdg
KQaIfQtAjt000vvIpYo9Fmckaed0WNum/8rs8lBAqLrihn8DIvJYbmDKefSgPAPLvUhDR4+3Rh1X
Dt8aVixVKY8Qwu9KkRdBBTrm7HvfLjYk4Vi4MfSuNJy+G0vUOSXUy0YAHnnAqiPDydp2vvVyTUR7
6BDcB5Z2FnliW7dqu5ioE1szKJsWdNF6Z6dH6AyDqbQC0+zufRAlEFiEoThAofpj7i6nBLnKG7a1
/VdRJT6IN1bvrNiCEJihT5r51oL2ztmCthqYnMHLeQCyvOqnSIElbhYw8arFoRhuKEAj6gJidUBn
Ly7N3rJZPiylnaB4WJonUkXChLz7x9KdxwpEo9zIQHLLmgiA7Ic3tncp86fYsuadqGDWYEkRCBNj
kbnZbZVDJz40TtSU00GUQFaRh5cHzD2QCyTMZiTbcjAFx8YBdOXhgNznRtwAKOTfDDm8XC5T1M5u
AJQtzX7t0fooZb2qGVkBsfmxOLD+4G7+opviZewawJ1YPeWN7G3wiwSHOIyDJ2zN0xgN+c7txTOf
zDW0EEf0Xp7JYu4HDZNVuDXiaJdCA1m8LSkMBux+y6xuZbTek8qaIzgbJbyQJx2LgZ5K31trWz6k
XmRqfmuDxxTAEwSezo576uiw8udexq2cv49zBkNpWE8EFrwdxgYvgBgjPKgUvCDtOX9ZBgty/3Ln
luzB5Po79es8sZT53abqKASWDj7QMrBTGKjknbFyDaaDhcX2KmIvO/f8vBOPB+u8U8+Req7ifmu/
4C9//dnZL903uWMIeJC77Dt9g/YRXlhYcMr3U/mOAvc7euhrkZSh/w0sTHj7faj3dZYG1/9FmUJm
xd9/jDwAISBQTcDl5c8YPOgbmUyHBzOYDlXi7bpVu03zbVaGGXvrsZRQ5YR0LOKmVk+DOfsBG0G3
LRrjlBpPOfza4aQTQHISaPxj6e6BjQN7r+1bq/KiGl80tUEKBqeRZhr8n+eKYaMeXyqsukauA189
Ti3EiBnMvhjoYrO1q6zgQ6bf6mw/4cUWoPHd9jCq4CcTxli0roNkVI8WeaLOhdrz6NZ3x6y9Ef5D
mj11cPIw8udSH+e3fHjQ5YthvqQcemFYAdeNEdD5vuwejeYN9m1IqjRXlgs0AjoVsOP9iDknmx/9
sokbASg2H9YV+MdG9kPrMeQwcmHgJMOxZ+tM/mUyRu5Ewzot1wVuC2HlGGcyaTx0yhfnpiA0sKyz
b7xl4GKneHy7BoPMhLTntKjHoPHhNItg456ca/NB4S2oR55VGwDQIPkR9/vc3Qrru1k9D8VTY8jA
5c+UnV04OjY9uKR24nAS98UNaW4DaDzgFQGFiI/PC+sE0Rrgi8Aqp1kX7cliRVJNCwqUOF3Pc3dw
BQhlz4puugqWHnh2dp+liIn9geiHhLRuyMdHZ8nxTZ6w82t7P5bDmo48aHLsHea3wvkOtwo0B6pw
Jt8rUCIgyIACHscfPKtRJWm1Z8upt2lgu6u53wniJQ2aIzmc4WtRhpU9B0iIg0ZP4bPbBdn1PibX
0OxQwT2CJbjrrbPnNhsrfYMxTRFBrw+qwQSK0Jhk53KIrfoEGTWguneO0MHvQ3ogcE7B5ghOB6h5
1klU9OjOz4N4sskUaLuKlNp23i2z17N6QxQl9/uIgvs2rWl1LqAoYi5EgwrGs49pFWVoiPUfLqKM
WI7ZQZ8dgv4i4B4LlONoYK+OfNcs0e0qpWfTz9C5vy3aQ5HHdb01x1OputCT+6qLlxJj+m6xUNhM
p5B0SVqCeU93c7uBH+m6fHaNdaewYW+W8US6PATbGtM26a3I4yDX32QKslT3PV9OpIAwy0skljgE
fnv9ijjF0UyLldt9a0BRoPAXUCuanVwZY10/CDOi0zb3aVQtkQGjqH4IzSXq57hQ8TyBQJJ4+Vro
Vd/BusoBrX5N0aT30jkM++aG1d9gFhV6dmzNzx7YEmJrLjvbWxmsiaYO6Y/T7QLH0WXTNufGAfsF
FEXMUttcpS7Ua2+CHQx+5pi3aGeW1i01k7pKHKQuF09yimBZCv2bG/loZdu3MExh1sNEX6d6Cpvq
ufe6yEujUbxV9t7WG4IebJVMWRZPC0XoE5wsEzChgzAf7jo/5ngB1WMKDogfQnm6IcjYrragh0es
3k7yThEdhSUMHkp4C4xDwNt4Uree3gzeMevuAYsCsYgN8ZSpe9W6MT+WrIUU7GbCxO6Kdz7ewKQG
WzWkc6iavFgKEPiRkoLnaEgIsUo5vKCuSPUcRUo/1t1+HNYszSNyHxkGPAX9hGNoTogiLU9t9g4Z
dw3ClFi8QOinHvYOkKj0fhZW1XoeI3B30EChodHgWBRZC4mxJDsoannBg0iZPawA4FRo+pFR1iDv
jUEh4E4BbliHdl1Dtz1cnrqOgKh/O2Mt6vVqzHQ484RBe643o2iP9jCEYGo8WM0TXLwwyu8ZDlWe
2AnU2x3MosJhuS/zTf7fzJ3HsuxKlly/CG3QAUwTqdXRcgI74l5oIAIiIL6eK6sprKpJNntGsze7
76hMZMQW7svLB89FThgZqEjF5UY7avspIr6W+thcKdfBWkW+uLcPFXKtfJtqCgcnjQr3VU8bTADe
FFIGIbt9RLlC1ZtedUCzdJ2WZBeIk4m+tOVREw0bN+N9bM0Nfmg5o55CD1hHE16NmEew3fAKMuZa
td277Q+rteE+YGXZWu0rEta96H6SeGtlNjZId7Xuwr20ZwAH9/oirHVxI7Z9perdbXkF0cijgTfN
LzkhT6FqlZa9FuPGiLfpspXIadpdWJb7yXfX0nwOq/vKRVq2k9neLJ/9kOIUds5TVrlbTyg4Ir8a
Fd20RoPlmeewIwc2vrP8M/40NKYrgzYfAGRkIAcBSzxgdCrHLMop8MZwXZj2esk3Wtqr1aK+Ryvf
zvoo8l2lX9wmXI0mDzeVKciwPc9RJFQ0MrQHWpk7pya78/3TjW0QYwswkJzVIEx89y63Py0LZWFw
mgaOFdqnHidRQ2Fjp2LzQxMNwcGx4PKsbwWSqD7C9ks5v0qI1ZL8zOnAHamJW+N0Kx/MEHFfH8FW
eO2LYoW1oeYa9MxsjbQpEvF1UP0Wh2uN2DEO5KbH+jTm+Qbo2oBjtB2ifg7u+mVAzXp0ACap8jks
xnfwZg+Lki+We88MqFj5dvLrlG/6q/b9Q931a6flXeBCc7pqG9Sds2ms7BMmwLKCbtQlDmkNWwBq
D3z1ZurnzzmBMOmE8ZOftO8NXGIO0tl+gT/nR1VvEeisK+obVkZRofWlGuXHZJZ3AwpC25Gvqm82
/mdeVojpejeaqua1apO/quovapgxosXmLu8Bh23aML9u+1h9t0AFE5gSURl/xlbPp8FXvAHNvrXy
ZkVceeGwuffak4slMuyGlerQHfb3c21EyLpTNrBx8JeU63u0vhIPkJls40FEaS29qC4jHfOwUo9b
QJvs2FhFjf9SJsYuMPOTH8oHbZR/hNFE6Br3baM4f+rXvJXXxBtRGHOoGJEnjecGKfE+y4cHNGKH
AiJbAOgFPZzVYevszWT3f2/qgQv/x6YeIAqNky9ukeoEJP3zjEnilU1SLzT2SWg2B2R6G14dKD19
66xDM99PnqfXcpbVpprB0G1s2R2Koc/XXoN4TiMyvFZUnynWsmjMpnsvz9KTgk5y7tAC8y3Cl9ou
sBI1yNKqdglWNnM1x8mqbR5oFG38MF23wypT04MDim54NA3uD6N/JEgJ6mmXPIraO/k+3VX1N7Do
2w+SK0N3kT/tsoxudzj16XebD2Cgn61sfFum3KYYczl5NFrR8qgmRx1GaFWb2Ml3dWL/1MOkrnoy
i9fMDe9qm1/AMmP8WGIt/KNLlR1eK6fd5O6zTB6WdMB5/ReYIj6fd7MyNm3gRcZUbcoxZYGVr5rh
OGLNtEgmcCiHQbqY4SU1zgaN7jA8G+4Q+b/xtM36o5s+arvdchyVJsFq7nh2K8xK3GGW/K2KT3N8
0sFTbZxT7+hWj5Pdrwo4CQgQhq4FlFItb25jZgec4GPkkhmMVc1SVDBpE+XLdGS7RsdpzCsG60T8
5ofSDHHQAlHcDNjgts3YrpOSEA5Qe8WmXryDSyhaFEpBxEjNvgh4X0muw9aNuKoWeafLTwwbfBow
Tpv8OKStRXu/dN6Ln8iv1KBhQHW4qk+F3o9dhdM30s319h4ETrct2y0CerN6rIzD3B1VfCl9WILh
XTyeyuaUl095u9XtoyRarrlHerVKw2vnPIbLVz78ITxsg5vQMKp3K0HVaamNm75Y6d2SW/RqNLb5
VTusKVUsP5dKPejxVXZP6mJ5d1ody+Sztx+zjLeFm7CG1/OIn7IBlghCsDy7Xv1bjBL/vN9+NoZk
kILDPQoYj6zGyrmWlpWei8xIz2HxUaZ0mFPdbU0dcD47VrnOuTWkTO+mgAu9NjjvArt+MvLmMW1J
UnGfU0ZdsbrElmmvDKA8T735ZYX3Okx2dfUr+/veu0wYz6b6ne02xkooivgTyNhLd0DfInFt/U9O
9tz+rorfghKmlgxczDcPpN/c/VQWPKXh3WufM3mtGcgtzcc8V+/uP06yXKz82fiw+r+pPBrDPYyP
otyNIPetO/N1Me4YAq6U/JXqslCtNnCDmFXCcySbCIpn1/wBmYDojn+q//TqMqjXuf4D4zq66c+d
bVLGK9968OQDN76/QTzNs0eNEgOaDKlVhXwJGs5c00ovU8DesTQQeYIhax9NuUS1o+yV2SOV8gf5
KgY9rBdmafj7xl89bxvj3spe+u7IDbZVvH19YKxtTH3cfChqFw1+qHv0GEHg0wqjxRuod9pzPYTx
STXFRwtbEjl6L4L4tR6zv23TMIH2f3lrrmVHiYAnRbwp1Y/b2Rw/0wpzLr+lhl2ot4B2mBD5JlGm
/ePSM+9chlBEeuQDohxuW7vYttSdFA6u2Il43OBFxwLGarm+eesrVdK75BOkyOwtlWye+3r8bIfC
3zVz/543vHFJGv4K/Aor4zawqpWkvbYnhLmF8zz+FV6Pz6/Oml2V20cE0vhmwuyB0Zm7hvT3DA/o
ISDOeY344pcMOOih9uhEk9vu23KLaHrosBY2jd4z9gtWGgQuRy9TG08E55hD77boUIlzVs34XTEv
BpJ0nhbvRct6U3fM5rqXqqTXn6vq03fTdybb10Aw0DSkG0mnY3om8nAlVBeZZcigK8++VFK+4Xv4
Js9cRqV8TtKlWifLBsIg25/+ZNZnoD48hpLpS+ficnMhmJ5qnMp4zoO160HYcVt+IbgS5zJsJA/d
+Hw2M9O9l/HbiA30SdnWNZP/wEwoe2P29lfthG9uRQ5MoCk5Q2TTq1mPKzMoPv3afVnahaY2Dd8U
rwJFSnBUZfmUJaO1dlyjgmqZvEtf7USKAYSH0ymGO3Po5DptmVVnVpKvwtw5lzDUsFdMUd+Jt6ls
153ByK9pufqtjjMKfB0NVmC+z+6v2b2ntfA+SOU1tlrD6KxRdOdNPH0gl8HkU3EN0cckVv0YJMx8
AWe116yQrCct8L1CtwdX2bR++JdXjOJ8bgjdHzPtsYcKfbIyMYoytvn0+uXit8tBhoP1MZb1lUEu
T2sm00tgmLzdvK8wvLAW1rdSvmaSuTWUuJp+POBusFVkjol66Tfa8SgOh+zaxFa9Tse534bAMq+J
kewxT4ERtrV56PFZPS65jDehH0eEsXDwjaa8T5umPxTJ+LPUnrrGdtpsb0seGMN/Qych6Cyx4XXc
DB06ue9qlAihlYX7IEiPLS/AMYEOvJK5RTqFFbtrvzGp2CFkuOZ6sfa41EzvKzePebHrvAvuvNWc
JidhDRexlM4GQ9A5LRxqgdZHdrmU+HIC73iL9d3gnSmGq8C3OmYMBMtEDA9GPu9qmmA7ZNkcH1Lm
4jOu3wpAKEbLTRHjzdyOo083EKd/G+uo+XOYtc2MKlOCRLcJs1ZaL1edqtm9diH2FNQfB1wEXTqx
Pwzbu8CXH8sUFDtjtqrItTdy2rA7cDdOULy206p2p+cJDEuUGUqupvFCTuWm9EJzw1AsqJtNVgoa
ZOxFsRzvalrxOaIuZ116mzNaC84780lphjgDUOlsXx4LtRFTnd6DUKyi2i7PxhhheZO6zo51jLOR
Ekp/f9Vxt6kM95LXKbuRjwrgSQt9Y2U4/rpLNSECKUEXlRNcbBm2VG6wgvv00AUVLoJs+7DkWKW2
BRFoaLHzIaoXAydJwSXNBKNx1iXTC2Q/TOcBXNfPGBsYe18csas9Iyo86yEVbFvY7ITh1g7Xrigv
PqbvZnlfJKHnTGS5z6vXGiWEmrZrCqNBM8oeSVPwInwhDNL7FCfHsq/E0XHXwtg16ba2to6AoHya
pt2c88n22g98ulGzwCHpV6FzYpSUTqvE2Rf13i138fTtZwe72olu71sHGropQ5nP/PhonSp/7Qx8
H6KLLQz8RjSMz9ZwVaCiq1vDH5foQSc+L9krK9INxxAov2rDrAa2nMRbZO0StjjcUZZxNOeVW8Bq
LKw3ycyjOg6Cef5JxcyX7FcxbXHHNgzX4lEfWnFWC69zh6wXgM00HbJwOtf+k87+JBgtrfHBEmcr
u4JDwAvP+WywXEvu/eTb5yZEeVfjJ9/4zTHEIS7X7bSpujWIHfMQDDtWRRMLpK8B3syw8uwtdHEq
gH1f7pxy5wn+2vYadi9RaFBfWNBMwr2Z7np7B6qw5vDrV11xBrjipQ/e8KP8ltkXw1uq8Cz/0Jiu
LT2vvaxlBfXkVpc0PVrWVsf7zGdk/SCGu3Y6BP1BpsWRt/8uz4+sWW5/KIgN+9ttbvIk4Ody7wef
an5dxg+e+qxh/9MeZ3WMB0rDrzaVtCQ7p9jM433V0CaeHH2IwZfRx4iYwc6ny3cFLOJTg6fr1ruS
TLILwq0jt954mf2do84Uhcd0givsnCwS2WFRrpU61p8ugezBc5ocwEMm4a9KGR0t1jGW8dPgfBct
GvlYfBKaHHXLsEXjT9HIU9yiZ53GyIvDFTlDuyn/zcC8GLQbNuatwt3yMpd4PHWU4qexGXhytXC4
OU9AbgKEOBXpk/6xt7csJFcl4wu/i5f1FF/cHJ8O03iqTm0yqaUnLBmezG/59KB8mFRlu1cGkPDi
2QnnKB/u5IC8zmAuyB8Se5+1mKPB58X7a9hPdnGZzFPhHR1qUmnAE3iwvUvH/CvMd0vyx5mOtntw
xoOYPqywW5us7WJ3oOrto6WxI8wfqyL0I0BGkTAvirNLne38xXVfy9vzU71lZX/qrXNmPnTpnaGI
zsnv6+JV2JL52V+7vjDD8exTWfJ0et1aOE+uehLWiZd8Ntdl2kcmdr3QYuN6ezCL8LDIe21dQnNZ
Mavi1qjLvdNAIDh2DtILDHPPgjJqQLDIPqvfivTadddSw6V+bVlCVONfIDC3vxVLXOYdRy7Y6aw4
g/FvHxJ7PgASX7nVfJ/EzgW75z3vvCYNJz264oIx8soBbFWkfQ9pZNrTZ+wdqPihMFirdmKAOj8R
ke0a2t4M7G0RyjDMMuBM/oj6K8x/pPcWTxmnWMUgJDzrydnjgL2YwfJcEQnIj/GxUzKT4xhYcLfO
p9DftrW7G6hz62WTT+vBBQq5z1inNazbh+NS7PvkcqNULVRF06kyryqBgv4MFpycoM9w+aww1HKf
7qzyzYPn1Vzn2uHxvA+be6PYj2p5/ccw4b+ke3puKv7719iOf0I1/78BnXd/mluCRvev3+r22/zP
2JD/PxJALJOZyv9ZFrUj9OEPAuN/TxO5RYb84wv+XRdliH/zyf+wEDIxEyWnx0Hl8T9Izkim/jeq
KMv+N18geAKoh/oJIBNf8d9VUeLfbuLQEPhygFLYRRn1X1FF/bP6kZDnGwr6H2Mhvhu6qH9RHzlF
7cTpUF889pBteDJK8Z8oZv9ZLfMff8C/yBCBKLudIZpL581bi1RHZZ382tgr6z9T/3Fy3cZY/0vd
9B9/1r8qvAo3hePk3yQECifuog+MLNCqE3hwSfMgS+Adm/a2bZfuKQjAlY0wIw5VL50XkHS0gjWz
qM5PDXZnLBjqoK0BqYzzXVEC73G9xkOR0cEMoKos9mGu2XZK2Km0N/YGVPvy7MetfVe1jF8zvyyj
2bXlzsoqjTBJ2hfoV5SHc4IvmGB3kyiVW6PZ47O3cBqnTCPcOJJma+zdQLLxSqrS3Zfekp5B8fRP
icKFGszS36h8NmmtukK+2r7BAsEt2gVCYRlcShFO8YHkzuZXF9L7a+b4VCHzkJuytZzGwQ2tBme/
lD17CUhyJhd9qY99yhbDFGP+6g6V8yGmG0l/sIo7lCfyCwkAwuPEMQGlukHqjZs89zXoG484ZTOO
nyu/wsvm+QC/zVwnjzKXy0BjXjoZ67eGYaHdjrSsZfpqGLO+tlPlbTABG0nU4Pr/wUhcXuBEl3KV
B5N37SU1a01eWbQM+NM7ZxBfw4S0kCrEYJs5N+5OL/lytUWWb8qiNrZN093SHcz23SIQZuXoUByt
uV6OY0ITEUuBU79JZrhdWRFMjKhGSFZNk7+mUHUZ6tmLeUid2f8zdbW1WzIWh9L0EevYjMWMwfK+
rNboHkdB0wpGyui3zEXbL2KDYSoMYKTMtgkebcWGlE5/3thJKTm46zr/TJMwPM89t4LXD+oboFvB
75JWzEhhMjOwcJ0SooUxnfiUdM/B6Hrr0kfP5KveiFjILKAqjOAtT5V3geBonmsjIW5grNMt2Mgw
wkCW7fJ8+pnc0ribG5sbM/PI6uQ8uvI8y0uZ+PJBJVy2qHvGz0J17hFiT3y0Rps3ak6y0zzLYZ10
bCEq7fob2SvGSL43/pLV024zB1y3j7ZuuyTVn8qzsueYNJdNoQd9lzptsmME428ZX1ebZCg+RgO6
2Viekqkemfz5DC3AVPzqGmhc3zBzdFr2GSEN4bqJOyhi2HRXCRFnx75xmafayczDMWlhIViQQ/4n
6LLlbhhzdClFr5dTJjS4IkLPT20BDU/G43TQE+g6annb3vkU13s7LdqtcpP6qXIMr9jlfgPWo4+d
4OxaLRKJxh5nfzX3OSuhwWHobKfTyNUbe3+NwRkeap30x9q+7aL9cYqqcmrvZquR2zRmoFcsiXNF
pZgdjNoQm6F0zTvgNuVXpnsOoFGhm8qrkqDa1qTdtfqEJ8LRVXs3uCNm+KGtgm1SgTpEymE5By8f
WfuOwQiKKxVxw9a+5lUx7bo6xN0CrK5L0wfpL1hKh9GqtmML0sGo0p59V2WE+SZUln/vKS/mENIE
9tRhRbvYNc2frgvChXbUwrlYxwVS94pNsKyCkrbJn1xzYxhTcLIyOTPFrkZ0ecDa3gazcI+uscxP
uVUTTjMYit2R5Sa3V8AFeREb3Ts8DciosK0unB3dyzSXuIREv7zbhTWz74tho+sMGlyzBGsiWRgU
dXYXk4np5VimQnnXeQkO5jSrdpPPX0B2Rr7DMd6h3QN+ltUqPPlF67xpLs0VqSHzmuCncmuOPuOk
GBFGHmp957vkp1jE3MA0svShqeZ85yyB963ztFoL4Ppbw49NNtZN/OAaIdo3Phar1O3nOyvv1TNK
qf6kRGOcC44l9sE5ReTt7MTDQqdBurt9SZ0q3YdSmhHD8fbBtVsmEpUOlsvQmPpSM5pcC4GAI2Qj
8m2EC1McNw0f/LpkA49a0X3kUfRf+mQhnlOO1XFJJ1oYSHmgU2YOK6KYGBatTTONz0oRygSWEJ8/
poxTor2552/S+nG2Fnuv88Hc1PBl6NXEsO06FpqrCfPKWg5y/pqMpibFJ8jtbakRRaOzKT0RLXwA
T6Zt9t91OIYbT+fJO/iknpDfwigesoH1vQnt6qQXkhsWk+qUGHGkM6GqsnOTG+UjkNka8gKBTisp
FhRract+YeP2AryAYYxAp3il9WPoGbeWHngUag3HTg5TEySfUpE/hGGe0eMqHcL5wxAOjEwCZnZa
g5OAY8Pn1EHGRZ8lzOlc9rlxzExRHVOWgTFStmW89I45wPpPw7zdBJ7y/9rgJBnNJoX+zke5bATI
hi/E5SlEvLz90aPff9qK49MFZWmtrNoxzwuJcAdZxIIEBEcjYBL9yWcKbCCfaOsv2nnrRmn3iYNX
eTKfy1QG304rGZ/rRAOmARoxv1ClIagk/+cJgTTqyTBwjmCWrHvofOwcRTxbT72x2AeIVd25V2l+
guUZdygerepso1CrotJl2pmS58LBnjZ32Ri2j1ioiguH/fSS5IKBSRqM3TEhZgxgDdyin7xyvIOX
AKpdz43qH+MgyAlUaJL6oZWuus816eBNmAOI55fNj8zmRBd5optOLvjAj9YhdWAFBLTYCZf3DCns
SAPKVHOn5WiebVgQK7wr7Xqk5PkDEH5+soxKXFVVhs5qWMb4tCTD8J0beXFmRK/uiKB31+xDrL3J
db7u84EZqj/ybRb62ab0fXAfotojXtHXILX1WshsWHO+sswlNwpFd9HDCUEFOPYWb0teMAtpK/KT
VrrzRbUxQOSBD/OdRzkjGtwsM9uAgzYmtgYNp1SBksldTvNkDYy+GrruvLTqa65ywhvY4uwk03Fm
BjPX1dDpTaECQX9bKvfEKcv/0xbmxZxtEPmlDSyYQWxUp9xRae2Ph3gpjJLdmEgglmRMqSawkhVx
kte4CUzAjln7YSfZvG50V5NtVIs10I3maHUGgUcAOz80kXYPJdf4rhpJNk/iymFRpLCUzaFkKuAs
fPFgwXPzekLtS1IMVrlZezuVmM0rmUvOcZFWr3c2s7YbT2nAIUYKasdHahzd14BFMruduGdCPKVI
KwEzh8fAq6sv6KXBwekme9frKnjKSYg49pC085Uh0CWQriT2zLDVQ28ExhVebnkEDqzQYZWtvwOg
mv+QhIWxtnaNfYHMjZcjKUDNDArONKLa3FMANKulP5BiyJFuJiGsD46SPNfWe+l6dtQuCcf34jHF
MBIHIWQ/yOlKFbhcQj9NLnUsyHG1SSgws8JeF6NBaINJ1T36YfGWWrrceNVoRmXQLHf2sHBqDpZ5
B8cLMbCr1cMYzooRolEfReUGp9FO0G8rZW8JBMFQFwvzicwZ91JKpd+1geQdnZO1XA2ERZuJj8mO
xe8QaXwU71BX04uLlAH0S6iM77BCfMT4x4UstVC6r5aQ5LaihXDaBg653eEAxakKgHZXBku6TbgM
4xYuIvo30l7oC9rgJgNziPml4lueHaNGoetZyMq1l/ifRFn48Soz8mxk+t0Ff+ycfeHY1fUWHcVN
WNYaHzEFyrY1BuN5MlL9uNRjWq0c2ZHqUiTBGpysvjeXpqbsDuazC8Aycn0mXaFovLPoBvROmOF8
1n6FCB6IeSqPFKLLJS0kxDOzSVhVjylScehvx5jQGuTHLDOcsB8OPcm3p8Q1sy+vQVzcdHk9rXLB
FE5nic7WaRrOv0uJQAxLRi+LbQcm7jBwtwNJS+QFdtz8UbfAiXLdsrTAPsBJH+ozfEfvfgwydH7S
atovR01MaMBbrUpj7h7CpHLXZdykO5w8AKVQnK9zsvzoGIQsozFHAVWXQ7cZOlVtPIDMex9k459B
Ory1nT9AMdKKGL92SH6UqTDXBF0Km6sBpxYB4p42nVgCZ2XDez9Y42DfwSp/CMs8R2aVdtnWt5vq
aJB+uZLkUUeVVj8mTcU8GncYl2G5V76/S90u3qRB2r8UYWciSzfVX55epNczsnXs4ouL6KLtnMaC
NVYlT2Qydqd4QIJn6bajwTMlG6gUXepBKxsBHLk9mo4zXT6sOcjGLTsg5M6Dlw0bUKQC5UU2/gJy
5iCvrUa/m1ltuCuTavQOmIUGlBn0/bYMkeeQvCdYBs9g38QAQWmf6u4GBiu6/sWPY/MMP216Hria
7qWP/IpC3H+DTMfDSjNKoHpcZZvFicXWsVrYhIkxMkVPl+Qx7vzwqxWLi9bGd3ZKTOInNALQ+0LU
t1s/kQ8iMfJrTRdwqaoirqI8GJJz69+STAxfX8vE86OByMM1w0/1B9J/eQOV09fK4m+F4yYiyWna
+As0+HnU9aNRwxAu6jBe+2Zfs4Gp+3IFVR/w9dz3b21XWgcP32XUWR7YQ7QGVShVhIa9WLtFZiJu
ttuN8H2ctKZ7nUCZOZIJfWWKzOH+bbPxj+frYW/5pMAgFzPrgUk3+jsBMh+MubSoAs1ZO1entLx3
ZQ+YVet2GX56esMHuxQOKNK2OnSZOSfcJoixSRZc3scyhuno6uZHt0N2KXzL3jauJNpu1uajgp5V
sz0t/Vd7RGFS0FFTTZryFNZBdZG34yXqS8/D6yuM6q5TcX7AWtaT7VsrwYtj52bUtsP01GGYstdd
Zc4/o0KzJ7Qb3gO40iT+zF5uRG7RhHsXzGAHkrIYEfYZMe1/Hy/XXt3oXt1MjhWmTpPPYxA+Nso0
1llYQ48x2vjYFUbDW6qyH6NxPBZeGWF8o27QLI98iwnM7s72eskClyLStma4yNCR12lTuQcdKrWC
6O99CLvxYF5W0EjbVrJSGQbdTNFQDhrsF+PvtZsKsUfsWH4nKAogPnRy/q7hiBF6iBEGWfnYu2hR
bFk+TmoJDHAzY9G/VY03FTszTkNyR0eJ5j6fFhRJI5jjYD8ZmWyBbKW1dV9WTfanrumV24Vo5i+h
vA5AnPsX1wX93ZRc8NGU2wF6+QqFFTsSCK3HthQ/dcH2MRY8jJaXoJlS2dfom++jV/+ZtbtfjOVz
ahDW+s6m79UdAVl/DTP+AIK6M7x+p6z6TG3yDIj+0g/Gqg2QB8wzS3zXTh7H2Nq1g7lGULHzasqr
waveWlhfUVkt454EBPBPwlw3RUxZnHHCGHr5dX0NsS1Y0vXQlTRwlvjyJhbfwtcXfxqOMvafyyrJ
L/HQylWbg81i5C036MdTZvpBSJsKjmVm/++O0KizeJ5XDi3nqcaayBNm/iEVPNt1snyzBljq8DrT
TTGnLRmvrKiWBYkHNcNnbfBXL4OdRWGw/M1cuhsXi1FbAJNwluUQhzaHG7KHNPG2sjDvRNq8iMlB
bxxGthtvNQscZFz7ikAtT06HEsSG6NUmZUmJ2/QxoQKNC+Y5g3aibJgA9LnTdeinsyRVcd3bZX82
/Cm8ElvAcoRVA2jl4bkf/GxbjepTu970rWU6Ro2UydqcmitnPzdwp9sn0iHJrh/84Gs2wOyLgChL
PoMgbA3mpTbzQfjzHvWmhd6WlAa2IOlUMzoB2ZjMJRIIHbxYk6CjVqV9Esno70KGaZEV30Cl8I/X
8PORkAsEl/h6iLcyS3fdILk/ZfQyWzWGBnYr8YRCEilwJikF+gn+b50tz5OXXuZKa0Is847SfQJc
6CzpMc/mJCqClu2g2SxX3t2/NibCI9XUuO0zlphD7EARCgP2VZZfRX0on11fgFltYddypcKmayFW
i/apG4zvJlX6YLpqWOsbwKEqKkiiVfXMFIsFt0O5MihF+mlg/1qkFFiUbqssce2DCgVW0ICNDg9X
deBUZTFqDYCzXTjfuG1/eoHkpzOddyfrPlBkfTZzdTJaASrVVLj+Zr/dAPNuKYVyGanYfIfMQOfG
cnAF3+6Jkl9tQ7V4a6YF3mXOA2y6aUBge8dlwoiNbSDAEHiw71QSZtTbysOdkBUbCGvFjqy0Gg0+
+tmiHYa9RIqCrWCyaO2cB6uVdC5p8mEphTy3d9YNIgjQ/mFLr2YUO3gsaHA8HexKf25fbYu9HVUT
sKRK+KcpadgTT8Y9HR3S0aHqUY77n4Xv8qi5/nAhBK8/lGPVREsyNetZLR+FjUJDicuNNJhRb25T
Zb+A4BxXRB6aZBHKp1HV96JDjOeGj7Pn1CAM9UO8CIKl45d06PdpTa9VO9m2rNCyO/38olHH6Sp9
d/P2tmf+nQZJJmzVvM2my7x7nopVlud/x4aLc8j2t69dRv0VQHhfOeiXpyY/6n74cZAr6AIEq72n
rCRUBbOG6CGJxcO50v1uMZtnv+kvbTxpIlySx7rnaMf75gignZ21J9LutcyNbZ2iqzZksaeNBvoO
Qk8yq4L3HYEAf2znbE905CXvyWknLg4bgnDbfENNeFfiVksKuceGDUnz5g8MbkiRPEGrJuq3eaYO
zhp8mEG4LuW3SE3KaivZDal7alW/5yJgfzYz1xT9LQsCJpEndqBdCwYJsvpvnJ3HjtxKloZfZTB7
Aoxg0C1mk95VVpYv1YZQydB7z6efj+rBtJQSVLi9uUAD6mKSDEac85/fiHurbQ4Dkz8jGWkg04AY
X5QOETTGJmQgV8KjpDHtIH3BZeielVlTDaZutyXnl07GajjbyOwLPQj0hdhlDmo4+yjImkG4B3tc
b7U36sgb3OKS9YR/JdtR8+xP0CxM0CsGfY0P5X189jL/xfMQfEaULj7dIWHqbbzSJJttW4nvMQTs
ZjTPOZbgWuwCyJPER+zmezy6a4dtrtQQwmZO8VUglBDGLOKCaVlOb0XRuXy/2tmJJx5y+zA0sOjz
5jQhPsoxllyo0thoRrgd3BYxbKWDQECJaUixyVW/SuigpxTVmKmRx9LK7sXtfQcSmnfjQkdotQGM
X8DhTj4nwJk1gIOjEfBQI2WZ+5Ymdj6Ttb6xQzL2rM5bgBV8Hkvy1Z3mtTbkFqOjJzGLPzsf5kPo
UGOL3E74A80Tawuz0qjQ8XAnNUWk7lKgS1JMWIuuwXR4qN9FYz17M93G8tSlVvwf8HC0NrlhnM0m
u7SKsx6n8s74pKREyJM8SFI5UnYiw/FRnQq0S4LoTfYT2BU+Eg6CoPpDheWq9PxblcfzBhB96wZP
HUQbENMy3nrSw3GKxwJtJuSJWOemwrmtN3Z9pbZMhA/NPNLQi/XglmdTZsdpCA8FikIRdfMp8gA/
bjXb5Dp2d5cCLAQhfKOqjk5ish8HGcDuDe9CWuk+xBuokJ/wu2eCBVOlgLxOvvq4gaKxcCgcKi88
YqT6FOugG3a6GvwQLnW4w2ZtIYGG2q/WdO79uzD5rvpZjFLAP7QBZ2gh+OdVFS9xYNKfir5H+ZLY
GJf0wcrWoiUx3WANosNVutE3ejws/TS/jRvn1MLqmt0UIpr6Y5FeMDjfuaOH6+8+GwQyKAZK6gHW
3obx8oCvQFu/hqidhU7+XXXjFIxV6EnZB+LqLKxhjyP9qglRpxTtZpzaXWOfsz5/zPN+wy6zUJWG
xSzwsnwaTETHTvIIZkR/Vm8NDkwPq7OYs41ifhkZ8s6y1JcRKqvO2KsaIf1guKhh1CnkfUQk1YBn
WSugxAty/4zm3GTW0sDvwOdomUp5HIAv2CqRy2ndsp21iBILPkyJq5jwWucYee2SiOSFr8p1Beci
hzQ45O1iCi5hmSyVba/dmOXtjLeabW45iu/0eWE64rX03X1eV0cyy55boTZpFC31mjXhDLu0pUKj
p4Rr1d8bRvVgxcE6CHD6cac7hwgwN4IPXuonLR49Wke1doTZLmLhH5kTLYe4PtR+y5+pNyPF+YJ+
ap/qWOhTwqOyeYCVxgkCqoeBMVedCuYCcfUypS6qHY8+pXyJx+Rt8M0XbNlXhNweNdnd2sCbQUr8
dmEXx8HmZSDedmILddVDMG6rdNfAQELpsYyDiy7JrvncwhP0UW/XVFwvCUCIaKfF0N5HJPumYkUh
j9oTgV3FplDkn1HiLAiW3cumPLd+dem9DTnl+xKaeJm7j1povptwPRsaa1jh+azpR9ab1U/wPWHw
OGfStp5GWPUuzYcoW0woY/3oaYqgrfjkNeIxp3I3XFwASL0ohujF5ohJudlFKDD8HYs76fdLjt1V
Y1h3/sRGYcKUGpIdYVA3jdRuq+l71/ZHmMZ3kU8GyYRuoIBj71hHz0CGVTmQW6HccdRmd52ZXIps
WuoRJKOQHToV58lx93OlUI6MEWIkQf1EKWmGzySvc7cM/RoC0UqaGzer1nVJnDuoOTfJADRxdr5A
lswLHmdFaBKST06YC4cPxUybHfGtBxiNN6MhN71uv+h1jZ6pvCnqFM5LVT1MOltxAXHbdNpgPZCd
tNCYjdRDAPkepUCPiIAC2k/hZddIC/PxMRUYbFsv7rSfMuArtLJxIZax9dWEVmU47UrADbIKfznx
v3EDh5QDbBe2LxL/qjCOll1x7iC8G/XXPmvXU+y/4Dp/Dmz34vEPMYXvFwlTqjF8gkmxar23Jgse
42bYDE62840I0qOFzXTyrjUe/bq38UuPuQ4rKeoZGDjNCOfR+wQt9jS541FN+ZlpM5p9HSFptLHo
02rdfdYlJHRj2Ij6wke3i5VGw46OtrXuS4dnMUUneLvrFpeMiz4IoD8juJAkcJtPFREgTf3F6Gt8
Y2rm02FNem6k1Q5KwfKRDmatB+El0mG26nn+PvoFSKJPicWEAiWTqd0Gjfe1scUjLhKrlO2d3hcy
nGM9RyZwZ8/lgjC6E6k4mrXcTzZAQ0qCCzPtlmjZNDC+GF0CQwvtQQFup5mHPM1uRNs/+IQR6Fb3
xcvLO19H5FJQVvSD+Ugc8VeGi/aKnw0FtAxJ17KiTW1Zn9uRaFgrcs4umPJWzYbGpNqLTTSIJy1O
8TzPQ+uTJQW8BstM91FG4CYvKtwbnkm/3mid+6Usq3QVSeuMcdp2UmG0MJPJevAoxynXFE3r9F57
sbGOAdMWQyHWJLW58N/0V8+JzqLAVT7NcLoO+ewJOPlSFg13PW5MKMgjhuKkrtEHsDxEiIw8G9K3
znXxTZDPet88BVNN5g/h4UZ179iEI9fOfTiUDLpUai0r138nDPilw7PQdAfYls2rl33pzGwZufGt
D/xTpt2x6YatIyzC3rruZdCfXYudx9AOQzh9rx22H2/amW15JAfn6HEGjchGFrVPIUgDQW3eFIR8
xa2xBGVcMxbdU3jQVbtT9JJCHYw6BNKFvh90wHktMJmvIE2EIW3WaAgKjSAxgs6raDhMkTyDC7qQ
3CkAV0aPslUy+tE2AK60uIjIjAe3LmhvUJZHze4H3D+4ACUDamq10zm+MVJBpusfmtRe1ka6rYQO
aq6OkoVqexrLxcDFLr41Ue4ikjyHTryq8mGVatHaRLnejgnE+EPmoDJi/KAgmeJBnjX5ovKtkz68
I/nAXINPGop02EBrpSjKxi/p8BqD3LvGFlCEqcWXjjGRJKagtcx9Bs+iEvcQ2pYpKRhYS1Srwf5W
e82XBAm6OhXoFFPbXDcaKYfxxba+9vpnWVwkoT8ZK7NLn8pm5Qp/VbcFqb2Hwj+mNkhiPy4tnFGa
btOAPZX6saZTixxYzn73bM2BUR3wM6RhGDDA4+9J8JLzlJR+anqEpEpuXSdfkMZApfmukI9SfXdQ
YHSq7X6AD2Q8FBjC594icsVtNzApGwse5KYqTl3ebHsTX774Kc0BU2qykfxVblISrvOGuXqFbVI6
rUUwQq8m5biUK4LQykXXEwnAgZHbBZk/OjylT5MJo0I9qaLcWewZVWgvXRbXBNsn09NFQWSWZ1a7
GX4iMAwlFxsyH6trvFn+fSBusH4wUedMJC4QNUZiAnL9RLtTxkRncU/CI8TRbVughpSV5OSo11lz
11NIUwgs08K+1Tmv9C5d2hbZ5BVyALgJlmftdIe2toC6iRexwalgbTIook32Ns97oRkuh+yx8dCg
hquecjH1Trq/czCumR7r5Amxu6duCBra2fpZJs9hQY3i8mUHy6wlpwHRq+I8O2bVTeeiCTrnyTGt
0MzAf/bi26a8NA64/kqpW+JI2acw6V/g0ghFiZeffqm0M7mlbhGeQyvHoShfkB2DRtxZRUO2yqon
b3oyjRdnOunee1Cj9LIGeCx4T8x+BHq5QvRBP/vqBp+pI1dN7h0r62nyghWqqQDrHoJHKWLMY6Hd
aINBKfDNthtyJfRlymCmsUnzKG4677uJN8/s08Fmt7SJXNDxhSmRhgFjDCaKufCuJXKMbmbhqOhm
9LGXwTnWmDeR6UIWAYOe21J9BdqDTVUsU+/Wbd+NHGGika49FMotvHitjg4uT9g2MijXPgnu3kLN
2VjxLu+w3UYwp8gBz334BeV4lnJKl7EsD0Mz7C0HEkhogHE/uqBsgzIODRPCQHsTmP3gNXUx/Wrp
eI8EEC1NDD+k8TWEsmrVr3V90/WfRonnFQ4/mXeAqRWw0dcvPmFx2UR36Ibrkg64CcJV0el8pDFG
QdMBWs4cWzsXPgsoTUwQ9PUUxps4bDDql4vScu7Mitdr2mvABaDdO7ggRGuAK1bfy6k+9XwAbNA7
RgSrKRuOk9YuIMItDa1A708wBdp2VQVHNRr3FdlMLSxAK8tWrabteiKsejSnXZufaWpWjhbsm77e
Y4Xz1qv7GGGnmX5x/YK5fLK1E1ZNrDV3JPG+59qAgUhCQCbhOZ2OS8KsaLW75wR2MRDiMxZHuFI4
Nai/OGcZCw9DYnxezGxnBTXztHQJFLks4XNu6pA5AWNu0IMYBZJ5LyhmMrM6xdUsMTOhy0Rqq1OR
EV6DskN+1i2TjlGn76DPZp6V4q0Q4vQAYa4gBZ5M2eS2Ec3tqPhLlVnj81jpMD/UwW7cm9KZWdtZ
98WOyMMBokf7uQepgpCoF7uJGoJtZjGlClXLNC2tJDrZUtz0enjT+P6dW2ApIyIFF7tOX2F/PXUj
6r7BfEf0ucw6cycnfEe6fqfRfra45RGstFFz5yDA5CRFTZaF6AOZNWhmRvxvfuKk2vstARYgLJ0I
0otFUtQiyGgT7YqMHc13X3VOiuWYVM2l7UrOiDb4nmlZflMMTC2F7+37KX3W6CznRMdz1M8azNFD
Td5PmMQMJItVpf9op+W2mFnmUQpGIoW99ipUdlFSPaeon6oUZKF2aZ67VBwIgaPAMuCVAIfaSxiN
d5GHo2pSleshTF8JnQJKgm6f49hESKO46wUmBAFUyEXkJ2tJSuAyqpmLo8IuEcFnyaGm5VuMbXmA
utmuDfjYug/rj0yqrWt7XzWdLBxkWnIpCV7embrtbwgZgQ7jdsbeB7lk+pHaj8KNMLvr63eznbwl
2Rrfw2rMAVW7aKl682WIxX00YpJRBZdgbD/h0TcjWZjoVDYClrrsNp5s7guXT7KEe/GeFlp3n6VH
1y8P9AhfxciBmTKnQdPS6WycY4J1rJ9jPFOVh9AyZxl9JTM2rVysmah+srpoZ4LRNRbMnhh+Y7at
gZ0/RUTZPZXSi8FnZeueDAR7l1R3ipu0bChELXb9exduy7mbTcUsJ0a7YcARUEB4Rd1tQD7f2zHK
0XxUn6JSa/FKyC6phFTR9wZnrPk2BPU9052jgYp/7XntvhagGjVsuyGfCjSi/YaZ6WOSDwCoNHle
G24Tp3hsybFdNWa86TJ51OJyZyb+ISv8fk2IyzGXPPco5UxPbtDqnxDTbVyv3ZiJvmpwibHqGJA2
n0fuYtnm/VvjYx5ARuMOkd5KdMTEZKnzTq+HtLl7Nwzr0jBv6kgBbcPiIGCvtTkqpaRN60VoDzuq
r3UfDI+2YnBkGpBsje2AL0dbtfspcZm+4GhWENBd4JvjwYrEb2w08XpIV9kIpBglb6Y01jWREXWK
dLCkEekjeyZ9vTEnPyR0T/aYeXj1+OumzlYOL7VU5Xe7aM8wCy4WPhEgVoxRDPylO+M2GNWa6eWX
Uum7THnvtRM8ZKWFnAoZg5nd+6O7x5zxts2gJWZ0MmKKQIqNw+BYy8aJ8GwY8nXeOmcVtFvQsU0E
nKUPn3pgXms2KHKCsx7OM0D5uUbvNpIuGdS4/bgUaBb/NIjvyBTU3FfTZ0CU1TldhrzHm3JrV86a
GC+U1NktxcW6CeydNYvNBn3Dp782suh7FQy3vW+8jZl97KR5G2j1J0HW67ZBbeKFSrsQzIpXeCQ5
wVBf9UHLAKJ9zbv8QWYl+YDGZ99tuoUmCoidVl8cQcMwY/GSysfvaKxHh6GhyhWTTQwYluGog3vA
kA6QEUIM2utEjW8gXbYb4sai/ERsHpMKv4XhtfWS1v0OFUcEK8VUChs6bAQvCrcPSoQCaZsfB5Rs
nANUy6DZOXZR08Ts32sgJIz4bM62SFG9rlDx7+FsiKcq9nWQ79x3tmPe88CSLnnCq614xvpWT5eO
pG3C7UPeUAA6J9y0MDYsmQevu7FwQ87aDJOmTIzirLXMfzwYGgyRitg9eXWHU1hk+Cjo80z4lzJ2
7Q0RefVaOilGOk7d3KIYknIN6yL4Rksdn+lasu+lJE5hAYdK3FIx2ZybDeYeugsFq298be8XuY2b
QSFXY4NWK8UhAgvImolZ1kZHB3Hn+4QA8eA2yn6d+cLkVA/hcG4sorwQjjrdjd/wGuHjtaCcPeP3
jMnWAzD3uMcvtDxYLVpBKOzpqospW2uV1tiNKaUIhWz0Fzck+VKD+7RSTWagR50YcTtVZ61iaIQH
c2DuO5bEc89zsQejIza5730E4gqDxm7hl8xIYQ2WqyhzUBbC677Ykx2iWsN7bKlDAPycl5SwYe7H
VHABxCxS8rBG8LoavxKjkmDydlAaN0lrkOHWywEw0PK+pvowXTL8ZyHTpDmqIKc3cZ/EVLMjIjHq
Ukotzezy+2KquscwksaxyjNS9Hx3hAHq9sVO2F13iqEireNaJve6sc9GuhKP6RnZltGTiCeGQmoa
DyQMA+HjN7vpqw54lHhopILK9e/0SlbHrMlw9dRdfcNIq8f3yOrcr7YBh80qYeppGUHJE7/jRaCk
3Yyp3vP1sl3COhjhYmXlN+XJ8VigHNh5Y1GB4duJczEM6oUqaRTKVlUPN1Zom1DjfIFt6lTfe0ae
PSa8w1WfBtptDJP/2ACqnfJs5rfYyElTpwm31hzS5fmQvYJOTA+BiMyVgnV3yItm3OhlbWBt1+na
duyJByYEWX1xesze+sntbvO+Tl8UnwJR3GY4HcoaU8k2l3dNWToUFKl9rDLRbeLer8O1b/QBAQuJ
jUPQUEQmLFdHBRszpX4fjdAYlnE+2d9NqSC+IZ7+loa98T4SDtphDZOmVMcqG9clOdSWpuurNMT1
JvI8+daQ9Y1TVGHCSkrmMSwBYoe2H6atg1fLs04S67rQBkmL3eeHElLwfQF5B+4cCxpvK4sJdobo
MTKwgnLr2H5mCHrjeWMCeq0URnv6eOpLE4WZbYkbxfj1nseKRDbGh2CvcqteRUnoEM2mN+uildY3
yH3FXrUMcqfMw18qwEgCo71y13mN+axhr3Ff0D2TJGLq6pMyamghbaweilS+NBKm8MLKzOZiuEO1
LqKGpGHRyb1pjFha1rWf3DO5YfiR4ZCquTZjW4xJyq8cX/3aLtA6AZ7GgBWQ9VBGFiEe8HTfmrtV
jRBQh4l4bdvZcSxziw4mPmLsDXyq6Xs+ePY6a5GxhpB6TlGb2YKgy9y+M1LYPoNZd+9B1UnUwJr+
rS2z5rENgHMdoyR6O2rL+0BnstX1vfvWj7p73+i5WHmM+0DvLT38hE80mj8Csqt5E87qeyrB8Kt0
p+lQ0In5HfLJdDu58XTPFICjLfesEeu/3tiHYGQhw/6OQ4LsAIh/gP87oeWfwmRiwo7IxHzppR3s
Gs933xCQmRT0Bs4GxJZGt2MfNCdTs7IbzWCkGjL2gprftGdBeHgA3JkxTBkYBAagO3rXtRBRM8s+
RbnPH28J3MQYTDQgrt0w+6ymkTktzQpvOyVQBiwhysWfht4r7sNm0G5F4NPJjGCAm95nMMgj0ttD
FtYQFFtnePR9x/xeV0WOb5zMLx1aXEy0WPyowkcRoJWqM2Ixf4SjDi0quFUVhfFzUeXlgamNfeeG
1fCci8Yj+FeW5d6Ro/Yg2mTc9x02PJZbOuDz3QjToE4nBhyxQyvthOVbjl5lO/BNvYKHxpRx6dCh
v85t3BENqN4sSrt98kvdfvaSDAdKKL0cliW9h/ITFOODtfZlgo9cBz1sjHTvKydXuzIgaj1iEakg
QlXjQQaywIwBRqdmafJelaO91lgYeG8CpQ9ZTNo51fZ9TpTzxqsxLstCN4BRJ+E/L7K8Cw2iSx3s
YyL6tRcSj4llhyVMiRVgadbho8B6nPYWipPbQATlB/7e2Kj/IoDD2gnZoGMphDhKmT+yFX5ywBeN
CYKpV4ehnYyD6dfmBtVBtbTjvPrAiduYEwt+1tpxKagWrEiHctZR1vxTfrpU2KDtcCLrgOJ94+9i
NFhLzqFVt5pjBuZkuoaJ8LJ6V6tuyfmwOmlrEjEPZFMwzt60Szc/lbvx5cP8gT/+LvJhlDKETpbc
bKj90+/qcpIebYTo/ZIHvgiW5LYc0SZtjbX26aOLWdfixvkhGLYBu9M0bVvZV+JGD1FLYtsa52Lv
PWC/V32JDb5YTz0HaZhi3DjOXYqFPTNkv103duMWNOmQhHjIeTZuOnEzi7gTBaxHRibWVnggSF2C
cXr9CFgLX62KcGbPQ2ZHQ6O+WqZxkFhfQT5sXsau2rTZsCMQNGCcqt9yxKF6N7zXUnX7uq2go+AS
58PqGTR1nyuzXMPz1tnskm/pNHyhZ5YvsdWofZIwbI50FGQT1t6an71XJbCpM2gHo062bZWtzR51
pKZNqMDqF8vqMXwQ3g2k/vBN6mo/1Di11YxgFu7IV+kEZXMJUEeua7P5UUa/6cy8fhLZXv613P4r
a9ML99fU//Pff3r+ShfgsxgnKSWuXnaqV6kfzFks0ml3ZVcWd/xGtWq7Sr0WkJ8+WPTyT4tLSeL0
HFzUlPXDXv+nxeVVwuCYD44h/JcjQimNL9/EZs/qoJ1NeDtFAL3LoO2ak9sazaNeExswllYIrJMR
IxtAIairUtz5mZk++lVYYmvJ4ZNWkfpq65iG6qjLVlak4o3KjGH/98d1la3iwKDmU5UmeXncA8GO
V+sVvAcis87vh1GHCl1jJgCIgCiiIi5b0CcGfhhv+yhjSlSTfm2vahv9F6o/iqG20b9rcfLP7PT/
9ZtsYQuiH5VQ8vobsuTouEZsHuCQRU+WqY/DMhrI2g0hutHRFyr/l4Qdzbj/Lf/DormWPM8PwTZs
27IRPyvlXEmevWkozLo0D4MR3tVe/m6KQHwgev7DPvzLJeZ19NM6Mc2eoXFuHlBb7VV3Q5WJa5b6
4CJXqWv/9+TMOU+Vr94y5NXbNKUVw722Dul3gIJLfOyf0i0t6UptcL5+LPdQkQ7lywdL6MpK8McS
gi7z/xe90liPpul1Ff6WVYNwVbTxG8PJt7TM9xlGzUvlhw9OH+0cBJDoNfwP8gn++Fx/uvjVoUNZ
L8JIw1zTxmghux+TJ1l9cIPzlnF9rjlssYYgcMQ0ro9QJXUNRzDrYIpnksPjul0ndAdCXwhGh39/
ln+6G0faQuek4u+qK1dGWXodpYJ9GP1Hx/tq4gEGX+Hvl/jjF88RpYTQpclHdrVGxlZEgyrsg7wL
Luq55Dh0lzi/Q+ZdxtiVR//BmnRN1zAkq891xPXjy3rDF60XHMWD9eZs50pAW2ZHQuI4VepVv8J1
bMtQh4HhBzf6azLfj4/hlwtfrUvkSaL23AAF9SJ2sCn3tmqZrPJtuCWU/jlmkpUsOGqX6QrE8YO7
/sOacS1pU3TpuiPQYf76uSu6GU0Y0RGIINOXRRprp8H0pxO6NIXypsKcW+8S7/L3W/59H2MDk6Yr
HGLj2Mqu9rEEhZNPU0hWTE68gosgyx8c/f3vF/n9sdouOzM7PCcHKcBXX5wR1JXQGvvA4dRtrBpx
YZsPAzGPOfYiiVVjiYhcHlLR2Md3f7+0kNefojRJj6NPMHm0Bhjor4+1H5pGjIY4yqrHS6a2pn3b
YjU7IvB8kcRbkxlhtni9ZC4susoqzWVbZ8Wm6Cl++yxzHz74Pb99rz9+jyNB7qmi1fX3Ggjbpixr
jrDCaGaBwdBnr8K1u1SLYd2nG4a/Ubdq36cPXvRv74Dr0vnh3Er0I3m3V+/AoeV3PQyGu6HxAOT0
aNm3qX9j6j4BKc5oYWlUdemuZ9zxwSuQv+3286WJm+Y0k0Q7XRvH5uiHfmxRzQpv33C18aZlzR7i
MRV/9RlYLvCnuIk3xWH6BpK3+vsD/9PzxrfWIp/VFpIV9uv7j2yCihzef57iJJAz00vQOj79/Rpy
/kp+2e+l+eOrZVpsO468LukCM29siVeSS7uDOG/AnU1iNe2mrrdmFNXs2sTGVrYVtDEg8QQvFA3s
Bc9fdYVWbPt8wE5Q9wkgELW8i2JzOKKFy7HZp+Arc2k84RUH8bdA3v3RgvzjbzctnFBMIU1Kml8f
kEgsRrm2iYV9ibraNaO7HErOQ2zLZM2ZkC3tyaoZkeCNXcKeWXYJs4deq6cPHuIfFqipW4YAR7V0
+dumL0VBmkGLP9foOzoW3JTgstXwBqXYPDZ+CeI3MjndqTS1Dn9/f8ZvLQDvz7AAIpVwaAV+eML8
VGpphT22BrAdXOVshzj8daqH+sYt42GB9cxZubS+TLcYltcWkwJKylgnW2sYne8BSrxFnxi0sMFg
bwsrRRCE7Sedyz7woifXwIEC8xpiIDr8z4wsYLihXjwA2IhWH6aH8eY3M/igGMnVQc7E3NPSBV0J
/IopI/dOMUu1SzTNgI2bv9/5j+bmeuXiAESEE47P2Phcvf00IQoq7Mwjcl5Y105QrwOlt3c8InsT
2J23BSlKIe6H/P4q0VZdUxc9fG2b5IVqstbtPE2EEQzFy6vsswiMaY/X+D+uhX+8oH//zHnx/PSC
zEzoodXZx7j0TkoxR9ea4qnEUO3vj8P8w27BQvj3da6qKZx8E681MQDUWnjN4blHXLnlVIPCP9Hf
uuF3A5n8HEH1MgZEZUxFCg0Mo/WybRaVSbiD6SF7HfQXiAPvwHnvsh32mlPdd6FAxyvrZ4rPxxAG
C1MTeNY4aUA7VE/e6HRf7S4ky8Y1Phu+gVVqPksgpdh4jreX89zXHYLzgN9vK92jy99g8uJ/1wpk
/Nn0YrXpxkX2uWjy7BX12QUKxyl06eeBoZY56oPlWKDrc0iqjjHkeA1yJBf46tQf9NO/l4u8rDl0
1KQTowS+3nJlHgAtASkHWQagESVZh95ljnQq/GqF78iprsxF4zr+UuTBuLbGDF/DKS6PrU4EW6jF
WJh+8F7/sD///Ivm7/+n5TPVQRVHhn20AOUqtPQxDm+W9ukfX8SmHaYhpgGdd/pfLyLzchoy4R5x
8COZCegMNvPofrBL/unh2mySuMHyCWJCc3UV3/DJKqqC0wxNiVWycgtqB1CBjVzEK8ZWH5Wlf9iW
f7neXF/99OhSzDO1wHDp9jET7ocXvJBXqSVXLoMLBIdbZNWnvz9H4w8nEnenW0jjbZ0j9eojbIGo
HRcU3rgFPjZeoQuaCAfMGnhkUGtvm23SbYHVXbruLE7acpkcIWGZWFozPniFuwGl4BRs4uVAMKpc
NTfF1ln+/Tf+VqzTB2G/YWMCJIWivPz1qRQOzsu6JU6DRKaE3HTCVAszGvfkqjZBMVE7u6j17Q+e
zO+7EyejTRaynIeNwA+/XjWDIxDaKj5B4Vk4yTG21z1xOH+/s4+ucbXTNlmXqN4wTiAfzg6+c8TO
NVa7THba7j+4EpGVrj5XZ7+1HnJqykhOPMNCBaeA8vygD4H3zDeq/eO3xXNjMc2p5zy86zjCsNGH
0I/jk5BcKIHCTfwbSvS1rmlHoen7f35fBiuXxGpm6L8v38ryGGDHJ7ept3LA911Z+yYO/4P3hG6O
apMZquFerwU/KsOMGdMJan7HXKmxYfGlLaq4QG7/fj/i9+/R0rkVkEpaOFtdP760cjXRF/KUqMRv
UJia9l2PcPxQwgU6anbTXzBV5pgi9HEhS8aablgjcYWv/8GK+R2skrRM9KuYDPKAaZOvPgAMw7Ju
dvLpnPoI49VYFUbT3AaumW9QccDmTV3rwQqc9tD02G76tV7h1sm8ceg7FAsKy/rUU8mq1ScXbLv4
D84+S6eCsGYfQQ6/69di1AHsiGE4IRPeCvo65FFbDNq2w7lYYlL20QP5vbXicoA/s7sjG+Y1dl0y
E2efojCtG2NnG2XySSv88A3NhoAVDZPjs9YEyY2pouE8dX3xlNQRGMYHC+T33dDSbZBsm8x5/nvd
W6IeUF7vc66vy+c3TFygPtTLuaet1v5l6SUbtcH0fPVROvUftiqGRzxlFoT9e19pTKbvMJy7sZKG
zxm1r7T2fml9sHn8oURmkk93pCwBkKBfY8tOVBM23gm2KA9KnCb09K2Whn/jQlAgRiwpyN9I5bAf
HAWRmhP7ZFmxs0dGO13sSvnvQCJqOebMyPsCSltXzlkJTQ1h4YMX8acHwkrghRMZ5zLK+PXzsJxB
1rHp3+BI8oUJcIXNolesob24HzwT+6MryV+vlKnaIezNODnY9kPUIwO4hrqzKKiUYcwLPPnSytt4
YXfbtcFqTFHxDH178ZKOaLcWDrNbP2QKR5AhInuB0Ue/kXY7u+zK9zpGed6qIN8mOPOtMhdr8JIw
CLzFFlpSbpLQPWSD8YIcFJ+Ago98YNYvsPjzFf+x6uTdU9PBzPr3IKgv0Pl2eYQAxnDEI+sII7QJ
CUiQJwtbtLss6C7MKB/LQDsXWToscAljk3M9wD6UWYupkSTDknKKawzyDuyQkHbYO5kPB3uwhm8t
LcJ6VOKdMV2xjWdheuC3X4ehn9atjRYyF/1eBQSD2lKSBETcZ2pX98qJsDVLN3qlYS1Cy7FmOPdR
N8NL+LW3mxfuv5fDVZFid42aCsc+KdxfniG88rRxx3y08Eb6oDD5DUUE01M6Rx1TEexfrauFl5VB
3k7ECIQm/jF+nt0Xg//6903G+f1mTCUkB6s1oznXLXrm6JbLnO6mFa6mYdCCfGPqtWBDflR8B1qH
8nDozOZzW2hI2z649lxxXj1JE4jEpJfRccv9regufTvuk/AGdGZv2g1MyP/l7kyWG8eybPsrb/ZG
CEMP3ClJsCdFiWp9ApPL5ei7i+YC+K76g/qxWozMlxbh4RlRUbN6Zmk58VRSFAng3HPOXivdqxrf
I7N8N/sAcAmwRF8L9uqE1q5DbGtJJhcp+RkWVhfEhxeDNy0ddaIqXCtPbS35hfIefr3a+vrDJOBZ
4p52O/babZhcFpSvCRRIS2KdK6wyWpLJ2pUIEZ5SMWsbXetfQy/+iOxbwmdyTkVYHYeBJYy6eI7i
ySRNqR6A7J8stDpz6h5zLW3oUbBMPS+9yTvFtxQaZHEWox64s20SzrVi9JdRej/AM0iOhcdyJPnp
6lhiHfLmbqkK/ufoSPwpxakL0FQHSIhZVr9X5bs9X5Rtr0X5qfp+H0F4yYZx4TKGbmbFEpPDRd1Y
n0aW3okKtGo5H7UIUHnGYt9f3J5ux7k/fFy+57h8XfjPj02NOgH/CHmQLEV21M1qw5g5CHPSUlb/
F9+Mn74SZipuuYL/0z90tm8puNFLoYDdiASRmVwjoD1BOmECiJK8/gvN+88uAp6wNo+jWz37Y3VR
VpwuZpWfyPznD8JztS9ePPJQcvNIvAkRqSdSFeIV5yYCyD+/Bn5yx6cK1H0KaS4A78cm7tjqbkpu
++TrbFRjzZiHr2XaBP+DF+GAQyaBYQwkXj7Y3xw2k9IzlcrTk+E2yDod3+/fdSYUtMThc/4PKmiQ
SBYVrcm96w+d4S4LLTMZcZ+gn+rIxmnRPULiP39DPxk/uC4rzfQ0OQmwTvPjO8LwJOfJO5r3TB/W
xpbsxTK8/vcmSD/pDfz+xX54KlOZeYaCdOzPvFhiXjoN1VI3byIcFZlv7yMRA97snxKTs48yL25k
3fUzAbc/f9M/+6rAKWc74HajBlb++0+RqUpVEik/qeR2p1HbIkXAm//VMcv92bmEnq1rsTfDpo77
498WxFPfhC7RbyL2qSySZZ7o29jsllF1BnjKotSq6zeRfpLanl91mYhm4bBha1pQ25KrogKgX7bR
s2+5uqjn8jUULI49CToInTzN2tNItIVVu4Y7uk+/7jueEZ2l3/EdMRGEgZfWA7CaZqteu4TjU5y9
C3WuXHwbOYpIbzmpiWV2B00z6yw2f/WUSMoma581TiVhu47SpYOAzZLhZRgkVmVt0efDLp7jYKjp
mfUfehKhDQOMklVB5JdPHk90Ip4aq6Xd2sjuRwsZ0gtyWdVB6w76DUM1ii9fBfjC/f5xroI6YZa4
wiorV82922/zbDvZn+O4Es7a9+IlROIg+y4AI+J6zZYye5blVxqGsXVym5Me49P4iPuL6klXrEvk
WcOdA1Y3vQ8BrDhoIU78t2esobDxG0zDNjMC/z5EPyY3DkKKJ3M4aNqrT1JCneMkAGpU3JR2KJQW
FVAd80bvW5b6umqtDZRASsB9rAPsCKRxX4HFSHZejsQALBdR2+7Y2BdtPpXVpnV3Tnaw1L0KH9Ny
X04sDvVLkAfjsAoJn6Z6QEM9f8eS4ycfMC2mbp8R504gzq4dyKzh0S93PSCy5s7xXrqZ5vvCxeiH
Ia69tD6L2EFIRg7aEOySaS0fb170gzHi9L16MGah7bT7qgNeuDXqq6Qj5dxhQgrJ6LvoGFdpBMVr
Q2TE8dYNW2yodnNYqHs7Y7Vu4bJ+ZX9BeOVlaJG+45gsu12vn5x278acY5cs4I7tkh2vUTyG5ivh
iCnboa8PAXm74KvaQPdeQ7kWL1jZp/lOVusMSeK4mf27pAGfCwxKWYtKCyqBIXPJjxrGwlPXFHNm
Vaz8mUwO1EkWSBNrHUcfrMOxd8muIl3/WmdQByTtzUhzIro1blnAc5e+4ysxVtdc5pL8MfYZJiL+
rnKcLQDQ135u1iUElzavt6R9iMF+n1AQTaABhhq0RBZqa3a7jq0hWcs9x9Yes/KxE8vSQ2Nu2DvJ
PnOasTMKhQ6qJOFjvu75s+6XKDTPpMiy/PoraS/TgpbY0zxd4OmtqIdazwi0/q2q8rUAVJ63y7nB
nXLf9F9DQjsZV+SMU7W9YMvi4pb5MdLvav0yOViAzvb0YNRHBDhcFJG1FESZiV6Xd0V0EA4IiZ3S
vlo1q3QMinFrlI+Ee8PopWgOykAFvabTXsjvanhgcZu7RzkQ1E13UbEO9bNtBzmGI6ows3nUwB0M
DJNCPQWuXgZzeMjESSuB/Mhs0dtwxWdgyCg5RiCljzGyIoE99ugQG/QHhuUmjCYqSjqM2HSLpTuB
Z3W+QMIV+I/9JwVXsOpfY+exp7zrVYfuCWAbJAWdfpcxh2faeJVDcXgU9ZO0rwUmlOY4mwM4rTtb
ey24wXTFu6TpymIi29gySAhY990L2inAnX55nrQXs7im2VM/ffHkuJ98dmGnRVdvi/IFGooe3bF+
BU4hzFe22yxR+loV42UzAHkrjDNmVweBcHzq9H2PKpd7igVBfpmWRyhNGgvSabGt5mOarEEswKZt
OEUptYWkAQMLqkSpLYnVE9cnwwsiA+CZcSYNkpAVhD4NQpIM85CCBx8PbBkt8hhp1RtADvj3Hymy
7BwCy+Q7qzA+xyDE8hwnLz55gT0VPAZ3UwsqNRHvHrMl8Ips2LsEgttRI0orNwaL1srnJGfv6uQ6
sCNdQSGoUGLK8jqeIompEP1kP63IVA8a6QgW/DUIYswEIy429rLJIbfZQzysiA5ComdVneu4exPN
E3gLzu5yWsPIRD1MwU6rIMIZ6PWBp33a7qbR1w6hZt73BP1oevW8nTefZ/sZviE5BKa0Q78rwptZ
qkWEYwftV1l/ypQ1clLgX2WB6YVwi/3A4qhXbrPp3ky2cfagRZCAV8m0b8a9aiDk2QsFu1BxrdC7
MTaZS4Jww4xp0vYthA/7qBE+j69at5o2enecYKAipq62hM8A9fDp4wPkIfbhqF0DSSE6696d6XbE
zPaNBoVNg5EiN5g6VfPVNnB0/v0ixDRYOjC4Niz9x6Zl5vic4ytskpIq2dInaDyhn9zbYwgd4s9f
6ienX9dkbYe9QsNAdvGHesfOpmnOTvB1Ad1GY36I1RDe/fmL/KyoYkjrA7+47Y7+OHEoQrinuc8R
tKaow46MDDjNrJ1toW3981f6STfP/e0r3d7ub4rwRk30I3QuzxSPXdrEX4nqAiobJJupE1ccQ/K/
+AP+7L3ROvT461kM4X9cn1CeGbatU8HMxHtsaV3gRrfQZPrx52/MoEn8x5Ohd9tA4hjDNOAPcxsn
d43CbONTE1J0DMCmstDBNTo8hFFz1IwPYedL1MBi9o+KVQ7TJf1df7RuyxXmokzNrz2xPHKe7jWS
2MHbuRabDiLkzodjzK2G3BB/JDuwf42xT7nL9YIpTnifkzbyQLSGpaF3ex2ksZPHzbpqeB45RhBW
sGsBXKqZrkAfObu0JSQTF8Fcym1cbb2atL84VeK7zLaRdoc6mZsBIFcJqhkZWQwAy8FJH92x0HVQ
2rAa5lNhrCM/gKQcDoTwklcd4gL0WKCoLA0uLKwy4UVD4D7wZOzZEV/O4YqgFSxVPYPOg6GLYzuF
rr/Im71sNqIGBLXqP+NPRVg13scoeNxNUeJ2HQM49ACW6/nJnTFdrtF3LDx/V89EtlY6tvkbHdTj
+IjiRbxaIqCEsyEEk66SuApWMF/8dEu1MvbN6cYiT51v2nTuVc8wFTfJAP8e9E3yWVRXHd6ABjng
KQJTZfPntdSmfR7n56n7JjC52422scPnjtZdVDwgo1xE2Vdt/CgIOzHNWnrJm6ntMPq28XsK+yQE
Gti5rzQPeatx/OCCRHDuFPJ3j+V3+At32pEHot0vi/4ufu/wt+xLi2UE6KSbuTtYMTo5Hk578ZLq
D75DsIjPLrBaoATkJm5ri3Q8CNIL5S/gJkA3mOpTDJuD0q1JL7jsRg96R7IFHL7MrYLNEkq6dULp
OoEAf0WxMgmQRwKzq4V7mWeG/8Y5gQHzEr4GPmtd8fuJQNagDKyjZh2rL2l2H1KD5lBwUg+MzQBK
YROl7w7sptjYlSTzs3blyu0EBI4uFE8FfM+q/j5TWjbrHtmISl5AKchMh6y/tZv4UprPPRLjYcfB
DBbeu0wPdacve7zmRkFwA0Wd4PFoVmyHWCujoGPLE6SoOE8M9toi+Gj6484Sd+3NbiS6TW0iCvde
6cycre61nM8AgCi4kqWnWQtUDwsYv0tuvoEh/R2INqK1V6FOHOfR/7015r6Xa5vcs4IBQ0j9OZ13
GsKOtIbwrfE8A+UYly3dNx69Y8tHmvnOtgUH3vcOJsYbL3t+jbLpTuEoHQnMF8VWekhWOyg0SL6P
YwmwZ6eMh7YGb34kq5hMZLomepD2Rbef0xtGHB4E5G6QIPBQquiQkjMbo3XHOl8Zuztp1QgN+BYm
TQPzAARDRmiRNJp5yQplLiH+L7Cj1svEi5ZNgSYTdlzcYxsp0/7S6xRBKYCCPrsRN4jXcvEB0Din
+csI6X8087OaEpLtxzHaaf1JJptEj/bG8JLbFxjXq1tdMX33MljqnA/r5rtfv0XaKaZY0kyAK9eh
z5eJjCjj1r6zcRJ0S9UuBipDk7I+D+LYFs4yDq8+dTY2Qq5sjXdWnZAFt+M+G140gBoZHLVLlbG+
JL+BmY0dCCfZKh73w/DW+29Dc63SDx3VTbxXvAMOPI5OBm2XAkHQje0sT6p7AItIPnaD5mkeAdO8
zPJb7FC/LlS5MeZ17X23fD6c5JuKr432GUbPvXrUI/JbBGchVJbXqd/V+ldh73A759rWUZBh+lNL
rF17Kp58GRTOym2OOVvSjlonM8P7TU3Ke1h0pIEL0Ds+B6Z9mX9NIpRRMNYWcr7M3sPMEVB8r8XJ
LQ8gF4J+vuvsLmi0l9H9VudI3o1oG0bXLLHhgR6nGvsmhbokHqn2ornaA43/C5BQ3ozj0B/eiZci
pwEaWfG3NHFWGvSGwpn4GqDb6VJFLOQ56cjaVFSr3RKcdODxg1kSbSq+LDU0EzazV5rI2BMsFkMH
O0nrA9PmqVaiKrbqoEXdGbqfFQ6OiC+rsepaLK31pcOQMddnaWzKcju0iDC0rQY6kQbvQp2b+izS
o+tf4yiwYECSHwKsWfikrp6K20/mX4gqrRQltt2ch4QgZfdBF3Q7O/ERntcCKkEwzGJtNHd1Mu5b
eHhW+0g5u6567eyNzoJcDIvAz2nM/Su0AhbYd12sHSEPdOOdRC/sp9VaIDZyvJYnDzRRehM64xjA
SYVaexBZmppCne7KWPecGb0FvsdQf7BrJo8wZuSHN37JCVa3F3dMdtwWhLhmGQX2Q2eeFNimEN2w
OlXeqe8zQrsPc9RxVDmDmdnz4ACNdrT9XWRcEjcQFTf3pxznLe8JuJRG650P8QniSIJxtXqz0dRb
K7d+JNieFqvimy83xU6zt5zjOWrPQKsukCZlCa9xk9iXcNhOnCjil/RaNPfTuAbnRLvzbHev3YPF
A8pbJe2j7RyTyuXUUi8c8T2FHPvRkQGxYUc+dqy6DIvh0+0vjMLimBUAPvX3Wr6wWTqZG7/B5YBG
PSaTeEyGrdYAUsP0UnGhLr2OretPIOA8lvaFfp9WT+54Z9dnTwIavyNATlCBNCORdbDs8NTujWk9
eu2CzK7iHtUi0kqKYAwfTYOv/L2AfRwN70BwB9RskbfI7Wall4ciPDvyXm8uNnf73N0M9ob6oRbn
LDk07tXxHrLqIczppWE0Hap9Uc27XJ82UZw+Ep8A1ov1AvKBD9jXTZ/iLmOUssQsaoWw6gDEuRHu
iO7qJNsGyEfouos2fQfIvYi0vQ8DMs923IO7NF/SJ/LZoJu1T/jxPGAeTfy39l1L5pobjwCuC0D0
EBb3lnsyvAfcaYmxTuQ99/oxegNXCvsnag548vAQYWU5QSwJ5g7R6X0/HbLo0eHLGdZHv8Ymd6mn
xznfD5+KuVB50ephmdcVO4uvkkc1rdAliJpkIgEbRPkFRAHQM+fKgpWv9H1lgBQbYVkkw7rPiQVD
lBlScc+1vVOJdZnk4xBDzpo36FvnJ6sKgyaGQxoDic2YzRgXM19HAILrk5D1OvVfJzfwAeHK5mb0
zbXLWB3qOmRPEGzsQEoYGhT92mVOij+ZnW0BjzpseIQmi9TY3Uj1Wfs2kuMbGP2ArF4Y03srA3rM
phGU2m2FlQt4OzIE5oTCjZ3NxUsxPSjYYnX8VEuEyeTB2YBNYe9l5n1BQxJGSSm/NHIvMIU1+Zfc
umOHfxEWx6y+D6HPCvmR2yD2Gyxl5X2N2qDY+fKQkDAsCZ3o3Ame2/qlg0vanLs+YA+uyiiANwxg
5Ru8wYUKLxH4wmQDpQNVdOoc3Wav2m1lB8W44Y7A85m6l2YT1ufPgaRnw/VwscKggGLV+KCoAwXF
zOKHqenC8V5aF4tpnDXnQd8QRcFYFaXX3Lw24m1C8Mtqudh1tG5dcDtcJj74+vlVChTEX1rjucjW
FaorYdIaiDlIFcsZk17CZUxq0xjfbYdf2j3xVyUGodRRp1f0OQ7HmpOIx3SaIp5bLu56TTx6uQLC
y+R42RqfQh4mbR3ZMNQgVZdXLwNf5+0lLLv0mZLWT9cCBYKHqnFPbTN2G/sBYfDcgiF5wqFR0thk
Jj8FDHQQwsnmUZhB9NQVm3a6ZvnSQ3jv7Mb5AVYOY5jppeFiSDGvH8F86RCX9CCdg46rsAtSb+kY
p+qawYq5HaAgK1Pw76RO3JrqAqTXRk270KBuXXXRtmP7H/Wgh6iSsiItWaJFW/dYa/vIB+R9cYar
a+w5IqCqCMoP9/Z0gTofPubqjJUThVXq7JP04qZnf9pTOTdqWEKwtbaiOXXGS6TuGFYZXH1JsScI
DoCX7RTCKjTEPqL0m5MYcAIem1Q9wuxgmdA5pAOEQTYOHqNqfPd8Evx2N6OBGZYmfzzHOYgHQb0c
+9cGTdcib0EhqIMS+z78Pk8freLq+l5ramXyqNdZ75/hyU+AP3RAXrN/sSNWq5W3MKAzpKtGX8n5
ixHSxaezhv9oOWv7rA46ebZoE1kXaT+q+aHQVwI0V0xiJL5Lw7Od7/2BFv+6KTdStAsbtN246Xy+
0F8bfe/S31aHSAZmvNK6p1x7buldQt7gYn1JAYSKiw6mDKRXdAGcxFWBhTFW67LbKq5RY6faB1e7
RAmVywZasDYj4WqZ+uW7KH2Q5RfoyBs2nWd5xYEkotUo7/34cLtSqovy1ylH6zbbVcnWb0EhPkzZ
oWjvxvaVkshxVt2rdvsdaFUFKdauYWk9ZpRu5QMZL4vSekyAKbHNx7gmpPTrcRlnN0PTsLwV5K8R
jUnjnAOscQBuY82YD2XevIpi8IIB+1ZQQLTem3UMONo0K85uNXMJk84+ab0NVomvnhSMs5XMD0zM
eE1gIX8xBDN+Mqul1SCc24qozqbeD1usuSjNqeGA3u758tERyM7RVqzzFV7VJduAt+8D96WP2ygQ
rvZfvPpPOiq/fXHntjf2mx5O4YVDZll0VMYrMsBFCKzU/kdD6m9JnP97hua7+rO8dvLzszu91/8b
NM0Gn9W/1zQv//M/us//8+3/7oYqkZ+/0zXffvCfumbzF5IPPmZ619B5cgmLf/qnrtn/hU09271t
ihO8Y6bOVkFZyS6+CZ9/YcGSHqLODjmV+q1t2Vb97Z9sHM+0/tiHZtWAnqYn/o6y2fixaUkejq+m
jU7M8HSP3/D335CI2iBjO3KZg8Jb8iBYDYd+nZ+tzbRiHP4U/eW2Hu/th+YbO3oYCVzeFzFV4w8t
WTk4Y5FUE5sscaceG7ZFZtJvrpb6j73LxsG6zLHWHFwYlCJemAaO0xNQvVR8zKCHQnMHiCxpoEIW
rdPTNBe5H0tgxZHpMuww6eWb9dHsB+1Dzy1WPcKpmpH2slUgGeCUhrxxnxDPWJEzQc+RjZyCm1Is
AUraIA229OK2mYd0CDNAKaJ5RxWsuyvPyCzAcooAIbQZjlpzpPOwjKVhWyvH5Z/vWFc35SuYoKZ5
1ENrDB/wnkqWg5hDpM2i69iHW9LaaHroBsIN73Inr7hlO23k0JPAgTwc1Zw6QERB2ukrXWku/bbE
YqUQo1Hi0GnManp+jV/733sZE1rEeCOH8AAHlHOSy6Yxy/JuS2sKjVRm79pBl+EWhgs+97KYbyYk
o5ytVzRvbf5it+2kc5TD90TzKIor6gM+vOZzFIOXLPDgdf4pigHgk9lPyAi6OpsFW1k2OXW6kCkF
duJP/ob2D3oYzU6nR7ts05tEbdDm6kssYomJS0/HdltWrtsGo5wT/M9Gw/BE1zGDPQjGjCR77cEi
o28M/BmgPQLN4fyQtzASEwQ527afBfjz2PTaTTKbo1GyYdZbPTnO3NeCG0cnPWpaEjtv0Ri+FInl
qgXBMeYsRsiuTB/NHcUR/aRkDQgAkrkox67klaJYAMuIK/iiYW2JHSsGZrgtABVStTQ5EAq+Odor
FbA8gw2KkZuwc71imucb9yattnBhYOC9ltOMYi0fDBSv0HSMdtPrA4NoVSvXAyHGd5Y1sNtADmSM
8xpNhAYWsyGhVgqzn/AH1Ag4oCBa/SPLB5SI/dQiQSOTi5QWryVLlW7metnaqFVSb52mnZxtzRqp
u697GY4Hu/fzcTVUY+Hdlc3k8LQZQJctq8YtQHF5A2eL1DQ7sRGt8DWakzYgwrIFg3TiQTVYCMtT
KvsoModPwdwEG08kRm/huZ2Lf7ogp8QAWeYDmQ8vwwMZ9XQOZqzDNIyBk93CpFAqPG+UQ9DGFq1U
dvL04lBEvcy3slY0N0sQmTGqUz3vwbVjC76f/Ygns8l8LD8CL4eLmTEKKJa6MtjpdJ2sJn5YjdH8
gOAInmLFLysCaN9peCHM5JeBX8u03E65r8Kl9Dy4laWhRrE3sr7XWNjgLMvBzir5GvNhMJAMkxiv
4xDazhLWeiq5gFnI3U/51JUcmBxagKhpmb6Vsod0Irk+GF7NoXgtpDesyzDNnxt7xOkd6naiQNu7
XrfW6DMlZwOZJLhEUekf6FxICdZsDOu3oxkdjC4zvWfpFDfWq6UiTmp0aZqVnfoVYHu0glDcUYi5
+n1dJMxj9Q5V+SkP3e6QgIKFmNhjzkzppWuC81M95wONRENZ1HhRpO/wF2XT1qt+ReTT4EGQVPpG
vPVnn4ZLZpaZsW6dWHrLiNV4fKKZRdPB9ouCIYA5+/mmrfLYW+W/Sq7ZcR+MVTs03ICMcaatAI18
2HRcLW+2h9Nm21c3w3YVGS2QbIPN0sCzNW3PYmJKMd/GEZ1CMCjQPWdAJ6taIh9d+8U4zysuZSaK
qcwwqMST11lPk5Mz9sEkmhtrz/NieU2QRgF3b3PDxZHVpu6uRRfJ4q7bVQAZczMnIARIpEQTC7jt
ao6zlu9tX3b0SNoiTFkOZuAXH/kb1O8VvP2nHsQgCrHYZBugaGBxLYwmBK1W92AFlxEVfXg3gx6F
eAzREdthxCKv0nJsIwg/4M+UBs/zzURCod5FZZFrS7/UJe8nkRxgkia1b+fvolaBnZvs+FhZWvXb
tG2mJ2KBfvrsxSo6F7cw5kWqvKXjKnoxHGCsxUAtmzw/2zpJuSO3tOGxHs0eIZgOoWuBUXhuV9yZ
e58Cmh1v5z2pOvPD7hUmLr/XGK24jYC7B4KcmbXR8AGsRvo9GJBhLFlvgG2ZpkclJSkktXAC6dpK
y1g7YcEKp5YYec4BOnLTZR125j7N+OGFA02W3S3RDtmuz6Y52pt9150yng7Wu4dr8UkbUdUCWBFj
vuJvzBkOlDiYIU8NsUSCSwUVd3bFn9Txb1viE0PFdYMq2dqO3Ht5EhQa7VulN2kRJHyrQSzVUd1s
cARWOv1YfdRPY9Jq6QpKNdvFJgi+5CiaZOxQfEw0tCG5T1Hwa0X3t4rb/3Vlq00d+e/L1uNnW3F5
/q5evf3EP+pVU/zCGp3LqNz1BMt7N2rRP8pV0/uFApbvJCELMgWAuv5VrWqm/wuY0tvcW9cJPJHI
+Ve5qln6L8BxbmkQQiGkxRz/79SrPId/Vz1yMDMpf0nVOOz0UkTq/Bq/PdI0c9igivPChWnW3pNZ
pL7PTIIIcO+HdKOwFrJgodXt1hzluClE2X8JZT3tk6rsiKJWPtTEqqKT0DZYBIRdaveQIEsO01Zz
iDIn39TsgzL9nW7La7FRPGk9/chyimfAjTwpjwxGeDoYVRO+jqU/04ycI9oHXSqiTS4a82WwRcMM
sZbdRk8lTzCQWmxbSw+6lFYVKGLkkO8q6cJgr0WqCraGXPXNrOkIjbqlfzc6AdU0jcxNDzEPLl7R
estB61pWpNivX9N1Yowag/GhdCN2QQ/daLZthyNkzLr8XrPz/KKNRZ+vPWXOu0absTx1mvWqkIpp
rB3Z40FUvYearJRnDY3g2U0lKdIpMVYuVtSBEathywVXeLduND06RKpPn3mJbpVltTomZWwfysTl
0NA1jBT1tD4oEoNHHmnaNW3ZWam71N85NevmXQn+eiX9plaMOfwJEWSNpEgA4bt2RRjvRabZr9mY
DUd7zkqUxo08R4LGTj2jBfHZ+n3OQ5YbCWanu8ZJq1WsTJ7KysANA1V5ZU4hPURDtfe5Nw9Xn7kB
OJ/C3CeFHjI7Gd99I6o2VTvMX21izw8N4tlNVVopvass5vnqUzMMVV89ayUpDyF9+7NAeQtnCyR8
bfrp185Pkl1i9OXK0pX3ZJidOo8ySeldwL/WRRzTYzaT9t0a2RPDc0sXrjJT0pmAsdbdmPYH3ZPy
6Klcod80MpZphAWRYiw3rinHl5k2xgYdIU06A6bANppSxYypLD5Ly4u+QQHUAjCf+S0bTUN4yDxW
xrxwGSK7YdDWQYmNqI66BlxJA2ea2WI2Xewu6jkLhNamMjHWodz2k4XXR/a3Vsuzk1O0EcuxyVfR
lggGCqC2MPlbAjRap57SxGPdE9/vE9A57aUxK5cltE7DY9U2bzpLBi/KFkg2fEuZq1GN+rVIhvSr
lWvFzujMZivnMaf3aeivHjPPwM/zGIRBFKnHAUrM0uT7f5fqqFm92En3VdjYSDe5nJLQjy9aobyV
yInFzFLzNk1FnMCK6/6FHEAdxJoLQddOEGyaFQRRo2j29sChzVCKtmQSTV95WLW7Cp0z7hvGkF2b
sIGJ/+A1GgrBapkw1qZMnKNfVea6JMmOtT3nUDAR5s+8IVubOXNJw9e7U2XkQH7DsFq6N67YELcs
tOlMRLK0hFerzyiB50G7L1GDBPSEne3c9tjGPL3FPZnhac7MPsBllRyjBNwyBXF8jIqWRnqpx1sP
tumjEFVx8cZOW3r9bVphZB4T4Eac2LTEp9FZtPgGZB7rehT+CiEN2yDov9ZSpW7QRoz+nKFLl4Wr
WlznmB1Ds8E6P5qTyyJLy8CNb9OmU6Z+bzX087hFphtKiurNG8Ni38jceM4HXR10QAM702O+ZRqt
dkjNqG0DrbNrKAgtgWvbmE6JwRSED1ptpIXkVesmtdBLtiO6tk3uarNBA+wxFKhhzy+6pEPdU2te
UHPceMVYzUFF4fxzzLTesyYX3b4p3ROO4Q7FJpf0kJX+rkH1HiT8Xx3isZu2vuTWbA6Vvy17UT62
bcr0vrNYdtNBH+R5kz9wweeBmnrvyOJSvAPh1x79sDeTRZR004MT1+JOQzXFap8jlq1eiyV7O95d
mBbZFmh7sR9NRumhLbNDZkU5LcVZra2iBDla9OZnV7UcX7mB+rQ8Cfl4IwgU1RYcEwECJwFQV/fA
NxaXuNKj6SUnNvhexaX/hjvIeE8KTz+GtpmcvMSMd3bijyv7Rq0OtZnFRhulCu0gb600K32s7Sbl
EE7bZmVVEyOWwcI/AivGPdS2OV14fk+cx6C9urhfjizrIV8xOYhRic9m4PdV8shB4EYQtc0rVXDM
TkKLebCfYpSUOV30MRvtreZO4FGXWl1aa3+q/LVXGsm7gbw04J6cb2wOAAyJagm4XVkx+hD9pnzQ
RZ6tuCD8O70faeRSpLEoVnQ7ZA7MY1j7CIgM9XfdbEUauxJVG9gj60X6IKbtpGvdibiqv228qGcc
j6ZkKGaxpV/FAw21ORjLDkoklGTOSl0MtDatW072Bj8jLdZ+a9H4K3/KtR0o4ejeisv0pW9u6/1e
qSHzm5KRvdFMfXQsXbHEHXMPNwx16KUErVrWxr4HX96tIfiNO9F1zYOir8FFo8dtzdpm0oVBpHdA
2FGM39/OhEGCnS1ILSw9DsaCY+wlsl2YUyY3/VDb26lvI30ZZ8gx7LBnvfnvl6P/n/ZabUrGPyla
k6/T++9LVv73/yxZnV/oovq0T037FgD2+Jd/lKziF4vnCr1XalbgXyal5/9rsFrWL8S0fDLzBOct
gEf/KlgNKmBasqR0oJf8+q9/p141nN83WG9NTpqDhKLp/AvqY+eHBqtuExL0O5pZcz2ZkRHktRvG
+rUGCGQx+tOzcBDu2hRFV1mAbikdjVJtNIMzrfVqFC5Zv5VMaCsy6ScyC7TSzi33qxiTvNmJEp7L
esx8H/K5Wwy6wd6Xomuobg6KAh59pLU1myO5xm8Bj3VoWdS1s3EwTqmVKbyA2hy2ESqt6b+4O5Ml
t5Fkaz8RfiNmYAuAY84pKTVsYFJKIkDMIOanv19kVd8ig7yJVvfutzKrWshKzghEuHu4Hz+HyGAy
o8fDqzhMyUOiHFStW+epVfC/UPPJUe+EzRslQatGD1A/FOpD2Wcq7XQVRpd8yQS68y2Z8DwUN+E/
MtPYWnx3mrI8Gjd7JS0AAxjdMVb9sjRbdU2fJqVHf+ytxE2BonWw6NAQTg5lGbRGYVPo6pxmP3D/
uO4qoI9pMrj2qfD4LwQUp3latPRe7veq2gFeVCPkjR265LYVfjZ7xNaoPDpVgnBVYVPp0paW1tk9
CdlinyvflINWjZOvF4m1p9tIAlxNy4GsGXo0aMojVX2a+tJAawgiltbKV8huo1VHocFtpw97q2rS
KIjTKCt+aV1idq/msU/GexU+BAMgxLGlIAh0PXIXL3XST46O8qBp1r9yOKJBCfRmYRxfraK3DI+1
xg5jF/UC/Tc+nZ2gNKDBRpWRzBRoSkBCV0Gr/Tlf2COqFmZU8cQeh/44PUJINTpfpt7I6KYOR3Ww
Dfj3y3TfA7xu2v1Dfczb4/OxAY72I7SHyr1VkHGxbyFmbfWf0MEfAXjrU0PvFqEFZZgobxsjDEKd
Cgc1vETU0OjjWUD3LOsW5T23+V1FtoDCwEawh/geMmJwbrAOZUy70lFwCsTMMiTFn8kRoKf3a+q/
XQuID24JVFBcBEPro23mqCVRzt5/VWIFhRoA/1abv1LEM/RfUUfV4WtP6fPIK6lDb4C55QaiwsjX
jZyS3VdFi8lOfXtUc2aPdHUYgB9qnJHo1o6Ixwa65aMe7VhNOtyWzdBFexoAzNoOBBUYiIGLQV+T
ml86U29HCkwWBNxaEqSx6R6Vpyg21Xz/FZmgGiEZSmSh3fREKkb4GRUoo8QdwWxSkTVRLU+ivj6i
46hGdr7owO6V3AbawtmoH2F5OnF+j3+NsJ5SFav62SMYyDLj1fBwaoJ4Vl9ccAc3bqHTMqAxWgfh
HcND+81xXd8wX1an3v4nWm03xef3TUrsfW8mXRpEqq4y1y36mefvbsdCstlJAfWACvUF41D6IQX8
1futjtSXl94fbhabPR1Md2N9677CusGNff83SFOU4jfgqh2SSfFfBlCl32BRTHULAPieYD0aUeZa
K8vGG/z+liJVuZ7jDLyyzcKezcST5rDotz8/aZ8uSuZ0Bvbf09bWmk4PZBZgtJl63m+ZGbkBu7uf
oaATK/hnZPlthZRfcAOwVMKsY0gzBIfGJX00YsuDLYs56dte+zkcf76/jVdsMBENhQsB0XDpQZ5/
ydbY14WG8qK3B/qXPhn11kqf3jehXrEBth4oP48/LpEuNZ4PU2NVDA8BKP+EwEe/BEKzRtfgWTW9
ltfnDlmcgKmCmXb3eWfxbfccnSxAjPFySmQOQ7R9Q5SVctM7bOttssvWsNPutI2znFndeQ1K2DH5
ywnoVMFsSFekHUSiCG4H5Dy8ephQkDQ/NrH6A9bxB8QZgEkhX8JMPric8EPYTmu1MBExRKz4/V9B
8iIdFehvUPh5Y9NcXCw2J1cth1Bgdhjfc1CcHKjjL/YfxpQmKA0Wqktf/9SiTcOP8ymojBeafDjz
LHaaCco4jyaPgHzae2vXGQvPcja9HfsVQpvvG7w8RRikDwrPmYa7lGlt6kXWh9ANGjy3Vpn+pWO2
U3Pm2FLkBA0Cb7q3jmUYDClz3aWPqSQJLBIRH7NQ+mXVHVbUrecc1+XBZLoc3gox28LmyczJJqxz
Dqg3FrIzmdSMIE6OVj/al3K138Vr8655UZcUC+MV4sUzd+KK07TFGbUFbY11ed0nUx8qFG90r92F
T/EmBqh9xyxCEG2SlVOtobt9/6NdNSim3LmFNp1xTRzcE68Zwl1vUAegmQhJW7aEpA28ZzAsi9X+
gWlXRvH+S4Ni908MHvl6YZxi0Fg323TV3Qz61r4rtsM6/6TcUrOYsXfla8L9gcwikV2zdJkDoZuO
SpfWmu4NzC9S+P1i7ABYfpiY16DW+xJvxxXQsf4WxfLADfonYyb8Xzmxtga5FJXdBZdRdnMQZbi2
O2BfR2R+kT4P4YeZFUoWdEFhgdsW02wwoaoyCXV/2CvjMVu0BNqBx8NjtlG6Vf0Zud1b1Te/D3dp
vyx+zBgVL6GT2IdRh9caJk3T0SEZF0nPyWdsSrvOQyiVvAyRqQ9DoPnZMl8BXPPbr8MTUT6gHLEG
LnvzvuHLxUJVY/MdTUGerspZxdipueJUHEtqCIP91dJnibG0y5XpdDJUyPVhB7nYzmSqNahRDc4E
eYtYVrxDd9fLttYq2s2dDjn2in08sybWe7KPSo1cAPQ1gBdf61s1cD/rAZceFkTrlVbnS/0fZEoX
NoUnP7HZLRB/TypsMnyxgmIBXgm/eZMPqNegvx/N4P1vJlHAQUUpLVJqA8W5ORRh/7alztr8MK0M
v3tUN66PtFvqmbv6XvPiVfhnAelvq7zj8aMwFsrsQxkMj3kIltBr9qBH03WsJ1CGb2bWJg66dBEc
cVCoQpDjaxfEl+UhHdxcVdlMwRaSLZMnZVkF44phiR8ixX7f3pXzT64J2IzXBGQy8mXfI/xQpKGm
egfrxQjvimwmGbz69zsaYU8IhlxwC1td3dg5aSjNdlhp3cdjuX1/AaoI0dKGuQ5NSziZGBu94GUy
y17hKQumV9Dt8exbFn55o+7SzWJjz9kSB+s9W+Kun5z0oQqLGEQPmOY1r3tfWxro3nrK/X6NVrdf
3sOWiZT0djaMX9lF1kgnFddMA1auI/WNaQF4axnL9NVV87FdW4/jVyMA8b9q/NI//nDLubh61aSD
M0HlBfFRmdVISUKad+VR9ToqMOhYes224sXFEN6uYZTnNzq1O3Nuf6WcT1wxkVdTKgPjgqaKCL4n
+zvaNAURTVQ90xv9/Q2sDpTQ/f2d+nS81YLaB8ZKysKM+cwZurbYE7syVNbgs2baiF04XYYv6aMa
gGifPtc36hOzsceP9ZMS/HGuJK/WlJNPo0+1SsHqYn3Mb4ydsYweUF883kKEEpCfzfgvOTf7yx7k
mSQIJmmofNervLAHJcnEKXLWGvz7lR8G+Sbb5kv0XeYc2eW9pPQKLSl9M/L4i3u5yA6Tdoghuofq
RQh48E4J6nAp2Hjn13bxASEJfiOlwocBkJV9c0kLNakbUEjHxTeoWUZjbjUXN58cHpohwLIGMIgL
gahkjI5OVjSA+1b5dgq6hwY6M9UPf+rfUo8L0X2vHuLgCGN3tPrDwwkPPpVkfJtBidtZ6FJqlAGy
AjQ7QiG3VFeOmJgOjmvlPtxUt/CMWEpw1PxoOVf/eNuyU1+HWV66vDERXyEvE1Xy07s4TZ1dLCYg
sSKTD5+0F+fF/pxspg0MRr54vQwb27fX420S5P4ryraMCj0XP8GHfkp3zPnMBCrZNYicWxXQFNJu
uC3lBHERLlTUMpnNLOjrKMwph+Dnx36mBCNXfcjTMAOlNrTOoFUokZyv2tgfkl4rMSOytfxRgKKR
wL211+qy+5TOrkqTb4lkT/Y8TWXGZli92RMRRWhiOJDw3yckiS6sKGuIEFaLTQWkcB36VbwaN3PR
5XJn8bWw+opmCaIghuSGFqbW9mNnwNcKuVHa2MwwJRtm+2Y+oMShSqWChwUwIMK0YPa+SIS7yaiR
dWAQQhwo0LU3yV21ZpIp8ZslSlM7ztGa8VY6CnNhRfYOWIb2jDAGOaWG/ol0g2pbVZCeiYq3BFUP
DqAkaq/ZMOLsiXfFuFlUgzdHaHHFKEIgNu8Kl/7PBVmeVihj2TnwFdQq03afFQCef+wYwKCQKJK/
8fkuankVmN28jt3ci3+3v62d6jHrXqFs7ymfrC9FwGj/w3zQEnt17hYwauvGQifXoiIkXZAKeFIf
Q8bkITP721wd1w4DQH69zD1RU7Afp68zq5Q9Lx/v1KAtVRPpb6CQC5TLo7R1/D58TL6FP7WfJQIM
ty0fL1tFwPV/6Qcvnql6X/EF55ali5FHkwPwi6Ua64631GEV3zEnBScOZhcb51n/ObPUi73FxRNe
mDyzCdOOnHOVzEfGhQHpRr2qb51dsqPGbpNydcvxNnvoN10T/AcWcXjMZIAj4N+SkxchRxvQb/aa
YOETRvyIroVvIHAFtfdK2S6eZwxq8vFhoIWysOAsx+pFJmvC0Uo/CG2T49LKeN8c192GnBIost/8
G/TQcllBk8xJ5aj8oLn7rMTclAOIaaGJqjV0Rffda2FCB0ZH479cn3Q9kibKzUIYhOjIVzzUsTfN
xiR6DJ/mY+LFax+VIVWUoW1TFx1r+TK2i6rX1ZGJxzENzDio98t2OdIQol25traMJnqj4N1eH2aq
YBe+Dbs0nnTiBS13yn3nUbJrFmF/0CvuIAPCTvHUTX8ch4UFuj3UEUXXSQ5KZUmlf18znFstrae/
3Azw9qBFADZb7YPZbFUchDO3JtkT5/bk5bFImgXc0tjrd47frUB7LwEzr2yb8NSvxiB6/kvn7ngz
9wK/dDOSaSk62eVgoFzZiSux8KcgZwLcc6nYOB5d/xvlcS4czi1VfNyTpYLDAkPAUDO8FIk3UTnt
9Mwv0TROs9/uuD7s1ZkamzRnRrQXK4TQFX5m4EtEj3OLUHPlsCRjsUHW1yDJQfw9XmYUiYxXALHr
6RDojzMX8SKrQTiQXIbngOghXFTdXdD+5kKhNWiUfgigcW2vKj8KosZ7jVufzv+bv5nLmi/eWCxV
1xE6o0TL6b3oDml6VBRjN1GF8srbZsvjdWdt0Yj3jdv5a3jl6PCuohJNN4+iO32g8421hr1tGIp4
fqyYMrJX0waCiaXzQC6+963NvEDhRTAWBZYTg5I/NWJE0JnFZXZCfTCs2htIG/fTg4MAy8z3u/Tc
55YkR6oWil7pJZa6VXGv2Bs+H6lGvWySTf0796xVST5cr3qeIzOWL0OUDWmYeO25om4rP5MTk9QN
9eXUG3ctvUsUqcNAVFCVNbkG41ofZ+xdPAEwdmpPuo+jRZcmNLEnnhzHe3VT31j4bcZoNsoMR/uV
gHFuS3LcYT+lbm2IA/O6fwZhzaYiJ+1lyqpbisbswkvvjmMws8LLuyisiloAtM6I8EqJVGVnulIO
YNmReU++MyCO4vNKgQUZms+YmaaAJ87N4c6e29lrp/XUruTUW4V2VDlhNxs9B/Llv4Q8ScTLTXIr
plyt1fQpX0cz0fHqtbSoskNJjBDIhfpLNB5aJAcpRSPajsIlbakoKDfDzn1y16Lq/8eVHXF+Tgy6
Uo6cgZutGxWDqui3i+/a3YSrpA4mGm/xarYALxz2ebQ8tyd90FrNhBYs9qrlyCCdZ27c5xjPA2kM
nCJ+vJpNja+4A7YTFJ0Fyo/uomSxnfa2ewidBHcQrutmy/txUx99l7cjo/60TiMv0tdJoGzncp0r
0QsZsxPT8iliotjsGKgiek2r6CtNzbsefJSvEkMOO+smX2vPf3xhEI5h1sWhI0XZ3JVWq9tVaQrI
lnh5BPFG9SpfyF3Bq7pKN3HgboO51+pFGZ1Ww5lJaZVTZuqgrBhoMb2O7hsxelduxpVOeJ4t814e
n3Nb4s9PMpBCdDDTjuVNr+UWWtxAuW88js4rDWIfckFvZjvFbz8/rtijrAwiTYziy6WsJCoMJSpB
Rhvr/cb4JCqR2itjm/5i036ejR9XV3diTXil09VRi1TrCmuMU/v1R3MD4aAn+mHVx5oO5py9y3RO
LE6oQKF+AcWAtJlJpwFCL/lwBqRCnmrifTZqlFaQ6FDERkjN/rxPD+5zp2jaXJJ1dWOpjKKCxnvO
kLP0gmGcaVJ6cTX6JXDtFpwP8qbg+7xmPf8hL+MISz0xJ53RULE7xoEwl9abxbDRzS/mHAZLpBXy
UdHpgyEtpV3pQzMon/EMgGRKHBWdt1u/eqtrbGeOpPDIF3a42joMEWSLMrol08JaQC8hMrp1PUM4
sxtRBdP+1bP6oynG/19h43y8/xs2fvf95/f99+Pr9/ocO87/9Bd23FwA9taBitEusHTaaxynv7Dj
BgBx6oXcKBWCWDA7/Mnf5ByKqv4/l44YLQ20YKhmalzvv9k5FM2E1UPo7ai8yfkbzD9Cj59nLyZd
E6pAAM3QLrEs44JS2O6z+mDYjZDIztd2NUSwemaf9cFZTgfK8oXbfoD066HbP9VjtT7SjVCQB0iM
7mc+FPcFisdBFc485c7D8Ntv4qaDKDIMWwg6S/mjXYOSzRjI9rv8IS0ZRotfAU17uuCjS2bYjrVL
Y6C+2E5Wb1k6TZdzR9pnTlROfUuaHzAnQ1JTBkxOfjfW+kokrhFZebUnMIJJA9B0oC2yzYLoKXtg
qGU2iIgs/J8LK1Z+/mMk38OGRHunb0K/c5HzS3Zd6Honx/Pxr7/rDNgr/or3TMievDlEZRRhQjwE
rBd9A4stlbjjR7QbVsfN+9bEOX3XmvTsmA6R7VQjjQXRU1bqj0ff/OzsKCGj2WbfVHcQfwXJR31d
PtcMvXnqnfrd+NG81M/Fh9m++nkMu9xc6ViFnHDTyli58RR9VDt4b70F9K83okiAhNiHxQqq0wx6
F8GcO/+O1q/bRxudgicpl0wUbg/D0bJSTlr4zdot1k0QPfJEoSSKAkVQ34ZrJhQ9UVaD7NEn7VWe
FN+8O6wAGzBvhMIojADB8RHyTd/8xdygV/rV5/e/l6ARuvK9/vc3qnKOnzdO1U78RvPDYgeS6KWl
tmj+mD7Hd/3KXdfPzYtGbSza0UGZyzEkxM2/PtA/xqWraFRjmcHPG/qHrcHM87Ledg9pUPhOAKN1
vYzu7V2BGsK84Zkv81ZvOUmmFpDtoOCEYXEnui0Pm2AKjk8HgGH72265uDU2/W0WlLDZzez3eRp3
uWTpNiLvHOujcwx9hhjB/HA/IlqBhtehChJoeJg/68NdGpQuZJq0VadCy8Ao3sMhvRvrJzN+eX9R
153YP59RumeEQT6jzW5O4GqHYkS268v7FqQu379W4RBXDToK8HRwjE8+WMkwYGu0rALYfOQfHrUl
bQzFa27ar9Vtfg+H8NKFwPTbfDVcZgf420X/Y1qcpVPTyhjqTsHqmuD4EnFnm1vRpUbsZmlDuhYF
e2Q4o+dpiYrxWtsOvrtWduLBgZ77axFUW9RcZksu5znr5X6Ia33yo+xCFANCftSe8Ri7++keX+vo
MBM6Zow4km+IXUZZtQoj+gIlmfHooYbqV91cun89ZPzvBsuPcCPK1NgRx0cgESKdZ//hIf6E5scX
USIvArPytE143+T++4dKu34X/zEsIufJJlqpO8Vm1OGf79CY3S0+pXpgMIz2iNBGQ3JgA6VmMqOj
rlt8DMsHG4RS4umwUs5qYf8frvCf3yL5hdZxFVc78FsW6/Bu/F1vTcIAmkb3YeQ1y/ingGQtbuaA
nde9/z9WJedg7zsn6hW2Hj2ANRipxyguVQ9pz5vaSnxaMX45lqvGjYL/ZOtp2UMlSDsbFKu09TaI
lNolTTA9yDV0qDqXEGFuFw/tOvzaeOoazYQ1/DC+IDDsmfD4aAls+XLmZ1z1XCc/Q7rbQ4eUJyz2
xIFd9Ei/Akrkt1Aw/EwJygbVg+NHNBMpjlhMmvmQdy8pBs3CJaUC6t/X+eR3SNd5zN00SsTX7/1p
pcbPmvglD4mvrhkjhO+zeDwsy7s5jd+r9/sfqzJKZExTKPBCPsJUHLjfLxpijLry6/09nlubjEcb
lEihlVOK672A7Npb/Por4qk7baX73RqS5tyfi3pSee1fO8pLytJhmGHQ4/yAGQcNLpKYHT0ujy/a
caVxvoSafcldhmLWPyz/jc8o/tKLVJt+t2bxmOHlJxk9mAjBqGkhjI7LZJMsw8D6GG+ZNFkt5pIn
CePz9wpPjEnea1HBh1WXGOtWexgM6LKTYy8PQbHLPziP2jbZHp61YPHZeu4/Hpbu49wPeBu4em+1
kssKFw1V6iM/QNT2poCw/GBtebzt7I9g/ANgTlT7FB8+cV5QK3tZL5OPRMlNvq42kFEviwdrZorh
6ldnSMziVQXY6gIHsK8G69DXbz8p/t4vy5+qt+fhEW/xZMKbzHNPXvOgpxYlDxIi+8KsUc4bo31u
J5QnLDj1y2d0a/3GuXFhe1PqYSZwXfNapzYlb3EsLSOaYNLzTbTkBucug/7+/Us7Y8GSIn8dxoi/
i0+rx9qr4E7PSnWuaXQt7FNcVKmHiZq0XD4d3Klupg4bOYPsMdp6nlOBsxbfC7622N9/nbJAC6Ll
PphrpYiPIp9cRrQgfLIAk4JDPHcObjekQ6bz0dp8WobGB0t5UNVPNgPszYtlzgzVXd3LE2NiH06y
DKjiSr10oB4cKWk4Kaz/zcx5uLqTJxakYFrtm6qoI5YDMYynF0BuRI2mWTpKPpMRzq1FOu1VrylT
bTc8WFDJcTNUAMxx5uhdC0qn30Y+3Mznp/GBxeTOp1q7t6c75fjy/um+vl/MO7vMxNL3kRxXVlbH
TKtZxREud3f80u0Xnu0yya8H7xt6e0deHrR/LIn9PPn28BjqA4OrED9u2+/DB/G+bAB6kUiWu/kk
8sqxNkRC5ao2oqOGDPRSlDrUzCzJ4dkbi/u2gFOphe8HOr2hCQ46YhAjJGy/0VWFQGtmpWLPTleK
bhjwPRUMOMPLAhR5vlKKnrY5kU/6w2sXpM2Sce6VEyCtdNi+8VCv5sLPRfYuLBqAeMSwumUQdM8t
5m03NjAkIYCwTaBDWrafcmJOHjB/+HL8ZX3k8XB74GVYr/Wvyc8iQHYuRvtpPbNwYUZe+OnPkA5T
r7aMbpT8DBEFF5PfP1d3yhL2Jjjj7H9jLkq+gvKypSMVWkmfNtXIslFuMTtYuqIZlNTFzlKUpAZN
e5LOFtOr8izyooDTzNjzKlisjbX5au2mW/jQf6CPUFCtED21FChBgNTUpvbDV0ATT+l6tr0mYszp
xr79CsbyEW1Gs/kCml3YuWv2Cdlpg+SMnoDZGn5EKvy+vm6SaOiFfquOxfb9z3nF+0AlLVJGIcZ+
UR23oDaZOuh3/Vh/GqNf7tR6CfK1f2xEHFhQkDb7e4GvaWOQWVHD/hoAPxxlM4HNdGYBIFe8AQBh
DWw0ED4mrKUbGemxmRmi+nlcToBdzBV9u/2y86B5W4lcyNzp/Btqij/E8b1lpqeWZWxtEY57oxEl
pyaH2zd5Kas5yXAJC/EvE4D2NVgi6U5KIc8t7EkdG0yghQoto4e8FE80UKaP+dOw/jdS+ysxg5lu
nZMBGcSl8Ls9Do4KcYzYzeQeGuv6oSm2qIXeDrueNoH+Kf+WAq5jjGimN3KR09IQ4vMxM8W/CPJy
T2/IW63UuzrFcrkd4qAf/GKd+CYiCX67TYLJWfabudsn3wPZqBTojw3kXQsNo5Fy58IRHip3Qz2X
TVwzwnAuc49M2jFmJ/78JDraSVtWeuUmSFOsOiDt5f6piX6+f9fEKT/1ImIhQvad+8Z7wJBBgnl7
YDgJUW1/dPAZSbky3Wq7KI4o+1nV5zY7PE8xlEZIBc0EBvnAyIYlP11VpjvWPYb3NSDyhCqOeaeV
pVc1zfL9JUp6ECZP3PM1Svu4N004IxVkmkQIijcIntb9aoH+39oKaP/Woo3lNXcZyisKUzVzkfgi
y5Hti604+Y7VsdRt68BSTU/MIh/9ws/u7GXBBJiyje7eX+1F/JMWK918GEsHtW0x1o6fFiH6sjMH
RnabYmibiRWCH5UR/pHiedLuraxSXajoJvUBySj/kEA0qubIfB9T98t+j5Zzd+zDmZhweVwYY4Eu
AhgJfXtTdmiqu4hHtD5S1I1zLxy2kC8H6PN90Oty5uF1eetgphAiD9wISDdkZMc+dWDRK1C9HNwQ
IsBdjUBTa818JU2O3mwj/DZASEAbWbSapVJImMR5WXQZ1fLAWesf0SZfxk8/Fr/DXbsuOBwQ1wPr
in9qt9oNs2ZzTlOcgvNrj3mqAOSHAHaB55wfSWPU0ypvOhpn3rTK7lHdvjkChxCOk4Uvke5hsm7+
Klx6G6g/GDHV4TWi52dJNyEqctdIavZWCNPV7odeXXhRoqL/UCIifViF48PQP71/Ia6cHGZ1bJ0h
NgE4kEupCx1qhUZFAHvIkF7t+27l7uNbSzcGX+2Mmdzw8vAI+jnoEiGKITOUpwbj7BD1RnxA4w7q
8CO0l8Mmzb6/v6Ar/gQj1AQYHSfzY7z7/ONBy1hWEGAt/O4LREJ4EyQS1wXvCPgH/OjTjLXLo3Jm
Ta6CQpzqjEqYEyF8/RXwcfWcI1fulZ+tD+MX906IlkwVQ0/Rp2auwXK5Ut4wwJz4djYDrcxbnK90
3w5uqSc8HhBkW0LPZCwLfHZ0n31M9958vfui2yseD6f25KDUoI2RtTwemgBBOZCkdzoj0SmVOjhs
fyS+8i26XwT5srtH8Gz5/kZfHB3JtvjzkyiR9qPZZC5rTcrf3QIVBO3rMM2NA15cBsmIdAH3JIVG
GS46P2pdr1HQ8RsBjqIsNjTGjMeeW48UiPTCzIbUYD3t/snJn9P0c6J9en/LLtJc+XtJaVjTHUZE
W7Bx2CbP2fIh3IqRWBApzXreeV1EVmnvpGuXwA9sN8IYKpzHEfm8mXs9823koiLd26lXGZLyD62O
XqJK0e9wnL62HQoHI1S5/vubN/N95BCA9mFbGwq+2JqypZ4hVAFjK0wB6/fNXOCJpG9kiQLByblW
akhBFZNt61bml9EJaGa5N/SH/eOXbom8S4CQ5FZMNUOMuR64WId1ersHe9PfaJvZcsSFNzv/iJbk
UZKhMJP68PZrtN/oMCuv4W8x/kv9G+RNdYsW4CsayPNol2tfl3wCYSp44EhX5OudRm0HcL310SZb
jkm2bq3jKlNgSofN4v0tv2iWyjUQyVZ5iI0DeJsOCFf2HZ2G+N716N7RgQiU5THY67fDi8F885wL
u+hlyYYl99JoNZD4kd1tgnANhcO626InLkaO2iB81W7rO/Pr3BDZtY09LTBJfqZWXL1qCqBwDqKQ
i9ZB7RCmb/QMkfMJ3t/Yax7g1JTkbnJzPx1dVYSHbOGbxaOKmtz7FmZ3UHIyeq7sndEuEJd8Y/JS
Efn2QDtxWwLVL34iV02TRptjO7jIyxhkElQxqKVRGOWASnd0X7WQLrKwbtVs85XA3wpU7Fw/+eLt
wMEHW8jMhKgTmHL/L4El19WzNvfb8FbPKK+g6GXaqDWruyl9zJXD8v3dFD/7LMvFHrOoZJwMaUJU
LF12N6tCyHi7wa8OSrGueF6u29LOnuypnGNEu2g3cvTPbEmpQ9JaHSMFyDQ53+LnL/Vt/B3GBED2
9GuWxQ4ZULo28XhDm00wlM2OM145mi5AATGWiqzdFQKjaBxbh4QepeLb5qP7uUU5Oag3yh0ipBpE
hR5qV7P3XTwT5A2GZYTRYrp4PL+k06okQ9WnBR90sYs3yg+BTCOr9o+Ph6d28/63fOt3vWNLrppZ
VZTUioPyau/XmpduxYxYFGhfE5ZmeNmd9VH7imjxko75r/pX9jVbKYEdDI+o7sy96K9tNkMxjFTR
ncOhSy5HRyUXtSc2u4ut18RJXyL9w/urvXRqlJbhPuH9Kd4tMrNKWhWpY5Yl+t5JEow2OnZhSL28
vFXqPPivTMm8oYZia1W5ZzFV1T8pefxx37oIai/WfTxPJytu3PlH5D4yugxMjeVBG3PuaI71gFJV
BlRpsdORZfbsm+iD4hve5Lu/m2/z6L4r1/LcoHQt61bRsyofxKmZVj19JdFrCtdiRtyGuxk2ijZQ
fvcaJS5K9kVQ3vWf59zeZc5BGRZOcjjOmRmlrSotOqEEnXUZs0uLxod8HNEmg75ahZD9y54m4fvf
80oIOTcnBWGlzlJVP6RiyX/N/XI9joYXMsjdB+NtsWqPPqCSuVVeOltevJDWQBUjACVydy0xS3Qv
Ep4TmtV5RfxL77/v288za7u8eQzdcG54YfO6vqg+9ZDj6LSTeiDL2b2gRIaY59HwqttqK2r2SvDH
bQLUj7AIgyDVJ0FzK1zgSfo6ovw1oGrQEJDjZwbU1+G6edjGT87W+OA+fW++Q/gR7B+c5/dXenWh
zMIyiE9EvqBWSqohduM04aEWfSqEXLiT/vm9h9CSuR6SUhDY8hRz2GaNMujI/B06O2iGaRXqU8BQ
BuLszVxWc+Xan9mSEqc01PNkHPhsA5FRW/41U6yvh6Xofc7f+mtX4MyeFJeKfTFmmoGbse7EYOZ4
l32LAlDTd8NS9fNl7cMj/ek/+GAOQiE6zV3axFJMiExzrOp+anyEqXLiLXjBYzR3/K94EposzEjz
DyMy8iMC7dW6QtMg8xV0KeuV8btfV75+8K2f6nO30dfOF+uh3eqw20M2NuNXLpM3KlsntiW34nZx
Hmq1gQxX18S3sZkmq+xga55zVNsnuLJ4WcQLF4BqHM9x7lxxLWempb0tmSYO2wVy6Shi+Q1s1gY8
SRm0pe9/wjkz0imtuhgi9hwzyAn4RZt901v0rpVqBoV1+RFFx8VEn41k7ZIQDqEUY7LaPdM8aruu
6vxD7/YIYU3xSs2M25EG6x+vC/04fAkJouipylU0TYmKzumVxHcPxvKgfjIX4FadObjwZcoC04QB
2RMMxPBMyVaOTWKa+4XOS6UuaL7/nFSYg/IjSf5cWfDSNzIqyBiUGAODKE3GUpDVVwAbRCFGMy10
Bay9x/jUjHu8fBKdGbkY/MA5JpEoWxjrcJevUDHfaqt0NzuEc3nosGNC2YcPVuleSmcbRYaWpwV2
0GG9d49b8/YQQHfgTzttXJUsDyKZ/M6eY5q8khhhFyAK8AUVDUG5bapafeNoI0++3i88un3OJrmn
B0FKbQTKExNQtygr+Mpv0PmK33ubdMadzP4A6bbFzPQNuj6IH4DSz7YOWih0BsDOEMA4wX4reAL2
WwWk8xut8yy4+bJxbJ7vgBQk2s7KwnJgB/5qC9aItQPeUO7QOSSku8F4M8dTcuVbM8NH0we4ARQ+
8hzfmBf9AtWRwt/vw+2Yax/7fH8fDcnHP/VjRHVLQ1kcCi9SB+lICRG1FuUIHoBAo4+ZFRwUBIm7
ub7qtdWcmpE+YOSCL0oGu/B1LfQEUbwzfeJIzTivK5fdNV2mH02NXbsE24yTFapRUvhT+zm3dijB
zBh4u8nnb5I372jwzgKgdTEUHCuaFabqSLIABZBijr6yUD8gVrccp2QTH1BJbLsfZZ4+JXo8Ewqu
LQ7H/L+mpS1Mo0N5mNy+8JPuuYVHs1bmgGeXXpnFkdwZEJvpGsQq5+krwsBjleXV4OfV3bC4LUzq
vIgSlwS2Pz50wGhEO5NmDaRD0m1SinJwkant/bH4pSxeM2X0jLmu6bXtoj8DIy8JOVq/4kSe5OL5
omhwoNQ122L8aqJV61mJMXN5xJbLp0FwJ1FE0a/oBtAWBLwON5tPI6jbuWFWPmSLjth8VCcP3V7T
UzL7e9u7x5m+89XFIVwlhEgoxMmBIGnGA4GVBEeZEBeMUa3+8/wG6YoTC9JpSyLmTuMFFzY+qP6h
aJbH4x0DdzO95Stu4cyKdBDKJKNehACW31T2I7xMz9meqaB8mGb265r/PjUkj1/tD7UBSBVDI4xd
tRdWfh4cAvWZiSCEN7fKrhCcKHPP3Cs9J5FzQHyL1MIVWst9bCXomx1oCMK7ri2zJfoj8OUzDJov
F5/bmz+GGsE9fWpPnJuTQ98dkG5Hq513GuJ4XqtMj3pefY5Cx5y5wVfaBliipcxbF2YLYEfnlmKG
k5HkmkThwH3InpH6ube2094bboTijwp1FyIk6FPOCR1dN0ybV1DNMr8ox8Wi7rKq21Onre3UjR+O
UKEa36x0MGGezhHVjZaxk7dRoJqpnd4YIY8OrYK/zPyeuD9Tc6NbX5qDinhs4k73Kn+uzcA1rjwo
+W1vLLgqsJALLjUjVJuYOtIbUPlF8aIv46d4KVi/uKjlc/ltcbOn2Pi+R718JwibQhhPxR9daL8g
3naMTKNlFnt8cJ1tN+69zPjVOndHbSYXu/R5WAJTQ32D58FFVaUemGxaCBhpare36fjSAv9Son7t
RLcf+nbuNXdlM+G8hZ+aZhhRCR6183PWFWmruUoPPBc8VHsPbaLP7Jiv3IHD2kU7MD4zJ/uaSzo1
KDk+s9IttU80DNadX9nw+i9+lqXyX1qRrk9hxlan9tTdtKOrLYcwps2WZMZ2ipELe/9oXF8QBJRE
KUqL8mwIynppaHRUh1TteaFsx24dchD/AxuCjvrt8XiBg9LzIl6gMAFWxxx8G2k7o+Phnc+BHC/R
eSZISZESU4O6Mrrcq0Uf5nYk3gH5VheDaBA+QVcIqQ1VNvoJb8Q2+y/Jw9wFu8yNxJQQO7gAUEb/
S8qNSnjv28ztGr8b7MO6apx0jVM8PjSNGa/TVFVmsr3La3ZuTzs/94lWwhbmckDUELS2Bdd99Llj
pNNVgkE/BHtjjs/z8picGxRluZPQ0e77MdNHlZpUOm5VIDN6KboIxxlH9fZWPM+ZsPN2pRkWuvSO
vVlp4TCxMBRqBcGdmPqeGL+6P/xuW+Bk4j0V/XKWw6s250yuLVGHuRd1MFLCi/JsobqTW0x7Ypb1
QbFbtHlyuMqTmRWKGCsv8NSK9OWsvYJsuP4/pF3Zjtw4tvwiAZKo9VVSrpW1l+2yXwSv2kXt29ff
oHumO5MixOseYNAzmAL6JEXy8CxxIlAZgg6mp7TxWVdkXPfChYAOHOSHCP9UvjOC500JDQhh+1Wb
PMUxpEFo7Knx8G37VovOPM7632bYSq+OxLCYkTMogEbXBLJY/TlLlAMIb/xS0ffblmQLYn+/tlQP
PZCh+GZN+hIhZieYLim0D9tGRBuDhBqHDvtvQoPg1ghEA+o2STBAVJTfnenOHj//b/9+buNjJ50m
vcJ0ZKiThyxbvMhNj9smBCA38MCjbAx8G7pEKyioFYaLC8hpB17NZW/u2WS1/iPDVGwDecVFwiYg
2JUbY9yCSEhTA7Xxwp+q+54cTOdTar5uL0iwJzcmOK8ThbXeVx3WY7gf3QWtWYXuti3IFsEdYjWu
4IZGWIibk2bPL5b2E3rDkqMlM8L+fnV+zXRIlC5ld15/TgsMa6AG1zeqt70UIv5aIJIjeAAhhsdF
Dcucz7la4QTbDsJudYZGVa8cysV5mNX61THmXW4MJ8iAHkozDzQ7fqARSJGN+3gGeomqHrrUfuMa
PumQ/PT9aU6sJ23IAIVxg7DK0eCEysmIoApzpOVyQF31xc1OoePuk0jxtNT222HxEhBdba9MkJ+x
c41nAbVaDJrzZaicWg1UjrBLjJFP3cGjBVXrV580AFcZjSPA71Pyr473Pza5SM9OzTrJNOYPwspH
Gh/YRDlkdi67s4KnnNWkfvPiMdUczu9kZZcsUYihVQbTQQRBvhXjqburg/ZCi/1yn56ZNmo2e/Yb
er0yFql1ZoAvi7YkZvcRMgHbcns04xowK0XHKk0lM86KoUXnSlOgYL98GvPPHZ3J1+29FN4Fhr9H
noDyB18shrAyqXWK5TbkkmnvuvVSmxLeMfabuScWp+QfE9zOxUoM2Wko4Pkx2r5BkekzfHp2DCF2
75Fw8ttKDT0ldYqdkhvOYXt9gpQEX5QpliOiBs0cX1lSpqpOdbafju07z+3XFvHnonrJz8z0MaMO
Zukcs3wJaF7SYNv0+v4DSIJxfDTMoVaBycLbvZxizc3cMMP9b/JsBzRIfIrpkkmKMoIo+9YMiwuu
vBlSknIkCZLJ+WA8K4+oyuza+xJpyp2LLNY+hJ7pZ2AggN6BDC2zPjy3prl0T+k0PR9KWvh6fI9e
lDflR2P4uf0VZTa402OgnaU6MWzQ/FPSGWe1tfxabyR5stAKK5FAuVQwkt8T6IGZKqwszjdQc3nm
8sVFiWJ7KeuLgM91ZYTbKdfInclU8wKUd2DaUhwvXUY/HQ2/0+OHdna9PI6YdLusnMZe/tsLeFsE
4B5VomiAG5iwG4ZddzYRbPl1q0zWJVea4WQrjIqA1BCjV2J1eB7nsr1Axtm6T+ve/jDndfWnoxS/
nQ0jQEB0D4Y4zsllVkEcZQCTs9kPQ6DoTnWZuxRa9G5EPm9/8rU3Zwo1aMdCz475dC5iGTO3pXbP
Zpryu7o3zgm51+3Jq4e7LjMCSLGftu0JaogwCIEpF9knxmAM7vloFbBTpT3cDWMB/J0vPWb3LjCe
jO18vJPqxwicDOwByQJebjCC85U9MA46tV7GKPBA3n7y7DRun8dJU2TrWmcXWJeua4hl2YAYX8gr
tMJBeaVh62LQI83LHwHPM0wAZj0wrYOuYj4uqVeXJ1mJR7jCK8vcrRnaKZr0JcIkdNK/jlSDt+kX
WcFAUKi8XR/nysaSkradMIXWgvA7BhsH5gCG1s+gF6Uc2lcoO6TPmHEFmY0M5bx+8pllwJ4wCIo2
1e8TdeW/KxN6jjagXX65aK8JXTwXFZk5mn23Ko+O1UgeRF3kDa7tcd4AaK6wysADgZ0cUZHRPFv1
aBZoYVCYT1N3lx0Y+VgRLNB9hKRyYP6Yhl2cHagcOS/cWiCVAJ1j7O58hOwoJE6iDh89iu8p/apN
ktsv3FU0/wDLR2yDJqN7+za2VkEbiDmzXXXhXt/0XXsAfty1vTT27B3rgzuDZxteCiSx5GEWPCko
W6DjA1+JcS4+snLcFuXBEbbV+JSVoPPoArQeg21/I/qC10a419HUZjUpMz33F03z3d7yMvCHbJsQ
dFFRYUX4BhQ0YCBond1+RH1xFdNBNuMbNMTDQI+dCWZKxV7uwLhxB76fyOsa69gZy0tUAdC2bV74
GRm7BrrEgLjwdYBWpUOeNe7s2zV5smj7bCfWz86RTUvLzLBbc3UL3ZSAiHcpJj+zrOPo4Ep0YDyb
4t32aoTvA3rRfy+H+5gNxhcMq0oWPwKKPPYjzANE5+hgPmvAj+c6sqiDbG5YsDTwObDpfcYth3Tt
dmnO1JlL1NPcnyHHQ0kfmBrYoEJZq0G0tGs7/Dgh6H5I5II03Z/2AAgp7+o9KnZ1dDYC90C+woOO
1VmWLwlSUffGKPfeWopZo7xb5b71rO3LpyVG3vuoQOdP3Wef0b3p7tygkNxswTDhrVHusIylScpi
glGWI44Isz+Tu+J+BtzliGkYCDYYx8kMqg/qsTxH+z+H6zHrDsTgQRm9TtlyGmFwzMV+Fr9y7SnK
o13bPRoV3Wtlu5PRtuoCD3NjjfMwfTXVqduUOZqitjd+rRff8Bk2MQ7Up/hR+4RaPoDWKEbguux1
iFfmhwKR7b0sDBD58psfwh3jrkkwZJUXOd6tKWBqUsu3MMVr1Z07gE3BW3nf/Oyi879w49dmf497
XzkGFYRJg53ia6sTqhsGtDnGz6Eqa+ALvzIcLLukaNPxXo7m1KE0xOKs2LofOuul0JT3bdcjdAOA
pKCAhpbMakwNelHmEA8wAdrjyQNm7VDE4bkIp+dtO6KlECyE0dAx0nbOw1WOkmsIgsGJMMYntVB/
tQyBs21DeBiujbAfcbUroLeewNXpgLB8Z5xJAErcNHALr/qGoUePSVHpnVfeA3dTyBDPwuXhEQR/
Ghu0t7ljaBud1ZolqDtC/YxkDuCERvLiCS2w1w6098B58YFDmWQVqWPGQqqmnpucbOkAr9BrEojR
stwI41r8k94ZRj7rWQ6g6n5GtNseomcbY9f/EWVC4mt/lt1f0fG7Nsnt2NDXmdlHGUySck/mlznD
7GtoSw6GzAr7+9W5SJI4mwoLgNjQxVNQJ33q0RbKFiCwCLaPoNCSBe1cxo2DPgV3DkBO46AmiV2i
k6odTbdTLqZiakE1j2S/bUrQhWP6Zy6jZVKBwFq11WvLnSLnPzQnQ3OfYk5RDxjaPjroUF7cYa6V
qKA6wbyClKhffFiurHMvwILcpHMSRvCF1C8qg8baDQR4Ugyh7fT9FD22Lfi7ZfO8Ky4ukJHcLJr7
wCaNw7oufpsdd8md88u9Gz/QZZf+oDbqF162U3Zs+nQ2dxNEoFDorrzo3QGyVc5RLLyS/3wCfoAb
2mbK4OS49A3YCiLQm0IqKX5k92XagWcNAir3k6TeLTPJBTZm2rn60OOK9vnkDRoG8LRedq6ENqDo
h+cA5fwV2CBvULdUFHhR99V+ZyR9KBEdjUfHS55AOgxZJFl5RHhprgxyuTwK23mXxNoC1AG0LsvJ
C1t9bziSda0pWNjRQdeQCbEi/eKJXixjziPQSme+9QVs1sA9/9aBNkav/UDvo0NXMeTBA6YN2GRR
+NIo0sqo6MsiZ0LH3MI4B0qKt35o6SMyLHoLzhXqegti07bfbTsFoQWGNnbRXkKGyxUs1FgfK7XR
oaZZuq80I09Dbv6PJriL32fzqFiJBnKMBCK904Mtg00IivMusCEW8nPAoYBQ4mIFWldqX4G48XdM
17xlUObKH7sjU+nInsjO+YbyQ7D93XT2q7lq6I1N9mGvngi0kNocgmu4vHj7ZmhzgK7wLTrGOB1f
0qC7607FboDuYxvM4AOpDiDXb71pt3yklVcWUIQD9FA2bis8sVC2BvwVzYo1iSRJuqzqrAznZc80
Q+pD/4LB4offc/1+55EZTMIUEo164UUBHgBJUUh0mBjXmg0xbzQreHKbBcON0MTGhSkG95Dk89ms
rV/b31109VHxxViahkbkCuGbLtPcYQ4H/swuj2W17Hsnu8yNK8vN2M3it/faDudiQCVXR3k3Z5ju
iI4K9EKzJxfMCKz8OmCD/8WHAzsq6xjaaPbwUYDhYiQmbOFBW6bhOT2402n7s7FXbrUcNl0KYStM
FPFNpGihUTxjAuf3cph+lnkw9tAFl5gRHsDfK0CpB9Ky/EJqECa1Q96wmzhCRroMpjum9dDev4A3
EQhYClIJ93O+O1ZS0kRh4eDKtssYta5upGKRGOAp2GYcBYrmmwjbP1S7xW/woNMqGL/Jyr2iwwi1
dSa5zGqvvHsmDgY2rMbAtgGKUxlIbPXGy4Yf23snulXXVrgyAY3bTplVWKEFArNa9WOg9bdNiL4d
Ui1ALTW8dAamE2+/XaIabadaIIVrAnQ5IG0Iz1VjHDJ7+0s4UtbyY88Kdx5NFQVbkBGAWnDV39C1
ums0msNeqWJAMPaMbj9kGvLWr4WUdHm1TWi/Y94F7gIKWaAXY3+/OhhVTcesVGBMLyDBYf9UDDTo
FtkQ3fobwgyrELPGO5rg/CuUzKjjQr4cogPzXVgO53k2fTOFD27ohUQ/IwM8WBGmMcFqWw8vS39s
IROxvY+ro4KfACJwsOChUrcWHZwshZSAReNAllBemEmwxInkqAg+JsrsqEQDEovknE8r6zYq20JF
DFu55Eyt1MttNZggMbK9EuZfbw4IEuNrM1zQ4DRmr9Q60v8kLGPHw/hN1O/tOTTDc03bxPHjwixU
iRteeUkYRUqOYAuFDW1V5x8b3UqcIs5+k6IW579UBuU5iegTgnIELyXm4dfojMztwr5yYlTe4inI
XGij1rZP5j7Y/oQiMyjvaZD2tlCu4XuIIMm18UjCbyR1E3SK7eV4XCKz2v25GRQR0a1Ea9SB1OXt
7TJHzcnANpf6ppnvRxczkFVyBMuLJBpf12oY1TzqGehuMTkwHi3UFEheXQI7+sF91H81b/ZfbIRn
Svzw0fT1Y/6zl8rAiz4iquz4D3udV5TgYNtySJkPqQ+g9QdgZV9pkhyKppQ01wUXF4vDjUWthjWa
uY+I3lbphhWOe21i1LdRin3YL63kTgmNoNaAwIwBYvk2lhuOIQ1tHIgYMxuaSr0Old7twyC6toAb
AaeiI6FY0QrTEdjRpYB3AI70qM0Iei3rNPQF+jyysTyZKc5DpLXjJF0MYaWMUHgG+jwM6MGp81Op
j5IPJzQF2I+KvhFyDP4m5UoWam6I13FZou/EKt9xYUEhFXWviLQkIZTwwF3Z4l57gB2onkUY/q6t
fqcp6cOUk7emJBIzwiVhf0w23IumHHfgHLXTwpri61UpdL+6SH+Oobphzc3XpVZkgw+Cgwf0Kpth
RiUX6CnOmO4mYwukGgoEGcSLFwitqLpkiwSfjYBvh41KgsBtpUgRh2lu5iSCs3Peafyzm7/OqQSA
tk4zwd2AaQcNBCZQnl5V15cEo2twTTjcPeStyH6A+FySHWwVqZX1fdlpE3I6FaIYkrWJXB/TP2Tz
hkDzocZy62LdSZtjBB2QHMVE2XJZTtWrqfnxHt0ST/O1XXiHwg4Ykv84LbEQMIGPCwM/GkEFmUVx
14ETGBUwicN6z4YVmH3rzWX55+fwxgR3i9ssa2yo7uY+cZs3PQuPZap/MZvqoQeIfts3rSEL3HK4
z2jalQF6PwCYjEMK5l5IloC7c9zVL+6+3DfD3vaNx/jBeXcQHu4GdIOsT0qQSTZTcBeuF8wPJUI5
dZoUF3A+V439Zpy93j1ur1NwFW4scEUjYDJ6ldZotINxLF28ua7TzleK1kVuUtaaLVnQKpS//aq8
jERkzfPUuim0v4zp0bDbHXSdTrXRnpYsPemLjGJvXUeGPVxBxoUAmqiVwkA0ZmQIG3RN7UfrbPjF
Lt3HAciyL4y5KAGnlyxXEX1PXGsDgCUkD6sQQG2pEo2NCSJyt/Ic62l2Zi+NZAAFgUNGJxZlODDD
QNWNv+M9MrBWqYHAUqq29qrS/bgo2nNfY/SC5uYfz27hIzKiD0ylsFINf7MtqlhDtGBNNqWePlde
PhFMG33/85MIFhMHo4PoQwH7ces/rLTuwqmGw1Sj2FfntwiTRjHGmratiG7UtRX2Za+81GiQzA5T
uBCrGL6OCZpBndHIJIKEhwCTYIxpCf1V/r1M69auhhm5ceqcQsj5DfN9Ikv0RTcJ2ePfNthCrxZi
hHlk9hUWUukfBzXddcMU1NMnO7P2WirJFIXH7coWtzUTIIBdx8CTSn/Q02Kn99RT89nHC+Rvb4/M
Erc9MbVxhg1UmAnmDdqo9XJME9C+8prpbduS8CBcrYl/rlylsUmBPcKB9rv4rW1etw3INoh7rKah
a8emZCeNPg314BWgTJyz7wgL7ppERmIjO3HcaxVGmdkBLolOZzHs0QMwd4MLnj+LgvZ3e1mi70ZM
sA2hOouZAd711OGgq/OMs5AyDkGkHUUyB9smRIcABYO/et2Y9OC2JiopijCtiQhmNi6dPUCx8jXP
CUhnZcGSaI+uLXF7BB2HIq1HWJogS113mTfFNChBO5FPpwRjAv/burhNKmuH5gQz53jJP03tc15h
AEB/tot/UXUBB8jf34+PGvTFcppKwapsY0eMxFfoEx75/20xPJNdQ/NoXCoGc1SGQ5RMu6YgF9By
L7kM/SA629fL0W89HTEbojY9LOWMh8x6CpXO01VJTi02wop+LIBdkQaMLpkjDYQBvlUuUKQ3vDg/
UlmTUGaE826zGjqYY8RKQkf1yxxK6NpTJss8hBcUCND/roS7Pf2QTGY5YSWz9hy5d9aoSTyAeBWQ
kQXUnKVP5HY/rK5EW9gYcIz12Hecu8ECSKmW7IdwFTZrDKHbCOQZF5cqC8TVwoz5ACXxtfrHEM2S
ZcgscMfKMpUEEyz4Tjb5NXf3SSxZwRqxh7AJ00V/L4H7Tko8ZIVJgZMd/ehhuNQfrXP62fmoHcPP
Lrr4CaMItQZPfTPu5PTyQh96ZZyt/io8cK1cK2Pm2VzUzIfwuevpUXcAMs9kE6fC43Blif392lKE
WptS4jsC8Qkw/lD9qmkR+X2iS1IV8YaZEPFCqx3cc5z7dKvYXhYGrCYlwOo68Y2wOm176N9nl6sk
Y8/+tsHjSUcSo7SWamzPIJ97SI70HJ4IgJ3E7x//H9SS7Axs2eOOOfr1yBjMnoGiwgPrwYYBeUlA
Xs/mdetvMtz/ejr495n8Z33coVeLgab21MKXXvqPIM7HvNa8p29kV/lyWWDh63r1MbkLEFWNM0Y5
NqwcIaidlj/NxXG8Psz3Wld+j5r2y/buCU8iS/TArYqmMt+3rAcIAzgN7JkFqlQ5DRYW2vWVv22G
nbPVnkHNlNH1oIDEA9lAbVJpOntedcPMvJAo74mdfnbL6HuYt5eoKMO9q4EqSKs/bRsWn05QRWNg
DCXtFXZmgi8HFh4t83DW/bBVA5vml9wi3pREl7xv9uMwesjioFGbeKbxUYEUc+/KKIFF24pXEiEg
eHnX9O5l75pFgk66n87AJuiF6uy0ZAqWwf60jOqlzQsJ04Xo4mNADI8NlHDAGcpd/CRrh7FklSUl
nC5qF94VaOVvf1rR0UHRnnXBwDe2Goix47CzrQr3UDeeSferSe+r7Nu2CWFhDlp6cC+EMRPxTxo1
09E0Y9hod/kblO9pt881L3tWdkzVrjDYWMiQ7+pX+U0UvkVQtUMej3ODTirnpHUlGXs64BPGFyzw
O6im/OJY7iGhrKcYSmGAoV/G3jrmz+MnAh2X3fbaWRzNX5lr81zgMxQQSaLTgGRVyU49xmJaZTzZ
9UNq1YFFPkTqH8+owM9dG+SCIL1NgY9ib8UypkENAKEjq0UKD+XVF+VShxrcpE4dwwt0avMUJpBi
qwzJoRS94deL4M69QSq77TW2ablaePAruzD/Dj7u2cv0OtjeIeEFwGg9gDLo/qHsfvuKF5CM10qK
VzxyY+qrVpHgtRsJIjxQSrfOn1vDG4RuIxpYbE6a357SHEnToiyHqZTnJJo+ZM34qGql5AMKFgWg
goY+I9wUWvrcqS/TAc7SQN9idps90kqv7T43hXLY/nSCk2Ay2kXQbSDsXoHP9Xiibp6hGJfQ+sWe
8xdwcT5vmxAshLUT0E9CX3Gt3j3YUxVlGXoiQE+eZxM89056Jmko+V6icinsgH6HoCW35jAaotbA
TDBYd6FBaXpMvKN2dsrX6azvQdfmeMBeRHsZQHONAwICAq1MDOUhm9B0vuOTNdmS61rEgqDmVAwB
AYwk9FA07Q+Mhrp+G4Nxn1z6ABNtFv7/oCg9UwbvF31inEgcSQ2h5YqDoS00sBo3iPyazgyi8Vvv
Gru+/2OZJLbUKytc/EXinI6JAoTtQj5mKuTq5m9LZ++2T4swygO8loB+ACoiqNveXuYhRQTukN8v
DTADx2JX/0TnyXcP9T6PfFnj5/egCO/dQaPPEBhA9K6uGTgVaJo46FKMfv3RPfY7si+O7YfoCyCc
mN47LB/7S+TTAMs9F5/Ss4xEUdiruf4BzJFepSD1kgJPE2MKzELHBGoedKjHQ5NbTKFBmcN31cSt
dNSGPkdqT8A9Zo5d41FLKwlQ1b311QwJqtqATL2rRdwUQU2jajwYC06KB2zJQI91r4FBs6FudGod
1HD2S6FUO8xloMy/vXuCt/LmiHCeOHepFtsTjohZVkc1RgeqmHvF05G4QQ4zGGLlpAJWsG1UdvqZ
j7v6gmk2RFM7MbrtrEiYmOKUBnFrhO/EXgxJNZk5d+64YJwAIwwQZXbIim/EbRQjL0vYWuL+vamW
gxIi+6mt18WiR8gov/350tC0YHNBGCZH+HW7NC3N+nRmoOWwT/yI7MErj2qyI9k1wSOAYijwklC/
1JGecolc35mlooYIze36uS++2+iQ/Pkyrg1wnqNbUiNeTHBHTUjoq/ylmr/0tqzUJoo4QH4G+A+Q
Hwzhd/utYq1fulkjiDjc5odmK7mHNGjy8DCdnKGWuVyZNe7aFpDCmTrQufozaUYvGoGl0rXhs5rE
7xpt/0UwgEgDkp2M6X09wlgUYJjuDURTmC70asxogYUG9I2SHFRwDtghgJA7m15ecSPQcmnKNsY5
KF3765DPT1TDo7l9FNazOX8dhP8a4dnku8oaAIjDkYaaObQF7rqA8Qe438Ada2Ig7Wg+o99APtLX
/F7W31zPZnK2uYNORiftwP7PuIqcwxKUAQFy1vCSLxHFTFf6o9on49H1DcDXaVAogQU49PexPClP
2atsElfgta4/9u938MprVQ1qRYsCqE3WhoEFLu8xNrx5kRU8NbYm3mOBzQPM+iDWwXQ9956CiGIq
nBYBitpleDdo+0jBDVfb9FPWGDtcpd6nDljQrC55smvj+zB3sldBlPtjiAWUAqiH2jhbnBsDEBTj
QAlegwabvQRMQxSJ4x0bdC53yatsgFtwjm/McelNnKZJbDH4g5b03oRpoyF6lZxiwfWHeiFoW5lw
gLqq59l9bwM/iSSAUXWmlyHQochaQuIsOViv9mG81ACdy2IFUYiLtwc2wRsNXkQegTh1qKu0NEWw
6QLQAYxv69fQNvtu9ZCNsn9BUA2SkdsrFRxTTCCgU0vgelAO5q5M3XV6E9rwc4BwAlL81cl60HN+
2DaypkyAqrsB5idMOsDJrajfZqrWWcZGOJNi+RbrxXFaqh8pqBOiWDmQvtrHg3FXKNaPedL227aF
CyQEkEtQTYI7k1vgWC+jAn1EVDbG9qEK033Rj29RHQfbZkSBpo3OFlAVzL2un/Jp6Wpt/D0DPzt+
R72m9uyg3U0BfbGPxTl6ru6sy/juxuAWArcBk3CSOUDRxUCqp6tMexDkBpwvgJq5mebhkvmdOR7x
OT2rtp631ymK3zEFh0eYYS+B8uDueuWGUUhmPCLqubv8NUhmP4x791w/RoFMOkO0edfGuJsO2JZO
8hhOVGmhUtGMwG69EPV9e0miu466GmI+HQKtK+1EfTLb0mzRDJ+mT2NyztLcG5qHlH7dNiOIncHY
byDWQzaC/8EdRDLGcVtUSOKq0Zz3aaFgkMyNF+VrhDzgsdWN+kNaJXEDufkwjCV1YcGHxEgcQ+QC
AbxGfUQLOK3KHsYTEJKMuRFMi+3NheRLsr2/fYs0ELyA3JHxeRgoPNyGaENN6xqEHsAVglQmcj8B
7wceZcevFaDUehmKcX3aGeSTMVkBTIhJKu6DDlk+Y1UYU1CfIUGZePln7ZP7sDwPv5qP1ct0mI/F
p+0tFDx0qAFgyAOwNGJiQIK7YJE6tZlVY4HGQVV2DWCTcWAF2lkx9yCVC+StMqFFApEhlpCgqs1f
N3jOycw7ipgt8RIQDkPB95G8pB81HyyMH+QUdqKPSnQg0yG85TBXdruFmCZBCAoybF8tjnOkQ9pA
NqgpqPeihg3QNtNFRAlgRemdL3HclQPjKnBf53m3ALjlQ0mLSdwxTR7zfvHL7ASUn+mrntxLru/C
rX0utK9LNGgyK0GO5y5BR99bzGvHoECUnBXhl7xaJucoZzWddWWCGdau0y4AcrUHemDdVagvfu4f
wcjw5485VsYgd3hhUSjlUyRbKabGdTA1M+UYrjIgTGHgHtqydG/tMGGGDSEh1sMe8vNBc+nMBmb8
UIlzZy+BrNBUHKv5YbYkN1y0UWiqYOIJFITswbk9i50+lpqF2iJAIngvIzOwsovZG5KNEu0ThqIx
UIgmC7w/t0/FQAalimHFthBsaRDshC/ZPgu66IsZUNFg86TAKfKDW0qTunrcwUYXDMHwph4WtDd2
2Rkku+njcIwO0zl5Kk5oGx+1XXNAGWj2VM8860H2Kjskwt+CUhhKiarDHoXbrxrHZrlkPYKEeunR
kHs3KtNf2JRVPUmWLdw/hmNH2ZZNrbG/X6VAc0ydVIsKNkPhenr0s0MfCbhAydMmdJEMiQXZH0wi
AeB9a6YlsdnMPcwwdSulCUjwm2NpBhcBkyBOSsRh2/spWhjrU7OSDRikeCcJXouxIR0skja7o+SQ
q+khXGRwUNFGYc6VoWgRyq2AtKi196lm4za3xc8BZC6k/UmNxhv+WJrJQo3kHzt8xj6XpAgHaHP5
fZcEXQmZkbftzyW6YUgtIO4BgiashjtxFZR83VKp4XDzMcAXRdgjO9SCsgMUCyEUCVpLFO5WwJ8W
1LJZnOBRqd7xpDQnEoCSaW+cEvAXPpWfMK8fxEf1OBmB/rK9OuH5Y1rUIIPEiVjBgdyickjjIiio
d8VHE6WHcw4RvehUagflYB3LQ3yQWGSPMBdnaSzXx+uCbsAqO81IGBkl6J/92n1oojry3DHBAMAU
HdKo2hGt2ufjDEnuPntW89QfqSxTFR1NJkiITgzYBFeUPHjWC/S5w9S3h9pPJ31Hk/kyq6+xdA5L
UN/AxiLwQbDFEEs8cGIshjCNejZgC5fVlLXfOk99ctAqkPJUE+RH77rqQ67/rGIZCEsYqGD2+zfd
FR48noQK85U0tktc8/TiVP7U+8av4QQp7j1IESq/uQM53pPWeMoh+Z6e+6NssmmdMGDlV+b1W7/m
TMroVDF2GTy5e7uiXlTmHgHjQa1afmvM3ujKMKfCfb0yyblS6D5QxPVsxQYkGebPY+3uKWhMiSZz
biIXer045jOu3gYbydjioKnhZ/qpgI5Vmd5bw/fte7KmzIFnuzbCPUAhIQXAhjAy+tZBmUElgUpD
0B3bd1TcP2eH6GLvhrsGjKbaPXQ7PvSAHIAP+7j9M2RLZR/9aqlLhVi3SPErcowR1q2DiCwB1VO2
2zYjwHCw1TIIBaqBa1akPk2QSWLoigUZiceYrDQQgRUf7F15XEBDn70bYCuQvYXCC4oiGfp5jNN/
BfzBacmQF8EXgFP0u7Gbjh3oLz16okGyHz5vr1H0Ka9tcZ9SX5Z5mjVkQ2EL+kRz8EGc4YNSQBJS
CA/OtR3uxVKrKrTiGlvW7fvGK2p//AVCWnvf3yt+dEhOxmN4aXbLzrojfgpehofOr/4f9RxBsUWD
TiP8PMbwoZfBk+83aHlrbY5XrXuviI8GND7vEHn6tLcPeqAegW7d/sCC0UBYBCEn1Dvh3g2+SgGU
TkhaiseM2GhzK84rXeguhppBX70Mtu633QxeavcYN0NQFwNenhyK3WnQLKnvNtLOlSh0ACc23nQw
OwI6x91gpWvtaRhY+pvN76FSvcW9CUeoo8Ue2su96T6WI70o0MVT02k3ms+d/mEgKG0MJphpyF6N
TB/k2l41976G/4ZgB8DNv5oqOi7KawvcpHKh6o8wdndpk+wN9VIlxW5UwVbdDEcAG0rP0C+LCnXR
fPDiPvYHEDzXrXrn6C/FEO/dhHiF3p/dRJO0ImVL5866GjWqNaau6pt1s3PVU5NawfZmCyygVIiQ
Be141Ef5uCwntdpBchSwAuhkDgrUBxpVYkIUlyEuQmuLjVIDV8bdpLGhWtVHiP0MbAg4OdxTXO7R
6z53XhsMHwv8A8L27UkP4p0bKPvtFbJvxAVKGOfHKJKJAA0jr9zxKUfLWNSJTaOn6sUczjkykLCh
XhWHklxHbAkj6RpwNiAQ417OqKinXFcQorQ1kAUYNo29zHLeQ6AOvd6SNkNFWwdv/7c59verN2Vw
IOk794wSYR4vkza+zqqMAkfkCnRgemxwV4KJc6UUkTuLspAKCCXymFme8Tzu5l3rg8MWfd4X0njp
S/G5kKanQrMAazD4GmJLVBpul5Yveh7VJcwO780l/aGDokzxrYAcyq/Q8jxad8WjrKEkaLwgmYMt
By8nJAj5UzroY1vTPP4rhWQNrJl1sBI/e8M0VAISwfgiiwpEB+baJIv+rnawL8EBQhyM2dTOHCj5
c+nmhyV+XRKZvLfgzQQbPhIjC8UHxLJcRa+P2sZKQgarLrLXETQqfW/5nZU+b181kRkDQTLEDh2b
NZhv10OoFccDu+gNBVNYjRluE8z0jiW5Z6KDf22Gfdarz5aOahvFFmjnjXg8U4OcTbrfXogooGEi
DNB9YI4L3GiciaSGXBB7AtPTcOkPxeE7C/RTr/o3kSF73FFsBWXRWhEFTJKDYoEE1LeX4mNpF3dU
076nVi6Z9hBuDZAT4IIh6BTzvikNk6QdixqE5XV7cqf2PQLLoFNNfz7ox4DQ/9jhnFI5G2FXl/hw
Sq4ctaHcz/YPpHSSEyBcjc34Zl24P7j22+0x29Zw8hBpkVZrb4DAv8Zp3noo1r9tnwO2zfzbAVYJ
F9mnCiIQvvpIQDZTQpSE5biIc+y6q70+t0FunVWfYpve1yWEM5Ry+gB/IjEt8g02ZrQhas5Q5TxG
juLl0JYOS2w646WfilcMG+1CighIGyVcAqKvaUM4CwEWGqQI+m6/pmbQrnMdRO9zEXpq9KtBYK3P
H7c/JXvkV5/yHyP85EqCmmNhMaxrH4/LS1Hl6blsSPIFAicUNQzV8roFE9XbRgUrIwAkAJcPwg42
In67snxUhs4uAUSpTPLe1tbD1I9fFqf9FzkzwdgvKlsm4ptVjF5qo6KMpZL6mRpq+0SJX528WJBI
GtQz7FHG17iuCqCKBiQ0gLDos616vONgVnOuw7fSyrwbCKZxIvVYpa1HlsPSDt4iE41YH0YYhBQ5
MAJIB1YdIaovRq+BlNLPKnf6OHaR4el9Hu6hQAwODxrLKgMye1zZo8QkYl+DitvPFhUKES952fgg
fvVimVLU+inBwnA5sWVMn4Y/+rk+kDkr2xBzm3fV/ANKudsHUJC9MQPgXMIkMuhi+KiimF03S2kT
oltI9vM9Qgq/Y4wrSBy7Q3tU3X/16UAqBY/F+jP8kXeixgyVHFsFFU8gjQbUjxa/7QfqF9bknmy7
iiNJcUO4W0x7lZ1K2OWiC1TIXKeqCYhySWz9mlSzu69NX5vmAPwFbi+504ItA4YB9xnlT9Qa+P5r
A21jEGciFY+0eT8pfbBof76eaws896JrDiWJ/o+z71pyHFe2/SJG0IDulaR8GZXpqu56YbQbEKAB
DQjDr79LcyPO6ZYUpbP365iCAAKJROYydG5zOTb7xf3ZTt0qDMrcqJs+IqcA9HdURBsZNmzQ48LR
Qvz9O0DN3eT1SwrUJHkCEz5eD5t0FUKa80SwKw+3RVWvZLmA+YADgGiI6/DiMQ0mK4dxCOYWZsmT
+F5v0ZDM8WIB4CeHpErBbgJSLmMwZgZd9RjMAPTxzjuFTRemJRl0mw/mwxcvSUnA+77BwLpS98Ig
qI+gGYkodSHBSALDSzViWvyu2wE01a/Dg/jtrOa1/1XfRWv1cTJhSG8kVVeYAX8PexanhO+3Ua/b
FEAYum0K/iJf+BqVKWRWWbpq7+gxyId1tRewSPoRf7tVgr+8B/4e/ux6G6weDJyR2nwuzY5ABsip
fjn1FxKLveLTLmxv+plcJkR/j3g6nH+k3viSS096rHO69ffqrjl2d+UGrYZH9SN8dnf1Tn0fjv1e
PDq7Ww+0ywTi76HPcr42nSUUKRVoLICNqSBPHZIvbb/uug4uH99vxO1TzDo7mNhQKRqK2LRAOJ3V
LPzQNKLWGC0CJm5quzwNICIKvvpMXiYXinNA6MWwCldeuW6j3zdGv4xxp7n+7+inD//HMvMaT3Im
8GHjl/Gu/Kfe6nuxYfdq7wC8DVeR8R4F+RtjnvbqZzM+C0XC6xLpwSI895ajVz6l8ePETZZ0bOW6
v7tpyZdyG+vnphcg1t+Sd7zSQPtrxueaEHZIOj77WO/2H/IPQtFL+2V5MPmsoEeuvjjFf8E0xoCQ
a0X4jQFVOi8LcRbxmYRwFU3u9eoUeOkm2Oji/wbKu1JM/nu00xX6xweFV1ufNPbkYfo4v5k1pAQ3
dM3xuqyO7htckP9FlcKYgRRsh3aSvrO75mm+ca9dgSAQVHPQfgWY4oQRPDtCFlo/EeRkgGglJFss
6EwNHHV9c09NeBhksHYShE5t7sdTuVGyJ8qmPapdr2n60+3SbUJ/9RNHiWJi2ayrdTwMryWBamoK
1cpaF3MrCpQanUxVt/wRL3OMEygeaCQ0GXBXnjPyAF+eF8bcE3Ku1s+DX5EtKrD+QQw8wm+Jbklh
XLtRwDIDgAZKfDEa/GfHoYP4bRgpFPMalgW/QrqqAFlfAyy+cnKHHJwvACg9AJvxGN4wObg6Mkrv
eBVD/xZPirOo7jB/TFKGkcsP8UbBgm3xxlxBlS8bH9y1XNmi2bOXWz2cK+EVmMAYT05ULr0La7Yp
QilKei7SqoV/WwA1YMzPe29aqSjdQVn/xiyvXF0+fC6xuuiYX9YjximiFTEGLwoWPk3tHs2xFTUW
5fu2mNDnVMJuPg9wV2KqfwI3I6wC53lBg4RmLJ5Uoj8lxqgpoOdY+94aYIpoWH8+0LVY9tdIZ5dk
WaczjDGwlDrHplEFTviBA4fQwAw2a5bM3d76eFdyrL9GPD/YOopBvuFdfph58AYPorfi8zldoVWc
IFgwTEOuCmbseU+ojUYd2b6DotvWrJONj0I9gP5xAVWINV3537xNuO+mDCbdOYClewPBwf8O3Yyf
gTsZoeAE/z/PlwFsTktmoIpV2yXeaukvayo9feOJcSXLOQGb0RQBZRB9sLPl9KugllpZlJ8jr8oX
AsmdKKi7bWjlxrTTLtF1FlrxQPh4K8O68iUhmofpgcxBgGI5P/ytMzHSYZeGTZL5JXwYzHOjdp9/
zSuvUuj/oZ510jAFKP58grSHSFaa9iUuAnxMshrwLBU/obKoVghpN0kNl0cPQFm8gFFWB+wZXaa/
bz9aqz5t4SQIt71p+SppMlZZy9Gtu7FLLxcPeGOEE3hnQGTjQpq1bLnWSwuiizf1YBjVOoaCjUjI
b2movNGau7yQTmNFqB2gBYNpnT163ZLFc4P8P4euRPrGoKELekHcUTg4NWV7L8boVtXn1ohnjw3l
9qlWI+TeXQf3IMyJm62V9QO6Ns7HoGa93MgIr67miWiHRzZe9ueAxajWFPg2POtp6UC2o4F8vlm+
oep6izt0bXtg0yd4y0NW92I3po2Z4jnyMLHJc1W+DC796pQJff5811/ecPhifwxzWt8/cjBUWlmj
CRJcraDQBYF+8BTRbl55U7CJYgrH3mjgN0qrt6Z2tvOHkI8hwwsx19Ho3oOOYdZ18F90AjEzpCqo
BLonMPzZXkThkY1JZ7HvoWx+nDvHeWZliEfn5wt4dQOipIRKIElQBLyYDFFkWUIcY7wBJvBMMqPY
sgbIeFqxJrzlQXBruLNHkCOVRYcT12jT9Rlp023pBDXYbYlbaF/dMkm5ujsQcn2C1wAaP2eBtzGu
0nTCGop271PI09T9pl3cJZs6DZhZkNx4YV7dGdApBCsKGckFsEz5AW0Ix6afwjISRZIm4hdK9Kl7
I+m/Og6U+aFKlcDJ/Tz2tiXVwkrMq4bhuSxaVCNxoo0dVv/x5jjR5JBYJeCYXECoe2KVlgtifCSX
VWcdA+uXLj3YUuvdQqvqxnBXghMS1QSaE9jwl5X9zuD9PLqYlpojJ4c8R7XvuK3XQzfcwpXeGuq0
wn/EjVGaUXmnl+Iy2moVtLiYSePQjKKRsf58Ea8NhXQjAbkZSOYLULGYQ72Ik55yFNltyuV9rYeD
rkAj+3ycK5siQTkO0Q3p9yUa17OQDIhjhCXRyT4ulHKw0YMmHm5k+dfmc2Ixgp0DtvYFugQWqS0X
UkO9mep44znxnFUSkummnP/5fEZXXk1hkmIyoFCjk3pxiYzcQ+fRgYQPACaPtIHKA9sOG9RwMyAm
YQ+ATkx79LN+c6sIdxk4EoxKTigJ2BBcJB0RNmmkE6SkIeVAZnWuT7PSD6p70PDS+2ksvQPxymX1
+Xwvg+OJDYH0A+nOKYc7i8W9ZX3bqhOTbAzovLKm6oEO96T7I4on5D62jhCoPx/zctf8PeZZQHab
sVUsAGWtHieZh33z0Yv+P+N7YEIAmZzQAwApQGX537fVH4ct8JgzBiN0e22wPNRQxIJrJTcAPiX/
oaXoaSRoHyMfPakJkOScKAOJolbDqs7PG5IWlR5Whow3ytJnj1wMgQdTetr+OGN4dp7dKcZGyzi2
xuaTLw7ABL3PtF2R1nwXfvdWLnjpjuEtSfGzjfHvmFDzB38JNXfc0md1C7+B7intepvXnn5oJrNk
vYvWAtiiMGYkkbgRSc5O+L/DQZYJWcEJnH1hmCIVYUEyEJNzNWSJwCpWwMeBXPj51jt/U8OlAD5w
ONcuARYJ+P6zFMcFGCNZSj1gX5SFbeBYsQjX5h2d0GZt/e+i6eYV0tX4IZndu5TyJ1L1Ww3UW5GU
843venYQLn6M//eNYEloO68SY86neds36mdct//hOfh3vviOJ9WhAGWZs/MNKmqizOCOSFbtwQc7
ms/s1VM324XXpoKYCWSlj0EuOteqnITw02XMh3pLEpuP7JYQ7zmE/t/V+nOIs9Wq0TKYnAReN6Nx
v2nd7sJq+k3CPp+99s0q+FXDW4ov3juxy7hqOnqMPQ7cCF2noYHAx3C3tMMj7xr25PPuu8u6G5vr
1hqcHdMlqSwou1gDWDY8s5Bvg8Y8f75/z49JiLscGRiQltCPP3FT/t4xoqxCvIJTmbPOz4bxSx1F
WWhuZczn3T0s9d/DnC2119dLAnVlWD1vcObpAXRKNPfC++EuyYIVTIVuW5BfLt5pyBNNFCEOe/Vs
o1adCKxyMDPqbQiInAWcIt8hJfA1meEGsfHBYbtN3zy/7f//RFGjAdAS3fULMp2NIhNaqL7n5CN9
NIV5HZ54YbbJHXCX3+sjzc0X9njLkfLspr8Y9BR6/7ibbGhDGZ8+okzTN89neRXPD+XglzB9o/vG
H9efbxoPSsL4k380ZS7Ozmn1/xhy8gc31LKO80YZARwyd/slzLXXsqiFMmHQgKhOvREKrUXPdQoM
tAAtyHnQpU+TTWJoKOESpwlYvHCUCT7GLoq/k8SRvx0zcb6OmTQOXGcV7TZ16sd9bjsaH5qplDCw
h8lxuZ5NqrvMgde8mzeowssvqjOV6eANiOTeZEPdqxPHW9rE2Ey1dmAA/vVTDf53Uy0EnLgefdu2
zfjAJrcCXByIriMzXVO/03pk8kD9SZ46D6E20mRNOGkXaKsal/6UcdWF7pDJCP/q5PjVSo4kEqTC
us6GeFFVkyW8G5whU8S3qcqipA9QZE0blg6HYTGN2Vola4GSXavJpDNoCaQM9W3izipdtwM10e+F
DYnkOUwXYTCSLa2O4aDcj7ZZBzKS4ZaNXmcxxDCx/l4TI5N92iai2iu/C9zdwv3S5r7fB+lPJ5yl
AMmjEnzcVwqihdu4102NZCmohyytklIWlgutitLaUgE6H5AnKUS6EzqKNmEy27d0VnXRN6JvVnr2
IeNaeaOtC1kTqVbc95c2KytD74O60dulTu2+j+W4L4fJadGO8fsHMcTpwaV61rlfzfzdaum+0lGF
eUTLZJNODu4WruDwo41Hf9Rtxda9rPw7p3M7nlHb4MOpaOw+usbXAP3rKIU1JGffiLCJn5EhSMq7
zpfLvea9+zWIO/YQ6xF1lG5ou73SxpfrjiUGapooLX94Q5jkbrPoZ4eU+l4FdVmgdR6uPYv/sByq
wM/m6dRbdZyQ2o1YlrIq3HFp68xJwuS75ylD81hX4W4IifrhRcIruMe9N1BCzcOsevJm/UafpCgT
C4mDkNTvozgdGGFHzy3w5E7QzB1Cr4OQaTp+awah4oJFc/dlGhks3oO2FxARGKV6oOPsF4M3OWvY
wQ17pw38J5gR+tDg90qFPhcKbg9LEkDXyJ3mFz6M9mjbeBiz2Q71XigvKFSbeHe2jy3kS7lNdwEo
nD5OqAc8CdC3x6UK/XvcjOjzCk3XOG5hBCwXUxnYGaB4+DMtmBRqO9tw+ChjB2QeG/bJKvWmcdV2
nbEHF3ZKQ9GzKNq2tF+2WGv8BmODOQ8jMB/SZunvJbfOR9ItRGYNc9KHMqlYCWcJjmcLk5p9aZsJ
FPxS9cG3mrl6HznwhUEGQo9d25d1hgqCcygRfdAEDEK0+ihL+DfYbgHeU8N2+SOMqmmfjL7nF4kd
VLlx2mh4rmxg5KZUMLoHOlPTe1eQ6oEZUz7SuAVBfZxSJ8qrWkZBLqZw+c1TGgVFIxsFT40aBzaz
nLtl5ifO3B2lrXQu9BwfiI2lzZyxovV3W6OsCI3hPlhTMbBfwPUqlfUiLoHeHli4DeJ5OEBKHeJa
SIXcIXdHCXkNIAdrk8l5JHA2NhV/TUOhXuAZUCJUMJrjbiN3PSilb74x4RH3qjh93ZJBjH0cxNov
52jdycGXTxHMmH7GUmqMO5dcF9zU9g5ykhbqAl694ZG7HNNgwYUIedPcVI6AtELMnxfHBL/qko4b
IyMBREMazitSVmTHwyZ6iKre+bFAbzyLyyS+E0HHf1eaNSCDqHQlQq96gEmn3ccBhfwEUFgZYN7L
ahx5vO0Ts6Df5EB3WYB8+wCrkvlBLk4PHB3zWZ1xXOzwUY/HpcsdnTpx7gqn3NC084owkPKh86Cw
1rKy2iwyWAqXCL1x2ATFZn/yzK9U03Q3d1F7V0nq/aqamKxDP5g2ARgJ/4wost2n7ujvyihmB1B1
1JdGIzINPf4Vhl3UY5rQPhP+AEWEXi4H2PoGh6T3fgZtgp9EF7OPaQX4ZqVnsgaLbziJNIid0kvz
WPHOrttqRt+wWvyneLDYsU0d7yPjj1+hReVkrSjrdWAXUmiIx+YhS51tIHjw4lYk+slI79mskW1f
KJ9KqArX5bQDU9ndRRVXW3d09FFNPKgyuFyxr0An0HULsFtBKHTCASUl2ez75ZpTgXjo+fUTsaT7
EjfcPYZlWL2WGo8uxE36RdnRXROG79hNPc8Xt5MrjfbRGkey4bB8b713dJSog7unQ/Yy1WJdz8H4
4FfOvAfYWb22Vduumnpo+wzE3nrVV8G08jHWZkn90ctwpMNiLq3zD/yyyjyuDDaSQ9OchTMpFPCi
3yKAWXjW2nF8xsonB+BZNPj/eNY/tU0IiWBihnYlmW2+4maQK97rgeWABoeFXOh8p5oOel6kSncU
YLaiVKGT1V7PHg1a5Xduk3RrCPP5L8gFxHp2Y7aOjABhw1gn95EBbGpcJXdQMhER1r3jr0PPhkIP
nb9VKeDNSVRGOOnV9FHZpP7BeNJkDoqnG4dOzmoSAUReWwQUuUz+vYa3YNHbHr5nOkKTfJ665wT9
3G1rhEQBraEHWto2W8oIwIZgghoG4sxj64biEOhB5NoBZT9J8KbsbNJs2rr8Xg+E54y7D00vRcHD
pFx7qq/yqh/jY8VD+xWlHvI6uX27YuihranVQYHuUggtGABvY4BYClFXCdpOUL7zm95dj9NojtZd
/JUkDBz0no/PUJDi71pr+Ec33PswwN78CLqwPSpSTVm86HA1Yh3uiTRDLoJg/AlxU+8Yj0YVdOT6
DT2AqBDRQgtJTHPEyyM8oDkwZW4JGjKdq0cZOfoJ9wRO+Dw5rBjYsOyc2C8PgzD9swAgfI0VZOvB
TOOuhljcd4AS+ArCQCC7aHxyIgx08mSkjqIVy+9UVtOaO65am9Agp2mSZt0HBCZYgWyKJprDXz2q
9FOmEYP3zI/0ZnC74K4L+sRb+VA3vPNVPxZVbbwjUo4lzJY5hWcckT2IqmC4PfiRK9BvdcW4n6Uf
/qi1Oz8BIuvdcdlVsBIltN8RCKf+tNrxX3y3s/nCTPXVd0i8wnWlV04ajEXN9XB0lwnBhVl3pGBM
Q9eDLfMA5dQg+Zm404K73egNt9F8cF3Jvsuphm4dTaenRJVzxmrUEzwNmcwlYmxboV51SPvYW89i
giKOpgv+39T7mnT1cA/KBlkP0eLcabCl0AGs5/aDh1MI0mhjp2fPaW2dJbWq5m05DP5wJCG33gb4
CFMWNXQFih6qqsDBR5TTDeg1/pg1bVK5RSCHYFhxIkoYCTb8nlin3EJ9K/hRtcvysdQ9OfSeQR+6
hs/FWy+i+sAsrwowJ8IjUq7u0OBcbmICIBfwHeNKd72/7ssweQIOFAz6JrQ44wtgdKtKj33hl5Xd
ThWFpAV07VeatfrdQwqUhdiMWZdEoCvR3lu7UncbObnuJiAj34Kk724s3LG+1JYO2B4UkoeDrp9k
bVXGXCiMqKmNcj1EadGIFHZJgQqfrW8jzEeSLEZ7rjhx3Y+4cOY8isth47LUy9qIx/sJolWFmVx1
kHZmvwacwihwpqIte71yJbTdKA/GNeFzmA0cCi5gzXor1L/KZ9lab0vdcNoYYJxWUUi7+yoa2seJ
0XjlhmpcVcLEBRlagHtQFIyyIVLVgaR0uUubk0cBoEBJZs3cbhGDklXHKm/Xtq23S5qwQyigndqJ
po839eihBmzgRlYkmoUUWQggbLEP4k0NUMh2QYTbNKPb309dMn+k6ahZRoJl+j4unv/TcacBArBm
/kYnwQ5d2JhDGVm6DQd3ee6bGIIxjWmzMajUqgsjtoPqYvkP52XwAg0bCWwJD90+U148fmlN2Rcd
+nU7JbzmwY1Vv3EaWE9oajhsfyGhC0HYem2Xxd/MBpStvpr6HYrI9JFDbHjKRn/x8maekEWmvip0
M7dFGJUa8vjS3ceKzbuu48trGVeImyHyYijnRLFZ86Hrv9e09nZlBdPwsIFzYuwQufEhFlGoeE6Q
xbH6vXU52UMDgL63WierJBVLu2shXrbHiuKu4Q5vmmdPsJpl5ZhW7zqCdA1cID2QRvoAtRRlxfJe
1y50Ppcg2KLJ677bxYdqQeUdcJU6m3ZIof+ZztN8hOA7robBVQsklu0vhmzqMcHibbjBjZuN4eh8
qdxueQLRJwiz2WmxCA1EOLy8LzX/iME7OkKPQb0NKGNnBuJR6w7F7E3Ik/gjXkp56FCRHHb+v6/U
0LPRqm275qMkPQRd06UxahWnXv8oK9muYKAodqBVuFsUNiFVM6fsNy6F/h2ixvHDvNCoXhsWxO9w
t/OP8QJ9FpCXU++fkiX4MLhO/GIc8Bar8ClWtRL9utdp8z5oCd1/2FIl/aZnhPUFxJNHKEUvEJEw
brrsh7BatpWg0WZgiMAx8+M26/we+CugeyE1bS3bpxAHqjIBDiiKHDUtlmCgwP+kABrnhGmyE6g3
/HCCZClgNV4/DjYpuyy1NZiiyNabbXVKk7p0Ye8NgtteD5rhdVsh25OC99+qsOTbpEyDo1cxaKQM
xlmbJqxyJ5nZQUx4ASuYsPzTcuIWUI5sCuUk4meEpvNdWo3gK1EJYXY8ArAlvMA2r6bh9cEXIPbO
IQ0PQDYk6MWQWq4CQEHuAuvDpamWMZQ8er9O73Xdj0+9NPFxGKVvnyI69M6aRaC6O8OkHz0Z45z3
IZQcgUwQ+07hTQhiAooNsykhAE95Wj/UQtqNZBPp1gAShs5jPyWe3Kte4iHXN8N0UF4CbHZYARnV
Q5XbKWezqiLS7eBS5kGkOy2LZVrQxbGI+OWiTrkhoXdwBi2/LrONSUZxUxSjWNwXJ3WdLYIb3p0D
GDhzgqKtmTy7qjmxB9L3yWOM3H3rgPgEdbGG2WNCUUDNGxlPG1wAZo0wLJLMTWoDIfS0kgA4+thd
+7Rn4VHhuL8hRddfnVTEr2MUtzumwuTn2EDdm/rUrCZkiBsUc6JMz3gmEsviF6pDfzukcXMELSN9
UukSQ56OowgY1HO9MTGNd9jKBE9Pb8nDqU8LCmXzTBjW5B5eJTRjeAkXYCGrQsaNPlpdQ+NfwPbV
z0dCxu/AHtAV3nNy70QTdjYcNB5i8GBMnsRoyGbeLAPI/XTKBoUfKv0UKijK4ViAdV435SsaYt2W
o/7y3IWO3TTeYKvMRulyXya6+lUy4t1JOKBlQqnnkQUtakio8U+D3Rq7JKg2OR0ISQhLk0CVoxHR
vXvqNcBNqoAMCy866bxSSLlnBHDftafhRJaNk+HroQ9hTKA4vUOeTFdIZiAv6Q1RVpGmuathJbiZ
JtPloUhJEYeT892GhK28gapuA8+Uqi9Qa5p3rV+N+9CTvVug2iFQrCPI3QtfEMtRIdPATY4qMaul
W5Itbr2uywc28p0r+yTZx07abOve+E+cgkKTu65QZKNxQTlbinpaUIjANBt4FTv7ABg0yN4GrB9z
mzjmvQfA8Duk0R24daU2vrOoAt159RTxzO/hTQM3ZV+NKBmosggVncdcQGm6LmqZhvgHTfqKJ2P5
BFt4VGYdrVHd4FGf+bL28caJ2Y6SVKJQHMf2q4VlowDuNuYgbXBuq9xTsbmbufSOvi2br04AQ6FM
u0014RS0Ytj6bbcsjzSK7ZdU0ESvCN4/P0bO5lfbuktdEF/LN9yzgE8xmE8/Wx6aN3+2PSqFImxF
ZsmCjBiu2Cf4OxnwQlEWEoG5ifpmL3nFH9PJTK8y0CX2RDQogqysUR8V2nDHdhr0IXCi8WdQaWcV
Oz7fJV7bbXRMkQnykW5Vy5t7L8aPzhBgnHkX9hWxuWNRSLDzVK4GMEt/IqOvt85o6jtPUP6+ODhr
mcMj/WteIu+Nu1W5IKdl7NWdEZJN2ywoRyeig8CZqFD6YCq6qyGhlDtSuHd4jdVwfuaRcXM/ailE
aSFiP6yCxrdfHewHeY8GkB32swqnZKtBVXRxG9gE32MofbbpqUA/rx6knNaOSqMBvfRACmjkJEml
vooaspxvsXSwlxMQMizKYq1qNi7e5vx5IhCmfjFzZMl7SxskIJk7WIEQ3FOwkDLLWpXc11U1PGjK
XLJtzKDMbpbU1vt6bMmcpZir8zPuZ7eh2YQaBf3GgmrwYhTp8MxABcjAuOPRJa2vnsrAzMETUW5S
PrUzLpGXBRhx76508YouKjoakfEqYShZlbGEAK8DVMeRo90IXExi8EoWPrbm3qnRvwfFxYunkmRd
CSrIl2ZQCnbaDt4cx1KOSbQSfl+Nm2nRDH824ZOPW8IPysS+QudnQc2g7HCrQfSvS/ZUJ2UFD+ka
UWICUt57h9EQEumlDcqvDoHMzKtUEyAmKZUtfW8UHgAry8ZoOw0+wrg0EWrw2JwTeWNaYhP7tRvP
KzUDmlJwFVbV5pREt0XbDC2e+M3kicxDUUW+4zVsGMAxyRjg1xqKP+TC+t1Cq6USYf1CAUfljzOY
H9UT6iVOvPdhaNntsHcmu0JnbHhlbu2UhSBDNG5mz/OmfReVqrkvu04uP4YOFaNv6IucvhENzQy3
JHdx9LCL+QhqZTeXob/W+MvVXYIiQXTvG7wUH4MeOn6F348uZD6HBB5Mq9LXbEHFwkPWYWHxsnju
SyrLtnseUNWha+EE8uvnTZbzHv2p0RqnKQSTPCSxEGf8u8Oi4GBBSHNqgLLmfsR9H8bOxhF2Qn1V
brwRQJzY3uqaXzbNMB6g/fAXArE8PBf5ZnysIC5gEVvRzeR5JUqx8cpxuuXDfa3tiHzyZFwD1PaF
sjdHnTeW0yzzWYsvKglWXaJwR8Ttr88X8ep8ImiEQN0SvMxzNEqJ4jeNkfjmNB7m+6Cff8hqJJvP
BzlDZf/bCwNM438GOYOf0BYJT2NwIc2iyUR1Xw5y30uyk5GfLQg98zgVnr6lhnS5hPhUf4x6hqcg
sI6sxYQ8QKF4U3VfwX1Ztckt2PeVBTyZrqURJH6B/zpn5jARODOx3piPbXygvVjrLsw+X75rfXgC
NC94ui7g0UAP/b3TYwigB3PYTEBIqSJq9pHNehTWoywFrcVsf8Lq7GfrHaslq7/NL9X+ltrJlZWE
uioUnACxBA71HNJQtUEjuZeMOUEydapkieqBtuP282me419wnsFqRWwG0Ql44vN+tNVN66DpM+W9
Ch9YJ/dzTB80+jQZi/v7z8e6siPB9wctAhgftKLPcbe9cEXgw08jhx0ByYdyzBC911ED9oOK7+uo
fXAi5wu6SbewS9eW8qSoilEhkgMM+t+fspad58fopuZ40czZEEZvyowsE23z7fMZXlvNk/IuVMAA
vrnQQRkXS61iKaIjafeMirde2tep9TdjR24E4mtDpfhuBFiRAAY8Z0CCMGwAvy39MQcwtjBY1Ik5
28R9iZ3d53O60sZHKdQ7bZOTU+U5h4QQ48VNP805hSBYM1Xbzv+O/tOOOnTl1bcUJC+nlQCeAGo8
rlHgE8/1+KsQnKMpbuZ8wVMmh5rrsB80qhClDaoidILmRpS83Bp/jXeu5ApU3mKJrCFx1t5Z/oDS
DtLCzxfwKvrijzn9q57zByqh56njjRXGKMJH9jwe0bADCSjOoa+a5hwsclrcUti4DJCYFqjdKSy8
TrDHsx3vLWk3RtAszgF6PDRcb2lCVzemdQqAf4MtMMYJrgpex+nheBbqKdO4xATSQ6cFK6DxNlAa
XHez2RLTHWbfFIzKIgDQD6GE37tx/zTWzhsX0431vTrXk70CgqUHMOvZSXB4gGeWw+ecC4GiUZVB
9Lj4fK5Xd8kfQ5zdpSMtlxIeWhDEi9Q3v01+OBI1W7+7ZQV0GSFPS/q/UzlbUkMWQBoslhRCotwS
UFeWlVKPU6SLuv4GRQBVxzfuuWurBxzwSf88QGj2z4bkGtcfGpcy9+oPmN5u43S6ccRujBCcQDt/
bP9oFjFDkRR7cYyrog3jR7UkKv/8C52+wPlm/GMawdmGH00zD/GEQdBBX+H1UFTwPY19ILjcD213
LeM3tv+1T4XcPcCt+f+oO5OmyLF02/6Vspwr71EvPbtZA3nvjjs4fTCRQUCo73v9+rcUkZUJDgaV
s/fMahIVGRzUneb79l5bhrV4uodryoDmYYK6iWoSSs7RKdK7OrirO2sGcYN8N3fW1MYXLqqPFWuv
Rj15EStV0qs4dms2JTIN0pkNmA9ycjszV+Fl8pzRicEn/fmt/ejlfyXGO7X2Fm5fppLBlerVdPAP
4bu18ciZ5kuN8UeT/6uRzJM3xaXXFVG0rCkbqXd9pK9jz96y1u6yptt8flEfDWXLOq88NW4oTiev
vR71CaWHuiZLlK5srUfzpKtSpw67+7ayvlCnfvQFEEdB2KfBGe0dK68XRaNZVAWoWV/V/l4Kv/AN
fPXzT96KhoJSMzSskomLnvc88m4/v1kfvQFkKQMLmYB478z/jUFkMwfWejbK3wFszkIs1iElxM9H
+fgq/h5lemSv5onOprORVoziU1inq+EUnMQ+H+KDvQy5IH8PcbJUUK6otXDkx1I9SJNl0/ihQF8q
Ba6Tp6p/9OXa/2bpg/oPA4w5jHFefjXwyRPyRa/ZysC12VV5EyjWMSzr7ov794Hom0F0fL70rzEe
ny6ElJgolXY5x9fBkZf9JnogGyR3zGFGlgxyVhup3vPnN/TnRuJ03n095smFyTLaHpmSJgRlbSuA
XQ4LQ1llx2xGXWLmXnkXrtM91y/Ims4n/O6XYIppgHe/ADpakl6ITXgXhZ0YhEj5Oe9+u0wO8fda
m0ULdwNYZi7N0vWUHKI/Fi19VCzYX20LPpxEAM5NqQaA504PT1QQ5QBIIGN3xKEGx9JWF1mZO5L6
1fL24cSPZeavoU7usyLa2kg5Ec68x35OtW3YA+ufe3vNkY70Mb3vdAznnz/bD7/6V0OeTJG2ERc5
58N6Rt1vJurzUjykrGyfDyJ/+Pz+HkU7mfNHo3Uld2QUY9/Oq1vXmiX5KmwWiFiTfU2Im20hWpjJ
6kqyZv1KWRuXn/8GXzzEU6uE13ZS6Ub8Aohun5oyKmZyGda00e10RrtaX34+3Gmw2zQVAK+cMFao
MIk/mG77q2ku6NB05hXLKTVH3YGZ46CNTJmR8uekLYNZNRbeHBUW3UnXN3xEzPlXdJAPnqxC/YQj
MSJ0zqknT9YzBpNer1HPwuI4IiFOqQ4pT59f5wezOWMQyGcjOYcHcjLVgsaRuxK2GVYFNn3pDX3F
L16dj64CJwbFEepA7z0uCN/GvPAICeqhdy2V4JaRoIyYcbn4/FI+Hshg4eNqMA6f3K5Bk4i0jft6
Zk4NTpx753VqkzPYNvIXn9xHNw07LRwFZjODqtPbd6PM+1Hyo7YG0i4jnJUcyX3+/Fo+eNuV1yMo
b0cQaWzV6TSCHYTXnotBBg3qhcyy6/iq+GLn/+GNe3U50wny1avuK4NXairLbVqaczHQHKDkzcf+
xfM55TP8/KQ46ULNxlKIs3D6PV6NQ1phVCcJq2u7pEpnLkcSS4s5SUtTmM3Xh+tT3O278aab/Gq8
aBwqQ2sZD536HNOmE2Q9nK3E6fPW6cXghOOD2/t0s4Gs11/l7H74kry62pMvq5CR0qk6ozfGt1G9
tqLrz1+RU0zbr8uDnc+NnI71p9NDQMtcQanMDLVQONXfj6jQmq0IZig4lW/NEpls2s/pCJWPETlg
1nyqYaSzr2oYH7w9KLfYM+tY6Mk+O3l7sjSTxlpO2dV2yUA2l3rTycU+kcvHz6/3g/uJL5S+MOUm
lG2nC0CS4XkwUOLRJFK2SZGfI7X9wgE3zRAnmxRUaALuBZfCXHXygka5GKRsZAi7vkvbW6O8lWrP
GdPvpdeiU8idyE2++Cg+uCqGNH/aqFhlTq+qs4YokEKG5Ai7R/69MryvNiUfPCBNxXRqTAMhoTx5
Ea2ojoJE8yjOZaFToFMRfkNK4lfdn4+Hgc9p8HDAKZy8B7pqxaKtJIruoknOWhx+q6BAt4GSO5j/
41eBTaQ8Fdzx1b6jDKR2IushJj/yGp5y5brPv1j8P7yUVz//ZPaNhyg2jOk9IGyIfVUZ+bPAzYQT
9/H951fywTwPCmtqxaigdvmW305RVdmZxDz01PUtxd3kar7J4xiDiRH9iAv78p8PBseUZsxkbqOS
9HYwbUD6Z6QM5rerJD1LEXKS6zl35S++1I9u36txTitJnuXmeoo4a+aR07RuOu3KcHtIz3K0/vyC
3n08MK/oAgrA7BO845RW4+pyM9QdXaxaiG08yL7TEvj7xf7l/TLCCHQj2NNTGgBGcvL9sOhKSTHS
S7VQ/hVDfYst4Sha1Fsp0faJ5cTVUrV32TAe8R9cfX6J0w9/MyUxNXAoBZ0kq3AuTnuqzWjqtUDi
PalWkpUqwdRo6rkI5W0vqwFJRv1X08W7SfDniGBroKZiyDl9SxJdLZFTEGbXxPaqVPod6kbcduHw
oy/0CzunsNAHGidJD5Xa5xf77sUhxpWkYaDkfNpUOU/udKi2ojHUOJ0FUu70qGkk9dr0v+pdvL+l
ExnZBLQOEk6Ai3j7GYwGzpOuAisWJAQXNyNyK/2pU/2FH+W5EyrhMPv8st6/pgwImkpVKCyBKjyZ
GTPD1URSuJCAWnJkMM8jN5GzL76FD+4dg9Br5dhCv/80MzYUGdjsikHGzoocOe33aa3fV215988v
Bu82a8nEfn6X5J26dJWt3oRJKyurOgyfVJwn/3wICuz0OwVtC4Ic3z6gxNJzlNpAV/IqocGZ21dp
LsVfrCHvZl4TTxK44KkiwFbq9Kuu0Bippc8RXUpGedEkzRal101sx5dxI3/BS/rg2ZCnyH6e+jNd
8NNPyjL8xKuJ3yF6ttoVEhC5KPRRiaX/eJzpwUAMnqKVFOpLb28cOp5EwesEmCTWSKwTi9H8pll4
//7p81GhWEzzA4VG7t7JOtIlplV7ugoZDMuh6O0FuedfrMDvPxmKRCQt/2QpTiyLt1eSNVU8KCnp
SH4ubswej6yJEP/zy3hfrAHIMZ3txU+n97sjfi0NqB1VP565e2rk+UWyDZf2rJnLxc+AzXxGFNMX
U8H7Oopl0v8i9AqlALXm01qUHw+BbpSoQ40Rm47uzbG3AEilblNb5dpKyplZVHNbEvMW2XGonFO8
WlZaN5tsIJ4ON8c0N4WRe04tVV/sD97VePjdaLpNWgbKk9yWtze9CEKlxEhUzKIqu9Asb9M3dbny
u0wsM0U9KtPOQYVa9fljeLfesKZSmQPcxx15vyvxMtrFqKQssLHqUl1Hq24prcrVV7yjd28Uw1DW
/4mJ1d+TqdzOT1LakiWXQM7YGIVnsvrV+eHddz59EDKxJ6gnICKcNvvbKK9GxQ6DWW+7TtBqjoE3
R/Ch/Lxj//O9/z/eS3bxa/mv/v2//Pl7lg+TR7c++eO/98F34mayH/X/Tv/sr//s7T/693n+kl7V
5ctLvX/MT//LN/+Qn//n+PPH+vHNHxZpHdTDsXkph8uXqonrn4Pwm07/5X/7l/96+flTrof85Y/f
vmdNWk8/zQuy9Lc//2rz/MdvdHpevTzTz//zLw+PCf9u/zhkdf3y7l+8PFb1H79p+u8U7Hi2gg0b
AghF+e1f3cuff4M4iB6gQVwXu2ydxSDNytr/4zdJVn43JibmT+gCi/MEpq2y5tffqb9P8C8FIZ1M
kYx357f/XPubp/T3U/tX2iQXGQKc6o/f1LevB+uyQrQpSyaHdYp67Ovefl+yKWVF5uO5waG21Is7
PY2g1xTmxsqidd1G6Ort4bLt4tsQyyJCwVkdFSOWqQ70xbcuwd6Pe9rpJGPbFOw5Sa/EUT6o9VLh
sEUHbcs6IztyQXM9vYFOAF03Sn74Q3iknXemVeEusPJjZh4xh39/9SD+vNg3F/d28pguDoApBz90
eT/z9aa/f1Vsqd2YsDy3s5xGHtatuCBub86258wPwqOb4mEeldk4J9BmnnoEt5YPgzde+VJxnUT5
FqvVjdSZ675x54kfryC1nkFjrt0Lucd6bRFaF4WrUr+ylR1+8VkdLwPS1lRfmasiRnNZXVRNth1q
e057GdHwjyAzfn11bz6611f4dp768wIBRhKiYE4gIt6u1xdI+8nzsMZYCFBLYAXBhT+YG8Ns9oNq
b9NAWwE2uOj7L8UGJ3WeXwMjMWNGJpeWA8/JtOy2mpxXfW7jBrnNsFTLdbpDgbrrejKH29tx2i9r
1SzLiAEdK1gsYicSDyyjv/It3VG6cqvE8sxqDp3WzqPi6vMnb0yl/7+PKH/+foi2iDXj40Pp9/bG
9LbJZg1FvJOh3dWr/r5Ih1Uith09VH0YznpT3fVGfxB9gkzdX9Jl2JtVtBLls9LKqwHvQNbX27C5
j1VvjU131WTGplOb+6gu7nUvOHJVoyuVji/cdU5FJlQ3WKwcM1evi8E+gCslsaVx5Lz+pjTI84em
3xa+dCeD4YEHslIqhNIJELVKA21h7noFOPrZiKVLHLJcveR8ifbS85ccTR6VILkrk+QcnyzqVXNZ
J1gfpO5Ao+VcBN8+v3ma+XZd+nX3CBUDksKufZoW3t49YSXSmEadjSSmOEBiOZo+371votdu9oqc
7WrtqRHaUWqDG8VOv4e++2AP2r3XteeyN1Oz/DoR/o0ulro+bkZhzkcfx0ekPNWev1bqYFbiehUq
IAZDe4gqeRVUSyvW1i4JKrHfOOAPFp6lL2syXGk57LQ+WMTwOGrDvxbyPCEhoKlCVCHePLfHa99o
H8PIv2nlZKfp86o3ic3rqrUi4X0JscDTOLk2snCTgiuJhfTNaiwABk92l8xL2dxnfrvHp7wQkr6s
wvyA2H9bGcFVxKsK6m6lnwnPXBsiP7O1lJBnf5N43yQvQNagHCI3v3AZA/Oc8ayXxky3R9xHhAaH
EDc0c1678kF0zQYExsYmDQ4SRCP0c0tkKyuKtkbYbgwoJ6EhPwHw4884MoZ+baY4CYS0yqt91zXn
QWUQA4qJ+N4s213lZ8ss9PetXK26utpXo5ipoTGDgjmv9XBmudkZKdG7VLJXtacttDFbLkMbv7Gc
A5gttr5cUW4u5r1JXE1gr4ss2VnBcB7iYraQaHgNbdha3rzQcdqrYXkItHDV+bjvcZk6NdpjKbAe
lcJ9tB01Tfe1GRwlmCa9ktw1qrUL6dhWeJL8LKMqYEA9kM+ywtrFvbRQ3WjVpt0i8eCodN0ijqu1
5GbnqMJuijKa2/FZ3zbbxEdZERbrzvMWnqYuX5ImuwiFvhxrcwO+8TY0vB9pY67d+FLL9aUjd9a1
0mYXrl5ehb1GSHx+ZRpESKvaymwpPbe6OLrkU7KXBH0SPputsfGZf0w7WtAcuK4N7a6Ub7xcOya6
WHmjtYp6/xnD9WoY5CXEW3pEydlIhIKDuvK6KPRDWPacA/qzfIyeJbO4H3t3MRKPNkyzrlkRNmdu
2uqu0YyD5jZ7iCgPlZJfZENyZvfeQRGzKPM24X2+kGXeEaAyiooVH4653YVOWGu4yvnizYIHKksL
aBhXBmSdclwNiXEI2ZBrY3ImSze5hXuntq61Mniq3fSqGMmxLvVVlA63caVUDrd3qTXq2s2ShST1
8wq0DZCH23rQ1lmRPEmmcOiX8SEWV5EaL/C2PylacUx8aY0m6bq3g6fQFQ4J9kQWhE8iNA54Jgoq
0I+Abq5zA0G6Li30QT6WBYAMW68Ono9WwijXrcU8DPVhlsf+Cp7PVWmpeFHc7WhEN+1j1/A+IkCY
pYW56O1o3sS+g2PnMDkdRvuHURQvnCOvirS7TaVR4KyVeHFZV60+5Lu9xuVx2e2MSHrqAx5uqR05
oJ01cbevfPOgl8VVlWi35QuiHvJpoac43c6zDlih7qzAPkZhPQ/8miJI4rRkYjpxWtxngf/skzyD
MSW6CfWyWZpJu3bNfNfp1rWnBlSf1GiegfD3XHMNtOMirrpFSThtG8QPmR+fGZl+SAKnivRNmWZX
asMZ21PEbTS414mtrEScrzIz30haY81NDZtcPm0lNPZZ4aiQK62IH1ZURku/Sp/cEq0R25ZgLNI5
ZmVl5sfWDpHvFJhnSQvSAD2Soebkb4HdMTXMQU3hiBFTli8vhBVfQUjAJwOqoVK0oyLMQ6aEP9Du
LkVuXPeV4tS5/gReYdMRFI6vcaaMqeqEkbQVsbRVemYYC+vwLJjLVXhLMWvVWN06S4XjAWKS1MuR
JlpoQiomfi5z25la5lexdleZ4Vk/lntMmbsui+eQercuoedtUN9iXVrrXrtR5OCOts1529geMcAk
umqU+HrrbkjdHxr0itoskEnI+8rF2Lfv5ewy94qFIsrBSR6NIGa7Kp3LQ3aNhHyBQ2yHliJ0Blmf
d1ZwKNVoMY5EBbXKUkCeCzpQVwX9AD84iqCd9fE3KjzrvuYbU8QWXMJMFSGQunaNHXdu6PFxQiHL
GrdWbmZFJZ/pib/PA2vdutEmUFYutUnDDjdNPq4kt79WYuPCbRIsbV8KAd6WC/9coOlrYTKwaKFY
JxvbBAIZlL7WdoCSkM59a3UTI+Q8VQdKeZiE+xyx3RSF6zmCAB8Lm2t91MRTJ11rlT/LPc4z//PX
gevNueKvY93p6e86S/jf6YHuzUHwvzsgrl6y6WhVnf6o/yfPhpyXuFG/NuwfnA3jxy54ezTkH/w6
Gqr67+TUYaKgpow/CYfSf46GKsc/as3sOZEko543ebz/ORravwMrVtnwI5s2ES0Ltvx/HQ3N32mg
UNEjU4TKLjXzf3I0fKc2MaDCmppAG6VRVvv5W7w+XOR2O7oROCNUYDKYbn8AvrOIBrV4kOhvICnu
TIOdPRZV3BnWk1UIQJJdDLZ58eqmfXCOe6dO4zdRZHUq7wGSxbtz8roHAU3zhH6uo3e6embg34zJ
sHS7y6FM4uc4SaPLxtMJ9ZHDLD/GgEOuXKVW2a+n6H8SXMZXiV8Um89/LYLa35wyeHTTbeZ0QcGO
ujMH6Lf75MQNQ2bpsXfs3jIJybXNZDzT9BjiFOkId3rQVdBF2rqHaqKVy2h0021hdeWxC+1knlpK
sqMakZzLht6AO4n6beXVxmJoLPxWGnAsT1T5PMahHDtDlpfOoNsZdsgx2DQejr7IbZmJ5bhrZr4n
jZ0TWll9PghfvwjoTO2h9Yhlqmj6yhejd6XGkrv0i6AnU0jz0pva1fsr3ILB1iab8WzoCFqA5BRC
m9EAfsSyhBZa0WYJjwZyYe/krRjO/V6AOMx8ZWnkcroRVeV/E56RzjFU9rvRKMx1U8TqRsU+Saqv
SIJiRkXTPEuC6f8tazVe+m5QdI6wI5MdaDY0D10w9GyLFVdcygL+1gznJuyrXOoSpwuH8b7x2ngL
JawBFhL1u1aRwSiqdYOxP7JmWhQYZzH6U44Fev8gCrdbjXwgx0IvzDPi6D2gTSKeu/Hon7VjpsSb
svWNJS0X+PNKat6lVdtNcycrRjwKe6t3ZXqV5Qb0ohjSw7NAT7DSjFC5yPRSzi/UvipqnwzXrEr3
LO2SjGu9ayOoHH3kTp51vfEjxwX0oZ635RjnUFios35nb2iLYtEAXAHvkbKL1ja22wv/ASuvASjc
GsyIQ4YB5eDclPOk+MaXV8KHsMtCRkVt5yNUQT1Ku3iOD9+NdlRACp1qtAJ0Za+h0AoP6pjAH6zD
HpZPlqFwgUjjwp/oKQLrd57wkGSUAEXURRW2bbfTw5F/DKDKoxffGV3lndcEpNDF5JWWl3UjxeHS
zyrTmzVSYFzmRY4CyIl0XTqQDQ1FWvfkjpUFvMfcKir1WZPT4FhbXQ1+QujBfLBAFxppkN2IzBwk
Bx60T95SVP7QfZeNX2XIgFQx1QwQbhoPw0TRSjn7R0y9TdClgJWVHktdqMrsW/XEVH8opalt484A
D0GBxp6nhRLttcqon13bi3SnblPXnJEfn9+rasReMValeEFalyw7o5dqh0L0A3LBSm1kR0l7z3Qs
07PWFgFZ2JQjey5nZryS1aR99vjo7iOlqNz10AMBAQll9ttQ4CQEfBDmw7bXRfTii8q+geZUdwuj
lxP4Wb1I8I3VdSnzLXUA2ktzqEbJsZI2Dc6r1G2XFc5RbNaa1mNeh4cJPyQexufAVWFUGlG4gFPj
3Yyx4S6NRIp+SKqL9A9/pliYWWVvhRFKt57pF6SPKsUhGaxiPuaVzhmlkB2wmBU0M6ARMeSvTW/4
TTWFPIwLlfC7xpE8TQEUHNpnVablR61q2S8LtTxXTE/btDkHuzaUpU2t8SRGcBLjDAxFsS/GCHJ+
1tZ3sR7ELbh516YwP+oLEH0GMCE5HA8yiL6l7YfNJgR+TKO4Dse5rSBL9EEJzZS2HyAvGf2wdBMt
BEpSM7Wb0jj5x0FnYKYOx6sOfMx3cL7lc48D+in0BBGyferB5wRcB7EBAr/FPRsD2LtFkOO2rIah
BKsFvcApoVkvLEgAF4On+xsIpgnaZkMbn6JQivfhkFQPeZiUUOst6gVmOKbZysjN9gWkub2o9Cxb
jhxLJku6ct0ClwCSlzAZWzaEQ0ftbcCoA+fZpUXIG2RLy2fNDAI7Ls4T2D4hRFFKBIGV5N+TvrHu
ya8BpV0r6uhB3huUSylog44CYVCPc46N6kY2M3Fv1aphztpQrwemoDg60uBMnkqlMuEJmjpVEsHE
eFFp/GplERf9BlpEzNw6qB6YgQhIEqAZm/17G0fKUh3VfGvrHArJ2mgvFLNxX0xPBy2Se+x1A6Mb
Oa1HUhHM0zLn8OtGDVhNqU62KX7nedj01UOk+epzp3T5Lggr/brUSlLZAExfwKtoN+MQq+sxGOBZ
5LjeL8xuaJSZ21bqLZwmbUXMRLnKUg/8JxMB1pM6j66DoKx3el64L4AoU756dgIWLKzBZYXMAl1n
UUvAsJU6G9dOzgkYCGDn3Q828u11T8L0MtB8+TayGSbwo2Qb6Z70HTelNdNTN2C+ToMffl9imVN6
d6sVZX9uA6w8kDtPk3V0x/PB0juDfDR1vAMWWp4bMHzmeq2bsROlZbPD6Vo/URUAOKLjR5KgMhlp
BI4ljvpVX3XGheiMxnS03IKx6QEh05YhEON+JapyAqgXQCo5W5Wx6qRoKIF72Ym7GtIRREPJTt07
ZoGsjlQrM8uayWk5bvioU9KLDY8DMCH1eTDHd9IE06lIbHvXavZeHdVHq+itfj0oVcKICISB0VNe
j227uXUrdnWOKXoCkIus0ubCi8baaXLVpYOtsVZJtV7toyqSb0d9oGXK7uGHysp3OVgCUC1b1zVQ
Wb4zNL95cV/G4FfbYbCexsjTLkGEahtvyDqWNrIOTbIIPf0IIDnZ2IkBYgGeUbki4aVxHdm3+n0P
H2wZSll0N8SJcdYE3H9NNYEY95IOv0lVuKlBWxfbyOiLc6O0+2im5mn+zGvnHrKuK1Zlqcr5HuHT
sFKU0kgWqYe9DVSIxW1uYlK5R7dhGnAbeQnYwn7ygkFdiCzNFwEdGiKP0vJGqgomCZMBtvBAw0Ug
mTGlVw38q2xFvOCAXxu77Q9GB+DJ8WJOnxnGM+qHQruRpTD7VkH6O6vZQQ+zkBbbvnc16GUIO870
loByAK9UNdUu5Vbr8iifQ9CuNxkQVuA7srqReiXA8OBFLn4vlmfhVL7G9qXrpepbDmZ1dBDgZQ9G
UCr3vavCG0wADp4nYQnbA7hutFYUvy1meZN5WzZM8k8RR3vUgzA5hIjrHtF1EJQ1QNConGac2jWx
qL4VtHMgSRdJuQE95S0tDZKYGVrpg95lyVMBjPhBZeO3lhUpuaqCRtHmKrTiZQud7iyG4rI1K92e
QyGIb7JQtlemyF3WXk77VBS7utlS/8kfPCWCfE14+qYZIuYXxcj7dVxE0nXbGC0bSMUIN2B3pVtZ
9ks4nYGJJFXp7ZsEwcJBRcWxhfwUgrWhSO5F+YCwnZoeDD2F/JQYGk5XJOxXpcD0QLBbYkcqiH/U
zdy9aWphPdvoJq8iOSZ3zY+8K9vMZAAtFZ87H2g9l0SjrWS5mAK3ijJZxplKoTU2yNqD5yLOgzCV
biRJ8r0t3FLt4A01iCs7GuJbrTQqY5ZJvLiSbLXzJhCQ9TxF39hmbe1TTm6sDok/9k/p1AvQ41ZZ
9KbcUXvxexdRqmzed1WrbkHqUdcareYq5xzGtJciBZ35lmgv+9QsDkBpzNEZIa89eqYh7YI+l5FE
t1TsJNfrdwHIzCX5md3SbgeiypKCpdfh4zHXyMYoFrVdupDNoheO7zf6fhSDuah6RQqcgZlpB+Op
xFyZSXHkKH5i3XXE+xxKCL3AOTTI0D2tLmYQQgHC0IMx645zV5ckD+aZ2a/dxHQ3iQaNbwhrsRAp
s5w7aMp3vRUaM3RoHTyzDOgIqeJm0FDKOiUbW+qitWtc1JIo59SA03MX6tkKcl8eOlmgJUf2qtJe
FVJLtdDSD4Qh4rKymC4vNT0pNUcNc/9FbZrqIpP0ZOmKMj8HIyrxYZjhLtYa81uYjcZSH/0MyJ2l
bnQ2p9exR5Vcs5t8L+VVdTC0Ib/O1Jzqq+VrF43hSypITYvKI7u6jEW1aK6srMuWHv6rdSi0Xl9o
jVSQbSOVwSqDFLWRI6uUQHRn0VxVgkkz61r1Pg2z4DqJ2fBRf4Fr5JSj0d+ymuVrUVvhTmoV5ggp
ipvrMR+1XY1P7k4LxikPeJhonaI6lAA+IicZc2OcWWqhUBh2fTRoTKBw5N1I9M7gSdZecUNll9NU
mU5VJOIw//UvUls135u4oqKZkbF+bxZjeW95qlbM3DCNNpZZGYtA15L92CjyomQSXfAqKLdNXdvr
MtbGs9Lrkjt3aJtNEMrGs9mnwZ4WcAp5ZDBWMnzAeS0a/eCnZnYeaVO+ra8gdwT7qSxDf4hW5FNF
21Ev/KPEPleiVTb0C1NQtxRVTHcZBuFjFAUaXoVspKKJe/l7O5bxOi0tY2fkRn6fQ2G684DNozXR
60WrB9QoabgfotwIUQEOyYVZeNGfNJc/1QT/XT3rvytW/f+nZqDZ90nFiu1XFgePb2tW/JNfNSty
E36nAsORCcYCEtdJzfVLzmCZv3Niw0VBYjA6Xpzof9WsdOV3WbPQF2FipY5DWeuvkpUm/z4VwCa8
BtI3A0P/P6lYQZR4U5CRCOMxpyRPhVLa61JVmTaGbQeEQQ4g0/tsbdsxKdEElgdN25+rvFlkHJaZ
7qlzj6OyRGLlUOPUbKUgkAgNYjedMzVQOFfGVWp1PVXsOvPalyaoBoCb7GcGA1Z5xr6PBM8xi01c
ezG4dXOOxgN5vALiit1KO8oFWD0yDgrmqZCjh/yousEYS5PwwC1430tRXIZtr7QBkd+dbmxczXat
dpbanFme6zZpiO1KNLmTNIjpcuFCjmmSQQJ26zc2dsmISAPWcA7s8F5XXex7WLc5Z4JB9pDBQZdT
jbKhATmUjZpuMJW48XlShqnWrFUII0KdG6PrRcB1dUWlqlZLhlvLjg6lTl2OXqwXIHxDSOBUxcmX
0zgiqAP0ZqdCmVLsLQTN3k1kciseRomzXDSH4hVHt5oHlfvBM1tXvvBGV0/PrUHJ7HhegMoJasDq
iF+Pcp713rWd2rF/EQy6PhzChMSHdBG5ZELMEgsq3veIFvSzoGLhb/o0JCRAFnDyj40Z9cOqkeha
nmmqEtMOVYC+79Sos3yZQAp6N5djbo3+0WpGwJWsCMC/92MPDgvjUpqliDlamJYFVMZSQjczDkH8
FAQeXLi8LKNgYbfgfWeuV3nwm6o0la9JYtTYziqktslHnoTqLco8iId109pNeyFBNM/XYQRyGW53
QmlixhRbSmIJNzVUyHJodLRdHITSpqjnbuNn5OjqEuxCfz7CmUshKjXS4PczGRIk26hM42DxpA3+
GGuOXEUwJBxiEyJJWRRQTNVlLnpdpmCUVegD8oFrmOWdOqhr3RirbM8i6o4Hfgj9+7nosmnmNrSc
ZvXAfoiNf2V2CWcF+P6GvTCSojOvQmkcRTZjjxwLtua1kL57PbS8Yj4UKqzeta+EBYdDux5grO0y
vY6Mu7wKrMKfqgBtcB2abdNdYTEKApaGqpXadM5DypsCbOSgZjSWwyyyBZmIFsBFsqvq0s2cvowl
+SmR5SG9rZqcyKe1CjjY5MwGhTdxiEN39Z0Zy0O0gacpS1ecmCQVEpyf9MqsIJHzQRjFJDMZqkYj
ZKWSq967Da1Ir89G1UDhNO+EWwXXWiKG6iBT5ugUupN2bsARavss3/Cz0DSOeejLl5oFL3WDGL1z
NxEFSE45thU35a7KRjV4tMc8Km+bTs/5TvOer3YCo1ZRM32uqhQ9NV1kSHOd+2XizslJgSzmHqBo
dZWohptORT84y1eUV+2CjFJbjw4eYRz5WaCJJv3mK40aXtM4UqKXWES59Q21wP9l7zyWJEeW7vwu
3GMMWmwBpKrKUl0qqzawagWtNZ6eH7rv/JOFTmZyfq5I4+pem+lpzwhEeLg4fk6BDijTfeP4nlVq
WCsoNogjIa9X9vW6KgBi3vKnarSOBo7k0NqmHBu53Uthi6S5gIdR7TiG6NHJZbUVIYQKqurJaDJF
Xs0UwsYDuoRq8FVM8SDX8KAq1s1gaNNMiA094HUeIckALqOyJrHhLwyS7iZv/QbcSkd/+OtQd3n9
0XmQbV+XRhoE26DUfM+OPI0RAUECRh9uoj4u+34n19nQbmqjlvVn+sta9T0a4Ry/zfIi6N+VnmLI
DSSzRIpIaNSVcg0HclM7Oi1SwBQZIfptEBJuc2T7lpQ8j6h4aeTRdRVUbIwgtLd+HwfxbZdq7Xhr
FjGVWTuU27oSbV2QxOF6hEc8+xgDpa/2JQzBeUKlGtLZkGwO4uMbPFYkwuyq0UyAprGLOscDzUed
0ip1lcyP2V/NIToO9Uc17WP8sSd0Y7seMgLPkdtYSyFsrzB/BreBMUyFW6vFYFIyzeHsv1f7Kihu
vQ6xioe+FixyaJ8aRP8icxstty3SuHSVDJGDlWZWVr9OorY39w1aDpaTIM2NcIxaQ8O4smC46x6g
Lm87mLDV2O/XfQosT3X8oIqtn6KCk9qHWZpQBEe0YTALmyzB4GvWAmo98NhPo3hbonygvMjmaJo/
FCGMIkZ7o0F6r4MJWNRUGWL4VAXonNyX1tD4t1Iw9tJV4AEZ3isiRcprhUqyeWWJ7SBe1bFYlK+4
RQ0KyrRigj4Uct/Y5EUmqT+RzUMmlRd21IaH2mpVJtIbU/pJKhB7P0sejuam0Puxvq4yWBYe5/J3
z5BpMQapE1hGIaEcY7S5tMkSqQVR3iWhf89wVNE81zWqCQdoOBGUcYwizyH8NeW3MBV/WsWQfE1U
PVYhBqa9kN1HjSyXq7KD6h1Sd98XPbcotbByYqEwoqsgN5purXVqaLmFMoko0qi1rxdf07DO6jsP
RBLZ1iT0VXgdeI0+PU2hFYTXNdTK6b3VpkqwF2tdhNSwAuhovOYj3MnXvRBp7bbxxlZwdTnqlOvW
k2PhALNZmwBDLMrAOngwwcQkC61EeSIUG6VxY6svm9cuSqjnqlWXjbDa+qlvFCszkjJj21Wk7G4W
dEr+hTGCIr8Sxyzz7ni0a+ML1crBL9wI3D9MX/okS3sfUYBoo025AWFGJirjjTfR1YA7VJEg7lZo
WvSQ/Y5BHJZ2YgLQStyqr7rp3SgAHL/Vqdlo7wlEkghvwhkcrIcYsZnQzlroLZ/ywmv6aws+TPEJ
aRG53MVRWgjoTFIvTt4o47bhbsg9Q75CklruvmlGVlg3RVkLfNkUzOmqF/mrdihXSdmdkkuyH9mW
X+rSW+31CqpCHfz8I6Vnfin84AMqPIZNrhZk9dpKaqFQAaQOLUXSPA/qxI3gKE32Cf+jQ7SuIM4O
mbcxytN1CPq8fMkAXjQPQzNBImDFbQf3sAVXPRAXHgZPB5k0VBRyyD9Nq9FAf4k0rGxudZp9nbqa
JGedl9RlAJeIjIa2XwnGAiW57WJL7dJV68WVl2wmPAhVWZjihX7twUqJmG5ax5YvrUZJzyC4r+WU
KtEqnWLk3ty8MdQ0cJo6pF3sJFGjUI5iC/sQD9VCFiBdi1mRaT/h7x1yKhs5En8Pv7KAf5UQ/W80
+P+vat0DqjiTCH0ki8Y9f/w/mO6/mAODHG3Gliq/sp2/k6AZuM2gLsqDksZoHEW3fzr3sjbjtkUd
GD5jV+RJNJP/07iXRBIk6EktEiRw3SZ95L8hBZ9S1dOQbvqFn7IgAhOdXwYTgI6Gp2Ywe/M5GzIp
b/ltXK/VehC1LX4SzF2qIZJ7Xxqh5X/xrCIVvxg6rn3Vox6VfwdI6WeQjwtD8KAMhWzcdFqvVbtJ
g4ztnSOaWQ+9xQCla/ReB1WtbLbbsDRi66rq0ABZ68T7sFd1ORq8ypQHxSFWhKC+k/CtZes0QIVr
JKFKSYu/k17pJbMijR6Ctpp8E3gTBPl9+KrFJaIFeVL73rWPUJz4xaOkm79JeTWJbmbxNj9BEF37
G6P0XvpYGjZN7WVrVZG+wv5de+5g5mN8G9FnG38ampyjIEK4mvXbAepdhTJjoXTSqp/o8qBzoAiD
uk4K4LvXDVp59bsqEAZv0CIvhMMA7TKdRRhyp/EmL1va1xBwp4r0lteElAclVXM4+Axyy+dRF/3u
NlXTNt63XpagMTWqin9PD3GQNl6hRsprC5h8UpzUl4MIgHTUeFujbAzla1rIsbpNNb/NPqD6s8Z9
mzOP85LPcj3XcZBUybsR5dL42Jmz3oot4YroI5aWz3B7ZvgWkUYI36j0o0FIgFrySJ25ukW+Qpx1
G4pEkX1HlKikNhtlMpQS51NLU6xsawN5gInOcRSLO5KKUP6GGggVFccEYFfuplJqxLtJUeM+WIdA
JhvYpxXAh3ZXdXnWbWrT8nIYvM2myeltZEaRUWyWPaNaK10bg2lrO2a+oiklWHRgVe6bJ8LTWLxl
ACeSyzlypuKutJTYIvJLK0Q+QxlzK1ubSoieFpERQboW4uc6tCGUyB+n/ZRrHGS7TNTAk9GAiXMK
yikP2b1YypG2U0lsgyty63B6SgsjVr4OTcl8patSHRAJBa0gq+6VPC6zO+KSKXr1KkPJiKIshljb
vk3MnTTgRlO7GY0hftTkviu+tI1VGWtK3F6Uu5Nl9cqNGAK22OvwNDYFoLp+7O4qSNeHWwOW62Ll
SZne/Yx9WRH2rRhEoRY7nqC0oQRkL2/BtVRrsoF8jNpNFgiqRBKhI2ei+4fW9CvJvw9a5BjqvdKO
TJ8BrSa3IhAldBOkpr9DEzHNjMlRTNIL0S1RWAnERxrcci0OuzEJUNpRPT0ad0VajP5XKhw6YE0Y
z0dIYXl4qq2OttGujyb0cOw+Br5fNWax7g2ralXH5KsMH/QIkGqU1VhE0J6yq1WjP1ep/UMopRwQ
t1c9VA/GmlxbsYshr3IWMxbKKhkF0/iRCCbj4xVilemjlEKNW9n6pATiN/pDubVJkiROfvqGWVqH
QoL3/GcXmqJwZ9AdgTAClv/0hi6YHN8LVJ4VJAqKUJKBG5WNdjN6ld/eQcJgmM9t1CXKk0ppZejR
jVeqzKUCXQg3AyDO6FEQcg6LOXR6skc/pRe/hxQPVDB0eRx1iIqG9Nh0Dxd0Q01S6VaSmEjRDTT+
krBRPOSYUI1IC7Rier2grdEBAyR9T0stIqOT07F3tTz0iVz0ejtNWVR0jiCMav0lmwSAxXJTCeOr
SV5gInfRRskrgze9+RiRGAAqLGntj3v8ndiF4OCFNnW0LpW6LxJJTnFrpKLZEkBpgL1HC8d71zDn
UX0ofkZfQBgJrFOXdFkVbmShnoy90iMmsIUP3DPuU1VTk/sqqFPgLlFfF/5DULed8R1oTec9m0Fu
lRvZGjRzLcqTrG/jKDFVN6QO0az8RMh6ViX18S0XZEx3rVJ0ve9EQjb0TqMouX/QRPAyiLP0CLNL
iLWO9wYdaQrdKFGAgKWPFr9LU214re2HWl7fdXQ3Q+ChbVTvMqOKBIpEsazdDXqS5g7ddDDX9fzp
2z7xryZFoW4J0VFkzgiXrtSuEk2ZmutkqqFXFzSlMO5Gz/D9bQGsAreNTJ4wXPVTGMa/0Wj/KhT6
f7Q2rAMmPBcSwUzZfGSL6vD8H/0OjAT1L4qvChhxgHFwetB1/CcyMv4S4YumgMogPWC5o8DI+IsR
yJnhjlFkcQ6b/gmM1L+Yvucfw8Ik8++ZnvsXgRFsHIvAiFElibkWg3lSQJL8ms+BETdF6MUyuNUj
VdZmkLhVrRpSssBR6trsfgpykAH1V2Mtt8VmmgdwJuI5m2KDQumh8sbAbUttHoMw/aCMnrq4Neo1
0KLMfKnD3nxrmhYoTKaSZrkD2UK6EcFzWYiuopnyPa96s7ep5eRl73oUVIwvVi9K6ZUiIRWIbo1k
CS7yz3J4K5VKXjvKKFEZAF4WNg9ijBoOyWrdl9/Gqkh19F/okME0DnOKoOXTHmS1XjygngArtp6Z
wxWt1KnBLf3y+lI1N/VbXfdwSK0YbeW8FTtap6MnBf5OQHwQwmRgKbwg6u/3JKur1v8iZFaFjzOV
VAYpyq8kWJTv+Keyhr+n44Zs7XvRylHV7TVhEuA9U0Mz1xgHShHivJ9AwarFYdRBwCgP0hColbzP
ggHqPzcVSy3ubkWfweeGrmIsVBZUAVQaIsPsbEXwc7VDR9GYmGxQstKnWOOABxIn5P5aBlX7a0GK
80RRXS2uVAO4D/4yzm1eQvJdKvZ+F/xknNnySZpRyWu+tbKmNU9qi4aSYPdUhhG5o0ojSfmLpYlB
F4krCkJqwdSe0RaoagNOFWyrrCnv41wyROiyqSj2rV/VtowExkMfZKhNNFQEc7slfN7KY5Z/L2P1
rcwtxgSz+k2vyugglAaikEZCDUCaUH22pFRF5rSrif76unUBSFXXmtn5e9BYqpOXEUgwGl1bhPlo
f9eMf8hFXH4rozi+7vxA33Gf4GfUDLmxa7NUX4WOB9KmUKa/6n6r74pIVRRAiNkMBswmEPB+4r3W
gZ6+New1kWJT+g8FACRggl7S3oaAgVYCs7drrc3yt9wr8h8mtc1nT4pCkKAVf61rTV5R242WjbAH
0JLWbP5wp238DFpj9N9G4nKP12fPPnkyIXLZrlNl0g8hoVhit3Up9SvGe0uWrXk9QtgjGl+B2FuU
ZGgtMfrUwU5emvOcTu0ZYWUr6HGvpVhIyNvDUP4ieoOxDtrGi7e52cX8UHCQbSXH2zD2Gjgb1TqU
bCEzSRt8ObutK6CiHk/rvdKklGWJdOgra01U3oRFIt8QHqlXggQpOri6gG54HZsWetfA5lwFiTbH
YMIDMa6Gd8jJBLG5jkUaOUj6oiRto9zRbONeVR+NbMjh567MVrgm4YNl10IruU0H9EfbCG7NLEZ8
UANKtFcG2lPwtxjq60C0kCDtlapXGe2f7mrUmVTthsL4EVejd41WSPtQK0L5VMXMvqDtXaNGKaFM
mBNfuP7UiTsrC2NrR3lK1FeNYcDOMlLJj22r1zJXkHmwN7EACMOl5CUNjuAhx7H25FL+IRayzExV
Fu8rijW7QdUTqigKZWtHiKJY2Se+ZpYfpt6oyi72wOfag4qC8LchAbKp243li8qVPIm9dAOIZsg+
SiXordAmasvh0Ay9ZDVUZeDIRW4BIi2ndBWJpU7tTEUSxiIeRzrKp9rXUnIW0b8eBB3lNYpPdwDN
s3gtAXiM9nIoKk9jH4TWKhr6nKQT9RZrq6eiIrwV6G74r4IP9GUlxHCO7IZB0bR96OmW/AqiJ4e1
fzDitl1zrIafjSmm+bYU4uGnUcXx4EoC8cduonGmXpcWKuPrUVcYrdDRxTkEvkxUMlWwFfJsTEWz
Dk0NlpualADB7gjY8DYHFILDwZG/IqcklvYUppW56zpQ2rbkU3Cf+xPmd8q9ojm3ziXQZUIu+3N9
b/jKkpgbTKETQ/FTyq13vHkvu/zpurR9oe2/GyG33UHmdVRXKHX2h4lW+xczRqptQqcdDS40bvE4
rqEI0qM+BfL3DjDjYyeKxQ+LYBNkWYWCKDBrxXsxYYMIHRVRYaAfWlLIbhJSf3wzBpoRNnSk8LMh
FW+iCS4DmqECmkT6y8BEPRhcQ/PCfZkO0+ikKcS3PdiEdOrAkuoDwmPViCSZBmGu5Yq6wANKsSJC
6VgSWsWZaIKBzVKtonVj2O9oi4glVG1TKUofZpynmYNiS1BRBK8b/cbKamMgC+8od0pBoAVbRQG/
63cK/VHfp1Jpk8Vq7UMOzIpqrGWSEfCvaUzua1wXI1VyrgvRVSFHfbIN6zjQLlCcLOYTuMcWXC0i
9SCRXZOouXyOK9okJxLWAYeuzU1ff0HZ0c039P36V2NDSL0NNkdx14mBiM9tbuatJQUCah2MlDYP
ISzZgmR0B2pvrA9+ir49urXdv5y4+G1BmetUGkIzDFAvJhsqH2yZkI0H8Src1jfM1NJndAH+umQq
dexYu0tM4cs9/LWmY4uLolUepLikYjyQTq5AvIzAk91pazhI2KVu4a/l7SX2jUWZ7LdFOtyGQbkX
cqc5WjxiB0gqLeA9mg6KWmxCozKStzSXa2QHpzhXHKVsvI+RHmV9HQljbc2iZL52YYRkQb3ye59V
C2YOWE5Q/1iyc6hjrnlNrRwIgFZB+WRZwUaSprk9gaLg9NWUqQtEc61s1hBHr6y19kiK2j4APMF0
42Ijdz96uX07f77kUwfs+GctBm4YwsXvm/IB1PwaQb+vhqXeymW6mfrqjqmOWz1/VcvWNvrwNgm7
FL8yrRiARXptcBTIq3rAQI3oMqNEtcpXqN/It7nSg28FsKfmu3q4pLlz6hczqAgRAmhvCYmpzx9z
glIoqCT1MAitE/KKoxFsn9+USxZIe46PCyUgo+kn9UCffSU131tirvMG5hN+xFnw6zweL2EBYkHF
r1d1hSl6prybQCT4eASlvtUZTjxv6ORKaORDIcBUM9QYn1fiTY2Y1Jl2mOD5TVaIrlVfUBAE2nfe
zJ/rMXT9FxuiDJ0gpaXPZnyvjg3Dkw5NnHYMx8ACUhWRCYUIayM3u6TUM5/Jz9tnQHDDT0aSSJ4H
sz6b0yy6ZMRrh9FgRij2V7LHmJNWOZPfXQ/h84T02fn1/bmNGMTxM6aHas8fJKO8eIMqN8JhBMlP
gErwb4J3O2+DDPfEqo6MzD/iyEmZY5pIvu4d4DBYhVuisMSOvk22537T7fA+E1bCzegmq/jRdJI9
lZCLjvnSKhcvgah3et8a3iHiyprSy5iXF7ZRWmTlnHvjt/6KxneDOnPx4UaxLztvEg9NKlu2Wlkj
Y88pHtg04qdyKg0bjFK20n3vTWY8aacodXcbi+bL+Z1eMG/NrpifwXABtQgec/KizzudWqGAPrdy
6PVoE06gVeqkLG2GtlZdMff9Jyla62VEDdbqvw+qVqEe70frIosVCtcBrW+/Ftbnf9SpzbfMX7T8
ss7RXlwhsU8MMVaMA7Ad5CYy7ckf5MfzJk7cUgiBwXMAzZvxc4tlh/SPoDPQD0EnUXu2+gfS5m3f
CMh1pORB543Nh2VxRz8ZW5zm0Cr6lrHogyVQwzCT/dhpT1QZf1fo/pesOCd27ZOVxZHluVdKHSuz
pgH9perAh71g4tJC5l09upZCmsCSEOoHtFozO+4zl+7KWy+Z2/P7JZ2yI9FSVAjyFCCLi6VQ1y8S
GuiH3ulXknRfrL178dnbVathNbyjBWtqiDNcCoykE07HOLa6WJ1ZhcGox7NVFIKfMlRiGtu0i9vi
6l8zYv+6d5+MLc44SLAMcMpsTFqTNPYbbwfad9VQYdhcEsab/67l+Tte2CKuyeS0pztnHqjkofX6
bRh9LvEbasy2Jnw5/+lOHcJjU4tHNoDXvosx5Uu6G5sTjPw/zxs4dTRkgyorGLpZnm5hIAuoUwR1
9AaN431qiSvw8btJbtbnrZxaBkePyizSJ8Yf7kGJOuY7ZOEgi8U6CLpVjnc+b+HkGf817G4gP0I0
sjgAIiO76GEVb13CIfe34rPgOTSsLVt+oqqyE11ALQwbj+55u3/unwnnO4jkWQSS/7dwfFrPHG3Y
WW9jKFWvZTIld01E043KLgJoznlb0vwxPh88jFEcV4lPURLUF/eYlnxsyL3/7mkileXxC2O9t0md
M1irO3BQURwN7v3EcBrpla7+yq9hgEyV+7SAFylWwCMRQjG/9K00svUkXDhJJ54+fp0FXYdBugcH
3OIoTXqozxML72WETHhQXhHMARIw7j0ZDWV/bv3qsHxU+BydD9E2ds+8Iv+Bk+vJJY+3YO7iGUaJ
xtAgpdUo9RlLZjFe4bGgXfce7cJtdpc61LHW+rq6uejkTnx/DIGSgKUZ8uklAeoYjHnF8Pg7wtzA
fHKb6cIb/yrE9WSTXX1o8P9f5to8YZS6CsEicCv6E0vGgHzyGSH3mvesK20GC0MYwzT53yl94VHB
wIMyUYlhRChL54bK8ePUZ2mdlV36YTxK6zbZKdvhWnC6K3EtNjtmV8jeL1KI/rEuTM5OiFoBQZS4
DJ7oHUCxIxYf6sY6dI8w86DgY2yUTbcC8eAysLf6T2j0/9tw/wNu7SPv8iepCFMx6dewbH98GtKY
/6P/4JNE2nBIL4ioieJsON1/d+EU8S+CPBiMJUoNpH86/+ZvYhFASLCQzLUs/ACNHIW/729iEVn/
y/xF+A1PNFcF3dx/04ebo4d/fCE3m9agDNOjzJnhHixrHlKmQRvQC4KtedM2Kai1MyrZzAjcRr3g
TT6/Xn+aYk3HN0GWZUI/hvjsiAja1nUm381hunTfPkcVv63Mos8KaScdsGXtwQtolTTFzCsVjY96
Qm1Ap6OoW44hDw/C2O/USHjEbb51onWd5CkIPV5RQY1vY6HZygDPi1YBytB9HJ2L+99beswOeWr1
M4MMjyv9U9hHP6/eq3U6Ox5dLvAX+6SR72K935w3sQgV/177f9nQFhpMdRsHNAGwAQE8XJpgLNfN
FvTlhqm5tXJ/3tqFBf3q7x5F3aoJfTijzYKdhohr12V1A3r0cN7GH7Q38/FUfmHoDKoJPEafdy0f
gwr+BlY0yLpTWYjXBoYtQAjYz4JKGeLs5rqRN4nw/bzh04ubsXu/7P6i3DxanOUzj9sy+EjrRXi2
eus+1dMLJ/Wzl/77Y/1jYlEkg6BdkMYRE0ZcO1lWreI63RZ00s6vZBHR/Wlnzi+OllKBtB+aHDvx
y7jKXBoYoDCYwAY2RWvO9R0IQyNXDe+8+lIwOd/opXNRYAKn9KQyabaM6mKzbKMyMfl6a3BjkNzZ
NZA7W9p6rnTbwQmS2vFOchAZh6szssFo/XfWfvQD5s98tHatJ6agGkBr+SHb6xuIAe9o5dnmnXjf
r42rxgnvLoYylxY9f/cjm6hek69n2KxXgzveeleBU2+Cxzl8auzBIaqrvgQrn9K9aF8s3J88t0cL
nt39kXFgkwWzFhgXN43bvqiO/qOmWr0WHGlT72QQ1mvv0iZfsrmIcJJs0vzYwuPOSaN/na5oVTrh
plpZm3JdbPy7S6v81Qw4d64WL0k5RUC0Q1YZ7NIXIB5FcQcZ1kPqQNGxRTbQnQNHSNpFAFPQ3q0q
57Kq3mnXxEAQwiLwRf8RsjaCPHowmXC4R+lVkoQ1bffdpBq9kyvTmhYGgZdqvQJIdwdNvyDBfnLP
0YswZAWVBTjFP3/nOOMjx4XCDvjpNvPRaWGU/fzluWRi6TeYuyoBMjJzkOZrWdoqrbQ9b+HUU02+
PLNno9HzRx4GrcCQJh30O5P3YTSyLTV73WRWcMtA5AVXdMrZzsRgqk7Rfo7EPu9XJ8lN1wL9szVz
cKPmselCRx8uvIiLttlvV3tkxVq8vxD1+oaVYAVqBAZFV7N+WfLT2MhucJWuBffSRVhUa/80uDgG
FkwvkRdjsHEHV3+J3NTx94T6q/HrRb82b9Hy0h0vbnEeRki5oNnAVtE6+riqV4YtvpTvjKytTbdf
tyQzoZO95J09upXz7+WL51Dg2P6iRIAfH0arwr6k/AAS7hjZ49y1P38kT50TncEAXVaNGe228GVF
bkqBaP4ilbkP/Z9lc9WAXzxv49TFOrax8F5mmE10IFvBLudhXf1ZgzL8vIVTF+vYwuK0Q+gAK6+O
haqaYVzXnrTpmHskX9yJ2ua8rZOrmQtfpCk6JOSLHYObqaK0W3Pm09tef+4M68JiTmUoZEj/ZWCx
XQHTigKCqfASoPSRm/C8SU1xPSXdSuyD5/OLWbSAf1+oY2OLnetk04v9AmP6c7EHn9tScqltcTU/
Kv4Gft/gBUhIvjPX2Y1y77+eN39hL9WF/5gg+TVhPuGKlQ+ZFKPn+X9oYOEv9InRqmY2EMHwK1vP
enhJrOPSEuTPjtYbS8kcWyzEcGTg0H0Gt89v0kkve/SN1IUjyPVCrgYNEwlVKQLK9+DO2xvv+V5Z
FRtFc6S38wbnA7Z0fMf25iUfxVSlEeQpsoLADgMTJplx01nMMQ6N3dXwvQoNjACXdK5OBu0wONCC
g9pBJm/8bFMqRxEyW2yCYrnSneJx+lpQ9n+qVtOKCiw03Y6w1y+oGy76m/85/UdWF9FjjHCAPjLx
Z0e7cUXY6miNba2Va3+w84LZiGuZIH09rMq1fA25WuyCt4Q/zIpW6aX++8kY73gHFn5F02tmG+aD
NEeV5kv7I8hs84rgEqXT1qWMv6OM5shrUlt/393o4dq//L6eevPmp4D6CEBpfdmPy1RfZsgaThm9
cPxtu/Fcq3Kk1Naf6DKLbIa/mhzJSVbWDuTWVNh5tm36C4HYyTfp6Ecszl9Md9OPB35EJHh2NXzv
FajlGRA5f8ovWVmcOKoWgZlKsxWURQSvcLvasz39wl066R4AhMDrCMGIqC4cUByKtTp2WBGIE0z9
q1hf8HCnl/GPgaX/QYMjEiWOjQTb9iCuJ/LNSb0ABJjP3h8e4WgVCw8EcG7KyxgjZvUtUp7V4Y5I
ZB8xOZ1ZF0xd2rDFx9dEKh3pbKrNB+SWgPm0lwL9S1u2+PKCWtNB0Pgmff8c5YfWeIZ15MLp+oUv
ObdlC9cCV2AvMhTIh0cN4hbCrhgKhNXcy/wVHq/61/JRXiery0HypR1cOBJA1yr8FyzPaCQH6hk7
by/4zVMbSEtuLuUiU0VL4bOzhuo2geeVtRUIgZcCSFpzZKjvknjbojP02z0f21lEQmU3hKM/P0S9
gxqFgxf46rmxo9vxE02ZDao4/4cLW0RDftsmauRhUIfWfUoVxgATOxCaCw7u5Gt3tLBlta2DfUNs
mDqw/Y+WLrf4oiVreRUSc3XOCLnpE/rPFws1py7xsdGFK2oZzK392VPUcn5rGvnK0JNNWTNwEJQu
SMPVef966hgem1s4pqgIK6+XMYfGtd2Ptw2y9OctnKxIgHwC90xJQEGW/vM5NINB681sduE7b5Ot
Gf7alLtmcxkmcHItR4YWlznJgzyhX0d04otrVZWhGbv0HJ34OmBtVGameX0prizvVBCEnjbmHqo7
h06HeEZ+rOBPK+lEh83P8xt34v5+srW4V5reqgxLzLbSVzn7UIsnw7v4ceY9WTjAT0YWd4lCszwI
JUYad1rnq2mtEl8ld4MdOwlHEInzaOW7/w3ffmQVhpPPR0JP/J4RJKwaENU25mSnPIsdBCznd/DE
gfhkZnGXpKmcmPrDzCDfG/GhoJ573sD53VNmov3jGNyXfS9VDAyEg4FmT7IyBKiNTchBfHlz3tT5
00DT9rMpcxwmYPWYqiq0KBR7NLf9RXjpqUQTrnpm7yCyN6HSX1ihb4FCOYQgtnnTr2BhXidu2q+y
bu1vpKvqI3cLB9wunYFxm7wL+/NLPJHRfDI+f86jjEaCHk1ivITPpbyk/qOkEVZId56yyeobVFou
fLuTG6r/YqmjCQpc4bO1zlcLHUS5B2e45MDoCDXtQWh355f0Sxvvj/t1ZGVxQjotzos0wUq2D5qV
AunVPTGG586Vfj23pcmZXqqr8vFylvDrefrDNOgVAyo+MEC/Etaj7UTOWo0sKYJYV7KTwPU25QoQ
U1HdSG68QpN5A0e7QvG/91fJx0D+FrqGe375srGg24PihdFMywLdi0ilBiHowvvDNcvki8EoMFxu
fvYx6BBo276CxMFjktcePlQxBMtaQUguKYXNnAgCeVEJn9nGQp/GcKqEmXhkBTLY6jSvHuWVrKY+
3LdxXACAkRqvRu5ZU6R57DxrrhIB5pon5tu9g5DmNXnwWATpk8DlUVbNGKriKpfqHqmC0ohquVpJ
Qevp5TagTR6qdmEWXaW4na5F8geNcUR1RaaItS/WNMLC6pZ9lXZwPEvFmH9DnwbRJL0S6k3N/HK/
gq8bfuIqiQTrntGssC9sKwSFte4mXWE2UGbsamXUqcxXaTKSdGKn8UrwMkvZ9Jpp7ARpnh7rh+Fh
EqRDKVDVtHLtTlLUbjNKnrUWwKbtLebLnS6NvyNQ0KzaNEbptGzHtdBQou4nHYrRoTs0kNHZfiW8
WlBVSyWo3EyWf8Ratyum7DlBB5kEc0dSdF+F9V2gVbHNdPY7M7tuWOmb2ByflSq/HtvARfFh43nG
gwg1T6zE14XGeCYHeVRfK+sZ7ivST2mfxo3jC2hljbOCo/XRgnfOhGwjp/G6h/6qDja19hhHX/VS
eGDYlWb4S2Ak7qhJbs/ENjMAnZsNHbM8fDkoToXrSn7KCvkGruhdD51DW6ersC13SB2MGQOwhEkB
TFqxtR2hbSwGdHdUOxg+POsBGXozCMnKHQsCYW+AqG+taJAEAqhCbFLaSfK1ZTDDweTEfV4+CMa+
7OEWTWwBiFm9m4ynpnlXZUZ1IfCOXbW6ydLN0H4NE7gUeygWfzZlzeCk5I5TTffXnUYP3q3RGTuT
amC8U7ObpHquYqgacWV9TF1ArOC8f/Fi8nbjGUYPXd6HXe3U6r43P9TwfqoZctKuPEQyEAiKdpKx
Z9ySLiR8CNK1pW41sKSw0W+nHoC396WMoP7130TNQ79OtL3qajS2cRusI/PagydJz7aKdNe0xRpC
SjvSEOIaHTG4toYNqgF2gt4rrFGCeJf3wS6u3zrvC7p6ziAaduW114O3N6t2I5aNo3cHb/ipF+SU
TpmjHldum2Cbmrs2pwIi5/wBpzH3rfE1bW8E5iCVYMCRr4f6q9DkqzBvVyNk2V62qnTDHsNrBgoz
4d4USoRCvhXBNe0cT7rJpK9GfSXSDVG3fbLxeWySq5H4FHppr94J0V09rAX5Omv5N/J9le7/J2Xn
sdy4uSbQFxpUIYctIpNIiYqtDUoROWc8/Rz2LK5Nu1pzV66y2w0i/OkL51ThGUN1kd4u4+tYfKdq
0NGqSCuZHMMueI3WF328n5dPqXUms7En2tpaOpWBew/dG8wD0jyEBdcVBeSDQfCkzW8MpSch+ihV
W3R8HYNoybBX0aIXhjUgKXgp1GYU0SZtW3dkTqU4etNLXiYaTi3c4ZFwGdagGQiNwTeEpkKreNcd
liRISseqH+WE8gQ01OU7Ijg9dRUYCczhTtzdR5QIK+7ERKTFMIWZbo5GB9DvS9R2IOzoVLAL/GBN
divKR1XeS6DaePJhwtoygq4JDPkRCRtf565v9iXgKykEeqlVzlDuTKZB7XYOBUfPaBkfzxMNQrWu
OJ1C11byJpd3w3hs1WdYHF3X+QkbQG28aUZbDcOgkMHvytAKN1NyqvJTLn+m66nPPdWALQpzl65V
uT8KApStQA4fVvF7FiMnGt4NtuPd+9TdCPGj0D7I86FI/UmE4XioYypdAlN0pCaxjWYjxzdJEgj9
Ia4eqGx2CNjYVUYfIaLJCYiG8jqXe31CVxXQVW9UfloiL+TiyQN7oyo96jlcUpnSmru4V86tlDtr
j0zObcCpRce05gVIyTEU/SFUFdvqEMxtE/VZb85MKzkMvrENmv59pj8oLN4pJ/mqdc8gsbOax56K
EgvMicRUUtQWjqxXGhBdIcSFOFMAUtxCSAlq0lBt955jekQEXqyyZ6RFANZ5tOjLlV+VpXRgXWf0
QkoAKyIwfGXc+FJ3Y7RAA9InMb6Lw/sJy0XWGV4k3dTI5qbwZsGlViqtq4QRXdY1v6hyGsNwFxqD
O4tJMyuc9oK71w/TfFMz5SXZBHWdHmU2bV2zXczCVWeY0PlRsLycPWseE3zI19Oq6cdIPKZdcV8o
IKV7JbstwycpAs8RmW7B8wI256267BDI8lQJ1KT+QgLkDsbLTlgWJ+YNGamBB1zRzogXFRZJFd9t
OoXHeR6cC/4lm18GcXEipsuRGY1WYXN+blemAzl/WoVzOj+XlmkbceLpxlEO31Qc1Holv1jRZxdu
U9B2RrWf8+hOE2IAADdga21Ruh3G2C50Ag/5L7joNkSB4dlM23DD7DJ76mxB5QO4k287TSAwLDTd
Ypuhoj4pk8apHpjuHnEHjQDqkp0H4R444g6y1J1eGbbWjh9DD8lSpom3hzCo6XAcxbLZ6Vmzg+V7
n4nT0QzNUzs2j0Iv++bYbJo+eoUB+9lbzFMzXHx3bfLByYWV9ywZjgnoyU3y+kiry57/UXCsEVDL
tGJHiU56XO6wKOpuozLTz9WOEMCIZAlTjt0q5W1RXVa6ZY08SJJMzXN6aBAut4OF+aj7RI0T0Hhv
Dwg2x67ymrB9o+eVjUHpCLPyvMr1TlLSwyjsRqUMmvUkS/usCB+lnudi5JuQPtoSBIONbeYzE5V9
qtdsHtZo13b4jY99wyNIj/QM21nz1pXwdpJfpfzY114m+HlTuPJgD+aG8h5HHncgEm2x7ZzW8GjU
DoevWoFwUbwz61na7ao8l19CvDXVmOTpF8zBUH+q4b8n75bBbT/NgwY83UF61VWOWL6to28Nfqxx
BsLiYC2uoN2pLwYSlTQHFKCdBfOeBQ+0TqbsqumxuxOSO6GGOnvKMEJ8lK9gORPBTy4t0dojC8ta
BJa+jw3fWoICzP/TUrgm8w6hzcSVjdt89WGe2y2PUHPC8ixpt7Hq0k9FKDp7LY29CpqAQrB5X5un
dNjhcM42aiAYngpzVHb5/MbBlyl5qSsKm0LGJnbOnY5dB/Wms7zICNRa8Ay23juaeR81NyHR7ieI
9jnoSuZQdKqckJN0U1Q7Q/dgzNoSAAsdg2LW2vWFVolnWfNK+azlj6vOkS12IDLiZnFi6S5UP3HB
6NCWXMYfPtF2vpelHaj1sS2cVIOntji07er6Fx3TU+c00q+4viuNN2gTTQRQfvpVt4/TXABXfa/5
zsOzWmzTzksF0xsnZmzWuBX1CPXytsacKE/9r67RfCHZmOTaQFLY8I5t/m3Pk5Tkx1T1jZQakZpN
iyfeMIPU+G3Cr2h4m0JnWA5ZQ7SS1Orylpbk7AbH6O5pXRiH27mQaNP3k+VeXl+tYTMJ+7x7aXoR
0NlXFSdOrpfOQA5RLzB4pBEUqwwGMGMZa6QRxZ4ur7Shk3kGbL0gyjUcesNldTcBrwOPYQtD4rIZ
ZuvXpcFMm7rkN9R/70PNn27017Gr7UEImsofMnhO3vSkVx6tkdBPOBfQgg5iBALyZfTYlcmyxnG9
HzQUsoUtmLItF4ZNUzFIiAezZQFAxQRMiZ3s4FXa2SxEZneVCZW92eCXw7vITpklNaa+v2B3Qx8t
YbataASRcBNP0qY5RaOvtoEqeam1n9dgfl4yGuGPNZHK9ZCpbodHEy4S0V8vSit7nF1egmrSGaxg
krjthU8TlGnvoUkLFzsO9L0K9at108ktOJNhdWMNYHqkZuusvMb3kKLwEBloKAzXqp9MY9NgP/ug
O0Mabf5OTpxxY6sgaR/ZcpaMc6LDrdeNvmh4DaESvJMzs9rtWrCnAiTIa6EF36nmO6P4rkuvju+m
+lRYm+zE+8D9gHTBLYWnnDARFWSjHyPWIMGWk3myxxBgNk/WiaGqs9VaYSXfCY5K46PMfPkkCsdi
IinoCOVLz1JRy45QMBQD6VWi0lCxs/vqO0SSgV/PV9fj8CvGPoTIHo/X6o9oBg6jduajxtkklhuI
n/J3pNnjaMvr1nqZjhnoky9rtXXDMzNPNV2pPsHgiqQt1cvaoZS8JPI0+SHvWLTs+DnhoMUptGBt
84Vup4A9zmwsdhn9aMWbxkZeR2Vjefhw09lV3eKO7zCpD+0UNPkmqp3euFGlvaxsR+swLYe8dPMS
XoaTVFviJKl4y0CZmvOsOnNs57WL3Kh/oVfYNBg4AY+d9YZymRs9Bv3mhuJDlWIi5Cccy+g2SZzp
XGL2Ho60U9KHwJTzGqOous+7Y5js03rX0p4Na976parBIJ/UfLfmnsIpL1a43noU98aBnDvHqI5V
R7TrGIZi/iAJbjI7+Lr5k0390PRBJw700t8wO7afyrSvzkZ2I1d+8pziSKp2dFIC7BvvkH6o5T5h
gcj2Yuvk8GWWXbMv0meZle1hmvnaA0l2W9HvIiy6G1pmopvua/kGDYuXbGReb72le8jwrBU3MaBr
bdfNBzW7j+V7WO0G6Pbki79c3jUqU7YTK24aWKQWQA4y4olUqjipN5m4YaElyaytJzXciOKtdESj
LW5HfBnli6H7MFxN+WjMXne4LGoR5oDsIR1Vu0L73ddvehPkrIPEm1ZsAYoIu/27qLE4zafVOuXG
ofu+FPoUM4Rde+7YKXgyBbE1GWavg0GcSvu23eoEKgjCTZuMb6zw2Q5Mgw8+ZURe15QbSXUXCZGR
4a0MCKzwNiXLgSWkWHBNulOHIJrge9/EOqMhxemlb9fqVZ53GBej1VErBylkz+HmM623IqWh/R7H
T/gkSG6FrfJ2FA+9ihuS2K1tyOglnV54kNmV566QPZrC1xBv1+m76h+H4UMdTsyzEkrr2daWU1sH
F2Go2TuicU4af6lv8zkwtVdBdLvxbRSPufqFCbON+Dad9TFiNq0St9fIw/RO8172AaB9SaJTBffl
Z8PfpRNw1Tlge/O5+8rTQ7e63W56gjMZHZlg+/6k5Gcz3wnDSSmUoFpZiDswhc3GCNEdpE4UPg+d
vzTnvr2JmQ+WBylqfKTYev2oTV9J95gNv8b4QZhWp8IeU9yAk2kQnnUPSfScCoGVv6YmtCxaBqsH
afSy5t5gBq1iuzQ/u5uabmBhXxVnFbY/siDg1BN7gMEqnIUlpAkGIihCN9vF6FrircXAQJRkftFq
24XHpmRnswEctLgQlITKU/mAzdjTIifPPrqCXFvzXAIHk7GyIHIyP3TlaaVjqVj3QuYulp8gYdZd
PmHJeq+NjR6fWvGAy17jQO3NGGiqJ3GFI3WUi0eFxVi6r0DztL90TkFLtcm6vUiBU7G6gkG10V5f
3X45jYavzMi97tIRUgx7NIIbi3zopvvSAtsCL3p0kih1l6WzF32nRb3NFpi32WDTqTbpBLrrSyMn
iYY5q/fIBrFFqvpBq5/GY2pyhjoVEBp0487kmLoQNUjqbYtusqT6KQPfeGO9NAZfdJEdw4BIR1+d
C6Z3HkQR+fpZDUkpbMbhDqJql92Eqo8wl9qRALmcw1qbrE6auANHDo9Dd8Yq/8nhYEi8otxKrbve
pywn7z3brENYePBrUhV9pKObG07MSrpBpzmsbmsx87PGia5ceuu0r6OPpsvtWtyn/WUF0Gqmv27b
j4Hy2V6sH05anMgvQW52ymgjjSeKVGLAS+NBRyMmUyBst6k7ig4HUQ1Bw2EYghS0M09PeLjsuIvX
Qf8KB2fAhdgcy7ep21XdQ872bZpvR2JTlptkbLaPNP7ClLqUhBAmm1mtoK9CgxuloOo3xsC4AV37
1kQPXX5TzLeEoyplI48Lf/4FxnsQy8/WctsNiV9VmNMiQFH6tmo91nNKm4c1UPW90L/E2VlL/Uvk
KslY2CzFG9WtRlGaWb7n863KCnYJmKqfaRQ6JcLyoqE4R8XiFzBe5MFPk89p8ZbwqPSbVvYunDSN
he6jHJmJ3KxwmdnL1/lpBXQh253lZ5pP8ErdxM8NJetciS1yDJtLeM4n9yINbANxDqxhscsGqihP
VG+cSHcRMK0RCLU7tT4Jt2yEWkpDM0/hWNTukhIU2mt0X6AV78ZNQ1hP2Gby3hwdLXZ4hIbyMGCw
fV1Meav3NwOhUKVGJxiYHOCtg0qwMpf2xUxvcvvY7WCBOOBxzb12gYrbscxjfo2kexMBdxudGsQj
MRGiDosVSoI1PGoN8dTBwzsutI7SnRcrSPNb3XJTMeVlAyMsWeGiXYa5mDjwpfDLbjVXx5cYBvWI
wXyAinS5J6iABHzYEGmyPz+FkTvHm3r1ko9xgIeU26F810U3ue4X4Vbh05rtFB3TCi/zrsygnzkU
F7LnJVSn7eEGSYNXqNsucUN+R4E1fluBNXxTb1VO54XfwWIQgzXedvm+IvLqcNrX2c4mmyV1K4OQ
pa1P4J2oiHIUGBWETuNgIKbfZEcpYrE9ruULQVBr/FzFwGqeJtWRYRxWrp5cxiU3lDS0lR6Tzl1a
Ry7QLDxNnKoI1i2FZhefgiXRrvK0dMG07ov2RpAVPO4U4hJnM0Ksd8RKmYTa5ZdGEI/oPNPMdz++
pisKCqReXsewC78pPkw0r//SSo+FRWBDrXpmGVyOt/FxYsP3APLGDntnTngOqhcbKbbgye7QbLKQ
DsWDRAjMHPYcqKRitROaZ+TN9MznM9f+0JQHU+PE9DJWmyHiZM5MxrHvpioIKgXTazvi63GxY+ln
CQrfKTU/hPAhEX/7lu3su0Ik+mHVJ+amIQtyhCE90Ymbsd4LkztnT0XnwWocBU+9V/HBxm6bu2QH
ovYOzZExbYE+G5wG76gEQQPH7NVY/lK5TbsFCKsY3iSfFi0w2KBFvAWfQ2hJ3Yj2qc/nRfrIAD7D
SeaIoLkps28cq5DtMgdfNcdRhPdZ6aaEN+v0JHN67zgbRtHTXMl8vohoh5hol1Q+DJBrlYt3Vsbu
YIKAXoXeg4V5lFJsNm3vRsN8O/HvTXEt3CZp3qJLyqcFKLpRO22HDvqdHM7kDD3PVpuGEM3x+JiY
qeHJUB18rRpS5+IAE+GKFehXsmyVtgmeRwR0bXquYNUSwEVIWLMJB6Rop6VYnJJFWHZln/J/WaRP
yoEjSi6o4q7Fdnezaml06kLcMGik1WXl1ydlt1XEDk1hl4aTr2lptlOnaqvBjtal6J4+P/OY5eNG
jorbvq/HoKK1fa+KROxDqHNM6MKDVoIyR1yWqpUAHFL0tGrxxBzliw4H0LKOrbagDK3MR4PxYozx
bi6Se8GQt3nRupnCciATzYfZS9IpE28EoaTYj9A8jL9Nno2yX2TpQwF44lCs+kkWpV+Doj6mXbcr
FRARlXU3rAQps5V9bzptY93cJ6LxBfCU3UTWan4Rz4ArDIrvekX4wLD9nQgN01WUEKK3xJ21iPz3
sC8289x+DFab+4U1kaS2opPRDd2zYTX5i9ro5UGKL+LEsTR9WsrSc1ewELVpyKlrWvRNyh98jAW+
Cj2ZppPS15jF66EZHswEgybrBOlDt1jEarLNrsrTj2oSkugwRetk7LDmpOoT3RQVVkSkysSTidsz
Mckhv3aBkifdlxmyyGC28mjYV4JYS4+UmOXQ5nJ8r9Vt1i6cT3BqgNDGgDK+kyIYWPQFKeKK8Zzt
WiNsRQcU9QUTiBjKcsQ0U9/HPIWdvkodi5UlSNp7BVxv2EdilSRIG2Iiq6Oh1SRJ1qQ79MmYvyTF
YM0bGEvlsh3B9OcAOkvqJ9VKy8TvFpwH+ZR2jTgviVk17TpdFtBNkJOsqDyqhuk0RXNX8jFe5tES
ACyQVymrwSdF41CTCgknM0A1SOw3H0KDYH8C6nB3aU5FLhK1q4pqYmlbApND1UPkc1ZFrC5ndXST
8q0C5HZ6ioFucNoyrLmwTm0+j+HWWPlUNvgwwjNSJzl5p5luzsnZTYBGetK1MU5S0pkUJM+DWlMc
j2tEcuIlgQyQWwie2IbA4RxmFikcSZkd1yJVeMRkZ6VoCG7kayFtjdAqhcgrBDPjPCUohRb/kmr0
8ucpkcP2OTLUMG85G+FoNL0y7NrPqs2kMIiTisBqmfQT4NB07D7wvnRz0JZq8jVK6fjdjQkZQmp7
lpJBNoslR60xqdKtYoGuT+1eMK2KYKPSj92ntMbKuMV7FiqfhpxpAnKPWtBRa8V1GqBGEfx+Rk7r
CCNcRGeS1QnEkiEaEzvu1kh8TFNpvVcqTUUsPgqVtm11qd5IbR6dxoQWJN8we6oa9YldmDhRXu2b
AA1jPI6JRUBh4Ysufcx58NuXqh5Dp4l4QMSpQRO4ucqX4GFBmeMAhu9S7q1+ldMHbYbF5rdFKrOs
damc+HqShq/YqyAUN4sWvpriIH02k8bKXyDNnv286MjB1+iLzGCOQ1xlSi828qksO3On9Kzf8wJA
vyrmZIflwEr3YQJwwkPIOZEKKPo+cVZhNNjnIZgcvFoPkZZH08QGPp2RaHpjJYcuwfTkpSmV6L0G
qTzbyEITkN1RrsufU2n2zVtdyyQKTFGvQieNespkxZF/Ylxby/zOgo+afwAMZnu9qilzemxIwltV
MlUTYBDEcwfcU3XyVtGSDTaGWHMxlxUQdKMpIXFTNM1zt8Bf3pf6TERVnztkcRU31HkVH2B1iw5v
TXm0Qxa5MJALKhZy+nlg2BO+jfgZtIfnEkeQIQS4ZAt93eOBjnICLRDK+9mPYf58hIPSqXbRTZq0
mSoxjImwwvkl2WqML2LcFvWFlRnu9LkCvpu17UquM9YKbqit6CEhcddvM31sAdMv0pEM16S6LSLS
wZsbrBcwRIENB1VK1UHQFReTedFKa+3kIy7joMX+xALCBKLc5miFoo0hd/PqaouaPGjoPNh5NSNR
ZWFoy4ZVB2fqBRmrYaATi1ZwmLaw6cpdcUl511bykgvksAmuU3r+IAtjPQS9lO3kKh63ylAP6yab
qcR4atdGJiQElZ2MvtEvD+UouXqWCXdWGi6v2HfXI2VUfQgx2KLLvZghdQZGlMWio80goN1FHaXe
t0qW9o2KjlC+0zsouHdaZc5N4+o5wrFip66LJvyK2kWcv5Hw5empz5SwBgK8lIynrNC1idyipb/P
ilnNBzr9gJvaZbT2ko2zlW1spbZmQ62bCnB5ogGvmvVbq4ibYkOLUjK8avTra2e9URIghYVoCV7C
2BlfjGjoEtDKXdb6naWEFV/uOkmeNoBkdZEOpw/yCLGXsJpGV62s9uwR1toqWKzzsOJEXcxCNHsi
MH0qIuUZhSJzevjV94tVbUodNrIzZtVYOW05E6YYQjG3HDmdSUYMYj1RBjom4HcbRbMWO+/7Yvaw
zuSLh1LQIt6khIayUcyJoKskrGlJ+M1SJOCzjThvoj5UTKLhxXSHoLvLdouSRIk3V8Za+ZR/SDXV
yAXT4qJYCWUN6UKRbTlMRbTs0QVrOLT14lKnsUQUSH72kVn0it0s/DlCFgMkTQKzcrMIB7rVLx8x
jdbJJ4816sEDp9H42RrsIzdlasHLpfCvDJevKSStNTnGYmTlHbhLRJV+ISSmuoUEzPp0kJUl0T5a
JOu1XRYypMALyzuNGpI0sdn9KrVmhOIqUQE0vWLArT6j7OJNS9d+JPOTzWntRX3fGu6slD2Wx6lK
xCeUK+l8F4UJYa+sMZXUr8qWVHhjyIP1i8SkxIcRUcCEc7gSCoLxOfI6u2hDSENd1A0pZ6NCWfxe
UvWU2oexm170pLSeMZwRorPEzNI8qNv0VAtTXpf3kwnr2c3EjIom1Kl7tIvz4ugGugUfJEtG2wi/
IHbxBomiY0UXGa80KTlM38bUS2/QjPq9XkGb2cU0rzkZiDzUXFFaxsURVISL4LpbK9tO8TR2AYpH
otFQtNPULUul6/dwopby3DcKIOgcK4Npp6iuiFGb6dJ7IcT11dEHXo6DJGc03VXPU9CBFfZA4mWm
EHsUFZnrLu5AcXu4gAZKRq2VpMuIanE8UB0LHt9cYqPwKN6fLyijfm4JqTWEfdaEKq5Tg32q2Uxm
1Qj3EEFV00FyapoUNgDvJX3fWxdrRqS3Ozmc+PIpsjScxRxjklIX4/aAdYd7EJHWvZd4diJ/zYnn
1sjsyLqLK7TrVKa+I+zTywaAOe+UtK0SfXfSEE7shQwKg90wy8rJF6RBKD05i5G1rqY2JX5rVV00
HAxlwrdJvD8TwZ13ydxLstdFaQdkWVwFrbuzljWcpQM9vDOB17WeEhdlux6dMCxP5EDG1pzu9LQW
w8eqn02TxPCkS3wxkdjfD305K+euT1CzibBASMVlUcpZDpdAXTyYEJ7g4lhsMs94kyfzWcaMcZfW
moDmI1Rb9gwL5pE1Tuv6o7YaqyWxSn+lS7eUnSuM4HONSYrY7YJ6vYz8qGo1wxv6Ws28YRYUDouw
ikc3XeVS3ZoMsG4XRcAltnzG8MSRyaoWReeRmSABLfHD4rFe5tTPWAS6AA1mKJ1qMeuF02DMo7St
VUWo7XqS1HMdmfUnzqN0obhA/U7l6X5dUs2Jk56qb5moBxsvPx9AC2/opZIyZ2iiyNgMaTU8WHk1
IZqNk6b/jjP2kn61jAM58CxsdG8Aks1BM54FKKvMMNmGDuC1uuG0ZbQBzoIEGVrU8tloStwDzBX6
eN1Wptbqm2KRLuohPelLTnmGcoumtWz31DSS90W/yHZJ4DWr+wTev3GQzD6jHGgyVIAe0ciB22Kv
q2wHMSOTiqNrBvIqGy0BLIlfC8u7VAEnpWynCcOp7cdk1Cnp5i6lDC3pNLndisNgcIhhgLYukoNs
4KV32q9ubFQ5kCdBM1/lIq8Vat+WrCQs3Hd5H1AoLVpua3ZzzXZAyssdWygr2VhFqrOclUqaNd5S
JFlsz1m+aO/s/rl1QRuolVkZfhzNEXuWy0wgFrkhUlq1mNnAhr2Q9AECxsHKnazB9+dWKPrajzrv
0uJ1puqmPXdRvaKFbGB59Q+ZLjWEozkj6MLLMAr9eA/zib/GydpJGB9LS6+JKsIQHwh3inqpo02V
yhBbS2hau8zKCA3XyHXl5zTF7X1aBFkc/CrHYehWyZKO56VDh3rPh1fjm8lprH2QtbWPnhdKyPKb
1gREzZFdIyY26XiAb0RZnDn+/E/N3izMLqmFy6y+eNz4gqJ1acxDK/JHA1NQF/nuf1jow7YlFmHz
ZTcWiXi0YlQ5F+AzR7VQLCdJah2UGhOs8EM97O+a27/W5MINxVQCwo55FjP2dTVsMimYX3NaoMcX
MyAU3jmRd2kYTGQ7eZDdzCdW8ucS3H+/JLwmAIqibFCP+/c653xe6N69tGrllBv7ulO2geCE/uoA
GrkjbfH1U/v/ddX973v8zwWvcT/MqhxXai5IYWmUGU4zCv9tS8nvS0CGho5mSJZ6zU2AT9cp+qUq
MIW82wcqLX0EqMt8WC6uX+GexifEmSjqpaPclhGhxlJufw1aka3+nx/vdQcAjAsgarB9dc0Co6Rd
1az3FMbkBXYOe6X4SgiXXw2OT2dZTAV5tPYjuub62f6+HBBwWcfeB8n6qj5/qUVG/OVyFGleohAg
HBxK9AM0Ui0XDBaXKLz/U7vGv14VwrsBKk4DVnFVwz0VYzb2c8VViVRP0j7UP//8FP/RQ/b7vv5y
hctj/kutOlqwQpvEWrVnzUuK+l0SY1rwYsq7otRw16Jgek2HtzaMj5HcHdZO2SrCtqesePqRNXkp
/P/HGP3Px3WNy8Am2FlTzMd1AdtXr5Ts21pg7QBJBPr5z/d93fHAd2yJhgpDClQ/zJSrsZlWIr4a
Jk5I6Hhv6x39mke8cwEOs+3UhDvZ/AlEdt3A9H9XZEnTqccXDeWqgWmq51RgrwxBKu9di+KURbxZ
KRFTnvS1+WFs/NvUw+3952JXHUwUxCviLHExEkaHMJBnGg9C6hkGt6FWk1SWb7h/fqDXX+r17V09
0FWlSpdAFSU89Xgo8Vis03/bMafRT4mEgPYY8/LKpKsnmKTw+K0kpWa4M4ytkmXFgZW7/aHB9vo9
Xa4CwcdUITXSvHC9UEyzMg95OYBrWaXXcHlLxBf8uBwaaaskaf3np3bdCnN9savRJ1cSUQiLi8GS
PiQEsCMCnxPZ4T9f5h+dgNfXuXp0Pa6QZVi4zigLTidTIy4SsZm0LezulISEqJ9B7wVxP/30Jf50
h9dfYo0RxSBZYMedJ5yI2Tupe4FPUWFj3ktO5JAVPok/IVX+QS7ghmVcrb/ZxaYOuPzv01pY1m0z
QC6nu+7SGousS7TXDUXGcetVgeoCbriMg/BhdERfdnV1eylA2/40Ki7v768z2vXPuHq/ipGhyM6m
kFx+R995aYafotGLgVpmkhuFkhH88KL/5XEDOzTJn7DpMGHa/v2+RU6ImpBz352nvOgx3Vu24Tfs
O3KbbslO81LdZ8dDic2fL3w9ai7LiIxHwBRl5aLLuBr+hKSSlj9BeY9Z3M95+CCO7ZcBtbUvt53y
+OeL/aM/+PfV6K7Cy/tbFXd1lwCVtbDtRNVOD6anBwkkBpqDP1Ez+fGmdcT9z01d1/Pb9SUv//0v
66SgmlMcJVwy7GanJSIp19IPm6t/vYRJoxbM48s7vBqki6XWWp6uKpAZaodWXaX+sLr/86O7Xvd+
L/d/2TVdPTlVW9VMqHvV7hki7LpzazfJhZ+NZPbZ8M1OOJXnQrN+uLXrcfD7sn/ZZVzd2thrqWJe
9jH0VlMAetv0vyw0fqX5QyOjcr2F+H0hBjwfI3tuHuPfX1NXJ6E1DGzTogJVTXGUCUbcFHvjPgzo
ptm1DxQnkQ91iXRvhZu+cerOLgg+OfHb4hJtDiV39ugu/3/QheV/efaoFCxJVHi3un7d95jlHIJb
IVTs4lv5MHfLq/5tvHTe4sne8hV/SBvSbt78TVlkfqbmvD4Si/GoFWZnGXuht/wwZK+nCh6VIbLA
MYrQsvwDbdWvyxz3I8XciATfQzN1h4kDZKGqP0AD/rH4XF/oagnA/gbJK+NCfUMTf5buKsU6paVy
b8btvtCtDdlfaqAaC2K+ZP509X8ZVX+7zauZKbrkEiu6ke1ld5F0dAFlQdEXtDf7Qs6hhAsl18Of
B9mfL0m88O8fYcgpifQRl2zl20R77oSfbDf/nG1lDj2GBfFXAUdzPcsvCQY6gRMDwEzCi5QnjLRo
xlQ9VBLYN7pr/nw///xSZMCnTOsqx2cNoMXf72eNYik16cu050jcRFm2Qc1nawTI//vLMDgQfZgE
fuiF/vtlirblxEiqlfKawCg6/HfvYhy7f77Ivxx4LjEARKZwOUQ0Slc3w4EyHix51Oy1pa+KkoNf
g97tG1KYQrGWyGnk3JXof7JG+TmZLEL++cdaJbd1kn5X1vz255/zz4nx77/mqku579UMlxN9FjPF
kBkuNUo0fHmky4MOsD9f6h8d0Tp71L/e+dXc/7+knVmPG0mSrf9Ko96jJ/blYnoeGNySuUtKbS+E
SkrFvu/x6+/n2XVbZDDAGNUFpgcoqEpG9zA3Nzc7dk4foFtOQY/9BYC2A2nrCmJObQ9ge53dhN8E
Gbi3tRe+6uVhUE2TziszyCoKQFMm9yKS0qYwkKHsW3R/qqz8YKn2Et/AzDYCMUGKA60w45Lkmalk
Wq41ByKKjFu1tZgSYAKg9x+ReF54H8yZUm044kmxKAZPMx29Nx2tNEBdZjpqiCmSWtn3ur1Tgqfr
n+vyjJNOmbKmUubgLrs4DXV6NNB21GlF54e2pmR1VFT6ow2Y+oCEeURZcclDhO+fpqvCHGPjqMop
fC11moHUBl12r9WwqX8epI+5/TFMQVlJd722semkD77H4yvbat2X64u9dBKNdJ1ajoIwptAIOz/6
oTnoSFzq+ko70pVlLi5dqYbUL6xPndnTt7RAlOTgRJn6oiXVelY5g75aI277kN7AeMAcrrc3tiW4
l5V9o+2Mg/2ZfnVzZ7jDDWKTTxDk75C8WP9YoHsW0Wyy13BJIIqmwRTE/5ucxjKUu25U+S19XgEm
ShlfbMDG0lDP3G4AWd414b6zCuY+PfN3Wfn40DgWigCKyT5Qcjnf7wppRj9Hk3YVMbsp1d+O9fvr
H/SCz+LNgi6r0DzLGvBecaec5Mt9beQJ03K6QB7DFsAYtuq7gIVdwQ7KmFixLj4X5VreatA9L/Mf
vBUDpttLPPiPfXGMT+x3gZZGasQKtYYWmEt/IL2xtoL/PPVRzXPV784OQP0mWDs3xX5h8TN+RiCC
eocPLATvJjdZrQyEDj8m56DFWK6CfYxEY31rd7v+NrpnSGKtuEwEoHq/Z1rpuvHLy5q7TUHFAk9H
FmB6v9EO7XQvNNSVNkC98mg1L/YS2fBlCCTsgenjrfLGxT5ZXhdXuRUBEFilOlhdBxc2D2pVHmo9
XLitZy1BX6EK5h8htHb+Fesm9AtFxlI0Gm7o5DdgkaDN+FqY2gKB8kxeoIltg+b1jWFInjisah3z
tvRG9u297PZrEF3h2oc4mkEs6AMQ5limTZr5VPA1q7APKzybqWidr67gXPZty0Uve0x8KtI+4N0c
Lz0rZ/bwzIp6bsXuSLPNHCugKL5Y8rAtGG1qzXjt0Bf7bd87MzWJabCN9IntYcoYHAYvy5WhflOl
ZHfdymXkBM7GqSKNdjhe06I4pCR6IjmJyjjfYUgPvnyHYPSN0fN6Cx+1/H4of38LhUVufLhUbIP3
zPkWUvxWo2SMVe5iyKlN6760wp0+vgM1seDwF9wxJlVpEnvE5HkkzAhHqVEcNiShVG79DzEzA5+P
L85jfVO5mas0T/aaCc/tIAFiXtFGeqh3S5Wcy6v47AdYk8dLnBqmaMkBcxi1XQxDvAx9yfUPeEFT
PVmkNdlPNbUGORaLrDYt6Nqt4MWmV2Tt6FRvFqnDLt/dlqgIoJzEyaYoOAlXJYXewFSY7YuSn2b5
ROxwo/QFJOhaARlEJ3VpeZcnTnxBmxe+LQSlnEnUQoG8soE7AVaGygRk2r6CCULuSGyC2xRij0Ak
dQ+mmb5axrMVMy/cBB8s2AhagJuNoyycl4tuANtNuKYJCSEQxaVp4QEkUVvVI4BAfadtnci1YWrZ
Oq4oL5hg9GErWBQBmNsCDZEHyrBEN2sauPGdFj44MWprZX+OlJq8pvwxtmASackveNNlGOWrghqw
6AqQPL6lAqdXvdNWQ2QA2jy+6AeosySXgudGfZTu7ZX3pd9RzClWi3f8ktVJVcNKJalRLKyqu35N
y3VvwDfAW2p4Mnairq1/ChnEXWwqX24sSta2zvcEOXeZV1VG3OWVh1l9Zx6cdiUzdMJI7WO7F7KD
IGKR5mNKUr5b/qaXcffctPhpJ/scp7adeh2ccfquvlH25o2otuaLMoAz7mrL8MHSYTZRIrqgLYQV
UQkURfjOztuTmYdrxzUfMeW66aLS2NyiTo1NFgXPhZ5SJftrUbfBrt6YiIIvRdWZfFgsCjd1qP1B
4jwJeeiOeJXfYmdwx216p/7Mv2TPQrcb2vJ1vWuA+tzULigWSGQ31w/I/BJ/mZ4kABWNrKSDSutt
P6NDsOu2UOZsrZvrZi4vjvMVTi7/xoThItUxY8Pb02a3UbWk6TuTo52bED/hxAPzMuqYMMBEu9W2
vju8kN+bb4KUCNJu2/vuT3UpnZ65kM9tijhwYpMZh1hrBmwWG2XbPkVM7g03IsCA3HfVdfwQ03GI
3vcv9Liqp+T9Egn37LZqdKvRJ1Q0c1rr6/MuCcJRrJn5i0F5ivqf17/bZSBjgScGJpsaW5XSR2KB
fSU9l326L2tIY0D3Xzcz//FO7Ew20kw1vwtN7EQf+zXDhjvvIPhcR9EDdPUtk7cLz7ClnZsc7TAq
mRR8W5hGDk/rmwHJhTWJm/z8lXm+d5ObvkiTrho11iRClXwfPCNpDTsFJWYyN9T1wo305cikbOV2
1oqi6XXzswf7ZEcnV5CZeWDWjlhvhpQxAf8uST+qPMkyBiQV7Vmr8dav103O7KmNhrdumgLRdAmj
Aj+tKX4/rhzrPoDYQ2VS5rqFGXc8szD5alGPpgQQTYb4Iq9dx4D1t2Wo27ep2pkLRQrxV02+HnJb
lGBoWFL3mr6/FPj0ZEuqxpWnMxVoB25S3NeMFrTK0rU9t22nliYhOC7HLjTCmoHg/EekvXfshWLh
TEeUh9DJUqbBtyNFsn0MlGvpvbdP10gTyDfhNnGLdbdm5q1HOnVlLvj//AYSlvgmRKZpncMYUJbU
NDbwWPwAMQgPC4BS7VUJ8gWnmPF021TopNCp0lnmJHYIeANjQYJpqTcZdtZeevn4bDFpymi18aI2
LeU7v16bXfLhujdq4stc+Ihi2RbKC2j1TZ9+8lFvgLLnODxEggzZOIh/DC/tTXojJHZoJHITgJy6
p1Cw7dbaR/tW3Us7/TG99T/ywBD6Wu+stXy7FE5nIo9toTOl6hS+OY2THYnHYDChFB9XXRhJezm1
8/cJZGHfB6NOH30fnCm8LOnoXt+OuQ8OY6tM10noV07rtB4FNWCdPneFY9bPjiIVD2PVtfe5LTP5
3NnM6l43ePl2wwp6lzpvKbxsiuNoa0TJPRnS0cBwoNRg+tWBTchivsLcAjl+YDhje93i3MbybOPp
LfN4Qcjr/L73TLn3PRmfTsIBfProW7d1L9cPVarLP31N7+5KlX7x3zBKR4oVOtQXppd8m2j0Rs1m
XCkt3FRQIpb6bQPFj874Z0T567q12Whhn5gT4eokp4FpTJLbDHOCOH5cm26vvomkQQMhyrHh1/jF
v18KFnOB3WZnbQ2hBweE+blRZhaNQmGGCvKDDka/wlp5XdPu9Ba2gOvrm/XSE0viz0+WV4+G2uUq
lgQfVK72m5GeXhN/jbvn64besvZpdEDKFfAb4c+5YPoNAsPIm5joYN8XH4N9sYkeEF72KXI7G9FL
kA4ONY3A1ZiPeqtz/z5AlOrhyQ+YfMkS8HxgivAUwhzn2fugMxc2c6aSfm5i8t10reP8JZiw3kPJ
oX2O3sFShgY4dIz6GhblTf3Mi3dTLlaiZt30dHGT74iYmX982916rZDux9v2Vv1Sr1bw5PBEk9bM
Ri6lVHNOempyktD50dhkUs5iY3gFJOjkaiOFY/zHdb9ZXNkkc3NyzRvjAjMd8gZw5rjRAcyKtGld
e3Vchfv8kN8vAtLnLlEhB0Bzj74ALfbzYxGljEDFYm2lWnxpqGp7VvWxsJLvDOdtj5Aex3YCd+kS
VftcCHdEw50zr9FXnKQmXgM4vBMumvvSxste2iB8NtKPYaLeeiDjgyXV2wvsn0lR+NTg5Ezk6Tgm
zYDBdluAIvBd82DarvPdAAjnr4t18/n46PysTQqo3WfpOflBe2ERDzsXg05/xOTUaME41FHPj/AH
Y2/W/tofbqDwKqyFvsXsRz3Z3ckZaT0QFZ1YLKXUu3Sb7BqhY7r4lpp7vbGpjGdTQwX+Pq1ftGMY
VHH6ZgfdcnDLwLMjl1mXnfbNeDnCk+f+7jjDv7/jL5Pqub8GTZkfBwmuSEeHAnLYh5G6cO3On8OT
VU18U+mT2tYqViUuQs3flB/aJ+2WXt0qhikZ+iCoaF2ofdcL51+44MW9cWJ34qJMnsJMKu4NgXSX
Mzd+77zzdszabfOH8NbfwBdWZAtG1XlX+bWfE5f0GiMowxKj+m6Aospxq3f6poVc8NWAxIC2LERt
2ap+gPRRvF1FWzZ2h11+b96qd9Jz8aH/Ck3D0idY2oqJA6vVcHQoEItfVTyIBvibD9cf8wftI/wB
CL0soaHnj+avfZjEeHpxYR9Z+FUjfUqte9Vq76Km3YRBubDjc5XMs0MzCfPNwChzJzz4eG8eotvg
4GzUG+1Z/Vyuaje+p5S64FdLn3gS4m2zy7SY6S7kCo9fIVveRfvxBlQuPHsbKFnvtPvsTvkpHeCB
8tbOj+vWZ43TrDUUnUonpdvz8wrAAyqXBONtm/nbVDPUPXOHH7xufBe05Z+dwyRYVT0Wfr0QA1Vx
TC+Ok3gegPukNDHFrfhaT+ER+BZBECYKN3/0H6GC3EOeAFNR8tl/kNfRWlozGQTt0x4A1KPxAea+
pYLTDNKRm+fkd0y+94jGgqpa/A59B/snalY0erYQQuz8hRXPPVJODU2+M9wPahPJGBr9DgIab3zX
N2CCIgW5olGW9mqxJBEyHyp/rc2c9AXRJm/8ROxx+zn7Vv+I15BIuOXG+KocjEN4G23je3kJuyki
/JXvevEWs9W0CVRslry1hX69tzFvqq20izfdXru57r7zp/VkhZP7ZlQz1SYFEh0dj1oQaW7m6jfw
w3br48p4CRZzhHmLCIWIZi8IOWty/ZhjcuyCGItQXK3FlELhZvcJWH0h2Zu/LNUMZvquPBZ4e9HL
ZjIPypnzE9pGWmBaeTwyFaFs8ydtDwuY/DgezC1limEp+s1Edkcm0TRoP9J/nc4KDmEF9g/aGk5l
vz4eoHcQgUhyexQSuw8J5JeH39YeJ2egUi4zmghCBcKoSQzKG6WKalEvaLfRO2X1Z4+gXI8q5Mag
t8LYw8LtNfNcODM3cRmDyeg0SamH5En57Hjdvjm+jtKS4q0ycw7OzEy+mw6a2Ed8gAdto6ySI+Si
Jmog2X1vb2X5we+/WNbnGEEFBdORs6Q3OXNfiu4Dg++EVueiynf0q5ixabxGQc0kRWvJKErXVICs
wJu5cAZnVyqmV2hJGAot+3MPzbNIsVIhMqPuKO5slL21Se6gCiYb+X0xrDdn+WVsCnWolJDrmeC5
4qgc2TiqBWEF4N4wvlxf1uxJODE08UpV7QILbDPhugo3CETADLVw2GYd8cTCxBHHtrS6KsICNE2w
gHSwPN+O3vv/v2VM3LDz9CGFrGlYdXCOmwqk4AsheK6ewuyOuMRZyyUu0QniTPNilhH8VNHx8DZw
4sbR3SA9mT+NfbKDCYDUyVrHvOdggB7cUD3IGQLj8aHZX1/sW81tcvmc/ZbJZT70um8YYkstoGDq
OoeUd61363YLW9vBAkEa5o+6sRVa0OKHjT8zFFnQsnLbn/VHjzF29CKgO32IvzUt6V60Td2l5Hn+
q//arslpMdvBG0rxQfwCeRSKTBX9T0aVF07lvPv+x4w+ufoh+IqQ+GMnCjj//ezVGb5d3+tZAxYp
I41xahNvucdJwc5XLXDJSTBC9sLgcZAEn/w+W0gmZqPYiY3JO0MQ/YV5hI1B6e4gHNvUSvLG51tD
a3B9OUumJg8MK4OHzK4wJRnJJ9NkFC+Jdp7981h2369bWtq4iY+GTTHEtooliOXusyB6qPulpFb8
FRfH4GTfJj4GUf1gNgUmOtrCulxtasiDjKjatlApFiqMbcrCyZurNYCIdFRYUrh4mMI9vwTs2Kqh
DsOtDaQjVj1Yk8RNb9VHc2UcIHp6tp6ahS82l92emZx4B2DlXuepNpA3qMy3bOMt49Ir8zF+UIG5
yGvtxd8sVgHm/OR0nRM/SWunDWRhlGGCjwDhjtEeqDA9OwrGz03iMrEJuQBjGYtYjbmi7tl6J47T
1nFTOq1Yr74pb9Jtuw/uILh5EOp4+UP+EVQ8CVP4Ui7OGIhgMfWn00VP/IlHXJAoMZajIPnKqBws
2CG8cbRfN1kVQwJUvsLm/Vky6aqNf6N/JXCVpgGPnQ46a3KDaVXgQFCIca8q3YY2bzCi+SQ9Skud
gdlU+9SSOLknIc1S4O2xA7jgDJR5/Ca9K0cg8N6dDKVvhzI4LN+QobfKuE4Ua+kAzd0Lp8YnB2gs
0B1LbIwfo5VsbPWfxTvUsPbpJ/W76u3Sb8oGqp2/MekD1O9kcydnyB/TbnDEse0DwVX83EIOfD3c
zT2YHCzA2+AYjsF3PN9Vu0eDI/AwYardVymrt1qV3JgyJPox7dZaX0Mgc8gjexcG0fs4ZI2wZbkQ
Ovz+AAVrNUAbOsw3iDh1/kNSu+zgeYNCffSML2nQ3oxy+PJ3FsvkBBUVsm7c9dwG50SWG53FQt28
6e/aGwFJ5/1LQ9/6qO6XAv28y57Ym8QEc1QrZn+wF9403/ItbNqAc8aP4SpaHBefmUV7g4U6OvQb
PHynfd1Eg6bIsbAl3obNu+y5fYwYzAfox2tb+ajcx1/zl6WAOxtvLcYY/zI6cdBe9keQGBjtowxd
hnhdpI9H70+7W4Kkip26iHEnhiZfDhqtY1h6JExwcR5UUJrHoFuP+SFUPyRq6hrDwkza7AMRlO1/
Vjb5dE5kl4x2YVCy0g8lbLoDJPOOchgRUzHiXQmdltN8K5QBgmZn71SPC646l4ec2p8ch6SUg1gV
n7N/JCHfgGh+Rlj0iazYDffhJt0toeLmL+xfK55yxfhhzeRR+OZAxx1aJy/e80py69WXlOlpe5ve
Lw7WzJ8PG6pWJkQY4zYmwSfXJTuGzml4A3tlB9H/EI1Pfb88GTJXSWTEUMca1VRRITo/+xZEey0i
m7Av76CY53qutsWNsBT9rZB6Ykk9t1SUiuPBuYP+2D0SCdq22UUvSAm51rP3lD39va7u2dImd7BU
MGQ4iC+n77qN7oafRU0IWY1V/iAyrQg1XPXdgn/OHsiTRU5u487WAznMsRkMK6tZ5Tf51tvYP+pD
fzje9S4UhhtBAzIQVM2lMD4bdU5sT9xGkWujSMSnlHkN/vAZ5d9p++O6++I/mJ+hSefxuqkfou1i
tU9s5EUUOjE8CXcs91hXAYZr8XJ1U+QSmfftmWgy3Pa1+uTvru+yiGrX7E2i3lDrteOLhTZAAxrr
U5rA4mQlqxKSz6RdQryJE3DN2iTkpb6mAHrCWniTvEs2x5vvzTp+B5vMeulxsOQ8k+AGWsY34hRL
VflOj2sI09GMsopNqA+7Drr27hjdXN/J+ehmg7SCYk3MkEyOf6pkThgbJHAy4hP6BlXNOyLcRmVc
BaEPfCZYGR+hk/vSLeGdZ01DKcD0L8BIJu4mXzGOxrSFoASpjDUyokwb8XTdcIMxtFjoDM5Qiasz
SBOc/fU1z+2yzluP1z/T00x3ncch4H0KWgGw79sl9yaiGVpqrHvHf+hBnQQIc5jHhQlccfCmHmRB
8MQIrsqwzhTaZ0tR3IetQX5VpykaZQl99FUIRfGL3aiWvb6+vrkrEl4XmKWohV/OkCVeqzg5nLOr
UZWQ2fCOt36EXM11I7MJsq1B/UWllrGfKcjqqFZxYAZ8PfmAdCl6G/DivIGsjZ/NzfHTcv92bhNB
dDHqY+ga45OTz4Y8dWPlKjIBdnHc6CNpTox+Y7BE7DIXRDkJ4iaE1ox8+Nw7Wr9SJbQ3Oe0Ouun6
h9b+MEQVvMULmdTcckAZaoyKKSDkpg+MSop1z3SgsM1TBNINO7lJ8vy9Niwl95froREjM0nIa4ap
02nnB/hdDiMsdsKjiZpak384pl771Gud/s3K0u2CW1wGS8zBwwDkQAa/McVtDscjE4tHlEnhQHfB
qe20B+dZ8D34m9/ne8AU9GG0Cxi7g2Hj/EspnhYpcIFiypf3Q6whcCj9eX05l0fJUalGgjm2dRW/
m9yoVWa0x35Ed9cvxxt/GA912S5Eo5nvgwkcG7ZQ0wQ1db4KlYELs21hIDiqVJw9C5pqGSGgyoTr
Gnrq2P39FZmicc5QNeCaaSgKke9I7ASh9qBobuzOfIJLs16IDZfX89sQICPbhsOqpkeojJI6bSD9
gX/pT7l9jmJEe0x7LbcvY/o3PpCYx8PZTBVvmOxeAz+tYxawmGj6T2f4WfRLTjZTImQxJxYmCV2u
loOSpFgQ78cU/oDtiEAysa6C2k1GYc7ZLA/AzWTl51YnjpcZSpOngp2Fztdzpu6TJr8VykRxDZdQ
dDzIKRCi8j1ig9fdY3G5wl1PqkmRldRHngQobjL4ZGvbI3PAu2gncjkU+pBtMl5hIlmsCFxGw/P1
TnIBVaubSgv/2uWBoRIVnNC/zQKN0j6ingsn8XLGNeuqJ19X5Aony03zwUB+BXHJzEvu2rZFOzdB
4XLYZKgbaLm5wBo283xmnYLw0dQ15mOnx6+ULN+DPwYtxzc8NByF9iqCHNgBaDDIiwN5M9WPc3vq
+frMceytwmt6OPlc/aAK7dLRPJT29rvojXtQzq/87C63YJRdqoG8Fc/Ps55z25OzWUWBHTkmtiHC
3nb2LUp8LeX1HzJydshTbZBiEQ0tMU3qxPseaDOj4GhyVly9bkWbyWJGe+lXzTv4yReYnGc9tiup
t/gCwsFL5Lvsp9K8Ud7mMZXNaD8F5rf/hVmx2GubMTnQKcTmUHCzGYKGTUFQPnKDjZix7zdQnltA
cpcBbzN38ZmzTc5yWub5sbZZanwT7BEi8zaATW6Kbf+auktxcu4aA3whKpSKpTKKfe5ooa7Uqlpm
fOxIDdYR6lLNyrErdVcXTXzntagBLUQq4bqTHdUg1iIZVKBAuThKRQBTkZIgolpuBeleShnR/4Qg
w67dLTvz3MHFGkeXZ4PG/00DVKeOsKOhZxPa3mvr2c9BWLpKqqHbaKPei+hmm0c/PDLvtSrlxjqS
5A8DOoHXFz0TJhnONHgrMSN0CVrIMohgjD4EECWh456XvrzOE0hnUPKpF/Z3zhQDUEB3dFjM5SnS
TWuModJQbGOOPrNRVUleTMV/AfCzVOCeCcFwrvwyNAnBFemvfTxiyIDcxao8t7KbuxZN3sroXNVK
F5KTmWenI4Z8yL1l/neZECttVw2tx5jaV8dZoRpZPkW3415+Or6nwY/cSvSDF9NBf3f9080FHo1M
0nibo4KJaRIO87hJ8ywMSFUosksrOIqiJ38rCpdgvl4H67B8u80cSg1MFOw85P/6Bal3O0YMyKlS
t2ql9lGNIGiObNTAjeElr3p9IZGdyZXF4mBKF4Ni+OF5BEizQBIaZuSvqQzhIuKVYdUFf8MreW8y
uAQwXL3I90pNKcpUQWXJSI0PWpMctFZbVckC6HHO9zEh6CpNm+G3STBLA8WOoZvoVnldrtSWkZ4O
UVgzfr7uEgtmpqigkR5THJQspomQuZdXpdy7BWLn162I8zONkyeLmVKg9EEOJWqAlb78HFUfpUp/
cIIa6M47L/jULZZ15nzO1IhPVB4s3GGydwg4Hr2sMbqV5MMzWEqrHlXCNs52XA4LzjDncTTpGIbi
PcOQ4MSUkVSxVpYkjUfbhqIHFUXNWV/fvLlPdGJiWvxHS8rsTBkTjoQWbXTPY2MFSc/2upWFhUyL
cB3yZ41Vkxz4NihxJd81hrSU2F92wx3tdCXiOj3JdD1eoHHZshI0vHZ6034d5fSRAcNdXplbOyLu
mnX13erymzrPFozP+cSp7UnoGxuzbBykSiAWPEQ4uqSVbklKn2rtwk7ORncHLrK3eiZTlZN7uizS
sqhhToaixYhdZau7yV65ldyOQvF383v1oXj0ts6Hv/P9fhmdXGFmaaRSmJBoHXsHseI9PDELwXUu
kaeWBxMVg6Jv99f552s6o08sBBpX8nO91j7HTxWKXavShxxyZf+I7voNE7omgieKu0gFM+OeZ7Yn
rtNAIzT2qbCNpk3af8uGJeDn3Gc7MzHxEBWSrbLNMCHQmP0aSWchI+C4x/f9Txus2zOozPe/P57h
nBkV6z45EkrjS4qZiJwOeSJfp2FTvTMrpNrkhbt/dgMJhhRl4RG7KCOpwRF5QJsUB+XBdWfeAX9d
CPLzG3hiQhzBk7UgVgtcwcBEvYb15Sm49b8LZFG677bDOvmuvHa3f+cpRS76a1mTsxYZcGBXfkSR
wviMNN632itfe0m9H8bsdjDBodD/8VEC0KqHPkt3mfnSqSXy39Lmt48fvwP6HpNn9WUJLZSsMhky
1q443x3y07j9ct2AuEgmV+iZgYmjSPWYt+YgDCCFBR/yKmqBeifBTSZXa61G8rb+aetL3aA5r0GU
S0BUoRK7YCk+RnUc1Q36dJ0PKyCS0MffH0LlSWPRuNPgXBbl2skNmvtVZLc5FMXZEY2Cjs4B7TTv
z9FI/QUHvVgMlqh2GzzXdObB30bGTvyzQRWQzlaN2nSToJWo5ih+H+0P17/TZdkM/gSKm7xWIA6A
RG8SRiyHyrNpZ8BYIv19aEiuWvxsZTV3TRSx+07bdENHr4JHvq+tF2yLv/vMSbBNx4UiLmRSsjnN
RpTcSlEuRay807f6Qd/Q9l2Xw7r7bq/KVXrwttmn6xYvEjtgZcDW4KnWBHxxalD2UAjzwsJY+eG3
wPhqSfeF/zp4lpBIXBX2QrJ6cQawYRuQgZESMxA0rVPreglBUBZBLYce3TbwOh3OsWqdmseXxrMO
aYsI5RDkjAYZQISvr1S5NI5QLs0L2gqwy100m8YRPb8kH2wYgrsnBc2ufvTR1W32SewdpFZluYwy
mtbGiupdCkcNvH9r7fiutrKdlaNAXpXroG43iXerHJdc++IBC3zUgSZSDIUJsvSJ00mDbXhV0tur
wtf8g5znCHxISCgXennc2r3X7hTTahZi3kVKpSKBAQud6BlAkTH9+JEWjp5uRFQP6+yHKh8PCNMd
eg/p2j52Cvf6/l9kwcIYL2XTNih+XPSq8lLLW7ok1qpslHSrV/IRgdBI2yeIoi4c4ZnNFBwr7KWm
UUy4QOTaiRfBhIH0aeH3/oEm6bAJ9Dj2V07eNrXbmMxOMVKq20vIInV6fhmY09FxQTlBZfZ4arkN
kWnO4VGEqTgcnRcnyp3shr5t8c6BlgviZEcaEXRIkjZHzDIB4VT1aJG4gSlFuWuMRgZVPaIo8kJK
q15k7kKyGz5zEc/US2pa4LNCaS7RVq0Dn6outXsjUT4c/bB3gzyQV5pRwSBAV6LQgfYy1vIIOOLQ
hYx55dkh9Z21Uljmzo+sr20guX7sfbaiaO21Y7+QpV465fkvneTBtemEgTHySyv1QxjraBUavC/Q
wqnNYGFX5k1x39NlIgBOO3OoeKK3EGLKU6V+04fjzjgiGSDEYwejWOjVzoQfOBDJ70kyyL+nvVo9
HhIJgmDI3tWA/NqP6REMw0Erjvoqldpt6MsAT3ppl3XZwpZemoYPlma0aRAkuNOU87yODmvlqz3g
DCXxHzvTRwXOKO5S1di2cvipyIrboSgfQXG8v37kLx8c1KkYjIF5B+ky7YLLtDENFQ8bjFVahNTk
m6+Kqb0zuv4hPpZru5HdMnRum4pOpfUjtasPLQ16JlEK1Fj7p4bApFgLzZPLTy74aqFAIQxRMZyi
VJFdjGWbSWeYeb62zAVpOhyUXuyCpli4by6SFSEvJB6RjDAy5TsNrmNPqS7tSgRYo0+59DlIP1/f
3Mu/X3C2knFpDDCLxu/5R9U0P2q1YwLs/6gpRLNCa5obRQn/xi1xbkjEvJOsawR1clQGnoik5f7a
aYaHpu9e1MwIN1ovL1xJl7cExtAO5CMBmuY7nRvroiFuUwRSV4lixLejYh6fahh6dlaqLzEMXBZT
EdhEs4CcgF4a9fDJDjZ+6QxBB19ReNN9VJjXhW7j5bj+bjDOaohmytL85eW9hCAJFX54wUxBzzW5
5EujzZH5zdWVZOpuUef+Su/9bEWF80aXYFDQj/0SZ4SIlmcJ5VvchwuaUiNiJdOMKzGTFD1UMq48
cB6MvH3KQUMA5M/vjNR89ZH0S6pyCex2ecgI4SCjFIi+eK9O19kGtgl6mbhqDXm30utio6fl2vdg
gc5H9cYvIuio/XdhpG9yHQ3nOEk3OqlAm6ZuK/MUah3zUdLrhVz30rcsA0Jh8mqNY8MHP/etITiW
vdDhRjUoBCUhS9ssOeZbRT1WC7H+8iXNtgulRoSdQIlRITg3ZTeaN6DPrK3WBF3MHLR1v48gzPB+
yP6mduVV/rpI2jq7vhOj4rOcHNQiGLi6Yowevyqf1YO3F+WPwJWdVfiguNBWSuvF5/tlwnO+0Mme
GmOcBb2KzXptreSP1EC8TQS5nL6thA7Ukr05zxLjBUibQptzUZmzjB7RD+FZcqW+0720cIsUuXs7
6TV3yM1hez3GXk54iu94Ym+SjHSDVyDCgb1q4z8BWO/HbZa7x36vBZt4K21gX9yE3qrPNk60NuDo
GV1l3KTPy22YmWglfgrjBxwogY2auJQS2EpeB6g0CNaIWjCPCMIGe9V+a56Kp/hZWpQDvLxhzi1O
/MlsE7XuYizKOcPaRKui/P0E4dzExH3isPKkOsGEIm3tBxq9NzmFkY2glgKkZwxu/XPcFFv/sAg3
nvekX9s5+bKBmjdlWWBZcFr5x11ZPwu7gasctJ+ats21Q+0Oq/Rl6RJY2tXJDafqxtCqRyKynqCq
TuuEgsn6utvOmYAPEPZ/WVyh0y7hscq7UBKBoAlaf5X6fbTyFbncXLdy2c7mcJyaET/jJN7ERSRr
mTiMoP6f0Uo7mOv+0K3l9f9GIkV4wvQiE2yD5DIMw4F8OTfmU2itxpFt8xrGtToDacz7fPRXxvHO
HI2F6du5SHpqbLIyuWgNPRowlrXfouEpCl6F0Nf17btwQErwVJgo+Aii5ItyhNXEBjqU9Ac7XsUP
dRgdvx+NXrsxIMA+eKN1tBcMXizqzSCRU0fzko7uZAc9npXakGLQttq9Dco9rGJX/u23xsTKZOsU
P3GSKseKvitvBOpL2wlKmcXLTvzaM3+Y2JmEw0Q2hqCAwlNA6oKVxrxg5FJHPajbf+shLmFTLs7U
xN4kGDZ6F6HAjD3Frm8lZC8Lb5GC5CJZEzZU0lkKBwLGOVkTCaPXtj42vI/NJnvnJ66yFoho6aOR
u8OP7E5eq/ujq/woF5OHWecQlBkgIHWkECZRie7u4GQQMq1sTRpfAsdPbj29yUNXy2PPd6+7/uxe
WgrTiCRjQgXt/Cx7zXFoh0DH9dNghfqqDzzvuoXLiWG2El0+eDl45cGYPHF2E5qBNES0ijtrFbar
4tuIJkl7G/+pp1sTJV/g5bd5BBhQ+3L8dt323MGmuMm0JRADntuTZ0WaRn0nm9SIh0ZXgxujLj1X
sq2y2kYJ1dEVdKNB9vs7yjuTwrgOogeVo8nna45w80QqZ7rTS2+tGrG+c5Dlurm+shknobhF+gFW
VuT1k5VVciqNUQBdh5xLB2BK78xgvBmd9OW6mRn30KmRCBZjuB8v0MzjqAZSHyDlBk7jW9slj7w1
lsj5Z44aNoja4EBAGUz9HQ0Ovl/G6yStzLxxPSVMVlrXwmKZA7kM4CgH3lDaWfuopDmY2esrnNtI
3p6C+If/XXDUMJ8T9JIXd6usYMJirMsP1Vij/GpE4VIZ4rIGg5AMLx7Bg0wF8EJ9M/Bi3wOj3TKX
yxj3uNY3Yri6/MS1BlWN8xM6yfXxoV8qt88skekHhSYK8O3LHnrrQMFYQhy4CtpsIxfFprcMV2uX
oOgXaQGrUxk9BP1OMnKR6mSpMmhqgRlbYUgW1h9f+jNUtRXW1+OSyOHsXp5am1xu1EhbyqFYa7fl
nepG++Y5OSh7adN8VlBXUO7T5+Txr6vuv773/8d7zZ7+falV//Pf/PP3LB/KwPPryT/+z33wvcyq
7Gf93+I/+8+/dv4f/c9j/pq+r8vX1/r+Wz79N8/+Q/7+v+yvv9Xfzv5hk9ZBPTw3r+Xw7rVq4vrN
CL9U/Jv/2z/8x+vb3/JhyF//9cf3rElr8bd5QZb+8dcf3fz41x+KyEH+6/Tv/+sPH74l/HcPgfda
Xvz7r9+qmv/U+CcsxlyS9Bv59FA0/PGP7lX8ifxPKivIGMEgD32dyLEIU2lW1v6//lC1fxqoRXLB
irBiwL/3xz+qrBF/pCj/5MqgGsT9SzaGUvcf/++HnX2iX5/sH2mTPGVBWlfiLz4PYpZG94HmIaUs
bjhallMkG0XMIfCKbHP0YrVlZmbM4KiUR7T8mK4szG3VHGVrr6W293/Z+47mxnU26/8ye7zFHLYM
oiRLcg7dG5TtboMJBEiQBMlf/x31vfNdW/ZYdWc9u65y2yBIhCecMDwU3O3q29pr86N0KNb6GKQg
ctgjdqZvwEDOokvp+NFsNAYa8jAVmbBzeecvbhoaVRluUG3qIC8f+JPfrdyws6Ct4vFS7pTSVrma
Fzn7uwE+7o67DRtp55et647G76ZFo6dZGTIvmzYz56IIM8dcjG7Vl3SCKKM76e5pAmsFyJB+okNu
xvUM/aYR0KxF5ajcmsWwQFFMdjX0asdBVbdtB8Pfle8Nc28kXt/JTm8CM7duuT2MuJKLIFDTxu58
MPjjqfA1ivycu2YOjTUOBwUBC0Rd1cV6YZ6ynzu39eWCWYXUXIeV8ozLyrea7tpFN6dIPDmPbuLC
BuRV20PlZfPSh/ZO1Qbh6UIRbEQKN+dzG7pLA4nyTm7dJZ/GTd0V/fUk5tyMHIGeFACOgJ3FMy9g
OmWYheihkzb6dOsOZfPmQI/4slZhnkeerZEQ82oAN7erJucJ3L8CkYb2lx9hWRm3Ha1mWPIyYA+B
fO37C+YGuQk6ANBmUUd4XcYj8VWxYiBj/hIdM3kspNG+2QNTYieUVS3PugopDCkDGnAAMGiP/t12
nlqFANczZufeaeeqXJWjAZSrBrkUf8I3iHi1mdWQtNatpnEIjwXzwZp5N0K1T9OpejHCzjUhn0ot
X8Lu0ZinXl7kSoRQHjY1FAX9u2CoKr3zVcgK+DX3EGL1rq2Ai7Bd4Z3ag3izzAG91E3uhwMvU5+Z
wCAmkgnDzDRImnIjPBATw33uemq4cIy2n/yUds0UmNlkVGFtZaHsK8v6UTA7rJYDHNwE2gC9mgPx
WEq8lvK2nrgAzsVSJZQcDwAJ9jb87FvEqb8Cc/bIHeT8mk49O6Vgqo1YU3chmrfO6HXF0zxVg5EY
sBKqoZfSHYOytQvV+rFYmfBSa/20tUfQciDM5Xq6vyKVYRF6aQtkXioJ+wD+77GeJqv+VQ6lNwC3
gbaQH4xmbC8NzLK9otPLhYMumqNSBxFtddWC70F0bPbIYvc+Y7279SvP7vcG3mufhks99Hek9iTr
4wJYxDINAka7VE/VMrYrKM7TOuNhN2o/1sWic15h+ci8GTPJ6glIACYokEbwYW31r1Ebc3Glq2Dq
n2QjcnvFlCzJRZvj01xg+ALLs5xhVCE2XjV06gfeWg4fPlmO+CP27BdeomaJeRZj2DoHEHZQjO4b
YpeXs7Ak31uz2bI9c3teQFoXbc8tdhzACcyjGv1pvMUwcp2evzR01GUe1YbqlALJRvUtRyNTmPl8
OZRqHFbm0Hh6Y/tl64ASzFrTey2souSrapgUApGWeWakp0bKeWcGpjajxnVgEW6AtNT9RClVB/tl
cJl5qWzSlXCLIIjKFlWI8rKl5jhEgFnWcs0nLd58B6h29FQbJmJu++MBkV4/gYcc5nO4lz4cGVmM
FNlqn7qiIM6PfBrqJasXWcGBZJwYpKKV0E765/b6v4v8v+DN+91Fng1F8/uZRIVSz8OHC/34e39d
6MS0/+MBQgQPPgTluKKPOKK/bnQA6P6DSxseyLif8Q//GDb8faOb1n8ATIf1JBBkEGuHTPI/N7rx
HzTIgOWCkzduY/yHf3Ojf8zq0LpEzRUYGQ8dPaC5AZr4mLMGo2OZZSH2ehRZq8eoMa4DUSbn1Vg+
Bg5/D4SRgMdBcegTRdmsOlYPTOwb0VqwV+xeXY+caU98DJr/ewhET3jZaIicygHNZdvzjou96p0X
EQ53Xu3cFII8srJJ+kBl777137HR+1gI5aUPtZq/xvNgHIsoyfWgQ3R8nneFwqrtAbMhYj+3o4T8
oRwZSweqjCfTqchKuS5ZuXav72c5hD9KOQ1roCzsAqqdiocIiMImsaRRPSolh2tVjFhp89DGOCrN
FSynw0gHI41yo5hWOhi6rcdyMIdw/tZpvYzzrTM0zV1rzc0N/BzLWzI5rXXtmGg3rQ1EC/5LVfZG
tW3aEccaD30YMC40D4cND9lSZVQB+HyvHLg77XxL1jf1ULhWlDsSiBLTabmBi0vOL7pQyxxxN1Qv
hlW3mzr3ytRwageIE0Dj4L1uejDl4VCdVpGHBuqhqqj7YwjbNgqXwdn0TcETPtsEd0gDjiZtZIq7
28okFcbBxNLDwVegG0qF7T74yi1euWDi4BrC2RYou8WFX5Gop1IUq6FVREFhB785Tov5NDmkGNKe
OLkDCp1qdOxWIlzzGbo0MURMUSmei9y6auVQJj035lfXCUo3ETYfbhZEkUY8mpWfoHzVexGO7nC9
eJa+lG4L7rmJyDGIcX42ew/OKbvCHnTKLRruS1l7D+0ywoUmmEfjRtRM70rPtFYld4r9UbHqTdBx
3oZdvzwpq/eS0FUNX0HpxUqxnvq7YWTNdYli9ivpXBi716zhP6rCsw+c+Di9OREoBCta/MQepXHR
+h3Y4sW4gJtYhgCyhZM9rEd/aPsurrug9qqDM8Kfp4t813TVenB84l9Y2iqcrUfzZVpBINgYbwuH
VXnkW9zMV7kXlGOinEY6l/bI8iD2iT0Ea73Y9S0XAZvW+QhuSzSHExaiJ2Yu11VZL8D9N2OQ2VTV
LCr1lOu4Hwebo8U9VTxq4HVaJKx3vDoC2eYYZ1OmW1D6nTxuZk13SBeqZAhlk8qpTlWvGxa1ZHme
QW3fg3otbtqwbsH+IHCr63KQn9CSy+g4CZ2i3bmCqnH4y53QvZGkN7Yw8gDiqyrCe8Zwc96TstsM
wMTNkV30RUY6AG8h2Z3ALht8z0peGq15mBCjZAD/B3FTHiVMC7tL2wH1QlrWXdQVw95dfJ1YkzIS
RP5thJCwu6HLrC7F3On9UPtLFoZENpHWwFIK2x7vJum3Vy1FqaybJ74Cmj/YQPhmjnPLZjEdFtgm
lqOzw+qjjw2hamW4uU6pZ/NVYEzzfd0wOPAKo4k1aIrZjMbza1eHZWLNdhsbbv9Y+GIMElGXzbX2
pdxLElhvvdM4Ky1Ymeqeicd6Nu20m8cW/klWmJJgMEt0TRrrGo674ZunfOiUajHqfRvobp/3Rp34
JvVeOjtgEDKtrFtiuf0FIsFfM3V5RF0DFIXQepxHx007rV6gVmYhFWrJLXH4hE7aAl6aqSmery3g
TLMUZuTVPsAv7oTWnhOsh45aCU7vSx92iil8tl8WgUImXNm8dcusXQ+YVFqHKFihfb0kY6d2cGi+
JCY0TyZsXPREga4UupJJ040kaR1tpqxr7Nj2BYuXIeBJD9f0iFD7sXL565hryNR6DtaWHqa7GYH/
poOBWYR0yFvPfmA/zJ2P+FZX3ZvRB9Xe1KzcmlSJTQdBz5+057ASGgvnyQuDPCoby07zqZs3tWJL
Mpm03oYDdV+IXkDbWCr2FnYwbi6LZYwbS4Vp3kN2v/WeuUGH1KvJkOZs5ley6gv8PmVtPA+197jY
1nDJua/uQ+ghbi3mzw/o05IIzwkGg5SQIw/DHFqRPHzol4HvoOtdZ2pu+E+8D/Ou8MtwjXhfpay3
9ZVjURCoMTh4LfWIDR61oSyD2PZwxMRljXA2nmy40KB+ltt+1Bbegp8ywmjcVDPJKtHPVaT6YLkx
R1fc154wd+jy2fgi4LOmFh+tW+B9izBSyNPACJud8QYO4PWljWRaROXkzF5SNKb1k3HPhAMUs9Uj
8gUYvjhKe2nXC2/v4L7xYxdIeBQtERuYHpQDgA0qMgVhxm1ujgbA6yjZQ1TcSHluouBQmmEiLbiO
LyXNmLOAsgXQYwEMbkS0vektm8fd0NuZB3ZGbATl7ZQ7VtSgFrVFRTKPcSRkdNJBgneUx6w0h0gY
FgJvK79Egd8GVhBkLSysUcddq7y7akTyho/KICgMG0ECylYf6BiykU+KzW6q/KJuIx6A3mrL6do3
Bb8C36ve8MG7oBWOj9qbvUxPLNjCZ2y+QqKstgFp3axrGb2sSlb96pme95A7sTPWi27VeP6TNC3+
E1wC+Bo7CCPuPB6aF0HVVReDxUqouvumdVP71GPboa/aO2eeq0uvpvpWoqByye2ygeAdb6+wwWoA
NV2pRqw/3snULXpsA9blWLY4qMRFsBCZOkaxpIHuqwdPOmeV4b8ImXxIa0DSGbpGn31UkdxT4djj
PhwD9sp7iCepEmBRwyDbvAi9hCwzTVWITcyExdZ1IVWqHK98nvsOSs5Ow14kKGH04sjNjeyJmrgh
c6f94Q05PUccOYFJHAM8QP8BSXBR9EKMfhoc9w0tunr299NAkpD99ogRI8qJNU4nnPaxS1+xA28R
yK3nZUmqAEWsEVuuuGatwlF677PHyR9Ruw0TiBGu57xcfR+Dfo7egQUOYNIM+JWBTOEkAjUrK7dK
P9wzTzuXk3K6m9ml4Q9bGuzQLcGYfD/cCdb8rxcCVR74FkAiGnDzk35MODfMISXZN7seG3VCNmvc
8jRfWdDDDKLp2enXtbmmYWapzdFM9rzY9omF81+PAFA35FOO6EA7OBbo3wXdoJ+i+1T7e0gUPAHF
O6Xqp4vtn4Z/NNX8B93DZaBK9As0Mewf38//q9f9fuzjz9+NLREM1mLy98oZHgGvaiIQ25x4aGcE
TVCw/1fNr88zPfm4kxgkvCn8PR9eGa5QW95/P5sT6M3nAY6b9d10BDjCQvWYDmQXUJVE0A+r9m0I
PcV8PffxeN9k52hlxwXyT3v77yHRGIIFmWV81hdzkKMBKh7scQa8zZ6FeMdXfuKFE10XCt9xkAVc
U0fC7gQEIDffT/i4NL4bHFXy9/MlnaMca4DC4mDFDYW8PQ/WLJBn9uQJ0ea/5xgClwiZMRNyWR+H
0bjKWqsO9061MdFoayuCC+bKblSE3CUm9bPB2gsW3H0/uc/5NfqKAOaiMh+Cd3baxERZZ0TyS/ZL
bo3rEq85CaX0zkAgj49++gaPNH2MgGrVp+q/Aj+JaFEfRlqvrNDdAPq9njzA7Ksmm3N6ZrQvthug
xgDEod4B5MApvjt0mTPznh8oytc9eRGQoKtQWlf+mbrBn0T9ZFofBjpZGE5Qg7NT8IPbjiQj+ey9
NI1BbmffaTdIMoPII22QUUK92HXaPM1F7t76AL3HNNfEiCoHfvKOjGvpYZuOKOc3aCF4TR5sXJv/
6ND5hc61NWbBHJpZULXFjwXepys5NUrEUD/wWbR4Ev87GNyt0bdGLJ05meYOdkJla9lZYBydP4Ry
rptm5o9LW1VZbi7nvLK+2J5gzLioUqGkAc7gyYuouCu4T/PL2b0oXKghBBKI/gfa3dMOQRhkUoTi
/0r/789u+TDkSQFqcbpxtrU60LxBtWRJC3ClBr2cubm+WLhoWB2tg4GZOIK7Pu5JyRBtwcn6gAYa
IjpUO5bfkgzwj2Bc4ftNjL3RUakzB84Xe/LD3I4/f3fAlrXuZ6ccDmML7wnbiEK7PDOvr67DD0Oc
XIdYombH8vZAG+soHKsB+WPKvIJKYJd0YrmG/Dmo86yv1h2hJC1p8GIjSofyjRd5vj/GEjsPIWth
bolTkCRo6t0w9uzMc35x9B61eg34T9qgEDknjzkgeO59D19ZvBHjvmIXFX/6/vz7aum+H+HkbvbR
lwSp0Tk4Wb9pLossP5ipsW7PrNYvjqRjJxUwcEwDx+DJ2d75dJlQ9jgM8soRz5ygPY5SXlu20fez
+WrlHPVCDFBccZ6f4tsJKnu5t5gH6MtszJpej5W4/n6Ez5E4TPFwA6MShGbzJy0KoktH9h5aIk7Z
+6uymYeNa6BOIn0LEbg5hE9G0HQ00ot35kt9tRbejeweOV3vdgWbUX1cpu4AjNMWLUYk5mFz4Xrn
CFcnqIa/ThbHQf4DsAbOs1Nk8RAGZJkqjBNZsINJujt312b9WoFOki1xvharvsUeiKCS8u9f7VEw
HkV1XCufQFpjN9l1YcKsmlI3skN57bjl1hYy65xxq3N7rXh/Tvzlq4WJhjzWCgSfjvycjy8V/QLm
S18eNAvRMxTGBvju+8Yts4bXZ/bAVwEOoP//jHVySwSa1I2vjQNZytXUXzaNiGrrqaicOJiMOGzM
TDYXfCrT71/rV3sCnxONEvfYRTg9wwEYENDLMg5Tjp52gLvIPhNvfLUwweWEeg66lJ/Vj7pw4VWb
q0PnvlLR7SutY6gL//uoHjCNfwY5zvLd6ke7O8jLeTzknMdUX/dFdWaAr1aC63hgv4UgBQMk+HEA
zi0Jwlx/CAeYJpMWeX6uftaifrQdcff9F/nqhSEuwymCpAsg5uOZ/G4uKnBESezpsASZmK8Vvot1
loZ/wjn5axu/G+RUCQgFjB6dfYWaeKsuSzNgTaQcv720h3a8kpxBOS9o84T2AmwN9N43kyOgnSeV
vVnYpA+Bbl89SpetgILMmcjx64eDVxKkiwP3s05zQeABpx37MK76jbuGuWjqJUfjQGtlphxK5uHm
HM7+fxgSHSdoH4TBp6vUrWoZFihd0/3wIH8hW4JPLoLiIiL7KYVDVhbckNX33/l/GBNtNRykNlbP
SZBGvKa1eOdimhBKjIPfZUJimVYbsTk61Db7Ljtn/PXl6Y2eJBqgMKMxP5GdPYK2v9sbOL2XVe3E
El6XFNFJJHYzjOimvdr0MXQzXs7M9KtD5v2wx931bkm7CrhgjrNtiIe0upk2dcLjCqUFWAAdEYX/
1l/57/j33TxPtqsKdWjUtjyIQLwAkPTgmcO5r3duTid5vuvruSp659D1JhDJpG71itAepK28fp5k
2a8JK3VWiMAB8xHVYt0udkTkPLDIyxnorD2T7MJownO6CV8+2Lt04+TSIkV1bHz1h761r/LSuJ1s
emaDfnVCvU9oTj5nCyyJkIj7eVDGtWijGpcUOGxnLvzjXznJHxGEIzC0gI8DcO/kHNTOPJIaaZNT
mmlvo4ZKzFVlvwyedWagLzfiu5Hs09iJcPjs1D42Is08WOyi8k0OBA6wY+qs2kvZRuX9ud3/9Vf6
/7OzT76SQdxSy8I/hAEkB6bEz+mZBfrl6wOgHBXMI4/7FDc/cIWsOugOYA5tAK57zpW/sUv/nkAA
Ovnf7G9cVpDLQP0CkdLH/R0gWfJJZxwsF8o8UV9EfxFkCwgEpPqp3fTZeQ+ILxch4NiQlAYqAVfy
xzEbH43TiQ0Hr5to3EHyOYbpIt/h6iRnxPm+fJMQ5TtSYRz4exyf5N3pFSwccecRd+YZm2L5IQqe
9pWOmXWOZ/bVmjgi5nHnHQPcUx6C3cxtIaU+6Dq46l2oKPH8/vsvdW6E48/fTWWG8uVUU37Zea81
L9DQPhPsffWq3s/g5FVJkqsgbJApDnlWFLeh/F2LdOTntBi++vbvhzk+xrtp+EivGC2Gg2H87Jdf
lvmrCM30+zdl/1HaOz1/EBgDEgR2DVwHThZ16zhNDtTZpTs1KUwU4JUZ7CwRbDu7idVcr4H8qeIB
nZ+kDXjKjFTAIzNH5y/MX9BQiyp+Nxd3FVVx5R6VW0Vk1a+1qYGmQxPcvPJJA+kUIA29YNfraStJ
lfWjSuoexBo533Ax/OpyYGchlOQ5BSRmWF8iPmfZ6PvZoEs7Xnwb8EN34xXto4fGSuzN0oxaQyZU
DCsxmhmRYxnPtv8mdfGMsqxY+XrYonyRzH5YRNawo+5VWOxcmQzjfW64dyjdimqNumE29YCzkCYG
0GQ/DvD8hvBWb8ioaR6MkiTOsHVNXADVGLPl0DMSt/MQa7ONJoWiidoMgZH6/N6uYAqXH+DlGBV2
0skitUi3rnJQY2s41BWbbobK/dqv78zm3qhvCLu1eTKoIKJqTswRpryWnwg2JLNELJiLFRtkRj3o
YpjmjkLa2a7VfTk+KVDG+fw8DFdGDZM/DbxhdT3TlyMJhY4HGeQrD0o12vCTVpubdgSzQY4R7++4
HGMBt4wQ/dww35kKeJkWPWEDj3Bv0T3VVzbwGEAZS/Mh0FcA2dbm3vW3sqcQ8n6e3NvSAJqHDInH
YHfwS4Z9kjsTYK4XDp8ztxPrznZhXeXfjj1NeClSU7gXdbdjnZOh55t5gdwVdIhGvC1l2hdG/tuy
i5UIwhXlABdD3SeH8wCZzYuaih/UsS/C0oPXPXDecSB7YJtMwBSXe1mU6bBYu6abgIWQW8n0vuLW
ChVBoJ7ITQlJ+cLGupEAfNs7Oti/KkiYGSbMZuSczHmVBkSgHUtWtvtaG9OdtkIgTQEZDt2Id3VM
oJyNWjhqX4CBwEsgrdjjMDzY7i4su6u6bw+qyR+r0LqA6ks6hdWhhiwVFVD9GnL0XAxuDUflzKeh
0iSqAfuNdKfg/+aTNdpTGAjVSggFJEvJvFh3VZGJhpYRzDNftTvd1gCK2sGyUx20VwxVxbWxMf27
oRLYaXwH0pqMlgaalgFZVSEMGMOpjmxqrAAZW1OveODWzpyW17Hzdo5qNkKEIm6EvfHtqxYAENmL
jeHPj7alEoDfErswkAgdl66xxx78QVm4Dqp70MtjSJlzgMFtSDPn+HhOe6eLCpUr9JVz2L3Z+zLw
QD7tL4AT62Oz9ZLG9PaM21sHaCAjqCPL1sAMMUh9wi7R/RXKaTO5VuLL8aJb+IVnj0mxBOtlAHOW
9VEIocnjMUAnniqPxVqAxeIihs9HACsf6knHoRIpa6rEqG6KgMUjmr0C9jauAXJbGK76sNiYTG89
p4tp218VDUAf7kM4PrKebo7Vdd6+1YABqMpDvNomNIR2sGDbsrhCBhx7AwjCZZ6K0IHomTx0lrkj
ml+FAzC2dDGy0pIbhmPfoJihEjjkgAeLhqn+UY/2pvLrW6dr7qxmSMfFOVTGuBoDfmuN5iOgTGnZ
ymKFrHTr5uGUdmYAse06EFlgt9sZK6XkAOh6aQV9yCiktbuDT3nE82G3LK0RucWw6W0ogmjmPbcU
li3tkytZsIaB7BIXJLgLCb4zHjE6ipQw30epUUVh3SSe+DWS7grPuf7+JvmqSg5uGnSsEIQBqnYS
qCygxlFvcg6q4heOvytw+vfTMzWQNJTDmTLFl/c7GlZHIVwfxZyTvMdqg6optHOQbh4ZxlOJYsX3
k/ny5vVtdMYtcPo+NYrt0uEOGIvIesKVsOb1gn0YAAP4/Sh/qoif7t53w5xc8BWYJhWbzIPno8Zo
pCoDRglXcJg2b27K93TXJvNRNuJS3ovHOfNhrcYTkrhX5xopX77Q4zxNkBiBOD75eBIyNgsd8UJz
cdOP7WXvnROQ/WqEYwPFQK0HsexpnE7RegIcBcUOt4hU+xNUhe/f5Vch2fu/f/Iqg9Zu65raB7OD
rEpbDDpj3hgmQDHylVeZ5zzhvlogqJ9AuP4oSRgYx+m+C80AdKkn8C4OxGTAMTxCox7ouDNT+qI/
A9Yzyn0ox6FC9KlE5i5igMtefunleto5HlHXtTehDK18Y4hdAEJ/h5RUa5tTxDMchkhRJZlRI/GG
hVMcTtUsca8Y5VMI5NUlxG3crcud8SdgQcumWXzoOX7/Ef7Ucj4u6BCNhxDyiTgBjrTtj69lZktg
djMOgbTfObGKRUxS4JsSYyVWJPn3Yf7H0U5qE0iLSupb84EZd7Z3YU0P38/GsvC0383mZFcAF+PP
wL0fINNLnvQMgHQwTPYF5OCMzABnJ4KuXbFmbUU3w5RbKnKslu1K4XYAXxqqf5FiHm5A/KLrps7b
a26r6sLNKyC9Gz3emLLlBwUR4MwYrDnVYzufy/mtT6cyGuCgsAMyDzlDFFtPim8T6bp6dNpDF3iP
oNHLJ783gidILPGfLYqBF9VYjJdLyEVaoMnwVDv2VYc4f7X4pdg1CnWV1puK1C5t8QB4FdA6fV1A
fBOTeoPIFrnvVGFegB7nZA7T/HdTSfJWaZq/DUMP71k+9s/cn+fX7z/N54V2bOzDX/YoqQRK42la
rI2JhrOjDgbQxbsKlaeo5X2b+WO9/Ow8bV1ZgIMHUQ8uGPRX+8lMYE+CqmcN9F0RuPUtKWZ4rH3/
VJ8PBexXZM5gbEDmCZJWH1e/jZDE8Yf+sgRoUznmQyH4LwtA5u9HOdEYOVb9sOyBpPqTsX2WfIU2
IgWViRzmDLEFgO9g2waJv/deYbnnnDcV/nyyfhjutGwUKqvoLAw3ruZ0vGpW1RT/cVaHrbn73Gxl
RlbzxdlK9blRT9LS0h/n2ab04PLmYCu600T/CEp+1WhI3wAGXJDh2XI18Jcd6AM5HWGPCySkBbL4
kNfBxhsKkXo+PVMk+eoTH6UR/0Q5Bo7mj594sceulX14KKeWP0LDEpjasGR+tkyuufrffOej8rIP
qjqW+8lyomhLmyxkl8gnUvI0ZDxbsuLOhOebPOvG+/W8/hnr+Dne3WfM0txG2fzSK9dD2SVueKBu
eCZqOzfGybszHAF6SIN3p2wApg3kYC+Dfa5/+gXM8OOlcHLiCYtDPQlXkLFVTRp00ZzCDCqRS0JX
bEdvwzldHqwIPNOX9qX5fU6M68Ri+O/N+e4GPAkMJLJVgdrcoU90ijR+GyQ9WjrlWt6fk3v5ikP0
caonCwTc40Z7JjnYUxPXS7sa5xYH4rhXBvCLuV9lvh5/AFEG/swSQ3/4ynVAvJj67axbwGNfVGHF
fVduWmlnuQDEpIIRs4Rol8g3FjS9OlFuyoVGZXUj4MzOQVEa6xZawI+U1vHSTjFi4kyGoLqYU1TZ
OuMyhE2JimkRrEn9aDRq5RlzNk9OPDMDKZ3KoFtxMHR+wP7cc8QxgEXudYX6QsO2vt3uS19ek9G8
5cWrLezrtvJikJIyD9o/ZiAzs3lhyHFDFGyKYesvfVJMwQ4ERchliV1Lhsjyx5vBEgkL0NsyQ0xc
pkMOtb8FNsU96gr+HAOjnACQljjOC7QostwSm8V0kjqvkl7kW0rkhtuQP7UIWDzWFrK4SeGO2x6p
qZf3VxN5425+B8XsqG6MG2Nkm8ILLphB46CdVsSuY0afIBK5g1Dlri8uuv61sVhWzR2cSd+GhSWF
+UwcfzXAOMwmNfjfRtbmT5M/wTOC7kGjiQAXfw5nM4WZQxYSqM4g1R6AImsNvraq4m1mI0CB3qq0
ULBSmqbcIziNoElGkPM5pfxNXT+azF/B6N008KEg4gkEYGiEt3HR15EGJUkab5ZVZhCxXDHRZT4X
q7EdDoR0jyN5gZrV1vEZ+jkd2QIbvptA6TYWGTMAkw1lxaR6FhTeAhoQ53qOQMHKFqeKBbzIjkKl
cEIsi3wN84YYQrnxRDn++s0MDm4IYNNs2Bt7VhKN13AbiuqSTL9MnV+ZZbCdunK3MDjnlvPVFGbK
JU8jwJdTb29H0qcdbS4BUIl7Q68rr4vEZABr4sO8hmYleEkWhEqqha899iyUTuqiTid1DVp9NJCr
jr6400tYro5Wrk3x5Di/NSr6pZEi44uhm5NYo7pog9vqKKKkeDZB7MeBKLDFG5DsHiy/SmXXJLwC
jJlMmUegU+8W8VyifLdY18Okt9CNTdWCtmprrBCeoTAo11DhUMCdF4OZFhrlHBGA5dI07gaUYYa1
Pd8DR/MDUUUHE7flTqoiFhVYceRIHsmBvuogUcsu8yqIEVgciRdZ0CLEofa+Nv1UNksygyLEfb2i
gFXm+ZXRmNFSG4lZ5HsL32cC5sLuJQqYQfr/ODvT3caRrNs+EQHOw18OEiVZkmV5/kPYzkzO88yn
/5bqArfSA2xUAw10obvsMMlgMOKcvdduL0fnpdjkxp8+ego5v3RdIpNWbDgURFeZqe8TMjnTkvz3
0fSy7tTVrT9kvWvM/FTc0kh/ac23SlXWRdivorRfk/XrYxQASFDeaTrubmlxNOHOKHJfK3sva0Sv
t1p3TvujRok2Hw+tACtwaQ9CV7ixPPFlR4CS8ifUxJhLHQgDwcal40Yptoaw3lCB2bTBcG90b6n5
FEz42Frci1awqfXam5V9WnVXghH+QjGZujKitSqYTlk6P3XDr2RRNxoup9ggubzpHKU4j8qDJN33
l+fea7bWHC9GxXShtoWxAjMl9hTamxAHUrxpJsL4ahlC24BWQPWy2M34+JyqV90pEQ5GVz2MhvRq
Gai54wnfqNIU2yCfryZ2+nZKtLBtjZwa1Kg/D5HhGwGBzOlwkvIFG3bwJGXJVTRgf1MH49eUSyc5
bP0uVq6arrrLU+GY0W7F0H0qJcpfTXdlzmxrrdwdZfNZbLKNDB1Lqw/I7FcCZJm5lChkoyjQpk2Z
U8KWH8uLq0fX/XLahEVgS7QAu054jjs8jXIKo04zXDl/HKrAwzq+lsfnPNsUE0XLioSSsF5XOrX5
OvKTQHhCs7tMG8UK3EW4z5sT20S3GiZ3aiS/qEOPCmkPFH6W+eVxeiyH0pdgPX+/S7p8T787o33Y
uAhS041pIRz0hEZP1acsTBMv3veDfL1z+f/H2o8RyZqW1zhSgPwmJCP3z5ZEbGf2w2n/yw3vhbJC
+UWyPqHoIgEDDdWgYyJsG/UOJK1dJk8DfZbvL+XL0wPNSxOasEXn4B/fyl87PUNrpWSMgEegdRRJ
JL8g4tLbyMco6+YP3w/21TVpXNEFe/sPYOb9rhJrTo+TaD7Ug7Ka2t7tM/xuoKX68acn9GkaYLbB
AK2SUYF/G93j+5FyZPNRoo0HK+uqt4LoX/oIYbP+/nI+mx7ej/JRfTjVgsgiMh6Uc3rfXWn+4Neu
tdiNZ2xLanPF/idy4KeJdxkQNjf4MrA+nxhmgzQiQ+Ky9LLPT8ag5duuqrEqVv3QlD/MjK9u4WU/
SSoKKQHixyN1MMV5M5Z0NaxZ/x1qUfwILk364QzwhTTn3Z5V/SBCqGVhGBfI6jlqGd1ueys+FckY
nGqtL11prnKofgOtrP0ATHtbdFn5cnFZxXZXCYNqV7Uo7ozJTN9kCDEbfWms66JNpx8avJ/vBWUT
5ixMdMmgmv3hqALCRGhlqT5o+oCVrdxPLEk/3O7Pj5YhCPWksAd3Ccjd+xlbjEkoqFZ94Jue2LVR
3LdddsZs/V8PrJwcof3hmIEejsb5w3FowvjQ6XpxkIbkULbSsQz4IlDFuvnh1bjU2t6twx/GudzR
v5aVcYZ1II3FQcAes5lfNL/dR26302+VxZaPHFqvp3V+HnfadfxfF5kPI3+4kXVeR33bFYcZME4Y
DMUKnjiYm7FAnZvQT/7hQi837NOFQtASeUco9XysAOSVqbdaWR3i+8HVVpTsOVj2q95dvMQL3Z9s
R59FO5er+2u4DzXOtKVAODCcWCW/qCYWmMtVzZFNEsrUvN7lhrqfx+YqzxZaQ919UwWHoenOVt94
SdO8hl0cuT/cga9mLgplA4QIqUCfPEpp0khCHVWHbLLu8rpw6zx4ga/giu18p/fy86hb/qBMfxJZ
voez/iiV873QV1upUd1eWX5QaV1exY/PA98S+QXYwlT5o1I7gd0pER1ykMxL12ywW7aMXUXaqCE5
rXL3/bV/eel8Ny9hOQhXPja5VH0MpQjHxFSfpv4M1ZVj0Pn7Ib68HhnNuYrXAUHWh+ms1UXdqEZz
oJHYWTNsA7O7m8FDxEKUbi2rXH0/3FfvLYpfqokYpYgB+rA+6E1TiijpDr1qVbijghlo1LAy8vkB
2JpTC82ats0PY355F/8a88NaUfZL1sZ6c2jrNzq5tthZtshe9fsL+2oJxzRycZxCPWV2vF+Q9CYP
YGq1B2CIrqZmTi/+lGH5aXfDq4m42BDxdKCd/+hLUVXSEuaOEZKWrIzXqLsARvw+e/z+Qr6aEHRT
0LKCRL4Elry/kDjIdT3IeEJSdsMpAK1LcCst+k2rWk+Gmf73Z0OPDoUwFpV/oLvvRyuFRBlnbTog
EJe8UZFqt6ip3sQVlrPvr+uLB4TgiDI5pEL0jx+3bGkezZAfpYM4GY4+PSEg8b4f4IsbxwCX/+AY
Z35/uHGDOgoEZEoHYah3iXkB3YQtrXM4InqVHtO8X38/3hfTmj01Wj1AitbniCVQZWWwZPJByxoC
qyVqPMYkr3ol/WHF+2ocSsJ0AXhIn1MPo9oMlWAA9DKWjjS9SZNiT9VPIXnyFwsDjcd/R7nM/r8+
6H1JCL1VyAfxBPKkeYwbW18bqwt6ObgVr9Vr4QbEy968vXz7rLXmFF62BQxDkWLNOXL1U0Pgyz+H
Pit7fBbfTx35PJ9lESXpsUGvQ1QmvZ8QtCNajGlpnLakTmI26dP3D5TZyEV++LhYJO5iyAEUq35a
HUM1iEuJR1oRs+20Uk1yRCPd5MGCuKGOn9PMOgi5cWqr8CQY1o2ATzcwRc47MpIVvAZl53YtxYV0
oEmVO1T8yGbVN22sgQFBi9aPqLyeikn1gjpZ1fF0AoHrRLNkm9A2kqb15bY+9nW+75OZclJL1aqQ
nTkrA7sa9dJRxwHnTDCfB5mqRazXb2KX3ea1dYaLt2JLRnzpdFKL+TgbynpOwh0sJ9RIxPblTbun
7b8JkagpEDhoudiDlrqLFO0W84lYFicXwhvgKXAoSlvv9IdslJ9BFh4FpdillyQCg++TirBem6xt
J5P6UBNdElrWrp6FW6XLbsQ8doYFwGdQ3ggCBbSkAHQA1bLqR9/q9btEtHRc8PW+VvvdgA1xjsb7
kWhobsj1OGV7rZHOfS24StmktiXHe26+T4M7WZlztNhmVJ+7UZVXelz0V33WHwLT2k4iOMki9Vm3
a1sRhHMy5WcLSkgnBI6YyuskLHyN2otlWcgcqZ1BxxXWYzR5mTHSbOLwU2tbWFx+NSIiywjyQLWT
VYormvnvVpr2Q1A9Qrt2y1x0ZAQoaYFXLOEWVtNbvPSIG7PhNm75hzwIHii1X2XCHLr/cIyKwHyY
5tqLCyt2y4KtFG1CNGbKrkQr1I3tCg2RW4KMoCCzqqfmqu4Dpwtqh94G+Xe9k6TxCtyKY1Bnkapg
ZRUQL/Nhy78HWROajiDiURfkrUE446y1bFTMHwnbnxdYaEqIfaBbiPTCPu6GqhrMJH/IMUnaeENp
uaX6LXUeJgjTDcdyleg/7Rw+fzMYEUI1RxrM6vLHjzpVuSUtNfkwSDrE0nKb0sj+Yd/w1UVJaDpY
w2m5YWV+v+4JE+TMhGTVPGkpN2av5AwCshGMfQWK0kaWP7k/rDKfTxRQOfFSinwzLNJ4PmzBBCkQ
zQDllGajsb25ZJiYZ9P+f5ER4Ur7YTj5csJ+v6a9H+5yj/9a2JdRHdkLKTTIjEedAi2mhqv5jr3l
Qdsv23qjr4x75Y6LBkHb7X/Ox7mUYj6Nr5DrSLQsN/oj4iCgiBKHrX5INrHf7zuCdPWVvPvJA/TV
TJH+GuXyPfnrKjl1x7KsqweAIw2BRpH508b5y3lyqQ1IKl/JT1kVZkXEvNKKh1ZHe4BXs0m3Uv2i
DHdNd/fDBPnyWrCI0YoiLZIe4/trQVcBibAQD0jqqlvVsR7CZyhHh7a0hXW9YlmEKLL5YcwvLw9Y
EdORZC6E4e/HjNOskIjFO44OqdExWO/cT9zl1XRbd3ThafVXqLtJT7J+CKODVP7V/MASw9eWyg61
kfcjZ72QqlVQHzI4R9PsDCGDxFcSraZ0Ba8MzWynr80muImE0J/aTSpIdkCLxpzn20as9+Ecu7Td
NrCoEJM3UGrh+dp13bh6VDgRv3JWdrL1u+kTeoKz3y7VOg/vZ/F6QiqqJi7/NFarJAbBUzq94cSm
asuzuAlANakgXXt4FRTOFSLrBQ5NmbgVh3k1RXCqqwfNrNcybVZhrIiHvOpVAHSGXuzpCD2qZak6
hiI9hBpiTrHzFCPfDGX+MKfBYSlrpw0Az4bn1iBMt9AdMfaBtLpdARroj5z4StPY8YguFRCE1O2C
WN/VwutUCba8XPciBDNYiUNQQKjiFpBgKfXazSDE6O9Fp23bPTDatY6YlY+mPavoN0j7Ky2qB2Pk
8lLCQEyvBuVJRWZY38vQD60JzaEmeBfknxzjsGktiLavzUL7qs7sgvpgnoGzSuww2g6JsaL2vqp0
QiT63dhu4InZs/QwgBHoKwXzQGobPfobO+jX+HRtZaqRTwH7Qm7YZkeEoivL5HuMUFuQJzsWA76O
HOv5hUP/JEqvJR/ZYZJvOKLYqX6UhJMa7Zu0oqKVI2t3ZeE1tiAy+41+XwIMV+5lMQFHt45Jxsl/
NUnkIMTelAvfeZVeJxAss3kzDFpu7atWHyNTso1I8+ZmhvEGyyzI/Cg0vHRUnqxyvK/b5Kqy4Jeo
T1qqEdlb7lrtoZgEJ9BpSHcT3ebDQmJ1b64ba5WK65QNSBwcJAFt+WkZnkM6XE0RucJ07qzONuNV
E99mEZwFjvY1vyg1T0gO7SDIPeSHtnRxI9T5Jqj7PaQJH+0Z/7tvyHsj+oNto2o25RTGtrYkB7MB
LNW2liMXudfrRm0X5JEuwWj3suoMQ2bzybTSzCuMCkraOqjg9bereb4ZMeunnI76gsgH8yaWXFm7
j/u3VNmM7V7vZNsC4CEk2CbnV5IHHHjSbo07IpF2efTYDLSmCzeUn8z0T4EjAYjNoxYp2zTcmir9
2prjqia4jUXPbr8EFuEfTGN0/RLGCXYrSaKTVWaiKejcEtxeFVxX2gKqr3LS7q4yB4+asKuAg2yy
3LGIGqjO8XRbKm9CSiLqkwjgq8236dw6KnNT1q+0JFpJSman406cmcQBn7lpceBp+lGb7KLgoWET
nhrM6+g0IDe36FKDGHOSWWbBM+ihyrYSvhayYXdhsamFFQzaZ6HQfbl2ZasAvWatkz56buXyLDYR
sswa6VFDXxgtRNfZ8zDs00ZyLYhWM2LsFZwiNfai5G6ZDu18lYb7ZjlaTBaNe9uzEpCb0MROToiO
FV9XuuAkxQsC78lqYK8ezCW0kdE6vQnB80kCXkZ9L8nfSmMj1Z1D3putqNJKz0VPGX53VY8yQnaG
zsHbj0IqJnsFkd8pVM/Qp7a9Fjld/EeGlK6mZxFvZ2s89cr1JB5p1ugBPFnd6+uTXsxuzYenCNNt
VMo79HRu3CSxzS5iVYjPKW9zxV5zXK4qOKNBRtJduxb13DX1XxYRGqXQuXNJ8xVq7URJOJHsln+x
4afNbWZxbiuAMJqyR5KbG7XiuetATQZ5LtimkL0VfXSSpmY3EEKtp3cNwcBVQlBYQ+h0dLQCwjvE
8Uo1ww2KbfefcefHWEw9iObOUh3r+KGkH1gzFRL68sldAtrdeqhYSs3oT9ffJRyLmtTRF95JwgHV
7RKLTjrJrqnui3zct2WzVaTjALutSqgaPM/jQ9uqjxcTjXnxB2XTql7crJfsqnyZR8SuCEsyAV2A
Z/SjE3E+CMbUk/vftX6VDQGnCd2u28gZ81uCBmyj3JflKWlXkhmdIit2VFQxI66V8CUis2aEcVck
r2Uk+wbpW1PzO1If2oGzkl9Ut716nMXBHUvxGM9/sIDYbJ2hfiy2Enmm9bwka0XeS0nClJzsxDxS
Hw7h01cGkDdT+GFv+bkyQe0Ig5gEWY662D/iqL82XcqYU6+m39da5b7TwpUZi74eqz8Ujj63MIlI
kiHXXfDTsky4z/sdQt4OgDFG6TBvg3W1mnxxsziBLdsVpu6f6g6XMsf73aoJc1BSoNaRpEJW9/ux
DKmLS43dyFSFTli+pnyKhOmlY8X9YcP1+d5dBmJ7BwuaQLePR5uKAsfQRIA/vPQQXoBqRWRHrvxL
AgNiOpcAr/6BTzoBOd8PLH95hfoFygGk8NJLe3+Fc9houoYSuUu1YbcgFvY7sKArU2iWG7Vt0tDu
cfTYvSIoWNOy3i/0ebkag1ZatTpvZkRu6anKuoTAnjzzc7ULr1tyARCBsW8DRhlarGmqiRp8uGQt
W4O85U4La0ts6/2EfNkZI63K1t9f15f3kybexVN96YB92MA2YV5nC4fTJddujQZ8C3TZ0Gp/6gd9
HoYTKT1CTsE6zKOP++RZLBeUbfJBhQCsg1xWm8xb5B+oKT8N8uEwo05Mu2ZRDiMUJDMLVpC0fKUa
T9/fsa+OGSRpMgt1jtef4BC5lIlhOkiHuK1nP8aHhzKtfPl+jK+OFZzbsTUwAN36D69T3kiDnvTD
gdggImAPXaCvE/FWS70lqf6HxYjViLYGYduX7uP7eS0AXEyr1ITIYlh+bmFBNfJCxrZtiT+M9OWN
u1CdwPawKn2sZGtLZw6ZJR065bfS8dbOt9/ftK8ePzXPy5OBnMOa9/5KhqY3+hSgk6o+Scah7zZ6
ff5+hC/ajCypfw3x4bk0rV6KUZMdxy36KZvNGJiOFDRAe9UdSpcA+B8Lup9JQJdV/AIclOiCo3C+
XPVfH4tRsArDgphjsSNHHZU3N6HV4W002ONYoa6w7dDmt4aoOLsV0/xqsdr45ofLvlzW+9X9/d/w
ocg9Tl1m5Ut3mN4GV7CNXXoKNp0dHYLH+mhtAuf74b6aJ3gVqJvjdJI+uaxoG2c6XtFjt6TzWiwt
qWF3a7Jn/X6YL6fLv8P84/j+68bOiDiaPO4OWh+h22IXLVAiTn6qjf80yofXq53myBT5XhnniVtH
xdeZfLDLLgxCGCtsTtc/ue7/qSd+elr/bi8+1kEuCUdCPokMqW+pfc/P7WHKHY48a8J9dpwdT4pz
YFMT2Cj2rgZndBWnXM1+4sh7ZRM9/yT2/vzlZPb8+/f8M8P/utFGMoG908pjkP2JjCMpD+ueE1vU
/7eUUuo9vCnSJdpLkWGCfYq1bwKNo1LeH5ZLKISZHEOO60MS/ue20vtRPqwy1kTamjblx7Ic/4ha
/hKKJNuDrvx+cn42tX24mA8rDWzrEr36gv5MmFdd5BIrfF24KAzJD3qiWeBdDvz0dvyZx/i/lQX/
upWXV/SvR9b1ZL4P03Aw6vGuCoZ91kr/w7f674f1YVmrOVa24jIgbc3cxQBBYXha9VOR+sv1+u9R
PixcUQKFW2gggW3MreDr6+o634aeCT+KOldgm7t599Ns//KF//cT8fErl5MNZgl8IkJtpaJw7bVf
FVKL72fHl2/Uv2N8FNgFcRzFGZdlyX+ESbZr+XexwCkHiPr9OF/VoP/+3H1YvPp8Cjr4LkzC0L8E
8l7C2fNV638/CuS8Lwcy2dlTviV97+NNa9qpqgg7AU9DryqwgudIRAif3c5pS6jCYxVSWh3Fo9rO
62K6ZzvtoJCBGUveSddV5LwcgwVo3fNUDDfJ1DmyuEvl0oui1A+1QzGA4UiCW8C6yKhlP5nrTUxs
wiQMR1UQ1yr90SXCLz60z6JSERIywPyvXhqD/bzhLMk9ENn1WFerNlfcwdBu2kK/UcX2uexDL4sM
r00hqxoB9Va4D0a/qaRHQzO9dAg8sAb2mAx3JE+w7QULkCyJGwjD89Ioz5ms/VmgSGjGJkSYL5AW
UaY40YO3ZA4PKdr2WU1XuaE4E3q0RrzRqSkD4bQnCqwGImNZOiZFZePfc0JF3o7o7eNb6BdTNK1l
bVXlT2B2KSwgHEjDDRtab4nZeOueFJKINpe7RrxAqi5yU1fSXkLhT0gUbDfglNGEjUKYltmroCxM
G8SV01Lh0geas1PsLK1uD13jqvkd7l5Ha0ntIpO3FVJqQ8ec+lsIPaEukek2+745iam26bVmXQsE
74UaiuzQDQv1XBpwdBRo4iJn/Oa3IvO7BGtFVAgxYaEjgvUnzw4trEiROXEmjvrVNb4INXxUgl3c
qo4QyPSC9bWcRWehLE4pIXmzKkY2tTEvmwW7V+N1TJpJ1hFbV9OrLO6n8WyEtZcr4bUg3hFPi38g
2GRSrth5SDGA2SFRjkQc14sEQNDYRSfjRKSfaULixdYzOAFHoGjZ1vE2Xn6x9UQuIdlhhttEym3K
pjwu6uLSm0g/LCgoR7wmqumB2vvnAJTV/kIhJW3L0yDe5Va17sSXIIaElhzSpb0aiP4ZSywTRB4o
8V7iv4LOcAd+fMwr4t8CJ6meR7qvYk9RSu9XuHDduTVdoUzJTHzIzGLTVRKfCs3wpgElfjQ5DU8q
qZHgJg8B/p3irpYMezEo4Yn4AKTAbSPLNqkwyVnmpHhCs37eREHqW0L60DT1UTb6Q12bKOswCQnu
kCrU+QhhCbv9oOk+1ZZGJsxH4d3rqF4VuKynsx4xj8PB6bNnsI3cl7dFMh2xBvHfZm6igbnDMSRG
EdUXrNiV4SXinnSGtUiZLKprEjzu59qyydRz6jxdieNOTzQnY2ok4ianlz5nm1RKPZJJkHrMmB3u
cnlj9n4inSbK6MJDhQ1BmHE/yRamjd5RVZQBHZ/QLAUnAngj5kCCO0YbN3pW0NODuy8/D1GDsWkj
pS1wbDKmVJaMh1amkHjmTK4PtUM2QTusRdXX69eE2WG1vVMY2E66m1i1JfWXAiJUvzZneizRIaxO
fXA/8Wbn9zKFC6p0nOnJ1XvCJOwtNcYYuHEh2zGWczGHWfKkxoqTqWc1XXxJSTdClW3JTjw39Jza
+fcslccU2hE5JCuJPazZ13T0oX/QendULDQyWUpYkxwpJAKIQIohpGpZjLtZJMZQ4663bf5HqYJn
cB/+NHAxl5QS8VHT49/iNHmDYW7akUlUS/gGpmiXEgLIxAyeRZ2FwVyswF6U6T4aYrtplRudl6qp
an+UybGZD5iTXIJFr6wSvynIb32xQx5In8WU+8e9MB8K/fccnqXuDmmuK2hYdXOBiMl9X72Y2lvM
XQ/9eSKB6TYqr+f4l4XKZlkzpef2pgvfLFTeHRgfWFl2kf0yw6dUXSllcj0rz0l5VPBQRtFO7oYt
2a1OtKheTvNnzg5m+orbr85Oo77Kq5uumewycnLyqLQlcwkFlJqTGbjG+EL+thdX2tpQb6esd2rF
T4xdWz4aA/TjySLHrduly/gCBkiEBtRmng7XsL6+tKDIArGbIX2GXUSCoV7ZRGm5yRKeQ0xEuapv
LoYdHdRjET5NZKTaXVm6xvKUWKot9mu11Bwt3oThoazcJrtRa/gJwZ+qP8bBa2SdJ1HygmxwzNQv
1JE1knWSJlMSuvpEimh1L2BAGrrbS+xTxIJoZKde2OTdY1vtE4QrBSg2iDeZgTyf7seYOZbQkbEI
nAUYUzs2m7SkwmWcqzB01FC8TrFQzvFrVfwxFlcjHtPM1wkfhUa+TSzRC5YH5GKp1hHfUDsNrT3t
j6UeM758E2yp8lnK92Wku3hcbaveKPQr6L606aO6zG+0qCoqxCZfthaEYJnVjjyIe1FLnMT6JTOj
Ic0gZym7/CKPuU7Hmke/I8zJk+NDUW6MYpumB0nblTjMMqKOjvSJJmEVqXf5y2Ja/Pg9ZirVOATK
bZA+5dkpUz0j8nLjoUhurVfLemn1vRRfLxSFI3+gKxi6k+bFvN6Z17erUKaLRC6bq74oS+1Y1mss
7PrguqyvtdxXQ1Jx/Exw05j/a6sincFrL6WYIsO3dpDdBq+wUtRORC6Lph5KObtOQBbHSkiXlDgc
NVxja+kiTvLDSzBtFuEk0gtss4lg3GCLT2tF5q4Lk57OIBQrWXzrUvWaaDWkU8sVQYYvmZHxQuTo
qPIUKE9CyATNtULYYADQQWtZY38d6aSsCrjyluifn4v14KTnjW+GpApHzYbypBvAxGlmE6pTvuH4
5sHDsPVesYd6W7THyYCtJd7iIvM7c29ow8YK8rVRp+uhWe5TE7ZUBKasu3SqDFsuX/PGIkUcgtmY
sdZW5TUXuYKBgEz7d08df8hyYEqPerCa23Vmuo04OYg98WQxUQA5W/l1rZzNJnPT6jaSNtGyr/or
MyfA83eQvepm5l1MXulVM/ukcQH8ISol2JEkTmZg4Q4ofGKyAcSaCIzWDaZVZ8BpmlR37CTbajAl
0tPmk1dqTxGnhZBwV9LO8P5FVemYZevy8m74eHq59ltTVl31Mpm7fiGgaua6iqt6ecuyyen1Zw1P
MFGgJrWEcptL63J8ubCkejcb+E1yCh3qIAX87hMNiJLPgkiTO6MXXUFVO0kC1KTRDXOv0VzErE1y
mEaPADBZ+t0l9+SNasNZ145ZuK5GR6lv6uCp/lVJ61Bby+FdzhIWKc+LtqM9LNahLQo37bKhEVRZ
t7nmsf8Z6CeLsdPKR8YhOiMOb7LoVbks3xBuk3NvHQY6NrQtR7/Bf5KtuvmFliMxvcTN26l1a6p+
3TySsRio2J75otbe0P+BbGXhTA5dOPSupW9HEpnD2tYSvx42BLU5g+7l5uPEJxt+GW1oJpyawLnx
tZzN5eImIK+SVnebSF3r1ousJyutY/IrAZFnB0OlbR8ltjRuREzH8/2lNR/uWb+12B3H3AMGlZZr
EUU7Wx7BShxuQmNlBN9WGBHPYfZiaeec9hmtJB5fIqG3p/ZeP1lKsCIUeyPO01pZ7sphFdWjF2aW
LfBkKvlxJAVMuahUXwzhtxGJvtj8CqpfKhHb9fIEN5doRkeTrkq6W9q5MXs09bj7OJyT7+dIc+0r
MR6IwZ1n3ilTWXfNHV/bI68agt5l3XX1MbdecphmTccKTHRvmK9IXPbMPqYdnrBsu4t8FzZ/imLT
FBh5TE/Hz4jSmTSszJGrW9YY1Ons0VdG8Sfk7LTI647Q3CGnP+/0y54uu8Dzp0kn8ntjTgyhz9rd
Wkx/9o9TZHnW4ASVhFlZ4PW5KsUzncuo1a4WJV0TbGXPeKhDnptZ2jFhiGOyJVqa3hVmUhZkxAUg
hYDbFqvK6h253mnZsLIgcDdzsY7i6C7MUnuEAYi9lRgI/JPJUQgtb6zS65wwsDy4wabE0WdNmVvW
n+iHliIbotXS+THgODiiw3g9U2NlR29IZ1naB7S2+4x3OF3suqdxIvwhLsZRrJ2VSiy6bFB0tAVd
ZdyR1uVmJHv2GrnokUtMnp1q12NypcquVL3FqDro2hJ6VRo3ijbYaHpcpiA+cdkORHWVsom3FshB
9XOavE2YKMvgN11onKJ0QYXzkGkSVvQrozyVKQ3uVHGRU+RsabMydQrERw2B40q8FRW/ibttXLLJ
AHy3zLdC/YyOM2O7KwkVWRF4Vzon1Dw9SB4vMyCrd4HypyOjvckeajrjdwN5161027MuEfAqJzes
oPRXncwkGPBG1Y9leIhYOfvlXFgl7VdnapnGMTU3v5VP+ugry4qGfZP8LiNvQfQiO5lwllWvRUMj
XvfWi9n6IuLvYbS1fVDRikckwoHct4IHlVsxzS68P9JTNkOzGy9sRXk9EOs23l1cryZH2DxE72nA
BgCIJ+DEr/bxcGoqFEb5qhjuZMMXMs8q3UpgTZ3cJKdx9zRcSw2v62Av3Y5AAe2KyHLJIGDDCRrX
sLxuICFvZQSeDtTNKCki6itlFLacvpv5qZJXUXiDREPR96LpaqGnGS+h5Ey6A/ckr46h5C5/AErm
5qpOHYXVBTwlevo+34oQUkRO0ywdnkmSiLRKBDuVt0Ltg+FjQt7Ew426kBx3n57Z96OZErvjRQZT
XWsNgaOumK4nfWfJR9HwoTjyNqsFm4ffk+Jn7TnuVsReQp3ry3XEhEjO2OARZUbZgWJDwO8pH0iR
bMQr+SmYD6a5rMzQA7huT+JdGeJSDjZ6uUkQ8KoLs7Jhvbq6xJS3+4YTwfxcV6INpyJJDmPlY4bW
2z3p4qVgD/eleqccY2mT68zX2dc7XxRfI9QA6TE4CiVfy9oNhZdZQQFmp5nP4brLr0J65BJKjTXM
w+aEjgAEZ9SuUtkpY0+ETdCvm/xE7KrkJbfz76ja5sYuD3n7bdzeRCdC4+1pPD925uvI1/VPW76k
SMjS1WWvPUn7IXJ6PouQcoSbRvMMcIvRaVKuFgHB1XGcfJK57JQ9R6+QpgmcY6sjfxAgKPXelGz5
6AnynVZdpxRg5XYbj54SnMxqp8ASLzYRyqRfQfsw3aeKA/CMv/hyCkVEM+uelrtIf6zlpjc24y9N
8HlArZ+0EXtyIqt2QguzcCsLfle5qItLNIsKZCSIEVeXL4FMOGvCB8yZ/o+9M1mOHMmy7K+kxB5R
UMwoqcyFwWYjaQMHI7mBkE465kExA1/fxzyiqsMZFGdV9bZXKZF0EjYAqvreu/dcZ5USMU75jpN9
Q7Mk5nAxYju9VuK5GqbECSFT8DLTX9Ktknw/Rp+BkLiibeSX9TzO33sc56Z7m1QbFp9uukqNfW7u
aXBxIKxR59VLxjmxPGVPZejRLy1gS3ZeKu8QtA/jFdiRulq65Qx7xywvr8ZsozrtQuvAOCLVsP1Z
RyQwdV+J2AK0QXlTunM/+VbLnSJXwA+M8fJ5isgiAJI0m0N9zwOUsV4lYp0Mz316m0aLaFJn40P2
fWTHmQSPTnDDQjrhc1eugmP7IoLMU/uI+87cRxF5cSxWRc16Z50051ZvN2l8Lymph4xSB5U7bICO
Im9tPAzfGrZd+m8JT2PTeYpNLuOyifl7yVYh8a730Qg2jwqsyWnQ56XF2XKytlO90foTx53epFmz
gnAa8Qcs7anG4gA52SuhhfRZuKo0MTfiaTGJK02762zyn9YOjpBiXDTmd9GsauVai4hCtbYZUtvh
fvK3iXE0m606vjjVRFMQbDsrnrvLKa2KemO5gPkxFuTqxsETEOvZPuQLKDN/NvbOSfawAYriatLu
AIFt4jpAy8QmwmZiVRydm5PKy1M4H5EBtu5dazm26rZtjaWigBanY2HzFJGU+hapWF4He1y5tXks
M3cFBXpXJ7FXkFiT+fdFFKwi6n19TIGuv8v8Wo7vkYUxIp1ui9xeGRJDcKBFwSzrFUnDJoZ3Eedv
cqRRR3Csy4c8nZo4JPhzfEyqZWgms6K7NptV1dJILGYi1+Yk7y7U7kUv96a6nCbe/7GLhBcit1LD
Q9ctU8tASpYuhY/ppfV8s8LwEgT7BkFGMr7SLpoXpbHK2qiZc+beG77+YHbRF1JclOCfTCktItbp
FDDJ/psWt9Z7Velacpoq8zEUYH6t6SmjOJVxxsGwq9dTxAi16ynQOVEbjd16tdXnszTUPYtbMPcX
IN3UUGOFHuYEZi2ijnjTehHSmu2UuUbjLBhXk+7OlXpXmC52A4dAVYeFnFMgPGgafulwTWrZqgvO
aJtaklEVW86xOs2qnsR0eztx3nYeuuSBGRLraTQjxpXnbUWbcSaGdeqfqYxCZ9H0Z3Pc0u2ppp3S
P1fk9NbHeDo45rxpacVk1yxSGXU9TeKZ6e4xhKPQnUWAFpvmNjT6s6zHWWddu+VZoX9KgyEYrpvp
thOCFvZWqaxZ3BLX/F5PVHOJOA0+WDrw1M1hgpqDchRpiKe6y1p5mcQxz2qv4/FPkkM9gboh/FYs
K+jFffIaghMC2rcyEUN4xDe+ioG7W2xw3tLi4uBmBNa2deSVEnNUJCVslVJYG3Ck/bXOLWqyLABu
PWoM7gCWrUtrlRZPCetACzZXcGbsJi+bbkLmNZL2jl1wJsP44SdzX32YzNZLNO1cWugXq2ahas6y
Fty3/XQMWV2tOqM/ht42o2Ms14W6jlGfTTKHE6PFi6pILxYZL7zAlYgtYLjIM7MJ+3oWUQlZ9LN9
BxSSeNJ6fWmO2qIPplOnfS8rpE5kA3RXNfTZnKcliof5lCrnaPTUbgOKny3Fg7C2iC1KsR7bgpHu
aoNsZQs4t0Nx6pgoeidwSPa9ewkYz94nBFQXm1YQcwOtHTukrpPz3nHmKsiSfp7ljxqerqJ+MN1m
q9jcQJMeIsG8xyUD+MgHudE/a0icF3HbjyReqw59EHaqUM+EJ33OIz5N+p1S9TSb9d6G/UtvNjdU
lXobymIsMRpGck7c0bJU1CX8rLmmM9eYbgNesutztE6P+JpmuZmBAxdHWbHtNdc58koD0gONTcW4
gwY5Bxi1UnmZFYggFdQoC3gq33yT/ykuz0i/TBPONLaXZJLsbwKm6edqqvlttO66BreXCW98lKso
3Df1t8bY6fh7RmLK8aAh8Uv26OOXfj6tXZ0yD+rEfaenc7XovpiDfbayXIQrAEEutIOP2i9rUkZF
0k9y+3OMOavMq1lvF1/oET4dgiGdM4QqQGIROPvz0FWmiOBFa9xc4hC3GjLRgz7COm+JXt86VhdB
iqFEa78r0YVx4yR7EevhvJahMevGKHxspy7fO2HIvaJDPQZwHOCvazWd9qJT3f96aPfZCPKvL/bD
ZDUzoo6k62JvRmweVbqc3HhjBgwQHH3x/3alDwo1LSeyWhjqje6+6DqnAM71EA4RlX8h1fhMdvLX
d/RBPdYlEsVsbN5ESkEcpqBf+xXc91MtDzbJiyjzIrkyPsxTVRLebb0eb/pkRF37raTZm7qPXRpv
rU5dWpSFfbC2QXH9+hP8O6EVMcFfr/tBswCCq6kirns5VyGRmsOj4xz0TM73Vhr6wjIYLmXo/tp+
7uNocor3Grci8ysSwGkgF7U3Coteo3JTQFXThf2A1+DgUrZ+8UI/070BccSGzocDqODDB9TkJF5U
fAfqEQrdH2xcfzPulZvwFk30zNgj+z1k14zQGKIhZWVDnofX7dq9ip+/Gkt/9tAbJmEpsLptPOwf
XssALTZzOmJMjBZp8aDiiswTscfe9hWn+6srffh6phK1io0G09HrWM5oO3KIN6RxcmraKL/+hH8o
Bz+KgyzHNmGQWwYZKB+epsKMyry0QbZETbgHAGct25oVoia/YlFUNEwyxslSj+GsdyPT1n7aaRax
36WJA9Su+umLpfUzicbFgIYQC1WtwIH+86o3ppYfjqZ6kwkf2X/qBMW6c/Rhh9uXc0fknBU01Puq
1NvtYKXR0zhGznve5G7iiSJMOI72+o3tK+02JZXh9OuP67P7EYCHQ0Yk8Aw+rp9fXK4DsEaYd+PI
qNmreUhcUyHbS5CAxTQ47IaVgmL49tcX/ex2cFVD1RHAIZb9+BAMutJpdkeoIg4B5nn3qWCmWOv/
m6ugGsa8KT7JsUGQxV4nidnMKB8yNe5nkTE+5qn6/dfvRv9kXWVHA93jwjWHev3hjuPE3kYjcjQd
s265dELh7KSZ1qeyMa1jrkqVKN/YWEAkTzeqnYhFXUrrvhvd6abNU2edBW2FS8ZgJJI0Lk320KZD
o1elMh+KLqVHTtsTrhWHD1rJnlMn6VI6TvVCxqq7aHXx3U6C6bswmNe1ZOFutEhFfOw7+VZXce4P
qhKvos6qvmcX6civ3/0n3yU8IWRpkEouAPQPi4juRG5f+vGeEi/Ltqa7i7UvyEV/QNQ/PNIAymxG
ED9IKB93FdPX9IhRzE2WrS5SkGYbUPfiA39og73uPzn+zRjs9GBbuM94hvzBPw2EylBkZlZPSAUd
2onShWiZcA7Af8aputC3rnZm7evTq6C8TtqtogwzWaJ0YyIJaof6dacxbNeCgMpoT1z1MBx1ebAT
Fukhu+KRovYgLVBX/JkfmgdTIa2EJnKA0T208PEQXJE8unDVDGOnDKdYwPVciyGZlyUDcuqGeJU4
36pi7U5vqX0SwvIsQjPKkGHfk9H6s8bxF5G9Np0lXrlGJ4/GpYGwzTkMMwQDz3Jpk12boprpTe41
3WMxvCjDEW5A239r9fehLjdu+FAkvJh4i0ss959L3drSocHPRoxIqj8m/bp+MZwlWb1KK2ZK+1h0
32jTKXzYMJwguA7krQzO0zBdVfkybR9LlsoQlsa4lO1LmuCEVhatqi7zSeN8us2e3fyprr4n/tVk
b9uuX6jlC/13MnaKcypZi882k1sdF02cMN86KFg6yT8xqpNv3zfwXRNv0m/zaF/SVzK1bZfSjFCZ
14lXR7lXpnVutsTCbILmaHT4YOVNQXOvWmbTc0MyDdIjG1aenytXOlUo4axFFBfIkqKdbBwKHmCH
gY1/sQDCirRJrc9l6NtY86a1yZdDx8IIFwHDty1szZBJPjNYCAep09AGx30h78380NFAj56L4t2t
WZRPMVE3/s7p7yKV7LFknhgg4XvikHpP02oQsOGipwZS/ICmxENRNAzf3MWYAF9wg2Gbhc1rDRMp
NpNX33Cvys7YlG7gSeN7bZ8yjQ9nHzSPBmxPf4m8g96E2t9P6amyT4Z/W1HFmvq9hWJfZ+JVraob
337oA8YGW0ynMmg9DHCeRjZvvxyn2rNpi/jb3KUDjXaB4nQjmrMWm4si9cARzdTquscPJ+UjSQHL
lpGI9FcNAUniekpuwxadFh3s0XwHb4xdI61cr0Sa4ePPLXbGmVGlCoPCL2/99qUtz2mzvagEMp0R
PtPCndXjZbqS/ps/HUZyo7o7idvQSK5aEqLMeBUYj0NacFN7Q7Gc0m8Dki+f2f0t2qGsdzysG727
s/LJS/xDV+8VHMAJU2gamZsaC7CJgJRhLh0OjHiK9sy0QrdWRrJxG49BbsfZAwvh4F28u6XlVSoJ
PwiXX0LGfLA1pvyIbCF+69xruh1BTIjJQyj8pZGdsCbY1tsomQ0j94inhybfALCeDXhjeEs0D8AP
46gPp5d02Lio2WmzOqsYt2kQnlx6FJ1nxouuWpvKVtYPsfnWkCWM/YHFxMGF+qg6V62+zOR7iGDF
vglQEGkMAvWL98tY1cNTqG9S7f6SniPEfaQsM+VUtCsV8LoFdaE/hiVT2wMzbde5K6FNR3fkMbUM
3OkY07RPpzWvSdbXePuCcWcF6nJALYKHUI5LF5FYqR9jcyBF53WSKKpQCkX0abXopSJUyA3OrnlW
7IWSL41qSQtNsByrw4z31XQLkyZDYJEyQ7n2LS5WzMF8/UoBSaOHtyO9SBJ2QuJMxU6tbwy6s3rx
ODK33qf2zrKfQ+eBUUWaLgdaUZY8dFG7qMShrm70c6afXbHP3oW/EcaiimDreAos4mxdVliPe+zL
kDtuI8r3FLWJ764VymntGVYtF58uiFe/ZwFeFPGyM+k/bC6rXbka+qXTe/2lvyBRQuCMTbnz1ZR1
PXuXyrcp6L1GFLMOYEstr3Ihl9gq8Z26JimtTUgf5mFo3lvnNSHzp360tHnYzxU0RuR4JeiamyUd
R1d1ti0e3+KM1muphAdLX+vDneB3FGUdRBvNZ0RV7NKGjuZKafdBrHqCNaTe18mxMW8ca1XF9H3u
6nQduI9Bv48LNCMLGsazSj607j6yPFt5ShBw8gChfgKn6y+FQGGCfdqix+BJK2T8fW841zJYZyFw
3n2hbllqOo1tiYH7UXAD+8wZ+PoLlofzAGzaFZsE0rd2LLRha3bPUVvOarNalMwoKz3e1nC2aXbg
iNcqjaHyfVpeotuGo+2epu52ML+F3Fx5/TiUDrPAnc1jXebcZ+xKBlbrOvWaEbEr1lw59jOhMkjz
V1kWUJDMUWXeuagbXKr8iXZPfe3C3LzT7O86t1JtvynDk+ufgnCZETvXa2Ldx+CJomoWwiwzbTqe
3XYYV52YIafbafyA8UE2MhlpvKx5SO0zvi00epysRm6B+KEkYS24BtAyCwfGXug373qI2RXTMnEI
HK+3EUB6jb4RKKT8LR2MQXkktHoeRWz/7twWW5t0+rQBkt4xDZi5+aMfrTSfD7AlKY45ecOdoDP4
6f1qEUhzFXI61XP45VD2ni30EmN5IFmjC7Jzn73qYzDTEmzX3aGPmAzm4KLjpSVXBS3PDmo+eOPB
ePDjtRWT9RafLz5fVrwOsYM2bUtWunhhNGvBcDa6rMpIxIu3gAFspW2raJuqO9keOgZtVc3FGF6Q
hWZg3cfTu1DtrbSjeSmT64SjDpM9G8cBo9W8OUeITgbkgT7Hn+DVTtYiQtLEpzg4jBn7WydYEYXt
JQjNjOEqy5iNmK9T1s7QXSVtSXeQfc5jaGFZKJxe8nSXBsuc6kvJ5gFZGSFLH3XbLInRGd0wUAjQ
Fxg3hPgZ+SFDozCdGpNv0cSj9AaqXUVZbGnpzCAII7pPk9aztdualieDDmHocyN8C5HSFOG6ReIl
xo2LaCVIF9J9w7c1Ly6DUuceBONWcRzPInPLVJyNFN351+flz4oFykGL8h9c3N9gcdjDxIju4qZL
nkpSV+0vsBmfdK2EduFUkYjlqMTi/lzP2Y4k6ShgyWT9iZJqjlSH8BNkoUWx+PUb+ezgrzGQvERF
6br9w6TzFwdFXWBcaoaGvYtwRcL1jF5jh56+aJh89nEBw7F1ECSYEe0P9ekoIDgJNQQT2800DWu1
fPn12/jqApef/+VtBIlwAOuSlzChtTKOWRXd//oCn1TYNFYtleoIps/fjKGDzJO4rPmcwhoCiJFD
XHcWgwV4QuNmJlLy4dfX++wO4KPiwzKxKtPf+fkNKXGhWNSK7BkItXv3Kh9smue3tfwfx7eCRuKd
OaCj8TX8jROsVQpxQZy/s1KtFqYYI0QY5c2v38xn385frvHRWdVQbyIMTvZGo6inMBv6/VhL44tn
5ssOzeUj/cs9EKGxnQwi6I3VuJDqghjrBdmZm3opr8CZHQMxIxrzq9iOz54fEmQMyKkqzZCPXQO/
jJM4dNUbd5CMj5JZXJ364IuO72f3wl+v8aHjm8KByPrSvLGUAwiDmaovVIfN9osWwI/w5g/1ua5B
pfwBgoUXeXmrf/n8koz30LrVTSITe97X4+Dlqg6yzk7Dnd1rLOSt+TLQfubgCGHDqCkVQpSsWtjH
M8KdAi9KQagmITmmzgCGw8Kx6A7ZCCkCfW85wppgjil2fuG2M0ZFTHddY6jWfVTUZxC4qhc6xCIX
ATRcTTcbIlnbYyP9/Ivm4iffmY4pmuEFAU8QkT4+WwYJB4kz3UyushxUiIc1qrNy/MKA98m3RnAM
ftgLPYFd4sNVzMoSQThN+zxu5072IESzLokzCoOvEqQ+WZp+utCH2yOKGyztRrNPdfgjOemmQidI
Ie/SdTqJnc0Q9ddPs3ZZrT/cKEyYDP0S2cWf/pgxbBIFNoRttG/mqtdtALQgBbxkXc6cQ3JUsln+
CmZ0Ns71hdiKRTJn46J1RU2fGvNfv5TLW/v4SmBKkXNsqpZmfVwlQ4JOSz0P9hk+E4h51tCc23go
n4mv1M69oU5HQeLNfdJSAPy48r99G/49eC8Of1yk/td/8N/fCsClURA2H/7zX9cRjZ26+N78x+XX
/uuf/fxL/9qX7/ltU72/N9cv5cd/+dMv8vf/vP78pXn56T8WeRM147F9r8bTe92mzY+L8Eov//K/
+8N/vP/4K3dj+f7P374Vbd5c/loQFflvf/5o8/bP3yAs/+VLuPz9P39485Lxe6f+JX9jd/7jb/3X
L7y/1M0/f9PV3x0iVbDG4XK9EAG4dfr3y0805/cLd0zFVG/D4KTN+ts/8qJqwn/+pojfLyBQwa2E
rYXWuo7tri7aHz/TfndYOsC9QgchvhlH/m//+dZ/+pL+75f2j7zNDkWUNzVXtX5+KkmlJhHdhGhi
4ryl3al9OCgUXeiPjWvfxnkxvTX0aOeE1CTbuCADVxuvkK+ou9q1UoSJUXoS0iive2EOr2remF4X
+zqh92gAgxamYAJ83VOqTL2CtlXcjcwO7gx76g828VuUBka7ke5dnb9hPJvuRQ/VbAjr4MhkZtoZ
jQo1dFQGesRdMC7HyKyubeDacH+i0KGxqWM+8bNLCyc16o1d22a7ycLS3NtTpS6TidIiceRozGJU
7PY8ym3z2Zxq5mPUYGClUpvIXUQexVmrCmcXS5YkVm0nfHByg75b0uSxl2sD4oVYxAOVtJ07oL8U
OZGgrVLxGn2tzMdAibCipWiHQJSm+EGE1r1HmR0jMFeJUB4Dx9y1bpxtWFDpoVSxrrz1SIevq5gI
obby5VydQhQ5Q6RA2fL10UJnnNr0qOLw0Te1YK52qMNkhzjB7OyBZps6qte+PTE3SWV0rOLAqLyi
jaaF72j1N1mBSWq13l456USyEcnjj2T5MRIMNPu9ImcnpbBsR4lyskKCzB9VV5NfVEsjKQyyMYbK
8jJa97ghajWb1nXcU7cyXaHzIXpVW/iiHKDsMODwt2jfYJ52aWq1b6lJJuKiziiRipHB18ICWH9V
FiFSbj+sbEg9dCUtBNQEVSFQjuzdMFnOXlPgRTkRnqOrru+Yzxh1KK7qLrAWKhHs2ylMrSc9LGwk
luoYPllhZSLMrvxrWEfFiXDraK30erFti154edq2Rw3UElrHxG4e4vRSdud1i6UjLmxnG+RKwB+O
tFNXTCFGfiXrFmS3u4jQNewBYeRs8nHQ7oQ6tAcadeFTa5kQqQNtOqaQZa7xIxTMPupoJ3yNerys
bCLQnKG6ZhjXtLSCYwS7ZdFPypoBES07UzigkAa1eglSrjfLUsXfG1GCOW2UkOdIFtGOAaXeDv2T
jlKl1R/0pJS7PPfNm1D0ynNATP3zmFnxTmn8OJonqVr4C9LouZG7djioWWjc1hmZUFmkQaCyLWyk
pHbq/qJPbOMcslEe1KaG95RZAX/AwMHHYaLBJDpAtrkl0ayMT9Jq0epmMfoGGioqshg7mejNkztQ
tgvZBwG+Um0QiN6HIZk2HQKcfjONBsS0wVe1s8jzZpOqCtnmrlSbzGvStO9mReraKM55MlfCjKJ1
YuXpvR+SOmzoqVqhtqkwTggFOciMaJ1qXbUmbotGVjTD6mpnogZEEWoxfmr6eAnK3V/2aZXQx86J
Ezc5tC38wPfp4IfjvcDxtHRHp1syKm1nQRHRGB7q7jpWjenQ9FK8mEpg3yFiykmWtLG4mrF4VqI+
BDniuwhB45BeC2V3orkKhEbS08tSmCDGHGMu4eDdM7TBbYXDLpWE29tylVOwkG5ll8emUvIrRwvG
ZzvqGH+yFQNx0/25ag01ynVi3ZzM8Q+uQ9/fylWftu44ffv/23Az/thVLyPxf/vPve5v2/Bt9F5V
L/+4ei/y958248uv/bEZK0L9ndReaOxsepe0GYfN7o/dWBH677pKIe6S3UzA6Q860J/bsfs7p1bm
woajGdSENqfnPzdj63fQWZc4GUA/9o+q9H+yF18aDB+PbyovDL4gh3DDMv9O4yJdlXU9XeWIPJ8q
J9be4Dcb29ggKQ3bU9ctkjSz17gX06Va08Nybb18pN1mXPl2YZIDGIKeNrrXsa6hhrUTgrukwOEc
x7FnxzUPmI3XUBgTpiicJkqdgbQMieUi66okRSBg6kEzAqllq7GzBS6a9y4N8nmaIhLT9K6kPczt
a4ZpBIazew0ufOgwAwCXkhgKBdRcG0X3QtjPq6L7Lo3JnMccprEnWrkaHPp+GQvPLPbN+7ZnGRNO
fWRhOpIR7KCQNpz5lCVAyEx1R8Be4bmxtlZ9xpVIifCPSPEQ1f5t0hqbwvfNxaAWl4Gn6q/QlsbQ
A7UJZ5fiqhm2XE15qMzEWU12lsGTbmMEmBHecAIC8cjNJic1Z9LVEKmZiljbYYA63DFL9yXQKSIw
XmtQixO7ag+qUxrfpyK5LOoI2qUaokTO3PDGDLXyPJpNs5ABsOuxGZsnBHkkk01OgB8r8ZERQnrD
dyAu655daD36r1H7xgEwi8sZlO7wRdYurhOqo36Vx4OODyVIVeFVds0pyhrMk2U006uMOiTB5D6O
45yjvLItzCE99ZlFTgoNuFmkcJ6cVb5S3BlyYOtxA6O8ydqxRI0ZdYBSHUxCXkP7ZB+Qf7YNYzfk
KKIpJFT0+ojxMOgFndyYOzAK2QUQwLsXDv3UMyrsnUCZ1ZnfLWAwlG9xoHdyOeZ9wIeOs72pg/Rk
6SN1RyY6bZMGabYxwK4sZNI2BzNwxwoTiXa2M0O/xT3kbjQ7Mp+YGeq8aqIrT3Fqmw99JKdrRe2Z
AbewUyM/lxs3yex3np1mYcgOe7rB1yuNgKGmVI3L5LpWTkqthtdFGgAULzpA+pnDoLVBFG4W/jnn
QLircybljZ11dxQCYFikw/xpFHVwGtO+2KZlS0NaEh7oKOZ0j9NzWlXS6bexEplLVYwUxsZoorew
FeMs/cnx2MW+kYKQLQ3U5CE3lBqhyIx6/ZWNGkhl4Y5eVivlm5AdrXtRJYxkHSNcjmVs0tgFxo4w
KtUCwytblZmqnfs6Y0lY7J2NjG1w8GZAj3e8wiqyQ6q266hLrCs9zTQUr1Uk99WEHcwYRmWFSk0e
6zQwv029TvRepyorIS8+vECZxqWpl/TF09KcR52Ybv1QcLuOHMGTCNh6VakBh9qofwtTQr5TQ612
vl9iNlFpr9h1oBHTbpdnY8SYY0e2OReGNlzXaWMAs9CnAiX24Bzq2OnNWWmP9ne2aPmeCWP0ROi3
S8tBpDaJCRaOWQav+M+DhU2Q/byr3AKFUOe+6ULF0dJWiVgWTT6uRKVVu9hwgyNQdGjdRJTbjNc1
MAOxzYQhwBcLiKNb6VY7nAhDuuvy+Cmx0QDUWnpKnMRZcF7trgq0HOvAqtVFXeRVtY5jTd/Jqeru
4tEuTmHp96Ba27jQ9DU6feFj/mIu6Y8WkQXYe0V0RLz0ZkgE5ausa63jBOtYv57CHhdUjoN61cQS
m4beDdwGTm77c5mpWCJcLTmHcYLPy5rsaDvqg3uIcmd4LXRVMgwYykXP2o5vLa9wqRmdMaxKYWW3
0u1TxixT9z1UE2wGiTp6vEDIy6gi9G3Qdtk8HF1JMlKjnvOsMY5O3gOsiXPNWuttlhEhPRjzSdXk
tqAc2Ggt2m9FZi7M4Q72cWMxlcgsgXXEMjFdjEM03LjgQFjjJmkzs2Whq1Ohvcq8jXe6m+VkterR
EqOIsdJzZjCYbG2v93Uf4EgHn5VqN5yHCnNmaH5iLzP+71nBNvAKCLU99JMW8BTHQlvEKbos3UE/
3pDBg01fs5dwvYKDbbsMq+3CZZBmlmG25T7B7x90bnk3ZQVIGyGwKPu5k2NFdCQ80XKy4q20MuPU
MYKzvTpNUd+aYRhscn+6cEAra0BFnZrHRjPYiSI9dyKYE2EVLKqq7HGzO9NAGEEXq4eBvuZrkLjK
NQ9ZtMvjMn2RRcl4rGdTnuNHwGfZ0ZDYRVFlz4NGRDstzcOrKFYZKbttXGKbrepNmcbf20gnmNkg
9iITW+jTVCwGivN8nXHm4Zy972qCdbp814t+W0a3hSq3RMpvAe7NiyAlSRe683BNt2aO4XxnTham
vtrLi7PbE9WYRKtOk6ep7RBR5wlT7ugdAQE0kcaTffhQORd9N7Z8+dRn5rwfGwZhHbeIOkeWVzC1
TqlOhf5iJUOzGP1zkCOa7wevAN865vE8agJ3V9fx2o1oaZmJzpdvzmP2TocpV9tUV80EpwL7Y19f
qMGXZkCzzXuMcnjEJad6s+BliWdkfvMy5enFIzpWFG1IYLJMnSV82WZ69ul/ZlEPTFtbTQzfqxbl
AjlgqSG5VRga1/UqmjBZqiExq/VS482KvJtV6AiT6T6J/IXEalChh+9k4fXBOxjOWQGTs1fgZyjO
lasxVDOYI8Me0XJ77RuohTLAKtF9XFGejrr+xlKxSf1kqTBZbn6QDDLmnUBlMJ3GUHSyKF6ngphn
OsFj+z0B351odw4+VyePtwI7ateYRJ/KYxYha6/BmcbGS2sPXg3LPikhe7jRvo45xcWvujbuoopz
wghwgrOGQOUBw8Wwn5EELzJFuQ4IP7asaVGESBakk24kTQMyUkbMwu5F8zXYm0zTgF63e6tKBY50
9mqqO3R1V06L3nz0F3lmYe6G2833X4Uu64H5Wsnmhvdznaf1prW4+/NLFi8lnsbRyXSr761uywsP
nZw5Yi+ila4XRJ75kXwdKLvx0ZWE36K6xqOSad/yxK2viGTRFqKtsoPpNC2BV5FvXXXhXbQaEJuo
69LWPNoXS70G89zX6ywdPVa7DasmoSnw6A3TP1ThnXS0nRFUi4Jk6xa3BRO6dSuxvk+ul+Sjy6EW
N1eg4SO2ba/0QaG3fNWqApl1xL6hn4K6WuRKfhy4M8cK7hEpyZX9Uhr1HLIHnZWcvUEDIFEpt5c1
QpQxTLYRNrOJq4s+cf1oFtZNWNYLq2NQG/YzXA73bQaRHj+YGVkPXVs/OA0OP4luseTJnMHqPyF3
N+aZnWPiQw3RvOddP++RTSQ8TKof4XhL51rmbkcH5Hb5PR9ItE2UeW8fex8tklPNK+csY2MmzWwW
IFjSYw4HBMvZk720lLvAHlH+OTxmyLcgYgnaSCJQFnFmL5uu9Fr6OJPRHaoAF6LCOFxxDkYG5bpX
SZ/RT0aYLZV820PGDiqJIOgtKjlfYYB3rwTS+RZhbotCm5m2SVB4xBfV+SdZXx7Lk4NqQBXV/DKp
IKiFkbbYan3lztuo2lV6i6rQ2g9DRARx7d6WhYbP89gV6VkQFHDxwqsNSihTzC0ibNnSFpnmr63a
uO/w6OSZPw+r8kGaMMGD/8PdeS3HrSTr+omwA97cAm3QNBJJUaSkG4QsvPd4+vOBa+1RN7qjsaW5
OxEzsWKWYpRdhaqsrKzf3MloZPjKoRgNbL7R+mnNgWJtwLgYEKk1bsI23NVmd1/p6aMPF7uAoav6
r0Gs0XMfAKEZ7+Xev0Gg3cWD8qHxXzo1hI36IZbuE+XDGMWbAHeCXoINozBC7bMACSou2mckfW8N
L8Wok7Hr0ac+6/eiJvCDB8YDSz4F3aMDI1ZlpzAwXuNuNSvDJM1zYKlO7MNPRTsAuQi3hPQt5vVt
ZCFqzQFPRnjoZg6KikBBmHwIdUZTRaDhDe5mwvCCX+etqBcvsYXIzSgBm6o3QtlQYXufsLF6ya18
mwX5nWEGP/o2Nebmyu3UtqHDy3m6qXXUPmShbnaJUKnbRpR4jEeH5gcGa7cJIjMs2n4XTAo+Tblm
fqzLwZ26UrSVWhNJ0fnBTNUvjW5Wt+qE10JbGdIGp53GxY002vRFMKBUJH0K/BYLsFF7Ks0YxhPH
oT1OuQmox7N2k9ToW/rr7IreepjkGrKR1Vsfph6apDxwmcwN78FIEpTUc8wZpiEy3vccyvchXoFO
YpWP0yQBwoti4VBbwEgiGrxuaFXmbdeXcDtND3eCoHse9B7vapXCOeQ+Y7PRseCVyn0bqaSdChhm
IvdsB8v8IJfSCEMcf17YFDRATXhlcRJ+KZC0NZPcbYzxXjG7ZjcNckGzK8I+qU13uVmiQN5uMYBG
fF/qnqU+fhZjEBvS+N309GA3RSEYlwT+dpw4UlKDcJ51zlyMtG8aLgJqnW/qWHA1LdhQHaAp9iQA
4rS4/ho1ripUXSD3oMJPQfWg5OKDZYWw+el2wh+budVJ43TqzJLnSVDxRzTZE/jxoxoGT2GFz4OM
1cBN63X5B21Evqbrmn6rsR4dvGko1rQ0YzsNudOBdrX1wOOEo1M4JRMwmUz76QvImsgmfVVZzH5J
yvhqxPrXziq/9prwC3Vp7YYU/VPTWqat5TFp05Vstx5FBDvhPqo13IJFn7ONdTnYutY9kXR7pPqV
9yMougLqnzqAusfK6LVnL9myX+ynBFKd4qsbyQC4KZgZ5Eb4KnHwuaYV64QqvdU0Uyq2PXVG6r3D
eAtFhBgdDeMdjQTNaXLtuZGrOy9TXrhgcq3Nsi1baYdXmWtM+l6Bb5uB1LMK1U37AayQtq+Rys7y
7ZBV9yogrxoJPQ9iJcyeTVOo9C6/DZ601XzQwP7nvGu3OHUceEjYFsrUPReClgDh6r/H43AjeBNP
uB03GQtavyE2doigQmsK3IwU871GX4N7pADger4kVEEkODLeHkVE57h/qZIeubUe78nA1hCxEoXv
Q9eix+DZfcPArE9ebkJPLDkANMy54h719wqji1YgMfu1E5ngsdUO4CLIL/1JyQRkTIbhOcPyxA66
4C6xWkCiUAO2YghvehruCzlGky19lifjICjxCKwwIVloiAL+6mk4J2hJu/Lsdypr3qaDOUie+so1
15Hzp0kLHmml7JqwfZ6E6U4adTxRyvbFAOVtDvEnXJAOQ9U2fJgGfYoRCxSsvIABw76OwWjKSoBv
XBpVW7HR7rJWfgpU/V4pXytEyOrq0xhNYBe74kONqMGm15g9EGA0l90yQh2hicXezjFtCWoFt5rG
+Dlp5txKKLI99Os9HGUyHc9EfQPdPWCjgPHNf4Rm8pBE4sdxKr9qrBCbV7qvCgJ6RRIAIYGrgeqa
8JAH1atftPuKprUh5+iKCCTA4NGjXev7n1WqzXaY0KUqnFwy9sZsvZpKd6LRvqRe6t8PlbE1KBYz
sUK5ItIt20sU5Waa3WJM3dAfm9Cf4PUmXC29imTg408XFUa2GS1wTDj6HoCjWp8inyOfwrY1i4Mp
amEOuT+o6rlUUNXsMYSjCqg1i+X0Ji101OXLzvqupFq0840UjTcuVKr5eNRB/fe18Ph18BxBgrMy
r4MWSCg4RyAD6FceISD0XOpQXInc2bpr2kAkzt2k/2k5/qHbFk8yb/dOBnlZXoHHnL1iL8Iu3iRp
9/GK3URA1qNvkQSEQk4sOPZxoX9P0jb62Ba1BU6zH9bAK6ePoTNg5XS8C8QH98vGE1h3cZigvlW3
za62OiTcB2NyQ4RYmhUS1TyQk+f6OZ4uKzSPAZrQTD6dXyxPsH+CQ6DJwl0Dy3cYvS/XP+EZtIMI
Gn1rIG38g495GoFWVGioegp7Wn/Sy/6mMtqfsRWufLC1KPO8Hq0TlbeotsRyUE1vNfC4YPBFeoXX
R3Lp20B54h3dFHmrXtL6PPrlU26lrqgjV+RZ6O9QQRrCVLhTMa4AYs5t3Odp47MYoqHiSLY0SI/o
UXJTil1A1Ftpk2wG2XKqbjc91ZvgCb65ZFcw4nN0PCgyVszZLw/0d+wFfAUJwTDrcWYMq5YLMGqo
oImKhg7SH9uZLAYJyuD4q4VaXPKIwOpTuYNJPMvtkWyDux6af5VIjuZTnk37jhZINXhCWlEVF98b
xZHTDW5FbnwPOLbfoMLD9dodXQQi18w/VqZyub/KRA7ESYndiVZ8GDxaIQVZW2wxGltZMBc3wO/1
8kbkPRqfNoRxFzW4yJXalwGciQOxLLd9SNUru+AM2zR/MxW1VRlPa9VYZuSggHflI5LoIdxImTFp
6quVUxOakG2naCX/X0pPx8EWebjqPCvPysRF4PtF1xC38+HFOde39cWZOxrQIkEF/oxJCxI3NpMN
/V1EnICc8/awxtJfi7NIURpnSsbFw50f5gMBYkV5b3SH62ORLk4YiQjXeKwMrSUQbDIqIPBTQv/V
bu6mTfFhkBxri84nt0kbk6mbDDXOlRWxFlM+3Vq8ltGDHxMXuO83SQ4/WKK+kt3XIiyqgGoK0P2X
oGg06BEqByX/dX3aLu7So1lbLDMMKgKgBYmLA/xtCOEFtAFCXuKmif8msx4FWqy1UK95IAAGKNeo
0Yph89AVQbyNuNaia/VXmwf/b0VUAXrpSyAsjxxqXqUpLV+UPWncv5sS8cOfTxwsdzBgkgFKfH7p
Ps6qMENyrytyF8HnG+h+yPFZiEz4h7AyX65HurR79DfHSt7INZb3aSTAp4DHqP5k3BU1+obo9qa6
UyKi9hdxoBH8QzvGpfY0DqTGoWzGnF6eoN2hqljvx4abLYDU6P31SJcWtf470tJFxIw1ENhq7rZR
eZdLFXjl5vV6hItzBooPiA0+n8D8TscyIvOkyWWBCrIFGzHAH1Cv8UAsdOkvMoBu4MlOM9RQFX0x
aWOQBT4nnKvT+OPiaTyPfrlCVr40W2gpGJZuwvk/01Roi1QqhaYAPmDe0QaEcCPAwfzz+TqOsUhk
dDoTqOiFi2IkdFmUJEbtxkDz8b+LstgzcUkPpDUKl06IATqB2xSuAbz6Z5+ux7mU1I5Hs0hqQuSH
Rd8WbuDXr8h3PiEOcJun7QeVPvJfRLJkWaEmJg8sPRjw4dGVKi/dNJu+GdnwaiiQFiMl+eXNVev1
WJfWNBiZ/42lLeo48lDWCxVqvGPxy2wocbwWbSIRRs71OJfWG4BASQFfA0B1OaapGWk6BZlbld1T
OI0/Tcj4K0NZCbEcSl1zfxiN1I0VmIF5E2SHzA/6lX1zab6OxqEtLnheLmWiisD4xJtX33pfFL87
CG3247+aLW2xc2LdK/NhyFxyC5ZLAk9BhtLtr8dYG8li34SS0lUmYtmAET4DkrrLhOY7YILd9SgX
P4opAUtGvAUY1iJn1llRDjJKIp6s3xteftClcgWsf3EcOJWAWwCFedbS0LK8nK2A3HHM3FwH3dJC
10BxIFnZ/28/dXm3BxpmqFxXRf0Mip+0/tCmVuZmw7sB2l3hZtOjmN4XYC2y8LGfSahF4chFDS4a
SLMh8XyQ2VNZP5p0BY1h5ftdvNIe/57FtVItAlMTusytt92GloovfjGzvWC6snmbbYKd4QC55iUp
LOx4t9ZXUebVcW0yFkcUzTZvSFmh4lSnj4MKW0YMy/ADioI/xyYysV+QkeksBlkEFhvGIkKTqlfC
92wyWK49ivZopMXKhH5XNuQTD8JT+q2UGiTDOZqAT8dxEOdO08vNU6ug9YVgWqTAeuJZ3/D96Lnr
tOxjxRXV3FZpYmwh/Ma0CVU1fscrVaf/4v0JSLQxNhg15Yji3aAaqP3p2kMaSeUApYVhoCK3rAiU
eOh0AANur4M7DoIKdXaBt8O0+Ys4mgr9ms6SopydCJOnx2lkiu5UikibahoiujUa4IVuPV3frm+O
pyfflRFpOuBIlLFQSlmOKDFrIcINzo1MsO7PJjxiD3/hzkTKtbqB72QbArotuDeU4/in5cIcGitR
yF4Ye0HYPC2vZoy0OHqSq0OyvtUy+O7Y0Fqvvo7n8vVRnh3lb5HYwVB7VDgSi9SnTDyraaWM5CGI
nv59PFtX4OTXrV1P3ur1s9m04M+CqVLwb1oEMtVa63OVRvE2Ru/yEN4gT3tn7FEkj3drNMfz/DSP
amZj6WRCeJWLo6kDE21Ngep2O+MTDsLVcwMI7Ye6xUcSlzIrPgzZdrZlRRl+5ctdnM+jyIvjaipE
Q0kMxQ2lEZVHxfuKzSlqLxkCl7WerdT584mxmFNuLCZ38tmEEfvZ02WS8O7fTTTfB/AkOCx7n0vE
CmjgKS3uG95Hny7f9vpyOe8CIGoDE5oegDj3AZaXmHKsPdHnM5oArAJsWcucjvVzi8BHJH5Qmve8
dozFS1ZW2D/9EKZDCK7++k+4MMO6wZWQelmjWltuS8/HFiozFXcC2FmLjhk+ZFgLJH++LwBMs+1F
8NSQFRbLtRoKdHN9jACsaDyYVmq8G4U6eo1yXYYHJw7NSjElz0fUybek+YUloTQzoOCCL7e8Evdj
XqY5+8NDXdMp8VlAUvkhw+rE5kQbNuVTf598CD4ovBzdVzIySNtkZ20RP3b6A4fxrWja+Lg412f7
3PNv8bvmz3HU/UNtbMqakpdk+H8KOiQvxSflk+9KNreLe56VPiLk0ajPqov3x1rseZKvzcmiYtKE
YGoAe7x1qk3jdt6/uP5skXpIUWX5GG7+2CdvHqxCI94wYDtCkT8dbFc0jaFauRtVwmfPMMdNEfBi
V8mIrF6f1nlnno3sKNCiYMF6B0x7xw1Kjlu77Nunfpjej6q39vkux6EtpKAIx8E8//nR10OOVAIr
XLh5lD6ro/hSmxPgt9z949GwR9iUukY3CFLgaZRMM6p60kvXa77p/aE2vnX95+sRLtTOOq8jIlpG
EId4IzmNIHncpnwiaKmP5HpkFRjPtNDPrke5MFu6xGZXZcj4xpnYqWelhREXtVslyY0v1d9MxduX
ib7976IsdhTsNt0z9coNqgEhMe/RMszX1Cj+/OasA47RZJnWFq+ciy+fVR3436p2Pa9p9kEetbE9
eJxJ3uijB4PlTbm5PqyzvCzSE1Y01Pskuvd0hk4/EY1OVcRKnKedyomyEpljYCiF+lDo/cfrkS5+
JiTnmBjGd5abU7HTJgvbiEHPUPNRUt2V+8D8qYeC8KefitMO1Q9xPus0hrdY2Ei6Jqpe6C64+nw3
dsJnoUVWWEPZ5fqILlVHJ4EW+UAwQeqpje6Ke3Nv7PJ9lm+GR9iJTrbtXeCm4krb+9I5jvChOLc2
6RSeEdbxZfSEpNdJraBxn+Lbdh/tYgdte1v07MjGaudP16MkmSJ7yjToF2sImJ4uDyn1EivI0NZW
u89Fi/B9peLjgXqprYvB4/XpPFuKi1iLIiwAmT9JrecmERrlH4zmVyUDaEGx63qYs3VIGDrTdEBZ
+ty6FyuefzMIo2qhBvYzTBp7xINE84OVIJdqWaKYZCVo+NAq519xlMLDpkFvE1FyH+FzZ7hrfpSP
yUbYdrYfcr3aKDcg+t3mHrjSsJJ0Ly2Sk9CLTCVLVilJFVTWcqfeTAfpNt7z9K0AxXSMG5lFAoZ1
pd1zfpVnQmVV595D19/gP6fDbfUhiFqFb4fLSG4jVeKW9+GN+tDdtJ/6jXGTP6ivyU9zrdSYl8TJ
gQxDnH4cNy70gnRreQ+aer2io0JT5lHA+QvN111677nVC0bGWJO49cpuONfVXsSbD7zjrxogLDsQ
L36JnoMfAM4VN9qJn2GMBjC4rL1xk22tAyCawJHfZaX9x5XOHF/TFZo3MgXn0o87KWOQcnJxCOGx
FaWOYPszEsgrR8I8iOWkKrSIkNDldnLWJtKETNOqpDnM8vIBLG0snK7vwAt5EwUDlJC5LNOJOq9v
uOjpU1cdjA9YrW4lV3AQs9/QQ9lWe2GjrYxnNdxiQ9RJx4WEcHPWVJ35pcjGR/EAz2w37Kt++8dy
z3wlJBIMTUfIAMGexd6X/XashiE/eOivADNDMBBMqzh8nqbIWNsBZ8X2HItMpuga++BM5ao0htGo
g+IwfPefjN340b/xdlG6wW5zD2KMVXj9011aG8fhFlOpSlonxX5xMKwsuQM7CSkCGvjL9SDzX7Jc
gMdBFskky3W9CRmT0dbYxqblN1nD7QTgl9331uv1WOenAQ08SVE06kZ6HEv0Qpp7eVRn9WFQM6cf
Hzzhq48N+vUYl8bD+WlQyctc+JeYD8qUruSScmjF1J5mxVoDrnyAXvofv1exGI4DzenyKD2VmhVw
4uErIz8POCPNopKpunLlvXCyEUQ2REulPFXOulwiGNexKZtDt9NRcULWM7B5d3XSvberN+MGQPtN
8gWY79pKvziLR3HnPz8aXFhSfs+ziNzCO+E1fqxjO/1Yud9TbJ622Cc+Cpua2mF7/du9fZzlYjTp
siki9ySJBX4aFh0EnUfS4SDu/Xepbpu/0Of9DPzKjh31g/fcOeKueKo72/sU3Yqu+S78dv0HnC9Q
jY4GRaw1q9mz00/jh0Mm+0hfHAZLbL+ULbqNra9a773M+/PmCZHIyBynKExZ6mLbefSo8f7sDx5w
4DQe0RaJ+vfQUj9LebW2iC6MimuhBNIQbbO5nD0dlawiF2Qh3VrR+pihnOJWKzaIXlDL9htRdUCw
b7TD9Zk8X0AQ5WDTgRcwdYCucyo9WkCjx3GEYsJBS1vVTjzvuzn237S+RlkSgP/1WBfHB8oC9xB9
7mUuxpd5Qz2UxXBoRmXTVOhIVsEO15Td9SiXR/Q7ymK/d6rUY5Q+HAJBMjbs9htTGDHoSs0UCclg
ZQNeHBKzRxqjrX5We6BCk1T5NBw6nUYssiGYdN+J2vRyfUgXo8xoCxHtLySI5j8/+khTMfQZdgFI
ViFDGP0M8EcRomRlKBdyGP3XNz09ig+ahYsoSagEiqArbOrwK6Kz9bv8htb2U/Ja73DwhmRwV33J
7s13wsoHOz8+aX6Cr+UuZWD+stzMxaA0qdaah0CsnqwJdL5QmcOfLz1imJxnzCCN1sU2zpuKS9Rk
HhRBHdAoUDKUYCp4Gp+9WB//2cf/Slw9/JMHF5pai//5/6vE1nzFuaLtkadfk/DrqawH/49/ZD00
6X84KEQ+Av0HUwcG8b+qHqr4P7gXcAWjgtdo8aiskH9FPSSJPwJggBCdymscS+Q/qh7Ib+mkfi44
VBEyhZ5p/Imsx7wCfh9pVKXzYx/dEZql4DPw7jjdY62gtLruoRYcTYqxl+suTvaa0j/rcgSWuZNu
84gb3h8t/X+DImJicnHhIF0WQV1Pq7MqZZzqkx4fTx6UO4R5V9b+4h76bxSZMCrXUW7di8Xfos8x
4lXE0EK72Rif4DMFD9ou3lavwgvaDTwFVu/mRom20gs63dnngRetIElo+zwLCAzwye55BPaKlSdU
VtP5V6NO5amWVh38utOvppOAuX7y1cRmEPFwSwtIp5HbV3Fab9JWWMmRK+GUBa6mrZpWExGEhV76
0ShuYGjbo/kQ4Xt9tG/+zSBXGB3/ztzvcSmLo1LupErvGsbVfYLFZf4aa9tw63cJ5QA26bgMIbGB
NsDHtVvaorI7D7w4PXN0dDVpegs8/sKXUcf1uNpARlRcYevtsAPAGuIJj2I0WuLQjp7UXeOEu7U7
/eIwOv8di7pESNURFRuI1NFBfNEf83eqE238GySltu0mfvA/m7vK4TRa+cAXV+zRvM9/fnTSKn5a
peHA8K1QdPT0TqPXvPJp5xk8SzRHIRbHbJpGHWQ8QjSbaQcjSGFYnd3dKDfxp2C7OpGXlyz5VqVY
ph202PzihAGNFLMHm0/Tjg4MnQW0gnh6grx9uKneLJ5Wmwvz8jwf4++gy42vFGOhRATVkRU4YDR3
sCabdy46QYBZ1jona0NcJAF02tvMy4hm4T7rDBvprkLoe4feyoYX8tLJn2V7rp3Xbl+XFoul6eg+
0g42SD+niyXT5dSsQxT1VDm6QWQPGIy0XVktl2Nw79A4BTk0F4kgTkMJFwH2gbynT/OrfpdtJNc7
hA402V3LRctdWzHz+lt+uxkJC0gRCgO389NRKa0aANlAaUXFWrrQ73v1VxqvvPZf3N7HQRZTF6Vo
tlQoWNpNuRl20EnRm3Kz96jvIXxkG3tYkzm8NbfZx+/XUE6L1tdbboFlxZH7Br45u/PUs/htaM3f
7b78VR2yHfaYvP4qe+1G+z9M6IVPeBJukVPkcVRy5FIYK6dgbL3XNUqo/1RZl06LebYWn4wesynS
A+VRkSrp9JMlIv5cpoD3MtKL2+JhEDfJTt/0u/BH/YMWAI2VzfWIF4Z0HNBYnIOZmimW3zCkXO5u
xU68NdSVntqlj3QSYrHw+zhPhCQixLzwU3Nj7PwbdVO8WKYj20hBOKtImwuJ+STiYuEXAc3Zop2/
0y47iNt5WaSO+pwf8k3wZS3apYP2JNpiB8jmBFK7JppmT0B7pMpVb4a7wJkfRPQ7qrLh1/RrlO13
vlM4/mbttnfxC9JrAPQODBRdvNMlo4cTXdpZDbRSf6JUVYorSflCFgF18PvvX5wAmtWKY9/z9/cI
S3jy/aTh7pCuVH+XKtuTKIuFj01d3oTZPIk+V33qJA8SNpoZNM/RfoHw/g4KuIbo/QMOwGs12rzI
z3YdhFsFfBav0+J8LB3XColWD2lFcBnCjYZGByIBG6EXMIv6AFgZ28cJwTHUoaI/L6sZ9e/Ai2+H
2JtepvPcetDtBToOcqbZf7HBj0IsPl/l4RORdoSQwmSDbSS+xE/XI7z1CK9N3+LbhUFkRPkcIrrL
7nBc5UYCaX4jOCryteBOKTQBLO6vR53/0itBl4r+hYjq8ThPnbr33WzXuf2uPlT7tTAXdxdXLZEj
hse/ZacL9scoTwhE2FrLnattcF3q27Uz9GLWPwqyyFfy0CMxLBOk25Vfw1sSh4N7GeYhPHqL4KfW
8IDKhToLq4Dfo1qkrBAH5EiX3iZPNx1EK5XQFr6nLgqUWJ+IN+I2uUsO8VPqGh/6LQfrQ/Eca7Z3
Uzs5P61zKvRPDj060FseXo10O/MJ5Qc84te25trUzN/naGv6g+dPSBbN1yfMrKm1y3sPf9N2M00O
bSwnuV8DeF2eG7jbVPaYXyybWDgLS5U1Hx6SLru+QVKXDCcVSyeJV5bw4r31rXzhM/wn1HIN+33W
etF8Neqd+KvsqM6Q3ed7tJJ54NIcTMhflK/JO80p9oggxt/+YgMdBV8cy2FXC5n+Vjvtebu5b9hA
+k69Xf2Cc4I526j0ikF20P8BHnP6BQOr7gdRe1trgWcbiNgBe32mN4Kus+1tEOJ+RFQsQDTEkfEI
2ntrhfe8e679gEV6Sguzy1I0qG0U3w6oLwLYQzzzJbK5djpr187Lq+c/ozUX9VTTKfiGzztLBAgW
YvZUILNjKjrGf6Jz/QNeTk2/Qy0+oKI1cszuwMWRF18j+2mtPVSuBVikpdhLMtGa8zqOs586y3+O
4+xwfQyXi8Pfq8NcZKKAa7kuzKujdySeEOy5OQHu4MZDodQJKZaKzfWIFweFXzLEAF6daPWfLsew
6uNUGAho4aPlIwYorxkaLdCp/27roxCLciLLexl7EkLU22kHqvwpTzeoAOq/aifchntpdKhl5NAe
dFvZNuvlzFw1nC34o/iLqmLokVKrZgsthPiBtWvbMt2AptCJbm3LT+L3ZsJa1EaLjkS+emIuKArn
w19s+HGiHJXfCka0HEgt+86l+2SnD+tFwOXlczTUxd5Wu76urbdYN+qN7AS81JoPGvjj6uu8fPSn
64tHuphLfsdbcti8XAxKfY731sja5nu0cG3l19x8+T+8CV8svY+iLXY4dJNWaebLGXakT9DabGzs
4QCjaEUtZ8a//L7aFKq4MTX0/+TonS7qCN8dDOT74E/8Tbo5+jGLbBB4Pdpn86rSvNhW4g+dtXLR
uHwcHkVY5IIxQ/w1mvdNs7Hex+/MR8s1H8WX+aMKTmfDRRrfawglOzDVV3fNxbnGf0qiW4Ld1RLq
Lge5FKOmFNjI4YLKAMaAhF2hZvb1FXQp/YDkFi1oyooEWf00/UxdL6FxyxjNImu3oYQiZqg1a1n1
0ikEO33uy8xe0ss2QpjkAsqX88KRNvLNDNOf82pk4EjpGI/5QZ7PWad3EPy7PryLG/Io8rKfYCZ4
Z6CYiWym6z16N7ChKGbF98lXzYm2/mYNtrxgKPyTbCSUJxGRh/TPu/rpfKpa41fIUM1rhq5aSQ2l
Bo75K3wXu1m1CZ9Ct+JeskPbcmdp6Nc5zbChrpapIOPn6QUvkd06P+FSAqbnNj9S8p4BeP/0R4W5
ECFSyiSI/XTfJi+CdYsEMBtn3Ggonq9M+cWPfRRtXnJHJfLQWdUoxkSLDpTIqE93qP5RppObxp2y
RY6u+OJ1NoDr9Z70peIOvCn2fSqkn7NXmxRV+iibSwR1H/zQ3gc/sh/RD2CtO/XwHQ4Gmt8NOhxP
mE04a4XlpZ0kW6Q0/qvy5ReTHPjFyHWdF5ym+eQbr0mmr03spcGxgXjp5JkZ74JF+lW4JuXT/EbU
bPrtEOzjCa3OTYGW2Vf1pXQCatfJGYxPxuQk4ybd/c0IweVYPLYCsT17Tq9HQcEMiPjk3c89lr6p
Gjsri+dS2juKsbyCJEgllt1bzv3uBY63V9zqlcchMoT4XrenbbL1ntZuWGsxF/Pq92EIimwel/eq
+s8K6oBlt9Z1lFn1yyIIu0RA5CgUgvJcFEFJaU5m68/PX9+t99jm7uN9jJf7XeDKt+Shp+vzeGkx
woyE+clChEKzWIxynkmNnxOtNlge+ZMcrIHfLi3G4wiLXa5HZleNI5PmY/mCwqGdUC2bMHMLwXcG
X7ONUXL/u0HN3/EosaAIk3Ghm79TqZbSDpo7WvlIuWurKeziijiavkUW93nyhgREpBr9ZCe60x99
V3E7t95FL5Q807Z5DLZrjduLZ9XxlC6WiIHEdp39EzV5Lh6SDZr6P+oNvPAHiBWu9Pn6dF7scQKY
n1VDoLWekQSDsuhkdXo7q/pt/qvbcEZxUPJM4n1Q7Z4LMN7kqw+wcwl8thGOos4L6/gr0tVSMp2o
RtyUvW1aQYNM5SS+JgWS0FMQify7pt3mTR3sNK8eVsq6i9/2KP6iRBfN/81iqWbSU9kG/ENZo66d
7T/e7OA60P2mfoNbu9gdQVvxMWOLEzfqHShZY5iunQZnCWUOoVnQHURcuDgUTuexHek2+rpBn33T
oSG8k9ziNjyY9niHS9fqV1vQHChsFuEWW8I0Cy1V5nD1tt9igEw/HA3nPU+vgdOgSc2Jmv1c3RJn
WWYRdbElEqOu5bgmanbXv4QZXmcOgqiP6WPzDdHVQ1E62yZ06oIag0GvHXjnO3IOD2iSyonUDRLv
dI7FIhOKvkJRvdpkd/4TSp17c+O54qdpW+7Wt8ZqvMWyEUc0eOWSeD0S3dSK/f1crnozLiN74rlm
tZ95thneBqgjLc1L83k7WdeNdCon5je2iruwLxBrNjfmtLLlLu4GAAKwKOhan7cwm6L3s4zdUGgD
EsApAqqPK7ns4kL5HWJZN6RjrkTTvOHKX+OvRLgXp62YbrqD5JobZPcVp8MRIttXCpScuc/2xy/2
bxP5nyG+NSGOslqVK1oZhcRvmwS13ps++HZ9hJfmECUcSltco+B2LnZCjyx2XYRIBiPf/k4vqhuv
W3vzupRRjkMsMnM3+kpjRYRAvx1oxeR6d7jXbSMXFtNurTH55it5cg4wY8fRFnlYGhMTF9JZA5mn
5cl0/XfDg75vnq1PIvyeyJ4RSYYT3w0OTuzNNniKJqfsaDU44u3aq8p5H+X0xyzlKbmzpYYczD/m
ffAwHfyb5HauNiXqzXC3Vm+eXZAWwRb1Jm53olSkBOvC8FB53+Loh1LfoT+2su3OsRCLQPMHP1qU
na8lJuZ4822ofYEdX0y76sc/FwXsgIxNZG6yp/756/+h6TYvx7OvO7OZuBBByFuiS/raa9IekwqO
i/ZF3/OAsyt4+u735ud214d44RovxeN86/+LbXIUdzHkDJsPqfeIK0utbY4PWfvleoC1gS2OBL3w
i8LPoBX6w1elxuueZ2BBcUp0qit5hQD31uS5NouL8yBvi0jPfIKpe+F794Azav4kdLaKlQfIFsMe
XH1jAsfoN56NaZiX0mNEXPyjPO2Gcld8XNsnZ7XbvKBmh2O0SUzlrOaoy8rMpnl2g1p/FdHNq8xd
Mt1BONgYPvrQIT5Iq/fei5nPmkntxEWtZJEocHITZK0laKlXB7MV3/EOsIZkPY8xW/GChOIMhH27
LKYgRzRQfQA+joUXudwrEjvQvW5lcV4430/DLIoolYuF/+ZkZcKm+Spu41vp1tr232tMXLbphs7P
/vpqfUtcpyvoNOLi2JAEceow0p3ha90GJfxctwNwuTf9Vn6p7Vq1LfBJM7ORDvzOsyWktl/XfsT5
g/zMChfBYUOUBfe1LKN0EYnSwFLmB4Dcvp/b4qix/wPHEu9ke3Tlp+vDPs+wBMQwgkSKuDay3qeJ
bxqNMlBUAmbc1sJiQPD3VQ/7LZfWv/qkv0MtCw/fCMM6jZng5A48LRzVeOtv9Y2EzQrqOfiwrIID
L6R1Rsc80lBFBPgst+pjjx9VzGLtnepuSB20gvRsa9xObmfX+Gk50CxrWzMd8Xn98LpwESD67HZO
Kxdx7KW4jYrvTYRVDlebmyFAF5uUVNN7MjfRi/m++Fqhk73+hnPxg85SOmDxZ3HdxTKWDS3EW5ag
w3fIvpU8AwT8W77tVnuKRnsY7ekFYaYf62CcfyAVp1sIJj4KqzqDhUywrA28GIsrhPtpuyHKPe0H
ffSn0EmLSDYwSPYnHs8S3csfg1ru3mte19WvyJhLpMO0z9jYbVXp1FSc+l/jXo4PqdEFBaL9VTE6
guV39EZ9H/W+2lb11nrfhCLOyWIuTMlutHr5c+pjLb+v8kKKrb2WBLgLOIJag7t3ah5BItXJgxZ0
8UYOQx/zL8uPZWXAGTSo1WITiQLJfDNrumDj0x00PNvwwo4mE9cTmdfgst7kcjQ14s6q+kwqd0EP
LQ3ZmGoacL4t68aMBvyiZRy9nJQWp947iiArveEgIDXyj0ZSIx7R8fYzKsmZe6SZhLwcVgY/5Vpt
x099B5jKsqOGxWPAxYwNrXYLURzNT9w+BhE/p1SHEGfD3RAabK2jCn0325/lX/C7DEJLr2zPHJEZ
Qq3PC3i3h1qa8xX6Uhs49QYlxB/bNuVMLgEvYREYQC/thVtwcGPs+h3+Jk8S7hLytMHhYpJv9UIp
zPcGUKH2WxVXob4dEEOXKtswU714Z0bkkG9ePJXioRzSpH1KxzDW0GP3m1zEy7CY0l3bz/ibVsAo
hraJakUtI0DKuvlS+lEvHtpclWdFEUOKK+QcygjzqKoo3ye53mtuCS0KgiMaNwhRVd5k2UqeptaW
BVVWr0rQ6cVTZOhh9CMcI01CUUDHkK0MaS1uurpJ8u3op+UvK5kq+VeKxqT6uehwgPnc9/qkbJPR
1BpnElsLxYraFPuPYqCjZaEMeq49tu1Qqne1WdbjPXTLiKesQp8gIfZVmjUy7mdxov+gvTEEBz8b
PM0de7EoX/oRV8rElnwRw0EMloP/R9qXLbeNZNv+Ske9ow/m4cbpfsBIUiIlSrIs+wUhyzLmecbX
35V0dQlM4jBd7uioiK5wWVuZyNy5h7XX8iGDh7TvFcKh2o/W4LjabEdM3t7mBWg7D7Ekc+MhSJRM
dqEealT3epaM064d/EZWrSIvE8iW1ySsMCdNCUbJ7HW5Sl1JmDP1oHE95x8nRZqG3Mq4GHqPSV7k
aWoaCaQ2b7gmRCvGko1SbNCIUwujdzkkgso3KZahDQ7x0EGXHFUa+v5JLjPI0YetNhVH+La28GJN
l7wSE98JZKUS0PKO8+z7jt+no9q66IUl4qEqRT3YSgoR3xYzWS9fMJEdRvuiCqMnqZuM+0EfIFxb
B9CbiQmrBqBLFZAJh0Ibg3FXD/W8qSDOBI72sZQm6Mo0oawrtqRWTQ51UAMnEWzhEPQkEtgGRJ+A
fcwyN8pUyNA1czMLlhx3mr5pJ0EO7vJKmgwM62l84Mr6lLWp2SnG2AU3cjZVM7KpNCwUtxTABfpF
zYcoQD0ogwAuUEMGjucxrmWBe+e5Cnw3ZtilyddCiUFKK4AZN3xrjTH2v04CFHfjLSeiJmDcSknf
8I0HPXL4lmM3p8BfQrNMSxXIg4LCsC4fJ6OVIuMAnwFSNWuuh4jvsMtci9mZuumg5Ok05cTX8lOr
ocUxb1sEYfVTVxYyNz2CvVRGDSeS4LdUSM2E8h1wEbLcQiwomOJy50OafQJuAITN35MMJI4dGsxF
mOT2TIg+Swyxzmrz1MlaK+xBoiKikClOOu645+cGX7ebvC1L+XGYoxQ09tHQt2r/JcW4bSTe9mok
Fu1dFcWi7+/DvMqA8sI2amHHiBbWyi0aIhNk8BowrHSYWUE8vg07JGRcWZpFjW6NBBkY/9v16Gcl
zASP5cIMFWZGXFz2YQszmmDqmTM53aHzQNXhxhCvgrCVy55YWM2gIa2NmWaEBpftL0mT+x74fpLO
dw7IOgCqhqih3T/P+1+wdhmvY4ULa1RiFPO9WGg8rDUOdHBBAgeAJ5qqo4UiAYCATyjxeMzRqbXU
b2mUqrhWiQEe1wZGWxvaU/BB30YUBLWbYo8a0w5CljWPpnL6Xu9/qxC5NE19UaK+Cdzzab0dZJ+c
CnXIcYeCyJbEmAE4Zq4fobVED0zSPMYqMQp/2Wrs/CBKDdiDq95mTg+EWvILcMrVItDSDp2ud51W
VDrsoEruadA3c4zOQpqL1qaPcRvQ4W4M8NKWYLR78F/m3IN0t/YsvxT3+Y7NS3l5qsDMhhzwVFQX
MBZ9njZkijHMAY+0AdNaZpS9ccrI2NfLngtSISjxCKoKCkMoRFCBbB0UKkoFMAGJvqKy4vthPyJs
DwCtBaUNil3zD8mCiKD3N6WGSAH/3DJV3ZNbX+MHkqgUangY+WlTRy/XD83q9i3WRmVd3YxqheYj
LwlaEQN+TcBrx3Scefe6mbVc4GMLQSNy/pXKPDNSaPkCXwDJOEHJLHB04YXMLJ3JnEOO33nov9wz
3IVzU03fIAiY8bVIx12wSWrXm9re8FIwjknb/25d1F0AiZowVgqMIeV7HZWtxvH3KsSUppRRLF/b
QExfkc4GxOlQxjlfVQ9JXEAkyHdCdJp3yKKawIpvRiFgnPZLL0JSxY+sjTpyTQuhxrImX2pL+qeG
I3my+wvZ4eWzem6HOnioNXJ5SOw0TuAfgk3jtZu6Rul6flYfq1sZMOJfaNasHffF6lRqG0tjCvKo
h1X52IBiLLShEIk1KscmMlHh7DB6eUCSsLl+StaLKeDOQDWFqADRwLBYqDo8v6fsX6wxmCJ+Qo/I
eZMfjWP9Oj0mtrFtWJ2B9aV+2KSeH5Duoc2Z4mjmkxs3WwMcDqjPZ5Zhxc+cim4YJuocJlB6/bN+
WKV8ZVdPHJSasVLem938vn9MbT82jYNm6XcQcUZmbQd3rEbOen0DLCKnYqB4AZYa9LIKyw6ftbZV
r8bjJ2wK4P0g220W9yVeHdbAFNMi2f1FmV7MqoZAAFFV3eJx1yIzc2JXtzs7fQ2+S9hbjsnhuvpB
F4ukQhk+Sn1DjGAyHSZrQMBmsChZVgJCXMqFCerMSDgzVUj2sbV1r1Dd0i32SNjdzDdV/xf4rFdP
y8IedVrmuNR8qDqD8UAApr+7aXlP7Vldq5XQ+nxVlEsT+iyqED+Q01G8JrrdQNkdySi58ILVfYdu
Z+6xmGP/j60EzTmY41HUpOOSEEOenEK2klCqIfAk40UyKI25H/KG3cpc9zDqhznqIdKBXuB74k7n
Ny3wyGVHcJ1YpROCRflltsTeHPfhjkV2tl7XXNiVzu/BnOhCOhK7iqlD79IyXuan1A5tw2qd+KF/
RWcBfBK/UFFdfRABqYMakCHIskRdwElIIYR7ivtk3wyTV274rraTJaZ/e7AK3w5YXlAIYZoHLLrU
tUM6HAptCD+q73lrthUMJoeYEK6dcBNhRJ95WtfuhCGr6BeDQEiWVcpeq4iFJGaYX4+30pvxJucg
EItdzeH24w8U9bhd703MMe/V87O0St18ZRIqzEjBKhFPTB7iL9UuRn0Yyq6uAKx01aGdzEpYVp3o
0ih1/WPQ9qJ1DcSb8Qgnmh26A1orUNRwFE9CiiQ3aPpL99ff4rVzs7RJOYM4LpJUIQwIHCpzfXjo
uNGZjE0usPqA5OTTcSgI4DQJIBTQ29Ao7VbvgS1Fgxrnptw2G+lOSV0SjpK7AfEi/w79Kn+bPnJO
MFiE7Fx16/3wLSvs6wte9UTLX4S6KWUf9H1Gdlk+jiB3TO35W+ShHmhlX3hmQLz2SC2NUadXleIx
FSMYkzLUfkLIKXNP19ezfj8+9pU6qShed2qqY195HpIgKPVBzVr0zY4M/l63xFoLdTxHBHK9FJEv
KIm2n99lQML8dxaow5hxQaVm5K5nRBzYcNomcH/DAhJJwvSPfgHdiB2aSgWPG1CRlZ5vlPxe4H37
uoV11wG6AZVHDAukC/XJhUJEBl5iEd0OpdFXkJhMhwFzUY52qGz5pY6s5CV/Z5EOrDuPhVnqHITz
JAx1DbPQxgltEffHIux44K17LYCZIKNfLjPQXD18OkGpYzPRWqKSywIK7KLB4Xg3jnGHDgtiXDd0
KzCLjM+1bv9aYedyGoo8QQur1OMuQ9R9qhM8QUkoz9/7Kr7X595Gb6K4GQd93vtl0Zr9oHr91G9D
lU++TUnXOL/1nT/WTj31VTIpeU3WXtv+sTroic0BZOSQWTsIwvJ35F3yrfG33t/F4sktXUTavSI1
hUyouAiIMcBX5dFBJCDGwRZPvEf85reymOWG00e6SY0EykUEhDOhxZ9a4g/St/RtGQrnTpG5EPf9
BUDaaqQKvhEd5W+g+y6o/fzOCDO0X8gWl1t0FYYDGVvSLM2r0e8PTHYevnqgFxapW1QPUu03xGIK
nJbOvWfzZEXV4/WjQxzlxVO4MEI5Um7s61CUYYQPXiC5jrFJ0TGi8ZiL29Jn5NorCyIyCuguox8E
vAt1SqU5AgmPhE8HkJM3jbnVA2YqGoxHaOVpOLNCHUohL4cmIXUfrROyrzma627EZyLj7K9bgWAD
yPAwG0MDsjQM545xBiucjLq8cFD131oGfDahTlV4GhdQNvo4iCXZLEnPzWCabL0K9L//yAFMBEY+
CUUwwJ+prx+EUDMwyGUCxU/hSEpU4P8V79eP2OpWLYxQL6mQiXX000VWgAA2Alq8jIBurQx8tg6q
YoVOa4JuHtah3LVb7Q3yS7IT7TjrzdgLlhoi5ydVfRbPwsrdWVqlK1axHKGtRz5RLaLAMH0J0Yzs
P/WVNWgxI1ZYe2dgS5ehFQt9qQvNrDSIEeKQJED2qlfjxt+2CEvRGyVAcRbAaP2Dfdgif75w63oP
7MBEnm+AgGMzD9tjmvX29UOx6gtQczMgPoTzTefgYho3SRZg73xNuBH4oDblQbjNZRDWXTe05rgJ
zf5flqgXOhKaRo1/BiNjAWb92+mZ0JdEnnIUtY0q2r8zt4zRzKVNytMJYds30GcnJajmuXggoyeQ
HtuWrxhtRezDSkzXYGln9qgvxnVNEWuEnpLfcZ0Xgoj4tUb+u+/t8gnQ99Pr6HPuzG+j6eanCBkz
YyTPEfWSAPkCclCgtgnCh3zxxakJusFP43kg0DhBArlbcDN4zXv0KbLCQ/VU3aEx7P2C7NrqQVqY
pV5Jv0nFXCJxevKjvG1viXhDsoPIjaU+irU9bGMHnPyM1sKqTSiZyJoIwQ2QQJ8vdQgKrQC3OCL3
GlIi42ZMZmiCsah9Vk8ubroKDn7MuF3UqQyunDsMxfxsl7TtpptBlsdZQGy7feGhtsIWlly7+iLo
ByFDRTpcdGYsx6OB0ikJB9LMA8+wpeoR40KumUA1mIhtEN6i06oX56RImwZyaoBwqbN/Czm5jTix
NJVWdw4ytzxgZphevdAFkoxWjboIcxjZc4TE2mk8Ms0ZHnjRBnHcL0iWrS7qwyDdAxKkEnNXxGDv
f5NyEBfHjCdu3QCEwIiYKxAB1Euth8UYdDkMxGlmzXJiNuLIemOIV6JvsAZY3n9sUA91z6k9Kk2w
Abmr2sxwhawQKIDW8TtPcMi2sZzG2kUCoghoZFBmixdiggb4TUAAC4sYnLH48UnpP+nqK+MBYBmh
PATXalqekK3TOnMMHVTtZNXsjvMNYEq2BrSh/hLeZHbgMtk1Vz/aYnnUR0OeIucZGbdqfggukKVw
zW5vlk5BAPvlYd6HR2buzVot9RG7SRw4vSY2HeD6gs2QmHVuSp9Bqe3lr8Fgyt8grhDZzDeIvKMX
p2exWMopNkKRqxH5lvKxem0OGO2KzS42Q+QvOYiAIqCYTMwNzWZ3FzoNbxZgfxjvtXtWIYCxAbQQ
vRCHPNoK+D3S8VGtbv3xfvqd8hNICSBwBw5hGaEt9b5zpV61LQcfxlWBlWO6p2Nt51oN5cwEOVsL
NynIqZ6WAdlOj0vdECrCp/Kk/piC5f0gOcnj39VHOWEazmySrV3YDMOiqKYQNttC/D61w7bPa+/6
bVz/Oh87R13G0Be5IdCwc+1Jja55ArbtayxmznUzzO2jrl6px1w3k+2bdhM48cHOALoCF1qshJW4
94p7tFh3rMsnrt+Bj9VRl48DjDzDDA/Ackc0k3u73Y5PqIuUUHQCnLayhFvBJC/R9FJj5NHwQBsp
6fYMVUnWLWBuAHUdayMH96CPX0V67BEHiR7hozWsxk1ftfLEVfkLRsn6LnwAJDEAZkef+ULRiks0
ORsntJzUr0CsoNzYPykvgCp6pKtnScd5wPi19Ayo7B1Iz34jKiMS5P8xTt2YJAtnIcU4nylLxraT
AssYE0fJWIXhtRMMvS5k5BDkADyHuvspr3d6xuNkgYTJUuUjL36PVJaRU/3gYyfJMIIAUAJIT9A+
Q3lBo6qZwHnMYTXwPOlRnlTJ8tBuAdLXbcGO4AlaU8WQkOU/RdvJje5R4EQNqvRYJ5qKpC5/Dyp7
KprOSCOID5nBq+bflU8kdTKceTdjph2E4kCQ2ddv7vmbSQyKcKk6Stag1MeQErW9c1ul9YiTa8p9
awqA7vsJS76FZYI6KHUO9K/UYG/1ve4B9Q/shX7fuekB7+WJw5XpzMllO/+a5GEEK5CIaSgRI+a0
Y00lMW5itH6d0SaC8T02EtNmW9lO3mUb3W5SFE/ujHsV4ieMgJvqMpEtPbdOnaU6UOux4DsVT4nk
CrqJY/tFcWYLiSDpHRolyyD5gdRyIVMIoiX8A74M+opMBPAttxhKSp4HR3PnTeDxL6RtyI4gqdT3
tLgzW9THlAWxRc+JL5H6xt+DwASGFCSWxiHVzBSQpfBZ+IFREMIWptkzyGdbk+VqV+4qKu/QAUKt
jkdv+ER8tXg2xzzm0jyOUjONzOamdScHsTN+Cy9/DDp4e9msbsMIfi/dAIq4rz5zW+Y3Po/dT9sA
x0ewYVCShcYGdW2UpEw4rZFFnDDE7ppbeRgcciYc6l+bmlo50Wf2qG3P4gYtngr2CD9rA/aVwf0V
LBoJB6iTBHYecOKD+lgmaiTnF0fJsopTegnPZKn7TqGg3s/pMnBahryFyl/KChvWthE0ExjEAlT3
MnEMeDnqVUlBVe1FeCNopcxDDKt94vacB31em2emquTq0ytcWLxwDU3ht7ycl9jIdivdAPZmZlvV
jXesqh7FpXU6IirCO0gygzVHwuqovRTVmldzHNPB8o91CJJ6HvX+t+QBkMXeFkI7mkHaqdyQvkb6
md8m23q2otAbK8yvbGogRnCU2LNo5+/p5a9Feac563Q15Buwv74NQBqgxmHjibHizMtujSMZgIFP
Dj/x/N/+1pi5wxmWCT4ZBGN0olDWflyXgcoTRNUxaMxoM0NxAUwtIYTgyPQoK9ulYjIsFbouKnTW
wTKPOi64dc6/gGjMZYqZFeXUQ6oOUDcFd1kN8UjgOJ70m1+Ybbw4z5RFanO1pEogv9ZxwAD1Nkbo
sLnQM/fAr4upxnDHwtyexjPPTrMKgShMNaNAwSM6OjETL1whKmN6MoO3FKy6s80XIp4ABeM1LW/Y
oTSgqFBllRlyvOW3oxePMuvlIeEIbR/eDwJV4NRCbkYO28L+FMslxiyh4wpb/XjTgrCi3UhHid/z
+KQ5cz7+4vBivUt7VJrBN3UbF7Omg/xNMmcusmpuMGeJ5d4vIhZgjmRQXUGWE35QpstyyVzmQzhi
Wd0gWlq8b3FTroddl48YZYJy6K2U9qMxVRUeEAzeznZuJyMKQJWVfOI/RY72oD6SiGHKzejRd/oR
w4UWK/a7vCBQhoWyGJj+RAn6TvRkcywiea8bUTpBnaqH2cc7hvxoB2FGJwSyEpQnzIDzMjyijFJn
ptEKPpYSv/wTlY5xJgeawx6RE+C/sbwwBckgQycnWVqQ4IDaF1riVIqYK3GLWr2AjpTte9hfz4c7
tvMbxZvsypWs1jPshAU0or/uhVUqG5QS0FHi0hKrGghVULXeZUDfp4KVNlawzzfB03wA+dBkYtEb
6L5qklm1JlNThzrI+D3wVSFfiLWjCXyhyD0GuDFzi/e8dzE/n24kuKPEGhVzKkz9pT8mts/UoKRo
H7DlGHKWCVEmwPmEr5H6wGVSj1AxEQH83XQ/IP35aLzIO+UNs3EADmgP/efWbJ3gy4jSgPxYbeMN
YKfBC9o0zvU7RidT0Ho+CcgjAYDYLehBqV+kCQD77nH+8dbHKviIUhcsjk7SQBHZ5G2ANphlACp+
urBIxU9T18t+2MNiXuhW5EvwufFugBpWqjPYUS52mV4c5QqjtE7AHoAj1ji6J2Nu3zh07mzPW6Da
Tlxag00yxsQlXrjZdQ4P8Cm7BnNegkAjntpj6n61ioER4AQR3NhsmjEFS1HvyNrXGTXXStbN2GgY
FS3aaf20CM0f9OpBL4sg/PzN6WJ0UsDURO5W+CQAyIxhp2PglDdApLjTrQ5IisN0I9TDfmGUcteJ
nACNMuPDDtbsZgcZrOeNW92OjngSimLlOORkLt7VC3PUyZ0xOg4qPZhTSiO67YtevtGLHhLtvtQ/
Mm4J9Yb/aQvPtyZD3Q8UBef7GcpN3aN6RW5J+J0sDLUOIjNBGN0D5g0RV68IZOmg2gmFqAuO0yiJ
QJAZwFykWwnn1C9lZwmYfJnN+Sk5GKmlg24nd0kFu8P3tMHIoKCSPe/FyQ1fyYYDfsvwFLSbxCHG
dBQ6VyRQVEEldr4FfZelSpbAY6lJ+soJ4kMCGCVjm8l9pD4pbIDQEg4SCtIStc2cDl5hwNJFUwAZ
8/CaAxlOIHoz6Bg7GzqskChI7MAOWddl5fOe2aWeIi1qmmpAhIyTO9oaGHohOjbdzZZkzeMvjGas
nNylOZmKuTGVLVZJB3Nizt0EYviiqehBiIPKAARR9NYnx3NmiAq1exA/l7kPQ40T+3dEtIRU6QbB
DlK391FuAZfDptuAz6yrzaPIJN1aWygR2MSYKcpX0EA+PzNKpfSZHMD/gp/6mMf93VA0n+cofmac
m7Xvt7RDuTu5jRoQF56+H+pYW0yGZ1Zrjvh+3d20YR2XFXeO6c6PVVF+Ts6KSalEXTTbTgB6KI+K
u6LgPFnr7yWpiHddOoGbXW7frq+SKm8QH3RmlvJ3kdyB4l5GnBIlP2bx+5iDTgKS3fnwI/GFr0Xt
P0uqzjhBa5d+uVTqrfYniC6r3AzRLO5rHkGhCGK+11dFh7oXy6LeaH0OuDLCGIPZipjmU6AyWm7r
yMuFz4r2LEmtNcqSp6acwzWf6nDaXDfP+paUxxmqJI2rgof1pHwM1OI2DFEjbGNxMyial44Y+TaK
juFK19zcclcpd+NLMcgiYiyZn+9E/x3XxEx8zE7EipWlAmODGcZoenRjzsCgIuAOgk/bGxuIDWYp
5rMEGM0FSAKmzffrW0oN+fz0Oovl0X0CP1HGwq/IF7UFl8SzwwB4d4t5pg45E0QHt5KZW+Gelemz
Vkp5G5BuiPEAdh+znhuviAB5GJXU4fVq32viJ2Vk6SuuPdNgyca0FlF5Vy9mNjpcSHBpwCBhgu8q
TPXxX8fWSau7ugFrxa2I6RRU62Q72wqoLjhC/03jnKjd9ChiNbYvgSoToRE7xF7bCRlgEwyyiZD1
o3HnqRBGk9jgVAOeoSP3Fw6Nwu3lZt6CCMVLC5ZHXMsiUGMB75eGji3kkKkT3dfSUEY1DPYvPJQp
nokGBxGa1OvNBHgZe7px9WnDYDh6XeAbhWekLi5G25JZ0+CZkKpigNON4m2WbHyvBMAe8C7jERJ4
gJork0OK/Gxs/0qIBkZeAI8MaDaR+vb50waaIUEb+wFZTNZ9bXTFVIb8EWwLZm9MFuNCrdtC6+I0
QwDw7bmtskX7sgdtLHnGn2SrvpuRSVhgAgTqSnLiwJLALMcOQ9ecv4KCx3/MUu+cNsSJEE0wmzW5
LfP+p3bgWVBI1tKobYyaGYQ1M2xM4jGbkIQNtRmC+GjMHq5vIvlBdGi5XAz1koVBHgP9SL5XJx0D
odgaWu+Neb+9bmYt88K5+Ng0cjUX1T41abm+GrEgMhlHxqeSr2Fi6XaPWIu3C7djj6mzlkZdhVgp
Y25SyHcKoNMi7wXQN5Uzq4O2akWAAIwAUgFCune+sN5POrkvYCUM+8idOlAJ6MF078v1N8YWrp6J
hSXquHeNEClgPSNbGB2C3K67Hf/8swIPpljJgg/NnsAMVnu/Uw1BHeRjkdSR19tITlsBpmVvBiwL
BLmQ8bDFwvRfgt8A6f18K+FAwMyOcVFkGJTjlIegnQ0QqZlaXYF8KrHbXmX0llev8UkkHr1eUuI/
/3BqjDZgm+PDBQqodGTOVWRWjLF6NnSQyCBl5UXUn89NcH47NLI0giiwSDdCGNtF03jggGeQFKyv
5MMMdYcHNYnSCCMIZjxwLgcMjSGy+Cwo2P7PD0LQ7AoqoaRTTOVmoOeoQNEMGw0eFfBvZYFbiwfw
pUWObqN7aesBEvBtDEbL30qXlrapdK1R0ZOoJ9gG1dheBD1eLgCPVzArnmvhwdIOdZUnTBKD3A92
COdJeT8d+PQmfSNSXYqX3QuvI1pvn4pHEX1pj3G31z7h0jR1t+s5ryNwD5Lt9b32Xn5PVQAQAcRD
ij/wNi9CsYdVKFqNTjCKjdINmuGXs7VTq+VzI6JSP7q+l1d2iAYXGFlvJSvokN6HMrP/LpEtpJ+b
pUnKkZS5MitqAFXlweItQofK3Yi7CVXIZtfakwP80Y/RBmWy3X4jctz5YbofoauuusZRvZWOolvu
AAZhbb+4+uUXO0FdVC0Wm3ZUsBOKqXrcS3xv3NW34feE3wDRo7j143xDCi7tj/65uU8P/Q/JS0EQ
XiGTTl5Kpr9dPQ2LX4e60AD39XWZkF2Se0QAnweZVQFmWaCeY39Qq1qJTucNA+P8ht9JZvI5BU+1
+l5gQg6YF0L9AWBYbaqpq+Xe/ByVprphB+WrocHyTFDvtN6Ad8QwAPxMb4uD6JyEqpzObW59M3dI
HZGF8SE/8NohpDy/lGd+mIXY3lRAkTv7rBmBmzQvYguw7Vgh/2BUC9ZXKCILwBtAhsSo3W79vuLG
CrsNFuDXtrPabepm+/JG8FQzBrs7FKGYvGmri1zYpHZV4Zs5TsiRzjFqASl4+ZP2TWns7ijcEARI
+1rPZvVFTywxseLdnxHD/7yN/y94L+5/7mbz7//Fv78V5VRHQdhS//rvffRWF03xo/1f8tf++s/O
/9K/78r3/LGt39/b/WtJ/5dnfxE//0/79mv7evYvTt5G7XTs3uvp4b3p0vZkBL8p+S9/9Q//8X76
KU9T+f6vP96KLm/JTwuiIv/jzz/afv/XH5iaWfh28vP//MPDa4a/99h9f738799fm/Zff0j6P3Uw
UYDkUQP4B80jeMfhnfyJKPyTBJB4X9CTx5SgihMCxtc2xB+J/0RYiRYr3mAk1BBX++MfTdGRPzL+
icACgYsKYIRA/pL4x3/WffaFPr7YP/Iuu0eK3zb/+uOi3YmfD8JojGGg0rwytxbMaaOCY1Q9heiC
ndrRDoxDzogIvTarx9QrmKplInm6l1eRtkm9B5Kazb7cwCZ5ciGYVnnBHn1svL4ElGVYwg6NqAYU
4dGTCiEgQ0INylx8nz/34WzddFxN/w6U85/EKRdBoKoiP8+QL6IanHnSHmUJJ9oGHhTFDoUbuEyN
RfKkXy4dA0NAgoF9hQ5x60JX+1SH2XCbbsnkS3zXAgc3/yBDX3+b2wZl2dPn/cseHcH5XC31SVmq
cAj+rr0l3Zrp/l41BUvYZ+6wOX6/vq/Ei15Zn0RFbVqQhQb4WAmUsQVZZOIRCjRxw3R0dEhxWhfw
p4izVSD7aF7BtB3CTK5gp3EwbyNimLTNsI8Yprc6oP7Z0KBVg6htoAmFtg9YibDwRSo7xbnGpTEM
xtvmFZhUK7/rN2SQPgMugQ26oh35aX2yCsZEeA6oNlOPhyLkRluKPuZgdtJdjpOSbJqvyQ7EEA7Q
MrUpPhpe7kzf9EPy7foXpIOEk+UTBgr45kuBXl9oEkisV9DGTQG/TaebeBwYmhJ0hgQTxNeQ5cH1
gdn0fC8D4HBHv8pwCYRagUBOvI0xbwaW7XJzfS0sQ9RzOIP9Nu18rAW0J4dmLB74zHhSm+pvpmI/
1wMEA4Dr4LmkaY6yZFbnGmwhpm88cvFsB1VmX18Ijdsi9xhb9mGCCg4DiWvQ2KnJec8OJXwV6eho
O5l9s1acM/hswaptSCiXXowIqND7UIYBlkiw3oFEIbTrTbYFL9smZCTjK4ccME4g7kA5AAw07Qzn
stGggUFi6jS8M0APGuleqN/n/qOgV05aMuJfcqwo37Q0R/vCpk/yjOtgbgoSuwhfUAlwkwxlxDQB
C3PLUEBcuUewBvIYgicH5Ql1yOOkggZUD4cxpZGdqA/j/HfhiqdDsTRBHW9fqzo5y7CgeBttJtkM
XT63xNZWgCsmcJWuhXSg13OMt3PtVi3N0q4wr7UUES8eESkwU5FMkaHDCCDo9TO/8pQsNhCKZOde
oqlHMcsarC4QpG0z8UDhF1Y9vamgP/arcRcHR6NnOIyLoJ3cM9D4EZy4rosSfZX7MoQSQQWFicHS
jxP0e2IM9JKyF9GqxZAFk6NgbZWQCMA8OtoTaKBQcUiuR+B8inHdgsK/1bLwW95KP/JacoNY3g9V
ZOcjBh8blgteu3qAwksYJUXoCR98vrmDAi6oPiYuuIjtRi1dQ7w1AtltWpARF7zTioz5WGHNrywt
kvuyeECbeGyTSEMkQoK+8YlwlhJIentktyPWrt7SFLWnRptCqcCHqSCeecgMIB9qYZ1xPld9skSE
gYDLA1DjFOYuVhQWzaQHJVj6ZA+tQ0DFThyFu5qZ1q1duKUh8XzrOBAVgCtQh5JvA+6K/ssEsE2f
/E3t6FOsiLGpj/VQZ8IXhEwadDxjhTO7CgQW+5to35r8i+zym+aGZzhIcSUWhj3MTvEg6wPomvIj
WWyMWpvjgovH0VUTU/9au8JddNDc5Fh8qoEqwvhNtgXjhLTzO1PZ/ZxQYVXE1nf3r1+DBn2ruaC0
fUXIFjVQy3X7sWzMhNUevegDE8cCBnzg2HkUUyEUdv4NZwT9Rk0CcaGLY0dNlR7tiSqXtkmu1kDW
ZBBYrKZoY0Sa7Ckxxp4FCKZsMn2GmFktAs+QisE+bQ3FktOxeYJUu3QMs2l6//teF7QJYM3RMR2E
Ebrz33MMg7qTSADP78jciI4pAww7ONr2upnV/VjaoT7+lOLpxAjSzzAjRm+SNIyt0lVuCNcnmQG1
sMjYzGKzZfLL00NJp5cTyHsdEC78I6hUmpLXxVBkJVaZ4X/lVnnJ73Mbk4iE79p5081ui7YR0ZSO
v3JbZmOF3Fc6EFlap+6zUgyJVGtYewOtAjIuyA9A6IAuBvDLyO4H6/per7nDpTnqXoelomHolRzw
Xt10wb2Q1e51C2tXSMYTJuNgo/1MB3I9pF8VncQ6vjo4Uxp7g9A/jJnwcN3M+kJwMk8apciKzs8m
r0LYRurI2ZyqO0h9+KbRTg1jty6aHuSmKrxhGEhNwCPKU2dDzweR68liyEM134ZW+uhviS5pa2qe
5IBOKt6xM/W1LVxapc6EZoRjAaUWKOTM2U739U3ZtqZcVazVrZ29pR3qMMSjMtfxTD7VXt1N+/Gm
c/27ySY0RcaW5VrXPhhACWBgUURMDNAMinOQdTMPB2eOfiqbss59qwqBEdVfNDROnhV65ZAH0wml
LfW9mmkMp6REKDPtfG/ekukoaIDb4zN0YOyB2c24wGj9tCcTQTAVvDb0YZ+qvBMVInevHtut0WJa
EwB5UgiAGpd2z5osucB2UOborEXOxTIrejwcoqfvAHFr4RgxcyF4vosl27obPpB3MXvk7tN9xYra
1nImMiCKBwGdYFzv8yuXRHISxcRNk8vQNCYEaDAgXzr6VkObisBZWi97NO5ZkyZrJ0eSZI0UTfFM
0AM1uS8M2gRNJjNXm0cO7FZtHbEOzmoMTB45gDrAcEVf9HmeFO2UD4peh/5m+1R+J4oHYHMj9TFM
tXmZXd0TdWkmRGg1GF6Ypm47F2WCHkGCCZkbKZP1N/ME2d7BLuxpM4UM77y6Trg0FfPwkAekyy1c
qXFCPmEvU65+n7Ly+xyEL32o3IM5QzArTpzsPC9Z7Y+1xAaMdX9ZpQIJqcx5fshxLdHi+1FGprof
7yaLYJKglMObZJCvCDxtR7gO2DxJ69dmYZ6KLwYMn3Epiepq0LF3h+SmT6zo2N6R/qpxHJ+N0RYx
YG7J3vO0YfWa1py5LPCEPgm1rAvIepLVXMnF2PFQg7DviHiye9GGL7/xGn4YoR1DPwtJPNVwDEkS
PepBD3qBkZ/N3zAi4iPiDkLZlr6H/dgqyaBjG4fcN4tWshWxsa+bEFZ3a2GD+IJFHoU2iAaJLZIH
ePkWSuC+Bx4eG2OBe+OrfjdCkzjcsUpPq688sg8DxScMhl/UILUa/MR9hHeQ9N5DjHnljZW2ZrlR
vBMT7Z0Iqvn5i94wNnR9tapAWjhQxUGB93y1hZRqnCRiR/mdv8td7VvgGBnGTMmFgN6hNRYWJvdY
ze41f4p6KwQKCGMF3N25VTSAjMLnSFCj6I7WBKD1Yw0srD0VSxNUiXIsgzYHyZBq9mVpRppu9dNX
vsKCFJRu5GzLODWsFVHBoBZOQpgnMMdVRJ4K3zD5mnwCJ5bJu8IOuknsUeg1R7rMWajYSeL0mc9k
mBQCpCgDnnwRg+/VjTEGViY/9KyPtn5WFskYdTPSOPExIACDZBaxecCs7I3wEGMaDskCBl2s6Zt/
6JhlxdX7uLBKnZUexB6J3OM+kgrwfKtWZg9aMxcU287s+LqZo8Rh2MysaO1NXO4udX4CFcCsRjqF
Gr0dl+Z8k38Gmb0zVwBIsxbJWiN1euJB7YKJBPmB0pdmMBjdXVJ1/gNI50Gqd/2okl+cTvcWUTAN
OvfnTE8N8tiLTYky+hAlVpGGQGzVKQBVvcFPz/+dQSoi5gwolE8ydnKeqkPaJjcB2GMto1e/yinm
6K8bW7uHy9VRoUxRVZCQFvHOA8m/m/JxE4aMq0484rX9o67dnPd5qPP4Vj9llUjdMNywbzclzvaz
/rVcCXXbZkgqQRATdvq3civZyZF7IWw6UGpUbw3eCrbBk9hjxg3SP9b8/9n7sibHcWPr/3Lf6Y8E
uL5y01JSlWrrruoXRvUGkuC+k7/+O6ixPRLFEGfmvt6wPR7HODoFMJFIZJ4850EpbAs8Sr4MKaC1
7HfxTXP+U2ZHkJGqlWNRhpa2xY5vSzRS5RN5RmTDXQhBhJ+3v+GqvdnZ6xgriwRqf7bxEJ8iMEyk
TvgV+FIIkKjf/9HpA6QQjPcYNUZNbF591vN4qNsRDsqM3M6zjyJ8hJ7FimMupYBg5QQiHnwgQFnM
H4aDjAdpGcTIe3dgzmgO7Yf2Q99XJ+VOd7WNNEIWBEIOhU1Qdhm3a2IZSwVvZE0oa4IqCvgfefYN
tRzzQbkijr0EZB2Sq+9SEtVQOM0zO4ukb1Vd7+TC+JIF7VtD452iRyt9yeWfgDQDewzeLTTaLm99
GiZTN2KLQJmhOuaUv4P+6y7LFEcqMHVSjXbXEQCXJVfpui34C9zbbrVUZsObA09HsMOgsjx//6eQ
h5UNFmj29DBioBukCNWO3Rl3orSsPWmP/bu2qQM7fe+Ogok+X3m9LgRezUSHGc8QPO/Q0rxcfi5X
PYRPIwPjCEWwh4Obm0SNqm0EzWFH7401gs6F/ODC3uzJU5tK1jdDaNhFpBW2ZIaHjAenqUCQGKZX
neDuZKz6uL3JC9HRBJcHBvrwVkYjab5IKjGj5jrYlPi3QR7QK4K4Dm9swqNNnXQ+0bKHRpE3t60u
RP0Lq+JXneXsOaVVP6GLjGQP4aHZmaDI+gcWhB6ZIBm7TtC5TMIJVUXD5mSXJW95uobTXvAOxB9D
NPzQwQEnyuUSlEJStbEkhq30iRfhHUWjdFcWiq1r1cpBEN9gdoNdmJqdQyMfxk7OI9OuQsPXJc1J
Cm7L5neIFrtj8nJ748QfdmUM5JeCykKDqvDMIbLaKspGK0y7rHOnTjF3hPCjKWu1vcXts8AhA69D
j3seW4KYMs20YCaFB7q5ajil5qoGkFyNVKzs38LBgl4ImMghzorp2XkFA7LF7aBFHNNbreVbFpYk
Vfuyy12VAseIlKYpV+sXor0830aw3JnCHOB5ZPbNkARDpNyIcWS5iikLvol4uc8zakeZ/Boquad2
zJE4WIshJX/7Cy4sFzJLIPyX8TwUN8ilZyZV0Q19TOGZk+41eJnbSSJvMn0CTybkaMAMLdtd3a0c
6aXCpqit485UUMgHZOHSrG6SOMMfi/DVSm6fxs9WWD0G5S+5GHbE4HaXB0eqFh9TqfhV8kMFXe/t
dV97roGrGhQgwqUAXJudyD4Mk4FMJRK9mjqFFkJjrix2eh6t4I+U6w3GTBKw7xr4RsQFNTsiRRrQ
tG4/nxr5F3XfD+54T177Iyi1MUVmgv72pT4NR+qtMwcsrVH4MdgpBX/3/CHOeFMrSY1oY0b5xqT3
nJ4s6W9TXgBMAA5qcLkAWgNm/SuaJZ72QS/e4u1+Ak2aADfmmZN9TezO63fytjdsacVpFy57A/U2
jIBCeG1By4jXLOpiAW1EYcN08N+R5WD8HAMGna3aRel0X9CxAUPDg+wL6gKjX+Unur6VQMGElyua
AACgXFWNizIrml7klTJKSWBjz8N+xUWXXAcmAPVCYCCAe80OCe9zpUqrT9cRI22FD77I/G4cMTCg
gEYROdUYPqE/j1FEr7+bspW35PIK/2t+/pacZGmoJh1JpZGhYVNDumh1CH3NxOz1iO6eynVwRaOu
WG3U5J3ryv9yEeQy0AgqLRmKeXho5YVjFD+TKl37TEuLUFC2RKkLvFlIwS9NEF0ypKDDPom+BcG/
FBuYiS3dFB9/oAiU09+OXZiVA60ubingeudTxtEUxMMkGhb6aO0MM3eSMdsmaeTdNnN96xoXZmZb
p5ZRq0oYXrcTa3yMavI7aHu3MPO7QJbXNvE6a4EtMGChywXuFTCbXe5hWBsg7kzEIzQK7zQtdqhi
bXp6CGvJZmHo3l6ZODiX9+2ltVnyPOpdy2LxVkn63E11FegyyykS3UtCTGB1T1FR2rHcrlhd2k+o
B2OZsg5k7/yqlVIWxjJAFTbmOW2eeLqOaSR2AlXHis8vhUdMU2IEgCBuiKHYy92sajHrVRlg0tpL
oH4/BQWz28HtwMS0ZXsBMTPkXQWshfIgmQ7QdH/gzf5+2iaY9/78GeLgnCXueqzkldkh/tcgPgAg
xZEtKJxamEEDs+3tL7q0txpB/mLiVUJxH12aMvNQn/JCQbm0mCTHbBV9l6AA9ZgwQvbxWJdPt+0t
+CvkywEktUwc+avZzjHuMh632OE0/pqAsswwU5tnT21SODRbS0kXFvcZWISkuIZTP/uccRBLtJ/w
1hsN+aQ2yl2YJy/oT9+lCdveXtdCtqKDvhY4cMQzaEvMrhxShEaVMEzVJ4S6zQhkYnSaBtUteOuk
xu9afr1tb2lpeCyjbwWRGHItZVFyVkJPHW87TdtGeeq1cruVwTxojWsVgoWcU0xG4ZEiZEuue7D1
NFZVEIALePgx+cTLHiqgf8wf1AEZ5Gp6cJ17iSEcpMdEzM1cVWTQR8/D0kI5opBGuzYPcv9Vx3zW
7d1bMoL7WQVRAKZ3rnZPimgpjRUFrt2QHSonNineyd8U1BK1SgwGnFmZRcs4nqy6b1TNDl6NBxCL
JHaIUiV44wxPf8YRoE5sq9+TY/r19uoWWhKXhmfOaBZ9GhYqDCsYlgw25T7yprvubuztDqlz7uYo
bj+vocWub/MLo5+x9SxoGenUlm0Jo1kL/aRfA1/Dcq58tDmU06hTCxwWMNBErgQwbpw/UbqydWs2
5le3LrO4SmDDTIC2YSFYkR67yFi5Z66D4OVWzeISmUhDO+EYrYSyX76hauQY/RbkBGbwctsXPnfl
8sq+tDW7S0aSykmDKpAN4lMtcQSWTX1NHsxT8RWMttldthWZfv6c++rd+LXM7GSzFoavY+PlTxCb
fuYZMhCrvKhx2nT+nAdfxmhnjAfA+xzS+1xbqacuIFYvrYnIeWZNoY0VpAOsCT4LHO3mJd3KXlpC
uru/j7zciTbdfoLkZH6KfuKNp3xEb39BUktcnLf2XfjA2c/IaElYWoh9P2CEzBHVVMsZfR3bvKbZ
sNAnv1zyLNCkSlEEVQtbtafuq903sJJymx/VU+dYm9wvXiHe93XN6mdx5dYKZ1EGIxOW1Y3YaEGL
rDrgfoZEWg2yW/MUHSUU8/et27vS79gbt5rLP4IjOdZfE7RGbrv4YuD5lHhEiogS6yyFEfJiSYLk
0Z6iDPAH2U7VNc6vhcQQO4xBKABRl0TLJ6bhuhI7HB+mt9EbduMxwXQ+wCmo0SueAXCZ6qe+VNgt
ek0D2Kqc/m4tLVwYfLj8FTPXbiqAJMBsLL5z54KmH9pwr6A4g7jU6LbP3f0/muG7NDlzYwwXJz3S
HXGaFJ+CVFwxbDH/r3jVRjut3VzLPnW2zzNPVswhzNRa7PNuOKRINfJ98t4ep7voVUM1zxWgL7BA
vHZPsRd4kCmJN8mmKe1x/VAtRq2znzJzbz3vCNNG/BTBlQXWb6d8NSXIftvkVICIUPfDvXViwJu+
Rw9rvcWFawjUVCh7iQRFJfN3SBxEASS9cLQMemilbTaC9QGNzNvnZs3I7GbgXA3MiBLsNf3Z6B63
fnX6820TS5HpYiGz0K9CM6zTGRaSHApiW2/Djj+GrnFvQVAL6dBTYMd38l3+3Vi59hZu2Au7s5NC
RlpFhdhAc4BuF/66DbJDqWMMai0Mru3i7IDkOq/0rsAu1k3kpOVH1kIxo1oZw1gIcRfLmR2LmgWY
rBc3KCfgEw9xSa/RCq5ZmHl7PMpmV0Ww0CSoIUQvuf7rtisshdDzNZizUTGErtoKTGyU+hifJl9/
Bdkeciwfw4vAVRWjE3/E981HvxNSBcwdVx6e1w8mwfb23yM1r/2QSuqqUngimDftjHqS/kjJe9mu
tDMX3QHwLSF7YWAebraPNKxHrk8y1AnUpyp4lFMoZhX+7a1csfE583SWWqhWWw8Z9tOutNjW+EOd
vxTT420bi/7w5zo+u9ZnNnpSq6yosA70jY8kZJsopitZ8MK7EluECpGKMj9GWefNPTnr2WBB6QoA
CiAKhVCI8ATBK+kSd511bAFAgccegikI+NCvvJr2LOUkomkJe6LeKJjOgtg2TxbubmmT+kHsrCGz
l6LQucHZseWKXBAMDGl2qTPXoIHH9JNaa66VMC+nxhpWWjxOZgkZylZgUQQoW7Mw7naZckY6t0IJ
KvZ2z78S3ngS4Rs0ZlHzfJEi9Iaa9hV/np8rIErXix2AeatwjoWsFxRUgqkbSAaQZszcH1QArR6M
cM2heCl2YgY62JoFIBz5CcB797aPLjrQmbU5urapm9QcKlgT1FdAS8SgXybPxoa4gfJX5OuXNvjc
3myDpYbjgSsOnlz5bEu3UHtxit+4yATG/i8gjNbsiX9+dgjLrGxCoxEHvdqJ44EnfGvTp9oF2xL7
28K1nwUL9KRxQkDAjtGaOUxBslIpSFIcekqYLQMC09YrCcFC6EJjDTN2qJWJ4TXxz89WpFgdA6sA
SklZ1Lt4zH8xJqtEOV5diy0L4R4lTcy0YAIJTaB557szWlPKTBgSlK7AukrELjmmIjq7dqFR8BAz
W3vN9n8hylwdeiJoE4DloXhzgFh0lhBICZUL9KXwLHoGMtPFnG6aAsGI15EEManPLwdGJW1wh4+/
wElB5zFgZn0WclJehkqDZjnwVGh62U2IcTmBt1Wc8YX77d1aO/g6qM4Mzk58ami13oHK+jOo0gP5
fJAMTn1QfShAJE6y9mWv8vILgxCiuXQh0LrzIcVQyuez03qbDuoAmV0P4vFuDc2habKLp26TfTN+
rX/c29/WmkfYXJfGjOENCryBvrG6XxOyS6kf3bwfbaJT++/GN7FUjLgBwCHQUfOcJVBJUAPh8O9S
hgc1mUfJExNuAvHXblesLbkO2rF44kKIDcF75rg8bEepjxkGwZgrsJVsPzCbvHAI2eC1U2wgefLx
vzQ581ZMf4AUMYTJyq01XwgNCY5YYtnxfSY011b52z5RAxd3JLb0fJEzd+WBXmpmBItK4oQnIJgb
sJr9YPvse+cMgq3fL9K9oN1hvu6trPYqnAvb8ExoTxM0yeZt6SzSCzQmIx2eCw7B9+pdDCxGMFt3
YLVfK4tchVpYQ4sFyEqYghuJz30WauUcoGkao8BYqNUBSel9GBW4+9lKMnqN4JzZEZnkmZ3MjM1w
UOCk6mOu+RbzqoPuKHa6Cb9a38hzH9uKkGhVPNQWu806S93aOmdXSmGpPYlGYT+qd0qIFFJv7tTS
WqkrLga68/0UN87ZOuNWT4suxH5mB1QVVS/fcLDwlQcigM64/dfmk66rPbONnZ1H0wiDupywMOVh
8vPahsaQJ7gO01Dov8JTmbtKfbUUXM8XOTuQhd4nSS82U1yb9FBFLt12WwxvgP7q8fAegEbpd/IL
/YO17sHVfY3FotQBSJUGRQCAAi53N4sw8KqpQKiLFMQJAg4p83YcISJCnhQ5Xgk8V68bWANeDAgq
aBQYV5M2hA7MLCqAmMD0tR9ioF/65v32aV8zMXMXJQZIq+hhomHJM8BUlT1IibxyQyztGipEwJ8B
SwOY1OyMm4UKFhIJRtJ42itd+Nuaki+YKkhtLSuGtZt34fYD3g1PNmQ1aG3NrfE0yI0e3w7ptihp
5/su36Wam/7qwHM0eOOOFG5q2qPioE29ehwW1nphfRZnQp2GqE/AumAtU1AxiP2w3HdiSlEgpqgT
fA2bb532F3jFl84+pHRNFaPmxJSvvFNFB7KSJwX+cqx2goBv2opRc5Di/4Q4u7f2blQWYhqGwBQY
RAIAneTZdw2COs9T9NE/R0/NcD8lj/pOEJkp3vTaZnYItW9/DNw1yZzrFxU+H55tIn/FLXk1cUe4
aWTQjhOfOP8A8Z0Por9HAxNvmNK+W/2kYhmzy/jC2izaDEZoQckM1hqMToVvsW/cq265y7zsmOwT
R3NvH8mlqwqqeDIofATo9or0vx4DVUoRguzg2xDZyc/xmD3nr9GRnFDA32cm+BQbDGk3m/CxbzDk
v3JaF3dXiKKglQDVOrTTL4OcQoexTLj0B+Cp6xwB+RM8GunP8n09WV04MAhvFKSW4LZSr/gz9Lg2
eR2AkUauf0j9Psxeein0Aavf3t7WJWc9tyPSnrOLse2jiLcT7OThI5d+5vQU05X653XkEYxtYNgU
KDHgBmdZW5GRsWkBeAD6p4BoItEf0NbEuuqNYeGJI7drAAHxB156Jg4dahgmWkpAxcxz4ZRUZAqi
1rJ7mj7wIPgYVOIExbDtq2g3lJJddd8r4Ipv7+T1F4NV4BFAI4fyydUQOII5CwwKq0lQHDUjskfV
eqqJsVP77vttU9cfTaUYGBbaYJjuwX8uPxpkEmQrlgzLVvi3Ovs+pFA1TdfaZtd3IIxgsEWM7gMk
PQfFNCPJhrbVLBusqTZkh2zO1mpe154BEwYqiBZQpUBtzdYxBDyQy8aECSW1q0jzOy3YFkO+JdXo
MPazSnO35L8ARLIZtWwQUbgJ/p6YT3WvbsrpV9bxFZThQvTGbwIXOzQHLGDh5+D+HJDsUOsZ4Fug
zx69bmeAF1IMD1OQlWtAL9uRuzZGcz1GRC6NzmJpUlsqIEAwCnHKHwQ6AOMp3TEHJY51enLxxJ6f
jvMFzo5jn6SK2g6wpW70ETrZbG8eso8OLGFrI6CLy8KXRVVNKNlhUy/9dNTVtuZ1Ydhgx/G6aXI5
lB6LHF+yjR2SxpsMQI2yNG01Zc5EkpVveQ2fwLZCkFD8WwCnPzODs+AWBGARaYCy/EyIgcBDy3VT
/kIpKXWMe7zdHG0/HgzV5m/dMXITJz7wr3//pOJOAvuiEOy5ujQqE0kXbRvDZpNHKijHWiDbXbGh
LEQeQV0JCwJ2hUz8cpuDBnpWkAMDnMwvJ0fzE7/ZirrjNvoF+PKnIk3I7Vy2V18cCzHi3PJcujtP
6w7qS8A6pl/MzXTIXOU7B0hDcgTxnMTwsPr7E9ui+v/nYrVZzAgsOQXwBosVso+GD7qUGvQwkJlz
kaQfuS/trFVt+eVlYj4GyRXMz/24DbJhkoLBsGVovRFIkVBjDfa+ENKxrD9NzCJAWmAUS2MwkeDx
lIc1oIDEGdYAnGtWZp6C11tj0GQECoDGG7lScRu/I7x7t51+IeMW3+i/i5mjyeI2LYEbwmJqT3ub
3oxPDWPlUf8RbsUg6GorYWVZ83ukGqJOLnrYo88x8/RNtBXNhDL22EuwHeGKQqFyzeqSU6DHDyws
gI44drO9TLUoHEtjwqmbDJcjL235++19vO66wtnwMAQAVij8oC90ebAVmqkqh/CUIF56BDvREzju
gWYwP9pj+ovGjrLpUld+I37qFkdrfYp4KYBf/AARec4C6JjIsd6Z8Jfe6dz6Pt0LRmbFKdEPWj3Y
4uDO7qULW7PLwoQe3UAr2Bphy/DrV1Ce2uE99YpNuRYxF7/d2cbOTlsQq5PciI39Qy+jdtpfgSue
hPob7KGBTV9uf8qltOJidTNvgZyWyTSK1SU7mtuqk7nxM3Tv3wQJPApQj93xHyiRQAkT6SjmCvAf
/P08ES5lS0qQeIuLQfEt35+gNJ1Bgn5HwIKEYbfba1w6hWJaERetGPmcT4NbmRUGjSVhuk3HA59b
Tk7uK2uVX034wdxPYATiZGCRE0+xS59MKZPMZMKoYjnak8+35BUAzPCNlDYyGVd5ZC+l6gTVRs4g
lb7GobHgOAJyLADVGEHBXy+Nq+DQSK2hRZ0kLg/j2Oy08uP2Li7d5jCB6Sdd0z9P/qWJNoQiEB17
89M3DYBYfyaY8EJfnTplhfZX5rGH6ZQczJVn2jX2Ukx06QpA8IK/5mqiRwpkBRzYo/n5oFcwBblr
ofxLPEtxePhZMumgWD2iYvMtdesdtASfi8d/UhLGuIjwVxBIiT7j7IIvO0PKxxiT3HJwr8q53yhv
lrnmRQu+ivk9wAgwCoW3zfxGr9qO6hm3sNaxcRSW2lKqbHt1jaLrukaCtZyZmcWZOGr0EPNM+JaF
wys/2xGvBLVcHHgt0Lzgmig2q1WgJRf91B7Cs4hcq2OlfZSppIVN4AwP5ZfPOhCkCbN7uidgtIlW
dV+uaXpFX0QR8EoxW2oYs8jd5EUejRk2U8XN2x713egTXLmI2yv4nKXE4sLSbD+DHGP/RgpL7L4H
FrrcB7v/FPKgqu6sYTYXEms0ey3xQpUxCzCPn0oDpuq8TfGkb5G8u+oIuCVIVDX+iBo36EnKCbMo
3sr5X/AZmEPdAtMhBt5NsxCTVoYkGUNs2Vlp+Eg6wUFoyRslr3dR/6sgfKuXd62s7Iro2WCgzma1
o5K1x/9CtUs10XtCoQvaJeD3mFW7RpozuWJYbrjT96Jf0uwz6IWIkan1fRaX3yyko1YDvSwM36DC
Nr85WG2ijshr7PMnWZ/gn1G8ZrPWplg49J+accSScfdfjaJ1IZjAJzTbkP1mW6l9q9lwl4Jt9PYH
XDh/Yqgc4VuGgswVDzEwBWCsVnrIJSfTLjGI0yrFmo8sOSaEK/CmhSICRU308o4A5y4t+2FAhcvp
fxeHDogrZpeP+abY1jkULfdQRXUZyHO+rqVpS3uIT4R73hJKr/NinjTWsZVXowWQNN7NEKEtQsVN
rTWq7GszmI/C3mnonYsq1yxd6qvYAOmeZWFcpPdMSXKHtHekRHVvf6vrXAJmxCg8qk8o1c8bV31a
gLENKjK2Hu+L/KhlpaOMUKQrxw3X05fbxhbOFKwJug3w+OJimzcGsGOx1pYo21nklIAEq9N/KU3w
WBvBq9JFIACsAQ9NPFpbDubnX2mX+rd/gQiPl+dMsH2inwxCIItgXZduE0+NLoUdDnXThIdJM1yp
sHqHUf0kK+Nj08c72nYrMXvpS6IdYWLYDfD2qxoQ7UMNIKgAcbP4sEq07uvMlqNy5dAtfUjc5bqp
KRaIeObhivIqDOUJ/jJY+mOdpzuAvTaFHBz7rnRjvhqkycJOij6AOOT4kPNmAJsCvZYafErRTRM9
pdBlr8pGQBHrr2tkpkufDbq/VJz2z9H7y8+W5kGajEDn2eAA8cw0eGX0lKqmHbX3NftgQe7ddpPr
CIb2xpk9sfizV19d63qLeS18Miu/yxKQGXXBysFbyHIvbczuF+xs2bZojiLZHPm2ax3BhS555GVM
HPMhCuz6pRIowNdVXM51/fPSslj92eqUpkzCJoRDRlH8PZMwa0O1g1ZWNhkSO0rfJQ4lzrawU74i
xnIdtC8Ni5Nybpi21QRYGwz3aEHg4OXjHsIHdhdozu0PuHgaNJw1AsJmXEazhKzPM0nqRnhnbuCk
jU3o6qPkjWPmSFPk9+3v2+YWj/iZuVlWFqF4FaAUgnZEE3oROmRmAbrGZsXKQvIn9u/PVc2iFyul
UlaTzzM3NeDOB7Xn/bSBq/S5be0hY7rKErdwEHDFAVIhpqvREJg9RZKeUFbKsGB2msMsdjSGZu25
J/6MWUxGbMQfj+tO4G5nXgGu8HAKR9gQuU/1INTZhDRccBevzlp9Xs63bAkPPfNAUCKCsaiBrc7n
T9QVIJjpPnqFyEx6yL9ZgI2eIE2JikQCPEAF8h2IsYDd95v0rO2y4/TM/DUE4kKJC1/0bPkzV9UY
BLCCEj+p8tMRlCkJnkhy7rC98ZS+mjsCnVLFKSwn2YZe8itw1khVFnz3wv7Md8MkKCcq7Ld8NwaW
G5IHOVnjFLnmNAEMEK0IvCKoEOOYPzf5qLDPoIN8jYCU1lTBVAlRPtOVH3pfcA6mGEjCxaiU6C6t
vWLIwv0BUgTIHAK4hlLlvD9QNHqQ9pwHtvqt9apdf6TaRlNQ82o45qK46QlmXIwW+zpE17idHY33
agM4iPZRgbJe2jKhTrK9HTMWAFJ4XPz5o+atgziQImVI8KPEpOeEGzQCkh+/o3fDrb7NNsE93a2Y
XAiLaGaCAEkWs4B4bVy6f09KsK2XDPuwqXZBZRcHzR+PsQ/E2c8cNImNaJXAcM/sVTbkpWMOqjUM
SwCejcR25udmWlpVUIcA7+/Te0DsttaTEH4Bcd1Xutb2Wgpb57ZmPt0VEq1BiYit3edbfUMjAN7M
BMzywNsA0QeQvWMCkJLvcl9ytVOyIVv+rH1E/ipGZMHzkGfKhoCkf+rUX+64Wlttlke5+MgdfsNG
x9wGCL8CcNuTH4UnnwS2GQUY1U5epZXu8ucAwSzaiRodyJnEKMxVPauBrDvk4gukEiADaSJEMjCS
e3z/3YpsP3FTR/8JUHdmp0cRcsUQZvT+AYZVUH9tSpRI04dVp19IG4HMR7yTBXwevnC5H9RMB+wW
fpKopycn0Jbv1ZNoUNTPDP3H2/6+4O4XxmZp3MAHVY4JjJXS10SDoN0QOmEI5uiuwtjrGp3bQiRH
61EX8yumhS8+p5ALzX4MFQvmqN062kMaItRJNvcCyW6hNsSdbq95qD3Hd6CO1r+v7e2100P3B3oG
FrjZQIY5f9uMsRwaIQHX5cA+ZPbbKP9++iHoSPDdPjOqqzd3NyiWAVGBAHqmQeVXEBUQuhQhsJUG
kOsgOFztMKHqC384d2E0dFGqEOVgYIFNNIEu/UU1S97g0fYGoFWrv4RlV4L1m5VxLFcHM0uZ8YvJ
eCuDyx2S40X1TW16iA14g5yPxjHtmU5ir0xTUwkdCOemXbkLCkobck/xxM2I3ydq3dFNHhpt7rEq
oAp/jgfMIhVuK0VZj8sgiKFd6wwmTUCMx4ba1L+zIIxHTN3nY1Y3fo+Iy40tSaYwcnJLitWPQA5Y
bwMfDujLJg3jiHq4W1vQzRnamJexC/qOQHud2IBryZZ4bOy5Dg7XxGuCkVSuxAXpsTtAQI5xB9mk
IR+lZNBb3+qHVqsc0+AD5I+TAjm8HfMmHSo7B8lJtE3rmBe/KRB4udu2RRtakKYEayfofdOiTh1M
luhF6wBIF8i4aoygyH6ncmUW71ITQQRqwKyV9X0s8TMfaiNq6F2jcLkFeEk3WbmDbOKIUgtvelMu
bY1kJv1Ik4HmrVu3eof56oqawzTaHAoUkNHTypzHXlUPVQQpIj5YYP2qsc0vySQRbXCLIKos3bEm
M4Ik+sh6pX2JJEYHTA5jWxubA5HevuBYjZO2VSpTk741Vke1U9bTnP/g0ZTqd9DBLliMP0XtyI4V
EW1KH4IwdXgIG5Wm1OmALjGh1NJmcfBNM0Cx4A90Ggbo/iZqbz6FpRRkr5liJfy1r9Uoj50xVjJp
I3XylN6ZCc0QKE3Ufto7EJcNmocqLA0ObQEE5BetIh32tK9hLbHN1kyCx9SIdRQne0MZ7suhUpFp
5jxQXW7EqlBsMOtszyEw1G6yENUDJxkiJb4jvaSb39S64IVvVAW0y5y45nKQuxkFUh1Mr1kJN+Qh
U+udMcX6w1BVjcskOaBf9ant0bbQWCaBvrEMSWVuMYqd0CMfuTXldsfqqtmFZZgkzGE9ev3PfAJ2
TcU/MZLoSKsua0GLFfVVtgHnZgG/zwMF8miBjATqmJEsxOw6OrXZAYNLomYzATvXA+TdZcPgxDoL
iKOQvuw3Y60lkj0MnOrbwEiyijixWhTNxzgRpD4jxDerqBPUxcPY13aoGoXy3UJhb+K7LJaY4PtO
orAC3V2pjEXk9LnM0BSapLyL9PRNU4q62UlV1g8yxBWMUK3CF53FIRLRO1qD2RoT9o2h8t+Eqswg
EAjqhuGtrMq4/N7pE5Ef+74EEI6HRqpqDg1JhN/RUWWqvqV6o4WgNGW0qXw9H3J+lGRq1B6RVLnx
GjlJwo9MrZoH/HpMn5NcDtqHMUY3vLP7qQ6syJ0I2mSxPYUkBBbFnKrGcOJkzCvkIJ1Vdm+M4Z+/
ZcgBOaA4QaoO4AebuNX+zgYS5Mdck9Q0cEoTPLvg+OEyaz0jRtGzssdR7tiLkkPzXcFksPxEeEWJ
F45VAJxag9Gx5FtJc01PRYVLao7VECfJF6Nua1CcDYmpNYCqq+O4bdo2HJ/GrNJ54mbJYIGBgnZ1
FiZ3pcHNprUtENmnp85oOh449WhIU2vHxpCxY2dNJYDECu+jLYSYJN1jWUyk7zmfoh5k7Uqo1Tam
G4iyh7MZ4akvuig+pKCK578hqFQnjaenyTbAiSJuXk91/ZDTIqR31OwAMKFN2ld2IxOWv3dTV9PW
ads2qVs7MOOpCMHRWkrTv8Eb/ycx/z+EIgP6f/+Rcr+SmH/JWX6hSC/+738ozENGXgZIEcUUaDSh
yyVeDn8ozEvyvxQVhU1MXApUsoL8/r8S84ryL8xHg0xQQZsaPUYBS/m3xLz+L0XA4fESBC8y5Apx
sf/nd53+uP/r2f++kFqfPS7QwwQiClPYQAyjrYEE8zJN0GiQaCaGIsH3aU8H7c7cCfzV9FcgBWum
ZkklcAzdOMGUwPFbdwxjkeKB3tzH+7VOwxx8crWq2XMtlKSe8E9Tf4jHjwgDYgazAWtIkaxx6Ynq
0VmqdWVNpGJntREgIuuGcWYPmGQTsuoaZNXXhUb/4OSb28EbEDzLMoat4TqXdkrTqEwj/i2TScMU
cljJ3miUjYtXktBnlDADmUbDdBxDAHzxPshzZZsNsuZEFaun+wl80Y5esdCJglTzaF9LniTl1qHD
ApmtqFV9ZxR581MxytzlUWh8oUHYulGn8a1ldK1bmmrn6EleAI4tmw+IYcAGll0l+WwcA0+qc8ie
lRjOaCzF8Ad10O9ipIm+ZCnE7RsgYGszBAi/Vkp/rBULQiJdcqexYPJxSmK3ZD335EiDyCT6Af6E
1OCxk2jlRxA+3WSTRX9Fo6T8Tvqs+1lmarABEQO1U0RuV5VYed+1E3A/gTR55hATp5LU4kXHKP4p
taZfup6hS6iozV4uJn0/NX15kGo+bgJKgT9EWngkAQnv+qEh3EY6nO7wNyTCJifRA2Vy6am8Gvas
1bRBYNDlB1JWcuGhbT6+gyYVXAykR2v0VU2HqD2VmRznrqk0SXOclCQbnJbVVvoR10VOPa2zIrW2
Jabor0VsVb8tmiC7AXlUA9mRJOeDV9EqZwkAr0naexnIGqlHixZNOjNTjXxXaEqHjq7GJMNpp0HK
3rBzXexaTQ6YLBjUo3Gjx1L2tQ1C6ClATrlqPRogObSHsK6+S+AHKH01KMlvNeYWtbH9LHqUWmlk
gWdFY2WNLs+GcFO3StkeoKdjASkZlEF3wM0r09MYFVngqKXRviSKhqtYbqeIeUOZRpupHGVUpUie
dvVPhYnXVRIm5gOoUUVq1HF/tMrc0UKj0FW/ZMb/Z+9LtiRFsix/JU/vicMowKI3TDqrqdpstuHY
4A4ICJMwCPxOrXrRX5E/1hf3yAwz1MqoqN7WIk9mpJ9wURFkeO++++6Fx2ioGK3XJYeR5mF2lvSG
/4xS3gZR0qKvX+d5ATHHPNqhI8/+abRJtdViZfDHMColpyCIe1wDke1B7RXIb1S5qt3RyBjuSawr
wolJmt8W0lDgBuqy5J6oVWS5VOVF71RFbZysFPIGqwxZwNRiUMdHO+/Bcyxzw7hhQuqu0lYpik2m
quhPQ2xAfYXK/V3bGWRX4Yl/bKoQUcNYG2tSKCLgmo06f1VpfjMY6b0p09wt29bclWOm/Mhp278W
LAvvSrntd1mXxJGjpdBQH9UqW7V51CAe1yofxakyQYBicndUYqlyhJWru5Gq8V1Scdl0TLNPudPb
Bty+Ob7bKyI5cM9z3PzOKHMKyzxuSQy1A6uiLk2YeEJor3kQ8cqeWC/qa8KT0CtGq0B8pFaD4kVJ
DsQ/yQ0YfBFJXtk67G4TO9QRdbToCexR/H+qpQwBFVVGsEV0yTr2Vamve5SuC4dUgnpjYvZI8QwZ
r4sWWTtZBaTgyDYr72QpLh9ri8rnGmHr3aBIQsLflPCbCsLBiZPEtHKjUUJmEA0ynNJBx97naCqI
HRsy1u9oGil7L5P7tHCkrh3WfVaYVxGzydOg2NIDUyP9MSOZKTtFGiVHBMdGAF5Y66P6rYO/lhab
YRjUFYocyX05ZNKN2puoF+thPP7giVq7QkolX0ZhJ/LlsBkqL5Z7WXNNHgqwwaNCFlAJb9BwLqnx
jVx25ZtA5f6NApMPCjzenVdytX4RjdKfGDqDbQcYfn1AmCm8HuZmXmnm7JSRQj+jZFbsCmTZ61zJ
MjeJZPk8ShZ1ecnDdd+q8aqvFOELTRe7mhl8FyYifjUHEu1UraxfjayCXGEuZe1PuMl2J0Tv/S6h
3Dj2ZZa62DqxC8P26FhbI7SvjaH5kTZhdY6sWvfabggDHsf9+4gQYdVWKV+1oDmuUqVWb0in2RuV
90lQiX6kjqlwJVAreAYaQ2Ld8LiIH8bCbK9ZNKC7Og5DbRs3bX3T1nL1KGlMf04UPfEFNDG3vAOv
T+70cDskqrorhG0dkBfZHstYui6Z2l0zlK4PgybKpya333QcZLcwpUZgyZnYUCtEElBSnrl63Wm+
LakMmpYDVB/8BsS4whmNjtzWMv7XQG3T02pdOyZxXtxqVA9l+CzF1YEmRYtLorLfBmgJjw5LJLnw
FD1rdqMN+h/Pta739NRMYqerabpiGMDrY4H9IVvJQ5RbeeeYIUg2Oo7IWnSW1uOfM7bOIrbX0Tzg
hyIPD4AQ0bdfhYj1BeKRjZFGUGWQaeoaY1OXKwkUol1jIKXI1cTeGwrL/d6mkD0tu6Z9CWOeqsA4
7Ooxt4DJonFVezHqRh1xTI2hdFD8EWeJGfVdP0KjjDfxuM2HCihDBD7eQ93HZI2GFA5KP2vPeidD
bjLOWwg0kOwoFHlchVUse0mhJe4Qme8GV6S13Mn2U23VJZLlUqFIR6Uyc7Dvxz0EduKgNEV2bdUN
39hxpELcq9RyECgZJy7NLYY/l+NrLoexq+Mob9FyS+54VEe7qWByNRaWIK5uIG9xGGCCnY4a5o8+
6TUO57aO7AsFF7tTtSLJ/Ejm+DwlUmC+Tnt01yDLa/XIrXij3ld8hCN3DUjE6RTC3+OE2dJaimKU
+X4F8/+T1yCvQWT8n+c1N//8j+IftwX75//5x0v+/o9T/c//m78l5Y/PuQ7+it+5jvkHsHL0coOA
CZ6UjP6Zf+U6BH8CCQSUkEDth8rvFLDnRd3E//t/KX+YYP4hQwIaBR8oNDP9O9VBhgTjYHDkpxQJ
/Xi2rpt/K9n5XLFD1xt0GBA7T4YhaMe4wGFbxCsmM58aD/jd+C4PjoY41GHbBp3uknqbnGRvmZ2u
T6XRv8L2P0dV8KLqoM5MmdbnsD1lcaMI8lSO7TqEWR+cYIEMdI6k/Sj4bZa+IrDbxnoG6JW4qXht
0zzgeeuGWn2sm9IZOHdk5cqMriX6opl4mYzG7bR1pTbPABzBpOqcykANm4ICBOlEqffaXuC6Ju7Q
iFWs33bViz6IgMm62426p4Ys0Oz8nBNtY7SbJjqL6EfLRrfUl2q0F4V3YFk2VH+gSA0mIDbHLBFr
elsKx7oGSBU5WXe2hsStxLVBNa+UmNcyACIASLOGOsTeakWD28T0P2zZP1PejynuvJbx6ycABscO
xP67IGoRFfdEpwINSTIvQpCaQbslRsNHZx9ssVQwvSCnzEeb1clzdcwkU6mR5CrBkDoEoh+7SX1I
hyo/wC7HcPkVsqb0dUnn7oulnhifcL0ADRElqzmPiSEXqRPROl0X+2nZXEOVGSInicei7tSwLelg
EI3qFOifNH6z45+KWNLrvzDpg6zbp58wS4T7jmkIidpfddl2m28GpDlufwCzd6V4yTb0Kq/za7BS
93TXgBCerccfsMf92x8cv2Jia2ItoIo6p0UoUm3bddk6CpLgGk08I8Roxy2NJkTv5fu9hb/x0+EG
S2aa8ofBZt+7bmHjVgFXE5K4oXD3knP5iGdzZ2Q6juJjHxoHnstexYQfIgsmMUTL9NIl4k6rRk8Z
HuRJngoduKylTmEBSWQgR2q3cYeyxeADrfNrFGB592pJyT4nMZBC4ldQQG1C6rEi3pjFU49qS9gc
QxPErjLx1GqnAlSB2pQWvhD0nCnNGUZ2TtIYLiLDbdrDKIkpq6oG6awGXJ5r7mBVnjx2iGlRX1Qq
z8yMlShjb9TQdqVA7xYpVqbtWZxuNUUJ9FTzQ1usSSruECO7+pgiGIMgrln6eaO5qpqvlTjxJ3/5
ygRgYN+auKdqNUEAb/uS/s7bHwMYA2quXttF59gyio2pOOVmvKlwq8FY0lEMad1J6OipobvbckeP
mnNWdiA1n5IY0rDaM8wv1mm9s2GiJciLDiC9CksH7s+rlCFHGlLPRh2g7CAQlb024duQjo4+grMp
tcDGEcFL9hG2B04a2q+ZwtZQXtl3thUYg3lUtN6rKtOP1OdIQHhFIo/Q/HQHqXSH9FUkkSsripNa
4JIj26wT3UW06wzhC9bFCbMiGNQH8G+9YQSriSYbWBrdgyfpRS1MrhMWKIW6SRDKVcJ0u7p0Y5me
5BjCYW21lkrloCvdYWzVvV6EXl0UQRz+jMrCNZVTkWQ7AV/iIRq9PoPfU8Vi5LTQiRvltVr0P5LR
g9qQpqJyZ7mwUYOque2a4ZOiV2iaR9wcS89jWQQCvkN1FHkyskNmip1CSlcvjGtlAGU7i+8zGgUc
rLOWxg5H0YoXEmKtzrP7EbLiyUFh2u3YFStmQee5MQKYrDjozXUjdAejXcSzS4DlEVyFkkeFZwG0
kTw9ubMl3csT3U9a2e3NzocgLT7ZDY+2eOCKPlqN6WMsVLdquFvooJZU9iGNYQKN/4/x2EfqaUR2
kEoxHjjYtUGyAXXzm64t8MS8Mc28UkuxVQrdtTX0eILtSIjtmSIM7KE7xDHy9lILwOYO8gawApOc
hrNNgvpP2EJ5Vy4DFUUIkcbuOMouU2iQ1Uei/LT5/cDsbayVV2jrvBbiltjMEzb+HVRBBDkxa1Nh
oVOlcSSSbCS5dMO02YXgypRhtE36Dh86Phkm2xY6W1tW6rT5OrZ2EgSl6/HKgr9dya67ARCPAVdK
NfXKtoGcaLfnENCDU6J532r0yFHNDKFSkXZiHSngWOa4VcMmGPL2IOXhpkz7VV3mjx0tnlqD3iVx
5mpG6+bGS6jIV6HK7saRAiEY3aoHXBkfqkxB9jA6PKEBRNvXA0u3EVAuyXiMMv1Kwibra/bSUXFV
9cyzstxBEXhPjPpet5u1MNEPLZfeKEceh7EHreJVycabhFRbHsOtVdQB9Hjw3ic+1QCeqZmrVkfa
GkfoBd51ksBttm8yvAhKdxTxW4SrpCqloLbL9VD8QBOPx+UtwTXX68wpYDIXJ7vUDt24UBywBxwu
yW4R6W7fjqtRHEHUdHqCcCO8AuDlmhQJGN/T+gU8K1/F1gpRsXyslfCU8HBvW+htM4hTaslKyMBs
mtTXtPRQQNRGF2AWddF6MEq/ZdQf6RJf/UKdBE8IWOp4tUGyAu9/zu+RY+BtOUCoSU5ddWO3BywO
MfNqDx9OZD++8AuvvqMCnufT5PX1ogLchLz/FaFOjxhY5ZC9QJSGrYoA4nOESkfeZ2n5yn3pStzi
nb6tCpBrIndScEfO//2beRmPgcVOJpkLkK5B45rRmfR4LGStfxMUryDwwPy2ksAOKMAf67n7/VDq
0lgzEoToKM3N/o1CUcO3IewGRpMDyyksMve1oAyU3aQ712CJwT/Ys82QwDTYnEzmD0skk3lNYlpk
9OHaKPNMLblIgz4vMiK3Tuu7dzWD2ys/5ZEcmEnnqB3dV+W4IWDwJww2HZWxgfrn0kJchikqWgLh
5oI2GUTjc7sfznBvtOR52mLRLnweA5BtaA9tSjA368Ij+9Yrj+ErulfBMqsf67vkXX7s9wghomAx
Rp6202y7ffoxs0IQCY1KH40/f0wFa5Rk1cMgQd0tde1ckCenNf847Vn6wVlmjonxDCzriNwHBXa4
Fnr5leS3AU1c5FduvI1xXzn1YYm2py4t+SwYhpAMGiaN58YTiPpbp9i18KF7hBTfqoawux/uzWOF
RuUpNRgC8IR3ICGfmtWwWWYDfZEbfF6HKTH+UKEymJlHA3nmoHByl51VLDm0QaeWg4y47bJhwZdz
R8lzItBNwjYzvnUGG3VihM/hwfZqaC4rHmkRlUKSdNJCoWsbOqGnclEX+IJHNn1uVEZx1CYhHVxo
n6epmKiBF5ASdycBVu6WN2XqbhDbWB5EYczzn1fajsuOoL62qdbfXzdfLrMJpi4aVtD3d9GM1pMm
NM0C41urbj+JIIN7EeRHio6q5WbXr0eDye7UT4W89kJFIMxEpRT4qFMbCTBbAhLs5POT+wSaFg9L
ogUXtNtfqwumOcSYgOJcSArEhZB7/fcdkqxTUDKgvDrpv/FTuJuMyJcooNPXml8TE7P9X+PNUquq
j2pFMp6psa86oCcMH+114YMtDTG7k9O81keTPNceKqPQdrxHnQW9/OSGHod942bn3iELrdIX3fzz
VZw9SYrUNnJBnnWUGM9osYViJtI4tzXccRUBfyrPyxeuevm+f05SZ9Mcy8wiVgFWjoM24hfOA7i2
rPojFPi9N/UmvDFBn08dZQsBvzVMNcrn0Cd84dn/YvtMPwIq0ECBwF+dt7BVHA6kERCmdtv6/f0I
zVciObZrrKxHw4W2Xe/o199/3jkFcsrNYRwowygYYN9FO6WR8wq6yHjl9NueX9Xi6b/x1+N1QbHJ
nMijs0uOVZQold47sGjw9LqC06P//QAXXX/TBPBYo6NpEgy44P6TpqVpmvUOGFexCUfCFswpSKqn
xZqp4B8j4gb1wGkH2xuQwGRL6B2Cg6+OoIV2PxAOoA4+F0xAnQzqh+bTEPfu0ILobEVb2qDNcJT8
En53WS1Wad5AjwnNWAq0XkfFgYm709p419QHmrym+UZP36yS+TB4wybLHNLhPwLFDGoHffhsV42b
q8gLC4hIpaOv1DDBNalHuPxDkuFAX6cbRJJupQ8gHI77yH63TGjMgu3AGDRu6XUKHIWS91SBGiV5
K4CADR0apPRo28CusSwsmGdAO9kMUUg4iXbdMdARGd2qHVlFlbILY/sBpUk3NLRNSYHL4odqNlpG
dGWj2sfcQgxU1x5Fsk81tsqsYaOXzdmgql+i7DRZQTeYc6aAsdXHz7W0yYVxi4LlxoJKiFl0qIN0
j3pug+/1iALKBqG2N2YPNoczt3zg+HEjflKbA61qb4fxvWTcjZveSyAE1zGAZmbi5YjTUq5uYjM/
MCocBQrGyHO0HEYNIweYCnBv6D05IW6cbwlKtJ0dMPumzzWU7PPAaO/l8YqBGkZJ7bdDs9Is7ghs
GZDZ1r2yhXG3ExaNG9KHnqFeylaVVbojXAyr7qVUoVsEFioDpaYZzGs+gj0HMn5XhW6ChE2vHVln
e4gsr1uz8psEgYx9HsojSwZX13dEGZ22eoOyz3XSX6Vj6WQyRqe9NwCnAHwCHKCHWnu9tVH6zqQ7
i0i+FXV+RWDLHqpnlDZd0go/puqmLJGPogtuFKiSPebJfa+jAYNIW6Wt/VDHgmgAPMSLKSBuU06c
zIY70NR17DzfmEaK9rLsAEunk9DZ2cpujDJ3C9GtGosGPYWdaXIakMVrJPZovNdJGoy8c1D1PnVM
bInUPY5wzFSzN4UDhFNlz+ofixIM9Yau495a8xb6nLYEh/frPjY9GrWewW7DpFsn2ZFmtj/04T6p
hVODEA7uihNKJ4VC98BSXdu+KiEyKJPoNDGt6UusH8Cgdbj2pEG5si9vsXv9xMDG59zLG4Hf1vpF
a2+MAUo06pYlKMza7WnMnyHytxoHclWYdVBVxk5DM4ckwbgxeW1sYI0C0JNOViBxbFguudr4A1Vt
lww5sLgj7YRn8P5tULIV0CE37C1vgAZyKacu7yCPkj3FCQCjZN81aMo1b8ssWYEu4xL6MzdOUPT1
mt70krwGMFQ7YX+VV8kLrmMfLcMe7Hc3jbiNYf4CmpOXlnc1U3xqnQskvvCuRyUQ9GUDdF1AXH4r
QdAj1RxihtcpZw4E+FEcGW55g+J1fG4oXKmyOsjCZ1TBNWz4pokc28THAR7XwJGL1TtQARw1sldR
9ojGPE/UuLbL1ONUCyoVjEv5KBUCcKkVCBtmjcCxOutQGjxI4hYeNYljpeWxCaMgLt6zboS4QujZ
JsQNRz3QYuFa8KTtSOFJFUhgU3EYfBpNubb1Zh3l4g6whCvq/FjZ3aMCiZsRZRx05W7GCthukz5L
3RG+qG3TB1GGLkv8NxFYAR2U0wSC5LkRUBiOFYbsm8PogslzkNJyZaOCVZjg7EOXQGj3IHdvMmyi
xLitQL2pEuaWUOqRSH+I5fhOz2ri1rz0qH1O8iTgNt0WnGwaau1DpODc+DniyktbsU4VUONLDDyo
DmhoLm+aTaqFtxA23lU2hMxACL5iMKEfhLbnleoZSrNNpMIztH5f82bbgx4GEuu21ZN9greJAtVF
97FjNpGbqcQfKxbUuPTGMtoVobxCP+8hqYpTIZRjjcvWyt64iFawd3OpJcMOd+Lv2KXXyM3WznDe
W2rdQFvZG8wmwXmIqZOo7QFvjFeBQTGIIgBx/jmTjavMMN7DAW9Vb7uoRb2U0GuyYQKT2WD2gFwA
ARdApo4GCJUZxr41NNdIHliurXSFX48mOFB42WxJW3HcK9QArwJ8qyIOsgxfR+qe9fGxA1vZbo4y
CF0mWNe0UEGbj28RCK1An9l23bBSQnBDijcB98O2hjINmOOMDSDlDVvbKN5Tyd5WZf8WtnblAau5
amX4lEc17l9La5/zjsJ5VcNXjWhUOiC8bUZteNPG8LoHZlkD/Wr4dZpXsV/3GpTQi5/d9OepetUA
ikQHlQoaoIBLLI4Gi9G90KAWFY5t5HSkDmAshCPWmWc1kZ4yCAFGxeO018YEBQi8e3bcXqt1tmGR
9chJg5+SUzfv5KOMqZQNKh6V+q6KvdLf6W266lCCLBPFyUE462t0DxNoqMYQl0AIqtfoyWSZy4ab
IoLzdwbeoCg9FTtN1+p9nKM5ZEJoCTAYALpKdl8wSJjw2oUGiJPg0YoK2LDhPMkCVmyUbtL0WePg
4bPGMUrdswYg9zsZmLIiv5h9dWVHWxUPU57wc1QTf9Ayn0rcFU2+7kRGfZpwzKded6g8qlQEaT2e
bQ2NJgOUbfsYvBLZj0L9SMG5awob8guWy8GKZ+boWA1qCewRHQi+hlsqrR+6BkF2BYYMXnUTliMG
bhKOzdw6MWgZVfFUTnuV3rXiivJT1h5Ef6eAnJ9R2ReltomogWIKBVRqOVasQ2+29fMIMsV6B7j+
tVZOCa0AVF+HaDuv4zvJzlcckG8uNq2SOVGDFsjIBtvdRKH1hofytkmzNVeoV/evOX/Vuk0LMlM6
7DUgsNYwbgl7DiFeweASK+zUk9Xcj6PaZW2OgOzGaHpwOyxfjfpVTsWTXqiPJKn3NJQ9IfW+UfNN
LYkVtBwdvUdw0zb7KmzvO7lzYEfims1VpmzAIHRyXqMqw9yhznyjXefsmGiIMCrAL1GxrgkaKOF6
XaC8kJAzUvyVpHK/MSpHywmKJiejbbzUUHAHRHia0m0GwzVFQS1dwT0yNMHYAdEzoVDf833CqnPP
q/cxzNcU/folFBF1elvXJ4Rsjjki8YAtSm+gsBJ5lo3uTbIe+K0ivZQdthKaWwzrJQ9hIIqorhke
k/GhkZbQgi+TTyjR2wTCRMqF8ESXqFmC4HryMJIccwdTiKPpm6sJlUqCGI4JS/H8L4jxIqP+MOIM
kmqZXkOkCyOGK/GoBDFaKsfbKQvELgUAiDqIk/vy6xId+zIPAyyDzlWAFIC4L/IwxFyZpkpPaIPD
B3syy7+d5qlozUV+QqA9hh7IGcgnClbXLX8mJdhp2Q+ib77Pwr7IgVBG1gzNgq0GWPrTZ/yAnbVG
T+uhwV+v+P2ABsUmX/X9miAt+H6cL7YDxgH+PzHyUQ2YTYPlpEEX0rMMhydF3RrVQ24sKYV+kYOj
7PZhjNkGSMGjFqN41g/6ih3R++MizN73QQcfUaRhq0UV3y++/KfxZmvXN3Y9UvFMN2zXeNLb5L1G
eqdxtJX2U9qq66Wd9gX94vMEZ5gR+vxwaQpAy70fbmOX/NTgZ6H74aZ41B8HL4TvymKv5Rdp+udB
Z/CKpJYQIxbP7VZ7NAJIkbjyxj7/15RDvzrCaNXQoG0EShQBb+rzbizL3K4HAVQ5OZqP40YLJncQ
uMs51k2LKsdeX8sPocsWlHi+/I5/jTo3XBtttTCt7lmoqETViV935UKB4itY7OO8tFkJKoPClqqI
5xy592mym0d52IcBCUJzkMjfpn6K3DXevz9xX3+4D9NSPy9mlvFJhPh5khGAQimwv84xnlWoGUQ3
i9jw9HfN7l5MEKbEUAKGWMdcWEVplVKW5OcuYEfplx88c/sT+ui9YRGp/QoHR8MxynkQzpchrzdb
zNFszdbWn+UtLNlBvE5245p45Kbah2vIA7edW271fRo0brUhWNmlU/jVbkGb+qQkCDlG5DGfl9Um
o1Zm5NmKoZPQvfH8ceGzLfz99iTT8+FGzmNW9nn4TPcDbM3BOp38HDsHhV904tdb6fSnxvr/8D/B
/8Ta/uf8z9sWUXHy8pnuiX/jz9Y25Q8DtE10mUPpX9ZUFS/W79Y28w/UdW3IG8NgAO/x9CL/yfbU
8EfTvwTGFP4teA7imPzZ2KbJf0y00YmZaQO0BUb8t7ie06X74bzh50yVJwwE1qkNCfXZGahjXe3U
ENmdvIqOaBIB3tzB28NjGwSabroBcchDCWqzpAoz4fffjTu7UxL0VaGLG00XEe1XHUE+IeMcEIIb
mxl7qmRbodZLRYXZ5fJ7soggIREDjQEU1z+fiDSLeuBDIUoY6K1rbgoXqjeQJI7Xqievq4XHYH5t
TqNNjjig5BKwci/0ElLNCpXOMjMnPAgvdjWQFVxUTRx7RYCXQPz1w547/V67jwTOL8cDDwTkO4iE
4qmdnfcQ/kmQ24PPA9JiHznjOn+I7ycrcnkduvLCWs7CsF+TA+gE2B3UQRNiFJ+XkuUVG/UWg+kC
xhISeq/bxqmBjH0/qdkd9nuYaRwy0ZqR0X8eJicoWDAFEga5RtyuB7RBF7RcvpzIhxGmX/DhlkR7
BjgtZGDAyOEeVjdBBS2NTF3KYqbLfLbfQW3+ayKzEA/aClEB1ivWa1X51nnwo115Bfx+Y/piXe5g
8XevvaSBRp3lgu88nr1Yxdm+Z0Mod6HA4OOVvpq8qSoA2E4YFHDAGLz/inT7vJZ2MeQs2Et5ASqP
gSHzfXPbQlJjDUGeIyBRsUvONWitg2cFOPHppt9PTob8gZ750gmcdsd3iz5dQh++7dBmht2l2KTq
SnmcTgQa7o6TANLE2UmullQEl7bS7EGXqQFZBRmbNSVooQGTzCpuC2NJXm8uWTJfWjI754Vs0aFW
ANoqoE13mXJjKBPE2qoeTIAciB2s0bLnxT27Hli3JSAlGugiau3RTa16a6CxRdgyGtyaVaRtCCkA
sYaeSn5I5r0BlDqKqnOMNhMIFHpdH3thGHmsgb+GaYL63rncagKtwg3TEM8aIfoxOrSrnDpFgUe5
IVrqoM3IQY3fk0BkrOwlEfSLlwMsMIT1eExBj9IvJDYzoPCVopdoqVW3RTo4cnFQmvcUvH5T3and
uHADXR6ez+OZs+UObfCUIxXj9VvpqrrOvMl9Q77SVsKfVMX63d/eRtOAxEBYgDscfliz09oZNAvJ
mAFryDYJjIdiDdJ4iO+/v1kvNutslNkBbYgaxURiKSjEUNiBrPxjLEcniPUOCwNNP/fTIZwNNDuE
UORCtxfUNpwExG70goFb6DTGw9i8fT+hyysHA0GzXocMnIUoay7lE6PB0zBjrFsXxLfykWS/bFoh
PraOH2DvHd6kMFBXjtxr9w3SJNND4+dSTP/VZD/+hvkVYNaSDaGLFARVGUVN8HxBKlWVkxJK3vfT
naeCGrKWj9PVZ/uSJJPa4Ygbtvb0bbcJV2w9Jbn6k3BH17wHJ22ZTHMRLU5jAj2CHAPUSH633n+4
UO1kbHDsp+cYxdd2OHTFwxgLVJK3fFjaN3Mm4O8JfhhsFiJWoTGMdjE9IYm8UjNw4vMY95rdvVgS
/oF2ia9y5U5u1FXDFQAzct4vxFQXr/ZsvrPwow9Vsxmhk+xIyknImSuoAcbzjcxLp5SeY0DhrXhd
+K5TxD0/Lx/XeBaQaAVBZbtFQCLAXIDRnhaucgUau5Eg4PznA1pukydTGdbMaIN8jB9lYM3f/4Yp
Jfn2N8yilQ6B3cg1LL2JdogjO44Ijbajx/ziYIMUqLj9xtyyPdohg9pRDuY2gt/qEhX08oZCiKCr
FvzLQLYFX+3z640gl0AdCq83VFgcXd82Zui26e3CVC+XG6OYyKPg4ASWylwMfoTslxIKfGKKLupz
5w2gK4AYp7r8jCaEu+EK9o73NHPkxit9aQUBrcJdmukcrpp63iDVAAmyiZkH0uvsjszakKOiDEYF
yrGTPAaExt3wHf0n01meYEdoCj6sjdNSN9QviOPjZgPsQCbvLjQQQtZNm0vKQacKcjgGOk8qH127
LrTkNvmueUjP1mY8txocrprMmYaH2PkNNmGi+MXD919gDkZi8p9/w2zyZBQRlF9hyjoREpN1dC37
k1CxsrY8bcD8NZffxL6yJBk6v8vmw86vakZ6SIUgA7UzVIFAcAuyRn6hdgJ9QmOdafxuYZ7TwZ2v
NYHhHYHwM9r85nCTBhqIXkHiDCnA4DNf24HQgVw7BLI84cqygpqMu0Tumt9g0yw/Djo7RJBwGBWa
tKDRrSCGsk5BIeYbeRlRnh/WaRw8C0SFcj34+RdU1jCz4XSNydFNsjYeigNwO1DVkO7KSDBSWJq4
xF+a3Py1/T3o5GcwmYZfeIzoRY62CYr2qJqgGaSJldRBYwKoImH6I9GNhRf3q+83dd/+a7TZPi0Z
idIix5su0pbu+76NtnoJlpnz/T5ZmtRsX1otG4yRjsiU+hs7XPWwZWzJprCevh/m6w/279n8Akc/
POWSldQs6qe1q+BCLvrTQKFWwPlw/v8bZwYwUSNs6yTEOE2u+lnPzrnNArmqr78fZk7z/XWLfPg6
v6LDD/NBt9TIk8yAiscBvJMteqJc24/vJ3M+uNV7S6TDhc3w6wX9MByq3GYpmZgWcGWHWLscoi/f
z+jrEaAljH4ImCfMSYUWCSOIlGEEM5V9GLd7YbnU+HGR2/w6QMRAtwMwaCifzD6O3gk4dMCmB8bN
k0QwbZ10TQMJqBi54ptCc/LVkhPnl9P6MOTsQlI45JnUeIqM0xosQPPYMnX1/cpdIGG/pmXC1U2F
ve/Uxv45cujKDl4nE2okb6cmFpKu4oB4cgA9oRSR/2L9bh4uzcebjvSHzSBpEuyUclIi84DIvqs8
IDmvPDTw4uGs78KjefvfmSBqrMh1dGBv8155SEOlsTblpFONurmq3G49HhuEJ/Wqf7UXZH4vAvFf
0/sw2uyT4c7jCdOwnBNsml+hkQ30eT2A+Z9XrBdm9uVSfhhrFnEPYBKYENbPQMLufQmKypEfenie
0YWR+cu78ctbEBrGQEDIpGE82ykwxemh9YID8IunyW/B2PG6JTL70iCz7VGEyTByazpl9oko61ra
S+UC1LU0xBTsfNiBvaia0opwqnhpnyNtUhk3XqIqdb//PEvDzJ5AKgkoNk79yCSN7spwp4zJzuRi
YZSvIjMYrP/7o8xeQK0FiUpVMEobZWsdBtYJ/KgM6Oc2suHXbGnLfXkj/TXcHOAReQ0FVIHh9FV2
ims4MUH2wHSTU7aGwlXz/zh7rx7HkeR7+xMRoDe3pCRK5U13V3XfEG2m6b3np3+frMX73ypKKP5m
LwZYYHYqlMnMiMiIE+cA1XaTq81hwo1FWivXGwAstiGJYyt/VABz/8qe7s1fy1vzIbqPPcZiI69Y
3M6XTpuDZRtf0VrdZ5AnhdWIRMb+Uf9MrzMkXqND7C1X4UlUhJWaysHWWMzWclf3uiOcUZsRNk1r
b4x0qatjDgp0kUt/nlL383N68U3xpvFFY9dB+mF1hJJA7RzI4IWDzO/GK0s6jH+bE8RDu4CZLit9
rk/NU7ap/3Ax8ryzu+7BaO0yQ7KDXfGWUT3TW1z0Ba9F6JFOW4XCSweXqQNYdGWGFZX103WYc7MG
ysURqtoH1TkB/N/o8lzMqt6bWLku9Nm6WocfkLsBPQWp73PJtNabYkToAuwu/K1xpk2TK1eWhzHs
jBZb2BzkqxjNmtgPfcXH5j7ZSzvltHFUxMlbP8veL3Ht0ypN6afIqNzp1faFWLfk1QxsjbvkKDoj
W+tbow7eEtX39lZHcwx7zZnkOEWFlaL6sbnP9yHDTbA+vjJj79xO+59XlZf9g/is4lpb3YNLJ5RB
GVFsAAB+rkEZtUEeyYyOvJ3Q+kk8CSFfQVdJDHluFjYubC55pZAnBzpLbXa12KHQKeQnDrSiu+Uw
74sdMLoD7R+3PEXX1e1Wcnnp8Ly3Z6yKoiromC6PsddSz4i83g/3Nlvb7OvT4MOsvRF2L9xAEHu0
Iqic0Hpd5+hhnHelAoG7qwCuO+p10THmwGDI50f0ghUms5gJgxsKYtO1M5vVelFSdeaTlfs8ZYyl
36Kk2bCwdltZmaRLpDPuoKoMbyRWop1atbY3dutC3BGK1QpSZSZN6reP9y5J0bU+cOyRloOh/x36
ymesAGzx1eebJU7U6jrbKlVDmq0q01jr1LiD06rNYLAi919ussNwhGnuAIRuQ2rq0tPpg51VEK3g
KIcrm48CJRWTrFc1/pA0fC4OjDm4DAJNLhjt/eeLu3R7wbQZtpjXow6xJkFoizzTDNBtYApsX9uF
Vw6pcfggxAhFR2PD2vntZRQeUmduL3hLAs3HrFIdMobuipo1PioH0zPHk8gTRDCbdDf+zVC4v2FR
7NrHr/fR4mpXAyUMoRunW0MlrHGFrLmDBndw/yb/sJmUnL1s4CFkEJkKGe7QxEOt3BPaKbY6TLiL
sm0odpv6tKunVuXNzbMLQdnRYbYEvBoDeahuhZnHZKb+dekNeECkaGk2zu6Z+1r9nnVrNwwXTYaE
t6CK1p1s8672zbfZ4ezInAAThZW/tePr6/JmUaCqQQXjWdZw2jBWOm3OiwJxLFr0185eUAxsszKv
rz5mSOxg1ydXgfR0fStVBS5XtLFSNy5nuPy7nRFdmVuV5HXlbG1kdXiMYGyrWsUb96WE+A78/7s+
Ka4no/8xD73m/cuzujYnbs87dxYsVjHYHWtKbswr+uV+cPpNoPspmotbJYYLn4nZYxNdG0FAzm38
aMuyIoAEM1FbPMFTmPjKG2Xf/Gv5XzJlG2w4Vog1BoCVlR1q8bVqlviX6FSd/uNfBq/fBRCyxbtt
/fTzLwaSTQCkaLw45llJfB4gfI06MlgkFzyjeA2kW017daCf+9ffShgShTSUMnVzjbWU4sGeFWFo
vIqBuY1+tmNSWPOdq/k53qTuWIdTLtJ7a2vkZd82I14Ma0Zteyk0Euqiup+v6CyNfLMBZg+FdGKd
vobzl0sXa61B+6LbMYyJulfgfOtelsQboBAE4qIC25O+wDLEjKBzaoT+k5JshaN1gBA/gkOJ+pSY
vj5rnvXdYixjCM1RA348on2Ue8UvoRctkMjGw6a+2Do8CHsWlnQF7kxkVlf+GoGSXp0liE+Hg8Cr
R4elP0Cdt0P95hi3nvbl800+91pkpxpoS3rRJhjJVfybGjh4DFFV6WFcVxwg+SOFKen0uZULp+WD
lZXbWkggy14Uep2WYBMiy9JsHf9LC0EPF7pD+jOwbqz2rV7GhDY5B1L1h13wt/Wyw3QcRG/tm3oA
cuaFm1M04tn0PpLzqXBV/8/kOhOvyrbuElE0lORkcTVY7SahNDTlD7oeeYzY8E+3lbBcOB+qBvG/
YSHcTIxeuWTJDhbwIaDMjHu41azDcky97grEP8XsQ+GbG+f/3CvjTd6ZE1/2XQSQB7UPIa4u3rxy
79sngZdtNlW13/Ks1V5+sCM+7zs7M8x8dmcwD27cNyfnJXvufunf4f5iur/e9Tt5l+yrr+AvTcSR
HgXaU/sD/OTzU3rhCJEkgKsRnUvO0eou5PZoNtOMuJmtvUajX1Wa6+gvn9s4S285NB+MrK5C2DVN
aThNCWrQYFAOaKTjtTvzVTzFt2tSF5cE0ZRuKngU+L0+buukj/BBD23qhprsWTrjbaN20ufn/2VR
/zWzngrhcQW3dYOEascbGPBxAeMNLJIH6a9+3A6pF7wJoxr/b1HrCRFocRfEdzpS2HnyE00/aku6
8R69uG/w1ZIw2hdUtiHSZkkDJqr6uz081s6vtN44CVsmVjeryq2+hX8dKGX9T2s8DMMvM9h4jV7a
KF0mGRDVM7D0q1RHt9KEuX96KPooD/dgx9oTbOH5VkovKg6ru0sihbgcQH+gHWuAfVbVQ8noLrkA
pGLxMb7ST5YvgvNmreWC86MhJMRzxHKcdTFCH8oIunE46Rgi9+V9uh+ui5f2IOirpO+b6PYLqRsF
HcYQeOdeUDpvtWRBZIrHfHITLh4aI7v8Mb4arrPrMKeUPO6YLa/d/rhVP7vwRnJo9qNCoKti/E+M
ZnxwhkaS65pUiAKWeJTGeynx5GHvgEXSkVEdhtt/XTAXbum9SXFa3/lfu62qBE4Ipv1P417e88Sv
ruyd7grKwSQl1Ur28I38D+cTnm9goIjJA3Ndnc9ynJFv7crERUnQtZWbPP3+uWO6cAGoIHCDAQFw
/NdPvySDg7JKp8SVoTAJYdWutrD1F+LjBwurT5VObWd3okaSnZrT/w8++ffjjKK+/8HO6vvIdcWM
18BKxivZm3aond/AbGkcBOBb+hF+Ma70AVz9FtjzUg7+we6qOr7oWasiOciDE+LO5+JUHZhO9mrN
rSy3/N3suReu6oqAXO/rY/HPZoFGBN2Vc/nwA1ZnRAuzJWGmHVqF5//A+qOd9jQLteP7rcVufctV
mVwl01OzClNh+S2Ei1dbvuXDiz0/L7L8xufx7yXsz77rKkBbEfqT6N/9p1Y9DG4Ze0zH7pfj76d+
h7BxY7rQPDT+ZpntwmKp58o6PJ+8TWGX+njh2wlfPkSCsuUR3ONNejUdlcAbKoj5+t2yhyJ7B/cH
cwte8092O/xL7k+xbou3t0jXBZ/UOtfSoItOIXwnXS/vrCz622cWT8g7yf4Wqbb/uRc4wxGvja1y
LsfKGl0P4MyYDmWxtw7xVXzbHgy/ZOix2FceNMj7rcN0Ft5RnKKGqcI3D0777DluRHkYBTXQziSK
0U2CYwM6BTQRN1q7Zx7uzYyJXi1snjyUV58Rhp8EJuQhh8j674CkWbzhos+Oyervr+7EOJRaCFlU
DkS/uCmGBe7tnukucLM26kaFnF/PjnQbN5m1Yfgs+GIYqWtbtBzoJa1DfRzpVbQglOSSxdxOgfJg
8qaStOJbuCwbe3jpU703tfJxjZEks1L1ORTeyQ7gm6cu14pWbVg5j+piRYaj85xC/++sDjlHkZal
ArIzKTug7GT+suSjafVgHio/aN35uFX5fHuBfnCewiSgVxQXGL49S/9zU0nruUmZlxsQ0DkxMD5I
LhpPuwS1GvQ0f/LfU9mgC/C3gifpxpjryVX7qvaDdF509E0jRkFUuKLs1Hb2dhsJpp9G8+NcdQ5S
Y//I+sLIvLQ3jSNSFcGIZm37V7bmu65tf1NC8sI5MHaxYMyBJi9E5qwavSycUcseas2L64FEcSmK
fSqUkMZWLV/tyXb+6LPZCeZuujSyQmvbGRz66kHzRVUi3ZfNNvSsuqoPYdpDKqQpw43cDdJudIBa
VXGm/A8fj7RTYRfFKLO6fnZbktyNEfJB5LjqG+JKoeutIrut7AU55GY+duHe0ZEQ6CdoQRiyXMV7
CFYmbZJxz9Y9kqnSfKjvWuaboQ7zoJ/elV/s45LBXQL2r6JuuZmCnoXdN8VJE6lqekwaNYCP4WHJ
ytYKw1SAXQFoUvdV/PEGNSJve63nb/+VrVUOZaWNVloaZDaizoeGz854aHbRgwNBbuiLiZbUS2+a
n2Jel3b1bouf9wxJgQoAD73/rnW111FhjoGmY7/ew2jfAwNYjs7e8PMvyV3x9EYC7f0fWk9nj5mV
2ZXbSZmLsuoCvsvhYDeuthONoOkqP40n0ZT/n07U+1WuIoVqhZ06VJjTfVDEnv7X9Gq/OxbH4lt9
yr/H0u38Gh0X20P6hmLZVnn/PAivlruKJGWSKGYcYr95hf+4YB6Z91vuD15kwsvo9pBydB7Mx7vP
g/8F5/7h464SrLIdZ8sJ+Lh5eRek14b5BVIl93Mb50UdWEVhM2WqgYkNKDlWlSNzilHFCLitHRzH
Jtwm01Hs7ESRWD3OmzzxZw/ulblVPjMm9ijJMVsJQ/cXDVPxST9Mt7j1jaqq+Car+EFVjt4hAEwT
CfaVF5hgVc07Uy+ocJpIiQ2n1J52QXQ3Ls8oau9Ta6OUcCHoq/g6x8Ia44HrrHCxltQwRkA4ifFn
sv5W7bfRvq/tHxufS/zs9bLem1ntX1QWVZMMmBFAajE0C9vHXrxlNIZmpU1nemkX35tb7aIB79/U
VAYnXw/vhxB9u4A8CjDjy9TKz9ZIjp+k41b3/uIiUVqCQwhSqTd9r/cv+rQMShQuCe+iiNDEu/52
wKuJ3md5H0KFu81+IzzIalvhagArokNvopFvfIwZUHzWNf8GNbrYrf8KQg7toB2lvdW6yIu01AP7
k6jEZ1/R3/v8k1645Sghi9As6HfP9LzSOm6nuOAC1uHjkr0GzcmkSfQ/2FCoozKtpVOuWIUJc9a6
Os4AiiVqr93Njdn8GhxJflESKT18bupCVk/H6b+mVqFhnCc77zT6rnV2UmjOlImysZjLFqDeoKel
qoa8OpMtbL5VKfKLUDOW2xFmWC8akYT8fB2XTgSYCvIY8ULhSn88EQ0kg45Gi8ktHFj9QvU6bR8k
6VkeaP1DPvO5sYtnAPcrgF98oDVWUFMkpR1zNL00QTxMMTrMfsTJ98+NXNy3d0ZWX6YP5ZrBbPbN
gWm1gefwy+d//1IogQ3vv6tYXSL071IrQtwWvk83vAv83hdE5DODmfuOCcTNOsAFN0FjgJkfeh4C
bb8KXU48JZHT0Q4fkekC2u/TkNirf7q9fsgPxa26dYvOASmi6KAgV04uzdPOXDnftCnN1uwxmJyI
J48IvtDMhd3zKB+N07/fTIIX9VvgUrDCmavNDIy4LIKqFs3baSfIlpbr1EfCkup0usmNcOnTwWkn
KFFYm302tq/btZbNuVW+4Q7jI98w2EEyfFJ3wEi3M6oLR1Eg8kSKzmPyrLjZy1naDipOwjS4V9lO
6ba4uM4tEDdUQeAjOoBnvOZNxQwQnOKpS2sMMuXv/bh5GsTX/hgzmO9gFZwJQRO0Pn5W4yRh9p/2
uhAvyHZOCZiRmdA9Ahi/qEB9fiLOV8QJFz6Ppj4aLGfmujxwYg3FrA6tL6k9ZOXPzw2sNXw0Hffz
3sLqeMP8WjqzQb4pphGzm+Vgo79FEFRe0J7Yh+1p+JnvCn96YNz0MD5uWD+/zR+tr9z6HFmtMzas
T6AVROcgMXhVDNA40LNNXCNxpY3RmXMXj0XwAzLvJ7ST1143L63BQU+d4kn7JCd/Gnk4mTEjaipM
62Hzr+PiR2Mr74u6WNA2Gc3vUoUnHXroZfY3dvDCgcSGDjcbpSe4y1bvBbWIjbJOya3fXmWiEiuU
SsIHDiSMgVuvovOYJSh/AI6RuxCL12UFqZgcqRktwsk8ht8yJk/2TiItiNX12UYsfkO4rq7aB1vi
brxr8cSDJS1zJnBwN6KSHl+Ft6KZvw2JvrQokEgypEk66eC6tFzyHILhU6uoOv0zyv/kycFot+b6
xJdeL+a9jdVr0hrlusYzVm78t1HZM882bhQc/cZpuOQvwKISHS2ysbPTXRb9UlQ1p6Fy7oO9YBYy
PQvhHLrbivpFvFi38+gLS0MwBjCOhgCsEAT7+J0GJ8oSqYYl2YrhUMqurSXcmctL191vLO78GQnr
gIMNBaCt4DX9aCgvFrVIVLAdAhjZ3Is8A5T8VXO7VQu/sIs8CAQHAbPhEMStDA1G0RhzapM5R/3j
UNfHzM7/fL6Ytx+7OhAfbKxOd5u1xTAszFSo+RJCF790/asZLMmrrQzV1yYc2z9V1SM9ZBUzRPOL
rn0ve6iKaUTATzxqkh9MUegNpN0PCO0GiZfnZfWIiKkyuotuLF6pzdBSO9/FPHRv1ON90thAcIJ6
7pXbJF/Qlejtif8wKFvtaBTLVHizkU53kU79PKiA/cKZqdxrNqL28K8XMTKkPXXfumtOsaFWh4E+
eu6FXTpJKH8awyEmWGVkgjm9vaBsHp3YNq+6MYgP8phAThFqjI41fR3vg9jOs8MsLfneQUT3VU2N
4NhUcruRUl36lBCk0L0BgkFGsMqotEQumzlwaMcV487Ihp2UbE02nT+X4T56k64VnSm6Jx+PZSZ3
cFXkb4jlp2mx906hEUQzpDiO0QwvR2d6n5+dC2uCfAMiQl52XPZ1UtAObU6FSGaQ1eElzjE10Bj4
3MQFl/jBxCorUFDdWjQHd7VkgZfCFZ5Xr1b+9LmRM44N3t0UT1RBtMj7my/0ceemSS+sWeFQt/vW
pkssWNByKqhIzSNtB6s1tOCeDMxok0/6fH0UK7neRDMAvGc+i+HPUc5LgBm677zCds7AZPRs7ro9
vQ1vPioTYhP/h9fLZbO6gk8B5Q4s5OOCO+J4KScgTwrkJ2IEWp+HeKMkdXFT36YsGEhQ5LNJ65Ci
jdnXjZizQzAQvcnRj5B0IKWDH3yP7id6LvWf6qq8RzBpy3NeeFOwsYzGIGImHkxrBIPROmXbKcDF
FhgPxfNsOEIN/iiGBba5j0Rk+ehDPxpb+VAeUIZRAH1i9AJ5OL+7FujhbVbYC09A7DAkA7WhAJ2s
nUhXpkGeinPaUPBfII4MrzIGCFHI3WyBXch6PtpaJQqzOUohSr2JO6vMrFT0Y5PSzcfvOio7Roc8
XHJoLBXVT20DQnb508HTxQuK5iwI5o+H0wqADi0Wk6+6X5zEKpOdAzXf4nV3jb81bHvuwwyk2AxS
cW4/g96rTzfw1SxDBbvItr5Wevm1yLYQ5ud+GfITIK8sRwUsZK98WNENb2xufDWQl3HVvGb1dB2E
hTfO8KCMdXCdzVtFzAsX/IPN1R7auSylaQ9QUnDjG7GrZq66D69Sxt2abyMsTXDqzNfB/nNHetEq
QU4F9w0CbA1o6+aMV34GapJI5GW9tOuq+uj0G+76widjSOy/Vlb7GQCsNdJoKNGcno+I0+8MPXz4
9wuBVxQieTFprp5FtrF3qjAN0Ntq7K8F2iBNkO8hidoK2WejYkQeIVDG7IsltB7XKT8a2J1ZGib6
lhStwmO+BxrxliWLmvrIEO1MXoPs6ufLu3TFPphdXe4satWpUjkeCRls9xwBTRJjrdWTCHL18XNr
l76XZUMignKB0D1cBZteaRWjnSC+K3luFMh/jBsH4gJCADpwMaREMQcoxxqtW0IDKzcKy1Efl4Ny
U0PwgsjSofoZvjV5t7o7Fxqf2GM8lZcng2FgDT96KDNuC+S2FHG7nPu6PeRogSLm2NBPCn5Ptder
rqBIljabgRcuGOUeQRFFdY7gutpKewxrJesRnpH7mzntaH9EAMq2Tof4+atwpoEUZUdJD0BTil/x
7sFbJfpghyrQm26HytRJbGdwY1D76zZfOJdOIpoTPG4og7xxu3+01WpaN6kjtsar7kag8gWJXHIn
WFgBT2yt7MJR/GBt5Tp4XatNIayhe7Sfkf05FQek0yQX0S/xKBVj697mcRF/9Ww/361x5YytrOAV
xby8m38TbM+Ku7zEfvBsHtJd/LyV+VyINlwEVReTNxA+r3PZPIPhJtIlhH9kyjzJU748LpoNT9Tt
aNwu7a/P7/aFA0ntWyZWi9E9BBY/fj6idNXIHTehlF6s6Y+t/VWj75+bOH/WGx9MrL7ZXKZLq8Qh
FYuO58WQjj8oGO8mHaVPFJY+t3XhfNBysRj8BPfDFV+dfMbRW00pUMcCxuEp5VG1Ou9zC5c2jEEl
QcMN/xAKAx83TCLXZ8sIXq31koYqbI2ZV6fpVpvqAmoAlvh3dla71qVK3XcmJ12+Ut5kuqX0UTxm
xPSVgnrWbfRo3/37MiNGqf9RyNXpHKyfFehMaTYjlfjhBOEC/Vhpmw+mC3fpg4lV5AriiM66ggnr
WWDmmYL9E55GmMwb39ltzfBfSrg/WFuVlKRKzK6KxL64QebuCpSbBwO+Wz50m4jh84PBOLXg87eh
9KfzvHISvbqEdWyS9SJCt5ugLE3KndBO+vz4XQiVmGHUC8FjkWGvnxBGPRRLY789OMNjus9+/0eD
GE3U7/bL9sjJhR38aG/1vZx2UqrUwZ59a171fn7LyOFt/YbU2aqoX9xBg+KKkBmSz6pldJ/TTu/Y
QTl7Tp1vZXqjFU8b23d+/FgOnV9LiMfwkVYBWG4GWao6CllC8USI8Yzjyd4NnpA8GcbjJk35lr3V
9k2pMaObWQp75bfhBj6QKxUn6Dk+4wUESf/z9Z37WpbHCDYjm0g+nJXV06KPndLKSrfubQJxL893
JUzhez3py6M1l86GN7x8HN8ZFA75XaqBkllaGyaaNSNlF3mfAdRDTxFqyDe+sutNRpfz0q1YILVb
6h6CM2MVr9S87mZTZz+dZ4oCcKuYp/5Q3f0fBg/Eff0Y9AU3LUFE1JVomq1Oytjx1cyJdktoe8Zv
8wotuF11jV5bHbvLPoMgTfry+ce7cP4/WFydlbbQjSBIsMg7F4ma3IuU3tXCjbrOeYgE+E5ohERD
DGer4le8+2Lj0LeKGnADwozBOzPcy3W3/3whWybEKX1nAqKHpAlKTmE2XDVp7Tm88T63cOGc67QJ
eCwA0tLOSPJyO9DNTGMRtQFHBvrLSYxaXuV4cbdVzRC7vj4HPNp4/TB6imNa7VfO0GI+WTjA5XcP
7V/rtj4OA7G47K7+zV2mcnon8Jk1ksZoNf38fKEXHpj0x0QMMzmEgCBWYcUOgiKLbJzi3MCap+6t
X02H1A+qmKYbHdt7MbqPJMGG1Qtu64NV8YXffUFDlhwtEPNmgoRQILYVKFAO/c5kCqs/Kn8+N3fh
4EMGwNQh40pU+9bNwHw2S7vOOS9F+9pnv2v9TyhtJKGXHBV/3YFggcyGXHd1nRerro2UO83LIb6b
dsOXbBft0Dj2HV9BnGMLfQn3zYU9xGvoJHGEG5Atq9xjgiwMKUfjd56FiIUliVzkX7S4Upa7oZLD
F9g5M/no5Fn2NIyp0bmjvCAmjVaiE/v1WGUj2tGRtjwa0QIWukqH4VCQfKroPme1dlDp+TwFSh1E
aFHoeYjqNVPZHhEUh5VMTRd76tTGSHIaQ3wdlVN+TzpX0HKN6rHRrh07H2dfbwoEKcelk6TrKJLl
Fw2aRnip6QP1yGj2s7R3FCW9saJCv9eCCf3oJpCAYFdyvgv6KDmGaeM4fl3E5HRT1aYPuews11mO
kLCZzES6ZgqfTan9mVhKdKhJ/qB+XkQLaO48UPGGG09FsYuzZfACBe1s084QLZh0NJ/VUacnYf6u
lTl6Dcwwmd1BE/xaYP+r3KvbagzvqyHUjm02OZR7wD5oyI9OWWx3X62+iQy/Kava2MlGL1euM0lS
eOiqzrFpp5Qqs8fOSKMpi8LsQSkpedMKifIrp1VzpFYFAnTH/62Sds3Qzvmhrgw79Gd9aV7kShry
XS8HYXfIg8q4n4YOX9QWdtIcyrST4tu0aBDIhWCzsu4Y+dG+1x2jMLC6wZesLMgAx2nwyPO5/ct3
ap8o84cdwopOEbpjM6Y7sNnVo77o8k0xTn+smmgwdmmO5KsaubY9KVcFO7SvF3s+BPGIMHdz1y4M
UnEBzEOiJFRRBqe9D7UJjVVFnA0F2tch+L6MDDo41RcpNlhDhliCGs73Gvw4Xk5TftcYYbVTWiPe
6+r0VM51VLtzMYUI0EOU05YLcq1mYRayJylTdkiMoZ73nBnd6+fJ9LqyKX4YUwHQaTQkN+nUqyoQ
+qRq3XptXeiu3DmebS8ntUFctKv2sdN+K83AMwb9n1zoikhq8bd15GEnd9A0NpUT7yw5AsWRdchh
F2N10LruNugm6Rq7mp+0oORjbU/R7xC0sZ9HdMvK1n6Uh7LfJdn0kmdB89Rbesg2QMZmqnF4FWbB
5EeheQwN+XeqOT/1rkPXBHi6GynVyWaqaLDag90H94Xe+4uE163UUzqHT8JoLqlXGWr3Rm5VrtX0
3Um1zCenqmBYMXLFVaNU/bGYtp17lNeYFkHwaMdn9NRU8RUH1XWtMudbKKGTndbAoVxFenoAJaa+
1ojK98GwD/riR7kEB9lJEKts+ge5r3e5Y6LbXd7MVkGZMSgf8i6+UifrpOTpkU7f0TSCXR6aDboc
yW0zRLdLuvDFEnaeCop6MhWp8exYnr20bH/1TmFTT86OY2M9N/nE78jBXTrFrO0De3xWhsk8Wkr/
nFU08bIIFzL1dYtgNILDwdw/2JbSoB9jLXtLkvxqnv02DHxTG76ZYeE70qK+jC1q3VM6TDdZopt7
O4+/BsnyA32SI1p2/alS+9avl/S+qiTN0zvEDyPbi4z0hWb1r1IfniDk2sVy5FWh85yl000fBjsb
CV6jRINLAUMlZZanon2c9PofWaInHUHEXgy7UQvo7+vGL2WZTmPtPLRyo+9VTRrdUssar67a3i2W
4SrOmFHCtT5FhcL/oEFSD/JzrnRuEXT7pciAp6jSC+eUnCOe7qO4yLymYx5TN1/VQvJjtXpoKtg3
KstfOgt14qYNvChP7LupqZ19OKvfFk09mHJS3vaSivpgqEBKGkXhSak7ya/NxG9y82Uwi6dJj4qj
XjC729hJ/YQKcYR8dFTuK218zSTUG+opQ145si13Buu3bwMjuJZaegVM312XRSR7Ji5+n2v2qa+n
Y21Mz0MueWn6p2wUiYqSELh3PBOSKM/Msn2P51To3BwZOkItwCp/SMbgl2b5Y4rqo7KkT/C3HLM8
fLWrdF93i28nKrdESa8guLtOpEL3zEVu2bqZ5kgnX+ml3rsVk1AuJRNvsTn60sAynOVuMayfVo6r
Tpj9bIbbCHKDQ1zaCNNXL7POREi4vDRy3e61MIzutRTe5WgxBLWI7hyWTG72aSF/WVKy2KSuqis5
1/hIOlolkuLsZYihaTffyjFw6KCVn4aZckZgXc928bM16Rch7PZnTsqjVOonPcivjUF5beHwR+1I
us7n8Ntodn5gxzd6Pd1VsY5Xz5x7O5Vew0ojHlpwiDXznZWn18VUf81N+bVUnOggGcUhrbno6qDR
vO9mHEjVGfe5UzCLwbB3IQUItksR6tY5+gfVBKxrjvJC/LmnJZVvzDp8qC3L1+NIfooZku33iT38
REMifMzYkmY/WXmU3CZjORIKUxV6x3Z2dhX4u12TI9riFAPhI3SYngqNwpMSmXQ1CX/1WVr4Xa7K
38JoDDVId+dIuUpso/lmD10AergPlftGymLfQrB7F6lO7RrFrO+SNpsPbYNIS54Uihcl7Xg3F93s
q0UbIL1TWnHkB03DwZOHzNPLJPMg+ox9Pc9tTzHhn7cbvdz3s7JQj7ar6bsipWiCy2OKonpfhD81
iuG7sVPmvW696aErdIgE+X9eWf1drrXJV9jalJ0uZ/ne6kb5lKsmKvB18KLIfVC7mdbU3tKMk9vn
OSStUZYl13GIb55q7U8/zwUEHaGpxHszqZ1dLi3xj8VxpBcKfVm2i7W+/jrnAR3uvJ9jd8ot9S7u
6xDF10CDWXaizlyEUk4rzuQruDG0UwvQl4KEZIwlzZeWUEiXa6BfecXu6tSY/CZMYWsIcvytacUP
oZYhdd8lzZ8gJiH0qnlpnmI8yRfFaU1fN7sp8Mq8jxEL1qsiPPBKIzeUrXSq3NKa885TuyVm4G+x
U29UyRUaOlOulNq/i6it3BERdtuaoFRVrD+9oXUAECB7z0blBpKxUyi1d8Ns625lLk9l6jzYC1+q
qqzfeWz6VamOh2x2ruJF1hEktw3XSaxfahaabpYhUF8m413dNIdJa79Y3TTue4mXAcxi03Xem/qX
cAn1Uy1Jwd6qnS52mXYZNKEDad/zuFKe7dnOfE13vpBD+JWd/TYXhFiN7tjUSnOdG1Fy0utFu0Zr
vZo8xvC80Cj9oQifYh3ii2I5Ja3hx12w71NcQVUdilZyB53uTT2cGChHsH6ovgzR8rdX8H/h2Pt6
NcZeno4IBU9y75tdozy2ho5U2mzJe6JGcRVNHYOYy9Q8I+Qx+7KRzPzxqNpRaf6y5NZPybTGXRw7
gafbkxggHZP9pA3GzjGa6cpa+m/KjDskC/Z7NXzVmzF2c72WT5Xcfw+k4Tgm7FNXpF6Qd4+JVt0l
REBnwr1mki93kbzva6cvvXxJXijD7p20+KEIKGHTqvfxHAYuxD0tLr9pj9aQMmoiz/ehYgUnp1RT
Yq4xuPKgHIOxIDOybhPJbN08ySRPitpHkwjiWkMJ7WIYqV5etNdzNx6zqEDmCdUQp94Rau/TIjtw
QP25ChtIc/rD0oT7aey8HqEHN07MWyewYcNkDlqxvzER8jsMqn/SUP/RkEzVvXSvaM2wM/uk3xdp
0Pr5GDyoZfkzcsoHPU7hzpPArLQ45t04Z+aezkrvol5e7SZN4XZlenFQgtpPTQMtzbaX3ECZhpus
Ku3bfGy4XIY9uWVU3RYTcCUnaSJ3NFC5m8jhe/molpU/UO0dLWffJOgsDXH2S9Hr7jqYk85zAjne
z6pVfMWRBX5g0MZXy32RK9dxGu8auAWv1a7pn2N9DndZ2XGxS8rwlVuMxaOZBsHP0DBw8Xb3UOZ2
7Aaj5Rrk5F6nZrabTOF4TOZpAhSQOH3uJV0ZZ14UjdOuMuWGi5Bpkb4vCtvsySC65FtaZw/VZPlp
+2dp6iuno1sHw7ujFEcEwDxwv9fmWF+NzfK3SEIB2uv8JtFb+JpH5f9j79u649TVbP/KHutdq7kL
evTeD0Ddq3y3Y+eFYTsOAiRuEgjx688kSZ8dVzLi7vN83laW7VJVAdL3zW9e1o4Q/mYIOJqcsrqY
ptpZgymRSjLc0CJwD65tvrqhSTSdZWL5/S5ExlUxYGLBraH5bA+SHEora1Im7HnlaN2vo2zeUR0U
GFD6RWp783QxCfmlniy6FoOM4sKZZzyYaNFmaR7NPIgonsCwBdGvkJjv+Gw0GJGJko7PHMNx64C9
r5w3qFWDrRXgSzClWfYoiaIqDoKpgaUVo6itcGZaL6hem6cuqumUlq2fJZnOBLyiJFJkcZLbLYgQ
2t9amTSnmfnqKMoexfVoB6t8mqa10H6fx7jCAbTfdITBKbIoxIgKPfMYWpbB2SkLjWYwtuVzp6Jy
w3WbbTyrzsaYk3B4k7TtHmZLiDlx8tp7FlKhqxYe4pRikgW8TIqhtLs0quZhW/aab5pGjSt0GWCY
8dbbNJ0PTz4r47cAdNwdcjLnuJAIHgC4EyaF7xkXjYE2UexEo7m2oB4tYiIKlDxYycoTT466WAnL
tFfTZBuQMWbN7zB26Hecda4fc+nqh5CE7CAsWV6W1OOPHIkRJy/ss+X8rdcRhFOX0q/JWyO6Remu
xUgT3wG5mjK3STGBy0F/NaG6Ca0pjEldU5GQwptujeNqgXpcOZ9pDnucGKTmQaeB8qZnixWkx2nY
QGgEvn97TxxZfsrLKTuahk5xb7dXDenydegbdLpS3oe08A4RFdNpAAMbuZZ84juCBnVVwuhnTuw6
krBV0UYdUApbX9y+CTdBwUZM4OXk7AdrAvOMcYgVB8kuiqrCcwaP7TR3K/vQ+9xfh2YsTk4HlqSR
FJ65Navuex05W5HXaBmmXhQ4t/D4Dz3aikCw8NCOxdCC0BaW28BqQKYZRqhXAIqy46hHGJRBnb8G
ZVUmvalsL3ap7r46VRC2e+LlfE3rZjxCaKe9A/yU0WuIIic3iGGtHmjTOn1c09GH95jKKY15H4pP
g2fsm6oBqhzXyulYLFQ+Ib/QQWo09nKemaSBvOazRGIWVEENLAIAbgSoZ5jXsFPe4chJgka3Tpot
s03dgxHa6+xLX/UKZ303pl7RyNNQFtm9rzsEd0amstYikN1z74fmIEc2rQJaomSprVl9cdDu3I0j
4w+tKooxsdAtb3UTwpI3DzQe0yGajtLl1kmOXpG2ymAfRDNkawAAkYlRAZokbyuEBUbauogykm0N
j8gWPlXOEKOGGTHyZXN3LKgdJSUXKMyU7lgqla4Onm6KLXEd9+TnlQ1BykL8pw3+B+JOaf7iZZRs
0ddiD5gCXR1xfVGFwnXowm7nZtVZfEjdLlR3QVtmlx017V1jk/Z16DDGmUabXHlOOewzVYHAzCQ8
lP0GqahFgUhq7ED7iA7sMQoKWIVmvo9BPirPY8/b4tJIU/lx6cr+WEGxe3AdYl2Ok1JWbLO2yRca
DJJLWs984rXugcdJAvVY0TdPwzS6aVYxZsdWhO0SgBj1P1dzGR6bPrdwoZfICw3HzdsJZZmTQESi
StR1aIPz0qZJM+iH1iqrtQ6lemtwwx2G1vO6xLaMdSoiJYFDi0m+ls4cHrwJrpmJP9HhM7aD7mEo
ibrsa68FC6jqOrbK3JbApbGQcosyGWldGj9SrosKpRbhFSQz+nMjPWuXBwgfxOZmp8h7xi7Li7J9
mutmuiPYGF6rqGm3UwWnrLhDhukco44zj2OehW+tW41oFGx+N8hB36uWT5eVyApULj3XRRp4xq8P
C4qN06wDgk4AZyMhouzuWOnVUwIAtDwsDAJ1BP1YPAhUJo9FOMCOM++4k04lwmADbGp4tHUwXGEo
TjeI3pYI++Ut2zTAbbDB+dVwclrFtlYfNo9ww0CZGPnZVY8CmqJzrAHdEIpoYFpmEDBabO80Fl/5
Ud1eD1M9nqrM9p5ml7Ibn/D6vqmkZycma+YIx10YfimyCmEhcLpFHV6gwo6d2u2PZWeiIeGYqMgL
MgAjiia3vHAiG5aDpCoLjWtQlSujTU82Xq3lRV3A6DQeLd2vLM4rCxjdBC8A2WFsrEfVbhmSeb/6
4Nm/ihH9P6KAra4CxkiAeLKqG3AGdzCkiefZ04nIS/cua+xZJbhrEboMQatVb0svJ9hth7DBaZMR
inEBdp3grp1HVFYo9ctiV1RdvfFgUYqLFCEkxYEBSoNjsOxJhZyU1qL5lZvjEt0S2ysBlGDw3Ad7
nkPEcQzaXjiXFQLGah23OPKZSgGxO+Xabe0Ch1bYwoERaSNO59i3XOEZ7zZc1ZSmkbIhJ95pFyXx
1z8PEhZI/f2sJsRA31oi2T0Iss8HCZWiXhZ0oo4rIehXiInljnZ63vg20bcsBNDoV5V7Ubh+vc8H
YCl/Xn6ZIZwvD7gfkxpQr5AdcDZjcNzR4APCuqcXMLFt80Pmi1PYQNs3dcA2mts/L/e7T7toBx04
LyyivrPJVEak1YzZ4hQE4+gBlhZ6zbbqQ/PBX6czsMGBSgZpZ4thiH02gaqIb9VD19co2cI1tBxX
dZ2tAv5REsJHy5yNnMqxkayjDbDF+rKm+yK89+0PrJV+c33wSUBUgzQboodzems5EicnBmKpAfbh
NrmbcjuV3T5or4XxPhihLW/37F54t9YyHfppgubOrhp4jm/Njy4HOHBl7sufr/63u+mXFSBGQV42
prjO+d0mQyPyjuALW+K0kGkKmjWhcf1iXzu7CQSDJTjAfBJNmn/688q/vVILSxP8CVjLh2f3Xei5
jRPlNsSI/Ytlo7YuMKVe/3mN31A0cdf9tMjZDLll6GhdG2rpxVkVpNC0Wk0v0QV5AMi3aqHVQhOT
QF70wbK/u2xgDMM7MYD5zy9jQvhXKSuAaX4cYdiyEjfqCj48qZf6+JLT+SHYwnn7u5D0P16n/8zf
mqvvl0z+67/w79emNWiFmTr7579OxWvfyOar+q/lz/7vr73/o39dtm/1rerf3tTpuT3/zXd/iNf/
sX76rJ7f/WNVq0KZ6+ENaOKbHLj6tgje6fKb/9Mf/uPt26vcmfbtn3+9NkOtllfLoSr/68ePdl/+
+Rcu4E9f//L6P3548Szwd7BOrIr6+R/rZ9n88mdvz1LhFf4GgxsTz3AxzLNciJf/+od+W35C/L9x
+yHlBtNVMAAg5MOPUCwr9s+/bP9vyA5goL6k3ob4Izx8shmWH0V/Yw/zKOhFIcSNUGDQv/7787+7
Uv++cv+oB3HVwEND/vMvyFXPHnO81mKSDq8qqH+QNHy2a/EKrfPQOQnVDU8KzoV1kTGFM7aIPAH0
0HXR7YkJLhDcHwjmzc4IEyCki6ivYcjZM1rq4AAEvYHzIBAyiOJGD7lWmErufIxvUePbgt2Wvhl9
wIIiutQzpkM2uN+wFCOti9dCPlyZEL93dr0/dFbSQAioktlM/rXrNuXOhQoPqX7aneBdpzz/sjb2
qFNkf9Qs9nJMBMbec56kwtgs5H2uULUDwUmRYIYuv6pQasdkHruXcURyBnziZHBtjy7fh/40wph9
qhZ7CwHZN2HtI446QP6uNWZpngs3i6NW5E9NKGGo4LY1vRGenV+xrKl0LIbaAkbUGnSOlps996I1
sZ9TeJ/5oYYcMYga9dC7XQnCDwp7otae20aZn5SAUJJBjkWZuLXGf5IBjanPCvszZWFmHmzdWUeJ
MVRKZGdd4lskE+Y4AfFWWZ8Fcof2i8R+b9qnycm5Ffd8EnuA0fmVb3fTPlfFfOkoQE1x59bTBYfM
JSadMPs5pw9U106FohQ59H1lk6TtNKztXAd2RFICtrabuTtMwhabrAmj+76agycF95YXPyDIG2E2
mWRcl9SsnRoKLp5ZkHi4ftlcDYT3G6JVvisdu7qER2a4hkuccyh7L9uPlY8k4UJ2n/LZ70TiaJO9
uL4eHuhksx1rlQKMoUIcAJPfbVvjRHgJjugin8F4yutgAzsFOfuqqUCXgw546HeghvkPHuYZgbdu
wSxMnLGo1tAxB0nFOIBbDAsxTcujSX4xnbFwmKFzj24AdEUB4EHHeXTGyAaJnkA87hF2WRFTyngk
VgiqCht8J4WdcHC0Z2kB7Ru7Y5dl+mgX/XTApDFclzOzUu70AuPmYnzsRhuEdRvDosIW/tpynOxG
kxoAat7O9K3UVXEKRjFeeyXmwAPlYtMXUXWQnZ5eAcmILyXxEEzsVRgC+IokKMHbxEajfqvbojkq
K7NWID74q9ofFZwxJ/9Z+m5mxyZS9LnvB/KEDmE6ljrKd9xQWHaxvNhU3A+foJGv1z1BzzSJHjl+
Bl3l6FTO2pI51ArAC1a+LMaX3sfj1riAtFSNoSSKb/Gp9FV2ZareSofGA9pXZe7bLKR9M3uiT9Ht
YRjaOmSKC56J49C33TGciX3qI3wXWeMEW7hGNCvT0eEYEuerawVdXIy9+9IzVl16ra/3mfGtWzxt
3gp7YJsEpV8BagEDpMVHWIUgg2zarLQ3HYxw1gXYmHcQGkUbyieZlgFgbUbdes2JGu6EDfaIk3vl
rgJN4yvBjZQqKx92BW+jdcBtOBtR2SYKRrWnsp6hzNNFmOJ7aK+AL+pTw73xcmxnlIsW6z75vUZL
TwfAT+Cd71xe9CcVDXrP0IO6Ccvs7ClvAmsJutD2dIpaAB4ApMuGQ7uTuak/+cUXJxQDDBnDKC37
oN4YDMh2Wrn9a15Hc6rKnL5VsFZ+wPzRnLwZkmGklDWXZHThwliPXXnRRn20Df2hxM2DGQ0Pk5GX
Q2THoqrdC4/42bqRlQRgZ8QFV45cy0Hx/eSBkwGZoCuwNRrgNb0uPxed36zmBtgBcaL5dRRzlWNL
toZTJ2YZrcC758iwIINlx4QWSzVmeRDr5E7zacSEYcRZUOuLqnSHSw9QE5L4+qZWcS4HBG4DEmNA
YWEv2awkpsv2sWkqC+SNuiJDE23LZhrC1OlDln+aJ/S8EJPUbb2F+ml6DhSP4tqt8ptIh+Kl1SMw
UQPhS8KGrLjADAtT7lIbeEm2UfdWd5G/C50exBTFcxA++rkqMDhvO3DoyUjzZjXisBsx7QlKRNkz
w0W8GKi0icdJsHXcjDn73J6wShbVE4vtHNPYlHEvWOtKtDttW5hX81Jt0X623oUy7dQksEQrg5RA
Un0TDTy6a4Qjb6QbEExkaDOLxOpyhBdbAy9kzCY32GYKkGERRITFHD/cDjkOn74A14ewwH8G1tt9
JkM2994W+1e7U9CZf+popqDYBhtHpm4ruEwKjRjmxER2sZvysnQTQLWgvXd1w9x14GUP3di3PIlK
B1mWjEXlUz5Dfb6iNKNdniC+hdivoVNW1k7Rpmxn4Dh+X2F8OBJ2tEqICQdESHd2e8LNV6PXKMJM
T7usjmqOvWWyplXU20CjkaJhYyze0Yn2F9yoTu/4TIPpthx8br8xq2b0DWHb7ny0tKjJvSIA9EUx
66NS3ry17EBgg8DgIZn6ELBabTH31Mxzaa1HnjcHY/VBl2YhGDqbWpU82/gq7GFW5jnuKwW++1TU
4YDnsCxPYdU492HUdFf5EI2PqtTkwbHwxa+CzjSrjLW5iEGhnjOol0x7Mee98yWqyNwnY1X5Lwgz
AsfGK2VLblTQwazTUnMPqNZlII84DpxLcrcJSWyUD5ZJxVl/A59rxVPPZcUDXFaju8mfc9Bi8k7H
PlUDWCuDyzYSbm/7FoSep9YGaoGsdt+ZdzOyBJAFN+XTmlplvq5QJPJN7czdjSkya2uy0tyWWZax
NOxmTDaCCfYsQTE5u9rgNvA7VjwWvJSHceKom8EOWXmWpiZmuUK0iT0T9wKuG84N5122kR3STa2Z
TXse6fy2K8LmRBjvHu1OD4+8ovwa04O5An1q5C9Kl/51V2vIpydbSDep+AQ+SQW7CIznFhwyEKId
k1COVCd5s8w6slYdrYZETeIOhb3B/g7+GtBTfd20XQQFqIrAwClcVt+iahVIXQS3L5W0wlRX2K3Y
BbOZYZuFkgrGNxza8Ir30SNwhHZfguR2mykY5QBMk4jeHXBy73wKWHWWXv2JlnmEPWIcBECirIxS
k035cyQNZCcQja5KlDev+IwwEfJD5t/ZKqjXoZ0TFwHILLupoRN7BfVESZzVIVx3CmKT3aTnsdlE
7tzyDe3huXoo83a4KTsBiwlX5t6TooG6rSYvOPqaiQ6eH3rZnYVNTTJ7DpBnxOi4Aei+04zSVTF9
r6lTvYlBZLd2hJmP13lsBak++1p4WXjjDgNfoxI2BwcQLWbmdbgaKzrcWX6DrBpVhXniwDLgRO06
eMi0GLYdnqK9G8zuuoLhxW7oA3Hv+9w9zfYUvk2216c0KqgTL6OXnZyWGTEu1j7PQ+82dIkV1/jF
OOC4LSRo1nfckeGNNVfyspLMx3RnRhBv5ZkL2wfR021BfayMJmt/pHybRb38NFlZh5ynguybIWfb
OvBLkL0ILHcpcPCcYQJcjlb0ghqEXzDBqnWJmIu1jWFy4hN4ETHie/u2IHxl4LAS55PeL4QGI4uL
GmAiRp35QysESnQPHVKa1QUEOFUZHPsJFavXG//CHzl/czJlfZrR9oHcFxX2o0MndPkm7PqXcCDh
qcRB8RZ2DsrWAYDroWud6pE3xrxB3gnmejghbLmvMxT5fmZov636wVppWymI94UKj0NgYwbqOnPw
xmFyD/tbG8yVnUty98WTkQdQvNGw/Cc59EE1YrZjAzuzVYXR0V0ZZOJz0ETthSstN090Kclz3qMq
Sr2GNk82MM0SVykaLyM3x1CdjSH2m9BSAU5BX+9E0FtblHDRVplpfjM1NtJgZgZEQV3oLp6HLlh1
uhwujarb1BsZQ29HEfmuZ70vIT+4NGXbn2wU8hdeXorHzLFaPByeWluWKTkoKyy4FMBtV5HfkiON
iHlBRxi+NbZdbmRlm6MAazQJpN3HpMQ83CUjGN44LoojKtH6FfoVeQUqZLWC3g1DPifA4ABs4xiq
FnQdpHQ3cLf3LpHoFqKIgEn4GjrdcOPXgj5AdWzu0T2VXxU2hzSXIYg4ykc57kWVf0sz0pwwP7Ou
MbJqLoSp/b3p2YDjio1yii04u9wLvxs3FEYrT2PWd2sKaPghikDEjCNg0FufDMWVPfDxwcmnEYR0
kLi8xPX6/AmWn9DWwJhy5eS+t1a85Os5AxkpC63iHghjFFNMOu/gX4CN22gPxDjItBsME5EbCgJU
KEFxToDU12sJ5/VD3oBywD1XJxi95mvLYE4vUDc/RZG0dya38lXucewwXVXETEMP3Y4YttjOdD1g
+vCFFuCfyDEknzMUlqsRw9KNj4+ycXvfWfmc8wNEM7ArA6EpDaoePiGTT58s7lhN6nAbFrCCBerN
6Yn+TCZhPYIerG9Dp5CPocPEAzFRu7PQbOfxiOHlY+2w/hrT4nk/FnZ0O9e2J/DE+RIjCru45dFU
rSvcD+AYgxP/JGjh3pZl79/QWvafQbPur5BQ4KUNCpAtWpbgCdRPXD0DdAqG9CywEwlm5qOZIrPP
PAsy2GYAw2gi1ROSovV2JgFZ+QxUgn5W7LIBu3KVi2HYTsyRD4hdkJ80xnxo77lTwx2wotYRYAlC
LUIe3LKaDSbNW9DW4tqfg9R1SmSYgY3e3bYd6eMJZeJTRQh7CbVb3VSYfb2gNqqRn4JNYBWaLsNW
N0YcIpmM5pjUmNlCu13VZCcw9y/gOD9FD4F02jAeOwKrOEl1+aAIJZcuKHpPhLLxCWxO5KRHUwkf
Kryag4Cq1upJsmy2cCDx8+jkY0zB4ozShThCczv2ag4651C4wQYKhvESlhFhGrbMOkFJUqFB6Etk
zHnCwRGNJ6IPkpBDsHJwYEiA92Jn/RZuEv4dk5iPslihgVoVlsQT+g3q+v+o31/OAoL9x3+jar+g
fsD+ipcCMpjvEOI3nHD5ix+An//34pwGzyyIayO4LwLD/w742fbfFNgdVO0uXE4hX/o33kfs4G9g
fT7SnoDpwbfCgYjnB+BHnBA/i0AKBRyIHRay1v8N4geDv3eI3yIB8mBMjw+JaAv4Nbtn6DdSdcTo
5LiH+qnO0ePXmd2Tk8jRtqwq3TfRcQJppYQGwEeAgzK9sg5MTW6V6koPcMYueGjtsqwFk38aQNw5
uAI19mGAC4LlgLQi4e6gbmvJBLdXVOSEW7cRC1xmh9tGFE0WpA4LS+7uZwQmYqU2AGamkYPDCIIN
NG+mtQIUx7baYJ9d2a4Z6Namc/vCaI4SVjkRyCyIEwjHRIJUOq/8rCFQRARQnZwiRgXwADcrkBFC
QLl7ZfVUfxkzheQEnNF1eV3YxLnNLKfLwICC0/Kt3Xl9t4JKdElGpr6ksV3g3e/BEA9QB1gBgpo9
2nB8SBa5KTggXbGjJQktkHJK5aEPGLoOJxp6N6iCCwPHsDBSIUPKZlu7uybU/pcq56Lbem5hq3Xb
GD0eWkjkIV0A2GNjn3JbfOmhcR4D7dAnmOTVA0KvawN/h6Kj/RcmYS+7Ar9beQ8YTVOUFHld4r+Z
VTkrp/c6+I4NjZqw5ebFYMFIF3eUaeVbTZDKkAYNyzKwBSrwrKHyFVEe7YEbs02ALMTHDJRzAzYr
aF53gxEafaumndhmPbyVYMCeDeO9lHPEgYCYUK/gCt/Za5A9MOw1OJu61RwR9ChlWJbeuiGFAhzp
ThPVMbDx3Lx2NVVzHhcgkPvPE1gO5LZTg+W9umXkfhkV3dWjekEiYzMlbZaDKw2yzWAoVbFiWR02
1SooXONfLo+d3IZo4ca0g3WOHedWb7VpA3YcEBSgb3l0TSJdhzC7QdzF/djNVr2RQz+UqCbh4TVH
Tt9txzBAMkQ8mDqI+tQz0BJuu542LMWXkvO7GUQgN20HZEOC7UDqaN8CBijAU0GLjfi6lmZvSgfT
8IBoC/BdOuKDXcpmZluf2xo8crZs+hIuCLJ1besOH4nMu2GEcR/YJ31JAJxKaGyejQAXFiBswVr7
jcrcyI0/TBJFeccjdc0soZ0bCwoXpCq6XPYlcM9GI1BRtCDiWqDMCj2so6gm8O9sI7cWGKPTAvEe
9thV8m22eRhWsYUHEFG2be+W0ycDKlu4n22EHzdJNM6luaNmjjw82MgDfKxhVIQ2EiQl9G7IHanB
udPjmJkLM7uyvoWXUYE6x53D4tAPedjgHqNVt6tJo8OV6oK+2tC2rragjUzIIqotUC8aA0LRnpeh
TW889AJggVKrC9n1BAbPsLJ61rtoTcG5PYCGL+AFWDWgUEqX4vXiMg+c6rOTZ761hZLHy9KsRbeY
WrlHwEERTcDArgdZsaj2fuZoPwXg2MsuGQOjp/1UTYzufQ5Fx6EZAaQfu4BkHkRHXigPQmUTfSLK
VzBdkyazb3TR8HJt2x1cMF2CjXHVTtD0bmc6hfoQEuDradHZVbsmnrLnvT9h433DxqaLKZ6BZ4Qb
zLHmHoUx82CWBZOK8G4utaQrGUUDjUtLQY3gTlE3J3UriH7LKjm2l6ORoKMJBDGxIjGaBxlwJGpN
KQQ21GHJyIxbxVlZDt1ag2do6rgmc1ndgK+P+xqakjAQMoXAxUFeazjmj5OBFgPgoJDdlWjDRpws
1of4oIJb8xoDehfkWI4uDpHUttWeECgzWwm8Z0gAuq8NznxZE47kMJxpESqKIcvggogMqoSg99cr
kI8BqcC4sXB2jpQg3okazKJVj0oOoikmUQJz1C5wLzItPEYvcSPk0zHD72owQqvm0bcbX+3RWtTs
Hor94a0hbRau8LjJF9rbWX4kZsmqhJcxqCCXEughQwM9hgKaiEp2d1EeRMLG0IiH2ddB5EqtMYAB
AjnlbhH97yS1OELhFL0YxjgW7F9/9YsGdZa7A2+wAe/rK72Ccm3Pkgk4/e41iCEPMK9k4yDwBI36
h87Yi0D831PzH2sjk9eHNhO6pHMDAPSaNYyZ0cwuBgD8SW7IKt/JnX3/savcmXb321qYWkJwCp8G
eFGd01GIcWccUBmcKuHC7SVr2DVgdrIC4If0rerWHD6S/79nhPy64Nk0kgEWRnmNBZeM+SWUz92w
7f9AG/+bLxFEYgcG2ai4InAP3pMbfBmOZoDu49s6zZ7BVkOv59V0+jhr+MwI5cdn+mmtMyKFIyxg
k1YEY59juHdTiGVgJ7dSL/4KPeHKHHIHBlsfGQ0tX9TZXfLuA55xXhBP0xa9g0XdqDsSNNh4CrY/
Vb0/Zsk/z46/8Wb+tMbZxVJNRsqAYo3lTgz3QZJfV6d2uxiHAXjYNh+wNhbCxK/L4bb/kVZ6JkfO
pBaIikBJFYCg1266iuJ4fQmmhw8+1nt2yI/rBUdseAvAxheD+ff3RhnWSKRk/nLTW3u98td1WqbT
Idgt+nFxJdbtyb/685rO7y4XfPUx7vexs8CV+/2apgoYLRQ26W41rXMZZ5/b43SM1vJeQPdwQROU
osm0sWEIHt7KO+QJpOV9/yFT6swM6/tn/+l9uEvv8BPpZ3TArQ56vI/wpLD8dKiSIPYeFxczaB8+
YBj9ZrUArZCNnshFBuYvbpJ8zqHx6TDEV0hMd1blGmPsIll2lyVToPswfefXb/n9emf+FNZE28JZ
1iPbcLO4tAF2Oc03we33kHa5BXH0zxf2Nw//+yXPLmwNkTJIjViyRMpovWsuHPiSe7v2Kzx4E9Qx
G7b6KAHM+aXBA/UHLZ4V/N4pAPMe1lYeyRGa2O+A5aB+SZfFKWK56I2zs6/Rea34FgnGvnPQnz60
Dvj1CcIbWE4MZ7mlg3Oamlt34K5RtBrjOt/CdmTHFCbu6QSTGnDFV+GFyQH0xh+uu+yk73eI9+ue
7bQyEnKRpOPF4d7fXtnbEMSnGh58PYLWPlztt18zxp9g6sBX0zrPre9HnfVOEOUwuCq2YEWzNVRa
O7NzXj6yCD3jki2PJT7Yv5c69+zilRk8xH7mMICPjt4etj9DjECMBA7TN+RkJ3mCDKmPg8eWQ+KX
7/OnZc9OSc6XrKUeyy4GunY6bOxP47ZLmx3mMNf89KG11u/Wg2cYPiwSdOBQvdAff9p95tE0bYQC
HXxQs5JJe0myZPGFhNfQuoQo9OmjcuPMHOr7F4sxsU1RUIUOdt73K3aYQSP+GlQkS9wWolrVI0aa
qOsw6MFkaU2hhPBc6AnYevpoz//1OMOjEQQehNvft8D3S0dAYKkc0Rx2U7gmMCGoabOphx1zdfr/
sAn9vNTZQV11LAC9BEupFBLJK7GSmxLRfEA1U73Tx3IP1ddHe/tvriWcxJCECH4nKGzn3N4Zwzeu
+QgnCPgqdRfLGSqSIsl3S+lInj6qd3630WI9DyY34E4jXWV5Pz/dO62WQH+MWj7j+C2ORLwFaZeS
TQiTwyjdTh8c2Wfs1W+3DjjFsMGE4+fiP362YMUhQEAPtgAaAcYMcKFnwxt1xS4fu0d0O1OiMA+q
hQduPBlAFvQwlwnaPbWbZ1GNX0QI6XreDSdMLz5I9vhN3Q739Z/e29kF1xWMcIG24EE6YSajMFrf
tOvFS9yB7utzdF1uy+sfLNB3JNCfy8HfbPqei68hWsxBceHPyqa+r2Q05jKPwwBjXGMljHqxg4n+
Bzfzezuj7997gBgif+HHU/ilv7/Qoie1YaDo4HBx1zag83Yd1C8sQ7x1dQ+vjx3fduROaiiHNs64
jj60TP/dB/35DZxVEe7QjrAAxBvAXroC30PCU78VZv3nz/lrrQLvX8QCg5YHjijcm95/zMAZhOXX
3lfLPJXho/A/8mf+dft59/rhWaXHqv/D3pksN450afZV2nqPNMzDliRICZpDIcWwgSlSIcyAYx6e
vg8i8s+kIJGsVK+qrCx3zBAGh/t19+v3O1+mAz3RXzBL2Q2X5afMowwAmpDZrscNy7ANUuubUxH+
7bebM+BsKZnRWBosDTKisXNytVNfrPDJkBHUN2iS8xvV/p77LzI0keNN+E5MmG9n03gyMwqOJq/b
cAinooIDhYQUznzle8PASSbSR60ka5RL91rq6pmBtfy5OY8VDihB4qwHR1srECpPPMx7Da7gL8Tb
s1bgFOD1w4xd4oSqr74M6ktHorYs5Hu/ntZJFF6nUoSLbrmSqYVvUnOTq4jkOvu8iNGajdjEjwjR
2hPbqXcCGK3DFlhVKUCGUL8YSKPACAIu9Ev+Vb8LPs0owV/Tbfil/lp8VTx/Va3lH9IzufATLTFf
+PWyYqaPGkAJ5jtT4fy6JdrQJ3dqKC+k+ymbZfViQY+Rv+Fb60oOUuX4ooqvxuHabr925LCN7Gch
zkftSg0vDMk88TRvR/Prh1mM5myuxqtC9SVKv/iJtS4NDge7U4PtncHMG4OskyFQU7y9iI3AIofC
zpSXZiOvgwv9Z+KRc3VN5t/2OXarB+v8eBO/91IcJhkzo5k81XJusuI404OoegnjT5VxpYsb7ZQS
5Z0lqTWLNhhUvA6b5MVHHOsWTkcfvfTr/Fx9dOqNj2kVR0QxrnDzZnUCgWS7Bjm8M/VU+u2docS9
56ke07a3Q0lMoq7HiSLgtc2p+nrI1r6xDRGQND8sN7kM6+3wyEmL2J1c87/zIV/deTGxUrpVJ8GA
ug2v42nD4bSKGxO2DjtzC1WBIs2TwO333tVAX2rh5sxYXa5Qs9aPpaByfk4SwltZ2iQI8icHdAhH
Fsc7zTyjLIblbCmErIClg8K65vWwHHI8Z1h/P7eiOVPCjhLWh4C8q+zNhpwD9fX2KRTxOzvVmYT5
9y2X+xrq4VOk0c6z+t1Y+TtnW+6qM/8c28xsTa3AtvycX3OWhaexenW6Zd8MEgdGNcoMWcfFDsr+
4n2dNgdBEDs/1AAJqn5GThcM0XQivChvpjwWwDOCkwQghgH6kk+tRbo6ZXryNPxp7mS3RLRJllic
Cde8N4gA6jZ1q+/JDRZvp1ROb6e/xa0X22EOLRVWnckTZTqzh2K+oY5iwPy8W9WbcUMkHWjVU1P8
26TO4q6Lec7WJYri/OSpwcdOfeDwjuO0tbXT3A4eysnhsXDtYzm4uN1iRDaJpaG6S55qFytuqpGx
LM0+TZ8nLJav4g1kDWpQqKpaTU/xuPF/nE6Svxk2iwdYxPYqisrUrpMngE6P01TeyjxEp57lpYl0
E2Sd0a8iv/l6fKy+iUOLm85RY2+3M9Q1mjoleVJVCoQ+o/841W3fzNGLGyzCe6NRZCoH6VO39XfT
Z42ka7HmXEu7mL3GGlcGt7KiwLOhP30/tZd7mw3l5vNUadkqI+aNHWffUBdQ5nMXAkR9mT8r6ro6
rz04IL+Ix/l9PXrNGeSQc+Onmqxte1U+62hmt6fyA28D1OsnsZar5BkAAg3maXapgPYi7mpWrJ+c
bXaVXiTlHV3Lxmhhtpyf7Rb+CymYt0HqVVNYiwQFwLGgmIq5ewP5sC/8x5qkpfJJ8aprW1831bq4
969Pbd5P3XQROEJqN5EsJU9xIrmcx1xF6k9c2r4c78JvVxCLtl0ECiwT1cZy4qdZ/RlcyA/jz/IK
Q6bNbCmfkgMuMBUC4XNy/fne2NnrXdYiYnR0ul8R2aJCOspUsHPFR0bP/i0WMWEMR0fGb+RpaldO
sAlblGVurG5gXzSfiztk+FhsXvX6RBi2z8aLU8uUU99vER0ipexw8UyelBpHNEAkAlyH6p+K9CcH
xyJGUASRtskAhgYq0/1IgrC+m5m0s/GJ42YP6nm/Lc/FNcS9O+dW/fT/2X0WC3cEMxK0heRpPnwa
H+N8jU07FtJT6SV3QKw2FHyLHyzKkvt/yUT/Pefsf97lyqGwKS6KkifjRtlCDA2Y0fVNdh6fQRWN
TprQn/iay5165YxxL4fJkwjwWVZwJhSVV9unuPyn7rIINHJTG6guibkhbEjreugylwLG49/svUll
r93sRVwZihaiD5/MTsK1Tm0/Qr7VCI4lgUnSozU5frcT49xexJcsk0w1ZxAa/rSR7RHytbI+fodT
bbaIJHLcmFOqxE9R8az02y76MqQnBP9vz1hfB8mlVH2QAI1qTPSly4tslTNkDyv73l7Jm9nd50OB
n9NHm8Jr/BSX+8ayrbOxByw1ifhKzmoSEpfAfh6Ot9p7K+J5f0HqgRrJNwR8qRcTlL3oSR4HEK7J
Sitgv2L3bmrSZRf7V9Ryucfv+G5PoObR4IwR9Ly8GK9sAoIhYhIF5bFOenttaffHb6DOfenV3mn+
THOVhM5u+5co+9V6zFaK1gar9WQaqzY5G6XbCJRsda4hLwidnVBX8zmY5JabaY2EblU1l43kaskX
SzzjtrU5vbl595X3HmgRHQVFB1NqxU9kpNa9hu5M7I6/8rvr/P1XXjSqNXKs2ybzykQB3rzOt80Z
SLW1fAnD5bS17ruh45/3WQZBu+qQdUnxEzSzlY6eyjHhQvb2pgzZFp+0An/3c1LMRBHv7PC83HTX
BZpxStKYWzQWnk81bpx4J7hRuxseAVN7p1a8736tvfstAmNklOlIXehTMZhIdMxVx1Lv+Od6N1Tt
3WF+470NA/JfiZLM6CnVZU/Lr1vqXI1k/EjE1Sgw5hlhhywzCCP0+iT2w6eq/Jxa36Pox0fe4e/L
L7MF5iTVWe+ETyXLQx84UGGqK6AvJ17i/Zb65y6LiTDP8limyuSpRrwh1E+SbLhD9XT8Td7mXud4
8U9LGcsPLqFVnXiV8Hz6Wj6W5kq5TCiesTgf61wYoHW38lcqZ+X6idzZm3QSN/5FJbHk+cxqmfRo
NN/U2iziBMow3dq0tvgQI5WzWkT9WqVuj7/n27ac8+8qx0EcZFApt2xLoVfmaLbfI0tm+n0oBweX
3lMHcW9fifNTvGu5/sw9ceaH2OvawaQ4U6Z232u3dedV6Ohqm+ksWsePnatiTSp2wTb8Hf3+V/zw
f5ke977xG/GDW/dPTZRHr9QP85/8Vj9o6h8K9FvVgW+KxoA5/j/qB03+gzJvuoJl65zHgEL5m3Yi
qcYfFl4/FOJxgEg2ziQ+/q1+sP7gPJdkNp5exGMDFMp/lBm3v2fg3yia93kn9LvXMzUWGkzPVFPw
MCx05F/qiL3eogWdporBh5+fQyDXB1Rr67zLpXFXGeSsaz8dPuHYAPgWm+8LSJXTQ+Gk2fOAludP
KazwFi0dNd5YdlKq5+YIyi9uTfY6qOVXmBbmbmMgG4X9k6zaqfmRtNzAFCFM59ZWL2uQwCu0ZM3a
RAa7pi4/uB27+p4jCBUSSaU/al1mTy4FrEB0fWns2p3GVjn8HGcqsMRIweIg0vEBuaecP1IvKZAO
rwxY7ytZMgIUnSh9r4MZhgnQr7mVq8mOV1MQG/lNh4mu3WNZkcnZlUqBcvRcaHZReDPxB5S/5Ei4
l+tIMMFBd46PRWHTK1dFqJSXjelL7UZOsCj4xil7HOyiRO3SlWBXkrtZnNjhJtSN/mqKrVbD70Dr
/Y1mTAVWGwp6u2s1mmpygHWf3yIU7aGomPHWb+3gsqpZNUkQNVbYWlKJ0ZEz7GUJTPBYtF4+Tdti
SMWGisZbqagc+MohNhetpWL7rWb3wyAbd31p6ReaJp1PZvPUtCE2M900QUtMw60jNQL26jTdaYWT
b0MducpqcBJ25nHGFmHTjDqgiXIMK+WLzYFh9qDbjRzXCDNo0muo8FqZrH+Nmn8VQP7b0ZDmcXlY
F/U9yn48/eh/vg4N/MlfoUH7QzY59eXkk1FHsQ1LkN/CKIY/lliopWYQmIUTJ2P2LxCSBAmJ9Tq+
QSpRBZN3i4Xs36EBuBLbBxxyMdnGpoZV+b8IDZxALkKDNR+zzOIRgE3UI/5K5e+FhtKGc+J0PYff
RWKPZ5DphjguV/lcN1SDvShC+xaSRdO48EWN5qno63JGpMRJ6SqSFIEZmpxBiS97zc6mc2XSivpO
lwOkd5YZjs1uHJO83MmJrljpqlDzTH4JCqMW205A7qBYIkxauLlmWm1K+JTJxkqVgUjUSMZtFyeK
j6i2ARnmx01g3kpAXED4KyFSrqFSy3brO/bA7IchQOdCklQjTwRdWm4iBCbquvfHql1FAXVXl02Y
V3DJJH+SrmwWciOGPUlWISIE3WDGeK9tVJEDmkMDX4E97rJI3kV2rIQ7XUX8v0myHmps5ydOtTM6
YegXle2X1bkUSqHx1ZH6Ktt02ZBbriCEFV45wHRweQ6FusQ0HmWARYEaPbRJE1pnYYI5xTqrGpqd
0h7PiLCWjQr04MFgJBeFpHhth8aqlFX86cvAFs9OExqfSl2TOBqvBlU+B/yjZrco7PrhxpEKMDFq
MkKoDaBRxheE+TIDgDzV4DIzM5H9C1E2XbRBf2H0yHs60Z0jXTLkDSf1A4k6q6QATJdLmYeoEXFR
EwYVJNiWrEJkkyLkVhK3QxypWP0oG8UM63ZTOqVTbUWlN/6PNi6g2qMiWQldXOBnBCBJh6mnr3w5
TdCDZ6kVVrjuWA76Na3Tjc8GX0tclImvjoNbGy0g+CyxogFdypQluxZdrXGulWVau6Uaggqn7Ci0
f/DBHRQ5pSrDlCg6XGa2ui5AVgyaLg2bPiALglK70UpTXgHsTnw3Lqt63MWpHKmuVMZZ4HaVWXfn
fehDA0WJboudzaQhzsyC0+TzMR40cYkfu6Z8z7R+iPpN409G+Fkq9Rbte5MlIVxbWY7MFThTRCYY
2qpCv8hltQi2Tmr1zW4iX5hKWHYYtfqYAYgtvpqmJD8PSqAhDGO+mq0JzFatlJVcTz4EZRmK7RlA
/bY9L02/JOuBZJ1q2rEVdXk/RVMIamdCS/a50wO5XdmpjyoGkn+J5QA45LUTJlJ8kQNnzbamnfT1
105o1jO1NVpKR0TSVF33epbUF7ntA42Q6y6xr0aIzIMXx6TEzlUxReKcanOn9JoSioWywgLMqIPN
qBvhsKnTrG6/RH2XgQrAU0l80/QZuxTUvPWFAVrYvO0SzuJmEkdeqd9SUVf2DzpM8wKCutE3Q2I2
FM0LWxvOxzYS6tdYH8PEg5LdWW6fq1ELtkhTmhKxTNVz6aEapE9JWIFUzobSrnHdKBRxOU5jVu0G
8BjlmQzJuMGBAxVEshboPWn4wZqyHVrIZrzA7aHGEiVvFOcWCU8bka6wg2KXWkFQPQdYS8/EjzzM
NbeyjBm36zOx6rWP/qNo7Icp0iA2O3qU9SgE/U/NBCacRZFmXKISjSLPHHUow3iRBPJwXsvCEA7Q
lbKbrFWbVT16+wx00SV8V8SaRuznwV2hpFN+GStkvIJVXMTtQOiLOHGRrSl6tKqoB2RoRoiphrHq
C/AipSZXJuwAo2nPa2E1zpkZoRV8QWhXi7veUST8vmfzu0cJ2/uaE0/ydfmO0r0QIUal1Vh06UBm
VnaWgwr691P8/1AsosUe7PBC4H4mFf6f+/b56TVMcf6rv9YCxh8Imik8Uijj4PPMfMO/1gLaH9TD
MhEbiJjItGtsGf8DRVRZJpggFNnszbIMk8v9tRTgj+wZpGizdWALwX//ZiXAnV6tBCi14BHArJL8
mXcz7Fr4/3srgRzfyUKg6yzACPTxGrTaUK7QZdpI9XPRSfk8n3RDgkNzD00A/wUJJ6ncHDTtTnek
4L7RxnxmGRlYw62Y18DVGH1SPPagtpE1RZGAwWZ0dXKFM1GHeRwBJV0DdA7GHj5OLQMst5S+zq4b
tPv+N6sFAVeumG1kG3DSVDYTFQRjrrJvyX2o0u0ZwASAHKueA3G7nWEjOo6prWZCsIIFZ3ZnaQIR
BhqLTn0F/OBJ8uy0aoxPAc4AJSbyMc4WFEQMEIYG25mkbVVGGmf2kuiU9WzfVaOeznXM9sZ64t/6
DmLgbsU0aYFGiK0qjXeD0Wi46I1dIG+o0wV0nZuFHf+JBCLvzlW5QwjQaX7u9ljrYMiQ2yEOBRoe
FW4l2RFUQ31KKzwp1KRFgUilp5aSg4MeeWY6Sk3JjVN2kltVBbYXSVdhwydjcmZ+BSrCYw9jhLlY
janrLPwD9OdZrSEKbIs0w38OkjD3eURwjeAm667biLDDOw0qotNcShV6wasoqCe2dXIxOK7oi0H/
FNdEq8vcYR5bVXkn5Bs4lwOmu3BjniapqoKt38exda/3VkU8aTtWVppZZ9ZWSodQwfwlUsa1H2lV
iwGaSpxRArtKbhDbVuKqE0WunMUOuksM4vzqc9zDA1whhIwTb8jtKd0omowNodG15X3fmVa+Bszu
x2untQ1sVOpaxrVTKH24NRH25luzbs14IxPYlG0FMbjZGmpdPZRRyCZUSmsH9GwRdcOtNKpdfjPD
lrpLJxQtdSFAbnI3jRgVK3nqpqc2z8Gp+Ipk3UqtnbDC6ZIGOSzVm2u9rC1WGmMb9FtbE4OC3wSH
+X92dZHRkRCscnOSSpvUN2JZd1m8ReJFj1Rl2jWYRyZfRkBbyNJb3MrilV7IQ32PVjaPttM4Rmhx
gmww0TWLwJKviioWwU8f1onq1UFZ1tHGEP189WnyWfXKoIJwP5PUPiyNtZnYkfE94n0amEIYseJb
M1nWbQw0RS522TCxaC7J8xrfTYHXIggeQ0msM6sY87rZSsKSIJxIfW2bP8xWmtDIm1lkJVtfRAme
VdDZ5EQAtYLk4jzIsHs4/quV2jI3AeA2ikmHktHJhTStUa8T3U6YTkeUyJwGYCilhMDkC1mNXTk2
DOMaX8w4FKxWClP3srC14KMknFtYZyV0S9Od7MwJ4cdjqymNgM9le0pWpiR0pd+EHSMPnv9Mo3Mz
MSlatx5TNes++10Sqt/GODfyWwOKTfHNUoTzTSS5ehMkYxWvElm/Al91V4WTKxujGC9SlWlzx0Fd
4a90A6zbaixVXFHQha0aFObOymY/DLAENwN2POwTeoZtJDlRsdHysZM3CazM9jxvgH/hSykkdUXM
S+6wQfELN02DvKTd6oQk5yQUVLJQmBDPSHHQXxSqP+I06rDwWscS2vK1rZTVt3iw4ewXEAOAo1ot
llWy1IcX1WS0MnEZw0uwUjFOai4kqxwQgepgh8YMdAa3gnGBMtvR3EkyRHAmBUk2rJhHBMK2ulK2
xTj1lVdMNmw/QwWD547OqJI2yHCuTDdtOJqsqfSm1LdyqcT2J1O0bXchV+NgXfuKXQ1nYmoG9UnC
Wmc6i6koRkRKYuUqoUx82E3d0GPIEg5xsZ2mVO9XjjKmAN4UxsCVQRbF2hmmn2KxSjiSqTRR2yAi
Ala6cOEJQqgd+3xInsecPZRrdkOeueiBauaRWh/8W7AQvnKRYQTGMFZZaH5vnDRBJxSxQnwIaB3h
9pZIcYYrAju2IA2Ck/nZYCJnX7eYPBnXIAPED0JAnJ53huUbnGBpcn6uQT3L3Cahv6zEGDnZLg50
JQVAm8bWeRo4+MbUSZpI33Tk4OC0C5FX2zgAK7JrQ1saV0ioq2sovJhujsT9fg1RjNMoUi2FvS6L
BBfHIgcq6pmOsOE4sGXoN46SatIqM+iJG/YuGMWlo8aiP2fmYtsUxcl0IyezgwHTaepvim4Sn0Kf
Jd4VebaKiiEJ91RXT7j+Wsoj/yVGVVqua1iSyrbrbcyoxrjifM6sNS0/b7IIRb8e9XPULEpBDLdY
psrl1D3Zfd5jWJMUTgdOL0bBrg4qTcDaZRLboYirZD2RQEIcL6PfXIOvTKlIQvmOnZ3aATiL7Fp6
sVUs2W4srUiuNK1MBfiHfKbLsdixZ8sqqAk/rLyxNiYGgCj8K3l87uXally088L+3sPlt71UH+xk
p+RT/cOfCj/ZBNwaoYOww47C/Vo8+WCejUu/tsMvgqU5lhFAI4MLdmQBWgVfs50dLBrGWOsAZ17B
7BMTO6umq69bNfPb7WhklMGDw5NKDmeDNrvErlxo24DDXH0XtkWXXGd10LGIpq6yvsDUzhm+woOa
7U4nHQAdAN2+QbxZ5njc5Gy6tzi/TJZLOlYHiaplZokpZ6EYxMjC1jdsOFUN0FYbD9ctRmgU1RZN
hZFFO+Fw1su/hDT5WOP5SYZmV0Or5hg1E+rgTomqmhyjqngb+nItFbuxxSXqDO83G5yGGuFVNWGS
Ubm5VoeBW9RmVqz7RoohaOiSHHijXlPVhmlLhEGMGmi1GztqMmzMADrgdrTDpAFubaVgQCToF67U
gFlaIw72pV0sIOOcKQ42FHhrNr3m/u/+oRl/45JY1R/ePzxGP5v8KXuVRzT4i997B0UGgc5ijw0C
hz2oSdgG/N47KDKnD9gj4EFPYv83eumvvYOq/QH7ghwjecJZcTArT/7aO9gA1fmVSgSLsyPSif/q
gOH1zkHCloEEJmXa8+97OwbuORaQVAYPM8O1GFghjNrZXiP8dZZxWGD1z6UXm5EhMhVsfdLeU8zy
CueQjZYkf4Km+f6xyy+OIkU8SMCT8sFrYgujr1L5VNrJTVTr6e+U939RIPbP8y8OAWeqFbykGBYi
dryp0iJkL7IbslDa9vgb8OH3ijD+ucGiSNPBIsjucSTzDLDSTB7QMckadUF5H+Godvwer3PEf99j
KceyzTotwAf1XmsEFH01KuUblQYsk6OjE+10oAvNme79LkRaRiOHV3deMabQYRJQK2WUSL+zEv/2
KyxlcwUbl7E0MkyCC9YVdm3aLFIsGeUps+zxNjr0AvP32RsDoz9Gpj+ZrTfKkpfawNAl50TVyesy
kH+af/4se5cGmN4NfjJ2XsoeWT1jS1XXu5YKFO3WyvoIOFBmgibLQjVPPvY2c7Zh/5Y2+7iYRXfr
aaXc7JymKHcKjjsf+xzm4oXUsanUpvIbD4DVVS5pN52qQb6HWnj8WywKyP5usfnoZv/xzdRX0tHX
G6/F4GljhcAYuzbxOHBxq7HaMXfdapV4qtN2nVvSw4QbrY1HloR11/EnONQbFg8w4Ms65OPQetnU
u9qo33Js+nL80vOI+Kfq6u93W5apqWom0jrTWg+74uBZwiNkjWm9Q64hq0NPZYG3idi2s2V1oumE
tvZAAADC96o9DZAKo28ojVcEBhwwQEqm42HZ7B1/pQOtpS+C5GQ1II3gyXtKYqw5jl0Fxb+rCv67
tfRFeIwc2Z8UM688o0husiJ75IBj1xn6ifnjwJPP5/r7HQ3DgEEqAmpSh1AnW03pFGv/NnE/1C7W
otkdxgiOf4Jz4Ea6qsELtrH19filD3zRZWm90iptDv299bCqHtnccnB+p2J94sbmGHwwpi/afhTR
AM6rbL0KzOddrIz+mU0J1okgMoeid8aBuWj6IMWMT5Y4JLdq897HbKEkvoMVbsgQWic+74GxZi5m
JUGxpgnHnHsEbKgAkQ74AAyN/9jZnGEBecZ8uWdD4cxVqsc/zIEeZc6TwF6wD63eMYVMbFS6CfNv
6ONVvlENJT5RE3folRYLKpGQOIvUnMhkOVc9s8cZAERsz+3beOpfKtJKm1YUm+Mvc+hmiw4cNWYB
RVpuPF2uhSvUvt7osnZZ5dml31cG6dNzU8UG4vjd5i//Xo9YhJFBxv+P47XGU0kAc8LaeoOs/DmG
zoVji6deAjZcq/e6SE/NY4e+1aKDs8+e8KjWGi/hyDDb4SqX3Q6RNeUnmu/A9Y1FF+9HHAdqmeaL
TOxOgB5W8DbD8MQAOhACjEXnTiUHmpycNQRyp7wwGsXcJGKUvrV9Y5+YBg/dYtGZG6eLcROkM0/C
gn/fPJezJUSpGPfHv/ihBppjw95gUdNyFH1g1V4Q+WO3y3OdhJffKcnz8esfiDFLrIMeBGArrbHy
MvGcq/l2SmuMGx/GcjjxhQ/dYH6xvRdoYqxeEmmovFauXckP3Fxigddll0Genx9/hwNtpC8GfCFE
0WsR78BR+43RRxcG9rLHL33g6X/VlOw9fW+KsrZ15idgl19E0H/JE2dNliZbaWn5sTlwZg3vt1A1
JElHqrfxRNZ/tnPgOyM5muPPf6h7Lpqmb/u4EsJuPKcLL8MWeqoqrfHlOxGPDl1+Ef2o7Mm5PmFI
H2kSluff+ja+rsyi++DzLwJeaDnzzob44yRRfdUrirTFLloDqtdMJzrogd6zLDtuFUoCSaLVHqUu
I3AptfirGOzf7smW9dKGGg/MDGrllfVlCoWco24/OrXsO9Az9UVsy4HkqGEusewr6x12P+eqLjZT
FX4OpOzEuDrwdfVFbBvI0UjYxpA9z9AvkxD81ogGdybty/HOeegV5t/3BpccqhUFDQ1Ly1a6ieLi
MrZJQZvqY1ulD8dvceDjaotWEiQQw5LKE48a5nUhTxBQ1bPjlz7w9EvMRQfkm/PSpPKmULsJYw7j
YsVe1Rm4GED1L8dvcuj5F01kmFaKVpcuRIH093As7uKi2h6/9IGvq82/77V+0fsFx2gBUTMP1kkX
r1vzUySdWIMduvj8PnsXF1Cjantud2m6jmDpBAGZ9bpzjz/6oVZZRDW7tjiDEHQcHv25zCNrZY/G
nx+79iKkgRKu4lYrKg/1V7WyB/NHLcLN8WsfapVFNLP1wEJNHteeNaq7xlLcccgvJgyWjl9+Hpfv
rA6XdEezFgrZ05RmsbRPfkCpDhblFDrch9WwMxVxAnty4C2WGgNhSwq24WyVh7YoqTjr5VRZi6Jz
OC2O7eqEouHAN56J+fs9SFJFVKeVUXl+C0pGHr/06bfjzXRg4KqLsOZwNCqGmq9QC3PE/pGDf07U
P0V5dxNVyYkBcOjxFwM3qAu5GRqFAZCHF7KR3lMFfmLLdujS83fZG1s9hQWxkxH5zVB5qYYqJei0
4kQfmpv3nT70S7u/d/EiHrBv96XSi6TbLDorQTjF3cOQPpbD90T7q4bq4Mx46BUWAzjDuTeYInIW
QwDJwemofZGE+nj8+x66+GIEs2Roa7MlsIGUdlX7zKhOZd0OXXkxfmuqZiiI5coYEWwQdeGZenf8
mRdot7+zOL/E2HvtjnfQ2BajX3r2XFhkRC5bo9sAh7sVZckrIcHAsbawYTLtXrTaFtNwV7eslZoV
J6azA6P6F4hj7wHkTpMDc+hrL7V0jHGqLmi/i5bGfPRbw3o4/poHht6yBNupSoy0YhpwqsSq1XBV
MJWVHEir0vY3x29x6D0WozurZXsQDsWcFbVCBjU5aBJIjZ7aEB+6/GJcJxwgs6SzS08ufzaFZ/QP
XfDz+JMfapz5lvtfYDLxS594cr3OLks9OdNsaacnMAQowzh+iwMd+Ffv27uF3sadkRdWRaUr3j4t
dqKrsqrcj118MajZmfa4F5IplJ0BTGIbqeuujLrd8asfavjFqCbV6/i6Mze83K1M/2esfE+wyDl+
8UPtshjYkkoRR1jQ9NDEXZya8CcZToyrQ5deZFCS2GpwfWNgN7mxC5XiGl3miaTygSZZ6p6TWjP7
QZilR65zVUzfjLqiHPb2Q00iL+ZfpQ9aKyxp77rHHlerdlDrTswxBzq6vBiiqqUFmhzRJFH3UJYX
qAjX1OOt0BufuMGhhlkMUrklYgnNKD38UNZOiUS6vBrRZHysZea77g2iEgcnAJx0Fqe011WQXA51
e2LHdaCzyPPve5eO4r7MY1Pjwctc+2RlFPTnGJScuPqhZlkMUAUzP4ujbUKjrlyPse2Omgzesj/R
HefP987SgYP2Vw9vDXU4UVHSeBqiB3tNEZf6YxwUTVAJYjnP8lTlyTopkU+c+BDv9yNlecgG4SvF
fbgvPWx9zjW70VZWZnhUx99PY+t+7GMvIkM1+Yh28ozhayobW69/lGpzqiM5BxpsGRr8cizxCWKJ
G2iPOGXi7TqKh7TsPqOu+65E9XdtosQJAdCHXkZx5gfZ615lq0gm/qs0WIUtZBd56Ue/hbMIFyPG
IoDnubQSyLtQSvF5kfFrlLdOZH7oiA4t1+unz/DQVtpEIWyoV42ln5mYVfiZtD3+od8fHIqziBmk
9FrMRdlvND3lTivTarIblYOQlRJj4PShwEQV/OtX6LFk9oemLrHdw44zcro7a9TvjYQS5uNv8X4A
gb/x+gZRhYmf5CR8hinW19Qu1RuL4ujN8asfaqNFAKmg+ftaJkoPNpm1GjHoZN7E/DNrT3yEAyPa
WYQQvZ0wlMJf1SudzlPL4twqlOsYORwC0vTESxxqosWIJiVETebEMqXEKFHdYDNYRrt8Er164hsc
aqXFsG6zUdVjvHg8NoHrpq9XZaqvovr++Dc48PhLxq7kU4SMA2vpTU6yMSPlBtHNifnhQOvbizHs
tyIORidm9hlmKLpnFdc2G3xV8d3jz36gZezFCOZ81+njht5ZSzI6MeChNdYFOMZ/7PKLITxISkWJ
elZ5/ay2yC0df0RVVJFb4i/78/g9DjX//Gp7ITSOwtjw01F445gGnwUV0Rf1ZBsfvPp8172r26rv
ZGFclp5IzD/RMNxJgDhOdMtDT74YvNg3AZ1WUsKn6fwQkX1JXfm/I4T8Z/eqLMlPUZhS4WrQKfvB
xN3epzizPeW1cei5F+NV7lqzoPC08kSZmZkLlNaPXFVDLXJ3/JPOn+7tugWJ8utGz7uIeuQKsJgp
56vQ/B7nLylCxeMXP/D0yzKjWgRpjOMgXT7PvrI/cvXYfzx+6QPPvWTmlA3Fy6pDNFaH/Ky1xRfM
sXZFLX05fvkDT74siUNBmI5KQTTg3OJ6MgyvMKcTybEDgWZZCldQIh2ESkCyI6OQf1Rxcms3VWCj
Aj61o5s/3jsfdVkPF2oJ7m+iqjxKsJPyegJEWZ71Si781aTmqJ1TbLHVTTDE0nDirQ58j2UtC0bA
I6LLlk1koq9jdmYoF3Fk6bSPRf5lQYtfCx9f7ab0xjq8lcrqyao+2k2XIEw5BtSbo6Ty4CWdqUnw
2Qq1E8u2A/1oWcViUvhYNpzCeLZVuk2hYyGnffpQF10WrzQS0l2k5aVnBCXOEJw1OP2pzfWBx57F
jfuhuA0EXI6UFsFw+6V3inoTVxg8H3/wQ11l/n0vzlOgXlGTP58MWvDpywyrFxpG02J7c/wGh0bY
/FZ7N7BR6CPNoK9k5fhItdCFqFD2mP2Poms+lKDnuPH1LWJNxWhWkCmGOxDjzzhFzXlo2uWH8g+/
mDH7b5Dq6HpjVPpeoQa3Ud7f5Hly4gBjYQ/z93RlLh491eu66CJGKkK7jaSO520d0jXTDSK6Byka
7ntFeJ1Q7nvDJy+hnSq2+nV48U5UmnWx+y/F4kTPpzl18P84+7LmSHFg619EBIsA8QpUFZSXbtvd
bk+/EL3MIHaEQCy//p6a+L4bbo1VxK0Hv/hBqKTMlJR58pzCW1LZEwjSMAr0ZDYfWNmWaA9plqQF
d0vkLfQRIPljUGYi9LYgcsRyt7nloSmC70Mt0JO/PRoFSkmtQI8cSHQ7cW8621909RO7nqMuYJCd
FCCl2O48Kzhet6vLVfCjH6AcxmRZXR/Cq/xcFlOYWz5+yL01/2X7IqyJcZjLnTNZ9x3lDl1w2xqs
yy038OvIzZxYtAb6utF0NRhjWJUedFkMb8dZNB9TQUjEyjwiHRykyHSD2IDTY9Eb8SZx7I1jKoj5
bQrKnTu2JqyokCRu5OPkDCY/Gxwdbox/koHx1/W90QQVV7nHgI3IatFKifPBNOO28ePFMj+jE/O2
YOsqAbEGR5+HNH1/Rp/oa1BbT9Aj3RlaE61UlI0xr848ZrgkBWiBGIrhS1OSr2hIjY1gL/Ot+4QS
EBdRV9KZLrmiDJrOMwtSsK7GaJP6DEWO2046Vwkrwq4qKxgQssalOAFzmtYTP13fW53ZKIGjKwT6
4Uaker2tOphV9yhd/nJ9aJ3ZKC69bGKE1nOFF42EKKITFJ/QjhizMt9xZd3UFVceKapZwYapE7zp
0TN+oPlewVszdRVgY4wj6ymF4w58+DwIIwr6+bFbqp2EpmbmKsSG9qtjo0+Nn53J/MqIeQ+F253D
U2OOKrQG7YaI1bLpz3VGv8u6SxhzH+lSfuk68nrTvpLLp99dAdCyOoNTCBYvRXZyioGHBJLry+bv
2I3uJyh3GNftIJ1cDUg14Tg6ut0yfoeG54j+4cZ8ohX0f67/Dt0uXP7/7ndY2YXMYcCRw0SbznJ6
RG/vbTd2FTjYOHwb0UfUnzvu3NMcgpG2+9XJyKfbZq44rXQX6QToRD976EyOB9vNwir33eP10TUv
HLWlgPQL+jqZjYjWT19kxw9yZAdZ8NNiTC543tadE0vnZIr/4p5kOQWogs5o5H9ZaQ5xVudUN+YO
mkEzvNpfwKYZPHcCaQl/rX43jbjPFycSrunsmI/GTFUEmD/ZJc1nmKlfTHf5tDzPcn7FC+rgNePh
+k5oLFRFgvlGLbv2klY3FoaGaTsGAcDOJgcf37ecy696Z/wleutWAyLn58EAuZcrl/vStV/BwvU0
AI5tdVaS90U85rdB8iwVFDZn4zxW7opHP/LS7TA9dY2RCGofwMiwh+nUXLf+ZWd595taMbkiyxFW
QY2Q1J6RlLL47mdTnM8bqMU2DzfuIr6+NTrrUo5kDyRVmzlh941WnHoP2g5m/YV7/48vVItj0fig
o3o4WudlAHrfs7BysCfmbyMujGBveUDL95OVyxt9RDmicwuyU+6EDFU5BzPoRZYprNbm1+w3NybZ
VOhYURssg/hRfwbZUzjn7nd3tpodD9S4h4oXm01IRW4MWMBt6CSoIE2vGuPABkPIziZrPqCiSpx1
MsB9BoPKO4QNIxA0Eqh0RjeZ0L9cv+/MtQ7aDTwb8G7OlsNiglxtyZ6l7369Prxu8oqHgwTMAae5
gevXvH61svwEyMTrbUNfnOLdzAfbtlsgJIczMjthZTtAef7fmK3/9wWtAklKNM3zjSCTXyEn++iD
ey7E79jDelx++wevTBX7B7YBkjHQ6p0FAWMpwFDD6DxTAllLsN5dXxtNEFJBgHPDRg+nDTLtc3ES
25pajX83simP6RzQEKxq95xZtz0MVKFCVoNNIsNt42zWzgOZljMYbHesU7dU6h7z0THqmmKpWA0G
Qrad7bo6BEP/AMNih+uLdRnso/242O47Q8oWIrzRXyBuOtQH390iKxfHNd9LKuiGV4J0S0pORgI0
IJrCjv7U/MbjlaLuur1cn77GxS6kxe+nv/lyNGiHNZpa985omseibJLrQ+umrkRm1GoMtwUtJBQO
rDcnD/4Bf8T96jl7tUTd1JXLV+6tE/o3cB57gcuiDQym4N5l3o7xaEZXMX+Dubn1apbDWVrLGZU/
0GsaP64vjG5oZU8DowczYj1jzW3jhC6Iv0fD/3Z9aM2a/6tc8M4al6HxcCuBNZajFYLFObJr41A5
OxPXONS/OcN3o9cjB1fpmGNHrfVVtPVnWph3KCtCY1HsxGXdD1A21TK7ahltnFeoWP6uHJbMI7uv
bO94fX00S6/CwgbU5bPVQOYaZCyoEOfPOXV3XsSKOsT/xn0VFWbzktsAVF4eY1X1k3ZjeQClrgPq
ywHoFdC3RrKSUEXqh8eslFZcryXaE/lydCcy7eRCdOlbFT9m4ZkZoMGTn0HsfRpm44c3Wc8oQN6V
vDwNyH/Wnfmdk+7hAp3aOvJ2fV01lmFe/v/OMkDfYJMGfLvn3H5i2Zcu9yPaPElzL5uhuUz+S23+
bnyfTIFVglzrnLfyx9Y64zHIqmePiOPmlL987u8FFY39qSizILfWauhhf4E3nWQRxGLxosXay1Xp
hldc38/R1xN4sD83O4JW7ZD19Hm2+I7363ZBCeasFQPQmkABmUYeeZ35uXSqE1hh7zz7xnSkqulI
Kcu4hQiG5LY5xfbkOCdUI/qoniHEt66k2XFU3UIpcSB37R7MvqiMIVNzL8R8mKoi7Y1pp8zxcRww
VbRXEbB6ghQyig3FGC1+c1w9snPs6Ya+3KremWpmytLPBTxwWuxoFWXko0/8upd9vCgg8/9zaNzj
W3tbYD21vyV+28QtcSPw+F0fXTdxxYcb283b3rhsLQjtQrMx5qguyG10ACA8/3PugYWA2LeIECBk
iAbPvgNYaifyfmz2pgrsQg61RrMf6tkbDzzyvQH//fcLebp8JTXeIivYuoadHdCskYorWIx+qTeJ
OoK0N3bX2hyqtE3xfxMk+/8nCASb/lyjzFkyMAtgB4K+/DzOfhpsw7Fysh3LtHT2o8YHSNdQkgVI
V4F2DJTmqQs+dHAT3q+dfZBsfbJNJ66y+YFnUKFl2wtzizuy5Y+ZwHFV0qfbDE25GGakHu3NQrXE
N+Whcqd70ATsDK0zBSVs4Pibsk7gFzaeOATOdscs+7xY1qtf7WkG60zgko5659/+WEy1O2CTqB9A
u81ZX0aURnfyAZodUmFmOWPBPDPSnXuTRXXrDc/SKb1v2TrvXBA+PkhNFWaGtqvGDha/PxtO64T2
KuIAOhSZ2Z5cVNlRCDpc3+NLtPvvs8ikSjBBUqZYV7B2gWjCbqFpYY1PFutW8I5bUw+1EMcbykgQ
1rwNA8l2vFOz+6piXJENAMzJCwBt5geflQnu2cC5+w/+NN6UtzZVsrNxavs8ALHueZb4MaODnfd4
4e5sv862lADQFUORCYEqWTt7zj/MNCfAkMFQfuPwiv9bDjrifNQlzqWkzVdB0HrXARMbX99y++K/
H+254tfo+vcGHzCi8+KCCM4Ele9gFE+jYWwhs4CJdbJDNfJ4nnDtDsyYcPOYz8W5sIoHvpYHmUFJ
fBb3U7c8+dQ9rX12MomVTua21/ygsX4Vt2U5bLYHFy+vBalbo2dpVcezl4XDuKJdrLqpKmCqEC6k
UcvZs5D5nPyRfxW9U8WceGYeugG0Ha4vtvXvC/2D1VZRXK3r5GVbBJCwAVvxqZ76+nUDLiBuK0gv
51lBDn69wEYX9HPeA7XaH0Aw7P40DD9DxhqcnrXwSORngTj0rAMJvwvhnMrGro3tggdLE9iHeemc
GBSyPCZS/t0QVp1q2ebpANhBWHjb9IrMR35o6iUzQwOMszHq1Uu4sIyBEL8tkiEw6rttsrfYA41Y
vEJYGZr1RRMFa9GlhgDEx7CmJbTtYTqW4K6OlloGIYiw13B0qzziY2CkIKAbk5WAWxnsKkE44IEV
CZmhBbnIf+V0aw/gXRlP/mCwyDcGO6ayMcNuYkW8bVMb5Wv/NrRTk7ikGR5tVpcHNi0jGFkli5a+
YyEqOStYvXv70DhZ/dQO83oHwS0RC4N3UCULpmMVsNdSgKl4gLY6NtTOIvCGv7QNWg7BOD0cTYJP
EXuqY5KBORqRvPtNKXEilw153IFeGTSsrn9aS/nTlHR7zuxMQimkB/2K7zoHh5PfOaWo8g9B8bj0
lnhuBCne+jboT0ve2Q/cNUXS1viyby7GmRdFdYfW3OBUUvLFXuU/GS99MMH1011AQKS7cKM/dga6
e0DhWYOx3bBCIOyzL4bLlwPxnC0sDZKFRWmOobhoLayT3OLNRGvldTPVBDQVhWbl1VBDeylIoSgo
BGhy8z0CKM1JqSJTs3LuAy/rgrQVh9m+G0ZsYrvHGKibtnp6Mc8ER+xlcJvHKJ7jZkl2Lqu6eV/+
/+76MDuty6cOQ1voCXdA6x6A8Hfd5XvRRDiV+471BUGHlwxSCMO8kd56WsFTAVVb/yRy89U1ynln
Z3UfUo4qF7Dx3LZ5kBYQAnHG+u+qLn9kXvfJcKe3ifvP1w1Is1wq1LDloicNxEPOM1rtWsNHicS8
b4tu5x2o4Qo0fWU7xLy1Piqs1RmEyeIFhm+eqWPYKZFtDacbgrumA0QQdP72X0NtO3dl7q9/WWD+
/7Eyv48HeO3OimqMThXntnmDtFqB7iOO1NEbATk9hHcQzHdu/x+XS9Fx9KfhFcssyYzgmq6yiwRr
zltnxTYozUDPHa1FE3InAP3yXmlIkw4zVchvHXTtEIAQPYW+ovFteqRQK32xX8wu5H8Z5wvL/g5e
RGciyrUDhJgQMxrwoR6yTIP7STgsQvn0xl1RXhQyswoP+YcgNUtGnxq3tZ+R53P/um7emhurCgBu
O/QZQ1ErSOfpxyDfzObHGPRhX/y+PrzGpFRMZZlNW+v5cFICqQ6gK7yg3VkWzaJ7yqJbUOkASh1h
zJhONQzHpTx0y9t29KKx+D5GuhvwIBCrCdLO60OriEHoEwbzzpJr1kRFNJblMlPoNHipj/svCMyR
obFAU7ezLrrRlewP1K+M2m9AEY/brYjpBL428N/Xt90sVRhjMcksN4LBS43CnQ45y/JnaM5ZCeu7
aqcep7FIFcq4uL7h1X7vpY1RstQ1xiaBQuRwKnmxgVKd3EagZKq4xoAbNkFu1U1LqB9S1zhMmRFx
eVse11SJw4KWlz3bpJsOrXewu+9edqL9Hh+EbpPVUArxnFlYo5eCoD7MIZMx/3PdXzVepWrjkmyC
KlBWe+mIMBBXXvWZ9G4d+67Y8Szd7ipuC2mPjrcGcWFA2amRWVSW/Z2Yxcu0p6euWxvFd1dnK7kF
OYh0sqFoiQt3Hc4dmCxuWiAV1Zi3HuSCttlNs3k+9ll/56IBZxDu8/XhNcujohotinY1s8LwUz8f
S3lHLiDxCV0+N1XWTRXaOMuyp8BDuSlbQUpcrXj5UOL/7sGoEMzZMZA8C7Maut7Xf47GnFSY42D7
pdVOAXZ7macYTX/d0ZwFOFRGY69tUbdil0+/u86KFSp1soGfmfbTSL7WeZVa/Blib7dFPHIxs3fj
zzPwz247uWnr/OachZkRQAP26/X10diqinHMCS+trVjddLVA2U3LyTwEFtl7outGt/+cOnR0UKOa
MHq1+fNh3GwamXgN7eytbnTFkw2UGYQ9w1QX5kIJt/zWbWRnzXVDKy4MLQ/CRIMg0XUt/2GsuZTR
LEpDHG9adhXWWI0zF4u03LQA0vfo1kV7nFt/7wTWXelVVOPGqFeYUPJNy+p7xzZ4lRUWeOoWCEVO
9Q36jyEkR3/RwA69wU4nCCTxytg5PjVrp+IdaS2BOrHxcdsqSLhIr4ugvRjctukq5DHgXldaFnXT
OS8pCxsiCSiJAXr757adUbwZLeY+eswHkrYU5XGgovJdfjdNoFCRjXVnoV+6q820m/MDLi3h0oDk
f/PjoS5utCvlWF7R3zGj682EXWHV8apZ7OBw28KovmxVS93iBZ3yrPy6cfOFN3sWc1nbD/J4F9W/
9xGuaRkkSpnc0mLqETtn9GVDQKcJ2r04pPuA4s6eI/vR3+iaMgmxrwCNvGszfRcF3blTaMZXMYzQ
zoUMacO2dLygHSCgnuMLnNIjcPvlbZd2FfXWVuViO6W/pN7kPXhQgRKBuTO0xjBVtNvKehdF821J
kbWLRkIizooIfVwh5f3pJutRMW5bZlRkyBbMHgzI4bwGX7zlNpSVaV925d0B2SLnS3OkUFOI+7ED
41ChYgS1lWo2aHzb9C+x7t0n0EsdMAOSBsjEgxhrrA8ty3ZcVrf4ist6wWwJHL5zirTywZ7JjzLI
T5sJdbG1fbtt9orrdkD55GYR4BPWcE/r5QTZ+J3Z6yxfcd3MhtL0JowpReEp9gVLqbtBBG/bMRvd
8IrjIqM/iUIymVrLt7b+BFXR0HA/X18VzdgqvA0abZDEtbIp3SC6YAI/b03zcbs1garCjkuyoqYA
WBNMZp6fOdqFT2KgY3R98ppD9j+w485pFoeZUzoPvh/btKoOzrzH26wb/GKq76y9nnB+F6WEqq4L
GUTe3EEReOdipVv0y//fDe2VZClol8sUGJoTmmtS5nuIyuNt5qgCj6XDc+LyTqa8EXVIml8oUZ4b
i7/etuqKr/J54fU6edA39MlphHizP+/1T17W9oMzUIUt0kDSPitgjQvpgFJn3op0wGs1fAEShe4s
vm5fFWd1l9IaB9Oa0sZ1oQrY1TnUFukS37Y4iq82vATNurlMadEaz1s5H4vK+3nT0Cpm0QchzOKa
5ZTKDYIdvX+GMOrOlmoMUoUsQgLOrgp3xJYy/zMIteJiKZ9ltifJoBv+Ujt4Z+9u38oJD5UpHfF2
WNz8KCY0f9Z7jHC64S/W9G54UbJ1mQ3MngwcpUGDJyCg+bGgxHh94XXjX/7/bnyrLjN0rfZTGrgF
aBVp5Mh4aPPD9dE1Nq8iDduxHl2KwmJqeAlQSi2kRyGnB8qfve4u3fQVf7XbmkCRakaIL2w5QKqk
X2DyBeSZI1Qvpfdy/Xdo/MpUztcF4jFmF0xTWm4gbB6cY93ulet1QysuW04kYFuTjWlQ9RFqqkdz
2MsP6oZW/DXbnH61OzKmg++1r1AO8e7IguvrDWsCdGHwp+V4HvdxRBljukLVATLNBBx8S7fu3As+
nDtGV3LMPpPlVLoFDtfSimrqHKu8eLpt4orHOlCPnJ0ZyzKP3skJAMYQe9DrD80Rs1a8tSPNRerC
EKlZbRGH2hdxxkM/uTvOqlsUxVm3CpUaZ2Zj6n2n8uB0Nw57+dy7GODjGRlAJXlMLWlErl+my5R9
vb7Wl+36z6GHBVH8M/BLv/CQVUkr/21rgDQW46cS6hx9scWZgETvzHZ+hG7pFRd1yCJNVmNt8tHt
42wp+tSUhpX08rZYjB+juCrUqiGFVPsiHUr3K+HDw8jm76BA2XvEXjzno8VS/BUikBxM4euYoh82
4VLKsKIu5HIBpTCqFxPlekgFVyduOjdVuMxAJZOzxewEoG4U6dLYaTVVj74zHP1uTyPuY6Q+xle8
mDG/LGTejCmnbtTyAW0aX7zOjkykXazgpTfNsF6G2K2r0DTb43Wbsy7r9cE6qvg/Y3EgmMPKMSVT
FosciCsOvfhmSMQ2HpjrpFOxhRnl923Gd76psT4VCuiNdKBlPYo0pzLsnSIywbqyrreFWhXz54JH
ws5GbFMGDNNQeQdQcR2uL5Zu4orvz+sKhjyvhMQ3s0liGtBb5kMzxn7V7gmsXOLqR9uhxgCjBbIA
lDsgcyydM+THyx+toDXDM1ty++CUmfRCB3rqeyADTdBR2ejMtZvRpNJjuTb6DWz2VdgEY8S98okz
fqLGcL8Q8xasJCxcjQkg0jaorEXaGhCMnvjkRWZZ3sQogtGViFAZ49J4A8wKUghm6Hp0PtBi2tM8
1KyTihRkoM5gthiGlC5G6ALDenCIiOq1/rK5pIgbi8a02uNz+vAqCFi/EgqAKYAgiM2HNMjOEF9G
wSwHc8EX8Bs9X7dk3QeUYz1f+EjQBDykTiXDbly/deRzZrMYFaodII3uC5f/vzsnR1YsQ4vUetqs
JOaW34YVaMH6vv9dzHuurjkDVKwOQG7rWPp0SGvI+hidn4II/si8oQ1LZ/4NMe5o3Sw/mvtsui24
qJCcuba6YgMHd0q94c7oy/tV7uUCNPcVFY7jUIeCsKPD0CuNayiL2VCtu77bmrilIm+Q4sXBC6Rj
6sxv1kaiDJJZG9tjhNJNXPFqc6HQjzApT6UVxJm3xILx+LaJKy7t4aHCDLAEpkPVhhOYhjPxhSy/
rg+umbcKtVmb7qLGsvG06fL8zTZrBnqj2vx5fXTNmqtAxwBKFBmkG3nqOv/kTRV2vEcldw9sp5u7
4r+e8ERWlBhd+kMXjxk6i0Zq7tVYdaMrvttNnQFudYzOrRL43jrJl72WE93Ql+V6FxbKgeV5kNeQ
PGjsMSZdvhwsENbF1xddd4dS0Y79pZXW2QBI7oDhXRw0X/tomCAhkONZcK4hxcx/LlZxJKu4JYsE
DTflwC7mxi0ycymBHrJQV8zaen5txNbsKWF/XL3EB+w/VwwBJ8sEIHmpz9/K0Ujt3L6r+z4RNlB6
TfMyc5pAduANjGMP7jSFE8poDl1uCx0qrIsw6kB6xnATUr8gQXk3riCOz+zD9f3SWYPi36xotkGS
wk9kN0FXq8umxMmM5vmm0VVg1wrOqAlagV7iOl64FEFYFv/cNrJyPptjQTjA1jIRax0cQXhnxejs
bXdWRXOsqaAuwBcHP3dzmSxkRB4bLCBWFhLvPvPq0PLEuag/jXt9j5owpaK7OiosSH1i3esWdFQu
L4/oNnmy3fLL9ZXSjX/5/zt/r+dZ2ABkyqQY1i+N7Rz72X/ujSC/zT7/A+syoGHTC6yVm00BtBOq
x6lHeyWIhZLbfoDi3w4kG8m8BDDMbZJxZ4hnu4YSzMDrnQyL5qKkQryajEmjXvwpGUf3sbA/oc3y
jlg8yuYdBIJuC5TzeWj6VqytIxOj7iOrZPGllom+4Oj6Aunmr/iwxfhqoItmSgI0eph1isbOcKrv
e39n+poYoSK8psFqJPFWmZgoHteiTDtz3kFf6YZW3NitwcbKuhmORvmd1VoHkIPE11dF965WkV09
iqQ2Y1wmTtN+5q74yitxEM3Fm/OORx2xfyxWw+L+gu/l9U2VZXS+Kkd3QNDxI6ZOJmxbjtTqP3Fr
2wmnGjtS1W9lUyE3BZw7DNV6sPO8jhgBst8d3q4vmSbsqcguvBUkMsVSJp63HhfZR9P6XbpIeBjG
efbGA8DFMCy203ah23vFr/3WLDrOKpnMYotyXLtHnt2Cf8Ae2H/GPDGYoOGpsPVtPh1Y54CLjG8H
Png3tQXjA4pHG7LMem7WMiHFbBzWsjmv1eYdIB/z+/pW6LZa8WlIPElwUDQy2ZgRL8abbH85zN5x
Dc3Kq2gvk44dKhEYfDJKSD5UgLZYh+vz1mRPVKRXNlgr9ysMbfa/wf4dbmi7urQy8eBXIPZux5qA
pyK6holDrgXsXEmJtFnYGO1DBgjEYLo/BsvcOXV0a6S4MUdPqTssLUyoNKOp57HN1p14fQluH2SY
VNa60jVzaeEvCRyGttvhpSMyksa9Te0kJ+1hk3upJY0VqQivggSoAI1wMWcjx86EznHt5t/6ca8w
r9sIxYXbZhUg02aw0tx+FN4cCv40+Q7uR3u9HrovKJ7M2y6wRXfZhtWPSzwnKleEfmCGOd+DLugW
SfFlc3LKrpyxHQ2yyeviJNYo7qZlD46rG17x5I4gPW4BApAsRoWGjy2U4pdn7RVDNKOrSK/BCqRR
NSWOhO2xRaMgMYdwQZPkdW/Wja4cz7UtO1saxpQYnhdtjhN67hLKudlxBE2wUHFeJh9WyGMjivbc
XSJu+C9oxDyu1vbEmj5tLfrr+s/QfUfx5SAvvcrK8TOCYPjpU+M5mLcHO+D3EFGK3KnfuSdpbFXF
ffk1JMS6Gp+BGIFFn3xbhtx/WOjf13+FbvhLpHp/kbfY5pmg20uI04XS/VS7b4U8t+XOVUy314ov
jznz3HGBJdEmC0UxXDhYolzseZkmnqqsZmbvsUG0dEqyi5oOrVcRNRXZe8bqJq/4MKOVB7JUvBFy
z+vQpdF98bfgkyBBsWOquukrXnxJLfjzgOmjOf+0bMZpxhXy+r5q5q7ivizfthff8/D8sPlfA2Hx
OLEFQOI91k/d+IoTO5MzgsHEmZLe8NHeT3v7AbKXHN3b1p5Cysc0Jmagwr+CcaMAQqMVmovpsgvZ
xvtPrA+mLHItWWcvdWmVNOmrYWYnj9oc3eKdAbYB5ps5O2agQFnixuur8VwZlc+AxgyWLBwrRvau
bB/vIFXLoRkH/YUPVrSE5kWBbWSQ/Zn4raMr9sEGp0PzpoNe8MmAcMsWN/1w203EUqJXJl1Ptu0i
Eq/lh7yqVizprvLGx6sCiYY/gwqVJh3KQIjECqAoNrtGWoHiJL5u2brBL/9/F7GKJnehHDeLpDKn
w0xRMdvyge64jeax8m+27t3gXu5MrMkGmFzLTlubISZ67f2ABo+ozLN7urkduLzIY22aN9HOwsqV
ywhoS8wGmLV/r1MQlCi6bvzBy+qmrlkMrwSxsmxYZZmtSHLsd1qUnN3nKzyiy+S8kyvVxQLFTKdg
Bhsv6PlRr/9asDwM8v5UTTceISoszq1x1ZRzLXDdrH9Ni/XMBNJM0B/+ed2eNLNXsXGyMtysgZR4
svXNXxtx7t0WZArbjcVllahPdg5hvl2JpOQ1MtX9TxAfPsy0ONw2e8WPt63hFUUbT1J6dISmQ/6r
IuWBzObeXVDjbiojX2fmxbJBhzNZJGTKCdl6VLDyvcuabnTFmSfJOzFyLP7s2Qu6dlo3nCz3pt4p
MzCV28eEqjpURDH3zGVv5jinzmCcrq+7buKK10q72Jgk2ZBMdh4T3O8h0rLjTrqhFY8N8Aa1rBEW
I42nopzqKHBR8rw+bc0r0VRc1Zz72i0QixPXsn/U00vrihSJ1WNeySMtHEA29tqzPnYrqkLjJDYU
JCf1lJQBae8CiEH+DVkeOoetJfa0hD5eKaoC5CzkdszRdHH6tiDLnVvxK5P9XlPlx/d7qpLwOYU3
5XVv4/Atm8j1XssZxLZ1DIoZ1v24vhu6NVKdl3Kj3Tg+kQX+K7O93xDwffUJ3/sJuvEv/393muVj
b/XthvGtZTm73XQCn/DZnm5D+lGVj89bqq5zQRCS5Baifj8ZkPDKq58tVD1uMleqQucaj9iDOeMC
VMxVExK3/GWj/4jY/FSVIvLboENLuXfjbiguPTrzNhQ9EZCOAtjkci2SRmwBdnx9szXGquLMvM4o
0WqPq2JQ1KfMa0Gc6u0kPTX7rELMzG4pvHXcRELm7xU6HUcZsuK2UgxVkWTuApwSmFlEUoNDpGnv
wWrkLzsT162J4gClyare8zE2Nz33sUW3FG7n9l4g1XiwChkrg4majj2JZPCMqg/rupPggejFvV+u
ZWoVLHtAIyS7DUQCxqc/vc0GHzztxSgS4ZQnmtsPjrPXr67bYOUgC9yerwXHbX2rmy4iY/eY0fVz
A56a8DbjVGyfDz7UVkfc2CsynkYp47y1bzopqYoOM6waXYk1hoYGwrkunLhZmh0wks58lNMsA63K
Jh2JFTcC9pCZXnF0asPbmfjHbwGwPP65n5emAJBImy0eGsZjnvM3aBh/yyfkUSW1znbnfRNt9dbQ
kd7mDSo8bGtIMFictwm41kw7nOhUuWHjetWehWrMSKWSc421Ld26bxPbLs+tsN/8YT6ycv1y3Yg0
/qZyODWjPfCs4iJZmwPhRgg04J21NhG+GlK5l/r8N4Xx30w3VeFhrBSB4FbDk9wAq1/9e2HDc95D
qrkfo24NHnLrriYmMG9fc/qlstoDiJfjrJ5iv/+5NtU9NUhcApe+7orf6NZV8fwV2dJxgGJ6Inrr
hLbSY59bT1453mbmKoRscwx3qPptSYqM0ti2rP64dObee/oSaz9aTsX1AU0XwNatS2KjSa2w5OO0
lDHaeV5bd08VVuOn/1FtrSAGZNl8TZhw2qPJUSrgBt3Tt9GNrkQB0PQNqINnS9L469iEltHadUQZ
8X5fN2vN+CqgjLVdIWtkjhKjcqJpLg8e30MBfXwdpyqarKusqcC7aknwvu2r0HDG0ojLanMhJUKG
Zos6wazxy7BmwCCNkDL5+/pP0hisSqq3LWa/ot6xAAH2w12z0Bhel2Xv1aUbXDnUt7bJCdDHS9Jl
OHSLvwZeguPxNtAj9S5ffXenNVYCxQaKJRuleWfNXQKlrycCcdDrK6Pb7Mv/3w3vr5vRjIW1JNDg
KHDt96pwHoKdZdcNrhzjOck6G2DjJTFFX36lSEQCKN9CCGHnFKf/VgU+cGYVVVY2HP3nVdAnLbgA
yJfB8tmZLrU73iM/kPUvs2/Z5ReRV0XhhKY9rHUZtsDy1Fbouh5MLsSlRQxjmEHuoU0Jq03Ebod2
/nPDsjm4CN1NxVmsywX7KGpZfgevxkRPNbUcegBnpYs2PasZ6X0neDseKxOaGgdr5ib/BwV00Oia
ZCw7yLUiJsQbh3JIJGswPKKRXQTyxJa+dj7lojfEKbCXrU3Hfqu8h7mnJNrcdVkOqAafZWOT177b
pp8+o+R/uPuyJrdxLem/0tHv9AAEARAR0zfiI6mlJNVql7cXRtkucwPBfQF//aRU7usq9VLTcZ/m
czgqSJESN/AAyJMn8zK9Q6fTExvMBMz3ta0M+ZqlTjUjETMwsWWw1YJUV1sOCdr6gCrCam5ZEi01
ckPwnq286i3N3fH7MkPOLsimfEGhIekGu5u8rqm+MUKTHj+THgHAgWV1tkfdnfb3JXxb7NthnJLq
Law+7LCFCohvDoNt9BiKUWMGnDbwZLqpizpObuIl74pVUaFANSwSZURYMhWTNarILN8tcVqk0dwV
/hJgAlovG9ji1jeeREXMI+QKJQsVIl0SekXRfOhKGscf4YA+fspgyEQu3N5v4ihLASFssjrXIugr
MQ7fmxHVgDc5ir6qmwl2xf5FGY+QhC56Y3Qoh8on4TzxxQ9EL4xZm1wIOEm0cb9EOm48Di0DB1ho
jeLXZr3YzDNh5s4O+PFzn+PRLQzWAGTqKcX0fpL+1teCtJuyNAnfpFR1IlK4tXGQAiu3q1zHeRzx
QSxVSEDpvKrG0TerAdxHhIwRdvHJrkOhkb8ebB+Dd1Qz30SoAGnHsGlsf+B84m7Q9Fktg6Sl2RcC
vXzwxHK5HPIK9I8odqGy+NYdtKO38ZRVQ+Apo2vUWzhgSmcDl/SDnCtJcFvrMQud3ChcbCdzb21N
m/oBRpMQZObzssRhZSrUQvNCdu6K80y4oSl9hjdATHMcjmO72HBe0iQNeslRu9gahTbWsaIQkU8K
Nb6zi0xlkM0gGKJCk6sWWp089Va1GPplWxPbuGFZuml+YwZUogWw82jGjTQT+htVtIN554hG9zoA
T5To7UKJrq6pVekMAV0UlVSPMlOtinpwfO0qwwNEddGMynxozKcpBUs/Gd5S3xQi9JtqllFphcjX
UI5aSNC3ieXXPJ3gwhkWcO5ZVpBqn4Yq0K2Z9IVJmC/XDqSr/J0pHWhnxIoIKO2YDMtWo6LyorOi
IGtSmPqDZs5b0dDVEjMFWIB4zV7qsUzve18n7+jkpV8W0tfFx772S12v8n7WVbGautHTt5mItfmO
tCQVK8gquf4QoGacid3cM8h0BmZMeGrCAsY3NYTNezIpqNfkAz3UgnjjppgE5we/7AsNc+YCRUKQ
KB+W+0475XidQDk82WRlUcbf3WSATwFuByuTbx0szppoASw2h0XajSDjlhQcBA0u+biLew77aGjO
jHxdorGnn5aiLZoDemo/Dz2Opvq2agv0SsjMJ/ajo0SS3YnCxGZlU9SbXpYyV8WmHFq3WPN+LKYi
7HumUQFkeechs8MLSBlDr3BiUYaBTLNBDUpZwtqFQrKkrFM5BUy2Rh+AIydQ0PNlwlYuPLVE1Cxc
icvccaYHYXzTXFTFEjF4kWfBBIk2G2bznQshaIsX3CBF5QVpbIOFtddLAlHorLstnFYtqxzWz58y
qK7wUBgh+puZVfzbJEgHORC7pAXEy0yfbxPXwkgg4l4eMhQ1vS+8kbShoMINTANnYakyuAjEGGlX
0i9gX52VbIPqYaUv+CAzmDPr/MswZ5dqEll3kS6eunC9huPlnkvWBcovzSdoi2u9zryC4iXJHf0R
Xu7FEtiRZNc8777hHIov1LL0q1uT2txWhS8gOboImN5B2o3IlbNAYn3XZ/6whJg8Uxv1dT4Xt5oV
pL7SmGgNkHEGKzeIY93A2qTyRXJZzpytYdV7LEwgl/D1wChMzmIZDx58dlvEVduZNCh6p5/WcPVL
mktTtRR3b0JnGS75WBRBU9GGBQryU0OQFl2sQrPUGYFBPApNAyOqLg6bxIJC1g5DUu5qz7Z2z4p+
rAOyyAFW56j8VeuJVYXZqFI7NnR5Brn11PFRzyMBNsw7UjF6aVkxg6EBYSERTpidcjhhUrdfNVDy
AtiaETHsuzmByrzrTRV+JYXR0tKqIQ0SttgyyGXM3IsyKRAdVYz8UNR0XeKHAix+/zIrnQZtZbG4
IZ7IFy8QSSXaT/UyNNlHadOKBwh2PF/XtC29SA2TW0XdomkRGqZ0e6eThTSHJRFgADiwEnZRwY8a
6UNOlvjo4xz7+apxqjoPmJZJFg1LMbCLDCV+MH1HucK1Q9KYhtxzXbtx3MyPw7Q2Tr5p4NFBgwol
MOSD54vxE0ckr6G9XTdzWE2GepHlCCA3Y1pW1SpbTEV3FS9jvllcXYPiOHlTCPyJ0ih1fUkDv3et
Due0dsotSKQ2bwIoHw/lJbHTMIblMIKEP7bwe4do+tR/zGpUZB+cPsn4Ja19NcCKAg8YBAcIgj6M
suNOGoESN7LbRAAGCWCdpNhmnhe+7QYMkj71mnXHXjGdnA2Px1aGsJY3m7mNvfkKzoUQJfRNPbDI
+LTFSAkqfNONjWH0FCS9wh3lMZQdbx0zm/yaLW4q0NRKPdgwpdOkw7Fu535TQfw03bUSEm+RQJ+P
vjev7RwhnmX2owZt2wkJBcM0RGsqYUWSjKhNNo3Q8RY+EgjByJxrFoGUlfCLsi3bKWh8D++bzPop
vuQjxgvHOmbUbLV4lzD9gvFi/1DUs7/clNCAExHe0rSFAELZW4jRD3W9x5zdcVet24LChLdcv0el
LAS9OAaCxYWn+ng4aI/Z8mZBr+x8J30HphYveX40vNKoxGia0jMB7T1k0xbHGenO62inQLfqUBeO
s1m+D4YhN0yz2M3wjKW/rEXd6WxFF5j5XcsSwuXrokKLAYZN6yTMHDh+QLXRmfIoQ9EHD8aYj59B
tc5JlFOSybXORmHvoPHCvAjSzcUY0nGGvgiLq1KHk9PIZT3INtNBukyds9KyGPh+RuGcG/LYUzwq
KtWowKZuRcNpGNw5mhqFJ4qBVimObK6qXQ8O926H0rL5sqmSLtloLzfDpq77BW3e2LhfUXTjZbC4
GeFBnSCTtinKWXtRXPQ2+QhIwoUXQ9XDMksuJfnAQcPt15nkU7WCw1AKuoIsGgMD3amv9jKBSYBX
5nyPDErHNgosquTC5qb07mPRu9dJXGpzNWXgPaFHXcpvDNaaMAI1WQ2vyHF2q27fw0PGW8eICldM
6KoJFqpdsnU8mFmukfYphl02QmItyjXpeYTOq3i7dHRUe1e4Uxkot1c06m2+5KvZHRsaYhSQwtAA
Q6hyxTLMDa7gwqPlxu85ksB57VXZJrOxtp81TIKhqLz0Dr+GXbMdIf2v5gSmwf3kXjSTNC1MXcuq
X/uM5d6144rJj5xuso+NGRm0ArNFbDE36RBkZyrRzeXKqdrANSw7MJ4QnACh3rocF4jlwS3ej1Ed
UpdiVUDuJA7RufTxqq/R8QbwbPLd9dSlPmLq4slHN5U0hbVzH5NVWiMwBB34Y2VIZNqTFbc5hPLK
TnmfdNk6X+IGw8XA5rJywllBLHcfFzxW0cSH9oDRJ9nA4QPNehmKHlYbEsrsMi5AT/L7DF5jpCE0
UDSVc+C1KWwD6mGe3Z2JB/ku7WCLd+nPaVmE1NeNukowytJ0k6IHce7iGlM7mBA3443wZHoktFP2
IRsKDXJkUZprrh2v/zosck4Cv/CEiEoEZrJFIs6Dzh+qNDAu0DRb1fGY57DDWxANWkA+6IjxlqQB
+OBuEzrI8mIqWBodB8mIBPzFMuRMh4XC4CjwMSK6y31dubCYKIoHjrHzRz8tJrU1vGx1qHU9eZvY
utNlN4ztTTUVlbNBQO/gXy6P7WzU4yQ3iRQE8yk/T5ONX1X1hDCUNPyqSMjYXSnuKbmm02DtrWrb
wnswSdp9m/FafAemBx+LCa0Qxi92Tqawscyvoy6GnNambkHuPDSDFMWG4fTVNSeWX3lzzRAHs4Hd
kSqeHvolm81m7KQ3BzwFcIla4jqlkQHUbtZFPZhkrcWM6QdfFshIksyRNLS+WqaLZml9E8osq+m9
abOFXrJhho0Apkog+Kaq5nWY5BNaOLpKcxQPEJAeiSoNXdmAwHvFrL2i9LqobUul15KZLruqkiou
IujgiXolaE7jLYEvZXnZ9fTYU0ERku3L1mX2HUMxj70AzcvSd27SNN231Ha2uc900ckV/KPEtMHU
wRXXGLkY9b3NOM4SlTqU2SC38yKuhTsAZJh0utRvc1LUXyh8ct3PcyN6tnfSRqpPle2rCUNDzGFD
rnOiViqpUm8nJ4LOVFew/gwrh0zQHDcLhWSiYxLq3TjKIQ+YQ2I2b5qmUKu8M6TZQ4h+IJscHMxi
PecQ1j8KKg/Nlgw0a2FZDIclzPUNbUMHBfg5pNAW4V3SBnV428Wdq+6qnjGpxzSSl/XaLsU0ANEQ
socVrhiKCE6khXNR9skCkfU+TT8sS9PMUc0UakyGHnzu0BUdra98REk3ipkn+d1siFOH6C76CZbu
pRlu5JA3KyxAjG1koizWsZ9R9R2TMz6tjNS82TrEB1uvmUaq72ZMSifMEuY4vRg1lbwARmOdfs0g
Oqs+MgTUrAgAKGFs5su2dINUW/ZYw8K8vWgqx10uSgQiCKY4RmU2kF7ZjYdFmPpYI140dnrMJwol
QTbn9V0Pc5QHQxcG/COd0yXouJd+G9PcL7eeSMh9kXvKDZ2RxJAXohZT4WpAHEFmUC6gceBQOqpm
MspVBycX/33dQpv4Qtcc4s2kZ6m/kYXjYpgWJ8Z778PT3Q1qTPjzKLckldnRn8RTHcKKmb3PTp8W
/Iu/NMAL7NgMmAz3C/LMQ+HO2QrYC62CWZfcviJl8FeA7Bn3AudX5FlcoQwT/qpbKcsmaoCJh510
OTSh3PrGVIvYIFP9mnnxX2GC5+g1rWlFyrbezphoRRDUhizH3P9gEP7XC3f27l//jfWvVW3bLEn7
s9V/vatK/P/v43f+vc/Lb/xr81hdPZSP3flOL76D3/1x3Oihf3ixsjJ91tvb4bG1d4/doPvT7yeP
1XHP/+3GXx5Pv/LO1o+//fq1Gkx//LUkq8yvPzZdfPvtVxR3PkN0j7//Y+PxAn77NcjaX949TJn+
w3ceH7r+t1+Z94ZI5QsifDw67h+rSKfH0xb2hgr8gzat7zIXvdevv2AG16e//eq6bwj+UQVXDcwo
2FGetKuG0yb6Br+DjcynnlAStPPfr/3mCZh9ehy4Fz/Wf4ER0U2Vmb777dezQmfpMjgBuR4HBs84
fvE8U+f5vHD9BUW5Wo0d/RJjn6mDS4hqv8c1S8EwzYHyyQSFfwWAkJAn3pwkwTIC+FFh54xFss7L
lv9IQP+jdnRdP5q3ffv42F8+1P8HWgqozgCfUU+FFK6gLiVH6sV//f50/tBy/t8X+5g9bzV/+v2n
VnSsjHhqNa584zNXSeUS15WEH2mEP1oNJU8NSvkeGho9WSD8aDXqDfMAnRFAIygx94FN/KNW8zKF
dzxPIjxKFVw5lOI4nZfJiznh8eTU/Wdr5lqsvFGLpg27NiFQxZ4LibGFVyHuX6QdvBhaZtsdazDx
ysKirFv/rit4gvEYQ8Fe3X6uuqqt4mDKihbam0pBZDIyCxPy6+nu/n/dpNxjQfVfN6EPD1pn3S8P
5tsva/T7BgSkp5h2DFyn7z41H4dK8Ya6HloO5Yxh1IT+5qk9YZP/hvr0iD54cCDzj7zgHw3KoQhR
+I6nPIlAgeiADPyPFuVQ7w0TyAErIT1w3gVY87839f9FIDrVs/5MJAlEOsUF8V2PoGUjXp6l2+al
RKvQXfo+hmwVncjec2x+S4fWj9JEfEgI8D63e8+s/z4HaFQuPbxwP4tWfxtgYhIkyYJhtvt5LPMV
Sz7lBBkmv0ujrmGgfKYXLig5DRzayGy+L1C5YzC6nZuvPFMN8LfxjsDzNSgMCcfYWdGUXeaLvsTE
YjMqf9umSFjXXy2l133h7fKE3s3HWUg6ZNeQ/Ygcd7rOXzW2pSeT6z/ck+PNdwWRhJ3TSqHCUACi
M+l77Tdf/GZTHUFPxsWqb8pHMPYDOWoGMMmighA2SCrmu3ku1lJM67Ksgml4N7rTJtEDgKw9XEyD
vBfXOnE3yPi2IVHzh1k6Dx5Td94gMfTF9CfIIWYcOzGLRiTksgW6IP1bf3G2uBfrth4Obgm98qnf
lIndd+CCBYmqtlXK13CKCyqVbj3prGLz3Rerkn8yBulkM62NHAKnuIYQ1X4S7kUt+gS3vbtLa1gw
5Fm7Sdx5XS/Z2s+9lUf4O583OI36CjxzHqD1rdMBMFvPakz1TUD8T9Y0t7CEenAlJvLDuMm1DBBV
9qLL9qNPNr4oo6S7mpJ0lSDhUjBzXTbeodTZjZyaTamyNUqcYEo7QP5EQx0WYqKjt6EN31b+cC1Z
EYpEbZqFXXYLuYENehmmpofgUV5GDpcRH2FARWeykgImfx6Qw/a1UqyzgpQfLwV3FfG5D8vT89p1
YKr5NEqWvocl3QqJqPmdew93xBD2CZH83nyzmKhEr5mduseR4Itm56P1Y6CC3gwxxDs/aizq0ebe
0t8nSXtqblrYj17nRr0WXy0jb439hpxnAID6qnXMpnDjrazLVes5uzTPwsqtgqSjcOzsAcfKA4TA
1s+i3J8MW16OYXFfXp4hPx/Lej0kgybV33fK7lGMFYyke4UDc1KU/uNdUEwgIqFLPy8KGvy5hRws
7++z99MKyadHFvFtskLpz8f0alnh/dm7URGBufnp7y/uJZ3h94v7eeDjlOEZM8AR+UhmLfp7IEdB
kharGQr7mr1Gdf2Lx/zzOGedeJUjF8MAT95nTgZN6svcfJsRzEZ6P+npgG4BCfD0A6guOy9eI2G3
wUR9HVczDAbbSwhnRU6qNgTqfqCb3mrxGnfhVBl09gAEzo4yz2UYC5/3CCqLMQwdxv4e2FjykGzZ
VuQBuc/fOisw4753F8i16ttp+5rR0J/c/xfHPQ5+nt1/47ilnI2LxuV+moYy9N27IX6lTJGelL7+
7uqO3LZnR4lbng62wkvW83ZLKy9wM20DOl6m8hLznWgoirBqIXDnDdeNKT9MWXkZG4yyUvKQ+u+L
rN92HTnIsl1ZxW4gw7dyknZD4G7qdN2aJCq0tLzuXBow1V44oCqlJVllzV2RXE6QNG7hfViM1deq
OXCoqwk5rmeV36X+fMn6Zu2U9366XFX9HHoL/Cr1JyPTPUgx0F4uN4UB2JtdU9IBX0yAqrNwkZ/r
2rlxGOALf9+0/rE7QM6ymQPZdpu2/zRmU2QGaJQotfJstrbD8qHLv5Z0DEofP5LaoLC2D6ojsa3z
VyVtP7U16AAthKSBblNA2XYK6oms3DLZMT+/1jOJKk6QgPFUxEZCohTmz7RrNwJJwsKYBwNOoOMV
D111aywJPZuuy8EP42wAUKNvEngJIzsLmJUhWaVDJKk+V4O7EguSQt50mbrqksbZnubOvRlBYnRJ
xONu1ZsjJCSvTEE33M/WSB28T2i+Fs5nMpBAdUUXOIBIZvSIeux2PlWh4PHKy9ormu+8xYW1Ql+G
FV12sVYhxiCwIWo3cVPcIyJdwrYd9F4LBMaEql1JcE899Nm5PTrFlkECbbeaxJFOgNXQ6p1vt9x9
m43OulFtWM2gcw7To9OWF70HxZO0WTU23oluPhDQJaxb7Kfupge7YnAOra3DPN61vgpKIH5d/xbD
w12SXg82u3KpDbL6n4lmnELci1fsLMTRwvMKnlv0MAAm4zQPm+7d3wfRM92U3w+huCQY7froQ1++
X1mvu0IiJ3WvD+1FsUsjFeLpbd1t/gpr94wC9YcjsbPOaCbDvIBd19+PH6FWuIJB33hhojwqQnLd
hNmuQHftB2A6rKctUl5r/WgvgAxGr8WtP+kUcVP/fcXnvi+yTMxYD4goZvmg5C3NXyGTnSmI/fFC
zwicM/pxbTCIvk/e4+W5gSlmFCMJHExrG+lVfvsf39kzGlvq67zLKxzQ26ghhG3Ftgi/OrdmCwnT
sFhB6eXtELEwX2URiik27QFWw01gwtfu7MlP5Y/B+uetPd76Z8FacgFY1OJEkKaLkn2241d98A5w
XWFXc5SGOkojvc8QFt6rR+9abfoQIQE53whE8VeGB2d05B+PAbM4ehyYuGAzvDwZSK+PY+e53T0o
gwPdWB3k38YLvcazCEAzYRuYLasxYhukkNawzkl3/OLvX67j6/mH2/HzDE7v3rPboQXTysQ4g5Ee
QeAa7Ix+l3UQeSNXi56jmY6vDPj+/HV+dsgzvLSSKUOsoN29l+ltNX+iMXThPRhiuX4QIiUVwOMF
sDe9/c+u9KzJg2WO7Hxlu/vcNhed/9H1rnR/B+7ati9XffXKVf7pyOPZRZ6198wQ3djZ7+6VIYFg
HLblH5CyC//+mo7jl797esezePb0UspyB4y47n440ktQxpaxeO9Bc1N0wysX9CeHkgRsP84kEQAa
z56aPxBa0Wzo7gn91LZj0MXLxUy3TkVfGU/9SYt8caCz5zSmbUYl7bp7q3et10d6LHZu/sWM5coC
44a5yGvB8M+P6Lu+Ej7h/nmVVRknszIYaZ1CgvsebK6yWTfhsZ9hVyKgIQqBPFhKhlkRvm0+/P0j
/JOGgsv998HVWZezQAO5mnBh9z1BMSsUsEsvCZC3Cf6zw5w9vsTJf1yjMzeBHVZIj4RHrsrfH+UM
gz4FtBdXc/bwCojIm3TC1Uw9vFoGGsZV/JkI2IzXcX/XCX8FEnBEYh+VeRPwAsbnJ2jwRdLiOQx+
HGyfvRIvzuDsxUu73KYQzu7ua+KtkloE1m6o2PtSBMjGPr1//wiHvMy+tsA1v/fnsPaLnMn/NQD8
WDb512DlBki+0cAqn4OUx6/8jlHSNx4wShfK28eelh2ByB8YpXTfyOMc0BcU0tiuOKKiPzBKn73h
EuFFAiEBS947gmg/IEqu3gDOpHg3hed7DPU7/wCgPNUR/2wjiF0SLRWxDHQbAnD/XBq2Er1VkBCc
Lv0FMoKQMrU1q/eLC143VELLY4LY1MHpw9MfYjPmh6fF1Az1/ud3Tp9Nx2//3Pu0VAuxdrt+Ophx
rLcVAfWhmo1tAgZx3v3TYlcuZJ8bWwVF0lgoAh5XnZrspcOx52n92eLTl5BbdsKJx02UNZDoFFp1
gU+sPJz+cJ7C/uC0WDZAUwNXl3C01IBWwB+vdrTz5cEBvTFEQnACzxhfhCmlrXYgi7kX4IJtz38H
mB/HwWbxCQweuynarIoszhdCYSdmiQ2gTKB2p7XTHxe1gH3wtLWuhz6wk9ceHEyJTzuS4xpSB9hw
2oc32REQn/e8tvZqcQVYfuMlSVwRDktef469/NqiCODdnPhiL2WVRH1H4do8zJ9BYs7ven9sN7MT
TyEq0ss9aFj+TvNQZSX8uY6fFHwxr5TboTG/iDPHNgQPcADtyA1RcQTWX3a9koNQCriXXgqkldcl
iyEYc/zTDS7TgU7dflf3ZtidtpxWT0uQubWRIgm0w7hf705/XE3qnS6SSj99+GzxtF1VCGP+nPWr
MpnJFazHMpPo69OfYaL6+ojSTX7tX0wu93d+jxpAmPkcyimRG8WdgzYJ5sCJJSAWDlCtJ/xz3s5w
T6fkYwtrjG2nCV8PKDC+F+6yzmE4b4GOb9Ics/6kBGnJRTnWgfujf4jRgx5+rp4+M6bmG692P5zW
fm78ua/DXTsGcZZEU97CJKy0a05QKeFCf2lHeIyX7uc67OZK8N6O2582nfaKMYfewa7y913ZcfvP
L52Wnu0DpqO+gDhvSBzhXXcwIr7UnQ8S4+Rd9/CMBD1ZFD34KD64BJM/XwCqS+Gq4abXdpkeRUvb
2772JHTj4wyfC7H/+QfMbPlsVcraDzPbzeFpl2lhTTCmgFGFNy4w8DD9ZzOANSj0GO/63It34/GP
63htGMsCbKHcr1cSPre3KXjOqzkZ7C33BvgIZIXzSh990px8Ef2AuLqoglcekkjILp7N2MeZyBiE
ZX1JXby3Yko6VCnE+3b0VkKClx3K/HMy1fYt6gedbT1B3ZMlsQpc4UTTxB4a7VZXHEq+NOiOi0vV
ldslHr49fabqjcxa+pbS28Rm7Vu4rvDIEhJDa54qHSxTOu6WvsDi3DC6Mu44B3PL75pW95csmdP3
aZF87HR5ZbwJSBbNUftXSi8BsZgVsFvJwIzHGhrosz7sT6Dok5ry+Z1Bagz9AjI0eK3P3mlmmwpj
do1skW2hr+CA9Ay2NRRG+qA//S0krQ8j6J6Hp/XTYjKyD0VRIPHB6mKVV9kUSsfDkNFmw1WTD1+K
rEnC2ZJvcyUQxpxuPzmyu04Wpm6KsQm1ss6udGpn14LwbKAjicWZScnD02IXEwXY+LjX0+KzHRiQ
rNCF3G4Lm9LQ8fv2qrJ5e4VsUU8xpcp5uGR8P3TNuFa+HK4pNwJpGJXcm2RU21Q9Fs0cdwHIT+aQ
1oXzYzEjgznQmgB/BIgX1G1SvTL1PA1tn99uD1QvhTo05hOP446fNcQ473PkOSe1gw+kF5bCdXc/
/9TQsHtanasKnNWf66d9xtOHZ7s/7Xn6EKm1dTZTs/25y2np7GfsULGno3Q42edHqVvZBSAfsZXQ
Tn/o+qIN8qKBTs6ADAUScrw4TLRGXKVlOe66FoIfmEMU0WlLbn1sAZqof+w0O1BSkiLbPn12+vbx
j9fU/Y/v/NzSo9Zu69TiOj39jDz9zHFvJ3eAt6oapDlVLejN3a4MWrDld6d1cfzwtIpX0l0jvGfB
2ANGcnW1i3m/FxBodgNW+SCj6Yxf+HQx0UAT98Np6fTZUC/vfTfJA/C8rwfBVk2fq0NbTbC5mfLr
05pz7AROS12WL0+D6r8cwZ80QM7ahY/OlSoweBlIGGeTiFnxJJ5yJndTa0vwByb3JhknGiTAAbcy
Mezm9BkFu2/NGCo1iFn6YEgYUOdUQQ+i5E19NUA65nDMbRXHtT7mAJ1PG1C4lx46jGlQFlRfTYVb
b5Yq+V4Og7MbmiTZn5Y0GJo8rDuGV/PlltGDC2KQ8wFsNyiL0DKZgLlXJQBrF6w75U8oO2zbzt+1
VsidGDAesc6MncbqAypS1K4oF7V3RK32XQc9d1TWk+i0+vMPuLo/dvn5GcYOat9moL3Coqu0B5QQ
1btG+JGU/nzQFUPlyGmxB+fQW9dxdz0vFeT2JhQh7sAXmA+GdMWmpt7ndo7zDcoUP/BaxfsiXuI9
5sGiDX6uz7b5seXnZzlozqHkKuDaXyKCtEQV+vUcqDoubzmE0N6OczyuMfeagtZDdnh0EXiaZqqj
v4/VYLk8n+dxZDMp4rRwfaYYJRjIvxx/aWYz1NExCY/2TldALYcU6ZO0VZsK+V3kmcFDDWbfOcwo
uIDG33LVM6neLxTE+s5OkPQ7ruayHza9D0/Rp62mMRFJSXMxq9GLMrW0UdX67d3SpDtEVHN1WnOG
EbFR1e9Pa5C06e4sr5OVC1+g1emz0x/MbVa2quyVbLwhDf3kxKu9KTEl+Ku1znjtbXP8g70nMqsb
SNlEo13U+zLZpINMv2QdbCZpP5m9nxT0lvrZ/3D2ZUty4ly3T0QEkgDBLZlJZpJjDS63fUO43N3M
SAiQgKc/C9y/y66voyvi3CiQgKxikvaw1toiFKzLXn3b/FmZ3nqsafOcNfnZM7281EW5D2Z3vK9N
4pTT3a/nLzyRffw27jXU3XHT51vPIsXuv58Vexd0xcPitk9cQEF8CBuy4L2x3DNrVtQm81GWk9wl
Aa3PIAphgl03rQXdDkBD2pxdlLjYSQGXKFu669j7w/0CiFlwSWRzpkHehCLNINz47jfXM9ff0E7L
YQR2WAgXz8OZbXaY5/JMVjdlHVub2uQoe7BuelnenSH4yA65rM9vh6zj7O28tf/jjOVXR/zq2kPh
7e4M6mARA3i3K5Kuu9YNnQiokQGmW41vbe2uewC+Ky9T9ffaaSXrrt3SrF2rCpxj6Zo7s7P+x9Db
znLgCTjABrG4nye8nQ9nEmgKBY3/de+6Y/3NtYvqZeABcdik6w6hPTt00kLHQlO2VVz5kLYz+vOU
+1+ElsFN9YQjxfP3OsrpoC48lyZcu3kdZHuQu+po7SJoZ4VB2ZRA3zp+XBvK7xTFWMNZtfZew7i1
wpID7Ju7ArjfZfd6jOzAzEH4KAaLjF/8Sg9zSKF2cLQMBdxk6a57+mDiF7U0c4+Kfnmab7xkGIBU
Cezz2vjLFjeEi607DGDj174XFcBwN0lpTjVN2ktjC3WZYdnoramdfKPhau7WPWvTI1AM6dPlyHEi
3t4V/OuPsQmMygPIcilkCuzsgU48mklGn+dJkGft5lsfC/Dj2pMeVAxwzcN57VYoGL1N2iw9rN0E
E9ceCs82GEE4lQ5fktagkrfwri6qVZ7wpfg+7C4HrtU8kDCzs+aubWsZ7J0fx9Ska+7rjl+OG/Kr
VQfqntVWcgbOx4Re5lsv8Jeqg5132W7tBjqbAQxy3MPaJchOYnl0nMvahX+/JTbUHsHfxZUuy8Pa
gFeC+byrRQ40/vMASpQKc2oegQvM55e8woRXoezeMW+Je2KmEdl24U2HRoO5Dzbja4Gi6AfdcHUb
jPmnIUvWuSpv74Z5fbTHll7H348e5Wfawu1Yz0dRkTiz+j6eaMEv1GL8UpAYcPPyUjkGkKZ1aN2Z
NtBvUcLlm4z3/J/dIqvwWuEUZ26qy3rcP0PLMVNhPWQKs5QL/cXZ9cyPJvXQdVxl9hzfLc3ZocX7
cATfAlfO/MA9FViSkEYiPAd5ZL6roZvCDpKagEuiscHJwIM183HtJsZpb8NyW9verjdJQvrd0E7d
TrgBlHBGFGIE/2U8Olx7AN8/572T/NUM/V+uA1+JWAY55VHllwSgeRDw/SmirpifwEz9YyibDUuq
7rY2uofXQTwGDJlTJbt1DA8PnsjSvO1Yx9a96w4g8n89QzQ0jQPQnMpvNOgE8r1QQA3rCrgxZNmB
JeB5AW0Hm8Smyb7lNgJOGSifV5srcQ081DK1RxTUFUyyrVz8x2VsboV3EjlRbLsevIwNy3Frb1pO
Xc9f+Dwf+MPEXUyFX+xNxpGAcwGN8wDqtil/vzpZbhHUKjdJBMwM0vS+LT+LVJ7KrBePQ6f5U5KD
qlt74nPp59OZq4SF3QjSetN74AjxBpXmNCokIsSW75zldsPe/pynqXMUCHu54c8xiCw4x2y52+tQ
sWw1XvU5DyoLSUb9Y986/POc9XfM8ujWoZ/juCfO8e3Qn+MeavQe1x5j3XSoLCNDxBP72EUiHeVC
a/Hol7p5DDRIhFMNkOHaXXe4fLxrLOBn4I6bR0nH/lrO9mHtrUd14Mjvi8Z1N28/NGcKWgF1Wh/X
Q5KmfF7Cv8CvlO1pbXQ6oFzU0gylTje1cevtuqMrWHvyuyTLj2u/zrwZ073YZY6dPYGjCcEGZAKP
ExPozjU799n0UkwSZuc4AZNBYI8e14PtPrEiavsFCsMh9+DnufUAIz95cIcy2EoyT7t1rBho8sCL
oQ2dsnWPa3fdAbYukDq1uq1n1RnqBwnHAZ+jrSKja7nVSaAeBiiBnOWIGBLxYMX97K47QYRRDyi6
/OOI1C1wRPF/XWR51MN62Drkz/TmoNjmwwhLTXFSwgsWJdRI8BtbIgJ/4wK2idexqcfLj12d4/yz
ax1UjRzFfh3szPys7flrVUwegJYDTHp3eEhnjzSxHgDZ+cCg+z1jhhQg8oBAYwBQB+0XglD/78a3
dFkOz5nqaKjdOYK0Dj2BJ/tPk83WZQjyLK5TFlyH2oDnyNNb18/zpq4q7xGM9iZKvWzRwmD1hvTj
X0yX+YuVwZgbN2buNn2tzXmoeLWlFuIlwcI7ahDXOgds8LZW7UcmMckeiHbyGaHiP8uR35Ke5Qdw
useHtUnTb2aW8i5nuEUNXvvDf9+E9+EL3IQgQKrJpZSA8wFw5e83wcV/wCHyoSLWycraKn9uUGcY
wa3Mg4SGzaBb0zSIKRTCmRFmq9khE4CYAmRy0bKBleWNS8F7L6bZIlXB/YviED3QfjmdAvBGQ0dI
vR/q7AiCj7+zNGp+sTExcVH0Jk6LxtkEGUk2nig/lSOYdzNN/0q9xOxHKYIziiJ/MZCC3aUZ12BG
djIUExhmvPMfwV6HhhRUF5C6OCPQ4xy6DC4RJSedKnaTwfToADx3c6nlH3nV/JEVLbvRhnwKxm6M
QU4Ud+LMGTDY1RnFo/ttN0p6k5mojzr1vrZ6nC/c8PniLk2CIAdkPvsypHCHwqZLrM+ZTvBwYTnG
baJSYFLHvR4w1zL4cPe5nL6sw0Y5ZM9oC5mg5STE4qbQ7uh4qSer+VwO+9oz1meI9voRHI+Dlm76
1KNOtrXokED85ktVcb6DP1V84H++d2kw5QFPC5g9EI3gY5D30A3uI2/bJVMfTYVdR8bn02n62Xgo
1AtZByBdKpoC1EG7YoO4oNpBKGO8QGW/uSzcbc/ip7cGfF88ujH4LltHnhICcS9IlL305YTbW7VA
qiZWevUZSa/KKT7Se12Dm7+ugmCS2IAJI5XBsRQiPvb76wxVgdHiJhsiNY9DmNS0uKwNVEFLpGMg
8osXzYvWsbEc0hPkXHbWIJunFhUVtm02JJGCGMcT09lwcyS44l1QPyH6Yc5To8uj3xbTJhmxsud5
wC/vbHmvLv6G3ZvsiTWnBEKGTn6p9J9zPvlXGBH+dd0aUEBgD8MYYeRlx9o0gHZs+BRwEPqXU7MC
sha5mTFPGDe7mu+dA50ThPunO4w8/4RHkj6YYBBRIjV0N3TdPjk9qgP1eGk00fVxYAIOagJ1mu26
uTY6gHYJzen0y9hiUXSYogv3A5d5JWv9/jQQFPUCUPuBluXOe13EhBamNKzqICtiBzdePRaLDGFd
BsWPRgZa7cQM2J8E0/9B935w5nKM6+Xi7KkSBz7bYudZjmdv4ICyg+NPZJN72ybjyQs1jn8C87vb
dK2HDzrJDTjmycku5HywaxRInPx0o5mrQCnfWmPAt5AEq/eFO/LnokinPSRB5m3gt+SQdoEFMQHM
9UJyfshI/9qnFmq0rGNr44L6oYNhOK89i4hkW7agsiOC0e1SVCnbiZLSC6TO9Y7bbQH8JFz1uW6g
kGQRrAZlgnpyJt8o4kyXZhG5q0vzODJQOWF0su0wOfkZDPThsZcg4PIMxWfsEmkJCEzuVAPBf1Q2
FJGePCwxOZbLJUMH1fle2/tyGhDLKpZ3EnoAH0C8/uWzQuIU+A4KZjgEad9LQqMKlWMC0SnUu2j3
EIYJTiT1qIIBiQDf2u9rpfaYZ55bXciDKYtT0BtVhV3G25i/bWa0UPE6KH0IEzilmrZWkbWxcGQb
r1trA2FTDn7wfEEhFaQUf+zoM3cPiTcxOXKfeRL1nRSW2mnxA2bfH28qqTUiutMO+hH1eW0gaFCf
jaBOCM0MQPPtY0691xHqWsD1CqXPlmfrM+pm6PPa9dSup5MXo+pffXproOjUH2W6lBq2uAgTpvsj
qmRuuElY3FLCkCcFZYzjgRtai7OsyAyxUel+sF7z92Y+ok8w7rFg+5jnfPc9C8DpHdtq57RFXoDm
8ZDOiFe4SbOVQwYgsOWnD6BMajiDLj3kgdddrCnbp5BSvTpSV1erS/C1pMDfejOyR+E6qLKquopa
eVuwO9zNwBrIjbgWqo7BVbj1qGcRdphzP8EdcuUZedI8bgfcURC3vUj7Jr2hOGC6iIrI6xJ1HFJx
GVQrLvUMUk5DeXuTQ7UlWNWfIYZpnhnP4ykVKQhLXgPyEMLVYolRD2tQerYzC5miJV69jrYVXibm
5aesKYIbBIP2ftdA9QqqQLd1KMiqMi7I+FmBfMPDdWzskWIHGwkzwnLW28E/z+ewGEIf/vR+cntx
rwv7A8bG/9hWeFagQ9pAiNguCGvsnYGZBc4ATr4nI8u1qxDc2SQik2OeBzGnR5RrMZt56RZpehG+
f1ijQZgq6A5yNX3oKREOmevEo5+5MWWtG1tYmeIx+ALLNnhVst/ZpITiWJUvdKj/S8jWWbYk3mon
gqIYwLBuGzwyCD6cAPt+zewcgmW2OLJ51MdRwpFdABtlwyJYiurFxWOBQQPAmmXNB08jf+FnVreb
pkFDzwqKYG9NU/ZIf77112OSPj8CJzbv88V+HNc06dKs3bexsjYcQL+fx7ztRtWLv7NODkeUCPbD
YsSa5vUQL6mCvN90dWB21IHE0tATLSLobZESrwHPy2Yr4Fbt/KwAI6DqAXpe/Bi4lwn0/cW0aT1Y
esQuvCO3m+Rq9fMfCPJAT23q+dGWPoFqWRsmovn63xY28f7lk4WDAUUNoH44+K7vXoMBWpMT7/0h
qosmgbDFwA49RxB81zLIKLp2d4LcvggnOCqbgswZMDQDXHXdfl9tZOHnKir8/LnziImJyCBeqgoR
1t30KIo5dKBOEeeQtQLXaaOWWXRtciqGiLflFwSKxmsvcQvLkQwXqP0hLDnXmLuWx2nsPK76zeD0
9qJsmIbaG+dzWYt/mrVbM3PXqLgBGVvTnSev7qALg9icled7b2yg+Gcq6DWQwAlL28nDyWIkrkhQ
7qqZvvbQW90hbtnSuTiPRG17aYJjCqsU9fnoDkyFAx4EMDuYwSCh5MXe4k/0UHCL05nE+QghI4FS
KDGrgalJ3HxPkd6L08qHbEBC6g2Cz8MOYiKq3DagHmSZOFkwks6K2eX5xzgyJnviJOkmqQu1HfLF
OFveD5JbwBwttISyH2sIyiHmHQwU6Clmd3tPtGzTQy000h5rTn3fIRMHh/VCmpSeta52rRiKaEpU
tsf7CC2xIImblHeRRjwz9EndxPgHGzyZpI5JMHmHGRYJtN3UyQHMUIaK9+pULn3NJ3ZUfY6AGe+e
s9b6CuFJeVl7aqZqK1EyYZ8mKLRkwfrZW3jKJ6N8BIY7uOCbolNPiE32F0ACFMSFLPBAqsLfWDMS
KBvfPEHwBPn1tH1KvbwGz7CbjwHTU9TCjiHKamPUCMGLBD8FWqfYCkz9kDeZhtBa9W1UlIBbwvvn
PntBynGK8KKCyKKK+ewwdzrDrOenxj7NWea1IUE1dJgIaEQB/up/f1FrQcp3ZmUAiHsAvBJ0doj/
LmtWdELWAGh2kT/ihYU6yhQ7jrPIwrX/bK1jCEXJDSqKBruhjMGdLJ6GoT5jmg620P9bvrNyng8N
tP5OvlftEqwFsUzm9NL4UD33rZjZLT3Nuu+hUuzEcoHLyCmr9o5ont0ZRgJx4UFyA2SN4vNmtuQB
8Nz5poTfR9COwruTwHz74Op/x9oCZ+Bh3XdBfeZoYFUvYY1f4NIIaltK+m4Xed3UfZcQDJqAdYrt
pVELWGvtpuONa8jJlV167sZ2Z0893c+pBqWL+80+7ZHbFLQKLtnis49cB5e1S+Y+O1mcRRo0llMz
0i1Fvj0SUGDcjH2jdm3hAj5gF/NzzsenbJiDQz67+bmEo4FMCoId4AHZm4/qUq1skXcPHaRTF1hL
trC7F5zmr5fd+yJd9OSGqOsaHXmzY54SMufngqu/HEcj59ICfcER2HMmbwPYC4nXhi9bs+Vgkqef
VeObi7O4r5AsfCUJrCc/nScoRGly7Efqf5qzoQjrEZ8sjIK4X+xIUlbNuU69bwXJiz1dktZr5jpF
bvoD1MBazvj9VXLkGRf2ueu47zmGHDS/hOJ/iNqRWHtWOfnVXZp20nwPsbRXBdGq81RmiD1pTFNr
l6R+WAufXaVQ9gbvd3pKbQgnDo15MNQM1yJlFkTCwWtzkTk8QmWpCEXX+7e1AeTg5DrShw2GITlM
yZFLArJ11YLm1wM2qfrgyoaAhmAJQtcRojSfDByx62zfujyC0/GtRyrwJeugaIgUFxbVPAXkXOJP
Q5ZHXDNwuX2Iln7wJSxw73c3C1lYgheCccQu3s8DglWpY/mmj0wKwBskd+WPhiYVAnIIPEXN4OtY
mqwLVaC8PYapQChFNql3skfHDiHXG6AeCUR2Rqb9uzOU/h07AZXqzgBxJfuckfY+u6m6F0hfAOKF
p+K4Alzi4Q+/+GOd+4ayEzsGlbnNWHxwje9xbsvXHrjAHy8RGhtv/rv4HGlH4Pp8ifkEcbw98ADS
ReKjhaTSQN1NP1TqvDZFSssQvr+M3sZMCSE5263oJjV1dWIj6hKjzAlMDURTLy5BaA9Kh4DIJPu2
vgKz5wIt4EGWyJ6D/CKhbAftsjlKID93Rn4gCA0dUVNctPpK0wmlBVKoODepKc/KE8125ANE2bxA
boO2Hw7Q2qKfshTsmLK9QgF8V1iJ+//xvQQebrLjInoFDZp38R5RlkMzTkEXjQZ3QvcTPTuClLuu
BRnKcHKbrRZZyGAUm4p76dUde3rok/ozREEyO2T1MG5dBrGjpp1vjovcLUJWdRP2lXbj3C+3neU7
D7Xk9TNA/qKQ/AmsK7osOWRZbWZd9tGQk09dmY4ny8/6g0+sY5J1u3aqku3cQAiPZ5rcGzN+KVoX
8fu++u6QJjLCd/7Spbi2tPC+Si5iq/+SAh/MQ2gZ/venAhGe958KsOKBjSgvuOocZujvs+csG1sq
yFlEOqVBWE01j3g3uRuXljfBU/Mkk/YBinMwgRwqjqoWWWwx+09c44Bkf5IAQDU6Z6fzraMR4z4R
OrtmeZVdJXABdjr8bYDSOzcQpTtkuIZNzQXcG4gI71Dbxrr67qyi/76mdS78/fMPbMIQ6sNMCQWi
RZPo1xUBmcpc0Vl2kZt2zgZimLvAIjWgYy47d0L4MdSANyNibee+0wkC8e4/TVBBQ5C52REgfmQ/
amu8I6s/3VWX04sFyHGRhHk+Bee3xh/cHdLEw4ZqgnTQ2UCD7ARxvfGcq7YaIEqEzcmW49kszWzU
vhjzEekjOEGDyy6WsNLzkjKqTVHF4EWCiZkOEBBl7sFKLEjVQu1sO1ABCWLlCORYo0YqADwEb3cB
Il3QvmT6BC3JTZb0ZrnUMewWeKGV8HrbEWYdM9Blr6VFIB/dIuGbEZPeKeDnPxo1ZN+JPX5U5owt
C+/7x0AR2QHKEaV/6PvHAEGUQVp44SNI60NCsawBe1bKSm6yUuyov9NZ/5FxZV1NT60r8LxJbA3+
GfErdsqGEaIms3+csdwduTu9zgjVnNdm/Lk1ILgUtnbLITnBinhOEdG0huJslqZQ03PTsOJi19Nw
ybmCFHlD9ni8KJEl2g/4d96/XC2Q8sSG+QX5Fro6e79YX06dQQFlwsts2AyFjdSFsnrAzRnCdWWU
nqYmCQNkYv+e0uxhavZujTxa0ZotFMuH2JotdiwUhPFVNiJRcjSWqK+z5+mop4M4Aki3S7RoAFf3
hj1SvgiumfEzh6D9KWtruUGiRm1mDWXLgNUQaoUMIxxFu4Rvjwaprn7D2mraTKkF4OHSoGpPEHHB
n4Mc3sTaiHSSF1+2l2meZEiYHCNm+unGpgkan6pETRnMWcbX9zLvvEODlMdWLD6DF5h+6zXzC6GN
BS0WIeFqUn30Mgs4fE9AZlFyb9e0CFSXSfFhndD/Xe8RcIO6KrTLHAegjneOtIRQJ8y+BEL8hh4Q
g89O9uyaQwaWyiQClAvsCJJRXgGfYJTfe+7rWw65Oun5UVBizm/mCqp2giBuKfk3yQRbDDyk1bR9
gUBzFYLRhZzclKDwIITGeDLtUsuejhoAtjxxTlYfHCELWUAmd6hDb7CHGLDwTYtSlwfXGtmm7UPo
FgXAywHbxaoatwYld1oFeqYes+8fzH//8ioumX4OTAPBTXkfV6AoDyqlhGqxA82Kg9v90aDMw7fS
afXOolMZV7Z/TpO0uJGkIhtv9H3I9/nFk9fp4ay6YJuixFPriBIUgTY78HoFTnreuQvgT89zI0HR
scNWeuKTO0PBtKyDdDvaS42s6bVHIuawLoRIf1cxt/dTPrGYM/EQgIjhwU8uFBQXOgcSNdUdOtKL
ZDcy4CDGdPu2K3bQIzahlVBkyhb7ykzsa2KAE1njXXoJerVjWe+d0UKF5ZHFwK5Yu4xMZRi0Ft1a
kALYC4NIOeTewHnik/+ovMR/hIZuh3gbTGZ60tOkLiIHJfi/b7672F3vZj0XOWMC0OYy7703PAJZ
TAisWW1EM4nU5lg/8lT9CQ110K4HidkatU8jx/jq4pDcPrLEPqnKGQ4ddx1oIcz53VX6uW6LM4Bn
e9nmdVQBc3iwjWcOeTkj1ea3f7i9C6UJl83IdH4BzpxB6maKdOO81sLNL1BzvQOwmG8nvxr2WIM+
K6SbY13xApghCa2QtM2iQDoHuIkpwoeQEPfSFmt//eqMJYQ2l3gHhCy6sz+lwWlu9BNqOZBzgCAJ
Lxy6d5K6PK0NtUofISOGYiQU4Zn/vp3r7Xp3O6HaZUMYgcMCxUT1+1qOlCtqk7gzPu3eg0OJlNdu
gDD6MLTzxirhh+St9dfot1+EIQUs8AJ3WPM+QmxY74FJuFATPOelgylZtBRhoJe0KpB2nvWDooC2
EJz/hKql8uA4uw4W3zZRKvmjhmMRCrBIZyvXISNjhtUab3rej96tLbtLz3R6USnBU9Xye64+rO27
GCm/XTiS7wGB1iGyZA633xtm+JqEHDXeI292I9JMw2k0LTu2Q3Xp2zyPesumqBADNQ7gfb0zAyUP
Sx7KlkzQp9tC/KDauJBefiqn53n0nX1ry/rQp+zeoxRAaCZUP/BNNV4AgvIObVCCv5Nk0cirCiou
Sl6B6Y4KpAcAnMxdKKC0ALFgPu2R62hBwaPgXgXTd/xB+nmc6VYtWt64O987xR9saOSHuFhAS8oc
stOWaZ5qN6QLp6nx3Tp2ag6qFHTJ54ZDUD7bJaOA04UKNHnYFMVR+dAFIEo8qyXODZCFE/ctkIn/
/XKt5Q5/v8eQMuPr5+q5mHre+VB0mrtCWx6KvQbw9502uEiQUS4eNMZ2iVFys3ZhmRBEU0FOuMxs
ci70YR22i54C6LacsDaJ20G5xmoMhJ6XMZRG30lYj5sc+uwPDQXtP7HcIWKVbh7WMeDY7a2B17RD
cCi5DARoiK3lTHxbiB7qtEMz38uANhvYnfZ3J10KliJU12rnDu15vc1TKEa7cEZDu7fBUTQA369b
0Pm4ofhDsX8bpyyhkCNbjpu87m+qHXObsISEjajrpwyeVNTXVhD3SdpfMjerdo0765cmHV6hlV8e
FXiH2R0uBNavXE1A2YNmbbGCv0xaD7BiEO5RdcJfZl+3kOuh3UVnoziLyYWkrc2QamqKTWWhUGYz
Q/EmAYbwAnnIGFrpBGEFLS4o8VOWezwlGRUBsnAekrBjCCOWfDCpkP8NFHLkyDzCXYidMsrek8Qc
2UgLQsNQ9pmc7JI6PNJ9W31mQ60Oo2XxaMK6/sVrPzHIQH4LvHpGokMlR1k587OVJ/eOMfXN6VDW
FZKp9oXWM5SSkdRLIEK6Y1Cwexxb3mwIxG2+INz4PKm0BNK0xZNGSQfohM/XVBP3KzDWfpjbNH1O
+wpIRytAgUC33yJUJZ+ywrk4dd5e1x7EU8U+IH21DYwAthQaV4CUoJCNBYTvrkwhCSgHW1wJwuUH
vNXprqDQfctl+ozAD/u09OAulRfSAfncWvkzdJJf/dHzzz96hgyIfCa4KctOa4QIvc1UGa5dlJU3
D22tN0EzsXsAylwCq+ibO2QoIQPuJ6xbX0KETQV5WEvLi21E4c/T0riAse6CrIC+k5nscxUgRBLq
OfTngQKdV/sPHTPgiXGUFbBy69Tjvf57sJKtV1r+K4OPHPY+/OuiQ+0AwMKnc58gMuUkQ77nzvj+
dKTOnfX0rBiCV6cDfM+vk+pQd54FKfQcNL+ySe8qz4E8Bcjl7AVNeqQAk8ZmDsYT5nS+L4IR7DZA
UncuFEwe8K1XW9YN8hO0qFG0AoJYXwBj+Z4Bw/YdPJEjXgdoVAz4560ORWaYQVazVN5fidc+dhNR
Z+BSXxcl6BpCS/kY50SNSNhhq/y5Naad/YE1AnHM98sIeOUIgtjwgwMCebh3IfHGy2bNHTvZDW1i
tm7mNuGYM76vUYPl6gBGArBnXk6RBysJLwtCQdsK6CMAiB/XQ4w3Zce29Z+7FmHft6ZdukHAuhgo
ofBtPJsDdnIz9c+xa5fSPAHhezlj7b8dbWQBrgjp+u27HbYMQGFNAUfpF8DYihpbG0jJ/9p9G6us
lMYSQpII20N7O83xBFxU9E5ocVAyLyMNZZQvQvZ3H1UaHi1eqavndKgwtIy7iPdtWE1Qcsak41VO
WOTShmgvEmr602gWg21HQSTEO/UdCi9ivzrha2MGb+xg1cIpB950DGVHux30YpFiGkF9zlHZZgVG
9WBaQv8CwZ+ScuXG5aj6DWSJEQxasZGTA+dhgofXRY3fkTBJpxdBg+asbUi5JKhjdRmdHvytsX9c
h3pifKiGlFgvJKF7PTnBOTXsMLkJ/ZpAlnpT2i25wwNEPViEF1DsvSU3XZTp1rIx0YC9+S1r6u7Q
5vYL9Mk9eIYoHBSmjgRiz8P6XKFEwSZLc4BU8rL+XqtnfxDOt75v7W1i+vQAGXRozTOBeB7MU9De
mMHn1YPkq4Dk91nfndbGXnCOIuWjRM0m2p3I0qx7eNMvzubS11UWmzwTh3UHUXMSDjXotfg/g43M
mAVBdo/Ja+bnzrndaoTfg6hnWHY9z28RRq4rboU2J0aFckGf/dgkmWmAhAWToS6wxysR0V53/3LM
ulmVeZJtGUSBwtFJ29066I4F/eCr/N/lB+rLAJYi4obiNx4M29+NWqyVOe1SaPsDsT1DxFXBFZsh
lRR6Y7q1G+ojaYf44wxZuDsQZqj3smwZgNppQqOqZcPBNT5QsEtTWlO5Ly0LBkMuESucE5jG6yZL
06wKgXNGuFanIl4H160RIqx6hjZo5VR7eGXIbS6NcJsz7nD6ZBe8REksl77YStVbz9XjnXQm/QBp
CyEof/HNf7HBHExLUI2FCUWgA70IV/x+L+DljcwEdbEHcCssZ4kk00xeU1RPePjREEP2qQNjDPVl
ymLjJ8Talg7kAlBdqIJsn3Fha6ZOffixH9Ggl84oenr7CYU11oiAo9YZftUpUDi9ged2IFLcio44
Mctoh2JvaDrEx2513d7qsXNQGintfwz9HM+bZBmvIFz3+9jE9GHQOUHB2Cy5UVcFt8Fu+MZxWlQl
W7pvOyarjGxLQ9EOOZkbLYV7TKV+sjVDDHFpNEvpqTNNAajKsulAYaANx2m4Wx0gFOtYaSNaWNwt
naRfpoxNuzJpUFlm6Yo62Fj4Ll5w1e25oR1iQ1gJvgR0gi4ObLNz6oz5ixbFlqou+0JHOR3kmNmA
4eL0sQUNwPvTnrL+yaKQ1R1tvtWUjveMLSK7njXusOTYyB3iCJrW/T1z5W7duQ41mqYbOQ7NcR3j
1Qi+AdAO4br3R1NnD72p+WX9A+4EqUYWdKAnLj+ZeE77NG9Vom2Etsq6QoGOvN2vP5ZnBbtMxgUM
EEfCOt55Ujl337W+zqD5gURsu092U5gIyq7J1nSp9+SNjrpVqA+mBGKPG9BJvv3bseupjKrXGSKr
cBX14hTU9OX/UfZlS27jTLNPxAgS3G+1q7X3bt8w7LYHBEmAC7g//Z8stVttj+eLcy6MIAoFSC1L
JFCVlenEzb0JNZYfiHI+OeEgnrkrupWLQvW7yk+TM4B1kG2cPPA3tlbnvJlyYaceIk9SBucx60cI
cjvjhrrCzkGMoIbsu8f4QndB/TOyku9QVEufIU45LhUS9ftiavBGxiUNAG/9PTETkGAIbi4qsGpu
lZX1s9gAwwUwLGW7SMc2wz2uSe+jVqT32Im9KBAU7agH3Gl7blDlzTkkllK5hCbneDEbVz6gZmtr
1I79gtQ2gtJq9OfUNVNEbaGJUgK+EB9BB1LunBa3l3PQGuYddLfK5J8eb9IaWfuQeU0OnZbM21C3
TrXeFQI43s6tIpIgO/bcr444SCKUgIDuqvAV2DCnLoPo0syUkz7k9POjHyLARdba750G3/q2jQHf
+b0fowR83aB+DjIyv363qZHby8oNnEUg3V0dle4ZT3D2NPU80FGcXWXaT0CGXMdYpWwaK1Aodh2r
B/v/Yx6taU6r/K9506vTK3y8Hr0zVJ4VJ0jRfRvd+6BRxXdwJWSLscrdgwA7CcgKpL3AWd75Wvvd
HDlA640LpIDaJAjO9WCIu0hY7QoS7/azm1Zn8tB9/sO3y+qxLw1nPZQuBKatWED1M1Ez8sjD9s4H
QOXVcUZ3aRfV0yjAMp04LbJUVWKsTNzILm4a4jQBcOerM9agDMtLPnuNglzzmekaTxDo8V6RbDTn
Rtz3l8SAMJ8RynFHy3hNEF2XKZ0Y5Mq/lkHZNJY53JaBSCBycWYV7mQmTSiVB/9jrbACMonWCoz8
efoNYS1t4JggE+wbvMy2D1DNfYhT/P7pl4z8KbJ8XoXaKuU+sESMoCPB1miWIwQyE2EY70uR2E9Q
FepmSEi9d2mUutrvg6nCESyZoYb012gjhuEOZjYfJRSKqli2m6LM63tqnHFudwifQdwX2yD3wcX9
6c4j4nEI8j1UIAF5MIG7M8sov+/CSDxUQn5JWjZ+a/UATU+ZmuewihlCsJC8pYG0EzjKMeN5bIXc
5F4PwUwjCl+bEI/DaaZjCOyPOhxicLw+XEvbwENu+KU5RXbeS+M+7NiSQMGx6/D0ogo4RKBnbjeA
XRxqrxtQL+BObiQoqQTdxjfDNP4pWpXfG2GdTNJt4A7Al+Uh1cksNLv0CTJE6VPSTcp3tnrwogQ9
tzwEIYtO5NAoVGHoOOEHGsyHMgbOKqjuqGsYqlp0bJ3m4GTR7IznF9ID3PTeDKjnOLFtgRO3L4AC
1gz19qXnLCCaU31N6h56Uan35uLMC3xDa19iVlXbyEH1FsDD+RNL1Bfy8OL+3pY1UJRe+wRBKdBU
NQKCSx9X3DX+IdPHBXnFbse+fpiuF6fU0d4JIs3xU+8gauVzlMgVRXeoFYL6ztQFSNJe5yNhS5vi
pW6gvOmWPNymzrIaXfs4KbsswzJA7LItpzrCyp5BLw85dcXKbZolhXc0C45MCmoNJaqO6+ogreS9
KZIc5WBWvbvZMxsfOHncbNob955ZtNtWBlOZ78d80UljXaTmP7itRAi8o8FhyVp2ZlOBKb5+txlR
Y2zAgw9w/ORCAyGe8gcoCGxvJroq0u+dLKwTEm3h1VN50XOZlRygXP+lRZDvLozYa+DG3p3T4OFR
ZHl0FqhQm0MGSqx7JFCNWYUC9mWdAGJKw+SYMR90OCX0P1nhOMZMBoY+iCjdII0dXpdBCh/bvqx2
EIo4mmHbnBWxD6AHddfmnP3WY4ns8P0LIL+QNmcT4o4X5Gz0pR2OwYhNJkSYUErkpUF4Ku1WnSFV
6s6aDnVMCUvVmRoNXdld5IZ7czRBo2/PHe1bjzzx9L3bq7k39Qq/sXADhlhS3LMz9Xic4ExRlXgm
ToPKz71FFmbZmrrMR0GDCSKahbLKLxHHGap0ZbpG+UD/WDDjH88oqh95itgUa/UXBHM8ZFNHYx9q
6e5TAydIUOqmXxhXyCvBtQrVz8aQ7mPQ+gbkGVNvG4iyPofGBEVRXP1QkCdH1ZBj2WzFwrS78zWD
LLXAsZS6JYMop0IuUuRVf6CruB9QnvThXAIH6d5ZEjgaA88acgEoZeWUg7+rcMQ+FlMTtVItc7OA
qvcUcSAbXamyCUAPJ66RiJudBqGw9dynZr9tdeTiXDdNva005LFxJNt1ANmD20pDA8HFMnbZCrn9
bzLvo58DhBhwtHPfRnx0uPvL5AFpZR959Di4K5Tf4lwN7Frbl+Pzx6Ra5Qg7Ne5bBGXT66QA9HIr
yESCQlizH3Zlsuckz2cQYR5eRZbkdyYSb4vccYbXsMAOWGTa3f/FjU1u8ne3ro9tnPZRpT7ZIa+r
7iDN/uJaEOOFHLB+Hm2gTxBh7d6g/LXMQZaBbGapoW2p8h+QOhfg7+n5C27aYtEUtovKwCBZ+6Y7
7oCay3a9AkOZCwnkAGWxQXNOyuwsplCwWehFyWvv+8gisAaDyvihZ8awAudPu3NM2exZUeKQX9nV
I1ACk3wvJAHjPIY4Zan/8bh+MeOcvXR51ixaKeJTkjjGylP9JnERWVIlG74G7puJtCPyVla+GZKo
BzQrH74mxQ8yRzG0OX4zo1IM4k39WN+XYaiXhtfpjRWZ6rXKzCMqxSqE1Tx54b14KpgrX0Od4JjI
Wr6iLrhjIJuOg8qxlW35BIj3gma3nJ4+FniYS6VeQ2mO87BN8l0L3Y17LRD2cawe0PqksF9yp1uP
vjYfAKGXl9ro7l1kkl4EKr+hsgIJ2sRXTxZQX4ibILcoFSIUDqKYoMiHdOxJ5Jm9UQ77ST1dtY0D
re6sPdgI7pDt1oBfJT0ZsQsSJWR6yO5PJrIjLoIwFRjTzZk/QDcSKuzDaxH/4LhRP9u6H/bQQUdV
0WRueCwXDHT9SPZ1w2s6vP2n1xj572uJ4c22YuNZsRgxlkrzDUOk/sL9IF57OC9CibDBCxQ8A4gT
+MfVtQ8AMwjeS5SbGP3oX8pI+RcxVCugUqxjOJlau7FOXd3MaQyChYvCH8e94Y8FBEwq6KN6bb1T
EHVe4wE6nCFyAqARfqXPkQVVv7jMwzevE4CWRfi64wS5LLrKf5PIUs1ANA+WHPlUJb2xEGaeo1KF
m9vW18VmxH7t7I1NsnBll71mlvmMgjznn6Q4uThyz1SUmPNOAQ+pmFVvjdz819XwMfqffkbrvIKY
TD+IsnkBUXF538qEHeI8iuc9Q7GVgiT7rJaZcyzHIr1AEuhniqTPl4ENSPRk5rCLmoQ/DVa4JX8v
cKDHqAMPvxwn/1IjMeVzDggYsvBc4cgJNEfw0OTdERW7y94d0udhFMadI0QFhenR/5Kb9VuSieqC
UggXj8RwnNksDiAPAT1JQDeyQxahiBF74Us5+eOJJ5d4q+O2ZiiEZeWbExvOF0SpcxEc+6zGf0fE
nUVj2z6o8Cbb1ES2cHY8KkEthR4Neq5+v9IFcgBCu9mGbFeuokyMkOKpdX1d+TaPJjMbXJ6oei8y
oPAcyLXsbg3uOfV/d63a17txamhGnmTuduzUErI5b0HXmQf8y54AIGYTEVW6G6ZupRxv7rMq2NAo
7wcFMewB+chp1AWJ1aqqHAjVT13mJMEmMAJvHnsqe8Inn4DgJrWxO5pWnl4DJUVv117ZNWAmSXfk
OrjAIvMpgzJ5ZiqWTyly15wV7iriabFw+gaIfNlaUH/1+Ya6pc7jQ+Pmz9Rjk0fmArvUQnx9R7Yw
1tlWORn2MgThd229qpBgOl9nlE28QnY/W4oKpOdumJonYXr3TiTCV9mF3pzjy3/2pQrWoNeeSsUa
doBAUoEi5Lx48qF8hj1pPv6wcWakXw2wdp+mYzM2nkH78j7dCPGVR9FMsXRBoA0ZXvy8DBG7e+AZ
QNgFYNkziOC7LRepMXenLuBYzoqnFl/RqF25kD92+bih0daB3EeVWSi3n5wLXb/mKq5OrFf9cw/W
n8LRQHiXdviITemsM3ECRGVfuRkBNT2iAEYBbA5uH6tEbbWMDOAMsRd8SUof0r1+We5odIyLDQd7
7AMoEap7hpAAmYWwrLs4xUmTJnGuFMpuoX1OoznI0FDb1i551mf3aRIjY2QYSMBNISdqxvGlgfDA
PXV6qcC1nQXdhg6gvBje/YUbS2hfyJdesP7eTeOHLmalgeyxH2/DELrKQqGUFEXArnPsAOPaKyDX
P9kMPIZQNszqOXk7+ECPbGpooAJGaq9tFxIiMFltae40QB5dGavHvnaPTVMHx8qu1SMvpFioaAjX
NAhp4mSb9YgW0uiQSnfbekE8c5ou2aE8ElLfRv4wNm6yI5PRqPcrst26URjU+XUaGf82BbWX5gZJ
dny1q0cmOhCvp3UBlGyerlCcYX3hVruDemPxGEMxFoWTEFJTsbC+NBz1ieVgDseyiKJLlhsvNN0K
+2xepJ7GGQpB67yARHFRJ9kuHZn9YqbesitY9oisi30e0vGJHub+INjGglYywmfwokmB9tIdjf57
EnlJwJvFxI6HutN3eEIzwZJuXboi8AJdsZinG8+yADwBlMEtc3xLb87/e+4fS13BENPr3pb38VRZ
FlKXs7AFWsdVrVldLwPIzQMiCfa2URZs6+FpKBYRGa9DnyZIGwz+qmxriHhjFWrGzhnzw3VBoH27
tcqDe6jnLJD45HxYuiCqnGkBIrzZEHbmUcbBeAzCco1bZY+wl3w3kV07+bDxeP52s1+nxg1+852P
+5hdS1S2F03RHVHSRh2a6tvxVN8MOkFU7+HFqo+VkRn41kCnZUOLXtezGbhvB87uBUQ/q6rG9yUN
jfSIPMRoziZuxCGyD9ceDVBT1eUW9Vs2aubge7NDrDI9ytb5gextsnFojZuLhw93XgpwOHx6CbrU
TdQuHAekWTfv62ycaYCKtWs2u/bpFVqUuB218u47r2hnDcA0S8ryUb4v1eEpiXxwt065QNsv+cFx
+OWWCwT8rVjSpDrOLAiMN/4JAWj5x4R6mk5reJ1TLAGF1MvbIh+v4iXYzCS4rQ75NoG25iopwvpQ
ZtGrAG56c+3lqjnYTEDJm/rCx9cnT7GqnkbIRo1EDWQP2QsJsg6Tybmt+s/D5F1OU0AiG6xFYny9
rko2WoFcRByUuzhLANT8eGG6pFHtDPYMJV3+sgYRgGP7zS6e3jMUAqE8ECE6AmQrGncY/ikGfD1C
sHYcbCdw2gWNAtYYzGtg61CkgBGyeb5EaQf1QXw7oaDARng10vj74gJsUCOOvuTY8fQZhb/A5QJN
+yDyaI/C3foYBVnxUCvwKFmQi1wYSgJ62BaP4whc7XWw91GeEJl8hQqg/KF2VXcGCeiCBmmxqMub
OfKsYO+dVgvSmIM0OH2mQZoUGSi8NarXGuROG8pqhcpHsA+FU18G7bXbPzJarXavdvK9Rd8//D+t
Uf/yvbnR1Yf9Fognuwz869rUu74PhoLDRp5EKZM9NmHVhaIwnacvfzGNQSCQzmn1hVxRGnshE/Uo
coPj698m0lq08sdE2aIi7C9r0TIfXrflydV1y+vyv68FvKzY/26iibTWxx/UjvbXoJz2lFOM6cNM
ntT7+Av+st5/fRp/Wesvf9R/fUBtb4K6wIu/eW2+dmvfORk1KKyjUMmVxx2+pA2k0brhJVU/aYws
bm44cy/ufEBusR1t0yo/5MPwSL0ReaqHSg3QwOBxc92hlgj7LSX04Od4Gs8jRPcOBYLp/cww675d
MIU6jBTfRhqhmqPrQF2DEQ7bVjzMyD2rrV8zwSk/rpA2KmdkVNNI0AM0NlotaiE885BZ3p1gdXjx
Y4EG5QcbQ5YMBH6/bH2GPX1RWHJJLjQACLYNNnPA2a/TprlOmO+KsBgOZIoDRAtLJWasZsGFJrEa
JwmQHny/mXrQ2a3AhO3NyUYzGy3BzZkWwepmG537iAPrF3B1onSUMw6P1KNU1UePxgwNToDJk1JH
U69UTJ1+97ymuNrsvgaAUqIaPGuHryKwxaI0xmAHXZvpjCEeszb8bE+TFPykY3oAgC05amlCvs1A
/Qi3dHKkxkzj9HrF67xeojK0mP85MDkXlcDu23W+fZow2akLeB/gw3G6+Ou6k1uo2Vy3+EnRG7m6
8azdGUhp5khYSOBwQ/Nu1MAB4h49eEvUe/66JGsCXUc2Jy9RG6MH5hhMuFrJgdtVxObAC2zwFwbr
flpKkM3nAYIqOnEWLXAaO2p0loW7AWDVBtXdv4xKGoi3oHI+amuz2wqFGzfQKQLbKT6GOdCSZgfE
0GS9jtEq18ssAjt2XHebGqeFY1WgKqFDBXRpV4m/kNXYrJsYqrZNrX1vnfryB+oju811uK/BbWfE
5qHNWeCte55PvDI8XF6H6zKNDmO1K0D0zGbX9csQyrR27+MHiQq8nHViFUF/F5hpcGyTDcWr71eG
wyBKmpvpa5p07qaqrHjDzBxhHS6lg1hYF59QUQ1MLErQbqa48ONTWfWPjRrcLXn10seE1kSRhNNN
FUsclDtevYRKA8SMUdty5BrPQdfmzbVxMhXMNKpbkKj/bYCcA8s4pJ7I7hgI/6wZ2UKWO6At2dIa
ZLmtpl1oJ5uB89z5QCqnsflkaBPVVVPDcyMaZoU/fGfCiNafbHRZDaCsTft0Tr3wYxp1jTwA/kXn
xrzR2ED7iElTKThKKCeO/pAD/IvK8FtDbiwBGfDvdr+W7hJ32Wbu1UGFlOHaIn5pCYmLpYnt2hIQ
wfiBBrv+fRCfwDDzuf6W6WF+zV8wKBacpu411UFd1xg/d8Hi8Ln7x9wIoxa0SWY1ft93yO2ND0gW
s3kpm2Rj2vH4wJi0dj6e0TMaJVuX6V0KZZgTmfjoOUuz9kCiEmF+HNvNqe3K7c1fdgCSNYmZA0OK
JTsnrAGOxRGpbr+4COBbMw8Bn6Ms/fzoRWG2AOgM4WPeo3sbmK5oNOMAGXsj8mULGm45xI0TMk4+
f877fcEU+ah5zCB+uEiFYa8g8B4GwBXUwJj3Tbq89rlbDqex2AjLlaB/m1yANX13oeSPqwK+tEHL
NLdAwYTImKHf4i4IoCgd6z0UL6trw+08mQFBNaDiqYsRq3PLGfNK52VUyl+lLOhWgJbaLxHKIGeO
5sMhEJ25DYKkmmUBokEJ4w7St5l7zBF8mBgcxHc+sUrnBVLfY5BuBDf0umNO+hhGb/8P6Mi/uTR2
361QPf/N9MAfBpSSq3H4+XOHyEZIsRT2FSNFWzlqkHz+ZEdWQS5GqDvcqTw8JF5QfAODH9RFmZU+
WeCGXgCE4uG7U/ZrNlTQGMq02iHYN6xrzeyTJSO2kBFSq207MXBUtvyGbPQxTtijCSqOS1NZqEFT
tbuiyLwXOUiLQE79YPl99+Kfr6d1cJsfOg9kinRKpzk1fnYrqIPbL7c5eWF0L8EREbFxZrVFdEwy
Oe5dAc4IMDO2oOFp9YOJiP/UuTZ2+WAIqHQjm4DxkrP5wCoU5SAsfldx1D+kYXHhgV1fWtCKIkWe
b+iNJgh1gw0iduf0lpwehMi6dbItdV0QjdAkMWT1Q2EXGzKDeed9koUz975JUnCcZszdxXb/EtcB
vx9EHt+XbjuuSqgOLchGjcisBGzPdrq52UC9cGeHfXCgWUkAtkrAAJa3hSJAKzeMx5BInBanhgWx
tagKPGhutjoz/xnbEClCXkAFpOVyWUrQSCBuh0J6FMDxPfUReAd3XoIE2tAoATLzycl3JIhFbk52
IVAqBxae5ScnM+Y5fhyTP3nGEo/iHJuLcCH7r9ouml3ntF28DEW6oy5kZXC+cZon1JYA7S5LdaYm
UpY6S1suEczpDmQaK7e+4313KVxRugdP5e4qBs4tsNNgkWprI1woMMi4YiuUCg1f/eAJNFPZl0Jl
6QZBynezSp4av8Hdr0KBvG8iMiqtexTpN/jWmdHWm7ptYwRH4DI35FG3p7pC6UvNrMKfN32L9/5H
A4rHjZu2y07xddOufF/bP73uuca9HzHOUZ2gqKy+eopLkMSxvWn0atlbP80eCtfUGNjDXq/ikIuF
a8mJtDCrd5DIXnEQUX6+4VYh4uXQSFolVZugNjuaDxPPB6gMsVHNUP4BKPJaKaObl2C0XdJg4dgA
/ZrCasD0NG7JZnBvKn4RqIMJUKex95twgX2Q87UJKnsetSHeKav4PbIxP3JuOF/7EHtIUFBDV0oq
AAYEuJ5oQmI2IeShMtDnNg7QWrw2IfAUHrKuAMvsR3fQHCn8TCfX0YRGqesWxuHa/XAWSE1eeJdw
EM7wn7kpQig3dHyJajHrsYmceDckapyBWNV6DLSfn0PT39Igb2DiupkVfe3dk0mm4kdpq/RAvaAG
lzum7FRmioWPOymSYx43V3GT5Xu/1RBqpktUNI5mZu+uozxpobgkTDwYUjyy+yrxUB2RKiBsym+0
P2cA+83byV61IDnPgKzOlN3hc4jAlquojWuEhpKoEHMaUr7ldti+jvsMtHhz/Paabc0F6iYjqede
K8PvSPnPLKvxfoQaAjiO7eVIWZVIbn74KiTjgK62A/IFwNh5KkwEKZWu92rKoQPItEUApf2K5AGg
WtHQns0iRUWiCiLInUfeSTtIUGedai8RCkkPNlBZM8JX2R5rD0yBMLaOWvuJujRaS8au3QjMRbNe
2+VBtEBKlCytVobwwJfQdNZlRDgQIlJCveWRvnPtyH75m4eMXZA0jq1C/gHx8ax7wQcw1e2jQw3F
w10ockODAYjyPwYogN5bzzQJm6QYEo/TVBbH7xNcgXxn7SUGWCOn9HCFp6/rohgIxQsPrRpXILWy
XxyUxqDEFsIxydQ1etRzgYDSR3778yTbluGDrs1Pk3po0xhZdSomLmVXgz059IAcSkPZLmJ3olsu
efXvvpHpdkFzuom5CkFSe0k2IrIi220dKAFw1IzCBSSnGdBf2jkW2ozu4lL1pxC8YFCS5A2gbHl3
MArYrgNGYR+zfn+dFHVBd+psP9732bgRceWJ5dBra6vD+EuNCkCxtC2jX1cp6r/J+TrPg1TI0m5A
j0grA6WGVwuQaVugHiZeymToT+RODW+s516CsDMzJaqY8XHQH2mawsck4NWoS3+k3Up/Zjm+vNrI
mfzIRh8BOYP+9N3v+nlS357m3T6r2zyaQmup7yiNNlB+K/YOq7x93Fjeng8DArW3Pl2x3MtnIhjK
FXV7Lst3HzHvJRjHsa1rt8B4PJh2idyRA2z90ZuazIiNhQSn8nygETJSowG6gaxRaK8rlXbHqmnb
43W27X8pwMI4h5ActCdMJl6r5qzBTAuAZGUexhqfP5lHJKGXuiiDqxei+E9NmhlIA47GvcmzHXm1
SaHAs2wOs6oKikUM9db56Hn22Yulc251aKEcGEfvyeRMJrJXoVx3OmsOZKemAOHJPOz7eo2sMMpU
RTOuIHsBwmBdpVAz7PHVBiPD5WZLe6kvcmrIpjWKGsiFmjRLIU2eRqDkCXjpHSelwMdS1OCFs7QJ
tuGe7ey4d5dhknfPQ+Y8l7nt/SgylCdBju/Lf7oWnfdsQDPsB46giOHW767cRlHfbVXJ/fZ5cs2n
Vat/r1rUXQhpyXzuAvVwZiiQXvhVq5ZlkWNvOtnyQdQbEGkPSMb8soE2QR8GqBjakwe5USPKHmWg
RnEsvcg/2zLmuz5P7/vR9ldJCu3ODFXjB+nm1kGX5TjM6DIcOij6mqpeVE30yyhBjnMg9yEB+hGx
gH5N3mT7NLuZmACS0NrpAZk1ALGndbOpoBvS2Stkdaydh5DSO3bUd/e5D8Konrd3ZgAyfZT8qHtU
8UVIa1jhnLo0YDFznDV2UWzJhj2Ous+sHY6H+uJPHTBDgPMbAhkzGiOvjIfWgjWZsSQXGpCmcW+Z
IW5B00uFOagawY69ur065Fqhhdun3fXVaVLkoIYo5/Wwub06CLZnnVUld2YYP8YdGw/UVA7wMrMS
4N6yn5QZpgGGDwH/Ff6kFAXS4Gt36Ll5nZJow9uEY/wA/VPzoD0ISaKUEDSBNuTIQBM0xmN/pMZr
wv4ocuQJoJyJcNhvdq/kS1OkPlQGEYukcJ5KnHaHskF7RpE/ETXtLpJ4dts8yfa9EXt7Nt2HUIzl
fupGqg0XvoCsJbn8ze9mq5BuYONEQzMtR007XQWolIKsmneE3kc3cxGkApmHFz/Encj3ddl/vcYp
pmDFOHlwbBTuyPbhgTLu+CHkYb0VsQSdHGQMzo6y5SyM5fi1rAEDZhbLjlmtjU3ZGnWAYlJExmdA
aELv0/aDgx/+pI7uUZBOV4HnZSewPq+gwZXvbya6GvPkn7aM7c0f9qArm7kR2RcUmQO7jSoc5CUL
3C87KF5T8Q2gYZshB/mzF1blvAKVxCpzU/fs8c49h6CmWjkyLOcgbIVWZQBVhX1Ugn5+cqEGQMIE
ejvdmmUcxTg2mPVYgTMs6UiKSRrETgQqL1p722SstBcWpC2OJpzJRm4xkJJQZyiDOYXS2rrytiLS
j39G3ET5dTTxLU9ACXkPsAZoIvXInqExG807KA5fwon7FIz86oDiV7A1RZqvTbNCzc+IA7p03B8D
7qfTlqPe3xqZ8WYPpF/IVok+BZFt7mgQ+1NzJRgoPcDye9dODY80/hvp0hvAwUlXUmYMSPeJkpOG
B1BfrPxMPvudjV0lwv87XYFUAPBF5b1fhtUXZH2hDjAJykC6lK9F2UGLBp+X1er0OWi4tw6EHa5t
RJCfAis7+RVvv4cFjqlSp/25hMDrLgogf+Gj8vg7X9I4B53bwh9rd5cj4YBsExgpgVLoUETpgsm5
/qLaod2FHWLdeDLC1Hr6ffDmFhk9KlLjVM/J5TaAguxiNJu7zBDJLojA+gBUYbK7dcnmTQN0RY2M
RoAhACFGeFTY9SKn/h9O3VhdIlmpHUIp/D7KxE9zAGco9cbptI9KCku144UsXduaO5GErzR0dUpw
0EsGnS1uc4St4nlXcQS1plWpSSy9Rc5cHKlneqF3jKx8dVsINTL+BkJZL9LX6xqZzFM1NXTlThs6
5LOc60DQR6iGHtNXYN8YAnWVdxJO7J+gylZvUawEqp3fpg/QwFr4aoB07OR7nR7Y9jkGi/jd+2o+
9BhFAgyIzSHWWgpoKixyDZmSaNK9MobxXQbLCKT1qYuE0mMPsj+hIPIUcGdcKPOHk5jWXiKZdBgR
4xwXeZBbCxcPsiVBckLtRkc1Du9FY1OZSBAFL2McZYcUR/A17ntTnQfqodMmxyZR59+pR03mgydy
RpdD1AIdxmJIAQTG4eZCVwmLJTRTRxAUWxAsLUf96hi1+5ANwWyoAvviTb02zvw5yCAAA5u6VW24
UE3tDqrt9RxsPuVKYguRAL8OtVQ8+cJt5broa2kAyOy1R+HU/qXnwj+VuL9enUMcwnZBmr6lNJgK
/4JDSAbBr/KhjcRz6kPFaWamDdAFoMkmvuxh6hE3NrFpK3wLUE+hJNIu4FjGV5kvrtPIR8bmX6dN
bNq+inDyddm2jFiIg24N2HxUMZBNTpfMMYDSV+7ms42Gyd23cDsOVcgW5E1NxIFuv/bBW4d4TJNj
2zAtRo2PUhkgJ5C/gFDanfCb9BCg3GTjD4DATT3bSFMwgeGKT82ADAaeXz2yPzHqPUEOAOPNsUV4
9VM3AQMWStITH6DM3/xohgLVFZ50uDmWfuTujHxS5xohAIwSJRQWOSsjdvo9RMv7PbNifOM+uipW
hgLo1UtmgEe2V8dwGiYfMCDLBnDhX3PcyHGX2QARi9oEqeuMloS+UhmV+QkiNOGpZuajB/KOOw9C
OydqBp2AqZGlWyAS8R9OttaR0IRr8Fz4ZNQhe4wRFboDo9bf5wJ7uzBA5JCKY6LNYjGiNuPJjxWo
MiD0FbmV8YSa2kPbuOO5KBT2LYOIANeSII9EgaTXSQ8MWZm+gMak2pZ9l68bP7Eeq4L9IA9UIu6Q
RpOvsQzbJdQU7J0nY41Ig+c7myoK9eavtCZXhpN2IkGpkFNUMx/I8U+kKDTyiQbF8zXC7XGI58fv
jmMC+pcyTEBrgDzOOqnd78bEVkJNMDGV3Lp01eoG1QqQif7DfvMNUZO9hmj1dzIJxNiRCycGlI/l
GOsA+QQrMNlV1B1130BLWRfWuUZN8ELnUbqkLkrQrLOEug2KMMtvNxNdVf0AJXLsjmNIrUH0Jh/x
eQO8si5kZJ7JBXwduAXgdDenLg2YEo+EwLAXtLg9yLWEZjBgfsrYiiQ5u5N8PaSX+mMZKCDvpgY3
tnQBeWBrYZZ1wWY0TI72UNypHkyLsc+/DnEK9TDSYPWDcmOGAyJVkNwbJgXWkiT3pIxaVCZN0L0+
dvt9U8SvGlmlgwt07GNUxHxhj53clMnYPop+8Na59NWCRhVkCQ4si77RYInb494yxDcLjDUnZnjJ
yZmaDocy3P69ArRCvwboqq8GtUkG/LapG46Q6qOruDe8/YjnKS0CbR7A92mpZozX0HqI90AXuIcm
eS3UwHcBeF123tTQ1d9sf3PpswaVhcm4+N9T+wa8DoqxJakf3IQRbl26uuok0DD1Eb9+10r4P8rO
a8ltZNmiX4QIePNK2yTbyLsXxBxpBt57fP1dSLSEnh7NiXNfKipNFSiKDRTS7J39mm2GTK17CIg1
kK4W67ZXrE7gprkAHoejYcE1pLrFJewLqtlAUt6P6pxxZrNi5a6bq+wGEnd2k9m8WKDqOpkONdye
ZjcHTYV5rHI6wAbyPNUf6TRbompZnTj3cFPA01fm7yZt+qCQQPyaOJpxHJKlb3VAJBi/61KvotGu
D25g4SQHGJq8d/lsnVvwgm71MsRZPpUXka1BBX6o04dTNOjRxRFRnLTQ9sHAXfzXad3knww7mS6a
VpHrS0ufPPyQOJQbQMjDqQbIharJIG21/Nu4SKLa/ES0OivdK3Zf3srMvTSl1X2iYLG/U6Klwagx
+686Ne8uB5E/BqpAj61aKwskiPGO7/27BxvIH1lb8KwIx/QNuaadmjfhm9nxabRX9TzfA8kxH4Ig
vl+zpu2SIZV0Z1xw/B9B/RJJ9AGvaDt6lop9Yzja3rAB2Q0Sf3pfqM18o18XBGvV+xJHY/JESYd1
m6C63kGK1X4iuBCRvg0ycrCICTAup5ouEGrgU3NvuZNxSqULS1Vposyz9i6bQv9RdDLLMu1zYHqQ
poYUFTvLo8dahsr03CfLHz+l2ZBfNz1klsO94rtncQBldrj0Ovx2Zq14bwOfosIY9HsChcGwc5sB
DsulqbaNwgRyAOVrk5dPQHKZzmEuI/teg0aALIM/n3hghAeBGC4Lo96pIQ1M1tzqHyef2gwRN2vf
u+29iGIVUW3ptukKO4n/ooeiomsi9+8sRZ8PYU5Tp+tmA7AZeQxjJS2fRWT8Z4zc+knLu+RzfzcO
c/HZ1kzlqHJM5tH6fXaoHxLkCYpT6Ucy59MGTdGSDLjqA3XlwxSAbgE3WQkDIQwgjtdaKwJGGgwA
1wUxXLuCgBHWtcWxc5ihewDPwkq5/wWh+WaMvZB2XLrFA6uMPlKvBdDuoguCYASB+qdVZqIrfIUO
CIfWx0QvfL5mfdhP4zyeXCjcQBULYPyswzmCYVFBdn/0JtRRoTnX0Kq1+qXttJPvm327E11G71IL
+pNXrz6i1CxNv/Q4vtIPtQPSI0R4VbXrIY89GwuMQNnMb8HvBLrRz1SompzwgeKh5BjACr9XgjR6
sBuFrLlqaNG1TSICjHndn/JMTd/PeWHvVPIT//GU6OgDHvaX5xgP7ejF1BmYJo8QrlC5NJ2Tm2zv
YpKID7FepPu+DfMD9PIwqJZJaZ0nMjsmB+XrlEZUkNnLs8/lF3Glsx2ibXd6HNwsv5siI5mHHT08
A29ZpvIUt63yNDrhlyiPIZ5ZJNGHeWJfY95c4ccr4AX1rPgdxQwJiJRw1WsjNTRzU/XJPnI/GGDY
vKnz/jFQLe0urGCaTayal2eZvhjC4nPu8d68qaaZkyflYs7S2nCDLHt+akLuLW6sDGdLjbr4GLrT
2wYsiGu8WMWFdysCfGpITUJHnXPrOhcYKB4JgU4qybFQpXVj/gA2Ecm09sTNUnlrBor/FtonSkJ0
7ZtIos+qyARx1fH3kEj4q5vVj/1erfL+LH591fhPPb3N3Mzd96YFr2YcZtrJnPzySzx1p4IM+39C
BQR9OzLnR8Xz6ge6h5W9vN4nvbtL+DV+bRa4dgOWo2uXZt2N3pMvgQL1UGaOxh9FrF4aSZ2mMwDQ
IEP+aKOU7JRfBZ+02NQOE2U9T0lndXdzX5owcEbgJY/Gx8Y0gfES8ksIY+JrS6XHbs0VeBORsNdy
v9gVc8nNJAlxMFlP+bJ9LGc/u0jeOdLSR5e3kluuJTxY7M7Xz3VNeqlzIrDJ3DG4rukmLdDf23Qi
X9qqs52DDSTT2ahsaFOqgdI9bcgOMFJCP8mBjChjW1CwqRtfzNgALziLf/QGQa42yJIPtRJM54CC
zEsWz8GhtHi5EL4DkwAzJ3HIZa4iyywnn/qsFFkGqJzjI/U8TxUN51NhuvVaOGWWanFQtDg+5OOC
zzW5T8As+YBD9i1VEWMyX4dlkJkMngFxsh2H/W7li600gpYdNDdC4zrQu7Vyv7YNN/LcWXDrAC4Y
BaXgl25zk1WiX/agVMClVLA7lcsRJuvghlKFJkpkGVY5tBtYJpP2uxB0VOBC5Dt9wbxaCTs4jlx1
vsBnJV+9ffWrnu9uguyQapfpkEJ+cDCncHjq62aAb4oZJBO8+RudchRdUKnwG+TqNIE1HQ3nzVG8
vbD4njdJfnmlJ9L0UJm9eQ68+U1hl98aLW95OQ6Mj06ZfyvGJIIzRhgIPUiB4mA8A66pP5Edsw5K
GBkfqCegCgJ8q/PQa+op6GJYZsgvfJNZTiP5Ott05aYzGiDtLAVu2a7U3nrJ+BjYdfPZ88n19w7c
ZiICxgJzbRIDp5ZZzWeKKBZs0Kx/FNHwKYpK3E9em5VPBPB+yJrasLmH1a59ECfgGGOYebjdidho
3fuMgvtQL5XHdtTjN/GkZpRJNF9EkiFvcp9KQMO8C5Teu+au6V3TZfDIKfJg6c80KZDAJ8x18uJy
KTzRtA/mQt7kGmmyF2seqtZjHqhvRVoXPKZu038Ivaw4Qlc2QF2iWW86SnJOGd3Okx8+UWT0oKix
d66p7H8ql0Gfo/AOwL1iN9pdYu0IepZPhhqPl6ZXvwjThKiq3PMuqWZ8s6u0OExmBLBlVlWU96nD
Y6pp9w0J/Pei6v0JGFHXDa9em0aUk9zTN5LoR1etmqsMwNzbZ96lgUnJ46tbl5+HWu1PVAk1K0g9
yAKA1E/Zx7zUPOBSwa2XgQdXdwxAwee+8VNX1vAMl4l+kUXzslKMJcuHzP/HctIl9YFYJK/JMQyX
bQynsQyuSiHXrgrnZpfxHw58Axaq3mBidboA0+ogaofoZq9TPyn9BJ0F45AP4gUvoT+xe14Z+oBe
aRfo+iFrIDGTN4y5iar+Xl4+5D1jNiqXO5Hd76aWuFqZJbvIyqc3lVPT9JfrBLxtGod3UFCHD1aZ
37WTE8E77vef65kT0ZpKLGaahq1UMT7bHF5Cs7Q+5rSBP0268qeo1ZlAIOUSxnE2x+mo5WF8UJcY
fg7a1x3Nol8hJae8JvxFAy4GuKq+ipvohQpcZmIElfmrSJMkA5ZhMwKDsg+m9g5ezuFKa/RwbYPg
eaZ140vR6wci9HH0zq1nx4MvgNIiiDq+hPVUXVK/n96U/QdyWD2cP8uJzo4oD5urmcfv5PI0s5sP
TZkDQ03gsb7EVUAqsjCGU0dRDk8mM77Spnqh/iC4DSCJ7lpYgd8Unf/FpdHyC5WS05mmFP7wWi8C
y19vdzBFhLQmJu2nipIO8qbRF7fwptsYhi2Fy6zywCk49C6FtFMUfjAgQjpM+tjf5rEg57XM1GXY
dJuY1rlX7jaZ9a6Z67tZ/1g2efuUKGXJ477KvjcjbKbmNH4jmBUfC8ul2EZNONjxJ592ismxlYKD
uAn6D0lLZV2XgYi3WiG+fZfZ3k6MotKG6DFJrezRp4gJTlUrrqszTe55/VZx23anG4AFugMpUhkc
6gqhDna45lT9FVOp+p3CtQ+N2g4fi4KymzF22rOjG/XVX2C3yvjH7NrJp9jxAh5781InUxmfjbkb
zpmRe8dWi6OjB4DdoZ+d4E1dHBooAZ/sxktImdmTdkqUNt93Uxa+cbocpdrHn6tRKQjjsUAGLTWV
K4QCb5f/yPyYxzzL6jq/envq6ZTwHTCMxXnI2j8CioxuWm2eG3f5WUsKS4Zfhll+/aX/M8sVc8C6
zayQ1NacqvVd71o/1qd92ZTfuU5yGTRq1Gjs+LtY5de2MhvAG3O6mh2lth6sZZBZ4obWgzdl6gH4
GWufDnM670S5OfZudleHVFmK/oWLB/TzmdrJH2qsW4ALs9ULl14Dk7+2M/20WQKTDMo4c4tt07nb
EXwGvHYs78YC3naRjH5yi8NqMEx8FuLthoquCzf8GJ6Pc7vSW1JPDellBzpHDIaxKEGeYgrS03g/
RverJIbInD4DkkHpFvBdHPOT7s8iuTl2Vf8InZqgU+yM75xBG86+H1mXyXSLJ5+b1wHI4vCb4TQX
WZPG1dukrPh7A2439ZM/q27qSZT7/bvEcH/kxFJuorKIrj66tnsRaYKE4p1vAwPU9FZ0rMYmfgsR
KnW46lu97v2jRn72IKLNqXKnGEZyiRaa+eiBA7r1Nlnm45ArN601z8roHzOjjj4P8excrWbgr77s
u70XaNaVnDGkLOYYgmmncFLtKihTkurWazX518R98oGUuHpFn1/Ltj5ZIHdf/AyCCVXzy4sG+OC+
6OHeBsYEWg8gXSfvrrGjT5Pp1MdsSWpSP9tCOec6C2F51FJZ40NdtLxEyTAvb0ibuOmC5mkqk3C1
aYvXv7q+Wl555DTLcImnhDdPcR4dT3G5gxMAS45TbOb38RwW9zLLC4McvsjUlxX3vFvPNyeHmA03
v/WoGtyM61oQ6S+apfwx0EHfB8l3bWg1ivun5Cmo3OhWh6CItpmdf6bY8kneAoDZ++LwU/sYxTkF
rkHsXwAiaO9rmJoOWjr1n6eAuztIc9WDPyn959wKdl0/2B97oPqeun76Kl6G2Xh3sQMKnYgWL9UH
l3aei4h9QvGQo5VvJ6eli3HyVi/SrfXJbkO4sgAsi4k6XuzWjB/zKoiOylxYHzmUUfNZjvmfY/WB
R6b1lxtPH6varb/UEbhnSpml62p1VI0L4Zv4kWPm8+paj1Lu00GxrM5SID0ie2fO5eckz+IPNCtD
J5/F1qm2eCBlM6ii9C7/p+xo/neq3nrUwJx8SIDIpqAOQ8NfpJoHxbfZUk1QOsv66ri1dzeOCd1R
qa4fqsnsn9KuV84Lei0BgKS8t5NCPXkUiLzNPN+AEVf3PztJ/Z0qrOrPkLL3FZ1nVMltdUZ0NYJp
gVUpOCPb9TTc+tEZbgpvUCSC54tIFrVbIA4HZVztNp9VXm2ZkYw3MTWaBvRMCECAiKuT7OKX4CM0
A4wnfg83uAz8NYWP9vikuFH+IMKmDilNeAxn0CWazNXPrwziDPuZfhi9ytm7y5aOVWUq2agovNRJ
3ENtrLeRsedp8gCnpPUpKOLmPgro2JmIQ35Kjaq6s40eoNnF6gHpdSzj2TuLNWprdxdwn7iJtXFc
CIlc/U3jdaSnwyK5Sxx+NCUEt0mjhwDKn1oLUB5Kg0Ln6LV0k+ZJ3t8HZf3gAXAV7Duj1J98j1KQ
KnrbaVpEsIMhgegyBt3ycfXKrfItwUHnFuUNzduzAiym0hjxRZxlLS9BAPe3pnnadjFIYh2HXrcP
NhQfAbeiMD/DNVHuyQC2D+RaqT9aQkzzkLpHaNrrow+QwXsHrto3U9AfSd+D2zdZZMDSwdUv4qzw
qnc1VFD0SuAL7/2SBmrwMn60ThVetn4LOSkvetPmuxf9dnj+pc+Grr55sXtnwnhxk2FuQtI4vxED
M9Z56XGz3epntQbgR4vjvE1fLNyUsVvqR6rtsp1srhagt1SwWRy2DAKvVfY+HuNsv6UgXtM3/14W
f8lWrMkMkdXMvNB9716KKCDtC8nlbljIs6yu8erzNDrtThsoVtHI5T74iUa7l0zFKdmNQa5TWVyn
N5sXPdrAnwH1gk869UX/wM8DFX6kYceCtAcIttMGoLetFB0N+/OpGPnDFUOt1vAAeoV2KTjtPnWR
81Gqt+qk4fFgmasktl+S2BZPKfsCNXX1lO7PX551lNlHKiy8o/TkQvh0NzXR+CT9t0Y6VCfPCL2D
GO0sy94BiiW2dVjIXg0duFRp1bX9Hq5cO3ovRlmTOFAc5Z6Z3yAZ/cbN9X2XGAqF/c3zwNGOIHnz
IOpc8W2VeLSm7mK/bU7iphcGUENiB214OLUQb3N0Aqz87wGZ1/KLAI2YRM6XUE4vlN8v7DKl3cN/
xki3WiDGCEVV4FWCKE9eKrZ4nYk0G3CZPrvBbUU0RaZelJGgUqelNJf0t9PaLWgrZNwhJq31BX78
F4CQQAltorlgEW0IRIpGMVWahM5eXMSZajafmkF/OkhbtwHX2hvD/L6254mklt+3Lm3J7wTFjxWb
0Hr2lpbtv61/pWGPtf9PdiSt0GkuMBhq754ip3UobTAcihWYdUnkPvSQ0OZBml03/VBZ3bwb9G44
GWoy7jbnbQNt2WVZS/wko4Li58a517k7UyXKmTmZ/whtQLknm0WT9yLm7Ugx5jLLvEm9q+3kTzrd
YBIQXQrqPbXCIVyqQTQkMKaEwWPQmeq7FN6tHS/x4PZXifauXgyhWt3XiyQerjnphzT3AcJaFshA
SmNXduSy+zF193Xaj2sQxG70j0kAL3lRhiUVB5neH9XKqA6uCq/3jlodsBK9+kKSghBvoY+n3q8o
zBJsmnXKdxOvyDYCb/MaxUaUr5BuBN7GpplpX3Q0qrX7oKQfC1zIlhtLYSwYiT+l2Z3t4eAENBGE
ZBzX+0ramEdeLa2r3EJ+B+fpxVO7bynIPMhN59U9SHQzKaY7Hy43kXAt7zqb8oLp4IR6snuBAyqr
5+mNQcXSvXj/blOQbrVdMvXeeq9s5IYojskCJkpXwBWEowdIZenJc5LHrcB+URWLao2hL2KoDMmj
mgEo6UdxS3t80t5PbfNjze9p+XzXabr1JOk9k2fJAVRC3sVz6pxJo3hP81KPlE3UqeXaR9Fsatvs
vFNM7wDoSLjKkLXTH7OquGcpwE+W/3sVTo+jiFK4LzMZ1vL8NKiI/sM//kIHeePHWjE1zoNB+Qhy
GAcBm9+/iGGRntag/y9xzRE4tMOeA3UEjLHlf20ylfidDFZoNqCLwNKQLkR6orNp1DG9OnkUKTRg
86X3+EIjhf/oFWPM3woN5RyBBXiTx756MwxasuRH9Ut00s4/9IBB7WH2Dp9kMKYgekoCQsKFo1un
V4Y8DbNTaJD3emUYQD8hhEEW49dOCt1LO2+E8EviUxLQspv2SsJ9voqUSRxA4lguhpgEzKUYvqe6
Xz3IQGSlXmciBmr3vVAoh3mlFzEz1eoBNnYa4QYqt3+3vp6KeD8lRHQoGwr2yzHku+ND6jKm09cM
rpmjpoP5RPN1+kZz8v/Zw/UhnCms4U0ZuJD+mdSnwP3Tn/qmHa6+ru7KvKXXKx5TUuw1GKPmgpsg
g1Vbxq1urYNKd8OqEj1gsT3r6CyvNaW8X8VtmV1aX/zOoMHl78u0BXcB3PiEgk9LPW4LNr/CDMrj
QDZjL1YxNJr7xqVw8rJBthaDTZY6i68rsusiWpUfXdc7kUC2Bgu+K6+tqyGTBjPRidX3TGB/y70H
gwZVjBWcoqH+UNut9lBnrTHt5gp0MTBw91BdoFsMOtir005krdfCczZCR131BI8PYpctTFU19rUb
01G4LJRhLNJoWuBuvoRzUfMYYTMxrDuucrnXOMAcjWr0Llo7Bu9s1//glkP6tTAhWNTHsaCCKkq/
ThAPayRbiENG8T33QnK0EAWcMrVMz1URNPuiHZUbtC725xkA9AU8E2RcBbhi41Nn5m9Hh8JUPYrh
Fkir+eLmVbQTnQx+qLZvTKBpWyAFVr1m+9+9gSShOGhTe3At16IBhTCSK7GkIqRRayEH33QyI/BP
LEkKWkW2FkfftZ4dX1W6vloszrKrTrDwAjfhWcJ1+Ragm7I/hn6MaZYm0CxGCeGJ+NO2Rvs2j1T7
Y6wobRf3TS0Lscl+m+2f+w1qTi7ByM+a6T4HRiU6KmKiOlFwkKnfOie/8cPLSClqddrCqL9bt1kt
1X25zBoT3l7E3NYGLW4y9c1oPLrkP3Zl7RLdpzW1vp+WAfyD+j4qS5QimwlxBeowi5P4iHlzFHEd
bAXCs9A4jcRMCWoz6EERrTOgxf+h+1/9wgBudg6mZ9kuaN0fs2O5Jypasoeu4eCwk6kMJoWEhZZB
wmZ72cOml5noZujfr1YW3Inq9XpxaSMb+H7SlyTkuMa2VmaDXJLj1C6NTfVm8c5BKgzsOneaD5WR
8qpAaSAQJswoXPGKnUxlIKsAxgrgwcVi3fS/dZZtvKWATMzbrv+q06Gl36kRtXCbs6yVFYWhZVer
/84hVFX2QN7MN2jkdryJ9lddSsBgcp9vaanN5UWm4qPzlD9YFRU49QC5Ai24qXpbzRCD7WigLY5L
U/bVGXzjWunay6H4uyjWV7ptmewiLq90aQfZohVnoBMt11B9Osl3v7vmtrXi1sUR7IJh5ywoGJZi
3AUZiOtV6+aPVHksUApLvVg166vhpW7x6RrrrmlGFxDQxW1RyU4yW4xaOIKkA2lSnxACGnqPwHRi
t9GCRJvcqlhvnqdpMM5AYZdLrtEI6SFtYNttVeDFVWUCvj8sFI2yndzhdXscp7NtpP8BZRqLUXNS
tpbh2bMJFZqKwvq4rhG7Y+YgOy+IefL5lGi2aetpbWBm/vnBxQo6og0wKP8iGcxpwRwxKaygnh/L
Km//4m3H15ZUibNdTD3wCcTq9lY3DnC0AyzfMotLRS93Iq9T0c52bJa7zR/exx+tFacnsYp+dRG5
HiCj2K/TZXf6Fdrb6MaXaRqjKyzSwSFw/eowLiGPfvRoIlQkxlFrOkTDJPLE0tU9oIZLBERE0Bqn
i5tyFF/0RUQ3CciZx0obrNs2WL5FtXqffKYYJji/0v+rSIm7dZOl4uKxPqSAbV2/6RXPAT9Cp0t2
mBNgsSOz5zfgWPW5rnvKafUQ5iv63r1DxDd4eKHUSD3cpSYg4+IDeVT8ZCyDTm7xIRgrXj8X1qxF
ZSuueguS/Lzez93KIl9Exmm/3baB42rWe77o1qeBTD1aKQ9TrMT7Vw+HueBlTiv66iDs7QYXAA+g
snceWeEruFAjh4p5JOcDrbvFeTE/iExVgbsruiQ+xotZdC/M4j6qQXlO4/GbWPOG6pUSNFHBZsoX
0CaZUdcJrxzQPCA0zdBP7sFa5CKaUyScmmj12YmbDILoRC9ZvndNPTykikYlKB0hUHZoSnCT2azr
wY381gJeulheTAs3jynzlVWyQAnMZteotGvHDs0O5tI4scDNrDPRzVnkX0daz1/pw2XBtqocjYwm
shTc+L8bxGVbO5EbIS/Ql8ftYoNVxnc0IX+Tmp9GXdJw9vBF6oNodBng4Fp0ajF/EY9ZaoZ++f2r
TjYIlyojYrov9pQFUwq6x6TFcFwBh8axb/7QqtMAaKH6l3RJw5Din/pkmE9qWEZffBAcdqVGdJnA
Q07xQHho8iT+ogSBeQ27xiYWECsf++Kzly5MBLw8LGPI8chfBvoQ/lSb1DiKtPo45BWtvSi2wZaF
IpPof169mUW3br75KInvrpfZdDF4DGeFZn5RWXWr+cf1spBeqvlunYsxVbr+boL2VykdCMgCr9Nu
xhIilpkMsP18g4FnPol+sIuffi+W/GP6a9HqL0utv++7XeaFj1yx9axvpKooo10+zou9f7tkXT12
QUCL4nvdofhKUcYPea0HDyE5ur2b6eVXcHNIoNuadW+Ouf2BJus70ee+Qr+6O7oHCHuoBfo2QGtC
1zCF1Q4v7AuySvnVj903lQswLnAOzaNawRYservp4Pwth+FmNe9Tx0gOSh6rVxlcyD6vUTYO2e61
LKbNczMngHw8r9l81j02WdwdIxqfN96Wb1sG23VfuFdJ4O5DOhj2gT46sLXELv2eRn4I7MYCtRyd
DOVkO9fBrTqYIhelyDKrF4vMQg1Oq9drxCKD2XbAdGzyv28pPjCzUE2kEi7Z1m1X3bZ5cVX5KK98
VvNse/2FxBscoZ1+TW1dv5q8ahl7mbaqbmewBRZOtjqIV754iX0TZVapin6VmQzrOvH2tfFgdo1x
J8tE1QC4wavwryWidBqrpsoOXkOVIkxPCQk5LYPMpBJTZoVVaddNXL1LKdzc1viyx2p77bvtJ1tt
4rbcmY1z1dcBddfUh25ugW6TxXfMfj9RTlPsBqKlpOKGJrr5sVIC9N1r0c1eBlFq0VgVO1BvQdkX
hU40+ZSb/bcXK7c11OkYz47r/i92LulSvFGaYlDiMn5pA1JbjVO94c+5eKCnuHjIah6Tu03O+SMl
bhgpp033wkd2gK1n3UFcPCnRkKkMs0+xLHcVHwYULpA23Z/w/VZnt23SB7J6NAotTYAi9to8tweS
jumDUfO0H7OLCNqimRyX46340e6d0YtoKCAglxPHZMwqZVWgberuri3U4mGMCFUP1mjttw8us/XT
y2dZwhduatxvH/bFh/dzSinjqLX2L5RTU1XdIc/O0zDp9zokP00+DlV5oo/WP5D9nG5Z3UGYK1MZ
KIiebsWmFFksuzI2xtvm9GqNiOtCMLGn1VGUhhGU1e7F8hfaV5us6wOtIySj9l90oBvPxtLTk8zU
aMhgLkWDFjBAq6EUMs4aAKMXSnFsF90rw6YTl23/MNWO7UxXQem4OcUSDHY9Pw/0IgcQki8yof6Z
piUorP0qK1afKesp3djcAaocD62tJXtdzmm/Pa3RzxdwN59ouFnOeXKM67q/QXRuIs1w1oXgvW3e
DTkUFzUpHNi1/YTfgs1qmQZDy9GwL4E5zet09SGGmUAz+tNbZusSE3jvZrd4N2n87P16xyirSrih
abkUHzfJKjr+li0Bmh5pwms/enZHY1iuURIb1QAJB70zQy9aeuHj3HXzXk/pMA0N0FR3SVbM9/0U
WNaJSEtLoNakuSKw4Z4fYZy7z7oQL7VuSVUO/ad1E7G0udVdc2NcUCLZWK4hhjL7aoK2A2DYsku0
sPRNaXWJ7RGAg2XoPSOhMo7K7QaShXYnyhdTrek0tD6dM5pKdH5ZUxTF8+qENzGAAXsLOoFFaYyP
HPe0m7iJ8Xn9smy7qAlv2l0bJDdZtK4X71fb9y0Y0bAbnCgUJJuezaV+hQKXJ8rfB5IJ+rW2ILgW
Q5W5P73/+xKxUgFl8tSRNetctnux06odE/NmO712NpYbeZG23Nib5R4vssy2YdM58gQQy7pmM1nL
RpNXutQAZbtN/7ttRPc/uLy43O+2cVNQVocu+UuML5x/P/3dFq9XqvI0E209pPDcD13Kj+nnF/Pv
X9SLSw41nbK5Wzq7PAVxhc7n7mpBqJGCXAichP1roA8F5SaL59QTNtnJVJaLOdKB91+3E1nMMtsu
se3zYt9XVxSfV7pXl9K60jlZNQgPy+fcPsK/XlJc1g8oS15cfbvc+u9/damGTD0YA2pjBtHOUMzq
DpJi+2Yv8YZZHfuLbQ2ARyBtgxFptEeJLM7trxVqH2H5+7rVW50Jw59W+6oRL8fo190DPS/qHS8J
1ID4WnRcf8qBxulHpjIUy+GkWgZdfiMiz3JE2uzU2YVHPYV4/PUeRRs14Um0tVZY9n5bJLN1J9n0
xf49BTA2LFh7o3KoJYzJTslQ2drz7L/rtCoEeFN8jNH/n5b8r1u/8nsl/r8+5au1r8RtKxUOv30U
qerBjoMTgW7andUecKzM4mkBOHUBTFu+owIYBG0vpjdepuKTgE11Nw/ehzkB9GrXTykp7WWxDLYF
mXDTAPu06dZdyUX3MFXp7kH2UgJHh8BIrtDkfxGSyg95BNnDcnqUoVnOd2slMMewmjoc/U/RdYuh
ijnzHCzrPxybrVtsRDTkEtPcGn3tJbZbz71PFgmMiMUoHqoEeBswTO5tDOImBpkJsrKs+vuWaxvx
L8PQ5fPZGLLv4KMQ0F0GLVGbU9PYX4D9hwdHyQnsiqHMhz46SZPBqjWUMF3XiN2vbn4FyVFXGeF7
4q3KZVT6aYEWBj0qtJxzAqrFGcCk7L4jYHUfKBUxyTTbUWzHb1l0YqWr7tlFdKt5cLzk6A+2vhMf
b1KgXd02kzWbKAvnufxPk6TuSfSJShCqMyjyHmKHCkXDS7tHi3RZV87lTQV0/dGlkuxR9EEz9PcK
aN2v9GJULRdCtgj6qW1B7fSWtkC16oeGhpPD6rhs6ljWVQ1CEIH/njPa0kWv8kgiuiYot9R8AcxL
fmnz3dJNr7azsvwJLsL2HPZldYOqubop3c/ZaAegRUGG9MGuMv8kVvHbXF7oWo7BLjTCxqiZ9LM2
yknXe38V1TawnsRgF00Gkng+nUTcDEZlXoZUD+43lerE870LpSNp0V1SaO5VAmAyk0ECVd4SrZLZ
ZnjlF5juDMDn4ig+r5Zs22y7ckAJSQCGJU0G0k5uuEp5Ej7mAeish9LWADAaIIbXfQApKLt76io9
JeKQDyel88xrUlGgoxe0X+1kKgMcHdSl/hrEkWqkZ922rqghlqnrMdyLLlfIiu0287YXvdU/LbIP
9QfFtYwuNY+Amwz+UpZgu+mzKDrd0OtTMUx/aZNh1cCo4SKGze93ul/L/rvvekXC3jxgl+tCXdcd
vCZyTwLrHmRle1/mwXeRBP2drpQnGzw/ECrBfc94e+RNXA1XoPiEJoQ3dLuvq8U/0KgeVRVrvMqC
qoqjSxW3YJMk9vw+neG1c9LyDIVd8tann/Yp8nXi4XQofQWv1tg3QcPHgk/no1sDDTDk2tckcadT
b4JSJW68GeyKYqw/m03bUWd10Kweuu1f/TqSaC6iicClKIfQ+JlLfpFWpl44OKiZWu3F6YXlH1Pe
cy5+YwcXC6KVexmMXzNda6J2R8E0HK4BZReLQRv0NgWX6tfUyVoIB0pX3bdgmbS7oOZV84VdpiH9
EFdI3fehboXtTnRVMHM6FXe14uEnypkO9Z3eaSXAA+yz+qhdOl+soa6oc4eZ8MGrPCpRIp3f6oJ3
lfd2dKLKx14BrkS3Al4lVurf0zYgKhlegV7RJRLDt0v76wuErP/Ppi4JZPXQauEfvZdRvmUOw8e8
TYtb5Xsh5ITLVIba5q/6hZz0XXEjZ9bu4TymKv2XoxhELH0gmlL6FdZ+ETsdPPoEl64RCo5i2t+q
PxSrsrxLuYDitdVo0N81+7CFlnG0OuaLZbJ0h3ZsGrvuZbUMLp2nFdX551nw9sRR9onBmjxp0JXu
ViqSWchMlmFlOJnThuCf8JqUDt1joI3ntANhF66S1Szyyn0i7s9LZZdfDCniD6TGT9qU/+JvO+D8
pRbYPFo9XmUwrd6jvaSh1prCzCTjq1psdqM+O2yuooMgAc/NZ5UXkkltANlr3Y76vOfVnqUb5nF1
+tc9X11iE9cPBIDhCM5gp8KUMlxyeWVeXo9lJsMgL9ObnPwyN8srdC1vwptZZumyj8xAJeLlekr/
AGLLWPeXZWLctnq1SsTNJf4/xq5sSVIdWX4RZggBgtck97Wqurp6ecG6+5xhEfsOX39dQXWRk9Nn
5r7IpIiQMmvJRAp5uE+QVtDyFkqjboPkmoIc6EYxnQhsQD0RRchq2SZzd7beXh5C5Gh37/AFnhq9
5s0LNQrPMLWjuapjMKPFPLTwoWZdCw4N5bqPpVfpvzmDuqqmt0EhtMTyNsYxtUGLoyaTcYxBIRqZ
EcDdtDgZH94ct1JjU5VgPqisLOSbIopBCm9CS+OW1nZz9N046v8iK8qEgC3nFqokTTsZ1pAQb4zg
Rj7gstojMzv3MGp12KWAUYH15ugXJb9EgEBcmgJUOQUKo2cBFw3oSFBvoQFpGbhnDeNCYi0RybvM
MW3IQ8iq4murDyxoUEfxEfzIKwsp5GLFhVGfoNFQn5jqLcNHN8VELBmg6MQjwGh13Ow9fs/EcfdF
BgIC1+prZvmGuftmSun7yLCCYrX4XV58Bm99ugNXenAGk3Zwpt7DMErwzI2bdtokkQ95hSWGen6P
O8b1MscFwNUcR7B+YNF5Ros9D+Yts3ts5U7FuG+aXj/ipk8HSUOj7WrX3NGI7N2Hc7FR709D5GlB
7La4/xTzYKP1l3ewzP3vtvltsRaaDlwHwBQwFChNUjaXErmU5gXcCIwg+pUs1FCuOM5OqJSdZvOS
AMYiDkRhrl1eAS/AqiOdEkQSoRQSMtsrjU4Yy1lkOVw8nDUa3ASukgybyruDzN3JZTnYVE7IT46+
JQs1hkzAVwY+NxHhIPaQDA/jtDpkpUS17j8k3mkCZejx7YKvLRQz7OgHT6z8sz+AvI1+XrPscVle
htVsW34/5P2IJfvyO/2wLyaoiVY7o4VAFMj09ZORQK7Xm7ulHpQH6vZNcg5BZ7MfRDWgpkhFDqK0
NA8c+4BqlP5vq1+oLqgybI+PeT+vFNogoB0UAItmQqM4Kg/ITCqF+8nf47Qfv0CvWAM3ctLuB4Wx
JlvLm43Mq+RGI1lb0SXR/CuNIL1dXMIOtfPuKC6onhYX6pkaH4+QZ8aqrrhA7fjd7iQdiiVYkkNB
WffEs8t1XO0oCeK0Bbq118bmzNQQ37gvpiGSJwNqSG/M0ldJZbevzBj8T0GoQ1MBQUmTQONGGz7T
lKQXwZnJieNABSfwPeBb7YdqTV7Tn/ZOi3r/HMyO3YrVjjiDSUGc7Rgn0ihGOQMGZLZsu7mPIE8L
FBiYZfxus0wlxzKPeoal5ftUWi80stWiS9hDLJMCoj6Gs39Y0ozYUZoQ6Sppyygy7TJFYIKxSlRm
hSBHzZSJmp5B9J4DHLClWFCZol6IuqAaxvVUU4N5ZdhyHjc3JxKgi3DD8hkqtqHfhl6jQTfb0ssf
MpgYpCWeU6iHWTsndJptmoDhEJUF45WaBExKUEKTyHm3Rs122tiOpz5nR/CuW292Xh0C3c9fwDWD
D0MLKfbIfnOS0Lq1E3ujGA0wwJM2hhBM75j1NjhusWtMA9AptQL0TwHsbTR/r1v6bQgmecjUhQg1
4KuS4BNjZx3P0T2ZerqfeQgBhv99BjlCazoXQrTQfPuwG1EHTmcbCUhL7yrUMeaZdXFsfMQqEFB0
iVmvZwIAqu5vjGZv+0Z/JhKAWjEBJGXm7EfULoGXUXECkDF1QHJuOqiMX5gBeDaJS844dKZyfQc4
IATLoxyYbtQ/yBM1her5SVUakHCBBKudaoHXDABClb9GYYHhFXdAjjMZ2FC6xglVU22wpm6sxtQj
dy1CBxKOFJTjKCkTpq3ujBS0zLHKDsJ4j+PMDF5rnuW7Zd2H12qr2D2UKffGRubj1oz7cTNKF5uQ
ZEAVNL4XcR80X4T2GjtwiH2lwBLhLh/nRHSnNufHx/HsIuvdhLsuuWiqxcZqAw6EcHW33t38GoTw
7y/Ik40FqQCAxv3prqnV43kQRpcCXA7P+/hPMb9t/z3EhErPvP5/j3N9C5iU+TVBP7B2DWjk/Okt
0II5A/MsT/xPvBbJNolSvreR79o4kWV5Og7CAOY51yKy3imFQ1Wm0yUZQzETuLCaLtwniZkiChV7
VKZHPYhLowaIulJylLLFO0sRzkdO81yiPORCI1Z20QFPJODGlPMjgufm34PZT2tUcYenhYmTemQz
gOYBhc+HuyvbT3Fh4tzYNePJyeV4mhrT8lp/H9TIXKE4qWlX1GVNdHHMztqDkjmIjlClaVDbneXr
SqlWjVHdHg3urmi0NKYSx/rHITnwPwiKzKQDwjBSNVHgoQDJ4QCl1pqjir4XJztLh4vRNcERFc+n
DjvHm16kwS0pB2Nn9joOAR826mlQrIHo9fnBnBlOuGEJyJGopnKutMyb3vbSARW785jKMaF0BgSh
quGkyCGot6GLPTqIqduDbwETjjvpiwFgIvhsVXce42Uv1vc7s1RSzJFqKCDBxl6khnVYTBRBTrIZ
hVZAsDJnQJ79XpYcTdmE5yoJ3uz4B/JdqAxzAvfGJ+avNR8nb7cdBXhse92TfdJsRNK0HHX1rrjq
Baq8hsI904jioi6K9yDRctegpXN3zdBNx9JM8AL7VGtwWVBPpY4nH/ZOCbOcDVM6D4mS1CBHzxrf
s0wfii1hyE5xUbIT9WyUluBb1ow2i40cUZLjrySpJUMqhl1TmEfTHGzoT9WgQt9pgWs/BRO0EVZO
nrz5oROcyAZFBRtAM1SwIoG1FrbONh2RqggbCQrDtxnKpnrIodm4LwIvoLDwIUKNIz6JI6gXLpWz
w2UzNLqnafwCLbd/vCi6uyOimLuxHKB27T3MBGenXCc5D6ByB1oLQJCzs2bIfIsyZQnkxm8bOSpw
QTQA5COGGiuq8jNnAZA2Q7Lve98vV9wHCfRIXaa6ZsHBvj6A1FBhtup6whGduksjFUQLGVTgtFQM
DfkIsoDWBUDI6Xpz1Tthgu+EIPawZ+RengT4c380HNRVuCf/GFOPu/l0BDcANom18dtdQHEnKri1
Dxmvj5qORgLTDmIKra2PI368I/VmI/kpkoyhE6Hqde4+TKegiFZa4mk5fMqx/PJyQbjVcyTp/Ur2
R7ocox79WagXftwLLo5/tFFI7nTh+73gw5Rl+MfA5eX/6A5qx/VKs3QA7nXZXhNAqATQ8fToz2Sa
ZS421C0Jebf8Qe+i6I9JnoogdH8c4/IP/xXkSgmup/4NkM0pubeM7RDgEuybDnM0OeaYh4mZ3NZ+
LE69ndZQ+4DuQsCDPTDKA//yMdRkEDUvGjO/G36FYh1Lj5F0dIAIE9xFfgFNp6NaYh4HWejPxjEy
QE07SKRw/BqPwSU8A79FNY+1KkYQTZrjjS42t05f/sgq32vGFnLXqHDvVlwR4M/dsoF4gg1OogR8
hgcaabisOo+OZB3Ut9ElY9wV0hNu768HXyu3oGlMWtxh9r7mUVEnlXNSL8Ofb2sN0MJbHEsp6OJd
CM4gz1LsOyEK8A9DPnUY2nIT6s7wlDLXRx4fJYGZb4BtzB6/EHNwX/sWCukUnTADqQ9DCcu5yovf
Nnwzo7a1RT0IkQ3z0PzlNFWxBaK3Pw6KHq1TDfXI9jBcQjQDa6MiBvMMxaO2rLDYgjo5d9X0BiHk
9gy2GchJKsWRuh+in1HavI6dObzaYPfbtl0sPDC25+C70b71eNaeQMwIQECcA/0YK4UQGi8NxYwf
gSZkdkGtEg9eWebh807H4+WZukKfwmdUHBxQ+Y4LYuV1lSmq6r/w5E+bKt9hE8/dl8Z2IP2GPFqd
cwNgp7gSW7DZy00ZImuNRw2oNufzduwH67BOUU5Mx2s6mWOTBEH19/O5OqrPPveEAvxqJtOkHQA9
/JdtgFnrO24k5f7BPhNtLnEPuweidXiYQrY22mUNBx2d4Jnh8bwcj+AdKbCLDKYRNBJZiWy0stLY
VsbZT8alSSOw08yRs59CBc0XoznsZWWtyUYLjahMgQSpWo7GtNDdeyCPblWmN+qQL0byvqknoA3U
7aWtwNFNVb/3Fptvpu3aYZqOq2Gc50H9hRgweWqmR3PurDSeXRTFzBgT/BSbTmwvtA132HfbceOd
UTrVGdgDz9BQGIyLb2BwyuCQAXZAo0oIDYwNpZatqNto2VZjwXByIGMjARg449TjgL0fWyNqYs6U
utugr2noZ1HHV3FluqdIAlavdkvzxglXVcCo5qPwJLA3qQ2IK25MyidqEseNtkMGevDFluVA52YD
YMS6cSOzUXzpQrc9DzUIROwpcDYR9D0Ai+3rC7Kg9YUc1CMbbjIGYMgdfKoQ8RBmNMMwQNih2/Va
coWCor0LVBlHRLUcfgIWrzp9wcavwhJ/tmdaMuJmW8WC0R4fIPyn04gaWkitQXbo1nVeWrfmutb8
4AwOejahwNbF3YM1vpANQDCtvlDXz21onsvsWLdQPDJT5JmpoWGVgSoFm7Cf801BJoDlU/cSpd0A
E97MiD5loCuGuzEko43jPJ5jaRqt0mcjnqPga5zWneb/Skz7a9pK9gYG9+JU6mbkhQXX3zp9cHaT
KOONdNrvJnisz1kLxr+BfeY9isZpUIDcDff1/mca1SDSepFxMW1F0yPNrMLJFgyaBqqYuN4Hev5q
A/UC6fkRopOSpSsfAoEHGpKaIti50lUWsXcbkURAm+rdtnBGjLn1kkvRgdmAAfySBtWpVVyineKH
s4lKdBmTmzx/srl5WxbzElLrGerujc5ziah0mTMv+c9j8hTQehZGcDCNHioEtSbBVqwHm66M6/U8
LoWIIHDNbUgGK7+joaqtlzfDcpB1jf1biCIQlBKEkh9j6lqqgJTG1MzDSjEw3Y1VOA3vpjPNsPco
QV0vcRCyRVVO5b/4mqlvWIu7pPmu/t/RAX+ymXSdn8WavqnTulwRAuAx0M6n9VSBBsS1TKhP4uY9
w24TeigedV3F0YfyGSiU0DhyeHZ0NIdPm7vQ0enNtQu2GK+JGbRbpN6vyyIz32ykoTYjjm/bCsRY
TwHSfs+QuAhWiQtQNK/q+JmatJ+0Venb5m6xaWVYrDlkpjbZGIo18KUuhD0s/2ZFWokS93DT2FK7
kYkacEQ1G1AEgG+tDxzoO6jg0WRPuQPKPgq23Kzbm7YrVkNX6iuQ13TnQmX76kQ7s9Run1kh8rcJ
2VeVEmymHny7of5s00hkydHN/M9pYG9Mbo3nJlcbprtuEPgV8M+tv6ocxz9CkXA6M17Chl3edHZV
Q+E0rHrt2yBaEG5/2O9WnNeKW1DwWLUAJJrWflhnjhfgn9jEfYSU3/K25ngy0OtOmoY/TYLSviVm
eS93L2xcwU2GO3H64Za3ltgy3UnwbCLf2F+qUYzrVh8MFIxI0N2QcfFA5cfwLMpj9Nj49o3Bt2Ca
bJ6QjWgOtc3CFTjSmQsMHIx23x+zlDfnyM2bJxy+m6c6xRMJmPJ8TTZqeBpN1yIU86SCYaO5GnqQ
wQdAf++WuGbUIWIc9OEqAmHq0+JYXufDLtLs315HObQMmKYKxBgouO6R1c/8vzMoGn+KNTbu7VAO
u4mH3eexMV/BwZP+Slvxx4AYvM2WA1ZLPfOSobP/CiJc14O1Mni1zTHahVMA4uOyZzfhQ/atHri+
ChNQQliRymU7yE61Vdhso7T+SaPFTkNqQr9AzQV1kVzP14XtgyhJ8Xr5o+jXVZhqnqZXSNIvPF8u
5O2PjmmhMP7f+L8ogmyTMd4MIx8PZp7lHvYY8ZYSyZRcRnUOIDoWRJcmsM6SKQ+j8mjE9huZluQ0
qpEzjzkcV2EqV03eIPf1W917c7p6EGA8UHm4f6fspGE5Vd9UKTeuZ38zexIN5zKk3sPUxabmVwmI
whbTEAl/F2q4mlUayqkxWUpndz2T/gypb137vn0czqQ/PjR/KZgefWY8NScW8Re6jaiUqG8hsYF6
vKGIYv6pT3h/iEyUA80XGE2S4IJWw6ZmBGeIDQaYOQOYZaHcJIOTAwaAz5gEI9Q665IRugrA+Biq
8Tm4VLCFB+2xGi7gHxoSDMiq411nl/EZCED9FlogLqxL0KzScBQTu1Ev6yBhYyG1KYKC3VzVZEXt
AoNUjbXrRWEEMmKgXwtgEFCXzPNTXQMOiVLpVz1jwauWDfIasvIFX7vhbOqr/CBzKNMhwVV5UZfb
GwjN9+fBhvYiqSuGMoGEVgIsptJqJDs1EigEqJ9hPwuW9CNP+3bFI7M/DV3+9t8vjOlieVSFbGXR
hJ6e5/X6jmdl0REcBQRBnTSd1kTSQuwq1EgwD++wO/0a5GWGggikqac0xBXzvw/vbBroiQMt42uy
USP7Xm5dpwcputo493Gids9Vv7FQ44uiEmyXyYGbOPfm6l5nhyDyd2sJGikoUS1NE1UbN7TBdvlh
tzQIW5VciUMPkLB+cFS10q5qAecgh0jCZpdpol+5VV/eTNBBb2wBqJRvyBJE9pEob3GRsG3UZdoc
Q4GOqMsNqpFHPPpG/WXKksYr22raVOohVhWBfmZRhbqdZUy9dgAmue4gvzmR29YNhH/MMYrwVz/y
bEvHRSc3GSQU0qhFUS/u2LBlsDyp8s6mYeImgY6JY9W6+1Af1xaypccg7Icj/+jRkBxk66MG4KVl
TO5lyrLCYqNeI6FDpOt/P5iX+IdX1PtwnN8KzVimLTPAiPz7rTzE0PBP75FshtPaB726ceniB1WN
3rXVCkrMto9D6KB7jOmNB3VLXBhD2+BTmOX46h1YtSpCffpEtso0QFSlSdQ71vqnfgL1ci3GYktO
PciSVdU54NTW9OSTZPV31sTjDwcbrlUN0qMbuPl0wHDOZmroAHQWPyez1fac9SHYGH43vW+0qDpD
Jdtio17IO3tvmP6vxR4UIryZheNekT2AuNheCS2AgifynzSr8Z+avtPAEqIz3AgbHN1KFBs8Y9m6
CBpTQ0lI2u/tPAUDhgqniZASHc9VFp0zCiGbUpxL8VHrY+dzFqfJnlLNSyY6+shJWw6+gjsD/EMq
I012CosLCa5mGqe5om22AsfC9g5csUOT+KgVBJw40MPsiZoGxL5HntRv7miks4nspjqQmMjV7308
5ECiCNoCKM1kbwmrs6fEjodjn+E3jAofFBiKoTriGxVweVSbn5LR/RmPRZp7ZgcQ6OLNR0iStcLZ
CL/EthXizeB1IungpXFNP8KVJnJxiy1Uv/1efSXkmRavHxx1hqdRbfpvZO8HHm7NUgIA8bHrWHYX
kJGR4DSuE3udlMC9U0xhiGHenow2m7aTH31rxzA9jSXksqCqUcWrITTGTUCicuQaSN6hUSpynWrw
cTqDohKo91h9YYMa/ioU8CATZgDe5ii8QA2uDXbKUVo+LrhZ3AS7xe0k0LOtk1thgHZiAneGveZ2
MZymsNhZQeVCN67FTso1rXJt40oUrIq2MV3zqdhnI86bY8sHe63jumAveoAAaZjloX5lPahHISyb
bZt+6iBCrOZRYx5aYXXXO3OM5Cbg3r3HWZ4c8FcYb/jshmtQc4IuQLcuI8v9v4O+xvsf7O++kw9e
3Fl4cEBdbHVHB05d4gpPGhAv+xaUBv7oJiORh3cdknx+ILc8S9di/O6YxfQmS9/BVVpaHKxc018s
owAFxQQ+uDFMck/UkapnbccWsCqQgTemfh5QE3Zuoogh7WGAe99N8PfuSgeEWSGAKI1tBqsBnBhb
t027c+k4wMQqxxwjlJE8rd3kR8flSDXBtNhpxp9s0IoDnVwJLoL/RzC9JL4O1uMQlseHt7K8BPW0
FlhXx6j+ZnUH4cHQ1l4jfVhxMBae4iFPXzm43DZunekbA/jZ18kNovOQMexyjMIGfeO4spFf+2Tf
TH0VRcLYa1ogv8alBkAxBJps3B9tIbF7Z4cacQ+QlJsBOW4mxZcpbSBaW4egEYTQxg4J92qPM/Lb
PGROk53qCarp8ZT+gsrMKlASMiZgWSr37Z5E1IHxqOATNNPAD7kdatGe2kF2J4A2urm32CpXz33c
R4BpwTCgPrx4JjGKfczrMv5XMoD9XdcgocUby/9kxfYTNM3G773ByjXZLWVHunO2QzH33e7zRIOC
jbH3q3JXaXV7sdUtfNto0aE2QIpHqvFki/3hmSLIZKhre5x9tBU5qQnc7tnEc+RxjRH6y6YNndBR
pQ9zEfRg0BNJvbJDv9vqcQOGzrKNs83kotoayar64qqGz4lC1e0iULy0tn8KuY/Zdl/Vuy4p/5Vy
wJSokaqXRVGxRalUt0LdFvifFzf13CkLL7n7aE4UH2rdKuZnyIzlK1d32JaMhdWVl7ulErV+otan
9SiGevPsoB3CS2M9rj/IMASsAho7c4HCAymeNUiUKsRDuAPjQAB2bFXE8FjPMAc91DvQELpEu7KA
jBJNyVIJ6G7oHJwSfF0g5DrjgMYugRYal5bYHuuprQ7Idt2SKjRBsa3c710/CJAhA09EpMLv5lBQ
pOBdvlUFOxqiQA3KGCng2x/Q2ZFQsnYx1RvWgHFtwcsuMdSjhoC1DyEPcfOCS8yflqZlHubRMOiK
75AbLrZuKhkETwczOc3dOGxTZLMKF2fpQhdep1xzt1bPujurXXIfCXIVYPZdciryqdtlen5dTP+x
PLlqWnnuqjUHqGADraIWml8OAqvxxBhkCn6vnUbC8oKgrrzR15pTgtK9YhXGRXtijkiyLVlxmRD4
ntsVxwJFivt8GKxiRR5q7sZzJFljtUhM60GccvKwmZ+8ebz4H+ffLSVa0H+ZGghACj3WwN4J8QLp
1/VVA1bmauCBz1Z+KNuVZQThbvFEKoaGsue3arLEgWZUBX+fS06mfytaVFGSb5ntTpp9Qn5/s5jm
l9LqlO1xHv2+OOiVfAvFViHu+SMDKGpFaHRKzK9pAdDU5AikIVQzfPRK6OGVqzkM0ONyRX4aUy8a
QCYQDtFtmbIscxemXmxIOmRhF/fyDnhTybV0itQj7xxIbhrTOvM7Wea0Vp94gGDhATehSthlQJCT
WvMszAwFTwNpt3Bt+1V9Jtss3qyjpGLfpPHPmFvFzpclu5i9GWxH4YuDXTnZJx7wX+A2yn5qVa8w
/TZwt9xix86PQZiFBNkPHoMBDgFQfca+UDJ2yosMjPYuMPmp/muyRus1ASLxpbeidV1r1iuZCqNe
6yG4XGkkJx2pRJ5caCSmYfC408lDpVU2nsmVttG02t20ajo2TtkhKDWvwdb/SA9xKbNko4ctmHvL
MHvt4shG9aUNPI56pltg1nyxrK80oPgo7X8ZZmaf6Zk/VGGymRjU1SgCGWUIBHbGsKLF8DyFlq1w
V7gBL75wJ0NGSIPeHS4erX2EOs1DV+T+1cw5kgl6b7/Vlv5XPg79v9ynXPbmv9rO/mGD6XieC7mW
4hZrgX03lznDtBbCnefin9JfARGCjKVCPUe4fN70fhpsFtSzaQP1gMN1ijJwAxKiZb0x3XR8pgnN
gLrzuLJ+sC6egJ7Lv4OoLPwJZRyQobpD9IwDuYHvl5CDwQOOKvga15X2CmpF7rFJrz6B8sM9BYX5
d9orFY0hrr9mY26eHaDmP+kc2tkhEp/vscpmNM4qbfvyOamd8pMWTMgegAdrQxMYdg9Psaw2lt9I
L9d9f2MVU3sWqulVMVWuNpLUI5tvZ8wbVekVOWLHhSqDGQx2s5r7FIV778OYDsVhWYd6y9p6aI2H
CPeGeMcFiF9xOdrh2yfykSpLIhy9qNslnWygnj4UZxpbKpgbWbCK2xrgZDUk23/MIReqSbHLspBi
uZut5rRDB5W2xtgT7x7x8KF6JThRj2wLSx8z2wLSfuLrg51i/zT1wWYm39Qu9dSAyLtHMt1E2gjo
91UvS5ygTDe4GLkbQW0EDNnzeIkhGwsTHPmBt/pfzGpEv9a27hvuS/0tNOUjQAd1EL6bOpCa6SiP
QSwgzqfOs9RoufYd+Mj0nHAnAFzTlkcwhL5HCC3Z6XZeyh869HJWOXCjEE4sYuyuKnu/nEaMhCPx
S+MPLx1ToF0NCYiQO/j/xycdcq1bA5egT/TJDbQGydOB5WBchzPuubkLZJIA+IcvCcPv2RUomlsH
FHbtfUyl2Az/755smvwwfwfgc7zTZJmsc2ZD9FBrjnlkpNYFe4ZNXHVilzvTzhWO+0SNzisQdzX+
N30c3k0ciLdbYnYrCoAsGBIbWtfsXFMDF7eaSbEDpGGgyezmhxwyhvNqoy8T0GgbDi6/QE2QOlG7
oWImKlmiiibXskrsBPX1YqIehQkqhKKxjq/RuRpKj/EV1tkBuGeCGgp0frxBDjnG6Rv8SWSj6prp
wzGXk1BtjW2a8aayoVwd9plX2mV2c2WQ3cBgkd36HjIHTQAeei5i11zlys0LcJRnWfyT4pChhUNL
K+OkNcFhmUu9VNXnSGe3mOeFoE28Tq3JOtOKy6tqWvopgvgdxEHxHhb7OGX1ijML+NAPR9j5cqel
UDVkXNdOqSzcTSCbFGUllQamfdjIQcOlIRt5yUbDVitGzwxa1yMbSrC0al6GxhV0kt7Hy8QSJdtV
U9bbPy0NdqV2U6QMfO0SIHKzsJuvhqNHnj8l42sTuS1y/UH0zLEB3NqV61wglZ1B630CFwmKWPY+
q24588Wq4F32FDIrfQIfS/Zk1/aJ4+h+JruFL9sN1JAgyEVqdq5iKQ+4joJjKH5uZqNsrHpT6QCM
ETiiRaHMVf5GnuJp71xRMDWCTBWYYjUqxAb4TjFrrEC9dRP10w/SUVk0U+6GD/or5Kkn5GPwU0N7
BRXmOZAzk7OOomwEXZREJrIrhtrjFi6bO6PSr2SjxlRevJ1O2HI2U0AGJuQrqAFARAqGkNVim1dT
a5QhEoUSqpkUC9Bi5AnceiATBDY0aqbSlcW2PsYjHbXNuNh2OU4Ajl0koBNuzSuqm5CVCvwfLAZ1
shZJ87rYJx/oR8mjX2QiJ8VTr5mCn1xNWkwUlhd8K4QNWQWV+kpVEqwKu2DukQ1/nF0uQQFMTmqW
WBq6hfHFyLu/8CDKDlOb5pDm4+tcj+UnUG0dQR9gnwPcc52Rqe32NWNPZFrs1NOGEft4iptSKHvG
NjiByNMHaQkQolpmmSMC3u2Fzv/XWnUpUUUKhtu1pmWnGU85WShessf4a2XiiisYfKRNu9hJnwbw
PRs+WFpGmWVPLSgun6QQ+ZbiiknHhTLF5a01x4EWwVr72qhycb+ZMBZ2DHzjgRPjgQWj7Ity4/s+
hBgVjcYyj+gxQOv7In3Ubr0FEuDJwKhvRjCUfB3quQU5UdYebHylHBwIT6CciZk3aibFmVFxXLuW
uApcPzg07vww9GA8kF2w0rzlKWppW3x6R/6jl5q2K03sYFnv1C9AAzYvuikrIM8tf0c2agLt8ygD
+Qx+QQkitB39Kug3FQYdyF5FeCAT/d7IXvZ+BBju9B+x4BecY3sUtAFXL13IYIh0U7VBvberiH8R
TP8KlfX8qTIEe4UqKrIyHf+SVZm2QzE9pE/Gp7aH6IVFxN7Ibl9mNm8QNCQXQAaC3dRAJmU2zsTf
FEpNGvq48R6g/jb7talvj1VWnwyLh+dUQhEyRD3g19x3rXUYSHnI8yj6Wk4KNF6IF93oo+emk58p
CkggfxczSCrTkJf5BKq6tr90csAzSUv8g2CZCWBLIXfzPltttgEduoTYyF5or+2Y3LmmTbmVht9C
Vbpo8n0ZZNfM7a9gjwb1uV2C1mLZS1ZVOelb2ghKCLtume5mq2UH2UgtKl5W1qhDBpJCAbVbZYFt
Hf6R4YUIX4gJZgkZoZmg9aU+k8ss9j/Fkq2DNp1fgO4czOsFM0+iQYqXD6AYt2qgAJHoEdeOc3G1
IESzgkxpuxvzyLmSg5qykXKPVFM8By8zGjUN3JsowrCVpC5Woobm+4F7xfFpqg1PB+QSjRFtUDOA
AsZCQkLNJAVEofQRo3JgkBMncztAK5Gs8xhykFvRjtGBbGVavHvnORRNRh2Kuhuk5ZCnV9k9147i
Q1WlN7DRTfqRbF0WH4Qxhce7LN3cNRQNZ4/bnDUFijxC1lV3Phk4xK2l0KoD2H74F7d1b0Peseeu
Y/KTiIvZXAq9PvbmACYNFZWMxf2kdBA3t0qNZ78p5kmBlkcrCBCkibsDj5LHkFb/hsK1dmXXpgOy
w754iePwtZ704huEtayNjXzzflJh1tiuIJ+rPwe4ZByxux14c5Vi2vZAbX73wUC86YXFIEXe9G8Z
G9/tAuRVKOLV13VomcdWNV0KdYe554TW/VA5ugfbw/Aj5GGp/8fyFILb2hovubPi3rxRo2u2eWsa
7M4kjlX7B0fA/yrasrsuZggllcehEq9kapENvdnl/kHCQyay2FWZ9XXhg58545e4qlJCIRmwQTse
+1+JI/6OLp7GRtN1zYq6FNgzMQc26lNVa127m7QmfMZv37qaE/MiPL2fB2WiXgRu9QBJj9ticnj0
jOcUJCk/QqVu4k5GOsgsKBs1Y2S6Ho4y+ZaG9Crl2DubvOUpLhW6JPBQ3VrtWxvltmZ9rDv71MVt
vnN6J7gsjSjTEJnyFkfEKTL/ClKW78iW2zYOhxRY5fILXV/SVSXda8Y1QKV6JUOgE3DzSY5BA5JD
NAnqamFqdQ2P4brAXjUuqxCaourW0x4BQgZhygEfBrj9CZHLWribqi5NYKyZTJ2zq6oUTKdzzmFU
tBAB7l/aPN9ntp3ekEbNbtQbhyS5/bUYg6RPZ48+ubupBpZ5MVEYUCC/hOUDN61WooYihgZXzqAT
ApGDciyzoiAc1tC1GNeLjd6ATMZ+WzVd4C1LJWqubhv+3q+tX31q4QqdggEssk8QG9k/LDL/AGbb
opJtGA+1qtybVDWfYwjt2pUS5e65W+657Jx9YdavXQhkKDVB5E7YZBOmtCP8qKmQpUvAaBwGO8wT
HYkhhloAM5fPPdTn9lBrwKkz1uUz2WwjUaoz5Vf3/wj7ria3daXbX8QqgJmvonLWBM+MX1gO20wA
A5j567+Flrc1x+fcui8sdgPk9tZIJNC9AhftPs/tH6WeCgrKeMqjfOs0QXZrkim79bHXXVu1helq
FwN3iLz0IqDCszyUTY+aGRBrvT1BUj0pzw8yCJFGcuv3WGTdZKq+uLXv3ion9a71fLVF12aAMuC7
DzzL6z0cotrdKKsoQpqrosK7KRVby6jqrRWFNADm7Ih2qS92FsSWAb4W5bLsOn6xXMgDt13TwooB
oVE6/JJUOPhDNy8bLqylU8BUhzcQ9lCaOyGj2EIb0/WBZNEx1lBym1jDE7C7/i715xoWTbmQ5qJO
4+YAbNO45aPaGqJqDtA3AcLH1BsWiulA81p/HKv7Jf9r+JGT7FZJUBEErEC6CHX9CB2zU6zR5UXL
f5/FqRgx0IWGhMQMCKkYBS4PpzRHwZgPu21vZzaAGMIj6wPU0OS5SvO3eA68faCXXM6cgx0Antw8
WurkeFY3LuiU63ioeRz6Vt6sQErCCCXRk0SXSx+g6mSs4QGWgxr5b66x9V+B4oShS1YkIQUAWgIZ
/2cahZmdoImeTgK7QhQOKhjfL2ae9EdZqv5IZ4/DIwdZvWKd5hKESEACC1P8Av4AC5O4cQ6DPtCZ
4XbaybcCJrCwUgeswdxeOSjwYF3FBOQ8dfJ+oPh+eZtgiE5pqMVnA32HrloRPzA2sk1RaLm/egC5
hHLciUAcIVZgoKmBdGazbtpn+J2aErz7B+LFz9N5DdNDAOg0+oIGNG5+BcvtbMnrWYRZlZpbrPCT
Z2zuohOwyGfiMjcc/pronEC7K5q20N3KADtN3UNQQP+0Gp12NbsWnHB1zpYGcOnFid77gQkKdx/0
/Gp6JjbCCSQUoJg+faUBr+h7uC2lm7bxIXOXa8meBMV1UGb1aZk6vfesgItezFYXYzOfGFCfRcFg
/zhMaedDHlNTqSiJbWO6KDjv0XCpykPlx58PrZ1Cp+uR/GuO1JfMvecD3w6cC9ho81443rRP6naG
Rg3CRw7eHfhEKC7z8tImoIr8r3mPXK5qa1f636rC605tWXQnNk7YTlGsMhTYXQXp42JE91kf8GYu
TpCfBaY+m0BRj4HQUQkOyXgqyCBPAClziizP2YxueWvSfu0HEyweUqN57rFagOFkNuwoB5S4sUeX
ugTBrVoJGJ2e8taAQZKVwjc76ADCD3KHpasox+p7hFujkqM6A4EF8F/Xi0VreWLLeISy4vT0KHdQ
mQLMObV3Z+v0VwWEwloDgMaRbScftZwacijoLsuhvIBrMyybOmHLYfLwBw7GzFnhvT+EqnTB8zPs
Yiek4Tw5hR8vozIVqDAo98nJYvM29y8U0IQMwO5VDujFSvU1XvABVP80XDeTjsRvSp8mGqHrY42w
sa32+khJR0GaV8CHd4e92Jr0Q+mQ5NDFvcdN5b8UQZzvM1NmABCA8wQH8UbLhvx+LeWFD+CCr17o
JUV5XiTTNg3g2cTiAZuYOoKPEKre+YRHE521wvzmWI29A+ggWFkB9FrN3shvsDTFe7GUZmjGw1fU
bSvAUPLxxl17uHlOYUH8UZxbHlhb8AKHsGCuXPsNk0AjxAPfQOU92gVGtJdqYqFrBy+BJ3sNYv/u
2x57L2pIJPSmwTcw9xRPUZof4CfMlwX0cJbalOWS6MOUNP0Fxg5gwnHFAVNBLjOs6pAb4A/0Gd9J
I5Lv0wyIkZe4+YmlUtya2MsXiYk1MwRNwFop7GNZM+vToYWXxzHCh+7Ynjo8Bmkuj3nULeTg1fB9
iFf0TA38+RcTEZrH+glLD0d6tk70xHw8Zv8e1rNV7p7tPl/Cq5RvzNjPznMp8zOd0QE7XVBJ8j5e
MT1qDQooVtcpNmhGjadykAPWuUBntfQjzPUPjmwplQIVzuJddKkKqdu7c3Sggz8COLSjU3g0Q2+e
3fOpnhE9BsFCjg51jPVpN2bvLateiFbaYLkNs7sc3qtTGW3yrucHoqTSgfJ1ZAWhD07oinKFnksD
4KZaO9tVL5QfG2sIlgNuIvVNaMbjTo+b1H6/rFnQPjklB8lzgAEh/GGN1wQI62NalNNC6hAs5GBf
GJAPbZxsRlsDEjuAZoz6QGc2kNsQCsvk6pFLWSGOJVgYUMr8M5GScnTFsbanG9Y43oYGH3k6sxke
l4YClRl1uS4Ec75fQoTDOeYZCK8MAolFFSjo3eBA7Gg6w2//l+8bfP1XHt/moV1gJYAjDcms+/Bz
s9g8rn1ckrrWauRgNhNjJJ567GCKcgsk23ii1KcDJJNONKPy5faeB6ZqiY69Wj5etfhioWEcTxWM
mfH6NQwh7QWzQfzpmHkY4FBtozEw/H4xG162GjTI+pEa5PjVGVO1c0b4PEV86LYPpiCRDGH3+3uA
CuQ0SgN0Bc5+X3FnHlIyiMr/ug0N+J4UgAL0AVyYtNqO9VBfpqfjSMI8fo0aIzD6EPFwPTx7rRx7
Bd41O/igW4dkDqwDnWGv5ap1hcoq1LjUlnIu9CTU2sFX9j6nL1J8aChshETEBKScrVD+8BZ3ruVf
7MyqqOALnkOfJKrS6DzWwQr1QGcP1yB8TYitSbxNmdrzQjSAkGLV9BSbZrW1+gkdPcD44YaaNMAb
pp61VmDW7qjtEPmSH++j5IZKMY3857xPnQoaXfZ6YVN74w78GYZfj5T74q0H93bd+UUpVy1AKxU6
9CeujaTJTTrzLbGDfxmgjjQlsuI+ZDmgnTRHeDBZW0w2is94bf7P62oV5MtBQc2S+CLCs9uTaPnu
zgihEI+i3Z0+QiEW6Lu7ZzTAqv81WV9LdwL2dgFd3MWsS9yumIorQ3Otnr3yTCk6yLL2V6x1vJBC
gPPklc6GSnyaS/mstGBsBaUmTzd36CO7f976D0EfcqbQDa+MH/ThPz52Cu9T9Z/GbaDQ4znocwXR
9wS+iqdpKvnLVAOeHxvevKXQg0cVPGrmdEUhj1QEsNGIai7QIC+OwfLrMLRwD0dEM+a6gFdkdOGO
Qv1cpd+FqMISb6iPua+GdSyE2OGPO79EXLzQBAigYA9m1sHFLs5OD43cR5OFmil0iIHRtAVWW4+O
ylhIIJHyyFj59pgcs6ZMQIWxASZ8xEkESfKm+0mDhlHj3U6nf8clXZeVoghH5iyA44ROszMPV7AR
qzDJhPgxmx8cj7KfHh5oizKqITjpGDEg1UHyPHMbSAEsUFa0QctEzI9BYJQ5nq0CtBANpO6J54Ul
VSIMZ0MRHWIidj1iW8OzKUzYAM17cIVCavzwHqvzNrCxifjvvhHlHtMGPHgffaMxDeINBLRBtumN
5thF8/P0x8oczIMemk8SKvdDO+Qh6IMmCmYK1it6Dvmbox4BI8L8xlkpjoNusfuzqEPW5HLX6dAy
S2/D4yCDTjr68WnpOOdENheKTP7hpKa/yfJ8ulixnSwri1cfY+ufPCM2/il8tZ39wvtaqnQMUSQ1
1gHcqXE/6F1WkDfejqDq4RGapuPWR3l0UU8O+IOU9GaQjxiWE5OMMAcOTu4y5cJfOl3XXoEi7a61
iT1CAWqb5M2qMdAt0K3TT4cu34wsMo6V2aOa5b9VPHuD4WT2nrVpj8aLytZ4u6Tv6Yw+8AwIzdmR
rfySoKkJHHr6rrXhDxJwrpCmCTF1S+6DPE2jWTBu+9g4OMK3l3xOb9iX8yNUEPkRAGBUIVyCa1Mi
Fmm91XOgbYFH6n2c5kcQhhbYLMHxJoAL15wfg1zAAlUMZnqGaJJh/7QtfmlsM766JUDOPmuLE3wz
rdeqQm2fQqdgn0MafUxmevIjTCIr32DlOC+rUbVPFRsHcBZmtmOW0TwFA0i9kf2VxqAN2DzlQxxB
NC6u3bMrUYdKk3IFhdL+xYms7hD3AL1SmHRGcBukG1KUKqd/SWtIFcxgpqHR1b+MVirCDg+d7e+u
s8NdfNn+dG7pjNeQ0kshJrECZ2k6wNEJ9EgQN1FOAObLgPGdP62KIGoXCRxdT3So3Lo+oRTQhwnk
GpeUY/gHnyZ9eIROwb1dYRk7ytMMGvwrBDXnAw66EXybcV+a8bgHzW2hpbaeG3xwfw1QGMkKIp4w
ZxuBI22rLIwLpzjHaWcuDZ7NbzJJ0Jd0on88F0Z+2K19D9IY1bqi7C5Tnn4d7Ppl0i9BUmFj+qzM
qwKW5FO5otxjAMrWOzyliuM9z9gqFwPfQVeDH2anBeqYTu9xk5gHi7mAQM9CS3Ngik7FtTaN/PuS
v68ealCyo1rs6Rqbx2KlKd5h2UB6AiCHrw0wOescyIwthTGa+H30ETdmvTWYUa6F2aVfczdeZ0NS
foHUxbSH8C/2VTpfOvNLPBn1OZ2njXIyfq0jgA9rD81FZnT8agiXXx3oBuymwsmx+/03R2fYKXcw
sLrSlcy1sTcsGcgcebVsVQyL46zley248g3rJhTOoAH3bEH2bs0BVzxCuDE+VLCG3Vh5Xt1k7LGw
4EW/ZKABhvTBYHl4zZVEh9eD41htdlivTD5eeTqC3YxYBtpmbCaHMRn3cgVNOHByyJCMZtF4iz8T
+MCJXPqZ3S47acXnTjB1UFEUr9FBib/Unf3hNqb7061nrKh962NUwe+pIlUKfm0CyzU91Yn4h8qr
ZunXbbNqtQic0GQ8zhJojMjGgsuKPnR2H32OZxqnqabpyA0AyBea+LiEBu/znBFu6zJLXgMj+EcY
ffE0zik/jB02Rn6QN9/Gpl2PgVe9QRKk3MbBqG1XbftjVl9pvLfAo8S9oIOV9u1LrKKb183Ntxn+
AWGu5k1WOC2IN/MPFxqXezHK5kZimmlu/pgiFzU4pdjGdgYfxfMUvhJZUPh7ipOKvZtm1i8h6bnL
G5VcZq/vomUwbecGCOR7NLWAZk6FbPHVxOMDbyd1Kqf5i8ny6Kkdi+JYwo87NEyLnxt//kHVEDo4
ucTX1EQl61EwSYXVLis0UPHBA/CvjYAjcv+l01Z7w9EZnvTlYaqeKaiqXuwGx3ptS26/TsKAxnxv
pr+Gt9ZJm19Zx37VcLL4goZtgufb5J/6zhH7tp3njYKT3i3p8GnxPDW/Dj0AefoiMEC2M+wovuHz
KMO6j92bFSXg7RUm2reVAbNa229AWfLBQp/bUV3p4PepdSjguF0GURcsKAeiUYqqaV3vmsH/PQ/S
7wraaZBIeORochZJ2P3O3vGRL6qBQWucQ3mhlupKA0PJvs+qAiwM+gE7pwduOYPg6nPQgLjgOFIL
9bG2XqJL+topx1xUAPRi55HIS1bnmkw2G1vANJKLVDm6O8yLvvSt/cOyS/ZrDgu/NL4kHYc6O1Sh
URFqmtvcCoDBJ3kwnLi5Ud50i08pcM4qNFqgTU1thmbiy6AXMH3McvMS6UOeGNORo8AXOKXtLmga
ZA5R2HPRTaR5lLsfBJrGiXBc/J5x7X2ycBL8nw79phzApAvsHHvifDjXXY+CsQsGGlQY+K4s0idU
Un6nHoOKwZPag5RIOFu1ATHeP3N4jxI5Q5lw0zkSAstR/g+9pZ0O/61agmlKb3A65PD+BDrMTfcU
9pCNvDLTWlBEV9Uw9NiAx/H5qkpCxtVAAQFay6m/AQ3c21Q8L3YjGkoLz3WaJzrM6MyEZQ1sRcdE
e88Napt5wrzRBHTV5c6c8QR0QTEUoZwcEbam+H2BmLJ/sgqm86adaDE4LQH36bTS8oD32FUM3Ffr
A/q985Nsbex3PSZ+JEMagigAbh5r3xOsI/BqElczgXMR9OAqE4XyFtbjOkzRhgvxOrfD+4+SnB6l
/tHWvlyJAgJsMKcHhoJ+uJyGqwzyoGNhhdUYRaByFT9Zh7Um/tj8PLmCn/F152dUELp15M7Yg+rc
fW6RslfPr69+w+FxiAcFKJhooFWld62SakL31YRE8p+ck1dio4L4ZvpzuxlQVH6zW4hCdl7y3QK/
L7QTZp+gIG2d46qBKKTVJN8r3zjUkNINk7YN9kbNsJ1gTXqJTAO/sXmX9SJd4YFj5yHcUOB+5I5Q
wcKO+0mWqJ1G1U3pgDKwz1JQzM7B1K1ZFcJRgD1Zv2bTnv7JLIgH5Ik7vEA5O10H+HGFkT3J4cy9
AurApdWtW2OQu8aYBuwN7Jc5ZQCnVyZHVaIfwN9I3+/VlNSBYkjsgF57V8JEBTRZ8Gj67xj/I0+R
A6CMm3n20dUF0rmpQMcq2tE+mlBHk0Fk7Ssdedj2VkuaQ7MzH8tCb/7m4KeL8oxZ1fvJ7ItdK8AT
8wxsQ2tVrpg5Qi1Kh3UHlg+d0YGJEeursu1DK6/LM48saH3PCgRc15+2qCgVSx7E1iscJj+HbQJZ
kcdoAvr3Kuumb12v+sXgWdaVp5l9lfkYX0YoDzxSls7XtfOMQte4bYXvnrhrJa+1XNfMN1/TIU9f
S7ludAD71Plp7F+bpji4Ru5fnbk1X2ejvEdm75qvhSM+RX/GjNzKXyawIEqgp5RlfKmmyru4A+ov
LI/f+j7p9j7vUejVg0OZlRB7Se01WMXfzc53l4BZGjdwun8wL56+Orahq1BDfKK8W+c/8j74nJ8D
sP6GMRjwIEPzTH9oRVwYTwCbL82Ema9T7EUUgbyJnYse+zOTxnRkYv36ylACO86Tv+lHj4etjwVQ
DBzaO9sq1bbvc1dMhwpqwBgap3e7zTlkD5wGuHqEaHjkef8+m+l4yIt8DmORT++mgS2Lz+N4YzUG
Nnhw3QC/CgihA8Uzvh+HCibUcKLQ45/i1kxeBN5+cO5RH1aal6fHgQHv8SkEIeKjjRM8RP8zjx1V
ipcFvArphYUCXA828WyhPvfvS+yRe7zF5hHCxl4xhjb0QD5UoD0nTPVtgH7jqks7tYdFvfGcOOUL
LbmSeihD5rriDAFrBYB37C5owEyM73CUZU8uPtcDi8DYj/QaDn7pqyyyru0MTGGLUuVp6JzfBw7K
/SlT2NGCDjKthaoM+PPRkSaVh3KK2f0CulRZWAIZTX9/pNJjtzfn7Hig08cC6dNz99NpnQeYKib5
exn1mO9AD8ZjNjxaYv9DpkN/KjM0umRiZyAmsXhb6zAYmxhsF9QsaNRN/Q7t1uQrDWY8K072xLA4
Cos5g5eYB/cr3SKgQ08al7NC1beYsfsc0Lld0EjUwurJTrNkRWHZtx4whgYYVTYbw8Hus21s9uK5
9IvkbBfsDBqdeA7QFXyO8tZbpHhd7ijnzEl7nOP8K5oBS6dJ/KchAHyx6GFYYNSB9ebKSK09/F9s
KAQVH4TVeAJew87eoVmcwsXEr48pC7YuL4MLC1zm4bHS1yvgGGFwrJOPAxitr7Fh2ss0gzq/ZVje
KfVaD4CE1L+fiWJmEL7JveVQO/BToGGaKIbsXULjOMzkLI4NhPYOXWzaazDrmycHMqChcJzsm+Na
O88u7V+R7NfKrMvvk7aSLeqRgQJt9VBdJsAJHXKL8V3v9NeHeukDjdJlpbMdjP6XG5dFli9GBrfs
vvGVewYYJANNE+U2UJb7WzRrEM9c1c5+dudbx7EkKuNAbOt5hj6AZrNEeJDlXNgXIrIYQdBspgmi
rA+qCy9he4Z//SXRZBiaUVgyCu9yDn+uv9/NNpvNX6Ne5oLAhyZZ+IDxGhxNsVJaak0Q3vvA7PSn
eKxWD2gvndWQmLnPpdBIunYL7EUfwh8M9BmsFhfpkLJnF2X868D7nd9lh8Euqy+dNzfbKBbJZvAj
+90PvLAeXeebG7fdEuuO+DhDQvYWe0otIEEUr11U6JaNrk5RRYoOvsx2SZ30u0fpqtWiAjRIuUeo
5wqUNHaPFE2jWw6K/1IS2z+0sjWvo0phPQcvF28ReaA4OCCCOYskiOtN4+QM6x8dB7lSF1i52hv4
cLb30NfTaaA0ZLFt4WG0oJxHl6QTN7Gxc+PPt/BzJnd4nH2nifQfpDu0jWvuUHZ9e9yU8oVlF3tn
jp/v96RcP2XQshguKIrIr0mF4gVAQz87G+uI3omcZ6ftxg3WAWI39lN5Q/8nWPA6VT9Zu+edU/9A
pa4D7a5wLhb0SvcGFHTAJWP9qyfV11jfDBu74yDn+j26GGvSLiHVktn3622LGvlD9eST9DZNwfO3
APIG5blFAlT1YrAgUnmPaQhQvjqc5sDZ1mJ6bvH/8OS1SXQqR6yXPWNmH1BUEqFRePLk+NP4nEBh
lPKTCXhI0kh7CwUw/oElQMkLLEGVe1ENiub0fO/0m+D+1KcYwjRf0wS/tMcr4v42KPOAH3ru3y+7
59zSXVcOi46V0msCw+hD0owjVTdeetBVWjqTa9eoJgVtmBglPjeSlptn5eyBOXklQTmaHxUiPRoJ
WJsaX/Q4POwAKPdX+MiNKkuAFxWvfrSBCGIonbZhV7cqxRlLSfjBeRBowd8Ji78/Z8MUhy44ese/
8rUwy3MpoI6gB2m+qKKYL+jU8SDOFDj9fUDZo7GStstDYNnzcxo5x94SZhHmdWsCO1ebm9Gpgyfl
cexiBFveRyvIyi1Lp2jwjMKogG7u0+SBuojgnqlGe1X6KlkZ30jaZdDNCDrcwxFiuXdxub+GaY5n
OQ3oD0G56g3YceP9f0i0qCwURryzYfhAiXOoQxkeMIaUk1qfls7SWHSwQQrwjdRX0GQaoLAojdCD
uMwxry3AZWigM7JimfmpBQoJ7mx34jK1rn+sasmAKqp+2HLgT3Fns6ecQWXUzzxvQ2GcKPeWgGOk
x+hgAZ29hoOMWAKow59YAC3vPoHObmLP6tgm0EhFo1Tq1jdl6BBFNjbwiTe9xmixcehgMuhaRVnV
H4wI6zw6g7ejXgyaMJEMoEgcUtLXc+5aao/Y5eZ3blaAnVHbxoTvD/hx5XaAZfUOPmmAsgAPDFcd
NHUeB8r9mZZkwDfYI69XUOKbQ9ahyUFeaQ8PNTqjnIIhFcuAMqAUOa+RBxuFfuu527n3nx95VrXA
kwOCYzAZQytzns4DbCq/jIAscDZELz4kdp5G1AsnnZYmGJ9YI0FjTIcVaN0bf/T7lVEBGpVGxrBT
ml8Mz5kjGKL282Q2/toWFlvWo3Keh2IwLm7ibSgC68t5/s/5iQeHX5pPg7FyI6xSgvt8ukjPz/X9
KXrM9+Y8Xcu+hNWNrsgXQVeNCwAGf2Au21BO2gwyHnrUtsExWHQmwFQQD+KLnpmIaehxcAcQqX4v
A0tn3xaFjQZQNv0u59E69VN8rwqAzwzRUj2Vxu9L1hmQnxyNeeihttCVAaim3Lk2xOFjJ+sT7Kj+
M26HpNrhKa0WLXcx/pgf9SkW2Jbhbi1dHWh4nJ5iG0JAOhoF/k4LXawRAThyVE6o3ci7igwc/1lC
lJNyNDlo5bhk49iuKDf6/FQCpndtW7zeSv8VH1BxG4GywGLP+NKxGljVEV9ECtkEmW/hThG4pRhN
xOhC1m1I9pO0AaCd2uq3wryCGCKW/ceH3rykx18fAx8XQETuL3QxrfH0oCNrduwjU2yAXEVlfswg
xj40kGXXZ3SIAIu+58aCjZt0SE6Pwf/n3P81xQ/KcZ10uQRAJsDavatAdklZs61SjioXBCCPAyvU
Oq+q5KmzgdWSQaHeEwXbkrE1/7E1G6iWcEQGAnk3Nz7f2Elj7oPBh4gMmz7q3ocLN5ScoZxoNS+p
ql9ZnKffsxYeY1YR1Ncy6uujyAy1pIEIK4eSyenDgtHDurHcEuyWrH1c6ducwWIRVTPVsHpvONq+
mcXya1G1l9aLmxjGIa9gysI9pyh+NiZr35rAzZZJVDZXZbd8M44G22M/ACW5xNjHMkBDMStM6Agn
7JANYEPaDQzA47QddlUMq6lKs9XSnOHgWDXeUuCyUY4OonlpCzxHwPdBG65rbxCVjlcqnRTUsFIs
wAuI06xQ5P03fozPjgtEmJuPJzYALeNxPFVqcxjhhukWGxstrffMrJ6mcoxuFTSS8YX2Pyj9mNVC
+vHdtNWTMYvo5qbTOclq9kNBK+/iWiy4OuFzFKn4C4SS6pMZYK9Lu3+O2sASzRlnxwZrWAo2zId2
YP8k4H8+29GEkksTjJvMYO2rawTg6+byx/+YIF1bG6Uy1NBR5ztOwgf7dkApo+gjqB7okAasYWJH
IYM3g2UwxYvGacWwggdbmTnPspfeCfryT83s2c+zVzjPbt1fLYbvY0VKUQxGXVuY4iZwvvHzZgEt
uQT4MRxsniVHU0U+BHFHe/nXAIU0hSb3TgeoBMXQ9yj3sQXAaO1CLRmkmtHLk3UwFMVLiz76ITZR
x8tzT77UrrSfMx7SGGVkZkLlO8jEkXIGS6aVKVWCFh/mPy6/321yrecZdhdWJ1941vXPabbCujE/
9kmzhrTYtJN6Q48vW36kPIWAJOCRK0cwhMG/6Re1ruqNjdkv8ZzsQtjz2EduAHd+H/F0SfAeN751
A0is3lKOrpuoTOjpiiHFIijTvQNUN92GUsmohfBg27Cs5gJgsNqIIOFXAaFuRiU6Aom4TS3Qmx22
iT+tAvJ1/fDDY10bFhOALLEN0NKcRnwdJ1y9zlb+zQBG6mfVNAeUP/t3d6zlCpJZ6oh+Ywupgewa
udhwzjYHGLXO2w9ovQlosHw4LMi2U4XOGYVpk6wzVPW+9E1rA5gK/lqmp0Ed831IPQHw4eScfKeN
Q5oPmqmp/dbmswE62Q1I/5+UVxXcRjOzYGvOM2z2ixEwmWbud/C6+H3m6BzkEfsdVAH/f6OOnkd3
YY59ErUJkRZdz2oKeGJk2QjlvD9VMLDkE8i0PeLhewsO5pEyXQagT+FW8VG2pbUIKtFeS6+1D9jV
uMssd7vvH54XNd9bJv0ldjomlqIlULkCZHIatpsA4FRlvELk0t8IswVMe25RqMz8QzG1lwk18isd
nETaVz+vl9xrK9Tr/83jV2ZhuTok20cOJeQauq+9HfbKPFVi+iBanxDxW1a6zs1ET/ESGBwquprW
FwxdBRJ5b+5lPztvwvygtC0bbytMd1hRqK+WnnBv2IWpSw3m/qerPfz790E9qGNuzh9OxZtX4fVr
oLXrj7HKYJmQ9+baEEH1MRTtAeIIMWSqbeDdVQz9CZ3PGt6GnoXONV0OajNKtbi8zvzu0+XA0R8g
vBC/zLzBqhiFg9LwoFnC8k0+WfGHr4KDLRz23EizOhdpDUayzvedVS4bKxr3hjfY7813ykpvkvsA
BYAlhWnkgQIQ1NZ5xvcaSirQFKOKJhw1/VNWTZDkxUcdYs3in+Q0bx61TJqhPLZx5gmMB24v6tKv
oBNpXl0oBR2A7XnzaluTIbK+Ovi2emsKW90Kp1E3SkVI1To1e1W0AOMHMKYO5ARvmMpD4CRgMdCp
mCM8tHnz8SlHEz/F91PKOjJXfuhPXnlwmnlR2iBUBLNr/ki6JRum9Edm1X6YouN+jiGPdIwkCAGs
kc5HwyGo3ynzRxl50yJA0+/myrYFUKhJNiBfGS+tG8LmSwEs7GQ3oOVi7AABJxKidb5JiChOaey8
5wz1nAyNPAA0kk0XcPlqsvQJinjV98CH4n2UBNO1KGv3kLuQoaQBfFsSAG+/eaNQYJtp/hDWqLes
xadAE0Rufni25z/jH6J2KX6U66zpjfeWd/c7yKhxw6iX0wkO0BCQjWoFTqw6e3jybgDDB3HegcXZ
ZqrQVHRlJeAro2MnRrvwHk/oom4sHd9XgfA3AyB9BDOvq33wt6J5vgxMigu4UxwrSLQRHgOASohL
FnV8oUT/e8DOq/ki9MBfV9BAHHkYqBSHAB06D3QrP235UkFzYidM/joZhvvBgaFfQvUGBSk0bd5s
oGystPM+uqFSm2wo000qfe+jn1AThHXbFwWB5L1qA7akvF2P71UbxU9NXYgzyAfuQlUTeGmGMWyZ
ZRtbEN6mcPBr/mJ4gXmyo/yDoqh1xmcGOJQeokNlBUd8/OxitBZ/KSC6vyizAK5geEnuOtOf9NNx
PPHeCw6uD4i7ju56k6AMwJAKvIZ7+J/zbMcYTrA4fWumuT2PQ2pvU81TYSDzvHN8hRdS9cPR1CHa
YFEbQGYCXq0g90dAWOs0IBbNCqWqekvhOPi3xPXUGi5t/UYSk4Yw/VBcDbF1Hw695EO5SUvQD11o
jgJ9hq1GVB0KBjwQQ3nuaQD3CvL/XnnC1pzvsJW2t10dNWc8g6sV0JvixXHhB+tac/S1yYyTFwCa
vFDTRlRVcxUTSqCgAIIY2UfqKgO/Og5V3ixna0q/R66H9U06fxg+/732jpvMuupPYYrBlyoTDnQI
PpfHIc7q6Vg5wN+VIz7fcQSh3hX49upT1/Lx1RuEQtO5aBfc7Ixba472LgrAIA0ALHgzXaDQfWV9
z6DyK4GmgWq6/dJBnX/1f9R9WXPjOLbmX6mo52FdECBBYOJWRwwXbbbkXbbzheHMtLlvAPdfP5+U
1ZVOtduajvs0Lw5zkSCCJIBzzrdQeCxcKiMqLjs6yyCNC+de5lXpjgfx2LcRMsqvUsWVSw0OY/QY
AKyxNvZ5FBp7cP/6TZXjITpuwrkGWoZDyhbHzYx10H5PumaBvEnuUZIPgSFF8pwa4qVo0vA67eV8
7aTld0at9Dlt2yZwkGNbYdbAJqpETl+kjxQPMnztZ8s7floOtXChEjZsO6fs7kfnr/NbxdrlWGdk
cfy4SfKrBpPOXTkoCtEUFM347YSE423c99ZtD2MZo9f88rjVRBVoMjNEoo+bRoczRmEJTFh9vD5+
ahwc6JlbAsPCP78D63XpGy0kziftWD++fIRbgyqaBY1jSMVZ81M6D9MXkpS2x3nVX0JBkNzm/9w/
HfaLv/cfzg9FOH0ZgXb3xnb66/wOb3IOb6QNFuvKH/sWvmSWgOY2G4x9ilnEi20rvigP9wTufLco
+8/XnWqmfY0V12FvBZGkqykUP+7bOPU7s8Q7bEM95rETJAMBjQIDQMxpX6bQYKXskZoqvEy7BISk
w2ZSh8B+QTMHzt/YVBJ0gH/zoY6FBz1nfPXxQ3bHK8wi9UcfQsmD34WmsyrFZCx7O4b+VVoYV30T
MW/ABPildugiGdPuFcqnD3U3Fo9dmkB0IcvybVEl80WaW+lCZzR5kGOTuAyF/teM5W5XG0ZglzFK
JIZjQ70af+y255cAd4GUBoqJN9GcX8pINY1/PEwO2wZxAOUH4C6xKF9I5LduZzWATwqA51drGgMC
2AkUbbOdAhLxWRmwpuqKYbyu7TJfMWaPwNhrczdUA3VlmN6IvFRXhcOiNRTtzVWFTOoVlLFjP645
fcpMWEmRSb8NJgq8TlF9m1J8MKS0u0OJCyMEksiu2UGLaNKRiD0nH70ZYxNMqA6bmQMNvKaDucXQ
39hUVTfQ/SN2d5NkeX/DYMJ6XYYRQq/D1mF/SmCnw5oWizS+sohQ92DqqXtttSuIxzTXP3bNwHcb
gHStjwdjAX8+gKwc/3jUckoEkiR6Ox7k4L3cfz8egFmrwhcUF2EbrqEi2u5jsxxW2kidg7YLTI4G
DTZEO7+U8LWFQogZbhBYWLcWIuLjfjkXcDcYoxx4RStbA2QB5Z52vP+RbyLEIhcFmf/arNv+x+aP
bFUsUKk7nGwLqNuMw+AzOww3OZnMy5S2MsjoaNy1HCsRqzHB0y+ozxkEE2uJF81S6osUcI4w4+oV
9tOVqwUi59hikLgwzUejN9jtgepyedxfdfX0Zer4oywte+HoofCnXCL4SfmXDt4NsCsLM8T8vVwM
cDG5wPJXQfgdLxEjYrqTbWS5lkHo7ZgS2L2XEgretO0vTGh9gVRy+Lc9yC1PBejlbW50bl+Fz8ea
1c8S1juM9vFIRkjrg7DaecfNn2efVMiOm8XhZEbT9ye/q7BR3UB3MtXeke12JLTVPVSVDxV0JMUN
bfgjeI8/+G/Hw1E1dPBkP1DfysM54nDOYBYwHOZj5iErw2Y3jrncHv80LbyBjcwZA8TW4TYlCoeP
/3amo9cQzL5+t+/Hv6013CIrn61PvwwLWgs0hzLyjt+d19Ow7dPAOOj3MwjtwFm1eT2K9h//zC2c
3JWIQWRg8ofA/3F/I5KgStJy9/PUIYaVT12mfH38suMHCoZsrpPb9eK4j2oLSdQCUvLg93NwHw9d
gJcqxDoIkabDGvkXafB4xMqNOfF/Hn/3ISgx214ltAVuYMewvtbhRU3i4tqSlu2CWtJ/5Wa9ZVC9
2BschZcJMlkrS3Xswa6z6+MJLWidrsDAfR2WBYRrRGj4un+LTE0DyjKxGBVFmS8lMHjm84YApLY5
btqxJTxTpm91M2VunaTsYSRltj1uhnhl7s3xBmkfUGVhreWbSRk/z1GoXShC8Z3DBigwJuYuBGfs
eVA1X7SUFMvjZtYPqJJg5UNC2JP+6Fx4oURZpX909bFbrRJkKWTHwnUyp/ZBL0NY3iwPJkTHbfx2
24RW3ziZ4C2XUQ7bitDxeGYC03/Yd/xjOk1+FaXZtIhHGbo/Dxw/gaVttkEEenvcH7al7XaqnBY9
Ip4dt+0NiCPmZjxsHXcd/5sLOBUVlX/cSIqx3SVInO6Om0ORGusa9aDj/h9n/H0QPUMX8FGElPvf
+47/HU/GWJf5soSw/M99x/9yDTtXAz/EhzVA6XKIsy6PSEoSQtrYRVoOMEyndCWXyfYIvvxxAIxV
ukb58eZAqrT94xF8TRbYVgpIrYTmye+//dc//vu/vo3/O3qtriuU1qtS/+O/sf2tqicFNZL2ZPMf
9xCtr4rjZ/4+59dP/GP5Wu1eilf96Unb5JuqdPXWnp51+DV/fzNa/+vX+S/tyy8bQdkm7XTTvarp
9lV3eXv8FbiOw5n/rwd/ez1+y/1Uv/75+7eqK+GpcfsaJVX5+1+H1t///J0du+lHLx2+/a9Dh4v8
8/f/8xbFL8BPty+nn3l90e2fvzvWH0IIiBZjoWFRyYX4/bfh9XCEkz9s07GlY0qsLjlm599/KyvV
xmhR/GFJE0GAQwk1LWFZv/+mq+5wiMo/mONQfCd0zW2Acuzf/3nlv9zBn3f0t7IrriuYxus/f7cZ
GkGN+HCnD5fGpaC2YwsiTYeZ1DEdE8e/vdwmZYTTzf/VwW1H24YRgiRrxqXH0gIaQXATz8ogtnsj
aYKxm+chX8bDQJL5G6QMGOBSISxLw2+F7YCbRpumru8hCZRDKLZB8hW9PkeNl5eYdVylxpC7Uw22
zmqMsrT32srJW2CRjZFApxMctfFNipTzW9WHdnwtmc2h/CBCh3xho2XzW44wv8KZpVkEYdsgXslZ
aVqwxAZm/KpowZgihfkmuzmyKzRoudBH08h69kVsrGNoZgk4fBblHDiqPdiTpU7RAL095hL8HVLV
Hhy6ZnCiJwuxf2nUefnIkBiJXiA6FGOYmkuI6W8Rc8D7qS4A4vdyFZFmN1BiZ9dc6W4IiOFU9U1u
Mzm5sVUN+L+IIQUGeF4CDgUTg1rkBoxIghySQbmbEKEjSGUqjSwMhfIPgyzMsARCrLZ9ZiK9c+OQ
xKTbIY6xsAfox/B5CWm655RXYbus+tEoXmc2twkw/ZonV7wQGGZhxTZGMHUWJb/q8dn07qC0BQdZ
9GiG+hIvRgQ+ifkdC1Tb9G2zlwQxXA6t1cQhcY7V+6xeKsVj66ZCGci4JFVMyKZqy7Zb54REicdb
sMGBUxV5jy4dRuCn1AwXPYUOfxsMHYZ+EdUVj5Fso/wLXB0hQQ3DZYaSHMIKOnsZ6VFK7vHgxVi4
ceCXMxuY24sI/LvW7Qw2RX4CGGtxNU1li3UOnj69crKGQ0FuyEw4GVrwkP+aQa5MO15kMwe+F5KK
gbhaJ0AqsobNzgsEWksoEqaZtlYDbOYesrKFUiCwTJpsFMpmYPsZsXkruERSnzboOy9pujAH1GGm
3EtymsQBRPbMYYk+qqEtg/5VPh+nDL4IPSf2DfK6OTQ3Eqv2yhxKKJCltxzobDQqquFNxsPwUdvD
xINqrkqQxZx47pboOvUFj2ScrThYrxfgPKvEU0R25FZCCKC6KVoyhb4VSstcq8yCC0TRslhB/4o4
nd+EJORbAtq3XoDxk8Ze3nZJfV2XFmEeV3GP7G8dZdg/1uo6yYdR+9qWcb2StcqqJRQCp7teQ1Xu
QtQo/bp2Plsopdk1qVxMDmOyjqAlCA1PacACrmzaezOskAhBLQMJ66bJhbjAjSLZWxOzW5V2NHTn
YQTZFCj/EPxxikXREslXW7q666n1DMxVKl1DVLHaIPwaKh+Qe1Yv25F3HVCxwBajfAiM2n2EQtrr
PAx98gAPTQb9HOQikHWZFSJjr4FUCV0UxIkB2hphVYwcC2RUdiRrNIIkNUMIGbWDpIGrBMQGAtD6
LL1ggqEc0upEZzuBdG7r8VnA4gOa9vJLnWvAR/JGC6zjyhaV3CJ0aB9o9DNAnC08PgKRZ3256FE4
ygKIhFZwHdClvbOtGdIuKh5osS6THBwUmL50qQ+aCKFATXKCRROHuCkMN8qhgHDoFNqeriPA3TG3
D0ioYsyE22uZ4fwiCqG4RuvJsS6QmprqbZJNugpqKaP5tpVCq8dagQ1tIxAsdmkWDV97gyQPgE9A
EEGRCEAqBTTVumwM55tVW+V3ntfRd6rN+luT2o3jZxjDkf0hJG6hfNKJZmH1o55Qt7PKJsBMFaWe
A3XvZ5aalLgpns38UvESnWsh3QAd0qqrIGzJ8nFymdC28Ky6S1IX45X60lQcyZQJMgg5vHEQ7XjD
YOoCbnUjj7ZyGOvoNlV8bm+7uKvgMM5QmyHCHPsthTMnvgtlbgQdg9Ctn2TwVrprMeAVlTtEcmDU
nZDmRdwYR7xZMxkNHPDhKU29EQNa/8ZGY45GL0p4Wk7upNXA7+BULuiut+HjCemRMouB1uwKCw6Z
4NCbqxZkn+GqwcOb3XQDc8QKqGVJN2Rmug3qJrepP1pJMt/GamAh/H0gLI38CPIKGxumBOGKynGQ
iWuAtxUiAOqQXKYhTLNxhzOjkOtU5SASQeOl7jx4XoMljGBxeJptPRabGh637VWhEYU7MUg6SAkA
eyCTrgJCC251qK/xtsVUkSepryd4t3uszEADYaqDtoPEaxUtqME6QJ2RozUXGLkcwysh/4hRl5up
6ToxdIKWqC1D7M+ColbiO4Y9I+GMsEYuMVub/MvY68YKGuhDDH5RteYDGKBD5VYx6p9LCwa2AKF3
g+ovbLxszWURQeNirZNSKU93ytrDRKD6Ok6OaNwEcv0DqMNaqa/g3BuxmycEKjhGrGoYnLS2ABmT
IqMTqBz66ts0pEm2sU2dICSHj1hmfq1CmORizo+yCMgDpGMgKzjUnarcltZVA6VQaoblKkvCBNoT
VqGqpT2gCOsOtJ3sAE8uBJ4BArfCRddM3eNY1+oWdkyN9IYUWmeJV2JK1gvYMPXEd5Jcxt7kkP5p
gIoY8AyzzMPb1kzxaicFjegVKvFQSYPlZF64oAJxKMgL1aK8YsXIsxuwBIqAPJQOlMgrFEdek7LJ
05XIp2ryR1QjrStmJYBHQzCPD2tCOiZXXWwYERLT5iSvWBIJ5RsypWqDMlHYPuZzBQVKpMGMEEIu
caMhWZhBEtGnzGqQt7Iyp3oaS2RNEI+lSOlQFJynuy5iBh62FnEP8WtJmIDFH3QkJRDQqBO2kduS
uG8A+RcNHpmC9Ly9G2WK0l+lEcUvJhOhKOjaSNjEd0mNjAqsHBr8FDhikP5WG3KQq7Rh91GCkiMo
KyJL1w3PesyLsqxhz1BSpGYxoyDhpG/CvkSsT+HgC+kY1WX2ttf1ACAfj6ncJ/DShrCSAK/CNQZw
uB0Ry/mq0k42bYQyiwlEMstCDzTOZKNQUwKIdaX1CL+JrITEs1sOJuPLCgrmE0JwSpmEeZZiABpa
tIlgKZ1Bht+EDWMMnUYF0kXSWLGx0l2UA4Ua46vXpc2j8pugfVP1mDsZ8kE93jZrBYOdroOSFcTr
d3Zs8MIDJAXef4BAw0y5QRVJB8hmQvGr5G0Ngh7PBRqApt9jxbVOAzxXpdhqHRJwBtMSaHm8hFW3
g1ltJ5YWvhcwnmZAIZnQMmKPBcHwswZePIVEllOY6V1V2YzGbpPHdfPdAVBAPqJuMcA+VTmTMGAM
OtrjpQiF4+zU4JRIINYo4wgoSep43AxgF3aQm0xYrP0xr2WxM1jeV1dphJo0VGjnioeJz3iZqdvO
VBDD7ap+kIcZtxjNdZh19ngQNOyL/CGB7h8rbktLiGkL1DNA0hkvuviG5LJtFxK3LtzIGTM/FO4m
eDiW5qhQumXlIPpmr2wjHou3mJPZSC/lxIELe6FYA7WWx2azoAvR6voRvmvJ4HVdOBb+fx7B/tvI
833g+Y+r+rW8a9Xra7t9qf8/iFEpQ+CGYP7fRKn3VRm9vI9pj+f/iFANhH5/OMwhhzgQ45ZF+D9D
VBzif1AEmlJiySps08ahv2JUw7T/wNmmlIxQDm7YzxjVoPQPRLyEC0tysFxMQv+TIJU6JzEqsbFU
Qi5UOoiETYfKX2PUtphMI4Gb9yMS9H48Qsc/t28yk29Fna8MbngUqnrxNLlz+oJZ083Gi5jGS0DH
tw3pPcg6xW5ptAvWZBCWAaYxD4oR9YH5LseS6eAyIkS9AF94DfWzH4/cj37+K+J+H2GbyBb8EmCf
/HhGfv3xYEPYIgRq7jFdW2/TNl1kXutqv96xoF0mi9R7d18/aO/QF+/j+R/NWYKhECgIkYe+fBfP
N1hTcQPOMI/5ZbRiK3UxLOYg36TLz5uxzzRzSCu8ayZK01KrGs30Myp3xbYRV2ax/7wN81wjJ/fd
iMyoh+1U+wjItD/eqyu9jf1ki1l/DfcyrJUX0m/M4PNW8dh+0oEmOblfTtKNCa1wZcBGDxB2HCL3
8wbMcy2cpFxQZ6eAqSftow7CZR75zZKv28D01C2I5Jt4A9mJ//yhsB1L4iXH7MHNY0e/u1tU9Unl
MI7ZlkxLaTiAwyMygRGZ4+QXtCBeqicomKszzeIN/dfORHqJYYRhNkXB9ORSYTZWy8TUcj8PMYQL
Rr+3iwfo3MA0BdKRood7K6h3mJmiTvkzzYGTepuExFw/b1GSvib6VdjIGDWmN9ZlUESg5lL2nI1d
gFLerjEaf4LeZVI4EANr3K55YZBHam4s2Ds1zbQSMbjcqeWacbpT8xiACQGPesER+hHuQfX3ifeO
G7ew3bEar6GY/e30IYmdNVSkPBZ97ai6SPvBs3W0nRy5Bq/sYnayTZnea9m7RlsvawYfk4Jux+kx
b9SKqi+l3gKk8zbl7fcBoBrDTrZjLC95bF7bB5keE7W4Zr5jnLq5PF63l4niui/LO7C8MPtD81sy
LH/tpHkswJiEcrLych1HSGPBaXkoDLfsIxt+qykm3UsjzVe2nDZ0ztCpX6TiPsroK5UkWyfqviIr
BDOBsAeyqwwmB0Gc0FicJWxPZbpr9bSQJX+1VLzSNCIuQZhXK3qPrAR8NIRPOWjvgFDL7DpFpqeu
L0EecfHlF1gcB7odv/CmWyrjW2cjTwO1B1dDfHbIIW/R3dl5/2aodtEWsvGSgcPhXcLNqzcWaQkg
XASFk8TWxC9ySNHGYZyeedno4Qk7GQ85p5JZnAsiGD8ZqIos18iPD3LPTMDmQarzopfpplwzP/XD
a3NnLp0bXqOK49kQQnnJrqmbLcR/Pqb88iNOBrJpTgkLnVHuiVN4EdsN/PXMmPLBLPO+Bedk1NKQ
J43N2JR7hNKe5cVe8QplMnfw56AMhpXzoxTwH81qv7R38mKTVDqxhXLaHqy8S/TpqlsmW3HZ+c4G
NuuL8EwHmlhnfHYbHYrj70YwmJmRinAi9/AlQlQfgNEazBdGkCyzS3tjv2F17cVfnDOTNz3XrYfj
75pF+rSvYxhm7eN1eEM9IJADyJNnS+AAv6R+5tUrjSu2VvmDcTl4KF8XvuGfm2vNw8V98gw7hwnl
3a8gJLeAOsfFW0v9AlHOFTKwV3J5uObh4txcYZ9p7HD8XWOjlVZwgbHEvup0kIzLGtm/Kufnbui5
Zg43/F0zGQWjMhVS7uUKrrAL6G168aJ+TJaNX62768yPfGv3+UtyrsmTpdFAzaoIkQDYN3JHc+qN
DFxnuA1/3grH4vZfb5dlokRDGJWmaZ28GwA/tsx2cLtICM1ghJZfyzh+baTuV2ORIrJRc+WxIq+Q
luGGnxVYBaJQ0BWJrwb7Mp3UA8T31vVwPQMVAVPNLSxM3Mx+ajg8W7MJ090uRBk3T9bxoL4OMfx6
xVUm89ylg4Ww8GseIZcN/5kqAR16HNawOv7CYf3liMyvZrYzSbhE0dNHOWKpIv1QNsN3AtyLhxgT
idsUiFInG24TBnnfJFlFSI4jeTUtQRPn6ksLPq+L2eE2MQfUaSD7DlMBmOOmSEWhxII8AjUhbGr3
xZIg15ebGawv8wCThwwKGPZSRZd5ai5DR5X+XAks2GvYt2DWBRkgE9/BazC9IipLt0NmsBgBm00g
A5c+Aj4TyHj0+olsQP7esxywUeuQ9wcCdS6foiheTDnQtz2S9VUPloRxoXgEqh2YhUhIDWbmNzMm
UQNeLHm9anrYTEPil2LaYQyTgKWDHjpcQ1J7PEogZr2nYDphkoygWe0aFBix8s0oXlrATeC06UNN
+26KbK+uxEahjE4rYKHMAklvej1PmMnjdJWlwgez15M6guLlk2lGwVwClp6a96FNQV0RAZXzky1A
ZgcmjREIe7DQ46QOnD5bNfUzKu91shrnLSyCYP/zXdf3qAkg/Zq4c2UC71/6IHZ6BtSCVbjTZXvt
QIAPEmGdHp6g1HHdIJPRtUi/9DM8NcDRZBEJDDgPpWn41jfqYbKNDKJT36Yh2+WkX5vZsIij+qKC
1CNFhabnAsAc2Jzp3LNrFsBsI6gzuTcMwL4cqLgM4HbDsdFpYqDNi5VWWJeJDrgso9jBlgiZSr7g
RfJcqehLRQ1k5Jk7dzGsGpqLhHYr1MBvHbikOBGyBD1yxTWym1m8BVUGyyUNQ9YoKMps2aKYU0DB
xYAzDk2d70XZLiY7vjsQUi2kQqF+VczIPUB8r17D0gWGb7CFfrBsdlN3tyHR3oBlYpV/5XES9Po6
E09JdpAX8FA8ccdmFwMdnUKUOYIcHSwX3F49crxfobOYMbqbMd1pUsBlBY4KNTJwyU2iUL5Lk401
wdqltXNovpR+Zl/U033cPglnBDpnkSYvytmkUekm8jKqvjd4PaJ4G7EXk6xtCc4fdER1PrliEntg
WpASEjsOTReDXpZjMI/OMonSRTXhjhtXg3wsk35lJTYQA49EPLcxX6JEupzC6gYsIV29DuNemvvU
eCaD41X1Yw6kSYvgWXTOqg0fJH9gxVeLXSoTHokbQ+x5voaLspmAVTh+b0i0kfE1G55nnbmNgSRw
hxc8C+qxB7ssrQGflItSzN7MUdUBZGaAyBuEdPJnjDBBVgkPuMFvBX1NpJ86awsMMvYUTVsD1GRa
LOziOk0gVT191+FLUoEj7YApPqndyLaTBM1fuTGNIMYQwlf4W9sSZLQgH1Yr11So/c4F+us7eJ2A
hkbCB4PMV23hJ1p4rG49cHfGMrow+QxOo9ZFUPD4alL9TsDINqqQsMucV6qMRY7haxoelSH9sYW4
mLnm+m0EtaK85OJLBDpdCbHWnF7o4kvICteckdsP3wYyu1bxPY+unf6e01uMIC6DXA04r0O9qYCS
6lq1RVbla4un3oQGxpiChkPKdQnLhnCarjn4ZDVyog2G1LLHsNmHCzPeJKiCpg6WbWZ7wRN4NLJv
uVrO3YPZX+rmkqkLKHfYDGBnA35sBNl0Y+FAlmh4rvvOb+vruNiPEG9nF2y6NRmc16FHAQu8ZlnR
LVDSbus8CR7EPRYO4+z2YqGAoWyrYDDhgFvchGZ3ocoln7VvgodKrUuAfHj1POOwzkegzQdPwgTc
LACdp5e2rXw9PqXlpkmAMYRNEqhCN3kCTnIB1G4sLZ8XxC2sW4RaZgZiVLNgvdhryH9BH3f2SQFh
IJhDW4/MelK4ZU5ZL6EHdWOY8gI6AXcdboY1Dn5LmmsHZGV3QLq96KEhC+mqIMUAhjHmGpJOK45A
0Cbw4pzFo5gSiGpgbgqQ7zEgTVYEzZxhpM0Y9NQyDQsnPFu6gVXYW25pDx4umM3qIJKZ6yCmQ/UW
pMp+G/bmHfSfL9I0C7Q1e40RvRmDBTGFENoueW+sYFm3FGxLs1uWQMUqBGwzgnaSd9HUnkMquenC
aC96c41p+RniCut2Bq07G8ku7hCssvYGAtYQXiohaNcN9rcujwD8w9ONgMHNUuaPcXsVgqAKh7Dn
GTKSLpifBHYylW4hXADOm4Ye1vPEB3+q6E0RcyiRQoSyQPho2oHdjl4VUhh2722oLKcV9YGRRkx3
3zXpwsyNC54aftxrz2TLMVYLkUs/YoCCoJKB5w9AdH/Is6VSievAbhTcMTcNjeuuFkGtTWTtodtM
zC5fpTNHHT22KKxy+NPn66mPEmjcdhxBkKEESIadrBTNtNLwPq8Poc0QZBflAiq6nvTyF76gX0Ov
OrMyPQSEp4vt982drBIZ0HGDJRK5r8q9Xd8UWP5KoO9DcBNblUKDQJ8JUT8Kbd43eBKhKijqzHkB
SkccKm/RO97BGwUExc+78cPFL/K3hCKPawnAhn5Zb4/IACEOj3FZ3W1BIJY2SXdMv37eyIf3ir9r
5eRepZBJ42WJpa99dchjeGD6+vEb4D++qRFXl1t2/XmLH+TSkIP+eVknnVfAxaDsZlxWGg/+AY5Z
8fbM/fkoDflLGyfRe0qaQYwasbW17PZTMO0QqvjkClAQj/rljroAiDx/flkf5M3eNylOwvnIEMB6
clugSbFhq2w5b6yFWjrrz5sxP8yO/Oy+0/xcH2pHgcMq93qcVpHN7kYzWU5Ju0SNdW2S7VTJ+7YH
sz8E7cMYzySR6UeR0ru7Jw7H3wWBRau0RQUuUwfmAiH9bbnAqt+6Dq+7ZRS0q+yhDgCU95DQIqt8
yyCb6p2LRD9+gg5lUABRELCdPEEisfNijvEEOcDk9/zezO3FmV7+6A1HoeTvJk4eIMYnI+t7EDIE
xP3UwshgsOxaXulXhwcJMUx2V4Kg4I/bxD8Xzn9+eew0nS2MUk29oGJf5lcSvDrU4s9c3eFZPB0w
f14dFLF+vYn5eJD7AxZsb5dIiDoCyqOJ8kISY6Zrn2TBHiNQpHrgy3LohJ1p/OMn6J9di0rUr41P
lEx5TUtMDpv2sltWy8L7NnrZdbuM/O7clZ5r7CQbVHUhhlBZIIEQiCUMj5cTtPq9wygQb6zdfGZo
o+c69iTtgwh47JmNJ7P1h0B91xB+X6BQinoBFmGW6yzp9aF14pPSze6yxbnR4eMp42ffnkwZQ9NC
fAZpjj21niAt7w3VfdboM/PSvxldf7ZyMmXUcGjOWYf5Nl13wejTYF7BW8rnrlwik+jf3ZxLxn7+
NkK14NdHRhMCoqrNxZ6MOWgf2oNGJ8mrBUvPvRrn3r2TocUBzpT2oxT7othNcquAJfn88f84P/n3
yAIBiV+vJQYriE4lHv8wXw5BtJovtVd5BexBF/Gi2sQLy583bSCXKB3oq8TXK2RBXOf75z/jzINi
nsxWYgxb3UAJa2+JJ8u5bI07oe4+b+LcY3Kcyd5NFT1QlF0BW/p9v2AOQqYre6GXBkqpPXRR4V/7
1H2fLsKgWp1p98w9POZm37UrSF7UpDgMMEisN5igEHhj4m984TIPSH/fONOZx/XsJ+PpcY31rsUI
IfsEtxyB1z6+7rDmJQEUacMbSBZuYC11nz5DrBUCjHRbvJTPiPyD4YECWrPCyv/JFB7UwYFuGixv
0HDt8mPlVT5xkZY+8+Ye3pN/+Z3vKisn4z7Q7oNDNN6jfLDvYzksJetX1HnLZL/O/4e5W34yzkvA
BUWHtcI+siK/dpjbcujsksE/c7s/XBC9u6iTIZ4q04Cf2uDszXjajcoE1hEabk1tB1mt1lUuHxwa
3oJL/cRp9yyi6Uyn0g9Hp3c/4PA8vrv7eNxgwhO1WI6o2U+V7Y46hZE2gXeghQKl7c2YdKCov7I4
CWYTr3QEPXXVH7KpKzG8tRP1oRtGysuyhJEj31vx8yFuKRy4kEIGH+zUAEySc/127mefzBXw73Wq
tsPCH3H25Qz47Qp86h0E4LwellKo1ffLOACSP/gf3q+T2cNMkQMOgWHEQrldl1eFh5KyB0mRIN40
F5+39eEo9+7OnMwbIALEsu8ZRqA2sJJwQYx7RdNzHXmmFedkzjAICe00RLAB7l3h2QsrCIHRC6KA
X5obhWrebeWXy3PXdub2OSfzSC0dQ6FgIPYjiItQ9PEAxnIHCQoXZK8+78aPS3mwghOU26jKypNX
bIS6bNNUSu7rb+M3Ryxnn/nFMv3aXpBsMXvM03fVNVmdLSF++Gq/a/fkzbIHlJwgwoo3S0J5Da6a
7IAlnXy7J8uquJHWJcD3Log3m4k9nLnmD1eO79o+3PV3b7WEFasVEtPBPB27vINmQgX7Ss6/GsWd
RR/i4rmPXkdob0GCNzLPPFOHC/uXgfpd46fvyP8l7bt6I9exbn+RAAWSkl6VKthVznJ4EbrdtnKm
qPDr71Lf0GVVTQlzP5w5wAEGMIsUubm59wpGauhGg4nDW5ig+B6Eibsyv4up6skQi7MBfGShpTDd
8+W9sVe2AVqj3I22yb5bu4/XVnJxPkoepsACY/egI7uZdsFO2YxeYM2P8PWM//xYMNhZw4Nl5mGZ
+vJpE2UQWRjRkvITIKP7GegcA6ITHpJ4ZVrnp/7nQIvrTSU1oUTJUJ2B+hUnxAZRcCOFK6Ocb4Sf
oyxOXicZ3chBLPKDGp4Gfqp/XN8G89r/3Gg///7ihElamoQN0XW/AC0CTvRoR0Jkg6Y3KgwLVWib
wdXh+ojnOcjPERfnig9yXsWsMHwojrkiVneQW/ZraGqIqnqt6rVOvLr2nRZHqY+0ZIL1nemP+zkv
0yD9jx4XkL22kNF82CgP4TOYKZ4JJKFVkwOoqnBYRg6nvMMy3Fkr6q190MWx09WURoDMGz76WIb6
ZyCv15f3QoHm5/ouThtVgkBG1xT1PAv0lUf9psGr/gXeHiAK38AdonKhCHNbuLiRtuIrs5VdKNnx
2htx7Rgubicy+0sq6oDWWDsA/dTYaNjBvyiEZt3KDl7ZT8uXTAUviwzaeLrfA2AYCBCjK1jfdc9A
gQBOKlaSvZXPt3zT0GhIdShhm37B1M2kQTJCeCsf8Dwwzx/QBL0UUF5DZosDkqLVbOgNXtdzDQHK
ucqt/IVGdcTtqrAiB+jXzeTmiVXfZxQSBXb5VEbWWiHhQlL781csjg0ICQChEyAvkl24TQG+taC5
iTp+9YRG0XjoBmA/dBuOdS53Rwc/Z4Iokg13NVOygmPsRZvry3L5M/9blfn/P7mOExn2L9TMdZ8D
SaC20PsAVh1yRkABgqI+6I/Xh7tQFv85/8UxSikHKXJWbQpTUNNS+JAEaus2SuTUMkhSkXQTCOiY
8WJjisJpxvpp0uY2j1yvxMuL8QslOnSmIG+hsMVJ0sICPMpUQh6SDFYKxXBiwPcH+frKhC/eBJrG
5p6NCo7lYoHzPu2jrJAY4iR9g4+7Cfrua/ohvyRObsOW89hAUKmweGqB2/7/AbdDWskMxVRMSnWm
Le65RFMH0Zct80MKObW3eDWdm//A8qI7HWBx0Zlg1ml6yzFAZgG48ghlOCtwmKNmqOKWDthVzsqC
ro24OMdUoiVEOjHi9CmceFuj9KFD9u1NfwC6GwA/o1gb8cJW0YEUNjWw12Wd0MUnBLFKTUMqmK9o
ym3cJRZLUocMGtSCAy+t0/uaPXaGbhnBPqS/Jk0CBVK9yeoIjdYV4NaFOImfAq47AQWUgrH+87gW
8MuoyzJnfop+vA6AR7+KR7uwYXVlpucj1QOMcEkxANsyrwB4U/y6U+0CsBdufKgQSLDrrIaes2ab
NN5d/6YXhwQMDMoAiqpoZDErpqhspLBE9WNw1FS5s0N4fJRSuZeS4BBDZBbmcu71IS8gCZmuAJhm
olSC72YsxoSc6Nhq0Nf2Nanz5LC6Z1ryJbUlVDZhjNd7WfqqSmRwNRrfAfVQFdNKZJgDzOLkmBAh
QB9CM1BjXXZb1D4QIIPTEZOmdyVPIEyob0sh3SQEYsGjmm8VPd8riIIrM7+w2ib6ngwY4FlVYZnK
13FhEAnvP1+nn22ewUu2+4bkJWhapZeI71IBZ0QGkzB8xnTuK22w9din0mTDOMjt5PgQwwoEHPi7
67/rwk2EGKWCwYYPIgOC/3Nr52ma55MeQRUIiIw828Tgq0TZtxy+gJ64km5cXPt/Yy0xwiIHk7gE
Ed0nDYi1qux1oGRSwBPKWoB5CuU9Sb0RoNf8j6a4VJggidmauophh7Hc1tK3CAcYt0FDanKhgLAy
mHJxQbGvQFlCNw9soZ8LSnWVCGHWsp/BvKNUgFkrW2j8QQErBFdOGh+DSN6Bk7/v2G1jvAUoi0E3
atZJhzIptNDhCONIabkSwdZ+1bw7TxKOrpLDIWinyR/LPwPdwncSkKoHbQZ/1P+H5Pafsdlrgy32
FDxDRJDW8eSzgd6peQ7DycoDNuyGpkjcZfSSmtc2le4arllx0joJDK/NgFqpMlgi+Qbj2paqlcR6
Dixn5/7fZ/nb6zpZgBaE4rKpsskPwwcYmhL4g4CHsnLIL9wT5tzDRSOXIfFYRjdkHWaR1JWMa/mV
9/dZ1qzsLnIxipyMsEhkRSoYeCix7JOqPcCUya2IagHPeyx1ttFNGORAXRzqkQfJjI86429jD655
DHRQpA0w2WFOKU0bOF84gdxtkzK/q6McaoudlZDUA87Wieoc3iwApilQ4BPxbhjZDmR5fCi64RIs
N7TQIuNjFbylofI8CXil1IEL4y9bGoHqMDJ4zqgb1gKUB+BiAWvN9CPnVWehsAgjgj+FtL1+vC9+
2ZMlWRy4FrJrSlZgt+nkiwQQU9sX6ed/PwSTNQqRFANoAGOxoXkfBEUtl7i1EjBRgUILw3sFqK3r
o1w6NrgZdQJupKGjBv7zjFItS2oQikY/KP9IyfsI6GgWv5I4tMPVM3pp0eYLGEVQU0WCulg0SAUh
+YdArh8n3yb5SIrXqCUr87nwaoa6j4Y7TwUGHUnGz/kMUgoFVdIMPjoFHoheVjsg5daiL7yen68v
3cXpqMxUgWrUTSziz6FYkGuayMzBF+lLEB8L+a5JViLoxcCOkvH/HWP5NDdCuHlDIAPAVki9tUkN
rGzlVECDc1p8yKrwIJIJxX22VcfErcMXKU4f4pj4IvNbAU7S0EF9eYUGc3HLnPymxRJXPRuaCAL+
vgLE+FR+aNG7XhwDHGkBIP71Nb78Of/NX12s8RDWNXxUcY3qqWXkr31gOhTWMZrIV/KE81nNnF1C
8IZRCDB3i80JEi5s7Uo2+J14gRSdldPegmAH+gEINlHqXp/X+d75OdriaoyLlETBKAmfx51bIGyl
XLN5FnjXh7nwBv85zmKPQggMgivz+iUKYN4UdAAI6+8VAjQsQ8UqnKJbakovPVxl8AEfYonemJO8
Cai+srwXkvD5l+gmzO5wWiDz9fNLQm8XJjkiHNFSnjzFyRz+GnhAcoAPnG2U++vzvvwx/w22uLG0
WJhGUWHaNG/tYfw2lC9GQis391CIWtmilz/lv7EWG8eMJaWtmY4wQB6hl5WHj6G0EmnOL2CsnWqo
qGbNj5i/MIGTPCKsYB3GqYIoUBUPsj4+T/qfmLCbqCRgHXQPoPqtTOr83GFElErofP9ALG0xKW42
gkDEWPhxID4oHEah+30jZSqEM9aQhmtDLY6CVHVa1UCDxIdsoU3TOIcyUIfi8j7RJb6SK11gIf+c
1+I8mAF0vZOuGNBIkffwVERdbma0CcB8rNCGb+hqtfryxv+3lEtUY6N0LBoSXBMKegMQn/ZC8QHd
2O+4kZ1GGt2Jo5kDM8Q+RUI6ANqb12tn77wJ+GPWS8AjxdMz7xLQIxhrbfhjgM5iWIxDGG0AERtS
rWqyaUB800EFXdlIF0/HyewXAbzTAWARpBe+bGZOnb82cPUxkofrx311jbWfwSWWIa8VZ0z40iD8
RE2gmRWGsLXRdhFFdxPmHRTUGLw274JSQ49ipgd1a/TQi0HnZKpzon5ySiuwgCWIh+GUNqYnQUxr
QNXRAqnbyQbFTery8fqsVw7OMvGHfTFoYXI1+Cm8s/VgB0iwxcO3Mn6/Ps4FFNLP7bOIpmmgFA1j
9eCr+HhZCWRDCM9CWJXDGSmUn+Mw8EpcJqLNQRebA+xAy00oC7fvwIJCjcNJq2htT19cbWYSgrIV
OurL2hWrwBkDwR2JHjBgilPbcB8OU3dWbZNAcJmPtCPt+ycB1mrs5enalpu31M+3HRbl3/hLhQtA
JmBayjD+8FntmD0SC/x3UA2s6lcIiJShuP/9Qw8jziKYdE6+THOxv9q8gqCagu8dTs9aPlq9NKws
6oVO388hFpe0KEWQG/Cf8KEpmFqkGBSL1SayzhB1hDEcdxUZvBhGSy2c82j1mujci4QW7eoovSOl
9C5NzQ4C8CCJoJU09ux1gio4WJy5D7LbNhz8fjI8ZYy2WZS9Xd+mc+g++yDGzM9G7xr/LEJ7RwmQ
tkzBb+cPMdRd7D5it3kz2kQTTsbrJ6gvuElY5SsR7uJG/DfussAEg/gU6VMk/CANQbYswIdEl6MN
nAqieDI2xPVpqpeCOdOIhlxAM5m6fBeqQQZBzXDofK6q21QBm1cFJzKRpNuybUKHltCMa3OUxlvQ
oJCQTShWq2+BAu8KLt70BOJpSAo3mQHtTCM/ql3xUqAn0vDuW5OHz+u/9lKMOvmx5gIkGRFoT2lq
JnwGX54sQttAFHaTH0s87q+PRNUL359B6QPifKgrgzzzM/yWEK6XGlgW+aUCywYp/IhNAUZPc5wI
d4q4/1Ua8jaCoKRcwfNY7oAJH4PWgZjpA0FpxQ6q6lgZEKbX5eJXHTVOZxQHuclB4xyAgTCaL3AW
b8ikH5pKOL0aP09V+KIrNHOrrN83IAy2YChl8gePcMUMkMrujK1EzbvOND74ULuhwW9iBi5aDQ7o
2EwWbMM2ZWA+ywFc71PAt2rjsUqquxBcwASWF1Va615tjC/Xl+piQD9dqkXKhQYSFEi7GqABVbxp
UBTX08IBCGsjwuojhGtcJQYnaIxPtYJjkl7ABbGCCN+g7ww1cprMPFz/QX+D9fLsMgilzLpKUGxZ
NmzretA0KLP2YGTuBcc7urASSNHHkl1D04Qow6fE+22DV0vejS58/ZwpOFbjzhCZq9e/jDnGtE8Z
B4Mb/epKvAf0Rovzp7r+UxW/RwOXQfhQm6g9fl//5crFkMmgEUWpKUOeeHkP0TYtpjiWR1+Dy2tT
FxYYyZlSej0z7jWoxsI7zVM7OHvUkSuC2pZEvavUZGsGPcJn5tFecvRu5twmDkOOxDWQENtp3/RQ
BjAUSBm27siC29SAXogJ/mPcvMI73RtHaksaTOTHAF5THaxYsISQs+nBIOVQovdaOA6SErTcRnzU
mu6xYbrNjU1IIQeeVXtT0rzOPORKaNfmYeS7HCezIvSeqX4IKW21rMAsNjcD2kFwuEbftH6SxLGk
n0bQfMbirpnyzSigVX8IyJFD27Dr7zi7abKHTiRON5dYY76VUfmL+42WHVIGBcdqU0wvXfwpmbdd
RMAwxssX3P5JAkyL3ytxakM14EGvftPxMS0TCFdJD4U8oiM16J9tbX4pQnOz9o+AV3GtQNiUUy9u
hg+q88FiTeOW46MO6iH/Ko3MjjtmRZJh9fF4n8Bd28R/R7n21LXFLU9LG5YaR72/gygrxIFf42Hc
mWVyRCnd4a1iocSyss8vXRUne2WZMzRZpkmjxjp/gF6MkGNoBf5m8reYnqG7u/LUIecgCB1aZNCN
VlAKQ/N7EQ+DaRSaArscv85T5sECKID9LYltGdxXRLNdXwLhwTgoFRSGxmCcHs0ygJg8H56YGTlB
0d4PiNKZZnpDcpewLrch+BlZrewrFZrbUgVqbbQVIQQ8C/qrp802MDAQhDojbv42u8ANcyguEHUr
K9Ft3fE3KKr9Upu2ssJYQL806t8LidhtlpZrl8Glu+Bk7osAhy+YwdAu6f14+CDdbdDt+n4NVfC3
9nYWtE4GWSQcSQeVp6pshZ8q5k5L5C0fUDICTRiWN49VpWxh+OKIBk5fsuReDzsXr9V/Qy/flJPW
V7QWeudP8KUy2aYKK5cEGwiYr+yiSztWl0GxoNhGGiOLOWZyU0o1NCz9LlJgxjMdCi1+LNX6UMnT
b7hs7a7Pi1weD2UHhYBlg1378xLXOjkoGNqSvj4RD+oQdkH61zRDVapp9j2yzYQWj6Fe3Za0hsK1
XMNX4CUf3pv6uTQBG9cbdwzRK9BkrxmANGlzmPsYxEom9oegsMV555Xw20Ff4AlyYLuMEkt0hRUi
Eqdq5BoDPeaMbkmnP7QESstlBDVnXbK7EViALrQNbUc05qXJ8FuBsEIzwjWsF1bUdTuzXQPmn31m
qJaZhqlTHSJjGl2ufqLQjlewjARUanD0tIcAPTzRxU1MVwLTfB5+bOV5IChK43+oz5uzFuLp0xUi
1DlEpsvU7zrppmyorcG6CtUeJY6xjgL90rXCrnapMIAA9f++9OKImnBsM1jYtv4YG17XmncR8IRV
U39C79Yb09jV9OGjS6cjHRWvCUaYYIQBpo4PKiXRdwlzKBGEdqVKxxbutRCfIVaXT49NqT0FAoLp
pgCzqlMgvnIHjOkmNBsbUvawGCr2KszWLZDMtqA8H8eyPralBvhVszbJ8+8noxehQycSiAc0/hfP
KajFDlGWxdwv6gc9kqxSAq4OovcSdCNWDs7ZB8RIsFuYK4QwUaDza/W09gBxGJA8Bfcz82MaPhPW
rgSCv3fTzy3yc4TF63OMCJl6vef+JE2PQ1neUlVNrWZKbY3c4h7llYxLFEoayFsTdlNE/MbsDwZM
jaF1vUEX3K4N6ESxh3z6MuPXiT2R8n2EL0EN1VUt20Vg9odN4bbQD64rUM6jaiVonhfDgYNQAYdA
UVMH7/Xvy+pkkeIWpXCoDXBfTitIz/ebGggtNUI5NYI8xezXkH6wKYPJXLdVCpcMELpGgrHyqc42
Pmq4imESzUDVQmNnIS5L48bAo9qPOqwUmpWwjbIIHCav74iVYZa9ZxIYLStG2vpt8DTBqBYabFO8
Vt1TzgMHCtIyUl8k70SGWsHPfUcKllS1qmWo6gtH97LCqp5CVw+h7GApH8p+ZotFHxBnRwYJ09Dn
63M8uy0QtjAudhraNkxfpjhNaObQUR4QtlL4iSkfoyysTHyRqHcDaJhfH+ycwjGPpkJkFO9uipbf
Yq5hFzUlnUTqa0/KZ/PM/9BXkCfDFxg+QLyx3SkHcZB/B4/D+/WBL87yZNxFpMw0RWuaakx9Fr3p
TbWpU7YLil8QANiJrF+pa52HrHmSaDnitscNvMRn4T7sAxpmqQ+1HifniQVVDi+JHoy1ApoxB4yf
AeXnSIs7Bw2aSQ5UvfQhAuJO5Kj18o2BAAZNMGSoKYpbjQZgbJjfJBOqe7y8hdAVhB4ghMV3kI3f
M+V9UKnD4SLdDMUGotLHeqxsHiWuRtS9mtcugRhIUWRekkNDRnmWptEKxb5N5NnnyGrHI6aKLQsv
qvrGMP8kY7BFixpZwmBlIf50fqOgiJBGgY185YlCpqeEaQxOtQtgrz0KuMUptTVCp75U73mtPERq
43UDhQ4MyMrVnnehZ6oUNhlPrQkNLkHuiwFmCH9gpg759WNW/e7iHjS1yGYJ8VnFXAlPSJH2t01v
uj1MHgy8VZDNwt2g3OUGfKwn1OnXiIbnBfQ5ATjJNBbRXVBVUFGOCTQJRhfOzw8RuiL0IdpCW76w
/2sS5WK0OXadBGJZT6s6VpvUb7Q/0Nx3uYRayKx7pNQHoyeb6+fn0pY+ndtio0VSGcGm2Ez8VN1z
MkLEE+KQrLYVGBReH+nCDfNzGRchAg1WWW/VIUE4HJzm3nwN3RSqhYZVOlAICFfZqOdSFouVXMSG
Fj71XVakqQ951k2jM3hhJjY4e27UKE9DwV9k8l2i3DWIZLaFiFfwCWtneDFfKMfnfDTzFPXieyl6
/f+Ap2B+p+FoMT/UDOIxi7TUD0ERMlGVKqhqwxIbSi6t1axqc5xfZz+HWz53khit61FP/UACcQA+
Az2Skgg+Sgk8YXOOeoW0kg1c3JxI2hTA9oh8RlUYGIJRYvD5KMDh5UlD5Q83tzUEjytb86wcMO+U
k4EWp0BLRllqGyP1FRSaAPPZ0DzzNhUFdVT54P3oROWvIkm9lWHVC1H+dNjlDgGhd1D0+T5R2W0f
Fx6D23Qj9R7MOoA0Mm2umjuuoMEMY98GkoVmHK6dynmM5U1z+hsWm2gMQjWSmr4EHcTYdN+9C+Py
j1nOpvWU7yizBpfakdvK1lrH5jwH+7nmi+0kuBr2qO1lvp53jgSRWP4V96uFnuuzW/YfzBD2Bm1P
Ed7wzi3bN71e63CcVzr+7p2/vTaAt8iSWgBBLsAj4YLgt9xwaho6XO63UQ8FOBTYghB26MO0K9oU
RcliZQNdXsJ/Qy8upr4aq5lHk/olaBM51NDa8SZR1tC6f7Ph8y3yb5jFjUQTgm5eQBBHP6U7Ldz0
j+MLRHkgvv8y2XRf7fPd5JIb8QtSlzDZXg3klwLPyR21RB+V5qjUNUOc61rwxmcpCaTQCbfKEZ6f
EUKd9nT9YF6K3KcDLs5EjmqJUZd6AjnRzNESdD3ir//ZCIvNn0xt0YYB7sIJjzxefQrUoq+PcDF2
niQti+aSnrRw3DJI4uMMOFn4KdWoGhSfYbSSgK+s1RJTCDOQBjEEyZESPwbkSVNXYMLnLb3FLT4H
0ZN8iNfSWPaKkfgzasCENGRO4AujKU7CE1tru8NI4KNUiU2odzd1/g4oAcxIbBha2S2X3BD+RlMW
HHWaHtSKbgLVhJH4mtrBuaz94lcuagw6VPXCUcY7RKuRODPIN4ExonTjoZfoRyoMN8+eUmjmwq8c
PVcYV8mPUfmsKMc6A/AF5kVt8lmqHRB1UBMUiUVBLQYex46L+F0aM1hEDU6a/eph4mqYhzjpdgD0
AmUABfy+ANh3J0H7M5aZW8y+b7D87FA0z5t+e31XXXznnRbDFldWQjOYI/V94o+N1ezax+gt/ZDc
Wf8k/qO4407dZttqs/Ze//uyOgtBJzW4xYmUGFyUIgNxvM++m8H0dN4delyKaFnu8lgeXFZCi3sU
sA7oZk+kHm+Cqv2GHRHk30wYBBZ4zUifaZvt8gLSUwGK+tXw1vSKP/TjoQ7NvQxl3o7QpxzyxSH5
MABtbHvTQdJjVUF27EbkjWbiGARdGVRlCKSJhyK+k3rzgSajlwwlrArzo9DGX4UIXvp2cig3VjKi
y0n0yUIsAocEcUWjDZAy9IZyM4XH1rip5fRgmvmuHZkNr04b7vFwMYMoeNm5Pf0lYzdd3wTnbb15
s//7EUvgbVArJdcC3Du6Hrw28bQLs/CGJ5BfoV8NlGlho4VaOEyxYMJrQGN2FFAeVkf48HUuUcsd
Cbk9wOZogst7NwxewrKNBsy60TR/uHnfl8QaqrV648XL8uRHz9CBkziScx3ZVBOmfg4SQF52aOYA
gFSw/7q09HNtluFKLVBCViJcll23RYd8r0f8nub5/vo3uBjeT2aziDe4jkHnQN3dh4vZrIvs9OZX
BcOEppdXvvbaui2SDPifNjIaRqlPTGiY4mVRQEIo6VeuEfViHnoyoUWSUQUwWZEU3Ij0KbpXPvV7
6jROczu6xEYl0AsgbGxVNwOk5By06Tz9KOzsyLzGJoqt37drce4MSAKy3dzaAb1AhUHrsmYMOYlo
agaWALjCb8sBNm+sdDM0VUWT34yptNUg2y7r3yZU43NNXnk6XljzH6Mv1lzLUh0gFURZU//d88Jq
q/c+WVnxtTEWC27AoleDRBeSnKLd9BMMzdE0IujUXd+oc0BaRO4fU5k38smxC6kcNqLBIzyBOoe2
ldzOkzZ8s6bDoKyNs7iYGI8kISUoQEZJ50DDcpdPqJvAs3iAPV4Od5iQdQe9/yKDsgnjzElRm0Jd
x5GN4L2A3UiddLfoUbpJ8UnYmk7ghdP6YxEW11fPu141Cin2eQZVdnjCBxH4QIU1GuPu+nJfuqB/
DDWv0+l6S2rPAh2JiJIbO/gyugFDFzsE7K4ONhTunCYsA6aUO4nyNqUfRfmY0xI4iMQqYuA++Uo4
XJk5W6Sh4Sg13dCiCi2NjUsktlOraVcFujuFKxGRzot4ZaexRYCPiayAyi4loB3Fb8Axewwmzxkt
0XYJ+hcIt2yMBG6yygRzhBBFzrZxoQ2CTgtIWqYa7hRFuUu4mGEOVlSyjzqbHoZJPYT01dB/sR5q
76Wkb80RkOi+eUkq9gp9c2uAuyC6TmiA1neDYe61Tr0dVH1DR7CrADdD4gBh7cLuwlulb/CD8Iyn
LTJZbVdloyNr9Wv7141s3LQhJLGbB0GOcBi1zCICJHons8CZ1Z0riTplatrDavJ6IYUH3dRQGCyN
Qab+28c42TI85YzQXI79cfjV9U9D+HR9T17aAwxtJSjmqPDk/ZtOnPz9Ki3HMuy62M/rm4bApaTZ
SuGzNsib6+NceqiCOvVvoEWsKbBEldG1OGb/2x3sObkn+wlS8FAdhuz3hnx2kSNtNLe+I69Jaq1R
Ec4ZSTNF++QHLIJQ2ylmYmYcK7kPHupjda/dBDvjGZ7m1FLsxErc4Jjehd6a6svaCi/iizCyRisz
TLztQ7fFWxKicfZU39Lg6/oSX7o0Tie4iC5cqdUGDnmxX4S/YS/rgTDgcj15vT7KORPh5+271PbL
sZXYEOEoQ5pfQGUmshu4MqPI6cIq1G2fI0AA4a2xVnpfuUPYIqmS00hjIpuvxKhCsTh9FPBZNzPF
jkbJohKsIlrp0JeTd326F/ftSbLBltf91I+jJgcx9JfeGnEfqX4gUHVLXoTxR4bPRa0LK0fs0uH2
AMd1rX4fZfgxAxjJhsw1JnjeCXEfQCQK/lvO//DHLfKEMZOh2xTyxOce9ERDS3qrPL6DNe6X2H72
XngPm7LH8L32mkO2WZNlOUdjLnbC4kjTCa3uuET2qT/1LvXq0ILB6EF+Z1a5Kx7FEQbrL+af61O+
tMlPP8fiFJNcQYJXoqLX5U/Z8EeCjUK8MsTqDl+c2E4Y3BQxMryJEi/oXuB0Z+mwFIjpYBsdtH8A
BxbZtC0I37T5c6LqTyOuNL2XVy7otckuTrQkF0WI/mHqyyhCEEhPc2y2uv+6vqSXAtTJki7rsJKh
B33Ui8Rv0hfRlI6e73gozV0m9/pAK9M5lxaAMseUdgl0dfJNSZ9hQbwx1PuVQeYdcCXV0BePvKxX
4VNH8ADWDCjzx92BweLFDBiK2OERvXg/bvKPVqAEJcZu22RYUsLms1NlOw4Nj1ooXgcznCJK7rVB
v9Ob0B4I7Cm06IHr6p4G0rNM1QfVQOOvI1UIHDuHoJjmm7BhbqHUkWr1kXLwCDK5bRyjym0iwR2Z
jq9Nk3s5l2yGggVvfoEBb8looU6QGepTCLDpm6AtHbXJt+NQ3CJPcgj7amqKgeFxBKd5uTn0aABH
FGh9wOeuL92lct5pfqovYixFLY5EbYF3HhAvqJjt88hAsUoC76i0TN56YWi4JoxbAvJRyuhQJ36n
gllTvcH0bMci2Sq6xkAPCLj+OqbvgGWiWZ002+u/01j7xIuYHOe1Hk0oMfoQD3E4aVxGkl3fGg8x
8J99D9QO7JkkDjxOfN9S5LaicOsgQi2jQPXljVX3cBhMhAwz6N9ViIKejDrSxFydqd4Yh5Y8Gk6g
SBs4jrtZCCAe02zSddZkhl6Zhg5KVzd5TgCsC/5kDDpqDAkE+IwwXcTDRjIk8FO1TVlOt4LE9wIP
Hb3hN3nILdjcf8RTCcyzHnha2m+qKbZLHUJEfNoBYOvCffbXhEe8iI19GhFHj+LNFOr7mN7nYtr1
qJrClOsGBfAneRSuHCm3pdxs0iI/AGU4eHkBSVels6QaTmNwdBAovcHiaZLITVM2XokWv8LCL5nE
rtIKiFqqjWXmhQN7E0uKo2OjrJXFLp164C/BbFGUWdxssakIjp7gTYH8p/2aSnSVgW/W65VK9IVO
D6zCGYREYF8MI7clEF90TdoPiRT64J24UyZtjemDZ3ynTtDjNWHelicURUgVjiD5itLs2vN2adah
qRqVx7Gdm+eAub+J5+gNBuitnTyxXe+NjjgoLjzB+XE4NquP68vRmxAgiUxT1ZbYsJboA+8zDWdW
qW21GmxVvBIge2opWMk21kZaBNYkUqsom1B2CREds6x3giyAiYdxm2dr/cf/kFr8m9Vi00wZ0XrO
50c5HiQa+YokWGZ9g83lmVW1LfSPAY5UKuN205UbyLXsoly9kYJhI2drAvQXHw6y9u+3LKJNObQZ
a7IaRbaD+US+h1tiN3f5A7TRNnxf+RlU8K36qXhZezj8h9Tz38DzyTp5m7V9zsqeoo7YOKM9ovkb
g54FLx3pZfSABL6t7NAZN1gHW3f6rbmilrA670V6N8V4fAdqnsDEs1EtvjO9CXjjB0R543bYR4/T
oaxdlCc8UHFXIvx/SMH+TX2R5o3doJI+w/1iHJJ70NMyT3JnycHRqb34HqavTrt2iufte543/Bty
kfUFmioPYYItl+wmp7Xi/fAb7SBr+mbeuJ3WpFDnv3ZttEVqJ/DiFwYknvywz6GNQR9ngQhNLSyo
GKAFUjtwHFw5v5cC8ck+XpI44HanZKioxb5h5GDGfJWZYZmrPff5NFyZ2Gx0f7pp9b6K65iX2LT1
XSfe025YqXkDlb4yxCIQlUUU9CTIUIEdTScFGDWG0Lym29ACxb+JDTw4XLn0Ytco7RvTwp3Q6VOj
ts/pZNwNnN7WwJTKReOEIMwkuLarjD7SUtlT+C4UXAbiMwtsM4d3pmi3ujF4rVo4CVQ/EwVJArL/
CLQ5PfzsoP4T62CZ4s3bgTtXVehtKm9yGVgjfYKGklVokUMBjZH646i3dpF/RGln51W+USJu1fyz
HO4yGh46fjDRHoIekWVGhgNdBkspkJ9Ub7BttyTlBTBti2dwbBllu5vEzVBLnpRlngpaKB3uOdd/
x5C+75AyVkxxi9cCR0Xzw2p0Gf2EmNh9LFObgfYUhBYzm4NEit0QlLdlTFxDrSvoDwEUCFzxEBto
4ePE9+joTzzbtzmydfEZjO+kf4Z9n8dYbreQOpBhSy7S2gl0GOTl031BYiuPc4dLt7wAcbxIb6Oq
dZAa2BEsrBMNTok5d7M4daMcTotMtTTgHgcGtF6hu+AQpt20UXWO1asso/nk0iPRkxvK/0jB06Ar
VllCHeZbnb4bTd4akDOcBtWuhncD3rCQYAJM8ZMmM7E039Kg/V/sfVmTnLi27l/Z0e/0QWKOOHtH
XMiBzKx58vBClO0yICYJBBL8+vtRu49dpiszz/Z9vS/d4RpShZCWltb6BvS6yjCZD4rWCxVIv/1X
s4ItKxqRxIi7ASYbeJFdy6+ke2mXOuy8YkP9XoR1DXIGrBi8/i7oX2QnItApVh7DEFZvfJsyF7JJ
7hpm5lsCWSlCqjp0RnhQBnkkwKINsFREFqG2tuqoFVEfCCVMt99v7An+kp0fC/VFCpQzs9hP94kU
D2MBQ09pgcDlbrpJbVou1+5YrhIrO3gN7PIwAqRWEy7CjOQbn4xRizamMOChCfGFEcJVmiJn9PSa
13ASLO0IbLlVVsD9orlnHpBnSFgTFE1MuEGKvo5kAHm1Krlq5BD2fIgdxta1+QEKiEh4v8nuyrah
u1aPm9G64az5OvVsN0zVvu2aKEmxg6gzrGDHd0hMfcjZFZ13ghTbPgfBpsEdCYK8gaArUFPXTdpe
Ojq5SJG/Ajq2dwsLfu2frOZeZAB6P5IWKYVUYHu1K6uCdQ4nW783oA5Ur53ED8VgrCyr2dqyXjO7
ioiHuyqchMJujmfK3rvgdvcGRmxS+7bp+rUHpmJzDybmWgd4/X15IbAadN+Cmod5LEpj1+tv5bzg
lXmjq0+B7R16239UdRd1Lsw94Ts/4NrFyiduFtvO3ZYmu00g/MenASxktiqRZzcaDvUIJxydoAEs
vaGGWJ8Dr7sKwEIm0Ll+IGOzy91h76p0pWfmoz3WMXFyBKuhezbNIA9bAedmgBJciO3x+sEb1V4x
nPqgqPG2vrEgkNCY0CnCw+GKBXmxethAgDNOQTQlLd11IJX09kMAPmBR0j0ULKOCl1DKyC/kdJ/7
STQlKnIljaTO4tqCT6brbb1eXJqms2mN+pEVyVXm+ZGHMrPzBepQoazHsMgOgdHHFe6y1uStPCN7
Mltnbxl67Rlfu+KTlfC9COShh2osjBEjkn0u3OGjbxVijUk8qKa8UtA1KBN4IST1jgZgF6PUvq58
sRGT+UAbGayM9oq7oCwN2RYaSdeZVuBqunM4HA6oaW5yQ6FfXYOkVkxZqIOLJJlNTt1bAkW2dPgk
8f/e0ECfWN+h2AAjDYjDh97UrGWZxq097lG0hJuqs6PFF9xwI0hBXZJkuuSwYYV45oZXGqOmEYFi
dUHKO0KyiCb+KgUYX03lrV0UO+lAuQC3pJxlz4UTzOSdjWLJQ0o6XPWy68I1Lhs2XaPXcSYTO3dw
L5Jh+B33Vg2W0VM1WescVo9c4dLoBtHpa/W5pMtaJLqsKRK7zzFOv+cXydaLcx16d8Pe3NCVfKz3
KQyJTg957iRfZLhKWC4saYCnzvK+CtEk3LfNsPJh7dmhMXB6rCPdtx8J3mta8SadbsB1Ul2OdFoB
ZBRaGyD/NumeWiEgsms3zuJqBV2C63Ny2u9QTeZ29c9xF7ksUNv5SCZ0z+0tbDnzgxPshL9yI0eG
Ovag9gHECqRJvO99B+uYyI7P/gXzAjmVky1S24nbo90WKInNZBeUuoZr+DNH9n12l0ZgPL2cu769
X5/5+cSL5DYv3I64DZ6YBV9m4kdukxD+4mGOKNFW52TdzmyPVz7xm/dqcNvKSZLhBjxdyeoyFfC2
fTq9dt5DQLx9h0skXWBBCalIURKuR3ft93lk+fW+BfNLKuZGGvj1ygIyOYDtMF7hYN0ZLllJhFWI
d1nteGnyZJXMRp6G5Dib3RZGtx3wSEACBfSDm1ZxEXxO7HTT44C2rA9n/vwzdxt7kTE7bq4qJHzs
KX+aNu4TfSw0cMubcqPj6XaAKvZqVqWevYAfWMxv2RTS8Hyp4u/+BK8Ngx/rwl4EMqKgO9PVUOod
6IUsrwlDuc0HDBA60RpCbqlvbGlmrZOMb2px3wpAvNt8bVBrLTluLRBVQCmtc8YLk1or1GyjjPwv
pAvP3GDsRRisgWhM4TvPnjLIIVUAIumxWrX5gwSUrfa7ywxFLHtW7WzYisHCvHM/p3TYZx2cx0+/
tyOVpZ8TtoiPgc0ydGjBo51NKcw1ssE93VubLhKX9g2gA7flnfVUrrO1d3PuCv7uLMyqgrObClQ2
F3s4KcqxzFWAxrB/6Pij1P8x1X1eDD8HWF5HK0t6XpXMV/x5iokMvdnLwEx/K+y/GWdxIUVyw/Ro
uvmTQOrG+iRKgZUqRxYDcHiVILcMMiix5sHHulUbmd3LHqbPAmBNUPPG1NnWebU+81rfjcdv/qTF
dhQeBd9hxNzOr3XAMQT3rfUAc0iC6J99PlfBOvMqlyj4gVgTKyybPZmGE3nOCLBqcGalvhvx3zzR
Ys/0tSyySmKSqTZCXIFp8q1gXeQZTyWUtE5P37mxFpuis23G4T+NYFa0WDioxsmbvMu3yErDAdbq
p0d7D9X5yzpdlMG8lPKyn+Hgzj1Ha1VE/o25Q/HzNUSep5jN++pvZ/WbmZyf/s1phs2AIyDB07Fd
HneX3trZ+hugds+twXcLUG/GWeQEaG/anj348xosnoeL9KAeg0N+692V4Vqt4EdIL4aXdGWF5xr5
79d234y8iCw0YFlR9RQNAcT9ZLyraBdr/mmWeddabFRubWzUWQqUIbJqilBRQIcivbXmqkr+n5Oa
f4lCy+RhSEYIhLhYuEBQhnaeAwd76cCj78wiejfR/QnjMRcnnyvHSRscVTEFx60KXu8hu4cpTzy7
UpN18oHd9l/QtNmcHvb9jf8DPGQudqWXuIqKBDOdihsBVG12Vg3h/eT2zYMtNiPIppVpMgxhbsdI
YhlZF+aj2A4xuPHbzA3hu7lu98V9uqJ3/28Pt9iX0IbNnNLC+VHzTzm8WnO3PBNozk3fcivWcjR0
inTFR8MDEg40OHP9mSfn73v95/tZ7MGe9kafWAB35QPu9KRfCZD2reacwth7JNm3ILKl4DPhA288
TdBN+dheyF1/2VyWH3r0ECCLdO+cacC/H1h+PNQSgK6oariHEhXsP/ilodDsTu4I+0DVFRR0UNbW
96fXwZlJXNoy9bO8AyNAsClUVHxfrEpWbZXnnzkHziyG1zl+E5eFGm02KnRDQKSOmJpCV52ZuHMP
sogRladH1rsMBw0QTtS+HfsgzOoPp2fr/Uv+zw37+v03z2GRXMgM9iiAb+UuTARwpJED2BrmNTZr
tiJdSF7yzTk7x/c4OG+X4Ouh8GbY3p6AqBmnHPazkHLWVwy6Jcyx5mpX30MhW3Fo7OdQevhcV17o
5F5owc3DcOqtWRQrd67Y+TANH9pDY+idbKZHIe4m8tBn4NW7TSRBlu9E8rl1nRdHjodaA3CVDFcs
1+sECh9+wjepsFaU8W0wNaGTOkAd4+Yj5O/gw99M8CIugQLSasPA+veMPc8++ePhrLr6+znCzy22
CEx9kkjL9HGa+CjFEhFL+wpk3HDXQY/KgD2ESj+dXjWvx+CvkYq+CpBAx9MKfKB1f81KXGg2yGFM
syftX7ruwwR7g3wcdjRxXvqxWVdVeev6bOuO7ooYICAKUHsyaMnOx3cb4ea04n67AustYu7HUqHG
A81ksyjDPsCRkcL/unvuO7HxmblNM4g2T5GsvtjOnUV7SOlNN4b0PmkDXRG/3hJsDFLaEIm7qQxr
feZR/7YNkTvCeAaGJNQzwWxePCo1jZrDIHd4rFGUrSSQL1LSNdxy75xKW9Dh5TuWmA912b1IyIMF
lXHTtt3dlLUXhKEa31jNBqo2q8HWUWM9+s5TkQM7PHnDfdFkB7N0Low0PfhMPTRDe2Wr2g/tcbrW
otGhDe8irCAUqPhFC8s8O/uaFRkq/qB0dt1NDaKO36MxgL4BTJAeIU65hRq7j1KDtXUcfs7y7v25
sG3LAcl7xlf8+tqr0qh9rdLhUaMkZ2QwsjYg/Jd9Oz3lf0uOXmf8xyhLABpxqj6XqOM+4j9R11Uz
6dJQWBv65fRAf4vhi4EWr7YRTgmAGwayRRMhIkQdz88g3f8eXxdj0F+njGawg6bzlFkmfaaWBBYJ
tzqoa2Qa4pvBHTxsN76qo3GCLzG8BG0IWCZizZ36P+cGL/6UxYGC/Ai9DNvoH8sL76MJJuKOX0PU
2biqYz07n20KHvK9fmIHeuAvydU5ZsXfwtRi/Pl1vIn5I6K4bY/YSTzR97oFFRG1a8jibLQLX3uk
9TCD2wLrdvoln1tN85p+M2qQ2EPfDxi18Myd6DIA5RJ07fiqd86pss9x9peouHjARajnA9F+V2Eo
RzfohMEoqblxA2eVmR6aQWfy3Xf3oodLmQV1e/x/8TZ7MmWeBxrqox6DsC5vVcvDKTuzQ95dvlDH
hO0YhiB/2/HeGBQuNObkYwKlRRgE1GGetPf5BOBNYFlRUnoAkUm9TXwWDybf+FB2DquKBNDm7W+5
76xOv03yyiBfTDLxbBMSWCAPuHSZvLKxKGvohTuPekDTvAhdJF4GX1H7cyeCKB2hjIMEAgXamLjj
967OV7LQcd57VybnoN6aoYBTc5+wEHJE6FlvJ4eg9i4A6WUb0n3IUvBR7W9V+yyGPMpwdJUIQwlQ
ABC3307GweRzz+mh4eB3pEDupQp9eft6sKyPeaejDsrlKQqYjgXoYXEz5h+Vtx0aAns05xJ6fvHk
eTHamfm4cssJ6m0bQ0BN1U/XnBYrNuECOH4DH2h2383QBanYZVPqCPVzPFx6VdUfQNCIxmBrVLAk
spCkQYdHfxNmi3Zgspnd4mlmroivU+iQkbBtQPzPHwbGLgb3FsXMUBduBGnAsfFBb27XqKluhKei
Fv5e5oa5W+F+SUtyWRjulx4irkL4uAWjF+EWYW2iol1KMLDge2T7FxMDz5l9LsAyIDV0yNR29LYE
DC499dHMpITO7nrkKK71NGxKuw7hot0nkFuvY7cnEZiEq5HuSN99lb6ICiEeYZS4S20BUWNX3Yux
28G98ED7C13cKDKuVAoh7KHdnl5W74QmLCoY98CoGQQab5lBCbODCNLkPLKd3FmxjJ1tFv+oeP/X
L+5e3b/+G//+2vCxhcWgXPzzX5f517bpmu/yv+df+/Fjv/7Sv675S30v25cXefnMlz/5yy/i8/8a
f/Usn3/5xxq2KHK87V/a8e6l60v5Okj60sw/+b/95j9eXj/lYeQv//zja4PS3fxpad7Uf/z1rd23
f/6BCfuvt5/+17euniv81v9pq5c6f178/MtzJ//5h+3+CQclpKcAarqY/hkgpF5ev2P9iaoQsQKk
mAEkvOb+Y920MsMvkT9hgwqEowW6ZxAgO/vjH13Tz9+y/D+Rj8JqEmaTSCEsJ/jjf/6um3+HkX+/
EMzCX//+R91XN01ey+6ffzivKc3PcANhR9OFIByFmDOU9gL3Vf3rzfHRuh1u/V4P0yJimZFIWx2P
9ugDTNCUa0dYEkhxqFlWUQXBnTVtoKWJMwA5eDbRjyJzjIPbjFCihpgAu+ltmFzXOU2v4QYk91Ra
Fkh2AUUbTOngsc17lDALQyEdqbj2VgVzq0vu8PS2S4zm2rVqBPlmINnHsup1LAo6Xai6NeG9CMXr
jQFv+u8IwFjEJSvuxcCMuIRAFaR/kuljDdL5CirCwYEkY5ZD7avKrngVVNuUGuiuVy70MntSeZHZ
wdNyGECIq+pKXAGSZq+p2wLxAiWMJszagh58T5ofJaxa16afXTl8slbmwJ9clyGGeAgtY+AUOkxw
gd05MEDpwopI9cVu5uqeDJReGb6ubkqjRMOsNBXZkTKDli7j6Xqg1nhV5zBvnqaBIEYmqAxWfVVH
/ph630GbbC85VsrNAC7OXpoG24gRiKF0zokNmbRXPrp3Xtj6Q7UhlWPhYdr8cpqYfQnrpGGXKmhc
cxvFRngUiDA1K72BVlxNIuniCmUzQT+yPPGvKGsQ0ps8R4y0UTIHAkoJum9MAAXKsmgfBkggXrIS
AsKhQ8cvMFLt7uFvgIqX7kDtIixfA4FQPvd55o67ooWHY4jcjq0pN8TOocqAUgEO0gqWwtCTtqFR
DZGfvec59YfCocFNKROLRLXVSnSLARYZRpE+Ja4YdrlqrAflVem160zyWjfDdJuVDmBKTlngNuRN
7JEYCbl27NGZoQ/S/Y55dloAP8QEpWi/yR46v5sOpfLqO89OkXLqNiFFRN0k+JQrqH5n2QAYj50M
fKWrITtMlYM7DVLJ/HlKEPw70+92PRdYl8VQeyrsU1CcprQSAegOenwIrNZ69lKHfcjdGZ9XJ6z9
SkYGdxxWZLGCyxq4LLI042ScUOoK8h58V7uRjxUol8/Q5vRl1AR9FTn9lB6YL9SNpsP0tYOuagRx
eIxsp7y7qdxxFGsQb4IdH4AH8fMMDHRuSX2jWhdWv8iXJEdZTakrP+nAMXT6YAwdwtRNaor22iAy
7YCj6MHJ410KDvtYO5AghzdaeTPBavkaUC79VSVp0uHDFDYLPMBj+ELYzyVN7J3ndKB6pXBwvKMJ
8V5aF15VbaP6bZ4EblhqaWxqpwx2DkRH1u3Iy0vqGP7HNMnKtVFLBYHxGu14rpwU8uusaiJaVsmz
kia6zB5wdzUgglkxRp1hwJkeMljOh9I2rWk9mKWI82zI165B2aYxXQ6jFgEJFbccrmCcpeCB6w6d
G0q/w6sQvQvfVDqhKguQRxGNjTndG9QAQT8RLhwAClkBE+gLYqyMDjKiwk1AZdCVa9N10TtQRZE5
0q1OitkI2mEmlDY8aeyg6qoPXcqda1KZrA87BP0vNHeSQ1mDvQTYEpkeS19BfSS3rBDWDvnWnGAI
XA+mfQ+eiV7DGLq/KerSvIQkpoKkbe3viILnpscyxI6x95+HbiruaGADRFXV3k1gGnTnOwHu/6ML
xnqdysvcquxvDUkAr5Ml/5AA4XZjAjQUCeDW0UFwmnZdU6cMZVbTPXhA3d4MtJ8BUccfCUpTu5FI
eiANKNehE9Ttt2CSMBsjagJ8E7jFqJkqARnnQe1dGZTrwMrhApaiJuHlVXoQLs22bSKAeWNgdkMp
TH32LQvIEmHpy8ZO8gsg9W1oBWYdvwpklRZATJlAU7POQ4bJE/COJDONgxp4stO6gshzSgAGbB25
cQUU7TF0B9iGzcmdHgpgsrqkNzYNLecahTW7IEBOC/UYFsDPw1AwhRoZx/HVgYmILnVVfG5YLsaY
QA+73gRZTlHso6k016mu1I45HBiqtq2BaNMkeexgYeAdEqrTx8br2CflcSu2vGB4afte3Jn9VH0p
NSXPrmECE9soalcXAao4Bwg0ZXvLggBk2lLz2iyDdE8MC4UOXIabx9FS9KKFwRLuZNwa70lgZICw
wV8gTZ3u0JkVLOWY04O94pcfsFfJRZJRe28K3WxILeVVA+zfh8rmHnxrFJJ1g5InpnXxXLa+f5nD
2CU0pqC+HJyWrMlkmSuAf7wYnUPIEXWJg0mb0EB3kI9n3mSuYOfYrqpaOlszS7J1AvzpowQv7rkS
Wd0BpVqwVZuwYdsqmA1YtIJWChPTJ49SuULC8mWougIAxkFa6zSYyrXbpioejVphT/XWvaomnHKs
8bFJgWYIWsOMWNYYDwNgzElYUD5D8ybFzTDX9XjrZqT/ruFyDQEZhEdc/MxVkqbFcx1gCiSSq7hu
R7LqadXuXF53j7zgFpLtrLVXTs7IZ0P3Ch7VHtMPbHCT5663kcIHgypvJ6fx3TWCf75Xmk8rf8ib
C+qbzrZHHf3eawzYOrcODuO0yW5FnetPVgm0cytN6wqTV+EyYVpxWdJ+ZxfavfGl6c6t9cwBelkk
gRUV2The5ymZ+rXVECQqNUu+TS0td97UovoKPwNrU0BFfSsAFweSAteSrHD5VZKD6RFgZcQCBiRP
XhckK6ULeVkrCO+XWvcrP6/ptVAuv+Y+kS9kMtC7BCX0uQpyR170w9gApZlNB13a02YqVXZdZh7i
gqNKqLAZrQ/bk0pcpgOrXqDZozYT8Xq+mZgPvOyUon67agvPuspYBc9GyxtXjl0MH6Yqz2+DFI5j
sM3IvzLqj1e5K9G1kwjcJc/9i8bOYduH19hGAzK5izKvvQcRBN6uVr1+1MkIGhC0vDM4PiWKPaJ1
xvejXfb7zK/Mb7PlGPRUbJ9fVTiFIRubOl81l9VFxwm9aqwyc0Jck9u9NaTVl9bzx+cWTfe15/j+
OmU+X+tB62sbnp+w10PSocGUGiML031V09Z4COySfc9ZgJTPS6dtnfjOp7KpFA4YWd6S1DS+9KnZ
PzJqD27YOy5kDuDSMG5rH5hqSHaMxsEgvEIZp+vHe6ctmy/ZNDhPOC00gMmZC/AlACXjPi1Uuc95
1Wwhp6ZvGze1r8DTqXVIqqCA+3xtTF+BxCg3aTFOH2w7EBBKGot1Rafx2S0UhWIRt/P94GTqEgrl
uAkSYf2bNvb/72d/zAi24xe0S+hcVc/t2wva/Av/vqHBc+NPyLFTC1pIEKeGAf3/3NACim9Q6Cgi
Q4URpj1fnv66oVH/T8f2fFhkUh9JGKpcP25owZ/znQoqYFAJRRcBpov/yQ3t1xouAjkqYLgHLu9l
01TrFlY7PG7dsrkAkbD6iIgHW5A38/DeBfCXkt7Pj19U12pcQ0QBefXYThm/gHCYAjx7BDx8NdQB
wEmnR5nLCz8vmT9HWRSHM9p4A8dxH+MWIjBA58uPWdUg1vKO0j7uhTM5NzI3APw+PeKxaVuUvCHp
6zTwaGnizEBlNFKU8ENW9vU5Mc+FoO/PR1qIyAjJ2swu4RWvizYYYtkTt4sde+KfAOeVyR54SPVi
Ic14MCBO8dGaXNBifJ4xvoN1aPv0W4/pzfWeN7d2o7QNVAd6EQ+8b7PIYY2AwRKDe+SZN/drFfbH
Y3qLVn02SAQ76TWxlVrDfQ2Ft++sFL4NcwcDfZvTT3FskHnZvHkKzVntIoTi8IMTix3iHulfF62a
ZaxadU7Z4siK8BZFaxiJwCska0ScSDJc+4KrG2eq6Rk63bFHmL/+5hGanCMJgqVY7Le5/ViM1VRt
WY1iczh6E6Hb0xN17Bnmr78ZxUyDjLp+0sSlIYfNJJwKqip1fvd7n76IBYwZNck9xuMGAedWEC4U
UrDWbdenP3+BhPq5mBZhgNRc26PRAP5TjFpdp7kzmrvWSBMAXSuknLtR8ebQwk2sDRGHczeiBs7W
PYpWuXmANTDY20lpJiCDTKgbhdKQaDJlZuGmZ/7EX+ukP//CRdgY80Y1vodAlUy+IaMeZa5sXdip
DRfYwgiaz7DVSId1kdTcunA9VNxRXsnpdHt6hn7t5fwcfhFUHBghDH6RithtWn+vxsS+nXyGSsro
8oNR98GX0+McWUfL/mZfTrxgiok4bdL6rjJ8YA8y0oDG93ufv4gaac6ngjQBj0unBB8HfqTVowdR
hTNR78hmcxfxQiq31xbLRKza3oiKwWH3Rtayr2oU1eb0ExwbYhEtepK2JWTvRWwEY2eHpYFPNttJ
OZC/8rzf285L8n45tR4EtXwes5wC+ZE7VgdfvKoxyjPv4dhTLOIFDtspyRIcD7D6JN16UpXA3bPq
wDorcvOcRNKxURZxg5qmPZaew+NMOB3M24yeADuNpVxe6a5PzuFg58XzThKxFGBCEUt6iTTr2PaU
1hHMdQp57xGtvct6DIwxwpW9bjdGA+QjwP2osv3mWlgEhSHDTdziCcLWkIOklqOOAHsLjcpfFaTZ
OSXTeWW993iLvQ/TSiW1pZo4LXgNPtxIrcZYK5Ds+KoqSQ6aJQGe8oyAxJEIgO7BLyfJ4BucJlqI
uO+4D0E+jlL4euqz+vH0/jn2+YsIoDlMylADR9paILFeMd413+zSTM+pbBz7/EUIMJjmRi1yHucB
eISB74qVcstyffqvP3IMOIvdD+kDFBhM1sSKYEqAQ0kJ8FSQS5TeYznZkxsXeed0Ed4+9w+F4D6E
9ZJAnTsHjuwoZ/76m3O+pukAVRG8HYMPwceksug3ZU4g6gGXY5w5a47N4Pz1N2O4huG5AsXZ2EHp
No3YBDapSjzv++9N4SIo1OVQmJ6FBpGfj0UHGZnODtZpaXRJmML6G/WALgf7GkQEAtp1MRafANu1
vp4e/MhechaJRqbzYhQ2Eg0zIbSCmFCXZTEryKhvcw5s5r2XyeacvfexiVyEBw5zXzDBSyxFu5q+
MNyoHs1WT+dkMeYV/U5ccBZxARVQIxdaotNWzvaE2vxQjSjKglm+qkXzWLr5mdPoyKKzFyGhCngG
TBsObR8MZrm29NDDw60RDUUzwZzOgUiODbOIDKNTCdduB0yX2eVh7wlUHH2I8fBydfrlHxtgERqs
MmGdEHj5MpCAdUKbBzV1KxgqoBqULM6kUEdei70IEVSgnJg3uJcrp6zqR5JZQ7ZOmwo+1tKoEm8z
qcRCn6m2TePMgx1ZaK+C5G92bIVaVGMR5OcmKu13FgMPG71IC6W335u4edw3nx9wybzOxB2Gj2lb
wNSIeGrtc2oW4dRpOM2eHubYYywiQ1panMqE8Nga0D4N4HoWWb3gv/kQi63fVG3Fg3k3gnZtHWoP
wm58quVDg1bw7931lqTIBPTyAs1g5ANzF8tghlg7Ut0bXS43vzdFiz2fEdsXBpU85sBGhy1gQptW
AC16+tOPbJBXzPKb9wwTIApTwxYvoLOsA0U0KcsJXr9NeS57PvKKrcUezwwqgA/FSs2LTDxXpjGg
xW7k9dPpBzj28YsdjjZLh1uvRt5cjc114xjjWgSgi4enP/7I1l4Spt0JpV6KC2acj+o7ur9wQqw7
eN8AaOTI5LI2suvTAy1UvH7c9149N9+8ibEGI81rarznmt1MNP/oJ5A48tubDoZifKgApKbfcYjC
sZdAZ+X0qMdmb/76m0GZqRPUWwJUrli+D5jxZUqKu9MffWxlLba2tDuZ6BIRJPNsqFvDGSMi3AA2
y4Bgw+kh5vj6znFoLfZ3r4cyoQSGCl2vtk4up5W0Okg40wACMLb4dHqUY3O0ONNlYwxlbmKO/MyU
UFtxILbTVGJ1+tOPPcNie6OVmLcWR6rfiPzADPh+j5KyFV42uOLBlOxOD3PkbSyprLULnR+Nekuc
jhNUWSpb8WuBGwbk8okJ7ODpUY5MFV3sdWOA/QYB8CImfrumCgIrLrL/33vbc7H+7VoVFve9rKN4
D+k1J9OhHq2QwE2I0XN+qcf+/PkdvdkNWS3tIXAVjyu/JRYcixI9HGpghM7alMxr5p0Vu5Sa9h3B
uBJAHRrVZERtTvt9y00aVqKGCEtJwWWmXnbtdyXcWSDHeA8bRTTg+k5/+L03ND/6m0eEwLpD2rrB
lpF8RNBvurt+NLMzah1HoiVd7Hni6X5oSixmalXGdcp6QKDyuoGcVz8EBY8gimV/4pOGDsLvPc4i
AoxZH0xWZmJA6OXDsEN3DKpJErt1c3qAY/tmsfkdSFxNZA4xgSuNkCUAFTW5JBcO89X29BDHVt0i
AqC5nmfQhkFZ3Xft1dhW8CMFnOPMxj/ySl7p9W9euHQ4tPOhnIQHmNh9NXqbRIJcQkS/rcf6S9F6
7Zl3cSSSLWXaOcB7pjI6vItsRDhWk4IwmKUuZGqnjxoJxfr0fM3B5J099KrZ9+aJGtvMIPKjMV80
obFsWwiPjc3H2s4gbxvcTmKUcQEW4Zkdc2QFvEqqvBmu6oCkGBKOcwyyMF40agI3xlr76tEQEgJb
px/qyCJYcsMmyDYNLMXkaUP7kclTG+Ae24t/79MXu17CDd2sCiwx7H1vw3kDw3OZnPMLPDZDi11v
tslgBTUCM0Qxm1Vft84KN6JsVo07l0QeG2Kxz6nROL1FEFhGOycXLvoDN8Cig+9V1s05jcBjr2Cx
1aG5xog1BmXcdUCAp7jmrjXAn2cCCTHn/fzeul3scw7f3s4qujqmZVDfDnCvjTvWF3Fl+tMFLfpu
C4zZFAVTz5Fkll7o110fmdrLn7WRSYLKFnRDVsJrQSEpWrhTh34F3B00NwoWNsz32AqXKfUwTC3Z
M7+wt4bDir03cdBf8gluf+YAlbLSVqvU6+jXXnUt1K5V6oSjDZQElO6Ql0dDwMzIZwmIarw0hsuc
ZvDsLPnkOasqBQMu8pEQ7eseFLmwQLdr31vltIdWVHNN7A5eYGPef5xqb9ZqJhJqczNnLFMJJCVL
1/heKpFAQYBX7u1IDUetbV6U+zL1pqdBC/nUT7qhayel7nUB4anHdHQ+t0ybX5oih4T0ULLP1Zj5
H6isDMB2nTTOGtQlnFrzCA+IJNAJkq0/KDPOCkBI0WAyD41rFjvfLX0HV3IYHVrTRO+87P9y9mVN
cqPA1r9IEVoQoFdVVau621t7advzorBnPNrQgoQA6dffU/7iftFmWqW49eh2BCogM0mSk+cQ/s8Y
0OELrcNEppVnDWpUyTwfcoqn3HRto3qElBZjn8FaHKPvolmnGSKfqkDjFAO4NB9G9gCC0Dk8CY9r
cCrVOf1gSM/vIO1RPgHnCC69pYr4c0sjudx7ZdKDxlC3+a9eAelzvO7hGw7iX/7+IkpZMELwlQzt
WeHd+eh1jABXlhQnYHN3SaQ2khe3lb4DZmU1ky9AuRZ58QNTvEG36sqEzPzCBngcUxDgvg9nMuZZ
zfOxOParZ+y5XHoLm41yvkY7yeClEPWKM7kdMcNkoyYEOPQ8FKv6rDqI2KOA+SM3I1BYlQ+61MG0
bQgdZ5m8y8dhtzF+a6GdFHdB6aCrqqI/07r1M4YHuru+8pdDW4s9ZrCtT1yO8hd7GXfGCNNU/XkF
1BS6R0W4HCG/QL7zqaz/b7Jj//+66Tu57jSiAbSImu5c8aA5hSJS/0CRvXtcAZTae6XZiKi+czCI
oIk9HRJxXunsA9wXsdkHnyQfbruZ+c6pgA7oSpNiEWfi8yZDg4SCgLjauxtvmZhzHiy5NoYtYXNO
8vhrHpZosDaJPCoO3sdQ9KhjC3++my7/RLs92THsrTVzTomceJUyUwOVQl8XwCsvYxZ3Cd05hV7P
BsPkMtcXpjWb1aMSnUfnuGUr6EdNrf6pzEX7XEYkG6khNJVzi97EW8JSmDjegq5OK6Jwnc7ENsCJ
i0FC84hUDU/wnt6K5+tfeX3N0Ln356wuPJINQRX83AC5/Ij+PPEBgunDz+ujXzziv6EGkgJ/jl4K
YmOelOo8xAWNUh2Ma56KJgID81yz7tAP4M/d2f2NKlB4gZC93KAupvE81wJU3zXAzUk04Dkux8ks
yh9WlF8m0NvbCu3XM7JdQ9TT9SluLeDl7y/MYg3meip7m+NKIGzWF56XQXpt3JnU6/EsdNnvm3hK
qhzYy7PvW3Q2Jy0H8QDP2wT9Ny1oLHc+s7l2bjgYBiaSahjPJKEzIOStlJCXgFbOI/ehBPlgLhXg
OxEmTYcKXkmieytXKFzMpR3XnR/x+uUkdDFSA+3Qs4OGeWCTvQkyB6uAMrUsoZGzosoNwi95aihV
dzXqunbHqbd2zwlUEHkI/ArPWudCSvI5kP2xFsmeb21ZvxuP+irCdU6WZ2kpA610ro4Lj6rTjAf3
yku+XjfADRPhTlyKp2qO2RgVZ5CbgrU3Qhj/LmRryLHPW7LTn771EScYcTXHIaoESUaqHt+QIjqI
xoJCriX98fo8Nrbit2rHC0cKTLu0UkFDzOadfkYToPc2twnbOe829gIg0j/c1KJhihGvybOcBfE3
3QN0hLw/VM3R9L3UdxEKrMPOTLYW6/L3FzNJQBHdcM/nGcDv9Ahlhzj1PFDAF0mkd+x24zBy4axB
BCiDGkxxtn4eV78YeLSHByCP0FQL2R9wP0tU8ud7C8bZf65vz9YXoz8nNaHhpJaJzrPKk2gwm2IS
p8OkgRrQEUQzDr5oOPqo0TW0ByLbMggnJml01wCxXnvZ1ADQc1Bcq+EiyDkFOyfs1gcc5y9HC+rp
BgF77Hwe4a6iwBXTWtnuMShtGYITAOpwDcG/7uVoSSDqrkma5FyUswV5h74xgLnIVRmHPfgJWyyS
7LvDpNHVUfNwD8CxsUJun3NMKjANJl535lZ81brGAUdNt1Px3BrccclV2wo9PyCz9vxlfh8vJrmb
2oTdtrmuqkqD1x7a5CgZeKweH3XiJ2elguB03Rs2MJiIHX+6A5TX29jP2zCbC9p+U8wD490AJG/S
AI1dSuSCC7PANkZxmVK0Xzz2q0geWK3rs+LVCG7kht+RRH8di2UnJlzW7ZVky2V4iCTaaoqOt2eU
D0H3P0CX66cKq+KpCRr6S0N16P8miPy/FyA0ZPw5eS4WM0FvGYk2keEBfIP8LRizyT107vKbHodD
V+yrK7zEA4wGJR4CVlw8/qs3wvjh56JYp3+v7+GGd7q8MSjKAGyAyHkmBoUYxWgHKDAaS0GcNe9s
yYaJuwDRPDQ+R8NDfTYdYCB3nbCkTQvWFeGOlW/sOXXO5XacYzlYfMCf2PwcawoZXqRLoH1v4vei
7/dALVsTca4JdbWGCDIQyFHNiJ7DuA+NPFL08LGdldrYDHqZ4Iszsw/zZUb3D1hBVkr/aUqfvJkF
C1DJbTu6s1hb37j8/cU3UN8aKBV5hdbhurubwd4kjp5ZYjQf9pT+uMmqXMFHyL0xlPRy7EjQl8Bl
0K6ujiHkHVsoFkBo4nj9M1sb4hzHRAJiAsWZ+gxqGnIiZq4Pxmf8xt1wHLyhRBS9HetzzGv+Rum1
f497YvAkakm/3TYB5/ANdWIbcBHUZzuGP2SJwkkhydvbxnbOXVEYRUPW1udumoYP3HKd+qTfk/zZ
MCMX82kskIvTSCuc5ZKth7InEIioFw8UMejdhbrvTZP4rYn8wlrrgqxyGLzqTP0SWsQNh3zVofMi
vvdkuxE7YsenUbBlZR3z8pyjIz2Z1ikdm/oNsfad0dBFuT6L1ytBoQsBBZUj5wuaUjCL6N0amF+m
I+wQ5CCr5MHXyQtZWtSfiLd+vv69rc1xfHxoNC6vZVSdZ00BmS/nIHr0SaH+gtzdbbB8ENv9GUcY
5BvF6OGVxqJJGNIYKzhsRr7eX5/Bhme78vQ2rEMbgEvhHPaQmQk63Ozw8BztrM/WfjieXXgsAG9h
gRemVaILvbdUkYeqnMlPFQBi/K4lZfUkbZn8tbTBRTd04SjWn69PbWtzHJ9XoCoZNHRMzjoI7X04
au9JaV09dkXNvlz/xOXgeyUJcmGe4GjScQNoEaAz6jRy9quzpUiLRf1IyALekxrVbAJ1zNuc1AV7
UtoB1IKizBkvIebkBWb+ii7UXaz+hi0Q53jvhQeJSgEL8EidPMZFhBcakFXs4KY2rnTECQA2l3Eh
h744t03wYQS7SgxWI7CbRN/KlX0F99vOdza23cV4DhTEBapEHaT3KBSN1Ai6UGh8nqzZpbzf+sTl
7y+CZTsvquIgHsvyDgiNlCYQJiqlR9A008/Tnvra1lccxx9BcqiHcUKpxfflmS391JzqpJ2mw7yI
aSeB2Npz52Q3qxp0RBcviyO1ADEq30RmuQ01HLpKDgzP2RXrZgile3Gb5rJ6LyBEeqyX/Mt1/9v6
9Y6LS424W0N6KQunvjyCxGm8n0DLnd02unOwj2IwGiyZSVZCJe5NZFdQ9HkQXLppdBfQ2dpCrGje
SrJZtfQOTPcUgI+xPd42uuPLVUvBNw1wyjlS/b+8F6CQpMFe7XRj2X+z4L2w/7DWaLDyJi/rqCiz
Ia86aCHoauemvmH3LpIzkmPQzfmaZOMUeUBcsdnKo9eWuNuqkoFu47YVcpwYj4PgPuAdahk0Cs9a
Q/C+n8x8W1LoyhPN6OmNkrpPMlZDqSxXSZGZNuxuK5C6Igmgz1OrynMEoFEiKYh1reyBcalDkDDj
WNhZoq2dcI/vNQx1qRDn6ML+LXTbpOEQvB0gtn3bgfYf/cXZTniXrYrzWDdNCgou9EHnkNy9vsNb
P9/x36qrtfQGPJaA68h8awh40sYYzPlrGakP1z+x4QkuWpOtiouqjvLMDAb1aT18nRYV3Pb7XZBm
D5LOblwxuAyKLwEfHkmbPxNgf6//9o3lcWGa+dwDyJRAc2wAlvh+AqbxETnYerZ62cNKb33CuWcn
S69W1oV5BlG4p3LpHvxF3gtIC9xmPy5KU0GNi0ZVlWSJqZs3/dAu4IwaPahQXl+ire29/P1FoJMR
eFcmidNRNjZ+nlQVf1RyMqfbRo/+HL0jxCS2pDhfxrV4w9pFnktIlB+vj75x4fqtb/Tit7d8MQso
aLwMxD4NVEM9PAoNYCWrh4euCPqdSLS1Qs4JHHaQvg2qATYKGgMg34cajHXVYv0bd8Dx4bABAVbb
jjjhu6a6z6vmrQGjzU7hYWOJXMhlZbHaYY4jIKgik3ZmAr4qp08aEekAao1v1zdiwwlcuGU48Nqr
0Z8AI/LV934IxPQWRLwhfxPj6rPXcbaxES7YshZDpM1c5ZlAtDiYeI5RKmV2Z5s3kncXW0kTvRD0
/GClYkXu426MnmTlga+MQ4az5c0XGfB8J4HfuFS5CMu4hb7TwoBMKuuqOg5eMz4kwDGBlhXIVAom
13swviynWnR7dOpbduC4+dIhFBLV5hmJ6cc4wlsTpBjvfCU/VAnZQ91ubZDj7WCh8ZukxZtgyCt5
qiBCeRTxvFeO3xo9/DOWRBVSsZqAj0qrJTrWU8KOkVDRTkq2Nbrj5b3JZaQBOsz0ODDQ9qHxS4tI
7IgRbI3u+DgALuPAJZ7eoq6IbYaKcmcOaBtn9U6RYwtw4ILQoNlGwKoFk4py/X3uk68qWeUp8S7s
ksuZtNCgHUz4eVnqBz+3/173+w2f8Z0UXIIoNVnL3MvQtwU+P8vQtvOgiqaYjnVbEnAIxwysrdUS
23Bnohuhxnfu2CrxYtVVxsvKUKsPCRjUzj7x5MegHff6UzZ8xYWjRaqKVpQgE1BEiyFJYxWCkavN
J/o9xHTemW4dd9Zv69XLhUpKniM+r8geel/S8qNcwrE5AePfLh8GX7Yfcg/sgvd90w0rSJAYiBOn
kEoLck00/mdFizewE5SKff2xAHmpOgpaVv4ROJNd1NTrlhskl7+/OGNztSjTg5k3A6njCA5ZO4J/
dt1rKHx9NwMXjmMXBWK7fMJFKJrfeApyDNX8AC7d264oLkp0nBYUSwsC+wTw/69RNehY85nqn6+b
/0btz8UUJkFfBEFvk0wV/omsBBRwHh4o6s/12uZgNs2fINo7vPMqfdsjngsyJIPAbYXIPJui7tNa
2nc0ke+MhG7A9Qm9vtmhq7UR4R0dWugqyYoEfUZhvIrM85JpZ/TXNxv0G3+akgS4fCqAas/sKg+V
5k9UeE+4We8V+F8fP3ABhWDsis3CdJLlUnwEkfK9p7u7OJc7zro1vBPsTKUAcecN8rR8hjaPhtyk
L2ZI3klQJt+y/oELHqRGV1b1mAEPpr+rEIZEx530ZuvXX4LdCz9WOor9eUak8XIenZjs87MmXXeq
Fii+XP/1l6H+WyoOXLxgr8FHl/sdLqOmZJ9j41egJ/WSD2y0PyEwvvdY/vqhEyRuHtDnYuoGoIEK
vwhOVmpwHUndgwa0UqewRkdnWEAa/fqcXvcIUN/+uWy8LHNJxgHFw6EMvocRa3/KKmc7ScfWpjge
UecT3umgh5FBYMI/+r1dD6glgqORir3Eb2MCLpotAdM/MNw5zwZCh88kp+F7H1Wh7PrybOzFhZrw
pVWFlHSm82BV4ypB1jGA/flsi3FCFbfQRxBoQ1JILszbiSBbk3EO/9YL56bVcMGC0iUbLYSrqCD9
jvc5Inr/C8MIXExbpfEIbAqBeO7306/YWBHfE7+yv9YGbwZ3dbF8CP3hRJeg+pBEkhX3YQm5n4NN
FpANo6ntbzYnzfimHvr4TeIFlKcgbAZh7LqO8edqmjjZ+akbhsMvf3/hzbWw8TzYlmd4Jq2+Glkn
nwBlnVCon2x3vr63W9+4bMKLb1jrzW1TsTxrKzLfJWSOU0s6fZLeLqZo6xPOhUFEsoB0m4YrG0g9
FknxbjTs37Cod9LujYjEnVDRcDKs8RLg1jOC71eUJkUBZQVTun6aQchwvL5QW1bpxIgGFPmQX0GR
gwUeSxuIz5z8KpY7JbKt0Z0YoRWrA3Do5xlKHcgl2sL/lPtMfrz+2zcc2IW74X29Y/kwJ1lD6kPs
jWg8KihLLVuXtMJFaAqK5+tf2piHi0ZmvIiq1iJsM1Cc/vCrQt2FQ5l/um10JzLMpDceyFAxj4I/
Q3nLvp9zXn6+PviGGbkUjYMmjd8GOJZpGT4unXkTReHjjL4zk5M9aOPW8jgePYH03eMLUi8PfR53
DPRXb6HhEn+5PoOt0S9/f+HL4IAJQ79G6pVEpMlayFinw5Anp+ujb7ixC5Szq/ZiMsyAsuZafY3A
N/kjXGfvUY4edGRu+4bjyl7Vr3QyCc+sGMV933Zgw4/7+dRjs3c8bWsarh+3+dL1XcxRKxMPMelO
JBDfWSt3VmlrDxxHNiSIB6OGJBMrZY+FUOI+Hxp/J1HZsFEXGcfRCiJpg+SL1Q15sGBEfWvA0HTf
BgvALigkJdlNG+Ei5AxUIoHObFHSLaYfrWm/eb7/Bs0ueyDi1y9VgUuiOAvAsGjQIJoOQ9dDJQLw
9bSSMeuybmgSaB7YqIrvsT/+eJejy2BKJZip9+xsY5fcN3wQZ5M4sCXL+hDZZdIu3pt2yMcP1xdv
a/TL7r3wwwsZe1OXhGUXFOZRFl50XL0m2Dmxt2zAGT2hOcoJo8Fx6kGAt50YrilWdWlM7WeL8uJN
c3DZIb2ZjkHurTxDTWv8YSClfPZXvezcU7bm4ESq1ga2YhxOSDxxX9S2PFDmnROBDqSClLfBPAPq
JB6L9sKWQGQ+C4vu/WiSLwl0doY8/DwLAP9uWyc3YpVUJ+GIcjVpE3nqZU6zMRnHndRmw5KoE6zW
nq7BmE8IVrKweAJvw1NJq+fbfroTqtDAY2gbKuimGQgpHJa2EjWAHyDo3InmG7/ehfwVRi+tJjPP
Sm3zU1lNMivbRn2+6ee7SL/BE6NeQ8mzeZnCN3GzdieqIW5w2+hOqoHqpi0aBlSDKXuom1RanMxk
29usxsX3rfk4zQnFvsbj2GR0GsLswu+68/Cw4V0ugePUgX185AXPesY/RCLQ6TQmbwlroGhHk++3
LZDrwmRCtiEkxCRyaN0EQxk9mXkYdoLcxintwvnGCLWLoaYUvfSefWJhOR494CAfQR21p0q3ZZ2O
54b+7EP6o0SEm3gE5avels+0rQB/vG2BHN/1J9wdJxLRjBs7FxAAHCuTAv847tj/1hI57hvlJcT2
CpQJOz7H31fSk/PS8OJ+sGvxdH0KG59wcXqqUJKgFwJHDc7eT9BVy09o+6qPpR72kKcbu/AfrB4j
ScUhXJflYS/T2kxTWuhhr/K8NfplYi9OYt0hsk2XEyAq2AkXh7/C2F929nfDy8jlmy/GJtFiRW1x
czatmot0TMLyvgr0nPVWHQKbiHgnWGztgnOMaShtrv6ASaDIfV4sg9Sj/J600c/rm7y1Ro4fNLlt
hWpWXD1BHPrcdryu7xQPR7Fz1l+qRK8UDF3CwmnthPFq1KYoC4+eR94Ybv+Wq/iON+uz4Esmk+DG
xMtxiaAuRsBKKUPRMGpaiJmPAmLjXen7t22Fi3VjXo6OhB73E2kDmeqyzZaAn2xObwuqLnUhsRE0
axYGb7CoxxzLRAEVBYJfiIfdtNku4g3Kh1woyDVlhGnonA0+O5SQfdtxiQ1LdRFvTQSUDC/gzHjs
LiGp3Xxb/PgrQ+v4zs/f8DmXsnCK5nqQFrlvxMhH2036rgNDf69odO8t/s7Zs+EQLuRNNgo8Egr1
KrVChY+MaFLzc4hOXN+B31CDV/zBxbzlZqHQmzN4eGySsgA9XgxOJ1uwZYDuGRh7HnkArRWAliHf
IDoOdolOCvo8DIk3/ov2hvBbYQZQv+aQLLqvgYT5m5AxCU48Me1tfTKBC/VA369RHAoPGffM+pC0
hNvUWGP2+hs2ltgFeSwNoesYQc+esQbFFe4v8fdZBK1/ur7IW4boxDTZzpFuV8uzrkdf6pFh/2YI
6HV0TiWDosiOvW9Mw4X9xSAFtGjpQrmi09OXPAr193Y1dCc/35qEE834iNpvUYTwVVm+g8mgYBdV
j2WlPl5fpI1f72L+pmXx6DB1PPPFQsH5QdvnCcRaO2F/a/TLcfDieOQQnwmgGUqzMpIkOSRJXZjD
YNia7DjS1gecDL2aaSgGkO1kKD8lv5AYLp95F+kv1xdnY/HDSwR68fNFzcwKXskkGxY+PERG+pCS
awEvzDm97Yrtgv5y0OygP6FEuS5vCoWGHgCzU9lUMb/NPMPLyr2YwxLiTS5Bz37WgxElYxbKDl1b
7bFfbK1Q9OfohWRJk88A1faNOjQFZCZHfQE272zvZRtfCZMu7C/xoXTH/C7Ogn69h1IqdLpFmLFR
PpTtVBzLwdyW5IZOnh6VnS107sUZ2uZN1np4/GggYv1+ild5ozE5ntya2lsrqCRmuRHQrddeAN1C
KHtCaGa13rfrFpu8vmAuCFBMK4vK0rAsHLr43iwR+RWqcfIPg2YnL1HopTaf0NkFMcy+re+uf3TD
CV08HTQcgEXh+KjPLB5nIwklV2/Ye87emtLF9F4YsCSS2PACNVPBcy5WUEWpc1KitK3JCdTmR4ar
7RjsYjQ3LDpw/EUsYb1MPT4HyUo7pFoZUIp6I4M8vGRkJ6pvrZjjNus8QmPHohmD9ELfVRA+PMdD
aP66vh/B5YR7xW1+//3FknE8AxPNOc16SOvOsX+3mPYwiR+LUKmGpC6fyaMKh/t1nKBkP77Bs9Zt
MPXgt1jZi0+3UPzkpmaXTy8BXgmiJIWCBUispjG/0dwcR6JLJYaRE5qBUH9AqTD6J2+S21iDAhdc
V6lI9pEKSDa3Qp7AijkdRkiFpjhUPlzfnQ17dpF0g+3JosC4lEVxnspC3OWRD6nxuD7XoQ/tHfsu
WfmxivZKEFvW4OLokDiqsRxRk0T9qqGZaPyuP9VzNQxptELd+FCFjQcp1KFOVpDtj709LPmKfjnq
t/0X04Q1ms6Mny83QbWgRf+nQwtc9lt02qPkSAHuq2sQQ+PqucfZueFaLs4uRssFUHIlzaQZ73DQ
PTdk2impbQ3thAa0FSd6jVErFdQuJ5Ad6cM0mT389u+z5hWvdTFm1O/kQlakYuhh4/OJL01bfAfn
HwhcONh/ZTpXXvCBFtXopTkjeX4PMSDogPvl6LPUgxYwlLZ5HcTHap3C4G4sE/DTNVUYq4dxXexP
P+Ls6IX0Q5yrtUhXZKn9wYBikp6um/ZG7HRBa2MFQJlX8TjrR3kOcvFcWVum/UX7+foHtnbAOaar
nvk0qcnlA/PfAbY5RU3ktgah/8eg+iJ0NZdSXbFSKHmzCfyE/G9IB39KAv73Lb/ddzFrgkEoOoFy
bKY5pJa7YjRHT/h7jdUX5/mv8fgu5R2qgGHAxpFmkIVQ71EcasrUglL22INi7bS0RXJT9PVd4Fpc
TTVbY4ZMSZPwp8Tro39oogI2eX2Zfqcqr83ECQ/oEwUmFlQWWRFC4vLkxd0sDgEQnZ8DsKW8a61Y
yKNoVae+emNVFyexht27miJyHaEaAmqVGCCdBYpJC/cOqpjHLoVepK5hK2XLQZWKlPgIbaWJQmBk
MXsNTls74OQpXhkWFcnjOFOqer4Y/8V8WKEhzlvrm+5TvgvRtQWk4SHCzLIGjUEr9J5oOB9I6Kk9
bYPXHcx3Ubp9pBMAN1GvnhQBkS8ynntRhtHO0bc1+iVfeeFhSaMLiLhA7npFaRG0dEn3AL7d+rYH
Xd9F8C3g9sNRd7lt+nXxN7SgUdNCLdnfY314Pbz5iZN4MJiS0sbGOLMIS4284AcES9Ig9297E/Jd
DB/IpdFvRBXN8hJ5SGrASvS9HPLmpqdE3wXxLQzKe80EsfW1LeR9VMbqwKjqdlChG9vr0tAN0FTy
rZpiNLBF6mG1Spyx4bdhr8AT+6fxQHlOdMAVk2wISHnMvSQ+8tW/7SILKe8/R+cTNGlUB9uJQNdX
gqm6bos07LuqeGjimf57PbhtWJDLPQcQ/IqOO7yXzaHUn0jB/I+Q7K7+BtFd0Z2uf+P1UjvY1/6c
CZggAeZuEKDHkf1AMifAGOr34Ape24YgsyvjX3NSVN9mZgK9882tnXccG2A4PLPjbM5MUpby0AZg
AEfKPJJf1+e0EVu5c+57Wna46+MlEJqHkqfjPMXRgaxr8g9lPfm8AKTwfP1LWzvk+DjaanFXKkcU
JZtKvauQ0fxFgaT9mDe0u80JXSBeE1OWyyHEm6BH5/sYNT08rQXNzpv1xgRc8F3Hh2lp/RATMF08
Hkpt8ncgN+N/ceT6O2f0hom53HZoP6mgT488zyQ1QyM7LdZ/yz4kJI3XYWH3xVqI/K0Z8UPSFdCk
PSnoDTNw0XmC1xEMa0H4Ksh7OvTvlGDHFYci8uG62Kk5bdiyy34HeUCeVJ1BzYkGyfuoncndIOI9
OO/W6Je/vzwCCWlhychg1zko33BSBOe5jJsdP3y9Xua78Lxyaq3uuiDKlo7Nhxk8ow+UJMEd5LPn
06iS/C7heX2bq7hUdhGh9dKBlB3QkUEsh7KsensED2kFgl3AMvakirYM2vV9s8wgry+ijMMZL7wb
n6JGiENl+Y3+6Li8IEW81oWOsjGulvuhrgaI4JA9draNDXfRernIbTAHHcn8vhnuGg0QOTO+vLse
rrZGdwrsA3j3odUrSHZpmZRpWOngs4XY8V4jz9b4Tn29GUD26hUYv4w+kpW178jK+5vqAL7LWwcU
xBSURY00c9QUyCPya7oIHd+2MBdreuFnKHiDAWhEpmOqtX4MmqpCL31Pd376hp+5THW6tzboNOrS
/tS366HOm5UDvdavcAZClviO+Sr5WupQ/bw+nY2GBd+FseU5reY14FHWzFXPgWufwcyAIqun00u9
6u3c8xbyAyEkGqfjEM2QwAArK+SCjn01E50SqBFMp7DEXSlNTEiXQ01BWI7EYISUbF77YHpC12j0
wFtV/rr+ozeMJ3Y9txo7lDIgPY8mIXVacj8+ilbeRnniu2LMZQ2mJei1RplheOhL7dA1KqV9vdx4
nXBxd5PAM1XrGwQeVY9HGUzk4HWdPd60ONSJOmFNvH6NYTCrCfUZTZHtU9w2t4nj+C7qThjOwBvl
hxm4beQR4hzqoVvxfNKIeo9sbSMJcKF3ZsClX/YkRBmveb/MBCCzsHpLx+lz3gFD2BId3g277/Eb
p4DLuBfNgCFR1kUZCHWiezN74cHmpD1zzGonc9rILlw8nq7xcjKCMR7g46RlB9I1w9fEz3t5iLoa
BILEp9Peobb1LSc8TaDQmeY2CrIuFvOR+2188NtweRtBBuEn19GyY2Vby3ZxzRdhkBYqr23Owmxa
V4UnDDCLqJQnUxkdBiUmfVu0dZF6EIxXerqYm8ET7xnaG/mxBLZkZxKXH/tKRcjVUm5nHw1YU+Rn
Xsv5oSSUHbE3e+Ddra1wHFFMtpgonvAzyF91IBRZniZfmyPUIvBQukcCvzEFF0QnPMEmyPqEuHhb
8gXd+/2B5VH/5aZY4uLnFl42pO39IKNjrb8MRNRvG9vuKcVtHHYuTl53vLFrPwUZT8YqXQeFKqOa
vHxOvanwP/ul1BoN6l6+0yq5tVaXjXphs1UUxkutDb5nDCAJZG4PeGZWOw/uG9vtShibmECFslZB
1qhKnAglj1LEdyYul5QxQEBv25HL3F7MYVEF58IOQSa9Qn5aoGv8Pp7MXo10w6uJc8UfewY1khZz
WMRSvbWVxx/9PljaFF1Ft6F/fJfubkXXhYWqTYi0uyAfi1GJtwMNwx+3rY+TGpQz1wPyFj+DRLu4
a1HrOgZls6eHsLU+jktHOLQDRrmf2alb70SSiCnV45I/QGwETRI3TcGFAYqFg5ssmP3MiCA/Uuin
Pa5E36adh5eZPw2IxWMxAR0QoNOQDF8Lb+2+oF1vt1S6sUIuBJCbPu51n8PHYjNCmyyejgZicGgC
rP2da9Xr75y+iwNkcY2LbWewxd7AvvTISQ9WyyKlntGPXhV1kFzzm4dp0M2XOVr2kKZbM7v8/YXn
MU8UQ9UiFlbQ8QjTUcr4Z7IEqjxYiNfZ0/XN34giLjywJJNXgP4LR9ISLfdBYKqTh+6VO7MW46nT
at4p+G/EXhcnuFZ1gOuE52dBA4nG89pC6BaN493cnPKZdfIEXoI6BCHwJUW9PrWN8OvKGzdgxtND
1/lZBUVNlI7A5qXmcry7bXTH8VfGNPeLC/m/nYr3/eQFz2JZzI7Nbf12x/Hnqi3AA1eFWcDm8STj
8idkOdedhdnYcxcqF0sZTuj/hc/0bMis7yXntmtW9CUy/g4kUrcRxvsuU57s0IkQtkWYjS1B/Uwu
/YUKfa/QHcW/6/Gv5FMuV57HO78Fj2+Y2ago/vWJiVFT5WqpxQyyCzE17yuJcsJ9bBttUzsuC664
0qvWT3k3CX1cynz038eGJeFhGbtWn8DhagHvw404P4ARBaoR9RTL6WuCvk0/pUtN9NH35jq1oFZQ
ZekfCEcvgam/T+PymLO8fTRJlD/xaF6eoKU0HbqR6UOvS5uOXDY42IYg9fhgUrTkPNhq+h5I36Zd
UjSHptTyQOPl76HxIKE4EvNA16QHJL9/i7qOPSZ4xjrmTX42ZC5Tr/FkSts+h5waC09dAhXHfhGH
HmhcPXVf+9j37ppm+EdHxoLqvkFPolc8VWb91cn8IowXPMfL+Asql19j5X9RoaGHJpzXVPvKHAKf
0EOvzJtuCkHDFpD2zkMDdBxC/xYw3+5Q1PGD7r0PtIzGY6fpByiuqnSsx3ezDD42QfxFDOAaiUMk
oWKg8WFkEmLM1DeHol9+roWVD55vv3G0SJ5YArFOFXRfuGiey6R5r/H/J8itjkcbWp0NqksOUixR
lzbLDKE6r+nTqPofiq5sOU4cin6RqkBCLK8svbq9xo4nL1S8BCSEAAmx6Ovn+GmqpiYTtxuke8+6
7m/NbOmxiXCjyMbdtpq/1GIj5xZZxsDwWU7j4ElmTuUI6X7VqEItBp82YFWnqUwTTnK7GHIYmv1z
cEiHFlEw5C6IZyhYmovLNpGLBAFxln1IXq+Id6ffQx09BVHP78ngLpiQBJLJGMQfgn0HlEzIWFHq
OC/ZtR63i3LZBc3en1z5L2Kjs+l6dtyiOc1FrNDwXXtabhhMc3ibBnzEYSlM2/01Mg1Lt0R7PtVI
qUNvkTz3CXLTAezzEwpZ+ku72bYMhdgqxrr/EtHeWW3TPJ5DnnOOGo6Itv/WNupySVXz5JrxGeFQ
EhpE3ufdnEz5ABI6T+T0hYSmvZxHtVSJCl7HZNkKfG1bPi+dy/ds2E6bdTUIQpuWzClVhljt8lnO
b5S7l6k2D5yEkPTOwGjxHqXgciGYcGn70qDjEfS07UrukYkdIBz42Pj5JUSsWD4YpNUNrZ/yMQnn
u2g3N7xU38kYnJImSQvzY/FfUNuUByyjFbF6yamef6mox/4Ujp+O87/wbgEWcnwoEIaKvGGKb9E1
6X+L7m2lgy6sRkAUhYjaIY/W7s9EM/TFEgekZfK5DfsZL53+jgbseVAR35sofFpUisLNxZ/3ZtFF
lnR3PMoOCIvprt7QpuAMyGS9kOveKn8y3j50tn32JHr2MV4bEP/6OBAceMGkv8LGMUiGtTkMNsVs
O/CCJ3N2IHHrypBIX6wK6qVxbEgRK/8506XLyU9gPspPHucpeBVJ9jTSfa569E7mLY6nwgUQjawW
6m/bzNEhrocva1YJzaqBNmYUHL1p0VIopJzk3ummoDucuynd6YmNoi2HPWoP8+72IkTFwHkKY4Pm
zz0oSB/d93Hb5ipOPoc9fpunGu4TBHXjSXEuXxAucwwjhMJm6SZeACfxy+iIFbkJYB0ZWRb8DqGe
/W1qidbSsA6RP2ImI54ytD5GBR8tfRdcSQu11Bzfdpuai3BMHiykJM9mwmnjgrlfiiQChl0kSHxu
84XEzQGvf7MXLFjIm1xQx500zDT4Gqg5qnCLTiOSZS/BNAQni6qSw8JkhBsnxk9Re+cv3fbTFV+H
OEA3SCjOcRTNL3zvjCmyGl4zCokkkLdxH+6C0QBrFA0XUc5WaJRypNNm94HT3T/ftvw6j9Bs5HZI
huOAgskywl8rchez9sodFadlponLQ6zkj4RF4X99u9grdPv9v6ydmieTjvwlbFLp0YUdhk9NZvd7
zTDNFikf+6cobchXtK/Lr0avCb7dlDxwL7rjihqWBnccl1e7Q8Kd61Hvt8R0driNKORCFQ+Pe5LP
lLG7LJnXk2ViU4eGWHbK/LyfqLP+15Jm7nVG/fEd2WGKz1H6KOO8b7a6NPSny2Lcue8rQ9PpO0HS
uctbsY3Izt8RMri5+oX8+F9xQty3K/+cZkhQ+sn2RagymY/z+LnX0/rcjRssIcy6HMla5nFEl9sF
OUE3OC33nNHtmMb0d63YS4oHKEf4n8Hlhc+EpjRdjm56I1TQEhE3wLwtnj+e6nffkk+PB+kaNfbJ
SQ3lFEKdf3VBjYckTsQFHRx1jiocWo1BGOT9DrMEjvFn3iWXmtM3OC/dIe2Rlix2vV+ETcZ8Wrks
7IR6XTWBk4eZe8OxK8wj9NNRyaFxLXDl/bVSPHQEqHVskrGAUDi87pFB5Wca+4Lx4UkOKLTshwki
eA2yqpmCex7TAXc5XtYJPZfnIVH3M2pJ4eWof20z71FYTasIEH85u5HjAl9MQb3Yc2r1p20y2F33
WBZuXxYc6v2M+x9LiCL22LNBFEM8kRxFqvfKz01Rd4oUoMxJ7jP40/qBvQq128IHGC8Gt/XnoZ3+
ghlGIVUDwrPHdJLvbD6uMQb/KbW+EJynxYoCtBJ65V/jDm+5VB65YYH6m4oFldHD3FSjDN8QAtvl
bRgqaIt1VK581QBLs6Xoifkz1+EXogOa3Hb7XmaGnGI+pmia72Q5SygBkUv41iMbKR8UfQ5CNlxg
rIB8dOb7Le5VipuWyR1hQfp3k8w9PppJDu3G1sM4jN1LBH1r7uft2Dc6OCy436AxqW8LVKnf2+pN
jks+OEGY0B4IHePDZBQ/1S0lwPDhacnitFdFasfk0AQzOhnRpNOU6NgWEqf8LsenoSN4LyaxgqLr
0SXQ3fjAtDml8K0fhP95XbAX/jSd7w1/ZFswjfAMIE2y4J1NnvGQLSWlNj2zLPxZ3YX+Wvwkz3Gr
/QlK1L3a18b8DeJ2LJIhdY/pErELrUV62oUfzlPG/UvAaPRg6TY81+jplTmdOfmohR2etzCq75HL
GR9INrXvGl7ZE9oy62e07s7lDLzjoc5a/Y2sg7bq28nf0ozNV0QuNkgUmkA367ofizqQmcoNXXFC
jKl/GViEJLdU99dlX1aLaxk14qsPsmvQ1MERwT5rtSJ8+WnfxVq6TPkIJ+PkbnjW6bttOvurGTHf
jEpiEpdshTVvH/EKx+2bDI18mb2iVb/sKdyxTBX4VjD3SQ1UzNiBXVPi+WHueIhHdt9ujR3r0rFY
vy6hSC9q4K3IU97Cw4Kb/G5oxCgOng1d2cgmLVhS0wIGTVkiQ6w5IAyKg/KmrqK+Y+c+o2Ml2vnv
WJP6U7tt+1Rrg99Tw2gVo5z2I4vX7CEDIognw3WvM/pqnk3fmUOa1UPVZbo9irkby5/v+aZR4YXJ
ItEQiNbkZLd2OqnJwcUWGcTssHi9wMGsMOx4SFhBklct6k0LjDxbacY+emOBj68L3t0ytWy4H5d5
KgWZV/AQffg4Q6lf2J9AOtetCXSCMS1dEpOnLOHxSc1goXKvMxyZTV3TNyvmbDohkAet73M8rxVK
fZVAk2kydnnW2uB3PCPNKPcwkN6kTMilD6SC63AM1pzWS/Mo/cqfwCC7r2ibg7c15OyqtrD+u9E6
/E0FZGpvgjcDAN9dUTQA2F2QP0mHX+ZhCvdaF4TYmf6RWaj2UmxZ+9GGwzLeRDiOYzXscAkW2O8X
VoiWk3fUvNYK+0nT/RasI/BBNABtLuHCiapE43SdY1hnUcm6xm0XPOZqurAU5aMFNbrlQT6yWv6L
IM7BUU46OA5Vm4j9hPrJIMptxk1b2h2Oe8ypdJyqNczggOiGtilc5CZ6QnsBcjocOp31N+3QfX61
yy7rk6qXkORiEcufBH2nD10yc3jFp0XG1ybaY38wGwllLjD3tbnZo3F5WnxE3X8zsPGtgKIEc9Kg
7SzPqR6yMF9J0ltINSnuLI0SNRRNih/j3pQmHbyITYMVCX3zY1DuW73h8evwFTwTXENIqG0N2hVg
i8/0MbRt8qUQqL4WMFOGw92Ozui6rKM26y+R61J9GcicjrnuSTgX2egnfx/VIetg/xyyuyGcMBiK
zbjoKVIMTla0/GBl8BmfcWsmswj6ihgrQcYq4l+ySffoSeAMvHbKIu8OgrAwOizxtj3Dsk/YB1Sp
oKQpn9CHjXreSFY9xvfhMEYb6Z4kmcCj6E3WdTmYMBaoup/kVCx0ic0RO/iefaxznSRIiGcsxOrh
ReCeEZrH5KUzowC9MyEh5pK6MMQYtyLY9mXv1JZeDGnC/jjtdsKXIHsht7POVBSeazXO6T1ggESE
ubIrzYo1W4nNHcPXlkNHFKOocZdDi/WzN1/tmOz6tnM++3saa1SI5z5o2/2DaSbboiYpDgSiTZhe
uka7NM+426AQQlPdhDwcHO8V3WZsBgFiMLq8I606TbRuIEzHmICax7V3OLuQPFxXihKoRnET4q1s
xIJ7eFnB/L34hgXk/acmmx0cDTFMB51kWHv3MXp0tWPIRwZ9kfOVpPWN7RFVZatxbpwG69clByne
d3ja5YqHSjRZXO1GWgK0g+vhnEKKHHzUqHm58a4PbM7QCozBKeVzi880Io/IqzDbDwFaoSiW/lAL
PN4+m5Y8nly24u0dkbWBk38ZDzac539W8OVjNkhSLldE1tYnqSELv+eiT7DuspHCim2CbckxxrHt
Dv1fPiyJHVt9E0vPZyRIpKo/67nuw8ptC9MoUTOje0vkHrJXahnOMNzm614stkkDVGmqpLnEnCHe
OCL4R1Uj/JzeNW0wPNkuA6+JdbO2B9zK2PsYc528SbKT5OIwcElEGnRoAscrmCxnuOTcr9qq+DcR
zdICqaGWF0tQg4wo0OHR2AM26XH/9EvLonuQp+34jaKQ0H0jdB0/3oDetIqmJBOf1Cv9N+TYD0sY
oWaW8233yz0B9uEeEPuJmm4bpyl5RP2vsWVaCycwUgUaZDmcyTsuAxrhXoD6GwjTNkh4jFarm3LH
LIOjwIlWPCIfozPvTYAQl4vQzfixyUyIp0jTCS2G3Mx9NWit5iLd62G/+HTuQnxRplMweoqd5Ttd
mb/39bjux6XXO7moeO9+T42Ym6dlNQvLnVvX8YyABkxWBCkKTYk+E75VoV+H9UinLvzHxjb4tkuK
/64PMSQem1CZGttSM3fYvlecRb53jt+mBT6Ns+PzEFxG5jd/jkxnlkMQ1UTf8MSE/BmUgwN2Ba94
VDger1EV00m4slsD7PIMr/ofNM3a/TsIIPf91ULU5HPAx110TFmcIRMxcUhqX5SKAwidAov84q7t
zTWaderLMJwTUcXrNto7HjsvChZHJD0r2scBYvGGlB7HcMEykAG8weZB7OoPLWr9vmKr1qGMxsFE
uINcq+7Acc/sYrdxxjvscV+VJOn6uOLZRJJqnofBHQHMORz1Ne+WPNlbiipAhJfA/yJNtlWwfExY
EhDqQHIwCoHJnQIMe+0SvwkgH03wsU0xfZFmXXwZOBJFFYSI5H6ZlBDHrIElJR+Eb8FWQopoc6uD
WF4xOY/zCathZI8LG9q9VDj1sY0lWyOuQkceP6rYqAdiput/ASNkrWI5UV2KoVP/KS6bNxh2h7Bo
94H+S1qo1PJ+cXIupzZhU9m6lT3BxzB9//xLzL7omGwq3rakK+NoaN4TpMuGuY9j/t8cBZ05b7SN
x9Ls04Lzt1UkHAuuLPsHZ//KqwU8nMEqXwNZo6zFhARssNHXDVEF/SGZnZRHa/koLshZivHFoHLU
0cLVwywOQ5K1sc8lXqW2WizCep5/ujras2mQoIRjN27Mk8tGlFGDGArjm98GOIua3W4EwoctYDBR
zL1a6AXLME9Kk+DzHiwibTGGp73BDiWQvoSHEBUpiJOe/Nu4yBaF7dj645yIaON/TAe34yNDHOF2
iBBV071ApxomDeAy5B8URszuOZEDpEicI7/ol5JcmpNqYIeqlkwpeTYTUiy/Qt6k4SVD0DDMT2Hf
yXfUXav+gDM6BuxoNEUcPV7KoSKNDKJSrm5oHnCJoTpaEpIOOkekKrLlc5SgOH5VdJZBsaPawuc8
w5L6JQCZbUe/JWKDuWXwwxVBihv7OQ33ti8wIw7Lz7pdf2cYOHF3y0GuT9g46WTyWoKfOfTAEx8w
1A3NwQBlmnM3b8NeTjEk8ucWA2N4iYhOpssAcDW69FSEp2zqkjvkn6XyPCiN48dR5rGBTjBzVkyH
6BaaRs7AOwy81qfZ2C6BJHrgL+vuR4zqauhiYCx8BuLRLXWdS0m7uYzDiANtXZUxXzN3ASnxyxT1
E8rrgBbqIeIvA1z5A24RAJ0VpBZNeAB3OuNghH1MloggE/aypmP9LnCjtrcOpbYR9lMxJTlCkn12
zzMxQf+9h6PLxyxdStbQ9YpKjbXP52EdTpPNwi+A4sEj8O3knfb7EOP+XKdq66YFgfZq8k8/c+6Q
762GVknEAKYTPWdP7bSvQ16PCfBjEXXoJuXtc8ZjhoyXYP9MdNq842ZZrhK1eL9qAm9XPgo9HUfv
J4yU0voaOzSSDGUfNgdK2qSKEYV1C9ahnnMcTHh5Ixz7KC2bydWEK54HQJBdWxlVyw85rYBJun1O
7toBoS+FcIQDQay3oOrrwFlcs1lQwQPt3vqQaoe9yPA3ZQFf1At0n5U0klTJbM2lw/cK/iE1gciz
OgNpbyVqaJElmxwmvq1Yr9HTA9uTdQ87o9Nr3fX+wAFT6EtXN8hqD50DuBQR+p41zuuDnXoF8qG1
KcVesAEapil1O4aedD/FHtvY0xj104WHNVbjIZC/yFCjfIQI+VjrmZw3QvEYZqm+Nd3K0RcSp3A1
2jVZcORpeh8JkAjNEgZ/UQzljusC1/XPqf0q5cZLD/77yv0g7yj+Xhw1Y/uSTBt7Qt1I/Scwwz89
pm2xrNHm8gzR8KdpXwKWA99cAQGvGc4IktzRYMC40kv+3PkINHEbxA5JX9Ny5yVNPkxscN50Iz9k
TWQ/1KztHzfp5jJH7fylkhRg/JbSGWZWLEH5lurtlmBP+dvp1nUHJsPkA5PdT9QNH+S/bTXqsNse
zmSEjDasoMk87mXjYdzCGDu5KN8XTn0+7WHbnp1IVVppU2/reaiDbT1gwf+UXrxKEZkKzjt2H8Ze
pUUId1Y1QmqP2RAb3CEZhzmoPEyRSY7XjwIx3teX1Dfd+8aYKrMZoVRNurQvSJHW/0awMp+pn+mX
Vh7j7KaCDhcUN2UwWYWtSS3m3K7B85wS0L6CfVJc3TfIycBCi2j/zTphisBkFkkJkSsVYyN6mPqs
CFdSv7JE/PThdruvzO6QI9gioAo80pJ7AqwpUfF4UoplgBpQxosfNzpsWN2qTNd/xmCvQQ+u6WEL
vACcJNQBN/L8DnvSdAyh8r9vfH1KNh5UwYaiAk58ly+9g11fJcufoGvI3YJfWzcH61UF+3pyThtX
wUNAwB2hH+/7RzT4QREzXlmYDCtr0XI2pwM/xIQEU851mnzCPxxnaCM1wwFHTlQZErk7hzqd85QM
2WEWE7QkOokKMJP407XqLp2IySV2qT2DjwtPe49wrs2GCrk7W1xSldav8Zi5cxaEMd5SjjU95tkn
WrV1kuMm9u8dYR5dcSjrwB/2X0zj7Ao11pkElEeeIdQ6BynpMT/MpPSYLY5Bi3V1ZqN9jINInq3z
FpUwG15O0kUPGlVTCsxbOh5RKbblPbI2e0gjBv+MoZ6XGj9x5dalbbHHE/Kop2m5plnD3l3r3LXF
2lVsPZH52s1YqanU26dP/XrSaLK5I5R89KFM3pal3n5p2zylUeBg8wcZNohNYCtCO5TAz/QSKN6c
dz5ORWr66TBO0/gOvD993Hk7vIMGslGZLhzXDCo1y9jMcV9NfLHBr0H2eJaCxahjmrC0QiBHW0LU
rZHjyVNTYbSKqoVM7HlWPCth5tSXVjqPKTQTudRJiMyZH4SjthPInWgrR0/Z/Tw2ruzV2t0DptTH
NtRhGWbb3wYzwg1d9u2j7xZWwnngTq2hW9VrLDs6JFmRTO1HvbP71k7YasKOFd2wdYVCldRPTHdz
jGjdl2aWnUOPeQLsWNeAGoGy7+A6ApphxSMrvsYyilr+uU6kvWWqo5e5jlcKIPqHBlhpfaAQG5cC
FB1+NFHHxeKM/DJx6/OYzd3baiiOKXBOZ5bM9XcrQ3tFvMN4mdofTi6Lougt2TcG5mjBcl8kY4OU
5noN/W376fTlm4KSBIvoc6BZ9M55MjpslzDxFwlDF8Um6K9QDi89T3xbpMCPAHuLaUGVlAQTk2w4
XvJRI4A2bxjivfJwnBxCMhQCoXfXmC+UN/grXWRXTtsQO3B/FsX0gGLOJmU1uqw9PbSLOqeBm19I
HGRv4d7YDyHBvk0YVssUIUrH1fcEVj9hboPDywjfor72EUnOvZMtHpIZlEcHkOYlypjCT0jQfKnw
v4bqw0xVrWIQfulgq4Y2L0hqyg4r2aId1GCaXHSbZYAniGRVioHozxCFSEJDXVfBgV0itCIh93jR
TZ4A3P/0EQleJs3iU0RwEJp1zS5YyBBhh9X+6hlJbgAC7W3YLWgn2p1Q4doUCHLzf4HXtVXgFvkY
MPXa96G6bHLqwJ7b9Y+Z1BOc8+C9RoP6LKhvjoMmy3nd9C7zJvTxQfrodcC5kEs21SfjcGC5bKH/
taoPX/duJYhwH7v3OJLqqFUYYk4GzwFJ2v63DgL2L4jT7xlhzuAypikpf9IWwPNkYNsz2R+cDuxN
hXw9cLRWFRnv2b3DCY/baWiCk5RWlZDQwAClsng8pj/dOjqQw9Uj4e0M0UjzJwPs9bSIGMnNk+v+
bGxejnrh+0u6xuPFhzOppBbjQzZaUu5DAOtyl5WdFb5KBgHhUSbf0T5U55B+iDIleFmp2AAVt5iy
KZPJA0SH26Fu1+am6uwjiZl+SoYf2Cmj03olTRJfO9eBCgSS8xSJcT0scgHqLwLWFwOW4KptRnyz
seJIb41wDgK1A8YGG5atEHZgv+CSovcky8jBxUKVMtsgYsaAfMl4GKOqIPFvIfg67HYyvWsR4v42
tumAfl5SMfShlT3N+jsaQmWHv4Q1nzpNPczj7O8iR30/rOqpD/boQVK01RigT3cgEHhl+rU9Rbzm
b2hdyv5wb+v7vQNd2YtpOMNX6W8osW4v0GKGVRDoCqKT5FFiNKwIGZZjqHE75tTAHBxoEC2Dq/8D
zAM4cdmGr8EAetkiCRRGdwbg4tJWPtJhtRoQgrqd3UF1vL7D/pmcLDDHA94L3P2Aps5Tu+7f2+QQ
p2g8v649iG2pcZ8HTQSZwOTiM1e7BociDsu0q4PpDTtEkHG9CzsDipLpWxR32QlGpO0e2vqs9J2R
+eSgxIFuATwOcjLTwwINIsbIfbkBmhzuOybtiaRNdzUJwEPr1IilelR4H5CvNkDfXNhsAQcR+6bs
UYL232RAlhgxqJLWGIAQURAW6w6UocXtcheH2atC2jckOdbcEVALL82CGs8c4KC7o20m77bR/01M
SxDxUv9L9rAaDFPPIQs9QrjAfhAa8Lz3YX+AHgS4vccc1rb2sIl6O5l4+TuN2QSAz9ICLNZ69H6M
7+G7IEDGukWd/BCRyvj4Ey+NRDrxNt5lNnAnrGMrRolOHYE3Ry8EBNUZ3ngQCip57ziKP2u42bFJ
oFxxweha7MFuzqH6oTp2ECnbtuqqTrjLayz+v/qe2jzGpHrOsNQWDkjCB9AkEMhoR3hPurR723/c
6m2AgJa6s+SKDSQ9c4zIT+vShGeDg+mAtk7oa0jkx9syZ/JJwQD7nmxOPCqBVkzzo8Gqm0mfQZCr
mzDTQ5gtcEBN/veEQaAC5tkUveHkNNfZvY337ADxzKcTyVoGjWrfCKaOhw6BZ4fOgN3cErVcNpAG
J9FG702IV7+2bqEIhun6EjT4WKYpwz3UzuobUixzbDlYK5LO82knK64JWBybGgMuJAT+yw0qZghD
kMlFpJnOVy/ltx/BioVDq6s1QjRZTGd1CEFwYhKREqc7FgWy7s05YNBEKcAyEjttqx/WmAGsbuKl
gJ7LArljSSFCPd7pmps7I1V93rdlOwZLijR53cJ1B8/wHax3Y55G6LUPY7oVS0PCIxaT4NGnqBRa
eRyPeQJI4X2VIKgTpUm5tfq332n3mQQbYnKyJWquwbSmQErsE3QuSR6rWpRJzb/ZhnClmCb+aBux
lXLGMadShaFUz/bgg80cojr7b0yhUTIyWwuC1Qvg1uge3M8n3YT+nYohOKSIhHpO+zq7WR+bIp5n
UHDC80u2B/9xbE5ASy3whro/B3BEF5aIeyRKYsIMx7lk/QqoFJmumM70e59inHXe/DJAIcttBaYF
Ob8vay36v0gVHB7Ssalzny7bm+wQhx8yJi7dToazSrtvGi8NBu/4VWacVgnbGFQp6VSyEbiOpUNQ
0RHaPI0gnLutdieCPO4njV66EinNElcWXrU1aHaIOnCYLAsiZ+I2Y/g4WDPAt3ZFPC7tKetoiNuF
dneMbABdQtzjQRAiyIzLbxuSpeAybZ4R2JTdIcIKart6S9zBw1lW2sGANUXxW+khVjr3UDYUAF/j
XKt+uNifDCo7blD4gYXJgT3rs16VO2qJPglrRlhvNBJf2qB9RkIbgZJEm+vGo+Bu3pbmD6UZ/ugy
AXwziBfXUVMf1i6u31wP/0xdt8jG5PP85HCNXxrS/5kysL3z7OHEEApvlg9UOU48BiWTqqsi9CPe
+G8Wg//ZGh7mIYVWFRKEKstqiNggiMZdQUYkNelwuQQRix/gp09uC+/oDRXxbSHm4MnKeDlH0B2W
IsuGcjeRvs4BcIvIbTKHzdTl3i6APRqo06Oup7gnVZxnINYgmQj0GWgvtEMhQgdZiBW1SexSBRF0
BhrdofGq/9QSygSo34K8gRglb6CZyBcYJgoCRzwGyb65WeGyO4lL8EHGHT+1W72+BwOCi8B/hMPD
Ty9s7ky/xDicesCaI3f+NQkENrRmoRVAkcDcQYqXPUJOBllGSA0iBOv15PF6X0Dp7Y/I1mihpQwO
UDeYm27qf4sMm18Q5/AycbgMFxrKa4siJlCPSJ5r5s08CwRBFnZE1vbcku0ApLO+A40Z5hEH0yZC
8tFYwH/LOmCr3xo9IKRIbz0EVMhbhTTjw+HDPoNYm86ta0TB2/lJGHxhMuhfu3WOjlJAN4+jQP0k
7f0FoyGLOCbXtMc2BUEAzPcRfFbbH/Ej5nDxMh/bqVUFfmsKRDCPIAOVHz8cbIHyeYarPv6TrtNH
BPb1Po1ljwF0vMZJeO8M8pr4uOWqG1935p880slKukL0wlJzSMj82ybB6xQsSOnaMGbsnjyOu4eV
SWlQ25l293ikGLgCxor/yTuz5ciNLE2/SpnuoYYDcCxjXXUBIDbGwp253MCYTCbg2Pft6eeLlHpK
ympJU301ZmNKk2UayWAE4HA/59+OrOz3sm3UrnU1EVgmsDiTEnu/RCi5S7vkXMzqgzPRGq1j3fiO
ZVfvOqMNT9S+TMZEmXEx3aag+UXm+9HF9vpUznmvo331aM8yrP4jZ9oH0fXdzm3GZi9z5W3gWOR+
bj03yDRkGUg4EZkHa7aqr5WqSVFek0kLLBjIndaDmK5tPIiL3sOftnQ83yDa63NTUBWUGA0yP9Km
OvS+C8hM9FZJP7aMGsxaSCjLDhGSGeAfMgZirZ3+s6e7MMT9QHuwlOODDlXzSuJd/trG7fWoH+1j
GwPCIQmMtJulKkyKmwW15ig6691jFsm3Kq6YBlahE+YAs8cXUWDJYJPRGE+vdYOhh+z11TbyIgui
fyR4wdTK+XVkyNXeZYoYSXLOcrCSEeWOvXbzfV/bDdT91GwnK8t20RrrAXVlfgL5NM7pPKn9MrUF
JXbWoXNmOEm5FWZkf0PzoA59BvWV2nX7PHpq2KeagzClZGttM8+8ryjlb+YOz+fUVVNorcX4ZE/6
AmLJ7wpdyaOqofN/aeWSfIVvJBwkLTwdXBPm5QMkTvnM2Mn6RU+ktzEHKw2HSpuOuq7XvV9N2erX
cd19Hb21bn271xexNReFiIwRseu66dCtEkWWqabw4zJy9rg9ujfmcADicjszmmiaMSqJ5Exrph01
JkOegChzJGxpbyD0Xj3jdfEIH0bAmk7EOmXqNrIhGTl1aoQXFJyXxO2NXUGy70PcdLoTSsKSQZRS
cA66XcN3kzJ/QZ/UlLD1Tk8zvhCAd1rWSvcCIJ7KQ8CRldMeaq16nWM9f6k8fTgrtAc0dytiWXIm
AVcDiEkU2nZTONOmkIsHMSKd5mgVPV0LdJ6Ifb3pEzieRPfyTZLmcR80RWMtL/pEzQuhJWInWABt
NtlSUBQmPGp9YNWZCcYrU2srjGkcaE6y6g2tq9Ncg5wN2oDaGZJAn6aBEUVxb1dhVvZqs1IHAv3k
PZ0CRfGwb6yhuos66WzgHs1LVcBoHaLV8ZygRqpgnwcdnJrSlNi/bWWXuue3nZfdeGXMAp5NSIKN
XY6AYSZDClMK5gkmmwdW+5QCABYPWZTAO7UlNyXowH3GsMlrWYUYGUd3OzFOdNheK727TlSWt2la
s71D+u4d+i52qrCc2xXaBPm1F6ZCgzQ2RpWblJO9erUYlSL9mgK83Cy5O0/IXdYFU0Fqd97BUcp2
SIfGysoFyeuoidjeWs98Q2zaZ/cKeGzxEfYY1nFxK9sIEJ1Z44Y5bVERjE4KvtVXfTrA+bUFgjig
3/Wihqxq94ju89kHUOM6Rezjc2jblRk995XRRY9z6S7VpyQtRrNAtjDl6dYu4RA/wrrOw85RFEM9
s+iXJt2Va2a4YTSW6iWN8+auIujnSZUJAg0NEP/Saop3yb5KqSTdxCnCQlSg3GYzty/QRqYKQT3b
9TAyX6QOiqVPPnapMKKgYerLeNNMSbuEejE7kN3e1KVvEL+Wde8IR69vzUiP8t2EMoxQ+k7LoRNs
GxEnYyavvMlkuBym0XwVeC9U7czPrNdna170L1OVqV2iNVYojMYgj7Z/yIqETxLr6T7yyiIkeKd/
chCMhr1o7mm456NN6MumteaOgqO7T7MqQqruxjNWAVlu5yHV/RL1a8i8Y1BY3mgAflxd1llQUGTF
wvw/RpHezrIWi0/FBuYMk7yB454/yWW850DM9soYzafOkvONNcbubcd4Bex8DRqnNYJAryVb7mD2
zysQGxT1/HnQkYTFGVLlMpmS0IWMRag5a37iGukuI8rpWiOSApdV1SO0FOWmNWb3s9DqEIXCuHWd
ZA3nvNLOk1Wj3ZDYs6cRg6U2I0Shmqi2eppGjIF1LGpXpzWWS09/cRt7/TRtvMYRnyAudXbYClbL
iOrmY58u46FGH0JUpNY0J5STWhuUaK2NgAK9CtOhczeaS0eAN4bNzs+bKP6M6LM9qYyuD42RmC6e
tTRI8eehfVc6kLlAaymCwXOVwP6SYzHIVTsj6xEzx4TXTVuzk8atB5sBTsmCgq0dH2PZ9ZuxYooN
ThoLN0CePhlDEx9aeykO7VLLr1llUBQaZX1bLkl9ilBnPdpSt49GMnJqTEbecajRsPhitOpkWymr
JmPPGLfM/6ZhQ1jH+Gpi3Sn/oeU+z46R0Va51Xps53H9bLVAWr5cFm/2ieqMwhRW78Bh2G3oVV6k
YUdN2NoDQ+uYwvelzRDp1HUvHi0qT/qjwQnFLEmwddBWy1h3XxxQ+Z2hGEm39Ooh8rTPBKJkMHRZ
siVd91JU1B/rsjoHi5jbLTvjwUEIFxLwGG10kEu6vIqbV906bXoyx1LfpDqSwrSckLTpqj/SSWCU
EI6kYzVfK6UQ+ldGvqvGrvZTq7vzrGoI1zpNQ3sciMAZ3PNaUjE3XpzfpK5jB01vL6HWdw62nvri
DsYZKdGmzs1yv/bZvk2mMHWQAlZtZ15ILrkrS+TVjPZ6yZMCIUxeiQ8MYHtdYP59a6zdQBsTNFOO
fIL2nDYaEZsbprG/IjU62926k0PpHKRWn3ppP7tIXclhmluonuTMel/AoEvcRW1s+Esk2r0JxhQN
Qxy6ZrqRU/40aNmXNtGpziBEmF8GXpocDJmcog4JFu60M3S048eN0A9uvTB9jK2u96EMnZCkEgvi
ytpEpuop9bS7qzIVJTyPGE5ls2kOQ50kT8quLubaDwGjcbNAmHFKfVLdRzP2rypGsepx5/0ZrBV6
pEsKP20stbEahH4NJxy0Vmxuu+66+8hMV2cqnNfCUuBmnCob2LsRXVrngETTp5lZrXFaAb9b0XhT
tta5rqZXV6g6jL3lk4duMIFHhaqOzYPyVlC+yZFMlmixdDQ1uIWlmmCBJD7AyZub1U2KzdBjzzKn
2vnqlRBbzowbiCBf80j+VX3P6IH+yY5T0K5xViGJMEOYTNaCbtU7p9Wy8rBbsfcyePKlNnPGTNA0
DVv0NKdRF/Wz5uRndyniANWVx/RmW/+02FP9JXHjiaqsFGfY7Dw94aZgL4ShPjmVBBnWKBWXaEm3
RoTcv8cYsHT5h85r5jtkDXDJKBmC2Y7lzWyOYm965vJ5Yvd/gkSLw7QBt/eUcTvgs4IGm3S/t5wG
lloZSC5rPEVN8kqBjTUs7hL10Gq6wKOGCaArnWQOphKh8xFIAbawHb70qBhvLAx+/Wi52yg1kFy1
w32KEINjzn2mdkU8oiFNzxXPugPxH9vLsLempvtatsa6r434gPPtbNG37IWR5JcUeclcT5/SKnvW
o/pTVsXHsu7mnYfO+Exe8xCCR4+hO1TLJy6eQMoxqVAr+quDp+61myYbqsHXF2mcKwMbY5LxlDoF
0jgfCURywkHOI9k3mB17C5m2Yxrhkntyn2mTPDWuU50guqnyk6F/c2o9PmidXX1bJevDNlz74rAj
BZioxBYxdhJko2aBRw71KZ+G9V05XdoSjA2cB0lpo3jwouTGtVL1eSxJoSgHBjkVpVl9LFI2RNvJ
YM3kN9wM8XFxZuMbSoD5pkqifF/SLSKkJMXbJB5x389JFkgGx1w66El+pSsPSsPIiFUjzv2O8Z0n
Z4xodnRVWJ9HY6XmSBgEu4v6zk3PBb6WPGA6uf6tWB3QNquYmuFhzlqBjiT1vJe56OSzwzhf5TdV
vZwrrRj3Hkyj2mUNeBD0ua7uDMsrv7Bw4vzoVKbzEDvxbKM9lFjrIpLbBnvCxHFNVDlGCLhOxJKJ
ex0tfxWUxTwTVaT0KZRe2WApsLUvlc3A3RlLxUK/FcuMNCezuFN5kXzu6an34ziu7906NafMy9Ih
pGN3P4xqrfVdmiwLIEOKSnbUnTuDRdv5UzqAj42YFaiHhfWEHsyTQVWuAqEa9B+1WtJI8IK2uRjo
7p4yDeDF7Or8hHOhO4DVoCXDTXVuIkM7rxnzaNpENRH2t7actyJK7LDWta7lmjvGA0WnPTPjxFOf
JFrqY27p3UGVctkZZF8j1Old81ybVXFvDm4Zus2E3aGvzLPWOuJEiYouQRGbgJgFrcyEexLDvtc9
lRS4YSKuqJ6uu/VdjYIxC6Z6tMNu6PNgNQzIhV5B2Mvlk2XQ/3Vz07+oxNW2ckmvTqrJvU/pfGlx
TMiSCQP9tsznb6ndqPvcw84LpRjV76moqSY69PVU86RlxHpzFoalbmSSzzeyaSVBQxY+u6iaz6ax
alvWSLaRtotweV3NsCeC5iXNF+Y7cv7fQkQ/StGpPdreFZWO6sQ+060RPyswPDrtN90qAVkS2rFV
5lPgjmB6DdYMX+T2o46d36/HBgfgBPrSmEb8hM5HHrJ4NR6JcBk3XYMmXkxjH4y5gDxKLBwLlEP4
letlg3LOpFnjOrTAC1elAnBewyejK6d/YLt+Gk29CJOKsaR9jLad2ryi5LHjg4BiZdMAUDUNwzgw
HBggwV76IGL8wV0r5Lz4GHDFV46hedvlzJOQQwuIqdGkM297pq/I78B83S2NGSn8cEAoCSdEF559
Uh2gW5Mk3huT6K6oWDSfvDZBH2lEMLPMVt6SvEKVbkN9J+twKdZFIe+1KR4I+wmZAZTSl3sQrEpE
t+g1poA7n+yGRD/FaXsL4ZwChyLISruOkt92zUfrSujlhfo20t745ZwRcT4mgsexU7tlLExfx8YS
9OTibtBOi02MJZH/RfalrowCAaXnXKZMPHve6AQVoqu7icv3Ge3HN/NqWiljWjuh9LtRlsnWcRD+
gQsBfdKx+KIhR7obx3iTIuGkYXA1kBJnubXJyKzSNQlnrJrN1b7RiWn1mZ0s/VZn2Vs52Fyejmfq
icJv44lQ3mlvzyjTYolYTzTevp0zfsykEbXkdWz9bJ2Z76SCesT6aTWEiUZWzfFRO9/YCBj1VMzF
eyHdcWet9lfq4fa2MRWXcwVowX/RH8cYv3Ob6XcMb3H3feU2B6WizHfrqqHdNTqOetRfron0BgMU
BREsTqnlEctLduKSIwncpSh8g2xeYPCuE8vVRLLRvNYfs6G4Tl2ihCxK66mnBWSB2Olu8pQHgYMy
d6VFvmG+3EcyC72Aw+0IBD3wyeMyRJxQbBzBTBkUigUFvwmJzzypS4oE8jUZNEdRpfTyaDpT80Bo
o3bL0bzsVTu0dLhN7yNKkmwGE2quEqlwT6++w81376IXOmrSzUHqc4viV9H+gbweimksH2bUVkOs
S7ok9givB5EdVssMbNwRPvWRIrFLIk/AWbdz3ETj6fV084OtL0UA18GTXlYzbD1GgrrWSyC41fk8
eku2n5hNdFmRMD/M+TiEGkOiLvbslFsyZ5lWSqMGlJB3/HW2R9xXBWrvKFkCRnhkl1mfYwq3tAwN
d15JUenNPZlGj8PaiVCfvWtiQSXPFha6AI0zuLGBs422PrlpVHFGO3Urszrfqi6Od3kkbrOiOWuI
2wJT4JVz54qDEXDm0OnIuxbl9h8MzHIQDUWHHKxI97OlHH90ouU2jaoUH2hJWTgNvkLQyc6mjxt2
7fNUXsF/dLZdi3CmLDLn2K+O8dQntA35yJjfXtVQQ8vVQp1VQNttCaCcasMOlKrftaiy7kqbzJPU
6kc/FcMtWuMP2qTpmy6PNB8pWnc2ue6hYxU3lZl8QAffBfosN1EtKUfapb8Auq2PnevUp47Ux9ro
Ps+212wz7L7Abgx1mTvQz9hienxkUH1EbBpyRSeGU+RhZgsN9HR+ZtjlF6k4xe1krrfIXsZNmRXj
zsyTc2RZ5mZw5aOMh5HOw9vbmZVv1szTt3pcxdyO5tly+HrNVGOvKD+0GSLNSRrLpgUrkA4WuoZB
AxsTVcreWTKF5DYrDlGXdM/OaH5c2zVDzwD3UFo9WszR+yqYmEwpJ8rAclh4y5rheMfxi188Z4vw
4npfWx54mFKP5jy3r6lV3tiGWl6xbmXHKDPiG2Gkboi/kGTbqn2tRWbQuMkWtnUxb5k0MX5p5yrb
rrSYn9LcHI8lLohthVXxMW/x0MkWiXas6ahkTGngz7BuSQ6A4vZg/iDhfZM+jZMK/6A1iMCwzVt6
i4IkBlDCkRHYuJX2dmTdEYRKvTPvat24j7V+y854g0j8pe2Sk0g549DOqaCrUSGjth+R1vUbHO9v
8VxmHKLF9aQafVdkXci5esGsiwhVTy8G8Rc0cmysdaRjm521c7SOIS6FjZeMeE8G7cIsc7kZxg5Q
tjewU8Y7e01R4uXDN5sTmGgOZ94s1JrhzHPvMzDeCD03/YqXisY+J6AWIyKJIXkmqo3ol+xOqf6U
Fy4rwGJVxRoXAvfq52Y1ntkLP0uY1G00eLj6Es0KO3tAiUV7iwK1UFvO8RW+M4s3cez5aVebF89M
IAJF/Iz9gockH9ajm9mPZr1Mu3hZ7gVKOyIeKlQ9K5zjmmU5LTuG9LoR5ZHarbkabvIKyDEaX9TA
KIHOQEQgjBUR99x8clX3jYARnLNIMF1tQOGQR/FpjbCEok5aA+yQuIEa5uA6TMfdW6U9B0Nc6FCB
FDBFjlVFrBXyJoRCvlnpCm6re07iNQXJWy+0YdfSaUyDKKqMjcRL7eudecJa0vpJBodpL1odlFgj
fFDrp6oyhd9Hxh2j2ZGe5GCOmbTw5QDRBXGRfIph3xWIdjYH1NtaoOi7Nm7mulv06mUgi+I9qtaX
1bPzLeNFroRPfmspo0EQWiO1y9CxKomt1IsaaFxj3QprnW+9bLGDhLLppTXXIai1MeLpWuLQbKB7
nTZzt6Si1EeYNcPHmW9v6xZLPSQvpkLPOC5x6xxRFkwQZYna6ugC2ZWmL800RVjP5nxnWv3LmOV3
DXCiPwKKXf35am8YzSti4eckGTApTskaENOZs6qhshf9mqTRPbu9024ca8T8c5Xt1wZ9dVFQJBXr
izsRCUGHx1yISIOhl3q7W1FaMWQzBWK2xoIara1Xa5cXHRpgHIOeGWoL1YI/ZysPiSZydZs4Ojcx
Me38DR9m9xkkq2yh3GVMlOriHHERsQPimBRvij19DFvTaoudNjSaCBfwqWpnNDqyn3jUyKBxW6+H
u5JlGh2mOBkIl82Uk6DRmRvuo2a23k7KofIu1hTL+ShEO75MEcv3KbNH5CZGHvW2X9lmNGzhyVUH
4+CtPGrg5zZ4s47oC/WH+qsU8D8IWzKuOUm/SdqKBilMw6G5trUG1bjn6csXF2fVtz9PivqDIC/j
hyCvRVvnedYl7mmxFuij5vEEbsecoqRa/iLqWxi81f8uCen60X7zEeLcGHHyonJTuqWLPUV1Klh1
gFzBgoCPIJ9KtUzlK231SrFfv7V9s9hgepFRnFcxFPWOAJf5/s8/8R8FTP0Q68ewBx5psKddVFXU
X17DwSant8IeP63m8hfJe3+QKPbjSD2NkiJzoeF3TWkVlI9R9GIA1ig/jy3cunWa8YyLBu35n3+o
P1olPwR+xUnjZEhR1x3GN8ALLV/DwWqNx//Zq/8Q+CV0c4KebdddOTR2SMtj7XW9Un+R+PUHS/DH
aXpUA3pspDbXaoQgQ3Oq4y4C7HSc6K8S2//g8vw4ZDVvvUp3EZbsKuEVTDPDlmJQE6bJXyRV/8Ga
+nHIqlaKEkMT7sWkuU+MYZ9ZdbhQjk3aX834/IMF9eP0P0iUnMSuYiXRzXxrIjhBcdFeTGPbqLb6
ny0i8cNegHx5QAfBmOg2s8EgFqltDFiB/Z8voj/6BD/sAjNpHbLW05Xi7Ep1y67aLURX7FBMLKFs
RUTYSFNv/me/7IeHPEMvqWTPDelGyUxDHevLQFbCzRLHauvWRQl0Nca/5OH9x9v8v+L36u6Xraz7
x3/y7zcwt1bFSf/DP//xVBX8+c/rz/yf7/n9T/xj915dXov37sdv+t3P8Lq//t7wtX/93T82kM/9
cj+8t8vDOwBw//31eYfX7/y//eLf3r+/ytNSv//9J8LDyv76amx95U+/funw9e8/XRMX/+O3L//r
167v/+8/wdn2r//y/e+vXf/3nzzjZ1Apxh7oFoE0giCZn/42vV+/4ro/O9LVDVsYJiltpJj99Ley
avvk7z8Z7s8AOa6pG4jOPBpKfqirhu9fsn+2Pff6n+0KmxBo46f/el+/uzH/vFF/K4firlJo/nhh
57pl/Tdnkf7DcRpHWOhJtjH2WdwsSG90gjEDpTXFPnFVezOC+iAuHK7qYFeamNrpX+zFV2YheuJq
kJC6ie5A93aV/NbjXX2JFgx+6DDMgTy9YZJg8cWYw487I0DTyssCHeq592kWdQIF0NoPoL86cv6s
BW0vvPSOUIoYEbQlPB2GZhAkCg1a/C0Dl4crEWD3J80i6ISKxxG1r+f0WL6Dk1wGcakspnPkaX1N
+jGihV4PQ7EPwoZckry6iVoYTjg6tRrI3sbBsP0sSMcjSQEWYKOtS1riAV96GdKEI6XEO43SKIma
uQtNMl33ivi8nbna5TkRc/55tOPlBgiSnLKJLKligVujYl8x9wnAoS9Tlnu3EJT0AUk+9b4gmMvz
e5c+qHEKzAQCiUHsN6Ko3guiMU5kP7Q0yzUBUrnSqj3iI+9zV2rdO16D+GxjTLvElek9OCLPn6PR
QDzWTGhFLHTxmV+7Tnm7SqBcfyIDaGfayB8Kd2w+9Lkub5o8bYGlcjt9yKu1+Yz+eXhAuzA/6bGH
UoGcAQfY3m6+EHZjf7WsnACmWrgtyvgKOoIJZg/Uu4PwY2CsO3y5CNQ8w2qwuuZW6GiuDnGsOM9L
VEEHuivsz3TYs40grZVvTN5CrLSQow9JDzZWOSbRP1MV75PUWzbdKsTBsVHU+OiJyjQUrgBdpzm4
AWQkQEoWmLl9TVK3gJu6EaMGSjuDFVLQXafUHPM51Dnv7cCbKZQJvpbfsqUl0UM1k27sk8yIUPtZ
dv+BbVBme9iTaCGXJRdWsCaNeYv+k+DIkdwbRNps0a99bjgu7uAUvQQIzXQsk0KcvVLPFYcyWgFn
ba9BB1GNVMaNVe5sUYBpn9ATWU/Ks7V1B+QEZpRXc3cjNBF/09oVOCQkEcTotxr+4j7osFkQLtUY
+Jcd7iGQKQj+mNW1hicuyVHkmNeVPEyNjjjAyO9zqZwHODEXlAWuv/OVFNaNBUl9INKCcJu4b6x9
mejq0FDYBkNlJO+Fyacj2joe31qGMX0wXa8YUVopuZlg3/uN6fXjx8gcZpKgKmHqHwu+2d4Bk9EJ
2XrVvyIBooVNxOI6xI1oKOuWiFDBRrpokoj3vcJ4SW1kO80Z5jeQv/xguyvOs67X8js3X4eDQZT6
5CdVDMmt11H8ySCR65bOWLu35GjuNZLFYrq+GF89ka2EQBe29Id0gq8kV27Ye+VkHkYOsxByFFWF
MmPxuXfTqg+mYlXXPDFpNmgedND20lhOY0Zag48JuD+7Ojk7QZ4IoNKiF96GgbWJRFtQxyHzmHEw
MLX6rs/T5RzZjZET33Jtdockyh5IacPm5cyTheqy6KFczEKeUo3UqYBUfXfbrOVyl6QgAIGr19Vn
b0YS6BsNkxbwvtokDNm8manMt56OCxaNcQuEULrq2M2mc9HdRd0uljGO+M8SODoVLQ9VZzwb8bl3
u+gjHuzuuXZ5PsfCJhCynzOxQ2c/vX8/uv4/PrzBRf/s9L68kvHx28P++/f/cnoL2/7Zk65nkGvj
uZZ5PaN/Ob2/f0XnGKbrJN/LuFbrv57emv6zJErAQ6DI8exZhryOhf31/L5+UVrC8HhZIQ3HEf/O
+W1+P6f/eX7bkpLCkJbpGhLDINmt1yrzNz0llH5RYRyN7tBn+PGrvfFuByxrlrljRvrGfDJved60
Y6+O9kWg/n40ORP3YIDJuTpO94b0Y6TlCzEzF309Z9Wd3T1gqmv7hQxTjCDVdiXzY91aXbOvvnUi
6ECiCI/7MI7NtmQvRsbTZs+iO2QktKzQUH5phvZ7kW/mR7WSoUh+GG9h1R9zEZYHZ5tttE2DY2c5
yMdhM5N+CdOUhEiTv+DzeiDahgFP94ShbqBDt9UVnd80yvZRaPm9/UBGS9EKoF4yKVPk3hfLvdOy
eet1UOqZtQFJxyb7rpMjoBnrhiO8955icn6cRIbV9HTFpqvqRKjHrG4lVuAielfqxS5O8G6yOAoI
yBgtzrDNzMuYQSYWB5W8WPr12NkP2rauU18rjwkBTssQ5PrebnEA48z3URWyo5oiqItHe73k4gyN
vePoleJNIGDQ9LNUY9i5mE9NPUQQFXRwv0b2WbTkLca7+iKGh45L6SHe3TjZIa9oBjdEE5/G12sM
0TerAjgPSzdkaqD1lj01n7BBEe5380y6WpgGQOOmeBlnP2h9L3hrX3oVWPvI/JqRAvhGbHhA8t9h
CcXZ+EKOx40MrKMKyfXxTvnB+uZFe9SN4jYaNtVZHrOdubO27Rf3lL4uJ3Q54Xo3OqdIbPrneYdA
UslT9RXJUBw0j2RA7prH3jgoZ+dRmpRvHpki3W1/juEkvw6H7oQr5dLvSUaufDQkARLWEMUc4rWb
yuHNj6Dx9qNrbFZJ1/iEIry8J2R1ygIzJiI0gK2P16+R2s4zZk/j2GcMIkYG7ULQpTsZ7w1zL+8G
AtF89ZgQhpU+6Sy6TG1bxOzd0RRb4gUw+98zUHOdd/aw5S+e9mAlw/1whNXd9KEunosP//6WelZv
bdVV3/ofu53fNUi39Xv52Lfv7/35tf7xO/8f7IusP91Zg9fiS/VVARX90mRdO6nrT/y6t+rOz7iT
HGHrZLj+0uT8urfqxs/st57HPCXH9a49zn/trcL62XZtvgZz6poMlWe/+3VnFfrPFmyw47En2p4N
o/vv7KzWFSn658bqIIFEPeB6nmnqjm6aNlv4bzdWw2F2UTqP/b5oxor5LJHfFc3T7MzpaWit6jBM
1IYiGvGdJXl3iIdex1s0w7To1b6lJtrjlJ38yJ1QbimE8Yy6jbf1XNzJFsvM3Ec0T2gyDzCDjY9v
a9ypoVuuopCP+Mj7ZwZryqNHlbJYs3ecSDXbEEgASEjgP+5wuwnSysbzXaudJRiPgsEo31kdSj8C
yj7gkYYuk2L7m6Px1wbytw2j/H2/+P2yOCYhHh4nDldH/nDeDKM3YBxIun2vS0KY7Wav+KEQQJMo
ZpPQrFwbscZCEIW41uTx+7ViHqgEQR7R7Kjm4wjXGaMjhjRmK0a8FuDG+aDQXnZd3t7UCtMXJyhC
eF1cSGjhmSTuZRuJRCe8RdwnxJGdY5cs7/QqFjCa5pqGZjhhwX30Sb9iM64mtTPH5cvSuvM2nrSP
o6flJ0+HAJPagY72EFv0o54xZyTAvq+a2qUZgZ6YMZ4BsDPMWM7mzy+dcb00P6woRxqCRYW5H0sv
q/q3K4o70jAp2Gn3FumQR2Mo543eEJzBjBAqD3TSMaJT2+2rA5G343YdCroOQt0149XMlb6l/zwL
p0+DNh6fvWiKse6Q+I2vk+cIoTbpsDusG3mIJK8i57FE6kt6FM5xS4Tk9uR/gVP+ftTGdSlIy+XJ
sIQprWsP8vvPQyZmSn646PbO9Tfbs9o3dquFulFh+CnEC6GvRJRJqJJ2FH8xcuGHyXTff7lEy+OZ
XCspIBh+/8t7Yxh6RyNVq0OmgBWpMG4wCjyV1xv/feEs60dmbK0oytMZD3lq3cW9l4XXCVt7Gp5v
NjfgkCGX0TRtPJfNooflsP4VyCf+dRvhbZqOLakhhWv9y0BGMmvikilGey4Ulc2krXi8tDBpbOig
NToiHHN9x124z5wfmFFJTrR09ReUA4DT7yFZlx1WgCUBQ5n4MFwhfoAd7Tq3So8AJPQo+Y1eXsCL
Zh9XuhsOs55uWIV3TJ5t/HlgiqdAmZis7XuLdR8LBRn6sn+MM/xIKZT/2V4FY/zGKGwMwBg7bT+i
/02tfGs6y2cEVFcZDNLNqZ22haMfKm38qE3mbZ/Zp/HaxSvc2v7gENlrGDcUbBONrpWc5vJZR1J1
rCGqDx15wAz6cjdrbrZBPgvnQArmBxvHdki6NgVjnD43ymu3adpPNxHibQI/+FtdRq6/uE2HBspv
0D2vLY215tQXkM+wwyzT6QXRvXWD5tKxxcF0EdHA6pr/m6Pz6G4VW4PoL2ItOOQpoGxZyUmesK4T
4ZAz/Pre6sHrQYdnXwlOqK9q17swZzoGBmaluGw3M+bPVb3gDGp1UZzKjPttErWSbDeh3BEnxbqa
YyhOeP3nvD0Qtk8vLsDgtzIcV5Ktbz27GLBcHNrD0v3phrgZFkQR1vkd1rPLbEVnvcc0I3oHOoda
3fPGIgORTB+ZGplr84schgxmt9VZHMgrlTyrfu6Q7Vg0JQ7SUhHY9Ij3YcNL0FEsPQj78iAro16T
7h98ocnVNHHizVv96MTVbpkBQUEkgdBfKdDnWxxOaQz8wmjJbEamw8xO/BmZXnulG12arvtkY0sJ
Z3d4MHD+G5kKBNzUv9JygzWsXg0jYffZRHwJlUvCn86wb3PoXhRX3Gx97jaZinskGbC05ngJyXzO
x46fj61GP0Wtb1ENsoLqjw8obN8R4aBUjs0vUKR/re1OwZBByjFZKEVFCDHG/+t3IcGKQouey8fw
pbaM96Te6GJ2n1O4xp7t1iMx1+YZWkC16nLlZnT4PHEmRvOCXKNrr0JrX5fKfJqyaht2X6Ew/+X0
NoFxqejNiMUB2O5z43L/iU9ksLaY1KDtdAuxy761MKQZK8PKgIdMCek5Epn6hKVVtT7JI7N6d2Bf
MIEu+lnr52OsNEhCbuerSsJgeSxeSZX1mzRaKUX8VJlJ5sN3tncZjKm5eokIDrOLuR2FE8a1s2B7
j9EAQataWj+qYWUXS0dEeAmP/KU8II6tjVT5VMcq8lUBlCqM2/gMD8/YhLoJMFaHnOC6jbbHpvw5
Dm15SmM2aQs6dk86axslmvBg23/OiT7QH1LyIUG0gPNjnut+PtgYC9lHPTVXFl4I+4jhSFvVpdv7
gsYxr0ePXEv0mK3MIqbyOjNMpzVPUUP/wBwTFlRqZ+PEGpz1rHtSu4Z+AhIVyD6mN4j5bTIpC5mU
8hjm/F5ujnVYLFh9qtp+Nwam1Sw9I4Uv3eTxKxWjNTxbObRrAqhHUs443m0A0QqpUxjmvtpPu7Lo
vhSXvCO4M80j0Zd68Q4azY4qGh+TjcOWEDZbJvoEPN5iXD1rgg7faVz+Uo4+3TSWKkxyKHDq8mFO
5buRdPkmU+ToA0IcPpWd1ZZb2Yb9rphrMxAROLeYCoFJUyePcMGbdLM/M3YgoxqEm6BBba0ZCt9Y
mj2/FMYrkCJYLsLmXarNR5ziXJkErSR5TlV3ORwVlFc9hvSbOJrid25SPbvLcp/KZiXEMv50BHy9
vFQvVlGWoH0wG0mjfx+qkabWBRa+0woMNbnP/FVu7RRMQcNz031kBXGZpFOMdZjEoKeMR2BfG5gB
UDLl64MB86CUnynHWCAf8UVkzzRaDQe9KFZTYXpyuahqk63yGkbMLHDzoHzDCpPxtAZotgU/js5b
SDog2uEHfhlvjqpustL+BG2fp/oHeT/gL65aBmDsH1TEfFtFFzq6rnapvNoabvLkN8qsAFB+sxkS
3VxF0IgQAAiDqA1Y8wKGkxku57H0CRyIJql2U2KWNAYAWnuB+2hDE0fTBGSOudjEeZd/c/R0PAew
iEUFjNfjZ/NH5dIVygIsyOkCgt7bRuHCP0Wdw85oHzMMDesQmydehmrHXkmlhkqlg3ThGQiDt9Tt
n1O7jFZaOrAPAqEHs8CUI4W97JCxwxgTNE70Prk1q2dUf0QrCFbTfgbWkZQbJECaPKp4K5dG7kM8
xx1eWKFGr6noPLPP3lTbvtlVeMvd8F/dPEd0GG3DxfqUtrtzASmf2RtW7dC2JNztOugamj1tfEvx
KYEz5/XV/ONUJGWyLr9T3sfEijjLPCBa9yaTXwkDe60V7q+adsZKI8Qv4FNv2jKSO61idA7dK5+c
envO616/uA4P27A3RwYzTAKCShpvimDnIXl04thRYGkRueco3YtpdccYn5ynjuEHpDTPKfQj3kX1
QDfvgj2tzgpzA01XWyuF2Gm1+dLRaRJgC5h84uw7ZbBvhj6PaxdNSs7fXaXYH4uZI11AFBEPbFYs
uGiQ6dbBTuJVXqoAPAK+XLgXhOuuJWHHZ2KSpkseAcJnE1SFNqJqxf2aiBj2R3PGMmiqk69BpKvc
z9hsm41RqHMgLAcjyNjsm7WLJvwUZRo+6nh5HVrUcTN9t6uFPdO0HhSWKD+W7mQHLqc7aEFjt2O6
jhHfyjdY9MQhrd3azyPrsYhuxgHJrUxh9w0aRUhUgT+NA45kE0rLNgRKvxY5kNBhXIynHmMaDq/k
KbaG8Cmr2k0lRwbFsxIGCahNjGT6jnX9243NTyqZw02u8sQWkWMdYBw3pIWr70frlGTaRRJxXwrt
T4kpj07pnfcaw97N6lQeG6d/deAs+o5N4pEGoMLDQBcFam9itCrTbS1x0poL1iY7bW1/Mv7SiQ2O
2Oennma7XiQQuJOxJvLYtis3A8mUOVSdPGKcS8YNuRr/5lo7O4Klqsp8tbE/tQkjuaIcQD4waO/p
TZA6jyzxZmpipLknDtu+YfL+bGMUGwOaX5Iqy7mkMmzTjxwrJmONf+RmufKfG8FesLgme7oVvzZi
ULzQVX8q3h6MnP1qqa6QuoDwVMVng0nfZbpJKE1sq+lAldKVcOm4NUPKkEwzuruTvnebLOjU8AXW
ZZD1cx9AJ+SEYuvSz8nA+FBbwG8kuwX/YlDYAFfLXrxFXAF8MDQXp+Q9NuaPlIPK3PFlVH/OoL83
FvnqsYf4BPcJuprm5ZZ2rtX6RGr0Mx3de+2UL2XyI93+l+6Ie+fqI1uWXqGfJvUeutrPspTcHnTu
jXAkiraAmdh8hDByfBGmEA8EkUIySX9K3nyrfXeXMfUX/+8RDHn2WvpwKcaY7U2g0aE1H7Se3Lsx
jc8Kd4YVWYTZbxwOq3V8cvP4N1xOijae8qL/ypU6DJRecVZaSejWnArSxSMCJgSYOCjSt9o9xEPx
SnMIumYBPK3Mvrnzz4556bJF4aIh4ZrClawtHqwWeYezmnso8fpqirojZOTZ0mRmVhO7sdpiZw4Q
dqeiBmiHx1aldivADBuIstmkVXPtNPBYpqTaKpE80uJnGWC+mSOw3v4VfuTHtBgEhELmV4VG/q2d
tLXJEYP4sKtsZDSdTWdZM4ZiIzUc2+sV7UAUinXTaZ/hs58xyZDFzkvCMJl5jsHYDZP9NNfzV8h4
KZnQtI3xS7W1/bAAwXHdaV/nIZcNy9wT/9YoipE6dOVHwe8M93sC6utrkLL9rOec2af3Lqf0DaoJ
SMOjlupnyw1ZHkq2Ud6BP86kk1f19VFaxlmxYOsuCgpwIZ96l+oOSjROIIVYBxybKDPXnrRyHlkm
k0SEkFjpSdmoc8mPGsRrb9Ry1ao4SUUENjIfhhsM6gp6acF8z+BwGbfFS5t15WrhsnrtjfHotgNJ
YWyc/tDFXCfQoOsOF3fS6kB0Rrm1WlbrTK4daXBjmO0GLYd0N+k6PykAd7QaeFrX/c6iUd8WP8zi
D0MzuJ6qpr+VVLkmjdYm593BsjkUXj0oatDEsKhEd6gpSz7ObhbgkpWBbll0vLm7NmXMDuMCIkEk
DqVQMxYxZ9/xz9bpTBRgqGB9mMuKtIwSV8SHInDGDsGRtTFK+u3Q53ue+6rO23Vu2H8ZcIVwkA4v
QZYGolCualVRF8b1gIHjbY7qd1nFzynrK7lc59TZxYeYX4ymqNdw7/aY+gqivekPDDtppRTqDGRF
zJjBQ5WQuyZ54ZhmvVL6/ojBod27prEpQ+AQoE99hjVVwH+9J1+/d/F/wZh/jlxRedjKiVs/KvPK
Zfki4fKjUXk9j+ot6kmDLdp4YGkknL3w/y2Jhlo2zuvCdI6ENSt/VCXiP9YO+T+wzzEzr4DhA6l6
BiebnkknvHeO5njZrFbBCKhEVss531uoYG7jkpq3o2rPuJb9hnEkCRwanOydthCIcjqT4/LgBBXL
FxhNT5TMi3AUPCt1qexppWECBUCDzAGhsIx+niAvsoNe5z8phQBrvsKdpUcbAMBPilm/MmL3pHtj
FEwcMz3awmqDPBp2rHn8gxjxdCiOaqPae61lqdXHM1ftK4UUC05hc5XB9b7pCs1XoQDnOTy0h6St
pyvc0+lqLD58vMRfhiLbuILhQO2YROpKB+kvmyTgQcBREetKozbNOsmt6qDZhK2xY7Q++ZBiW2Vt
dZ6IXbdNFO6Nx8xWV/ZjNSorR7Us0t0kswwzPsvxISos9O/lcgqcBZQDQXdqH9NpH9r5soUF/S8a
ad4gHRPxqcppA6879bE0I12yTT/1Bvtbr1skFzgc18NUbZ1e/24y1k2pgdNztOaYqx0IqT4/jmGe
U5aUMNVhSJ0PcbVuRodlHBZns+xthAVuvkKcKnV4ycqPEjbRBe4kqKUkHfcUodyMJgTKl6iBpeOm
liih4+REUDoH+6pr6hM5P1S2LoPnYR4F7ANiXsAECxui7sjlnxUFGCoix2qhOwChJsOqwFG4mrV3
a2L9m9iA8EtynUnCMynhmdsMNt6K0JqeOMwSk52S85WZCZ19URquxhAx2SXQoxjNT6HaYZB3zbrR
ladcqzczlUB2QQkmJBx0HlISLxbuFJhPNuGEpsS2Iiica5Y/o7GemqTNPZAafLpsKVSj6b5iVM0q
0jmxA1z7FGp9QZFOvLhq2AfalAZP+nfw/0cvImJUNbfcBGOU2QVEFD9H08RN5EO4Tvp8R39Eg9qs
o7LW1Wss7GLT1DHRIEaAtpIKdpnws0EMHx3h7EVi+3hd77yRNEmGsFBJPRVoZE2yUZVhGyfmKxzI
MVhUqFzoPC8dOEtuMqymHUpZy8G7DuERk9hzH9mSBmT2CM834yNmsecYi1DsTbWxbh84dX0gc6hw
wXUHgjqxSxalI+y7glENIFMZaTRJg9yUtH3Q9bYMHK+4rrGd6LtMldmeSm4mdbCItUoi9mVgjglK
n4pCWQ3OY+91WhX7cKj5FoEv2fzmmjC3DpqSiPkVZg2xPjmnLepNNNo2BX/VP/3boHnTz9Jxt7gF
CY6ZXAjJRM9Q6p5TBMGFuLHusb40ey2SZIaZHtvlxMUGbQZUOwDIwVD8nujYrp/op2yls6JroX9K
idluqQztvDYeVkpFk6tRhQB6wnzTGZw7izLZ20kOpKO6166Eda/Cgyz3faWGUKNQBbI89G2MTH3G
TAbeKHfL5V/fMT6u846T79TuWBvgBBj2Sz4pQRcN/5IslysGB4/umgw3iBiIooniTyipyQusX3Ju
QgFiGYHz3P2uO8jkZkwYO3TUwp8qZz0b1iqdroPWfExSvDnW3srJwA+kpFAf0/m+5BrhuDWEYGAM
ofsVLzoryBWo/UyqWJhBVCc7wx5p9FHFq9YZTPpn4xvj8DrvLULCJAJ5W/rxDAgzUe9NdXH0kz0a
xBH3ZgnejsNkNisP7CqsavcowuLPLA8lSDSo1UdMV+TbsMv5tZJvCSIL2GzTuIJE9lxb863LLFha
irnXVVjFJQ1KxOs80nzkX54RtXyiUQ9WQcCX7Kvdp9AvS/rghHzlIVWsY0xpzCSfLVcBxNMCTLiF
vESD/JgySGgsoua/ddMidurXprm19bU49/Hy5DQA73owAkrEZ26Z7J541VBMU0bFhBUovmMo0TnG
s5wF+LrlofPOnJ8xMaQAW5KRwq86z7+zASCwpYSVFxf0dJJm0L2lIdrxOFZnfp1Z7Xaq7aOykL5L
upelQPOlHJAtmb46h0N/xdZWENGnLKlZ03ZeBTBdXapxNnN96WKTxgfBe1Ep4qU2w5uojRMIsd9u
hlo1KPxjyngdzBPZCryOHzk7SczCx/nYc8BKVlpvvxiGRKvO7e0yxhtHtF9YL9eExoCXrKCTeXn0
Mw6nmLF5n/6YmO3y5V4Vl2TkpFhrGDGPi7ldJgxOaNnPdn4Zs3NlwqE9u3nprUPlr0aWoq4NNszz
Yp0ym1+tfW8YjHScWm/aNOKFoq7I/NM71yG2pf2K8aIbrK2M4OfwrePmaIFycrML08Gxn/+hkpve
YjmBPjchZkznlZAkY/wJBpKIxfOiP6AEgJpOlHp9jcD6uDdjqwfbJvmDz3c5xWuC+g36Yg6CNLtM
SGVebGaHqXqWljr6i26/Koo3M1SNmV8k0T2KP+MBqsVxzD6z+qdoZ8SVbPUIRoU9kViSrBMaWUrt
sR2/mLq5b5bUXhOqbcVtwCLWx/kNoo8C8luDLgS+UkQFLFodJyg1EUxredoU7pzS5dd0O3tmxVFm
3+nUO++NycA4jFir0Te3ji6zbRVXz4JAFBMaWAJmVvlVvce+IlnZ5Uwb4fDB4M5znes0tzE5Tj0A
gL5r9RYGl2UfbLGjChL9Gl7o9KPGDBXSdEtrCUxYN3jo+1QRKdNXxAdQ8/Lrpg43uPHDh4cQTGE3
/ejjz0IsWoHQmlWBrYybUcVIy707J942sFt0ZM+S4luhT6qq71Zy1B7bGpcjvb2q2t88HGplszh3
2Lhq/kQIbpl340LFpqShjIMm31ZaXNqFWrL9KH9i6fiV8TWz9hTodU165wbUIoKFP8DFWcUaYIC9
N04vukLtT6Q9L3M/em2NEJFnPeuRildpYMPbDrHLeZdcariL0j0zTd9pzi2lE0q30uJNR/WoQgYd
T6jMM+E7pYKkvGmtc8IP7+BVD+EliuLnFmg8eBudkzABqWXM/kVxvvhmFz6hNwFrKo0rfsNXgT6w
4kjLBCnufUKjYGaiPbGpFoZqDcjkhGq3zyPpQT/ywXRBXZi5dGhrdborhN807S5am7M0rqGRMokN
/SebxTJwLr427bc5H6V9HuR1KI+W/KlRacHVcsnkETbIgekr7suvI6NVAvjkVrG3gDdpcah+zvA6
1nl27vhuTJEfykRe4vA7cvj8bdNTHo1LMz11PLcO/8PU6Y8OQZibjkY2UMXCLaYWuxasYZP9jeZ5
Sa82d/i+5gRkAP3Wv9hQv+2GbouJd9yAODjFm3zg/t4pF30pabNdhltXRATUdfqltVp+z9G+SAFM
k2ACJMSCQNOjZ6iHZA8dBeGew0eM8gMaKjQK9tSC7RALT9kCFXi0SwEZpeVieqq1Kuhce2PO9OFg
qtXI2v7g9Lgqmetp6pcVFpupGU74UHcJ5yQwEPx80nYL8hubEm2setgESd/vUvmobTBXJb7gdKFR
bh71TS8O1UNjWwyuQ4vFEt3DkvPJYB9cviLP7jr5hK6c5Q8iEwPKLO/2sl+W9SSMHxqQPL0Df19V
7tZ6sLAUiXWYe0ERUSLtMMOaMoypnHRce1jn0nmiW3xrOLuJ4A0yuYu8qD5APLQQ+E1IzTSfTs+1
g8lb9muJEKUc9X3Ck2WBDmrU91I0J/DxHJ27axO3mfeotTWudKJi+441wyvVSQSQetPuMtDd51ct
1xHNksHQOwh6erGpINRyWK7QddRLKSCETYsFJZf+IboWUpu7R7Vr+1QB7w1lILUv+KKvYZ0d7KMw
n6P2FYwWv+AtmnJfh0RvpG8Gh4m28c2GYK8CHtih1F5Hk8HfLvtpO8ZVQCdVtUc2ncdhQ9eSGRiG
+le/dqdMIbgP54dJ6TYyhjUEkkPZJ7SUmVvhKuqBaAyNLjMUQWebmOpradZlUClAiXUqrOyI1z9t
tIz6lFtkoCQrBfcTBeOsU6TAaRhZLpgDVpyRiPIaq7ZKAbVxnxP9YzVNh61qNRc9QcsQopqxJF+Z
1TBQpBdoNcFeGsijM2hkkWaNojSo0wd/SPuXBgzgvnHoXWC0FnG3NbdJpp6T8MsVJ9POfGxJG3o+
dmOu7uzK2MwLRjYyRBctsX+bjioCh0Uc7sI9baYV3XkE0vVxT/6VER+kt26GMqsy5NZq6xoayXto
IVNPDpKJCavQQjXCUcHdxmKtIr+7Wlal5kScYHSuMcV6IUzrWuBKFeblXLMUTUdWmDix4noOtwYF
Et0UbVo2Lq6AHp01PaeEkiuiUeBBMb5js+dmy7WdmrXnFlJAWtb450MNe3sDt0yoFH4Pr2O1ugmF
2X5PQngq/T5j8RvRh3rJcNhUroVUd25iMQA5tymIysWlIJPhYLrGGVMi1TFTsQvoVfaQA9OV3O3a
wM24EGJuWgHz2muWs+3jaA0/eKU29JjSEslwhrx6DWQ/9SMECvIlqzDtdgvH72ikbMI54kEImK2t
F6n4DSZEyugCdrGAXzwACErlunbKXM7VJANVnAc5xHSVT38YITFj1YDdqZ0WSMeqdZL9eMCBuinz
7tDkvV/Pf5MbH5r4rUhw0/NGxJuq7leXPr47KtVtApIl2V7s8jvgUvuekbHV/ca2xrLEmYypUN4x
c2E7FuPsNcP7mAXMfGCCNoQJAeE5e4wQ44usN3W+wZAr7aDS1slwdppNzvI7nCz3ZZCrxYZf8GUY
xxLhxvYYN+MD93SmLWNyEhwTtNfI2HbywN+ZqdEp4h+ZfRTpt+TvGjfCFW9a8nBJ0mVYG/7MvVhk
lEHj1hSFP5SY+ammhM2+vLv9tagOC+cvp99DWt3U8moATIsPA/CAyGa01DAt73Di48sUystoMbYd
/mXxxHgE6cq6usZh2XimMT6NP0rxl4p7Wv8YBd7bJz29aelNdhuJBVjuI/1Jq2DEHCDqzaVysSwy
SX2GYybPYLbQXOB1rNdgOdMCwoWgusLPB3NrcBY35brMqAJqHxVROPRILMFMoMKV8x7Q7Jzfk3fI
Di82ggSvEGhcyKaOvR60sPN76N4oOCydeY5rCtyvrYMF/i20k1mec1qiGndVQah1frWhA/8hmrvb
hjVt8AmzTixkRsF4eXp3OC/g13vJ4mU7lx1ijeNPPLspnIGIyNJkAaml1bwOePJnGoF5+Mhp+2Ze
+5SP+QNQfdu5t+6bPuObpd4tY5Mw5z8GJC86chqFgPwXdTau7HybYKtY08R46rW3omH8n2DJ8osU
zgC1cPtC3yYUzrQpAwjm1iave6Cl1kWZtZ01zSswRUG/fOB0XDcNx21MhDnOO2XYcF7MtIIesAgH
Y8240dyk9OrCNUEpdFePQXyf4/tIgyq+zxR/L3RG0VEaQG4lo07jOfoUZX97LmDPiTpT/0XnIkNf
DrAgOFeL1fsxrzUNPGMUBhLUuEB3He6VLr9mXira63dZYW8yCqNpAvGhyGGmcT07yVZ2O3kT5xwF
mn1EOoRjLQUl/xSDT8r9HcvXhTpxhrrUg3UIy1Nzox0S7ezQjT91d1Kc+1K/a/HdbG69cm3Hl7r9
dLNjMf4Ow1n0pyq8Z9lLnT2L9EfOl8U6mpRfpu3Nti/qRJUIf4iUr1vxunoCAvMxIZfUm1D5iWmd
GMY3vA9+nJAgA0zgdopfkevqlPvjIEoYbgYjAaUCm7q+PCXZ4dGHFQ8fg/ruGPe6/TWnc5XyccU1
P4UrhgVHu2XFSn8i64bpZGG6Oi67VDRf1fJeKrem2+nWX5i/y+TDqeVvJLY6PS7NHr68B6cYYM9f
h5EwYuhFUKWU8jzlxu3BKrSN8pzoD5eM5WA4xL0JILFimr+o826p5G6c0f2ouFQ3fDZmq373o77P
B6C9s0Gzpj3HH9I1VgoHh8h1g4wRWpLTUaB9aCPUDtmNQcSTNqm4WeqNkYascsRegEb6o113W5Xq
GIZ20w40mV28yhxtK78Y0TkKv5IO9x6QAiVG7LkziLPih4uduhywS6pfzh9qeEyXnVJ8w5DGVLaS
RhuAQA1kbW1TI3qapfDNnrgCGvvQHh4vGhd1L+ToSqoAke6PMnRAwUQSKGDXEQvpWYiHvxI9B+6p
aW5zuVUZcxh1tpm08YaBk+l+dc4DFS9Cnz+NEcSU8Ld50C0wsEJo9zuDZooYsGVDsxOfxaOGOHfe
y0XHav7aLAdVKV4hclyspvZylwmhMrxm6j/Yy6yStudpi9iruUnmbpmAPMuXeLIFeiSjRFk9AbBQ
+3tmHsv07QH1H3KyrdVfrAlG1E7FyV85GxXjg0YdNu3ybAK4ZPGWyhPl78zja07KISvzA/Yh8/Qc
NSiuDRwCtQvfGLodWr5iP0P8yZ7RN6qE8Y127Ywt1Au8OcosdyIV/1RtPs5l9hGlVKKtMu1lkpeQ
TtAarlZ67dOnOr+axRYrbIADNMleVf0JX1uFj8vdugpsOuIq8V1Pzo7k9kO0NCrvZvVjGW9zv9f9
moe1hMmH3/sl5DTENTTUb1YNT78N2vzEggKAh/s8JxvmGPtOcv9gsSxXYwQso7tWI0/FZew/3eJF
S/7RnJJxLS0vJbPJ97a6qsqvpX6k1tGRnK2+bfmR2p8yelExRT1aDS3WNroqsCqo/SVLTwRGVPNi
spOzPWIgoS4jmNJX1XihyWKk0lJ8aBa+B65S8W9UPtXKdUrWXBG9hJvumHKuhLylOf/iJKYIFzDT
12yd7Y7T3PQv6U+yOo7KbslMz3PwWikl6X/nJhgtkrHQ75n+F2bvVf9s2U8OZW1iA8rIHdlVjB9V
OzhA/fl6rPrTSv/w75zr/KRzXYii/dw/5WAujYV4i/I5anivk1+pwCzj24EbN8LyYwettTeruhZr
1f1pKakiOZfN24bfIP8XGVdRHG33JpxXAA5UvNKcuImtiPG4cw6T1zm6ysfjSY28cbaZa9h4KOP8
lUwu7+vJSt5axI7BfTH44DBUQWjagPT3V1Hr+EsYMbwgn+Pc7enKZEFxh40TbavQ18rdgkt7SbC+
A+d63G7Queedi2rrcGBuxFexvMfmG/1sL2CQewSzdi+jLRc1m9PkQhrVgDpXTVjAYv8RjVWHL8tg
Z5xUP6NJ2Kk+3RQzkfEuESyjGXdMcTPZUEBg+bLiTkF2Ge46QJmgQg/zRpBdtLN6Bu+to9/RFJ+k
gKHEgBYtrNPPdBw81t2vumGlKVRsFsNc3pX47oJ38QxXfmQyhatmw8Sr+uLoupG5SYA0IlJYJwv4
IAvWgPfbihMmn1jxgCNRw4EuVuPJ/WvxU7Xm5McA+vqGw1ZpeBE+h4gYKFv9Mey5yDPj4UbzQH6b
KN04NGwe2/G65J8Rl9SSaobF5AhwHNpjLk76ckvtn2rYG2Btnxdss1alveVuPwZOohTe/DH2nKfE
2PyoSvQkHv0YS9nZXpkPa+R25TAIMpe4pWhhAZ7KsC0ZUcqFOsEbDOO1Tg2Dpzhkc1VI99suvFWO
9of/oaJi5qRpWFCKyjiGcDuWiNYeDWBZYMDRHY1BP8b5R8JRApqSFmT0fm+GBdPAoH+JgkUhEUw+
MYD5lTOyzrgNrsoIDSh1d0gUepAK9261zpep2wH0wXeDmanaPY5g5rApUx68UpveqMWgkvdRikPq
xJNM+KAfCeKteAubdyMP11E2HMvOwNooOuGDkZqx1yzDdqLeylN6m/d+4fS8YDzdWIIeY6vsV7MW
qqfZGp4iayyPspDo8/OpNJEXkJcVm6WRxkHm1d21Fu6+Gx5AuNhgLG6WVyMcra1dSmNtOfIj6Wkq
bqjw3rrdFQK43PQokL5IlVttK742t6NnapWzwkLlx1PE9pHDWqtJ5Xv9MJ3Iq3arUP1wJemwVpED
o27evKbR77TAObu854Jp6C0jpxRzdEzTsg2AiRU3glGz8Lzp+6XFlAmiCmkfPimOVAzBK4N72YFR
PhBL9x8Y42o7VDnkZCXnTonfZwpzJ7DbVuLbKBwv1Nq1Iek5iELyyDk1Dtg4unWlDWTNusnyo9iA
3RepvzFzVL/Pic43yUzEJKzvU/jczOm9QtJq1fZqIz0SscWLPo6uN6AqotcVMDUQZ8oQMi0DGUbo
NQDjZIG1SzMgX5C2psXq36LyL5YoCz10ykBzNUppDIhldfnQquJAsyCXx2aOZD9xE7Hc/WIN7A15
QoF2x5nMHiuvzuZAHwqATr3zTlScuaoh2uwSYf6gIF5/ikyaKRsaiuJ3K/7OOqns4gRnpJK/pE7J
Qmjt4Z/mnIEt43ESEqhWQlW4kSaPydaivuZ4bf1uccYnNX52p0LdyLlcM55rD64zoSJF/wZMUV5i
zCKwrfnax/oG9OFlSvhTTFTcTUfDjd/S69BX0zWeXml7ovxhBjmSNRWbQiWaoORFQ8iMn9xyLHzN
nt468aBEDTlHaUkFUcoyk2PA8VsS9QACwP2rPJBw/f4txU+bsVaMHU994iAJumSb8sqjl4N/LUFb
AHWiATzWn5gwvNSULK8syR+3SZZ1R03mFkQnkqR2LxhGrshrO5uoIYuh5CQhRmV4KxDZHlZCMwiN
+pnaJBZyJiguxWu7rEE1dgbSQ0VrQB82VubcbGZXS5EH1fdoIvZaWu46SbN0lQrEWuc/6s5juW6l
zbJPhD+Q8Dnl8ZZWdBMERVEAEjYBJNzT1zq3OqK6alDVHdGTvkNKuqIOgTTf3nvtobd2IhYPxId+
YkWan/jIOclkuh1G8ceXIf6oMqG9IbUUpkK05mWG+exOD1ZUP+b9wMvdMH9lIrztMoaZ7IiqLnjx
3eR37ie8KWn4unAodofJ7G2sWkyW6C+FwU6+O7N/1zb4TFjMe+o/OLtw/BnwbDd2r7bxoLahLadD
FyJCgrXfVh5YsNbpeirX58864wJoj+zqqPw1bK6Ni+fA9H9sM8XrZgKV0dKEMPe46RBL+DyXBqZA
zTJc0t6n8L/V4qELWlKSkQWIwbaP/j+hhxr+KrA2bMkRuApff5bpfIzAOawzf9qbviYGrOqzcRnu
OhOejcS7aUs8TXmCoSqVuAKq4GIF/XDK809YD8zLjF5WWoVcIEy0bkP7EerNubDQjCkhIcSaY/Yk
R8bUtaUcyfy4A6TNjgYSEUD1SUJheBwNJrise7A8nnNskLMJcDRUxaWoWnnqsmY/5eOOGuCIEWHK
QZ9oyjSpw5y71AGTY+KnPTzLYCB5zHDuXC9Xz13slRmrh4AMCtwFAqZ4zLadK/9CDN0MmfjhNbxb
ZgKqbpJbpxuXkAd3N3gErnAHfyQROFgg7puiSF4rZpBBSrONDZ0SmlfD2qO+o6QJGIOwo9AQDPkN
zMbI8wtFbWYny0uMoHo3ZsD6o+674LkHAGuIVwRQUBb/GeMylc1VhSKvkQ6BEmLu/gx1JnbsSJIR
boWgGSSfbg9Xnh0RrWTY6Agbaif8D5vumBUDCXvjgXjCCy3jR6ouwrFNqKJt3bux4/twJvkrC8g0
OFzuG+6iZWA1mxiyq1x46Xj2fsl+rqiCgeW3xO28aYIQn5tUsEyiCuOtXX6ILqVxufyzxGO379rH
qKqu7UiDDnoyjLvOPdD89tKWIQXYfss1Ii0hJ+dYFSbxt5rvO7sKyANiwAgFwTtoqkQF2967G0XZ
nita9dDGSEvnTbAeLYkXvK/vkc+7u9Bw7Qw/LRfv4+yhYIFifrEiSo16pj8fubTA+xqxk5NfrSyl
n+ap5H5odjJNqM7AA8EDF9yB1JN3VUbJYpmgOvFz23SWIgfNDbzjA1vNLZW/bUQ0wrQxnw/XoCUc
xI4rcpH9Yr/f953jXpSNyFWzLIRpy1ZQdXurn+H7RcOxaeCOup1Dg0UXfs4jvQglNvmV9r7pxu3Q
Z1Oa6LoD7teveJ7yI9DnD7fQ5drHdJhVlJRwsiEBXb02BY7hasLIMdNDagfT+4jcREyy/E56Jth5
Rt9CNX71kGLYqDhg2Aixm5JUV9Id4MlxdBxazJTY3cFNJl972/c+3HAqDnl4w0IGOFyHnuYgqwWs
xS2DIrPvG2Nox9O8tkknUdINgHKk+WubQ3znGMoJSJaSsKvCiOSTyGHTxh1dhnR1Ejxomxw9u2Pu
TFPSF9PfA9gxOmyL7GQNFcGOgNyDO2N4xkCELPeL+0X3OI25jTmLsIhnmXxl1/GzZHCH+XVZ47kk
d85f643FMye56CLzjRspJnezoFir+Ihp+VmPPnsKy4g5Bk2YbEgJ2MPfwqP/rbLtR7h32Al9qEQV
Q78hUc8wlA92Tqtb2+IBC/UbpYjgQoPo4LUNez8OBQ+cLphiIC/jtMaTvhMh5Er8b2ozR9mlikZ3
y+dzEYnF2PZ2qPEi7iBUiMI+iRi1jbr8yYb5iy69A84g0pqh/itrehFrKj1BuPNx2NSVuPl7yDgf
maj1EItZz39wOjy3Y/yFTfwCs7/bEY4kqjMvrxkFdrtGZB+pLTCQlEQfSgIuIf3maejTIx0zcMi8
9FfY6K/JpYC+XFo6ebJX7n/FrpTptK5dCxoLtL7xwwmWk9eUb2bW5+km1VFNuZ9d/w9WQiKsza4N
BQZPe7R2RcCtJ+7YaKPAf432NKl7vBft1a7IZDjlazGLBPL9bPNYCdC2tG5hZtq2ed/vwhJtnNvu
5AHMhGYj9sBC/fWU9btxxuZf+/73zDAHLX6ipYCyadfPzMZjz6WS8rfGNbFbWvneVD7jbFkWr5Bc
4m5SW5MxDJ9m9UZNrIIUE0CnjKPViFllBf4GD6Ui5WPxa1S0yS4ja1LrT5H9njzWW0oacFDoo1uU
oGRS/uAAWHmRk3UNFDrU0P3qyXrfjXVZbcMi2BHk5l2N8mxdclHuKeymkmF58nDzsZbigUpJg3Ti
tb81oHS7Mr05LRzuzUH7NmZOBSeeMeUNKcprrAKaYyh8YongGlRRzaSIfScNZqjMD/gMRkU1OlBv
1863RhsKSpx+FwTQ5rXTrjRcLmot75pMhScj0q3f5M7B/3Jm2jsk2h+Xl+xrDvEmaIsSmYQ6237B
aR/7XFkbSNGqkNUmH24ZynSH6OaTgZ8QNqsNiQIHlQUz+JRhjbHUcXCbe4OVELJqeqbcmHNxmp2U
aDErWQVMUaBO9piu6lJXm6YBuLFk88YmECb9Vm0XAPGsUKpYx7iyKPeDbzFaM91acXG/NGz6gcTF
B61554bDSjm0LkUdBKGlwp5MYazOLYoh0uEkCnRweBCbPMMuSdJjYX/i2EfqkIFldXSS4tsZiwp2
7zLQCxUf4gopLlzsr6mkSX6gIgpWyIft9hQ28d2u+yBL9oU/cceA1e+MtuTUw0XD21s+8CYXXO5K
hqz3MVKhp7On1k73AycG7uzoVbUJvmbXvBL1Obnji9s66hz5SI+tR/6V5kVi8tsIghtm7jbYkCA7
dtJL6ZpU9PNGEegPenwxcZdv9k3cwv1XMkl3j6zRRDJcqz3z0+Rf2RbVhpgFyZHe0MWWDZva8vIt
WSwWJy95rjNRr+jaxmQwyHuqxk+ztputV3ScwUbwG8Q+4hP+2b8LWtI/WXIqXO4nqAL3wNf7lUUS
ZYODd1yDQ4KlX/eKHsM9aKkdjQrOI5iPkhbFMPtbLH59HWlK9Qfnxapd/6Qmc1sCDR7hzMnIFx2a
VPrQkp3y0rrNi87CgWIIR+/6pOZynff+i2mdDZ1x/Jjf/IWNKYmIQzhuCzL65ixL68s/v/ef75Qq
LwL1KdEG/B5+mvFmkGG4S6hdO4hJMjFlD1iTolkJM2GvTjER9+PF6QiJ6mkaD4NMnlKevXNE1VrZ
hdbB6hfcgWALvAmfiTCzfZLpsahMj0zBk3wjNIS4nVd6SdWxSSIWpLQ7tGL+A1pRHq2Rm5MXVpu2
IithVR5wtRvCYUrZTKSTvAU3oTxjOLyRhvlWmTO/JabIoXwOu3OZ6DVdWehFAbkO3M918sKf8nYp
GSjOOGp5bsvq8p6TW78OKV12dY9S1PeZuqVE+Gcnw+eA2EtWVD0CLHsqTTbtMGHiUQgDbn3Q5hi1
x96ZuEu1sjEk1PMUrWtSYGuFDLbOU/MgegoWAu9XqMpiZ00nd5qCyxynzWaisnjTiXYBOdNRwzaU
FMfc8BfN8C54cR4IXPnbblTfUxSdjXbBkufLp8X960RY+mCXCH81Ye9S5f5jVi4llHX8aG2f7Zqw
b455jMAELPcKUwFSs4eenlB8I5lqHnTF8DXR3sHXjXeNqTUwlnE43gGI406yqWxi1P+gMCoP0za/
/VIV0Vr2XX4n2yV5t9GFhKvo3GENahxxriv+2UHrV4cyGrdWPZfbygi9Tjypdg55m1Pl2AT2armr
6EMuBb7tGteeIfBLpKCytilFI6RbIZXHmC748OTDXLZfEw6AUZYvfmvz8+DA03vdcmgXnze169fs
R+5V0GDtZ3ZwtKhXQA0penxEyNNChhyACpudn4Ffid8cA2SstriBujVgpbLlQpmcfGxxd3Xv/ix6
KIknjfXBv2FAZr96GnrHO+jJ4E+3XERdOTUfsO2WdVbgLNQsn91gajKs5AJ5fbn6+ZtKBuWmv32g
5vZrs9+42yobPv/BPMgbssRSybFb2GGUFydPpgVY6I/A5lxF8hlcyzrUpjkom5GojU/eZ/WtRcco
U/jf//yPp5bhSR3UEyDaZtr0UC2woMp5R4mhR7sUjGuQqJtZsUWWDZmQchkBGs28ERntTmvXnfYF
LJa7dE6p+kNZ0dzHjbUE5zqL10OW0/nL1OhACCu8a4Jh2viNONZ+rS7ejZiC+5TYzJyzlPhldEim
eMOs42mg/rPSlETaaf7kOzWeOq6bSdwXtLu000MVRme2cmKAXvsk6bJY/0M1iWPEJNzr+7ZlPY76
cjvd3nX6Jnm+7+uptTfzRE00TP96b+nmbLMPr3xXD6dSYrrCWQJwJPH3gsiiKrHiWEbx5Wyaz7Su
bJcgw0tW5E8BIudNC7Vv+YF5U7WDuHrMR+vEQRkweHCz3LsyVt7QWRM+8hwfk9sUbx5IXUzK53vS
6s+ShwJCN0/XIjsm9AyecUaU5hAWEujh+FAqO7smImFIVuBYaDzUhdtv15NHVjJ1Nn8sHrqTMaBr
64Wb8ySf/JGBTpi91irgAbHoMbNqzR5bmIeQdsCzh6MsqXDLUxFBv0Iy+sdi1KdMkRAjp9KtPMkT
QjsLdgiV2lyL6OxxMV73UenhzZxf3Ln7XecVN8D4I8de+e+MjP/X4Lv/M5DT/0dsW+H+txCn09yC
Rej+C+D2nz/08w/hNrL/5TiAgAIuGkDzIw+yyL9znAL5Lyfw/gPV9L8x8jyXXwLfwlg1ulGcbr/0
vzhOrvyXCJ3QDVEsMY7Z7v8VIe+GafoP6A6oXJJz//CbAng1Drjd/8yJAW1Q2EWU6H3ljOG5LBvq
GT0WuzRU5n8A/MAJvOGU//PfFkhXwFoJQwkyUPwX3PJskZdqAi9lBtJypw0z+omzuLB2sXFQ5ZsO
m3ZQeNaV4lzo2G47HhpKCTdhKMrjYqfZC2tc9V40jnVv4liFGxX38aZXWhw4LY2IiLzlF6Xy9m+Z
KKze9U0KTyiSIt7YMELihGV1b4unbkN0YhBoa5PGPjS5rzpC4UDAyrx3tXT5V+dnijOkjvpHJsMZ
IHYtWa1Fe/PZ1FTj3vmDFd9X5W2AWntI+2K4RWaXaGsKDOS0/o7sO77zxi3D+6FYHW/ZmCIhOvBV
mCtN7DwcTFcMxvCqdWFAEgL7DXV/y4ZZUPfWDox43LmIORHpW6dUdQvY0OVQvCyUML/JLseLUEIW
SNeLI/tHPdjL0xxX9rauiwYTKumfykR6DaO2PFhJzpXHZfWYuGEtGKkzYc3PmayTHxa/+lSN7Uyn
WR7ZT/YicKJGhHkzhqfD8tUbXR3pjiAs0/oYaIsi+tNP7vBi98goKpBY1L1WvESz5V26Dsz83VB7
1aVownBPyXO2UaocD8mQVMc+rMUPloL+mPIJICvOVbMKupz6JyPG7I8Q5BSLRLSYewMKNAoHC2gH
lIN7Ut6ok0cv3o6JjjgxMCGN5lNYSo9sQmPYRAEVPmhHvEuyAVvLj0PuasSWHh1lM/mMJI7KJZxA
1chC7DSfw98MoghHh3Jk74iz/jrS/dBw4XK694ggG94yxflfT8MbNirJPZdr33d6C+CSN9cH18td
PNyja3pqKXKXWbQSBMmbMTgaOzTc12vxt/G40jnwrfD3kie4MY7NKZG5IK83x82hHmygGbBRXnrj
+WjYdcO9s2+jzeCSuCkiGjTqwYTbnpI5EpE3eICxG3ybC/LdNtdKQ3SMsUDDSIWb1FVxsaplI94D
P/SHvSl4O/Czmm3Xz2kHn6VFjbGizI6wX5T6bWg1l61GO+u8njwgRDN2uBFFBYtG1nHQWKhK2sNo
gS8Ult6LTnjqwBSoyzIP8n0O5cCZs5nA2ZbMW8m7q7Wem2liaMEBZ5wJnphcNs9LzlQaEX+Y4dI0
Y3PIW2sk1dTZKJW1l91+vGI7DMgIPf20757X+Q/gchgRk0kfP9np44eYFNljGA7FqTF2tVd1RRgp
wfF906TgJVZ0SzrhjBjMVJsaU22GIxA2B1YA5A0f2PJDVXftlQabbAfAJN/kRML2fM0+O0EenqVT
+u9Fv1gEVFibat17F8xJ4YHJEeJ+unBIWjDXU82NqF2a8ScZjYtbsZCXaSRf64+yfkyFpV87axlP
Fn5R5uVu7uymMR6vpQrVpcJMdjfVVQJ+QAn96CA+vlFMjtY+Az76FdcJj38XBzhF+pvqYE+GkTl8
lmwTYezd+HDS/9qDHM9RJ9WxKILpFHNpOubM4Xduk7+BfGoeOIU5vyhxixmpJwYynhiw8VGVzUc6
TpQspjFevETlhzSGXulMlvuryLN4Bd2JCeg8J1dMWc25VmJZW3Y+nxIXx2xklyBNWxogk7vipp82
5VB/RoxbsO3zam88O5JrtNR4LRonfZBtPF+m2FavKU2XlyzNQj5xU/8CaOgcB3p1z309tLd8hi//
zD2iP3H997jp3E1AveaqHq3wNawbDmv8uWOuPAl2yIlOsR+3m4ldZOtZCYJaai/91RiLegiqQNUh
8jKOX5HqseHFWfjgaOV/jnAoriqOSZZgHV+4Nwx67y8VSXUSZ8TBWmG90yMnsdjGVP268jaKd0g5
5CnaAnyPQnw2vqAGjNKFBr16RtDPmIAKJ/EPQ5iOj0R4STSD/V6nlkyOnuAOkega27mHGU9ymVn1
qiRYZYvCQ6YZgn1SuMHWStrmOzN1uzWN75IjD8nLdANm51LwumMiCX/LZFouHM93gWkR8qEeQ9kO
vafEZ1II6AoN1VrEvUINeuIhkxfSfjdal4VN684Ja4g4WL4JuPdRcehjMd9QMSzKPjfW+8aZ1XsD
UOVHYZr+BS5Lf3oeCs8dDeBuTQ7FDQ1Nkro/Ynry3zgg+/QoR9bKr0fhbkxPWXGnav8kawVuqVoQ
CADmaeoVU+p5axSaJ9bPjMFwYGKCml51BV5PeVydzfPBKNM+JnGT0UXZFnKLKHuLKOmU51TXf/Wt
nDDX+PHYipi3FbzXWxYvwyvngqKgoB6Wq414XKRefHQkfdlL35WvTFkQqKBOhnq1UJx6glHV3c+Y
UGkll/41jSWw6mT5aDFLoeHoKYHOQB9s2ljDV6V1t3MI0bB192Zfjq67LhDvC8J4CfZBWjE29OxS
VWrF8oJtPkgoTyJHoQCpAMef9FsGOX4jmAKeEsfqzyqIm6MS7rhbMmneI9cye9Dh6a9EV9aJ+af9
6hR9dl+W4CO0cDBuW3b8ZrPTrPLSrWaYOqlhrIW3xio7a3NDwK/6jNb2O/B9sMU6HUUvNFhFDOfH
/CWraTcfaMme8beFEXVNpSW2YiyRDmRT2bjEwmITGdoFgWyTBgEO0bBQUK+juOHL4NGJNdZGT+Gt
jgA87GXALd7x3ZJGL6lvPsQwpJWnDkhW5nN3DWZUTPxO7bRQTUtSKGYOQmbQvhsGmb3Rs8j+qfBU
eFu7yfz7wSRUU9budOhiap+sGZc/7Q+44yfGl8kostfJribW2swcTGAPfzxVjOlmrkb71YW7cVeM
o7gplu78KBVToZBhCV3DTsaLxbu8boNUbxOvcHZ0MkavZLU5ehRJrf8mApgJzaQ64nuXwQH5rHqL
Wu3ssgRBFfZMeU3zorzYCkhznMxucxeH0Ml8i1swKAI3/YHS5EaMTFJS00toNAYNyXxNO2o8k/RI
np1uphLOV3lyddoc1QF+jtgIb7SPodcV31UeoLo4AEuadeEEuDLsmKKEO4Q67623Z1zHA7si9hxG
LFXp9qdkiftqm/Sl3mYTR3eev9T6PUaRdS+6xPqKCzpsuNgPBZ1Ztgk2ZYJmPMwBJpXM38GTxy4G
gio/8r9sT1VvVS+KuP0hqDLxPjtufyUJtjwBQ9LPmJDZxOqRDLbOOvkcg+x4cEh+/LDzj1tWjxSL
Vlsvu7SyGeZz/MKBwNjnRF8TwE0pHL3yK0EYpQyyb7I5LrZEw7CFVc06DxkAyMxuk50Z83pjRq98
ahptPbijX2Ncmuiu1UX7C6na+ZW3ufvj9DYT+W7SyYeVpOHvhN6GVYdg+49zoX0VVZE+1yNGOK0r
CvVKW/h/Hc/IPc0TrBhYbfM7MJXq2irJ2ThfMnBWGLPKuIruW+RhEDsdfQwTqhN/UTDfBK95fusb
v1snInYOlRMmW44MMPGyXD1bWJKRsEvxGzWieQRH6dwzALW+TRCQ2EypQ193/UKqPwGVRL+kTp4L
hmwgnWcRrckU+0wSclzJyumqS+nSM9K6rboIz68e6TIl6ZNbhXt26UV40VNRPIiyqYg1eSSqhha9
qh3s4ZjKudvD/PR2XttGe9+DGOXYmJt0Wg7XskiyTTHeujopM4BkkoxQn0M3IF+Vlo8aFhC4aUc8
+zGoxxEACyY/W+4THSH55oaT6mrSUfkwT870kYGY+x1yW36kg7H/GbKgPSIgm7UWKScJxiiv9STJ
FniTHT3PylTPrttqTfqyp5+It5fAS1lQ+wjBSiNy7WuLVJ3bWEu1JioE60KmWbYrOrpfI2P5QM0d
UE9OnDp7i8yIf9cZ2HN4cxms2GyoECZa+6xNlHp30VSHHSmHpdpRHTdBTJukjbljNEz00JvGjTdP
afHs655MgPBthCcfNfATW56ZSFcXKPJO38PvI7KC0YY7yqeGx4kVhhkdw9WGnnuWC3ej/QipxXG7
bSI0FsYirVoGhuJrdGqzX5aWpKXGFdJZdIL7vfDuU6wI+ylTH4OVBhs2mucBWxanvf6ZiDP5D4Et
2bdFek8PdjPsOOc317nLGYRZpXUtMRw9SO0nly5boteWZhZ+lp065iXzyrz00lVlzViDoXyu4rZO
zzqbKW70AG+pSQRnGUrG/X7fXhItZAzTQCcbpJtm3baI7KPLo9Ms/KQAba2Gvhru56KGhxrHlNzm
KVzGm0k0a0kPTET5iDcYcSGhXZ6G0FVHqh3BIM5qdI4cS2KPDsolJaBYNlT08hhbO9P5QM+zCPzJ
3YyzJVmLssgfetXAVNdpQmy3spOv2iRse4LpYLe2gwCnazAGzqtl+nh4SxOreTWZTxYmxj3w2WJd
+arn3n5MufQfUivMThLv7mngpkdkUA04m262pAADfByOKxpB+0veSL7cWGp8rphu72Z/rn8kzrf7
KGFNuutLPJrboS2zZ5NMNEgW8JHWloc8EQvSAT6V9Oy8AOG+S8/rt0S+zN/Wl/LQD/REmsQsr86i
l5cBCWszVbd0mTci2wU4SLY5z+bjWCMwrqQDfz1n4ZdAAVtUDQCrN9FuMcubxtUy35nkdiWQGBQe
Q78h8Sh45Wkg0DV3ITmNERZWqnY2aN6qQ2vg2dl4TbAcCAmVH54TKmwMyEoDic2JkTHpBz5PZKHA
eiCT2n0UKvTvW17aP5iuGvx7y1T9HfOchGiY9u5TGrkDSIVeDjyrnoM8KsvMJbIJGOPqxiGMH5mP
yHKZ4SK6EpQ23xdN5b4z7Y7xPaTuzN0jUM25p0nkE8+8/cBl0NvZud1QhGcBgrIquZUNe6ivZ//J
jYz40yzw99tGTCsoG/E6CvDSgQahXdphy76PIA5c8yzF22EnQfdQWo53jOVo3TH/IsDJf/ld7Nmo
7XL0QEFLEclnZrvSXdFAHOpt21j5pczDxD5gd1EWU+HKeu/TdOZW79BeWuVU0FdW/86rYa4N38pW
kYj8TJw4PzABAFrQgUzYQYIZTtId48co4mZL/UuuMUtG+jQUyGLLWFEWZZroj5N16jyqGGvXPJL5
013PB+8S2+fH9lnkHmZLFz/PWtQglAZ/Go6O14xHyNPfecQ5w24GjAG3JGi6DMnRDDE69dg34+p2
7lq1vNWMOMJq/tTtYMAgae+BC5d3ycMyuzI0kVgRHb+mNVdSMBvhctTewnicfW6VzRM+GtO31XwX
gO74TvKm3JQjKlBdNWKXjXOG9ud6uMACjiHx0j17ZQlqqGCy3RHc+vFTh40AxsxXXLf+0Xe4wQIs
Ai5oMdi/4E2fW1p0bj54xb1wHy4eN1RHQ0zwXEwXrFCSaOxUv8vQhmYpXIxn0yLITE2qvzbcKyIg
roF/RbPKn32akt7hhfqot42ZyfjECSweuOM5tp4kgJzhBPihTctfFZFM5CBM+J9+vmvj2aSmJzEj
7bgJ8xWIKO28VYM/viIIoa6REX4FiJCfW2ZAR31DuN/ZYZ+RJhzj6cmu5vKeYdeApOpSfl24hAp4
dTDWFB7lsVPb3i0OTty7gUqgldWF2c2xD5y+CHxCFEtF3GgmDRRq8TyLMoUi4M4vAd3bByU6TQf0
0twTK+fIa881B7UOqoyP/P3W2Ol8iSZgVMvtEbWFaE/Cgtk+akt18ELJNuqIVDCR5AUGSJzFeoNI
FWIknvvmawit+pmz4nJaZDZ8tCRufySCDDnCKeQA6jgDViPLJo81dT2JkgyzMw6bdH5LK/M34oL6
uuBuvoEcpo1qxx6tlIWj8BZ773jucIdbxLqPx1k56554zV4Z0eC6GvP4kQE0dfK2AayoKkHjdQr5
hk4iiKqcF0FFewdGbG6zypKCz5ohCA6sGlbJkz8H6sFzckrUhfH3OqT1OBpb68FEtfmlrXB6bLJ4
eLWoEH9sinA+cDvyODl3nGUWp331FXfMTYEr+RecKjXj5g4EQYmG8VF1TRnFlk6pzh4CIol7vOO1
XNo3O+yWFnXfye+J8A6XPg2q3w5czJNnFH5u3w2cdZpW1r3qyuFBLqPP2bItr01dB8B2OEMN9FFv
RNjX55KRA3bhMtmkDGJO7VCHRzci7iIkBNQldsJtAFHpMUbM3xGrUlslKucNHFl4hZpGf40dF6Dm
Md8reNjT7MUrg2OGJpdIr7xp4EkL0CUxATuY3L3kvm6rT78bNPOCKdsJLJO7mVnOc9v18jeJ2fjZ
QizcKkuG97XW8jsBJvY3L4rhcWJkec8cr4aGCf2qbQOQxAXQHrCzATiPhMHjXZeAAcBCTlCvm5Ls
s2blMOuC+blHhsUdN7iHrZOUbX710Dq3Vl6EX6roPKCyop7OrsDbVyZL+6eACHI/u7BEurLlazbs
89HygoMU8GICVsNX7rtQOXWGJdgUQ3p2okrCOQpI891OA9ElW2oPNwZeYNBW/d/KE1TB1FQ9jnoA
ZzAsEKPcRtl7WrCb89xCNnTrdn7sBrwiVjgEl0Z0OZHJgpTcwnpIRBuoIWEWKzg3TWI2Y8ZdcpXG
Jvyd1U19SGYVhyzTYzkBtyGzgVQ3aPqiHU+AWYC1OjS1OPDn0eBzR29rLPNb9lKwFMaEx4ZNfdsT
xj2QHDFnb4gBUmtOuJvaBUc7j+DExvEmXmSRc3DbBOKC4/nrouf+DaeghASUjvSj9T48do7b5eNc
ABRQQ8Xfz/wApwq5Q2gIFlLIGDLZgd79x29XomkjrKd9SIgKTwkd4dy5crTQMwNomLCZ766oYguu
HAzZ3J0puGtGOgnjclIX4+b9uSb7cc/W7/9OW9jdIEcy0LRJsbjtRg9OdPWJWGxdHxBeUYRC3zUY
AwdcP3F5xXke71KlgCQ1c+08irTMvouCp8ZNLXeXdg2TCdhJlFc7PtT3IBvsp5xLKUjaHqldjsOL
3UXe/YhFkZhzB8KZEqEaGcTHOIuMEoyM4tltV4UYNIg6B9cuJXOkSEs1uNcJB98mJx7yx+KwhRXG
L+NrAZ5infS19dantLwV0oKYVGjvHbywwiWDdlwoE30PrsDd3NH46EFFGGpEZoZztLUQsbGcZthq
m3ISeCz2gmY997+z0K2eiz4utobUFTu5M0MqbgCoFH0j1uPic+It44kbshyDW9bDbLoiCb+4bMe7
SWmI5j4h/Z8szh2yYLBPh8kNCNOlyuR3hLqSes1OT4VhJZPvSjnm2cky0sD12PmPkRW6m66dza+h
yuQ1kuFwirtk3Gl8zKTKcx9npuY8fQULV33bI7F9QA+Sk7aOLzFVGjAtIbChZ0uxrBIzdSfc9Chp
g7GBo7BhPU23kBOmTFzYA3XRHJBGgrm4pOWSAGVp6uXWX9XF4lFElfeIEOcS3CdyGnZyuZd5g59N
jPVVZmNGWeWgCYHnsvyo89nds6eWF8+vgeQECzesVVN5nAI65W/djEJ1bfJy38sgOrZk4vlaoM5+
YwUfQwP5girh7GcMagZcOAtJLU/h/Gwpu8GwPLuTsyn9ECKqpAr2fu591I3cMfVJSAd6S9bzPfXZ
8qXLNPvl8+O6D2Y3fJ9H8oaMv8Rvfp/8pv6u+93c7BYLXuqdSUf3m+e/fc/7DiuMqeLn2VCldpV2
4yAyBEh9Yd8bfAZGvJXAhZ+mqsuvE0C7lcwr/57mhYWIbioOFP7U307D2IWFWWwSv3/zIxAg67Cv
OK1NETziJopcn1Fd6t9LaYbTGFIFCoJQvLA/8C8CjUiS3tadmNZTO5V/Wn9GnYXJX9yrmAX51r2R
/0Kn7l74oDNDBqkh5U+7xVyyTvwbe2e2GzmWbudXafR1s8C9ORu2AUcw5pBCYyqVN4Sm5DzPfHp/
zGyjVJFy6pw6VwbcV92oLu3gtIf/X+tbldJcZDgL1XXsNT5wyBwlvjkp3kWKRandjdVQK5dZQMEM
nQW9ySi3LlCQtORLVX78VdE9qDKqUl5zarKuBCFgkNZYRF7VyEuPErjdtRxRQizoYKdkBwhrA0Ot
P3V+0K8aWcHD8Erl1iKj4moUMnul/+thCW6xcVeerm9Nci8R/PXxYQyD4tkPOagNNrxay1LTh2Iy
aHg3+dz1RudVR2TlEOqurqauianyZ8VTalkoLAHZtTelL6NtpRr1qk2q7CoOc3knch+XqIjU9aB4
xkk0MBs9mHD7Ctj0cgxGuU6KMdkNTcMpxR/tNFjYRZk8ipYRdC1LTpT2my0baYnj0RxOAIu8Y1s4
+S34/PQ172aGTKp24YUf1aO/lJozYWMnVRfTo69+0wgeOqX0Vw6Koo2IJHt2pkTNroHYieeka+vD
gFP7voHEdLRp2CA2zbAq69gD7MHsLzu/qrdTFpELFPnNmr5AwCw+JtGuUSOJj1ZK3CNW7B+RH9mg
ZKV/V7LBeCgKKhWjZgISTAlNnmwM+IQqR486F/PWZ3ivkq53KEnbMRXxmLcSJLh5iVzF+lbFtMzx
PDKx0eDGM0FSZbCtRNnBkkNkAdIFr6GCwPdmhFHOmUR4X6Qy4058zR42RRWFX5WyKpc9hbWvDg3W
UzlqCruW3gIA1tLGMcpUfZyFaHit+KmKoUQvaaUMdwqFlrtI0/v1mGvFPswmPipkgpeEDM3NAaED
4B8GTPa0p6ORmlYfDNGhZ3f3UlYj2j6wuOoTdOEp2UD/xpHW8pk/+7AZv3dsfk+hg+O+8NP+SSRO
+GpydGbWJZOl7iGGp06Sv6i5UR9iTAE7+lKQRhyq5SjaLFtlUVSq6jHUgmZLF71FXF2pEiFo05Cs
Evv+Vs98JmophIbINHUMvHIivYbConwpGs9ylo4Sp/dJRze6EYqzxcGgu6OVd+iEdfuSMzEYqaTK
LwbphC7ciFxBsVuOO8+0CB/Ag8IuAQzFiEoS91+fvWQaFSSfA81TYXVgG5S+qA6qVOCARL73VuaB
fhkWfsfQrT5cWbllvrZmSd1Hn5FbaunYxaJIpXcKS73/rtilvQwbwYLeqlqrbGNfEQoAOii6BLl0
wWsWItcL51AIWU8eZTEn2wpiTNwZ0rTJKEzeSS/sHhS+yG8QX+NdZejtobXEuGdxpxAS2mF/5QcG
0QyDzSbEapFzDZZdvlLYtdaAiO21hItKfW0UNz3dk31RDdXpX1oaiNHXpbPRfZ/yp99XqylqsbYP
YX/oM1/5rpql+tj9SEDJh/40tTJ6KCiifs2bmGQ+ultURqQzRrveLHNBgkVb7PqRUlxPJvQKDZ92
j5dLnpIYbLDKB4RWBT9Z0VjEJ2D61Z4RwSVHisL5IZJl/PovSibCi00bWULhkycZCpq6hhrhfkAJ
mL2xr2wBEdH+UFpvQu0+ZPioK3jelVYyG4TWqqhZJb12eqvaLr9k44xtRhliD8mdqTS3ua7T+a9a
E1RqkJUFKtBQfiOgTqXqyfbhqBK9sLVKadEsiyBZjLJbq7BWkCzaQXDjJXmwbxW4YeFAUiXA8AsZ
heYjf9ZA84vJjP7JcG+kga66oo+ydaSV2PVKjg8mxzaUtSYhXsVIBTrqfdZ7n5N62LMTNFpjTfor
RqussbG5BkjvIz2+JYgYYuy/mixO/VpYIceODvF5qThrkuNQ0CvId7SuH77QNOiX9ErY2jQenmGY
qxklJL3UntlYwZMoiTvL4eDB+sMUdIUutb0den8kZyOeiEdoYe78q6kD0w60JCAtSmuvIi/U7hRz
jFe25kff/zlnpf+ndHf/MVHd/2vpiGjN/u+h8f+L3Hm/ffrHU/b6j8VT9dy+/iUnkX/3p7xOMcUf
KFiEZTpMyBrhseTK/dTXKab8Q9NpUNi6oZPG90N69+8QWmH9Yckf6jpBZVK3VYRx/xbYCTJtkU2Q
IG+q0rK1/1SC/F/1dZjhkfcJW0Jft2etnzn/85enG9zJxM2Lfw2aTTcp4tSJcKWg7a7Zt051/+7G
XP3Uz70PHZT2X2R1PwfRpMa50cIsqepnYW+9hyJishhEQRQAnnLSulOYYLAT8YY6zQqbGyoh9vFq
iX8CK+/0JY6xuKTKSg1xuArYdKDTwhzWQOuiQXAtmin4VbdN+pzFFIbhUljVfaDdVbQ6fv/r/xr7
98uPN+ZExXd3SJGah5eaH2+zfkZTQRhLiUNaWWZ+tYrs6rOExt/fK2MOpHs3XNQXaK97HX4CGcBt
hoev5PzTmIvfX9VZAN//uSzTtCzEmmQAngVBlikAXpbk3nXEwnkB/lbuxUO7gdb6ipbKWQ77dCeW
2Yq8NJBl9fbvDK9R4EMcJnTLPnvvBDN75o8mr8SW5WApjslauQEu6BJ4tCQp4M5c00HvNr7bfnbl
Hz1QHTEpLzs5z451duVFqGqmU3Dl9ao5BktYQTfQcMnWXVUr8V370l2UV92m34rd76/Z1j4c2RGm
qusW6lP77NmOuWJ2ADL42NQKa8+0SKwb+v8YeO6pGXBgAu/BFlMOmElPReItwyIisCFdhOUAYa7a
DPCVhDzFOiIj3nroIgaJJg7nOO2SggSl6ITgABqGWeZqibpDNLlK5Y84LXSr/hH50wNnOD4fsTPB
n3tkD5TQ2oImI61sWHWQPU3v1g9ua3IbEnmlxdcWmvrEseeuH1DA9kjpaKV1EubFZZ6NG7Sty9AK
tr1BjUJYy7oQN2k6UeE3L5llVqgiN4YPHpwNf+Eos07mi2lO1aHTsdhKrX3GuQTEKnQNgu2G/WAM
hxrRKdW/RcFr6YjXGul5h0lcnY4qYSN2HeJmBiZda/uIiJpxCt268OE/k8cyw2uaZmf38doYnXVt
cRNtfcvGclFBilgQMEMnvXcru9gBK18YVOF87ESFU14KmczFGixWITYYqhZsq6X9ZCtYF+q7TkIG
fjKTW4WPEXsSYIGbgTIim12LnUccpzuKg2tTvgnxPApjVejRatAqtxO4SSkRtAMdbCE2guhu5y4N
VJIH5wbpuI/wuXl2sC5NnOa4oxsjWgaxswlB0EwFbD3lQDnC7VHuwdeJoOepxnUCSq0lKQ8L7yrB
0UWW67KTT77n0ZQhgDlsL1po3YbQN2CNh7TetEDqHPFGRWZt1kq9EObGwdwsJTV2ctca/7kI72eT
pNMYbNnAuJI9hNDhVo+zpT5+SzDmpepBL32cJfB9SfezKdtUoltlxSOBvHgfBjR2MIFmXXAG59Mg
KNy8tvBAjsMJKiVZdASMN9s8IB2s+0aF6IKsLCCjMapjGEwl0B4Fu9UXM7gdh3ZZ+a8Z/1wAVGvF
t9TGV6ASESLrhQdOp81fuuw6UZHOeK8deh2wBIQFoDnJvFXd3U6waCI2cZQWKRFZbje8Wei1oj7/
CsnO7aqTBboRUgjEBdpsk3UH1se1cZhJxCwUjj2v3gQ6HFsicgMejI3Iza4I+cWSjbQWBl4GpgWJ
BeicgqK+6B7N4N4z3mh7AOF59FT4n7h7cKFcqTXWaTTNDjtn0X6XGCF0ZecQ49FjpkkQgKcj8Nne
XououByKB41gbtipqF+LjWKDMYCnZ9O2TsnVga0kCeShZRRRGgEivNSoDHBqcAEgIoXCX4RJzHRm
wBiw9CJHQ1iDsugqb9+o6iFRifeJ5wDNblWoCaUn+8aZSAECPhf4VxCpCgFVupeUcaUblsQcAusi
CaPgFKclxc4MzDu6VwfyTS5FdZtZyiJv0SwRj2yF3GhlzbqzaAaqmd1DHUabMbxt0m8/wrDM5TR5
j7k9Eu56hQQcTXtLb6zD9oRFOqUcTy01zMm4R0/TEaEXkU8oi3jTed66glvEMR8WZ7SyVGqoB3YH
0iJuxrJXlNdQd11OfgmZDxhnAedFOdmT2KUTH6DxYnpfk+QhKe85Luw51i89tHjSZsnRjooDyQWv
t6l29yklVIeXNwdu1mU+FABYCMZ6JJSna659iu+CAhsqlxcyBVe6Z16mNrNEBegAHcKp9l8bb20o
AqsxpuhhY3f9Tjr6SYU+3PDBqkqPs5DwDPtrLWoit3iAwVFPaUvuBp2pPYfeSW1YOVW1t4J1s6zh
4UzeBmQ+FUPMAiMWdh8ORns5Sz9tqAGI4zZtZ687fdikAyb1pDlFBC/LeNyHcb23EDZUvICJf6mX
3ybvWldxBO2aGXL72E+Q8bppQ/FkH0BljyLQLuE2jjPyNKseeYO3TmJ1T4Xe1Utj4ai0I02wZG1G
kw06fZ5v9ekhSrxZkriSOOXrkjhERW5ye7pSq3oVcX8LxG8yzLaT+Tggz+t5iBG5L2VxVwttGfkP
VkAcRga0ls4ovRsQtGJZEtRl5f21M4F4zm3/OcrJsseg2dN2l8VBhR0x92JoAi2Enm96kjCWuVWs
lOi1gjGVDaBoAOACT2Ae8/H5mjrzR7uyfIzsFTwWfZjWxoCz2kKYPu7GaVxiWabyGFxUyYF3feUZ
25ava8yA0lKXKm3B4gz+ZdAOmDZv5rYfiZaavpY0wuzkmwFnW3WeHdghxnDjNFjzKeH6MJ1TAUrX
HFe+8xaGHKrRvarpTaKO60wr1lqnHHvtC75Qjrz9lhP41pfWRgVY3Bk+tKoMaUC7j0zyzcCc6YBb
rf4GB+FNWQfAEQbXB0VroZr1sgtdRmtJOygyHiWzaF1v6rlPnl1kDhApxQlWNN9ZT42dgf2isJWr
sWSi0+QmKKjCobuYgD/2TXnymF4WMeZR3QHaWUeb3mu2g4230udFNvOFru/873b7gE0SJr1L8XJd
mOaO4uuyQx1ugC7treC2N7qTV9dPalMvM4qcMRw3WBOLUrvQKQorLHwOTSsh91n2rFaRGwsNEx+T
i51gr73zswNRaxz7HwUi0KSPaEopN7GRHNALSLK3pmLcp7agjD6sMliLpsxXo4+Kwzp6rbIiZBL5
f7yKlJsILpsqr9vxLh9eZJcsq1HdqsTh0VDjkWtbNb6rx5ORPUfWyO/oYIhg3Z1OgzxFE/uwzFlG
tOMF+ILwUTFYZuBSTmgH8tsevrAXvJTFeKU2m2JQLwyR3qWCMiUVPjz1a2e85yduKawdzDx5LrX6
VBQvRte+opWGV6SsTKHucxhqZPJSTCD0LbnRmVqrUt01SCKKZHz2Ke7jqpRLC+SLCPKNRpdYc8Yl
NRYaM956UMerVHts8hsjvun6Q0zvTk2zIwq3SwEINjIgjxXWDzQESwGQWItyZHSjg35BT7qrBnM/
Y6dN9p1SXlVIWor2m2J0N1R6eWi48gmIkuOM5mWlT/GVA7poU+FGPcbEkfRmdpsT/ZC41tcNv7Qd
OrfRX1qPfUNRUitvdj0c1YG1x9TGm8iUCy/u2QxAsUYlLq3ylATiwmS4KL3ELesBj5TsFmlI7hul
cWmc7KrAZ0MHutYCAcUz66S+mTDJjuHblOoL4avEgUHCZYlMzKM/+2Ai+ozk1dDsWrV8+DBEEefd
ptrehAOQeKdIBbeXPYzatBI0ESqLYC99us8MY+2p6bWGccOh4577ZDf0aCUR7YJv2qmJgUv/LWaV
bOU3r/SeKtxXoS5WHkWoYuAEWXxtCXkzcZXPDN8sINAI0khbbnDYuB7zp+O9aimlySumL7XzdkWz
7qJ6UXlHo2rWVXCPSnuTZS9TW7HbZiq2azCHR2E9j+BG6vjChtf/+6OL+Ksx7udp0VBty9Y1XcXs
cHZmSo02bOGIQexfAJ5bwmJ8wwG1IJBjQWF6HVz8F8ebKwrvTsGt6lQZSJh5PNQ/SxahlfdarJyN
topdf50+/H68uQDxp+/v5+WZAq8hJ0KNnsrZwUxLknAaHCK/6CbstIO9QyW81g/WJydAMf+dX8bR
HM0Qmm5azlzUeX9ZQkOQESUKrLWxg7V5gDF7KACimY9eEV+Fw7Bu5zJw7czLyPH31/jjRP+7weeE
+Xf3tFeArecK97Tfg/gIXhXmMBe3w323QKW3GaDvub2+NA+fn7k/KgCZ76777PUB+A1SCxMb04UN
sYowHeR1cXL0GrAByPA9Y//Jxc4X87uLPXuBJhVtfWFxsUQFr9DOLs1l5DqXoBqXYqm6VI5X2dL+
pFQ0P77fDXpW57JimVtGymU25fU0HXXOa8XNJxcmPxoD7SMvq1RNfLZnT5EKLtULUs4gMrvhlmXU
XlQHomnW2Qp6RvnJl/HhJaH+pnrn6OyLzr8MhTq7aPwBKCOaRofmAvm4BKt+clUffoDvhpmv+t27
aWvBhNURgNGYJVfSLK6cUd3HBG0B02pIBRXmtXCSQxMzqU+CTIdgMa/GgH5WdLSWEUd8v8G5pBK8
Y/4Xb8HZHXfozatNEA4ujQK1fEpxjlqffZyf3WY82O+v37Fl3+sh1y/MG6f70vqHQfl7bw5VL5S5
tqaqZ2+n4tfOSN7R4Kr79JJcha13xSFhTTvzG9yIv/MpzPXkn4OJs6opHCek3g2DDQDkDJhtZo41
tPhkTvux7vzyxb0b5uz1TIBkNqbO10CRY9252VX0ai6pHAUuDdgtYRKuuet25bVyY7vNSuV4va4u
ZznuNnbDk/zkFsuPH+OfV332GhfGMAZqzVWbF/5leqlvxJrOsXohwAgTYvs6XqZ7mBFfx68kUAXV
ckyXzhfwMzcUKNTtZ6uonN+a392dszcX7pxqU94b3H7JLn1HgSi64ibdTcdxJdxql67yDY3vFfUg
DK9AOBCau+WJwsLik+97Hul3v+Ts/Y7a3KEV92PWAu/yCNM2XdLlXAY3xhMNW9d4/TsD0tTQHCrM
un3ecsAmSL59RXbQj0u/aqHgBy4Cjb2zp8jw+Qqnz4/2lyv8c8DzNkHbUxvNLa4QYfcagRJIN4m/
GAdQHh2aLlgl7Iw9FKQ5m9dwpBypvRlIV4TW7CzyMu28OTZVe0m62ConQSFFD/uDU677GwTlbjaU
qwajMUmj/JlhERsARjgHC6Bjan9M+CvtW2v7NEKAUuEyQgQzXWe9vjEK/rpJZi0ufrDYm0/u9Lx2
/3LhM+4BFIQB8eFsWrGsAklEkQ6U0xMU5dOKlM578QDgXbsgK4F6wLLYaF+swa029ur3g38ytnM2
y5gFJQLh8ZQbsyEJHBfLDNmL57yufVQXn8xp4sPPG5aDTkEX9oVx9j2VQ2oEuc4ZW9xaQCZxrewo
kK6GRW8sQX2RS4OOZhWetMffX6b48OV6N/DZ5zNUKdKMJpvvcXqZcvQ4DFsiSFYJYY1rLEiffa4f
Thy2RVvSofOoGvN9f7ccd53MFdtk4mj3AULoHT2STb3u197WO1l7AnC20Sev0YcbgHcjnu3XBuAx
PxcnfVPt6s3PHfjnw3x8J9+Nc/a2+vGISL/jjenW9r47MREpy5fWFcvuGqnmZ1clPtyG/jmcefaC
apmXA7LlwXVrek1ojpe4glfQDtYcZZbiXnXloth8tg/9+JzxbtizZVHKIhNy5PnhV12I3oAHAAKV
eNGYHAaFTX4z00tNfw05Y5Ezg/yd9/Xd+PP7/O79USoHsyPhyLyv6nJyY/iLixexQROyDm+13e9H
+3gT8G60s8/SwUvQRPF8tdfmKjsWO80Fq3kQi/mgWh39LZaPFWZQEFNiyZf64C1MljuVwsR/ZCX4
aD5892vOvtVaV9l7SX5Nmh4m+nd+9+X31/vhNMTKjfuExr0hz3v26pDaOYD5+e6KdbzVDvFFcljg
vVkyAR36w3dx9cmI82t6Pse/H/Hs6NjirldjsBtupaMsI1OaaoqNuy8nrK9VuJ3qM67vhRF9cqny
o+/n/cBnE5FF7ENDJ4Oq5kQytod1c6QSMGQ0/o+xYSHbqvZl0m2Jg1oYcbE2LIKZtflQTaVFREvT
Mw+Ug9G9xMhMaQyZvuv4ulvrzhKqsdpbl4gtyd9KPtmZ/tjg/nLLBPQkybwtcXP+9RNoMVDZhc0t
U/eU0fekcrPTLpaK632yBn6orgBXhK9IEK2qn78Oo1fH2MVb7tETRHcWpdd+k9JL93Zggt36CPZx
E1/Zx3rduj9W46W3Krf5Otvkt6iXPlkk5UdrlY1ihV+k8aPO2+tV5hlZWE/zAbVnL9BczeWb8s1z
x6vygsSgk8lXCHUgZtsnrsLb8KTefPK6mh+8NohjbLBWlP8s87zRbo6IbvOigdKNhT0A1RQW4qoZ
UgAnk/Gd1ICNSt9AojGPy62iAe0ro/vYN6+mOLhASL/Ehgv4/2ApuhuSlehJA0X/wwx0L8f+Wodw
UY/mnaV7q9jSXVMvHpSioxo4YOHt/RPRGy/EX+1R7t/SjFjTk9xbqUHjCrOCY16UEOppBa8r0Gi1
Z+PSiLV942uHtkr34Ps2itGQD+7dUx+lxabtKtwGi5hnCpJhgQ+FmOosvQwj5Q5y/zLQ2rWqtu7Q
zdVKEKel1A9ZB1e/NfHAYBJ4VDzrKEN1h0DR1Sz/e+7I26LSVrnHmbu5w/7SNuCJcp2PGe/T3F1T
YMfWinIsIzpbmLil3ODIQztwEsWp8Wktei0gl4pwe3C1l74zHOyxI5NW0w5G2MO/ZuiBzUKoQU1s
NlmHXRJDqhV42B1eYkj/OAjom5Km5Vebvokv8EK4kzHHBkk6yL2ufcNWkdAx0qNdWnvXTpzf5+RW
aTVg5BFq1kKLoVPATiH2Tj42Evf+lOTXdhrB8zTux4m+qSnQRI5O3CLsLG/UZpbom1D/s0r7knsN
KFa5po+9GFog3th3QbTOSkMVq6KkPZLY/QG71LdZkxPn9bpo74X50OGME2y2ZVZspqzaKbp+aiFd
rApNHqs0OfhBeRVFOqrV8Y1K9pVV6W+wVF8yU/kOMIYWeujcJUTFAjJ/+uT9P9++OdhobPoDqtDY
lf9SI7IH1czRkQ+uc2tuxlW+Ly9AIbnWJn1lu7HMltEnH/0vGw5GNFUhhQ0CEh2bebatCnzbkZ6s
6XKRQztyrB1N51RCcleOJjoWCkjkbSLVAN5TJ+Vno39wvUjh0IJLNDWacT56DPWi72QHy/u2fsoo
YoKM4YD5EiWLcjfe0QBr3emzNfH87PHjkv8c1Drb2lH3SJU6AyCesOOoCXhD0LpMb+hcoySaX33L
9e/wUm/bB4LjPnnC85bm/epyPvjZ6tK0RAfZ8+CN234nxtCdts0DPCp2dxvo+odPTyCf3GLrbEcH
5qzquolb3LjxJVmpg2utxSJ/ww+Ln93qwSCHJ1qNv7/Oj0elhsQpxBDOD0HVu31kIWKEVDCn3Ejg
rbOeZPPwdwYAY6SjBGNjdvbeqgHeqakeeYh4LRqPOSBxfz/CL2X3H49K4wr4jwSVOD/Kd9fQko3m
4LBg70TBlnDpcAUd7MgLybI8rEjGXcKrv/y8IvFLz+bHwIbJodwG7snX8deBnb6a0qmTlED28WW4
Fdt4+WKeiBtZVmxDPlv3P3xUf452Xv8Yu0R1ppLRIu2tMxDR65ef3MjzRZ3rYSmn6G3pEBp/gTMq
bDnUCkKLO3bdgTK4S3dzGcexK6KvNQeMDhdLgL/CQmsVl0cfiSZhWzf09ckcIC1DyX9+hf9f+fxP
ambvHo771Dz94w29czNePqVv/+Ofh6fpKQ5+ZYryL/2bKWr9oaloSk1NUw2Tj4tn+VPzrJt/6KiX
YZbPgmPxAxz6b8mzYfyhg6EwZ5zB/Hzn6uq/Jc+6+gevFvpkJNF0H5Fb/fN//veX4b8hdb/6OS3W
Z//7vR7ZkX+dPqGK2hbzM8QcCe3TmSXUf/km62HE243sGlCJUvbEzVkWXgVoP45zJGQqnCDfTYp2
qHCdoioD8ktaGBh1wIZ4BafrvoDRAKO3G2uw1bWn5jhdlbo8tmRMVfd2TPTjIhB+lW47qUz1G1AJ
zaQqFdfOWx5FJGuUkYJkiHQrbLhXVY05cREZHpAHfC01YgKvcYrh1basKrzBa4OEQWImluRZZ0ks
F3qSZndho3sdyWBR5R2GDksYUfJ9mu5x6Pj2DnZy1n7Jx6lB1xA2CIdixTFgBzRaPWovfkJOBQQE
rwkhfdlY3GI4Qtr1WIWKueW31URz2Gqq5fcDrK9p3KapzMbnsAC0UKCMMhNKUBYOue+pnMrkPup6
tT8ItgJxhJWpi+vvmohtDBp+00zjmvwnfsk4tcBEWjGp2MmtdLCfPCsWwtWmYOieMbs0/N+LACd1
oZnVgoatI59rvUOplPhmZS1H6INZsFbaViWQD+9SVraLvtB69n7UHAJVLuMOiMTLYIYmNtO6lGW2
6Q3ZlBeRp8js4DlD5c15vUNUINMcokFqS1Quaf4FM1uEn7WD+1Nsyso3T5FRvWH88pQ5aHAQN1mn
2U940ZEKBKmewEw09ZD8BSKY1aB+AlQS2zTJy4RefwqtsUYoWTeqflCB8CXHiP9u6QtIFooyh+UJ
7w5zf8OV2J4RgQVqOysnRtnPUEr1SZsijyv5Hghe88xw6hblnCH2BRPWZC0zbwizQ2xrZbXt+lY1
dlOrk2C+wKPeeXt0Jn0jV4QJ1NybPk6l+qp4fqpvgzp2/Nus1VtZ43j3Byr/ZM4lt1M+BbfUBXMo
U50q8q0plRLNkOV3mnE1iNT2NrDPzfayLW2jWutTYJJ+oUX6eKhyDEu3oU701/cubUQJWRPJcx66
UPE6gkQnFeMVW2Yc3cR2Sqfrt5jb1eaFmreiHQczLsrroA4r74HBMVKBjp5Qc/qNU2tuWGmzdyAV
MIwu/az2PHgb5Ik0i5F4EjUmZG3ynGibQPtLDaQvQ1Fd5RJC5UoDC9fewaQBmo3mh3wXVBukJyPk
xZs36BdFLgyFJBy1b7GZB7oxlQDb9QiRXDRMEHb50QNHRmpppUOGnpPJjChB/LAg31eyILyiRKJk
KT5Gv9EfVXtVmpER7fExl+UusMocRyWBOA6d/dBMkHO0QxuGayCLmdx4RUuor2jznH61BbgCkgX2
R/pYFmHvzaOS1zrKThKZyN714dASNwYZBg6Q5JK1U9WCSESFzK4fHInfIUxpas8pLhQkz8kGVolj
fJ3KQiVdpNejmUSC+Vcc6JLb6n2ScscviqGIxztZcXZYc2zqGi4vCgzyrXwvQONnY2/jpDgOIAEz
MEDXVqyOvJxtlskcxtyUhzq4/VT3XfCRhbXMOysdvxV2h4qvErOclFinTFzlwdRbK6esLQJ1xjE/
9U2VBMcAY6rxMEqSo8lTl0q8BZA/RmvNquR0N1SGQQCUELP6dprCFvGzjl82vpiyFPFbreG3m62L
I7vR2CH/J1vUsSdT8kAq1U/ucgeTy3VelCVKn4ahOL5GQ+qpRIFMiX6tJ9XQQUztSeiheQLRIuUC
UYipgTNsArSy07YikKLbGl1vVmRnWwBQXVHWSUKeWGiWdHQKYehu1wYWcBxQ9dlyGDjQO4sR9JBH
+F8og68d6UvFy5iWpIsoVmQT6yEUlPzuaMswukgDDZaw7mASWzkeZm0yIjNPGdvyCs5yUJcH2QDW
qC/8jHX2Dh4GNK/LotTDGs9CBTEB2GwfxWbBGdvwx7uwiM1pGU5aqb1A+EvNL5mqoY0qKlXD7O/3
Qf4U6pPJ+z7pJoJzvYRzuoUIFVVveVErSQ6iAOTNyTKpbxR3FJejad/ZCZ47M1Ggf3lVHRPP2OhR
j4czFCLcjE6UyR3XkgePldEH0yHRIXivhrSC09mMVavhbZZhfzEFBvOIVvsqMVuFWlOrghdM9QVw
nv9ge34F26Cy4vZLpqmlQhpxXSuLwmYnQex9G3skoiG7nefxVHMeNWJKqblCGFPd0dCxB0ifo+EB
qBKrbQd1VsN5MNpgjjvSMwgRssgeHE+ELSimmyWJLNZ5bygaIQRjqxwRZA0PWSLK7JBPaQdY1ACC
z57A0Ag6C7uOxSyeKABVLk98xF04hqRFO1AJBMr/ou+/ovJX/aNudHp7pUOIjTe1n7e0oTOh1kfd
j6zvUc+CCNCD+Dp1jTPGc/YYUQXnRohsMGFscpzT4+hrYUZesj+k26JhAiLUtMz7L6Ija1ZdAppF
TRf2qrBJHfBayDKU+4FMpZaWvErfS8ZvKMeN+EohJ4HMkF5REhTlqF0RXvZVRR0JyOWb1PwkcXWH
DX3JTQqSYV1E8F1cyTfRLFMpI+e7ozaFdZ2RcOecDDhbxLkUUaZs67pQcx/JXdSL+4Ea2PAWeH4X
P4wgwk1Is0rZUnVXHKW+Uxp9SKklRxEAHy0cKZcsgCXVyuzMII0uCCc7xs5NAeoh0eDvrTOvDoqv
5Jyo4awqgDFJnrBV2jtN5JF/CNOI1GC7qoJu7bQg3JcgcVV4ipnPClkpaVURtWWqWXADzRoJXyST
PHrVeUDEUukmtIhDABgpEIsGM1x+5xdTpq2xw4fNd0wrvVq8BvY4Btuo6ayB9WcM+kun0lKYvCPB
IfAkot4LNkAK9AmsUFd46SlQMPC7wAqIy2iQb87E0ojCGnA1Jeifm4F58lprAyatBWmNwoGvqNQj
eXF9qeqbct7YxH7vHZUut+wvOVurlFD60KOkV6lRFd32BC9SWvYUK9/oaVBhkjP7tE73taoRgOer
umJt+rwvDYwXSanunUi3e1p7XV6PLmGjo7+hY2FoK6ipVfvYh07aUX80BNverErtOYU3eTDx9Sab
vgALtu+JSvfXzeQl6bc+7RQDUb1RtmtvYGY9wr2l7mjFExnqIxjgGLhBWUS3lGFNcaGSWWah8sF7
vwBrRmAGsPNcm8Mt2MZdcdcg2Kc1+YcU8RG6jxcm3LPuWOIVgEbQIiel35M2N4YBOxvyH82BOzy/
aX4zIDgmQz0c7PybMsk0e+iZoMP7xiTC7x77RlBvsz7W6pWRNrl/xC5Ye4prMjfRlTcNUn2RB2JB
nHSrqbmmqHlLAtWcLoOstuS2JCgTHQtcaf0iKqEzPpZESnXryrJwdf9v9s5jOXIlSdevMjZ7HAMC
enE3qQU1WWQVNzCWgtYaTz8fWMdsmGB24p7u7Wx6wz4VGYEIDw/3X9iIrPprP2nQH7WGZGj3OMbW
tNoiM6jQsE1JOY4ZaNAMIREx6q/pKGftTWVos9uCQnG/K0mU6iNWR2Wur0pUrfQ1hHBEtbI8lAUg
Nhj+RbNAPbh8tRLcZO58p22zHQYCQcrN2KOyjFim7Wu/S57QOAYiFu+n28pLYsveII+LJSoFCRM0
cWvowAGGPMz0w+DCdn51FK9UriTD7pDBMAeht8OViY4VdWW8yjvKSxBH0m6ZqmpWPruKHkT3+LUb
wzeUoQcZNVYrxMMGq9HWOepkWBDLG9QGFjwpXBvhcr9vvuj4REqjD7zXSnd+ErTGHW4noOKLNm/z
XetwgNed6KqS5abn84PnkpfdFEPdRQBl9VS/EWETuduuVk2Y6i0RlHyoSrvHNsOr4JdRYAu91bhp
02uLCFn/AFqcohiTx7oIsWRVfHsteWUT/kJup/Nw5Bp4tw3YITK5XYdUggRJbATxSmGg9F9agnG+
cXCDhopkmp77FaFjGbVsEy+DTVwgK47TVqfZq4ossa7XGVeMvSO/zswHzFPj4qksAsNC+wLBWXKH
FrHAnWIGuXlD5DJ4I/RCkCFGmtmKY4PMhdhHaHIVP0r8ktqt6tbCAdkv1dpr5CP2spNK1dVJPHg8
JHhh112e7BueYe5uqKmVIvimKbmD6gTqbmRnWQi/sO/KLrnLYqXH/aHvOgxJUY6wURQJhSk/ucJN
jJBWSO2jwp90KtqFWdbLoClgxcUPPb7ddI4t1NXAGzs1D1Yh28SPTDeybZY3nnZdh2Ut01njcxwl
nVQi3CRDgocPLoupBNkH3uW9MNIKn7igw/XnugmL2j8CLw7zV9mj7wDi3uoGNG6QXn1rdCPX9whd
G+LKchCyWClhKTWj6ElRrvDdzCWavLFTZRt0iC1pn0G8sO6DAp/HJaAUBqAIVjoLCXkPGgDlYEt3
KVB3INuZUG/9wDPRSjD1oN7q6CPlB8SmNYNcpm2HdaUPCg5gQ4x465b3fev+xpfQUYZFHHshj/c+
K81j3dZphxvqINeb3kdA7uCpdob/LMD28BEzvBJ52W7ozQKf+DDyqgX3Mu+V3lPscDOAqYl+d9zh
Pshft5ORWrPNzl7T78iMg+ACi+W9KughfG20ELu9jHwn/iVFodXsE4z98EIIK7KlFJn8rC6v3D6v
DNyekpQynNwNGqRL2hTxASFNP3/xCgQpPJ4plcmloapK7joonqi585pHyBTsYNZYDVhKB5A7IPle
iX90fhb5xUKKutbzr1PUBXr1qshh9qzUKvfavSV5moVEArfwrmjaNLmSXIuC0kIve7ZRlOR821WV
WRVNUIO7FzKjRZECH0TJxKnK9PAYoBunYwrqI9CIcj46rsg2wiwYNZyyVWjwSP7haUTkg0OXQXuU
cMU1EL9Lou4XHCVZH00xk2Gvw223ooXsdLW3TUNh8BCVSoTurwnptScWkkQsXWk9iFFMsdsyvQkk
zOPoJTXek2fGbc2bwLKRw+A1HH21BJ+LUgcIWQnPMz2U1jqvJzTxEYdBqMZBp2q4UQLDbl6ryENJ
VbiE081gorgCCUzNNWSLcrt5ABMRmIfE8rASpmGV5+kmRWlde6ON2j50hiA1ihPZl596d5DVxyzp
Ezgj0Od8HoYImKrPgdZ6MAoq3fC0q9bvShkpT9+Ccqr72HosCiMy2mXvU4x4MPA5NW9LSdROcO3r
NpTHQO6zYSN3KWIaGLGme9iBtnmdJE0cHog4Lj94wCxu1yRqEW+VwJcsSgu2wESv4prS36q4GcRt
7IZNcAtPVQzfETYMui+1gkwSooFB49H7qsv2Vk6D0NoUjY/bbMB8kp2b8HRayhJZ823MozbEWphC
7jpOqiI4WDWn00Prxk/lGxXVWhstX6POJFJ1u6OugiYIB7tbDVWjVF8G1ZX737We1Ci68y9QQHAL
ajGLMGna4BWFmFiveTsNSXsfFXJhP8ta7lkte72t0SSWOz3cWAAEcoRIrVYuDujhIm2WdL4cK2uM
sXTzOsSGtlvjrxQW30I/cGxvgQafVLebQCsD9bvI0CkBq2dy8DHFMmlgYjuojyIyXiHplH5CPNNs
CRVC/BJLS4YwmqU1lBrTGFSAeV4kChWPjVrV6b8moqlAqTSp5/YPCbYl7c/BaLG2q9BpL/YBsqbu
gfep4a/ZvOmAwW9a0nPGY0SBrtbJmoEEby1JoRYtx+ec+aXAY7I6BIGI4+dG8XVtmVuSXZZrVyRQ
3OiQB4jZHFPXwH3nOMRu4pWPpRkH6Xej0NoIUbwYxdJVWCheBV+yhgo5itRSbdlEvabB5SPGYIwI
/tF4UUSgw2NGqijbU2Qy8mMtB4MpYbGjilFLzc2brLJ3cp1CbPwqotwNjGcDcKFhHsis0Y54Doze
zdwfdp6gt8pzNMTwia5wU9T3RmygAb7WtRhN3RfZ6OGlPDiFBDt8k1tGqhg/UZL0cmvTdqhdrjsp
Qltwpcql36dbw2uE0h0wMLWhMHu5Tmc/wV4DrqSNFHpIOYUdJKGT58U96EtISZiUeFXj4g7Uympp
PDgoxdEOp+xtqeXeLk29u4sA6pcZrp5OD8gXnyTbveYLGNWDZVdWDW0y6aVVmqp58iRXhLudUcDS
RrwwlAb76UMh/u9a98fa9mi89aEzCDDRlE1FNai866qh05I9LW1nUo2lFO6Om3Lt4Ie70DfKTqG5
/aDcj+rQixEDlayTrb5yX6gWKT8vj3/apPl7eGROZKwyNMWaIgcxjo4qXmrBpoNMr4GLFO22CYJt
3T1cHui03zQOpBBw2dDCQACXRON0nkZLtyixFRR+iaYvpqoG8hIPsb760+Q5aR58XNDTNu+fcYBs
gSCGwI4O3aR9R3Hfw6PUiTfIqrXXPJ8TMCS9cYejHWz6QOr2ros29+XJnfJl/gyqa6jFjeAVVZ72
DDNNxDnF3nhjtTo3SMedVVESx+WD9zgXAr7vvtffXx703EwtmzarxoAaV87pijY6GnJelbGiQvJ3
TtOBkqlFio63qjsHjpD3Ja2d/PnyqBM0G0VJUAo2so0KsDiGEJMPWViNE8eNHGy8vQVLfImZlLrq
dtkaYvmy8L7iqfX/gViYbp/JqKOH3seubOdiBuAIRmVe6wwImLA3lyc2XU5GgCoHc4buK13qae9a
KgPeyG0RIXzoKuk68PvsMW86DFtlG8vmou6xcdfqOnu9PO6ZmWmg3k3BsBpnYwQxf+g3y1pr04+q
oZjSETqOX/XQ0Jya2SzTcz7OTkdbTNaAnn3eLPDkJfQ+8a5WY5H9dnSz/9nXun5Q0hiJDidCBu/y
tM4tp0UX3Yb0pNj6NK4NKJPZFf0kVIbtUP9qk4BjDp6quNSaGqdl6aBdvol5sGRzSI+xG/i/YIv3
HUogNWUhI66MgtHkYGi5Td6LdOzGzFcAkdQNeNaVDf/7SdqWt4gEfL881enpZ211Dj4TRfmVJuok
hFOCd7oQqbgNlf5uWORIBTb3qZOE7R21HfTeFK9w2oPaG7L5IPHm7l/+0Q9QdL4r71hD0XVVo60+
mbCEjqQ0dFzwiOKWi4Aai1oKrHHy3/XYS2xy5Kr1GRjjZNv+GRMFLAu2Bk1gdRJn89wJgmgw2w1y
kgnGK3jxVYUXz4wy2bbvoyD5wyAj3fMTOFE1Y0M0vkIKPOoB9FnVbkePpx168+oePf054uzkU76P
ByAJ3Acdb5n9c3oY1ZbwInKv2zRUcT0XEb2sFK+G/ZMSzCs02zuX1u5M4Dk3RxNOmg0AUlcIrqdj
CpEiVxnWw0bBmJjKiJmEKJTwI+6lOKU2b5ck5jO35ATuao4TRedeIfkARoO20WTQnF5p5ZQ1qt8w
aGtwnjiaLNp9sZ1Tjhr/oQ+HcTrQlFjWNaTVkJqqjaF9pUf9LDvybYIJXA3yN/LdVx94WYqd0+UT
MeEN/D0/jT4re0YAF5rMTy7Qwu1r5jfyiTDGhk2KUOrVyLqkJzETcc58QXRNNQvGNUmc9eksxELq
sK5AZzywE4nmdh7YizBorSd679ZbXLqoCV6e4HgrnCzrCEpXuadkm8xNng6Jf3RieBbS5hgE4mWH
IjZiL+jHzJy/uWHGv3+4nArqkrgnat1GVX63yj5Vf6T2DPV3clEo+mQm4+J+GKLECbURgC7QXDKC
rzxWsYuhYYfsioyc2Pj4QGW9Xl1evrlBJ/QVWU5NESipjLASvTXQWLsQHIYIDewe6OonVv54ecBP
4XLMltgfgkTbNK0p68rzrAavbTFsRGVcB35yZYXJzLc6PwS6hYL2MHn25Fv5vNssq6ywDinsVyNq
u4NTqu3x8jzObYixWoIGIgNhYXL6tYaQ53maE5DT6CWkA1tX91lazsxkbpBJFA5Uo+pbaRwkV7be
cGU41tqxZvbd3CDj3z/su74CDOAqfJHGthHnHMRLzjle1Jlze3nJzn6XUUsSRr1MpJ3czjTa9bCE
U7RxDZHvkdoOb6VSdLvLo3yKs+/p+P+OMtnRGv4hllu0nFSjkXcal+a+DwfrDsF1XNPF0L3w7PVu
ZQVKthuW5f7y8HOTnMTbDLXiBBvXbjO6O5QuRqZgILSZOV4eRJlyNNIYn6MCo61NLHR7a3atdigN
WryXp3JuY8BhscgcwbdZ7wDRDxsj6nQDpwl12BR+cw90aV0r4T6K1Rl85Nwwkw+WggLC9ZMI7mG8
swhk+caXQecCuij/wwlNvk2fZYkbRMawUWGVqeLWl+pFbn27vGrjz51eSB9WTUweaHqqeG1Mg3iT
YBgwdM+OodNhv8mSxy64GzDHvDzcpyuX7f5xuEnObXVdH/D470DkVLy2m+qY+PgMmQhwlq41Qw46
d1t8HGwSj9TKKTCyCdGj96jhmaUACuOJUfftuQmNTdq32/9sdpPYhFBX04GVkDeKXG/dPDh4pvuU
0AmsLHN1eagzZ8pQ6VGD0wV1/OnxQn05HYAO9BskcdKbpC6iXSlHxcwoZ1bQIFuhzKahj0vB5DTY
mmZYiKLpABVCBdk0yE+v0ESublBURrusjpSlapkvl2f2OccdKzGQucZsHl3cKc0A2xnbqp2m3+RO
vlVx06KXgL9ijodwq+Jh3nT4Rm0qK5nZm2eWlHEt+BzclNj1TibbhXkcIJyOV5v6tfFu82xu859Z
zZMBJilTJjlaWattTy1N2ykYP6WYmhWRBshgV1nPl5fxTJwyKfiYCrDgMzDuStSuFcjMxpfuKmPs
+TzQ5PoTov4Pmv3fBrvjX6tSH97op5T/tS8jdKlBY7+Dtvc//9/7f/a3IDUMnb9Gjg6PGMDWoKmJ
338LUiuG/BflOGqAgg8ko0733//1Nzpbkv8i4QA3zesZ5DR1Sf72Nzx7/JtFaZ79z/9BU8eS7D8B
aFPuOIn+QMBNHQ14tjy1AIiE06KgSVvEs4Fy3db+PkUHLEUXtxfGDttRv7xBWQT5lyuKQf6L5EFg
XqmIu3s0/VKEUEvaUwTUAjWYe2GRhW3NAoj3tqjWBc5O2HYOi+rn4FFGOTboc6qobi0sdwlizC62
VbYHuOcgi//cUo48+N01Gn4hxeVfaray4atBqer2+BiRB+X+zmrXsbHKkKC9r8JljbOLfmvt8f8K
9GvjmwEbCHl548qScbFF8CO5wrNbOD9buEkWLjJ3vvWMUmsR7wfvpWxe7Pa1krfeDXqNKMfR84m5
jXBJp1XkQBj/3SGWVC8N/02uD3kPlO0Jn/HuzZeu++K+BCAi8vsif8Z8g2ZLJO/QrsUOMniL+0f3
JxjvFK8YzNRoeV2VV9lN9ubRPWI90DKlby8W5R4vm5da3A2/ca07RO4SWW77Gxe9GdxgEaf8hDhv
r5ALFPISbb3R9SF6wODPkNequo7Np8xcIzqR1iC0oVBuuz95wf+d7P9WRubuvz7a12/RT7/5VX48
1e//yZ9jbap/UTKE8EePAqIU/9SfM22Kv8aHlTmqjQnq+h+OtPmXIiPQQ6PdJCILnUP74URDJwZb
T6UVbXoA2fI/kpmf3p28UUcmNHfmeHva5jtj90MSXKLvBFrbl1eqhchoep+UGKOnj0FGIxy3THwv
5TDb6VG9+bBGd38Sxo/tm4kCA05BY0BCZxz+FdkIQe00U0hCE2hMw9muta92hyOhHF/png5I2IWk
ECzrUuJI6+Ba/CVefQsJGW2iE3rF8kqv3G04V584uxSwYwyCLdgOeVz1jw/FhELMUJQ53hJQIAZ0
ORMb3UhPPSQORbNWWgncX8vOO8QzZaX3nPlDTv1nLaC1KCMzh0Rmcs/bflYixM9aiBQ3eXGoY3PX
VdJa9Olb1FpfHOm3pejXiqtduwgDJ/iSGtjl1RmoNeF+NbX+Gqz9Us7AOaGJbM8kdeO7YfrzaCVA
w4O9St1r8vPgYTeJ59byyjKzRfeoymgo+ALNLWkVEjhryV8PdjHzmDn7OXSZ78GtRolfH3/Vh52Z
hWZrYtgqr0ILH9LYW1cNDnb9XaR9TUHaeaD7Sn1rO91M5WNu4Kk2iGFLeFjKiD5m6O4OIquRaEcB
3/xqYL4e4WLVZt2NrFlPGOasL5+KcSVPVhqaLIsM2FIQFFCRO52zwFW4kT1pWEGsRr4zWFZptXQG
JGJTaeYAzg012e1GlQsrqBiqAAGR4ueNHPGKlj32kHNF2klmiYsA4e+9a4LV17jZT2fVZPLQyb4n
r1AFA5sTIhIRryJ1VtphfAtOV+/DONYkpFhNrdq+7qIfgipvZiM/p0c7f6iPgw/YVnSLJAJ44hbL
eugRxrUfL3+8T8dknCa1WkwEYNrQxzidpq5pWWcWCcdE2dLPXRpNQgrkbl0DKyh0Lwii6ErP1Uqm
FfA/q/th2MnqYo8e2UqQEjwOkQKiCixeiiuSvigwAYXgtIAGg6PH+Ggwl/XcYRkn9WnNVVoLBvEB
bMNkzY1Axbda5ds65lfXQ69bICrQdzetkNauIq2ByoETe7Pi1+CXa1S7vhy2FhANk+OrmdFOUupj
5c6U/KZgiz9ropmjAJ1Jr8We/iq2I71jdkJZfm/AlgP/WqMZsSvzElDecIC0psgOjrSqDzY33NGx
PeA/OWoUbFM9vmss/TrYSr5yxGjp8i45/9u4wVUucANh08n3sr3edRt4AavxS6nf4vQlaZHhy/qt
qMmis2ShZ1vHHDNidEK0CnXxcglMdlRi522G36DproefhRAzwWeiEMKVzAam3osMKsmFjcnN6Qau
gRFiazMSNDRsPJ1mLZvYFw3PbiaWqVUfU2Ff4SPzxKZ+SPv+2l14Ilkkow1DYKzcWN/1Ag1j0/oi
jn3V3A5DdBX/07uI36jKQqGdACTCnO433O1AuQ+xvAKrvIaStQRtualsF19vnOJZJcQ+r1VtbkPx
mPu0zSlr2EAHrPcE7HRpDLx93d5naVxs1cuO6yB2HjGfXtclllPAKmHNrd0S/yqz3Cv5cINE/7Vq
O884517eP+eiDGR1MRYdKP/b4y/9cC0are7oKZT/VeYUu64pt77lPhhOdQRs+MP330IwtYx7edDP
dyLLbvDspDjA1UTL/XTUWMZ/2B4qYL4SEifpAhjgk01UjbkZcciGP+8tFKnZQE6eqaqfjW+0L0kC
KPPwAJ1MuIkaSQkUjBzgNH5t6u5Y9k9D4K2tnuhi2vsm6BZGiYhish5/gdbPCfmc/wUKz2vwTGO2
PAnsuRFaeNI7A05DzdG0KiwQ+60k/AfNGPZo/ovuWChoGDJ6eNvb0teZxT+3+dAJoFFN859q+GQF
It+LMO9gfGwzd9W+fxYU76rUBmaRranF39hWd+sk7apLauCr2dV74Tcp5r7EeP6nsd7UgcEQG4hd
062nediYB0kARBcYP8SYg05INQfpylK8Byl1sN6OrmwvvsJ7eG4N1HNjWyplNva+CujjdANmJqZq
dcYtJ6XWMkf526HEraF5Db0jzPqV7RR73cSyyHTWnXJEqnYfdNJMhDx39kZYDepFxDn0K09/hBVD
zktSPkSAhXobA1CyxAFXcbRt+63CL7EggCOKdfn7T6qA72GZpyAoF447Si5jevXhxMuJ3rW2RKaG
1wMMhmErZCyRwAKPb5FW8mcSwynw6894HHWehaCj/tSAPoznBYon4P2ShLqozUNU0eIdPh6w34C8
WU+NtxmLJomya/Hh4X67Eq79JIXpHTYJl2c+ka/5cyNZYG40PjxBb/o6TVSv1FPsgVedZixNG8Ol
+A5+wLWFeXuclbdy293U4RNWuFe9E+xnRj+35+gOIVMgcx9SOD9deCUapA5hpGEFGx4TDn8L/mBv
xT+GFIdB0f1wNexnC1T6YgyQLOmtD5rvYIJnfsWZU8fRt3jpj7U8UAenvyKwgrobdKC2Ur4KjHil
24gU5vEK3UlKahj2kmrKfbeFjzD3BBsnODnwJ0NP9jvYir7sgfauKgmpNsZBUXTtGfXWcO60WL0W
uCrgwnLtK/6h6L5nVf1U2f0289XrIrAfNWW2anDmBLIUgtYCgYAi5OQeCiFMuNjR/v1A6oJDaYe7
otCuEz6To1iPZWxcG7Z7MMPRm6rcD2a4K2FaOKOAlF5vtSG4TxR+W8Pbvp1Nxs99rFHDgrPDzzSM
ye8L8C8YCcrDqsxxh0VwoK6iFRsJF3Tvt+GujebOF+h11rOXxNmRke4AoUW5ibvydJu4veq6MNPZ
rAUMAzDTIU43Cs5OYW8cTBvUMRzR311R/ri8P89ljWOFmc8y9nvAHp4OLDzf8LVIg6sa87oTPthQ
/OWzduNiGtIFxg4u1L3O/Y2BxbLEisNtbsu+xRc22Pny+Ij/neXtDYTl70MjPajbAU5DwLPg8u88
d4vr1OE4zOCvwdFNzhENKF68tdOzQAu1KAYcvbCCyZVX0JLfwsH0MZNgcKV/akc7GrNewnmfCWhn
tu9oZCConltivEpP12oAhBJGGmlUpbEecrzrQv++SZBv7eud1cd4l+GwYvkzOeP5uXNmmLasiU83
txIhipXhcUdh3NsKz9jIb6WiHSJbUEiCO6b2W8qUyyGXsC2BFJXMZnFnYikltTF9pLExgjZPZ66W
ZevoHhgcp3A3OT6wbRze27l0FbXRrm/R/PO4S+DqG+ou4Z3Rd/6D5NYzIX0iMPN+ofD0InNG0c8c
my2nP0Okg+LZls6FgoEwnCVE6PR1oBT1ovH0bmkN/Rczx4Le5vwE7htkvmVkmgslQ9lICV5r190q
JfVzP19l3gEm9k8pqWQ8WKQUojGKAvlMynHuNh7LvcBHIVuwbyYxWKc4m4Qwvla66j7mNu0BXV/r
FdoqWWvgDN1jeP0lCPHA7Dwf54ho6+EpHmrxMVBvIslYzhyjM3cC4EUDSS7qVDxCJr8HFRa/VWy2
kpI0y7aA1m3E2BAjfdOMyiKVlL+5dX1UEvU6trFYs7rk1ev7lRHxeo206ypBIMov/50dzu7SOODI
QH+6q9sg58nouqRmvoOUiTbIC18Ld4NlbXqJjCXn1Ff8yMHN7iGm0VcKd64c/55ZnTEXm9yYlBt0
YrDNLYDC1+n+CmEe9zlUrpWXx7tcja8sNbuDD/FkOM0megwG9AwHqblp7OwNFtZjUA5XiGDt0f/+
2ulzMW8cbfprBIX9UaCLCD29jaLad4QdcvuYfnFnBM06HqyfXmUuhRsvxnADU3rmOjg3JN1/nius
N0nL5DaASmW2oUC5oNUolpvyaqzaxq3EIdtqvbfkF819+jNlPxA8cGoAN5AnvyeRH/LVIrMztXY7
LiDF/Op58lrpdFwnvG2Z8U53i1snl+5dxQkQroSUZ7lzR3Tc8tNlBmtv66iyUGuaEjRyCyO7quAH
lAkEszB0XyAULpXxtRxKV6Ye7jTDx88abwwN0lxaw7rxluA07v9uwv1LUsy5+2W0LJaBekDgmB7O
NFXgknYSBn6ja6mNjVJzxLL6frBu7H7XyRZaL83MnXYuSdcpeCqKxsNs/Oqne174opcik4vVJ/+y
h/JWqbQ9NrwLNTd/W7q/0MmDZA+9Jafbzpy3c9EINP37cwxtnE9Pczj0lTEgljAqELi/W916TKvm
WFbtsTH1nSfpO5NOCR0TMjFv3WCZ5lXaLpX6Radax0y6m/lB5zYj/rWmzl2j8kac3HOubRRJayuU
0pvgIDfewyDKW01Aio+KWyMobyF2L7Eo3yci3Cn+MAM2+7wBRjKE0MamoQH+dHL8gqBFXsllPbAq
WLrsgyE66K7z6LTet7dQdhbYtc7MePwnT3c/Q1rIfI6KbWi2TWYcAU9O+0D0qyot3wTIBIBZezsx
jkWv8lA7IAOxEZa0DE31SFX4yhezue+5n6Bx+rgkBdrG0/6ZRQmoRlGlpzCh7sbIq3YvgNRWY5ks
Sik4s+6dBqebArWmPwewJ2cW4XN6M75JoIXADyHHmfIJBheHNwuOy4pq3HZMdk3seP7UddHB4eWk
oQ0wHJLsJ1o/KLzjoYlT/OUf8blOIEYcFKwGPjyJ3uTbJzIkcdlG2bqJ410IqTB1w3sfH90y69cl
YfjycJ+PHuQ+2nKUsSE1fKIz1GGrIGPC43CcrtVFq7zsEEVBRZryxH80lDbZYg3KNV6RMZQI+IB4
8AXZXYW0i6y3c8Hs3IccaWHQGEcM97S+nKparAPXoI3q1Gzb4t7qzU1TAD5Ncm4PSiLyUoZVKsEp
RmchhWWkvwaFcSO5zuvlWZ87yzaETZviB7YW01yCakJMXog/R+KnV3CC98VgPeGyeO09ZM2r6bpr
lGnmanxnjhLJEyIUpOg8sacBpExLE2NcJIoRONtUDRsJHrhaojatNQhWjz6v/q6RXjK2r5wly6R3
vlye9ucMglBCcwR18DGOThkrKa90pYp1PC7WBlTHgJzRC7+24qXi+rL62Rmf+eJgmYBrk2Dzv1OZ
dq3MCz/JsZFyUEJITO9gps4jFtFZ88ujpSFpCA2ZaNDZ1lNhWD52vw8CscbLkz7zrZk17xEmTCtt
2noxy8ZQ2xSHMjOX1rLqPkS4QmoYdioAjErk9fTe/0ZvbcbP70zIIGBCB6YTRfI0zRdQaKw6Ncix
86McotInzDN9Waj1OsHP1Kjcf2OW1EW4I1hxw5yWChrMhvrS7rCbsyKsHXXkJUBdAyAOFXZSfEzp
2Sp5OHdDfb6TkYMG8cq9rAI6mS7ukGSUKIK4RVRTWtfdk9EFyyEItyRriblASQ4lpofEp5Bf/htB
UvDulVHdl9WRdHqaG9lmrFVlikK54ZNti+gKrc1FXSNu54Uz4OVzWwj/QnvEDvA+m/YVE1Gihhrj
rEeJHiEgTFs5ObLs78sBqkjqrL3W2NVeN5NxvNdNJvc/YAV49aCLmeW0K1DYCQQbG6VpW/vlNCaL
GG7yPMdaJH31aQak5pvqN6vIdLdebD+2CngWxXq6fH7OBQ0QE2PMojHxKQkZ8tJ3tVS0qCJ4Wy9F
6FNXr330IZ0Ca0FbWlfGXFHl7HrDi4QNBl6DM3v6aUWg5V0SM++W1NelN5thxR3W9wHCBrpJc1Jd
ZVE9cxOeSbbRkqW6COXdgkY4veRbDHBRPFDblWLHIJsdXKyVcueIeoXtBzopGyvEtwtNp6ghA/DF
HP/j3EKD8IbYT7OfbGv8+4fHFiqopREKFhqW9E5eolK071F9TSp3ZRy7Vp05u+cCFHVFm8wKbMWn
uDioelkVVk2Ayr117mFMHIhrU/7igSQdGy6Xd9GZNierC89OhRaK2PG0PGSgmCfXOj4HWMBurdzc
5b+UwXijhlv3HS7jJDn2fWuImZv+06La43nVqe7b0KjfoYAni+qntK1Gm9lCwVXbN5aIb/FWrI6G
O0KA2jV9r3860/chLTi9rC3EwjG7+/AdddTBajXv5RWwCCQp42Irpd3RTqMbJDxWmWVc4eJQrPLO
iYHczUFlJuLrvI0YnmjIu30EHXD3nA4v577sGS3lAUlGmVUE3/Ib266KBXxVf5kZ8W80sb6Dar6z
rG0YSy/oMv3UcmWJYqKgRKkf/ah7EY0zc0G9P1ZOgtn4u0g9ELqGJQFm6fR3lZIRtsQRMDzC/ulF
0qNUb/u62ukIeC41qbCWncC+RMFjHLwuEqHBMhHBbQIse/GCpKsdPUdNdGW13j1c7h+mjJ9yrlTX
ganufFp4jsxNN9goy5ShdlCDYes5KA/F7pr7cq5/8+nwMBlbhoox1mEUxZ5EqNpFlCiqAC0gebCs
Q1Aj8bBKynbTydFKz9q52HR+PHi4JJBj+WuypyqtMHpZLuRVUGnXedFu/OEt9R7HbvnYJE2Ucq82
3U0SPUV+sO4se90CHSjKaIko8xMefs/Izc1kOJ/rp+MigDIlu6GdiZvA6Rd1/b40keEFRig/5QtP
Rug3iK/49Uew4BEqKJVbb7QUg2lHvU5QQsXjTwFjuZw5cJ/SzPF3QMSmMkaT5lPglhq9ryqH5nnm
K1dKi99HGV/jfP2dYIrAYr9C6g6hQv9bWVtfmhKkTSSv8nh/+We8k0OnGxwMA/xErhCQrpNvpFZ1
0yr6iOVUo6OVDkukwa70fpPJbrIQivulbt0H3y5wvcnWcSbdZwb3NoV4p2/WVUefhgdInckrw7Qf
Gl79nWw8tG5//YYo85dCp43SzNGyJn6Z79FixD5wx7J8n9En2JRmmeSzdtQRji57aKH7+hdP81+K
sqTUGqKKZqo0/GjSLg06435gZwtdK/feqG4G4F101pWaxa86fyzS+ntUd/4qkkxE5CAZOJF0Zzdc
nlTVL6/3584LUAELwgQXJjVz4t1k+6kZkrgRDUHNipcxbDxTWUtKdq2jca1W4bcUOd6sTZd2Fy99
BMYKbRa7M8as009uwgEBOoP2LjT56ZO2zxFMNFNrrM9JX0TFhR13kBWgMLTt9zJCKjq8alHpSvwj
rY+w8uYKtOPzfPoDRrg64RTtk0/dJ6MRkhqrdAix13y0QNsNyZXutDdh+2LJ0bpMyVVxig2Mn5cX
//O1Sj7I4SdBU8bNPtnrlWdi+tYwcU9o12VFJ9KTrkLje6Vjr0X1W+1nIahnpwooixIsrJxPba6q
DfMmQZ98VXniRyW6KyuX7zUnufP69FsmL9OhvW11bdejqzmz1T5H31EAgduLir+gfjHZaVqnJ40f
4WeS835zBn9d1QNCcfoha6qFDyzt8uKe2dmsLtNkd3PH6NMr3HEzpweKOKxQMP5ZcVVqcrlM8zBf
RgYgMXDSdS32gRfeqy2XdlX95O39NvMjzq43qTCBAekQUqjT45UHYd1aMWKXWZcvDMdc5zjG9ZX9
oF87Xr0uw2qfHvUsfLg87rhzpjuaOxUsDno+NuDZ02F7SUFn2jH7VV0QtOliVsKEY/MG8mBzeaTP
KemYhoDEQT6BhPRTRwkBiDySx7Z1i58cnFTgJqadfU+029RA+y9a+A2mMch58/W/XR77zI6SDWRD
0PNiX6nTwj5qj1VXDZxbV49WvUrLviKLUX7jBcEz3ZhJ9ceL+NOaosBArEIc5dM7UkLJRMJohCIu
YKqR/ZBTIY9L1Hs752rsHJJJXtdz9a5zMYLwSAuBLfz54agm+AgoAzEicFJavcqPRBJvENYI68+Z
o6BGugna8qvXRTujk1Zu56yrFvRb15DP3aN1fguHZVjWmLv988W3eczT2YL3h13Y6RYL8bCqNRwF
sHxrjm1b3bat2EX5jU66XtdzVbBziw+Ig7vVoFZBUn46mteovd/hJbIy03YP0Oh/ODuvHceNKA0/
EQHmcEtRUkvd03lS3xC2x2bOmU+/X7V34RZFNNcG7IGNuSiRrDp1wh+oCr6UPpLrjnQDNgqeXXiq
gNl8/oxrMYQZMgWIKhDzTBAulx3ZzbIsscPwCj/PUXuSitAbpxHhaUNwTezvyLre6BHKhtVcPcpt
wvgg2jjMa0cMwAzZGTmROGmLh88YCVZYoDDBqMMXIwv+rIM37JufhM2BpR2QJd8nsdm7ran+sfEC
Vt67UHYhejE4gEusXr6AKaYv1OA74+kRnu99cNDG8ThCumowwHS0m9Qcf09S/7uA1vtZ+lZU7Z+j
3Hpm6/CN5ruwiU/BYNyZ46NgA238uqvGmcAc0EsCLSHYnku4SgHMac4d9iB4sxs0FAeUmXsuVHcC
IDJa5TmLJHTbMc8y8gkwjRN5n/+ClQgEWATeKrsDDPCyopBrFTvHomOymsn3mWX/GhLG+fOBa32f
zNLGRliJ6iQK9FUEmRuA/mI3Vr0/6th8EO9086thtCcs2u+lWHlDQmarayY+7CLaMa2idyTCK0SF
xVoheOqhUVirVR5LLbwTuM5Ajc4IibqFCZh6tj0ttXZh/RWUp51sJWVrGw/6HQ5rGlxDsGqXGy8u
owK5IkrZpsJ2hq76WOvHOWWXIbWaNON9Wxw0xhqff8+VVVUQ9EKHgOnK1Y0y2nZkSyX8sTFrHgzF
G4wXTQoOTjDcjupPv0vQY3Y2+qJrx/udWscQhX+uNpEUNMAYUeL2MCH70in+XRBKr1I/QO49t8rJ
V56FY1Kco7r5H54WtgCdbuI3OpWX79jMh76vQ2ZJ2og5SvdjLM9zjnpxoN+UiIOHkCb+WwpKtxs2
DjwO0v3l2MjXOw2LLL5sgOlgMp+wZnjtu36v6PUpOeHh080SQsTt6fOHXblIMZcVwEw2NJfIItke
lLpF5bkglA/IWGjaWaOZXs72izJ3rpPg560bG+93/csCuMAoDFVOcDeXL1gxMyxyxn7yEjU++3Jw
ZL3XKNd2GtDDuoW4F+sHLfqVaOHTf3jaDysvnnbU5EwqTSJjTAEaz99tJnRFtWtS2OST7Bb+Fshk
JRLS7WUXwRFlwruMF2NgZb45MOI2+oEuSnc2sDw1sEWITW4KbSOvXomE9PRRicX0VpixLW7EaKqV
SLYEosUwdsUIYg9M5yg9oiR3/PxFvm/HRSCkDYiAG8IFfMjlTAiZfwOjIgBirRwd5XCad3Dd5r2O
Nu1YI68t19PZV1RBnxvvDGvcmZJ6rnCYcMO6v1G68q8RnrxRFvYe2XfbK+Z/PSQjKQUxCNqN2or6
ahGqe0NJcmPiZcSqdiYhPoI+P/q0S+AGI4O0NVdY3dUCSSRUehF2WKYjfTxHKa5HHOA4OERGdodE
9xvGMG9KjRcXg9nw0Mzf5pGi6vNvsXaEmTZzGVBKqQBlL4+TameVVYQRKadlvLehR8JGNANmMKt9
JA2HBp7V50uuXQgG7xcoJmxwLGovl+xnWx98B+YpzgSuireKUh6tnDns9DaOJQ2T+SaDrPn5omvP
aUI7h6qp0Opd9gWQXKwmA9CKpwWFq9jpTaKXD6kme7nq7+xuvLf4wJ8vufpRBVCJLpCJWOlyblNX
LdZ2Bue3TUBFJ9AR6bNIHc2Y8bsSNPjrQLWz8NUr7Y2l114x4Cxwv/TZKXQWX3XOuzjQZwcD0Dk5
mi04VUOMx3Ts1Ga3j/EfQ8LC2JhorAUQZijw5ZAVoNm4jI9l01txxKJ9GZ1F45d0x00KzfsPI1a2
D6UD1NN30uKy7zHOHbpCGksNBdhmEFW5MbsBvRYVY+rPv+Lqq2QhKn4okiAOL3drWg8DRkYcEAEV
kOGNlt1wK0rDSW53vHy+XvBj0rby0rUyCZeMf9ZVL9cNykyesWZhw8Z3afFTMpFZkfFoiB8mnWOT
AS3NbyfovtmD4B9+/tCrp0Wje46PNJzQZY3Wxpoc2zIN6qrP7px42KO3dJfExV3YPaszgwUmrZ+v
uH5YAH8IptkKLKHvE3/uO27XfoLVWaKNKiUBmhT1AybuuPZpJxj6+8bP37TyP6WLNK/BC4g6gKh0
+bLnpFElq6/pGg5wqGO0l8wj9hXH5JRhZ94JDbcvEE03aq1rGoXYxkxrAA7Dc7pqFGtSikFdDoIM
o3LX7qlGp9ma976We1r1RXhIuWqnfjEy9Q+DaQVWDqcxzTwxuZi6vHabCVn5If0yjCEuMML+OUHX
prRwGtIU/6B3W0zctX0BL4nGKtsCzsviPYVVNWGtSb/RsuZjGchHA9+9fh6OUZ0/GriSqVtEzNUV
mRoKXLUlxuCXXyYAze44nTp6chcclNnf57DpWzIBo3/TWRxluI320FrWRcfc4cMwbOfCuFyx0XCh
Ck3s02OYl3ot3ytN5lmT9RpGyg3+IhubYPUB0UWRQX2BIlxeErauzcOg4x6uR8a5a7uTU+d3fVo9
GEcjT/aBWW3keavPxwljLUZj8Hcun69uZ8eKUp6vdr7UvrNTs24nxBny+SGdt0CSa9GThBJ9E6F6
cwXRp5scQwViw4Qh/EWlPdXEsdj8rWlw5SofsMM7GMrWxbu2qNicYtDNAGl5O/h+m8ZBV/MFDWjp
avAc1pEnJ7Kr+PK+yB03q9UnCRrS5yFsdVnad3xFxh4EscsXa/iMHZuQZbMJ47EqeZKAvIS4FQmW
fJ6kbxBLzMzfCNWrFwVQNkIJsxaGfItrd57iwEgUlo3w7ikb7F1+T+cXRYUxCEsd8iJTjz5FhAu7
l3b8D2kVymVkcjRPqO8Xz5xXeRLnMhdx+ccwGwdU9gkFDk1jsJMJbpnjFit/7SWjxU2UZrB6Dfst
s1RXcVrmaQHd1hK5RnxDc+dLJWvYRX0dE4Tojf+UntMbQpVZ7CtzmT0C34AHHQDLVKb2hM8OtjCQ
7goooGGKlW53itP0TbH/xP7038+QyZQ/LC2O8wfQRpI1rYT5DK4r8IGSyW04qhNOKETa1Er42uZe
RyeHPEgLTomEvQ/Uu8839jUASWTrJOugBmH/XAlG2UaPw1qo8fjyzDLa2fCzE+W29ZYIhgWZbf21
nYNHaZN9vZoW0BEX9CMhVbVMKie9bqGJgQwtrPuk6FA3Gb/Vnfy9qqsTgIwzyrQ7p3Bwb4iM7xuP
LSL9skwVCntME7U1ZFCpkBjMAdCPyX/B/ulRsItE6hfI/lel/M489yEOd772a5yjHcfz1xQ18BHq
jT2wckUQqQX26r2HtsxOpgbLW78dgUIbjAUaJiVZfpcH/g1mCDtc/PZltYXBWsnlWZKUSAy7oE6K
n/Rh1+HzXVVgV0iwyTfGxL9zutxt7+N8S0J+7QPTjYRCIkZA8pXQQhp0jpNhmuzJFlRRP6X4n10d
W9kZyZNAKo/qWHmY7blpF2+812sYI3mXbIITEYMgmnaLqz5yJMhZpcJTYpeFIeEZ6Jk7tuehlP8c
R/vVmX4VUXBK7fAZtNRT25cH3/798132ru/0cZcxoSfNFy1DoJSE8cWPyJu6S6QJO/sZGcUJZwBM
1m7rIU/ojqT2fi7nR1vFRamq5d/0wHnQ4l2ioZmGnR9edzeOVj5roZ0DY1a1fTVZTzhcR0A8ECeR
C/VYN8W3GtcRNAO9dHA1gsXnD3C5O0mRUAkR6YTK1J2u53KrFPk0YXInRV7UdLuXSHrpsH1WwG0Z
KLnZ8Zam7bvJzz/v63o9cUN82JowZ/Hztf3Iw1UV38L5q8D2DEFZu6ODRy+DrFmdb+WZ1q7jY3+b
F/2zWVZ7xR+QNqCIC+TgGcWtJ1yYy93YHOPg68C4YQxBjdr+XvDtu3BwTXDKBWMqpEesuScphw6K
OafFoD+b1RsIvy/B+B0nwe/mGP6M71vwRp1EKhykPwe9BVPXKh7Q+gQ5xv61Z4u5SgQ+s8nr37rI
uOlqcwfRnnlKdds3/Nq+i799/mn0q28j8N1ixEe3X6FVu8wN2iZAVIYRjYOIbFmFByysvRZH4QLD
euuBF7Uf596rpvq2DJW7UNPvX9uO+g4P1EG2KrDS3VdDnlwny57GoHd9mYOCxSe3Acgh86UMpgfU
M/sIn+yD1RW7ThG1R4a/5V/wYo1Mug2l/EvY1reKn3/REOqBMnvbhrWnoLrXlNaxwvjOKg5mGN8M
k3KY1JtRmzZO+mU4Y8/QkeCAC2MMcBIgsi73jD7GeufgB+sFs46KiOYq01Mm/7K7X5+/8EVF9/dC
DO9F0ISUD1XjciHN7vUePjyHuQn3/llXmOYMTO/zBrRV9OxMd5NqPwh+ZG07L6aUvOFCX72N9j1G
mmmW7oZIO1e+rbkFft27AX8wCD2f/8j3sHZxgt5lH5mAo3uoXE/YqqRFxGZMYi8s+4Mct9/NpnrJ
0jkk9iGShtZJYWIY1t0z9MPQL8+Tgy+X975UbZVaotZY/BILuT9DY0IksF6LWgSn8QBtlTz2qmp8
lPTq0ChIB5Qvg17+mcnGbeno93oenKxZcadJe9e+AAVz1Ab7lHXal659S+dvxVAfcNC81yblO0Zg
3aTuFLrlvd7+8AsVb3MS4RpNLb3bWUHizcObXBg/MZ54lBNS8iDbaaODc3hwtIPpRmUCpkepO/cx
dj9eYf+sh10jFa6FtJnR6ecyKc/GhAgH/x9m6l7Jvkm2tJ9DZa8OsWcx0K3LQ1d1nlK0lPYgB5rk
Sa7r56qrnvo4dOfB+qnO/SOG7z+DKX0pYvzGteHN6beKA23tBROiKYWQqKPZfrkfbT1BrMQseMED
DtvhnSOhfWa4iFhp1V1Es6OYH2PGj/6rXJw6MHWfb7XLcydAfFywdPgF5FcIeC3OnWPGyswIB2aR
Ev5ALc5JvxR9cq9L2l+fL3QZ6P53IYEIQjQKKetloGszW5FGkwS90HHykpg2yr3DNTQlXtPGzA+s
3tVMou/nyy6rEYHxE7U7fwoi0bLkS3GAsv1J7dHCko+ide+bgDrTfq9bya5U4uOEKqFM/+DzZa9q
vr/XtYCcWWgWkj5cflaORmfrsYwUUoumsRCDwUU2qCIcGkH5mmjHVcIPC85ahAJI2Bgb33URQmgB
CeV15gaUnCikXSUttTxA+u+1HrdPuErFfRGgQihFuwQpRCN+NU95lZAEAD9OKFeUxLXTJ5Ob8/P3
sPzq77+CX0BQZ4NdzZHqSFYlO0IRqjKHvQQFJqX+qeXm1DTDSamMQ8VY4fMlr/LV9zVhfXKhQivC
h/Dy1Q9a3DgFRnlenERnQciYjJ2SBLegFnZoPNvxV74LseLfdhf+XheJcHGMkONeVNokh0BiVN74
iEqTNof7uaUdqimu5fv3QqnWRmGRRuDx8+ddnuD3ZaEVs8lNJkTvyoYfsq3Br4Lcgo7gqbVxFlq9
Xd48tM3vYaduzezFE/xzGfy9p+iyI1vAStfzAzWOsOVMJyTN1MxzFN+Nu/KIptCr0FMo1F/FIN9m
CZKEev2gDc1dUm0OJi/vo//7CajaoMsOq3Y5mJTapK61aRi8/BcexTdi4VqlpaDIr2r3opZm4xb6
Fy389vlLvipExFum4Ui7EScZmo/iK3x4y2xTPcprKC8Bmulxggl6WgELSe/k9uccO0dm4TsZdWID
tJZZ93vmgDuaXxunei2affwVi2idqHYfxmozvCvGvFP1qhnT5uFUcIFgIf2uSCtw4RtPv/rW6b3T
56CRdBW8EwRNSm2sB09EzwSWhRDFrEcdUGl7KLLkFgAH7rrjUU7zjU238siYjQjqDyP268a/XGIk
nhgwEgx5dPHmzf1o58q5duOYrwY3NVX5xqBDvMTFLn+3N4GZINz8luXSbOHEqxjh4KUTiOFZ/zJ0
NAxJHyxnb0Vb4Wp1NeTzTPI8QJbL7nJHZ0PyS5J+ofg7Dqh36ghS5XeV/K10tpQZVl8mVAfEOgmM
sEsvd3EXqWUYBITGTu1Ooj9XtcF+tKIdkDe0rdHy9qsfNkXo5/tHID6u3ijKyYx16TAzTblcVils
ACoV+bOgn2DxfGoKhQ/XbZyOtcgPWpCMWUjMogS4QJ7EktJas2z2np4Eh3fOIfJwlRWdk5iuqwEO
2Wh3tSTxyNLGrbP6ZtEgxMQUsucVidaf4rkoE+fv4O93b0L9MC2yOwjZ2Ai6iQ1JLtpSi165XRnP
c8ujWsVwagkqkpxA6kG2D56QdEF049xGr5bZnSDtCmKI85+yCtJFPiKLoqyiLaqnjFZN4dcJJarW
742icAX4uIqKx3i8a/UjJepRKFZH3PRW0pFgobBc3OSVtcFeWH3yD79jcdeOdhglDLr+pgTm+Q9t
/BYqwSFuv425N8SbmCZtbQe/z8wxkLsecsV5TRfK5JQa8Xgrhlw9qDjBU0p2kmI8FlK4a8PsGOuQ
JtBc9Ov0a2KqW/t75f6lMgZUJTR8rmHRfTkEBkTI3mvj6JgbtDxsYxfm5l4tJDy/c9ePpX1Edo0q
fwXLtvsP2TQ/AHItrBXZptd5eZBJaaEQUkBTQsW7QBpQl6Kz3Oxk5TsuIyC1MWXHM/7z6LF2tARP
jOJTTIuW0cMuA73K5673NKXdiW5nSMWA+bHG6hjitF+SYd7Iqa7wT1z3lEQaAGBDeFkvTWVntWrk
uOfWAXvzOBU0GuubKsZcJBpcv38d6xcKq12K0GtqnZCYdWVzPCJ4tA8t2w3qL3Y9ezBwN3b9VZv/
/WfRKyKbhuNB++Ly/dtZBug/Mnov72DN2adKfejiW73v3bJEl4GKRn4TdH0aHBt7b+3Aaf+svBT7
kItYSc2I5FZAgoSCSxX86Ue/h+pbwPRKqjfrl5WUgw8ArgvzIyBXy60W5kqEptlI/RLpNxgpClHN
bqB8GvZOGz7703eEzNwu29IGWLuPGaToQgsQF8flcFlPg2ios773wg56EnqRAsEYkVLVfvusJP7h
8829upyJZTq3I2F8mc/6XTyqw9j2TMuMnSZ1uwJNUUd9MvLULbutYe/qauhZGJAXyGeXVWkS1Jna
oVPtZXF4lFrENg31jLgiVBWSD8V5/vzh1k6u2KsQRMQfy29oTVWhThmbJu+BVtGtFYP6qf0JGw7T
uGgXGEjnllvD5dVTArNNhCmCJHHj8pTEXYPr7aD0AJkPgfbqo+oV/nJCgzJX2nMrIR97lPHaaZyN
RvtqAmIAToFJimbI1TC9850aeVXO5yAzVFb0m9hH7JRuwxz7d9rb2NSe3uq7yt5SyFk5nqTlDIPo
IOGDLS8yH/IbXcsbZG4DNccjTNpLqJ43Mr5Mk+K2jX4eoLd9/nFX9hLflAkvJQFiAJa4Mj9URHbV
Rkw90JAwFDp60GLVOt6H7V0imZ6vb919K1sJyg03L+BpGBnLgJwH+ti0udF5uQTCJIT1JNKL2NwJ
EUjtCBKExna68YiriyLaRtmHaBhJ+uUjWl2STQ5QZu+LZbV7NaJZgmxfQClfY60VS9Xh1+fvdG0D
gfd4H9SDNqGTcLlibfXzSGbTA5g99ebvgmAScpVoYYHS5Gssv3YWPlvyxg27vixIZjACsNqugq0f
6L02BpwYuScCAfESiD1/SO/G+LuU3oLEcAWuxjL/9eCaGw0xY9ARii0GVMvZmhPbrdTaRCRMUj1h
ClH7njr09I8BYcZ3ttPgp9X21bFNtqhta3GCukN4unDLy1exF1sEe85lPq+QZRPJbJ8YlCXfHSnb
Mw9kfDJSab7GQOSR3v73gV+nkUI71FJBMi9pCFKrjWqtJ4TiOtkrWn7mhr3FKaBXwX8mWwp0q1+Y
7qsNiU/IACyvNTsJnHhkmsCoOPXKwPHsAH4QdF9lfoiTX9AIlWg6zsOmeIfYsYvaT8DRLHHjGEJM
43JHG1M/BAhYMDsppL0TMBali5+Azwa35wJIE2YVQuVWBCkLidL/cKAgmADyBVnM8y/uAnoWoynV
NTtbM3bixosG4Mwk8Eb4HQAlerIGcsjBHiWAjTbCWssIU/J/lhYx+0OAVHOmjiV8C0+oYIeMNxz7
59AVrtHgGdBW51E+mUDI7eLQkeFo3a0OIX3j8UWv8+rtIzDMnURcgXN9+Rsmp6sqPMTZZWgtmujf
FFJ+7KODjkOEHkWAVr0wOwv4pBmbZ7Oyv3aFf7KLLRTSWiQVLhFIWtGKp1N5+TsUyMZ9qRedl8b9
U2H1B5u6cZxubGfeCW+CqMJRSSq3Hn8liYTERScA7Ri6dssCedS0JM2dtkPnVj3Lu0juELX4q2hy
T3dwEuPYy2F7mpOtML5SqLHVaf4bQpUHzMTl44LbTQBhd50Xd8ZNq0HTQx2hMl+CwLyJIrdlz//G
9JnZdnqTyVsd4bXDfrH8YudpbaFUsYln3JQYZ7mE+QNp0QFfLtcHZ3gQI8Oga9wKSPa/32+sLCZJ
oj+MzsnlgyelY5VDQ8MsAlVX5igZcFHOMBOrvVD8jBJEyCXpACJ7H5Wvw0smPUnzluSJ2EyLTQ9V
kKqN7IShz7v4yIeDl0Z9NNex33lj/Jtt/xWm5i7LaEhsRhfxHq8WwnlTKFyRkiy3lx0NcuJIY+dJ
fGbhfOL70blBfVC1QlccKoNjtvGG17aWAjVXFRbZ17INUl7LZCRxj7lmuDdGwxW6acib3PST/Tr8
GHdWHbq57g5xfEP+9rKx/MqJAgSjUYdTszhXrnN2gnB9mnKQE2nYY2YSTM5zUTTId1QoL2J+YNf8
hwQ+YDA3F1+JIqA3yRaA4lCWL+uJGtXQNOlZvOrDH2HTHzop/jlG+ZNVOc9CoalN8n0/+64s5Y++
095mmXOn1IAhZoV2tYFhU3sbOnq907pnFGm3ws11SkwPDgYlTDtR0V3thyrQh772G8/kM9j6zkKM
O2nCo48ZUBcyVdaNl77N33wfJqdpv+DTx9/9UabzfRtI30T4ZcSyUZRcb1LSZqEkyIgI4vryCpDR
MclGTW28uvjZEQSGcDggtxdkb6qVnOMs2YoBqwtCjACEKZqSS/7fMLFHHWVshLZPpPy0XvrGcAVs
38ifenUn9FdJPrzZhUjmMgMGFyUGwr0bRzcdCBad+3Fj1+pXB1WUDv/8pOX1wzg78oeh8cpGR4LC
dHW1o/ZFW6cyXBvzxqypTpT+z4AdXPNHHCJ3BWIvNbObjV9yfX5gxADcg0NGU+NK/DtIZqUEdlSj
9GS4Md4MTdnt4pxf0SAoFqFXV5Snxo/2BNHDxtrXqZhYW4PAIYoZ/r0Mzm0+m1LbqrWX5g+G/Nj1
d8jtKPahjhRyA5RDw7s8+lNytjRQro+tAYefGxgMtE4+tHj7AdQmPZ3b2nOc2LXQ2q4LumM1z98/
VMIOL6CUG542nvZ6G7Iq4zquI8YOV8ahAJxNpdGz2rOjv41D2wwaB5ynQcMa/Mbw8ZLXMZpjF/wf
o25ArUhzmp3dE84rWHZBuNfaretpBRtAe0BotIBKhlKwxNTosgQZ2w9qTyL5rDKayYDZWjwBxz44
i8LHJKyLda0iuXmf0lg/N17O9YGggAEqzEyTMHU1l59ayZjUyEFSAsxy1EIiPMdocBVv4qdkaDr1
SoKemuEC/XnPkwRuWco3RUBFBX15gxpwOPBWJTCRnBuLRMlJ6nZoKq32YpmxavNap7/h5sCAtXJb
4XgRuC0h6yVO9rrzk93z+Wu4jtesTkSk0gbgdE2tlLvULxO79kIT1DSNTaSyx/re0nI3Airx+WIr
iAxWw+OCCwy8Mljay+OXAmUqpyhq2Pr1O9mw0JlEAc0G03QUn99RztKXGg/puMYqIr1RrPQOk5Ct
YHidHhkw7wVIgaYcM87F77CNSS+KCXL9W5jMjxIiEgV6QbUFawfUm7DREygCB/KvSGEsDAp6X9r3
KcOszvtr46WIxtRiA/Ar6B8JOgYo1cUGsHMjS/wkqDyNjjY8G7e5V+BAZOk3O/jTKhO3qCo3pVos
T0GHQ0znqm686Wh1nVTxSj78ChFLPmSMQy9x/07UH013N6UJ9JO3fnpmZ77U6MXnT7UNj0EyPEmP
vaxvNrbhSnwU+EcAHHiJIbckDuuH1afcV+ZesUr0Q7BhF2roIbaTjNGyyNipGBaQ8B189evnr351
VZ0hnommIh018U4+rJpNQZwXrVF6YXRMR2Tk+PhC4VLY1dWw9yX02GtzY5q/UhTTbqGxxYJijrXs
99hlL4FPIPbZ1o/qJvg9SrwoPDv95EZ1iarmr6m8SebnBEfNTrE2XvTaEQQNRiuC+wiZjWV5wv1j
BJJWcvvaIMCoS8ZXQ38TV4CoB6eG6V2Jh1f6NjCIn0y0zIVNB0Xb569+9S2w1wG8EoWvb4ABRlSk
xWn9DqQRQ7y23+XcwpAqd0IaX4DExAUpBnmYpHglAtBxvdUof+8mLg8f5FEGSTo30pX6YeykuemM
Ue0Vio4/5bkEwAJLJ38s4wcL6RjTv7GGP4pEcg2+RV59S5Jml0337Zsp7QbNcqvotUxHgC9bX2rl
8iaVFuZVUFoIUos6ctSzVLLRB/EcBhPN/KYeZxvwZvFG2loj77nxPVYuApEgCrY7eQpX0eVZYIQu
DaVSVN7QVw+JMzOekOHNpLX1uzrpfwhAZqD+fUeLHCHjJmrUnHJj3EuJdZcVE0mVT9cEOPDGT1tJ
GN+VO3iHlBZUFZc/LbfbUs5GtfJqbT4OA1bJnFHR+JYiGqag5/UWhmnvDuaWUMqVSCdMWzEEBSgN
9wP3mMVHULrKmkd1rujst+78Ghew00tuArq0E1qlovAcdaGZGu8cOhpis8YN4rFhcMrL53//HkSb
VuQJgB2ofy/fw+hMIC0rs/SmYNwP6cvcjG6qqGdbn+67gN4e6KOoyu9MY0sNYQEZF5gzchPeAQgk
uklXnNq6mPA7bInPqpV6iG0gd3xOsfkLcXcCaiAcwWVwyPhneQK8Q6N7ZxXgasZnzUz2JkmmhRFD
97sUmF6W9rd1Nbh0j7aCysq9TkQRpF9SSmH6cfmGSG8bFRZ46TkwOZlxuVozuGEAIsB+bDtpP+nY
ukmFJ0f3vVmfQGufqYr2wgA7ZmI06dpWB3Qly7z4ReIK+nDFmNGI6cVkc8UgV+HQ+8GPy07PufNm
Uv20cIRFwBPvimM9mW8NyadS/Jd9DMMVvCB4Lsru5T6u5TjT/Ijbva1/zOWT1HpJ/yYEXhsiydi3
O7GTxVcTUNxKSvF9Iw8KaWMoh41dvPaN6Eqh38U+Bqq0OFLy4GdJLIeV1+oJt67ztSbpjdP8vuge
MFg7yWP0XfySqTd2XfQmcDS2n7/79AhBgWCzPy6OzeIKQA+Cu5hAS3a6dEmajGgI5yLhjKN+30a7
zIaimao+c5Ajqqd4WqAVb/7Vm07kltiubVRpK3GeFjnVGaGXMmQpoNORfitDyqkW8vi9rjMSNtwK
HiM67ns90bxwkwS8dvlysaC9SltYh90vapIPu7LRTVOaNa30Ip3AZf1mBc1OQHYHXBBLKD92mSIg
dDeExcFWqhNvE3LChhLHCsAEgRVaACCFHfs6tvbZXCOw7RReKZsMII5hBwPAnWZ+EfC7xnytoY8y
FNglJmmZ3u0FgFgIGPkxjsrRrzLrTorfbt02KyeWnyXolFh2XQvJN8w2UVUIOLF5e2qtr3Qbz7jH
YOLFbejQ3aNL0ZaRN3Zfe1195/Qyz3G3g+7aVxK4GzalQBBcycHUyKCNUlKXHg7fO61td5KVHZvj
VCc3hd7uy+65BGqTY1mZ4JcYMWt3tgqllbPBT2A8yWaBK6QtNoo6FyPJflp6utq7dZ7diExtxoF9
rFA+hEBtRhJ1qXSI6u4+B+lWQmT4PGCsxAvanEgMkKeLeYL4+w971Slod5Z5VHpyIZAoHUwBLh2p
2anTFsZt5SheLLVINLSit3wrZSmn+14HwRcBuBHa/s4Q7POAgDh//7fPhkERk0+OAZBCemKXz5ao
nTWhS1B4og0mNA5URTpgkYFz7MZpu36LYiUR/7nLBdDmcqWo1+Wst4zi3YMJcKaY/yFlspPirQO0
utK7pQjFHJST5ZaRyiQp2q7wcoJIqKrnaQb3T3deH7aaFytTHp5KdJCYb6EIuXSgTvVST5t8KrwB
4WjysWaEHmWk5xI4ms+lIQa6zPLdwpLcz7/c5tKLbWmOEXpq3VB4TVO/y1PMBc33Gnyc/Jsx6m6j
pW6hOLuAkLGxtNiGlxcWTw2jRZhuYi35Tj79cCKq0oiVvioLjyPYHNqJdhUsyGwEznxrxc5ese+H
9pjU/b3RE68oH+wou8kyuo3YJG9cXyutPOaZArbNHQZEfWlTJEvgmwbcxz3AGu2IaUKb3UnRscNy
Q1SUeil5qYFmmIBXVbm77eAqmjXL10EzWSDVoBNwnC63dlKkre13PodofHFoXlcTJ5YbJE5eocgB
hWU4BPe+JFoN3ZY02dpux9xRXKViGy5BOUaoF2WG4YJXJ5xgnZSYOpVuoitzwDa+uzg5ywcFtU7i
JMDyjPMXD5qEzqCCxsSsgXKZXS81Z8FnatTbia6MSCR97AxqhWhl7xQqojHeABNcPS40cFqlgCjo
VlGeLsLIxBUAqQooTtIH+5CXLBoHjPAVCoDPn/aqKyZWQt0GbjASMNqyRWemEHW12My9xpCPSps9
6gHGdeoWROGqBcQyQgoMVIiCiN6yHSKPDOvGjGXGkVllmJ8i096lyDL2snMnQDEVwphavIV5vC4s
xbr0gZCw1lT56m4fmqAMq8bKvUzSz+a+KBsmxN0uMqFrknpLtN1V7OqqNN6hMXgewu6WDH4fqt0t
2sTHz9/11b0nfgySMGhNg79EfO5yY0khNDJTkqDnB48OLLGcYB3kWGS4MKr/HynW2rf9uN7i2usz
CpXA8Xn45hl5Z9fmeIKY8Cp/OsoJT81RtZoWQvf+va4Vg7Ew2jvJXis2ttl1ksWz0/4GHQF/gF2w
uPMrrShQEyeOG7HuCqexPGd1rY2flGkuMOdMb6wpvZlTqCFlrzxOfXibypjBFPGWsvba4TKI6TRi
2ffsjMvPUMd1TjuKmzOmYm3yaC882kPOel/oG4+9sdRSrQPsy6QjEV+wtbGgauJdxwBK9LrjzXxA
WV+LERRy+DRSlgVOlaNcGDd1Qe8A8dMMpzM2Vpvnv8kTaj96/hIl1TOBBZ927VtqtfbO/5FM048M
dP8cSjvLDDfS2qsLVHxzLMfpFAh0kr24MULFd4w558qSJWMnoEldF/+cOuvXXOg3wr/w8+O1vseY
eohOpxDRWqzXhU0ed33MJaFyzLtoX7bI/2M/imDPvuLiGAq63Ow9x3nJu2Dfm4jnbcFHry9qntqU
AUFRbQEFW4a6CAKO6ZukDZL0JphWfn1oxtkVUdxGRc9EKtDPcjcw7owRtQTlZeMtXLXx0Chl+Ao1
CUH7a4PuJokKAw/mAgxydyqR2Roby3fnIgaE59/r/kPHEKz2NS8I52+fr33d5gVXiT4bQowszjhU
7NEPKZPKGEUqej/zmvoPLNHeOfoCLTEFw0GV+kMsuEJyd0ghKQmGFM0YoPd7QWXM+w40GNMgDiLd
r5u+essC0y2GPz//jddYzPffiKAr8GmxMUVh+uE3JjSoxxy3G0+0OIVPhuzANARPIlHwTJK+E07l
grerGwl+blshYW1/oL6CoqyAv4rzcbl+OheV3bS8ozH6iu+hK5qcwtc0nrtDArtBRVkWa41j4IdH
2X6S6uzw+RsQx+Aiv+EFMAQii6RSIQhqlz+gDZMpKQ2LH6BVO2aSTzq+wBrehJ8vs/qgH9dZvGh1
igK5FevQYyhn5GYEqWZgvDD4NA2TXePEAqLmpAR50W5Qtu7b1U8tWh+MQE00WJYkRA3EQxiWOnMW
xnvVvkj3nXZoEbFtbdI5mslh9mswZ9fMzH8f+Jl0QZGGSMprXgIRqtbQewPDWOpa5SAP4U2aGF5L
HpLXyUbvcyWrYL6OeYCQh2aqsDhzWCtMJiGJuB7JD6JlH9A5oULjuHPd086I8o0V3y/r5Q6y6SYJ
6BsCd+riy87+PFlhhTaOWhU7VPPpuiY7q9fOQjg4Bvqq0loVc2ZdmbllfRon0VlAykE9CyhkpOOi
oW/UayspJu/hnx+1iP6zHhYUQGw3ny5SM3Y7xHreexiYnr3DTvFmcaqNRa/rUw7Tx1UXb19LysyY
xaso5Nw1bABHlOPzdyX7kfiTCwfWjefStdsNIf31dckkEaCjY3SF7knyRMHzHsmBSn7LFePGpAQV
dAF9wPGcwYSvf+vtEM7LFqZkNcbDd0FPmOY/iI7FezZrvTMDiZVnZugBMTPPHlLcfnxyaUeBVUwQ
b5FX+h/Ozms3bmRbw09EgDncstlJWbIkW74hbGvEnDOf/nylA5ztZvcRMRsDDGAYcDWLxVUr/MGa
kKKTKSZqZdPGRxNK1WfZBA+4D/WDAfShiXrUxemKM7j4OvioIoidHdG/fuXivah6Gye6JglH319M
9Qr5oI4qXQLEQiNwEAyRfEP12qM6FW6WyMw8XzfBGKKh5299SxLg1VH6KLJrcWYFT3mOV7KjSwkb
wUlIsdAjZkYsPuy/LqJygvbYGVHulcKjlM2cQcvaqCKZOFyLcjoCqYKAlieAQsLITCCYppEvS+PL
Y0CUR9JK3fn/bJvQbabHwLx4sW2ZnmHbaie5Z7+kXbTXTcYWQC8HMkqQVOIHik9b1vodTpWyX3kp
/L9Z5ro2wz2NRVdw9ILK3NTGXWUkb61Ns3KQ/a3arnx54pecvmALZ0NOPzJOoi2wiEFyqVVWYmoR
qcYN7WVP14udrr3rzho15zy+shAODtCdFDZkKZtTSfk4YnEeeVYqoznfeTJ2smGM6HPN0GDeDL61
cngvnAzhu8L4iFYLT7ckXxqxaXdMSnCoM7PbCNhepJpeH1b7oJoi17f817jU7+yo+5bU+aNDO6TN
h4NchRvpecoVTO3W6HwXQr5o/OHfRlMElZkliUTNm3AMk4yfZDHMm+RtUob7aS5fUbl6TEfpYMrJ
IQ3RIkRoR1HdRql/+WHwDc2xP4Hq+hMtOnst177wamgnoM7BtQfOaDmprZDcKQZtiODrRm6IF24n
ZxtlfGqr1jOyrS6tLXjxzQiMK0Usrwfs+ek32/XW2MV9HHkEFxh/s5vZ2EfT98PP0oxBE8U+LY5w
34Nzai1jq4v2qGn07yDIaXwE2k4Jbq2hX8u1znM6ZHUN7E2EKAHa5Iug3FFKSKohhchmlFdyo3+P
FflPX31vg3xbxO1zVFU7OSuusPUOpuEf8LhvDspIOPr8QQf/69h7aZOEM7FwKBaIiiUqHiRQg5w1
5aQ8czLD+i6Tmj0HunWzjT6H5UYvbe7FJNmYyveXKi6OsxrLbhMzbUC9cE/huAYMvRDYoD6pQjbB
RMeZXtDixTFhGRDHRxu76I+pjIC6kKat1O91gpBLmwR821kNaLRV3XC60fv5h+7gtVYo+VaKu+NQ
+/eNfmw0+9WknK5lwNSSRl0N+4GeZ6KCdl4D4F843uC7IWCr1LIAAxYvte/lUe4Dm99cajedM1ET
zS+T4l8NKoD0SPuDwuOVkmkfjh4+plV60B7Rpb5u65xh/PTeNnW6KSYk52rfWGllXWiswf5EgYK2
IeMH2imn+xl1bZsliCN4va/cFJF6+1TJ6l0SjC+QVL5rDtQn1KAwEvXUEWOhOHrL9OMgV//gC7DW
Gj/rTNPfE5JEqMUzOgPddvpbUjSeI6lBE3VOnZeoCZ9QeXsV7p9Nc2/V2o0cpzjEoFQr+08CarVy
3MU/v7iJPs8VmDogrmcJuGqkjpyXMTY/cuYhSoQkEhNmFU8nhodJ9GGhnBOF3JpKvJuqgLonuant
9ndnhGus/fPan52gi2gZ1B0UIIuOH81VGCRtgCY7qgmYFNz0dntszPApnvMHWacF4IR3dkjnLZ+k
15V9EP/42T44zIgExpUEQqRkf+UzAVAqmQkF0rTIQ1kDjQcQp42K9VHS7cjEQpympvo5Mva5pq28
hAufCqhvHXyhsCw7m+7jJx2bUmb18IGp6oL0Zi4G18lxCYun7QARsQFzuPK8l44dACGhkkRPV1/2
Eelyl3KBLYo30jQQuihJjtHxiDxWMLmVA4/V2oluBqfykEkrD3yhuqZ/AEBJpOIW3nFiR/7a7U7P
zP+1KnewD3Ntv6xhOVi923co1XdIH6adiY48xkuKXP2SMyEWkTP/n1YiwXnZJfoYCm1UAgFZyyKw
9k08SkZmDp7tFw9AXR6HsPVkP98Gdn2l0n0D5gng36hXbplzrBRfPYMLxgkC4kKJe7oBdHC0Wpbs
4RPoJMRa1aTYltltQlc3wH8KRMtHE0bf1I6s1HSe2hmpboPhTdj+k5fqRgrSTd6oEZ9Cj/l5/Fql
/W9DG++EqNbXR+XS6XTw3hUaykIuaBHIFanqZltyBk+pqYmIDkMUX/UISqS4iCNabcRrup7nrVc2
568VF3kKcBStBnaBjJYOwJfOW8eqgfnHBhQu0vF//XzcnULdkWYLjZbFamZrSmOUIbQYY+VbqPpV
oWMOnblwvPdIHd/oxOKvV7x0/D+R5Uy0KVaA9Jy+/TbO5kFpEaUOmt8aYkh9onC1R9A7+6vspxKQ
dqXqvVUW171ePDE3+/j6B4hHWgQ7YNyMhlFtwUJIFi/gr8/PluBzqzly0XMRXZGbXQcG4B2rPKTo
13691IXTQ5EIcgrGF5ji5aQ/q/JmTidsL6wCuWfwcxgibjtT8pK6esBWp47WUMMXanwItFiBkrvR
JSTXPX06WR3nsB/ZXQfGUspIyKqOeWLnmz5A0xHLESUwDkXxO0iSlhRDeh2RZttgS+Zywt2Rbu9c
Yk8VmRqt1c71M93Y1kXQuoH9z7/fHAR7SERES/VswBfmU1ei7DJ4Fr5NHJSD0mu3Fa2HoEmuLHrt
mfOvnZbF9I70n8IMRQH1bEAc9E4mSSaRp9TnPSXzTdWiBDsmbuKnu1Bfszm4lGvRTgdOSOHFkktm
eSi3+NfnPQmG9prH1i5X2+OgtjsNZahi6u+iozG8mNmmyOVNOqOmLMnuFFF4w0BfiboXWqrWJ7Ga
zrkQ/Vyak7WlLWPmkI74DsSYLBR3qfbaBOnjaB/xWwKdqm4r3do7Uvsb17R/X/OT3ZBtmp/NziWR
ADdFIygsMoxCia+ELMcsYUZfH/VmjSjxqWW5/L4/zRbAZZF9W4shYTn2UdEInX0ryR+caryuTR2d
5vpFNDsku9+pTvwUK9FBG8OjWvS3ZRvcG9ywerIr0uLZavy7BgJaG7+XcrqCMroQ3Tl4OEH874+z
F3cu0M4wz/0BKd0h2oZ2t/OjCFStBGIee5o8XkkrxfW03Atb2OOiyU+CveR1lkVBn6pCayaT4k+8
qG/pG0jnK82nSyGVdgeYC0RkoQwtQnpcp2XVjEgG0nWbLJ1ZTMu8FAgG49mvg8baSouXi3xDmMUt
2aLgigoWmGN2W9XAt8FY2bpLsfuvZ1oOgJOAmmAoWakv4KOjKDYoiPJqPWAOOmtw8ieUW79+uAtj
UIDkolElym94d4vgrWclk8kE7TaBXxEdvEKNN4bS7WLV2VdwCOyPcfrUl8wnQDTczdWazMvFE0N/
REjx0t5c6iINETmbEyPHJCJwACR9VLrtulXipe8AssD/LbM4MV1X5G2mIRIn+s5d+E+XvIKHooe6
i1aHSRfyXKEtArUUdVIA1Ytvrs6CsG8t9HLEjEOA8S2GRmkl7STttkUqXShMOf+FHip3DUkj2jUK
fNoz7pTToTEw9qjWRFl/reOMLnazm7prLcp/SlHrOUG+kXr9Su3t55WDdGF7gY4T/wBK8N8yC4AC
79d+ZPLIQlQCLgFDSkFx7VO8oLsXdJKe4vKjTtLHxhm+Z5beQdNxh2j8R5KmazpSr6Ge/AhVe6X2
ufAqSDPpLgkoHF404vP+K/dC59qq8pGCO2XAljvToy3dpMguVLHxnAzfrdh3m6pfuXvOj7QAT5NS
K8hNUF8vEr7E7+jCxIhQqU6/061XlVg/5f9+bsgwCbYadSGMNXRMTh/NiOXRl3S9A+741A1PTovs
oPw90VcmeOdvlmVAwnKeRP26bPNPkgbaV1U6D0SC20i1WxZ/GMWW421Vrj3ShVGVaAMSc0xRpgJq
O32mwlbKwZ4rVLKn+E5O8eYIupvR8RE1fO8sGmeF47bRqwpw4+sDfB7mWZjOPeIAtGpRLDtdONes
avR7BIG60ndNCZjV7Lh6uktX24sX9pNKAJVQXCVA2i9n+r2cq0GvIkZSKMd49AEE/miKRwZjdZat
nMPzGwVnCSRRgQeKsd8Si1sXOdjw2aHGThzYPu9aNjFuk1y7O0RZhSfkmtLKpQVNajoDmQkh6bT4
2miwq82csOCY/LSD+9F8C0IPoqIwb4tfv35jl86Kijgxj/VJv5IXbUXNmXVcDe0WjeIfP2v/0ene
s/YqSXYV1uBIsnVvXy94Hko4kHQtiOiQQpDhPD0ioZSS6gOG8vTqPRqfOqSqZLwC/IOfwwsPPxp/
Jcm5cFIE0UB8CJoorMQP+it2xUbfppkZINUUN0zmETYfBVbJ32vzETbq1093IRVAewFdfrq0pO00
i05XqybJKcsa6S/FntzcSfa5GSGlXh/MjKIu3vkjHXfD2M6GfZ1F3d142+sP/81vgHBNVifQrMtY
02aynakBMjJh9DS0N/3o78NM3luRvzfUzJ2dZCeX1k6ekuvaZYajrgEkLoQBKJfMCUWXCiWCxQHW
JfqQdRx3Xp3nbpX+bsvXsHqamWl+/aSXXq04TNwTVEfMyk43O9drTan8GeWp2t4ETXastRfFTHZZ
XuyK5tvXi10oUIAu8lJBttB/PIOZ+WMejUamoVBTWxsVqmCgPI7+6M7No1k9ZDO+Nv5bYdOUCN5g
Hudzth3yYavaf1TewHAYnDddjVYirnpprykQUG1WxSe17ATVUWKYuR5xf8VXea+4SvAAUQI7iOfB
f23UG6AqbqqhY3/o2xfMVwIJcxScWW7xEO3kx7J7fO2LzB3HnZnt5bJ1tehOn1aru/PWLZvH5YCy
kaDCL5O5ZDDyLsFw1RuNd6UYnmCH7LLg3U6sa98ZkUNtrmfIypL9OtEw/PrNXYinJ2svjskQTE2p
TNwVaS6mpu3e6hvG6C9KW+5GCClBugZSubwi0qh0kZhjL2lovjWXVeczucbF3K0ZatFmcKMCedv+
xmh6ty3klXNweUXAvqiPING1zP+1Wrd7B/6qp4fDnnM4dy84u+97dJwz1D/88Z+v9/RCGGdP/7Pe
Is5NcVw3Zo0K2pwS0Hptg6ErSMIZueh4W7yHDCDG/NfXa166q+h6Y3KN+pBCJrUI5S25+Qxjl1tJ
xdNT+52V2lH2k41R/5E0bTeYW0Oewbioh5WFL51eTVQEQkdTwH1PA42ewlCQELP0VDJdGaTTWMow
xD7SAXBAiR5W2jOXJpKmFk7Va02YS+9W+2x7iuLuDNqmNmkT081m9TJ2zfQ1V15C5zto2za9i7W1
s3uh+YWwLn1PuC/oKgH2OH3YvO5tK1fzzuvLewfJkoEeRKP8DLVtWhyzce/nPKwZbtT+R82wYa8l
d5N2XNnxS+eLd438Pbqh5LGLHR8SLZYhoHSeNT7UqrKJmsidQ2h5r4nqY6Cme3L5ZJpocvdu6svi
B0EUUlBHK13zYHe1G0Dky6aVY38x2mK5I9R1xIB4sTcpnuCBX5ItRcqzKICSuGOkrgCrXVNGv9D3
4zXg+gn/h5LrTN5RCaUg75m04rL+J/oQbAIUweMEAilNf+aKuFtl8tM4rNSgFzrRYl3YwhT5dHg/
r8G/8iUnUptoDLi8ceTrCjymCR4QnQ7qcMzNq+6t+2MAsyv2kvyTTmgR7UinnGcHoIF8FZreWul5
zqYF1sCFAWKLLJ98Xz89jhKkIQmd0c5Ts+sx8JCX7ooZ94HwJs3lQ2Q9qFCjGue36cy7HpZzal83
SLP5+N8iSlru7FW0hVjxtDvHL6JHqUBhpSJe1h4t9ZWOuBDpjZgtD9qNOVY3I3EQy9LGzePsKMt3
gfJSg5OJjcyNpewqxZbRnJ2Vm+1iusnZEHUrkifoJ59uThOqZkrJwuYEKE4GjScHA3O4pyTMsF5s
3ECfPUNKNjZ3UKfUrnZVBiufxFkSRpcSPWMuOSF4S9V5+hNCI2cwlE2tZ+s6uAfWzfkU9WQjMyFY
qaLPn1cshpgTvQi+QtxOThebAjwVK/TGvDz0JJpoynen+afyr5zJVdJtAzYNu7/BTXRGYfLKZn/e
oSfvfbG4drq4Go1hgAkJT6pcddHjM+aSguBde0P4bbZu53BDy3ZTs9vSDgWCSL4d7G2Zulr6KNub
+TCpMUbqb22MHWjgWioFlo9ubbHJf6tJuInsGIajcoDcsVPDh3K+r9rnxHns5NTtcM8rKtXti2dZ
y1ycOjYZl20ephttLjcYKirZNrC2qf2md7JbkWobaCAOmhvgo4qdQIWj5g7Cd9C/Y2TlGomF8hNq
PG4XMzs8tNl9Azro6yB+FsPZL4KXIJzDRDprQ+AqkElR3rZYWrwIJpRQCc4nDywBo3K0IQggmbn9
es3zMSVkY+5oBvUkJzAOFicklaQujiXkAEWHUqD9hegSCA23BL9Jv6xIfsaImUzBW2isFF4XnpfZ
FE/MbBwNTWexdJ4lzuQU9qc4oqIFgumvOx+SprvWhplFl6zBlUQHdHEgTxZcHEg5ryncI6fxCq7o
CAa52WKHBkU458+BhKMFn4WOtg0cqJVtPouBYpvRCBX9Hq5nedGcddIg54LiWUsjcq3gOitMF2Ha
jQBkC205Wf1I2XzDTD1lQIVPCE+Nw7ZaSxQu7vlfv2OR29fyWDqFxu/wZ2C9OFRrSL2VQ7+dZMSF
pBHT7tkrV0LeJ3ZtufGAQERm71B2LWPe1GhylUdm6/XVW9t8q51Dmzz76WbSv0n23u7+6ckLKWvi
NvKMfeO7Pg644y6p9sC0BUHMWmtSndeBvBCaKgKYS8+Im3IRnJxydlDboGk07pT6YFkHZ7o2a2Qu
fpQHaaY8dJPAhQpJxzxrPc2+q2WviFz7e6HdGHtrQJxqU70bw8bxn7T0+PV5+azvznbsPz/vM7X/
K6soajwM+oi2Txx61bw1sh0+a/VDnG7q+3pCl2M3VtvY5ru8yW5kMDSNzhd7PReHOT/e5I2baEgo
eq28DRUQAJsDAABneFSslfjxCas9+6HEKnQDgVXBnzzdxyyOU39W2Edl0rc2uxYiFgVj5hUvxfc4
gHNvj9nRkbEAtBSP+eR2HNRj6uC+Owz1D+TuXOxN3M7/qONkP5ff0dXaVj0ptCHdJ+aHIUNUsA4p
Y1TztowqZvheJNsHeygORooqPYp5pNhYHqjOLvfzAwCio2U8kgNsJPVn28/MQn6gpdiUL0mlP0Sy
vAPuluDbHXXpoZWUXzh6C217VbgUvsYJBsPmddi9xPmzaR7jkAaAcatne7Tb3US6CaVq24F79+WH
QP7otIeIgwy+IzF/Nal4kOqqIOMvrPklLJJdqtVHLQXIg/AyF9LXx8S8FFaUz+wT6AWtgkUINRw/
GMdC5coQv3LX/Aquq0dj2JVoQ3E7XsfdYQbrC5VOPSgmsDYmM9th3OgBEi8bGBmVeqU0G6d7OOJ+
IseJGyroW+XvHPCtYewistn6yNenPSq37c9sN7XEpq3D9fxh3vg3knQHhyceN7WODopHs0c19mV8
Xbb3vr1DGS19Uu6qnfMQlqCMu1e46n28X9mEs3pPfMoAvslsBb5x+a3olTQEWqW33tQV2/xHlz/Y
aCX+Du6lt4avpLOwVP3l01kaOVSPmX2t1EdF3+rpoQIL0t1Z7dEwX8PiR4q7cdTCbds0jaePpVsy
vK72Ur6dAnVT5/QHWiAcRye8V6Fqz4pHPjPrOxjTGCS8hsbOajQXwdzgG9gS496K34fhOu/uAmeT
vWTlm+oMm0SpdlVwZ/jYVSWEQEZBIFbuNX8/ovqnBoFXdO8AGG+iYG3ccGmjQGcAREWKmLp80Wec
ZLXwbXUgG4SMRUeOTzLYChMCN29+giFeufQuLccYjFybeRTttkUlkmSaEktWTus6HLdc7kVnHoTF
QWJ9aDFzsWQN/G5cuN9BO0FrY/zFUHKR3Tt9EkqDnGJjDJlvKn8KuRahdPv1eVtbZRHxRvw7KiaP
tBdCoo/u3Mzjz0mp15KVs9KZU01mBE+VDsZ5RZ+h0ReUqYAqdi8l7H8H7s9MGB1pTSvJeJ3Nz05w
3wsCOte4MkFaGoc7QB5bvaaQa9cm5pcyRfq5ZIiIXMBqWSp6O1BkYyNHPJvyluAyqPaVhApqbv9O
4x9hr3oUlYGveJWjbPz28etNP+9lof3ANcNgQrBOiHWn94xP0ozpukYxP1SuyN0ESlEQ81X/wwck
kYbIqgEnKOpvX698IWOisQKUHONNBHqWh6obnKyPYzqgdkQajMigir5MouUbE3Jq8e54Rrc2yb34
sAyZ+HJ4y3TwFkcsmbqMPCpuoA5h5xq+CFaY8AsRuarQOhR9JD4B7NfalcN96S3TOaBpT0CVDUa9
p/sc2cUs4xDA4ybfS+M9ldypeRH7bMXPcntvh7C6JDCUOKtJyVpX9kJt/AnSBRiCQsCZA445GeZI
5xsRYsd3k/4+Fe0bFAKN/qdhVWuPeqEcgHZL6waHzE/x59NHLVF+tpMYAkAM9N6qs4Na7Qxlxhb6
XhDsmgYVRQt2KvqrXx+pS+9XmPyQeuJawLR0kYWnieUMnWPVHkpTG7P/KVThLYEBD18JJp9KOcpP
IZSzsq5IBxbJ2sm6i3QBL2K1gzFJBY7U/FC/t/qNMuwd4yfWq64/45nLvkfZRvD4Aqwivl7+QuAU
0lbMn4hnzNsXNVA7KPVQ0GpkBm0e20k/lMObP0ZrDylO6PIh0UKimNYFz2hJBMuTKCeKtEQK/XXq
ngxajQkVbBjnXq93O7x/dibyyWp7L7TF8yDYtaPtmvLT1097ofcCEINviNktVSctydPjlUoQU5QJ
PT+TtkKMPI+OuqRRfy/I1u3mUTTdesOtHbTObeowQ/KGNenY89jFT8AlQnA+yIyWo3jDLwortfXS
E0wqDdFEQQKoMsiQEXkfmhddGV3N6Qr19/wrPl11kWbgGFwnkZAnTcvsgIEBcgXoqusHcMo3VZk/
rOzz+WcsWN6AUegvczl8Nob/KpUUO8myMIHp6WMrjymxW9fKpm9g+KU2PgqbusFFCnfkkPRqZWnt
7KiRbQqcCjRnZgBLFSSjGxuiFXO42bkyUdWKAV6hm9Cp2U1eopYszK/BlekcwRhEptARN+c11+Tz
NOvkRyw/q6SMyjA2wtqT5QArSpRwI+MgQ+dR8V33Z/Bfa16G5yMPeBRI02CfgGgKfUzxpf+15VVf
tbmmTJVXKcU2CQANmrIXa+3RqqStEL8qhTCvhM2FobuFKnndkD+0aXoIMZDU1njKF2p5wfxE5ZWT
LuaHi7BG3jMkdThWXm+ENPoLt+1j73cKujdH6yxoABlSHgfIaBv9Tjg/iXtU6AWbWNnh/ONl2f0A
rKhDN9ge0X4wNYCW90WHzVvpgmT16BN9fXQ+xdxPoxQ/Faw0UvuoOtLvO93CbLDtSZla1E/HeAtH
D4UNCOs0HoQAvWNDztQDt0aSRrW7bTB3bio/CL+I6Jh3v/T5ruPKsNvnscdCsbuKA5RAoDaI7k0d
hldmgiugWh0lu14LryJsnf1wplwCLUEdsVQtr3CUVHsLldQ8+emTzZto3A0IQSPRKoQrzGY/o9w5
8LvSbi0nvvCp0zu3Zao9IZW1vDdRw+9MSas4d8QxkQQKYcZkNjZluVczlB00bAnzbmc2KyHtUjA/
WXlxxPAi7JiT1pUXTVjooCkgBFGEcIxY3dKv7IynJwvlTxFmPCoUfuv96yNzPuES0xMBmAXYf0Gt
qDO1WmrrvvS0AeqYKAcAeebOsCu65CDTTNTppbfJtE9QrzCeV1Y/33tWxz8MmIyAWi9JHn1S5IUV
q0R1ydw188F4kGbhpxlv4uS28w/Y6u2bst99vex5cDtdVVz2f0WatIGYaU5KyQyBt9zdNv/wiShG
c0yLxOusFdj6hez3dLlFYAMWPGqlxkPOaugCl3GnEHEUPOHRw+2R5OWcCf3PIOE1+y8Ct/T1415+
x59pCzx2E2TU6fNWcT5joi0j9Urt2sTParCTk8xLU3sDnzs00k972l7xb2S6xiuLi808/bR5+r8W
X9RYbTTFsBNnDhjTFgWYAvoKmXbr+AyNM4kuCdFcvGZ8A67SRj+EGZrjWHLm1Vp4vJAh81OAg1mQ
RCFqLtuzVoDjcd9OQi472YAO7+aXYu6RxssPQySs1p/DrCEUrkGkzqtucBIqOu9wpkAHLc1jmbUA
apxRBJuDal/P/8yh41aAMuEJrbR4L5xsSjtRTqNpKPLV0zcdWgXiqHGLFhh2Q2pUb6ZKx6acqVe5
p7F5lcy/V17veeTmgkRmiLkwyQoyZKcrmqUVVFgUFJAKxp1BHgJBcz/2dyN+uOZUu8ZIH4wJdbgr
evvl68UvPK3A1tJzIh0+l6zPal/JQAPkHmY/hzLtbkPfRWEpxLd6KKKPsf7n6/UuHGVGSrxIgF4w
oZazpUxX00DL7NyTyX7lCWmjoF65wj/f0OJzAS4IzQUZXdCDZ5gLroTYztGzk/RxN2moQcfGbZgb
t5D6dlP6HRWUA5Le0FvtFyHOamb2t2hs6E0Wvx29f6+SYGb0ZOqen5he4OAOZt8FdvKWGAgRdPNu
Cp1nf+h/dxjDbJoqPhhGX7s2koweAJddFEsBwhvqYx/++Xr3zs1BNKTzgezB06ZvdyZBFkpx3llD
lmNIYiIa1G9V56YsaeNzq9M3FflTo7ebVo7ou6fuaDyA9HMH9dfK77jwOUIdpgdGwokg5ZLEqGGY
DZUNqTgJ1NDcZofQD77VVXRlDv11nd5PQ+/aCurFY3YjmDgiOEOX2Tdme11S51hqs/LWL26NoJAS
H9CYpbV5+hXFaIKDvEM9bwr4bGihpyMZ/5S72kA2gEob5DN0JZimxTlUg8IVwo3ZpO4DedVe7sKd
zOD2P79lUWL6eqiGCuwntETIt0cSxyJ8a1BXMMP0xvTb64DoHOFQbwereJtLX5hgzhBJ+D/IvdN9
IH1G8iCNCq9FpmzKgp2eD7sBQ6BSOojJtXB00t+KwCDb1j6vinwsd7McrL0QkXotP0MGixxThZ6X
aSzu7GKESzxPUw70CTKlcc2olRZ+gsKW8anmVpq9O5syfQ2sTBBPGsfDyim99AuIqTqqigLTsQQx
B3OqzGNTINgn31v0FBS0p4SI/4QmLjIjGx+7B2MMtqkV7NWDge/E1z/g0lfi0Jqly6CQmi2VhpRM
jwwtMYgKIUNsDW4/HpwxNUsbl/96KVo4wFd0dJ4/aZanb32opbJFVSn3fFU+Wna4dxBj15qAW2zl
vZ73LhDEpXMiNCuglS57oHMpx1Ybw5/xddlNJ/sOStmtY72n/nWDOqWsxQ9Dn/17wAyrcv0bCjY+
aA8u7kiua8ZtrYJWnQ23WB/3c1hdM0TKpKsui66cvN7kTr+P82zrt9GtJhnHqBtWHv1cn0a8RSD4
QgoGOteyvi6SwMr7GaqkNCpel7/HjXGkHML7XNrlRs0kka9serKV9KjNyRa5J0mR9509IwQ2H4oo
+/71AbuQjsFf5mTD1WOABH7g9LXnaH5LuYx6iNN0VyQZHpo4cBL1z450U+OYhFiaZaAQNsn7r9c+
P9wsLSwahXAIN8AixkVTXVjlrAKT4MIZFLIU58GqQqTaooevV7p04rju4HeivoMHmvjM/6o1mlIL
cLpkNBaFzRE9hO+5NX1gmex1TS+5rWVH22Eu1ma4l/f2r2W102WZ1IVyIjQgwcNUdCnKq0xN7ga7
ToAf1F7vNDe+HFwPts5xG3dfP/O5bBZHjXEKGajA6J+V87GhxqpRo9dWtseqLY/ZVPwGuL+T/PxP
2E8Hg0Me3yZq+KbgyEZj77ou6pvZVNzJTcufXZE9ff2LzjNFQZW3xZWPUA532+l2xGlTK1NEBA3H
+kqZrp0OeaAUNxRa071cENqNlZh28b3/taL4+7/eezE0hlmVAHHU6g512GfJSl+l+s/gg11O49ug
JuOw/qsv6j+LLrt23QTaq5h5zMb0IujwUTbtp4Th7xTsJavc9FG0a+Pw1naClce9/Mo56NxVDEu5
Nk6ft08Sw/L7EPxPOu7NAtpF095UGSiTyMbnx7xKsnyXqvWmKQtMSW3XsiZPK1/BbLzjXn9H1fJN
K4yV0PupyXl6jwtlZD5zhouE4OWHbhtj4ks+HLvRkG6CqA/dBHSqbz4EpVNuyrzJ93MEVKRA3Z60
K6qcY+Xf1HC9HDXw5jr4HgUm9uZ+0VK+Fi/N3Jm4OaVH1L7e51jaTGpzD4Xo6+N6IR/8FHRmVCdQ
9rgwnO6mXSU6RvLM6h2wx6P9UnZua+8DcLdWxnBn+F2O7Z2loNl4nWBuGTOgTUPn98qvOK/tTn/F
4t4Kk7aAikp9BXNry/tyfzSPvgHLJYFWhbasFc3bWE/v5CBeiyCXArToVMDDZaKBnvPpBiTWaKdV
gRVA5TZFvU8D46OTJwaUQXEfdOlx0JzdINtbOWhoWozffdnZhcpBal4UDQpbvhI/LsZTcXViPC0k
vZfd4FHJG9DvKNnWKXA7FksTYM5qFu6rgOjllM9p7TwMnR0ydAn/LXtOtMZQIUAKxcbKdVkTTnrk
mGFHKhbI0762ZcnVy+ZqNtqdkzR3ml2EK7nCpXCJFoFCG1nYZi5l41R5sLTa1phtjdo9Rl27wuy+
+YZxi2fgQZqmpybIj18fNpHZLz/Uv5dc3MjgRTRrosuPvirfXhzuOiXbBLm1Rclkh+rRypZeaMqJ
diN8amHQ61BqnB4wBt9j2TgKXfjAOCLq7c4I+Mq9ch2SUIMeq72kKVzcYT5qLI6TKQWEFg5r5b5+
Xmwh2c6EAfosJ/1srthq05CpOJd4BpqXqdbtLSm+7QtA1IMZHVKN4qvLyMvS166NDnEZvk1a9512
Kv6RTP9CSflTyTTLI8Zhfq1XXlKlwN/t+dVKq52ltTa+AtGP2PgxqiCJym7XT8OPXBvhI2c2WFB9
uiktgGhWEz6naayBUsqZ+Iz1TRzr+zQbNlqZHozSeEDVeHS/funnalZQW0TDn5uZW+NMRM7HDXAY
xlS0BMKft9FsvdpxtjcbBwl02e5cywfeZk9vcd9eK8FwSDp126vBsQnTGdy33mzip7LNEIEhq/KV
anPIhuAgj8NKvngekIEvyIJrwoviLS2vNz+aS1VKlNibtGnfyA2qUsnTHGr3aV5DP5abH/lvSam2
YZZ8BFP129SCXxNWS3O0Zu5x9m2KX4IyAtcCOTNJ7OnBjdKu1e2SX2INjlfV3bHV1Ht0kV25qzbV
nFw1vr9yi559m2JJ2J1c61Qx3EmnS6q+H/Z9bsWeD/eDesAv6l3Wt7vEjg+ms7bXlx4QhIogkyJr
CNj+dLVYtec86uXYS5SfGQPQsWqZOr467X3/a2hXWnriHjkJOzwa6i5cNCwlsDGni/VIVVdRhcqx
pr7qc4BNXOtKRbP9+pyfXx9iGUYcKHbxVFjCni7TGINiYP2VeJPVXCVtC5ITyBMMTy3tn3K81WIV
rs+c3DaK8m1l7bOrlLWZCPKARHJK0EXuW4etXGUTENRQw/k4nq5jNbkaU+tHlCv3hpHd2lBXqIau
p8LeSAIrriW31djfU6UeQstnwhl2a9/TxR/FvI82KiYZZGenG6L2WVBLTZh4aZxeRc3dBJhC7lEj
7ext7EN0mrtj7lc3k+64jjS4qUMndBofUnmGXDKVINesFdGa8zGJ2CgQfhxxijXu29PfZDVZGpqS
hAO13Gxjs76R1HFva0wFQvNhhtJp+fKGOh7d/vkaBaq1ztv5WaSvjOIZ/EYa2lyGp+vnpWJQKpax
NzJgLuZyK/kPxiCvnMXznYcz8D/MfVdz3Ua27l+Z8jt8kNG4dWYegJ0TN7OoFxQtUQiNDmjExq+/
H2TPSIRI7jt+ulV2uWSKQKPj6rW+MLHwEcyAyOjM3jLo0JP2gFq2KR9aeSMJbqHjEYY4qwvz7pej
DWkN4BiwCwM0A2jObN6ZynAzqBLmsDoUkUKVmRkPqk8iAisSUN6bZXBukuzCW3/dPPDSSRzZw5k+
OVm97kNhdYUnzCBfcB8g8bqeVDAj02AbKIPtmRtEZnIhVpr66/UOgjeCWQNkKEj2v2S1NXdyU6Q5
9uNq3E7FW8OW13YyrpifH1mXXDgy39hKAHZC3IELDdbzLwz4GlqGwiuTArD36UoCpXnf3MMj7Vz1
wVJjCTVhtQxdlQIj4T1cGNNpCcw/Flqqkwj+VM6am4SNUJ9sqfIL6A8mCwbQupuYVyZF9boaDxmx
AWGuV64z7nObRmPVAknZ0gvr9JebNebVpDYAfg/m1i88YDPveMpNtCHTVaRw4GnS3pLSPwU5WcLt
5w8aDtdUXQgY33oryHO4iUz4Wbz89cQqFX5gKpyBoB6BbzNG1WA/wgzutsnIQmbmmbHxoUu+fdzh
b77VQ4AEN1vyq0mnaG0nw55RLGr+zUvUMufDg2UP1wUj8PsdbmCHfMou0i/eGGRgYrE14Lz6lTKW
AYPqkQQd3CqysspwMXTjA8FFlBkYWLe9D4o/Pv7MX5EQOKAmFVuArnxweebHQRZShN0VQDzI3e5o
Gx6h61xM5w6UHdyt03R32qzXPSg+Kf3WmYhBrKy/5upvnAHQU7fw8T7KtGjR7FoAKUuWNQU4ggya
Tq45XKvR/+oLejSc/jrrTFgZuydM9vvBKp6H8JJJ1xtnEN7vT0h6pGmRG53tzjapERf1iO5GKmPP
G2NPbCB9s+qiKknWUsJxEvLCPtzBgHS9tLVMHzdb3YiFJr9QFKJ+LdCxMCwU6LOIvBCl9HS4lvQQ
wgQy98ujlTpXVk5WzM4WTRsssS6PZlJH0OFYGdklRY03J8RU+8C0x9X3F7sgz/BkkAmNeNvUG2gO
cpltkHY62RAbVk69pa0JWB5ZZrw6pCJ8GAEmlrgtfjwvf+VhY14GAFtiFUBnG+fY61VfZ1CPT7NJ
73tUS6fUZ9jkLSQ0ESevXprrTc3GW5r4T05FgCruqpXy95LETpUuXAGbDfOLV5qfXZtDqd9zYopH
tON4YW/6XmSfDxyCc3CQJ6sGnH6vm6mrnEG7LckWfhVeVbl3nbP+XNv+qUuHUwbUIu3tFGj2bOFx
y4RRpwdbexRCIhGqL6Q2gUoRewSP8PmU9VVnyFOfy5uC8SMP6xVcdZZ6wGhfhU1yY1jixW2TINKa
7S0fEiwEyFeWuXc+ztyl0dITtyskqlC6Inl4yVLvjQMe9VHo2aNkADj3/FMt5FWl38CKYMKBih6w
4rRaevC0Ugoc+TxqADr+eBK8ccDjmAXnBGpwIZgnszgmhWMA5wQ38la8aEGvfexMlSpucJs492Nw
IQ/ya5lmmnKgVcPbCORZqHi9HsvS7SkFZRbGG6lz3ZX1cxAOi2ZsN8LpINQPBlrRuusGFI0UFnZC
87uhscFeqCwwlCGNSjEzFbwyPu6ENw4iZM3RmokFg8hj1gm5SERBAtiBUMvA/PlMmdwZTC3bCupf
nVomIA+qSySsN5cfWBKQAESGZLp9v+4L28hKNcAmZ1Hn/c6QyTcIXwN2yT51zFcYdf25dcbIHvyd
ImzVJEPcZP6SwWshbdrN9K9DXXCeK9ufIIVAG6BSK+B8ZSw+7h5nasl8BSJZihQOGvurAlDPmzpD
4jBfdPpkBv2ZoCYcFomKE22Ze6f8jAzmPama+thUCViUKrzXAQQxlQf2TRuCppoa0JGlchGEd8PY
ZsusNRIAW3L8HRPMIxGAJ5474FkZ0JnnZBK6hAcDTRy2C8cC9Mhm/BowvdLc3ojq8ePve2vVhaAV
THLDANrPmcZVTpUFbWSsAXxbhqNh4dHx0WXsgbZiD6Y3DsveX3380rdCXdQGf7x1lgmAfXvl1GLI
F6C2w1zrDOH5HZB6ySDjPoTgBZwdA3lhL33rDPz5nbMpVxhjAfUpiEZoszzm1EAGJ70QwE4r+Je5
4iGNMoWxiHhmhwr05OuKpPgsC+IlqW19Fg2LScJvkkb9dwcY0lWQsIMGIfh5SLABXDJ7lxI2A7CU
TwFkgu2hPzKubkdDPVZFf+zFeIBJ+G5Iw51B5LnrqxvPsq8cW8TauUWlLrJ7ewVZ+y0j8li49sEe
sp1lAQ//Xw31X+0Mv0upI6hHpfT1Sve90ghQ80DooY+5u7PIH0rtqmDbei8tCvM42rLu7uN3fneH
+TEOv75zdmo6MjWGdnqnybGj5/LEhbcOv5RCrEyjOwKjB1cZafN96WbLvKxQD5enbLwZreOAgppd
wuchsVZUgDuXHxUUHGr3m0dtiGgNZ0CWvzf3f74M/yd9Eec/G1b/63/x5y9CapWnWTP747+O+Rcl
avGt+d/p1/7z117/0r/WL+L0zF7qD//SnWD4Z/5XXj0Wb/+rdYvn5vnVH5a8yRt93b4offNSt2Xz
vQn4julv/r/+8B8v359yp+XLP3/7IlreTE9Lc8F/++tH26///A3x7k/jOj3/rx9O3/jP387P6vnL
S/mPbV0+86/1L7/58lw3eIhl/z6ppsKuAQDYSRDvt3/0L3/+xPod0TZAoRPIBnKZmAVcqCbDLwW/
47oBlRMk7hBaAZL32z9q0X7/kfc7tiUTLAWc8sBNg6H+7x54NZI/RvYfvGVnAaWNGg9+vekYQMNB
uxj4l9msNwA3EDTp6p2nilNBId/ju1/8guxBioSNjNEBARdsbQWrC87VWhfZc6bTs+iHITKks/mp
4/5q1s/N+G4n/mNB/GjGbJ8dvAaGUoGud4U0d8RA7JpNDhZNyPieZO2qFYrA0JUtAQNqDsSDREDl
ImpkY/u1KuyH0s1PCQq4sdVZz25QpUBwkGAR1DYQzSxgK4uXd33rDnGR6Qe4A4t4GAF190VxY6Oi
d2O5ENVKmLmDJMlTXY0PzpBvR1acSiPbZiVzccarfsPLOt0wZUC5kYhmWVRoZOuOL7itblMGZ+Mx
PVe6Xjm+WGZmeVcx8LAZshMZbLxQFBmMqPfMpwpFEyRNoAcnD0NCm6UtkEUpzVvtgb4hJg6H7iFW
8nHvfk+svdW7s9yv1UjfaJBP3YUFiI9dReLWwsfr3L5JiEIzgD+RoQNGU7ZocyvKE3nQsngSPNiK
lMJOEln3rq7XXdA/27LzoHDz3eJWRa06+fgzSigCUPkyXRHes22fItFMXYAsZX0IC7tbKkDpon6E
8h+F0Gg8VrqMSte/CyxuRV3QXVfYaj/+3Nnu+p/JNHdx8yHa31Ej7HY66c9lme0LD3UjuOKdmo6b
Ued2JcQ3k+AxcXBv0EH/5OZlsezGtIm8ptr0frHKZXpb9OUaymRfWtIk67HG/SVIy0+OsHEVdqm3
S7M/F0OL2/iFoZqVpX60fQqDfgJtUBF2ujDMaqcAKA5za+cU/RUyYWvTTW5yAChaMjwEYfnU+eaD
DxOIkGXwo4AlQlCXcUkxi62qAgsSczdC4fIQOtBBCMQNpFci1o0XAonZXeFHO6cry0/tzHAbhnhQ
pnZt2wI65scWqVdJm924mdXFzZB+UR4mDxF3pVPcjgq0QLjSmRu3g0WhkAchgCA2fHHBj+11AvtH
c2ZXlkZa/dD4TMHcBQrZOY28FjAf8ndHZXrtT1/Ls9AvUhPxgKvloSqrQz0BnysfIlBeZ4dxBzmA
ODN9GinXWmMfBi8zywEFt9ltympof5nZVZI2+7auIUlX0jVK9LhKlfmTWdJby643oghePp7/01R5
Y7XPYZO6hzj7mAu186yXgUPtKH2ZpEAocLuel8YUGpQfv2gWJf/o9Vn44mE3zKFeW+0g5bm1fcjy
VQxdlK47m0Sq9fa9aS9bF0b38Gj5+J3vLhD79VAkPK05yrXVrg/HW1eTfUEJWORuVkZ1738DSzZZ
KD0Y9xRqR2B+bArfWynTv2mpX0WGQuWrzZF3GDqg0cvU/FRUbRHVqvsDkM8c8o1axbgHskvtfW9m
zk4239OGn2gid03fPclc2yBFhBIbSDtOw/Hc5WojGnHHYKGWYZ+KicseFfDPEUk9GeO8WdoplHoa
C4ZLYbLoXS+mmb/vh/xLhQ281xK3SVzmF9IyljUzL1ReZ4y+H4M7OzRGAoZ65jrVLpDVKvXEiQIa
UXMw+hz/TmXp1UhH4J53ld2uEz+HrJcdg9uyawMOQqJxpUi1gaAMZGqqJwPigNJgywquuIbIN0hr
PrcCiAeVH7RX3Dop0jUfT5DvxZ03pv9cHZSDxq9ZElY7qpwlZw7Q0a1NDmMjAeME++YU9qO/TDVE
17Kh1VHXQxHFT8VLk1RFVLZ9s/YsGKCzEjleo/IjEtQtRJPcKGS2hLlzg1AoYc7Sqct1SUsGTFly
b/TFg5NY91o4n0MLVQdUfdbg1j2btQVPnFDd8Mx8zgdTLKxA7wkL2kXPu3sJS7iPP3yWuPzPgM1t
PJKKNkS4ltzZRRb7PN/7frJjfvjSedZGQK6Fqk8Yz703OitXNXuT+ysOLdzFx+9/L4b7PpF+3iRJ
o1obc3YHxubkh6NZjN0YbFSrhowdgo7QpTinIFS3UMK8oY4LJ8cKQgRtABmG0FFr5DYik+gUQhwe
1nT7dWBDBRaGBexZXaSxy+C9HEuFcQItFtjOsbkONE9Xud3sYQsBNJ/as7Lbu0CuRS7PeggEEg+6
PhVElFr7QGRPYZGTbsrEfh5tgyCM66B3xWiCgHGsFykYNpFTO0j6qxpy5JV5I5Tdr7pMffaSwkEU
gYqoztzIEcap4809LYNHlLWfypwfCBEbtxQHljoblPUhCQXlrSpznz7u4Znu2I8Rnp1ygVn3xO/s
dmcOCIAhgXhXdwDcyM7FoeeYMhqyyZ1IOQJzvnGisuf20seWiXR6RlcEgQqIlO5zmMl0kQObuwLv
BGTqptkpnJ+RGhA4f9xW93Wq4UdbZ0dmJ5q06py225lOf2jYDQhZDkjyrlPuBWuvqAa+GwVum1Xm
wjWype3RdRuMZ0KqBXBlcWhvUY05DeDfiGz8prT3BZqLN0Um94LXm6qCgzUxYf/nbtTorEsXHN0k
2RUwQSOMrqn4rCFzVSW+jnWgbqgf7G1VnxMGW1H7uvQPbaOAuLrx5OfBDlapj90rK5cff/27IzVL
esCnvcyzvsMZbITu2qmkf1sVmBGNpfItlCqCOCFApQpzGGPhE+BBsYEbY7huLW98zg2VbsBYRE6V
cehZmlWwQHqfLS2gFiLHhYt3rYfxUmOno+itHXN2jBvwwzZTnDG7glHPjgUkcba5X+hjTUXwAFns
fiGmNWc6bRAjWwFnmVAckKNKb2qesxp1hSw/k7xob3tGjHgcXXUMO27HhAvYlPUOg9I8K2O/fvm4
f7/XPN9q8iwK0EMKA0gvhK+uZzaL0W3ziDbU39A6t1YdRPCWTgYXUIXoeaFd0S86xiGG0Xo0Yml1
KMb8JqiSK28cn+WAaE16CKUhRwQdotZ3485MvCgHUiN24Fe0LMugBMHeNiPbBqVdBqDcVACIQg85
f2rD9NwIlkLjynY33KB049jAjFVGZ8dlhh9UFoMlm6mhlwvz1kjp4sZLEAdOgWRSlyAu0nrT6fKJ
qOyc99ZauiU7ggWF6ZueCHS6/GEURgRPIx5DIbfeJprSpeqmOB++n+u68x8b2iDEDgT0kghGyC7L
fhn0xFl93OPvzuhZHGNV1G9xo5W7xGjQVRLXi7ruAaToGZLeHYx84zSFWUTKxbhsDDnG1lDLZcjb
fimc2ltWwnqkWj3krvcAnRYIlmZV1KXUh4sYykJAMVgXTqIZIvzH3jMLXUQvuRsUsoR/BXmEe9Bn
+LixyDPNB1d5zwKqqtDOeUQR5BG1xCtI9jbrUihsiUAaQyUOvnWVnZ9rZj3rIr/5uAPfuzHNBZUd
7K3ZEHCkOCorv4IxojnFS3Zzmzh8kxl+/wCaSrWwpfYgbuhai7yAtziMjnbKFVmwxp7iyWhEBumY
JmO+Vm1yScP3vQ6bk5LsTgdN3ZgSV1ok+k0HJqoe2E9rp/Q91NPsYUs5yNOGfwVfaxPWEZDhAnHH
XAYMt72hHNyrrBXmyuhbG7kFyNJKTMILR8msMv2f4ZyjkiyA8YhsrW7HXbqtqIpsGcS9SOHV035S
nUAxugedyF054IYxK7u+MGLTXfaNTeb7SP4U0DCbmZZd6n6X5Na6ocnaZFNOLCf7LCETf2tdhwBA
esGCDl2UFMl9XSdrOwcoxOEeiYZw2I8OjrSsuVAi+D4gbzVpdqpOBdi+sqxhF3TdvVOAhAdkgoaa
7XBOCiBqaY28ikf5CzOCPcdO4WTi1kUuIC7c0Vs6jVEstZV+EQBR4DJUPPvEuMAcmBEefgzTr2ee
KVvks3dtBhV25HTSzwmC5W+wpQ93GKZ6Y6eVBdq5s8rzbg+89blBoo3iaqwgLhF3lmNuOtLJle7a
HAWmpr9uUn8ymS9vvM5Zjn7xFAS433FTL3nVXJDheG9r+x5Q/zTOSWnAYagh7c6qunuvCQkUCoZo
gIxWJBV7smjzuU9xPrja3blu8wwYDMNZ4kKUpc1OzDeONUQNI7cNYE0/Yt6jE+yYD0gu5cS/cOR9
3yfeGvrZkedLY4QMoNfubKtn8FgojlY1UOj98q9O1aYISNMr2IFBVA9QGVccLIHDDoVCNIyhdWCA
3Y0Ex1WVPELA5+S0PdjHdvM3agRvJ/ZflQveLSP8f5j+tyczpP/5d3L91/R/lgM3K3P+Uv+c+v/+
W3+l/m3/d3i5wRAI1TYUaCf1i3+n/v3fURGYJJYmADoQEv9J/dvm76jmTkaTELyHDP+EI/wr9e/+
DjFtFOjBzUVpDRZR4X+T+n8rQIeA8xyUm9iagr7CyDZo4JpjFXGZX5XylLf0zymB8Xy7tjCt+/mE
nV4wSxEmtKZmSqvuINhtVn5Kveefuvn85xNeFQveee70QT8t1wHyl347ZGRvGK4Vj1mDWyzdDtA8
9wvIQ338kmlDfavxs40WOoVdmrV+fgiSNoH2Y4ck+FTxdxt9/vgN7/X/bLsEGLuesLbB3vH1uezs
2wTpXWRO3Hu4nF6SXnzrCJvGYBba4wIGcnWboK9GP/a6Ty1s0TyVLy314qlLOa63Eo7TS2Y701hY
BNxCm+wpJ6u0CuMUUOoCck5JuzaqMW6c24+77L0ZNYtBfWdsueE1BPJVfrMaaQXVCAmPj7/39FnU
CFuZ2vclnt4HSbbOM6iJl6T+8vHD35lPv9iPtY49jioI9l6rdtqtHhwJ6CrlfyP/jSFwZ2WDri8t
y8jBxUPt66q09XZww2sDJtx/r/WzpVzXwOAXrefvcZU61bWx7oyhjCrYanz8/DdDvKn9szVt4OAi
oUz9valjr7UihmXRRdL/xKq7wVp3D/02v3DcvzNb58TGAk7JPR85tLC5by3sgH0ieXOVJckNbDRu
oelO4JOg/t4id2eL3Eh0w3tQe/deEkL8SLVfgk7e2Ahg4kZeQnW8s8jd2SKvxw4oFYqXCBj4coMN
uHJbUMC0cEXznIUl8+LCEnlnz5pXi+saJbG2nz7HgUZXKTro20OlApQvfhxr89vHs+GdZT5XmLRy
GF0Tgbc0qIhDCp4AZOTRxd97+GyV41BtMhi2+Hsfu+9ugPJX7BlGf+Hp7yzzeemxcUuSZ2CP7MsO
nPcijxzk4iTyxx83/p3+nxMaQvjCIs2XB/u0Qf04iBp4n4/ZpzroVx+/4L32zxY63C974Fuxj3Dh
Zhu7g6qPO/Qy1mbqX7gnvPcN0///6fjmzEh7loaYrbbmayMFaDD3AhWhhFGAWnrJOOidSeTMDnAz
7J0OTQ/2YTKufZLelKbMLgzD28+GP+frTyBDWrK66pKdgC+wY+Hupdnd3xkA0JJeP1pC7KKQfg0r
m9Y45BoeOmmW1gDOOuuPX/Be22f9wgfdSW5A5Bp6qfAesP8o6HBhZ3178njzwmPVZtwdK4PuSQfY
hea1sUBG/xsdE+NC2fm9N8x2uo6CLzvkPdklyaMJk51J1C2FmPLHXfP2Pgqg4eu+1zJECSVryM6G
Ky+FRWbu3zITtRSLAcEZ/AWnejcufu8jZlFMZgeZ17R4TYrb1xgWt0JI5HP7C4W7975itsFB48wy
C8h97rzxXIa7wGdRz+/d8HOJ6srHHfX2EkZa6nVHGb30GsBlk11bWqsEvN1VYtZQp6wfw4R6y7/3
kllIA+JJYyXIYO40ct4kP+akXpMAm0V26TPeGYh5wao0uwEkJYPsuuQPaDFGyh4h3nZhm3tnnc0Z
q8yqmwS1GrIDQUqhHGN96pxL1NE3C+8gfH1Hvvy0hyaIxkred2Tni3Ija+Riw8YA8rwzdkxXUGkA
kdwr9gAagEhe6Qsz671Pmv7/T28tUEKlPOTu3rYBrJ+GxUvhb/TxcL+Z2pq+aba2g17SsWi7YW+j
bLquLRVute/qu9KrAUVOodLC2qyGeQ5Boa30rJUsXWNlBW2AQDRj65CN1gpS904Px3RSbxyHsSVP
7S4GeD69xJR8rw9me4QNBFcCzQx3r6rBifuGiccE95+vH3fCe0+fbQ06QXlRShHuesuOU4pIVF+q
i7+3ZmfbQlGPljTNYNi3Nn0Gf24PnGAfBRWsRRz+8HHz31lQ8xS3WWQBaRqH7IT+3OgHB6Whxr39
+Nlvh+3QoXg9+UCBGJPUDJOd2wKYmy3wH7fpUBOpVy0KCt2FT3hnBOa5ZiraVnm4DOzysP2kq2Ev
B/vCjvDOCMzTyQ5tFEtxL9v5hoJXlwkK8VCUkwmSk54QZJWXcDnvnADfZa5/WqdpYeZ900t3n5gd
vM/K65roowghV6L7rR7L1ccj8t73TF3402ssxOgwiDRxXLbJZLc6SV+G4A1bafeS5JfUjN4bkNm2
YBuhB9ELfAzoxCtoEq6t8VIk+t6jZ2tZQFCd9tVAADodoPbg9v3CDFHn/Lh7XvNW/kyHYz+bO0gJ
JAQVd7S1R6V3Xxdm5BUV+BVVtqQik5E2TSh/aHDbCyAvP36lAwo7Ov/XvBX4e68HhY+d58gRVPre
8rNliVz/A2Bq7pZ7Nl13XaGXtKDlHkLa6VOTI08jdcCeOkOFSzivQ4bTV12/Mlzp3fEx77YOGw3s
82M7fA7TuthSQdUVMgEl3AZzBfb+6A+HsQfrB+wRYx+A/3EsNZzQIBjIVp1Jkzsn69o10LP5GkUJ
iJmnoobuLSN3fijSVUGUPCSeaeyI1WdL186wK1klOXGaDVsdmJCWMftWPlgDS6y4SGt6LHu4LfCB
lYucan2G40WtYumHTRVncAHZZa7qd12jM5QTalhRwqFqhJs16U6otXUv0J6yYKFAxLYrc+umtXqA
U6oezhDRCPRIpAEH2VSlFZzBxGw3kgIcqn1lfWqcZBLkDiBr5aLkNIo6vPEGi0G5yff5EBsmMdIl
8npiSbSG4bsDgVM3ySDp4vfVAiEBA98tk9sGDMhFH9r6PuFBd5+hq9cUwns3uWKCRoNb2AvpOuIa
DqMoafUBPKvFLeqGL6XtpmtuqgersPNT6ZVANagyNn04NA2alMvSqMGdAzp5kdQcas4ZELwwHcxQ
li+7DtLCubx3baGXmYTKMOi3TlzivgEpZsC5gsr4w6AGfHZGAYcpT9w5BuxhQuXcjGGw9HFfAOpb
NKuM9i9erb6pUoy3ZijpBq8cdyl4O1FrEromhX1EGQS1Ekg8t7K7tUeyF4N7b4Z0XA/aPygb50/p
wx2wKyQqKM6qcMp1AAuJYaqgwfkH+LyQwK+OlZ/loNw4UTyJ08l3eUTedE3D+tQBChvhYKthl5ln
C2ug5NB0yKODmintR80Hb9dp3sV1CacrbUInv/R4bOMWAe0oGtxZQhtrUYZXQ2F6n51AyhWfTJAS
Gpb7SoawWkhMY+qnNnbDksW8C/11Wao+zqBtA21MmYEUlw5NCzkNqGI6kD2ryqXp8Q6esyLb9UMC
SCjxh22VwTjBRdi5VKQYNmY62rCJVn5cJ1W5NXtabdJBsp0JdsAW1GhzObhJcF1Unf9gNRbqfI22
jTUgpAhxhGNvkgQYUwXRVg4r8aq+IYNNIPrPwj2gmWTpKLs8UpJ3Z8LDT10FLIZBpYotSAvp3LkH
BtxZ8L64Q3EfzBK6E5l1PwwwAAQB8JtgpXnnVNbkIUKSRef437TgO6NOPhOO2pfKkIDwO1Ie03zY
USdd4ab6AmMO88oe+R2YzeBlFgDBgSC4AcsbbQwSIObZxpT8yVX8WMPATWfJusyqE9d6nzF/51fk
6BbpTeaEz4Of3zZmeKaZLheq18BUAbIkJ+RL5+iNo+rsZKTtUSdiJU35bLJhOfD6FvIBh9FOP/Vt
t4agzyQvCZsMzncIgJBPqs1Dk1gbGMwdgPveI3zeto63VRKVbSeA5KdHH9N0CCMo4MRJCm9CIzNu
ytQA58bekmS8sZzmKmj8B9R1Vm3hLUpmXZuZXkGg5lvfGde5M2yM3LlyA+NWOCAdWGZy7OoA0vLJ
KrHSc2vlFLYogAArKzsy4uxoyTciFSCQphvBEmh0T9Is2G9gPJg0m8CX+0EmXwu4E6QWvc8bcqJj
ecb8Xo7QGxLC3o5dfpdLVKILbFaR7xk1DhlMbpZAKqc6taX91QvqPegQdjT02Uqb1I8GU8FdJIA3
ZZH5DawXgL5raAhtaSi8mcMBGtBHwdXOyQEvR9fH6IM7m6RHxJPQj+fBeTC8BRvZo+FCLJhT9ehr
4555xidLyuNAsCtSKLwH3udE8lPhWVXkNuSF2fq2GKw7aSPsgWYlWaAMtZRCnSEY/Zh6GvYe3kF4
EB+pU+vJIAWwONoo48rwVhkJF3moN8So98ADL1THb4CoXBceLkGG4W9Mg2xtbpwg5Hy2R/nohWMZ
cbP/4kPvM+786mTkzT4z9aOY/NqlhKxLX5+tIrymw3NGcGZUFTn33Fplttx0RXkYuXeiLD344RCn
Gb5CMwgfk9S/Z2519Epyn6XOkUwwuhHbVM0nrzbqPqKQBKSaT75C8QWVBfsEeIm7EMS7Nav22zD4
dyl2jpz5FHi25Cl05aEg0Cjx3f5KuOSmtO19wPltz6FEAMHUNYzC9rkFBJ3D7iG+dQ4rsoLg4rYl
yaeaN4eR0StEmECgm/xTMpovoT+e/Z4fHVhoVjiBgZ3kUN2SKxMty0TNI92oq8TuNkNq7jMnPwKu
/YjkhB2HOVnLMLFxguZf2q66sjg/saQrDzYkVYDBaBNoWXrBCTmyZud7WbVyM6fb185YrfwUYjWt
Km9BSn9ocqRphmE8WRnoE2AA7O0cL3PLxw4kSnDfoEdq0/raw/LRNeVL/ofsfOea5BZmPy3sTZ8S
e1VzL9wMYOEzf4Jn+l26gC7agwViyQEIKL1BUZNBjHDynvZ1gVNg0px0AljluCjHIx9/lGN+62lX
A6NhvvgMM89MNY0ggwvkRGBfmU5zK8HysYyqi5yK36my0MCWA8tnY0KHxaLxYATCmscO5LzEBT1m
lJMsogQh2gm8tWoUjy2FjjbKYp0V47XRAeaXm83DaPId7FmvcBG4MxznUevirtX9HvCbpcvoquE5
zjb25HFYu9c9+6RZdR4D4+A5Il/nnTyKMZAL0WTpoghzXK+s4uiBfl60AXLNfrse3HxLRyjOUKgW
9DXfhB55CSoPfrClvYJxC40KSfcdSL/7HG+2JCRjgvyUU2tJG79f2wUcsyHscZVx7ECky7ZuwvcD
NBliaHPduFA4UIbxgmCPgVlc3UuafwrT8S51bOOqhYAZphfcNA0GubaAbeBgCQEH7LgVTEaATCsO
QVWPSx6CTo24Cwd7cU97fVZjsGMlmENDfl/nhMdmaoFZZFyng7XKexQapKw+i1HdB7pbjxa8nirj
SfZgK1fwbcsdni4JlcBwBNXGqep1Jnv4xJebMvWPThoUkReqXW/3e6iA3NG2u+5MhpDDBOYTqaZ8
T2FLC7kPZ5XUw16Y5b0qql3BG73NMpl8Lnuj/6pIzZ+kSldtq1mkK7jn2aFxgtnamnv+KmHpPqn6
x0EkNOormsRjgMWpeAjzNT/YBGmb32W1ybZEZkEUhn2ysiR3lhr0MXiUFd5pMIEH93gv/i9F57Hb
OBJF0S8iwBy2DAqW5NAOY3tDdGSOxWIV+fVztGsMMN22RFa9cO+5MeNqO61tEcQGEDYKkPChEdar
gRr6PPW+G/tbYD8XhZifrbHek9x290tX88yv2ieYSpga9WFhJrmaMJ3t9m94/fKkWxJLW2cyM0+K
Mtml+siRl7JHFV+259L2olWU/tymdYsFWVcGWkIiUpK2zvvUmhcqGIPHC3UqV+gIedPNT6aj97gc
/Chuhb/HDhz5uBmjczEMX7uj5iws5595Ef41V1vzkW1dFvbGHi8LPpEwVxz+pnsZse0lUwDw5A5d
cUv5H/TvD+nwyKy8TNF9nSKd8nkxEWR3nV/yYq/BdTR3nqzR/zKi7q3f8HbRHURx2frPjlU5l7yw
nE/aHQCm1tgcrZWB6Ca3B6/tSbKtGfnBxkitqfiSo8iacT3D6k0mBiNWsD/cffCjFZ78cL9GXZSZ
Dd91nZcxtV62j23K1DMOJHMpxbvmk4LdMRPtkZI7hZOsZOz1fvdPoWHLlkE+eOt49Lftw1P7MbLV
f55fLOTEb+/16l8j6WB09B+NyLrJZk84+o9Rad0gNL8HHXxg6r1L6MwItT1+m60djnY/YQmRHHJh
5wFIL4nqnX3zP7BWIvbuBUyzkGvgY990WnC8YkZcWO5Pamez0/D9AK9oMUuq9T+2x78ip/1pq4mT
VW2ZVKP1NezYeoYJuJRStX/Q7LBTy1/9M/B3968WkNl3EEDncTKW05ZbwzEQejlvRhGkswjFBRAY
d683Nf2zyTb0rzax6iQb39Eh7Ez/gCu1eK984elUGZLOkIX+yQgXpLFBN18w8nXpgqOJDizaj9Ks
AmyKns2ck1965AxMIEjjxVJbfaRu9l5rEkgebSeSR+HZRCV0BsBQs+CQXYHwTlvRnfZp2Y6WivyJ
eKfBJ5cqmt922RbnDi7Na6M3bFtLA8tB5YpgIGmk4V2nGw62+e7tbvmau0rclfXDZz7twcVXLaCc
slX2d2ApjCWLvR1QsQfYuK31brxb7HO95PMbgqzl6tS2eQvgraZjfw/Hxf+TjORt3ipbEya+TOrm
SDR0VHrO20R5jwhYjIdpm/cvuiv/iVuHacs6rebNWqv9IZT7RGjU3c0ikJXSTovT4rBBop4F7Dkr
Ge8INNhkuPZ9GB152UIdeF5JbHyVfF4YPPWD7PleC6OZXzdXdnYSrPdMP7pWMMoM9p+qdrBOBAAM
1yVcyL/Nw8U6WDxEz5QVBZHDVrglll2WZ8+dlme97M65tCoVwQa1qzej5L2v6JYu9GY0eKMIbptZ
ovwrVgnvrvcKOqs1d7LKr7qHevXyVLtNc+xGmwPUHtVDq4ADFtrLk5l9emKJoD36hu0fwtEITzs9
0sFVm/io8mrOwI6vb5Hb//RIPItDVRmvouv6xAB98bwGwXalot7TafD9WKy1k3qhdn9sQVW+M9du
Y3AAy5FzO4+dbSAcKRyLR5AKEEvhrMXBGo5xaHfhj5X0yddiWGzqp9LkI1/7iwKu8KuVDnTmlnAl
q+sJ+xgsYkbvb53/jLSLZQM54hQlQYGDC9QQyllNyLLsbR80Dh+D9lYGa+VQknveL8pIutZzYqfU
1qtqF++T0q0juymSlAXlOHwi2e0IoPFSsW/47hS0HC9/0kHxa3KNj6oosFzYzXfZkWgBHxuhrxof
27p7d1RwtFe0VJVO+FZOqscNoRexcml2/ZMh1JS42rpPMFyVehgTEmhhp97TPy0eq9hYgluAw/jo
99I6D+N8M1snM6aAfJp5Di+FQfDmYjnqpz9XfExbyDB/8IfH3ghsdPM7cXCi5kY0R2KqZ0g6g/k2
VNHPvZvnhB1ikUm8rsxFZiSuKhB4SYlI9/r6M1rbGYmAepDh9nNueDO3KNuEQlQfMHLR8/4c9Vqd
XCF+s1co4wGcCwTaHRpS2z6Wpv7GPPQU0Bomueh4T6DcJvVacJj21Z5sofHVAayN65VM0ypYH22z
WNIqn1/CAs5rZyHUtkDNuV3+VLiQqarwvHDKijZ4o7y75IKUcqoHuDDFe98ATOk1xBhR5d/CqQ79
0B28tgWbp/6bpfFmyuZrEzud0ugxeKsGsZ5Eb35iUEvF5F+m3Ux3dORx7+ZPPgbUGMRwjZFlvxKk
9gkg6mcTbKdpr4h3gBQUqJd2o1sfjXsxjvYTBXwLiSZ8RsVKroIp1zfZ5epppi8pEliypKvsqs+c
cMLxRpduFOEtGkR4aP26f2T3cY9tMH4tucBdVbfNtZ3dPYmcrT+oaDNfuP+mB8NT63lY/eBpbAd5
qoaSV5vfFfQ/dlmvylcgRpWfcuz/Xi19lIY6ly7lCWj+XZeJQExeG91f1ZsvsGiP8CqbuJc7tbZf
3/Df43qqordRlP+Za/vILOJh2+eTdiYdox7uMs+0/pKZfXR1ddjG5rkawz0za3tD5lgQdl52KeXb
rXd5FFdrOptL0KWO2zFsXJnVtvMSkQnm5URXMaJ1+sE6WgVGXtqRq6ASydaeG3qvaZytqfUP09yY
SQWCCxIfvg+/ooSxyTzbD3j8h/ct79wb5ozgjgv7EMEWkY4a3OYg/C4q3ncnh+G7Gv3wopSHyaYh
Bc3CCxSL8R6jHqnveWhgxPv5gdlT1pn12azHN+GPP8e8+InL75epmRwOM6KfYhw/jG767a5lflsU
KBWXKCxv7UQSjuFhGNwXozdewUrIWLndk4N3Y48IBxM+ymLlTXwN8mTPnBAlDt9snKqzubmfsg1O
rSqQg8h1c/7UIesEG8Ync8EqwBYzuWHc5Q1nuzc5Qay0u4h4XdEiG7RyDyuUh4S3r//woMRc5qLL
L7hiGFS2evmvr5w7P9rDHOgtxg3mdPPI9defgtwysxBPt2SMshqSUyus12T3DWHFSkJLJ4iGQqYO
S2qseuS1kPZ66Gbb/bCUKvasowVnVBWWwwVEkfcm3SoPYwz9+aPH0tFNosLdftddK7+6oQv+ScOr
f5qRJBQlAAt4gWc9vuVN3p/8dUR9jiviSWDeOUb56r551TLcmHa1t9WpjZTcp/zkrBPP6zovZhHf
W1aUOpO5v+3bKHF4rDYCzMqotgSs61QctNkYKUW7+65tjyFm5W3/ZkXckusE+rORU/vqrH2XJ5SS
9tNeCMzBRWU018GQ0zv1BjOH0c55PoDF/TSdwSLAxO6a33slke4weT9D256YhjjTkx/U8wkjofG3
p91PZg+pK2gnszjbypiP1hzq73LghMKxhX/WDZzXtjbE2ZidcMEX07truuaFy1TdQ9B8aoJW1mkF
Lm97FOQcZLm5UGPotp5fDR8LMEXYB2OXCXCXmLrj5lX1Ww9l0IyHkP7OFuHa4S9riQpTrHj4Hc3U
t2bj6oKNU4lRRc2cmNRf/EhLm38ErBLAecz+Y2mMgJmXvSSusxtd/aJnUiJXw87/iiaYfnYzCbKJ
Qx2UelbJW4Uw8khlWjDSnHMj0f1YX7qBXKleAJaMKw3fN6Z2qYqD08o2s+eo2+LOdPYHWXnTpRks
76SsPE8CMVk3Mp+b68gV9WvQO3vrcnCfhK51Nnl9f9uWcj8Zhlj5aklOmNuFUPlRWpelmbe04arL
WCGvz1u/+YlbDdYFaOx093aHR1uI6OYqY/uprJn2Bu9+V0EhN+aD0VXDyxRGduaqAJgC4t7mRUUz
N+zW9NNlEr39PE1dnpYcd4DHehtffu4vAAuD+Q8LkPG8ydl4pdDbj2VPwUkgGjGEUxUiUaiMH9tU
UsVHdaFTuUD5nEqjOObYlx8W9LdHQrT1Gw9v9CmEWf5ArjSS4sZPcGhsXcBhhePdJlZdywvzZAPd
9xx8rruj08odFQsnYfeco7aSGRwxnMEYV/7Yk6r4AMvxB5a1iOZPB0kpKqq7SuznJqj1Y2vNfZFI
FYWfwYjTYq+27cEqpum/SvTz73E0qxNZijuM5E4dzdHw056JwkEN/n5u6WN/mXiFCXqbh/CcW3N5
8lSxXku8Vqeq52IwK5Oikcb5WDpaX3WQG04chpX9bplS/VyQcv7MKWD40wxHofbF+ir5x45rswUH
0EKMc9vWC/9zy7k8itBiOmD20akco/0/7KDNgzGN+1ujTVwwchYLyoUmsHQOS77rfwwO+60ULUd1
jzgeyQYdaqt+b7dxXFPlkPimhO201DUoY1UZAR9sbXhksRsZ9qeqDRUelOcal3l2ddZ4nWjTXIni
jzJqMBO5np8mrCxv27QMbVyq5RdgrukQDnWdeaJpD+IO8YNqG6bLat0rxCj4xv3EjlAQU1dloocR
+xT6mPxfbQaW5Vc5GwTClkvPHFd362sEwoop0n0E0jbM53TU7myzZgPOTsjsvy7DTI+GLNMh6q1z
blsLTyi/N0OpPG8vbnuvBFlExeygjPcotHQizTV4ENOEWt1R/cSTBw527GvnKR85IBIjH7H+mgpi
XWK1gXTiYq30L0697RbSRuIGlb9Cy5/TbnbmjA8M7kg5GRv8uECECXlvlZPyX+LSCJtnucL2qx3l
PprtYsAeIuSc98p+MvKWkmQR+rnsOlXH6+51/t2Gw87RMHDCNgVKk2W2M16nN83de/Jy+48utsse
dp/TNDGzXpnvReM0JHNrHck2edaCFdDqnLxgvRbOzuC6qqgN1deqjeM9r0bl3YmDWKR76LzteliZ
JzSPoNLkrRnL/dgwNUkYYLwYE6E7zRp8slfLRGVcTH4L0LUS+rWSfRK1w7erxV/XpWBe87JB6hTt
6SbzfzLyWwZAAeyeMYA20dPTuyAyyNGktmanT2PvexyxTY/1Cme9Q+Q1f7vADltezXm62K1d0BJA
KK199ZxjzuAYWHVaWraVkR2iYXHuv9fR+VxZMifNpl7hC9kQB42X2ifilzbiOxTBxWJ+S1tnMIrT
5p/WX+kFSmZa3R59F/R8tBo5h2dFQiTdHVfGALNwK6z/sBdjg1vdJnHKkjJ4+lhD9wHHlJMU7IHI
2RW/2L+1cYFlz+zC02rDQwGCx086gkbdSb1EWpbTq5uqjM1h/q25QmNUngaI53Vn7FV28R1xgL8u
X0+bId/h6pRH00Vc5G/uuSuaH2G/3NzCvkFf/TUvTR9bFsUhXX6y5fLiuqtZxv4u5gPkEevEF1w8
kzYSPTtF7Z0tIbeTTwxkbGyUSpPTv4iijK6SKiezS6M5BiUzWeIsnqs6SIUFZqGY9ZzanX3FndLF
uVsg+Kru4GA/+m1qK0g0PWW6m/ZBRvscuwA7yvvel/s0ExtsVBbQPttKIdLOYBfrdf0fOnOa+XWH
hd+rjUUHg/CNIRg4rjUVJs7GNvD/DKX9lOOau/i6jt6KXORZaE4wad3lI5g0KxHUBHVb/d4ikpVr
i7U3oSIWKBzZsUQfpnO7GXUyGuxT+24In5a9lWcfbNM+BdEaD8X0l/+1iaPRRd9GNx7zC8lMaD5D
8Cn1wWrmKjV4EWPW+MFBWJ6RjOXm4YlUNSgU46HVwj9tu/kqwybIaq+ObgLa7ynwGjJ8/Pd+q5eT
OWjn3Pck+GDZvu9zZcryw0sr2xu58pnAVjYuV4iyKg1m5nXwW7Di6/HNbiqTuUALUZ4kg6ysbAFw
YugzYZOn0jptSI883wJ7jQ4NXWysc+G+cGWlbtVFJJv7xhk38pqxuWTLMYY6Zm+MO31gRW3yVNrS
zhOk8OIMc6y9LM4g49JCiYCbMzj5Zf09gmDa2G0cR2fo3yeQxSe/K4gocQovHWdlJ7XZ23xzOkpU
OR5zN1eJHvqvqdjGeHX2DTfvyIZyUzqTs2QwNHo0DFX726ygQcyWeAnLysl4k/rXaGcV6Iv5F1+R
EYsgtJjVmF/aFfexVeAkgzP89nPLJUjP0BjE2x92I9+3BdZLxZ4s2cgHTv1Rs70v8Ui2OVSSWqOB
KbwmkUwmM/CmfB57wCqXauSdTqi5uEY+/KY1vXp7/7kr995zOpL+Pwqfx5p99NJkoxMap9xzgbJF
kF5CwYafbfqO859tgN3oKNPh/hWOZnfd5x1cm10sv4xAcvcEIe63JqofzNylyTex1fJQ94kI9X9U
30OCTRssW+ABQqjFkzXkHbchIWI1URCh4r3K95JtvTV6R9tdbrlp4Vo1B1L9OkrcbrQCXl3zJ/XP
cNuMRj5XtBPQA9C6MGr66AxecNcXC1oh9WcM9vlx6Ovt2JoMvgYZXde5hBZUBP9WXbhPa0Fh5NjQ
SOwdHna7sZ+aZsdkx8NXPYqR9mBZQVMtw5xok6GHR2fJuXM/IfyC9mww1yPw5Cbbg/5XlxMZwJPz
DX5wuYLcWx9bRqFVR0B3bch/gT3ypPg8WD1eq8kW53FebyUvGrfHBB2BA4Vlld1/9ANr5c61ynRf
ivdydW/ShrS3CxTsRG/+VX5/2V1+PKX7N2eRh7DFsNJHMjFzLn3GJ+9d2fTJtjcGlg/vNx/FLx8Y
TBKGdNtV1f0mpvaYF01iuc3fuvcZBE7GxwisBQ4BcRhS238ia8sqaD+Zs+ry2Ljjo7e2/JumPBjS
ezGL/NIqAnvadqwOvtZ26lMP3M0zrFksXnLX2v5tzvKv1Pt12imjXLzIaANGpwEjt1TWX1buC725
SUpUbAOIeQO2Szwr9lwr42+wnwZP+HBwF5r6LqeB3ynCjYh0F9MvrOFglTVXqyPQOHF+zHqLo5oq
LYWwa12pKYdLJWVx8NlSv5VDt1/xFwcnAinLIxEQJKhHbn22mhI0s22vV+i84UPltcvr1nTyYRoo
xCihcsS5DZkMD3MlwzEB+dp+a0e6fw0JBiv1BxQChqW40LeJvHvPZ/KFJ7EduAgJ/DXV8qePGvKX
1sAtvnk35sOm2i5/rZnhM9mqq/a0aG//XvqcBcPqCXmOLBsqRVfP8hiN9kbEYU1GWNv9rksvuCib
GMpRmvYtaDvz6nfC/hPWU//CnEtkoY93mje7+8VOV53kNuhsbsIp85fNOlnMdc52nW9xQ2GYMh2L
Dos75HzDgpTOgTj3z8KY9ImtZJPsMBSP7rAsh2Bb9qOqR+ePnuHfVXNdPu2GkEcGE/kDoivna+cu
+F2FW/lPzg7blUWNsHsM+yQ1RJ/K6N1XyDoiNYOOyV2PoiWOJoTFOT5UKjxLFEkngnJMQ383WMfl
06mflcOaAxVAE49dNaGACPhj7pF/2N5Ha/xOxiGIqu4mw2Le4loP2LSGMSweZyMq0zyoxMESwv6a
+jFfibuInCSaJ3Wk44IA63RAwO+HJTO1ybOPjjHP8sVk85TDNnMhFQkiEF1zQxrXzZL0XNMCCy+m
ChBK0W7FA1ss4xtG+lQhFje2G2oWK+mWqHyNKvZtDShZdNXLP57SLWZ6rNO2YBqSTwTXRpXNHLdV
Q9KXOcu62r+XIqt5cMJOfvpdXiatI9RhYcj2FjVFfwhqB81eWdWQYcLmVVNoEwLZuJ903YQPzaJK
Oi/oj60KjevWrfURAUKUmATwOVyYzgglJB29bUs3VF5PzJ4Mlt2e755WNdgf/gQjhfUW66UbgoLo
PjHX6I89RhndfYwzbTFvGMmLvcjPaxQwZBB7m3m1Xo8FMS6JxZAiVXbDq7M0ZXAuchWd3U6Mv43Z
FdlWSw6K1pw+bCx8L4td2ufBjeQHJiP93ASM0IPVQoycz4wyG0ZpySZH9+iV3UCpvxKZME4TA7cB
wZCS/nrGmp8nOZCjP3JrxGV1TOvaWJZ4IxWtTDXPaFZvAyhtTVyqkKsVR/tyEuswksxWd4mHjjQx
2l5nSIu2V6pEhIhjMC+nua6YJG9FkPiMAx7HhgsmngKn/Jd3XXnaETfpuCDOPfNI30jZttjP/qxt
5g5FcYis2riGW+4xSTSW+s33fPmwltVMEpESZ70uKiGSco4rZ1KP/j74R2fL7WMlF+/V7nIINFsz
Z7639NlcjPN3PRcW10LUPULOsjMalPYgGQTHITx5bh6Jqg6RUDxZ8MatiG25CqcW+uU+ACpjkFNx
Ut7sjS6bV724kOE+H1z+zWeEXYJjmOAD2H3UrIM9j6m1RH4aBtWawLtsUaCU+nsBPUFgk/LikSlu
WobumDjEAx16EPaE6xXu6pEHqiifd+K/Twt9xs9wqrtrGTHGGbc7x2eheUTJtxmJVRicraE9y0xH
ZYgVASB439U0CE0EN5a37tpPRf3DWVyXQmYgtaTGrsFyoX0QpDakUQkzhfZGsPefu4Nbhc1XhKbi
0pB7kqzjzkhdLcDcR8+lCWFDtMu1/MWEiJO23Obyhea5AY/V1VHqB0WXkJWps7r11FnXck744PlY
leqPzNJQ8jQNyX6cV5fIHVwQHXo84robvruObaM1b+oKIhhwZrCU1VMV0KmbkbecbaJs3jdROGPq
b1138xGF/fU12kx2h1ViBerJaiJCTWcmw4hWdcNOzz0gRKTcduRB0/jGdmsljUaDsjlp6CLeH/Po
xaAQUVWf1PnIOW4x3L6XuXoeD5HZPIqwWI79YhynvH6piabmMUk5tekEphWVKGtAG4RSqwkA0OBQ
kPrtRZM6zfpQNCyrW+BPMnxwCK93CakX3v4ANOk6leZ0NGvjrowmss8Zz8XqJB5srVTXzmO0cFIH
piHTtrqnfHXNC44wqsHKf+YbegLn+2TnNq+eotEpnC4mBP6xGVuI9GZiGetrU44v+c6KY1yeJ4dO
xZvHxwjsJFKkyj17XdGmspPhoaqjx26z50vAIZapeZHnll1xkhvlB3POY1NVt2byVJKjg3Oc8mZD
vwMYlv+3quVgOuGcasUQi8VhZtfeDf1ucc5d4Hc7q8AI0Rt7W+fkU/feWb+jO7yHHkIc5RjWwwyR
/WA2q8VxEjX0j034Puoh+OEvFtTWYa9fNOS198Uj1TQN1236MzKqukzIhqqDIwWxKyBgtWZogviX
z6cJn4N+8jKEilZMyaZgXQHgXNAsJzMpYIexYa9XGHdirEBSqXl5Uu30tNjeQuYAAr3g6ARwtvBF
uw+duzhnAE1B0nW5cazxh6eFx1YSXCp3Y4eSpbRYSLbT3bgV+qE+rbmvE0Yd7qGe9Hida1SuDs3M
dZs6xZ3bOIxk6+bNXrbv0SuZW93Vc+jV/ffckeMrliT9OO3oEOYB7xGRWtbDuvrbg+hKVJQMvjPL
ovBeO8/9YkMtz0UYyKMN+uAXW3VxCbz7VEXUOJUwqDhnC4Ub80N3OwjGZ09uKPhl6AlxdIbuu1uP
YTbRX1tsRjdJBnAL1BMRD5tXOMx3OPN6ZL5Hyelrez/BphmQVdIjxWwX5vUFL7D1J9om66WurJmN
st9dK2kjPvHX5mdb6eBHN9jyEkVdixMsWIbUHgpwelW9kC/KYrMN4m4WburPkLvioN+N22QWw0Mh
IzfbetLi87a4hWwaGN9424Nfso6urO6fnUcqzptO/JQMsQ753n3YFqttVqTPUdj8GAPB4iOM1p2Q
bY+zovfHGQgruxh25TvS9pUYhYpVUqz3Tf9g6tUct2pv3/Np61EsDUzREP6nKuewbXsWciLS4ROX
3d2OabvDra/oCoTdYDadIuYa6wbttewYN9Jt2dDDF+Oxd8T8N+TORgMk86M7tuPZcQUEN4nEJuFd
qh7nNuwPiI3hmEF5/l5KAZgo94/M8aMK42St3tFp1n9se2/SoVqwCICJThtHFg9lH/ybS/GDn60+
VW7/XUUDadtmG103npQnoiN8PgYHmUtq8Pn/hnS5fTB4eq4IHX3oIkl7IORw2mdjegj3pjsT70a/
VIYFpZ8rM7ytbaYbpQ8b9ORTva9bBtRxYfgctecdoGOMOthB3rWTvFMh4LXtonzjgJnQBWzT2RoK
6yFa+GHvKaFZpfrxQ/bCzJS16Ye88IezsQGUXiPv0NEvHAfXbhOUlm8M6xHbh5S2kWl2j11zl33s
Xv6CCHx9mhrd/9ts1FxNTWqtmnaVzoEXHvt+4MAoMZv0lKWJLzqkOmXhIe4f1dGpNjfZTbXdd/b+
qyErrM0RRt7BY9kv6D+krGm3h9GOiXhuHofGcpJFiAl4ifQYdLoOc4d9utvSK/dJF3NAX96TYI+X
5N7cRr8J0wwYfzd/KWcpKmbbm8/a39arK0ZECcxhXlkIIhcd5z5Fm9SdDFf6sbEqTNdeBxuu3cME
mFaQrAzQPuYylD+C2TVPphXWt/E3c2L/YI+8FeHMFMQvbec6s2H84clCx8s4XryZzW1/R3Fx1LWZ
4ZSsNExBiE7g8aNOQXNRA+qtxupulrstr0utEAaMyvpR3Ct1r0ZvZXa86t5mvSMOPAz29AM+6VdV
bi9+H7yMnY91GPc/fz9pnmFm7eP7ZKDlZm70KAIC+YLdGU6aJJWMdE+WR/dlLO2HlfkienCE9exJ
sO+Vnf9T0FE7PqZYFjxQgXkfcS7OkYfvB/T7N6+tWRux8FubauDYpeiXwvFuBY7LbHERA/pdtd4c
TanjuPupDw1kjqN3ohTsUra+5cnxl9di1RjETE7zvKvDpAn0WzA6f4uuf13xjBfb3cXCzmRn13c/
8ljkg3eFhOSnstXlyUImT1YnWeA4iFh4VtrPJC87siv7pUCpbXV+5rVTBx6O9LTdb7/MheulMpiC
wN1D9VexPihq9la2zXsjXw32lXDbFqKeHbvNpq1mS9CH5AaElhNbBOhOcpHMNiAHqLrPM/S5bMJ5
bSdJxpFyQp05jsEBMrJVUCtkYN+D3bOhIPskbGLJdGWXMSPrLzyo2wV1MEzc+b5ym8v+2DesZxvh
5YfViwpGjQFKqR57i+UX4/1NRp7PLXZTcL9OgUCgMOHDOtEiDKegd565qxEjozHgwwxvOVJ2tKaF
cZVlXh26IkTEzooSYF3zn70sE5MJ58MQ0JcZND/kof1fXaF6maztj7ChmplY3yhzsR0g8MkoYPxz
MPZc5Ha3vtRB95YP/mchKjceBoLqWzs4u3bxuBvbgnfMLh8XPfdZoyePtT5fg1diP/TV/S65l2SF
0H3sQ2Vkwd8VD2O5GDGahH956/LkoVdMUXmCskZoCu0Xfa1qyHSoSybyC/otc3WmhKW5mZQIxdBF
gE+19PzSu8VrpfJHw/C+S1m97GCqcRTlV3vMZ+oDht2ThRT07iTycDxcw8ULnqjvH0fXSAa/+YQj
9MWZNDFkmt3DkGtxrfywpZ5XP2SL/tNucn2yHVjW9OD6iSfyq5Z1Vm7+myh3NCT+mzN7j9HOucEL
ih602S7z1p+h153RbbzafXBFTMKPIxjDyoZdrq0FSTO6/kKcdkLf6KS2Il59KNfHWkzsBygZDsBK
GKJW6gxF0EZOoBG7gT8UJrNV2xi9ZOFbZL8y0HyHM7RT/XvSOdsUU5ffvKfiWPvyH0rwg1Lhx1Yi
aoqg7Rmupw4IXurYpq2LO8d950F4D30es9bUrxY7qzwo2SAL/4cx7G9ojvOMlUbqSwtlshXKlO86
VZH3MZv9LV8QQo8DP2JuteUBXxjPfPA/Z+exG7eyRdEfegRYxTztnJQlS/KEkBNzzvz6t9ojmbcD
oMEFrm2AbJJVxeI5e6+d/j729+ZF5MGHIT9Ckt6mN1E467o6BO/rP3WeuvOEufZFszCl8iJrpPtm
tjIRI+gUxebWmHzksIG7UV/y3czCFuHRqTPrxT+SMWKbF7aLUAfpPn8q7LsEpxrCmp59RZzfm8K6
d/ElDLW6Uhv1G7elm4fCeHN6YpadaoMza1H7+hYFJOuAOrxlwkVt2ub1nDAIm028e1MSBTmoY7bO
aO7taC2z7agQAlvoQfZIZV9oUlKf7R+qMvg+mtEwbzHpMPHjP2qD8qBVNWqTRfwty6I7GtBYQDWq
kV5BJl4f+zum+a9StOte9McXOiJlXnJYgExvkRoIHWPEqMtQmjTBCz6q89zjpSoFaN0Bp0/GJjce
tBKsc2kjm+upejeJchOGOe/OiIel23eI8muKZuZr2SJws9hJ3qhK1t+5nUFPxm+qpaVXyta3JSWG
xFFRizRA1ZKaBSexnR9oZMQmcGs0VwUqfWtIdkDTCRt0rHw5OvJVKUKKwm6T7ZyB/mVEaXeb5NRj
xKCNqypQaeflxW9TJJ1OKEXs3iljwHz3qGlUWowymm1bzZRv4MZXJeU1Efb1Df6Kxy4J6dc69AER
fn0LE5l9L2lybemEp2RkiO9BiYOxHl25sPk2mcGT7pcIUMSvJlPQI+X0IPgIVYsVFfXXUItWFRu+
Oh9vxpyvjgL5kbSGB63PfxMUD4maAaaOJdRxXz4PiljZCJzWQ1eJHUUX9ZBCYd2Ngh1p2lJIkiCF
l1QPtXnqDs1SoPiVebVGhvVUWNmW1OuHOKVvWLns67QeH1ugNLeJ0HYKH0pLRIW/CaHmC9HznptS
/yEVSoFRjbOosfphJSNWE1Wp330RugtS0AkuKQuJNicI53C0UDka1cdAx4coSOquletoa6GmdNn7
Z0ryZLxYrBW0htjG9bSqc5RvK8oOi8Yfu3kSxdGiNGk5YazwkO56+c5JtS29pgF/hUcYwSjNdU1T
aqVgcAhccVcZwQ8x2rQ8yeKbN2qpUDdBZOfkvvjj50SwIWih9QKlb56HXrn0evyyuKwpqzVUlT36
lHNdFeg+01h56AL+p6nWUdrcD3Fv3nc4e45ZjurcoG60aBHkrx2MBs+Z3mg7VQ3NZYazemZI5QC7
YzuwowGeKxcDiVgLs0AFD9l5zZ77FjyVvozM8SbT+geVuu/OjKo3O263ikWoz+AcBVRbB2ly78ZL
0wv3eaZ7C5UmFouYgkrBNp9ZKx9jR3/01czY8UzSWa5pvxtpvA15ES4or9/1QvuWUCxZ0Y75k3oj
m9iEeY34PsiyJ76w7iNbHGyHkn/GkjjLhmbllRG7HIrlMxkCbnb68h1vHM8gRzxlR2KuCj4mR3W8
D6OMykkeHPikuKlLdVhUutwi2fljdR31mOw3XVVE+S2vsyIon3ynzmdJxj5ZdMEGwV89qxJjrzbt
L0rrR2MQUQZd4D1aCp17K+9fvJZLDbM1uI0b02DERiYFBuVmNO13q6IlTVotNZwKAnWDJtVT1ENI
Lm0KzWCmyuwwNP1OiVrSIQSFeGE5u8Bne5QqNGQ6l2DArFbnkWr9EkHznh6foCTKl6/lrRz0hyBG
bNbJeiOYJPNyVJ5kpt7VlnhGkPLcOwPdeDGgPq13R4HkTGTFfhzlYRiHeekFO42I2LQnRUgzrU1D
DQiT+40wjyr/eCd8bTew+JaehU6g6fZq0VJKSxO0adSS9BxAiiyCp5DoQgySz5We4eRK+9vGNX9W
pvPStyX7fCe79UyoxsSv34SxR0XFOvpnbktLRovh+N5KLOsYrUIHXaY0o+zG2EWjgpyy7lLU9yIM
jMcCqcQK5ky3UUJLzFLNrIjwsfK73AuxeaGrQvjmIXYbLJ8vIiNZ9jGCZ71CpV6jB/xGn6M6mGYo
7kxXTf8oZdYAD2I7jV35eOo+F/EhHq3oXvL2/6kkY/EogG3tjD5RflVt0668vKPHlzDA9Cw1l0pL
Cjp2OSrFVeTfNBq+ZlVJsVKbONq37THnqULHvbICzUhowFvKamzDYGdqJSR9atSpj+93Vt322dFq
zH6FKnTwONJyO+qzvVVb5NocU2B/W6kWPdtQx7M1qmWNPT4aDE4xQAgO2MvoItlnYS52/8tTu7VN
32j2Hr2s32WKEGqGAIHlNvyNIeg2dJ2P2rSsK6iGM8CMI5/1M8kisqIiJvJF7IfEMWeq4//qVD2b
B6j9aGPbMz4NXy4TGs4gJ9QjOeUTMyMYQy6mGTkTvkMvbd5CAO5XruIMj0M9nvPTsctKCKfjjbYP
cnZ5SIGDmBc7jR5GzLA2+BS9Av44g3k5Qms/nyjUCMzzOtnuG/cpHQ5w9LvwCkLsZIiJCTVjwuTo
uzESdm8fOUbVXqmqVTuSZoJbYh7E+SIMCpB9kMipjWkOviWfDbZ/jz7tx+Xnc+7SJgAeEBdjmceG
s/OTl9J6KlVKJr++dugJgKfXlLii7RDtfVb4MsXQVv7E0PGlh09S9L/PxO2Ju9Oi3N15sdzFTO8i
xMLXPhTi8fLPPz264BL/e4Icu2rSeYG3t8RvzfxlFdY8lHdp+3z58KenoH4MOvw8phoRmWrdF/F+
LGjPN42Yx2qzsaS3ItMWzbeaGvOvnWky2QF+QZMJfG8/pH8sCm01lQ23QkMU83FcbS6f5PQ40p3J
PDe7MhNa6XT7Ap9WHd9Q6Z45mXLlYZ9eRXRnMtOLgSBDr6sd9E39CmbFUte7K8/hND9Gn4ZbI7E0
iHc3or0WNbdamPyy+IBH9obwaDQb3s9I9ZFQyitXcm5UyX8fO0ozG+X6WO9N8S6KOx1fR1p9G7vq
ysM+d6cm85mCpUB9Vup7RR/HG98sqZGj//64/JTPHX0ypUl37sGslfaOvKmlqbcPTthvv3RoEN//
zIe+RfzkhKMDxc+GzZAvldSKrtyUM4PzmG76ea5lhU4TGajHznb5jNBbsTek2yzZtV4ZROdOMJnM
ZZGSHibKZq81ajLD4YnS0kiSWR7a95dvz2m4km5PJ7GD9wyjdrJ3h4FIedf1n3DL+j9NCndrlSLG
oxOa5X025vbNmFEx/9p4tafzGq1HO5oQzuyBKqkqldsMrhqa06JdJN3VYSuOI+i/GCfdPo64T+/y
yivrCnGBu+ulwhaKvEA3PShqD1ltfPNQ3Qot/uZkwbLEEnFlWPy9iFMn1f49KSqIVCp8V+8dq9du
g6rLX+rWKPk8R0czy8Yu3rk0FTYuZb/nAP7XKnYVBLpYz+dxk2k4DKRBqGPfLVPk33dGpACHEQ6W
YbYL+UKFP6dSnum6d+wXchXlIQ1eivuU7q26F8iaB+UZ9fx4yB1R3tqI3BFGld6eHTF1hBrLt97X
/UrHbXUrR3d4SrosIt+SLe/aRxm11JvutR4i+dQ2HYp1Q2UL2XXF22gXCp7wzqYK2OcpW4dMGP4B
VQBlEKOLlk2NJb7vFWdXUVf/QcNAR6qtGeKQjx5STY0vfk/R320dRSmZm+Wr0agmuefy2HyOrWXm
V/oMKY+6TCp12DpDF2w7LctnXYzMI7NQSMIb8Taj8PBQiC7f4mxQNop2zFPqrSZf2lpqkqqk1cit
dYxizKCDHnuY5gJGHblPZcf9SJBZr8EMuytPj+SNDX2jWlyeVGemrTVZjGnsFINCYNquIH2tRsWX
UiyGIXBl7pw7/GQtRpVZY6Bhi9LErwnadKu4BbJ/5eBnCOK6NVmLh1GpOz+CkpDZyV3gkbBTUv6i
Tfhed5TkBTlpCG6WmB/oWYRbu3CvvOrPvATMyUptRFTRKz5CYbzV/TZVcm/Ts1m6wtw8c9OmbG+7
ATyCV55XjF9HgHqKR2fU3qFxDFdu3LkTTB6636OrqUvsoqOD0I+2C95L73GkoL+6PKrOvOLtyQk0
TeVjoWViAeylakPwU/xbZfsbiZfLJzjzAOzJuGpVr7UL8GM79A32liLg8OQbpDZfPvq5nz8ZV00W
lA4gCF7E7euQA76AhtPmP2T0dvn4Z+6/NRk+ipLnMO7EuDdEcz+O/TrGQDcbpPnwteNPXvZOCTjI
7vn9CZmm+TAuj3JrTFNfO/rkTV9lsPFgWoDLTF4rACpl8s3XrxybNPPTb0Fr8pZHE6yGsUSlOeb0
kkWiNXddO6wcrAwwkZIWHZYjbzujJK4xHsbXqG3rvdLE7qrsBu0lG/VkPWp18cPpWFCjI4kkoWSz
aPAowP4y3XXYtuXB9Y7CjdQbzAdHy9wZJseKZURDLWCC1OmsPllQVNO3LYUCyhZl4GyyqGufcxfd
QqYq6gO6I0n1VzV/67yXbtU8TFaiPfoiRuHOnSzT1kUkssU4Du0+lZisyyOYUKupk3mqn891m54o
Jq3wxqKWTaep7mOIX5jrLdkoR1Wku8bWgGPMq8Kdy1HXtNd6WCXmcx0K6Imp5cDCzrE1SukQ+tvr
H9jYRirDoZ6vYam5b5Ky3x4huvEi3Dgm+MxGd9rlw63Q1HIjQE4cRqrBMW6LQltn6FCeupEXMepZ
FPXACxBJif6V+qP+pkROeWt6fgznPlPSje0P0ZzEFLQBqUNVcygMQCZN9mjFtUr1pqjHZ1vXxxST
r0r1aZTpGvHj+KgPQbmThZCUxV25s4b4Bz45F8G2KXJAHkqyCZHhfpO1yG7MNI8T+muouxGQQi5r
wMeLpMDhJxEPVq4SLhTpNHitFQeNkto5qwrxy1EOlKBBKzHagtChRYy6xNCDaIkEnaaE0oMF0UKR
g64KsbMOlOFc6cYL4kaKH5qISYBFSI/TeHC2NfnOFBOdfF/XiCqcJBNzowmAiqWuevAyG/6EQrWM
yB//gCWtOqpYixlOEmDWVoPaa8yphscV2bSXp+Fxup3YuemTJRDvRyJLtR35jIofBwRhFb0l/SVS
zJ+mpJ5++SxnNt36ZCnE5RZFI6zKvRK95Gk6L6N3Tz5J9T5Sb0VzNwTW+vKJzqzo0xQFgeeQ2B1T
7gcAqbNWBcWe+d775YOfWdCt42LzaWudOd6QeMBfdiaCLNdSgEn5KJEhKlhXwljOneF4WZ/OYDj9
YAwI53Z6+xJGHXnT2EtoRzTulQdxdrMz2amTyleMjER7J4zuua3Eh+prG8TqPxW1zAiYVoJF3uZb
OxV/GubNIrCCK7udvzjuE0NtGkGRFQY6cwNEtU4Xf5MqQ4K7wQIiV+rGgDtUNQ9R06ePbuybSxwb
+cog5PcmxyeAxArTm20hGPSsSluzHXd/Njo++FTkmMWiJOvX9F3CA6IRdYM0XSjzUhkgAEm9KsW1
u3dmeJmTVyLI0ARbk3B2rsz9vSbb6BU/qv+c+ceqtO/zQdfEuZyTZRrOMceA63PDeFsKTMIeEp53
pE3tMtMC90vxOro5eYuqRjx2WnLsm0RyRutiliHYia6Wt8/MW3PyGqX860duk0IVD7t6iXigX5IX
xKo0oHFKCqGvVYOUw0opzV2tFlVx5UafmQfmZKZJNul2V9n2zpTPYK3qFKOAvUtl98XjT+ZZNlS9
rvTIqoVavtolWl7f38sihMjYffHJTCaa4YnG7tCD7Wi7Luwi57sbDc3Rhvulxehvvu2npWKQCX3M
0bR2bq7k6TzPivaBgnfxkdOExJeBTOjK1/2ZQS8mY4xWfa0TGzrsYfFIWsx4wBNrvHLwMxu1Kdpc
WDnbGWkau2I07Rm6+ps0hb4f5uHXWjS6OXnDFY5ZCSvmOwiyEvCLt8QqZ6nPf96dQ2Xpa09j8oIj
yT4Yu4zqjtt+GNBPgNUuqhqKMrWAy2c4LjEnVk9jsts3jLjH9Ctgpovshw47t3KSYpXkrJ+RDjrY
Jq46TNsrxPkzj2Ua8WfqDWrX2NP2YwtAsVSSpeJitkigYVy5Y+fOMBlV+hDZvgZIYt8hMmqHfoXr
HDHe8+W7dWYBMSYLF1JDev4QSXaEltPS/ujsD8842OG1N8G5X3/8+0+zL9LwfHZ0ZXZwlTfxgJwd
IsJ6jLv7r/3+yQI1Kn6EyIz7byqjtuSutwcbetas9fwChQKO6cvnOXcdk1VqCBOER0Jid4gaiNLQ
N3BRlP21Ivq5w8t/b1NXVB0sjpCH7MOyM9v+R217byE98Ms//zhYTk2Kydw2QT2OZSidXQovjU+7
UIcc7X1k428rubIl04634tQ5JlPb8k1jVCN4XGacqY+2ptk3Hsb7WYhi7WA0irX1Q0vDeI+XCEK7
2dJ/Ai7js2Yu/VYYC2J7MHMpiroJQ3TkjW8lt4NTwTFKi3ReS9wRQ9K82KUxgO3ELtMqmOH9wFNm
beqJjWGoEB1Rxy+MRjcXaFuj2wIH4iYLXOd71Hhs04MqUYMrM/Pcen98mJ/GdpL2Qqplzhs9q54R
Du0Mx78yrM+MBzEZ1sp43J5VerqvEncGURzvJaiY9O3yaDjdAracaclLbyz0VcNALENMMZ/iUb2t
Q0ddK3FCE02k9g2fTpgxh05blY6iLVSo+avebTsAduwxPM0Nr2VCni7E82MmY1/aaDOz0h72saE8
lA2c2ER13zKdkPg0RRzrmLm7NguJDSmJALYCJ7yy0z75quDMk1nhDjQ1uloZ9r1zZ/caBtFvGvjy
NiTaoPrhpde6QScXWc4zmRmektVtk8bjvmxJV0JOBT8h7r2Z6QATCpKHy0/1zFmmn3QEEtqOVvcs
UQXk3V9Q55EZe4gBv/JVZznTzxITK6lWAnnbUeiYudT6W8+YIbhbpMqfy1dwckJxhsmrzjfcJiQS
FqO1N9w5VrWxm/rKAnjmUU9D3wjiobvXWN0+iuX4brZZ8CAQrS4Uu7TfjhqbD2DmLdvoERfr5as5
9zwmy0OlhBLRK6+MUi3m4fDNqf7k1TCLx/zKCU4u6tyuySIh3MDWvaC1dn6nVxg3uhUCFYoqMA9D
WB7Y2tx+dflazt2+yevPKIpa6vYI/th5jcb+zoSvNULdRz0A3rbHmy0Wl890+uuXq5osBypL01Fh
au9UJe8XLdbDeRBCxffdLllBOfbXumrG61Aq3kOb+ume7JXg4BXoJbs2BKqniPit96iCD1XXzFt1
bJZDrDtwl8z0UHaBs4xbpV23KnjtfvBRmaeAkC//+nMjeLKiVJkOH6JlBNMQeSqOTLuYvcLlY598
J3BjJqtIFwSDbfVUoLCosY3yjVUbCBiF6bUPgL+fRP95g1vONHSuyhvLsqJk2DtpY7yDxmAFqRTz
AUBBMLeQ0C1CMzXvDD0kEAAM4MIbrbuR7sDcgs7GXDLapWMGYh02PcakRuHF3EuMDi3ZoqIJvDvI
yvkHvAb+QUv5B6TFcwT2wXfw/fqWLVa5Cg2z21POhQ0iFQWklKwhg8JPBLRvIxwO5M5MiWxRssyE
qhDZSwDdFXw2r1lCvc13pgL5W4NrOLeGUs6rZgQVVlbOi6aQXR2rtbkpg2NehXG0T+u+ThEzUXGc
5GUDa0IeSduOnd3rWvkQJ8NP1xTdd8qOPdgQIQA2uorAuaI2yw7Y6FylbtJfmdFnptnfV+TnHYWv
Gf44FFiZs26nZkO2qesI1wxYXGlqEBnxD6oKu6QvjSh5/BmfTpcmpS8H8sn2RtVhIMTxo5E6F1xb
n85Mhmn4H8y2wk2wBu11LSbAxacMhTs4iZ4u//pzhz+uu59+va4xyCy/M3ci8m5TJ34F4vulDDpm
wmTttuyojFrfk3vFLupVhbmKUg4O08u/XJ776ce///TTVcvHKES41166hxao2DFix6+wELNqYVyc
U8ama1BssertR9MZoNCo665miIa0jGELJwFq7EFd8Tre+EaxHBz9FtrgOho7tNIGIJprGVvnfupk
5Q8MRKHmAOFEQbY0GwD9kb1zZcdyZkWTk6U+r5ygcTtt2NeGTweeCCHzT0O34/JdPvP+lZO1uCbB
Mcx939rlCH1uADLhTDm6TNLEcB5d8h8Wl89z7iom6zJAs9ZM3dJCuv4Epbl1Xz3la1uuadqfgkg3
BkbKG/4IQOp+kH+ycBqAC0bwtR8/zfzTVbWxlR6ZhSAVyKrjbyHuwaGNrqTJnhk905JYXZtlbhn4
8iqtXBWu9tHHwa8v3fZpQUxNpOnklTnsO/e+iW8dMCfXvo9OVnMtZ5ruF+sqxu98gK6pq4tOUZeg
7xaGttGiFJMt8GuG63BN9Xlm+Ew/9WioGjrk2WFvouEysW+0AfaE/vfluyRPd3i5mMkEZgkeDGGX
7V46fslVBGSDEZIyEHXQK7/LylSIyQkqc5HgkyIUROnh59KS3MYYQ747+kj9Ht5GP8p1YsTfR2C2
N5WlaGsHpQHpTXbV7IMUv9RMiVWrPxKa8IsEWl5jq48rvl29QstuQSH1h8xVvTU6JfvdwQILMjaK
niMTFqzpQEsICpmvwi4iZgSAzZ1pFoJOsR5gRS5zld9iuAAlYq9/dunp/xCafCdHrP6GLZaXfWm7
RwNt241/aI8GB5i86i0ZYy2NX4hyQ6PGh0Ynk6fC0zKrZB8RBWbgENYIPyLrK4dKZgM+aJRwYwI5
3rB7+CkSqNxWHQH/kSNuNlX+gmZ8NOhVGXzKLNo2qfK9sSDjtpmFUpSB8zRK5dVtC33Jipz+yVKX
PXKpZEvUqv0dNWf+nAzjUVhHJ9xsuIkwYXrAbYPyAfcxxJgUwdeCkbBIHLrXI1aEJZHGwyJRweI1
tWrP49HvnrBTfI/NhhRXaVU3ut9J6JZmslDSJt0iOHHm8YDh2wIBDfCLuqfIk1++EXuLXjQ1FE/8
icIbo2Wl1X+dMAPWwUwn09WQ6S7GXkWnK61MiCBtBQwgGQfnzh+yGPdy1aiA7ENszaGGkbfTiVqk
zYt6LP7QI7NeaEalk+nckf0BzCPEhZ7r5YYu7fAaemgFtJZEMBNyMBYRWazQFuGnyXByrUaVBVrX
gSXObHZnd5FCz0gvEcG3MVE1Xdk0S3JBklvM1G+11Q3bPsjTbxDsxCrrouqxwMqxxkjX5cC34v5H
1IHlnBm5DWxWx/PPHi9aun08fgfp+gfWdHZvlB7kuQDB4yyAj7s0Lfay8Kpstp0l+J/BHVe6jtSy
sA2a4oPSW/cezld0CG3+VKSGXiGjzkk063zjR65XPQt25Cb7XDHa9yQgCCcLLTaPWSU2WVi+xT3N
qDrP3HudJNoUEYXf3Q1QYBdefrzhfc0oaePq0IUiWCkeCABbdcGLN4BECKSI5y1OtBq3x4BSrxvD
+t63k/idDKduGxmdBCzYQLSFEwneNAvspRZWH3Q13/MjqzRMkMylNenVbheWyyDSxToGxWpDe610
/F8VuNa8gSi0cEJHPNeMH2ptPciLAG6HOpedjLsFqVCPIf1KkqiSctEwQRe59ZQ3Qlk7pRuyYSDj
Dox/RkxHnOW8XYLnJFfrblaHXh4tU4eXG0MWjazpQUXwS+s+yrpXPHEjhCG/8u7GJDcWra/w2Uwb
R8XuWrqacdCdwl9UFTj5hR55lNwvr5dnVmN10j2oG1nqmVYg0LNQn2ZedRtr8oWKzTUXwbkt/mTP
Q3O/adOwpBakmGKB7OItVEDV62awk5G1Bw+1idTmSnfiTIXgb3P70z6zLUdAcAbtO0AD86z9bkZY
Xp2ntoCE0MRf+4qYprCi+5FFU1Rib2fNR5T68Jsw/w+p/OLxjxf36SLwlkk62Iqx0zxsq6nROXdS
1u0dZr7+a9uUqTspISyzIJIh3NNNsH7WrjcmxH0P9dc2Wf+xJKnCLvpAZPsCPemSnAJ9VaMXoGSj
ffUUxw3Yp5vUgH/RzM4yds1IWDedu7L9YSr5Fy9gsodwjMzuY6A8u5jSn+/CyGhm+TUR2rkpN50R
4BA7aUfETlsVDKiABw5RwnfnreMbfy5P6zMTQZ18CxBdRnnvqN6RxtjtzaOhoAIhMRtC4larhKg6
s8nUK52Qcxc0+SBwnFqFCW0qO1GVm1TQ83JE9TOH6f6Vi7GnRiR2B7WrVJRpdNIusPLb8coNvPAp
i5Nxl+RdtLEpoG4un+zvpve/RSHbnkw/WwL9jdka7QSdgLmlKPLW8Eg11YCbLsbQAuChg40lUmKR
etBCq8h1Z0mhQ91W3GCdofHaRHqBMM/s1Svj8bQ6x7KnVqmKtK04wSe9NyxUe3YjJVslWyXILWXo
ByKg7US42gtAZv/Qa1W7ZkA5i7Ysu8fL9+X0Oo546d8JN/TOqJdH+8DofDj1ExkLD9KUlL/YAsTe
Q4pU/WsnmpQ5pBfrSdnzopYY3GdJk1IUrdSPAY9nDe3UDI2XpIZIeflsp8euPXVVEYTUuD2tu12h
gGntDF7hCs75mUoe5/LyKY5L0okBNbVWUUG0oAqHzk6xxKKp4q3dB1ceyulPftod/z4ULelD3yVq
eOeF9eOgyBtdGQg5S19hY1+Rq5xeSQiB+PcU3O7Msw2L1Yqsyp3M8ic36wUhZ6a79NTuObO/tuja
zmTNCnu4DGOvuTtZa9goxEar7IVhjFdk7+cew2SV4tskCLBt2RgsIOTK8sEsv9YpsqfOKurpVeG0
qL/skXZinM4CFcCfeutd87Ce+e1Te5XueHlf2KxJea4vAWL8Qh13TbFwZgxNfU8ECIiiON6XQLPm
au/uhnz48PwBcZU0r6xfZ2bZ1OOEfYUuR65ZO6zZJFrkQbwApPRaqfmVjd/pCgYEvH9HKXWiSrRl
gGDfH5+LDvpfRhBZA1nQ89pb4htAp6bDUySjn5cntTiO/xOz2p5MPWxJhahgZe96TbirwCEeKGb1
94y36PjxB3T+uYqbG4J374yO4kJEygM9868tW1MHhNmUA3pqIqpAKsEFIw9kFYca3wqiv/bMzkz8
qQfCqU2GXVpleyHSg9bbj8lof1dKBVK0/T0R+bUPhHPjbzIvK01klMtjXiwVBV/Cjp+tyKAZVuz5
0NKu3K8zFzO1RNiKNRALhbzawdw2I1e6/EUx1lrkQguQVqctlIrAf7s8Nk6Odtue9ilDXEKOFxTW
vo+qRQa+buNBHxSa5ay/doLJ2JPJ6JdZ5Vn7wCXdi9j1I6aNoNTkyufByXc9FzBZ831FD7tkVMx9
CGdGNpDZzXLdDyS2G+0t4WAzffh9+UpOLmycabLmWxJZBm4Mc08PlEjZEhG77YVXVvyTI4uDT0YW
+Yu5ABZmYozoYDjm38a+jmcWpc5Zq1yTc5x52NMeolJjgKHVbu6p4nwjcu2tbwy4g1c7M+eOf3xG
nz50hizsvMaxzX1ADjc5ezhtF3o7bi7f/zO3aNqy8qvEyw3DNPex9csMg7tjLEiCUsNyi/nlM5z7
/cczf/r9UWTjCwa9gcm//JDSxWlGLtSzqQKq+9oZjmf+dAbyhrV0bHkCGVveOUATd5HRhl2A4rp2
ESeXD9v+29f6dArdUatxDLmIOHwc7GPlt4ACidkm1ReSCNivXchkWpd97g06OK5DoAxiXZquttY8
m8IzjKHt5VOcfm1xJZOp7Wl1rTS6ER/Q9BW0sbtsNaZFki+rJPWJ5nW790GtipvYTVp8KE4IzcZR
wY6jtA/sO8fptSs/5e8p//MG5adM5n7lkurl8oI5lKk2LkeLvA6qsRWpDEUuYbEZTp4BvrP6iOC/
sZTZuktTZVvkunPTE4N8X4BTn7mWXazciDxKa/QdDypqU9zTbAT80uWAt0y3XLqFhQJdeKSe59SC
uisD78wyKSfrS+q0felA+DvUPh/c85zMBwquZaO8GVIjW6Ynh4K/6GrLp5ybmNmV5f/0J6pNj+Pf
EZ9YQL6kQpfJmBkr3iyLYPl4T+z1rNq6M5Im1+GVK/zblPnvM7KcySUOTeTGUcCZoDw5b/F7tBvd
BVzmZfVT+0NthKKtgMP448roPH1H+c7998IEAel+5nE6enN33m2/CMnhlnNv1s5+hrfDQq6O0os5
0TGb/vvlc55+A1nTrXVTDYplZhlqPOrahtc+90P1cvnQ557TtJQggizCOcflFMvo0ZyT8DLvZ9E8
nWlzbS6W6qKc28vL5zq9QlnTXXwqZGkbHTUS2Su3dW7dD2G0cuv6zbTzZVejBL18ntPLuTXdyUeQ
9EzXAUYJu/FOL/IX3I5P5AxkV45/+oVkTTfy4PDHsbbsfp+Yb3n2vagbog+1XUDN/vIF/J2d/x3S
9rTHHPF6c0hTjA8l6CyA8ndaX8y0Qm5GjTAmEIpEd9+0rCSRH+4U7ab2RryzcuWU47rsftbOsI54
D1PveuzpO81sA0bg5d92+uba0+Z0AB/abusgPkAxbHe1XhjbXtP1Q5go+ZUX/mkprG1PO9SaOURk
g+bxQXXCvL4FpkbwWRBb6tZMaVtRLjciABudVt8qkFI3HUkmHeqlQn6LWm8kZUXIXae0zZ+vXLM1
/Y6KfLUCFe300E33nU4PxkbMdk3McVpra1vT7yRSp5Uq7rGoNG1Tv7NJyIkbQnFCMkkNFrXNetj8
VrQt3cpfF35kLYq89K98lP5tzf93qFlTHWxvg6Lxjzme6kPyOAYL90/8rr8Qv5LN3Bl+LDgIAS7Y
eqZslStv1TPL2VQUW/km4cIBp0y1cFVDoiAL/fKDOnfk45r9aQ/kaGOQSWPo96QME5v9YMRXVv1z
Bz4uaZ8O3BFpAC9Z8JNpQSr+jyCJv/QdY01FsEVPVi9kkX7vlbcSOKJb3GZYvFv50QM7sMsrJbJz
03ayxfXdqGjrDGagQVY5uN66WmO4jpdN1rTXVq3TN8meSjSSOldaTXPSg1960ffUa3KyzfFC/5ZW
EX/nn2AaNyB1/SxoVy1+6JVOstra0kvtm2sU/U7Xxuq3mcUw/QZV8fHNxdQiwS9qxmvd5CGCrDwy
9p5jaw+ZWrpvKcWynZ+3uPrgPw7X5sTxVX5iTmjHm/jpaQ/V4Oe+VPt9N9d3chkvkJgslMd8Xy6z
Q7KFer8Kb6xtsbSX17wsp++dNf0e19q61tNS551ivRasAt01vM2Zl+5fZ8inayFbriK0hZEbYwzX
EhScFXX46J52CykE15zYf5f/U7dM/nvLyPdSatNlGJeL8S34QBu5CzbpSuyVW2v5f86uazduHYh+
kQA1qryqbNO6xU5xXginqTeKIiV9/T2bJ4d3tQIMA0FgGKRIzgyHU84Br/Uxfcw+sfvmRD96SIqD
idex9FxgPyf0O8vBzBQYL+Rr/dR+pq/pGJUh+Ih3s7OniXlOf46HzSfByu2vvthduxbCSbFSgPcG
hD5MO+Cax+xoRXWcxmUodzLK7rs/5bE+dm/o7vlkwocq4mqfbfjWK7KiPucR42oap8WR4u77Vtcp
KmqyDR2+vjhPLXxKicf06gItWrEHC0DImviTtY++dDZO7fqnA5XqXzEZPX3Qc7suzx5r7dCpTAes
9nO3UcO5NroihCmaLRYQKZQApuY2wIcq0COC4+D23XLdKHhq3p6UTHbcaNozAh07kFsEeQVn2b3g
jz8Q7xsVAG0CJcftydbMtfKmAYwFInFe3Z5TxwYGbR83qI9qUf1we/jrRsFTKypAK+POQGLGsxbV
P/qZozLLPnCALfXLr9szrPlwagVCI0FwxrFf59peyJtcSL8HsLVx6ingn4hm9t8q16dnY0azu/Ts
6nkGRWkCThj8HaOoCO1ZvfF8WhFqXbm8m3kC3zwK+s46BzG7XT3WbfFGGv/RQ1ncxo7+jQj83wB6
armCB5Yzko2sPYNnNKp2/R5u6s6O3Z0RtaEXTSEN5BEdDnt21+y1KI1u7/Nfs3NtXuWuoga7eA+I
UPBojsnuBzi2932Yxm34WwRfz+d7K3z7/Iwip1gPWGAGz79+jRve1oqQ/g95tW+55QNB+WxK65w3
gDLoxvLJMMXu9tpW1FkFXKVTRy19mopz2nTdm5kbQDBvR3vDWKxJhfmvKQKjF4V/DVPUgQnJPDGe
hRmqGgFqviESa9ujXFBgdNQNFEGV51GTTVihwS8AXweCxyaaJG7v0NoaFDORLSgHBCJxeZZovxQ5
yKinOubsUY6PH5nAVcsahIe46+BV5XlI78YLwDM6tsFvECLvtiHA15cAo/bvMei6VrYcTFxnooPa
GFxfBjw+EzF9CrCs24u4LkeuWhbAiKOjXnJszkCOf1pc44CWyo2vv25IXf+yqnfeFVppBQihiYOe
hNmOKsmKfVoUJznGHajkRo1qGxfndWFy1RqAAQ/twnDy4gzUpN8Lab4urXaS1rLV5bI2/mXv3i0k
rbMpK42qOMMZP4O+5TcRwz24NbeA6v5G6/9vp9Aq9e8E7uw2Kahz0FcQgRgjrnZ5XMfiONyLhypa
Dj+rQMfxR/wNViTkv5v9GIwhcEhiIKdtyMHaGs1/P4GjKQCcnpeQZDPf10SPi5ofmlb7mFumJiPn
ubSGYkKUAGWK7fPQi+HI3FluSNqKEHuKqpdebVoe2BHAlAiUQvOHBfzED6mHmnekluG6i+dMCQdK
5JB/r+232wOv7LerqLZtuY3tm/BT0/43RVd46//UzOfbY68onqvc6cyzKu1SKpt0lR7MVhdYNAGd
aChqjsTQRiBqbRJFu1FVzCYw706Jw614NkYU8N0Tv97NoO7h5VZf09osl+17p3rtwi04xQhXenjx
+v7PGqTFYy0ippPYlO1GAdzaLIqCozyJzMUC+TE67TgtYGTqu+HMyu5XM7O46uVW9HXFoLuKooth
aNxUiCmxwWziofdPDuAzpXkI/u/bZ7+iCipg59iDO50MZEoGVoJbF3x9bEOqVrxW11XubJGJpks7
PMPtPf3ji0DetXdgbIn9P8OLl7TP7UY45m8k94o5VHE7y7HIvG7ARNmRm4GMlzOqBsMmaqIpMPbu
HX0gp/qXt+t3zb7emvRi6K5MqmJ2QslHYL1ABjpwb/YpBd/rAt5ovFOLMaqrPcAYdiC3O801OYLF
4NmiX26f2Nq+qthTAMWqdS3FcnsWLDsrKnbOUT+mR0hggLRG6G3YshWTo0JKGaYcL/QKoHtNCbjz
dn1OQ83euIOvtwh6roooJWaA5EyDnBIQRmhAlhlMN0TwMj9XVkGPy0icEh6YnX9lRJt2QozucUqH
cafPNqAJSS/RTkNBGQeSwaPb0hL/Q9MsXsESsChAOjbByBimdQ2GntmsoEAWIMCY0OqAkQ4dSLcP
YyWp6dqKWXOaEpe7jcMQO2CQHQGYtk8P476KyhMu5X0ZDpGMptiIx6N3aOJuvwUrtZaq+9sP9c7U
6QuAgzsfsROUE2vfukd5V342j/NDeXRP5Wt1yp/FFkrWmsjZisEbqaAELUQw3vv8IF7AYPLsQOK8
b96hfYBv+cFojIrbYZq6b/iXyBctQMKSNbFMN1ObK7ZUheGQM/oQwCoJK3Geds4edVsH65CevHN+
1HdoRT2SsHzwo9tysaI7KvIGGVGilYKxJEnzO814Y86OZb9uD/23R/ea5VHuOPSCpc2yQC9RCHb0
nqZv9Km+d07evg2ysA8zL8ge3HsRLKEela8ctWk77TS84CLcEPq/q7j2BYo4LHpmcuTULmE7HokI
FOLBt+oIzLng4SX+dMyDH9WueZiC/fn1bY6MEIZJD94eL7nQy9sdrdIxWn4i8DtvmKrLxNc+SLkn
S7e13X4YkHih4NH8aYJ9bWOzL5fVtZEVP7cuR80bHCxVOwwxIAACcmiRn9bC3/CNcJ3x2EMgoIxQ
jgXDq29Yx9UdVu5OvRlnTbuYFQDS7Ma4DLQzuRh7/MzxHKK6ET/FkUdt4AduMMQkGgMLBzAERgCG
MIQsugM/jT/978W985P6oAENSJjFW6HwlbQq2ED/9bQyOwXbO+AgEKQWkXEGpfoO5EYhiyX2BHgV
+y52ECThmDONAEJx+zxWlFgFP+s7t/A0fcRBl6dJS/IBDI4VmFC3nm4rgqTCnXHNQamgjuMu2Cvl
e1NuuFnm2ocrPnZBR4D0lRhY/Ey/IJUTXGTJisb7/ED33/sAdGexCEQ4RtMf63Q5rJM8A/P2botO
5C/owRVJVpHQQDTblNTDFxDMTfdmXB4ylCikMT/QMz27YR+x2L/TdwXuqSLWIoqUjHXkuzGsv24p
6t9Cv2tfoRgv6faNK1I8kOTTHKOJ8YGexHmJDBiRCgIkEj8mn8yjeewOTfDWhU2Ynfhd+9Cdhgfz
0ITkkUS3Rek6EIvnEsWK9b2YikHDhrh9NMF+gc4M3tQl3scP3QHI7/537Tsdg+zeCMF6GYFM6KU/
bE3/t7jy2k4oNosJ4PW04KBIRGSH38ZABkgYh94++1U8pgcAnc/3VjIl+We68x6Gs3izd3UEZssk
w+kYsYjNQIu2zmXNmyCKnZuKpfLyDOqM4gbtgb90aMv96jy6YHYL5Hl4aH4PP4wNZVhzJ4hi3TR/
8eHqYbLlwX1uHrUf9Z0bdvG8IyfzjFPeqAddexgQxUaZwpaVY1yE7dSdm8f+Xu7bvfsJG/rs7gHK
diChHlyySeQ4729L1YoBsZWKpqkAyKTDcKogUwxBWxlO7bRxF62YEFsJAYCmPe90/XJEFng/ndgi
3yaUNzTZFqDTmmdhK0ZKd1mjOwzXKNuBJW8GE/QTOfaH9B7A1kn/GX3zPyuysx+GnR/zH+WdHTS4
zJu77Lf1env7rvtNphqZMS3TzLO8tpOs+Nx3P2zbCZx8Y+zLPv1f4Uw1NiN9XjYgeLCTNBORC5p3
AxkLf/gqgbc2kDeD/vnQGtRQTY3+sBSVCDaKR8/ujNYiaR0Aqrwh1NdTZ6YarHEEx6s6ww41hQ0g
RRFM2hgUmRF006H1H8veDxrwfdxeyvVAh6mi53fpRN0+1axE6GVYpO3xUoSuaSDe0GAeB3ujbmPl
1FU87Yp4aFwbhz7xwF9MbAakAnM/18uGpb+uOABZ/NdVaQAE7kktA6f0WMdtCmLWftwRtMB27Rad
1toKFEtDfX8ggFFykhHsnhNeRLqVBT1/vn0MxkpdE5A//l2CaYNAwtVSkvTcSKMUCcdHynXw8qEG
6giYtPmXrCf9lRYTuNRbH0AX4Ock9BHw1/geoVn3ZraAhFaQFuD+ixmit29JQZg4T/tuEUtkGwXw
9FhtLociTz0AUQHxYJdnGS4kR9qnWfOzO7cAT2RlgR17XOr0reL5HBt+M+zz8kLnKkF2+on4ZrMT
fuMEWqf1zxOAHnfMJtNumW13nwvUk0qg1MTca/iOjt14FKjXOg5zyQOWsTECzsWUtJN079Fe2hzN
ogb8WuEtJ9ZP1QlFKsaBzWDQsMtujCpw/j6Al1X7XRX8C2mFfJ06nu41pLvCmbTmjkqnPtmzU6JS
owf6sjazCZS3QoAMaLZiLzVEDFiP8d7lYy/AN1u69xykYs8I3sNEoHZ6x2rwVHLS2sABQXOR/t1f
EG/RchrpkpA98HfRKNpfcO8s4tCzZ6R/xqJP7+0FOdFo9OUQTSPQW7nTA8bOtcCKnY32M7jb26es
lLkRio6PCHeY0nkbUi+NtULkL31ZAYndYk4+B3h+T7FVZ50ONmgQ1teOPUUo89RCwW09sP2yfgS5
QuFE1F6GS1U0ajY3jMCKbKvxJhDucKEX3pi4i9TB/K57ST+V5m5ue3fDI1ibQrl4tKFo7KJz22Sy
hBGyAezeKQLSYTGCEeK2Dq2YMjXe5ANsz/GQDE8MT8TAgf4yOTUJzV7LQ3OiR7f0PwSx4AGy+l9d
7VCgnua5NQKQhuvHpWX+I4qgrJgZ3vL19mJWLJqjWDQf+U/pt3xMelObo9JG7N5mnH8aAGJ45nLm
P27Ps2p3FCcVsJ5D1Q2dlWSO8JAUyN1zSuT8rS5yaoHZwujk3m0q+wnttF4aNODF+lwYvmvGtz/g
ujuFBuN/9xJqknXW4HRJP8IdGdNu55XeVoBzbRcVNxRk9T5WBMIOUKo+Frz+NYzIB0ky7YsGlf0f
W4FyMzjz0l6gm7tkBDk0mLuO3gcfw6b6GB4yGG2qVxi6FM9OQUGcazaApKHayU5FuXF7rhyB+iQG
j5uTj7PdJW2boVna0SNPehuu0trYit7n0uCGRXJQpmS1GXs5ZztwnZgbUZSVeg6kjv+VHmaCetmv
FzOZdDTpBW3H7a/gSTJ+T5a3HHrY5HuwcYsH0hDAL/b9zwV9HFFqD/qTli92NDTc/D1MXR9qQ0ue
WQYiastywdoDGKLIRlnOHdMlroSm1H/7JooSHHdA3k8v9OPIpBVqIJ0LW0oI+OXNBW4ZUIbEbknT
csMQrFg1ougn5Z5ktQ/Y1xpMpAyljsCZy5HEy5Ffy8iGEq5Noiih2ZhpuvBZJgbhRQzyE7S49nn7
Am/j59waQOLpNDCif0hfiGI9865qaiMbh0QM4qcwhztCva0U5PVgnqm++JvRR/xfX/CQn/p7Angv
RNeGFkj2HXKgx5qb2hNPnfGPw4ASGlRWOdwBFEL/zmjnIi+h1Xu3bIoYEEVg8TB4uTdYS16xKdkd
WMDrHUrJrVPjz3RngIYBsf9CGgk37fqVL0UdpQDlCi24MQ86YAjCfuQ8qY1c7pd07iKtHfEmKSWY
EHPTw0XeokvL4QIxXtKDP7WtkElDuu5kwyY+eiii/lKWzEoaOacPKEK2jl4OxB3wpyNi4onls2Wz
AiBKph5xVASj7NxnBw9gSkcnS5u7svDooSLASdf1sjy2FiIOpp+TL+CnQsjYlWlcFXXfAOdo0GJg
808S9EPjXIUO8d2v9siA0lW29VgcJ+65HM+BsfcCnrUAiMj1L8YE9+m2SFyO/srDTS3rrsxceFMJ
LOkR7aK9C2aoZgibdMO5XnkWqgXKDre1zEAd6MnjFJDtAAEGCWWGXt7+O9rKXoCa/GgObENf1wye
cuVwSm220F4maVp0aCUZjc/CneuN0VeWosY7AGOJ7H3p6kkn3Se99w82aNYB3fhJuvmeV94fNEVv
qOmKTVDjHA3raJ8CGCKx9Mf5wm/e4oE4AX7W+1oOW+iKKxe0GvFg2eKhZM21k4nqrxOvH+fGPqUS
OJ2k9LZSeCvSpQY9LAFC1jIFFTmzAK1ifhblkW6SE68NrtxAPcm9dAaS8KnSUYtjgwLVSgM8qDY0
Y0Wc1Bwg7XwK6gPmn3Dxo0g39WJTA4LehtqtnfFl1ncZxgm8ombNcpQ5yMXKA+FMc9hXhhtV1WR9
I5XhAaElB91gztCUSCQw2zy8qQ7aQtO4tySaxOgXElBU3dqXeg8LHK9/ihl4eQZI0OJu7psmIAg7
xmbDvFCI2t1VaTXtTd/RPzGA9sFpYmM80VjQSdzLFB0OGa8QeqLjAoxB0UQ600CrVPLlIEdtHMOm
77pvaW4br2NeFk+AMiFnp9TsIwPw4ldUoKTnjCwlC6qGOXvTQ8fpNI1DHmc908/OMIHFaxmc8Qk5
9uYojFQgk+IAr59z4e84sg8PS0s7fWOPV+KupprxHKjTzqMFLCVLNHHdlVHLQbHSaTs7ByYC+ewC
bTWfTqJLcvdzYaENucgjj2wEXlYMhpoTnVqaNbJlF/Gcfht6HxUjEDQ6gorh8cVmeaj5W5mVNWFS
LJ9DhU9HEGUly1zEvZbFTT2Aku1HaczoZPm9IbLXbwq1AWtowPY4Vz3Aa3QE1G0POIZlYOVb1Dsr
a1CbrUzPmlK30rXTZBeBV7HAQBhMM5oDYEGWXt94qa5YPZWHwLCA++p2WESnnZZxiUj+Am7ISOP+
htCR67uk0hCMGQFCMFrPE7MY3/SayWDh5JFm/seKmU21AUfvQEdWDs6SzI5/btvyESGEky7bD97Y
itNrG4Mps3ReAAAwxWWB5NlUhQ36yDNPD9sBZCJAw7wtUCsGVkXG0Lq+hUtvLTCBWkSEG1b9Rg3Z
2siKPrQw2CibtIAqiCc0KdtnStyNGv21oZUnJx6x7dLQEYAq9fDVrNyvJWJ9GxuyIpxqv8yg26aW
c9tIqFcBJLPvoqztnMPEKIlBzvGxeJAK3A5OvYb4mtsndZEVCUfi8qkBYUuoTWKLG2Vlk1QkDOJp
1tBS2SSIHr6K3jhW/hak3Ip+/c0Bv7s3S08z2Ty62qntfmlA99dBKWxuOcNr332Z9N3gtjETHTTf
6IVatMgeTu6yZd3WPvsy47uROVgX2DKU/qkC1sxnOnJyR6ym/JV2dbbxAlubQtFcExRyA7Md/3Tx
tUxegWDhywJc9NvKuja6+e8C9Gk0pGtl9FS6qH6x0OG4AMbR8z8o+orG9kUJJmEdnJxEA6oMRbmL
/8miz31mbXz/2tEqeosSX2PICHicUznyPem0eQegrnzDY18ZXe2DdyxwUrUpWDebaYlSx4FzRsyt
6OrK1qud7L2wDIBwE5CaoO1WN78JUwee+8darEy1hx21RlVXthmI2UtkcDM7XGoed2Q6VvmTk798
SHpUvHWeTxNFTsE9LXxhJzunxiWo30Zg/bU3cndrR3DZvXcaloORBTxPck5046FZ7url58c+/TLf
u3GXIbcRLGj6JHOrLqC+d6z96R4MIRt31Yqb+DeP/258bxkqCrJleqI6Km28C4A2LZ5lzffjXOyY
acEzrdvd7cX8PdUrz/2/UDbvZgOEE8IqniUS8Q1ePnv1vxJ0zNeBc7aQCAm6e/1l+v7cAXU5WJ5v
z7nSUWGqDYly6EGrbaUscQYu43Zsbbxo4E4gteqa9AToc/bFtSb/T9XS+buNpH5casL9lE2FiUgb
6lIL1OTFfe9nAKYBHp0Rannf/+mn5pKfKq3fFL5/wCX6vEJflvyhpjkSNwMIp/TErw1yn83+iPAi
bJcIe0/QzXbiFa9VbS3LeCqA/o1XtAEkoKPB+nyXeSz93uRwvxtBxyeNGc5pZpKHU8m8uKzcBrAY
fqaf8DhD4JdQK7ABifSZ9sDv752yPupymja0Yu37rH+lt2oN0TRpbSC3mX4dZ2Eca5YC2r11uyjX
0vGp1DbdlxU7pStXRD55nFPwAIN2WyIvCoDcCknE4tdtMVobXbkhMpOCgiDF6GJpQrS3Rrr9RSC0
fHv0q1ro6uSyf+/0AhFot9DLdkxoWc3Aksh2PQH9tC1fgSuckNJw4Qgbb7cnu7oUTKYELrIGOC/l
AhD/vFtCs5PRbP2u0ja+Pfolbf0/Fcfol1nfLcXrCxgsmo0whKee/XEcEoz1BFQWFkgj26XVXdea
G9u2thLFOBpeDiVsMdfc/aicvZ3ua7A03l7H2pEooqsbdlrbpMPYJEj5G4iGfHgcl6a77gC84NuT
rG2WIrOpb1O+yBwx/uEHzf+Yo/XCbD+cqvmBdSLyQKvBh2XjZNZWpIhwvgDpcTJADeI3HFcJaE0A
GZH9rH0RNV0uEMyx78pm6869qvqQA8XjKWTe8wFYFgn8/XAySjS9UlDvaUGmj0jL+h8TATVYCVSY
Djn6rklS9B4ZA3jBJ+eY5dZGnukiSVekWQ1TdgWXNmfNmNjF9DpqbK9b3sZluDa0ovNzo1UMrJsj
4JcW79k2RrMKhrGlG6Z3RTfU7oWpI/UMrqY6MVFVgsD0gVGkMrT+g1+vqHlnujN2mfJkmK297Fy0
1U6fbyvF2pcrWp21tPf9OgWTGp6eoWk1c1zrlb6TpZ5uNDWvCKcamisYR65wKGUiQa/iTjWqNlBt
Z3yn5rwNDr92wIpyl1MFrGj0XSVFOhzQR/9KBkAH3N6jtbEVXYbu2sucl3Ui+/sFFCO6tWX3LrfA
NYlX9HbMa5/3WQ67x0Z3X0tNvvS538UGMieHvB23BGjllNWAG2i5jGHQPZ5YpO3v5DSXLxT464no
nPJwe5NWlvK/aBsIaDgRPk9Ew55MAZB3vchCmTafKj/dULOVg1ADbuD1KYvZoChUn/k5o/zFa8Wv
25+/NvRlWe9uUqAcVdMIXpMEtbvA+O+RfP70sZEV5TVGWs1zj5ELKYMUlC1w82+PvHaql7W8++bW
KyXcGC4SrRxPzOl3La0fi2H6yEPXhVD/OzwoF91GggYxsXh3ANviN7C2LBsqtWIT1Hig7XoFpXMh
Eq/O9uWk75cWzSB5ETjay2J+/dj+KHrrtIy5TiPHxOPuvZfNB9Ky7yVLNyR+bfsV5S07nWUpuIsS
YrLAYd7e1CkAvraqalaGVyOE1lLblcjhEwHdTo/6NkVrTGXd6zR3Pnadq9HBkWsAIRmWNLEy9tqC
CaKcGkDY+f3L7f1fMQlqaJDxmbrA9xoTcA89y8p4GAAHmPXVn8bbIr5bUVs1ROiVztyxuYPVMR97
QNIMbNzf/vgVB05ldsxHY8hNNEAlkzE88wKtbZ74NKTLfrGte81wTx5Jt1DJVzxTFSa38i1ZgkRS
JEamp8Es5r1tSDi/Vv7A7B7hT/R1D74zBV3PPsYSq//t5nhnPHzGAUmrTVifXufhJFKJdnVgb8m2
2VrW9d5UV//b7PlujlKTTgkE2iHpcM/dkV6b7wxbIN4tcr/9OuWuHo7j06TnyNfNIEfsgsL32EPa
c0Da6p3v4vUPrpA6KMuK79MGXKzTmEsz6oQs35CtaB6EzgnY3HSnzcLCWuDyOj0okux6qN3Aq8lW
NGVNlhVbMiAD48ylI8BxB+YQqP23RdI3IYZYA+P5bZFbE2bFoAyTYUkxYA6S3rvNKfvQc9rV1Yil
ieom5IiJQGDgTLCbqAt2rLfb37yyL2rA0nB1hgJkxhIXLNZd4Dbz3AU57Ww7yPGcBs1Myz62PWr0
cskdkNC7s0jKIg8a/sfR8vj2IlY2Xg1ZesIgaW9gZNn/nsxXUI19bNyLaX8n/7nW2lnZS+j1UsQ6
uljb1Hm8PfTavl+W8n5oS+slS3GBZkC/DrTRejRt/VBDeiIj3SpYW5tE8QBQHZ9xeynoqcmbPQM5
oGnoD1nhHkr/o1uv+O1GI+vOBilRUg10OaBQyDyVHd968l/vXILoK2qbA/nREWzECdSjexBePe7z
ui/jRTd4IOoUFTeZVUvw2hlVaFdAtu1mkaN3ou6OhrFoAagmm2hJNeA+Njp6EmhXa2E2aehRdR37
HrXvW5VAK/f939Lhdyea5V0P6EmGzr3Rp59RiO4i0jJoB5Gb5GMapEKsNVnOUJWW8hOre47AoKej
oWZpN/zFFWlR0dWMuchBFD2JRDdFG8hmOme5/yVDXX6ELrUtRM+1WS4e5bttsiqCe8AWKDMqv5v1
l5zPYe7uRf0xb12FTLPd1GeWBoEpp7dO/BrmD2XAXV3ldusZ6pcmCwN32h3gAMMsazfcuLUdUUxB
M4+Mmv2COP9gPgMhVAaF5t9lGWCMZm/DzK9YSBX2rPXHRddRO5T4pnzJ/fmMYPPLbUu2IvdqKNnM
y7RwPRjJLmVPBvH3XZO99JWzYdtXfCuV0W1xC3+oFh0U2jr/AiyLpKf0vjT0Isj79lu2lKjvLH6Z
AlUot9eztlXKLd64Rg64r0Ymen9fp38sb4tw6OrAjq/injGuz/0lrZLo2bODOulsK7J7VYAw8MUF
fqdSBtqFMltvJYCEi6AEbbTM79Mpi7xyIwK09uWKzlLOJtzd+PK6/2SPL77YorC4DPC/+Am+/LKi
d19ezf5UL7Zsk6L6Ps51WFbIJmd6WHRgi/W3GkavSihmufz+3SwN+AVTfxhkAgjMQGRnoytROPnr
A+KCwS979m7wApGrzuKDSJq5D3z6lWtfbg+8tjfK5d3YmSb9yhBJ7Q+nAdZGGMjky7ehAk0q9T4i
7fh85f72GZs0sN6LxO7lMxN5rJtsQ2r+BgOuna5yeXsWl10xC57QjqJJkwxDHbrzmIaoWwIGg8u8
SDTcjaTTIHqAaPqwT7MeeLdpX0SZ2RkHP20HtA+RBaCxPo1nxgEHAAS8l34kEhBdWR+Wutnjj+tL
Q0nl/p5YhSLcvKt3FJn+44JqojtYvm4/VHiNjV1pIGM0o2+46dMwI/7v24e1ooJqg+iopQ6SXjCC
w4K7szDFcRZ9Yi7TWzpudQSsiLHaHdoNunEBKG4TMB99YYv25uXjtxwVALeXsCJvaneobRqz03ZL
BewQ1NBynTyjNjuhZvms5dl9M4hN2JTrSq+CebmuVU5oVxwTgaR5Pc77xtpioFoxVCqKF+8y0KDk
eIhXso+48arTH7c3Z+18FVE2m1YuoPvGa7vx8MT3qqmJ246MICBk2XM9duTp9kTXC2HxKFWun6Ji
vlsRF7kCa+xjbng6eAHG+h4l306kaaSI+VwAnsEiblxl/Ry1lGpRMy6gNp3k8nkyinwP1vJyI6mz
snKVCaXxObG8YuAJ8RorAOD389ANL3wB8sLUbXieK5Kt0p9AZXUg9dIBcwzgtBF3bt590UyxUbbx
NzN8xRCpXCee11Nbc3oEWic5hcwu7XjJDT2UltUaQZlZBhpESgONdZQDD3YBi3WO4M2PHOmgY51J
UB1PHbAjwUP1nA51e3Q4srSNDu5P0I44MZMifQL+nfxsFAuPJZrT79qxNkKzSMHi6fSAD3HxFOjQ
lnCPlB57MPEU/kLTLEMP7mQ0f8jAKcJrTnHgrRSoiPHRv2x6aMocGdL/lDnOzmhzKyAZj0zgkOi+
9KOUixYdm2BVtxZrOJvoTTkK2gK6omosB0kafam/FIWVPVQya/YlR+jDcyo/rlOQcBuiHR7TXB8f
PJr3Hwp7Or4KQudMNkIUNbxZm6fxPNS71DWDztpizbuOmQH9uPiJ7+5bMTuzk+uIandSL0lga4MH
dKymO/mLdPdGbYFdZhTInXtjc+8aong0hbvsfdpqT6wg3p1TtePHrmiV58bJ/AEBP9z9bd6xUOu1
N5I1l6r+s5E50dQaG/OsmDWV5MbRNT9fDImKRPPRc79QJNc3rM3FmbimGReNfLebbmkBhMQS/kmy
IPsFzqs5Dcvfw2tuBtV9+Wq1Ier78g0jurYMxVVCny7IwjtM5nevU/HMydfbq1gxUSqViqS2bpC2
gnFGY1eeAdgOoOPT10qfN67Gq28Qx/cUJ8lrC60YTatC3tx/kIS/Vlb6B9VOoJyy7QhdjMehBx9B
RTcugbWNUm4bP6eUjjmcstF46IzPVP9QCzsWolwuurV06JeGwPpaWR5Ghgi4SabxSHv2+0NnoYKL
9BIxGDvzShBnLSdB6iXh/TT8IR44QQn69qPb06zskIotQkW26ICXbRNeFzFiowdU8j/fHnrlMlKB
RTrD7wsTrf4JmPro3oWDD8KaqifAHfPHZouh528PwP80z3PV5I2VpYtbdhfYwriPSaADO27Yyzv0
ggQs+v6SAQSq2pEf7b6886ImGQAfB7y4gP2u4iJpYvwb+4/V3VYm++qq8TkXr/CdIQDskVPP5ggU
JqCqgMUVNG4mUBokdfYf2FZMcFHedxOk2lK3aE/Ceuc3OZ107ycq2m8PvYZgpeZ6qpY4jVsgPjuG
iOc/GBFJut109HfFw3Rwog5wXsZpBmNGczcf6gfnwMC0cnvutX1TbFo+dx4aWXGM0vECTf9ca2/t
vOW3XDPO2DLlBWgtnI/AHAHQkWFFaZEheCnCGqmV259+3dXE+IpZQyImLdoF3w6yiW/sxf6i31XP
LKE7/gVMy1/mLDBeb0919W2BmRSDZtK6cpYCMzGaR3naIVQLKr30u6tZQZ35W+H6ixm7plOKeXNr
E7XWlzj9NzP8bgRF9PL9rgwAM3f3Iz/tfrTBLg8+Zf9xdmVNcurM8hcRITYhvQK9MrvH9tgvhFfE
jpBYf/3N9tMcvqa5MU8nzoRDtJYqlaqyMkNQFhb+GPADBRUu8f8KH+xX/t/oy3MRfOTGZt6yZJNC
N5jxDmo/aZ1B0YXK3eAYP24v5r9VuzLNZc0mNdxiTicMXu/qv3YBai0/xc39ufnkvfDv1YM6QeAN
KnvuMxrmdiCDjbKPGfGyhDMRJiopsY9uA5JN3fqj/TyhUfv2xK5n+7FqCx8RxxkF7B/k3vHnKSC7
7j49Z4/xKb4zAPMLIJJ1IHdWWIGmrIAyxcvtr65Y8FJhyp0mRu0ahNyldbCSV9y9fm9ueKY1JcR/
pvfO6zWp0RvFhAXr98ZjfwfqpefyM7sbz/IJe3ROHyG8tgFnuHolYvEW3mJMmmLO3Mvi8SYYLKAN
tlJcV8MfjLzwExL9pKBTukwifanqH47xlFpZqAd3lzul31V/6BY95L8hrx3thaMosqZvpYdPjY/2
43RuTtyfYax9QB4hZ/rr9o6vsLl4y1INH1JLqQlb3jT9Xa8fLOn6qRkHpm2fzBmk2ak4ZlV55MVW
vLJyyJaVG7cyXF7n+KICrtD+4Zr38/C6MZvL2lxZs2XdZmZD2c/mRfoOdom+B0XfpvhXg4arPHYC
af0sBODR/JeaNyxmbf2W4jf2AOJ3dCKPkaXB1VgZft9DgDhrA9dE8sswjg7SbFz80N5W7nxt/Rae
wSiFVdQlXB6Qxn5sfy2Nx3oLhrViOMvKDsAsJhqysDfoA8gCJ9eflFE83d6ctbEvf39n/5M9Fc1Y
a+/EwWy1MyumHlzTLjdGv/4YZsB4/Xf4fIZc8WyU3kmgnlNARxx8GUDxgViDpvGJDq0VNV0FruF0
AhdyPw6Vr+RQQTMP6ZYvaTujzN8zlm8ELCvX/LIUNDbKAqOIg9k6c1hmRVB23yj0HjP3dc6d8PaS
rh2FhYugeVwlfYnenrYfELjQon2yuwYkElnNN1zp2jwWcQQeTjlCL5OfYqq9vaRCHYnMssPI6i6w
Y3vci7IdN+7UyxH+X/NFCv6/e2hSUK80Y8FOSWGPwJ+5UQ4EZt90wdCIjcjo3wPv2kcWJaKYQZyh
Ny3vpG3DvJsM0J14ZmYEM9rufSGZ+NMZE9kzZ2RIE8XkawlF2H1XNMajMZrJa1JlIvc9bO7JEirZ
KSdWj7NhQ7XHcAT+18z3BEqN+2Qy86BEXuFFVWP6BoWc+EXHphfJajROjhDNQ+6l7Y5wZYYFTdoT
U4SEgAlBAkMNZZBmVbqLuzj/qjUj59zk/KikJE9JK5PXMe+7nS5SYAFs5ET8eZbgkgABINiJyFml
jJ7KNCdf3UbOCOu6QX53sxLFE6dP+Euh7OmBqiI79CjP30+zzJ68llivRmHMwUQge5fl5ZyHaHmi
6JxkjhM4KjPCtkLb8zBLecT6gYw37tt+n7YNRfhadunT5HXgOrQZlFl6LVvt46k7fNfgcIegX+k4
+3rkJhJDRTHfTV6tn6F3Oz4MbZ/vxUjat49YBt5o/z1JbpPVNQe1CpKNQvmuiY5hgRYP5mw1VF83
PSTf/vsBQepKzkg8n+SEPJENqlwIT/Ug/q7px6ybLmt1nk68dC4S42SXWQC6Kj+rUz8HGcXtJbqc
92t2sPDHFYNieeXW7GR56plaHAC1mB5rqb/Ocr6fDCsN2nHe2I/rzp8u5YmoA/4ko+D8ZNfVU5m4
Bytut0Llta1YxGS94VaOWTj81PSQpslZBeboobAhiNNw9zGuO/OQe17IbOWnfERuQbryCEi37gPD
80BSmRYtExDvNMf7ah7p8fb6rjmzpXMmc+vWk+GdTIQecdb63Ox9kjtgxvpy+wtri7rwzUrXWcch
84cCW76z9HjK7WzjOl1Z02UZovcsN1XmyE6xS5sDAuoLvTC1Dz3ZJNlZWZ9lJcLyBpeAOiM+qToD
yVJdQUAvTt6gbHiUeblVVl9Zo2VemnNZJhpGc7IhhJ4Cy6/LTRzM2iItfEDBi6xyRYvritBT0UKJ
sB/vpW3ub2/vioEuddaLmSZS5ozjWhguFL6Z4dyBkrX2S16jzx/yKDHa4/L+XA+V2MjhrG3Kwino
OoHOgFHHp67i6fPQ5fWXoqNQEbUa8uLNZIvdc2Vblo002rBxnMaui+qZn9CBfsddY3d72a5HLHRJ
YJPZuirQ0dpGXQFeJZYfilqEUrkHjlcanX/e/srK5izVPEANycFQXLSRPTl/az3VO88cnzgfT7qG
NrYaLV+nH+QSpsu0fgFqAZWC2PcEgT+QhsaotXVHc+w3roK1XV94UPTbGSBaKo2THDsdxI10X5x6
MM9VIrs3T81yI75bM5iFSyzKSs8zlHlO2WA8E9F/Rycb6PWsjdTa2vALf0htN2EVEjOnEh3Y2vtD
kziowbZ9e8dXRl+m8z0uSsoS+KumLeqgGkcS5GBeAmA12bgk175wOWvvXkieE4t6SkV8qid6IpfO
naS3/zTM/djyL9P5cT9KaCvjxo/HEkQY6JsvLB8EvhsLdD03QpfAj7QeHJpWkD9jZfsmLO+nUwoJ
Zmd02riVDiHWOPnDMEJ9qQHZ1sc25bKU75ZMtAM1hQTnnBadP6YNqFpTlFi3+qvXdmThDrM2UaDr
bHWUExqWrnbBUCIebVX9vP3zV9zgEv9BkjGVTSd15IA6wHetJgkI615uD772463/rk0/ibZhliWj
xHtT6IYBYdg0fLk99orIFfUWppxSPuhEVuhrH1R5StqpH4Mpj0WQu161c2NH7Skzpr+qnIyHDJxV
QdW2kKUyBy2ebNo7TxMYyecgz0Rz1gMf9oZjoDpelP1jTfnUBQm/xLzaGUwO+meGwAkPKhCL3p7A
2mFd+ArDzLie0UsQdaygvl2BgtWc9nFVHcFa0uDeIL/jJP429d7x9gf/4bSvxNvLaj0K11WBZcGK
1R0ok/u4ei1t0XCfTUS+gMzdhYRPpxuorCBv5EMaBi/5mBdsJzrqbbiAf1XBa79i4WN00SYOc6o5
ir1hGtH9kXoUYosqnYBsTlwHgK3278Ts/CdNbAXGNM9s9hVv4ztwPPdHa25H3xpIvxsLrzuzZvzD
eOvdD147BrhGHL+mIGNJS1OjN5OmP8bWyH90QvcPhueO3xNaoZtiRm+FX7hdE5Ep40MglVlbvnmR
WyXY9DONYwkFN7PbVSSmCEN0+WWOrfJOWpyEZqPzrw4p82N/qTvnnRxCp8jSXZ8ZUIxLeVEeSrP8
qq3KBWu8EnuraawDpEPdc9sVZGcRpwlKlH8PAya+R3NUHEwgfA4rpS+U68oJLq04oVPr6gWvvMz2
rbKA1srce/dgjOX7wSDWyc11eWjzyYYUOhCnWa3qZ+hM4oKu5yEJkEFDvaMRbjEFTVNWzUnKyUCy
U6XPUuRp5dPKck2/AiPxRjZ3xeKXXHddnsaVV+VmBP6t76aAAF4OmgZhOR/jg6JL/T/dcEN2I2CM
nttbITBysQ9qQIA9AULe3baTlViEXv7+zqM7Ond50/ZthCaN75rJM7IelZ+q6W/GvfBj37is37tv
8N5i0LHo2kia31q0shp4vJt/ExzN2+NfjOmakS2uDWgUqrmhVEZVwYywh3Ojo/YCknrnKj/qir3O
sv56+1srVwhd5D2RCoqz1KrYyW2Kc1WOb4ad/bg9tLcyjcUFgnQq1xAkuPAVQ73bSat9PPWHUrSH
su5QjaDZz9sfWjm3dHGZcGhlypGh1NFW7WcKOAYegXu32NLAXht+4euR6h0yJJnGCH4tC70ym08T
qZ19J5thIwmxsgtL3nVdk7SC+quGUDXzfmd1JV6KQm4lk9dGXzht9OkA95ToS1qefRtbGppxtpEO
XVmbJYMM782BICVqolEvezKJ9wLpinuv3UqCrA2/sGZtxvPkQcklMtMfU9cAaHdnV1ud1yuu4n8o
YwrRgoIKfNeNfBb9p6ZAmtP71fXphhmvnH93YcZ4Es2gDwXeU5pSQ0UD1OBxLvx6sI5Naj4Z7dbD
ZW1/FzZsOR6YBkhngm/YDil6PmnHNjCra3NY2LBNc1EjqQVW8T6xw8G2oAIPCF3QjKLZSZF9Z0U1
7W+b8YrbW2p4YWNlX5vcjLJRPo8AiPm1iZxXMUPJy6BlaFv0V8u3kIBrM1tYdWuZuQn4qhmROiXP
vEt4WDDx3eED1GDUCFa4VpHw9sxWNmjJFqNBc2M5QoOZk1j30FdAdVx9vT30ioUsmWJqWzKj9WCA
md3Vx0Gw+eQBPnnP42GL62ZlpZZ01nWbx4k5T2YEyO99rKbUt8zilNPx0A7ihRO6lVJeW6aFtSPU
wlErOYnidiIPeeyVJ14TtbEJK+a+ZLYewZLhFhxWwqvmU98ovJVo+kxK8Ym705/bu7E2g8vf30cG
UPHuuwy8PY2k8Vk5udqlNtIIt0df2YgldwnxmhRFCWZGAySPav1Y5AK9tFmIuDvgZAumvvaVxW0x
5yNDesomOKyPXtyGAiRKlniY3W+KNxtojhVTX9KXiJiUGMwl0BkRie9mhgxT7UauNH/YGZ7hUhgg
yYYIzO2FW9mWJd1/po26oANvo9rM7uqOHaEKtZHxXBv6YpfvdjxRVdOJAqIMeT3vBgHkAzBEt3/1
yoFdch5bqSmz2YZpV/W94aRhYZY+Kf9M3d/b46+4jiWrScWGES38rhk5ZIoA8v5UltZvLqaPhQZL
YpN+mspOcAvDayuwJvlJ5+LQpVtcSmsLvwj6amFniMI6HelYfss966WQ7bxhaGvHc3E32FUTt5Iz
GbUzDUAVGOTsrXQGv1LlLrb/tur7h3ZgSWyCspYoB4kIAXWe1yqnpg8BlK/QStvKqa0s0hIa60J3
psulmi46dY82Lw9N425E92tDX9zHu4Pfd62axwszYaysz2Oc3fHO3fAOKwdzCXAF4bpttC4unEzi
fe6YyPqAVXKrT2/FrJYQ16YX0F5Rk45SpBxNtL5n3XEowTVRlDU5Ci8tN1zDyilacplATiVTXj6R
KM2dY0vrYB4VnqIVOO+yDLNy5QjYX7qFKFzbkEUUqAyPCDLEoGxNq7AcpT/NWx3bazNZRIHNBCo6
wZGtq43mDKRS43eG/sJGwBxsKoOhNggS5s2GVaxgcegS46qMjCnFDBKNFO/EzOqc2jd7i/6gF+iP
csf+ADJTEhYonv8uUkF2iY71jpR9tp9r190pyucvt03UvC6cjUr9ZVHeHfRSWomZO2AmiyHGExlN
Et/ZMVrV9Ji4oD5J5qhy4vKk3QQ9+A5xviBTqX6ywoOaXzk6DfS/srKAmo2bdPexzZJwSKDpJyVo
YaUYx9ABDcPBQ9tW1PGchIMSyYEgpIMQJ95WQNWB+tsfE9U80VRD4VxDVioDR0cTGKQfTmPM0GuK
FlB/IMZ4l+nJuKumFgCSvE6ezLHVz1NXek9z55LvYGoG8b9MPaDSR9Ngoavr6RsUdtonRKlYOVkP
XwT4kg1/AmXu1zqDJk8zX2ip5qGVvqFEe0yGJEv8kfFy5yhrfJCiaY4CDLY/cLF3n1QmeFQRKZ4m
tPSFQ4m8HMA4ILaIk+oxnjTzKxdGYKgpvq8tkO0lEE5WAalsD3SNuedXVZYfSkidBGJqf1RJo57T
ajB3Xs2aH04v5S5GuLtXs5nuCkvHh6rO+RNrtBGNTOpj7Srn1PV2E2C9VVAQYGpGPTtfhRTJDySE
AHlKWi9sx8TxCdJQe9WnWWAOcbuHWHd9cG1Rhyajwz5J0dFG0Sz6miIbFtTtzNGL5mA/B4tnu8Ga
p108pG1oeY27y+Km+ESasoRSJBFBQr0SHzayU5c5QA6ChivoSyv9LGKz3vXctp546ll7Lx7RmQBn
uiuMptnZpH/LeF8f7NquwxG9HvsK9FRPZCyzczaK7HEwSw6hyaIM4ziXIcu67wMb9KMeY8i1y9r+
zdq6eNN5LH83ZJC7poAmCCq/aGm/bRdXfTQAGYu4h06uO3LH66KxEyHO3VFBO7Pk326Pfp2xGcNf
nNw7o7NoMynLY2CpdDoRuE6dh5mnxMmWEq90t2/2phrJTnOdvGqviw9z51RPXjpaEDF2vGNsoj2x
GKwymE1n3vWdGPZg/t0qvKzMfpnInIA3ipMcbZBK33U5BIu19iWU0m7P/qonh8e53FzvJm8Li7XE
Rd/MpH+N5jMbN3zZ1ZsP4y72zAa7FEpqdRFVopi1D63Y5gmUi/bfIcmNZ2MA6OxjE1jsXt2WnWnp
UkeW861Djtqct55A/yKX/8mNYg6LW86eLuFMD5kztZv37ak/pVF9tiM63BeVD0B4KEPq9zt16h+m
T+Pn/rPzk2i/+ZM8Gqd492VjJa+Wf/ArFhfiAMLO3DLQJ+dld1b2h9RWaDSfkn7wYwmeZvI2dVtZ
pLWjtohzTfTEVYWB8GSUjV8Yme81wOABH3B7q66+9gASu8zw3VnrCpdDrgq6SNB389v6uTK6sM5n
gJpeWak3nMXaRxZX6GC5CmUxxLlKUMzhZ8lE2Ci40PQnjvnGTK5jqTGVRUSqm8SKmWVA5y/u5KnS
Uh3QkDAHWdargzl3xt6cZhFapkMeUFHkocLZDz+2jBeTe7eMGbitdVymOmrb6sEsVR0MLcoCcwvV
c2om55LWG19acQ7/k7VMGBCDGVxP76KNCURx6fDnY3NYWq1oJzs2YLV2nY/3nlnkAYcYV6C9vA1y
dM3vMtD2bzwfVo71UmZyJpDg6zyUrls6ps9J3XtRMltW1KXNpjgj1v6Kq3AXRlpmlZ5kjP7mqaKx
L2dH3HPVGo/Srco9TdB3bgGT8cFtWZgp+t8hw9hwEKcJkt7FIzWOoztsBeBrq7V4kOZ4+lcVkLKR
2XpPZKrRlUslmkL1VhPlygeWGcqJTQmqlSM/M+tZ25+1hzrQpw8dq2WGUtiy6ou50hGq9Oi9+6v7
v0PzbFvG/wNosWIUyxSlnCh65UkOfzwVCo3+LTAFVio2ZrC2OAvjbg2bpYltIpFPq5A5LngOOrwb
t0iHVi6TZWKyaLWJqi5+fJt3ym90/8Kz9ESpdbRzUgeuVp6POt1TUdVbuJerDzrKnYWpGxKtQaA8
7SOKC9Pvhh2UJuZd+pjL3e1NX9uQxTVtynZoepWAW6DE03CE7PkWhePaT19YNWy5RPQF/ycIQVVi
OqSpPJbo0TkAbOGGGaFnOYwbbRhrO7+0ajGDF9TA2a2sOpTTczN6gbE1k+tdo9iFhVW3pJSZrt0u
SuIEivRGN6Dpnuu7ylbqhIi/DzyZJUGbJgwykl7zSOzO3nccqnpTV0BkntXuq+TOlsz49Z4xRN2L
YMC7AOCcmIM9pCsrX3jzuS7To4OIw9cy+z2mfF9zHhhluReFc+g9PvtMGWojTFhZ7SVxtmVZk5Pa
l7CRfaLGw+D+5NPz7fO4NvQiNkihBwG8LQ48CBPkAITcXrGNdMXFC1y5ZpbJZeqA6DO248tLCFoT
AGo76S/pmgEd+4/dLctEbUc8105Zw89l+9S0UP3t2IaZri3LwpgsHDzPNSQ/07nJfKdWuzr3fkKt
8nh72VeM1V7Yj9IkHasLAwC4qtCFg7RXqHh6cF3nKbWxRg4dfjSe8ff211ZfjQuDynLg7ZCeAk0W
tZ2QjHP3UE9us+utvDpbSGDcKWgPQ61jLgMyUeQmLGrvM4K+LrzFOyhx0+FrzmZknnChH7Srrccx
KaeN1Vg5Kct0r+x6WSsOptKid7u7yhI7o3KKXWMBwA7amY2vrKz5MucLcJzWhCBW8MSLLNGgbeZh
h4jeTh4ZA0gp3bq3Vnz8kuhAQbkMcC4wOTnFuR1CuqX8dR0cSPky/+voyeSo2UCrFSQEzSl/SaL+
1QyrsNiLfe/TcNjXJ35Wr84di9pDFWz1lv7jA7hiy8vccGm1BZoxQd0v7uxHdtAnd9/s8bQUvvGQ
3kNUfo/A4mm4u/BGWJE4xzv+Wm9kvc1/VnHt64tbOcdjBS5KgBxFSGIHYwyFXHRlWX6GXq3et02T
vQrKqidrlMjz9IpXo1+XLhCSdJBvvJ9dGswQBngEeEvelXXq2buaGsiC5HocRBhDAO7c4//PQ9GU
qc8GiLBYpRH/dk3gmLpWWzvXKxvQvlG2z6l2DyMQlWFqd0gpe+iGLpGS382myfFeZOpcSU4eSjNm
gXCM6mn0lPcXauFT1PaN/TYxke0du3CeEscTkWsnwz4DJtkHW6F4JpYDlvKkRV2lZFBkl67V4Uno
lM4PgxXFIzUr8dcyJgaumNk6eoDK3bvVMOzivBl/tXWqan8mOv/N20qEJbgbT1455G8EmEPtp1NK
QM9pfYpRHr+zZG/6iVsmIS4Z/QW4jHI3MJr9TivHAHC26j93o9s/ILmW+JlyKBjxUD8vPZl/Ygqg
jbwCas0sQBib91NShg1tAQUaivpoMocf57rRd46ggoFGVoiDrI14Z0Hp87HDgt0TeFdUm4X14gwu
MP/dRKRvjmnxploLr8TcGwKGLYh4r+1AzC5e+LVLdhDs46Gb829dzqy9IT0kREuS7L1C46XUaBKA
zUqfUsMwA1m6fYJEVAdGLqNWtj+XbfxVdAkk4KXmxTGexIjEvUvcxG/YNO7ish7uDcvOXxvOGITC
iqKIbCW/xhnyuU2j+U8CUdcywl1v+3U/9xBXhDDH/ra3XvFTyy77lunSMlBHiPowBwtLE3r3WeHr
KqyzjXhixUEtu+01y6AVYCBXlJrqIW3lSZAtwdt/DBFXbHVJpyyxsG7LyyyyTVuBQBGZ/jyEwWAd
U5pUny593bMPtLLt7noyuz9Km581+kqgjJt+hcb90Ta85GdKclP5vJpeARYYjl1hqcBketzIiVy/
cdiSz9Qy6GyWyIhHzbT3kC+bwkHsymxjB6+vL1t2SQ6lnHIBaCLYDOJAOQoe6nT7bKz97svf36VT
GhNSsC6og6JKPjO8eOlPGaM9bWP067+b//P+70b3hgT+R0FEyGPKt9Sb1B97KC5pYNxkrBloJe2z
zEokuub8p0pBNZqqLY6c6ywYuBoXAVWNgn08qNY+O4CDR8yu5yM1R/ByGxAqhhJk5KEDGTSgRX5M
VB3GI/kWl/G9M9qPMu6m0JvhnVx3S190JX60FgGX15RzJeZaR1n7nKafigb9LPXL7TOwkjRcEr8I
LKHnCliY1d2NNiTjEKUlpXHMrPyQTVtKA//QZdcM+eKe3h0G0FyOKfTKkZ7QKn0dpjS9a+LSPDW4
LI+MyznBsUb6tWOmdU67ynqZTcXfVGaO4eS0GVpGZBZkeawf+xYg8EK5oBhK4vJAjKY85jMxggkk
zntTojO6Kaf6VaSOcZjbIT1pkXj7JmXq0LdcBzWID/2CIgzveMr22pnq+6SrtF8NuXWy+jg75H1R
3adOqp8VnsFRE4skiKVT7yo1Jg+2J91zZvYsxLU9PHiuMvaTJanP+EB2kIqUR4swgmqaPe4Q9qI/
m2u54WxWDsOS0iarwSU41gU/C2BYidE+Oz35PHH35+3zsGK1S0obEIYpkM8jiTy296X4Yk2/bo+7
9rMvf393AIrcQswFJd7IAw8kS/RhsEGQIj/UEkn5krfGmybLLEecL0qJ7/QACLV2aFUgQyDdR/ww
o0sr7EFtOjUO2oyGKX5wlHr1HB7eXpyri87o0ghRQiUdA1YSpFw2pPrYOD2NVkc20KVroy9sr0ic
su37BheIfHT7L+gC+shRxM9ePPc1t9OOSAxMSBrRnuybZniQECK9vSpXQxcMv7iePC+ZyDxDaV1l
pykGlF01aM0GA0E5wqDyoCo2FujqPYgPLc5m20MkhrYjEl1u8kxwknzbGxM86dgvxrfgNmsfuezO
OwMwcwuZkUvaxW0oC7xSgWEpbZPQLYYuKFWbbDxw1r5j//c7Nnyr044IRobR+D4n36aM+aklT8za
8BBrH7D++wFQOgML1gESpsBjGTjC4W/d2OWRUE1xEWn8IJJ0GfvVFEUzDm6KiKSySy6SO30gYrSX
GPkYnzW1hqfb5+zqFYjtX1yvbuEBCo1+pShBsaxk7qnhX6WY/Yz+AhRtf/sjK0a4JFTKe+RK8GCA
EVaQIay5+Q29Y1uCgVedK6NLRiXhQEtOj8qOOo+82U37Ix+nt5LUHwm4MPzCzhFY5w5W3kIGVf41
rRyvqql7NKrpg8x+dKmCURbuOKLqZUeOVZR3hkztXZt0MqxJlQF70o/HNjP1EVSP46lWZHgSvASw
BJX2725nyDfWmtMZCgYfKq1jxguPUKga2FxjsiPmAflQoe+Nulv0TSv2s5R1buekdTOgAKJpzP6o
WOGl7bzJfvjlaWcDFLr2iYUP4D2yU3k62JGd6b8mktsd2s2UQ76JLA5vn+cVo1lSJ3WpMY9ANrh4
tn6vSy/o+uQgql8mBxGoveFp1o71IgzneLTJuewRblePSCEGgDJBwHPD6a9NYGH1GXVIIihe+AWJ
n3tnfi4q42fF6WmSTaAGPN9vL9R1w4fL+q+7NGqwAl2EuKOEgiJp7iFUH0Pv5UOm6S6fnrqOuz7r
qBN5oNpMRBpOl/+mcmOXr++Au3x7Mu6IzolNJ+IJeuTavOR3HfBlO9dIxw/dV+6So8fLLZeTMnai
Klfo0XzwmjYk/CjqjeLS9X12lwQ9HKRIrEjLMppZauyTpOl3DsnFvTdofbTRr7CvPSRJNnZ7bcEu
p+DdLd+qXsZoHnAisEz5XfInKb4n81b5eO0oLcwaaWCNBhGh0NiZVwHEm3gUu9aHQmjmLpU1GBut
hM3w8oBYgSxeJH90Jt4a5f4m/fzBzV5YdB+3YAW3AWfWhQDpXv1sgsQmoJ0dNLHxIek8TGRh2Woi
SGfydooGl77wBORVsXqhc3ruOvmxQ7Vk3rG0EU8WLdGP0AAoAPh0djA58dP+TxfcdhsrB2lJvMMc
2qmslmZkujo9dR1oddHLya03yCxknz/2jcW9nnodgiGbyAi4xdofPUYOQ+p9lWWhNi6itVlcLqh3
5oAjZdQeer0idExBOMA79TTeS3OrXf/iQ/8nq8DcJflONbggf8jtOaK6JT6UBAof+M47hPH3UFyC
JHNW+5xkzx30pDb25fqjxGULAzf7S/zboTUf5bv2mUEk84A+NlOcOubp71w381MzKjwhGtawP7f3
ae2bC7t3IRVsIUsxo75nxvep5uwuQdP1WzqCDxmiELLcUbyuqyAeFf1YF7m75JCfmTLhHSFNghYN
sHHhoUIj6mw9ple8Mls4AmOedW5cFMZTnWWgZJ0PYwxknNLIA3n185zUG9f82glcOAPqQWoBXjmG
XjG7i/v0D5j0DpjYVvvQykSWhDNJxd3Rsz3jDOzCp8QQv42qf4m9L2mKfofO6na3j8DKNJb88V5f
VmoYoagAqosmfs7HT7P79fbQ14NFd0k4I1qS4vEzG+eSP0z8rkd4X6TPVbERxK0Nv3AB5WigupRP
8bnALyd3pZEHpvloabpx465cikuVIYqsXAcAHTYgNb81sW1dGt0+JA7C3CWBSg+c5qW9Ct0eyQsF
V3fAPE6Cmn6+vfT2P2q9Kx5sKWLUZLSKaxVnkQlffGqqSYU1i+0gKwYotGTuC3CIxBdj9Tl2ZB3U
BA3BqrCqA6SC4wPn5nBH1AX+aIBN8Yg+6K9iSlDcso0vI5INJ7sBc0iRkzvgJ0zkykXp458XoKSd
3DCJnb8yk53vOu1zndj1KaOFiGIxsRANUxaINt0L+4j9Q2QF2DSr/qczJGDNzbj7ZmvShLnUUG/L
bOp7mVuEaMqsJapjEMoCrzkRvnQsusM/Qm+xdio/69mfmTa4KdtUFEHNeOPPwqwCNbcytCYoqI2C
TzsHunM+AB+ZX9Rtei7SejxkRvu3JF3hdz0T+1ZV8d61IdCVeHiGWoTToMKzpwwuASs6+MAd+wIh
MvdlNAyjDOLeAa84HeL7sSNxgISIkn6sG41qUq59MYFpls+gyoSE9LO2CNRsEDbmezW6KIvP0Ico
pBr9GMc3bJGZfqVdaj3lE9KAg2vVPrriDOXrQv4fZ1eyHKcORb9IVQgBQlvowd3t2Y7tZENlBARi
FOPXv9Nv5SimqfLWqaDWcK+GewZwLGuIHd41EWE66GjN3+wUhmhZV+HMCbBPABPk6cg4HrTiTKiQ
EfWnYCU0RFnvwAnPbo5J1rCgrs9CJT7bCObcClseq3neFW79R0bdc9+0eSD9/HXMOi8YciDaOjfl
byXXgMSkhQj4UKWocdF4p10nOtAse9JzDlaFqthe+fqnqyEJ2vTFiwWFwoCm9pOLWvOGgdWzE10K
YdAuhcy837thRjIrEE6MlTTGdVDaDJLTfgmL0kr+aZm+82NYOrsc0Gl/LCpUSNLfwgNGJ6r1Xa26
X4NQV90woETK5i7I8urNJcOfBDyWsI7LbOvTKklQSp0l3KJA+7m3/JTxTdfGw1eg9UDisjy2hR1Q
d5fbrn6ISDpBZDUptlPP+NaWvNtWaTUGPjRctpHovw5T00D9Js62yNBWGOVyPg4ZHg9pOn2TVQNv
PdI7YI0A6FOUELrx7cg6wrcqB/0+S7GpwuVWumW/R3X4luVlHMJTFzV0AkuisUe1txd46ZoL7F6u
AxlLIXHWKG2ok0g9xNgwIwTZ1N/kpHjJRfTUe2MdiiSCiRup3KByx++dLqBCzUa59Uo+vXILysN4
9ejg/9aQLV4Hyu8FTeaj5XCxATwsC20AvEOgvNvN5Fv1LrMn/VRI+1oMsYY+D0ClGogyFVlVMGn9
y5aF/QBVBLJRZws5VOPKnSb8K9UCGlkte/V9/Y1ZmUC3fBZ4VfE4nZ/awNauAkGSN18Oz4mbvnqW
rEOOLuKzxQ+f1Qeri5rrKBf1pnMzOySjaodtCbDxFscGYu3BPII8BeRthyRslDNNm76MZbsVlHK5
KyopMBU2wfqH4G5+HU1sPsx44gPmjpbeK4dY4j7xVfmIu5R/snQntlWVeWEiEzyX5qnHfrQeL65E
4uUP7gwd2W01s+psfmX3QY31u21RfNwMYxEfoevJnrxu1A9dP/q33Qzhys7O2VXTCwXXKRt5Psg1
aswvdFLOg2DazjecusmpRgbccSnDiGINuy34X1BbFo9uxKufFM+g/cabeBQq7f70illec13lh8FC
Fgpiu+vvoqhp9lHr59uE22Kb2SoBTSjNXijvsxlsLIiE8J7J3YBj3fMIv7+XBu9aX3k/zU7Q4t1w
mxQl09uWNdWBRQ7bJ8TvgKqO8vnFV2AtOzXylsrzxNkQC6p3zmRnoTtGJcSdugfIhjjHBhreO9t1
/XDAc3McdKA9x9tBKfbSkCK/muckPSbUQ/5LhnErs+xb7LdXbuXfjoMFwF096S1JwUv0HaL3qR4k
sJLQ+SrHpD3YUI0K3Zr7IfVKd6Mjr8KgVs8JlJMxA4QHcspuosGJ9pAgloEfFV9E4rNjErl1mJTq
sYZ61J5axNvwPu02fZq/YlCGLxkp3SNFKt2MfHpL4hLsqg7imunov0JloIA9u7R+dGVtvQgbog9e
eZaLLdONHpENLAB2ghE7424oMnV0gbMI4MZMQ99OvbCXdf0wzH3zx88m/CvP4ms+Sw8bXpe9Xd7g
l45txukTyipOcdbmPiXCeYn9Ho44Wpx/2HRzuYGPERK+awqW2U48awkO13G+wzwl98PL9N2ug/om
/TI+kG/2m/82POsHfYOa1ePlNhdOdCZVM6k92Iynvn+kSSU3bd77XeBlM0gzDs/hSZdkdOWytdSS
cUGl1Tjh1TLyj0rp+4qqm0SO35juHu2Cfr/cmYUZMllguqIMbjW2f0zlQZZvRf57JsXKz1/69vnv
726//RiD3MjweuYnw5XtJVsn6fcayfzyT1+6ehjXQg0sUpLA5PFYdz+0p4OYkq1KFRT44oBWn715
2H93IrfO9ujDAG0a7SW7rHPFs0VawOVysqaItjTNxp16rOsi4V4/ndTUpAEyLaBT2sIRKJJvbf85
VAdCxRgvxmaoX3CoCVaknrDvNIezIHgesU1luxtuFS8A4J3mLnoYffXE2NRAudfVwRwzHPd4HjT9
mh7YUo+NQRXJ2NascXJQvZW7y1s6b/M2zx+IVtlO5HG9cvtduByZml0dT2uwynE7dSAFd0OhQB+W
MV1z8lj6upHdcLWeYeXB4PirM5ze/tR85dlo4cP/0OVmIFBanUdHB1qS931lz5tRpGuQuIWwdM/P
LO/DUkSyJlPTnVQ0aHAJo2wIW5j03syOmp4ux+ZSD4zMBSElhpNLPOLV2e33snGLA7bX5tfnvn5e
Vu96QKKmrG2Klex1rr5P6srbo5SR//nc1420NeNFYK4KG6NvY4dNVX/rkkRuLn98afDPA/bup/t5
VKfAuGWnUXnRRoxlfLColttinLKVR+alJow4z9MhGiSp8PurOYTw7IbCykBXKxvGwmOcyXdzcTct
rM5DB2Yb1yycngJnFNe8id0Agtk/0gaGTI7TrqDoljpjPJRlHqn7KUXBO6qcEGijbV4+eXW1vzwb
C3nINSK4cMB/z1WenVgyhl7xWHHcHKJgHPKVBhZ+vsl4I9lQTb4tO1R3qpBBKjZWON6pH5d//kKU
maS3uRohr92I4ZSO4OejtpR/iQjHjFz+/MLomHy3jKRZpiWerrj1Uk1/BO4fWr8k0RpudGlwjDB2
JS+ZX3V4m6wA424BGPO8e1+TT5YeTcpbhbGJWyKiI8Xo387tMG+JpddUapdGx4hk0rs+dxyUHkGc
xsNR9yXNneOgyMbS89fPTYARyZ3P+tKx8DRpzXet9ebU9b6Xv13p7i5/f+EEZarQO44LSJeIxXFm
4LUPo7ydgULXEPuy63SbqOr5cjtL69QIYjga8dTmDIf0ycNbVOnaD5a206vLX19aRkYQNynTUVoO
iDE+brLWCmX1m8k1bMbCGJlstTZKM5sDrH8ieFq19C+4XRfd9yJ5y2Amc7kDC2Uck5GmY9eTgiDH
ldAmD62Sg1w68fbOckEk2nBZjjfQZcYlu4WKE4Rc5rXH+4WRMyFGWQ3FWjdmMDhIgTPFlT4OlJ3/
KsiaUt1SA8bUxNPcj509+LBdt+9YLu5YlB4snm0vD9zC501QEYHoXUM9FIZ0bt1Nqt/BBPwArePH
z3wedJO/92rpVI7wccA7yWgKsvQ3Dv+BN/y5/PGP0wdINX9/XPewSEu7uDnZBCZmUwW1phGo3Fe1
Jgz1P+Hr37d1PCz93UJlN7TA04FzAkot9F+GG5zl1Rcd3M/HZpuFzZX9FXV/58naqQ05kK/da/mq
fliPI9QfNvyQh59ScfGpCWT0e0g9xHHinFSnr7jUFKfZ/oZk7Zqbxsf5hZoARu0BC2DjifRUx6K8
9TtvDAfROSv5Zenr57+/O7KlE4fATh/j57OzDYj+RnqxssKWPm0keKgrUYKHA9yQsdIOvHD6Z49O
YGRdXmMfxweOeX//cur2YDsBh39SgzwK7v/23fqXxcWnDprUTB+VR8ZmjjCv7VnMqCqOEatDq1+r
kS79eiN5wJYaD+IW9N7qyN1x+oMkQ1hNbnh5bBaG3swdcAVQxI4YYGjS/dXAG6dL208d+qgJRxSg
0LOGlS7u0gMEe6ygmmBlgTrT5V++MC4mHLFxihrQw9Y+waDmTnt8CwkVsW1ytnYqXmrgnLLeLXhw
xOZcSs5gm2Bf1XWVBKCQ37JJrhxrPt5SqYkulC21XcuCx9zI3QlUUecIGt19aY8gQJZjEWYlWcGp
LE2yEbqdF+cSJl4urCuYCp1mImFfx/eX52Hp40bwgoRlQU07g2aOHDYD1DISEW8uf/rjSxY10YV6
bIbas53upHt9sDVDHXM4wbPgDZxMPBZHr2NUr8TBwj5kGWezWHCoHZeDe4LGnP8CIgWQMF6fbPwp
zzcNXoS2l7u0oLdHLSOc80ZZUZJ4/AS6zXxAUXTeqkx5W1EweWXhrfoQa6+7yqSyb8q8ohvOZHsF
Efz+OJGOfYlp5K30+eMFaJmYRG/MZlX4Agvcnfgu4X25c+Y+29cTVd+m0cr2tp+uqTt8PMCWCVEs
m6SI6jhzTl2bbn3fDe2qCDItdnpeE+Bc6s/57+8Cds751AgOyjcu5puEJ6g3DHufk1D6f7j8eXkC
lxoxskJmzemc9sj2FeoeeCom7Y8Zng3N2AWTJfaXG/k4piwTrVgTJwIiIHFPudd5IfPyNPCitdfA
hSVoCSMdjEnNp1gjrCyW6XBwZ/1QqkQ9Zhqvg9IT8P5x5RTf+Dnje6W4v0u9NDtyFMtvapLPBK9B
WbGSBZe6aqSP1oeY+jC4zsnp8xvAv5+jvF+Zqo8TuGVCGSfHVWWdwUwWsjio1PK+PrXtwLZFijLX
5ybKSBsE7F3ZMgn4cNJPV8kM39VqtNyHy19f6oCRK3zfy4AkwIKGLHhAoq+N+qNRIb/88YWANMGL
hc4kSnQptK26HDYoN/1kbZrml2Cvn/u+cbIHiX4uYefmnJL6ObGu5QCSnpMHzF1DJS91wAh3GyAD
AgdUnBp5d+h4kgXe3D3NTboBOGBNDOrjS6nlG+FeQeuoo41woKcZDQHsV7c86g8uYdie8+uqB9wj
Ywnq6MrZXR63hUk30YxlGVGQndGiP7YIe4sfPQKbCjU+Xv7+0rAZ0Q/7+lLyCsOGTMZCf2INULf+
k+0Pu4bp5881YkR1lOWy1DFehcq4/03KEvog3jE/Q62ntZrn0jgZp/oCVGPhw8UImtRA7sDHtsz6
oHHdlfBYyEsmNDEfUstrlS5OMmtfaQxzIQdH2Mujs5SB//c7frdT6XP53a2Q9CZd33FCvtf58AbZ
1h51beTdLvIDCFS/cXg5a2LvIqGexJhuuu6TfARcdv7eKym8iJkLYP8JiBf2Bm+o+uucRmvEmYU1
ZuIUz/Yqo9Pg6C+r6YnmIO6CTH0FCDOF5VO3kt4XZshELBZdXpZsxiYpfHrt6PYa2KeVM+3CJv+P
PV7Txq3ooAZvVy/FcAtpmqCOH1PrtUrW5E8+PttCVejvCSj45MpiiN1TnzQPReeGNfP2nRS3wGHe
JWq6I5O3EowLkWKiC60ZXLOoy6pTRus+qOY02eTS73aV5axcgZemwgj3zgPY6QxSwVT8UPzL4N5d
DpSldWTEeBNHxVC6mXUa8pwHU8fnBzfJ5Gb2G7nzM1WvvG0sjZCxjXOnQU20xu+HLBjquztXtGEs
V4Z/aTEZu3graNeOxQDcdAcsHi2hFQ7/wAj0ufLJks328lD9/9zw7zuXZUJAEtnmURpzdaKCMzwB
xvQGYnbisSrxdsBx5lHbfEgA4Oz6Do/DVtvagDm6Ojy7a32u1mCZoBDIokTzHEG+JYvVN08kPzhf
qwYvrAVTBth3lRwYxTBOOawN2E023Ur+VOs1kO/CGv4HAgI5mzQf8f2sT8PcrQJ7+nV5ahZWlykF
3NnMt9Ist0+0SBVGXru7OW+hb61VtbvcxMIa886derehlFAF580UAUgPJFud2kFasifbmw5quB6j
NSXDpSkwwhyEetox7sOpDzJ0OY0DJJRAWySgycp5+mPJYd8yxX6huzsCwYakXm3QgaMXqmP7hf8Q
p+rQbt37KXS22TZ/Sh/8r9aTuKHH7lpe5Q/5t+KbZ2/J5vJwLq0FIx+oAhDQtHGrk2sVzw3zrqau
Dy9/emkxmNmgrHC/1xb4VbW4my3xRIZog/vkyi9fGsB/QBOqs6DGC98aHTflBo6oxQYQ3+Sxy9s5
dM6W92ED1sgmJXV5L5NOXbfekN76Ih9v3MyZwavOqg21OwCQk9jbdqmvvuF/DAeSyjy0qhnC9HVb
JgF0jGgIyXD9LYMD8Y7MEmaiYuqTwJkAUO28Nt9auh6ePjVwphavyiEmNZdec1Kp9bvKtQx9Nd1a
2vp5+fsLi9vEgwyjVfd9FNETiQJhbyen3lTj12T85MSbismVBm3PG8A0pYlzB+jfDiB7PPPQT2F8
LPfcrfcZwMXFwZXUPgmdQHGXwwgaIiFiJb8sXINMe7Upn2q39fLuRB0fsgVeIQ/UpmzLZWVv0srZ
RzqmWyYmitW2JqG+EIWmbHHN8Pg3+E51Gir6rVXxL5quhclCFJrwDXy2VA50kU9zbDvbnENoTSiV
3Q+saPaX19NSE0YO8byo90SagLYsx5vEs+/cit0Mevx2+fMLGf8fzAadKVw3EeecWcc28x5hrvwT
sP23YYjv8PfPnYRN5EZMaxYrNHUaKU3hdyeyIGnh5DL07SYfy1fgoVceghbGy0RxaKxYn3oEkPyq
eyTtuGljtRtUuvKWshDeJoqD1h6hMJAYT8Iag9YfoKX61Sc5UO5sJfUudcCIwAq8hAwsg/OMuHpT
pu5vy+8hCSRzsXJvXOrDueV3Mc5J6kyiQgta55CcBHgt22Q+PFgouAtHUbbQTry8upb6cg7Jdy21
Vl1axFdgfNOhf50Ln+4ip42OfeHGr5ebWDqwOsZpwgUHRYNxCkkC0VZ7ZRXzpvEa69UeS28jIkAx
rLGxDxIVHYhsRTFOGpOPh9ZkrbC9NJzG7QJoibQDDWk+Oe70Sgf+4BccAs0ZuU/LtbS8cM373+jm
3UBKMGomu0mxKObG22nm97u20cmmHya61bbqnv24h8ojA7ZlZVyX5s44YcTAt5e1qPHSzj3/0Kau
eqMQ0LjzadoeXTlPX2jjfZ1Ek+IMMvUKctHg/BVJ0tzkmeAPcpzsqwkOM0EDHt1KHln4USZ+BCSq
mMgZLl8u6TeNZBufJyFZg6AuJEMTOgJovWpq2tNTzv4Q0oVnZo4Nra3O+86iNbfjjz0PfMs00sul
trKORePJF+lTy+J6A9+hq6rpHmzb3bvYSFSTw8qS/kpsYh8uT+fSwBlZZQA5zobQDgU2zyu3beXf
47ZNgmjMu5Uz91IL57+/W6JtV5XO4IHcz8q7ofxO7KP47LwYaWTGuwafKzKeooHtuzLd6xEEP11+
b71iW7v9GvtzIZJN0eYJUEzJdGqdtPfdd+6ndtxbU7GJPkfgsEx7Pc+yJyzf2Dp57vTMcWefiva5
zdcKcUvvgcw4K8SZdog/z9UJhrjuhjIXZpwQJt1Dtji+biSKcEmr2Z+saQe8D9XW3pNqOMWq1oFv
WfGVZKu6yR+uBu6Y12BB7davs3g4+mD+KM8BM9K5AVdze3k5/28q9M8zBb5vrDYYQJWgkUUA38xF
Fo4ZKo+prhmkcHk0b2QC+2SEbjeCg1ZPW5EBKCq6njyDWKl2dPaiKw6LgOfZkdYmgc3EFHJdoqjt
zM0+LiLvhfslvSl14hzKxvX+eDVsvNOkpTcE9Lcb1ZAERQhF4N8kc++HF1n8CxLj9L0afTaGmfTF
l8Hn/b4EYfNnPMOFd2VP/R+H81HXjWiIfJVHKPm3Rzq80rwKZ5WAlqm3fuMex+IZfKk9GfubLrbD
qiVhroodVQm4WMm2h/zs5Qn4MFVi/I2l5lZQ4LPipj/2kj1MHv9SjWV11TX5GKTZ9M3px2R3uaWl
lWTsQ6Nuha20VR9xWImh3yuxebORBW4iVmhP54H7YEDNuy616hRc4Lg5elNS3LLKSx49d/YfL//+
pa8bBSyZSFLMs6iPTZd85TI7QMt0DU65MDbmZdCNsaYFwS+nIy7WOYHe8B8cuFZG/sPbGocbx98Z
3c/6aOjBzzxCCxNFMWBaUw2D3PYXVve9K/RODv2fOnZeLg/UwpIyb+ZtVQkyU7s+WlQd8Vx7D3Oe
L07fHCCEvadRuXb8XZoQI37AqJV+BLfQY2elV6WY7+e8/H25C0ufNs6idBhr8Jnd5ijm7kp28ASF
T8ja7rQ02cY5E1xS1VPJmqOV1d/HhNyUYO2Wjf+pwzqm2whpPdSMD3auj0ROIgdxsRi2IiY0mMrG
frs8QEtzbAQzSJmcO3asjmrIs7eGEg4OuT1eZYMP5A/gsyfXs9cQCgsDZl46AQecin628mMy8GaT
yWaCq5nt7+iQruHelpowgptCTM6CuC0/eNVLQmBJPm6g874Sf0sfPw/iuxNVmbcCV7+yBnWmUvuk
tNS2ldLfAM4sV66zCyHuGCE+CAlNtJxnR9pmWRJC6dZ77CFLEVTY2rbdWT0d6gptEQJOBtevmVZi
peWlzp3//q5zTu7BLJxN/NB09vdqAteiaX4IL17J6UufN4J86FMb2WRQx9FV8G6FfPTeEmdOq5DT
yha4EOzmxZO4Le/wAOQeCnCOtnHkDft2aOXKcfo8Ax9sSiabYCzrLumYBHK48CFOehdZYAT5FfLw
yr601IAR7rn0+NgoVh1bGHmqgFA2/Cx468NXwIv2sGVL95djfmEqmBHzlt3qjpZ9c9SieYk5+x4r
+aBAlFuZh4WcYlp09EmVWtBtxEMzh6QA+Dop7J4YLqT9/ExXr20LvTAtOgicilDeQy94XzzYHAWw
QRaPbur9uTxKS70wgh3+ybGUSYtR4uUQWIV/TwS9B/z7WveAVEDSdeX8uLRsjemYnI6CZUnzo1c5
9R6oXfdadWm+udyNha+bF/ShGB3byd3yOMnW29qcwzCGDvVKUCx93Ui3zWBHsYAYxlHr+DbzhmeH
85VVtBAO5q1cpF6pZd+oIyxtnynugddgQMchZFS+t9xdU4ddWEWm8dCkS2i4wE7m2DXguUdt9C1O
srcq9lcG6DwQH2QN0+IV/ObKjaVPjq1Oh29nPtK+mmaYGw1OdlPi+nzrFbSJQwg4Jytb+sfvGdwx
fV/ruXD8rgOwVGfQ2Okil4c6Hn85bXmCEMjO7lv3agTtCkCRn5oVL59baMZRq4O3NOQxcVpsu/qu
TLNnuHWvZMalQTQOWlDtqElp8fpYsjYLVUqLwIMI3NxOL/nMv879fK1ks/LOthD35p0dHhTxUPsV
4r5KtrJ197Iv9iJFNWF6pE0+rUT9wsIz/Xk6FXVSO2hmKni1l2pytqJP6Y6lebwCD19q4vz3dzt6
AUJ7OztOfUwcSDaR3vrVQAQlnOBJeXnKF4bKNGeH3lJGCUOKdGA+HZQdeenh1ezMAyRBSi8YW39l
TpZ6YqytKs/9vMhwQ2jpQ+29Ql5Z5c+X+/CxxAbOusbiyggwKARSQEcfUJebfFLZEHhT7+2gldL9
6VldbrRd6EeQLNlbNHvTK2QJve3o9NkRluD+VQciyg6uKM429SB/xhN/CmJOslM9Kvbr8q9ciADT
siIq5gIA8YgeQfw5pMy77WLyDJTvNeRtw2rwbpKJkE+uTGM/crxp5KXD7aMCckmdFZBmIJiaeXO5
Kwt53aSd9U4ClI8zRYcSKsawqongQDTPt9GQ/IBOzc/LjSwsGJN+5kGqCRoMk3/w+vRKtK9AxIVe
vibNsdQF42gAH3LLqmqX4KCpfti68K/GUjd3aeRl36K55CsjtdSJc/Pv4rerKC7cs0cOohcg6RNQ
1jJ1akmTrMTvUj+MBBHFEXYdYUcH2G/kG2vub+cC18ucigeSdGvvY0vdcP7uhgXLe2JVRXQgziP1
bqzqWbsrxfGlDhh5YWRwx4ohCHiIYJpSqhzly6eq/VI0xUosfGwvySFI8feP9wqXWFM3RwcrauoT
gaPdNTxR4xBOkrINVApwdTw48menBui35ZB/muB1dagTUj/M/eBu03RWe06cauUetdRl45aQKVrY
hY0uK8CZhjTaJPpHnUIhcI0IsTRdRviDD1yyiaKBLn+d/Qc7uqnH35ej8uP3cO6YrLTRIXPSpmV0
UFnOfEgJCvLQKOFKaBL41X1bRs4hcTz+WhY+dKAamgFdN1ubLvPFq+K29+SgurBf+TXnHn1wNjOJ
bHWbssjuOoJMJFWAzbgLcOC/EQJqHgMkClvfuZnGwgpyEQM2NtfOStwt7JsmxQ3adNDibml00ILe
8umXQzwo28KLdAAw/JP3F1N0v60yKwWlPjlCvOm1Rxn0WkD4a0+q8TafoftaQ6zw8kAurJh/CG8C
IryFKOMjDjTpFev7cPC02klmV9vPtWCkkMEr8TwVjckRjgBxWlzVubMj1grIdSGiLCOJ2LSo0x7u
eQce+zdx0e2cbM62pASES/WfMlPByjfySJl3Psh/VnToyWyFcen3T7UsARjqxk++TplUN9776SxK
pCo6PdUoq8/5ISGPn5sAIylkUE7TbMjAo+Y825SQBtvoubXgFJHylTn++IjDTNZaxGgzdAN+vi16
NxAx/2Ix93t3PhaU9j1Fbg4yUd1f7s/HEQhCwd9pndlNIf04FlAUjPWV8uXGk96tJ/MnaBJ0QeHR
L5cb+nhxMVNify5c7eKJBVtsPoQwKg2ycKJ1WA7DSi5ZGrZzw+8OCTJNXbeooAGqG3mbsOZnlus7
qtgNI5CRjWDFCiLI5b6co+3ffMlM9hrsnbq6m9GXorMPbtdvU7lmabH0aSPAp9lLWWW30aGyittJ
JSdfFiuF9qVPG+FtucSrpKzTY6aioJQVC91hHFeG5OPnWmZS0YggVZlQiNjaEHt9ohl0csMYcG29
RcFB3EFlc+iDDEoIUHwk8yltM2VtLs/GwhI2C35iyBx3gLoCZE251ULyt5kONCpwQYXPsX2soIK4
R0jx18vNfZzkmTDOHSnGzCbNlBxt6Psq6t36+k0OdCW/LIWJkV+qnPVzMmAcqxyPw9nOaayQpF5Q
VmRlphZaMGlxVsd8mRZtinqZ/sXmH0mv4AGVHqk1fGobZKamv6xqJWIrJYcmdQ/Z3GzGWDyIVKys
46UOnNfBu0BHaZcOLkP0Tc2PxvsdRXZg0/tyWKs2LSQSkxHHLUGrESKehyyD1i1t1bOCGMw4Q7wa
MOPiLNpXTiu5fiEmTS6cyGtrEA62kzmy9xYEf2Iqvl5ep0vDZGSSaowEWOWQhW2jPpz1ld82t62b
Bl3lrEzEQiT4RkIpnKLkvDkfd9q3XNFAZe11PvKnz/1+46Aww2vbatn5bFjqg9/Wb4k9O2GRwhPV
iXp7Za0uJI9/WHAl7V2WRRHcXHVIZBfEgwzVfNZ8LoNCfsplAApIRlgzJaCVPvn+gfIDA06gVWXQ
O2vI64WpNrlubgx/BpCB/UMFEiJk6PeDih/7UTy4rbX71GyYhDfaKYZzchMdnI7soQ8cdM59mQ/b
zlpzaV1YTSbbDfpX58hDWKvZhl7wHECmHBjWNWrH0ufPY/cua/Bs9EqUpHHHib1vtdsBVjPBarMp
YVV/eYiWWjj//V0LMoLIWU2xdUfpGGQQ1845LOnSzxX1mElySx0nt4CyxgGK2Y9KN9D5XVOvW1o/
RiDrXGXRDAHaQwzfV7v5LjK9yexbe40gtpDluBHKTj1wnDtypKK4sXeAsjk3KH43K5WFD389PDGN
2HKkc1a0gnGwmG4d4FuHed5UGay6upfLE/vhz/eEeVkfKlfXfdFq6LzUwUQe1Lj73IeNw7ecIL3G
KGSTu5geqJ6f/T5dK6YtjIp5te7qRI9dLCoYnN4x9y61UaRtRoiUr1lALTVw/vu75Q69tFoMOUtP
YH085S3745T+VdLA1j6jK1vA0sAbEVUNo5cMUB8AO5JN2yyf2dZJe3d7efSXOmBskCNkYkvSFPUx
heb/VrWwFEAV1X52hGd/mTldKw1+mBewfIzokoD6CyibaLiho15OnnUpYN++UhBY6oQRWr0d2Ta1
U5g69nAIJ3mJwnL8XLXZbhhggnF5pJZ6YBx5+0jBitfDOrWbHR55oaAPm+BPwS0wPEb4xtYcW9y2
9Ak+qzwQeIYKIu72G6dKv3/m5/vmhdqu/TmpfDhsCm/etNOeNWVI85fLH//wAOHBJ/XvMGAoZ07w
5sYEkKHZ+Vp0m0401bHM42LjSFizy6nRm8uNfXg0RWPGkh1me+i1g1SHO061ke2UbRPX/jUnNorC
fez+YmVbbDnAEyu59eMIhFSO0Tuo9JS9P6N3aXWbEHJM+aeKcuiLsXLLHBg+ABr1CTYAV2nr4tF4
2OOZYCW6Py7+4vvGom1nSWoEsQY0e1OdLSwC/eSVu/Zat7syQQ09vDwnHweHb9qwOXEeD2kNw9sB
kjKBwuYz1y1EnFZqlx9erD3fvK7ZoL21Fby2j6Oq4mMek+qgU9fai6Klm0R2TujEBYMcW1kePTav
+Un9j4H5540D7Rp7U+JZrImbIj75sM9JAlZV029feclzpJmFo3GpUljhwt2Xyii5Jdb5agHP827r
qpYcZzBN9lltwU0nrtVPa4wmvYHlivjOPau84qU+H/AgS3p0IVf+qou+/55XqvqaF30bBzVR6Y3L
EEslKQEUZrz/8h9nV9bcKK6FfxFVIJBAr4Dt2M7ane508kL1Mi0EQoh9+fX38zzlMsFU5WmqMtUW
Wo6Wc76lyVpf3g+0ro5e7cgf12fv4/0zCBaPybz1WVM7hB9hwWwfPFbK55HUF98TryLfpsltNxpa
2SeWr8rMFg5teuhd5PWgX+qKW/Fky+Br0wfGCovJziXKAL7eqI58XK9hwZKXY08oziRONd6KEpZq
sJsJPDBxJbnL7WD+xnna35dJFpwnmTk/SuqSv47jTbfdkBUQiy+1/SWwaS7CwEHh51PnCDSw/n83
4Rn3NKWOPvmiCZ4qOIHvUGeju7nq7I1+r0Tj0reut/pyhntJdsqNASSNSGlCx05VXCWEbUzlWhuL
TbFpezF1uhEnnqQ/SZ6A6uOAMNiqbGNLWdl1l550AtuW1oEMjkPGH3VXP4C5u3FcrX37YleEeCqt
WuAojwDcn7mCfG4mJhk2nvh7PaDWvn15nA+qHRLX8o9FOz30rdiVZEuHciWEls/cbGqwJIM0gIFF
cLTl18n3oHc+hYX4TuGIdf37P2btsWD50k0DVqJIOQD+OfkHBzYuuevuSN4eMvNYq9+teCr7Ls66
8ndV5RvH7MoutHz7ltiAam3Z/jGn45d0an84gdynrc5RcTMbwbfWxuXv7+7rnkUrcHB87xgAirVP
E7iHwe0GYuu+C8/Kptk4r9aaWcS4KHkOHXRUL5g33yvlPjTK/q4D0E3S+ub6FK2s4eVLGOQ+p064
5seASf4D73rYngZeJ0JYlZp/PtfGIsZH5lpdNoJeKBw9nBKhOCRN+rYNgfBhwSenZHEFSnHbSUSn
guOcQ/eFTbHjM4Anun0ybmYz1+ZjEfDCTp3xInx0LEb6VHN2yMi0Tyr/UOl+97mxWoR8XoMRDwlr
95I+CMcC5ZBLJiGIP/XrS9mXrNNtMkAiHVEPlVWbhYV/Bx/4jV9f2VOWei5YMERrRd2jUyIzMcqI
J68s6A6VNUTUfLvehZU5WCq7AEwJrAri7JhVkF0ZnOY3MshOCAsqjkvQFmJ+ZeddEtuSoOmSLvXc
Yz4C8m8DkT3R7sv1HqwN0yUU320eI7wGUxEQ9+i1JALz5ocHl71IZ/TR0lDKqJ10K4u21tKld+9a
aiVoIy6R2H5rYn7MamqBaSm7WPFa/C5npz0Upco+U/FmMCn6/8bs1mN1XxXBEfWqyOR3vLNu+1rv
vWxLZW3tOFnqvWSSQfQWwPUjGeEBHpIqZb/d3oZp4iSyEfdbRqE5Mjj7eu7a2HVl9dVAQz8NfVAj
P4WxxF642GjwQJgGWafT7YASHexndbsjtcpvGBTvNwJp5Z2yrMKRoCl7WEey40hZcGMNnn/gCdiV
0HN0IKXj5UfhDtWPRNUeHjBmSyNtdXwXmw9c/7Kgsiz3ONSAd+8A7k6ziDLIzqG9UYdOp8UDLxoa
+nmC2gFs08q9y6j+SmRSbOyAH2MnGcy4/38hSTdoMhrk3pERA3vItFaltQ+yIMsjrxvJtFNAN3dx
kbbqSEchH8sgdZw9Fx1cOXuCWLIJT0xs4MSKklMOA5EBl28B25XYamq676ZGfL8ey5eY/eBlt9SB
KRsJ4RonpUeomTwlYzlHbQajPSsbHz/XwCW034Xw0Ls6EJkFfupot18hlGXtuzbTcc8T8na9iX+J
yR914rLVvmtDUyKn1Gl9uCkW0FL4NUBVX8zimDIY2w27hKah7fylxomG1IoI/+lkQ2TT2Pb1Ya5p
NFlnWd8F/CupAO00UdV9T7xdp48TgbwPfcgcyEzpZwODvsQJO9+HqezG82HlNFiyCbuW9l4rwC8a
0vaptmTkjm8Td25Vs5HvWmtgsYU6Qa7GAsT0o4FuIJwYoRIAu908RVIi2LjlfQxgw4Jf7Jyss21Y
uArcxedJe5EK2jpSw5TddKIV0cRYfutre4qr2nb2TifZ3k5bd19JB1nKpMljD7vxn+uLYW1BL3Y3
AlWjwZra/pY4Jy5ue3pu/Y2lvDaUi9sTh+JJkVtNf9sUUFv2HxgMLm04AHZzG17/+LUWFvuXSFK8
9HTV37ryyzz/aaSMxua3tJONrWllcJZUw9bhrSwEBsfrvlTjabLva2vjHn5ZTx/E4FLQxh+LJECK
ob/V09fS2HFVbinN/Is5/+inF1tI4sBwgFplf6vgpxQE6WPlNr9Le7ppiyE0qoq8TN55o4nacQ59
PoS+j6unAgMRHtGDCUIYcRwGOkCOkESq8eC0XuyI9uPZ3UI5kMsMffSNlxl9twX5oqgDX5rhluTp
+KOvOI1naOaitoskZloiNUZHL99BXqzcm2qyf86who2TjHk459XU3w/KQA2aIysdlimFVG1Xqu9I
+LXjjvtJBSwoDC8OXhPw5+trbS0nunRKKr3CLVzQJW8hNcZfE+Qud9QI+7nD56Shk9sUCZ/A4m9t
jSdP2NZAZ3nj6Py93v7KWvcWG1MqkzL3AywYQqvstwpK/8bqHRL7yqT3XpoMG2t+5Q655D/mnUgt
0SFqzTT8StT4RcEBNsSe+zqgyOnAOSu+3qEPgyvwlsGVylmX0BWGq6YPzy950dPnFd1pAHc+10Dw
/2vMbUrB5x6KLMJzqwMUIp0dLMDmG2t2t1gOHw4W+rAItUlJS01gQJ3KAZQogjTkVM9RTi7YvOQb
OMNkY7DWGlrESz7JIdcMDYHFCyG9uVc3LOthaJ87cIqRszmqoN7Si1ybmcvf3wWnp7qRV3YD81bc
BNIK9Nr0R4F09PVpuQz/f0IfY7ZYyLJQTdb4bXbm1U3pnqnJTZgnB0HKKBn5uc62YHUfRkzg/Zf7
Z9K8AXnp7Hu/p+aboUXUkqOkG3mnj2/P+P3FnMyAXzsDIKBnrxiSXyWxi1cGL8pvihU5dq0yICas
Owod16H4maJKsGvT2Q9FZrNv14dyrYeLiVKmnQgJ6uB0efMY4HrEHR1+dvPWe/IyJR9M1ZIDyJkF
m5bGhrcuoefC4c9wD3u5/ukrC3opyiPbTqu5pP5pgO8LuKuRTL83gMsHKLeLraPw4z0bU7S43TTw
HM9170znRuVP1uQcq+7JD360rrolmYhEsB/IQ7ApwbYSOEvW32APcLFv4Xo8jrgt+Om5zc0/fp/+
uT5ma9O9uO7kjuTIzGPMuqIJ26lBfWiIkvmW+c/XG1iZlCXnmskARTAj5nMGBOqgzq76OrOHuS+j
Of3nehMr0b8kXMuGFahaVFiyuodFButOXg8/sk6+1raCkbh5aeziMxkKPNwv3Xy3jwFnqghqYLDU
C5QH+2lkDJJq7zAyhn2zhaBdmfMlBTMdLQ8VGWs6S36fqKPwvsxq4wK99tOXv7/7fkKgjd64+XwW
hJKo4fPREHnuvGHjrbMS3kvmJXIkMqvEzE8pNpLnvPatG9skn4JuYPQXr5wSNzYgNDH6VpdASL79
2ZPiB9BvG8WqlWBYMi71kM51mmLcmW3aIxusIu4sBftBV3unLmBbosNrk7B4xZS9HwSyS+dz6XRh
6stoRjY7A0vsejysdWMR08w0Y9COiOkir0M1Iq6DAMhoCGluCeOstLCkSkroIvrKHXHPav2wMbiZ
Ujui9Dnj3693YWWEljRJHw56QQP/t5Ni/psIhu+l9B+g8y03hmjt9xcLqSl8gFyavjtnLbPjwpaA
SVHFoU+ekcPnurA4J2TVcTF7joZ43z2n3xLxs6GfC7J/bw/vgnjil4o4DwxARlUSal3OYUfaDeri
2tAsVk/mKxgEcFufc7iF6l/K3JNpY1Y/zEkG/2HZlUXHyCwzdqJ8fnBhe2qPAHNX4DXbAZI9xgud
vkojmk8b96mVviyJdIlfACeTq+rsJ4BJcZP4IZC/cpe56Qbei6w1sTgQnCHtHVqy6TyMbYZENYxc
K2h+RHXV5d9z04u/E4RZOWpkJwEl0VMFk6OdhRQJMkD+GAWm9W4mwzhM/Cx5T4UBNZimMpYzYX8K
YZoQChywIoD29COdwPYHISyPcEMTcdOrrZfoyra9xMTNBFL+nMGvaGD5tDfSkjs7aefoeiiszfsi
FJqmND7w0HBDYj8k0AtBmQJN8pD2CjJLcKIz5a7Of11va20+FnvrwIM+tTOXnnyWHjXxjw3tvwMT
thHVawO1iA5W83pm2qcn1BFgkSQGE0o9boTeyra6ZEaqGcoiQKVPZ9KpKJFdpNoyGryflLx8bnAu
g/Zu43D8UgyFjXIN+NW/LNC4Tw2hVux2tNpdb2HtemxfBu5dE8j2K9iieNNZ134bGwTEnkIec181
6JOUME1SI5J2HELLp7xxUigOyi1zrI/n/j9MvRTF7tpM3QQVfR4CAxYaHoSp2iINfDw9/+Hm1caB
bolpsYxt4sbwZ2SRj4JxrBytY99s5RjWmlnsKB3LfEd0FlZwZYdJLmI7v03ZS2NtOcGsDdOl4XdT
VBEfTBHWTmeh/yn7txzMJi3/Xp//td++/P3db6dBx3Mnz5MTyBXhNDbROPyyky0Lzo9v+u4SbxkM
dCzLNi/PXZUlMIOYYSVVUilDCa+4GwBW26jLLPep4EmxcSf8OODBCvn/DjnUkw6HPdYJgp/5l7kG
ViMD5T6+Plwf74z/oenVpaZD22TJyWQwysGqsgNs66/Gh8Cof0zTOzfbuvKsdWSxMbZEmHoW1Duh
QvAICZk0hsvr1qt+bc0utsURj9TMSvHjqU5jbyK3kMdEuvfUJVtu45fV/9+8gbvEXXIn64yqZXmu
oO30QPJqR8XoRWXpi7CRUFkomLq5PikrI7WEWuaZdsCXhThu7bnn1Fgnh5mNn17ZHt0lvrELRuRB
c1Oea/I3KdVNCuJIVfQx7FNgGIjkjuy7kPltpOnGnr8yNUugY1dVVlrp1D+Z0snasDJG3/Gh4iD2
G/OST6TZOOXXGlqEfgOFQCEDhL7jpJGbV4B2j2EyoA6YP1+fmLUWLhP2bnNhOa66rbGcc8qsaM7c
qJXkhLpV6Gcbt4d/5TM+WmaLcM8nZ3Y1dGZObM6/lZ71HDQEOTCnuVHeDJ+OhN2khmJrq7rTlNY/
XQcEApDhrndwZfdcAg1RNGMQ7kyKswV/Zx5ZyrUiF7z8JtSzcZ4+18hiI8DbM+dd6utzIsawLd9S
+DvXW/v/WuwsNgKuBih3Bqo+u4S+dvb0hjt/eP27V356CTd0U88ufV77J9f/PdpPmfX9c797OWze
rap5clOIuXt48AxuOGoZ2s1G6K3sWUsYYW95RVIpxQB+Td6KGhWcEqReRaUTtgN87aW1/1wXLgHz
rgtlAZukjOPiI4P0frAJCMS5swVUXBv3RVw7SEaxHG9CGPxM/9Re9ZfrravOyvG3RA4C5hyozkJy
0PD6xjgj/KKtQ6HtW92597gxxsNU76x82th9V8LLXwS3gFCW9JpsPg++F7b5c9lBdGxLUGHtxxeP
nAqUPZW7uPi22ZuPpAtsHEMbeIfrM7z264ugbcho+ZMJijP4V7Bu5nHgojLUCWyxn2tgEbiGKS2t
Bu8mZGuj0fkGs6VQsK2r88rnL0GD8KunAyAc5TnIXwaIbprgRwMJwOufvrJAl5jBJIX7jKMgIsgm
IaE3MLyYXOyu//ZKCC+hggJwpgKxBYFCQn4kzCn3gyAyDOBStdfFeSr9w/WG1k6eJVwQr6Ax0zYI
gjAGtB6pmlQRenNTHljaicPYWXrf9rU6Ua8tD3ahuxgydskedCDrd8mb7nP33aVcvsmqlANtG5y0
rvYDS89JYP253sW1ebr8/d0uBcdiUucMVboejstTwiOZ1dXGGli5GiyRg14HerUcfH6awNgsoXYH
jOJrlUJ6v6+8jTbWFjFZfL9sx5ai+gilhgtzc8qcCJpal1dmuxWFa91YhDnKMbTrbOKdpPMs7SIc
gzFicH4ItnTD1hpYhDkfS5W4BkfSRatyEi8X92JnepLt4/U5vhyaH9yflsA7pu3ZqbBCz0VGyr2Y
HJC7urE72dD5/4NFjHfz5MujapS/sapWZmUJnwMdRrZeix4xDVkO/tfmv1OQma53Z2W4lrL5OWDT
phS+ByX1qY6mMd9DUmrXW6kI6WC23P/WunBp/V1gMM/tMtth9FQNAEvKQcBoUt5qm+jPnR5LiJtJ
nQzmEgxFjNLsYat2WzN+w6Zuf32UVgJ7adaW52RuGVQbTkM131fM7Nqu2tgW14ZmcWTzimdFz3WF
Kz+AhI6ILo7Euf0pIG7gLm3ZQHUsWsln75Q4Xkz6Msx0Hwv7y/VxWfv4RTSDSuu5XOFVLOSPuvnr
uPsSem3Xf3vlYFrasU0BOANIo3unyn1SNYuMZrukfKunn1B/f77exsr3L+E0FKI9EjDp8ax8cdMN
4hnmWQ1yLfZGvnNl3SwBa2mGdKTuL/ZirvOrhllTmPZb7q1r334Zt3cxVZZZkky28c9+qh4KiEOF
fpFBStXdykV9DLkMXG8RtZMVNA1XqT5DmbWPuJOOd5bHy7iccTp0IqBhOkK4oXct4QDNa/pHBeDm
LTL82QND0mdXOyrf+pqVjWqJSpgcxkbhDd65spD3rD3HDvHyf3Ll9BCw8e+n1sMSi1CgE4I4DT3r
zAu1k4VQVEZR0dlY0h9OmU+XTC87d50JJq8QTnf5d0hIHVUiRNhTFl///A/HCL+/WBKTauGERiE7
DNOjCBz6UCkvcsXD/KmqJRpYrIi68TO/KOG7oepjNX+bC37h6X7y6y+j9m5BFyNYiN2gYepRdw+V
7/WgyIizLrGrZKnIN1r58PxGFy6h+q4VWgdzroahP41JHgryQzpWhP+04hVE4d3It5Rq1+Z6ua9D
B7wpwE06lXi2Rszrm7OVt3nMnGpLFe5jMBX6Qv6/Lymraxys8NPxlPc7NUk0VPZ+6PXe7cjvOYGq
pj0bSMO0wBJXBWl3WS+3ZuvD7RltL7Z+uzdKEGhUnYLWvUWZ4y2VkwZEJP0CZB0PSwEt5uurem0k
Fze6Zh4Zc+zJIK/bHEoK6sLsJyissXIj6le6sny7sYtnl4vi5qlECnmniFLPRLsAI6VwmGgB4H9K
+7He0gW6LLT/XCB9cFP+f9JczVhbF0KfZqD4LkucQg4+qTaW99qvL7aAIQmcAsR1evQrIiNJLL0z
Ayk/83bCty/i3yvErFQ/ZUh7kzlkwrZvjEmDjezF2rcvNoC+t7kFhYni5CbgOFuq5ndICmzpGnyc
mcbHX5p9F/le0Pa+6GEj4tbjn3ocaQjo2X1eyF+d0j/tcd7nef/cz/wPqCRboO2Vxbt8trlek1N3
kvoU2PmukeI4u9mxcbZ2s7WfX+wAE+QsCtXS7FTwiT2MQNT+7anTnH3b32JerDWxCPTeTayJIt9z
Tuk/VVuGUwrhiedPhTZbhHbZm2ACLMAgLTZnsOwMHNSI6vyhZmCuXW9iZVEt32vuwNOy7pB10Kn9
kJL6UJD8M1A5ny7B7aIvIFEj8hoG0fo80i6qkJfkRQ7Oz9atZ+Xrl7jfPLMsKx8cmHw6ygl7MQ+w
cpk2onllZpeo9b6bnNLyu+oME20wXaupix2VmdArVHq4PvprTSzWp8j13AZtWUGRX+5lIo/SYmd/
KI/Xf34tppeiE74rfN4nAAr5MFxN0vlk+/cW8oYBuGV6+CP49FcE/Xedfb/e4GWj+2Dz9hYLts8n
xoVKzNmR/l4LHgOBE+dejnLJy/UWVmZ86RrTwzWe+5WokKzPvsLW4I6SLR7YymQsPV3T2nVpkwID
UxEugU9vzsUw3dqCboTaxxk+ny5hnZ3FcqvusaDaJCx2w6HOozQuvrFX2KCELo3ZtMEGW+nJv1il
d1t5MnMinQaPZoY6skxgFWvZkRdsFa1XZnmJ8Zzr1s3LQNTnftC7YXoqAa+XSRN6cgNUtdbA4nLo
AMMTQJulOteVpvFg6iMNyime+moIU+luGfn4/2oPfbBel7kjt/YKSEUVQKsq6QQh6JH8a5lXQ4+6
GKkeQQ3UZ+CwSkhUebYTzuNkhVNLuiSsgMo/F7Ilr4Fdud2dl/WsDD3b5DAx5abRoRC9nsKJZMUf
m7JqhIC6M+CfEHpfOjaFETiFh3YjB9mHfVfrm7zMWqAQUz/yc+mHvkYJtZhb96tjSXgjD8M0n1gw
WAfDUe6mxdwdAwi13LuJ5x2HAsLapaeb/cTqKcoc96Cqmj5BSVBGRUfGF9emfD/Bb/6+5ln7nKNW
+yOphFCRoYarG2DlhihntIxrZB1f4D85xI3tVKFO3QfmpV/63hsjoGu+NMA+R710rV3jX6xC9WTt
R8NTyNQMQVglmKoZihA3GAWYr4yFjnhaNPtKJHM49dABrlJ3PgQ5sfeoFXr72aJwFaNWuit0wWNa
BiAsA2ehJxjydUp9kUH3D3VRl6Bium8tUMbsqemjkTl+NGuNikL23RrGJq5lXUVDbTUHotI36MYl
IXxJ8IhJQCkvkjECXK8INYodoVt3ZaQq9tVRQCuMHtxE0nK8rYl/R6u8joI86EK/C8TeJM6xx1mA
l3xd7NLW/hZo+83K8Bl66uCh4OeHgXhpZJfooLQDf1d4zApTprI9aarnbBR/OpP/5XUJphV7tjNH
H4LUvu168Q17zKHwpBVmdDKh640uwH3tbZZQFiZga8btmAConSX7uTX6lKGc2MA6aZifoeiLVUGT
W+1CcMpJq7jkBbx6mjG0efdMMrYL8jrmKcTRJf8Dhu5Tob0+lKNqQiGFFXcNRAmg+hRxm7ZRD+pZ
WHnpfkjMTSH8JEq1e2qnbAgTPjy2gCAeBqW/VrPX3ZO+68LC4siD290rz8rsJvDLA9SjTpadoTaS
gyyf+2oC1ZjdKMHfBj+/u+wbYdOoH5crAXT93uQsX4UCdKqagQwrXVSk/bbRcWcSFSdE3Rej85IH
yXcbyZuWDrsycJtdxpMD85oB+Ycg3VOl58gtOgAi4X8T+6TAfiqrPZ6uuCY3QFAygmIoGzIS0979
mY/8ryroK4VnBha3+AXc3YPhTIZ9Vt+1bXmbVPKulukDLqaQt1Dj0ejx3Pful0by86zcf8Za/SKQ
aT+6F3a5Yu2XoLJvlZc9gPP+Z1T1K+X2LcYQz1vPRH7q0dhk7nyEIsRXnveoMwvAB4lObqkpf7LS
v3dnJuJSlr+zIXBufA+eaBAf0zeFW0P8SiUvJWQwwnImdWiT1o9yH8xKw71Xqckpy+c+dC/OFah8
ATpk/Bsi7V3SwezXEuSXXbCvdT4eUp7eNR27J9y9TbJE/y76wd4xUwBkBlO/Wmqgm6qiCjPbvssE
8O8cyu0hGV205UDrw5mDZ5At6ljL7BXuR01YSkrCOandWAIHAeFqP+a9+5Y6wzPvzCEB9O8iayVt
X4E4SvnO7azhqLxS7niXZ1jZbQkAohljUcCUJBgipMYi6QcvjWeVL4Wl3ZDXNAkDj3+jM58RuUn2
s5NlGqmZ2Ie+B9UcvjryKc/LfOfACTN0MweajkTsPO6cSzooKFJnBCuiyaGCIL53F3WaWbN/oC/5
CAF8YJaSQuwa1WJjFexh8kcvtvLixRTNXTciPzCD2RBBhegbTb3fKLfruEg4QfbI9/eOV5Bo8rkX
D736g/rjkaZ1v5uTDqcuozfODGcZq6wjkGj5o2OZaTcI+yGbhp82uEQxR54C5WiThu08W7GT+KfW
Kx6wBX71MzAMcS0pUW7wIBDU2TiawBIFC7oLrYHY8I+e7kYzmlA3Vh66MFoIVd/+sKz6O2yvv+Ss
ezRktkLNTR1lcE2KxqIRQMxUz6yr6MH23d9mnGC32ILgKgA1JhKeXLR9AyEhLj3jxRS0/bCug6+t
W8NfsKvPsLe+db3ubpzEl1yXt5BhFID6QDGHld4rFBZe9ORiOAzwzjToIt46r7NNVAjBFRxTGX1G
+e9NV8Nb4rdHLwFcs7WIDrkkrzKxzGGchrdZOGaXDFmzg7Nzf3SBhJwadoIrRiTmfuey5lTbjdoj
zQuTlBmdKil7KGEqL1hZRSyd0tCq+ENb4OehnXY0cx1EdpAX8eRaBY5mtQMVww+lgH9tMI7/BNyY
HaoATTjjvRvTQJyA93zzKe4d3Sj/4sBB0awbzj0HVj3jvR2B1Qi59iAz9G4yXRI3rSfiOiDzoRq7
85QHEZVIbeGwjYB6fsBzhe39gF5ya91+TvK/NEUiuJuKWFf+DRDyMsIijxLdnKlrP7PJx8eM5ISD
4VbXtRcWbvljgh/VnnldHvWJr3espuWNPcGGiRLP2kGmqjqkhc4iy/LgKzziDC9r3UazZf1qld3v
mqYrIvjJ0dBDtSY08wj90LQ1e5faT1q4YESUNbQ/NXtKdEbC2q5jXIjEoWgLF+u6aWMc1PINhmo4
t+phjN2WflVtQUCRLkY0l18WBmQ4wb5qu0fX2N7ZajH6pT/mDxkoFzimmpssa+6RLAeTv5Lj89hP
d5ax0rCgrI7njvxtm+SLJ7qzl0pzZw/lAyxoy7CD/jgFgQYHbAvl7oT90i4bj4Q65g7/H9iaGVdE
VO1QDvSmZmdBGjeuHQgdSNJ0ez545Mk0SMJnxsl3BBTkyECL+qWri38PMBFX/WkoTVh4KtaWLG5T
i/dxO6UE8fCtav8Whdr51aQgEDiHI07LnmVPXYmMCcxzQlEn1glqIYeqGXCYu+Vb3vVNxKFCSVsC
TnrzpNzkGXyTKBdj1CbtH8gpwQx9vNem2lX2eCB1C/n2rgL623cj07X3MpcwNklBD8+eRX2LDG2o
7OFgW5pFc+KdTeAetFNGlXF+zZ6+UbNzaNrsEb6Ep1yTHczmkbAD5qu2dg4ZblVbHzKvBbUpieYq
gH6QuQXY5i13UT5o5ykK/AkPdl/EwFKjk2JKo5pZB+AiAX7rxR2xzF4EIlJW/aIHMB9KcYMLSgxg
7iMqUDGV464s2asc2FMR/AYHIPQd+agmK/JHY0McJL/rRXc7A4AelqA00I7hJQGbugnHsgsBlN5j
37qO8B21GVxQ5v6olIyNMHe54fFkuW9Ohq+yZOPilvlPKjIdUY0rKrHPF5lBy+Un7TRx5eL0ylr7
DQCsqMDR1JCdNKQFt6uC6AzbC1nceBVyjB50q0Na9efBTCcrVynwfvNz2ozx0DQQjtHnFpcr6rpP
IJAkIR4lOJE8WFxYRR3mHo7fXpY3Xv9C6xfS27ce+Odl6vJdqxS8KciEFLBKFOwiqQMMR0X3VVYp
iBFwPw4qchw7Qw+ssoND1zTOgTfWbafz9G8iAnVXMFedyj7PQ5RE77rMF3vqdPO+T/obRgi2ib66
qVXSxOnce9Cq6Yc8ShzL2SXt2Oy0Ud9qv9/3GUFclPpnzodj3wAcIbPgDnDD3eClduhCCyhse+di
O/oVUgRuGIzqdXAdP04K8tNVkOqdZA2nHYzIhQSP7QYDRrzK2U/uruR9VHMXDzZfyKfBnoBodgsV
pS31cahjE65cr96RpixjCJB4oTElrlXGE69BOTTPFXyeI1hogq9Wm/antnT+YNsk+IV1WUI/BV0C
OgayMl0BBlGus1vAve1bmaXZQfCgwZY6V26YQ9tERs1oxBNPcaMdC9bsaZZiemuIJbs3DvWhCYHk
FN5pAxQ5QldTkxy7sTE/czNyLySNzu4b+ILvu4oo+P60jrzNlT23jxApLfvdYNcz30jtrqTYySJv
kiLb2g2cVWftxK2poFzwaMkX1HEpzIWuJ05WcgJLyp5/GXy7dPiFHL1rLCBK638K8xmelU//Q9cb
R0QfBYkJTqEvCYIQKpP01Z3UJq3kQ6QgWlgk7rWdVEMTVMkxg8FxBt81R9yMrlfC+ICPSMr1c+U/
/o+zK1uOk0ejT0QVSALELdCLu73FTpzEN5SdOCAWsQmE9PRzOlcZfre7yjczNa4J0CB9kr6z+S5X
PEZaS3WDjfJ8VelIPxgWcIvqHWITVzQOFhPHbngwyd/MwxllCMMFdTxw42LU2ede9n8Sr2wU6AlO
f4emV/6pjFIcUNSXrGWf6/CsTbqF9iWc8npy0ErFiDdl+QuYPZ96erb2554mM0deMJBDIeod/BBT
7tyRvrrUlDx1cf7bdGHriCt0HEJuwswcFlPe5uJuPIElI5LNZOYjX4dtGOBTj9gbgg0DmQYc4V/Q
V0k+Mw/YOvdqqsQsYDAM3nixxKImiGJRcT6qC5d/v3WFI+wKRWm8AZsJSg7j+GtAZEO4MxVi1fKf
Hz/9+4WCrd3NlWELUKaMHDyuNhapXZI9z0uXDtMvA0fnz93k1Hv9p33YIUocZz9Q69EWisf86zLq
o0NtXJYqKUj2uZqxplblUeO6ZWkypNXMNvWW6mRTlb+FDWEXfsf738L3V98CqjOsfFJmh2JYdl5r
n02zBImspl9wvZsufPAzhWlNrdIlnf3WmcZjx97ysdkNpY+joYknnBdlXiXgRcUXOcbvf35/TbRi
0Mo5MA1CY3ROzM1AwKBM7bIPLzmHnkH/1y5iOhAiz1s/OlBMvQaxkgaOgTXYjYT8mT1v3+hx+/EY
O9PHXxOvuM1zgW1Kf7QUJ/EWaaG8+ORnXyFyudsQvjCIfuGafT/32Mo0ywad2R92uSShOPf0q/Xa
jKrVjGVQAg5PvviqP0WwAWR2GmT/zDw7zrnMggJ4Fi1vg2jcVWP5NeCXjADPDJ8138pUFLERbTaA
z4XOTnVXVCdzfDhkea8szC68/jMbjbV/Ue7NEYzh8W4Wcq2dpy7bdNPzpwbNmnElWdGWxOLSRXHv
BT/kpRBJz/sbw/LfRclfG/sMU6/zqUf4c+U45IcTNd6GIETvqlzmfJd3BWCIQbWbEiaoW1eF0RKj
56GuWtk3W1eP5jh4iLtxIjb3icBB+Es1mBmpv4s9IlO1vG9Gz906Hvhg8NwQmznIw59+FU63PtpL
CfYl7k3R8vJhIRWYAzPFSa4i+kAgpd0OCrt7OE/eVVR5KSOzif3O2B2KZ7EfTVQnZc/CTQBlD9yx
dR2SuJ+Z99ZElfk12VBsh2hEGoBVRWIEnDi7hnephPk+RXCzndwUOCSg/WAm9443VF8zl/deHLLW
PLNsCdBB4VOY5qKWV5kOw4NYevOiGgaWdcHdV4leIypEO28zuoRvLrHospmgRnbRIrt9FKp8HwWD
tyU1aa5ciUUXh+lTm3K0JJ6q1t7qAhZU6DQPj38TO1zD+sSOYXuFttm4mwJnQQamDV+ZAQ23t2ra
9uj/bLh1plQGTi9x+kG7xDFC/HYCtFSqQFc3UdnZnyzEdoI7coBOUAr3WhE4SOJJVZnDF5S0u3Ya
+vuixwQYiJymNET89G1hRIQX7JUPpkY/ZBwZQv/gdlHehRCzP499E9yEfj089xR9NS+q9D6KZpxt
fT2+Wl7Mv0hUNztSDUXa26X+aqIIftIWmCjyefqbpVX+fVUUNsH7b3ZRpOm3oh7sZnDVPKZ+gwfz
tc0xmk6pa2nVEdCVpjDbLE6WJ03JbTJytP24F3Xb3sFD9Fy436ihQax7kd1mMs+TwXOCDdhJ6IZC
MvCjDCKBQCknfCowqNLFTOJ24chfSYGCzTvN1ICDH9r7fKbLbu4oQ/5x6O6MyslRSc+kftZOMVdk
2CNFB7ANDRi67FgqihdYUEan1ZX/6AJ4R4lx5Ds/ynEWHAe56UX5JCOXPC0S/4zLCbkOorlnWSlx
+VDBpQng2pA79KaSjd1gXtzNQ2lSLlSdOMOpw+34eX/deQNOdUOzpFYBVWD8PqqmV7wFddDQWKUY
O3TfEOpsdd84Tz5Ry10bGh4PkQQJFHP5G0ZgcS0dM5fxXDlNm4RCuzIlzVglYgQ7gQWN/4jQwehW
zJQdx7zKjwxuchs1iDrOCIvicQZUxcmAnpA7FZuJAOYqcYunEi2b4xJEpkePz9HPkk/oIEVk+p71
UXRlELGLbrMotzzT9Lvqxuh2RnoierMivxu17Dc4O0ADmk84Tk0B7FEjxKO4AbZFkV3K3VKZNhbW
0wDVZXgHzVFZx87SNU9ekTuPSPQGq9FF46LeQl4V3OkZYic6TssPx4UpKBIC6e0yePPBqBYxDBhe
xzEClrCgfbRlE3CsqUWDjsM7OHGWuULHQIybep5AXfYy2yRA3sWu1b7amZ6bzWSgx82LpvlDZQbh
Z5T5h3zE7xtUwFO9cLkl1VJsSq7HO6A8BE1H7I2MI7td0Hlmg27okETS0ztGZb1pol5sXR8FDf7A
7iZ0+g4pTYF/ZUJfbe0ChXS+5M6O9qNNQw08dLF9sbfKHV5JSarUksb8HLFE/9S8nB7cnFVpOJby
OnLn5d7TVXUQGkhBUXvfcWxU92E0LrvMQRs6ZhK56Yrm4tihpxAzb86SjKDNaAfgw1nN/wyV4S+e
aFUcdnAvKBhaCCGtox1Zyj2yI48MWNpxoIO9Wxoa7HCWdTbFBPwXmAffFf047JwlHNBXqQzMquT3
4gRxFECL08aZMaGbTELM7Cy/c2ZzdGeKCX63JLye4BbkgVDKzTfLTP0C7peLTrYLXKXvAVd04biV
QSeuBotMFixF4x5blFzG8Azse7hMB/whyir+1lIYcXK0M1/cFno75Pyg100dts2plVehpMAIh8FD
XkxtYUPBXfg4tb2XsHEs9wzBsmkRAVwEeRRW2ZOf7XXjEFTUmv1Qai63U6eg/QQkuulmNX+rkG3w
BMe09ior8BrKoaJbf/LQguimFjUHnenZH4PUAsnZe4KWKdFYS3uCdqbFnm23aK9JixrpCyUZ81Qz
Ac9aaTRC/eR15uLvtvDuyrKR+3xGn7GfC7prR3gr8dKYuJD5L0IzuD0z3W3MOBAU2UgcIVTFv5wm
DXNSz73HvDFAENCVpUi+ecwnE5xQoe/wP/9BHC72bCybnVQQQnr4lPFAHdgkerb+PZhG75SbQ/MH
VQs0HAAE6nZJOm+EgcMc9NfFgIcsSlgZI1fGj9GQRglvF+Q5F8J7IC37BdT2Pu/6PZIapti3XZmC
NIB/My9zPHBDrjhIKTvHRRDX0M4yCU4SN9MSCeNwr405QO/d6M44oE1wAzJTPTyUcCrZstzl6IgG
Os2rxWI9iEZMpHyCs3WwWyLi3gSIC0gEHXeB6ehxCqvHyKns7TBGzqZskLdBKjhf+1glktZRP3QD
7ABCqPsiA+xStWEdR5R/zbOm20ScvkRz81S2w4717FXCWRsJYgFWXpprbBHsmwyDPkbuxffSAG+a
CwtgVs1BXNhRbZoqjLYLlmqAPeq1UsVvf16aWP+1CRGEbPKM/qmo/hJG4SMpo3DP6vAq1+SGewSr
UJVh5jV4IuxnntrB5Xs0W719G+ENRRHUNCATwAKZACnhFdS4AXgy32rifO+d+uT/3stkyEwLFsRo
E3RR29j2oALNdnzWyvzIBmQ0KyySm0BFYVIG4i53gh9oIf9cZv59gT++F3jNPvNnsxGNQQk0ViCy
tnff+mAs0oAGX7MWVSxC6b3t2BK9VAFBQ75FMz2cg3uha0wu1j8EQfajKmiXshxAH3Mm3A5Vaguq
x5gM2n+NfLfdwbz1t5kmgQNU16BjOd5FhCG2qJwBjYfRbyibscfpIVHLUPuxodP4lXLRABs9Ey8L
muxZ1YdI9RR+7Ev/XjTibS61hCs7eCxLv3jpYLvbDgkiKXXKOfEHjm6ZIWhRFqK9wozAKQJGMjuv
gl0NNBB/apP94WUeAHD0sKjNACqmAe7MLg2/FVrueRecdI3ZdzbXjwHDznFxSX/ln8AL4sHWAUPu
pZvqLA3C2Z4A3IfCG+tUAxZNIHNUaAdNb73lNIEfP3a6cOxPRAe+BV2iKZ47zdJlgAtT0c5PHXP1
xpsAKJdwx947RdXvUS+wFy7JHx/Cn0OGj9csubtFSIMFR2pBGJbMnhqXN3Goh2XjOPk34+Le06Tc
OHCUQN7CSTvgujqdg6xMPXAhkF83PAcTcWPZgwQCHcBNjlCM3VxxdIqjKcTj9ECsBH1ZKACShqt4
sMsjHEZfnQFSERb6LcJbsUnmBsQUPWBZWWrv3gNOeOiAcya1iFQcwD0r0RFBT6FdnNiJ7Ktjm2nj
aU/F4PH02F6LPzUdQFgM8peWIM0J//csJrMtkwCVJO7MuGzCrGlTG0RlDKLJT8B+TeIYLH0G9Waz
jDhBwOPN38JNun0rRJRvHOK716jBek+wcGw7rwTOX5JHuCv1qZisSOFApt9aDY54HI7Ay0ADQnwy
nFm/Iurguu1Atx8a8FlaX9qjN0zfubC3ZZ0rOPWgYdtP1HlswqJ91E7lPI4cA13ULItrjz+GjBS3
IQBGEIsMknhGBDTnPrnOTlBM1Yptp3keg6dstzQL6i1a+vjtk7MXFmASvGFfe9Bc07pXj10ZBBvm
lV8sbE5PXdmbvMF2B91lcpWHwOmyeX7qa8+Ll3J+FrMBzj4h2q3us+gI5irCDACTcdbd6hZQQFvd
2dICcYCNCyg8+RcpIVtHT7pB9zl75UUIaRaaqWmfl1gPcVJKqtH5xgnyDqoCC86E+TfJod0sk/Tj
oGkr/Mf4im1ODWfkBT73un7tuvF2aRzsKDO3gOE5IjGEytieOipPHd4+jm11XCCBTcEIkUnha4OO
NwgyZnCuRcGzjVO6zxTQ+rYbljszVlPiZF6NSQ8YNuq9fDtiqwerMY1yKxfk8KJhkviquRmQY7mV
1jtOlBZXfiXRzfTzacPG5ndkuyJR2M8nbVUSVEVPbuc8C1IcZyT68G0GfAfaKAnMIZ2lZShBWPYd
4l53kWw2C0dnJqJwGg6zrNphjRZpsQQoJIjfhqsL/eFYjOR89vEDSATWgpTgevTYvjQcftzYy+E8
zLKXJZP3VrWgC+Sn7SY1dyXTJHFGZRLm1E4ML0dxT5C1FUukQe9zBVudSPvPYyPgARiMJlEwjN11
Mx6omWGWUlBqt/7Y9EndTHxnQlineIwi/cEJf+ZFTxO/bH6oFokxU0tQDnBWRdiLv1v8fkibAYQ9
r8MBDMHSPPGANOxC6alk6fkNqCtBbIMaZOgqInFQoGhWkm4n0dXJxDU8jGAfC29ONnxh7fgznIfx
TrawM61FU+6gymNJUbXNPXoWc5LRtn5sZzah/sEMcEaEakr6hW66xlhYUwViZzqkTM3g8+1qoqcN
uGTLZuIm2gRmOCh3fIRPJGqrL39msAaqFbexmmbsIrDnuArd+Ye27SNfgGPqeXDvm04NWNA7DJLB
gZFzXS8bOZbO3pfd/EALMOy60cEiyQHG1hm2fGAAq5SN1tmZFugWDCr1TzT93W2rBdYt7OYx2ZoS
JA24xre2Uzvq+UtsMrNVRsMOrcx/y0nrjTp9Xpmp6qYES+KJgT591eH8FXul6DbInADdrZ4gEDUI
F2WBSP1aPemWkRhCkv6Lo7sSzskhB6TuPhqrYf/eYfNNK0RbI+jGiYVjlj3AxCEWJpxj3mFhlMI2
0CVVr+VS/gwoBISIpg2/zYO+H4ZJJd1CvQ1m21MzecANCZoRWQ0EsS5bXFAhuF4b/7vlHZptBXKk
3FA028Hh5NrTbgjksS/Sos1lnmiR5e2+5r7DYrc8kZE6kc2xbUYA7dANejhrMu9RLIrea2rsdd0t
5K50tboJihaLLE6wssf5NMSgc1XLisNCF3dOp8VZvok5FD/cwDR7iFzltrGeuHWHoQAfcqPKHYz5
vocu9FCw2Zmu4dFGE7kE9Y5THFtMhfylelHVXZST7louY7Z1fNsePaLqXY3VZFsuVbAT3G93UaHB
mHWJv4Hhd51CUzLcRuCc4txWMyDgpkbXGqjc1nNgyzwFGpUOm4gtH04Lm+YwbZtFEe66viVftHIp
0P9RogfQ5WA9WFIenUYiyExl43aAkuOQoUBc1W7mIseXnNZiB7LLRlX70MlxtAwsjjGjaY6l6arv
Tl3Bx0cLuQ0KgP9ZyIYjw5hPO78t9jCm73a+OeHqtp53LCrQWCtzEN04Rz48yWuaYoGa0kq43QOH
U2YZt4rLpyWUAn0YYa+5V/Nbi63RJu/mKumRgHPopY0euDL0gEjgHsfbvP2O9QeZVposqAawnX1Z
SO3dtQzElCzqNShQRBxmKUOQ+vQYIMyzIfueChjT+j2oTVU49zdW1vILk1CdSsKDBxjUedfCXyrE
7AS+xsbOr26JQyj+d6kO84TjsfFz762cTQsHHTSsAn5qtiyg4fqYlhvhRjDUioQjtnBq4D8zkZkd
CnkDOhyaVazjBXZhVh4MFTVYwCXr/KSZVZayNio/Bw2tXdBzJhqk75Du6IDrWqI+4b+k+P1xE/lM
f5qe/v5Pjx2RqLU7urQ7WvEAzFjnDfpq9x9f+0yDfW1uPtnFFvZ07bC966hNnHwbHkjwAuu4C9js
GeSBnkDVf56+hSW8YnPUH43vnCwubxjafx8//LkXQ/7/0h7CAQOrnP7osWvjPDTuLdcX3vm5p15B
MtaOLFocGARkY3ltM/Wdu86Pj5/6DGRFV1CM6PsQBpyMH+ZCfNO5uVpacj/2Ux1PnOxbUONZwy/o
1c+8obWXOQfJH/7faAAsA4wIamAbYxKCkPPxLzkDV65tzH2/8Y3GCfhQYndhZpGiH5DS0AWj+fHj
O5x7/tOw/WfwmHZuzViQ6ACUqY5zsILChd7U1P761PW9FeAKjq27VPVEDyOOMCFV6K9bxLjRz70g
bzVze0K6yBAOI90cFMDB1zhtuYG3mcWSHbjxP0uVOY3if15T5eZYtcfWP0hQGRk6x6ca7NeXZCdn
vvNfP4F/Lg+Aj5a9AUWgz75z/YDIt3h0H0X15eOPcGau/VUf/XP5ugx5PomFYWcHZmXWV/tSmQv0
gzMDaG087XumbSMzkYOC3/2gA1DREVQWXnrx5x59NZchYEZSiw3soQ+aO2ACD9ypNp96K+4KWS3H
TOnupKBB//Ux6LH36i59zzNPvTaZDieICdBGJgekDoNTiOVzpJcsk86Mlb9w5T8fc4HYJTQe2Coj
mMdd+XMUtzz8PdGXj9/KucuvJqw70TpnLsZK2DwjchhA8JuJxlizS1KxMwPGXU1ZmJRP0Dd55CBh
Mgt0Do3tVzpdMjM6s9yuvYZplIeVySZ2iDyIEIK6f7bN/LVdgqPOgO4ZF63lj1/UuW+8WnZz3mWG
cc8eZPbS6AAntEtxP+c+wWrVBTrrmCbyycH1MrWtCvQPo4bMd96s/U2DSMRLLmnvvywWrW7kErqA
l15CLBLaXWDp1ppoh+TJq7ZGMmlAP6WaRXtuVTzHAU1d63XHtrt1AgooDYDP/PaZz8CiVYHgEm0/
gKTdES5cCEzoNuPQXSgQ749UtvaXrU6BG0FZ9uDqP5wkVBpChXn51IaWrR1lc9nWANcF7NWd78h2
TFnZ4ID5qVWX8dWqHvYMoYWnNACvQZ+zrXbhiaTrXHjl597LqkRYY6NuMrU9WGwZeNYlen4c9KX6
8Hdr8F/eBeOn2/5T4MxoANlzy68E2LwwCA/QNHTqvEuaECiHX6nTz5LLj2kxro29Jpt+C+oL1BKo
HNu8aG+AKPC0q+BGMw15uxnhB3Zh0p/76adi8M+z9bQZxr7U7sHm9rmuIDOCymvnZBezkM7dYFVV
dJ05SGKNyKEWBu4Hj7IIYpg8XtguvV+z2NpMVquOjc6E2jtU7k67xS9R00vF5NyTr2b5UqDF1JUj
OfhhiQCKLxN9q0XxyQdfz/JcKubMeC0ROB5xOPh3nlyiCx/1/XrL1i6yuSLhHA6g5vq8/k1UBRSo
aH4bJ9yXUbn5uEydeTtrI6OQOGDH99hs1DAO8IEHOBrik/DSPvhMJV/7GI1NhxYGoI2Dtgqws4qz
oY0bQPgMPbm5+9TegK3NjPQIZJSffF4of51tlZIcaOkwALeMLhhEnLEnAMTx/xNs5qwaxpL4hxZd
7znLx2fAyfm1E2oIdM2Qy4fId8bU1uXgb6KqKR50AKj144/0/sGRrZ2OVDMBplCle2AaiRdoWmqN
4uY99izYVO4jEto/vs+Zabg2nY2WkFgPjJODQW8dDaJYFY8fX/ncMFut6Jl0SA1U0DvAwWbeOGPw
4gNFDp3wkifpuRusZnk+d5AVta17KDk90kw/FlF+YOSSvdy5cbya50jt0jKE+OzgyOJ6LjgkLD5C
V10K96LFfRs79bk9ydrBCOz+KioKTBheymnTYjnbFJFzgD77wkg+86LWpkVmKmdZ+Y490GJ20wXe
bwDeWwjcIvi3fvyxzwyjtREtvPLADMxUfgxm/+AH9Imppb1QcE+HoHcW4bULT7sY4bFpUAffRcqy
Vvt8zBJEZiPjokwjfedRfmedS3vpMxNvncA+9zm8v1Q+HIQzdWkLBWzcSnbfyxYqR/EKIXaVVtF8
Yfq9W+85XbvQ0IzPTd4g/21hv1v2SKcIwXN/rHPJQOfdQYzrrzYJxuvc0M2hwIMhRjyJLyd4eyZN
whs/Hkl9YdV6d4DhLqudwiL8HuIlsIt8UNS85qrH1YV/YXqce0WrOjLmYNSIDj+BwrmOAHC97avX
Qb9+PHDPXX1VRIzuTaU8pHIG44Mg+6DnYFU8LPLbx5c/92ZWRUR6EliBkwXHTNT3DezPZ+jgYjCN
LoyfM9dfG84Asi4XyDXZUcygIZbAK/hL5ZDPHAw4XXvOWLcYJuzK2DGScwIFYeK1t/5w6Wx5Zmyu
Sc2tA38t1RkCRyoHBgP8N8ywqlhFXrR10YRK4L9+YQidu9Pp4/+zVXbRC3IGMvjHyAM/RDpwJkCe
BabBFAp4SlzYkpz7Fqe//3MXgZDpsiBBcBTG7Atpwq1ykNRQ2U+1cvA5VpO5WEp/movTz8hfbHio
gktb2nNPvpq/nalzMAEIntxv5NXY0no7UF1A6tQUm48nwrlPsJoI1ZhhefDb4VjkXvjFWfRwv1Ap
rhYPCuMY9uIZnFUgD//4bu/PamBL//8psqEMWutn7hFMxD4pAr3nYJ+BDhxCLjR8ZlnldN1v7wBC
w/VyCY+ZLOKxDfYZ2Fhy9C8U1ff3n7j+aYX6Zzy5ZFTKOuFJPQ3Rcw1On7vr0L+b5i5hrQsE9ykA
FcaJLvkwe++u4rjj6eP9c8cSdOmMFSo85gqU9fCVey+njF2TPVp1i0h1l99LCD/7uwV0Gep8Dy5K
Ev8qJf+zyOPWqy9Wy6Ui2DKaI5uH1C1NMqjmCazqpHXb372qthZGBbAvhKZh/LVwq1MAlF+7ubhq
QzSm4JxRWfrEnUvCqTPjdW1SxdTktBlkw0eAqGmlix/CF1e5lDtCQHRsggtKyXNvfDWlZ3cRy1RJ
/4ixc5S5vOIe+/rxHDgzqddppDV4PxL93uAIgg2ikuH8AQcP+fC5i68WZaeSWes0yjvCDgN8Toju
NaJDYGz/8eX/wp3vDYfVsqwEgG6/7ZtjBGelu5CxYgdxjbqqwI9KfWhfEn8sxVXm0P5r1Cq4byHv
uIo7pbJdU/EwhVM9lKGzC+O9uhzNnoKcAZ+Jgf7WpsahLYzEpoak/FFyz32C9Fa9BvA+oQlcS4Zv
s4zyB7A3vR+irLJjHZXs+xh17o7XmXfngAC8rczo5LCOqt2vWRkg6GKRPLzUOj4zLNaKZaVnYvwG
NBGnk8/tXFyD83lJP3uurqzFyoqFE07PTQcFWj//HtqWbVWn7L6b9Jt1evBVIDKCjQliNt07sFvB
8fUszFgu1OZz43K1Eril9vSYte6xo+iCB9R9y9v8NxXeJ1eztZacDEyHYIL6RxiJwFzMTSIIRdxL
Fn9nCsMaRVT+CLEQMWj8SYhB9DQ7UGk3vP5hc0HvazZAIwDJxaU1/9ztTm/xn5IsWe+GMJxWRzSG
OmwomitJPRCxnAwpiRiZjvzy8ZQ7OyxWpSg3KtLR2JFj5lfRba5g8RQsCLoBvdW9mvMedl509PvU
ZYNKYDEAAYbrz8WlKf/+sCDrVmuGEJYKUgvvWPJvFQcXTz5BSRx//OPevzhdg5q2CqFGDl19bF3w
9+pJKDBwK1SCU6D4JVn9+5sOuoY2nUXJeiyr7mgK8+SAKA6yePDHzghNANP5Uygkp2uQs9O24RCQ
kuNgy/su614hMFMXXtO5wbaamtFAZTHDcAp6amQZICPraQDxqYU6ImkN+VH20+bj73Gmvq3xTjJ2
s6ghQzuCsH3bZDQd8uzCpd/tFnC6xjt9z4WxjIfE25brzWheujHHviFIKvo0CZgZaQFV4SXjhzPj
ag2AzjCgKgda0qMjsyOIzHeybH8FIb20Dpz7MatdUdHVAAlzCB8IOBEw0ZPajxe0ODcgqNodCymi
+eYCnKce+rtMBebSSHj/xoSvioHrhRpu9413HOs97MR24LolTJJ4nm6d+VvTTI/VpdDB998h4avD
R+5b4akOdppkCv50Q/XLK9RhsPJSS/3dhg4na6ABFDQEqEFscgx0OO502X5XKrqBHHLjdEUXg3Py
Fuju9eOBfaYGrBHlJgjq0W+g7rb2VgWbgdmvbUf2Hob4xzd4/23RNagcMRaauQFWF/VfgvAe8Ffs
X+oTvv+m6Dpm2bjtwFvWQkvpd7to9r93nQuGuxVHBVcCEKGfA6e68KLOVQDy/+sa3Jcd0S0FGhde
d11odTrWXPodfxXX7+we1wYnprTQhBSCHasI5Z4EorgqZkZgnenYfV4sWQILPphBjdCXtcipBgpS
PmWVBx+xYa6+ZP7J9GtmEB4FkYzxN+gVStCiAz2Yp7ns5VXuD+7VALVpGk2N2nAathsDnua28zWL
/aCpEhpWAJ8MaIjIg3yyQ+deISjpVo+KXone/dmE7nPZGXcbsuwabFcUwapy902/vNkcag8oDZ/g
m9rHHoUxEHjkcluSTqfLDMz648H0fr0nazRc9rZzq9rXR4gdYEcYwq7lK1R0w1MDIdY1bHOGHaww
m93Hd3t/6JL/wOMt2OzwVcBEp7B/1SolOJGMn3IVxjQ/VbJ/NkqQR1kewkvsSCfv1u+zg8ijGy7k
08cP//7EJmuMHHEQtM800pWH+bEHVKLCMBkBwkfqwsR+f0KQNU7eQJmm8yA3MNueSFKY7Dcp3Eut
tr8bnfdmxGpl10h2LHSX+0e3roYtkyD7IoeMj8jv7LvrqYCCpwz76KEI3PxewedumyvhpG7QqW98
ARF3rLz24eNX+fcE+t+HASXu/z9Vg8StSXfdcjwx9K/mcUb+donkk7TiRb4ro6j41oXhbB4ggrEP
VVlEU4IAGZhewjKJgnML157UG5s8gVofOhAtoZAYoLVuU6he4Tt8SnhGx2/41vATBczA6u4niGd2
im3Fsnbz8e84M57X0JkZQigxlSuPDowNOHpXrpPB6m25cPn3qzFZ54O4ob+MTYDWbs2rGCIx4Kdh
wspnz4NxYw2b+ksHwjMjL1x9Dkgb50Dg7R7hbQfB9nSt5/ZT7Q2y9moiTZdppIrMR5gnBXFpNUgT
0cUTy5kHX1s1CQE9LyAteoy69ho0ECjABUQ9FKzCK9GyN6evbzMm33Dq387cf+1gFQTVO1wRaQ35
tBf1jx+PhHN19PT3f2pPXwtu5FTQo9t4z53fXys4mEBwFiR927/2J6nsxzc6U4Wi09//uREYB4OH
lKABQw4KlDCQh2Dy4StBfLSx1YWT4JlxvXZxgoiKylKBxB2UdZNYTb5WUwSryUuYyLnPdvr7Pz8i
X0qoW2nlHQPsbWM4sd4o8HIvvKG/zfB3iss6ET3qArfIae8e/diJ4eUx3qA7W2+bL/73/jlgkJRu
ohHdo8R7VcfgiqXNdX9FtnTD9yepdvuA6EroM0F3gTQ8Hr4JvXXjTwWKQJ9E/v+ni1qwqkbmzrGG
78ejJ6LypmURPRYDluILvbN3x0iIBPjVPRYolgczwsG6C/9AwQ3/42q6d3gzwfy8eft4IL5bnHCT
1aadtSExykcPqfQQM9kHBrAKAl8jnbhQpiELBLvt+49v9e5wxK1W7+x/nF1Hk6S8EvxFRAgjCa7Q
nvEzO2suxJpvhfAewa9/2fsus9qmieiIOc1BapkqFVWVmTRDtdWeRYmnq9vYyUvtzDvESNcHv3gX
Mbjm+9zennM7cYvQSwE6bFFF20zQKLo++MJJ6GXREsQAIKgxwFKO9tKEgVynep7wVhS1WplhYW8c
bW/ASdBA2LeBzF46e5s2d4x7liIf3pWd3Ny2CG2H8G0GYGsbnbvm3RMBUY/LjtbsANifrCziovfk
pqPFJpFgxpgTagMjAfJcX6Wg9udFlr5MwJsGUGOFRrvVDytP0sKW6RXTbm4AcXdNSNxX5anve1DS
s3tjbA83bdc/JdPEssyYAMRgGVEdAGkn7mbhAgUAm9yDJidbCaYXNk0vnsYAbTKaoE3fLqHDkJcE
smHRG9iDj11UPrM4G1cWtDSR9uQ0yhaJ3bX2qecIvTrw7g9Jsi3S7DeYzPZG5jYrnntpovOBfXwW
JtAnx2SwT1VpPNdNerKIFeRp8l0V0zsR7sptWzp/zT0yEYHZTJ7Tz+K7C4izBwL7TMqVRSz4Ex0A
NUITqZtNVYQgqw95au6Malg5iKUfrtl6NZgQI7dwEAC5vQvR00D2xbs9gi3j+tVdmkCzdHeI66hN
WxLagweM6lGBuTjhN4GTTB0IxTy7ZAm1VSja2afKAX1Uv+2Bgb3+2y/mq7ip12KnGFnWaS7LEDeI
PuQxPtSMevpSxaDxcc2JbmzpgcoY3wz7QZXxyqIWHLxeoU3w3ZQqi7onOzMOio1HkDCD8pnnYN2A
hMr1pS1NcraXD3ZhW71sa64atJAUu0j2oFfi/dPgqZ8UldrrcyxcW7362rpdDRJ7aJQnvfXKSnWf
Knnb860XUmnscpe4YIsCFBy3ivhpDh7naM1rXC5b4OTPS/qwPZNlIkdqDiQ0gLBTdibv2jr7r6P1
dhDDoapzpPmyI2BBBymt/fXtWrAUvbTKRdLKrOVzqFx3m3QsaJIMUhhrUf6fisE/MSzWpJm6hT6Y
zDljsIwZ/KBiMOPDYPfZ88Rt59FNhuYVaHp6X3FLglKPx+hqAPLyHXTr2VOvSLHSNrMQ5FmaQ0CV
s2kRHkERKlYBBTF2xrKgrEQAaC64gdTGUs6KV/7DJX1pyVoQ0JO+8oxiNE+2B+0D47NnNmAMAZ15
CUr9vPXrlG3zEdRbLchFwAUBY8vBc5Z7jxbecbcnYVx5AU46Vi8ZCFCuH/SC7emlRBEJGisHPayq
4TOUgRiz0HMB2YQ8H1yQoEXOGsDj8utH9G9ZwKlj6P8JAG0sG0wsznhvJ9OzAbKxpi5D6Tpfr69o
4erqlWWbgKQ3nyp0xuTojXfbejvZ4uvI+9teKb243La8tWpimqdqbvjmzKELYPkYberarVb0txac
1T8V2KgrQSsE8R+kb0FZRcdjN6/R/i68IzqIsy2MHtmvHFBgpwaovhd79Gc88i56NifnQNLivkud
fdSYr9ePY+mCad6rMuasj41pDjug86xeQYTmEeQV25quXeHLF8vUS5+0yAwQs6UeEFxioxj32xRU
Ruy3HD0QyK1prC+tQ/NYKLiXoPZRaPaGsAKd01+AOD+C8eVRTXGyub5XSz5CL30qm9YqH2kTQm1h
lBCMSFAOI3lOvoNVHxj2Nq4hBKTi/FSMY/xCQccCCup0HHdRa9hHx+vx+0qHvOXjPNa+mtPiG+d9
+ii8KEvAJmw4e+T/IWgJisG15/uP0/7XsxFPO+LJYEY+SHy/Wt+6L2rHTjt17PfonAHR1Q/25ryy
R/FE7qLQOrxm9/En+eP6dl22dKInQoAMJkj2Yl6QojjZk+yqAGq82+uDX7ZBoicyCMoRChbSh5Go
3iPbelJzvrttaO3VsZSLZhQbITTJ6kewKL6KDoJy18de2hPtlTFANOnk8ty8IaBW0hc1OOyM9MUi
0HW4PsNlQyB6GSJpSOwmRj6esp6OjwOfxQtJ0wlUfIb7CU1e1ooxLM1zfrM/hD2R4G5VJA14jG0b
8lXyzvKMuzqNd+CXXQkKlzyHtll9zwurAoAnlLw6OVUDFTxhn7wcD3QGIcozx9hKPHX5Npl6O0A0
eKDu7oAR9IQcHhpZgj14iPKVI7l86KbeEZAlnW0AUVqFkOU4CDd6g2jQabCrL9dPfAEkaOpNAI1K
pGENipygZlocaJazjQ2ZoZ0YoBbAoN33UFIFokdDsWPcOtnRivJsX0JB0ifKAIleZiSnbCjy+wL6
Ju9t1rhv13/a5ROEtN/fl2Ru1SyTOSlCy8uDouy2NimfG7t6g0YblCein9enWdrg8x39cBdN0ZuU
TB05WWLARccDMMhdUq41WSzdjvO0H4YfGYZnZICqgEXTRybA9NTGiVwJcpdGP///w+hu0pmjp2QV
qthzjtKN6weuSPJ829bYf4+edspxajqV4eRUL+AS+jrmFYj+xpXhLx+wSbRn1zArayiYRU4KH0BJ
5UF851SCd6g/00dmK5MsHa/mkE1R1oybsw1An2d8hcLkEKaUQVUnTteQ00vr0FxNU1iFyNXYhmn1
lIL3G4nMLTHvBATPImpur5/F5UmIXowC628mrYypU1+Mu7L7VU3pJmEVuISHgA/D/voslz+aiN56
TsC5B6nORp3KCmUvz/oO1pfUh5zZM0Pxvk1dYBU7k6w8aH/i9gvRhd4250FvOANlAa7vaG/MpHkq
ldwWEO5S3IHs7fxQg4rasBpEN/1pRIQE5TmwKbs0SA3wAiYCTCijD02aAFJ7t73gevNQMbYl9DtV
FUJl4oCuoV0Boc3ru3v5LpJ/moXGDDz4EXw5masXDzRb3ZycItd5uW14zZ6EA7BR2899WHQQqOOm
/WnK59I/C/Ncn2DhDuqlb0iO5jY3ckzAf6LRAty3IHmjCVQCQTdrxCsv3lJwoJlTDHk36BCiOtNZ
4087dd4hUnzi2fBljtcO4rLbJDpQ2RkNyNeCbTmcymkH1gOoha7CEM4/88Kd1gHKVucUQ0qaPiyB
OWjQfhR3EsqWbgyWM/e+7qZnW3RvTWFC1i2tVixp4WbpsGUDtHpeWwCJ13PoRFbmqUirI/jobvpo
JTpe2ZCNUasoysIRzLhjjoaFgZhk5byXfvv5/x/esFbWZWZMXR/23UulhG+VX/M1VNOfr6tLp6E9
kCJNIZ3K8B3RgwM13QiDeKeuKYqtIPG0KSEw7Y/gCL+r2yEOqiSJH/uqKH7lHc1WnuiFfBgc0d/r
K2OQTyakQXzoQlr1uZJPUJq+A++ibxJzZzvzg6ygPoev2YH9IPZaaLDgyvUOjMlA7asYK6SSFdov
IKlXQfYhG7Y5xICr2RfJeLzJK+gdGJCTtbN4LrDF6Wg+W/gw3Q7UsH8WeUtPM9SOAphzu3JZlixX
cw4q68D7N3BYLgg5wbISkLpaefsW/I6OZO6Zl5kgg67Cqn7Lkq958hCDihy6bis/fWl87aOnr6oc
gQIeO7NO6Xdj4ORAZc5+gygbtOwoH62cx4I96WjmzCLMUjkcUFyyU2ZCYAOaHaBb3lw/7oUTYOfl
fTBXEjlW6nYoEJ3hSwA+bOO2/Hx96KVfrnmCskYCP4ntPGSOve+7epsM1ieXd4frw19OjxGm+YJU
mgqlxbOThHDmbpxdMJSiN1IN2Z2YUbUbuLFPo7jcxmmzlsBaWpJm/DRCjXuU+DiMEglar7YY0QKt
ct9M6VoUtXQg2rMfAWlTWKruQ4uMDyAbOmWgVbu+Y0u/XguePfDRD+AyHcPZeLO8s8jfMQXh5fXB
FxwU00zZyeN5HNAIF7pAYbkl7mn+3XEMqFzc0e4kabUStSzsDz1fhw8Xts8Gt20yLw9lpjYMcsQq
KVdKaH8KgBeeF6rZtCFBAdsVSMnMJmjc0yRLAapCToMhnRg0vWHedSV4vTma00685vYhHWl9cNFD
dCQgcN3WXtPtR/Q/oDwgjB9xTyxfeFTeO9ApAdQj715JYfWfByNJDhAK5X7DI3Ls0gj6ymzK0Hqo
yJbGvNrN4swbpyR7AdPvWpfaxb1zrT91qw97x0ppDrxv0jC33VMWmw85qigr578w9j95E0bGPEuH
Osyh8JY15LOQ0+/rV+uiq3UtPWkiAIQnQ2WZYZqMgUh/yt4E9zGkrdY4epYmOEfIH/YlK1vA6wa0
NyrpPDaT+5Dw9L/cBANvMbGv1xdxMdrGIjRHa/EGeV/bNiFY9sLEF5HKgCRt4BpgqytW+kmW1qF5
3HZuKZUzuidB8wkZoTkQxNwkEKczUZu7voyLPgTL0Mx8itDoxxDphHi2s73lDT1kmJ1x31hDt7s+
xUVPAlEmzcILt8oS2vTQwWbTk9N1JrTEhg0+xSERIvnP2pT7waCb65NdXo+p17qqfDCGOXbHsDLa
7H0EwGDXNxAa84nXzyvHctk0TF1I0zAmkTnzMIdsPtqQCARH8E2nYeo9mEVu5UMhnSEc+C9k6tri
Wzy+Xd+Yy/fV1DsvJ8S4tnSqKUzNbu8Z0FrJC7CPJ3n0AyqxEosw1lzH0hmc9+2D+Zl0IBPa9EY0
qiCiZX0pNm0J6jAWq9fri1k6Ae3d7iUfoZHNx1CK/j8pjfDMcrkSCC79euvvXw/yl2aopWGcCgEF
hLLszmLYNCleuBOztVT+0gK0p1vYbl9K7iQhE2oL+MeTPcQrKbXLRSHYm2bS0KobWAyZrdAmdXSP
JGQPcvwKnRElKJr3ds+mjYFj/zR3LXDMNsTLgrzz5GNj0OHYFJAe6QqWfynAwAh6KlZvwIEELAvN
0ePekyo/oocHcn1tWe0TVBiDzmPWl+vnernjwjX1Egee33EUw1iEM8+cjZTyNx/RndnwnwDyfskK
8ipEEQoxfe1Fv9Y5e/kzFLNqccJg2xBwY6N7ioGr6ku2n3onAORyC1VKKH8Bep64Mt/ILGHQb1Jx
DKX7fsWZLFw3PY/uRE1sdAbEEkeID0EaCz3+OXT2NgCQ0RVruRhZY3naUyVtArmT2ZvCiPefe6SE
0HpVz34x5neIZk7JaEOKAFKbDqS3VhzZ5ZfL1FOHk5OQvh+IezKSb1QxCEh8iarHFLIQN14Uzcfg
kuCsYspPLshbs5gGwmi3DeIzK3q3p3rLs+xZlF+icq0ZaGlFmstB0k42NsWEjlVvTeMr9Ah2SXTX
pyuJiKXxNbdj9mkVQc9gDkn1MENuco6gqBCH0EZaiYaXJtBcji3jNrUcFGya9A5sOH5pfYauAiTp
Vm7Z0via20FXf9LnonBPXDp+Y/+YqLexnB9OnW+un/nCC6anBc26S6KySIuwSL+J9pMRoQEfanKC
qI1LypWLtWCOen5wEk7ixANspWI/oQbuR84vF2/l9RUsREJ6HjBHj3wGNaizrMeJdT+7FioO0OJu
kXAEM7Ahf16fZmmjzif04f3tmrZ0IQcD4RpRHYfz+zXb+Z5z8Q3wZaSXjOK2K6WzGLq8MaMICbqQ
j68uUC+phFjXxCFpYt14HJqZ04wWKdgT6xBqEGClpbQLOmO8K9GmtXKrlg7c/nuz6kmJkdcTO80K
BC+OYai921bsAXwFaw2k5p/mvX8+RF1Tz/YVM2EtSSCuk08xOwEf2m6gcTyhlttBkhK6nUCo9mI7
12aDHk8WlSFEaux90vf0QGzAsdGIZ39J0IS3oUPenwYTYpI5yyWCdXSFgrrJPCDzj5pTUzu4SFAN
Ep1Ca0PL5fwoR3fwnbGINtA2ZaHTVDJQk9McC3WW54KKwF3LGPB6jRe9zaCNe8ynGnJhQ9W9oVIf
vUwA1W/ixKVbqL/Fx7wqvb2cDegx8VoG4PcdAwhTtZvGkD8ibnUbry6S45x0JbgsPXerPPOsYFOk
YYYi/A6tf/0nrzTmbWq1xUk4PN3FqTICqYbpvS2KeJtltdqV1Vk8KO+jI4pP0ZFFPD0aIseoTcHT
B2D3rM89uuB/dLObeEibUu8/yICk6MYZ0YsLtZ63zuZI7edRGe+A2hp2Fs9VMMZz9k7Q6LPL+57s
eo8Vd31jxlsbfLFvsknEhsc5fY5bq30RrIAe51B5h2xsis/IQ/42TOgZWUZNIcwCQRdIvnko48zF
gSEHgHBoRAecU0AniYj8OEH27TMkdZrvNRSs3rk7UOjCiMT3JvIYZ2Xmg2Ut3WW0tw5A4v1Xu8I8
ZPGYHwooRxyRpu0C13aLp9SS00EW4KNpIIu7JcqaXrupw3kDTW/6Mk3arZPPzQo/24I71/PGyH/O
aXd2hFxY6E40q9qvqYKImFNuu5re6m+1V6OG3BtnY9KEY1Y9xWn0hM6G91TUu+uucGEVetY4E/WA
BuduCvvqoeVPRQtQmPstdt+vD392QxfsWme/9Po+aca4Yqcm4U+lmb7ZQ/TjtqHPzv2DE6/6Ns4s
ypGjx15nxamBoORtI5/36sPIqT1FeB4iJD0z77V36gd7am8LZtnZyX4YGqwOKJz00K0S1eTzugat
fhHU1sqWLLhqPUNM+7SfTHeYUHpk0FFOfa7Qdhh5K/uyNLz2EnRzavZzCWWn2YF/jmOKVlwLEXHE
E2PlsVm6jtbf+5NDugbivwU7oQMpgvLt9Nsxx7ckAxEapLwP1893aR1aoDcYaQNVMxsgPfvNjV4Q
dyu+cr5L912z1gpC23WeA+A0gDb40U0jlfhtZM4rB7wQuOi5YMHKeOIlUsuKWSNAyS6860Cscef1
jjhyd5oeTFI1w20HrqeHRw9lmHmmzonN4tRP5ACCWejOOivDL61Gs2CzqayokYaDr0rZnGIraTZu
SaegNoYyKPgAnFvSJq83HTrVjNrqYtpHnT2Fiv+UA/TbJlAFrdWvlz7LqWbXMq76LpoxuieyHsrZ
01kYHXF3Zzj82NPGDDxHQjY9FtEh6qzqGWksYyXIXPh61TGnHU26Lj9LD0VtlLxOnLMtvpTprqSe
L+YEXa9x3Z1UovgeUpvmyk1fMCIdhCoyT45q6kH1g2628XGShU/pyoqWxta8gA358yLvcnayJD/0
dvEDUsoPaTmtJICW7p1m/6hy5ABzwU3m6hNUwX01/MrAKpHJV+JWK45saQmaI+gKB8CnuinDWrJH
i0H8uKzvWof+vOk2O1rKODVnsEXmZY0WYH4HTAE4giqgN6n6dX38BT/maAkf2x0k/mK8U3H1kDr0
k5kYb9eHXtgZR7P60myyIaNuHjZAmZj8G5RB/Zqs7MvS79asfBgc0ELl1hSSvjuUEQuSqLntUups
0U0DKJDbS+ShMua3xezHcRcwZy2zvfTLz///EBkI2VPWDA4/RVOe35u5nI+pHRu765u+8GGto6ET
s2qcrOJ5OEFx1qeTcbBF/HlKk5PplVsPzCMA9az1py+dsGa+SJ2TdhSoWCa1CFKIY81gATDztdTw
gvk6mvmOLYfmYZbNYQ6MKnhtAltFftSbQd1WYJmdgutbtrQKzYJrx2tZ2qshlGCuPYKwrnzyKF6n
zOP19+tTLJyKDoeOIERPKYWVQQh+V6DNZpMU7LsaJT41vfQZlHb7flC3OWwdHJ2DQAf4LbMA/cG7
PTyV02vSfLq+joUT0fHQ6EuwqoxB2Kceyfc2Q2oLHI1+LYbAlu1d74Cd4PpEC2eiqz+aaCaHkKLn
nIq4eY6V/ak3mq2d2/vrwy8wn5q6AOTcI/yI8nwMaRR7YUUSyGpXZXRw0YmEaLrwMr+uARZSnoEk
JIBiEC/vFX+FEBf57BG3MxB2M/YyGo6zA2sOtO4nAIC2ZWfa3Z4nqvgeS0BdjlydBWCjIrmPXC6g
bg9Yt/Ja/hUF9f6uNaNsP7rc+105VvNf1zXGtqcDP6JtdPjZCeiH1jb6DOIoI75sCV+JkZbOUfNB
KZW1W2bphFYDGlrR+FLPyXfw2gVuE73WpbtyXRaCfB2nPU9p6iHwK5Gzku9KRYcemuBllLwY5Rp/
84I3tTUXVI+FiObaUqFR1seIGIcULBYrl3Ah3rI1/+MKsNj0ETpsmTfFh1rGDwzAcLDOPKJ0dMhn
cNIOUDDoyrUJl/ZL80RQqqaWIzJ8VDRf7OyuQdtY0iW+iv67fu0XrErHb4+RM6GW1YG9yxzaTTKZ
9SfPa6bjUENH/foUC0vQwdqeS2PIYChwKRILjTLvffzLdJMgitbUopbWcL7SH57PYkAhW8jCDJ0Y
vYLI5z01anoRKEOtPAd/MM0XUhk6TFukExIDWd6E0KJSO/lgnZygDcAFZfhGgIT+FLQb437Ykl3k
n17FJnrIP6NYtjL9woXWkdxOPEEDOAPDmuuN06cJtHqHjNlWvXKnFyxfB3KzqENOt00h8IrG9O4L
cb/M9qOKss1NMq/u/xO/H84HkHCLERudGiSbt1OmjknpHa/fraWt0WxdWI1dqj6xwtZpXuPceqnJ
Gv/G0rXVTD2ppZlBYsgKy4S8Di4seiiG0k8oVMCjeqxXDndp9zUDr2oIlFaumsJWgJSpAr/e55pI
49ton5Oks/R+UzNdoyi6bClEJ4NAUKyyhplpyEyv8RtQ11QJqJkaN/l0/TwubxroVv42RZWgJbHw
SIpowNyXTruzE/7FnofQ9Kx25b5ePnOi+xOXmZnl0Ah0hikEJKFVuSGzWsO6XnbwRGfiz8FgASCr
MaPEBcFLySH9/lLl9s6e3pTBQWSuNtnaQ7VwGrpXMUH8HLkVQVVTjpCOjDeV9c1aM7qlwc///2B0
teUY3JUpCdGNt0U+JSgNuVE83l4/6KXhz4fzYXhWQOCbQ2s+pFYcjPaun9IgXWOeWmBNBPL+79Gl
XactUK5n0QrJPvEZt9YfCyniALWM7F7lrYPQz5i2GYpde1c53iZN5w6kllG8bRNI21tO++W2lWou
xoTqpmeUMdhZmmcLXXimcUchH3/b4JqTga6BYG3pzaGF/pG0/TZ0HVgXbvzlmmsBt9ssoEFPoCoR
m1tbjN59D9jSKWbK3Fz//Qu2qIPcMxMCVDWiXEjJQMcOya7+roq5WvnsXjBGndg7icySmPZohvVM
+k3fi2E7T9LaidpjoXCaAuwyafPmTnnf+bIBdedtq9K8WA5NO9aNdA7TYthEMvVBBXGb3eg0ENSb
SreIIhXOU7yRJDs2SEaioX53/Zf/kan7N1IBXfTfltOJtJpox8bQi+T0y+xarwms+czTCWJ5awu2
Sffr7LReGtCKQSOw9/LcCRBixmFrQxHDt/uGQdYaKdNdFPH5NLFkRK/vGN0LQE6Iz63c2hac14E3
2/JT0rsq32eIIR6ccwQpiCBB3RfTwWQDOFoSy7nPUGP9HjlR9NWpm+jFjaEwXhQWOw5ZnfsCqg4H
e1BFUBG733SQ3xN+AzInhFo55UE9lFEWuGY3vkM3wjj0TVw+G2nbHCpglTdGV2anySiBShs65I+7
6q3KPbGtWj4hMC+j98EemmNZezJovdHAi+fFd3VFyMZinnGgVZr+4onV71ieAWDDPFDHu1USBR4p
272LtOmBgy74nlU8eYzOVEcVgtnvCj1YrW/nEeQcs7iefPB6IAcxDrJ4vX6WC2+pTrfhAYvpgewP
vb/gn/IrQtNApuC6mfHBGAgmX65Ps2TC2kPRTGZj0oqqkNhI2bAGIrdZPny7PvjSGs6Tfnwm5pIO
YMrEdQcaMZreZvSPyWkMRvXz+gRLv15zoLFNuTnOMQVT9kC2WW1VQWUgtXXb6JoHtW1oKdqjqkFk
bwnwS7XPdc2fro+98FGBJjptb4gtqqwFk4A9DsO2QVf2k0TN5cmKzfidVY7zLYUew3b04vwpgxJp
QOJqeCAQKzw0joeu1Lrh1E+q2MAvM6xw9hDK0UmRhwYpvw0zI+cQjTV9cAcAppp46iEwrCx4Suj9
rHjoy1ksonerT4zOrMlYH2atqP20R05iBI2cz8FcgF7L1regD3nGqWyub9pC2KFD/nPbaRrgrgEQ
EtC9SbzuIUEzZ5CC3Pq2Cc4X+cOFjcGkCbzghDRIbfQb2rtW0DQR+5qYnXlbCzDRueqRD6qIq0DO
i05ROs0B8w58WEOZLZ2IZnGitEr06I4RampdoECULeiD1W8ZTmbofsr2NuekU9ZbFRmdxu3QtOJO
/pxD5wVUfnmSbepsrSFs6ay1wIvPZMyGCY2n6JLzaXNnZA9kXHEbC35JJ6q3EoZeG2tWIa5QmMRn
qrphw5yyg9jCbUlkoqMHcmm7wjGA5Jg6lDRLFtasC6KJH2+4qdzTkQO1xSEQLyeAE6LPDht9AxGk
dD7dNvj5dn0wgySntKzOAI6m8h7Q2+n49UDfGZU35bXw6/U4ZarjyYXKdci52+8nr3+zk6G/y3nX
bywPjVi3rUMz53YSfWpQRJAzfckpVJfr9xlyVdcHv3iJsAbt5UQatueU4YHOZfwNHyIPbozGBVbk
d3GZb2+bQzNn5nGzltWMb8RBQEsFGkABaabxNZoqb1tQAvzZ9YkuxtpYjP33ic+jWbIKOOwwKeVJ
tPWpRM+Ub3sGnIht+iDAPLi18c3o1Qow+3JjOWbU7Lu1zEQyF/ojxEApcK5U6fmIX/kDm3Jo/SpV
Fp/mmIMg3x3tQIwUsoheukWP+drrtXCArva8l0XOijlJ0Ih9biB00ZJjQtV+Y9b8YFbV7+sbe9GN
YZlahMJdLyUTWBnCAjLcJRGBJX6k1hxcH31hCTqeAVXCUc5nQ63z+ju+68x7Ok7Vjirl/hQqXnuy
FqbRoQfAQNUgGEPOJWuydJu2fmPgigxVTUO4uNsE0j0dapDXpmG4gppQzgPsu+62DOLPnm2v7NXC
SehogkJ2hSBl7p5adISm4Av2eVR4G4BQ1/CsS9t0/v8Ht9m7ZkZZ6/KTCcJ7R77aVRMMECuLbnNn
OnIgUQNo0lzqnbBVOwFRk8oj+67PVp6UBR+g84eA79SJQfTmnsrYqQPegYu2E5EcfNSejMNI6nQv
MoV+XI/9agp7TSRj6Vw014OuYrMrx847pcX8Ge7z1ZnLR9PrX28yEV2HaIrMoneUCUQa5Jtix7et
HP3A1dcxQb/39SmWVqDZeNG0GR540wozRqdN3WTToZ3OMhl9PK9EvpfbjLind/gz5kgcfYP0zeC3
IA+Y9uXol9KfcjRFQ04EnJIrqzm/Lf/kEDCT9vhXuTmiwa8eQ5H0j6Uc7t2ZP1/fqAUD0Zv8xxgS
QaJtEV6jB7KM7Z2bfAOnSFAmaxjHpRk0E6wcwcBRgaRKVn41zXjTUHXMpnuZrJVLliY434EPNj5O
Z/GxHIV7lzuZP7bS9osG5MBdTAKWTGsKZEuHoD38ZqoyKoaIATGCL52KOsJXjni5fgwL9/UfXo8h
55bbV9Fp9h4JkL8Z8fbF5NzmpfSG/ghRSilG5Z669BPUJQ+zcv3UW/MWS/uv2ZpFwHaZot/+RBwS
vTBXzKeaR/Zd19YE8HRQnl7fo4uFGViBFhxA+NyEtnrtnlg1HB2r+C/7XFIjKFS9l7F1k2Ym9/Qe
bDIbRM3QkwvjnAtQOMzpphnA2jRARfa2Z0/vw05yNOND8Sk6ldibwcTLCsy+Ya+hzS5+cGIFWiSP
ZOJgpfOEfXKm3cjveOIEzIKO5X2GcpkVr4SLC/agc3ckpJjN0sM0SkT7cgacv1yj5l04ab0x2xVp
VJZuDQjgAP45OXfyUDapfHEG+Fk6oneSo3D2fv1aLbyxep92StyhqYvRO8VV8hJTtOSM7l1UzV/4
WB9kKTvfHaBfBiGJFZe7tDrtdUVpLDPQs5KFnoRWopVY0ztVZfWz7YF1bIlVPs4Wl9OK1SwdkxbU
z2DajJsqmUOzNcpA8vZ3OdLP17duaWzN8qfMjbphArR8tM9QBdv84Zl8JdO34BF1Ro8mrWlsO/Ec
DqnxFQ0LP6Z4/JxPciVPdlnhm3t69/bMp7HpihY0/EViIjdDu4fMLoYfRUe6B4rq8p3bp97GEQm9
81K0XBcxLp+Fpv470UfuRiR1vGWicg7X93JhvXp7t9u0wrCpiwQIqgKdNW/j2drUs7O/PvyCk6bn
y/jhkYzqSBGAQN0TnT/HJYoNDQOJN1DuMr8FEooNPc/8YYaeccxhVUk4FdUx65w3SSELzRh7Kom8
TewDLX5/TzI0nipVKvD1bZ1xVfcg/Ns18r4egXp3/7u+VUsncb7tHxYii8pgngMpU+RSH6YmC0mU
/TDtte6bBfes92q3UBls3EYCqmTw7AnQAc/yUxrZyFPM3SYBU/F7ExX0s8xGe417Z8HH6cpBA4/n
fJgHCWZMeofqZroxos3cjWgJfLZyFI1AseAjtlmLlZZum+YYkowVwp5gvCmRm1LEflG9UqRLTG+t
3L20Ii0YAAhyNsEDkISlHO0EIMJKfZFz0wbVZHSVH7kpvx/aAqU8WtQ/LDp1K45jwefpzd6CEwJ4
X4R+dRuwWPB8C9W+3XTx9D7vZM7sIfVafBcp7zCo7mhHyL2Z9sqDvXAoeq93VDsReiTxLYx+6SCt
9hOJA9P9Itrbosw/GqQf7EbMTUWMhPGTxd2nOra3dg1xQsdccZAL3Hee3vNdKrMBhxfIwnJbPYo0
fgCdBlRlqsc4LXalZbyJ3mpA6JkfI3ueIAxef236bmXzFh5tR3MKaHVorJancxg1Q/yUOl11bK2C
7joqY19ZOLC2QOX7+kW4fFL2P2hGfGsk/+PszJrc1Lku/IuokhAgcQvY2O557s4NlaQTSYhBDGL6
9d/qc3U+v+l01blNquw2aNjD2s8ycStPQjyo9nUZ3b6JHhg4TX///D8fQew8kjZUbxqDyuJY9JcD
LFVZ02Vq6JOYLGlQe1lvvxLS//ksZefR9MItyFINLY5+u1aPS+jh4mR9/YKw2jv+/cf8eUOy82ja
xp3YAjgBn8TsT7sxKjBmHMKi9u+f/smrOA+mlzJqqwAFnVNDZFMhQx6nPRLa91Us9LIMMRr/377n
4/v/tXnqeq1iNll5Crtj18EG76WEG28RftH2/ed4+t8SAjsPqbeyF1Eoenl6fb05erubK0TTeZBf
zEmRwmYkJSnk+8lFkb6HSQu/QMgpc5WijJHpZElQ4MiGjJ4w3/ncHnneXa7wF0hs+uBlwKwk739/
CJ+UVNh5LG6FxzDHXeiTVfBpKNcWLmu17OQ+jPl0KtC5Q8FoLSk0P2E5YUqi6/uEb2X0xVr67G2f
heYtLOqjQeMpVeWlaH5E9PajPcvXr3qBfz5FWHQWjIt56GbU6uSpdt1htq5MfGduV7oB1FJcmXH8
yg7vs01xdj16crDO9JM8zSGw+7W3W8xXpO1PDo/zwLmI6BSWJdcnWEmM+4bACUfCUZHXOI1H2vId
E0tabq2///ui+OQIOQ+MIz0IpzpPw7BiTezw5lfh0cjwi/39SR4AdcL/33gOA/C+2rDkNjgYYTgP
oDz+iwKRnXZNsKKDyvd8AF+xI1Hetyj1VaL+vgTsvemZxKx+//r3n/mPyPAPO/Q8fi4glQ5Uv8Sn
RbN0KN4Z2GyirLMuJJm32QTTIsm2vI80gAXRqE8TaeAdTZOtodemJLuija4xl7DrZmQoGsJnyW+9
Rl6Wtr2r43yoXrFznrn2v4j3P1li56E4xoybwYRUn/pm/UW7PvMC/ePvz+KzV/7xlf86DLd4rrvK
rzSq9uTklvmOaFjTT9sXkcRnH3+2yy2qkLHu8cpdzHelfqPKP/XDvPv7H//Zcznb443fGYuxXA0n
Sn4cdAGDBe+Lj/6zDJOzc5NOO23Ep73A3uv9lFbfysq/FLDrLGudFMx8q8dH3xuTZrHpuLqdF7iL
CBjJv/+wTw7H8OxMWUklYJZdmtPIZrH3QqPg6uj5N2pQ7BhvBfviV37yAM8j7G4twJL3B3lq3Xzb
xuCHqOYr0tM/IdQfdtl5ELlOYT+Em6xPJXhPD17fxRD9RWo/rWXId5OGlWtSeNH0Uuquu/PcOj7b
YOmv5Dr5jwMDtZKZguflAvPw1sbtfjUb2/GoLtOpGcKbVo7eRdeMRz92OkwnF6xvkSDszQB2eVlr
Ei4nrWh1WDvZX62kaP28BAafJkLrsAGI0/mnAef3iIHyYVPZxo3/jWtJa5Rsp/YWjmsCX/oIPeQY
nHgpZ5N3VeinhcJxZbARoVdtlw9Z/HBYpfJetNNtjjmf+gDJjLcTLIDaDzr207KWzYe3PT9FQ1G9
yAABrKOQ+dngY4DYTO0+LH2SblE1X7qGxjcyBAYFU1lybyKP7MYNno7dysq7yJvIoUPLJfW8WWVV
v5FU8s37Yul9smPPZ9oshjHh2ouAmOLMNQru38VRk6+aRf94Wv1hUZxPsvWUxy2ZxvbkF2P9o6Zh
eR0CrPurFp14qQGUO6owYinY1+LGKVGgJrV2mUblbl/ChRoj1021HwTbjtxTX6FmKfsk42HnCSGn
fWuwWtkJ4U78Fg8YoiHzrO8rf462FPrD+ienkewTvwtKDIbBLwXrrp36tAyIRXLUEKoPQT92T+3Y
9FuqaLllbFHbXSVZiKlZhurWIH1zhCzDXopF0CGpAx2Ctyj58KD7IfKSmvP6Z+2bcbdUHPO2m4z8
w9JORa5Kf/tRj7a+qRuBaGagcGYMYqsGgGW2NmNdoeYMCq5lSCefPY/Mlru68eUTHN6mTAVTt/fD
kuy7IfJToHTGfBhbmFCA/ZlHFeNJvJT9fut98c47R3YIEJsMXIp5Shgv4HA4YPQ0Ri1vP1azHNJ+
7Vlq3ewfMZEwPW62rnPTgF+zuaZPRSHCkxas+dkrC5wcVum3SYJs7djc34EYXUEVG8mLeAGrI+Fx
TXOIYfzvQlu62+JJwN6wdLvG1jNNORzNd6jiRxv804fixjdNUaasgC1LUoH3d9WLzt5GMMlTEMHO
8a9goj4UKd7vtvM6NAfxFX0gEECPLrgmClMM2E5TAvdX9BFFxKOXQpTsJ3rYy5QWfrXcis2ffrVI
3E4ACa3HnnXQ+aslniDTUH0OCYA6BkGoro2Vc7aSdnKpCUP4FM7rWt8VXBiQgIboXi+oZhvW2G9B
2MJLk0r+usxurDJOSpPxrqkPJSxQf8RC8TEpZYDsEMpuBmeNjzjEjCHZkcj6Ke6Cuku82dZ3ftRM
qR3DJotm06AS06sB/7hanVMyCbgVFpt78vrZPbUNlkWPCa4jlukAmRRtWZfUI9120F+uGLYt69sA
02Pv2kTkSFpQilK/aOfUG9VAs2DUako3LOpXvX5geVczm9RraHRDq2I5Ig4dTsIz1XU4t2OUKBid
TAlXGi+91ujLMqCUbVLPROm0Glv3fRimNldxGXcJjQaKMG8dSpzms35cZWcyoUFWToTCM01wL/XY
bTOUMLFfBUkT9fNVEasQHnxgDcBOyytqtisWNa+7hdYMYmkRQNo9GH5ARuweN1MtP+yy4TCVY/+r
n8kM2m+Px5bEbSihb24x+RWyyqYrlRP+j0zFXhccpCzXzhdqC8vHOhb8Upqqvy2hkR7SoW56vV9r
Zb+Pln8Ep2Z0vzEBQHRCBSf70ETBCeqQcBdTWzz4ZJNHU8jmm5bzdCgb+lYCZ3UzTvV0MF4V3q2t
F9z2slDAEnvkwGCBvFvGgR3tULV7hX2VNWO5ZIFh4WGC0DEP7ODfaLgXYzpWT6lfjyqv6LRmE8C9
18sU5tPsVQhO6ya81mTq34VpZlglhcWDDQiGrma/2Pli23L8nVDGFxqX0FDrq9qHpHtrRJsGTmXx
OGWC9SegVtoTbUfYcAYuHvOCTc1FEXFgxtSwTHHGJgxZgKZrd3CZeOgs7ICqojR7ASjrXmC6OCvW
MeCpLXyY0/Sjhd1OCUNeoYfrRWv3qwUu8iB9+xsjDmwn16GeD0Wnu50nfHbslmA+zLwJTUKnRtwp
6FOva+oFv1EMN7m3qeXY9X7n0nXg4+UMxt2vmIfzs1iZw3hkCZI4t1sOaFwJXNncZXG1mlPVdvay
ITO9aixDfrVWJLWY2JLJGET+TVMYu0eprT2E6K3fs2Alj0HIyCEoa0zWjnasX72itajyOm9vwRXe
EakCjgGCOMwiIuCriQs1EQxXKqyzgwtdD5hqtqH0k6DndblfZjSNkhXH/xvVFXmKl8VcKe2rfBFT
8UKxVK+UQqwywxTp2q7oA24dGRJXdF4m3Cr3oyR2h/Etcw2EXwceAA92eMP61YqSYIqBuX0Rue5y
Q2EYSuVyidIRdfFsdX6UbdYCpD8O+soxgrOHFJTdTX68HiKjuhzWbnyvLd+O3mjKzFEo41bJ2u/4
Tt4hS4zNVYMT9VsMU7s7tOo5ls26rLueduVjUAEmAL5vO6Su7LyTaDr30Ja0Oyrey31dELMPI8lT
zMvFz3IK6vsOx8adNyxx7uHD9zxavKvVr+WFHmYvAWO1RM+e8/FlUtCvpYt2ZUoDPvxcue+dEFCI
l6mW9T5wpXyZ5woDwyEJdotcyqshghyJGt5C0DOVh4Vs01MMBgo6tsDvNRia/gWfH8y4Bq1+C2xr
Tt40+7hGJc1XZGDHalYsKWY6gai26sMQCyhPO29xV2ou61x4JPzGOoBpUC1dly4JLSmuRuHcN+TV
cIWeS6/NNtiB/yo17w+abXFaV7S8XkzTq8TaqL2jyxhf9x9cZGpb+UyEot6hr0Zxvyx2uag2Hn5z
wbQ9z7XBEaqXLq1VFD/7Ogg3hNhqnjPd8fIk/ap85ZgmgZ+Vmvc+oPe7GNw4UOu0vyOeFx6dx1Re
KA99A28JyD6OzJbNwn8vJ92lfS09DOnEHUBIg/ez6HHVzXzdYIYwwLypjFy951Jb4PlHlDW9VqSD
sjjybVsn81b5D5vXsj2cocaTaaXdS9uol6AClL4m9XhUzVxmK6bd9iH3wQyAli8Vft3Bx63cdhah
zM224FmK2fVp07ftFUZMFrdXQ2hudejDRgtn9GkdFYPtUw/8Kpk2L0FtH+FBN61uSyY92SRWBb1c
cVHtgJgAZDNobftBzhjQ0vi4YxFJrDdo2uJ0ZNEMF6tF3i9SjFnhYsg/lx4Do2KI2ttAYFKxAZxx
Z5Qpf7degWFJCgSRLxkeSh/ZK0wrsHRDllHAOKjW1/CKijH+Ec2D/7PWw5aL0i55BJLkYVVddBOQ
weHRieHQjz0/yjWocMDARRqaKlFlPZ/ou5NmuKkJBiYSfw7inTesDa5z7V5h2fpxLoSmApLYFiSl
pJKXikR8j5CjvOeTqitMPvVtsEeSPGSrr9sdrCdR4Chw99TwN22TFobDFxYooyCdhB3nbAxn+zoF
pgGJHccXAJ5hy24HmJ1nYdjjiN3mEdcmLIC298J1Eubn3gzRnK1EMgcl7tZBlAtgjVpfoylu7E4U
tM4RZMHQEVTrTiejt85ATQTAWjoUgKrCz0YFcmIFt7JDZRsJw1hUC+qsNoBTwoMc5bW9tYirkq2F
x1e2RTUyMcNNzpZJX8suir9rnxTvqO+2GTeel9U+c3dbQKCN+Sj8tRsBLMiy1b9pUU25YoE0u42X
04s/wpAvgU5urRIvMuRaY9kE4PZH7WtTzuKBkj4+NX7VP0rAK1c8BQjnzcp1hoiyu8UfzS8cmeMm
Q6jMn4nvbe3ONpN+3XThkywKvXoXGzseAXzcbkS12V+BIw0yTWrpr9GB5rsWEzgQ1eC8S8pKBOl9
GcCuMRgG2LpXKnagM29tHqKZdOomD02foCF5TFRzwUFkyGBHv2VjbdQJ0fBYJ7GkY+Ib3d6AyLG0
aUlnREZDMAN6D+cf9svWo7mstHmMmQzQO6T0BmalEvtB2BAL3gVPUs2+uSB0mhADVi7ICBSEN8s/
3O8eyYQKKBpBduXlTvcieBp74Ggad4LAHUnq6MWvXi2BELFdud3JxfLXqouWFLN7DK63Febe2kbf
824EyztWy1uIrKlFgbMmWQdwGPJ5MPcSvazbO2KjZYLz7ky/BWZu3hZ4a0QJwz1841WMXZKRrvf1
MDe5Cql/PweanADrLLvMRMWKv0gheg50FKWDMN4VhqjLa4bZ9p3tlwMLVc7Z0F57sEy9jmMz5J4L
Cplgz7H7cuQyUxH8KzsoO65gara9YDEEO4l9smeeHg+b69YTEq0oQ1TdpML2w94uQAsNyNku3TIU
WbCs/Hme3HpbCUNudRBMxwpA0qxH+SLzGlgkI9v0Tx5KENetX1dZTWKZ9kgo0rj9GO4yEEeBs8Es
EqYoOEgc9U893OmuTb3V90ZiFBju6NDyxNLtcPyqfdege7BBWvWsYWMEeHpZXJjIxa99b+QJyoI4
Q3zRndCE7+9YNc2wCI2KUxm3QQZtKrxMum6Dgegm37jyhocOs4sglDJWH8YNifFg6ZLH4Lz94BCM
kRSmvSNPxdD2jxgGnC+Y7083iIcAQmUKnppJsAJbSmYko8A4dOm09p5IiAd3+2xRJsIgtXVTrnRf
3zRlRS89C68v1LhreiPmj4gR+wcaHhXsvW4efo4Nkz/c2CAfcG5tn63Q8oTWKMYdmFq422FRqMuF
9O2NXjA8Bs14gdiTouy5K8D6mpHaf2S4dOpUDuMrlet4WtaMLBBmNh1qMz1l7kcpbfuMcpFFzCYc
wrmGggaLCKxR3q5HYvYOfvNyH9RNVeYDr7cOoU3LnrH+tucFPtUlpgn6pUg5DmKoi4UrQPsbx4se
/ntA56j+uMShw+k729wDGib13QjQ4TRtLTR4fD12jZxxANQw3B1Wu2araP00BqzzpbaNn/i86xGY
BKQ/rU1XRSmup/b7VH0Uu3CkpzoC1tPnUQiLDWCgkzHCsB28Kugt5I8sdR+1d+c3XspXPd3AXLaH
Dw5r4KnUd9v3onXlFR9LmJHDFP6GUCq+Dzg90Zpz7rqaJ9g8u2Ju97HqVQQkyIb4QtSwQclqyia0
XmRJEfZBSZ8ax70fGF1e2v3saVhRdcBB7Xy9cQHQEN5R6uJl+xZV4EIkE+0nNKSGzaQTKi4kIREU
ZIkftdcL0ooUZlDVcZJdmLjImtPMFMmntqwP1gTrd3QQRYKErfYhmNqqNMAs615MVX1wGAr+yRYG
dDTkYPxC9rTahVC7ZMsmun3vaJyDRDXsMYKxvhYLwiCck9UAk5/Ov6xGLCxN0fdJMLoeHYjcIlyR
5TDcIGxtUwU1dMZRUEid4ua2icA3QFKiPD9lQ8G+K6zSFHFtm44zqmtlwLtj5aG3mpTEqMuqqKYD
Nbo6VMR394DWLyc2m+Kx22Ctnc5B1OxIG71ijK7NeT2UezZzmvHYZ/BpYbRIiVcPR6X6CdeTMcGD
X3YUqxkGuU0h+1u/aXUOoZB+LsM6wEivKQ+tlO45DpxMa45Tul1RghqnEXXaeV5PlizVkgRhoAGx
0Roeqb7YI+nusrocQzAQRvs75j4mpCYYTOyNKzA2QwfkGVAsGtQIJrkguF3ZVTBocrfYiV1rh1Mx
VdXavcFiffpwoGMJwlxVp72eqitbuSmrtR/vHBL3IwqyKChhiuHY68FkwPQB64B8CpTmuP3hnJjb
pNYlf+yKkN3qdg6eeMkbFAVCnKFDK1NVQ2jdBG77FRTN5KVwrOgva+HJA8IrHyhRzxywu5fMLgPo
Z4a5F2V09NDA2gwxUsl41mEwLxOYrL7Q46Kuy4FHaSgFfwi7tT2iPiVeIuAPryMYGpyo6/VdRHn7
zZMzfdlCHh0WaIN+oRQnMoDpvDBB9W3bu+YjAlYEnGl0leBxXazymffAeVv4cTwp49eP/RzYHxv3
lyOfFnPYtELvvQzCC7dxeh9WW5hBTAlyd7fWBwLtEerhLb2EMUFwjalRlbHRqRsqO+AW6gWHVtxV
1wIkS5W1lay+YUsX1ys6HlkdkaaFYK1HQh7zDwupjWP/VAPaXMruTOyWA0faswfqFdlI2P6KbFVg
BK+H8LVZWB4YHmSVr7u3GNn03uvb4Te8e6O0gx3l3sylRtou3Kks1+qGlT2GBpx2P7xYubuq5+KC
RGI9KFIgGNtgGP3ghzEBkGxpCdxXnbhhFVqUPV05RnHiXu0r6fFnvcX1YeVrdI8J/DCt5zqwiYLL
Fyjfy9aSVJWueGiRXP3WqqnvPfS9bpF0g+BhAvsM+2V9QJHST+ca2Z1BBW5fTOOQ1x1QDDAJCsJT
oHtDkYHa4iKo2um4IlPFXPq0dVeRpGXOO9CJYBeNB7eI+KFZapvVEnvdwhY1F1VTNKj1wkkkKkPy
tE1BT3EyosyVcvh03TJqmhsCtjkAf5SdCGFzilzPOyq8lj2jII3bpVcnsO+RsNIV7xgDyM0xAh39
6sOvCTHPIieYonok61uCOwhc3h1ViHb6DlqdaSZlMkeMvLWrLVJQz+asqmT93rWc2ASc4+BJdJHY
NSjlZOMwNrfNuslblKGIySsCyYQ/jN6euKhIPkquNAE2AQYFpT9vGQlLms2q5C+Fa+0VXUov1/M4
emm1SLDIJTosPtzo1ktAFiI/QR2k2q1CkJx0esrtNOPy7TyxphbO2DvsxC3x4QH3jUVl8zIvCIuX
zpffilq5Rz3HErU4z145Rz+Od1nsJtBxrsBFcA+43RRyfV4dZxRjLjlS5D4xLXpFKCsuDQKzxj+M
mPI8wlRm2fcg8O5jFhf7UFDkgGg4/SBT9WHkBtxY0dT6wptNfF9wqx6iaZQiEVCnPjRrj4Fz1tsu
H2PIU1wRTV0aRLR9WwLeAJqDfd2OXX0paANVK+oQt5jgU4/e6Jc31gviY8g9vceQIfw9NTynN7hY
4JU0zd1m7Jx3g1DXVWVpbuOZ3vco4z43xpFU1DCXq73tg7gHJ9K85pP55XsIpZH5igOqNcPl0CC+
4k6xpzLc1jvUqV3S+CjhbIUprpDL6dwX07av+sDlvSn8H0YUW+4cMMot4PTHZeiLDBlXeV9OnbyU
HsJS1nno4gHJ/1zO/nILh6Vmv+B9q5yJOqr2ccBxQDrbImS1SPSuQoIVW/ZURzsEuPyHaAtXoanu
oreacE5ugxoPOIUXd/FM56a74G1gXlGDWeVHCdKGeYULMAJLaQxfw5VFFht5iuF0ZsT0SgsTPWoW
9iQdl6r8gZpj+B2vTz4J2B9IvO2K36A96D54GcFTSWGMngir2DMJQLi0HSDtScPIc7FNSMVslETg
HgITaUV7GMpJXZiZbFdQvXl7Zo1/XAu//o1J/wheI0GlM18Xw3HYGPBV2MfsEJs1emwFePjtAm0L
lpL3MjlSPw2gzZskiCJ2JyIzH6J1Me+STDXmWzaxIWYdfGQ36MFWO2l7fRvb2b0FrW8ORs/0dyjj
OQ2hqfhC6vFJh/lcoTgBHg//gqY8ERHeQD9aJWMRtwl2Lk8Wtnw5ufXR6P9Dv+9cqYgaCxmXxkMZ
aWbutCCcRI/Zr276tlnQiqLjvqpFtSuAI0lo26usLFsPQaGyhxX3YBKFdfyFFuETRdC5rhA1A1Qn
tYK+LMBXbBTwrMIrAIaiwbyrfEay1dbNF8/3z6JZdg6eXT3Qz2ddVifGBj9It03yTLlI3KCqgxKS
kFDrTihownyr4O1jBVnd/d+1A598Mz0TBPsUKBbpphIVtxWXX9RTchHxFVEOOhcPaLBHl0WzFncg
1c4yUYOov9BtftpDPZNjuA7ezEL41UmGLLdDDfgtWkfo4+3r+aVpWC5LD/1TcoGsLxVB/U6j5eXv
P/qTrvU5G3cQVS2LcClPwehPd8PE3zBdxI6mZcEXL/SzbziTZMwhnRY/QOnFgxr5wPwS0QdOdLkj
BdyHkr//jE/0GOdg3LHSC/NQM8WMq99lEQfoB43G7em/ffqHzOxfWh/IIMI11FF7cpuSKZ276J74
tftCrf3JujtnyDoOxKXiKMf6w3a1xvy34d7jrM2vcIv3+K6nZYB0YvZGmf/953zyRti5dGkbVsqh
pEDNHzBzn41+Cl4tSXw99dl/+4oz+ZIEhk01IXYxVMINNJDe70CZbyyuvpCi/sMz+sPxeM5r3aIA
KbxU8mSZjH6BcUku4YuDrgycMH2UaKEywFStRjEMZ2FMeJxqEAl2nm62fVMHoQYWCe5zCVTY7j5W
w3ScmP1KdvbZAz47SRgGA6XX1RIqdoVhzyYJ2jfV/Phvj/ZsP6GyUVW4E6oTqnF1oiOzfHfB5l+Z
ON52f/+KT3bTOZARYtbF1esUHZEi3qC8fdF23e1/++izrTR7vhXWQsbSoQa5stu2/+oQ/fj9f1gR
5xBGx5VRsoL7Ua0pgZdBM5/AdkfnM+zHu8ghA07go9JBn4gLdKiG4GR4Rb845D6JCs6pjC5kUG2V
0IM5yCaaZh+FYA8GMIH6ar1/Eg6c41zHTvsF1Fj2NDcwNYSQDYZgmB0hUJ9sPAJLjTmVqKjqgmyR
zKIIBfRheSi8mF9wJIzf/QhjrhclK7/yePxkkdOP4+xfh+KIPQ5ualCdSNlAiLLWjyWKzXElvqK9
fLIKz6l3oNRA1a4AahMmRrmmvoWDwReL5ZPXdQ68Q/nS1JzNkO8VyxPozP51D+0ZDgONelzffMUF
/exrPv79X49I98SufYT+dcyXXbA9TovK6fok6RdHwWdP6OPV/Ovz+5GbqQS5+rSYbyFB1Q8Kjb9v
089e7sc3/uuTJzpXKHHgk2P6qyru4vaZBl8s5U+iyXP6owVFqRniTp6i9h11n8yLqwMROUN1ozH/
7ZT5J9D615/PZl2XsCiWJ0NkFpc0jfRXyJs//vmRCM6OXzSipdRFvF4CIaaScZwuG174SePJu3Cp
XqyKviBgf5yI/3OeReI8pJlHr7AOFrGXSzQf0Xv6KTj0c6WLdErL4BhisnVfbOSLpfRPlPunrzs7
mOXgL32AhvCFte5Qlz4aOBaYiCgbcW0CyHuNEnpercdK/saGOfx9mX36rR9P+V8vah17Az35qi6g
0UdNODoSdDXoVkDPh2gYw1/CAqcIIdbAb0QQfrE8/tnnf/qxZxuTuM5AtmgUvH0awIporWhxgFSS
kqxVXgc5athlM5ppOjOY2IPspYqCNwnTvXc5lOBiznDnmQ6aePMJqH7vja1yGnfdFM3XQi9fcQop
+Wfc6X/+Ui7OsRplRzit3SxBM11gO+nitllzi2wYxWPMl7ljCyXUC1z36jiBUwrSaW6K5pWt83iL
MsJ0JRs6XngdK+9bDBDnbT2uRz/cyPPmQvJbQ4jxaGNbPbdQkEFwshAfslqIz58hnl4FODHE3DUi
HlJggsx1y4N6hM0WCjU+H92usG2Qo4nbXLni0Qu+h357aadmN7WodizfPjCh0m6nYCuPoNvsGAMG
G3S8pnoaOfQGUZs1069FdjkOyT6mKTMQHKKCgebhlbD4Oj/1FLpGDreqgDNp/BMttMy4Vw6msrfo
HEDN3SZo1voQQXflmkuU7dF0+mkamPLWP6YySFYgOMtjMb2h6ZBYtC54aS5CgdoqKr4VxEYMrc2O
7hTSutD/ibHdXbS53TqKLkFhPF9RHo4XiZwa3RY0TNi+HMWNP78R5l1MPkWxUR17Ge+46p8GtuZ8
1k8RlFd17504/GELb8YUxvpoavIg+EtjQEQlmVpey8peeRxOirXYj0rih872IUCPzhjopFlb7yfz
htZjGpZvAsFzuPIqcdX2c2vZHd9mFG9m9PzDE9fVLTos9yPEO3vACCCeXvZueo5pm3kOJA299KCx
ySQiZR4030mFDd5ABFOYlHtomt51CFMx0ABhVghe8rZrlysTfJdoeSPVgTDlsPgf7Gwom09N5e02
hiuzSclyixZY0kdvBKpE1HCgwMQ9BKfJGb1VIJnypYsT0fHjBpaggQl09fGIzJ6jqDkbFHt4BueM
ZPW2y453BwTvu7KWGbCwaRsVewv01SRcqmada6hYUcZN4eyaG65Ril9PPfsNM2aVFM+d/W7LS7vI
dAQT21w0LdSu14jwrtYfrkroyzLHCVC0+ppBtn7yr+jBsmdoWkL8ycnmCy+doKmg73Quf9PeXRTb
YwtOUgETTSzTEJj76hTrSxR00UHwuh1h/8fZeTTJyWRR9BcRkdiELVC+vZc2RLdawnvPr59TWumr
UXVFaDMxoZkoGkjSvHfvua9k+mimF7w08Y2ZrKpgW99GxUatrnDI0Cepnqximz+QG94Q9kkbLUJg
vFI1V+7ICIQ+LiO4o49dtLfqDVYxBJvLIxmgU3E/G52Pki5A31XfFJpXj/fkLleE6Bli1dcUV6EA
Lw5ykRf5KiHS8qHEBWml0l4bmyScXmTvhkZ0I63GV996/jMybyPaO1sbwdO0nfem4Se96TYoJ4zX
+ZcSTm+inb53JiMjS/C01dNOjymLS5XxmCPyuqe2783wf4NCB/bLF4mIiSTq4kWMj9FyHdyqqOTw
+qwQvK2SbNxYnV98a/FUi9lTf0S1Owlzq+fS163So3i+4iNqlz1qrFzu8vJBxq5TQU+P/BmxjvFu
9DwmV9g3hbjrUSmGj6K4Woy1Iyta/k+BfqM1t/H4KOlMlredHa/yylNyt81u0FWhnbPEJsvfpuyq
BOVDVwk1az5pLiMuUW4ZT9HkOY6bhf5MY09ZL1vD8fBP1Rr7EYbzqnsA0pOVVw4F/32hrlFuJHVP
p/ljGDYqN/mZVL7+aGJFTLfiPVq2jboq3qcS9oIHvsB4b34FTIk4j2K6tB634shP/rZ0Ws+dmyt3
Xb8X1luo3ByV49b9hKq984aXiGbCcAUZG7tdFK4TG23ATrFesYGoMf1t48ESXmBcL4PtWst102/L
ZTdGjWv1d+GyGqq9yH0zkiQ68m+ma4K+yeuVEXujdIsnlBAqByJYyMzFG4qlroxvpsxLkOTa3ZWt
T95grRbsXRAeUmUl85F3RZvNi4EHRvNrlXyvrftgbHyK+3v8H57Slq5ppbeV0HaYSbZRTlm2ar2C
OMmZHKn8p9I8ldU7GktKpg/ZpPPbP0V+HfWfYjq2h1Azqbrn4BNqhwhFTbLP5CvK0E068OUnBzX6
OZawYu3GH7Rvk749qhdy7VUPutWY6q5oINuGM+q7zrfHO4r31LGfO/r96vIti2vfrq4LgwgO9Vna
L51hEM5Qkzb0MHa5HxgvTfES17tObEKTHLAaC1uJnDBFEBccFrXiL0MbNN8iPnVpILqA0t0MSpFF
bmaWUGVQPrJwp2SfMiK5IPYEgo1Kbou0cssu8sJG+Gb8RE0bCZe9JZTRDfjDDeUqMBl7WFgWmtvR
uGqazrd6FGhXuQCb17d+OcY+EjX44l5EXnM53RYi82e+Qkd5twjyTYNoHRQbHQValq9rtfQs/ARm
8oBQlzblNnbom8K3bqvINaNiVcSrwZqJSG5dYxLXkNSOco0HHVmo3d2hCffH2Dh2/irPmvHaBJsi
RMxqhvsF8jzNRdSuRr1pnUfKK4dZQ7kqH2vb9BqKlFmrbbpwuO+OncuJ9sCYXslhvC5Z9jT0SY6J
88J0NkZe07dOtKOGyAXR8mhFLVq4JHygfu0r7S85l6s+H2g9v8UYyCwmER1xZ6ejs2/tjdUbK/Y9
PJLIbcTbIurdzBDOjBJi4nebnFHW+Nh+i7JwI9C11MODPtybzkdSKW4/S683R2Twz91oIzUOUbwc
UYspk65ctfJesDSF4ioQ+ZVeFgc9N7cTli+vCfRfQs1XISHmfftCsLwpTL+xhxfyru8hloMgr26z
4sppEj9kfqMp3OR3Cfskdg8aM9dUXJWIDRrVD+wXakWuMcyGl6q07uaNYdpu5+iCOoW2MxI2V7an
Dd/CxBjcpGmQVM2PtKl78iHRnnaSGjnD6SpDdr+0/SZIIbL0xr3UeMuNcZ0XtPfTvLp3sm8YCfxI
hbjf/DJBP+shi1FReWF6HQcvwtSIVLpR4jsToY+W3ulcHzHWrU6LI7Bsb67s9SDrfQpPWguyb40V
3fOs/XF4dRYMNw3fV00otdatwqU7zEP3mbbVW981fqyaSLabdaI56xB1TiOmlRQ/yyJ8TkW6naS9
yo8AjqH7hSo8RobmOfA6A2QQw2AdKhp8IKG5z+Kmq4prtBgf+jDv0kJvjwnpqyGfrpVg8JWkfTCJ
gM9nemlIW4/t0YKJOmnL2zQbt0qXrS29QlaRp6D/ld3Y0mSVxVaYzGN9vB1q5l9UC3fonWOviKwf
ca7rq8xevjlYPfygsH6FRFi4Sz9oazvi3ZH3Ql/Ukj/Q5SI8F4q5trAkuKynwrWpLt4shuoX4bH7
9yin+iNwmC+I54kZPWy3zGkluuUjEWwBMnROuGgH+sNojF9jtpleElc2eqWZhoSVbEKIqn1obMaw
eawsxUOw5gacC6J2vk8Wha3scAMIcaCny7YsVYPJVdXhDpfSp+UgXzIomvpxEftFxkMOq8AhkVDs
sjbAqUJLJZv6VRIQvyYVDNlpzSrGSYn2VmONawUJgMFig0QodZUIln7R/FBNcIJjps4+pDl+QSg/
pzHUPJGiQgjJTfdEmFaHiHvxRWkaq7xtdb9NlRdBaDvLlX2vUbxaoXTj08N20TXOvWNUz+m4XEnU
OpT19ksjE38sxm2fJj9ERN82Nx8tu3yyu+GA18+t8iDD2JLY/qghdDUSFvEiI3ip1IcHp1LlynaC
YaNbUr/mm3kpgc2tUBdM+1LVf8IFr9wmitpnQht7Py2JZFUQj7ihlQVv+aBrLngaJL3pIN10Gn7o
angzTS08qXRkK9QAKTIngZ1oiFrcEdwlrmjOBQnZCJQFD1OuolZimzPLKXJJ77miOnxrZvFW11FA
5Tk0hXkw1nQamDPk9E6UucdZ6jOwlxU+OQ8xod852WEq2ps87X2ZWBtzlJ4eAT3Vc5iCtUowdF+3
a0xAXk7o0O6o+kxkfT8z8Q1asO7N7GpMpu3UZ8o2RMviyyrfGOHgeOQmaI8oVx6cOrgurejnbLfr
uqpWS8mSAKwdvwIOOpQOyV6n0OrS0DFWznjcHgXVLsVr4rX4Ify4YTAudVIRNmZd5T2B8GraczK1
nS0H0c1Mw9mU84+ox3MTdXft0rzgKXSnhZ25PsB8EcWD3gRrrQ9+1Uq5BV/Jtrqd+62jDNEVsUcR
xpDZzLaNmdp+DxhyZyy5fDX5qLe4y+yrZmqqDYIHe9ehwz8kU8XJsbNy2tpGJZt7x9bbftWjBDoo
mW3sK9vhjzHL6FukO+ETjWv9ubYVti/lmIaqSyXJwrpHAL3bYGXyTCNS0a4W1jWJql3rlnXOTI6g
8WOanOqHoszldWgZELo6gZR6THq2AhlOQsUc3+euLXAVxJon1cT8qGrsI3GtofnN2ulb1JjZLav9
cmc7ZLQ2pdbCYQ/Lmxof1WM2tMjr0ynI34eyrRKObRPqvLKytNev6zF/Lyja1knbZgJGBPCiEodI
W7qrzomTa4Sfl7K6/97oQqry32KPqRidkdg2Y/3oOpZvQfKBGt41emZLjdVhVI+kQf/rW/l7BRMF
y38vtqAXcliygOF0OglZN0epFQG1F+qjv+vuf6nLnKLf8qXLu6kS3cHYBJt4i2xh392OHCoTHy2o
h+jb09bzlbVmoO7rW7EtNv0WAdPqn+7uFHBhkreIBsSoD070PujvtAfwZl8ojv+1wintU5jFMGVF
12JOOBROzYGRuFQ1KT11Ch5q0jKs44bl65s4M9pOsRamBvLTrDNxwF2Lzci6My9GvJ27h5MCX5HW
JNmEMI8jk2NQ+NFx8JFF56NUdQ0cBV/fwJkxZh7//Y/qpUDQjMx6sPdSWW5ZGbHwVt1dZVUXiDjn
fv+kCh8EbR3kjsQqY38qdo/VDUvOv+XV8p5PPvZUbyuRS2CSE0tBzkridsX0XMrgAnzjzF9/iu01
h4zc5sJpD8pSH+b6IVTrQ3cpcuPMC5YnLzhUmyXolLo7hI59i3ppl1I1Gqb8lhMHrpJLAad/rxRT
fz15xUE+dXNpyOyQh5mxpWOofxTlYIDTkvpaTqN8VjWgDBJ9qO7NQyuVbZURGeRmSiOfkP4572Fc
EruYDQWr4jwlqMaxcY4FEn5bNBc+pb82C3iXJ1OrUiMRtkt9OcTBTWU466GbiFN5cpzZ79hhF/2F
d3rmsZ/CPWpS6HNUWMVhyb4Hob4r0uu5Zsqb76fmElBc+3sn1/4/iMdkDYONTG0fWBVuCD1w0yYy
r9U61H86ikhfF+E0typGUW/unXrVJ3AeLKd2vDHTpr1YOsz6RtnfCZlKlZo2ZRkMvda9YSzsiThG
vMJwukTnOTOLyZOPFPa5nYnSbg+p2Q6e1R+rSmp6oUFyZsmUJ98oy/xih/PUHkLMLG5RU4hImytN
VI9q4uwrCt1MCME6DC+RsM99tCcDiWNVjz1u4W5IzxsMnXv53mFs/6cJ8xQaN2sLFguz6feBdFZ1
ENarIIfUBVTwwndw/Pz/siz/bqP8MSMndhETP1y3h7hstUPBdoo6Y5EQB2gV5S8p8Tv/0538HzQO
4w12I0AaSJkK9rfKY6zo+7LO1v/2+yftOAY8O9aM+a2Zpk1JonIgXlN5CXl3ZsyeEuM6zRJGPpBK
1igmRUo5fGv79ELf8swIOmUu49LD2Y63jxNN9yiDkNi0aE2v6sIMdOYNn0LiyDJ2lFk46r5N596z
l3qgOeLctWr5OGjtJdzKuaucfNTgF/AllWN5mPH7j3Gwa2f7UzOndzU3H75+w2cuYZzoJ1hrmrxo
R4B1TfvkLNNKAdUSVfKqI2Pi3y5xMojmRI+DWjCIcKStCjIoU6N/TEzlu6ZcSqQ/dxfHheKPDy5N
DIvEO7Ioa5zGdtygyoWuUEu5zZboEtXpDHPPPhXDgimIZzFh+4rH/jWUuDIq2b7PZfyR6oT9Jd3T
0QKgopCLhDAuDOQza+ophsk2M0MNalih5Ay8J6K/KWiT5VWV0BLPr2h/fuSVdYFLeuaDPJXY1sKG
3Vm1HVNW8Szksd3bXYphOfNBnipqU1VoLWKFnt+mxGPM4Rs5jYfWoej/9TA796C0/46BPnREMtmN
tq/FdZ3f4eLapXIFdMPNKsMfECN9fZ1zD+nkSJcsVdDVxu9iknltFMZ+DpTPr3/6zL7mVNWRJhXF
aNBlhyWptd0wK9jEyzB4hbRYrltZAKdQKu3x64udWdRPlR0IfZckCEtxcAjHfGyDFvugWuXWgEZR
JXRP2PMj3e52oXw+LqlL1f5SdKx2fCd/WSD1kymhk2YQmRQe9xTm75dYJm95n8gVVvPCU1R8Nxgi
cb4OahVDeKHDWgxYkXpIXWQrLfFKJytw0zGl2y4hyvrBWLISbkFIbT5a6m6XTg4+pKQu3/tQMa40
TGQXRtmZmeaUr1Wi6SyMgjlgjF9zRAqabUK86anbXRrH565w/Pc/5jI16Ap2+tYxnrimpgWBREdM
wNzD/ta+tF08d5GTA4VJRroi61bsYyNQCb5DHtuYQbdezJ7ujirUCzPKueucrGBhhfeuC0exT9XQ
N4EuOUm8jdvBXXD5fT2Oz+jWbf1kd1pwfunaoVf3RT48QCt60rppNVtQN/oJ94se4+ppywqrwjD0
ayfWtTs8cbZfDnFzYZI+M7md6oCVtKOm3Ifq3hiDT6kWV2ZVk3vKCeDrezwzMegnc85Iza5UwlDu
4dJ5RfNk8eu6w5dqpHRP23+8ixNRWUaplfN9JA6w6V3H3GpRgWP3Qj3nzCM6VfMu0PmqXuMRxWle
+k4MhMOsmnQlFUAdXz+lM4PtNF3dEL1imelo7SvUMEb22RKqK5Tbdr4wPR8H7V9mrVNtrx5E2kBp
fdmbeTDsNWS9LjG3l/76M+vXqXhXw/Sfq5Nj7YmIX7foAQLtNTUedIpqMDg4AV1KPTn3Jk6+/Qzp
mKoTi7UnGA0ZTGlm+P5nZNaRqW+/fhPnLnHy2ZfAn3QOy9M+q74FS+XZCkKi8JLN4ozsHnrUf6fI
QBsztFjqfMDTllvHLlHxGoPCes91vKZ+W9j1Rzk6ONDrfjKQvOiJAv6VrlZDX82Ut2UqtZ+pphor
5GXqq923uNzjRQQX1KXn7v9kL9I0ujlVVW7sQ/qT9L6yV9oomwms0r8935P5oCCfNh2BQ+xTQ3/V
ujF2RUzEg1Rfvv79c1/SyUzAEtsrAsQSwX9wHLQNaDWSsRswMOGFOzgz2k912zSFyZqLrfgABfYg
6nk9KTJwpwFtxEJm6mwkq8LRL1kJfqu1//Lpnqq4l64PgorYvP04JrhG5aqozY1pvvMheNl8BRPo
NrNZYQfppQv6Jprvk/YCksxohodkrN1a/64I7cJEe+bx/i7z/bHEI9uwNbXSp31C7vg6EgBIavXI
TDt21FPbiP5tGP7+fv64zqKJRIlA5+yTLt40fH8aCA9bucQaPbMq/YaE/vHzWYz8MbEMfW8Oj4r1
0zJtMiW+p4tKttu/6fvt3zDqP6/BjrjKRnqOY4IR0SvTsFhrg2bAN5xK+8JgPHMj4mS6EkodWwVa
xX2av+Y1eqefclGYdT+BOl7YN567xMmURQsaGlBvVofaeQzJG45zxSV6z43F1ZDJC/dx7oQqTuad
yuoxt4L22B/z0DO4FS7ApZ49s1w3MAzdYND3lTpUPpCfq0Gau3+aLsTJdNThnA8gKgX7DgCAb2uI
Wwmtn1Z2UyurWJf55uvrnHmI6slDVFMDGoE+H7nA1/oS3BYqorHGzWmz44m7cBHz76v8qWpfE2E1
FoMx7oNlEXsbPfYmUKeBgPY+ubArPneJk+c1wymw9CUcD6nsx6cMtlyPOi5GpMTM3v/bS/k9Rv74
croQakWlle3BCKSyIhr3bdJAqYwLeptIufCwzryR0yD4Op1TO7IgnASjbhxEnuU30hxabI8Awcjv
AttpzM2Fotu5i52cGqtGs9iZMm1SQliPJnrAhaJnd1/myapV3v5pjJ3GtBdZ1kfqVMXkJt3b5qNS
1QieMrcIazfshgsf6pmdpDguDH+8mwpCahvUBZa24AgnkE+2UV147ed++jjm/vjpxUpG8Ng0IJZA
vYox6JWZduGkdWbNPk0FHwKAkmkPS3uQ2vDIexfXTGrzrd7ohl/rYcPuqgChKnTr/euX8fcaBQnE
/72Zrsu4oC31fWtO5A47hWmDfowKP22McuNUrb6CNWPs8SDpP6pcGS4M6zMTqXROhlpL/biYnUoD
1Rk8dY7RuMYYrwr2ie4YzIhfghfQiDgTgxwVdnth2/X3AU4L+7+3m9SxzpmlpRVdDAt4T4xUDqwx
ZIJJ7pYG8cVNjqL662f794ECcey/FxNmD9uJp4vnurvKUxPU2aX9zZl+JRFn//3tfiqMLNK4kTiD
JbzKELo8h6vIN3z0LOEnNQ1cFXfTDbCE2+WfRqd0ThbxBUEKG/ipOYxVnK2bLIt8e0b8WTkNB+W4
hBhkYT3ICyW+8BUf7+b/N5XyNHdciytgz5VZHiIjGXYWuGTIf2hbQZs53tcv6e87RRhQ/32QxB4K
IAO6SsyK9a0RAI9jOzpQ8mrXAwSdC0Ph3I2crEdRtljqUvC6CEpQl4eiJWHxwls599MnJwltnhrF
mIzlYCvwxpe4hRpbIGwLRJOvv35G2vHP/Mt7OE34Jra6V/PCQiqiZS0i3iifP2ClFS9JNpgHzB3g
6xRnNhZvsT/DTtQ/oiX3i7hqrwwd+Dsx6qLyq8F+rGyt/m7GFdp2ZcQr4xI2Y/k9LBwYyiI/VFnV
Xvirz3x+p4HhAMIUhitC5bRcXqF4vkBvuvDTZ575aVi4DMcMMZmkp2NZLaT56eDoNip5NGtfP/Fz
FziO1j/WmEFVRK2LBZ48EqoOXOfchd6EF/jffv542T9+XjgBOwcQGwdAvfsWdm9RdSlIq/Afn8/J
TKGPi+yTiW7RZD6M9XtW/pzSH//2p5/sUFNtisJ6KMShDyHNYRVuNqPMZt8JNfXCLujMmniaCZ6o
nQP5H56pAQ3TLx29Q00/Ls4e1QeA9zJ7TpkmhFCpfhipc+HIeu6Vn0wRfRFS4RaZugf4GCAB4gtJ
HIHj1IyiCwSK4+j522d8MlUAoTNzDVPgoSZ/YSgW8nwQtNbvVtqs/untyJPtxGLaAaDC2GY2RRPK
EvFhLUG7bgwAV/92hZMvo4EwIiEpMV+PKX4AI99VVXoTTcq3f/v9k0+jRbs4t04r93Qek53ipNFa
4/Tg6fZYbb++xJnXcKokKYlsLPVOOqQVie2o5gtToXFnJMErg+BSWNyZQXyqKDFZmY16oP+gBVjf
gjC/iZ3imtD29WJ027xVcAKyWJvapYrZubs6WUjnbNYbSOziYJst4d7FTkINxHNX70bd/Pz6yZ2Z
0k91JWUHjH9GjrmfDQro9YDxBdrzv/32ycdRIYUuSd4R+3LUX+oGek2kFar/9Y+rQOj+/vGdOnxh
KqVyMnMmLqToRD3V3b2YYardEvQmv5XSnmA86F0Ot0StpnWk9DhMZGRNtKdKQ2QuQ0a4CXxZ9nZF
wf9olRSz4rrYIjlPV5bdPC71ZLkAiZVDkZQ9ILwuPVgRBdJO2p076o3mx87SrPo0uhudwAS0Sqs4
lunPPmusVeU4+VUFTw0UcpGsoq590uPloauVbz2YsnVQV3em3X86DSYSqpWL2yVi8foR2MRkg9is
hfmmBbj7SMfLKIEEfqHNJPqQCmJO8Ho7Yyn8bsILVkdPSaS+4B5Q3MjQB5wNdJOZAD3dtD5DuHGu
SONrQzPU3dIvWOgigBOl4kxwbEt6g/O95WTxKlaGg1ak9tYYZLmx1OwhMTDvDN2yC+ize3Uw/KDw
ZLj5MD+o9bQQmwhBcpynYR2RHbVDrT9f20eHlDrOgW8tk+6PRh3uxEgAW7MYm6Vp7spefvZVRuCP
Ef7oE+fXuPRkVfb590ZNm00sJco/dWm2al7Cdx3LYZ1ldPZbI809rernFQ7/3FOWbK8a3aG3B8vt
4BGTU6RTAg6hzAKMXOCHuwbdA1cHpk9sEn5ikZY/omp861OIsx3YzlWc8d+K0b7WU0v3JYlnuerg
AMJ/yv77OjBpBSDKmNaACxR6cHm8ikIRcM+tSl5Ipvh1Z4AbzmXtYwiJ8OCUj2mQrHtjsuDfI6Wr
FV5EoQ2zW8pp8vUU3HW52PiDjSldq4OGR7rP3lqz+lSX8TXXOx7msu/QqgeO9goJiiFHeiTnrYdp
1iI3E8OvsKGTYJMC5MKGeCTj6MMZ5qs+o/WCWvw7Vtj7wsTNOxGrmgRZ6JW90KFsJ9JF97zuFYVI
D/3o1B8f9ND8VcL/nHOxI4XhYRySAfDrcg3O+dEZh7ehb0uyAMN5RWoPR5Q4f4FONLvI3vw57Heq
Zn00cXJvkBVl4lKhOqSpq5p+GTRo5c3KZhp0Qyh27KdDLyjQq+vVrK1lFu3E4jxnYdvQYyvp5ert
bc+duznVdNdcYIpHZnirKc6VaEmHSiq5EguEwszKMWM2ODIj9bmPm0OtKPgdB563tJXHvJ3FXsRa
7xoFcFhFW5yV3g2VJ7pj1kairOOCFSnNMDtlBAg8yaqlR5llJt5IUW3DEsNrqBc4faqyPJbfUz8M
ywDm09FPnARyDUwpwYCDYy5xug8jX34Q/xy7WpkR9tWZByN2vs1lB6ajk24wR7MPi+FzwjOxIsFo
T5rcayTn+yIJ9mGrksKT57caf8rKlOSR29G8A7a0TcrlgfzwK8Mev0EqUN3cDghHshr8bcTYaO01
PiC0F7ZGWEvfr8nrwA00NSgNulq6ytBPa54nAMHpTh+p4AY29t4yal+CeKSiN/XaNutxeQkedd6m
+ETGcT2JGtFLKW7NQYdd18sjNrB3FU6puEPJErFlhH+cIqpnZji7qKzfNhN5VTN6B7Sj8wZZGQE8
un1tqyqO4kHVXbUWwxYl7AtDsd0sldyLsnD81oE8FASYido4rL05UULcqgZiCxspRJRl+CMXUOkk
47ylM/4pvBxPhcGrFeHIZojksyHrzBV9iE1aYnoFMXkYbBt5ttmOT1aq7hzIjx04OlupwIHH/U4a
sJrDPnwl2Bwq/GI/z6r94GgLxpSQMKIhXG4zTU09yzSvc936rubao5oVn5MSgS5Jd+S4YcjtmH0I
mfuochIRmOsYcqPd78wkeANWUUOpHuqtVg2SOUMnUgkByNaxaGq0dbysjXEwYTZgVomqwjei8oOk
+MYl+OQxXRil8ojCbfuExBndcBltj0nWl+smZadBafRFz5tnSA5sb235Db7rGwj55mh3vJXtSBWm
mX7laU5whhP/nCJN4vAzYpfY3uEWCzP45xG/dKXCqKwa51bjoB6j8l2105LidY0V37AL018UgrY4
gBAq0V7pKAn3Zmsa2z6wR/Rk0y6Io6tELV8Wp7wVoejd1Jp/pu30UzGGj2VqH02BmVHtkn1nJx8T
TuiNGgWtNwb2SlswHoeRfqeM2fuQ5t8rK3yvFSx3nRg3RVuviGL7HJbuJhDha5f3T6RfFG7VTwdd
9JAJQGF6KjpSxqMGbQAESo+syh8G+TIl4MrmOd6bMc3USJkKn+XX8Y2ifIts5goTMxDuN+3GYfla
NW0RY65iWR0SANjqNLmzWg1eOmAiIxP4ASNS6RKo9r0eVIOhWryGSxB6c9k86+R++UiRsu1QN7fa
LJ8dUb1EASEduhw3c2HvkUlhkBfWDsR6smZL8mZJFMi29Txa2nM60QLpihtIXN90jUm1K3PTq9MC
hm2KQ85Bk+J2Q4PECHsXdtTJ9KzR3leTAqWHmBMvCpZbfaofNKKX1owe4mziBQC4nX0qKXaniYQx
rw4LrO0ZSrNJhgPhSRjWRc/qFTOXuDVTBDZqWzlEIytnXKL6Ds2SfYhd3GHxLDDbEiZP6sRBTciT
7vJoB+nguhnzexmYzrqtI20VOV2+RRA9uFNh/WCJftXV/A7wBCbDibU4ih2QwdNrGyzPUZ/qPrDX
wJeDdr8opHVoS3qnjtWPWZCsUKplcU2KBZHfspcHM8JVGleoPGQ82nd51nTbgf2E11DsuEsbiB+5
XVZ7bcQ833TNNbMZxveWgJ1wfGDv/GyQPrxX6HWTqYkSzuZD/Z1a7VOANmgz5DPoHOslsO0RL0Km
ioOImvCukVW5mzBt38VjAoiiaoitzPr5PnOC9gHejemmVHl3C7hvECrKtmin9ipKSMpl+zes227J
fhbScLBhK4kBATjuvXLpyh8ayGhvjIbmWmnb+TVCJnAowlS9rUZF3oVD6LxaqvIyKONyZwUDvtDB
0uqN6Mt5p0cza6lVvfQEDAnZz+tiSp11MmnaTZmW4zrGheFpEGWvHEdrVgGhgeuy7TUvmszxkRrU
wKbSEv4Clse1p+k+n83Ei7X2ZSpBkLPpAXqTwKSZlVjdRh1RWAVZAquEKrpr1HicSnbJU9UZ12ph
qttxsH8mdm2umn55b0hQwZJNqCDC8tDTO7Vfg2J6tkSFO5aUsrUVWPHKQMR5/KMsD9yLtYuA0xKV
IwqPPDBWBbsz10Wt2p4SN92+jGpnDfm784m/Nf2gDFMP0HPgz9I0N8k4swYOFt9yZUFDUBTw8ZHa
bAlaUr9XFDmvLG0QnqHANiBFLbsqrFF9Nonr2+Istj3MveaNnCAphFJEfq3Z2XueOWm3SZu+elVr
03ENQ0q3rgbnV4HieNUYAAFGXf2VkbTu1imxB07Qc885kYVdVsUwtPLEV6URrG0tXzzgupMXyOxn
NNaaFxYGMV229UHECGGDRIas4C+qn3oh9FtDpj9SIrPJDJh1Dp0MO0JJm6ZlUgQzUccE1OWKWrGF
xcAv1CTdJnGQ+k45fU8Uo/DGZp52bQbkpNMHzZ/mTEFmZOpkryT1tZMQf2FrRr6dZryETrKMbgpS
0x2CeSTbAVjLkDeqRzobc7Qwm5VWWsl6ads304nvq7yEZc7oAoWBv9dhWw58mjERGeO77JXaD5fp
ruHk4+Zdd2fUfAFMUEgdwZAHbffY9SEx5Gaek9tT9mRu1o+p4GgTlkq7srFzQpOvKQc6zYMVS8yh
08xipJk/jEQHc9LJ6ci1jYBMsTEZKzQlRqC8ibz5MTv8xdZgPKkJnA+Z5Jz/lhopXU9vIgvtyTcJ
DvHjIfhZRrbO5lvy/8eMvW5n9t692pZgVrl2lLYAhOA0tG34Kx96c82tUGo1sx2UeWXVdfAi0hrw
SpS16n1Cd5HgBbayuQbJXg52BygapYs/JxMJUAJvNH9SC857Su6dAHBSBfyH4Rrj/F+S2FsUu77F
NB77NtPo9RRUGH8dFFUlJQ5CWWtza9g6iXSa0dwxXQfwxkYwJkxUJLTMcDzql7ZNAvrLU5Ku6lII
CPiaWOcliTUkga7MUtHX8TD9KnRgHEJE/+PsTHokxbUo/IuQGA1sCWIicp6qKjdW15CMZjA2Bn79
O1GrLL8kkEK96FaqhQM833vPd8SWE3im1ZJ/w/mF70kIMzMA28M7CBLgU406wSgX7Hdbg4gBlrcD
eTfYDIDVP4+dCtrINQX8P0L33fDd8X6Apc42m7GFeXjBb3KonjsXbp9woWpjVBqiJeblEVwyso1Z
qaMxUeC4AbAuTGjsKyfrI7OYK3Soq2JXiWGfhjWypjV8glB8Yj9kKbYl1OI8oEIJ2xgurfYIXqh0
wMr3c/HWhWANz/TZKaZxo+rixfe9/wjD3c8Hnw+3AbN5qmcbjSrABLwzvitvh59h1TQgUJghViq4
iQVVCNKF0WG/Dp3soXAMM2lLAj+REkgcJY2PTiLyns3TXvi4qqvMvO0hnN7xmn+MprzNzepn7QB2
AaxIGhcO6X8jfwZrQ3zxiMuS3bWQIW+QCka/ctFsJtwFNihiErBNTYctPOTcjcFbth3cNoeDZAoj
dgoJ9SDb/r72Oxqlk/0uQYMHEgvOKaR13E1tpudBVLyZPXj5EUTtThaZmYeyYqjmcxi07UBZB45K
4BprgLyx74mjbh1Hni3fZphmlNYbcv3BN16q4tmdiXkgRATbMAgmnAQFjA9THEor4ma3bBw7HPOx
gVnYsXYt7PxeazgT+JuQAwtZW7za0ZaNGGVQRzYIrbwjJ1FAVT6EwSbnDb2BJ0b6Zzbl8GIxmJ8j
8ozN3EuzJlJjM8I1yLB3Nj7jswX7StB/UH1Ug8fxHTi5/KY0OdwXjDw49ZxPe5PO3lNBORxNPIj3
5qZsP3gt8xm4L+BrgAVmiT/UAFQUgRtbvUC3AAhzCPrwLHyXwXYuBd9nDLGMIWVtIst8OMGBj6Di
qvGB5pFjuLF6z06KrK/DaOhLJNsHEaQtcAV0tjZTqNzHyyGuhfi1rpTqUEKJO0gXJvaIZHVogWME
UkaF/YP0KyG6pSa0nHE3BKlNrNpMwMbFOXYcER4ZnO/Ik1zZgJYehiNeUwK37ieT9OsdhH7FwSJ1
AbHs2KxU6S5koHXZFMPa5RgQQqOW2nstquZ+Bj+2nNt3yyG3czv/udwbS5FS7U1ci4HZgsvXyeXG
e27Zv4QXrLzB10UKSPP9mzwCS2kSOJb4SYg8hcqOJX+n5gEi7MjGYXsy1wjxCwFlcn61T0mqtCSw
WGwGK7HtBtZzv/q/FA/EZ6Y1dsBSC1ouiaQmfnWPwJXZirjo3B0z/gTAS5RFtjKgllrQguIMdoxz
wzrrlFbfbPk++tnegxvVwJ395X5e6gwta9TllM+MpU7ie3mxRSUwJFNz+UGo+WL0Q2IMuDHihj+t
ZF+WRq8WJJ9YVYJMhdRYqmh96rxgL10Ww2QFV9zRhE8Cd1e+3EJLOvkgNHvkksIJmoMRrm1I/YNf
ZxNs3ojxbhspi7uOAB53+SsudJOOQqhAG3JD4iHmBDNz4LJymL3Y3UsAhwCA1dTD5VaWXun8908D
GtZgdgifEwoC5n3dBqDXiP2Y4dY+9LHZr1U+LbVyfsdPrdBxEAZcXduTW3502XdFHgLxgqOIWpPP
nOf5F1lEnYZAW6zAlTBAfeSwFiUIyyOwDFylJ1bSlEsNaBPfnELeTaZnJaMDe+zSpW/CR6G3N65R
j5c+kTbvvbrp8hCIMjBjUgch7mZfFmfWZAfVdXEapVhZKZdeRJv9tTFLNVazlXQUwbFG9U+zBUCp
yurN5RG1sMrrMn0b5xlGFIquK8tojjIozhk+RDMuP33pM2mTPR0QYMZN1ExAfIrAf9pYxfceqLhM
vgd2Hl9uZOEb6fLYFlxeL6zNIBF0uIeb0Xccg4Evncl1xxJXOzOEMBv2PHifnXCfSs45FP8c0oIA
7rqfr83p3oLGQc4W0qygNAUARlQgUUtnXunghSyuLoiFLTqtWnsOEg+GkzvUXakkB/5t0yEMs4Fk
796HaXCOa0zUjPUamOFrWjP4MloWv4Xx41hkE4E9TxcLpF38JuoBtBvg2YnGorCHfjDzHyrEY0Rf
rkz7heGm63Bx/B0oHWHeHQ7PDcrEUxJ7WPAncBUZhCbX9Ze2ttiThCVvi5q8GQGXAmHptv3TIddz
+elLr6AtLDwdpF/ZNir+PDAzDO+ZEfLDSYsfpAA12HLU9nI7C/Pe1RaWUKZkbCfXSgqvOwEc9YKU
xlod/cJeqDvFjHweKgS1gyQr+evosj0ijUdY0CN5uzJnlr6Stq6EXtCDpgMeENyIQZNDQZlnI7lh
eOax4YjtI+LQrXTIwsvoEtwc12gxCZhQmy7fmRZ8YYN+E/gfFFa3l7tiqQVtfZHwPXP9zi1OgV8C
fAjvVOzoQLdFbfp8uYWFFdLRlhj4aOWtaYVQeFJIR6esOcNQlQ+qqsVWlpmlJrQzg4T8sRjzcYJt
n1dtbTt/bCbPjrxprdx3qYHz3z8dShhE1j0Dny8J4HHfVuP3AH6qtphXdqqlx2uz2p0dWbcSZUej
595U8DMDv3UEp9P7uNwFCyNWF8A2sDA0kV7lJ1ohqeqLcNu23nPNw+dspBnyBsDCXm5p6U20mZ2i
eGOCFaE4ISsBCqCfzLB1owX77/LjF4R9vq5zxUUTkea6EShYpMBt2zi4lTCWPPjNAAcyc+8bzZua
xG9fSnBFDYRlw9gJ0nuomBEtRIAlnJ550z5d/jl/C3e+OEs62lJgchPcP9Q4JiXo34fRyxgyYdjp
GiD3ngfl5Lc9vOb2oaqqQylDUF97YuHy4XTviKo4Tzb3gUwxhJmQkVqHyvLrezgI+vARHYt7MQLC
68hqvPOAKN0IiQCbgbjHfWOQ9shL4p+R7u0hgIXEU8i4eaBg0d4rhABu3BH437kEpdXoCb0NGaSM
YTeWN8M48B22ELUL8iB8JWRkG4kKly082dU+T7mHgOGEYu+8FptewWqYAwxVb9IhdxG9RrG2HwR9
gpICFyjdGZYHOaiHBgn8GKkFL/bgarFzhZKnwmC4T5MQpFDQ+I9h6oIGm8FRk0KZ+Frnin+jyvIP
DSJM8RCSdudZ8xjbKKY/J1aCGDUqcucip7K93F0LQnDf1Ba7mZS5N3WlnVAx3XcOchEU2Yt4hAwO
IaecvKTQfkY26kJ+wkgORSCOz6Nzj3UI9l+3VukyZzugAYKGYBci2H6y0jAJmdyZWbG7/I4LE1CX
OLMJidDRR6V2Z75b/akw38dhpa50AXjl6/JmaFIso3Lxs2Xi7tubEiDsPvJu/APbpNv6YN+XR3qP
zBa/a3bjLbuXK2qoheXL1pb3EJfbFABmZEFLhOBjZDarWJrtvM2CekTy0na2dhmoNUjZwulE9zAK
SoIkWJjVJ9V3/+Gy859hIC5/uXuWXkVb6WHJCH6s59vJNBTtUwW7JOyDrtjIIVW3HRSYcZYKed3O
q6ugHbgshCg7Q9X+WM7vSPAO8KflIGhMQZd+u+6FtAV/MjtSB4FjJ4ZVB3sWZl4Mi+ru5IIYfCQk
y18MeD9eF4H4W9//aRt2JumVY2DOsIp6tXwRWeMvZ36fC5hxZGtn4POg+mJJ/zv4P7WBdDxmT1E7
CZkdBquq/gzEhsNG0IXvUwi7hMvfbaEZXd7ssqlEkR+YFG0DmwsHtQp+MCRtZv5uiL0ybxYGsq5p
hgBeWgMXIcpZ/Z3I84easeuGli5QhrGoBLnSmE8EyOMoY+6bN7cvQJyvnUsX1jFdmezhfuNj0oPI
zOu9muEzSWr7Vyf6q5iVvi5NztyKF2lFUCQfGMBvclk8+W1QI88t1+JlS59fm+tpUxXhZOBuPUiU
rQQt/4lU2XWhGV3oOlCfWh4ypTBlMMvj1AI3TrnA/lo3/UoT503xi4mgy1y7FNbRADUjDSfDH6K2
900DK+hzhsRlIPxXLgzDxbTGAFtYGP/e5T9Nu4F13GsH00xE7z4VwfB7yv2fhTKR/g4f7Vys7GFL
zWgHNtQLBn3p8v7kms4dLZGOa8hbJ+ShROJXpM3aOr/Q9/8nEkW6kDu2052Gvou9AVnJNdzXwsQw
tc0w4COTNip8T5DQfxAy3CNxBbOMle+zELAxz61+6oZW+U2BpC4H4UXchBPOdO0NaSXKs2DDMu35
9D4FP65aAXVN/eSVRtqBMI1aTJbvZjW8ZEOPGkGffzSz8eu6Rpx/36eQcJvOg5wmMlMbE8nwM/IF
x/GIXalf0xX1bhCEcpKWQOx1GDcEzp3HZkLemXbSW5mJS12uJUnwYEjjZkqgai8kStYoIFcOYxvq
oD7t8ndaakKbFyg5MebBkW5Si+8OqXcCVUrSXhMpfv10oqt0AwLMEkf1/YmkLBa2OrhTB9+gcXfN
jye6FlcROXVG5ZHEGaEXTZ1fVVC9e0axFl74eiUkuuq2G9QMcW/pQRXkP7a0Plq+gZoiIz05rvur
dvMb3CBW+vrrBYrooluUZw5OCPnAqWQ5h3X1AA8Z60EU/uvUzh9pIFbiyl8vUEQX4E5gjsNVgTQn
Vzkvrg/IWnWdrSzRdbat0eCOw53mJGdYHviUHQN4oUQB6gxWRuvSj9dmtZlWPFAjCGhdwfdApBxL
O70qFEN0PW3PpxxiVCzcwutRW32YYNOEKoWVH740krSZnMqxrVlv4um9ZHBgEG9O0TxCJx9LQB6i
GsMM5ZPzyvlvadppk9qsxiaHy4CJ7C07At0YNwg0oPZ7c9W001W15ciUQv2seeL4VHBkLBBsoOV1
80BXvzZ9k1alD/iggm+Hlb4HQ7fPgucMoFzhNisLx8Jk+z8drA/ijxKekwSZ+yDz9k71JTKBPpFx
a2IpQT3qSscvtaTt2hyCW2uuOpr0doroOuJt0GVkUVhRFLvnD2ELFd11vXIeDJ928KHABY+YmH3E
9DcKxB2EbDYDSqIuP/78g///VEiC85T89HiWqVq6jnSSLKfm3ZyGXWwBbQf9kjHuBpfT/eV2FsZu
oE3x0qEDhxVMmDhh+EJM+uoWgMakrlrp+oUlRBfJCmXXqpeIZczOGJHinYYrC+vSB9KmeM0dn7TC
4KcyBBPTkHAvYtx7oqKqYgAni5Vs00IsiwTa5Ea9EvFZOzUnyy9jn9nQZChuoCLKrQ+jiUpauNdn
7n3PCrq1GYVtqdmzLQRhuM8Kp1vjRC58R12nKSA7hOMn5SfWDbeo/EapFl3pooXF0rf/HWqWPStD
QhdzyoPgAdeyHzkx4YKYFt8nRHURKkfRYpOvfM+F8fY3wvtpXM8VR7E2q5wEEbSDMupmYwh6i5Pp
y+XxvLAA+Fp3jVnvoPqaWYlQqYkq4rHfFKX3zK3+hrESJcVd9fOqlvRCtqmqOoOMlZ0M9D5UM2yU
7n0wbgd4SUHzdrmNha9Fzl326WvlMi9NwXBbg6PSe+73d9mgTlYjvZWtZelraRlcFH8BSOD2zakq
eBNX+Zi+BBRenrj/58e6tfptW3rjylKzMGN1ZWtpZXYOMKyVoKCKxdbkDb/kOaOPpvsdKdx6pZ2l
8Xx+2U8fLZMIVNlz3UDAZMdcsE2fwvZqaKOqU7umMGEHGVy3Cfyf7YREDryAjeupGf6zCKQpuPk0
3nX0eqKbTYSiAkCiw9Mn04wVtEMhmDMDfc7zKb5qfOkScxy2KwdKefhxNOF0QjEjux26bH6eOmEd
Ljex0Os6Wx411FNeqQberAwKrxr+fMOb6uFlx1Y2gqU5cm74U3dDMdRDUA58U8nFTV8733JAKWGR
Vg0r6+PC0qsXMsJbkCCzxufERuTQhRjBG9cS9Esf59zkp9+OrywRag2sBNifU4nSK79/wHzcGcZa
GmRhhusWThkq9RvuCXiOufyghHp0G/vWTvkxVdkPyaA5u9zNS+1om0gW2imStzCKoD4q8KxvljGg
zhPesNnPObiujonoJk5eiRrGqsNySFvxy+L0HgLElX1pATRFdAcnH5J6nLlsBMZQP8og/8Ope18V
HmruYLiFNXeTtdZpzH2U2pdwob382RZqaIhev0grWJaYsF5Msr54KAt6MGQXExf2EaClQquk2vYw
VfbO7Iao8tbQEgtDWi9kHOfQ7kQGVafqsrtZTE+pUCtbygIEiOg2TjRF9Xgwh90JGu5u75pNkTR9
NRZbu2bFrUzHoopmFsL9BuTRiqN+3R1OXSCsLfUbrNYNL4wynovSf2tdwQNoTMjMIz7AsjGahV08
CqijITgITUQ5WjmXm1pU08pdbmFGetqMzM2GNmfVXVK50ALzOxv2eaP7aEwrO/rfxMMXB3vdZmkY
G1rCJ2hMDFnzOG0rTMugth94n6UH5CZkbNZUvoWIQxWRK3IIxpg97iyfVkeKSPcjgzZ361QtjZUP
S1tumGzn+8DAKGHbx5q6/cpPXRgkehao4nbdBAUVJ2Bt31hqom4tve7WqSd/uqaAhK9A+YLJ55+A
vr3IDgPQtfL/hok/5pbx3+XptbA3eNreYDAHduqND1iH3T+OVOTRUKU7U7KrYquQTP+7ftcmahJH
hdMm9N7jyShTdZxLSeDmS/oHOOVlD5ffY2lUaqurHQJjPpTw/Rny8G7uYBbllwV0MmEy22uX9KVv
pV2oyrKBICksABYqxK72cJs1RfDa92ueCgvDSbdxCos6sIK5BbTQJc+Nk+9Lt1zB6y48Wi8ODcMR
c6RHloxlY/cugsG+k43A5Lj89Re+jF4bmvcjtEHTyHDCKJ6F6d8MhXrmXrFygFnoXFc7r6aoGbKx
z6hTmL4D0rZxp4dOZfC7X8N4LRyI9erQoK7TwYXy59R6v/sahBi43pXyJwlujME6IKa3u/yd7L99
+cXiptdmQsAIUy45iVPH3IMDTXpY3Uib7cAehQo7hxEptMg3dffDybe0+tXCIi/Pgac9U/Tn7tDQ
g5vDj5y9QDeJqv69E7yURbVn47cyb7Zj0EJU/a0YsiTM+oPj7nvu3ajhmUK2S3A7Rxk4r/7LuqQl
oKvQfQuanAdpYiZ2eP8HCg/vmoHGILqIWnU0OfDxvhvcQ96hmB+eYXA7h84dlq4BwAHfoDHcUPwn
fSNQNrpx030U5h1q7PDoR4FrBGOAJO3mOgES86BA0PcOFOWuwfCi0g+vmR99a9544IKU6WEGsWnu
xwgcMCra3aA+4J9sjWpXTGD7u78bFzpMwGhUsTURwQinIPYg7u9eGVNvdQbXbD8exx+AqgN3k3dT
BLVDqyg8e7eoB1BVMk7nuOabOR/K/KVsuo1Kf3RvILvgG6dwYoXruNNHBucxgVHwWPXRAMU3GVFT
RFE9O0GeMewZADmyi2ZYzIIYK83nyq42ExVRwX53TtxOZtTRncWeUw4HaO8Gdu21/WxbLx6Oeme8
hW/sUW+0E90tbdrTuerKHP+zC2tXAttqtI9tgBgvitxZ4aPXdhk5INCYgiZg7+ECDR3/KSfHJq+B
+Y6xFeZNjANXXIktQW2x1d7i9GUjR92kD9MAYghkr6gE3XKEvWXFNp27zTIVFdBmWD977xYiqp2R
lhGby1jlXiwZeAK9CdNpsOCL17Z9aYGkZB54D1kVg7y46UCElv7Gn364DCAVY+vCxI3jNNDddKCq
MnVDx3cAR8FXfersbRP6kTvvxgn9U72q7OR7z5jLUV6riJl3HfS7NY7AOw7ujzG+B3ChR2gFRkKb
AJWZNjAKoMRG4FIAm3MrQLGpbtvfbrWvyij77sioDj9a44+V/0HhlPJOtBviInO2K9N1YV3QayNw
loLSnhioKWlEf+M5FD/Ho2Oc5b27oSy/T4HJiIBoOAkk2uywf+sr87+iggCXeFZ+bDrUyefc37Xg
z0new1jVHfA97VruKl4ah1CMzab0Gvih13m2zaRtxJ6HWUj7tqsQbu6+1RWWhsvvs7QLnP/+6TLV
z9ZcopYB9ZCpy7fCZOyhdjpnhbu39HQtUNq7XRfAzxlLGzhWh6wzAYGqWv9w+bcvbTHaBm9QWRV9
6g+nmfy2AKGmGI+w5omve7q2tY9Zlc2O7ZUnKbMRpcew/d4HnmQIJLprhR5fZ7ThEv7v1+elg6Lg
XsGhLgUHBGLZMRbW4PxInby5EyLMkw6XjAycdSYAqafG0+V3+9vA/+85CFj923Dv1HLgbu8fW6OE
y6ULsnqW0vHG6sPqocTB4DFj8KOC3r7PD3UDDgqx8+kGBQMKouNJufemr/pozAzrYPEGeDFWh5jI
qoyBtx5vvJqMz3XK1J3ImvSPaqsAQZ5Qsbs6BQBmQ2Hweuu0ttrZgVGAXtoOfKOCsAG0qQVxzKOF
3KYg6oBLY3vFfqwRioLYOb1v3Nw58hoL2s6qhvIYVjjv43cadOUEvzDB9bJ2D6VDkkzAMLG52A8Z
ZJcm72H11N3MgJ0hcD260COXK4fhv0Ux/98TEFP/2xMNQnhgW/XDiZcgtvrg7kXCCb85ZvVMWnPa
Do3/w8qdtzT0D+ls3+YsA3c/A6oFYIfLo2FhHulF8LQNq5pkAZiJZ1+2wAAkeogR/F2ZSAtHNef8
909LTOWgsqgvHNg8l/Ybtfw4HM2j5Zp7uwxXLqAL64xzfrNPTfjTUIKohHXGEfaBcX5rrgvaln7+
uc1Pz2Z5KSQoXuLUlOGm52+IA+xH696D/Pry51+KougV8L09hqY3YQ12O5tu23z+IaU48qzdZZZ/
hARqS0sVG7gxMaNeuUwuvZW2dqIWLsgbiCRPvQzAXWGCPkNpb+3UZPywzF6sbJdLQ0tbRHPYO6dj
moqTz18AJQK/atrwpl4ZWUvdri2fDR+MXBI8vQu+T0BCGPTjcpcsPFivgzbga1/VATgc5UT/m638
3gXY9fKjFz68XgNtjFMeUJsPSMGZ35uxfRIzQ0CiDhGWUXJlDVsILOrF0MTJCg54HHBkLY87DKQB
qDcL54rUBWpmpRxroW/1yuepDsO26DKJ+wA4Y60VlxUs6dN85WRiL3WCNqntskpHRyKUYhyG3bSh
e3ObbdjWOYAdom5R3RnPmxt1096Ju+pQP8Jv6j7dXTsp//6qT9N+SDPRgCCK1mXUVBEOxKXawgK0
2ZEg8iB2+n15PCx9RW0nhisenGcI2nFDHH1jgmJ1El/3aG2O19XUjoM0YIgJYWnjGtsU5jnmWprt
bzXqFzuXXsEbelIym1T0OFmWewAfBuAYt2LOk2llFQIuOCMjUW5suq6ej0bTqc1kk2HXVN34xrlp
8q0JNug3rBHzK5jZ9spbL+zfevWvQgYuMNJ2SIgNNZdf+Xj9+a6SxrfRcF6LGUhA2kpjbZSeV7Kv
vsJ5nn8aJ2UnqVGGnB6ho8ZtmHTekzO2Nphi85k3B2Ydn9G5o4FSkdqrPiDDhFkhOchpfnCHpw68
wwOxCHl1HHAFfBecS1WZ7FVAqX2Xs5Zu67aYV6bswnlTr8+0unxAmDYXSSBmHM3qInsQzeyDPmZP
N7jWdPuatPwDxfn8hYJQdrg8EBe6RC/cVLIrcxA4JdIEwZEXDKMRAK+opdUT9cyfoxc+gSe5Etda
WGD14umBZDYqm9GY3wPzOpMIy3cxEhxo5JUjzP23y6cqg/arcnjS9cEJ6s07qkKE4Idwl5vZsSvH
Z+FmK9vFwqfTa6k7CjTSPDZ9AsyguW0D9Z3K6UmE4mlSxsEzYN2cz55YOYr8VV98NZq1JcMawqyB
U2B6otQbAPqauz7bKpQEfQTdzBQAc6L+QF1F6kdpYZU/YDTiP6i0aV9k6pYHklnBXni+KWMJHUcX
gavH/+QilwfoMKpHlYfq1naL/oc9MXC9gs79JYk//2o6AujQ5dG2sKLqtbttaxLpthZPqrkHqC6c
KuDM0j72eZ5vLzex0Ct/OdSfJr1MA3BHwDRIxFQg7oI4m/GAqkXjI7edOUMQqjQfxsZoKHB1QEBd
bnRpYGtnqd7w6gnkDijt58x6YSGMsObWNu6Qd04PJFf2ypK21I52qsqxlWeDL7GAor5gW04C7vKW
h/DQDEB/VlHj9fL7nKfLF2NNV8I7WUokvKR4krqOcy8GJO+CuWp/Xff0c9d96qLRIQzjAFyCavYI
cugQL1oWW5uWCwcsvYSe8QkkQEq7JCNttu8QKHi2yqE4QMiKZd9GvIA547ByR1z6UNqkZBzlwz1Y
cIkDICzcLkOF6gx7JUuy9HBtVE0prYQYzuEqOJxAywK63VpBqfXXevurLtaGUtpmtio8PPz0bkTf
vQg45eg3PNY2auNFt7fxex7tuuj2++kU3+7wz/3xuDvubuP49vbl/gnKvej4FP3a7//sn/4c/wzR
H7G9edgfj9H++HKMjn9ugmiz3VfR9i5Jttvt6+GAf/1InjeHZH+XbPCcOD4dNvh/tptkczjdxrvd
9/jx/L9tNvH3OD7E3w/Axa3MnK9HhaeXkvvwLnFGhZWnAOrqZ1NP4p7iUB+j3FvEWdiRt6ABJHml
ta/XOU+vLHfQdVnemf4RoPidmK0dLJD3KN5a2Qv+mhT+f+d5emV5r2BUOEHHe2xYsAOpNxognYN+
FySk7jBlCYigDzwPNsR/7fPySdF5l8tnWa2prL5ehzy92twBWX6AXJpjHaq8+9FHOrm1DIa9ohSH
XJnW/vJKsfQdz3//tFKYkw0sHbh9x7wDsoIkYfNRr03dvxU7X31E7axgmIBY29zlCTh69aEGI/HQ
zXaQb5wR3L/d5J4Fouc7IbDTwOlbQx5s04yqGwHS+LvZQf8F69nKiOoC7OPAC8zHLnDqDUDV6qBG
13l0gag6BaXR/PLaaUzPMBG4mHXCAdkPyRMJymuaw1G4QSQLcFEKPWLVctitutPGma36UFo26k64
VfQH1Zv5HzizVKdzcOB7k+WItMsaCY2oG5kV++DmHSaT9HuwsRCbI8UUvlilmn754ehYwAej7j0L
LHIkjVfu3RCa3KjNe/XKUneOayL87RC0zbNqrfEBdW1sG6rWwK2H8U3pq3LjtHAoro1O/EizQmEn
pUE05pUHmiXv21fS2vDh6sEQFz4wl65F3JWD1sIo0N1VinCorN4yMdpqYwpxBnfzmHGVAtDvlGsr
4teLraeHXZG2y0D3LrBAZDx/KO2g3Mq6t686+Xq6PIDAkSRTXPlHz3nqrHsIQ+Hc8zhDCn15oizE
Kr1Q2ys8WC9D/dZ6xzHs7oqijhFl2Ja52Disg11Zc0TuY2M0IJ42zkPKnSCySyueGF052S19Pm07
6fKpQZ0wYmJwBYwovy+yb5ffbGHh1tUCk2kpl9ktOh+Ivb0L4PXWJKN6zQtZ3KScuolpTGvV3Qvr
mq4eYE4GtGRTsmRsSfYjsOruoYfR/E2oSvlS1I0TX36phRFta8eGOih9kqkQGUVV7BSK1uYMucv5
+fLTFz6ZXujCpDCLyWTdqaPPAN/GLvC5xZMLynK9lqVYeAFdAaHIWFbCn/2j2e264Wc+g0i6Bn5Z
GsvBuXc+rfqjmKls/K5MWqEaF/R7n42HnoHjHQ0OiDlUnktGzNqqmsikpQCvPbC6YgNucvcH5nlA
DbeD2lsAt19XWOwF2kaETM/g1D2pEoCKm106FeWvCSEDcwPoMLKHRTAi1CbUyra3NAy1nWks+Uxq
itWinKYDEe2NmTmPHuINRK1RJhecFD1dKDFMpTnD/sw/smoUqGscSA6dcWMfFOHkEYYg/SOgTgyo
pRa8ceabxZk8bp9S5k7HsfFq6F7pmf2jeLUfSk5uagQtNsz11EoJ48Iw1qUWPixMSVa7bRLSzj8U
Ga5sZVsMD2brhlVkWym2n3kcVvKhS99cW0DTsUorh3gV7o3WgDpF2qV3Uz14R2OkDsoonOvkTzgV
aKPbHMBVrgiHZLKQ+wmCtzg9z03A4deyr1+/i6MHSNsMN2tIJ2vQIiww/qz3zhU2KiAsuCRZcljZ
c5Zacf59EQBbCBSmTZpUlOwcihS/OR4b417J6667jr5MGiDLwKCJpklvdEDalNPMvxE39/Y4ZtQ3
1lBn1xUuO/qSiRMZ2uFtmpjeKeU39tAjQnhmF75dsyQ7eoGgbFoGEnGVJrabijg1Adwe5cmk/NAE
2a6tZLty8/h6H3b+JrI+rZ015Y1pUVQUtXODohUno5vSSdcqor5e9h09LtD2bUMEHBST2TdR9DK2
j3Cl6WDQka/kvpYa0EIDrUBPQAOaJ/VgHKxm3jGggWCfsHKj/npJcfTYwGjlU57BVSlRHvj1gkUt
QjO4BKPoxYuNYi2outAJeizXBwInn4IqT4ZgnJ/l3JsicvPZPF41mPSYbZATqJbtOU+AgXop6+K+
ojgGy9m9bT3nGS+4EpJeeg1tG0KqmXW+D2MW1DwJ/k2Z/cog/TrW7egxunAqJtTekjxBMHbjlOYP
oLz3o0djC4dH1zB/EsL2Iy1XFqqlXtdOW9yCw4/AfSERHJWCQwUzlXFKbzIDQPXO6GMY+GUrTS2N
X20XUX7GB0SB88QC3oS4xqHqHmp7rcx96btpW0dq2oN0CjtPpky+eWa26Vh9wEVr05/dmwMCfzJs
5gcj9NdybV+v8bYeNgGMvmoLv80TSdsbJF6PIXxNHTjEsbFcCyZ8/c1sPVgShgYsxmC+nbDu9yys
jSV/+ldis2w9UlJk9ZSrnBvHiiYC3hSorBzdtR3w6wli62EQ6pHSsQb8covJW1nK4zTIlePI12MW
BdH/bq7tlGJ/VZ1xtIqwiI1Sto8GXCuSwAj4yZ2YfE4nMP8vLyhL76FN9NoDc7wJcuMoS48fc+rQ
Te1Xxcrdd6l/tXPCmE4ApxdhmlBVwvEpGHgywk9g71uus9LE0gtoM7wB7JbkiLklDXN/phVMg8Ow
vmrPAKr6355QsNpipMMU+B9nZ7Ycp65G4SeiShPTLdCz7fYQx05uKCdxELMkZp7+rM6VDzu4q3KT
qu1dBY0Qkv5hfavyeKTd/gaijhn+C8OuNkWGvAp9/fwtrI3T4utWnaC9yJC9EyqBQYgXes2XLp+u
rEwrrSxsGUgbGz1lPobpKJGsAoHUR1IZzbgh5XQrk/LWF90XWcLuKPmn3DhbBtOAZWdom8ZeDtbh
1tbyOWH89+dDtfK+l+Fn35p4IINIj42Tnpqh3CYkvTKVVla8ZfBZNiivwFz8cmlzcOQ7zLG2fOxg
Q/pvsSRbxpKyMjncJnEIyf2nFKzcuj7w7i1lP0zNr3zQf1rU/pvbZEu5PbwOodUmGPshfE1OzWN8
dLe5GzL4UOlAbIqo3sltsRWAW7/kx3nvh31IQ/XY3JMv/nvzJF5gnJVHCFKOoNOUT2o3ncjLcGX/
v5zm/vbrFiuCN8aweY7xuQqGsBEdlBAG6e80qX8WcXI/UnnXldPD51Nl5ataRpHQfvd2W2CN9gV2
rfpxNr8K95qK/U8k8rcnWSwOtSeyfp5HDkHzRODtFAsPfioA+4ALn+i9189TiDg2u4kn8F9K35S3
4JPZe5S7muecDHZooRJ2rEnR3Y99BYplhS720Un6sEE9F3aY6Q/Vxvm25Jk8TUObbz4flpX9ZRmF
pt6c2LbrxAfYuThHe+D1g9UPGnaaItkPnXNRF8NR8vOb/f3cwpYJXKQcLRN7iH44M49p6RVhzzhs
gM09YdlbXs73CR/eBB2vHSlWPuKlNHsAFKwwtR0fRgMrJDfo1Hdevjj9NVHgyqRyL6P6IcoSaS49
YrvxweXZ98yJfw48uxv94fHz8Vq7/OWxPly+8Z0+pmhdPxS5hwMAnCFnWR3R//v2+fXX3sflvh+u
P7cdL2eaWIec8gNNCLyISYtDlziiHfnb0NZ7Mw07pMOvTLaV5Xopy7ZZObUoN1oHIfN3moyvMF26
JtRdG6vFWjIkZTbbdMKrGJ98MgW+/pXSH5+P09rvXhwr4LSW+3qmFvwCDQo3XgsjVz7RdPv55dd+
+mLxSNWQpV45y6OTjdiOux3tHzOj/u0EuSRHYCGRQ0ZxnICbD4MVVAfmrg1ybZeE2pe7zx9hJY3I
ltQI2gkDJyk8gw0tPGg+toyaIZ/vzOBnd0OvipA6gx9JAgO2qRbvjph/NBZOGgaNrJ0e/XMPnQ0c
o/hT4YCvlitRXtllVhaBJWzCmVXiT01tHWp8+I+whedHmqVw6UbfDosKgird54Ow8h6XSIBGjqBZ
MhEfKmFD21NGYgQsTl3zulm7/GI18JOuNaliuHyRHpyC1IEjk2+uvuYCs3b9y98/rAajtmwjOis+
xO2PAgzxWp/J/PPzoVnZZpZmRgrbVkZjbDMy755kkpTBhHAY4qXxB0n5EeZ916gGf3ob/7IVL8kA
DpSxlKscUKacV+epm/IDA2Foq3HqPbczopsmTkzYQ9wUAT3DkQOY3G9E0yKGPzXKrNTK0cDKoPZL
akYOg+N6cF1WIDtlvnT+KafCnMWSwnFimGeGAVH+DMtYepqc8vHfxnq5nAyVsWtAuw8w5ws7qK3G
4addvSeweBPs+d/usYhRkk6ludVi5zDsN1wf0FT6A8LRsPSbAFmvzec3WZmQS4ZAS0hd25cH6Zvq
1ksHQFApe+gLcc3KZy0WWvICMsJlBVJYerRgj33A+SoBlzTtfk4uKyFVLwv4dVvdz6pOKPKElYbq
xSqvKYtWvoklUKAAKnNqOYIXYx4kXEOr+IF6VSA4FJDZtUdcG8PFomF5HAbyOXKEit2nXRbCPzEY
yTVt9R/1xl8+tqVQfKwh2O9GnhxrUzI4oqW/mWWrbRUrdRyY10axcHewe0uiiYGOi7TV21TDqBSO
WYgrBnW2QBmj3H+c5DyEpksoXBecx7QxNyqF0RXjx8aogxwN/LRdbgJR2o+5l73acw/qmgtpZSpu
dJa+l84YTbTagX9ob/yZzNim7WsEx5UDwFIfk8YOZXkJYo3VdNB6kgc0WVxLgq68oaUwxvElbNN9
Op/SAY7rOLkgygSa4Vposnb5yyN9WNUVI5Sbwq1ObQ1PxeI1dq2wxRb9T5/oUhejJtOUXme5x47J
OxiMn71JbsYxuXKsWPtEFj8+h/cs70Z8n07XNzt8GRDuj9l4UgXlX6YE3mSBU1X03xbOJcKiQrCs
J44cIR1Oef6eGnh2c9ADgSQgbR99PmIrpxF7sfD7HqpvXlfHWDnfXfeRXdpmkjMbr5z2Vl63vVj8
PTV5JOMV4rn6zi6+FPTBHa7kcdYuvVjzC9HPpSAK+0rJzDMsx+eXxC4uAmk39a9EJCsf2pJ4AIWV
X80gNgBsIWVoe332M3EG5+s/jf1/gAcDtv8Y/kQHD/blYcayL1kD41uLJ4c60VeC3JVhWmIPWs8j
miHlfyg781SU8qutezuAs/OVo9TKBFpSDwQhVZqiB+GAnq59yrsfo26/+rx8Euaah97aW7g82oc1
o0MeHjlaVx1bbU9RAwVJUPBrR4eVpM+fRtQPF/e7sqtlZVfHMnbdrd2iybxIBTlkxGrPYHbBXaQz
XhLKrOrCz9/7yivhi28uk2rIWcnYsZDTphmmM/XhattL98r1Vx5p6SpT6dwHxARiGmjGRiWmNwGL
7dd4mMeTrpsK5SwJD+SpyMsrnXArL2jJVifKwKQYSvZT18r7QUL+X/UiufI0axdfLCF+nNFRNRdu
x3RqVBV1/b/OK/7/80rDa5S1Mi6PTHJ+m1Dj7+FYcC2VtZLNEIu3nKJvt0kthkyli5bUAN7J5a01
owfVlHqMSq+XQS3t4nvbVVNIbHVNZLeySS0dw1rTEZHBmOfoCrBy0YXWRXks2TcApMd9Zrrx4KqB
bD6fyms3WyzCtB8GCDGocxwc/6AKd+c7ER3SjcuLA6gTn99kZQYs9dVVNegYmKbpxLnLYRvtFKBX
2dWVBXJlAVvKqQEKV8JFI8dprMkmVT9I/zQDNOHn5soEXhmjpVgarvdj042Qg5ZoXi1znHf8GcYl
xVHXMCeiV77Btbss3gS8UQlwjDD3GSdnDGzuf5M+XMH7eNfDdaKA1fvnL2PlPkuhq21k3HYtbCjT
tnhJi/7Yec7JH7xtMyYoNM7Pn99m5Z0vRa8SvAt7ruCk24HGGiQ032EGPP7btS+P9nHJz83QD44C
LLcHXAS+8XNgu5ReqdSsrO5LkWuZSi+uc6DN0mK+JTV08WQ6x9a1Jqq1gbnc9sOPdyzq1YBfpSdq
Jdu59U6GWfefj8vaL7/c8sOlCQHqvK3peDRt9awMAiDDb2NPXZmha+Ht0sAnt50yd6U9HKHSNQHP
+p1f8d+zW1Zom6vuWoKUQKJ8Etja21rSunLftRm7WIjhUwY9KeSiR/DOHAQyUj1R8VozE+hi3n0+
dCtd+2zZqTUpgu54KBaB33CNswGWZwZD1M9DFc/DuYmn4rcN1/edWwH0mnWk34MFZN8UQzd+AZTd
DwucNCFA9f3ANV2Lltje3sOwPnkbCKebubIojiSEPTQpEr26VdbeK8amDZoKTTZx1/OHxLVl2MI6
apfPBd1SKAGAOHSsTcupEzG4sd0PJgZNx9PZXrnpprWrn5P0x61deCD9pNWIZLLvmBi2hn62G8ax
fE3YSHYZa/tQtwWtYZgyxieoLJIXAuN79JH4NOq6Yt66eoojuJdOAPzUzg7Nkc5j1XL3hREnDVNu
dKCHgYcpyq87Srxs46bUw57h9QjGZxjCEfT+b3g7tLcWUZh4qFptrrwdTOC/pAX+ZIk/TOyONWC4
qXE86jF5blx50ko9jbq+G0X18PktVr6d/xj8NFPZpmqUp7gXUQ9mFm2KELjs6PPLr307S42qV3c8
KRK3Oyk5RCmYfjd1MonQz/2t29DD3BZ3Ttr9zqgEwbxIr+W8VlabP0qfDyPXcMeSMSvSU0r9s3HJ
PSLPKy9l7dKL01c75nGV5O1wKpI+4OQZHIArV1774BdbYW2R0XdirGNxxU4m5jzEJLYDSImRowaf
flvK1v+37XAJd0ohrOR6ZN0pHsSPcuK7Usk68Ci023VR2eGE2PfzKfCHR/y3WXw57n94F6klCx/W
QfJkxqRAib5SZehmTO5Irvm+TOZu2+D1b+cstd89MsZbWOclOz/PsZJT2/rSiN7sk1LRPfg0+sy0
7p99Chp51rWjF6LFsbv3e9nRwI8TifZ1Kfp0S2vmbaYpdwPHs1EtcfIuynifRUOS5/dJx+aNa4TY
24RDiW7xnu2Kyctv0rTPtz4kBUcxIpWUQvu/Fah+nICZILelY7oy9DUQCZ4DnGMnIs+1IqgUy7vM
oslptt10781jHnXpDCgrzYb9dDFZ6co22xQj8ApF3owwgHDqe7DqBKwVC71laf8tK+Z0L3hcw6qz
qHcDl3UICzRxgHtEFZVDVaK1mddHH8twRLChBjzpvaAdu+QsYcaxEdproroHpw5d1mrb+el4Zbqs
LROLqdkSySzLZXCXcPRDnqb7vOVQ/MX/toMvG2GLRLiz0ViFBiLeBjeJBgJyPmlh6ntlEv59JV1a
TraWZFA7+f2pjpOHC+EISeMmUEX5XJVpvYMY5hpmbGWklj2xZGpZ02RQxaP/4EXP1r622F5L9m8x
xbIXllmkIUlv5IkUTrNFUldEvqWdKxqBlZhi2QrrwBLTzWtbwg0a0qbue1HdZfgKlbomtVwbncVR
DR+Tg4wUIu66/l3WUAUCij5dq7zB8nrlNS/WZpnXra0bER8dOikISYix7vvGj/ct8pv3sBWpcXh2
Zb4dPa5/FzA2IIfG8sdfs1JwZQQHAj0TWBXVOx+m8RVVjbbZjzMUggGwlenr1HnDd4hoEHRBdJSH
aQZESqYBGrZUh9KGbdd90Bsi7klmudupZmzvaq3AjjTsJpnb8b7Kaue+9Wh6KjApnxXPx22DnvJ7
V3gJoEROGWlBrFfXJvVb3psicFpyKSMWaNtGQSDb9P3YfpVF2SpYBiNkDqBJbe7gZ5lGYnLLXUrN
tPGltLbCZjl2wDT7hgZnZzN2ZbyNFRjDQWE51S5l86X5MZ/OXpGPO9+aivch9qyz7ul0DzRSdiy6
1Gy4LvxgtmLrVE1CPABAx2lQZ315rEEbwGFeD3cZKdjFgdDMWzrE5daZ2vxswSNtMySivHGmrv42
tpbagbsnf7OpYTe8MF+z1u53jZwOLG9uIaJJ0DY+kCizZhXB/1FutQdAJvUpioy1d5e4zY0TK0AT
yfzKRtuJCt0+1aqDq7yu0/1ARiSkPLs/otBQb9EpCa9fh8xbO6lvCsSxgUnKPZXzYbL1vrC7Q2kz
ilr+/Kse7FvgYZ8bU6RbKFcA+pEwByrjuAhA77VwvGVPJYe2x+rBkzS5kLtS+velXwMG4/qvjih/
EmpX26pRAj6VDITcKX2wChf1CHj5hllSfQU8Nw0kbONI7mYhgGhTlMKZG3Ec2A21GXlQ42gUwlHk
Jy3VbmbmvU3sb06i791EoR8ZDr5w8bYDK0kPjAkWOT7pQtZbb61fg9s66DmK6wHf7OzwcKYFtjYA
yaNU6rNdziJKLEXONrqqAzFBkFun9nYa6/OEcucNFt2fc5w/6q66rzQQ0jA9xv/O2Bvv1Q24ll9E
I+rHjNhvhkKoQHWhwx7aJXxpLdlOFXd/E1OcuQM2Emewgk2JoRC5KgtjnPrHxBU1EoZWGE9VFzi9
o6O665703CKpNFUHTrBgDkXv4tDj/x6nCz8zqR/dyvoO3u2Ihai9cezkzbeLx5GrsBHtM6xVv+ad
/av1QX4CNuKGVu6v8dIgYRPjhzJtcTUC0+OpIzun8wC282JU8ERxE9cyiSjafzcmhYKhdujPfLo4
G6F8bZeQaMWdvkPL88EW+aMFriNkei99qTI0VZttov3bspjvyaS+VeV82whrDOqkP1YcL9kT+Q2X
qHl4OWEbdIOaqHcTHuFwZSIuxZ1O5A/Pth9Hh31RiTg0tnuPs1AdVoTfomMpC7Kcgkg9+oducgPT
1mdW6UfYnd86aCZWsYcn7JC7nj1InMcvWvNTW/mbuDW3XjY9swypTKJYE5QiOQqnekiacW9JhDxA
qxZz/qvFXhLaTb1lSsNkuSFfypb8bjL6asamxHDkPOSQj8AdI781bm32xAWKF+zDOEiA2g+0yfqw
Y+xMEj9EW958Y2K/2zroE4lIxyPhOk8lHKmrsjJA1ccR1jS6QT/xvMlI+auU5Q2DfRGmKmi7Qwkf
bSFekjKO4tjf+hcmbE3VLjYJ3HnZvTeZ17obob+FZCNqFI9cAfOm8XLME/UviOXfjBx3ubFZ2KRJ
VNjjVscz2c/GCdAzDSumaWNniFTbdhgCAn0/Ek/iXtgkDoHqeagS6UQVjtw4nk57Zdc/NS9+zIBG
hIPqZAjHyreY0+eMA4+bGgqbHzq+oSFD47sEJwaZgQSs9bkKPBIjLkyms0/lQWGlEDKzgYeaYS4e
A34Y1/Ftqvw9R7fjAYTw6datQF4uWHsfq+lscX8KBuJ8BbMyC8CbHO71ZAcTm+4t4t+Ci4FRnzZV
3D61nH3PtcWfGtizvJUVx/uBjUrQsCwNxADRai9/jvn4GDtsl8EwVCG4O3Qmfu0wQYJ00rcjFkjs
JONvixS3TsKeB0rB3WfxbvIROQ+utTGOfVKx8yjKsdzSHuVlnF6f06mkQa5nErS6KLfeQL9RY912
KQVBcASux6Zbpzb+DRP5vKEp1u02cTdqRpg5dOas6Wwiu0wOSeNHaVI3cC/CRMwVIMuwjHzLZ//o
zda3ztCbXni/0GN3P87igAXnR64V5hjcerzOfPU7dJ4IW29E3O2kyJ59mIsDYcl2AqbsQUO6MxyL
SZhn9oEr5ORsM+1b7M5BpU2/cwv4svAJyNli4neskafZtyToyvNbLIYnTSAZQEXzYExz79caguy0
eQX5H37RzE8gCXde0XR5wJECFK6e3BAfi55DOhLZJh+2bVa8o30A+Ag1tKGExWrQdf47NRz9WY51
67iAnXvzjWfFvzJrwgGCoNjRZd5Tb8sHIHAejI3flsQTsJXw4VGQUIdZWvAT8AZ+OENvGs1FfE4w
W1AETTj4xPKH3QuQmhvs8JNnDSEGXwR1OT+gia0K+q56ZanIvliTAM9JDmdVCjQDqK3F+kONeTWy
i0P8pJ2goSlmtUK+pCd5Fqas8kBMjl9ag83VeMh9DYB4MTC8kqG+LTLsaKZ+lKrYgLG0L3pAXQF6
hODUdvd5CXGYZTtvbmp/cSHwLcvMChq4poTtxBk87pM48BTd0DJ+LH2k5/EBh4KkFPIycGKdQkeN
mSE0M2QIOW2gXlddHQjFuiCLex02vpq3mDxwWpoScNAELLBhU9T7gHW79QOEMZHS4pfTj4+FtFjQ
D1Yb5gqWuiiZfZnRFewZfHwIhnlQ9ALZCmwkcob8qPXKnbapAxYz/6ok/VEL56Sa+qnqMX0qyQHg
7vYsd5DgAjdzRNeQ8ZE9SkebhwlSRAMI3kGczCdCchkUMQCFDcTWSYcaTt0lgQPBZEjzrtz0qh5v
J8sp7oDypkEat96msW34q3fpXRXrn2zyU/C3XR24fqnehU0HO9JDYjLMcZU+xZnZuoODZE7bBNWQ
3tmoEUKN8MKl86oLWJWl83zbt8OL6tgTiFSAjFvxIxWlF/ZieIab6reMp6BgEfS2OwPMJLwGLyor
QWJnpguI9t/msbmt0EwLgctN5jiQz7U4bKRo7I+Rvts6tKx6AOgAyMX5p9IPVUzzk5NXmBxe2ewS
S6szc9HPGMgGy2Wbw0Mi1pkWQZs51s+Ke7KMoHkwMfjQGHc5QfkQEkvUaKjr2yKwK5O9+HQE6KMe
0PmRKQIyedOlZA4dnALK0OCI/+J1bjdGjp3jfBAPst5N2Vw+FHZfAtDF08e8rZJbpCLqJ6lFucst
O32E1wT1gxTZ9jgsLRfmSiIn/n0xe/qlZwkk5DxDEpPjwAIQDe/uM+EPv5w88VUka9bpUOIkBmAw
NQcYgSUYMQrLjpOLmuAQKBK7Z6BwJSwhVVEcZjoN9hNvoNAN4bTUfE1j6Yd69mCKV8yg8AetwZyI
ZEslsMPCycrAiy8QlWbu7mI9j9g/S2e4n/FLX2zd+j8/D5v/Hg/iXPn/qZtE8zStZa5PfpFVd84I
7iwrZ+umiccHVvjFlaD2D63zvyki6i/CQjX7pdXipHciD+pwrlV45iQCWSU8A2uGb+VUHpweSNUA
Ur0gpO9PzstT/vSU7eLN5w96yUX97QcsAkfFO3QRdvA5r4Btned34d1oxBxF/JRjzR7ja4LGtQFd
5PR9WQGpB6LNyWNfJsyiPN/3wOvasxd+/iBrN1hUnWmL6LUe4fHb+rcZfGEGcQHx17A5+LfrLxJB
sp6gnFAKbyrX9W/PRVDWJml7FjWWsrKz5ivPsZYoWAwUPJBF2ugaNZ3C/prmCIOnKv2GEqqKPn+Q
lWQrWQxUZZOB5imoHjVC8YyJw+QOj4iQz36RRpYR7ZUBW0kXk8WAOfALLgW0GMeBkoe+Fbsyuyr8
XZu1lxL+h8xq4gLNZyHXeBSXjCAwtVUwpBWOxJR+x1p4nPT0Wtv9lUTu318JXQpLmTSegpPQcBzE
F6xdoUvOfnaNuLN28ctr+vAocQx8siOG6sREleeoYhfyhSOaSwPT6/RKRW3tJpeP5sNNJnRHAvte
jUdQRqIsuVFWH1ZFvfl8Rq18ektFoCdRXSvqokZu6FvvW3cce2+Xfx8m/fL5DVZ+/lIBGNsNCH9y
rk62JntLuDhhGeMGPTPX2lz/VJb+sg4ulYAwcuhVm48wRxz7GNJGU4YQNyLRjI3zznUlCeBWbUWm
GGG81WZhIzNr2+U62cDEeoJXyOW8MNdlOHq1f5PDQfJOSHGNr742AIv3h+Qn1ITJUJ56In47WKAD
4bi/Brd7/HyA+Z+e6L89/+XOH2aIhfpC3tfUnEzWlU+GO87dEGdawddkmh7nsh/gW2davms07WCV
UA/NtmLM/4byIntqbTornIVMf2zh2waCP44Xg69jEdF84m+JQ2oVdWJG5UiiYwd1MPgQ7get2TMo
YqRCZ7an74ZZz2guNeOTasTURn6fIGbwmWqbUIF85YRd2Xf7QmkH3sWl3T9yRFEPynerMHNh943j
2YSX5uEE3UStpH4ZaPDOtkqVcmuJSoUcrWLfMZu87yk6yb72ld28FHjyX7Gv6q8GC/lXM/MC/pjg
KsO01EeaT11sJskwbmRilUcOIuuNN7rqRKbMvnNh3XST1kMJEhbrIMABg8BFYI5abVAZ5rdw9vC5
CPVAsPwBND/91DbPj41dF2E19c1NDygO0pxOIRGMyULtObPGgxdL8ph2cvpSuIxGzHjp3vf8V+7i
sF+kef9eUalu61b4OwT+432Zz09u4bwMfOqPLo/9YLwc6CuJ8JIk3ILhfXcgPm7SzTGLYge+QzEG
Av8J9pw2EtZAPufb3E+L0J+rfltm9V1BbKykM8gWg/Uws8psHMjTiHSx2JYEh+0k47c0t9Gk5tcH
V1cqgiEMjdToubC0pF5EKLl8S/F3MP5YpDN6sTiy4OmSe20wNWW9QUnOBBZI1hvYcbxYFSxtEqu9
lQ4OXFbvFVEr+N0svGlXZWkclKXRUYJMAdx6LkbWWAogM0f+mSQAMaIUNWw7rZHasrxf1aTsYOzs
Pw9ovc9thX5cyxXhAOMNOK27yPhIMIQbuw1qFw46IPWYOkBbMozQkVi+YwABH5zUu4eMsUWXgBXv
HGjnNzKlv9AjUn7PXJkcsXUWOyAGkyGE94t3Ti06P7EGr2asHesmxTS9mytR76tU9DtCkvcMrbC7
pIXaLxbnUg2oPvrWg2xRtUtFkiODCt9XliBl1tpJvksA6Q1guOzumob0gVdh3njM9iGLQitPGkC3
3h9VB9Nw4Zcjfnr5yBvnFq+jCWtg225no9CFiUu/1NR6QoIL1vKl1dy7OQE7VyYCZjedMuFI4p+5
LhMUKC6kHM+a3noyvjaWVIep8NhzOpeoKSKtAzuq0d+gmIrKKT4+EWYdVaGPaPLBshEDEtN2Yev0
ftT0cG7SnT/vpbCsoPABT+goFsdJtPOhGUcb5kXOS5UXWRSnPQ8A8P7K6wSJHxAwH6cSiRgOAd2R
O9Dc8KTMd8avKXaDmUbaLl4aBLM7hhNmINO6eMqwBIVl7+AfT7ZQUDUkKIb0vdbxo+XXzZ4p0Bnh
LGMHLvyjQ79KoF+21dcp1t+cXDv7GCRpqGctBFKsAdnFVu7tdFHeomiB3OKkx40xUF44jqvJDnh/
jcK+7YY2/MpuRk3FV65njRxQVyCvZpUPdcIFkiIwj6pi1z+65WS2FaXAhaO40TpNpoNSYQnJawFo
VGKh2JnrPr314PqIGoonfgyo8QQT3O5gB0glyra12cB9rbrtEK6+VQrRf1XkxVG6Paq6cGmcb+lU
Zg+NAFonLJ0CTWZtQjt884zvKthrRt3FW8xyh99yzFhIGJ45y5MyxDIOibeADYzXa9C8e2P9nDy/
OBeqyjeTibPjgHw+0vgj8jxhNkF9LoDvquDp4vV3aTEh2VGjsnQeoN1/GilTgOX6eb1LWy+OuJrl
13a03I2E5wY63mpgw5yq3cEKhkbcGa33prdoHUJpKJtAQ4LwpZxZGliE8X1vu9Zb48gRSSjk8b/A
3Fw5QS9GIGCqxmv33KGF2kivQYGI1lZ1Ay0T2QoDS8LQx4EU/yT9PW8d5Dfgle4mIWzmVIbmn2HC
R49jkkEaNOFnlOv878Qdr6lAVw6tf9oEPmyxvDOOQtNNdYoL/Tj0+Vnk1teUVpvSQDqvq70m+sp+
vnIiWwplNUwzvKHCiVWDj+/bzzwW+AIKvNT5yul+7Q6LuDGdJyeLYWZ7ZOXghkmsWcjK/tj74zPs
QK5V3/8eq9ClBbvsdanSpJiOvlFQzx1dkGeVSlDQ+5maf0NO0iXjAClP0xgUdE66Gh9mrlGzuwYN
+ENK+9uxajFMsuh9u+0Q3zsP5ibdN4ETbpvggHXuG6TxOuIP89E9Wrtq8ySPe3Rr5C/jPyGw6BJY
UGkUgeveqU4Whf2Te1TVXXlV+bZ2IF0EkRNIrRAcI6DoRvbY8O7VM/GpKJ3fn59HL3Hc34ZtETvG
bQMjrQStJyM8XTXoi9Bi3g3gc/g2sv99+zB18Lx1rmhe/h6p0iVWwKLKR+4AIwW4EzYlM6MYWwhv
+/mzrH32l79/+Ow9xoZaSqpONK4BRSSBn9wPlN/Hk9oUcxEMU7n7tzstQsliHLCa5PWAZJs4yIuN
Yc2SR1I2NxXJnysk6AtjXePArMyApcU7sq2gqSYzGmMq2b9pFAyfIC4uNrqZ5ZWRW1tjFpOMNvZM
xBCPkPB5R45EqmE2Kr71ER6SV1792i0WE83TDvxfRjs7zWBOqlxuUMOPZq6Csn///KX8afj7y1xe
KtszijSpLlNyMq/8Vd/NX/IjzCyxmXev41tzPvrfoFQn3z+/28qHs9Sq4wCfMUMJbM1j5HkDwgUO
tgRtqPu0crPtpGS+45aPBt6CD3/e1tg9fH7rla9oqV736nQEsVu7x5J3h9Theyil3j6/9Mo24Fze
3odPiML4S0h/cI6pfM1PENBCUIseplPT3n9+g5XJ7Fz+/uEGE9N80N2MVH414axRvbOe5kGi439b
i5fy9bgt7DLD2f7o9N/7rk12bVo7+5nZ3ZUEz9p7X+wzMyyJ0xQ0nFM+W+6u76j5H3dnshw3kqXr
VynLPbLhgGO61lmLABAzZ4qUuIFRFIl5nvH09wulqkuKkpJdtbp2d6kkGUAADsc5//mHW12pi5uq
D4dDVsFAVrRSgyI395DqnPQdLPEXe9u5Cr1xlKwrOwzVA1m5MqzduWzZn+cV6Vq02oi5zfeIrb94
Us8z7kMweBuqSgSNXmH1QjvyVXiDqwVSxt7szPHzXy+FXyzj8zhmUxltFYJudlAWSJqNzoZZx5Bi
/vrTf7XQzvabIs77ZE7kRINOj5yOq8bu/R5e8H/08eeK95Sqz6mKqThUafw2qcrHairuNLN553b/
YpWdy91jrZe5otbRIbMjN+uCva2n12M3baAg3MR54hdhs6kD853H/he3/FzgHiQpiSezCi04brzZ
YnpcYshGUteCO/1fX7Bf3e2znSWE9pcpeTnvrXJmfNeR2Vq+azv7q63/XN0+22yFRqhTWAxRvq5j
O93X0djRC1k2d14Xb0zy4oyRd6zpKwhoVGrjrDq6hxlK89iBDex0/dTpWrX8qEnJVPWvv/cvHtxz
nWya9FM06EpxyCJtPRYBE3Jl1SCZnQj65O26EDL8nx3prPyRbNwaKrr+4JidL8yK6GvSiMFD+rTa
J5392DPMfOdb/eLpOpfOKtmQm+XC27wPHpt2s7S3sFD++mv8YqGcq2bbwVBBFhkvWXF2rEL1cSJd
8T887bO3z5Q4ha0usbEfu+i+i4dbNY6+yOE9AdgvpAh/Rrd893azDau189m091B0h6Nhwjxo7Gjy
Qe00L6r7+E4u0DntQVF8q+xmXy2LevvX1+3nt0Q99800Yn1RKeHaA5mxR8dWL20TNpnRvMPb/dXH
nz2/gwWhpVJ7CCKmsh6j7ODohVeZ7/lT/LzwUM/HwIW9YIEtWh6TzvDUqvoCTQ9/6mz4okEGhQRi
3n+9TP/1Mv2f8LW8/rMebP/+3/z7pcTdICZj8Oyff78vyXHP//v0N//zOz/+xd83r+Xlc/7anv/S
D3/D5347rvfcPf/wD7/o4m6+6V+b+fa17bPu6+dzhqff/N/+8G+vXz+Fce3rH7+9lH3RnT4tjMvi
t28/2n354zdhU7b/1/ef/+2Hpy/wx293fRMX/Ne//Mnrc9v98RtI4e+OhX2fY5umQ0jU6ZU2vv75
I/t3FZUf6LmpWQ6uqfyoKJsu+uM383dQZd1xmBpITZVC1X77W1siZuZ8fmdf5fcdR8dZTcPg4B/n
9sPd+efd+lvR59dEq3ftH79xJj90qIYpLOHggakZFieo6hZf9vvKMdS0xkxwZAAtrJMScKLq12Nr
mu3KUBxQPbsIg12Z6AF8pqq5mUur2shCB8PtSEBh7JFVV6Uy9oXbD3ZYYaBmEdGskULcAkQeMvbn
nUxqeFxGSzKBng0ekTDTrtbzcJtmi/VZJiJ8qJdk+CSDztktuRNe2p3WwWYKgjfVIZ5Dy+b0ICaR
r1u7xq+xaceJqHlpX+SirqhvquVCQezllbZm36DNyElxcgxjHVgtfRFxLsvB6vtqb8Vm8qSxqmPX
HsqaeUZvt5s6dEaCOszarWwY3EDS/XQbNVLzwzjXXAeflRUoJKQYIlewSZ4C03WyNjvqUNIJc68H
6zGyx963Czke5olm2VPzEPHzINvVYsyUX8tkUgCkU/eliHsuGdvvfWwKyUSsbC6TWkU7l5RTsyl6
ZUR/GjexKyMRfUg0aNpeZzLgcxcltyw3sxv52T6Ryb2xZPaw7k0zreDiWURGDirhD8ygcJG4kUG8
wJkMDXiy2K0HEL40vfaBnZloQEIq7yBiTZuqzSGkZLTb+DYw04mtwh/hZHnQ1XS3WMSIils2m77r
1KsGLqarDkXotpYOKXauOrfrUhBVVQ9v+iSKN3jahY9Fk7U7jpRA3NaXh6w35OeYpM90JfrK9OcU
fb1aSajbuax9vA6IkLBD/VGX+Vdz5ZEwHbJaVUc2M/xJYW+tkrBvBS+3fV2I0SvA0bfZWENp1Aan
dyMHgqVRjOqtupAbvBpOCjy3VKacVG/IiPvOShXugKIam2SZOVyd2JdLkuYbUIbStSEtu7Woeo/B
MglBmY7TYJ4WT00d1G/jZEo3Ihl3P+liuSGsL70Ro85wQmN+pEK9cpeBFJsiN8MQ3aGMr7u67G4s
zcxdaUvixK2G0U9RRySW51PhI6yCUIbR0e4UZn+jiy59COylKldKqWQbpVP1pyzA5xIhHgznDmPX
Pkd8l9ndeIygLt6FJRVIqkG7UntHKbzQgvzv9EV8lBBzjxJ+wZc0yxZ3UtAV5N0yXbWpKHaweBc8
1GxrWyXMwFaoxRV3cpJuJ/sk+5jpi+nNYzjCUMfdCDFPiXPqiNgDNW17NEhDuioixzo0itZi7OHk
+V6xrPDCkHXzGFkqPmLqXMyHpTflY20W9RetmLJbpXDaHfPn5a4d6/JzksLzdxKbkZputoOb9oHu
ocJQfK2zIMBZRXU01UxsZ2fMuMejMNatFcwPeDbq+THI1RnwWZ3vAmVKrqJaMNELnbSXK8dRxZOA
JXaK/lK/dGNoXRBDxvwTCm05ulObhR+VogxKLzdSngrJ7sjcDT68x0Q3Wg950F0ZU5McqsKBZqmb
qlGuYjMLzVWvDCY+XINMD7NcjE2sKuFlBnkz2QhNGiRR9g787npKyl3LrOtTSJj8FZ1HesXmxOhJ
CRdrjZGaCl9Wr9jvdKnABkxrS1vbaWjuqzQX6ylvM1KkVNM6trBdPqGADzdjaYxbNVBDex01ZW+v
rEBpHuahkPeKFHXjtbAx0q3UhBXuZyealz2rGOR2iirlDsZapawHM3NualihN5ra2J9USHfCC6eZ
0gkbmMgrwqVomRZr5Yc+dvKnPklixYVa0LSuplsxZm2DkNXL1MmEJ2VRQ54Bc8LqJdccZR0MzY1K
pA808zr/pMkczV3j1NWdDArTZOpv5KZb4ZN4z8hQeS5xeEVN2AbuYmes4zncLpXzVGMi4vPKfMaO
j9A2HNaHNgoeh0LoIbdPr3y1MLUdZ9K8luqIVCYi4zmaguciZ3SdBZzkco1wcNMlIiEQblh3kaJf
hol5ESnKYelMpoFJmEH/rGKlWplKxwTeyW+VTgnWZdI9ayBrfoHCehsnykMSJp8EsXGesySgUE0r
1gUraB20xXijIIjeTuzvt7m2aIeh029JjNH9RhTyKHKgHqNKzXWiVydib5EI1S1qQjF7qcwblk90
WaGQHmH7l1G3Wsqm3gSLA0FeLPN4bUZMngnlcCHZpH7mAIVoVVttlVmZvaYuX1JkkCtYwHJDzzUy
WQxHhs2sg6nRVFdIhsJzvIzrALXNSjVtnt5wiI6OsLJtCH05XRGKs4M7si6XZptNk9dO+cMigwt0
1cVGidOjycIg82a1MKA7Gov4oM/ZhVaOFyFvglsxN7zvTLtbt0naHRN93gZ9e5GVw7SLnGirhPnB
gsvW99F2mBlEKsV1XDP0knZvrmMbn8G0vLQaE2wkJgMKrkjvaXx5X4ljh4Y59cpG2UzkbRxGO7iG
3PKWR+M14q6dLSHlDwKfyQyFO1LTo0ELL+1UPOXdrHgptNwVTT/EiZBLjawFTsODLDNLsnq1Cbu1
CdnoQXQifxziTi38JajTeZNpdRieJr+WuqomVd3EGWUzTzfcTvirCwRP0Ysodg1dgZIwOfnSb2Ol
qw6xTS7ACit5A0prO7W21/RCvZttq0g2FvV9tZOiKoQHwyz7MCSiLrwMZf094+kaJ+q08hdR98iV
pORtFBdGUq0apbKQfzAzmgU0cti6afAhbWBbr4aUCXJTzlBQSXN1LtKyRYLCAix9J0fmwYSbkFt7
il6dYszIfbBVWPlTWT6kbODXURLAYaxk1t6OCuSnsYqDcmU4s7E3EnqppHCqI6/w5JgVpXE1Bmb8
MUlK/W2OWnvb50r/QWv04Q1HO/jcmWa3aztBFVPadpt6FoTk62bKywNxtyGiOaffOVkWv/KORVGS
Z/l4nVplsS9qpkwwdORy5PjZp0aDPuvhOB+brib0eDsEGfUbbpE7DQD4PiDQ6wZxU3NXC1w6daRj
pouX0rgLQiffNGWk37ahERWIGWbi+8Ylqa+11BirNQx0cuHKlhgEeD72XVjA2F4po15Y7jj1yV24
OI6EVm6PaFmi4lJQUDzbo+WE6zTVg0PTZOIhqqdxTTExPBlzrKhrW63KD1Yc1DslNSPDN9BLXqvY
JGifhCHYrCes+7Z9ucw9jBy0elapLr7Rk2IM27nFLjBXx7XM7OyqoRzEd1roUbK2rXl2ERUdlPDE
pEnTdVQ76XHAoPSRV1Z8IcxJQ5JkDpVrapBT46EYzFU+dpdWFjXaKu968zK0LfmqabESuHWuRJcl
z5inmJPcdUpWq7BntM7DuAeDD7MNLupSFM/VUCXbsAqhj6eant6Pld56kZlQHDYNysg4G51LpzCi
x7HRGW9yWDYURckOS5jPiKUp7+4D1Ta9pdXazVAHKWVstbwwAxOuXQQqmgy7uSuLuMaFVsH1Qdbt
W9hn7b6aYFZ7Qd1H+8TRx10fGo6rVGVxpBrpX6uqNuBw5dOEa3pe7eKln7YdjKwjtYHpdRZK+FVX
28tOMhJ7NfJy+FhVlrPp89EwPKcfxfXgyCldaaZSbGdJEaD3zM4QXBGuVnWwS0Ds9b0Zd9RnM8wA
PdKztZCK6WvSqfFWjemTQoNiDx6/8PFGGLa1Efefu6FcPJZ0RfR2qh1ss0w/OZg0buKkGa4HpZtD
VyYy3WXxMF3kcVVuTXZvfw6QgdZMc9CCLeo+qWTBRj/W644HzY3obj4SzRnvhikU2yZixlfkY3Qt
USlslDamgDLs5moewmHHZZw564rzQPHpoV6on3NKy/up6ByvSWKndZvIyi+7fkA32Vrxw2Ioy+1o
DuTCqCcAkd6qu1TnxbmV8G5205I2a6lnHTpFw9yr4Umybw2UCwr2D05c2kdBjqaX2ApyWT2IMdRv
HcMhuBPH603dLRGSQn1cHlm41XOYW8yMhDlE8FGV+dhV3DWzGCHRE7ZsuKQRvbIhl25UReGXVrWn
K6EbXXCUNJUrJZ+rW6WvlX1qtIuny6a4rmh7tmWzdP6kaNbGTOex9tA3UDnPkpoqJgVS6rWxa2Sg
rEOxWHeLg6v1v4WA2bopbV01TduRjkrQw/kcpoyzwlbMukQHio9/6TqtsYZ5vf4OYfjWxX/ftf+I
4dm6xYdLCwhA2qrJf5x+/h0eprd6toxhW7qZkfkNUiwu7r8P41zEL03Zlm/dOUjzA65zVb0Wd13z
+tpdPFfnv/n/IJxzskP+NZrjlXlcxC/g+39iQycA6PQX38AcU/yuSVVTYdVoAu3yyersG5jDj9AK
2xovNNUG0jmxY76BOcL4nWm/pTo2bjT8DRjfP7Ac4/fTh2mOBvLiQIOy/h0w56vr3T8ntDZ/ztHh
rGq6IwSYzRmWY86DPcuvC/8hvDXWYnvqxd3FFT6+GJ7zDiJ6RjX+83BgW4ImxACqss5mdv2Y55WS
zLU33ox7hWSN3sVewh+2QbESN7HGDuxSn/A4uxTX70yIxOnLnH/Z749+9hDEog/EaWfzRnfw0I26
9UVxUNe6H15Z3ndr4CfP288urKPqYG1Ab8jKzy3IpC4CvJCd2ot2iEy8yF225nXs1kfdrzbm7V8f
7Uco+OtldVTJq9rUdNbZuaWsbTbOGFOEIqxs4JfKlTV+KO2bvz7I+RbCUvnhIGdXT23CNimgC3pl
/RLbs0uQ7jtboSV/9kU0IU1eiIS7mOc2dAlQmjbb3KEhzPaa6uwQOq+GKt32kEgalFB6VKFUTNeY
lUMZrFkvH8TySHO6ykLcPW8DARY+5K5ifUkj7BPKxJfRq6ZeF02zwkWDIM4AWezoZkO/b0X3osvw
Uy/rj8T70CHue3HQKnKmq5xiKniberg4jNxbLT9ajfPBhC4aTgwPkH7F/HcWJ9Svk0fC5kU1fY6K
50T/0nU9yNF8LeCEjVJcB/G4jrN8JysagPCQGMtV2dCPJ9V2oSYZq2dTXBjVTQrTK1HuDQMtUvtk
UKI823R02ufFRA4mBWRKXDitVWE/KOYTGdeXuqXiIkzslNDXnV1+1HvMDXG1AGpaxdZHZKE7AmEM
+Wrxmu+PaXkb4viUhd1KTIYXDhBz8uRiCRnHZRhyYX0uEY4mX/r6VcKoTG1BWBNqbxDNJH8yyHEI
mzur26cJX9sQLpaE27r4zDTHH9LWsw1+HzlxYz6o1IV2g6VCMcNINN16+oibdkRZghzOG9r7CJgv
VzUErqlXF6mHobyf2OIxi8QD5pAvKqxqQRiVFQaPjkKgtIkstsrNQ1vXvhrYVyKhJ4a3LPXBDSsN
GPpOto7bhhdJcp9Vpu3mbb6Zjeg2jFOaKKyuJw5pQjUFT4D46Du6tppFhp9PtKq7PRCPp8CVVhQM
gJm3D464ROTNwnqoKCHCBMeFRtvbsdjEivQmrB6CUl/DV6Y4e5zTzJXjvOnn1l2gHWN70vT7fr6m
2iQhdvQy3AHaN1jXq0WxvTqFukkt0ZShX4pkG2T6JnY+p+M9Hhxdkblxpp7ghpWlIpfVFDccULYu
ppsuCIDLlgI5REabYhlwXRRXLXYYzQF4dmUEn2ZsAKB+uhHTumiMPPpFbuoHJf4UL9eBfjcn1QUS
da9BnZgOmYvu1qvyep1wPn0iN4r9KTW+IHFZi8wBrTQutFBfywUztlm5UjB8T2wClwAKMhXw+IvI
rXUbabdzqLk4o6xh63uWOa+6vuH5vCEKR4vvylnZi/G6DkvfpE+00mNumx+smRtn5rt0VlfF6aop
GG4XH4tyWJc1ukf7zkqWbUZBzY0oZOE79QG/Nk/NPndVe5+hSLW5sBrs4LZ5ybTbTMfHzbgvnbe0
1ddY/fLQP2XZbYsxhLHcOuz3NWArrkktfVGblTeNDhkZmff4VM0UisLZGhUsIuQVBugT7Hn66xr9
LUrOUwQDMHKSJK4GEG6haH5p7WHlICAL0Z6frG6WGw0XaQQW+UbT76d+Ypt6bCAih2PszmNEkwDy
ob1ZcYFLFKfXISpt+q2uhDd1gMKguEgFHXfS3Gsi3dq6jpIgmlaz8mU28F2mayqFCj7x2rZXILwr
TBzN9mluX+e0W4G5+f0E3NTZK8lDWjHmprqE+QSirU2rpcEaAyB7UfFn0HYLjSOiIkFNKLp630ep
n1TiqAbBpsm011AX+1qGt7G0Pd04XVgeor5hnw19UqhcZdBQd7DIlI/1fNEMGJJOD8o0bUL9Um0f
huHBttD6kppiTrSa88KVmrx+DNdm8SyG57D7sBTXAZJeJb7V8N0Jwjc7sbHWscHmH0218sEfiOxA
oXQb6b2/dI/zDBsSVbtcEPTrrY8jA1h65un1AxZYJ0b8qlSvl4o29B6QCUWZtnLGE+t81/WB39Lz
CiuAhTju6II3TbBZQrJeRxaAtarDN9L2/KmOAC5hRnEVh2hZkb6TsDgL5XFZbharRb4cue0IpAh5
W5u6Q6ktXpki7hkaF+aWm49opxY4+ok79glvjdt2AbN8KtsFL4kB/xqN3HLI/onEwsYatnq90YmG
DVtmGMZF7LBJBQ82WuCIyBKNEOVxDE76cB91ght22SaqtC0JtYjhSZBQMFzgQjfFrmUN0E6vsqbZ
Aiasgsnaa6Pt5eJOR2QQZlgLTBc9U47Fvlc4k3RU3akgb7N4ldM2Sm+m+bF3HmIOPY0vWjgfgrI9
Wa0B6rCx6ScXgJMWAlPY+U7l7WfWuzG/jnQJLApUXFoeLaVRO/upCFx0YVulyr1Uqr5A00yGkT+e
CExqsEp5ZgdeahG7RAF1K/jsML+q7MbTNME2/pJG4Qq5s69Oj+l47MZkA/x843SPxBQNc0FyrrU1
a5rKsds0avZociTURWyzmITwhoGboyhoSXEwiTCB0DzcDm9mIhMGYHO4H9wxCfVEAOI+ZMFlNIPa
hxZ0Lpj79IeuBfNBjQbuOxVpZ4qtlvfMToiODfP1rDtriOZec7p+hrNi/15zQ0Gz1GirzygWGpvI
8fwtmns/Grp7dcm9Ns12GQaZqz67T0OfrJVH0m9ekP0/Mo/yIO6Dn2GVZ10UaX81akQOtKO1YUX5
ZqxxJYPLKkbeJEt/SHiQG5RoR7NIjwlsAHZuvk2wQ0ihMWFpDoO8S+DchPIzllKbxSg3Q/G5QSai
mB9mY/JFWvuxEDs1pgx2HhQ72vaNg6SLQWlk4XwS235ujxsVoyTa9YvYDt8AJFiaGM+ExXhVS2Or
dsJTSXpZtR2GS8yKVmP+JYwyH9+U3dCE7Ck6Khne3UGhXEzoD6RZfZqIjeXVs1QEN1C69cjJOiPa
qgzfWb7NjRzk/aBQnWj3kz67vYI1hi4/9QMZH0k9bGWxbFW1+kTJsm80CwVOuurwegkprzTWKTZM
bhcin8+lUroVJR/X+TCmzv2iq8A8yGVlHl4uy0fZc4NRN90ECzqBpWo/6KN9JcW8S7v8gjt0HAxj
XM1WGqHCae/ixXodRHcV1PONMpaXOeYyDUPwRchXvAduuwVSiXHQxm4fdorbB7FLhtNTZzR3RdaR
gRF7Vjh5XSq3nZqQYUCrM7wEXbVagmgdJ/ptp+Fz0Et9pS3Vv0XkObUJtg2fQJeapUMvOI9em7PW
iWHLNh5Vnzt36G+Kd6J5tBOZ78cW68dDnFGfBhZWXdVp48lNdm1cnRofACc/uws8x50/Ln76Yl2o
a81Ttzi4vsNo+0l7adsGga8G9F5V/Es8ZEGXnURW03jJLnP1FWo5z3T1A7mdHhDjfvKzbeqFV+/p
788s6P68sN8f94ySoxDzgB6Q49JX7JSV5ovttGX0v5br5ib23m1k/7VN+vF7nrg736E5EEMAB2yO
N6wnb9jVG9wtrnG59sx1ujYvTT9ev3dM/V/bP45pWrCnLUGHed7QptiRZh0BtHzH0U8P0ab4UH4G
I931G3uXXbH1HrBKKy+lm62pJ33kfehIScbsLm1vXFO2XHeu4slbHqfyPVzhXzv7H05OP+OYNmmV
AuZzclTOzEr86RB97j+qayx4/OSdVfbTC2Gplg1cgmv8Ob2rbgLLLPA789SAF9Ontvn01332T6AD
vowjdMdiTQk4CD/eXVgFtgIrpPGwR/OlW90xXl7Fu2hbX4Ve/07PfZb59W3t/vNoXxl0360l2UZM
TfT5dF9VwJiGXugJ1drF4FJ60E9500MIHDN+Pslf30sx/fkT+93Rz/CnPikGmEx815B+wcPbWbrF
eqKIcZeNsbGehEvbvh828bp9b81oP9mqDOA3OFYWd/I8gyAsa12BSX16iOz9gj4pdft1ek1DwjJ9
7/E5Szn9x2X+59FOZ/PdZV6mnOKw5mijO0du+SYYYvuxz9vpMXozbnhPu9E+ulRuABzuYcC44bvn
8NOF+90XPgPfUE7KTM04BTtcPGZw2GV57yzdnz2HNkimqWuaaWvO2SEctdOFNWo8G/tul++nFYXQ
yl6Nu2bz3mP404XrqKqpGwIgSdVOm+R3V9Se1RJDOdTC6t5BY2bf6GvjaDziTuDLVbqzP1KdcjM3
1vV7ie5fP/r8LQcWdqLigd7r518zRoY8ykI2Xu23b/amb1eZN23pwZ+BHq6Ndb8pN8G68/NreWwe
ooOZrelWbpIn2/8PLrgDwmhw1dn0zwEz/GxRtrSnovmp87rdeNE8Jg/FZeim63cv+E8eGGgwXGsK
aOkY58eqnXrK5iBqPWM1ePRD9T70YSqtrA0dR7ex/qxWvvEzv2GoZ0TQs3/+/f/PgQJxSd/d5hP/
9Ad+6P1zEqdx2z3/QCr9+kd/DhUs43dh6I4pIJoyJjBP6/PPmYJp/U59p2EfK4V+GiqwB3wbKUjx
O7Z4qu0whzCZHJwcRb7NFHTzd5OlLPifDIgEn/jvzBS+xl788+mAtio5A9aHlKbOEN082+r0PBJz
KDVnU+RyBMFKZ2hi9ZAdp9BSX/C7M+RKwfnUQ2rNQk27GZiqLq4bOAwPJY5GPtavie9MjGknJmPC
C6yaim6MB6SwXTowKK7iCYNeSmV+fbyyYEhtF7NWP8EyVN4gOOo7Zxadi4EIlrZhmL333P1Y5/Id
LQSFqn7i5zK1Y7P7cfOpE3A4BuLxNtK6t1FpinIXJ1rTuN2gOTgxKY2fz4rAxC0Ljrbd08saWtHH
72j4uGfflduchm0wSVB1RkUCovm54VAckwgMm8ncGNGku4bRLS5Gb9sZpxRrggMieue5AnL7bjn+
bLghv3rD/HCPLZh8J6CeZlxV5fncKNBq1VqSSWzq2hHrRJrBI2sL6//JCgKxxrK38APDIgrLDMxu
WOtGCB1nmbOXtiHUsOxV/QZ71nFjT4714DCbviPHykTrCBfomihcey21OLzpAi06qmOGzWl6kvD1
hoHTRlImSe+bU1c8QCbB/NKayQ3qoRtkbhQNDhQmkzlBHjWfTTl12ykHwIRrZz9PkHTo8zrwUV+X
dQBWzVXzel7PyT4VamW4Rmcq26EL9EOfOsSu1DjF51uI7VPoL/WIoLXIrdZrtT6/kV3ZrBrLQR8x
BiDPERbt0WiA2wbG1N0qik0zbXf9Mlz0oo5eCg2gohjJuwg6HCkTkWGGO/LAwDoIjQoXlypmor2Y
434K0gG9FOX4B2Uc2o8yG7VkDf0Ze4u0wHZllQa15VnDfCJJa/1yi8EBJvqz5kB0tiB+NSWzZzx8
Bgt/zGHcVM2sbNMyTa6xvucF1Yfx2smm6FHQ6+LEOCp+q8PXDcdZg3O7NCrWh1YK5hAOm6lv5U7t
LeNDGvbTZjJ6czN1xFUMVhp/iPjxl3jGXT2JdCCYsVT6zzNMn09LEIpDnovhAvOIaa0ZdngMasYM
uNrYvm4M4YeudIYN8BSvlHJU011cBPa+GYnvsEF8YJV3IrllhQwMbkKGM3KCW6YVFWh3gBfrXTjM
+DbHVdw+86Z803TMZ8MTwS5QCm1bZUWyziEieT0hLlcpNZBnLEr3hAdpfIVwTMP1V+0OhZLLdYs9
ym5MSijaUF06L4Mr/pLKzrppIdXgYu4YqQuBwbrRUpJTXKHF5Bs4mulVYh6OODJP9R5vRuvJSjvC
VazAXFwY5Hj3QEZYfF3HLrvVumiXjwqtkT4ExyYEGUsxSNnZQssOwGjlBdzQ8KGTcfZmhh10iVIb
DFcvjPhlNJQZrve8zND8ujl2kXJhslMuYoC1MSVPtTnZn5Uot29sS8WZUTHLK7Owy6tISkR3oq0Y
pYkG1jm+NM3FmGslcYoGMEuuhvKY4KUDbcbsLrJQlU/E5gnsMKMEH0r23BuzSeQMpN0ae4FC62JI
bfOjhB1z7yC09jtCYZ9hRSOqCjPI8bPI44+hARVf6jgGi1QNvkS4g7Yr0eIoY3RTjAx5SD1Z5vWX
egLHA6uGHRxA+NkrtVFetWLMP6KrjDd5b51IkzY43ZgY+2quyouJtXFA4jmsmwJbi8ywomKF1YlK
xGKj20cFgPO20qPHKahDVM6TdWChdRfdPMMCz/OiP/D0Tl/6tNRvi7Kb7mGNai/SSPoLQsqmLcvC
8UlDmB70Wao7A471vpBpo8PXzbpjC553xfxXVtsBZ6w7mQYahiNJmX6Z9f6oinR6cTIsCS5G2Oaf
KZvtJ8vKYx9uWO+NRF4do1mYn52TiKBJkszXWpW4Cf4nyfIOIXgrJQnrJwfG71UTyPxTNpEF6AUR
CzOYm35cnWxFMDgaZ/vTBPPOlwB729yJNQxJtHy6hAxNck8wBv6UL+Wb5Zxif7QRF04S+Nip5GTa
1ioxC92rygY4bJAwbIeuTg/d3Ga7Fgebg9oKbZtbWrEzAKke2VRQ8lsRrLkZjvic4/Jb8EK8zEGe
1o0wcXeKhrwEOO0iAGNs+ZW7GmvwfTSrytYxqxo43uzXEXkYN9P/Ze88luNW0jZ9L7NHRyJhEtgW
ypNFUjRFShsE5eC9x9XPUzo90WSJwZq/ZzubjnNaOkwCifzyM6+BhfSSjdZ4X//xPwnq0MFJzy1X
Db6NP5BEQaCiLNy9UVZyGdeaddfgjbEkl3HXImz0L0LvCaT2WMxHLe+6q5zG7apz5XRwNek/RM2Q
vca2RWd3tILW02uj43+S+hsSssnKyPlLHlB15pvmsjHu57k86nY0r7u4C81VXrbDk8BYc6sJe1rN
bp6/DIgebzoixaMP/pK5jJKZ16SW0S4NDeibhbY0mt2RTU3rqqzZqSwtXwqyg11Oq+JLVXXxqh5V
nXo+dlY7cZLaQWMqwx0kgizdzMavsrXks1OEEw3IKqZj5vrgttoFwGj1rKC9rnW0i267InXGBVkd
tIWxEdq+L8eoYtWh/QLYMAKBNTfJ62hH5suoQ52h452Xa5kgqeXhw2dGHlKlzXNbpmPhBZFNAC/a
WnhyxjhvkcRJ/XuwO9Sp4nAwFlzO+g6ZWn+VAe5WcENq7Rb14PylL/XwkZeV7XsRWR4XSHWPf2i3
RfNdu1Fg+zHRmjuJTQY3CsmjAdtmRBHfDUxtbw21c5UOAgiDHQpnDfYfVwXl0O13TegF8PmWhYhz
piZONNzJvjIo8GaUkmeuv71jZymEFmF9A6LbPdMSDx9TaCsbiwi4VIOebyU3y0PcFs464yTdVnbU
PMpxbifvZCl2IsIYnbaNRBYxJnErB+BjMf6Gu5N8O+HTXjUTVO6ityu57+3a/ul35ngX+UnneoBH
zRu/nL7RtjaPutT02zGJgJaFU3PoSwlZYEbLZzFUmv5aGExrAkvLf8w58DPZJHVLOIHDlGghKaOf
72unSJRXOYVcGQXgAs0dxk1dddBPkP3axE1jLjtdY1g5pvrvEizuE+hWBfS567XfmZvVe9r01t5H
85fpRx4Ew4aKVkM3LetBowvZL8o+7Tj4RthuddRsvqYKG1ZkiYhzi3ia/Ye0HfynTk3aZqpR5Fok
jY3QdwBuHk2jVz724jkwhwzshajix9CY699dYEff0cvNGdc6ak43Q+KI17pGYcQb4Yr8MMMiJpqg
NbJAiHXEO6KsTrZd2Q0xY/YmAeWKXj842bbxb2wMUF4j2WRf+zAYEHAupyU31njT5kQPmDkDMyAx
aOBBLO0GEP74Eod5Rf6nhxw2fUT5IYv0RW3q/tEOxhz0Ri7vs86Jrkh6ma27iJk91aaDWpBtZ812
BpD/Ky9JHADyq28WdMubMUG1fdHBZT4gCngaieMZUKhI/soiK/6aq8r52QXltMYC1r8uShMbsSCc
nhO8gB67ISWXVUlwbbaDwyA5JjCXw5TGO8FU4boerWaNt324QdK52bqjPdwgpYiheZYnOwVeFKS1
DuARbvgTSVNDm7XUvxPBsISpgEEHgTntJahJLM/c7tYtpvmb2QgTjXoD/TGz1tHvklYaHWjMz2Aq
fZOBX9eU5YM2EUCjsZWeUbbpTUzidxhGp91aRp7eThWpMTJltfNrIoxnIBSndGdbplzjCdx4Hcor
+6GR9d5VpX07g8hYyyKYPWcW8hHz2PyuElZDnu7G2yxLuvtcqSZj/KKXrxoGIEsz1sSq0ZWCiMQP
RFfBB5jj+x7hx7qfqqq9ccFYeBhD+Vc6BgCeXSGg7vr96CnHPwG1++k3vVJXepGWFj8JgcZdWBra
AwB8cz8E4bAK+ppZVaurDfIg7UK5M1PW2p70x6KdZ3NhVVZPz37CkkETGooreQFNrw6Sl6Qt+26N
iYs6oFcg1kVIDhGBjuZTi6Yw3CoEe5xbYBeZJxwZXOVF0fVL+B4u6uNFinY5CWtrkPsVUccY3zXu
7QgmUeSnjbmYXPTFcAvG1n0A7/5zrhqd8ThJCriJiZuRSbYpHntlqmUYm/0V6GzrNm1O01cHY5rU
C+ZospZDqVCf5o5al5KsAFlKfYeo4nyqBcifzEYt9V4mN3litffZpPRnB4jSHRnyHGGuUsqDa42h
eW32cXyDwKK/ZjSXo9fRonyPkssPLRL2pqijaadD4Pw+Jpn/Y5Cl/F6SGnxBgMG/bqG8foN1UN8H
7hymgA7QFONC9pNyXeFWcES7POqXVpogHW9SM5CB6M4h9s3+B5qmNiQW06mKRe532m0Th+l3k7rr
Cst6wDK9G5Cj1rjSXFtmDlVHh7q6STApkDc5PmqMwVVgy+U8WAlLm+iKLxrkH1Fr6yrmfYmlR/vB
ioKOgiNw74q8bsA0o9sVxtJ5pEHBHVkZXXdNhS7XPfv+gN0Fng+ZXsfbug/co10latWmBsVuK0mJ
VYtnxUrNs3oBSA+/C8HU/jgbWsc4co7bbZ/28mqYHVJWnFW8dMoHWIOV9YucJn/CdaTbpJme7805
xsOixAOEcgaxv58I1jW7Mdf926GMzeOJL3BrNTrp6px1hkf8dLdNEQMr0svSeGqAkKdrpAKjRyze
7Q23ODdoLyNrOePDt+qdjn3LkUfKK4DBC9QhIUCkEFPy0hfPhciDr/Vcaocot8cfud6nP6OyIs6P
UIyWeJjJm67MhzvdUOAmpiDHW6DvMCb1rbD/asgkfETHNLnTSyu9kVOroYF+Qv6YJqNAz4bCxYC1
KfsrNxEa0iUHTZOeHvfLDsKYh9lmvoo68AIWHterWTnT1ZSn6evQk/AYou+u/c4XN4ldqitzhCe6
GHtrOhS4Pe2hDIlNWkzdjZZg6SGq0VyKGPKBaJi7hj4WxmGhGwcDYt5jU1bl06RXArZfPmevc+sn
1G5G1eHQEvtr4eQp2JAOrqcTaDa3Xag65GNUXT0w3Z3XvaMnT3ZU+VdMmhDNrcx6LXM+lcHVcLRN
K8yFchuZUWorHdRiYo5XOcpQp6oDtJ2GtwzVV8a2I8i6CstKQcf0A4BPWtQ9loVhQ8nR7A03RHO0
BivftsPoZekEHt+Ig/DVnyGiHRCEUdkhDkDkYy1Bpj7k8UtaT/kqdOHzhSl9GF5+5LaLno1ZtLk9
cwPagYKwLGa7PkzSksbSn6c5WZWu1cCq8vn8dmUGWGURl/6QIjwnEZhOTQOJwlqNVw1O0T+qygFA
YuchHW2TuvEUPKZ1lzLVh41CNhOX+e9MNuWaq757IjPgu0f68mudkyous26ESwT79tSgiRPtkMuA
ACgLtJMbCi7QlGZ4iySIsUuCufJqccIXwQm57QdqO6pDjBOSdBqG9VQ62W9bjeEmCfr+iRqtAQEQ
BQ3ABIxsGmdodga6nMshQI0b1hw1L/v/s8ltdWv6AEL82KU/07otdAIIN4t20JKjE3Pde/pMpY3L
S5h/cVwK9BDDoy9uk+U/9RNcMDPi6SXtmvHZSnUIZxCU8TCOp/5OuYmxTbQxfM1E5C+nKDS/VFql
r60wCPeTUEaDs4SRrhQCC48zVw4SjE4RELxTa1doevPTaoPguzU46FTV5WwBexzCfVG19Y9RhOm6
1+rwd5UP+HL3bQ/LEuY1ZGdT4d+1aBvCjhwK3V+kYYw2c50bXzJVZitS4BZQRymsgAqhrNYB+rZP
qdBt2wvVMHTgMHqoV3rYAq2SvaPtCGzJVmt0gm3hlPe1UzsYWqt6iQ1r/i2LHDBnmRyuTWBdBxHT
LcviO3fK4usoN+enagglThC+8eKE83C0pLA9WJn99yn0x+uGU/8KSaS9lmYPsi/D0LEC0gUPOdZi
4FtVIOgkavAgM1EOD2lSEFGAQMKUasoRHGmVHIxqANHWwzhnytuF4+nvusZD5NbzDMoEkQz6ZHmL
eK9W/rB1p9l1c5ttVQRE0TnRotsuL275nlJQXpkMo8WcGGhg1+MUAeGJ2jUHB8AJWdUgV8R/bSfM
PHvhx/ereMLxGe5YvgdVkW3YpvIGW0ljjezdSMOh7743ThjdMWPEc8RQsfwpCztYhQna2o7V8iU4
6ewe58DJnwZjHB5FWKe/Ae+M65b+/peQm+NeWdm0NeoRpC1j0jsEQ+lrJ017X2e1i0ar74zHNDf9
TVwZ+Q5DILWxTOyUVD3YD2EDD9n15+61NXu5KWg2cnxmKDI2apyU+c3o32SFLXb9NFvfnChw6MjY
5nzbGYl4QPxZPPtx55ueWcl+G7ZC7uchp7+Fdcg3G/4WwcKXpP8m+qsS4I4dLuPchHNtWhhGYRp3
qjLHBAK8ZhCZZsvdh9hCi6WbT9OpegedRYivHqAqpwgw62IEEHwyyFs0NDgEJDL0g40Z5lvS5/MG
G9DsG35emodJm7510BNeA4hS+xZNgW3VqxB9ybkeF76pW89jSPXcMxEBqGTP951/On7IQ+cbE5oa
qRkFwPc2bUVAkyKIT2X58Epe6+9b3eJImOlYKkiR+vyzVwMmUEhArPpQxnuIaPopgzHG7EEgULRy
3Jo5PZn8NgsbYLLuhFSrjaEvmhEBvsb+YFvVYsg7BKrDsrmfTYmUa2IaV8qy0m1mGfWmzf3M45rr
rCW6s+PPMR8KkM2FCF8l9fEXIA7DnV2aAwRJv772a6vDRTdLgj2MppQcOZDDQQBerjytbpPlQF8W
28Gmvm4YA722ftpiV6L15j3NP2hsChBNBnwPEFxvROKpNaiJJI0zd+GibrvL3UDfuzJxca1RcPsX
tVDaXZkK7N50t+qNLyFXQEDHhJb/okXyYS3QfNOBl0GeW6L4Bfa1ArqdAVgcpb/nTBujp+W9USK/
pFmotCIycIe3Mm90VuZBOQOIrYBzpk1J55nI0N5rZlRdmQWbbyS+emlyQd4zmAEdQhGVqVfgT7oz
Rd9u47ZyKAhiQdvKyacbK+jb11JmdDc0BMGP6Wwn66Hs6SQE0nhBGkS3Fp2stKVolYn9VQFY3prw
gjICMM8LtxA48SCthNtCnxTRTyqb8aAxKXgxKBzULgXa9ltC7vylBTFOjFNrrsoOifyRVByGdB7O
1yQirklnaXTuyXnN3DNLiCHrsa4zJDia5J56EktIG363bifVD3xsaXVr/CrYfk/3Ab4ba2NQ5v1I
I+FJKEB8eYuoiEvjfDXbln8jdL/cxmmQw6sttLXIbB8CeZ9tE1G7z6ZphA8myuDLJE/6b60hpz2m
uxnfDLxQLxFA88vSTe+YSM6POb1FmhjY9tHeF4jNcawEUdEiZ7KysaalCfAul1kRrRD1irZ5nth3
DBZFsgpgK/0YIivdhXWSP8GPFWutEtrvoLey9YCO3UENwbwJRtPYCTgUq2FW+s+MZmXsuSJ2VoxR
TnrembNr484lcQF5dy0mrd1bgiYK1h3Olpihb/SG7yj1RYE1lI/ARxVM7Rq5EfFSu6XPGCTOvxpl
1VxpKk1XFFnTwcmi+JYD7DyOELPxJOq6L1gd6oeYvdsXXdQ/IGqA3rKhITu2QFG0q9Zum9lfjJCQ
sJinwMKAUCDGgMyKcZ8YFchV6ZuvRYE8RFq0+pNtdrj3zfSak0lz15S23dUwDejPxvPQ3CTwmJH0
zjvaJSVXdBVGwXcmlXRgIyOC6JG7rb9Mws7+gkTqdDuNtvGqgkxfxRhB2ivDL9W93kk6K6kegGYe
HP0O2fTsrmqd8kBDoTjEQ2igKpImsFj7VsG3zVqvRvmMwNLZT4hLoM6gQT5eCKRFGJuJBBf3OpdP
I3fHymLs7xlZmvwOpsm+nrjoINsI6ykajGArhrL57phFeZrflEsIu6YXBG29N8lpbopurg9GOgCE
dqLkbp79/A49leGXbOT8iHcJgNrEN+alMnpAL1FdroVdkY8EMtVWlgm2PYKGfp/Rv0F9BF3Fdray
laRpu7O0skKdZzTFlZXTceeFuhi8E+43Y5g4d2XTyh20AOKd2adXdt9OCH1H8aq0ynEXB8jZJ/VU
fA1BAX87+T7f9L3Ab2wK430TVMlT7NTDdvAbXA3KIMQDDJWMZ3Pq5Qv/GaNbM6shtOqFyVVX+MRX
Qy411D+/ttA3UU4IkisICv4teinW6sSivUbe3l7IWusep6bQNlXkQ6tO++KOrqbTLRSu19FyZAB5
hVyAf4yjMTw0oYX/rupr+0HYaX87h8wjmJSHxas9U7xouhgedKNCadywkT5ZaL5hjqDg8XKAmDMY
/mKMWgDzbhhF11WU8OkFiRzihbDMbgnMCopTUVoYIDLHK1daAhGj60V2E/Y+M4EARf9tqEoUJxwT
CLVW+9/H3AWMnlu6/WwTBh5FxzUJ77ZsaCVDuZqcKV9PlZTfie7FdR1P6aMzOflz1zswfJrIqWjA
ajGjIBrcD86IQuciHOlbe3VWWD+tKETEw5rj+cboex/5+0wbb0ndgx3SBVRUFD6WQTvENH80c+2v
Sr/j6v0zz/7/SJP/pT4FmoAnjt7SVk9/+9+0VV05/5KGQMtAIjSLVhJ/9A/EBADQv2xDh5tnMcvh
j4An/htiounyX6YNBe2kXCbgtRpAP/6NMdGk/i9l2FBaAaUgYXSChfwPVMjeY9lsJmpInTEgMHBl
MSEKngHNZmPS+75q/aNbHkbKWx2hjs9BDpdWAGPzFl6mUryiw2DUjq1FQtnri6p+/n9b4QxDMhu1
3lm5xukXp15N6in7ktbl6Ue8gWnwmhTEcjzWTlAc9Rdkq5SFGbia5h7jPmZQQ89WjQsauMvBv6SK
f3ofZ0vBMQeEAjFZnuDX79+XVTqdjEzNOtrigBqMh18BglqX9CI/eCBUZqRumSfStH6OvLNLOrQ6
wO8jegVU9JA39H0pQfwTtT/fnTNo6ukTc4CJKBBMAH0QODkDWVdtXFLb5uoYX/tkd8v4B+bP2VPi
yQecUvBU+AUeJT701vL/gqr893OCbfjD1QewKXmt79/mhBQmjjWZOtrmmvyTHPoqWVW/FLcLZpeL
3lrjbbkXW/wNLm3k3x/+u6X1Myy1i01nNySDdhz95iXQy4fGlxckm633ONE/7/bt4/1har/Bbs7l
kLWjSOSz09tQMfUVdOACAbMOXnE26Cd1sGasr/78YyaDel65EVnrqFtZtn3z/37yd//5WxFqXD/+
+cfTj4XK/3/+HWNhLpJ/fsB/1v1nsX/+g/+sGzRW/+/f5s/v8c+///MrGSO9wj//wTiPdfvw8S96
/nffrP7PkiDcLuDUT9/n+wPJPvKqTRPerSnO9W4LNxWog4bqOCh5iEzjOuqyX3S+kgwdF27WC8fl
9EV+sty5iPTYAyxMkrR5Fvvh1bg2tpB+vfaZZKXeRjssl3bmVbqJ97D91N3/jAD/z/dkKJ4U4jhQ
xnPB+WoK6aaMoU8DPqJrcNviZTwmPy88IrfXX4/4ZhV1djIyZr5OOabOERrXXb7ut+1+WIL/8sT2
Mlr77/fpmkJYEqAnhB0y7/cRIFJzJoqhNY9943hpImmG86G1hr9zqSw9DKG8xqperHiclp8/50cr
S6FcUNwuH5B9FsnHUGtjBVLmyLwYInu21bN4E4oWSpT5qwCZmQfylp7B7vNlz1g0p038kxkQ102e
/C/JBAry3LdS0zyCUN/oSzyzltNXBkMeLJqNuxvv/ov1HEtYOAKgmsr44v0bxssFt7q0S56bFQ5X
XrSqr9K1tnKf+pW+qjeleeG9/h1YXY7if9Y7gTnfBL00nkelEss82llLGWR5WfblwiN9sHVA79k6
KZEWQan1/RK6zlRhCkXzPOxTuRAenOP2Yd6W22lNG+QbYmS7bInOpJcs3a+XNC+M0wO8DwEIkrxZ
/ewBjQnRNxo7/rEvRrkYJYxT247p+TjUGA0Ki7TZ7kIdXiqVzGNq5l8Ayv4IivpbYDqUtSCvvCHg
n/rAue57w0U8leEeGLwnLRj9RZ0OsKtDwFO13ITDpNbJNAokHUzbM1uDrnuXLkK0vFYQdG+0uN+O
5rSFZIOgQ+pOC5y1xJ6PoaFTbN1GjWFcUBj5YIffvYCzM4s4YEFTvtOOlRiuOwzfBOJwn2+x83cQ
4mDStQR4qywOydkWh6GvRbqfp88GdS42XX3yBBRAItgX55sshF1aT9SOXfXEB7fheqWTMlRHDbwC
DHaBGVbvXMV+GSApHyFGILPveaVlqwik+YIZ5oZFv9WM5BNT3+aZe5Q9jV+aPtoqNJN0NQj7PlaT
ZJwdskEDTt5dm+RLNSbtehAgQuWI+G0fDdVimvVyI/T0YQqVtZ5PnmNFXDG10GhBVNn4k6DwS4bV
ptR6nE5mwGx4cy2ZG+3NxOGAgIoFLpCsckfezBkN56l2XkElgdLViPRlHR7KABvxqZnvqyZaWk0B
pAlYw7ItUYBIsumrlvXTurCRpUN97I8hWbhw4vweh5Klssx7pboHy3C+1c7cXsWzMy/rEL0FIat6
U9fdY5PpwK9sA7iPLy/GvA9201U6jRWJb7cwz9WfaJHXeZlo+nFcZ2I3Lxsv5tdbVi/ZzrdWcnsp
KfgrSyc1PwHzJeIFhu6c55VZqSJtQDzliEvc3oTLb+gK6dEovBDML6xznkQGcYoWtFHZRwQghgmM
wHeRXeCanvHk+DSkoLcIEB8mq23a58+C27yaO8TwjigWZ80CZeEH955N3eDbOX7LN/6F0/3BM8H3
YVSl4EFCuTmrOTsQnFpSmdrRHKRXFA/lUC7t+efn5/uvEMJDcbIN26DiUPIcWA8sqDSDaNSPLnw7
x/4OIvtCpvbRY7xd4fRJvrmGIjm4tJpd/ZgXlbsG81ev+0DZC6NH+/Pzh/nrQjg9jGXxfStJuX7O
GUXBDQdEFz2BesCDxx33CCHvZpl+CRg3Yp4CortCkOXzRT98PpgsAjUkS1K4vX8+ve5MM3Upq615
3IjM4vAbe8ePtp8v89FGKUUXQigA3tBq3i8TtRXOQsAKj6nqV2EzeA5U8M+XOP2Id/cpr08RGmCb
COH8VVJnKC3TgFHwI3I0VId5i66PFwIIG7jw5HiJRfvRbr1d7uzDSE1VtpLW9NHqub7TDChwZ+hP
0hbRksnBk1NpW38AzvT5U360Xwo+jUGxTZtCne1Xi2QTbI0geEY+YSUSC+LMlcXs6vNV/sqMeJcO
RRAH+NTUOg8WzZDYbRXq+pGx7p7c/apba5v2Mivx43UcgzxP557+K6kcI5+KPpNHP1lUv8Nwhbvs
6sQtrX7Ez/Wq2GV3s4euyUYuwpV9wRLinHr1JyQ66I2R/tmWYfxJsd+c7WSuQquAG3aMSLLXCWq3
tj+rhXvSAjl5qjpmjHh3Y+J76xcTCIty18f9Tk/sayPXvQzNjhq/0aAo1qPm3hZ+fzQoyetiXlMS
7Pyo1RZNFWLkJRQ3c0J9YJawH0HYoMdRXtq0v7ogp01j5GwxryVBP48fja83J1IQUih5/DWMsqdc
jQq/1Bx3PGO8lDx/dKJdw6G/BP6FpuLZh3gS2+uStvaPzUrupafWPSItW81DgH5YiqXxS1siff75
Z/nhJfZ20bNDN05pqmsGSACknJbTCgmuX/7yx7SGufH9EuX5o5P2dq2zC6wCNZAjyOkfDe2r0QMf
sne+UV+I+fql13j68zff4NCVvUjL5vQa9bXapoAP1+X3Di2Ek/pCLNf+zSV29YdLurSjCcYOIobn
efesA02FS3OkvbkLQHWcMKqfb9QH7w4VP7joECttNDRPf/7mqVIE3UTvC/2oRnHUquhu9LUrU4wX
CH2XljmdiDfL4BxUNlYYyWOQXqGsv7Dl7xSR+8+f5YNjZVgYgdg62aCFnPL7RaqgzWBoZMaxx29y
EbQIqkz5DkrmE5yqC+/tT1Pk7BIzGAdQYjumBX/47FQV5qj7EKTcY4PZeZs+Mulb4CO0asSMkg0Y
5pJq1ISthulVKeIb0X+b0eKrm5caUExHiTP7C434gkoM1sQw6/xxYXc/5Gxcq+bZRdmaweFqGJpD
Jl6DaloMRCylcJlEUy30CYMRCNygWUZRtvKDJyzf1+jtI+ElAH6YQABnzwpnxobWIkSkooKqnU93
Pl4D0kIJIM3unOkhsKI7DYSjG3b3AwJgdgMNCdAVLuubQgN8hWD0aE9eondrZMlWfmVdmwjNYd9w
hOb0VZYEfwTZInSBPt/Njw7cuzd8FkJ0CIClmHt5VA/Uv6SmYsX6S4Vm3xIuLbD5b+XG2v1Xq5LV
Qf7k6J1fdEaamp0FmYdj7iOXhW45ZlqLcA0PrVs2O9BRsP8177+IYTCfXbxnBKiIv7qatZ/mKRS1
U1ka3CloWGYXQmTS958/3gcRBf2NE7+W25oE9ixUFk4TgMcbmWZM2xCVNexPLkT+jw7h2xXOwiRv
VI/rcJS02f2FHA9hPXiBuyWxuPB9fLAQJFEkf0l8OH7OWeQyGLnOKnP0YzMHK9l2C6lXO91+0FFt
+vylfbASjQloyNRGJFvn3afRKa2xjxJ5zHC9yN0tbao9donLiPTh85X+dD/PoooFrsRgDgjZXZ6L
PyiF6QJaaDwUNjbCcZ7HobguZ/0ww80FluY8FjjmlGpVTu73QWbHpN4YKFmbobUwJ0V7oFtUMlwi
cbeWoCkN8zrVkL49UuMtKvNLk7WguiCJzfWuMH/PKoWvdp/MexjRiyaGmtOG+ObVK4ldd09S0k/g
D4tkLYxlr3W8Z9CHUq7EpMDCb9yo/6WhiiQa/I9UFl6oRT568byJU78YdC/D1fcBHUEyJ+uk8I+p
VR9tMIwAlGD0ogWZCX+8cMF/cDRO0zfGu/TaqUzOFpvakxGDNfko/XV3cVZvLMTBPt/e04842110
dbBIAVdwGkadXVCqKFKzgp70PElzmRbJpipSxpeXtG8+qK/eLnM+svCxC7btKbeOpa4tZ/27IQ9d
uMr6cjG4j58/0QcvTUmaBibpJaIN59Vij9m2MGqSIiuC5W1tYVp8vsAHr4xRpYkxGGAOtubsmsWc
PGqSIU+eXfd2tg+tfEz6Sw3zDz4zCl4mSoRGFKj/qPe+SU7sAKHqtmYNh9rmGF2pq/FZ3eRXmL8s
LQ8O9wq89u3FltUH2/Ru2dOv9WbZSaaNPiWGoKDPH0EBPmtR/SWbqucpA2TTUofRiyxfMS9CXa4C
WtVOjgGSKrozuuK6A8rSdO5Ba4wvgNHXJi4zGKMI+G9qWFt6ewB/voJOsziBqxb8pMcAQT/ZP7dO
tgr0ZJNAXhSpPDh2Wng+qUFDfpIK21zMNUKQfu5eVyI5NFK/iUYoNZoqOITiZxGrlzlvvwCuv03t
/t6gxQitHEHJALS4V5TQUa1G4P+jY9zY44hS9qAtBejNReXPgWfUxoVb+wTAOD9ZbCBK5DQWdGTg
zroW/oAEZV/r2hHd/ieKLrBuMnhyxPCt7WHeR7igBUYSLbvJl9cwEZ6idFpZg7gppnGdhPJ5ahwC
npvuHTXu6xlKmqa2TResHCe8hrymUC8AsTdU3jxpxaJCrJDy0LnHVnClBEClqc82idKeTDf//fkR
+CO68T5sMPA8wULoJEgOw1ki5JdAEzKhiaMqcZ43gl2EG9WiKEKvlf4m7YNfIFajda4G+95u4OcH
geOvIHGy1eJuYAS7BPl3ciXaBxF8aeQ/0iWXZ7SD4okc9XTliiD2HGIqdE78NspkvC3S8ELucVJ3
P98kRrYAHJRJo+LvHiAQ6Ai4cvxcrPxDz0CzWYhX6zlcWvfp79lLHvVX9Zrd/o+HqFK8W/bs9SWJ
bDQBvPrZ5LtLVOKVmruTo7v5fJs+iFQOY00b3xpkt/7KEkK9B/WCpspROFe5DtUkeE7aC6FKfvCd
0zgwTFDMzBP/Ktdw0DImfHTiZ98ZrgsrfLThIaDiaV3HMX06URkAroufmuif9bY8TL5GY0NmO71D
fxZhhQiB1OQly0uvKVDdTavbTkBUaOQQLlTRbAfHePr8tZw55v5pZzvW6Vc1sYKgrXh6b2/CnFEO
cQ2ihV/5IPeUJVfx0ofOtKiWMPkW/SZ7IBW9cNH+ScneHxn23AWpdcrigXadxYMwD6DmDK57dL4J
z6Bcn7f9XeWdBPzSY3qT3qer8hDcVhe6cR/VLO/WPfUi3zxs5oSI24R8ayP486iHcF7/1qNdnQ0o
IL/mBsD8iAm+/GKn2l2fJ1sVnkQ9LuRNH3Vf3v0aZ4lGAtHL7zuF+mm1rHeE+5W5i66Dx2Inl8n6
YqX20VeJahPFC+pBJ3DW+6ee0UsJx7IxjvJLubN/xUtuoiWjWcQR1/8FgoDzDK/FtLAXYbZ+XsPg
5yjSwDA4z5toq18hoPHnqS5Wgqda6Pwb4vN1mF+RgP6FxUMlravHmb3s1/hzbhFiKDzNS3Al3NhX
SNY+aesLR+WUzHy24nntBNe/d5PKOJ60KDUmP/O2vlIbZ51cNHL4IHHDkwVDAjrTf2AJ77fM7SYb
LBYPN6CcL2EOAyn//Gn+9BX/ehobnSE6/eg+nh/8IdBQenFm/9iOiO13Vo88B4ZAOO0eYKDcpkl4
WxrRCwTJLaIee1HPyEzNGTHBNfaT1DDXttH8SafxUe+dXwYc3QX5zENhROhnZ9OqzCmGRBAetMn9
4Zbi2o6ncllH9gtWR8vQisaTRO9zN7aPvSK3m0r9Cie8VZDNj9BJy5WDg9BiKIedkrgLRBnD4yK0
nCVhLPX0Pv7hjCpZ5nH1LCX0oSm7031ZrHWsRRZKh7FRK/u+jNuv/5uz89ptnEvX9K0M5pwAcxhg
TkhKlGXZcpTsOiFcdhVzzrz6efjvvdG2LFjTfdZA/e2ltbjCF96Qy63gWnM1uVIQPRpK9Bb2SBeH
/b4Zy7dIrfdhnFwIvZdD9XV5FZG6IMUukJAkFCdnvBYqv5nMSjz0EY7chvjRCNpuzPxdhyVCTGZ3
IT/63kZhPL4jbxyWPjSivu6YDNA5PHNRPJhV+MuM/begke4UFJnXzTBeLwm6jWbYz3vozEVGKgz0
kjI5eSBmMl8HxZozMIpInw+5Nm/w3FQg8aSWHRu6S1j8UBjdbehr7Att6m05kNZiMriNIV+Y+7nI
Rf+0lZd//3StD0mlz0HHs5snpp12uGXW9bbU7jtA6D/P+FwU8Xmk06sU6Wd/GCPlAGu7a3FraAwY
u5r78yjfMUnLHUpril6iqtCmP0mrUnNIUVjMYzBCzaFcF57lDGvTnlwyHff/Q411gZB93ayMx66h
uEV4rpsn3xFadkqatbyL1NApR2ZcCEplYPCa/h50K7bHFA+NBH+zhrzVR2vvwm109r4DeUbkSdX2
W+pdxvQZC0wDD7P4UVqukl5q950NOdDN+58RTrPuuZ6sJKqn+Cj/Mu+DDRy4dbQSsFS9a9bGfXCX
bvobiB53F3OfU9G6pTtGQY/iFABh5OtO81etyxEK7vmYURMggqNEz13Q3KV6c6v69Z3R4yY4GSSD
rQELmKxQQo4e3EmycFNj9VchKM9pVt0ALnxBIaHx5C44IMygo2QS7uZBf2+mHspVXdmyEVC7F2PL
5tZTNmIqwLbF+5pODzYRmDDiBQLZBwkLe+jnbpWDmbE7pF0cLg180HAPXM7tdRDlOL/0N6qIk5xi
7rtZBLQS3GW5QT3Lj73GShJ77gScAeBmbpWhLbf9WOnu2FgCveJhK0/5c6X7z3mpPKNm4okadNKo
8VsnyvNoBcw9WzW+ttbyRLCzWNkRmm27MvhrSCYaNtNtF5N/4E37JMvclVhY9GRA861gNg9NaCHM
HqISUTzKxrgPaoSow5GYJhnYvZJuG3GBkwDoF7v3lb9VaMHeE+TKVgYRB9sC7iUyhVDcRreWkT6I
BRkLku7oC/IO79yI5Hrch1P84I+Zp+c4TKSGcNM2BiIfgqvLWFzI1vDYdaiZwYQS1QaXBIiiSr0S
epN0PMtg7iK9DyH1jzU2Hnc+JjB1/kLqew3d3QsaUJW1gUoE1wmk2Ay58MH8bVRSgAxl8h7iy4i0
1uOsaKtQD/dtiDuoMQN9GpP6ypqHp2ac14WWviVoCdtzRd6eBthnCnP7JuTDrvcjAH9y6sRlX9sd
ii9+YIZuF8WtaxV1hp4SVhp+3jxJWnJvVOkaF8d3sZ15aMvsVhyX6FD0sW/E7kEKUENpTSxR4gq6
djXeYMKH6lNtvYVqHbnq0K1LpBchyYMeSka0Dhr8G8bS3DXhdDUl6m2P0NqgSyMKBDPexEBaF4HC
+1lOdrUmvAspreKkHTwjyRD0b8pDLGmvcMIid1DE21Cpd0Gpehm13g1c46dUq25UfdzXw2AB+grv
sUZS1qkv3MQ9TK1RhG9fdR7kKU+VTERQDOHaatEGQfHkpozEdznN382EJrJoCVft2O3G2birkwkF
vppQEg+jO1mbdzXgg1BEAgoNmtdQLky7bii9ojVHtiLOj7IQ3w+Gfg02tnaUqH+em84bdI5hm6SZ
G7fUeyY8hSZdX3Mcr/U2uce96YgmChSqDNJwJOBNqcyDqypBdIU+41NVNix5qdAjk8JVDqAadlZn
AZXDeWrMrGMpCF42KftBtO6roEFHQ9rEI2XiBmpkc2M2le7UGiRZysGL95DygTYhCzq/Claxz3MB
S10JmmW/7kVo/kH7hgTROzpELhowfwEubhrdv1Ywb5nQVbQBP7tzarpjyc2kpj2fx9oFQnzUZ0TX
TIlid7MPFpmOEmckpwyEW6HBwLzriMMiIXmkCLMx9eluxlCpx4ZgQulSbaPngqvNLtC4SEsBgqn5
mtcBEdrQOtDarqwyPTRT/rtKk7tU1tZVh8A9YFZnzoQBeYDyph9mmHLKrjahmCNP4VFalTZBgU4k
K9MpuWfk/rEDDOSQjv0R9eFJ8dWtbsSbVpfu/UR5jEEHYlGN3h0idtWVby0+LyKIwLkz0WarcE4J
LU26NvXkQ5HStACHgG4Exop/ZKu6a4KBZtekoyRRwSIGHJtfJX2ACzSu8itzgaKmGUR/MclGTzXw
Fa2FMABaWpu2Es0PIwbhDg7KR1SG3kFWHC0VFR6ObLm2+orVqsRgW5RWsREseKitrFUuigzBVhUr
dR0DoLMxpUIsQFRvp3p6UQLhuUazCu50rNiZqUQ4SPbviNrBwZdpJQrBfi7zVTeXxlUGfcD2jRAx
CYWrJxFByzfZ05TUT5re9Rcip+8v/NdQcfn3TzFaps99APR1PjRszGaEYUhD9eewSfmeoCnAgpZy
NxQy8Vs4OhVZjdgRgjgh4tQuJhyh3frCFaIurzASX8s6+YVw6xuR1zqTZWWFIOiHJhtb1Y/WmSHB
656j36iA3VhB8gZkeq+iLGEL/fisTcVs1920icOdUowVTj7hbRIh7jZq9SpFTt/lJuJrsLHgt15q
pp0JtEkmcA41Aff8Y6TxdfViJKoMi9DhaP7qEdxuvMSb9p07r5CxWV9CVJ8JcskH6RJih0ed5rTH
GrdSKBViFx2hbuxlrb4O28JLLeUC6GDJSE6CTuRcWBr6nEvcdxLkJs04BTUaPse4iW+DdnrHlNoJ
xfrOj+ttxf4O2yBHsuU/aLIiIkx7dWkfo3x5kilRyIVHHyPiLBj9az1ax1Ep3n7eiedWkK24QB0M
WSMJ/Pq5grxRYg0JtmNXwrCWUPUhgRX7S+nXmbyHeBLWG/klaMBTOmI5BEOXyVlKCaS8Mv9Eq8QD
kLzTtiiv2bkHcsrJvf8A9QLPnzAMBoMhoR7zdW5QobNKRSrrSCVzmxXmezOIx5+X7/tdgWTKpyFO
7oqwwrU91WXhIPrtQ1qACNMy7+chzn4haKF8fuikEL2/zmIUR9zMzSA5yiChdrmpb/qyVrZtrb78
PNDZuRgqhrvkV2z3k+XK9bKMUgxijj7AxgbxACs3Ltx759JFAFZUwijeQ5E97bVnVRPkSqkmx3Yt
relB4efkNGvdrp5EW9wIH82lVsH34ga1BokUlcrxMreTI1S22qQoWSschFhbnDFxkZczd5KrW6NX
bxCBp8VdQNMWxWlTaPIisxaDjm6yLdYX+2Ku32dZ5CVKrudOefz3F5wiCO1IVExo1p98WZqFUh+W
fNkGgKvdFkNOW6t7/nmQf9LF08vr8ygnJYdYD4QoKP3kmEOAcOKWoEBNit+ojRG+psYhG5WnWO92
odYh+DvgbVilb2Y37rE6v4/TASCQ1mV0iQBsQnt+VxsFExQZTW3RF2y1zT/Q6DDsKEbLfDTlX0qJ
lEEyCyQ64h1VK/CUfvxSWWq9Aptyr1B1s9MxWXeKdG+2xg0q6AST+QOemSizzPBu2z6Q+OvKo1QZ
x1wWflV5hdKTCV3fUoKHxrDuEIdey930khTC7wvrxXH6vlymhSU0J049vTRmTDwRdqPAYJqYwGHN
N4BzitrZ/XmY70Uw9iUD/M8wJxcHEjCmgp9bcjRCdB0+1GqR1fJytI7CXdy//jzYP/i+b5PiTdbo
KlHrPgX36tje47aVCAfk/9rCRoxI9ua15KZrpIT0XedObrqa/9LecbJX+pAXJnv22EP8Wa4VasTU
4L7eYZhD0ikKBo6927vKLltJ1yF+V7otOcO+fb7UET/32ugK1cUFq2qap0WiAW81xDU7CsZK6Gjy
g1lARI7ztT/Ozs8re+7O5BpbQF4L7foUiFHUwag3mpIcB+hkg7RTsguNujO9TgIckm1qXaDIwFp9
XbqpEPpZGKkYYmwXPo2uukq26T55jpz8r6CxgOG1uNHuLpH/vi/hwrIw8bwACAkM8jQuqPUk4b/w
D8lsOH0p7HK9WAUczg5B/5/X8Mzu+DqW/HWKULggk4iUKoMhfNBb6dofrft2EFuvlP1N0wNbmPRZ
ROBOqJ0xiyInxvYQGeXMFQY5ufRkLCv69bDwcwBjoiIGWJbo/OvPGcJ4lqtIkA8DIo3b8gnzVid2
TVfC89POnhSnWE+bS0fk3KCw9peqOJW3bxtpMIy5BJO6iPAKt6i+381juQ2r9MIbf6aJio0D1X7i
SiAq34rvUyKysOiegoVM3tCvbJyhcJBLf8oK23zxbagMNaHYeKkcffYj6xIMZAQzwMcoJw+xhCL9
kGqDdchRYovF0JOlcj0X5g0WnJs6kyT0xIpjMecgFmnk1Cneud3iEI3AyaUMT/4eFUiAwNjYgMFI
wE47f4pZFyNgFevg39Q7MuW39CO5nV2Uazb5zt8iUuj1Tn5Q19ZKur/zH6td+ybdlL8u9yBPXJqW
rjZwepyggMOAnf7WiJf9yZqowJmHYVvu1G3xUD1U2/Jx3Lwj4TvZlqfT572llr6uNhfO3XKuTjb6
l6FPIoOsmMOwSBi6dkcXYX+v3VDgW+Gj9ii4/60h8z7+n+BPcfdff/Z/5V12V6At2/zf/y1/vyq/
TnT5Jp/SagSeAeYVk3no0Mv2I22rZGaDU0nm3yBxPrnGUpwQmzByhozqKXSLj9qK5ldQSIVd5O1f
RY/7nakEI/62wfMU4qZcqNW8N/DsJMvNzC2aKPpaEwJho4fK6KKLd+khO3NModKZEihCUeNqOJlE
3Rip1bGxDv3a9zov89Kj+JHt8Et1h43yWG0mL/QufKYzV/GXMZdQ4tPCcf91kT8yZr3W7+urfK0Y
CBY50112FTi1A7Y69cSH+EZf/TywvNzxp/vj82RPjqzZD2IjpbpxUD3KENvqxrpV71Sbuu8zxNmV
4oj2dG2uxr2A/ir/81L+dqaWwCX1r9XWl2bQp5lbVQpplvjwsBhqGet0b90W4B8cyEHutMnjCxO+
8HFPc+EY6xjU6lQD0cnbABmGxkCODa3oC8u6BDunywr8iscVPgZP20kwVCeRGoH4XfZQeBcgwWcb
bKZsNRys68ozVkjI5m+D4iyYwfYGGtSmdWBpXwoszn3dzz9jOa+fFhdkUS3INT+jdUWHWqJL5/zK
8Coet0s3zZmjb0GlVcHPqIAFTmlKuEFa2PYYwkEhv7GbWb4fB/HCbXbm430e49ThEs3ePJDkyjpk
xZ82e8nhUVJd/PnTnXk2EEKgOUYVSCbiOzn9VoL9r1/15qGo1yq6Zl2MoBomCgLE8UtiCGdOPWOB
AEeUaEmVT3YJYpQJlfHUOvQ1Yu5jF7tE16jbqMhfIrH/88TOLt6nwU72QoT+s2TiiX5oW8Md2mlb
N8Kb0V8UQbk0zvLvn/acFFOhrAE3HlJyzZCWVVg/j/hd/zybf2LikxNGYiVi90cZA9LkSfBadiaa
ICOA2MWyMwCGmz5GN7QSs+fF+hDDIUCPdwSPLq4TG4TceP5UT74dMG39+Zec/YiffshJZNu2s99X
Qgh5rfgTZK0txr2jt0+SGF94mM7uzE8DneyWRA1UaaCCfNByLo4A+/k2cHXlgGzvuusuQKnV7014
CRM7ePIEyhAZTtcXvV8NGT0+o2gC+mkL382s8MMwxLXoI0rQxbPT6ri1+PGHGPUkmYK8xUuEBgIS
eo6qzb9GIdkUinI119lsJ4rcIq1MazMVkj9yj/KpKpC4Ve07up1gbQNB2lR5W9mBmW5IlFZNjeqp
mPr3hljcFnW4pYNzk0XWg9rTHU4ypbATqFEroSqOoSpPztwbx58/7ffHCVM5HEHgm6A2AVLzZJPV
bReg9ZIPPE7zWnZCp7pJvMiZ1spKPF5CxsnLB/yypU9GO9lJZST3mBP9M9qwam61R9FBDOF+PDa/
MEpHusR/T/8uYjuyHbkUZ9JfwtWlHGUJNL78BkBypkopmpKqsUiZfT29iSooEgLsJEYUBrNR+CWG
3T0l+NVYIqJBLvVgdNWFE7T8ze9jImhGaelMhb+tgCkHvpgc1bkRAXd027ybD2Hj3yHU/BgJYrti
38dOpauXbvtzEatF7Zh6KJAhEBknt1XTok9eF6iVLFWLPtnld7H+4G/nwBNkt1stb2ZMhoBosWYg
Yv8qJFeK6eQNVrXIC9uX5BXOYEJZ/0+/5yReH/WsaqOokbjWTE91+rsGG9XgZmEXSKvWQZ6kuQBD
PXdf46+8wG0W3sxpFaBTeol+oETdRg9+t2iOU9LCBbgOLoxzLgsiov7XQCfbG5pcjp8PnzncBW/I
8rzlVwvXt7jXcR2iTvkS345vw6N4ZBNcWtezk1yyYuBSaACelogpewfxEHKbofq9bXA1CrJ48Wa8
8CpdGOZUHGvu+lrDUC45VjIq/FX7USaJ15TTpd7iuWDLolkkqtT7ZDqEX0+pUuWylDe0JMIO6XHQ
HkBozGD98+13djIL5gsKEh240xegBQ/iK2YvHMiHKjfzcSFsx/6xwL3wwkjnnlAaXaC92PlcPSeX
The2DbZ2qXCYEB/H2m4yDsocewMWJv/BlP41kHmSbIxzG5ZIv9FnCfyNZI4PM0YZmOtdmM/3lZMX
4Q1L1yzKelT9v34ec1KGGkqvfxgMuu0geELjcSyff57L95v66yAnb1M6x10U4PVyRHuPXFuytelx
BsJhlFRXLMyWafT9POIZ1BpDIutAbqyQ2ZyWeJGQN7S6qiBw2eY9xXndbpxwnVDjNbbaLSbX762T
7dHSuZglft8hX0c+CV6V2WgzLVS0Q0zog5+qBwLj1xXp23BvrQxPll0kvUDLUN65MOfvRw3CDFoI
9LslEpvTo5ZFJSrKAkjWyeldeXaWCMYl4FpL28mtMRXciBcFis7NFktbIHoGo8Lu/Lp/dKsPQkkD
f1hIGgWi62Kh2aCqnJZvP8/u3EC6Ba6bxrBK+3TZyJ9idXq46BMFYXDMCpTCU3UlBsKV3xRrsepX
Pw917kx8Hmr5KZ+GijJLAGnTSYeiuM3gOfQdBq2XdBe+h8gL+Qn+J/hRk57byb1YJkY3y+VoHYyo
xPsmdFLsJi2EuEtXTeL1fzIj7q3/ZlqdHECzs3RMIli8wcRiJqylP0GNBd/UXgjFz7QHvlK6TmYV
0AvGpY60F3sOwGn2eEWBjaLpOnhWgf7ZQAyr/fw84Ot1IeU4tz+IAonq0ZYCOXpyMdcjArZxBVNu
7vCQlymNS6GNyagzFvqF3P5M8RhRKXacSTWILXnKC4HCEcZ1pQtoPa5QpyHs8gdHWPXO7FgMHNuX
oSXy9yTn65jLHftpU5YVr44lx9aiPHar7aW16ijXyeTpV8Bgtdlu1osISbgNGjyZneYY/7pEPjq7
wp9mfbLCSVIKsaXxC7KuxigKxo2RoC2/7UAF/fvb9dP6/rMWn+aq+HAdRJE8tajxDu91W09KRw9e
fx7l0mf8p+D4aRhxBNGnawyDBv8/KZOyibaCEznjXx1qynxhvAvr9w8H7tNwQVUPQZ4ynGr5TjX8
jsI/IaRH/WJT5dJAJ4dQCkK/w1/VIlGw9k1tUy1doeRX7FIYsOt+pTnVftrIICqiC4fw3Av0+cMt
//5pilaAEv+YLynKP0xB37qpK+vq58927uKk5LUY1lsaFKaTu0zXSzQH+9o6lP0R+0lbqLBKaqK1
KrhaUF6Y0LmnACAXLVUV8AUm6l8nhGdpZOQUuA6xnOyrQL9BOj+xzan/D8ahhA8fHMkaDUTS13FS
A8Mg/MGlQ1iYqIAO4A3emOmF7PXcxrBQfFh0d3REak9mE4CE6efIMg/WfC23N32KRW8UbEEMXwi/
zgV8nwayTqJKaNaFmsiLRhhu5g7+GLFND+MtTsP7RpOutAATgll1ft4YZ74VjVlE7Jd47zv3I+ma
0sSWLD52leqE802AW0WkXeRDXBpG/vqpZNVPRhqH1qFzorfpb7BBpvqmujFLOgHjCg+nau8/XIoq
zxysL3M72R+TWbYCnh/KQdMfxmnC7f3SCGfSeRq+n5bv5Owub10eL7RA9cba508UkBwMjpwostGf
9gr38pt2ZiVBLyIiBwBr0dM8mVQMY6NK9cw8SInmISnn4ohzFWBd9PO+OLN2yDMukDWFlID+zdcP
JvFX5alqkqOgvpdV6OCHd2GEM+dqUeunW47a1KKc+HWEUM4CJG0K/4CdyY1iJLUtZSP+IdKqz7Rf
P89mOaNfK1AohKMUDF5Xpsx3ev2Jvo53fERpVdxq62QbeQPP/uW4/kwJBDVGBPFojovSUnL6Oidc
K8tqqCTlEM3SHtGN0K70DFIBZqpNjvNjmVcrPRW9dsivCrl5BKQEQX+qN/WoW0iVdRtTKn4ZeTtD
YpMPkzk8/rwQZ96BLz/wdL+WeDpnca8c1HmjmArFOOybpXsUxSJdvgTCOHOhUUsCxGPRM0JR93QP
FWk9j0JB3c9LRlekFjQe5cHOj4veNQoWD4Wbe+m9dQVL0v15nv8obp188S9jn1w4oToAeAMY+19p
3SHaBje45K3L++ByCnlmd9FHBoGAGDXoxNOeY4T6rmgVrXJYLMcdoahyV06T3pGq4MMUhE0tGfc5
+sJJl8quoSeGV7TZhyEHr/gA9qtCaR+GpMPfHX8oDSG+sCweaCYVzoU1+X51KNS59UU9DjDSN1BM
rsUGokXa0lIZVqrTOGO0RrzKFdfZHYbU6+46fblU9P5+yhWR10XkmpTO4HeztEIhZGrFg6wMd1Nd
7jSZr63HWytS/v2HGtYb9FfwtWf08Y1aXIzpwL6CUTPTO2xVbAXKDZZbF26uMwAcOnpA4xeGuwz8
4iQk0NOpHvF7Q+vSLa/G3jE2+b7wEpZyXEFsnm/UDenUhS39/estbURKm0v1+DvqR8UvC9dtiDA5
uW/VYVxa4NAbT5cmd+6KWDBq2NiAHGN+X+8wC6ZWBOsXduY6owfk28pufFR+Lyx+YgPQHg9ptmlR
WwvWl8RZzzw6HCKqIoR0MBdPe8yRyTlCEjs+hq22OOyukK24cCl934+sosWFRGRKPVJfVvlTsA0Y
tAyzhNIdOnZ2nDzElkEh4Tgal2TSz4UGQDV5peFJW981zIVMiptOBKWFsuZqdvHNJQjOvOEVPa11
Bt0gtwNXufu3zzhfjlIP99AiWIcB0Zf5WcbUSb7W0N+hbdpfhcCBt+Eagq3r21y3Kxh3l4Fv5y56
9uUCfSIU//bsjVIdFjQMmaqEvITRO/j9TYZsT3K+KrtXyVj9PMtzR4GyxVJPRmWC3s7XSabtqLU0
HeVDLlc3Y1b6jthV13UHH/Dngc7tFpCT8EUwiuSkn7znqqJgXRijOijjkpyq0PaALzeGo+v7nwc6
OyO4pYRaMpBN7eTQ5aHQBaLYMZA/vwnjjO7slLyNZv7n53EAx505ZDwByAqaBHgIfZ+8yqPEMAbp
4CEx0Yukmf+eKCP+p0QCVqO8F2lGLOC/Wbn+XEeiZ2nDPlflTd3OL0nX/mlKGPZJLq0rPT2qgkjS
JdqVoRyFVt7l2IEDCVvrVu2lUneTz9C69Uy+xtJzM9TSL903fCcZun2WiHeKkN2bXRvBWamujR7R
4i77XUaESNb82JX9zVAoKz8JPNFMXqeuTO1IlPwV6NE3VUlp0RnVKvNbE0c41D2bsHYxnnti3xSr
NAYSGYFWs5usfgzK6tCjNPoQm+hYa0ooUQTSUEXSVU/v+AMyAqJeomR40A9SYMdS69E2u9LKYWDw
8ilJQmxE+360wSr8VpH9d3p59lqI/03q3zVjsMviZF6JWiXvxqlRHSkZf6ed+KzUfeX5uBobdeCl
pnY7Gho0WXH2up6gPYunYxOET2aZVu4kKbd9V6V0zdVrdbDWSptfjZaFouFS8vBq2VFXY2FNTlEF
XjR3Tm4g2YSTsx34XWg39bTWDLrvofA8x9GzNjTvUhLchEq+gxDAvAzKbDBRHlJl3ta+dhiFEAP7
ojz6SoJ/ZHal99lTIrUPgWA9xoNxy0O0tswJqlkobzMlfdBC80GYqrfMh+ibGdXoTMLY2/PUISk4
gLaV1OhOn4bcEYzopajN5xKQPt0lIIEzvFOzaXF2CsHliyGeA9Jg+W4RDYabGilPjTXRCTd0TP7a
4DBN5tocY3iGwV4JpAc/EEZXiqPfee1jdBGhG6QPCbqGRvs2ypCG1Vl9zQtQsHPQvgyYnufKiLt4
Er7qXbitixqT2kFZGWFU234wHpIhCx1FlxEzlTALDyfAokmBFlFpJisc5n+PSehWVpTgON6tokF9
lKJ0Z8C9hNKVo2RpYabeaK4eF5Zb6/N0HenEfWndbiT4rtE4wn4WEwC5YuD4C1G9qOiy+YFvXIVN
SdO9kuDMQxBXpIx6eaS1jtyMHBW11Gw9gkosBxqEXHlwLK2sEGPVDo0ael3t78YAMeuxE94xOH3V
Ggw/hky6l80KS8gy+JiSanZ1wbScEB2+rEpaWxH5Ezn/f8jbUuDAx9fWQBYStwF5slJ6KlvBIIKr
CVSvqMz7GLMax8cuws6r6VbQ8l9JZzyFskgxU/BiwRrsMk8quNwabiN6AFdY1ba8QCve99AVRj1w
AmliTOjJXjorz9OkFi5x+eQKGSUHzSgXYsrfFIo4fce8QLWjeoyb9hoD4T2XL1zpwLLxyJSgXc/7
OJ6l9SwUMh+Y26AQwsQZdHzMUYe1Q1W/s/pm147Z767wKk3MnK4P4bxHMDMrEQSRXoW23uRelZlu
1ugPlRWAvq/DQ15228IEq677rV2Wk7yZSm1LbxTAeitf1/i4Fy0GZVKRvCe9+coXDh0u0U2IxAWm
AgXHG9Es1uBoBJHoWB1smmkxHDB6IXPCEiVOIaXDhGmpYMR76Dwf+FXjsDZpt/KEEbUKQF5uZXik
U+BVBlREbNspxfSDsJoNzFlDWHZ0xkA3Jk5tJl6nWjvMvTaVIN11iXQVWNpVH/W7UWoe8aB3Va39
hbj+uiAhdupQvxPUqQS3Z0zuME+xXSviVg5Uw63ibp9oxroTpR1bAN1hvX6MreCad8q3+dp7VR65
apSmt7HGfRZMdE/zOUTlT8TIDH65rRbRNbCHP4mh0MOaf+ljthdbqXMx7MT3NNJCN83EGrmAZIfL
rOWWKgxFaYpkbgkQw9Is1jux6qJV53ePkYo+gGB26UaoyyNSIak98kS5StDe+bPuzYLcu5bcvZrm
fFeOquQqeoaQoDDtwUO+dbpwpGqc4bIcI0bRND4Y9OkeGsJLl+RYYmPA7fhN82ygmmrF2a3cQi0B
x7xWFf+6koZuZaYJlinTuxnD2x7iDYzvK47wVVvqH8agfihx+azH5UPcJK9iX9+1Rs8Flitba4aC
XSsvRRI8CHj+FiGHMMpheIuDdN1TgOhnsu4krbJVrg1e5WcraxRvZkOfbUULDzyat4GpHlKOlW/S
Lgi5Tz1pNp8yLu9VHk0QOLSrmksWEdjUhpH1Zobqx5hmN1h6bKQ5CxBbaMpVMYr7uIwOMM3dsZj+
5gtXDFGce7mF4W60sq2G6UtpInOUqXqH+yOX2RyZkw0P9l6Kkr3QFpHr+wCyWiHYTJi1r0K5Eryu
NfZlaZleSvloB4X8tar6NwhirV0gWomddmS3rRY5DWR6WwANbsfilNmxOV8DntvoguX6/Bise0jS
1F1u5C+pPlzNvrUtlckJQ6+vO8/3u5uhZ3eRP76Ivnin4VFs9v0twnI0pjE/E7otekBeoATrqZ6p
04cCUtt9/2B19fXYc5StFh28vrpvBaKFwvwdG9pTVgkcDCoss5ABDc5eZKsWVlg4WbTUmwNdf6ds
85e+8DexYLq9Vt5XsXDd9osZdb5WG6J4hG8Vc94C6r6XrGAdIJfRxKC5MC4MjV9WaDlZK15XVAN4
A7aDGV7N8eD05nCbBsI7vTgPs/idMh71Krol1eQ/VZ1WxchZizdG9pxqFI3wETbnZp1U/i0G27wO
hmP142ZU0tciHd1Y5GrnzfT1CaFuDHGnXd27lYDZcaI6aeav1GgfFrcqGmztXrBeAm7iKbwipnYJ
WtaoWa16fnAwlE4vPmGtvmkbRDf0eaUXyL30I4q0gh3qsoPZjp2L933RrAO1fhWk+y681aKqsfO+
SmH1P/fd7IjqR50MNyHIxS4yKS4s648j0tBgv91ujPm+pDnVKtctRwmhmKthlj0tjjeJobmphACL
1qeO0sdXbWpspPaXqtKMBDkUm8NaMHAPB6EWWfVDGl7VBOFFHvJflbbUt6iAJzvF8F2lfhKE6zTa
axYtvQp1GFSL560ZPBodnEnL38gWeXrarvHYtQPi7ADD0FnDuiIlERx+xcpW1HftFNwR+sBxfOsT
za7n35ooE0dNmzkf0fGp1+0UrdqWTeybdisKW3HxuMZLsstfWuzVA3yKS7NwVBQtDAxNenYIqZOL
4KWtFGuokInxbIjulL/Oynosjk2nOTh0b9B6WEFO53IPYPiV6VWijm4YVi5y9thgcjsruzzEmDP+
mDTp1jC2ereKEYSXudrM0W2ql3n4g3WsB74S8ZkRTZrM6VuAGwF28yoqPygvWKg+V5O2ls3ub9uU
N02k2IF1bXV/NT91WzhSw8A3SWZ3VueVX5b7EYlT2USTDehghjWFSovaAtBvGk4g8x5L0TX3s4u2
4yaxBic3233c1st+m2ftThLkJ7VGvk5TVhQEH3sd23aJi1/NkKQWNwk3uD35mdehxJp2yq6LJ1dN
w2sgBG7UEo1HqZPihDpmOKKW+UZNO3fsGF9FFb/sHCQE7CVTMCLPgOqLoJNKNGFKrYsWzqo17jWY
w0raOaL4UWk3Sn6oldbrESyZuQk66c7iqqqWNAjdHmF8mv8faee1GzmypesnIkBvbslkWnmTKumG
kCt67/n087EPBluiEsrZfa67WpERDLPMbyZHLu4S47bs0NKOQLHxmlXNlZAfhuHBk1dRZK1asdgK
0n6YXpvgRWn2unrF6W7lxjXyzThQC1I8p8nu9QL4ANc+ghRuxU+qUEFXC58v8qcMdr73qURbq7iJ
u3U1XDb5X6n+IL5q272iHeQhtYdy24d/orqwp0xaqVKwjTyCAponUYhDSdWvC2pdQeW7QWX8tcZw
hZOD23UPWnvEr24NFaLwO2TKLLcbM1sljakq87bU73zzr6wrN1mrXeOgO39Bx9ObbakOx8bwriSz
3HajauflndyjJeq9EbXuUy++ltJxXeWflfmmNMI6a6u9l6dum4T7EoRJVlWrsSP4Cyg6RAkCL4Hb
IF+oX5Uxmnyo9Qv+n3rCSm2oWXW0Q4iPvLwAMmxsPCQYxJEdTtSm0sZO826tTeVa4t+qHYqAQQZ8
MWgJKXQCLYID79GPY1dsyoOZ7AP9xRtvWuNPlUybdLinBMQtFdlaEx3yYljj8m7XQr4Sy+CizlqO
wn06dfYoTDtDzx8hUG+KrLipJhL+BHcqeS3MUh3mq8wX84YWsaKNUGVPdRO7VqXajbDji1ylCp26
yrst3MhX0JyJbVhhdoQyupxnTqg/DsJfQXqURur9EvheSaX/igb39DhG70ZzkXDmNMAXkXilTAM3
8QBSgJCQXm2QlnbhXQZ6Y2fVkxJJuyR8r4X3XNTdKf8wJC7p7FBWaykWnSJ6FJtwHWuZLRrRqrYC
t0J2a9D+ToG6bsPa1bzelolXuu5CiJ6l4UUJ2k1FUOy94w4DkJvNmuiHPNsX1kEIU8UepfZWVrqb
XrwxkenJLeFV9pUtCr7EgGudELsHl6boV4lwlYuI23DD5OqT2t0jbX6ZiclVqu2GGrkxlIhDdXJK
2E9NjUjMcKuqnTNUhRtw4iLpTZou4wFEf7xKleu+2Q/ZXatf5129ai0CNJ3E2uzdllu1rnOI8LdD
t04yngkp2jSe02J3kbcVikmpLWbrBjxXI+e0USOn08NDNcsHdLPdBQvtJbdqzO+YJO73D7P8bArT
TXrBBsDoBHHkpiBDRg8hLdExVfCXrTt1V4m1ab1P8vFNpEfrQPwMZcGuBPwgcm67vHhXo8mFqg8/
W3K6kEuzVPd+oiPsMlSbPEScqbEciA2Co3KKFS7ISir3VZWsi6x2dBF1/TReaQSFXcIubcaVZiLH
m6TPYe6t1bzcDFPpWih9jKawblMktQZ/n1JxI64FheE9W2Rtk5kRTyLyLqAeJpmyixzxWsMH1A4Q
3p7U1FaUjHrudDnp0qZvEaFSLMwnW2WvKqFj1YHrDY8driQymuu21zRrovLNFBFMJ8l9HeNImfqX
sRfQ7iR7pxBwl486Qm9/6zy3I63eKXF0QXlqK42GWw/UIUVti4u5W+Wci7Dfep4QO1iW2PTEr7Eh
vqiKfGOOg6tLOKMgS4aESblrjWw3wZTzG9TPqFq0kuSMnckNeNPnd4Vq2mRO60B7rlRvJWXWQe6r
y7SJHhtVvCgrjTSDp0qLpscS/yffKtc9y1MQN4lhjCdceluFBczypN1ItX6ZKuisVtTwLaV4KsT6
Km5HV0mJpwKMfpPkxhtE10TXyAin46hnN5MBlJ8UJPaqYxM0SHhFvjOqhuCY5qOQk7WY45Pk0+GM
xlnDDNC5RE3BRApQ+JPI+Kvo4wYxIMTskYUyR2slKbXbiRVqYuJK5ElrkwdZL1Fvpvwlm06txteZ
Ee2GXLhoqgs9TFZx0rtFrFO2glYXJ5fmBKpj1NwMBEFrTLZeZpdtO6K/RhE6G1a9+ibn3kYYUBlq
C3LxJnGKiWMCGbsoCVC0V3USHE2hPi3DUxRVKlGfaXfVyK/ZKM+IkUMlRJ8BIdVI3cGUr7XgT1wq
zmA9l81DHb3pSbDV4ncN47tCaD58D7M1TwyusQcAaWXuzFbZdGO+6dTAuCzEdD+GxYvQBH9CM/N2
U9pqe8/T91MzHoxw3Mk8Bju5Kho3yGfp++ZtJIEUBkpJrQqpiqskjDe6fmlVmqsNL7meEHLRb/Ty
K9k3bC1sPyRsFHeGX7lpNBt3zP/RpECiOn53BTpgm6QHoYzt2pAcNWZB6Eyzh5y4k11B9FfjKNmQ
124QcFbU16A4SuOzSLYSS8lz0n+kwQUSfnutmTZWIK0HTlpa/Qn0wak60e4SLs992N6WgWkXlman
gkjdQC9WDZG8arWbqUwemsC4yJJDj6a/ETmRDiJCVXGxfxWUXcmuqQBXYmU1qv6FlEuu6nluFtcu
6vNIQKzNQt6FANky5TLrHiPjwY8+iA92tQi5IHkxEsFpun6bmr1DUudIQfFImkxsOd7KWbFVaghH
ZrxqDRgJeA2NWrcJe2kja8XW0qH9xH+FPrpQBPO6D5Pr0jtI0V3GP5aralsXWFEX/jYfIkcFp9j6
h1w+xBKZRufbWdJxt19OSfZMvXNb5/Dt+mtBkHciXrV5ba1bKV8X+rjqgCR1ym0sen+NMN9kUbVK
pt0/DLpGX1Xlp0m9kwckalMHj2o7lj5xf7KFED1z7nrdu28E2g1vKQCuLrgdkY+TRG+vCyuB4zM2
97V/67EQWZjZmhlutK48YHK3yUXAxc0grnWBVxAWQavuZHSKTTNxwo4KtZQmh0r173pNW3k+xayR
anWJkm/Yr/PoMe2NdaXcxK1uh8ZBjs1VX70U2MEOsvep55zBdmzwaSJ8N6jX8cn14EJvOrdR1T9U
GyjGRbkjtaKTaPpKz4lFpXCtxeWuDvVVrd0W02UbT1d6Ju6a+rIo9oJ4GYvkXm3D88PprAplg0E4
T7qwEfKXKO4uq1Hfap3/2Iip28nldVzm+2w+V+WzrysoTor0EdNKs1GOLwuZ3FpxOnqK9bTR8w9r
lNHbIFLrrjSaH958SZp4nWUI/WUmknP7ADeYpApv1DTeJqQHfbYCwFDnAUJ//UUQ6A7l+Lteabb1
CMQyTG0jCx0TlKk3eLdWtevSfYO7StHelHgmiNQZqwIFw1pYR7JxEYeIKArMd7wG0Xgww24TU0u1
VPK15MkSon1WmZs8+1OL92OBfGEpro0RoXHcFT1WsyCiUhChCIbxw6we2vAxBqkfN5odIncZWuhX
FWS/UuWE8kOZEW22iXUTBrqttZdeHxCACvbEbOqg2Ojm1cSd3ReakxCHxnF5Z3lw2NRbWgSkCsy+
rj6QcA+qp9ZHdXjQHUj2Nj06F44HYRkPEdkmh6xNropqdMvstVBRiLSe+0rnEdsWwwOWPm6KjGjZ
Ej/4/qosP3Ljw49BSYUXtfyCTkaeTavRf8DC11YrHpKxxaCB2pEfrpPufrK46/TgNfGNwzjnAMGw
SlBJzD1Ey2PaEjWFtk5jEl22zab4qoOaNb8bz2aOPhDNqQ9fnf+VeMdhd7okPOCk++kPhD2dLj9m
Xngdyx5Z+HNIuSilV4EGg1NCW7L6bNOMWA13xhst/108qcid6raJlmxyE+JgZhBmhylJtazfj5Fw
JTXm3mgm0t5wHxoSz1BrDwKhyqRufT1bxb3vmNFjkV7S63TiSD9KRHpG1q7RDd2mHvTqoUfuRmXz
+EH61nAZMtzwmaQ4L8NQhGn7mPrbcoI/eK2kjxVGDH3rRzZgDUeJMCFO4+xVbLSN0X2W8UvSvgxU
RtGps3v/SRbarVzoD1MurUbvfmh0d9DFVwm9WwW9197Udv1Y3Q5a8VAqNxJPRNIfvSy6SbUcFQMi
RiijCvEUpsBzMwcZewedWreN38sY7IWqXQsUdCsldqcMz5SMMtmAJUN+JxTHscR9pXw3g0+lR7GS
XpTe3ddy5Vr9tY9C2XRsBPlSwxqY0Dd0Ne2+pobnW/2ljmqr3OFcbUCdRBu18yskkBR+DamIoG7V
6I+nwqRFxzGiMqdSf8qo3SSZmyMFJYnJpoavBd90SO91wnppLLY9VleS+d6iI2xWHIJ8RZmAILHe
FpPuCEiNQUDAaMRzpgqXAzlxVXAtOBqsoOA0iSuiX4onnIOTOXGxYmtitlIjAjztCNkcoV66J0nu
yh0dG6u027R866bYNaRqXdHtMJEy6+ZY+Aa76ya/JZK+LLvqotQHN21ifmn/2CMCT0g3HeVgbgRF
zXghdhRIh2BE+cVqQtfXinvsldCUbta+kQx2XlMcBHwzrAerwZR9amoUOquE5ULMNQ361kZf5DmN
W/6gTLveoqBpK2p4L0pWuEdedpXivUNS8mDVvbc1vP6xE9NX1mKbjxrm355xLRvkzy0PYN6lT0ip
YuMtVR1hS/Ypxu2Dz1Uqm9GFBl+N6iwnU2pSIhy06/eKHFNazAkZ9TC6LNV0LyvJayV3j7iFxs5k
qFdDP14qdbYFWi/aSWiytVMtW7VkboGm0yGRksxuy4I2bio9+k3xGvU+kp9y63RTUThtoR/MrH0q
BfgGOD43d7R7Hn2lRWk5uUFf50aONIP01bgoeA6DgDsQQiXvZFBYcxH9Uq7bxiZmqx0xGxPKddkD
dJQ/ZQ7ytwVkjEvNR0y1sKzb2ImzTHb1UeicBgwG15yE0LMcbjFRacmVdepkVonB+ZihXB10cKsM
dbKTFgtChAlogxZ08XS6IWLmH6JadPWgREmkU8gYU5IfMsFq01o9jZpSv1d7PT5o1fCGk+xKUTt/
EyjyDWqJDBMiojXSB181epdtMkF8wMFRXoVDmdsGUfqsB4tkshS9ks+t8rjt3GTQZrwcbU+16Lcl
2/hMa/4EBgCWDhwk1ZypSEvIZdMPTaSmoX5UCxIUR98Ya6Tuwhfv2bvQ77PXnGV7oSF3BhZ2btgF
YkSiqF1ZBsOaAPVQDGzLh8Q7qw91gokBrGdWC1SQRPjhDRaajYlg6qigTmBhKN6swwi9mmzakgAg
I0cXukZhmvnKuu+eWdhzYy9YIKnnpbU6KMoRdPXKpEQdRUNmj2Fw1Q4K8bJ5UBMNCeX0HuekuzOD
n4CQzFJNKBjgAzTzrb5jVYYpr2ePv/YYHpngXUw7bN1tYydHG0heN5uYBuWd/la+/T7uqWG5SiEp
/gNcWWIvC4Vmcm/W3bEkyCE54i0v3FLPV75/TrfgFNJpFoQE5ESsrGtLZ9rCiMJqMJIJ2iAKatI6
8DaBU1/6rn4x0GXeCIRd531mTnxV6lE68GQdTru45C6JUzp6QyjTjK7uLiP970TxSou5mznZVNYC
4aJWt78v6j/43QWqlBxPkmVuJPjUxnyWvqDHvF41YyVMxdkPdEMKoGwFt3Ilh0tr2OiH8/TEE2Cd
2ZsTdD5FGgsV2e8D9lMk04jxpqMAlcITjIM0aK9nJnUCvcUYYBnRsUFacEnM8hCSHwTdnI6F4kgI
CkYYh+NySrxAKmL7N/q6pJj45CMVROnszO1zinP6bfTl4QS8oYaCMUHRkhBpGx+xGkgqN1qbKw2M
jE3wi5i2TSzRH/7F1fdt7AWOrDSVwGglZm5NPBeKdqeE0k2HKdzvK3wCUYmUCTSBmWXNn1kOE5jQ
/oEFHPFZnYZ3qXwwJhxseuAf4xmQ6Mn98p+hlmpLMhCb3MAY7BhK4m6k9WtShf59NueGWGxJpW5M
DWLFdDQ0ejYIeqTaOYeVUzj6ryu2RDFqNP+n3mAa3VpZj1c9hDbMHsgBViZ5+r5zTRSOxKvMcAsN
CZhzm/L0B7MgFYkGHqDLyzMeYTGOCR8sGwQAIPlTF22T/k5UTHjr3bkTMC/Yj0tFJSqCnyujqrvY
HjifUDgMWVAfcTAefX+vXJXSqnPRuj+LIp7/2C+DLUlGWjSMagzW8OiVBU1pkS64vpGH2FVwVvDJ
wkQIpz136O+b5uQbQfr4v5O0lrtGH3ptjJlk7eavwYfujJ/erkT1QtFta185xKJnLutTMwVLrPDq
cmcjIvT96lSbtDV6BPuOTYdxQNxcUu9AFbjMdn5bPg+m9JdW0CFUm3MQ3PlFXy7x14Hl7wP3YZDJ
RT+IkE0a7NZgk69iJ7GNjbqmeHf474VSIc98meciwJCpRxRWxjyDKZFseUAAURg/LEvALaTdnPmM
p8KKWXaSlxcBGZgu3+emp1k/pq3fHTP+gW3FYCziKHcFYcK6oMTOvGvuYV48wNvEOtgfzVU20cWn
UnNrSeh+tMJEAS9EKdzM737/bT/jWIVK9GzvB8lRB5r7/adliqyFokbEozcXiJjbeTfD085t5J+3
3zwKubqFI7NCIPt9FGVACkrSfOnY05kb9bciOcMG/0fY9vv2YQSeYcjShgIEfzEPc5Kw+TCKjtZt
i1BKC9y2k2n+xxnJl2ckPZVL/UnSgtd8SB9mWY2NZQqZg0AuQlnRiJCZBKyRQmC+Ath8Wzc9mO9h
3FRK/6CX6HNL3C5ZXwFoVDae4N/q1fgQGa2jZMMHilAHKVfDQ9IZKi34COSIR6+1tj6mDh0nQY1M
UJvcwZYEKMPDJgdNjzZ6EIfgrURZhopCeCGrOVnmYP0VQA2RzcLdrb3qPg4taiBYAThRrV9LWMJR
COofvQksRjc1F5JHbS1Pynsx0y5KgAtAk9TnXhQPgzJhZD8ql2pqNo6WiB+Z4N/Ug7ppKORQb5Y/
JbqBWYiIkqbJNkvz2U79tWU073VSXZshQnKZ4G2aKAH+V16nYXPAp+i+rcD4/L4Rf74eiPFDROGA
ALmCoPp9iyTSFExSJxGzEcqE6VGSHk3lPcD1tgax+ftYP88jY9EgMxVCffKqxSXXxZE3tkEwHSeA
W0p5bUzNajYHz/FW+n2kn9fp7Cg1a0nMZqPSMo8JJT1sDEsbqI0bNrIIKx84Yek9Kt5fXSeDP8i1
fubROLGQ4L/miwaW4Dzo94U0lbRo9IHLxjQKdgJlXfMvTgBp3TnU1H6f3onbg7GIgFWIPbq6pBRI
eP6MDejDYx1tNe2Y1QnWTn/+v8bQ5ozmS/YgV0YfVqrZHqNOsv0MwxsU9Hza+r8PY/zMjBS2A4GE
Cd+Rt2GxbllghB3F6/bYyvRejajobUrfB0wOW+qj6U1VAxZP8/TFFNuDKMc3qa9u4yHYlTp3SVNc
Iz2zxjLHEcZ2y9/h1ZIUl3dtN+rpPgzHv6qmHTRqX2YVUYe2OIFpUQJFi/LPVDb3HpnZdgrrpzq3
SLTrLFvVmbqKlB7XrDq+neIQo0I6lsNE2Qu37euiygKXYOyZetmhDv3bMfX5P+VgJ4bGB9O9GDzS
c0Nrgf9PT6LX7TqT9iUlh4dJZPwGZKqKk4cfmDdjOP4ZPdRy+ukKbDIgU/xoHZzEsJzRwRsmQELa
oQWUaUn46QjPNHfPfOofzwS4adJ+qHboKyFPvHgmwia0WllO+yMi5uBgap+XWVPPuTD+OCDfR1lu
KCgMnlwLjBKG03tl9dvQGK4CvwVcX2d/SG/OxarKia317XGa5/1lC4dGqhGYTx0qCeNfbx9cYna1
oWTvBhtAX8Bo3Bp0sp06ja2+SxssnK7Ki/YhdqRN45a7YfN/IN2euJn4TRYnl8vpJ1VZTrU6yUzi
LXVj4imcXdPIdCB1hD0OJTO7MV/36rZ+ky8qx1+fdU/88alhSH8dfhHuRUJrkHZZE+LPs7tusE7W
DVJuUFzHWbQIt3UQtk+/H/ETDEQGpahECIKmHoWe799Bz8FCTsI86D/qmPG+JkPqthZiKpKjI/7c
b88lRScy9e9jLr+9iJ0mln8zfRSPvA6Z9322DtbqB4CiWSOqAyERXGqE8uHZjOyfCS2jotkscubt
UWRaRneqOYDM8ybuzp2Hbh6NBJkOG5La/c5yh71wW98MnwXd9pfkMnpJ13OdNPxrPZ9dhflz/vgh
QDWpmGj4ICzpU14Y11rOOTt2795mVrEx7vQLZKMg+49b6VwuMV/VP0eDPI3kOvHmMtykP5U3fd5M
iJxL62I9bOt1clX9n2w5T+1j2lL/O9Q/r8qXo91zawpTylCB9QgYwI7qMyT8E08spHjeJDLqEzaj
KHpGHf1/8VhN4Sb3EBZT8xdfO5d/yafuqH88cE3KzFy+i7vXL/tIxPxj3qfdqrrJ96FbrMvL1DGx
k7/OHxCB3wDedKLQrv7IlaN9nDmcJ1dSIzf4fz9gKQ8ntROMKykQjwKopyudUqj8OPucqyvjNoLK
ASF0e07l8fSYyEEgVkUd1pifii9fT45g+BRF1B1jFRuAx+KsXMOpWxa4Fpm0MkuWLSNNoy0qq7O4
cXLxlto9yEXV1sCRFXgrNiUuc8y0+/x9JU/tGBnOM6OSz6nLL6mIpdBlAijWzr+K5Ec/ujO8M0Oc
WjfKqsjgUsLmbllcpIOsCH7Qh+Mx1esAbpE28lq3xhl654+Hmjfi6yjzr/jydZpcN6Yoiyk0Ui+L
oPLg1bzSYRrqsAdEsHq/r9sJr5jv480L+2W8BOkJKHJlx5NY7SiqljY+Z7eyM9z7rnEVeZQjyl0O
wHtF0CCs2jPjn5ouYbsuIlFCOrfcK9HUDiNCOtKx7FqHHHyle+ALNaq4EAtEvD5/n+6JJIiUHN6/
jE0Y2f9i7/t9VPetkUvHWgReV+BiPAGsSOgpxeeo/6eGwhoA9QQS9J+K3sOotJkPQvmoJ/LBmihO
J0UFEVKJbpqYDuXvE5NP7E4i+Xnvy7jT/NAeMrHVpFtMJG++FDtgCQCOFOhbzvhKgwXngtixXtqV
uvbfKUj86V4lHWQ1dXp/JZypYZ+Y+NdfsqwbKnUimKlIftSWiDNnx1iE25YhMhbd/j7nM1Nelu1o
Ecd5bTBQILz5xkVPY/pfDMAdifs0nRVY3d/PhhQbDb0joz02yAB3HuDw/MwIJ4qdZCRfhlj2NKRi
quqeIZR7/bHYKSs86qmVf0yOtpdXOC78C0XJeUTKXuhsEBwts/PeKrGblUQmJbxkUuQO8k4dLNxl
z6n2nPo8nDUJeS8EGn4o6fTlUJZCNXCTFdaVl6uf4th9/P6BTm21r0PI3z8QlZOIdJXLq22gnk0O
TH8nbQvYHK+/D3TimoIAL6NTJs5inMvGV9F1YznJ9C0bACimfKmnKfbqmT20b8E5Jc5TETsKMQjE
0MZDpHhZ5a8zsOSqxsI1q94V7H4zaRtzJe40XGpMGwLRFivuoVn9PsVTa6mxLSD1sKQ4Bn1fSzxp
uFsk1lKElU/YaksgC4zw3lPP1E/ODTTvmy8vjgfzdhK6isRwSPBp/BvJb4Hn3YH4OXMnnugNKcrX
KS3eNmWKE7XqmzkFncO7ZCU9eStvXT7OSWe7Hlc+jhsl3DPhrMr0fG4X0fi3oedF+DJJTcRcfUgj
xDUUZTPFx4Tyd9dfAUs7QDfG8sM8d5WcG3FxWcEsLoxYpqhdt29SCHHWvCtA1Magi2Ttwuyyf3HN
a3iuIcCPHCgP3PcZJlE7SH5KN1YuKyhnMDuAj1Vw3aKzQjMndwwNZ5XBLM7DYmqD5/mSOLA1C8wE
u+raS8RVOV1VQXhmx8wb4sdX+zLQ4jamAoNhectAiTxQO/9g2k4hnwtCTh9wWlxz/ZBO4FJO2+zV
KhU8rz9K75DArrRDZK2l1PYvrMv2Qt9KNEoDbBQd8e73I34qL+deId+gDoDmmLb4ZuUU+9lUhR2p
sbIO4WCgjks1AFl7J94Ff8PUqW8qGC1kjed6TydktogKvoy9OPZFJrVaYtB8GgX5eYhj31bLmVEs
Qx41zEvSkmtvih+NsnjNJuVdSsz3M7P/8XXRsZKQKsO6T5q9aRZnctAHc5oC0ta5EhJuk5X4OFAH
0ag96ev6ehbxt84cknlS3zbUYsjFzhWHCK/OOSnvq2McvkjC39/ndO7vLzbsUKY+jBzuUk+4KrRL
E52L3wf4iWOZZ4AVPQUV/CSx9fl+zPsqIxsxOBL9AA96gkepq7BhBgFaj5J/CI1/CKr0pa3Hv2En
XJe98BTLc1HY18/oMZ3K1tlBdBaAKpmg/RbFasOD4J6G4xwrwbPal/s0hpMFPNRuL3EB2lausDEP
gAercYOJJ+pt52wSf64GKe3Xn7AIOND4Ka1gIneuXcBLDjSlt+k2uPOpZAH02wZnnspTYccstqzM
ej8IyywWH7PwqfHh1B2jwuzWJpQuu0intdpldxXSrVvPRNnl9w/+Y0fNM/zPkMvovSFFy4Wpm46h
95QKoV30Z+b04xQuBlh8xc6QykAyatr7WGdMau+G/oXRnCu+nZwGxU70ay2qActoxhLKOmoteTqa
bFtJeW088czJODkPmN3/xJ80TxZHe5y0MiB5bo+CBamoqL1dU9HNrvUzWc5P55l5wb4MtDjjQpwB
Aa41+TjUsqsl0v2UW3sxHTYVdP8i3fvAIL3g2Zye5BI4OuIiv++IcxNdbEI/rWMjFPr2iOe1Ofxp
pK0ob38f4uTXohGqIzuMCqS4WMu4r5q6TkleAdXu06i4roPxXH10ftu+XcXzMn4ZY7GMtWCGip4x
RgRnHznqcNtuRIGWkm0h4Xzk2dv/97gShkQbDxwXcmcgDr7fnbkwDJU6DGTCIKkn4y6CM+GNkMsz
uOQIFrWBG7Rn6kfyqWBJx5TBmOGHQCwXb3xgVFoYerQOpw7+QljK+05PILOmZWl3RW6s1GBmwqcd
zCFIawDNr4MS4ZCCqFQaoEbVpnhQxchVEtpzedatmhY4Rgyu0hkj5TOaAAkYYnKoy4DWDQgzOmry
k+qhJvT7rvi58XikwcEZPD10k38kXbC/YjNp4EZAwsWax0ngnhowLH8f5mdkwhOHxNlswK2gzbmM
ijwVImg651vzpa4QDZmZM17Pzk7jVrdWZ0b78X3m0QCM0ZwwKJEu7/S47CEhxFywBob1uyj3Py0/
81d+EO2sTN6bCkIbnaJ+6Fl7YwTGrRTLdx4fqYnjxyYp7/SyfojwuDrzs+a9+O14/BOpIPlNuj73
IxfbpokJVZuBRaBlY5dX8X52B52cYCufhSH9vNH+Ges/gdhiLHozZdj3REXVKrhReUXTy+SpXWOr
ua4+5bt/NbP/jDZfPl9SMYgLYycMKW+2mL+b9bhtA3WXN/XW6oIjiIjPoBi4BOAuh929WIYPZ8b/
8YgvZjtv8y/jG7AQfMPHxqpZQTKE0RGAhnjJN+LzO5dPC/njZvpUn8Jrf3Wu43hqaOoVOP9i40XB
Z3EBDV3hGUGijDho9Vg5uxU4TE18Nswbvz1zv/44rMwStJeo07A50VXAgCY1jK7tjqH4MhgPeXU5
npNmPjmbuUOOSixHaGnQlQkjzItEG49M+BVyxk1ltm9x7aH70wWaMxjimQvox7M0z+nLgIuEoRHz
RExUazzGqWy3FlIWZxBcJwcwKCpZ3AaMtPg+aZT2YQnX8xh46WUUYzhRG+9ntt+PHheTmGWzyZyB
4ZnmYvtRbdF1H8bNsTIA/vmK5jaS8uSXKtZ8crUdx1CzZcSdbA2IziRMyurf/ACuVoOvhu7nsh8b
+kMbEqYNx74IbmKceu0g7z4acdiiXon+U1AC3U7oC2kxGlpdd87Ydn7YlzcbSD9SPomnBN7B8vwB
cx6LejgmunmRpul+mpJ7Q4Ozhc2mtvKl3ik1juXv0z71aQkN8aRH1RU06+LTVponhKUxDkffHLeN
Nl7XZnHu08735I+ZYf5lEWNgI748EL44BtTSynn7KPswHikODsVDK8Chi0HL2cinrL3C7x3k/K8b
tT/6kvUceDDVYWn9i+kiXstLTeP9BwBLagVDQFFsOJrWfdi8lObH73//p/PNvI2/DCB//4pTXIqC
gjvdP8l7wquRrKx1svLdcBPvhMrWnGoDc/ZcHnFy83wZdvlUpe0QaHk8HIfGQ7Ct8B7iXHnr8nSD
SvtLmqQmRN36zL1zKkT4Otd5b315MaYyULpWT/iuafaaqAm6PnLzFifiGpOYcx24kytLc0PnYqUW
9QPPFuf6EMRTOK9s70o0IEKo076NAwK8oyGd1YDXySYenUFzfv+op87Il5GXoKSgK0DqZIzciFeN
9ZzE/6Z6YfDyw7/h7AMIWeQumoBooOkbPaEdBuEP/QatSWdwxHX7kOyTzTmWyIkP93W4ZfI8iE3s
+RbDCclLDmu1H6/KBr3Zc3DH+cpaHPwZL4Z8OZ/sZ2+xCZVB8PQOC+keO92g696JbAenjYtzRm8n
PpFhoZ4s45pCa30Zgyud31pqH1MorPoH+Bwf+IqceQRPxd+gxCkwUXbQNEtZfKRKywoJvwNm09YP
wVRtCU9XlTY8iYANu9H4HBHE3LYFruP4PSA2pgMZ/n0n/qyMzvi4//yGfzxwvxy5OKrLqpDC2d61
W4Xb/lEd8LOz2CuSA/AwuZotyNO385zKsyMvHgp9EoTcQicYtVbMNoFjvutWv5bHdJeXEh4hoop2
UhnvR60ADz9eQkCObM8DKt8gMOhEQ9ug24piqCi0lG3D6O/vSzOv/nKvfV2ZxcWbNwW4DYXfN+7D
rbStDhp27NWmPlMCOLWlkTgQecpk1P+X72XTw8odPWItXyvdqrn30DT002D1X0+GnItQAL3zE9Bk
QxPEBHB6d9Tya0SxLlsze0vEcZfW5U6PjHVfJAoUvXMVf+XE7MCiATCibKkBX5j/+5ftZSqT3lDM
645SF75GBXUaVN2EFToi133WwkCYwn41FJGL5TgiamF7HQ3xjszlesojJLoEpBz04U6cwufKFCIH
FRTfwXKO3hX5pDNqVe8mdae6foq6l5gqqHHwxx21tsY1APYcgnJ+zJPsdkQaBfTra1BHqtv34DrG
tCzWFDLOVT9OzZmapUSkrtI4XRYiqkCq2DyAqxqtvIJSuM0Kf912wvr3T/qzJottxP+Qdp67dSNb
m74iAszhL8kdFWxZ8pbsP4TkwJwzr34eejDfSNyEOOfMaRw00I127SpWrVq11hvej7O4LSOfxmzl
U1A0vlQnxHTyA04VLxWMgBOSXK54zIbD50Ouzoz2iUpibSDEvjiyiux3NQkPI9JrjquWVinJ9NaL
auUyodbNa0eanW+upOvbPpjkZu56NbPUxIi1kJOncPQGHbmdWH74fE7ySqbDcDSjDNpS5OPz6+vd
Fh20rJxqvZpA4kio3AzVDpLHC7po0y5Bhn2P2ib5ZSkqDl0css3hVR7ArzaImSJsdClSpLhj9Cg8
Md+1NXpyqXXOUuXOgncbZupeRPGvt3hpV/QUkMsJb4a4PY/RMKDnV23Zu65dKqza3Mqe9euvwJdG
3ja9LvrNv3xxum0P5okL0m1PyVk7fb50Kyv3YahFhPTMXmp606sv9fhFKY40YWGIa7bXPxbm6GjN
VuV5bcd/GHCRlFYl+rdqFjeXAm1sBzMDtO+jKEXXMKPGh2NKwyOqz5ApVFDaEj0VbaZMDxFotR7M
SUm3TuC83xdXxIffsziBWqtqSOoL9SW51c8WrMTG1u3mgijpJlVvLVvllUEMpZ5qqsTxj9s0VlE4
Js3hTz9IewCTh/oPOIyn+K7a9fTz4R+jqpY55ZZl9UoiRN+QPGjWDCaZXKy5lBhyK1thc0lO+t+U
5mHkIpYKiDpA5citnG1q6b+H8dWyUouzMCPHZmXZekvbsPKsyazp1qrn7gnFqPiIJO7XlD77U/lT
BSmK6DCmaPo+OSu77DWY7PKHCL/8dXaklb6jC+XSTP5/SFrmLf3JT1viVqOhs8w456fN6VLxVTt2
R+WQn3ynckCn/OepAaQe2jiQ6TQgpYul103Prxqf7VVW8c4rR0wmSgVV9v4/lydQ4HHAkAQDQ8zF
keXj5krbrAnMkGmJZ8sOnGifHvAeddE10Q5EX7c/yvnu8+Cxuq/eDbkIHmJQWr2aMLnGQGwfpUop
2qjMXWPMQPpyOwBEx7iPRH5xZLhiRsH3UuEC3nH2l8n24Tn4YuFBhL6z6DaA8Le8nFZKvPOYXCQU
8HEhkhcJT2QJXR7kUv2c3TYn5UjwPYv7eXugOOsU7udraFxH4I+jzVfpu7uriAbQFmPUPDMo8t1+
shMsAwEb4KtCXP9Jo+a3Hmm/UYaubSFN2LJ6cFKzSnVlq1MPqaH+jTMRrZ1RHG0IrXCeSEHr0bpN
dTB/+pTKZw+kgh3SjLU7A1GoyJuOTaxaXMfIk8gFpoHdiEwnE/ft3kq+ALXIdzE6OPC38psQcZte
R6YcfRGnlNSfco0yIy/9l2wcvkYDWuxDg/68KigS77hSOlg9qsyylzQurL4aNbjqYZLyX2EtI4yU
3BSC/gMbChSzqsYexQE18wkHKzG8HVTvK77RgR02+psmWAit6g9TWj6ignwulfFLF0DDmOL0S+DL
f5PuFamjL81Q/xq8DLGxMn6x8hlDN4WXyAy+0+L8+/nn+kdp+hg95pNsgoyFKMiRXuz5gnPcFmqO
cFajJUdsAIpdQgnCRXvsXAtMW5hnXBjDuLNk+lQQJzNb96ufmQgQOszVYV+Weu9U1ZwYiRD94yhA
VijKPbdLmjsB1yYsUipKRGJwm+tq5Xia0O0Bg2ERMcVU+jVLcLGjEfe9XP5G7BtKho6upRUjP6qV
TWxLCTYrxpRzqaLrWcTqaUitxqFGcQK0B2pGCoJzM3WVE6nyPZftcBLEHhBlMaL2ROY4neKhzZ1S
kbau2+vg+3G3L85zDodbCKWpfsaWwQmc6Tl1filcAIVjnYyNo7UaPDADnttVsJmv2txdr0VVomQG
eRRuNLIj76SjiuUEvaH8iaL7Hx9+xOf74zq9VpFMgWCJIxFczmXBOEirpI7jqH9ujMn1Su1bGwX7
Spa31nGOCottCKYMVhQ4SwPq6CJGtZmux1JZGEDf/SOwlQf1h4mHr3SGfX+o38R79SZztgqK1+Cv
mXfxbtT5V72LVakcWKmqJx6CFaPpMDACPznu1rUL/Cr7hsuL76jHzNmq86lr2+b9wItt06W8FMOk
DZ7DWLkVAzq8uGIopw6bnHtf672bVJEhVZap3QzI1ec+0p9IAcXVi15LqLcajoyo9Q094HCHc05x
3wuZgpgfqsn+wD/zc2SVY5pp3zNJO/sj2r9hMJyHYBqQsDf1L11cn6IOB2+s5Cq3rrsHuhUQzlP/
qxL3yM9T6bJ1tfGPrREraKiD7/ETAdm4FjnGiF7NOeSAIq0tD1vb/LrKMRvJwZ0yUAGlsrZYnAgF
QZSpR4tCYXHqTUcPnJkOEe5MhTa5bbrN2bQVR0NtunNkO94bG4+IlTrQx18w33Hv9oWJXK0fgqbm
oBW33iH53Z3gjLnB3j8M5wZRiPNwSM7ZIX/+j0+bBbZZE0moMTxd2twF2DVJJWrCOPUQ2oT+B05p
R0gSG/NbOdQMM1f3eFpqYDE+Ti+Q8FMaB0yzByFB8DBGMGgUWhvLpA180TXqdz5g80QIITxnl9aA
yMimDVeZwafsQns0boz9dGwVW3oIQgfvVJNeQeziImAeg13ixBvrOe+Uq6hCT28GssCoXk7UzD2c
LDOGrxTpNkZmWozqU6+Pf3JBRGOxUTay49VUi9cBwlY02Oi+zFv7/cbhJo/GkQEVyTZ+AUxnv4q/
B0yMHfEJs6PB3sRyrkVOzCUNsAL0fK8oltKUVXgjWtZFfkhfkYF6QYl0eMN55lZyjL/dtwIMKSJM
WyFsbaoGDUTqxPzN5Bb8ONWmzPuw6Rvt0p7Ng3SLsuLTACQekdJzuN+K1NeZufphsEWg5oltYi1m
GZdo7jBTw1eCLdbOyl4xCFvmXHFhxy5FwiwtbQK8wLRLE2JobGb+18zMULKfbpJyeq37LN19ftiv
0UEoF7wfcTEpWawFbVJz7d/DrXuSzwowRhRwG7t+Lfbzg1K4Ey6ToyAgWN7OBKHQbW8wVes3W2tr
k6fSi3oJbYy5O/3xY/p6mUjYR+gXr6LEpFRP2ugdg1J7CTppZ03JRgBaqQjR/qWbT93uH+FmsXmQ
nguqnBY5AbZz/ZvSyQ/WjnfdrrnbOiAr5+PDUItVlsyia6lueWixXeTUIKtH63S+4eirff5B/4WT
RbhhKMQSJVXVZu7jx1UU9U6Xsyapn/G0xzi5OOnQ7Mtv7aE5hjvSYVu11Zfydm6PVnZznM4lXJLZ
fTYD3aS5wz67Cw6Ni+/U5z9s7fRAsZuZz3Dt+fvH3xUHYyJ1mYlsK/4DXarv/GZLYmh1CB7pQE4Q
i7pCxyaRKcgFLKeLASJNjn6GxtZVMv/I5eKaBmUm2qNQD6zFJJo46OtaGIg3qoqETHIfh7jHNEr9
OgxDZMedeDF9oXIrL8TuSPsRe7pkR0XzozdzFw0c/+AndK0+X9mVH0UuDhyLq80iUV7E+0yaurzz
h+657gs3xmygqr1bfwg3hlnZw++HWZZ4Cr4r/l+9flHVSeLdg1a3L96PSl67FPOLrZx/JRp8GG4R
DRJP0GC8Ct0zXzu692RlDw8KRVexPU8j0reBJu/GrEMriOV3xLF8zFr/nDTSYwrKEgspkvauuoxZ
BVaxEQ8Kan28YXVUJrP0u6gMT63XnwOpuZRK0Dv4nR4FRbxV4nCPH8fZEvp9hLnB5MfPpteoTlrV
oSO34O+k7lAN0pscS4++3/7MPAMvp6D6Wffmr9HQ7+WuOFaT+ivxDOiUqfCsSdWhH0cc5TxoVHqO
j68sHiQr/V7EwylR0ttCkH70XvKSC+om3GalFgLwE8QpwJAZ87IICDMfr0tH35tfNZOdcXXBJ69f
0lvtMIuoiS6Pi+/1TYGh+taNufZYpL0mGxTdQRpdQQkwsBTTIo5NQqzIW1F3EljEmAnwWFSc4iHc
bwHk17JmGmuKMYMXoDUuLxHdo/Y+eqF5mc209rzgZaf9pj3njn5Cn56Kf+Uqo51/hQ+w33wbr51E
sG6zWiv1QnWJLsizRMnDMrUuQuNQ/+lfjZvyT/HFV23EuVGFP+BYU9M0cbe68qvThsVDIkRB71pb
LIjSTMomQl+JoEp1Up14lx+8k+VAmt5Pu4ZCW7D7b/CEUIu5IhkRJJW6rOrpueAVdRBolwC/x065
7cx9iYupkT0W5YYExEqT4+NYiztUaCgLhS3o3+TWPOhOf4e3kXXfOd2uPfWP2R1WqJ/H1dXd+352
c4h6l0iXRjqM2cgTRfDd/kKZzsnvushBNx9NcweOx8/iT/z2+aBrUfb9mItX31BIqPePiXbxTI9A
XuJwNOwKHwFtL9sIsWuVB5RhCduUgiU8uBeRwRInrFOE2LpMv/Tv+iH3sSJ1FSBUgkPNUolO7bQ3
Z0b4ZlxYOyjvR55v8vcrW1dWapWJdVE9KtDR7xm9hX2osRtRkHTxQKQyfMC7cGPGa4uLLh4APMID
NejFB62UKqCxkGkXv65crDjG6ss07qp6iyGxkoiY78dZfMQJbVgzDkXzUg2YxOovUbt1GLZGWNz5
1lBPQCtl8zJ8GfZR56jn6Wl6Cx2E++Xz/JyFlfz/t3hLfVjJM9QEbXZOA4q3beHtkXU7ovr2XcYa
5vNDcK0VhWTBzKqmRQHl+epdF5V6HWPshlFgwMWh7Vs0k+kpUYDxz/GN8pwetF1968N/lhzPNr+k
X1FmcZLD3M3Feei0fZWt7dj3v2gRfQYkMfA7EdTLqJFl6JAoKrxGy3b3+cxXA/n7cRZbVG8GAb9t
Zp6cpttmbx4wVDgMN4Nvm48976+ZiDk3TbSNptDqhpqVuGf9SDbvPP93JxLD4TTVysK8QGaX1JcR
q5XPZ7Z69t4NsFjAGNuops/YPh4YbRjBsVA6Yje5tbVZFVj9Vu+GWqxhEjamb1UhN8WpeKJxQBCF
TQBcs9hhwfZVflb+9Eez3pjgSieaTatqwNYwryXCLDLWLhJLPYu4LnAob3cs4HQqD/F3/KVHyU1u
up3CLdyQC5CQPn++uGuFEIoGQENQVtBhJC6mPGLoa01+ZFJEntDhVo7+Wbun7LPPdumjsrFX1kdD
oYg2NPwQpvxxs6iY1glaPGm0RbuTdlOCogydca/vuz/bijBrO5P2EIwFJmZele+sxpvkLGcwPBVf
i6I/VLH89F8snwbRB3kWyFlXiZs/g/o1j4shQpfQ1vbSUXDoQeGa7kS7/wfht/lmXbwjIc/+z3hL
XGieUDpSZm8qFdDC5FbozmFodxh2ABYeaaBsbM21A4GYIEebZwDd7MVtkWp901IYVS8qyjaypzvp
gDm2sBG11z4Ue39me+j8acs9GMd5D8m3MpFfOZsjgB9jS9x73lfLZZv5lXNDHgDvMt3UZO7tPOU5
0Wp4YIrpU1Hfi/proHW3cfTj8z2xumbvxlrEqxKSDqR0xtKS7JBoljMW7UvkCRvDrFWhPvQ+F1Gj
sjqllVNd/SdiH/wKz8VxZpoB3N0+Smsx+H2fdZHweUleWp2eRs90LR1zSm8nupRSgdcO1e/Pl291
M7xr6c7//t19EuZxpAyJYFwKHp1Cg7eUdfl8hNWrks4MaD+gwvBZFlcWFYg6TCKLXW04euHImm0e
1F3koizs/zF4bO+Sm/QU/pidCe2tt96cwl1txXeDL7ZHnJWxJ0s+dVMfeFeWpK9Zrd6GcvetlYj7
bfeclTjRfj7l1UV9N+gi7vZUB7S2mUzcBS+Z+FSFvz//82V5bVYgjODSo8F1Babyh1wWqqJmAJRm
JBe0cfUzPhvH4vdcFA7cGcdljbZ5M2sWys9Gdxpz15s29s4/4v7V4r77GYv8OZNMTygxV6FsIHzB
KmknP0i/pH26ix9wRPRutfQQose+M48FkH35J4DZre+7evzf/YRFyOykRlCMns1Vlr8mBK5xd/BR
6/ov1huJC9OCsQPFclmtKBSppqdS00w/97sMafvwAfUCLoMzMrbfw7PJvWodlAvUe6TyDsWBR+HW
TFfP0fsfMW+Kd0d1lJXWVHt+hHCcc4ds39VOfh5VO74rbpDFfJ1FI0trj4f21kNwbZUNRCSQYCWb
uOK7iRPaK0oxGhfJ/y6WL4AztGLjqbR2Z5izYBd0OvAlSzJvjAWyhrS5cSlxqO7AQwJ4Qa4PB2i7
Kr//F9/z/WCLqKdpWdiNPsEc5nAOYGz83vvn4DGGNiAcwpfAnQkEnl1/xSzzWLmRYGMvvPXKvRY8
5fX0/lcsAuM45rWWZvwK9Wd+kR2sM3fdjfqY36c7f6eeUM9E+810B2cGSEZnS8dt21a2YslasAJg
BoMDkReC9OIEaQBQZUEf1IuRJs1Bz/TXpLS+A4H5lnTqQ6Cp1VFKcY3IkvItK5vbbooA/OhnCQrL
Th26BvxDl9p1HBqOaZWiTdU/QmNExtSz/xZIKXh37LqqTLlI7dYabvz4ZYKWqXLW9fD4EGkBPF4U
doGI/OebZe298KEDvtgsft2lfRJR0NK+4KfxlGXAxndDTpAdHBpgu/bN9O0GQqJLa+Hzsee1XwTY
D0MvdkiPSUA9TKrBc6E5zVBo7VCftvWVVy7JD8MsLkmzqK2kl2PtgqT2aM98U0jej5lfXiYBD0+v
uWh1aW7Mbe11wqgWmnbw9BAzX2RUpddaXJRMTj2ER/nPnFpL5/j3jD7G3XrrLbSyUyz4xTOtYfav
Wsrsxtg9SEI7WSylesZOE/cBLkrVzW+by3hqH7fLzGu3NEOS0MPxpMm/hDzrqVLkQcWQ4zl9HfZK
bsNVV15Upz+Uh/Zf2bf+VeBUjF3qr/5UPUTn4s9WS3OtHvvhVywuac52VAUTOJHemfb4c7YH4T4k
pKRfo2N23gZKrQRyapX/mGc0bYGtfrymNL8Wky7SzYsIPEoRkOtskZEF2By/ZoHsfn5AVjLlD4Mt
du7kKWIWhhHpHVYgYtc/xKmx1yuZgtfl85GuBVcVdYZzU62DFIMz2GJe1SiF3uTTgcdY0TX8Azxs
fF/2jR1cxJN1B8vDOPcn9Rid/b3wpD1tDL+2fwHlIhDC7QgxZ/EmCP0xzjQv1C7m3SDb2Y/Zc8bg
wGBG/SDSPnGD87TlV7gWfuhOywbDQZdZntBsaKXOTHn+Rif/WB+6Y78XDvKmsuX60pLLqpxPlCyW
B0UM6wT8rDfnkZgyCJyQ+qH94/8Uv8a31kN5SkJHdKNdbNq9nTjNf/HsthgabCeKoSpv4o87NkpV
sKVJbsLK1PEU9x1ZFhxR3coi5w2yDOb6rAzJkgLcshYHsVX8AvI6F63YG46IvXVRUcXbajGtj4J0
LWePTFVfvD0aMiyg05NxgaBopwaVSNm3u3ILur36zWbwx/8ZZzEbsEtDjHGmwXs4+CoiVls61n31
pDvK85xITQ+TA8CwwTtCcgLVlrfIp3O2e72abBb8nVB6Vebz8i4bTotpkrpRIXkCBGqJdEtreoWO
+KLvi0OR326lwKtxFDyBBWgDMQIG/ThgPExTjhrqnDOCE3agUHX/eKbCoTlgZFHzEzaekZtDzmvw
bo7Aon21CsmJo5OGNPwMyMD24KZ05f14ohsS5I767fM4s5YKALbBMgOfUv6/iHIIKwjxNFDXFobR
iTvVxhX8kAsptQHYa/4D7LaNPGBtw7KmMAHpp4lXsAhJLQRRMEZaJPQmi7w4lAmCn+EWOPkfE3i5
YeCpInIADWmWtv24mL6p+bEvGtEzSQCWpPhHJ1YnHEo19vBiDf76RgRVRPCevGi41WKsWE2vumlA
0+17fEODzmjsohIGLOos7y4JhtLxuxhbE+oX0wCMNoDT1ZvWrsVVRlYKVBnjAmxsfZMaSCGNE6qz
Vf2mawGY0HFy9TJ6mLriFRrCuS278YBUGL7nxvQQx+l3Uyh+dxl2uZ9/3rUyFor5BoeGI0MTbbEK
84Mjjf3ShIZVoVrsnfyTdYhsbDM2u4erH/bdUIu72U80P48Shqon5b7NhEMRWY41bDl2rl2MFDMp
msIXNCjWfvyupTz6heTl0XNXRZgOwz8YtkAuaymNOcNSsecEUr9MaaDylt6MBrxE9eg0+sUoBht6
xU6SvuhVv/GJrlOa2dyMuMaVC0JzWWvo28k0B0TrL7VSDC6CEgdMsl2jlyJba9Tnz/fD9XH/ONgi
woylZ/Uta3rRTL96iJPha1pnWBew2880aO0qSI6dbL18PupK6j/Pb54guhXXWtZt0SQBlB/5gmjA
5CIpqhytXS3dti53xpzKCMJhY8jrb4gtMW0QXgDQS+m/fNwmvZ5OFbq6qPHtvXFnZhjI+HBE3Grc
UV+lkd39LJzoOwZsyc+tHPx6i6KH8U+Jk/oNfbv5t72L41qah4JFTLqYiffim6Ib49u3EUavc7WP
Yyzu43IIm0ju+JKFdZLqwU0gv5ltdSNT9iz63vVS64fFQ/XzZd2a2aJ4UIWeapRo6F2aWrvvEu9L
tinmtD4xnbcErQSIzosPZ45jIFdipF/08iJp3i7SQbbG3zM5cqJEsQXjJA+/P5/VdeSiWQauHkAU
B15dSkRWIvdE6I2c92Y6DUl/o9XSbsyn4+fDrC3e+2EWn8xTkq5MBGbW9e39pGPt3kjyFhxway6L
L1QUytip5cTey5M77jBXz6RnXQo38jF9fTKkz6jQmeYVHUGLMx0mlhg8+5q3F8PEMYPnTKlsQcld
Jdd3miF8iwvjebJCoID1HiafXQCzs0rlUEjFAZSf2449dD10CTu+a0cZIH31h+qhNNPTULawy7qv
Q38Y1Ogo+ZG/DzXvZ4iFvBD/LfPmiyQlTpjkqh1xrIXBP+aZtmf3/BIC84yj1ckc4i+WmV9qI7iw
b/+YnbxLwWEIY7LzwEiYgO68wXuoxdRFO8j16uE8er8t/QVbwb2iVze90DvYKe5qvd9XmC9mVXXW
Mu8w6e3j53tDFokJH9OVeQ8iQ2UBEyY/WlxrStoNgzlQNNOLovsx1iPOkKWq7Ixcz86FFJwNKzmP
VvyUtgAcxz5UHoagf5RUH3JGFR+MuPmBZ6fqtEWb7+sU6qCWiYAzfNR6EhKaz3/v2ufHnwMVECI6
6lmLUxoAGWjEPlFwKTRvuxrxybrYkKpayV1o+aoUVBDkgO9jLbayXmcgzYsWZOuB8qMr2YGr3c/t
7PzLFnX5H0p2ufxc+RSkZwsJ2lcfQ3Ypd1FsKlwXnlhENjaSP4AN/Okn/W/Xy49SVmFdpxu1qwdQ
KMau3ljOFbz/3N5WeXXDgL0Wd6JmYpSTRq4xCOm9b1nHoYK72oDFmF6sKNilPHlQfrAzuI2ekj/5
2nRgdewyRhO/C2BpBW5g5L80EL81tiKTgfBnGDk6tDVzyhxR6o9JYN2VUlruPt8KxvwSulq7//vb
l/JQ/pCJVhGKwsWwPOJzc04yz1GR2/CGwsbWDMU/CD1S8ZUysqNJ0t6Ky30qd05bGs5U6M4gDfdT
OB8vZNyH7C6pTacufTfw4HanIN+S3pGj/Gsd5ge1ghDdaE4k0d6bvpWyNzPMH0aTf6VpJ9nM7oSi
hKkLRk4H4yF01oNqeOiRCs7oZXcF73wxivdlwOnXPGM3TaQ+unESazRVq8Q/e+LwMwjq2K5r+j1D
fycglagYwZdCkvfk6a6l+o7UYrqQQ/zSWnds9OfBz2jKlY6cxRLyrPlenkbUV1tXIKtKo2RjzVeO
n4aUg0wBnywVxayP21UwCmSGPEu6KGCvG82wpzref/5Z5x2/+KrzXUhBltPAs39x+pRMDC0zSZVL
V1QPtRL9HbXypHbDlh/C2lTejbPEr3ta5+eFWCqI78o38hCehGLcmMoKYlR7P5d/keZdQpbWvpjq
NRWfoKQum9TcHehGTap0lyaPchV/QzBzj+bQPqjNm0ZQfzdBeujF58DfSAFWkhtY9jolNvLwa8SH
rxqxoKRE+R6YyU2QNsC+0/ROIp1DhCxp3SIm/NSlUNqlIffuf/5JdWgYs0MI1iFLxp0f5ZEJKVu+
MGvJQKPXSJ2o3Arbax+U6jr7ciaAXTGRUzzFFH0yaDBJtnge3OFUA0SqjibWaSfj3B2E05a20OqQ
wGXxi4LPd4VLrBUpmUK/ly+VRvZh1agJbFmwrh0HKA3/M8TixPFmEgNBjOVLr6u2Jb/xjMIrd6vF
vtJ8gnv5T+QY3I9ydepKbRK9yag9Ov3p63jJfWwfPAq/oKmfUPLZ/+9uyVblyZh//fKww0NAoAnE
8Qzl+RhPQkvzWhXrpEtCRcyeeLecyM/3ak6Lnau5stVOnv2+BMEe+8F0/aJ7nr0N7absf5jl0LLi
5X3S+ujaZLWLhvcdEbPdAX37WpbDg6H7r1biewdPq98Es3rzBf8uMpSXQJZvfDU6xb5Gf1t/63P8
h3vtpKqEfCV/RmoMI7q8fpy0XDuGnpC5/gBLSyy9v6UJiFArpl+lWLz4Ouy/JLFuIJ/sw0jH7Ffo
7lIdwA7Fn8eurr+2fvGSpvEtVRhvJ/Sk3kIYXZDaNm1PLy03iuvQhuiOvkdqfe1Ls3LUsjl5uf8Y
mdGDqQynJpL2flX/9T3/N4oT/smztNehoW6mdfG+Rb3YNtPyJkdF+D8+utReybTgVpMJLfOtOkup
p8W1dumquwQMY18/NFtQ/pVNwLOLugb+LejYL+GDcmHoGAqPvNJjKrkmWt5DclD6W1UfNmLEymH6
MNLiJdTJSZZAjeIwVa+T9KBrx0DdaADOf8THHc2tOLPNWC8gfcsykSbzWKzNXoDeGzixWB61Hvg8
gKd2KO28FU7y9PaffiIKbQB1EebCsu7KRz6opDaeatO8GHL3PaU3hfmUYPtK5fwX4xDmTIsmPmzi
eXHfXWZRJ5T8TxAuSi+4XqbfKh42scEWZef6G+Hj88/yjHatDPZ5MYzg9VWeAxtsOG6W+dS3gBLG
l8/ncl2lYRBy7rnbxF/Ll7fZy/XYWqCPa19wQu3RN7pdpZ/74E0XthR8ru9evsrsBs72nvk4i4SG
l6VlUMYVL1AEyInRGda0xB6i9JgG1S+prU9qoWZ2LFsbyf317TQPjGQBjl3cTstJSnrtTZGHvJre
h66S3mT1JsaZHvrVfv9wcSzTKC0x0TaOPJUaBrd6XYXobtF9clsPTGEkeEeryYWj0VKWDkrpUk4c
g6TS4BFr2Y2a/9YK6tWF8IXX/r4Ts11bQTWtiAdAHqvfed47fkY5Kc8mAvUkvKKFBUVfnAxbHvKW
p3tAfi3lp8kQf4SG9VsOJ/noT8aTLA+9E9XTSY2UaY+p6U3nj8GulENkzmVUnnOq3pk0qK7Xlr4T
ZHwDRIr3pUJnd2zOY4BQWBpHnW1EwVtgRTdG27yg4No5pTw9Dv7wJmZR5EwpIjNCYjY0ariwAo1t
lHguV1vNCwmSoD+gGTlJsALFpPhR9ukuEoDQSaHq5FaCjblcI6QhdzetiKtflx2oZ+6LOECeuUC8
dTRDe1B5VCm+q/b6QyVqhyL2wDhq9X3nma5hlt+rdjjquoepF6JnYrsTEcy29Vbrdp0RGrtSGhW7
gWiYJ9WxlIvbRg73tYZRT6w0X5I8DYAAt29RF/ZOa+YDRuskNJMqQhAcyx91g8SwlqVv7KYW9aGk
3elJ9tYo1mDXVYBXBjIwO19QG1vTCree72itwPXe3EPb+Klm+OMaQ/2jr4w3JZ8qO9MH/Jar4UtW
YHKly4cxkt0oy7yT0jc3QSm4skE+WtZmabfcPJ0o7wZEbZyiLna+0vwqoiqnNO6LDmWGR6n2H30e
LbeV1la2SSLDCwsj5RHTrDYIfyZam7hTEv5NIxONkGrs9rra/MBq5k30zJsu6vN9UZpvvaGhiqBm
N5Nl3qvcswcUsocb2Rp/+Dlvum7S3MyvC1vMB9X2G4+yE3VsRy3kBMvyWeQgABmcN6Z14zdxtqfU
Y3yrWrl8SkITo1tFvFMi68WQmtyJYvXVNKKUxaju6kndD1V+P83TttoceRUx3OdVfuiD8aR4em4b
iflkKa3ntk34dfRVf9/I0l2XGZmd9MKw8/zsOQuUC+vk7fK2cyqRkzS2/hczR6wmip5rSfshdsjH
SErX8LDll+tBrR/KvjNuY6+jQmVmINXkRLP1Sky+R/5cQsb1vg/VH6PuTdiC0B6Q22GHHEphKz3u
BOI0HTJ0qMsxugi58ZaY4YEDfdPkzVHQ25tAq795k/AnMczqPpNqt6rHfWOUtOAtR9D9vZmOpz4k
BUoavbWVrv8exCAN4OkD6aoqfm7jP2li/lOXhoeJjoajWf13Obdui7z+qtZIY4VGHNppL+382ttV
Sn30dPM8Tu2uF8VDlmcPgWFgdTfg5BLo8rMfFpdgCGFkKvkuykm1ZPxHrR4Bo8Dwbiw1vq2sqkWs
JvhbiP6jMY6voxLcl36HV7jooKP4aPl9b5dopAaJeZf3xSGvq/JUZvlRF5Lvhd67OKk5de09ALLH
N1dRzx6+B4aanaceS2VZiS1bkbInJbT2aqWPhzLyZXQYVbhENQdSDZRy73nVY96nr/yav3mX3lYo
VJa/pF63ZdlH+6h6NJLhTJUUjU0ES+iBoZVpt/6Dr6SOruYHP1fQwhrue12PbFVE8qQ1JnaYzFGN
31I/wJ079xCKrJ4R3NnVNc73k7YrmwLKnYVkeqHsEvpDQMRsv/QO7RQ6Ulw7vR65g/8rFJ8m7w/C
zW4pp0+qgOCTqDpWTh1GbhEYQ3qMyANp0u1a/4cy3QeR9wczAVf1Epssf28k5a7Tkx2WT9SRiL5W
ZxfenVGjTeu/4Jh06vPAjuTMpuVxUErNHqffoRI6XtT9qtLInlLtm9oGFQ7Ek+0JnoMM2xfAEbea
8MuCaGO2phvlwU7XCkfJS1fIW7sQswdCfWmHcnJUOVtCUJxTi6R+KA/VODz5yZ3WJL+CePhmdtV5
HMqzr6iHQcy/lZJ+qweBmw/x74b/VBs75Nyi20z86xW/vXi6azXvreyim/9F2nVtt45j2S/iWszh
lUlZsmRLDi9cDtckmMAEEOTXz+btmSmb1lgzPW9Vq7oNkQQOTtiBd4hVKvy6ZRBTib3k1YG0e0M5
ENYcaPLSpcmijTm60pvGMUPggbYds5cITysnhnZkO6ylcriUjhRk8DW0WH0QGAgOpPFo9FFZfBmz
cgEX+fso1wMbwmRWSveCglKewoWpDGjdYJvobhkT36LES4S1NrrB14z4nrOdmujh2GPkhxPrysaw
gTTTQkpeG7NbtZQGZd8uqHU3VraXJ/JCjqO7GLcCs6EHIRkrjdRrNGpcJwItJssC5qSQSS5hDdos
kJeEY9S6SEzuRPYqqWgC8szX7WTTDhnU0Dq3VA3ujmUJQbxDI0H3CULyvAot7viYTS8pwwSmqDzL
iO6SrDrkpRUQLUOMyBc5ZKW4BXdt6MRmsbVs9HeIM/jwhQrUIVmliBt95gR2W64NxtyihEjJGK0y
Vq9t6z2B61FapEHRoN9q2fuxnChYqm+ZDfT7S99snDW3O1dtPuxWPzbssXPOssgPiRkFKvQd01Ja
6YhdQwdaJYnWCanvSgUGovIYaM7oCg4XZ0k5DHoBO64OuleyP8KZzUBssgHxdA0G6epGX0YRvOMV
bMvhLW7SYEjko148C4pTp6PR6IjVgI6qkvwZTOhBYwAxOK92+qqhgegk2jIV+kqnb73drm2x7o0S
vXB7maED0cjOwqL8UBUQDNfTMJGBA2yGrUBLvqw+4AXtYdYbErt7wlf0RY+zrqmLaMhd1i8AFPCt
xtkzNfJopYRNDOiNmXoa/xM5Ml6B8Cyp2lvccCtsYdrhxBZDEqatuZbwZ2inhbqW3+XYkU1R406T
nqo0W4CgcxJ9s4DhjJ+1SYBq2JXLLsxNFrSkDiKRIWShtGfWiSeKC/YhdGeUlS4LV2dVkIj0AEeU
t5YaO6WiXoPvXRByT8idFhW+UrONSuznDElLpie7SIE3smmGkZlvGLfvjTTeVVOPQBrcIkZwR32m
EPzMSN4CIo1twnwubWkMT7tKgdeP4Zbys2lbd4kTeRHspSCwbREamN1FRsqXtrEn2FJSAKZIN051
jAeERnMp5XDItfAJFVfq6VMvI7W3t3FHJp1GP5FxW8b7iqPYV8pNFdNHsPSjqAvh0+hiIBFkMJDP
dooBdQLaeg2X15JzooCRGFIZdsCr8BGIUhxZW+MLTWdLkxabQsq3gBPtMR5+08076ExSbcdrM1T4
J+Tj8cAAYOIBda1eIqv0iuJTrqUwceqw1vnoqtApVGq+SJIc3XBIkuCUHHWdvaoWxS33kZJswZVo
CZcaGBubOFX4v63bMfdM8mkmsGYvQtsCEb43FxmBtjbANccEgmSDs+51WLazWFkUDtHdDqOsPlZ8
qU2XDpEXBtQQRS8WiYW6CNeaBcYDZOtF8dzT+66IUZ1lECwfDl311EzKm1XJz7bZnyM5ecmpHBjy
8JorxRk8mNhDdMeE3SoUnJC2wOWgRAjyxU5qieSaefdHN5vT6GR/cjNN3Ij10OKM7VeINOyq3AFs
JEObPmJV72pERsSUIERHetb7Just9NX7+APueh7FPurl/K0EkAEz3NeUwQrN6DYyOj5WVy+VsQ0s
9GpcGLl/xJV2zBULQsw5exOZCPKigXEGsbYVqoMeqlxETWRk6xhO2OBMVvB7ReqZVcCAaMeq6KGh
IC+sXtyBNhFmsbaMNCyliI2GrAGzjCPqjTUAqr6ALiWDZKbf9rXHRmQTkDzX8400jJnbpHZQQ6jb
B4zdF0O2NCuc7xrKCVUZdGJ8i/o06NKPsqv2cBI8sVwNa7Sz7EZFpjmc9V7blByqB0wsrNo8SYz7
KbxiRNf5qvZBmO02QFUMVbVM+i4kCjCr6E8lkuEPebMygPCOstLnfb+1gNZNG7QXs3FDRfxBSqT3
9uhq5X1u3kkNknANBFkhrau826pV7SfGLh8TaN3RXvEBM37E7gWZFjwB3IUd85RCzkKphfOBboDY
243QYuWV+gJy4C6HFjpvtRAsXbA9yngTQQe/r8kFpOZhoaLRF6S4Aj07xpjX6jZ2b23gQQBZ0UI5
RXb8QpTsWWr5c66JXZwnaOP02luBQt+F+8VBSQwfpJKDZZenTEqDSI5blyeqtAD9ka2IrDwWA5Td
VFm8F7J9HAeQ67g+LuuIvFm5gZaXPC4rNjzVsnzEzYkUzfDVzG7CAbM5j9twIlIwsPTiQnuLNAtJ
LUc+o8WXQsg8TJGlOR3KDj2CuKvsFLI3GuWpJUrnlzX5rMXgA5B6SKCkB5Rt7NMaQiT2uIRT6qNo
+B6VKEzkyEpjzYmWWVC19EVI0lPp2CeZGMexz1dpkh4NvTxqWrItS2XbJ1TxWssCcxAHjtj5nsnR
ydLqs1VZb6Nt/RGVsQcl+N5xxMJ0KmhXJGQBK4Uw74w3mRp/oqZHpFWtN1NO9i2NJqzcEofxucni
U4Ea2I373HKpSj7qig8eidqdk8jdwskB/IRxgFvo4iDF5Yc+QM3K0XdG2h7YgHl/yT4l+LnVOs6D
adNVn7JTbNpHZRTvTgu6a2t9DrbxSiSowpbQiNkbTrQYZLR8mRI/dj2H2msFcjbrMzdlGfN7B9eB
ZcJUsxwKJZB5dBKNjbtAyk9Swi82Y+zcAFjiKhG5S1XoYyZCjaEHmS6FiUJoLFofPgoXFcV5UaBw
LNAtwmHhZZgAGuhVpv5pDu2GOOU5E8adSjHHK2oS7RKCICil+SGF3u2yqwFQaIBv4FryiM7sq7Bo
i/RyuKNFem9HxqlKuLwEthwufZGy6/QaKWe07LNyW1cwllQwKPUyh/deZzS4kwyBmqbSaq+L6RYS
/29Oofpxpp0AQccRIEg2oI/KlrrC/jSiC/SxRiGcGivbHsJBwr+wvH/R7H5JINi4jJQRuV2bLTIL
VUSO6tfIL7jdMa0cHEjkyYWKejP7hJxlE5Si/+AGv+uMcjVk0SJtmgLjDcrJsIEerwEHaDTXh9GU
fUuMmddbsuk3CN0uFMUgGlQ4mCVpEaS4a6MJ8D/DVnaJgq/WLolQ0dzAGS1iAWVOhCMXLo5w87Ke
6g7NidRuT/D9uqSpeCpIeWyaJqhtdlQb8Q5C+8qR+4WuicSVpXqdUtteEdvmgdMjM0kdVns5MV+j
THsyO2lJDTQ14lE82AUMhkfZcDFiE6uSK6t8NJ56+JHbVPtjacCr4OJZGkW11pTqsYs1gUlztuhk
9ZLruBF6KqHpWZ1Uh0JjuJUXY4MCTJEXndqHMLFYVdzwzLxdwFDviPn168jZuZXtdVuz/VBDDFkl
JapcqhhuFkcbvUCIkxDGEYs2prB0F1KqJcb5fNHX1WessA+T0H2VpszDq+SwIBSfdoreVZ/lYUox
TQfzARa5ibXDv7Xw41afVItvTZoMEL7Wjm3anomQtklhbOK63Gk2rv9Elh+dvgwlJo69Uh9FmW+E
gQ9XmhVYMTRd5hpk73pIMEspCjFBZTB2TRZmyPPbMgIoUNlnrPmjS0jPzR5q1XYtKa45KGE/KgBe
M9QGvIPkPZcgv9qUodwUYYX+1GIgSMAB5TrJMnmRS1zxBfILBPL9KKK3jFuL0lGW0QBltCFqqZtD
ZdordRS0tZKtCvT+XDlxIGGg2QhY1WuWjndRB9DtCLEMlyLtKwptDZdny00mURwLxWBi+kzVd7E0
QAG5pFCvJcAXUdGCadzWe1ZnDzGvn0zm2B4MSZD8xfSuGMp7JUoAACYIHKaFrkBLeCjL7YKQSnUj
i/uRmu1aET3KfOj8yCjOea1jMJXH91CTjjwDtq0BRfj38xZ1PSjWf/omA9WnQNkvN/gxmngRKrl3
ePRuwsDAHQdpz+NuAT/d9zGvoWkeR9QdGRpro2VCULtFGq7I9UNZm3c1FMlLDhSymh8UgaQ54Ug8
lUhuMQDQwBknhuwqSvSKNmIYWdI5Gm1sNwi4Fg4MiPqy39VSca+2UFFgRAAHPER3EDrbSmNy7yTZ
Y6OZa44ZjEKq0tMAhfNkCpimyDRAmtED9aA3HIqiVD2etC+wGUrRyFb3tS2Y2w75WasIBIKN1lg4
dl/7jilVYcv0oK37y6ihPGcNBE+V0bL8URs2llGt+KAEplkfC71tN9Sg6xGmkaGEIVsJ2GvFeRUY
cf8pqxzGDU70NpjNIXP0TydCzQHxMgwXm+wpz2jpstECiMyqTtpYo0PVd8jqNMctRaS6BlQPyGgd
oK0f6J20wxASsamI71U+PGXN0Lt6CTpjpnfbiOUHQ/R/zAg5VA1pO9QWVJ5alJs0sj2mDiVaFv0L
DKg2mGgUwLiMkqdMRzfN7iTI03kVoCFolIx3mA2CW9rZqktYEQdY3VNx3fiZRYVnCGnROBpyBlq/
UdlgayPJarSlVagZ23rmN5m8Jml9T6TBA975PlcNKFBg2il6mCASA/DOnmHMiePhtjRGSdcGhZGr
B9Foj1lXvrUVVOQKc+sYogxUNlk1yfSOZMa5wUr4OWW6kBxthwuUhhGgba6EanNk4+Rs2Z9GRdsn
YwVrHjXBlFRSH2AdjNIM15VLK7Yy2VB4aq57uJTX+dBoJ2groYxTysFD+o7yFSpOxajszYYcox64
KSnRTlx3QkdJK7fh2TvKBBA488GNCf5yPTBQKnRjZYlkl8Vj50EpBulWTfZ1IQMNqI4uXGKWuHpj
326MVV/qG3Q9H2nBXmLHGF1ZIF4kHWKTlGmYj2KOEYip5Io1viNZi9tVSc6saFEt62MajKUK5Zcm
fS85f+IpuNxtATpJyxSXlQwCbYyAX+Jkkt/0uIBpnrQrbICT3o6fdaW9yLZAR7l4Uvpo71SK6VKl
POZd+4Qm4POA+nOwczRPc2QpIBw95BYgXUn26qR1SOTxLuXtExHGTs/1k5JifGFU2MjDYMuLyu4e
oio5FNDici2uSZ4NcctlLyPlJKpTeEUJ7QaatQHcqAovx/UbJpb+lJpKukh5DJCakmdupHHLRfg+
144DdabEWVqjfOJlt6w0lFQmurRW1Rt+bQjTG4i5t6S08hDcdyw2drgfOE52+pAa8ZlFml9LqCey
aEei/kRacTESzPoTQj6pma6oTctdC6k77I7psGtRFWgcHMRmaM1AQefMsOk2o/VKqa17xtWnfrCO
nDqvdYEzTNI1LU2/LyFHXo/nqK4PkqHuuV68Sp28Ke1sg442+mUshui//GBbPPKSojzWJkU8RILT
jxtIVe81HM1lHKMtWQ7luzVazoJH1iPJi51cMDiwQ5vAijdDawUSy3djh3a6GLdCq2FyhElNS/sO
JCqgciKSHoXsfNTWGFac2kFlZfqWG+pzUmq48kxAzKoBamXYrL6sl5iySOIcR7jzhxLUGZoXZZiR
XgvjEZHPRs7ukHyZtHnk9cNguD2F14baGF4xsL3OKbgkfX+quOlXBZpURa3+GVSY1UTja0Lre6jw
2+jj1jjROGg1A+ISABxcu6W1a5OhBlUFhbQj8OctGCluc7UVqEEBrlP4sO0KE1hqA182etViDh03
Ow5pynC3QYMS1keYJKdxDZX4RnsaKjOwh+5Y9xEgLi2U7+PmnEZx5Y6UIixYQRInaA9Fw8LKET+N
eFyRVtprsXxXlYg7TFkZxgAW2tjsW6d6lmux6RrpKRltsGBsCbM5sWlM+TMH6sONhzbkmYn2c4Wz
TaT4XsO41LU71UKTbDhrRHuE297glj1DcUJJ6cVp0SzpSMH8BDsbPBGCQVum+hLAU14uj9QDuAO3
l676mOiO/uigi4PAC95Bi8YXwSLoUCROKNXIDjSNoWVnxrdwkVfgFMDowXgMBS0I99aMBVAbEfrW
RqpeYuiVSuITQAW3GZ/VW2CK6+v8gwWc4QEcrYDyLRSaLkTrMPEZl2ZMzlBgWaJ7eQO38ReF/B1V
gSmz5oDHAcz3JAX3HRTQwbrQjHI1umSk0heDNDzUnCKgN0nvk5EcnaGOHyLVFB6mX87CRtcE0q3m
JtFt1JTNBeZiMnrc44NgWmBPI8iI5oaf5erCrHRQqcQCodpvDD1UckxxpRw55DD2mptYpq9YfG+b
9avB061VgVNF4PC21AepuAGUu6K9gecEpAu448lpzdFmz5l2Jixd8O1aKNwNe7R/teUks1JsGXa+
a7oTLzbOPB14khsUi6uf88vSE5rgC7wjSnC90VaWLg6uHcMgrpNO7XXAwdtbXlnTU/z4mhCF0vVJ
7EMxZ1+ztWToDQxEhTqpEqpBGioADD8Yi4lSieaIsXJuwB+vPhuIQNCwgTDyD7hHV1aov0mhXng8
fgLnviHoGxudvAU8/8ZW/Qm6wBcEHdaAIjRYQHNAN+NgUDOGZ4uSJ9NcgTV+4ztdBZXC4hwoR0C3
IYk4O3d9G7VJzlXlUkCI5bWDC4QGU15MDHrADIL2rvHKxfj8O17m6gu0wfO1QdiEPvpsX7ZgNLUq
07E5aAbxwdbPsmQZF3LQ8fzWGbj6BoFFlKEPbIIIP9sdestkiJAqk+ShbnuSK+5JUPwZMcr38fHQ
Uw2hwXGLOnWNB4GADW725Oxl/TARs5Mo4lKfK5dE8+yziIMKXnXyZbLYgO0K6r53y/LoNjmhWprA
kNJNQc2fwKdJs1u3DcjnaipO//cDaJOsG6Gjp1zK9JxWq1bcp2T9+2e8Rm2AGDHAdkCoqRBMm62R
DJnSFQQ6oZBbBB49qRPPpvGWmJhRVoa54hI8VSAmum4yY9PqbK+gW7D4/Uf8RMjhOU2YX0AMFEo/
cxY+jZnUm7aILgMavWk/zcaZW9r5ohtfSqyc3ILQ/sUgzeLNRCAHaROCdwg3s6d2qCJBV5QjLWyQ
orVOArgP2qpuztItyPIwFjA+0kk2o7YWVZ/dCD5X9DnQtYWqrozL0DF/UJaippMskGfkC2qaZovh
2sbZqBPEtjlEq78SGc8dKADrdL3v9rF3jzTvxpn6ubWmX2AAXYn3DWHf2fEdG9MuJanPHovssapb
zyBRYBQ3cIg/vysW0eGVhOm6ihA+W6SIRKnHmGleHCSGLiflUuZTl9buFvI4MS5ofwdpidffd9OV
LY23Cr4eiCDwifjBNO7R+qd5N/DLkK66AiqNU8bOq3upyrwoMkFS6ldRDTGbIgq5wm7dZT9frT3R
1xGuYKGHrvQM3TfmGXFSSWYX514f3OizhF6G5KESxcR+x+CroC+lf8d169uqfwVzv1zWUA/TBkA0
GZQs+qB56O5yn3rxDhqjnvQJ6PFtuZUr1860JHwkYCsOHOMcTdhVrRGDcs4g8ql6U3swkDVXeHSF
ZpurwovbtZ7rW0dnivXfT66tIu0DpxUIRtgDzfbUQARpSMGm51RCfbJbShcwTYNXW7ZDLQlxaOqT
e4CZHiGul78QFIL/jirZ9x8xXVhfXjayUkegGcMupiEFvH0TBuoTdhNL+RNJOS1jgoytI8F15jku
zWNmy/m0jKl5ZfxmWw8Y8XodTL6HCuP+xFhObCwdgBOmHQuYzdAO9QQMABN0uNuhvitofOAGUBvG
4fdDNgXIn58BYkaODuUEda7dFSVqKylKwS4Yn3llAiVK8gJYJfp0wKM4yo0L4spdjMsJARsxZCKs
zLNgq0FPXzFydklW8YkF2kpdT6KoOqzloL7lY1g/ebDVWyUofMk3bgTLK6zx78vPvjcwhnnRpnha
HdoF8o56KB8P6JxBMr9f3kq7r9hRfV9tls7BtrA3BeYeF/4E9SYfmn9BsXA8a8FdcpS8d2shwz7W
bG+mPFekVb6vPCV9X/Z1JslFm/RYuQ26Vbwny1q4SCfD7lEsJ2E6NYSvG5QrwnSd77QbOPkrpc73
1WeXskTGuI3RRgPjBGChlb1O8OTSHnNMWAwBzghr7gTgIPcm5fJnLotADUdwzMAmstA8fx4VyRhU
3WGX+HUMu8oFQR/vWf/QjtC/e1bd/Aj7aUSzh9/P0JWLAstC2cGZknZo5nx/24mTWxYfbXaJ6min
GwREAJjbQXXqZiCZ/tLstH5babZ/ISpVwFzbQiDZobt+N/l74Fp8Hfy/eevqlhD8tQfTZdSsmoXI
hED9/cFKx6hS9F3YJQXgR842JjnLWXWj6rkSgTTEHl0D6VCGb8ns7akaxhJQE8YpQWs1B2wk2rIG
eNVLB3DJ7x/q2on8ttbs/VVSnVM1wVrRS7IDNjkAG3Q1BDCT3vFl/c5lxCBpUYSO7t9K1K7FHqyN
LWJgWAxD41nxI+xKjWmDtZ176FMFmNLjlkMTeZJOuS0APD3JfKdg9g+1LyhhGsac3VOacMGpM9zp
Xcrg+HovpbeUBa8/0JclZkFGVVBJdCCk/s1U1MmH5AwvMX9SIpd88/T7p7u6FeG+rRi4QVHOzd5e
p9Vt0XU42hZQAB3ajIOGRiTmVr8v8zPTBVfpyzLq9x2fdL0y1IA7XajaxoFgGISo8rkz+JL2ae0Z
KXjHvSxuSB9c/VhfVp0dAdkEel0RU9wCetzIIF6W3/KzupKC4MGmJA98Rl2zZu/PUltSgsjJLuQV
Q+0LWWZrRMaHehGhB8X8yB1W2cNkJBv7w41P9/cE/9iLX9aevVRgyfU6EVi7wX3Q74GKOvI33Aau
s8gDzuBz8PtHvP46/3nW2eukRanLA9Vxy1MosI7Ur9iNpsn13WiroP1Aj82aF7qkz1ib4ohdAAkD
M2PdxHDfkT9+f4yrgdH8Z5Fpr365xGnEOKRv8NoUZdtpbj5+cmgD13DAkbXg96Wu5WXYHv+sNat1
slxKYoNgLUhrDyg8rBDkHfSAtgiQvhSkLGzftcY1Q9DcFQ96cKrs1rcKrut79L9/xF/9rS8PbNU1
5sRAlyNvgBP05FiuBl3ioijw1IO1j7eTsYIMh+4QHrnLm/qeV5oJOPwW5qzo0WjKj/YbG6xu1KMR
uXAK1+kUKD+vqpCe1aZ91wEgnqv1Psod9GiNWizHIl+Am9W54O2FKRvuu6q55xq8o5uEP9s6nKEs
Ku2caPJpS9oG8zjAVc3qzRmKVVf1B6PO/S4z150koyVrAQUGAIqm1tCJKAkoNuSM0eU2h/FuY4xn
O2OHjDpBrvcbvWw1SBZoOsSaZbR0CfC8wGSsxgTMEse+l5V+zSTz3Pat6pomDH8i5cBMLcjGaNg0
PILvAcmWsW3lIaR1P+VEHFvHenK6EtQ/slcr/U3L7H2fWO80jaCmDGdOv8xi5sZJtQGb4nHQgHA0
kuIgVVYStDH4M93IPjR7eAAinrqpwLiEY1YDhDkg7pgMxeBE0SWjyUEvCupmzjC6hRy/s7S9OHJ8
Upm9UhVMgaWmr0KnSldCFCttrE59bisY6sBWjZfOCF1Fgrc/ALmZat3SUbAhFcagdFzRh9QUAj7c
wL628idNmBFkNbGD1DaX3KEhHSTQc2pL3Lg2fhosGTA5gpghbvep9zava8aUqubkY3NGyfYQx65+
bnewrtnFD4pHns2l/uj4zo1+9M9sZloUDU1QrhRoTs6b7f3Qm10lou7cBvoaXJ5JFH9cDkARlZ6r
wx9VBM2pW6DXD++cGxHjx0U5W3sW08UIghxVnO4cj6P7IsaTTg+mAdW7hVOX7u/R6foF8uVgzjKN
OM8GpnRIZtoAJk7PysZcMR9hyE0DLZA3t+6Pny92Yiyj5YU2Jg7vj564JjkduG/9lNlw316jfPKy
l27ZBHL4XO4n0yVMDP2jcqtwmi6mHxfll3Wni+1LANS0Rom4iQAkL8STFhpLdDIxsumRk07G0+DO
3TJv+B9erY3RFOqlaTI1W9IqErQVO8Tcv3YykCaBErULyB3Ey+tD/ueWLsC1Eg2c5v9eb7ZvcPIZ
GI5Yz8y5b3TtJxsAaqCmJbmVdrOFdzUT+LLaLBOA8GxnSjJWkxf20Qj73QhPZpd7iCtec4SlwP5W
yXT9hcKUGReICUnYuciJrBmlI/N2ajGMSUA28RrIjwM4cCIw4CMn3Swsrj7jZOeEFVUEhClX+bJp
FFY3Rldj0zBS+Vxf67V54/z9+GZ/gxtk7zD/0lFVz+p5UA/VVG9adqbjqrT1EP1X6BllAD/dWulq
HIWOCar3aWDzwztWAMxWlVHBzuax2QI/B2jPpLJXbcDdKF3AepRXiFwfpRuh9NoTfl12FmCoUo+5
VGJZSxf3UpYEQyQ9Olm8VVl5Y1DzV7vo2yHH2/y61uxt4prLs16k7Jw3uK71WtoOEuQZe2HuZBZt
xxwSwmqSHkbT1AHv1nLQLvhWplBvgvwAAUl3vLdBPAazBlgPx641X29BawBaDcGq5ZFvgFZSAuWR
UuDaiNMcS1l6p5l8D+BX6zlabvtFB/BkOtmnFphOBZJkCR84DFggjerR6cS6TbNHS+8+S5CLoiZ7
h1jSLmbEawrV9MdKAd7eBuS1MMEiUe38iD24aQbJXMqFhpS4oa+/3wE/dvn01iBejSmEA8mUeQt1
EA4B8Thm58gQp7KJDop+K+z/SOqxBA4sSPWYE2rOvGTO7BRYbA1XGlWeOydZjEMW5Kl1K1X4EeSx
DPTtEG8xsYJuzSzics5EylO9PQ+scK0eGmQxTKkxD6UFkjVscSs7Gemx1uGYlr7WoLpn4CD//jZ/
lBYTGgBDc9QvhvJTyhL8wK7Obac9gxt/Uhu+Ei25a2MD4lcGtEn1P78v9/PjYTlMBifVY8ghzpvM
hYAOTFsY7dkyPpPys6Sn3//+z+P77e87kxLelxDoZJhPNWiPn00Ohg5osqA8B2WBlO/z94XmoxIE
PxNdcshX6GhZQcRi9vEqi5TtgE362ORk3QIkaEEPMY1tz4gfpDHzhcY/mkbyaN8AmUMDa3SOnSXe
u0q7v/FTpqW+xJF//RQ430L/EbYqP5zMCqqyrOhsBSyzNiRggZUVmObAEgsjWfR8001sowiocIc+
cOvWqHeeI/1dHi8Amxhl4zQ/+P7OoXBZEtvMx0clY0CGly8NQoUHVRvUbLZTunDIQ86SktjPYWzP
Mv2pp3LvFT2H0U2RgMEidMmtO3rPKp0GXWXD/lGLbkXbKy/pn1+J4dn3X4ncfxBpKg2PNo63V6Ww
jxTWeUz4ra8xO9X/eh0Q+MUgC6nUj1YpkEio3MpoeATLPgS0INTFQoBYvbBgMw/hByUUnf/7Dpil
4D+WnF1a+BlarcrZ+Fhxk7gw3gCSMt9A1Yi6ciTtqlRZalF+44XOIsePRWe3FzcGqIvhrT5mmvEa
qUDBaXWe+VLXq4HU1hw8u7K40RiYSxn+56KTVBEEoAAwnV7+l/M95HmU6QUfHsVT/6l/NgeyBMlq
bYVgV4UhX04u0/voifrNgu/yvXHW1qqvLu0bNc+sP/HjZ0xh7svPkDIOM8gKP0Negy6/4EsW9tv/
hZnB7CL61zomMDKOin+GQdf3dXK9pLlqseERvPRtc6j30+QIWPODs44Ost+WLijRN97xvPnxY9FZ
t8kaoDeBgf7wmK6q1fRwU1sQ/MCFtfp9216PHF8ebxY5MhksHtLh8aCEeoSoAkThXTBv4FU0fcfs
TnsZQqhThNHp/1h8zJ/xbxfsywekEP6NIjG9WBFtRQI5yDS5EB1mQ0M9/jun85+nnN8UTIBBXdNh
eKyMBPpN2gshwN/IzrIXepDx7r43/52j+WXFWWklOqcbCcEX7BSYrucjeFnQY7GhQWHuWvTRbnzG
6c/N7x8Iu/3XLp17SsdQNsgHtcdy/uT4Dq700vZ1l65KxLtk8f9cbXb2MstRGJfaaXsKHyaroaRj
lMoDJYB9dAFqmHdjwRuHUJ3++5e9UmgJ0RMde2XwzMXog0YheVOvvA8BQ1gqO4j77m+1IG+tOYvo
BGIQucWmkwH2iSbK0IK6Ta3dujjmNeqPczALMODZMJpTMX067rM9TOAWTqC+K16Djgq6DDfSszmQ
B+uBvgeSOi5HKAL+MGgAeKlGCaJVj7ENPSfGerEFb+etM433qgGTs8HFAUo+M33uQOi1JFDyACrn
xh39d8bxfcfiZ6CoBCxah6Da/PjLreApCG78EZ3uR0vjJ2gQ5FDdkGVfGkFtk9ocVG61jSBaT/pl
UuUCKkADREpkKwbUv8NYq23CfqAfoAmA1yJKl8TpJqulVwU8djIkNGgjSIABTv5udspjVjQVZI4o
qFNKTv1Ca1DSwqVi2bftvo5MBoGBYQvywbEBcNAFX/UF8HnIE0T5nSjJ0dT5sVb4YoziR11LXzC+
vLQUHbdo1I9G1b/oNSDNcZWeWtlax8y4JFW/aa36P0j7ruXGlWTbL0IEbAF4haWTp0ipXxBqdTcK
3tuvvws690yTJQzr7Jmnjh07QskqZKXPtd7zVMOBUsAdLOjnLsb0RVuXsVeWNrVolf18l3YNagXa
e69qb2KpDE4bIcmWhXlvaNmpqgGahaFp1aGAOnWqQj1NKeE5nUXRrr4IdEFCyRRoHDpGB9nJo5qg
3oXGUHYOTzJ4EYnd3enewqqlueQF9C8gKSH78IHnB75s0y25jLMTSV1i13nIzkoB0F/UPF46osr2
FHc/2xT1qKp6ncgGM/ChqyXyXhcKQKhm9F4W6LbHOukcZDsMtziFojlYBH4xmtofwJSTZu1BjOfa
mUUMrHMs0jeDy1wW4zcVtMnbssVlDWBKj39l7ripHGKNHzGGVrsNR9o3W7RIMzBYiGq2LqHNe23/
JCTbMRYpMwS0ytvsmB7GRytskdiJvdReqWjTH8E9184zqZy5WIdLscslXJhdIGmjjI4NxnP1Rzet
WPsVbrQ9dVQgcwEcrnaqztdqa3Zru8cCJi804R2aCTSByT2XSyEIhx6ddpt648/8Z7iLMDKzlJsD
0TJLixt6fcvkmDMzvg1IPfGc0jI7B3eyjVmZHbaGLWVneHRH3P/ysy43cHG/QtzlWRnifpfPqm3j
7SIxfUl8gHOiDfwpO9NG5bS3v2Kdb8/tQpcYvzahemO0y0fVrPltoT4aXtszOTX2QlCJzTpHf9J2
9bMIIuRinwN5jqPMywXeks/4OxTLJjPWoMs1Bgmj1Goob4iFRdn9preMRalapZsFGSLazy61pC1W
ev3SK/z8p4J5tm2BabbAjjyeJeMpLGMT9Fw2WyNqs3MHfdFPZrmfZM6EIFuTZY/2lTlcqIxK5l4T
4zpD9oV9RsmZRmsx0XJuf2LxdLIMrwCO3M/kzFHV5bHd+GpfUcWF3MGE4L6B3AGIjtjwtDM3cPLz
8hTFY4UpMo/7/pdywC2RjPWJMApa5oCMQYYHPJYd0B3uVG9RS4VjaTjfjc1o87qaJlmEoGUlKQg3
jfDRJZwPty4D1hQLY+JCu3v91DMhwNBPUuCpV0vz+T0DZlo3cN72v9GOf0nRmQpLIgVqsxQFvtIA
vGlfOi9h8uR1h/Ye6G+uvuWFyd+rcF8G869MxjepwH4hSZ9m594LN8Nd9kQBOwemPxmjRzmx1XPo
cdkTObepM6phVFFnmiWMNGD0dt19AKxTL3gEWt1LYGH67kl5Ba4nr+LAzlj9/7f396SMQzJ6c4gz
M1nM9TKmJm3Kc7DpHAo67NSPfnJe3Loj+iuNcURaG05VU0NjsCu+yV+o85lt40252C3/tqhF974/
tL+Sltu+eNsE+faUAij3bISDPQqBNY7U7sGkDHwGV9WfUuznhbxHx9VVxg8B2FJXgxbnSzsBmEZm
+Edv2reuKp5CsciBfEg3xThsRTE4tAjTnbKsFEskAZh5O3kTddMzCdqGE9fxFItxTrlOB70docxI
niyleMsQWunD++37Jot63rpwxj+FRGwMmWT5edazeGOAXtLrQZhj16T0cqW/p6iiArJA2AB2F4tY
QXrIUnU3yZjYkGpXp0BnCEwXi5y2BvByKUyfyAjUxll6SdThNYyqDdgNgcQwevqQ7NS+TN1KQAOl
r+S7CNwHVjLnBYZXzH2vNg9Nq2/Mcd62wYw98glb/0LTHLDk/RBm80lWMgWxZnUEi+kpnrBaPvbV
0zQihcnMUbT6PgagXyy9VbGW2Br+bhNpx2yMsk08l2BwJwQ7w7SvndwEFfgwx+WuL1EBMbX6RTOC
xJkaNMQMrJDcvuW1Twm+NWw1EPBMYcjzWqultE/zuIuA1lodh1m0E+AThmLAkbIWIl9KYd5OE2ZV
gG3k7Bwbr+GCeTY6+VS4ZiFzBH2vE8DOXkpi3ktaRoqs9DQ7FwAL2xFUeLK7fC/5S2bWPdAnkedM
1rT0UiDzFuIBGPGo0aUwQN1H+xA7if0J7L6P5gHb5Jx3xw7Jf9nWS2HMk6CBnpqThq8FZOQUcAxW
/Gh6qdO3VuVjCgl4B06/DOt/jEBltoC6xKMe/14JZe6X8dByRIS8wRAVfMrgRht6TO6L58oGHqGj
/4ggG5vKL3Rf+txh5LXY6uLsbEyXtm0Akp0vr907ykHbYBfSj+yFCqn8wSeyXvXYl/IYjy3GZjGV
E+568SzVk4KUzrTFN5TPrdZfQmMeu+uiKay9uxS4aNqFg5k7LWlbUUjPC8RRt8BIdA+y8ieGMTG1
x9vPftWvXApjvHSnh/EQyjRHrVD5BClmbik/2z0o3l3lJB5zTNV2e67y8D4hY2yUPABrkIQrxeyA
q3jl44AZdu2uOE7b2g8dbmy8lkRdHpIxO0DoyMp2hDzyFPgNRvEs4ALkS81+t+wf6IkbuC3HbfFk
MgaoHoRSCxb46zmr3kGt8dBnM8fmrCanl+dibI40pgbNDWgKEDQm4AU7SEsd5T44RU+G0++kXX9C
wQFThXZw322XWX1eevq9PnptB77sxIWy6qSNgVO7KGt4r8XAD+qB6jUYVnZX1ducPFbkV43Uqw3+
cBR37ZVIxt8wjDFAgkgpUGIQe8hPsycjwRo3gZ9j5xy1bo+8SDbwbxHCZ9y93TUfdiHYYLKGVNDo
VKcQnB4MHzPGn0DCow4g50bb9DssugMytdsLjzzDt+ahL+UydkhTykoqw2wJtpSdWW6kbOmXc0t1
a2/zUgxjffpZb4dMR9i+LHEO9yXAh1zsXe0GR+0xyBca3EyBXUVmMwWDsUGl1gG3rYdFXxrQ4mne
pjALg4tdAit5Cra1i3zsiVr4pmgWVw9oy9scZVpPnv+lTAZjkPQ2Q388xzddlutytGVBvAVi4Ij7
XtaswuXtMpYoD4uejqA4PmMr2cqi+yHlZM48AYzZUYRpJHm2aKf+meb3acpxGF/U4qx3ujwBY3OC
CAhv6pLWlWJi2nIUUb+PJQm4cAhf9bb+QKKJ/5pAGVdQoHAD6P5AgExYA9bcVvPwlwwS+FyROgd2
we+01thgqgiAHkR/bNv2rJmYLAsXsCzlrdJNF4hhFGhuoF1px3HTmvMTbYZPMmtbDX08KwuSHejn
fDHSORV+rloyQRZgdWSVBlDLEMQo6HCgugne8+3Cvpg/UI84mFL+U3/Ih+wh36HdbPODHd6bZ4wc
aEVjbWxw2bqE6fatURxnhXNMduWRfX3sBBKW6AA0i1T9LCOSk08AagJ/5nN0wPQHilXzHWC47WED
pMH/qGD+131926gVwdBb1ljJRy2kj7Cl/sXvBVDOxAXQvGU8RI8RQJhw7znX5qye+lI28+IHAHJP
2HdczJzhS4vj9JR7/eeXrUMjf/wBO75pdtx+4vLF2OdzKZcxAJNhZjlNEDc3LkH76w/WJWJwt3wQ
uwIvHCKSyZ59AyAbNpEtY/9/yB3WLMTlL2AsRFgJoTm3GirKqPNGmGHyM7+3AaIH+F7qZM4gIE7g
ZixrXvNSKmM22pZigTHAucFktkuexcmKNlicdlsLyJdI0az8GbkKN1tYe0CXYpk3LA6T2akkzM5J
spV7AD83J3n4zfEevBtlXikYnUod0CEp9HhZGNYwc79Q/H0CbWEpsAnvvK3d1dra32OBzv46RUip
GklZQdJzuu2wiQkAvF3mV9hflIi37NPywrzbJ1TZjloi5aPSlXipjaZsR7MEL3SwuX2LPBFM3JED
BjjUJzM7A+hNsrS5+6hikTNmwr03JtIIsSysg0Eg/Qpu6Duw4/ClyDF4IB4dLd6iCedIX1n8ZWys
tJhLQtHqDIY5S5N23DU7XvbGjgVMeQXmysWCyk/0mB/bo+ktExHqFphAYBjZAIOT+6Q4plP9ykou
jtU1wFcsemQ2BcV8yQg22Y0J3iNgEkW+CG4TWLFluEUA7NkTL5XjpTxfTvtCeFxTUUYJbLEjqHyk
WzBL2alsY6xgMZ52+iy/LNUA4WlyYMN/604+WLcVlXvpjBKNeQc41hQpM/qQS7NV91qAujij6eR/
pJ2204BabVNQMYkcybdtKJiRr1+9SQt90IalxDRlbgS0S9K+Narv3D4fR2vZ6SFgl8qpnsNkphq1
Igrs5qbmHIQngnFBeiOV2pwi5BiAnFWAPgH06LcPcdvuA2Ho+qqArU46UYaODtV+Cv7I7Vbg73bx
jsE4l0TPhTQHoxYyQWCnq7lLwKcCgmN/eOwcxU5Lf2E44D5Aefm7/z6GwFrB9eH0ptMAJQgFjLeA
vK17C/RE8bHeogI4n42t5CNX88DWhk7W7IuP4Pa1iZfu8CnB62NHKFn9V5fN4v7ItK3CycRlAzT2
jiLeVwtlp4eCf1sM7+EpbAY8ixONcpwbfXD9U0LpDwXHu/gs+cFLdsSMw0/Ujn7dFsr5xop8fddz
SgAKrOM1mPlyz42FCRDOa+B5JRYIKwLDd5rUeNf5IbtXUcgwDsTCqJ6V78CR5Nw+EPcWlxNfWNAq
kfMRLIL5mR76t8EVXfo5b+r9AvkVP2e/sIHAbZnxqvEKE/XSvIrLVsGXk33lLdnPG3CpYJNtOIBy
AAuJ3E023ldjDExVCDqie3jexm1O9JhhDHl4XWArzDvtTz1bWJ9zb18rzzF926uneosVXxxx2FWo
x9eOAuxkQNhoZ5rajV9vBk8zQDhhdYB081OrTgGri7vm9l05XkJhrBK200RNSFGRa9w6BE4IKA/U
j9zLfoNgZQCvo2XObvfYvgL0n3MHvMhAYQxT2aqhoOOJno27Eg1B6khHlK9TYBV+fe8jaoPKqd5h
jYI/ev4V69ywiuwKPqFVH0Q9PsAyHgTaNfqItM4Ho1v6SFHDmjHDAjBmwEUQ1LGwkAbH9pNysCo4
d68yFirFygboN5FbzVWH4Yg4xLahobghaNmGlGYcu8vRcpWxTVpb69gZx0tO6BPFAj4Jp/9SAhPq
9FWsRCUwPkDqQR9RQd/MKg9qavXKUGTAxilo0nXCqGvTFhG2XJeADit62Gt2AkM86saHlP68/UJX
Q4ILQYxyCmlRS+qANvLYjZ6Zv6F3bafVn9tC1m35XynsTEnbCF1ElrJ/5U72FzyPX9jiI4L/A93x
ptO+el3fdP5CGqNvRo5YwABoyFkC11gL5rkOaBukB4NP7ipK4AGUYqOGBcg7eCHcegvyQjSjfIMu
NG1n4rtVruEne/oJgqH8EWhoFvpjLjizQa6iYvBQ3KMbEHFxSddtzYV8RjXnPCizXggWEw8+onYL
gLLKminmu8Zz5GdbwMJkqF+BtWujKTyPvYSPt+6d8aG0H6VyKvCVQUL3CMbcXfligogTuyAjnEy0
HcD7ZwmGG3rcT855LzrjSstCqfLUgGjhBUQarrZPX2hnFT7BPO3kAGjDUUZkfbxiHU/s8v8vooay
DyRgpyvZWTKSQ1mD7BVkTQb4y/TI5BjR9Qjl4tMywXvR6vosB0ucdxo+ZGhU+JTZrYWBtrfAAk+Q
05x5Iex6hHIhkzFDdQIIlzCGOusvhh+/L4006Zm8jG5oNy+5L3gcO7G8zFsaxFgjOmGYk4w4o2Zh
hXbf+Ik/eM023f1zkMz/mRb4eza2Y1VHUo9tIZytfMu341HCwoITuvK2wiOFm7YxovDOC8E41paF
DGvzSOjATooqYwwM6P5FFeEPW+6Yx2JlblyjwVihNMZWgxLiGqddu8UwnRMBDllGDSxxQM7BKZWv
zt4DCO1/fRXbqNLjtiMEA/Rncod2uRdFyPEs5WH2AAgIHLbCB729iipEDNCU6K14nN7QdfV5A2i8
q2WMTyuFNDZQLjtL1VOsfdTZNhNmjoXjGDh2obyrTYCUVZChZ3dm45jdYxECZ/O55bl/nsM0GMMy
YvdGFyZ8wRZNP9Xu/Pih3WAX0x/vc9883n52HCtmMJZlAE+h2EoQVk4gPRlORP9FsGlWpinn/lZD
swtNYcxJT2SjV2YEguASB2XWhLkKQUieb59m9SNp2E0H+LmEwS3GFaRiG029aWCaqkHwJ03eWO4Q
B3omiGSEgXN16xbyQhrzoXopaVW1RoF2QZYBPxu6+ibGSEvX1JCsCpGdeNxcde2EAB4EI69oEuC/
MfGNIpC4wwR3AFgtdZcexPtln03bAOC13UwPyUHaDUd1k73w6t1rT+xSLmNWqp4KRa6qwUlRiodR
RUdfJdq9OSCzu/0JV33dpSQmjEmSOo0jJe/RjTF8kIanTjRaqeSqcHfTIbTjH4nhASfavy13NV29
lMsYkR68VwMgHoqzOZtA6snTl0I1SssQCgwgd6O4gR38FJXkJI7qAB7nBuj2YCLzQ5AygkIrBzdq
o0l7c657sCmBLrWXe8kSQ3nwkQKC0U9pPrusMDa3fzdPIRiVD/NU1KNRxySPEY7YdUsfsNOegqsU
oydmjt7lQLn13u+uGrwlCw6lKgNBHB/6OvQBtxom3oXsf5oG3b22bzcqFj/q59rnkVB8NxvXopg3
Js9giKuHGBhlgE9qqenIEReq7vusw7WM5YovIrlgBNi+HiTpOatTW9F/x8k7wKTsocZuQvpaZ3t1
BiXo+fZ3W1kyuZbKGMRaUNRhktL0LIXFcazAXUAmcTPFC6wCOA8H8Id1I5YlsCEbpBvSqohNBLTY
C+UtatIXeU5i2JjQvf2zePfNRGFyOGZTGuJXBeY9aFcwGcZD5fxK+K4jlOXgyzq8DAIVgPwy110H
pCgwCXaKpXijmzV4+YJSsDSlAI1UJXzGC/RRDvjwKhLRT2kfu04Xsbaptk4yDk+ZAki2tgS7clWq
nwNNfqlK8kupKx2PFgR/JWndTlUx8RmDjRr4biCAK8hvQTaPNTBrXeyTPnY6DJjYFGCUlh+DUgW9
6FT7ZdhulUz8bYIcFwzm2cFQhxgUx/Kn0mPUcJaix8CQB6sR819wM5nVDKVtxOqbKLTYeSfzaPel
gUmvetkwnMByKgFjsFUPulxtgkz+CAX8NJk2HhiZnyYhAnT0HAAKvMPONe0HJ8mxwoqcwrCNnh5E
BKjgEM3x3QMVJJtq86NoednTd/9//TEYqyfFc1Fi2Cc9R1P8roBotCZHcTbuIlJxYJlWUvNrUYzV
MDG2AmBUPLN4G26K3YIEqfh0k+94LbEVx3wtiTEa2Aroe0mFpODO8MP90tJMAAYMRsyvlWheK395
E7cUmrEfoJIjwD0zknPaRrHbhzrd9PPwQYR6tOYYVsQopJ9aFL5iQvmfb+6jmX75mhgzMrZRU8YB
3KXeWYMb7uMHMHOasMaSi9k0hxcvLn/u21nJQuSwUGV8YwUR61Atsd+QYoNZEr22kzYAbjyoYb0F
88Nod1J0jE1he9sordpKQxKBTWMg8sG697XJEKbM1KpaQVKDwuUGNUxH+IgfAqd7X+bXF+D1EEOO
oJrnBCNfDUT2uJeCmduVJ2UKwCGEqB/s1sLYEVsZxt9xCkhRKmaYwtHqyaeaGTu6DC6LIXZCgBUN
kTOSwJEK8kwDbQ9yFk8Tc9MZKXh71cZNYGZ3AYhztVkGPOr0DkpCm3Nly2u69csZQ26kkdbVIa4s
b3bG5M4OGC8806YngdqdYuWg/nAxDrrjlf3XHAhAqGSi6SCi+Ea0oWW5hEysT89hDhL42fTJlHuc
s60ZrQsZbHstAqF41Rp1ikpb78g2ciRUQErPcDrQkYLdAyURkBaWvRvE0Irbwleq6tKCsvW/B2R7
bmZodCBwVzDb8il52lsJMEBHQAGBosxHtubdFzqg7EiVJdQoJWxilxeqfmWA37/t35/ABONg2wC0
n9Kk56ISE1uJxNdAKnxgrwJnQvZVZaOBZ69vi2eZRPvalH3DpC/jbCAd0l4A7WSbaQtaEHETaIOt
KsKWyPQEpkoLvLQApLdnHCojxQbV+m0LQj8xLp1MB+shtuQNJXNAZgdQrOpdHKNtaYLjr40B/qLM
D0Mm3ZkgN1aHwFVCyc5HLIGl5NzHxDHH2INOPoRp47UjAE4TYO82OgahfcnMP5IAvFEd0AyyE8HY
WwLKeDUDeO8MCuhoV6nDDox/+05sd0H2OIePqjnZ5Sx4uRTfjZNxSOmvtDI9owssRT83eQ3ydBBj
S4EVU9kOkhoQcIo9GEelSyw9w46hom2GQXgixSOJSk4YteYSLpWEiXEmucTjS8algal5yn4pZalo
OP8Hi/3Xysi476IpqqSuy2XevcVVu0sZC4WDn5obPSqnzDG3w0443n4Bq+718nCMIw9TMZrVFi9A
qI2N3DZWrUZWmCPbBoEzIENcihlpEbDAeYqdtOQnCBRcoGlwbDPH0CiMk081Y5BBh52e56LbzUax
b2NOdYsngfE6RqCkqqK2MGXASe7ivVHVvPGrtUzq8ioZ/xLGaatrc7UMypEdeJe3jaftlnk1ftGT
dxrGIbRJD+YrGfdFUtM2RUzj8GiAVipXV9rINhzbHshhqg7bP2KVN3HDXSm5PXB9FHfaSLErccIC
zonY3qJA29DsRojrwgetwcIuTBdH1ddSw4vvwzYUW9gOtc/wfVS/3Ta+gLZt6xIPee6GI4nj01TG
YqhUkltQV6cYCFgmuCrfwFNO7PmphzxxozvpgY84sLK0dv3Fliu+SH0rZR7jfIYnoZiSAXNTlTgl
4CpmxzgSjKCO96gaSzYsOm0sza59rspwHoDK2JIgKlGxK6CVS9W/PTbAKlvqxcWjvOGlBevBHEjA
APEPEhQEk9eHJZQqtRAidpUeegcDevIfcFKjP6XcA3glteiDdh+DnwulLeD7DtvCGzb6Qfw/MPos
/vmb//77Q9j4pR0pcP0CJNntG3CTvcYPXxXEsSom5vnremuKtYDPoUYP9DkAd1yfWlDgbCuiIRDM
6G+dzICKldvPJDZ8I2veOFq8cjKgJS+EUJKimMCKuhaWTW2fIa+Ov0qi0gEwM0ufavLAtLuwnfFq
5SsW4Eoc4wPqaGhHU8jjs6bmIJ4k4LXuIrAnc07FE8NcYZzHaVSY2XIqw58PFZiIloGVwak8wED7
vJkJnjjGKUhjJcnhjEuMmtAz0tiJoYScIy3mhFHBq5tj3kI5t0TJc9wcNvYd6TD9jl90V/eHbf1b
3fOdz0pVF7BDfxWD3VHtUI5UygFnah3dAhiuVQ8e9cA2CACQ/oeBasw+dHjqsVZyuJLKVMuFLG4j
wPnHKDn0mDtapm40QHiqZ15IvrL1d32+5WFcGFJhrhSzliBpsWPRZpH1hbcQP/3XohhPUcfxqIgV
RC2kGurrvBfcZb1YccEQzwswl/f6XU1AR4AkGBaT7a2rTW3286ImnYYt6jYABfN91f7mKOO6wv+V
wjxjfUZOIEh5cg5K8a3qoxL419V9JJTPcgokCRMQXODrIXGxA1nqZhZz1Q4wcWDHheYJnSJw3jvv
0MxzR9ISpgWtEqSwQM5Xe29SG2ADF97tY6+sU0FnFnblBYUYVGCMdoJF2xSokOIN9pnyEALA24rn
6JjVFcZkAVwWdYBcUXuHTPFbRAB5MEleTYZ7Dd0szZhHp9OGn+Ucf+qK8ZnqJRKAVoAbqdJXIUgf
ZqXl4V2v3Qy4fg0T2Kio77Deuhr0iIzZmJwrtTwrBLgpg1SfolJ6uX01X4SRrN4ZQBgkS5MBdYTl
h1w8p3iYSI5yLD3nY7dBr+G1EtRHA1mjqp5r+TET+l0CHizhFBRnoRP3+lDZmYzVmUE7kvxXPk3u
FD71pHwSxLKz+nF2seSwk01X056KjgIJrvPqUdnGWH1uMtGalYcoySygZ2yo+pCXlRWA6SSYz0l7
r8+7DgRVqg66OzJjrtlI/EzpX/HFfHM+Nhgya/Wwt6gpuyN9i7p+Hw4g5KOgUQE0ye2rWXHnMljx
wMcNbh3w5DKvf8Juw4j+Pj13HVYE6ZPRV7ZZ4Kc2f24LWjzAt0+wNFIBroh9GrbJY0iNVBmViBkJ
Usm21kiAig/nHtRxgMYOg/lZlFATG8vAGzAF4NwWvqZoAAjWdX0hmPzGrxbJDQlmgUbnqY3fc920
DazE+llcEk7cvXadl4IYu71UyHSSpBG6fkHk5CVQScYcFbLKnKy5GXjdTfW7PJRNJRUM0os1VdgY
dEozqQM1CA5GW3OXFTFqSFg9QzOi3/dNZatFKTrFHAA2EsiSqCIc2lxxWoodwMDEemWivKVtvdFG
cmz1ZtPKhmrpuVLa7VA9yEH20EzmITSwutNQ76vuXGalHefVfjTpK/JlejeS4rXQBXA+SUYLkm6q
+YluSLu8TfVDJAD4G9iaj5gJ6H06tQ8kJNJOaSP8RmxZ7KawAws86d8LMf0d1MT7px8e9yODsQVa
J0PLmYefxWMDuKCBnpO8sdoUv8VA0jX+vi1lBcLiWszymS7sS42qfAdDBvsCOqOTgoTri0LNmt7C
R8FvQSHK7dx/V+lrkYxXKWuj7MQSJ9NfYg312GXVqsc/wCURPR01MTvdDRteXvndtV5LZWJJ0itT
XUo4KE0Bm1E9Rbz16pW++SIBsJpgtULZgG3njXqFbQdZo0iRq3uwv2xap8DM/nA3tgj+lyF6MLXv
0w9YYEs959yC7HKCazt1LX+5gYtP2UwlWImBy3yea2ELN4mi76Mhns0U3KB0l+ojxwCvVDmuBTIq
KkV9RlTg8n+Fet09Wuw+ltn86SBiqpNHZrISOF9LYzS1ynqilLFBz9mfr/HZU+cHMUrNKgqriJ3N
FPsCkdfovFOuGqqLz8qoaz9jRT03VXoW1fKQoP1hRTGxzZaeQiPyJSXyJAmoL1KJhle+U+LuLtdr
bxYBkEgVuw+7hyIef91+tt9d0vVdMMqcV9OcguqJoloGYJbNUlXFZBt3FGSl3XQth0mOZvA2RUYF
OcYP5XN0ZLfagXN3PJMt2FBO3YF4RLCnDQ/SbN1C/OslseUzxLmt0fUiPQchauz1Xuo7W0H0cvsS
eVKYqLMFS9ZQaPiwxfjDqB4ldIJIzLHiHOVhy2bTMM0oRsyQEQh7qg87zcS/zeBOXfOPI4XlW/11
GMxxlKAV+yicKJBsCl2y5O7FkDkxwr95g39lMEFCR9o2TBbT/VWk2tJP6ScQ/B3xAShdoPPG++s2
gWnf/k7rdu2vUCbQE4MgFmYg6Z2nfrbUBiMCaeYm7TGFY2wqrI9g0+22RJ6vYCzp0A5FOYeQOE+C
PTdYWkXb5j8QQRZ2VLRX0MplXlbV9VFDJIWeW2rcmZmQWmbNo9JbUz7NIHBFSKzIt9VsUe0VWhOE
dGMqnMeRPA1tvpWT+alpxv/gOJeiGMUYizJtwDlnntDtAeb5j6DjABpJi5llvdulBEYLxtGs6iwv
onPfDY2DLBmVDAw5OmIejrYqG9s+MkI7VLrHEm2ZTaQ20m6ewShZRLrgi5057gHWmwCKEQl8R+R3
oW05j33NoFz+REZtRB18tKEQBSdBUJ4NnXrNWLs9Nptuq86/uQow+Jk6sAJ1FgJVnwNQ28lxhLpH
4IMLZyIWoAVE+EL0QO96N1RtxZ1RvyUgSCx4NmDtORIRkPcKwRQCeO+vwww1IsASryoDtIUiSmYQ
XnojxnLTk4u5EkRviRPfpfZg8ez1yl4JMgYQjEughDORMzCeWM0HFHxAeXOq3xJrstPHzKVeuTdi
K/mxnF0FDFD+XD4VmIfgoi2vdAhgXheqOBVI+wRIStfnJm1dKXo1RmeAbcbOUA5gLZUNus0o5IGA
o3bzymy3hoBOhahFO0Azhnda3WDjZBaE3YAyggUyrtFOivooFhHmcucSfEpRaW5vK8iKHuIXopIC
2HGUTrTl/18Ggk0c970cCieqJwDXMa25+2xo7v5zKchJCTJTNIZ0wtxH3oEnKZwn8zSW3R2Q+3dx
rRx7WeZMS600K2QFC+347DBjoCBkTIsRd3FnFk1wakTjJZ8wYEaEaJsE0mEWY8AoDhmw7rVUx7Y4
uc+nxB5CKfB72m9BV3ZQaOcBz/M3uKI2eke8oYrvAFI0YUk+DR0Q/5T22IyjM6sqqrBlP3JuaaVH
jJ9PNCgMmooGFtmuP0Zu0FGM0yz44hMHbpXdqVaN56LtCk8WrdQu/7kp1hbuKhSZiQyqXkag2eup
WGideQqldxO8kDEQJm5/+bUwAH9YwbnMhRX2K2y8ULCRqLRG8GSciFn+7vviEObjkxFOm4JUjpli
p1zD1EkzgO9WOQF/90lSsBSxBCUptUbK6R1/6TPjGlAHQqIMgFJlYau9vuIxazC+oBXCCTOifmRI
G7A++4kcPUSd4ulBVTgShkUtOIpjbijPCiwYJmjlN1H+I/fHOW7+zIG+H3SsoMbUzlTTasJutqri
t5pqVljsNIm6ifFaYtoDb8tqcvCzhKld56iziZUlYY0tN373A/YFqqr2qlTwVZN6tGl32F+4I5Jx
iHLYDC1EdIQJ+UZ51cTumBJxi9qhNxXyL6WZIldSMK1ZjyCiNhPgXgnlqKCWlr2TGiwMt7/hio24
urPFyl98wiQPpzFVR+nUduPH3JqjZYa9Jyc8K7HiLa7kMNpYKlhwiMJeOkXj8CcMs0OlAHVXi2Z/
HgDANww9VqBjlZebroQ+l2JZ5KpuqLI4iCG2GkJ3Uo46yuZt+AC2Fs5bWFn8wSMzDfhDcKSBw5Ex
g2GfCTLFLOsZiKe2UbVONERelc9nbJlj/6F+DYt4l8+jO5W0t0gmyjYxq/t5EA9ZI2wqbCECe+ZH
q4R+1bZWGAEokdIfQFF1hzq8U0LOa1kptssICVG31lC/hkYx3iETyiiJYsU46XOuWGpKj7QeMMRn
voLpbKFgQYdy/BWMGGUhMXlrI3UXdIC9mpTDIOt+MKCcFtF3ta/uxkA/1dUITJ4yju22QQEJI8u3
FXUJmpjHDS+21FWW3Aao79eKmtay2JdYZTmp4uBm8mNahRwJK5HllQTmKQwmVbAAjAuR098RBuVg
3OwEHOKq/Jz0v2+fZs0dXAlj3sOk9YE6mYEBdyDaAuK2qrL6hZv4FNrAO/DH99sCVc7pWBygJCrb
OlVi8xTJm1o+lNNTNSuHOvhTYmpTUDOrx7q7lLzNBLiYXXyKjV8dsPkq5FgGEMx1+kCBQkZAiTcn
mV13haclA0JORGBmeD9ifBzqY49t5uqJ6YvZUQiehwDAv2pqoXJgF1R0+mSw5/wwSptucQAmRdm2
9xUCdDMVIP7DA5n6YyohfBdMV4FW3r6DtYD58tLZXSGzNBstbWTjBHSQCaxeoGZrbKHYLEFj+QdY
XEZkSXfpU6wCDVnm7KxyFPjrPV5Y2roH42qhReZJQaBa19RWuBrME8HYIFI1cpUUknHKQG+kNz+L
6dftG/wCxbnxCll8oUFK6qlRqHkyJ7N4oroCcrl4eh6kEUV63FolWVL6/0i7rubWcSz9V7r6nTNg
AsmtnXlgULRkyUEOLyz72iYYQRLMv34/ume7ZVprTu283LKvbYEBODg45wvmVtTpinbtUwhjMztl
rezKbfOg5t2qjekRfcvIVhqgAIdgOxTs3siVTRGUL8Xg34ZGuCeZv26b5i3yTc/ss+efb+LiNADK
R1E0JAowxJ2sPWJJ3IiNMHgwYYk8FHZUDQthQhm6094NM6B20oIw1OUfYcIXseCwMcZ1pNGCo7Fl
4Lxu16m65WUyx4i9lFABvf7nlU1BAYQIS2Zhbp4GC85Wtg7kKczgRtE/JV4MTvAWOO1tspzFRs9N
nMle0MkdRDpLvNZmQZ4rN6W26sqrZiWetF8ktEvIWM927cd8/ftUotTUQTmBWe/kLdRRVNQ5D6xT
ctVcjZI2uZdeyc7oP2/NawGMn/bDaNNEIFJiv1RMjDZKGsJ7CY2s/E4Iu10O22CZnPgVvxMHgjLy
IvLy3Tys6/Ij/vN2rclxOc8lTLUWyz9HkzQsJQhn6XF+StPePGixgJltXDtaqLe7fMgS1y+haMvb
dYjzYZYMz1pGkWQq8gMJfWB6yR5AjvA6NZpbkXfMRXscIu8ROfjUj23wlaAMpKmJK5IQ/lm0fuUM
xtvQ1rizmLVLCrpG44zakkHuBcw4na5D6gV9poUG6X/XsJoVen0qnOvjtVZmr8wwLTuTu11b549d
F71j1bYAeffoDeuvJG5XeBmrXGsXddrlbkjJTayX10oOJFeQrWgCG2/Zl1IooGlPmZmiKGCSe3gA
hnZelm4H7JRDmX+Cy/FrFPU7tIZUuwkHtyHas1xi51CtNW0sRAwdAiOV11pQbjHyF2ngC1MukLA2
18TMQVNMVBgUkcqVYFEWgT/k9jgd20LXfxWxthSFuqiCwFgJphYrRS/ujVS5y0r5kaXRa9smXqkW
va3WdWaTklyHNL7tu+oFB1P5EZbu3Mmr/AWQb+r5gQwBewrurmn6EJEr9N7xLRjVB+USZ/ITDPke
4pa+/By8LqDtFQqWK4yaTRWxawpAkVLa1CVcKiAiVMMVwQZwiNnDFuX4MUxoNmwO9/1aW8gfugPD
8+tyDgxyqRnw5QrGnPtsIzMTBeZySRkArId313rA66FBCn0J865xlEcNNNWF9mAd5ogGl1bQ+Z1P
MkBqMDk02ih4SKjvRXJqV5Y1kyFcihLnQ0xSQI2kjQCOP3iAG2GH06EF4TlmlI5pvg8jSVt5Qmff
+/mNXg76Z290EgirKKj7ssOgI3mj9wTaoGhoxe/+nbErrviBbQbV7uZe4xjSpwHx7Fanig+G2sOi
OsqDByLv6uBWRYjQZzKeC4ev84kyhfMMoWApGUTwYOlYyXq0lwx12UfNVZxmM8fYC8C2L8tiqvKQ
AUegBxZ2Tr+qndoidss7R4HtBSMq6I6RW5NFN1ge1F7nhp67zUnWNZS+VZYB5iVZ1iiF5nc1RMlh
5lXZMkRmsr36wtEQmaMVXTxBnL/AcbmcLcOe9CrOEMhikqt8rQKD6UPZApZlGxl95XnU7KXzA1Il
RUa9VzPJVN9V57LcxiHKvaHxiErnLUvvWA3orMy3gd6sf14TlyYnbBkxEFBgFJ4zX++t1tJak4zI
PHH1KeGPJLoCpXVmrX8Waqcr4GyQqQ5TZMhl2OedcYJxugMCjM20+DqKOHpL2m1KMpcEtyiceUpk
+I4YehelJfBZM0iYp7au9EuZVyuzDx1hJYsieE30XwlDcTFxMv/A+yeBikNbbxQdCiAR9jMfPDCn
i2og6IST89uMzfWoP9XTfrqlSZKRJrpOqyxDZZxyR9cLVwXphMpbk92gcFoUYlNU6aqCtltzL2fV
dQbWQwo7Wj04qIBMwe941wmI7aF8FyeuVK8yciNb131zLYpsGajCjdvDICzPz0wn6e+Set+Vp7rN
d6S913V/wyLFHfSjRnNbJOw/mxVTk7LcUodAqXXUGpRiERDdJpB8b3kxt6AvbTTnE2OyoDEviSh8
bp5Qb16qTeFWPrSoWQQrZmC2sb+1JjtFRIVu1p4jw0Ct2jMb3Ws0eWaOzl3JZI03Soa2loKohtK3
HdLSNtvFf7TSpulE1fulllSJearyO6ai/lC9CvL68xiXwEVQIFHg0odHhx7B5IGyDA5WlYIHyj1l
03uqq66QSD0goV0COfCQLecIyBdzlPMRJw+uUPU04uNtkSU9qot6WW27V2hmHtTlaHBdLXNHQadg
hh91CfqDAsNfSb7yNW41cq1HjTme8W+t62rRev4GlmBr5b1YBu9ikZ+kJRjXGziYK1B9BUpl9fOT
vhSkgUJFfLZQklemvSlV6voW+hQokvV03fYpBM76BQAOy27IVkPN55LRi1sfwSEePV2IjU83Bcj/
ct4buXEqNMPjaX9PyZMekEUeXXUBnDhMyMX7kv4hi2RfdMVWFbcInh41oucmNp9iv9tJLbeb1HRE
egRxYZGE0Gcb+E5tw7XfQArTek6au5+f0uVk4eyyJ68pyXoIFoOOclJbsazl4L6spVVaS9zOGSpB
LUTgpQXV8h1ca2be0NwTmyyF2oCORT/UgLTAi6foatcQncOBXFW7uZL0uElONwOA1P98OZM1gGVY
y6mfoyItPY+VddE9SWpqUwbxd2DfRPTUiGYmYF2egH+NOSkk+Dh4lil0LB9CleMUFUCQw3KDILJ1
Gm0g2DCzI1x8mn/VS6bgyD5M+r4USQBICHUZeS/Am2BSDo7laWbKjO/l28M8G2m8krNsC4IcRI5i
pD/pqfXKw6eEIVT8pGPgVMvQna2OXMqAzipBZHLYCQD47YAlM08JtHQ8+tEugWo27GpbPxk6VPya
m9SEGj0VMy/wk2r1041OjkAo15g++NzBQ5rXNaw1so8ogf6bWt2LhIN6kL73hbxt4RqJ7sJo2e4l
FqwojLbaGMBbgIK66op6wVm3zlH+NVvq4UzlBF15xXQo6HfpKGEC3UMjfzWY+pqH6cYQHNpQvrlJ
Bun2//HizneCyYwkYd/jdrATZFfiRUeaLDm5l+zTq87jLsyfXn8e7+IWcD7eZKIIGgiix0jBkvXA
vCj0cBqgJ1TSk4V0M3I/y32tezCpVOwWIHWQ7mwZ1FNXufn5Qj5FfKcv8vxCJjNI6QJV6cYZS/PI
DnTJ5jF1pGIXDeKaIvCEmWJnFqQoTQDWUXpR0DFvdn2lOoOR20ZT2Xn8WqagHlIoiKN631qBHfTH
CnJX1FgZfe3AGNM1+rWEvieQRbIeuEH+TOmvLCmuYoAeYyTRGTrrOQ6wZtPOhNLZtGIyVSP0C41E
jNkujs3dXeLGgdNsLSzLYt3fRZ6Aofnbz0/1Yvnl/KlOTiYijYeUj2NG62oNr00LAQcnvW6TrvV9
N7riOYPnb7PnCP3gtxCq/97PV3Apwp5dwPTcrqsZ04YxOZXrTYNaVyOuivAtLI+i0ZY/D3WBw6Wc
523TAzwID7mBA4N5CvblWkc9+NcA4xsUFJ05KuqlQH5+V8rX8ErzVIQlvOpOYthRdAlE61rWY9z1
M+HtElb5yy1N9t+WSSKBEi4ypONI7wXIfY95Dy0CcYso7vz8AC8F8fO7muzAfs8CUlKGg0T+0UcJ
KoqblD39Z2NM4hvLcp1DIQ65tWF4ZRPZhcihojSDvrlYpDq/lUlYg9STUjRQlUW/sgzt5A46FqPu
jAQ8OzAdaJ1ZG231b5gHXtp3z8edRDEjJDgtN1hv+rW/HNYdZOEphFqkZYA+wTwtc24eTkIKYGU4
bXUqPVUaPTQac8xAX6AQvK1YODMVL9ikfV1d01BSFkStOB6ptgv3gwukDAgJS75XltJ2VHGRbHUl
LwBE2bAFaiC/Wlesw4N8FFeKyzbmvvDa1fCC1TjLvR/n5Q9bx7RZkiYlk1o5QIzx10P+qwtmoujM
upj2QmAi3FZpROiJEbi+wQvOyAcoJb3+vDIuVsjO5o41CSoBE50O0SucbaElIdlkNwo/U7iWwbM0
+DcEJeaCy5SKVuRtnVgqgImftGgQWkYyvbbuF1B9uJ87682dca1JdOEDgaCKQChDU33BUTsOV/Fm
ZJenQOUP2IbK0dp8JqRdwrmcB1BrEm+MgphFIPBQo9BmdyqyF6Au6VOxg2oNepWQHFogGsgnf6s/
g54F2YBq6e9Z4/38cmcWqjWJR3GkS35gjnEcInO1QNgDh9HoXmk4R3afWwyTCFTXscmtEBuulaZH
Ct+eNKVzdYNxqX9fcFS1gKZVLXOKpQ0rroFdgolTucpGcZjT7op3NVpkmR2CzraNmF3vAsBsmR3B
PYnKUITwYfprW2wTPAZu8QoBDn+Rw8R6Vtvy8v3/dW2TVZSLuo3kHNem6HZ6I8PDieMcYEsnDrs0
ZK/RBvjJWZ2xyyHir1En+3SiSFBPTwaKjnTntgLFL3tXrVuPC5uneAi+C6EkbATFAfqChlO7BbQD
31BVif8dJfmLuxDVZNMA6lcG3fdretLJJfYChu7xKGzL0kW6CjdwrPUkfdQ7QCiZ63VdnN5/DTiN
wCGsXP+Fs/CNNxOykCy3nKiCipb06+eFdPH1no00KRkn8AJtfb+STq35KNptRGcA+xdfJPBlFIxJ
QLWn/E4rlLsuV0rjNOhvcfYrxnxOZ03jLybFfw0y1Q/haMHkkopBKh1RSdPWIEG4idY4sfTazBZW
PrF80+UKAREZtFWLqGBlf50OpWFZkLPzUV2M8oPecjeHtwLchjdDKe9ibWzF5+xG77MlH3rPb+MV
6/s1sPouHegtC62jnwCvb1XSwtezY2gQT0VLLCuyW6oEDgehBVTfpaTWHiywF4kS7ct2KffVxvJh
WjaEq1xRHTXr1jSGuriseiE1bwL5tdYxPYN25audFw3xTZ3STRMrXpZYO1gQOo1yGsnKMiqDZX8k
BL4vbeBmg/qS+nMw/UsT6/whjT8/r5hYgVJwH+8kYgM68ssKmISfp+6lqYX1qFiarlsj6vLrCFrN
ca995Z+y4FUeNRKAeirmCCcXrLQUVDf/GmVyH0ILoqwlsfIAOgLbpT54QLed0ZWD9/O/A4xQ/vc3
z//q/Os/PuH8f86//r8+YYgqIIy7XoP4bVJofTEH1p295/HJn707HRD8qhiLJkzQYYMCwrVc9tAF
0gW0iIKkc8uqWSo+KAVR7QPJYtArwMBU25DDYCFqel+XZCX57UEq46cgGY5DVl6XipQ6am3sIBTp
OwkrFpAIjVejsu22VXK+lSiBCmzsL2HvOMzAXb8FVDDnZaxYwHPRwrSmO6zlx/7QCRzFyihxlULZ
0iB+JP6RVTPuyt8hcpORJvulgBNYHUCN8eQbAaBuIWipip3Ub5EC/+9GuDQbIMVQPvMhtXm4UkXs
NSUk4ipICA7BMgA7PUgz6CZA9SqDgR8wJ4rUeINQ4OK5AAR25yepkzIfVNc58v+3FTVeO3DMqgU6
/ncx06YCLCfQuX5qEXb4wG3DlLakojML93thYRwHstvgJ2AqQWT86/zSgqb0KxSnIWeo157RsHsA
F2tbUqIXpY32SsoPoiSHxEw9wkRmowYxx576zif5eg1TrF3b6GY9hDhZdrQ5RX634JW6yi3ZkaF3
ker8zoRpSgj0c1/qLjRsXQGxjLIqHaVr7azO3UAclfhIhsYLgYQFdnhnoOKkjkgpbDl9zt2fw913
xPZ4xQbEukwQOhCSJvGuT1gMIx+hnURqFJ5m8mOTxsLtMr177eNw3IFQuRtdUaSsbu3WUrMFS/QS
2ijyMfOtypENbas2EkgYIcvXCbPg4F4oyUHq6YoEzVue0W4v60Yw98K/bdCTS5+k636YDFqbF/qJ
ad2wLESYbdKCAjzc6Xq6+fz+86s//vOv7z//8/MfaZDWJAFSEZ3ltlwpUT0sf36+n/3jL9v65CIn
mX6gFhzGloDwNwEhWIy+vJC1KLnptc50lTa/yfNh2FcDT65qAQVuWCRHnl4rqxhB2FElbKVQZrlB
6WDR03LRxiqEvBX0HvUKjopmZkfxvZ8G8rLq0BmBL9NKbYIcVVLqA6omwyRIrQoXmUG2zeP4kKjD
KQm0a3Ca9nA1ZID1KQ+Qh9G9lDcogqgWjgCaVG9iqe3cKibywoxQMUNRIbBbCIPXvZLZGgAaGcgm
aSBtqp4CNZWhTEozeJHCP711QrV+aKnULKnpQ7YlHSoA3iNr2YLiuxpiAADgfB9s24qbTjX0qLAy
rV5aWtQuhc77fR7Lhg2xZ+jRE81jnVJvLbX0lBJSOG0YlY8/v6RvWcX4jsYNH4QmuD1Yk8jR9Vla
5SH4Bplf7DsL0TX2Tz8PcTEI/jmESibOySQWvaIlRv2g9NzLQu6OFTWzm81eLm5JZ8t5eitlEw8Z
pF0fTAvqGyiqaSyAYiisTXJrcCQRU5hyEUBNVPO5GsXTVQW52piw6cyEn7Ov3Yaa0dv1oII5wJI1
s4bBNnp+rarBlZGxVYcM4qFTSyjBtdXd0OhPvKvvSgR+O6zkAjBm8iIsse1S+F8h8B81M8tcWYbk
WZ/6bsvRfOKAB9hB1NzVBKdQc/CtFSggkDf19X1L+2cZ8vNu0LaGTSL5oaK4Fl5meyQO92BU9XZg
8lWa4l4k8A9sXtXi3gC4Vd5mUsOPUdalyZwo0/fGwDhJIIwta7plGcAQfd1e4qpXO67I2MYc/0iA
qOMONtI7DQKOPhwzJVc9/Dxlvld+JiNOksQIimB5XYDyG61NrEB3tK9sNuwGGmSL+SLMxRl6dn+T
9KyA5pTWNr15ymXm9oiIVvVLjefQRN/rZ5ObmgTtMmtUtQsUtMlva0/7EA4M1HDoHrcPcFTmy+Wz
T3ESgFs1E0k54L1pO/M4VrPC+9ixoPS/GJXb59Aa4/r6Fu7PnuKk1lv7Iq3jFqNRMCNhQOBI0GIA
PQTeKjio9ZJb872Uvf5/ZspZdJmct0PwHlKfI4CFL6MvNF8annnbuv+CvXs/j/a9WodXCNasCpKX
QZD9TlaCn7V5wxS/fmDr9qQhdqN00ryC8QrHtMAZNRvTNUdHp4V8OyZruMAG0Y0lFDJXOPzeWMal
aLJMwLrQqPlNwYqb0N4epMw/Md2Pt1YOX3pReLoYoKOXAo8wJKCQg6DkZpRiCwl+6Um2LWGQCXnO
pl9GXQZiBroBm9pg28rKFqrQN2ZbPWsFbCEyFVKXzOQvNBmTrwEmpqqWD648oGyuqJtchFcEKmHQ
NptTpLkUx89vbJLwW7QVJO07NFrlu4qDOFSHLhBqniLIzOv83oX5fIYa1LJAgEYrfjJ5OqDN5dRS
feB7gOGwgxvt1I78FbtwaxfHbJS2b3qcx+bLvhf2XYA+FYIppIHqPS3Zh0ULZoGqGac+0DdZLbly
1e8FtM56X3ISX7rPURUs2NgNalyt7m25SVdK0nla3i649E4lsoHz6iJozRWl/LZNLbtS8hXOAXbQ
vqnGTEn10h7w5YInb4UOEUookGE/gQ8hFW62thaBF75rua0DVY2++7ALZm2uL72gL6NO1huai1Rt
1RCdEzU8lk2zsKJdA3XGLKrGkOKF5n2tGItBw7uC6rQWZh4xgZonUBKO50RnLmwTuBgdcDAVs0XW
JgGu6FINbwUo2lqz1oKtoM1hW1I/cyy5fM84FADdB3I+YNhfd9twCK0B9RnrRHfBXvqlOcYWfYil
JWwYOnReBdF7J7yVZ7bcSzenKDjSYzqiaD6tK9Zp2euFFegnX2DSAatvBK2jx28/B9BL035k9MLU
DIVfak12pJAOQ2YOIEaBmw0z5gMGdX4eYfyEyS40yjn+OcLkJaF/lVGjJ+pJw4msMcvrXkWJuzGO
fmc6vvzy82gXTt4mlAvNz5UMbYhpHaTgvdRQq5QAhxn7qZErOWJRrP2tNLsYtO8P7+tYkyUIs9mQ
FQW1TmlYQEFwiNEthn8ZCY+SBWWWRgfG7tCadDf0gAmqZDGmtWWXurqMpw29n6WZkLXM2VpOtdjL
kB4TBdpihd/aA9QNbIvnLujftjaWQXOgqg3D3zTloTIgP2BoDoxiHCI9ySzfDNqx6slCAyzNNHI3
h4gp96tF6Rf3lbpHVbbrqm1aJ4ufn/f3t/v1EUziQd2BHzU6o51oG25VzgAu/GCRj8z7vihnDXfH
lfZ1LiGdQS0fotY6WNJTkVBfoYyTNFdOdcM7WxfhfQKx5MInNg3FNaRMHtpELLOaHUhGPQIjqJ/v
9rsyy2eRX4MrnKZDpvIbYARwsJ6V2J8+daHShSU8xckXGWAwbu6FdwFb1us8sUdFwSKzcQS9/7yC
v//q/it454c/blb887/x/S+e92UYsGry7T+v8/fstirf36vdS/7f45/++av//Pot/vJfn+y+VC9f
vvGyKqz6Y/1e9jfvok6qzzFxDeNv/rs//O3981Pu+vz9H7//4nVWjZ8WhDz7/V8/Wr/943dZV0Z4
39/PR/jXj/cvKf7yWlQlb35Dg6Cs89/+/ptX8RIHpd/WInnJEND+GOXso95fRIXP1cy/mZZiyFAs
hUCLrCNxad//+An9mzlWkCjmCfLDETuW8bJi//hd0/+m67qBGURUTCTAiH//TfD680fa3zRQMiD0
gcqdBWER6/f/veQvL+avF/VbVqcHHmaVwNXIk0opPgdJKa7AIJgpJpzzJgfgvE+zkksJvS91+a0G
6FePIFZLSuEkRqq5foiv2kKF74nJdgqNPlgBYjCReoD/DbtONpDzSBY+S68qAl2PsAs2QbzRCOi8
vLGOgiqS28vcA7B32JXD3vBzeRl0ihvyJre7SjlSARMXpTLNtcRgWZT2tQ1une4QvWbLfpCWqYbw
0pQpatXZsMKJgdhNLzc29t21siyUjoFJaOyhN7rsAtFf4X6vULu504b0SjQxwy7fQaUqqq8NTatt
0z8EltVvEynbtrrqJUQ9GnmEQ1yrHUl+kzI5Xig8ftV9dRuhf6T6Pkjp1qFHYd3pJN9ESSC/Tftg
LSLzSW7Uo1xrN3Etg4VARe4xuV6VaRzYWs8O4GUc9FQ9ApT7WvPkeTDUTcOHQ2+GkWOCnqFCRK3k
hrBlWcpwyPd/6Sh1+MlAbITuXRtHK78KPDIobgRlMkqB1O8hW1kE91JtR2r0CP5uB/SGuVZS6YXJ
xlqrk49IPFKr9Wo/u42Itg+HYKGgOwecoAAobq0q4gEanDiKEJUhEtONr/Ad56HupkX8Gsrmnehh
2clAcmX9LVFwtZ2ge1+TNnKgU9uo9Cc1A6NGjq8UIS8LSX8BJuFZgvyXy9Tww+rYB8nYcxr21wa/
DuUhWzKlVV1pKCHYjduLZMhgdh05hT3Mb+ThGco8d5DLp7Y8WC5Sjg+gC55YqD7CSvvDV6BBG5rJ
XdlApIQ986igTt8I4aS0+gWLH0aBQEhzAtRaLdutFr0FoRagGX2fEDxZUoT5NcxXgw6sgDh99Y3W
dEs9O4ihI3ZfkcQuo27PtAIOYtzcRw3hDtpbNrxoiV0FxZKjOGnH1ORgEpkC1np9uRE0vyn8fR02
/rpnEiwqMkmgHpbB5cfsI3dAebXwU8uti863SRv+ylpLd2olORKWtTY2kKPVaUfeJa1rDuGzaAAq
wjlylUvMs6qhXFsB4baUwCkLapdVFXtIkUArDfEe+4qDLN2qDzxd6iLql43mSaKE7Q6BgIMkDLQ1
lHCTlu0qNALAFWgFL6Mqd1SV3RZDiUYICd+kRDtahrQJ+htI+kC0gIU4DnL2kUnsoyzC93oV5i32
ED12a+hEcJyzQGrC0xaBcpN02TowoEVu+uObY41pVx2Qtiw7lGEMxetqeG11uQZ70ke7XpbxeMLi
ygyTD8NSjvrCiIGwEISBWk+sa0Ce1v1Qgi9YRpZdnLhsJZvOj3CAYN0qlfUFQhaz46bZVUnY2yzL
NFeOxDXRt1FEvEDpT43JtGXDoXJt5P0jADIiZ16ZSWQVmFh0GYkXNMh8x2A3ELNyuxa/noCOYAcs
eU4b444TPNeBtCdfgthv5ZIhYK5UoEu8EhpUkHEOvhMNcGJ6+JaEBkIh3aOVoa6ZMFcDmGwsZ/Rg
mC80wGzIpKywc7MEAjjXji01wTzLlTUx5GPMo7dGW1eVf4yKgABzSW+IMRgrCarGCA8uL4yTgofv
9QO5ijSxrCpLsqkR504hL9Uhu4PqseKVfbHNoFLsGRTD5CEIq/3Wr8Uu1HtrgclzMMcOcJnLGaqb
mOpFGe6NqvfyXj5ZGmTxssC/84voNYZNnNGMCQrWDIeMmG1wswTMJdt8ThhCLC8qtRO2uiPU8Rsb
cH/oWhVs28b5gQC9jB3HQSHMkUOZu1WnP/kV3flo7kCbKVv7llLacYbIIyrEAL3Tl1YW3ai97Bh1
vdHgvWLrMqIxNt93QZFOlim8i1NzTUx+APsPQik8OzQdb71CN6HQkEHFil8VWvM4ADihYOKir54/
rtQK+gJItDtb5fqKV/wW3VrwXCrQ5rqBPxdiOEHPbxF3ZN8TBaRVbBV9m9WIbZZNmxIg5gpOWYAQ
jBwawH047NSwUYUOtElkkJ8dKYCDmBZBdW8sFINAU4a8cJmW3kspSsR5Bs3ZViduV0OPKHgQet1v
qkw4pkRrh0oo8nSJZWum7iVSCaj0ThmA9y8JcEZmcjXkpu4YvXUnlPwgy0gmaXqfBvUbRI/3xYCn
R9o+sfVKcoKI1LZSQHBNQc0VPJYshw4/7P8qwC8a1LVKfpAgDYfcULgoYadO0SmNExFfsqsSptCB
wfcMHqsObxIQ+BXCXRWS3nZpgLbLBcQolLSEUkNtur0mX/dBSJ2SYIXJtlbyk0R7KLlAb6hnYBs1
5XAfCvmGFqC5xFG80INuXyQdztoEoQsZhdHmT2VqXsntXhPME131DB9OTLPGuC1QMEbhws3S0VFh
4ddp65IQ3oZULw9clkocJwisD9TyAxUamKobuiOXxl3RSgamPoOsZN23q0ARC78g1rqLbiulBBMi
ZxvVyBFR8NfgUfgL4g+LuNpkPqZMag04vhblYyaXj3Jb/aLK4Bo1rhXNGSxaCNKi73FrlHlhswE1
+UBrrg2GyWA1sOnJYKqW9oBI9Yab6nShk07xpDA1XdGIRUeqhdFot2YDVY2Y3vkNUiUyYPszsvKx
gFB9jKnLcv9Fo+zD1/sIJX+zdCP5yBr+Cim8ymPw27QTpm87SgH6wrQmg75uauPOh4SL1+vZtRgp
RcCWvHaq2MkRtq0UwsSOYr2IgAMmZoHqN+BjWYuJXLXqMmP9yQ+jj6Fkzw3v73XjMe/8zgM562Q1
EMsu4IQSwUewDRBz2zg1UScCrSS5wlS7KtACs5Fh7pHMbmMgZSG86A2lhSKur5x0yDFo5WNtKWJp
VeY2yEF6jWFULQ2nXNAQToh47ATcAScc9rFM7lBL8FedtvDlAOyI2rzCDmysJRnOugk8wpY+wVw0
exOnKUg2Qr+xAr1ggDcZkECYIdwAqImaKz0GNCdq5bUIIPBniXwN6SO368xkpeXNMvEHf9tDplb2
g97TVLwEWSN7SMSh1QTLXdoxT2GwqiM9COzYPp0OW7KaI0mMYGmODh4J8lsrzZ4hkXWsTS8qANvh
otBsLWZOjHoI5k0lnEDz3zUFlqct9j19iDXQeeme+LLuSgZ80TvThpWw6WCfUZeFjkBCe0+pIrAi
JckjCnKrTNFvi2AdWAoQVVT9iJP4A+of66CEL7CcqEDaVAqK8yVsyMPeaelYZPWT5/xDbX10hBSt
88JcWvGwL11aQOsNzAlXNhTdoda9zIIS7UTtGOtvQuNsGSq+ulKj0k7ETY0YETSIVZmEIVq1cjuf
3sUqcBL1tYZ9vUtyTCkZWSFkf5E8ruAFvR6a7HbQ+KHT4+ccemdIYVd9kJtupIevQY+PKyPuEFq5
UdGfpIoizWp2UVf0LihLTddhJKOykeY1KB0rsUuM15I+wpVqkw6o1aGXGdmVKb2TAkJXejHKrBjr
zEqe9bZ8bKJjy8WroRl3Vmr9ArvvDYeet0CVseUkUKrtRfKrVaotD1u824jh7AseiW2FWNR+lx2S
uD/1SreszWhRJXBVIwQJblMPnuhVw1YzABx1AcKHRaV3naPP1KrX/nWaKG8SkapFkUIvK0nTZyxe
p9UHp1CbyOH/w9157TaObev6idhgDjfnQqREUZKDnO0bwqHMnDOffn+sru5yabfL6AUcYGEDvXpV
l4MkcnLOMf7xh5shDN6EgA2Xu3vjC8aTVpI8iPhHYEbcPIwD6qAke2gz/0ni3s8ai0AMdB4kY7oj
nPiSfDAZyme3K6SMxkeOH7SmeDNjcfTy5kpI8EvKpWAvVBxhqla/9qwSV9f6SzlqtRW7YIOqcqUB
zaVj8D6NwYbJ8ttcZ3y8bFX60lFO2ROqNn6H1BIjkui2bchVqXRRs717dfQvl+eKtIeVr5tsCFFo
cTiQkN3kuDdtC8N/6WdIGZVmsBNULN502pVD/iIGg+r033wrCp1UiN+/X2wh7b3GDGpKAsrSMrLz
zrjtCnTyovoo0xpYdhKlXgbgaWPIfNNpS3kuNneRGO9nbbkNOmVHF7MtSXjowdYZ2Jo4JPKJZlHU
mXwH5XgzTPktVn+FU1cIqHpdA/VRxHgjTtgH5HeprM5b4iwiF8bLOhbhQc3BTg17mk4pfqoOw5wM
TiFQcsWVYaLerFch5fY4tQnlwEK6KhM34nTfJrEAgUDIZ9cPsQ0sLevaH2zmun17AAQOCF1JLykI
MOgWsYdR6n5lxRTbyIXvkqirVrMc7TtDOi9zeVzVlnETMHoxw6c20poVz9qZTBXDRXlLW/VVrc6M
Dl/hCjMPSqaMkzxjytsQz9dSYMO4P7YSZOxS7PB4C9TXphqm9XL6210z3mkR63uiGSpMv3aKpDzU
vW4y/Wkesrx6MEIKYzO+CxhqRFpNyVhV75PkFCYtXecXNkUBV1pyu+C5lDnjKJf1VVJYNwNZxEZU
iGzHmzgeuGxR/1AZy0IWg7Wcpge9mu+0ziumRHPivniKR/9msuLGBu9wk0TpcHyggsgDdFvNQz5S
75k6FjsKZk1lNV5VcoUbaEATnkeQuQpNw65qqhMmPcco0PUVZ4ay0aLybvJHTMII+l1FPYWNoCzk
j55/VaI+M4U2VM7tGJIB3KcycwXruly4DENVwmnWxKMYGxtfNx5GbRjcyEiehmJ60Fpa8BySxtLX
94OfryYRG720vh4s8zmaV3PUR3bWcKpE4XJGK9ELMOlDIOSHNGsse2xRAYY+CrWIXdtsBWSZEgrS
1AivM7N+zyLDlVThcarZCFrGagS+vMlLxaYrwVtRJk9dIy0KwW+1xYhU1JN+ndWB6QypcTQC1gu2
j3aRIZuJVYVbehYuAkN/pIoKffNmNohGxYTvLtDJcFcjxcuDFN+/3p1fKBrrqKlXg0wBgliYkaRV
kizJUbNqzNaZjamx1TIjRBhb9qXoXYgyVFbLSZ4HRWBPRXgb+DIKK+1dl8Ydrp89PoVyhZ/H6Mbt
dKfmikkFT0E5jFQGKSHJqhkItjkLqp31fGNQPxYckDadnGa3E841oUWLlVNsTqV0KAVxbXQc8WF6
nIP6mn5oZ03GjZRKF+2cbFWJQi7xHQb0qhPJY8G+KdmhwUZgBCPq94tRs8m7WVfQFtxIPGIouusF
1XT+PQp6Fr3WpN2+t79Cnr9Cp//v0+/6BTb978BJLUNXIfr+Dillv3grQEhvnpNvDVAB05Gf4Ojf
P/8DHlWkP0yM5yyKG9m0MEn+Gx5dvgKMThYZ3BHkGAw2fsCjivGHTF2mWdJP5PQHPLp8CTwT7wVm
3LCRRf1fwaPLcOQnlg9pBdAWV3VGNYy3SAY4YSHJojUXgpYWxyB7j9XbUaQhguzHgNge03xd1PRL
tDhGyrEQ8Aj4X04TltnE797ByVwvpCklwo93UJX+Kp0xEMghYVACD2eTp9WJY5Ke0z0BgdktihRL
AKoG5P5XWP6n6/MXVP+myPjn/8xCh4W5cDu/HAjsu/yZVV6z4P/6Y/RPQ4E/f91fQwH9D80STQsD
OR0zP4W7+tdQQPtjSShdzO3lhTXyc9Wr6h+aZCikj/F1JpI6k4S/hgLKH1ia41SARR+TZgRM/2bV
a9Yy7vyw6BAM4NwtMj8STWISmFrw9Q/M86qA+ypIcX2r9SAztUfT/tDKuemGAb7hUpy+YkH7Ilig
6oQSoPWgtJsSI6SVyetVOaiFK4bHlCfLVmPrugl9faUKk0snndNttzuJdF2M/6j2VXOm21SpPYbp
usWqeQPN7VlLrSdeBstBayXMUkcTAoSWzJXoWD2ZnGEF5px5Ku6Kq6WgUBW6bb8ea1uQKg/nMbur
224rpFjHDdL0mmXB5E5NeyvVSe9YTYMLeWts6D1L25R5ipRupQRTcMj17kgYrz0LemanOSa6kfKE
a2UK0Vg90nqWNvarz8v/Sp3xQZ6AfSlNT2mCx2oTzYDRlrUOg/Os53szvaTz7DSyznC1NMEIJKVx
MwMAUmyyQ08Huhpq+qhhFoiUVzQubnUVxcVNbr2FUh7ZFJn7uakqRyzvJYvM5cR6zudXXCLBr2i/
O7PeC6Fe7Hp+S2nM6dYw0xdpUo7m/Bg0sTv24cYKfdqn6CUygPPMPDtYvsiomypaaDLy2OZH0KSX
aHHRSqrrzkoPggjArdWRCFKfOfoI1tQLxZMxyxbAbHrWFy1v2lff6iLRiLcxy5VeklTYmOrxT2S4
gl2hZ+Remcm7bPo7prCzLba1k8Vqzy5WvAkZZvD4b74QZ57bGhyUJiyuA6M/G0uwbSNqKzod/DVV
Yc+Maqlc4xeou44UDc+82EtEjb7qSmmblsHWqI0rowed7hJjmzdHqaBXldVSdcUWd/gBlnBlDL4t
DVHv1QrDmQBdb9RL22yeiarQlJl9PH5PQ/GujNeAUZcYIcu2SDfbq/0dRPyXQI5Vp5une1nKMwcO
EDjqUvqAy6nMzSO3pz3qkoq1po+XZfUkLl7ugDJPo2w+JTLKlTZYaWL2KtQZmNVDzLDy+9cbnKvM
JsAuqCZWIdj7c1uu5ZyfDlv5LeivprtO6GQb3vjrd1xVG+urPpVYUO0ZszZGUgvyXIZvnSTsk2kV
a8NdFmD7bIb6TZcD8qPrWDV1+iTI1Ld5M+crbYiFDbD3+SBQUzUizOlWq1G4DW+ans6bXFDvItWf
HWsiaLKsvAITD/p/uIdBbp4bDWFXKdiHtLjx6nXyhhveUa0o7TJq4CqAQBuUl92M4qQPioMuTHfy
eFXWvYU3TPy+jJKSiRWpCdq1oF9YVhI67JiruZ4eMrG4TCypWGXyI16X3UZPQ1oLvN0GWX0Zp8X6
pBiabR+4zGlfAgl0WpEOPjKtbXknjbR8s6aQCzkaF4Mgc0bSSCywGCGilNRG0DhV2Te2XBKpWMvc
yWAxX7PUoGGSwpuQc4XGYBI9QVNTPieO9Ua1qzVj3DdD+RQnWeyi2pu2YqXsR8mCnNlgAlrEjRPN
3UM5aK4cgZbOlrINtMgrkmlTkmhLoWBtGPc5o0mfEyQlFu9j/tT43Pii1MgwuFXi/LrhAsUVDZCY
XUbqdD5rwTrP+7WpU8f7PuT3IoztWM5elDm7SoRxVWb+vSX3byou8k6kKmitDdlLG5NIRZkJF+19
kVcAnugjgJ3YONPoxciDfRYKu7BmoKkPj0KoONaIVGxqb4OoP8JTf6PvvJGYVfgFiIF4LAqaKS0r
kk1CUFdS49Rb0horibyaIHNupnrw1Ey+hgTROAXGe3andFscPfGyy+dpk86kYcf5IU8nYWXUfmpn
NWkPsRwVO3HjJzREgFRbgYmRXGvbdhQCRwny63piQxUwQo9lz2iijTZJx0lF2aTMa6XvLqSe36fW
4tqM8net1LnLHEl8yt5VZUCTgvxIWxPiFyUScTLMPcXgOfEzwO8mHjERyYYzYcwuzAZii86sUQjy
Ymvo7UU191dRlep2WkiuPKqjbXX+Q5fxTv0i4Rvn2A3LmA2xdoKIv7XIrKIwy2OGFxZC2Um91mcN
AbyVTutEzy7HKj7MFpvqqC3r36xpiWJ4oUEW5GC8/lmkttIhzpzOgLZBf8b2w4Ws+iFzH9kRFuwo
P1oJF6/UsDjMDIZxUZwe6mLCYgbMaZCYHfgNQBt+zkHy0vjBW2wFpH6IOfsAXRDylE0eVg8L7pWw
6Q3BgDxU9xT1GLAfl6LfuH6DBasVAQOlple1gDHf8W9NLM475coXv00a2GbKArV9IXr3TdW1fM0z
wvIgGR3BpfO9MsbeulSC+GIWhpVB3aAkde8F/kpVK7Q9dX6VshkREcLREl51Zto4csCbX04gWZwF
0H4kGJgWpYxCHHLqzsQMLyt5NKCjJuIK/Zro5P54pwLjhJo8r8QmfOuj4azvh8uwlG3omqrT6hyQ
sK5SO41B21SwXx/Kxwoik8lsI5NshSJeWDcWoxqyY3NXSjXN8ctHTJ/vOBnClSKTdWQGWC0XT8mN
KfapY/jikSuFc1ACGC1l0bYuueCJjhMWlHyJDBNQYeqDRC1kyoGa29uKTp0ZJJXKum0uufB+Yt0V
kQlYYoKclMDgO7X071shH51+zDLXFGtMDNR2r4Dmravulqzlyk5MK3W0nLePhGGlyxLGkEoxOmrN
bpXWTFBSQ3NgFSieGN2UhU7icFSBy23byjgoOtPfSU4Xny7epCDzvAUzc1E77nFY9+edVkmDE0zG
qyixuhJNy9eWMBwEE1xcVxM0WoP+rqndn4a1/x86jk/7kv/CvplcnoUG+Hk7cV3WzyTH/mgdmo89
84+f/dE7SPofuMbBbSFm+Qc36EfvIEl/fFfywRdaula6gL86Zr5Cf03/CrZokm21pPb86B30PxTZ
0OEYUe0T56WYyr/pHU5c/VglKug6fTF9y8eWoQYV7Se1MzwFToSWv0KDczLZv80lyRVqiBRlsbOG
iy6wnA9X6Qel6SOF6Vfi988XPCH1ZUXep3Ijj94sKvgOWK7cidSLcwSbpHz5/WuciDB+vsiCD3xo
hMRAGsJUDCYv6a4GwljUvCU4SMdML1j344tvgilH8r5WFtyPWUqL1Mv/Kp1Q+hWF+PnqJ21YqmfS
FKkJkjt0XkW2gG2CXdSczk3mGAzb1RTYLFoxt7Y5uQ55tv3icy+v8LMR/PnKJ7iHYuEYmFdC4wns
6GbhtnXkaf0iV5j2ndhfDpWxNxLdqQUcj78UZX22iE4dHhK1ChjpV4U3jWvrojtPL9r7MLTzO0iJ
X8VK/trj/v3RzOXvP9xSQQrltpkL30NYA+/JciRrcKf6Ag4VWhPLCZnTfXEVf8Vwfr7UKW95GkSr
GsbRg/LhEs7GWIupli/j9Btdpqi9TH92D1kPrnCjYeubZfX6i5f+5Aaay1Pz4VPqs0C7xRTbU1PJ
7cXLdjBcrQ62EcWfRqVWNlxRdV+ZnFPARr9/1V81PT8/78IW//CipjUKBeSV1kuY4JSD5Sji6Ao4
ouFJ6zBBcv0ZU+zhXzqk/Xy9kz0HjH4i4wneYPlQXkffhEVwacNB8u/rMz9bzV+JBU942z9f6GSv
of+PTSVRKs+CYVAoN5nE3IZiZFk+MztaoNiV0G2kWLkVv9zgPruaJ3sPhI62ATkovq+eUJGcTGov
u0m6rZZFy2Y0xsnLUEdfUPo//ZAnu42EGCRIhUn2KLEWBowzqNHWaP0KKkx8CQmI8AjFyXp5ZfJn
puNfrJoTCcPPq3uy2QjKUFVwcGSvWxamKEMFtCDmQfWXn0If8WOP83f9FEnSyueB6dvyMotklxZw
tUCev1+7xidPjHHCg030kW1BhsVnqnsRgrqYWXY3MVax4l0z+wyMaBGb9D4dxL2fVWgKtWA3hxos
u8bRVGamTSnRRWPoOPYD1Rq4GJVsBAkDP2CBUVlveVVUXcUIkwIrWXXMg3eDKUWbTI3WVVTjCBJh
oSOnF7TjyWoQGOnJtAHZgHulNqBBbbD4qU07xmvVIKGuFafbOJC8MTLDDfggZKNueozy8KIZmf60
ZI0jXb4cJe1syjXHjNNqo2TGyqxmh6lYbBgZnlC5I9BoZFF4XYTNNpAabYVl7VY0kmozxfBl4d6c
54V8YeWD3ZYvgfkkfeXX8MkaN0424w5rvh6fTt+T/OplWeNEAjqRwgFDmEcUGHuKZPhJivv7m/zZ
eW6c7MgMxKxUBUn3/GgbVw+WFbyYAvSsqLs0Sm7YvKZNuJrMM3MGFWCBsaH9h6eBcbIlq7U5EsmS
+R4m7ryWBiZassiX82BVFFdhP62a6Cok+GSOgbMM46sXXp6jfzjMT93FZ7DRbAwE39OBsnIcHvIS
q9BUcUJ4GVZc7tV532vHvLj6D6/yyb6sKgR4KFpN0p7HGHyXNvWt0CKE5irHRbBOhLO+Ti81iTNI
l/cM3L/KXP3kbD+1OJ9oaZOmxOS4N619pTIdjfp9YwmccdO+5L+XA/6LD/nZVT3ZngtxSE0IqDKT
bPEy9MWdqd0sTMAuaG5NPWfXJlannVdymH51qC+/+p9u5MkOPc5NnTMqk7zeb/cCs2Z/uDKtycnC
ZA2vdh+xG/qTcbG04RpvJZkQpv/+48rfMzz+6cVPdmm1mXQljShmxn6fDNbWT8uNyeGAw3u2kkZs
EJQCUDlli0qS9pCHyT5LrYsMikdVn5O5uJ/TwUsr/7FUioMi202YuArz9kqJbaHdyvrGbDaJsqua
TVHsp5mtyE3qjcDdkzZC69th168meTtRbJObDYeSXVYEIG22IXfW96E0MijQQ9uSczuElDJcKfN+
KF9UiBeUP6Hb925tebm5hWk7Gtu53hrjRsSDeMuuKESuTqkCzWCCH5Y8KPL5kO199UFTrzr5xhrv
S/W9Ve+y/Frq3URxe+O9b7dG4/WNJ2JQSdBIshUzVxqXN92Em3p0pX4r9ESgeoHmaeFWKDdAdivi
RKHcQE4t5UNvTpTYfTzaRi5sY0W5SOruJpbrg7IEpvjzOfANSt1lrKFs9amC4TzaStRvks7y+sAJ
ezwYpsSbY+Var1u3mzxRnM9V817Rb/sidzFf3qYBZyiPe1uq+zjVNqEFVmKObxJIimFO1xZOQKBC
5ruQS1dTY96q7blU1J6S6jc4mJzlSvbaWuHeiMYrSR0WiMWbGgxzUiCvDKt2LNslS1hLU/M6CCZZ
sznjkNop4/x5FvHnJaXyGJkA40R4WIxSszR25wrqX8zFEBowqdgUD2KY3EC08Rb6QfotBHhSG9KV
KuDR9yjY1t0mtZy0X5yzlOEsXMh3Wu2SsLsMkYZVMejbKqBdgWmK2T5sN3M3KLIXCMSayWguKtE2
AWN6PCJxUXY1fVdF6d4szaMU1tu8HQFXAECraF0yzArY/0N5i3P2NST3C5hqEDJxApREWMwFYJbr
j9VyaS7olm7a5F5JpmCFdF6HAGhSKsVXSTa8ljkUj1zcWHPpGWrnpWVzpqfieorxJVKN8XyKTIiC
43VH5Jk62ACnEGET+G1Gpp/101YWo90QoDAZ1bNu0q+HwHgxGQXPSeskorwN03QzadqhRZwwXVaJ
ACVRO/bicJBNsjJmUgjEztXoxJVMwhGq8DRVtn0DEXB4mU3ieuFvmm21j7tkHRLGXvo8v+MxDJBP
RP6K7NYUFCt6Vq1mE0AjnxvGZeIDO+sqYRSeY4iqR1+d0Z/scov26WMXIU1WDVbWdV41eXMzbs2q
hzdWr6PQdLSlkXonTdZufUoqbLGYuv9+h/seyfwPG5x+UosYKG5URhokVSuZ7Qf+WdDygGdIFGPx
XOnwXWxSW21aJk7nmK7ggAjBy3cCCj5Rv64mlpZh2kZQOSVQsViKTLtIFsiZmGSVXfjbuKOChMWd
KeQJokNIjGSloiPIH0WR8uMtguUPeroZJJUzEkWMKbh+weyEEm3smnUnMyy0jkEPjewqMfCdNCvb
uMmG2f79JZA/wVT0k/JoDvsZXUWQeEqYMwDZ++kuJZhNfOSEWWn0U+bYrU3mJ32Aq+h02UDmtqhZ
RcB2ER3f6Im5PQ7E3hE9U+K3Y8nKgVLqHEeh9TFMvgqLtT57o6e1lKSGs6oltZdNaC44hA0BkUYw
uLCpW/VKtM7rOYGIBvtcPtaydGDo6SV5e5CRm2aDAU8/5z5eRvJZj3CBRSbvU7HaVSWXmcRZqJ/d
Eg2ePigty+2lq5BbpL7LjGyVVAatl07gUGUHSe7oPgZPPOJNj2REA4+usLUFR8YEcQlqXXaMqrjJ
0L0zD8vQFYvKa5q9Ly2ApotIDBb6e2IngcHUJcE/L1uZtQh2zzy3fRaGJwlN9UBYrAaTW5iOrTKB
NjOgqo9Ji32UJ8cXqsw4ZyYbDS2ZSao9k+NDcT+W7aaQzY0JIzkic7kaLHuKm03Or69lZOF+ug4y
nXHFY44uKDNuVE5vdXwhCgBDm/qLZaUty+efnqwTXEBgyKQkjdR48cGMJRcRn+imsn6JeskNErj4
iae118TdBsSQVONjFR61rLcX3uikd+u5I+aobW7ULtiY6T4OnCaJ4BF/b7J2gzFda9XojKibg7o+
U/xk3UFGN5TOJtvXjZP6wkryQ4yHEFvfKtORDEADlU1cGs3JUbDQb8DxhjaxMWVaV/28VWE0x7oG
eS7bJZaxTeTKiTPOVSDwuSoIFAjWEjwcdJormXLk94/f9zL1n67Tad3s1xK6Mh+X9/TRb5hbVPoZ
h/de7GfmFe02NVFR4Fspd+pbKUSYAbmhgWaEG5cE6blSV16vV0ep9lSWeTwJF7NO+BoCuCZU7+Ws
8fSgXcMYdwS1gACe2EwPaKL7gJ7kUW/qwwBBziSLV5FVmPnPnZXbFmfpHCTOOAkufGOoDYM95cKF
kFYX5aB7QQmvsKqJK+620vSkoi/J5nqFPmett+NZaXTeFJXbqPXdLIPWzv/Dv2SKrMMR6Zz4roJ5
qy8dc3HtxyU6Tw3NDAqnaD2LiZtopjMyHvOZsfz+Mp9YN/+NNywsn48HTBHgCG4xmNlFle6YFk7q
ZQOPH1q13++n9mIU+OvUdMtAw3XKus18ZUXNhSNNe1lNlvs1YKYsT8A/3fHlDPyAmM0T4XFAAIJn
xhaSq1rZi9NFMxUSQB3KnmTuXhQ4s6kx3FB+e8p83XpBYu4JgmP/FVZW1R5rRsayPcuqaE/T/ZTe
zhCjQx1YYchesm72AKx3zNZsP6UGNdurGTuKnVIxQrO2g+a1yRdms5911/pJf2KUqmagudK9ylf3
+O4/EKNulrrTSrYKBTzW93kb3Mkisb3jXlcEZ27hPX9xV5e790+X8qQ/gRskRWbdM4AA6pxgxla5
uS9K6zlTu31YEbMx9XtlCtbLbbTiFFcbhcjtr4yqP8OuF4rkx1uZ5pIuyDVihDgzLurS3ytIOpas
dj8GvS7C9XfsatAu5yK++/1n/gQ90U4qljoRcJAcJw13Bgx7GIOY5uXS1y9QRkppMoTiKtX+w7v7
fXf/sFbFSGzNhTTmxXp1q7M3a366KbU3ObT2mnmTIf4q0PyoYX0paNPeCOe9Rh/0+4/6SWe/qOg/
Xt2+yrE7SGXN0xHtDpnuzt35pMMg52M2i1lp9SWqvOy2/7CQllHZx5eSiQgP55Y+sZouJOTKsZnd
inzG5coKneDW702FgFCCHa02ipNHOucApWn8ZVL6J1CkdnIO5JCCWkWZTS/htMxk1cHV1ZYS+ANc
T/QVTtvCQyD4Gvr5JuFt/f4af4YAnzoqp2kv1YM6mV5jlRT2D8uzW/l3DV45YT7vJS69ngvOWCaX
VfHl9f7s1p7sgXhTw5BkNumNXQehAoVtfmdOAAMx2J+gGUQnbnEt7gHW4y7Y5TDMxuBh8NunTokv
A/BopVadwP9qbPPZU3Wyi5GSHHVaR29dpvKz3wfrRtX2kYg4gQDCIhP38J/2kq991e98AiRpJxtX
pWTMR/vS8gY5fkEcSPB3vatwN2W/MhW0aEjyi+I+ohn+z+7z9w7ow5PcaAFJRCYrXOPJiVTRkbXS
UYYH1PZOKDeXwwRYXCLbcEUh+M/2qlMbpCzstHFAR0PF3u+DGa02c6COJ3jZFs3c2IuM4Uit/w+v
qnrSynQaWpM6UQUvAPpbNoyC53ScFU7vaS/X4spHHKE2kkNg5p+v+a8IDDCh+ef/DBkazipkZJ6Q
z/kLP/xRME5PivY5hw799x//t0XK37/vJx/awtbMxJ5EVVFbsr3/xYeGKY2RjipiJoln3UeTFOUP
MgCgKGP5rf0vPjQ1j2hhaKKrWMNz9/+FSQqk/1+OgsUjRVVVfh9KAIWeTDlZTLrsp0WQR/PtVFYX
lowxp7yrw/yIY+hrLIj3gzG/xpqyl8xgw2/bY2HFlMWf7lEZ883TtRyHLiqUdadoZ9LCOIsbkD/h
LJrDK3/uNwGWDEM+uFoa3SXFDC9IXOZtoWzrfryFhT2u+6Kz7KYIgAGna/ROR2vIsb6vVxYhsRbK
5enJLLR9biKngl5HnyNMK2sG5Teb+445r1UU3/oEflkcl4to3LpRYuk6Eyp86wV4lNCtigqeUds/
CiZG64N50bXKYZQNz5SwRDCEGxjtF37GAMGMtlWXbjtT2GIV9ZjRIucFzUKZvuZNPaxwO0QElRTf
pmFBDoCn2vPKwgK11OubZPQ3ao6OU4uMCocpeTf0KVZE9VVrSNdFDuIUjsljRl9QxuNxjIAa/VBZ
tUj8+ky/BEO5Vg1+tJY0GH2cwUNP36oPwi2t8yCiE+vMi+VsbjQJpwi5vRIaoFWp2QyZAdNqfkli
dduo5bELBuRxVeWC821U1d9aJb+3qRsF/5DhumpqF4/jO2GWkRj57/JQXKUSl7Ac/esMqwM9nfzV
XMbOCCYJxNhVNhSuTaLGT6pY2WJNKZ4kDX+L+bLdFRVRYXF2lDFPWVVVRg1f3fUps2pCL7aTbvAq
hbIZhHLXyi1NMV8xVeM8VvqtLDeEFkd0YxAUl+ng7MahdFFhgmL1qb0AsOWYed38oqeKvOrDLF0p
RnNpwrzFP3SRqHGHoZLfxcF8Pyj+ehKFC3DIfRrTFoeCtO0QmAuD+KoVEOTMUcUnBv9WuML1ldTp
N6LVnQvaTdqWZ8XcONAVQZQvoyB6zCXYYE2TfwsqPqFlbmJLg1ppZt9mpGlkQMzPNaRvejpC2gom
MkVqwzxLbW1o3aFVp80YT/dWrBzaTMVJWXa0Lrjk4q6gfLupIVgrTRHeuxC9WDFfByrwWzM1JUah
AqNT8zmXJ0fF1hIafkop5gtIHQcH8HtTScJW6sX7Pq3uEokGyCjuUrE9+nN3hjPzlVSg4B+K7C41
VpY0HmULX05BmK/DPnNbE+VtgZFsBIU8nbAMM8przure1kPA4FCNd1naORjGpSvZ97ci0KsWqgdL
BiT1ERc4lVA7itQjb2cF1TJU/eTYW/4a0N82lHALI2LXVfW33ky2iSnh/RlO8kGKuHmGj/2q5Ajl
cjP6em00/lowe8xHAPl7o3Jv23w4hO0A5b3zLzDtbGye/EchJgsTleKoTe9wAt1eFrZinG5FmJAR
eaOEaD6hDiYUUj50Q3qUpjG1hwEx+ZKAmlf1oRrU17JXdg05Aq2leSVx1csbDYrcJtrWQy/1noTq
zkgNr067Q1YGD+ogHVQrfJlE7UZSMBbu1Zc+mm59xl+LSiMVk62llFdNMl6LlbDV4mw7mSwxQQ1f
yC7cVRqmdPL4VAzmew++gOfUTpTlvaqcde18Exe6l2jTU4l7WT1lu7GU6ToWa6nQJc32C6jqxLjy
x46PugxHLM49DN9/bQLgykVaMIzzLXxU7DB0VN5V+RBL0CXNHI+qMngdRkAlQ9/MPi5+Q7jT/AUk
6h2GEJsPB+nlnz3HR4rb91f72Yr8+W4wMcC/UTKA6Y2TEjmDRVThVCfeivFU2CPYmK6JthJg3lEm
2rbqBYZC6aEpNmHjX8Rl9pQhBi8nf1fUypFUkcsBzXGbZ+vvb+xfVTqfkjB/EYd9+l3/hVTNJefn
8zrHjV7q57R9rj8yNJcf+bOUEdBvIU00cTYUDTgXxlKx/FnLLF/SdbSOOusFjqQhgl38JWnU/5A0
DIJE+JeKKBomXcdfkka+hEuBDnVTQ+ks4Rb5L4oZxFu/NraavnjN8Rt5hzpzHl08WU0+XkYxvKJ3
+DShN3vlDYFSD22Bf7VtIiNw9PUb1qE7BmAHzoSKOLzBTbbG3tpP37RD/9Z65WVznt+knnCRvsVv
1NDb9IacVeN1uGv9VfXcrEU79ya7WltbbKO8YKuurf3s9W8hUzN5BXC+S53qWO305/BSfY+22M4d
5GcrdKgqJGwl7uqb9tDshE0DEbAl0gz3Kzv1kjv5WB5I9D7GnrIprmRbXqeX07o6LtKLzgGGWEck
wtvWJr8ojsMthDC+0vwPdeeRHTuabtcR4S1404UNyyCDDAbJDhaDl4T3Hi1NQ9PTSLQjVfXezVSp
StWTOrkqs+4lwwA/PnPOPk/rwQzmw/Dab5uzcFK+5J3qxP4U9Ac9yB40vwlCt99knrij13X0n/Sx
2vEqH5S9sQlfizNPIOuL7Sg0MHokZtObAUsb9h9wyJ3L6bUL+aUkt58sX9uIl2g+NbvaerwNR/Bb
/NjoIX5cdtZpeeUjPPAefggE8sPtaic7tkUeldvJsOHX+Plz+IKqIOAFOp3zUjiGV3j1QdwpB3zx
DoDOB/Ml3NH5e8hqiT0tgum7DP128OI3OEc7yYf45PWb4Rg+QduwhX34wQw7UJ/X3GWrl9tUH6Gf
sHZ16t6hL8pEr+TPx+CB7OiWS3uldKa9toVR5GD+34O+qOfDMgFwN9/756V0FRXYiK29rQdSuJ7q
fRNkrLW3zQZbjpPyvno752NJt/HW8IsNc/69vGPX9SE8FEfzkd9wtXwJIJoXb1GSmXzscBQCFqdn
ZdPAVvsVWY5wzfbjaQrMn+XY4sm/WufInq/Kvn9uT+adNRaso62KG4sXyq52Iz4kpPwhoQ8GR/KH
T3N3xy05rqV7xV46Cc9cn6OTxOUpKTaGL9nVkb/vJo5sR76+zwtb9A2+kSB363eAfHbzND7Sd8e9
rTzwoREPRRO5IZKkFV3phToWmLJQ+CIwm8PoTw4P0OKmubPbBATSpk50fCwcm0yJc+qvdu4bm/yX
378AtNFf5dKN0iMzFXP3UVE22KYXOuwiPLhBzmjwKpqP4rjuS78/kSURFYyDbe43LiMy6LazQarE
SW9YSJWHzJkB3aFA1N8Gg5ag/xFkw16sn5wEQNLGNWdWNrNy7O3Hr87HvDx75aZxwTt2bs+T5DI+
sUW5FFQaFLfFnv+mgVZZHAq17guqtT1fcs+UnE1beWT9AXvCaSfmhwKo8wjaDUeZZrOxmpD7AMvD
FfU1g4KFVe+JXhiorb18Nrv1Wt7RHju2LK7kpOku/KpehscZaHjJDoB3sWu2pZcZn/kuOWkvzU8i
65vFeA4fDI6l3l925UENel8Rv7XLHe7tdqfhuXZLaGOK352ITrZHyBxH6PW+RCxqjnfRzjiN/Ery
S8gyNEy5Sjaryg4kQwJnK/E2ov7pecNHfX1Ra8MdA+Wl3XEH2/qF0TrGCEISqPcMPI/EipmGnR6r
R/WXKdu6N/sQCGV0BH48b438mH8mz8JWDyzZh1TWBPMPRYojNt4VNrfFLt3OngSPe3oLB13rvF75
5PNlmd66snqlTQud4rtur4J3BwYFNStBFqrspHRPNo9K7pW3SbATfWNYGG9CuyU4wu7e2cfahTed
aTXcSHL1eK9IG2v1xASPld3z8eFBka5LAQus+qApk0oHtEkeftGZ+IqvPA8rtEfEgjSAO9nLXgEX
Su/q3pCP5aUptsV1uCarZteRbW7qid7GngLx2Jq682HogZHY3WsW+7r+2me+JV67yK42dFdi74iJ
1+UuMdQrNChXW4NKd7LtYn3yWS/PSsYPnJ6nZ+OVa8opubgf+rMI5LG2Bd1ud/1T5j4bWwlqor2W
TmX6y/QrNg8Ru3DBna7dFVYHrFu4xFBGffhAwSA4G0gi5UV4NM/d5pfFNgA4lIvzqT4K6qdxFIXB
Gd6a05DRSvhaOB2l6AzOHoeCM9PzfBjDBfCYnTAFg3rqVKPgzF+pswRQMwrb2CYulkA3OU/e4unw
QIwjWCou5Bd+zhv92BO8LgQpPjcHRXy8g3lZH2XrqN8Kmx/rpt5o5TyAOTbsCDy3flWSxAYEpY+e
1Hj4uGCMmccJ6xLHG8gNY3SFV9TNxbul2nqPZ+mYvInlm3Rqe3bEW4gZQ3TofpR+tpv6S2sv1knL
9sOusA6qGLiNh9vqpNGuzM5l9Lzpq+g8PRVt7kR6YFu9Ruuv8SiRNFLXskswAfiY42g6nO0Ol/1s
cK5m/B9Pg9+nmP1GkHdJQkDUMxQU/avDw22Wr2qi+npWXJFtTccSsBlbPUcgHWP0ygDJVrobtpPL
Ov1mnvGQYltz+yP7VjBM8u2eMnXMd8shPMHocJsbtfeWX8WXWju6lx/MjO6ck77e6jxc1I94O9xq
lF57FmWP00bdayrMLhvwS/ZYHczGbd5YuUgb3R1c2ee9To4i+QbCrMmJ2XFuiKoMYy60Ci/chmsV
FFECAHDaaKZnZEFTb9NkhwV2gG+lXYFgRr+GLcycGbew4JUF2FQ3I7bKCHbxjouMq3k8ssJn8w81
0/00NzjXpMrXTX+Csdo/itUun6DAuL9EQHZ/m6L/WxX5/8XsMfiu7lTj7q8Dyv8Hq3EDmDZpB/+s
JD9+5p/LJ/iFNsn/x3/77112/ze6wM9fn4whN5+3qvj8O5Oh+71s/8+f/V9jSOaJGqgPWi3Kc4rw
v48htT9gJBapC/fy+a6h/Tur+c5eEDXZsP7Gd6ac/i8sg6KL/ESDiDVaAlP9dyr3P+8jDEu27ukB
DGJ1ohCBMvxlT7BYBIzLpdhe9LAJtEbcF0QPAtJzK5FrGzRAVtRBWi3/IkqPuJ6/TD/vv9iyJJ1m
WLUU84+cwt/WBbQkctP3Sn/BJzzFRI8b1CpLCxQq9hMr84Qce6AoFd4faGEBumZJTYyVhzDYkda/
IioM0ZPmECYVQExwO7XbqbPuy3HxkZLNGaMPKOXxnGLezdPBnUOOMsBrNSQ+Q1+JQLpJhRZAqnZ0
8pGKPHup6htzTV9vioNaQWcr9Jd0GY+j1BwEQwpEBZ/tXG31UndFCxxrxDAs1d8nfARGctZU60Xs
wVcrDY+x0MLmWKaHWK0DscsfrBUJqJp8jndGsVxJX2gCT2NrvgBh86K2fk+ift8SwtjxBwmPclVG
F2Vx1cfHQoyvMWOoJau8hee33s7nUR8Q4bHgcdLWfIDS9FKDrLKWObj/Qiyo23FiGd8J0zZrzdNk
jYyZljh2u77a0r+hWlGBJhzwPDtC1vn3pck8CLuUxWAPKtybE8uxFGocMfwqajKgyggR7Lxuy6nc
lEL6S6TwIXVOfAzz7sSAiw3xVL9ZYeita/aRM4WktjWbLnaUfH4VZ8GXydMzZulyhx8gNTBqIHHw
NgWnV/UHrTD3dXtIBMiZoDOkMHOZoUg8KjGEXTCtQtrU3VLFB2sKno6CLQ8fIGkgA4LjOPzLbeW9
X/19OsL1eW+mdfpnlZvDuisCfrs+m64phhks6GWaKBGAkc3aPtY632poDBPtSZ2yH332FH06yWny
MurRPraYSrVUQKS6JVR2uNTdMkOXDxQkaYRdpS7XNeneSNl8Bbfm9lUdxIK2QT5GUCtC/eg7lkZX
S9SNUchPqUUxLlNVhtZ2YaFnF1X+EBtk60xAXDX+563omGrHXGCpfsi7abeApJTCgbUbRDpUN01Z
OgJEQkrpzFu5mRBpsE8fT13Tb0sIjLM0nMVhROSkaHhwFa81Q2hdzWNOO5rnrCdjrkT4xQZipizX
Dk3HZLAoe9IHKcRG0ioHWoG7LXtY6ncSCXfrmD2Agtz0rQZaKN1YONML2Tik+XyKlPlUN82zFYVu
ntNCSsnjOp7iBHGQJV/GNvIlhqJLWDwa3MJzrD5kcuvDVDuO0RcmUVcviseI0TiLEie3MreRQq+W
qN3zYmuWw4674RCv4b+IGIVo/w8uB2ItOaNRKSlwcf58OYxZ2xblpHeXVrReat16ScXcMyKvX2pv
Gdq3Vcp/Uc3tJmk+JbPm1X167Cf0im11DsegwvseavMpXZqgxaafmJYnVpFf00nLtXystZygpvpR
D4UXdRncJDcO9Yo6W+Hjp8Y1Vep/ad63TbPVgBur8EwKENkLu4remLy8GQIODS/k9O5CjiZFDUru
8NQA2Bx/ZOap1qsgzNsdxkpXadMbm4lZ3A9dtZnn4U2MqTPL6bWFAVUPCq8P/XpSeHpHrdX3PhuE
QIk4XGdobKLsj8PoNAxIMYjydcCsG8tNukzHJBududYPwLC51attRaPco0yOlPFUUDundHMFsAuZ
jN00lxwzfkyl6VhYcgC8eQXkDUO4xaQ13LPIrYe4eVX18RRO9QY+mEWTtEJjFGhTRfOrlXkrMriP
tt0NXb2RZuHIYiCNIdj0THZr0P1pKDz+VgX8g7npvUr4304G8q4lieclQ1z5/mT77WRgOlvokAC7
ix7lm4reuOe4irQgAizXqeVGETpfYdZhTdoGE5QTdywYjBC3gOUJaR30wuAKM5/r/QpC0CZr2bZu
OQ/pNfrdLKCyb2U08NWmXhkEK63fquom1JntW+pGaq9j9FSHpBxUw7Uzy62sKJcmTL7uN5jMYcDO
zW9pesLF2g4G6nDl2lqW/c8/hfuo+q/Ho8L6FMs49m5Cv/78Iai53Bh6tvaXUlYv9/NQ4TdP8uAC
6oA/Hab/6kD+h78QSNx9Dori66/Bf6PQKkI9US+oVb8DFOIz13IVNpxGtO8b7QJ4f7+M2qHFFj7z
TJizqzW1vj5oD9IYxiw+/lWU8r08+9NnwAL3/s5Nkoo0kSXyvbb67UJQNNS1yjQyD9TJnEqbrWDh
ROXwWXV105Q6LgwANzU1Va4GraFuUllzu/J56kmW1zS/4FZceam9cG0RvKdm4pmCtS9Drwf+GMGq
hCIZD8ahAqgxl+VjClel4QSXx3JbWcNRHqtHkyaYYAEPouZVXaP92GhI5+WLmrY8mR29B1JSLsO1
GNKHQrN2sVY4ba4c2kYHihX9KoomGNEkmstwFHMNsbGTauZnR2Ui6/OpS/mVlIN5NnjVKnmgdYCz
R4RUWyWDnRnbCyvpV7Kj6A/BWkSEUsDxpZvKedrIwksn6odZifd1DmLmn1+D92vs92uQrbkMxg+s
mXhf1v8hxfzt86+lEERYzOevC8oGjVGg5KH3x6/4tzqf/+OW4f/bXYRBuCof22+f9j365k/BNC9J
UbXC4bvrv//U2/z9b/6tt5GN/yBLhuWRSRiTSVzXf/Y2svofoippukogN9KL+yn5t95GMIFDcHJa
miwbovantYRg3ZESmiJKis424U5o/He6G0WR/iwA0++cRe5SmWhwTg5T+6t8VJXVoRiVut4bBtou
BJ2besTFlRBT4Vf5uO6WtfIEkZF1SJ3K9q8BII27XEmsyxpDfJfJNMga2nexRaTdqT30kzWKzgYV
idRPL+QxK84SMbut5pAp/sq9ZIpP41D+JDUI1jo1M69jf8MIlIzNKAFFVbXxVcBPq7trOkovi9Qv
xKzEQQ6Emq7BsyRBfF5ycN6UNWvUMYoS9AsmYTkQZpKx4rSuXWst5CClN7OVIfWG3FTe4tKQXQsn
iKHHqWfKVegaa3NHxDQw51YdM1OfxptyDhnv69W6WeII9kSJ2toQPrQWO5fMPrpJrRQaUQ4jRh6y
pxXssSX05SanqBFEmR5A5z0TGngdwOTvmzAXecrf0zDMkOlnA8RMo7wlwxy6DhDWqGKanpo4ESTh
UWEe8gd1DHhdCpkLQf16z/mQ6Jymnil4nxJyIKhi7usLDYg4J19zWWGCI6TmFM1Mo7pWReIvj3dA
D/gMQcpYgWuvgOXOK4T8p9UaAqmai02RlvU+03T4URoOOWWmeF0JVIKCnECHlnp8VzES/Gwa121V
/axdKOMHU6eTMGK3gaDrG1KzPCr52G4HFYdbN3/PbWwd865B4pCv+6gkMTeDLe+n7MAP8f0fTSV9
V/Ka+RTLx3rouoMxLuJ50JPn9A9UoCLhJywNRoJVrLQELrABtmaZmd26JGy/tY9QSY5SOyCc19dn
seXqyUA479ZW2JgWVhNdLartTMISniBZ3Yx5OjnR0EIWEsNbRljwzBb+TZ4Gx1qFBNGuJLDNmgWX
lrQtosrt9PsViwPbAXdNU+W3CPiXRX7tLQMceyNSVOKs4G/v4B9fcpzsh9RSZmaW/B1Ihj5An/RF
qXVw6jq6oqhhJjcUD1OmagEC4hqZxVw9ia3AEkw0TnrUmt4oybVfV9biKdZA2sGsx56aAjED1u5M
hpVu1M4M/VIyD4IwKqdpbbw1ldnHleEFPHGCmUDNXK3BHRjJ0uiT4LfaGrt6NxaKdZuFnQMOqdmu
WO8PkWqx4kgQiQhWUz4XIx1sWoYJQLdZpZ0RZzfsVXknGUXxmkyJ32iN6QFIqJFNxmg0EbPsJNP8
gDXbeyWyEGfppsbTZ4xUQA1V2G+EkbTGGMiZgkKjLionH7QDJBf2RRE3vrkkAKhCHTK6kmw0qV/B
gljmYdLUXduoGusXuT9I3Knw642U3jkN/aFlnakPFXN4XLdnrinFz4WmtqcuEoMoosAyQ+15CEmP
vmuFhARQZVHqcKdmQFmqXmxS0JH7/P4PKyYza5J1TH4kl9yHAY2hFns8v5fSKMeDFkqro+Wt1xdx
hdu3TPdi4wpMp0uta59wO/qKUbZbPu6vJutmYopEYzNm9YIIjAMmF1g8lUNn2NqALCND97NNlI5E
2iFxxjCLNqbKMTpqGk7ClWax7tIsiIt+YxLypJbkC/Xx/IMP7UEF9U4prfpkpEluWyPxL9d+OmmM
rq2CFZAIew2f8mh5Oaxed5Cj0U+lepdn1ozdl68mQb7n8QlzG1vDZ22Nx2ytV48wntU3RWF6kLWz
UQJzb9SrBrvgiJSk8DEB3bpEN7D9lgfiZ4a9OCmfRKr3D8rZHMrsEAqNb9yzt8eug0yNgJcWIduW
6UudXpsGImho9dqTsQq9oy901t0KGREz3jPHzbI3ifPRK9D7Rld8wGvvtonYPPXWpOzvyo+h3fbt
2l1zVX0sjHR1V6nLvZHBdhPHyyXHbhV36nIUR9Y7vYB2DULni5Vk4o58kNIZUYuxfQI22bXpMTSU
D4SoJwR+RIGY05sovzaZFujSKjpCXLDflsvtLMujl0YWO/CMBLAmXTkbYx4RqzxzZaDckUZyeZdF
6wIlZlkZCdFxhPg3cAOamootN1zbfXxnn4vtGIy9nLujtjJnkq3nTI4su4gMFsuZ5HFih7tUfO9B
BjiCljUkwBXFvsl4FiQV/VKj4PrtFdMjwPLOB196Jxt0RhGVwi51JUOOfsPpRENxh24d/JpsAo+A
FbYe7QILXCH9SO7e6qo/ZNW8Xeh7nLESeEIM3QheDj5/lB2FyThPhDTsh9go7CWNAVym4YloyCzl
wq41wyHzvveFbggmlXysnu/YFYjBA1VXqF5Eck8QlYPuVOxN2prt5FC1ssN3925oDDCnnBcjd5Or
jvKVB+K6w6qb2bKB90goCjYxkixzxL2b+aDvSFR/iWVN8Fqj2DEKZMZGtIluTqjUwWQwEiIdZkhB
/wPcKyfsg6uSONVEnz3Xs5tw0G3JSrgsWba6RCtXjtlXJ5wh+bEucTelZUxwVyJ5Y5lljhI+lN20
UUrCQ/SYLLqmOnSm0GyNcKhtOZHXnTVGpF4pmEBRcw57WhrBbSVwpVnYk6+Rdzo+XyxFXQTZcBb7
ZD+oOUuYoSDcJY3CHVMk2R7igcnOMA+BOJuyo0kJQH1pCYO5UTHmS6AMe6MSGGc144E2G9f8IOP+
H1RbbpnkSUocAfmbMdojjZcnsmla5WHiNACPE6rHzqB60e5Hkj5WBJAk1rmSUgzN8qPVyJmn9Z3M
kaU+1xowumYMylniURdT90ihr8fxqSmWY73IFwS4pPqUjqh8l1b2lA9I5ST9ObWEfZq93t2XhJBd
+UOL13IeCSU5SNu0K/2k3mqyX/UO9npPAlkg2p1kw/C+AwhFV2e5hDCzcecHAe9z85AabxbBNYbb
iqdQcUQ0lwSi5S6BFKgJF6Lf8GT+jLXfPabRkzrY0+qP9S+L/Vy5J+/aeDVAY0knEI2hZBuEvzF4
+1IB0Bcb/PFDt4uGnXgqZU9XGD87BRiX+IgXNBc3Uhl0q49Bvr+BIiUtpM69tfQEtKISE+mNmp2a
9JwqQWKSumhzhS2Fb0TO2NlOO1/mz/ZJV5y+Owitz3nQmtjXNq3ul2eMyaGJvpNVFPrM0Kmv4on3
kiVunDznH60cdBim8kP17hiQdcAAJojxbPSk6jMfVDg4c3jAiccsN2GPvPjQbVTCCskLoB6sjyHy
GETNkzcYdtu42vskuNY3my+19uqz1t2K0B4fKDCZA8KBVkVGpSRV7JPrKO+LikVfcx3gs7ZeUZN1
cSD2K20ODezHzKmiQ5QEUX6IZ3cSTgQrkNpkUDcpGD0lp9qHtSvx3VLcIIC8wW2maWC7EO5ZhGay
BxsgKk6zhP/XN4aPyTzLRehMZu5kArBF4Io25wfBHmZCRpVD7cti3Oaqz75bsDpNwD2Xy1jngz45
DXzxpa8K7U1N8JiO2CirBiuw34MW7nP2mYFs4XT2ktCpbiX3E25pVB74TSu3Dl+zgnGsWyJrRHFE
htXsZNrRiDYd72I3LG7Ssqx/rw2+a440XuEeEAXBgHdKM2eOrRRundlApzvCWnAs3pgZhMC3ByLV
nS4KWH8SakNMkxja2mQXX6zYk8JnviQhAApBNmOctZdbT54OSYReS9wdpcshqTH0b1SFXYCHbrw/
6tpusHxzOZKsIDD6JT2y93okK0QdSZ/Tsh1RbqxHS0Tm8mBF303YOknElURkyTVssS1+6O1Dr140
7XVcYEpf02Rfj9vaeBymxwQlBthuni7Liuxz+TbZ2I4xjunwvVm+pvE1VD5qCLOtXVaEA4IuiMft
Oj9k3U1kZTuGl679MuTXEtXpfI5Kzvn8ySyetGS3kDGyCMAHz63BOfw8ioKjULw22dNsfUfwVIfs
hIZF0dyoPcmufDDzj4k6Ut2sj+J9jSI5MkhjpznHVjD6gDFTPymY0EyyJNsto71thmW2juns1kh+
xkO72p0e8riU4JhkUWInefirLLUpKIbeXkOpPGDQ7nX0AVH8JCSfikp6XVKR9OlONFOlvjV6hkUM
SxVTOnQ5j21kDnPbBW12EOarv+T3/tMWBOGxQjAvxehymudp/aqmH4KKoA8iORDBgYuY72WOhJHM
ND3hSougWL0W809jkdjCSiqMDr32nEUf0nFOI5DhgHWJtryv8AXFIzV+9FoBwJhIrYOCZ4UlO5s9
ZXlvL4iwBoGTrp88zJ5PGm2QbAh2HpZO15vez9CurrqEmzCcgjj5ZgkwjyanyLA1Fu0YxdGpUkeu
RCQN2ngYctIyW93e9AKIchQ5bFoI1EGEpaBFFiU/SyxX4ComxjBin57XP1Cb2xKYCLeOlty3Ue+5
mDp1wX8CBa518GmVyVapRhPY4sSuElz2EWaXokWiD+NlYeczx3A68EUKdsMtHFWmrdXfvfjSqHfI
6Tlbr7n+bqBYyLjfuDWWKILsADZ1fe+q2mOGb4dl5YqIQ8iUeSnm2luhr2TbSq/cLIsccf3VJJ9x
TSie2zVH05jYf4jOhOkICqybUGEk2rS14ueUudyypl4W0Rll2/Ge4XjUy6OQ7aP+ikObPDm6cOAK
6WAXded0yDUG+Zep/tKtxK3uoVwLBw0ThB7pREh8OLq7+dgDwc36q2lE2ANPRUWDgIZIfbfAmAPS
qREPAyd2pddMJwsK63X7XbOCLHN3UrbdckrnTd58T/FNqp47OIVjeeODKJMjXlMdUDwCieEm9puY
z6KNd6vxEH4DlEn4+nt9EyV+W+5G481YUYCFNzO+qdEBkFY+k+y4JRx3KgNCX341wz7r9jX1SnqC
S9jpUJRJXHJlYyfqTFj8BTU141WaYmAKmrjJJr82HM64Fi0HRhay9xpH5fjPAwUlp0lO6MaNe7hE
7sBERsLRX/+shcvmoYylTbwuOzQvhUL8qo1+QwydXOHW0r11uiW4I+bkqLS33puJAmK/tW7n4pmT
by33qnqL8+v92oiuunZekmDI6SSDTL3WRNS210J7zGnEhuIkyCeE9Gz7Vovd8twunFBwbkgyKJV7
rmaNq2GEYm+GcXlQSiJju/RiyEvrrUXCoz6K/MEYH1SJLX9hWwaK0KXm+VbmyE6JuN3nCQu/6LBN
y2Y397zUJr9IJPY4tSc0zNpHVyTiuL2fPELij39wEVCRYgnIlaeFhXfZPlTmjeaZK2Fx1+WDgEBZ
L7Hwv7et0tilQVzzcvcEWdjxQy+qpVtZUuKnwm5REPOuAr4KsKMtGEBzO4Q6srqHxfxlhre02PGt
dYWXVS5elbp5WJqrrDqLeVOMF7F1xftg4yvJnmBk8bZG/S6SGtOvipvy/tzSdgX0+mzvqFQhZAzK
j0lxohoFzYxNBbZFWnlm7PXZnqKq6I5IvSTOIV4WuKK5QA0XzJ+CYhfLJlK3fOSQHB6ilEfJVe4c
gN1YXNzxA9yRqO+1FyVDB2a9aJLPry1jt7iNurPqDzUkSZIqUQ0TZorv6MLzNV0d+UXEiouoOGLJ
Ov5Y0Qbsczvt9PbM6H1Kn+rKl2QmNNzMOIOWT7l9xxBGJN/CzOFeBVA+IUaIzF/Ed4kdGoCR7DNg
L9FWAoCBiSjdRmTTadt0gUJwyQRMMg41A5VQ0waERPE4Vz7zyqlkzwifEwAr0cExPvUWzyaLNB+J
FgP9NrLxJgBjoIxTa/gzTRYyr+N40ONfxZSjWwXrTGCd8FVo0YGSO2kkPFZD4xlu05971YMtfRhA
1Qi2aSIU3gAYyHsP+VUY+WgUkvZe0+iGa5Be2h5LvqLlsbWC1fSsccMlslpn6CxiuU36PZZhIJLQ
c6kOMfcc1eVQCNDcT0Xi3y8T2R/u7BP24bDl1xcI86w7p1PyOHzhJJq/cfEQYzgQMJi8ChxlMtak
fXjTa7zv/qRuOUrQlwxAWtDjevErshPje7rz5ykrqLFQHkjbdXDrabtqDxRPdAAj8JcMOoaLHEy8
KRemunzJOfMp6mlugzHbm1fxZWAC8MbisMXw8m2KZ7PmUbJLuKQTG3eUvNyPokI8L/nL3Nmh5lFK
G6tnVM8N1955DlkQXleWqPOG/oBtLLEnVJ4LYlnCaMkyU7cqkHD9Z1BobHlOrN8WU1I0H0QYdJ5Z
PNdsWdOd2GP1c+n/6xgqPXxKp1r9pNt0/Iucng1lL8U72mAHdOOur84apukBOnC57PL6wmWqN7Ld
NYEl8a0/tdMxK46A2IE6FqHHjcBFriEoeFLBDGn0PQrVYQb/+yxb78oEkJBzIPLC+qaJVNac7wvQ
CRQ4uz6+kp5uT/Eecs6MQLX4ajMiP93Z8Cq2WY+zfi+2KsTM9Yq1z6khBg0/0/A6okMVugD+hduO
70WzkXKEQPtoOcj6SaWUqSZ2buEmoWtpxoeIWlHgTyyXTD8t+VOLFohanwfCi17zkGYiXbePpvgc
6qcuceXiw2x243iYVw/j72pcBXPP2HssXsPimMffJv6ZiszWOHrR2sepDVbiWMymd1LpLWm4bLcq
OSFC8VMIKw3Dtpd4AvVc7Ieo3VV6YFrvUvJgVB8tUlMKx/n+KgNbGiBBN7/6/iZg6lJcVoiTp41e
XPkkCNsiLLKvRak9LOZMqCir19wDY1CgyE63I4pIt/rJOodBM0U8HcIcb9QU7taes6NOt3ruNznV
aeyW1gMHY5W/lJxGqDo72ev0D9cckb6cdcGhJszNNzk7ZNpPRoukZ+iQn7Plxk9nULIyFNUfeS7T
2IrZOYK7cmH6kKznPozuek1jfqckIj9D8azK18rLwmCDAcY8nJT5CWgp2R8hWMnsg/aXsZ6h2g6j
YgA2mUoR609WQE6DUpwbfed0AqD5R67ERt1Qffg1ELX5O482AKOOcvzZpB9iT9v0lJRv3CGD/r/2
g2z2om9ESPmC++x3ExVuqT8tIf/YL7FMsyQyYA2VXCL2XL8vgfGC1pEiVfm+t4b6YJgomftGBHVf
JLPNDmKL8SRd1eZxTT81ZlH1kianKaYYnqb6m93O5JQNoT+Y8ilDh52CyGamSTKytNgLQJacOJTZ
5KIHMaYI1kn8zAp4psXvaCnHHpDPdF7Hmms3TG9T/Abz1XKkuvZFDdAQD31G1RTu9mBFeACqcqcP
25agzW1dEeWYhGrmjBYC9pAORfqf1J3Hdtxa2p7vxXO0kQsYeIJYqMRiEkVOsCiRRM6pgKv3A50O
FKUW/7YHv71O91oUQ22EHb7wBqQg75EqasY08TF0DmaYjHa+6M5Mu2jXRXSIRJESgFHWVjVelmMn
SLf9MtiJmOc3woBk1xDjCqupzWrMQSspngRvGkSVbThpt8JsnLGAICppOMnUNPkyJMsbAkWGDydw
f1HRiLhEl3JXZ+0MyE55ejYEG8ismN5Q6BeHnVo9zumNKt3kF596SnXAM/My0n1wm8ZVSCg5nIxd
WHxt9l1ylcb3avgQhedGCQb5WaQ40OwIk4fxbCu9N5zxlG60QzG4fXPQ87v2niJB9a0WXjTjdbrg
jx5c1JtM9Dedn1lKUFDLTO2kdsfeiecdTZ0630vKrif/rYwjEXO+7xanbjxUiEqJ0oI9w9dkExiO
XbiB7gkKDg+QFwEbmPRUF1/KDLYdtSD2ED/qA3lLfYGV3+z12bGx2Sy+04Y8TuXGt7V79N30cYeg
IFtshyxcB1s3o6dnGacJ68odP6zCx7G6iWa8W1rCDWqoZL+tChMmbwBpRK5aQD2dMgAKxGH5gO6v
eO4jSg6wDcsL2mabpx5+dNlfpdPgtklCrloi++ON7X3YwAQgRyiWwyjHW5P4GjdS9bsol8SE/Yyp
8UgBb4zBiYl5YOS8M5n6YSgnRFaKvu2AxzpgyVylJO/Zd/XZgdQUiceRWIY3KdPG0tF4mp8q9bhx
lquvcKTS9lreOALR9YYyqb+hdKSjyb+xvZYIfnLL6BvnBcgz4aglT5Jx7IubTmkpwWcWMp/7VO45
VF7VaypXB0N67qgSORKYyIek4/hTvlwcnCA33gQ5hyYFRhmt4EjY1+Aold8m2uPadGm8XHs9VjC0
q9dlE8jDmzG9XB4JSLX2GIG6OcWDz3QkmkifhjIY6yvD+Jonjt6croAtlY9rXH41dAh06lsJRgEH
yxHpTAQnyWf2OidaHCF8+m3snmhYKuP1JFEdaC7WfFmxmyuWDBpN/HJN3mLrSJhAnbZi7aGc/eUs
iJ4BXTn7UqUPo1doAx712/zVkL81wy3sc/VBNK/ZmyuiCZMy1JTfVblmKfUzZbNWReIVfTOkuzAv
0oFsNvTq4uKbuIoDXl44akssqEjEUNu1k+lFrneQz6+Nxk91dloRRRVKYjXFrgbnUuqmW4152Y53
JRD/WX1uganNhgJlaLtItBB0Z9Rvl8aTcl61gzgx/xu7LY9tqLetb77FyFPCN0C8ekcVptgcsdyR
7DHx+0e2PSrl6WvS+oRTEb3K3M/zYCz9onVUnMA2u7Q6VBVMivRivV3X6Zk2iNR+mVOPhYhGrLoE
QMy6L2sllZoGsBHboP8+vYSUEwyQ/h4fCYTO70/FWdfcWNnVwLSyOyofmLpB5acO2RawdvxpPGfZ
1abyHOGOLQhswGBeJ9pz5tlgiOGAXaYC96abjt5ZfkU9SE/vYGNFFr3KlCpRcuVE+r0woa3paZlD
d5Dg4rI5y/tKAMXp8jK2m12WHxAmXYz9hDJtgjoiIDJp27y0xp7TuH5yJNQA9aOhPMdWS7PS2lT3
IJ6N4dyUX2VK8PUh80JU3rz2ewua16XAJqR+BASirDz+Td36etrstu8QI785HOWfQZPQSpFwAN+h
YCgCBuQXcPkiam3eag3SLGl6mxrbTaM5yer6ptWYCrXDUzaiXDg3tEC66DammxypondZdRvKtXnI
6pwlI3OKmRyuJXa0kW3g4LkAq4hq2lD/Odjnv0Bz+K/hgf4/IkOY9KbkzR/hQLevZfacDf/wkfmf
TvJczUMPAeJ6KF+eq/cYoX9+3D8wQlhM6lALcIT5h9jK3/kPsvK3H1A+XZU1yMnvMEKy9jeoCeLG
FDV+ooPd+Sf/gR8h1W8aogw6SDck/T9CCEE2+CmA+0uwD6qFtk7ed+gxbZnUTTKmyjENkn2z606o
D26hB6AuDENK3q3/VE/GSacqCQ2ss9HS2Em3OGtJV8STp9EL3fI4P8zbELpe4aZwSpOdbLdOt0sP
2XMewOlSTFI5qw5QJdqnbuRcPFAlXmhnjgz1UN+NQeaOW9Ue+PriyH7tZDchRDkYfvvYhuu8JYxx
VVtwkZlz4kDYkh85CPlt22CGuij66g4mlZ86VNi9aqvv6ttopziSk506nwh0OEoOCbxXe+ANT9Fp
rCzJU2AlQ1U8rsKY0MEO2XGzbU7yDpCGT2nliGFeoDrLLj8lwbitodqCYPXoJW6HnbGrrsOzcMpv
s515qo7FlrN3i5CuLXGfAMldTmF/Y2N5MFkI1hTH+CpHaRHxRcL++/AMusa6fCt25EFu5qZ8LBxL
6zVwOyf07jDLsyUYuwmE1fCNrZ/fqLf6j8tQXVKlezyYfSKYLWdZ0Hku/IPDZZf4lQ9nxIZ4uh18
Wtre5AECcRW/3ROQ+O1Wf2z3iEh64JYcZZcdNu7kbfwskPzpXG5H/mq6Ka5jb/HNa9KNLqDlfg0s
ys58omjQIj45tl36swPX1wbmBDMr3YGNeJN22Rk/u+/mUw8lufIJ463hzo7sCRr1xh5dbdcdJk+/
gnjhkSi68C+3okdFYDscNtfh1XzgDHRET3QUm06zo1+lN+KheFm+kFuTnkX0lKG30+Y+YfLlaifl
ZB67ILut70u3CS5vogfRNNg4BR+SnOM9cJRt6lPscXsXyKaXHtWj5uR+iKwt1Qrq4bebMyobjGba
BPp25i3ZudwlDtp3fuKID+q23sn76QFlLQdhWC4WXMz3hK+JyrfqTbEnngbTxf5sGyf1RjozE/0Q
pZHcbVgnIt97GfaUEM/YAdIiRrL2GgVuP+ksfaf6gpdcZbfpMT3IOzorx2pv3KQEfLLfHqB378qd
uu/2fz6O8LT9N0v9g/jaVA0yZfRGOs725CKoe/F6p3YAu22pOVs119A6b28InHgbVmUe1AEdByjG
M1xM4Q6FTIv6LpoClNxtYh2n9yYXD087s74kTuLRrrVXzQDTsJItfeKAFeZlWwmfE4uiJLRcZpEd
O40tOYpHJO7SQ3UUZnm/V6NdAROSfNzurQSaLYXGbXWt7ZHUdrGE8iMI7MkrTM18s9Oo1b8u34r7
cdvvKROTD1iXbeLPV/UWbDkcXHvc35Av2cIX1Wn5Xr8NH6HPBvme9pIdOtW98Rgd5UA6RcnBYC4d
9SsmZBAF8t1yAzTG7bxxtzkWm20UjLvokO+XU+h1nnql+QpoY347tHBzs2j0+JpNTOZe1vXgjT96
nKn1Nli5/fyYW99LdoWJtUDhx0G7Ydc7ivXylvL3E7zJlR8a2oYN+dUqqGaQWAXabjqk29FP2ViN
U7PtvYujeSPa5haplEuuYice/ZN5azIfhX30wIyD9flM4SrA1dbGpYeLe2EPh9DNSzni8Xqgle4M
Lgro7rA3z8gD8a/stHhU9F3jRt1YuY/pDlNP9jWHxqaDJZZLwcmGsIsYxbxbx82P87cIDJuFTlPE
kKmLLIrLEkCdoHKBI25F9+KQy9myQ4fSXom8uts6k63a0h4JCFuxEi/zJovmhjf7A0dN5wKCsAbr
LeJEgC7k0mF2ykBz8P6JLTNI+a1mK940Wywf7zaPkQO300q+0hNloSqBwAlEc4aro3htb5zwBnKQ
pViARLfAQ514V99HzmD/eRkRuf0MvP7XkfmBLDhtkgyygSEegcAdKaTbRPq+YPVOsy1gZfBOWmfx
KBnb3AGPcrA3h5g3AU+Fh0Om6AjOLQRwb3A1vkx4Gl8aS/Nmt7BeSruEio1mlB36I09yJQZD2t0O
+4Fl2Hujty5Z4KEIITwZvk4TlaPZohHugdTjVOzc1kNWZ5026yHJD5wIMQscfl0iek/3wTgGlAbY
qFoPOiHbFd16S3wadqSqfGC31Zljol2cLh68Zjtm02zcjv/Ig0Fi+oOLuxb6I+s3sud1PpPoOICC
eb2Up25UPgiS9dZkSsgMkwZErNzs+uGNKwWrlEXv/HUjKYECXC82AyycHRqxzMo04K+OKHDaG6v5
MnB3JCuoZZB3cZ7z0DjEFY/diztnbXjVc3rH5/Nc6SDboau7IjIGC88TXyc34T+yMwclNCYHuGL8
GM/5PTJRbsMlzW+rmErtsAC/iaIV3VKei++7PQBpR/UXBy1yhA4EWw+oCdt4CrB3XrxVKcFkmpoe
JkWSo7LxUbrh3c7rRHdEd0SXQLNmW+DNrD9bnxmi8rzMyIs4OyA7cjBixMlCQISA1ciiCyDNeetU
rlzEwljsFYOU3EMB5/kgofoROmGw3s4aKlG32c9bdgLeHoU2nwfEb+DMytSjvs/DK4PlKyz3HdBC
tF4unsG7J57wQ78+xEG3a9aJ6ui+cLW+afQCtiV7wIYJHHmtn7utfYtLEvcwM+FK+42CsmVyuTG7
Ag2lH88CySwumgz9x0PuufiM/4ucAyIRDdX1hQnL5Wzlfe/rW33bcyonToh6jbBnD9oLUMu77cw8
XsdSifLWNQJ/yY1/TEwY5ZwzLS+o9lvdFgLSVEajQcPKW6dEeWBv2ubrTGZ3EZliMZtH6LZ+zyMm
7rBrDqzOXb4uX+Ngrao4sc92tSX/hFTHUU9Thr2rT6ycmSdyKjff0O8MWg86Ft+J/WkrsIrXmZqc
DF/ejR7afN4WpMueOvM29tfl0PMreKNYCjvw6M6EITGhLlu0LWzjoP+usg2bh3Wvyv2BR4rMx49b
RTnAKXmi9NMZYsOsAr9kzy5P1GdJXRv307V6Yk/jXReOdCyc9XnXXIxqZ1vCX4dPszIHRAq7Xoje
SuO1XEfp5+vzsBN+Z+b+IdkzAybey3SS+Ot146eVR7g6sBJoU7CQZ3vkoGBdEEaLvnHUvussX/Ea
JA9HTGvPTv0s+BXbWsXfwIX5QvWdqB8KJRvPxB5sMKXR+GdkdBM9mTeVB8SvNmHbNnRKp/ZM7hOx
eTYCmlkOzX4+N+ch9x4P1kGK58fehsv8j8UtsWOtJ8+6WmdbWrchugE+K9VWiD9rbh3DkkOHtQPn
CPJCdmMD23Ew43UlD/1/NCTYSTj1uJTxEBNbIGGA/Ex2E79Up/VRUwrlQnMeA7snP6cwQEhu+Old
SIhdXxU+UgdO7CjsT42/7Bf9WF4V1/PrZbsGCj2RTUK40m7ZOVjqoS/xa+YJc+Jx1e5xc9ZxdkSV
ia66h96uUyEwhPj9LtpVfj4f8NaLr2CpHrtj94q0DZIMpg/S3SYIwjngnmK/n2y5Fo+Wio2wgscE
s2Jn8hubQsiRrMjKrYEoqfJrL9kissNvEY04KSlFYsF0Iipawy6B/KRB+oj/vN4SXwS0ohKfFqG7
xi21ywvy5uNwuhxWoSEcbdzFNf2eQO2yxdeq4+NlFxMxNwyU0DZP9ZbWj9sQstP9COq9dgrvaAf2
fCHebu4b/Z7Ou34gEHNjeF6oKRmkEkBwFZssABWe7IhLlqvfjWwmQb8Pg+qe58tEUR35aiALKffy
eaJJCv/3Xg2w3N4rT4jD3KnnxOfx8LvpLY2zQH9MXjGm2OvnwkeG3CsyKwEQ5IIviZCEAVy6LXyO
SMLMNQ6VwIS4kY+UIfdJ/96O+Da0Fb5GRdIenND6jmQVkZTm8w1EtTrrTGz6XD5j39BDgD8kh6gi
r6FE6YOcQPKn3Xb5s9psy9ZKAvNJ06yYP/sq34aiQ+PS44vqjl8m5ltfL0YynkoYhocTM9ngGVbB
moeZP96byQfCpXhWL3sYKUe0oh2hO4Rb9LCs6I7OmRwkbbD4sVfZpZM+IjfmfL/wEsPvkzN5F5ca
2LopgLyzDFYi17hB7ApxE0tndnVOzdzt+dfsrGEo9FlL/RE1QmxlCDioBXIg5Fykl6KDAay3wsQW
exZ6q3+jv0unwAblCEg3upO/FwF8DTfGSd27vM1e64YMt0a3WAxeSL8aRsj5fLSguMYfV2GZUDS3
wjVtTg8zPC6jJ05OKWm95Df5aY581UM45EdYRxDEtkZb3K7R2iqOG5fZzrYeealbOLBDGUtEkwiL
Q/aGFX+iW8xd+7m3FQ5aLh5pr8WuGR32wI+gG49zgu11ci+7xb5/ow7IIOvjWlOQ3iKFZpB5bTDa
IoIrLR857nACsdDm4cz7saFYSKdwT2Aq2JCIzkkEZL4nce7wyZyLG/Z/0LtE0mtUB57W5lAjGYU5
LjuAgjhGaf+TJM8MUPql23Oxg7NwIbUNmMhZw0FcmQh1ITJ5zR0oKM8Mcv/it1z+4iKZzm9y/NqX
K40bULfmjnl01wQ8Lw6lye2+YEtP7NHaBmcvyjg+EkNkGxyk/lp/6f143YbdigCAFIBNmbDgMNL7
fOuIGAWvZqDUBQVCxI9mg4OOyxpIeXEg7pJTGqwxNqVoGiQWGYjqoGBFIIa+zSupNifMmi4KRBV/
jr+h1/4+jf2osI0FS1LMVS0dCVKJNIsFOTzV51x3X4hTXMgtM2dIqdgkALyADZHVRF5B0sn6Ntip
gDUhFrXGZ2uYuzjRNj+v8dYlkNZzAXWxNcSSqCURmVrLVXgfHsNjezCv2kB2xwAtbSocJhFrZ1Nj
Iqiedho1o+5Lfje7oFaCkHiPDg47NqIba6FmW+y6Y+6Ne4yw+L/usAm5ybHf68G6Iw6ecYvuJMdW
7I0Pl4eLdd5wCBV+d79Y5VV3TG+71/UYkO7W862geAPAeyshH8gWc73ZX6zvI4sb0dsfWxWSrvwn
rvs8px1NR3YHeg4oavBjlEPYgnN+OUX3r1+TyvVcMZx2L7AbSmim6W+oXLGvxE69SuClKAQqjMhB
s12PFDp76ASaPCxUt0h7Zw8AJnlGtwat3nooXVhvk8M2we+sMVp4fUHBjYYohQaiZjQIQaJxIK/l
O9kF98tGtj4IzlJf8MHWOMuP28F7maCwYZvijXQcIyqnM0CVXalcdzrL3aooZdFNZ81ORNLs5ICY
Sn+gQISCyS23zjYAWMgdvwjXCwtNcVGr2CWk+hqn9rjlYPZn9kvFZXGQZyVeSqwENIn4p/XWOBL7
ByLENcYmW+AeQCvaWn9lnuuj+JBeF/iviIR6AJFZ3usmgrJ+ZNsFQVi9QgESpmDrrHNylaYCYCvu
533k3adEivSgLfAy7BH5Ne0llKzWDWS7prYk16xZNJpIAdlg3OlqDREH4p81xFPcRvSAtkD6cTGi
QM9prUTo3hBwtLKXQKTj0tkRCMuo5BDU1cphTUpgF7KlsoOt+9gh/J6fovPkXNiT1pJDwTaDogTx
7J9XK6yff7NaV2Lqu/pykdValsfG5hi+SlfqzgSWQ5xMvHcPS/FWp9d5HL3FWQNZg61xDS0Rkzuj
UUuVuX/UguRWO1d7qmrXy/f8wPffENbwlC1nvGvscJLx4quQ+vEaPYRnPAxux329l3xlt7xV1Dfx
hrIXV6bKOXtJoBMY9gcSaMIYUmMUwgyfJM5rt/NVTqyhn9v95h46LGFpF3BoutmuYookh+IAps88
PnI4Eks64gnuCPPKBXQSyGf5sd8VB04hAlqZswz2GkXOhtIE3d7AvDYiZ/qOC2kTNB7W0HvzKg/Y
39nFKZ9TeVOu5FO33wSk3u6a4Ke++Vcb6j/icP/ftHX+H5SvQn8VNuBqXIak7N8fxErh5vhM+vl6
eG3nm9duyPt/aLr+Jz/8Ow/8bq5f/9f/+F4NGIPwaVFSle+7PH+/BEqs/92XwML677uEv+7/L7zQ
+pB/ItFbz3H7nPz82PiDv/pimvg3jHRk2YQ6v/Lc/yXpy0/ggeG5isLXj5YZ9be/c+dl/W8qsHBk
e0URgjx0qvd9MWQxZFWUoT5q8Of/I3sCfa2JvxNXEFUNPTC6ZRtd3+iGrn6omWdaEqVjXzWO2Zd7
s68hbcf9LjIPuXqz1LsQ1GCLyPlQxk8mdlCFDNMv0R7wu7Z6Bc1QnLUydTiEuHsbYemjFYJBaWeN
JgFsmwfYbQYJ2VCmm9/UC4ECArIdmUPZfZuqxlchAAIqsTslttuOJBuFizbLAKd3t4UuBU0EQSCq
IbYiVbghNslbK9PKAH9zfnfB0TUMBknyLuUcbGAKSBN5LCZhQmYcBY1ku/3ex6K7GJqDlAkfB9eC
Nv+f9/71Df7mGRoq6he0wUXxg0CIECmpWKsrdSm9H+Xvgla74hIFvRJBFSFAGRt4xrKTaJuToWtg
EyNo66gni98zGPF1pO/DC+Ud4LJZCGmuKUCScW85pRudOhEKYyaY6AS4eqrdxS1J9xwjErNfDaNy
fCHjFfcPEAQ4tqGctaH8jmT7Jwi4n2vBm7/Pk3/eo/ShJixOWY6+AvdYL+emgd+ExOufH+OKoPt1
Jv5rhA8zcRkmLVMmRsjpMuln3bjHP+eTMaTPBvnQDW5kyPZy2zFIsKks5M+2a0BFyklktuY2pApB
+lls8HM/6q9nhzwdrWxWmamJH0IEXU7nJVOZmlSkCU6hUZPU1g/6XfO1d7MziqPbDSjgx5ow7M/P
9Hdv7f3IH2bmqCeamSVx48j6aREiNBSUT+Tlf/dANXQ8kN4QEUsy1p+/C38Qx4ELu+QNhuumNRTP
YZcC/Mo+eYS/u4/3o6xaTe9GyfoQ5q7GKBWjyMJTGrWfPKkfE/jj9Hs/xPoS3w1hdAkoMZkhUKe1
pUNC3YhmricTs/z5nXzI6/6aDnjSqHwlAyz9qCcU5iW82hnx47V+PhOz78dbGhvb9rG+oql/M3nR
S3U3BeoeBdXX8Wnafj4xpA/qVj/W87uLWDXo39+uoshaa6jlersU9mle9AG0SfoA0o1ynCnWFECH
UJX+873/dv29H/bDIq+WzJyxFmSXLudTLpUIcGAbofizedM2zymoiyK8OH2hAP+7a/RrFU4kRhEo
inzSJZZ+O6VUxRR1lTMWHN3PD2DM8lCVEg6+CaRGH6BiRPOW/qklUZsYjzB4Pnvv4m+fOSfExlDQ
M0Jl7uch5UKExSdEjdNdNvhHdgqO2PSfc/b+UYFpolvxJjsUuEvCsqEdXNFkqtCCjKPDUFBtHNrb
COUOBbpjWAGXusDT1h7jgSN3Y8I7WZnd2LcaJQRQ2v3GJWBENxRoc+rP5iqHU8/q25IJ39F0DDq5
OIhR6ZWXr3C6fU3W7QkRiLTMttH0Zdq0foohb2hGu7ihz9Sp+8mYUaATEdvW7/Qu3+s9uxlk5BnV
gK6HaLaKCMrJ9hLXbleMx8sGVRZ8QfWveDIDk228BaLdpkJJt6gOaOSdUmHjb2bS5Ek6qSGUpw32
FCIMU9DoUcfGXC62VGGTO1BzGzDNG/ueP0Z727yqq6eqQ91lo1yzP31DGs8Z583znO8mrCNjWDt6
aEL2yHctNApERJAuELZlWfvlaOxGPtnY3FwmvB0vwAPoD7dze74svBDlaVYrVLLJpNB3m/WqRsQd
+/IUPX5RcbO+uapmxUJO4YAOYYDFudfj6J2bZYCOxa3cQRBBYttA66CekAbGexyB//DyGEv3G8o5
QxR7pYFX/DSbHh4h3oI4Rrow9xGEkyCHVD0y6A0MI13aXwbjbsrvq9bYmiHVaEEMMvFyVC9nHT28
US5wiEZZWLnU0qqTirtwRcuqMLwlfog7w13Cb2L8WupgE7T1lh/rPnmNoZcbSXUX9hPVeJPO0Fwo
UIN5HdUmfYolRNZRyxb0i1OF+7oubjsJRiCgzJchxHbl8jhcvo0qsuw1yvcDvrpa/KQ1uI6qDXzX
kYKIKgVCbux7DUZyjt1PJkNVnBQRKZwCxWP5dr4IBylK6IDDFs3M6TYrl8dKNd4UHRlnQUBbY1I/
85/8ddVviJo1TcTAAumpVcjq/baX4nm1CN0a7k5wdDpEGzLIXAmc1B48cKXKwBI3sCQFeDzMssT0
0zlYtWOTi3H/yV74c8VgPQd+vpYP20G1DGHL+bmeA1AVTyvYqX6AleibO4CRfvHtk/F+3X4Yj2hf
U3RE7HTlw3hI6i+Koqd/nXAXtBMPktPRg0FpjiLYoQl6P7vCiDP1Pxn4NzeqSMgAA+Mj+FmRfD89
9HYMa11IwOzKTeu0C+VIAYP0FuOs4lUKx62Q7JAFdbVZ2Skhvl0IiKvjl08uYn2zP5/vAFSN1bFE
R4f4L9DQu/N9kRNEaoUSqEb12im3rf7WZUDEirOpwV1pv7bCW48Te3IzN7d/HvrXEGkdGec3Y82x
8OD5+fYjTeqSYqwZ2URCJ6km2HLmfTVMn4ot//YWTfRRyeM0XvXPA6myZERqCE1yLXC3P460kpyC
xsTaiUciAbh7av355qTfP9d/Drr5EEgYpTQMYzmBBjmK1J0JIq4EMHeCfzlyeth/Hu2X5WugJMfR
idkf+BMMY3++wyrFYn7OmMJyHllS+A2dKefPI3wQkmNV/hiC17Tq3eFz8yEuYDMUkZkhMIovt7X5
vWHvGwRaOqXkSyZUO4FzrgWghACOprwYBRTUSxuU87TbAPNOVWAiku4VnfjwyYX9Oo3IHd5FDx9W
Efqp85DpXNiw032vOzX2HfYdhCwFDaz+v/Cwfx8ivRtxvaJ3S0ZYMBkoZ0Y0t5Qhz92PYrt+wDsF
iGS+E4AsfHKPv7xfqhEaFS/NkIGUy8qHewxlI0VBhvc7fl1RVcVp8IVT+bD28YZDf2rp0n8y4q+b
IiNukPxVkfek4PJxcW7Q/0nWESkj3yX7zr7s+4ezSccC4RdodVZ09fZZVvb7XOPdoOuaevdg+6Jd
6iJh58eIaM1Cl61+KALtGcXyT6az/Ovy/Pn+1r353VD1MOpNP69KTMcVZKR8D32W6Nq28WgD8RXU
CMy97UeB2ni8A4Df/VWX/bfcOWkd4ued9+dL+PBS540UJ2hYsWj97Ea386sLQF8xQMnLV/flEVrT
n9/pZ6/0w7RdSmRw53SN7I1xl8330pLuNgqqDDd/HufTG1sv5N2zjaSu1JLqx2tEZ4teE/0mmkwq
jW71UPvVZynLZ+/yw9a00ctLs0iMt7b71vHyq3Fr2htfdqqr+PjJ3X32GD9ULYx21sRW+rEyVsRO
Cv5EApIO4djCnYamjOKSl36SJP12k6MeqsMFMJHq+HCLBf6ko4I2AQoPtwlxvs4m3Hzy3n53Ywa1
CpUcXGOD/zBGqWVJaZoLcRcsoAXLlgazpVh/kElM/vwMfx2JiIuBNAwYOFE+FkfSsBgbU24omsGl
Hxo03S5jMIpHVek/qUGu1/zzGltHwuGBpybiP/FhmQtauyRGhRTV0hg2kfswo1yO24nqboT4kz3z
103657E+rOeqx4q5MntOSLASbfcWN4f/k8f2r5v5sIDjJda6/MIApIRkwG40PCoq8Wry9c/jrDP4
l4emasgKGzLElY8lgAgW4KAm1OWQU8Uw58tSoq8wUf2pbpcFbTJD+mQ+/Kb0w6NT8STZcMaZ2EP+
vGP0mTg1cX9ZJ4QlntJDdIP2FeXAy0N3TFSL0IkOnOBHXznP3eiMhpP3WTT++2t4lwJ9OPGURm0j
iq2YaCEtRFG6g5VtXknIwFQg2y8o1Cf15uECPTuRkWWYXsfwQSYPLujGjrK5lRLFIci2VOlyTEPq
Jcvoq+OLhHhHpbSfPDGW5e9e0rus5cNskwqqqulwocGsx+BO8gGZOrxZLfTzltcs6x1TPLVRs5fN
gZx9WA6DrB3M8uLK5iZAL5JeAqrUolCdqsbLphrSOUrZ6PFL5rTFuxVoSR0/4ZlhFbFCzjkIM7z5
5mtBiWRKBbx4RksrTPdSfM0NBBHwsRjR38h02OrkKXL8JJVVZ4eNWyTIRc455rhiGHpYAYDe65EF
zcv4HCf49anNUTe659xIAyPZx0sOnrv8wuFp6fkNhgeUv89lAhCx/RaiqCMPrwJM37kiQd0kL1kO
e3tDhYCylYta8aMkzFeyoFzr8U1cAz2HGtlTJkKREp2R7ksq3I/1daYh/jC8IDrrVBvpJuy7IBXa
pwirFy16Rk8RiuHiRVl8fclqSzMv1+bwNb1I8JmxtkWMvhiuFulczxzcGdhZVB5rZJOHCcH/Tvfm
GaRVCT2lMn1DP8kRshEGTAA59RUNjJcBTVt5M1twGJejGeYwN5EUqSSI0iCZ6m8hyWdhPurZ5hyV
9PBLyetmUFEV2DBQEWVF/QeVOBFWDKXD2BVwnOioEEJARuJiomp1r0qVj7DHUnV3GWzoJSm/DKPi
Dgs1dt29NLeIXFptC3I+fOmlM87LlhhdmYqE1dl1VdSmVaP10zbSTkCuN9aASIgvYQPsqEhRYsTA
BcsOpUScCMRMxWtB9EErEG/muGhSgqoUma/ePJW1K9fCqSo0d4rwU5ZAiUDg1/KLO/VAyNFpifTJ
6ipICThmaZf80F9A/MPazWY0BLPvZny/pOJVaz6VWoNDWfxdQru56NWrLM+8WZC3+TLsL6KOp8Ke
pMuLOxDRbYsZHjE63rZVIgazcL1h8lyS25F+nKh3e3Wq6UzVjtHB3DXE/WYID221zZXUS/ObmujM
EufwRTRTX6iWe0OElWuAHphRUYQSXY3yLfK76AbK+7pEg6i9k+MrKRcDCMpOAb5GRs1am+t9mVeo
Uhf7KQYhMGnOiPi2hUQswF3UZTZ9tU/bGFEuuKAa0nHok/G+RJQsMEBypbRD39Tvl9Jq0STDhMRu
xMKX5g4hHQzO0+Ug0mjMuvyQ1c+FMHvTrNw2rbqX5PyhBnYi4QyNEp5aeFOIRke9YMiDAdf0GuGu
Hs5fc7FwUa78VonNKYxQNmi7OzW6n5aHNGIybLwKMF+CjHabxdYlfurle0W/kxEMzNlm8MF5wKSB
imcBUhrV6hmOdKio9xv+uKQvibAZgnTloSurO7lUn6amergwXxL1Ia2yQ1phBaLjg5ihQYhxOv4d
yNUl3y4lQLkC3sP4qKQRLh2Cj7w5unwLJHAOWHHIXpq+usU7yM/mhAk03sY9GgDhVSStyljfxUt3
ldWt1QjVcaqZDUg8aV3xLdH0F9QmPLSxqwTfkOTYlUIwDc0+GjqUfohHBjRwRiam3J8NRT+aw4BO
CkgZ3O6yZTir2muIImCVxl4INWnsUjvNqvu5SO7Q2hjlN+TGZuzT5hsd978Nnuv9JFpGD8VFmb0R
9GcdRX4d7gX9dcKIQICzbEL0FiYwpIIQ3ZpG5CqUJScRHiLJViqD5KOGrSXqV3VCpdEQAkxnRNtE
4qjFZbss9hVsqJFCyqbGZk9DuA5hV32/qMVuScEPVQaWjfVL3gMKzU6xLrKb001IzEBJn1qV1ixi
VMjU7I0eMPp8WBDeUsPwdhlzr6YlYg3ITmUpnkZpZqvUbtNudeM8mvEDtVcnQgYceRe5vlVyv0me
BGoDmtDaG+OwnoPw56fqaTGSg57diNKtCShYVMBumaodldcKkyDcvPVd5c/pZScoMdYw6AyUSCRB
P2yfjAxlH7QipBJ/i6mPTi3ismIGyMyMbrP/zdx5LEePZFn6VcZmjzFosZhNaEUyGNTcwKh+aK3x
9POB2VZJglFEV/Zm2qwWXZlFDwAOh/u953zHVW5TlyxKSJSShyJR+8gbwu+gD3lYDyOEoEE47zto
d3jkA+81EuRdZ740SrNzzAhdN3uNAOV3Cz7Ge04GdS7wx6SBFUBLVNTix1oGQ+l4e8MOD1KKeswC
bObinWq0J9koCENlQ17emLzHpXMXSqekQNfpN9IyBy1TSCoUeCxO9VujGwiVEzeZ+yLwsESKkE3r
pMBqZkPJRCcLqQCBEZbGveCRQKP2/ofdmCnJE+xewxgffrhTAorkmQSJLyqiB194dlJQAKI/VRWW
f+4xhrQfi6LoEPTyedD7cpDzs1zOWtdDEjs4IJyZgimPZwbjTt9jjJjY08hDSWy07/w23GhL47WC
EEPuLzgQDz4H7Up6hI0lob4f9Ov5Pcpj98VbQ09BLjutLD1zbjVkE7UH6iJZHqrg33ehTcSxxFHY
XzcoFFXcP+5VvvnUVs9UhHtTja/Pvze+XsgAGgF4CnoTfbSft6TC1VyTPMVmlx7KA4vcNh6Siik7
62w40UbjFroq9vnq9/392RttSeZgSRdNlePk9wtNC6dXGsUeLhTv5zbH6YBHW58pewwLc5op9z3U
LKqU9pu84MO4+H38oRr587r/Hn70nBNb0INatfi2r+pDgZxfWoNs2kydmc8cY/hAUjIzVZmaqDna
0NdGlscWn6ZF7btX8I8vXaeZkxy2lCo62LA5NXnihRl++I8LG47oukJR+UfTX1fd2ipAYgNaYWf5
pJvXv9+4s1f05e8P5+ov76PCDlWRsgLos9nd1uKNaIJlYecZy6TDJXuIBfPfBzzTl4ZWPpSpZEXi
+Dw+PytC1gdhEWLqxz6WR4chHls8Fqh0g3iursQNHwTUTRMn6TMV1u/DjmaI23kudHJQiPljRRY5
YC582v31YC2A+bb0rqam5Nl3/+uFjt5FhYOIJiaMOPir9B3yqkWAof2z7X1KbqZOm8Of+zlT/r6v
oyfJv1rGhNLhbqtI69aCTZVbEOb9ibIRrNyJgUZrmlvQL40dBiKU2ABkKoG/rwG3pyIK4/JWcE4C
1O9wa1nvRv8oFPiL3noBRXlyI0TpjC1Lai1qA/K9O9fIoQDoSPRCV73EDhFl5Cza0oOm38dw5+o/
ucapEXOIXK78fBOU95bxbJfC3kVrZqbkTFw1ak023HWYXldQkP2Y6o9D6AOb5TCR2RMiVa9zTK61
OC8656AagTmPnPrS7xCrLfRGhyBbp0snsBdF8BCzTTdfOTB4nO/8GECyWNzng3jBztQA/N+rl3Rr
Pb4hlxI3AygV21cPNVhqpQeUKbn3gbqJy2w2xIbzIRaEtWC8+riv9X2el+z3krmsRXetAwe7PVrR
ZQSgT4r8jazszIZeQ7DMZGfWQLFgkwuvx4XhX+JEVwm8A+NetvZTAMkMlg8gMyF+TYtXT7GfU1hx
UvZktvLKzh68ahu1D0Gz1nuLg7UH2165141739x30ilHAdO/xyry/+7ZTPqdkMkKu+QW29FcUrND
nFTiwvO2ntUnCykwyYjuZdaIsCnxJTv5LEn5F7rsYNa3hoZEHLiRiP/EaFY5UO1KE/DNRUu0N1Du
QH6Z89YYzj5gc6VYgEJmL4t63yv2SUk2QNVe84jIew5NWQZCPpq5OYei6t7Q0OxENVBAkUY+0OQS
cGI9U+R9C4iv0wkRNV8sHhzlAI4YsJukg5hvUbbNc69fKHY6byOa+OWmUDCLo+pvgSjh+KD1jgDb
rpYdp77KeXSS9lK22mPKeVcGHNTL4Sn2daB/CDngJzRbUyRPsYNTLRVItdP0gHcEBXz5Cg+8s1+l
ggrq7wulfKYcQ+FEEcVBuERZc/Sxab02k7KMNqrZcjqfwfQ4NSY2TfzNOO48HBBYamB8DCwJ0lcl
HA2bweP0+8+Qpn7GsBx8+UIIbp4avsMu19+iZLmGRjJvVuqqusF5OzXWmSoul6yrKnItIqbGeq1C
qKtIRftIGCW5GsZzUUVz09y75l1ngW2N/uQE9AEflhVqM9ilQw++aodrg0OKrnoTm4p/c+nkm0DG
odM7/txrYkOCS8TPie67JQrGfbxJoJgMwIrJSz+7qg79VsA+kiLKo69FQGak1PrDS3YRXEYbZ2ex
a3KODh5oDFsTN/rMt0IhdcJSNHZqFv3y78/UVwurbfMqX1jZLWk5JJuuDZiav8+ccxOYirwpq8Oe
SQWJ9H2Upgn1prP5UJT4MAqHroY6d2+FDYkim+TCPlQrFGkZhr946T6L6XaAhfz+E859g7/pIUbv
kN1wBqo8nuAgPVNzEwM4HcBFt+o1G+XdcG+1qTHP7EW/jTl6YVx40UVr5/ngJueKk2vXUXbuwprL
aKSgudQpkIonH/mrQJ5Aga30H/QB0UF8kYGMnq/RFSmgOWQgBcZlPJ0rI9npmFgxi62hJa+z/hTJ
LxP3enicow2IKFmKIpImyRZ5rBiIEV5IYVujT40ue4d0tyTbVU6/bOCsOpa41hr1Nu0599XyLIq1
tS2KOAN9TG3lEtz/oR0CgcJ6ol0z7OvGvwpcGup+DpsW/aHvk5AUs0SgL0uf2yz3WdRuCDGbuPAz
bxOQxb+HGPbYX1ZIIxf6PBZ44MUSjz8uPUPucfS9mVfETc3yC39tOv5yar/3Y5oN6gn8DnShTGwK
n3HgX0dNQ13TBTYmMSjaCBpn3qkUYbBWitJCTYO547iHrtWnpC9T4472mZFkZ32UphQxpGvRJhr4
TRc1srsAIQOzpqg4H5SFkfRCSfYuAvyUFG+uLrwYpUeqdgyxG8GcIGx6a/JB/Djtj27J6FmnqR2r
TkwTUG2Ly0h5jHLr4PnCRgTJnpPVbOCLaxJ1a6sTm+KfX4rRyKMpEFmCImgqN0WBjCi2d15cHDUM
5Vp7TEAtF3IOcj47VjC+DGNiMZ8cfHhiX2ZCh9OFcD1mgk8+TRPW2zIWLvqeuppakpWTHSLpXgZ2
E4Zk1EzZ8X6u8t8vXRupkrI0VuxkuOmGH++jClGbe6mmmIRZ3D2lJXoDtDLJgpraUtzHqS8j9BaB
GAXoOp2PuqwXCsjySMlINMW/TV7YxPt5fsayn2AifipQvt+foHG7wg3pdKeaeSJRDe6otMpTEwwd
QUCVTnRWuAj7ZmXnuMzTG6nWZgk7C0/DgglSuujilcye0kjLY4JY8vef9+ME/nn/yEWX+RarP2oK
olSVmqeh09YJsG2hf6XmbdjfCHZ7kstNmEzcjX/zvP4eb/R5iiqjT3hiREoCyZQLaw7eeB5m7SIv
qzk1rLklWUs12PkagXM0Ih2FNiW8Ode5aewHy3jPwPlJ8E+KYgagfgn+9/cb8rlyfVuy8WPJCvGn
loVg3FBHv9AwlEToe3actfbeKD68V5fUKn/hS+1SFYKhV6UiYQTbQuSSBXm/tNGoReZdEYRobUG+
ypvCTFYOz48GOlBkytvFe0EgYipt0g5ykSdw2KM71cNdafxLMdm6JeS5ijQBQuasEnycne3zMiTu
GpJ7SOY0pP3CvenKk9b33CtAb7ZGOCnYJcE4/n4Hfh6xhztgqYipsZRQLRltWyInlx3VQ2Mw6FW7
lwJDNMQxWATek7zRphavM8vmt9FG91vzTCK8AkZrHzu4T87Of0CcTJVuihf30wrxeV08QHbTaMDk
0UoVZk1VGR1Nef2iXZDL9NA8D6zFflesigPa0HUWY0CWniZu548P9PdhldESpUZNq4YJffjy0TkB
VKIBfY0QGjmW+pa/iId4J2yDh98HPbPosBUix1fhMEMZaPRFaEsjrbx0UFZAMlNATQyHpgEi+Psw
5y5NEYkM1z79FeO6q2LjsZJiFDa+8eY57230ECsTJcifm2huH6lxxHIrHM2oZX9fP/NcL9XSZIz4
4GCiO0KdwcBRvCk7vFzP7m5y135uQn4dcDQhO88jZnSQDflb9J4ruhvbbEspB6zV73fvZ1VwuDS0
/aol0if4IRsSbL0qc0Mi32rgBQ1bNx/7/3CmHnghxjadtq+fnRh8h0wV5Kr0Qz8UuWXdlKlMV3In
7iTIof7COnlLC74PsBuAAsU23Kib4Ma5EibW/rOT5cvQw175y0YBcr2MmpehRa88GDowT5z8bhgs
f7+rU8MM//zLMGaZ2XYicVPz9sEHCdZ0K7v6L7Twv9U6/igVDE8OjbeOxscgbWu4zV8G6SPb0ID0
w1CgSdvfQHAg8wKpCQWe36/mp4R0GImeLMn0pNJzuPk+UoFoJdQT6jAdpDtl024qeBSEtEwq8n6W
xoeRAPSKtIzAByujkZDSW7FrcCyHrrcw/+gsxfb7UKGOL2PgNCknicm6+PAujT+2X8ccbecVp+8z
ZxgTruKAVKggIfHiRVBnwiUk3mLidp7Z7gw+bDTlhiRirR49NzG1nFISOSx56ZtFdkZPaGFKWJlG
Tg3tjxkd9onnd/aF+3vE8erfGOxgXL/gPN7mr30INqXK7rpUJcWExrVmPsRqtfUqkchSsjvMU1ya
xI6xBezZWZSlC5w8WzfFTSbe1t7EXuezrDO+/apIhxClGrLoz77al2kchoEZ2i7TOCTIo/XklcUB
Kq26eNbV6q5zkUikIWHo6NMKY9i4zvoi2wrIozTUAwImgxApnddhJE8fHaq4iZaRNlPMYyuZC1g4
fU3a6IkwIVkdTlI/fjYQcotN6dCYGhUYHML2StnBYxL2dPeyKyXNlz77wo4ydN1EE1tkiRiKnwNi
zydbnvOurP0ohjpiarBweRzjtbsik58iHRthWJ2sXLsXpQxzmk+JN9RRkKQpBUEF2DQmAdOFomHg
MC31exOVmNgSJ+0dRdXeyq5wESrertXam1560/Tkumj9hdYbG42rcVFqO/Y+aso5R5x5h4zHL6xB
vnNq/I+qMV68SMBgXyximhq9vYn1W9+yZrlYcALSsA7+QeJ152Lz1zvU3wl4KqKGw0y9aSICMAmk
iVAzqeVJdP+YeXNLx3xbqhf0xrahX7y41nMlhe86oossOpmEHEtiNksy91QkzjZRxLnfgbzRor2r
VlzAvdRIMxU7sCmpj6YNWp+YErSyM5U5UzvoApQaJR8U1TI/kg//rvkFQbwwgTQoO7p/aFtxqxvd
USfHjQjZRW0LF7JYEIdDmyAgSqvaJ2qzcvks86BmOaoyi84G4GnTI8LjIfdeLbRjNXVoPHEzNdzX
iJYsJHUJSYtRfYjQxVOR743nWL6nSTPLGugwabeSBOkgsFNqHXLALBLHqTDX5TKhTeFBKVJvu8Za
aoFG1qiJzjBZtmTSWiEJ1pjzJY7XQUiONgCxuibqSp/1TUWWFhTV6oMg3mWrqvwt60IlfIN82rlS
kerU9jeGS8OAOBFPU1ET0a2QizUCjF2kZYTYc2ZwlGxjInUMENMpBgyuuLlNpeHJaPGTqIODoxmR
EQZp68dsqPdxqJJ0+LaW9qjxLTILPq7ltlbaCxPnpWKl2yyCPx20h9qGmkWbTKh5fcLrVL1vO3yV
m7S97DoCIXrh1hbiB8UkEomQNFIeZ7J9k7AyOQECWp/Um2ZIML6UwoND3pmA41R0j2YGORluHMY8
d0bzYE1vym3fZOHSNjzOTksUSYrUrBTp5BvtRSh9ZJ60ibP+6KfIdRJrbgl0otS9rhQXkvGkkcrb
5vdZYW0spV1p0rHPBv+ecBWl5cor/ZmQkmxVdgCF7duI+S1mxk7tr5OZdtuW8iUh7w0AicYQT00u
kPniX5txdIX3jLyG4Jj2N5ZzxxUj9uFF7e+E3Nvowp/CuxY1umeF12GepUFnUb8kzYxoP/m9NZ4d
DWKUSsgM5GLL3uP9nqe1cOy1Zh/4myZ8z9NjXMsk2z1XYA4yzyU3wvRv/aK5ansFMdJOyqB7U5ns
EhYugsA49XnRnVMC+2RmG/2QoIb6SdQe+nwrZGG1ivp2rzWSCwSP9F63Xlu1uK+s8mTHx1CFAKYg
ZrP6S9HeO7Lwx/f9uURrygoXmqCvdTR+WGCva/qfbnsvOSAJ5X5fcJBMtAtJuRFIj9Eqe5tqxqkK
SK/JpKs2qY6xATvdvM99iVTVo5O9Ff6fKHiQFPRvjrXJumKjiJdG5ZC2eun5HllHd3l/jWxgE5nq
rteztehick3fkcmu5CjfycJTW6eLXAH2GVy53slkeqXWg+Vcd2Fz7bnKKquymaLeS9pr0z+W6VVu
XpMZI5GADmYpsS8r98NvSAVU7rA2e0jvguhWTAENGxe9ch+7LmEskGaNioAgkbsIug/nq9W/RwEU
k/qE5s4lLA3xpEuqzpBq27Sr3BTfU8WcdSYCOF3epYY7cxEWyhGKX143l6+iZQ9mMIXgmp4YZ4G/
caT2uQrq/saTnEc1J/Srv9WVJ69Mlr0E09BzVpYPtBYupmiyDoE16UgY0u4c+tUhMOUItizG57iV
32LivzSfA4CezzG2LMDMrJWoWiUgv3w62E7xaAtGtgykV614yCqP8DztYGowTXveHXLYxG4hedDw
DAPKX6Vzmo6tFIFtQVcWUaeRXWYG8cFDCmizj1ygsiSuJ2iDYzPcuH55kYsPsk0ZqkMm5900wouu
9m/EmS9bnPO5vhgWuJwlQ8gOYnbtG8+6+irWYIQLDxUeOeP23vchnrU7NXxvqXEk4pI+IimppL3D
5qUv3pOrx0sWqNc1jHn6shp7BgOtmBQSASCi/0UnaFXx0ktppMag0fDLWxW6KeVAErrW7xsL91Zb
EDJjniR1qPNZm8aq9iXsOY2PEolKPgZ1wgX8a5tUQgEApCWdguYjkG+NJJj77ouhbvUuuq+iYqc5
+NQ9f+Mn9x7LeWNBLDWonFvtRVte9j2IdwcUn8ArY5iruqVtL4l7tXaXXesC56TUGRq07wV9VUpX
RhdvWnR8rFx0y1eBRLqRRaR2bN9KpJ9l1qMPbccEsQdFtXTyTaUYO1s9KvVLWARMfY98Lm8ldbBC
WWdCNM1W6a4q4d4R3mUf3Gb4qpevOZ9xwoICgqj7Zt2aFNMIcJLMnaLbF2pWb8TMWSXtRiZZvBKP
dfBWFzB109u0/tBtwi/6va8+5+DL7IfQvnVbgMj9a6dBs3PetehBSEjZomsNGcANsCvE8Y0W9Lsc
E1ch3sv6g+mQTF4hRi3IZEeJXw7tFL4BxqlAMi6p6V2uVk8tIUFe2HcscQWIPaM4qoY101EwWq0/
c+QA+CfkN8++yeH4J/UbLZgrwbSvAikBeFdKxkw1dGiOYfasiDHBgHH9LBE2ngvZxnAjgKysMo5z
E3X1XaI5FHFtiIHVsS1EEfeCvdEacjSJxUxzd9sUL1kiXfe2/cBdRN7odOQZFVK3EGz0qIK8khGH
54QD1NkmlMWdGF6aVXxbEMmY+Qe7JT1bzcmnzbNNTx8LLXKRhY+Z8s6990uQSH3SzpvqrnTIguil
Z814UXvmQrOzdBIy7VKi5/9R5HtwTKtYwn2YyCSOAzBUB3wSstPMR0ipA5G15Q/HfPMIVI54Bg36
SEO4SpKTbVA5Ss2V1Z2UNrrqmuKqMv7YLvNXh1SOyBj4QCOGSwX2ZXFDTMsuD5dtSz5JvKqIl09I
lWDqmVLBjz8UabFuEpvg7HAhF85cJztcFbxTRVSZHxBC0a0LBZZ4WzyGRn2CESgE8kk0OnB/GmtS
hTzA9eSZidlZM9kmyA+qLM80lRx5OtWl+0cKL1wbRHOrPRl1xMYxQPQd24i7N5Vu7ZRcXNjdZZq9
dAKbCWuR81/2Lnsv6dA0R5eUULc+Sl42F73guQ34JsQXpRus3EBchQJi4XImE68g6XgG7KdehNVv
dPskwKEXadsSMa6D3NshDa3/jOOsrwUBrmxy1NCptzpB8DoenehJ84Dc0apBereU3Ajx2TbXCAAv
WUoceaYH2cyX1jJH0rISr10xmgX6s89XzCieUfMTt3UrFegTOpJalm7wJpvNMZG7bROp+ASAvauY
TtpyXwv5LCzYvGe3QuJeEKWGwya7q3k/jJBEzN5bVkW9FHx3rYUoaN2nzD5Fzt4WLdLX2zkL0ppM
3zB46FthXyW0OqGp9sXKgICh++h0ymqbZdukjMF5k5CJZX3mmzm0X3NIwBYWSOMIFNfnvNeWgb0v
Qnwq3MQVBiHxQHd+ntQP2JfQ7apE4w2YhwixEcYsIXiXQ+8zgr3GM+V45qwWcENqwYWvMWGMQuED
Bjg8iWYRVC5ZTpZpJN6JebM3pF2KH7S6TfSLrus2JkuN6UDWDbc9Jh0DgutwwCF0wGhPlvNHKtu5
nZOinRCnJwTisQvurDicyfqtKPv73CRsgryrxqzIyz4AsTi0Oksteds1SyhhslFyrJ1Hubrj9PUu
8plwdGrYkKoJp1OowbaIWvyDlQH/J0kMb1vk8aZy1BXQ53UJptJnS1Dph9T0N+lsuRXio3dfg/tr
3il9RNr7kCuDgtk0QS/3wsHwSFfLT1oCHUMVroIo/mis28JT93a+r2NWQrtZiVa+zuNmI2X5vGev
57mvYnI7HI0iOqk2xtmYEI4ACHV35/sbJwJOogbLvqV30Gy0AsNTg7idft+iK/N7QVlb+qUaQCin
ZFPfM3nL6p2W89LQ/HVmXJchvZWOeEDFJCA0vnNNZE91/+6pG2Ki8aeVR0/oMuLuydMGU+Ka5FNr
ML/36SBpR7+V59nSgVsjeTq6H2cfcCdsI+w5eDS7IldXMeniOlrmVD/I6LbbNiG+Wz/0bjSXq8s2
vY5CSixRRFAprw5gNuEiiY8izh7XbB/6RppHLlxhZHJtZ8y9Kt4p0UPgsRcmCDJgI+eED058KtiS
hwnEZE+6rMq7WPB52bwPb5BsCVJcLzKBoJAC+wiJdRk2GyHpFhYKrMjClJn0w49bavRbbI+Xoc11
f1akqsMxlO6O06TGPA4ilXxykWlfag+5xOkxk5Kd4mHt6To+6plAqrlksxHhBpduch+2+b7hW9q6
4VTV4VzNgVaFhVxdp1o1hjwUhir2hU1Tty5wZYg1cXDYK1AVmyfHH2ayuzaAVof+e6h1txmb+iqZ
+g1nilfEvf3rN4yZD6Uhhr0QcIbBocIdUBex3l5IXj9LdFKwqvSI8ZXXwVubfBp9+H7sksieg9Sb
mTOfDl8gaYuIVl4Q4BJqwu1Ece1Mqf7b7xv1BlQjMltF4PdB2Zk3UboQ0nbhoBoULG1uuH8q9aKo
HJLa5eXvI5/tY369M6MmQRRalVSBNlmoQ3p1a8zz8KUCleehCytbGnkl3rVAmYsG9iYhuNCKbaM8
BS2UTlC+Ur3LJGkeh9Gaxjz+NOx3RTBR3TtX0OXPa3z6TNlCqDEqdjYOEBjVod+l3QwZORTzcCEA
feZkgaB7J67kRXAzCVoY7vmoOEfOG4JxU0NhTRIc//xLTTF3fdWQS3EALdhrymRgvaAoc7HUc8F+
/f4czl/jl9FGBWQvMDuVszbNNWTO5I27KKuJFkhnA7yCNUqeEbCw4GM9Me7Zt/PLuCOxB/0qEBYi
4w4aJySpaIcJDhiu09yIh24z1UX8ISSiT//1ro4aejRJgRkZ3NVaQOk6MMEzd+ptnxpjNF/kTlQl
ejQwEw/ukdPFvN8nb8N9lGc7UlRItvgHNxG6C0ohlZ4srebvU8XPKXzFJgPS3ViW72w8IIJXT2h2
D9WNsFVufx/vTNlYJHtQVwYjOPzJ0TPrZapXasv7liTHYd8UxjGnC56dCuzcffp9sHM38+tgowfm
V8ieHYnBUq1atbK9lHL97vchzjXqRUQKOq8ZAjBzrBCtHDuwqwhpyaAv5Ds5tCvrTbtr77m6/4ae
8dyr/XW80aJXdWBX2/S/xsMnvDBO2jXgfrJ2hAkGxvDox6uIpUFuoPc79EaH9+/LKsKvUJTcy4cG
drn1dlRg11jPpqfg8JN/G2d4jF/GSbK2DyOfcdgS5J9kROdDJTuhfsnX8XpK+XpmUiiypMl8u9lZ
A+P9Plqt5qLtu7hP4ghqv3DTTspep0YYTbvcT0pZLlC9Uo7e1BoMo2pqnZgaYvTW6pmadZ3DRSiY
o1XxJoCQ9PvEPjuCLEuqLqp8LMadSEF0VTnWfThi1bNgXGbICX8f4JxoTZHlT6Eobb0fEmQ5k/zY
1rkGcUfZviK+pUTfgmNcps8/KTw5ez2gnFFJ6PqQqPb9sStd5UXm8FCK5YD/95auuqlf7UNJuFJJ
PgkHppX1/vslnutQsyr8q0c2/KYvE1tUBVOQC3pkiUdIVHpqNW8jOspcUR5+H+isiuHrSKMPvu2G
Fj0URjKNnDxKXtmGs7juzfrMvxDbZgEsdx5U0p3dkwgcEgFAAosfv4t+uv79pwwjjV5m5esvGW0G
pMQPOlcZrrnv8R+/dfTZvKmG7tlBZPr+MO5oFY4Vh2nndXbj4IkbRBvOJgLqJJCBQSzMizIn52Cj
X06pHM/f4i9jjva5oVxp0OEZkwg0ArXiRbDjLL0oSFhR5ul1TArYP7iTXwYcrfS1EnlW6zJgLFz5
Pjq3+MH+j3F56A1oqf7rRo6WeBGMZgPLhi4uMhD9wswufHNCcnL2Pf86xugt6IXKM8SIMSQ8Ug6l
20CA8ek/YUFYeJk479Rs1sj3baItDbFe/c9u4ujFkN0oM0XksQtN+lOLFRVCbymJUwLcqfk4mvSK
JRRWpDJKFKsLLNj8x92qxsR25uxygswclBLgPDAt35cTU4vzLIfzsPBbvOX0tRu8brHqLTNr6oLO
6vQ0cWA2wbAcsHTfx7KVWIi9iMXZuslX6m7Y0mcX9paT/4pdwNwn/achqu4/f1hfBx2t0WGqog0B
KbYow3rWU6rQsQz73aSYYJjV4zWKa2Jbw/QfOJXfLw5CZKLW1vCBnkcCuR90fQcjVTuXSYTbRity
3P+JSk/j64MckPAhTmbfhyyltpCaHpJ20eWryPtwROKk3ePv9++nB5vrQY8hGqaBVu8HYA8wRR62
Npt58XmInYEWvIzwiqnE2CyiOS4f6v6EdGnBQiftcerYeW5+fh19ND/FAEFrSst88Vj0F35y7Rlb
0zz9fokohM48PB2dnsSuhMzycU1G0iKUAikQl6B6sQCXmDFJy7aO2MN5d0tpHjhEoBXdttbomssk
3gv5WhSQ72b+BnHBqifPNPTcoZFI9x1trygXc7Fxj05JNqOpzR1Tu6h0aWdHuyyodpkPIaIiNiDL
t1IcHwIv8ok0o/du3biYfGagwsqZbehzEVPs3LXwrfnHONjWwTXoUau91eFy0CYhfSbDxSf3/bPW
0nJ33w0TElIm+OGhkg6xcVO5eBmJ1oNvlJYnmQNEVuY7B8tKDz6iprnshmRHwTc2u31t3VvqPX5R
iKcz0NWHqkK7QiZ4m+NEb5uZXJPFmwsbuUdpoNCJc7KtmEUYFMjysl+bkPyhDGOkFs/zUr/FrLWS
42zlS+Ze79+t5EXqYcNEVn/RVc0mp2inVs5W8prbWPIXbZQgtiGMyKKdPICsxGRqk/spXR2/p18e
9bj0BWPF6W1E2xQWhkTQIf3JJRMyW2b37VbZYILcYDq4zggCfKOLde2tjXm/y3CTAVRf6KfyMiIf
NZKWE3NwmMg/fhfmKk3ExY5jb7ROVaVQYG5HBmNfuMeM5EWPuC3tzxCxRDbw7B+Npg1EW8qQWH6+
Lx285aoV9SrKEmlG0C75hBFs7Hm7HIKisgEpvfh9ROXMwY+oE/CgLP8QB8ZFK3y0oZkO8k3Jp5Gd
vJc9JteynOc2teDimEntPIZW1SU7ypApJX2Jumwr3AkgwlsKwIl5p7sfJmolzSWaVKWnYN6BNFoi
hkFJlM7N5DHJ9zkTN8vaZzndmAQaG5teurQyMCikOvoffvEmIWZxBNWeuL5zBauv1/ep9/yyL88c
M47jjoVqSJ3LSRQNroO7ZK0vhkJL9U5Nezt5/hjmxI85Q7GKBY0dlzgufKQi7Bs8cEOdoF4YK29Z
PsiAqtp1+Oo4G0RXDF0S6KcgxPDuxXziLP/5Tftt/NGcNb3MUAqHZzoYCrxNtjYuq4Y0N8wtoGZR
PHTpZ4lwsJual9LRLMj2AhZPLCJmdHFiGT//pfpyO0YHWKO34xD3w1C7G17tbE2j275NpL28lQgP
FKEaD8F/5JZdmOlaLi79ZDWpRB02Mb/ck88f+WUeqE5OR7zinqDnU0J6exWn3Da57YLgLRXiiQPv
Z9X1t+HGJwjTiCxlGI6t8Go4gpp0hy4GdYxEBh9gwte/SizypnrQFuIsWBWoh258/PynqSrIuVfc
wLNoyiinTWNc25GCojKFmvsvwEBshVMrazuv6ZaudOGKAp8fbSE35p/fF5azL57BWR8TJufwH2J7
r68MghUwiGq1e0AItHHUnd8VWyX0V3mBnLC4ETUCbatgqdADFQzyqkPUDzoKFkxkv/+ac9sVKp+y
Tolcx14/OvtQnFHTvEB1GKXIFwUHxSC9Q5n8pMhY/T7U2e00G7KBuCyZwDZH2+m8DQ0zgj63SB+l
R2+TEAW4SO4svPvZYSjLq3tTnNmnyW/H2Wv8Mu74rSdqIaPuO0w5ootfVI6t2dw8BmQ2Skty7xeI
WMkonLjac5Pr69WOXm5LyoOm9vWh7irMNYiFpR/NVTRzSXYKg2vZg4HlETmsfSjBpYKc0an3tnkZ
BVeKkixV68nvSkjfU/vTcztHXMn4gFULPsAYjWS2TlOIscmcD/y5LkQEAW8mrvzs/QalrVI3G6rc
ozmlGZ7m2sOXRbsZPO7l1bDvHpJ/22WwNXZYqkhFn7zfw18dLyy8yP8adbjwL+sY2HSynDRG7Xbq
Ltj0ex3a0xCYiztn/U9IBRwzvo432pHYQiFajcF4xtUnGXmRXHjroWIrH/KLKXPaubM1RzTTMKhE
83+jVbMTjFqKDCaTFzyEBWW0W72fKlGc6WFyQX+PMWz4vtxAT7ZjS3F4TXzSVlmIqd/LKySNi0lf
/pnyvWJyIfi1RWhZ4wi4uEkMQjA+tx76Ll0FF9Ja2w3fObLHJl7Dc9Od/eKAdscfI/4oF/ieWfca
S7wk+xdp4JKQPBXxdeYDqkrsZQYLALvF8dXURSQjXAeupg6yC84nmnZnIP7SpWZe6NcTL9eZe6dK
bIAVGkdDuN/o5XLjLO+Sof4Rh/1RUPu529qIgMsThvJZVV52iCMCtOo19SW78yb24Wc2cNQ1KZdx
SyWaIaMl3OtNOxU9FIUsI0sojQgH/SUkxHkkGwu9dOeW8w+Mwd+GHK3eRpqYneLUOfBnFqsQ84LH
RQveqtXFmThgglP9r0nzHwV7XnhveVIkf8rPGMy3JO1yz3H/yr38+/+7Sj/imzL/+CgvXtLxv/n/
Zb4nbzWhln/5y37kSq5f+pf/xfV46fdETv5Hf2VLKur/IS2B8pvFlkHFdMb71nwU5f/93/wT0j5M
FkX5/7F3Hr11ZOmW/SsPNY9EeDPoSbjr6SlSmgRIiQrvffz6XqHKRJGXenmrHtBAN9CJykGWzGG4
Y75v77UtvgZN589QUuwifkn6g8agtUZbsB7gd+URsqX885dkzgEyAAcFYwtf6T/++uFu/jm5t2f/
/V9Fn9+UcdG1/+sf0vo3vV8E1ki4X9w/yj+/c9YWbacbQRXi4DZ61Q9FPfJwX8GuF3RQMohz3K7M
dW8I4Gl1qRw60gzfOKt15UHAw4wZBB4vGT1VkyQgjxWMJFpCJrbewYGLXiW0kH3vq4jZ51lzpjTa
CpK5LbTyWrfy2A0LcoajVnHyTvFAsjqjOh+SOSYXKXHHVql9aXrKJ7h8fXUfqmNuV5WwrSKL5CMZ
1lXVorhMZ/RX4mShb2uSUyGrP5sJjaTSd8VuMbSvWUV91cok5KQJs05qCrWjGHJ9Uy/VSxE1ptu1
LSEPeBG8yeRgmkj5myUnz1NW++Eco58xHrKamOgBw5BmCI7QhvSexNaB3IgNuTNhviqF7JuDln7R
BnOc0aSKAxWf8bEVfnSjiY5eEm5j2dWUCZrNUEWnFODxxGE2mVC/mOJOEPN9rqNkRWWVGNK1XCtb
uIHAvJIVErsLZXkzgSLWl3pvDgB9Q0MgtnLM9dsqJe/RzCLxeaxONbatnaUm4dM0ZtKpic0KOZgq
bwvjoVZ/iGHq6VBZG3GLNGEnBKi97AAUct7K1JLG6mBlVG/CWDU2LSbatksxStSN30ctJkldqm7n
HGlsPWRVeWnHyzv/6XUE+WOtiW9QGc931xgd8sSqC/IuMHqTnkAYuboD+bKqQQ5/Lqv/f9b6B6T8
v5u1tm8vzY//2rXZS/Hjv9Z/T9/dsnjJ/vr/2o+TGX/XPyczQ/lj3VBJCBYwz64HwL8mM36FfhBt
fwNaIvvk1Vb752QmaPIfkPSNNVNP5uy4HnD/nMwETfmDepjFX0o5aq086//JbAYx6MPrY+KxXUdi
mmW1tcDbrK/Xux1ZF1q6EHRhujeF41IX2DasClh1DcPXqG/booE+nAoL/OPIFiIqFKYKKj8NxZMR
6ikaOBjqele5fDgqxgOEn7mIPa5LjnNVZ9gvmLKKJt/W5JUEFuL4BUMfcjmKvUmLTDwpVdRaGvi4
pceFm1qb0YhHL1vkrdz0sNEHqXfyAApfbIqpr2hlbAf8kUzPdC8X4wEHiVh6IOk7kKBa5xpaFjuS
NlxbRVluBgkUkYlzkow7zoJzSR3YlHMHK6dia+1+JvUtFUofH+iDIA97YYzYYIzWTl1FxKS6JbZq
zb0PAFyEFbE3On3XdiaV3DynuguT28FNlDmWNVyZeUTqpbKLxaH3EojQ6ZzC1s/GyJZD5TXJxmGr
CuJdW0UJREKqdRm+O+LDsKXMZA6U1B/UvnCDobpORqHCiwrVOclvETxHpAmCKkzoMPNI97C2JuSa
4+i2imZL+mihMu3elrmGxVgV38KmPUp6KWEhuMJzhom6HqBhSuNmlKWvo4AUoy3E3NHDAj2pwE/Q
9hDAraUlkTe/MqWOU0aYclS3AnsSh9EpK/klR4G3EetsgQKH3K8JxVe4IvQ79PFZGIp93Lt5QHc/
eEhyPAHeRAKyXcwkNYbNqYwwMSgIy2etds2FbN+Z6EJbUC3o0tb4oJKgN8+HqWpBP0aOynKU6uSI
Tse+oy6W637Pj1JVX5IEMmKwbApNepZrE/NKLH6PlacSva4demrW6ugASkTn6yVFRrsrEazGmdLa
zaTljlGs+k3inxUl9ClBeOiyvKmwBwVqcNJ44wLqrxW/ppgPRH3Zid1wVeOoG9T6kJbqpgww381d
i/aZ47Ws3Jv9VSFwJsxVEqCPyyxspOzJlFiH4kbHA5VBO5CFzVKq38NqNe5VrOsKpZe2ygD1mPo+
mNC4CaE3lPpWNnDFImIvUFJpy/OodFdm0CP6XZ6tiQsKqZ15yXoOSHPzSkGPOmvjSQuN28Kq4dfJ
OF+bEoQ4VYASlflYd1d1P6qUFgcthAiKhTOTBryQwZWSCZvUUuwmD7ctCY89yvre6A6sq9wVTIQG
h+gEaoLuWe3XlFSNToPmMc1Ookw7TfCyTPKlgXtXGraJLy6KYEfoyX1dhIe2r2SnHLN6NZv7oJNS
p2N3BCZUeu14rEbTPmrYNcJ0OaX5Qh8lwPHXtxDohdGuFpGNiwUqoi8ER23krbosGytI9mVEWgKn
Ehw1+G6H5EdRjTfEIb0EokJptWO914ROdpLplmtcDTv4cjA5AL0FlEkuuOzI6OkN8QjEDE8Tuaz2
XOSCI7b1XkuZ5yrTwN1ShLEjVMNGs5afbT3+H9v/P5Q5/zvf+LO7/tcR4b89SPzfeDxQqOX898eD
Qz++xN2H1XT9A/9cTVXzDxZFlR34r338u9h5Vf9DI8yVEyPT33pU5s/8dTQQ/5BENqckwgNvofbw
r9VUNv+gVwyMxKAoRnqkav4niylDvN+JAZOguilJNHP4S03lPBhJIh5eynvMwjHfYQskXmhvgOI7
AxbEd7fkz0PJh0PI+Ql9HYpKKkVOjkdsLs4Kfzj3lQAxcOvGna+CHoiU0p204phpolMryAaW2MmL
0VY62FrSy4XR1/P/+zIYfW+MaLIJgFznxp1jOtKs6etW0ldBWdgfDZ/MSwA/Te7iERkfhk3qX6oo
fgLjrENaTH105yjnfJJ3m0EkUuPkKDL4CurPbQtdzglXnr2PVDIgmOwiGue8rHM25Hnzah7MfEyk
teayATsue/GedUX1eog1mJo8LvJOe7hwZy+NuT73d7uxpgXujqG8dbNdKZ3kF5j50Cw7r9+1zSlE
cRVexKFeGvJsAwhhfozwMpN4Mw+upHTbKk2+XLis370wfGCcvqmPrcfzj5elRmpl9HLauhpS3bsV
zj+8Dra0MTbx18YWt5ee3aeu169nxzdIH1cDq/2rQ/TuPna4AQJxfXZlcRVqfk54cLOjGaRQlZ/s
nfoQEC5MvkV5ZYl7UpXcywLi89o8PwJfCRMPiF1a1+d677g2V3NN17mBpW+n2iKRAi+Y6AXQsEML
6WXxnAgXke9np0HmIA4NurkmlyKH+NT9zLJKSJKgAIxxXH4RWIn7cNcsTXoQl/sPn2e8j6Od1c2W
ZUL7kxEDt5492a/tjUPkDnZm25gt2XbZ4cUxf/O6IrpZtVIg/KC4nH0hchcropAwJEnDNghKuwl3
F97W3wzBQVphUZBon31iETeVZQST0cHJD/bCtYoiK/Itai5u5RFGfiu6l9linxp2PLcPY559hUpR
6DGkb74QO36ZXHiAdPdpaKi2+j3aijb29n8DOP2b7/LDqGff5YD0Qg96rjTaTc8EZm3bDREoNpj0
2SU407uk7TwvY59f5Xrn332W0ghDRqu5Skmh/rOQXt5BIumXwM+LXTg1l+Srl65vPfy+G28MtHSW
2Kq7nf/X9a35HGh8wEo4/8YH8ZvP78MNXT+YdwNWHDfpSjHgyBKxW2l0gI3W8db7+T9oEJ3f0LNa
OSlnfZsQfMQDLE1ntUTQyCY93p1dfGEX14qPxQIUMbylig5Jiu4A1uDzNoRRFoIuzWnvNlV/he3T
7gLzNqqnC1/grxL/2QaD3g1v39rzoANx/pHXpRnVetS7bYaITKEk1y2EMRsU1p7FHIi7nUQWOWZs
BXeG3ELNFJLYjcJecpV2ee1wajlDL11DGrUXkgj6mM+n4DyTZqc813dlPUtXYjKM91I271tz8csE
ZRX9G3U/6Wt2gBLm23nkPFG0BSzIqhDtQiYqTg6AXgpZMfmlZLK3ypXsVPbyhRf3d/fZpGu/6gtZ
gM9bcWk6ClM5WJ3bi2sSQp9+U7ruqeMMZV+Y637zRVqySX4NUCzKSefuA3XIpzQ1ACmRfofr3COv
adxVT/K1CJZvtiPZz/bRneJVF1XXnww9XN2Hoc++FSkb6Zc3EovHt1VbDjvrR+MNnoSmbLwomfzN
nE5zgP2HRFkNbejZGzV1oj7Ei8q6SIe8GGU3AzLw9/fyN4vhhyHOpvACf6ZUrnvy1MwdTU+cYLgN
dS/UlwsDfUrzXu+cxefHp0H8PKCuj7PMWgMbJ11bk51GL1JsZKeNvsG5vE5ua3CuZHrVbfTNUikG
Mc0F3t9f6W8f3fsf4OxSUzVTR9SbXGqGyEnzWw4AsVODFnBpTriXtnOfVB3nF3y2TuFLbrVAZbzs
uNa4A50VOXXyXWADGHPJXNwkt6F7abVaz5nn5xyOWCrKQw1KLr3kj/cZ134g9gsBYQR8fZczu74D
ozOArDPx7kN4H7x1f64qtvHN2ui+umUXuWv8yYfB79Ve70UQAmzh6/BWhfb0Jb6hZnZR8Pz7h6GZ
4Mk5FdI4PVsD5rSo51jE9j3vCZjUfIk1p+U0iK7r31lzfu2wziZn7sq/xjvb9NVjomThTGFFuddv
m5i0jPoFcFLuSdtmCw3bG25Vf/jZfh8QTjZEfV3C/v9mZ/3hB1h//d0iKxVZJVfoVZmzpuNqAuz9
6goO8fbCW75+Rp8ulJrA2u1DS3CuJcolSrxpn2C25cy5Sues3kfmzAwlkmi4uTDa72YoS6fgj24d
SOFapXh/Vcpi1WpshiTIrUK9xUFR3TUEmptu48l+OvlZ53eb/sJFfh7VXGU68lo6YWU/nxc7OUvS
AkaO2yw3RNJ6IXClv7+w9XX4eBfJ9OAExpmEbYNonT2tOJIGIogZwcxk6GoEDQJ81Erk3ODQVInK
rnppevq8qL0fkmrBx1spZmrAgZYhOz/b6Xu4FnwUA28nn8dm/VJzP9r3W8H/H1wprGXKMTzHT/kH
UlZUi6lXndtIoGXrGXhvAXuvQ6sRy5WrFLWXid2l9+Z3F6tRwkRArDO0drYYlGo11UHFJEUPBgPJ
DFYaZcbB8gxn9oED+mx03fCiwObzR2iK5C2zP4GrS+vobEpOrHgalprVDuaQZDf4ARSKzXORwJMR
fasLctuKAq/S1fv//C6vxkJswHwosni29pBRLE8GAjM3Ulp1K5jZlyAJYBbqMNyjrzwDhY604P79
oES1f36NWQZkKonrm4y28uM7pUTG2ItZ0rtjp/X0isP6sV9Uq9/38WBCGlT65ElqavN17GcUnnEZ
fAOIQ9rivMS2LvfIbWOt2NWpqVQQIoxmD7zpsZ+yh9Ac7gprvG+ABNHKuGVfnB3qAr5NWfiQywlA
MkTrXpKk4jDkKUjKWtMAKgIxAYA4Laa36ESwjtT+3HmIwq+xRQ3SasrHybAIuVl06GEyTf/czMu9
UUuz04eEYs+K8F0lL3cbxPTn4ymBeKjNd5lK3Kbcxvuuwyk8d/LgJXFYIjHs9sEIWkYHV28DNPle
Rt2VEEvHAMaajzHLT8vxRgiTL5map44QlzeUQPAr5KLkc28zXzXGe1mCZiiIR56jbdYgmRuisJr0
Xg+Ua9MortNRvusl8Y6A0szRM23f5NQyLXW8SorlGxqHG/whX7NAfCgixcs77l+HHEk26oOQELY6
9CUhZyYUNBXCn9lkP/pWvim14pYlDaZf/kM2mhgGluBG6exNQrGJUsuCQ2VaTruEL/oQXWupWNjF
1G5Bxl3NKvjGMj9BRjmRvHNUW9JF9c4L5vq1FjqOEP1zYebEGlM/E8s7LVz2YZKOdjz1t+Kg3cmT
5XepThfDpBWUhOabZs77WkHilKQA+DJS1LKVz0S4b7cI3+FN5QTbts9jZ54M0EC6DEcdVbvsoCwh
2ZlABTuMktdoTZhNpWkB+2eQbaOqD0JRRe6sQOUaej9ZQs8kn5RnoYduVBMVBmLUqzLxPqabRXsT
gtzSH9tlSXAQBDdppz6RW8EmR6FVIpIODmbmGU3aMUur2K1z+nkZXjasOOFoGxbiklo2FDdLItUf
pwYKUjI+pZOmbKQ6NZxsSo9t06/vwHhNqe5oTTGRrugX6/BOa4p7kwXPJiEpdiJamPDKcruT6VW1
Ywjr0ZBsRRgFmG7FXVwk/qBXj4maWnabl29BKA62UXdH8neTfV7LkdOr0VPbyS+q3plerRMQnlpX
US2qp0CpH8IkfuqUVvJ4OJknNl1zRQov7UNNe5YzMJnjrOKFb6lMDGEb2nKelX6mTKFTRovolH2/
T7rqVZLKCsAXPvA4wdAkxHWyCQtuwpSNK+TO2nLLm83MydYtluFxqMsDTGQTqNoA6Yr2nZ1G80Lg
GRkLJNIWjtUVuctxNd7UYUNIs5g3Gy0YjkOiHcjQOIWVdN/FJJfzI5zSSFM8IF9YBEde0ny22twu
lLRwDYlg5VaD8josankVEghFM6803UwFXvP38yFCp/P5ECEVKw6nAJHVB3XVx/lwThE/5Q3LmpQM
Wb7V4nRS2fv35FU3dt+byqOhtvl9msX3s9V9nZbiWzQyz2RBSlZ1qnkE22AdK17pJNYOJ4p9OpY3
SqmPG6OTj7U2KK4+FX4IqxcVhHGlDRNcid64Zb8eA/9Loaiyo7HTKrgCUfyjXLqHGUj/SeqGx8nC
WBFEN8Ocnswxz5xaLraYy7wpAwSZGMX3yIySpwSrBm4HetZy1xqujP7q2KlSGjtVa6Ezao3YILhL
xBeW1sOXKuqj63nG4T3XTblpmykHIt0JALYlZKyTtkl7HSeNOMTHttOGpyyvh6dGTpTBiee8+lk3
HUy67Adn+9oOiuXnMGWHRa48tVhAH5melkvf0jr3iirfSkYGDYDmqmKML61hfOvgR8Z1AOHdvI0b
zbCNUln5KOorvf/7qCqACA6kpGJJ30aQd6u4v1HrdOUn9W3kCEFubFIxf040+UQC4XXZ1YdII+kt
iXelKPuh2hwCJgq1DLnRycFa0o1mtPdyUF51yTr5dfY0ls+I70+a1Uh2CVByogoiLxEY0Q5Jhz6q
W3rsm7HeJrH+vZaZ8BrFcsUWnTnygGxaNiNKDTkKd13ARjBGZ1a1lR12pR0PykYTn1jb2FS0tjDf
JqrmSAJK0PhFJuemF9PtrBWupvXHKHyNTHB4FvJUHbVm2ul3uTrdx0zoi2YdunTaRgBDGxBYgjm5
VhId43bctPnBWGnHv7jeYb/tCutBXrSDthr/qvYupEEftD9Di+xzo/DLfN4lEZRag1DROd3kZEaj
ham9eewdicByAjONbHoK2NyWxegPxvdmKjcC88qEtYNwBZISCdhu2fsFG6lA0Le010lRM4dFjhjF
6MxSpHhafEglkoM1w8unithO2SlabVNB9eqD+2z8xkn0QVMDr1hQEhBbntLTCEJ409KarY2epNaP
g7ytwgeDpFfZOkrqoQgDw9MmSA9jeeI3nvTAAq+M/4m3pC2fc210dOY3RGoQ/WNowuQFLRvBqjcr
4U4zcFgKzWEie5uXNxEqf1lQpVAuE2rjVIpAnoWJSoriSe1JmyJWL76ZvDkFGbToPN0HYuhowasw
LfsVIAzMuMnf2AehH7LsWEQbURCzafVf4koHsQjKTk82PXFB65zQVz32GOhv2DDrMnFK0XSWotqo
86OipG99rLpj0eEQxb0Z/LAa4wQq3bWm1z4tHQyXXq2iqZmpDlRfyqr1NIHptwQZN5kO04QlUkpA
x2eMbx3kb0Lb/bJ/UEx4yvPsF1yUVsRbC9puxfUnaf5MR9COqrsYeZM1fBtWnLA13ZczDLm828ZR
tIkpicZTfTXUDRW7Zqcp8FGD2NPz9kFMvmhT7Svd4Fly72i1+AZq8xXhEs6wJXcXqXoqUoCLk+Sl
WncQNeValzNESKHha/no1P3wNTErRzP5zjVF8OGlXSv5aztMbyrk5kYW3fXFUqbCAwCpEgcqpp1d
IKIqlmOZpyexeWshYs7C1ZiAgms6JwleRuRJQfUyaK1fm7diczMQXE5MOfJ5d1HeJBGvkvmqMBEm
6Tc50dxMxpQO19Iqr/vqJYv7QyzgtGluglbF3dZ3vpKAIQ9mBCVVzVcpmhQkZvY5MDYPo2x90RHt
9OWzLDd3iM8PTRy4ZtLsrYyfTTee+3W3EksgUjNtV03XBdvFIpe29KPhbszaI6JSf6iajazelVDH
Y3xUgpTvk1F/TpfGMwaFCb8uDtEqUOIjnqCUz5l06LVkGzXhthO7q6mpWcppQC57SQ0Q/mg/jc64
mcWFpNy3UecLC1MbyWVhJ3riL/N8m6qDU8bJJl3EBylLVuGXLYOZTPSvS2zejbriLc3gV4He2NX0
U+kKr2jxuY1gAivxC3tWQOyNeZBpLDuFPLmdBv2vLv1GhFUZP3f1l3IWTmMDE1J8rKRvXR9ctfrg
DTps7pIdZcMuvpCu8VXC+LScjLe67nBcB/d5smK3n8MhPJZEG1RxtymUYhPq3ZVcj9/Hjns9CkiS
1Dk7ghsY3cxQYptK+bbK+tM81ac+6J8t4hHCCT5xkxRAYiX1i6xrrmLF36Z6vqvNwnTMOkyAudUo
ZCzkgIMZQyqQZy/rh8PYtZDiVVe2SEarw60ZFgQoGJ6cZOlWyiU/TqBnTsVGkJUTymlORtUye3Ul
GfupnF+aVEVvJwOoSDRKZgKhtPa4BslGWgjxSRtuG7l76Yt6FxvZjcZmoJe7YZsI8UPcLabNbP9d
V2Lle1NPbPhBmR6LXgqcoQ6UHmNUyGJRC7KAihgNA+IBeTEoJ5JYMbiEqCW0SYka8KYAFuOsd4iV
K+RUTQCrI1kGEYNHpfNRzKpHqYPDg5HspLq46YuxO81qV/KaBg/8vLtGJjFW07tbodMIyRINJCBz
GFeunhM60NemhasepdFkCZMNwXjcqJNa+0YUvuEwz1xWmPXekPybKxrVtBaQaSrquyFoyHICPjja
phn139rRwNmijeWPIE04xElJa2ehdJJCHOVFtFxP1nhX9aRq1IE43g+WWEFDnYxtFBbdhnxY8quV
eakwFo/cprR807P5aHXM26ER7iKziP1uYO1fJDk3N2bXJQpirDrU70Nu8fiDNREd5pgbKYz6vrvp
81VNN4xafhq0SoGJPUdgMOO+Dq5LUDJPswXgPAhi68RROz0UUTx+q8ySWHBpqvfFoibXEVk0WLyT
hf590CfFUUxH6WSQY3Asxiy9sSJ5vCpUdHgQCJX0JMASZiMgZdVxTMv5lkWj7kC0K9G1mkfLUbcg
6C5TaDlrwxMGdRleVQADFXceJSYppZtVMhwHTq8NFvArXla03ei/5E0uhmCVzX42UJe2fXPLkZ4U
AnkQ54NQ6N2NNHTI6PKZ1bhpm/wqa4Q3WZ6K+U0Z0qX0taoIoo0F5dwvs2jgYScU9vd6VjXw+qSC
GJYRAajhWDm4ydek1k6aMr+ggYnRxkoqMkmaVgFyvcbsEyjg3bg4fSJDH9DD9irSKtITKqIypFW4
G94Wo5CjqJDiQIbCHWpPQxvWMLrb2NokJQDPvz8HfGLOEKCzgksoAOmivvoyPh4D6lqx4BgUJLsX
HMAGyn/HxsoFd5rLYtd1/eIJWQfroAtvLU1QDmaSQ3ooC+NCT0Q5d5b9+kHY71M4RZj0ybPUNFo+
DErdQ4Qm9AGH/xdCi/jeem2260kDEY+0xjHT3hvHac8jvsaFa11lEnBIdeq8VEhhfJF9rsey5CnC
YnmSEd6WJdy8Xl++5CnA6GiBrLPECV6FaNyladpuY5mGEjtYiMNR+WqEFQyXRf/697dZ/lymtVYW
jbjKrrjf+loEfFfy7npTRs0s965uLbpjVopJ4rdgfcvBXtnCFGl2pBfCVT6oL1Oc3CpojT3oxz+7
CKWvpQ/6Szol7Q0CA6TMqnJUq/mmzdXxTomQipaDmhLkWUS7PjK/VcqS+AVRqxfKsr9pHBC4ZGgS
AhV9tfGcVSqLShi1qloQUMVSTDFIG8kODHEj91EZqdQEQHj0avk9kdjWlZEo2ZJRy7dj2RqbWlCq
WxSj2aYE7rLPE+EeDSn6Ww3ghqhk6asSNhjZm+hxkYrHv7/9n1sskrbmvtJs02h+f3KbLmXciqPS
0GKBKbBmlwlXqpvZArlNoX8pOuyz1m0djbxZkrAky/yU+CNOZmy2Wt7SCQg2w67cr/tOMvRmOjqJ
4ST7S52OT2/X2YDrr797uyzyZxQ5yMhio5agqz+i+qI/+jflgg/XdFY+DU1IgEPBNamb+kVyMz/d
iCCQnTWoD37Mhee1Fp8/9BzOLmgt5r67oFrq+9LoGG3wWw1Zi7I1byznl+yjdMOvuX+JOvSpGn42
4Pn3qUHKN4f18rTWC6eUY8hIoEa+WQFtRXxPBritzJfS3347KkBMSWRGUNGdfrxMfciRDJU8tzX4
sCXdUdmofrO59Hr8/oV8N87Z7ZTmaGDhZ5wRiEf/LXEFAtMn+mAE9fjCfw5igaWrGe/GO7ubY9AH
2rpRoqO5enenLRYy+jb/nnt3vUmf3pV3g521MzV6iQoAnpbIgEPcvAzSVz24qNf91KT5dUVIZddu
PTiss26JSsCIwby0ftKzJz1Eiqschtc1Hx2Vmac8xord3cqH9ulPb/J/ZNj6f81ASrfw3ff+yUB6
j0v25b1A/Nfv/1MgLv+xwnVNutMyCAisU3/ZrRTtD7jiPOe1n7+amnnOfwnEjT/gc6D1Q+3GKmut
w//lHeXvQ6662uvoNmkESPwnAvFzHYMMkAOdDXRq3FsQas6RWj0exWJOIFiZp+bYXvWb5WDltnYV
HwdPgU7ROI1qE/51aZd2NlGcj3vOd2I1Ucg7om6pn/SN5Itf5pNygGCVb+JN5XUeXVnRNd7k7Qpz
Wi7Uis9Wl0+Dny370xICcAgUy1GWY4DZR5Q6993zv/nnx/peDv+by8Nnw75lZSiJiG0/zoMazShw
mDDts2OwMQ7BTtmUD/+GSPNsj7leCXvdVcAMzpYp92wc2TKzydRjluCd7EDqezS82Ve89Pqi3P2s
af5ppLMVGRBAWHLo0B2Sp660Z8ltT4Tu+BIxCpveZdF0cz/1g6voRGrE39/M89n+n2Pj/Gc/z0tv
nGunC9hRcyqw0dDuwzs1sws3cuNNSFvBW3Vgytf8wuv5mxcEIdi/BjxbXoxFZ98R1fSru7tA+IEL
98IV/W4AnI8a+07k53hHPr4fmRhlakgp3/nFA3rBIssF0XK6wnUFe6J4u7QdOJvuf93C9wMyobzf
f6SiMCWCUBqOSvkxk76p5WMQKr5SBX5rVRfe/rMF7NdgCFT4Z/XFIFv+OBh+JjzssaU7gvLWTbI9
had61i+8FWftbwaBI0R6psRAfAWf2v1qJbfmjPDKKKfNqBn3utmfZMM6GHG/u/C4Lo119vITNTiV
lcYL2Dv0sY8DcipKVRQ2sDZ3toTAio0H4mTv78dFXsmdercVWC+SUwlGIeQFIMbP0WGBVFRBXBE7
rxpBPDlRGLRekUrqTJVcHNUN/fNmE8fD6HezJVKKNPWdqMwEulPPnqocTl+btU4+y/otTtvxFKdk
A1EmG76aaSruUa7Lk90pVZs5VGrJCkgbZHS2UMfzY9mMAVqAQL8zEs7MtlwRNtWEQqSQ89Qv97k8
9y8VmrTMyUMitp1YiLQnI6nT+zSMSM4KWoV8osCKg7vYiBJz1+d6HdwWqVJOpauM9LvSsdVELw6F
RMFCo+eq1KyZEWP2fayzyjB/stQOKfahOlPrezMxLcJgLLDsqdcbeZ0b9ozHTv5ZEn1EgHi9PLat
ZN0XZlCSH01r8qAJFsloGQyY+lTmsrJcmXOdtYdRbCrR1sQKGd0wFzT6h6YuXIHDuLDvBCPV7sc5
H2RbkfrBJJoJ119+Xaf53F+FCD1uw3ZSdmIUxXRNhrKJKDyrOa3+LF2K9EsqZYL6I59qAWCr1g2i
TeGnrnbU3ELi79QilhvipqOO8k8zmt+HpmqgTY7igA4pqKq32agX4vw65Us1L7XXLjVnrcUS3yLF
6g6jajQeEg/xvmgK5TGJ0+AZhmD8lPcpftU0E/BbdjqhPYnV3qrJ0lanNU3kxayq5oEuwYCptQym
R16AuoK6GhWHZh6G7jaJGwGROP1uOJmykFf3iSiUSkZarhI+Y+w3dwOtSEejb4pNdCQdJQ6W75o+
EN4ejRSJzCGT1HCNDlJCNzQJm1HzKttICW2gskiybS7NIjRsWgKTkOt3I6k6lUOFAHKmnokzzSVS
qDxlxFdLZSa9TjX6yroRCa9mHgdfOJ9moW0M0IFuafiHgmfREW1OcRO3iaPQwH6cxgrpWDR3WroV
O5mDO95rqqBLYuAP5XcbqDGiyJL3uDeqZK/WhjQ/LloQqz9pMk3zMayGpL6WUNnwWYW1nF6Lcyv5
CYKaU6sG6c5KluS5aPs++qG1ZcRUHqAMINcxnlOMoISrrd+Segr5Ee/GZDRVu86UcdNbTXiC9FF9
SdOBbq3QtRve8emgkn16l+WZ9qRVXWiQPKw3PymkytbBijPtKqwqSfMEyDcPtdIpt1nOt+HEo2C2
dwEVgpJ+lKjuy1ivXznXFvGd1tFOyyytKN22tNrQpRcb/MzVJrtNazk8TkMi3lYUh/43e+exHDmW
pelXGev1oAxabAHX7nRquYExGEForfH084GR1UXCWeGVvRuzXqRFmoW4BHDFuf/5xWWjxv67MHY4
8XUK8R1CoYpPWuqpt54SBIchVd3raMSd1NZFEC0sMtJV1zGBE88fNr7c+MiGaXYuU6N+z4WKoL5R
hEiRNZ5n0SkIQQPpKBL3Fg4yiutIkYPbsVBsIXE3ZVhnj27nVvuskGlNKcXw1IkuWV0JwlpNHgcy
Gj9mNeYhGMVLnig5KslWu3ZszRvBMiCjAHh5hzbL+ofJ3m4VGbAVU9+S3oYuSvaCJ+Au1ia2UkbZ
wjIq7TWW/XhbK/6wq4daWVeRFS6kutOf81DOLzvSI66j0qLXXVr1hTDS4ChiC7y7cNX1UHTYoqpF
cdB6BMu6FUJDSTJcNaraNwU7E3LsXWNRJs+vIW1PbeJmD1+u2JZlOWyyVCHBWOrF18wS0dFDovtZ
k7b0UOnDsDSq8DmrO+UCqb++6ivfW2aCBK3azNsFmHK3FAv10Xd1HGMyoFkyuaAPZbUk2GNZ36kx
DUMpKJGm86ohI5Br7Mb6g9qRGVb44z3itNtItAiNcqWLsZauorb8JdfJDzUKX+FAZHahSD8NLb3l
XrJXRNL7BCu/97UCVoAPkqCnxkWZJzix1Ia8khCRWxWiAEEr3jIcAGwrV7WVPFZPQN+1Y0TCg4tP
HSp7WpQt1aEr9m9qE1DHpTmRLRQJlu7p2IemV4QdXvtd+F6AbENpspg1RnIshFi6cWvhg3WFx7vW
0qHxace5KlhhOSntNRFTOdV3nZGXY6dBJNDuheWs+j/6VKZTU8Fvq2vRfatbkyw1mcjJdezChi/S
vj+SUVVt9SwW4Y/X/eWAW8OL6+E07HWNRxUIkX1w8X+x8p/14JNiqiTXtSZtSXFtd5UoBLt0SOUr
paqa66xVrGVCv2PnGoK08wXtvS2EYi8WMpHjAQlxhhGlWyOHfOfhuLgnTTtYt4MHGcqUKhaHlCe7
KtTKZTkW2trLx3ZjVS4GmUPLGO1440E913FbgISnx1J09IdCWoyBb6xbZsqC+XA3Iv1d6cQTxgL/
bk9Q3CJT3H2tet19Eph4JHRJVDpKksPuMtT71BjgkHuhd3C9lF6DRGcgJh3QFjI1XdWhWqy9Xk2P
QpWaC6tLLfTqWrQMuvzWHTCR1BL50AV6R8Qjr60Wy+yqI1hvaTEBbQ4WaeEn42ubt5iQNjVd2Uz2
LrOoFteKUeKannmwJCOiN6MOc9JQloRd5Yn3hETgNivAGgwCErjwuH4fRAsmQD+kTgRRepeI1GWu
nomOK2jGVlA5Rquox202Uyqy5qyXFAqIEgXZpsqNO7WgR8pxVttxX8R27nqXiuf+KCToU6FgXkZe
qzt5ZtwORZAum0x/lQmnKToFxExJHK+qW9qxKhBo6RubkKjKKX0cUZyWknKtF9myC/CzHcwoETZR
7VrhEk8Oz2lkS3hLyu6N6FTx0m3p1qaJ9xiqomyHHVwNI+p3Y0bIWgifHRJP9QMKuHZntla59UJa
g7y/hm+iBT/MxlhZGGJcJloP1afxzIWSC1d1nd9Dtssvc0NMN0XGeqn7ILNHRd2HER2qQG4EMMCp
yxqVl1oyqI4UFSVpzJxpsNcuJ0r23pWr95Qg8F9iRuoc7va7xIC+WYuKcBykSHVkjI9WrTeqW7eR
2iu5rS6NnhjfpB8Xuh91i3rEf8nzU6wWPb1xxoxIUtfCY6V1+ZEM/dAN4mMyeMlSLXWTPCCciJKI
NpkShUs9V/rFIJqbPBn6RVpIK6MqL6tBcHQfMDiLu8tekO4w1Sp3YVIUzcYbVCrZmFZf51ONi9Zl
PqYudhGFWFx0ubnjGuHaaS29JYl5G+Ftyut8oplOLmUYrVWvXfq1dqPXhbxIIaZ5MqYZbkTNp1k4
SGhecEzTSnU0IgedpitfzDS+qd0Qb4/Afy0ieT9g6W1HbXNVSRhDqQGdbW94juX+rZCsrZGBFraF
bDdaRj5uHW/yxteWqeRTJarbarAy/KC0loRIhius7rYQ8dpiHmhLv+xXtDLvfatuVyQPordmkq1c
rWaRKKFI1aHfZqjCnTGMblK9u8xlOtZ+JN/VpSatOp3IvFqCExTkI73xGFGeUFUPgm55y0rPWG8q
JuHQLG/VJCnWUVkn+7RsnyWmCKJ9L7dlrcOLNW+ulaa/yA2LuEpd/kHROtDPhUmQGP5jW8cXLFxu
rzrRy4nVLELXquwhGJ/9IZB3HQ55Nj6uBTc1Pz/SeBNJbA/wm0m18ljEsEzy0S/tLg/ISQvzO6Sn
t21p0qO02mEhlvq4SLKGJPJG0ddK5XJfDuX7StZ/eAZsTmK7d3LUvplmHEMokEP4uSHRUjkMnhhT
wA2cwKcKj3gYahop99Ah01x7jUoOc0tEh1eareFEAXSOPOQl+6knrYRaGBwqcoi3SVptTBShRVZg
51UK6JmG5DD4FR4hlIVLadD6B9YYm0HP/YD+ReIEJsSauoMyGWmKuO4EeBFmgvtCrmYEEo/RZSZA
AzEl6zJqi1+dZ3GREMbRMbz0LXJNqKmFtoAxtS8LjtdyEKlTFdiTUhZBQgvya1GKEzzUGrFLlkVP
UQ5htGmWhqXqL4JoDYsCOldmN/BdPCeWR8zTxhB6eq9DRDayLrk3RKG68IccexvfrAqq7LCD7Oqq
KS6HZdOIL6gH/O0QwvVYxEUfaHbUWIK4qdue9OUqa/uHlCss8d78DdhTXuMfTaWIsIqL1fC5VQg7
0N2gvW11r94NIrnavD5Cb722ywlTN4gtz3XxNSiG8Dm3xvwKKnH5JHtxcmn42fgaawKejkNp1jfE
NkTXUt7511FmjnSmR+MWqJxE4DCs+o0ndD2sQVG9iQpLu5d6PklmNuauzcXkwHnqXqoip/koltgj
wUamglFb1ruZBbwZ389HeBE9bI64yq+Ic1DctaIm8A3gV0HpMvIR5/OiMIh+81otaRZGXFogKiDp
0WTXr9+4ca7d+SQ1QlMrCIUmFhmuYw7lNViXQSS+h2ynjN0j8l5VeoqC1BLdKWq+EbVfeCsNFwJ/
BB5dPfq3ZSPCJOnG4RBVnO+NCZetF8ThQYEys5QQKq644VRQmU3sRFHy/8j6XGG3/mCkq7fFYIh7
aCYxpnEiCeWQDh7hT2gtJ5ZO8u5QljW2tIKXPnVlC21cm7K+c8UNSYMn9VJV9GbEs8g0YWPUekDs
atwM60gwrXojakMQwIps2nQhQTQgfFzzBJcQWvbkJYt2DB2jdaMFBgDGr8SVyjc3LyHc/Bkimbf7
TxCSWbOkCuMiruXQhEG4mPwFMANSbf2uWRAaHe/OwWjzvuvHcJZsTe4stINP2AVuK3gJ4fCmI92K
zpRJEC6CX1N4VXrzH8C7p6Dr1ErDQAYJtzUZxnwF0oI0rV2/j00couzybXAmGX6Dq59DpCfSyoAA
naUCz32hr/I1PJwz73bWtORhaQ4puEUgPpFE5AZfh5coS7iJVqaj30tP5TbZuZPhgGGTgHwkoRdl
5xngcJ60NI2o6oCDRMFM4q+5zDhXSx+9SGc6nSM6H4i2daAl4BhrPA7sQl+HL/+DTzqNiXkMrRaD
OT17SorxsnCBYBhz4prRthSwOSCYeFxOGRL68e+/Vczt0AlZJtY8J2YOKk6hopy7zFi0shrGbwt3
Kx2ZsItuO97na+1Mt+ObHs80HH7A9JSQjM5bfbklTuLxBsMI2E/xFufPRXiJ3/xySt991a1dA8nM
JtXHdp0zzzprsn98z89Dz4DTIiVjrolht4XIZFXyBrJ1uZ8MyGPUbmfG+ma2ooLCfwOQF1nfvOeC
KicMRAlAWNyld+ZOXfYbrLBXvm4TfIzmODkD4s/ZI78f7tOAs4fToQwWxCZbTJxhsIdlu4UI/qP4
5YeX8JSDbbUVN7EjrKT6MqjxW5h+iL9WzN/qpv5br60vjlz/3/VcNdoK/96V6xH/3f9jv6bRl77r
9Hf+8uzV/gFBhr6qwvbJ5DfZW//bs5durKhhymBqSFs/2Vwq8uTZJSHulmmGogBjL/hn31X6B+Ed
XB50OrnG3+27/l50X5B9ET0mGUYQ5oii5Cb3dW/Vo1bJfWy6EVC5AnIJXXkSe99fEV8+7sfGd7Ot
FSnjlShiYyiWffAow2lEXRfGv5APyGsDSCBE8NArh6hpEpTWSjoQsm00F27R6Xc4S2I/W0sp1ukp
PhEJLCLw7raOuESlA4niFlfYx1YujH1JPWIraQZ2M3L7UPgjfmPcqG4mL5RWaNg5yic9AT9LrRr2
2mA8675xqFt92xUkGrf1Tgyt674Ljk1Dcwl7f1ULX8sy3UERWwaxufeH8AK8aOVmzY3mxtdj3t1h
IPkugDOEo7Yu4BKKeXBoZHkTS+VhbON7Q07vMhEjrda9lFPjWAqTQ6Fi62mwHCPrAjvJp1QLdq2l
oEIiugQ7SRvj3Bci1HD1C4YnSRvvLeocwOvwpe4LINHkUTfHgx8Z+6F1n6NsfOyqeOtK9ToPu30n
uCvAqp2YT3Kdah3GNK5SDziW3BhkkqN35wnNr7Zv154VGYB+LgIw4yeBo1ddKeyKUXXR0Qz30mDe
u7W58iRhP5ZCYMuBPti1GGOdDwFckBCAyKGNym5YqWO1k0P0MAA4uRdeNx44b1D9Aq59TY1xATi1
ElJUj6gieroT7YTRxTElPRFHFdlIIXKcWFMxJBUW7SDcmnr7HJvVVs3zwkYruRa7aiOTJkIc9a3W
tRDFYmFVCuMqToUfge+RCzMKVzE9FDEJuRrkm9TPrirZ2vhc/NKg3xtpfZGp2pMbxC8VelM5yy6G
dty5Q/0cqP6+0oLVqPq3leyPtphGr0IjvZZeAAG5egpiQdq2pIIvFBB8R4rH1DZ7aVd4+QONcpyn
TdqEgRe+BqL65FYoojVUa4l0W6XNT93VrrzG2o4p30JOSVDLpGuls3ZqNKJxGdTbqqIIq0gP0SO+
cnrn5sM6qKJLo8zpW3gaHrI6TRcD8ArGuvegmemqMvJDpOVviiEAxWQkzRiUzOZ02SEx3Sq8n3Xt
X4aVdpNW3RbgeWXFKY+bbMs+farE/nqsO3qpRXwvqMpWiHARNAPV9tsU5Lyn7WDeAWVbQEbxuuvF
BwxPjzAxHuFUvsXSgAQmwgXWyORXqvNj6gHPBqlcrbwQT/u8qLyt5QN+iTG+cm47PBuBfwg7/6AP
OSz/Ur+vufVAvUbB01nCXird6ybPcjvnxuiPZox+ssFKte1v3VA5Jpm5SSJ3lUqWXY7tKpO1JYEr
21b0HvIquw16VB5tPmSLoqj9u6wTC/QUzNbOLf21TNL8kpC3aClJDVqEcTvG3gGF6hUVauQwebUN
bGntuqHbh0xJgWEseL88chd/uYl/rdWhtCh1Y9Oi/lpFrffcG/lbTaNy39CivGA2ywtV9svbWFeF
dSCasEg7q6qva1kYL8uwihZQoo7ckZN12hX9Vd9i5hVzAQPhTiZ5KyHjUZvewbHL1+GQ3YcVXqpS
su6lotm79K1WTYNBuFAoy9KHQ0+DFBMNq9EXgK7eWnWLZ6WXL4gFKp0syl7cCk2M0iVURbkCedsa
LspSehl149HySbVPMYm6zZE1uYNasrpd1eGyiTTLfSO37NjK2U9yZt7GRrnzy3afhl3huF60MVPx
MmzM904aXnI9d1+zrE7Jvu2mlCONdp75M+OuDkgskqTKIbUsiX2ze6RlxG6xRZeVvjYa7bZwJ2v0
JHUPWB96dmDJ1xKJKsuizAtnEnuuIlmpV0MN7iNp8dGPuISG6TMSZuqVHHI9rFe0DTR1ogKFLe09
Yhd7bnJ4yV/6ck/DqqCQsXL/OOTjA5LOY6M1mzZFACpCYVTrn4mLWg5YyzG6AhTMtXhlWivuOl8w
QZy6dkVmXo9GSU8OQihIAG7NRi6CaANgiQrYim/p5cFE7DBlb+PqOIRYtJJQ9Fw25bjsXGjANBrL
TYff0SVatPKAw9oFhSxGFKnO3d7kL+J65x3KJrisqtRgmeNT7ViVmb6rAifOwP7maE01OHEXq07Y
id1F245PqlGswfknPNPLl3pYSccUe67DFC6/b9re2424EhOKRytHoXcOGtYUy6xWM9svvPsiiQS+
hRysWn9cBTGBnCJnlmYJ40IYAU3z6sHMR3kj+kB/LjoxGzn0u96ibPZNF0xeySnH2TMc7srvBYix
3QkZyuRIuMYY1luie97JQRzYJmGDTkRrZdmE5s80bu6qTMToBUHopSXKJr3T5l7XGnMPob/Ga0EW
jZvcrHosjsfkF8ZNwyPSed3pwBFWDbyztVeLN6ib5CV7cbL18uTnUKX5CmUkpnKuPqxHU7HuQY75
Zn4kKpCk0CwtPKFqX/oyFq5IMnnsdQVfbIE99v8mmaVIQqv0lArGrdDW20Hkw5uoTexCaLaFoENJ
gLvT58NFnxMu3VB8qMxCOUjXH4Xg/9bE/4W7xJ9qYuq216D89aUinv7G74pY0M3JqF2FMT55ZBB/
Rc35uySefotkOizfFW41U93LXeYvLqI0EQ75DZxdYZnx1Smk/6qJ+S1RVg0FegpZ8RK+G3+Hi8h5
Ss37r5oYBqSFWYhBPhP+X5TFHxeuTyTpHP+2UkBwvBg9WmXwM5AONuzCoYdpidbtB9zskU70uJz1
0r4yewsJoh4iPFJuC5RKdh0gcmU/q8tyKbWvGHzjcx7YvucfGmI/zTpHXGkudPWtaGJgK9ZtEDxF
4SSCUR2c4e2ow99BHlkIPpYT/XWnC/eGFN7UWbjIcxTMXrgbc3NdJvLC7fcjkVIq+vkmlq/H4lUt
gm0QtyvkD4vSEtZeubZ8cLBI28oau1Di57BqEvAiaA5OWo7vMEDtRonfy4yWiTv0dBNVbGIaOAkx
ki9RuFVqfrImWOmlzDU9W4d6P5mOr1u5W6WQYWTvvk7Z/qNoj3bIgdbCjvcUScpaNIg6D8zJk/Kg
t6CW+qBet1aFtdxF0DR37eg+k6Z9MFPpyhUDwj0SmrCvPaWpJONglIJO+0oRUjznTp1eJ6l/KKCj
KK+BMSVNSG9aJx67tDCdXJLfRy1/kAVuujLUOdsym0uquozzQLtKJWnld/QtDaikiiLYBe4AVqce
a0VajyreCCE5IBhbUQNGqJfvVCu9DnCXGEYZ9WCK5HgItrpsrJQ+eDI++rky1J/hOQjrR1cP1nHm
iTRE2amV9ybAQE8LHdPT19nw5OrqQsnKTS3IO+wXdjCiFibUqIbMOwpmR8RrHoWyYdeFiX9/JRI6
lztZ0qBbTSbnlrU/ksLX5Stv7FeNANbXt3uhqGwvT+1OLrFvwEvC6xduEpAbG6/VZnBq1Im+pi9g
LNkKeehenyxyRVkNunkI+ZQ5vhNR615V0b3pi7YvZHs9B7A0U1St0XtjFtbC47vbgps7JJXQJ78y
jGzZxMVb7otXZWJRT7BWYOcs1a6kvxAczKpWSLsVd015W+Xi01DCXxLi5qjnqPoiMz7iSL9RO2mL
Nno/eMO16wE49fLBSnoiGFG0W/2o25morkX0xqrP0+Yo6qhvhnfFLwBuRqrpLk6nDpcTuMcGC4CR
GeDSP/U6vHYA0CWreYrQxlLh0iQT4/hSb4eD0a3z3N0L1YtJxrOkcDMRnkJDQ0KNoQZXPYRbv9zU
v4wgK9lQQX6anrGLejRAQ/UylHDgu7568gM13oQeNl9dZzypAVuDlelPhC9cGT4fzTOtRzfsQ964
zz2ngmRSSLlGDye5pUl9h8HF8tMm+w3Zd7qqn2xb3J7JrJhMwOeuXF4nKZnRl9IikJ9dZK5xQNBe
/PTnQb7bG0nekBmDffoE3cqktlT9nEH8hMmZtXgqPPx5BFKHTp8DjyiOhwkqZE//CklQ0ZtoexVp
oRnydagLF30fHrVCQ2lqkltokRgU3Va+tS0HSOFqad1gLPBg1TgKWFz4jBTSF9AcrexesWEsbejb
/9TgTdqCwd0szt+V4S8J1/+e9f8lT6Tgf49/Pf9KfqVfTvrpz/8+6TXyqkCXSLUjYJdje6oBfh/0
qvQPZAUI9qa4FvoYE9j9z3P+X1gX5zon/WTpiI5nSnz5O8f619VBrU06HCR4fqApOMY8oagXDVwb
HAGcjGO2CR8K9SFPf3x69G9W4LwtczLIDIrNcGSQOpfqs3Poed90cNORuTuSE4Aq7ZXtmeG+LsbT
Z5oRnPUwL3rf0nsHPdy1W9rtFbfeeAUVctOhntHkdX3WVfGD5f6vbeafgyoW/8fd78RjU3SbMdFk
o3cQ6L5rl6i6HqdA4ZH4WCptYx+u8r2w5Ka6zI/jGhmAQzeBhJGzP8l3bxuHNepHogUpCD/Mcj/V
aXg3AewX8JE7Z4Scskl5clgx4/YLxg06jXb8m697EmAsTQ8Pk5yWkK5qJw7bnlz31djnreMpYtxD
mPPjLiQ2dcxQK8nI3G/ptcfmSi6YyxRfcRX6GNVWWE+4UmI+FbJYIqqXfQx0mlxp9Y2BzdVw4Hqo
ahuO/pLcMqxYXhpJD3Ch6oh0C7eRTsnybBi9yYFXVPiWZvTNyUBJKquIHc3wsTWwQAHGc7N5Rjfn
+0oUwXQYgalpZaiszM9k/axOepx1jZb3S6X5VC3LOyLPafcR0FOQVN1jSHs+XuB0VHxogbhlNg0u
GvP+CeryPk16HeKUVpP2Io9s59UowtNroljaGm6YnfWNnfHbp5k87UfoVHhUsPjZkRN7YifqsYET
wro9wDpe9qRv1mtvdU7uySXl0xn9sWSQynKJYcbyTrXp7Ps0ZYFowiLosFwQJyOyY2YZSxcIZTiG
tbTusSb48w5xsunxXCxS/PYZjFk7ey7VijwtSPOapI2WIJ889CavDPD2cN1NP+S5Dembb2ciBOIm
hjUo5pazDQl7EqWFK147ymV76LfWo7eMHD7cIt33DpFFTn6d30vPf37I032AM0REfqRQ9qBxnxc+
ljEkhdAlmLaQnYpTM/n06WZ0XHu8J/bnXC9xmvVf9j+Mp1l4JooSjPGsDz/ET5+QqwJUBBFLr/CA
FwajEf4DBZQ0imFl0VL8EGNehjuLoRdnnvT0/X4de/Z+U7dWItwfETu9TXa/2iZ4KXbjxkKpJqOz
v4E5g4O7fS4Ad966ZX0wrolMEGNJpIBzM+zStEbY0Ubp5ORvmGvdqVcTySG4xvRjB9KDfS9emufa
tt9suF+HnV7Hp1et+LiCigPDVoPNBv8aHIdleRA27SI5YjuLmWe8n7ahTl2C7wRbeZUucTVylGeC
yzf/k3f/6R3M3r0eZnkWtvwwOJwfBVx9CVlhp1AXIz3VDN9UY3E+3uV0vzCJtKNDqEgG2/DJ1I6y
2BSqvnSaIROGZa5KzT0YLY0XtR/IoWozr8XhqO/KUd4qFTScM4vrpMTAk4C+pTaF7oHHzM9Yv4l8
D1YbVDT9TVUfNe3Mv//d1PoywPQGPn1jo+lG35QZoHOi18lNOLiO7gtOzAWCz4W4qK/zl+FROUdG
ON0Zvz7XtMo/DYtwyIyjgWHJsLmjz1ibti6gkEF5n91BICNMboEdo/F8blJ/s4Q/P686HUWfBnYl
waISZeC+vDCKGr7kk6rea7F3bq84PdN4Qo5vi+YyfJK5R7fgu0IhT0xNSKmrZBetjYtqSwjZQj3H
JPlmR2QkPCCMKVxenLuu53LlllUyvctrw9ZW0RJlBV4wODaGt/piKn/hrqd2f495DZ4ix+qMTHJa
ebMdmYqBmwI7Muf4nFhSKDKcQ01n/IBslazGg7XAXU3fdD3t5N47dwJ8M3eQ+wFDTrshKOHsExac
QXqODwiE/HzhjvKiVGCTp88p2E/ZXLmKzqWfDEQBY0580bX2vvCfc3HEs/Pm725KqOUsoFJ+mco1
bVq+n2aTRrSXGjUGmczbjiQmOEPwafxb/PLw4ChWEf7G/kV2ZiucM05EYumQ6nMxE9H8Tnb3X0eV
wYMUmfQ+pla9lTbTJae6zrfJsrrIHPV52hKxhCntgZNxXWNCf85nfz7jZHrfvH1t8tbh6efb4thk
meeKOoOt622FVrtbqStxc46T9e0wE+eN+hCoWp2dP3qW94mgwI3KQ5xZ/drJqiur7hcTtguR1MHd
0WnLs54I8y1iejoZZ30uGnzAE9W2rDTNyLJOHMBhS3FgEv1KEF1SePf4gTqi4ghrDYMJPM/O1acn
tdR87NmnTWvM0byGNzvd6WDpY+7urzzyqIpVcF7NPf1rn1fufLRZfRpJoWEFiUWCefzeY+elBC+u
gSMj3bNGLOi/EpapQkYJm7teaWyEYesc3xJCT8+cB9/9IJo2xSbRRJAg5Xyd0b6WeQTJ88qz0cRI
jqNnTFdn1ur8LJ8e9vMYsyMHJ+ChcAuyRd3Sui46WmkDNoyxwn/o/NC89nA4ynExUqkTyIHvl7qU
/WKLndUiwvl20EUH8ftaNM/ZBMz5jqLMBFfxX6DUgGZJb+br49dJUOZpQWsy3HIErwmVhlCqXlkX
4Y3igAovpTPv+3RlTWZBJDvJHyjQnOwoF0aPv5KUf5TsZPNsm1WxrdfG9sw7/4olAk/AbPw0ztzf
IS4KV28R4bI/BkdtBUfHrm2iGNifpgCGs5eD03nEeGQUIJTGdQb7368v0oytzqgaGS/QnfXk3fhO
t/Z2gQNHO1lw+2HIsyt2fhpNj8g2wS5Mecav8yEtwzN9ta3BY8C/LW7p24ZjoHVQnUyl6RR1cf3z
zHs93aK+Dip/fU6tMoUgGCfo/0J4kh/CDgtTJ+kvUAzhSCMtNdj9UL0fzu/J0vy0n54XUx8gJn4V
TxDoQEkFBJW0gsLtSLSaQrDapICfaMginhPDBiHT7j+IBJvXU/Nxp0//6aiFH5dFvUFLRsTr53e4
Rsc3TVZnJ+3Jy+UuO1VsQCDf2YElbZ4buTqyK5YoU0NrmUE0wmt41TZPRo6JnYjtbtnt8j5bWmK3
UppyIRPM2gzY93qmo/nnTOROgnXk6Ufi0Gd6cR7RH/368C7GDZUrs3dZt8m7usOl58fdcOw36oI4
5YfyiKuILdre+QV1Mrsntxo2ZsoMRj5hKSOJNceqj9iPDvp64u6GT0w6vjV5A8jgnGjxH9CFTz/A
10Fns9vUeyidJoNO9lHYvRPNrNplyUlYLMQVIq7ucrrv4ht8jnn+UTt+ORFlQ8NghMJ9ckQ64WNq
mNGVWCViPbzUnoJj8Kq+yBfyWnmasiGFYwnud1MuxRXCR+vhv3m8/xbjPInbA7OBpwqSAvAGGX2O
hCWkwnVyxfjuhfEkHUhqXnJgHdTLiRge7tV9t5fObNKnn5ghFZG8VpY0vYDZBkZUuWkKLe08q7hA
cwql8D6pbv+8YX07BgICduQp0n0OKurSqGI1rOMOKwj3kd7spUF9o3I+/HmYuQxkgrygIPxrnNkm
0YaNJaPDRKILqb47TtZj+mW1rS+6zbmz5twjTb//aT/iuI7VvOa1ubTGk+4aUs9onHmek+OMx5mM
oWBcEPP0wdT4PEbtYpOAVBYOlUrXsylgE3hnIMqTfsL0yj6PMas9ipLbRGNKpl0t9eV4CTaK/++V
kNnJcapCDM9ON9lB2/nH8Ka603Zg5CvAt91/AO3NjhZZUqeLFMc3iAvNIm0G8XQYkVnEiGAqeNCw
3/YXE8gWL0phr5MfJr3Dn/qhvEPwOK+xmX3Nk6FnBWisG2YuRQw9DNvCf5qs4Mf++s+zc/Y1P8aw
gJNgj8M8lpXZQguCBmFYJhMv0uuLdNOG7eLvDmCJE+CscieckPTZALU+ZuFAX9cWs3cJJq0SSGfu
3qePYHHPx2uWfQKg84O682nS10qDiylKP9urrsSaT5Npqz8/w3wJ85amIRjBBO2yYAN9XVdk4bVd
Relqe4Uzhe/BzNjCf3DthCzcc4t4Xnn/NRonG3cPyYT79HU0s6vz2AV7ZfbHCRm469+1m1/VdhQd
/GqFFcBC2J4bd3bC/R6WqFh1kqqgRZwNm09i1MkMxJaLn673K8+CBXd+26jEM8t7fqDMR/qwFvr0
xbwBBwavZHnXC6Txu8ohIy5T6NSVGwxvlnBAO0jAy3Nw7bcThQOFY1SjcphrxpB1WZaQshGP8nuX
3mfV+s/TZI6B/H4u7hYqL4+yaA5BcIJaSPgbAje3okP6Alo4bSMvx1V68DZEImClNRAi8HNY6Sus
3P+Do3qqQj6VCr9/gumKw51NBCGeTdTWyJXETQAu0ylqDjP3xw4MFYyg2vb3AXjb858f+ftP+WnA
6Z1//pT1iFduz6ThjgHnbIENLbOUgHOVW8CuBOVpEaqdA0y//ZKfRp2dc6MsF4Xn86Lz5lHoYIFV
w+LPD/bdYmD1cW5P3oi0Hb8+V9sOFhHqJc4qsuGQm7UsK+0xtGKMrLMzW/B3u8tEaVEwJVWIiZk3
AOPYCP0qI/RGv2ipZrsL9eptdMTD+Ub9d59LAqUDF6T5hzHZ7DTjgsaT6R7EO0h69qRiRJQKtcxR
7XpJKtm96QIPnruPTi9rNiu/jDo7yIxAicl6YlTtstxiL7v1tsPhP7gknZ7VdDQ/Pd3so8UD7g9d
iAFwtcy3Oqe0N+yqNS4OayFbBPcShq8oeO4zQhzOwYIfAfd/eMY5hm+VxRgOKs8YicR4BV6lwcWj
AQeh/CKU0kMfwjELBtwDhF3S/81adlr3n598DrcP7Og4/UQmbPp6qcjZRlHEhVuoZw7Ckw9Jj1qn
b6xgTA0f9+Me/mm1p1IpZxIEfza4ySe43kwY6/nCZ444yiDp3O3o+Ysg6hahkl9Xn4E2fVRCqpL4
MEHY8areuKvwgUbqxnXEM72Kk6X+0eSnkCUgFmrSvATyMEDzUr8gqYbbXadFq3ZAyFFB9rTc3Z93
lRncx3NBwYOQrMAH/dDYfX0uH0fTKkLhbpu5ca9l2DEhiVpjb/JQlXBfxXYXDdaZnexkUTAmRQT1
uolYW53DT76lNmnp043IR3WAt+l36yBumo1SJ6KN2Z315suldqYmk3ik+aKfviHbGTJaquaTwtkt
c2KmSRq0a1UZ3jK2I+7lw//j7LyW48aSLfpFiIA3rzBlaYpWol4QJEXBe4+vvwvqmLhkVV1Wz32a
nlC3TgE4Jk9m7rVLJcLQ574M702rRnlnrifV77dZn26MCN5QpD0UswLVryDhSfOkk6sZqp0+vVF7
6a3FJscEfeeYfR7aQyzfVZRYjKBFUbfQm9R2b2nD5FD+IBvvx7d0Xq2mTsPTQnRRIu6buLrLmuhX
2tShF2YWPYumdQO042VSisHFaW2jo0mJwCq6oz4dDHEKcPsRs60pB1x2hfzDb/rAU33jqTLL0JFy
uXC0PL838axCsdLcYRDqX5eF/lBFAjbZFgq5eKUH+FMJoxq2t03ZRVDDOuBpuDwVApZ8aN29XBA0
8qst/h3TZPWrMjVmL5lNeSVP0dDzMsaAhINsctyFpulf6XUavllmrjxkgd96wzhaXt+P5S7V82In
qzO8GvAhmwGXGCzkNfpgC9HfKJPYv8c5ihJBrZrbqOuHW0FM5bXuBzGiD6ySPpRQLTpbniakl2RF
TE/vRN/R1Em/NZJnqRO7+6SdJLena/0eAt7o6pOIDVh+VeqKHdexjhalbV09VvyHsEbg0wmBNII7
GfQry89uY4oJmTYXz1W3/IdSUeU/8PET3ytBMiZbqUO1++mHeN3tqlBN2oYqLGxC7pttgUUKWYEY
ggwBvx7INJEImVT/hqs1AJSR8qrSQmdOwR9huV5koQhgJtIigGW0whf9dTZmWnllhVWiPOD346e/
qrlQebeA6MKDmYOYoW13LNjbCnTbkKeU3m2apNF3WZKZNBvMQsRWkRrhlGCOpFXFr8DSm9CrWtAn
L8GMbw1vCxGBKxkCrs+zxIV269PZWo+eSTJYw8NLE5v2eR7odnZrwDPIWnXsBR9rX0Pn6AatryJJ
meKkicf94FeZULmmjkDoqusrDSaNnqNtAqKi9R9tFwGxk9MwFBY/tR5MlChi17FWSxOXP7USlHQV
9JKZ3VjgFHk+hEeirzimIvpyuTMrTS//yD4TPYAAAmhNXWdmVOEogvwmQHEgVzJQkRnB0aTzdiYp
VnGb8en6nsXYlufZL/s/gtSVFZQOAyLHQRpKHX0olNAwfBIGHzTQeo5hSvZu3iddmj2n8BMNPE/y
yk/eR3rE1dLJ2lbNNoj36ghLoN4UOEob2Hbu2CnMKqE36w/QiDE2W1ONEVub1tl1FeM34FKqq5VN
J+QqgdTEKgN1WGVpfJATinb03Pl9/1wodfYum4FZOaqCfYIti139U+vncXjWJGCjj0wFak9CN1eV
W4QYt66EpApQVCiZRlEzjZvCA/wiP8T5VJbunPoof6FKTuw6gWnsOlLvdrEEpDiYko2sTBNfUOm1
6UX5HhBeva6ZYleY3+a7UqlLN2DeOX44SE4ddCBKVfBww4wdb1z5dgiUbaPDIHLwgpBdQdCbu6Yx
ZJvLIGg1JWDWCqlTl4DJUimjuVsySrfqlPBjsvBMW9JSttVZlF6TZt4Bd+FCp+PNMLOuHZkPf63O
UGrKfpDtrFWtVd6aqYQDoA+Btw4fJ5Sle762fOjwrLsypoIWz1QUnWIcUvyh4sZpYtVymfkEH0kz
Or6R7GPRTGaCIJSHtprA5euwqbIcA74ioqxUfssknWyYJmF/HoYJLmLaVO7aGge7kHoYdmut7sR1
AOabLhg7i2Ig1XINF3DWDGtdCPyJYeXqPuDm7wI+Ha/xBcI5x2xR2fTGDqrfKsj8vaTUDTCzfic1
KGSUTn+uhOhaaZTdovjt5og+wp7LimKwqnUnmN4NrfMmVXeSsv+txMrKQJiKKtDNgmJL8/k666Cm
lf0OWJObcpJU0asUlxxouD7lhWDLifyQ+d0aCZ1T13iUlgFg2sKbR18ENifvMzHRr6KwrICPIZIf
WietqT8F86PRios7Wv2j8Ut6AANAcf+w7YrKiaV4C7LHI1p6aMDIsvdhIy6VdPhOQypsi3mmOAgl
P0cjaU42zn52PBqP1AAcQRU3PSIVs1dml40TVeIIg6t49XG3kxGt83r3LUsIH43cUfMAIdAiX/ww
kn5wgq5H5mdUd3q/WLtZ+oDuQ0YjOCgZ8r95cAg/+lWn+MavRDA+CkXv3H6W/SucOi12kIQiVxTd
KIMAKYqOMbvVB/ImnCZu3Oe5mzRGbbedssUEmvcQAQut087RB73Y6EYn7DE8wT+0yV8rPXtU0m7N
7j+stbxOPXLDD1Nnei0udGI7RIcEoQfOclrBtp0+ZGgGAUvGj0KWJz+FBq8sNgtGGeb8QFwi7Cc9
tK5nJYSU0YzZuk7ZdPvSz/a+Zt7Hiv6TqtNExyk3pFFfk826M6p8bQCDUnrpIwbVYEeFyEmeQ+yl
mus7pZ4+pZjjRUUy7cK6fTPyKeLL43co9NUhr4DdFf1714iip+sNFMosw1E3kl60KvRio3gUArZc
ozG3WiFS0aA1XRlfJA3gQGuKqMz51EJW3etYpoWFdd9oSCLC2pFwXlmJs95z+AmyOzfYHhey+lh3
IaLsGJfhiG41Z5bj4iCqGoQ5NZVcGXglTtSycaeJoELEOb9pagicc1ag9Wqk9D4pKD7HbZoAhA0R
TChhzwcN/lRJA7gRA2TMczLAohWuY1ZTKOskUH75E6ZwiFfvWaEPJmKkPKrpCBFgYnecy7qA5ZU6
AFQLg0cpDt/kHNw4KDLylJqdCtlOjU2spMpNk2TXRhbsBIIcuJBK4lhBoYBl1t81vGuAUpJtAInm
aCNE2Z426dukseQVHL9mowfCVR2OT4QQ3MQy3q8uZ/VeGZvqoMQY4ZraI9LgtdyRaBYhzVRBcFAC
8VfU9u9tl3rYN7L7jdu0Qncbl+sWujB/g1eozetMgKbBx7NgETZ5/wcXsu0QqnT+QJw18541WlsH
Ml1/FbsITYJ3SQANWVJJAcX7FCfie4d4zxbCyht1/TZPlbtSLV/ySbpuy2Q/ivVtnbI4Ur1bDYZY
OdmkLOK6h7npHn1TuFXK9EA/OKbe04+67ilet2YISlf/Neq1q+olGUvd8iE0qC9KKiJFI7gddVGw
BQpVWZzj/VhUSAur9KEbUdWU4rZuR9x3w41vYVso5PR3ToiG4AFsFveUqyKAEqp2gbitzKgBDyy9
dIrxE/Bq62rjfINzzUfaJQd/xMSwLYef2P0CD1VnPL846oCBZQfVl66KuTqQaN3nefFagYVzxGJY
5DzWzzakW7PLbtS8au1WKH03jIynqJ4OMFJrbGYnmkuzyLMCNqBRDEdnVPV5MwYG+Qx5KD2oqu2q
lERucJHyEscTujUhOIgCdoEtk7Sy8nrFz8rWVOzT2yzEwq9vmswRY3lcmVYCALDK8b7q6sDL9PRR
tUoUYKG5GvKhdDN9wHmZwBITOEsuTZ8lOcWbws/1tdC3wU0aKnRlMOldxJ4BLGuBMaWIG4VW/kir
oQAMjuY4GzELyHS7yd+yMIXSMy03nUjdQQV5mlLT1eL+qpGE54SkJbZPiuANBTS4NtDe/IGrBbXZ
32EO9BP857QBMkHCQ9aBH9MEJGvJDoh0+dINNKXRmY0TNuHpuh4i0lnCgnUrpqcSkwY3VokbZPhs
bpCANhgN8zozhZ8alJaNUEj5xk+ld1Pqt2IrP41d/GDCYrgaG3rwZcH/oWXGyzjOntwLP/RsvG+r
/FoPOsCn0sJsj5S1qUtXstZ+REYMkwLA4NQErykYCJbSEHgormcXXz0qSqJ0lSCoU1uk+2mBQzOX
HM5IC4iwqOQU9oOUOwCm7mqTokMUQrspyz+GbG586J5OBdzCLkPl3u/Vn2mra2s1rjw5BXpUWpOt
1UbmaAV9AIbQwn0sV0UQV2sc2X0ch6WXstGbfSNKFf5s1q94jqI1KbRbEyD1KhBqXNHU/NoY5ru5
x/DMxE07jo3flZ5fGa30ZKX9bWz4W1ma9uhoP5SULjCcejFdbkqoqv4GvxNPUaJDWys7pTXerEG/
Faust0slvZ/kAls9uDlbsCa+hkFd1QIV5kprR3WPy3Yflz+DaPrVCYbkZZm/S3iolQ831W26dsOO
qti5kE5gXWqoODj6BjUw9jnYMXUfUtm/V5pwraV56AZq8qBxjjHh1RtLaG4Ea0SVDHzmTgjpd+01
4aUbqWkLUTqvm1FS7lurznatntMAFtHG37OPqHlxjaSysElDb1NZeehL7i3mgBFoZu3SNNgA2twu
wYGtmPibc0fCLCtdGVErMBigbHyUjVdw/g14ggE/0E6aqXBEnTcCALYFhLLkR8Ynoc9ER4PGntJi
ctvkdHG2M9i5GFNsqxBeq0p9HXzNnTTjqeuTa7mRy33SYypFUi5y5QkkZTlviSxBnKr7tKqfYqlW
14rYPAI50NyxQlMTKTRsy2BLtFCcbEnPdbdU21WToZuOTOs5T0Q2+8FSe6iniLiNEk1DZ2iCW8RD
/6Sro+b22Dr6tHTiHhlFjXYzimJ4GwCQ2Tdq3uxH+AaRo1QGxp+iUYLy1PEyakwp+a0pTXqvdkqL
JJc+ZMRhperxDn9w4V2niv6iqWiuk3nAiHIkN2K2wa0G/cKXIC/6TfTYaGrhicwk18Bl1NbN5nVU
ikMaETMmcB3zfhsaA6gEfn8nqJs+CgI3D5OdAHzdMsNNkcbe2JJmExsHYqYIz7G+EwGLgq7FJqNe
3HfaR3GudjH4jahldnOVdHtDeqZYda9AkpWqD0OeVhzfDkR6mCdI3pR9n/aInDUvw8oYYQoF4xbp
UFhdWRYRMQNOsOymwavr20CpH0pUyWl5NzbtqjX8Fd8G1fVOx43cCF1Dfm6xomxErr5FGztiaRVO
pycjHZDGB1Z4iVtYCB8CcV+E2YskRYsxMWfGo0wX7pD3z62k2VaseYGVPeoJkuS5cyweOYRKrhnT
dREU98j4WaApZsKRl3IXkLob3zees7h20k52w6m/k8JXbLuFOSL4WTVi4AXFxxRA+YGpCxoGe4rE
VnrcnAvgPnFlbXz8LueSriQMa6XWcmAR3ULJcPuhvi5FCWLrWBJn1VlWXjd6gi1sgO5d79ggDRoB
b33Yr6SGrFLYtHVUbMuUuNQPccky4unZHI0D3UDI2smLadm85zyOHrMkaJBvhxIFNryn/RR/Q7Uc
bnNNPeCFEdtdnW/FwPT80dqUZvQipdUj1qLPzcLwDjN8Odv0Jram9F4kfF+LkvBmheq+AuptCxCX
pMy/97GzNfraFYmTCOPTu24yG7uTjdYxp8bY5+nUXledMQHBTl9w59yTjVk1SegleZ9tUImSDpXl
CSCH+GMYKZBlavaDPcLk5wFyrZViEzXNOkjUw5jPDrUEFP58OrcKDGIDzEeeh6TJ3CyeC3fqxMdJ
z6cDGhECbdierdf0dErbdMTrFuf84gyakA/TOA8mmCCl9GpW42Lq2t6DmmjdviVLys/xuVKjo1A0
fAwbrMGrreVzNEjXEzQXa2Pgq1AheK4H/WYENjKk0lUIF0dWbqSowlgAXTcF9SFdYSXv9sisbGgO
12i1N9mE/Fs1h/XUyAeIYbyuQXJHi8pk1LvkuXYDfInchCJUTSBkwtgdUlZhOs97tQzuC2ZCkmD1
Kle7oaiR0auHhA3RInyDOe5hCoxKjgKrF/vGQ50Od4UW+u5QrpOuWcURU7VQ3LZ/1qaPJPqVKdIT
9pBgXO7LBqfLZNto4lsoI59J4s0wTDTQh0+9VN9w1tkW3am6sRKER73w8EPZpFj3TOmfoYH79lHp
r3Qqcd2IPXDDt1m+SWPsN2NrBwMex3uJVG/oFMNVhQmsMRazM7P0RwjLdtYLdOgrB8grpc059bsY
qLPDtJI2VTfsy/FmTH+Nsu5KLN8WUwYABx/TaN2oqfULWHuGOz0IjlUKDkFq0VM2ArR7/qCJIhGd
2yaZNH75GnEJjjIFyNBy7GzNvGatuHJ9PwO+FuQMlYfALW1VAS7qpMa12njNT5zVd1leodnfjaF4
Q44Okd7okUngr9RtrXqthPqtImpT0x9GmV7JogwEraXjsgAyR5cIP8gcCWtGNufkh+a/6y1qhDIr
nEZiwQQFnuEWhiy4wQuEOrEUkvyOk50svPRYR5vpo8nhGfrdnSx1HsfHvm+q9TRHh0jALxqPcoCP
JD9EOOyPFf9KMvyuMryeSdDh+1ExuowGYZ1LFdauYQIW7SoKvA5bB8UEE61zmCZwE6TuNkjxlM5b
tzKv+v5eqrhVro1qP+qsxkD4EIw/+WxxmbvOy21vzk42Bx7baVBCz7D8ddsIK1LzbEkVZ3BrcsHI
+nzeDhGZBL9THeBLdjMWD8rUrkgh2ZQjuECzz0amOyTVjZEQScNFmGrBGX3Tm8b0OsoItzgayi63
E1l8jrt3sEqOEu6aUSB/RK4LlD1JEbBBmpc2A6xpg29qrOraWkFQdiWMxMXhYCYcJfTuFw0w8dGJ
hT9qCsd13kIhJxnXosuVwWPEdg4cTeVOqAMSTyzS2+PblIpem1Dqtmg7HFO70Smh9OSyp2hvSNh9
t/Vm5rILqpxYtbcjSbDHOQP/m86VbfhckUgF+VZ7kyrJlgup7Sf7tNSjm0ywsoMG5Hst0mZIONyn
7ozlx7ZKwbZTYhkETLB18bfq0yC6MfRpPJANTYO14v+Wg/it6CBA2F1TB289oci6L43q9vvq1Wlj
CqpqZRE8GzoNUbQzfC1fmXU5TtwbmO441ABAuYUBl7rpg4Cec4S7Rmhz01501Dxpgzoa9ajzMgvb
OsAdmgNJY2Nh7ZrVVo5C7/uHO2kpYBQUxghjZfqgTPNoFGFSurIrURcvJWRHJVywxUa/MMhp/W8Z
BJkKLCORHo2juqbVYyTS6x0HnlZ5tS47ObzDov6RBD/L7D7Hh+f7hzqtwX0Z77jRBlh4UnRJryNd
IFXtA8xeF/5tOb1+P8zZifHpubSjiZEOTZT1AeOEV+pOdfrb7G7pNkfS8Ijjn+vfXOpVOpYIUkn9
+mRHn6tuLDVUdUbU4A1y28XcyE72FPo9P8ImNL3BFAHACwYfwcUGrUtv9ajJRjCG3upLvmInm50t
yA1eZmVALaGsypWSRP2Fr3g6NWUcN2kM0elAlFEAfV127cyNxcD4zx5qczXVr8FYX6hLn/aFHNXA
j+RrNRR2sE+pBqJGmFYS9a1NNaSHulTNj6ht2rdOOVD7V3+nshXfiI2McW7jQxD2M5B8wrSpy0R0
o4Ikx/dT6/RdL9VrbvDKX13IccdBGguJPyqCZs8JeH66ruf+RiAykw3pwkhn3jLECEz7ULXqlEOP
eooQ95CHxDLOznjD8w+tv9Tms0zJLx0iSyH+0wDLo35qngj1ZoiUdnGw25jrZBPsEqdbGYtq61+0
3Jxuml8HO2r0SfE0GXMK82TwHrX5j2B5eS5fmJcn5pdLO8PnJzrq66minoI3PCu6iaibW066ErzQ
cBcJBFkb/Kniy83/y1by3Vs82kI5fvpZQ5ZFGsxVd+J14PU2/hjWGuuSi5rC0/2aB1QX0oxuIXo+
7kPxi2Yg0xLqtmoMB3wxb5V5hT/KQD4T9RvJnkxMP76f8GenIUxmBefNpdn0aBoKFaLQoNPxWRis
O7KAm5Sg/vshznaEfBriaCKmaYGIDiSFHfSAO+c6IL6ZxweESmAvW2utWdH6+xHPHBC8yE9DHk3H
rGtwfcu5cy098EVgFzeQYdYQpj2SXDlHRL4O/39jqnQRIYKSJf1o25yFspnkgZnSo4ZxJq9bE/UJ
nviAF0y44TrFwURe5FLny9llToMpn45mZPlYXpYUShv5CHQ5mQaPSocT7JDh73wbbfDmkk7i/Iv9
NNrRyUu3W2Sq02LLcV3djA+xizDV8x8oh+DWWjrdj0utl3+NHU4W4KcRl+f/tI2BAa1mUmEaTXZ4
BNzOK9VLfvnudBi3f0ffGDf+pvV8TJLTHXZk9vje7WGfOfKm3kWrS7/ndKNDFEVPGuQxlDEn6jq5
7zie0KzYga+D1Z0rMR6uAYrHxnYkiNU3F2bysr98fXxiYB0NPcVejCeOxTCC3mrDIJQgJgLPXC9+
6+awo8SJqU7vqbhtKM64Fjch8sJ4DSLBo9fjwk9YJu53P+Fo/dbkgy3yZzq+G0Af/HXm0cTpiHCj
3YVQY8bOpXDr9BQm2lLhr2FfqtDRdTTLBEsK5kSmViHq4kollaibePWaafa7FMPiwvOd+6Kq/leS
QC8nLPqvE6wyxU6eIxrHYEptS3jWVbNu58fvX6J8ukx5JEsx6cRD3QG47usoWaApWFrxEjUbCjw6
QW9YFx8SrALrp+pBp8T1uPSEawPlYiU73SeHhP9TWXX2tf7vb/jbU/ppKalS0Q+Nzlwi6S5ezYXQ
1zbAjmBNaa14iLNMvUBFOPdqmbcQViVuIaj3vj50qYwVwRpRcwKNdFZfS+6nQn/9/au9NMjR9Ewr
NcOCl0GkprgSkw+c5vZh//79IGdaRBd3agkZPrp4snVHj9LBVe7CkFHI3G9m7e/eA/ec5VdUnCbB
7F4Y8DTwWAbU0OCrFkGieDSg34X1UCtcEI08EgfHUGY/hgItBlS6RqqzbkArC94aozoAHIsmHPly
lg09rOQ53xQpu7QVnZs9SP45ZSgWLJYNXz9mptErKsUNVAcpPqiR8m623bVSaXTlBBfuB8eCrOW6
BcTDEDUYZyqx8dH5TT1gls3Fb0Bd11stXGfUFFUnEMlgkm6msY/2CGBv/WYBtAh4r3PFxYag24j+
OsgdUkrv2cOlnuvTUOnrjzoKP3uw4n5tULwVKL/SV+tqXXthLzrtzcfGHoshtgpuXxCejnY+xagG
K61Zov9x/SHHvzfWuZevq0tHy+mWxFimDpKLZl3jVJ8Czb41yr9jLToAxaUIljmIzHb6Kh0vtqyf
rtMvw1nHdz41nKFnIr0Ju52J+wCUeT26kDI6naMIK/FCldHPYbb+VzHzaYczRd9QE2VcTA5EV5qq
a026GSfrdlY17/v1eYQI5a/mS9GnRYezDAEEQ/KvyyEI5KEdGs4o/1f0mtNycGfZeKKREaAyTHzy
UrmWZ9xFB7+wuZ2sEFDdhR+XfNHl00mJ6F4GJ0nAiXLkGDwz4zM+clSiwNHnW9HMbntpwOpALfZo
127pWp3v0lEG707noad22ioUlT0km4S07ZjSTEdNCDzgS9L4v0EZHsLR2AZj8CDRwUVVEsMFgy6Q
TTUV0SHUrY8Lb/H05xuLlpu7jsivN4/DG7mZmwYbdV4dFBUsD6gNAi/+wAdDVV3TJVu1LVbofVU7
eYhVW9z4P9ONvk8SJ15fijqWTeVrnENzFcpBdjeyPSzBr19UU2c5yUKcGJVM8BJE3rQUzQJWyMlI
05V1YY87c6KYy0myIMYNpHfW0X3BmGS9HEcFuvcu2hg/QuhtLHtXwWorX1+yhDp9zwxGtXNJpcoa
koqvz9apUVbkKV0Zs59mdk9FD8cIP7m0KE7XOKsBOzjsB4ikCJK/DjMYodanfob33YM/2sOODu8G
CWNjWz+l3obrTfekk4DKwduxtNvn+IZCFEU2zfiLpsAb9cL16Nxzf/pBxyGP3AGrpisXIDMXv6F9
H8x59f0UPn3k5Zxmv7FU9CP/kNw/bTl51MVKRm0Ft9UfUXGVme+i9PT9EGfSZeRxiE0XtRbf0Dra
a8xRrBa2J7073iJMrg/dUwSDc20A3Zu9WHeN4l+QRE7XA6Mi4JBVKEtsdEejjp080lnN0RrTD9J2
z0qfrSf5Sso/RvESDO3cWyS1o5kIhziTTnKObRCHIyoGihYFJTrLHvxXvb2ENrg0yjJbPn0rTp8R
SQWj6J22p3XrRkzjJ62V7r7/XqenEDRYMCjMCQgGcCO+DpNlcUI/N5FSU1/1SutYXUzLQ7YztJ/f
D3SqAmOj+jTS8eVfiGYNnicjUT3dhFq4irriCalmaONZshEr41avzNekyt46LHO+H/x0aS0nD6hv
YyFgndyETT31W90sOM+L1hPGetU23YX7w5k9kjE4ZlnCREQnwix5nGUhTvN/lLuSi6J1Ve+7lbDO
VhTLLgizgDkfHwCMxmWFw1S0EO4e7ciSEk/VLKFqiwpOxgFoqD9Ds5FRaqEboNooW91jUraHMtMc
K5HssiYljUAfY4OcWDCqMRGS3yIju8JGXBK3atnZFfZNlkYTFCY9RtSsGl1f6XN8TZ37JhWDwNHL
4dUa0q3RNhc2vzPT4+sDHc33yhjaUminRX5Z3dBzskrWCxlH3V/ixRwzQ/5GQ59f3bLyPq2sIS/7
zCL7ZY8dbbdKtA1DmhCbnyRLrgMcb+LqsUC+ECvtztDf8/xQpE9WXBCsIxuydJLgsdso9PrE5RVN
TRdyc2en6qcPuyzYT7+O/kM9xP3JJI9qbdr+92wmF06B8zMV4a5uYAwiAwb4OgTeG7OWibxqsn+r
onQsYwEReTiaraTphVTxhW97ujnzaT+Nt8zlT4+k41wdSk0F58A09lbQXIn1VsXeKaPm1soP3y/1
033z62BHC6Oflts9ftk0p5Bp6pBXCW+IdC69w7Of6dMzHU1XXW2LSJWYRDTF/AW/EQYqbwtpZ7kB
tdq/qFscU4X+mbifxjyauLOYJCbBLRQCfJrh1sZXaePlW9VDROdGjWc+pHu1gxIgecnqEkPwr9bz
a8j59cUeTcyIlIvW08Bkjyv6GHSvrNzmhqaDKw3LbVt8HXqsVrY0fbmL8hV2jNrt613z2N8ZuxAu
WoAA7bq9oxVT3f/X+AJN1xeaF2a7EoWB4wJVLxRVORq0yYr9q6bNNChdogye2zW+DHH0+GommSl0
7X+2d9HDMlxGG5448/BnxLgN4MnoqKts1UhONvxJr/NpfelSfya24jGXCJzrNgLS44UbTjRaV9Xy
atfKakg91XJyVwEoGTnzTtiJ4pX59i+gUmfOmi/DHq1fJIRIxxYDkaVCEWIHG1EV4QIAT3eNpaT3
/QJeXuTRPFvwBcSQJFOIsZbd5NNuoQ5Nl0mFDF5A9R2fHtKcEmdVgSkb7e9HOlMpZwukIGbI9IOT
JzvaK+oCpksbmIsonr7TiBTOH7RV3IVrL+tJnXjKbvYWdNWl4O7M7vFl4KPdo7CSBlkXH1Jpxlej
SWin4ubuXni8M1vhl1GO9os8FcLWRP/OdAnNTUnbZVAAo172+tZLg7sM+zi9oPxw2Wzg7APC+aCM
urBDjpMbIOcivc54s0I67sVe9VDIXfh6Z59OIeJSl7ifxO3XeVKkdR9YYLLsQs9WukFHUV3aQzle
2umPQHbLrovrM809DLKg6I8mSWQi+TQDWi7jbXulbcZNt8oe6ZN0L21i5xJqX0Y6mhUIyWpFFPzl
XM4fO/BppZc80rvhXsbznXl5rCxwebDgNRHoy9eXV7fNmHN6kYFtfs4VyoDswQ9evp9/l8Y42jF9
wYIdMNEBKFbv+XzdCLVN0uvCLFi+8tFu8eVBjnYLK22nbGp5EKuVrhNjMUX8mOncbbVNmd10Ef+o
qc73D3ZpzKPkKpqPIWDb4OWpv2mwd6f81mhCoKwFEOfR1fTalpve+37Qc7ODnBO1Z9JnzMVjgg56
22luoI7ZafyrBiasy71TLaC9at7I2eRZCANL0mSS+hCm/7WpPJd5XOjwt6A0hNrheHQJoKGYKTGX
XYfHM1bzRv9LHI8O/xINuiyrrx+WYozJMQfkjl6K45RTAfwiLOSBlNN6XplLNmYpoaLuttbAc5zp
Tb9wpToTXuF5rpLNh6ohaicdaEE7GZMkzBYLnZZlUXerPF8pbrLLHOnefE+U3BuM+8K4b7urZVUG
rnlhYp0pWX/5CcdNaaVJ5WRo+AmNJzpy/RyUvq1682bBFM2pLeF5GzTXl8Gvp0sVgb2CgxRcVJoC
jrfraUnbLtQkWxehyVvmLb7EpR2HNGZfmMXy6WcFlEhLFeZCZKKPmWdmZw1zC8EQY69Kl580A+f3
oe8zyfZlJfihRPRs6uNcv0ztGLRewLkd73UjaCJ3sOR6tmV4EZei+XOPr5DU1Sn7UTU6fvyIvTBt
+9qypeBeFyzbkB7LXLnw6KdHIunjT4Msb+ZTXCM2tAYoFYPMNMMDaoDKfGGEM3n+ZQgKtiSlFHph
j47EKTaltBgbyzav5V1/Fe2tfY/QyhMc7Ibc5X//A6UR3fHaXFGBy1aXotSzz8lGQfZWlAmtjn5E
Kg4DotNkSYvRLJq9lPOFlNXZr6Wje6T6JFN0OzqQMU1ZdF40tPep+Bg04nNa4L+oaRcSOqdxKC/x
0zBHp7HVKmmhmAzTWVrg5GH8K4r0Gb5G9pNj7RL4bTkzjra7L6MtD/1pdtD7nPp+X1BcaJQbCC/X
OHylbl8FYPqhIODAG3pdaT5/vxzPvsolb6rTsHHadOu3bL9zyjM2Jsvd2rXZh9X9+n6MMwcXL5IO
J+4rLH2KxF8fLSddbMo+g6D5PmQ09zWrIbJb8M7/4q5yejZ/yer//TGf3uMITwI4JEn0MnXmlQgf
qVDt5sl6KxzThf9ERzu309izXPHevBkP3z/rmRLX1+GPFnlhzfpA/cLnDBHzteQmnum0rk/guFrQ
iJSAgaYgDX9cWhsT/j+662oLo3Nzqdp25jj7+lOOXjvdPzM9eryJ6BlOwLZJ7epVfO4fQXJs6AJu
Vkh+/IcZU6rL95u/a/DrdKYzlfBy2YnAMh/XynJxnkiNUcP5x+us4VbVb3qbqtgq3Qhb4UKQfrpW
FwQpfU5MMRFi5tGe08diPVU16IfW7LLMLoVo/FXparIBoyIg96+US7ePc/MM+qlGkwVJ2BN/PJVW
RCzPEaWkKAp7AYU+bou9WcKIAHlthY6BqDT68/30Ot1aeUygQuQAQFbRjPt1JcWiD/rZ9xk0BF8t
XYndpSvx2RdJsEWLJdfik8aJqQVAOf5lSiBWDBprrVs3hnVX6v2lF3hppOXPPy1UiDo4cecRykII
LosVCKVVGw/bIGrc79/a6SZn4srGWfQ/nF3ZbtxIlv2VQr2zh8GdwHQ/cMtNmanUYsl6IWxJJoM7
gzu/fk7InrKSSSS7qhtotCFblwxGxN3OPQfBHfzvFKAR5UMrDmaEvhooV9rsR5KBNkBVV9et8LWf
7Hig37jbBUgBff3JtxFSFmAICC3SDEOHLh0xK6zJPYiguhytKBqhvNAsIAhmXgzROGolooZtf8HS
TPNCE2mFPWjIOUaCDEx97jOD1HtFbYql0HTme0EHEoEgCOhA9js9YiTJ1A7ispgss6EeDkbz0MH8
eYyYQgeRfGOsw3WyRtWGektR8QweDY1nWOY0vOh3TyMKgZlaZiqg/OnAdYwhfbD9YBaYdFaB2uvo
lFtOZ98H1tB7uOHjtdICUApKG8FaarvPVIzwKKqKLhIXkdGmJKJC0EcKRuH5oxCPT/iEjqbavbzp
B0e6zzdIEdaDiCk1b8j/QRP+zPYkICGQYu0oxIMszXdVSOLBt/mObleDBy5FMC2slzolc/sLNxzG
ctCIB4x00icw0egA2RcMku6HkcpAcQpWLH+7fm5muhF8SX9bmbhMksu6P3awkmzqjfgewi0C32iX
b7zukS8EdR/Vw+kx/VAsgVcCQmwa6qt1iHEOvce8D3gwMR4je+UW6H/U/ui6XH1AilDhrNYg0hMX
F3SmgAvqYq6X8sv69F3BfyIzn1tP3VCAdIjugaYeBWMMn3sj+Jncn6oXi/uW/+Jrrz0JBvK+LRsC
1fAPAAeUYvaFfCzcfJNgv4btOl1q+cx4KjRCIUYrIh3RLupLid8Foh61vlVCKRoEcHaQLfWT5y7c
zyYmDiSFFLevpjCR/hhsyW7fmvd0pdudw6zmtrwBIyFA3ss88rNvphAoOQFXqIC/4dxvlVkBzFuC
CVt5rO+HKP+WV9JCgnOZC2CXoMYC+CuaVdBSOjdhVKMeYVodgoxCbticmRn1b4xjFmCTb2MdYg5a
dEvK+h+4E03nFSYdpZeLvCox8rhsAdC31Dw6ZCySrFJI3ofQeLt+4ueuFZgBThwcwpxW9Pz1WGGM
WgVOLCvLzUdf4lxyFKxki/jEuT2PN0H9mTvJi0aCoESSWWk6LpYbAxo9sRtsC7f+wk/Yf0GGP7cv
sGiAZXMZiguIQamMY2JWYLzpte8E3FFbTviMcruTxduMnEQP5AjuUq49t5SgLkW8gek3Top+vpRi
FviFj/9g2jY4gbXiOdRUl4aRd/2LzeUSeClMBWOQADWii54MDQboHWq4Pk6VYWuYwS6LdwOajutq
Jdg1ZoytrDQ8kPSgpWFzCZ2lG2z2TXVotgFyA922afghBWqvgJrGt/IRs8gkNXXw24S7ii1JW80d
PkNXMb8Fvnf+0udLKrMhyzQR5zs04k1m3g2QhUOmJJQQlQRFmC58ub62c/sGgH6u0QPwCMLTc3tN
wYeapYQHcfKhboKb1AwW0C8z2AokRxDbwJlDpqJMwSKM+AWo6lCSSceWOhjiDbgocubpUZY4Rat8
6xOWnCQoi7x1VK1uwxZsM9dfc+a2xiFEygJoPeQCpjsINM/9KAYI25Av8fHTkq3jojYdAOKRH9Pw
q96J6+smZ1YWbPMQKMZNOlPVS6KhrbUQ1bChib4PcXyHC3TBxMxmQdZJkOiidHgp5TiGJKyh0mJY
CdIWtANyEQcB/Ki3Udqatp4L4Y6kNRA6WlgoZGFJ596P96QUtL1n6iq0RLNKENEuoqYCBqexPso9
Xdo6PMabBA7IqeEO8PEw3jI9Dhq0lXK/Q/crAa01uw8/+tz405rtly6zmeo3gHufbPHV/pQS1hCT
S4UWtpSV6oGjNH8ZmqN5V7idwzFMLnQPEhRU3OvbZOZmwXC7ARUOKLoBHTY58IEMnuJI5LSRrN0Z
fbVXe7AmiH60tJRzm0WC7jow7CCdhps9f72QqFFGJRT3S+hWJIXV3upPGVYURA6IWtKvcWsbHlsl
e+WgOv/gHT+ZnsRKZg4etwbwPEwegPG40kG8WwhIk4oK7I7/wBSw+lAdQVQP1PD5W5qplIijgr5N
K4QJiKglmsW7MGagp+vCXFvSUCEzhRicPd5khrg9vO/EBQYS9HCzeESut0n7x/ignZIEWozc+5Y2
RCVUW97rpx5UGrxRtVxxnDmFKG+h+qQhJrysRne5WotByASriIP9kMW3UlYudKbmXvGzCf4In86F
EtRRMDQwoaz8lbxu18yFRtIimQTfBJOjDoYdPmGB3amiejcxwyC22OiCjy8XHKNCAFMIZr1k5hng
GLu+SWYWjSeV0EjBiBn8weSjxeUQDxSD2Jaq9Q5nkxn15+sWZl4GmxDiVVCqgO741N/kIIemKJpg
x2dabQ2qbzpJnUq2Efu1JRn1QnI+90IgEQEtF/B0qKRPXqhIqTLGGtqjukJ62fZjP3z1mQhSqeuv
NWcHhQd+SQJneoH7l1SqCikKhKCzAyV0VIAYLSMP123MXYiQMuBJORDTF3nAIDGtbxMVjSpFBVFp
3LllTCpLh5rodUMz3wht1o98GGHdxQh5rZpsTCAUaCkgWrWzKsydrK4M4NLrg1TEf/8TYT4NMk7o
c6I+N20os75v+4DgYlKEaKuqmWNABPL6C82VvVUk9yBexnmFUNfk8muJHhRyhMwtU1CIilwjPNVg
paOBbUag0Yr2evh9FM2dr7m+0joDJjAXNsiMk8F0PB/Cw168VG4jPUVSzsuquNpFu65LDP0oYMoK
h25LZfmlaCAp7VNv4cVn9gxK4fiG0JhCZjydMMq7RMt1EPHgigrWHV23oSVU9vg9WGnW4LQvgFsP
gv1fqPrMxCdnhqXzSwuUikIO3mV+/aOA88InU/hYqva0LNUyV72BLWj9IdbjsKPJIWd9GcVlCFeT
3EBFxCo2qIKS74L7U0kzEJ1Q9oRFQZ/ZpZWAgOBVOK5Ucf6GopLrRZgNEBcu9e/DUB5plJ1IlS60
6WYOIyo1SO+Qms8AysXIRxAk4+V0NVAO8DblrSk8Q/qhvmNmEr4ubBj+XS6dDRoZ4H5C12Z6YfZG
6EcNKEzANXXTasTJ41OsfcshSz18JdCNoGlkyYPsteJKiPKlczpzjcLV/WVdnsz3DWyI0MeF9Wcw
abkaRuFyu26BohX2XEhFb9dLiL+Zr3hmceJc+zb3BaOjkF0wgl2mRgfTr74aqbRwpc69mIIpXMi9
8trY1O2V0IzQMgLaakYfQcyM2/v7P/hwny1MgvRYytTRKGDB2MuvP/P/V7hZLpwbotl53drM6yAV
R7oIIAEII6YV6CGXBLUQVN8a5NiNm6+tEiws2Fz8eGZicoH4mDFkUoLSRoWovJL3fvwmdwcVvGiO
tkk3+a3f7LLcZXStJmBlXrd7aL8tvObM5jh7Bvn8iBsFgDKJj2doRdXRYvCsBd86kEZfX8wZCDMv
bKC2h14KT0QmmU7PRj+MTKwmx/FyDah+HKyUCG70Oq7rfNvarSs56ZGMz0P3pUeSkDRO0H1ZHBif
/6y/H2Syh4A4ADlSiwcBV2B2LEHFZ4OAvLy7/r5z+eTZ+07uayClq1RssKwcLh275T6jnvQVSpG2
6ABBBh469DOWgByz76aCdgMBroggerLIgxSUbdCbKEub9dHPTTcNkoUPORdmQAT0t43J+pWar5a1
CRt8z2bQ8CqJR9VbrrYLMS9PqQ9qs7m+mPyxJ/f1mcnJWlKfcVlhVBpj4WaMs0NO2TZh4AFOREel
b9eNzR9KFY18ETqqEJ+a+LyKlOpQU5Rum219k7rkSb+LQhBwuaBWdMK1tsbQimwBtvwob/LjUt9r
xhXqAC7h+xHAflGDPz+OnQkiOp8gERqhPJJhuKGKpAcKfsNwUBaC0hlwDM6kjlloSeT0ARdJVwJO
QVCmgE9asjUIRefQZGsHdFRrO/aWnNBcBAP3LqG5j3a4BFXQ8zdDZFpGvYHSe5T2PZgfczUG23mS
eKjy5Ksujs1NFMv6TpAhFxRC2shp+yzwICRAvK5KXrssld7HQgARbay1C2sxdwuiuIy+kY5JvQt0
Q6PGIHLTQMXXqc9lDdxaJLjq4qDZ3MeFmCt3/gRUUtPuQ2BkJFRStOBE8tAadz3BRSgyL1O/Xt/D
s3YgBoeBQN4snt4DY4AcSuvAnFwmsb720xzaKXijL0DXCndjAU7Q6/bm+qjYqxzECXKsS0IuKCXE
SpKgAUFDiGAIvlM12X3fZXdymBA38Idj1oiv4DAlNmYHuWCO9OgHpnX9MeY+IhDlmN9AZZJPyZ7v
MF9JlbENUD5vhDh4wo6vwOgvoh0nFuKC6541BawuaA1QrrgA/XRyFQWy2nKoV2tBxcIG21CrDN71
F5q7z83fVqZUEHJnRGJWwkpMAiaCLjun4PXstZotrNzlB0T/hs8wIczGtsHky/nS1WGVhCYA86Dd
EW3ZQ4/F7nc6xvJkNzotDRvwk352n0+MTcIeSaF6bja9biXyFwrKEqSU7hCmtmzkFoRLMQcsWhEd
FwKdmUOBoBQgY4W/4cX9w/whBlEhhgDMKsxulIGdmpjpLi0lNy/rBbKdOWME0ELEjQh3LiqRQmBU
chYDNtLLzei0CRO3Jrqad6NiVg2k91iysCFntgq4KHGNy5ijNi9mqQs9FkCZ1/DW8EEgzMn00rm+
GedCOAy7GAZm+IEyggLr+R4plCJVlAKo8M5WEX0HmjO89/clnEbMdUOJJUoWAzZdcAyAHJunpTbc
XOhx9gCTfaMwsemMCg9AjsYquy0x2Q8Y43264dXVYbc0dThTzjDgG/FfQzYBGZ84LDUUjDCQgKeE
5k1wE6mFbzcQKIL4s6zdDFFRrRWcxE2cSL17fakvjyMfPoNCIwDx8BIXDd0qRFyCWWF45vXo9Ztx
bdrySl8FAG4uz+PM7lWU9HRVA7gIbcfz7xqmgkYEBY651g031N6HNrZjFHAYOqvX32smkDNQHdKB
wwWCGv2Oc0s6ZP3kXBiQa+S5vhID8WCSYh/kRQ3OohyXj7+k7Dl71aB9BDy4Ckzhx5b6VL4W5NFM
0xhXjQEae4xVQ8Vh1NyoEvXnGLMyXhuk8hGqQQx6aEO5BAO48BL8ooOCO7JhADYuKqZBNCZSaDa6
1TVR5nUCCNJLVmQewf23ub60l21ybgtYPLCkcjGmKZkCjfo4BvWUbikvkCkZUocDgOOV9NDb6pb9
MB+LdeMo6PF038Ul8P/se/62PaVXAPV10po5bJeyAPgB+oLQ2QFoq5WGJVX5i83KXxMtR8BfZT5F
PklXqdGjtCB0OqAO0rqi0UaSkreykMCutZTqXOxWbgr79UN9FiEh//mnvROMXSSWFd4qjrGiojS+
CFCAswy1P1R1eoq66u36N7y4cLjBT0548m46yg1CL2CzdhpYSxRxU6j1pmvAmKTWb3GhPFYRc6+b
nPtyJh9alsA9h17F5I4bIvAH6uWoW7JW7yKfPteD+F52yoJ3mjXDEQBwHujxTJeyGY1AEXHogD2L
nb6gDyAndmOJ/l2viwXEafvLzCQ3DVKzCIQBbwMGEw9E1G8QZ3qDntNtnUOU8/rKze0ObA30KXR4
24srWoMz1GLos1k1YWBBopA78+Pbrs49qCfcMLI4c3pZUgC7J26xD6iGigo7X+RP+7EAk1YWm9ge
CpyffmxvoHXq1E+g1fsyukoI9OtiznZ5fZ6b5Kfxk8nIHFV51GAySCyIw2guWuAtYLcBtYAbZC6E
i2323uouhrG3uSPWi2xoH7nKebAISnZE9PDASMovALiaXqFGh2qHJewqEA/IYIxNRI83WAW3AiE/
wAdrqAKj5uEUq6Vs/PIj41YzgbjDEdGVi4yC1gE0WXpNt9JCbo+BWPg34eDrHpAzwbe2UROvgqrO
QqB1eVg0wKl4yRHIBwRak+9s5iCqyTvOQQVncQM6RShoiWGya8qG/TT1P2dUl9V//hd/fs0LSK8G
YT3543/29JXlVf6j/l/+z/76a+f/6D/H4j27r9n7e73/Vkz/5tk/xO//Zd/5Vn87+4Ob1bQeTs07
G+7eqyapP4wE7zn/m//tD/94//gtD0Px/u8/X/Mmq/lvg/5k9uevH23e/v0nmhafzjP//b9+ePiW
4t89NCyu/viWvf1hf6OvefUHZlDwp+riV7x/q+p//4mZrn8hmkcDBkh+tKk/hkq6958/kv4FTIXB
YTgyoFsfP8pyVod4CPIvE+hl3K2KpiE7VvFMVd78+hGuQQjZgb2RIy1N9c//X4zbn9v/53fC4vz6
8x9Zk97mFF1I/GIFB/H3KTGA3jKBkUawAUQmwFzTYrVflh3qJrXuCtCebcaHQAcIAuSo0Dezk6AC
HyR0u9nDWK67Mlln9IGDElj3Ogalowntoyw/NJW/oWOw9mModpuFU43vZftFBl3up4WeedZJGH/5
rJMwXmgIvG4O6R5xC81P3eOM60CYHswtj2//C3gk95vXFmfiV7FcKtiRYRD6Xq/daP8kLYEaauWB
IBgR9dK9+YHkvrCIugA+BgYiL7p18FKkTasOvGPQUrXEH/Vz+MA21crMHQ0yCMTuNt1x3EYH/5VP
82LBF7zT/CL/foLpNC+wNmJZmriZU0gyjiFI5AIBccVDXz0o4IGuNcz33dQhswh712m0SiHd9U++
M3Y3r0Lhjadw977KYwY5bUg0sa1aFYiwdRsIygoaM8zK6+pLkNdPI6AlgmLexdp+GDBIInTVl+vP
cX6H/9xuSOM4GAMxOACr5z5MZJw1WhtxNOA3wGLsKpliZREwORQKm12/cHtPHNalvYnPFAVJUAYJ
9mqPDwGq6w6ybC901W/BeoWGogVBIavdB3+zWfvLsAJHBSQST1onLzowP0C5TdVdpXwb0u+d+oMp
99fX8jweuDQxeTeBgvkxDzTdNatnM4e2UzZYJVTaugb44updiVK7ahPvulHtnAXjl1WwpIDRTwfa
aopsGEkixmOj6y5rm3VSgQGrRAAClaKXRKGgvtTMY8WgFg+BwsxwkbpusgRT5E8yK1cSEJ+s6KxK
pR6P3qHj63cPfa98EaBXAMwHhSBVg5ARfE2NXdUJn/NPX1Ee2ggGxsMV5bGtX0fiQ8mkANDYhKqp
ZwBQJiLsS6J0Iw5PtfbUdf2WdCWGuwxjB3IQTHVAnbEb2K04xiBEG9vjKAgvot7vM6H4JoThqVOM
taKMbgxyqraDjGsc3HdB+IOqkPCrFWMBYT97J3H5RkBSwVR4gWKmXT3meSnpbmmMh65Ecmi8ZANU
fY0aVKzCpuPV7xDAvCY8FnRwoQoLmbT0GJXBJmKKAmb1B2hEnuLIdEvpLpYQ7BXpwrf+6AJMb86P
ghk4Y5HhTUvXUa0F4A7BXV1KhV3WoI1R8PEkaAbLGW6Q3IKGrRmIELnPDwVExGvpB0EnMZBfoWWF
huKLwjJHHDEXxe5zvAWph21Vo4gisU1a9buENo8t5KDb0vcCsCYPS6owc9cN1AWA9AGjmHqBqQ5N
JRYq0kAoPL4n3Rsm4jQDD8TcJlnUNJjz+p9tTY5j0ipppTaw1b6KW7aR1xyCMjSWvufNVHENev/v
18/iZAjt51kEDTISEYAsMTw18aVRR2PMbGEXyQ3ml7qVsoLkFmiZMLyN0akYAo6oxRWL+FyVBwXT
fYHEkZNPIcK6KLgT0vd1COSBC5Udr4mOJRSaJIpLfKTrZkDqgyi3z50WtEJx8UiiO6BpbpiigUL5
xe9TV4X+HoVkXatA8KsabroRwqai33ti94jBKNBbrHSoBtKhcGhorsYO2rXdaFVI4xq9sFIpdTXx
UR7FnQSt6GasGg4aE6CfrUdWJ+aeFkp70PWAKSr5MUKnkOImCXOIuDfQBkbljbuanZaCuawfm++1
SNYLX2ZmhXgDS0KFGzVgrNW5nwuVbjAbmfgup8TmEFR0LVurBmdJ7sTHcCHVnuD6PzYCzJmIhZEi
KfrU25QB7nzUtn1XA2NsLGsrLvlJwdiPLOo+Ig9REZ5MvdkJarsAZlZntv2Z6cm2r1M5JV0WmhDJ
i7aKmdzpY4ZAIgc/C21P5vAjjfWvRl8/+E1+YGG+0aEymIR04/ffEA6t5SKzM9BSNrXsBIPo9bW5
QwVv5SeQRYQyLYBm67EFc3ylbujQOu0QW6O0jc3Oa7sjiYfNCGm6JlHcgshuqORvIBdFizgpbKFF
qUiWA9vIc1DBGcU+ZCBJq4O1WrfbNEpWao9dluhbH8rqCbvLmi+dcNSqVZ8tVeUmnexfnwiRF7jz
AMu5GJuV+9BIc1H0XQlDcCEvCYJGpjeblTRAMVWqtwJR1krYbpMC81b+PVdalwzAoiCOLHS5K7PG
kvzRFaX+Js6XsO+T9vPPx0OPBLBfEdBVtOPON6wAlS6zliCfHUDvvAy0Y6pCT1gNOgwvH6SxX5dj
fgR+8NDoe2aKC9OYfJNMLhQML/+2PtlEeQzOF5wXwYUHyXs3Ll5YeMqEhVM5t1WBmwM28aOIMYXt
QTw2V7oQQ7M+LU6l8d61S6O5MyEZjjyBpg3aFMYF+jEGPX4dpZCw5uhHec1Jo3mVd4kYe9K+//m1
PtuZZG1d0UltYLS+m7epRZ98WX2uVMhwdqOjMNVL8nexKW3WbGrzRiQ95IPbXdG89nQJZcq3xfTD
gREIDV4ZQPGL3Ar8dQQQMCh912ifN/6bGDYWFDev36YzXhyr+peRafok00LJiQYjYaVDDV600rBx
SvMHpd/q9h/sEcAiME6D2/SSBtnv+8JA9cBHOHmXZc8qRtuvv8wHaORiyX5bmNbnMa7aD2kYYMkc
0SYgGLfBGCqNNlYuwgiIAjr1+i7f1DuoaaKWiMK6aNE3iKRaavQ3+Qd/bSQdlXsDuxUB3sRPlURo
1RwhmNtCwRRuxM3jhVB30j77aQKDl0DRoE8GaPCkU1lnaS+qZWbCFZZoRWBQMF5p912O+cAaw/lL
yfbcjvxsbnI0mhZ8HC206d04Ge1BENYMzCdQg/Wuf8Y5M7zvKuM2QRVqunDQh6mgRtrC7eETxtVL
JXznaPzrRjAQPnO+PpuZFNEbKck7OjDTpRi1FNT9KB5Erb03g+S+7IJTaTa25A9WrT6VLfN6Md+w
aLRkhVmtlnhd2q1UpYSoBFxOlDgG/GmSk30hmd7YECulz4kKwdu4fNK7bteqGXoPNdiaTDl7KlLR
0yLIxoltt/K5VHNZ16ehkUsr0I1XNL5sKcosXXuSCbDIgW8LBGwkHc9Ewxa89UVgJf140/YkQp9G
tcWAQLlX3Jjh+CSj7UVATk1K6E+2uVOHkg1Keicogh1QxhtNexUHgA9zT5ULHiwK97oee4YaumgD
P0NT2ql9Br3eLHMEXVgNTeIKUJKxcpVuWxmDP5Qc4lC1y6Jx00zeCHG7K/vSEgfhWPThQQUbpkqD
m7EgK6FS1o2ZeSzXUIdL84PcK+9hXK5RUXI6ZU2Vd8F/hQK9FUDylvStJYeKU+h4nTrZKFLsJPq4
QCA0d+ehOYM6pc4Hxaa9UlYXkNULBmR3RnUCE7QFNlRovI8204q7hv39UgK/9JCLotoNlsvJGfWz
osIVCyXo0Ed8XAf2WMZW2L0FBdQJx1VnPo3t1+t7e3ZnAxsElVcV9dopti5EQQo9qNB3M/2V6k99
ch8iZ7xuY9KH/Xn3QJHr54ARSrL8IT61THI5QD21gOeAwHNlC4L6FePDDtJQi4DCQkbYqYmgUEa/
BkBNTw6Gh3iInaEoocXyoyZbPftOCxGfO1qAuM16cA73g1vj9LZTuJ8kp3Vnto2JMijxgl26biAh
8ITJCJvLMw0b+VEBPnXJ+Xzo+U2dD9fywobChX9RlmqNsiZtJZquDzqGAAWjLDHvqgBMFznU1iUo
dYdl+SqV5DZJ8YMMleuyBM5BHh25DHYxWctJ5bDoG9rnyMPIPqsLzwxejay0fSWAYgWxiEidlKhr
qiKyNyGq2aaJJXeNKwQQ0GGYSy+LE2QHbRANrIjo3zRdjUpVYJU0eVTN4sdIqEubY4O/2tIjhDBs
w9z6WrfNst7OK9mhSuYqxT3FDYMCkyWyk1AUWwZd6zpNbvsO2WRKNnKqrPP6oVJlq0XDYmFvzYSs
qOuhyo9xQwUU7JOtlRIGAJ6mIpgkLwmT7MFkW6FgG40uiXXwO/7im6EuzmeJ+PD2xNJotmGALWu6
if6Yhs+t0q2i1tgl5mgnyWsYLPETzgWxOqSIMDlk8P+d2EPaamgFv3o6pbAkM1vTXHgcxYdRruxB
U+76UdvIgrBwBc0F54gicf0ALgEy2kktQ4vqVlRANAVwJOp5QHsK7ZJo3sfI6XQlMfLFMa9w3Bjg
Ob8OsiaiEUh7TLdVBHSIT00pQ3nspVXWfgSu1OopKtZcc8YGgjKwIHlOrXIUKqum3ZFt2qyt7IRh
JrhvqKflhuyS8kclhnDB4SYNoOCoRa7AAJ1p7kg2eG3WeAbrsEHDlwZha6ejvEll+/olh6GjmQ2C
nIZXmQnUgKZg3rhUmEQrYro9FR8jodgDNPQ+tj50l3MVigXyqRvH2mN99YQyKzj+RtE4AnuUW2MQ
7jK58m1W1iiMN+hDRZ3hED9bGWO06SXtHnpfbme+5Fn8qJjhATLWTpxjcF8akOXElbHSmyC2gwSS
LgbGCcrsLUg2MSO7SsxbNwu0+2a8DTpj4wOR2o6dE7bU1Yb4Br3E94pAUrVG80fvvLiIPbGXVgDL
OvDiX/qsgPBOTrYdGVwR4u3+pmoCcB6dpNpYa1mPS5tgOBx6F6qndvWBRuNNSmO3KrUUKL+ucJUU
ehhxK69zHU8dpm6bocggmA4T4tCS9dGOtZusfellyYl8KbW0FP5O1xypylZFQJxIwaDAWHrUxyLo
4zaRus0IJGuIIGtkbMdS0C+F4J/qRVuXmvtBBuIW0q1Kj8Q5iBVPqNieAtHdlcdI/d41/iao5B0t
SncoFMsYv0Wst3psQymGWtwYo3oFcmQD0jXJqaAmSF4Hy4+VW6nsKivLDtIgbrW2wnhZyoRVqei3
yhDfCwF9TUdg8jGBbOfoXOpUsCMzssuk/dLl2YkW7MnXosbOzWPfGE/1GPYWfmVhJXp2oFLzZUjT
0auFRrSDbnhWTR//J5beSCS+5OCDsdgofy9UP3eSRj0oIkusQUs63PUhVo2oO+YjHGqI9tyS1Eul
6oVT46wrHRWwsj2KXfRQ5omnVUlihSL8Ws1Up2Rd5EgJajC57kuIHKvM7ht134A6v0iiY+ornh5W
myREeThr75R+eK51CBjK4UFBWKv3kOuojX2XsBu/MQ8iSVcZDdZFnHkKq7eVRvetJt/0AivA4Wvu
IrnycrM/EdKcWM6+hBr5SiDhTYXOq+S+wpaQOiseesgSys12jMOvhp5EXlkHC1nR3B2LHjUoW3g/
DjD385sIQ/CF4ouoDwaHYB1v2a7zuMTJErj3Y37t4sb7ZGeSP9Chb0kE2g+3KZBkyiew2f4gcYMV
gEfHFCP6oXx6hIir3vC3QN4azYPG8qeyqp+IFOzaXr6L6/6OtNJtGwyOotwXeXMHVcUXQNcRKwbF
XZ1mX6s0w46ok8geAkWyTEn34nxYKqJxzzN5G6gZYkwQgAxEqR/3+6dwLoxks5DFDvd3eKf4pd11
ByIvzNjP2gBVJSrbABRdgLAEeSjlqu9RAOijvdJVax2RUqI3zvVbe8bdAQAJFCTyYoyC65MPUxkp
Bd06MJ5pTK1GvUM2sxCgzHUHzkzwPfhptbSoFDpQKxouV3fJcLNHXnuUSnARKU7rAkrbMJc9psSm
90tJ+Mz2/mzamIxVBlmfAFPQ+fCGmV1lj0HbwKlm7deszx4z1d+qdeJINZisr6/q0jtfQOeZmfZK
jmq0Xq6lEPAk0+Ns4dm6w7lOvOYVjHJuvUpW0t11ywvf05DOF1vNUyInGSp/UivDNdxUzdN1A3N1
lLM1nQRIRanrWZJijqwBSn9UNJcmb4bc2zR+rXRc96HXGVvad5s2PaR+t1DvWDTPF+DTbhoEQC2l
BGUrf19vzF18gjCTzZWCYoQZiyxPH/Xmi6P++3xMOxq0kJMmYthBJEentyjs2MjuR5U4lSGuWXBL
x6a0EO27coYyAKnR0kPLWFXSHR3j2xRxAQZCjlSI4adQI4FnCdP6JAqN5df5czpGJ6lTjhq9iwNp
jVnWDWHJOvCjo9ElO9I/gfvcFo34Vunj12jUQeXaRCL8/r3aBLdMT25AVm8B+29RKbEVv3UY0x0d
5GwLX51/1WvrMKmMa6pABrWRDbdWei8j36HdbSly7bZlaEfJdmggzIUxip6iyVodax9oWLJwVc3f
iH9dVcbEVxElDtSUf4o4JytWFIiefQ/yxQtnd94MUF0fY+AX0BCF1JBeDlG4qwWGvv6qMiHeLfy4
vp5zWRvhA5lg+lFB2DQ5RKw2fAMDjKYrMuKGHQNImrl6Dabgfsn3zmFPQJQETBkyDUxhT9sNVaOF
fdfD90p7KEtCgTxwSwHcz73du0gdfnCAVbKqwHmyUDuat8w1coGCg4iBObmMjIYNtEM1FtLz/gr7
xKF74qQH6GCBU5M2NrEDG7WwEgNgC/t1dn0NDnyDi+c+9PyW0IWsr5scLZYxzw4jOh+K4Jnt156k
C4Zm7yO0QACUBgwFdOIT72ZAmg5AO+Tf7ag6Iw6IrLwHGiaXtcrt5ME2+9HSo8pqxCc5/U7M9+sb
6WdWNT2Znx5gWseXlcEYq07GA+RWVSFLHFL9YZTIjVwY6IgzR86qVUjVFyFA1zLZ0WZ0i8a8UYXy
BG491NXIoeq1fTIoj6hA7jDC5kWSsclq+QiStG1gDivB7x0NoJlxGI9Uo/faKO2JHB/LWrfV+DGL
VafuhE2C+39IKHQoMUktizt0gu2sbR+ksb4RkoeKjvcdrQ9yYjpai054pb6ObfbSmrdDrJyg0m0H
dRJYmZlaBi0cg6Eb0SIIZlQBiV/xYHYKFPAwjp7FwL4HLnZ16VBgY602FStLi2FeHlBn1WIUeCok
A2Td+GAETIZTW/cHypLnEEphkjB4vqJh1ryQU/BLkO++yryyzO1sZE7UKPfxACVS4ErUfs+0ai0V
OYibkDwXdjOU2woMZHZW5Aci1a5Yt05JFVzexDHD+6Z4FTK0L/1opYrsZhw0WwUsomtVUMtFJxJs
fGnb4+07k7lEjFeZWCBFS0+jKRzGUL0HWd2hyMv7tKp5uIyh+Og26QabCsEKsNf/4+46miPX1etf
cXmPZyYwLM3UuVuhFTcsRZBgAkkw/nofjq99pVZb7VfeeXNvTWlGIEiEL5ywS8XSGtBSiGvPiqE6
TPEje1oD6XVQgLON+HwfAYFOGFr9kTMh0+jxTlO0nI0oXkLqSEfFrIy9qooCySBGn2vIfrZJsuVa
viAyv8qa8hbUDdexn/TRWPHc+aylhtY4D3hOb2ObukLR/EoZr5pSvZN8LMJmGoJhurO1Fo0iI8Rl
cW1b7BV4x01h24u0iEMZlbB0FHgauFkfMr0ii17F+V221rohXPGlat/KPudrMIFwFErlFQpl6AR3
WHggqLBHNRmEq3fFNoYlSsR2efqeaR9j2wfwW3VHskpqkJQzM4A7mGsmV2T8qBJACsugmirPjISH
YnLaY3W0MJaON6Ij67LiyxxCimY2crcpqtuphbUijQFkgk1yA2S5hi+k6WLudPiTyv2+gVB/woAx
i656ar/Y4ijy2mVqura45jEYy1E18dj4DtGSsBKqW3fxMxELLOxNrj8IjtZ5BaPr9KWqr4EMXAB0
4hJocRR0EwkFunLSzyE9UvKXHDFckksaFBV9tGL55LBhD+GogEDmWYnZgoI5axhw0DXbFRG3ZYFX
bLz1KdjwqdgghX/oKvKBjssdiXsPB8tW1PdC4x7RTN9JwJhL8GBN4Wv5dEdTY1UwdkQNIjCpfEtx
ZJAU2q54nTHaflnb+pyau0TBVTWYVWBndNHojTshn5ZpSHp9DecGTy2BaCmHg14clQzItVYTd3EP
MQDINgm+Aa8sFGhhtDBRjmwW6vQ4ZT0Mo2v4hcJTbjEO5u1Ap9uajTcjdHpkUcK9tyLgYFvaZoiM
VWomPoAvYY73WKWPfaM+j9TZ0bHzBoqyeTFdTVHn9rrjAXzjwijoChDJlbTSh2riAXLKQIORSz9G
14rGtsji8P3gsSnT2McK3LZSPjFe3egRuoQxW6IvORsdpY+QoF3UTF3zqAPDA0ZmuGRyMqE3ih6C
HhdXNKmv84quiUTvwmnKg7SNu4G89U26AQ8+93VWratRfchq9mDWfM8Ju1ZbfWHnvd9xetUbEYQT
Oy+u4yBXndu0foWllGsp/dHMyEeX6FfcMAI1fS7RGoPOkTsl4OsnLYXqtrWDG/B9SfsF08s9jacr
ND3C2uxCrqsQUoP9t1O+m5mzqONm6Vh3Q9YChdshLZfEWpGW42B6zqv+zc6QSqeohyHAFfoGHDOf
6QYkCKbVNFdsKoA/xqrfVKxdmjJaQvMIMDNlN9H4PdKiFWCBLm8gQlkCetkXbt2CnwX74HgYN+hj
1GRAf3AWhAFsr0p8w6lDfcwCBmEhlT8PAgUox5ZAP+ar1D5qDDKv6KC2Q41eWoLN2/pCw86qxa2i
FkvDeeRVtNHsGaNoXBPGH5PmrbDqa1loftupK9q8dnl1GxdkpcfQ9+CDi5DdJ3BGR6nsqctw8/AC
dtCF4pMOEB69DZiC3CLjaOvF2IxoWA66K4t3FUEvtDzcqYmCKjfwGtA16aunSE+36pDezYW0OirD
Rr6gK7qOozszk4E1Vf6ojGHc2chBR2x47kZ64grztuA4PmQc6g4JDCvymaY/tGrqt2L0m9RwAT1Y
4UD3k77aJcVdKh6bBN7BGiBIo+PJqQmyCtti1zHDh+O8rypQoufTutDt2zIdPrBTp1xfJo4eRrl+
w62CXIiaz+Wd8L4xbR2MGDS4TgLaqCYll4lBgtw8olY3mhcaVWdqy6D2/f37T9I+uymZNcGOJoj6
m0oC3wsLmii6t8Y86MUlFNK5FODrYPPPv+SYRMmYxVNMJraRxR7r6WBegiNcel8n+VQ/WVY+RkAa
cfuVtLeQn74QmP4YwJh9mCHAAOTfDKs4iUuhxDqmLcEAlBL00YVH4wuh58+u5vchnJPqCg6GXitz
DNF1kOWrrA1TjNEjrA1SMEsyHfGTSvy6ZwE1salNKJQhbxfs2YSdc96ibJBrt3Vv3hugOF6Y/h97
i29h8cnDnfRYEDEag4G2K46D8o23/EgVGJRGiGB9SUqyzDpYsNR6c0SG4kmEQ8Ia7qJuCNMcKv9q
BHUldSUisQNNwFVhr6RFawUwdpV3GwrNadBbcZXZQI2DKjI9xzk6AErl6fIgHfgw2PilYjtV1E1A
isuRp09PZrqX1eTljO2SmAKlesthtGmpFFKG1a6DVZ5htYAoELejiVs7zYtTaUDvzpUN/VMnK0aG
we0sOGYn6THWVk2/nqESsWSh0Hu/QFFN1vc9Ao6pb5cGChGVdqWY7xp0T4lcWZ0Huwg3GroAN0cw
NeWi7C2/AzSzghy4BS67kVQrPmkeaYTvDOkCfbKD4gzS7XtYUzPY7BEj1Jphr8cVwP36IkoH4GI7
N86sIK4HLxsRhqhK8HuWc2YxI8WBWjNEYv5QK79vSAW2gmrG59MlvbXpcVSrC8vlRMcAHXpIegEI
D51CgPJ+tv06B15lCrewXVygg1REdKt2ARgGzJocTwT5luVIVnNf25ZsAbWmBfGzC89wZpJA6lpA
QEFyA9ZBJzs2m7jW8DJi4QxUydTjoHb//AhzvcHQVWARQJ08qaDo6aRotYERLAV99LZYw6bF//1L
na18QhUQPWmQa0CBOzkU+lboCe5G9KPbO0Lyu4GZe0fPXKKUKIUZQNrsjY4HpSifUfX2ohF6jCYs
bZMU7fxiWXeXKtw/jyndAWfg7yc6OQkKu9KcvkWJu/qMj0jqonW/6HcsyIFxkwHf50/9NjqM/j/r
YvgH9oGRIS0CqQGAP07FMTrKoJ8CFmmg1g2KcjDkrh4gKXDhq57Y0fwc5qTYUfR6nUPqAE0cRIm3
9kIJrIduJZGHu+XeCBL4RXZekcPkqxj8+l5zEaxerJT+D6/578nq3/dokZugP0eA8CEdp9DisEIV
3upufDu2qHynUMHUkELSYDYaiwK7vHBEnEMOf3vZ8/b6cmlbwE+LiCNCGNdzkWtYzgbYdP2/McY9
1876NtZJgFCUmRqlKcYaoqyEVE1e7dShfzDK9tixq8zRcJKrO5CHnrk+rISaPQtFfXQKoO+1vu39
1kJWoY6egd4AmaqjVlcrx05iN3VQMDbFktHxriqbW4i1HwXn9waMtezO2Md617gajy/t2vmBv92W
f/bI3x/vJByhmdJZ9YiPR5ZsP+HihpNCATefKBwP+db61HDiXeJRn3DX/1q3wJLMCp9wUjjFekPT
jExtj/yJpk5YTsuJiXXhiHbmTxxiO/FkpW3aZENxEbNkY7BXpTHuGQhVF86seWl+m72BWuyXc/Gk
CZZyYg9ConNhLMy14XW3xUEuZWCEclE9kYtg1x9dqZPhTg56yA6MZk+TOIQnX9AChqovZnT2JU7t
j5D5+zB/GHRfNoRWMjSNU8zKGeUMD9ADWvYhHdmDoym+k9fhhdc4H+2/vMZTWEuT6SLTR1wvSess
NKX3bXzQbhA7czIWEgZnlpFsJXnLQCH4fegzV+fXD/ij3JvRVnM6TNVmvddq+9R5/X2APwX5H3PT
cDHrqPKCs31ydVpWm5p9lsahBXAyiw8doKxO7YTpjK0pn6ZID4Z8mzMaKJFE4XEMM4Nf2qVn1ykI
cBpkxGdE1Mku7UdaZU6LaeoHWHq58WO1mIHak0c+i/VlfeEfh8K8gL4MdzJnpW6BaoDPJ6AnwBLZ
BYAfD3FHL1xf6rllM/v7OWAFA4NgnhzcVQn1E2FjGNnRbWEkriMaryybTcOSQDFv47oC/1Aibu/Z
hSV7bt2AbAzeI6aJrubJDJ0yFdAtl1BMLj5s9YC/cmFyf5orp+uGIhMDuhSmeMBYfr+VikaFEh+M
cELECa6EwIktn0mReiqiAYV3OyPRF04Lqdqu3SImAjBRxxVQZpDqzDP4LEsooDVyIQnQ+ADa2Rmg
R04sg0pGq5IhW4lMt3LeFbZP2HRjU9uP6LhGqLwDNy6kKGEK9Aur2fRceRHdcx+/tPYnpGo2rIYu
19QDfZnep6kINBjWWSoD/8jeMHuCf53hGxZ7Rt/vAk3s7FvX4A+E+s5synty/g1SH+vZpCDklfRo
tTXa9wu79cIIf5bcl6OPwlwiFi1GQDMiRwjEAuPJ9PXr1tc9zdWW7KCufh/y3F6ZNbmgzQGK6g99
jg6KgCIeIF1LUSSHqY3bG+nKqS66Hp471L+Oc3IEFKMqVPjWsJC62tqKAwXqK9OG3Vk4B/i+uwdA
9YFf98ty+fv8fva5cBh8Hfhkq+TSMVlXcBRrdbqUvQ0q67hLumzVNqisFx+0zRYKmY3rwHiIABUv
L+zVS2/45JKG+XrCVS1hoQGo9AQyNc8EjGw/Lszz3OX8dZ4ni7Ptao31Rowcyezu4lRZVI4MBTxA
FQttJtSyC3nfUdh+Z11YK/mNUhWrrD2otEcFgXp0JAuJ5N/ir0Z9yVX20kc4ZSCpcVYIfcTXbwIo
77xb4i8P7Qlqhf5l3dmfDdz5o4MmCMW5OSc9hbGYmHevDBkL7RbQnbL85AleSJo/WqO9qyZ1Iep6
CSWkEu7pn3n3KDW2SPM+QM11IwroXKRANPbp8fdvdHYlQGAJNC8kmD98a6rYiJMGXhahKgGYzWBc
HmbR5+9j/BRPmaf+ZZCTjcYA7kttGDQgJkwTD0FhCWH24Wh+wB9xXwG4NHOp6UIFeUhZFje0huI4
kNcXeUS6My/sH1fIlyc52XktHfs2M1FmA+MdXUBtB7mM+7aOn6d0DNK62Fqk9Kv2ps+ULbOI7Q0D
v2nQ5as6GeoGWCt8ABj1tpnKJTHBBx/ZW2zLXTveWOlHDwC9MkKrtDV3MILEiRl3IVG02wQaIXmR
PBX1BLRr0hIv0rONCf5KPeY3Vh67si/CgUKSVzPAzkzWmSrgEBh7nY2rTqIzK/ciz4MChH343i1a
wsMYgn5NCX/dCk0vJ9qPXR6iHuMpUDFDXiMDU4C3j79UkWFpNVbhCYf7qdT2ia3usloHSwgMEc+W
Sr1q1akMAC9OoWZjVwt9HG+zRm6MzJJuatY9lG7RaWHivRkSIHPh+Aywmw8lucyvgVavp9BOxoVe
4peWJfOaAW7ngsfxEb5uR1WV13kLwM/kQGugRaPbscR9xmPwhq6FNBdxJV7wQIU7Tp2EPZP1mtrw
ds6nYtWX1sGR2b6suquBjCCNqzXo0CUIUOZSUYZFyrstgFTLjn2AdxPksfZBLeZlpN6rDlnrGd6S
BR/s6VWAhQt8vG8A0Vu2KWqXhQdSwYMKfWCeNQHLHJBIUKAzeAlbGaMOdIBjqZltucKCEqexiqZv
Jcoly5UPA+iZpgXsLkLzXL6IJHktezMcoI5BuOnHcfbo1K8zLnZK0CDVnrilLoyMPhuC+Y4mUEjN
IT6tu9SATxuA5+1Q7dr8JsfXbqJhkcsWNGg7sPkIDHW/QrPXtdtqZ0U0kGm3swhIYCCq9VqzENVb
7tDrHI8ii8RDrWQ9NAwuJRO6p+bVUIrbtNDD2FBdOlCg98gEHn2fuKPqLBDru5YkXgbxO4j/vebR
AM75rQEkn5k/znJ5Ufc+Ri3aPGQR5YDGE7RIgUQ3DXsFvOOVWpVBOUvODOSAyuBGi8edWjuVO4o4
QKvhypyaZS5xnMWo0VIlDVmq30TALqInc9uAJ6lUiRdZ41vRTeiFtsPRAfcLkJdQAXDVMyvLs6Ti
NRH71FQwrGelZTK9gRP4ZKM7UwNobKKHPsG5mJJXzRnXVqV4+digkZeHwiSbvtSWms1D4PlCMDq8
TFXRNV1Tx0sTvoygajLW5a2uk+3YmwfqQJ2XxaFChT/CAG72OYWOvR/BzkZo40qYWihU7slmAvxc
W+fx4Mm0WIoG9iFq5Srl5OdyV/VQCkiH/YQIMM/VhWJwuMEChTp+tuDgiXjEBoqRDbBlHpsbA33U
Rj8KvT5aXfnY6PlWy8070EofGye/JVW7iisw2pIhKGm+hCsdogNEv2JyxxQ9AlBl8hR9gQZ2F33x
mDaPMIxBo1760EtZZVWPhr3hJxpS8R6UtwbmzhUOB3AGIagRTnC3Fm3vavJTGO+JyO61TN9C2mqt
oPAO9R/XhGzphI/XogkySXQc2wHcsh6u9yWasXyB2+WN2/hUADzkoA5MzY0FZ6YuS5caU9zJGV4N
yplP8Ibg3edGBRCOUngRUYO2pwGPPyw9W6c6KuAV5AX7u1jV3AEwfUUk/kjK626ogy63d45Az0Hy
PQVsRlTXLSr9kunADjvWwilsqElMkFctgXXgZr3qZbfoCPQhSLmueBd23RhqvLmOU+eQNcouGw5W
CVRRVtFgqgGlgW1V3NgA0uIcAlfkZgCMzQUGddsqE0Ds8kIw9rPaNjvOzsoxIMr8+f/3vEaCa+kA
jTHHoZ3PNtXOhhEfSnw+CvTB71fxmWD+21An5U1dtppeWcj9LHbVQPjF5pdUjH9Wok5mMyfeX/KF
MR1gkhZjNtFdkbjRQsBswwnIHQlwvATaNg3/eVTeyZDzrL8OSbKUJp3KwolP11y0687+MJJhbxQZ
AA3QqCFLRYz33fjWkxwKIox5hWptuQq+oFUGAwXm1bpEuTqXi39713Po9eWp2masWSHxIvq1hHQM
D+WyD8k6WzcXlBYujnQSX8UdyVon6pAYI1/tNduv0XeTkTHg2gFeA7FMUwOsMCZr4EsuJGvz7z6J
qL7N8iSiKmU+W85hlrp+r4AU6OAzqEUVCNw9v6/dM6Hqt5FOkhYFUNJakyNm6SieQW4K8R7Ri2jz
uYPxcz5QT4ZjJCCPpxjEtDHSgQ54l00wBhCVehBLdMhX5rLHnvR/n9H53fjfY53CDROaY1kO2I1l
fVVElhcB9/X7CGe+DrQTIaIKkj7gjqcMvEGkEvUUjDBQQCzAlOLpdRGhFB5dOMTOBdZz4VnR0KGZ
7SFPFjvYLzjb8XEah0LQRwF0kzza6rtVVkFD9R2vnQuVD/3s3L4MOf/8y/5CUDqOgzEPCRcLCGm9
GkV8VepPTEapbyrdPmKgOSvVEv6UoU3mfU+uCFCIcBbwFOUjyWqyNFTgXtJ7U+dXrVK/G6APNzBv
66rsmtqNP+T6fa/Q/WAa4E7veicPIwnMZDR5VLYbyYEagedgWWrXnUUv6PCc29cGNK7A60XOOPN7
v8+QV01kORwzHHl7LFgBww62ZpCKHcp73r9liMkguu9FWn/h3Z5L3GFMDCguiJWw8TtJ3Bura0Sp
YuA0XeVT4zXmFrTUHow4RfuQ5p4o8fL3hXpmKyA1nuUqALSAoe/JVDuDW5LN62ecBq+J78dLVedz
q+XrACd3BOeqTbJpwkoxrYV61I1HkCHNwr5wSJ17c1+HOdkHJdcAWfhzHCrZG+lUnzS7xk4WMnmw
2+ShU4U3qBfOf+3c5vs66MlOoH0KcizD3KJY3PUVea9NSAdHqitq9aUz8/UEJOlQWABC6glIuMx2
p9jxpZD7GgXRifGlXiHjSfp7cwJCopZN0PGrSB3DcbZro+UVdPlDPYcBeL0GmGqdqG+/f/+fbUDU
CL7O4eQeITqQoM6ABSCcLmi7T+gKLkrSLRP4OEFfDo41ADhOMbCQxd7JBpdYQExDX8Baa3HqW9DM
YeY1Ot4ete8dBB7UIzD40SAj1mvM1SOQvmz7qtVTgJ+BhoM+hcouHYKXFvHJDdXXJkW3AnNo+BoZ
upf0jv/7azpzB357SycbcyC4stIat20ZQUADRzqQxaV2oUGjzZvtlzvQOunyU55k5cBxayhr8tjv
y+ciTJ517tFXB2Lti8YHuNxrbqMNXCEeFDvUXotr4l9qRJ2Zq4k1gWovfFch/3LyFC0EChko9GiB
xTtiHKDulnRXv7/On5INcOT5OsZJPBwbTkT0EiGLsRi19UhuC5/DL8lFI2DL671swrnnfbkddC5K
/jbwyXlHgT7M9Hm5j2azHspsRUfw9vinmY5hHjuPdCxAAKoKt4meYg06Fml5rRjZUsF5cuEdnFm1
3x7l9GSEkI+SCZwewF1H+WKAWqWnLtFd2QrLT5oVX9Zev7lEJzxzZn0b9eSgtAs4Z9UlRq0m5htE
bLPR8eMRaNQKN8A41guIGF0im55LtdA50gE4UCDnDHv37zdqyTqlZs08KqDo/rQq75DTLhqwW+8h
bn5hs/5BGZ3so6+jnbZOCE2qbJhHsxpkAAyosrzYJL3xBv7LowU4P+R/AIqcrkGuBBq39JHqFzZd
p6CwqzReR+uuV1/QloJ/peUV0Xgsq2LOZb0hzw9jlbyAVuv4E6Q6Bw7tX6X2R2mGF9bH2X349zv7
806/xFlOo+mDPq+P5D5aDEftw4RFS5gvOk+xoBbrksqNnx1ff78w7pleJt4eAA3QjtB/yjHFneBy
wvEfTInA5E2c/jqKVCAjgJKSU+lXBg9nJUgTQLzfxz67JUwLVkboZv50ayo5B7jM0RjwxdGysPal
rgb/txFODp5xsEDdh5ZNaFXQy2WeaSTe7yOcCXhAUvt7DicnTDXpbZwkmEM/8oWc5FL0FkylR882
n38f6Vwr5dtQJyeIXQNoGKNfEUa79AVOvYtkEUN4HNg+HmSLePH7cGc/jgV9VIixAI12iryD0Lg2
2BNeHdBw1H5I4Uf2+wBnFzyW3KwDBhban07OlwVf8NJo1cRgIUD8DUTNYMcbpRdOXZR2fl6y+NV/
j3ISLHCoGY9AGyPGNqkIKtPyq9SC9Xcd5Ab1DAdOEAxZvPJSgmgXW8NHV6NPME3DzoFcD6IMpFlh
ZRko9d82Hbkh1PGpuGPxs5U6O6iHbAeIKWcVcc3pMwNDIOtuVPKeNLYPjh/qmB9NlByYrVyJEdY1
IOxA3sGzhRkaer/NUDP3QPH+wNO9R9kjQE2gxSYHmzsHKyebqew8o2bLqYDJILQZpqJZMvNFrbUA
Q6NpPuzy3I59SyT5oYfAhD8leeYXcYx/ftB7J7CnKKTQOTMK/VhxyOPbQL3q7x3LwBzL8BKIm5Ri
ZUCLZbTiTR9Dl0wTkCCA/60GoEjyqojtWIHXodR7Kh+U2nDT+oVTy0Vp/MZgfIX82uvqLgDUY08j
9bPJbNAvJreDqgHA78NSN0Eb4jpMIHX+2BH7Gnoqq8iJV5mTwrUspzyIIvowpCX4XkaQjvDkym3D
Y61ylzRQXcnly1hOqDLp6bNab7VedbVO2w+wOw8yx3xsE66HOX7Z0zANn4ouzCDWOtMFVyZGX8Ze
AZBxrzfsQBO5KRxy01NN8xAXuIn9ZkE7WVid60AzV9q3Wtej2I9B6/bKqtUrK6dBAwhbCl6Oxful
MwyrikL7jdigSEMFZla9Ge0qD2IIkSi5sjRAqeZx9RLl+SuoSNvB1Fdapl0P9hV4+890FF5jawvD
6o6wAYO33+S1qr2kEQpJI8DMHSRk2moZUXMPppMPH42ApNm2Ere8iZ4zeMrK7pXZg68wEGIjx80V
NRzLe9ZARA6O9B61oBMr5r7HeGigfpI2Wyc9ODEPC3yEsW0CK+kW7ZAEvTZtMoTQUxHv0Kz2a8PG
50drDdrybCi2Q69cjzaoI3q1Mcs7Pc+9Kc6WxiQ714LaUBWjUVZuxJisCuH4NlIZOjGvz5IVAT8x
nqJ91D/k2GFiumFKtJmUXWxMXqJetZaxsPlhBDPGhMRLL5+GDEoOA1SKy0EIQMRnaeLOk1ANaiBR
Qid7I9nWkas6xSyKclfriV+a4AxyxdxJAy0N+qKXD1yNFkpaXw9VEkqeeboVwXKlchu0voF92mhl
deiVtIF7l6LCMKgGhS5+TDROPWEOS6oOfgNyjASRpiuOUCEKBM08E9gSSuhV3SZYNdD9iexZEoJe
ETt1jXpy8xwaRap4Q3cddfwYDUgKMCc4fla8t8griuboMlboHdAHQRS36Ncc7TWhNM+jAx6hpewB
gPY0NOzAERr6PDTUaGux+4YRf4T1DzVWNXuToGHSpvHSKYGRIgWRXnmYuwaKrNwaTggRc2Xcr0tj
KdoXxns3Q7iZKBC1zgv8pVhDfeUhLtGJ7LB3tKYJAXT0q36hxUeoH1TDjZIkq6FHURPBMwzot0qD
5kcsXc2hrynDbaN0a942nmaLFdrYEK6BBFILtWqyJjENZcpwVOEdmXL0zBT27hyo/1i4vbM0cvM5
1QXUkPZVO3gqGq801cMJMja/Xy3nUqtvp/5JANp1hBS9AK4vW8mVWKl+u4tD88iCWHXxH8VtQ0gl
+ajqAL+Uh+y29fiqfbgUmhpzOv0jNJ2NqSBohkj4tDBYMy2GgyESHwW0xMgqd0iOmam4jn6YxGOd
A3wzKEun4j6LYZatqpsRTaSqsrdlh+9bfQp0UhTzYCRq2FpYiXpxlzCQ0Guo3SkiwAGJrp8LUBia
pde6uLa49cYragJhAPKVFZmAVJf46lFJ76Osl/7Qtvm6jGQATextZULvuVOh5ARFKwN29Qo0T2xh
u5E2wqzzonXlmVgTEslzoRTZAcKKk2ykBZJ4SHXASI3RwWNW4dQPpisr3K51tDW0XdtedXnn1gLq
lSpkqmK00RS78FOjFT5C+cM0UuUNlMjYZzXgO3rJdrpQNpBY9nTjFv5LyxTFQ1ovicJmsTH4F0B+
bX9joOvGF5YK1TJhHduW7gw0fx1tWPXQZPa0nBauqpHjSGK36QnACcULGFVuOb3bcC9OrXUOmw3g
FUB8BqNrMlMouFuKn6n8XVWTZDng+kG5E/d7JusQtiCQ3wZZOXv4s7L/chq6+s+1c2JtdPLH/6dO
R6g7/Nt/WQf98Dn697p9fflqaoS//Zelken8A3ga9NdNCOr/MTX613/5L0sj5R+gkkHdX0UBA/ZF
c5fhL0sjVfsHHIzRejDB6off6Iyj/MvSCD9CORouSXCsBZgUWkb/jKURTP1OzwBkwHO1fma0wY37
VHopmqzUzuLc8kW0a5KFPaJJa8BMFUgRArUBMbXXpI+D0SnvWi4W9QReLwOFtg/7FBUJ+yZKDB9a
BZorB3uvJFA5QwtVhR+rXT/DSaJxBrdBm7wYm0NXjddDOoRTaQZoTIE1bIE3ihtZtmTZ9u0q75ZE
FrgTIVks/bSZ9npaXQuzvTOIREQI2j8cuyqd7QEoA/UfPHYwRwtI7xWDusoLoOUSFih57k5mBjmE
mwy7dCTPyO5csIVN5VPRnlGZPUodZG80KRx+C32YMBpUz9IBr4KxgYhsFDzRyC48tX1ghIIw+i45
/gRvH6UNeLkzgTEV8qFSUJDsBh9UG/izrCG0nEO4ssDuH2S00YncygLwEdB0awBUbdhl6BU4zgwy
cxbeLHkC8sEV5SNn6tZsbFdyxyc1RC1TIFdA4cna+wpXVaTzJVRv4cvx0gIfVOz6rlpFuHqze1Fd
JSVkIG4T51M4OGl7G9S6hzRCbgAac568FWaOW/vOGg+gCaJj0A93Eu1AUl6l+UZPHYD+HkzjaIAO
norrDgRYZRxgjLIdwF2go4aTf5kDSqQmT4kDipYp3JRFUJSoP+dYqGlAf8P0QYUHFABKoyVUMeK7
aOoQVQg4UCOzGcfAhna5OuEoJfj2+wl3Qjy+TuNHWj519F4vCi+H51zUVK7SvJfcWVLlCvbF0JSA
ZKrYZfrVoL7UctUl2iOJwDgCk1ordxlD4MTtyc0IIEc9b9Y6zTdlBUwLBMy9tnVc6AciIC3BPWhH
iMXi8jDaZKsRaD4gnScGqIg6uGcm34q8gUYibDUq3MvRo53cGeCQkk7CcyBJrsdCXyuTtYNsaDAA
s52B3e6uKwIslwLrLwAZ/dzUYYgxvaO1jMRXPxYFkCFReW0h1pxXNlTtoqLDsX6tZxFo0RGomwjH
wPJFWjXAu0itFpbo8W+r/pqm6o0OhYCIfhQDXjqcfyd9TW3wSRznQUem2IP+U7NVSuHPQh8MqG+M
bfLMnKvIAXYOAJAKsnmpgAw56GFGVi9jCDVCzsqL9ehuUtN9CrXoFKUUzd7z/i5PbE+M2YH1/U5i
2Um+nFIk74V0pWYikl9qNZBhwooPhaO6DiOe1kYeXL+hrNg+jk37pINCP4J6UiH9AuPE0PhBU1YT
oj5atH4WoZDZ3NgsXVUAj+QeaJ2jfTRyEUy4QWFMrb8Y+Z2tpL4BoTZoLULtD0lMrMOwKtugo+dG
tuZpaX3MnAy44GcFaOva6u+myXqoou5FAE3ikhSImv5gOfeTka01c5faOKAc4Kmcfu9A2IGO2VbN
ljRG8qIUm6gA0EerIAigdtgZNkCmANEtWEo3SWrdKP/B3nnt5o2sa/pWFvbJHLHBHIC9BxiGPydl
WSeEJMvMOfPq56HdwZa9WtP7bAaDtSC3Wy3VzyJZVd/7vSHhY0uQxEJjIDrXcqQW341rmelu8YYx
my0kZi/xyf+aQwdn1VPbwm8beMHTVYqldCVvAPjytLi042NRYSJpUEYXY4Vj97gNu0/f7Ty/78Df
h9T9hFss6zlxeHDwdVX/CdwM9SCvSaDg8WhWhtTaEfTC6APEXP7lpgHugmoC1vlPjd7IQHhFVqDh
LibH6h0xrTSFXnzM+xf9xO1ida85HfN2l52zxEELQEXywSn6JwTo64X+9Rne9buEyM8LtQKdloK1
2U9eg2Lk76fyZ43KuyGW8/N3GBBWWHMwlAwhbMbXhcSCkcA6sxA5Sl69Th3x+oMBfzqQvxvwHRwE
QoIPnMG8Ds7gSZqnOuUq8IzANg/ampLgknr1UXorjx+VAj+jd4xM+go5R8Q9mAQp/nipA1lnmRjI
hjvVdvY83S/mUujLLadCtbsq19iG/v21/iwQ/jqisShisAb4ycJ7KvVeJD6G+1e5IDxICuBsWZ5+
aEU7fcDXv3yJHFTU7rQRFDsRMbFwm/KDW/zLJ9lEpfzHp3h33aI5Q+yqO8PF4taDuOfqqjs+dHdo
dEpbPwh3CwVrgjnkKVti0UC5jx9nzi447w912LupePecWcpQZ2PULx+CVF23IXYVsq5nrBWvXH9E
FPq5+nw32ruHrMtinfKcS9bswZNJlWruprsIr70HkDonvWk3i5EZfj6SJ26qh2x2y7dhT8Hy9w/A
r97fr1Ec0Bpw+3rPa0iHWstUkZertIL7vpo/GQXRhX8/xq8ea+zQZB4wHmvjp/Zh6UvGGOXMbL8i
oMJJrkBVewfmKu+vj1NV+cFF/ZsBsdWQ0CdpqvTuVvoNaLJpjMsb3LvlJV9V62U+JWc8yfuPBIm/
mEKu7q/B3t3JQk1pMNeigbPAQzL3qwEM7e8n8JcjLFqrJdro5/QgX+2LGN8G0lnG0cUgylaNj7hj
PwvcqXBwlftzjHevIN1yPIIylYUArsI28+JVdNduQppL81q5WsKP27cAVPu/dau+G/fdrRoma679
kHErjzBw+p0ETJDNsrzw9YfRaj/TeN5d5bt7lfVlW1mRYrgoN7cLzGN5GiuruPmI3blM17vF5Ifp
fAcuSZPSDESiGe7CnV9s18PyEAfhMRM/6sH8+mH/awbfq2eyaDK1LGCohbMqO6Ez700Xu2AW7Y/X
rWWC/ua6tOVM8t1mrNXaIEwTj6JseTQszq2sXUpV3hNVfon14VqKhA8oNb94+OloYSap42QBKend
A5KlBQ0QjQfEhOtSNfepNdz9/ev1MwMAqu/3Q7x7KpKYYGup0XgG8/xzpJPQ6pscmNPnjMIAoyTC
1prTpM2L/9oRbr7T91g+BCJx2Gn3Uajir847SwsPDgzeMUT6KD9OMXKNUmgILsF2zxZ3yw1NnoI7
4iqc4PNi0fHR+rVM4Ltb+sN4yw347pZO+ZShlmG8QdpBJgsWEjaGbtZunj8K5vy68P7dWMu5+bux
+gy3KFFirHib7RtvyVOkUMFbzpH2vmvNtnqWV6knlzv/gzPG8pt/GtkgeIrUF3Rf71Oja4VDTh0L
jIyTX4/9enEs448avctb/XeDLEeM7y4vHCZsAEHxXXEXbaJdvYHfthweNv+dB/a7i3n3iBSt2qGB
YZzyVV9zeLDp+m3kS7Q17e6Qe0REuh+M+Iv1DLD8z+lboLDvr0xMqoCgGaZvcKSV+Cw0jpQ4oSvH
br7XbZx33KWapMsxI2v6tkf8fzzzP6BTfXcffkI0T8W/suf8fzT/WvLav0c2v/7cN2xT0X5DnSub
FjlZ8sJM5c59gzYV9beFvYkZL4Tj30HP35FNZQlrN0wSiSC06oZksuL9jmzyLU5NpPjxlhBkw8L6
T5BNOMA/vBI4G4kL7iqaHDLFJSD73UaY9kMnyFoCj0jqtnF0qGrlFJTFS1HKM9B9usr96BIp+l3n
mztsqXfG3PFm2qma7CWatPYsip+MEjGdgDVdqIxvaBhXU4a5oQPjYnYL019J0XPTyk8CNEm8niju
u4mAyqbK69XcNIdcw5UR2whHVit4Oji2bOIbKz43CYbL7qCijlqhbdELp9hZiJiatWbuKvNybnWY
5sZRDpwwPABidmRCeJni4P3ltw49uAEPqxZOsI2wzZugWORbkQCT0hNJsOouVnIVdW5UoLAilWKF
E6vmu0lim9ALyGtOTlgtWOo2vUlvSMZw0zOyqupOEa+ro0YOX+DwVUnILZ4PwBgr7UHwXcC27Mmc
1uUNql3suW4FySHQvIIGGL2F0nV+U5v2LW32QriXeRc1kDnW1wCzLTKQ7FQuj1W8FmtzPcdOI4xr
PyAKjz5eSI2xTccDcrGN3l0VwjrsVlVn7OmkY5ro4OJkSzAO85a2eOgANr0KT8ITlrJf/xS//rl8
DZ/bL9++hs/ya/tFfv3jf/2X+Flba2v1tf8C9WpNUxLMerD16URAPe4SFjLcg0xPBdKFTckKnKnY
CqGd2VN6ipsV6QRAjp8q2Z6h0Pa2/Jg+g072gJ7JLeEn16O4TWDNyWtbcoptOGNf4Q7BGixu8M9J
5kga53OEULZenGsKPDzwFEeRr/hdaAL5SjsoK84mSzdGb6Qt67jK8iXXVqHgjYP7aXTM3rJJ6MAF
ed5V/DR/JjdUa7UN1Gk9wcY42whsHNN8LlQPS0TjaZ3Vm7h8lc2zhiVlOHmKuA46xzAcfUQJ507Q
YaHVYqDoJK2r3haDrd5Ol/DFF1dWc8mivZHvRnkDUKa45SbsVMdsCDdMrwPhNWjOmX6Q0WuvEPa1
bhHej+P1qDxp+e6ii6tYeORRDZZID9UAQG9deYAxFvMJp2I10gMMQsPOOKl2/TYhoAuesbqv0f4q
4yXsNkq/hn7Apl0J+LUqTqGtMOKtjugrnaWz7ZT4tfpHxT9CHeztcaXuivZgXj1pM/ReyVVDxzoT
GBIiQSx4qZ1Jvm2ESwNDOJsFvN3cWLzEyCcxsopOR3flmunO/LKqRrcQTsPzUaDPbFu4CDk5Zs0z
LNSrsnF7sphPIqmVLto/SznUvZ3eCuc+9PiN8uRpaPjQNssoen2iZQ5J9sWH+k2jEx2SKhwGR22f
RwHpqIJnlqisZaobFXWaJmduKUEKiXI8mkXXmIWNFe6RuTlSBKmic8dmV8eHpD3kQWeXycGqS9sX
iCKeV1brlRfxOYAAENjyvUXG0XVWfQH+tIPJydLRM9DlXs966+DlQFq2XZosMGdZ3cUNkuvPSPiw
T1LhGdJSIaC2BezkkXJa8/N5FaR8NO5obI80rFMsjwm5NJ4SfwIZfbMG4aFFNa7B7NhOCmc4z0hL
2wxuQ+lBNeGoKPgyY+5yn4v3YuqV/X46mc9yTHBS2MDVceR5h0G/sjQgTK/TBw4WXXoRp9sY76dy
1QeH7mg8QJKjR15cZVcWbWoRfS4+aMs/5Ofu2By//mv+3bfviCyvKr0XG/pD4ECa+PZ/8PLmrThG
SAwQ1LIy7eeHaShZp5KR5lcmueQd4Q51qVQIQ440vfDYQ+YQxpcmzey8OYEg8yQ9CKIH7SKisaDg
ZduKtFUUw07FFymfSSO6NmqB8+U2IA6RvHTbyLdNTFI04PgwZLwBO19eheW21u4yiEge+UzJZNjx
3CHe9fXHBrErDlbEAjKrueTkHQ8GGHTA3LzQBGdkTIeQVMpozQva0mRQI2Ds7NH2rfIxRYcM12qV
9KAcfWhbz/ohfukI60waR62OYXHSg/uCPZGynjAwkxBS0KdwNZ9oS2Wqo83OKD/mNeg5YH3Qo1cf
Ry8yeXdENhJ59qZEvrSGyd9jCKDPtUQm3E7jpY3aB1UbvVK1PKvVcEJECVoghR/KLwFslRLFjAwj
BvKjbbWDm8h3vpS8sJsjwabBN0JUU7GrijQ87DrxkkFZ8jvdwQ0T7tuVWCg4IeG9aCmIoSWnU6Vt
k+uekJb7VBddbTJdRUgROtTeMHwZgoPZPCTCsCZkO4Fugk+UdRGUDk6UhDvOTB6UOkVXxNqpnmDi
QRbNllNbAt56Tb+XrXM23kjBaFM9eImsemJeuRw5INKUAV33fl4JCWL88UmT+lMSS4dRS89GOt5n
KVaRuXoI1HOYP389j/2jo+m5fMtv2vrtrT0+l/+5/OhrUU51FITt//zxrzTpf//Ny1Hvh79gFxBh
Y9691dP1W9Ol/Ci/KHgrlv/y//Sb/3r7+ltup/Ltv/7jtejwTee30QLIvz88qrKocQr79430dcF5
81833QsMxLaOXttf/PSfh09YuXBWtCU978+Dp/YbOelEI9A5x9sSj8A/W+qK8tviicQ5lb4uSJZJ
sfnHwZNuO+AWJ1mRJv0/OXRCHv/p0MlqtmTr8RU/DfMdSkEAmLBgaaITajq94EmX3VZPWVXxiehN
grLEOna6JLhKK1Kep8I4ztjfOBmns6kosRSP7+vcbEiaC3t7kofD1BX3clu+QkSGfhb0aOhD4sTD
LcY1b6lY7Qfc/jUZL2atukoTA6PzOTyZtUkDP5WjcTPPsGiUIupfy76nXSsTZXA35gSUa5D+TxpR
cgSrds3dGBIdJKZ6d58gNU+dUcGdf9A6EUujGouCUtVoLwfW0K9yjS7gvIjQsUomTxx7a3hTMUnr
Wh8ZCaSyonUKXRC/tHGnrYpUof9XVwbNelOarbOUJp+VfqblnaISxZMfP/g47bBMhzJa5UP1qRY7
6RPNytSuG2PYUd+KN2bDWuF31aroQrRKkWdWyTYcys0gmUctbT7lYrRPJ5wSo07apENgukbiqyc9
a+CKCTqW1PGNWldXkcRxSZWni9/ogauUWn6u1VBnXSLHzFZ6o23wNgjK10YhgyLG9NuT1LLZSjLW
TpjSlOz7nL/rOSWaNxefRhjEd/5U3jTBJG6GPhMOWqM6ktLdFAqpap3iNkCzajRzLo8eBZlytQ20
G0mjyT4z5RyRA+0Rk6XG7caxYrNWzwTzwU/w+3UjNtkqblKqXGOUXD5JspJFv9zHg19eGzL1gBX5
4ZHgCtWJRPiLRtUYtkm2mTrPGGDh2IHJTiWv/99fgdAySqgL/7b2/V8v3b+IomM9/raobT//13/8
9XPflh9N+00Ed6eqNADMLH0pY7/Vvst3RF1cvFpxrbKAD/9cgmTtN5NkYQS4qo4FG1Y7fy5By7eo
eCWYZybpZP+w9n0HK9LngE6k4CeAXbWOrY/2Dg1CB4Ku048Vd9plJwPVeeZ0K3k1rBa3LqKiHf0D
jOudhuqPEU3VVGhwoDZ+t+7hWJO1ZhfwoHuio6x0Z+boka2tp+ZQ28uYxuWjBvA7uPLnMd9dpdjV
idRKjLlYd/lrYxPsWgqm+nnJVA8+NGSFbvfj4v77tP51ke/ALyMT5VESGRBrqq26Do+D4x/1XS/Y
8ppOP6G/6cXYED2VbOpVSgSDE9/CKxBWreuvWV4Sp70pTtbKvyI4o6V/7MSX4DmCdLC2VvVtJBEr
c7CGdfRcEb6iUYJyzMrQitphSKfdJ02SWkvUIZe46hERh7SmZ6Kp0VocJmjhZ6GhQdnupMaTTRgW
ePRcwvwqVSj8zKcUK2qt5+BjOcVV+il3OdIYOAeZKEMd1SQdeT+6iMNX+KEE183Xu1iWmwTmhquF
AnHeRAE7nN0dY4vgZvnM0kraBq0tUcJ3bn43d65xRVSJvi3X3Yvsmhwb2+20HZ8LVwzt+s64hAfr
bO66Kyp5Udlh6cHGIokHzvUWDnnLJriSkIARN2hZhKGx5MIUu9GHjUgkSWWLR+mg7oBerkY33dYE
D4Bm0HM4h8PJHD4Zexn4k9N/u40sT4lRfN9P461Wr/Vn4Ya+ywSZ5tLcz5zfXP0+2Iv3eLPGwXry
OF3uaHFFMMn25W1/XtqF/jYabaqIKvGMF9kTaxsdhVOsy012NBB8O5ljOIHuWBbHfc6HUFIH/QIk
omDOdB2qjng0U5t27jqidmmGTbRJXd/F/sSQILXb0T44ifdEvWuv8V3hDd50X4ik89pLnFN/4Tok
t3L6TfFIJNB54DMuF1t7kRdiDkIXk2qk2CRXssdY/bla1y/sHY5BzNYm3ff7Zo1jUbCbXxA04vBm
owEqpl3i4LtSBBt52I07FUrSYXyQlpD369hFIFTvmsChHJk3uhvfcD+610Xpma3QCR/520YLsNl1
k/qonJpjdDdftyFNMzKQdvJDdRi2xpWwIz6H7BfLDtbCETaWQu3vKM/doV3nJ/NBXIXB0SIvqxYu
YuaUz8q8RSsEjVt4yl+E+xK+Gbz3xzz36uaF+uAztbFwDA6jM3sp5Iv5NOJKCg9DXil0nTAGvEox
anwtU+bE5bcpi+mVnYVu4W/mTf5A8Gq6BxMiZf5EMdo5OnSqayA1EKxDazxaX4KWgFekNYOr11fR
J/3VtNakyE0ADJObHdWLCtY8XCDWQW2hWHTbNWYzwQhlL3noiCoCwQnFTbhkhrBJEw5GNxPXpOJO
4xtOvKo3iddv4vvyJBynAy5rBtEtGKFj3uyGL2bqzGTRlegWbEiG9UvH3WDHv+pwyHfCfdc5wrpw
w6fqU/rUbBfom7W8cdnax7uc9xJvipVp4zMETyQ/FSviTlwQEaf3CHXGDjdz5/ul893wToZcxLge
PXTUnkxwgD1syC+7jIgsvOgRNtOW6FDf1jdyu1McfY9+3Hhsvxhe681evau2xpE+nLKufDv1Ileq
nwh9VQbbGhzid4ezyWMbXcej20ZOHF1V+S1uZVDVikLCzi3zHZLKXkWnexaPENzcijPrW97zsKer
YPiUOa2dPlOYpxCdC4e3wDB35gm4lOWVLq1XtnaXbodjZ7qt7OYx5mgr1p/wWnFiL1/XiV2eyGt2
RcZaLXMTKOeuhdgS+et+zcaQXyv6pefJwwfGGFmXbVhw0nNxG5DA3dgjTLrD+EW7qlN3ueLocQIO
fAqvZcWLK8e4AzxMiCTYyHb6FJwLT93JR3KlY/TP/ZFXw7XYEfAK185o18XNdFOzLHvVw3wmziE9
FECCk9dum6tMelS9ehuKlwkE2iGUajyz7refap5MNlFqXsh4ty22lASjTNuOorM2DsqADLsFAuAc
abTnrMRoyqaeTnmbfXcJbWxdYa+v88FR7M500myl32X5VkdxUWL6H+SPqnityStYpQZGk8Qyb6Ib
TbUNXE5cxKWD810Vd/nWh/qelPa1SfNXe+rbVk1lhoBT4/Sj6u+aOG2iGZnVCxRDj/3Buq0f9VP7
OD4G98JZ9vpDY5+Lo38bHIpDvdeeLHxFC8cWHPGca3QfFQc/e5IC2jVnl7X8gQrvl9s6LSbacwhN
ZdoPbPvf9c4mSc20cAoVF/fXk+zgxrl/JZvoevF1Dz70H/xwOE6B3w8XmhP6Jou5CA/tIXSUDTXa
SVsv3UeeHPdDj8sfG2h/zP1fl/euD2Lkoi8OAuPVrr4r7pWVgq472i1WTMba2vUnBPy29gFFUKWc
/q4h+dOoXwvl7yY1bSbdqJZRqy/1wXgktIdI4tSOTuEndFS8PavlA4QwBrN1tcOYl+2gO9AW8aw1
RPBbY4GxMXAYVsZuXIv78hlS9C65yG7kWtvpn3Y2f//AsmEs2AAegcq7aRKbWjD8NlKYJvw2P0de
v19s/iEzrNJNvBs2yvbvX4pfT9FfI76fInkeqirSee7IqFuTH7HP3fxcvCVH3Q126hYTR87tGRtx
ezY/Wc7iS604amybt4i1PN9mSXfYKY8DFJmE1z7cZQ90qiIA0dyRr6sX7fafV3zH6LUmC+hL+yPA
9BU0+gt9+r8NmVr4jv8elvJeu+fPRf19Qbj8wO8SD4M+qIU9Dh1HBcLXVx3H7xIPS6YYpKOJwkpE
ekF+0J/FoATmxIKIjAP5h8rK+GctKFBBwohaBCH0VmHwkgzxByb3+1r7TXMDRveLtffHF1EDlDRE
gy+GTF2qiuK7omW0ynBxVLTcEtVwmJMUIo3fsMhvMOAvhvhxhVmGQD+i0BqmGIb/vqBu369ogSXo
pQgo5haNfFeT54J1IQhHmN5hc/oNdfi3Yy2v4V87ydexKMYpuC1kWku4zI9jlcbU1m0IbdDPRn+H
w3mNtKJqp+d+8tkCy0iNt3EaNjQBkkBHiFxHwv13N/8Xl/uu2OUzUPhjCYAnAc71GkzrHz+D1DSC
EsP/o/AckS2s60vqJk/GdfU6OuorR7JsNb0oHxHWfprlr6NC0tVQqC1+aj+Oig5xiAH2DZcQNhC9
sDAXvcLaLAPiLY2PPIx+Hk1SuLE8u5Imo0BaWC3frd9TWnSCXrWc95pdNm1NWrB9RZbTB4vgMlXf
3U7NwJwCSBbAA1N3FerRj8NYaWkK+kjEsj9SALataFI3xcW+yg0KZ+mLGMS0YASz2vz9PdSVdwRk
7hsILfGyAC44y2j6e5CkNbPKKLIu8EYlHbea0qqiLSYtArp67MikntL5syZV5hobnNgtjFIDJVR5
sOeh0Chfo0VvV6RzfytGPSab1VBzslMKK7/PRByAnL70m4emlmNPF0rCubrKQDDUxVaJ6ETtA7tG
lucTNq3ksRPXivKit0Fym6up/xo1M/EOSitfm5Ux38V5IO3zwqcvOCoFCKtVNPUlmoLhIQmyaIfI
qHmo/UpaDYZJqZ1KQ/EqlAMC8y5SVTbcCrWZ07Z1iO/mELAZaxJWr4h08hvTKgdkEZWSflYxiwvs
PpCwQBekYjOBMZ4av5Re1EZIvAmJPOmc5C/KsTZdt6Wi7CfVxI84rmrrelLU5I7U6tyrAtrMpapL
SHai8aGoEvUw+WZxboAv150fBp6uVOaXahotx/eZAFvMmWfHGnL/3LZR8RiWWX6ss4B2aZJzKk0k
ynnJLK9a1SJESmjChYXQyDEdM6O9aqMxVzdGl5MYmA/GsCJJXaLGqEPzJihGcZ1BBm7J6hLFz7ju
1OJe1Up4YLJI0WGF6ZUvN/WpU8PuBeFyhod+km/LPDPw2E2qfSH4yl2XjtjJlkYzrQYlJKKXaCbF
1UuzCBHJYSatGZaUkwsWVvildbLalMkx72ppdsUkbPKBoFHJHz8lytzPuFNNY9v6B9lX9Gfd0APl
UQ4QC4IiGQiuV1lk+cM2JxgsdDKpED6HhQhoIMRFJwFaR8GrJXXlkyiIAvqhRgECKktde2u7mV5c
r2M0W4+afyrqMbpXUpXc5NokMjFNIHHZodVbG53nxpVZsVet2MCDI1rSq9Mh2aRZJ27mRpGPeGVS
zmvQflPMxeA3qMEuLOvQNf06udVVuXmWwjzAcVaod4ZURwSodtmmnxSYKprc73wdSofVUwv3lVE/
+tTK+9Cw0KsGQoP7w6zFV4qBnwPOnKom6MBFIJtkWTWNk41VKTtGP1KbWAO2XWNkcZkdwpxPndxI
q8Dozf1oBMVOx0hBcauA2CtBF2hR4GmwjhOz2XQqwQ3RZA0HJU3xvMBrxu70MvekVNBxpLCyJyWs
C5qWevC5sVrciGOAfjsSWtT/5lBU26wbSnce53ZlRBMQTljoW7HOutt4LIZLNDIdaRL591niw/Ku
CgqWcqgPuUyHwg7rbr7tBqt8gfBgLrQelfi4iV2bPMpZmfZTF/CAI6SC9DE1U4ZTvmVuqkGLEc/J
2XVKqnJkdzCRkBwZ6p3YS8pjPTXmoUrM8qVJDB8TsFYIFVuMSmM/17V02zf8BzZ94eK2CwAKMwMV
paK38cGoZWOX8nJco+JurttoBrNQgnS6DHkhbbS5Mk5haIECpao53qjc6EPWw44Jmznb8VbxAKtB
mdmi3rc35dQ2Z0wBfM8Io3kXEQcKsSBMdPBQvyRUsqhD4YkQgPTcL6PrdMGIa+rRW8hS6PhBg012
NErI7wX1YUji4BMN6v6YC+Kk0baIK29JeNrNlZ59qglVWvSf2tAf/FDR96JfZRtubb8u8jZ0JVqj
q7TAB6JLEiGwpS5P94MhSIBzgV/2uCwUzcIw8AtAWqvmpIzC/ZM2K8ohRMl9CDNBu039OMByXMg/
113N8QKG8XwouDHXRZPF9z42DW6Qm2niJn5I69soq/wl1bKBe+0Xxqqea4gFM17BYiRqB+z2xobT
UKC99Ooc3Q4kBnnj2JRHjlTNpVZbwm/7BBO3Pp+F25oXYZ9h8nhIehIT4iwtV6SeAAtU8jztBDXy
YyL1onRJAu4n9qGcxBPMCx7UOLjImFe6pOa0MI2y9qYzCAmWw8jCcUoYsDhhtVAINJfbTVRrqqNI
GXp7RRjbjVkHCBQbK2cDkFriCehgs+EPclbZ5hQa5KeUOBPkAZ4sqdxZymYyzaG3BeqmJ1OuMBQd
m+ilmwsNLUmqSbuyNIf7lsjzs9TUJv7w/SKNY4ksT8hd+wlul2G8amaaXeI6jsaj2QmFss5iLYug
XZC0HvuNsRq5MTc41qgXXx+Ek0AUyZVpDClSTSTIWG/6OjCByhtbhWaj7AmFEdbWoPfHMAwqJkOO
trPGPj/kpoUOv5NWfh5DI00HJLOSEpZHKQC01bsEcD4ajRW7MGCSqfQ7ZTAIorWg1Y2a3r9ZudTd
TBKOMH086k6Im65n6BUoSjUUF6yilds+LoKroM0aTw9kAt2zILmPhDrG5b4S1zqU5+tsHOBDRE1z
1ZttdtuLI/AzZGh37kEh7Bmn6QdZhlk4h6gMB9qCtZtE1fhitkQ300ZVoV8IQkSuV2KBQdWDBD9M
PI6NAOEwfdYz8xwQtThU+UUVBU/q2V1ljEz0616FVNKb3mJ3YckrM873oYbrAAt4yyaUPDVTybGL
BGxNYjcbnSraibAii/Osyk7eXhvxSixh93VOLxyU+CwqWwgOEMVGGV7PrSx6zXgZdFecPifVzSiu
iJXG1SQPdghHcZbrnAC/VfVTqdwFzVtVOimxesF09rsLak0hv9Z98D7poElAWLDweB/Xg/5CcHdl
bOPwpcvA2JtxizEghqSiJ+mlmwa+l2iXRvuCiUJWrLWcjQSqE1ECRjKvApUTxHlQWnxi9DV+/2Qd
028eNzlWlss27+aW0Xg5K9NpaJQrIaKNWsX4EKVXogG9KYVCKZ6SALIT7ZF6do2sdVIsKdX2PON9
1voZbvpOEIOcw0cmHlkcd7EseSbskkrBNkXm5axr5vdRTu9SubAXmkqjbgbr1GHs0mCqrkHMbMfO
nghK9wfhdfZzYqKlt1AhoXRS3mTSr3jm4JcSSyhfDRD0kluW754jHL/O9BQhXxmCdm+hluuGfu+3
0iVCBC6nAY/dYxnqGLl2R6Wtj2NuOIvXkxRnzoBNB4HVGEWzRB3FIbnJzMgNyWiVuVkEsjxMULxk
KT1MgrjPamyWmvTayrnsobmKQWdnfzizguwTjGrtfkbuz0zTqyHE+UBhgnT5KYua2yyrH2LTsns1
X6siogL/vo4bFqOxPgQzyGf4JZ2rU453j8ihzhihioon2RfsOVFuiOlaW4DmaRja40wgg4q5qRWT
iia7QlGtyuwlri9Bdi9xPkibaJV3L5xGPVP/DNviqBUYEHOIb4dtIE9vanKZxHNYQHmaLF5e3UYf
vesWiyNM6sNhsNFtbH1tpiMRnIIiXacVW0jerGq4RyoxIFI8XikDxgGXIaLfBlIVRtsomMBYycTM
AlzWeBtJ7rxMALtxLpzEeZ8JvTsLYNJRAeSqYbkgrMdUG44qW1MaKJ7aJK9hla06qL1BHG8JDCNz
YwF64W20ih1ZF8lq1r4FhU2CQyo9GuVVk1trEVBdG3XXLHDGU3IvFrG+TypHrY3T3EHlHU0aiqyN
HazB8tmi+Ejw8hRHw6Y6crr+XIiASHhr8pHhcj1E8WdD/DxG6VqasTAKqtVgjvY8ppeeXSIdh/U8
wl2wyrNSQi5rJiiH4TlU69EOBXUdjeUxq+nPBP1aG+GbYbsDP8GNoKcpuKkpwR2xblctDhOEk7g4
k9i62W8G4aaeUE8nosNBYCNy4GzyWw5QtqkX7kDcSttuDHGdJiPsi3BTYMEs1cjE2NqiWWXOLVxl
JCZ5l4Rvs3RqLfpjphuFX7ro3sAmBUcojFlS0nTiQwA5WU0eswkrhTtl8FeN7lk5a+SnqFWJJxc8
qsfcBiq3ArL3TCjPrdjxJk0kxBAUn4MUBvJta2SEkdHrGveyCtGkZ4p9rJQwR8t1elzLEgLyqVT3
1nAl87yF2D5lSkyQ8lXV32bt/RgZbqrBldOhBvo5vPD0EMrSpqpZAGHryT0duVRdDRz8qTYw/MIl
Qhbq45Ql9coSWwzHRpOMC2jqVm5XzSXAjiDlg8TSWxCcdQMrKnpjXaatJkotjpeksH/JCI0wxX0t
PkjmlZURJ9vlzkBeQv7ZFA9+96zRyC+OQ7AndgL229qIaSRAdi1xRJMjLjpwxX4TSjj8i54lP5qZ
t/gh1Cn1YCGtSAXhDLvpssdeoXu988f7HI6slF+N0VNVbPOE0wNJ9VnlRd1jjpNWAo3xf3N0XtuR
IlkU/SLWwpvXTNJbKeVfWCqlhCcgMAF8fe/sx5me6lEhiLjmnH1UdmmCQx5sYw4JGnN8+FnWns0m
9LP0IvxL5r5AgD82+rNefAoQQnpyiKvbZNFRwNpVXY55n/fbU0vyT8LZM1cWe3ENqpBKiIHmUBYE
Auvs5WqJtTqNgIqVqzRgperLkCXejLXKzT4rtrQBGvcg4+VGQerG56IQB7cjiAIoFNksS68W6JHJ
60oAt6c3L3mJi2fPeC505ky/LcEKLR2Aw+PBhspnrJYigIzxpnVc+YY8JMaLgmWhVfqlSe7K+qVa
WRYsTsXMCUJoDkrLKn5thj9JaigpaFJA02rqRR289E566DiyPOujkG8ROLwsOOmWtrepeoaG0XnJ
Si4x1+XsL4nG2NVEgtrJtAjk02QnK3CNN7sf1nXqrEzISkH8U5WHMXB2EQOGsXgp+t8+w4eeprcS
kCCf7VinqL+rTUsiyKDY4LY/TUw+EussTepLhwVgO96TWtF+fc+SQz6Bm3TWS6zG0w/wuTjqQVBA
tUVzWqli2evfM+1YzREhdFJD4Cs46byynddCon6y0ZYGxHlGcumjptbQ5DZMu8ltaStzU1H4luzi
qtRc+MK+lvA/uPNztYsMcwn4cuGqbOV7vyxpU+NDV/6+4EwU5m60i6WYrVXk/6USpbN47eoP2/9V
EfE95ZJmfGHkTljMJwaLzei/DsZX0nVLpSO3e/werW2aeQutfHHEu8Xq2q1ZC2fYkYTYGGBcalqL
dOzDiL5C3Xv3r3Mu+EHIPP8eS14XZoXmXw1l5H+wYYM8u3zqe15EDz12Ma28OuesY+mtsBjE/j5J
38i1l1YA/M1Ed+0vDdJyeh2RGVp2xRPlyFlrPLOCpawVR0c5/sWpsx60lwQJSkqVZWt38CxR9lwO
TzlWkJIEH2qcrW/KlT2zLjXmdSXvo73NEmPToHwz2BQ1n40GjxdsTDdvCF5YuWjes97dRNZhKGjv
vHVv61syJ8Gx/ujel50eZ5IPWzktxiBeIdFZFvw42DbGk1mZKwqozYyxxvnxJV0t2omIA8TkWEoT
l0im52J+03CHLMANsYunHh1b5OBZj5OCgsUgfXVaxs1zpjP/Iaf56dGCNXRGjXstScSyXW09xiN6
h5eirUICtc/NPIRZ7S3VIzHK1F6tHGiPgdlPfHrtrywQTuLsnxHjZ5rczZQtZbBzyees7WQdx8dE
PrfWsWSuVXT/ajw5pa22WfYcFDFR9dM6N7z3kVUwYZHVfCM69TIEkGlxanaMObKBMN7SWkQuOEhU
0wHKfNfL9lXxoZXzKa64YtRb31wCMGq67q5qrAX1Hb/DA4X3MRGczqOvnG45twE7//KU6exHNWxB
t5H0yjJZqenFEvuYCkMQvgE62WFRHHPpZIT5dEZ2iNPhFKe3voCt3HvB0Ql+ADqGoz2v+wgrTH0O
yidtdraOQIqRXWW7s8H8ZI23LkwkKiNRiJ1YC8c4N5BMjNFcStd7VezejRYpwkM52rcU+/3ClOPa
YGEelzL0K0TfCcwMvw/VRP6X5qxjkzMe0GUx2asAHg+dzRdhG2uUi0446Ombm0c/BtwBH+QgN0v3
M1Z7Vd29OdooXwttM+V9HLwvI9+lQn2XQbcXat4wWFzUs3uaom6XzcZBKEwVJiv/XjKOD5A4uJDk
IEcqnTuzwFOSDm5odvOe2dS+SYZdEF8rCXIw94+WI5ZmKs6FRM6hNKpu/6US7aZws61vGOS8R2Fh
TztVAlkLprXWiq1uHL124B8jh/GHhaWh1a/7ZZE8wJVzCDx12yLQySN+u/k2tk4+/cugn+XM7yjn
q9YAdCqgBJymddXumzZfRQMFmjEDq0GD5YDHZuRFBSzQ2mJKORTlMyUnvt19YXur3uYKK3Q94Eru
G+hVBIJWoB4F15AK5nkx959dfXc1mpVAlAwgHxTJCOR2Z9LCxBINFGjGGY9Hal4144dYgHYGg5dV
q4nhP2pmzlxgBt68yRIB5dFf2lzo4OkIY/M2jUPfzShKCrHWaQzkSBPmDqvUSzdahl3A4Ebu+wuX
37lERBt1pJGR1tSY7q4jbwMu/5GBxTspBtfGjyysHsYRHNXbZPzaRYEsza6CMKgxgvjNmVnm0nO/
rIIvoOQKGfzL0MX3XqhNofTnwQffPvNrGCGJZO9uQYZkrLKXnvKN47D9Llt0JNak/c60lAG/oEh6
r0NJ4whXrHgQiyKGdP57LJIXbb5L7w38KQOpS2pkG9V5KzP6KaX+ahqDD8dS2PgQImNFHfnNXo/A
dtBbtBbeuM2n+S/T3BcHel/Xfmo2Wyn3p6BJNCcTbKzsHcox/Yhbf1MI76km2SBo/w9I2+X6wXn0
WnVwTXhFo5G/huzIcYEwdJiq9IXB5iZo4TGhu14GRUYfL9YKkflcmp9OZf1TWEd6G2tX23Uhpcy1
TJx9YOT6VjO+LMe7Qig/jHO6azGE6bL7H7t6bZL5mvfwgpG3iTggFiJbkFuxj4bsw63TT7ujaEuj
cA6wxOQOsEpuQkMxY45TgpzBtTTptu2te9o1PO+44/WaF6nsV8msTk6tScb295SyyemCfdWKe4b4
SORfrgf4MHK3TayHlYzONoF4kk2fQntVWU+Z1mwbCzrZiyUP44jwkK+7muy1i9gwb5CVxP98nB1m
c+9t8+h6w9IULW4SwG2Oj4rwe3y46akVZw5uLpWnhDra0y521eAd43oGZcQgc9fE/b2M6i2Qbopr
ecii9JQ27rYukr0/+cdgFJIqviNhXfTUHwOuHVD2+QLfza5Q6ZqCZR3xZeaNPoCmqxdBAdTdA2c7
afNaesYl8EFvOj39r0isZOP56lhl3o5zZmE6w6qyp4PPwmGtxe5HolfbrmMqtBhRj2SLKul4qcvq
H5YG42aVGIGEZe+bfFAQamUDU6eLJ2osebG8XNxJNLSWaRJ8myWZafMkinvP4Gyb+Xa31Ep2F27e
3YWjceUm8ql1u11p4jfNx7RWr2blWmunHvjMSstmoslpoFtTvzHjVOOPJ8mrGrJXRBbqd3RSAXC1
dMRxNgrrbGeZuFVxFFz7XPM/zbwWmPoyp1tgV/9uIvOtd5u1V5eXaNLXUQ93Fdk7peswaTutpnCx
ikEwJHIe56Nnnie7qN69uO5epG8759pL8evWEKb0oLnieED6l9lY1ypxS2wneXwu+A/n9Czj6JOB
GR+3refWBlNDtygN73tgS8/EIsNSGKfww5jPdLk+rqzJE8x6EvtomQD7XLt6mZoKfWbHrZfPh6Ry
K6yjtIxTm9sLUkExP6lL7vqHNu0hRbP4+VcHj4FTDEFi8N7coeJrieuWHZU/3AocTK8qpjIxE5i1
UTMEeF25asmFgGTYvtRm0R7Topg2fZYy0xDj0fX7GxlYX1U539t5QGidddvci09xJi6p54Yi65on
e8aV1o6JQlYLT81J7HhZu9luAvUYNnM2fQDWZ3sdJ4LkowgmLgSM1eACqnYD6N9jweWT02isjcIO
fQvnnMVJFrnzOjOke1CjpNeboAHqEMUbJznl3JxSRbfSdt+VcM/llJDRCBWY0EvDKvx1GXOXYkzg
hLL8XRFEr26F7bCmldeq4nfQcyCRHSsWCXZuqbvT68O+vUom84GFpcWW7WFwU44uY+X13rn2cTva
WrGaag2ZoY9oFBYq98M4GhulAFDmnbznHQrcNJXAeLLy3jX6q+9FWGTjpg5rnn6Zxd7Wb+xuIwL7
o6nEMUj4Hwdp4a3rOH3yEh/MoB6mOqMY6MEH22O7oKWkTPZVpg59Sw5BMmW4U2Q2HkpfFwtdDuZu
nsr6gi5CLTu6zBDKBXIdEn+ZQj9enZyVMKNzeOl0gqwucMnWjcEaJ+fkZ5s3zdYiM6dUrBq4Xevc
NtLQrzHhdqJcTJbeLPSh6n6sfq5WDiN9r6ATHIvsPioTTXAy6fabE0QF8z3D9J5EoqDcNWJIv2TV
QKn0lG0W4Shnf1pbGGSYekGOm0JjcOnSSjv7lfroMNRIiubmKd+ujkY9WltbGcGTIclloPeNOWuq
wlf+d4DvKaXSCmJvVfSVy3iYCf+llUjCq5gNeGYN1adZRvZds/15K2YYuibDan3tyQFXXqF7DQNw
rkCmXB38yVb4fL8DMbgHP3vceo/FYfY1AI1iZc5abDv6j55aKdsIHYmQXRCnGw49lRIbsUMOHImS
rHmTRb2fTAfCSo7hRired7c71IB4wybKb9PQ/7mVHRqTsy5zdzc342rMudTSqjpj2zzS2J61fLzm
bn/UnOa7VvXVidlDjOLAPi3HiZ+sWChvUjE+cNV/hGq/9ITnMBiIP/yCqFWbbGW6boYRiCA/yYLf
Etb3Pujx42VdY95a2fo9Yd/kOsnBLk0ghnGy6zyAo4luEuibo1LnqA1Cl3m28LRHKCuQUDyI+7ot
riIu6WAsfMeAHyO1Nobh4E9/BgGhuWZc84zIjAgfb+x2b1nvqOPQmNOW4OSfrHO+0y55/9/JKFqG
ANI8sD5a2AhbCIX+7HL7e+x6kmTzc6X1/XdOLtA1ngJMCb43mLQPCJ8r+iQSiT4c05Ny1Xo+vkgI
6xNvd+dvMybGe20aTCwKgtiSyTkQLbxOZ6z9RcfWLBXGbWprbVmP1Y/ABI70gH+p681Y2IJg7cf9
hRVYAzK5s88Bx9S5KUkGWvj2DHae8QMz44yc3zbwT3Mjt6Od//mZXNvILNdalB71rHVvzEFwFzS9
G/YRpUvhuBzqDKkAKfYrDovioimJBaKeNtI3vzwyeDH0rnyaC4/1Ua371E4JP2Wvk4GkkkUelZ+U
VVcCT6eFmRvTzmv8c2ePGzn9ZpJZksD6pWR9rGRwtsVw7qZkZwMcCj29HsKyRQ8dsQ7Po3OgeK+7
ybs1GngIlaxHs/7y04p6zcgcfG6RZPWit9+aqzdo67saZHgV3+rOeIsljMppBuItIlmze277RVvE
0CUjOZPZNLUOv0ymllnSv1fQuJNeiV3h5Nhqy8hZlBn0VQmEXxvgpImSB+GX49qEhaf7jKZZCLlh
ENnZp54SjbhymefbBytISvXAcV4IgJ3frNLs7xLcNRD3ul/R0O+Eb51Gz2jXgTeG8eBto85m5V28
KgqfcpwPynwy+qeIQZql6c8KQwrip5UnsysTx23j+Te96R/T6SrGoD63XOP9Yay4rwojZr6jDY/q
n5UOThfbuSVg5uDrgogJCAkjIM9NQsW+GqNgwSgqvWnoGpZQQ5Bu5DEdqfbtV733mvvx0+BUz3Xa
8J3a47o3IjY1/dodjVWbWKsHGNTLuexUf+k08UVLyflbEtwA3HL8MhmNzTQ30mX62Wc7TZRPdvXK
0bhUmTjHA3qVxEmDnZ5F28CudBD0+UXWzQH069Ie3V0w+hsqzqeKMeNUDKEqx2Oqa/tHC6UGCYEk
4hZjhpLJSxuB+PbF2yOEO2EXXMpDIdledOZzn+DhKWdqzTo6pGMBTrdb6+18bEebI3bcukNBleN8
9tGwKOujUzJYaLRlmREfYMDwIhs8S2c8L0AP63itBGjcL93PPziN15n7QLqPSy9/VXl7tllyV6+d
OJS9oAj21xlC+il7gA+2Ff0zCvXQUN++/pkFq3R+L+RnZ76wN27mRVTsA+5qNe1iZSIM2T6S0myM
8tLFJFWCB4GJS+SJn7GYk/8EKAtWekAqwrQcL7l4HTjqyuDXdp0N5LtFoEUoNXaqRQlDh5o9Rh/w
MGpzrVP5WHiOvLNHdq+ELPJsmDuNvSeHhiqO9UgUinVghxUwr0vkR+N/yvlpiBs4CMy/hhqCGtnL
qw4XkUWRgZwNxPXdbAY+1yeh45udeDGAL2fO3hZE1vOsZdtTHt2C+cVPm5DlNpcaeBAKRPltBy+O
AnL98C3kDukFfKwl9Srh4zlZFuXNsV51i47ugaUCgnBzvL3bn5px5/cT1P0r3sMwxlVTsKOnuSrK
canZQEcqQNPYYVybL+rWptFSdHKh66s+f8cb1gm1Lqz9ULI6AYedZB9RDtC5uxeUA8BOeE9OdbrV
mMaX7B0ENoopqrbT/B3oVxY0G22ki97FDOT8ZO+y87P/RLALGKG3w5/XblBlbisUMwZPJdfXDfVk
scyZhJS6HipV4dv4ARGexdBvZY6Df5cXS181BH8x0mJmRoXFL1eouxhRnvmfSfZvcCnp2QgX+bEE
AYz0wMR87zcv8XBjGL0ofEbdLNtsjFs9KJZKGWGK8sgrca0FJImwB+v4mzBNWJTNSWAsHvlWIVnX
zHmtlGkR07eBbvDRKFTFsSMVZ8i/zMHfpxUU/Ym4jcccO5iXk7WV7jmFV61tm4z1NNvfIF6oHHfL
m5WfIfDU7ht8nGrmFaOMGSsabx4dDqcAqsqMpalP/xpG+qDSeVw7lX9UcLA5RAxSWpxmYxEZCMXB
/U41d09MNJ/B1lD4oq3XxD70+LY60iG0/pprwZrZMOPTfJHjlhunS2Ll35mEN7Oq3fLNaU4UPWsD
SkeVY9KBOzZ5GbXyOm8tjgFj0WjQarp/RsPfDAMgYq9l6WJbLE7Eie56/w2j6hUxRKTfEBIQom3v
A+ezjl+s2njSsUlUMZJi89wOw8ooCR4zf3SB+cyrtpmebToPuE2zsNC+mQghYfeMJ8elDkomDtWq
YGQthuGkN+a+m4dV4j7Gse3OokJH/3iiowmnROHiZqE8cnSQoXAY7G5vq0rtStnczEc+BydOIx4f
ueTJfFE4BZO1S2Bf+2wrzXxjTvT/ZE6oZsuoUZsoCbHA51ET5opJToJTMsh8lCQMQB7VyTpwqbnY
6U+5vJaN2BccoqrqN7WpsVGYVnzKq9mQqxx1SuuUi8T/9xh9G+27zyku21Ps7aATbpX4ZiC5t/29
yUmWUyOBKyzSTZUgL9G/vfHLUNXN8vCW4cORD/2XjDd26q2NaAo1Snij/Ax4OZGZLYt0CJOg2xj+
FMqcSQEPV5LYUha8mcWr074HwXitORZ4OJf8YT7rs3AskUiwX2iBvUS2WHkK3xG7/IgpcqSx/ymc
az/9k20eijFaJG27NVKLlTYLwrE9J/WFZYZUED6enOLTt0sQPG1Y+HRQNzExjeOQlcy3jZGMH4SJ
QkGnn7CkkTstCtxv5tHs6EfeSOkBa7igG11o9i5vkTZCToralbS+W1hAzYQ6U3Ep6j9tv9XyT3cm
tipsqxtfYtkNO1FikJ/e+/ytc2uoRNoyTk8dq6SIcTeR9l7wb9D+BY/vm520eNcqf+1ofThnT4rF
9+i8euPKnsqFRcJv23wZmGqTAB4T0RzWZmQQ3llYrEbQux6ZUf2iqdaJ3DXobqpiLUTMCPNLGe9N
Ic8Zp2zESTBd5xL5mPalKxYLxkui3S35J5HFkaLgzfgRp3UxuNtqZDBhyjBuiNMR/b6tWBL5e9Qd
oe7dnZjYHBgnzaZhnS5YgXao/iycnD1rw+CcpGu9eW6YeDvjT4oCRr5XhbfSwEH58h4ROiQZ3zpQ
H1Dk0JAthLauMgbhNbv3meXLCxNgVIGQfTnvjIRHEJ0GvJIeu9eahtxw893QV9cptZiZ2UuJptnu
Pxs2DK7m7Cv9YPBDRc6zm7B1Z8n7VyWoJMqtCVIlf4qMc9IxxOr++fq7xpAtmoNrWTKzKuNoW7pq
X9JkC739sFR+jSg4xxgPMeUBIrRimQqTL83bGpZ7c31lsLSlVmR3J/LnCmLCxArIL7SNmhT0WS3M
LU556GNn33pL2nIh5boarkO6Lw0ifZrPdn71rOfCeeuKf8gX7ORkPE7d7mssxnOc/2ReiUDo031Q
91WYmSh1LHfh0t5wQ6v8KLrNEDGdBK82vioCZJsy2UyKUIj6Esw3bpKl7M81EDDXCF6smNxDF6kB
kRV2vEOtsBy8ZcIFjUWX30Vrog83m21J0ET2IMNchf0zY1l2SEmyLLY+JXlV1jLG0d09bmaxcjIg
H74ZPmqKukVNDorIVhzqd7hJQ3ct3fPQXwbtp8wR8P3awbSs5WXw/JU+fM32SdTP/vys2PMyCbZZ
QDF3X2Y/cGqWrj9tGWjSUXEyFYv6YWvtwtkw2DM/ud4+os8noC072BKHVT1cMZOErQ/laTpTKBjZ
sfA2vrGuimaZlac634/u02Aix5qJ3tXXfX736ldyMKCq1chRqlq+ldNXoUEeMJ8YfLhs8drmUMks
7AUTzOiuNadc9yBA7dtIu9XyIPqAdw3EWrUVUC78RxPNVdU6xdaC5TX1361JkBZ4oZn9QWkdnRrp
DogvC6Nrjo+2CcKRoQTAOI68Q5SWmwpknanBn3qoMbCqUzC3gb6Zu/ggPKILzGwdzenKdF8eMiEo
c+C3IAOHJYVsEeesfMOJCVqZMKMc2n2CNNFxrn52Gt1728KBgl2VVOWq7E06REmJcCe3Zz2iTxrq
HVJcqttbw/S8T5jPg65ELsgztNDePdvWm+0xonLXRDAg7ecYSBuWwqSLoMZRfrLpdFrl9zSIARgO
SxkdPJYWVb1nDLuEKlSNU8ilQx9CCdrsJUWrnlTLQfEhE4zlIdCOO+4zVJL1OU/PDSXa4FZbM8ao
4mws0ANRlrAX4bLszi1TVjfY9do+Nt+jYk3OU8ofl/pX4AAmMV8buqv5izpcIor0XzlhM5pMd7z3
yXoI4m0CgKHHJ23cPG+HNAe959JE2iOBe+cdyDssHbhlM7Eu/ZPJgj0eqKdNvO50fjHsv4e7Fqkz
n/bWrkeGRjfNpcWMQqE3y7T+6AsH+3B0caX5kYvTrJerzrDWfRPsnRSYsrnq5JfWcOIq5+AM/FtI
9kB+4SgUG2i/USez2hvmZVeh6ZCyOuAKWCdmu000youi/87K8dC0c7WpdEHCW5qTQaivOmasDqpD
l1lSYVk73Vf3JkLZMWXRpkjUU1EjMpwfpvIuCsIqzSrkTuJTVbZJTaoEV5SGKitwIEcE7asTEWRI
/7xr5IRj15YlVUXa/Pi6B5Z2nJ9LUh5xFfxltkHsfAXuYBYaOYv+MfKKZ7dkfFJGLV4Q3nezIoOr
ABhHgtxcYS6vXK4t8axyw9qls7sNXLl0SLxI+QYSUQKvCd7UFByZuvot5xuROa1bkarXXbTE37Be
4IgaW/RWiCfHcq8hUWRRxnJQbUYFpT6q9hX2Y708FIU2LRojWnsVqJ4uCX49GJbgg9ZR0Z0kpmjZ
NudUFFuGUEC6kNkI+x0I6LNT8O205TUwKM0CeWKdvJqc+By1KC+busVaD/4immu6LWsKe8d7KVPO
SZOnjuoFjVXwa7Vi34Enqur5q8tBQA8aRAQkZrP/b47SZcda2ecrxKy1hK6ZcP05w6asuKYvXf7p
lCg662XG7yHCX59SCeeZuegHi+3frkvW07ifFByxOd6oxA1tYX/rWYmUKV117sE2cZQ/enncmCxB
qPJkxvRgyQkjs21mV6E/RCEDvgIHKagP/mkHiS5ZEOciHkaE9mVmGq6AzjVkM4oI50L3x83IgkYb
r8LE8yA5/dlS+l/I4AdUedxaU+ew3l/W9VVithGbkRVudqAX0Ei6SYyVOZQg3kJP7I35GLdfiBz1
6YwexfG/HWJM4r+22ZfqLe04T8+tcxoo10CZkIMMGjR/qRlxTpuAgLekbTYFEybkFbK/FN1H1K7z
7rFoWjMF66o9WYuFeq44vuLnftia0RuJ6qK8uNFJv5fo1KYnhcm8WSh3m/rHtj0kCGigzLXZEjgT
50vrPEHlWvKj+dOCkidms4ISdZ6O6ELY7M3unuFCRAZe8ZRSvjaHNt9Nw7Ou/jXNOc6W1IM0hcEP
rIAUwb+bNwgB77WBzjh/HqwnXlnWpqb54vWrnlIo58vsRAivof7iv6oBt3WPUjTPvkb1+sj4SdAb
b3I6YLeRKN14qSn0X2SwMxml9aFF9SrfteFm9d9W+dMnZ8LdWHpbBqiADOKkEU5/ynkxgtd52BBD
xeeBGNVkGrVzH6S94M+0t0JsK+tGi15CVZzXpeesOq6H+LM1z3X5K1uGaJ8V0VmDDhrRRlSzq6Lv
HlFudsf3Udi36SkqopWeIhZVVw2pYsG089uqNjmBmPxIA3xH5xHXDpM2Hf/8dEKjjChgXMIfwiPM
W2U927S2RmOy7CT/ql6ZFlf1KlPoW9DNTdUyRUlNmJZTnAwHlesxIoLjDTFWMKIs+BbD2oaU5RJw
QIsqzhOJQdrOKfiz9FcjN/Aiy9njdYegN5bEnKPhpSfNWdAh+6jutFBKr8FHbAuNkOWVDiGBCrK4
JcwNFI2ZCFkz6PmX5y2D7qyEGQ7lV2Y9hMtPfrw19BM8xLy+J9AqnXHb+nf+WiYYhiysi50rdkHz
ZbXnXj/rbegU/F9lq7a+evUp1ezQdL+Y0vjdB04MgU5MY1B9klyo7Ayw8yUcBVXLUOCA8uDBKhPz
EeE/gxmtv7hk3RMsWh0Q6pL3sGyCU0QBDpDNO1isXPtq5SdyMeswcpqXJmFxSl3hzzu73PcZR6ZJ
GBc1KDDZLTKS+XFL108O4BCoJmy43YvGONiK9qUnFlrw2rqfFnMD6exHfAw9YplnDJm+RKgjFzFd
iTqa5UfM0TfBymDxrMgy/Zqdl7m7ZKg4GMrl267cFEgzcSPAXTsVwa2wEGlQzfGfmZFk5inPGMTI
0EPciB6k3wYt0z5jXbhbB6yPttNJTsr3VDledCwR5InsGDGZ8ReVQULEpor+anajNQp4pKiB+zP4
yMNp0aNPMZUQQOSDegRAFctimHUfov4kThYl+NEY/mlwb/rpmKNocobP0ljhe/Gwzz2OGgJCpz/C
x5PqRByVsu4ZbcpY74QO+0euLJ8I8Jco7RYMP5dm86RPt2Ti1U7hKjPxNfNfPnsouYW82xTmiXwZ
UYd2IGOz5JAzXibdjNUv44G2+GqgPI7c2jSrK+eoVwzs3oRf41rAj8Rch9A0C3WeCf8RZfbDHdPU
G3fEYUA+8BZBhwG2BjU/wyKZftTDxfsS6pR1z3108XL4VPUhdTdob3MuDyFvOVQRVrQkFpcn5G1C
rR5CQbk2LNQw57o9YfcC3WzSjGw79dfz1jSngeYzx2ToQ3+up5+p1bhtRFhqIpTQXu0edguVyanF
s1MUoGq/7MIhknfhYCnRJ84pvkuuhPcg27NrcYZjCVwzdjeOfaUXhlMyzBsf6YhCmubshMMTMU6J
sR0ZpNJJe857Qn1EaLSTITVG46y6az79i5AVtSS05T0ZpmOwyUHpJuWw5AdDgCiura/CpgSt4qv3
mQFZnRXcA1hu0RENHYPrgR1o5YBz1zzEzNbKj+yL2yXpMnKsrV80ey8rNmrsCbgsQktWe0BRbGAb
/QcPzqFw6lMA9sfpD9hWVH3P2CUjXtjjdUW1gpjoBWPbtmX6b7OKF7xzVrMtXG2XB1606Ody1ZY9
eKLopUU5BcR8EXGRGxVQ0l5uS9zAOuzbpqVeZU1epzrje1IZegNikftmWs5vBLU5m46JszTR0gSI
u/rMuBVZsprt2GV3yzQ3U2FXcD8SMJcFe5PBfu0wgIjddeeATRvfPR+8K+dfzuntu/nJg4HI4nFd
VcamyvvnKfuM9A8EX5eMSUuOAl9lNSVLu60S/eQytDaKnaUUggRm7+JZJxEw99mJEUsWKTJ6R3Ty
H3q0iee9pnMOmyP7hXPsTmFl+SuympuFi/NvOVu/tIF5Wx5Szs+S79x1ijDWv/TyPuv+ymG4OKHD
HbUXlapF2s+I/eaD5GvqwQ2XWb7RNYwubvYvKfONXR9i/WemeAw8l/tGD+s0urqltiCYCrmlh4Z1
rwyOPrPZmd7vkNWv+MPWWe7sKHxWZqcDGvo0JQwoxmaaQsLIHjSn50lBKTNlmk2xrW0kPTpbpcIC
a5OpH0ys29mmtNYZOwZNEWom6ry46V5d6ZKG7TzXtv/sj/9Rdp67kSNpur6iAGiD5N/0XlIqZf8Q
KpVE723w6vfhLnAwVVunCosZDHq6q5VKmogvXlu+NG5zGMmfzjvt3ARzD2a0NPPT0KA9scwT1YIb
AtqmZNjaQbDDorxRJQltlb2pcJRqBGo2ZvI1wiHFLcPpoG0LzqZka9nUwUX+qSJ9srxmOnp6VUDt
5Hdh2K0SREWT/AjdbjlF71YjTwnZPQmGA0zm2ypXmBimfcZpxKOCr/dI/0jmoVXbmSX52L63HdFU
JIl5pFaJg0+KlVc/0e/HRh/MTuhFZ9nropoNIgB/NFUKzv44BylB4h7Tg232nMyoi/0hoh75dbbl
D9wl9nMT2ruugTFsSQRD1RVX4QI/5qIcbjxdTvmFyFCCULscaPQ6QYalXbzu6hqfeuGjDuBo7YX+
XoW8QDZZdcQikay5RPTt4/+NNoQJLiD0sM2PVM93S1ILUThhmwh140eIaL2qcHDUzkLlMFzAlDm2
Cjjt1rv5ZK85t5x7jq5+izHxmBJ2J6nOdjkO5xV20JQqTsYhquBPKdFpLgSD422UGyyFjyykL09C
ornj+wXULsK7WPVR2buRBS63ql1u4SPW5rK+GDgNxiWB8xhQbwVwRDiCm1jbaRqMKgBO6b5alX8f
ZukOOz1yXQBYqgKpnXz0ZH/xZ2k8CRmeB+uJK6sPtGe7kEsXDCnxP+iqL9Jnp6s3hl8cYt1amQ1P
elmvDbtaV5zOQst8y3Pn0fDguAZWtcD5kMTw1QWTfUDUHGj3wFKcIKUP+2w9VCSya9E2FeHZmqs5
Yw7LSRU+l5p1mI+lMj2bxs2cQJvZKiwDAs3vn231Fk3tKgLTtQCaevqQ/FM+UD/dk0cwBxhUfrsz
Ud07oRznFm7KCwAEk3LVM7S2nb6djCc34p9J274lJcM/KMPgJ3vCU3YoxgE2gK4LfA6qMu+HwnzV
LIAHxDjbse13achKgtFBoHGvq3dDhYeSRdBhYgC2Z2INdk6orcbcvgVBsTJz7xzG0caNmhVofrkU
A02yRAcW3jktYCmIysqRepCUofhnCh4j2ctOXys+K0s1EHDYOinn+tel7NXGylqwhPBtShxUa84j
8Z87KVizHW/kDxCpNgLzjR1WdCK5i/JhILrXLQWaZ34DP+EMFr5ZqfYaDP4TkTHLqI72nh7cTy5n
+6kKXgKruWvs7pRCV7iQYUGVnetSnnSWmyZixrARSnJXVRichRbvB5Ai6U9n3WwfQzBG3DtbQ9KN
54f0out3XeFvG9RrVmPs44B87yk89iVMZ8gM0URvKaW2Y/bpt3BVocuXrc9RXl98p54VvDfN5YWK
yYAjON7u3jwMSkgAdxRcv0g32JRQdWPmkDJJPFh3H2OOLDJ1VnF9kDJ8ivLoVEvMtM2wBUeDjErX
ZHKTh4iPJZlOGTto1u3qls0xupqq2vp1tuowwNtqO0Hrqpr3a2jXLvYtf1Bbpyf8sA/v7dzfWm17
snGzjflbMBF5aJLY3WR7jfpvwyPeDhokh5+Rsbrwx0+tldxoTr50JtlrHhWtnNX0cFw3E67ZnGyt
Mjg4+aXu4kUo/U1e6odoajg9WshBrQEuoY3ivZU4P0TQngdE6lBU7c3Su+1UiatVgZ8MdvNq2KJc
qjwHCbTI7DRS/grcC1FCSV5ko/rPsq36lbBKJmQz/+6SPtlMKfHtkNFAX26Jhgd5s5Nb0ZdZ9OUB
8FA/eLktHrVE6Q+NM29sNA/YaBvPjglIVqA8NWifFWJaix52U0TqIzfRzXBQL83PRps9qZr9nCbp
XaTVSIa9gAlVQCxSa47eG29lKipvWeYmdQtd/UZu0aVTXg8MyJDhETFdED9v9B5ypkn7duZaAbwt
2NEUhJYYQQVESNU4GVl47OlAyHswWTkhhDEEg3gb9y5slv/DHqvPxpU7Mxb3KRNTHXYHVXtyETTu
SxwnFyC8ZdhiP3aityAl9RRivJHi5vqgu76jJ+t2iK+qbKB9sEw6TXoazK3jP7dtufbznyaVI2az
0jDOm0Gw6kW9EprHc0dABBIBu2KcUPF5cCacCeH7/PiqEVN6IWd3wqoaKF+PkdTk3jqLv/rRWGVj
vfPUzaBQWU+6h6b6CJ1bohMyWqN5wLzoyOiR2upF2WMIcA92RcAlkIv81o2dhhrWI5Tbfs8EcZ1F
dzOQ8+r2rdHJq8/X4fgdTSzAOHfbcmvEPe/qGFbLrmEenCZCY5hJ75Oo3pXlsM76gn5PR32jdgeC
+Rjc6DHTz5Z1yDQ0nUxuBaLNyWyPUw9BnNKi7UniRx49D0twRDcaWiCXHoHipavRJNdPRf3g92tV
vYrQwuCBaDs9pkaLMaRYlNoyIhIUPYLPWrSRLUiWY6IU/OllH2l003gZkmAv4plLrK69Ht5BFZ2N
0T+ZbfMyjseUg6jdpltLzzcR31/Yd37E8sjXsq3X0KnWY1NvHQ3wPR9uFoNAF3mwDey34BmhFp0x
TmFlfSjHmIDOdJ3i6xkTmH5GMez3D6MHzwhjE1f2QmESm8ZHyUyFtBlnHuwkBN62ka+IUVdjz5Ou
3p2ABu+nQH641dE24mVS09wNOuSnzxPVDFO81ycmLU6/vk+mZus8i5R2M4nHGRSzc0A8Qou/z9LW
S7yntYlg8TEYJgp6jN2YQ6/4/q3D4++wXmepONoeSDRmlzIINtqQn6ZIHiLMMHWPWooVTE2CmEa5
0fFp90fBdBwaj6l49a2XfnYCPUSTAfoL8hGR1ohJmiTGDuv+vGDrY8nMy+2qPtSQv9YIIXQ0KFr9
lhThG+D1MWig8kst37qUH/MayMfRJsMOIxUxRB9tMn6PXosjzNxzaFrzQ+59VNabTNXAZKX/onr5
I2GvX3Rm+z1wWnMIGWZ5MpN1OZPhdjy9hAa39dJ2dCeVisTAuRW50c49mVsUb98RdA+eLg7eBGUn
cMf2TH+uhvIeqx324cUsLs2z05Rk57awHgUgxOjNMTTZZuirc5sXl6xvTrHfLztGeSXehIdeOIG6
ux+0L7r4Fn3/leBYz6ZnC1S/c852Yj+0drBqDMHlB/hchFbEESo5NzaxpE0IhvRpoCYaBiY6GaZw
zXV2M8Eacxf/eD/uNUxCvH0rxqyNw/DSM+h34Dox8KUqxgO9NRsvMNhgkQIR+Av8KaN7xx7vqEB4
zE0TvhIs15X5QhKx0LXxqtLtU10AmzMkKeAFHlur7g6IkQ5B76GmohS0RZbAOxoN8dG0tFfSk14D
+Osep4URlmRKOEciPrYDNgAnJOKFiGKfYbYqeNORcxVxyFuzGzjSFBl9Ppm21wAUCgPAr0wGIpIC
cFxxw8f8OkpATGOC50I625NjMb0WTvxSeNWDX/OVKgL/K4ddBFYhhH1zb2hoL2U0H0nMzt/4NqVN
DWfT+Wh5sQ0PS7qXfI5T9tr5BsPZdBspW28mOay6JimWKunMs27hbBqy+ipb93kS5mVwqmDXkUW0
bpLhDTvDrMDZuHn+FeQNcPMExji3bKc+8rNwgF0gnOiO/gd3q1egSeZY/kg6r130NYd2fUquGq2n
2WBdRzmHFdTmVtT1tsuStSmM8VKO2b3fYnwNTe+50zXv3snlk5Vkn0kMDJIlQwOLDLVvEsS31Ien
AqSbFU4fMcCAt3c/4mS8tA1msTZ1dmglcRiHB9/Co4ceP3Y0iH66gaYnNK0n6m2RdQDkWzzx6ljw
ZZBxZ3V/tcS4DCDNQFg1m1gT+Iym3WH/JmVlYnGjpwSnwtLriremzS9B+jEAqLYqPoykyLIsZnGs
wOv9beTigIUlqYSsF0zyu4iGqdSzt7UFSOgmGQYIYjz0huxseEC00R5knGcE+7JM1pURbfXSOza1
ds3BxspwePW9fNN4H0lPIJnfYnct9nUOxQ4WZRojP4Kxhb+u6dziF/ieavUZaVs1Zeccb0nPqcys
vsvxTvHcYTXMiRHvx/UE0WljEEWkXi/qLtr1zU8EylXKkkza8eDUm4g2pV6g7hXDnZ7h+A99caLB
7TQ1t5TAjAplcF3Fmz72KaOg0JB86wEfhcNT0uZzSIbLeUY7hvh7c0QGJNFgtQqXKTEEUVQADATH
XrvTYdGHEpi9WzbcjjkwTMIaoT9MRqqzItbvHnrXKnEXP8VgP1lhQMFHi1xLeLBh6YmmasxbVgBZ
6l+FRj00+i4r+6zsblv47XvtvRKvsOnacwoNNM68jP88SaIUADAziB+Dv26BQG3zoYyDQ4ZqMKpH
DNThXeJ0mx6o2wvQZuUo/2xt3xRoPCNGDlLc2+gzQ8qBVH7VhjWSF+52qZ3B9akO2fVYgQqcogZR
14QkARKzc5TeUpibCOFPzEOm6/b9AP+kC/TfXPly9Pd5ph3AC65kDd4Rn7+ycWwlpULyZ+/Z55OS
LoqJObtF4doEsFPZcAfTiVqS3yxs72ztTKIpkK335QGX5iZvJi9rTORO28b3MVbmpHgd2HhH42h1
2V2gQXWbxlFFI15cA/obZNhu1yq7BeVVNGSNjO2i6uBs0Sm5nXMIDXflKn9ng/FBEaSBOo4ARfSD
IHNzlsql1skFb0sJzQOo8JjwGYhPfecenfZbH79Cji/FwF5KNyUa+6wg5iAM2LOhJPJ+2Yr4pJnQ
ylkDdK4f8Ae9GBEznuXgMOZIkiZUFnjXOoIICRy8yRUsDkXhGn5DsR/raj+MP5vw3Se1rLD6x4an
T2ubx8DUNxV/XhqXggo3P4Uob/qXcP5x2PpifCVORp/IxJEj0O9GT7sLcgSgXblMfJLGKPDqPSgI
O6HMXt/pJI1R48DO6a9M3MqOIPjfA3QUyc7HoCDB6D19WPcdICXEpzD0DT1WC8sfHmvXI8AhQnX0
4gQfIUpJQa0LtvaWqrAEJhpFVc3FNObTF/60JCWYiUfVJY6vGbhTpGHYrkGJF71SXJaUSV+YE04E
fwMVzOVlNA+vjVExiAM+hGrZkv/QVBufSCpD+xpRJuhCX+sO/WSIkFMgCQMdxjQYrABQj5AgU3R1
YDmq+uLNTXCV2qbTcBhw5kj4l1zWMBYnPI4/gro5BUWPFcZcR3a6r9zwFdtesDSQB0+ux6klgtsb
wOptzhBr039OmWhtrdy15GYF1Dn5jb40ke+EgBsjgQ1TIsDFcPIE7rewtK9WZBdpGzfyXS/aEF1T
16eMBw0jOBWZ0Uvd0p9ElL+lerdqa3+plLXXxGeJtRbzDscPiMfaGk82WhGiqoiZilZD2SEZj9Wm
CgEiApDgOLYfJiJYsLYTIdMwsOBSIOanGdaBNV4lyH0IG5/1yX7QZvm5PKdqjkrzqltkcm1sDL4Q
kn4Cahm1h0RpZ3u2wz7N+kkTAaH7knV0l/XvbY5sSzjrsN/5mL5p3urcx3q4QeoimaNyjTvbkp8T
6SegwmCWQwCvUsjgF7vBuJ+FtQ1SxrjDIPzmFcVyzBjocSZHd5pH2SCQM2lxDFVsxpwlUp2ahOiZ
f6vtf1hyHbrR0gPG6/U33aU7gufNRRtHryN2BvSQJ+GVkLHvZFqsKgO5cZFs4iw6D0QHjPFz0Vdo
EpilXWL9Q5AghMgWj6i3DNKn0H1wOhZDdIaobCoEVR4A8EhLpos6R+bDDtVwCegZuewgR42UBJYX
BgmtsteS/HMpX9L0o5EXizuIXCporz4vYUV0BmOJ+gyHjepQbAbaE07a61R95sjT7YreFIE7N9kq
FcOxp3y7aSt4S1yCUa+Ry7tZyoXmhuuyju6N7AMsxUz3WsBEXaRHwelMSdoWXYUU72BgYNW+IroB
uTjmHASR8HyCME0mPDJFyMMglpxB15Z+s31/0YfXVu5Cn6j8N2wtE6d63bqw0OTTM1UvSbPpszfd
AbjIFm17k/VzVa396GoPVzwZfXONp0UrsPTWT5ivPIKkYwQR7HQ9B9Lsuyq20NuRu3NypDrAUGDU
qrxl4XPcI3AFsUHqYdkfU8MKsOucExBTSZwweVhzTpI+nTXD2oz1E8l5waJPEWP3PicJ0G8WHY2d
DPtAiU6vbu7wbS613ODHYccPbjJ9FMHV8C8RCSvNDxt3fPZks2j11DM53RMN4yb3RwER4aFeZpwb
Emurw7EFzCGmtq5Qj3rylmEdtVC2Qj6tRnGPGWaXMBbpKt7W/DRFJ5X/xnK5y5LXoIY6JB2h7F8Y
52SMe4ExvrvIcmnCkDTdNRnfLfXpq31vou3eqejJC5Ect5sM1XGmrrMNKxT72KeYe1UP54Q1cNxR
ZTqvx8GeyKnJ47x7TaKjOXyQnGGqq+m9FLyQ5YkQeDixa0rUpnbnAr95xBZHew29RgDbSehVuhom
0ISR4035HnXeSaIDjBHCmSAcrthqCLYx/MMakXiHYz/eSPlQFUhW2comGPlmVl6JRY680ibiSe0r
ezsSNpNCqiuG3+KiKdKQyLeRyASfW09HpYjPbqJEsLw6wRf+pxrlc8IbjlaNZUvj1IzLlafoIOYl
HJlk+6j3Vx/DK2YjUtWGbk2qzx4yh+QcWlGTF79bI6Zxpk9rOFfWcUL1ZZQALuYyDzZ+rG20DswH
WKdFg4ZonqwnhZrVIeJW23Ucr93B2iu1s41nWz/RsZWmFwuTYJxxHKCN9wslvhc9Z8N9WV8C1yVB
5GAqRl1GfAIap2vnvo/mdnIYUox9Vh1ys9iI8VCghPNeHTWHohKg1l9NIJLuZ9d/IwXbmKDELlK7
DBsptwrh5KyCSBeGET+aDWUXVfPUU9IgQ+c0grSYA2U2aEl4Hopseq2lfZeTfwEl/VKb9pJ4h3dC
XXE6JEflzpEu7f0YkWTk8/pciQhEg7oyDIzuJJmh8ocJxg+2FELw1p8qM1ipiGX8VYVYYjpGwIcJ
dDBANVe3DykA3MQMm/HaFclxyuc55cH0Bnyl92NyEwzOUYLUlwN+mMW8ogtzerIA/fqQNFh9HQwD
0WUnAV2UT69t+aOnyNGPHwvMjUn9FvYfjdhHnbO2K1hBe86guZv6V+HijdDJmijPBrMYMauInce1
5jSrpjj1xc8c5Y83yVUdvnhpxdH+pZ/otCsvRc7zaGPIdu9xBDlQ1FpCyMMpZ3MOp92YDsuU+6Xk
M6UVY4gzOtvH4601X2UnHqiZW2TIHjrrPZ/Y3XndEiPYRIylIiFU6mAiPrW+5PBm+tYKgIxAqwTN
9ilvKUfl4mLkivrmbEhy0cS5GyF/dmYtoSLJk72PAh1ZF4CwexeibE08i43uNTDYTiKDYwDHK4ER
TQOBsNvHyirXFuwv/bpFi2YiUkdzhpVTNvTPvp2WOehAWG7tuW7Uf3Pd9zreRsmjSfBzAeys2dcK
CXDOnQAxWwUJMheQDnHEqc1Bk/MZUibHezJVsizMQwfxmM0ncMYay6f0o8owXnSv0JarJsClwbUs
Cm+prAcTFUyGp8go1MFI0C3iVnDSrzor92Hln9KxOSTGRYhvjR4fmEbJ6UQvNiAbjh/wdzwMTIcc
SeowhzND6WuqR2zIaq/w779U1FiVwbp27kdaXsJ244771ETmFG/gAZH2PwXe69CQv1myhvNNPUNb
GmMPzOZtwjkbL0c4a7RvsUkzcMRqOAxLieu+LRlaCF5oWElrFNKpzFYyuivd7tgzvZNcRX00s4vV
HVVZQKYR08GMNVLeo5eP5FwdA6p5XO56jabcwxSONQuDnpcqYrrMPblQx5E0PxHS+KOhIBOzvhsZ
BQbSddsm9xMKWhV96DoJFx4AkLsM8Tx54iHAd2kbtA+DH5XdQ0lWH+CiKWx6ieWasMw84acgbCsp
n0qwdgko3gpJ8jAdIQpWnVtv57EnA9ycWLItLAE6PImcPTXexra/GfqIkaowb6aPfkiOPbE5cXxQ
FWu4EZ5CyoBMXRxcU64tN1lZc+pUpa9wWe9wwULpTYR1IxVLkM53xoZKizM5UesKvUHY+StfICFC
wGmFd7oeIe5F4dRpJ619zUEKtPgp0vcihalNWWYAUxr7x4Anz2qqtUjOhcMFMzFIE20FDa5PVAng
5xz4SYNDs1RVHLuK/VwZP6tquCODG4Eho3I0PmTKJT4Gr5pfcXtSsXbMkpJ0ZH3DXcqjZQViz2R0
iAg2Ybna+bp7sPwTEbw7Fexx2UIKUAVOsKQl1INBpm2bU9HKjasyTmlakBRrXzpbSQXU5P0wkvFr
isGxkOqkBQRfZDrkO00Ih6LcF1c9GeFUTGmg+fV9RrmgjPZDDu8QmJ44ii7CxV4q0MwkqN9STn7H
mrL3S++Y+ZWU2HiPVcKnWazsf2hF5RCVqjkhHABvcanF+tIiA/Eum6KUicvixmRTPeaoHhkc9ETf
lFbxUusV4zBhLvfokRiwgn4Cso2f6B2YyBBtofoj4lGd2ayPzfVC9NFP15mIb3WtfZ/wBoi+IQgp
nAn+OI74yUJkyTISnrzgM0NIZ0cWXLDA8MXAzbCR1cpGm4u8p52QqMdRPaBm7v2bm2vZtu3mHK48
jlk9hro4O7oZwcBRDd6ZY4ry348Oqq1aJmiyfqTG7uphediYWRTfBbqBnq0TLnFyRRzfg11Dy0cV
rfFY1il0cwJra2FafBOdlaNYGW2gmTGurpFwNwWd8aVeESxOMAme1qq8J/r8qGsh7deIjwKJgyP5
dmKWu03jtlTpZUb/w81aUmCFGaiLW5Y97ECeNjuTUlqQEAtLdhmogKQcDhKki05kBdumb6PsN4Md
BENG/lTbqOvoKaro+f/Xqum6Y4HP9k5k+ky/lYwCcVNpF2YqnBYO+j/R5hP6mSI81FUanXWpSG3A
aJwTs8y1ymM3WBGQVD5Wuck9smtExblvP/CNCf9LCJjCR+bN3GtvDfc0Ks+bZIHsEtuHnS5UX8Bo
xt0kP0FaHbrhXQtsuSeS2gI9SDqorR6SkI1/jA6x0IiZLYIiuMU2oCyPBQTk/6SnlSan0MotX7C5
hKsykN2u4OS2rSNPuwSWg0pUWdk1FK0LxdGUHltCb5/NUAjiI3tg2FTFbJGd35LO2npNS96NG4T0
Lieh8zImBTaWpjSzjWk3/qMINWtdkVeF1qTwCPzztMZpN0rzRL8OvAystHAsebJCA7NTn9P0Q33m
fQISfPh7tcNvhSeeLaXputLQDA22l//9tVKiH6eyUFVsrBOJBzx/bopp9fdPmLsv/qO04n99wvwb
/Ec3RhEMFZarnNKKVgciLTKyFmvTWBcFObz/149yLNOVtumCd1MS/NtHafaUEcgyR554P2aBs83+
gdlv8fdP+d+XDEZBlzrlVwadxeZvTZpk1jZeOZGJNib1qQ2qUy6Kf9wVff4Zv140PkNqDr0tPLLs
9r9eNKdVg9shycDqmQ8bq2+adSd19xgCIu06ZTfb2O6/+1jT91lpIxZGo8VqlYzASc0w/eMb/+nX
cXW+7NxIRn2N/tuvo9JKC8ea+gOkKfWmjwwM2wR17QBl5EkRLbwKnNEiSaLpXqJUpRue//IwFB4t
gnEERfj3O2D84Ra4/Dq2Y0hbaob8rUA1DzKj7rLeWcVYV/HQjJAxNKHUJzX4w02PMHwVqfTOSe7E
586Yx8+EyE8uoVjlrjEsrcxBQoXTeNMkOlZIJanqUCg6W+XHFM9paNCNNlFM2MpG66JKpJZ2j0O1
5L3/x2P7h2/DFzHodtGRCfLfX282YRxarWm2s6pMBghhDCWeyKL7x6f81lHDe+g4UvecuSbJpMbl
t3totm5jTHiPkZDHSLijSz/bnEoUW1Pnpv+6Q79V1fz3pzmaYdiGSz0Tc9+v38maiHkIrVRH6l4x
e/atfTBmqDiLAZhLVZ2Ia+flHMLrqAMtd9KBG3Hf8KRSMSqHm5emR1ho/Af+INm4EToLD27HM5v3
KEo+/WYkKS3joIBT138IXSQOoUesyEIzUMWJTPuK9bS7/v3B07U/fi+DL6RRWyyl99tVtMK8GCJB
oWMDBFQZHjxf9lM1xnEiyGdllzMQJn7GhnZ0cmoSPVxpnKugZBa+IhHTeA+IEIugmxwiSW3cJNaI
/Ky/Cix2fhFuov7Wdi+F6W8GUs+jHsN3AHrdfsbeUXoos4jkmLujwpM/nhLQz4ohwnHWdXV0rTNJ
mciu3mvFPqNVR1HDkFpoMtFCSqQp5bM/7goD+Lhs9j1HcBvSqu88WHiSeMYDxOdTAP2cR651jHy7
2DoqKdeam32pQf9MZopodLtbb4efQVHNgphVUbyFtFV24F21BNrJOVfhOord7i4BPdXxetVDyoRN
XIUDSZ3q9dksMU0RiX2a6HFwwm4b47hOKcRIkzmhY1y5zXCq5mN4EsuflIkBWoIBj8NLh/F3iEdC
AsJ8lwfFWY6MUqGLVhFpbNQaD5WWfnFu2I2x+EeZ1h9Xwf9cdYxfn2mzMNI6iebKiCFxCZjLB6In
mZnwdK4jt3pgjCJPYrgmBLiYpksKkWVhvMihO//xGP5hxfhl/Zv/+X/sqcqKlBokIWSgJuHSWMKH
Leesd0RrG0AFnDsb/xr/q5dy7un+fVdyWXEdOq74D/PPrx8Ljet2Lgm7PD8gsxkRXCTDUtdBcBfv
c35ugRQiRMduJEi8LV+LpvkcfOfRN+OnOsnFOhT+XcEZcFHY4NMDOFFZ+g+k7M0STA1gwEQAL+RW
z61bSPNCqrnpumsyEJxiO6UIV80eYiA1rsYANaxNpJ5rVw9PGQ+Qqm4Mbohj5/yQsw7xXdWrCcM+
GQo8mzopAO2SqO1F5h5LwlIJt106Fv2s1SE0za1vw0jjpyn19hpXX6Zzl4IBxfGubBHjeODw6X3t
bLCZxMBudvswyRf6Q4CrIE2VfC3App1gTwLOyXdr3uJop2z0G7o442neBAlp0Bx58wxpRx8uPUQX
9J9zhiDBaZZ0S+ICVLfi4t/LHFBvCnCWMvj3tjwk3bTURp9GJEL4zfYSeQ0v4HA2iGLTAA3TKXoR
gXo18mDnJ8OmaGDzsnCXFO016uu9CmY6wfc/+UH87joezC69WlgDNxx5tMXg6T+G1j41aXjq+uTR
a/FNaJZ1RR6znkZipEnUA56xByLoreBRqORZTkcR71ovEUs/n77DVrwn9k992IfZiwcm22TqNCc6
Te2p7RQqHL4PIc0mB9saSWBk1Dupxfd2Ur17Jgi952NpBH3xm1Pt74vxmYO3zbU0n/BaXvKYau0h
wmyuxLPhr2PxHGf2ZTAcCCz5UvqEfmE6oOptbF8nrEgzVWSTwdiXaJqryb7aQF5xau/quN+OVrzT
Wfcav9lFGWkw4yqTFD+ITWB1zzWJKcjXVTCSZpPeIryjDbZWQqk9cVGgtSHhVQ2qIr+U4G9QCbjt
/PQjyd1FBN42+QfRPYT1eXK+jfTm6+HWAoiRQ8YGIXcSm3oAAxYAEqNM21uRdRmi6jU3u2XFACDl
xfFgkyfabBZT8G1Dvbcav7R4srtxVZPNQcDr7ANFj2SSMUGE7cQQBFvhwEylysf7TH9wTWRAIzA2
vuiatfWbn3H2yjUjy2TY6Pp7jgzfAKMEYL7aVf7QKf2c0ooQzugKQveAgIJO3mz079SVwJcuCvjq
zjK2gXfN8CURCwjBpB1j3V6Ps1uFwAtP9092glufw/WoS9qTUQ7a8r6ZQXpx7sGiO+dNyJ9RF22I
u1kPct0M3oIkmZXeaavQMJdTRxBVwAEwTZuvYnrL4LK74Farc8Nag6ZmUXNYnOHCwbbfGOSAtC+2
DUWZM1pAtfkWQDwCXlcGj7MZeyAsL/Wmi0zcpQnhNzgfGWe1MJVLK4UWIYVwHH9OevIScIiOApvF
g7DjLLmYxN274bD2FQ/SaK5pONrhNr/6GqdP1FlrhSgGW5q9rRD4Sz97Fba6+JB/MYUIfQcgr6LV
qPBIVOCgDERY4qiTEEb5ZcXNzoqJdY96cg4VXQuphyaqcTeG1V3iUH7lU3+aD8KxOtt9s7PbEIdK
+RTrGEEy+KQBZfgIe9hggFPJF2Hm2MsDFPrECQ9DwFNb2u9DGePZlJTdcG9jnfSfDsbK6R59HAXI
p8ebishPA8CyLee5J9NLZ0d1p+xImnG4ygfMf4lE4JBW3j8m0j/uYv9vO9G132Ypqi3qonNohjQ0
pOgwG6r914nwDx9BJYehI4cxHZcD7q871iSKCVE8jYk1Hu11MWFy7YIue/z7fvyH0dozOBoZrmua
BiF7v35KlvuTU/Qcj/wWFt0fPBJTQNcYQhlPCWXd/d8/zmX2pD/UNHX8379+HOCSa4YucwgRM1ul
6VvpBQXEvbHVDODYv3+YzQ/77SRK7aoBJuew8YMB//phpBiOWmVybCBsGREtoDWWSETF4+3vn/On
a/gfn/P7YB23fdPZDTCBEHH2MFRph4mKpK+aisRl0RXdP2aouaf6L9/L++0IWRjDVOfVHIJQYQVz
mR9j1NRP3pyF+4/H4x+X0DN/vYSJk8k8Fny1xETyywxFRF1oGJzjy38dJf/1Ub8NhuOAwomsOIm4
N0SwW/LKtwTVlDr1ZX+/X//6pN8eQmxA5H02XL8seIjJlx+fKPn5+0f865H47dEr0qHDBMhph3Oe
eY5V29I9Q8dM7xbZWY+hmf/+ef8NY/z/nwnizn69UVLATPa646xKq6nv4//i7Lx249bSbvtEBLiY
eVtFVlQOluQbwpJs5pz59P+g3DgtUUYV+jTQ2MC2u1kkF9f60hwzyxgwVjW9gaXXKWAKeoj4sP/V
P7Ek18PBSnzwO7aR4HN5+pco8veNy5LxNbUVthNFI+H8+lNo0EQamGETog8yLmMCXRrv5UC/N0zr
KEYTuKO+w0XxrUkCUCDjD8O/tRN4qTBgV7okrsj/HM2fCVXdrrD8d1XR6XgyfpTl5k3fNjAcrbsi
5DAaGfvStHFn2fS21cqkiV2+1lBe4zq/HCBu+C2MS82Ew6i5dRFe2H7hZtI8wpISEjZvYQAox2+3
AWIV4J5rKZuuQ4CBHSONqsSUoWCCgRj3IQBtUPX8s+ppKSF+9glzqvquycfHvntuWrpPqWe8ZhiP
9FW5n4xwx1Qbq1lBij8N4VuABp8nAccsoBaW7EA1/lDDiAwZ8XNyw0DIVpnmMSfzJiua67S5GsRv
UNaH2Ir2mNRRser3bS0YRSMvFmO8MQ3AM1Fi0BbVgFhddcpwz7DMU13TepzsbTSOTBXDpGygaZpG
5Mp1/I5TZbDuOj5k4ootKedVGpo73Aoc6O6Qx4hd0IB7tF3q6rcHOzihQK5Qq+6QDwP3jhhcUVAh
mTL1nhodGcNlWKs22SYufwSl+erBW1fxTDSCmf3EBIW3K4T0UxPRDn3dQ1BOiBqBizDBBqz4opqt
Ql9NzX+Zo1vZv8ylywQHDa/BQys2wAEnroHMHhnWxojje8hBVrRpMRFLDQi2PAlwRX3wJltbbP92
SOcu8FNd4Q+9lvKnKYrfiGv3tPZzqTxSCfCYwfBqeadk4a1EI6QwOxfoQ8O7buvfI5yQXqOJSOuv
Mh+FGHYT/qk1Z4dCTNj5zymzXmpGKaN49Bt8LJGcxLiSGvTUCEpsQsTWHPcDSQtz+cxOKcUzZlJH
oJ9bu8E+OqU5Jj2f/uZYdN+OhK/f3GK/oQCRx5OYzeZ6GIciu8jzqKZl2W/7jrw0R9dc1bSRVOU+
zJQDsiAmPkfsAa/piGXjD8h3In4uCvkqZWzdyOhJjuDpbSl4bhAxMMrqZnUPOa+ENCy7Zj390ahe
hsWvIblvyTIDqKKJ+IVDDCONePzgwyYixnDSNwMEb4l6L7f9bag+ZDJWK4xpwa/P10w/7aSgc3wk
KRroExRlh7BK9uTEa2mq74zccEt+G06hR1kggNDyt0CeDW6D8UdceL9UcJtBlnQMYimwIargWs2n
d0bE6MLLjKtFWqPzTEBZ5JOFzYY8Mo4ykkxZRzRxMaiYPykqsnGK+FrCbaMh3TfNLSj7g0jzvcyw
Sl+KrZbcRtDiASO7VHDciR7w0KWMIoC/tElxgqcWMKkucJ3A4I4qUNYhfuuYz8m6jU6LpYZp65X5
NRXqdZrHF1WSOmEhuUWu3Hk+MwVRctERLUAvAqmBEWEOU1MB5qJUcYC/Bcl3Xq8ldikMRHdVbPKB
ty6FV6YnoDhAXPjRq+LG8LyffvWWDY+q/3u2eKxG/7aN1Wu9AdvGX+DGXiiDgIxKUlwY2peWWdak
BTdq+MgOdOlM1XFed/89lmhj6BQbhWqrMrVboYrFUdtIWtdbdiTA1o39Dbmhyjwbs8C+be+1rpJe
46zsXtuaGkVTTfKP09/FP04ihVljTcZHXeYkWlS9lK7pOir+5GbFC+KPGYN/5rT7en86tWJLUWWV
7ptpzTe7CFqC0vIZqbWgJkdtcY07AAIdfZar+pqMS7KS3IpSxf8nGmpGMIvif2+2WETutGhNVdXR
Vi1CwRC9oh8VLVrBXbGPj+UaccDeWHkr7yg53pm4Sfxjl1FsmVlMsKYCQvPieap4t0N1E4rL6di6
KCGup100OfYamSJlhBUB9oaB63PVu+/xrvXlsouHLIvZwyAtyIS8cmKanTJVyowj3jkzBSB95cXH
m9MrR3yvF9IiM1HUQb/TNcyjvgYxhlKMIcbFwsXRzMWzB7bOKnYnR8P4bOUfNCf70Tv5e/OzwCDx
TLX2H8sWyLHN8+W+DduYX8PnEqkVq5gBJBMCl4cRtBbf7+m7+8d7/HwBc/Eeja7uw1Enew2Tp5BB
GP/SC19OX+IjPf3y5Qv8BuS572ZqqooN0Neb0ATtrXgic9AG7zkzwV3VUf0+tu3etwfXTqqNqbKG
AOTWTbpJ6wAHFkCWqP7xJb0kRIRpzfAjnbpmKO5xQvwxAC85/SMXUTPbkxCaRdtVmBrtSlpMX3+k
2rI7jD4ZIvMqNQGcpg64TI/KQTbl8t1QfXurDyhT9crSQcaQh9dJET+e/hVfl/e3H7FM9MeAnp9Q
CYmoJeZbLjCrWKx3mO49cD0PfbfinL7i1wX294q2zJZhANnkv/Pi/7TAhlFRhJKjtchk/HoIxBpx
Jh/5+vn85wrCNGgMkhnL1iJvTCWP/kGO7XoSgjwsLb37yVAAFTS85VcToy2HYsJZqpv0/vn0vf3z
ndqfLr3YLQYGs1RJTAxatKAvvRSlvqp0O6mnkO3LLqMhzsg8EZ4DavB+5trzh7NY9FQbdIN0g+f7
vdkchzmNfF6lJIvwt6aP4pDqWURNVeveoNdZzKKm5bHtKWxXvZIcTYX2eImK/2FSfePy9M/52KSW
P0dhcITXqWEzryw2ktSXpN6wYjw7J+bGjdCVCmRXwBl9hBqmcdAVb4cVy57RweukAltKs42BwJux
fg2DkkHA5noo601LX00UgBnJVFTTcyp4MI0ntl6Qo/K/AoK1ibODF3gbIwVvEq6H2gdGzjCuZ1xY
xYDaOHKmYHqqO21jh8yV69LRlmpXEiOIn/covM0lGu+hQoY67m38FWXVvhoh+6XUpSeAZGAH3FAF
f9dJqyirNoH6ByPetdfYxwa7NrLtdaCLDS23KAcoU4LxUuOQBkPDmP6mCqHHR9i0lxdGxWB0mB7i
qr0wof0agwbNRTyFCmhJHa4j9bymNe9Pv4lvnzirQjbYC+mRM6myDER6JQ7bAfG8U6mm2Ct93Tmy
Dse2DKv80AqSVAa2z51hX3f5j28QzMr/e/vL09ry89awalx3wZLRcG6KC7PBiCKWqXycvr1/XMmU
KVbOVT1OamWxnyQmg2NqEyHhaFMEzQUV5T3xEgqdKrOG4Mzu9bW28nFfJp4lnCAyKB5zuXuNqRFZ
XlyaTuvrCSpTVIecKBAdcbvzyubMTvb93lTd0g0mWTSdiSNz/vNPe2WXVx5DRjVHxBB3FyqQ4E0h
Y6fQd0izTj/G72cmt6WTpemqpho4QC6upTQmSPaolF3kTvhhDW/iWWwYPt8CaVnjebNDiouPU7rF
UlE6KCDjV/Ld6d+w6BTzdDVZKDrTA5yKbGDLQpJWeS3gCntyUSOBRaM568h73JfX1nHc5Wce7j+u
xltk1ciWDo7QUBb5gRIbEPELInSscQ7KD/PYHNs36B4ueIDL9OnMvX17lxxFusJ4FYVn2RTy/Jl+
epdtUw59nPAuQVh01xiEK+CGh+C6VHGdlsup3HYRDfFeCOY5c458jhKMMfVmoFRoCyZ4m9C4jucJ
fzgg58qS39a1rmvMTPHibY1JGnXxLLCrqqkhEOZy6TvFKu60MAcdZaEFKPVBP7PYvmYuVODpxs7f
D7Naps0pvTyhY7Mq4qpX8VFR8ocuShEH60Pns9CmcYKN1fjXETMjVwI9Fy3RxMO68vT7mLeFT8fT
f36CacHeBoNNnf7r64hGSzImzkh3qvYS9hlRlm6aELlYLbk2mibJtM/c9GIf/nbFRbpkIQyT/E5X
3DCqL6vqBYcdRkQy5P6Mr4DWPX1/566mfL0/um2eX/T6nEPYzFRHGJwVs/dZvjZycWZTXCztjzsz
SHbneqtM6L2IephFaOqqwosjKXFDpddtUr5R7erMA1xuUX+vwy4oZINmkS0vF6mkJpWZdYoLcu6h
csSGqfRNsoej7Ub30BpoQ6yxo9lERw4CWBvb0490kZf9XbYf2aDQZFll8vPrM4WkMki6PCDfXk0b
zAvWCo5foMVWMHxQPzpoI2oUbA5f0XN4bZ55yv96o5+vvnijZmyjTZsY4lUa8JyWOPT4nilj5GQU
YVTZd0/f7WJH+HjYny+3+EalVG/qvJiJ/YYngSwdlW3USHddw3zBWObiXDo0//z/fpAWwTr/nU85
zjuStuWeoPeVNHqwgxx48ZtmX2+7IxL/LTYet77TnllKYn5Vp662WLKmVUSKPZIhGlaqXyuUOB4H
JEE7O8xt5v1VCz1gk7glRbm1ahf8KdMrN6Va6benH/PXfejvbROgzWeDLixbLB7z0FdpXk3oBHsS
YRlWXVo4yJbrwlpHybhBBnzm1r9+rP+5IF+PabDjMwu6WMQBFLDCzDLLaQPTOpSCmUJDLV40CMun
70zMz3D5jEGXmBx6NGoMc3FrmTyaaac1lE7CdsbyY5q0yScY31moewzLY4dLrTXepMqcdWYdNhW6
RExNTupq5syLyFtrzSHtnzn5//UImOmcfxJtYP759TtmNN8qNX8GEyg0UvKqRj6WNCZ6GwbLTz+E
r1/R36dNJmqzXVgUU5avV/gC7UbZ0XOGV/RoMKhXAE1CvZGYoB0QOdrmmcTrH1fUNRDuVAZtanPK
oqzQ5OAsbYaenMJ41ym1V7GCLu3VDo+n7+wfb1dnIFbVNWa6qVQt1pGu1nZo2yS0VhvcyFp2GRXB
mVtZRGgfT49FqhOSUua0mPNdvChLKUwSdixn1hBRQPGvupW2yvdiPf3OttPN6TtSv4Yl/7mcTVCi
M6duIen/erlECkWtpdg/D5VV3SsBYUHnDdJFbvgANjzdvvZKu6HYmIPQCiUmuCbyRYwOPeU2Lplb
JZrEl6VsTPoCEVLGfBg3UtQ1MEGtCYlTNW47TS0Ra2MYHcQRSnHJ6q+zQEEZaWn1se67fgfbBPOC
xpTw8iQdVYtZDmEiPaH3DrcQaOTPAiHiRV6Xv+vSwJGC0GnPDj2irU+TMxvzR6r2+TNmfsVgZk0z
GFzUVUbrvz6VPsK72S8l24WCCV7WPkghKxe2kpP06Z2WybdTPGzjsV0TP25zbC2msj56JkI+1MSd
yBEZzVOAwP/RkhbgIzVUJBToDuUYHjzDOBZQp8GfrAmRVvag0u0Dk5Ai8cB8m3E0zqH96Te93HTn
W7KoktgaL5py0yL4s0qKcuqsJSkiTMoqUL6RCaO9Q215F4onzTiXXX1byey0skaOoRM6CEtdhi56
GbSNmY3Atg4U+Nx6i77/vXG1TbW1rqQzO+9yC1hebLGOA3+aWOWB53azl0zl7XoBMmFmzAPUO/0k
l1vp30vZlBdUSk/f9vgA11G7VVgcQ3yBqmFtpveNei5d+Nglvy5BxBOzzsbm0ZHrzLHDp9xpQCw6
K4p4emsgFjsGE7feXvvIDLWL8Fo9szzOXm8RHQi/bvImmd8W19N+jZe+K63B6K2jnfk7JL47/RCX
+47O+fD59hZfGAJUETPfL7naFmz0ZbjVt4oTHc4NdX00vE49xnndfHqMba2MZqVwnYYNRiuNfRb4
KLoHZuyHVa4ghy3LywQLdQ1odta+UEI/TBjRc1Jvq6mAsXfuQ1wUTEEwLG59sVTZTb1iKD9uPdyl
B3ibq3ivbdLr+syZr87f9Kmbn/eEzzfv2YiEa95pt1HVtb6vHIpD2Ongi7YaL2mfJw7zkzfjhmrD
xnotruRwVR1rB6SW4z/AKN8bT/5GuTr96tU5CDr1s+a18elnyVqQh9q8MciH4YYJjI2+4Yds/N/A
hxy2xGj1ADbdxR1sm6zEmnzu0D/EDmqBdb9uVyStV8MW4cuZJfmPHRL0jskIG0pLg63/68/qWtFD
GAY+oMezsB93Pt/xxvtWehlVsO19755+Dt8C8uUps/jkwnbsGJM2hItnLSiTqAcAv4aipBcoOfrm
Gb8+iMbGqCt/MLHVfhSGZmYrUIP1Ds5pf3/m53z9JOdK1NdqzWK1jL0/kQXQBtNXnRPfaYfwWNnb
V/Vi2ikvw7hmhKd3oL8ewDLxhM6lml938I/LkwzM251GAE1z9evjNzMI2ZY/F+NwmpYLzFjA0X74
+eCpe+ZWv77qj2sx6MnjouNIsP6R9X5agcmUKhjFUZfojZ4UvkE/zMOJN31Rer/rqELE6cEqg4Ac
KVvPbyNMeiSEpa5ep/mzjFbXv6xMAIRtOt1xADIVXCHNx2jz9A/9etTMv1O1KU3JtqGoVO2WCaI3
pf5kIXxmMt4KbhPk3/tMnrG5IKXPHKCLA+DvtZh7JYCmrMxFF4FnNWkJekisu9B9r0W3ol0ljrbL
8LZbQePnk9ic++LmBf7fjWC+JEUFcBBUo3TagstsyaiqLg1aFPxTwyCKpJoJpjJDdO47m4/Kb5fR
ZgkW9QtNXt6ZoZeNH4VIYOqPgzS573bTFnzOFp38vTgTUf/rnrAjmNcWOj1VWTzGIqiGFjE8kHEp
Ne/wCTUOTXq23ft9AZPrmDw+xdK5oeUcghWGmD60NL6m0cL/RsEES2CTdegku9waDbMhdJCY0lIB
HT+dXpOLHPdjocgqIwnkuXQFvqUMQ2JZXRdTNy2shD6fGb7auBSv1VQE6z738OUrcJ8BPnqVaj1T
+Drz6qUv4VNCBI8rFj4PSRKdS3CXlbL5WyH9I7lVqCzwn8WDH3RVD80uoq3rM//V1rW2QcIwuYpf
qXhw4a2FS+GwVvNGvWsVRWUsUg03jL39DgK5uhynxNiYugSbK4xTVBa+cpgmpd3GfTIBHora/r5O
m+lMvvdt06UIPastUQiz7anfCvKTnRltB2oJ3fdBJxkQNjSo6DhM9g5TBScErqeM45l95dvymceE
VCEoybOtCH0RfaVdN5V03E0nN2Jpx7yQdVP7SX2Q8yy6CKnN4Gkv8l1eSOqZCZo5uPnyLS6uvIjH
xl6eIj0YGFY1euP3VInmItfykunFEfH9gEh3VSVWcCah0/59WdYrMyYcMcvRdHWyrN5MbIhWFXwx
CDhNDS+EYSID5E1bZfsw6awLv7Ag2k/YLkzIfS4KLbFu0Mo2Dlwh/Wcu6elTh2L4aJSh+FWYQweM
KapoMmJ0JVs1JdliSl9yUdNMAvYK+w/NgtJBL1V65pTkes1EpeyqJX7pKzkZxBrQWbDLxqo+NCMK
AL3FMwS8n/KQyMAjW3q7qRbjHWzg6mIZqKN7sNA3dDzz+0zSvWhn9JwObRIOOxOs3mbWHf5GfwWx
G2Qq5PnT3/63M3rRV118YxKu8b5VUUL0deA60lTCOsbbM64Y+JMlRnb+p8vZrE+NOiSHBCcg6evi
cm2MGFhrC7CVsg6FLmSUl8w4gVstqWjMik6N/sdT8Nsl57PkU2SAyCS31D6yHRF402s6jyEHgfmK
Z2t9H2mxtSoGZKtK3WjbaMCXLBYo2tWs7PlhHSl/x1Tu6Yew+Fb//iJKQgSmMKD05YEioB3ifo61
rCTN0EpbeYx765p275sv/LehN65mkevpay7ijv9ckxFXuoSMqyw/Fy8pTKMKR8/pqaTpQYJeDmR1
Yp65jFh8lsvrLIeWFIjlhMAU7mrXOsQp7Y257wpzxb4y1ya2zSs0580ayc/Z4bpzl16srbKvqkAf
qQlrfeGDPaOdvomiqHoqcWK/VPKguitqCrmnH+yiKEI/ZV7StHPgKzOiaS5LlV0x6TCJLIbyxVyp
LCMAU1E1Qm9Xw5CB3BjGo0SBC1KppB1GQ05ADwd+QDKg+zBJm1yceQn/ehBUNDnxFGryYhljtmMm
J7IXSo486lggSG+JzPSt71/EYXmcDO3n6SewiI8+HsDny81//ukDE4LWjSZzuQL04A9qH9IaB9H8
zLG6jGb/XoaOuq2jVwFhsEjmAnvsS1MPbQdBoBvfgTB28t/6VboPjtZTe/zfRib/vlZiovlwgXrB
eOjXu9KGUhu7kE4Ok439ZYa5zaPeJ/1RRd+85qwZ7gDhanenH6Vp/es7Veeoli4Kc1/aYreSRiti
Dj2QnCTS962HV1qnXhiDE0s/WGhA4laRequ02Fvjdqfh8IYqUlKL1WSvIkaAwwQjFPxf8EorxY6d
b18zqjWpwHhK2ntPkvJDVvZeAU1uXNvVPgjrnYKrXFZB+HqVBVNG46sd/7HgOIss3eLKi6EppiSg
l0ZvVfk2/nHQgJQd4lI13fuwnNSLAervEG707CrH4w3+Zc0/u27fISPI8FtrMnnj8/9UW1hpq69S
c6XVidN0hGeVuqqQG+v1NVyFjRq+evgKfHCnGUaZYXn0CNywlQ/JuG8GhBOYzGS4x+ryZjamKmYg
EVyr2SynZDPN9XbdB9qG+8IFYLgxA4x0XisPQ5Ehc7oKZEF7MwIewI4VS5lba7xQu9bJJpqw/KVk
tnwDnxuhvcmLowCkRo27GIKDiWa3x4u9r+Fxzv4n3ksPk58WMc2FVYqTrbdnFqvMD6pOORmw1XSP
ILyCVJD6L8Vgu2V5X5rXNRaIYf/HwLkmB8Srej+ttEBLjRg+0B4jzbzLITb3hrprVeswZJfQxgN1
usIRjcDhNVKwg2YKMMvtoxxFqJbXfsS6aElgk0sF8fdwKw3mrmh/WBgY+DqD9PIOS8C0tVxTQG41
93gIVDV17ELHzxnRcgDNc8I1yfGNo6TjEo0AIlAda3JGtGSqeA9snKMm/ybDFChvH4PMX1G4WOnl
iBs4XEzqsbQMboPyZ1wBQDavcuko4l0b/NSgVpq5uhqtn3UDkgxiTa2bd0F2V4xMFgYZNAVvX9TX
RVE98kZmDW3iZtZtbzdHy95UPHGLQ7gxbjzYuDYdKPPC/s2gF2oNyLuB20aIcnEt8WRuFgbUBBV8
uNMQUBRPAnTmpGH21ADW5qBnbEBmntLHB/suUiDTj9c2II56kFzLeGziJ2Y5MKyPgPMW5aEwwKv3
Q+n6WDu1+YAhvBTrK11g4Dfwjo3g2MoQAGp/b4TEgT3cabV04ZT/QfW5To27xNhqOB0MFTRqwUEo
AVdOXhRzrymORcoERkJQhsCIMRkZkh74XqJrAkTW2ypV77GFlv0/VrzRg2atdurKrO/s6WWC2SIY
A8Zbz5IdWd5nNWg9/V3V3vV02tOXxk1kj93UCqbgKoQqLfzctXrv2a5rRyNDilBFaP3eb/XLvAGG
WrEHINU3jnVCywdtel/tUTSFXswEMSpmRjwYRd5Y/tbmbJM99pSnrgmQOfPFiOsie2905Oj+rhpd
39vKEK+DaLjOcyDBN4w/AmGNV9ksDLdTgJEgdIuHobxPk249KC9tSoMKxMEovOsKf6AMjzad1aoD
GMZqwkd9rMe/JvlGwxDYU/Esap/BAMTmpu5/ySPM/GvR4f0B2mF0KozC8gKgbv1gUuAos+eceEfQ
f5FoHKQgOkCfe9d9fZehJxHDgBttgJcueqVu07e43IQGMi55qxSvlRXjKk79EmCzDWmDpO4xSF/i
+EaxMQKOTQzim13AJL9eobLG5AqHAUk/yClGoupF3zLhRhKtvJjZGwRXSUPT9IQyxfErvkN89mYl
O6yyqt/o7dFX4hVpAniEX1pR4yRwZCYPanO47mSg2sGjarBHi3WQ4h+z9ZurEcBlbsLZl3+N4lUA
7rTbyzi8yLKDGG6nDOSLwsIVh0RKdlVavhgakLhJ2wfD8OyV4yYW5mM4VFeJeBhwiQFS72J+CJiW
LvcIYVCD9AtAU/HxqVIqCLp/aoWH1JWkzpsivtJn3o5g4YLz8GSLsUjk9Owi8pUKTqyuHgLcRXDL
oAaU9UfFgIg77UpjE1B+9c2VmcfrsUvcqH0fI/R8JAOHQocTvB78YxnSycJS29oG2XbATYjO3rqS
96m01/wraXosoPiG2h3O4R68h7qcbujy7ulPOfYob7L8AgVhBRF2NILLRAHgGiobqfC3hv8SDcku
SlZ1u/LNPUYOQPF6jNZpox/KQnFFiQsHJB3tsQjAwGZ7C3BFHeJz119OGMb6yc6kvcmrMIqrdkrJ
+LAlwtSv7LClRmunWBDqo7eU9kNoD8BHodRh8ZJE73JwzP0UDJLJZoXLgB86oke7hQ6sia498HgS
BgiK/9Z1DSqu52j2tIR/Y3gP2oykTd6sQNlpNCSTgM9Y4GMwhRsZUnSsYTNnanyzd369G0Dp5cab
lxaUXG8R2VOJrjYD8/l0PrfZqPDZahxDa5/SxJhzqgHFFxGna1U5srkpE5wwD357VwNtkrUaCsrv
snwMFCyag9+Kb++sqYKh+SLSJ/xTJPlPX9z0xk0TPwO37tsWK2rcG7r7ZMI4YGbgY0kG4UfCsqbz
roJgLxqdsfkDR5wXvKMH6+p7s35A5AuY9jLkfdFLv21tWgLqW1wNq1QoDuuDQXCqfquqwMErfuqQ
PwQehtmsACqPjyPlqqx86rpHlec9qTYmb+C7YKb5fzQLptEfXNLS5FeA/G2CwtQKDrro0Qcv1QCM
4RSZ+9MxQKWx7aGv3wZwL7z6Ls/VhyFB5prqWwbCtil2t5QOOHx/ibBajXblJt6N6LwVjAonKa5q
3gieTCDzj144xxoXQY7JaQj3KGRAGuZop4b7Bl8azGNWkpzsq9n3tHA8T7gDJixA3JhSc5tBxV4Y
S0utRIdHyzVPV7F8rIl/AqZLBnEIItw5jAebrsLshKaOEJoVFrGeDs4kPaVyezVK1Vp4nNxG7+bF
wdDzdayBOSS3t7MfFDVwhYPeP961rUy2ctHqb3YUbTzz2sYJTsSv2FPUNfaO+XEaHwwTTGRzJSco
SPPmCOIRx0oL/i4WfyLcl7H06nUhe3X/q8+7d6W/yCzotdp7Bd92wjcXxoTl31TiMuRAGMY9RFaI
JhmkjapASmq99kCnUpSG0/vp2PrvjPinStVHBqFRYrUUhaoi6o2vIX1eS0NbtrLntBJOqFxXxgWk
RVOuSe1+zMNd5iFRym4HzjTQvWNz78NN1UxepIUHWflGH2PrQTmWMnLY5jKGXaYCnxPSKxQ8jBT3
VnUtY8gQ64VTBLY79/4LrMcq471POAyvIi9eWygzBXwolaqpjWU4MIBfJI4/1BGmDihrlN/AMP/o
aGfHi0q77KPfkh+4Vo0TnNdzMIC+l+5K/TjpHF9F36xT/H2HAFQogtVsrN0sO5aKARNqY42/7O5J
BatWaYiNBxCz6o2KYTze7Saw0xwxZYURTRbfeUoHrLNFQsO/Biq+bvIAgA1mZhG/E+VDxtLKLNfi
dMZPFty8wLnJHy9osjTeRSFJRxM3ubSOL7Spc/IJ9mfHOHD4O24eNMCZ5UxGQ4q9ITdP4ltZuhyC
p7BsLybdBiyGKFnhDzwYP8V1EuybtjrSkMH2TFszzL41bTI+8TZIzxkrWCJA9TLpgdjX0Zo3M8Ko
o+rcJMudFiR3QXYUKt02SHBdZnF1hVjhSQAN6X2qlbs8DW9GG8R0tZ6Cfue1xrpRfRBRwTHFJwLc
rqN2GZmfss7qR1P8LJv3gmylM1gvyn1G4J7H8i41HmuYrFOuI7F9RtsHPQWOJ97xOr7elnJrWKGb
1vdMvK+D+iq3Hwlpk/ImmkPqCeO9SwsH4uDQKoyHMImi4DTWef1lPV7V5h8Juawq4ye9C+XnVi7h
Wv4csz+pMmIZwTGLvlqyhGujkFfx70rJ8zz80Kz8h12CXc/8y376paratlOyTdYMTqeDVQecY8Se
W+LhAaTdhnUPNeSK9hFbbnw71thXAijGSTvadsBo81vsANdW+VNv/dkd0gEFdyl192r1s5oRydZ2
6FzJ2Oj9vVweQjZ9hmGyl6q/Gs03Mr+etoUy3XjSTtYEqKfgUlTFpkbWDWzGoe6PEQU7Y7utkkdz
wgW5a1ZmWOLuw2GI1vUSSOyhnewrbfyTkf71RXbdas9jdS9NHFuD7go5ujS07lCbL7qfQJDddRyr
sQf9C5MsnEZJBFoQYw2eMEYh1v4MqISqhSymw50OoyqF06Q2k8s2VLZE7xtKlDPT+Uzl81+JPULI
uS+AlIiZtq+bTxgryaBmmFW3CQbhDEnpP8rxzBa3KOb+3eA+XWNRiUk0I9HlybAcm1IFmMsoWjea
isIjrDG3Gf+n2bm/FZLPd7RoORjgn4JKKxg06571GocHcsHTW/a/CqUEdvTvdTSzYlnyGcy+9qpC
J+tjkXL+Rz/BefZPo4yHbqhanpuYre40FP3/f24NgQMxI5pG9NdfXxZDcZNfo5xyMmLxo1HJsEG9
jHDw9P39Y03MQhUqu4aJwsxc1JjKXh0hClLSwkFWIsBraLDp5+pmc8Voceox8Dar12apApWzr/eS
9abZeb4AXGhIwikTzSZbLF+SKrlD9U2IFN/XkLuwBjy2beuvtQInm6EzzsyI/KMoCZpXJyGgM6xQ
hf76M0K/60zWoec0s/G1oAJxI8ul8aMDrWWuewQWVyHdgdE9/Yi1f1Wkme6cy96MXEEHWCzTaFAC
TcNsFfPTfE3DYV0RPZW35UisJ3Isy7Eo6DlTh+ektTExuMEJdjVoOplqTFgpbSLtRmYyPiULz2oM
T5o4upVzcasVau3i03u0KoSYrQXep8sZtG4AEyjvrcjcMIX0rV0hhSa6flDC1wjYvseUzmAeABo6
/XCrt/UqquW1BNzFwnsmZlfIQLoxYGuT0coZwDJtpQHVlDGbwctHbfjfh5yRfiXfKsTm0chfTopi
28BY12cUhBpQXnjsyn4TU0PwFdfAoYDFiy/aSq6owb/2wW+yWjdWn7Thpq8efOnFh+GZEBxY29a/
z3tSaALA+iVWLxHXOrnGv1BxPsXiAayIiU8UMeVemg+c2ZTQHvZD/UdKqQsGJiT/6cLUywfCOCSQ
1VuVRpdphh1Mkt9ofYVzNdZXqlm/QPncS9kvXNT3cq4fhzq4iOnVrHJJPuaEuI15HxfBBqjwnRyn
qw5aX41yofOFGw4KHs+tWzRA9uP8JaZKY9rtwcsb6P2tIyay54HybW5tp7oBvKIflMZ6rFrxknXJ
vsF/wlTrdUcMOHbgxY27wqg3SRABf3symVwPY+gT+c9xnA1Wnwzl3bM8jpC93er4ZAAT77dS/kuv
fyRMirZDdkwYCDfwvB8rzH5j8C8UDsY6vKlkqisdOjBlAJujrOruLm2Gfa/hi95sOoH0YjpUOknB
TooHUk7Cunw8IgddC/95JD0pkmGbCJ2chK4UXumhLblJ/KC3Eo4Z2HRh62h11RGxKkWqnmJPu8Vh
a6A6QgEUww2Lv9Br1JmUyAnNa9nTV40501YpskHZbYyVHe5z43cPOZAKWtI8meOr4OXK1WOUlKux
P8B0dW1xWfbbAHMmS+CAkr4V3R6IPYTF607ak7twotk+kHe5X5vTL7M0biSB4xXmHKN+ze+W9GOq
zQ7TgPz3kvY0xhf2+FbD3xm3/0faee1GjqRt+oaWAL05JZneSCkvnRByRe+D9ur3ydp/51dlCyXM
TAN9VN0VGcEwn3lNBVQtT4DpkOzE2Do5yBPcatRytOgkUkq8CTUmI0V1BdO/pvbKuPQsixTYXp5j
7Db6NQUcj4EvfmfJ+T7FE9AbYiqGblFvTVyNlLZYtcqdpn/G0nG2b2YqKs7ZzV1WPQzGcAiS2l0R
uFG4EZh4pI1vxM9dgj9J6LbqHmkUQneZwj++QnrxaFa/Kv3XZChX8aBREDavhD6sQmkxQmybYPRI
2NwQ6Ffy+8DTSJv6DSsZ7vpgQY/sKaYGMZOENIHs0jLWztZFtV86rdvL4m7OkpWVUAuMrvtao+C1
T4NdI99Vyoos+jYT+8gCwoWfY+OZ5is6yF6Oi646vKvWNrdW9bSrkXB0TujW1OWpMTMvxLeVv30u
EaCh3MY1omcYrDWGZyY1lp34oWc2tYZVXjxZ46rL5uWkKwt1vpnL0LdtIorgedIbX7TAxXCEi0xs
Y0WASpC1qFL8Fkgyg+cWjU+jjl3kRYv2VvqcyBhTzVfyM7/obcZtfMQPCzlzTt15s4j4CZOhCDYh
4XR9mqpjQmqFgbguUO4eN3PzmLb5Okjmk+TM+8TaZZnfCNJ3/DcGVvScgK9yfZNGP7SOvwk//ng5
zuHWl8aWlM6mIXJaASiHTstMwTA7FkG60LVkWvFunHnQcukbGupgf3+1LnRCfsdWoEjOkisAkg1C
uj+HjkGRTVgYnXlEUrjAf0X10rWyHtfvdAdiZxV/4HK+Un5AOn0XjxCbWugLQuNBQOPPUakRJ0aj
pQ5siJukeiTj0eIfet8/DKFdYAKnRtKbrlYDcCqFsuvDusOFAaVXvUnlzd8X8dvP97+z0S6COFG3
okayAmAKQApkrZsdJhfXQSQ+q6Q6Iex2sKLx39IF+Z/v9mXMczD2ZctMqVRO9pA5/qR0taeXFgt5
1juSE9H9l9O7CKjCWogxivlYBDiuo5e+gy6UXN1L1TESL3Ldn/675bxILlTgPZPTMp4z1DtFgmeg
zLBZtOxV8CSBH0HfO0nm17+PqnyT09DuBTAJXgK5jd/Q4y8rmumtOqgGmglA/bBP8zLsm7zugJ6d
7tq3mMWjDY6ks+dsfqJWn3f7ZeCsUyjSkK85A9Au9o8VGsos0FP0Fet1Tq1d2NSrETdCO3EOmYE9
0qzvVQUZ6x9mfP5wfxv3Yg8VmjqIDANnf2yNjnCrxPguftDmdlMOqD/UDyYulVZQvXRV+xrje0ap
IuupZf79d3wXsOuOjn4PCBUIxheXgYOmldbH546p2mR+EU/EBcPg1729lvF3ryTer7+PeN5B/5y4
DQSScc9cjD8Pj4yLj2KWMJdyOgkB+h6F9sMI394+QBz//wjnK+PLZhpx9yqm6MyNAugEoG4RURee
o8r/+0S+3bNfhrlYumZU5FSiGOMniPE0deEpFmbrdMtwelr+fajv4CfQD/41Jf3iQjVCKKCSBU4B
/DiuwDKaHnmVJYtgiLKFpNfFQh/qZNdb4L1BP6bsqjF1Y80JPYpD4gdY3gUC/nwBImzlALYH8M0j
pV2ssGWG0ECbSvJ7E/u+ZVcX1FobKe9SdLeV6IZUujxZkxbsTYyPPDkllpLzLHxzrFj94RX952dQ
eUFR0USxwAF/fnGAMcAUSVpJjm9m8VozcJfD6S8fJUh+2ervn+GfGwuohoGsF+BuDGh+J6FfNpbg
Gc+c85lVkQiUEUlDddPDUujfr0sgKoUmCThrlVvp4s6fZpJBRfCxm+6WXKqnH/D3eXx73X4d4eKW
D8dQyXLUQfzcogEx23q/bNAIxaZzmN+aLEZXwMZbtukGIsMGPVDFPlEdzz/yKlEWDeh6Cr2OWOlS
hiFSZAWLv//AbxZaU1TFYJsBWYZL9ecJDvo8nqQiBdvU1FeTPtzE9PqbHz14/nn5sY3/d5jfjJ8v
3zOqswhN6UTy1Tgloegw+grBy7wF0hupv/dfzen3mfoymJ0Wg2ML5hQ7+ESFnxlSX3X7UwHym9PA
lADls3MUHRTVnysHDhog/ZxLvqQ167at6NEhD4SW9E4v5I//YEaQoviHd/sfaGQnCtDNz7gFqg6N
NIGU2rorQDUkWlv9cAH+89HgS30Z6jztL4sXD31pTVkp+Q7aCWNokG2KHw7Ftyv3ZYiLd6mG46wG
NkPkefChlNJeNsOdCPIt3PYfwNQ/zebi+pTjoVRnu5B8s66WrK3XtT/UA7+dDNUwmVsK9yTjYoQq
GkQR5OzsSNDctM5O0fmiigIAXD+t2yWv4P89BiY0VICuBBCXNT89D7WpEhltAA/Me4Eij4/O7Rp5
K1oYO9UVh9D/Cbf37Qp+GfP851/2wzxMdZPhWe4PBrAemGjc/3/f3N88uWy5L0Oc76gvQ9gGstpG
/3taylJ9bQ/pqodYqTyYj8HiJ5GHb77XHy/LxfeiOzchmsnLIrUw/Wg3G7Rxernf6FHyQ4n2nwEv
jxgSKOhXoP5GsfbPeQm1mCOjJeCVt/E63Yo1Le4lFb0fnuVvkJx/jnNxZNGWjWR8nxw/fJAz4CNu
sKqW/aNzn4D1QLco9n/k4P9mvf8ZW/75zS7GRLf5f+5YZeQ1U3qADxKNyEEdNyn9Q+w/ky4/InEW
eaUQn+3U7AiR9n1mLkzQQwFMMT2k19UBiLIaMIi9fswMTIrUAgh7l8it3w+0KotQB1SV+UZobO08
RLQNtb7oWc/fFcPyZqO7KbN308wXQ2Cs8hKfBift381Z8WIRrxA+XZkRThp5sxzkcq+gHOzQw1IQ
B5W0u0Smh6keGzqyA3T6tqMNaM1uHIoN+A5nUGkqFzRr66Vp36VG7bW/uesgDUDhYIiZNE8TLUOs
aRdpRoUrt30RyRhhRsu2x+HFMVeFeugbjAvSR/kMOkDeLmrj5Zg/nR2t9LH10hrLn0B3Z2ORaJlr
VbSLk3cdMXtav76iJDspL1yzmXxtvI6diB4nbNQziMWpZZBpjpfi/I4Tr58mORbyCeXQYGXr0jK2
pUUXfGpA+cacWuDA+Pbo9aMJRkX35AD5Au6tkcJl1bzo0bi0YINDp9lI886gf6sapd8LdFCoWskt
BooBnnUWTEAuhKUaI0cQ4FxtwGxyEqT2mrReJ8FZHFRbhGbrjXH+IWv5QrX2Mr1XeW4eykTOwWcg
D2FbbkohVsNOPqSri0fIsZkEBTeRn4p6vFKViU+UwkkqcmyRbau/m2kyx69F76wNIF6Onu9bMvQS
eWJ0KZmmdZ3L9q3IxGvW0Z4uYr/pkwVezVE3eRHfWEXrXOTdURZHMYiNY4JAJrCGfBUXTziZ+qDt
F5RDlwpLRbC0TCbFz2BCG+nZHaZxY+Uma5CHPuOD+Ez4kxln+2KECn64Ef+Zsp5PF60yHhbLwA72
z5sjkqZOzgI+jp1IoAnUSeAPa9WLKNXQScSDY1HFrf5kSXX8Kxuj5A5YPj4palu1a0y50ZPWBNZg
/8mvgkNzRubTYLtM4DVonjHIAMkvyV831tJ4tAf3vc28fmECYHPP9OP/csiLhaBQqBrCJsjCG6Bd
jL7pycBFPAEEcTkvcl/y2x9Sgu9uUw3m679meZETlAiPjFLIkMIHb+qZnrK2N+/pxlw2Hrjlzd9n
+O3z+iW/u4iF9MkIU0x5JT+M7WExO0I6kFQPP1AKvovyqbgYpG2yyre7mNOEt0/Z9ewnpTDwZO+S
HFyoaMGqikZ+/PuMvgv1ARqYZ16BSsn1Ii5OBF61IiFWnaL5wwjH7aydsd6qsVd1bETtqvmhRvjN
i44wsomWt8J41mVhBTOJKRWYM/mIJu7RtzmLjMA8cpHO/eFcfjsShAt0Z8gLSev+PJZzWI26OrE1
avklAEDeRxQmux6xoPHpP1jELyNdPK9aLslpfN4W+VSvlbh/aORp0ypil2BWZpnzD/vjp4ld7MIc
U59mUDjZfRHoSEzlj+ZgIMEHsBm3yPK/XMaLEKw6E9mi3ynGfKtLnw4VjaReOuLH2+O7w0WG9q/v
dZHcOoE8TDD2z0dZBrnpgg0KtwnOdDC2y2vEQGPfKP9dzvbvKP3LqJe5rp5GCer3fDu1x4Na1177
XP7he303MaaF+ImDKhoy739uxNrBAxMUO7nnrLhy/Drp93/ff99dGF8HuNh/s6FWiB4xgDz4MT70
tb1tIZL8fZDvdt3XQS52XWelthrIZz6L3cIAPeICuqiVEdz4TyInP63XxY4LWqN1yomR0q7EfBqP
DUg9f5/Md0Ogi4FuGMVQVNQurr2qnpVaPScxIVrpHn7pN3ah3P19jG+u1j8SiosFCx2pdIRBQhGL
V91ZIEGMK+Z2HEBtVW9/H+q7XPOPsS6WrNXN3hjFOXlZnd0A96aX+LlHeDldo1PtiVPz+ROk5Zsl
/GPIi+Oq9tB/6DJR5rVvsuxXgQPdfzIpSzVMjacQofWLEWDWOGMUUoPXV3O40h8KH0EKPXH31N5j
Mg4Up1Lvp/zsn9Oi64i4E1UVB3lT++IsDZNaBKke236O3sYyaqVkUVrCWP59bt+N4vAkoVFF1EjY
+OeVgMu9A14UcQqpRKYsglYA6lpYi7+PAtvxm1P7RxX4okAO2XbK4YUHvgxhIo/n5RzdZ426SEg5
KElJKbiBbpPNxV1ndrlnWpCLdONZhSnSDN02HvbjfFMmdJsomMSmdhUEve9Un9n8AtfTlSbNN+SC
ToIEwlsFLEawB5wIzZtJv1XAC2Upcj0pnHGIcX2FTk94JcVLnEGH1qHXjolUYSI2+kisCkig2pVI
etlm4Ka5tahNwMBgb3T1KYK0m84JacCvlFbCFEKatpKrKL4LchIrEDtORhsuuBli+3qWZw9LhziM
yQyhZ4DnLc/2J6lfg7YIUtyXjWEf5vd1KRaKFHmWsuuwG7Kz+65eaCWJzQw+YKSs+5STLyjVjabf
FRgnmkYEjnbTK0B7otaLQdpA9YVGNRue3t5i2CXqZ3COrmbdZOrsCfN1SAVmT4+Z+loPOBPVnppo
MKNg/Wn3ZouSvMkaKzfO8J7oG9vwu3LRzM6yr6EitU9ZeIrzHk2ujY5VUGIKNx3vAlAqcX0nqo8Y
w+dKy5d6itnp06jAw9A/pupFHWVMansfgYgSLXXyegt/5Kx8L1sYDIOLDevS6XeZta9F5AmrXOjl
Wk62FtCk8GwlWuiLqNBdyEwm3nriTWCh1HQ8xmG3lmE6DoGvGyeq4kr5qokXST/WprWIB8mVxWdQ
zr4FCgoCiwWPptEodmk34O5XnZnvYtymkC92++g0D8NxlmWANijOsTlGuA+RBRRQttfDeeZASQAa
2BTpQLcK/j4DAcGZLxZYT9Qi1GhCcQ5pveCtFsHm7PqQBt3rrPwa6/QA4JaNAvLIxl/Rtg+q0AGk
4TMLJ1mJ0p02RwuhUNWo7WWa5vi6lwvcg+6UMV8PRoue+75ED42ejQsxX+7hWVitH6oPLXedBapK
FYfujDd6DVJfC9CUIUcvN+p8X8qtq5sJXJ7tVMHLjJapw59TMeCnRRHoXAepE+rdNc+ptJrzN6uH
sJe6fQsC3Onw9PK04Zc27kPjPR63RXlSAvL/DWL8nhHNaAGvtGht6AMAdYWIFll2C1A7Ep1hvpcp
KYBz0vPN0MaeDvppFMnCkd4L8aRwjMHmId7AWHhV97/kUfPhvLlnKhgAnQzAnPnmYBKkXUsA/+wJ
Qyi4TjYsv0n6kJRVp77p5k3aYgtLLdM4Tcpyntdm9ZAqV7y0rmYCQt5J59ulvhvlRwsodR8ejQnw
YDZfBeFHQOVIM9rFQPlFCtprjX0racDlA+ilUBXxp9105APq/FEFjZsO8iacb0JU3CQsfOOnLGAV
RraalsJI1K7Rs7ofFCzFXqbwrlXax8oU16hOupU6b8PkRamqTRVtwRzGwwJVUj+I5V+RoouF3dDB
rvR0pwbpgYZSAeFn/mS/ZgDrJPijZdn4uXpQp8yfde3Gtp466h5DcJsG+1TcmOCrzHSjlHuqu3QW
nO5uKldhelDmwkvbvVkOXiFh3BZed7D7lBhhcMGd4lHrGEAOBmtVfxO6LzJ51ZQDdIj9mK6sbt3g
0myB9dO8hA0k9DdZvDvVyXIofwAYDSMvx2434X9J+9c5YR2b3s0wqZtj7jlYUbtqvNWBmpXS7aiW
mEW9ZzHCiJWP1JMFVU7ZKNG1QCA8669QY/K6YBEbKmUp041m2NGx3zYfDX2fPsS88WCn71O6dZRj
mR0VzSs4ab2zqtucMsaZoZp6OIL4kn1w+m0WgdY/lbmKyf2xQ7Sj1ydXCQ5qvHaGz3HcNtZGS1/1
8jWdDlZ96OnLVhT79UfiY9v0MCXyUljG0aSvNCjNwniC3NgVNyLTRzD2xsJAo1kDSygS1dOjt16w
JMl9FOorMzUxX1lr0tOAO25EqU5hRmkZ8B5VkI4XiKt6VVi4pR1sIRSQFC70qV4kzgtuS3B01/lM
WV4KkEqbLN6yU3KGFfa8PDFKYtnOodRWU9Rxx173FQyoNajZOQtMnDChQd53cJGudfv9HBfH/XkT
H2cq/gN1vAL1swpMWo8c+nMYP8fSL4lmf5I/Ts5VUV8bXJ3NfcxeOZ9SzKmVFrrVwoIZIm/T4b13
Nq1z1GYQqqNXWKVfQIOwqzO9e5/EvyAZ1cqmrPfBWHNKMa2j5DUdc5yr4omC2gTCbzUlkZ9rmyBB
WlJlZTrjNaImnMafWrdklw/YgavFGsF3rDUktxjDtTZ9QhDZxZ1GiTMZHhR2nYKTcg5Vnze7nmGO
g09p1ko0Qp6cXQhPc7U20wH3bbFXIYyc2dptCEvy7NWjpvtA8pscsjf84+ijy+5zvKKjj6AK+LzX
8Qjtx3gAcrMr6uwhnTNojZyhPlxoCPhNt0l9XxA1iVOavkx43qjhjF965KZGsAT3O6NtCoHMq/AZ
b+D0KfJLPs0r2Fq8ueoCDZuFUPm7ytcqt+FeyIuKC8xpaJFD6KyQSAlapItxKXQdOX4CKw07J3Sb
IcYpEf7dhKg1aXaPsWEcDXsla3dZu5H7dRHvNecUDB9SPW+UJvEMCGqymnhkGW4LibjN2qs0Kpju
zdjj5AbVVR7fM/uoxq8iYo91d7PBPJLXXn5to2pZd+kaL3ZfM6ObgGsdaiQSLcDU4xvDfgHkgFMM
nxrI9Y1ieJ20TNXrpAKq6JdgD4/Ioo6Qy9ol515yVnKHGfBOwa8aWrXlU5Jvhte0utNsdF+RMvCr
dGEB107CTTWBTY24XRcYvQ2ml71F9UNrfSD9HOtXsFZSdcfpDqVjHXDP+KGyHBMByn4fi6sCKj2I
02peD0BhW+EZGRTuJ9ncq0CQg1ecs4sUN5ElOOOIMN5uHztkxXAvt27wloMqBmnITbAkH+4raNx2
f18qG4ca81TcZumVEcHMIzJYttJDjOWRcIEKlfm1qt+ZCvSbLceCmA/Sa5CuzkV23HzUcm/Xa93e
yPKxyGm06M8R50O+U0pYvczfi8ub2HprqNzAGMe5Sc2XE4hXbSskL+TShVFWQlovEfSLXCv0pAzX
vm1mPGXoQzTWaUIRAXU9uhGqXye5p3B/lEPqVpPhD+2D1vh1vKnqgnv9OASPWrcK6iOsam24TgEH
z9ctjYjc9DrZG5RVYX6q2nOWQcB1R+Id45OdrYFv0eC/cocJqt5q4Zvmo4bUbdPfot4EBEYlN58P
kr0CrlnoV9PRKO8YEiWNijt4wAsQ0LJ9K1eVizyKjoF4vdCLpYIIpXGwxztMgDl+iFtDRQNzPosj
2hIB4cGZrIRaxbxOo9WgrzX9sVPXVNwLOMED4hS/onhB6EXPwm0Q0rCdZ1AyUKyeRbAN853RnuoM
f8R1nKwwe+eSaNMHUxyaa6s6cJCmat8SHzRbSWUEP2oJe3Zpu6Uoo0nP5rzhZpYekxR4tfQR4Cwy
H4PmRZ6eoR6bUAO0Pehqc7yF+hoYxz5dW6DZ020L33w+tTJEjzeQ+gQJ48sw3yranRZvS5n9tKuy
l1n4GdzGz46dVEYHM1uUWM/MJ6V/RkhgsjewWav+1KLnqkguOhAtwrWUwcQygNIWPeFs0SabiShG
M/C5XKX1Ao2CeR1gq87Wzc7i0TsV47c+e+gLj/dxkNc4qE7GrSOOlUA6YD93D81ZP2Fpl0gg/EaI
86WG7TT4POnRQMRkQqd/cux9Fux1bYMeXG3TTjEG5KNFGuW+ns50QlI8J4XzyOEekBZJw11oema3
wiMbJsQpyJfj6OWYTUZ7U3mycmxcfTVdJfZdWN/a8ZIeq6ysq2mHPqgEab3YyuqpL1y4cR2MTywE
KO7r2LtUbnevn1twiymWkaNdqypBAEKag1g25ikfetcpF1HmWYHq2RmvyN7JKnzwvJTwr6+OaJoY
8qbPdwEtsmyBsgQR4tRsksI17CPyKhOvYI5hn3LO2R7teB2LFLv6W3leodpR8TP42LVNtRpPGxfD
3vZU1TRbgpOYEbb2zbnyM3FSi1VswEbch+Eil7bFQA4V7lr9AyyW0r9K0K6F8ya0hwQDoHZHGFw6
z2N5CuvEVTN4zquo44NtztJFer/nzXfzeFuQmhQPVnLf9ORiroo357kslqAQYaFv4Pbjjpu8JY5n
W8jSCRK4bR6q+r4sDho5cHYM4NM66Ufeo4Usu051yONl117X6XaQr7T6ZNvXESZgwcrJjsgLJpwj
6a6QySkTXxnoC4T7xF4kEBnF8AgPBb6kz1UP6Tsq9l2/NLvYlawZYI2GIUptPPbdEoaRES0gnoc6
d4Bb0lEl704Rjxx2QOLJ3vNmk3OE+bxJ9CnXt/Rj2/xBbWDTnkVRWnEyAZunywn5SZ2r0h3oZ5n8
ywapxdbu8Ez2zW4dEfphIAodxy37dU1I5iBBsKrMtWEvQuyQ8nUdPBoh22mBwTKYNBssvbwPlZWm
+mGF9A2CG67aL6L3RjuWMhZUitelH83zQGLrivYa1vFoIZOAiNxutNfQbBrqDpD2s+1A+6l5KLIP
Z3AxWB3GG3zIIge58p6eqTcGK3M66fodjdBiekKaRLGxNHhClkIqaCWvZW0TO/ejvFDVvTG8GrqL
5YqHjQE78fy1uLTy9IC+rotUgKnemQ5x//UcbY1k0Usvir434nu9vOX1yON1woR4PxqC4zdt1tyo
88duXUlXbXxl1CeqHtQSpmk5QsUkVmu8hsDI6ryou43RpbPNbQLnvvVy62A128o62A7tQ2tX5E9G
ukTbVNaOg0LQuxL22k5it5OvmnFFYKanW4NnfEYj5VzMyrwSrxPnWjffRcLtfW2DnrYR2EAEQr+z
9MWIjXGcvzXOwwDFel7lOS5ty0B/6sdbWODqeJqyRd6v7fJ8P5TYt7BlmuKFukU7bHWx4uPr9VFK
EWQa3ssIYSB3Gt+yfJ9Nz0rxWsUf8fRCGA4FtzxvXgjU2yaDjNN9Qu+q9HUgb5T2yuT/M4zl1Gz1
+nGYfFl9y2npJrBX2wdYtjBHSnOT2DvkUnqa1sF6xioPv58Q82gFdhXAU6gkDqHLSxA+W+Tn85Oh
3AbBAgKcGNZxVnvoNkXKWwDvlZwDp2PJN0YURzej9KLZtNWX/CKnemrNXW/eWOh2RO/wuzUd6KgX
iVWjHC11ObA85hb4/gydRtoa/Gl3nDVfHVfkIc1bE+3DZKUbLLDf3E7zlVz40firgx8SRZ483Arj
JreWZkaahqBMuXTK1x6FK2cz5UfHeEFJjfBHWMdGeSrNg9oe5ZnqBQzv8I6tXow0/sH3Q5cripvc
WMLApy4hqMZVaDauy/pBo0bUsheU8IVaShQdB8NXstIXOZqh+uosjOHkii8p+sZh/5utXyDJUTYk
pJDI8Cdl72UmNDHPDJBRuRrk7cAg1rzNUANwhmeo3/l4nzpLvX8IjV1hvXXyvTburPJ1EClevQMN
fYQaVv14pQM5kOP70vzFfUDorvVLS829El1q8nVLvjJNwosnua+3xjgsAmWCLnyV2rCd71Vpr4IE
UoUnPYYDUckmVO5b8ZaHtxHRvxo81PktWqeG+iB0PNOXRnnVO6o7ac8tukG5oXlpwMZsj9z/dohF
hBdU9233mUy3krlGeSHU12LeDRhL8yi0w40O4HPY6clhnJ/mgZ+pLzu182bYgpW5kpy1MIgoMqow
7CXEy1yNZKTHkeWmV5/LZDUXih8myFctA9LcgvKjV5Nyq3yR2tj0kMcpH7WRN6MValsfXPdhsWtB
WGBl3onPLLmBhQmzAABJJw7BDJVqXZkbVV4l2SYQu3G8n9PrMXnIJlQFk2NYvevzOpdnwKdv3fhL
AVkj116l7Kv6LgKPg7uRQJAKah9vgbHBvzyz91q8y3EghpGurnLcFqHV1xTPCOADUusr2cAy0RuM
owB6Fbh1tR+yE5xzAYilsVxYVDIBsNrc2BDQkuVQwmT0x/RKyqntUrxZSnHqVeWViLdRuUzomwPJ
oKyOc2JJntKuYkTGAn4xChSH3sTzD06jfB/mW6s7hhovEJLVaxNNnPAuQJAgBB740bRPifER5zwf
foeyc7+zlec2PA1UQybUQcjws25Z1qc8X2IO6Y7VL3DPpOarEIWCod7O47ZMnskbSIJnyGvRri2v
7e46DLclUk8yqbPu271fU8stHkqtPleGfKvzjb5EjyfFe1Rz08eajY9kjLlrbITbrgjqE8zErfXc
6m6YbisyUCKgfCtX2MtDZYL2Oq3HbmUmiSu/1Ma6iLZ5c+ewD5EZO6+UQFcM4RxYeSJCTeZxCMfb
GXUNLNE1ar6EQFkOCezhLJxBsVC7E+aW5zKbVmO6TLqFSSaDs3q9tKtVFK+gx/IhQnkz1bzPVFF2
Yto16rXRYWfqhtm2Q1Wl2snV0qZ+m2x6Ksbo/0jXBmrx9Z4ggepMoZW8YBQDxdrpiXs4KG+WJNgU
J6lBwaR+G3o4rweRLsN6X9dkD8uoWevlTmg4FHCbsCWH6gxZcu0G/TtURxoKe/YBSrBew67N7lFX
SnvEl8xf2NYRpJI7rCVpr+u1h+O8ah8aZW1QSRyWcnFFfabiqYSEspjCfRdv8vYpzRt0Hs8A9Ccl
QKGs4kW/z7t9Xq5DzViqM9zfqzg8Rf21GLboyG0TfsPQ/ZKJncJ5xfmXuZKd6spu95m6HGErwk5t
UbUlnaquA8JQsArdNuMBDqmdWtvaPOqj5obGbZcKz6pQv8KP5HcZZkhuM9SOBgqtlX2QAb/In33H
f/dsa6jYifui67hPQreWd3nArcFbgy18OLVuQc26mRAjiX7Jyn0wH3X5KR0U9HnQb7MjP5Rsv4yj
hRJ2m0G+7eJbpbN4OMlZks+uFpSdy2PW9cczGAAHzVUiFnPa8esbyvK+qhy09BTUvwi46IFE4hlO
mmvWB+oKc/GhovVjVEsq+Yq8scR7juheaHK3dRVxNx0diQcreAzba1m9GY0nTT11IvQqqisFiZ/U
ck3OV/CShm5ZxC8hpbcARTytvw9i7TDET6I+JGjgiNtUQenql7BuRHEoqPupw+tofk728ffzBuhF
B83lDMEiMmWvqJqFXN6FzSFrP2rnlYsB5+OlElCe5H61w3sqR9rMYMWyQsVEu9PLxZzs4gnC25uk
7JMmXvGaJWiVdpnBU09B6ComR6+QcFQ+CS9wjwa59CvBbIUcR9LALiLpEr309Aai5FoJzpFbvh6N
z7IPXusW4UhexHLayGZ0TEt9VYntoFJhzXg95LBFo44YBlh7fz9qSsAJ6FvnOZom8p9coacti+7N
jAG7+Y3q5HuFZiflosFi4o7thfNY8eZWhkOeaRvWoQtMGUUeZGvaheHM0/Wgh+RGaVfMyGENLyrs
8aUMfM525k2Uz4t4bs5MehRaRG9s9f5RbjPKLBblxxDOaDJ/qnE2rltLspG2sq6CLri1hqJAYMtC
9rKJxhWRaOTpvXSrqsNOVM7o2+dSZmpWS7VWFS+lowWOMaQeBCWu73ZOk6BYSW5l3LbACqOU3MXy
5OIzIn7MhYruVIOakE1az9MWNCAVeqTyUX0c6kcNxT84pt7/ScyAyVh0lxVDuJG5SIxFf5rbVwd5
759YFeo/AXzYHoJjwSsAMzUIjH92Y0fUpWwnnS0/rbg6q8owVpk+SzC+eu2AB7C5y3OueLkmlbaA
Z9G2kdUV8ROOQ+fWY1EMCU8jOghVZaOTULWks43UrZH/VOHsycJPYkVsyqAp96PWSA+1Pis/tJT/
CQLRQSEiRcs88B4wzi3nL7hsjItMk8KvTSlDflbSeN0l06KB0fJDW/6fHWWE6REexy4MdwsUXS7G
Gc2h4z0AvzxV2+Ycyoiy+iyFfkDL6QdC1bdzQskXrL6MTshlm3xqER8p+pheoyXjRtl5NSjOYGx/
mNJPw1ygJwIoLrbUzYEvmdaVVeU3mSCNcH7SVflu5fDGPaslY3FgXQLS+qCr6zxGg3lqBiouMtKP
BmvmGo2TrctE+9G979sB2dogJA0cci+BRyVyqyLt8XdrF5arevID7XYUQFpPeTGfnAeqRZOb3A+0
Wn9Y0G8HppYOgtFSNVO/QG6oUcvJjmBqdbgVHRqtMv4vdWfWGzeS7fmv0uh31uW+DG43MJlkLkql
Vkuy/ULItsx93zmY7z4/uvt2ZVJ5xaq+T4MGGnClpMgIBk+cOOe/II4YpWj/BL4VbegeJfbHUIcL
tAS2/+9DajOggx4EiYfoFdSthPzEhe+z9mrqFMjSq3R5o6xf9fhS3UqhCM2/MCvFkbQC1ZLap8FW
hGq7gIa9uAYn7+MMxTm66DxlOfbZseET+QTjKqwKiQulbveZ8vjx9C8NJmN0QrcTst07mZeqamhe
65lpS2i32bohXI2GonEyAh+XunjJzWt6fud8ApxAIBVqEzoVL9fphTqJNU3Y14hkAjDn2PLCTdyE
8RdVQ1a3jZGTbT2DAxBsYnEIQ7W89VtqnR/P9z22SsWG2VJUwLhI6sy/QODqvqVbAwj3TkQibMDA
W8Sbl6RsoiTXo1C/adWi7cKlVdZkAy89NKoRs5qhxqSo9cXawCkkydDKFWsM46X6IYo9Yd00rbYw
x0tRCdEgfN8hrYnm3M17aLJQFlG2s2HjINjpx1QrcwBx4O4+XsxLA6HFrWomWHFY5rNpBTruL2GE
C0LoJV+UWP0UU8iRo+T+42Eurd7pMLMDqsxUTDs7xPE19GJDRCU71DlVSqUBzJKPh7oAr4LpJ7JH
QI4ZEKrP92enJ2nRqChY5SqigeGAsLWUp0shR7y0C03T5CGB45qMz8+HCccENpRHkjLK+EiSHupo
0xZoEmvubqA24uvFXtO7bwIvIHbge9cdroPEvB+98Rau6WepCTZR0FxZdbMpUu5GQrjT6Al2yb1n
mp9MMd2o7nhV5M0XrX+UyLCDEHyVtqlkiCQq0i+odavUmFFNh21NiQfEUUuG7nc0v4YNO3nVGuW2
iZStJI0rvI+RWOF62e46FD87fVtlj/Q9uZc91oZB0x1Eipw7WgcoQr+bQDnecNvGn0pNd2Bd2Wqs
3AvJUZEOEiJyoguTEnlBrpi+ddtLaMdhNzLYZQhELDxUZQzogXbjJE79pYrvAr9c9xkedNxf9LzZ
K+4hpGbtDr6tUKQVuVRnIj24fRJGu6Bo83UJbSdohLVQxVucRQ5Ke8Nht+3pxMrUJIKyfMSB5KkE
t2JpwmOrtNdZPy5spgtyJOAALaArIqRY6Z0YvuY3ij/qCJV1a/SlduFnFIBsZatd0Yc94LlkL7He
LrAadI5sE4cQBT1KxAHPN5ZrDqki1XRm1Pv8GmzHqtnSc4y20T656x6BVyxt5fc7+XzAWVJnCG5Y
VCIDQnjeq+v60RyuBEBu03UPcl+xh8a+FbovWv7avSyN/j4wMDhONpNzD1n43L2sRREF+KdhossZ
6Vu35wrc1dK3UFS0feC33z+ODe+j3flos9ggIfvT17JFnuzdDGqFwgz1jdr605nrNArqeZgnICRn
zq4Ufp+VCDowpyYQrZ3Qj6Ndl+B+YsLIQrJ1AfyryyKUeNIt2SCHUWa7pS1bM8gb0y5z16TiG6Iy
i1cBTcQS1dJ6lGrqPz2wFW0QH6LU63ZtjY6wpqLphjpCtLEGZJNzQ42e//RSw1GXp5REh3E7P8Gw
lkhNq+eLtRWCXC0vOZr7ab4l+msL631hAzMUZzJYYaSD5kIpXucLFQUg3st4wrvp1WOpu3RtowSl
pX7i8mVfPp6cdGFIU0P1ACq+zBGszpbdi2Or8CIkWAtH30obb9dtgetsLSdYD9/NlbtKbPBk8VZb
elnfn2762cDT5yfZVypkWmch1AxRorWbmwh3BXUFbGJVOxr8TarJDji+hWzk0mwnXLSMzykJ1zwk
KYqYCBF3FACv3npAdypB1NlC6j/o7qrK3X28uPKlOUIsUWXEZ/BOnGO/tWJQEzFkjpN7X3VlYi3z
YH2jvLRGz7V2KgDFxYrW8ya7y+z4K8KDq+w1u6VGUS8t9xT7zpNdrHF//ypzU5/Ar6DPmt203J0j
2YEDylK18dRy6q37YH1amPl0UXk3HMaRiIsyLln2+dMFpjb0uoHvm7w1wfusUnvgrHbc/cSypiP3
lDuUmtfSU/Ylsb3NuGgveHHpT77A7DZcWJjZaqhicxYMjk7LjrbBCuW8Y+l0Nkd45m6QX1/YXhei
smmcDDqLyp2iV5mmBIZdjF/d2MA/GhcIrD7+R4sLneV8ccOqi4XW0HW6XStp87WioLcqOOJa+hgr
EAcbtOPd1dOVvIu33X0eLo1/4S365T/FhtY0+R3J3GsbK4mJl7af5rta9xEjxR6PK5sYJoex6b9q
fbrxXcxTccIAULIvc9oyJjaxQHdqnZ4Cbl0KupjcKVdD+KkUWlvoPjVltu5LPA9AfPTFTzd78dMl
/s+FGzYiBqbK9VLV0bYxpn1zEnbc2jSTFtk03oPyWoZqOVFM1E/WNrOHl6Wc4NKhdjbatGFORmuU
FP+LKNUZTVyPtmJXR0yPV5ONL3CPI72U7Z/eGwZVJgi8Imo5zGO2BU0vjy0UlnV7uAJ2s26vFbs4
mnsqTxgQrIyt4kQ26kxgyq8nKuvSG3BBfGbKgFTcW0kyIbTO1hdGaSUoIVaC4bX1mIMfs9NN9pTv
gHGUu35tYiWxAmd6Ky8IH/zKr84jjsGQBqkDV2nKerMXPkxjCBpurvHCx/t8T6vEwZJ15+6DLYCD
bbGvwQRtUqfD1Gbz8aJfyK0neymqFszaQMlpFu1CA6z3kGP86e/dbbSj94Jg6ApEDkGuXLkvAnqm
C6HmgkqTSWkK5o3IO6giDHy+tfq6RAQLsh5nC0aJO8Q01/K+2+gb8bBkAnxhbc/Hmj1Uv5DNsS/g
38jhFVY+1qO3Af2GIIhyLe3cdI2SW7AO5U+DXa+XDWkvvEWmQmLIFVVCyxn/sPOpuonhiu6owwu7
iu9Ah5OfYKCz7a+KfbIJj8Hj4ns7Ld75Zjob8Vet/eS9VcVCiUmXUOR6bBz8RHbYWFAdL+zJa5lX
KVxjN/DxJnp/fzgbcp77iWLkehWtaFv1kcbOOUZoP+STHEMJGKDQlQU+5/s3FSFpmZ2D3BW1NtGc
MoaTObZtgVC9QlulEuKOG4RfaEc5D8W7bvCjL0rpqiboFTQ+ACsK3iY1lR67lSGQr4I4aimaiUAv
CDbmlzwQcWCQtLigQoCN1J9dmemLsgEnuRucJ5VZSMvEvsktkSapLsLNSJOjULlwEY6d2119/Aze
7zSGmhoDk1yhxQOeXVnDYFQFHL9Vx3vuPysb7bpYe44KTnht3voH6c3/urTV3j322YizpxDjsZko
BBWnA54Zaq85QDupehUxTPl4bu8SotnjnsULl3tc2vi66hhZv4tC0amiLx+P8D7d/TUEHg8yhVVT
fVewSkb6D0h3gMnHdkm4r5MvCRA/HDvwqrrVPfC31Us8AcDjLx1Y0DQJDwnd8kxEvBiVXEWkj061
qSZRdhXDac0EPAgGedGrAvz342/7PoBO3xZH+UnMn6vAPEXt1TzJqlZTnSZJHF0VrvwRvyExAxQI
JC+HWiIFB0Q5t7GFpVES/2nRh9n4swPL88Ou1RoL+3Kc3aubdNPuvhv3+F/bAaeFvlT/mbbuWUib
hkPwDRENFUvmuWRBNFLLy2uZjXaV7wGtHL3rbM/OJvteTAKmN/KDsYxZwBZ7Ia3YCbQs7HwPPt34
rG0Q5VlHby6Vtngl2skmfZO/1cTSP5CDvIve01RPAsbsOLYsLyzNaartpnhFtxu1qmhvrgabBq+9
XOh6l/XPhps9SLcRazUm0jpum23butlmvbrRhyUvbenSqp4Gp9kbLKhRZHSUXnBMx9teeQSzATFh
Ve4hwm7KA15QSO4UdvRJtAHPL6d22oVYRbNU5ASmjk+ta5YGILPRSRiq6E7flgEwDRUwQ1GZN7mi
pY6RhvW6CK0ABlFUeusuzqJD0nC+KBU1o1WfhDiQxZISVzi2QDiQIlOJYMo1wtOYV/nzoOv9D1er
xevGUISN0XfEjpzWyU2RFMjpoTgJBtoysN4J4vK2HgzlINWtDFIu8iFQTukXYOlN0EDpoHvZfAGB
ZFEgzrh5ewBz1CiUdoUA2CCJ5Ohq0MxwY4wx8E9hBC/L6ZIDK0VvPhrEct8NVHK9pKqdQi6Frx6R
zMm90jpaUYbWcQMpoxX7al/2rfxZEhJ3P7RR9aT2XvRspH30ZOWGu5GNIEf2x3Xj7MbwWmx0aTXt
jSx2rxDQikgsLCREHEMrexGEm2vCahxcYzM0w3CnF0W9o/9We7taNctiE3QopbvM/KWUx/YY9Imc
IVdljtd1pzWwtAQTFF1Q1zexOIA0DwzAIJLRCe026jEyGKtGUZEcikRjrw6jd4xdHzJCOZYRvOZQ
+1z23xVfLvcxokzc6eQSAFl8GEoZ4E6Xwt81K7mUaXzI2XMzWBhwiYYcOmkhgZVOZDDFWtaj4t83
mLyva3coYGxlvniTtZYIvSSJOedcgJ1dX2ITU4lE4bWn0N8HLOiNITjsIjoUoZLAsgyGTY2DkZN4
UbdDDr7ZF7JvPpSx3G4zDzdBzey1q8occAGorQ5AjDdRHwQd06DSMB0svJIfedwgnCKH3W0nGGkL
ezjssPj0ta3R9zi/+WBabPy/wS7mY93cClUQbWEMIpw+pCU0mBbTjxUNQf1Zywr3iYKZCKN4GOQa
YI2U1TgXqOaLHHmlsQ5HXyq2An3jlyQM5Megz4zdwrE1RZNZbOUlVAEtYGxioNM6S9uCAFWdUJxe
qwlADBsPfvJmqikBVM+HdQRwGneKq94pV9kfqHFcyCPOxp8FAb0qXTN0Gb/rDMc1XvvkT4t+c4U6
neHs0mwUNVeNBmJPWYTNrnM9OORDTPc/gcsg9bEE4ACuZKUFS04j76sDDC0B0sCChPIgssnni4tR
n+plhDOn39TXqhM4giOm1CTHNcKo2y5fOJQvreXpcFPAPUnBi7ZGAtxlONxq7jwdeh6sgG4p0blw
HJ5NanYcpn3eVV6g8sTW4+feBtu9g+DxpV93dnjIbpulHbo03uw8DKASgtZiVt1avqr3eDyjrjgV
pvxduU2PS9nGr5vR/I04XcXZ/UAABVE103jqNrmJ9+Gn0bYmLK6+hYP2MLxWUw5vJ/vyBmbCvrrm
eLyC93zEd2LVkRMkdoaF7nfxsJTbXzqxT1d+ngepSi6qkFa5Yjl4CHZO/GP6Lr23Cm+93XCTUWYv
HdqVJi/sm0dtxF4IFguPwpjdZxJVoWH961GUK7qKXNP7FY2MdYll4VZewbL5A3nCwq42Zlcavyv0
xI3l6XmYV8ON5whr6+u00CCibQjay/nm0jSnz0/eo9zyXCNUph1wDzDbLu7DDW6YmC865HyfRZxj
Fl7cS5fnsyc7i4LtOJSRPHTk0T9TsKw76p0bVOKo7dWOdZX/HJ1i8wc6nNPSfbDVjVl8ElKz0IBk
as6Ij2WP0WhefW9bFRuPelUoL3GN7KMPfeFnH34VEIr4eDtNgeKj0WfhigvzGMfT6BbdcBeEY1Ld
K9LnIUAQc0n4710D4TwSz9GMcSlKVhIxloisR5dLTkNCE4HeTunE4V9ch0dVpDnoCkuPdlrDj2Y5
C19jMrpGUTKy9vg5x2f9kNrZNvtO7bLZxo4WOY8/l0LY0rljzEKYm3DVLaZzp90oQFLxGN0Md9Rk
tpMtgubtioXL58Iras4uaK1ZmB53KCC1yVPv35bGEr7y4gAqokfInBvyO6u8UUbYQaP17QyQWFUI
eTS6Pt6Ml2o1NNR/H2L2CvYWkMHB13lOq3SvXzVbAPu2uiqd4K5eA+G3zfXCiBfDzMmIs7cvK8Sk
FBMO0vQz8OSr5CrDgZ2e5bgWtuX9Hyh8XtyKJwPOXrjWjKq8cxmw/W6sRlt/8xzjZuqQErx3nKbr
5RBz6Y53uqqzZMFSMtRHTZIvr1DtPvmJMRZ8oAfN+vE/XMzZa8Z9p5dLV9Oc6BlJh1VzDO7xYV7R
HVyXD+3TkujlezQKAWUqlk+IX0lF4vT8jJCUWgniqpbJSsR1Bjhj6+6/6yjXrrCsvF3WEb307GiE
IJ8OoBFYyGx+YVvqY9hQbyu84GigejKIw2dV1ZZKlpeOhNNxZqGjNoYhwAFkKnYMTvMQOO3OeIJP
t6m3irBaaqBf2h4no82tKsQ0100BWwOnob9KeRgGURb9ELLm1lSbzb+xRU4Hm2UvpRv3RiMyteqn
ubU24wF/thVcMFtaT2/4kmLfxSh8Ot601CdphNHEZlkhmEb1l+vfKwAEx0AS2RE3sj3A/l2KYJfO
uNPxZmmLWJkCGmMsphKZ22AwD4UU/ejGeotAIYRjXTpKtftZLYbHQjU//TuLq6MsO5UECfWz/Sl2
OPABLlUcuJndGhzcEUvetSfgyWNtTZyplpJRdfqL84MVoOu/Rpzt1LTNMFPsAsXRqGjcizEGbV6Q
Vfug18PboEk7uw2znNIAWjWuBRNVUcsUF/S4kbdN2iD9NfhCi0FzjoVNpKg7qzezz2PQaIdMrsNn
A4fRFy2I9bc0y2Jx46kiPo5Dl/VUE0BsPeQmFA+qo/2hV7r6QUig52dNquXrrKnRnREa9AdiI4pX
TaS2hzxvxoOZFfmT72fNMW5qQJG5Vt7VUuG9BX4O1l5G1JeTJi044pRE3JlCHUQr7Gfz+4quBWoh
cfrDHcpkIT96/x5qiOsaJqY+mqLI2mzr5HlhwFUaJUets23hxsFVpwc9HRIxt1tpKSeS3z86hvvV
0tUodir6LF8I8A9pNZozjnsEGVpVmx5XzGc4hKOdOAVtVn1f0uuEglY7xsN0BFf76HPXrClFtD+V
Nc52kD93H2/hi2tw8qVm4aGDoNBEbSvDKDSPI9o4/ZB9i5KQuoHlfDzUrxbj+d49X4BZaJCMpvVo
kCmO2Xz3WgWJDGTO+nBdhuY66ZKNNhxH5IM0Pd5/PPL7ROp84NmDbisxHLIYA1AkoleqdaV6C33A
i6soSzBuaHohsT1bRXPUC70fEVMclXCXlThput2tbPRH08j/nbmcDDVbxLAJo76WGjRw/ftSfBKR
fPl4sd5v0wlKb05GQaqu68psmxpqqjZZxjatW2sVxD8oIcLYBg7cfsr1L4oVbD8e7+IZfzLebO2y
XHfLwZ+0H3oDHC8Q6vhQG88fD3Ix0UX6nVqfDoRenEM6BjiinZ5VbAEaRcVgy1fKtXcVvxjoiDwg
/LdPbpf0Qy9nS/8aU5pDjJQ0ciPTZUxqRpvR9tdCu3FtFCIBFlnPZWMvYgzeb3Se3cmIs7UEKF25
g1JTdHvOVtlKWCnoDoAZ20+5Lkp6C1vlPaYBBhPANARZOf+gDczGE5OkDqnfKziiTsJLwU3g0aNC
/oc7hDQ4PS3A9QSPax+ok2zQyPj4qf5ifc0iCkVG2QIYCBIJc7zzZCM2kqjRQwRIrK5vvxZ1iR5s
JRnlZ83MskPbVWjnJVkP8j+QBSKt0dcdEmrD2DY0ClJ5n4ZW+V2zUo5Sa2iqFXVvhOLSIg84xUVj
o+S+9VDqaIevpMavbwcFI9myTCj9t4iT6DhjolXoiptISjD1LA3mH3bxTSGgUIqJeupUWjM6socW
PqidsElXfpYouPWOUEG72npGeq2O1h+vy/saA/HuJEbM4h1yMpFVKqTpBfI+iOD07XNYv4QSWUlc
LeTO77fc+VjT5yf5XqmEXcUBojiN3zt9ZVLSrjYfT2cpus5uHW6l971u8R6F6JA2ebNq9T30knUi
pQsjXdrQZys3fZWT2ai+5gdx2zObq+AG5RHR4Uw6FF9b2p+oGMobxVFftLX3GejywkO7EC7Q3ac1
CMzfgLo57/zDYBGruosZYasgjrCKN1ADjVW3gdO8Q6qHTsHCkJf2ycmIc6acitW8MJo5bPEKaxdM
JQeY/Lks2rH+2CIQ9PFjfB/oz+Y3DxY5viG5WvAYJZRFqyxz6IKuLHewPx7mwg2EcWBXTthkk4bj
7PYdmRkO9UqoOMIu3yvXEzYxPUwx1z0E9lJCfnFSwKrgVhoiRgaz43ioa5pYFSYwbZfs8hSZBt8J
xXzhQV16yTAk+tcosxc6NXwhK2i4OpGkSmiyIUgRjvW4tPunL/tBOJ1jxCiVoN/R1VPTQdqo+mqC
U4zbCWPsY6KyKLh/6UmBygGBN/kkmliMnr9tmR/zPz3kUL4t981XfyP8ahMVdz2t98XD6v1NkcNq
SmlIATi15rZODUrRWZkpMvvC3E6nvwl444/sif9mXr+PNIsiZq8M7dA0E3Sjc/BCsincAZAFOZrZ
+jf9YWHDX9iDEu02deI/AsedZ2xNLGjlgAKPI24ZTl8RIcNNfRjv+/X4XNy5L5O/mPTl41GnObzb
KyeDzo5+QG8N3F2qn4rxY6yRxNhU0luJ+c7HwyzNbfZ+KaFUVXLP3Lg+raQSsd2nKlyYyoW3i/Uz
JjrDROmc54a5lEHRzxC4NDC+xysT1agBabyPJ/LxIOCLz/d6WqdVJ02OTGNobAIZM3m620ts68s7
719TISKdjzIWgy5EXio76fepHmHsPAeVMmvVO38EVHrx4YCPhdmDvagpTnM+OS0VH7OTXsaPo/CH
215G+4cjeZsp40KOMaVx7/bayTizOJFERU3cExQn3Bc3yqHeoSS0/QNN1wvnIXDr3+cze2+Lzg3q
gT3MCRzegcg/9J8ipz8E2wlz3QdrEQ+42CGlXbiEL81vdmIZklxAUWIdwz1Wsdt2VzqY128Wy7cX
4/vJ/Kar38nzkrIhBSjJ/KbyrbzGyPixBWGNwoHj3y+19y5tjslbEVNLZBvA+Z4P1uU5iRSwa8dA
dGlAGSzS3rrux8dv1cIg75rDYlApFNplJ6f9rASIvgOj7nPR/niYCzhHTTqZzLwHnBUNABw9+wUb
26hvaHwc3F22LzYhLmP7/+Fgs5gnaQnA6Y5JpdfBLrYnIhmOxitk+nbFws77dcTOXy3MreELouTB
FXUWlprUbYJG5LY/3VHDuxqDgUOyrWkhxAEFYuGK5tliFfN9iQHo2MmgsyhlhbraeD2DapGK8Orz
qO36+qdQIXeIym34aWE9p+zooznO1rOvkEqqYU069Sa4QaIL4DuSqJsprynXyynhexGZSdfjZHqz
bK3SdT+KQ09HdSfBBq4uRhMKkzIoPzrTq+6lzgJwVAx4RZSJhn4jktZAzCqk661qoFUEqc+1B8vr
13or5wn633HxTW0ndbkszCadLBiO2Qqv3PjKy6TkXsqVHP+T2lflvcnSJAudzgtvGTUTVYGSa3DZ
N2dxYwRvGPSKKznpUL2OhvBQdOKTUaQLL/OFlOJsmFnEaFvP9bKGfS/n4zqOX80GdWfhZpS9hbP4
4lXrZEJzIh+bpzfjvNK45k0JmundTpct1J4AWIzGDepp24U9eCH0ns7Nmm35imJ4Lk4olnC4SYEO
p7e+3XyJyn2277fRZin4XjjJzoabbXkltZQWVSfFqVw3edAESX5wvWF40PRcvbNKMzoKvSAsPL8L
g57te/U84ut+1+jy9J4Z6k/Vfwu621hA33eo1iWOBx8vqHzpzLQ0mi6mOAH45uJDgztSr+EG65S2
7iBt+ZgjKPWTa8s6uwIh+gSykajprqRjSTfGoA2FitOq5fK5ku3sdtgtdbaVC49YOv1Gs9deGQ21
93tJBvfWPXO2bhIniu5000me8NeQSMXSbziTrK3j1H7LbECbm/Jr89IfcbIsr9BtOJrmJkOf/Yew
wIm+UP4kJJ2s1uzRuCkS9W3FdzOP3kNwSDeTcIH0Vb0zjpMJpLzD+OTjB3Sp2n825Cxpw/OoCGr0
MoBH+O6NUkbC9yxNKqCoHEV4KPglqp8C9gSATZGtkN3viqdJ/2C0/cf3/n95bxB648HL0urv/8m/
v2f5gLyDX8/++ffb/C19rMu3t/r4mv/n9Kv/+tHzX/z7MfheZlX2s57/1Nkv8ff/Ob79Wr+e/cNJ
azLE++atHB7eqiaufw3AN51+8o9++Je3X3/l05C//e2v3+md1dNfo4uX/vWfH+1//O2v1FtFUGcU
OiiTQMb8xRT5j9Px/vnDN68Jf+f/PDiPzsOzY//fv7y8VfVbmf7lkeV6XfyTb69V/be/KtpvU+Nf
4ZL0ixSgEL86/s6vT6BITg0DFAfAE01dtDQra5+PlN+otVumRUULxsovuEBFF3D6SP4NUIsiWVz6
DQNHL/Wv//XVzx7q7w/5L2mT3GUB7pZ/+yvsi7Mj/uJanGa2Zd0oZZyUEmBzV1uVmrZDD893okAT
7ztTecktPN4tOXnSYuEehadnt9HtxpP2laaGV6IyvYENaneldtNgQ2Dgb9FYqMMWVfzVNHt33QrY
jSUDdlSy7KET3GM/IQco42eIxCF36PYbiE8/hx6x1CJoy8exEtuVEFN6TnusH+LkocuNHNS876KS
iHGE0WbIZ0vlTd/XN4oe73Bvfx46qLsWvvGr0goa8ORZWTyUso8VS4+6c9AE/XboEoqDhtSvpTTc
ZL2BTmpzrBJTxcgpfcEUK79TA2VYa2aN7nfTOlUJzcEvg5uiGNYSerXiZHigieWarp+/5jduMsW4
GbPgubYCfE6kawjTRz+Qt6U24NcaVc211prlutWUzjZDzmdNDvGQMKyt6+oJKv3gIpU8+SliJ7Iu
Pe7Qai9fJ814PYwiHEca8GsAWhjmiOIbCkav9O1L2zMFgc/Q/zP7UtvgKx+sSEJQP861xpEMFD1p
FveOhBmVX0WHTipwJSi7RyHXvzWYfWyTOuvfKF/+HBocY0q3XBMlpHWBem7fDQ9mbnyPEtTh0Y/C
atq4TYP4ZzOUOJO4+i4o0azTU0D9vtS5h74IdvqYbbxmgqeHYWzYXHER+628utonkV5huwVeTgvE
ZpuWEfKWePjeNb05bjPaDo+d9E3XPffT6Mb43JhpwrhGVDsojwHLrwKPFWx01wGkhvZHXXYIJmRY
7eioLm89Kc2OSc4sjPg7riTomUfJuEHdwf9SFn2KSVU3XkkqjG+cQdDs1Xx1HdXVplbu8WdGBT/e
WUZya2rlQ2XCNTQ6Z+j9Da5athbo6z4BOCz4KnZl1gO6OgegE2zmnwIdkVBJbbP0tvU43sQyctpt
dcytYKMrKKn71aHpuRMroG/l4iY3k1uyp23axAc9LbZRY+L6gomEiNx4oWjFKoqGx8bAMSpGeQij
SIQqvX9kpH8qrv//FK1Jdf/72Py/42+v6Xko5uf/EXhl6TcRxQkNmQ/KAMgi8Mk/Aq9k/SbDvgeg
h4Cgrk3c5X/GXVX+DdT9pDpDpRMq5gTT+q+4a/3Gf1I0AxtF/h9C8J+Ku+cXA/rc6NqIQPwVuk2w
qOfaHAMCOp2uYUiuxP5BVoM3Ma3Rd5+QBMlOjoxrRUnuBLFbw4FdRTWttQZ7IbeorttA/1ar8GIx
vAh1714VIzwXenoQRqZfW8EzOhCf0zhGXYAtheHbknWuhPrX7NBAtdKkaKVSWWcaXG/O89Ux6nsL
fJS/Tv3ki+op17k1eiujxlly2HWpcvQ6eC0dUg2rtAV7UQa4nAixZwvumzDgKVK0UH50LbX7Ubgt
Gu8e/paTit2bm1s7d4DLEqGIJXopjm2ZhtcghWm8wKJns3DVq9pA2d4APl7WsKJF006z9MkKp+PH
RIJNacXvvqAX26owstUgGTeDqB/xqvxGdTtDxT+itxepWDS3BT55cf3V11HKFSDRr0oBC4fxsYzx
KCkUyR4FxEitOHrQ+ypzrEgzaQtSqfNac10DXVj7w10DVgHt1960qzD8UUhyv2o63nvAOiClTYQL
3TBci1K2D0WC/ZB3wbVu5V/F7DoZSn9TewgmNIYIgSbC4VFt9ZvBY22KyBptN8yO7ZhwIudeDeOl
RlX3mxylnChNCkYX/9WoZZoIBJqO4GEkBNcrHsr8ISMqjmr50OMvmYs+5JVWRh5+wM5Fjib7hYRe
iF9gcaoVih3F5WOnBv5O0CRsHbF2aWU3diITAQ+xkbYZwuIxvnArP4WugLJ9iHMpzwX3sjJC/7rc
p16KXYneoA7fFxtd/pK7eGMIHSJjlYBiO6B1vDI3ljY+QLGxVmPBZV4ZjINLjIbHVKZYSo4PuYzo
NdltqU+6aAJmOWV1cD3l6KbiW6RV92Gj2WzOXV1V38QI1fWoVbdVpW/qQIbFpivooKfms6g2P+qq
x0DNU8QVlhhe1BTrwRI+mRnC4W334uJHFwh72WUXZW6s7FBidNFKk03H1avgoKPZUhvfUqX21l4L
5EbLsmitm8lnIeq3PaLNeSHGyF4PV7qK0U/3SuP7h1Qq6y5wv6dK9xpY1kOHnHZqWC/JUUumvVUK
31TPuo2r6sVrhqcQEfiow69vDF4GJdr0rv9soK+yqnsSL6EWDxl5FpSxVRy6A1+hvdarnIZ8h2g4
FkmHzAWn7Um3ciI9KD16Y0h/RytB4nTVDmFXPMs5fkJjqTQrYRxu+rrFZy//6ipVu0Z29Gc+FMdA
HpBKKZVP/viiW02zqnIExBQftQyRdEBIXjU8GAaVvEzDyQHnA9T9452cd9eubl1H0uQu9txW7k+/
k/jl3Odk5s+k5f1ggNREebjLha9F030VcpzFSM6AqQmkZR4uHYFePfdmcmjz8D6XbtJaMNbyID5q
Mc0zvbzrsHrpUgJeol0nZfZd8PrKGQwYgi3iIhGMoh6l91bv8nUv1Y0To2HZKt3EBnQPWh5hspU+
ZC7+oZmbwbfW177c3itJjAxMUH8e8OBFqk/H3aCPqRnp16KBYalqefFKb7WWrVKtDbk5CmP3ZEbs
A71GI0sffup+Bd1Nsfa+Kb/WAAN5gdkhXf5MpoB7VIjykI9PZO+Yg3Toiupe7GS2AN4dHkY1YZse
TTnucIjC1jgdrFXRsDPlqFLWOdxRNXOPKrrt7QAYAd4F/jwWRMEGOUEDVY+hPjRGsY21yMNqcUzQ
4VF/pgPmAd7ToGZgirvw3k+KrZUTVWoYnWVTXrVYk1RCcuW2/qdJMmEduMjuB8ExLYWXIpW/jJEy
adNDRo3C0Q4NcrzcV6+SOkDBuyMPS1zj4OtIVg8+QQgR/p0mtS+5YhT7QdhXo9lCmFMLR5N9cj39
1Yy8z7gBK+jWyk9Fjp9B6Is2PM+7TkjA6OkprrWmsW7G4TVXxBsXBw4ty3fdgC1V5G302vrO6rDj
lUPZysMKx8R6pQCgIfnE18D3r0ZZjHewOaODYLiVIyhKju2j/sMMsAnVSqSorX6E+u0NV74gY2wU
Rvu4KvKHQHgIFTxjBfy0ZDFA9l2YzAcb46uQtp/aBIBOr0n3itKuhhrzxFBCw71AEFb3JA+y51Vf
qv+PvDPZjVhJsuyv9A+w4JzJbQRjVkgKzdKG0Ei6k3TO49f3iarsamQCXUD1qoEGcvPy6WlgkE6z
a9fu+e6MexaHN7LI5gg3Zybz4+CUl3KZWBeJ+yidk37FpS4jqKKY9jO8NVa8ONFoWVth+fep1/xp
r/7UKmeqQKp+xDtypRbxmifhU9gPzdEsyI7JDBwV3fzjo4au7bJADBPOjaFy98hz+emXvnOoZHLF
fXjrhiZkGzjpsNZtzmlbKhqAigTLwoA3fCtpbpbgxx45TpTYGrH/XKmi3oPAbkHeypJFXbUOavCE
Hf1ZRA7yqelHIHQ2/Rzk70fHHR4Vc785gKSiu1gdu4bjMU39fZZFqTCMzUL0PGiHqkyoRvTwkQx3
ytky2kBZsiuyPmVZgzYqWSNmS4MM9XlVWsFXmOhlM6rUBEHYRukybGgp3p2ZJ4AwmGsiXbVyiNkn
VeKG1Y6nOZa4pgJi6Afrkml5x6h6Yg9w383jrxF6+lBnPdA3/jMtahJrXL9YL+Gu89htsT+VPYar
FoyJER9s3f+lk2Tu0nfvJA9/9xbr3KL88NvkpwqGZd2aOJjU12I7zTZpeHKXEpwStyQkh21dukcP
guMgYMeK+Tz6zW0Pn0WWGexftnc3/Gw6YZbDHIAkpelewQBlG4XC/mN2SmN0CbPRPo6L+kyJnWBj
mN/VnKw3R7GnJycsrUnrnrO4JL+sgeXTNwTW4dxYESO/r3GVrcsaANni4IRFBWKD1Gk3DjkpZtfc
40nO1w2x3OAazSjwC3dTzAUrRqG49LW9KTuj2y615FQJGRTOaufDASRYt1y7Ga6QmmiBxHpOzfLR
tifgBNjuhzgcLrNqL73tnvslvCk69yGNs5/Bbn7GOrnEErhOWverxikeoF2/Scd/NntFZOT4EPYF
FDghr1jk18GCW2IXCdzJ69fj75+EqDdJ74c0XMuqcoYxKqe+gxxC8jYp6gCX5B8RoNvaju21Fy5j
lAHCbN78rOBZSlPBYKv3eAMx3vKG7NyN4jyLdi3UdTu/rAjiGtJTPlx7Oa+qI++TuxyKSCiePcP8
KzTkublqiMQxttbYeSurL3+KxK5XoHv7tVtXu97v9dpq55+qrkEM0cxpPPMVtevst1iDmjhSBfkI
4ciSdjfK57YGZODCwOvLvKUMbqu19ey3TLbdmMI+D8Zdkk7Pedl8UuBsMifrwWogHeiRlZEQPMI0
svTnTX9N38IXDYYDK+MmlFwwm86VsRkTyj2phlWuqSGkKCFvcIkbB7wK0SiZZHdCQ3LRrfUd2mqz
lP284trN0G8rkBLF20Q5tG4mz6Siz9eZq6LeFsFJmpiOCeoNohQNwqprey1d59QQUglMODC2br1J
O7R6F7LDqsx6fz1BYnZ1CAKnmSND2mKj0WpT38j2LR6t2iwAbmaGWE+d+ziF8Tn06uLsde8smbeb
asheOYXfjEK8ujMoiw7CSLBkHim+hl579y4rgScu1iHN34pW/UnH/pn6dA0yI4vyBfhEaQR78mh7
hptAXGC13jbBcptpy1lXVyahOx0SGZ7Z8UtbBVoxfLRL+aEImhLC+tIWKMkkqH8cPxFrcyYevAaj
mBcjonnA1WDzRcYyyuLxL67mO9ITSPrNiPoQbBRQ9sIK5tPzoMYarWtDEM1akgm2Q5Xwc4xHD9TJ
fgzCi5ioqahiI2tJCcOMw9/MKZ846Ta1punAuFTAJcSlGQctNOzsRJI274iwA0JtVWc1TfgI7VdP
u+wC9GRZOv3JVrQbQ1F/kULQ/kcXmWXDUfo3he9N56oALTJO5o3ZDq8JAazkYxQA7jNQu2X+a0DT
nV3jb5z81xicWA69TRYmxCqAVKlAYwvzcN1X7lOyAAi3asT5BEpY4y6f1rgs28rMPichN1XofDlW
B31divXcFeb6Xb26ORucVd8d3U6TZdANj9ZgfptT/ykgcmd990g7cau69rFzoA3l83eXeT9DRVU5
BRIYi+fce1ZmRl0AkmcUQK3a6qCy/jl01a62G85VzsrWMv7y+N3JIE7PhfUau83KqtPtVE8XJ151
oj1VnXtibgyiZvFutPkUxAsSY/+b6YqN5es3Mftgm/g+IO1NVw0nFPlN1hFP5TmvsW13m74KvpRT
2fs2gxZjptb94gFoA0WzVHXK7R9Q2qXqOObLI2nPexI/VmnrY5dtHc6fcMjXrnfWZfEZWkzi6zp/
M1L/NCp5rsdxO2qjB/fnk1Zo6vdxAX41Ot/KBjFtDfLOLLoDQOeTSJ3DoFEErx99xk3qqFIRFmbW
R9+pzku9PJM9fYtx7CuZl3PaVNfo6X0+1a+BF95WGbTX6Um0VKiNrd/GnNjEWZZUPmwzt0H9rLOA
4tYrCFLq3Z/ER5zo6Q6Rv+8C1fyEV/RKY/ovkkfPkPm5L/3Pa6bstqtNzE5El02J3oekFB/z8q9E
wtw3rVUeekIHaufFmascTp8+2nDmYMtvGvJbYMcwFGq7MzXwK0lhxWYqf3WMMqfiW8VpeYhrQsOD
4grj8m12l6DF+n5wmrr+Z4g5WVVWobLW910YkKOQv06V+p5GMECKFtvlPtg2oRtTT+D8YgWHkPjm
7JG2FibuZ98HD6lpE54dbzhpZlBRIxQIO4PXFMPO7VxqZ79+Se0LOgdR6YXgCvFSWfHkr3Wd2JFN
TljkN18DX+UOEyG63sPUhdU2Ntz33lyAmQdQjpOCeLPZjBnyFF69akFPV3KAl56qO7ODL+kFubki
GP05k8vFdQA3DW7I22iJ6Q3mx7mPd/yfmmn5QMUZQllxiuLdg89aBxKuT/YRGo91C7LayvNHtxLA
pbVqz66u3W0HjeCOSEcYvq2OX3hBvDZ0XyfpXVvJapA3E87/JOHh8Qs1vGexSsAGDPVpVrwES49a
eVHvQbibm/wxSKu3EnCB1bafTRa8G5JOzx+Co8X66srO4RJ3iXxo4reajC5iXPhbxjpdt5B10hm9
PWGJKfXKzxwwsVqAHw0ivElcHhOFYrxahPr1iuFCS36fTCzcLzSMSaHeNMsQKKo1JEwbUAwzi2Y4
IcUAFQ7ZBupMGKxGKR6HXLPo6eS3A+AKrjV6k6HVM41QtwpTaJkieZUNF7O9br+26XMShjFgsZIn
19MrHmrII/q5jiewpYIPepQusr64q2zZrnqvIhuHSLol2VaNA51bXwqn389V+CIMnyxK96wCHOXF
a1D1URfLU2MXN0OtfpYFjPiST79B2owHZZT7HviincTH3tDN0RpDtZ3Tu7x09E1hAgIOanUjRy3v
M7qY1eT689axRgBNqXuoUGj41YzhnKJ1mU5ZkII0V9CRzI/OYdAaJ6ypFNavzSmIEnTIm8YBoAWt
LQRbn73y1S8ym9+qZdoH7vLhc8aDgc62i3T2i6IEwi+kIKU5h6Yf9rlVL9t2oIUp48ldmToBBjbR
aCXgx4jIIXhpgOk0nxy3bza6pHRuUufWjI1fJ2cQYBN7VFj8qrHRNMgfOP4rl+TcDM8Gfdlz7Q58
9sUsVkHpvpohG8K1aO/CsnhjyqOVltGUFv51To1l9jvoPHQ4k70KY2lHEO+QC93kkdzy+noJbpVy
L02/rHhJQiNUAKol5V+cVDAmG/8cmv7KbojrHMG4Ti5/bJPzu/UQE0lH2hS+ThBcmQ4YgvaH8CBv
DZ6uCiivRXcXj+2dK7NLO8RwbQe5SnP7i5iINYJTchDexUwBO2WihG1XwRONRfraoceFI/epByAe
mGZW4ajwHrIZfbcmDUqMcXlqTSNei9gAF5C8FXNAxW2SwoST9VB0mtQJd3hbSj4nipGGIb7dKFB7
tZQRmxkX7clLi5xac1UAUt01WXevWHCE9M2B4hc2N+1kv+QJ3X0zUOIkcUkelntIln6TeePLkMJB
r+3DoLq7rJ/e2iX57CyOkjx88ny9ta3xpZbTW9aDB+UnRnmhfoXlbCvHeh6t5JQG8jccVLsu7Uij
CFIpgtDrp+xxqpszweP7vh33U8s1lYt1MMbubirdhyZMkLzgZau7uTXTyBL9pgsEAcRi/Pbabhf6
8gJ8HVA86h8a1yZkiBY6kSwdtknbot9J2aBkmH1Ue5Z5+PefbfgT+Mq6AeDsI7zYBS/20rw3Kl4z
hmeDFgrt3VD6z5kzf/TL1k3HvdOLJ6RYbEihoVdJr299zTvJheA12OQ1Ng3RWvvOVriT+FOow66p
Ef7ymNmwWZv5iRnYbZhPL47Z0ztW3ZMa30XzOhvL07ykvyEedQRUiOEAGXQwyRvs39ssZCyg2agO
KvSNzNPkaCHM2JY8VYwzdbo8MeYmZM6F96w06wE69tONgQdq9DOHtdKeDPfrLEsmdaQYh6xEO73l
WbdjtkBqG0bhyP1TGsRZXFsbERoIusZ9bVyBn414pkbRO2K1DqkoZDQPLM+1OW4Rh0c5rZsc7H3/
De1sJSyL+EBXPUlSyKCd8u8VaThtiMLOkihP4+Qi51V6VfbNjdF/jYH3WBEztnIcU9FDN+DZMns9
50ODhjOiMXeJAIAKAXuuEZiJn94Kh8erhJ4bLgj6WGlfhTdl0TghtZGfeJvXVXIT+Mu26R3MIzGB
uIbHzE55twSdCet4fcws8WLF4Jed5mYpcOBiFE/XqUH/ZSTnGslEgHAJJD6PsL2x8ukt8CTm9ztJ
69t6F08xUITLumuDvo0sJ7W2S3KACCdug9R57hMAIkNf/iKIH2PBp3dVXAifNIF7cEIUZX/PTMMV
qJBNax+uJ4YIa4CzmbED+dPt/HQ4swBAQSnVhVh++HKVjbtw8R+t7jb2eLqCJLwYiAg8v0m6HvXy
0JrzgZfzya4LvSbejMNM66iwE2dtmNO4QvvxFDWpkX9NWqMkzcBQrpHXvqpOVTic4/x56DnePUJ6
xNzejemyqgvIkX16YXSz6hsGFzX3dNaKfu3w45R7u+j04rHBuU4XqlTL5tPp5rsKdZTlMSeK3elt
CCWLdb5xLuHzDtbwNvse+FmQpugbY9oCs6/CepvZFM+BHNZL4fls/Hla/vZOe5OKdsu4WPJQdfmq
GblVpik9LTw1ZWgfTGt+a3RykpWPlJSc8uRatnu7kETDYwUaLF2W97yJu002Zmj82v0AkX79xr3k
1lt5on8TekLCHsno4ytmdauzERbzBJwkNZ6UmV50U22vqZxjOL54lR6iUgyCVwwtHjzsyksQhdUu
1CDKO/r7msOCHwgr9bEYnvTifI3TuLdzDetv4CZ0v8gx+zJz8THIiqTm9i7Rd8Wo3vzh3TPc+2lo
947wP5hpgYZUvKrCqwTk+eklzaOGsbypMryMVEBx3259jx96vZMSjrexy3/jhgNc08LrQL/0PBG8
UziQzPT6kefJJoE2PFrjW+wnv8If9y0F/1pn6aWt2p05JZfcGF9sq71hiEIaabNlMb6I4XzzCivp
K5aPrhX/+O1m2KppupnAklOMbSu/ndfGzEQrTF0Qr9shc7GXtfwrQ8t3VNQ/w/NKjBTcu14RQMYJ
JnpvV66ImzETL91B6clXUnvH0mXEonn1qutJSpcp8Mrbz06MHKnULq3EhzfS509u8T1nPK2aD9Sn
XJkyxmX5cwmu2qovc3B91yqqAG/O6d/ddMfs/zsO5V4ovruZXMOly+uu4fLmSW8z9nYOhnAkENXR
HXPYe20yj5gQP8P0t8DtuU5da8veY082D7/s4At3Bfz7kdzjcx7yD0Nmy8jozuSRrTGo/obx8lH0
XLxhYdnEM+ejljbvOH5O7T4sHnyTbmKI2howh9LfDhA3tEIGOTacn/ql43Zs1/GSffHeOttec3v9
ZIYRY1xb32k1PfB6dO13Xw6HemluzDIF3Nqss7DfVD3PkDGCqRs2A/dv6TGF0fN3Ni9RZcpfs1qe
Qt2+lEF8rnrvi522q9DoPXTT2GxG7X013ZVgrtbctI9Kpuc2bu6M5Z2MxA0WpoeGPUmvSfYjh6Xh
kpgY82l1ctr3/fwymvK7G5yz26Pn+15ylp6dHQyF3EGjdK/j9CTifrzRGdZdAZ2iF/XRq7io/pRT
7/B6XQ/VtmajdZXZwVNuAz0H7oP0MZAzqPXm+vp0LNXtUdwuqdt+Zd5soq+mv8qcXhrhPiROtym4
o51YnDPG0WIYD8gUw+F6abykvQlqbpx6GV7IekxW5PPeEwr5kKfMlmy3fGpgKZmGeNIyvsoR4skv
+02vwQD6cjsY1q5PesJH+aUmn2t3PYVUJt9R4UkLj9O1mQaQw2fvnLs8qHJeniYzONM6/MrePoSN
+8AwcZ0W6uJxVjLf5lcNbSYwzTNkpYeFkCSZ5uQt5uMLsCtEUT57C7cKTlFLMFK4HgJzbh1C96l0
3SiMocEO1qFVxDJ2gBKBzlpRUHR3jR7frgeFcin6lD0/aQ8qdL032/RS8yKsuv5P8p3beCk2vXIe
rn9ZvoiPZXK/2hxrE4xir2jv+EtoV3jmQnfYTzYn1PXbuwzTozlZPhrXuplcRuzFYuH0cvH826RW
7ikMsNOyMOR+Gsj+7iQvbqsuNMNPvmscZ1ANWTK+IHZFc/3VdrAqy8F5wOT4Bf+njGyThk4s53gY
XqwZ+VjWQI3Hso+upWldc9NW3Q75/cOeppfrFe5brijjBV5UQFapqSeeeOptpvJpcopjGNrg0bOl
ZDEhKc4DmaaRICdk20g33CgnaiVF51CEb2md1Lf5dBy7HuSRhIAuVL9jlbHftszryTj12rOpeGu4
iU/xBb0U/lh95/8jQPq/5eN5Kgv+96+Wy3+yaf4frT7/9FW73/Jqdmz/9Vtdf5v/tHz+v+HexEH/
X/iB9E/ZNP9kzeTr/8MPZP7bNa8ES+U1bBtM33VT5R9+IMyWuC1DlKerKYgE8X8yBLmBj8eF7Grb
I1f8Pw1BeIUcFmWv34jtNxZ+3f+OIcj89+yi/71rQS62R8YC0eU+W5YmLdG/GI2tUBOZ12RQ7Y0b
Dr3yrOOFqRl8vl2Z+ijA7TBjpNHQCwV+i7bJCdBuj3gF5CVejN3g591esSTMKPCILaq8vY7HiKI2
V02FJhLmxmZ2oJ8kySkwanDlwKXJqqatYt6Bfe7aADFC55SQG8aawzpxl7NU0whFGZMzexuMlKfh
uxDNhz00X+Fyq2r3ZTDmS8zG0s5nor4hkd9bBXJPhu2qhEa3pxqPR1etc83iRelO4mKI6qcx5Yfh
WDvtOdu5DgkDbb7rcrwZ1U746gIM2t6WqXMZ+u6KUG9OJjEAdMElD56i1DL722VUv3GYr+qS0XeZ
0L5U1MpDbnjnrHbwSvvGujFGgXm1Y75ild2Oyz5GXscUwOjZCQ9whEr9lRmBsXOMASp1MD8QmCPK
QeG/ol8pefcRkNBSShqnuZ12VMd5JcRtQo26LcwZfZWUgrX4meJErxcniaAF9+tUFdgue06VsTs1
pnMyBXkS/kSDRse4QUjYdHF75JrAqh+bZCN9+0UGT03rAmXncjG0KnZYdda1FOVDuJT35rMpm784
M171yH4s2bTM5uapX7fS/evjZjeR1HJoQmNcq56Nu9py2emirAtL7I1qweTpU2xVRbUclyHQ/xe2
wv8fjyOe+v/iPFqVLfbE//Gpf/7H/rdZfpNykPqfjqfrf/+P8wmDIX50ks0BMfN8hhw1/zif3H/z
bYHPFm/r9Si65hv8L8Oi+2+W76JFCbC9mPFcnHj/MCxyPrleQAQi3w/ABrbF/875ZJHC96+mP5az
iCuxTdgaHlFx/7IZ41tzPuGrVAzSDeMiir9Y9tUFPeHZHNH1Y12/MRZdtrXXx4cqz4/zOI4PQ9PY
8L9huCeMyIu2DfHE1s2qL61in8AaSen0oqUX311aKtCXdnMTzsQbOP6yr5nloP0gvuVXgyGgXHFH
htfvAskpnSnqRjwfK8ko+oif5C5tp1VSBeWL72XfTVgwWxUY0EsU9Nl9RN78gn09r+Wc2YcMlibx
G4/Yr81tnFZ4iTUtTpIOL85VFSZJvGDLTNuRNVb3E6fMaVEa7wqe9ptKmagRTUc3IIZHD5/U1lVS
bYiAIs03ICp89vxjMzchQ8b+4Mpwq5HxTpNpzndFKH+nTM67ANnopjETNBETYdwt3fauQ65mqKzj
g1MwGZrST4613zJLXpdqHF7TAvWOws6R2R8F6Tlb8iJixQF9c8loz5L62Mr6swiI3FhmHJKl2guj
Z/iYc1YB9ysQHu4lm3DZlIhnwrNdIyEkudRqb9jpWgSlcw9kGiNM2O+CQeLOslJCipds3lo51raG
ektbOTT5Vj7joSV2NgifirDN+MvjKfLMi1eCUS1YVVFzUO99c2H0N80rYwizyCKvr5TxSLBqRg1v
56tgnMeND5djOwb7Nq2RzBI5RYaFY1H7ObE/yXzJfJWueTvSdzID38gQp8nEWYaVKAhQRsNiVQRt
e7SS8cTKxS8SKOzA9hvEDBq4nsFfxf2AnUUqKlC7j7xizrZ8jM3WW1pnk3vTgEyo8P5UdfaszAeT
KOwbs2Kf2J5lVAwe2+CjeDImLz0lSRVufCiMkXbIbhmG8qhyo9gkJUPtqbLuHLwRUef264nX/TZo
PUJzmK/h+wCdUOKV2dp2rvb2VF/HK3LeJ9JtDykEZlvhrSsr3OfD4Ju7UGnMJCGwsjqtlzuE/Jxt
xT9CtbH1GM4SlVfzmt1P5qYNKn2j8JLelJ2Xb8m7Ewwus+CeDYsND3Z/9DyDTkQolg+gYPil/kQW
SqNYxvOJJFsWKXv2H+x0vN12cegcvJS3WNi29Sbve+PY1wV2zqbot1yj9hQULcGS066q7b2I5TYo
k/4znfPICDLr3fMHc4PHN1ziea3D2d6hRSZRbTP3wOZ4V2CZXUSTHSqblYKpHp/ybjS23Wi9plUg
Ds2S8rKsEm81XpsHe3KfyaglX6Wdgt2Ywh9fwhCshrm8hsn86QwDmla2MHsYvI+8wlhYtLho/cNc
Z7+2CjqgY7l3ZMwWDXX95cZNwprDve7Ect/Dc58IV6vctuRv6/2Vwqmykoa6tMmsPs1RHxfDm7Y2
KbkHSsKXnrYdaET14vQ+3hK7xamZu0xr2uR+TibiiQ3GeiNDGqu0oq7wjUuQ6/fGHg7aj5cft1ge
KKeKL1Pnv57Se3uQ9QPD73ZTe/rFTXV5NBLts2vRHpxcx/iD2OWUuvgIbPnt5LQry2OVelEy99XZ
7eK1Jn9phVWW0XRiYP8ZdLvFLM3ApsdmO1G7cXbr1bz4N6HKxCYHcRORWmOvc1gZWzl1R+w4m2mS
/sqLk2RT2+3FaxnDysb8bW37pXeLeSvdrDx6ZXdc3LE85G92Y9Cpx+aEtD5jM+3BdfZ/Uz8y3BEG
t3J4PRNUgP1XVVUUdwuWoKu0FvHdNl5a0b4v2Qu7GojzfMrrMRDDNutuBKHOZRF2+zkYzqrCVDMb
Ca1kUz6ntbw0CfpXGKu7QPf7vpv/5nh+9F1JOPOi91k+7BHzsQ4HP87E8COJuzdrZIxleo8qNB+q
a/2IkhQD/Eu9fjnPvcBD3XB3NPLBix/qanTwtxKbVGvcPU3pBms3bZ6EzULQMAXmDcRyBA4hrcgc
x31qTlHSFUQnt+WRd9vaYh2xb4hg1K6IaAxjaWkwzQZT3rrMeWQL1lXS93gO29VszfaGFMNl5tbz
Uz5t0/xkikr/WHO0E5Jlc2bstDDbdVB4t6rNSb/u7T3s0AeM8mgmNVtLYsy2Bx7Qapsv8miwc8bl
QutymhUMDRgNCbdvjaTJYWy+klWHHa7piA/W5mc7B5/S9k4Ibbj0686IRrv4bpta8rJL3JUoUqhr
IeK8qFKMGyX+ngUzaNL3YDNYxoqaUU3IffX9UE0kvzY+dtrxKwVWvpomk6Bip7+vKCxOTuHcj7QX
Qxq4mDbkckjU8pvig51E9mNjCIpUjq1poQIfCqzhhTu9VoZNg708Ktdgwzko/uou/Ckn+WXlFiv+
YXKoNHZ4NiU+/aU+u0EM5m/KAY0a8a2T4lwm3qOA89S8Go5/mITbHfP3QDo/XpdjjvDOsuQSBZzV
EQbcd1UyTSG0kEHc9O8KQ3UZRG2tTcUNPtRioZdqDlPTS6wbBi+I1OIG9vxdRybaoct6vM2QXwyv
o0IajnHL7aXMZTcWcpMHe4w2xZF9uGj25m/Lbd76cJHrwO/nQ808VDjpfTyRwFTX2WNLwxpZ1rE0
8uJg8rRGpujam3GjGoW7ffKGdRxfKTZ4HEM3fJELCM4WjG9V9GpT5grvnO72Gb3Odlha1ChxNTEk
SxqJMr5RyhbUCvxOZY0hoqlfuBJ3fZiLdYbNRPeoyKyxo6ME1Z7+Ol1ZBX6wcIaXnrv27xQWvFOx
A617Pe8nMX6aItgPgMXWTdeR4Mz0szHdxwZJz8ejvTFtfOzslZBzh8sk1ve2qOhVaRill74EuPPX
REYsjzWDC6fpsXV1MU5frBl9XKJfc0+v4g5NfEGsiqahGlZTlz3HKRMgo0rbXeBjZGubv65CLmxx
Ye+osdZtiXTaWqvZa2HngJHxbVmtA3zRO8MVKwJhQYXngssacCh1hesdWOLYyaHeNq792qm+O6IJ
n4amVEc7wErAcueBsmrX5uOwDhPc0KItPwQZMnMq1LY2m99UpUARxe9oJzbjlJmJFBOOY4E4XE12
eRqXpMJPtDTbWHcf+fWrw6X/Dmdko3ZZO0vxHlOQTRYj4FjUa69R7cqaaORMrdeFJizWB8YTxTqj
GK18sTey4ct1kIjT1Lqiiz7sJdjb4XQGt/eTDU2y0pnAzKCBm47TU8Nj51bGV+26D22D6U1p7ylI
p3zbQ7tH4YYcIUT3A1zqR10t16XJAcja4LNTF81xXq6GYnt7JfV0uLxdiaquDix+vrq2eoxvWqGH
feu3SMXWXxaIYIdXw0xLblw7vhBCFi1VLiJHxLceO4i7gZJm8kP+2uSc4jNk414dvSE/4O6Wa8dy
UUwRkvvJOQ2uulc2TgJEvcBLz+PCZmo6F9iHwe8My4T1Vf31XZS07KQYEMAIG91j67jJTcb0RBch
ihTufVOFdzYFN+b2eafL5JPlp37rGMtFZ969ERpbL1s2E6eohAuzrlgqhTRlfrRQZyXzSb+r13Wa
XJKQfH72QUynQ8+UUWWH3/nQbvJ6+Rq77K4WxkFI75ahxrIeTcY2ZOuu4tb+CWy08nAJvxZo4ung
HpOmsJmETOHay9KXrF0uRo1jy/UhTUlD4vE4CatzV9Jn1XAmXZGZQlnybtE0VsQXMFPRm0LM43ZW
y3NVWOeswCVM8beq9M4u2R9JxoTxbMkDdZ38BfFnwq+XjixqUts7y4BcIPmXUjIBl08YOP3tGMYH
FbLlNZGMWIbLB8BTK6r1J+s2X6yA4sVtdm7hNitqIQYfbcqHWYgPTsnLXNYY5ozCp12gNoo99yC6
4KP3W3kU8YdW9nTKO6tYDYN7jasKv9zZVhEHN/V7HOH9ZPRSh+V6wMrG2LBYadlFsuJVOjhpH/HF
f90y3eSjHndzthshKaJ7cRLQmD0I3vMbFZtH389pLYU4GLknIzZxGT9jrWhEgpeSynsy58+cOWmk
i+XRGa4uS+jARdVGBMda+7lRBGuwTVE1fOcxhwOkZl6gic1KROltm7p/Htn53Qa63RcmA3CmM94m
fmrm7raSrXlyPKdcKwAsE29R5QcPTPl2hc3KmKxuNcPs/8neeS1JbmRp+lX2BdAGh8ZtAIHQmZEZ
qW9gkQpaazz9fCDXZopJTpf1Xu9NG43FLgQAh/s5//kFJ4VbDNlF5dy0IL2tyWK0HfaJm2GauaUi
Zyxu5fQShn7j+1A+5BB+aKeytal9nG4YpT4lSXNmzPeuYqsA68Z8KCCVHgLFfqwnyDRt0FVu5RfS
upS48ZaWWLazTeNHxkobu5GQr1URVzeShiZFDBZEKLbDm8lkqGoNz9Bv50sBz2dOCCSbxptJC5it
jRMBa3D2B2R3gJiBsW1UfVPMVDBqM3R8F1a06bM83A616jumWfdubwdEh9j2V64EGmMiO99nMxT2
5FTP0rip0dQ4qT+Ga0QRFK91iAwKYo4x13cg8iiHino7BwNTQKGDHPKdt5Y4tDnSLpXB1UqZ9G9m
emHX3rToWbxBhfbMMcMINm09wb7PL0Pk4p+sXOAjUbSnbERsmevdbpIjjAkZM7kT3ZYF1TmsHzVk
MNy3xVAzMClYRunoK2YAtQDyR65LThubVN9Vfa931KMJtKEk3vpq8OqbGDeLyNyOMwlkuD59hjkj
qhbmaixxtOa1BlWUOYUYgTplMX6KKHweLLqTLuaszU2ivPmmYQiE87tacwB11MfOoGlvymRnXghs
Qw+dn6HuNVR+IZ4Vdvki9fBr8Otepd0uLlEAWhaa45HS36unnoWePasR+4deK0y3Z8dO6m0qJ4wi
w2ilifzbD+CU8PI8vZ8o1TJE7VFFb9cjmJKmb0xznMoIZZQK0NbRJTgqQXWOpcRvZqwu51x5FXnE
JK+Ytkgsd7IeQOPIGubngb4TVWSvyqrTXAk/cQXR0CnM2jW5m1PMwgwL8y3XTBLTtaZ4GAxc23uF
pqTIFAZtaRGtTWvGbVRuPoMQQifpKdTBtEL8avRxSQnLqlj+SUPIYuXToaNf4YjFcnc82ATKrGKm
lZgC2JeejUtJsPHsZGvnz/XJ5OyB++B/y7V6JzK652osXugPt2bVqQhT7Y62L4CAnT6A5NIqjAs7
0K9eIKMUlBAARK2OkG7W/JtxLj+ROm3mfiBCI4efbETNkacAJ186dnHI+TRGnLPmA7IGDR2giYaJ
AXVDb1Xw/8mrCQZ4lHxUGcIqmmIq5Hraj3G2t3rpOc1AOmDrnUzBJtvY6b7U4TNkEOrTOFsZSjpD
olOfu/quTxhJstOFbpOPrHCLFTYheWH7fuE3g2lHykAhMAWrtvWPlm8Wu3kyoPj08Za17xXStBDM
mOXO4/vYWcOpXOrTvOoPdVhv+1w4RiQjLRuT3G3M0M2sYeaMTKx1hT7/tu8/SEZF/9Gz3oK598zJ
JDEiXwo7Mm79sQXNGEY3LDFYkasUMuC3ZuilF1I8rVQ53MSy9BCkZrlFopco826W2k2IA+yqVVui
2nR935YzIbMC0mxW3ZW1LB983QTWItRVCTDV8RnNOcQoavuUmeOsireCSzpo7VYca7xGMQjP9ofa
K0t4PYFhIVEoWn2p2Ev3GIyIQnssVpwYLQDqTQW5XZBsjDnU11aqtqu4qzkc4CAVY/5tzR9yr4zr
JG2S+8Du15r+UUnVsGljmgBDxuMYWUbtmvG8Jkf8wVJrheY/elXD8D6zk9kzSiPaxXDnldGAh49G
Z9VWpe+opufXPrUxz2FV+aioG9iT/hEgyQZqiWbSAqk2+UXukFE8BkplAe5FkCLSa2ePCS+y3skS
begipne7ELVOkdrXSbCWlPRJTAwSrHkGieFXxsJ+pgWj+M52bZrCqepUDkCgKiWUa1cmMgbCZnpM
4BKbMMlWci89CSWeUaRqG5RoOZLf42CHn5Uw+pu8++oGuCKlEV/U1s8ggSleyKe+joYhdNOC19Gy
XfZRgNbsNk2S1E2Z7DpUI7pObOZAZkIYDtcAN7CqpYdQI+uxa7jjmmnuKtTSF3ngjnGUuDbYzAtE
a1bf6JvK3uMWBw+HfdnJFnm0nkufeV/76y69n/GNWc8lQlLJ9m+yOYw8yeQsVeazVdWt1xv5axSY
n5HPcTIjFodyuJRjQJYDuVhmnxl0FA0cUJvuaWhk+KnlYZrgbfqtoYLWMFTqOtz7eUEIsHAtkYdv
gzPEpokygmyrxsZmMgEVtR6loWktkCEXw8Wn3JpZ7kmsENdSxwZ4yXfVnIOXA9hyqPAf8P55sVg9
bpNNby3JXKxbHkhmzk5J6GSijYBvk9jnfiBWuLW8dBR1JuiSE9iZm1DRjTmLsUDQGsvKqwyVjb0N
Tq9JNafCDyd6u56DZ43OTgnv6UBnljt9ZqO6Zq5ljkpdvcrt9Na36d9jxnm4siHfIk9zFVEAWVMz
uPgfwE3Kw5gzs7s2/Yb2ATMMpaPbmyv8pmr9pQjy59xHqVVSUFpxSFpooL4qEsUH5bTm9P2ExYd0
Y1vVLaxXF+oG8jPrhhYHieCyTu0Whw/m+XDIKcPKZt8U9rcq0Y5brejWJrmegxZ1lM+4+EnmhKpV
Ddx4SI9dGfjrQdE/UCISWCdPa30KaPetKoE7qH9ERN2iGXWETcEwQgcq8XFw/FxSllCTNgiG/R//
Exs4LPZ8/i6iDAjA0Ve6IDCVknz6dePD5HqWSv5irEOU1Qj6E5jAntqASUkXsWDIjjVHjAx7lI9Z
iYuMZAb+qlokeeFMA2wjo2oLr9ASDuRqONiRSUINe72b5cqLOamXtl2YqhKCuZTvr+hsexVaz2h7
0s1gYGQwqATI2eZBL9SPpFVGR/VLi82xPFSc5ys7aR8ic7j4E4BPpmV4OAZ7Wevp4WSVAA68aXyr
/pZj9EIdZmJjT21btBXnFrUEHNaPsYaWjemGG8SIemMrf69Qqzh+pyeQA2+xVahcmMoI9hr7HPbx
JZLwcaDbRxiTnNUkuIM9uGGuBKGsgANl2CxGR838hhRveB92C71Zb3n4ceHIPTkgqSJWk+VFzDKQ
SSIvCxQw47b391YuoZeuomrVW5LsAs1XkUZabM2MfZ1OZuYavYy8tjS3rWHfKUU6Ixyc+X6E9GTb
fOUzu9ls8rLKHA2akKPjFNTHcs5nDGYo4TMEq6nZPM0wsgKp/ERTVjvmSCXSMLcqLVVz4LVfjDy8
zKXYN0FyiU2e26BLvaNhGtlrX13RbeyELxtBOX9j1rNfTzd/cD21uv/E3WTdNtSkk1KjE32WRhkK
m9ZeDSM7zErxLBoUoYA91yHRlJWEyqa3qFyHbTJ2oE618lVaiM7LxUGMXmel5dFdl8Sk3RJTYSGr
ChLS/IZoJscmgco85K9xyd2aofy9QAcagOkqvgt0oE3tD3apRT/q65uytq9yFs9O3yb3ODu4lZ68
NtROOZKJla5mHeuXXo6hGcY4bDl5a32SDlyep4HXG/jxhz+jvKdlY0cfv4piBLks26tP6jIng0Jl
h0gCQYVnNDy0ZkygMqroCKr2QffvcYgH7kRTQ+gOZ6jlY3of9d+ZtewFIRmntqEfjZBJT2lyEOpq
uG4M/iyYoodBhPsE8V+1uAd1JceeiinFBP0V0fvrZNuxY1bWwkoKkMzepnYHehyyq1JQun2kKk6Z
Wu9WOm81A5iy5NyAD43gT4qAtydYtTpsfL/RkVAETILkJCHvfT5IMi+aWvneSP0zxbjq9HZ6nKFZ
iFRzRjM5GIMS04srrFPo9i78v4MokcnP6qfMRBkU0JcgZ/j7wRKtp0sGQUYRHCfNvMO+pUed2gin
nvWN0SOED/1scq25uEhyfA3C4NaCuOq2E+ekiHHcI4zhFAkHx6THouMFN3r2nan8Q1jyp0pMGy6n
J6Ig0UCWvLSpH7a4OXyh8eCjGDhQ5Vg6mW18bY0zr1ZhFxbpWqrRbc5quAXJfGYUfv7z+1Gz0KX3
qMyAmQHWmGkGdRmad+Q0pvo4ks5MRTbiMCG8OGRVjw1lUZPcxfZ3HURfyYSs0kdzp1bR+1Qme7gd
ly5IX4sMRxTqLWM15t2O2qJbAAlY4cEKPxKfL22E4E/d04Y8ZTsHygiWJlm6FnFw27F8nChK2aCk
9MaOYcxzcnWUV8pNZBi3iFfdJObRTmmIdB3sER81XhaT0BVj7Ve5lF4mkuDcHmUYzTq1XRrEFNoF
jA/ZcmYJUX9aHCCU2fh/LevaqlgSoXQarOooz/ZrZLNb47cJ8a+O9qOp3gwpoRlEQHMQq8naags3
xF6N6Q5JfDmHv11OxFfLYE/6Za6kAgEAw7WU9y5G+W0ompiSWCWEd1kNohp3DAtcPp7XamCMVVu9
UywN3IB/RzFzb6EUozEU2X2moyxGCWd65oMftoe24Usq2tZaI929yiOCLdn0Q89Pec4DuxXIzAXf
MWRCC+mk4jDC6W3fychFUv4Nazid1XeaZpr5BDcDYwqpoQyQK/4hMvQPxbeZ7jbs8GLi4eQIYtPh
oUfe+MfnytRagXGbd67ZZBebEaqB9Vth6HdtCCU0MZPQU5tmy4Bewsgrl2jShhQEaqXPNoyohhHY
MEifRcr3MmoF5OZacvyJj95u0s0s4OHqtjm6+PYJb5Fm+2GR7OxXHSNFJ1LD52qe1wXdmVMP/biG
iXRXdtZm6s5Fzi6PIetj5qMxDY1POfEvUVudLaWQ6YIYbxT8+KiR5nUewv0puH/NpEVOpOBqqMh6
iwgpbBFJzhxI17gpPVO2WbV9uzMnXPrg9dM3WdoTnmqoq1EYr225RBzdIKqv/P6jGw1HZu7g5db0
PMLAl6KdXC0uYyVs6jZWN/EAa6y1D5o5eEpNlk+OYLSW4gezZ3gqyrWSSx8gFdu5j2/JKbknWAwv
DbU6lr6bTf65samxFaP3RqpbV49ulR5IPtPg5Pf2iTSio9n7t3NpHfKa4zAZb5oQMWaELZCVA6VI
xxoN9oEzDJ2n9pXaOvYNckt+wmtqSeC4oe5Qo7520UzQpI3xE1XdDPYjNygOFeLjV6j9PDO/t9Ja
2uiJsRVkHsKbbXnH9My5UtIwptGM4N0Ce1+1Uph5dtaPztSoN0BX7zVzKVfT48uMugV6OpBEN5tv
ol9LbXkrlHqmX2AeKiHaB7Tuqr0i1GpjpJanxe1rLz8N9PcrqStv55qPUZuNq1r229zGyCLX0vM4
KAZyIOAOzRz5OqnUYqXDPxQluxDKWWTvcDEo5FimfAdU++a8l+weszsMrCBssaG3zYRMlrbHwJ7E
WKySNCu+MLd+qQMMYlMoJVvciu7hERwlqTg2WcZG2UxYpDYEzHec+sueKxs9m29kPJRwF4qwpVXW
xx5dDVzgOq6ADugdm+p9tClWEPm1rmn7a5KU28WGFKO6KKfDwGRhPRuTUyiPMv5pSxQvDbnVh24r
vKqZBifSt6nKjleFKkKeWgyQ3eVbPeh2Ur+MN8PxPg7KfTkDmlUTEQ+B/JZ3IdUYLGRAjgAxHDWn
VkjXZu7YWclLgDLBn8MNX9GD7Rpbe45jEHxVqmnoA/41PGvWyiMJmwZ8lTT3ZPoHstYx06oWxy3N
LN2ho1ZXfNWbDAPm97gOpB5hFXw411SXlNHuZrJVPsfc4gvAgErLkpQWP63XWf8dDUu56zO5qlAD
cIbbhzyucy8Dd1kl5bydTDZDtcldY5AakF0N9QonSIKHg16OT9EUCUTz2KqE8A//4JT9fyrwb4xc
LRi8/zsX2LvWxdf/2TUp7LvmV7PW5f/2J+VOMv5F2I1JcIFlCV2VTQNO25+cO8n8l7Ewe23DlMml
s/Fb/W/SnaH8S7U1xYKLZyNb/2/GnSH+pfIHtmEIRdcsC7Lwf2DN+sMGGJEIDRHKCSELheuTkvNX
k72EVNcuUwHDw52/KQmUaTx7Q3312xCFv1rA/v1CEA9/tYDVc9EQZ8yFtP5eiz4IlF398uD/r+vs
ry6z4ndX+OFPnqv5kFYGV6i+h7VwUXI4/Vb7JAJl0+yUA6fy79KFftjz/7wpTFf/elPCVC1Jtbhk
TZIMdBePJJnQhWJLKDvu/Aw614Gn/GmaDAv+n+10/2qt/feLstJ+fZKWIopKqxJcLvb1Ltm3hyWC
CiXf7t8/T5jh/EX/QxZfLgThB/dggld0AfT440L2YA55KeNZ0WBgo6v3iSg2WbYpTcw94BAhxyiZ
tMuN8KIsWNXaZ9SP+CxcM5lIWQU0pB3R2zMoXOa/GHoAf1yL6qNKUwZQGSQTyjJFdSRQpZ49dZ4+
elE9Y3y+itrIFT5TfH+vhk+LSH7sAXpBwOoZ1BygIUZZp4UvIib5o282c67cjbRbWNM5ZaAyzIWD
J/xkLYtxG5qcYGgwx8OgQlIsrBtdsrxmsndlfScL7ZNfgHMJQI0/76T5o1Anro4pnUidtPI3RfEx
mACoTOLh+mAv2QJ3ohrEY6j5QGqid/u8PKlx6VTp5JXyg5hd5mJydw5nBNtquFHskxrsTG0f0inW
BWbnSXNC3Ab+3XhK9FK3X2i1GdzcqiNkpAlQvv2GE7fKjA8dllgJS6fD0qnkUdnTkTOxnS667zGe
w7Slepalu1r+iKLzGDNXseD2xIBkLfzVPDv7IAAG9Nj5DYveVt/39Z1N8ekr+7Z/8e1wa9jfNloe
o64u+AsjqfY08yYdNnOpwj3eNbKKHuur69JVCkbcB+cwvRP5UwPfpmEEHeSUh1gCNlq+iWBf9tXF
NjaDkDzf/2qCzczvaKr4zSito15DlhMBFpjVPp93YEiRaqMdVL15wpaL+blVF7sGJYGJ1j2X0ND6
TuAf4Zd5BF0OFT+pnZp1p2J5BEvETBwE+yh/8eDw9YIn1dLDtjPq99BLC6Jbg2ztU8YIJAHqtlae
wnZ0yx7Xd/GNfpG69iQpu8i+YZd2qnIK3DRHupW6Y7bLrZ0k2r1hzbsOn6cULy0R3hbpW5sdzXbY
p+U1AGIMrJKbT+MRFzj1STRfoi/WAuZnpRAmS9oj08I9FryQkN/QlKHXzb05tAE36elbpj9D/JGg
L8zA/3TlsGhJExXM8lwGz5K99odTnZygHsDK8HIIGVQLrlLjbBHAzzhFRLfMI5EI8dIQqApv7BZR
d2i/poiAy0SQ3XrQbK+q3zQrcbOxfBnU0MPNeAvGnzOE5LojLtLYpgUwPSBIAvtZO7PEvivZ8ce7
mqqEwgaAyt/zX+5rRV4pNZF3uOwVMr7b/r2R3wZV7whfwZBHWpv1bdbfyjIeNxnZi8N+6kE56WXS
5uqTnTfK6dEfntUBT2M8ZVWITNhgdZJ8I5fTit3o1ScvuZ/qw4yM2FI/CG7EbRbcFu5dxuIwD5VZ
u2m6bdUbJX/RjNHNjdorYvAS3vXroD6pMpYwTzOUmBImUVqc7f6j6PeJ8EIaLiwHDA2pnH2tIkbH
I1w6eR8XvZPKh5g2FHR8FWMqW1inXhPYsS4jvhSR4OcU3+UWo5U75KeuzO7W1h8aCzkUe3zotliE
QFzLPGjNsMHcvgGLkd+tAXqpHTDO+7Y6nCyKNcgrlipHZbrtsApMtpqWuJWpOLl6WwHDN61nY3/i
q+89JkCKkbxXrb9tIihudsikot3mbem22lsjnsZlHTOj7yx2MdZrd8IjJek/RYATq/Qpyx8l6EEe
QVhaNMGYpxviHIB/ZO24aliY0Yj8uYTJ2YL8UFdqJoof3VUmpse4jxjDya6YgMerKcW/poCLjgkl
zUQK6gfrPKkh6yQ4zSKpxBcPGrMrLwYSfbzBYN0p2Q6D8KIHX5hN70Sg7KYs8MRDCjMq1t3Gfu4S
+Ssg/0F5qqpLoI73TeLvCosiPr4pYfx0n9YYnaLpaR5KqMwAowIXswTvDNhbQEvOmMMUSjZWtGvD
h6ZtlskvNJmvsLhaTPZ8WgVDwydCAYhkiBakL5F0Y5UbBht1B0Ma+UyHPRT6J21bFo8FACxuRXwb
jwOutALhtYadE7Yze3ikIOKhG2X4i9XjquofcwyxZHNfNg9dmNKcela6Q2/OZo3te2k+pbg84lYS
7yYjL7dhdLbFk0gveQ+f1oJiiW2EBdXSZ3rX4LWjP+bFQ+U11q7N3+f+gInNWD1iOLi0QECax1ED
ujNeevVct/uy30lReDPVxp0PLQi21zxWG7V7DzWcXo9S8ci/apBX1QHJS2GHZ9ltPRNbadwNRGfp
pyzzmmZ0lbGCHLKO9dpLqo1Vv9TjFu8JIifnVRd6EQ6+VfqgxadU3Weci/rATCDay/Gpq7ZJCdcA
AmIeVW/Ne4tW3V5LxbmyS+yl4GqgvAY9SJgV1tVLZEOzOqYZw0sBE9r3DxgDx92pgrc8z817M4O5
LPolJPuZIRjCb+bhm7Vh2PFRWqZT+GQmSMZWBagmDfi5T2QXO34H3S9HSbSZO1iVOChaRKMvLoty
U8GUTTZNc9Y4xOioI0hfSmiegmTe/vuqSf17FUoZTbyprCO0Q1//o6DOQnTiiW6jCGu3liIdCMMk
bnrbTHiNMN1ZcKNwHPaJpO8kSTskNMoKQ8jIYBfWBrf0L0PW7a3ovbc91b8J2LZHcKOrtFgVZolr
Fx6+4hvEsnjXu3Nr7pmoOhhB6+Zti/T4z7bvfy02/6GqxopcUSllVYJcZO1HEajMRTblEwo3aavd
zR6e9usYCgna5ZVgerOSV5Gr3P/7hygWlc+PypOLMp63iVU1tZ/Bwb4y2wWAgOJoG/QN5HZv7TVn
kbHSnZJIqPg3N6ksN/G36+kmVDghKHn/yIb/JXmtVfIcGkGAt9w+2JrP47ZZVQ73mB/qtbECxvbM
PVsdidAAMp59/l3SKz3fP/wCNKDEbeL7zqP+sWwMXKyNqBrwh4t63FT42lgMEYxiqNibQeFhz+Um
qS51cStZsEEkJQM17Ndz94xN6p1c3RfDQ6U9tBH+tdifJsqziINL0I+IGBied8kzo3a9rM4D4cnt
/GGZ8HNg8o39RpUfFPVOl14C47lFClJASKzGb/Iwnqye09r+wwBEvx2mGzXMXxCFbuTkQyefQjSZ
K/EXaG8iaVZRhStQ4SjJbUlOPPuCwswgZqFCX8+VeC8sc223j7inAdxIro7bl7XUMvMI1FGvYgxx
QiZ3gOSwVA5KMJ3N3PLq8aEwA0pz7AqAq3Ji6M0aNBsxpkgOvWa70D1AvNStn7E3k9+U4Gkjn0Nr
PMTmk2lPlyQ4GvW96ODodm8SvzIk3XZ+rcmyEi343XAaezwU22cMkpr6s8fCIJrZb5GQTv9RVuIf
PZUwhDABdE3tzziWX5s3JJ1Tn5tCOPEu2Kpb6L8ehKTtfxho9ed1TJIEUBrzGan6D6EvgGbX9HIP
cOyCxDs4OuwwGXMhwGxst/jNpmf8Q6dIROf/XG1R9f3y/SDV1/NO4BrfFWer/E4zcyONl8TA7NHk
rEBO3yflpqIWCvTDhFVQKM4D5r7KBmM9B2PrvYkjX3hs7Kc/YNZ7G6VNoJ3TCl97pmNhXb4KI3ga
IzBNu7ce4I1cFsKKGUHaoQ9IXgyQ4jB9whLObQfmYMZXOb/E061dE6khP9vzKdbiO6l8qboDSYuu
Gt/0zTHNmSTL+V3om2BmDEnQ7lZCvoni/rMqovu2nU7paN1Go/WUajHhL1AJofI3/VMYXn6z6/3T
0WGpkPJMYgJMTpC/PsViorvUBe+sWQvSqYoNrUx+iI6v1gqdgfsdau5vrvhzn1Vl1ZAtPPfYkAyg
oB+bO34QSl75Ew5BqzIiTZteyS2fq5dqxzKJV7/L4Pp5gz8vt/ycX5aJCem9z0wu16XfIlz3bGv/
DzcE819BIiATu7QIX3+9gjpjXs64RHBajd6SJRid5j1wgcM+9dtj42/wz3I/v17tR0IFPEcFA2Cu
luEY6abnbhOstZ3SwcvgeFS8wuuep8NvUad/emvLCzOB/2SLdLW/3mQFv8GMC4XZqeSVO/YvV8J+
ZYVwieCODV6d59881R+BfDzO5UZ/ueKP3QQ6MCOImhuV828b6wr7gDcMfLqNylxdNxsvTUmHJgGg
GuyNufgLSu1ejP0rouKrUrRumVe4V01ub6WXVqK6xbCLUUArt2u9wZ+8MVc0TE4evWc5lTlVfFZM
G3x2nd5iaDkwphk+jVi9BEp+U0/xV6KkXjbYTPgG4H1QFXytUcQz5pinYW9x6k0hPtGYyPWo1AmE
wAx5bh9rhp0D21CFd0YmTpm2kH7wa2L4SjtlKrcN82wCsZD5QQ/UJG9aDOK7wNqN8J/7uXOGJmQu
Y+LtihKjetMSD6rYpqpPTXc3didJuiAuXpsdWSrYJPAfwsug94LbL16sfG+YAiPMwBsYLSPmibP3
IDn20Gwx9tgRxCaiM33lXk+N79F+UrJDNg3bWP42aP4jHROe/DJmtybvesimlQ9/u4OAYIpvmZzE
qvN+8+YRcrOYfpRGss4JAhANAkg59tfFZg+BWqhSKSNiOZZ0zCB+Fl6GinFI+ElxN7iEI/kQ8Tpl
H0vp2oIwrmBUCYyT2ltVP+NMfCwNvEleO/ZSaClThY34eAxkxmIUIIvP+sgEJxIPTXZmRLlKw/uy
P8njY8/sqGW0WXTkEeD/8MXjykw3jisvh9lp4FuXdueMDgCqdD5eSm1rxHexhczqOlTHHNIvJktu
KT9W80OpZhtfYNJAilbIFBvKdVwcFi9dCaYqKWiblieaD58lpYyMLb0mpXtMGJWk3Av/sUoZH8LU
VUrHABeYp88aPQVeOa4ZXFXzZOL/XXdf9vSZyKeWPj3Q4KI15WqQr2X6WFPfLyTkPnyHHgV5lDln
SD91VkfjquehGxsdh2N1F4urAorT9nw0Yr6xEK1OkJGgM7t6+ByLFordvqqrjYkTToO3tA1B2M6v
+vyklW8BkReDL2HFLjY9mRtN/TW0GuUQWDidUCkjAUDEU/bPWGGlOIUNKW9Af2twrDPrYetbeMN2
Dz5cu6Q82k24ssVw1yKsnz5COugappMc9p6Oiadq44UD8JvbuHjUpyj6GOXJNTA2DutP0/REcTaW
7JjFUr3BJDHco2q2moexh4daYmiqKo96/i6IbWBVyWs+U1BJ/ziMd2H5tJA4pwqtaHydiPtKmdrH
+PhnM5HZXfWSBQTeR4x3H/xsK+PgqjzW7evQPukICYLUuFnKBrNB0NFKvQ7CBDCmyy+EuT1aU/kC
IMrvA3LojvUwUbkes6w+5eGpHEH5Suz79STahtbbnBxl8jx8zIhxctvpwZM8eLLYiVx3uu7QVGeC
lOkwgRy6lyE75XroBn20LgJE+qblar5yr0d+4AWldlPAy5jmHSjZZ1u+lfaGve9oUgmDIpXJfQiY
rUopdKtibU5nwnrYFN/qkM0Bz2FotVgHb1oV1MH3m01RkdmUw8GHaN/gtT8yEcQsHtN0+b7P7kLp
ujBVQ63FlgRsqHamEO7LkBBsOvrrUMLTaZ+LGmEZSiOElJIGWiV9xdatFnhqckqGx7DJIBa/RvIh
Kr6Ecgto1tYvPl5gIahjRYiFBbKilUeh3+fVG6aTIGkA9SrfiMCK9jGSFDdCeCtOMp4jYfGC45tj
zY0zASZV3ADzYhL92IQRxSZA+oq9R6CzEhYAGrLvQSjbeYACMZbIwxeWBoClVZ717l7DWUCyoGFF
2tlPxl01XFMmvvDmh0x2Faunwpu3UG/I98gfrA4Yed6UJd8j29Iw4M1vH+X+OmJE3WX7vNnHeBxX
acUngAEmelMzWeNj5vpjeWfJ7RYnRCeDfdr63baf5K0Vb0s8qQivURjlKrZOyhtWpsh2ulrbTFRS
NUTmtP8Me2L+VFIltDg8VeNW4R4SDY4LTETW/qpAJZjauxESuUHCRIGgRCwsWP2E2YSBbXElJtom
lORpuDOYKfVY8szThvCDtR8TQqyjqwsAU9RVOizBG8oGNhbs18JrMAjQhoNORlFwkotHo9cI8eP8
mhVPZUqMh5hHNMI+FUiCJC+zyTzyzfeabT5RH5KqfZra297aVgnhDhGgSqYiK/LvJpZkaigPcmFD
00BRgrTMGRP/wJuHOSd9+Vl6rxT9ToDN1SMU02KTq9sFT1UnRBHp0ySOVFYbZvIreXzGMZzjOnP0
rvZUloymQwfr3RKHiK7fKeG4SguGQYW5qv1zyNR9ZtvRTOVDxLQA3UAKwb3WwziAUbh4L8AIX76O
2YQxpLTpjhCxhxYDBsTu962K+fxtll7mEX6yVb+O4N9JARkWyhLnu6ErjsXQA82bZl9QrLuLqWN3
j1fOro+6XcGldZF/xWqUsgNouAkn2APtrXKHlz6DAOZAwMqPWnmV6/sUYkQ7Pivxd8YURI7lUyav
JSXfZLo4i/HQdE+NfREQjuZ8wNphHYqv0g5d3diGeXtrwvqXoxsZsSMhNrjtktu1+ExvByab9oU5
CbEKA4J3Y1OitBhMT6nYWJN7i8ccRiq0vhaCaXVFjWyzz+W18pZjVTggGUIz72hh4CoAAcr8krcv
gfWkVuFaw2sUNl6/J+JoIyPXnSNz0xnjp5TlR6U2bsr8lBEfEOwWD/aouQD7rcZi3qbkDjhlGy4K
rf/i7LyaJOWyK/qLiAAu9jUd6TPLV+ULURbvPb9ei2+kUXd2qStGepEmNFE0Cdx77jl7r53Si8ez
wlcvSuPWCL33fsj3gwJfaeQd1sm8yQqY5bQHw7Qk02zSSlu7phIrj/Kr9ZR94J4L/77z8b5r7ZZ4
NFawZSoumgpK/lwp6kyzP3ujnBcdqhjp3CfKzEWIIYlPYzhEYNQk9sOz2WTrHINf7AZL1SBGMic9
AKWLKWgd66swrZc95mQ1Pbk4HEiN5QdYALxkBAFknjZQXaL0uCe9oNePQxTRK1maqqOY9wxiloJ3
rSs3RnKrqd28gC1ZWD0y6bk/ogkuTr0KG/LOoHEhavouygll7rrUO8aP5ZJQVifFkBQMW6YCS6MA
FADNFTswkSx9tgQzgKoTiJz/4mtfoeEuKIhU4y3kog1jwSQ+6SHA/nxPS8ZuH0KJljkfDs3OdQBJ
UJVLVqj8prPQmWkN7DmmZCMgQb0E2EJcFoVPQZgQg1KimoyZ5DoW0m+FmYvRK/zc+JaalTKSo4oW
qyJFBgSmZdwXZDe5aG4woTDPyT6k8hQa7UudnYR7qd2HoMSz7xOBM4hT6l6aZl9JCvKpLqg5YG8C
5aZqD0K6AZ5lVJ+tyB03oleNp1ln9YtY3KIxdNjHbFusXFboakCmBzw8qWQncA8Y1UqbPSllRmHZ
HEqSteKyhTH851PuV7pq4sgcyahJVlIlY8Z/D9s7n5yaDHhHFfDI1INrGGtrGOONNiRbzxw5PpSM
oYybOt/EyDHntsGy1HGWMbP2vvIFAkCaCMy+4KMxGsNZOUhOHyAM8pYG3XUXMgC6NlledVh/8r7+
yONtPcgLdxwXTV689CGuDcnPPtzgVo9uJpqClbREG94y6RPiMjAQIWXJcvHXmo5pszW/cTtODx4b
g6hhfsjNpyfTHUBkZ3SgM2PsT+Z9Upzk/q2Ct2k7IcIfc3qB1XsT0qPUqAsTBmquM2+3sY4ucrCu
GU2+0WjXHkDHIXpGprcapky3yVQSVKtKfRT+TtjmvHQpsdgEoeiiyronicVVlJcqRsI5PHWhRm+E
vbaTV6SYS+Fai26baYrpCqfDm6Z20GgGu74XhDJq4jAUCsN5YD/uTUScmSSvLAUxq3oM+Xc0w21i
7EbgE93w3nd30/11+k7FxFCxyqZpu81gjxLhNQTY3gXauxaph/GYyjmqtmoxKvVNZxCpVjcLoCkZ
9bhntwtfV05uFc5t1u227hYyw4iyo0rCglXUK9fDpslOpBEMLFVffsE41rAWffkshqekPkdW5PjR
26h8Aloi2OnopUepuqhYHDsPI9q57KAZY1GRN42GCFBay+aNHhEYcVcNj35JyE9qLjseD2pv+k8C
oQQvtG2FywGFhPAvcfLpc/plownBVkCr0NlFctSJWbhvOCp5ElOWN9VyhPWiY+3zpvHIwuJ80Jtn
zXL6qX4tb4z6TJt+D3qcOhcjBlNe/EDTAwhv0Y9hf0Etz93JIHc63FXxIonue+OlBZajGyt/aHbM
S5Zlv639B0sLDn3xVeTyQRqiC5UaSm7/huPayRvtp9wnDZDL5qV36/v3qs3ZhixdbrYx5D30Fky0
fDqMyjLiXNAer1xWNBzajCcrNBwE6xVgUVx6bxVjIIZ6lnFolU/MdxXaby0eETAsi5JhZ3BPOsWs
pFlHMJB4SULptVFL4OLGujPfMtqEGNeQkTw08qOhM+8R6WepQtbSdiKFbRBXC4TgM3n8GCRxn0fH
PuWhGyYK/XhZShdUEaIeFlGabnMDrwIivenkEQ3nqj0CpkdtcCRBFdti44QpfzcHdGP3/b2Z72tv
3Joa9CJupPY2Rs++ND3SCm/eIalvGwZyJURVuAGzRL/VUnnVyF/YJHhHST1TPwLKdKwhiE+q4Ww3
fAvxp+m94EKdhWy9ZrCMqo1LApYtQ5s5dKA1tG2Fj0bE2JcawpHEbca8YMiStY1PEtxXXawK79Vr
byx7E3C2HdPh1h/MVV489tTALlcLn9t2L/XP/ArUBv7J7kHm9BoKgR6He7DoaKOG2V70p5TWRZOC
vK3PJWZNc6ARqX+K6iVpP3ENrBpKHVmlBM/JY1YPvqgQQ1S0LD5c4kyqYjsy/scStCY9Flloviv5
VllhHn3ovG6+wIZGNYvIw7Pmqv9gyrumprR5NDg+N9UREeQsSW5oNeThV8HM2QaG1dcHI9oQ/IgT
L+CTjndZLs3Tdl9ze3G3lW11YqugfIbi2z3XqbwtIPWDvaJLwn+fxPuqbVYxW3Nxwf6Z+PnSZWGS
qu2QsQu+GbTS3DA4+7nE5J75bHxrmOYzqAuikfp5T8QyFtK6Lhym51mx0cNjLV0i0P59BniiZ6xe
MKhycbAsFPDpnY0minmS+jKgXAhs/G8YLE1b453iKfK+19K6Vpn8Zl9Ma05RB+tY2mnau2FvkkkK
mxz7EKwPuZ0EMNHzSVeeAGoAyqXZjsw15HUgsMn5y0bexu6bVHGKKD4MdR1Er3EEg0R7T8pjLr3T
OQj5z6RarPL0ZI23tv4eG3eJ0dEz/wIAmpJ6Zx9g5rloDqT+JhT5c1psXB2+RLRO8VCW/TLLvXUW
PntsuOM/TTcOmG+dJh8j9bEnHNUrDiDW5QCaO14y32ksmNRn37Y2XntXSvuA3Et9uEgmhlFGl3m6
yRWcIDsc+Cz1e3903OSYeijA9Z7xF1Rs7amNjKPOBNSnSdY9tWwyw2R+bvYCCwzfnkWkm+e/SOLD
jLG+YgQyzwkbV2nuXc4gGV0NTiLs3Zq3L/RL5B8AZ61kEHJNnF7ICAAPKHusYe77pGXrc5bb0nLs
cdW5zJ4wsDZ86/7A3PUxje/lApVvofAavgBQSUcE8TkDdC+OnMa9Z9sYhUP2JRYhe+eGayjLHU4c
u4kXVGPuiDex5eAwbtIpFc88KNl92m1c2mlMsq0WO5P3UjevfXfqgIJr9nqU/FmLoqu8/NDfm7p3
f3T3TFrlOgpQ4x/o46/9crfzYtcPS+IKnGaprwg9yFY1VsA5Z4OVsSMurMIH8iHf/v26P1xWv9JN
FnkNJCChqYicC4wUer/7Mvypaz21wf+8N1NHXAvDGuff753LAUVd1lD+zZut4egr5oMLsEt3uqOt
SoZg8g+yzO+GyAz9//d6V/rTbBxR3Y1cL9wE6+qSze0ljNtNtGwJBlgANOEnNR1vjs8EDggTXSCE
8g8DkO9/2H//G+yrHxaUYNCyfdDMU2+JXUCatWrM5qdx+fRX/vhlbUtBfIx4WPwxgAjdhpNjjew1
O6hYF/wGoQ8WYwHnbdy5DgiRxqaAkbZqu67pwkRHF/djlOEAMLZl46SROc+84Yd/1/V4adKrEiD3
73/W1ZRCl0TuKhJRepl8CjjLCfgOf39vvxMm/HaJq264z8Y1oMhXGdH1i2A9PVtjT5PTwfSxUF7+
frVvH+Yv93M1XmqwaLbwtmSssy9NePT716D6F1H3/5Z3fKM7+O2GrnQHXiyJmtoGWbYjVmxY6yGd
azMyzJbhtvpJ5vDNmPi3i119kaLpgjxgFaYFuFYTPFwAzrCFtkOD9VFd/P3X+2M6d/06XH2Pil7C
TFN4S7t5t9Tm5UYsKKgQjiHpABfnxNvwUv0wCZ/+5vWXwaRZRpmvyWjqr67pEq2ZehJkvklOn23b
dbFIj7XT/HCZ7950BrcakChF8L+unxpxH7qeAxx1x5Ms3fbe0w+/3Xdr568XuHpSFQgwdSi5gHEY
V8G6cNI3SjcEnrwYZP55s592hO90RvKvV7z65bJYs0yM9uim1vGeECVjy0x1PZxHZzrGOvESdtfy
h7v8+8+oy1er5WD4kWp1PC0Ms4Yz6feDtbKG6L1skwWRRAzd/9MR+PRSMkq1VcO0TMjJVwtIGrdG
riGmZelE2qB9WrRl/n5X360ahi4U3dJMgZRperS/DNnLujbMAWDh3KtMNJBbhSNhpDz8/SLKd+uG
wTuO0kQwZr/eAkIzHOwcuxLrRn6PNXZTrcR2WEwiKeuHjfW7p8R9IIoAV4378+plD1zdD9pWlue1
9mqHzwi8f1oprt/26/H21UPJc5zuQcZ4u12JVX3KHHtu3dk3YjmsSRva/yQ3u35CQtbowLNJ67aG
teJa52G1bd9XTOjmYfJCAZRHX1jaf3g++rQ5/LoS/XMRgz8uTKHKmn4l7YDTVmdBgtaihySnV8VG
66bClsTUpGmXKe2PKKtQxmazKgNoTW4DKl/ARB6ubPytjCAbn4AXfRkEJPnFIQ5UnNP2K/RXimhG
t5ilR/3WjO8ZvijxcESCaAc3IgsRv8Y43YcDunfHsqIdFtmLkBTy0TMGR7bTxYjeG2tPTweHB4b6
Wpm7XnbI1GxnmWjT3eQio1i2AuZgE/YiHG+N8sEv/S2kwPlgxHfalDuXAEYrcLU2LxUnKZV8QUlf
+4XTyIe8OxKWu/RpLNXYNQagOwCeE7sghO8U4ZOX6PfUwNQ0eVPTTaXLbcTJDNpWN/RvJkfAEdmt
hMQsozUvLhQ5Be2NtD33UbzKIXlow108HOCffQq3OaSGuhSg5BAtHqJ3E6O76pO8POWcdC/85n4K
8CBEu0/SLai29L5pnsu8JdONtPHKXpblo6Y8VvpeKfcptFR4rnBsYEKIdBcNjaOUzYct2VB172r1
oOT1KYyJR5EZ74w7RbqQ/cJJ3HZicLHM5JfFUG2IZyTjjakIP2/fhnOp3EfSC4UZ9WcK8oG4qI5Z
sDfKPpRLdc7kJwAHJXvIEuxH4VHa+csfXss/vzSN3dE2VQVU/FQ7/r44yfB03KFGuiI7kwCucpgP
HLUZptElCp3Nj1KZ62Vq+gp0/G1MbSxTNa8/NSmNRy3SdX6AlbJiJuEQ6cfUep6tyCwIfrg7XHPf
fHS6rRuqzNKLNfXq9sizhoGWWLTOEbRo6Ts6Tg/LjiGri7jmHB18Vkm31bMbjbBKSVmOkXQAg/YC
vXyBQ2KENWMTe10xuw7wOkxfAMnvaN67bC2k7jBUODvGsyYKFBTNTI3fE+obfSQyOLUITVTnQUc8
42DPbREAysf31H7VPaMVdjgAo7O2JL04XOtQHIPI3JPOxREMQX7Py1/GHFpNUvHAPaOvoJvg7ac3
WYFeMygtHVykdImBtzuUSC30831a0N5Ddv5gVqAiEu+stjqK1S69GLDd1PZdVxxdVVcTfscs403Z
9Xd2Yd/a1da2lq5Clz6FfEq2DR9LlJbzKhnXGdNqn3kGHSc+bXfyB5Brf9flpLRGc0aCkbpWouSt
M89RuG1UJzOz29agYa+b9Pj3HGhvhuDLlNS10Z5STZwqKLFReWblOrhRN2dguJPc/OhZi1q8jqAN
xLDzYnHXqvlNqgsSGBeSLMgfrhk5kRMtQ5X0LNdRYAU3VnPJNcbOcXxjF+66UEzUJ+Z8RGBQVmdJ
fSjKbjl2W59o6pai2l6rXrwLvZEDX5k7hAfd9r6g0YZ+RiUzaUS0Sn7xfRAx8Zi2oE5wy3o1i5WX
FjHj2Jl3YCFpYfZ4jbSa2UwMGS+hbRF46s1giOVEIPDCxyyWeLF1eZ+jvRrbvStZNwT4QYHOMM3Q
d7arSQ0hVyjgVTA1Yq/L7nko8rObjUSFeCe2+RmJloq7i80NEYhHHhit/XaBDg3OKYtZuasL5lYq
FkcaM3lK+lS3sxHkW+TQQbQrq9uSQV2KnbphtkV+KT9uejKAK/e9ua5YNa20v6/cLpwrIzGa2LGW
k+uvTqKPCQ8t+4xs/a+YOZ5HAm6fLKuhZwFPCLQeSQQvmpcOYx7Ndwbo4qaRyruR5M+IYXugfCWh
QMvxCjeGTtJFTTNUxN0+HEsHNKgj+yZAa9qELYm2sw7lM0kRiKcSjuo4woMqfASlVqyQPdQYB417
vPmfBVgFn8CYcoCeGyMgBXZu3vuEx8HhnTYMAr2WCb6aoEfZX0zOBscfxYHhAuYMybGrzKmyyhlq
f2Cq3hx1s93l/OBxMy0Rz66gQx6trFpgo/cWDRm+vv9JdLUt7qys2BlQ7/2EylTlZTNBDyBdYpFX
dFb8wXyBu/fIovpW6gR/VbGh0PqzaDeTBwnWepkHTPZ9og/YPwgfWnl0qWDhzpIBKkOKYjZqULJB
C6nAGIVirXF7BkAUqbrVmKvnCmxVZywq3mr3RgB4GPsOzT8PWge8eVSQPgzgQJVkDUh26cNAhKsD
269w2iZYDuxmstzTnueVkJTZKMPRym6adJt1j7Jyq7eXWtUPNb8enjQnibZw1PHybXrbAP/ko6vE
IAiWwLVfSyPfVfWtEt4bwaOhPJJFPW8rCSPKHSGyc3K3l11ya40FKdU4SK3cf28oJ2eWJ63DUDqG
ZcK/CYWAIE0YAC/GeZuvZWsGGz+hg9t8sZHsPJreiOws0KFxBEKkimI0uAQ969rZjPpHmGR2g7kF
w9qYJswz+L4rna6O4i6zwH+ITNTclUaSnr1g+yQoOujOuByocwg2NGDFhHm3kVR5E5MwYnXFk+H5
G2w4f99n/6wwDdU2hEWOi6JrREf9vs26iR12ZdZzhCE6Dc9cox90s/9PmyFC5io0D9GHGmI6jf5+
lVgLhjYm6IJmyGS45nB9UDf1Eo0JzZCfPCHf3hJJH6qhcrIR/3Tffj3WgE6SiF0SiERMgBLZQuQ7
vfipH/pnfcItTT54i6gshXbe77eUZm7aorPR6BlIJ9iQc2VNXMybfxRLuN8v1g8Vwz8P4vcqfbqe
pZgyaAAYAVcPygaYlvlBpM3lZAkwjR7FunyiJmOgaM3dZ2TfP6p5/xDr89hwqisGN6iaBm6E3+9R
jxTLT1BMgqgEU6yrM1VtGfH5c/CNDOCZ7aL+SwDaswciOItHTLk4JZnHKgbnY9PxJXQaK4mwP818
bNvoKTKXFdD+2FbWItDeAjtlB3zM8TdH7Dsj07YyuksIAGbFjPDGIydxT4N4iEYU/l8t3BypB1ND
tjbJaqAzopkHghUEGuOS2zy7VdR+Xaj9ImNAXvVIb0gSr4uFpiB6O0Xasw8KPrt15fuu+1B0jKky
XupmK5QvgRA4K8qf3vxvXhN+Qg7Yk3Zeta+d8QhSfVvxeU2SR4bjyMwZYuiHbANhcZ4eJBC86fw/
/qKFrPI/yvTFCeP6W7OtvHdVXv/a3Rb6XWM/BNnm75egSOXJ//42apDLcPoLHdcIH9rvb4ZMOG0r
+ejRhI9YNDXL+7aBj0wqNABaPPh2+uxjtIO8/T5MQj6LMighoyEq6eI1vLR2a95SIO4NE2m/bjHo
qQefJXaEpJ0Zy0ySNnbuz832bCXZTqcZnKhPRRNR/5ecOA1OBgwELRrjkfGV5nBMvBdNPvSc+rwM
qICtHDy7v+9jaUHNf4pKeRWn5Rql2spmZBuZhEpX1TJQL1k6YKBFE2e4LclLe3e4qQHl2cfIZ4dr
iH/18bEBfSlvIbZY5mOT7nIIuwAaU/9MNBtxqJJcz/ysZRr4mNY3vpKuQp0y6FVjUQjTDQSckUW9
a2FNIythCJgoFyaUcrvLqL7Q1dQon6yGKKpnQWlvFIfAdncW/mjROrlOCY6HyQhV6j8XecsdnJ+5
Lz8QxeWwCi4Ti3Y5sshAJ/IJZUb2ToqAm3wOQiYCtHupsm6j51thIqdNYdi/maRFVjKuUGDo3bIi
VlSqnCbQlnpwh7IbScxdQ9xkg3BNRmspK926zd/HjKGmAF+N49fIwLn2r6KmWM3dVRZ4Jzd8Setg
YfAvEGRducBoSzBRsb8WDRoumnNF+wkWbKZkX1VjICQ59zGyfAGteJyr3UfBHmTbX0WLPuEVPBme
xRWWv5nZQ+ohMdmHYTxJfOCJuemDZ3TbNngszLUSaIsiMp/97C30PbAC6biHC5/PaoNJOYj4swyK
PW2y5EEewN/lHgB1P8zodsQYj71sPegT2WfXUpX04ABMPV+EPihUl+jlykDgigUlgeyS2usGX32R
1fOhAbDThZPguUeGMVjyq9Lkz3//0L7Zyn5bgNXfP7MytMbEktk3A/U+qk+DxSf2g83sj3bqvxb5
/1mhrOsOseIGSqVNK1T7Lr3T2Vy4L8m84fQ/G1bka83Th/ynNtp1n+76klc9YxpOnRWHZICX3itu
r1D/yd3z/e/2v/d0tQYKr6anOnIBZrLzFrZ/f0zzr78/m7/fBJD+35/NKEGfVSfUpIqS3hrkZekZ
P7Ub/5nC/bHOmiYNCVAG+HeuqozGRYupE7RDXIjLSRAhFrL6KAD3II5No5wUOeVIHnBEalWnGuOb
oS2W/LJQEd9VG3JYkfjnGmNMnsgzP6zmJnyEVqr3dRI4Rfuai7WqHEz+H0Kql7moOes2RI58BMjA
SMRcG/rglPoGewnUtZlsyoumeSHPbtkCTCQCkneSpb3cdEh27KkWx64RrwvOUL7IjyOBaql1F5HW
Nvi30vhmtLvCQkYY+As1RqxxMwo07UjiLfU54IjQBtY6ITEIWTdSn4zWW1I2K68gzwupRAarBGTM
PkaV6SqvhPcU8sbXmPe7867eyqri4LxHxe246VobWZ0KVLb9SUGonRVQ8emwWM0D0GFOEMwK6HcS
Y7ZOi+ZABO+sCjsE7mn4UOfYb1K8qzqgGDnaFbGY590d4MjM/uzwoautvUez8JzX2pEoJIRJtF6q
RPtC2b2IJxiEjdBgLQqSZUgxD+kcKETTuQSNkSuRL+sCiHs2zML2ZAbKTHUvkQyr5dLJ/qyrXQGX
rH3NmgyUBfnXqvYa+UR6JcbKrvG5KPdJRxgMx83IsVHq+82+c+P5GB8G66uWEuwOLM5dj9YKEVlu
vgAKhjOL98K3L2R9zXPXIJnicoxbjyjhleJztg0kd0Ec3D24lNFKHyqtXEjDslTqVwGMWhtOiAtS
In0yTnVV3NwUVQrr/9EMjnF4l+pILEigB8a77JPhKaOpk4ttLsIH4Q2O4ocPf//4/hjZTe06QFno
XhXYV/9Kh/ylyJcAs5EmAHq8XigrqAC0N2fBMpkD2znBs2b0JH2Ijx8u+l3T7teLXo1Z1ZK4si7j
oqrjrRsncWrmn5JTOz8NB/+YHl/f3tV3P+JIEGNBN7KCUAVoZ2vPR8d07C1fsvPTpEn5bgKAPxDA
taLoFFxXy2VUyIUyllxNdlBe4+1MLmQnLLFKeXt0kAvCsE/DG7O8v/+e317WRBSgGYplqNfAgLCN
4IFMzzCQiQWfPKyFtQ69HyagAAi+KVatX65ztYsqda0VfUSvFTDSkRbS3OWo3svG6zAi+ES1bp9M
86P1xolZXKXLKiNnMtIN8hYtRGgPVncjNw+dh9y/uwksugkjXJ74Vugnz35NhDeXCRVw42o5konc
Qtfhc5zl6oNiXhpjnQjGIbTRCE/v9Le4WOY0xILuJUKAO1LtRSaY9TIkEOAIWHuOltEGNtK9+75L
ziLIJF976ODttGn2ViuwM6SnhOSTxq9IvsyWgoNTLJM5HHN8V4hMUay9ysIZSsYamODgjo5d0Hx6
wV6HWKqj0MmeYDU8BHV2ltCGN8MJ0KahXHp3J4ERDk+leu6iu9yziPS1nvtae4zj7jOrbUT9wyLO
QXuiFiYxcGklxbbjxqvwLTaqeas8WP5mivjSSDf7b0hApMhzhb6UV7RHv8A4Da2GhI4PUb5k1Idq
81aiXO+IvbD8s4oEWSl3RRZBet4RWriiP71ARowUbh0JD58d+MqWU294aX0Y7Qm6fP650LKjOF3Q
+0LY9tDpuHZwdCXWPiBfCZ1Uoj/r5AZBxFRd61XI721xT4dfjR0P5SzcGsm/FdDKvcynikcGLWfL
1hoeouaEpc+v6HBNvSNxyZMDqCUvfJV5cxpyDMnjBEG1NbEDdubGVR8TQBxoTnNBvUuoSUmoSrBI
u3cXp1GPN0vG/Tr5VZOKLrtrULZv4+kZKpvSGmDVHyP8JXrzqarSZgzvQ9dzlPpsNMVcHl5o3q/1
4t2ojRUGtHkagugx2SryuUlaQqjcp8kxTpNNEjzq2iqIn0EEmSq4WRNrm9QshJVtjEDdhCiRA/ck
R8kxMm9H8aQX6wIYUNrph5HuWnmX4VQh/7oX7y1afg8kC+rOtcUIDNl1rqnLfpy7rcbRxV+YmAE7
NugAnwMsg7uhjRZdsdQka2sOWxu0Vy6wOKveKlcDfiN92xM46BkfPm1Rw9sVUriQuwJn0DYrtk27
4/wKFvqopd1i6EFXinE1WC6eSJV9rpT3yhA/9wpTLnGOw00LTSe3SgOrQ/PoJ1W48NhIMzAxVnyS
y+KhLLQb19oq9A88K0SYMNBVW7vSyZDv4dkToyDYP7JmK6UPMqLepvlK5dbJ1H7my9tO0d+wb76m
E7w0GixrZkUkWWrRjT5yVm1SyDdSxhGPt25EAVx3youMBdLq87eKAjEdnNjUF7W6B0Twwxr6Tfmu
QY8xVZWmOTvidU477+wQkXwxjdeZks3jkzSr5tmcdufBdrJVSbyT8/dl+8/ClyuCJWcmLcs6c+Pf
C98u89maWjhYUXfq8cWGp7///W+2hd/+/tUuW7n6gOuIv2+LD8V6gcK3qPQTEfQ/Vdfmd3fCRJ8a
QmjIE643oDbPshY0GWVdIvbemG9tcPeFSBeiG8kFKEDGdpq1TWimBA29NvGFY9w01K0y1Au7spaV
bHzVg2KS0REcSynZDdBLFpHnHwaTdw1Vzsn2jV3CGCY3GxTYe1t9iPj+zYD3obzN0MHZerdFizdv
a3b4LgC3rbKk5fOkPWQlLEHNZxPS8bcRuKLDA9Irb6dq2XJgUKvSeDOS8SnI4p2WC6dR0zu1DzYB
AtiOUN2OtDZGGzo1aIPdTbfWVRhOHfQdDb+9Oaw1ajsZUSebhNdudD2cJ8OzWd6Z9G5cqYbRvtHF
xWboqPVEW6GE1UHY5eVeHzl8DCZr0a5gYSxtGXAVTa0Y1Bye3pRhgoYvL4uf5NhfRv1TzVLR1cSQ
YHZ2IzIS8n4eJRl0lnyrSvVMQprbHDpWN8NcSRh0rZqewWcAvt++aYajKz+N+aPanPPsI3Kxhgz6
opwWZ3TBXb2SWBhciVaFCb8Tn6KhO5z7DY+BjwnT02SZkc+dhhPBfKRxxfbh2MbarN5GAMmmezdk
zT4b30MBTr+ul3aXn5LuXGhLDZNpU21Vs3iqCqmfN8q9LJ8JGB/GveHpOM5kigiMm0ni3kUDNb3Y
jDFjyykoyG3ld0OLmKzZoWMk9kxmYCqRp+uEWfBGEw13TVw9cvpbWcTq4YXvFk3ZRD8tEn92IZGP
/PKiX1VAYZMNUj/FwHpYAJ1JhIOtoJ33S30+LPgxnP/PGgGggCUJfRut46v6VdE7yR8wdIMFJzQr
oN8n/6hH/KeTeXU4Bjal2ioLn2mp2tVCwUQDVztF7TxUMQI3yXpgUinlpzCSlglp7gpH13zyArwU
GRY5+I5FODwFYbCrMuEEQJzoqbTdLvVRrCvpsvexWCPYj4uPZMobYM6M5ri+0xu4fySvhxgWCv5P
iqu8c5dgQA9o/Rdy8BZm2l50WrZOtc7J22qVu/o5wlJkmXuZQVJLytPwGcHr78G9qRGvGwAOrZwb
yLjpiPrlHRk5iioBtSTYqHxX01cMl5X8MnLYrD50cUqGmzG/J6xsNWVrmBkUxYQR7IdJyalZ0npS
uavBsclf1fxYVz3ZgrDPy7VLu76vHReMBejRsrzYMkfTMyZNNz02arvxNP2FD6LFCw326qSq+caT
lScyOmeGcZtI5xyiOyNhPgqFcDxduivdlyzH9abNJbK8AaNrMQNLzrelEKT0eItopK4z2cwj++xz
iKDYGem45fjPVgPh1HJ01MVhagqXYg/kle9EWViBPW+JjavLGaqabWnWM8Vz57ru79J+5yFR7lQS
Ef3XpL60usJUVHPc7E0gu1ETcFH07wxJx04+pZMH1EL8vBR/ZMXOiZAcCUyok5NQFwKG3UiP0rWO
KqZBq7x1ec6mwd+njMjoXEb+J/ZI2zqCIunrc9L7a7K9cEqBTCnwxVHcmJlY+gjyysFkNr7HAbAk
T94xY/OABmkBPWwnScVp6LUH0eqfelB8KdVYke2yU8PPph8vjdsuOu8eKt1O6ZjdvzfiS+gXOyaU
lzE8S+5ax1RUVvGDWlskjTM+r0L91koN2sU428eyuvO6WoWY5wFPuiHj0xnwEPIDH1UREWMUe2ez
rW5j2+Is5+KDw/FNuqDRnWzeUwbqxcoy5FUiPSnSTSOvi+poj+eyYuKvfWrmXW9tOoS3GGBs/6in
YBsfmZX0gaNGa9IcSOPbhv6HwnG/u4lUB54DOWTejYVPE3N7q0Z7a3iLDOHErKNq3zC2zqaM6Bkh
YuiVT5mtHq0kfNRSupuStcllnGdmZXyYFiKTFPPkjv9Kthg9e5tRcAY5KWNpwIg4nyCHklmt3Yxt
II2yFxCpqA0qyj6wbYesfqFFIkuHoCoWZZ7sc7sn2dtN5mGFYoUMFg2YVIgvGAgB8ZZ0MjQk9vnU
LAnjFUZ7grtMGIekXYPoXynYjIDskAmz94pulQrpELkRGNqEJHFd+YI/3zWn0oSzYu4sK77kdOdL
hQinwDtbsC5IE7r0afzuWyRPkHdr5UyxjIRGO/xY6wYXLu3tbiFchsLKRR6q/VBG6LgVbNqwGdqE
RpssrxWV3dPy2WQHvXrCU4NOL9Duilp2SGZ7pt1GmXAnkcjhN2cLiykhCxQJG22qbkuxCapmSb4c
IA8DgYKNOUYj7n2ZlA9eF594/XuCQ2x7bcEIzauzjoGsUcg2Q3eGkZpMBtQEKE8MIs9nAMz3Eht6
T0pWhAvGUtgDa3upRPlT1N7nxs7DJQSB1xDSnVl6a318r9HHYH9ZVU2OEEebC/VThSqaaPI5wQIf
YXsqApaU/+LsTJobxaJt/YuIoD8wNRLqZVluZHtCuEnT9z2//n3UG7xMpSN97xtU1SCjEgEH2Gfv
tb5FmgLPyM1Yv8ly9CghNpH8wW0oE8LuUDNCkauCFAYLOO0ELOIQIWCjVj0YyllBkeeXMas7cGQf
EgG6OVIeCOnF5NNnhDkP69Su7iRrZI8uGQhDSleU4WkiPQ7P1wmeIO80/SgnbHGV2xhcZKFn7tBK
b6E8PPRSg3MvVW230LWzlpWnUgZ4WzYXX1B75Zs0gH/godslNdwdtXaXzkEfAojPjEhB2hVh25bl
lSLViA+LD0ZR+0mTP6OxfTTT/TiQ81stS4xIZA6bmb03o/eWr0y3SYpT6H8NFRdMuCT73Ys2Xam9
siB9b8HIj2lWdoYk3JgLrwSZLFjjfE6aUpAve/DzX/MErhvcCq0jmYi2fDDifTvd6vmWCcwpihDH
kDUwCafTb2G8EG3IFjraFWSsyuSyhDcER1aYMZTsZEQPfbeT4seR3M1CeUuBMth42sfkpYuRPtQs
xbJPNhKJqSNuwYKFR0giSbB0e1DVp8OaIJpbqzCOrQEh/GA3b8oYuh7eWQMHoYFlXI2IQgHoMuI/
bw75uO/q9xSeq57sLOKrrChcEfK5oSk8INY3mzfsiRU/LffWSV8cBWpVBYCJMag7b3yecNKXSERb
wvzGHbsYt50k4loIwp6ic6iE20ZhR68uS4AsunzxGr6h0bQlj0g2k/VIw1yt7q30M8bE4tsEwQZM
8DIDpSV07/WsDapBv5TJoc4vsv7EAGnh9a6Eg9oDrTc9l8MtTD8HYfeaVwEyl4sypugt3/M82/vA
bk3J3im8hxQBndVtuZqAiAOe/tg/T+kTsWgbPQdvGSylsqZNTrAbVkPMzeCBxYmcB1czaIzHr4kh
o9v1EK286pUg7nLtS95BN7qFAmJnDNDk8ZKX40eiYpeEnkGCvh9NyWXEv7SHO2PeWegkZ198n8Vl
T5uOtWOuhuAk59GN7Xtuo7aHQUEglvEy9ZOHSCIKmVvjlYBsghphcH5nkjzMsA5+hLovpPoGDf2q
N1ReM4t8MKAEo6YvnVEObk24uiQzL0LshrZqEMabYtxFBEta71Izj1qIjla0ydrjKy3VALZ1znOI
1jZLPLMLxw4j9GXTMgIYmOZ3qfmJ9ZvoaqAF1VZPb1XlLNKviHggWJkSzvGUdFKlBbvSPUrluUne
DaRNUbiFbE6nqbtpVWI0ph3IE0jSj4ZIFmG1KhEVsOkPqM/jsTxPLG2ZvQ2/By4k8h349PE2DY2b
FGFiVp+E6J5bmUhDxoVQpYlv5m04VffcpH5CZj3WWzRkKa+moPzocp5N/3OiahwhVVgNjcFBuR1A
JQpfPU+N4HV4pzY74QNTUNvzTLeRJ4Y24/ggRVSNfvY4xOkusbQVNBDHwLrJbHd811J7D12L7SZj
2GEojgVNIwDBUXrumI00FY2h2BEFqpyhvsnVGg0d21G2I2k9rdJ+3GTiMRu3wxwizbQ+9d7KaqUn
9s42hpVgVIx1jH9zO4EvyDaCPn9FM84x5K+kPJYVQ4MgX/jj7dC9hc1RUtqNxjcXGs6TWbAxm2AY
NsjNBvNBvNXarad29KYGR9E6tNqnkNS+On1NgxcZKlLtHYaMjfOnDTYjyj7pLS9KLPNC6ZxJPIXh
2SSO2yHgAWZJcAlLka4DpjN8dBVOwC/S29Kiq2BJ4CouAdFSFBOQidj0T+Q/4k73m6dEcSWWGpbK
Ql+M/klmGkVvOqRx6+mPk0nOi/wVNcQs5Xh5l1Iksch9qDwaK4dZspGVkJEDh5+CaHBYSdZNRKhR
KB2qYh82WAo5k4LvBfMWulyMgEiqYjcaun5ekfT4Vndb0ZpUMIQ7ESzdqRoJcIc8ehwAhwvrNMUM
H4JpFzfPMj6sEYLrjfBw1FrqbYZ4wskGfgtR7x2F1/uAPmlM+0VSDh91lhLE+MmS1NP0AVOVdNNW
nEbmt6YD3XfXE53TJP0GadVK9sx1aJTLhk4IIGST5l8GbyCNyevBmenW/dLz9K1vIGRlO0/ZZIYe
bjpSkdni9zUdiL4/ZFoIQupL9x/FeGfkbyldbjl5K9RVmqeHGva7xfdp7GwkOzjbFZ/wPFTARDgT
w4a9VvqV93tkDpWweQwtVryPMxnQvbmMpF/JGG7ygFywskAILx2zuczGoA6AjBIxBiT14Nk7I7I/
o5RJ4atEHB7NAsM+SbChbwoNqSeM6tw2OR3JyZtgx+AFPUo5nEqwxRXaU11FkN+CpgUDq219vPsq
WmgYLmdrgNhMAlln0NRmj1gyUgvgDEBbpemdIsZIwn2qvJvyxdTTRRVCL2C/kx1k6mAFbWsWPHlF
XTOg7R8ohB+nQmBOmFYTzI/Qy3+FluzWfPJDnjJLKfYmRmo56lyJHMi4py9jMtLbJ83eaEeGeaBq
BvDm+mtqbcyRzMSJqXQhjiQN3KQKG87gSLZA82L1hMHjLg3bxzBc2Okx1OGb8b7Egw4tNS1ug14m
qBvThL7Oy3uvvTMiyojpJh+OAq6zPyF5IaPTc02fjLhoOEQs+lFBBmYeceFQ8grYDCdTug0DmFJ4
BRRyDVWmSMmoHlsTKZe67ZCSiPjk9fu2Jfl4ROC6l8Hsl1Z9KANe/vVLGDV0rb/Ie1oo1puUE6c+
3fg10YgUxXJ8q7MrrcgbELyOC5BDiME7zQ1pU5mDveoI8J0IlZ/tENWrkAHejeYzTPEHuT6qzbKU
o9ssdTt6AuydwOGQjyUTbCWVRDx5OfNmA9STRP1sQC5Ug2gtq+uWTk0Q73PloZSX4Epym5TU3r5J
6EOM8mMTcVGI1oigeEv9+EZe+3uAt0SnICEfD5K57RqkaMqAnSL9uTPrc5xoC8nsXwxqQ3ajFfOA
HKGJ8OpfMAQWmfYLmwvfvlRcurJd9vhNCEX+oaXyt2pCVwRaUEOxdFUzjCuJYQyPi4Yk05pWV48y
W3sVJFpf6T+4tL7r7/5+mLkr+9voVpFNXqABCvTMxFwZv8YUOzpXTwHT/+9OsvLtGaEdYKxJj0jV
r1rVo1YOQVliFQSZ8sAOZK3scid2aP6c4J7tCkda/GgVnHtpf3alEE1itMS7Yipcrqur2BYmgWFe
hC7krmV0q6zJvaDE0u/FKltC6IyW/z7Jvy/nn8e7upytl/q0AtDveGwavXNYniOeLQjKP8xRv5kS
m9x8tpi2ZpJQdW1Z6bwyCjTboxeen4yOl6VNM3Qr08i2RyYvdKKxEJh8SpLwrcNskKHCV1PrLGIJ
PP9P5sW/e/emRuCQjnRZwEG+9s9qjVxNakZiW+1damaxPwpuv7uPvx1Au9L36Mbg4V7gg0TssrkS
brgkKO9Y4CqDw41o6Yepyt9L9Y/z0a60tmE7tnDlOR/GRHpAo2ChtT9ovf9b7tdL8/dTumoDd5na
+MDSOQabO91mXtsdBo/+aUtn9JIiiBNR6uj+i2VdMvtOx4ki4lcp4N3Y3ihQCKUCrg3tx7aoHMk8
FIjbcysi+mhhVdZKRt2LHPc5BA2nwQPSaKAX+BlUc6drUNa3NaMMy+qWTX0rjyWeuyPYdifCXkPr
CURHSqnjNz/oYb9TTv++Uq7XbZV2vt5J3EjKdWdakFqy4AHplRv9g2E2jyTQm38/kup/MQB/XWkS
3HSCCSz9r2dFy6smmSwCWFXYqwaYEwhKDYHE+aNsQBu1g01tLCJkOlH6ahQ9dQHomqZHFL1o2rVN
KxBtLQlJCgSjJtvpYXRW2QorlkKaI3qD/F1NZgeFtq65jRMU0proK0SuRr+vhwv5Ac6gq3xHqA0n
lKem25TSXJAsStt2TBwhMwiz8k8x5JXGvktV7jYR5Z7YTJ0j+AKi9ezDYR3H0cIqXklS4g87h1+d
1hYTdfMmGe4761Cg8CrbQ5SfyDm/oVGEIh22ZreIsVlleAsJUSrFsKyCsyI1KxrMTXEMKibX5QfO
lEUX2HeZcvCGk1dsWzRcPaE1LYT2xHhFawMdtV20FMy5TLbmo0p/QlHp4rF6SLfZlAodEUq1xtrZ
xTKtg1l/NjtSGwXJuH6Q+nRbCIbxtse1N3B4Ujmix+JFNbF90GDtxV8dwzFwzuy8o/wrQ9GOsryc
M7Wj5JjLxzmDNcL1BGFWTxg8y2vZotHZUh1V76H0TL8KRrGBDys1t22JNYri+k10BjOFXV8S7FSB
vNTcPlVWZsHGCuWyzzxfPU74R8EziWzfcbFCKDA9wMCqYc9ZxruBa62GSzNAioOorRtWWXIxWnvf
+umzBnZHxPmuG9bgRl2dDj+KjhjNgRmeyTaSaKN40fPILQsbzS3K7VBA4qzLXW+sGvtxSuUd8SMI
VyCztvd+fvQlTHV8PxLpFotvM2ZkuO66MiO5TbwxDZ7YIfzq6BexnWs8KjOgRUK/6EHKzE04OiC/
cGb80GLBV7eQaJyw/Uai6TSkv1r6yCjh2UBAJsXAvYfuUZ+sk5V562E6Guk5r3s2RqYTB8VPRYD8
XwjIn0+jTkkDKF+B7UJO3dUnOddD8EEVFUcil3dmFO2JtDgPZuw0xmdgdZt2bn6Svd48kq7ZILcm
RMzRyOLRfIwxJbUszKywe2fahXrmNYpJuj5pBQNIb6vYKbPR+d6p0mvZfEoFvCoaQwnxOHK4yWbG
p7EN7aNOBZ6N6z4AUUR6S22TQJsc9dxfp+W7iZiikdv73rxr6e7qGcagkARQWtdpFAGl53UsLNp8
DSMRyJpoC7Rj0UbPgb/TgJBWTbkdgfn1/gdynJsGkvbAaComVS5NbR78yR0o3NUIUUYbfFZK3vOE
ZyBox4NevnrBV5sUX2mpPGY9KaQ6vVxhsH1LTNQxTRJcDF29jUjGybqVpL82+ifT7w4d/Tjd0FRl
Ti6aSynITy8bXVsPJQCoKGcKXGaIznV2FK1FlFxpI5RX+gcrnl4aesUTYUEwC7XxGGrKqSzfJfur
qxBtFsQvZxUzlW5BzYtIHNJwQrfoP/4xuze++KZ1n0KtTdA8hqQBoTvBHBaMGoxwgLwFEcnyqL0l
Wkx/ssywkSorW0EOUcCWAPD1opBeDF2TdyG50uLYpPbOV6S1RuEeNvVHSOJYMgb0uXk5+HVK6S7T
+qaBv7SjkZ5ybN0FPp0GOUIwXwX7OCqgMbHTDiSk/z7CkXY9IRby3KCXUIcZW7t4mQh98mTVqfRz
mCgkkZEwnfq7JN4IfCz4FBk+SWuG76kyvYFMXKseQ8PZuCKx8ZQGYyXqVrnRzOzo27Z8srxmn2IX
mlHbD9o03SKFxW7Y3ibW7NXO0bJ0Vn/fQlF2+o5ugxbt0xiC1DRbVwWbMXuy74GuzaMPawuLAF6k
0rkj8K9WqcEjIkhrHyPaheM0IFQFgTbw7m06EORQlhkXtCiFZQPp6nNQb/BUOLxsSC0jTs+R29RR
Ctvtq+7eEgtLDd47VnTGAiq7CwxiTJeABPNq2ZIQlcUDdnS5eijAATGkIDWMc2S0Ne3lMbxTVYAs
PqZjUffrJve/TKU6dqr/VJk+ToWVafC0Gd57mzQocKhxomSZ16Qe0APRrEdM7OrUYSdaMxFc+8m4
ahVzI+YAPNJEemIBEFgJ2Dnzdqs8VvWWiNBji0vPzIKNTjCOrx9qAqdDrnZXIQJEpTV0dELLT9nH
izr1JU2IUXptJvYyVUvDPV9VUvdCksAGHvQ6qIOLhAoEF/ph7nhmY/UFpJyKSqpMR9AETgUCDRGB
BlY7oAYqk8QhD6Budveert7Fks3801tC2c6gZleoMqpEWeMDArnwLNoSmSH5Nv5nSgZxLm8Js155
mrEkkn5pSZe6p6akiWDIvNf2nl/dTN2njxurEm+Bis2ifpZVeP3ZGw46mHwzldbSFw0fWlyihStb
Yjc1JorsdUwpzPKNUgs5H193PzlGWfvS2d2xFj4A60l/lImtyxT91DNEKLKYcQ1mP1tfVOV7la9z
Bddan+HlfpM6zw2ZqOnzzh0frryTY3IUycMMkoPqRbQ17K0o7R1hOCuBytBnx+8l7TIXdItG5tTI
jfdNHONbnZPH76LeumtN7eyT3CJkpgvpa5W7AE5a8ieajiEDYQvAh1eNOrpTBxa4um+VCMy7fqKV
txuH4Vh4sIczc8RGhekn73cJxN2iZ4ZAjSorA1T8+jP1EJXPinrqqzw6TiM6oG6rC+WJ5vRTkdtb
MNL9PP2WH5R6o0eVW4dMDTWVwb+1qHRt0dYfIuIKqdZymqu30jVSimSb6tSwz5qG6ZZvizwVBJrX
jml/9gm3qBPbXGk+YjVFUaDmhmOPzWtFqUR5sjXKbFd6xz5lXkyLGLAWa6DTzJ2omSkVZEqK6VgZ
AucN66vbGkboCI34NA+1m56uosBF+yZV0yqJn6l1blRgmDNq1LfVjfCWOoruLkWsm5byzZwaH+rH
tozojL3Z9A6tvDsWdeN0iCHbheFLS4kigo9arxnADkvsBDttuFQanR5ct1JsLa2wvM+xk3f5M2hN
14PUV9EgzWjwARDhjUJLta+iZUSB2LDarU7btfaw04iAiIZsnZvxs1/ni2qo+NzxoxRzZ+bYPphK
2KnkSIj88zJbQTV/VH4lXrOxtQG3s8ULZVPSmKWvtTbHUzaR4MeVr7EJyPz1RHbEGVKIHN3HHA5J
9g3hVAXKcjpABAfezLPAmaraUJOPdKq9lw5CMDMu0Iy8GD3GYeqGDHqvfQnxIoTGJ+1onnda1RJf
eeBFtYWKwpR2hLgfjBxOGLusKL1RupB+XcS0PaiWXDQcdU5ZDy5xHs7MaM4ZouY8YLB11paiHErG
HZEMort8hm55YxB3UuKMsrE9N1RofhAuAcXyiN+xM/llFcqjIr4my4B/YGFWeDAyfZ000aauqseq
RcRc+Muxf+qofSfiTNiwkBlPb5trGaQLcoVJxbDXsCal9NyzjGpEz1FvLkz5WNfDsrEujJydhveI
kr01JICw/9e5ef6HXTwJuX8k1ujDCASLns0hulkhSZdycnopfKpK07HVYJNTN5v8ZR533CSSaigv
alcSewheXzyIbNdalMfRm42iRPJhMemsf5jai7C8zccPk8gvyQ2Rh4BncIeCbXuQ/yIKaBGTg1Gb
gGo0bXpuAzJ8EflFc7BISVk605Trg5oXKyaezJHbfKP75aZruiNawVViIEbBA1NExVYefknAybT+
XZN7eM3hTU6L1c8Gwknvbat/SnOxycGXDjiQyY1KZEZbISB8Sg7CDfPyISTlpE+kgwkAVvL9reTf
oXfRvRebFus0U1RH4q8WOsG1cg9dAV2gzIA7iUI3ypXd4BlkSPhfVgR91Kc4FE5br/MC0Cr4XDU/
KXp78ITClDAYt0n8pBM54gXTucsMd/TVVeQP5wAtEIimR0/hwpLdYOHcXNT6a2/EAR10HiMrArxp
P3let9J5GDwquTrO1yGmyR5CBfP5hc9d0dnPYc5rWCwG3BGDjScGL1u5FCqKvoCAFirSInYscDZW
fVEZ0WCs6+UnqMaV2u7DlDFu1yB9pP2uDBres0hpiL4kAjoOpoyBkLjPIu91aEHrymhtjLD+tHoy
20ydHE5iRVdNPQ91B0ifoeMN9zVCHymvNoYNbsKvX/Qhe46R1QCn/mVbJ2wP82wKxJCyqlV5P2c8
BO292dnPRSU5sg5uIMxu7VBGI9gs4uazlE4KP4fCf+C3xzwfmnxulK+GnV0knREf86ORxmRQ73kp
FGO5yHU+8bmxz4LZOrmwykOEqrs66N4uS1yJxM2kdfMmWU8iPEuEO+BHiMgd1vrctav7mP9divtl
0rWrIqNNYDNY8o37gRGlP7wIAC0J2COVUdNk3iWJWPRxscg8GOwwHmaNx2AddemLjhwz3mXh608z
/UUL1lPiVvBmJW8/2OtOP0++WHQR7z9CG6xwx8SovmkFEoAeBHTwGKiPXkRZkpcrb6S0l1LFxnab
XsA3n6eu2Uaa9mjH4JsN6Zw3bbZo+HiEMBx5AhLDHaK7YpydsSYGSvVc0iKtvLU21ILcHXgeukft
OULuYGzBuvLSJc8ZU8+K5ztI9d0gOprmJYQoRLKkiXjgQyagFhX77LYDhGMnFtFk2E4zZuo2sPzi
kg7erV3chSjHtGDcxfJdi4d0I5n+sZMhYhMsnhc6/odo2zM7CdDe1tTCKZOJcaPpG3YzyykQLwX9
j8SnHVYy5qL8GP5TBt1CaKggEwdNgiT3liRZOTDvB2lvNRFhPx8oT+X8UlAMk/it1ZlrW69Dr/Hr
Xwp9eCroIwyMRVM54G2NqE9HgaR4x3gENUIAK7rWG52nIJCeiGKwieAoyr0gDDb+GJgetR2zGbEe
wlMMIWwecNQF1pRy3an9spPCVd1NuyatHyc9P/uJwidWR4tQkvvtb7HA0wqcb68zalji+pJ5VVve
BzXCxAamRa790D/+u2HLJtySkUkhI+C/V6ZPMy6lcZxJ7J391iIHkMvLv7tuxt+dcI7AZUByivnd
/s+0/ttgoTNRtbUDIBAUb0uzjVZjoUFFz8tfIexxvWEuOyibOjlNbYeLkj+bSEmISDkmnHzdjmKr
ARYugmg5J8ukw8HzxmPNTClDw6Ej9RU+A01iOTovBZekbKX8CU0wY2cESWDSgv6N6v2G+IqFIvuO
oY2H3BA3NY+1KHaB/jpa72H40rAFC2+nfOXpHzCAGb4D6zHorX7p7ZsIyMZy+/AtLchSaIqfWsB/
DSewX8y0SawCBq2Qq5tgN3qUShVxqYN6yiOskgQ5//sufDMmmNMqoQni0COe1L6aucQM5JNm4j5T
Le3Tp2ZTrlKn2FnhYqZ3yYv5A3kTHfwf7v53RghVpgEKL0w251zdP8dK5Je39gjYy1EwklQBnFJM
MVmxgX0ES44PSvpc6t3SbLbUOBaPFQGvlFU/sU5mr9xVrwkgCMdXDNPkn7+8dEqrxbVKUs+m2mBZ
WvXuTBH+ieup6LOE+q8D0VkmA1ImHE/Mf/7bahd2A6sZvymhde1ykhLy8Gw6+ac8OyX+U00xEvI1
k9FQJFQMXrxuSYtgh0SsxWScqdKQqtPuyvrw5AOzyXn3j8+1eRorvol0ai3KvgF9mf8VIC3O+Ear
BNzS9gwboriT5ldNw1hiXyzzKamMepP47SmjMhztA3Nska58IAtzcOwcz6sRECZF/q5C15Iho4f8
txJDsKpx2rfFIgfUoRnPZudakD9EBJYMO1Mmy4vauquVfWNJq66rDrW4ta0nHZ1gVMtu85+mWaEM
xZXw4DchUSFfkomT15hDEXDD4CzskxAQ4ENjvwUtMwrrXjFPek6yWYT+l2QMQcNIv4x8tygeaary
3mWYlpbrkMig0sbWzH8TsgRNqHP9pWmI9Qi2FdvGEI2LleobgfhmOMct9eBtizVN82/rbFgIz1rT
AqSTzfo3Horo1E/6eqTgN5jxiIY4iJgYIiRWEZUuYS+eBnOfHiqzoE0r7mXkpEKqL34Dxh8s4Yg6
HKNAAGXFRJwCcB5M1QpFs2HMQASHZKrGJ4+FrVaSbvmY/9RI/XtEpasQiNgyaxrvb+tqfKSGcSb5
dgr/b7gpNoQkLSFeBEfhzGmxOIhd/VyFqx9eJ3Nv9nqZKwxSdFtVTXAjV71bvluaSR6WxvRmZvPW
qLqO8apYzqDXrtj7bvDDEb/5TjEvnrlBmAuEbF09wJXUhKPZYArSZKS5R029/+GMvruMCn87pHHg
hiBR/3xw66mNCT3ATP5/z4hpwDpz0xWl+yJ+0By0u8v8/d/H/PaQGoNb6EEms9Krd0VaDyoqytn/
ERwUWGnToesf/n2Iby/bfy99UKI6t+vPs7K4akmSz14q9Q5d/WKA/PnvI3zzeVeV/3eEaxR8UdSG
X2GwYgh1HzHgsqD+jONmCj7/fRxl/gheLzlIkEgGVEOwEZ1P9bc3q+nVlpLOV4tC2m2HtyRiMz+P
78r6YtbJKpTvNeuhGHmHIFKuTek8kj3e4n2M47uhu0T9Yy1+YkF8d/YqsB0Nsx/ZLtdShkrU5Mf6
dKAtZeuZJ0xesx1B/8F7953xnOcMV58uqypf8atnvJWS0bSLCOTTqtjMXGXtkN3gsncw4TrGD3f0
u2X5+8Gunm08BFFf+uxGmDkyX3OUYNsxePv37fzpIFd3MzDsSU2yCYOkWODmyKmaqx+EM9/pTP64
alePtEKvOUWbqjps9V1guf0xWUhLdTNstS24hFOz8m/L/309/ccx5wXz2yqdLELvDItj8nkRzde8
4/73hfu2ouJNDyrFUJnviKvbMyZWD0aNaYV3CI/dXoUNM1xCp1siI2dr62TOT7zj74onQCdz4Qgy
Wr9OmW5sm0ZmSfEkb+fMcyJe3GD9P8g8n3/59RPONoR4XpUi6S+sihWEZl7N9yvaJw9o+taI4Rxi
O1aGQ3m6+P+By6oGbxMoB4oA6H11JUVP1J+Uswbr5bjESOa2UFwd/B7LkZTHH54q5RtMBUcDFcsu
iCJWv5aSeF3tjwPPsHFDKuWWScF6Zu2pu/+9ZkX/40BXL4vQLMumTYl6ZLpPzYBAeWP8+Db+9mwI
HGEvofP2u/52KQyo+sZmFeLlcgsXBM5mDh0HgPnTev9uVbDsTAyF1DeU1H8+UVI8aGrSMPKdnat7
bpYTLml4+i646P9iG/LLv5+w797prD9ZlnnCFPV6uVdW6OmpTm1TaJB66LQYkG1RZmv9DzWN8u2p
/XakqzvVFaqWG/TqHDrmhE6t9GVEFHjH+O+AQngBVXT571P79kMi2P8osMt5oq/LqKESk9LP5zZn
nJR33qmyF9qKTKDFuEYgqvxwvPktfv1E/3Y4+0qtpZoEuomQw4Ulc5xLWv60r/uuKtA4D4NC1LYM
y7haHUBy7KkNMnLGn7uFvKxXgtmPg7BibRwYXv2XFJM8e5fM+SkM45trSRCAyTvxP/XdX+tkmPw+
QzYC10ZZ6Izt0DDh6Fvk1bpf/E9u3t8X01R0m6Ypm6xZx3h1qunQpZPa2hQBcOTkSawk8cPtgl35
1w378xhXnQgSq0H8jlzOvi+2Ya/fWIyHEubKcZORrUiW62FA1VsrI0PofGN5dFpTDBuIc4Bnu1lu
3ZJyuhEKbdCur/azLSSbSEV3p7p0p4AMyq6RM8fsKtcq0EU241rirzfH8FYOmDxqfbRWxl1QQ9bt
Bji9zV3NLqod8dQ08YS1hb9ZMc6yftawiZm2EyDzYZRhe6tQxU3zYZXtcyW/V6bpBMGbbvlOYPho
SqtftXCz6kWO70P8oWrWHGPfP2qKO9LaHXxjoxBMptTjsaOx3JDuVOMGVD8rzIgqC7fUk2UgQBpp
xvso8MfV4TyH8VHfq22/Nyz23L25CeDlqu24CwWBycFbYY/7CIp/RQSvZx5wB2wCWh+avenatYlk
vWt34YS2RZQLuvEordem9pz4BAKbe53RMIqJ1u6XGtMx67ZG1lQn6u2UDW6Si1Ucpou8N1xDfSra
SwjHorbtpWw81Layqzr5SSosVNbem28de9PxMc6o8iGetk2EWWvRSJuiO/bR1mMM0bcuOczon4l/
1S/cvJtMWtj9yqBfj71P725Ylq82XC0FQVOgnqGBYslhJiqhXQykfJXj+2Go2XT4SdV0lQ3WkyWT
/pdM/UH1ab1bSHxyfB+LsHtsBwA4+GG9NGUm639lDbzlsgQ9YHOoKg42qloTyhrd4QgdnKyXnpnv
+bRPCC5QGdx71i3h3m3XreS8ckMLRI3qA+SpmvDkRdHT0EdsyYMaJGF1ozY2I2FXRTwDxywsomVv
xY4vKQ8x4nPAPNumoXGdChsTkXo0kumRHNBaPQhMZiIpT1K560gSVEpwXOrKq6eLnwLDAQDZe9FJ
mwSOIy6/1uJ1ldO9REZp0ftbGx2urxA34K1oJ7glQ2DN2I6R8SAYUUUVYeUNFjXfQEv0iPC6VYg+
1u4HmR7luy8fe+nOTwhhsw5pedBRgGjdubOP4BTM/G5QGax80UdytMK86VSGxhlM+im8NwgsS2Fr
mrtIL56q8VOApaSkSWZ3YPVVBfrJ0uxFhUZG1zfsTm8wMwmmT8HAvEpCd9ad5kyGDnSb/RB6JlPR
cMUHf4GL/7UK8IQY1V2HaWWQgYR2A4Z3IIwMSoPPEatS1R81Or0VY1n1LVQiourLJZulg5T+6lAK
SiYlQ6FvJEDrBXAJ6PQlZI5Ivtjhw6jepd7amp7J5U2NB8N+aeSTYm5pyR5T5oE+vHAAIKB1nlr0
+7MsMZo+rIz08WAdkzpui3VSXlLjYg7CxasmRx+Rip6gbJdFXNLkAtOr4dhF1xEBF7Kqr4QkixRb
Fsg8CKKHrH036dLNYDs/HLeV/CbkF/rIcU1PSfqwBsQI8jKEf6QQEDiBykTRNyXNYvbdhRJoEcxq
Ib27ICiXTCdNo1yY6asI0XioFhoYBjvJKvPThWjeWtttsM4EhFHYR4RMbmI9awAIOpPJonkwVJhE
aniZeOqZ1tBKyivUzvpGB18nN8sRblPFEzOSiSYVLOVfkY5NmFadRZIhoPdYedT1yClU5l08hILW
Xy7vRzpiBWb26jZQijWQvx2v2JXH20aRt/II/Q7dsRRWzuCfQ2xJ/CLsoUe7xTGqYeJkLiHvmBcl
fbkmP1YfXj0VwihhAT0atLYDrsGgUZdolmHnQZHBJPRFdNuUXXufFaDygQJOO0uetrHVAD0Rbp5y
E5p7j6BFOMUYovel0gDngkaLOFf70JtjODItpyLrffI2ZXkZDHyZeKBMYmxzYg2rwR3icGWQRJzW
zWdYezhEse2K4l3K6vckxTGC9pdAwRxzmN8aH1JEXmL7lPa/0nh4DZNilWtPBSDXLrZQ3HXLsUn2
o24tU06NcNcRUmoHXb4ZHpQqxD0qryO5eO8nE6YyXhSpt9eFntwBbp/TbaE4No8li3UCtJpbUMz0
4L0ia1RbajZ2MFyMSDiq/P9Qdx7NjSNpGv4rE31HL7yJ2JkDCdBJFOVVqgtCruC9x6/fB6reWQli
iDsTsYc9dEerKTGBRCLzM68RIC+a412oQMcbkV1VUdGXSkc1rhM0LWCxbmVhL9KZMK9y6aYIyk3Y
C7BJk1XXRktq24tBCF96Q7BFdNjr8QwHmwfkeuxMfmnEO9V89ruD2+CtjuV3Ft7WbnclyXvFeivz
7ADUJlizEfQYzylCCLcPLq0BSd1tm7sCgiWd2WY7yCVd9eEp4Ipw3TXdsypFpyYOLiUWtqQ1AO54
92VY6g1k2YYDlHM2acGy1rsI1bRc8Gyx2QmV+Vwzm2oKMwwYIBXl+C2iq1kN4oWOkpZn+LcV9PzC
DDbq4DrmtFZLiZKtcGnIMZw7mFkJNeoWNcgBP3udn418VYsc5/5+9BAFgkw7aHs9XClgyTIXhRno
y2O8qUHYteWTzqV04m0V3qoyTUDt1s2gG6F4CZXHLFc1LB+11MGKbjScfhXvNka0Fz+orW91jz1E
7O/j8iOhHTVUSkh/AdOnzz9UDfSsaANP5Bht5Fs8GqryRGB36vu1z98vyK4XAq7j+xPJaQrBHqMT
ucz0DZ8jfYgSH+5gVveQDAuFJh04fz48eD7odYiGygl191N3MQuA2T410Uq4i6Ka0KC+bfXL75/D
qbuYhb9xjtcOAbAKbCjZZc1tklGG6G+/H+RI2sdcaVTIEcmUqOnN0r5UiyOY3oxSviA7fnDXiePf
YORCJcyhpLc6Weg4clsSCiuiQpVZIT6ZlR7GKhDliDya7pe2qtYC0O5FfhbcqYfW8bBJmzra3oKu
+4kbnb53tig+jTu7UdGMsqC0QOtVjrLSl+EqfQ7O8Yxy/B0YhO8HO3aPBvadJCSWqVvzSmwoGWFB
Q1+ZIlCTjELVDpJ/+f0YR1M+E0CjIRrTap+nz4ofdV0pt1jsPP3WjTdtdBngRC9l3I+SU4W3Iwue
pq0ogYJWWDHzLgtoMxWXTjLMEuoJlMR/46X99P3T+B+2HaVIhLAZ+P4Mmjwb5QqYn08n7cSsfS1z
sNI/3Mb06D4MY0peoAKJBrRpDxSVF1MBe7JThaeEG9Dq36oZfR5xthsN7WAgUsiNuXfmWrK1s5Fa
Yo+eJxXSyP53KqS6jJLJ1JoiRVfntT1RbNHYDSdBOg/WDgKcLhIKWoisQOTU+aseHibk1/fTemRx
0FkHVUENAiDVfMG7opcKRURtRQjvNP/BL+6+//4j5XMdZjk2WIai0Myec/miCIEjLyT87JZoM9l0
xBxzWyEcgZrTwljLNv1WVH5/39Z/fLI0rf7xn/z8kuVDGXh+PfvxH/vgpcyq7Ff9n9Of/fPXPv/R
Pw75Wwo9+O2t3j/l89/89Id8/1/j20/106cfHMTv6+GqeSuH67cKFPr7IN5bNv3m//bDv729f8vt
kL/9/Y+XrEnr6du8IEv/+Ouj7evf/6B9+eEJTN//14cXTwl/tyiDOqj8v23T1+Ap/dvh5Y1/376V
/G8i+i9f9PZU1X//w5D/nMpBFK+n1iUlelZ69/b+ifQne72hTG5mFl3hqYyZAiP1//6HoP2JewhY
Ez5DCU6nk/DH36qsef/M+JM2IX+GDS+iw3ib/PHfM3L5e2v//bCYob9+/lvaJJdZkNbVdIuzE0AD
ciHjvoitMn0705wd2VHsDl3sRrSil8gJEVSr4A0elZG0gDwEPZqF6D8rSB+Z8Y8Pk3dkaGVeypoP
PTvLtUYU9EwOK0zCaqAmJWJryM927tIcor3kFud08De9QhUgUlZ9CSWv+GkqwsbCzMErtQlDt616
xF1E3fFguA1CcWGpBcBeZAAy1fZAKVbJBPjKV/GI7YkgnVWisrWIrVx54yE1CgeamlewUlRwcn2B
EJmMqaK29oNTB9PRm51WAj1CYq25VzYQejeuzbSygVsCHYyRl2ocAwx14f8wlGeNvK6zdMDVHgps
oDnUfRmYOwGUxdAQ6DjBBBRF031oivPvn8PxJcBhKQOW0Qh8Zntxm/hVrKR4OzSoLWfKsBYUf1mF
rz3XhBghZiK6PUrCQo8eTUD1/8boKmtdJy6ge2DOKtBJgIeIGhSVrYnI5fnXIRS8uO4w0Lpi81so
agOMc1LBSdDlEE6NPg9KpjVIpjURoiGCsld/PvmSIMrGvCkrO8vKZR60qzKHElOBk45E9C1S7Emw
59V9p8rddSqU22bAVhO6UtTQG4Im+v1s6Eeux6KTwkOYMA76O0H2w0ncxTFYQI9lImrYeQ0VJYT2
ALBGX2hgeRa13D0pSe4UqrhGCg7snEbhU3JhZBahaSNgj0ZfAGBGfwuKSUSlxxvRilbQF15jtUV/
AYLGIkzFTa9lB6tBjjCpGhl30uHO8PnJH3p6eQX8OxkjUm+LA8gWfgeyFZRnOlQ2RW2NugdeHoP8
1sVIc3rC8Ct2m6044H45Qr/VM2w1OyQTUIhDamkw7o28fvRHyMNpy/rxDCza2HVQn5IgyfWPQqUi
cCEN6OP39TK0zOd4gGgtjYCY27ZB6xNZl0BAjRlxs1Mt6Gl/+xgBswAsQn2T+MdEmVefLb/Yy3NX
Dgf8jrwnF/5PVz8L5V4JqCTvg5xz+xZRxEVZvHi3svEiVWTqV8GNkKUnVuJ7TvHlQmjUyiBo6CG8
R7YfnnxVhJnZIg1lZ9jjRLkKOcUSX9jXdmJoTeY/ZLwxRqVl44kLMXdfYIn9SABkJfoD8uKvfSk9
CZCLAyPYGUJw7mMTqwcvfWcd0rhClKfTNzmmcmNnnpeKfukph04Sz7vGO2v05FoZ9U3cov5VmpfY
VN1ydlKj6rxlgUc6iioITZbSI9z0n1ndXYMk/Vf9VKYHAf5PpfMqgVea70LwcjCz08CzdQUesbq1
KSn0qx5QasVbs3+spA7+TIM42GAuqxK5nsyRPOhlZbX6/iWU5+HwdCmGqKORgDg0/eDZmpDHUGnS
Xq8Q1nKXQwq9wmuekWY4JHV8IRkQjdMa6wuxeuzr5lJszbUAWXRMANV4KiD3jH1qzDNos/2Symdu
1xhatIp/Xfmy44nZiU1DO3K20FqjOGEpdJ1UY7aB+zGKGmHM0qn18gEJ7x59Lusilims5tpKCPRl
rZg3amI8A96+iSwUqoTsxixw8SsRjltaU3fTrIDsKRAmZBUjOx+5uqhSUVNBJVNUWe5DSim8Gq+C
Ub/TTU6j2hv2VkVBMwmo8yhnhE7rTPbWNVuFSYFBK/JLAOvPatWuxjK/0BPzZyyzZ1VC9VM08ZFU
xztBDR7jwXpyO3DWceyIYsJSLbzLHsBQFfiw4NllFgKqkn6C5m4c1dgqI6PUUYISknMvS09Uelhs
X7YEmh5AHJCZBhdtzsPq3M/bUi/b2i4wxwxU6BZjp9k9PMHeYwuNU28SYMUeAHalnt5bmsA5ie0l
NyRli31hUWPuGmnd6N15W5SXFP/uJIX7C4NXMaZwCD12FcXom1hKscvaATW94Kdv5S9ijQ2pIUGl
k4efYdatAxM1AETc9BZ3zrK8GDX9kejota/7+xoWWO4pD75c37ZrQ43XfrIrDOVMU3IUpBki0pad
2K/rzv2RS/mtkFPwHb0KBahw2RPP1SL5ljmdcoYRn1WjcegmQg1v/N41qaSN3Vki5ZeRGt1Rkn9Q
zPg1D8RDch224rVKGTaVUMHX0Q6d+MUZCb1boaTpQWNAgdvl2PCH+Fqqul9Cfqmb3dJFkEf1g2qh
FN6dZ2mP9QDzsJU2htUfqhAJf9d7LLZJpFwmKo44oWBP/+Sp+oTE5CJIJl5wi72lfuKVf0/UP+++
ZGkW748iAw3+cgyo3ljlsamhC9XU62RsYUX4HkE1dgwlsqC60t4M1g2yJq+aUN0W+vAQCoVhj1W2
y/3slxeqa70YIQT6wDqyqtoR3J/7XgnKNd9YCN0rdSqizRpjaxkVj52SbSNXcNzCvRP6/LbOhnux
pVFXX2sNXSZJzB7DxHqOVQvibLzUBeM66iZZTi3KnEpTdupQkMEmNYdCLl64fgzRsd/kNUB6ucBE
M8nKq/eqcy0sm1R76FR4x9/vk+9SLp8mjfyDhQu4bkqrFWu277iNK4lYFtW2Zhk/6Mmy7KotgS46
VGqBhaeG2oWK34Qb+rY/xVjFq1rQcqOmppQgpDEIl9BXlL2D0dmWIO+9Pl3zPvwwY2DPsgsFZmzP
DB8tgMF4aZvul9rx7plBfIhRKf/+br7AtrT3u9HIqAyJbVSf11oEpSfVKymB4EeQmBpEfNyD4XSV
MRzXAN+1lRbuKJPQcocPEtBiFTuo9p39/YV82c25DtUwYWSILERtfh2i3ueZq4uQlGFxJ6m6tHoC
tAj5+PalLEv4igbCz/KJh/mFfzDdPmh4MlUSywnE+TkSTsOgq1VTrZENgf2q0XXm7lrzp4olX2fS
iizcbSHoK10YV135yFGOY1N+S1XzFYWKNDVP1Ku/VDemC7Leo3KdoIDM+fMFaW5YSJll4BgQ4nG7
70o8T5Jh5Wul3fU72Qx2kqc7cYVPvVfRp0NbdzpbhfMYPs/3j0T6EiVqiCUp5O+WRHURKMvna4Fp
3JnAIjgSPOiZkupYmHcIyZq+qBOFeLnkvROk+S7X0AIekQcW9Juy8M6L3LuxEs9J8KMX8hOblj69
X7P3jx1rQlyhGI8d+myGIprcoPEsxBwqlHsrHfUHy6ANo/ZXCSCEBZJlk63oKrdwi+5N89dgUWrr
Eo3TU0X51TXPEb939MzCLcb81fb1LhHFYoH+L25Zk1R0C+EnkPzXOOGbRP2un5yxUOJDWDgzL+ow
wcrD9gTf7vXS9tH0KyLtWR/ENw/QXmHKiEmmrp3sRyG3zSg90ydl9YlWSatb7c034JN3rjEikpIN
aDiUjmghy+gnkJdLSdtLmDMslFb7pcnZxA+wKwWSRNqkIB08i0+2uYCyfOXTbIyL2JE1TC9iYQsP
6YT42pHXgxIvoFuAdCSK0vytVBIki71aatBbh+WQJ9tGDGzRoOa2iNqtrPQbnvVaUfZBYq5j08AC
DMnUSL3qAOhGmbo9sSKnxPTTs6cRRXOCNcmTl805LUwL6tQY8mq0OauWTNNKJgrpcXkBTuL1qPbD
Y0FBBNUIevvGrYmwSIK7UhL+rOofUnGmeK8nrmjaH79eEYnUVJG0dHG+f/rx0KMtATfeuPPx/iG8
gfca7FxvY2Z7H7e/CB6L5ZRX2N6n6fWJ4b++o8jG6SACRapZCNfJs/GlOI1Z/OZoi2SKZtlue8Sm
oT3hcOQiQOtBNXYj/UfUi5d6P9wh8I9GibDRx/46afuroOL1dT2HBv6KzWh3kAv8Z2JtE4jeehCD
x1RLNhzi6y6otpk6rHJEsd1gtE10P/wWrmUFPTodAGB0KCCMSBRY55MLexRQiMVNoGzLQx0bd0XS
bJtUwHLQWwt1clWk8a+4KUExCiD+6gMRW5jrr6JbHfSaocNhDTV6HaXej0KU7gKCx1RJfw5heDZ2
PzwJA6beXbcY4somLVm/uUeOWDfQwxdAEoUNsIrbvjNui854rev8KW9iclqswotD6UpoZoD4wjYK
1RkbOCK9YHPScMxclSDWveqi6KZgz4d32J31QW8u5Ep8CQTxQWiyRdEVOz8GWucGWGUVpiNnEkiG
WvXxN5LoNkv3ned34GNCuw5z1KSGfOpgE/LqEE59IUHOoW0O0GAXUoXTS9yvtf4pdRMq1xCaL1WI
yLKnnTzsvtRZpsUCs4PFirgRFRcW84dsWy8jwikJ8SK02hUEwCZZ/gT1mQ4ut9zTJ88RIvGKwZ7i
W6dOg18mO1Bn9tu89Itlo7WZLdY6fWwDzUmSFjIZlGEKadlZzU2ftaTIgo1dxb1UMFU54h63bgvP
lnrSwRSMHWawG4ASz2GzUaTqthlctK6lBzPyGthoMt6PEjJP9SUmbPTDkYBBRUDd9VaAYgg/qOi6
Uoa5yKx+Uv1MiwUCrLTqY2tXIJzhYQtgegHILtcCHMaTUlyYvkEcIHXR/6DYapdld6ZIZFIxtd5G
is/BsewTZM2kNLKLeCJoB5sO5xc6JrsoCjajgFUmu52nn9XwzhaQPS6Klhpxbb2aVUpQUvcXQ9ki
zoUQd7sv9Qzs1ggysG6dXOtFYG7Rz0CutkK7aSbQRxydR+mwFKCMWAY14EGIUH4ZbnN6kmAJWxs3
Tc/m0AJcbl67SoiJLTRwCWXbxtpOgYjfUZZSfHtEOkvK9nF7I1gkkZ6+s6L+Wo4MdNtQrdFHzjLC
7YGDwvA8/ObUDVZMZ4GuY4xgXeLri2+WRHoU4G1ZRogIGBM6Rod8qpnWJvKAtFBEuWffc5oMOV2p
h1fHLQPdQCtF2uSC8diGWBuIKWiaYMDIqBMWvSic601+rineZsg4ytD3Si+UKLP1HFBbDa4nd5dB
6D4q/cBwlvEWmuXeTa3b0kBPLgnwFG1++IH6u/b+f9DDWb9lU/ej+n/QvrHobfzHf/dCvnRv1uVb
+vT69LFNM/3B7y6NoEt/EkDRNqZZC2XDUDg9frdppo/ojFANsES4FdAQCMP+6tNI8p/UzckWVJEa
Is1tTum/2jSS9CcKhhbdHUOjtghn7V9q08wCUMUEFwA6gIuABSGac8h7p/SeEAk4CudST7ZuYM8e
OqqYbQsft6kUtx7ZWPSkrfgvLry22mCbYPcChGXhwcubm1Yf1tQANh9m8PL34f6xezQ78r9c1Sws
NiP2b0pAIeHfk9GlbDKW/f0I84b+X0OQmZMIwTCY8+PcsnLdJCwZYtWeS3ZMKXsxXk+8jHI9hvap
hv68GTIfb86WC0xvGHSzCO0KrKzqNo6otxBPXRRmtCWkxHVkHXRE1wP52YqCxxN3e3RC4ddILCcy
pzl8odfaApwEEzqpUnmqt3UhWkch2NF0vI4H8HNG4JRWQeWz3jSxijJjsBtNkE++93uL+NTl/fhs
Z2no74mg+/hOQgCtMa3IDyfkWDaq7AtMfJljhP6MU47VkGaZtyRIS7PpSEfFEwnN7FD+MiRv08ch
K2QHjNzFhlAZL3L/ERHJ+mSYOMuZvowxO/iL1PesdEBnols2kIqiC+SNz5s7wZl4pOj3a8vsgOzc
qQRyLrLwe1xY9ry+kHH098bPh+kcxEh0k0nfQlWqnYDmZyUpeKHVhJVIl9TIVBqoUfi9uNZH2Q7E
p7ERF5H8rOchujb4q6OfRcyyqNphVWlXfh4gXlcaF0UqbcZSu+1zTiUt2BNqrHO93EDj3qcqlnCo
K8rk0H1Kge8Zk+YmRzsP+GZjTh6R4mUe5E6Dn2dfpVc1ZQVfddeDSghTXWuxeBDFneUZZ7WVbVrq
wW79HEX7snO3AumFiaR400/oaPWF0NAWenD0VojsWbkFQHgYisrJsO1LwuDG6JK9pWd2j1lCUXY3
mhmtkcpD9kXeiDUbWjpuysbfUYhzski7w/xoaYyaE5Pfwi0mKCoOrdIuc3FEUtXfMs+k1tplgJYH
7X7E3vsz6tfdYtB/5q3kTLJCoyrbIT5Zpdo5WZKoizF1X2GVXUSZ7i0Kq1ojZrWtqnCjqzW08HQ/
acW1ZYFBk7WmuuWA6zgPfOBfLtkeShgW1rYxNPrW95dDVNhtrG58VT6H/3KtlomyKCQcvkSUO61w
qxb3ZhPbWpKtOqNfywN6rAQSsliA50k3pSysEg3tXxCVYn/v595iDN6isduk5sPEoHdN5IIL7VLv
LLtrYgdLU6eLZSeiRDYUgEajdl2xKYQi2qJVvuoI4Yc8PZH6ytMu/iGx+710LRVOHIK9CmJBn19L
FRaNgCEUgrYxkaGZrAL2YKPZyKl8sDR327KAhwzpO7M560KU6AD3jgM2a9UgXKWQ89uq3ZTUFNLy
KmjgTrnDU+5lCHGFJ86jeZb+fqnT5oleBQVJuMifL9UU+hhTQTYtbYFyya/0kkb22rUzhL1tbFcX
+kq5S26k8EQ+cWzj+jjstOl8eLmzph+MoWfYopOcJGAVgECLMVU5cTwciwI+jjN7EmNrom0JRceW
r/xb0THviwt9mSGxuQFNi/DiMr7o7/QKefZTlGPp2HEAmgniJ51baK2zmfUhhNZl3LF/rcHulSiI
7foVr7rupFuSJ32pPKBQHZybL+wDpndWr43t93d/7OZlmU499F1R/qJG25qsqaHtQ3xeUjSguRI1
2vbFdS9CzsG7/vvRjp0TH0ebTuoPj7S0zBz/Uu53FBFN0MaNMGiruMxX0inK37GZnbqesoj8DtXn
qR31YaROkkvKoNyPD4ZlxFglIeNvkDUdqn4xmNViHAjzwtvv7+9YpPFx1Nn9RXlWKUOX8FL72LnR
7JU65/sR5gWZ95eRHqpGDxXo0xe2sBCljSbQ4LO1Q/Q03iCGthUW+Q3SPsbd8CJnC38TLmIHOO2J
e3uXgpjvWGTAgKdUIE0AeT9Pad96AwVNRMFLW97BYF+ihYg65D0qIMvMWwZ3whIRfhvY60FfIRQF
q2GpPkd2fHfq4D+2M5AzUJ8D3QKeePbGDpKY9Ej70LVuh30w+JtAccg/TqJoji1X9NLR9JcNStRz
AHGbimbXKOxA8tq/zDjblgjSbzG7WdROeo8MNzdZIAJy4i2ZIrL5RAOaQVPToO/Mlvt5osO6CVsC
f6KpUtpo1a2X9IhtxosId6Gwvg5RkzuxqI4dRoBjZCaTvBoI3OcR3cT3mi5EXT3MIT1k6NSqwdJq
zsoicpJcpnolIk2H2/Bw5nbi3kKP/fsrUI5NtUZfhn6XSno3x/xKrOpaMTLOGEgLWpRjGQM+SYH5
lujUMtBNpBCjqzl1HeTlS8kxELYb8yeVovEoV2upe8UOyvGrwLFyd9un+9J6KIV4gyPRtqX00BT1
PhTwlKGhZyXQOz3NpDpjbdPmJVbalWrk9/UUWRnycjCVE1JXc/TD+2uro1PD02Q3sualMZLjDqIZ
8Q4qmquJsqttNMRVOOMdbiy5TjYQPQ7lRll7lyV6Wwt6UtFLeKVffz/R84bc7wsh3ACaZRg87dmj
bnshR/uMLYoC+gWwAMhmTntmLety4V/Iq3TaOewTYx7bjCkN/nPM2UluFmOWGcl0kjvJU28Li8gh
rHxOb/xVAJlzEW3re2DS16FjYlhenxj+2G7BHgE+UNbgHcz1DorKbGU3ReoSBBhetVvJfYB1duIW
Tw0y2/ljKud1EDOIurZewK0AsPKcYF38UH8MtnYvQgZaCI+nZvboxGK2jpY8RVfzXWv+wymX4gxN
5Z2JbRrVhli3EjFZkgRtp5GHaL2CH5hBie0UYXpOP/+9iP5n3HfRhw/j1qERx1I8va1wgQV0w6fc
y6VFXdIoqdrzKjozY2/piTuSCrSjIegW97wXNK6uNUNYe6Qs0lCd2ESmOZ7vm0iAAPaSQPd+iaYE
CWl3ccoposxftDritLl1IiY9/vp8GGO2lOEBB5IUMePAMq76c2nxLl2wNK6q80muQzhZOzl2GHy8
qflZB74O+m4cIqK5r11h2RmUSSauWeuviuGXmuonZvHd3OW7aZwVDFqxl0ZQYwQxexfggE13cwHD
GfmOwQFbGF25du4Yu3GpXFAqcSDmL7Ib/r1Kd8qSNsuu2Qwb/8QLdurZTm/ChxVX5mKt4SMR2q6G
2irun/2/Cvz/vaj/59HOi1Sw1Jo0nnap2h5XiLM5xqY9m456EFIX8Jr/FxIz7+2z+VxPZ/wUV1GC
nNeDylEboNKzbZQ2O+N5fSmqC+2suir2yoZDS7s2lsbanUSYx72/q26sLf2lvQgp1fl+Azs2vwag
eMkkF7CMebzsxbVQ5i4hVeQdQGhK+Smi0ju+78utfhhhtkNaYWHIqBMEdPsxaMaIIvpZRuYyUF/q
rnfyUadXBVCl05a5uxr7Q2/ZUuM5MrRTf8DIE9EAzCO3pi/Zg6SeWPRH3+sJrK+RiFEI1idE/4f1
hVjO4CUZV4dS/UVwjcBDuw12wX68UtAMfHXPkpvqVF59dM4NOkBgpU10V2ZHcYZzidE0xHloTeDV
5pCArUTwvGfoTyzi68xG8lh7/f45o/t4ZJcEkCKJ2kSEAGP0+U7rxK2rwgCB05d7lKIWhXEh9j+F
eiKFLyTMSsnrM/QWS1+3PfFn5B/wRbKT+qkEolpH1m1ELupiI6xEw7KhaCHneDB0rj32xI5NQqs2
X+a0vHLauKGlb0WvPB9FYjMZKzvPu6+6xMn9e0N8bWNt7XXYVHbTuV+qqwqjPF9qkVTwgL+9DON4
luAXTiM5yw5poa3E5h6w06pDMqLJwWg3+VaHGRxKsaP0mHzG9IlMAwZvgkFsv1RHrFmtcElZhxrv
Tz/FM0TOd0V6nYsGqhkCJWBc4hvxuWOZhZ1/3rYEZG6ULE2MPnMhBU+tb7NkUgVG5E3NlqKCtEfi
20or2DKujmb56vUqqfMLoSgs63NTvhE9F91kbEB1xMKhXxQtCsGxod2k3T0efGsZc+tOzVeZJtpd
rC81GQnSAtRD8kNwCRXACwnJjYvCiJKuXSi+HW1FvUJOwuz2UgdYC9OhHndXYkT/rkU2VzHqyy4r
lrKO44ZY3ESxv0wsnkedoGNgObj22gH2Ea6GVbw0CbfQX0WiPcRKFalMWzN9B3HDTdep24ieQyMP
TiH9xKEWyoDh5DgHFWO9qHAJz/CRVBpha6oI/E72EIH5U9SiZaqJ6zb+WYq9Y5baThF7sBJsX8Zz
WupOmRRLq4p3Qx7BLdeXUqSfR0TAPUms8ewbqAUYGdLw/aIR3F2SyHYc300WlwIw9jApnEyl89fT
9I3XecsLA3MeZU47V5KzUAPNTouxwTQ69cl/kYQMCaEHqjfjg9TlS3oDSznHNUoq1lEN2b9KrtGP
X4CDXLXSZVRXDiAGw3tFk/ZNwcUmr1aYNS4a/HPz+E5orIWPwGgu3PvKhaA+RYZns1LoakerRDUW
AAQP1CKcFrRh0PaOhQNBURVrz78lUOLRo98k5stY75Zh2dnY7kwPJxsNqPtcd1eeNV7tmHjACzg9
4KVIRW/TyKmd9nT3aUYNCDHgL0MPa5nipSLgCxN7gt21PwvLwNcRVxGXvKhrcXmpULGhx6GscyxM
zBgb+K6itNovKwq+hvUrra7qILqRQMGaXr2OG8lWlFd42E4E2SDqHSgqy9Lr14162YYglvXGDmkL
FzH6/QaMOHYsc0T0PJGaZ7+lqx7oBw8Jf4VVovjlro6HXWo+MZV6ha9hcV2H4ruTUNx4e79/jZuA
zLI9CJr4wDi3vdfvuqJ5EXnErY/TTdviKD4+J030livZpNzNNtE4ejM8SILumF36WLbjpVYpV2Md
7ToYiJoy3rVmsdNc75c7QCvI1QfpHa1JU0AIl0n9E1D6YqBgOlCXKTN5U5aoyrSsCkUf38wKGGhr
rfpC2IVJZCdlzDKm3th0O182ziUBtAtOZPQVsP2s97WJHH+hNLbes86xeaDlc4k4+AZjIDg9CBSI
0nmSZ6sUp5Hex3Gk1K+lcWQvisyNOxaoSMC/QUdeECxvodCjWljeeGZE6UqFcpUOqFIjmLJV8QLp
zOKyHcwHHVYRPJP8bcgmm28vwg+q3/RNgjNFsqprirF6eKa1yU8U8W+p2/Omunii1Wa4G1EySiIZ
LyJQOppiE3mcxe1zQt5XmDulxWKhLXcBEbNkolTSHRoBVyaENDQBOkqJ+bDe43Ju2C4u9wOF/nbs
nLxkT/CRM0cqDLuh5dA1F50qHLpBPa9E4AZStiYLtaHc4iIBKkJDXixGeLlEDmTyLzZgIgzqSsTS
Fm0Cpx5vlSFcw9sHPNFQEj9ktWq7uvAUq/1Z6DY/XEtY6grA/6zCNx6BK09fiWB55SJegSk6k+sR
ikUULL0QG2Az4nLFG9XCGjBCRMf4ibT4NrDarY8PWM8Gm9P8qGkJWkq9yjL8ZEZeZGkV9JotdspV
HNCRoBFsKioxAToKOsDsMEDx1m/VCqhTt6skce1VP0pe+8jDS7WsNrwIO4mOUI/CvBZRCdQOdavA
dsJmRvuVpOVrDDTbGGCgaIK+6bMHq3poZHHHEKtBk2wjvQbTjuHEE1INBq+FpgHdHdRNHd0r5jM3
u9AqY1egGG4EP+rkMQbG7+ZPvp9tM+2H1PgbrSy3HqriGsdFjW+WTK1OAqGkIfzTVJOfhG4XAW1t
/CcaHm2Q3JdyDyYesQyeqEmR1hTOMxWmmhQ52G/BW34TpMweQa+Uir9w9WKhhr1ducPeYLIlGD0y
qjiigcG4Um2kIF6kmHF2uLUBy13GNWcw+s+hxGmFl0nDy9TU55XfIusSrnLtRIflaJObnB8434RH
Mt+5QR9CukYYAytuhMAWNuNq0lUUltWKgIM0DcOKUwHksbAKF2pACaT6BjCoz2FVE/RF5/cIi3vc
pId7RV/jmdzUeK/zetK9KN1oOwzgdZCVSbNuFXTjRsvNXYp9S4hLBVHiSdLFkVAPOisIF7h4gFln
12RCYyt0XExs49CfK5tkzYax7bYxGdr3UeUUM85j+48DzVJGy+pRHbUYSFUz0n2QXniRld0b4jN9
IG2/H+xI2IyoO1aWk+ozsrCzVLCTi6BIRg6hQsDiVTwLcY7+foQ5SnpKBT8O8Y7R/7B0kDtolKSd
6hs34q8pERzPum7pP6gLeZWt9HBpPgQnM/1jLcFPo85ykKJUkiFR3/OBAaaw7R1QsVwOTnvbrTFl
EDbitl8qO+zjz8e9vBme46Ww+v7OjzzIT5cwFYo/3LgVWXUidJRQfO0lNV5TAJR50yzVBKBjcGKW
j5TMPo01W52qF5SZNzLJofaa9sgna29+e/X9/RzL6z4NMss64VmofpEPoS1epef5JbH4Ur2c5rE6
H51k5d2c2gjkIxuBClR26qaxOL/kV3li6GWh8xQlDnkPvHKp+8sUVTHDo7LdQEfxnz3+s4zuYkKw
xr02Qu3MlzRnxJSjEN5GuHF6Aq6wePChGBawxwL65RVuapg5FW6whNH0+1n8H0DX/r/JD0ysgm/w
ayggpNXb8AnAxl/8BWCT/0Q0FJFNCAHwJpDZYWP7C8Am/6lDACRr5zeQp8aB4J8ANtX6k8duAHuj
noBw5aRO8BeAjY+gZYscEBP4DbS5+i8B2GZboczYKBwYOjA5qgj6HNkkyKFGLkmSpu/H1Wgnzrih
Q0Uhv7OnY+50NXK2uOcDWjNyRGdWsYdxAKDv/EXGYzKFZZSv+9Y8sTdMB8aHA+XLOLOt0AtC0Cum
AgJPeOyIWmL3uq3WRVnYMTjiODwRK/wXe+exHTmSrOl3mT3mQIttBBCKOqhzg0Mmk9Ba4+nvh6zu
riAymrjds50+pxZdIi3c4cLc7Be/b8I/4lETMafL8s86XNPhWIR/d7cC/nKPzY+Try1bPLpXuOhu
jRtpanEeKEasg3WwVz7LY7cBk46512qSWIHJ/UH194dgL8kAz87Iv+bh5HfNLlY4AYIYtNPvUj9H
6VGIn+Vo6Yg8+01PYszuU6Eo8fbRiIHqnBPtrnAoQWuYRwlGfY7ixHfJ/bKM7PSHfjPhc4a4IkD9
SF0+sIErrN9rq5R+drHvO1wnisc83LvekiID2/hMSJV6m857n37w17uNSlsV5zFeSe2mt6GbYBlR
7yCcbjMbaMfryTFy+9dIToF+f6hd/d6a8t/RZl8O8Wi5K3RmVbwbX8o9gJl0/bNfo63qCIdos6R+
/W/iQbungXqmgDtkMLsV//fo0FJsaCd6Tn4xaTQBJ0stTOKXmk9nD5+J6P+PiLOrdRgMP65cRuhF
nyUFQ7Va2JVnF78yNeDpcUwkoa8frLJAHPB6pCqZ/KACZpvDB3SyhZNmIcg81VPCLGh032CHmTct
L9L0ofWXWPhTJvPHYv97IL87LidZlQ4iMKIIBs7QET/x8Nq5G3dHvXuN/qUT3CxhX85+mJNw00Y4
CZe1pSJmAUOykDC0issmWxjQPFP961gCb2lYqKqhdD1L3XoewP4o8Onl7bC2shW+v0d1Hd6mdrb1
tkmzNh5xzbzGQ3RdbrVwFW0CW7n9foed/XAnv2G2/MYhiDNPZMG7A2AAHPfym4jn5/dBuJTPfbuT
MNPPOJlMSXe1pJ9OR2PgXd7hVR/dI1f4W22xj1eWdfRxcSgz5SKiwCGIF0ZzYVrPcrp3432KTETB
o0tE8kTAFBKQl9Aa2NW+uhYgTYGau7UCK7ou+2wToruQxP6q6MFeJJfoc8D6xvP+KhEPQ7EVrDeL
bmvpPQvppSpd8xDlX7VWY7EP6mjVRC9N+Cs2qfIAeczNN8V9CA3MCDeVdZtqlJiyh7zbNA2GEP7O
xTbQlz97+R3f4ay4rKndJ/7VRIht2vcCkcGxPYT1ZxY/F8Fjj2iym7wrxQNEe3vA88f3Lg39IdVv
ZPmZrgnY0R8eXolt/Sz1joAjfbRL1MHRhxeJElfcf5S8oRIJPBQvGPx3QxUWy6Eznzzr0TIeKjTY
ZHjNdbcevR/1ZHaOxJABPEJiCbf6U42Ltjb8AP8RKphN3xn63kLVOaW+jsOoNDC/0U8vOZpS6kyO
k1r8nKQvQ3jQ5EMkAzPHGrW+dKFhmkjy9Oq1b1yIyJxGza8+3lvtRdFtxMCF1K2TXTu+2TlDwbUe
4xmY3nTxoyYPD2SDjj4CHZPQykC7uFZhFbEymvDRDW589ZjL22wieKLABlXbCJ9dDOQF5bJF5Voa
Ka6ke7F57EcyBrzdatndxFj4SbW/GqxtN/6Uafio3WcEbHasdduXdpOEbp/eWrqCVNQPJfyps6cC
zC8HiuGXVbMNsJ6GeuftujhD4PazqCpblzdRfdD6fWxmd1T+nRwH3fC6Ft7C/CoXYVCiTSia7rpG
Nzo024PB84LdAw9JRRgfkg+uaFf1cK9lm8bguYlKIg5+CztrSuH+OBRPNtaUlpxsLDXKw2xM2b/6
j7G0vd0EKXUv/afgcaBQ+NnQdMXeyzbXPh2kVbbxHd6IC79hSle/+w2zlACMVWypAb+hOwxr5nNd
XZmoYBQrZAXqkGRvXEsOtVMOanFn7RvXttLNwm9YOmBmiUKfJkmaK/yG+ieW3cDqppu7f+kcXo22
+YrlOW02e3Q0JPyyd3GF+wP5ytKzdaLi/DEVaAcDhBWBX2lzrBtehaPWm9xRuRdT4n8pjIesfNRj
8N6TVtOIWs8rBhFo3j/m2VuRw9srkDA0hXtgzCvXujHVvYzEsBZBjR5+QkW7FYwC6W870E2sHQ9W
dueCssfed9pUMGfLelOBY+zq/fczeu5iOB3J7PrLi5SuRctIAgyRcnofUfiIZ/vC2pljd3/fgadh
ZndgxJ7sxHFaO2u2NVWicTM8xTwKkFbb906xkW8QiN4Um+Vk7+wIYU3hmahpKs+Vr1uny/WolVR0
lRrxSo6u9QIva39RxvTcuwBRx39FmW3QMcG9msYszKibzqH/t0VwXXK48q7cm8kZbLjoLnAUXlqJ
5wdHg5oiHGnfHK4lxIblpr/D4lKv/LAiWxGWPp56drWjp/TPINM/Pzl8YD32Q68wttpvoIiqG8NC
gWL4aXXPAVQIEFSe+5JQuR7NvQH7ukxeEy5ZvVRWVfWETfOq1IC4ih81l1kj3ZjV0TDvZDQSAgwM
xC68V+jll9pK1qJLWfP3kS5swjSjM4gae43yz0jVMoSj7wfPovBYp8gwleCoArxAUdiTh+dOevx+
X8yrmn+t2JNBz5ZN6uWZ3jcMWt1OCESgneQLWIyuwvcSkAuQrG4n0Atc2ilLX3S2kPKgsvxuIC7u
DaQd7Wp6foGnT9DU1H5oKZqa4s6zpYUEcXG8s9NdyvCcFTLiQnytPlHTHu3I8Q79dLC3n6a1Uinm
8tD/+H6el4Y7O9CNTClCY6STPZZ3mroVy12ZHf+LEGi9khRRRZLmvIF8zIRW9gkhAQvWkDdq2uda
zBc+3NmBkOKrEATxTp2jggUrcaMxJEoKL1i6yCR4ytaSWOBSkNniCBWsOsyBIKpAH/41T4Ga/Bfv
SCBN/xrHbB2oeZMiCzPNVn4VFZdVd1E0S4p300edZxKoWkFWVakLopL89UAJa3pxiJH1PPFAydmB
435gdm6TTfBxbPS/Lv3DX751Xu58vximnz8LrQAuQLGCHjPgx1loVUXjTfcE3uGatpbdXW7g+PmK
OMIq7Rau1nlPbTpCvsSanZtZUkqeFhOrckjSsZm4YDev6cf+78qNi/Gm1XNyTgPEloRwiicemhSz
MnSOnG4jy5Q3I7KgpXLbuSoK4wPuTxePxpk4qzt2OiJcbsKRMfkFl/vSX6ETsFJX0qF9o21oJ8/f
f7szq/9LPPnr+CAGVZViAJxt6f+P5TaYNNEovX0f5fwK+XtUsxVSVZ3uDS2zGGYV7qwbowa9BTCk
q7ZZ8PB9rKko8+dq/DvWbIVIQ5sHfU0sdTtVvZJts6n2yWaJt/Q7H/0uznxlJJxX7jRzU/pFF3o1
bP2H6RWB1e8WKdpdY6fXIfalU5Vl2W1uGsZ34WfHlgsk0TBkhtn4L5L20lgL03j+z/+tVgVMD/Gs
rwsDFtFgCCJ/fi1dK9l1Ki8dWNM3/3MAfweYrTxNGjwcmQiA8BNWtgDdYMauS8faxrtynW771+/X
xZwD/o+j4++As0Wo5Wrlcm+Rlr9BiI120i6YiDTwSMnQ/6t6qIIODXcjzRZVmcMc88ZA6jdnJ8f7
qx4Mc7M9Co5yhzP0oduZ6+8Hd3YbnwSbXfmZ2ypeLBNMNi/kLodssjP1JTHTOer+rxk8iTJtvZPD
ULG8JhilKZ+xlRfvydziaoCMM5+NpHzrXyvbcV3cTh9viah4dnwoYdIHE0kG5uhYsVJ7waiIjO1U
QgGmORT5wkl49ow6CTFbj1SyLDGdvpeRPvjybQ+MKsy2Q/BD4bn4X3ytk1CzldgNceHrU16ImZxm
7rQEO5fx+H2Ms8NB822yrRMRQZz++cm3wvtM0Np4yjnadQwHQpW2gkohPt1W2dKlfHYrn8SarT4P
NpxQ5MTCKMvpH6JDDj3qR+s0e5A4CKbyJllY7+fv5ZOQs6VodlljIeiCPZy/drcgWdfRukg5PuTN
5Ib5n1pG/047/hWOxurX2UScM1ONhHAyFB6v3an9fZkv9IewLj53JJ5EmZ25qFyR4E3fbFBwbW8j
Wysf/PipxHFeQey8EleqDzG921SD5mjUco2c2qxqj+ZTJVwn4qvrrS2Ew/xuN5RPcpiu8+qlyOs1
yosrV7nq6sQR5btSIrnw0X4NXCdVxs1UIc6rq7501wVHVPNphe8jduu0j1cCyU786U/ap2CRK/E1
BcoloTegokFnIdj4NIQqZlWcooK6rrV3AeR0B8rOa+907JxUoI+hUl9Af3oLxPpJA/DdaYXTJL9S
g4LrkCC3pm889bXR3ycLIyXA/0nDByukPFheZoMI/hNJSe2AQu4qxXAtRi569K9H94jMVCy9q6WT
ghTPHlXhXvU+KbZUzZ3Q74K2W8f+FeXTAaRY0b6axn4CLjTVS0KddwJZNokJxDAHcXidQ/Er3efa
vfD827j4EY7bvEKfwNgEAG6o3ijhg2baenQdKmg3P+XFRszewIZ3yQsCDRkW3LDfkQls1nJnHmnO
bxrXuNNNf9NaP3ADh5pUr63JtgQZAP/CMO4Re7M11D6EMIKv+zOQ3VWXJCu9Ui+7Ea1P8bNHJD4R
bUsCQ/3Qh/sSczcvDJ5DS7UHAQXjMUWYN3Kk7GfJkd9L7S5JkOBWDSduL03sF71s36kfWUMzNbh3
PYDVIdZsL5J7nWU7M71xESww90J3R8HeA2wTW89d6QDmNn1kgvWt693EOUDZW0+8FeqHApHvYFdy
iXrBjQd6r1bvO8y3R2vt5R9yd6OMoOo8lOUB40kqgufog39/sJ25ClSJRwZ9H5PL9Xcd8eRg68RO
9mIr4F4d7l13h9feGC493M+Uhr/EmOV2ep4X5vg7xqW7bbaspUtrCwIVBs7SzX0u4/8Sa5bIZWYj
BxjNoVH+2+4jtseLbI293qbYx45g/6cuu5xkX8LN7gXX16K+SAmX6591OmHWN0V5NPUFz6izXwkR
Jd7tMj06fTaDQeSqLWVQJKfdw5jvmvG2XhLKPHNaouesEIEaBDnWbCRWq/txVxFiKJ5Cnrj9WyVQ
HfMvJG1hPZwdzBRh8jjiuTQbjIDknJiPEXNWA5qf1CFddW1qS77EZ8PAq6f+DdWbeF8vmaZzxTxQ
4n6lgIPeVd6vqth9v3fOXZtYX1FPoWzLWP6o2yB6m4oI8vOc7eDP2SOGQMi/cFzznB12Szz56Rae
5fiIaiLzSrKj6LhEfR2R0WHeGmV8osn2eHLeHjb6Jt8u9ZvnmgRTYkocKkSTB5CCmMnXOFqlR5HY
MyzslH4ie66tjJd84zlpvWrpRQ7O1EbJDxFe5lXy35xHJ7Fn700PqjVcAmJnCk0aiIFG58TqsJDw
nFkbQAX/mc4Zovx1hH5iqW4STSmW8Wgi/Gck9362WVgdUxYz+1xfgsynUYpDpGAJUjn15WQujhKO
467U3RLz7My6+BJoNmeaNoSx3hAo3E8vZvQBHWFbbpdQwefO1i9xZhvXrzyxDbXfAwKV3z7ENuZ1
69IHxOpeRLZnL7LbFmZwdpijlZN17UQikvsbhLT6/Ge/dOydnTu0UJGfMCTdnFeIMktrI2O6L+pN
vtd2/a7aNJfLuixnF9xJmNmC07PBd7WOMEFD6208tv3NkCwsuKUYs/XmlyAbKoDrKy276kl65I9U
WQhx5pJATPfv2ZqtNIxqRy1D4HQld2i++xf98COhm1ON1327RP8+v9xOgs2Wm5y2IIY0gkk36nZa
2MFjsM4d1K13ie1tlk7zpembLbYirjULoP90lQtrAXvftM2w/1yYwXN9RpItxDnAd5oaeopfj55W
H11Yl9x+Eo3ZogEfYrY7y6Bzj8dvwwu2vcZWJlTuGiQGArypO/0982VotjBKuycLpwzf+lWlS1Dx
cxvh9HdN//wkEVS0JO80pGVXINZXVb1xxTu/fEjpoucXSgN6QVmszk4zOj8gT0Kas2egmrt54eHW
vfL3rd1eFsd0k12hZY/HXf42XBY3+Tq80p3vj+WzQdGJBKqg4B80v9yszDDhZiZUC3xzNYZHo8LH
vL4ss4X357mKH/oUpAe/E8Q5A7vVLGEQFOLUyiWCxZ2+wAY5972AMqM8OIlg4Gvy9Xt1atLmsVxO
uce0NzBB3k5yj4tAxKU4s12oDGKdBQNxurW0Ke3qYtqLFkn1VEnX8jXkbkCJGCpcuE6yUNU8O4cn
Y5xtyXpESSHpiC2Zj012V6kLCdw5NBiLQCMHnRRIqet8nUQAM6mcKVOAG3Pbv0ibfOPu3S2NCQdS
9L5ehU/jUQejIa+CjbqTd8Krt8g1OjfDJz/CmG2DWrGKXDb4EUHzluW/fOmyRShes+JtDX4Lj4p1
iUjC97vgXDP1dOTzgrQUlq2VJIhnVQd9C0wFtnq2FRzrDVbgCpLqc7eTFzQf5HMn7OlAZ5egocVV
FqsM1L/U70Qidm/pxr8vP7qrbCvfVhvYTLa2Hq+g1gJ3j4+xgyC6f1hMcM88SL8MfnZT1gII93Ia
/LBu8YSs1u275vQTlPd2KTc7/0ZAgN5EjQCGwbzWqmVeK/oBOQzvt2vfeteMNx0EPK4Dly4NPV99
yLp7tfLWjT+pyiyZtpxZXKcP1DnolsIltt8Gt9pwqOnf1BfB3mcda/vv19OZT3saZg67tbxylASF
MJb3Vte8ubo3XX37f4sxq+eFkZpW3TSUJNk1CvKv8TOLyf4+yDks7JeRzBZpmcSj4E8pDvR3W9yK
6xF5tPxhBE0WOLAxbOHobpA57z+bfYLtxiq7WTpzz1xRX37CbHkKGjLYCezDVTuphDW4uJfvfQIz
tV44Bc5+tZPH1uxs15U8Jy3lzk/dQ6pdivJ1Wz1+P59LIWZHeOFJ4jCiyLjSg3IlNE9N8xI1CwWF
M9fEl/fq7F0s60Hv9tIUo/pplJi7xQvztBRglrOZQ5EFUk2AOHtVpHg1LnbTpk86S4W+DGF2EcXW
WBdhQwR5K22K6+ZKAHa7Urb1m7wSd/EWhcOF7/K7ZTEPSfYl0gTCDwITna93H1a/ViWKZF+wySOc
SCztNukea0y12/zHkBwM79HNjlZOmRx5Dt1/aMNjHx+1/r4or0uPLi0iEfpOxvbU0h8jxbgclc9a
+ghRZzSETSn4EHtkaMaeo4z3aCCuAjGkmO5TxaxXufTUJvFKsA6IZmTtryK7ldttVFGUlm4nGIyA
eRyqi72SbaVBwNuIqi46Hn5h2al2r9fSyprYt+FjbOzLfh95VxXt/VJ/9PInPbKtCTVxyDPq4/lH
F73GYBkT5EOS/kbMYWMCfBaaZz+2veFmDHVb0j7dzLNNPGJMmPyD+pAWNK9Uw6ZdGyOD4jefZk/u
XXbrwr/DgmWdaHdDeA0QzBPXGpZgeSLZ1tDshJqqI06cAhRL3zUwMHN66RjgMJn07S5CF2OIPqvo
2cX0JINqNeqI/UJqtg55joLmlRFHWwNBNaroXrmTrdD2/LxYCfHDEGwzpKMU5aKVeHINFGYsCTeT
hyK5FaqfbSGvpMxE+CCye8UuwzsYEEL9JpQPHZ4NlovbTXExeigz3OWejT1fhxemxvzp8doVt6Ec
X2aljpJCc+sLwX4ItCN2Ffqgb+uis6UQcRiYz617rahXKDvcwEJaDWOxK4bcVhFJSUX9XhTpXIKt
V6mGlp7gJFK2Dlo0NTz3QmriSy/3bwNTtAVDcSaQOKKJuALSFpAeM+kmNDdtexQstF7aY1E0G9+F
YCHJKxeEtaVdp8UuB+InhdiR6NuuuLAoP7jKxShhzE5jRwIW1iD7l4Ym/UaB+lSxVuSp14AtUfoL
5weEjUvg1637XldYLtQPTYogkzheIK7HcnTcyJYqXmPlfQQqu52kOF9UKv2INz4NgrBLS8Qqekc3
d2kvrlNXvnJjKC3iTU+uYlR8yiRf67ToCr9y9Cret/54NMvyR1spmxb7ExXbCTeW91rq7tXBR5RH
uFLGhN2B+Er92TWaU3bJOjJcu9DdvQHnPFJH26899EH8TR4OmwS1DqvXHA+zs9xCblV6b4WbGn5/
lNq56m3qiecvHj1l2BG1zNXt6Pt3iYLNmVDbevNgFM02wa11kEH4+6tWqzcDTr9GvRLdB3ewNkNh
rrXxVUV6IQWAL/YG+gGB0wSoBFfaymo+ysHlT77XkLPv1CcFK0fNk+ysGux6FLD5C1eGlu/bEns/
bsuSPTF6W2T91ikeRTEiBFFTvSUNwFqp2gwiazm6Twr04xPw7qhxQPVf6+5b7U4mTEehvpfHdh0h
gVAYl4V8mQsXQb6X626F+wDrUmYFPmrRUyb068LAbKLUNpLhIZ8nok1hPLY5fy/xj6rR2hbM3FaA
5YKD2qgiteruu7zapRiFimq1KVx3JaDzY+VIh+Xd9dCrGy3t8ThL11Wg2qV75yfepq9o+ElASFts
YJT+aQApULafIkIZsLe2pvkaDZ6tZljCoFHTppfd0GwiydiT8N/LCoI/8eDUCr23SePC4pMH3U0r
YJDUqRjlvMciECVX2PXja88azbUfafrhpaItlzQod5134TUWc7MNhlu38LBiAa5ttmjl8JPCaxM1
FcR2OvVKG3ZybneQXXyEHnwTzxk1WOnmA+IsA/IPCb9LQ/i7hNrTdGQ9/jHQy7XeHgNtW/qokxcr
P8X7euCQusTwMNR2FS6OFhyFwHjFjKNSsPbhPa2gyi+jeRYKoRNCUqG8WsTXLeuuS35p4Xth/Erb
ZiI3cJAepQxzH/+jsiaNd1uN8S6DD6Eqd5bZXPXJjRKw7XoO6y62h+RVVq/C1A5CC+7HS2XqtqEd
I7HG8go/seYuqZ1qwIUdxShvAxRAUPF6yvdj+M7dt7bMX2N8jVvvGmUK3e0nkqLdeP5KVoxVKB+b
FDwr8hY6Nnx9foeh5SpWPoLyNpMfDesmsR765D5BhFCQAGxQ82plO0dxM/3IlIOv3AtYe6V4ScWH
Mrpo4kMtPnntbTvuQu9ZCi5Eaa9zTIj63aBs9fBe7Dg588+QxScnF3KEShDqJf54XQRAeLwLMag2
AVp94qfSebBzMwRT/RUY4kLp10atQ1v6pXpXrYXKh+25qIxcNEHgpOpH4iqOiCIXdJ1JQ6hOi1Uk
bevBRaWCco4D70junmruHCF8MqytgMxVLf/qlfucf110byeXJSH7aNQrP2ZylScBun2YvbtoyYbt
zlUuR1S5kvwmgTpbXA4YNJp3ff+ims2qGJ4jhuS1S9jVc8VAaPgWrEFRNc0/tC+UMcMnqCFbCS8n
4UJrExy8X8F62Mg25y7KV+vv86PFgFNOeFIPS0IDgbOKgC2FYXzaDqE9cbHH9fiECtB6Kd65nB90
PDxSHVTCH+DcxDfCvkt5kob6D3G8XiMwtfB8OpfEapA7mUANLL4+y5LzTvW0SuT1rXUXkXrdVNvv
Z+xcpg89Hgo7DHlY8bPnGdL4ru+GCKUqEhkhqih+8ZGUwsJ3kc90VdTTMLP3mVmYQiaVPDFjXXcE
xP7LIlzL2THJb0dWIAQ0nN2S+DHXEoCsMUb38rYRaPC3I+mcsMvzK4/7PwMqD67/r6z6/+su/B8w
AifL4Q/joMOvcia78Ps/+IfuAjY/qPZMsu047LAyLNbOv3QXJp18bPqQXEC03tT4nv8wDkJcARMQ
/F0mNQQ2xuTn80/dBfP/YkWOzSDtcIwmJdQa/ulpdPvXG6ea/f9TcvefKxfJTmrxk8E5GuRzYLwa
C7i5WSW6zePNiDnliJSc3z6czMc/gp4G+XP7fQ0yewhXEE8DtyWICuG0exXbl+///Lk0Cl3brwFm
+zseZNV1SwKM92AfgpVkF79rtIG2ruxqX15ByXhdiPnnZoRPhPIkHXuFM2te5E70Ibf0npj+3gQ2
1u80p7rMYAcvHY9nymhfI82OY+qGvuzXgLSkny5akHDqhPVP7S6/Hh+hLdkL4zr3sU7HNXsbR75i
pRjg0HxZd04A2fZZcCLaEhP4OF9nt+JOPy6EnI7Hr8/xrwOcrY/AU+V0iAgp7NwrZaPsrGvrB/A7
xK2WhvdnTfBrqNlKaRvRa4uGUO3G2ym7aNtBbPtftA6WhjQrm4xdEFVhSBx1CybZwZTpvXuZIsG+
/vh++s5+MEmevpmJ68W8zNkpQuwHOqGSKqKC8NbUz/9xADRdNTT1+WtCyczSgaKJdXWUAAnqN4F1
lclLtbgzjcFJNfbvCLPZagRrjDuVCJXT28GTTpsl3bgw03JH3NfO6FQ36TZ5VjfyznW8heGdgXNP
0U2ub/DAU3vs6/gsbM/zplamnTxuJk0D8zLbTyyQ5X7Hub1Mox1SKlZxCunILFOI0DlHKopYaHC1
K/w8ty3AmahdifZEylha7qjg/rm3cKfj7gHo9ls1/uvgxizvZSFWWwpVyW2WTE6K7qqtAaxPkOFW
cMJKXYl18VmUwUZuy89QkoY1P/NYtLe++JmU143VH0tI4kNUuRuvDj40MbrQ6uoh79Ujzop7QdPf
PfNalTCKLDE9xGJB75N17F1o7o8wuhmpmAntuAbLZRfhVVIfxWTndoFTWR/leNUHpVNWJa6LWzyT
V6K1NkrVDvrouscxIdKLnaA3l36VrusudeKQklNNiSciFzWxUi5RD2wnU9HE7sZ6E1Q/zbTfI1qy
yqSXALyprAn80/yqMJ8A99xJDQoOwUapLltSKXP6T0PeTzy4ygD8CCxbtbhMFep+5qWEx7gcCavR
K7diFl2r0ZMpjYit3rqUe3hRWtFPjYq4bl5V7WumfbYuIozDXZ09mdZrY7wHqrTCjdX2JO9K7m4j
8zHW8k0wXpMSrHQjXWcU9jLTKUXDMQNWwrhpzNCR9Vu9by89/o7S/8IEcjUgJIna48YTPhMVuy/V
39aKgmzPC35cSrIXwn2vltuJ6h9YlxnY2lCloa2LuyE2HNfjNYs9dZ88JO0+ag50/2y/de062Fnp
oUUnV8r8rSnVuE2ljpGLV2W4x6IeGMJe8dS1aLnINri2L4ZOF/JyC83pFT64O9XcdxDM26JcySX/
yT7pHjJzq+o36ATclpqJpGx1gaL/ndnc1Zht4lkbTLBeq6IsJSJPqtltdDdiutQIn+PwqlQ0WM2K
sutwUFBbRG4EMzRAHRo1Q2zEJcGp6h/t+D6Il0oPFqPYjhok97a0czQZRChcuuGAsDVRd4jbYCMh
QDwcB+RXpejaH3d5BIiXhRYo92LMGtRs2Yo3IdKV8aeMfsB42xWpXeTaOpWQmBCuxP7Qi1ftcFfx
X9XjW569JDqJvuxk8m0neEj/fg7DXeQdS+FOLXddez2aOTbLn1Z2Uam3biyu8uwQl6Cv052eVHYE
/E/E57qMmfBcxirkAgO2yHJKeMloKPM0vxYivEF3hv7Si3YsbkeUN4wyucrQozTvSkpjGSXq6ihi
pGyEL3GzH5RfsX5llZdpflGPl2l0EONDaPxQ/duqzFdB+BnU9cZPt/H4XnhAgh8jI9iiFbbSuxup
ejfHhlIlhtDwt/KYohzOIlTbUvFQNq8RJQqPYkYdZk6cOn73K84voui9DnV09WgLWcnOhBiYoJrN
OWB294ZxMCwHpdFiglSkD1L/1oRPMWQSkcpVnN1DoBfzjlWDSLaD702VX7nNxchCgteoj59dTZ1o
fA4bddVGz0mxjVNr7dKD8LInq/Q2QxNvvFI5Wl226ihc88SzTfddp1QtR+NapdeJanT3q0HExE8V
eR1k9KwSrWkdtPQggSa7XjEv+kK8zpB41rXspipQKpGh2MThMaRYZLgsd+tdzsIf2YhCzFjZgg/c
q+rtSFecEJhMpV26yfWk0xqqnwnCDl377rXJSjMvgmSv9x5/8EGINwJ1zoEaaN/xXnPqScdCwVhp
slJGytTD3ALb3trwHa/YZ9JDH/9Iy2ul3lr+B1IjVxbsmKy+aLLsFQyMnA04eVbUd7ONnH3o5mbk
1B6SrSwAeDcaLK03Qn7lZ8daTLdRqyPue5SMYwCz1lUOSaU4A4VAI4DtL2drXb6tPaD0oXDVJQIt
jGwvIhAOVQZX6s62mhLxa/THu89J90VSOaQwBQbDb3AEGpOgcobTV5Cux0DHODCmAAxDLzr47avh
vZmmQJ2NihgrePpWJdzySntJs7chva4KysYgqqjAfPDXNoBIHvbJRdzfqCzCTDmaGBzGP6uczoSL
4PT4EgYYetXBKuQGlRMZgeb7jjJZYDxPlTlJjla9j7N4GV/pcXyb6NWdnNc/db+4KUScvt0yOeZK
9yhYqbKN+t5GzH+jCakj6kch0ZAYCS7a/EM0ocwX/VVtZI6ZoXtqOl1Tv46VuFYN8TWob+OkvS1R
MOmGtVF8pN7B5RiujzLUX/+qb14tZFpCRPDTF1d4jf2fnhZxC1v4AHDdI1fTMF/Gs488igtXAPUB
1cMTnemWg3UWBndD3duNZG29QnFcYTjILRrrXF6Rbq67Hj8BWAU9gihFeZv25SrK3Z2RD3hvAsbP
s/scI6S134R0itQl29UzOeeXrGKWsbvU1EwjJKvQ0DFHW0DRir/KCf/WXvTPCNBWRfDQ1FSQs/4N
1D2pQVlq6pWWOs2UcTGot0a1ACtf+vNnKScTppVS07SriJpreWya/5ipPf1+C8kJ/je5nH3Nu5q0
kRPYTCSVGEgWaPbIO4azUBE68/D9GmX2HSgX9mYiMkuc092Tj+CK+aoDtU0/MxhTvqNwqS58mDPc
PWLi/fS7ZIBsB8WR0+rgkGt130cdOtTDCj2VXXxv7rWtv8FvNKRtG9xOBiOW3UOPXHy+/VmuIDYC
wBZOg4qF3fzX2JnS9ynVQmSJw3Uvx+tc2bjVPxRE/+3SO/MgIIqCAdz0tKcOM0vSK9Oo4WESRd0i
rk+G3h8ESBv/qwfB2XUItWGqDQE3n7/ehrFMxFodsEyM13WzViYe5MEYbGOiogcfgK/sZZLnmWfI
NMJ/RZ1jVhIxTLrMImpAsnTAvtS2nPGI5foez5JlVP20mb4+8L+Gm02orpU+La2RzXApAytxD/Ul
XT1AJTTlXt36t9WejLb3isfBAo7uTDH7a2yKbKfLtXWzRq5dhurTado3dCBWwAv0+8nuM1yFd8at
/vj9e3nadH+MVjUgKVAcwgNutkHUfuAlHovtyvWqVYsUVZ5tRZIqtVx6uU5/0neRpsV1ckiGeRZk
Nft/5VZQ/NNNeGM4VgJ+D9mrD5r+m0VI19LYZsda1iBIOaZEnKpDmQXZOjqQFK6q0k4vtK3kIH8i
rrrnRXLTnwUVPuPJpM5OujoV3VCsCKxulU2C6Vq0JgvfK6hB0s/5/gOe3x6gV1Wwa7LyBzYyVhq/
oh831SOouN2P/8PeefXGba77/qts7Hsa7AU454bkcKpGXbJ1Q0iyzN47P/35UU7WkifanmTdHWAD
iSNH0rwsb3nKv2xkRFudGmc36N2yJ/wH9AL0ldlp4NGoBrXikxJLsiD9cxO59XlRx1fpJo7fzTjd
lOND1n0Fr+KW8Q8ZLbspWhFis/U+/P6WP9tYP17AyXEoz34m0b7qbew5rOy6Jp4zujOw3fcz+3S6
fhzkZPdWoizFkp5BFhwtEBoNbT43gkrsZWsszqAuusOhzlcyiFrxHIPo05dqKDgWyqoOk1k9WZaY
kDZFojP6MnX9XejMe+1IxLZDunJnnYFAf7rtsAUs9XtlkXc/2fIsYwylWcetYb5ER2/h/i3EYuN+
dOIjSe9ZlYBPX+CH8U62OW3CsbVPfZ6teCEQCqS3tfDj93Pk03PRoL+l4poKgvw0JkulWi4jCefJ
RV63uwFUsJ886FBP53uCn7+tD2OdTMg5kXy/HRkLoVFHXC18m+ii84R1ugo84dzb+uwU/nhnJzMz
N9smrGpGw/EBBMyCi116ngPFm9QemZCwLs4W9s8M+t7u+7B7hyiuFbW0vLLuJiqvS/0MNvCvpT82
Fd2guMleBQz3ZK+uSkRnm5HPb/rO0Yhg2n0d6U4vvIXT9j+aGv8e62R7DnQp9ctpuRcQ1aGjPfou
Dj1rZdXen8Pbfhr0mig4qEtnTCbA/vXU04QB25yYDBPVUBxhSEjx4gC2rh2Fp1lY4XBHldj4T6bI
x1FPtg9lMJpkFoI/xQ39H4mGY2K2Tvedm5mb1sluCXl//1iXaXe6YZqablIw5lTQtJOnmiiT6UcG
sIh4uxx6PQwtYX2eRPdZeIbGi6qgK0Vj8TTexTZbKrDuRgppvPfTZlVrlITly0xxQzmwG/P693f1
6d74cbyTF4iPVCNVI+PpTwsAv3HSywndILsF74KC2rQBgXNmyM/W2schT95ex6tr5eUWW1fy8B52
/av6RXc7970n89jsz1Gqzg24fP/D4labLijr5R796FFFYOCcNOSnh+nHOzpZ3REAOS32mRvdDgwK
yJCfYueCM111X01bWtXrxQH3bDfys4Pm47gncxJBXa0zem5MCFxMO3l7Y4v6HRpM1oVS20CD1pRy
A+9cBPjpWvgwSU9DJE5uIVQY9ych7u927pbLP1lypGKAWyWsZiBQnwwzFTAllU6mXzIdFfN7bXRo
jgi2qP3z+sMv45ycb6KcIq7XMk6j36rTbXluv/rkcRmiRKJskCbrf4E4IxNcGFNEo2kRr1oancoa
Ks9Z/u1nm/Ev45xMB2nIcyNJuQ8yyfm2dxkMLrhyjCnTHrLt3wl1zt3ayStq8COcyqWHpq7b7aK9
NBCE1Otzuc4nK/iXOzt5Q3GeFVbtc2ehcFcru/7cG/osxPllgOU+P2wR9RDqnW5xeLVu77bb8jZE
cFXHMLM94me5/v0O+Mmy/TjYKdNqsgpknHIe2pRftc26Idke9DNi6tK5QU6C3lTOpLhZBokPmO3d
LMR5/Uo5dvDkanva1k63l84EOZ+Vo365sZPDJAByBXCO19S6BoGbulJ3i2ghynPyHRJxD+FmoYMn
j7grnXmkn51jhrIAvsgQSR/ev//hBc5BbyXKe2/1tnimcrMuLgQnjsGcCOv+Qvedc+3csyOenCqB
HITN0Cxvcad8bWGhFw4sdPTE6R8n7vn+8adz9OMtnpwyyWTqvby80XCr7pbeeGtXbnxcoCDnlZs/
3Uw+jnaymci1RWCXUFZecAAGNOTYjqhmIHO+qpAf/1GjXX1Ofu/sMz3ZTmi/WP3oc4vqWv0hP0SY
aURUpCrfXnSqEYY+E9R9lkYZS6kPazWq28SUv657o6sUSW60JREVKfhRB7tudyJozuj27IRZZv/p
cfZhLG1BMX2YoulAU09axlLXSO+RZ/ubheP47gG9PhsbfFKkMRRZ0QhYdapfp6XhAJsQv9F5lBqV
4Wm1lDLTvUEcImzDc4vv0zsjt0apw3w3Nfr1zswilbWo0Zex/oh9rjOnJ+cwvcg759n9+Tr4MNrJ
YZCQQtXBMhp2Lrv6NvQSVrm267YJ5Vll+/u9+tMpiWCmrov0D0wi/1/vTcDOEeFdk7d27V+bP3BT
hgNht1RI7G4rb1KnOSuR/dmr+zjkydJLEOxXFJ0h00N0o73bhXMUfW3XfyO3/+wAJ3mj3GVQS/hL
jBUKfV4L6P7yMMeDtocA6yiHLnCU96xx8jD2VbxhAyRmJ7hn60BLqP/rkoD7rhMUMbqCxu3Jww0M
Mcj6PllSAaj3vk36cYsOmz24CB8kbrg7t8P8NZD4dcCTR2vqbdXFEpFrkslAb1K7sf55RrWoKhiK
IkNoW9Cmv06Y1EDMVkpx98TLamd42kuwMlb0lRfzLHX/r3Phf8G+gH2ZD/+zy9ruOf+vi+fpLf9o
s/b+O3/gfY0v1lIco3CMAZeCNRPHyR94X+uLaBiAgU0qywh64t70L7yvIX2BjghCS0FOiYnJNfwB
9zXEL4Di0crAzX1ZMNo/Qfv+5ejRdNiOi2cUhebl/DkJ0CJVC7q6CSa3dhflcohIb7C/sXJq1xj/
fngwVz9X1O9Qv8tYBoPpREdg4k/bIGMxirpeV5M7CCvZ2sH/+/3nL+v04zqmLiIiBSUuVvcSha6T
OT/EZZUWdTa7c3CTYgcjvWnn5LpOV+7JEKdBs2Jms9xa4+Ri5C31b6X++J/cAhHAYrtH/HgSeihl
pRuDWM1ujsMyAauA7v65ysfpxv6zfLRgDS0m5V82Wy0E+N2rsOj06wHuyLjJN+GNbNPMPFvQ/OSN
UKn691Anh2QjjaaEX/Lsthj0IO/SAoCQz5yNn42hA7CXdFaK+Bd1ci022ziI8TFo9U21QOIMV41C
9x+/FyatRJMX1s1iS/jrdlpqI62muJldgIFFeylpnhKdyVs+vY8PQ5w8K60AeeLr0gzx8L7AbloG
RHjWD+80Rlre/eJphQzccjunGPWxFCUfXgxZEe8+2UQ7fC+uM3q8oIzcsxHZZ7f0cbST5GSe5yEW
wgCS3kWLrO9PEL5xlNt3F5Glrmdsz5K5/5Iz/LxHaFFIw31SvEx9sQmwWZpdBW8PzQNo5XQw6mAr
TYd0hWMTWJoza+o0flmGpCxLz54YRlVPeztp09dyFvtMjy0z4x1EvmSZ5/JLoua/bnG/DLS83w/R
+7wAlo3ORIahQA5O0PVrIwWXOWjdFkraI3YDKyEOgFDqwE+5ADP1RLG/qMTnSkqdfrjiMAK1JbuW
iF+3sDJ84HyBgN7SCJjvafbf5mYnWVv2oUurGaDldZUTGCoOYXpgV7JUwgaHzB4U8pMpIA46u6nZ
Qnqb6P0eIqRZsv4O9OcKqOWm1sp1KIJorQpEZQpcSAa/2RDfgsk0+wgJ2kLyei1cpRI926DxSssM
7VEH22ogzQpHqZNDHzJgu/VlAG1zshVgQA+0ZKZeXcOqdWRR2PezAZKmu54MwxXlObTNeepWupHc
p761i3P5dm4ywPAayDu+WAWj7sb1Zd5Wxyizq5g62ByuVCX6Lvq3PTQoNYL8DHk5QIG2eJtS3y7Q
u5306HYersZQXNdN5fV8pJT2Du7lbt/mq6QXdgI8X0ursdX6jiuhnvg8p9eu84x8NfOZhf7UAWUt
8j2IVhTDbrTg+1DvZuEVGmmrtu/URj01eEw3rbVWhTVWYHKyxc1qHL0GGrgB6zC9Lgp0HVK3azGe
V1/NgKhOuNWB/KYlFFcc6pIZjHZKiycSV0J4iCNUtDwzQCVAT+yo3BRsxXX/GHQvYtxiBNY66ObC
AttIC6Ywu+3TG0V0dUzsRWs1WW95vTWja1+4CpH0BXpYhJcabNioKeGUv+TFVaptIVwjkpt19+F0
o2g3aXefqRngzI0SCiuts3uEI2zLnNepiqoCu1O5zeSwdqPUOI7BuK87U3WVMd40aXpRTwVla0Uw
nTThuVVhSgWgDdpLX8aYSZ9LydWHVFvnURvtBnnCq6YR51VYWPlGyqWHamx2g2Qwf63hOEJFtUYX
7Sbkgve1/yYF+hYUyEFvbnVf8WLrMkjjrd4m+IKByQzQsjb18sGcJYpGWNlhdN+r2wgzGQmkbjUJ
62RQgtUUt27dqV46SqHTJ7jCie6cjo48Yw4fNg5E1r0k7NTwMbVQ87Vo4TuDXOD3Cu8YvcrpUKCz
J2z1CQEAjKg0JEZZlWUareNk1Yb3TX1bQwpW13ljuBPJF3J5BmzSul2Jqu8URnllJNsyFbYqRemY
0pp/bHF401Gkyr4WMUz1UrH14Dq2xmM4+P2hsMLS68ICVhLTwZk0gZ1gULGpC3U7mq2NMI4dOg31
Zd9nWONxN808btuqeMKlzg6HCkZE3DUYaYHzVHCeU4DUajxKCWNZgTkEAGQsXF2YEGuS0v1EOOMJ
eNRETQDINPKmqb2xqtSlI/8cJvlajBKLGajd4uFgJ7lxLH1EkrUExKMmk68IxaUq9A7cX4SyMXcw
XFmYb+PWsjUfamNQ3ofSd324UzjTCnwHS8SJc5QeMrPfj4B1bXPk8TbcttKzMmP0fcEmGjehhqzd
sK20YNtiXZckynaqykMjRPup7jdp1Li5pTsy6Mpivg7mp0QOr3JR2yQtcNQQYYk0pSSkJY99psTO
ZFZrhrMbVXSMJENIOrgtNeEQYdOH+PJBKhcsb9E47fQjkUaI0/0DYqMHpYB1XXSLX1IKNX9qV6aG
2kg0rWAxPPTWNh/2mZbbgjCv9e6bOl9YswY1Dw6DGa37GZ0Bc4C+H3klNPJSRFlbkF9xa7kZkeOF
otwhgLGdzB9g+NOwdZv82ZfHjVrcZX7hNo31EGbtqzb4Xl8gM9eM3iL2l6bZXVEomxjtjNzqY1fX
h63clTg8BateVp8TcOer3lewWZog5lsNFDtcA9eDJnhZZ7lZJd/26p3uGzcDrIyelSKL4CsoPLmd
wlzTa7wfo2CJc+pqnyOY5PD4jg1SAsiOYMRT+Eq3wgfj2GcUbrOEjXYuHmQNc3GRhdwPbGFZEAgv
fZwnXq3q98pUXEiClPPsSxRMlDVabSLgX3RjKoQyiuFJV3GXC5t9O+GwaLXf9WxCHb9BAjxI2blD
vnKS9EkPcYTrBU4LxSqOw4KmGvoO5LHUQyoAlecjiRCkJWIqwqr052MksAH4aJQbVnA3iNOPBt2E
enIr86USnpow3DeN6SRoFsaT7qZy7vqK5PjdlR7n16J2oaEJoRXSOtTzjakepAb99MwC1qNuslko
MXxML+LWHNdtAKCzKz0ExR+GoKMlqz34tXLt91+NOjlaPE4j811gwpte0S5jtdwVkehI4eiGgb+a
J/GrEococyhi7+hCrzgm537i38cW3p+h5goQQMopPEo1sYMxH/MkPQY8R2eudQrLgiiD459ZRmZz
1YrRbdjg3egXjoh8YzfpDqXcg6Xbgxlu45KjpNC+dUpnIlxQOanWPyVNGK8aMJYOm2dmd2rvr7N3
5fD4pg41wzGVUnQKpRFXvYDjt3gxaE91/yyI41Zqged1z3FWIxLjHyMTgX7hMhqeZmMlVJBUG0+U
biVx0zW7pl6PERuKKMO+1Og8MD87zacsrqwkPd2HRSSs0kjbD1Y+IdAQlQe/6NWXXJn26EBtRTlE
WKBYa2F7EPJ+n1Tx5JZK9ZT0aJvMDdIf4DMLhD49RQTOjoSPjiOB394lep/d6n1/kOLZ6dlMfat+
KAcBs75t1Vao0d9oU2uH+teiQWQmCF1F49T8MSXDNtXnQ5uV+2J+7IvUiXXTLaL6etI1N2EVlYVx
BB26SYpDoTzI0vdaRhIivPcDBRtAFLnMzE6QI0nnr1a+CrTvSodEz1B7CkaHA2q74UrLpI2pzOtg
KO0q2FTEMPIgEd8IWIN2hlu0IrvjuvAvY3k/gp3HZbBVHjMT4ZbLWhb2ZYkNh3nd9MqlLl3NwlZu
tnnhSf1BHvbRfCMbiDdYDzGocyG4reZH+hMbeVlikR7s+3SjddkOiYoWzoReZ440scWpzVWOHnzq
+3hB9tKqSC6V7K0VB7vgluhuOGZS3k4Vy7LOHtri3hRfJuVHJP2QSi+UryVExs11mz5YWe6lc4WR
KWIR2kqvLyU/BlI/3iDxcOWb0V016nRvR2dEkC0Y4o3R5l5gPbPp2ULytbbWub6ri2rHuZlPNwlW
v6E3dmspvEzl3aw8pcku7Rtb7tZzsZq0YxhvLCQXfEVe5SjXz0Hhtuxeqr5vsQhQmitTSraF6LY8
SwUF2gxlGrRqKgHy7IDMf0y4EXFKharK6Zc4Wa7a3dTfW+WwrqfmKNex2/UEFDLbrGgETLQ0udNK
vUHSpkRXW/Z56QrbNReaMFHyRofSL9wkTbmuu0Otl+6oPwYj/fgSNe4u93L8KtuCw7a9GtI3tUOP
xsK91oy6b2af7aI+1xfHxTOFjb/Uy09TpKUI+yFzoWc2++mSuZgX2lcNxQpjpV4ObkcP8G+UdD+r
cXxMyE4yT6sqFKMcGS1X8PBY7NDLR610ZG/RvT9HV/40KVssykzUA0HMLN//cGtBH8yZykbrDvHr
pBGIba3s5r3+8L/l1f/GZ+FDKeYvWgqH6O01bN/ypn2Lfi2xLr/3s8RqfQH2JZkWym1UMgFXUp35
WWG1viwyABLS7TIy8aK8ODr8KahgfKHeScWIjNmUiU9Jpf8UVDC+oIGKRiVlJVEXAeD+kxKr9etc
pBVNvRM28Tt0mOLAaQ+sEweEHeoKVpyc1W6nT82+MxRPJcS1ivy6N4k9Br/tvKlUmpUqkr5r9AVC
rYZ9p1bjqhkLAEoyh/XKQK3dmSzTiYcU2lwJu1IpXSNRWrSAJOJvTE28uWjUdYJAlNwGL1GabywI
bmYW1I6sRodAUYnNde2SZHBwE5+Usk0OPXmzQI14E1j4g2CCvsO793HU4E4RBWLNPY+7pCT/BKN4
IUDT3GOgamwCdpy0QZ5HIoII6Bldx6Zpk8NKrtCqppf3vXkTZMUP01dR5poJvvvmSs1RFBqz1Ce7
wGqk9dVh2/XCS5WKd5rRRjeJbGzLGD8X3dCQ99Hy0jGxd1OSASWpVL2cqoY9M9EhcBbjlbUThKK3
zUXCJJEGDLaVGHE4Af9aC3q/7c8WKj6xD+dS2GhCcYjycbyYMgFC8ij9LAX9o5V6V7DhZv9n+R00
lqY6CsL2XYLj33+7iF7roil+tL/9qfVbcXzO3prTH/rlk1H3+OPqltXzy19wIYggF3dv9XTz1nTp
z6sI3orlJ//uN//r7f1T7qby7f/+9yvJSLt8WhAVv65HjYLl/9wmuSjy59filx7J8gs/F7Dxhboq
eEZ0RzD8hPbyrwXMd0As0e800IylnLcIBfy5gJUvyBTTCwWYJStUjVh3fy5gvrU0v8A6wbyjqSf9
owX8DgT/d2PBkMWl4cK+LsPGEUFEnvTMjVDUQLLCGKnk64Z6mNvtrzV3cmZa9bHbby4mw+3gMga3
poP7BWK+wNfXxuU8eTOB2TDZewSw0AwrHFBX7aoH+/IVgt4OST/Ysd7wddpou37V7oZgo+k7Ed9e
026OD82qsbNNtoEK7s31gVzJLpVVhtBk9iBOG0R9SnTRbeLz3M4ueu0G62oUoRwMv73eNaXV6OEi
GDyRdTnXHVdx3Tn+ynLTdbjVV+Ea6qBd7MNrZXD06dDtoxB22AMVgIN4lK/TLUDrHd10D9HXA8DM
delq3/aCSwrEMSo+qpt6l67kl8jzV93mYXCEW8VW7GUErB2My8SwlYNPqXwVGbZ403+TLzqns69Z
9yvpklqUZj/srh8eLPtiv/wF3+xDum1WT6qDDYVdHzBpAtiCkzvXntmZ/dW7uwvsl9EtD61LfnhD
vdFOHip0zmDO0wPfi2scY3kd0exYlt09hF5Os5PPNuynyL7jWdFjbt0FGgSg5NWyBVt3DNN+qb8p
bnLTutRDDwRlx8nCSvdeknPk3xwqMi2+OcHgGjl1j+vqdV6L23LT7lU8sXEzUjwKINS1goN2HV0B
hgF81tnS5cwTVSvowavKlYAk+zth2sbNQSu4TdAQWHD6bnKABrut10HroD8gh/dBum/cwNzJt5Ut
rSNr9ajLK+m6F/aoKH4bN3d3woZGQbMGe+Ow8+/ibeyaLujcbbgd1+pellcPaumpb9Jj6kkbXNO8
0dMvhA45wt3gZNHOU8n2jHW4IuBP3AdTXqFjuPzBWYOtazWC60k0/kBO9JFCKofQll/D0qXapUB/
bod7FEarpz72TM19pzPa4OQhtFvVJuRE69HURGRnWFeiaxyWhK5/XCzU06N1DeEKUKj5CB/5IF8o
t/VhWHf3unElvFgvxSy6oomLsWUDhuELcQdJ3xUuC/6+8JEH8P91grwjGEwv40+MthK7BpIPZbtc
Dwdjiz7hrJH3ruC5TtBHpAul2XaUuHS7+wH7Qq5xF8YszCvvumfo8tqhvUQrpcbRatp1nVuEG8WF
EXLFgz1QvOx++Nd8pPtCYcC+ujqAQigrR7ytXOBdLtXtlpLeVwE+2R3WsYriRJXT/ADMDHstXFtb
3/TSysEAbZdAVUChgHyIqujrQiowXWnthpzsDuXSwguuC3KuHgY+mqz2+JU5hwV69ChdJY2jfXOF
yfZvxdfYs1s7t3uQbMiPKkh3wwHWXrkxC/ZM6HXeFUKHlo2H4h45Vp6OWrM1BEfl0r8XvMVgVnwU
lfvpkUysEe3mhevynRJft68au4bh9F/96/gq2I+QyVfVm/DSkecUjlzZqGgyP6i+Bo8V/qPTnay4
0ma6yD3VAeQzrdAdbbeze1l62v5FsJsLFk20j79j575DLVB/zl3JTt78nEciDo75LX1B8A95129X
wYX1jH5ibefxlXyjXEXWvRJve/nbPMFfla6VC/mbeShrytYQXDv7VdxK84V5iQ0PQJ+vaFVeZIfe
Ue3yRb7aKjdrw5GO4Q/laF71Dhz3W2V3rLbxhpy1ssXgZimg2r76gEgDghjHsrHDTeKyKa+en8NN
TG1rK9q34aa42sUrxXlclXZoHyd3pV3L4epVdhe73ua7fOArIHfq1/z5m8JWXsi8nclrV507eOEz
hq3AONHUcEa01UmD6bAPh6PsSc4RmZGHJnTVy3nHLdhR72Tb4sBSXZmX0O75kZLfLW1KNi4OeBY/
g5EpZnVHbTe4XBD/PB4kJ0VCYYN8gKVs1dxJLvRvyVaFWflD02y+TH98A3i1XMWxfZgkp9mn69JO
HwyKGTbhE7WA5lAd6JuDSbHD1O5/xPKOMmhqS5RcUBfU7arjP+0KFQO7wrasx2oXOY+m3Qma7V+m
mQv7Qlp3k4cqbW2TR65TzRNQOzWdkekpXqivgVij3gmiJ7jS1t+EC4l7wHIutNEDCNfMSteANEgA
ozzfw8bc3TqbH8I271x5r+9N7/6Yz/jNOb5pa8/A8bY1p6ZxIR2TAZw7Iqku7mZu5Srr5d92JVwb
ABOfOGG5fGNNXB3c5c9IrDTWujlwUeZXKobH4SDa5L3zYIcXVvWEQKTwvVddA31YWsrqpb+6Rhx4
4PBK8e287IONSjWU0zDlkinRQatuTIr5GwX/EldqkQQodjqVgH+eBv6N4PL/p7BRpxDwm7DxOW2f
f4kal5//GTVK6he62Casb4I8WVJNkrufaR/fkeBqg3si95PJCIkn/4gaFf0L0RySTgbEFjAoS7b2
R9SoaF9M7LE1a1FjWnx1/5GOnqL8Whbg80Uc3UB0gtQhM9VOiQPiEGRCkAgU+4rAadERkTO31LFz
1mlLz9VRbWpWxWtsytsSRaGJPlH4KivXmtjYUmmtxBwDS1wZS3p9EpX5YY7tSqycWnxIi2Q/U2Qt
esNRd6N/X1A/KmxTugaegt7DcznsSxTJu2cj+yG2O/8qF66og1poztwFGoUgzRG5MosW7uxkxsES
b+LscvYvp+L7jLZpD3VYkSnl2WK2n2ki0byj9xubuu1L92Oz0a0rVXdHw+IgJbTAHXRp4KC269SR
slYxr9SjrYn2Sw1hSMiofsXUq500C5yC01pTrkp6jSNMXbNC5wqbSsRtveXxhMLommyfE1qsU59s
/KQhF03WkcAtENISIteacpGI6GQLNWnkVzN5cSqRQ5fnrJtUM33SPRhDCY2/AGGheqIIVKLZJE92
aVyIOmQfWbL9hMOXnk3EuhaHWxMxcY3rHv3BG2RjrxThNktl4pDA69GBksrAy4pwH1SoKCDE29BI
HKWtpQ7c/rxFr87tAwWnTg7fMF4PxeQm0L2nvkLL+LWrDkEIWLNd95qt9+wRdBqRPtEVRzMEu0vR
eJ5qp6LtjBfyagyw+abQvlynoD2MqBnL0fUQP2r4qeJLq6HWQs0OJ5jpQd7E+jGIngpxVzTPRkcD
26ycSJJs+P6Y5D7U5UjXzB6Ai2YyNqkNrYwHrilXaiIOxRGqh+UqI43Gu1A5GcjSIngVVMHWEsxd
i9GrJLCY/N6c9qs6hJgfSWuUbVw5fmJW1RpIySJ2I7VyZCZqQndDsK7qsl+pIzEZcA9uZaxel/9j
aWi/jAQ/urhQ4T2ddhWKL2G4CCshLSu8ZLNEw+AhTwNHoD09RCpvj+bhvNaglCyXlfJamg4IbJK4
PnABNRpWoyXZsyUgJxY4uTG4ZUaXy7TRGi+ah6Z9lejIqmha1wYTguk1BFhKW6KdMYwojq5OQzMX
ZYSBpZUa3ujNWqBuK/TfRjZzdHC8sjGpwn5rwUfUvJSZycPMnaPGKcbA9REAMgNtaY+w1jMn0B9K
SjYiR4DAm+hCripOXbF87dpjhWeqQcqWmFu6AwkCBEaJditzYBE+NsZhVdGK0pGCU0a3QvzJLJHH
6ka37blJGjiTLxOIEaFHiVtrRKbS6BbVyFkNAIC5svw9QiwmV15LLlafJ/pv4qESYnfMJzfNmU4N
S4z+VzXy/QHs3zJXkD6o4WQgGRTPDSRoAWyB0F+E8euHTfwTJOC7IdPHjPp9b9RElFAUEL9AVH8t
mYJulK2wRbYHB+CmqN35koo37xU+/cCU8zlWtYcMvXqkqLkzc98iEm+pgiuZNLszp5xHb+KN92hJ
D9M6dnOTzQRfQUXyuoDor23QscflmHQ9LJO1ifCYuClJ4dt6mf6VM6Mwb+XkOtPrsshGJMtZA01x
LYpXPl0MEHr2hOCTOlAtC19TFpApPqhLCKE4Fm++iniI3YM/NXZaxbYvvqrxt8zzGU3Xd1VWuEP9
WlfXzShTfHr1TdxReNbYR+F3QwdUv2xCWICTo43r3z/dE5TQHyfPh6d7gi/ujCnDVHoRRUrvk/Gu
Sgwnw0FSZY0acWOLxODo+ynqUYiPyPgD6Zncpj5oUbX6/ZVwZH6EZP68ElVBxnkp3lCBPamc5L0g
mEOT8J5xbhq9ko43s30KHVXc8uA0y6vIYP1dYR6t1vXpmTZXKMkHlWzH2qooVoa+1lU36daNuMcl
Oq1tubxOiktyvbp6LbV9JWxxZxCiRwXtJvpMor4pxQ7HjDNaBYQMH8Cl73dCAZkSMmrRlIblE3ie
EiuLZGTa2RkEUeulw9eiE3WaSwcUmH/WEP9HvZlf4WR/jqXoUCd4asAxf10dtZRaYThmGGOrHskb
5gdp73XdWkOd8AX5kN+/JOxST+9NIhASdWIluEtAZ0+6JYMpjoLsh4B02G/mWN4aPssqTNZJKW1H
mRUoTV4yvspC9VUQXIszY8AdQhgfhoGCThCsilF2alM6Sn2FoYfCORLuZam7WHb5vAHKOCcPQVw6
o1C+BOojao9WFN7HSrzOWeRD1H7XBGnrh3d1ROZoyY7UyEhagUklYl+uIk3jq8YcLgbKC2r+aiBY
r0xeDXrQH6/VjlbxczUHq6p7HUK0ydStyOG6hBECuBUzRkGuwlBlzz8crxeT6K+G6QB0YxugWDgS
EahSYxtS7NZUFOou8BR4av2Nr2TrRviWqdJWCIVNy5qfqtd4rnZySl9TBn7BTPVHNzOu5I5ABnG0
5eTFdvk9sJENzjIqf4MP+IqTb7nbYLiTExQgHsRFso82eaLSA+M8YctbogaR3xGWxYE+f4oLwbLR
1369614Mik24k8Qhik7TY49ono4IXzvgDBOuZQ4/LNHttkPlUfi+TtvHprpqZy/oSy/GAiQ3sPjg
kAiIe6bcq3sWYlPhEEIZgQq/Nb+pyZVQoh2zVEhaQpg8sKXkabmv5UDJisdZ5SFVF3OEUSMRpBS5
ncBLlb6ZOuUNrrnizJvwq1gCNqwuSGq7qUK4kWYfQK7W3CUBAXDBh8VLh0NwDFugRbcck92Im0aL
uGSUPWpVvZEUnNCGbTzhwaBg1NWYR6CHG92oHOw1uTa3656UHkREQd6ZSAQluDMEBIuG4fjNeiw2
Ktr8o4STSDR5xZCu46JfKUHFE16LGi3c7DAbAS15gciN7VHm01HnNHWaBz2h6o7jMtIv3s9lAI2W
0yTPDaianADW1x8k9NbL4q3jLnyiTX08BE2xWY5rhUbEEh6VSbIWcuQfWTTLiaRlr0nviXP6MMep
I8XtesIfxVcPRXldxe9mLWiTMhfj4C5Bi67X9r2J30AASKkM7lJJdpJlQggPU6eyrm56aTyUCQBE
rb9oA2KDfNEXeh3MF5noWhIoTWgHwzxMlNEiwlrzRaFmkkt3ORiuZQSTmJqJX3BxY7+zMm+xLGEu
1wPRLOpdRUCPmab2YPDLzW7ZB/pBXiNOsxJUed3F7UavBk/B6oBQhOjG+n/sndmS3MiVpt9l7iGD
Y8dtxh65k7mQeQNLJplwLI7FATgAf/r5gqO2pkrTrenpu7GRlapkKpIRCfhyzvm3HCkBu7JgnGYN
g1CuPL//ygrA9Ojo+FzNBGOAFXEddh61hvRoCLyTTB/ikO3EeRFDMqIsamMGtNxWUyiIsr+K3fSo
554Qer3xx/x3fatZLuulql6e1Pjj0kTEvf+7x9D9vIu9D3TIv79FU4qrznxkLs7V8OR89TgNH5ci
ag5ODdRIPiagCpephO0Fzw3TRTRJuwHa1yUtzmEJR862Wl1IOZhzPEVw3Br4+bL7aIbXruqO3oxE
iQkWAkXYdjsimU5RVzwMJdXAhTTlMJCEI5XujPDZXAzgBXM3SbTfkB378GuSEB8yvaj+bl8W4ury
by+dBcS1rUPSCmwi35htjd7sclAtzKl+NxashkvrkHKLpiw01IWbJqGYG+AgeI8hzII4gkxV/HQy
PC6/pfiOjuNjgXm35pCOf1yeOaIDmqwP3XDuU2emUEUMhJW60sdLRzWJ+j6O6ef6lcvIMgAON3W6
hYdwmKD19DmqzImORUw7NxvuSRU5gEKyCN6y6a0tCEtFw3xpe/VbnTHWZURcSkLrQoqu+WUqn0Xz
WTQhdX57FUY1hoZQbfgOrkF6lm1DhS6L5SsvDP/m2FHSA3gSstkTVcJ/F7wzgRoPi387XUxE5bm2
uKYtxabvmoduxDnRyXaZR96IE268stqIEY79AuHdJbjlsa/OmTx29VM6XdfyRwDG6h+y7K0IP4oi
YFo0UhFf3vXcFIfoa61zaEuf//ZlyRi6SscvwnmoMJzssb0tiPtKWjh6tJPaO/R1uZnnkCJvPQTw
Hn2DAcSw1f66zRpykSDMkWKyte6hFZ9udZOLZjNhJdv3twYNC1WGp+HyhHh4vuJcrEW5D0Zm3tA8
GvnD8GgLQrufOFnzlm/mwZH0vEPEIfxLgkckTH/hpAXhRg3XDudm1qltNj63/tNSvjscz9wAGduH
ZnW8qWDPhS3U5NBuCRZqavgyO1i3RIgVhJ3IUyXOqb0b23vonfwUlyLo8srsxBRxJOVC4AkawHQ0
BZhHcpNmm0uWkbL7eH5PQ8TJBeRkbx/KjkuPAKM8gfwITdER54YxYKxPAtqfV6XPTt7f26W5stbb
Mtq58oR7SN1pP/agMeu6TfE31JPcXeYdPdPHKuQn6PM9ZvVPVa62IjW7lT0VMmcPGjYSx5+oh/u0
hHRUv3UU/gS5OYM8zwx3e3UhgW2m5EZzIcQa0ERHm4A30m0r8ZpjdcxQutKXBYTZ8DxCvsUGgkOy
UdeLA0cYMd/FBym346YWx8y+ht5T4wW4ZzEZnd4CfE+957Vj1jgV+OabCLlFYXZLAANrLSG7wyFt
QjKepk0Krcub8FMq2ysPL7wwzDZ29SgPNKlvw86mwaPfYH2+MJfhkFQlrLFXbVqmSSmpQTneoNwO
E6urZlu1BtosRxV1YyBGOIpgC5STFyBL1F8vH6xpRXsIsVINcLLrnQ/h3JmfpuVzYgbi1t8GuOWS
4qVieeech0P1Kew31R59/8mBHjkRCRc4T7OGkO99+kjvmwL2JNY79Trywguuoc/LQoH6vxXZ5zI/
zT4cXQXkF0ybeDi45Ja00adFKXx5JB3nnF7CzeV/R6vcHckvhj7/GUH9XAcq7+KtAW9FRkXiOlm8
q3tVi7cG8g3s4Z0lXyulOFIm25WMGgLBL/MvX8ZuYSHtNKBcqeA92WLjT+iFcSlqiK2aIWZrGLOe
1+0iiSyBX18zrnF4RiXWswG7LWYqT3ZRvqrt6MLZ6lh2stit9cQGyOHhTVDWAwyf+aJVvS1Lxsec
dg6ng5xD2q63dQK5o3q8HBJODF1P3PRYIIcLmVOX4z2dwOYW2MTLo6J3v/yydAhh902bccSGpzH7
tnF2E75wxqUIw/fb6vxLMNT7KGreVstBn1Eaj/uw/1xhawxMpQqGB6Va98SOcARwWazeTarvIfri
sc0NnSx7apQlU2yJalczV7M+8W7DvJstpW8or1Xlbyald8LcprJ8wUlqX5R7W63Xk85PyBveijnj
VJ8hucJZY94xhtNtQz02kBoMyTvhOjNwUDLme0XwMqgSB2QqUcaGgz9eudR5Y/uIRw4FkTjMeNf6
scTFGGNlsukGFBCXsU9TFXvFbe7HwNAOIIpPnVEAsoh3HbLlAS9Ktzvi7ny5smGiFluWcmSvWQ5u
fAxJXPw9g1zGc9XozYAzTU+VVvji0IxbqPnbPmI7lhlAxpZIPZ81vc4fGL4E3smgqRjlz2FxT/GY
cVOioWLuM0TuTWReLKqLVMn9pWaXlb36aeOPIQcVYkp4KbJqJzuOtjqkQ33vzPpuBpO0Y3+Qefni
exQ60tmqpvi/YI79H0AG/8/xUQAE/miD/4lX9vW3bFcXzT9wUn7/pr+jC97fYJfALwl8mn70XTTN
f0cXPEgpxPTwnzjyiPFhePXvnBRcyFJxMYmkdeef/+Pf0IXA/9vFlQB3MmCJGHgh+K9wUuK/tuzA
HbBiYJZd/CH9+K/gwliGjRdxrxMu1VzXYpXXZRWe4uiHDdMzzmRipxKGm2Q5btLK3JTrLweBUdwA
zS6RdPdqzPeOCWEC0yc03Nrl2O2fdO7fm0Id26W8UfpX3Lu7Ke1e+zT96OMF6rHdtEFz9FUBoSIs
y62r8fVt2g+Vv89R/yERCJDD8HUdkoBjNKX/gLYyVsxos4igmoQ9tWDX34dcvg1Bbmqq/S2W3bvY
iSGLYMUfATMsbvwZQ2UpiOU+iq64ZgLI12YGERaA5Dpm5qzMG7z7Y/oU5ep2ycfPqNcgoJCq+xSZ
yXCXztO1p6N9CHdCKR+APOweo8zb4nG+/b10/j/n619wvn4zof5j8O6rea9/vOuff+J3v3/L/9ph
vs8O8zDehLmJ/8LvNfz3Heb+DfCOv3z34rgV/jt8l7iI38lWwsHQI6oivQwc/w7fxcHfLmgbe5Z9
exHNp/+VDRZB//xz3hcI/hi4mwQRYwkBiHiZB/5B6tUYF/mj60BTgSR6FLEV+6AU9sW4qWZoIeJx
HzUBfYvTrvFDh0plV0DwjBjdiOXUddm0V0XJBSWmnBTh3ose2rno9s3Cvkysqs+BctNbqzvyJGdy
TL25AbYJnb6nQEzxWo2msnC4uYOG6I6hgsJdDV78YgceyJXbBfKdwqXdTW3z4fZDYjeNE60P1dLZ
E0EeydfSiYZ45/FDeJvcG4LTPGgP2rg7PM92WYDqnWmF6zlNSc+IDBmAM/gVyQz9pZWr+oPO62Sf
LB7lkpImctEG6eY8RX7N18zPsgvVrXTYdbmS17KbSHVE5iJQfIpaQiFYlP0XGum/jJN5KbEbYvDC
qReB9f22SfnjpSDFyAigMN3BDhQZxjjJr6ayBJcMaG8zFETPbdRfG9n+ndX5H05kg3/6ZM9PoBlG
AsQCPuBfz9t5SplsqCzaBzYU90LX7WMG/nOzdLVmQhKJ24qMrOaq8ZDQpKlloCMyMnibZSbipMiy
8CtN+Yqjf7R+9/o+e1vmoDqM/TD9DOexg9rhZ8Mr06PkOK1jBI9qdJnzoZMpOzSYrSSUJmOyVcuK
LmKYZ8Rk8RwDUqB9fZZ5I641KYC3sZMx22kdXz8SSEG3GlpHPyfZOCTnORoQ6iS2gu6RO0X5oIWz
3HUywMFY1OWNWJE71qiutnHnDVsicg0RsmZ+80nN1f9i7Cz+aYddTOMjgHqGDMJ3L7v8zx02NNGq
0xhF6cVTeXiEJHiYPwBG9jVci/nxj9v9f4M4BeD6/7if//Jplxf8x9LBn6gcTFqKfRqAZc+yforc
zGzn2md3RlZcuX1Kxzkc5DIflddKWEHIRJX50pngbhCTvpr96YYREnAhf5vXeRuY5TXqloOZIHRB
g742wbCdPRfhSrmcixwzyWr4EXZATovkb2sd5tuKxuY6uKDAKGJ3Uchp4tpqZ5gaJUn+TC73d6+J
yN5rz7IP/4u2PnGANck/PPUL9vDHcxjwKhELROt9cEjOA1b28I5oSJlxbP6V5fFfIJO/flT0F/Cn
laXpk46PyrOQUWfIup0xBnww3UVxvPYv3cos6T9/z/+8T//hx/urn4nUTlP5PhhNmxY3hfGvYmLD
l9V/WQe469llDCf3/72PvKzzP55oKlPD4UBwDrkx3wPT3c2G2KIxaJ/rYXoigAM8C9OF03/vU6HF
/PmpXTamjXISfz/5UDi9i+Q4uMk0HlvTDlvrc09e+H/+iSRT/qun+xegaKyEmsaIvKa6qb3XIli1
jzypKe12vcQibtasJvShb+A+TnZA1ZgF2bWa9HyyOo1OdZqr/VSSwC3KCJaZyaOHeQ7sV6714hwY
L3kx/srAb8J74CUaApSvYERruWu8SeX3dRt6NcQDm/6QSZsR8I7bfXYcvBnCae1mjOybYOrPIRrw
k82I6Op8QYeLPMOimKiYfc9TAHGwGtr+Z5pRf5D3ImFicJbDe/VG0TELS2dilatIpnc9Z+ey67pB
uzvZMV1lKB6aF3ceGP+kcwqiLzqh6TGLkIT6bvYevBrtwlr1NIFpi2HNnXWznAyhNCvKHdB+Xh8a
r+rsNRlJ43Ol3YnXJ0fRPGdRuJw7zm/N1ZlE93OSw8JDz4DgbJq89RsGE9nr3C0EJMMyae3zYEf/
qY09Zz84bcfogEUPRahMtoUTQ0nMMsLALG/sKuiqeZ/HkuAhF65q7zdE1Cinu7FRle+xTWP3x5A/
q4Q0pcoxx2oR6oH4He8hTkHBYxkMG9EM6dbNKu+UIHc8zNm6wmkar9dpXoHHSBJKWub3bpw+TAbx
/0qkd2nzaF80Xb8Hk0a+rsWvUhbjh2wVEc7u2j6bcYE4rujvE9N53wK/uwUrYo6ZtBXmEtU3Q6oC
/BCIhSsvkhAtD5wgXe175IIL61E7Fw7SVz9joqgWdCayzFJG4uUGx4B4P4VuS4UVt/tUz+0pTbrb
eZDBThvqmEEmPUk+FhZqafR8F46z2ntdbI5t1BYHH/4K+pEFiMxOcwXhgiwdgo2W0fmVOuogJhXe
6jAbd0sH9WlUEIxlXzNmS6Iq3MVV6d3iTt1E2yQtlNzafgyQIqfBjnotqCFX4TOxK31F2xTjj8Sc
NS5Q+5X5dBl3ViglG1EBMoA+1WA/TfbsKT/90rWYejBF7Z9S7XXRpu+d6bNrVYxDwRjfFqMhq3m2
UqFvBplfN1FQDh/BqMfqWlSLCg5Aan1KtFsLn7drqviQ5p6zbWwebE1prpvAVHelm4snFgQR6rNu
LGO25dyWJpMQmiCi4MvBUq3jzrmvwiVF7lpxx6FvigtE57b/Vbkdl6eY7mVdTQ9m7tMv61KIm6G6
tH5hrPovNk1KRIrBdy/TOJT1tntNdf886kLAqRELW7NZHXUv2tX7Ejho4zN/nn+GnRO/qEJOp5q4
qP0o5+noLqt49QY7XIcTHNPFLtk+c7viFuMRcRxjmLEYwySb0QlBAnX5pGqMQ/LerA868yNYcP67
HmvL+NDoN0+grKhcwLwi97zbIJ3RXOEG8U3HvICr3tQNj8Gf3i52LYfE98KvMFeCnYfh4VUzlunJ
6OqoPd2d1zjH1qQrbYHQxjs1yZC91iHp7Fho+LpOv8pskI8ZXwRtMhM2gjWfeqCba4x0C3g+tmm3
fqNgo7V5jxxr6pofY23ir0Do+iiLOmPOyJJl+6lp+enkI8y92RUArwW9QnEt2m58sCvAC+U9hWQw
ltgoZKBz8KtAZ0ZHudFVO3u0IvWYTjtpo/5OAhk9O1VtHkhpsFeeLc2O1+6C4dPJWxn6O+1IsVvx
O3jhVAwOdaqm3RTBlIEtM8LYosmpuiDY5AbUI6ip1zd5X0/3vbbTIaiCV5WvYuuqIiVoUom7OB6d
Q6TD68IZiq03Izvoq+FeKTwXCul8EWVOAdVLZvBxkPm3fUMaW+165q1N3G9x3KQ3yvq7QAvzGGS6
vK6N1pydkLGweYHr24+kz4fodlfpB7fDwDh5mZr0aEKw8bou5Gsc0+cINP+3eTphpeGKFuqJCx5Y
0gaW1eA/V97QAhg38LDyJm0Og71ID8LmEPYjpKLCEJS2VhoJuCyyb/mQN7tpEMNtECgUH7PIv7Qc
74dymWKEwMp7CmAGMs/lJtrT3E1nkxcMR9fVT+5RNVb7qMKag+GwDQ5WVOqtSzuSy7usm7/Vsk9v
F80s3+nJ4gsH99QOMXPJcILBNiT617jW6S1w10MOlPwYijlDDDAHu86bTLpJ8wkO2mwJHyQEfG9T
H6po5cQNUFKx8CD65BzwXlPYaADpxGV4T31a4hLgBCsfMt+tzYK8JBzNRo4BysKmn0bcbDA3k3vp
rmQgz9gwFPjZ74rJWZq9EaOmCy5/jApahu7i9aq3aQuWnTXdTq+rvra5J1/cyMgTvQn4atpgv7DM
nbvzPCJnw74q73rpJkCLM9nnep4PsR2md683rCmhQIprb/hJRK7YjF5fn4vad94jnuveouLHb9HO
ywOtpDkr1QU3qgo8ji9vye+COc6eRrskd2GZm2NSR/md6id4FaEq4gcnK6vTXBGAe+UGi2ZgPJiP
cbTyhLMBOsS8zm6qoYEzn9jZOWnOqV+DDtIvflNI3qH0Qb0aQEzmbsEKe36CjTg61UPTC1rm3J2R
BDAxgbPecvboImHRGXf9sRAf+5JWC17CU9OdqWLvmYF02y6MgRx0npnvqRfZ566vxJ1XjO0xGqR3
jLA2cq+8ACw1mGFD5LVpDrHgJ3N4qtuYM/ngzkv4ZFzuXuNhUbxaMX9Z0vW6djUX8NqmgHCrulGB
d5x5XC6ot8m/4EQ1yM1SRshCcn/0N16jgCRmmXk5AEKCTLX1LeJz0K0hkCCLk3CaHy6mP+9MuQm0
yafuEQpV+WuJquqqG9r5uqq7+qexkCJSZeiLyEH/CCJJSlOgulMfR+km7/iOtVdVAGBT6QcbU8Dx
c2m4HlUAl8f1u7jcoJmPDiFi+E2Wony9mpS59WzCa0wXow4mg3udV/wq4iv969/BTXyaBVts4YkO
c6J3adoxZyGah8lKNtnyLLg+boZpLl6nWk0VuHmKWuYCAEwqUvd5X6yYjInKexi0319HLZY0q+uT
/JgF7mLPDJnkAW8O/6oLEn/bOhqZPpjmXSyT9aaROtFbQNKuuQkDH1h2kKtLpiF96zbQI/k7XZJc
IpBFT5cu+zbDat8DU/C16QnzzEV/37rjp8PivjNebQ6GmgPmUBrtvCwMrilOnI0y9EHLmNprUL4K
w6VsaTecW+6pGNLsKRkWTNqNNz7ajKZ0aiQ2CnjGfa9FDkk2Hl18jWyZPYWtD+8BCLCJ/fIs46pi
gKUMjGUihbn/1zY+6j6rHkIAq2I3WVl+mYUv34vAyfDYiL070Pv2nEjb3a9FDt88uoh4fY3GEusm
TCj61vtZJxF4a2jMW5nVfQ8oM5RffOMnt3nZXwRJkenvMOsZb+KMGN2WaIxsk6h5OblWwl2Jsgqv
nNZ2FMID6vGrygOJAeduzuG6zMh74lFfO8uI1VCfm+Kse9PAEWpGaE3uhFEYdolI2FR96IkbeHZ0
/FwWdTlT62Vf4qxHh7MEIxGOPqC1twYL8H2o4r1WywgqxToI3So4RIubYaEzLCDVSYKD7hA0TzrK
fd475JOywPwmqSbxw4XWufXL1t8Ggfldesp7la5kzmXpzyyaCElqg/jR6YkWaYo53RYhskG7OM9l
ZnA7mwN5LjTVP7wq8659497i+LenPiGjKs+12kainc7+ApZGYKM5hl06Hkq37vYuZInj4iFNOEx5
7DxPCQrppfK7q25dj00S1OcFBlTsruWt1FLuVZ+B21XAxvgT9XaT1Fm0C0gsfXDLMN01gwDeZ9R/
Wr1qPodVWV1FOdP61DWvbiuaQzfhV6eicrnTY7OcfeNZtOxD/q5WfenotBpBXcMZCRpGZXvl1stt
L9YEcl8XfcSq6puNLK28Gcdxepw0Fr6mk8UPPQT1dTmr8mAutfbYcYyMhGMU21quC68OxQbkEc1K
m9GGb7LaEF4sO8Rza2QOzHZx2gLjSe9sY+PtjC//md/zM3Y18YKFfzeWcrp3RFJ8acIu+9arjAqp
DKZs6+TkX0ODQ1BpxhHUkFbwUNA2f8lc0d0nY/jWSHhzFXHZcIdcfMA470OgXd+cTZh3l/LTJyg2
v438ytvWPoBoInR7M8w6oaA061vvkkS8TgTlRTAfXLhkt9PotYex7edjW3nzTR4sHk5VgfdRdNqS
hLAmw0sTJBPbwh8/BZbquxK0eOfX4OQ5yQZEXiVuf3aogDfWXmwBk3lJvtWd/1ktTvA2MdY9yQSK
tO5gGcy4hJwyF4ZCEVKltYvP4FBimNXLwn1Rc7juKjmR3hXBfDL0nBAw6H/0NNqTtX7yUsgE6NuP
zWtY+hVs0CU6luVSv+fxhVKfNHaoWXzc7Mq4D0p65nGYA0VV6oY/pdJvYjDFqY3JA09rOCG6HOMN
hfZySCv3XalYxxunGPBN6KQLvVKv45H/M9mR/8tUgYFUfj9j2XBHIegq9rD2vqYelcMYRP2vta8i
OBZgvzaB/zIsQbRXyhPfXMfUuOKkSQtbpGyWndvSXYbYAt0utMOvzarvRxHH13NlzxgTEvlr45e+
MTXMygIeR9WndwWZ84em093X2dNI9WpvLj6Qv+SbZOjVvZN7DcHC6bi3XkWlK3p3kzhVf49F9Zeh
cvtXazEgdAV8oMgm0R0Gjtm+KMC6AB5bhYDEhMPVEKlJYUZGlJRrQkhFPmG9sxXYB2aY70Uaht5U
aMJ96KCvx6QR5zxM4sOKIRBS43g9K2ZX+X6Ky/h7E9v6DiJH1W3o3v3+TOcob0SeD4xFuflu+LTi
dUgTKEaLTTRIdpQMd4mL+RPvqATad9YWuWhFy4ixePs9xxXjMYzluItrER5X2+Y/TCSn19Hza3j8
PYLuJTUd1P5lVDceRwKQnig/8twl9Lxfi7tZXLzjdJPtmassb2Am8nWwGanmOu656lzbnAWO8BCZ
InQkHflr+7auhwODFHknM9F4OGSq9s7zhLnDn8s8eV3aPjRzHXxFVsFGjm00HF2lyiPEEjrVVKtn
UQvMx8ouxRozWFBttaWA3LzSoU9+Me3FyGmK36FNjsmk5udVRtXXvnW6nZppAxL8Kx8b6ZQ72gzI
8DYrfoZx9Rgw6aI+81yUMm32HKbpD5c088fJOBGGiSUx3WBpkF7g1JxrSuYN+YfTsRtgQnmCUwzL
r+DXtEJQdXxIOsmS7cZmpHQfm9Ug2izG7GEc5+qG+OXdEMW4TC2TvnB1BnUkK7hBkBPgFIrtYn0c
0tndRSuysoo3cRUV2XSzDjzLtQ2bZY8bIEn0KiqiU7zkgnPXRRIBaMb+7gBvXut+TW/WPvW3TaVI
F/eHcN/US7lTDZczjPDXoMiWM6++PpasMDqohBNgHWe8DxY+kRi96ijK7Eevc0gUw4BWpwuy5TMI
a76U6rgcuas2mWVxpzK6DaCGHItluM/6ZD3KfPzlrM10XlpV3ZRLX9A9FvcNmZIbx6TUQItBWX+h
w441b/AqwUz1a+iE5S/4lpdydBwf+sHDmq1e6WOpK6pzmUVFBXs0bvHya7khQw0NhAu82CgRNwTf
dcI7Sle8Ssz2DlWNLZ8/qhW60CK/B3kt7kxd/hD5+pOJzqU88JhI0i9Agw3I7Y5wGsMdbTMVJa4J
PtXVHJvxxaU3u5pndlFB13PlFFkF6tj3W4aJ0zHyenUbr9XaXgVjhPODV9QLRLQ5pkdZPHfYlshV
stPiVPJAKSG/2G4Yvk7aBeCfUPRK2O3PTbPyS8z8qwuhoSRr8ujYgiK1hREqJ/vQ92D31sEUEH+M
AC57R3bcOtxHPdSmq1SUTyMd4bNBPHidm+VDSo5EUyXuo1tleMc5rDKAwiyt8IOlN9rZeR23juKn
iIMLocpxcb+UngvyyJRFpCURfyp8K8oIK7qC4cYqmugOV0B7WNcWgYAKxW7QiXP2GojyoQOKlEJq
GPAim6t6/QGBd/0oFs4qUyEhh5RR7Fw/Gu4HQwnuhxJsYIiCL8YnTFNI6d7B1bOM5Ob3RfUVye+9
ewUpVh1UEk/bPJjS57bx4OKrEDKj1lvlJuz2dPo1G0Ev5c7B41otF58ffFuLBGaStvJzbXG064qj
6aDK+0iPjk6Lx+uCxelN01v/sXEhpfaSulOnDir8engq4hwDtWzGWbdx9nPvvw0TB7vsBXIKXT+F
Fw9e6bUvdm3GE9U8t5GG7R2b9G5h3HjFNOU8lwrDg3qnxZyeIcIc0omc24vTWPG7lHM+qWT3Qyop
elXzlAePQuSIMVTdIS51r3uaxsShpe8SFGDDJb7cx1pkma5LBwo0Fj9dD8+znY5Nt9ySb3tsxAhb
fWp/lnP+VUOs2QROD5F/+mkmDDSRr3SMHqtcP3OV0ZrkPBHcNtFYxt3PWsU7XyKMGNYam4lFbkuJ
5meCETnHy0ZlGbYPfX5n26Q+px3U365sf4ZrfTPG5ox0J97C+iJ2KrXH0Hdb+L0jf2I8negmMNnM
0BJ6rnjxg/QnhSUuS9NabQIrsl916HXt5QjrMEOmF2ZeP0Sg5k4SfSvUnF/pJL522pHf65wmKGRl
7rw5GNkyboVIbGeb4IaJAJQt81Uy1ZjCcS/zEHYagaJxt+zGbDrO83iHJdA+06N/7Prp16pJzA0D
d5d19dmt4e+V7Rkt448iSH5OPeZ2iV+cCbfiPcTFUSQldoKtIAwjyfCEBSNkHrjzcD9n3lq9Lcla
nKqJTibs41Ma2dM8fjGeeQ+aFp6gLCAx6hU5yXAcs6o4e0F/Q+kQXk1lsN57lipA9DY89oIp9ppT
LgCTYGcKzPGAy5ZTU23UqO8nWki1GaPZ7KUxUCtTRvz49LoPZi1WEAuTzmjfU0YmM8I410my75yr
EO6j0T/3Capcd0zv51TWkGtHeb36Gb4EMg+QTNoPT/BIs24Zd12JgW6Ze4+LlyfH1Asp4eogIx0t
/E5Ednnw3fkttjPyqCWZty0JkNuxYua9YtBKOS4ugwJX31R5dTZ+1L1Wl6hZvTr5iV53uRo8d7y2
sPtphwZsMunMPgcRvOSDLXBahG67aJqzpYVrUGFvCZMXtda96eA+pmPkgeb39Xiv+gDXUuVlzZMQ
E2qibvDx0gKaa0qECp1q3rvGWz6rOfAfY8MnLclAFvsa+FhMd/VR0qxv/ILzPUwxG8ZPKsL9IQzW
U57JYZdGMqSyg3sSTEv83Q7ePqPLxqQzC0/4941bGxTUwlJRdUCqucp7IIRxlsMXyVejcSi8b7kY
vwlnwJ1D5cW3KQ3GY5j1Ax4tUpYbOXNepC0ONRk+TVR07TdtHWeDvTpGiNWUPcyJEjeBEkiN9AK5
ailuWj2sb1AK/GM9NmKbmBlufZp5eEOX93U4lh+CoTPUFZPs/cGH+dU6ELOzBDPj1Ranjhsp23rD
xctj6RZUdfFlmwqBiG/GgLTvQvOSSPXuRGlz084hXshe2r/PXLsIFqbmGPSFfcy6YdnRZTXH3GPW
A+cNPY9c8g8MxuyvcTU4UAy19xzNKIOrAEmE00TFve6DR+1ohm5qNiHlnY6PnU0BuIzNr9pQ1LcA
Ygi0K0lJ5KePS+y8xGWd3yqfIV21NvdIjvu9jb1Pr1LBFuDRh0FRw7PO5x5KDb0m97ZxE3tfDi1/
6Ip0+lrUCXRhf7Z39sJcqWOupapJQYxypsxe5xcf41C352Xp5KZVOsJWBzNhHk5/E4T2GoVVukuy
GK+WmnVG2YExZOMiajLURZ34n6Sd127kSBZtv4gAyaB9TcNMpWzJlOkXokpVRe89v/4uaoA7SjJv
Ej0XmJ6ZdgpFMOw5e69TM9aQsaW4af+afvyckPP51pGJxJKaend5X1aHWMjDQTUa6Nu9DaYEEiyb
/MCjWBWkH7ecddXBMk3znwKj7Y7SquKYjdC4m86IfhayWfKbDQ2obVcjiWBx8qQFWaYwIhfnZaaT
jsa7XCN0ksa4O9Ukhk6Nl2GliwFQ6lby3LfllAwMWjgh0OJLw+eFmEXZ3o5i92DU0zzTkhG3To/f
z29tzFqydRdFzZcoBFC26ZSUpEo8+OwwTY5gPyNjsxuzxr7V8kS9lbtIJgAIfIBK2mjs+x7TvN99
lXStJOTQ+eTJLetW9Aq8nzrghSyf3Mhl9clj8qbHAf+2lch7M+MUhOLg/1PqUoI7q3oYE1faSpCf
tZaDlZNaJumFTbPLW7OfFn7X3rWNKH7mwtP/9Gb7lSha/OwVug/Qrsy5nycYjIn0iH1HsEQEIcif
RrH3biUZGOJZgXXaPUhRAGir735FDXGROPKCRzEK8cvjZgLMqI/3JBlk7InA0XM7eLQ9PT4ZEyQc
j9zfVJZtDhMrerYaUAmtkZskWeJ7kpkaSFNV+1b2PZSnoa5/BmUiHcsyEfs64jeNJTv+Jy11GNd5
jy+Ox28YYJXWi+zJHjh9h8i0HF0NjUMbZvapCjHz1Tlmg1aOcOhL5PZVtmUHTiDimpQMMylZjPB+
iR4Ng/1GkI69g9ymH6B5Z8PRpordE8L+PNlHStH2jkqIWqCJN4OAGGqMxyhS/PBHgKrgnRLJGAhz
VZEaLM1ifET85L/2ete92ClZYj1LoxdLFpq/bcZiQDza5JidoOXuUWWEr2ETudk+9QJS9GU+jPdm
bRrH0UAXwBB04kY1MuvWHj1ufTF//pzGlrwfphnkd94P2SW4YZpl/XtoYtwOeBaqDRDY+mDKRfMw
XUTgsRmai6Fcjp/kYgC4FYVsO0mXHKRBrY5kq9L4Vss8yd8rvl7XJ2OwzIeoR9lmGUPDeyV+ML0U
e7Hnw9FSM83bWGWExlxz83tvNADv8H7m1ihh36jyh2EKnfUTNThTaqrjlaG+IdpnbdlAYha0N1Y7
VSU2GoxtdNfInJQulehYOxaZG9LQ2TbMdPc5jsvhLfZ7lz/17FvZT556aeSV6vEaJvOHDUURhfte
jWwefoPjDSLl8E8jkS7Oc3A6wtWh3Ospib9I67bEYH0u8kMwQkDOjOrNLVT3Ri2Tap+2A+ETjctH
t0GwQ7wvCGJYYmOUBjeN1zYEz3iEWrDtimR8RJCILSq3KlymedlhYZcLEbyQT2x/KSJOiT6Ehke5
B3+oEXgoVnbbBemtHnRjfBRTDsFDD8E7Y4hfhB+zf5qVTVGxzCKI4I91AsMiIguEei77HmKdFNgZ
Qchs7VBzCdoq3klvAskRRaUcyPlSPCXph23np3gtSvsFz/jooM1Qd/0kM9JlkjxJAuEffoX+0FJZ
4IUkrXnb6zIR6BoT7lcRujcCVcRPr8e/KSdu+7XwgOXxFA84DibtJsUpbMUj+1lL1V811AWmmXyX
2Bz1uZcTGrTLFjlIgTP2R0RWNebZ6PJQ6PT4bUiJOSM0IKnC4Wy2oKWEMr5bY6105HWakXcJuvcJ
9pk/6j2xsiAPpJfeSkl9eymGLCWXxa1rt/7XUoq9U+PayQ61TPzNI78W7Xq9gm6oYwHO9xgtAJPH
XgOsrETA697iw+YlqRle8557/HP9qPKIE4OvbbSw1MBlWGP2Pa9H8ZXEq3xoJZd0wAh5WEi64kjJ
YL2YJSZI3ta1+SVx639yOXU3iZp6JEcyX9xFQ5wdOBndB1eKj5prpiTEGnOkAtSggSarm6L9WkL+
wD2pTwn7TK1HiKV1RxREZuOGpeblGXh9nSd+G9T+i+XaL7oSkOSKdYh6xLq29VBINhZZ1Tr4lE34
a0gDd+G+VAaEc65AIx8QsmzvtSyrCFInjaTtZOLCgJ9NT8kfMrJhJB7aDoA5gVg/ddy61e+QWYaY
d3k0Z0ZJGMY3B7+/LQi4/0i7XGpvENQIKolPt2N4d7r4YRhJdWeQF3wg+a5/802jgsYF4hTTrytZ
9608jtgjpZrbpdYP1TvGFOkPyXNJ3hhuZzwFHwmzOq/NW30I0MHULg/R6XSOhf4Y95l6p6loTkh/
Dj+1utWgJ3ZS8RiOnUoOiVLnonMnE5NKoZG8jKieYufiiAwANT+hHAoBqI0TVnl9qFxXPEh2qN9G
avvLCDp0NCUL8BCh8d00FZopbGc63mzF7DTydV5zJxfUHNyil1Vu9dYnm009Jlw8gXGAA6T/aplX
v5EYqN9aK/ABbomanFKblYeYlB9WOt1/N9juvgdaPpUgEP5NM+Wk8HbVvnfHPyhxl1b06D/q//+n
NnjGedJmikpjxjKp8f32wje9w5Rt6+6a31W3Vmp+rYnJDfJJYliprWV4IRdgbgoO6s23cBw2JGp3
vXAhfgr/kHaI3QbzWKuhg4cPE1uiH4ywvo0SomFpnaorvZ6kfp8ILotez9S7aaOavDcN7zBq+YMP
NKHDQnVdcLimNpxJdkXa4xtuaGJQDkqETiW+97CUyTee96OO0pUOzakpHz0ydGTeukqlbyFmPTJF
VcUoRkdnDOAvMdflL2b4OPKW0vpDHNZfJZgliYHaaNerscNNQ0qfq2a1CvQki52P7OffY9btwfYT
z+0gRLt1ctKoC5FDS1ZU6UHIPRV/gORL3TOyvmcxiBV9/Zx0uxiDmTrYr8koxZ7sHZrCADMo/K+6
MDaJjQE2D7BChC8pOKSeKghjpdxoOWAClDNURtuHnnwQhvRQusNveNRMSoydpvqDs+1v2aNOLEfs
+UnT7notdjwYmfbkCpL7x760DghJ76jTQz2n6FBF7/mQ/9LqcTwGHB1bkOsQ9LXsAVLWnjPuJvEl
otquSqY6Cp0w61+vT7zlcqNGIT/UkhFuCfmDXvRpuaUNe6og4+XAC0ipSoEKCyHiilJZmRS659+Z
Vkwh4yUDQS6s+b7BX9Hq3MZVj53pJtkDEt0CmUXyt+koVOY52fF6t5ZL9rzB2S5iNaodY7GQcYE6
BgWp+5UeXRg2GrB1DeGwqlBk+HyX4sqlNGNWY2XBmLAPVfOxzAPtNm+rX9c7smxIVwyDDyQm7Lv2
ofX/9H3iNq+FxjHvIJTZiOrWSN+gqq/4E5ajdd7ITNatNBxcDchyZ/BOeJyVYGV3W/v5s9EKG6PL
aq8RDm5b+WAy5W4kRQBD/L+Gq6f/zKbPJTfXRmr6JT6NlFTYCDwtstakl+ubGEHaKfThB0QSXIvr
TV30c3z+KrP5nNXRoPhwpg7SEcO/A71sgx3pRtlHjrdbm8trHZvN5VGChCA8GuMigFC3+FGZa3L3
6QOfr08mACUdlA80Enqm87Ej2WnpwzTLqr1weGvRHy4xMShUw8kPzZoz42KP/tvcvDD3oPp4mmVq
hPBgpCoa3kkhfe11PGHXv9MHzelKv/TJKfNpTviunxMMHjm59TLfNBE38a7QHiNVuomT3LHH7sWQ
2y9houw0K35RlO+okU4dPJvY+C7lxuMk+KipujNM6bzGEhuEPCkkhGpvtv3vDDXTEaJDvDK/luOD
9JIFr9qG8XFEn//agZtpOWXXYK6jaN4kpn1MOohgslKfrg/QNHXOx+e8odn5GzZsbwrPeKfmetrH
XzT1t/1nzRuzXP00YlNbAkMZeFB9tvr5a5PRDZ9+7Vs3Icw7zAkr2/3FAfvUxGzt+7WwbTmjH2ql
wdaAKh0rf2IpWNliLg3X58Ny1pMBkVeqdxYhcaQqDk8HoClpCvV6DDDSS7xO//XnMQ2KhVMmwLYo
YDtblhxipW/l08uHp6aLiwC6naZWjm2sNDT9oNk8+NyQPbMvdaaeanJnDgS/3iRMNb6GooSKEnSS
OyFC8QwnxfW+XfhkZ03OlqbrqlnfZCVXgvoujr5PsZ7VdXRh5tGGKQts45MbfXbNTeIE8FFHGzD5
7eHYZSvLZ1oey2H778+fLZ8+Qj0lB8yHpn/Mq5tQOZXKvqFW0x9L/3J9uC52RaeotBCaYYDuPd8S
JKQHZkrEyunKwIkgSaFRXtktL5xqSL4/tTE7aCREQoE9teHfKI66B1qBfmzTb62NspchUq3MgIuj
96m52dfJ7Ljpc8UfHVeLYLvJqU/J2q7p/laeR31KTQ5vE9f6Y4L4eL8+mFMpjeWH+9T07MNFjZnJ
pZQDCbmn+ovjv5jP7S/5ySCrRG+pB3rLO6S6Db6FB/Cca6ft2recLWuqDMo9EibbCUs1eDQSDYB5
6ZWoSovgkMuld5Rdgqixnad7dLFTwtKW/uhR9gt/SrYrtTx4zqRCWfkeyvI1dvb9xWwXsJJW8ilW
yqVW36HYylSi3D3MBPtH6wck4wmi6f8I5dv1j3FhU/0868RsI7DbisBZAjjJpYwcXCHRADn1Nobe
rPXv8oQD/2jja6Yi+Gz7xmdisMfRv4KyCuKjoEl/RAe9p4TJFmz9g9hHj+GBI31lZV3qIixNiJOm
qcimOu+iUNocJhBcdiQ8EJ+xC4LnzpFcqcVBbrX/4X5KxupTg+r5buGaQWUFFPJzlMd65x2rg7sL
v3XOuNeOWOB21z/gpen8ubHZsGYTAUPS/MGpvJt+2FvR/fWff3Ff+tzA9At8usWZhjCGwQdsiFis
dKQASqeQIjJk2Xts4iJqxFQYGIn7V1EX300pdv90QwnR2NPrlTl06dQyJ5ADL2UYr/MTuQtI57tT
Ulwdp/p/ntweXLv30FgBFV1p69ImBRYVhqmpWKY2P710g5u/VLnAgG6mT1gfxcE/ysfqeH14L34+
YUywV3QFnJLno1sR7wbjJEGsTe5CgLQokFZauNgR3eACQ6yWi+1sgoR5aCMWpCNB+jAicYmeWu0f
qF69oGzqbeOv4GsvdMiS2VKExtWVUkazc2Xs4xoFNM0pMojDp0Ks/HxlWq6zY/+sgdnpEfcSZENB
Ax21SEApboOTTPEKsU8Pa3XlL+wcZ03NjorWDFzPGmiqsZ/Au3lor9v+nwHo5vVJcGFr/NzO3L+u
mAOsjIxJ4ErHTPue1Y92fChB/ZG2VG+ut3WpT0S++UJUutIMczYd9KQMpCY0UVa6p7TdN2DLi3uK
nl9vZWIgLb7S52Zmu4aGDybIp2ZA6uV36LO24jY7UMQGwyTVEYdX6ebfv9RNSB3/7dlsKalaHDRV
RJNUEY/ae6R4obeyli59KIBIBqFbYrf2PJImUtcywoQmcJmjjStfZe7ruS+xtlBqUCR8k7S/V0by
wqYHaYbnKE0SvZs/4KiAC+PFgJum3TfEB5qD9yV4q37Ue2Wrbsr76khWeyUNcLGbn5qcfTxyjmWS
usx7Kxzv1aH7IRuUex1E+WqHVBSIzV9uX++u93Otm7OvR6WCAT0mJR50dxhRNop0UtJRQpiqhivL
ba2paYl8OtHqqkSOrrPc2gAWvyT0kxsH33or3v//dWm2FYoIL7SfMYxSeeNlb011tPrn601c3A15
2KvQi0xTk63Z5UZHnwyIi2GbCo3B+9sEp/yY3KT7wFk7qpbDxiYFegDEuil4A826gye/wXxNGNnA
P4zHsKI6fLp2eVpuT+eNTFPz07eB5BNzkGmyY7T3ffU3cJ0mOaThr+vDNk3g8zOEnwFvCTWhruja
B37iUytSnemZZPN0jAUGyyCiEmWQI5+43sqFATtrZXZ8WG5YhVkZcLcejq26H8Nj3a1MsQvD9bmJ
+ckR8fNdayT0MkR/ebTkQ7bNftfVypm71spskuGENMcQprvjIbWeeA7ADbauvNKXC3mK6YMIipgq
NrV05hOsiRLE3CXrpfz+n3uzvzN26ktPCaspS7F2ul+YBBwY07PAtqYUzKxXY2MhDPEMNlYcA+4+
yld2NGVemEdTBAJsME4UD0LAYc3RXkniZUhF3OA4ojAEKhz2L0YgdU7fVUcU5fA0FWp7pW7+JJMx
2ea2rjyFg2bt2sJvDqHqecExNtXhMR0xaBaWmySbOCAvCYzBp4CfXZOM6GUyLZiEJweT7OHXLk0r
1U+1Lxl/XB2TGH67njLQsjRhiZG6Ui4a40xyJ/WZjW+OMuX7HDLZt16oyNu4wIdHCdHpfZ4EzUsR
lAF63CZAKVIXWoOTpq13NKBT9qZQ5UNvlJhT2z7wt/ZoEiQPY6HhZVCqjko6ivcQcL/di5zKqoRQ
RIH71R+3fhZ6JsWxk/SpzXKM0qk6eI+giQCRACPBBJXH7VuaA4AfzGGwQNuS9O5sm/+qDKz8hS8A
bA74JhjJNruv/TD8SRLXfuNVJ2MYF7iUylBLpA2uMqqVZIlRBztda8Z4V/pVHx9zLQXQ5Ec+0eW0
8nAyajJaQgesfDPVqu1CpI8itjEi4vVxzEajPn2uysNdP+iWE4iYgmmy2TlaNE7lDE3F3/RVMBU0
M6a6PWMzDA84q5J7XR+Tm1Z1ux3+5fCEpN94qkHUvOeWmbe4EUTpoEdtXIgJqqdt6xKsNAxvU/kx
em037ps089HfNdleG6pnT9ZRu4aq9lMqy6l+Y8OVKkh+B5kJyXbU7+WYZDFgGJDUhbBImKvuMWrG
iSsHgMnW96DNMpjnY3vAu/3LanWdmpZwoRo9nDL8ZvSuYFPJth7/Pt/dLKUbbDeUwviXG6QG31IF
bWlaNuHp+TZseYNNPjYe4MpCetAz+X20UY9bE5nkekuLtT5rabYVc1Vjawyj4SCP1T627vvaOFxv
YbFHnrcw34klqyhUKaaFsjrl1W2ofAn/qfKVRla6Ycy2rB7xWm2UyXBIiicVaHAoiZVNa3FmTd0Q
7MGUFCPkPY/S9GYntA7Y7kHOniaOjqt+Lat25WusNTJ189Pxq1td5Y05jWTNMz6lWx1oeoEK6voX
udiKToUfHXEZp9NssCqPizNO3+EQNxpAc0ydsLd7/TkB2/J6vamPZ/rZhYL0itAhSOoGalLCBuc9
anRPEdiPwN3obPe4hMVJqSX3YAq/QFqbu/80ljb8CGP4gftA8rRik0hDcROnUC3w7lbhgwRagMcs
1MYeQWAuvQcijPF2YQjY+UN0NGqrf6yhrRxURRkeg5AgoRENbbMN+34EAT9qKwM4/dLnndLwKSmw
KZkK1NaZBvjTZ+pN1PvonIaDUrjYgUIsM7FMzyIrrV59H+N/FVEqrum6dGf4VrUWgrn0AambB/iA
98906zxvf3A9dL1GwPaARSB6wBBIZdZYk6RDGIfh3+ufcPphi84SJKG7sqwvNAWtmoJEoMb2wfdH
MEZS+yQqM3qlppO98/TuiR15WFkG0zSfN6nJzE7iodMfs0nTxr6ixXk2HCrV/SqFkKhWc8srTcxz
vSTtQBakUxNF9Z6bCuWXRgA/14du+QiZNg0FWKptGxxK+rQ3fpooQIBtBYjKcDBBcaAgwjgf6uXB
C3vssGaf288knHxYYdRIL+JUu011ahwUtqL9vv6bXJoxnw+U2YwpmMZJGE4HilQ+euptaQ/owNuV
e/0iJGrI/CBSg0BbAcQq8204VbSu5B6r8eSPAfEkhnRqpS7EcGX0T0EQVjdlgJ5dbYb43Wo6+RhE
PfBGXZXuK02NVoZ/3umP38a2COUQrIQhO9vnSiuqC5d9xQnN8WDZMaAi+SY01uiD8wNu3ox6/pHr
ISuGMaYc2nRDkdsfmSnf1iToh7RYSewtUiFTUxp1vIgiGkDc5gK50BJxYXUdsdfMj5wwFd1thUEU
CHwe7EaT+niRq9nbTC70b8GA50rvhn+5981/hdk7dIxD00gjwqR2b2T7oZPzJ9+IqbHU4AcMVbe6
V1AOfYOS8NK3wLauz+OJ+X22NXw0TzSL3Kl8IUrXoZz1h0kTZIVZbW+1Uv7dYwaKQzvfuVKQ7Sqz
9L50AfD9xLOkf4iVU+1FMeqT3eXfYkxn9/HgBZD03PghrCEzXf8F9fnGMv8Fp7//acmDR8wwWTPp
9Bx0mldR14NimcoB8Le2S9vuTY0Vp0raE/JoMueRpP6IpRAfGtybO0sFy9XmjX2oEk2Sd4OkmzgP
xxK4D/bsSRpi2e/IypW9pWTla+827XFwlezBx/f9nlTqeAf9zTgpVMEy7Tg+DiaLUY+Qw6tqcVIy
X97lEJy3wmToNuTz6pPaWMZdE3vGG06J4s1V6r9y7yu4+QL5wR0VrEbgO+4NFbAmFvEq2gEaUvIj
TsWk2LURyt8hqvtn6nhBJxdYDL+IGPJLBMoXOycmpP31Mb40B9DomwybTtBxHtoxonDsy1Yjvx39
9cUed8AuoBYVeLnr7cxPvulTfm5ntrANLP76mBqEKXrL3bmjpQIiZMPfxCgjf5gVsvW4ydZEI3Ow
PFDt82ZngWjyv7ArLcJJ9RjKVAYH5IZPCwlxL8X3cHooqJNOPh0zw/XV60XgxBioHFyE1H3BiXWA
PAdAxpafFEQhyAs86EsWNd2VRq0pDCve0fO9tqn5s5dhPjZ9/asebeUWcwwG6LbRflQCpehgt5A0
hD9sLb/WfyGI9e/TwsO1OY6GTAo+Gu7j1Gi2Lr7MG5Lm4ihZ1RcLR7Ij+1pC2Zp0IvaFGgTNEYw9
wY1DRAzTERlsX72TVcdv3OI+AecivLK6UYqGCl9NX/Hgn5wIqTze9q45PIC+CO6oags8vivAraTR
bd0gcQfvDREHW8Ax98d3yuQFDvyRYueHmvxGHuZXEnn1bWrjkRYdb2XZHx7wjisO7DT9odeznmJB
mo5FsVZX5uiFbWC681JzWJnuafOQjQ/Mo7A7lYxcTN35EGIQehW1WNsO57lx5gpiLEPnmoTg05jn
sLLRBU5dyiN1ceMvRtEme068QwT4+EaV1buMeiEblLT2jqwsxkqQdCsR8Qtr5OwXmG13iJvMqJXI
IcO/kaH4ufZWJWcIfhm4IabIRyFTQur6urQXZwC3JjARKGW5Wi1k4lUY9K3XE9qFQnJkv/zIQCar
Yd1LzRClAj0vVNVYoM7LOCxas1OIuhVV8Sexy2Cbp8UD+3r+BEtX3mQt9WUi2fztxu7a3rO4uyiy
PqlfmUSE/BDZnh8jgZRLgSEjChCybzk2BuWd28CZ8kXy+/poXmrJMEzLtLisKpo8DcPnAyvx9Siy
cPyNwPpOSeBqD2Oe9VSxo+T79aYWI8pbkGLhUL40eMLQ1s6bcu2gMSiaMeV0LVZ1o76M8pjdKxR8
eSwokfuiWkEAVQH8TWoO4vv11pcdVYWtoo+FJ8QLfp4k73VYfo1BDZxUo2qU7yHwyQ+mIX37H5rR
5UkhSSoAKfZ5J0HINhIlTTpHFpmDQeYkly+2KT//L62YvKoRsGsUSz9vpa4q3VTVCqSwK2MXImiY
bDS1zCZ4vLyyxi8MHPsL5dgJRMmo5Wc9ItkkNZ6L7hMyB4IbrvbbBMtJm+B5vt6raVZ/fvhxI6B2
C2Fhk0K18uJhW+ZtguSz6Zy8K7u3OEr3VTyUN7zWLMinHdT2ZPIc27n2LwP5NDwVm9DYsImLkCs9
H86CCrC56nOlANx2b9flnTlSsc0CvWXmb9f7uLzE05bJ7qtyg5mqKczaIiAzRPqICqat9F3Ujhvd
YtJTvmzsu0PagIOx2k3W/46o2nW96QvDiygF4D+HPIVw5g8ihbCvXRhK65RTmFfK1WKfptENxwI1
EseGoqnxIE5A3oKVGaQtvyvhH6KZdJr/M2/Y6Dq+W0UROCgDxkbm+bvptHild4troaKeNTK7rg0j
kBgUFq0TK/jwm6b3HPRGfzyvIe6kDCutLReF4PHOUBoGkQrO+NmMCSVMA/XQOYVBYeWykb5Xhhuc
NK2zDte/2jQfzhcFLTFwpONgTBATPm8ptM2USDHILTeITMgQPcw8adi3EJ0cFFzf0qwKb683uRxK
AlwUUWKxC42H86xJF+N/pQnQZ2Vt7uS4PkEQuQ9z+afVJStNKfJyVnIi4FghVTvJqeaN+bWZVmmv
uHvNC4MbvSHDUnQoMOS6i5+6geoB/AbgzOroCQRSue+D7BmzHx4wyso5iZFaO80nUB+6sJzqwutx
O1vdXmrhkEg6f62h3tJWjaOYgmjgETDyxaQFcyqdEWikesgbxYvq37Yv6npbY7XejxVgWRkf/ETx
kTbt0LQ3Qz2UB9BzhPpCPoORtMCVbA1aety9Dro3bDi7fqEoenclo9jIjXQINEy4uab/4P5rPbS8
5XbFWHsnwj17W/ajF4iedyrshn1d5+7ehpP3hKgGbg7kZ1B6vNXS4qNsfeRBqFAobqdK6u9pnhyx
j6CJCkX/6Hd5dK8WoUsIieqTG92EgAn5R3pybdX626Eq3Zh8N4q+jsjU1DzHT+tBkcIX7gzKYN6b
Zk/NVytM9gpA5lOd4mHFU9k+JbaS7PFIU0owL5L4hXo49ralRh4e+VElWYL4to4Jw/YqDxDbb4zN
mBEWlC3CH8UkKgQvPZ4gwg/UhFN+paMP4NHLX2M7hlUPiq6D79Sk24FH6302aq8WuLQNSbNw5Vm+
2IC4TMksI4F442P3O19DVI4OSnbi2KEyVdAcgjXJ9YWfr+lkB5CqYU1YqNUaoacdcPfQMbvfMlGg
4PX6glzsAaCEKVVAqbOPHMT8UuEFmHYFyHRHsh4H9XaYUB+QpEDNBKnzr5vi0Ut0SeWCpiGeOB+q
Us9qQCuDseeK8zPwSpjt5UOgaPkGGNaoDC/Xm1usfn1KBNvsMdM7aZEKjpLaGqH7Tzjs4h1IyHtp
4FSXt0aVHsKq20XJmqB4OZbcjCatOpMB/8X86lRo2GYVDUlh68Z/el9/7eN8W2TpM6QbYIDRmoth
cVJMN7FP7U1z59MFm1vn0IN7cPcWhELq+mTWTlZYvYXsJrvrg7nYt6emUGEZ3GL4fHMZFkhQ3x4G
9hJL9XOn06pm8gGlB8WqfcerrJvrzS1nvamiodE1xpGHHvW+znpmmLGB4BfQbEMQiGyOrT+HSiOv
nRDTUXp2ANIrDBMaIXTkNSyA82YgQShqoHX2HuwKwv8EfkcVFBTZlFKA3gLXAQjK6C6Q3TvZ7cv7
wKx3cO+GFyUapUMnJfvr3b70QUmeyRbIdB4U89uMmirB4HPdQfeYaxtXAAjvqZBCxNZdiUCttTS7
0mgZUXT2Vnsvdc1dkeK75xq+AVderXRpsQp5+H0+g6e//2mOFmrsKjnlmCitCleB5D84Le/Z7akw
PD671d/rA7iYprTG04V8Ku9qZs/U7U+tUZ57NIOhox6sdxDgj4ruNpS3TbT2iF7mI1jhmiaIwXCv
mNSJ5w3BZYi9AY8dIjB5CwVlZ914h2onHRLHc9ZuMote0Rj/IS9oI6hf2KIq8h5WSMkEBwG4Nnwn
bbmhaolifr0+eAuXPMF/mbUt874kDU3w57xTVjOMLdHk1AGQtEFxtgt3fb1pN2SUDsBhtgQJTmtl
35YTUUyvFh5aBAogx80OBaCldgRtLKXMzbfM+hs0J6X/vtKvRSwLaTReb1klrEsf5+blTgl6CSRl
6nSV9GZQ0nIM+2MA00KRdqUknTypaggpwZWOfl1v+kLvzlqe7dCV1YWyXwPGMrJnod1CFG9RNF9v
Y3nqTL0TOM2ptEY109lShqYvdA6CyBHDixU+Zd5+kG4t+1EJnq43dGl+0NIkxVUQkchzdylUokiy
PVqyX6KHfmdsYefdqz+ohI0WPHrRjsDPt9fbXB4EdAyjvjVJEJFIzKZHloX60JCwx7B50JNDHjxc
//mXPpBOdJMXHp6DRQSCqngBijGmX9h+Q9lVt+9wWa43cWGvwI3Jp8GWx7N8cYXTRCMpLq9Sooqw
UXf87zG+7bfTXhEflJWTc9khzeKERjxgct1QrdmRpnlNDAc2jCnDcZs2X13zqMTP1zu02NIJCnNe
TkENgoiLMWtsDg87H1OniIeN4u9l/60IdyRxKFSy0YIv11tbbn6c0UgSiHhh2CCGcr4pjR21G4ek
svdBqSZ8oJDahQR+Q8tk3cYrt/kP89XsRmCaBPHIgtLHhdy8RL+iShGtpZ2M40b2oZNWkn/rFba5
T3LDJvkqQTSWYC8nHmB2PQW8yhGX/soIOW7MNvkq9FF7puQjPP4ORV2UcL+o2+K1w2/uj00hb2pZ
2xFKUE7y2BaOl3nWVnWjL6UVVFON6oES53EKrip601LvpxSZ7rfrg7rcM0ybGyrhZ7QDGFRmy0qz
3Dikho+5H0fqYHP5oTq1IU5uZjenPBvrzeCr5eF6mwuDgkGQj5ujpRgEaZdS/tEoM52Ivrn3/gKe
/aBiSFvtVTnITrbz99b+envLlcB7acqQqKoqG+o8uNh4fMexI75HCaaee0efbyqiZxvXltYCRMvh
JP6EaYlnFCn0xW1ABdStRkVv7zleX8tQoCpsgqMG0/FnUlCFGSdesRL4Wkh3GU32RVMofEmktPZs
XdgN+DrNZjT7x2bvHVMHfspz/wUL3N4/xdtuZRkuN2Iie8SIuIJM1ohFVIora4NG1dj7WVbvoU5r
B1Prf//rT0byjNSLZbBbcqidr/VUUAVHUzNz76oj8EYz03bgu6obI1WMlYNlMTsMrokMHXs/l57F
wVLpZUtRF5X++Ea/IYr7XQWSt6M08JonYbGB8aVI9SBasXlqLNxgErATL4kYOaW9zX8Lr6OUHtD1
1+tDt9iUP1rhmJx0ncsXUz6ilfNZenubWt6AlSl2SsbVabWgeJXI3CFe9e/aNl45bqZ77tl+aUz1
0AXuTeJsWARnl48gjHIb3Qa0yzZDNFfLpiPJ7HUy8SwVEreuQhMT6Is3aGbrnWJRuu96x5cf0iKk
b0x/AF1YhJ6Tobd9z4q1PRChuIw3+p9kjdG1mPsGk54DwaC66oRAn2WXKIDlh73cgNCsj1Abb2yp
X9HfLDthE+SBFUSC3CBTNtuPS7VpzC6w1T0llg7knbWdOih/sg7g//XRutAV9JkCQAUVsgxFm36R
Tw+kommLpEZRuHdb5TEbii9lvZLwWHSFytqYKzGMTAGlxe0giQMqMEDsdLTK6bxnHipx5FzvxKUm
mOacJkSRlp/c8pQRQSZNZOJUN46Zv7f2n+tNLMaJXuB6JU41vYZo5nycaosHPuGlzlE0CuKF0Dqh
Wl1vYrFiP5oQAAhkgtPW/LWVl9aQWqWKS3m0HxqdWsHG2EUHsM7tvheAFQZ1yGEyom273vCF4WPF
CnnSuLCTz+1tiY+/QQkC1UFjoB0LO3jxMdR9M6VgjUdzYRTxpGpYYSfLx2I/F1Evm/7oyYAy5XYH
uzc7dVTR3V/vz8VWbG6jk3jaWkRx+kE2LUiCCKP8uH7r0a39EKm+cun92MnOdjruu+RKSPSanLyI
N85nhJKGXa/64JZ49XM9tArTovQMNQoA00Je9/SfGdpwAO2pHf9qDArKYa0Tm9oeQqL9mcAV4iu+
2EIdag+2Sc6g1PX2hnQ8/MUBSjU114izFyctCv+hYJbyZMKK/o7OxNqEVILx+tHYAfPW3to4qPeB
i/RrzOvQIb+Y31fJ/yHtvHYdR5J1/UQE6M0tSVHS8q6qq+qGKEvvPZ9+f+yNMy1ROiJ69sUMBijM
SmUyMzIy4jdJ5I2t73t1kn5JUuEXuhYtNUdrPEZJ2L7WvZ95IrbcT12Q9K+FYRxuf4UruwrlFt6g
f1+pfPLz9UkR0sS9nF5uoePhMdS/04Fyq7FFjLp8hPIdVFRG0UoGJH1Bv6urBC1kFMK8qB7rcqeK
2R12YOpnKUctrA6L4HM2ipUtGnmYOVyGyQOemVhx+MYXtOxSl96CTGZOAccBE5tvxNeLy55fpy3Z
LYAHXsjrXaIUcEcstZpQwYtCnE2guolt7vQUNyCV3F7xi6xzNdbyW05iedxPQ+NThvKGEtOafkKd
p598tpQ863cxZnW2OQaje3vQa4eN5AxcAHcVsWMVGKVBD+tWZoJCOfwKQIkDpd/KZa5N7HSMVWo7
WT5WKSEQlcBSDokRfDPMV8Af37o+/hKbxb/OpFlHLl0eJhoYjouqK51Ka2hqTnbUoJKaRIbhiUWU
/gE40hwHTflJVz90O0V+HhHOQp4eg4kY070UO4p7JYeee3uJL/v4yw/C/hM2GzB1MDqrD9uIA5u5
IJWPU/+Y+U3gEl7zb5CzPIxQFPg0lmC58Dh+ZQDoAfEJ+sZpvvKZ0agiMTalpT+8rm+2ePCIcYcE
BVi2Abc2hJRxkth4bV/5zrpIIiLz7CKmrkPGXPlV3COy7sVqiKe3f+irEpzxeNfjy6cK/8Vo5G5E
bqI35JFVgMoV35dgyI8eS59ixgMSsW9hcKpT5z/WCAa7qNDmGy2Ga1OkbMHVB7CM3tdqK/cWt0GI
IbSHd5P+aH7v51iyfaES7tOcrm+Hqvy/3zy8aQwKxuzky9tQs4auNnoonUWlG9i4+OR5A3S/0MjC
OzTXO68c+9EGuD/9pnWKg2UvbTGzrtwFXPi8DKjFk6epq1mjRiMY4kKgD3LwXrxZ6r1cCAejGqyN
JOpKvKU8RMeN6tDSnl59VLmtMwAgHWTsOnzQUG3O5Oyxx3ZCFZqN/XNlUhTWeGYtj3wy2+XfT8Jt
l87U4KsEjBn3IM4ClvjHjzP9Tkgt6c/tj3i5ayRJVY0Fz0iLgevkfCizLHu5L3Qke3gQI6NcKS5Y
1mPhk6/VvvF1BOK9sW+WP3me3ki02tg3/9tqXs+uAKQg45wzeUYjp9+isRKPBgmoKzRSvIuGmgsm
yNEj7unoa0obbsSby8XlgcyeVTS6AfoFPktpscDqWgB88YSQNBcrtjSG8TDX0sZL63LDAJAirxcX
0hinUjlfWtnItaBolNEz5hFDg9noOQJdkGGKGMaha03U4m5/zGtTowRF/xRw6QITOB+xxP07NVNG
7MiVnQoK9C4RSi8LS3Mj2FybG2m9QUWPl91F8XIQRqmSkQzwoiEaviyGHVWl8/RWourOl011Y2KQ
mlebhmBKRUiCk0aIuyxtDJbfd22s9vuwkXxk1aUACDtFlXslyZLvUjjy5DfLIYWEUCqNjMlAa+FC
NXVYs1mTJP6RGiPq3GZxRRwLzXhVp6H8k4cz3LspyfdDocl3eqPjwdbV5ls9aZVTFkZ5mNRSfVWb
mPa6AucgktOQRCHErG6yOrI9IpP1kcq98UOXBelJzVqDm7zABi/MeCvgSl3IBVZogx87eiI2MX92
lp5NjsfeL/BykFOEe9J+BrgTp7Cfq9Zq3JIO3dHwTbS75qmrq+OgFEljm35gWfBD2a80mKQXIVhi
bh3Lz3UYJb+bClvOwW/RMQ3bYnJmv6gkJzfkhduch7L56vc9JB8NY4nEbYaWd0AyYXeMDzug9NyC
ImdXU9y9FlP7lQ6aBW93nLHnDH382cbAyiZPwxkMD9gq3TXxID1guQqiX/OlFzmS8TZJE6GJdwWs
HXFfVYH2HDal9mDR7dUGXXg2I0jdep8JO50ZHGjxYBCC2h/WP5HeVy2lbit7RcRNejETrAwELOns
zkoIuaKcvM1illCD7DoKq2q3WDG2Wqr9yPETOah9lXzkRWdQ4faxc1KNSQI9FTZZdQRrDQiKDUJw
SVoN2fMRPubt03dRJ2WPLp0DkJ8q/4FceX78zEynz52hjNx7ilfcFfvuq/yh25JDzepgfWDpc3vA
dexejyefjxeNsooGwJTvzckpxyc49H0fuA2q7frX2yOtj/t6pFUo8/NYGQIFEEZnaMOBV1185OKP
dlgYv9cWnjAbwy239ukVsR5vyRlPLsBgDK18jpYd5I8CYpklcnmd9GNq5vStFUrxMZayxB1UX/VK
bLXw9oz3+RjKj9GgoO2NyV3q+4nDYVGcxuzuKdDmtZ3hwPNSplN6sHLtsahx1wVqeqzUWHtBa1S0
Z1UaHW2yMHcohuQJaNzwV1blP8qhkRypZqX9uWsfVdzcjtMsIFKGcTshPZ92gTA+hVPafeCBoMFq
M2skHxreiV0w5WT0HWKzo3inF3BHhhyvBLljP2g5fE0pLN8SmiIP7NSC7nQHBcYKcA5JlHnxiqs+
YUiHPSy13WObtZWr1636GIxCBmwSf82JE7c457QfGdZ+B0GKDkpc0DmC2LIHCLElZnm5GZBMkxeg
ALH48gIFkKAbQtHQSsE0LCuaO7QMfjYyMJY53GIJX7JPKe9hoEtfGSznpcCZ3vn6lM2S5NVhcp/H
5pFA7/i65UKv/Y5u46+OBRH9jzYs7rW2/HZ7Iyrrxwk33Nnw640oMdFKyPK93ESSJ0IHe+rmRQVi
6ObvfWUMzoD+2ls9yjh9j9bnpG+xKRdlv7NVC3WsMYPKyM8tHtK8Ge/ySE/uZ7yLnkML/apOJOko
DJQfGmyf3WBoxV2PfBFWwAJeJcWo2VkVZfeLq9shiAv/bZ6I+LYVGgsvT8ql0cYT0DjImM09DXVS
u7fnv04o6CGffepVdh0iDdJbagz4KvXU8AXPQnFLUu6iZ70eY5WBCkVIKqzW+R7rzX22Gw/YcWP+
4+ZL0Hzwv9+e0UVrcDWcuSQaJ6EFzJweCgk+S1Um4BnZSrpwQCcyczAVl+x2LCLsAdPMrQQ5BVCe
15+tVJp+J5gWeooWNK4+4wQtTdK/rS0uP4xdTvOEHGdx6z7/Yf1QYDurcqxysJ3jq5lvPCrkyxTq
fIDlXJ/MXFaaGBJQigFwV/3040gCIaIHbL0Rc4Q6L9y8UwI3rc36p9EZ0hs6NXG0MzJFcPBmSZwk
EFSvqyKFC7mrX+O+yu8NrVW/jUYQPwiZ1Dwr/aaMyOVVsOR7Knk0IDyJGsH5rw6DMoAEi2JOgZGa
Rz/hKxCaBOkwbXGIqCY3UoboeTZKceN2vQxz50d/9T0oS/hy3hDzk8DGAPXOFLu92tw3Rv3lX2/J
85FWHybSR80Sp2Dcy8r4FWDCXzg6P6h/WpxRbDVAxWyaMq6UNOUBnf5MsT1NfzbTIv1DEeP2b7kW
7xa6KBBdCHlwqc5XG05T2ncxKYwheH3oGerG37+2qKd/f/U18Y8aBKFq832PH2+eOkK8N9Kvgbqx
17eGWeUrYmX1Y0pFZK+weqFUHocSS+PwECbJBqrnUu+YG+J0RqsbIkbeG/endNxXaYWHplX/7sX6
w5yUXSlI78MQ7NRM6XErx51PyxukQUxsT8X0VcP2xGxG826uxdCWkuW9jSOdTPXE0ZV6Izm9/LAk
pegZLEdoASovueTJ4ccEcK67rhO90dK9qBTvinKrHnS56OdDrC4LeZwrBIJnFN3Uiiq4oWb3aVI3
aEJpP1Q93jJMuijPM4mzKa0ujgrbsKJd9pJuDXZR/5xaTL/ZU1H7tRpRbwJbMlsvU2iryjc/exH8
Fvu/yEVCYmNTy5cx6uyXrO+UwMK0IjGkdq/7I7JMTW84dZSnSIFJPWJZ9UHO+m9ia3hjGh2CCjOp
DEFLV86IloaYYXVt8rOmHs0s+VXRdh3QdbuXEt6CuX4MU/UrLQCMvofUt9XS6F46v6EMpUNRnYd3
Yd5CSl4+LEAkwfkFHQxk4aLN1WP5FmF9jk5fMu/8OXhVqq+8ae/iOOb9BK35dtC5kuSdj7c6Q1Zm
qSPGs7zMPcnLdqFXtG4DCjRH9jXf0qJcl5+We/Z0cqu4PsdtoeNGmONf+rbwUfzPg/5Q9O/Zwk35
kmxJLF9LoU6HWwX3qZkyBIPYG0LRq3t6NpEdF8UPrRNT9/YyXp6/8/t9dcTzxhiwf2ZiM0baGTLf
i49oU+yidKuNsZVJrE66GFDbHacJ2nI6tJ9D5NscHiHxmzyLYEOtWeQZ35pfGktqHsUw/JPns7xx
5i6XFToZoDLAtjy1Lxi/k1/3keW3kmfE6r2xG7JKdOJw3oJbbQzzd1nqJGzmpWYhO6BkWEtR/whh
qpR2Ue3+7Yc7m8vfx+NkECGVI1P0FZAzSlY8NDw17nQe226XR9/Qasj+m6XjD9DFpmJ1IZk+QllC
76jCmcR8tiQEH18qy7s9o8uAyIxOhlhd8xgT+poetel+CpPvGJSndjlKlidTGtrDIvlCb8JwsGuV
NsqSl7fc+bire99QYzTneK3vgz5XnVRcihUlxcnbs7vyhjjLSdd4P7HpMMlLBsnrwn7xi5esY5S3
8sckCRWPBJz7ZkTM/yqbWbdBKeLcHBkmMibKbDc5vVMapl9zKLwbAeDa7E9T5dXTZsI51lIaIduj
3mU383hf5FsyzFtDrPJDDdWcDMVJwrLSpn+FgWzc6QaQ9o0FXv7Mef0H7AMoL2rZi5b1upIm+BQy
fOo8XuupdypvwvxQHBFEdpBI2fiY17bq6VCrrTpg+6AUVZPuqZimTiNnd+XQfW5NX3J0dQ69ZtTc
KlK3CEGXwfp8hqudKme1YRVz3u6VEfsha9Q6d2pn06nzSnB1X9oIMX93p85WFD4VzVU4/XDgQQws
ge4kxiTS3Kq9VODapgwv1Zwf4i9dtC+bNwzkHXN8KecfjQEQOHzEDn03ygJG2rFtVX+p1Re/e41j
H9L8ToMm3Pa+F30JTcttlF+51Nll+0u07i3pw98qO158m9WPXt2dWh1XwthOyX6yjMapRzpUKdaV
rQ9dVtDm3+nc7ots3ih2XsT81aire7QsJzUd9bHaF5hlH5CIyvaqBXhaTeStUtpFomViWrEQB1Gq
Rb9ijY9qDKYo4rfqzcWrFfHMfBB/a6gQbaFdlYvtthpoOdcnn98QrDJNkhRIUWX0+07xfwpmnOwA
TNU2ClzB7FC7e05m2tUKeABbnSvKTH6kOllZCB9oFfmOnJg/mhhCv1mNHe6NPr63kyp/wkDiU1XF
w8FEldYZZmPC6zLFx5v6u2/rYVMfFDEufiURajl+UWCdWgE+dIZ8aJ0uCoa7UCxxzy3IV6CkVW42
yPmLloT6xq10mWeuVmF1COqBAoeVxrSI8ZzE5sdQHE1O0FSL88QNxaDc10qr7iSdFg9BHZSX2DsN
amEbP+Ryh0EUpV+hLbgdiAarHdZGBebAwfLZMzS+UAbypFoLdy19+9uB9NpnPx1olajFKVJLcBAk
D60+yzGtMHGhdxW/B0nyvWpp098e7/JNxgqfDrh6kwlBLdaqbxX7bJqTo59OxY43kHAs9eHDFKTB
mZFkeRSnbDhE49C/WB0aEsVIfT8ClUZnAf8yTEuDQ5+qm9asSyg/j4F/t2Ug4YDfXeAg54dACkFG
FvgtY8LU7TQPktteRIBa2Nd7nH43UpEr33jpAf1nsNW94qM/0CBLQ46giNDWi8PEJP2xP26s+JUQ
QuBAQcUCk3DJPTBHLJkHafI9K0XRFayJHShd/aBWcfkwJm1DBTmeocwgLWrJkQEkwwd0VGnW4+hn
Iz7pkWrPgSRhUepPn8Q+xKhU1V5u/8qNH7lOo/FHDMqsooovlPlbJd75U/4pNNI/HR7TnJI/t0e7
susBacP7prIA/ngNdw1iFV/bRPe9sk/kJzrVf0mR0HzvrHbXTGW8vz3aRUq0kAlPRlt+zUlo7XwD
ketYlrw82KGqHIqH23//8hKEJsTGlakyLUTQVaaQFBMlWNHy4T7Tp65GM9pFilLdq8PUQ8eO/E8G
CtSHsq0l7/bIV7bw2cirS2MshTKkJix5iZkcGjQn+7Q6qJWxtYWvnEuuQZFUD2TWpTZPLZJGqxat
bhkTDH/f4cejPzTu5Bau4Bru7UlduwROR1vvxaxFZHbMZ8nzH0e3caT7/j5yjP1CK9zaGle2vQF+
h4zLBKJJs/F8a2RVF9apqfoe4kfRLlDGEVAG4AQ5QapbMBVnnsytp9e1j3Y65uqjobQy+DDKaJgh
i6zdzQ2NqH8f2tiNxHkwe4BoLuKoXjVNNeVoKeHX3R2VxK67rT1x8QLALeB0jFX4nNvQN+N+sS57
lDx1V+zFY/4EwcP598RP3sBnQ62+0jijCKiny4YonDHbqd3GMbq6407nsvokViHM5pwwwGIB27+H
78FD+qQ5/X44aB//xe4GBQg2GrUNanerOy5om6EbU9aN5uNylEKPRs7duKu8yNs6SsvvXt2ni7PV
f8ZafSPSybmiVMm8jC/IHaO2uKXyfe0AKcDTiG9U7RBMPT9AYVV1SDQnsyfljWC3DfKiclr5aMVq
RyFKtees77KNiv6V24OC0j9jrnKmSUtR+1WYlWR+180dfC1AME4nb4T1q1NDcwktIfCLFxIleU9t
POuYmjC+4E7Qt5+K7HvyJbb+bOyIi2Id2xssyn8GWs2HG1cIKNZJoDQdqX/XskdAvkr3EJc7Jbsf
fyfNxgJemRnhDpULkDA4aq4BvdmkaF0axWxB7X5qXgzeNbjvKPnONL7entuVDXg6krUueFCyVZSW
g0WKm9uTPiDdOrffbw9yJaCa6O2Bd0Cn8pICRIs+1puR6fiLM45k40qPupj9fxtkdZSmBJl2YRnE
mMDvfp4RVVP3t4e4sq/P5rEKc12WjN3oj+RgFdlu90005lcRMMUs5LvbI22t2CreYT+tdaFJeWw2
jrFwL0AbTV5vD3F1Mjw0FpmYKwWiVEtENFBx39F1m9KFXmVOLx5nY9xYtKtTORln9V1CEENNGTEV
S39TjNI1Et+O0J27PZtLDATKlTycuEu1JVtYxzkDJxK17vn86h4DRhcJprf5DS8mHMKVF/nt9mjX
5nQ62CogLEpwjeozp8B4r6mY69P7IBQbe+Da0UQhE7bZcgmhunkeuSvscVotIAcXIqW+N6NYu08t
9eftmSy/dHUBgU/5Z5DV1xEEPTXFnJkghE2h1VElVxN/GPln09rL9ZYG0iUGddE0/lsUk7i2gILP
55SMUm8olD08qdlVwZ2fZPZSuJC019nciRWigCXiYf/aaGo16upzhaWGtFTSSZ5SHtsI5c/WS8qt
4HBlB3IFoZ8DBhwxAm2tutSC8hmrigPVeuJddKj2pjvvcZB2a0dwt4i0l9/tfLDldJ88mUa/AQNV
8d16Y3yoUdK/N5RmckI1mHY52MImmn8ZviVu8EX/P5OkYc/lBEB6jY/ODDOdq5JJFrveZShUZzJn
fC2OuCNvehFfHrNlkv8MttqcKQl0I8h8tzb8BLGuUd760bm9/y+U5FEdABEDTWCRUEVq1zpfyKYF
NzVWJBF5gCHD65T/0rKHIXKa/CHIn/Og3IVD61pYEykv4HrtUnytvtI6c2//jitTPf0Zxuoe7oJC
ms2YqfoK1mGLdY2yx4tpo7h0GfMRkqApjYIPFxkp0/lk60qM58JHU7xUwDPPC2V/7vF9sqdA+yS1
g7rxBlnPitgFUQESDwwp0oy1xmndzcgaZtrowYCQ1Pv5W91vPKTWQZIReD0hGQnzFxbGulChl6aP
zhci0L75JBD6/wvzCLzP+PUs3BVFv37qYVrkzKALHrXww8rc2j/c/vQXQfHvOSwSThQnCBvrVo0v
NEgqlXAOBCUcnDFXnDHlmat0x7zSJNAPGE3VpqMq9fdQ3NgRFwd6Pfj6jPV90gSlPPKy6l0MEp1g
N9pYZHkLcmDLXHzZX6e3zTIYhXqkRKHvgUhbXWlBJKFCIzHYMEWWXYnW8MXH8YvaapPYZlcWd7US
b2S4kItWo3LEz3b9KvwbiGeK5kD6LrRCnSGXaFYQgQe1+mMMTas89zI6mLQrrBd+y/DaFlYJ+CYs
ZNVLm2Le1UHzYs1h8zmLYSbIif6tUvG31wV8uhUlO8ZmfEDSqULWXus8q7UyyS1rtfjL0DOMu9Xu
vhrn4JDqCGg2rQW8wA8m0N8Rz4myyMSnqJEDGzcjQ7JB4RfSYy0tqqNaGAbGPizwGq9aKZb2oYT9
A1juVEYvKtdbR6qapWRWTe1b5w/BsS7l9IMbVgScP2pfZLEx9AOsB/9zURoRBnRV/tyU1mOZd75r
RU343MZm/kRoLLxq7Kcnc0Q6YRdkOLodulCeHL6Y7I2h0P1sOyG5m1Uhuc/EQgcYroRON46qM7bK
7EZzP+7nJi8+yqzrjmOGZYAdz0N/EDuECCUjad8HM+t6J+3S8ClBY5Embhcqr3MoNl810xAea0VP
ICNjRMd/d+29kMEPloLht1mh+VxrMiZvmlZKh7DQq70vl6pwF07FVHpNIgzNu9nqQXXswm6y7LkG
u+bNXRbcjY2Zp3aRJj7+AOn4XoHbOuht1r9oFAD+8ktB3AetnIm2mWUa5HAr+5bXaSrb0TQhP6bX
8ycDiFrzNdAsNMgm000TS9DQ4I3Myq6LwVwEZ01lcuO2+qMFmlTYktAXD7WvowkgSfW+9SPprTTj
6qmqM/G91PClm7NgtMuiSnZtVljPYm3673qhHwDHNu+qPk8HPZP05CBgJbVrujj/EkhdW9tyi8WT
W0T6QH9IljLtZ0iH/FOpmfFHItdWcjB9HacPSCNeXyJNkKWDVrt5XtVvKuq90DVbs9CP5sR95qZF
J/xQTSl40/uZpnddmMZnJVQjp67y7MOv2zbGJq+vf/mzXH4EkagIB0C21WsS5POO5LV+HRcWQa0a
qUv+0e2lpHaomOuFPVp9jg21rPfvYpeaMGP6XAkfBUsXaAv7AW0yVGfNxzjBU88N5WJeGjq4hbmj
ouNdgiAhDotl9YsU1tgZvanu4qFLvSwe098T+PWXpAxI86fQRz3WH2Pd1SCNvoiVOPA5U0Gad7qV
6RlY17GBnpNNYb5r49wK+N+57JRGG/4RMrF7Shp2dlnJ836AdNbbud7L9Q7OpPVIhzHYEee0vV9q
qduEIi/lABPGVES6S2pE62eNN6SrBvPnIlX1Xe2Hij3nU+gmhe/bpoq2b4/JbbUos2MKkziD1BTu
HDSDPRAnvQTzQ7cvJXOnmSRvWNa2vlP3dNOqCaORMMdjJBZodS+M2Z95bUHkhgltS2P8o4mQRLYD
HTneZgzxmkRQ7C2vpz1IUbheEkoCUzVmDnTE4HlKreCn0TfzK7RFNBBHQXkelV7czZEavZsZoTlt
0nQCVTpMqVPxeKztxKAK62EDmfzIBzSOjznqAdqhI5KLbtXM0A01v9F7tIrLYvg5wZUSIttQpep5
Bh6NCGfReInagA3HnRPLD7Qeh7g4BnWSuzkvqfsaI0V4ACln+ZOvR/J7LwgqLth1o78UTdaqdlS0
ZW0HVtP9hX9Vue/mGo1KawiQN5LiIHTSsZfuJEni0oSPXto1wLsDzkP6fdTA58mQlyVIdT86wG1u
JqDdkWmCYieVisuOGsZPo9JUXoOy77HTRdkuzeg1Dwpo+aH/vdUQNs4gHCe7vCwNiCFTCENGwW9E
doUxoFBsjHUErawuHbnKYreuzOCzUJeKEwhWS2jTQneqo2MfV/NxSBZ3prITPsGF6+8F2R+/lUMS
oq+MRu5DVgJoRMbmZzsMGCkNsJBDB1SCZIcRV0grLzoSRkwJIlHH4+Ar36veEL6h39E9FEDy9btB
lc0XNJe5ISK/GuGvKQP+CpH4V9d0ynMi1m/wfBt36M0aGxvfP87Z+FItfk4DQRGVZkxW666R7zGD
wSVhIj7VJWbGdd1oX6cm122/yHrB9nVNS+xIEJjPXMy/4fXoFKmC6UcwSMJLBsmtsOdUyb6YIyJS
djcE/WdNqNIXk4Lasxbr5fd8gbkiXB1uFNGupjan2cYqtRmtqCgSLmKvr7HM8Ackr6M6flCUwriD
394BIjLmx2gOHnQ6+29TYXaOKFS/CviLG+n9OvFeJz6rylHQpwhDL6crkvHoG5HaeNc5zdpGrWUr
v1qy5ZNXoQDnJTMl6ImiGX82iwweHwRzO0PcPEnZnsG/Lbqt57WkXicD5mM9iH0bjp5Sf0miXxxy
IuMWov7KrFBtpdkMmumKisWIExJGuGjsA0h3TNXV+tjW0ojQeVS6jarYlffE2VirXDEiGTGGkbGw
XrPLYXintrfRyV2no6wZib4M8JqSPBqgqxcnN2QZJya+uHHvBOU3MfKEeeNVtK4O/D0EfUALWYor
BhphnChxMPSKh06V6qhN4HV9mj3Pk2W5ytjhUYAiRTf4G9WBrWFXi4fqvRgp/mB6YfZNa7RDbiq7
WquPamLCd8kdxYg+3347XTlXeHL8M9HVWlpqLSrTyFrqpIV+RajrJavbjYvRb7HlwHD1wy0mI+ip
iNBUV6+XIRwSzap5axYJPOdnITrKysYKXtt+yNH8Z4hVyJrVOhymRYvBrL203BXtRrljWY/VA4wH
+T9/fx2HitFI45m/j2T8qH8qFn273yUQBzMrbfzjsnpjJ16ZkAwJBuQc4X1RIz8PEPNshoUYSEhz
oYodDCHPgXF3ew9c2XWnQyir0kmv1HndkPDRfIxcSOe2VKr+TkdKGrYVSCgjdBAN2Rj07y7gaiXP
Rl1thm6Q67hXC5WeRlfsIRDcB0UhvUocNGJU3R8gSxS8Dsqk/PDNKnyR9NzYd1KxM8Ky+h7SZH6s
8qbfSy2MADXMysTuG1zOh8Z41YWxcgJNz3ehkfxoslJa6A6kWXVu7KSkHAFYFZINz7+1s1rC0kzo
FNuI2mmHbEHkyrHSfkmJ/ccqnY09GqHko1UUfmuJFjR4NErwEOUfgsmwPimiULq3P8mVk8LioCey
dIUh4y3/fnItUE3hhdPPg6dIk53qKDUq00uqllvXz5XtDLYFoWgqNHCI1pWTTujLAI6ZwvXjK798
Ma4fhXGUHSMVGrsIQ/GjEMT4oFWJi5LGt9uTvLa1TwdfndVa5l7KgxzDT3UxfHnIk+Rwe4Rry3g6
wuq06q3fZ3XA9KpsduQpf0zlr2K6hTjbGmWZ58nHqtoZaU0wdt5sZqY9a1Q0QB7yfis3gs/WQKtd
oSsNNnW8k1ECrCN7zP3cm/L80de0LVeeayHhdOGWa+NkSqgoRL0cSYxUF3s9GfZ+95XSSGN3qInF
xlMUZn9uf6orOcrZTlz+/WREGM2d2baIwIgBeYOKYoiuFC/DUDmmMD9qqeFvZLdXp4iQONgsBFEv
EFpASschVlvFy3NR/5Ol5cs4ywp1jhnqmBv6011t9mHoBFTQ97fn+vdFt4p9i5ItciIURpEiWQV1
IyjEWQwVwyskuftR+SCbk7qvHwQMFx98RVCLXYbe7IEam07K3cw7dGmyI4z+wIEdmT7psGxcLQjx
gY9aNXGUVEw7ZIyXZ2Oaml8SoNbL06x+Kpp6S2TiysphYQZ2lLcB2Is1jnsE64cfV0lXwVcfatTn
FKk5jn0fuVELHbfIQzjnKEHcXrQLliM52dmwqz2JtktetktOVpi+tkuM9GFs0bqHQVzKP82ptz4i
aege8RqN7TpLql2AZsRToNfdp6FB87mlDH4HZYL/RwiVuGnk4Y6CWuLGQ63YqeyLG8f1AnSz/sWr
Pa2NvaAIaWd4eu6PblXrhzLQ1GMxG391kWU8LmY17lTEr7Mv1z8mSidmrgTe7XXb+lrLv58cLBKi
0E8iUJdNYYlvYqxZRyXFDQn3X/MOLefZLmRpdnigR7vbI1850mcfbLXLczNX9SFEmaPTFtp0Kjjd
BKSg66Z23+Uq9EjZij//F2Mibo8CPbpA6Lmdz7aSJ3+e84FYnJfRQ1vqOyVKh/ckRmoySrrGJenY
iv9X7rHFgOM/Y67uMaVFf7Q0O5nLOsC7WQo7V5Aocd2e2bK91zHjdJTVXWbl0N2WCXsMl77jVth8
VYI4x+HO/8kqf/0vRmNGSE6S8GDyc76OQqrIJs5ogA6mXn+jFSYdUfXUj7Pie1NfDxv5zgU5YDkq
CEfTStdACV34MKIyniKCoUqeWeDQ1jSZ6fJoofQR+fF9NQWqNyNKhNRREJP2tf1HqSK8E1KN27Vz
H7r0eUwstYyfpHm66w9C65hJoT1ZLfV9UemMibJPE30kVDZRFgstrAELXiLaOGmfUDTCSwth1Z2s
RdO+M/3kOOblS5v5dWCPhhJ/T5C18zALq+w2MZRdqBeFF0tbpNcrFzyrACUOAIRKg3G1e1OMwLTS
TGkYZMG8H00EkcugnFxdGN5vf98LoaD/XfB/hlpt2jzvG1HzjZGaALwfKaij3dzjrtvH8mSPfVbs
k3Yc3tO2hmLJi8ruhRa1mLjppc8ppWkXPzNM5G7/qq35r/b4mFDSg5ig87EPzfdMeVLNjVO0NcIq
V6vLeLDoqqJQqI76Piz9l3pUh0+atOmuey0qnH7L5ZecxN3RMBHpXeQeM3lS7KaUddfSpu+3F+zq
IBY1a11Trhh64HIZtFgs6V4tvpWLrQsF4dsjXF2wf0ZYQ5UxwBKmJZB7Md4CofZc9sWjHjcbl9TW
KKuNHwdiJuASrnttFjvVFD7XtHYwo3r7v01mvekxBI+TiGGaYXTM70QZJx12t8e4FqeJYf/vk6wl
91LQrw1wR3ArupA84xOi0suMFkpE9VSH1lZtT7nyhENK/Z/xVjtamwTkXIRlC9D+2Ktt0D7HlQjn
IKv1IwUD04ZpVNlDmYs7pQ3kt7ie0exR6dI9GTyMPxK8yFGSK8WydqZGTd9zMYSLNVmwjSt6qU2o
JLu4qMO7WsiBg+Eb/TvMMSqTUR5+CZv/Ie08dhxHonT9RATozZakfPqy2RuiLG3QBu3Tz8e6i6mU
hBRq7qbRQDcyRDLixDG/ifI7TzZALCO6/KErmldKSLJTrGx+dmrfbbkM1YlOt+5gN1N0j9OsePus
LpRt69T6T3vVfTHH/Ebj5Fr3GszpCgI1sMPTz7tNPd+YFEG1t6i3Rbt6m4SDr/3HQ230EMPiG+fk
arK3ApFXHC1GC+eZR+/2bgZGgUZN7waql4SMUjZiQD9sMn2rsXdOUz/WaR7iELxHkvH5/W137QQh
sY61A/8Ezbv+97/CTVfUZOo1KvFeYh/1WNlE9K2NYbjBu7+2u4FxwBpzEWe4MFGNkzbWWgX14JKZ
Bg0Ti7mAkyuPaDPPASLcXv5/CNh/L3iWvk6EBeHmpbFFPiRgLCOKIBpq68CMYfz9/iu8lq+6iKuu
mudws85ZLmLQ5azGhr51iz7BlMPZ9IuBXofe4g/rhlF+i3VyLTX/e8Gzo9tq9BIxaIdc0DLxjuf4
WKM1+Nvrk2LXdrm4c1KoE4radTcqkwtNsfX2/3vls92y2kskWLIDj03xEG7seaeZIz4dVTv73oJ2
5gJbE4xxGy5urARd4paoNHrPVY0bW6cVO6M05gettbSfZo0ZaSaqH0oRdYFS5k44NxDMRe12fpya
zpMn+o9xbJW+Oyivau78LNP6iOVqhAO1tRNDfT/3rjhZevFo1FoWgpFo/lWrYX1gnspbkTPAZs7b
qPXQj60+uXxbFbHVEUVSJO9G1GwT7ev7u+jaQfw7Hp+9WuvPUj3xGKy2ox+0FIzLjVhzK+Svh/Sv
s171UaM3cmUtOoT3bmjU+zIy5ntdb/LDYLsfDI/JbJLb8UGUCoz/95/QXq/J81Lk70c8q2tTmwk1
jQtn22hWGiZijEMMTREmdRRkyST0vdyrwDBkal08qa0T7SQc192yRN4v04vTnuGndSpTrX00Okl4
HBvbuxdJseycWEV724M9CMZiOBqDnWH/5zY/usqOHyTWDYVfJrYagP7Pj8hi9JXvOXZ7EMJj90Ui
P3CYTs6CY48a5eZzZMcruEQBGSu60vdaurazULPY9wbHe2iQ3T/V6pIFhScTsDe2/l0xJA68sdUt
+0LguNFjtO03KaAEhGdqUgbDKE9W6QxYWNAwzRLef2fF8tiiYo4jcdoeYDSOuw4YwuzDOOsyf4qq
h4Z07eQuwvv3Ttbfe/u8f8/wW4hqHoAgO/J+csBRJNmnLs9elgWgIg80KrdQg8aVXW5ypPCgcTyo
HeexEoBlEpnJ4G671i52hZdK7DSbHIC6gv1k1OkfjaWPTz2SFDvMoqI7R+TGcaaC3fdOEX0pmMbv
6rhoQ0eiyB2Mg9fu6MFUoaXXCZRtDWvezkGNoKqgDwft0npHJTLHD1prT8+5JvR7zvzyo2A0nPhA
EbLHvhPMDpxMd5lOWzEDa3jP6BgW86moc2QHJnnL7/Padfj3STi7ncBC13HlIphXGP0T4pFHfLgw
ukaRoKtvYUH1W8furJ8CuCtxZMx3djPrmIyFixZvMm5mFZVz+oHxfzBRn9D/bEO9nVK/G8vKLwdl
2ql5FoVVyVjbKIENGoVHLySFYN6hc1uWvfZEayzzyzxJ/TqqXlWR5Jv3Y8aV/bKazK02r8jCX3Q8
FUAV9JvJil19xnjtNIti58rxRmS6Fhj/WsU6m2SphSDVtQW5sOJN3yVAno2CKWorWy/QCXEf69zq
D2mm38G0+VfKyXrF/L34WQ2zJIyMe6uhtJxy/bNl503nj7Nr+Mbk3fIEupaq/L3WulX+ugHKFlxe
v/A6Jz1+rGrUAQ00FZf0g9c+VaY4vP/xrqfS//v1zjUitDoFWr3Y2jbFQtjPi4T9DdCKU2rnP+K4
EmhVJs4x6iP3WClyeii0RdznJmBPd6w/vv9rbmwl6yxrSkA10rji2XPT/KC2GVirpL4HvXlL8fvq
Qv9bQGhn11zSF4PVKDBiVPR4A7VwgpETEw7dLbeda1Hkr0pFO4siVjRocV0r1rbWG0yYh84Jy66Q
fuVofQC8/J8NC9ad+teDnQUSZJ6aGIVyjknyCRnH4Qtjhf/DN/rfFf7ogP61P21Zm6UyJBDWaqYC
3NFa6q7x90YihNTWZSpCf9LAX4HAYpDdvT0IYxoLO83hAU9eN/iI9KLG3FjG1hwFqkgpWuRNrRUP
cjaRT47LeLBOem05L7pTF8sR2x33m9ooSOUaTU7jyzEXhAJjVc98BHuETnfVSSHbOaOx2hOooL3q
wjG7vVoN0QkoXGn6OBIt/tgJsUGzjvmf3TZ79oj6qGQp6tu2heA3aNpG861MosY+ZNE8hAYi5V87
PZUfsRpHsa9wqwmibAoWmp5fNubbGLocNxvocj1wRzf6zQX7abDz9K7ti/gXYTbaYE8kMEcCwYvO
knmYClKRuUif9QGgpFdXKMDPxjcD2n6wdFAiAySz5ZPttGWQ5nFxQBh+CPsodu/cpGypUyNwk70A
PmekRrb4embRiTNH13eyhi/Z5vpdWmQ6dt3V1N2ZdmWQ1huuAAc9fF+maNgbYxuFeZZ8xANKC3Ec
UH0FLcEHR632do/ohlbVGyQ46zurtQY/LvVC2zSIPnyZZGNWfj6gy2LUcjm6FYP5VmSv0+QwiFti
w6JCWWIfFZHy46JX2yRB2djTwWAkognNuoS/U0x7V53iD25pu22Yt1PzNZtndQcUufi4wJU/DEUs
B/CAenNn6fMPmiC/FdQPwjzH6ipK3HajjYu15/0nFGUcwVIOs+UvS5V9HS2lf5ple7TrEgPdsfkV
qcLYgd9wN7WTJw9eGzW+Wkm1DF1FsULRUt+luduEVW3Kcl+kbdIckiyyXTzBk+gBbL2GYoPTBzEq
s2GTz82d0nTK136q6pcMG4sChDiyNXq7TEEWox9yp6ujgWwANqwI5yx+IeWXLsFaIDHU70k1zbs6
Ae7r5Ug2+AA69M+o4ql3eSZSrsHG2nla427gERobjdjzIgYz/lkvdvbg5lqLVvQ4+n1btbuySpUT
UvUf7dS1XyW99Ve3nbIvthF/k8Krej9uGxp1vKrCFzjO/OdkETVAzh+cGSlhM2+67tYqyvIB//If
vMbA7qS+rwznGUE+ipRp+oBheY7qDtQNzVG+uTHNfjgxgCOnyOgz7MDaVVWECS3at260q8qhOeA4
VvxeSg+x5rh/RoRT+Mow9d+j1Gu2lmbWP+yis4E0q58U1Nc2Re9pG1VPUS7H7ikctNL5kve2yANv
5uoK6wHQKSlTPgFNHvrX1lT0UNRNs6lBkj9nps6d5yAjc6NLdXHH0OrHXtRZnfeIYedzlqaP29ic
lWlrKq3KENKwdgm2a2gLoxN0yw7xgqtFyoAIBDNnWDIocZ33qAgioKO4kqFFG1QqJpVaMqli49qN
FnazKb/LOH6Ngd7+StWW+6Edaf8ph6y050Aonh7k6qxtJlGjJhvPw7+nb+Bq0bVDQW/Vkzlr/5eN
lE6b0GMsFqqDqK9S/JHGJ0vrzVAt1xtfdm0gmuGlQvD2RmfrSjPmzeJnaUU5L6LS0Qjamg0ai+60
t6T1PVKWcIj6rWaNXAjZvwMZ0UfwkPxZ6VfeeYcybytVRA3papElgtuhMrZK3G/TiWD0/n18JTF+
s9JZvsi4KVaBkptbItZD8SPX02OxgvAm8WyYR53OFj4Ot4Sfri66cjnpSLrcc2f5U9xWmWPO7cIE
ZFSP8EfHX3lU5kAspLq82hG+TEVUGtZJU3N5VGc9OeCYoD63E8iZKFueZlvXAeZHx9iaKcGVdgDL
ry29JtFhsMbPkKDioJKm+MGw14XzMDpRdZd7jvIJEgw3rWM0L9yz/fehUgo4PTo956qyj67igHQD
7x3YJXr3c5/2DFLFVOhhPg/ZgIlTuWramOa+r51omy9i3lWaoRUbGuxuUJbCDIxMV7+oC35wMEmU
MCFfxF4lhiNgu83sG5bI702nRBu4N4qwrwoNnxUFe0PpAQvP8/hF1+f5BKJ7ylFb95atG7lPtFz7
fe9a6FZC3kTWpGvVBzdBIWzUuei62rbCVM1/VqYZnYZ8uMXXu8SmEJGgca5m53SzkTx/m1Gpjh4l
qcphKzGwDmbba2nAePNPJdWf8hIBdKxN0sdcWMbO6ZBkyyvzWRtxTFMzzMSDojPSO6vuhrDoKbf7
VsQbfMbxkXLdhSZLhM9No/2Y1f7H+1v8Eh8CVwdBGLJBBGF4gDXU/pVzkpYILlBMTHXymSx0e8/6
2FIPBvGcLTJsGuNzvF5OfbYo23h0D2nimQeRGFWY1xr6oFZKrbzkah82tV09VrhbHGTNFovMOt/l
tdLeiHdrSHnTRwPdt0obAwTCSxtU7NtfLPBJVlB7WLaF3hxyHVFursJbqtsXcY1FGOPzamyTfzmX
wsBxqJQA8yFgTmW8VRJxH5v6RF/E6I6po7JlvWoIo6m/JdFzUdWwsG3hMgjsnIL/HFs4dYmXigRr
NinV2G/BJ6ldqh/jSSVRp47cvv/9rzwn35ypucWrpBA4e5kksXMRLy4dL8U7qVXhz4r1mblYODi0
f4TfRPWN8P2nLjv7flQBqq5Dn7UAUZ7dV25sj/DY53krp74IC5k+1Da8fyXxbWSPUhjXRT2W4TKL
46RVlT9CRLX1bqvSKPVz2BR2on3x8BlTypeu7D+9/0IuUgsHT3FLQ2jKgm9zge2c+DJ5bUTD1jQY
5dlt9OBC5AmUsbllU3C5j7EWQzzLwu/eXrOLt/t4afIm6U1j2HLXwRFblC7sE0yv/vl5Vis6hHEM
Wo4XioVLmZpmQyG1jZf6yIvdpwmdY/WW3PK6T95+VECB2NvDLHDAsZ2j2zoV+40kqUY6m2kSyLlc
tVaYwBCSs02jTfZGLzxxY/Nee4Mg6ti8YAL1C5WuBQ20sfPA+/Y68w+8xMeiuLHE5XFcLbcJNDyV
dalWjZGDEUsZj1sxwk2EbuaEuky7Y+OCt44reWO5a09E0bO2GVTyqvPjyDeUtdaU43aOkydhah9F
+v39/fCnr332pcAE/VHgtldE/tm20+K8g1zLBjdYCNWLwlD8UmrefQkH8KswLbr2Mv0a6/p97Q3H
HELbqVwLvbiogYIPerMX5VgjdF2lp84ontBJn3doJf+KVtq42dg/22g+WcLwnrQY3pGbW1DLZ1U7
GYoOqTMbGqaCxkBvVc3wpaUWfv8Rr7xERKAYjNPcYFecBxinzXPmF3LYCqPetyQVkffPvSDOE6Mx
HKFAsF3qw6l2m6czMPotLb5gKWFvFjwoDgrvP8mVYISFkspmAGbO5OCsT2OrSjyOuBJs6+pjaf3X
ym95f8uL7MrbItxR4xDxaAqd55sMayOpyGLYtgO20gzfs/zGU2h/CPZne+7NGmetOqFpYkpMKigV
nvDnaFGHYxw13eOoNvlDVMWgoxPEJ7Ckco9TnVd+b4Eppocnog14+m6ndUoVCqvydgOJYFirHXdx
7Ezyi0WHZkNR1J6UHjKGXsK5c1v7ywxjFBqqU59sKI+kzPrnqMpw6ciSeKeYcRxq+VAc0fNbL/VE
DyMw9fdzO2lMcHM7DY1y/h15U4XqUt0f7DhPTooJcFaXaMp348+xKM2Nlzbpc2fJ7ElvEm03S9Co
bex+chR0mEtF33Ylfk8OiluP6WS2G2YN0lfGpIPiO+vhWJjTxo6HGQHy3nmh45LeOZmRH+xZe3HF
EAfJ0P8a4Y368JPtzx1fK8zAW39bVfMT14UMKvCmpI8WP3RtE92XOl5WTmljcqoN1cbAR/BujjH4
aQvo6YB3YYbiZXE/lm2DV1lh7XXFakr0RTgjeDgCQmbIgT1a3fra3NZHZdHtwteaId94cZUL+idL
lGNkNUD/rdw2WsBLUCD0o1s80zp7GOpoDCExpwALf79/HK4EYxxcXQoIU+fcnSdlnZI5CpqAw1bj
ifw+xT17GLtpO+AZiedadEuE99rRYCFOIHQ2koGz5Chq2rSbC46GBpOMLnaIgdq/xyruf2ATIG1s
MIxnyVBdmoNrUz2BXdxmojy2DDv//aWtpBisRVfLgPMZvpLIMZVjPmxdTN8KWElJDoZaq0O7dDfv
L3UlXLkqFSvQKW5lQtbbjAbdR75JyvuqJ/voVCDf1Omgzrc8za/ULCvCFmFBeOCOQ9nydh03Iaux
ZE+y4T3FMSwk3feK+8JI/dbJ/LQpgr6VO817zBT3WMsPi1Y/Y958SMY7mna70sOyVjE3PZ4y77+A
yw1qQjtyTDJbrp8LnSkswk0VJDMQW7mEgCZPi1F/sjISBx370PfXutycZOvI5FJ28q7xUH77EtI6
h9hLU3xbZy7tXxgfw6//rxXOxYHilkvDdZgSCO5QT7TQqW6VWZc75s1DOGdf0oJNwldAGV6VlB7M
IlAO9Ufzli3BrWX0t+9KH9TGSAVP4hgvI3lI8iXzPr//sq58+r8/h3N2kMHezNm8LtGJE8mUa4VZ
6/hyvnGXXtZrb1/Yuiv+Ktdd8l01Vgt2mIMQSxclYZEue2lY21hPPkfR42jdIiRcOW6saeLYQrsN
WOC5vx2u8mWXjMO8xdjB4/77jzjcBHYUBY4hnwdjWg5Ri5BabqgiSMdun+Jt21vY2WTR18ogY9HQ
mcg9oFK9hlM0w4ZkW1hWcuPd/BHbe5tm8EOxCCL46JzA8+y55Jz0eSfH7bBK10nbrWIf8aaXdtGR
CV7c/q5Q6v8IUcYhUaZnpRDtFi9GVC3oNaEGh/EorN8lwCO4DSnOuQdrMJn9YG2hMgozbIu6e26U
0nhW8cR90nm4EMG+/nNcJY1v4r+9maJl/lI2i+GPozs8dnr5Mar0+DC00X0XKfPO1NPiW0T1RzfO
Hh5mlKpuJcCXOBNULhC35lvR1qE8Osu3usj0UAPqZ8ROcsQY9DFQ4yQ0XCNs88FPmvwYlb+ZRDxN
VvdbLDWC//YTolO/jKTb9pl3n6nNx8goP5updhx16w7oFLIf6ZEh8svYtXcFAvSFtAJHr357YxHK
sf+Q98mdaxR9YEnlCAF3k3nJLws1kKCw2htNhCvHgAsTI1PLdHjS8xsA9wNRRwjMbEt9cPzE9naT
3Tz1cR9IL32NSjIta7qVKV+JIjTZNchbaIoCvDiLuHIY5rb3snEr6fShtyGVZ20Yoj0NGrl/P5pc
WYrixXRRL7WoY84T/zFj0Jm0yrC13F0rn7zy1NnP7y+xJi9nhwW2BJTy1ZYbNeizgNWhwTEOExTp
2LU/1bp+KnH2a6N4B9fjZJr9z39fzqUJQUnmgi4+fyInh00omnHYOhOSPvPJ9sqHypX3ioY9WlHe
GEtc4ooR8KODt2q/eqp54RUfF05WpUY6b814hZS5J5zpfRPPwlxbBdHDznQ3evVqzEcvuXETXPl2
b5Y+O3wJ1VRnDny7Vty3aEumxje64zfyxitfz9UZTrgcgSsU5Eqf84g2NoIRFmVFXEb32SyL/Tgl
w1crG+/axs1/vP8FrzwXO8Wm6vVgPmM1+fbqqcdJWO5c0hmbwFCmTnTIF/XVwgzyljjcuvXebM0/
tSg1KQrsq2Lb+kv+uuTo8/X/rwtSNsmd3bSkqmnlS60Ja8N6mpXil1KYQR9bH7t8/qZYdeCNxp7h
5i2/qIswww8hn+UdEkm9Cy1UOMlSXUGCW5ralKPj3igVTJPFvacNz539o/9n9VUOBk1tvqzODXYZ
2ExkyvrGaUbEObK9E48PnnvLuubiO65LWKs0HdqCdB7P3q424BHkAPrbMqI196ndfXLVGUji7NzY
MNfe3gpztEH3s2fOtXGjFrHf2WTDFExCaCq1dijgdQa5IYzT0OUjAl82sw+Tgf8/btX1EV2V809L
GxG389hm1ZPIIRdumyVwcY0UyWaabnFILgZ1YPlVYgsXLcvQU3u7S5Xa0sQQcR0YOljKpKLZqaWH
DCFaX7OLfsMsevAtuKmhHhXZjSe8SDf/LL62hlBDvWwUJpYWW6PTU9VFUgaNJtVjPdde0Cku/oHJ
aG/++Y3S1qE+1Sx6FBdDV61Xl1TWhG+1/OU10x0Fzbavug/vr3L1qXDMMGmM48xxrtOb5c1Utgnf
TYkQjvf72vRnKm/jhoTCJTKPt4dABPkRGo2XBWQy6nU8im7cYjUaLO1II0rdJKbF08mAucCzMbym
2HmNrh0m1iujvxtF+Zqmn0U4vhqmLxY/AH2hsw2KfViTIKrRb5fh6CHpNkzp4Z9fpW4yRkb7hHMA
weXt7mzACxmdEQ/bJsNKYiNk5VdoLUeorr6/0JVwYkLbYh8yPXRQRX27EAZbdJBNuwf2YPkWUgQK
dY863UruL290F4KO9Wc4g6Q64I+36zBDqJSMnt02Uat27zitGk52ageF7Z06J17oB5Xd1sqWCa5F
kvxYhiE+dMxu/nn+yA+hU8PZWx00Lo5C52iFutC0Q/E95xJSN2ZyC5F75RxYbFD883jQdcz59lk1
nL0NEznAbYYuIweAM22CsLk1a7ysE7hdXaA7MOb5gNzpb9cpFF3YS+wBhLYK83dczftuNoaXGTfb
D4pXoeggRJnde5NTbjRT03xUM8cNsDFvoySasun0xXouK/Gz06fi86QZ4zoxUwIF57CcEV1g6Bgp
KiMWnMrc2rgYoJUr24GSxKzDcUwQa7CG6DiA/AtHjzFzPc7wslVU7hy3zm3uChq/dsv4AdehW2o6
F0nU+vhcTatI8KoQe3YKs6wEXVYkw3bR8XFuofQsT4tyKEDL3LISuXIXAvdXUR9f2+zUjm/ftFfn
8dDMOJSkUdeEo5wfke/EWKE2TZ5xJf50lXaY1KL6+v7xXP/wWaT5e+FzcLeJA3mWpgjEtvkWE+Kl
C5KeoveX/AZwsRt+vL/aZTDQuRJpf0FwwFtJXzf2X5kbjn8GGAces4Q+EgGBeKVvfSPgXB4OXYXU
ToLPmJgO4Fn+Ese60nb6wFNw3XGrd3LnVYHV3ZrPXluHi51egqPRcj5vzeKYCPBtYh1kOCM3MObv
ldzXyu79N3Z5EwAtQ+YGFBvXK2LVb9+YwdAtsty+3w7Ic3abSN28//cv9zikQ0btHG8ABRfz7Koa
BmwKeQp1PqAX2TRFqCZh1D2M/+q+aLvkrPj5GjSJdAqFsyfJulLOvdb1W6ly0nWHoUEbjn3075+f
wAv8g5uTNPn8YluE6mC76yDtKbJdJ/v5PmMi4Sdmt1mMwvr5/uu7kirQaADc6KBqx94+3wWzSPtU
ELO2Mhw3WliE8SYP9EdlJ7bxVrtxaV8eVhajWF1TVtoM5/mP6PXWVhCvRMnf2nb3cq8dzW12bG5k
H1d2NsgGQj7wEmib561jKVFyIHQX21Krd6540LDsotKyfr3/7q4tA2aS5+Cg0s04i3nlpJjZKNkQ
dXckHnTQurJ5l423ykX9IsQx2zCRwCBxBHt1vo46eUmTZG6DOyAd3m22xbbibtkNG21T72jEvf9U
pBzrTn4bU/XVGBwZCGg56kUlnDqDIWKGzDDD837AbbNc4dplIms/V9olyO0y2+iiMqRvJFYRzICt
j3pq1aHntMOLKNToU1bEqAZbXvFYaF5SIlI3e3vHi7vUt7rc2DhCTe7EWLWbPi7KQ12MMVLFpdU+
DL2LZ4BgFJVPCkCtNKNyw8+7faGgNuCsW0l/Dz/wS9SY9e8ia5qPFaPRTVdbA5xRJpqTnORGKYfF
bwZdfAAEWBihmmNyNqeJG3jIRv8Wk8XYAvrTFyXz0peappifqrX8jJX5CahE+pCkZv+7cTQOuZun
R8sxo29LMWVyoy/zZwO/YVqiUq/9jKxQe2itutlk3djdecqUnFLbO+QgKfwlsyTpTZFYYSwW9z5R
PfktATwybyIUwD+Xlt181mtvfhROKb6qiKzcKTa9x6jR5m+uNbjPcT7lp7ixjE9R0c2+mvfWzwWr
swxtwaJB784U/rQo5l5My4JItJpAZdBsM940mdrutbqApzw0R+AJQ+ovQ9u3lKadOOqyd/IA6V31
cSyGCfHsoYtC2yoqM9DsNJ0ZFQ/FC545n5NJ+2bQAT6YFuwGFdXiZ1Obu1AZVbGXnpcSFkvzLs1G
89TEKhhw0D/lwTZT15+6OLODxdLv8y5PcMbpMSxXMr3ZxvAFH2x3RkkF/ESbi2WTT2PtblKTZH6a
kXMatRJOWzOlYxrmKbZAnVfXG48PuxmGvtapolRThL1SG0etVneoZufHsRuHY2VoiM566/Rosl6T
uZHghfvqlOYTotJ6VKMEbrTfB9jVnzMm2weLj+oPFfwI1HueB3T190VhathQ6uKnG7dP0xzFKN1r
FiN7p0YXmv+xNpB4hEv3HZaXuymNjoE5bi0mUtfMx5GnLfaJlEmY5eZ9BfrwuKCitekTDxpEXqt+
y2XjD7n1bLm4RGWywJK8NqqPDh+LzZ7xI6wuM1/cRb50C8oLMyLgj01LMotMp7uRUk4vZVp+Mawq
EsFclMDmi9Hc22jNHWN4F59pVGT7RtQ2l7zHQLEW3jexUmEKgaoxOV2M1+jKPfDVwlJ2rpG6HxvN
EHtnMr2NnNIC1TAPqN5StOq9Jjy5Zdr+I3KjZS+WZdw7WKqjXSxbtKh1pHmMdFIGX/YqpZ+iTvJO
mOlSYjEYi2Ou2MNeQ5cxrLIy3WZepO3zporvaJ6aG1Gl4ybv9frYzEp0al212BfTaD1HEHEZf0ag
oMqVVZwpQ/csRfq8xC3AUWNJHuZYqT5hWvFZ0drI77pxOqqrBWZQCDgbdpOCbcIyyQm6xap3Y+bp
OyyVn+1GLZ8VdUEhSKk4m4Mb/yR1Rhc6TbsS74BI9s/Y4VYLkcvqj5q+GJ8MMU2vsyG7/ybUaF+7
ulOe0mianxyDMXSva8oWXWjttFQyf55tXM2GeIb3PQ0SeflBd9HLG+VHks3qPpVO9zr2/ejD1lEf
ERD6I9dOv0Xm8i5Xi/RjNNLvoc1T1IHaD8s+Iw48OuVEb9ltTksr1f8W7FiCSUcMciD0xKMcj44z
Znstan9jFa1bEGcLGg5ajdiYwNcLymeWxp+dRs/vwFHYwIhVBnvCm3xD51QHcw4TZ5z6b72sxJ1i
jkQzaEd0I2mDb7EUSp8btEAX37T0/sHIvelDkgCPtyEsbAx90sLMTv+bhFkF3WjWm7rHrzgF5+vL
Uv7ommoK5AidCO6L86nGBPWAB7PUfHXOHL9N+3ZjNrN3J3O+oT+PQxXztK6+SRGJJ+73dhb0ldea
QUuoYpuqXRGwYvnNgY7y2NiN094XcrQKHEAMOFo8gfGowiTwNXdxf5pZ19PKyhXNxI+hMhA1bQz9
a6EmPfDxLO/93IraByvOvrpLF726mWlmAG3yYrekuFM5TLY+ZlNaPUVeW3fbCCgZcPSlVA853gjP
6TgrDx2dLIk+YlshJcVoPZjLorH8PEv1fD/Oo/Xk6QucZ9N+xuoxftQAqz6kIsW3QwzJYaBd1fvU
0cpdKaPiP8RH6QTM6TB8XSbTCbPBtdGAjeswxdX3kFiAOUEn0DIXZbPe3FG6owp2X3VXIsCXNWp7
Gts4/iUGV+6cJWN6NVoiUTc2/RrPH4VYQs1bltfIzJNXg/0kg1nE2qEck+FbJUt1q1dg37mIEdka
Fzca/ayu+l9FUwcZnMW9VZlZMGdMayevVvCcqNTE15PIhn5EMjugDxOWqvopVpzmSxLJu9mIkxdt
9KL7tLb3EYf15wCNftub5XRI4tIKUd5K4L9JO8LFoa9+9ZlEcCKOk35Hj1IPNAub8Glpxl1dtc1X
qHZpgDCyOERpIctgnGqNomB+ivF24nkd4EmtRpzty047aTgsoJ4fy3LH9akFnoUApB9LbS42SwcN
HY2eMRH7Uvfm+9Fzp4DOq/YtE8nqh9Fp+j0AIrX1ewHxikmo2fix1sSPbVajk5HERpCumKupX77i
EjTiOyPHOMAn0vuZemAu8ygzkOA3Z/vYunN/6obMXdsu4iD0nDlSqz11CaQlHQoUfC74AloGsgUI
4B/3Zntr9r0IbCvCIcEk4NIDyyOeOmcTPQ/NUoZkDt2LrJPmrpWmTRQ3q9w3I9T+UNMuXpUE2JOf
pzVILgsPkg+UpPh/xu7aaZ1c76Hu4+ZUpXNx38rB3WdLpir+6FlNqKlz+RHaD8oL4N+mXSk0xVeT
9L4kyeca6qLie28W5SddUZNHmcyj8EVWW88QGjnH0Aa2KIeJ7UiYD0yg6NwWVUafAnvawM6ltdGG
NkN9uFA/pLadbxwXCvu4NOLDouqFP0az/smcWlKMsi42Yo4MYiimJb7eW/Uh96Tc9I1q3DtVtNCj
MSmniT8Gvh8SV5hKoUWRJckJlpeGxHULpE4YU9b4kATdu3LBAV5HAOak/g9H57HcOLJE0S9CBAoe
Wxh6kfJug+hWa+ALvmC+/h2+3UTMdI8oAlWZN2+eO9X/6a5IXpTnV9ekLbvPsd3aV27oPua0827A
khYeFN++2UbmPVfe0Pz0YqY+0rs20u2O3UrXkPlD5Zbul8izPja5m+KCOS4B72Le617nv9erT7HY
zARmxKLJW/JV3JOetv5rMcKWa+4sPMysC2gNmnq8jMz4PKe4L6Ya6/Sn6/z2WJUcApHapF3yRjYu
D4STTc+aJS/bnbkA8v05K4rpvfasNrQSNiCULfX9XC9+ESgSLF7Xmmd3cZM6MPSyuTlqVk/JJvy9
lScGmXbemQ3D/guO0nOzWgl8ADXngcNyS9CY/vBhmIhNy+jIqE3aP+O0rVGvLWyyEZ/zy21SfAtn
lh8kLthxR1cYN61cxam8D4OE22uBSFPzxBavxSXk5jcfjyOfeKy+oM12b23PQi/BNe6+9Nek2fmy
e3P1Mj2BmRB+1Hmie11TTz5OtjvvK69s98tQpmTtGEQRJCTscJjpfKvF9Mdw5irUOzfdDemanybq
+0s+tfnV35S5nxjRh1QBQ+wXRU1Fw/9EOg5v7dD/OHMvo8Rd86jL15QHSRz0ycsv2ZZukd3rAFin
wXwTyiyexm6z/hQzfpbUY7Wk5RTYabaffk6jNvzXJat4oM0s945Yfrpcub9a3v8DnLKF7eaf21Vm
+9Lpv9lNnG9ZXun/CBY0Hyrfb+MeGsfRc9pLsfQbWTxAjZ1WZiyFtu6x9nv772xt3hjIiWI26Cq2
lFhqcb1H6XTFrc89+70V2XFsqmbfGHp+UpbsZDgtXb53nTLZIyMSTGc12lsq15+m6EcS/yqwPJmW
RGj0ydEeLCPUHOuF0phTwSfpxFwqM6BLq8PR27aIZWrjK/E7gcXa400O9MmEKV4Q07tj41QTcdXa
jJLczmaCJj1r/WrypAf84U7J29bX7qkErR3WjvPoONozwrW8aqM9vNmisbSozbHfwwDPrXXHUT7Q
lTUS9MvdOLu6C3UMkn24url4pelp9wbF8X7WDHFpzNYLWO2l/yuKZDmYJons3LiCYyi3N+tJH9vx
tPgEdmwl+U5MO/6DGsRZ5JPcAkLEvozWWtQsTlZuc7I1u7ptdrZG9WJ2eFIs6LvdvRm2pD2eoUim
bWBK8TOW9sy4XpmhnaVN5A5ie6UkzSIe++WscbkRMbXVUbq5y6NYWUoy/baImy438Ydi4FnoSAOD
gCfR1b9mYjd4Wye7OYjCrWJnVuqsl7bFXgRVot9tz4k+fid97s98LWYSjaorQa0l1h7iZPXZVxuh
Pl4+PBGMxfpJXT3pveYcFA6Qc2FuM0vPPb2m6Uxx7ySPld5a0M9xJgOIbzs2V+q8b+O8YheTVqKK
M1Ff275JPyxLawjy6uQHIa9aGg2Ov/zXu537z+EV02LCZ+SOmOtnvHHqsVw8bualdi+yztIzRRBP
rltYXQghlLXfnKmWtK3ln58TG5Ov8F+GiW6TaORA8DxcDdOXNzwK5TWbTf/V6Jby1Jep/sSJU+GF
TlXSB/6ga6dlUc5vUbW/xaw3R1MU88Nic1sFk6/X35NI6109zl7Mv80uIlvHg6uW5plo9Hyf2Pn4
3kjNE0TtsJCvmXny166GZyGG/BEBoAo1RR5azrpcYLGfH2pLQrIXb+LZMrb2QMJeeRByYS6gZ0Zs
kWwVqWqdgSR5jLJSVF/BfPBI4Sp5H4S/04tMnjYsCs+9ELkRZd3mPjtg+o6za7W4dgz+f8XamrvB
KvMj4GBtp82Yt/SB8UZXts1X0xjFH8n49GYYcBSDfCp/V0N1STCN29UdPXnEb5L9N1W981jeJWcw
0jLQ/Kx/mt3heahocbnfuq+uaxmZ3Nf4lIBO4QBUwUFc9295bxW7NDeGyNgs3CfSdbl/OjsU61Lt
eelhZzfb/DA3Y/ctc4WnfFr7wLY6wGZzlr2mw2Q9L32bhDl35bXQ/I7ZiG3lkVdl/bdnzSw+lJ52
0V1zu2Hpu4InJHWxG6zD3JTd6zCy7I8zvriZepI9G3VrnZo8l//hE15DQs/GF0ODTkYx658yP5mO
U5cljOmnDaPX4rJTWrVF/5vq0t8nynACP8/bbzFq8GVpg/PIqrexjxs7c61Y21ZRBPoo/1r+MAKQ
bnrtKG1/pzEkevFKS550XNYab2oCaUoCMw37ZRuiMXeyv4LLBBHN0vOnSt2D7+oNUWRhYqVWI98P
0spOXmboQU0iyRninXwchqX/Mow0tOeuYCxvsmsAPmuXFF/5Op6XrtrN83Cq7vzENendfZq1MC0w
BIZeNj6vHVF25byy+z4j3CVF5KoOagBtMVOpEjRCYr3Aw72/791/FDiPFkiA/aJv/B9F133aTdNh
cXQJYaiWh9Qnfae+awVsSJJCRS76B9akGUiebPabXpZfbmaVlECE2jymjfRDaGzm42wtTmgVSb7T
6zkLZSEL4BF9ctShcNHWre9Lvl7aej5XjR+7fMHmpvOVJ69Wwsk8mW4fd5NZHix9WiMgwOW5uB+P
nTUOZ4qU8TLOxKr5/lWrtocG5MFjnQv7lpoud7PwwzL3n6RutIe8+Si97K+JPgF8DtGxNCA49Aeq
4KNDAcHTu+3F4r9YS3eabEqkefIjUCZXbch32Cc+y67yKGFxRKC7BJpN7coK3sXo2kDTESxHfHzj
lF/L3HyibH43dfneLN6fHvpVMCz1noLuVor8oRTFoUiLr64ZDgTVoRPMCuWrQBWpaIu99DaNvEnU
uvt6nQvmKet3VW5asFboUaqY4ulOGFOSLYrpnqnWNdJ+KFuxfaTT1J5HuoO9kxb1dVLyGUjVYay8
k6HBxa7d98GfQmt17QdPa5+20plAfuAJbVnprWcqmE2xmeiS6KavIFWc2BcMQNnY/9dzgNNqWn+J
imM3uMyg1Vj245KKe07Wv4YF822y5jDRuquVyorY0mQ3a9yLWgfka4GiuA3q0zSRiS3apnixusPW
bem+bIpnnx8dbODwp1+7IS5SPpvPiM/u7Rt5P3bAGfJCnOI1N5DmtkpbY82Bc6qtJ9tX981KAVFw
XNdApf6hWZtbX9ufq0gfNhCGupF2ofT9oHaWq7BRR8uaLnjbboqaP+BBYvwGpnW0q7M+dBlFcdoE
SSZ1YiSdIZRjynKO8TUWgCOq/LjN03+ewZKR7EJlFVywjZzZQJ8vrYnFysu9K9u4XQj6/MgkHzHW
b/NAT7Yo4wcYRvebm74MEtndjXspUWnFT99rb45aLXZSVkS2Xgxh3qK6eGKmqHBRkN3hVS+dfwmX
hK3s27gmP066ft7lFi/hPptLQA0G1VVe6m9T2toBgPu/s3IOhTVdsAlHZpK/12oaDkXBlg86xDpq
bIcu014rhktnl8eWODZ64OWxX8e/7qb++E5LockxEzXVMoRdaSJHDO2PtBaKXCrdwPf6NCbML42F
Oy7nGXzNXtGBs0bTz6GNNYTUXNIc/Go81PlQPFB3y49ETiC3Ex1CvKNXxn40/C0m9azbQYGeUPlH
96Jcv7sWd0GTIewUC6n/pVT648iS+Dx5rCx9BufPEUX47M3i7wt9mWb7YmKFIjEIAnW8o2nfk/lk
vKXMCSx73qJRt/6MuvuSL+1V6eNFS1jCany84MlGxNc9YRu5SKHebJobTemiImPkaASwpXL3Q7Tq
XHTW72JuALMN+T4v4jOf9L/T0l8Sz/4HYiM0054DfbpAIT8uTnKdNHq5fst+qk07pZn2w72FoJGM
92dk+hV1dpSVz9b5Etdmvl8dIjAM56QPPnhNp3oxpc5xNpxqTbvyDDtxWyCd+sNhybt4dceEZhKq
YQW9kN9I86inuFjyUjv0k8b2FZLvoOVfPkZZ0D/Lp6vZJjbS6dGqijQya/1LWKh+LbmFoQ0LMchd
+8mqyn+128b60l0KfbsWE+3/ph9byx4CNIzIKtx/nC7dHi7OR2N2F9XLd+7wI3OFFy4/qrCKlcqu
eeUAvhbu8lmC4WShxPnG1Y0Y4s5nWuZjlyFAyjKN7QbhgAbh1Kw+8oR3yXvQ7fo8vfPa5MiV2cvS
eiexaTgYy6j2xkcgqcdG5kh5y3IQKutiB2RM6E5lvktS4zcf6RHSGRqvMmZOFPFsLbYA2TTPpzIt
1ZNta+mBRbrxjBpRMeQxPwxCRs8Fz/Nq1NY7wYWsgwKE4f5Mv3Oey51KxYmf6Cwr8UHkHedvtoTc
eSjXY3nwx7W+GFa94p/zT9VQ3toKOQZ74JeEvRW5LceNZjdP7bwlUcZqbmj7M6spOA2DXJNutPka
abieetIFswcH1GLsOry+G7V8WJuNEZtSNdGge+SMCn3YuTj/A6T+fseinYoKb+YtczaaYvIwmbY9
b/yOdkCv7NgQ2btmJg+1hbhgGa8wzupwHvHFW9X26c3aDbR7ftpS+7Yu0ztIn5LSYdaCVqb0uMoI
c8doTkXpXljBdR6mar14Y3OxoGrsUUiZlRTTUaSOTySxtXep5cbG/YA1wUqT4zaRUdU0u96/acVE
MwlvV+QAOKUEK8XuNYv0SGmlB7uxa7NoMw2XkhJV1529UzUjbnrSezDt6lH6+nhGrLMDtjJjZW7f
hRgM/rvsYPvWFm9L9jrY3Qcdw35yGmKN7OZh0RL0oGI826BameyLGyvTY8Dq2hLwpxpSNDlMU+0y
G/61yuYlJqu2gW5EtajGFMVzdI8Qj5Z9JQDiOzlbId7mxMtq+TBcxqesJF2kG9wHXVQfGqlDB31E
mqmIK45yf/Bih9jivhnsh0bDEDwWdP6t0+/4wMf/h3zWMn90VrSWpCOdRGibe7EW9VeVsg3U6k4x
i2hGTAYz6yg8bftST776amB9eVHgkNYqYm1Ui3IjI4UT52yIHPvbQifhj6dpHt4HTW6urFA53j4f
/TnsjeJYpq641PqYhrK3h32XulR6lZO9gDejAOnLm6l50dy3vNLla6ZJtH6kuas0F7l3Zz5AXRIn
UCxAUjRQaXHvEsHmwgIgVDksLGEQlVtwm1ZzdTPGUR0dvf+v0pyMENltje/UT1JsunPCWxCCN3lL
WzJNTa38yGxqRkhlfxaxlLvNSZ5TDznd5ECgJnwcNYnAyUmXY2+NN4NJYq/IHVVkPU9NQpgAh2Pv
FIAQSrmXwG9w9BRsztnNiJ4FKoKV+Vebl2gRJYcNdLbaV1rorNZzp6rfNPOrg1QZ0OvV+MX5EjN5
YzGUbOm003LCPu6vtDO8KnQkPKdUdSVZ5zQkFTz0pXvqiTzPeuQ+FNJvbfJf1qHb60t9areBsbGa
iYitNxoqX0aisp7slr6mK+blYTLb5dzoGJxoBwEpD2/GPHQUiKaMzVpb36oZEatpd8ngHot1cM69
/YFdokAWXeKlL4Cv/ujSONYTOaJFDdGOQKKjiwpyj0eLhWAlYzk2+ZidTZQLORnr89Aa2WXriiIo
79SsWTFgog/DlWLnt2ESLcvPGWi0mRup8BstlKmR7g0cvqGdJy/SEGnYLg3qxzD0ACGSzAWnOxdH
OjJ51LzRgG1X7pK6LYK1Tk5L018K9qPtjX9xz+f2kh8GVCl5RumnoRUf/TrNB6oO8Hj0oqORXxMC
j8M0R3KCm6a8rn7ENpGG1VgSk1ZqWpzJ8W56Fc6DVTFv1xgBaysgPqm1b1SNf9DI39zUvzSD4T+P
tS5PSU2VV3dtHyg4QoH023e4dUcxJDdz5sP3uOEiz9TmEPsBKMjB+88HyGanxp8cLYpqA+0MavbO
2n7ZPH/1kGKj1TM+F0d/zseav5dYZsrQ6+SZ+41crUIKxrSgfEw7lJt+0+e3hbUwlrgbRF39svT6
jxicNMjG5NSkOe9kvzdgiCheS0aESKjKGM6bWhl8/EOPebDN9mdhwfuQLd7boPAu4pgTUTdX/DKT
8lFTNJ5ifZIaBWTfdY9ruhSkmjt/1j7TQlagUU03vtu50Cfi9KzC4mbzCP4dGY8ayyD2dV1z085+
HdYktPPxBwd0TeHyxtbuhpyb03EJ8Q+RWzvUFbnnNnMOaCcIajzHNIU5QQQ2M9B4dOwtlBVghZGw
u7AvRitKsrEH8rdyh0wJTZ403liZWPaaXRtsrVeXCf6RSBgS5R3woZpRSFrXr42iuHZ47SY+ndIa
FatmzUO7UdRGnQGUZMqfiyYj03rhp+zEEGs62ehifeSmvLFAtLd9apqyImUT4jDaJTHgtpdH2JKd
wKnTQGntf1m6XdXo/3gzX58yNshUTvpkSkBJQ9PesIrlgbHanH9zHrpbOexlMUdEOF/n9XsR2pdk
Bhg1Q8dnTCwN02SHuWwAO0RZ+kWnDPNuaL+YM5xkKy/LPU9cJv1r2ngfue00oZUXb6NrvsEi+rwv
KsJq+psywo4nzXqc7vOO1dv0iEnIZZ0lc6MJwF/ENTmfUhcbTKe3aTjkTN7XYTinKTE4/mSe63JD
/zNLhp6uosUh855MHXOlBU3ytItSbaKTMN3rhHU+RgTdAq3J6r1msIsaMBopd4ZrDi9uVf64DpjJ
BqLXh+4S1Vx4SxP5XvWfN1fHbuqsXS2do9IqEXbaZB7bO9OAeiF7aJYSu7XT2hc8vOnNrdb+SWXF
+irW8VrxYUJpljSpqM0ai8vheleikjW5JGVnRcs4UZtg0NBkC0ZJ/y8FifurZ3XyKwqtDVe7N86D
DlFrTtpuR13Gg7/SnaAPMg+fmyxqxWDttdrAB+0s2lkxPSmEwRdNDvKFfWzzwqoZKqdsBjdYN4co
2F7LCEyfdCrTavJmorkH+1zPg0btUqr1YepNnM/Jq0ZbFFqNMj9EqbsPST7jSBhcI6yUD4VTWWov
e92/DRVoiEArF3TikTH/r7rTfK20O+nFNr1mtnub6Evfm9TuzQDkkR74kuFZxeqQEzpTroXtSNZE
SfKbbStCqAYWk455Avsz0NNNHkjg6PkJrROL5fXwzsn4uVQWM+vB8XYLiNGK8Zhp3cuftrojrW96
nVqkzM/FmfaTAabDg32YB5Nxo5AqRJv2mPcUvRercUWa1mvxMpmDdoVlRwg7SlBogur529b88gDd
ujh/QJEkANgT8tW91cbcvlXP2+wwmoIPB+6SZ86u6ualgxlGIi5yWgkMt46Es7jnxklAj2qk1gbs
8b7ZCZiG0aztZ4TGApk3d66bMY0PfiWSqIds/dqslfc8GM7VyJzt2E5WcVm95T4FHURJS+Cpx3Sw
+sM2ye3BGzfv05IrRYWzbhOQ0UV+NOAZIjdnWWtOVyeJ3WK88QVujwM6FLbymVjx2fVOEh/5Tmh3
SCjHeFChrJ5gFUukI0wEfGQs2Qxdyl9rFOpH2VX1MvYb0wKfkmCBj/m65P8/iW3GzEqcyxLGAWzK
9ktPFvM1XUT/ji1r+ltXTK3XGoTIyjwQg4rRmtE2DzVvdmaFruiSl0Hoxhn/x3tOouCx6OHwusj4
e6LStUOV6uVLphvrKw9jF2/85EFm5urDc+fmWoFToxtMjbGK5DiSZ9nl9Uvh8/CIxWYeiy3sXK8C
UZu7+B0X4cPS2nVYVJ1BsTBUJ5b5gVrY1sw1DFamy8pyV2f5mW1XiPu9MM8cIVxjvm7Gfr39lxa2
YpSlFSi8W4JTw590LL69MW+7eXUy4FKQ97Ihn8OsrdWLMlx1y9m2B/1sQcfrt+KSNsy49g4Brywt
Jy4B90wSrKOXOIp/NNOWwVBaZ1vQOqt7Qlkz7zF43SERih+u17xvn0Hby0D4xsEdJu/o16UI53sO
uCaH/Nc0cwxU7Wyg6mbZOr2lJUoCPacTzEauAhTrlTMWRPuY85tyVc637S1TF9YLhbfsOA1BptbD
PxMt/tUfnBVTduvyt+E/UKErsaB5K1uJs0hq9kP4IOyhE3XGHU75civWorj/avnRODeTqEuEEZfE
cwyACw3xn7uU0g1wGAzfE8txf9Jxqy+iVwOjFeZGUemV/ybCfoe4GtIPjZbpALsI1WtrjTQwlVHs
LWCIIQTi8pxIO4m2RBXvaebcxzJG6qDbOfivm6zBU1nB/4e1NIaztJ+GrTOu5rx2oe4gQCWbLXba
1KWfmD7LMjATdInEJ8NBZMWVeSx14XYHLAN5fJzWTX4KG/HhMEHt74JsHtRtWqfqlX0MJkkTscC8
YRLzoeju0eWeW4gHx5vnG+kz7dUxCsALuBIHN9GjoS2LkC/x34Qt84Iu1vzlUJ/tD623fzCwPyaQ
eAkEJsO5g4ofqUlUYTtNsD7X+rytJDvA7MPK2TNG5Rr4Yt5BMHabrJGUc3erndn+0yRrFQw+qZfC
9ba9ZRbHxZrkfsF8pmmZd5Vd/6PMLN0VM64Z3YMjs2LbgLEs6bsNML9eW+cRDbPPPBzZo10XkEL4
094zYUy3AifDJ6VUEi/s/x/H8e5WdGkF7MZOHwamrF3n6grtePPeVtvNBN6InDtlcjoEQCM1H/yV
7wpNfo2WBrAtKnx5qbwkieE6W2dHqio2//9vobVdMTw46KfK4ENiwBpLJOGUj3aupP8GzWs8OY36
u6Ru8kGHKlLGPpqPBcm8xx/4Lo+KpLNiIqz4XVbbUWFf6HCarX3sjBDG3QYSGHO1MqpmziUYwvlb
baspMOqsCwdv1HCVFCAMRuAcyMDTqXazcq9rTIjxhI7vS9d7lEu4O9eAxN16X9b6hVJAhUpfqAeW
pghZ5t1x3Cwhz3jQ2ZTk5j29w+MwwoC5SCZRw2B+inx6GjIl4xpTNKocC8e2649kKVj1A1WZfamk
2GKPwuiQgHLaygr2CU4jESllJ2d4nH9L1Ts36NzeZ7WQhTQ71lJCB5+7/xY44Kc1Z+Lh+9mTk/QM
9+zCoR1o3CdCL+pn1Otr3VBFxoMtR6rb9ZxuiNOjUz5VBSYzrp7VceJp4EFIi9QdQlvDiq0Gw9uR
BEd6iUMg7NBq8jZoU/rg6WCNBq+4JWQlvWD0JwhuKzoNPQY+zIKroIdcNlT4pu7znS0TY+RSo19M
fh0ZDsZsLnhDdP4YkmkTei1PiUCciExY0QI79Ww+c2UKciU6i3Fsu6qzSxXygkVK4pVT49ekhoky
GZTT1Nev3CXjO5MuyK+MUGnEBUE0LSvPYV0VJ0E58wXT4WmVnbEvFM/xBHMVQ6z1ZvDaPbWGejFk
j/l9aZqjLzQryI3pp+OhyYd2esSsX7GOi2jFTA1Yx6pGSNHFX+7eD6jqZcCKPiQZo4pznVNjLtdh
55frigbE5gtBBdt+LMW6oyIs7oVMSoSG/jiUVXpu/NY4FZLBvpsXebQtcLlaiX7X+3CaNsapBKP7
A5fbCmW7v8NBZ9e81C2pRu49bmNM7kyuGXxXkVjHCtPaFBSVEl7UbEPqB8mkZgpV3wUr5ELl0FN1
bRf/YVL4Z5GGT8RQ/fCGjbTHoLlUUp3tbWxDyu0spiIemTMv2o5/EqTh6J5+ZNpavSVN9Zc+znzc
HI1sc+WvT25dLNe+qavYn2qKlRl7fCHv3XrFJd8Xuf46pkufRu3mLng0xmc/2ww474V21Nfs1+kn
dRyopsLFdxgr4lS/Ni7aWULluaTLGoBcXU4lccZHh6oWQ4Ax7Q13LB7SsiMRrB44VNwczpebqb9k
eVWAh8l6F/1mfs1sdA2YiYvhCSzidEICgnLEgH1X4T8LcH4IRnB2+2Tjt4X067v/esagDPUXl8mk
PWS0XVp59qFrHvm7NiYdrgGBHynJZjIY1U7hHuwMS5GwLNRwHuUjFQ1sk5wxkqLIQBUtjrOTJxFP
JsVS3+OE95Nn3RfdLtlwohdt7RKImS8HXS91TGUM1Vq3A9GdNzTFullooLGTBUqT1+1LrfrOesqP
Ulv1GJzYwrOWj7v7VtNlXFlWj1e0gLtLpuectRV2TmTddswkYvHW+jyLGZu0XCKdat5b25nD7g4A
mRubcjdjB31JQLAHqm3cvwlRbEE7dech16Dh2/XvZKOGi3HpIJp5f5tK73jpJs5pr9XdHQvYSeQy
B+82AyYM6SR2YOS0j0PS3QQ7NLu+JTO5zQsE0cZonsqeSZg9p01sLFOztzf34FijE3WD15K/s2ZH
rpQ7KaimHhLTo5LDc7LlH4mFpwPjP0aL1F7MuPGr9lxsrffUmjot++D7ETj8PPIH99fjATstxDZH
5Xg/byvZ/Yzwvc7+5KAzEEuDwUqmFqskljnFTF7O1lj8eqmcYP630xikhlhiCxdqJIrS2blNf061
rQ3LzQedyPCMAqhA3avvB8Vkxt1qVg/3mUm0jou4CLJ9MTNqXcg+Nd3fMH5z8ohHNGRijfqRtz7J
WjfEHopNoVPOHiMecni7pp+8Q1rMkVBG0iky5D+190TSYmmgGl5y7Um1enUmXHrGgiNeYbB5uxYD
wvtInvVeEqR40Go+iMzNr8zzsyFwmTkeSqi8TBErUkNJ4wOYWzTFg63lQ+T32mUqfe5IUefyWs++
/Nj4htywlVJjVu9V/mPKUxnhaWa2JEUXs9CWRsrPkm+WFvzbvADuCzZW1D81w/VjsOdunHbYhSOD
rC3MBOxWL/AWru6W/5a2phC9E0Ig65TWfsrqTwTe9jjSRJOxwU2SZPZ6hEHkPGJB0mItzeXeI9yZ
ALv5oLrsZ53ps2pnLb9HVoJQ9w2LmfCWWEHb8DumkqgkJUvrvTcb2DF8QIBUjLbv9pjYQG8Xat+R
6c1r42x/qtSazmNjI3J63Ucq7sJGm5vvFiHp8cLubayhKl/Id1h5evr0cSnL7Zf1iMSMxq0E24AC
/oQ/wPhmnsi+rCHfSmGu1KKtcaiteQqxO1vRbA4Lsxbjnz1Z4kaaUlaTSao3nxa7YIGe6000TSVG
X63M50fFkXicMl2GxjYT8q2k89sx44fokeaHZCryc2Ot3c5reFW5j7WftXM2uumeYYZXG7tSryOm
d+LD1rRnd9TNQ12m9ZHTbD1kHQbVdGTDRA1YnLExVN9OpxiNJXXfHsRAROFkJ8GMyS+yAatn/VIF
Blk8Xwtu/dfqPqYWWaqeNMyaVy7d4VflunNozZGwhV7/Rxm4/eXxh3UPkOFoT/5kcLVWzTNlHP2g
WrwHza27bW/e94v9Ir2vxKREfCXzYEWrk27n2U2NXS/T+ZxsCTqaa4sfSytGcaPwd4gX1LuBW6vy
wpRC4tY0WkLGw9TusO4XaPLCPHguWo0m74brDP2vH9hPp2vO18hAuQuHGlvJVoDmDTcxzJcRh2Ed
Zv7ovLcY+d9XTkknoEF+agDXRJXXm+Fgtu1BjjV/BcGdN/7Jfle1vkRmm8MScBaLqWOqehr4bf6m
tDWiuzTCOKWrgXuRWCLB0gcbo2ZETvXrLxoBdisjiXGaPxB2FixJ408rSjYaZI2nqbIz+G+Fwkpn
Qbu+svWOE9DVa/5Ygx8vaZ90HpTALevvLeFcp+w8ZmT2ebuswdmz8rMHdt2r17ma859SmzgfF2Yb
wBb2vlyTw7JQK/2PsDNbbhzH0vATMYLgzlvtkmXL+5I3jEw7kwS4geDOp5+PfTkzEX3T3dFV5XJK
JHDOv1LE2e3mtNojwCyfZIMKaBoQ5kS1e8pRMO7sMO8vHoY0ggXj7pcdjx+iFTMFmqDR2YxPzY6b
5ML9+504GUS6FxUn9gix58pskOYRSJlC19L21myEWPyzbKW+AjxSqhprDH9zUG1T271OA2SkGZJp
Kwn02ZgF+egQpMCMqQvTSeZpv+ERid9Gv7pzCiKvSyuzuFTY9/Fh+U9WX6KMseRz5uTFO5T0flJR
vC9cbYPtuPWe7xl9VWtAy5oWAwImiFvE5HKOSiqGyoZfMx76DwuhHvk5jCNFEnzBcXsHWVvuA4rD
+gV+konF96ip0zTPezL9jibh/eF4YbQZ2vtmCv0jJrtXbZNm3SYl/S0Di4MsSXfJpUC2Ei6xv1Ej
Ty4ZDvW+0/a5c+z5xEBzcYlR2YUZe2Qh24bCmgArih9ar3UU3LkzGqaoHr3HYMF7RDioi4M0cXZ1
bj3qcP5h44D7iKMFAicct96IdcjPgwzWy7e+fNvofxVR7XcpjZsoNqhFPQHpRIghY5bLjUMgHdER
5IleM781n9T31IwYa/9OMfricVAl2lscxtwworhrGmEj3mGr8Vr7zZPZ8AWumW28zGRHorHlnjod
zAMNrOVYRe02JM32I1us5SkbYu+lEq1Nw1CFfilyzP0c6eXbqFxsEL+5mx6LBru1mXa0GmUH/rD2
eUo8cA63JdZvaS0n2Vp1WZOclVNjgLyYwsgUjNmuV4UoTlOsH+2mDOU76a/jIZ9o94PAWuZLV5vw
HVkaDBT9kjD0Mb6vLi23vsOJEPuL/RmuPpCBnp9Hz/AxL9I+AN1pCMh5Lx27O/cL+zZyNfJi05GV
hDv2sQAJx+XqyVOarwDhwIFM0shaOLsqzjO0Bk+iFvyWrQpLAJUG9LwjmXpn5XAYeRL354kHBdV2
90ng7JccA/GcmOqCbGbYYoyRlzpHOMz8fW7i7iMLwL/8SHjXEQl4P2n3bxZn+d+kHqatKXXJ0FbX
9TbM4jDdKuOXa3TFzJ4m0okFYuRBY+e6a3ThgdUNfvg3nSQRLOwXhO5ToYJttrkkw1L8cyc6XVSI
7ECRAOVAcjNrHfxKo9sJGD3bTlsHqYbwaOaQFEYNaxnSZjUPBC7YFURp0tY2JJ8JIM2dQl1dSO+T
jOf60UqdgQeHyyVtMaGQQkPTxbp9VQr4djCcdHRjZLDSceEdTaO6s2n9+CLWoy/tYW/sruaihhDN
LHQqLk1Lct9rM39J47oKLIkRt87T7DWvilbsRDmb+8Uoln6nicPNkqfxPf1H4ZVxmZ7HZXiLPGT3
S5TXZ/a48p1sBHQtHTfVP2UlLKIVF/KmswKEEwuFRiBGwcYBZ9/3pe+nm8kwT9lKml+mYnIdDFoH
FGXtMTOlubf8CuY/nplm/QhbU4uoFOPZGlfkrwcr/SMaO9NbXCmY7M7P7zpPworwzkneKN/f8szC
PMV+/1D72tz1gO+ndiggsfg9vbsEJefe7wI8LOWYbNu5KN9YouSfBdEnd3uUnxqbnz0NVnZF0Nkd
wbWLHcqRdJel4aleGWAipfRhcQ0SAn9etl1RP6LsR3HMybi3LfsucORjE1oI+TK8oGkGezK0sDwb
g5CKu2HUE+2QmTSXcZqyx1pzW1qmy3CQBuWr4/bVnQoRZ4Rho85zYxqG2AgN1QxSpVDNVafRU+5D
Gnv+thwhQCyDz8uJCvsuG4k5Y2LK97yI0dcyexnsfUqHS1Q1/t7PiVchGJqsrdB26GBhjYpDqHgn
y4hpnrroJweM2ARF0h1VwKhTB2VWkdHPiZP6WXxkEODKtdyW1Y0nJuYo547pQTEr3cW/VRPScD5q
EFtMexa1Qk8FBujLoicadOdmuStFEiLY1rTDZM70srTGPhah/9Z0pLxA7+HDrlTw1qKvvIxxPJ5U
W1LrBSc3oQnfOhhQdl3tYuFyfltCPSlmVVbdeLo0eJQ3cizfKQKTh9ZqY/aOnjEITXB56Svg9jX3
G78vW8Wj20byFqTtbx1CLrbKgYPrSQy3Q/YDbnOJSrVGV0upAae9hYbbG3r3FjudC5fb5Qwzuqh/
geww0MoV0lOF+Ko66XtQ1ml1FADyezdS8/PM6bbOXoR99Rk6Gu3U2GRKnH3g8cmLIL0P028X/DaN
DakTKxndSCfk5xjvzzKvfpDEoGbCT7v4ZbNvfAw3qMfP+TSUGJwEy/4qIEZi3EAc+HoamSMMrrhL
hKFoV8zTgmbAnZ2L7isUEgP2b48fTC5mVK6yNljyM9IH92nq0Wfw8MutZVX+Tx6W1kYSPnLAj+yd
bT937wdi4C4mWEgKMS6sfp5N+RWbDexzF8X9VVkRH+jcDRCapq0eok54NxYsPsEoVlSQAXy9NkkQ
f+aDnf7reDqveeMwR1ehT9qqRIyRBQYjqjVASfi+uBJFfr+MSCvi6Bfz7vjsgghvcNYsb3D+gpmQ
kqBTZdnNE6Hx3d90HPojsmr5YYvaOvuUBW2WMXvUQsJNuXqp9mOl9QFTRvY5gE3joIkm+OUEC8k/
Nu/4fiBHvTk0Eb/4vk6j8X7A9bTHlUHOd9A7T3j/pIuWNViWY8ZAera54I7AdXK1X2ksnbZjqM/z
gbZd61fo+PnFK3P8ve1iDqo2+KHKxXtw89HZL5Tb0VBVNIQ2hMhmhOFrrGobiZTdMeeRHWs/VFmf
gmKkBYBchJo2Reu0WtEh4mjrbd3h1Fc+SbVBZ6H1mjJ/QTsTWsExiay83Q78133TO9VWpM0MUyjO
oFawgDMSOJ2k3i5I5fKr1eX8pCav2w5tCsI0O+wgcTbtgokqCyd1yp3xXCd5iPvavGaIV+OjH5xD
nVHgbBCWHDOSxO+qpGW5Hmq3fG561GtBbduH1AzF0enZooI8ZUJwogyHto1GRIAs7OScU9VmAkZF
1+nLzzwgcpfeeERbGi9H3ONTG9qJmyUwijSkqP7WVT1cFEq+x5FwDJ6vdLhlik2hGQP/AOT2Z+FT
PBCNjeabTo0jGin7Pp16+wY8GRydqkhIu1mdjTIonQf4jfEztNicERCOBEZwU1eI8n67Nb2JNDrg
iwwqp+JTz2OyBTJkLwdHq5pPUDp4FXTqb8fGFO9JkIzmrOGqv+M0C/+43tDKnXZ69KWVVPfKW5bn
kTo2RssiVW9xGpd3fM38C6B9g3e2YvPqtAm+REDwjzmwA3T0GiGqB2hNZSaKnwXc/mNIQvNsCvEU
Nom1g7E6xkjV8Dmq4n5ydeDSH5XWT5PhI2hshJoqqYrnofLyk+rR5NPvKc5B2dMV2VALiQHIIaFr
yf6xJ0LMV9FjWJjhausowKqWt/UDNx+VX2WTkpauiV/ALHsXBuBpWGOtfRoOwQua6p772s92aKY/
bbcOTraK+tNA4dZTwXd1dcWI8CX3zY5hJecyGcqz1dXxJiTzblsw9m5Vg43Rozxqp4dVwbAKGjzy
DwC7oz/9rLgRavBY8NzfMp70oeCO3MwadXyBDIqPAg9ApEq0Dgu5KHUdgekkGAoskV98m6UXj2L1
4PgWTQiRqR9mkDa9BeWJj8VCsxIyfZ6huoneXdO810GXzZuxIxXTqlA9tQ27BHre9hOYvPisIS8Z
XdJMfnuRqr/dAdjrSNStz9/VRdHDFLnD22xnTzQfYdhnvksxN2LgZzv1VjmjWZAj0+eYVw4TeeeR
UVDX2BilNZ8MkpedlE5xsqZlCPd9U/RvtG2eUy5beJX0bSbBfmcmdkQtmKwDPHarqa7djYGb76EZ
K2+bms4/6Ho2Yusht/6T446+D0bzb1Djd5d0/N+RykA5yay2F+IoaOyxdkGDmlJlbCVtKKyjJNwU
ZyPfT7dkf/Fl46GtO1I+EOB0AfgoarOGWGw/oq5pSgt5WzIgy5Sikt82INHRLfTyWU3173bhdi+q
RPyzxiJhPmbfQNcuT47lvEy8M62IAP5KP7yWmcYXFFSYGrBF77yGDBS3LBCdZCnlrgp2y/GFZIzu
cWJZdomCkap4cWntpuJyCh0y49nefmPa7zfByNrROAAQERnk25RYanjhkGa2aLaPZJ68jb037TD9
m0fXiGuP/nGTlS1CO0ru9jFKy4EsFn/eIr3obgu29T1/eTmGlVUn3C9t9VYQrgH+zRxQmWp5D2d7
eqKhcXy0h+I5ZPveNjX9oTkpmWdetH6fq6HaziYO7+Mcw4FbLwjM0mXJnuPK546pveI3V6Vz7MdF
nkMVCgyPaXNrEZ3HCLIgtOuEzqFNIUZUXpVNKvB2qNFYZVo/Z5k1HNF74HYBvJq2jjL6yCSGoNAV
09YtnOqQaac9Bn35EqpqflBFTNMu47S9Zz5lfnTGDyp8ojcUj/H9HAvk0ktdUooyVY+RUX86MQ43
4NXyzmu9ZN/otmZU9rLjmp93pzKCMyJpy23EurzBaYQxOeOaGQ2t3jiEfFQNoBDmufSRmGjlkMtK
9C4fU1neZJHlDpSeVf2ZekO5rcF6L7qBcSKM6r9d4jUJkj9WXbQAFi80shUqeqdYXJwpsvZjoKmO
TyuNXWhqIv9f0Bv5ihthRaBn/1MlSm+wbfVnoHSWdVH4b2OG2oy1PVvCbTPbPqD3bM49vWOlE8Vb
NQYfukfFlFoad5kLI41BZGTImabxELOTTn4inmojJAy/X/AlhB1ZTFHvONsSPSeOnTo91YX/O3OL
adsjB7+XlvujPNt/LxuT7aexJwyLNevm57EHq1EgwqyH9wpAaD9EY4mwMGrvvNyfL2mkwZOquUPu
jBRGpv07q2D7yBHwLWWQ33LSd/6pdk7eCf2qfwdJ9T4hJwGsS1jYAlztnRPCH8K3H7t+2riuU+/o
jtzmI4sTOnkcGn7yiB6dQE04EFavot6mDuoTn/ifb2qk0P4laGJSfwC+6eQ+HNFSgdstm269fQKx
ulJ0DDIS1W9aRM6pHfunBrRwT15H9ZgHNWpzfHYHTa/0CrMK5hODJoV65+JkG3JCTNy9V/Xo/vER
nh1Rz+P/itG3VvzHHzoG1Qna5z0bMDe2XBpVmV+DxR8Zd0X7ukK5F9u48UlBHlw4z4KDohD3UCL3
OJMFY86IaAEPEteO7+Au9QctT/apsXLvkDGj7IXSeCyHJ6AIQMcC70pTr/ClrsFlLM130HhhcBPN
LPcgNAtmPIN7aEJBYQ/WeJYNLRYGORcntIfgePF6DrEak/2G7vlLrZKWABaKNzUr5dafu+htmbrw
sZCWjdYy6B8k4SC7TCPcjSiH3GEPS+7nzjvluguIhSEV6AhpwXvAr7jt4XHz/Tz2bEYICOw3KtCn
l6BiIt549fqdDlNzy/GR3Ba7vtDiKEBJWH34qTZFk7ragRNUn0NHLESskcp202wePCIEtuTztq8x
8UcEV/Q+aGA6fTEuyr3ogYrHLld/2Yif6fDE9gHYd7dkCKA3OiM2x3MRaMTS+9d5Npp9gW6TUmgQ
EGR+l7JHXKrL7C0qWjRf8EybKdTDPQEJ/i3TTf/sIu7b4aeQxypyH5zFy55AdrnbIXz9/ehp/8HP
y+hMmRGD4oJqo07ScVeb/ihCIkuthNlcApudqCiijZmKpi3V3fFWBHg/O9pGjgNo9j61+JgTi4Zz
9AD2Ph0JbLGkm+1D2+MLS4ir6wtvfPUUJ3ZsLT4k3hqSkcXRQ+pa/mdjfLX324KeQB6EtZ9qsD96
zVj8IJnDPmQaMqSLFl1h8M1E7e7axIAXL3yL2LQQCeQNm4DSvwME9zcmx+GSkP2FS1H/07izcb5b
q7iE11oD2HiK3czPu9dqcPwMmXmN+TWxaa1IZfM2BX5+SuLQfSmRoDLW9+bSwghTRCMj9j4PJ+/M
NDxh5Adrwt9eWeNRiL47VE5UTfS8xoM5tPnkfy51CDxsYEO+FxyH2EZEw2hrXFwbLudHSKbNIP6p
jlX1PzkTTdz3z308Tr/LerJfGtVKdrTWJrx21hhfNw4JXi/aQQOh2nD+cIohxK+MabQt3IeSZDeg
xuKpLshYj0rQmiaiTkuRmvXclPby4hI+cqCUQR5kSnIhNFsn7itkpjdUfeGGENluZ7k4qKaB0Btl
la+Sm2aAjgVw2yxWF3wtoumx9mdu/hYsmXvHTBr6ayZXne3pscqmTaUUCmmSeKp75gUMM8x0Kdzz
LR1d1LNog44LUR/4TvBItaIm/09yl3bwGKcSoJLgvP6zbkISgUALLELL4PIQv1TfGcKhd9kn7UcB
YXgqZpGyG85sA2M8PgqFHU/QZ/09t8o8YJLpj95C7snYt/WvwbfD5zAaa/6YQ2C2Reit92LbXhwr
73CckWZ09RCZ3gX9rO/cxLGO5H45Z8jDVcwoVrF0k1WHvuyrv4lvq+8uDaQ4RIWV3QW2nVwaxKA7
z05+stoEJ+oqHf6+DFq76OoTnZIQD7ablLtRmMcM8+BvXu4UiLKp9xBcZr+settNDYm53tOpjE7a
ThD3W4j9TnLlNp05DM7sMw75zXXCfIVb8ilQtqZCZqAJpQZgQCMCOsAoZilKiAtpfxmCS09CWy84
+ceDiGu1oxksrjdzroczWXH9IZmG/Oa5ocv7QErnQ6uNc9ctLtz3kDDPRC0+vKjy/rSFdz+E+T+Y
U2y3AUZHWw3ZQ+m2f4U1TW8uP+5VwBA9AkAP86aq5jugyxCwFHPsHf3F/V0CpfIIjyb2tRLFSVsp
vu6iUwKvYdvEX00ssruhdNga5oiEqpGYIaKaKhIgKMot3d77NaGsxGDNePijhRieULYXD66AiePj
W72MmCSiwJOkPrTea1RBNzDwDocx6eZ3ixGPPrzpLpdl05yqwpQHcgvlc9eL6kTQJ9q6wKki4n6y
CXM6vOROtHP23Zku+VtT6LJ3XRQbm8kRJy1l+D6RavHM35Kc4qWjn0dALD45duidmgEiLYilfRtQ
slVbDzA2gcKZKc9qeJVQoDil/xaKKfqYSxDaAo1AdSoQvL6S7UhcNT7f6idEY3FsA6YktAF/itr+
8ezB/TYEIt8SqnwffN3O56RZoS7XRbyBMK+VqDcn3nTUjhx5QP9NWZJ3FBa4QPKUTCg9MZ/vUIxM
7abrJlyhrSWqA/la2LsbDbR/R8gK8IllV9FhpUhdXFLozztdEFAuGK+2bAPW25CJ7AQYoImH8xHn
ENm5MsrlPih1f3JiMaIXl6rozkOM3edRNl784+Fk9sAIWq2Obkve4wYuHStdZfTwVQsr+AWaRXSQ
jklbTsLFpRand4+d0amAaiIcCqdrxIVjnE9SspNHrxSsMVN676f5AoaChi5wu+lExnbOWWdZ6Ws8
MM0JPYmXsEZEMa3eIR35FhZVYjYjqx2xFSS3DlL6OHZp8mOqIf3bivKMOWu5kGqDpCCZaWCc0OyP
TJYJli0Y1L0ekToSBFNWJxKDArUhEOCnXeBe4Z9ArS1CsamjyfalJeMjqYHvZddxFhT9tOvpKP6w
CeC7F/0isUZ24aWtK8JNOL+P5SLfWDJXw71ZFZRzeJ8a4sriMQ5vceXARI7xxUszgcmqSPDWaNwn
fRauJ19+JY9Hv45Vnz3DkkEfjQqw0+MjJKqjuPfzVvEBVWCUXRtme6Pa5Dsi1vJkk7l3hobS29F2
+xM0H7mkjhN82SpBsZ0brH3lkj8RI9ieU1G2z3YZlx9VgKSQBiuECuSMfLlDN5w82OQfasnUZeoj
exP2E/GsBZfDLs2Us2ngqWn/VDGXGomKpKV+TPh8LMEd7uZgwUE41ztiAAhC19J6E9BzVwTat5Kq
3LvB9l57adIboSHhfe/Rvb5NgNk3wWrzyOdC3TQP/lMSOeUH/4LX2CPqxGjME0x+8zOFtcEbb90L
SfG0wFXDs58v/d00O+HnPCw87fgssCY1PgpAEGfxS03TtIMSL559he14yxra4iaePZ9YL0Iu2pa4
MOXb2YGmI3FAMPjRE6H1meUsCQUBLyggyd+oi+plzlz3rDJn1RdnicBiLp8QN2QsxIF16Lyo32az
VQa7yWmeqyZJHmsvcA6NwDIHbBpePB+5mQhseRwVSQdF4yYIotGmcYD5ZPT0r/StRCALcvy0JgVo
1yPgLvZCt+0fdB3w2Mox3qswXmg2MzFbJXHmqfdFVldwNdlq+9Uotdl8wHZL2HRVeYeAx9nFVxZh
dpsIzZrfFEfpobNHDD/uUFaPJUacR4Qe6mnAF3IwiifFFHI4z34gUQkjuO0OI7EvZrN0drdvTIrE
V5U5gL7vNMQc/0cvqorxt+WSoQX0fG6lGO193VnksKLmGB703C/HdKk/kIJa5zrxi9PiLu1l7lKf
tXr0b5w/9o4QqnEfDp2zA3lst4XEE4D9pg9+KfwUBzIrxTHKF0WalFlgzfPczc5Qp3flApyOWo13
3qaO2R7t5MrYlFynkoPPCsHJojLejtrGktKWR0mi9rYuRfqxNN4CFuOpU9ClpPlj9kTWIK1XuTTN
q4EBzqAMZoz19JQXG2KZ/0YB5YN11tnfpMtYO9XH6rMrqRMNpZ//dVwPlgFRfPc2W+zEG/LQtGAC
bZNLlRNWscxBcQh1cSr7iNi+eG6g5RzC6lukD1yas/eYcvC9JCnI99YXjCpBCPyAur0mN1C5bbcz
5aj3Im9I8dKNEftUux4f3KzO/NV9YM0lAxY4EvxaJBUvBuzNher3+Vc21eEZBhfLhNX13qZIIXNL
cI6fpJ3Ugw8Pep1QAN17nlX8FOMKJ/CJ/0o1NCqBpqwgnjV793gsvQ/8tQFcpBsmb05SzxzanvWE
1obAPESqq29+QolW5clTL0dxbcemWeV+LjlVBZAAMTlDNF1nayJxzU6Dt9JgVCfWIiMtKPJy7mN3
6Z+4lMkoEP7qvJxIjv/GwTy+VVOJXXEsZSg2IgTPLmOFNFqNsfdHhQ5OzHTJf3vd4l9htRQGRZNd
Bu25p9FkLRFKGXBpV5nOPWAMc3+NaHe/QNWTo29NZptw/T+oGcHyNpK4SN11Cx0c5LXpUL4pW3iM
ZrMiwUa+InSID/i58QIMK/YXIt8402c0odSO5/bM4IVpJnEwebncfinJQricy6q4Wj52ficPmmmb
Lcn8ZmcDV3Ea1eF+nMgvg7gct3B9+r1INQ7sCkr9qQ/D3CdbJlGPNTMfujx8hzbIDr6/QZ544z0e
QERMx3aWDQr9mOsqVyRkkklAinYl8+XHmTW/U59zCLEdTLuwJ9pmb/mT/0ry57dEK7QrFcwELvr4
VVaN+wCzKv2Nxlw47/zWH9/iiPEljuaclId6jRclllNjZqqiFRF+8GSOBq2tDm6vFI4MSdd76YCh
ss3QRmjwhtWri1L+IftpvOd2R3eNLMSc/KLijHMmwsD6tNZH1abjj08QI1QxIDtYtuiAeZQu/kYJ
QEOXNIaIR168M6mfuCHBryAJonjYtg6RIXiIoVMavAJTSfa7aPQXlQr8HJsHW6EvRY8/bmVGBl4m
KS3cTL6LTC5oEeynmRM/BvOQXRArzCfeyXZXhpwhFtfyc7+UBCYTD3F00wZGlOHslVQdqC00scgj
O1ep3RjV8jrAHu98RACKAXuJsPo04WGsulAe+tn5GlOczEQhR8jScD4XrekecKY794Vtvykd6NMY
iuxmmsHmH+XfVE5jhZe+89wjGIq5BL7l/NhhAB8diKx9X/qZ8IuisY4oXu2XwG3GF8sU+oVyqvaF
7SD5lTDDfMH5EbvrTsNrNNCx7DAHbDKLuRtkY1q1xpjURV/DQMy1OGJdQnTC3n9fhZP1ME+IkzdA
vODiYvGOcz/Tp9dO4y21O3bnkmLK31kekR/XVzukXsSPJGo4DVOV5RvCl+3bUrWkXGf1tMHn5d2a
1szXXFZ3fZGEW+QZ7RZ1dnpY+KOikuiR8XY+Gp08GBlJyRy4DusI4kCHvxrETmc8JMGxieV0tcnb
8VlKiMDLijz8nKhzOM0M+yQzpjS9pJ0AL3SAv7r53mrxCJCl12EeTD7DwHsPQCye50z/mgfs7RAm
w7lrKwW6VjvgriScHYh9QPFkBdZrBDzwCTNNFA+rO4NG4l1S0kR2y7p+WRmDXT95FyJqnrh2QL9a
l+U87taEcKuEWFpn8FxA5xtBgoCTSQaXuBmebWsh/m7mpTpLFz5kGbtiTcI99AAbAzUGKenSPQYt
WZqyBspJol86aZ6jhnB+vcwV8WzAkRse27dw5mFoqmaTm/6EWvDWjNN8XCoCcgLP2chhcTZFG9pn
p6y+pU6nK+sRHXQF1zitS8VtyD3o6SiYDWqIdJ5uoSF7yy1b+dxMzm8+6jW5q85PxKhXDqx0A2K/
JDHBJSHOrk2go/RPubgvkgWRExABhRWGoY8dOe1+h9yC56KP0799F39pr41xi4HK4jFfc5gC5Dwb
NN7NQ0OLOsAs+P6wKOsxCurgSCwhbgoy7q5jDQC5GYuG5a+1aS2qJveRbRKRwJQSau2Xy0MK1Eya
97zTZTLAI2f1c41+g4DaNR+0mDUeXtxvsDn6ONTcSX44848isPCOcg7He4H+7YBoQe2ZEon8L42K
3n2COF+l1VUH00iM1quThVSQjeoG98DeHn/7RaauyPEIYs1h1e3ayd4ZGvU2iRAlhykpAvYgxS3V
i/qnS3fYY1YedgVxR1uLuADkXf2XJteYs28tNtcfpsSrkbO8bWoCVrYJZRvlhvxG9y2cChvGs8Cx
QdJST5S7HX3lHhBgILOLzHp5N8dN9VlHq7OZyRYrRe9m97k3v3I+y4tfw2tsSffloqC3gUotMYHJ
1jSUNUzC6GEwfntevr6nhYVcD3/Md9emCxIaExzBCTWKMf7nUyBGuccj0r3nTafe8DsB7vQicLaY
eBCfuyQTxksVrZzPc2fQNlSuTXR26sHFi9h6JrvhWliGSAnQ1AfHYKEwrqW+FdfUhl1HbV2LJ3Xw
yBHaBEEtyu3g+92pF3lxlXZic7QWjHdD2MBaYk7nZ1WYmVPyo5KweYc7WW4zDtGtcqb0oIn0LgsC
Vcqhmt9aNY/vaBOwVzjDEhAUMkz7RYAdbWobLDRrFfSMh5Rtz74DQI7gwPprlcSJ4BHUh5lEcTKB
ArGLlgnTtdVm4HAVpk+f1Nw9coZ4P8Yg6XXlzLsWC/uXwbWqUNYs/XPbwYL0RLZUTUe2Vmi5NzC8
ZF/7gw/TVcC/KBs5oReRCb3ES7+TbvRsISrA5Y6+o9oPQbd6nGzpX1wlkqeWDBqKIrzntllQR9m5
Ac/xdZqcwlKg/KNEzd0MKvC/mb/bPf6HCP0jwqpDCm3/Mw4w6Yyta+t5vByqtpBXyWxwc3ihSFjl
qH+uyYR4hqQm1Djvo5t0Kr6cdEp+Md9kp6J3zmmbgzdIO9p2xvtxETpus2y0HwiyoJ23ChfyfIfW
wojb4aHS6SyuXTC3d1lZ/kMPTO59HrqkLrfB7zI041m48XTKyULdV1NQ3CYqvEHie9Kn4/nHL/vi
FLtY6jOOCc5yHNkayPaWoB7mIlh4c8Y5bDcpm/BepJ74yBtyRcuGjipuGnXPzuu/TMqVVyJ7wlMx
OlQM8/wc+yj8mXIPTGIpO+dXHsj0Wq0lG61AYoyfEANI15hzFxPfyFfbvBQTPRwipohsM/f9vzpw
/vph5MHqMextMvr7jrOHKHhTRdq7X5xOPQY9qpZxpbZGt2EMHQrnFJiBYpM0JZyRrJeDDOS6vSAb
3GAaRrADY3tlb+m/et6lnYcp9y0wtE8gg7TCU0os1GF1E+3teOoOIObJg42fAyA6TfDgRIBsJEjr
O4rUuJpR6xLah2u7OA6FhykDZ6T0kT6C+CAKLYQ8OFaSXBekSgjaItO/cnTb7a5lE/7Eqlzc8/ud
BPAJdksaPvTysXC9vRZiWu59ILBdXbblL1ZXRETEaZ5qm8RiqIJ6D8MIOskfastauverZSRLOY8P
E1k3xIk2Wby1ywC0tpj96WLhENu7alIsVVN1msegeBjSgdFcEmO8rytX3QERS26VicU4l8trzB/j
azaF4kBtq/PKo+2sgJZXlM7TzV58/WhaZf8Yx49ObmnV20aB/29VJPobzKz+aKISP/rkN9UdsZyY
tRTrmfQmjO5jcN/6RAT+J5dApwPjEujt6DAaFXXzX6p6/lPg9n+KesDHkZER9+3+78ZmUGp4BixN
B2SC1RlH58n70cgv9skGgdUx3oX/pXf4/ylwcp3/Ie3Mmt1Gkiz9i2AGBPZXAgTJu+lKSq0vsNSG
fSX2Xz8f1DOVJIghWln10N1lsqbfCHh4eLgfP8dUeO4gUoII+ULyKDvbURxXIEjrOnSBTYv4s2w7
uPlO/2VzI0/DxhLFLNG3XKKg5K/LQtgAPxayiKZW04hQWnsPe0dMfwJ0R6T37YNaZC2T/bJoH6TG
z3CvGO53uVIfIhsWCd7K4sEEq3PsoLSGT6YtPDri9Ru6Yu86wdwod0XzQQbSCzcgSXsW08zcEDFd
/T7C1mXDkE1hmNZCMiyl09lSLy8940PzvX4SztmhB+dkyBF4ulMezC2DK2potHR1WTEF6ATdWAge
GoKBTS0J/H3J5APZZVu8Qnh67KX3CRjsfAodM+FdmBzoYLm8eSkYGW9bEbxRUvqH6nvhT8/35aRW
/iIcxVRNy7Rljblpvu+FYl5ZxCbYGBTzhupkgZr5rPufeaUG1DXvG7pV42JGEM1ohHGFYtrLvbYl
tHlkCyE4a3rLnGQKA4L+LZE3dvhWGotrAxM2jU2h2csTN/WVgoJHj/JuxFjg9yKgk5VurGTVhgmg
j1FrWwDHuN4yNFq1BuABzZ+EIQtGFXdqe7q/WRsmbPnahA8x+0jXAI3BnDF8Gk7cWMqWyqcy/8r1
2WWz/lmIvfj2RRjIBQ1arEzdI3Xq+C0sRdJDqKJCa0klnFaaqjzDWv+t0U3awlSSNrxvzSku/wJx
vU6a1wx7yXLr2bCvijOk8G6YvKdXfn87b51clS1dE/wPRUUOenHOC6NGWKyuSZESmD3JbXpZ+6oF
sK7m4a9ukN/cN7fy9QAPMRxMnwl83VKJsA5yKsU8uMGInp1WYjNhKUyYv7tv5lbTU8UMkcSybEUX
y6Mb1H0Q6hlm1DQ/xGb1zR//SoR1CnjKqr34KKcbWp5r64LjxxCGjOSzqi23EcIVWKnRipTISyGM
4/b/5UN9dn9ZKz5BcOQ2mVenWepCFZVhSl9X4nn3ijfAIw3jVDFHSg3zvhnl9uZSr+xo176Xln2t
jxF2SB2dyUUq4tQ82IcCXUXJu29r/qnFQRNw9GgWs+8a4MhFxIB7PohLSUboKONg8VDd3/99ZW3P
LEO25nsFgPRSlBLI4aC3iB55MOjshYOux6n0hiPjKG8nh7bpjkj1aes2uz1V2izwDOyBFyLpxsId
MltqSivGqK18FJTLovCDCbD3tRk2FBZv/U4T1FosU2b6harQYvtGjW6emAb0IqMnUL+j+m5LKnLN
giANmBMBmdxpXurFLZj2Z1AC+cgHKqgRoP+Rw9xsbkShWy/QhFBUCKRlTpFtLxybu2RKKNmDAfLp
uTQutFYbfjBvxLWfYcEWOg8LIAR42vUyJoBVfYIUsicO1gNwy1PvIcRyiA/33e3W267NzIHpYrfs
UIWIScbMOJFNwziHOJDYJWIrEqxtmGZbc4QjiMLBeW0nqEGEaiF2bP0H1NjUAz/dX8iaAYMN427T
51iwuAD7gbsgLTEAX2d4fjI191/8vmbbeJbNn7889/po15EG/tiToQMiXEYbHnV7A+jo3f6+arjc
OIbXG1RpGjMYNn+/Lr8v2uGHmN5Qc3s4G+8UEK1aCJXx/QXNO37tYLqC1ikMnLA4UwBc5CVlwPR3
Oy+I9j6d0rOrGXAyVfS4oujdIKcbz5nb76MrhsYYJ48LQ9zk58ood0YFDZwH+TivU1XXN9azagDp
0PlIohO7/ED+QC0z19nAHLhn7an9H0cuXWFokaSDXNFi664/UCNBWjf1/H41oEFb+CdJBjeS53/s
Zzo8JfyH+KgC8V9EFgZLipDmeupNxalm6lzeEOxdeShxOOa/31IUy7h5twCMMCxN5kP0zqxCjOba
1/yIsvpBuBBDHaQNe8twzFVpy8r86W1Zt/lv19vmq1AlJApuNjZPvx+vf0ftz/uevPzySxPzn3AR
w+S+kxgPbVNvYKDvWVNC2ZWAAm0c0K2FzJH0wgoTIXpoDR1WKFMEJcME/g6Wo/tLuclk/mctc27L
+LmhaQsvozGXjmHEz+u7kUwGcuJHpjEP0Ioet26Y9QX9x5S+CAA2kxvmVMFuxmvyobKAxu/0Tu1B
61fVj/vLWv9C/5haBOeSOd4RsRcYhkFB8/j9XEnMnty3sbUccf19hiITXSPjBY1C6ZQqpm0OH5nj
de+bWV6Yiw+0PJ9pkNYF7D6pF4GOUkYono03KNVAjdq9/e8szZt64XCiLybJQAmPYVwN6QBGExO6
uFmRvUJ/vLGqrc2b//3C1lj6Q1zoEzBUW6ZD3ynjwe7ib5MvSxufacsVFsfIHuoIvilwTrD/aWAK
ctu1AutP87PlV1qkG7FuZ3Zo0M+T/ZdS/3oeft3/Nlv7tUibRKJWmT73C7PyxTz/ZNoujj7eN7G1
UYtIkLaQmOdwZcHdAARMmp7p2m589Q1fNhYRYJ7VN9OUY5lrAvGEUj6f4iI79Q3dSqVrIVi5v6S1
XePOIdvQqfSSelx7GeJd5qjP0ByGAPVjinjHvoYC4mlMYmXDzZRlejN7wKWtRTjI5SAPs9QoGNh9
4TYN21cTzA68YBbcfjr91/ihBtnElCiKO7vwZTr/CoznuVZGgXrjj1nbZ64/VcGldc1aBnXAwUz9
tXSWoq50h/z8tQGLkjDB7VvpRhVmdYttYD4EW1ulOne9xUFpBOZ4FoWHQnFlPDHoaMre/a+4urMX
Jha+D+4L+QMtmhNHMkcTuUCrqXwPJs5mlwLl3A0I/254zvoO/rOsxWGgY22BsEhiz5eKmNpz40ah
rjqt/L1rpS//Zn0myZ5G3eLmLdz0oQFtU5x6SLsB7xxfogCbojff9CESXsyNbyxu7aSLOXO1qTGZ
6u+M7SL4akll+CXcwIhePIO5lcuNY776+/BAmLoNFZexPHZmChAxhJjIM+oPOnSHFKM3HHzN68SF
hcVhE11hF4U9FB6SBZGE9nngjEhH3P8u8ze+fLDMJ/rSiHrt2uZIoTbvmsLTVP8F2Upo1OFNSIsj
vWY3ifc0pQCKjvv7Vn8nqPfMzrt78XXa8Wyi6DHlHgxTT8NTtq+cBm2IXe+Fx/gBdkt3KyxvLXTe
7QuLtpGXkXEOeCoJUPgNLThQleWMnFZ3oHh5qQVTtK+ivKNrbpun+wte9xbb0Kgm6wK5g2vrFv8y
IZnKemPhMfP/YmnBRgRZd5d/TCwiCIACmZEtHFLVD9bwGaXWCHLPP1+GIVShsQbKMctlSEY3BHLA
MlCA9gO0mjb8Ym2bDPqBqiqrtqEs2z+KGk2RARYHSu0MsSX/FOobcWjLwuJQWSVi3XDM5B7ofo/J
iTcQcW8sYu1D/C4w8USjxrR80wKmDPIA1U5PGV586ROQdAcioPsfYlnYoFsK3IQmEdvERi1toFsx
Rfb8Ludfj12cf+3qEk7PFH5oQEcmCo6ydLxv8va2oIROnkGtyaJiYy4iRdwEiZAQG/Zszf/UUKwH
0QkDW3CsgBzfN3V7GVJtwr9kShsmt/vitIgCtsOSUW1obFE3ag7ASwFwydpOUg73Ld26A8hIU6Hf
hiVNXiYRlKJrFbp/ClyQdIyD9oY/ZqNGc9MBnjvblJ5t0gfbpga1WE3b1zTkojD24JpF8rc5+SiC
5YyeqcrZ2k1GdqrhXJx0yEuY0lfz4ZfZtwAuK9j3h2j4ZcQMz6FIDRUcE4YOvXQwx8YnPxl+5Rql
xT/eEY32OJUFyhm3Jb/aRjQOdGPijWRT8SvDzfd//6ZUwnaw0ZZJGYaTftOVqSM7KZSCE9h53RO8
vZ78ajyhau/Cz/cABtPfOI4rr3+qvYIkgK2nBLDsyiRtlsIMUeaeLRzroO1jV3LOSBsd8n1+CDcc
6vaawRg1LX3Ox+nmLrJx5qv7qBu42HKGEc2/M7jOpYezuY+MI0TJVbzxnL2NNbM5y6RPycrsJboA
VEUB6eZsjsMSP4YmYCRk7+9/spVDcmVkcbOECAmNfoa4vVlCJc9I4caerUQWjRgGTyXc9HjFIrIY
qll3gZmRSjUfJKSc9Ic8Oln1hpW1L3NpZV7lRQLQxH4mVWOce/IDc81Hhqn3BrV/a8Pd1r7IpZn5
3y/MaMJPzr6CGWTNGF0Qn5Bau/85tizM23lhQbSFEaTM+Hh2B4AZPjbrKbPFu/tGlPkivM7Q9KuP
sohaNkUfcPZ8FLig/ANkS0fjr+DJfGZ49RB4ykZ+tBYVqJxrQkWogNbMslcWQcwadfKYe9ohOCb7
4bF+LI/pbnKUPQwAn+yNoLzi0jpvghloQeWcQZzrPSw1MYZM/+aeBeicQQR54xutbZ/Om5RuE+Vt
IS+btJmW1pXWJpkHBPV30PHqo3Ya3lZPhjcei4168Mpy5j2bE0vKwQTv6+UwKVmOEJqkyKV+0vN6
J4/f77vDloHZWy58DjorUcS9mXrMlxTwNIiN5GLFp68WsAgBEJo2DdPtoNWRHWxPjMBGxcbFs7WE
+d8vlpBJfVcilkPKpHkIoFMnu79FN2gRLjYK8jym5osNXMPCp0aQNUo/90jzqnIj/xPskUH0hBKn
4QMKJ9NsX3yxgaSYT+HilM6dEyHImEEnLd3MLrQaumka513/KLq/auDE5t8CsgBzq9yy9oV46dJB
pwGs3ZSZEhKDNLDmos/0Ypfvmaho/8VlBu8hmZJhK+yhWDhZAL2ZrEhqir6pJ6IEpO9THG31TNci
zZWVhasxONRCDImV817xDCf2Qs92zGe0gL3y4Dvyy323WHG7K3MLtwOoBKK44+So1UOTnOKtXvOK
B/D7pkn7H6jLTWe+F2ljtym/38gIP/vhF1X7IgEIETihopqv91ez4gXkGmSzQBrhhlsidyAGGvWg
U5B4KNVhbyiVTfrfQ5Fpn5ON+/p3DF749pWtxT0XqGFVkRmYeyU1mBhFD+6hlsP0izVrtZ7zDmbe
oJO+wkiuMWpt/VVDN7rjgae+Yyyt/RaZRvmpT/oHKAYk5EErUPHWCK9PqSdvJ7UxANDARcBIWs2M
NWoBOYMfiFkKdKCga5fljfiwtXWLC3XyCx+iptjY9/FkOLA3v8Imlp4SoPzO/Y+05hKXH2mRr2lp
DjQdJXSKNx+ywHRUWyCp9AHiOJfxNPe+sdVlcWP/Tw+fJvF1WO0tye670Aq92D50DDyiWDBuXNYr
+eHcU6WDD8qBF+jChC44QfFEKpIwxQa5ZfuX3D9q8oc/XghPQKHODx/i3NJKEymaCVgn94oYdnF4
PZ82X+1rsefSxhK2mPZTGTCYlHvDG+QFDu0BJbejfIpO0iEDVjVuHKGVb3NlbpkWZEwLJdDTesxT
FPJj+6OWNiys5TlXJhYxG1mT3ox1hiahvuJtVRysJzTeQW8nLqxlG469EkuvjC1CdyFq+G9jyk+q
70J4aUcbq5kPxiLi8PtcPnMaxbj7vJ8XKQIU+BkMIwn7Vb8r/d1kQnnxueiOqeyE4v19d1tz6ktb
i+iG/IQ+IkfGWrr3aEjas16yeOz8jcRqfcv+WdIcKy6WFDJwNtJY5TkSe3N/Nd9I3FddzLAtJjVl
aoLq4nqTU9NEj5BEmsRtsh+nr0n957ktb+l/LCw+isl0T9pIWPDhS6UxDGvN53/xKS4sLD6Fnyii
gaos9yb4VQtbdxloNeD47tVoI1jOu33jYBeWFl8DTnqadXQgmZetGN6B8HM8KQxll38p6kbesfZh
IFnXZvih4E21MAXTGBNlsId5TH5M+UP7o9k6LSsebINBAddCVYv/LKKLakIqVCLr4o00AP2PP9WZ
DvT7/U+zsoorG4vwIvVWqElaBD1ie8jkR/gdtWJ/38RaCLMpnsyZJ4QxPNeuj0ikIsKpttg4My0O
LLRwJKeFJ8L932FdN+0t1pSqfZqPMO55Wvobhhq63a5CpX4nvMYRj+1GBFj9TBfLWwRNZH+KCAW9
3JNQGvJ3VgJ1HuTA4tP9bVz9UhDO000iF72Zc5FHCADa2RskHzXRJj2ZU466RrmxmpV4BkQYE5pJ
F+KmrdcGatlOZ1TPW0vAG62JmkmGd/eXYt2e0isbi5jGWCwkrrBkQHXMz0tx8IxAxZPc4uYVVL2I
1chPpd9uPSC3ljbv8EWozgtVbcqZCIwRrn3WyvCztf/K1y+2bxHq0JafknKqAy88da68J6i68pfW
Ex6obrf4dn8f113in2+1CEFKW1WGPFqxVzR/W38b5t9/ikrmxX31oeYPebFjYaWKszKjB4PpWPpu
Oj3HwUbVYMsXFrlnx7h0xQsh8Hzz/eQjiAz1GWMzA7ys8asafvyvdmwJHw3URpakNE48w0f2ssq/
DqqFPG0tdvftrMegf/xgCewtszyT+6QkJ9hPnrynKBLTYkF4jIpo8B6Fn/v2Njxh+bI3tTLS80IB
f5k4ESXeM8pn/K//zsgi0HVqA2+5co69rjrh4o6KEJq2OUkg7gcHsQgOkxkXVF9pg8mH3yfIhdDq
dY7dzOe50sbLZyMkLBPSrAngwo1aahTK6J/UBs2w4Nwe7u/b7MKLpOTyFIllTKgY3q/RxPSmyOJq
eIbyyQrtD/X0HH0v5V9TbGykJpvetwgMSdcyQ2NTHJUPUCN5uYuSsGN+kL3K6zcRmWv9n6v1LaKE
KFRI0eHs4okyeaZXoF7vQJHqChf45/m/dMJFvIi1QKpF68de80OKn9sfsbHhEhtfS13Ay+xQ1qMC
0pd9qvzIxpDxbNBVqCV8LhOYcgLXRh3X0YW08VxZe7oyREUpWyZ/VW/wLgxHj1YzcjvNT9f6REZG
G019HpzRZRR+vwXXWPV8nWeFMDSDPvDCRZoQtDsNG2s/xg8t0OBh41WxGpEufn/hFAlk7B0UurGX
wMpU2U6NxiCUovdP1pqRuTQLHpzeL3ny9f0UyAg+R4GVekX9zYLQs3irCO+/MvG7KH1xBbaBhnqt
Npf/EtRgd0P8AO3SfRNrhW0aGf9Zxu8DdmGjHP1qDKsi9vQ39Uk9WoQ7Yyc/NYfzccPSHKKXoejS
0hx8LyzlVmPnMIrNwdU6iL3yWFue5jb7+gWRRNc+aaN73+Kam10aXNwZ6AT5oz/j9kd4HDVP5Bsr
mmPnzYLmxr8ORux23NaHyFkdoa3zVOhTmh9189oS57b8bPVwzhXZ/2tmGRTKoTXCrqcHfN7LjvER
5R0X5dqd4gg3c+XHrXG9TXuLJ5NsaxAXGrwpxrfQVhAMfNd2BkbphJe5gbcFql/9ShfLW7iFYSRM
8wvesuiYt8HRGDcO0frvM0mpUHBmOnBxTuF2q+0K3n2vmk7QmUrDhpetxWyAdubcoqFOsuzSRGnb
VOY8hhSfoqNyhD4FmBs0YRsX+Vq4sYQlz5gZBgKXYABEUCJo6zCjR09S68X+Hrmi++dlBbhHi16h
Tiosar7mEkyRgkpkwLWK8bTgGDqxSwfFJc9C/Xmn7BkSKnftRvy5/TqUlgCdze89FrbEzwSx1Ost
okue0jzkxtuw3eih3W7b9e8vroJmKo2sUBnTNK3TpOkPQ/NOJPbGfTPfV9eB4NrIwsV0lVFyFHBp
AwV7U3URg5XUwNODX/307f4nur8cXV4kCJ3exUMPg4nnZ6gwHWGbHKKNBG7ekf//YmBruA7T44Sq
aigRNfv+qxw4lf0DLh/TdAeQblu2lNX10N0E2YiaFNfQtTGthbaQ1lfo1ZCT7ea3SqDtZryQ+tJ7
I/FtzlqdLdTWulVmUfE6MHTLJZ7lFGXWAVHnisRAM4MYis/W0Y1xa0j99obAMbhb/5+hRWzL8uY8
BJNm7tXS+pmG8GtVUfJo9oimduV0uu8bN3PQTAhcWVtsZgvXH3A3W9+f99PoDa4GHZwzXxfNbniQ
vVbZwRWqOttX+9Z+zof84mY3UReCWxBB5jJpKu/cmygvKajdxF238WJfSVeu1zj/KRemWmgYgggi
EfTCIAqzrJPc1y+oSD909AeDKPnuVwn5XuGa6lZJdPWUX3zM+WNfmC6GCeHiCfqScyb6n4wiFk6a
dNWrHyfWq9w09Q5hgHQj7G8Znf/9wqjfouPR9ba0V6BHEdNDa9heLAlXQAwZtPnGXblyAyD+KVMm
hb+Brt+yXMrnm7Si5fA3LrKwXnWIfiKphGwayYY4Ri5PKm0j3qzkG9c2F4dkGs+0zZBWoUMGW5I3
Pz7g3N93jnRI99JrtZG1rd0484E0mOnkwl4+PvJYkgblDFSkgjgQASEXyvnd/ZO4ZgIsBTGNyMbw
/iKEBggCwJRPlB6noyFepG7jpK85xeXvL3asL7rezObzJoL35SQDppie/GpwY0l1jUbZcIq1IHZp
bRFWrFFD9DbGJ0zjw/jTaJ71/EWVNpa0tWWLECIatJMimXs6FowIH/U/T59mXIOCH/HAlW9w22ES
Q0aV8uTMtOTTufdlyKRBhcjozd3/9mvX54WhZbYOSaNWIZXCt4E0uuMVD82npDgR3O4qSoCJFLj3
Dc7JxfK+vjS4cDYLFuscldjIo8yjhbteS1HVpG2n/xWacI/Dr4tylQRp4SfEKwNHRxzz6/2/YNVB
/tlbdeGOvh6NiMtyiXciRFXyqWuzfY4Wj7S1t6tOcmFo4Yln+K+HbIYjlBWayO65/TeefvH7CyeE
p6+oSgjB91VQ8jItNS8ox8xJZonghsr6xpdbX84MlZ7p/sQSb4MSeTkUGul2XqLk5sEZeP+7rF6W
gHn+Y2D+cBeXR5v70L4NjQEsZngoBukxsx+HSiu8ooW9ePyF6s6nuoKFT9+sKM3f/NYr/zG9uLfO
cmH3vR0Hv2fmGTxyCid5Lvfo/zGXXW3k32v5x+U65zN5sU6GBSPUGIi3JdotxtO5Pmlb8LWtbzWf
wgsTyiCbAcSE5t5M+ncwZWoOvPz2RuzYWIe5yO55d4coqvOOmJLOSZLvSV+4s071fbdYjVCqxoZZ
UDnetHaRjuwENIbm3irjh9CXJi+FVPjRiv1fqh8XO3iF354B62xE+NX0FAzBf+wuwoTSJ7AXmkxM
29mge/FURs9RzhkOxmp4r9moIxQ2w9NINVWPNlTpR1Gg5lOY5tll7h+CuHD0dwhVzWrSxfOEVtOP
+xtze61CBz/XcRhi1G4JN8IxLwGABghKGNRb4465MRjBhoPV+wWE1NkvKU7CP3ZdGF6wOGOSmGhc
PuuRCU05KZW9RyHzE9pGJ/SNO5h1N6e7VhZ3ZWhxRlQ1kSL09Oy9yujpMc7qcjciIfVgn+HBDkOr
2PWosm242q1DX69ucWoiNHISQ03hR5ya0rVV30BTFyVahHb/vv/t1izBccb8nQ5Jx83D2JDjSeuK
0tyPjG3uIDSYFVZSn3dIlW2E7dsLFzITAJnKHLcZyl4uKtBFrSCxsLflLHZQnPmsqEjuymZpfSyE
GToTurte3VmeYoI6+MN1CkNlJlpl6EjWUchbxNUqHmS7MFoV9jG92ilBhriGPE0wlradc9/UbW9l
3k7LglJrZvC8GeY5G6056e1k7CEbmLETM5YB7mb/zf/mDXnbN8Iaw8MMhnEZAm6Zv/BFhJ3Cwjz7
0Kbu6/4xMUoEOp91CSJ9OHCT56ZIdn31Vbbf1VqGzPLGxX/jPbPtuQNCjZDYt3z2RHmYZ5XFrqr+
MwIa/vjSSd/v7+ZNkoQJHAYI2m+20OWE3bnv66SxOj5chEDBAwTMEIfUW2/Um2tqtsL83kwzCTpo
CVNPtTxS1QkrWv2TkWy3abKNrVqzAKETmpOGMsPSF94vsjBtZKtR9+X0Y9Bkpwm3ypCrFvgOHDDw
oEwJXjsC9e46qeBV2aN2MKLwi3BC0aTidP97rFmZ02YeuwZ6mMtPDldIk/oaVurpXdGi87Tx+6v+
PN91FnVhNDeWkR0qY8QoRgx03/kOJ+XYHBN7N3rzzEvqRJ/uL+fWg00ZogQeyvNgD3qf15tm6fG5
BqOj7uNmb4WPSHOpWywGWyYWD40JMR0zhJV9b9YPKdzqr7Lv3l/Eyp6xCpPKw6yeQ9q6SPBLiNAD
pcQEygfA9ylDHPVnZNSoPW+D91fXQ3FxbkCq5DOLUFpKkEZ1CsamIEmQdMnNF781fmhtvIUrWLNk
YIDwZs6RdLFz9oD0K0UyFRpmT5zBBR43u5FrWwcWEIgzhjg21iK7gvY4F7KODe25cYMjUK19+K2F
AW/GHqsbzr2yoCtji+9kwIOJMGZNMCOuehDRo+oFCYgbN5L0xxceLyNV4eWODvst1HFIlSRoSkyN
rfTVj1D1Ls2g3bVww214322ExpJNZKPJggjt8sDaaJjos7bMPs7fKMnbWP9cDohtb1Qw17bOhLgU
TOXMP/u7GnZxzamxaHT9TFhAdbpyEEvRPG1A32YKx625qzkUX73BZu6HC1NzCLwwpbdFxljZWd0b
CQKN5x0ZSRUkuyr8ANAWCQrf+HL//K7tIEO/msbQgTGnYdcGKztuQsnnROV57HZj8CVQ5H2XdOXO
yqaNe2glO2F1Kii935xvqL1fGyuaKTeFVKp7y5g1CczdyF03TmdPNYdTZnw1ahN1kAeFUU3JeL2/
0Nu+BXmRDpUUnUna/8xUXxu301hGDQ+Cf3QIjtXb6iBDeP9jBlnJbvMW8buj7cryRkJ283BbGF0c
8VTJ87ONshOn7lsSfWekyjUMmI5yRExfdS19f3+Rt556vcbFITeLxuh7JSaiKAhRI1rQW51rpMHx
vplbp7k2s/DSzrdjRUbNYD/ECJ6GCDEGiCW/odH1VtOq6M/d5trcwm1oQpWxL4Wc8qfJQ1v5wX+y
36pOvM+drYmGFReFtnVm84P4lAmXJfhqEInilz629F3nCid0ogf5NHr5vjxsVbXXdvHS1OIyG9u6
SwIjY1k+w4LIOVaVONSQJzH4tFGw1+Zc4jqusKy5BQ0ieMaHL5xfqctypKsm9rI5xYcEbZKvkRpM
rhhrJ4iVZN/FlSsNXel0ZfxXkJj6m7OQ23BnEMpdJdBtt5p0hrUGRE8bK9O+d9qkHLKoj/f92Ogn
xEXCXdijBF9F/rGetPHYMgb7qpuB/ygBVTr5U5L8LddDjyb82XYRmvtZpenkSVXzw58Ae7Tn+MWS
GvFkaAMIuzgJ3vVd5juRlqU7c6Dodd+L1w7L5Z4szuaYao0RD43YZ3m4y6rgIJInpif2962sfuWL
nV8cyckcc3mgwrI3o3dTOvyN9ETsZMn0Gtjtj/umoNna+MyLgwk3ZV8qMdqJox/ZO1sNzpBcoAwT
DVPxwVCigpmQ2ncHs/oBgcD5zTCp6LvLbfG9H8/SZ1+jhgG1QO+EaQj7j9pNr1asNyeYTRpUeUSE
lmk+uGpmok9RjJ/CAoX2XAuj51AKqgmJ7VT5Wiaj9Dpphk/CWZc/pLpGW/lMFpBGlc8Mbp/G+1aR
Ym2ncxBHkArVJD0K+VyIXSudJcmBtTF+bfw8Txz4Yazv02Q2ys7uEZhnXFT5NvDQ2WlJ1s4qszzJ
yio5JLI67CxwA/z3rFTyXelb9snSKv17kMQ+SiJB8uKj3Pc65qP1JiwQrYGxM9n31ayQnPpwf+iV
qu+nXARfqBxLBzQ6XdX3eUUb6HDnekmCm8k8N6Oe90AjUlcX5cfEH5vXShLjd6QSMK6g1qElxmMe
1BXKcUOJTFw3gI9PIA3T2GTLH3fz9OROpKMXRQi8BuC5Hk0jqWcVdQnVcyV+nkVRdqoVys0u9mvz
UOod4iqFeOdL8ksb2Ie+9/sPqt9bhyyEFCqqZlFiqvqIR8XPZY86fYYGs5uYkKRFveajjxMjXmo3
n+pI+hhqfneEDrNk8kCBFk8/VztBS2eX6+qrUUrgnf200V+sDGXPYaqVT50YSkcGEOASs74h7ay9
P+u+/FB0syy6HbSHTmuQmUEI0TGUoYELvegfGFKODh1/MrLrFt1f4UUWPXu/jL/1OUKAfHC0GVsZ
SRhdClGuiaO9EPmE0BqieGao/jTLzsL3fPQu+T+Gc1bup2qajlqQzOSUve6it40QfJ58kUy4AxSz
VXfZeXxqyqR9zYoq/B7ZUomItV5+kcezAhhZbxwZYMZ7ecrGaN/GrY70eRz2D6LuC6fTFOZOVUQj
R1UyUS5HkG6nTYP1Loi094rfUfBQR52YkWb8v8l7hQLdrh/lT5FW/wXg9JVRnNJtaxhyTDl8q1jD
u1EIr87853MRd4zLdZ9MulouEzv5bqrr6ch80Evp66+S6T8FokMMvbZ++VHHsFCNsDFCUTsEvKQT
gfKlPrdo1tTZTq5RKpO75IOo7KezURZuUWboPRrvKxXBT2tQPg4MygltKpx4yB7pdSNbTwRAPaZh
cKtB+Xoce+RMkr76geah+dhaSJmRcrtFXfeeGJFl99PuWYyV5Ay+hBJMYMhOaqET5E/Z+Xlq/eB4
FoiMFj4SO5FFNRpJHfljFCqmZ4TJwU67t0EZKn9ZLer2Uj1VT+a5RFY10IvXcyGPH6dU2+V1VnuK
nISeUvXnZ8iNFPSrNP1zNVYIZqPneKSOaO2l0DZUzhESaq0evh8F/TOE8qQvoK0mR5Z62VO6XFF2
1PfiZyVDTKMb2+R5StuzBzlLhJKSWbiBpQ5OliENNYlQdSSjfBrbtHZKP0mdnlGW4zRZ4luqDq2r
Anby8iws3fBcwAlU2idQEqXHMjXHSG0alBHyZaBjz07S8EHlXvtCm7J0LKuqdpJkfEBNqUaECpF1
M6tkty6bD3kuzAdbEXB4ZOBdFWVUdyatxodRBF+nKYAJpVb41lrYeGMujEMQnacP6KwZT3IUlwde
wfZEOG9qxvPxV0Mt6mcfifqXMiXLLPsk/oEnPJR+kO7lHmFC2w+yU8eAcMsXGvu/8vacf2aSJnat
sBW/ktB+ivGG5zwbP5oWZouR1zZeXn/JLBVweHCWdo2M2IpSJKNj26I/pXmHznOjln+T3Btu36AW
F2kKLcthdHl2VLsUNLsjpWxc4Gf2Tp+i+sSjbnK6JkFgB6ljLyAPcOVcB+ySxY1jIofu9KNSPVui
/zSCNkMrveif8tyXyY+kn2MCM9xglfYDLN79iKJqbhzNuNYRgfZld8xr4ZmVNjyFQ6LDRWn7cbor
lRCaoWZunSG0/tj4QfsrtYtvSjyC/9Q6A93aiVkivVUhhCqs5zzNNLeOdMXTbQSjHSXWxaEYE+tt
OhnW+8Tvf2Zl87Vo7fSIDLbiVqgxu7lyro+oXNROExTUd60aBXvWNWu9Q6VvPupFDabenqRdbkxA
QaVR/xAFyo9eTeqjVRH5/JahakOTz39lxBTO5jlzOLPPvR5rdByLj7YSZbtRtChnpv3XNj7biLVL
rhkq5V4oSuMhG/ZLM8/mm9qUdHdENs6RUM57rMuw8Pw8eIxr8bcft0fYPMOjbeanIKnfpEn7LpML
06koVaAtGWZujuj0Uyv8d5bCVDyoz9ZpA0SD9bAyEFGP0LVsOnvPAY6cc290T6EgaoZ1/uMsepCH
Y2k7jTT8mEJb96xG+6IaTHDJuVG591OflVrKdYK7SKYDnbwkMCuxrylDqW6EKpLyoh7m+RnKUO/u
W1vJHFHsgeKVWoCBssjCWIUuXDIGJuPVpmciGZkXqDzqf0pyilAPdKrMJM8ICP13rndRCugzJVGB
P2p7W00HpwvE0WT4xClE9S9Wc2lo8bwytaRpcRuIuBAsNyxkHHmHaIyp/vmmXZqZE+WL9eh133Iz
a9q+odIAUajbhtIR3sk/f5vObHhzQ4mhR3Dy12b6oiwUEz3S/VgaBzlqfvZ56Kk15WK5fnt/RSvZ
9m/sLe1HEzjAspxBJkJm1rEi3YTou1NNcydNY/fnD4grK4t9E31btgiAavuzpD2qZEtoZu/lgHSi
+XB/PbfFJzwOYra5oUpfc/lIbKbCrFr65Pt0MGacEtxQgF/IbCb/L6UqDmdVYUys2ShMrh3dK7OL
L5ZkOf0xQsielPQB5ZTk52DrkML5FL6MwrJe2rTr3irw4DnkS2e3H4lRYVPFp6T+P6R9WXekPJrm
X6nz3VPDKmBOV11AEHt43zJvOLbTFgKEkMQi+PXzkFU9nRnOSU92181XeWyHQqDlXZ5lcD9p7v7y
nf7wDM7StZzZLI4728lk2KYkULDcJZ+s0I8YDxSFfkw8zzYcZAaLwIStm03SO5o6unSacCeodV3T
Siamq97h0LhzQZ/kEbKS37/k5Wz6XSXgbDl1VWFGq8xB5vAh78p6GHbyEKVaGoaHFgH7NH4q+Lc8
s7Mhl/486txopWFxnR2XHbPmSkVszioY445EJC6Rm9GjFxbc36WI15GHEqdV7VtEBD4Ar9U3OHh/
ckN8XNwx6rcwdAOpfDFpOHuxk2vNeeVqN8vhPVUBHl2kwqyD53bc421bcAX/0+f883jLQvvhuJMw
EkRnFJPmmlYrmGmTLasAzMz9qUk8d+RwBw2CPz5jfx70bGVpo3wfzuQoaQSH8nUS1+Ow/m9My7HB
AkOlGnfgWSEpb4pWEku4mQa0UCGt0/2T48IGFxEdN5/5oH3cjZjPUgVAiBVBjfts5cCcuoO5JkYb
ej9rUSyqYfz7+wktj+TnxYla3+JFAicl6ESeN3ljQdGV9UcvkxVuI1i/PxP9/vshfjUL9Eaheg3Z
HAARzmYxtv2A2B3l0sFH1WRtf7ally17PoUfP38pQv+w1GYUUFRVV/j88jhau6F+L74GzuPvJ/Gr
5wQEA6SAQf+DU+HZJIIG5UoW51OWB90NrXI4tvY4jAvsnP/GEkPYAzY0nIgCiI/9PJ3aauZYR3gj
49i9ULiXV1E+pk0jdr2nEwASPgm0fvl6Fnu4GGOi+3K2aQLFUFRSeHykcx86u/46RV9+/+x+NUJI
gFuGXj1y5/NmIoCEMIa3J7ygkaIs8VDG0Sdz+MUlCk4tNHLQ3YfrGLbKzw+tpL6oO4nWSj8lCyAb
FKBdeA8V7bW/pWv+yWL4CACHMsePw50tOeqUhsUhhvNu5Xu++ZdIx/QvkY6lVv7H9FOMtyDAv5/g
gGScvSNHRZbncYwXO6vSySDY9fs39KvnB7TMoppi+xAxOH9+Fu3yAYM76JSbJ9PO7WqmsKAXyC2T
LqTs1FfVw1QP8pmWhKRygH3MwIdqJ4rQ/ezpLhHP2YaGVi1eJbhpQKOfAzYqK+D+bDlo24djfcgD
kq8tBcOfFv4rSavN9SAGG8ZJsl+VIDFtg5wd5sAtDkqa4O73T+YX+z4EEw/h4LJyoZr888Kq80JC
5GcBj0AF4S2Qa+/tfzbA2VJqCarJcsIAhXwq3NRpHqrX34/wi+0HCh7gL2i0w8f7gzuTD7qCcQyC
HPO1purSDcpPSOCfjXC2PMOKTVFT+Hhhvkbxo43Wbed81kv8xZtAxrkAyQLA4T94f/Xz2FWTwiky
o5hJYnUZMC9h3WcSlr+4TRCeQgoaVolQ37GXxfnDbUIIi2bhY/E5wXQdNlEGTY8E7rEo+PwxU2a5
eH8Y6iwmIxPLBZ1dNNbt4LLU5GlgIlMVufHJa0f0Jwvts4ktL/GHiXldN3t9i2XQls3GLr3bCU4L
SWUeikmUn5wnvxwL7pnQ1QYo5sNxMpE5slyJsZo63xS9XFfjlAWcbQN0Af58dceAK3kkQFwGS82f
p9WIEFx5SXC5cGqjnzBXW64+k+D5xdrDXWxjB2EffQSpccvEnnQX4E3FHktRpcXsnpj98PupfBhl
QacBPQY0hw847zk/vw+YLLgP4MjgQ7JuSifkAmP1yav51SBksdeFAIAL5dSz8GIoLWFchvOmRm88
sGSmmAsg7WdWhx+OBMzlh2HOjcc4gPqhDY5dVhc9WvDFuu/f//xpQeAWlqbwhf2IvLJa6QKLAqwI
FAVvOvmoe/klNvSTx7Wc7z/dRcs8ltAFuNlfFAXAcK8bP1zAPDJM0Cy1+Ja0QdJUm+AzWvmHFO37
UIiRAer8RZ5YTU5b+ApDKUhJiRj1wyAuE0f1D+E4bnrvnYTgtXfeZ5Wp5Yb5OMX/GvfsBqo79AWg
RYyef1Dddtq9dEp3x3JYoETlQw932JqV/513B0/K/5zq2SKUhcpNXmGqvisSCv8RJtvEYfqTe+kj
nAGPFERdyF1E0O34gNCtvKkkbgeAlAptiDhT9DVPbt5HW4VQv0zQ+mx3ViDHBNU5/6bqCTpWvQVu
JHeRI//5ev3xuyxn5g/nr+xVVHo25szC5jUar7uieub53f9skLNwRTjR7NYcgwxTOa64DXuvfKqL
FPso+/1Iy9c9XzU/Tuds1ZSjYCqkWDXFONybdpfX5UXYM5zAn3FMPganHswlF/3LAEkRxjxbLT73
jVVrnCXe7QIU1Bsra7b8+J1s/akxz/9jtEX02UdCbJ+nqxZ4kHrsMNq/RD/QkDg2kOcJ0jZlqz++
KDE1mAwDAos0HFnfclr/sCiAuI1UES17z1Jp1WSeGvfaXalQfrL6fvG6UIFyYXYRwcvkgz1ZF9vo
d1UYyGY7R2549Ow+et1naZj3cVEAAg3sMOC8SFnOMz2/dZxZ2Y2X5QZsGCcm+xE0CsBXPNUCIo/O
Mdq07MbnHTAQMxcn7Ap6nc99l8iaVGEyKmE///FCdb57bSzlDegFnQUI7Uhi7UgA37qhzGLl7Gin
bloHlA5evP7hUMgPkDzh4gO+DppRZ1scZbcpHKQPT4pvFYNBaZjCPLQMPrMl+vAuvw+DmiJ06FGx
OS9CBTzuc+7Cl7JjdkaD20IGlwG5UtOntgEfcFNnI50Fw9DECtzeBqFBOu3RE9XGgeipg7g7nnVW
OOa6Q1lc8kOYf3ZaftyGEXCtCFOAP14Cu/PCFEz6pLYijaFHe6dNnBlCE38iOz88okh+YIG8kghh
dDMmoOGmvuo+wb1+uBeXb4ANA7tpkCBwkfy8N0dR1tMAxcAMS3bdNF46vTVtvi2cYUujfRl/tkWd
DwHAzwOeI+IHzgd/tOcpQ0a4aQGIh9sZVH+jLad+qr5h1omFeDq0V3Mot5UfZazUmVu4yfSVlya1
K3cHBUpgtqP17xf2edCI82JRWYG34VL7jM+PKbRemn50hI1+Z4QG85h5cMvzm898Q381DFgaKBKi
5hjifz8/8QllYkm9ysYM6Gos7GxWzzGwuL+fzIeoYJkNDqclBIYa5AfVeKuIxpjKxs50x9ZCfq2s
fOfUajvHYpv7Dkw49RYohNY3j7UT7X4/+q/m+OPgZ2eE4IVmkY9HWVuDtRpnICziDpCzgFjuJ2f+
h6Hgww2CxUIgB+oXsOqfH6cXxBJGGSjvx93grIoofx1H10vg1fX2+zl99/f6MRhAt9ENXNAgAkCM
F//sn0ey+iivQeNB+WjIg5WIepO1WgPpARcVwOIaYBOIKpynkpsqzQvlW8CnUe/WrkK2NS1172od
qCdHhzzRbmBnEfPja5S9pn096y+qdK0L+L6L7SBRaPdb2d6OwdhXG8vupqfYLrx1XYKdk2hK+yPF
zWInTjNDcOP3Ez0/eb/PM1qQ4ktI+eEu4WYQSEdQgYOCZJdhpe7jmRsKsnpRpaZw6u2fj4csKkQN
HvUblAB/fq4hdQznsncygCW2TUHTOJgfg7ZIusH/Q9mhZWqo0YOJAdEp5KBnpx20XovGZ50DOKha
CSqyCpAHMJtWv5/Rh3Md40CoA5EOspwlozpblDx2+tBtiJ3JbjrEY7jSbnMKJv8xDtrUewOzb9eD
vG6iGEg+shnmze+/QHyemS5fIERvfMmwcbAHZ4FrP8y5YQrYjWCO47cgbOmedRz5hwugwZDUpOk2
VUTfm4E1JylbKGND4jC1Xd5BI3tuD2MRleBSc7JaYrfEZhxchVA1GS8Ar8qbaDVrF4DHEfq8LbCV
LFZfmtYSCWhwzx06yKkj/BtDAN3sysBejYN8c/tYJULZryyk16h0XE08vxjDMdh0rLYPwHZoeGqh
E4S+1LSexDgk1CvrtCONe5vH/oVDynbl8ll8pbhSMQuSbygqtzexWSR8Bw2n+YkYlYzAR6W927db
IJP4rsVksiKyvRRwTIi8xpHE9/MarZPSoB3LuBIb4oZw0i1iue00xuJVPuz6sbnLHQrBVqua76eI
Npsp0H5S634XW1axDRstHnQVRlfKa+enLrKCLDIRoJpFBAwUd5xjyKbNZHSQ9bBhygSb+b3flHOC
XBv9QV48DZw5W68q9Ak3EDkM2ncA4XLhtwGbhxVl/DMb1V8cmRCRWaym0A4DxOUsWCyUdnjUzbga
kKS5dC2G6Ln9U8QJVuD3tbfE4ujEnrslaqmZaRk0e5mvgxWi4hM0+apVUIhPcO+/mA0GwtGBWib6
VudyDb0dcNsrBjsLtb9m+mswBRD8Yp8cisuOPTv8wSfxMAaay94HBR50XBlVVmdnZUjWw7dQ9w8G
nW4nuoKb9cv33fu/Xs3/pm/i6l8fq//5H/j3q2gn/GXRnf3zn5ftW3Pbqbe37vTc/sfyp//3V//5
8z/xl//+5NVz9/zTP7KmY9103b+p6eZNg/v1fUx8h+U3/39/+Le3759yN7Vv//jrVfRNt3waZaL5
698/2n37x1/oqf1wRC2f/+8fXjxz/N1JNN1b80aV+PBHb8+6w9/bf/cix4Z9JyoZERwf//rb+Lb8
wIn+Dj9PGJTaoQ3raR+3QyNUV/zjL9/7O1wNSbjgDgCV+24doUX//UfO3xFdLX0yB3LlPvoaf/3n
1H96/P/1Ov7W9PxKMCh/YcjQXe6gH14/kldgnREdovu2GCie9yvzbhhr5tRV2lflraXFsTXVwW6G
VWs/DiZIEDacHCvckpw8NH6/jYr2OgaSy+Jr5kZNMpD2JD2GaNe1L1vEbOBQ2AK0hymt7ObebiVK
bV6T0FIg7i4soOzvI/SIYLQNEHltsceoGLLet3A8i/K+66cQgu9Fm3hTczFbQOpBIeq2Byw2iQFd
SxHuQxvQGg+Ct/ey9sC8ksnSxkoKXj51HE4e/YBTOaiuSINek+Zv8HSeYWY0Axtrx8dqhu4/Z2LD
iHiuaV0lKBEmUcT3oemLNIhbmrBIfGn0F8Oqm7Ke4SytJUC+LN9HlI+JrKIved4/+0ofqkE9kaG5
1fW2ZPwLLaY74cZdanAtHOq8hG0JL4cvBURzcC5OAMsP7FgSsMt1UBeHmvFHOODmD7bMh9Q0vbl0
CohVSN4BRpyH7TZvm1uUFnNEZHcFq76iXHovY6BWK/WFxpSkvWVDaRuWQ0BdWptZ3vkTs5biI0Ga
N9BEl861P7n3k2lxQXQ58Jxal5c1HVd2DLRoH8tkdvIiK7jpk8AaykURY4ZvcfRl6uJ23cf5jdPO
BrrADx55CUE7WYV+7a0krnwj2g4vxq/SudDRymE3Fn7LgRkFM4Fe9xWozmy2caV5AsQByC6ayEr5
lN8EMLRkXbWyA30qIgMgtF+tmyjOE8h1mDUkvlf5RMiqy+vXYn4kjNsplVesavkqGp0Wybn55o35
QXcz0vQ62GgSQHyeMQj6aSfeeeKyRKFwVftvaEfybOY57HO7U1OYteY9gDxFlfne/AQ35z31uzqd
6kckYgk+VADRVNFd4b8HThXvIzjBb2eXALjlZtSuwf8L4+eQ8NNE6lVD8wejK5XapPvWOt5l3Gmg
k2yT+nH+bSBcJWVLayR43b1ETmiYgGVC3dKV9JonRBssKcydqICvJvFFZeSj0s02svm2mOZTbPJn
2EpfTHK+J34LuQBH7r0SGVzp29vS7w99Y1Wpntwd+pCH1lc7d6aXXj1MaU6c1wE6h8ZpvlgETvPA
M/dZO45rqukJqsWHVtZPkctABxD82ScnGQ91yrWPSp0OfTjyzsnyZYZ6vm0LWBnhBYHJKQtgn0Oo
NZOvduFeqQpPk/mtt+3a6GXE+s8Aynwsuwh/XGdtPB7A6Bun/Jtx4jXzDUsqpmnSCPOGHh7QTPez
jKAoJp00LsJDIfoDMLmOmq9d1CRj7B3DUfAC1DOp8i8osL9DqZglTOrEQAFv0ON9GcqdAEE8KEc4
z1fSWTWEXDlEdNnsYmHrinyrplftNzJlnb61OGyzp+G2mjANd352BjyqCbowXdMlOIv3fp1DXv4R
D6/jTtpJZaeiHnaOCV9iu8zqpnnmiOvR23afdUHrVdwOTjoqlcKH/q4t8tQZsaqrGGu84M4+qAVm
py8HEz4ScQBq8MT7Y+xIxKbWPrDNOhrougubfRjkWSggtjGKrSHxJorphV9diAllBW/c1gAbSkrX
PvShorDcTBABtYCwDAa9wutLUHZJ9MyTjiJ3i1fUnbZje+WSaaVLes8ATWnZcNQTT3wrT13L7Ia8
2Q2AlLkPoPesIeB0xLbeFp69Rx1wtfylA1xlFEBWfQhWgSoydyo348wOxLku5yb14TbcWSAx3xPv
iw/2HHJGkJ30CuMj8oOX9JOxm/1U2FeSWZsm2MB3VCXByEAG8qG/Nq8aFu/habYdbPfSHnZ+ZLZ5
Oe3HRhzKgaxhc7X1W5xvjQ9x6iJbngmgpeg+kFXoAiBvuot+1Gne5yAxqc3ycYC9ZpAsRGuia/az
Bw/A0r/stTr0VnCs5ykBXh3gdn6Kh/e8PEhSrmh11dICpmP0Btt8VQbjtnfFbhIiA2plV/tTInCY
hcO+CBqsAXuryhFNX1wgLV1DTen708ojEIKls1n+O1jFcy/GC4tmnX4apH2gZk5sSu/tyk95NGZW
wzaG5Lem1Rvak01UPoJcdKzkuF6ea6nx425Kl+c8xWNm+mDlIPCMfL0A61O7UCgiXQoTbvMh3Lai
vSRdHCbwITpI8K+iqX0tBHTJw0pclSG9KBrnAEL1RpUyc6xvs9mMJD/JANzIyapPtHqy63lbKIX0
6VG5uCCjoJ0TIfp74dVP3gjiVg3qAP6tKvFUk+nKsr3LnHiPrbBu8VbSQHkr1fFTZ/iVb6qryqY3
neZXqobSEqS53PgoInJB++JuJkWq42Zrt9N92MQXrevtQf3DIVNfqcHec8LB/WquQOZY0pS7Coco
iC0r0XWbWOZfXIbfm4d7K3SvIFl5pCGIWgRyTbTEKYMUCUQDpIuPtpOfXPOiCJZYh94A4uluql/i
vFsZ16xAQrk20JMrn5rGum5ZEobDTU+cg2UX6eSZGw+fYQ35rSd5qivrInhlE83mXm8cA3qFY+9L
rYFxiRJoPSGeuW5ilZV+k/baT/1q2sUtrGfnERF8fCT1eJr43o/Kjav7m8FjsFTDlkbnx/brDWoX
m6Zl1yVIInM53MwU+MGYPsS0AcxrzGJarnMw3f1KHLgaAX9l6VCsBV69PTdv9peorW7qMrpo2nBH
5PTs++NN3V2wtnu2quIRWpVflK5aIGjtK24/gRzUVd1BWs0pRP5IUQM6QYhuj6v6hofmEa4r18ue
IY5eEeG/5Vh2nIpDYTtX0jPbWc2HKiUMDZ4OAQdxTijlv9TSvI+oQOTlfGzb+SFUxWMV13vu919r
37kyPImpdRy95sREBbpggMYDmoix6BIHi7sYp02op61qaeZLa6UGfVHO9pMYDyx+drtNN59yFycs
1QCUgATb74QcgYQUh26ybqZ2Oil73vsy2tRUUIQ2JqVcHGTYnPoQyzpk9NL46M9WVZHWg3mv6vyr
rF8ib1grJ42cgymm1EbGNfn9rbbKa2rPT+2c70a3tEEGCndWCJZ6sYVTator78U3dFOV7h1UCTAn
7Ll8AEmLlKNOcDnOfn/DABIqZQQSGLXmlPoeKt+IBjxewJM+rF5kez/Wc+KIZk/IeIljHLpj0HlF
2BG6GcurJ1rEW6rbSxQOM93qo87RkHn2Ro0aodvfO0BPsL66mhTZlqjH0QJPr4h3tnYOc+Udqlhd
WE50Mc3V1SjIzupucY0dOTP3hYwuIlRNJ7B7dHCLC/C+1ta9IMM9WnjXbdPhdHnXhXU7Os5qqq2t
KsJjXIb3OEBua4poG0oIpKUpcfPbco5ui3h6dKPyqoeZMMTmdrmLkK3kV2bE2TH7YDzRixpcr7TR
DXwz21ckKzAwlO4zfM/BaO1aks6yRsiB3oW+c3N0fWFDSBNRilTR4lgTlBtAalL+FCVNHx55WZ10
fz3220oU34pJNpmYQpJ6pI1WZeWvRY5rWMtg3RkXBgdmOnQe6sc6PCl4ay9fMqjJKbfVtqHBtZ3j
t4QgdSrzeT1H7Y0J1ISgw5UJdqBJCiedyhaEJmZB4VM1BXwEZ8hkS3c/xYh1LMP2JFRYpGFaT7JH
rBNWCdU9W1mABYKoZJLSkkcz1GUaE2UlOM/DtYLy3BDIIwJrUMdGyGnkrZlXXus5KxtLSYFcPLTN
Mc+DoyPYsEJJyU/n4LKl8ksf0BvNwcgLyi5PXHVvpgKKuuiTJIwC5UXjPA3seusH470mzYm32CLw
rLtoRAQRdvDD1kFRbkVZJS1XmRJ6WtlWro7dgCzLYxdm5u068mu+9h11aBzYAyPxyoYQF3JnIbcp
WAADP2d4zolcMw8xuk0Q53SS4muAgl9EfdpWqBm5dmY3+lUHwcYb/M0M77+LrsJmLYb+i5rR0J9d
NW9ivObSjqZtJKAtOtvyOR5rhBVxfTI9aKB2kBYc3VGDS72WTbG1Q7E24QDucC+HFG4MtH5xPeZC
p9p21gPKZ1h9gysfytx7d4bizc7tchUSKwGIsMfBNyIdCsKrOazsRFiQibVilx+rjjbHUiknGyOc
UuW8CKGZdki77p35sk5VIefLEd3aBDMxyTiEzqZtTbEOQyrwfsfMD0e9Kw0xW2WaKkFSwraj5Pka
HUEQuVt0iaIceS6XPoGHXJ96C4tTmda99Kd626qAw3iNI54Jx4zMTbvyBUhspSnZAQ5Wd/VAqhSQ
G7ZSQma2HMYjc24ISOb3QpeIn4kZtsGsQf8qHbUO+FStJ8vrV6FkJejzYP3xBsQ9nNpdyuMXC4Yd
CWDVb7nuD3WkNRxwCTTguLdYZpYtsk6sRasZSRYgHEjqsMQaotO1COt8BdvdMgGJ2qzssRuTsdrh
JeRre9RjxrBtnLCqjy3Ll5ZU9Q2oI9TRzJREztztqimS276KdtKtZrDtr2Num1UQMZiBxjHyJQeJ
XkXv5wHVBA+kYz5y1EHjGMmjG1tJ1OXYjXa3sQntUmSE3lVZQC/Ws9i2C3y9y9WucmdkVTiAeHxZ
Gcpx4A4lVFwavfHDTQMGS9rzEhZTY/PcD2IfztWYAP094t3XfCWH9oS48j0mqQMh3mSI2PCo+vCB
tN7bMJTFs1+s6iiPd0WuTNqZXl+WORJU6eC2D40IjiPQl5s6Zm84U6dLvI0GqQ/UNPod6ctoj6pv
uFdK//v/wZm43zlOgwgwYnj9kO5EyXoAGFAnXT+6aVOK/DjA4DKJ4dV54FNz5XmFh0VieOotdZUc
gJ0H2Lqv46IFVAEMgnWhq+G2rK8IjwAd8uWUGk+8tDUPbsP4IrBziPJz3GOkerVEJB6ohk6Rqy4L
rM39AE9qwN3s4IYJJSG8Q+3LKp4XHxxPJi3IUDeoaM3bhTjPJk8ddSHK1dTbr2j0kJWFwncnXL7l
AlbzvCjjA+wAurTy/fUsCu9EHAigIuPaT2Cg74BLnNdxI59M7PNtSeW9xfr2OnLf5nC2rvHRHpIf
V207M4L7lSOzIZ5M8VhviuJxdEGrq8PitYnr+At6HA9eZ8ybdOdUD/MD8crdNLOUEPRqhrgukKHk
+wbcCvh8HFgRg3Duo8Ul9FeCy0EwC1H6RgJ0X7T8DbEOTMb5V83rh9Zne2zvtdDzRrgdqNWxcz36
/qZTdpvo+lQNw2kqFFQqVIBau5WFbQip831EYH0a6/hOW1OcSg70OyQEEBtFU2qNGjIHItgKhQ+w
y03Q7dEwIwnJp2YTtNZrHlp7RtqbuNRvzlyT1PYFxu5hDcn7EacghXiB6sokGXJdJ97MEMwi5OwB
v5yO8OqwkhlHStoX0Xqc4y35KmEdAPrzuxWLr5HxHjV8vOaVrIdvcc2+qVY94eLI/CbYUT/cSVXD
Qmo7TPlX2PwA/YZikoN2eGJNFJ/q0jtopVxaeXMs5vpIy75dBWK8s1BeSA3IC0k92cngTCdu+AvA
Cxs3mEE6AUMYeS5ZewCyxzk4UPneDuxHqTe1Vb6ryLsAxi/1RmdvNf233i9PdtnsQmsRycgp6L/z
1irrr7Q0dgKlDCxe1ERiVbyPNTgZuFSvWZjfLf/1cqh4dPSmrq99wV4gHIfIrelOKq+GpJOAnYAy
ztKKkYs8rI860IiWNnOQeGZac+Se6F5BvOOlbfFbYaOeOFtFjrof7ebY9eEdCjG3MVQZRsffqC4+
RcElH7Fr4jLQCVf0PY+QNZflqxj9DXpZcIuY54dg6rCzGVaPqL/Wotu6XKcOfOeR4ExdRlXx4s7B
jmkkwjSvvlIzoovrXjgzvoVowjotQH1RBd+BIQ0nUvu+lijszIBH6xnPpOF1m6pmuLPsqExsF9aU
ISugvqndhJqpyrxZQUtIyo0KwzS3HUTFUH+a+3g32Oy2YOH9NBQrqXoENXgZI4MjWlm/eHWeLTMN
4+aqYuoWKglPIzr1Fo2/ORP5wvHyAZuy9n3oI2NHodON7oyy9gMeFWhBOIkFWYcCpT0xvIACfxi4
vy2d4XpY7HWx5mBJQqSVkREVKc35ESWC1xh+ikgfi5dxDLLand5D/AbaTjXUQQj6KMVOOHA3w/9f
qOUc3cDwcjJ0Lad9o8i1HXEcPOD2FR2UdVgQbCFzgUwuel5FejxBBQK4HZpAnnsX9OXNWPAsiKsM
4qWnpveuwXe46Bq1h8v4SlEf4BYGViS+K4RZLkorBGewuq4ib+tAJjvmdx72cxTBv8IXaYQv2vj5
fvAw8tg0V12Ab52j3pG07bC1anpXwk9YjCcZhVYieLAr0YvCbVJsi0YNSYh6cMzJTkPUGWVtiWQ9
XNnVI1Q5b3O/RrnbXM5KPlEbq6yx+K0Q3nUFSXAMstT6o/i2p3g4uWOhOWmHd6pEcgLi/1J8J9sJ
VMMImERj8P1aQ3YVQQ4m2r0VmZeQIX7o4Nrbtvgb1jogFfuvlITrdsZjD5pETtEajcCj58C9KldA
qDp4VmDTW6zqEixTqBS6qAqZ4AIaE0+Trt6JNdDM85oHY9eXqKdtSnjOuvvRqd7dsF+N1nCSePC6
qN+9rvESj0AGLS93ncJXhmrBEQyvrbSVv3LiN9jyogUgmyvoQ7zoF6AM0NmwkDDG+8JiL9REF8yr
M7+bHxy3TWifDMr9Ypdw+cPl0MXWnlrxXvbNV0bday+ygN7KMxlgnU6ketEapyv6dacDgNPAHDJv
X5cQ5XAsCPwtLzSYblBuSC2/Pg4Duejz5la5/jXuw9uYRru+79d1BBGGGWeaLZ6jkSYKa9rMaLOU
nXzK7Z5t7L56eRcwy+tmJAW+tZ8q95pjMUNEoUngi4nWsnavAVk0CZQty2Tuv4TRg3x0mnjHBVKO
kUPlG+FKjR4C+1b3ZjMEkEeJgl2d04Oa2qdyHh98FV6Y2kp0jjzdRFDGKD0Bj9J4R9j4AM7hjQRU
dHkYHQqhQHjiuxboB5SqRSwHjZluvp11c+v33pZBaaAW2OJNnglhvQ4dVi9MhY6eHNPeDKkM2akr
+Z4NlkkCxl5Q5eUgFwF5OD4MxSvpVbUONQ5jbyR3kHg65I7eDR6uNAJRpv/D3pntxo1la/pVEue6
mc15uGmgg4xRilBosGT5hpBlmfM88+nPR6crLVFRinbWTTfQqAPUAWzXir25h7XX+gcTCgHUOu41
TWovhbthUA9Zl922vr4ChraMA3395JW0/WN1g0HlvRmN91kWo76rb6clm8ne12GUFrA1K7vXEL4Y
OjsvjEOu6NvcM++CUl1P13fg1ns10DZdKl9zxpMPmJyY+G0A6nM0LztKSPbgjoF3tYdWk6+sEQ/b
6x0YA7DhHATe8EA6zJ7E2KRrqs99oXxLcT0SkoLVW+CCkho3+M0cWxyRKE6aMV0hbZXWDS00x+1Z
AWmhbTSBH6qZ00GtBsEyoo6IT0qQU8nigSWhXZleCSi2OG0bXZahfqeHXrdoRtcgefJbMpDU9kbk
YVUkiTZVCB4eMaxj224Cr0I5P0fiRhhT0Wkixaksqjote3MZxp3vdDLUMrKyv1BIv9UbvssS/u9t
F/htN/l/YRPKgzP7Xn/4t9Yv2dSereZ/6U27+f+O/rIk0xH+n/9q4r7rL+8w8sJUO/3jf3O5x697
zD/+4V89ZgEaxdQyViaKG/hdeQIn/tVlFkDP/mlqgIbp9AJXMEAZ/GwzS8afkzoHPJ9J/FjXRfm/
/vjZZpa0PyUIQHAJNeSpJd38nS6z8hazw1GD2ixoYVR2dQ2ZaHGG2cGqtxf8vJfufHMQW64LfRwV
lVxFZMW7XwM5iWDyl4oQef5VKWmt4F0NsJrlHE3ppAzJMI0sSZumWP4PU9IKyN2ShKhD3z9b6oCu
EgmP765KL2m5rcBNhKsONrlPEddXcDQYcjGh/D20/U5RlDbYWmVXs4mjBvkjIzUCjbxlSOnlGFZZ
rmOxR4RLj0xjWHZtP8ROhVxgvEw7MdJY+WycVSq1Mh5JqjKcIytJb2Ef02zBGQeMBxEW4or1w9bg
Fahcq2TfI/9Q7rqos5adqzsV7V8rkQLHLwK6ZCW10ra/JFnhp07JUreLGxpebgG/PGiEbdf32W+h
RH7+KOjsINkkkIBzKFtKvuHxmFfuFPFF6HlZJQEYwAxJRaTaz/quzGBm78NNK+rVHLRFVGYAs5Q7
AEqfg00BZ4Cnu7aWlv5OP4xn1FXf4gLfR5u+yKtoad+EcdZ7yl0U1mgg9euKEZa8fyRdsV9t3p8I
jDeIi7ew5PexZgDSdExBfk2xjNuePtpS2kS2umj4pAdxG23jg7uASoD7c3Ex3n4c+/02nMQIfn3D
CQn0api1J+ZNFMQMs823vT+uyMXvPg5xcu2+CjHb6X6D4QaIffluTOSV22dbaN0bI+nPoHDPro8Z
3NEYSlVPfNZHu+qWEoJJ0dq8rJeTYJLlJH+pqvzWzfR/du38v4ZtAps/sRz+/e2zreKXP7Lvf+yf
3mCifv67n5eP+icYV1DZ4L5FRcFOAdjdz8tH/RNbOgBzIEkgRQJjZs39vH009U900IHmgzpTsf+U
WSs/bx/+CJAnSvacgKCR0aj6netnWgu/EE5wAGiXAb7l9tMBTXHXvV32kWb5VghhbSGv3XWzTtbj
utjiSXhGe+cHSvpdHPoTDFOFazpHUetFJBRpQLW0XDVLbRVjXyEfAUc641LeeM65Q2tmb/NjXNzt
poRYlCVjxTjbA3GnG50bi+5C6leStaCRvNjnt+62pWeULP2DssNMe41ezLkjbJqw2UBfB57wca/P
kaqisClOgU1pV0U8UN2GHPE+yl5U3qHGdczFVMO2NcbKMYEwYKrxag2eOkRFY3aWTR8VMBv0GbS/
NeOdtoqbin5mRvyGFJ+zsHtOqpsCsnedLPwUTmJ0zKwH1X0ZTQ8Z0mu//Bx47VahEijRSh+6m0Eq
MG1Bqujg1bw2N14bLEbtuVDoHR7K5thXj1G0bfRbK38YYE0YdMPzJzV/cHEJUZ/E+lPTO7J2DNIN
wmBL03ups0+5ddWLDrbPaXEd1hcNbdIenSB5KyTN3eB/8vTU5qbeNTpPOx0hy3hML6wmXoYSRbx0
2xVfY/c74kG8aRcGLzkqsEgKGQtLPVbmbaE8SqH3rXEzBB2FZRB8LtqEHGRcpi41b6p4vp44qgIQ
O4ydPskcNLQTCzRBYefVbjAd2Hm2plCJ2geSsC6tTa0+p/o2VNDDU+5M88HLv6nJPqCYlY2fzFFb
6e39UN5IzQMQO1s0czuioyH0B8X/Lo0dEJWtoVGmET+NxkG/KbL7vNkN8T5J3UUeGkvJb1dj1S7c
IF+k9DV7mQnwHQVCjOTxvxWh4rrIBWXhCZgJApHKulWCF1Ku+Qj2bULrmkl0JPVFDIdFnvUXaXcf
qrU9gekbaW0kTxUvdaUEquGDE8BjqEOcCXnCuAXZ7F2AqAaIhcVUtA1iitPWsSspdg4PWbgzqtQ2
lJcm+K4M7rIPGmqfR187jnwMNzwUKIUG5goPClsuUbpyv6nSwUKLURS/xAZYNhmn+vRS87Z5ol7k
7jY1zGWTr5t8awXV0rK4+9ZJuu8z79jRVOBitEOXvZlr6GgOh2ECPgU3uU6rpNAAKpovk8GBTsEj
6I+e+0SVGJzHwQJ6Iw/7KqCLv68HnUarQ+aFyKK0NYOLOLuo0mbRed0ub8gaOrTw8VYqVayPot4Z
2mEhif6VF60rZklHETWN9btAG27TNrkRe5YoTovkLY5iFY9gIy/Agnd2pjVLGcZ/Lw63QhGTfamO
oC5V87FGUCGgSD0ia5No4mISKbWk+9GSWb/PWpkumvRC9y672rDDZGME61DnuR7wFKVL+AicPaI5
NRpYJalfQtWnArdq6cDkyRXYtU1k7gTlm89tHos3dfEYS7yv6w6c0mHwH0tJsEf1Mg42Scu6ADlX
ZWu5zpbD6K58N16aeGz2ylE380thdIy2vPQhk4TDvakUSzjnaKKoawRTQSelDJKSWbuR8+eg9BZ5
ER4t/nLQJYt8fKgz5MQVA17BhaldWm27bE0JYId/EUoI0voy2rW8wZOj2JQXEoK6Ah3cSlPsBB1+
hRIySFGVaTWqz5qOrRhgUQvtwABWS9pTpYryLfwQ2zSqa03wF1kl06yk4Bhru7q9hfzzTBX0yq39
mzjDFTnY5NZTgMhyBTaTharogGyBAzVSuHbpLYI9tkVl1eLeptErieCIgg8augUgXugYtNqkeilR
08rEu8xb4aDIwXgXF/sgyJ0ufzHz8lYY0iUO9qusDtFO1+5cb7jy6elRkHPLm7aJUEG9h+5Jv7UB
2+jZpdjvINldym6xzupnLRMvRHBldYtAMBARdpyKp7PoQWX+lDVfU/l7LAwL3dsM6UtFsaPK0CtG
l89N9r10n8RbrTpU8uMkxl0iFzoaF+HYrKWyWqEdYpuhCiYw2066rm38JDdHkbJaWnxqgg55X1CW
+mXr9XbaMZ20yIKvqnCshE1rvMTWky98S+IHiXKj6oH2oC8H2iLa+YHiUODPaF0L+k2mXI31596/
qj3FbjX5KlOthRlfFP1O7XSgm4W/82vvUoubdaaN2yYJLgO4LskAIocamaLET5750JqGrUSXchXa
sexty2ZchhaSACjXOdoorSI3X3p68z2Imn6R1+Wyj6pVHaNW2DZMhyk1V3KERLJiwscSqeDbELR4
gPaR66SttM9r/Fw4MZ7oK2AXmSL1HxrrBm5K7naLBGmde13kVhPcXl8rYwj7WR6+0sJGx9esNl2v
7tuxHh4woAzsvjdBnop0Ckss2ld+ZHGJKkJij3H5xW0BDAdi/b2QgmjVZ803zEbjxTBa0F8E+T7W
jdRhSSrrBiO0JSgp1xGKprv3xWSndMHK5/5hSusRBHJX2O4or0WExgPf3clDcg/JaylXt5mc3ogw
B2X2t9hupPyQd5deCm8zABc8GXwu6vBYgpwbo++RcVObD122VStzA1ChcbdRWl1Jk1GX8WAEiA/H
l5LXO7Er75GuZi3h7iCz7p5HZadQ9Jdc+S4d8p2iXvUFtivmRY+SQVlwxxSg07W1Ji2DoVwIIWc2
yjHUFbFXV2pQcUDtL7ryk0QTd9SfAo4bl25AF14ovUxfelhY8LsK85H3/UKKD54mrNp0/KYOPPfU
jWSghutBM+ISCi9Q6l3IpAIN4xizS9Q/wVjTDGnWVHkoeXwLrGuZBR13oJ055PsGkLyL12nyVbMO
bLGVLMpbWUucOL6wTFDJ2kYZrmL5swaGR2AP+Mp1NtyU4C467UstJsvGo46Ij6Sp7g35uptuU7pI
0VRKD2wlv88CkfsYLWLYU4b5kGugcKaeXL7O9CXV6K2u8f8NR7ZI5F1k0n3aAYlNF5lnrJTmOWoo
6EbZLjQvx/qmte4VkeSLvoAJ6pZ6bqx91otdPh4b6trpqrK2CFSAZFPGHZDwPquQmweq4q2iaN+A
a9QCp4vv+vSThihyfxDFS2CGe3rDwN5Bc4UDKtWSHSnlsml0G3IqNe9LTIm4ZZ8iNPoLpK2b9KiW
yTGO+mXgfUJ5k6/5uVaEL60RPZTtZa48DNAHRrXaSLG09rpVVR0af60noePKka2F27QGwmSCzBC2
+UUSfMq8ryWEBC9Alz74XqnADsVhoVr0/ZYBHn3ZeFnkd9n47DcrrjIp5NjOwaGKT1aJxDS5jFJd
ZCWJGqftJJJvSTuuc7k/FEBJLU7o+NJl2dG0dURjjRHLAoxQPtRrLXoZ+IRuKYL0zhdWau7kjDU1
oBQtb91inwd3kIZs+uQLFXDiGL5kcrzRQAgG4YaWBHl52N+KwgX386YrZXuoVi7F67qp7CoD+w1W
zTS/RvqVOj4q1RfBoteVfg1Gd41q/DIUH8s0tcOm3aak/YV5r0dXEp3ypNhRTM+o40UkhGp3XyES
UCN1rciflDxcVMYzeAxw3I5HVwxgSR5XLGY0oMAA++si8JxS+ionIt+sdnLBWupuAwpSd4bI2w8j
TYL+QYFHGq6tOrBNegFFcSeFBywsdeBBnfUi412gKYNdZ58t9UExP4n1RrSOQXNZi59TGdgCAN9k
n3l7/nikl27FjdNn6zB9LPJtGn6SpIt6fDTb+7xC/F0CuEejU5wq5Tege7ME8qu+V4GxFbeylaz0
iH6qY43gPLNkAV7XNjhpR/Jx4EfXhWzSOYsOQgNiuYUEftCVqx5fz/FL49IXBC0QZUu/Zi8Wz2rz
KBlbqb6N9I0YfK6DcjepiRmH0gUMaaZcyYGNZ4DdqeKixPvHNU1HUIAToqwbX3bdl6jeWkpANiZe
Rmy43IycKADK0MHJe8ENZaEMwyKQvyl9eJGKDR11nhiVZ8tVCqU4QvBb5FoHMFV8Uz1/rXgcbOne
6yJnGoAvHTmh23oX0XMBVUevejUChZCjb67fOqHM7ZMLu8Iw18jQXOSaty9CQM9kxoUGMC4aHVfJ
LiDlXwgmyY8RcGS5zFNgd2QJGu4XkwVPVAJ8iRyXzRSlod0Lul22T34D9OnBaCaw9T0z09dPcfZV
CLaFfu9JmYPqhpOCOnYzsKvhYx01W7DpdK6fIam00UWPehVI2kZfuTS0R++mKm4NrjzpIhq7dSBl
3PBbmu225q6HzrCHQQIxKjiNR3c6uGMwi7JVnLzZVEA6G/5G4Ms3ivYNRBATTStrXNdouAvpIZUe
UF63R7leUg7n3lDGTaj5q34Ua47wapkBGuWDxX1lD1K18Pm8kXhZqp9ro8UcflgIOIXHurlWW2tR
6smukfmY6qr37vT2IqEt3askQOA0SOwTUXIkaBtcqdlm7NFuQy06NjceDheMqpf3RvlZhQZ65vk9
0SjnBQDqDhImshM9cS6tEEbkL16ruAuVikqyREQCQM/nzpGdYTOcc0mblRR/vPTpXYiQjSmsvBMv
yJJSit1O46UP+DPTy0VpOr7/7cyQTkZB4RSqPaTid/VtyQ94PRU8SirvoWmeGukmdDcw2DlA+kVW
P7nCTYCRZgKreoguC/3SzNlSFD8+/h3WidqKjOAaZHd8QWH/zYo6XSL6qVt7oNc0beX1sePWkJwj
XhLRCriyF1u2MV5KrHqrS+0K75P+RrSaZRnzcJFtFeVcqkHe00gbUpAl2BfgV4EAR8qdKmsk9TcV
Gay6jwBbqNrCKFeR9YgoCu38ZZBeyakAWQjSgaKCLcFwR/YPTXshqU8dxq89lhlpa9k0guMcLrLg
yJ6wFOFFAaxb+7l2oY8PITaxyTA+WsVtmjxPGhiGt0KolhcKBYmO8hg0BP8WPrate9w7wX1eX7bu
xuxuy9Rddy4Uis+GeS2Pj2KVr2pAuOlh4NtXw1fNPFjtXVprCzPkyb0xtQervbU4kwxhr9BsnxSh
1ehTM9x8/F1mHYJpEb7+LPOS1xA0fWaWfJYyeezQwROfiuq679cfR5FOVLXoj0mUK2U0eLS5R6jb
I87RGlDgquVkR4kth6McWvsvQ8rYzpZnPbLl91uZiCjNI0+qII43K47C3sPhTWFg1RKlFAwwgxfD
1hfyql77xeJs6fBkOBQFqVhKcFfnA4TEUFJC8adw6bZ31GW/KZ7xBnSopSzP6ryeOKfoXaJTQN2X
Xtpc96TEvVFlQwF5sLvl6NDav6h3InZo6Vk7tBNF5qlNqkE/nzxkqVi/qYnW2hAPQ8M8NtytDZxC
/9N0s8YdyNXmUcmeXeGceemJI4tJZJFIogKReK50lWXp6GnQqTAOL+CWrkZdXAj56uMlKb/VEPpR
ZaYBTFUfZRAdfvD0K141jWINFHYA9Goh75ulsurW4crbh46yQePefjau2c9Ia1E/Kxakhf+g1IyA
LAradKep3c/XS1J7bh3X1O7FtXCrrKq17wS2fIVYjoPZE+YYH4/2VA1f5vTXjElbEbnIWWm7TvSG
Aj9e3u0KfaZjsfb2CaegDQFtE9rDWjvTeTw5vdyiqFkgVEQ3ZHbe1+ijuEbEqSiv/XWzdG0M9Lbw
+9aCXS/apemQKe7LpbHOnHRvLs8M98R2pCuj0qyg8qvRSHj7cZPQNxJPZwnxzLYWowMCxkm/quil
qZflOjxzvJ3YI+gZIMTJokUsY37WwJSDgqaEbMfhC2igQLriidt4u7774sfH7pwb6amPqcqcpHQI
SFXeLR6j6PD6Eogn3baf9V2+8paWzb1VL8VV5gSrnzLP/79P+F9ARF6trHcYleNT3jz9cXjp/lg3
Qfry9AalMv3TvxqFeK3/CTYF3JaGyjdqVP9qEwIJQdVA0tHJV9GfM1X+yc8uoSD+SdqH2Kg4Ke2h
lMC/+7tPKEjSn7qmIu2MrozGhSkrv9MolN/eF8hZ6jLqRKiQ81+cOXOcilEpdVuEY37sduRGlUl9
e6UMmHbGjr8qHFC1UenEh3wpPkM/a5fSklNhrZxVuHqbBvzrdwDLMWVaXKYxwwjIedGGicLvKKMu
WpZNc5mII+8xjedHCj6GZA3QWgBYBd5RpOoLlAvEG7XXzauuEtorJA4oH5lid+a0kt5eBn/9MA4r
DTUSJCj4nm/PC0z7ZBFOSn40LG8Je9o2sGwEC3KHs9dEVXZ6EOkgL1sqt68W1ImW33QS/XpyvIus
zw5mX0aNNpHhMYO1bRy/hWSWh1ToRK+TFx+HmmAQH4WaXeUpLmJKYfb5MZMHisTDQavu3Fp6yILK
DvMzGqdvz8R/jYvGuWFpMmt/OqFfXa9+kg+SMeb5UYouc6rqI7ZocVbsrEaFNS1fGrByZcCHHw/x
h6X9uzEitK9IP/zBxWkFvgqbQfIahtHLj9USas6ysgFO0S1bBks43na/1OHG0SWH7rVsNh/HPvkl
X4We3TmugE5uEof5sbAOaSysdMPbJEBjP45yagsBH/h7gLMtVLumh1syA1Sm13sBvDisz6yTWbb+
89u9ijEtpFeTOMnTti0smmPtLXMu7cxO7JZUNretL9CrFxinXGAJ+PHATk0f2qYcozwUNEWcJeyh
FUSDij7JMapvXLG9tApIhL7n/GdRZutDajyAo6GbHXsebYWvb3pAq4iMnJnCWfrzYwoV8tdJ3wgB
M7Rk3k4h9A1s+sJoWofSCh4d5fVr4SBfdcf8oVlJtmdndHg+RbfCZf/pfH55YpW8CT/7gjhBA4gq
gvzopfqiKal1A/D77Zl8E2KGiOrEPJFNj0Vi9Q9pel2jQkPn6x8EUXGQB36DR7JszfaUr4V64DU4
UjYCutMe6nqJ4w/nxN9OzdbrKPOPZbVjZfksCs+zFkrnOUF/7mCaZmN2LiG++msgsw+CVYrYxyKr
Wy6PI13fJNx7MYIROk1+qCdDh6TIx99n+tEfRZx9nwGR/0RJhewYUIBDkgHEyqcxRzDOEs8c9Sen
jyTHoLQDfmZuuGZGUVyYyOAcO43SwYAwj+Z8PJaTEbBYMHgR8hCdJ9h51KmaHovZMTFuB+9bOpx7
H50MgLENT1ykaGRz+vNXJ141lhBtzDY7igWFSAmgIiiYj8dw8khAP/TvGLO1rIaFpOlFQ5Foq60g
xRT9wqjpzmyKlwkpOVUZ1a8QLiHw023+qn4t1cW5l8rJRQGkjfSL1wrH1NtxspsGTcGE9lgp136t
26Z29FWgxUN5Jq05F2i2pfBWwBK0KVh9db2orS+uCo0re6SlfCZ1O5FnAH37NaLZxgob3zUHq+bL
7bRVtANXvFJX4e7cxJ3cv6/CzHaTUGSFq9Y5t1NbL8TKWIbNQaG12ri9YwkS5PJzh9KpW1iZZNQw
9eLhQHb69lv1odlpuR7zrZaAPezyKrh2HfqkW2uNpqO5iM9WJaa5mh8ZryPKbyOqWZ1Zlp9kx7y1
kKJy7dC4sPJPY6XgxBCdOZ9mcPC/rkgN1rKOX/BkYzDLuRE5hG0oseeqJaR0jnd9ka/cbWAnW2VX
3HXb4TZYnXO9+2E0+X6Mf0edFzwhq1A36LspqruONqmj2qnT3oHfqo/6S7GeChOd0z5p93rlNLdt
b5+3TZp22bvfACCfByEnJqDKt/NspEqNAARrNlZlmLi0bjCUlpVzedzJMFAUKHNBUADH+jaMoMD2
HjzEcSx8vLX2PhGuG+b542Pt3WekAIEYvUiREDwrTIhZlIrbrBlaZTjK6/pSfKrs8QKyja1dGzsk
ynbBVfy7QE2e04j5TvVBHWgup/V8a0R5QB0mHKeYwtXkcxUsfSdfCvt+WV8DuDtTPZsdZjpjQ3sT
bVbGp+JFNtuJaLGkZhkCnUNPMKYFbOGpXCCUqiDWk9Td3huC+MxtMft2f4XUSXgQyaTEO3c/syoc
jw2tDQ9mYXxPEYXYKZpQGQsAlXF9JtZ0ub1ajj9iIR0s6hIkGzQZZ0doX6PCChczPKRN3raIRbTh
Z6ksw2rz8VI5GYeSFW0giQNNmd0J6qDiYqr7xBH1fFuZ6Dt5aaycEfs/GQUD3mlBQuxWZ4dYAxRM
DjwjOCSaL+xMoWtv+qqtV78/FouEjpcKKGWKfm/3Fv1/DYlrJEPainsOy/dMvA/SpIqWH8c5tfQo
HrHkAYuj4D+L00YB1u+qGBywXbXl0XIPqoKOl9UHPSpFqK5/HO7UsmPNUcii7kTtdnbNBWYSjSF6
ywyrmshJmg6aINe6CspRm6nK748OixwR908VzWXG+XYWU7GmZeKW0cHEf6nqTGSRgMgaD5w4Z77X
vMIzLfI3oaaRv8rwkijKqBhU0SFoZTvSvkzU0Dx6ztJ1UkNsN9onRe8nlueZwCeWI3FVLnHEaE2O
+7dxIyHuShXdIiADIp3W4htY4+uPP9rs2p6GpmFopUFIgHjARL4NoSaK3xPcPwB4lR3YUxKXiqV+
1kfd2oHMA+5r+PD/fzsqfhJ0UOmT8wnnXZpBy1O/62LvUOmAQyYuN1J70N1rcyJRG1TKgCxV6Zl0
7/1+oIlNT2+yJsZowpjt7lQs9VqBsbwfRySslLbZaQghTrbxmzzpgu3HYzwZjUQZmwU8DmnvvZ3Z
sNYEQYxVYR+nRq4uercdLii9118qJZaOeWV0Z/bf+09psc1JwfmmaOTOuyZxSYku6FAPBFt2Y7VA
RFX0DOTJY6Kzhm0/9uek49/veCJOzx4JzwFoB7MJLVwtKQxAOHAFOlDodU3vGw2gZZ+M5yhi77cC
odD3xSsHDS/4jG9nUy7CqqA6FxxGq6mufQmFGLTHx+63L4DJoQOmiqRjvMm9/TZMXaeF12RNAKza
u88Egfa+JT9/vDBODUVGTY7eocl7dH5lombUV6pbBgewat4uEjJ375lmdibvOLUaXkeZncZe6nqU
qokyBl/kvPYXQ4bGo3zfiMjCUypf/v6g6DSQXdFcwtNwthTEom/yXjF8sHplXm1EOTXdK2MYxXOl
vlOzp/GqwXCbxiAQhLdfKEQ5BYkYDixBAJGIwKRb2o3Yaue4nafiQP7lgTE5I8jKbPsib0aij0rQ
oW/k6koXJPkR/dDs9566HL886enG0aqZ7H7nrVzB09F0Awt1kEk4FpZgLjvR35RIHy7CRj6zuE9t
V52A4vQihJ02W9x6g8SuFDF1nien8ArqCPMVvKyB+wXNmVjvTz8GNuEn8F5Vydhm66HFfVQA4e0f
pLAZbQ3D7KtQ1s0lJQQB8Z2xD+4+XoAnAtIqhsk5VZI43mfJTj0avRINDcgcFz6PogD5VhvBQ1qu
BQUKt/TM/joxmcwkdm9kOtyd4vR7XuUEQ2A2g8hePmgtetJ5Eq6QWBNtZvXcK+nESuTsgyZIHXNK
rGYjy4IOnTwjYSWmUyG99MIrzW3bM7fHySgqfXxeRqiSz7EaSil1hTm43mHUwaiWYPVNORKdjz/S
uSCzVZGHeFIIIyq1naan7VUXdBVcVaE76wh5KhDq8Thh6KSj7wygo77GbaX2/QN8ODNxmiKI5JXV
htKXjwd0ahVwCHFQkMZjqTidwq9WQaTjFJdbunfwssMItwVPPoCjn/9BEK4jS+Tio9U7SwOzNjR7
sWy8Q56O12Yp3fsg1Ayr/e30CAuhaf9wQABjnD8bXWsctNYsvEMPWNQe87KBmiUi5Y1PXYmocD10
9/9gYK8izvaQrySjila8d1DCZheZqWMZ9bAml0hWvxkIWxRVRucGziSme/MacKojH4M3ibDXOriD
vSVsQ33YZ313zv52+sVvnsPksxgXKDy6tKl5OftUVQn8SIw7a2+I8W7ybgOqF9yibA/VVfPaM2fQ
dNfNohlgR4yprA2CYD6sttH5mH5n7NsGz5XWB4ZX5btS6Xau1ooLLzY120Me8LcnEySQyCnBM5xc
bHaN9K03ppU4EHVMir2oq/kKdfMCpV2YG/8kFCf6VKUld59NZ4AOXqEFvbH3KoST3JU3GSL0ZxxF
3p0VIChk9VeQ2aFUaL0Yti5BQuDI9H/tXHv8z4YxyyXYb5XXeEQYqztUnQNEgM5hpt4dRAxCo5aG
vwsVX14Bbw+ixEOPvR0JgQ/uRlco9mI8oDT15vdH8jrMNJevzjtk7aCVNYQB1weThwaUdJedfR6e
G8xshSXAPWMrnOar8S/NBgIODTCbd9OZ0czL5CBbplnjZsXlhUbrfH21lS7WTcBSBtP+NNxLl7G0
gPy31/btUnQqd/U3HuqN2ctrrYvTY/sVcrbawqKEKeBPuwcozSTHLYOgiLrkH2xSXtaUblkSkjh/
DJKSGUXecjSUlgW3x1Ku9Ey6ceVBO3MGnRwPOxMRFKowFDrfroix6PC4NVEK5gV8YcRXKKsjtBSe
Gc4cmzFhkGiGo8YLnpQiqjILM/idK2EWIOxrB2lOO9m1gt1qV7F2BeMWI8WdvyluWxTnkusI6iYK
782ZO+T9MfH2F0yH8aulPw4KuMuSX5DHuHcoim2O7pn1eDIEEDBa/sTi870NIUhDi2h0LOwTKX9p
tOgKbuzvpnmUaEUoA9KkYWS88511EcUUAlNz91nUHULJf/BH7enjM+LEKF6HmMNF4zxXkQwjRGg8
m2ELN+TbPwiAOAYdLm5QlvfbaerrvA+KxnX3je9NbK1lmAxnPvb7Vc008Sqb7lWcX63ZcgsoQuh5
jQNAi5887mmLHJZhmJyDevwodL29wd/GmX3xUaowqchMdz/2Na4UkAW8tqfPbgqreDCg6Zfxtpbc
C9WoPytqfqenwSXCvSuMFR3LuqqlauP3BjJ8yfPHc3xqAiTwhXi/0kVQ58/fqMvkLJZUdy9CmrSQ
+taHQwhD6z+LMi2lV3uqKETJq1zZ3esm0vHtt1rAlBjG8H8WZRrrqyiBFQY5JQV3b1XXrnKredfW
WarMdL/OP+Tr+ZoSw1cxfCWUC7Vh0QuF/M2Cm9274kJHpDOgMizH3rartXUxmrbRpzs/6zZ4E64M
s/0H6/b1z5it20HIA+BjTKg0Jpsscle6XuxdIVl+PKPTaD4a7XzZDl7LO5UZdftPRQOBq93rcDTr
YDhzIp469wFu/FqHs/q0BAdcVxrF3Q+75smNF90hdrK1+igdgi2GnDis3PsX0YqW86fOOLNuTh1k
gEaAvgOueN9EF/IUudFRcPdxNB49E0ReU535Xv9mfL9izNKBHqRNjVeNsLc2xhVSmUV+4V2gdWL3
G2upOu33MV1XIO8P5oPgmGfu7pMDVJhe4OCUVufVTlQWYHf1LFoIkoguYKhaRN1wZhZniHOeCVw5
XNjmVO4kN51XFpCk7ZRqFF2SLNHuRltxvB0AWWRxJ/w+HEenORPy9Lh+RZxNKnLkauEORBzqb20Z
LQboux9vgHnn+q9BqbzGybH4z7w/7ip91Ctx4+41NIakSV50Ya36jXbALfIe9fx9/pKsjDMthWlb
vdt2v4LOb9Yua/HZMFsOMvdpcKXFEN7qCChUsK7D2j+WgnxmeZ7c568Czm7ajkJ1LIuMMjLyG7NJ
d7Fc2KarXHtVd8ar9UQuzjJ5FWv20aqkbvMmJxayFY7koNVzgZYutCvJVuz42nKMM9Czc4ObjvRX
R7aL1Z3SIU+9F63QJiVfuD4eKmSTOCZ9vFpOrsdXQ5v+/FWkIulirAh6FznXydWEa105e5CcizG7
5AZXlT3Vqt19+QzLVVgol9IGSYiFgUjOoj4kjvD4k9rxb58y50JOE/xqWKHUSZ6psxz7Wj82ELnF
oDlTkzqZhqgg39hi5MXzRqEcJcLYR4SQ4EoCPszzfKWbv/08n1beryCz26yBCOh5Y+ci4o5GAr55
AlM2duKZM+P07v0VZnaV1fGQoGbMeusVhG+zr4Wf2ZJ2nboH2fxSB7rz8aI7HY7+HM1/0AzzRgni
UgIt1NLdY0libcoAhSKlSi+LtNklHmljhlRyPnTpmWrKyV1F+4ziFu6e1rwQ4UpJqkVuxShRTfKr
NV4s2uBtg0g7M51TKvPuMHwVaLapEsi9bjUwvrqG/1aoTiLB1dJuByw1/pu0M2uO21iy8C9CBPbl
Fb2xSbYaoiRK1gvCkiXs+45fPx/oCbsbjWkEPTdu+MGOYHYVsrKyMk+eEyAXfH835wjMvwP+hbnZ
+erEQEF/uOB8bbUzI+7y775CU9qGX3sCEAWbYW/CbvdQGhvhUfktbtWHtfC/tuLZeWsHGRzRyBH3
qlcpyndh5DF7fYyrDMkPdcV9Zory/3ttXyx4lkpaPoB6RcVaHD1T2dtE0Q8/4e7OP+bJp64tIZn7
2dQB5e7icH+vF+PKheXZeayoK6l1hwuFLmcx+pgEP+4bWF3b7CiahK3OY8jwLSXJXhBX3KIPc6g+
Z+e1j7ac4f27mjkKh7d2DxJiukNfx738CklYtQkeoabuv6Iv+5NRluivemN+TX9By8fM+f2lLvsM
NS7KMxMV8vwGVyTEHZmeP00k+9mHkEzIjL9n46eJeO6+qcXHLH2qf2zJ1/cBbEKtXBu0s6Wz8Mn4
1h/zc3RKurcrvP0Qv8jbfEM2+/C/VKT/5z20nDpcGJ7d5NlYBkLKnPxJZlpU2ia76BH2owM0GtvI
SXfBJ2nlWlpO/y4szoKPqPuoV0oJJYjH+MiYywauvdRWneQ5O/oPCYOxUMKvPLpWjc5CUOQFNd0F
limdq9/uQdwhP8EwfP5QfBu+pR+Kffewxqe5eP9erHMWckbaQVIu57wQcthH5G9W/MtDRvG+4/wf
sfVfx5mFGpfXuZ5b7Gaxa3beAwqQkU3/QjwJ3wxw2caOCJfIbwPxANzr7hgfspXNXY45//6EWcwJ
EYYPxATfretvgosQ5uP9Na79/VnEqVJRFnKZvy9kAL8r1ZbDYnvfxIz79O+IDerToiQGtAqA4fX5
M4bBEJuBbax22rfYsfbhXneCQ/0IPce2P8hP+al7WEsCF71SEScgLSA5ZrZnO2dVdZRaOVah6d+O
W4u5UERFk01tTxQGzSf5KxT9Kwn1klte2pyttC7ycvQFbA5MCLjlhwR6SC36/xmZv7bG3m/GvA15
bcn5QWnglbPKz2Gv+Svuv5QxXSxGm4XoTBxNJdRj9+RbgZ1CA2eIiCAm8INq1sqSlj+WZE14Alr8
kLpcu0goqnVWRap1Uux2m7zQ1oXOa6scjEfPGXf6Q7T3tsJ/eGcxS/+PzVkMyduo8grEx06x/CEL
kCmE1yjWP0n68T/4/6WhWRhpK7EWNLAhhBGovJ+TB4HQeLB2HmJpXLLDMd7FH3MkKdZug+l+maei
l4ZnRwDSprgPLMU6NVQ4+i0iFr+mhAK9ny30bA9r/CRvSNobe0DKgVlNYLV5cTY39VLSm9E6idN9
txdxftt8rf1nd0TDdaN+Kd19h7AvZBTy526v7+tNpx2lL9G3MLED/3suwre3KQ9rP2zxWF78rtmt
GCpuL41mbyHz2ewVCCfLlidOuMbxsRRLgW/+s/yZE5upCVVhK7H8ONuM+hPki//pnFyYmPlsqVt9
URvscL3tdslL86H5ONHtlzvtMfsrfsj2w8Mawn35bF7YnLmvHgWqXreDdfKP8XHclk77yfiRfLE2
0xfsUArK7fWZlilSzl1pQmBA0a1AtjHXVTAV18x57tJy0sboKVID96VODfFZrDXrW2+W0NipuFTY
N9kf6HOqa6W6hfyUaTLeiXT3YCQ3Zzmjr6cN+pQeGw2Ub/xodUMGJbU3FtGHHIR39UlXBS1Bha2s
9LWPvGSbdx1TNNyZsMXMNnwMUlhLw8yaKk6wIf9W9sqDsENMRjJsiCynstMuOQtMNO2E/f1YtXBS
QKsZoHTBdsM0MkWUi9JJpPY0lrrBPKnKH+0Ak5X2Gukf79tYWB4INYYyaCZO9A3itQ0VQtOupTd7
Qko7gqE3GRAAjB2/QIZJ7leM3Z5JuGhguYeRApA1fD/XxppSLQLNNY0TDK8t0kwCapD3l3N7TV5b
mN35qS8HFkIKxklsPYDqn9vO/KzXD0KqHO4bWnjHXFl6Gwe4+DiBFCW+UbEWjUvSeyoejdrOfhkv
+dcppxEOyb4i6z5lkHitXWG3xxHTkOxoAJYI7fNaeacGoYqMg3GKYW08W+fsg7aXvxTfqy/TXBSy
0f4u/bOEXd6euFq8tRLVrVvSXQf8DDiZUXpGOa6/4ghOMyuMQTopkxK7recpFJ0ra1y0QagBjwVM
xZyfOtGFnUnOOulUai8D6UAdfVKgf77/DRfccRp+0jRmCyZw5uyKcOVQ7tImk05BO9p5+9oWr//F
wIR4mBrpN/1Rr6pyz/MwYEHCJvtfhnaljnZ7esFWMRaHOzCBB5n/9adoC8nNAA6JJ3cUt1L8XQ+N
TaeXNo0cdEJXMpjbs2VAQEMgAko29YJm4aj3mrKWslxE6ZyiVmA+gWXdK4X0wOza2uzm7ae5tjX9
98vT1QxNnhfIzPVJ/yAa5cdKCldQ1bd7xzwCjWtG/wHogs68NpHEkKyhzMVyEsHSbAtC6pYZCF93
tw3TOsEuz2t4/4ywT94N1pVJS5hIgriHFxHYm2vTQV8OlZWF0+omUtI4iW2jWUON30YJbPC5pmFz
HnxzsD0Sh5wtUxxPsVi+iJmL6pBeP5pZe/BqObKhuT+FEohnPVXfncsz5cfYJEBU1LXACV8vrw2t
ITJavYNtWBSfegkped8s6PxGeXNqCk9dOQW3wYJnA1xV4PANCDHm6UneTsE4jttT2JjRLooz7SV1
9drJRbX4dv9EL5mC9Y+4NA0ZMiJ0vTSJeR0Cb9eetJrKrhuqLvLIvbLlwsu27zbFFk6DXQqR46ar
QdLjNkkvtydIMjZKCSd3gtTF+OO/WDEnGD6ENtr8rZdKrq97sdSeTOmQjq+F+tsTX+6beBu7vE4f
oZmaIMO4ujK55PWmhaKSWUmBDQFl3kNNUcwZe2QCo6ALd3S2KcTVJWroQ4IiRBwjKIBr0SLVo9wm
/JH5SEkCHXI96j912P83tYJIuV+pySEVxGKvF2WyD8owtyOB8tMAucYfKFNlKFvon8d8EhfvMKwG
nnt0FXQtWh2xgn4shU1jphVswHX+GAgqyiJZLX6Eb1p6LkEWrWz1Qu7OPjAGOw1Cwdsyz+eETjTa
puKLIjcpnAWG0ZPH/sk8eodp5F54LL//FyThtc2ZwyIQnil1h00wBLbVvppSCSvSGnhm+is3X3ji
OtSmc8+M4PUXTrJc04oKYebeR08lGgzh2WvqeiUpuI3YrEWBZowBUib653DFgtpSCnIVK522pZX5
7Kn6t1oqIcZW83gTIC5933MXl/WvwfkMbtCj5lqLZXuSEgvJkbL5JTTmyq26EFFYFM8bjTyE9uVs
60wv0rusKIgocg/cUzhKGbodmVm8PyhbjA5NqQjz+gxhX38iq3SlkhILjjCONsh05LA/Cujh6bm0
8mRaWhF3J8ELYNzEVnptKQZ7IGml0ZxGoUKtJgqRnvNheIhEb228d+kDAV/HEjkWF8CsKqblQaCp
LaaCzI9sK0FBQ/O1T+/3At0AJauDm5Yhb7leT9sqgo46SXMCCYOOh6aNP6pYR6vgvpmlbYPpgLxa
5c13Ex0M0+vbLGcttdDu0DX4EcrKvhfllcvyNouzJkKFf8zMAgKw7MEcAsy0o6LtxgTll1yJi19d
NlSPMWL1K5CNxWXxbCf/ZQ7vJjRIaSmEZPksK+z7J8nznqrMzPaa6krvCw83nA2z78R0oVxauVqc
00asygfPM+j15mNXjNuw81QEvby8zI+l2zXlSuF+tsg306Coedji77fxD8XeOuhaNz8rSl1uClV9
1BDSbU15DcExvZAvAu3fhgxtEvAi0nKUr30RAsGh5+PmZ79ETWI0YTgWNPRdeoidQ4FnTCALP6uu
XmOLmMkGvhFioIgBwo1iIgOP89hLHX2sYkHLzhMhsLpB8QCVhGO5K47xY4NM0EoMeTu5s4XyxmSO
aZo2mgRQrxdq1ErugScanCJBydeu9FrfZpJSvBhiFcNrlEeRhpRBiDbEMHZtstU4/eVhTNQc3YkU
LR57NNLxW1KJmYnMSqj1dqNb9KhaQY93WdcozV6PyyjZmFVcaRDt59FEC+7X5eH+wV7YO2hbVR5N
vJzABM9DfDIgkeKPiJLHRfhhUo32zVMfNQe/Rb9d1Z98KfwUNOqxCoW9IlgbFb2B+z9h9hbAbfgF
8NRCFGCCk5y/dNUxyuSyjVOH6ehDmcaPhVs9Qh+4jYN628jwS7Rl+MzpXVv6lOpff0YMT4gtHsC8
CeY8KkhIU45Jw9SpqvgzKJ19kQlogARPAqpbKXLLmVj9qXnSLhrT/f013x4VBiEpkhC2YQOFB+ja
g3ozS+WsNhOnU/MNbN0PHSX+LDwxhWmr8BSra6W0WWR922QOyISlIQjcPMZVk8nzxFASJ5+gO9Gv
SJQ2WfZRC94XwSc7oAnxI4DtFsyXs+eVQfjyGlR1nYChim07Roiru04emK9KMfQrB/EmaQUOgPYw
urXq38Nqs/tCqnyGAZLKOkM7/PImlijuEIY/CbtqOw6255Qoz+zfOYEwxTmeWYxLMic+GZ7F8lZS
Rq0u0t6pisLfSNxNT1WY5Sthe94jmczgG6iuUkERmeKeLW6UFb/Ss7ZzrCQQug3ECa15aGljPnZC
JCKilOTCtzjya+lj6HaVIWwT8hntLxNhMcg+odVBiat0iwYGsiZGGqdpzH06ylG1EYZOtPZNGjci
umaBXG3h0fReCzlDBUyqi+hTzMHgyRKYnAz4UpJt2HaFaA9WXp9LF2oBX6vCciUSTMnX9YEEXQsi
FfpzRvNuDqSuejL3ftc6lfRRGD/pEzml+Oqjxx5WaxQ2C7citO4MJJMN8iqf1ylphtW+KxqN02qv
YvRDbB+74ef9Q75kglFKKlLQYPKAnVVSMvLMUMvSxunll8Ty7do/qtoqZmW6VeebRtZEvYQ4Jin6
zE3cOEV82wgbiPXQias3E4lX4O20g7jlWikPxtYIdu9f2KXJaeEXBTDFTeWyDOLGUbxOVjZq09W/
SsVvv+hxnJXb+8ZuoE7zQz6z1mjaFC455OGxPu6poRyUg7zfICO5ciHMvpc+MzQfwB+8HuFDBuId
rRMhkbEMpJ0Uc9sV1kp1by1uKbOnQepKhVCgKOZEr+22PhpPXbM1/wh/WCftUd5Kv4SQFq+18sha
Wt4Ur5ghfqNTmoUtS828SnRj86zKw5PlBlv0fR2h017uf6/b63yixZlEBURugpsx/CbzEiErqhp/
DB6kBzo2O30f7deajZNbz9z+ysxsNUMDG4g3YKYuhHPWRJ97U1nZsLnn8YUphQD6h1OAIhex6drP
M0JrWwxF7VQmA69C87HL+49yKR57vbFVMfwOm5FuK3llq4W+64U1PqrbLIGnnQEKlccxOsfzF2Th
pmVbm0LlFF342IYvOSxDeTbu8xDFvareqOVadXSOwHlbMq1MIhaI5Ukz53rJQ+FGem+JFV+vhXYx
3nrRNqw2zR7h1d1wVL+GJ3NEomF1kGNy+evvqdNOJBfTIXzn3pv24iKmeMNU8zbGyql041FLh52k
lw+amfwJKcFZcPV90DKlo1cfrL7+1lSI05ry8+BNE2apsRNDTbdroQdpKey8enyqNfFBGOrPfcbw
l1E96/n424i8vRd6hMXA7oJkU+Xf/UraSN1zjTZoE7mvXitsrfZnmn+ZdPPybHhGf8QJIPa1PIBx
aOTePyuzI/n3btOkMk2NQipU99eLbjSzb+uomxYdbhBJQ9e1s7Vk5UTO24GTGYSWaGxqjBpCVjjb
28ivIist48pxwc50u7KQtV1Jr5N800L4dyNHVvV5iAb32Ok+qkSxx1yG2UtuZQtBbXeF4w/IeQmA
hseiOCk5z/K6Lordu3eD63/ivIBORiRbvd6NNhhkzxzr0sklxd8mSDzuLYksBDqvYCUCzzb+LdRf
xsKZmzMBXviR2/lOYMI7C9XobtTQZZRLbyXRn6U0fxuaThOz2ZCZzkNIMEriEJWSeZalvDkaQapv
4y62PicBDpgnY7L3jUJ8Z1ljusig3/vH6PSjLs4SOYdVwZDhO1IY0u6VxsdeLuItw8lrJJtLy6Ns
DlSPPtVtl7JNuQXKcDDP1NEfw1pFfRYWBFu3GEYZYuPYF2j5vstL3nb00uTMmQtvkEpDLnwnFNIj
F82D0OT7Vizf95CZzKBOwRgwc7Jwss9LkmomDoHKS+pMuQPAV4UkKrp4qfrFFdcwbQvOeGVqtiJ0
XYfaymM+VzSg5Ok9NgVcFEn357s3jmyUZFQymflivuHaK/IgKtRqjIyzmvR2GKs7N0fhp1sj15i9
NP/euAszs1Mc5WmmpVnoO7Gs7ruyP+pB/pg20kPfFWu6am+1gYtb480YtQP4oCYnpIBxvaaUTk2U
GrrncHsL9AzztC8R6B5jw4YWwRcPVP3qdhf71Zck7CL3OYXhND8bsdGDiiraHAJEQUeAsx6bQRc2
qaiGf7mDb/0Ry/FYb4Jah9nHpZGj2FbvpgVSweHoo+yeV8VXeBvRmewSSUzY0LRAU8QLzfTQl50a
7VxfziXktwWjfi36wT2PvVUVW7qE0V+JVTag2csSCU00fMTvGXNqzRGoTXBmnrEQDdvjZSFs9DzU
hcfAKiYF9bDuvzYSfAhwusFtbve9FLm2P+bjF18XMu8cdj6iiJHWBeOHII1q6SnzzVAM7S42cuUo
B7Q6H+A5Dfufot9lpl2MAqLVieKOySZx1Tzby5mV/dZdoatRuUoC8OGSmaPwWdSCH75qlT+aD31N
PeXZappxbWZjltXxPXnMc95gLGMf4NO9/p6BGLjQbvnWmWC6cb18A6Tr/im4ocKcTEzVcmMiSOVe
nPmnbNGmydR8PNcNfS6pQPVc39W6vmmZOgOd8yzrX3JQRgK6cyumbw86pg1wpFCLTvxEs4PuNa0f
TAMwZ0Rgaph0s50gUAr0XnpP3jFi/bP1KA2nf4TtD5fKSRGJ+6pEHFT4aShrCdfib7GYm6VmOkW6
2clR1UoO0q4fzipq5bI+gC441vXKRXQbC2h7QN7BU0DifM6DaAcZYUD/djh7Qrm3GsmWWvVDIysv
Ymy9+1qYTAFFm8hip17utedIRZw1XsN6UPSzQ6PZBLyFPf2dTTecZ9ovKnaKSMiZs925bZwPZc6L
o8+yrai+eNK4u+8kC98FC7QqIQmhLzH/LuIQpsbopsJZsQ5Fnm4z/XdT6iubNXujTceMNTAYDm0K
6ed8syyk1o3IlPqzb/yIhR+jVO5yr9oW6lfNk23BrHbxKm/H4sKQbWaQCMukH9cfKMxMvx9yWT6T
7rjw9llKSptvpWi2YGSKIBNpqQwvzhwGxIiCIMsQCZ0j/alB0ql+CaIVn54O6fWVQ9VIplw+1a1v
EWY6HIpm6YbaWW+DfROYOwrrkF+AgAQVrgnxufbXAsfCqmi6QZ5GVWqiYp1tXZ0xmgp0dTwX8klQ
v4vdB19aCYu3gVfmwffPRTqvaY5VBU9a7fKUTrqHfKy+y763Vui/jQbYmMBFk2sDMZotIyzivK/r
0Dr70m+fuh4UkWX9WrbH+ydo/ob9Oym4sDOL8Ebt54h8q8J5gj7nf3gy+uuto6jH9qnYivt4N2TH
wjgF3IsMS69VkW5mucgcAa0S3RXCKp3FmfnS9E16RqHn9MZBGj6kR4MxFnNbd981Dewlur+b7uva
PMntieZtwZXJPyBBluYnOm6465rW6M8AU5Dqto6+3B1KDw3k/HPnD9tx/CjTfLq/07d+iZCGqk+6
toBz5XnfLfC70nSNVj1r41fTjzdu6SHV2q1YuXUbZktgoqOpyOgD6NLrwGG6fMyoHoxzXJzC+NyV
0mNhIROJZP395Syc7CtDsw83uuTHghu7Z7EenmJDyexMFg9ieS5bfWvV8NUI/Y93m3yDPEz6Pguc
lb6CdHXOze+MomV31XezR383D7dV6wjWCO3Kx/v2bo/51CxBBg+cBWC0eXlH8Rs56UiNzmlU/ioo
AKhJvcKbeusUb/0YUG+UzcCNzC7ilmaiXwLoPlsI3sJEAJgvs91k7b5fXMlFpjgzI2hhohWlZ5zT
cdyXQXuWAkZD7u/WwlIMyJNApvC/WxkCYKSRN7TWcE4RHEF5xzR+euPP99uYODGRwUYn1Jh/EZ/Z
Z7JNQTznemg3ubdtNH0j1ytAnrnwx3TjgyIG74iYAj2COduHXBRWpLlJek6o2O8otMBwLBaunXiB
9QJGluEaN1SQpU7lxB5LQz8aY/+5JxNhOq17LArhj6IeXz36RIe0RYXazHx5nzS+9ajEPgrhkase
gyC1bOp2a1WGhW8N6wr5nUxH7JbTOva1um81JTkrKVK/YfElr6o/3v0ZqMFxrfMN9AkqcR1kcurh
LnNlyTlWGg+ivs7fWioKqhIEG9v7phbuJ+7wKWrybAXZNs+KM94ITZNgq/7J5VDvssrWN1ACbcM/
XVt5pYMS8m8Y0NHXSF9uHRrLU6gBmYgPzNvOReALuRBn41kGjZENiAIKBaQh3krEXjCDnMHEYUyb
lBfGbDMBSPpm54WlQznZLstPECnYbbra+bqN13wpLjzGNZD1vHldmLXPrFGXho4ZflLj/EujgLBK
wbjEqr8b/fqYq8Epkf9KavPkl/332pR+qWHL9euDbB7V6lB2xaGWmk31/lN9/dNm71iJU1QYWhw6
LqLn8Jd2tbE1k1Up3Nvy22SGZ8Ibv/fNo8cYYh8SCT90ZF+3/QIYIPSidfYtGaCNjkYVVoX2p1Ar
w7YzrW0rGxstrp2h+uqq6oOlu8rW7KE8FYQ1Xc/bE3v9w6b/flGBTMy2p00ehU6bS7bsxVs9XIMg
L5pg3Guin4P3cl7Oqoy0ymrUDB3yGpYRbqV8bY5mcXsvTMjXq6iStKqNlu0dFR8temoFZVtsYzP9
mZt0SIKH+4Hh9tiwaRfmZlealZl1TJgOnbwp7Cr2N36d7PzQXIs/C3YAbnPLM5mBisscA+mnsuLq
ohc6cbypy6P4e9JQz5Cmdt19PqCiPKlwl/C3r+RXa3an83zhFJbmxa7QC4Gj58GDptcIrLSPprfG
57nw1a6WN4s+Rq3JQxGxPM+In0xleCj1A8y8r6Pk7armvchIEQZhiogGBKV0O6G4vl6U56Zj7YlZ
6Xh6Zqfes5UOdhmtEQwsODuQYsYMJwJouH5m8SRIZNEP0qB0KF79GbaeZsdC8Hrf/Rb2DXy09YaI
oC5wU3tLo6FvGrFwAmXIvxSJ2HFF9O2hqUfpaSxV4YNYJfLxvtGlhU22aMbQcaTjfL19bd0auR/o
hUOqZf5WWtWt7SGF1nZ3386C7wHuB69HIZjn1/wRIVSD4mpGSyerPfhKBql0Z7fSmmLKQmOfxsuF
mVnEsNRCzvOMhlm3CT4oewq4xaHNd51DjU3Z9H/WG0HdGttgTVNicXlUciSw02Ssc/Q+ojOdAsUN
y1OgG/YOcJ49jwmaGfd3cXLm69oHy2MkkzYiMG1QOtdfa2i1vHUDXKSPEmkXUAdh8LRibMEOSyFV
ySZ1+a8q8/4UxoC7Bu7Ub/d/wGRg9gOogPC+JV2eyBpmIcStA9QforBwklxyEsn/pFXdPjL9Q2pl
K93/hS3FWSjFgSgFIjwHCNVVjCZO0uXOkLt2Ljx1RI9hrRC3ZGRaDoJTsO/fDOG1xuinmdrmjsDJ
ks0nP0VYIF05YwsJp25dWpkO4UXg9bxe9LMYK+Jj+tn7s32uPrxpQh+0HbyoI5yUx3Ij/jB39z/W
0uLg7KHfBJiLivcUcC7MViZ4GtdIc6etH9zaPPjpX6nqrfTppi8+9wheshTGJu2Wm+fmkAJttAyk
hsde/RIZ6asWiV/HcNyPnfe5ksbNmK1x8S9UeIBtXtic7ydimPo4oC+M9ANsPfE++yW8WBv9TCvd
Dr9roV083N/KORSF9xugSmQGISVFCIBSyPVeik0gBG4oIfQpDwcrUZ/FtIltq9TDbRi429bLt6KB
HHaqfQgNC4oZIf16/ycsfc3LXzC76GQjU6TIQ+dWlFLkSNyHNIUvpTBWnGbphJs89NCV4f/wwFwv
FJULLWYsMnNyBojD6EU2BtsvX4d0bUcXrjveegYdXpU74YaDWe61jsIShvqf7KQc05uwtQf/jEJ1
iMyouB+eu8/BtzyyvfNa82Xh1gPzwbw+QNyJznp261muXLSRiRBtnrtFuO3QANoolRiuFeiWNpMp
Uu50Jrv45+wEmhEkt6kZok08CnYkfdP80a7GdFdo48qTT56S0/k5pJdEsXt6kt0wscpj2UsQQGRO
ufU/m6ikv8i74DF4EH6Ku2jn7TgenyAPtviaT+Whe9D3NBreTaszHRPgSwh5mcwM3jwJPaMWGln2
MkepgZKXDxEQSKQKVxa79PkurcyuwdEMWjFxsWLKj2ICRPzX/aO25JqXf3/22cQkTX3NZy9VGstR
19oIo21q/WMuH4qwfblv7PZcgwiSKdZRtQb+P0fd+GGDDqsg5A7qno+5J31IWxS5m2SlLHi7Z9dm
pp9xcRmYqgube2fmjiLHzTNgmGpvZkq+v7+Y252brHDVoIZBKjQ/WAkj88xiGdwGbtpukkFKIMIq
E9ttjXoLCCY8uHIPSdF9qwvRmaSc5BxgxdR4mk/etnEw+JXMCEM08SmqKH142ZlKhG0Ww9Y14e8V
x6csVx7jId9Qdb1v/vaUT08CuJDIzd7GCa63NlWjrI09I3GqTt70wR9R1G/8GIRcsQbQXvyIIEjZ
WpWUYt7acButtvSu4eIbpPrZtSLryMyotJKvLHrk29g7kObpQ87WI+ZhYwhkXr3CEGzV2E0s2nX5
+/6urVmZHbLeY35hyMbc6fw02XRx9VjF0FHmnfvr/YbQveI6o1w9CYrNlhNkfVD2Ye4QeVU0F4As
lrnPZK/rfrtvaenz8JaCBAGO1kmP7drSMEajnIyI3qd+/kBm9KekJSsN8AVfE5XJzZRJgo3hhGsT
ml+Hg1hbmeO17osad59cOfkj1YzfwM0O91ez9IHAlanQOkzJwDzlYf5fClD+RCe6MH95HUBAFINB
2xbd9r6hKXe6vromgct/Dc1Sjg7OflFqMOQ31raJmv2oKI+j8MdIZlygPWyK2UoPeelDIbpGTk4t
9LYTqsuxDyIzyZ0oiral+s0aVz7TkgFGdonp9B/hJJr29iLaClk7Ni4ZlKPXPzXjozes6Z8ufRzG
8qdZDXztJrc3UBdsfWpwuJqxH2Bhc2N573bv7/0ZTFQjMjkRADBTOAsFMCeVkpaT9hplf2j8j2OS
7wX3U1Z9ve8CS/t1aWcWDNq09mAAxAUsvY0cQyxQnDbkfPd+K9xPtPKpizMlOf2Ki6+i0aAVK5XV
6Hr1mMmQXVTtSoNv6btcmph9+DFKh0LpegTeBTo8fcqFkCS1Pfraj/+wlql7MWHFmZGddWX1QvGy
TEPFXdf6Ya+EfuMInpes4DmWvgtz2v9YmUW01k8HbRAKwo0njNtE6J+iBpHu+0uZPu78/IOvYO6c
Hh8P8ZmTVbIXiX2bYySzEAuOj6H82cwsWwecJQxrDEULADSKhRQUmP9jTOJmZJv0itDmJ5kTtTKN
Mzc09lLkN08AbIWN74fRU1IW3jYHT4hCuBU7mhWN74+tGkkyHagJi0Zz8NoTmzoBp9szDuiG7o7X
2MagvIHKyMrOLngjZrAy4U0ndMm1mShL6RfGjDkmEgh7JikYNxubkzb6a1zha5Zmfu+PFeQxkZQ4
dEE3fl7uLCHe+vVKWF26/UAwAeWe3hfs3PV66CuN8lD73BRp+itprMTGLeONqWTqXtSqNcdcWBQp
uYhAAwg6RERm5iTGthW0yZiM7b5U/qMknoY1NNPSAbs0Mbv7CjDrXh8rqeOmYABrrd+V1BJX3ks3
DNIiUBjaqxD9UOmlET3zgzKCXSeLu5SCSQgoQLYlmU170oON9ORurU25Mx6F4FNRH6EZ2cabNV6B
5VX+a3/mHa0Ow4uByISjBZDiV2r/IHnNz/dHEcrnUO8wZcvrbbaTXZKPQZfV2JDa18qA8yy1nsXO
fVKE+iAl1UpkXHJFKs0TiQX1Q+oY166oyLVQuYwvO0Ux2FqRbaEXsguE7OT21/2FTT98Hh4vLc28
kGHTxA3GJHVkGDmZ47YTyH+byt8FxScx/cZmbGT6/veNLrn+pdHZbiZy1MmCyFh67jVPLRPRqYno
s7T2XlzcRQaIcXMEBriVr3cxN/poHBXMBP1ZMLrNoMs7EYWQrP19fz1LHohT0HgA0sk06E3AdRuV
EafUAeF0CiBlgu1o5Rm4ZmJ2yEw/TMQswsQwlqadKO2zShd65bssGGFCZ3pZA+3h1TlbB6B6GXgo
Eb1ogk0Gbfe4AkRc+CJXBmaraIXO1YZaSxxFhPApeYQVY2u4zS5ZE5pa6NUQUhnjZjgXxjhuqOtv
r4H4r9VB59kcb7sNKmndq75pDuZx/JhUO+F7/CHdpQfpj/uOsODYV1ZnGY03CJHUZTzWmW/aJk17
oDaz5eG5vW9m+TtR8ptgvrwBZufH6y0/9Es1cTQ/2chyRWtmxcLiQpi+5+RQ8LgB/w0KmaxpkkIk
krFLg/gZjv6PnZevPJWWzBBRVepT4BvIWa6/UpD3CjQpXOxBj36dn9tq7W2ieu09s7Rfl2Zmfq1b
neuVAWas8antRurnq0Wi6Wk8i6PT3fDPSqafcJH9514mdyr4O0eIgi8gV7bMID5Girz3qkmxVbNL
iT6aVU1Utbv73rB0qGC3oX8AoSAVqmmTL0yHZqbFftoljlc4glFudSWwlUKgv7vGjbiQSzO9z3ON
QU7aMTfFjhCCO9XwEwZyulj6kpRDKj5HQxGI517Ry/R1NPX6R1mrLSQo9xe5YJpkE+5HRizQ8pxD
mGMN6t+oEBMniv2PfgVsM9F/qn5/lIb4A43ZtU1d8EzN4AaeILcU3+ZYcz01g1RM+2lTX9PyoGef
C+XL/SUtmpiKE1O0JQ+chag6reU+tcrEyfTPZVg+NOI+E+uVTOItZs8cc/rzKs8sAuENGUmjy6GW
gPxz8m/az9BRHpKTDHtO8FnaFE4OgcD9RS3kE9PVQUoI15x0U9epaFWqdc2dC4BHOwVSXT4yZxSc
Gyagj2LSS3ZjyuWGfoLCUIz/HxAbcK9w10/tJeB+82RUr+qqzHshAf7iWnZVyx7DW6No+4Ii/AeX
nJiLQcJNvZF5Ak/jdYgA2yQOE1O7kRr8tojLp0bqPrum97th+uo/GJyY8YFKo2NgGjcOwwCt5HPQ
qc3uQy+XbTfriSiD9Nhq2nMi1/XK11wInGzmvxZn8Vll1qxhkoSoZiQHXe8Pat2vvLqWTgEqUHgo
F4pB+eQ6ejWhJvdVgImRxmZZUsJ/bdfIERZ6uhMH5L9GZtFZMb1OC5h4c9SDss/kMxK52cnc9qgi
dVsPjp5v8lPzcP8kLO4dxSBYq6hvqfOBCLXMolH3cjyxT8VTGEbF51hQ/4OVCekFWyddawANs1Qg
9vIqqtOIINI21Oo4Gd9zyrsrec3CWnilUhI2qXQzbz7zPNotehmPZuz0DOnbRjk8gjdeyXAXHAGA
FX+baXbAUPOTS95UG7WpUxGRhOc8/h/Srmw5bl1JfhEjuC+vXHqTRLZlyZL9gvBKcN/A9esnoRsz
pxvNaY7PxD33SRGuBlgoFKqyMkF5npRpjoM7bA2WrlniqpIGahao0oh7psxGKuU9LFEbqVOSuLhd
3Al39F87ACYdMe0FgmSMvYvZdNqlhM1Mzs9d93u27KA0tiRV1j4LRq6QOnEQi6PxhV7c/KjOF9Zo
oIg0VAYY4svsUFfal3+xigsbPPu4sKHPtQ0yUyM/Myp9jW1yHudyA4yztgzNBNsKh3/fNrKbXKUY
2aXFmSFXAijNG5Ota2klfTCB5UNNDN8dX0WIMto8D1luxnh41F/V5jUZu0MMjJHBXKkwdn+/Y0Bh
41YH/RhKY3y5FzsGyqUOQphjfq7Kt7GpPaPeSk5WLlnU2/6xIH53nJJWL+f8rC2/UGz0pJ56cUx2
8lJ61P6K8taJyf2/OJ+XRgVHmJuxLad4yM+m9bkZHmft3MTnf7NzqAyg2YoWoQgtNxJQ42msz8/2
XARSjunnrcH/tXQIRGmoq4AaiiNDhMpKjD/V6dCCwuxPjRnt7xb0gMhx1lzL9BevO2IMYesSXQs3
lyaFEsvCwI2uVjCJWh/IS2jxux023lFrF9zVsoRrAG1bdFoBFz/TynU+A2S8o377xqXuPcXDA8ST
/C2ixBXgGfAE/7OVN91CVKjKlCz4WskfwzVz397rAdd0cSZ38NAmh0qQB4LcTcNr4QLxFCN4OMcY
rBK8n5VGKeU21ophxCCZj063hdVeXxqK+HyMm4MiBV8fhqabcJjys/6kniD3+ti50FcJ60NyVDzc
tX7m509bU37cD4RMHffEP0YF18yTJUHhDUan2ihd4BlOSjl/iZVu9uholi6d6eAPkmPu75+6dee5
MCw4aJZ1Ax3AFwdcK31pX9qo2md78/PwBSKKQebH0RZed/0UXlgU3FUrc6POCr6/yMdYlO7Us/Nt
gTKlDNhQ7nVbs15rLoOPiYkcPk4C+pnrkJwpJJMLnWRnsyWY1cR7DtXpjV1c+3wIWXwwGXXbm6zC
nhcNVPN2BnIldkyC6QHiNI+lz2vg0ydjb5y0YHpKbBdkQH+rUoNnP3ABgGJyXid4vdC3t1MMkdul
lJ0NqH/ZVbWHZpdbDV/J9NmUthJ27vuim+JpjHQdtMdgvxeuUhnwDbs00EitnLDTht0sm5gEJFCO
35I5Wguc4GfBCxn1W2RSgl/2+VilFuiNznXjMNfJIOGuqWnrqmTeiJ/rlsAVyMc0bwUmnGLKrdmE
JSub48cqL53YnQcy5y4YRuq3+56yagwtSeQGHGzzUbq8yA+keYlVu8+wgXX9m5IcI3ld/eoY+UZa
tWVHCGKSPsSjpCbZWZYSRfFHJ26/kWVpTXfKB60M7q9qxS1Ag2RA+AqMkQZQ1ddHzCKopjBMRZ2X
Io3dEQPDrZKDD9d0e7aZWvNQKPjgh7iYBkQgIMjieZ5BeLsA8J+dnZR4ABntq0JydVJ54Jd+sNXx
/f7a1rq6V/aErdQyedbsfsnOS0lGt0yLA+mzw5LGO5L3fppCwIzSRzDABFO6NR2yEldgGygJzvCK
iobw9opbygDDaLMzI9AAB+HnWJtfmg8iL8zfjTEOe364v961b2ljyh2qW/zsidurpCaxcbFnZ7Qo
waACyeDOfkgg6UtRTf8XppAm8wIVr+wJq7MGJ16GGU6atEpQ9Bjje5EUc59vkZWspMwYxEVsRFrJ
+diEqIVRdpBcZUt6pt3XNJ52A5pqqK0/tnLuauxLZUnv02JuwNdXTiAe3KDaQxUReBqxaxjbdrss
w5CerfrTOEYOxGoMuvGtVo7CpQ1LiP249MgEZdv03LGfBbE9Nv8Yl7fMAUns5jW64hdXtoSPpVkt
QVCErQmcImo2BRnGmpmePKRb0wVrGcKVKaHylC4deKMZTKXHSXX7EFm6j+GafUdc1ZVdTFJvvNZF
Hj2A8K0ri4KH6ISi/TvBYvtOX9ix9Btv+FESL0e2ULtA2Xj0YP/ATOmUBcav+6dg1VHgmRaCGYiV
xX4v6e1cn/AwOavgr6g7th+X6UHHBOhGkF7Jg/Ag/ccOjzUXV48T41E5NA12tcQgNFuS9Og4WbHh
kmsJJUBjqMOCIANj6WK5qHXMmoxqj2dI7pl7p/WVl3wH/i3izZpXJ57qJ6BbcP/FIx/VI1U3eCkR
CQo/KherS3o5NkcZZrOqmiA9rv10iPGzc6RHPR2lnSxvcres7ueFRWE/a4LHQ5x36Xkcf0Dp0SYv
9/1i7XBDzwJZHdIgFYHkekUlRJrKoqPJGfWjwtWrJYAueJg08ldMIT7acrLxxl9rm9pQtUATCQMM
0B8RDOpzusTgt6fAcpB9+rPxisrTwVpeepgkzr+3Lkr3v3XyYG7Ne6+dgEvDwg279DEaO5VKzyag
rR4kGuZ9qXVhX7KtYYZV77w0JbjJ0LU2Jn11zs8r2x75g9pJ4ATlnwGshj9tV36UD0TeeB2sLw8D
LyB85V+SO9KFa0oSuDIwpkhx/UwulTG5xOnYhoZtgbLWQjTeqzDD519u7jktkybywU+jFp3ba5jT
gzRnbtqusgz7+855a4rPCnJxShi8heMbU1szm6IIVFZz7VK1Lx6bZJwfiVUsuyHuft43d3sWgO4C
KRMnHrDBry9cdGScUwyntFIEOtXfnODOjev6RAnN/Fkee6gq9cf7Fm8/GkjEEfSB+cd41g1DsBXL
VHMgxROpEwADtR4qUxJYQ/fXeTo3gxFZsLbwwCU8hjEbC5Zj1pKI0mfwzqdoUMfKj/tL4YHoOmEG
IhHvQ/Ry0GW5wba14xgneduRKCPOjwoEXYORBUWa/FG1Hy2xfEfrNrxjpYYCkyqXa+Q1Grj9tctb
yLCQz5Yk6r0+mCEG3++BXOHCwwxT6AWE77Mof2o2ECai5AWu8WuzwkkDIDaeiQ2z+r757uziE6gO
3TlxgSvw/w9FsNsbAOb4RDpmtw3Ownu9ygylPbVFbzrSIoa2O+TgbR+5+QShZVTeOMZk0sCRsJWs
8PTn5ntemOV/v4gnSw9uMhMNBrBgKTvTSwKupK7sF8/c1XtF2zAnaqL8Z1MvzAnfcpSpkts1zHEN
Fj4Tiaf4zHxLPVpWaEBQercE6qF/c7DW5yT1NMVdmgPyTxDp3XfklTTtesOF75szfZFj9WPlk697
mD77rT1DoiUZPchCBAU+Mn2aY5fGASs3ovhKxEODAl02jvGCrohge5Tmqa6mjEQTIYGVOMHEiodp
BHvovHVhfECsxS+MUhLvhCGs3ZQg9aaqun5ynGiQJNl8yFKoGHldVY40sCmRDoAPgP63RPyDnBuU
obhI76y+ma2TsoOmDk3qlonDBtccR50FmKtu5aCYjLYJ4g4P+AD6ED19lkrkH348to3mSQSI/K+D
UiqDj+Jr2gRFJzVxUFBtmbwmSfB5IUms/Rirodafctbps5fIs/Jp1BFfXKqhGbGRkay63gf7KyZ2
cNEYQmKgLhhLTxgEAsxcCQYte2AxeaHLr5QQyDrOfiWh3JxNkHVqPZJ+U3vo85Hmj+aAAqDN9rVa
ebL2i8iNb4/0JOmTN4z2xvlYjXXojXJqQoTwG6Sh1OvSQLPFjqCnycBedgYzXJR8yvbMnTwD5xKl
vxzU20/t7v5xuH3WAoUFfhwQ/1ica0y4O9hAJ8dOUjsiwIrmpjvUxCuSyjPpKyH1fu4Vb9H+Vr0W
IRaiZwhsgC6jKCFeWJWTOANtNSfSctlLISy4GzSdbKzs9vLF0DcHNaG7zWuAQmCtqkoiQ1LjuxNt
iFpW2yCDtyFY5MVFST7f38aVAg8q/Xh3maBnAk2UCC8qSJd2uV6BELqU3UEjrlxEmdb7BgR1xuJL
07ybWen2RvnX6AfkF7g7AFYBXga1x+s4btq9govZwXC5vvhx+7uEZCS65Bv+ubKXnDMcIjIo0YHv
TAjfTB21PjdTM8qAs0UnFBpBg5tvEjavmcGEMKjJofNyCzUC9idPGkkxIo1SaFBrfpPqASiSN66A
VTPoRHJVeABqxVLOCMGbuGXMiDot95MGrfvqs1pmG/nLbbr5H6QDH+sD7az4JDcmEyWwWjOi3mnc
2v7UmD+KOhr1V/j7xrWyZgqpNHJALlt7Q9iqQC2smQGLjZj0bebWUtvVhrBvm92cNX9/rvC8w4J0
0CMjeAi+MEBrxZhBoxPlle3F8+wbcRwNRve6caL4XXh9f0GH5MKOcFfqvUF1OnRGNOyW1tcXr9xV
EAj3dRe3FuLh5KM3uOu3qqUrL1jYBccbsk5gEaGuJJyoJNbbomuNaPoJKm32qHpqoByIv4Tjz94v
w/4X5Eo2ks41j7y0KWRjmP2taqi3GVHTfGnmr7LcuunWdMrafnKycIgAgQsdY7rX62qtglAwFONw
AbTQG7/1LT3eNS+8NMD/fpFSyoktqQvNjKh1qNe1svU4A57t2mNGXbOd3jFqvVEeXSny4e2Imhd6
ICgWAUt3bTK3kg7qfkT/4HLVkcWSoxP+t4h9/rqlS71pT/ANcJYBnh07ekS+DT7Xr3GC4aTt8eb3
0yD2t2ZcN+0JfgGQkYJbGOtzDssuhr3yrTE80Ejt+cNAjt12M1PnWyYeu8stFY435OtRhECLKxpP
YyC55S6lbvFEZbfuQ/1oAMjqQoDuIJ2Ry7WGZ2mu/EPaeNCuVFiuv6tw9u0u7eOhxbq7oD4aj2DL
95dnduh3HxQqnwjeBRsncGVI/9okP6IX3iuxZShLRNioNGywrw9KF6VFh8tckyj9Dl2dytNiOfKL
JU1/61CD/jrqQ7PRRlzhybj+FcIh7Q0JmTyVuEMPeJxAWmfeTz+I5uq1awWYpAQgIn+SH7D5DMp1
8wEKIUEnbzPKrEQkHgP5rYKq4Q0jFqR9oQRXzvwLmKf5RPadpx2ozw51gCCICqyb7NTnjZDP3Vnw
PQzboGkk4xoDX4EQQahJVbkk4J8Fb5QvBwlmDr1kz6AtxPYauJg3rs2VpwGypgt7QvVV7uRx4qVT
aIeBB9nLJZc/TzM8jdw8Imf1rL6Yn9V36cQ+qQ/ZZ9AZuBsrXtvmy18gpG8VHgROCtoNXHLSu36K
5UNyAOnkIf1T5i40IJwTKm/ZbqvQvXbJXaz8BnrTNq29ABFqRlrst49yAKQ/VnxsD+PP9sv42J2h
lvqw1ZNZuSA0MBzIILQC4BBQuusjRkFnZcntaEZxuehaYM+0TD1ITdJlp3flMh9sjO8PBxsc2Vus
3/zcCJ6FhwanVeXEB2C3vzZdkQlaIMOsRpDRKh9pOtCHpod+cN6WSdA52lZpcy2CAdzAKfSxXmTm
gisP3aSBIJIYHwWP6YgwirqV5Znu7KPC8uRsgprWPAlykOj/cGg3aPSvV+ikWTu3qWNEKaY3kvxY
kN9Ls8XwtpJD4In4jxFhVe2ER/LMsKpi0dGKNJawj+0tlPptqRFAVOjmcOoloCnEsWCQEtlQVpPB
Qi3Lz7Fuv1VFceqd+lEGobDbJEvtSppGgvtHccU5wYwBjkaM73ISeuEkpkka58rYogonlfJxSR1p
V9oZ+9FkmvkAHVZ6csxF/X7f6Mp+crgDlF5RIYbAreCWmakslZ7aSuQMFd0RMMr5cd5sDdjeOD8X
Tof8I+q2eMQBtnztGtB7TaSstedorv9Q8Gb1yWk0WNCnX++v5mYLuR2sBdMMnCpIzJyrdMwnKadL
VGp/NHASWT0y9RJqatBeBcp944PxX311pAVrQm7kgMhzqYHLjSwHnUGpc5PJeWRN9fv+olbNYJAN
JQQD/O/i0zexE4nYYw3lkEbP9pK9pIdZMzEHU49/jYDBivC4Bl4Co4d4xwmnS5o7OSlsaYgkGUUD
8r7UkNiTv41JvXHtrK0J+iSoNH2Mj4ulkUK1Fmbn8Rg1Q3wkjO5nib4yqmxkM7e3DMhFQC4GXjqD
I3JFhxg0O+mnsbQjppbH0kDprM+pS6vlsVO+Lrm+ozO6qunbOIVSY4dVN0WmXFCvKaF4mekbP4ef
4GuH4b8G40NAshoIkOIJrxtWFRA2ibLJ9LO8e5qHh5rsGTw0MzAOq9gBoMMbOcbtVkPvGLLq+LCQ
k0Zz5vrsAb0fN81k47WcyV5CqVtnb7m6lcmsWgH8AF0m1IBwBK+tSIPtUNqO6odcj8agHZ8Xe8Oa
/34xGGbTFPSZuGbtRz51kSOXHGBUY51RCjlsslSuOodOswUeuk3Fdbgmpl5A5Qm0EkLJ9WrsOa6T
phyUCCt9Vxrjxaztncp5pVJ5l4GvqwPrX2W38w7UI/vJsnb3j/zt5S38ACEvbDASU2lGruDy5s2R
3J8O2T5+YoGNLlD7ZHyVNizeFuvhGlx2ClSY6JuDDvN6yX0yz1ALmwqcyNqnBjH2jGXS4Fr9HJnd
EEhN4i9ZtmuNGFo8Nti7shonqZfPqSO/zxbQ7qP+yeqTHURH3+3aHIB0lBN3yJVdnlmLV7V0x2oa
aHH+PM/pruzKIMnIS9dNflUmRzvLPIlN1t97DDClAFkDb41vKeKgTaNqmxmsU9FYLpDQyt2MFu64
Jc2x4v7AtQGYYoGiBQN1wsnONNYuZqZjiJQXTiAqQcxnbMt9r7g1gsQHk6PoIHBCcUs4yVMxaKpU
ZEsE/wxAKO9XOAR1VgX3zdxe1jADp4fePQqUIPS89oSxRgZdZ/kSGd2nMgYlq4aWWFL6sblsTHbe
5Fn6tSWhmDGkAM7ZC+j+c+2Xnbxj3Myr4udawahZ4mJWduPSue1xCPaEC7uC9EQNGQdc2HGgepig
7iev/pGWrhX+NCG56tYhgdtmAXjH0w3jHznOdfDHYjGwhasI/7sZx83MwZYkmhfo6rJjdUpOFjq7
9osc6Ufwo3rtobVc7RsLyEef137OcAsd5IcG8z3lxmFfdSQcdM6MhWxMvH2V0SgsbbZmqFBV7jCg
84vnByHTXx89vuJ/zAjbXdhFM5ot5OSa6pcBsBTknPVh60GwEiphBS8qNJEQvG4IzrW+prUs9dDL
a+QD6mMRCKGO+twDG9k8GGCoL6b+oYHgokRVd5F7b2DGrijpqzXLh/sn5yaZ5v4FtlQEAWDoUaC+
PjmAQaRahsdklCtnqmSu1P39c10wIYRpqNp09rggnDmt5ZcxoHwTHs5Oves13ZUWNFXBKAqBNkTm
fpdl5bkYikPTfe0KzR+ofLy/YNGR8DgCvYKDUAFkKsZThS/clBSTviTPkTwpE/GtqVV1f07wCz3J
XKwt5nwxf/owB5gJknzOvSJmc06ux2AXn7Kwy6BLmaagu7apjEmTvrRZCsnpvoyWxkpfwT2D3EBX
twKWGBr5D0AjD9xKqF1wxZfrDzzovWmQRc3Cqm51NSjMmCReygpHCvIR/Gw7BkFOY6PBJkZJbhRh
H7UQjOOBzY7/qIucxxzNDhz0aRZCALLVfTAlsM5dMJuZvlEIbxJPJSR5XzgNwIOxyOMWw8XarqMo
Afy2CRwkWDyv7atKK2N3mzlMWpAj4XX+Mg/6J0DlvQrY2dSqFtdI2ghqBltxam27wQYB9jbcq/za
u7aMQreiQu9tCnPIleFQOTlz474xnQMwMjo75dZSbJ0w8Qxjt9FBRX8Y734+HyKc4Skv4xycZJCw
G4yXmmlQSOU6JPfPzcrCrowIW9pZRUZJrYzhVCPf0l3MvvwZB/0laarDfUs34fFjPSii4uOBERPp
8fUe5tMi50nbjqHhDn5J8Kmg3ArMCd0lXg/dl0BBG2vXbZhdCQxIIcG7goCMmVUxm8QkbIVts1lY
5U4adIZSHeniFJ9HtTI3TK3spY2KEFdowNg16nrCAiFfLY2dwUKWV7u+j3cA1kX4vK5Ct8hD+Ge5
vMKxl0giQcWN+SucR3HqejBGCQ45sVACz5lWm29ls3xqHIzGV9kXlPAeTHML6rlh8qPrf3H4Abk0
6qqbWagO82Fw2jeZEc+snF0Xt5+s5CkdXu47zNqXu1jjx9PowmBH1W6qRhgEgdJOG/HMoVKgz1vr
Wvtql2aESDqlemk1OszQju4KufPisnC1ib1CeXTDQVZONGb+P4onCCaAr147SI+qpJKiaBgqVQVB
Yfo9YcvGpq2bwI0AmCCoqg3hkClVbMXUYlgNKPfm+b3ZnP6+3S8ooUI/EY8LFDJuDtSQQXW4dcY2
VJMpeewqIvkdmyUXPCG0dwtLmraU4VciB0YAcYhNeD26+qJQ3gKJpLzO8zYcdvapf1oezLOOIWP0
gDhCjzyDjcTa2Mcb6CPYH65s8o2+8D4UKmWApWCzC1qUrAkkMeOn6STDJOTGthBqt4cLqQtnljFR
uMB7X/hsIFAlXQXAR4im12utyk8OqX8CgP9VasMkjpnXT39dwMYKr2wKjl80piYNQ9yELYQhXJk1
+2JOtxTbuUtfBypuBA9SzIhDmlKs47EKzLdlnTUhoaN01Dpq+xRlqdi3Yv3R1hP5PbNjdXbvhw59
xUlRwXbAsQFUFSceuv56YIcAARam00OlnX5bAExghGKfKoafz/Fh0GNXgbBSPULtM2kiTf2OuL3r
kvFTR/JP6MUcW6CXsiTxzVgOiZY9t2bmoXbgLubPqU2OrNH8WZ9eVAwe4hj+yQd9D33KQLLz/WDr
eHfnfiHH3kQgKFDOw3PVDcTN8+EX1Kojucv2SbX4DijVTmCfG8LGSJadPTNAehsUOozueWM/1r4C
qKgxP4WsHVNo19uBMlleqrVZh01SMK8t0t6VCNuSJL8N2Dz//seKsOkWm5O0YkYdFosWVLN+wEDL
qW23YHr8nxFdCi4CQw6fKTeEqgAZWjbZbV+HEpWfwaw8u6gG/rq/YWtL4bBU6HJiwA0ArOsNmxST
SZqZ17js0tmVcjx884Y2PpnsrUn1VVNcUwBIR1RUxJmzahnyLImrOkSnP3Uzpj1lEnnLSvLl/pLW
tg0tCYje4iWMRq9w+RDImKHTQetQ1ssf8lxSQFqVLRdYNaIjcOLQA2so5ngDgH8DejtV2EJdwteU
pgvSXtI2MBFrpxvBEk1xXKKYUhLc2VLnXoshlhq2xXI0C+Y3hBwSQ/Js8vX+pq1+nAtLgh9IRb9U
DoUlq3bs3UApCWyJdDtNhbDnfVNri0J+CsprND1QJuePn4sLx7a6xgaHcxWasVF6GEEP887eQRfo
oa+Hn//Clon6AO+B3ZIaq8s8ZmYzVSHJTJYHdFGm1nPKvP7cDRM4jpWGSebGR7t9vCH8wxa/VoFp
vPlobTFQtMvKsAOZGObdafpaTa39O63SLqT5/CyhqeQSY7TRg2hj+fPfLxlAW4ytAvoMrg1he9H2
iw3OkxpC0fK1neXEk+PkVBM1NCq99/7aGIpAIP23UchDN1Nw0IlJjVlYSxmiep3sjLatTnHCtC+E
GKqvss0YspI+XNkT3HSiDhkqUOyFXUG/9QsAliPuOD2bXm25PGrAmbuJWvytuAsSCFjV8R++KKB0
glVSD7jIu6kMkxR4TE8prB5aqSxOttjg1xLAK0v8mF6cDTDbE7xi+zKUP1lR+5iejYMUND4koNPv
s58H8c7w73/BGxDzx+LwjsMgNQYvbU3wl5w0mCdLizIcEtS1k74Cyqzq5FOqz9MBakVAArUKJH/n
SkVqsOTDKR/MbAPUdxMTPlQ9MH7GiVBR7xGuuiErmgbXVBkiz9F+5Z1KXbmPf8wQbjnIaDC/3F80
/2BXNyvPrYGdxr+GbA2Q4OttRv0jY21D8rC1zNljc/Zim83bfRs3ERVwJrBeAkiFHiAeKUKmq6Sx
IbcObJSq+jvTB6v8QRawCD0veKR9v29rZT24UAF1UQHxRMGKH5sLtzHU0dEbEmchYDjB1IVytiUY
t7oa8PbgIY6SFIAF1xYoTeyh1Kc8BD0dpppL5bPGrMcBbBsbEeUmemLbgFXFFD1eQcCCCO7YpepU
t3aah0qfzpoLbWqDT0dA+2jXxyia+5UOBR23RbF3cqU6NVWvyYbsr+tg1z9DExyywZBzRewCX68w
0FkdZAupdOYQ3Y2bvvy2xHoz/e29CMgQ3pocGQLp2psOqGImJUYu2yycJeVZAbN2FmTGyObdYDdg
wDTV1jnfd5vbtx83CZ4I8IqgynpT3QUjBgZQZilFdUWTcSfVPf2syKhdF02sJp49zTQFiiOze89k
Tq7tSOtU71m3kPfBjBXT06ykLDZQmSuuduXMggc0MbWZk8GZWyplD40zOjvVptVzsdhb8Xbt3CDi
YIBDgbehcXzt1VI9WEMBTcqQMeojZnwhjlRtfNYVh8ZzBPNfgM0bnHfk2kaZoAmcU6kI28mUJU9S
QHHqTYBijH5KpKIIenNS0NZt9PYXs+ohdgukDBsBYvVH4H2Iqi4w/Aiw1z9CYRUlgCwUYdE4rau1
6XAY6wa8eXSpjz0byd5RYxAolrqJOQ+zkDbiu7oS4JGQo7v/8fA3RdLBLMlAHiMZRQhId/UGn0y8
xhzjV7mQVTfvmjGYIa/TmegUTyw+tWVWeYkK/vp0ksO2NP9Yapt6hhk/Y6Zw8rOFxi4mtfjMZHnK
HQulmcrXCBanUK042vxt26UT86gubRW3Vr0GdJi89gl6S1nwmhKVmypvlCJs8m52JxMQUkVOX0gy
d65RKe1uhrrGqY8lcjJbu/HAOlv7TIpPBM2isVmOvYrZ2Vb7iQY2dUHH+CaR0l9ofppU4laT0e2A
OPcybJDPZjkCvP5VVTCAkBXfB1U5oZy+l42a+qpBjggYJ+YAYtI74UCTp1Ead04s7fKuOqrpcKw6
6RiXyilv5NDJekyYFtPxfhhZ+7YQo8CgNZ97viFuiMdkrquiLcIE3JsYEJalud91XWtObg6+LtQD
4lxe/PtGb+otOLKg/+YAOqBsboizjBxTiebQFCFbOqq4xhiz8jTpMU09ZGvd56VNvgC12G1ydq+E
J3xggIowrISU6aaCBSYTmqRyFrJdflQqqBo6u+REfmmdOwSa10fmg/xmbETqVaN4zXI2GsQQkWHB
gQR0a5hLhgKKIZ8dlmauw5puR7Wy39/f2NWvCXUlTg+mIW3hP+UilyiU1hpRHytCEDb1wQDfpS6b
GPPMPp9wRdRgWLxvce1T8noNELqoGmNaX7AYWwsmlow8VBuSaK7UDxrG2qoY7yaMgitu3Rn1K4Mw
58/7dm8wR8CoIRgCg4MyMua1RKmHPKdyzFItDx2m/FxSXT2OS+8crb5LTxXEuHYAPjqPkg1uAtey
q3yfyYn5joadtZErru4AnqggSMMLA03H6x1oU3Us8kkGJ7mkWRKEvA32XjPLfjdie2oAcsSsuGul
9twEG1vAY9VlJgzczFX/XLhs5SmZR8mpl0hq7edGKn2tB4tNOnhzZnmdafkQfQ6yXN6zDukIoZ6U
aRvhQwynHz8BEjAcAgkUjJjxLRYZiTp3QJBWg9tD5mgunY1gsQJKhOYpXk5AJKHufIOypM6oDnUB
G5Likk/KLjlkmDRQv1reuJsrlx6mJ3ramuQRvyoWBl4e1B4wfgUYlPjKSAaAD6Uce9sCfzvHmRe3
fVAt1F/q3C22NFm4j1x9SVRv+OArfBITjvCjax+CNHUK+SEge2Jdcgd5dlVUV/Cyue8wq1bwpAG+
HURfyFKvrSwa6PQHkwFvUb8Y7DMbXrN8A7K5agJRDtLvHB9nCo+zmXStZOrlEs1z78qT4WlaBe0S
feOhcfN18M+jLotsmzcYb75Oabeg0U+NOXKgsaVasddZuEZs3ZdZ6requlEVUnmKdf19MFqIZzZs
4p0GlOP1zulDmueFMc6Y8imPXTjGXm7ul+qgIbZ4uqvuqp2detK5iYqfGEaKqQvaR30jDxPzQExe
g4uAwzkxp4pUUHASXaJOrkgNsCyy6cWcED4vj3VZ+WX27jDk9zHbofzwft9pbt4ZolnhkxqLUpM0
l+eIHs2TdZgOzO18dSeDETXZHIq4/bDXa+Tx5uICa8dyMBozATpJlfyyLZ44F7jdLYcROB0nYxu3
121sEfZUOBK5lfGnarxE3R/waePZpIG8E58ZefYfPXHBdbZHaeyrvPEpb8Lmh1kQwKD7A6j1R2fo
YpnFiCn+qlIxwQPRYQlTgfPX+19tfR//McD/fmEA5ckyLpxljtI2fe576Quzh8Z1up8mlmYsZAOZ
eMvRISxIOCB5b4+5EwPK1fpk9vov5ES96lP16jyj4HBS39POZc/6Q+JXP+4v9H/5gv+sVLgEBztd
nGVq4Z6PSYi5qLB/5QOQnno0XWvPnsHAR7+l+/+fVbG9k8zqaC78A+p7MEop3WExAhzKoD1In6b+
OU08wxv2/0IQ+2Of8W5BdxuCg2IuiSuynTtAciNkgKnrLPqeTvVbO6AcfX+Ft4EcmQyXGQBOF5Jk
ohrKJLVtP5FSjtTkrQNhPm1/9stGWF07BegmYyVc3fuG8CHJl4nqkDUF1B408MysvwBKJAX3FyKm
xDx84bZA1QtidSitC1HTJDGmQGsTqOyaHTJKD5hSf9IXyZs78GXdt7W6IJ6Xch16/F84dWxpqnIe
rSxaaMp81hWWm+q0/ssay8eKeEaEJiZQPOLgWGphHCEZcgy4aMZhBHKzqqVgTP96uIVvHGdzMlBc
4LDU6xBSZY1lFoaCENJ8WszmoR3nQzkz1xpf7u/aqqtdGBJi8KLYcw4NzTwy5BS8Im3pJiPdAbb3
676dVU/ASwGAENPEk0HwhKob0R5LhjkaRsMfjcHDG8JVktZtCurfN8XDnZgvoLmIJy5muFAwEe5M
zcazFqCgIqpV9o0A3R9UtD2NTbWbiyYcy/TQa8jy7htd3UdoEOMRBtALHrjXHwya7+WoNoiE2cIG
T7ZB0VaNgNVCxHzDA1eDLgrj/2NKCPeDnIMKXsY1zed+fQiwWw+pP4AEXjtBPvp0KDdHf7cWJ4T5
suCBfgAcXJnBZWk7yPtH8xUkahtL27AjjrzKXTvoKMYvEVm+Gd3n2Hw2rQ2A6s3T9eMA89EbHsEx
qCZ8qKaB1FSDyaWor3vVGypJdc3+q1WZqB9VB2P53i8/stKm7oLMVsvN13/hJxfmhY+XNxJJUtA+
RrrWxI/NOA2+HNvtvkzwXPz/mRK+Wjs2ea+2JI+shR0pNIVnoz9A0ehw3wzfsJvjZmLKA+8nTHqI
6Xk5ZVLc18h2GPnOMn6VKIE1Wx6OSRCPG2Fk1UMQ38ESw0uy4lTaoveKnaKhEk3IqPIJIzsx+CSt
LXpMfW1NmKXFqjD/djNW0lcmVZqCZBG6v6m7dORYWmyrYbNmBJ0ajlAxgd0VZyV7apZzbOFpDTCy
O1jqiTZkI9Vd2y6Ts5qhn2YDESqU0PFIsxPSg9BJ0X8pMYji2nqnV83Gg3At4H7IVuPqxQvXFKzI
BviOQKk7RcxM3gaDvv4Xade1I7eObb9IgHJ4lVSpg6qD23afF8HhWCKVqUh9/V3sO5hbRQkltO+c
AWYAH3gXKYbNvVeAjOi3kafFK0MHxNfG3v6C5tSGVNnaugOEFg0C+KSKltf1iYsKMB3NepjOCVVf
9bbNfdYML65iPxmKtfMYtzeGufoYE4UWaEvjFMFr9DoiifNYV42S4+CFENc7vJdfxu+ur0OltX4z
X25vq7ULU6w+oZIMFW2ZCxaPfTUUhsdReIGu2WB97cn8vQJcamqHv1gll6GkI3E2NNLOzoRUUH2q
uwmMZwgi6TS8PaC15X4ZRTr5xtoyEgO2jOeEv2UdFFKGLYjk2moHCACQH0HrX+h/527KK4Pb43ls
C9tvwXo5NdkIxzYvLQ+3B7MaChKl8NAEB37he1dSgNYU1xzOduXeeXzea7ZyT1tr9xdhUN1Eng6W
+EIDooKws12P+XjOlaw9QgQEwPgpyXaek9j726HWPg9ABBiPI9CY8jFuKXYWx0wbzqT/WbDen6st
sZwFYAKbRmS1mDVwFYSZxfX+SSkxScsanKpuck8d9V6Jm+rEU9Mfp7IOSTU8V7O9d5LpTJ14Yz+t
fDEEB+vKgFa2EOW+Dk5rJVcLCC6dCRR65xH8AgNqSzb7/CpHUoH9qjkGMBJy8umWCUNFOgezK+th
02OX/84Q79v4VqtjuQgivuVFgQGA2UlI2GIsufvOq/4FmtVlqChso7KwcgaJiiUq62AYLxnMeuVm
qHPXEI6lP0zYag2e/V0x298K1f9m2i4iSV+HKQO4YaMznNG8/4N2MPWdGuLst5f42nBcuFegc4H/
WTyqZtDch8RK8G144Q/oV7uUocfIIHTYbSRFq6Egy4FSoY2bXb4qZrVFsyN16LnXnxN2bMbskRW/
ZuJtxFlbCQDyC9YVSr6QK7teCdY0KpDs5hRKmFhunVs2AeEGD5WK/Ht78lZ2L9jsQq1CHHrGIifq
HNZY6LLXZ5M3SFpnlrf+NIJa5au6mn2jMW/uepC+3lwraWAslKIqU+sW2fiIyxFD6wSvSDTZQNYB
s+56xP1ozHNSeRPMMh4G667NH2L6fHuoayHQTcEZBeoNILfSTaWNrRk7iludWwqpcsM7DICBJ9O4
8e1W6nagRkP9EpBDwIsWR9LsdoZHZ7uCoJK1h3DqfG8QqPad4XmSge+k74u9Qg9Z8fhap8ctJ8vl
CoX6AbDY4jwEqlg+qHS9a5F30vw8tc92l2ZBNtz3Vn1fjN6329O5EgkiCGCzgL4AsYWP+v7FaUUc
axi1vuVnq8sOQ/ndMt5t6y3tu/3tOMsbDIUmQeLSMBwVU3u9MqZGTW03Ad0U9mxfuq574159+nwI
jAV3GKAHOqA/1yEoGGpMYwo/9wo8YvzKaWE9beUQ4v2LsYC2CYFAdItQU5BqGGNlViUdK6SakA/i
cRd4Nf/0YxtqlDpI+hBPscEokaYLrYWGUFagdjtY74mW/oKDLszap42TfSVrRhwDZUbUTUEIkl8H
Uz1ObeZSfnYZHjsBjpa692lDWidgak27P5mXZPXoU52nHvXHqrCKXYvNMe+9uKjG3QQKZ/KSl9AF
2fhtKysTYuJo+uHdAnKwjPgloDwUelLPT9VIjnlqBDr5x5iNfd1vsYGXRwomwRQ6NYCpeQD8Xi8c
CKhqU9Kp83lWsnOsotwWTyfY036/vT5XBoSpxpIBcwyAIRlcb7LMILNqzOesnh/VaryLM/5o2fyo
p9pG/Xg9FLBvgEUJMU5pRGVpzTQzkM5zb/AV6BEM3U8lPU2D6t8e09q2xgMP+FqwngxgVq6nzvRI
Q8dEn85zPI6+MtHfZVNuHMVrn0ccGho0YUDdlTNTswDQB8XLAbx89qTDcmBm4z5PhtfbQ1mbs8sw
UpbTqooya4U1nL3iXYkBEHTikDV/kOF/fmHj6hJvIJT4UV2QLsmOtVoB2DLFW4sEZPyWmXfdQALb
2YKxi7/ouviD++MikHRVJonV93qKlIpktm9Clt0E7jGtf43svVW3Lkx9JRqEmPCNQBJA606u/tRx
zXEv2xSKxyCWWuY9ZF0qSOt02skG3f2gq/UQFE7ztWjbMONz7g8euD9F83NkXu8n3vxVb+tfquJ9
YSr6xF3aHquW5AdO5qdOZZHhgmNclnummnt9GGBXArTPzja2LHvEtEjThuYOxCstEJRQOxML5eJK
HJQYbfqqUZHEkH3GSRgb8d3YpbusioOm0jCVWzS7lW2EUhN0qeGcDrrzB87wImQ/MD5R6AY+eerr
MP6Y6UYRYWVtoyInzICgGrjyVK2gKNM7enaGQjogv2gjD4VveyWLXD6aRpDpcZHubu+nlW37oZiF
Fx0QMNDtv57Grp8MvXMho0G0Em0EWPQqHNKXXO/OA9j2dOOUWA5RkG6gdodXJKTAZLCROZtaMSVe
HOm9ADu16fyFwxli2pdNqqdQuXHqt9sDdFdC4kCCJQGEziBDLFsgmGDEq0o9gRHogHEbcJzFz1oD
31IfwrO6F/vIL1OI6yRxF+/iZqjIAxQYdAZfZ5t2h9koiRGOplu1QdWZeJAEeAJXvR+zRulDRW08
/jCUUzUcCGeD0fklAPHeTxPCHfqBFyNx9yYHhj1ILKA0/abNsUJhfaDPIIxAMXH6VTlMTQ+l5+pz
mI6G9s0lzA1oaSrFDhS5yg2tKkna0J41lh2pknjgS9Zm3x2d0nHyx4TMHOCpYs5yuPmh2rezp0Zr
A0Wtu8YfnWbO3yhRmmFXcEV1Qig/9/3XTOdztk8aK/Z8l2ROvjNnNIR8x+5GxTeAYsDjRINCHdCh
zuCEcd5NzR7LRXSkYRP/EyD1jtzHdTvbJ08FyfVx5EUPVYiGpDk05RSNdHvN7UxQveu+CpPWK8cv
MGXPqgLA7u6H4w3d3sysLnlsYrP/CWxPrrwWvKwHaKNCt6XyZ/wl5Xcvq139ZKbc7L5kydDodQB3
Cav53rGhcHatBpOJd2PKW2hVEW8EUrAFWn9XGY2jP7RlCzDS7UW13DW45FBxBrFLYPhkgUM+FeCx
jmCZmn3xXZ35Y6X2R/iSvdwOs5L4IY7YKHia4j+GdMilHXpfnQP1gXYXHxpn38LmdkKTytwzO6zf
/gIWcB1PuvSyMS9SW6gdtLv9uNNbPw9fhLVut4OKaOnDj+a0FVMXN/b1QY6YQMghf8Rdu7iRNK+B
jxZFSYs/4028y+41Pxl33i8TMmgpmnI2nGmFMY0bCkOc/qh1QZnttgRqRa4l/Qr0EIReJUqEQvnk
+hxMAEPUOrVAZhlPg08zrzxX8eDeJ2YCVDhP6KlpDOVAHHWPrbjVEt+KLmWCWglVV5qUmHfXCiza
P7Nk9LXS8N0ZitgxWrz2byTvh9vLa2UVI1MTxCs4VAmu0PWY+9RRvIGV9AwFiK9qV/7GEfJF0+jG
CbweBimhwN8LDq4UJutRTTQoPQ/Ag+7BXmT7CjqMoecM1Ua1bRFKaLEZYFRoSKnRkpfmkVlE68ok
g/9z9zD1kTrdo65ze9IWn+o6xEeN5yIJiKnLTN6WybkskgMl4MmlVmjBic3ofjmTHaFAvE9Is5GN
bgxMpkBVaZ0Qo6ySs+l+Lwj1c/IY46q5PbTFTQkaP6rkyMcwhegJSc2ZTNNg6G1PcZQoyRePFD4p
zTuVp7sUsInboVZm8SqU9CJpYSac47UaR9NElL07jmkYu/pryfldk8ITye6PSivceD2+8YBY5I1i
kHhCoyAgXtKetERiiK7Hfd7HUQ4hp31fvqaD2r8NOBr26kzKneLU/QOKcNNnawVXcYHMvd4FCXOn
wq7GONK0EpbaoEkEPVHvPI3/e3tqlzUxREKGhUc5appLAaneG/jkoOEaCXDDHCJtgZx6qNLIQUVM
6LmTLCgDs7uHlNRWfXjtu17Glo4UanBnrPsujmwYTCD1iF9opjy0cfPMeXzXlnXgwfLSr5lVbuyQ
5V0phi2wMVAr+CBmXE8wK0qqsQrDBouoPtX7ZEetgxfkfnOyjyU8jzdOz8Vr4CMeqsYaFODAHpA+
6JDrQ1PD4yJqIR5I2Illv29/SDFXV1eSFEDaI53mlrOb1nFUoW0altBuKlUAixIa32Gv3Bf6lmn0
2v4HFwHdJagEIri4qS+Otqrv24L3WRzhiK6DNtGPadLuWlL+1OMu2UihVoO5SLlB9ACiW+Y/oCoC
SiUleAnQb1p2Rp1ql+gvTbnZchbfQZpGcOCE5R1gCOhdGdejspOsd1M9diPzMD0Yx+Fowhh3PLHD
1oLQVo6Wq0hixVzMn1lVY5NoiJQ/8JfhF5zMFL8N0r36Tt7ivdnDjhT+10GV+v2xOd5eLGvLH/Va
B+x/0IKEnMZ18AZ4vtaCnTLke5JjG2TPcQgng7s+TI/1gWif/3roqaLKA5FlPJLkxc/QL5liw40j
1rTesaFqFcY0qWFkls5+Cvf2jdNzZbMhEUYLDa1pB0B2aXRW26Q2c/Q4QnPwQcurYORDeHsGl1cs
aosCmApdDSDzZSyJYUzAkuCJHSXY7n7Zo9hjcZIElsW2NJq15TF5HUtaKTpwonAHQKz8pAetb9x7
P2EBAQtgrfNjGirBEACTH+rFYz1BwdZX3rcW63JC8QugXYs2HhAFC+dhQaYbTDLHEQRXvjnl0Zj4
2+35XMLEgK8Dt8kBwRdpNWjF1yuyTw02wMUuxsYbTv1bEQhfSy3Ij+nzltHDyrfD0gB7H1QKMCrk
zGVqMpdBJyKOiEtRbSJ9oYENZ8Y5RSmIbnrWrIVDIgv8KhYK6grSkYKEtu/SqsJqhBCwX/Pxjhde
RI0tatZqHCF+LVD28BySblOeunkLgYs46lz96FUstNjXxMw3crGVhOE/Gtv/CSMl6GOsZLD4FjfZ
TttrIZ59nXn0UD9AxjCGyW/c5JYdpLtKC0Ak2np5rQ5S+OZB617Fw0tKyHrXiPPGMuKodk/QIdql
MAWs+88KAKl4FIiL5j9RPOm2zg3SD4Vp4jL19BAK0ZEOpo1WV99uL/rVwaDnCWM0aL+Ddy2t+Y4K
rzcNh4ileKfUBpkt6fN41/DK26gWLrvJkExCu05gQdDJhYPydayOkbRDPmRF6Boa9zpMoquDS/W+
84F5cuOdyQan29dxDiG1OU3t4TAqLcw0FTOBiMHtcS+PExSUgdjAGxr6CQBbXf8Ww6DF3Cqqdc5U
+xEm4K9j55xuh1hOLULAcQvVFhwqC7CaOw9qkzeDdfZo3ByQ4Gdn8ANhz6bTLZ3b5WhQ9xdCxjhQ
VsztZ4vW/RxTK+r6Dp5IXEnue1p8mmsGPQvIB+MEwUEihGyu52yoiT14WmxGvcPfrRT618C7fIN8
/9YGXxsOtJ8NB6W/D0DFdaCi7+vag6kX+O9guKrnMv73s58GyhyAPKGEAF80Va7FuyquTG6MZjQN
Q/Y2FDV5mohNfuqstTdWgTwW0GYFml+0dHENA318PZa+rTNjcA0aaZ2h7IaZvc4GKXa3x7MVRCq7
MZ7rrUXFiwkqbrC70jKIJvUlVYeNesVWIGkLqx0v2trSaZQLF0+j7Z7obPy+PRjxd1zmvx8zhlsR
/UWoO6Ihfj1jTdf0ICZoNIp597WbJ7DGvQzl4lx3fMucq91UZNPfTKDou+MxBlkYueHIK+Bb4OSL
CRx0+ofGlrLriZF/sn/6MTJQPCB0C2LjolWb10qtYw9hLSh9s69oPYbIHOMHYhbqVzczNtM2+Snx
ERDANBiSoz6yuPdbHeW/vG9oZPdNBXUHNQVywdZCzeiS0GjqLpiJrvqxMyVhrzfumVeWtrFkxAJf
fE5olBhCDgeQAGkDQJmZMe5WNJpNwO4z52GqtcPYbZndrK7MizDSFuBUGH+MNY3Getp1IDEW2ZYr
6uIC+5hOsGxRQwcpFfnN9co0q7RCbb2gUQsqPBBliRGo3FJ8cP+9sDK89s5GoSBQnYah4qW3Q+DU
3P35F9vj4kdIj14ACBoVJE0aeR4fIUKqjXPUoLSi+Xo6TF4IDJVWwJvbhu7q7cirX/IispRFegoz
ip7gS1bKN6d7nmJ0k9ot1MTqd4QapQmNNDigydkVzGY1o68VEvFJ8147yMPf6d3EXm4PZUEw/viU
KCIDvC5eNnIpua7tvLc7SiOYwtQnwTV+AhB2jODB451Km5m+00P4Os66dvDh2jSDZOwQwNsqkyeW
D38g5b6y4SwcULRIc98eSBGpdFZ/gkneZwGz9STCEaJC0Sovt4SeF04R4udD3EJAbGA9iJ11vRKT
ZgDu3sCB30A4NlArBvvHsnZ2WVpm4VBo3DdhbOBPRe9Eyoh8yiOu+pDXBgv1OCMhWmNJ1CpzKtgU
lu5XtvPv7Rle+46Xv1BappXRxgkerVimTj/6XTm+MpADbsdYW5BA3OKNDXAAXH3Fb7ioXyQ8BYA0
Q1t7biF85BvELtwDhZ4fIEdmWX0WAC6vGSlXzktS6p1HIABF8lfc+C+QfDhXxRaHZ+3+Q7IAyRxA
YBx85OtRQdbImLQ8oZEKq+pjrY5T4KHLG5Z5NZ1LVwcv2yLu30wlAJ5AuMEJTbel41NxtRlKgR30
tOy8+p2MimXtjC5u/jVbltrhX3w3QdQDDg0jlTFYlJeEaLB1i6yZ89JnOYFc69SrzWOWkZYEt6OJ
fEG+gMS9Du43VGgAfLyeT17UpgJpHBpNHXxpUnsc71jd2Hvaxd0B/z5/Lgti7hzWAYLcdbT/53b8
1bPGEPwEDwU9SOFITzlPrSuArZECduEUGg9p8YXwZ9rcWah4JQHAU84LVAt3SUDJnZc9UQssuEM+
ntIN9szqdrn4HdKhwdVxaKiD5A2KKXeMx2eqmncpODy3x7u281FjhsAlcJ/L/qgjVDzssqORrlMg
hEYG0eWghOfylkb72ngE9AQYUwB38d/rD1uNVs2GFtlNxuafPZt9Pk37seUb79atMNL6GWA/OnMH
YWJ3jlQrhxNU+2+qbDGqFhxPcbxcDkf8jovTTCV6UvEJcXpy6nlQnvRdvrffvdnXXym6AixELWpH
ws/WMz7iGiAdCd96QP7laayz/n/vkpENahrABajOw3Z0sTqN0tyqfK2dbiL9Fc8uhPOkQ7TSMl4W
OvK0usPJ6WY9eXUMbErI0nfus6KNxiPTc30jdZGL9x9jFNIlqPChmSa/KUpVy8ZqYDhxqo5/6Vod
agUwcbrL87kM3QF4tr844kRrUrQKBHRN+phuwaG35iBLIyArzm7pJ0KlU9lyAl1dmxdhpGObMdct
6hIZKQHIRVFzsFxAc/CSjenbCiM9+/rCrlUVhckoU5BgDl2IaoNfOt7+9smxGgbHhoF3P+ieCzHq
mAyssFucHFViVIEGKYEH0uZ6ZA+JtuX+JBaafC2gpQoJPUG1wqq43m5JWhd6keMx5oIrti/yFM5A
pqIERT/kZ7VItGdoE6Mbouif5ayJxYh20QcXGfvNlWbTaGmDLBIbve7NLPfT2M140NZz/m1O8FM3
VuLacQywP6hJ6K3iVJZO/aKpJi0esUQmYLteHLtBibk2tqgFa58O72ZU0EEIRtVSWoiT2SgTbFxo
xCojpH12Z+vlmQ9bgg+rh+RlHGnuxkoonuaYO/MAt3e/gGrea/Ho7RicB5lv3heuD+/zLffI1Tl0
8PRBj1ok3NIcTsRl6lxaJIJRIAcGrr0ntf7v5xc/2uD/jSElzC2vMLeuQ6KKa/eTCncsysO4s5//
f2Gk076eaZ1OFGGw3vZD0fjxkAQeyth/EQadPXBNYNcKNuP17sKrKUM2jveVzm0MxXGKO68fLEji
WdlGhW116QkvdNEDxiNf/PnFvUlzs7SVLCZRq/NfmaL9EYwQX8cj9faQVhfBRRxpiY9NrABz5CGO
N704Pfs9T3RLPHvtUMJ7Dl1Z1CXR5JKWt5vlU9PlJhYa5/exYTC/Hbyvudl/VewS3MKmu686o9w4
3tdGBhAZ6qEgg4JoJa2JlljNUCQ2idBfcI9tEX8znHQrzdgKIv784jNpSlFCawp7yDAzz0c2eI/E
7u3zn+hyINJSaJyUD+rskojNVuMX8UT9Rv2bWuFlEGkdoJyWQ1kO3wh3Cw26ttnlqrtVAl9b1EKC
DzANUZ+W9Y7UvOlZqhsEeKP4AGCfb6I1mOvGxo27Wki4jCOdbI5K2kpzdYLzVPH8vAiAYU1rX/Np
6IZtKLBU5a49xffZfisTXF0QF0OUDjxqto3SjAidMP3ecXBsw2agCP5iRVwEkZa2wrUM0nUIggQ+
0NivkmwZPK4PA5BQXK6AoMk9z6qZIRihqgS6mJ4dtp79rUrYlh/1VhApazZbxyP6OOFysCnskTOT
74hqbb10tqJIKVGvTqAScU4iqALjq7BTlfFPG1og+RHXKJ6HULrCbXp9DCgqgNethxgsQQcBLjpC
fnFXwi8K6g672x9/NVtAERH7B6YgS+n6YU4Zhe4wBsRCJQ9QrZt0XwuznfAJGPQ7he3nne5/XjZM
pHiXgcVMXxx2TZsA+2ExnKi0PpLxbk4DM96i2a1+rovRSVM5KGmft/NAotnr/ijcfE2LYqN4vxVC
OusmpadaVWMCp1HzW2L67ZYB4OpBdzEI6cabmt6wmYVBmHkKHjMN9DQHWnSrFbIaBhAIkG6RpAIz
dv1Bxri1bLxvSVTozbFh8FlX0z2ttrhRH1el/KqAjQ6oyugto6kubaGJwvPYZfjw9fcuNPb9AcLT
70PQ7fqHKuTHLVvs9WH9N5yMEmiNuOvhuoZwVQKIkR5kmfWQOH+RM14MSn5CmGC6jPD2xI1n6G86
g+isXYRqlWwUWtYvIyjr462C0vZC1L8oUXdEmxyFsmlvHxwoRRfKsar2WjTfKYf2XJ3LRzjDA5+5
sczXp/H/AkvH69yX3HEB6o9SdchDE95qu6YUZNU0+5unBEj7QGx92GnITAy3ikfTSVDdHUvraSro
sZ7yjUR1gdbSwZrUgQiAMB7y7wW1sQbmrMkAt4hY6D5ORgD1n9o7WMlB3bUHJQBIxty1071m7dkP
Y0d3ZdBuwN8WEB35J0j7Lc9600C3ASfvqf3D0hDiLM0UamG+747mmaS7XNmpld+eukN98H7fPveX
pxbGjyMYdzJu5AVWLHHTgqhaRSIhkKzHk09Tb+PRIQ6+631+HUJaMW3NPAW8IBIR1KqIx/aKlQcF
bw8mXDduj2a5OBEKaBnhOoPO48cld3GXMM3kdjrnSJx5pvjMZYM/tfDUmc3Z3ngIiMNWGpUG8SEQ
wyFhAdKX9GpTlMSuIV6KDdhW4IhPVesrtDZhDDDZJRoseeyMvmfPGxXylRGiSAZgLcRTAPCTa4IZ
TVWLGCgv9TqJ/7RQZna/q605ELBZmMqOn55PADLAhgJ1BwBs2bW3A81cQKGQSw0zWHMEclkovFTG
Cx8UZ97dDrYyoxA+RLajfSC95QedVsadbkEIOvJsOMgXnts+UivOD2lPzYcCqc/9mJvVVn9Q3DLS
dwQfE0aHwLgAeyT7QINcaA+K22dROaMvPMbzqAM6AV/RQB8tE/yguG+8gOLCUA/eqE7DKS6HeEtR
bWWPoO2MvjvOIoxfLrpWWpc4Hlx8oqpKXzxvgI/hmP9w8oQFMfQUbk/0yp7H9Y7CIXpYNjaKdPHS
DqDpMUGZK05Z/LtzYSj0tcocK3+7HWdlak2k89CBx6CgbiQ9mBpo4LvoUgl0SmqlYFpZ6l1MrPlB
LTxA1ajd7uzEVgu/U3TrSTXr+fX2D1jZLPgBUG/A54VWnSyGkg7MSThHg3y0Ch6YIx99WwGdx6J8
CyS3GgqQLyhswFYPzbPrpKmeeq0x+pHASGFih0GHl95ct9PBTVzn0+80QYDCelUFZBol+utQes6z
pOy6IoJg2KiF8Txzc++yDvSy29O3XCcAfwN/CJgcIHcQ6rkO1MCzwC1r1DryzhtJaBYm5QcX+i/j
xlkqboDrPQgOnAVeNKpg+H8y8MuAGzzuA55FWTaFeTzuS5f6jL43+us46ruRzRsrc/m10AbDuwMl
MHCVwfe+Hhlt9U6pE9jW5A5n6U7nGic+qtd4Vnn2oG9Ke60NUIBqsOPguo41ch1PAbdctWfhCxZO
+/hg7aHO0x7isAnJF+OgnmGv6g/NvrwjZ+/L7Y+4PFmAaboILW12fDMnbjKEHkY00H0jHoc/EBeh
h4pp0wsqa93X2wEXpE/ciIKogCaZpwnHKemZEkPjwMly2G7QU3fqrCOkeyzo5u4UqNGPoRGpe2Pn
kr2KInSLTH+A21ODd+UWa2I556gOwkHQgowA7MtV6WeYDjH7Ie7gLIaiyR4Xz/DqtK4CK52ShaBu
6/CEKBwUwNus2piC5fJCaLQtsGBA1wCk7Ppz1x6143aCmR3UHos9CG/EC82OsxcIpm7aXq4GwyGO
c9ZFZ1K+wMqxynI7cWBrBZ665htZ5/3pW7U9cIiwtRsJlnwkYECIgiUM5rIwqRF/fpFg4WBi2ZQD
HQ847xEX1j18cT57I8sxxIAvYmQgDoGsDLLX5KXQehpUSHxTaoLKDhZAnu1RvajJrrNMpFyAzhRP
UxVvoYQX5RD5R0iHLORWqrawMNBU991DGqB/8q9Qnap9SLh+1X206Td1hFd4PtezKy1ZSAxmKR8R
tAuHkNwbR3IY98oBZ2Gg/AXHDbcyUF3QTwDiApfW9TSrXZI4Vup4UV48ZJjWat4SJJFXppjDiwhy
itx34NGPpuVFhkeCIsNtPz6lGjndPm8WdQSEAfIZUBzoJ4GfKHcnbQXi6omTxzhvrO/9cxOkYefb
PuRNjJ2YuK3qvHyifsQTUheYPBjredJ7rQRubB5n20OeakyBPqhKCB2E/sugJX2Q2cr4ySwG8cQ/
KABCGwmiu9J+aGydOSU4ApFijkHh3Zcl9/mWkdvaLEJiDUQa5EmCYilF6WfelLArcMFh9etfAlEx
H23Dr35Nf9oTOFOBtfHdVqYR4AJciKYK+Dpk8K/XX19UdTwhO0JJThverMQp3lMysocBoIrHXG/U
99vrZLkaAS4Q4qeQ3wAAxpQebHWec7cfqH3OCpzB1PZ2I1TwfcMgh9uBFmar+GBorWFnAbMBBKl8
2xdtTrOm75xI7Y19MltB7uV+bf9RMwi6a4r2nCvGMSUDJCkL6PTMQWYlnd8x44CZ2H/6xyAFxyPG
QhIHqeMFUEDLueZlgiDgV1+rl2xXZ8FchVOgWH72W/fTnVrv+s+iIMDkEHk/FFnwYYU0wPXHRRd9
HoSrfDR0p1k/M3Lsxo1C1KIEJmLANBRwMEjBLcFTKrRYerNKzKh80AM7KCGyFE4/i2B+UR55OB3y
JIjh4Vv4Ww4p65GFDqylC2FnuY3a1w4MUnA+ROwX5vRHcg91UQDuIyfzK/g9BvRY7ElovffFRqK8
XMNIKaB3h0QZxwHQ1dfTOlpQqy7bzIgoasza+KdP1aCEocftNSOumct0HBOLpiq02OBEoMH2VToK
agtc7g4GaaB8eDo0CS2v1v7xxrm3g8n1Wi9glUc8KCIK5/DboZeHAiLC2xoClniZmnLJj6Dyj7HX
atTWX+fmjvY/SuPQmBs7dJnFiCjYETpoXMhjpNWJ5wznJnoqka0/O9Y5nX/cHsUKPRLIDsE2RbkZ
h4GsZwfi/9Q1jTNDbSGGrW3C1f6dZWX9j1Wqjc9VNVZ8+E4O1qk1C+PBaFLLC4C9BnCNqcTbah8u
l404+vAMgNQZeI0yh6eMawUCLYl9bnTFz+g/sf5Gt9ofyy93HUPKXVrYmHhepVjnOE2HF7U4Jplb
3OW2xd/HJGYb+MzlF0SxBiMRdQysFTnD7gZLZT3kNM/V3PtF2xyUjG+cnMsQeIqCMuwC5ottLqe6
lMBsvayMOZoZbEyKPhyptbGdl3Mm3r2QpRZwWxQupUyC14PFHYPOUVr2s+YPcY+GDn5JZsGjS0vT
3UA6HNcbi1Os7uvtLWThQYQWJg9LMjRwlczL7YlH8y/YOug7cBPg7IZbIQ1Q/35XXb/Vgi20xsqW
EGJuAtnrecg5ZUKIN2eKXhPOkdvWpwKqUefuOO6du/G3frSebg9xeYCJyiwQjHgNQSpGpig1Ss7g
Kl7SJ2/4lqXPDqA77vhdM5+LzxuboNiMd54OBB6KpAuekjWSiUysSp8YiktNwsLGjf2W040mwXKl
CHtBrHfURk0QoqRSTJEqc44EJoVFpxN2eoGqYLl3zPKw5S24XPUIJJilqGrjOSnjW2LDGlu3a9In
yvduUX0jY/92++OsR8DVCYd0W9hzXt9hRuUkrpKV6RPShweTQ1+j1za27vK8A6sapBgksgKoKzfO
YXeqev1cp0/zOB1ZUjyWavZS0q0kZ+WjXIURf37xUCWOriR1jrkyG+oP9g8HjqYqf+qKzyJcBB7/
cjzS2ZpPZat0PcaTZm9g3gSq+WBlm0WqreFICXnVx85s2Ihi+cav9ocRNof6ZweQ4AmO3efmSwPP
njO0GD+L8fwYHdrM4Jfi1sTD6noaaZHVkEvI06d2mI0gZubjOCnPdW5uNRhWVh78Z8EswKEHYSxZ
B8zsFRi6a0ry1IxmmNPhp1ubX24v7pWTBxUnGDEKvxccdFLqNE2Qf4AQefKk1NZXnvG7Htq6/mBW
TtDpUCJkDEfE7ZDLxY5ZQyoMzzVgdBfJ6IAKXs65OkdTEz9BVfJcG8lh6vuNE2ilOAE6JnyjdLGl
BPrt+jOBA9yoXjwZkePhKQ/8C4CD3vCnqKY0AD289KFSMu3sDOU+NXNep1wbgt5R41M19s7Gxbn6
JS+mWdp5tDBzC5KqyRNM0/6p3PnNyrc0b1decdh0SCE+PB8gLSNtuoxSmiWamjwZ5/x79pV/Vb5l
b+zovvI+mHfucRvltTLF1yGlHViX3ZgWE0Kah/jAd+PjcKx3UEyIWKAetzj3a0sVD1QVIA8Dd6Ss
P6hmRVJD0iB5ivM6HMb4iPDwCkr2BND7NOkOt5fpyqPp40H833jSfFbA7k1a14vBGfscDhp12Nf7
ctirp9z3DvH9hDecvm/rMMGZs7sdfe1sg0YENgheNfCzle5PZhcFo3TCx5zLoJje24T65ZAHs7HV
y1hbmmgJo6mAzAP8f+mJZhHSc1vPkidIoHVBTui7PdON/GZ1NID+o3KHAtSSq9ywjvVZnjzpFK6/
sUFRTUgexrp6YPqnqzQ4kWFJDoCm0PuXU1RrdtXRhPT5mUzFzojnsEhjv9GsMJ22gBDLgwyhhGCt
GBiSEGlToynJe3uokid0fzLkUsPga7n+UrrJxuNhLZCBohMSbqSiC6f1PoGtQO5i+ub6mTqPXkl8
096oTqztLojWoEKh45m5TO3T2W4JLbDas/53rOVlUCUau0vRaIaQrbvHUbrF8VpbeeAKCSMSUXGR
5y9TpjbWJqw8Kx+bwzBRLYibZqspKM6g/yHtWnvk1LXsL0LiZR5fgaKqupuu9DvpL6jTSbABg3ka
+PWzyNXMdFGoUGako6tzc6+yy9je3o+11zrPHsBUD+507A+KLxdDxwCro1g8ObBSymOS68/goPWS
4lG3wShKoZ/Vb2Wvc0B4xeKyjDxAYwU0R3i2TUX1NTV70sbyUCsCcJW9Ah0mpvaBVNif6x7jcgMh
bjGrgoGXZIWAQLg1cSkhygk9h1sQGXq2ViZYKPcSLQUysix+XTd4MTIPwiY0q1DIRsdoNrwIjJ0E
fL/N0MLiEIe8Gb3OqTDx0r2CktK3YiUkDN3RSfVUUW+8p5cOZUayIGCGR5nzi/lofYlkR8uiSi+F
e2LQtDkQQDuG0kg810BSU9pbldg1a7N3RGCOUg9wLOfWcsgaFKpCXDD9C1RDEisSWgxW8bg+tm6a
bwQuKxuJJYHVG+kgSHWWfQ67NLS8mtdm10gDReNZg+ph7MFv3J/xptjb2trwAfHUYCoBHDUL958y
sE4LmrsnOdXIdGnNAzSxdu7YUo+wpNxK5ldXh8EovOTopFz4sjzXY8sZLAdiv+1d/y0POIjh+qfp
kN/2N2MAhgXVs9Cl8+zn68f10omij/3F8KJ2IUs28raB4dr8ZCAeAagr0FoZXLcyH7zF3YcVlJGx
e4im7YUVSylVZRhjpB8YKQ/GoXSfp5HlG6CqVSvOX8lETCNcqNb2GchsUpK5J6dvu9DMhX6kurMl
wLL2xdAUBtEdIE6OuSwotYMDcBpXnVOpgO6irwrzsxlZ68fu0G5VltZWBFpE9HEwUXSp0FiWJean
qtE5xb362y67N55uUXysLmd+qFFLxQjzssii1kkOnWkQoYCsH1Qp7g3vin2n5Yd/PwFAuqGOCgQR
goOFs2j0uG6KtnBOiQG+34EKY1dxMfy4bmV1Mah8oBWKHjpwYOcuCRCzNh476pw6kJcylYfupB3A
m/Z/8LOobc8sFLaOKvviOFd0TIQup/jUVeS3aSnwEA2pg1J5rHUIulxf00oP24EUM/wr9hrDFktk
AHOLvjENFp+ypAtBSTWDvF5qVYtip4t6edfR90EaoZX1HtgnCkDOyp2baqecOkFH/z0wxq9B9Rm/
BKA6dQnGMrtRLcdk/jXKkwl1IJL9e1Z4bmGRPhU5zQmFesVpZOp9TuMdtAA3/O2ae8fxmOmFQSB2
gX/Q9Emx+gImzBYtrSLdQR3o1hwgXz/sr+/eStQDoOf/WppP7Jcn2VWSyhIoMZzcUb2tLXClHEtI
D4pyl8kYXl1/qop/Z6LGB0Txb6YahYjssq81Dh13UhCHn9LxKQNYiLUPTP15fV3rp/KLkcWFxpSH
25YajPA/wELd0E8aNMlNBjJf+sh+8KAYPId7Mtm4eisPJer4yJfg3uER/9anv3xPR6Cr1mJU/0QG
tAQbWb4w3ALkir4mlPses77/7rjADwK6HMzuz2Los4v+YnBoQCauF/CPQ9Z0XhvH1U6AFmEjz1g5
kFgTimZo06GdvgTNFszE3Baz7VMMPGD8M6G13zVpYJKNJ3KFABdB6V/YP2JUjF0utq2xWAKYXGyf
6lDcoTaxY7f8IQ/yzGd7srfCrvS6YxYUv/PK20JcrLxmZ7YX3rlvS7cc8aFPY2e6npDKfZOJz+vn
cs0GODIxU4zXGZPuC+dBRqUsEkypnsxas72Jkxun1NyNQ7i2W0g6NZSunDkvXIT4pjkq3G0c+6TX
P/teegmmJxTb3inGP8vJoqE3N/zQNQBIHHnF+enTEOjqg13ZpzwhUeHkUTuWG13OlTdzDuJnpB9A
4JDJOzdBJLWHpnHIyaQD9AzVN2DFfd6ax3/emDMzi4NnZnGjsLmx2Dh4njLrQS3QZ79u429feRFn
Arg7I+tRCJsT3PO1MNvoRZu45GRVEmTBnpU3fPAnV4X6KgYvabl3nXIsH1pdlNaxi7U29h1kFlGq
FMwqfDUBHUnARKHTg2W2zW9ZoAAQ5ihSPtOq4Oq3XJRpGuGLaZXXkY5Tr9YIG4NycqvCk9yN8ScV
SbR9UjAJ0bCqs1K68XytHHK0/NCIQ+sPzbFlTZNpiSEmprknon7S8afW/R/idRQgIPGKLh9oUpfQ
FzfGDHujd+5Ja3XZgleRO59pC5Xr6/u1glZy8PwCIoCaIkLDZRMpxrdRB4KkztzL3RQYB77vQns/
BiqETPLt7uV8XRbn46u95YwxaHQN4GhgT/rWX8ZjGrg+2Wu74YUFW3NPF0NJuLZn1hbVSprWRgu8
nAupFvcTyt1WHfbMc25Mn9xOh/o2K0E3TuwA6l3FY3dKgi1G3RU/dfYDlt6jQIxTJJV7KrPGK8wM
GtHWXtE6zwTVzfWtXPEi8B6YapxRusiKFmvVy2zClDtyr15iH9lDTSFrBFay61ZWDj64ZRENwyui
/bNsXvSIu922yR0EnzFUKJKgrd3v102sLOTMxMKFzGyZVQmy6hMxCygxcKf2rHhCp1bEGx5xJZSB
JcQWs4g3OAoXT5VulzqfmGJDdGUCbXS/M0j1WTFS+qgYZZ5lih/Xl7ZyHCwDOR4kohA5wfK5dyxF
0ndF083v74fSPEBUd4dwwNeMjanG+flb3DL0IoCEgI4h5viXsPySFqlZI8ZByNQbwVhmUSPH76BB
uiWq8pRmXahR9AvEFtHH2ukA/RAKKCi7oW+3eGIybhi5yJD91a3V3yQOoQ+Z2itP17/iCgQCaawB
3Vz06/DYLPMxp+KK3jK8/rN4B7jh/ekgbu09OM3DLf6yle4VbKEGNWsSg9B0WThR05xW4LBApNGi
R4DJLZ6Bv0RWZgx+w368Ya7IPK4UpqeCF3DXy4JiLEczlIPpQO7Rz0Dm8zYapantzawYtvoxaw4c
vw8zSDb6F/jmi5Au1VpaVfjp+BaqP38LRoLM72ukAZgR2I0HuiUzsP75v5hcXBuNUCuXk4mQ6MgO
xdPMWT9iFCELWPjvDPxo8gKXCNZsBJRwOOcXhluToTOArk4idzwlp97Ub8xwrXkbIJ/gNYGfRTa6
cJtQvwXjoJPbpwaSKxiw9OWUhvYWz/+qFeQwBvrmKCcte4QwkJm1gqRpyJOo48Nr3LBXXnT76zdj
y8ziMFDwkORSGZyTzpnHwU7XFwDFYiTnupnVE4BiCJDiwLujRb/4aElvWqKe/Rg91sfxfRZjML1+
VwGCtHUC1paEjAwjkzhx7qVLMbWapSazTxwQld1AWfrgagC6JJPlhNeXtWLqDAs3e9UviWbvVKLS
E52cSDfcW23FPJW0T2ppjRuP6EWHAqkRirBz6oK6PaRmFzfIBZ+LROepixKeZXuLT1Ec5xEfNOHZ
4/g7BuHGQ9/GSZAxaJ1SB+/E9aUuHfV/fgAwm3jGETIsgT1G4hZT2o5dhNm0D6evPnvN3viayzfo
PybAuY/TDsLb5VuX1aJIh0ztopK41Z0cSg76faP2uG2jd1AyBbj/AojUlrT1B2Z8t0SXl4/7X/sO
QhWMUQFYtiyTNWmu5hqpu4jq1bSD4JIdpCCuCFBr4B5x22mHGeCtsH15hJZGFxvbqk1eVrLpogl0
3sc6zst9X1Vj4DTtVrx38TIBL42eNaIW2wH29uIDc71Xel3GXdQG1rjTff2j8ZOdCsJP6ieIcP3p
hYXtFrD44rMurC6iMyB/BhVBbRd1Y+7VsvHk8KEXSeBSza+b+nj9nF58TwzzIgEC3hHvvY7u5PmV
bJSkHBrWt5GdZOWdLJt+Lxp3uusrM//8Z1MA2WPQBrdhRiAutg4VxIGi6t5EY0pQlNE0saeKgjnD
VLEO101dPNrYupkR0oLkOjgHgR89X1Y2lGnPmdJE+d0UGiHfpXhF1Sd7X4X6z3hzHmoZdsKcjckQ
NH9Abw1yyEUWolRpUSFbryKH5WbvE67ISNZgI/QZOLdKD/AjDA9fX+PKziE9QPUTcdNfKYLzJWKa
R3YG+pJR27RHyhyf1MOuSrb4kf+Gsl9DXaxtxvwiOEDHASCj+Xd8cdqdUhdTPQkRzfOgaRL81cMM
XC+7rSJy73xjfr+Td2UoD/Qu/911ew3iblmQhNoTIrjjvyZ8f38Omr+YZoJjRcHo/Of0oNpo0jgT
kV3bCLNpYY+mVxAi1IAKvXnQTVnKjefkwpnP8R/wR9hjfHIwHJ/bLFqa2WCcohGz271J8rtUS75f
383LW39uYnFg4WOZmYiSRlCaBd/nd6Sg3tRKP+Y8bDFbf93aBX7r71dECZ3YGJvGC7UwJ6wktrXB
LLGp2aMIs716BJTJa4HeSjarBCu3A3EFAjMEGXCk1sLHOErsVohAy4gYVSV9d0oRvCtZmTGvoU76
GQ8D8HjXV3j5PQHfgjkIrs2D/UtnIyaI+NqKLCOwDx2HzIzagT1OqXaIjeQX65R/lSLTgRdHWjbP
L4McEaSO50dEUqi2DgWRUdbw3bxxXZlGQEJ70HIOri9t5V2CLRxGoFpAgI2LeW6LJRrg/kUno+S1
vuvu86D0ncD0yI14RRfdY8EWJH7FBwCbDJuzE4AfW6rX1YMCntgcFpXbAe60w0D4PtnHv6BkDSZj
9wPTNQP3zG9x4UvpiZ9V4O7zXQ5Sc7DQ2BiQxzDZsaWv1z/EhYw8KDgQ2oFVFt0S/Ptyk6UoOqfN
FFCFMvtX0Xd3qe3sYlqmGG7KPwZV6bxU5zH4HIqorDFLBy3tx5I7N1YTPwCI2QX10OzhYG85itCe
ndmAXmQC7Pn5obOKU2HnjxSDPj/qvi7R1uWqh+blu5Sjvr++lBUPM1faEWPMZX2yzOuhGhmjCkvh
YYbE8tWelyHYEpqNiHHLynxpvrjyXnBZMSuG0LUW/zJdiuH2bsOPXYAn/7Mns4QxzieeJuPcRpVA
ubvusSfie/Jo+v232PSMN3FreumHBuW1DyTOkO7+vaVjcdGtWxpeeBmSd0XMQEgZ2YXX7MwbuU8x
ouTJH8Y7+Moh24wdDIwtLPp8185fRxxBPA0zSA9+ZlkUFLQhoLaxeKRi1jWr9SB3hG+JrXbM5c4B
hoS4AoiMuSC+dC9MdASnI+bRqNuvvU1usjjeyNPXTCCQQNVnRlFepJxyGIrU7ZMiMvlnYXAfmh0b
PnnVAlqbQM+Dxwk6COdHQ+qtS3vb4VGTmz4UWm/ibqtac/nUANGEnhhiPpQ1kBadm9CcRpuUyeaR
VWYQcZMCXorYj9wy031SgaL0+rW9SMHggADP/9u/Asxw2bvKKhWhrGnyqIaa/ZElFkgiNP3IFftb
DzUEjxc19aB+UuwoJCY2jK+t9avxxU2zzSYpZWrwSOtayOsO6rvgIvVAKFXsQEjw+/pS1zYPITW6
0hi6wcDLwhqqjkaOWSweUUt9jt1W97tY2aKqWjOC041RG8wezH3H8+2D9okGdkKNR/okhmMO1R9f
GaHY8u9LAbwJE8bzyOiFFlUt1Fa6TYNnQx3/QG6z8wbEtf8vG0uqZDFJVtlDzaOkmnv4vV+LbCPJ
ufxY85OHzikKk3gEl2fdIsJWsyrlEWtaQBGUUiuPhWTZ4/WVOBce7tzMfAy/PBpSqLVdUYZbC3oy
6qIIlVSeyQzPAvl9zNQDb9+uW7y8VUhG0SlDHQ9DyxdsTJBxHSXuSxaN7psBZRTpll4vqadzNdDb
4pgS/Y7m4wY+YfY+554cIOhZOvA/jnYZpXbpmBktMrkIyP/pznktelv6RWL+QOs79ste3xK+vyxS
AT6OmAoZBdreGHqdv/yXL+uKqiVJptKo0uPyW+rMKHzqmGE/afV+wm8NcPZdyOba6k5Amc+fRmpu
HKLLVUOzAfEGRA2QTF0A9DuWzv13l0YKxHNrzn+Z2jv8CbrkPa7FuL++s5cuCz1X4HfxzoC7/iI4
0DABnjYNVlwopi+FHrS0D0jRelO8cWovLwfGYZAcz1d8bpgs3FWXyiTBsCOD7oQB0rtU80CUvUWx
vfLxzozMP+LLBjpjLnJXgxE9VmXQMpATKH33kjtjUJijjenUTbqCy9uI7cLrhvj/LwfGfHe+mARO
jFl5wmiECrFnzs33Rt858Z/MuKvUsIGa3vUdu7yLf48H9gp9PHBsLZaYaGZfmhjoiyS0AcMhb+3e
Y4UDNgjqWLvKzklQaaM1J3LfTbI1Bzf7+/M7OVvH6APUFoHiXzbPqyEhtcszGtlKcqCGimbPh9Zt
BD4rRmZEBTqGOJcAXS2Oiqv3kqiDg9Q768QNym92oOgcuseJUm4gvFdOJUzN0HUYcgCaO9898By5
Zm4SGgGsemgAkM+0cUOOcMuEfm7CpoYbg7qOAu+hFB4mJW8wYrzFiLty8KGpjP4EiEPwH8vqdqzk
KSWxQaNBLXxgXp7FRI82OEMUkaGZbHxcP4SrO4R5YjzWiIFRPz5fkwT2mKvQNYuYznd4TPcuGcOG
bXFIrn46RASgqyAYGVnChEx3KqjeWFjVNP6dxk3DrG23Rr5XbvBMf/U/VhbvKXNNrhgCG6Q11RH9
6lMDbs59oqoQySWR6kLhTIrd9Q+4Uu8BwsVBY1zHcwN9nsUXVFgz2jnQQUiD42BUid8w9aizBq7j
NFbjw9AdphGkkvpLD2F4kW+Mga2ely/mF16kTBE8jy7Oi5rejDrEwYrsqE/fSBV7LiMbi11xWWdr
nU/TFxc5VoOeAjNCI1oOP+tEmXzLLu4hujErG/JwLCEO33d2aNSYUL/+nVdPEACU2FzUnNHVPjet
uQVEBQkOKobfv2VljzH+rQxn7S5AaAaMrhgOBEp58SnBrNQr0DvCXUjsF80WD5pTvqZOuRENra3k
q5nFR+S1XVss62ikgyzj0e6N4kaxaN9uPC9bq1lchlgKyhq1plFjJc9ZWX4IRbtNNm/22p0DKcE8
7wwWRQjNn++LYo6dNNweq0ENL8B8ZyDMl1ILhcp2qZW3vqyU3fWjsHbk0YFAaRXAF8w9z//7l1Oo
00TvaCXxcIrPus5vOHtKCnLURe9Zxffrtla/4t/iNJT+AIte3G4MMmt9OlY0Gkvw4cej3xlTUKj/
rFcwl8ExBQUWb8gfw/efLylFjDBWBLEAKjzvw1C9tqyONw7ESoR4ZmPxfKm84yxnOBCFM3quXoVp
3+70rHixjJfrH231hP9vUZ8sIinFkHGsAPEQtUK/N6rph5sMW/xEKxuDeBeOD+JoiEeXZLmd3Tdt
NeCyjh0LjX7ad21xC3Gv/fWlrHy0eZYSwwpzFoGDcL4xxtikCnIGGhmy8p1u8juFe/mkeC3fonRd
uUkwhR4e4mrwICwLUVVVg5bTmT3cWPhiTLymmLwC2LupzbwmecdooH99cavfEFUjAK3cuZi/2CeS
lFDyThucOmqFdOR7YZoBUfjhupmVwiVyEzQMZgpp9LuWsWbZtAQVRDwbXe2JWTzVS4DivYXIezCG
rn5j/wGIkfgAjvtbc6OrHxWoO4zbAImBwZPz/bOUKe7aChcrHk6KCaLcWvwUGC3g3HzXmuYI9Y6N
a7Zy+DETgjkl3GSMeS3LlhXhwDxRHH5l+kOs91qOwfXPubYkDJ0An4zsFOQmi3ucWswCuxLylAIV
A3dyb2Vs5KG0JPNh7A3KYncoaWgbm7h2VoD9A2wY/8yoiPMPaVuZ2TTUTSJpPzX1fcF/gcjx+sLW
7hqIxmeYkTajehcLq3rTAeYVXy6r68bXWQL4g2Z7cdJ/s/R6a2py5RVBmjeXqeZzeUE9qEIuzFLm
dC/Wpo9GAWrYwhAzc5pnVH+Y31UA2F5f35rFmUgZ86f4gLgI558wl6SynYIkkRAWQenFbDzRm/ct
G0tMAtbf246H1y2u1EH+U1NE6Rbh/SWQRFeTrpRoSwC/9ehWGGkTmg9vHLWOsRuyeq+DO2C0Mn8s
jI1jegG0Qjbxt57537bnc/zlma5sM+mMIZm304fs98fo9mGjFa8GaOMSt/XdnOyc1gqlwx8hSrzx
sVeWjthgpt6dKZ6BMFw4N16lqjqC8fROmAyK7UVQETVs+/KQV2BzVeudwJ8lTN+PSf18/bNfhsmg
zgQyyQADBDiAl05H4aOVVKYoI67Zz4Tl9j4r6tavE2g6UL/O1cDBOKaXa80W6dHlFYIvn2ckkdQD
EbIk8MwbWatZE6Mnp0UY3vbHfPIE5M27bqtVeukPQLKqAz1qoGeJlsPiMAslnrLCVjnQX4n2HE9x
EwPkyI0Xc+TJ1iTryrJQQUBwiXuKDMBdeAa3ElYzjiWPgFHsDkw4dajH1bAfp0n1JaHx0/UNvFwc
IBDzLBUcA4bFlz3DvNHLDu08vPpa/6N2VMWDuhhUwHVta9rucmXnlhbxRWMLu0YVk0a1cZfzB5O+
KuxGiX///9azuIqldDLweaEOMwxPRYtHeMRYRrv11q6uBVTXgDqBNuHirZ0GayRNjQAGxwaCKYn9
XEj1CPZ6ywdIZ6MYs2Jsxh/iqKNFDQabxflz0rFH7RzAkbhzLYSzeeGV9fiOKeEEMu5Y3/UvePHo
zmT7SA1VtMNn7pj51f/izESPCbuyFs6dlQntj8os8j0jTveMqrb2NiKmu2Wlnb4afNgiEZn/5rNC
HSyD39QBDhEOFWSS55brjGhV2cT2nYCmEIgncq78NutC3chKL448zABKMg/nAk58QRHLhyGFO4GZ
TDhhUytgSWhDN6Ub6P6Z/vJiQTNHAUIQRGUGcrj5l3z5lLx25DDhjp8sM3cCvVJ+WW7zaNio0ccE
T1RS4E1KkvKXybtXGddpIDr1lavaK0phd1ZOuA8Z5B+5WgWNMT2qtTr6uUN/KUK+m4L/0afB9I2h
JD5QqDbOur4DN9tt5ZR7pRPfmdXfQlANYvTdi1UYd7rZPIkpfsP8pu3TvE0OgCEz36QUoxQ91YLE
5XtetHfUtW/56MyhQf7TlOk7kWMXsJG9MivDiB3+S2Kroa2x56Itc68XleG5pTjqZnuIe/K97pA/
JqmMMM4Gl0zxBlF9CGg5Cp9mBKV6zblJYujvWHFXQwS02fFEMQIoH/12uB7vRDeMAU+cGw0piU8Q
PEB7EM2FeMJ+UWh3IFVoJi8T+TEv+NsoTXlTpNpdgyFvw5i/bwq5jQoDvvjZU/HqxIB22SKmCVRN
MztQBwVReUmdFyVvx7sMqkgBk3kbllAmeSsld/yhmXLpEybcJ7Whxgstm1+qK+l3MNXGEdB5/XSw
wVUXh13WJh7PSPrYERBlKcLwDGs8UU1tQXKJW6rSTPqKLg/g/AFtojM9tKK6EUbVeKYCLSmoTeh2
/2g6YO+2DS9xywDBvF+o0w6VxGDIXb/Pnhmwjgq4ULSk9uohC6jFn4pyApyOzhRkvm6BRSsm+757
pwIcP0a746keoAjkNWrr94kbxMonmZJADL+N5ncikqAkzq94sHZW/VBrdK+ail9CEQ9zOAEICO4F
taDFCRxw3N12VgzIBUsEzkokdfVd8vEAoMm9K+2fTa7cG6QLR1f1UqKEIIHa26wKNDrcxDnoNqXz
YBTxQxW7d8BYfKODutfHzqtaiE5V7ZEPP3tIGMXOO8b1QM3VexPJgj4xDoT3D5mRhfEsS0PeytS+
h7x75hEj86mVHArWemX1nFb9LhPtDkXlZ5dk8IyJBp4VfYTGTRxWBNJkMibU5zlwPf2HYjb7jk8h
RvhDpRXh0NW3uX3b64Xw2lz9EyMuVgp9lyQYzCHiRqbtToDb2iNg4CE83ze4edCaeLUqsU9c99Bb
dyOHTCYYZ23KdhZkEi1DHgZHEwH4fVX6Q46Dn8aKE7kEhMJBTdP0V5WZHRo8tP5mOKx5TYdWe2to
1khwxyv2K5e5fKppoz2icWdC411j1r2KYHaC2opRARdmms1rK0sNxM+N6xzoIHDfercAfEwo09Ft
SBspTSnKgDXTlHksU5TK0wpAWHSLqSfS5zQcnbS8dZOWfQDr0IaapRQv8Jz6fTYVZpioMv/exug5
BEJoH4nR309TH3CNHkChHigmvWdCDS2mh1qcHQbVDKypeBSOm/t0HPfG0BwTs34UQ3pjcXvXlc1N
1bYfwlG/aWly69g8qEFzMQP4K6u+R+vkDvNJe8U0wrg0W0+26o+akF+FzBofPGQvSiHeNG34Y0sW
dU0Pec3JCciEVmdXi6dJohfvGl0dYKRP8yEdw7zcKfJXU60UnyRVss9MIA9kAxI/WqmJhzL7qwk0
owdOyJkwvC89QfojWjCdhxGtLFDGuPQIVz+t2mUHlDHpKYcuXIBi4DcjZ4ZP05zvWJuX2OHOgqQZ
ENBoLoN7LVMfTK2WHsAOqQeJmw9z1HMvMwEmtodvuaFJKFU7v2SR/BorpArSrZO9IZTBI6X2i9Hy
QSlJ4ne8fR4KUYI9dE5K9Q9LTTFy0LlHmZm2x135rCXmkxGnTzbFPabSPmQq/6jV4p0o1h+IoYBk
AFh0T7Mm20tz0LZOdtv7I6rqYatmMTgx8HndxlAjt2bdoYqLAbKyNfUrcJh6aOOAADEhLkS0MWCV
xqhjmJR8ajmXocuK9yHPXq2+MtDTs8pvPWbLHyedKYGRY3ZY7bTWN3tgtoYeQgUWAZO4PpbgpDMs
j0zjZ4eXEJUfdmjaGmzfLkaEzbwPNck0lGmGqDPjEST2HfTlB873k81a/HnxI4e8uCeKgeCR5HXQ
wV3aHmZ4+hYkjXX2pjNOjgZHUwlwAOJBWr0ItaQQOzCvuNFEYkgvwkcFxZjqeCvjzI+Llt/ShDKg
oyayQ5F8CqrCUPwRQXRg0ti9NSDZsSu0oYQsSK/tGr1/7zta7mLMxXwKtyL72FWb0GZc9xV3Kvcp
HpmwSHQW2KOdBnk18LvCTtunEQyaoaIxGoo8fmts5I11I4sbJ0cmE1vaW9tACtXSegN0A3genpu2
148mYznUSNo/KBi/aHWcRR3JsxNm2H5r1FL8oRgUzxrs3GN28RKzmvlp173lM/OJiqZFQLrqN8DY
pVf3WrcjU9Z+c4dq8kg+GaEDsIzPetDJY/IJggFwcqLGCcYs9+RDTxV8v6YNZUAVsyCYEobc43yi
3dhNXoZisg9gfMGLMZpuB0qvpBVHNJUeeNkIz1XU195tE9jX5W9Lau2zxQmubmLFT5PJPtCJMG8Z
ZMgx+K7W/gDWv6CEsPstwD7DUYIHM+DAs2JdChR+3HzI92zQtFBnVH/QSU/Ciuvf6xHPQ6tkGDDH
TO9MP+6ELJMcGIjYutetbNhpk0GPel3j/6MC5VuClKhrGLxGWp6mPKtC4IpcHX8J0+/MBO7WduWH
blC4DRUjK2+yc+2wdksGRzFCgTmzHzvW6iCzVn+ZRld4nLYkTE2cV1dq+g3G8Brw7ADrguLdj0zY
na+NjXarO7S708YE8cokYy+xGgRg/fDS6bR56nUlf5p0UnlTDe7GjiCc0HmL8wCCgu+8r9+T3nJ2
8G8fnWFXNxiDot6IOm4w5bF2EEqObSit2GcU5dWySt8kM6cb7vS1B4mSKqg1iMywuCpvGW8eKgNP
KLWG5KasQDthtgb7Zibs0+lk67O8Ku7yFs9GkZJmJ9xRHhDIv7G8QSwGyEsZVVVTvSRaDaXj2OSH
vLUyLy+qIfc629rrHOtQEjzsWevWoFpJNK9TRwdHlPSPtUIlhIPm0kVSImlT1TyEHn21S0azujGN
QvPKoXA8HPrabzTZ7xQ4wWNM4dUGgK98+Ls2yEo4kYRbbSg6xCEylrdKzdQXOsXldzN11UBDT94b
ZFLeTcx5L1Aw9l29fh3i6YlXM1wRif7OpArfy8YadtI0Gn+AFgkm9Nzab7mOuIMM2gebMJWROgyn
iwzfc7tqfE1iIDlpO9zxnqleK3m/r82284ALMPAwIX1XOpsEwGGl+wlCYweKSPhYxWN7skv3gRQc
E6p1/GLJRPUmgelzMD8g3rcVHnROafp5WneYTG/1PYeOfYjJnl+diD+FZUlAqbJp1w4IOpzkJ5j2
mU9ixwCJn6v7pZv2ewv0jLt4AMWHTJpsHtJ8J339wWPc0kFLuYfq+A+1ZNKTMp1CpH75ztJjbVdR
ixyUjlWPDrcg1ZlRaHckee6PXWO/olIhwW3UQDu7HVIg/43ktxq79vd6MLJn0va43qoKCL2XMPB2
1u2YB7O6DUg1wa75XncT3haAlitElQ1EpG4gAVjdGhXw1qZsjcljep2lt6NJHqt69Hv5uzU0zPCi
0O1JNIDvmY1SIjFK+kwgjhT0TlHcViZ+SY6W3G3vEOERvKDe1DQ5BB4oiQxeTDesTCsemIWCwkfv
gtGiymzwwk5mKiA1OQGYVg1WjySrH3rfLSBz0XFLhD04sPeORUtPNhrfWUNNQaxnFHjK7GYA1Asi
L8aN1CbXj2UnfLPUrN+ikNWtDuGoV1HNIWRWyDEc8ZZhQ1qmZl46gKc9M6cybBWDfwgpmheeWeO7
XaMVozEdPoIl8c6YDOYzd8D1qfsPg5fZsSOZCEHznoRwJ3lESsR4NdOh04PMANG1CSHXoo33lSkz
v6B9H5EGO66yDJdzqIGnVkFJS0ZEjeZA+iDTR3aTVt1/cXRdy5HqWvSLqAIRJF4JndsdnP1CeWwf
hARCIgq+/q6+jyfUjN0N0t4rxgfd+RrTiAOl9YqMG2IA20Ao9YuKhz2PSbk3w9Rl/ur9Bq3/RZwY
exm0aNk6da+hPwYIM40Q+yYFjpLQ8ZNuLMcrzNnL3hPzikD8KvSvLSH2E1l/XOdtwGnmdbrAUFbh
zhy70fmIZjJuqo42G2HX9oZKAm8TBdx7knURwRpQFftCuPMBNj51HBXStvp4wudTiBBWAqDN1aXV
fElDF8E9spmKq9BNlQ1Q1GaQdu79SVwoDDP7hnM/nQnZRR4WsknNV9GvPxG6L1Myt1OiSP3s1+7d
C5FDr6cc0uT3vl0ywUzaTf238cUlkvFz5ao3OXavJGw/tY9MyYJQm7JVPev2EWsZVjs/gmW1GYMn
vwo/dVwcbFBsVxSlpdIWZ9uOJ+gOXoyoTF7F5NT3i5PU4XiJZ3ytGtKwpB81IsWizxoCuAOzs8GN
3B0rWf5ES/dal4FK0A9xR5A/ROxdZJPGLCC+3K31xlde+Qg219VnNDOC4B93t3gWS2nILn3B3bzp
3K+6ieIN8u7as+hhf6jcGGalZreKcM3iMRQprjKbYCLcA6v8lX7xMkWzRI6Vv6cF2XJs4NnMlAfU
IvzP0hVhHiXBdO+ATSH0e1QMa6YerqUD0crDmZatMsB5w8mS0TLOlUHiNrGIGhvaIuETUp6UgiI6
MuBILO69oM/s0v8x6VuIOounuQPGT+Q3YkueiOt8dI1IjFO9+GP99egl8WJRpD10P3VEjqhS2+hI
P1Fe/3h4t3jQVqnq2gM3NcqgnOjaBvIK3IlnUUFIWvg9SYeqwLYybEIn2I6qRXuFrT5GDGOFrX9V
QAHVhmepdZ+Nsvxqh/EPBTIXQeIfv6z/JCf/YsdMaRFZ/GreYpImci/O5Lz3aB6wcQPtNROvC40Q
2lmx66raF+l1z9r2X3RexGYaVg+BsxGU4MrJsNgeAoPa1LX2PoK1z5dZX1FUd61pkVW0/WiClaV4
cvysn+AAhZAluirp/bEO3YQDA8RGyJvfB6e10Cdbsy7txLxh89omi3anBCqiQ2PFTx/wvRHxd62G
A/cHPx188Uuj6YxtEw99O2aG4LATQoV4ycyYFW2JzQKQWAr0ZGs4N9m4jF4aSnNunM5PvB7jCkxq
SS0W5JJYf8aFjNh9xeczW9crb/SNKfaz1HyH2fZeISI1wTva4IT0kQmHQite7N2BVbjJ/F/Prr9d
q374Kk6ynyAEFfSzCyqRToFmOeRkX6ZvnGRVBIipeV0D/wPCrXUzxr3EjRzdAuDFmEdmtkGr4FWp
6RJ5UEC0yKHD+dKnjsNvrasvyHHGPxRizhxee1klpjhfqddkkGgT3MbOlK8S2yQikoBr2OUNVsqD
DxApWbrqYmLsolMzlbnfxJmKsT6Vatm1a/2iQGzytjn1pn9fbIdhg0mxYYP6LJT7TW0BJAlDxoAJ
OqywvYeNOjezuMjZQ5JGRYOkaTuaazLtTT0f2rW8sCY+94MbJdSwj3HF9uJLKU9L3fwtU/UP9ycH
J+P6qa2X29BCyuKhRQS3JAdSoKAMOhCGSDqslPjs48bb1hMecW9aPDjEgtHLywB3YNFYf9etcOOh
ZpamegY03It8lHOZihJll2QwmQ/rMx/LDTx9L6YPP8Tq8hSeK9TguiVJu7HCHhvYW6zA/QtgR1kw
l3ILOIRsuLCYErUFBqAdlkrjzCl4rSalgQwyawTEuINc6oOW8FO2avIOJOiKTUHDfr0H6Iu3aYPq
ui2Q9SJdQ6svpkSOazL75WTyRmvxOS2jj0cJE0aTyyXQkCLi6d1rgUIzOjGrE1IE9rDY5QHu08K7
yiK07+syD/uFw9iai1kXFyjmyh9btu0ZWF/0DiuYmDIupvkAAwG+9XqsgDzRVkjoKVlpwU2G+OBK
TIfpQPsmDcd+OEvjh59yaVRKtAfoJGy83RgERVJN0fA3ehMiuRbLbwpeNpM6nuB+sqiAHRBCxTtM
jTWUQXA90FdbzOxkFhtBkudGd7esmrxUCCxAxld1nwPtw+PXOc4dUkn/HRhoCciMu3KrwpG/zwbD
D5pESJu0Ay6EeIg9u+1H+C93pmocsCtqplltIY/Oa5fIOvVkVW87DSyyUMGYg6V18Reiwb5GtHmY
ausBYR368Y93DkGGx6QMFlFe4oH2jW3vpKiGTQc3MuSSZfQf6yoknxrrSAyka39QxFn6NIAexU+G
kfl1GpsIyj/STOqra/3RRdcr9O3J1HcuKOfIxs9jo+Abk5XBG2cXQi69neY2DazXfVro30SKl8yN
M8Rc9hdfj5nb8Nk9uIEdI/ze5YjUqygAnenT0fpZi654Pxkl0OVezlOGmrblRFXX5wN3eA9vfeC+
jnXsnGYaFG/O6mADKkg0ftB4sFceR/yLjWq+OKAMXtE1HB1YL9QOLcDdwTDrbDgbBU/gyUYFKDF+
B1PmSMm2K8iwU9ypLyoa9CmIhYO70joLYPTJibEQeW6X6ThyttJDaxOQ+CVvptbLZ9KzFO8mw2Ic
iGyp4GWTbttuO0/G+xARQ0eE2oZIVGIdHEBtncvYxoeYiuls5jLKm4XHZzFyULoK2c6FDtsMcv/y
2k3LnNYtwHkkP1fAFYICaEUoqy0j+NhPKDANv2vR9C8r88o6BUSngPCIxmyG3ut3uqwB3IrV8VD4
0FiynULf7NpK9ZjmFwPgnJCp20oNFwCAPMa+WtJWzxjV7aEdSywUfdfOWS+kg8iZx/iARdBRaKUM
nA3T47B13XF6a+lqCQTStNkPJvS2xnpRjo1eiIShM+eXwBbyr2rtoEDS44hb4WpDX3YNub+FiAcY
Tdp36Le3iLDDfuWuB4AG9ATMxaaltkFWxRiYHbRaPQlbm+cysLzD4r+0KJlA+Ohe1x6shFLBkonn
fJhPjTIC0iqH/ae9oc468K83hOesL12DdNrEE92alziZPpxliPbMYt/88NepdFPfNeyIVRYggmlR
FFfQxHc1YAMOddhXWy7tvi1L8raMbHrC+FRum9ryLVXUyyYAlyn+5kFh26j0k1uQsEpbNKJvNToi
lj1xxKUOvBPuVJnaOMJh7BSYibE2sU3gNeYcycEmbg2aPMGP+wV1oLzZJR625RpXl1VCb0z9kiA/
cKbJgHU9L2prIbsL53Ry6YoSz6Da9PZhmVJxue0R6nM2If+Aln12EuUU/5WypglbArYNLVJfY+6+
cI024z5cEDFGCvyrR+evkvjVpcZcPNXY812LH0zMjbfhDV+PTCsgDWw5jivQFBx0No06lG3YDtFy
cY8RZFTx31JXP7rCAlSuEz1FFA3cvQx4Emjc1Y0c0RcZfvMOfWgSVT4JLQQeSUbVBihTn7mVFalo
EEJaeJN5wy8QYaf3gX05wR6HGBafuja5oeTmj9XPpFuJURuD2FLJGIq3gWRUQV5X9uRkePMTuv2E
H6vAab7OT03gr6nlDFirF9otyhe/TSHuDEKeVzjQ6RYWVTBHAfTrgVegoghraUJqS4HYOdWu8gH3
+FYu2yDqyjQwWAOKwYh8aaBbRUXVofX6IBPlMp+cvoSXHk3lXUo7RkCneEOzGVejnrRT/cXU4Ymp
+GGlqLFvm1cYfcK9trLIijqetyEguF0Lke9uHL3qFqBn8Dg6ofsdzdz/NDVwXB2vZYoLAla/xvan
0udqDwLYfBY2hg1EzYF9jupoTiWDUMTIaO8MlGMdbef5KSzhrU5jy0KRwH7EcUOzIG8d7JkLn1nG
J5RtzhLVKvUo93TVWHi80Tlojc5PLH5BqmQLV5uKPPiQ+HBYhhXNbx228AbFq4mIZ73x9YDi10ni
iMZtkC+4z/AdIhXzEd+czhGevalD+icuNmBdVV8jvYvhnoNn1721FSW5YAPm02hCrDpA7KLcegya
4DDq4MIWg7gpiksv1bQc+wQOmVLlU99Amjf26+yDuzPNJ/JOIhje7SB6yMC6+rtjAKcTjwmf7VBH
P080GedJ9VsEMcjpd+Az+bToFfs3F6Z20fJdVT4SOcdGZK4oV/aMVBbmnsBaht5eytaBytLVITqk
Bxc9NPjF0bmMzW5ok3ic5K2ewVvdCmBwr3VAKnmA4kcPwP3d/rKAJkmFrugGF9R86q0pcz7O9ti1
QAdRKY6wXAhvAhAqgd+UPzjFy6/YK6Nj4OgBkzsYucusKzSE29A7tE0/1YXeuEoBrz9oT1UaRChx
EUJUkF1Di/VS++3yI1QRpUts3NyZavO1zBZrXUDKi7Sj/1HXc71HSFN4lAvi7BKQJQZDoeEIGVXq
ZXVIeBX+4iLLiIeHuPKmvCU4ErrAw7TgYqZvEurW+oR6pfIQr8Vw9dEFdQ/QLJVGpI8PLQMnJc2C
AREfA0t5iS6FyGILZm4TdskQrJNOxCgYRyEArR5AnjkCT7JPTkPXs4d59qKtDZ665RGzitQh9kdU
3G46N5IwMYwQh05izR3ITDLeN91hDevpzEy87DB6tFnYlv2/CfWaPQC6dTyhJqy8cwcrH3xbJHwL
TClfbB35/8KWQlcDsnM3lTAqI/KnHks7072ZQvGEfDZ5R0KLAYCt1h4QPPqeRMahIvjkrcf+i1c8
qXkXMh6lmGEAideciOeGwjuVQH0GiDqGR/lnQemfk/VBBcKr9Dv7Eld9hNMKSagSJs7CWQ5T2wI1
Jbq+LbyQdcZYRe8i5ssDbKbkNFTe/IW4qUai5mMRV7zOwS0o6sAAZgfsBZ7AU2nZunWYzrXwsGOi
EBB9vqIUS2Jir5g2oxO37WYhjWevgHKRpldO/WOfEVw+gVWdiq3qzLDT7SKeC9108ugC7c569D4n
GsqWCfsp2k1STiatNpip63Zf2weAPJVo2E77lgLoHON2+ViLIvqbuUL65Gp8lF53Yd0D6uwVTtF1
Ee65js0Eyssd9vU6e5kymL1OkHwALmcTUN8NWOJGPzvhUq0Jsn0cnIt+W3tFajAGIu5CSQqcQRgH
WNGEqMirKixcfxWbSuCVjfsfnA21nwpwd3fgvhgRQEl1c1ZHCh0bCN2QP9KZoyZRdRXilSnDBlG7
Xge410al3cXjgBLtAPPAHuWs+p2Spn/ue623ZiL0bsDCxCleYpALFOByl0lL/RsToX6tdNA1OB5r
qARQl9jeythhUDYipGsT6pqXR1JMOGFa25IskDq+SyaiIkG4ttCHFdoSebVYQcY/XKsDQKZmRCdc
tcRBtzX4zgEPatP814J7ycRUbt01wNSmkIFiTXWJH9I+Unlt3uDrPeLHCF78QU55MJm7wWZ4ow5s
VigOZfgw+ipXenQ2D/ptfvKnSOg0pHy8x11YZErZcqNDBEGuS/0TqfWtkJh9V9Hfy6XoDEJM4a0o
pjI8eHCK5UUAHt6CoktIYHFtU+lrXKK+JGsaeCX4MWdoLvUEfCLiUJokchzmjfR7PxFY+gBlsT6W
mUDOZ7L0U5ND9f6KnqIxHer5NukCt9UwDN4rrlLfgwxCmLTW8x4KSlQMNUq+zjN+pQTkMgjpDkoK
pc2xKPAnyUpcBqYubbRiNKAqN3ETbnRXP2kXS0NANzyMhtyaaIe5/EVxr9i4Q7Br1vgZpOeWLes3
9n2bol8CxG/9C4IeL9/0hb0PoJKpCsAY2MciF0+ka5p8Yi4AP9gOk6YnX1GApd0WU5uGEVIY3IJ7
+wULYG4dJgoQulWHDP8OP/bg8CaDBgzF4L2eriG6JnIeGvMZ+tzNBmTbnHtT1RgD3PZlHAusJzhp
E2vtUQss3GxlBiUNvsmBo5ZJXdT1bmhKpFSr8GqsihKHVPsuli+mGRAVRy7uAorBheUwwzkHRrgA
QhO781OJHL+1xp9dlAZPOdRBEVR1d1940b+Fgv92ZpTO0eqAoBiWFktBsT3NT6C3cFfQfierKh+8
ZiswT4ThcB88lLhF5EQwxOsO0zmJnsMKRknJ8xmp0Kkj0fdKQXTM3dZDANNo+6yeEDJXA1MosZI6
/YCDlP52OjqZ1sE8SW+6NDkiv85AqY8uEtQwbh3Zo4FvdU7rY3EYzc7zi2sRFXenQ28Y7OzXpYGS
pzDsX7/2J3eFb5jEr22HZGg6PM11tymKIotMm0aNTsFlnB2vzL2x+4pKkhtfbQKL+4RP0E/EUDxF
77zEcrCMrspGhVQIJwJJPdrLAxLzpvWM4okN4uXI3iMzosNDmlZi3jrLAuC98p8CTY5zo2gaO2sW
keXc8GXvF8Nx6kJ8g23GB6yuMhwhxnFS2UMsXIfD91L7BwbcEvoZux9rp8J2w5/7aoggExhG/AKN
PExh/QZoKX+4bKKoSau52EhJEljjkaPc9XtZjNe+5uDyUco87fplPlD8I6DKs6VvoJE3tmCp4fU/
NrMd+lG2GAQ+SjfKHK+es67AqruI0WRRiN9Ad5AdqKqTW9O6Ii0QzVvwZSuXCHbA6FpU44M5ODvh
B6EfoeiAJePLHWb53Bl6dYOmTHiIxD2GcDUsU+s4p4Bbrr6hL4xipMUx1xEEIeidbvr9WtX7bqUv
xDSpnsQIp3S9k8sZ5bX4hcst+rlq1AGg/iuYthLQXULZ9LJWci8rApWDOOGNeNck3tH+r2XYZkDi
4NKanW86+VPKoVxJZD1cgKvAGmWufdzd6MJ3sq+urACz0GHYAfHW7EWLb3dtd1y/Sw8vZUwT4CdF
S3ZWPY9i2sjZ7hiAGtzKChWGwNwfTJlZIQmj+MNrngMwuHGyWfSIGHgs1aX/gfCrHJUAOXfbPUTH
wIDBLHhOC9RuwsUT53EBcq94ZHBPSW3gdBL9jTXVHqMdcK4HSg1wcNdwPEc+B26GPYEq9a6EAsRn
/zkDHPqoLXO0RUp/d0R7+4ZjKU38asrV8ogJXDQocijyOrIDwgZV/rhpCucNS94BZUW7qAFmAzbs
IAr21nrqYzDeeRziq8K5nZHKMKxpmNwhtIFoAEKYDh+peMS3dkCkWJ9MSHImDt+FqFaYm/LWyPK/
eraQxXTM4IbosRVXJ683ybTyHcamEyrmwMJ5S8K6OMxdvkCahcEmIRpYKHr7kOFUP2EPzJR0QAyv
7VdchnlnWQ0VDvmZFWATXW5kNL6zYpmyskfKsaODN1D2nw2rbIKiPOwdLrsSv9tao3ahY8Dq+MWr
hYQQ4NVn5buvOq5e8GA84Y6FzrIY0N4KJCp1SnTf+VMJdof8jEH0YduoSoaK16mv5EdBnePK5xvw
zSfSrhAwVet/UxTjTpTucNDL2G1dbcfUn2Epk4bcccUIKIn0UZXo6RpRVHlQTfMmKzB/cTTdGzHl
VdVnzVC9u74+j9PcnUjt7TCXvwN83lbr+oh7fePE/YAzKfdFlNVB8xorD8AM+Q6ZeClcN8P9D/gg
zvQcv6Ju6RB60L8EyKkF2s+zRuLeNrF1oe+LFYC2h74JsWtgd7dr5+ZrrTL89FskRW8r4qJPmW0g
xMmJD5hd2S/mF/niBnfuNhdZqa3SzZMESuPF8szXh6eNFChjtpdF6LdGByATaZtR0n8MdDhihsuG
2XxVpPgSXJxmkE20h1asExaSiH4Fszj8SdTOpn7f7sPVPa5u+U9z/YFZ7bco1++5RR5Wx1DHA0Sm
63XaRb8AJ/95EBkm6Kf/62d5BeyWYu0E2/5FmPuEkTBz6bABqHnq2FlwfOZihbjIg1jIBcWsu+XJ
W9w3qeSS6vV5ZHNers0zAZrgz1/cC3dYc4GttduoqD+EM2998R0FR0nR64SFVQ4AObTOvLG+LI7e
SfXMh+gVVOgbHe4GRPdCrtYNNzSucpd1kAe+AnN5rztv69cIXiu/Sx2BwnffZ/kVMkx/PT4pR0Hx
ePdsdF9aN6e2QhB8i1ifvWoItooaOyYKjlfgNsa/jtpF1QiUingVCboLzfNDCqMhJhIj/HfBdg2O
zIdUhD9BUnaMwjgdPb6Rlp1Z/N1SzCNctK/AXHYwAOx8R48J1swX2kcnPOJ+0k/djxNAxqI9dDTK
Vjy7cQmQBWvvnsLffIA/6YmW1a/PEHMzliivLjr17M7O22DICyHlkFV8zafIOclInCgkpqhYhLqj
wdlXkcsCbX7ag59Pe3AnW3DBZbY2883T0BbRgbEceu0OkmL/0EdkGzrhf1BevIRuUW0JQJknakcJ
EfL64ghvK6thh7KjPRKEZcos/6gc4MCR7sMUk62bDyBy4/E71jtkF6QyKNN69DJ3OlfxN2pinsf+
QMObo52UxW/1BBHtFOx76HSK8ANyllNVycyi/rhswSOxUzmu4Md7nNV5tfw53Y5jiHXXzzW813pf
+5DhDWUO7QahTmLEfuoVgGWblPa7I+q9joMzW0AJQ9fhmI3fK3DS5N7qMQ1xSlJwb22knohocxc4
ucCWaOgEDxBek658VuGvKz6Uc1/tsGlm+C7VYSzdw4hkGj1fBgh8XKwAZVTfHeR5cZDPqv7PgsQk
+NiK5YiqpKVpDtH8/jjo6jir1L1bgU+JH999Yba8VEGwb92/oG5P1NEIbOs3lao3xvyDaiMHZ5zC
G5F4HgpdVZAa4h8H18+BEQQVNCf80OG3K6J+69X/de1/kxdtF+oemCO3DoUbkEEXgq9mKM8LOiJK
qDwctZlrJPqUdz2/dxi7Ow/YBSQtn8gG+tVrXUFD469gte2THwz44TjfeCbKvRIP2FhidAw3zhwj
mL21B2iTN6hEw6qkcn+urlFoMmh+UgaNT2NbrDwvPahD8C1nWtCj9Zdn2ppnMdEbdBZ5i/9rKjdh
H+6BPj5A2pTQ5xaWAkIw4jS42eCwa1pIxWI/dQD8gfpDGkSzJk21pugW2dHZZiWAxnQGmx6ALlVr
kD40RavRu4jUkPqhPpKafeG5WIirzDgTJIz0YFoIydrcMIaP9qJKjXO7gZhpgrIE0bz+lDDEszUe
2o6bLhnrM+QtqQ8OmsGlEBb/QujPBMtDqAqc9rkcWe6zHqAiqLPlpyofK+CQQF3Lm/+q2nkf2/+/
ChtwabCfQjmGj9NgpB9V9Bmz4jVewuNAyyOlPEP/8Zzp0L1wn25GAfxJThsVio2BSnCN7Qbfnlvh
j3oPKM8D8mv1vEWl2gkQ+nOHDzR60Az2A7U5J9G5xxhEF9z4KSnNjTZVCu1P7rAHwwp9sRUbJYar
LW2GBR6S81mjtIR6qVHo2ClInfeP6wh+q60YfRhCyjs4fuRYzCPEINNBxj0uMVQkACOXACFGHBAR
YrKc+4iiELArx2Kxl8EbN4UnsshFJgtWC9afK/av0PBiEHMy/ffiLTsCiVxR3hzXnMH2HYp+OVtu
8wATQB1VWHV5hqWnin6d6a80zx19YIrtS7WeWyQcaX6nury6xa3zqp1pyjOKCTdOUB48BMoqZzO7
NZwL12Utodd/q9mPT97aDmNw1R8WNtwX/Rc+vt+GJlFEj3SB6dogFqoHxjnaswZqJ5gDJqrLqwCo
frfTK4VmrjqHWH56mAqagR0qd028btw60J0NXQXJGjQ1VZTRAaqp6D9KNmTZR+pTsKOFpG8El+/g
bSqpgCJWbmtRX5oIpHfUpYikTlopN+YxFGm67+c4J12NsW/TOL8xvUVqOsPuhQt+TYZo2ZfTmsKG
txPgIyuQuC24qw6MfEzlqR3/Rlystj/Aw4vZ0maOQlQf/QSOisvnj8Z8YwaQEoAYquk+L4CviUAo
RQTFjfMW19Oum6cNQqXSYXRvxTSnUOylHFL8Zu2e5uWpCrw/h/Q7WxFAmMGuY8Vdu/oANWcGDulD
RZjE2vI4NO2Z2foIR1NuBbv1MYS9UXjyRbfxlhB1z+EZloZkZkVe9v5HoL6QavnFeHyaJngK4uLV
AREwNv7GnaKLaJDGxl2gAjD8RyS1ZZUpJs/NOhbghifICVu+Ff5jXB5z8ZA0uTFWZjaDNIF/Z7JQ
fo6N3EdluAsMBD2ifIPmDbYduUhIRdy3dWyvCtGaidIuYAsH2u4gxhMaztjuKtnIHanGqyhj5NeQ
8F/pLRDtEeRAt33zX1zDnFKGMN/otqyvXeG/QmJA8Zw9KHHm/8Y+GuQbhXB12sN+wyYsOZCbDNV6
oILnJgzzBo+qhTI0kMND/wSokT+pkmer5XsVGAx13p6F6wEhxqcV6ExiC7VfKarau3hIUBq8mzi/
kHDMcMvs18ZJHTrh7ER0rmgTvrg/cv436X9Qxr3H9ad2gtfCVPnksL3TOtvFxZHNMvQ459X4WZRF
1kCyMyNaNxjK1EJjmTgd/3BCcaAQpy4S/4F7txXXz4quSiJ1MlZzPirnpj3YqFo/hIDU2KQ3OH0C
/2mgFiIW6oBsYloAosBGO0ce4A+7zBfwJsEmprgIm4B8YX4XiUCiFKwY3NsJFXWgV0LnuEzTculq
++xAL751Y3xWJORfYmn+IVjjczRofffUDWWlmRndY6jAAMwoNGb00LjBMcYUyQvv4M1L0g9QnXVq
Z3WEyTw+iIpnAcAFyGJ3Knwdx/bSw97Tg2ZyRJAbXEhhvGQcCp1VOcemi88u9LQ+bHhFiVpog90I
UgKl1JUUc9Jjpl9W8lygm6rrwh34+TRSxfujVHmd5WUaHy+6c7JA6LGy3d0hykYiRSIn+OtDBnNN
sR0jkHF4RTnm1aqGyA3AUgNLkZmAIC24zoZApAEFrV5P3q5izhlKmz22+AOC/q4DBxs4Be9NO6DD
dIYDqfT+e3TqUh93ZVVvFk+niC6CKQS5bo2Xq+Z1hPwJj94LBh0Mk6h647+iDl7ryWI6U+nkwLHn
8cSOceaPNBeLh6PisUw8xOTkU7U1rEMgmYKHpLbdOGT8nCKL1b3sHjUY+HoxzMWxuBbOnED4x7Cw
LKemgfy0EvWm9u0fNtyNbEBWcvDlM724IM+DqkuBsqayQFKyZnCd3cw8HosZQ8Hs5bQo8VzXxwDT
P+HyP7O2e7tE2/ARkAucv2ELRg0k8NQYCnR/g9cKqsF/UImeG2ozd47Szs67LlCHuO7vSDs5i6UD
iqUO/H8cnceO48gSRb+IAF3SbCWRlHfla0OUa3qb9F8/R7N5wBvMdFdJZGZE3HNvdOl26KjGejxe
RR2/6paJQwOoLuUADtNgzN2r2ffrulPXeVtv8tLBoaiv0lYJBGF53VzwsDsfal17Zr1wOmNLavL1
WCmww+T0g3DFer+Wof4Zmv1eQy2t1XSjZfE2UiGLq9aThVmvmInberZ7MLvmGK8HXJ0YVNYstLop
3Pg9k/wMpaDM541l9a9DPm/zMN2TR3uZ9PCZFQtczRnPurqW0XwgHIjttwzVKEgS1xeifO5VdWsY
ymYYm00dzdeqHQNLERs2JY/tcE0S2u7koC1vPSo/8V6blKOB1ILjOOc7gqvXheTGGP89nImxKk6K
3X1orMtl1L53WzqKUFz6/iV1ZWDnr1Svnp4vQLLqRmSM9pgMOkwWs8VdaQYsRIpi6+BkSZko9aqv
1T86T3VSxxtg6RV+GyZete+2eBkSdsCp6SET97pLnwA+NvOIQytLmW0w/K5Eil2Dtxfn0iHN7JPU
OJnYN3Xp1CaghkKbIGhhjvStSZXXdt1OxphtJx5vRau3ZN3AmRlI3wwj0Ev/yB8sfRyuV5mwoGBh
/Gk1B6teoJFZWI0RSq98qVhPvbsQw+t0Z9B25muoNJdiKOKXhiMBMQU+znQatCpp+02hwXmja20T
/qB19PDfyYlRzBDVC0an2lPmhKAEV0k9NRN7loQck0WCuzioyeDn7Q7cd8B8yXXgpMsAF+8UnjBy
ezfokbpl1hT7jma8YSF+XUqsVBQl5tqhm1jPLQMqRrNvSuMmq0YDGo3avoLzWJ5ru8q20qS2z8Si
XEDf3xnzGn/I01y+LKBcuUX0G3WVV4XGsyyay2Tlv50R/kuKzEON2IyWzo+EzaawdM9ISFmKR4FS
Mext+0tklbYh6HdbFj3/3LxLiZOPkTNHUCBn2EvDHQ96E311ofURLYaxLl3Y/i56XoZxIxqYLU2h
6Y2CbuoDVorcnLB8aTg0e8HFV3c7jgi/SEPuC/6GvL6Y1rAqdHh1fQgaK9mV6isQ+W1a4qc5mlat
QKFscYMw1EgVO3CQfYQtxSomBmaFD/aE0rIyFOVa1GwpJf/dGOrTI43FrShQWsbUnCSbLhS3zunX
Zjl5YUhEoeZgbuIwUNzVMvQNbpvk1tOPMtPawPXsG/hbQ7TrAWJppZd5A4cfPz6KSzaIc+SS6Dul
+S3KsichENddzGllc9T7NJhHuR8X921osVS25e/kNhen74/ckt7YVoEdCt5oLr/RwXuMch932qsW
xph3WE9qqtlfwTNnpuo7IgW2aeu+RDzB/BubiJYB8o37uNKQLUq2DOS+U1Ubtw5XpczXZdokaw7u
Gx4OphrwbpGOPjU3W7TkXengiChKTH+LFxbzlzOVz7If3warviqG46uTvYd3IZov/XIU2NrQEkFf
8yo0YMcFmPcCxq3Wcivy8FiPMKJichKvnhnuJMVvq/U6zq3QWuWy9Rv2OqwUVXllzn5fFq7/onAv
cb/MoEnUAtUpJMyAi1lZ6QnSsb1jPxxAbPcxRZ929RLbNILjogSMNwOd+Bl0yk3c5m81goFVJRvL
qL67BDXBaPYO7mpMAx9iMrDtJGtd5XBI7EPfFLB2ymvCDttWvM12sp2Kq6F2W62mCFDzH/b16quZ
lsDIhvuiWffH1x/Pwk8icXy8Gh1iW8SFRYiLl7b5QThoJ4m0/xm99u12SdBa8Vm0Yq0tXq/ROWY4
uLQS7G+6Do4zrfvuJBiJtJ0S9HzdxELvcAP7qWF+h65zdTp9byQjxLoLmpEHBDzsjTjlzXrtYPVJ
rMLIgIYf4zvHmv3QG7vKLxtluySSSrhd6cvsR8wUBQOlfNjFDqPHWGHOtnhzGp2TjLwTeBZ0zsHI
vC78laQpxxndzvg0WigUD+dLzKxeP890tm1Fxa4E4Lp+GreXkvpvqOVaheep83/JqK1atTs6/FzL
4F5KWKYCoHOlZXXrFYvy1jbalRP6faGZrIry6tQKtjv1uZqWWy6c74ed2nG7e6Xige3Kp5EbDMjT
n2xafTIsf+OOqgLkq3S0U4QrzRzL1msLlQucOYWrJix64NJvXF9Ty11f1LtO/cNAszFzRiT5Ft/7
WhuItGxtys+ra2KzYiG0DWcYHkcwztzFWK70ZzmV514ZHonSOd11dlTUmjck2ccC9iUuQnrZFzmG
h3hYfvPemgM3k+laVAN7LSbHflRsod+NOQqN2jREAFgL0zm8K3nkFhdVqyvfLkNJNVdzsKfdtCmK
0KO2pGY0XJSFOejD8tVOoic1qV4gmS5tUb1Yi/xMUgA/V730QtlHXMsIRF/tdEkXHnbsvqJb1hrz
APnY/UzgJ9NhWZ8Q2Nh+V/wSH0TDM61Z8oIBI63KDVDLxyCSXUqS+0bm1HFpqWvPeqo+M7G8q0vP
BChtnHNk17u4SKrr2BViDXNAeH3X61vWdzKLHoYD3OR2XMrlJQffVofqnqv9n1K10zpZ2p8xYfGl
m+p3rQj1lRS8h9YAJJRZ5Za0BQ77pPrpZR4ItT9OlQGbl6n3WSzdym2UkOjC+SevVLiH4l9B6gPj
RwyYxOszprH2RpXsjFRiVEt+RZxFmwhaexV3D3dfI9k5pM0HTVh7m3Fpm9ufyF6LT/C1h+HGy+u4
DCxN3mAhIEvnUA1qi2EzQPPGGWc4HS3+KgcX6yFm3sLZwrofjU5uBpNWoFA8KawLjded1MoXRSsi
r5POieyGr6Zm6cPkzZVgm1UZct0UxwcdL7XkXkvDG0RzVMjPKZyO4Wz2SyALBAP6bGbuUfA+VCIz
wkWeRgduQlW/MSysx2yAW37TaahbiB08gXTKsx9n+CNmLMaPtjFEhY4PlcHFEuebRv2LgRVWdfyO
ed1DxQk0t0G2SzZuWp0Rl44Sn6Y7nScNmIWvfm10rv9/rnup8tLToUtb3HkbgnrWghCOCmKHy6aC
80+IIJganhqMvaRm+b1mfqRRcRlN7dbzKhRMVgjQGhtt5Y47IdbGYq3jIn9KYg1KZ2M6R9EFdssU
nD5ZoUAWXpc+j4qfTNBqbHJbjXRbbXuYxAmdJcOSb8X/IuqLaLzFSXzVFxw2ZfvsDs5tmJZzGGII
iqmqkr2Ly4tcTe6AxCTkgg4mGnpCF7hgEf2tIfSs/hpFZ9VJgrp+y9P3QbyX5b/aTFu6T5JvK4XU
ZxTEQsxnPYyxvPMnu/nONGovY+auNnZQcLG4+rni74i6kD4f/+yieK3Tn7p02CYVuSsdCM1KtLAV
2UjKQybhwl5YQnNyoqdU7OlUhbyVzKYYleuXid9RntSZAciI7lnucKWvYUgp9LJDhI0vqf8m6/G9
8fhO8R4IfdXrPVDrV07RGMJ1jydbuMFEi4ufZ1UwV2xJ5pbTKQNXIeSKOiu3OSKsK4KJo2L/ngwf
4nNkH05RWF5afYf4Uwo4ThQ6vUNPKFcidq5Za+3n8dUlUEVopm8yPqrFd263W0AWvI0Uuu54ckO6
vZckac6K037QZB2nzngH2N6axMeuZju6tub8mSgwgcNNI0Aies+KaaXhh+qyl0lN/byazzIaTm5G
6UE/wlbiYIz/hupdGNgE5KulE3xCA2wqJHioFhO1J9W4iMoItOFGXEtTPsHhl/R/cAUm5g8wi8XM
7oroA0iLrcK7q9AHNTLbxRpUfmIc0HdOVZhgOjDXNUNL0USspWTbnl7zuhZsKK0CCcZvknmRMI4s
mQtEvfU8lGRMDOZ4HsYxpkwEjoU71+HmSGm5dEulrIo6P0WzElThzdWTS5pqa2dM9QCX160Rxj8l
6t5TOLkWUThy9HXTaN9DU/vwcbS+GFgTLWHeoXpDUvFVGN1fSlDbuk/NLURru2r68ltR5qsd/tgk
RpqG8l41FjEr8+Rli7rvHO15wPClhPMG5XxvQJAlXJ5jC9BhPzaSsF56HtJnTZkuzkAGUWnUu2RK
vsskuqjdeylxFS+t5qfNzJuZLX6ypM6zNgxoWfrwMbuRH8ahcwxNY9iHmRg8NW0Lv7CbNzzHNokN
1hIIMb6omv05ZN09xeu4mhSMScPc4fEQ2W+iGRs+gUAq3GZ5tnzR5G11zd4ObbflD9lWhYpT1fEL
bPrVUj1beOkYxjHOQb+YAXaPGDTWGXJx34U300ULTfP03xjp1R6/ULxd0FxHkPMab0Qey7viJBbk
BvzdatLd8DrG2W+l2/MKCwrgPzWoGSr0Bl13Yjv2oyJNAsZxq4gveDFH6Xe20vyb6ynBAGaC7BmR
ejcZ/ajVA8ZhKtAgCY/Dm5Y3TJhNh1UZs6eHxqeGu5FLevQ6VT3jqcFUIdOLnvLd8DgrWXqaIudM
nMWWcFig95D6V7+Lsv+AkNnNZROEWbJHKed5STcPA37In5U9WPWSZCL1qTL053TSz0vcn5KE9UB1
vMOqe250d92Z2adF+UzQpAJWkuzGXhzKvMXyPBeXEGoMGzTOE/UjUrOv8uG6ECF7ZJZRrHtynOB5
vLH7DUElpnE3mzrTzmMLyGCXEQKE/VLoyUFIHYffsNVZe6DroBa4ahOOYGwitzDPblKWzzkGvYz8
idSCllOLdWXXm4QgUKzr50ED7myi52QW1O3ac8eykbCxzujxe8b9/2DXgDXKYIn1jTToB+HsE3Zv
4gdc9coPK+a8Wmku4NCXGKNQJERDhZUHaa75o4W3TxTpbz308Za3D6CZ5yCRv4SAQAlbIebIJH4S
c+eyEBYcpmfqLTsAqXQzGTHNR3chCX4TunJfieTJItOBDHdefUdFjaKObJtAGf8KBIZam/yZzV1F
duio8kSW0pxFrIEpT9Ii6GhuA5tKPs6KpxGpICke5lzm13Xt0vn3204Yu9asgk4zoF+5nGx6gLlG
SJMzCnXPyXIyo/xzMlpPiRgi0CuqebdqLHr++bU3s7VtY4heynXIcoa2jXzXOGRO8xby48T460gV
ULxCEx4hCptem4MqjtETIBGQPQn9PDXp3ZIKtAFJtIuxmZLtjAYjixBdyFgCxSzw0WbB5Kr0M/ap
GpTnhywsiEaCQts0iR8N6eM3JYnmq1IeYL3YOm51KyblfQL84bTC7xgzBuTNZlZBM3BNy/yzcj/6
h5w+Ic0yQ3jgx5s2/ZeYlqekf4Utd04zPnwOPj4rUJBq1bQCllkGbTbDDuhYexF90z/Zoe6EMZvH
rI9Gkz/LoP62j9C1N+EgcqXo4AvGVqu/5wkDeUVorM21CJvGfBo9xquu86qN5lfTi5Ui432XvsXN
x9RWO1PecyV+a7rwM4YRVnkHc4iXOdR9erYtKQHH0OCIxeNwpylaqw/vITJJtqq7Xxky8Kni+yQz
cmq2eWwfrab4s6v2HQz+MYl8rWPj/yYQ+h2kauJoep1Mzc8euW14dCMRM6shKxTz02kx2/1MIkIu
Wcon883MO7E85kDiSsm/iiBHXVxD/bLgdUCZhlaPMd2MHG0lLJaY5yvQ/DolWijiUlMLkkqmej2g
4xQMUkRTHx7fud4xzSmVc80AV5fmIQrr91iNdmTHHM3p4bIirLHJi3URF9vKeFE7nP5jeXSTCkkt
fa4jZ4Nv+f8MkRVhWG/aIsA8lWdsQBdpmtuUcVaSzFcdLl8bofByizW7enoaQ/u9VpEUKGrUAjUL
1ZxcC3JbXvTaDAy24nad7S2CZdwKH4b+0BLLiTLHHoMhbBDiafwAkTLYTF2J0nXH9FPSvA2z8lmZ
LJ4xxMSHhvmwKes/HEaeHrdHYne8XJSYHlN+KbFVtWuk6wl+xGNua/9cBklGjmYfaUfyOoD4IWdG
GIzRnongEh9kH33RLXrj2H3ajPyMMDxFCScaDufXxnY+i3DcEUXFmP3a5hgE55+Qh6huLkmKTX50
ju3DIDRPx0xzXmEKxZqA8X3SNDfZXa2muXZ65BUMnrUM/1U2kDSUhP2PwvzEVciycV24VVShesnu
+vCiJt2h7+Heq+ESauN+zJUTmyyPcd9ignfXrqtsKyGfZKE9xQlwuIK/GjFUU8FdVfcq6i/sYdoq
G9GdW3JM1uxQYp6iGDdGrIOfYl7iAyRmps0wq5AO92VLCvLWHVyHGBQ1PJZwa8dcsNM+EZPtL458
KxzV51Nnzqall7J66wb4wGi+JS2356Kq+wcR17bXLjIVfr3JXUkTUZfQLCC0JHtza2dFkB0Rg9Od
CJgjCsKOcTb7omZGVxg09q0jb63qfLgZuQ144bmWFPvTCodfuORgMfprPE/vQzQcuyg6Dpb8YR7M
fhtTeW3GFP6w8rXFvfTAupK0qGmiG63pmuIpuWhqTHEw/JQqT4OTLZXXS8pax7YccJTUizrlBENM
KmH/iQIPjsmbhoMN++3D5lO94xh9gCiY++zhYbmna86aknBHZh/qgp5VMTVIAzdBv4xjgLcQLWO0
z+HsIv858VfSlRfVigmxS0ibLNTqbMDgZZr7tkTzk5FNu8TGKT2Em9iI75lxb/I56Ch1LYyn+iwv
IgKpXnCBWc5er4c74vxLYtYP0rfxYYpfgSUYpl8aim2iCzyeXAZJnCikwgRmZqAZ9n8hGoUyQhq3
XzCc2yTKrswzt1beH1zSzwYpCT+gb1U0c1+A0WnoPiSKjDejAW5LlofgZGk7C8/4NCKkmtN0mWzG
pOrUvbqy/M6ibGO1BEzlX5ImtYHWnEZXW8VWf4OLuTHhOrQy9qvSuY5lfmsNqEzTzHyBwQhasbm6
nbZXUW8bnHoOExaXf9Zxnlvs1WUIt8lVMnCqtD/Uc3adwfkKDXXaYWAJHXgt7MRmjLmsTAHEuBRr
8HEiknhGZyMMBquFgJPmuCsYNye9tk8EEruZP6tmDguXcOzC3zVU4wzqbKj+fqwJMOm3qv2TO9pW
7UkQm1vi5sIDYxF+0OJ1ENFZy5l+d7qyTXsnyIyCYDH3KRZkzmCVvph2cuBk2WLufrXs7C92liDq
MbYVyWWQPyVs5GP6pkO0Y3j1lcEIKGi2do8IxpxE5X8exrx40FEjZ/MfMT/PblHjMqDOGoT7OkX8
SzamDh1tLlyqdyvEZ+kWw84wjF0U9Xs3nYQ3Du0rC8SZeQ5nfGHbWk4ByNcOOvaSzt3WMeXRzYoP
I6dgJSZnXnUDxWJefWd6fx97+McuR1eKuvG11cUJ8begQjfwrU0n1Lltrmq3OrSvuozuy4PlpNFJ
pHJQW/NUKxWjQjJfQELskBlNZeKpyHuw2d555XuDJRIadUGHRLHAIZiNKj2qHKY0PQNUh4h/Xf+E
LYVFtiDL3NghqKGlLO1lrT9WKQ4phE45prtUcaOcH5OQDpfp9Z3i+71dZn07JoM2UcWk1JqEta8x
IEefM7rDrhna1sOcchsKPvWpF6j0uQThjZnZYIMvUHSZeHsmi4f+itHOvTiS4bdUITh9SYOyjlkE
thk4ZR3Twbk4SEYgy/vUxNvSKs5cm6SzZPXBJXjm4eMYzB7Qfe49GS7Mt5Z0R7O3aYFr8b8OzH3K
E14A367oKmu9eakmhud2w+sytA67ehcc+0lv/aDY+5i30EGGz1oDrpWj/gYT/pVI1zcXcg+J4N0b
S7STBuoIUfnfLXxUy7Fp5MlzG4cAOyGsRdLzLDGYYFXUW5+0e+Z68j5PRI2bLcUoiwTf0tg8T4QL
bK2w3RpqH52JwEw2ipLtUwU1dsj1E43Lyegw88eihfB9AHBkKd6iPiFqkuYU5M1P+4xJ19hqOPvq
wM2heUL3NrdE4zVKCaET41HSNHvDW/OmTp9qx3fQtV8Pu1whOQgrBtddV18N3rVVi4QTVZDTti1/
yxrjWLk0zyhNrwQS5hvi+p5juXyj5GD7HtonHHJBWFUOSpHi2S5BBXFylGNloxjNOjfg+IGBSvGX
ipVDGtvpmQWTE46EjZdd55R0lVcty1/qgdHDCnuYhoGIv8iiWV0R0FrwVC6PmmMg12m+u1G7U3tz
B8uFKyQN/aJgGBSZmD0qQp58RejvWqeLg76A2hoT7c+C1XdF+gBRZsSveyMPAnYaJEcxhs9WzXMP
v/Fe4hEFLdEtImQjc12RvIjERN6U9deL4Z2ka6wt9Io8zw6C1dJHXudG+Du+Kvp7y3qpTLf3x4yb
VlPCNrDKBj8cyTAlJknGcrbXzPa414mW88eSmwaeFne5agICMXy0dT65UnxQVW+jIXq38+GlqJRL
MUXI7ZR0iubNS+I7IGgtU7FEH3y9Su+lEd9EP/gh/jI20f0UY3VhiQ2sSfoWkn2AueaTkIa9YWOQ
14FjSuXN7qAnDPW4WPp7ovDGd8umzco9IRRoBxxxDGji+ZkIDfJcCMmwQvpym60glV76GW+Hk7Ma
gUjLY9u56XrWwo3auffIECerZVEmJZkaFu9h/tpMLW4Bsr7GFpix+nDs4VXQ7dWRsVNJvKOCIAyI
ab5dX0egI9UxTuGinnlueYljJBUOIUc1dnI2jlUTemST3Pt4uEfh4rVG9ETAB3m77bqntzdC+hp9
/teYTCm6TDpbTojXaBy+Fi16LR1Cs8qKxNkqaBSxHh5AjN3vCAlYaww55UglEFEEM2qv42pTMFHO
xMqKlm+TUlolQqtXuqcGT2ttMVsb88BGmkjn5DAt4ZOiiCeNTOdx7HFYTDsdpV8yGJUcfS4ZnmNr
n9RlITKr90j+3CgL0RDyye2tF4sudxnjoFZ7egT5lGXdIcfTiOBIbZ2O7o1Rk0nqDxIpHOrOUQmQ
VOoHNv8RLhGifyyv01DsRfFoT1E91Cjdq2F+YcnFXhJ+iuYNHzFQXFXMu8pDh2k2i5C2tXGT1r96
/q097M8smOuJ0HVQfhuGf3Dxbn6ngk1XS+9oK4tLZaGSV/vq2Ov/XN4G09Y3Vq2Qo4HUohLKGZqn
Xis3Zj95XdJsWYt4LB3j7saxl9iwkYSS9cnEQZa+KXb/aTT6A+gl+cttEN4noG951MOeD6KiBiDn
u1/xBUG4klCxt82CWGJl5gMs3nVR7a1qQk6UW0yrm2xIPuwiC0bBYHhQdmmCNwZeDhmVoa4aOtd4
gaOtRPmu5tqTFvfEnKLJVOjGm26goNIws05J5bUmrL5NVrACLpIqJ9Cb4IEmlXN3SO1D1Bh3iz6x
xmczM3YeR4YhqHf2ItdR5qy6hncjSW7ugl0TMM+wcQMxciAb2ycy1LOjfGfZELaUGnn6aFZlF2iR
G1hOtqNcJN/FXp7jnAfHyuAAHxQXeyoo9EjfAeiBtVsPTLV1Kl/BTD9ViJc1q5OL6W6U8dFwW95J
4sGttPjAhUvp1Q5buBri2ZMgcqCyyWrFRv4ZFcnWmTVfmaxzPQ3+wwcVFcUxy8d3TIEbjRxuSx+5
wHPpJTXNkVnceiIy6tp5K6t/QrxUkc0z6eKmd8RFzdVny6hfMU51q8nonmNauUohS3HAZNmhhBbD
E0lOm0nV1nCtd+zLXsZB1C3Re/u4uC3eHpmQ5gofTV56kAEmLyyxd75ztfPr8pXgL9913/KqBXsh
ZUmnjId4nfsZu5ri1SQYsxkYFEa7UZ/5DC2DTn8ZlTlgOLtux1cHZcKVRDLUx2xhtmLT7ho4cVwA
+0xdhXEP3KAGbdFu5fBZMP4sMeQNBmww5xb2li3y+hdQ6L/ZiZlklL4BWIUf9t1WwntDrGtjWzs1
UjZV8dfxDGfwfTivd2HnBPrEWAnKtqC5cdr5ohRkb5fDLy3vd+toh3HW4cD16d/gzmeLo212YWpU
VfcTxqxZDeerwc3pDA4K/Nn59N079a9pOldi35Am2L1u8OCmTeVH+vKcxUUg2fDWTXLbsmjEwu/o
JFpQ1A2aCK2IW6CGtIEuiZlq491DE8gyZcsKz4u0iOGK5q1spidL0W5zlm7JtT6PsjiPirLvenEa
Ma2JJAmW0d04vN2OTv4ln3g8M0lR5cEJCWriPqNZRpoYPd2kaycdE4Oh1yc8W+n0YUYOHYbJJP3F
jRdf9Klft5bH6gayQdgDQ3hovDi7iKW5rv2R58SB8X+Jg99ViXYIGTS3ZbSd5XKE8NpjPjng3T1V
tK/6VDzxJzPMdTYzvfIMe18Ap1mcOcSencIsei6luu1qCd0h4a7gRp4wL960qsC4a68X0/aqMTr0
+Lb8IVUPVudeFtvBKBj6cjDee41AUbv1K2aqcV3vdTQE5JHR+Osr4VtR6k/WLtfrEyc54RwED7oC
0xemuWK6piIOAHb2Srn8hrH0QBOJjiZiZuBZLNvS75bCq3PriDf80JTteanHHyJCbimhzbXVHmLA
5fKBekbGdcIJ74QokQJ9QJ+wJ6eeWWV+q0Vbu9TWESKRuzgHIRwqREGN+6dq/WEZsmAwWInJECNk
Vxt/3cGI50vnZq8xXUGLP0Hgaha9W1yXWogzBdm8oZgwESgZ/XSOFagS7ZII/c9Z8l/ZiJlJNP4x
cls7kuBIhjJxxXS8WD5Kpf/uBspbMvHI8zhKVZJcUKOfDeH7oiheptvPuaHsh3D2QkCLLJtfdaq6
SRB4wlw3qLQw3Zm4UawiGlatQZaSrAENMQyt3Hp8DgvDs2YMVU5WGKsB6Tcn2ya08SLHvdggs1E6
hOiz7CxIPnVz8dzawrSjnoeHg9tUY38wQn+ksiujNChL9B+6k96UZ5Vwa5sl1PmiXkU2PLIId7aW
wTzcBoOrEza87IZ3G21xkWWQF+nNybtrIj/VJSNZqmSZgTH8y4qKp7w6TwYPV8NwhpUQf2kYvdOf
Hpl6QB4Z2pfedd9Esf9omv5iSPwPUDqklfFVrzps96uMutyMOZpTwf6J4vEkNeu6WJ4cxaTbmfw0
nwIekiCy5yvRFZuIX58cpPCz4vvoh4Kc0Vh/s935IDT321oYTavVcrdb/cj9h9YNsKuQLes03zLC
k6/kfkbu8EKuRZcbH4Cw75rbryvFovZd8JK3gcLeJjznnKXps70ArlulsS2SejN33aU304+2sTap
IDhfzUaP3IDzaBp3gdOgKqKNpBJK9eLfUAuHlw3YJdPjvaFn7yZIsJkVAeT9Dn9AQDoWTs9lqyv2
d6a6qwiKhQEuYYysmnBtIyOVMT5EiN/14r7LfH7Kq+otxgs4EfHNUB5zRAlUZhxLbhOqg6uVOd4D
9yPBOZiN2OvGn55sQmd2X/I8/yzMcruQ6WIPynqk6U6V2teY/hKxuhehBGbEjwEoYC4/avGZya+U
JEYkO/K5CzpJUmn7e0+dxgjCi1s26fHU9yBlenynH90Is94PE0cnGZTUKPtsrH5wmx5yyCed1s4x
7CBmz4kRm0HFPiysF7u4MXbE09DzYCACTxhks+7HZNdrNqcRf5WE4CU4cmjDI6nol3kqfKUdj7at
Yy3s2XtSPIQTckB8II3tXFGnEzZKsoW3aNpOZORST/+Hb1Vfbsp57pThSnW6jzlltBJz63WEQi/o
tATJTcm4zXHFOlIHibKvVKrHPOw8YpP3Q8GQDo2tox7WOjQe195MLsILq9BRyAu/y4qHQ+jcYSVQ
CJ7gt+Dp1gl4EMPRgKaUzqNICE+kwH1anUF6EtsO3A/A8ZclZtacMcTD6V8uz1NdMFAnlTyyfnJS
moi/PijTfCcqDMIJzB5jUaQi684Y8zXiCgcbGEy1Bh5VggQbCyNz+NOZ5PbmxcE0Uj/tDF8BK9Sa
8FI38qx06UtdKYdwir3KSN8VwhBzXgMavoeRsvdTp3hByqKQqVcOmW7zYnrpNL8lpk58RbYejQZq
Pr+AtmwsDSebPuM8nZPAFMY+euS5EUxNWeoA9lS+VZubRlwd+2cixjlyVX/AUlokjEmxnCVJeUyZ
TNkhjY5DBZYc6/aFFw20829oBkwgcEmEJ5gRQlzzahDx96AsmeM5WFHnpQaigHW2Y39sJ4zRxK7p
bAHJED5IkNwOQDMsR7sukwoMWKzhNOIV332+1o0vRFwcGdyRFdThAKxW/EfamSzHrWRb9lee5bhg
BQfgDqCsXg0YfQTJYCuRmsAokULf9/j6WlBNpFBY0O6tQU7yZl4nEA5vztl77ULRbkHnHnE6ozXY
l7uoBytmGxvXRVE2R3xoVJsi+UwoGeIBXG7GDyraBJsn21pFRw0paFNclcE3DhagF5tbgriZD8NG
J2slh0zW4WariZfBTBghWwpILKgPFAqcpzhJkKCP2gs5U9cu0AOUGDcjWNDW81C4SganSnLP0vFF
VxVCWfc9Ms11ljVQVgRUbuEeRi4nHBq3Tlc+J7G7Vfq0GYv+AAo3vRqTBLqI5G04rECtmjuJFNs6
QE2GlSwSzd7Rg2KdHBB9FdOhLxBeAM7Jl7qVP1opqxJyi2MYZ7uC7zNO6X1H5ndu6lsjCXYiQWka
tMjjkAEJHEdOudcSl1+IE4RJJgrYMbyR03U6UVaYiq3raUujll+BIUbombIbj91Yw8yDxuxeK8l/
0V9npF1stuu6Rhsd4nj3mBNTum3ycNN3IKXoTklqAkFF/xUx0jSRl8AEkA4XEjcBxOEThTO9aoCR
ZdEcRZWANkxp1tsrJb+1ur/vB+PoJu1yzq0RJpzTwFjQQkJ7kRzwl21q2a0tmW9M/UfmqH0fVCuR
aHeF2d8o5VyNnXXfuu41rTyiiLLNGNmYF/i2/bWpT7smg2WJV2E0vKWtVM0qck9uwyoX4Z3QxrWN
3T8YKXyVikpHylphYg1X3H8E7BX6wddYO2jsdiPdkWZZVgeqVUsZjquGW0UQsBxjBTG98QF97SEy
2fryhV5Ht56P3zmOQbP0hHggI5LSIr4oHBbTKG8DI7sPynmPzdeOSm5QJt9FINV9EE9jlh7zaNpl
HE1i/7VvEJUb1cIgVgbc55WOV7+3Yhg34NGyZV1dV6m3lsNjI4G0aB0dZD7wJNsxqeHNZk9cjdYi
5mp1HZVkS5TeFinmSs/2tT885sl00LAsji1lRQU1FmGGjhakLqcvCJR2VUhJpRN3BL/x6nAet/2N
yeU68vaKivmEN63upy1t/Ie+gU40dseUmxRummNr7JpIQUn61tBpb1sAuT0V+rB8bzlL14VgBjrX
LtkQ9J65jfSbAu2wQJ6WY/Xsc3gktKM8M9161nQAULKkB7UykCJH6msmAqqKzPLB27UBirlqPsJx
wrBuAj1ZpdwlvLJjvn2Eza1tUzy2DgmutaYgIBvAFKfomMuaMEkvYTomwDhn2XezaZBQGaAgJ/81
Ya1wgGH5Y7IaB2sj2/6bjkqrY8Mskez/zDoKJQLTQzpsjexBKx+a7Nb13UWSmTf+5G/Jj1tLrFdF
icC3Hfa/AowmplN7LwHuFtZPICaUeeM3cIp7Iyi/BxShq9SAEsDSgO+nxovioxjxYST5VHdw4S5F
DXKejWjG8Zt9vAqcbt3XT7Df+ekoWVSJvu5z/b3Uy29Jr3CYUf2lmNmti9g4UgeFquFr73qUQJGG
SCOsiHt09wXCJ9zWSZBBExYPYd1/Y7JQ8zUbbzWY7cpoKwBM9VffNX4YajzUKr6lgfWFFqCDNr+m
mD2xHyXcIbBoFZa9qXGeWnayxH/Fa65m7gvawFRg6mUtmpSzSRLsWfYQP+L0/2pWxgfdI7acgq4G
LeedDNQzdf2vzRi5XDbJoC9RtHdka0wUidBcIkWtAsigYaweSpuuvim4qFr3KBVWmXfrQ+IqXO4/
LZfhCZD6SHMfXB2fiyWLQ1iSkIDCeKNb4c8cw6lplq8jrUymWPGEbwF8izXwPrw4w0SJ6Edvalq3
1aSwWmZbs/RA8Yz4qFiCXmN3AsNAiBWFFZZSgJP4AIGfKLv+ym9746XBa0esGz2oHrq41JJNPk3B
q9tyq+3SAfEWbN8VDGsP5hZFt8JO0tu87OU1ddr0hXAPxLEd9uo075x91OUNyDW2mCifbIod3kvt
EQwgsvpLoCGE475JsgL2TRDeqbX1w6jZE7UE0JIT8zGxa62gXGWPN+QmzEuAyFq0P61ubsH6HuqG
gIocS39G2TaWFJkJJwAbu+96rjFdGj1HCvdiFL2ZDcRds3WvrXkhLQqKHhVfEN2flyBsMAlyvaOj
TJl40pkgBuFz05zdFtshManh8G5moGL71Ho0gzhfWz7Mu9HskcEPFY3mxutvhdCH7ViZ420eOfFj
DrNwpZSOxk5pyyEdUECgnXHlhD7Hkf59XzTxFtLGVdmwc5jdq5dCmEjNuUdDZ7ENWvI+KpcED0yL
Lt9aE2Z4L6j3oqAJLEz3sMZ72Iqp8A4OzFNfS/dhARY2o2hS5lurKUCskm2DtS/WnXtqwsjSDJQ5
SE+RomHf1wjHK42Se71MvWWesYJaKaQcT5U7rILMco3zM73PjMumHUK7xA9rd0hqLc+7T4CP6WN4
A5RkXbDrtqqmxVvuqQP8CKeUs2FQrjEV1svB0jg9GBwXuxYBnjOQLBLkHsHijtzxstsrK9Bv0nQu
shYuyuDiB7q4gwhSk/aYl26Dvn0MQ+qQidLQDqYPRCDeBVRiwoBWvupIIaLv1ciHTjcfk5RaqGZ1
z2PeIwDI7kbDudHL9CYqiruuDjGMNyAtmmHTVdx2/fBRGt01xHOsgWjhB/OY6umzgDxT4BpDXIxf
Yhwob+e+uNWppZW2tbAnnNL4u1rbujHGkq1Rmx0eaUN1HlcniCj2aE+9yJIzEVcoowQ7nJK7YAOC
yCz3Q2hAx11TghsUcbRivqvtQITLEpbugOwF2apbcZbC/HxFUGVMbl9nb4xwcL9UAoXjBFHtvbQS
NNG9I8etqYS4z9JkzerurrzefGc9BY0D4IOezL2Mq1uv5XLb5RTWsY3Tl/X8haxCDPtdrwjrQ4tt
RpvUc8iWN8ELpQkVH1/oPBeAar3JYJX67Nnmph6TA3TO1eQikcqQ/21xIYI8HAf/WuZ0R5BKbeym
tpdpR6JOGxzsuL0Hyoxoh0APm9KO6aB71jFMAgxz6AJ5/H4qWUkre/LzmsITiHJAKwkkrUqnlIdY
hl9ByicT2nNdaXJD3TFcotOkAcgt5aoYu+8pSjF4PjYoofqrDWAHS22OV6ZAserO+sS24FI9fNen
9N6cWoLDak+/qqS/NxpXYQAyl7aECxLG3abHwFeD+SzS6qbxnbuG4JHa1Wg72hwqNApAla49tob1
3Rb+axlrmMbQOBqmSQ8ROUTpr52kRJuXffFjcZvWGvgmKqSpeKv05sOqYXcZs9cGRfc9RWocNeNt
VGbLyGrWdYrAsMkOEMi2wLaQDunVDRWhBQQhLPS58ULBbav3vBgnyPaNZvN/C/L14BNzTb0YQ1PY
3pPtnS8b2hErzQutbVe0Yu2Y1uvkYo+ldAU2N9IBXGAsTZgje7IVEPeYELrw2/Y7pLjtPilFheDY
Mg6wG0Z0aaKVX2iWOhwOp2/hfKWcjBT2blI5dAvyPYqXGyKMDjU5SH2SbSInw0LBESojRRW0MpUh
wDTfxyqAep2wnWv5eN/pgoNP6MGGG9ftrDOM3FvwzyGnvvSOli7Ge0xjldNdG07VLVVPymrOwY8X
5i+qMnnsSh1dlDP/Szv0S32p5i/RqI/azNj2i/C91UAdKlRg3eTMMSZfRtV8LymnLHobAR0d4dZt
3qPYXFR1rdaW1VwnI50LLtRfky5DDY8CNFDZDhXpDvGsswWOS680MK9tlsWh7XG4zIpHvcJJY1v1
2h3rJ2HAUmXjfM6U/Ra7/Z2TuT863X4EX7S29fy6ceaQ1uZ7TJAnSBvMm7JDI0tt/qoLmTM5xtCC
e34LtfEK9MPTYKpn0qJuRP0zNDBrBLJ7NBpABxmMFdRcA73JeuuSuOYG8CS1Ptlhqe5J6MSPbagX
rQieOmyeV3mCjtG2A7T2KVoseCQm0aI1FaoW/XHNnbAfoHupfcK7cVW4wXSyGRqLcll321SkAyRK
zp/n+KLy8Ub0DnmjHbWCKSQrx1oVFlGR2AevJrAPlkmOim/jZVJx/jVWQqN7iW6eBtOaQ8AdeuO1
GqHbiXRH0XaTZIpFXbtvOkGDAkNkRMMtbXZtRARdz2WsK8e9XxYCJRm5p0oHrmx1in63TUZe7rfv
jj28ly6FVFnvqFTj8x8Qopstjcg8lIT+wMalJwFQhj5sxKH6qrW0jyKkP0BCw3Q1UYICn2AfdBDT
SzScMK0KiJq8hQUhbrj0+rZfaQqyMslSu7aF+9Vm9VWVV8gf/Bef65o5hXC784ycXDf/brXBrWMq
yKWS7huXTSLOVNVTEI7EyhOq2LBAN4QCIFFAwTjjVKbJWIkhbb5qZBy/cUjtDxNhopYHZx77p8qe
PH7/j9ys5QM5ddEBvWRHtcBmK8c51u6boFOImHL8mGXYfDRxb70U9oyNaXEcXfUJF9IGcsgyG7nY
VVNer6Ts/KeqaiXSdqw6ajZt8ft2QX9D6CjFxRQvlxDxgdDLHVjjTQmiQY8sNqd83wvgUWP8rOvh
JtHRvA0llWB7Rw9q70dtBajH3eXoL7nSHfypNdZVnLyh33uySVkFC07NPcVMRAZCPo64Q3y2STEf
+xFubHShfU9M2yEXWqy6bngy3UhHegMUVViCL46G0dRb3zQHNamZz+W6zCCzZroDj/EuHfveabrv
49zykOjwHIPUNzGFcJFaMmi64E7l+QvaY+R2TfYkoSQsylor8QJ6GnJqgtfKDAusFnHnCnHyotmN
0c0SR6NZPxM/XwUlUVL1YF83tYuSe94ui6PhjGuU6FvHhxrWNBQalVXuE2W960b+SLjZl8HmEFoC
HLWtrru3S3wwIjWILFAfSLJmhDgiREtSdxiHcSJlioBZKZCSGKOKF00mwC82zQefw500qgcr167Z
uyBBEPZ7RWVj3SQwI1LSQUK6xr2VPJutpxEDnaq1yJtdAY4I20WaUz+rn/JM++FW/A2jUaFahsJi
lRzN/Nzf17Z/jzrgWmjGk6UVpNn461oqoHJjdTO45n2S1mjkA5vt3CduYXLQoeS9YGXIXujyTotA
cOGJsj1l2SeskIdxGpaGbh6GpNjXrtuuhBr9TV8gDYkE7RrkEgaREEnqVdfYwL2rRDhHv0XAGiAN
70kRi/pDJ/SniXM2uS0uFVGjgM4NCH2QaCE44L4pN0JK7NAaBxiaERQRfo9dKsp2R8W3HJH7hzqy
pzGFPVCNEgYuMRBLLnvFqp0ANFCbuSd9+smOhx4SULCq+2FBrOo6wpnVKRoX3sLIDciu2b6w9P2k
F6vE4ORGeQjUWOTdWRZd3sHfBrF23cT+o42jrgAOlukzCB+kUQZVQrcXGDAxfljLaqiWls3pipnW
UGudgm6bN+lXSX2nH4N9HODsah/Ruy5T6S/HKlsKGwqcQZkXVX2kjcsaP7OHNPWKVhH5YtkD9O8J
BHr+olnPYdUsg4AXMtbG3qHHUhFDwPsY7rlLL3UOPyQKbaw0X/KJLVuE9eYm47SSgwID0cRa+IUE
gENBqCLdquvZQtgTGpVPHejZAjChh/HMoBuK+iKVP5xUgqKAIso1ysUTGhn6jd5SAObEMcmSOnN1
DLH/cahbiRIkUkfSq0gPY3/IrfFmFOW2sLydIX4SSr7ic1iTX8nuTxEMPIAdgJDGmKKlb3TK1nXm
LFvQXqHzRNDHZlD02pCn29HwhU7vteoGDj4GJ//kNcqpMrbWqvOtZU28XBR0jwCpblXPrm5bOyv7
UQYWZg/vxmqPAa9Ghnhq1bIkxiy300NRBmvFKbgp5H1PszZIUEaown9VOXE7QfnWlt614yCF1SNA
iW57V05vjeHcCrSyVfQY6F/61t/FxUA6Gfd2Z+44E3Ubcgur5xQRorSZ9AWGrcIbrgHLrTtUdfor
BPmDVhMLCJYldJxFm1l38fQMpp2VvWS0duPSN5F07MgPMUCWTSzb+NvXor/Tyw/DoLEiXz3Sl6oy
/WoU3yMt2BlDvELhNBhoq4J3rdkJbVpX410Pj0CfSCynmEPlbD0rn4P6m4W1QIiXkZlnmNYNAPH7
vmoOPlE0fv6Kf/cqyx9zEMd2Ua59lEYUCrTeXuQTyGoZXQ/6japvUjV864glVCOkFodupqPtQrwt
hYO7cdIfUfttOLKuIc4AhqTcy3Q1C/kV2+iYP0Xt9xJpUzFmrwFJShZBjJkEn9b8DLUnYTo7l22A
pgvX3YMf47VPbpTzyB37KoFW0/HvApRK+ke0NTrnKRuofentI4mZRHinO07fOImLG9fCKSIp3nYf
EQLnmYTRGfpWiHpZiWRXO9jM6hh/vE95URYLgd6ZPZ/CUQDEEAQ3Rv8GjgPRlM74hYyrbeAFsI/T
hac9q2Qikxq/f/YyACTASVvR6VRoPnrcPzlNuyB+8/s74kKe4pwErjTBkOpBA4oeRH1DEPaqiNSu
UhhS3DihoTgtVEGbYo6Fx2826RIy2HRFYDaKUmatRNBNhzeM4EZwpwtt+QiH4ps/W+qPLc1dD72a
ysB74i8raujxkBPpD3OTx8GPAXbgJJTXFTwx+4Y7+DJvCU7MqZdW5nHm/XUZ/EGTs6ss8fsAvWti
42sWpD/KSjVoxuIvjiw3haBhRt0CQ44ucd6mP+vGucv5qQF9bAShFq5UN4b+0YztGt03dQogIxE8
Mttn3Y3vYE7ti469yxnTF1brK8ttVj2lh7FyvlhOtzIJhIzDyb3rRu82rAsYPJr1Xk/6TiP3oiPV
RQl/mQTvtqHvOyxgg42qLO1gcdeEYHT8Md5dNcAJkN2VlnDGCdBRCLzAvrcdmohLn7qzG3cT0NGb
+nwlzHDp0L+KOTA0VASlzqGggWTDlg+ToUxKFLzUBJyYEnVZZS+Vm3/DM0RN/MEoXZQ4unuUcXLr
zK/EqLgrox9AQFAb0cqOEOVpyNMziyo6rrJ225rhnSQj3tHSQ9vru0kvl5oZ3fcZecoZuHUvOpj1
QJkLyDhhiAgkdWfnCEQuIr/t8+g+IFI+mWCbB5A6/fo+JmYncSl7S+sO4fv1EMpDALp8l85smC5G
89iPP80IgvicEbAJooY0eY9jc587NACCAlE3puXce/TD+AmBbMmY/eMorJsMGUtilPsu9q5hJHzD
0fzsDLMZcYDHXSnvo+45AWZGlB3sllLYkFc5oI5qR1ETqWqNNKBAD9vSTNSd8j23yfbUpgOr/TIg
DZ79/MDJVVBT6ejcOtcjIuG20a710DBXdef/zDt0BpnpbKrMe/eG6hne2U1uWYgfDe1opD5nqnLi
Swve7ILedDrj8OxevuEPRPQ4y2B1aOiUD29lpt9h3H2x3emhI+wB7SCuV4ejCX+me0XIJX9/Ee65
Ory1BqOk+feoJIxTz/GBpKO7C0hKQsKekHHjoAMK7OcYP8pCIRNbVaSwLvyqvM1QstjwPx0rfncK
5y2ENU4JLVz3I10xjysM/CK3Q+4RFAukDRs7Gj8q9BwDHB0S1ZAExJa3DYT5VvfmV5AGpKY1wR7i
J0UODYRdI7/yw5Mp2FZf0lZtaX/txtra+ahHioAFEW0xm2wq34RvfiU5vlqYbMpY2/wFmKT1ZMNo
Z/IeRV7uEgLDrXy0Fz4tEXM0X9syA7PdHou02FfTRGPGr+6HJH00NSgIAd1POx3WLkEVqT+lECmp
TRXWtO2HdmUrbZ2BugXZQcZ85z77nXFsCp9QU0jhltO+mtZAxVm6T9YsIClArxhmeG+0+oMiV7b1
p1XcI600CjTWoZJc7s3iuz5kR4lUGqU+VdA0feMtHgNvBGpqP6GMW6EI/iGC4AMhxLWVBx+QGDae
aPFJ5lzyHeCBGn0ilJcwCehtD1VyjVhFWyQOOMNI/64sVewcmFWUOUEaUht+0y1wEOCBcNeSzl44
WX9FLHN4hUtPkuiQs9Y6DsZEncBJd58nHrKooEPOZq0Mw/rZtPlBnwr0tsrYa0R7df7IT2E9dRCQ
YPzDT+uA5IRz4MG3MP/iZ6K5Kb3yZ1RQgBVk2+MmbUMKIA3WJa4XJZTGrDTWSrQ/Qo74fhne5rH/
TDTE11IBZNY585KB+6IaXkhlIjcOk0ZRmQt2OtYbeII2FtQg/eb01p7RoHnQh4jqNAZMk99bCcak
USIZ+M9//c//879/DP/L/8jvyJvw8+y/yJi8I1Cuqf/7P0L+57+K//df797/+z+UzJWjOHoJU1nC
FYap+Oc/3h7CzJ//1/+jokmZNBC1jlMRIE1rIlrLFL0Fh2Wf8LL3IYrTr7aehXvwQ+GwjAsZvnpl
O7Q4O0bc3J2I03Q+fZoHms5evWhBReeby3+m9clfaf/5V9rsTnHa2eoYVr2/c+gVrjq4kPeXRxHz
w56+DEcI1zSEKUi/EH8Oo+yCw5GGh4se1bjg3ryAOfJRvU4HwNkE72z8BTKFZbS4PO653wA5r6kc
oUuhLPfPYbNoaCpgteo4a0dr6z5vklWGmfDyKEI/93SGi/5L1xnHmF/ybz+1FY923oyVOsLqgyY2
Bh96/fFBU+/aK/VNGFXyqk6Dj7AHOnx5aOfvkW0BYQxEmykcJt3JyGakD74ubPBq5VpnRWJqEUDd
HDwO5xMEQUrIT5eHPDNjbOGY/EtNIjF0Y37nvz2sHUWBb2eDTRv8rrKfPHI0//8GOPlw5hQzxBWj
jffKXFeoVLze210eQhjn3pvjOrhapGlSyP3zIUiM8wrFxeWIomtjLiPOUAtrSfljXdxYt+PD5eHO
/kq/jTb/Nb+9srHyfUwajEZvbTGXFA1DX5kNeEv5BlCXYIv3ywOKcz+SoSSZX6xBvLGTeeFVqtCD
vrSP7d7a9xuWkfAWUtxKLoIV14zoJtjY4fLyoPNScfKN27+PefJOYSjTRKsK+xijTQGe4C3jhBv+
BFhw0jf00j9ZVM583LZjudJVBkmwljhZuhojp98jSgXqHk5asq3gzJSl+uQLO7Ny2Vya8LVYro2F
Yn7Tv/12aad0XVSROqrgxSc/Nqoh8NIAxWRx+fV9NtDJd4U+oM8DLVZHKJMHTfaPGLqol3jzEf6f
L/qsGTTaKDYyLU8/YXCeOsT5gM5gQ2ZQ+WC0Py8/i5h/69O58PsIJ98wWl8K6pPPCLv0ITxES2T5
V+0yfcdl/8nD/PqdL411Mg+CoGb7HhmrX0wwfK7ES4qYZxF+8979a/KpHkwyfq4Czu0bZ3X5Oc/+
ZpIbhm2ScMn29ufksADJ+KRry6MNFrKn4hlUtDVIfNWpuV4e6swXTencYuF1XMkCPK8xv83DHM3y
UPeaPFahzl0igBGRHS8PceaDcnRLWpay6ReYp09TkrbiyM4lb7C1l43q9yV47aaYPvmizqyGjjCI
BneEMgUZg38+ieFKvBFRJ48uhV4wCTko4Twl3ibQdeSgIqpfmxxYgh248dfLT3hu3f9j7JMfLKb6
3E/jJI/yqlvWt6SSbfWjWFC/32Y3zidf9KejnawdyUCIoNMxWrQrnop1t52/AXvvL+IlR9JPRjPm
w8zJd/DHs50sIJOhO4UL0+JILtmqyK+GO1jgT7SoltpD84ToaUWdZm0uCMTYo/VZ6Otg263kiv/w
B/lL+1/MWM5C1q8zsOvIk+8ykk5R2yBSkSnoa6McaRiNN//q97RdoXM3cYzTlczBDdh3sTE/M77u
YWlutRXGTwjpK2MLTfqzZzo7d03LdgxdsvecnhvM0mpIHdflMXddG9B5SNoj2EjrmY3DO6KCBcWW
0kenmFQmKvhkuTk/umMIdiMa9ObJlyP70Ix9wRtVJgD7BkPSgusBRXTFzc86ZmNRXOm58+3ySz63
8gjLkQYLnelYpxcZiaeXlNlUHjEPfgMW+OxG9ePlIc6tPAJvgxKuAZhCP/lQwJh5MlIMQbGRWgYl
/aVJA38hmvizz+TsUGC7+P04NjDan6uPSmMzjlUsj3EBjL0Z3xOaPKQuHv7FE9mG5PRl67b+a2n4
bbnGmSMwkAV8+rGzbYxy6cM665r8k2HObECO+G2Yk/XMlLIqSyow0A+dKyjwQEgqTKAv0nv4589j
6a6SLv+hCXTyMYsyDXvSnuURf8Gzisx71Hx0lrJ/sWb8PszJLlfWNl0ZIjVxB7tL20zegrIcP9l/
zs0Aix9GmTyMkPLknU2t7KXSmAGdBgqStFxCdaHZZIb9bwbilOWyYRuua5wciAGuVmHc+Gw2JF/O
fDPDoajWGZ8Mc24OWFRq+LEt5Rin++lEhLMMBs86OoR7XoVUfpjhb/gOqYVBN/w3v9Bvo528vWwQ
pMQKxzriA1gaygXHXmwvz7Wz+6ZlC6nbFkdv3TiZBUZfSjfqGQM7y1Is682wxZRx5W7ypfb62Rnu
3Lb5+2AnNQJE4E3s1AwmnP0wDNctuD/Nw4+NX1TXQnJay48JAt/lZzw3CSV3M2Fx+UR+Zvy5DHUE
mzd5aljHJLBu0sF9MCso3KOXry6P82sHPD0VsHAbXNQl+iX75PeqJKFLU4NCjyirL0Qar6Ml6eMY
jMMPAJULYhR+5D/y3XwmiUiLu0I4QbPle3r0l+n3y3/LuWdWruD7Zvtk/T25lMJJSohYdNTRGWgc
Z6CGRfXg+O7Py8Oc269s06DsJnWlu6fH2DFnQtVmZB+1SW6DPLyLiHG5PMS5T85hE3YcDrE6K/Cf
vx45hHqa8YFx7l83CJ9FNi3lBM8AsPLlkc69Mx7BtqUUtnLV/LC/7SOQdq2+91kQwb+RUJfjoVdV
vaHv+lnB8txr49BicClkVfxrRtohzVRb41jeOjTP6gCRYEIiwCfzUczz7WQ+ugYbvcUVgFGsk2+b
CFvM36rh9O/jNC6tCBtr3aaEKYrgodfn7AKiy3CSTNgBa8k5Oe29ZedN3kaRt07nXrTXl9/xmSen
MGkqA6SxYnKcrAB1S9LXNCWs0yWZoRE2l8n55HM/N4Q1z0YD1Q91wpOf0Za9bbNuckZzjI/GFR+9
RcrZ5cc4M1Vcvi1pOCZHqb/vVWSEEixjWcfC9j8wVj+ZubkaM+318jBnH8UWpi0d5r74Ver9bUbW
kkDHakqs4wgatB/FbUZX//IQZ58EiIuUUDsEdYQ/Jz2yzMHBhGYdqW0+N2Z0Z4x6Aokx/eSH/3vp
5xe3HBZgjreSl/fnOImyld85uXkE1fqeVtjfslgeck4gV1IzXqUdbGO3A+WuvVx+wL/XD1en8sLu
xmfg/lVDdYTG6qLASxXhtV4e6CxewyvHWfnZEWReiP782vi3K87uglnHIf5kajcuSiQa11hBy3tF
vFgsb0e6gdnXCq/c5Wc6OxTCSE5W3Iz+KjnS9yRhR4Xm0aSbP6VYN5LvQfkjaKH5Zp+cEP6egzzW
b2OdnKw8w5362mQsq5neh0qth2B6uvw454ZgsxIWR15Tt09PiUnpyQzrh3l0x596+B2rzfLyAGdW
Qle3WW0s7iF8tPrJQ9Ruyuc1j0CO67Vcy215Y7wC9t4Yy/DYPNu7y+OdeyDOU0AFmAeU709PHJ49
MMVB6E1dsUGraZPTEuWfPNTfX64LFkhyvGZuU8U+mW9kpaXIwEvraEf5zgGc0RAVAcfjk/33zLMI
Kr5KSJcCw19H3pDEF6xTo3kstWQ5ZO9u/eUfvywGkDRz5vroX32VFuVWKKsOi0U+RVhC8g8HZ+/l
Mc68qz/GOPn9yzzpEb635tGYwT3lN7I4gAMln4zi/L0CMApgNpR6FN1OKyQDAOeuG2vzGKHYMXoH
vCpmbIN6LARXpQpmQfLJSnBmdftjyJPlu4RlbSYmL88xulnEjHxQn5wXkIzUYGX5z6ec0PlSdZMb
A33WkwNu7vkNkkfW0laAEQkXQXjjK/OTRzo34QQqWyENe+4EnHw8mZ4qK7RG45gkgXEdhHn0oxLE
Il6eEWfK5vOKYylXEmYlzV8lvt/2VlnhuESbbhw7sSx2xZqjCDTeJfwm+jaf1bLOzD/TsHgmziM2
l/r5n/82mKpxdrlxxxXEeg/19KoBymO6n2yxZ+5ynK2kZbLksIj+1fkdotITmsb9w32sduZ22KaL
dk1q46K78ZftJz/TmUeiI0nHXZk2y4J9ci6PZVwmRN1Mx4HcpkPSTqg+E1Nc95Ed/fNpx/mH05xj
WyZ70cnX2xaiFmNOxGkVTJ2G0isWm6SkpHCFvyz+5zULepUMZukSL95fb7HVR4RYOo6XciD3+Bcp
A8gXYJ3LE/DMHk55xxBqro3Aezx5f26uWnhDWFujwl+I8UsBRQRhuB69NtYnS/iZn+qPoeZ167fZ
54UDmZ9mwhdl3oXNhrScoH/6F0/jULDi4gLu+PSqAdikjgt2wqOWg3rApQj7YjEVongfVEMWdOCP
AhYNqI/wk7LcX8sFNT9zrpUSeMOJ/9fW/9vDoaTSXC+LrWNnvpfhtrL/8WFrHoDmHYdwncdz5j/g
twEAtApdM9hnsShu6gxlN+Y/Sz0YhGV2hdhffpF//Va/RpMmXEqHA7M8Wf1KvejhWRXWkUWrW9Su
Ihpx6lFIlwTYXR7qzN7hcs3F3sXB/+/logyCijTIQRzhne30IkGF6KOaebNh+18e6a/fSHHbZX+n
qKnP8+PkqBKoQBaO3TJS6+zGwlhZifXJ5/TXe5uHsLnu0kzjwns6DQiR7ntw7gJOle7euFyYEF9G
ZXnwDa37fvlxzuzzWKB5Fn4mDkTGyV0m6Myoj5JaHAG/Ug3G/WHjHbnCon9DFNUX/FMvSQUK7vKo
Z5+Q8zHXGNRO3Aj/nIdj7ph+1VfiWCB85hCDurRzTCxtiIYvj2T8XThw57oRkFUdWRVbyZ9DuS02
9cH09CP2qBJyruFjnta6JMEZiSxdW7dZnodozGU5oT3vSSpxwjIL7shCtLP9aJcGIRhxK4H1Cgje
m1iz2kdDAJBe2zDApr2q2+iaG1uqH5wuy0c0WwIiQ+j5OTa0CiJMuxrLDGzZ5Uf76yXyec3KAot1
ncKYmv/5bx8zmWieJWIOgn7/MOn3kb0ewtt/PoSaNUJkLoCkOr1RZ2RCOnU8cSQLU7FFGmAs+kR6
By+z60+mxLkvmK3Kpk9tsY+cflfo+oCJBnxXdvTscg3MzG8eIKbR+uStnR2Hj4ptytBpMp6c+0yr
LO0gb8Qxy9q9H3gQ5wlVcwcQTt4/Xf/4jh1rFoHwTLCOT36gXhYlLCe+Laf0Qa3uS/WQkDJ8+Sc6
d/j7Y5T5gX+bBs5QpkPjMcrcmyZd82PWTNibbBV9+0wz8de7s6m/6sw3LgU6JruT7cMgf4707VI/
xrKASEFG56LR49exDxvMKc3/Je27dhzJlW2/KIH05jW9pKrK8lXdL4m26b3Pr7+LdYAzEkWIZ+bO
bPQMsIEJkRkMBiNWrNV5t5dGQulFFYKYQ1lKQWA3SGi/XNmWlFMf57UY5TN4mo3auN8GYK222YJe
e/+UmckPUVea41gmz7ctsxaK0yXidYBHh2pQQT7PtrTIFG2L4qr5pQIMnIslxIpFEONgkuS2rasL
Bas8s0WXtwscbiuerC0qevO0KfUfhM1/64jEBGZB0OlGZezqeZ235QRlE2mLxD0S0987JKkM//Yq
rsGMsGGiw00avih+0L4htvNWpLkIG+3jREZI9N+9+EtZMOhDqC0q5Bv9UynwnnGsL3VuljpjpQLI
Wp/vW7THVf5z07P+sC2F4K0QCsXV3DVPnHVe5bpknbqEqi/6BKJIvxs3zB023bKBX9EVnfoRM5qA
DrmlD1rWQyG5y2c72BAZjso/Ca9KwvKUc9PU8SvaoZvjFVvcQCU4zt+05j+4ooWDDadHKL4CCw26
NuSDUW3oTxQlRm9q6xNkzP3H7S1kfTILD0j5C4V3hXAGO5WU7XojRfNaYVRICZu4/9FA8GqFSsz/
nynqYSKasZVAB1RCu+xHbYG1NDeh/xxq5t/bdlhfBlmhCLcAmhbJ4WWkAn3Z0KZTJkVo+qgHI67K
Ayb3Bc4ZI75MxUM0hU0LD1U8T0yVejuWWlWrYNSGr2PI21rfjRTjo8qP20thGPmfLhueIXje02/h
bkiTuV916LJByAFD4RhJymWOBzDO0IUNKv2rpa7fpRLab/n+AOC7109/tC3zAYkDpTAHhsLwNszX
oiaiy6TDQbdQwMeuQhYO69kV6ygq0JQf9ddszzDC3Qf/Yet0VcZHAqwPo+6XXpBmBeil6nqLrKFR
7oay30+70W8vqZHwTDGuRvI6FS30IETS77g0BTmIXIgxIxFBh0J7NjszvdusUggWscsOaQZ+Z82I
/yyaXAdCrY/vtxfKcHc8HlFrQr1eBlSYyqGkFkOrm6CuABTljojZ6VEvD7dNMN3wzAQV61oxm0xR
0MDVMWlhkoDXE9LisdV7t83wVkLto4xBnXov4B1mpn5s2+AL5cIrZfGWQrlFYfbNIOTYLQJLwFzh
EYowTWC6q7O5wNCBaH/2eegE9rpQsNfwP0tUqe1TCzy9N0teoei4fmqgnYJuGSepYN34SCUk5C64
LTQ88S99UFziAXm2Cb0bUfZiPY2mLL2HPu8nyPt/xbXVYzpU/ZwwNo359P+0qQQdiNtKklH3vDQ+
FoqJWgn8Y/DEv0DQguQKE62v2pPkyFAlt9Hb+ZNFvNrndVkSdULgEP7XLLWvSTLq1ljCXxbHDEDX
8Sd1R3sBInL9wy9LssIkmt3oZ2KJukrD24RG2vsJ08NRuysVJihzAbTnZhFWco0BCuiUH62m7V9u
n4jreCmhHq4DpohRDTyRqEumEjvBakUBOX69BFNjvhgg62zUlsgntJzH+fXJuLQlX35EDcXLsSxw
bRZz+RgX0tugrXdxxjvk12ZE1CYVU0dRjaA7qEO+xUI89I24RgAQg+BkDnH3uCCbtf/tzoko2WBQ
CW9YOAhd1OiLHtTXO261zFiNP62si8NRxWhf5SuzkJeeuGql5Ny2+eXnVE4AOKJsaroOOJAmUlep
sCVQvq3rNQJdPViZDWUZu48RBB4QsW+lVXMzRScj0JqVyvY4SKBGKlGBFE4DBl/lsEiGUvZEPWuk
X+jqAGRz+/dde5OI+wkbAppX8vqgjmk9yBAjyOM5khvQLUCwrtLG0yjfF9PC2QlGxINqG+l/oMGr
IIW99CVhn/tCza0pkjOwh1QgAHTnMpPC2+thuJKKPo6kAtWq4mRSsXyrMhBR1eBKwJNNMxyIkbRQ
hACDResUkGWp3Nvmrhd1eUCo7YNEu2RODYpXM+Q87hVM34arpPScSH4N9kJzCv1+1P90Hf9F+itt
eouejoZIXt9hDv7BiCQfM4ffu8DyIPBkCx7mtvG37PZQunWLb3MAVqlTy52LYOzuxe+gomshQDBZ
T601ktt3yIMoyefMa1XIjKB6YYMKBgsIeZO2gQ01AKQydYSPPdSeIXzli2/SByBSLoiBPrV3yFk9
QwTKx12ivaVHKKtu9nTidZ6+IF/X5xf4KRPAMwxqUOF2nDD/HPfY+h04+wCk/m4KOkVIONhjCMo+
4NHt7FHExltuyzsy17OmX9/9H+PUmTFQQZzyCcbRy61+jj5JT7rvmGsV7OEbWBA87R0UYLxLlPWV
yTCnaCBqXTeligWkZOYuLlGM94uEptQCyrkN+oK3z871MBtWZwBvhBkbCHyL9BQnaFy2ce9LCJMH
YCxb3rtnsrlkcNRMMDhKZhd4g6OMcKdYGA9GE0JHYk73V5ZqG1D1Q7iTpBkKEaOsHFqrwf5KaQ1R
Ha3gZMnX8QHhFeB3E31sQNBoxKuE2nUPgoMlWlahBvnh1g0gUl7GxL+9l4x14TWo4LGBjA6zuJSj
ZPICDrhRnDBBFENltQX+zi6L1AyXchDdRAQf0m2D11VNQyTNX1Sr8HYzrtrz3QRw7a52E8oshg35
jsA8qPbiboc+4FU1Gf54YYqKOnKDEfxMaqdIsr7veevp5R0IlzhvQ9ZFfWGFijugEC4WM++nKHmX
jxD0ODVv5qMJzozn7lvmgrTy5+0dZMQ58NtihBxlP0wi0tCDqdqXHZREYyRAJtXWAL2CsDvY0edJ
8cA4KNvybKjubZsMN0HLHtcjyqY6us7UTs4Qm0ispcLtmPSPKDC5eVHep4UVaOBxum2K8dGQFwMu
RmZLULOiPLKoYKZGZyXKdfOuTBbdS9VGxRAdJmtuW2JsJB7YaI1JyF/Qs6KeOeUOTdQWsGukdV0g
FVnQa8avSa7+NO1yWMDvcNsc2SPqQkBUFEl/AiAlQD8v85jNFOvaEvQxguiHMTyBeouzHtaVc27h
61131jCQzA6MLxYsgEzZ2V3Jzn390DztH7Eb+2YU28tB/bC+NbzgyFyZDqwNEkLy0chGn9lNs6XM
QYE/Rht0B0DnD8bJjhPzGV6B/AUAa03Eyxf3y6WJGdWWFFhaNeqbe5EoJsnf20bhHGXGOi6MkFNw
tg4NhOGD1AODb1aALCpTecpRdb7tBdfMB3hWn6+E2qzMFOY1m7ASIez+Cr+kuymAWOEJpDnTtxVg
v+3Qfk8Kh1cBZj3qSQYoazowCID+k8WfLQ5UnhZmwnb07DVTsPsWDIZDqYTiOB7FYbxf470ASVr1
UEEAe00zznOBtbUY/gAbEcmtFTq9LsVVgBR6o0bd3BIaxF1Nw2mvJk6Nk3GkgbNA+R6OAtZbGsIE
oQZtaHuYSZo/IDRSQPch6eArmj4QcjguyYiJaJSJJqp0iB0SHT56rd7LCpBqQC5EkP29jaCC3U00
zmJeoCJPPSpyXFiiUskBRJ7rsrZKJPbJDn6TNPd3QNJ9JY8FvwdL4/dp2szXdRdNzm3NOnaGjuCI
vo9EnsCXTiNnZqrUOTrRqwamcgiXp1DY3HkDGqwrFLAI6X8gTeYV4B78iqqKq1qJIJUZQJb+aT3p
h9HeUUfLfm0ngVNjYn05zLurMh56eBjRg6igy9cgzZhDPBrEhQK4n4b8e1U8V/Po/YfDjvFsVFIB
GgZ8hYr5GOGAVGABxbbtqfqRhUvQ3c+GPWjOHoBwP1gDORRPKniDao5zsupZpOFDyj2E7YS2nG/y
UMmGIAFmZway1wWCA9azV5AOOxl3speV1J1bU6irdJJnZWhGWCuql7YoQn0C/zo0fkfoeprrZ6am
dg9QUjGvbqbyMO0S43xcWKfOR90VljrWiRxlf82n7a901z0V361n4UdxB0xS0D7Pz+Ofv1PIu/dY
sRz4TLCtqkgg0M6mYjl4/DE8CAG+qP1Un6yoepgPYwTt3ORJPexHUThuBwhjPkqcO4RxKi/MUqWh
pN1rDTz9UgTiQXCqQvbpWQHXxW3fZW2qjOF/gh8ijDLUZbiPmHJSq1mKUulRGSGPZrwKw6+te9Gn
l5qHvWI60Lk1aidNtI3kuuvRz5uc/lD7ydFyoNyzuf8XoCvrAYkU7J+1URvY5paCKSpY69Hq3cEN
MTcHwYOGsduoDqRknMSXp38fSi9sUqHASI0OggOAwaBUgCHg0t/Ax2zyWrCMCxBWTLQQSeUQ7EqX
ARutLwWQqFqKkr18bVKMf2a/tVj0u7Q5DAanA8e41C+MUam6CALXyhLRhJ2aX2IMXjOL4+g8A9T1
k474hLIKvJzQfjOszkZJnZMz8/aLyorqSoDKO4TIoxFEZlr8s7HelGEATXNEeMZun6ivzafucTLO
jmtAJH9e4brqJEF5BFXxGryXh8pLPNCP1j6EsAZfe4rD5A26J4Hsq+F0KloPGtqZaDfh7V9B/OzW
j6DOdTVAmXnU8CPyAyi+wUGRHQRcQwPHDPMCIj1zAL6AQ7yCfalCLAx5Y4kRMGaB6pQ40q3X/uht
wnXBi8Rf9RB6VehUoTZDAG1XxF7jmGkoYICrmIA3pNmu/fQFHHUg9wy3P8lTEWTHDE0PO7YhXoby
ZvwAzS9IIBzHL6axzK8+bm8zc/2aiXkypL3gg6HjpwoKASCcJFR4wUE4jRA2KjRvVFqgtXfo70K2
Ls6dYYZ+/Ytebo9FW3OyHNbhwSsToIWvlzRNTRGnxT5M6ipGcve3rFDjTDfOFcEqMwJg+o8JOgCU
I5RYBpjoPJAxH0GG5FYoLc+oxPUPJHKXjuZy9pWRvF3YpGKCDntVX8OmCbJ+YOttHUQm1kMflidQ
EP+CNGXng3y59RROMGLduoBMihiMIFMldEZVqibgR8kgRkJ3yIbHFun+XGW8LSU/n3ZkOAwyQwRx
MtF0GcBn0HYmgp6IaH+SWr1y2sMYpU3V7g4ozr/pHBwo8xOSEQmMNSlo/dNvdzDsm8NkCTvGweMn
zVdOqZ/d74ldnmYPLDgoBtql0wucUHj9EfFeAt4KNVXEwavuEYTpJoxgmLimtsxLdzx434eciApz
+GB4dqjwrkLcAvoEOi56C/yXQPDm4lODAcsh0zmpPs8S8Z6z5/XcoX2jFQbuwvxDJCSxqzPs79v8
79+CZOeAXMQjF2MtdFtBywVCLIEVmcZLq3enXMVXIvqWCjrzxiOCO8cjr29IGCSjJmgioSdPP6nn
3GhxFhRcWv2hMR4UaYTaBxE5l+wEUez26WbuogXEM8bTgDSkaSHJiP2GYWm8I9LKbY2jCT7acsD5
7gZOdLw+zVjWmSUqdCVpNmMMDpZSDOt0ihhWyeBVDacBdx2D0eZDPZTgaUT0DaikD4BFY0xGQ4wa
IBmsVLflf/9Cv7BA1/ymMo9jq0AjcYcOxl2aqOI76KqTsDO3f49ShClC9YLyFdCKtCeUiyztQyZD
DwDcqcU7KME5UYG5W8SzgTtBek5XG0a8V4d8BkKhEr1FhVx6anD8i1EiJWv4xwQVEIQV88rjCBOY
JCEDdVAXFNBXcRTwLwZQMEDzqPxjHJoP0Pmtj7edm7c8KkTsCPcCVOJxc4HCtyvAcd8837bAOKvg
r0FDB9gZTIXRjbEl0dOlJyMR6JQ/NgDeDdV8L6RFUA0ihFOq/e22PcYhgj3EaQABkHV97fZZ0Buy
wcz0VcFllfZ23or2rihB24jubTOsjUM/AAUiQs0J1ovL2DqkI6RIGxOppPrHmmMb8FKeX5Djfnnt
grgA7BNwboAJrwpdYi6Ks1KLJJOZPNFLSSbjiC9gmPEBtPNvr4e1bagcIpziHQAIF7UedQKFiLBt
YhRDyXlKZCfWflvKy20jjEculvSPFY2qyUBvpTWVbRfRs3GzH5unO8XRfMxQelpTp3pc79MjD5zG
SHovbVLZyzrLRhGD3fNrZGE+dMfEm20VhTykg/e8AXZG0eDSGhXDMS6NOR8R1rbjeCiOggOK26Pu
4/nupgFnN1nfzML3wuQ0rl8AxS59UInXJC9jfUdeljxbqLw4ij8FRSC/QLiiOOjQC/XyI69SKbP8
0rIw2IcWI7JOmnVgAEM6yjAGMSv540GrHOg5QVYFbOzIaLLvSHxPPRj7yucEo4zfIVxooLD4aB14
bTlG/wD9HcIEQ+YndQwnXW7A2IhDV0nYgNIa9syetA1UTMaovIFRZ/cAXzO8Ok2gh5Nn4BOHis2x
0qFccfszML7CxY+gvsJqVGIJ5eU9UuooSRpHG+/mjgfdYIQbQHBRO8FwFIhA6Mm5LC2lSRukPZpG
wPGLtH1RtJb3YmWuBO9VdEPgU1cl73W3Yhn92x2Z6U8JrRelTaAw9nl7u1jnkdS5EGSQTykodV9+
tKGq41gslA20v5OXhV1AvGVyFacCRoLHpMfYNwROMmCAITkUhqiwthhWqSX1hJlkC3J2GFHebTP+
yVkRKc1RgfrcCB3V2rRYJMgPA//q777olZC4sbPEGT8gDWxvvujmoO5s30D1WL7xwhsjOwWcB50i
dH1ILFAud9MUhm3qN4x41/LdsszBKsdQB9ZdSeFR9zA6IjjWhI8QM0G49CzyU85u1s3QsniVtSUq
xxEaErKX7W99lrrDBFHhRHFUpXhR+gbAaUyQQptgXdVTX0ic48aKsGRunjDToPd/NWM5ZRUEJRLs
NoQp7XmrP031ea0lX0M9wRg1B3gRO0k+N8jTSPwBOEY6Y+CJg7Ej0OUBA0g5VDWmJSTm8jUq72LU
bNIDqQznvuWMXneAbIxHCOAwXeDe9jHG0cTjA31EBagYNEops3XazX25b0ukNw/Z8q2fSrtLvt22
wXh3S+dGaD/eMn1K6lJZovGXiNKJRSiR7yG081U7sYcI8/ZlwGtZclamUdczOMW2piywstgU7Q1K
QZP+Wyt43BjctVH3cgfcqtpXMAPy5aa04wC6OE8ixMU/4nB3FGd/q1dUFXirY2U8F3tKnc88haLJ
JuxLBPXL/XO+63+raHxlQfqgTgEasw5fUID1oLiwSV2LLSiKmy4D5q13m3e0Y+K/UyB9FJ2d/0zf
Tbt+MN7nt/GtfLNeOR7EikZnbqpRsb2I122bEnjQcmwe5kgLUVYMlQpqKD6SPGf3KrdGivcwc78v
0zJgDKjsgvj/Ku1v1TGttnhdIvFJGbzycQpSF21NiLc+io/7sXxeg9xLIo23YkYyRKDe4OYio6Po
818GxbwS4VZqt6BNrPhjlEP5LCSoP7LUdAV6zbu9xYz4c2GPCsJKV68qRmOxTjMz7VwSojSpfUUw
IYAMpKmryZPBMUnchbreLkySn3QW96Flp6UphtWjyrQ+21J7zNBBvb0qlgny6UD1AqqSK/SksuVb
0bTWDIyE5XQpQC5Sz7k3GA5CmBB1TLCjQoVe1OUqCrm31BS8NRFgHj+KPLub4w6iQcKDOVacCh9r
NeemqDNfYDpUL6GhHM0JKizDcztxmlzMtSDjRdEZ1BBX4P8YJNqLuRtzNChWGHero+XDd0VNgqlf
OTUplr+RlBCEx4Q9gYbopID7F1st4cuA3A6KV0tqvggQ+FxG85DGQAjddoRrcwSwBSjtV8EF5DWX
Xykp1z5pLUyhoOr2MG3bIRPaO7NXn6YROnW5ptq37ZHjeenbGCkjw5RAweEBRQNmljk2cuzwEkkZ
VChHaPtAx7rRjrs2rZxjxDKFMhUQrYT+ENzOl0uLQfaQWJsOhHAjQUS69Sd99PD255hhIA9AoYWx
EMzVGEDYf2HSz46rvg0zMFcSbnGir2HvPbAYdgfNo9le81oy/UWQjPw5NY1GeO400foc+/iH0MaH
PVvSIjTqXkqDbtGa5pQbqFaHRbFsnb1C4e1tndOsda2p659ufwjGRQlEMSA9hDxIxPZQgQ3ksDH0
bYGxRBdQxv0MmU0AboT3rXOrA9Tb7PpNUNzbRq8P6qVNKrINw7x0g1YAaaxM0KBNbQlih7dNML46
nEvFqC563+oV+Xs8SVk9JWUfQSbMWwrz0SrNoySsP2+buY4I0IgBhg0IMxzUK2S/mq3TGqOdDyxb
9xdivS9m3L9BK9UTJqCjbttiLQnvNpQAUNcjfKGXjjz2Ygl2TaGLpCqNamN/hT4hZCu7H7fNSOS/
Q51NcOzgBBBwOyrW1NeZijjZxX4AtVOARkJg+U2CEpjZ2ro7uLoNRYQTlOruocEb8eFDjEUi9cTs
DWC/qPHRBL3plli9VacTSgsT9MjHE+TBT8okHjiLlK8XiXE71P1BeQhaQjqxN/pungSlXyJlLRz1
KHu5n6i24WkFIKsY2GwD3lOC4fQgWQFjJII54NN0wj2q8yxPEyymfWadukGJD4mac25bnhGy7LMg
BEHZMitM5AxCPAp20YOSSVx4WiAMpydUNBjrwH2uY+7r0ojYVHqqrPmEiT5jsddCrexSUzB9EU+v
elEqnLuJAa0CLhulbDJygboF3W1FZ3WuQGCEncvs9m6+M8LiqC6O0HrQjbabgwh13jDzY098vu0l
jN08N0xD2XpQSwixWeARof5J5sWNAc+4bYF1a1yYoC7erk+WAoyBWNtBR9N8gYz3q+ULz/2pDhd/
uJO83pFPmE/CjI7Ce3iShIg66dhZMt2NRjYYEqmEacnmHriaBleWC4UMp/a7P5Y3uORdVj/9l5qJ
jL/AeI86N0ZZaLrJstIgCy+YcxRbHxv62Mg01LuYFyavq0IyWtjgItPArkbGai+9U1s3UZFWcY4A
v8fNa3k52gTdWANWHU7oVibSr9vfkBGycAlgPB9VQvwLPSKNeaAJssIyNHOrmOAA0r9powvQf+SN
l7Dc8dwQ7Stis0BGS52jrfwlbx+j+X57IYwSIS5K5OkyuV6wGioXmOu6XxsBz4HFmd3drTzJTt02
1AJ4IbeCxrhmLoxR1wwYSED6nmKMCoPxxyEYAXdKQzHkFeoYFQgkG6iYA0VB8jMaRSG1GHutxGmC
ncVrngkwBepjQFEQSPHodBEfgsT6UOcmqSgs5aq4zJD7i0T5u9D8bqA7yflSLJ87t0A5eTEIQPet
8xRVva0GoAgOqzc8f/3kdXIXVwY5jcAl0GSF/XObZNVnd0sr1Ja1FlBBLfbDVP4C5N1e1kcL0gS3
F8fbPbL2MztJUa6btmFtyfhz7WVb5rKhs0LE+UooPy+zPN2NCd8nFe6NGBrmdRwIUJofdsmdBNUb
IO1we00yb/Mob8dUTI7qIkxiIhXcuoHxoge66UB5VoYe3n3hrShfzI4RgN4DKA6Mkx+LOy0YyHQo
KVbxshGeA1F3uKCvuSmDMQq0jShUbU+JKtubHtxe9dfIIH3BnG80iQFnnxIqdb0x77AS32fP2h1m
BlwovH4zPDlSP1UISzvm4VeQeUUgHnQA8ghOzHLl+zYQ3LiyTQ/UD5pd8yBHrNCDhB1lXajlkinO
y581NvUmGtnXx0jCAZ27xVd9/swh05H/MWNQXdcNMJKqVMYpqkfwVGJwPyn+0+vtzAR1JQztlLfr
CBODB4F1B00d0x9taIY75kkMY2d7Amvb7Y/KDqhnNqnoVqIh1hsGbBZ/1acWhXjFLRFSR9uU7Pr9
f+rwXAgp2asrTzozSgW8WFDzSqnwyfJDHGjhHPbeSkBpfMlA8vNvWaLCXGYZdQLFY3JfFA8EFYL3
O6qZJKbyZ4mZx/BsWVSsEyYdo/859tLSntPpwVR+r8Jvzvdibt3ZC5+y0bfgk1p7vLZNcz5acftb
g2rNBryBrWvZh4qHsZOD87Faq1ch45EbMOLexXuO2s1YqiUr7xMssEtPlrE+aU1vY6bMr5Ty7fZC
GcftwhS1TrEYUkOPM7iIljqG+lnvvNPG2MkLC9S9kW9p0qhpOUVdpdxLSXFIu/p12AvPEpfHTYSU
LygED9tuviAD5B075vKQNINjA8nmVR6TZ2BiXHJhjNQn9Vg+dg/ZqfBSvw6loHjFSNZ4P3Aek4yG
BqgEz0xSJx3Emp0Za/EYyUF5mO+gtgTcCCCoXusJ96sn3kEoMJzC3r/9IcmHok7ghVnqrG9mXU6q
jA8ZJ/ep+GwJjY2isXvbCLlwbxmhHFPYhGLrexQa+i538qbxpzgL9H4N9NH0BotXHuStiXJOJE/C
MjT4emulvYqDcWyyNNxq3qwXb1WUh47FKq1TBjObZt0r2+w1Y3Po9s7fmsGXrZmziexVoSBFWv0A
L1FZDWQD6gFnbkT4ygBh+91m71L54/aHYtogwwO4rGX8SdmYVsGqwdOCHk/3NJmNLReNPUDM7LYV
VtULg3koaxBIi3pVJt4UcWggy0iO1+rud429HCVf9RaQP1mOFOy9XT6kYeI0L+09D07OqnCgZkwG
1zDDcs03TUrUCiCoIzqHUEC/WwIlJAMh81ELFlfDnF56BKHh4faSWQHlzCidnkzSkCWzsI6RhBK1
BjWWjIN4Ze4pGXfUgSWXCWcGzuBZ+qfHKHljiH+M9Pv9Fwo2d4sz3on3zf1q+vHv9CN+Wd/n5/Zp
C/N7lcfUxFoeOhoq+qI6hHHpCh8kyhc10+oxSsvWGapvW8LpBjEQETKojP/XAt237+RxTmajHcn4
AUhVsqN+wEYGQJ3dc1+xjKzkwhaV6JVtrcaAHmE1h9VFcSGqHMtZfMmrj3xOMmbgP18ZFfhFEeCW
3YK18VeJfCs5qW+ZByaLu/Tv4G7u/IS59GgKeV37ax5vtE3QV0OFCIhftCOpsy5KQ4xR0RJ2fT2o
D5sHWN29EXaOvtiWJ7wL99NdHuZh4Vtu8lNz8ecL70cw4g1K+Rb6ofi6qOpTj4M93uRJwMhsZI65
bZivQ/KoZi0n3DCNKIB7gbCScOlSJyPZAIxAN32IcvHRnAfoGwcVHoK3DzjPCHUZFFCR79ArHCID
cNwtz+0u/okOGccKg1gK3ORkDAaD6aD3p8cQrLgQkwwcwKQ8qwfmUXeW++Z5P0ih8KC69d+dSCjb
qYcyMfoG75tP+I7qJ/TMObcR48Rf/BDKaxO1FJt9wQ+RjOdsfYlVTrdcJoeMyhlgAHx5Fqr4WC/l
nhtErMCiNg54GrSH5NRHy18CaBmC3K+cODSC5Nv8AMH5ELzcIJPijeuxXl4X9qlHu6nOmG7ehwHH
w4j043yongpIXwKu3t1pR81ZIcsXqM+3vYgVxS+sUgeik5p4USxYre/WOyi74rH3bYdUCzgREQuM
99oTT/n9ZpdP/EjEcGELdX9cIVDXuW7j5YYVq/Ok95Gg6La6z7a0GM5e804KqwyP7jCw1jo4YFDJ
pb4sGAqr2cq2LlKXMYBMlZMATDeBo2tcExDA5e4+Ad1mnQQN0KVFs7fy77LLflINrjjGjtq0L3V7
qrgZ+HWlSkFTnkxjoWcEwmYqTuiztVv5pjVR/7lhGHoKhMTWBqfBZF3+vjvmp+7n3hZOH91P6ZHz
3clxufR22LYUjF8gEKJsT6Xh4FROlNKUGpSsNL/wureqAZpocSVPDLXcE3l1PwbQ8dIgOd9n6cJg
ACKSSzBI2hGKCzFS6euSi21gep6Mg/b79gpJ/LteoAGORnCHSSBcvrTXrkvWxj3spX1ni3nxtCS/
QcH3veBGYsbJJeBNXGvwZDJaQJ2hVkKjeDDjNtoCo3MnLwnB7kzqXtkhDsvK3d911L678PYCWTsK
+SGoEqBZh3/Sn3BSd2WIBblBQV/ydSfz1lPsGs7gqn7lJ5H67ycIweN1Zo/aUSmXxNjMlSaCCPqD
6ihh6psoDBUHIDsAzCIUWLwBCtbWXtikjkjcbW0MMjOyxsXrf8uFDYILT3sqXtNQveuD2Fs+eIht
RsJOFoq2GSgiCbUGlY4BXtjUbSU2kajZi2ce629jpJyKN4zyBs2hec2hBRFVUcd7kZMzR7ksIUoD
kAqNJly3VJyqRnD0lN3S4AYyfhk+QTRqXu+RQzkGdcAddSAf7NoeRCKRkAFsR4PGC22TYiGbiD04
7WADfAw2hsmfsq8ueYUMjJvqkrNwZRNzN4SuBOzTdHUWnZOxykDAHw1HIbXLg+QLduUVxxQMVmvv
aPfFgWiE9U7rKIvNG9a+vnHwZYHoxowRng2gasGvOwtC2RSXtdbrddSPn3Uebf3TKPO+IiOqX9ig
jkk5GGJuJrABiSQFtXF0fh/QqddO6wkanJH5Mr6vP7bZqfzMT/81SE5R4LG4VXUTf9ORyOjWPdNW
uY42yXDGvbY7i9fsYDyMoCaDIhX+wE5eker0aiKMQ9nUuDmS0ALl2IwQkIc1EgTuSWTcUhjPAIgD
0/4QfKFVTHE3L/ICLCZqVPLfIkyOuKI+J1dyQP7oC6//PqAqaCeCsRCJAlH/vPQOc1ZTGWelAgxd
D9JHMkYxhoajBLvT/S64DN+sOHNhj/KUcVunCoTDFer7aBtZKbRfan8P9cfBN4KqtY3Sblw5/C8D
HKAVBKzJ0NFMR0Sn3g7lWi55Y8io7Oxt5dRSUoZ1mrac3PI6vMAKTht4Qgk5IU3wZyx4pJvpPEaT
XFuLu7fp/NooaZlxLsLrmx46fBIRmAEHBWABxInODnXX5VZRa8oQ9Ympe3UzPOjJdFR69T7fJp74
EInBl/ELNEsECYgHO1JXOmezhrjQez0bwNdZJeC/q5/TJg6HJftQWki4ajz9C8Ym4qkIWmSUavGg
pE9AY2EQRBhhr27qezEVPvRld277/XXAIsxRGFAk8EbsIvn/z/avMTYjRsunjxo9cWWkTYfVEAu7
MtSgTCtCqpaJrjpUnEDJeHBh+pv8hQEJaGHQ14+a1OtSK22K6yd/nDzze/KQPip3U2HXINV09YP6
Uh2K1/q5+Nb50BPNfF41gPH6ufwJ1EFI4z6uuhg/YTvOd5NX2Elt6954V5wGkPVl9+JBTdzmUHp9
kPjcttd1dLu0Tt33VgHh106HdZLcqA5oHF0T3MUGZlEzn1uGvPYkWAN1IlECw/emZW+gy6q2sdmk
KEOawe7qjjDaYwTOYlcL0pPZYsDmP8TvS5tUhNPTedoaBTYJ5qR5noL5i/cGrALoAfPG+a7jADEG
qI6C0wloK5W2AZOZm2rVQ8XAegBMDgziyqOOkTF5bjnX7Ndk4GUUQEQjfNuaDgYPkJVfHpkO92Jh
rOTLHcuDHrSHAjMZrqiC1Q6vuOcxd6Tv6Xv8C9pnTWu/bHbs3T6zrI95/gOoM6uvndgpxHHHobXl
trUTjVMPYZQJL9dIvWq2ZlSg2gETcmAG/WtnY4qg9mM3c5o7cfNXpPzHLLXjZ16l5zpJI4Z1oMfB
Zw5acyrnn7ZSW8oKTqMarZ0qjdPoz9nGRdmw3OXcDHX2E9NaNKHH+lTc9clJC7Wf2ZPxoN1XBz2z
O7/CeK2hIBzc/nKMWx/LA08fxlow4w4BxUvfSaZ1FKohIWFPRIVpefgCTqANrX+2Hsl9wc8ecfNu
psOcWaUuySxtE2nf0hQ0gUkISuHK3iR/Wr5mtkW38NPtiBLev2dCuFwrlVFhalCwKhVr7eblLhYF
v+DNiX7NSlwdxbOFUSFGU4sEqUuWIomKA/GtCPdTd8y89oMgJYSj7I9e9jocOoTUKWzC/g71hw9u
8Y4VysF+JZPEAAMkdHCtjGVSe7EAdPtO9u5BdQM1MQN67g9twOvsMI8HklRQTuG1eEWSANbTbaqg
1BYZu2Vbvexs2+8JHEUcN2Wu6B8zdAOpMoe67fc8Ba1XfTD87Ki6eoTS2RevJO8i5qzJoM5Erc76
IgswNlvHofHq4rPlESBdPzzhimfroQ7AYjVVu/QwoaKKTRCJBBb0f0CYEJem/BE3AjI1BYKRyEup
q2HEuPeSWHD59GBF1idpq69h3XqTbwWlp+5u+nb7SzFONth6IIQJ9k/8k57uSQVw1ppZn0SJkDii
kDrt9nrbAgM6igRNQkRGuRCvMRoEm6hjPktymWCgx3oojQyswmAHmqfmpah2MBJldj7+1OTWncX5
oRH309JanGyR4SEQgcV0MBaDIeWvYthZkrpiA6a1zTFsqA92M6o2Zs/sjVvLu07vsVI0olH0QSkP
+naXwVkG3+ZWNZbwsCgYBAQZgKZFhoQuwP8j7cp2I8eV5RcJ0L68aqnFdqm8d7tfBLsXSZRE7evX
36AHd6aKJRSPZ17OAaYBZ5FKJpOZkRGL6iqyiHJppbwFcxABA+mDijownwI7ddekVoSz/FcGWAQ1
uJm3pt/78f1ffZWxc/9F3YfNRgBoAhCwhoyfi8p9Pqh5IxtSCFwZxJcWz6AuSVxQ5P4omXaFj7dn
s81fKiIIKpdnEIZh71M2AjVvBsE5+YhRachd6vRSaBa3BVQWJy25Se1lH9uz61BwqpaFW5mGYNpu
hdHChNQ9ClyY5QEHPH9CKrlTjSGppbBo0mDpxue6ek/UceMs0hYPE18mEJTIDH9MRfXLtQXjQYoh
Jca7BqK38wUX1AIX1GJGYbzMO7xiPRX0rbr0gzq2n1JQiUzadq7yzfXzevmgA2kTGPzxTmVaV/xI
RaVrKWmlUgoldfHB7+qlVXyntPE+TnMf45MbpWyD6yYvzw1yYYyL4CWJvir0Zc8XCq3VOSYQzzsq
suVLE70jS3eDMa3tQLpt1Iju28vcDebQOsELHKONePafmxttvbbKJG2OOXQa0zj3aIoXRjIE6jDu
rq/sMvDAFJ5NOC3Q6YD/nJtSyylO1G6sj4O0If2tYUf+iDnDLxsBigHwEGjHYwP53uMok7hLyVCB
Di3eO5LqazTaxKQVmLm8KnDeof7Ldo0NtnEHf3GazjFzWh1LUgSaGQdq1D18fSU4bHAFaJBhTdyr
oSNtsyxFXB1V5fvYjL6kPJttLcCerHwTHBbMMWCWDDT3fKFOWeq+XzK9PFaaG8uVq1BpQ5NJ8AJa
OUb4Hkw1hTGdoKx6/uUdM2lpIg/lcR5tUOdj7hxEGKmUuTNVt07xp1KE98GlX9syeMvwP8DusAl4
zmQdxYUVIV6gpfN9KTzrNg2GHf3QHoAG8bRXkEVQL3oUpV8rEfLcLtvwk8CstXat2FIUhblT+ANA
8z0436LlO4hQ7lu59C2q3C+WtVFF0oqXX5IZxvECvEC7LG9RzS4lJDZRKFM0AtUeU7Cdq0sijuuV
XhnssJFAdJtxFfDTSXFkdBNYa6Kw0pvJlTvDdiEtFtBJ9Y3YDuy0C+JR2Uuqs4ur3hsjZ1MXBaib
O0HpYHXBcF6mkQ5KTD7TnXU7HZdoiUJl7lu3HXtAzzrykUcg6bh+Eld96cQSl/BqUpekKPhFYV1G
36FqeksT0A9JFGPI4Jf5N7YwF41BPkwN8s8faeqp2kdTFDZguyO4Sp3lQdKerUSk9HMZwfAdmUov
5KAwBSZzZ3JQC4gA6zCUzqAzaRe81DEA7l1fzdo3AnIHNSRQpeIi5dKUKW8LeTSHKLRbZZfM5WFe
7mhb/Ucr3MWypEuCCgGsZIVau5Ao38m1ZXi5ngvyH9FyOEewMfGLulkbhdJo+dFQujnMVFIj8LfL
FAAXGCN5Bd0Eyy6ZP57EEGqZ0D+QYKZ1um9NWXhJVVDXprED/tDoTQOjwr/4TCcGOV8YJ2NSRsIM
lrHqy8WOLDY4DuqpFFwEK+8fdjc7tgySInSGLG5p8WSDvM/OorAYtQ2pQcPUjzKwIRAhi42HKiWP
tISW4Nil+2qZ9mpt3lAyfDkRwY8AMxOuPRRxLwRhayOP0ZEo4JWT6ZdlE7t2Ym+nVBdAQ1bdBakj
xh1Zl8PmkoRphARPCW3SsJal32lrPmt6/pxKxn80w111laFKAy1gptcqPCFDvXsYHJFPitbC/v3E
J9UMMw9Fn2AtxfSYQadizKVDq4nSt7WohEcjys+gTb0kTHX6Ju0LRXLCMn6w83dF+nPd01fvZ+AI
AVxEzxWHjHP1Ossdp1RS5AUO3YEsP4wx8qplNHXznpSevtBnI5HBVtMstld2oHW+/gPW9vHUPpfe
L5kkQ/APH0tX3gjmnUb121J/vbXGGoX/LJJLHYu0QXK9EHhEN36XJhUlyhk8Um19q5uYV20nwaV1
md+d2eMHwEG4SEp7yKOQOnrltgCQ4QkBAdZ5eYUKqQ950G/6VGb/bSs1Luw7cQxeLsqOFy2hSQPw
+fgjafvgP32wz9m9E8cHyYRUlT08slafCQE2c3zShDS+axEfAlOoeSJ1Y6X089NV11IHKIINasqx
hm7tUgeTVuLBKb1IbT+5EK5uBSF/7aBh6huVKFRLgOHlznMGcIXR40EQNs6LUvxaRFyqqy5x8ve5
QJ8liVNCpIhtG/UnI9nmKkA/YTIeK2ADR3AFX/9MovVw51pKTKWTF6xHntLbRGqBwVmU9+s22G8+
L0jCzU/WxJ9dUA21SwUb2th5xAKrqLqLjJdp0XbXDa0u5vP6V03okvCIO72YanWSLCfE8PeDHWf3
STQL1iIywX1/dXEkBa8xJ9Trnz1mk/Po9b+tgXOAfKRt2zTYLKk5GOaDkvy+/vdXumr4GiebxH3x
pbeHaEQPISz+mA/ya7XRPibZzb9ZXgX2wb16V910L5LvPIu0hFa3Dswv4JjFA+gCJVE2o4ppUsMJ
J7PZkc46NNPyLxJNMLb9bYLLHLICGN601XE6QZy2gBHfqX+3/dfzBgWVNLwXFYiAoJx3HnTyfhpl
M7ftMFJLgHKXSvdBvm/7eZ92X645o9bN+D/x+JfBfM+tB5TKjlNDaxvkkL2nFO0G2qnoggq5yldO
KCTRgPfDdwEaj7dDB8CgbbO3w/iVjZqUDxmGItDfCdgISPHEFDZAgCIIPSvYB+CqTqwyhzm5Ipqy
SyRVhlV9m+7AZSi7TuGS/JC9EAiNvsRb7UYJyk3+gBK0Njy0xlaEKF0Rczn/Cdxx7uayr1UVPyE6
RFv1h34z/nGeJn+CVGKyUR7bg31f7ZxDfM9QyXi3Rm60YfwlnSe7VMjhw6xxgRL8/YyBGdqWmNvg
PKvtidTKZmOHNGnu+0rbmiNSj9gQhEk0g1YNoe5voMXAxPDOdz42UPaP2PfGz+jqmyyifRZUCpin
j3E2UQzbGZA96dVYk2/GYTEP1SzlOZ5SEOi7ySHAmW+aSRmKp9pKVBP/ncbmsS0gQUN70yjuJPBG
2Z7dATnkW3mS9Lu4B+O+28xglvDxiyAKNDtgC3ZBPCeZQWsPSpe7mWzO3V2aWXK0pfkAQXRJSvXZ
gzJxs6F6LVGPdlBT2CgqGfWAVLbdb0w7h7JRMVhJ64FpoYkf8lJvFVycSh50cks7xS0GLdH8yIKK
2sbpbSn+YxDUI5rZpMWuVfISY99WHBdeow2k3I1G0Wp3BD2getNWijT+tHOrcbyqo4N0X9pGXmz0
SjOKQwWZRIwQ6a05bZYx1pU7x6CKsYuHtM89wN5HNZAq1ew8barat7pUEygzQKJy9gCgVM0dJGhn
Z1MVRvaWJqMczNpYf0ykjhSvs3t92qhTbA0ARdUx2VZ2Nmc7ZcwH2ZMwXgp+ekNS1fsOKKKtaabU
ejKlOPpdzXof70z85wVqs/P4pKqxrByKpiuczVBMoC3LKrnZQBVjiG7tgpggK+mSrvP1SJHUQ+HQ
THUdk5blrk50SLJJqNoMD7QcElS6ZwNjyEssO3nlL3jHGYU70LxUX9W5IYqXF7LWe6SDUrDXtZG+
PE46XcpAr8D45y8GsYbtOMeQ5QQrrQXVF3BfAvCvp3NTBg7eMdZG1vJ8uUEfTKr8pgJJEqQ5nCZx
x1zP5k0150sL1ufWYs8pK81D6GNriZsZIIPcS0iUPkaHVIOHp1feu122SKNXNc404FepNb7pUld6
oMwx/nCUxpm5mzGv69wQ4HYXvx5jUt6UCYSwb+lA0wwU6LFq+EbS2BiC6a0GMdJpwTkNXSV7cCFk
os+BYRVNExpRmSle0pRk2g6YF3oEN36nPstpk6JZaE2DbGK4Qymm3JVKo872NQjyxoDCw1E4SMD+
c0PRk5O2+FRDv10Wqhd3ptInH4Vdqc59O7Ra+Z7ETQq1eWo3dYCeR003szlMza7o8PJCryUqVHeQ
QZa+UbKpRes8IUAhmU3T/cDEWD9ikqcpMGdKNXA854UqN0Fp5/HimWVCmoCMqFZuFSWiaVBOlKjb
ApIFuafacT5uiILYcL+UkHS9j2wL0qf5nHs6ncflHsLQef/QRolc7oluN39wqyCPTRbs5qZNiWr5
SWqmIjWPlS4m617iOgaKEPBZm0uawPeXafJsWmEZDN9bwNU31SapmdbtLzn22z29KR3M9IlwQixM
cvEaZsEAaIO6HVQfnNkYqaZKO8sKbafCsFIMTr6hgKSaHO/GynodoxKkDv2wuZ7BrcAWYY4pVIB0
CI8fnrFbi3UnNdvMDqXdtDH/qIFyCzRNvW090I14jLW6heKn3AXls+qTIN9mIljdykV19gu4HDKP
oVyQVbEd1lD+wFneJmMc6Eazvb5SkRnumlJS1UhKCws1jNLvqOMqU+TLuYh8d4U953xDuXe/BoJQ
udeZHVe+ad/j2/bg2A+SZ96lhybQMFxSg7/FuU//EM/x82B5Hw7NIX1qd2VwfcUrFzPjYYcmFxSr
0MzkHrTD7HTtJBE7bGLqvLYxXX7r/SJqRqxawUiSDbCiAoEnzm+NpIImyBhZIbHkmyWlT7jGBEny
CsgMRxItb1Qt0ZfFa+w8xcDRyBNrsq0Q7eZt/VqGrVd7tl9IAHwh6rrEHWqwSImO5OrSTiIBt4Fz
3RuR1iMSOMq9JEOJaxRVzVeEMs6DDbcyXK4G8heYMH8M3xWQf+sv0rdycu1702espu1z+0vfWDcM
QFH61ba+FTWf187Fabjj8sQFNe7aGvALbDT1qWK+d/l0v4CS+Lozfhb1LuPbP2GVe35oxoJGI6j9
0AyUve5Z9Sy3uLUD8gOTmB7w0jdjaJcYTAdU2ocQy9b+jiSufE5u66N4VlP0Zdm/n7wW0mWecYPh
x4Cl1B/VV6CO3OvrFVlg235ioVfUpLMybGtk35IB1e1KpC3PDtbFhqJKi/CI7O6CENtoFkmGsokV
xsZ3am07Rt6uHPpFBHNZdRAcb8A7IWag8xAwu7IGqcTcZWhNml/32b2UjrtESgTRanU5gEIBOo/a
MyZozzdMHyW1arQFcWQJ6/xn7/yJyu95/nH9s6zf7idmuO8iAWHZ4c1thckevaMR2ud32U16KL6T
d3XDlI8r9KRFs3Crd/uJUS5G4lkztFODtenmvFVmZ7sMKkQ1LaT2LXH1MX9ro0lEm8buTd4/UB1B
WxYdaZTxuQtvMa0hzyb4uG6VH5kz3Gmj861L6+fCoDdq1b9e39lVc9CvZ6JxGNvioRJFY0p1nHdW
KBURdKg0+iNW5h9Wb+603nlQddHk1ppbAof0//YcLjgPUQb8B7MHLd97OQLxGgQonwxCBOtatYMR
RibjBf5vHgtUkHhRRxUSgn3cQ+zCmbWgKU3L0+1MRAe6EjNQNAHDPdpVmHnjT5pqd/bU244ZOqnk
0vKPVX2daATvdBPAUUCNoLHOV5zxThp1rbDNUANl8TC3e4UWgnO8uogTE5yvU6LFU5MaZgiXw7sE
ujajqH+zdogxZIMhT4jZfIJgz2OFEWHECJ1YI2TT1zpygfal2Np+E7ByiuqSgL6ognnhtWWB5RmP
ArR0GN7o3KQaSTates0IB1Cmu0lZVXdAQuYCZ1sJFGyKDfBPA6MC+L9zK3Vfj71lj0aYN8VH205v
QHl8i6P8KXGyFxQMDgUGnwSlsxUHB6EPdgw0qgi7PPkMJva1Ho9tI6zSdzu9V/rHgQgSuNXNgzwA
FJYwBIGC5/my0iVulLpqjVCTe4h8mGj5kroV0WStWrExKcoIdcHHzX2iuVLs0kpkLCSPOhCISH8w
bJ39m93CtCH0xMCmDkj0+VJGEitjgVpYWMj2tyiabguZHEjeff21AhEvhhHGdB4zdG7GLEnekLjQ
Q6m90VOItGS5n2ajIElZ+/SnVrjFQBFk0QiFFWiEOMOfqnk1hRhktuvcNWQh2Jjsg+CBycNPkkRu
hxTwtpBAvhsvWAAoCC4Fw5RwIZmiz7PWWz4zx20cSUi/LGqsh+Wy18dDbSTHZXq087tlPuT1Cw7Y
ri9EVGar+3iyRm4f62WitVEletiSvT49LPVHqovka1ZsIPhAtxIwHib2yOXPip5lZta3ahiVsVvA
t/VXq3y/fodfniAIx7E3FrTdQN3HzyrNNInGuUgY89u4t6LpXoEs33UTl2nCJ2MSm6QFShyA3nPH
ltNOzWprbI5zVoWjOh2dNn0mBrmLkvQ1qaOvN6jhfAC6oKkLZB428NxemZv2iE5kczR6gFA7lKFc
OdasoMJQ0+b60i49HXxsKjjmQUAiaxdAdCnPWluL+uZoZ5AVN2Jrm2g1FmYUH2UsP183donFZuwc
rFeNuju6k1yZwTbqOYdman2sIBpRNr9ssCvLcXUnJYOfp7gRncZHffLLAYNtoW6CSAw2gSA63806
InI9NnVzxAsqfV0m2XqMs+iNypMiiLMrKCWYwo30l1w0VCTOTSlO1OUyNNMxsNftpQ+IKUMpz3lg
vNugexdYW/t0p8Y4L9E6KKqVzJg1kxBPwwME072otlt3TL+OmQRPBKoZmJfDZP5FHw7Tz7rWlSqe
tTr14+InWJw9TRWxdq3kSDDz10Q8JCqA+j7fv1HpLYw71jU0TaGh2Lqd6lsYxx9cNGQeZIBCVZcR
CU9fv1PO7bKtPnn4ErUlKqlht0SVWpPecClAN+XluvevVITOrbAwc2KlUCIlLlNYWY4jhG+VnWO5
3W1PXAOqojLKahUmPobRFfWdP7uX59fZuWEulantOm3kBYZZ6mls8k0MZYcWY3ngvt72O9Gc80pE
PvuK3DE3K/Qq+qiqj2xOKe5rd26eBFt5mXOerYgHDjGM1miik4FRskH1u+dxW4PJbrFc+64L1I3q
Nw/NC3lRfovJ5y9MA/4KZSUdUFu8ri7OeKZgpFLWSHmMqnRHzGHfmCAZt7sg0muvHNDdqkXctBfX
KGCHiCp4AiFCY5iEc5xFbxNFLQGDl+MDjX80RulWvQBheTnFyRnhnCRXmrbvC1DfQP62BAlWULx2
mKTsqDs81V7hKY8LG+UEg7i1J24UHRQPO38Yb4VtcZYVnLkr90s4/6GmBt5fRsLTBsl9G077LFi+
ZdvJmwKQtsi3X6ZsObOn8dlejBnr3spgLzca11EftPTrk87MBCM2weA/sFN8IrTUbTSCER9UWHcE
hDu6B62M32isZdvobmhcdRPd6rJbf4iUCy/H5D8N4wHDWGlQduMuCTBzSBM6FSA48+tX8kvzldt4
V78vPt1gQBbqnpWJQet5V2DWzWdkToKDuuq6GBFBuY9RGPJzIqk15R3oakD3A+p/6Cr3Yf8DIizk
0/agHIxPRnpREfwy4rFln5jl7nwtjjQlLR2KEVDZUz3Tcz6ie8ebPNsdnzvYFzx9LjJE2EPqySBx
rLLJTxGqRZGkuT3T42JFAF1RPH4K7akfZyWItGhLslxYT2D5OX9KmEH2FpLZEM75bVJ2aLdFC76s
86QAhEpAdzbcVkH1Wv7Sfqdi2qiVuAcmNwy3Iq2wzAuITAG2FfARQ+xI384BkAzUXT6izo+elRAI
StQwCp/czN/6bw6UrBz/uh9dXCnY31Pj3PcsabkoRTfQI8XllSLME1EKsGqBUXAxkhc22n2+nWaq
L2jp1eBt0s07OmS+gxB4fRFrXgksJv4+8OOQHeTzeiOzjHFxtAKUVP0rS2xMaNC2d0vARrr/B8FU
drg5F8GDCNPwaKZBfpB/kLd2QszRVgrMtspetsuPTJbF2oJqaCuiwrtIRm3MG6AkA9I0kJtAuep8
+6xqklJw9RbHxpbCqtrGvzSgVyYrEhy0S8wUDEHeCNc/3B4aOuzyOEmi0kyrJdCZFMf4Xb/BxNKy
ATHVYfYyUJsk/k9QcDe2V++Vdx0qaqK276WaH2ed80NlmUATTGG9z26y12pfBNFef6azax9z09U8
4ma+kKRmxTXPlsxi7MmSaZUWKdOBBbMBiVz53f6dgwSkCgBymAItAIaD3IiMimxy0SVWSTdKbJvb
+NvQ3JVzJHiVrTkM1BBRo0aJxQTY63xRegOy5W408+PStVvQKLpUa1zJGJ6G+vH6sVu5gpju4t+W
OI/BDaQtjQ5LYzu/Ki2adkbnlYbIMUVmONeIszbrwXecg1Qky29kKVA9KN0czH3puBgANv7IrU8f
qFCKee1LnS6P8w5lcCYQGFlY3ogyJRixSlkAKr18lsHrT01wzmARo4UiL3YQr6Ppu3mj+N1Te+iA
7dhKh2zZaHi5RIGoen1Jc/dp1kGyjTocijvs0j3x+4WmlppLRo4bB2Cu34yxXQcnrvau3oqIYNc3
8R9TXPKraC1mBXOssGx/GdF9TN6u++BaHoYt/McAd73I5pQANAcD2R8T96f6Pm7pE3lC/7MuvWbX
+5oX/1RvpbfC7/8XPaLVyHXyA/galqYXKTEWuIn6oLTB0vgFAqYU1P4y+lm7+6QPFbJ7rZ+Jv1fN
3woxKmfZomHVKNb7WtrfjUbznI3Zx/XdvXxZn3vKJ2LhxFM6ag52Ynx6iraxKl83vcVl+S3AZr4n
1a65614K2xVFSdH6uNCCZKLS7RqbqskYtNOK6c88ktvFEVXWLwtLbIFAqqAcCJFLhee8azt5zCMH
C+w2cuMyUaVuJ03upx73ZrwVEdysHocTc9yBh07k2OM6z48OehNe4tS2C8HcxLv+2URWuPPdzgnQ
Yw28AzRXLllKwEtFOsgiE9y5BmZzAMgaJpLC8uVqcJEmffkiYyqnnwmWxsTSuVVYlWmlMtGyY4fe
amX15Gc+dptFLbIQ+BFRiezS48CBgAlE0wGNg4O26HlMxCisXdt6lx0N2rzkefQCKqT3Viler3+a
z0rbeep4ZofnHqriWurzuM/wBtc2desue2OnfIvwyvjRvzgbBZJUf50vZ1v8ehnCAmRdtuLV+k4U
mld8n/0UB87PhmguVC7iSu1iDM5gg/3BZ2Q+pec86j6EsDbzrYij6NJhYAUiJWB2QjP7gqgE09qm
nRoyOUpS99QU3X1ntv71vV37hMC3YZIQPIAmesHnnzCK0tkwp47gLdN6avWIcrLbkd//zQh3ggfV
mjMn68mxySovSQa30+ZNqokm3NfWwgip8W4C9edFy2/KrXpxqJKCE+hjTh6yBom4EMyzkn+gBYss
EVg6MG1foIbUxZYBSZaksPGnn9Ixa90EXNs2tO6a3E0ea+hoi7lhL0cjwLd0YpWXH+mstMB8C6y2
weTTt+Ix3jFKwwdydB5diHv1rvpm7/sN04MsQBiXQJLA0tyMuqOE15yIW3GlQHf+e7gnVtGTzjSi
CKIP22gGY3Ox/TALDKtYt9He8sp9gwkmZ6sFLJfIg/SpOeg2AIYiiI7oa/CZu0bLnCjsa7C0rNo4
oEfy45dv6V7adtskcyEsKCwJXhYfztfOXbSQli9p3MMmuGZ2sKh8xGAKTXbS488JMqNasICc9Hvm
g5gjwRyCIMRfyhdwrsCixkl+UQPfCeL6zyX37SZvQaRp/m6eph2roIEXUZnddt//aivX+N1shcyB
LKhzwfjME7mI0bWOGpvO55fXNhmQzj/qF2SO/QskjDztZrxLdvYuvymO0l4ZAtHmr+Su55vPxZJI
pyXY1LD62TO3hYknwA/VA6h9Y1JvHnYG6NEbt3oAHFHeYUz4fyChZp/3YgNAbQFuCzAbXcg02EMF
3t0OGxAdZmBn0qA4QK7mMPvElW/7nfCZrwrscSs2mnZAkQP2wO8X7/JNsa1uKVQpMAwGBd1wFhbz
Vq4dTNNBggJUzSCf4fnAjKTHzOPMvvDYvrbRD3MyfOB1/HYAC7D9QNIPTf6uA2LKhjFUqF0aG6PP
nq/fGZc/ArrpKGMCKQQUD37KuZfno2lm7dhJoUqXDBMvJpTNIlECs2pEY8RuwPddAl5ADxalalRJ
oUZzcG6gQFRUmNn4Fys5McLlZNpY9krfYSVG/QZ6ETfKRXQrq8vArCCuvDVlNrNNG6eQsAwkyDcF
6YMWq7m+COZk504PQQvkB6CKAiHVhe41UH1DNcQyGAcU8iuj0i1Az3stxRCeXf28buryGmem0JtQ
sBsAUnABBlpNWlWNIyhxoLozvNJqq2uC/tLaalAgZKMiDO3EV8jNouwj2QCBhzFPLol+2vEMTE3m
TrYo52cfl9+3U0vc4e1j2tlmAVKBIpa8KZm8dHRcYAM8QAB60bJW/ACFJQ3YE0gqovjPPTAytS0S
qK6DQmasn5J4fsNEvijJWluQDuU81lyAJX6SoGmlScKUFmxYav2QGnZyU2bL8IimQweqybrxFyWe
BJO3awtzEJMYehodRx6YJgGPAU4XUEFg/ivemE5JoMYTiZKalXIuGOSgYQcGObgFSIXOY04LStxq
kDHuzyix7fdlV+2UBRzck6d4hocKJ6stEQ9TVi0g9cJAv+aVKCQDFcK40nQ+7rY07rJ8xLy0umX1
5G7PpAH/kqTVQe26HffqThJXdC/vM6z6xCzb/JN8IpKrYhyVha16wpOm9mLDlzC0hP7qFtKLzr0o
aVtzoVOD3AE3rakZu07GOqf3WGP3hwmRxx7j4RJmUoevh1+cBcsAB7gOti8eBlMsdVY5OjjAzWxS
96o9FbtKb5fgetBa8VBclCCgQhcezKh8T1WCjkiLcQWAt3PpydLJMddSQdluJS6emeC+U1w20CpS
civMNdMDFACji3fdtL2+jpXSHNr6OtIbaGPJ1sXlb2uFuTQDrOhbOWgkn9Zg4MWokP6pAeOANBJM
RxiqFNldcQpELTx2P9lyEfnPvbAzS8w/NjGbboEGzHd78UjlstaCvF9ujJs+crX3EmKL4+2XoUsQ
LbfA7gWKQoiOOTzZIu1GQksSmaEq9b5OftrJD+y0Gw2/BFt7+W6AIZB+gjyAUefyXb0hBVlZCow9
trbbzy/FD0UCx2rhGo/qUxconhJMB6N8rNRbWwlSY1t+u/4DLn2U0QGjO4uuKRgfbBYITg46IbWe
qZKK8XpgKhTlXaoEEO/LbwixKxDIMrpjtFF4SB3GvdquGzDIPsrG96Q3va5KA5NAt8Qp3w1a7q+v
Z6WFiTLMJ86fkWxDNu58QcssJ3WXaFaoEOvBBBisiBx3geB1ZZkeALWuYYIzsX2lwKOlo4Ep9ttI
E427ruwqqjTAiSH/ApcgLzdiKiNm5ytM90A4cq/mA14hypeTL1Zu+scE9+GyNFH6osY6S+WoQnyD
6Lk7S3jmVVTApLlSvD43xQUZcypMHfkqVnNYNuaN5lfH+AEvgX3r93fqnb6rDlEouvkuDwaMIjID
GIKL74Iju5BSQsemsEJVHprQSgd6OyZTidjTjm5UWXQ7kRlEV2YhIty5vHI/6U/Q8gMtA1483FXU
ZbqU2nNiYShBTX9TVDPfF5gKMEXfebSuQIMs8Nk1d0GcwTIZ+7jG10wrs1GWaGysUL5Jd23ypLXe
cFv7Q4CyUbvNH0jsVaUnhL6w59J5HoqF/mOWL6HahVQXdIFZss9Ml7Him/64qd6dG6bWKSwSsJN3
zRx3MuuyxLBECnPgTvxo6K+yR8+fNvedZPoKaVwKdhtnvCmi3O9mS+DEK+4EfWpcxaxPh0DEGS+p
jKJQjY+a0BJKAwA2jW9zU3g1rWK3LRc/t8iXr394z4lJtv0noZWNEjqLnVrhnOm+boCcI/t+3XEu
b39mASOE+Ip4hPGwO3sgpJVLXB5VEntJelTiY6rmglxpfef+McL+/WQZEvgjjDjC/NTQfG9U3YvG
5754i/TEbaf7ov+yojgTujxZE9c/UEDfZUstW9OAt0Myupb5LSG6f33nVm4lhrZGiwJQSM3kH3vl
ZGiDRk1Y0frFGzLtt9MAMKS0PZRpy/yliFqBWPTqtwJ1HZhjIKZ5kQya4C+Pekg1oIDyA7Qte3Mc
Nk5bC3xuJXZhXdanvBv4H3k0XUNJkcTg3Qxr55vVPki2cWM21GtrUWts1SsYhThjm8QUK/eZBuIA
3AVdxLCxMvSsRjczpbcYKAmpvsfFPsXax7/4Yv8Y5IOVntEiTcB7HObV25RYfqEoDXha9LuyWrZA
vm2vm1sJySCs+3t9Fh8viiWRHBmpp2qMQVQbj0r05ckG5unA+0NYkRH88305Q697UHRgpk/O5KdM
M9wKXPMGSGlIMwvcfdUtwCUgg5DCMGDr/Ax3LUmJVcOU1vS7JsJUZ+1s4uYmrr+eTn6W6KD1Dvbi
C6GJHJzrdptNCBap7lILJyr+VxYcAKtQaoABdrJPwlGk9FXVpr0ZYtrcm+wnTAALruNL+gB8GCbw
p1sgx0fuyo7yiQnZjKVcjQa42r58HIPyNkas2zF5KtVLvPYAUh3W0LAg9N5/t7aIhOlG9B5e8T8W
LKCLh+4aXl3c+YqmdkrlQQHnaQwEBnlF5i6I62yjuOsYZKRoijHRAQPOcb5KmtaD0hu1FjY5+JhT
vKPMgGiNl1kQFszerx+nNWOQRcRLA68q1Aq5uxBPnEFNy1wLqzktjl01j6WbzZ0ajqPdBHlKqidt
MuZRsMYVvwefN2Qh0c6Ey/AqByWlklkkthpiQN0r0p+JqbsFeXKk1+vLW/lap3Z4tH8ZqRmNJEMN
Y6q5RX5nFUKtncv7A4h+PMDxiEeL+eJkya1DULiL8I4CVHLY06fpm3k/36d7EmoQgI47KJ64oiR8
5eVvGCxIwVFAXnsx6NXPepWjEo9cGIn/+IixWWCcIBsa0LC+Tx7Ib6HFS09BEwUOj8wf5ZkLmQOM
GeI9VX5SCSybZq8GKHjdLrfNDrq6d+TR3OTBfBs9CkdQVu2iyOegCoXRHoP9+8mhb/IoR7URNQ5k
iVCqf43mjyLr7gg1D8nQ/HEcaGEler4bu8HNx/cyq72ejhAhzLrEXaB+42JMzYvlThC6V747qBsQ
BDC5zJA1zMVPfpek5uViAlEcNnXtLmnt56XmEvPr0QCTlidmuOVLxVxnqoP8uK7Nu8GwkXdlixGU
ffXYL1O+acHUcv3MXJ5NAxUlFAUgUYWRKj7+oACX1EOr6GGmQx3W2lBCNo0uuVX667qhy1QFDQMV
uF+bsSdCtvV8B4leST0UP/WwmJN7pVYAgyrCJHoqY3or18RrrFkQdljoPA+tGI7EjDH8WAE7JP/N
7HJOkymr1bCQmr2uLz8V+IdnV/Fj29o7UNdB7wmkeC5R6cv1tV5O6mKdOK54uQK/baFbdr7YZczT
RZ0lBY0lB8J7qrLrNXpYyuWjz9o3klebbkp39pw+jtXSCj7p6rpPjHNpRt+gZlZORA3LQXpRFUgV
jRkgB0RK3a6hkPAx3mJT2aSM9U6wbvanL7Yc8isIkaD9BK/R+bqz7v9Iu67dyHUt+0UCJCq/Sqpo
l8rZ7n4R3InKOX/9LDbmzKmihOL4XqD7yUBtkdzc3HGteDLm2QIOb2cT147rR0OaPjNM39OqeFLn
+KFIw6MVajsgeDxqcLucIAGy3dhXz4JPWT4G8BwwRYPMBZy7BeSxrneqEcaqgtz55E4b1glCwZnd
OvCGXGsPuKG9QOLa4i8lcos3h7jP5hQSgV5nnrNU/12BQcLpQUTiykMNSPqUeGVUZk7ew1BNfSS7
Y6v2mzir/+SJJDoMNkXKHwZLroNXSEFowM8rFVkvEaXQFFAaaQ9hOwW7Oa4mL5BSmErF+A3gR+QB
4xnor3p6ANieKIhc2hYcAdK3FkhmMOfPZ94nOLxEzmbFl2QJ9w7cY7K2n4P7Vvp9e+uZWVyu9F9B
TBcurHODxFgulyPOOst+9HK/VyP0eSSPcvo9bEW1qFXFgvOOhxHVC2T/roVJg2LlE1YGL2M6g2vt
jnbh4fZ6lq8NG4/4VwT32sQRzNncRcSPxldi1U5tBK42KNvbUlZ37UIK+/vFrqUawHKTMSS+ijJ+
MvUOlPdeBdrkhA50KsrnidbEJTDqxNSqOWVrmoirUtOz9LdOTB+zqvTsvqMejpQIT4CXhTHQOEpD
Ae50dk9I4qMVYlvBTruzOlnIds/HwU43VT19jDM64W9v6apuAE0HyXbERYv5Z2Tx9DqVAsWfS+sT
ZNBbpOTfb4tYvVTA58D4GEpnuNbXp5akhT51oLr1Sf9pwUGQ5tElmKbSHm7LWdWOCzmcNQOAKrql
EcT6jVFKTlEXr1nXPWeh8pLR+tTmgaBCsfQPoPMX8rgnU6lrDXl2WCt4IA8IVDoHRFu/ioiRRlXm
myyNmVt0XwalwUNtIvRCCydqL9CX692MJ3MwShMPFu31TaXpd8h4m05SyUd1Ln9H8Zg7pUpEgxJs
LQt7dSGVC/qKtsnwRuAM9cl66trkgaiDr47dZ6Fo1JGD7phYU+VGdnvMOjqwi7kdO/3L6GfMG0NY
y8IKoOMQ9qBdGACQvdkBzQle63k4RMV4KCTykKjWy21NWrsUl2LY3y/ERID2sOoJ72KeVwerSl4i
1BwEPs+6DPixOE3AgPMoPEFf5QmVsKMRgJEHKz3mM/24vYyV/ja2Xf/K4E5tikiUFWwdoVZbHg2U
k0r73QhEZsfMcUfQewa0Yn2kjqkWm5Ak3qhX32naJy6Num9FmvyQZ9Bh6gA5QT73aMvdsc/K0U3G
VIQVs2JtdTj0qGgCkQi5Ju42DbY5tlVYyr4GdC9FpX8mxd4igtzf3pMVY3QlhtOgoZNzaQhb2UdL
tlsOxo96VLEHo6ID8N/88WVhl/vPW75Yi6zUCHHGFGXvKDOdytiXXeFW9n/yxLNhWZTZ0X+9mJmN
ZTkhvTYpPrhuj3KPmY05VV5vr2blhFADQa8ioAfR2PIXU/LiVphD1EkV81lsUMLQtDBcOQEOQqdK
v24LWjPkl4I4EwcIDjmcGkXxexgQG5QwshluWttXhicgBnj/nTDujsyY7Sz7Ei6f2Ydg6qxdtfkE
SLanmad5ElzI1YWhz4llPuBj8iCApmKHSg9eDj+KM3jSdnxf5+EGgfnsSckEc56J4pt1iaaFqE7D
OCIfUdp2aQwygV405vxZN+bDPCbHeGg9vQ5SoFznoprkyv1CWv9fgeyDLpRkol3bzOqgYFRWdUeJ
oPj6lCFYDsNAcHBMC/gniT2DAG4BRtti5jgK5QhlekjS6vSEOYt9BOgWakUH8N7dR525a0r7221d
WRfJDk5BbhCR+vXi5BwBSIiSvD+PJgCFAablkCl4AsvKJx3awAkJaA4Aq/52W+zqnmKB/4jlHJsw
15VKLiDWDOhPdBneJ0b6M5DMfaF1T7dFreoL7AdQfdFysaAPmMd+nuywVfwYfVyOFI/bdMJzXg/J
5CSSdO5NQ4S6u7q6C5HcBWwSNdVavcalILPqmFJwL4/xSwAmmRaw7reXt2rCAHmFHAteGXR7XB9g
0GRmE9eN4mfV5CjmS1r+bnPBFq6v518Z3A3A1K8kDTbWU7DidNnPb3Vvv0uZehq6eHT+uwVxpnIc
m6aKwYngZ626sUC9K1cviiI6ItG2cUcEuoXYqkssaZLgbd0Z9jntv9xFy/JsIKVA7w26gvmBykob
SskAz4Tfh5PXlO2L2Uc/C6XGXGwWCzpA15ScvZGsQXOlpp9rZC5iLYeSo9hE1dTTyK8OtDLdDEQf
KrAZa3t3KYxcq1wiT8BzH0rFb6PJQH9w/1sbmxdQNQjUbl0OPEmG3YNkJXdGFgavQF8ZKX6Q6A/G
lJ6lob0HLpMgElgVgwwVPDX4aItyNGgYzCmVsXdjh5lG0o0HEIf4cglH4OuabatAygIl/EqhuDLq
sa9BOuFPmPy2pW8Y8/IYb8htKSuXFU3oto5WYGBJoFByfTrAXKwGXCLZjyJUvJX6w+6G+y5XXsDD
fLgtamXnrjxPFhBcvoxlkvR9WMsoccK01kZ06qb6KS3Ll9tyVjrZgOIFdlHEh2jzwlFdCwraLgq1
tpIRbxsny5Y2ttk+RHVtbmlQHFut2EWKBBoD9EhIk/EtHEzDwZEedDsVNM+sLvniSzjrVPWkLuSx
kP0y+NmmHwq64kFRK1CU1SO8EMIpPqlsqVfkXPY75bE3Txqi4Vn/GEMRlK5gMXzvr9Z1WImNxbT9
hzpNzjh9dgikBIcnWA3futpM6TSkCVZDdhrgCBRU3b1k2Ix7erIxFgR8h9CZyiODotn8l6LJtd6k
kl2oAUpoAOMegcP1ku2zx+gYeCCx/zljpuGJUUUZCGIE5nhlCO1KYTUuJqvCqpPUEGsGQNd2wPR+
tiMxaKLqM2O86LY6hO+zs1VusGxFkDVi145zIy9vi8Zdy8gu/1f4rN9n5D0R4oGs1EKvl8cU6+Li
201hVmgjk9EuVx8kx5S97mQd2s0QOaAYrh+z5/y3qA3gr2N/a1lMzy6ENsDf1Ucbe9puO0x5zl79
jP7D9r0P3OgQPjH+gvgxfi2s7W0tWttOtK7DkqJnhJXsr+X2RBsCEC3BoAY2daZQacBBnf+4LWR1
S1mwawCaBwgrPN5QiDqRgjrUDMjpznIzeU/3YFNGX7khQVs20jHd0GeRpqwYAFNhsxzAxMfzx7dW
kFprFR3zKT6CLTceMGcgAZKPiEzAigW4FPO3Undxckg4W0USZbOvaL9qVMD0GmAWRgCazXx3extX
F4Q3FmgO8IbQNnJ9VnSIQznMwtmfVfWcgKKJKlDIJlAEctaOy8RTjvlmjK4Z0IprQcYw1LKd08lX
Uhe2LMOMZYxRmMbLiJf6sle7kXial1mN6xtgAkYJDUWAh2IkMJzQOlNmualxXGowe8rQbEt5dmcC
5rEp2Cq0fIvGN2vKzkUFdLEwdpp88AZbRMiyUli9/gzuDew7CTRlCY4ztDMviCwvz9UjUX0bbLsy
uoN15ZzrxtZCF83t010xAdeSuYcxpdROch0bQHamEz2Z2/hh2AWH8s5w2j+5b22RczyJIDJXjPmV
VD5GNpKWxNoAqfoZr4j1J9sniWPETv7Dfg399khfNCAqJECVcpXYMX/dXvRSpa+lc6Ey2kr1rqyx
21HTeg3VPBICiC+0918XgwQOUmFoCjaX4H9S2diWkUz+UP6yzc4x0leqn/47GdzDZKHUhKQQZNjG
awE3TQdV2tdBIdAKh0kmQMOBWH0BB17Vao8+nnLyraDc1xNo4vtIUCVZO5FLEdyJjEYYzkGbT36m
wjyntaO0kSdpj7c3a/nsXC+E813wFOWa3kCKFOeYNiv7fdpj3O62EGYxeItyuRTOT1EGY7Sqvpj8
HjUPLVY3bVY5VvUy1NNG6UQFguU7gCUBGhX4VEC3hwG7NppJ1s5hruL89fC1bU+RFe47zfT05Oft
Va1u3YUcbusA75XOGgYV/KRMPFNPXSsmAlO0ogN4rMF7BcR5vDd8Wd2w+3iOEAmAUyh0evKahR2G
v19ur2NFCIGxR2IO3RyoDnHmrtZBBZCMxeB39VtgQ8+ij0kTZClWZWCuBIkx4PQtpiqTuAZgo2T0
/lx9a9rCMdr3MRI4pCvnTjBsYCNHjLE5m3+V59rKUcaXe78Dvbb5Rwt+a4BOFk+orqxFxZU3UffF
M4mUwbV+jXMVaZNp9Yjkj33y0pJTJAk8+xXVUuEGAtsE+ORoX+ee4FYhUtXaDZbShE7W4OmlIgCp
VREIc4HyjlawBbpl3ZLCiO2o9239VziObkt058t6pUKh/pHAF3FkeZJ0KYx738wz15bU+1C9swuR
JV47DWA+WshFqOjE4p3LaWrKOY+VDmwzn0Z3ToFpG4uqp+xEOfuFPm5MlqLYjvko/jj0zCjmlA6d
n3cfCtpAu++EfqZt7cpOY3ih8vH1jQPMjKwTQAGxhuRrBctQdSeBPHZ+SGeHUQKVBP87S3A+zIHi
VsX6PgmA9xmIGD+oroHtYQarbu8zRXAi8Ls66CU/R7J01JG3dGZZyVCLJiKmlpV7igI0AAQY3hEm
ztiJXvjpxCQdDKfd+UGa+kOXejMBKk31U4kmwQpX3h0YA9aJjOQeGgQ5F7Kxg2w0S5wb5jbOQV4C
n1rKQAepF3cILe8wRS+ijV65Veh8RN8jQYM31JFbmzRUWp82UwcQiO6ums0PxJOCZ2dF4dnwEfA/
WaMVYoPr7QuKGTAgVtP5KYYPweHiZFXjyabI/17Vjgsx3Eow+UGStKs7n2rxEfNAd83cT1spnjeK
kY8YEop+Y4Tu6bbm/40tFjp5IZXpzoVu5DJeVSvuOj+b5dJyYzlT4++G2ljvlATkB4DVA+1oA10j
PnRoalJ2pZQXugvIqd725jiY5V2khlaCyUzQHLn9mKbjBhBJAGJTEzO2HtNUEV6kNYVGYReWGnje
mDvn7itVM61Wu6jzrbLemvJnWj2MUeECwsW9vT1rZ6Ihbmfd9SvAcr0JLBjUnlof/RyuJaNLpj2X
wfs06k44P1bDr9viVnDWIIzBC2JOGrdH5xbWZXMXR1bTIiRJZjCppttkpzxKIfCVMk8cef6tVXCn
D1xyYAmCsVZVIJs7/aSacluKVV8FHUK0n/eysiURSCs3s5++VYdxJ981P4xqpx6g97Lpqi+Z7Ejb
28teOc6rr+B0UAsAHJnroQpKtofiDYC3lRa6Aud+xTIZeE5gKYCuA7AJ7hIXY6NGZR0QjLvXpoOO
jfuu3U4FOqAATHMuy0jgUKwgpwJY7kIgt7WR0feRVdkEubT2IJ/YVMHozm77VO9EyOcrBgqmTwds
Afrn0ZLKi1LKsZsHrA1YCaqTTuWJgN/ZSTQRyOfKJl4J4g5KkutBzgIIGuUw91LspNuBxqWR1HM9
Fz/KnPy5rRkr+RjzSiLnl4HAO8VQ199dbD6BjtA/R9jI9H10By8AE0mJWyEC21qziVdCuVdMj0Ir
V8Er6Ss/58hRPQC2fpPQeYR+Y7esgIkConDTKcEmo57Vb7dXvGJxAMwDZwTRB5wsfjR71io7CTLM
88iYnKQh+nql93QE5qMFgPkKkCyStrktceX2XT1v3BZnBdoxcqntfB1WXEt+T2blpgUw5IT1j9W3
+uKt4fYVWARGNZO+83uSH8qI3qWxyMleuQqaiqAHJEfwshZ+vK1WxpSPSeeXc3sa1XybGQAC1CtR
zW9t0y7lcEtJojSXJ5rDpZoOdvuYZD8C7XcDgILbZ7O2Y5di+MjHTpHgldPOn1N9ZyfFs0QVQaC4
uhK4TuikwEuwmNEMCtVAS33c+W34RGuKRH/njlnoStr77bWsHg1OBp4o2kEXUCeRPQJBVIagvPhu
FQy1InKlrhDs2IqUq/vDlnvhz8xql9nANIfZ1aWt0QZHzdjVoYhUbe2WAhKbvZioHqB0eS0Fxd4h
SRSMv1CTRs445sekTqmbStIeNGVnJZhQDRP5amtLuxDKl/UQlVpAqINQO4hewHCzt+zMt4QThSt4
UHhJ8HiBIlhBBwoPyKTkU0RLjRI/vKdvDWZ4Hsxttom9wDMO+X48hn7/Fu6RDz+K0aBWtBHtQ2gN
YBhowKfhji/L9NDoevTNGxGIErpc9pRR82IpfOrbRDQ7ubZSYJeg2YzpPgZi2Y5fKMtI6VjRBj1n
jJSJ4emasZsVbvtDpw450EOEDDDL+AegQt+rD+OX+f8AGoN8A0D4QI2GwR7O9JZ1riVdQdF1SY6l
MTrtVG10SYTSsKI3V1I4W4WxoURpiST7IxrpzOy7ZuabORaxxoukcFcimOwhm5mUMnyaQEsWyp0z
B2+3bQjbEM5ftVWAFiIpgPoMEhDXB1aCaUMqa1n2aYbRLwpCw8qXs9i3lB9oSdvfFraii+AaRN88
LgNjGOdPx5KKiE1x+mSWjtb0gpfZk+xp25kvXxeEgBiz2FAB9JBwW2fXhppFei/7aFp9Ro7CaYDP
VwbmhhoCY792SAiakHREIgIFLs4LjuwYqE96DEkUs7QJ5mCcIaie7KoW8SeuvFyAljGQTwN/J8IL
bk1UiVDL6FO2pjNpzokmKj6yH+BVAS3L+GW0jTNM6GtVkDWatG2qz5hpyE8dvAnHKOiWEvWX2ZEH
sP5I6JKyPiaLfLlVxMKqYDYAJ4XGPL4dPrXDui6NUPYTcKw2slk6fakilKAiovYVlN9rSfwean2s
ZA2V/eKPdpw2qpdsGCZZsyU/6QNqkSB8EIViy2ODSB2hLvLfFl5qcr2rvazmSVVMs9/PgaNbd7oo
hBAJ4G5wnlv5LI1khgbKu7oYRweQRyJC7KWaYxWoFOFyAq18MUbWpxgCGawB9e/K8mzjrdSUB3PS
BCHeqhSgzTN30wIhI6eBsVmYwDCoZt9qi42SGT+run6tqkqQZV9JCmA1iNExboB6PpKU12eikjCz
5raAprNxB81Mo8080XpLmk4+xYX1YpK6OSnZOG6bms67QBmlbTUhlC+mMH78oq3CdUMzgwYbgnqi
zGd/KRKYhTLJ9GwPitPZby3GHTun6USLZnpwdb0hB3kQRLPosEQRgcuEJICangezpgC/b++1t/Zc
uIx6pN+E1JlPkjDoWxwmwOmQ4gH6AAMDwB243uTQstkMNYby57l+1aTcV4vho44Ugc4sY0sUfhjX
qwXvCoQSPKBRFgxz39kNQ7tM/Mqvf6FncNgN4CEvN8VhfEOOKb6jH/lJ2Lu0eM5Qc8DABbC3AGXL
cH+vV6h0rW6PqWz40Zv0XB/Ue9B4PQYvMzgFY787BHfhsXmXBWmXZQDPKh1omCUycCiRPeVeHKuz
EyhhYfnNgOBVkb/lI7KMuXYKSwwOx8NWz9FLnbe/2hHcomW8Has/ktyj9UHe3Nbc5Qmzkh6rUSIy
BBM3t347D8uC4EnwW3I/TN9G89s8iZo0F9YNxuZSBrdaDEyM2lRNgKceW+DdPkn51yNCvHky6viY
+Mcq+P2sbH1U+0RCg8oQBx5iN0DgJ/qfL24VqNDh8wCMFbWXZRRdxknYKSUs21S8tTUoL3MMDH45
HLSgi6DqQyEJ3hU/YYJaXzPkgzb5Uxqchkn6A8BoTwnKj9tLWXqMEMOgm9E5xJjEuXvdjH1iWuGE
/od6ejFqOfXIQHdplWKmhFrI4gCJ9bbEhQ4ggLmUyD0LUZCCJy/qJz+vKpahUl7HsvvxdRkMuwc4
WAB4XfggepMFcUVRph5amGFMrf4GOfbP2zJWksMAs/nbt8bKfYuyUVRjNBKE3oNfbYxds+k966jp
TgNGH5dupsGpfrcAns8Oo+Hou3mT9p50EAGkLgNtWA5cVjwGmr4EtYuDMkl7SQK5CQYVPkZF7p1+
SBQ0CuvfW2WqTp2RxWhwlUUT/iuniHIPEsVwlRnhOOd7VQVYagod6qnk6eBVWjbsszALBJ0zKy4e
kgiY70BrDvi1MFh9bZTNyrSrKJJaP723z6NXfos2KPVs2s34qR+pmwDJXzSAt7CDeOSAGwp7rEE0
bve1SCpn+JeRFjYqcxtUmKYX03y7rTvrMoCTBUuFoIa/3EYaYw43nls/kS1H1dM9SpAO4H1Er+mK
HMBXyijRII5nrQjXa9GCPK8x8doAvGfcRmAHaQ/zgdGqgtGZkVKExQZ8DALfhP3olWvCcL8YJjyG
c0B5z4c2aECvDLmJGmBZsmbOZKcCJkuc1V9aLlsDuRAqT4TxOvLuZUgzQDtLae0D2nU7q5sIRUAK
oA8DJLXBIIh1VzYS+gCvDlkQ9CDyzdwFmcOsyPQKfY+xO4c/7GrYoqh6WyuW/f6sgwOVCkAQsVvF
X6o0QL+oklgRyDCVrQkS7OS1fG9xUoxRXEJeXWCKF9YD8gD+hWAXQCWIrjlVV9FajFxwFmHCRHf0
qtnmjW/ntku1n2oAeNU09/6DFSLowEwaXgFcZ06ilsdSWdlpdB5HcIkT7aDagZMP5ilN20PYh+6Q
fxZBvS+i3JP0hjhm2Dhq8Sr4DBYSXKkoFo43DwGQin3G8ND1vQiRz7cjuw/PCUVWCY0Nw1gezFFH
OSGEn0mM9z5E6SRXnBDRBABUjm3468vfAF8IgTJadthm8NfEyJrKtoCz9De5RjYpGmkzVz6Yuxx3
UhfcyRU/E48UA5ID0iWA+vnGrRyTrNmsws/MQQWzlYFJM99FO3qQt2QLEHsv2orQXhcvBEwOaODQ
5YBIE2OrXITSB6S09DgErrRkb5L8fhpFBBdL9YUEBCQM7xKNMPx4TFyOs2lIkglMww/QIB0igLpK
KLepw7ve/azUL9OosRVdyGPfc5EOnUY6W8BEsFBtKPcSmLFAreDEg7qVhThKC3sDUWiHR78GcF4A
ZMMrqGH0JCta0wf2P/CSVMBZWzvw+/QgFLMqiW4FyrhyWACqgjA2sI9+Iu5ewhXT+9AqLb/00kN9
nz4oTgy4f83Rw7+0yWLmX7aC6yuoEIJecvQQwrKafG55CIxJqYEf6sv95zQ/5grohaOjZYlaFFZ2
Er13KGmjFwId63wJXwY6qR01kEPS7ABCGi/CqGCjCizKymrwkoPnGg7RClo8pY0NT2sw/DwYgBBd
uXn7Bx0MThfHgpdo8boiRMX7ylojAWy0gKacRqBXyVJj+Fn3JCn5bui6Qxti4D0K7lLF8NIcfdlh
9vWnCcUcbB+SOSyxwUeHPSmkoSlqA5M95QEdJdTT79R9u8fcxLbo9kTMqbeiklcS2d8vbhtstNzo
FhYaH4I/feTY2+BgeCpom6d7ZfPXYgmew78uA6eTJuZBGGoVDNYCqZ5qSZCoCdGRAlA+rGOyb17j
3CEPwTY4Jw/TfQsOtxi9z4LNXVHRS7E8i1saDVPUmIruSwnyY5mTtYpj0HQjuOMLhwmuNGtlYVwD
wDfkncG+7rTGsCrd1x7L++4TJGXbZnSKnR27Nog9Jg8Vs94hePeEb8GqaDQOI9OBUZ/Fe1sPhRrl
aaL7fdyDUOlOjlNUr34A43TfTVSQxF9THDZS9I8wzpZFSEC0thzrfh1nTpn+mYdMpChL/wFbeSGC
fwl0I66UKtN9HT3qmlS5mdXAXaAPGRpMhqTaBSh1gw/JVTTMhSWR0ysifool1x47zotv4Hz7IpPa
gqpYpnqWXc1VErcOHRnuTOkVbnwOHjTAx9e+r1M3TpzuOf1uZc54Kt30JPIj13ccKSNUenFreGh1
o0/RCaaGuh+UdyZmc8Ca6t1W3r94QPzVxPD1/4ngkryDpGtN3Ua6b52sHdkod0XlKOUm2o37BMrL
uIFZMJgfyV26C9zhbvyWgpTn9lesrxP5OuBnI7HNu2yo3lGQtbKPUB9V8zGaRCRrSwGoKyCfi/Fi
+OSL9vqq6eumyW3FHxDFmOV7HX18dQUMPBUOGRsTWyY5uzmYQrmWMYsNSDxN+d0WT7cFLG3ZtQC2
wgurDaaTFEiMDHcv/xYA4rcLTg2ahG4LWQmUrqWwr7iQ0sgg22skSGmOk6t+IFSynDYD1zD4HR8j
j55FzuyK/wzwYDaSD3cTeSXeXSlaLQ9TcDz6GCw/h9/y7biXv42P5Jy8xE68GVAtfBcskhmRa5XH
Sws+EtRyUVFY8E7lxTDTmo0pB6fqk95pnzT1APq77x16SA7jJnDKR6VwgZg37YWAkksLB+RSlolX
bfNvWvx6h2ckg3UlQxXPfh42GuArkVhykxfq1q64q2FFaQjgARhoHejXFjRyedA0SaRj1mtkLVbV
Z6P+LGwRPt6yToQhDHiAwAtBrKDoPDBFTw3SWoBWAliEUx+izGlzJ9vp32c3cBLqlTvh6K66PEE0
8lhsLANYlAtfLZGMIsPoyYD0S3CkwKUiGzbaythPJQ1xp2t7ouQLkddkwgSj8opW9gXXc2O23RxL
GbKSNZCjts0fgnyk/h5vTR9jiufOK5+CDwDng4TTwRi4hwEogd4uPVTMb6Deh/sCQqHFSJ1dt2qp
d0Hv07fguwIe5mqHcQH9x/Q78GxgpmcP1AUUVO+XrnhqcemIw9lHMQVdx0jVIKtxrbdoyrYikmPm
xgqMPZ3n94pBT4Vl8NRS4/X2StdkMYB2A2yfcPv5RiAD3ZcaAPM6vyqMQz2mJdrDS7/T9G+ppqQC
v3/ljrCiDFMkBGiLO6J0Y16PEXJOVWebm6EvOyBZKtWbkTci7NSl4YHBgQyklUG4iOrD9R4OuZ3r
VYqka57NNt2qTRIcJGnSxx2V0PFxiPNJ119apMmSh4bEs6hCsOw7gvawrghkpaA+CO+vPwAOk00H
rdTh+lefmhsqTvFqPskPgMNJ3/oNgcFTDsqAVLdDt9Ne2OC6NH7X8tnBXzwvURHLc04gn9Eq032+
jSrHdCekStpd9x4KktzLR/9aGuev9nXeEFuCNJqYboSmMv3LZFTcfrIDv1hPqqBC0I6Q0CPbZs2W
W2Dy5PZdWE5HczI4dzQOC1pGAZMBzPZyG3u9023NY7szDwJJLHF0/S6iTIoqOy43wokF/wMp2jhJ
rFLzI73FtPUrcLR2GK/3gmR06yby5vw5lbOtLQG4VkQKsrzyeP512WY44siW8EmtqayNuZEV4gPd
ygHbr1ORnxHoH6aiFpjRlUt4JYnp6MWZ2WhmlvVuJoBzrTw5HL2ir0/J+DyGWGERAvtRYGCWMRo8
WgY5hHlnJMn5DKFEwigMzBYg6dTezcBuKtOPGqPKmW5sAqELt7aRINYCJhByzwBpZk/nxfIsSjtD
pwAcmhPd7TVl08T3Wax6UWkLNlIkibNmpA0nLW4aSGqeTRp6avYMxl1D3QjUcmmgYakuVsQZrbIs
QDJftCouAPX/Tqc0u2Q3US8CQkhzSI/Rs+mJoAFWheqA6UDmToNXytmOMSBmMyC69u2wdCMdty5D
ShKzPrcXtyoG4QgGQCFp4YpiJlsqgBWp+lP1M5QrdD7FrtrlgpNacbKxhRdiOJ2fprKXhhJbWHo9
WEcNtxjdwGvhMIFGew/m9kdR6mVVOS4kcmrYAyinHQDbiFHjxFHzz7If3EJFHB283N7BFSN/tTRO
C5WgU5uuhCBMh7qj9iGJup/XBQDQE7YJJR2eX6WPp67P1Ez14/QztcDTJaglru/Uv7/P7VTXR0aZ
YPoNvAnnyCy+xaTeaj1x7HL+agMhe/LRt//PSritqsOglbucrcQ4tFLhtOFzm33ePo41Y3cpg7us
81jEZlxBhhIH1sY24sntyJxvItnuzi2IgH+AzrgQ5PlWjgilURN4z4DwRNGXeyJpFffqGFWIWsFQ
byENHervt5e1ck+BtQ83EaA2QHHnHac4yjXg1AJ7D9wETqi9aoDu1GNRHWTtnl6JYbpyYbyDKTYk
S0qxkE2wy5EJHvfWge4ajxEiAxjAPtgCsLqVrYNbjyEMEIjC/+XTz7RRigYg1AD6094MkDFZqYj0
fUW/0TiEtl/WNoLcOhc4SDEZ+9IwMVrYI53XtMk90AESry/U+EcWZ6IJiVVxwB9gDDfgHzY5BVTK
PK5IU3U+OCve1UD/pfbZOYBuZHUtavdcOy8UdsC8hKo8EJ14kCVFSmp8hdbivNQPG2AHrox/kmN4
deqoLi5x55mDK/KjycoiFSQwEEmgzMMwnq71RGpCOgzoOfI1W3opSblJwOdcV+DKqmf4M/S1DEav
aVVgkT0kgQ18mQc7S08W/ZWmcK8Icg1j6/dSjpH20iPByzh1LqXfLYSPGpVdwNKBw0yEtLuia4xm
Gw2cGNNmo2bXX53REmCIA2yDWZT7nJaHXBoFvtbKxqDoy1CUUEoBngZXGw1sHSQOEwYF0dvVt89Z
8Mvqjqk6CB7UFXOA4hr61PBus45UbiUliGdQmY1Un7STk6ePFap5QS0iAlyV8rd0iAEp4B1wPoiZ
Zn1uSSZGijJ91xmmp42KQ3oRtcwSjwjvAnpz2PgLFGrhhNQpKWrwJZK/jOSDXx/Se2sXut2OHvM7
/ZR+Srt4Xz7mp/D1tlVdUwhkNEDOjKwvchvcAqVwNNtarolfBR9y8tpbAuO2toFgf8acsYHLudCG
2VYx8BeVxE8627WbdJu1jxjTE0hZWwWGC5EUYigOYG28Vmv8IGZ5YhCuSfkpHQDj1OoCL3FFq6Fn
aF5B7gmZH16C1AyGVaB+6Dd66VoACKoUTNnSwesbkaiVLWPRH7QNeAqIxLgLxJIHqNNhjE2tXubg
Wyg9R9nj7VNfKbDg4gCEBlV4BaxgPKyK2VVTK6kNQYMGCiyVq/0hxxqDUGRT7TK3n7zZvZfv1R0m
bR3gblhO9Rx5wsbrlVz31WfwtJckk3UcHD6j2dSHwHDK59HJ3OQQ7pvz8Ov/wdK7Enli3Sy8Bc0c
pmA4dZ8HpYvpAHXUdtNmAuSX4XQ7FFx2hmecMRFDv41+8TzdmUh873Tv9q6v5X6upHNvxqy0QThQ
LJcVejBztpWe2pfcoxvLQ8fatjtkXnmirnWX/wflHbbTIHFAaQSsvYscf20alS1D9IgIINZinLHI
y1gzYlcy2B26cJ36oJbMTMPmFhuyG7clatvk85/ltW8xCO6fULDb2AdhSp+dG5c3uRLNnasdw3ir
EQxA7YW1h67y4Wg8siiLNR6lgatjppm48jZHtw7YLv+jc/13c7lzDZS5bMMKmzsAOBDlSsew7ouT
/tT8NB8VJIMxwo363fjQ3Cn0KMzEM3twa+28652SATg6kK7t7I9sz4YlMJnh9p/aXpifWjG0l/vM
wz4qViFJxMBzQT/ZUFKLAevNvANi9FN4l2yjc/AkqgWvOXhXIjlzGNpqF6YjltdvM19zgShzBj/p
BjCrO4afmZyFzOFrBhhOEutghXOxsPXdqBSD0RZsQ+ne/oHSc/Ya7XrADsietS+ew+/dXvr6C4ZO
oX9lso2/uDtKbla6OkFmCsycCpiEdi5Kfa+0gDDu6X9lsHVfyEDcORQgsQMOxi49SD/Hezly9f14
Z7vlRvup5BuWh6DPoj5uoVzOLihFOKty9b/7GaA4FKJ/PMHQS3ZIn8y36pm8pyflQTSVuqKroK1h
nJeoZ6NXnnMKUmAaZGU/wilQq4Mpze8ltX/dvvmrItB3AtgwwshLuR0lg9YEkwIRlpptiRG6dUm9
2yJWXiz0tLDADaA3zEO8PjRbygej13tMRU/6XZqbSAH/qor/Ie3KeuPmleUvEqB9eZU0i8ceeYnj
JH4RYifRLlEUtf76W/S9OJnh6A7hnJfzASeAe0g1m83u6qrRN8xmY9qlr84yAq61RQGex4vQMAmW
nXOLtds6Wj3hc02T8TuNocBDqkSC2Vw5YqjjoFbA3yJIP4R4nc9Tw5YFgl4knsGb/qwWVaBZX65v
3epCTowIC/HMBpxb4OCNAK8ItQJqKdn2uoWVrPBsGULozZKcJLELC+MEdJr2ZPTGJsnfyloGLl7b
L2jwgrMXAya8L3f+TbTYVCemwJCq5b+W1GoDZndfew9qPddXJDMkrMigDDCfGoYsb/bj6n3Man82
ZRPCa06NNi6ffcD0A3ph58sBz2IM3lDIgzlLvauaN21+mozkRjdf27YOTCqp7605AkZ24cwoyl+S
r03Qe0mmBZCKxDN/WtT6Vqeq7D16Oc6BB++pEWHndJDvoXoFpZe6DJb3KYwP3aur+NOj8goSJ8wc
qdtmq9woMrWQtST61LB4J5eJjX6ijtVx7eTmCSXsZFOAPxtEwb9A2BSaT9ddRLKbH+xHJ9dIaep0
iLmKk1od9Lb2rVmGRVp1QkDX+XMOFSQRzdBBcCzHEDbEScjvrin9iWVBo8jo49asYBiSjxZh3g2v
KsEJIXOEiQTItHVEA8155rezFU796/XdWreCBgZMAZsuPhxjnOnOySATlXfPk/Nqo6+bDz/+wQbK
X7jb0S+5eDE2/WgNOfQFIshZQ1IQ1AgFBMhpK4kNqy7OJ/sBNuGYD/G72BkYJcsWOi6p/nvoNt2L
9k4ewJJ9T2695djiZaGDNVkJZQillXCBXAxPYk4Aiv69UL+kpeqNqg2AkjZ+U+JnVVHvTS/dut5N
Ydv3+tRLwvrKNzuzJ9y5faa0pTFADaUlDykttxZQNXIVhVUrAJEAi4BZn4sg2FhdjPlX1H278htS
eLA/Yk7K0iQfbeW0eiC6B+Ms8tlLpJVjtjnpYvCMGPSxm7pg1ExJaWR1HXwgCpBmwKhF5OCo4b6g
4LaIqHmXgUDTKG8bXTb7upZEYiwcTsCnWtBfEE6rNhHW1wCPR/mdch8f6nu2N38xnx3mLU9bs7A8
VrfN/tMHixeueEUJLEkXmMVkyCBSN1pqVDvvJap+UE/3W/PzEQJHF+1Vnt2B85Tv70k8RfNsBI02
jBTLcPBiGmiDcRwyWRN3zREAQ0PZw8LxvRiDaOu8W9RlUqN2PhrGa9J8nrMC2w8GWj5DhkGvi/CQ
sS4bSGZAzSF0d+qLd6vdmg9uve23zY16R46xuTMeZEWVy2WdG9XPd28m1WRSILMhtH5bqz9ce5Ec
oEv35gYQVDFm4aKyLdzrsTYrVVyCd8bOdb/F3KTRvc3257vQsAL+Rz6FhxanmBHpapIxBZWbaJnz
KTQ7xwvalmC4yFWyzWedmpviqkWIPWAEEKJbqzFmTOYCbpti8pfikan3tS27K1Z37UNJCLw86NgK
u6bpVZIWDXyhNO+c9ttEbuP8+fo6VvgUsBAUQgFNQFZ88YgoaqPUezJzyZJs3xm3xWG6dW+GwEbf
p/3RPmig8PbLr94vEl63vL64v4aFbNxgM0B3Ngy7i+Iv9WM+vabg1Llu5PJtgdVh+BOswZgCtcWx
zDhbSoYqBD5T99QNr9kCvWrzUNmSjvTa+UHagIsV4AfoS/G1nkQfausz7eDf4FOtt7E3hdYiS+fW
VoLxGk7Yg8CAAv25CSWz4XKNDbGF8TvUd0EJ22rfKv1fjhBe+uihgmHjkh6hJ/VslK41R+WcbgrL
CNQF1piMJmft45+aEVajs4zlGGXFdHha+3Qgfr7M+76zJZ9/5cLDQBLadLwDgIfSB+T35MN4pZb1
tDYGpPVTqKPuRYrALTbVzgGV6Bxav8tHMw7HvexrrWCJzw0LjzPG2OAlBQzXd+7s65tl72zm78Mm
Ccgh28oaqSv1PbTv8DaDk4NvAuS3595hVTlVJtsaI8ufg/yBAWBXfkDs2nAM7cFnO1m9lsee84Lp
uUUhNrkEE19FbY54qYEQC4yHbqX4OXDV+t5quuWp60Eu5ZusxAA7Btmnyo9V0heb6+f78uCBSgdU
d5AGRdqE5tL5uue+sAo3absIY5kg8gBbj13Tb9dtXJ48boOTrwDWgYMhXI4JxKebqsq7qJq1vVPl
SM2z/hjr5t1UOjKYpMyY4DdTVjd1Z5ddlNDcL60bViR+0TxWn1b4RbcS1xfwu2AvxwER7i/LqyGZ
QrkdPWuzwDQ5FdEwdJWfNVora82urArzqlxpFKkZLwmffyY3d1vVxUAUKBNUutGXuX00i6X6otbm
q9VahQQwe/nUQdMPTwLOgug4uN7OzWWmXc9x0Y+QhnmzgEx0rfSeqvu2xQiW5xtKvLvuISvRzERb
G5MJqsGVmYW0WrdYRZqqAaDdSyYw9yHF9uMmgwpQb87ll88b06Dm8IHUcC5SqdYd00H1CghT5H1o
svwl88xjl9uScs/lJ8O5wlgCGs7w+Yu8wC4ni85qOkRqNh4rKOAEmQrlRzDeaEHcQHr++qpWnsXn
9oQIFpsL1bwqgYDEIfmp3LuHMeqCxfc2MYgKv5RP9Endy4DV62sEMwqIncCRJV7bsVb11Vy6faTZ
zDcqsqGZwRVCdcWRiSVfBiosD1RcHkarsKtiaqr2lYWyhg7xCtL4OoZGpeQQa06I4X3UuLlToNJ9
7vSIrfMIKAeuOsseARNgjvFLZ4TV4dwxOgXXv9faeoAqBRUtFDuRYQnWLPACLaUHKQa7BjGCOu8a
ReYSKwvCmx7MkXB1hHixvZ4QbUn6FPgeQyv7EALTS4hXhOfTppXVKlauay5EC5oFC/An/ro737wi
HzW77WLOgzKEIJoIytRX0NExDmg8PpoSnN9KWgJzfOYH9CRgQBFfD1mtQokU9BXoYQ8hSCWmGwJm
Yt8Nzfv6JxD4W/sb+ZqEUsUuHmfPL+1zu8JVFrsWKUht47q8JzfmRvuGvsf0qB2MgAWoEu4TydW5
0s0+NygE/nHqlgoczF20MA9EhX1kdC9g+fPrbNj2uGaU1vTzuQ0Wk6IZk39B6RxKpY6fuCAeLopj
biRh6SoHoDBl34DfcNf2QkgdlK61IdXo4JN3j0yne+IqQUV/ZrobmAaUVL3mFk9x3+ygX2eTx+vH
5//xAK5RAMAdHpLCldGqHs3ZondR/V1PAzb4I5r8+RdvM9ON7QNhaG7tPaZZTL+RBPaVFx++CUfb
4eTibIlRz8qTSsF0exd1dvGtqIxtp1X3jFp7z9tBJCOkLLmrnGWbKC+mVwQzM8IhWQ59jUtt9MCt
+ttp+831/bg86+e/SQgng9kNU6zhQPR2ilKhplZh18xQW0ulFZbLyHVuStj5KfEYxbhBF1Go1M2/
PPJ2fSnrn5bPRgFxDyEXcU7CA5u/qYP5g0sgxs7HqyPZmMN+UH3yrcXMdf20TMHUh4nrS3EMl1ca
X91f44JXJ6mW2iSZsJHUjx8hVnZXhtqt84Qm9a4d/BrKrkVYBjJyxI988eI0ndgVAmg7qvPQjzMP
oEvja0ZofKF31d5Q/djwF3D/FxgoXDb5LQH9NRe3BZuHlJlr/dP+XbzgRW7ZQzlTw+JHbe9qv9JM
Vk7gvnFtlYLv2DaNla4Zu4gtTWhAzcaunkjMts1wsPWf1/1o5UjgxYopSbQ8cP+JbfEc6naDQ+BG
pfF7yH/UbeFnuQxuJDMi7JjRQg6h0mEEhOst/Tqxp3/ISwCKPFmHsGdNk4BtJMZ581SKnkoWlJD2
rRNZ4WLF8c/MCPnjAo4cMrcwY7XEx6WzmcoijEsrUGXUqqt7hucTpruAob9oeXVV7yxJYmJBy4NJ
fhLg2ZnydP3jr/QjsWsnRoTlJHVi9kSDkZyyP5qThd6oBynAdbSwQNr9urSeX3mguisAztbVraE7
Bx2zENd/hmypwiO/akvqFjxWdgMS5LL1Wf0lJ7Li8MqxxX0DeBVg7ig6iaUts9dpNeWwUlrlpkm9
73qWyk7umntA2AJPXRBNaMhczxM86tm0A7FBF8116fhWpT5n1aj6RrdAKqqUXLFr23b6uBbSLKoh
40GrDcEwjb9kpvuLDc0tChiyEcBVLzk1JKRXhYJ8LnEKBLxA0UKn8VM+C+v+YGVI6k1a+XRX/jb/
6XsBA4mxdQBskcGc72WrjrY9OFieV7ve6ziBZfjQFO0kExNe20bOlcy5wlH+Ft9MJE/cYcxgB3IQ
fste3d4JG7CHXPfxNe87tSLcmEVq9q03YA9trTPDxTGGXZyUzva6lZWbA5hqZHq8JgESA6He0hDM
5NAB9HlgBw/ipdgYs+1rCnvCRIdnfL5xYJ9ZExwwN43CYAqsqfG3Lv3jac/uLOPYuCwAchuAP3OC
YjyahLieVFrSMTuB71HUjwiALuV7bdzoaR+2wIem8Ysuq6quOsSJSSEoOhZU0Wwblbi4Tn2kpF01
+J7scbZqhNOrAC7GmfGFdXUYoqR249IIdPh3ZjIlPq2K1p+rxt5d9wn+c4VsAmqJfy0JyyFKZQyd
4tEoN9QfBVme4e0Phk0eMsznqZPyRWXV/A8RHQzdEDIE1P8Su+00Wry0VkwjRflKXMB47Z/q8HJ9
Xas7iKoKWghYneaKsTYHCRBIDWlkVtBjtApDC5xaU7dg6GGSw7tqCt031H5Rhrhow1GnqQHIxMdq
Tf04NfGXPLbDmbr/kIsBSYMdA9Sfs6qfRzwQMSJGODaNprZ6c7IGw4BgVlsAAJR8Hv6HLlzixJDg
Eokx9nZOYSibuseyqMCyZ/U/DA2KKrX2UE6LDN+5toE2Ug2w44Mh8II/l+gF/k/XpFHcJH5q0MBo
b8tROmC2aga6rSh2IAZeTLCMU0oMoDxpVH6ftsk+/67EYY4xrwCFnRc8/cdNumk66YDZmlkYBHU1
B2FeqDEgu22rqelxlvOGbpLaeijG8RfEPNvwusuvXSIYVOe6ncCHYML23EEqpcuUrsf6lgLKq0He
t9WyVZTETCSdxjUHQbIEFBQgn7Al3L1etZh5W+NsQUzS82eb/FFK59hO4/OY96/usEjO8lqMQs8e
mBFg/y1c9+cLW5RlNvoZCzPKJPfnGuFQs7sbDdTWvlLON3rjpr696BKKtrUPB2ZQrkrKucfFepw5
VXTRxoVGelKNvuZUXL4I6QyEXyUnbtUSkCkQJ9UR2sWLmYLR3iDKgAXSMT/kJos3sefVewegzZvr
TrK6l+A75nN90FEUJ7AnG6OiwFngcNMygFJlMEMfpNeDelL8emZ4KUtAMavOcmJQSA/dbGTgvmho
5M3VC6VZcWRVdTcXTgmtF043TmTvlrU0G1Ul+AkI0ECBL7hnXaiFQ1ocuG6x7lu3e1dUZ+/FneMP
zH27vp2rXw59ajTmeK/VFFZHvAL5vEZolCSN5TvQ5lGDoVeU0Xfa2OokN83qXgIhAQo7VNgtUXu4
bLQJMbnGxZnPup9N9l2cJ09usjwspvVIYuXH9dWt2ePzNngTgc8TB+H84On5DJllmtBowPU5YIxs
nn0zmzdsuO+kxLVrnnlqTNhK25gGlXgZjYopCVU9M31HHd5YPPyZKP2e99NL0saS07C+QBSrUONH
eBYRW6qWeEXBnDZiTaxtXK8L0Tyb/DnFZDoz+ufYUiQl37Ug7fF2MZBoGHcWSdV1ZtfOOIKju2ud
r5WR7OZ6/nyfB3coANkoNwAwCCrW88+mVYqe5AtsUEii+tkCWF2aS56X6+v4a4P/+wmoAW/xaqgG
s40K6BttgZolW61yOslNs2oFzUzAtfAqB9/puZV0KJu8APIR0wVFWOTgGCf76y6+doBBNPofC/zf
T9cxVyB5GXX+PVL3OPFegEHs9sAQ9CXOthKX0HUGhRw6SsCCiPezZZLaTSqvjWKXGBujVx5SRTmA
2MMKrZjJdORXto4D5MHAy/VyHZE9XMu62VYXFx9Iz+mbPVPrARUp2TN8bU3YPDSSQF2MWhQ/YCfb
p01T0ZlGj+3r4mM/aE+Np29A7fLeKp6srrxqC6hEzO1CkvcikUoziIygR9NGTp6qgd6k5u3A5wBc
PWFb6pSa7FpeiQ7A7eA+xrAl9lEEtKRtnuT2kraRVRFgWbxCf3azIgN7aZWZYdnOE5TXFpZ8ue6S
KyxVeEYAOeBqGFDmQ67nm2qwvgNxRVZFNmfoybRtDZkd4o7HrgMVrVIiR16ORPM2uL+3121f7jFU
IwGk5zkPCAhFkIQ+eUpVu0sbGcSro0lxfisglNyrXrzvq0b/9IngGpVcswBIVjAQCoGq0+m8FNnY
RsNsOruMiyP0XmZHA+nA5lhl2ub66i7PBOyhZsozA/6OEgogRV2pc+q2bTTNHUjDHx3z4fMGkAsA
f4dghbKUsKAcz0BtiD0SgS+4aoDCyGSUHJfxCmKGqHfxiIg2vjiFYDvENuPcIpGhFoG2PNlUgzSB
GlxfxwqW69yMEHhZrHeAURkErRR64zZBGnqQbFZetSAJEs33Qu9Ohv+VrUzwesXI87KjDonGxQ0X
pQ9qc5faMsjYuhVQmXDKiUuxESshxsgFWCO77Z9LkLT5ZIjvcpq9X9/BtYME1RR8Iq76cTF7N2bx
gPsfypZ5lu6VNN1kcxHoSR2yXFZWXl3SiSnvPFwss1aROmsg+0HtH7qhPJJK25Gcffo5BJf4a8YQ
XmFpptGuYSW/i/Pvmlf+QV3qWOgyln/JxhnCGS2rKSvmhLSROdX7Cso6/pyhIW8Yxc8W8/4SR5fs
nfgcqkGokw6sxp2yxLe0Vt7BfHQcel02vLES07F7uCExegCdrAty8apXIV1GCqDPZuMb0M7gp+2b
99Qk23piD31u3dhdfL9U1h1bZFC0tbB3alu4pBfLbGNWwLZTT7fVYt/aREa9f3lVni+PJ/cneUBW
0mR2Spgo4gcLwrsqebLAysA+SrJGeP1srX40gMU5fyuXQRKCk2EkC8Bf+GgGSDD3TtdAZL3QysPQ
ealkmnt9XZhVwjQM4p2Ifq+6JincPEd+41QB8V6h8hPY3eiXXe+b8ecBTXwX/2NNPGJdBRmN0UDC
4ShvLX10p5frG3f5xMLfR+KEXI1XK8X7NqVGN/U5jvCUg774i0JQ2pvuZs0DuOK9yX9ct7bqdiBA
QdRA9Q4vxXOfUOcur5oee2dm2T6DFKBVld+vm1j1BNS6kOgiTQJz8rmJBjN5bestuA2V3trNc+6G
KEX1Nxph3ua6qVVPODElOF01JLpalSOJYi1Jtwa12xAc4iDX7GIXFfIyn9RtOeUyLs8VVBgq2LoF
iAwoDcE1y7fg5GT1IEkv7b4jH7MRbdCBUR7QBR+IapDKaqDPl3y1FejIuUEeoE8MJqqVMy1n5INR
plj8YpM9VgEtQ1ptloD4QI8H3kMCZgoZAOdj4PS88nxuWghUha4ObatQAhYZbQvKjy2gYdqOc+mS
HZXN+a64J5oPXN0FEQTMlIJ7ons+OklNSKSDZGwxbqxC2hrlN6+4Hjz4UKjBB4TOmHBlmqSMKwsd
cXTpy9HW/cnUqeGXpFKVQ5YmGuCKZawb3X4qmWFuqhxBRh07NehHiMROhZlsqT31LW//aPMfrc94
oRPMNww53+iCQaMDHQOKJYxW2zLB2+TxutOvXVvIYyGUhvIIuili6RUac6DiMhMSeWOMlnWuwCat
R79ppyNNkq3jjmiLNslvDIz9QuVXNi24cupgH68RNGAxGyS2XykbSRXbcRM5JX3rPADRB5uYewCq
34y6u0OBag4lS16JKVgtYJF4JSBQis909Oj1AbPMTaR9mYN4B6cvwYee5b6yQXloVxC/BK4Devbj
Md9dt72S+7iOhneQA7+8RG1hfmfsgWFvoqZ9SbIyQDYcNn0a4LKTrHJtkRjSgP4I3hDIRoScsU1I
OjhL30Q20Xba4AWK+prmsgf0qhWg0TkjOPBD4ntrbou5qc26gbx3dmMRtpnrPDRy7+b6tq05CbrZ
Lkq9aA9cvInMUu3ZYFYNajizP9pfBjR2HNb5C4F0p2N+umKEVjPiBZc2wu6JRdFGHdXFGrQ6ykeG
YhGkycvRQ5nNyJ6uL2tl92AI3PwYJQQES2SJt6GhpZdeDEPVxMLZqcvQAkVwULuskDjemimkLuj/
877sRXZaunNO+zSpIx3tUYhBg3Jo6A/6tEiqhmu3GZSLUcFBSRnvcNEjkhkJslc3DcAi2jYN6nB6
A7wVjAr1hn6VAQJXIvyZMbF8PXBTMdxviu+J/lOrJcX/tVfymQEh/RgX6Kw7MXe8DSf68dlDAe0E
OwSscsBDmQZ1ICuCrcBtUGBAcEAwRAJ8od1NkizWcYM0H9cz/K7bpVsgdzGZC4OviZzaje+ScImh
/M/lCgAb4ZnjeT6g9Q10cHFVYayL3DUR2SaH6nt8rwGunW4WWchY9ZBTc8JHGydwzg6DW4OYagoV
v4ROkP7D2mmb6SjX9FjBhqNSjnALEWOQEmDs+XxxSTMaTmURbo3AEZFfoTDgJ6/slit5t7Fvfs+f
1LvlSI/WDxmf0mW450pXoBDGtDg6w2IQds3Z7nt3qaKxB7na3AU9+Q6OymBov342kpwZEtn5xmYh
c2qqKCi6mbOhlQWFsLG0Nhi7qbbXTa2tCY8lXGAYZ0FDTNjQWXPzgeZxFfX14vpWN1PQ4Dbf46k/
9uUo63Rcxi1U1F0Vk7U2Jl4vcrgpo1XvNVYVtd1bNf3IbKjvprKS2+X1wo2gYoiaIXhhLMEj9TZL
U9fGkjCJpOIRuDxbcf+8KO5DSYx3m0k6RGtrgogrx5xBOvaiJ9VAALPqc7uKWHcokmc3BrV4I7kx
LyMj0FKY0AEKAj1g1F/P3T5v8z6LmV5FaFIBq0ebWwNNUv/zroDdAtAMQV27mHudLDc27NqoojwF
5Wo1wRPM4aGtutTP8Ma9bmx11zDJgmQG3VGQV5yvKMsmWgCrUEVuNt+0Xb5jmFHuaS9JiNfcGy21
/5gRIv4AdFSbUQ1mRqfa4F22h/gfLv/O/mYss2SEcM3xUI1HJwCpKAdcnK8pVnulHZSuippEf8Lg
Z/1EqXWn5aQF8WOD+do6l6HbLl8sHmi5kWsDUge7YntyaOJeV5iaRYZbYghGeWzIyzi8LeRQ689a
U70qrgzfu2ISS8O0GESkuGyMsKUkn0nSznP2QdKH2f9dcaNtgIKQpDgrlzUYb1QTNxnYdS5RZ2mK
GcXCrbOPx6Va+NoSdjslyIKhgtQR7mrT13Kp9sHKfX1uVqiMMd1KEq1qMmQ846b+0U8+aukBJAOM
IN0jDh8tGZ5eapLv+MkL3kr7BXOZMMmVYfpHj/nD3vSzZxVNbdzZZfAP1BpnixSj/mBVbdvrJIuc
Md0k2aGcUZiQPifWPMXAIAKuamQ/qiOsi1jAByhGlUV9t7RHD8JjxcZqbPVN7Qwo7TkuqzGppdP6
V+Ug9fTNujPs4HqcWZkR5WVHzBziTYoZd5cf2pPN1apczeapSKL5QDNf/5MPAdm2RwdErAEqFWyD
h4fuk92/+O+ZYcGRGpV69ZLkSWQ/xrv20ARVwPwuVB7nkOKrxoGMHGPNj84sCvs92WkxGBj+/jgx
1T7bADX8bN4PL6Dt35S7+l2ytSvx7tSeJ+QOqFB3mllghd3sgylhg6ToYAY8A2R7bQ54hosHHUP3
SX26bnrl9kA1VAOVMOCSyK2F+7A2mOONjZJGrF0sPy7M2Z/H5TFp+ofPG8JcrIMHJIicgAM5956u
0VA1JnEZWYz+cg16XKylCSY9/jyhIZ4H+PuoPgG1rot3h5PO2ZRpMFR1uV9YX8DYDRkgEE8kMuma
lb3jmDVUaDCKgkEA4eZVDWoqrpVU0WTHyTG2ynrTxnsN0Lm3T+8dMPKogGJIA6PSIlG/q40pM1Is
aarVYj+m+U/H7R5NI5Mpp37Uwc+fPOdnXPhKOmWsatUMZzwob/TACMtwui0gNF0c2qfO50zIXmDc
Gm9ti3nZLPDAWN+gLITnHggTdvZtuvHqgL3TR0X6HpMcEnFQhWIXAM3GoSyqApq4Y2u7vqvl9mNf
sGkPOLCW+gOp8m/XN18aDHhmdBL3SsZsxXKwJ+ZufLFATlwExqOLajAPBslWloisvMzOvoEnJD94
WVvjZPJgsFEDTrFdbeq7LkoD8JrvtN2E9AQIwj1shzKysJUSOBgLwUIPZ0OOfKHPhxZ7kQ9LmkTu
6xC6B/vnAubgyZ9u6T79WTwPL7HO5TS1YJSJoK1ccWeWhVVPaZmPnpMkUVMwxQlnNqXd80ibeoAK
at9l+76h1uAX3pTGX3FMMLerW50uozRZ/dqAmaPCgGcx8MT80J987YEtg8kSfO346FKfP8P5AZiC
klMy5djzf2CH5rb+WhT8a7bryhsd7PlyP21TTOeF2UbPQ/2BV4fah6T357202rASu86MCpc5s9U6
h2ZqEqXprgAWoG3vdfIvJ+d0ZcLFbZYas/QGe+l+XbbqS7fjVOZkz0q/vwGKcysrEa1oApxvpXBv
J01tsRrlPDxYgyX0ULDRICzvg446YLf1vj2CSd1P9HB4qTcQJgTe/guXJlZC60YSNHjsFwMpGo28
LAsYBLC4526UslTT+zlWjvajtrXuWjCav0+B9QdXUiijNF//ln9tCd8SPCHzPNqecmTAJ0zV+HuK
2Xs3yLiIV16AkEdCmgBuF/QJxMGSKS8z8AzpyrEpna/2mIEuIA7xSDf9eWHh9f1bXdKJLSEa2Fps
MDSOlCPJEtT4kvJVa/NfxO1+/YMd1Gs4JhWQ/o9ocHLaZ2RdlTEh6sQeRJnuW3YoNEmGtfb8Atzm
rw3hTu1ZrmqYpktQRhzC4U7fdLvhtg2tXeyXex3strLq73oMO7EoxDBr6jDFosKi+jhutBC97pB+
K0GoT6LyUAeyMtH6rXFiT3D2CTjVucVrL5p36EOkGHR/SIMiCbIjkFoWOrblU33oHtS97MCvdOlw
4FG9B1Uj2uwX6eswLWbhFPCT1MXDa6nRRnRTCKn3+gxSQEB0yoY8ADt+TGd7Rz1HhgJd9VOgTIED
RbKJ835+zIeJetSNTeU4mvPWGXFNWLU/ZZLmAfeQi2CC+Sd0XdAKv2CfG+La0TKKk6exRza9s0UG
r1//gicWhC+oNKCeTltDObpf7Z0eLDf9Yx5mX2vHn4LqOca7znxTwkHx/+H4nZgVIpfj1m3DbE05
Fu3t1BRBWr9gFvm/NCLcQnE7xrqSYG0WO2CUfyJRYn69vg7+O8UPBIIylFfggwiSghtkXuFoTQkT
w2Qtt2Zt5IE2DsMNSS1y0KqC8zAoruTVuOZ7gKFDLwxtaqCBhM1LIPKmamyGV1gzC6DB9rXytLe4
WT4Nf+OahXyekOsDXBTjcPiS3u0G5RgX+4a+5uNPk/2+vn9rVwtkEYGlhpDTZWfRZs40Gy3D/gEG
BqQ4UtwB2MupTjYTeJM3162tHSdsDdrcYG7HQKGwcTmtMGzUNAqeoKhH6aD/lmrwrZuAEi143lA0
FedVwNZS9HFPcSUXg0/VJqBU4nJrX9/lWrf/Z0FwuUaxesvtOuWYjUgXx+SBNeVXtcdD9/pmrdvh
ipXAcYDqXogMdcoqfSA1NkvP90ZpfSMoiRbpIOPTX7WD2qsNoJYJ2inhxs9GI1+8boQLJD9zRv2S
FWCOk7iy+FnA3AaIMt4ZfKoNWlvCl49bps1DZU9RnQ6BAyZkkv26vl2iJ39YwCcH1R5k0FB0Pb8Q
UHtskyHRJvQX3rXquR57P21vDZlamLhb3AxvNqEeiMrDxYxDhcx6iWk3oWCUbRxoaBTLeFOZsizW
EOLa/5pBroemq3vJvJ3SGmL1djNFWembBwi+viaH8WE6gMsm36tQ9mY/rm/f+rr+GuRp9Uk+po2W
gou2nSIbM9kOAN76D3eRxM0LDSusClzeYILD/6IqLk5x2jVDozm1hghCeM0f9WBwycUyLO+hdeDe
je+kDRzqp/thx7lCSahJtnVlkZzsF78Cs7H4EfzfTxY5sMkph6IegIhd/G4AlywjviODs11aAVAU
83m8QIXZSnGGw6GN3iY2ZVEyYnYzJ57nexSPSZAz/vzsR+N9J3Akc4dEh0G4YKu6xDyqCraU1GC0
D9hQYhRG0TXwatkJMtHwurnLIwZj+HwouuE/EAs4375izs0pNVPrOHbt/TzUWVhneeK3sdkFIJ8n
kgDIA+np3Y7H2wcBBmQWMC11MeReY9lZjWsEI1L3TjwgE1KyQz156FkTfwafYDMsEOQ2ZNoOa3Yx
XPmh/IMHl6j9w+vwRZZ22jFjb5MyBlkWH23dDtPySwJmtCJNjrkqUyETExn0iCwAVy1oVmBM1hSN
FjYtRpMZQP0m35PutXnvQJY4IiXLvl3/iJfeiQoturDAuLkYaRIRAGbN6GyD+hozj5mlBEW9FBXk
TvU4DTuA3WXErmvmcNQh44gbBr0LISyDMHFMJjTMUX0+LOBBUClIjxtZOnsB4QC9Ki9vg2odxwFH
XDSTTunYzEYdmY/L1tm2O2fjHbXAAOtXFkoLhfyvnXvmuTUhWBI3TpJ65NZ29oFshz3dDBueq8PW
7vrnunRGFDPANwnKOhSgwTxzfuYazE1PJOsBhSGGVhxm05j0B900U3IPjkHbPkyqOk++3jSNu7Fa
3aA3We/FxvazP8PBeD8oIoH9Ra9WjJyduRiVVQ44i/qfQs221eyiXdEFVk/CAoRgpDRu0uzlutEL
yj5cEQBi8jkth08Ei8lczNxpaOzZOZqtsXWV/ga0Ifu5zjZ1bYWaov7SG+2JlOXWXZpXXWtvmGGH
LQ5NZxbvc2Y/4Cfv+/Sz0DX8LJBY6pBd5rfIRaODtogKqpPYR8Qnn1hNYEIkeBhkPYHLnAlgYRRH
ABVG8xg9lfNPP2eVlqpqYx/NJsZmg4bQkD3jL08nRtJUwDHwtAWaXZzYnEAiPdq9Zh3NLv2upcbe
myr4VSfJ/i6DG598w/MCMXUlkhM39zqrcazjYKd6v7HVucp3c5Y4EP4bqqTbD+3cY9aLU9BI3qAX
zVMeGbAwZFFcIxuvtfNdHGM1rvqpBpTmMP4sb6wtL8pkx2ZXBOM23bsuyqEyXvLL9XJRaQiO48Ri
9EHs7U2MlTkK3EU0et3yUC/U3Lt2Yu8Wd1J/OPHiPiJeUkmkWDstOPig/cCUHg6rqK2kt5CdyXB+
jzNa0UETo0Q/4PxsJ0/fF1ZzaFR8YwM0hcSyNwDhvox9AtLVeHjpleEx6e0l1GskRYWae8GYE1MS
Qy7qcfzcYBQZ1RR8E6QQQixrzWpoC7O1jjppAielT+XoOoE+53cQ+CUBxDggbm17017v6MGe7W07
LDe23rW7WYcgkdKxbH89wlx+KPwi1LE4yAo/yRGujb7OrMUkuXV0MgpmxtT5A6WgxVe14R7qVCyo
O7Rl/zuTwt0xEg0Bqcqso8viO7fWj/U47Y1OSUPDdcuAKETGQv4/nH3XjuRIku2vDPqds9RisTMP
JENlJiN1lnghSmRRuFO506m+/h7P7rsTwSCCWw00CmhkVRpdmZubnXNs6ZCfDnLmR9pOqWynhkUT
k0xF7Vv25x7I3uvjWriC0QcaoTWCCuDI9YvVTaGnzXPXjGj8XRnzr8zSt8QTuq9p6BKPurYd6G3/
Xtbss651r5ZoVD8x6xVQ1mWMiq8w0JAapG0p1DUb7MRRjXQZpMEJ0bZdDil+B3tcfOYkXRmwDK7P
gwB0cgBWDTwjPGtxIZw7FoZj2Hkas6Kc042uTn6NxzPE1EJVNLf15PiiXcMyL5tE8xUptmPhIJ2b
1O0K1OaxtyJe447jPxnN93lqbwazvhkBR4FY0uv1VV04IKgjoeQA5ihevPPwrR4pmqkBKBbx6b5T
vk96v8+gcpZr4OakdCXgX7jw8L4AYRGPNDwx5qfRdVKIFkEOIQLZHEIm5ajYtu+5tbqiD3OxR5C3
A3kLjhIdYEwwnebTmJMeEHgrssG4UL9DXGdT8MGHs1wZ0KXHk5YQL0k4BO7ZeVhKU6Mc7QSWyFtc
bNJpK6vKbu1XNNA/a4Fmb2XMaK+cgYsyhIaHNvB0NrIteOlib54PUBlboSX6aEb5nXM/hGnuCxAj
p7CgaGMMH/tV6BtvrRhxEalKo5hN4HClavkclFHoQ0I6lZuRp4yPlpaGmaffNSJSanc7WvTLkO3j
fq00drE/pVGJi5LZRB0c+/ORuq1WMbeF0SGxXtNc7Bl1b4aqB2cmDZtU/937AuZQoIdEAuQ0LpHw
qoLekz00SKJp+KRRVIwb5ovyi02acFgj9l9Q0+Qqnhj7KMGcZCvixG5FprcY2zbeyU557V58TvfF
1guHL9eP+dJGPbM12zGdSZIKmVMzasMhnAA+SUM1x5h2yZ0kSmT3ZbfJ3JWAYGnxJMYZK6ghUzsH
0BpoS6RaLYxCSnGPTOq2Uvl27PJN1aeBGNd6zV2GgnJCAfkEAUem1Ocem9i9bidyh/KNhLMBedlt
OtRZ2n2/NYL+oO+TOKy+X5/aC6cGo2iigsSXBbeNB/f5DnUGxx1LwTBIuwZo960Z1lQMLnArcqOc
mpjdREljTFnWwsSkeq9MK7/ZtNrUPZ6+WXXnJMBrDD3xi5hvGXk3B+9RiPyLM9QbxxgD8Ec3eYvC
nWVukNx5+v3RIwpGZhldZDDzs32Vj16N1wtcOplaiY/eJsXvatDJ0Z+amAVUzVjHgju1GWl1HIwl
oEnjz+uDuCh2ShO2hloj8Mk49fN4vssU1eNub0Zux9BhtggT8CNHjkDRG4Mu6TaKrQZT3/rpuIqs
lZ9/FmZI28AOg9Im1Yis2WWFULFyiQqXI0+mOGYb2cDc2ekh/dr7aw+XRT9wam22W5k55aU5flhT
A3UDXCkAmAe01XjU77KtuO1e19QxLp8tswHOdm9rqZNpFJjc4pe7MwPgnrQCLK08tNCU5zBsqgfI
QRrUZ0G9yn68zEjPjMuI68THFmPdA7sM4/mA96CmB66iQnam32VIanTZXUPSQJkee4WjCTRE7TuO
brw0Ik4aONqIwmZxsFwlxPMhrNkaY/Kjgc61tZ+9XWsC+VBD7ju+ke3r2XPmBWlQfIXaQXfgO1Ck
9+MW6vKb8tUK3O/GbtqwoLq3vtVBEhYrtfDLAP98rubEXMpyxvsK95GOmyDV2Wbs7wcVWoiW8jzE
4NpX32j2qPTo60EOYlhL3q/an/mS1gHQwTI+9mZ5SArf+5TAfRu7/o4L+YjfXD/1S44bz3f0DZWV
3otWUXQweeVqMFdocZBbkDlZU1G5COflhKJ5FwrXoBNdCEonWiyAYMfyErD5GyK2JTadMrFdrdCd
7n0fc2WF3iGdxXxDgRYrLyJ4swvKSh0z5EpyBIad8SsHjTvXwPZdpUhJJ3HNyuwNZuoxN4iLez0e
66einPzc0fZAbIRGtla8XDCFHBkqizJfj+Lf7Pzi/Z4hRIKpnDrZq8At/Ma46v2ojDp/VMbO217f
FAsTCOU+ydqTOXS02Tr3F1VHCBrOYcmU/MlVftr0Lu7er5tYiIrk8xnkJeTMkK6ZueASvZfB9cVt
blc/tfTOrtXQ0g+pW4ZVNYXXbS1O34mt2XCQEHBN6iEiGtXHzmqiRJQbLXP2rW6sPIUWJw7Fmg8c
jdTDPZ+4uK1RF2MJrjFn5yT0rrS1Bx4XK+HG0ngg/WGjcASSGciA51bwrptog59EMRp0V3uOVoQ/
LKCQFJ8QEJ6Qpk7UNe3ihVOMfAOywUiO6x7ybuc22xZJswaZ9wi9rm7c0g09BgaiOWmKn+KJ3HbO
W1k5w8rKLV2bMAtYvxRcdC96g6dTlSuGU+mRepPtaVi8coDGmyAOdYSZB0mVtcHiA11j760I1CxM
MiyDaImalXr5uvSmviKUw3JKW2ffGwVQnsx5yJs2AFPub8ReUESQqjsgzQIsOGNooDG4UEkRa1Es
agU9rnH3UUfxTV0JC4PtvWmKfbSAfIeaErAepF/Ztwu3AJi6UtkS6X4Q1Wa+DHx00cT4YcR0OzBi
4cfaWhJ+0QSSouAHyQMyl8hBdp7nAnmKaJgeWvvNpmuF1IWzZxi4ZOAnUVu055m5yqx1VQDIF41J
etNq2U9vsIKKTCuPyCUz6J0q81IGAvJ5rmiEVCNLUQAAIaOLOiVBRORuLWV/3WUtzRYEVICFlWAV
cBXPjxvoy3QSIlajlqbvo21vlbxZkQBdOtGnJmYeeMr0Si1IggKw5T60HDsuN4BfzqHnDnHWJOYH
IsTr7w8LStpIE0EGBOWu2bDM3nCntNCNqFWZr8Wfy/T5uoGlU4vXJwDRqKVBqnjmpghBbWTs0R2c
xe7GdMBtQrbd4z+80tpet7T0XMJbTyrdaABhIyN8vkSpo5WDwwcjKjWtLv0Cwf0jEnreVpuKLMis
xgGlys5QDEZpM/JGzQiQ4E9WTq60MotC8OiUgBNUYlA/nX3FMCkmJyAqRH3zQ+vQThSk2WKNXLUw
q2dGZlulYcR2UC+DEbTDiSv0fMpIqOWyJPhyfVYX9v2ZpdkFSge7UcqKwUvEr11+UzsrNLGlkeBQ
obU3XtPAr8xGkolC1Xt90qI2qZ9bQ38sCWSJBStyHwqkSXh9NIvWLNnhRKo8IJ12vkUMF12jS7vX
IvisG61F/TQlOtu1etX5il64K1fWwuSh+odCJ/4E13iOoNc4qFVd6mkRoeCcFxobwDSmu+tjWthw
ssQI1gF2PSRGZ7EolCycCfAOLTJrLxjjtwHNf6thraC5aMXRQAYwgZoHPOx85mxD8JK3rhZR401D
15usAR98ZS/IvTQ7OhbqwTJtAwmmC3A1T+vcpKmuRc6k3kzgD7clHijic50pgcVWsvEL3vbUmDW7
4CdNT8AlA8ynSKLUzrfe0AdQhvErGw2mBmO3Ksm6NIPyLke5D/As7PnzGVRV6olBFdh7hRkYCnjR
6kNiTL/vfgBGwfsRHbOATp7v8LRMmQ5kqBbVvTsG0KnKAQAj31Kqrxylpb2N2wpyRwAJADo023ZJ
20CBVrhqVPQFO6B+Kkrf7Htl5f5YmDUbVFWIRAGTeCmt51DRTH08qpFuJoexVLckERtNjJvfPkTQ
bgCKEwJRsrm1HO1JQoYkllIZSqVGNuc/Ogt54a78WutrNKEF/wN3ADsyFQyQ12zSTMFGhU2Ziqzs
cN/xJtCU/K5Qik9IcWT+9SEt5Wch5oxMjQxZULibbbhJGWM3r1OMKarvxFu2b6AzR3bVO9t3N+PW
+oU+pLvi2X5aS5noC8lDFAulWRuqUWA3ns8m01WaF1yf8DwO4oge1J3MIprB+FreVzv7QXvqH7K7
+NmDyq4V2J9S4ns/r49+YXviE6Q6PFwJ0u+zBR361Ck4OrhEdWnd0QR1oRT6HSuHbc2I3Lwnu8Y2
RpcySBBEnCKoIXQrRhL+9jiwUSAphuoy6MDeLBdnVl1Vxh6CwkIxgqqqA4ixXbewsCf/YwEPnZkj
zCZu1NSFhSaPoyZrj26OlrBmVv3qrPJ3+wYipX1mbHaNNA1awHaeokZpHE3jmwrI6GQ/1/Gv62Na
8BpnZuQGPVmYUcs7vCAzLarSLhy1bGODMdFbzfa6maU87pmd2UavCCurTE+1yIKCnrVF/Y/cdt/j
2v9BfSkgPSBBSkKVB2bhJ+Vq/1G5+LMLE+ahno7OT+CDzGufwDNZHJBLNdKaGO20rTj3Ed8+cWjs
itxEbZ6/1w3hfp+ukVgXJxgIMQh045QhE3A+wT04PhBulJtGqb8Rmt3rGfmMyXi8PsGLe1Mmo1BV
di/BHVljxgK4DzXiqRKoqbpB6ww0V6PbujKer5u6oER9bM0TW7PDnDsATugTJlPdOXhvB31QH4xw
2sdhjDbl/gBtzuFdWUV1LvgQdNKEpB8KPMCpzV9gHqThnaGzMMS23lqDeYy7YiWuWlos+XCVN48k
QsxGZnGgPEVvq1GMbnjKkPqGEgdGf7g+gUtrBbQg1AqwIfHam22JTGhUsQquRmhZ+TD02jugDlDQ
Hm6GYq3j49KcuQiskSKHis4FoJ+gO5GLhkFqJDxlx7p8pzfTytFeMoHMGsJRiUCB5tZsg5cMOUql
nyIrZbcsM39MWrym6bUEmABe/yPhiqj3IsuTpJ6aai2dIvurAY1AzXitAi8oRKDsqpCEafP6N6oL
shwK9SGIOiIpM3NYeV+7bh1bY2R3oEln73q39v5d2AZnFuTEnrjexiJQT1dhIQbt24kPTaYHWpwH
TrH2mFtYojNLs22dog0YtRNYysuvJeqwECa8vqMXzs2ZATnUk6EYsafHVg4Dqv2ZQqDXnj7p1UrS
Z83G7H3dTI3n9ZY9Rg1CiDwDZTybNjVf09u+XBUUfSC4jWwmoGMXbKuWNWqbgzcIXuwnYWR31OQ3
WjndWfnP350zaQgMODSeA3DbmY0H6rFcUUoDNUr1p9KagUcMX0vWQD8LaeiPLDDAN0C8olwxC4sm
eySJx+Ix6rNP1Bx8eIqdDbHgahKHCtWf7tnBY7sxcj9vxq1K+42RAJFkIEkt2Ja5PGTT5+sjX7hA
zr5proGsqINnd8TFNwVdyA76xvwlhbfycCog/Mkzv3pgga4Fq1h9GTSdhwEwjEc5smuoGUI15nyf
KoM2EcblkVNs7d5T+bRpknZ6qqbeQfmaj+LnKKzkS2G1bhwOuprcVURtUMd3qL2LkdHfTYKzB5GY
9EFVvOKmmkbns5IoVeanoqgfda+p3CAZhXgu7H74lU5q8dIoQ3zUBlSIaJO35g7NYjVwjqohP05e
329Ntc1S32mJ7kJC2OTebmIa4S8tn9IvjuchICrVxgpT5I9/5i0HcLLolByAOCu7zd2hv2kVrbrp
4Z4hQ58l9mPdA1dsx7kZpN2gcl+xk+G7hfG/QClabOOxIJ/N0QO/iw8KIaBJmg4PXa8Tb4DDWLet
aeOVardu8a131HzwM+Byjm0fm1+mXu33OkBjb4J45J6rCprsFFQUHtpae20W6W4R33DAV257bRoh
l9OmAn+iBnMEHV6xfQVX0t5IncZ4YEyx9Nsp5xNB4l4v7kerNvNt7HRJtUWvWDUJs6RyRIC7v7QO
ptt2T9Y0Od+oFatPaLnafm7RICTK7CxGP74Oso91FqeOX7mcruZNL/0otg9KzSA0I3MKluT59rEy
7sQY4Ri14P6YbMP0J09JoPZ+rMabtrG3hfWr73ftcJh0HlrerkzfV46OjA0udvB/PmGOOZtGQGlQ
cpFHx7tvbJ++ONvJH/boW05bHzqhG3Ew93SX9L7a+spKmu5DPH9uHo8shJiqpArMM8dNzD2eejDP
jEBs1I13q+2p6pN8wzbNIb4jUnE2SL866HNzYJ2fbM07FSotayWZRRdy+iGzG8fOUwZuOZZC6I8c
PR/79D4bfpH2rdC+JFWUtje2uCed47dj9dgZPGBd57dejsbkayz6pV1x+ikzR95pscW8DnOS5sZt
H3O/EnS7suyXCT8ASU7mfRYy1saUWhm6XUWK5qtvZpBt0nuW+go0Y+T7SdfBbYL60Hd9v+Yzl0YH
kV/wPvGsxo04e/SqjFCd28UQoV5qb8RYZ7dJGucrT+ul8UH0FnBfCCxJrsv5yer7Dv2GWwjIozF0
wwvf7l+66d6kpp8AZbQymfKT55sYPabAyESzPTz65k9rr4zVRqUwdqMH3Kf3EqVjbOpoLYZc3KWn
lmb3DRAllJcjLEmBE1xxQe/eDdauILcehOPlu7d4ZiKkRJaBV0a5dNed2p4FsMbYAdJi/GW7O2if
sP99OU7y/Lf2yMmEyj10Ev4BV6yYWg5TXeaFAqwztWpXNshCzQp00xMbsxgWm6MYrDYfojIpD6qR
cb9u+kDP8weXIN+jZrc0YTemYj2ONv3txzWSMZrz0SEKWipzUImSocRY9mi2pqMjak3LAM/tDRh+
/mT+Pljy3NTsoBOajIooTJhKbF8vjF2dsvD6zlg60R4etx/1WTx1Z2eNZI2a8o5MEVo1BraAtDV4
EddNXMbqyBEAlIWDjOYFFwzdLu88Z1SHMXKzCUkBC7psfVAwZcUtLsTqmC0PKBzwcXUUZ8/3nSWo
4lCKJwGa/72aw5h8Vpx2m+Vav7ObdA2LszBvqLshWgeJVQpDzg7UWA1p1VgCPrh5SWLmc/S8uD5t
S+OBnDqGgpZ06B07s6A7gk0pISPQPk4AIpav6kcIKW4cnuyuW7rMh4EKAHeO/Do4QReku4EopV7J
SCY/oA/PTbYrILBb79bUzJf2AbYB+Clgpl5KV1RaWySDYsH/WbFvO58a9L/L15SqFnCHqN7gP3hz
YDQu+qp5merwEm8bxEQ9+h/6YoeGwn5xUHagHNyshR5LYzq1NgsCUyFsKDFoQ2Rk8DeaAuhnawSc
OGt9yBbKElLAHJVESY+E+vfMUuI2pHDlInXb7i7/adw5twoeboCVlrf9toBg3NHYmHu99fPX4tP1
DbKwFfEGBlILNz6od3OXl/VUMUYvGSOgKYI+/STY16oB4SBjwXVDC9MpH9uQ2wdtH0QD+SEnd0fa
xXEJEZ8hQjetzFcd5RkAjBfqWWth2uKIoMMgaaZofjpPAaODoJmZCtatFvqubukzZH22eTw951Xz
+W+MCYsm+2UieWTLMZ+MiY6pXSNkG6Km/W6pP0jzYq829F2ctxMb83nDk5KicDVEcd6FeGBCEqYP
pqzYXB+KvAxmsRKkOBDto5oNjz5nR7RTnpKyhRnPzmy/yIY+7NKiC3SRtr5ZOA9Vrrfbv2MT4FfU
ctBcYg6Haspq1EXHhkgr1B14ruhoTSI7tvb9qDwN7PeTVzhmsp8rUAHoujBv3lI3fKjqHuaKpv9a
9fFXK0crUHMSX64Pa2nFsMehAgJdKrC6Z2Fn2xq90EU5RKZLb/uWHTQS+0KIlTfa0oo5YD6CdIVr
EVoLs83HaAble7uP0BDEb0lkomnQ2D0Xgod53K6c3oU7EQVnlDaQS0FWZa7yBs87dVPl9diFia+0
d6P64/cnzQVRW+ZsDGDXZttcR73QUZiD0ZguiKsvDlfv4H9XhrG0NKdW5JyeHFhzyCen6qw+IuWt
y0y00ykCoa7VmZc8EMJIoBqAUAZGeTYWTWkVELrlu6OADjpNyU9jLHZjpT+u0UQWx4M1kaBIRK5z
X+flbSb6KhsiakGcLMGtAWLcRpuMb7+9Oh/y+XiZAqpxgRKaUBXgil6hDUuOJkRx27AwHwUUWjNz
LYc9HxJA0ChhwG/DpQJW+EGMOVmivCBlqeukgJSOhT4EeeU6X6pJRZ5DGZj9/nvjksYgH4VgD8pr
UvD3fD80Nc3Y0Nr02GUGVDadrmjBg6/q4RVp1rbZXbcmY/pTHwtrUMvGcxS+Tsr2zPZF5Y69lupp
caSdNUERBSm6fK/UpVp8d6amzr8Jd/TYAcoAHIfMMHK3W8mtz4+x/AIHyW6oFeGV482f32mTJRAD
F8OxqyrfsQQgXmtU24X1gzYqSpMGhHRQPJy5JbtGj69yMPvjaJt+3YN92vUhc5PD9bmcnzE5EpTV
5I2F0Ba7/3zlAPKo7BqSX8fCLCAwBpyM3yvVs211bmC49ZoG3MLEQWQEyBGZRgDtdLZ0UNnUsj5X
+yPU076TCcFnlRvW5vqY5h4dYRE8OQ4zhM0Ah/LkR5xs/cH0Mg1DokevI+rnmLbWDS25e+hYM966
aT8cFfA3v183ejGRMIq7EJ5XQjRRDj03ypxMRQ5ZoUc6FsadKjh/GRPTu6nLgr16nrJW3vl4rJ2d
AmkQ9RCk5rGGoN2cG0TnGXfwCoMe08yt9vnUOCHTzRfTUfbo8IAyROK1AYRzbkiWEH/yssJHy1yx
HdAzB5lfcwhUIHTDDhwMzpR7kEnFzmOc+wwu2Uc3ivcJCNfB0A7EA82Fa0WPNxYggFYCkHJcKV9r
qj6yhtlBYWUVfpuXADGqFfgtTr1JXKvxYzRc2OZjM0aeJUSgud2mL9kvTyt+Gazd1WS8szvtFU4l
hLrGO6WlshnUgexqNR7CyqZJyIj2kNjerZl0j2lsPxipdaSEPfZ15vpaQ3ofFfztgHfTxuOk2gAz
hkKNm71oaPXooxVRD3fE6hczF2bAC4f7ee82G9NK3lO3fUv5qO5wk7l+UamDX3OH7k23Krd8qqCk
otb9Fg2YfkyEfpoUuiEqJpaZYSHsMSC2+NmUiZDomZsC4nxIa4bWiKbiZqK+MU2jm3YUa7mCiyOE
dYdcIwIwVPdxOc52d4ViAMtrhRwRgY6bnCXZDihptuIXLtyPtIKTKnNIMoc/286TyWXfDoccc8iu
jYGSCZR1jYbUT5XGGnflxC5YAz0I7g6kd9kFZeYWOLi60PMwyBG5nPKTTix3M7IO7RbcQm1WbC0c
VAmYBbpEEqwuMAtaI7oBxRXMn2rcxshyl5a1LciThsrEdZewMCpMnmRBIAOCq2J2K6IEb4jOw60o
COQKSKG8CVV9TdNhrX3ExYWIxQImTcbiUo5mDoXPuNJRi01weBlOGONJt0vQEvVnWRhK4GlZdlPX
UDDWsu63rw9pGSENoHCOvELkFJy42kbVCECnGKKVE/fByai4r1KvPpSl1r0kcGDb61N6kdaUvl12
/gAUFelFRAHnBjtml41oBD22Bvq1+6mlVuVtaXql5jtOUr9pXTGkIavMiexLp3+LGUOZTdTtyqtB
rt3M+0LFFJAzWdrBLTm7ntGBnAyaEufo2KGFVg/pR6cKakZlmBpoaNndW7+6SqzE3QtnXzKmsXPB
+ULRfZbt1Fwq1ErF3s3ZpB3R6Ty/o5KXcH2Sl/atA7IDsI02QDfuLE1oxOj8DL9Fj6XhFq8Js/UG
pc1OdwOIEPAVtPTCcYTMHQqx2LYffIDzBR0p6Zg6UHpkvWq+AJRjRekgquc24fGhr9U1uaKFhYM9
AIvxeEVdcC450yqNmrAqp2h8ngowfktlm+tdLAug3k+NpxqutrE6qBWLwUnoRhFen9yFJUSyEuoQ
Bu5u7ODZBjYqp6c2x3ibfoIjqMAifHXqYVhtsrQ4sSeGZnvFdvsU2mQwZO6yfTFsEuc5u5Fds7Sg
c0PGUSkK3E9EDcfbNeLU4hihj4hGclLFc+6PitFq+rzHHCsdpDYUNLNBSf36NMppmp2/s1twdv46
rsTw3zChNrxkQTfaDgnitI23aTxOfYBuAuVLimzJWj+BCwgyPNDZGZx5dYiGqiMhFcG8tgc0y4Lc
lW9b4Wj6+b2yke2kmjtz2wYIFvItNbZ2GRnTzkPjm1VG98JBxaeAnWaCIQo/PJsEc9SHXDiUHKu0
3mqq2KYD2Tb17yLW5IhxXuRSAu+MVMn5EQV5O9XbVMmPrVneWYqxa83scH05lzYrojwoNjvoSQaw
37kJ1yToQV8S3GCum6u+bkws5IDT79Qsbg79xPPn6wYXpg6nEF4OLZVRqTXkFj65uGKU3zyv1jF1
XjYWQeo67RdRi8oCb52XxcqhX7qgIcmGxD6geHiUz6yBCkQrdxCwpihtmBbxQ8zHpzSPP1VNrAd2
giix1fnb9TEuTiqyAIDwgrZxoXEJEK/eWllMjqVSFgS306h7G7dwKbqQ9aBAgcTB3bW08UV1Qd7Q
6ESIpwnOCVi1s5CgFGY6TB1iObfRIOoB9jWExb3+CwWDZJ96tLiraIWmQ1WqBbFH+L5XVBFpJheB
q7ZrKm5Lc4AyOVDD0HBTETOcr3OqZ2jvVGDmx5J7NCjQ3cHbYi3aMix6RAyhp7dG9TeWG7wzZEmR
FJEErXOjOgXZCI3YyBEhbHYLnou9M5oMzysIRQatK9CIt3UQvbDCJn/j7pYYORR/sdHQD/Lc9FgM
HAloQo5D3XyhPH4wqlYJe551K2O8gJjKdT6xNG+IqxDNzbwWzodvcGcmQf5DdvSy7/VtEgglVPdr
j4SlmxtcE5xXJGnBnJ4tJfUcqrlDTiAhXia3AxB4g9VBU1FT+9BM01r4YhL5jaqxeE/R52P7+6fp
1PxsURt0fsuLuiRHpDDaA3p7934Ggs0W9e3kVtUHsb9uT/qE+Q0HyW2EX8A9Q5trdo6obWdFbKbk
SEC8r4BYYelagnXJLZ2akIfnxAlOozW0jMGE11AtzMYWD2nE+VunqcsAOUl0q4YwQaBVefebCIGP
zYM8EApmslQ3d4gWZg5aTTUEResUHJ2so4XigxTmPZjVEO8svVirfS84fKkRAkKoBelUZ7573Mpo
0jSVAYODd4k/6u4whGTwqi8tMM3xyvNgYWbhcCCXLl9FWMRZ7UIAhYCugnC9rpKSp3gsdXPflhM3
AdUbChZ6/WR8UarY5n5n5M7r9a2zEByhxmCZYF3LQHN+m3qxzmTRCU/cDmUVH1qkA7roIAOS+yAs
92QrGhNMBGgxK85KZnRh4Kh7QccBf0gZk9lFbkO6i8YpTsnoJkiVaBqnO2ynTPPHhMtEQsn5d0vL
OQ/syvt1fdyLxmVrQxDTIKI3d/YoFinEK7CrdEbylylxmY784tjeNpkxbe06jn/U5YSnRlqtKBQu
7C6cUGwvqXoDgtps2GVrGrFlIihUub3j/fSZ1egrLyCEvRL3Lg7RBgkCeXb4hbl/R6LBFE5WkGNh
e7kR6AaaKQdpJkTip8h2d0iXEFPYelh1g75GK1hwSWAuIJRAqkEmn2ajFNCgoRbAbMeCpkjUcWPw
zZhkwfVVXNy9sopuoxAjq2TnXintCg8t5RBu5pmLIoIadmNxa5vfy5I/THm7IuW8OKYTazM36wwE
jwQTY0ptiBYpIr9nYtTC60NauLo83MgevA9gNxeRWI9NCIeAu1LQ2MA9BbHJLw6OxaFthPC7xErv
lUmdnlmpphvHKcwVd7u0PVFwkpqS0H2CazifUqcoFDBoE3JsRhpP/uSCShG6o0t+CohDrGGylkID
GXoggYjmJd4F7lflqToasZ0j6FLNb03PqAXllkS9jdHgofe7LnUcX53siUAiO5eoKgfa634KYd29
oRCkp0d9pKGaOPqasP7S+dElpF3DcUWVdBYfxQZhdt2O+ZEmeofmfjZ/JmVR30GUPXsyXUg3W32c
HQpU1VZcxJJlJMtAoUZghtr5bA2UijZmZujIGE0sF5sqpiMB+bzjPyo26T+6mNoP6Ebev0DbW1uT
lVraAAAGQOIGTZ8vC3TcdgetoThTdVVIPTOvSapDXpnq61iSQqxcAsvWUA5BdGBit8upOIkrcDPp
DNsxP7rTkIWVgcoS12IgsPty+NMf/teP4b+T9+rhz4CI//t/8P8/qnpkWZK2s//99339Xj637P29
jb7V/yP/6f/+1fN/+O8o+8EqXv1q53/r7B/h9/9lP/zWfjv7n03ZZu34KN7Z+PTOBW0/DOBL5d/8
v/7wH+8fv+VlrN//9cePSsgOFU/vSVaVf/z1o8PPf/0BMs2Jk5G//68fHr8V+HfH7Mc39i0RqED/
+ev+99+8f+Ptv/5QXP2fHyAhuGt5I4Oh98c/+vc/f+T8E3cHIBXI7yN9AHDjH/+A1Eabwqr1T7gH
qLWjtil79UhXwSvx8SP1n3icozkdBHEglQTB2D/+/+jP1uk/6/aPUhQPVVa2/F9/zPIoUNWRsCKg
l5EGg7tD/uJ8kzhUKpLRhm/V2t6ZNQs7j22G2AkaBWKp2XgbF9+TJMNr2fM70jxo2nDXuyjNQwtu
E6f9l8wpD91k3UAY/pYW1XE0vAqCKGgyJ9ayTef+++Nbcb3j+EhCqoR1n39rZRu1lWce2/ZOdWiK
9jGvyc4oHxozue8ba2dC6Ah1t5P1/GvGTmdohmeTVrF2gLOhYYKKas/cY5BaRaU7s9hW98QGhJWQ
Kqg1GXdJB3oIsW94KzbIx7ZaGdbkRhcQAzGe3YNtkMCbsk2r2pWv2WW5EoLMcvB/fRc2FBCKUP8A
jPB8NjowghhoP2yL5prbUSSbIlGOZeb3vNkMXbOZsu6gWKbfQ2b7+pR8bIr/PIr+NI0sER4N2In4
cxaBWHXF8tId2ZZTtNyq24MaW77dZffQiwBsJ07RVEIUG0iobuxqRLtuYCzCzMx31lCkvten7+44
WBvcOj6ITY/u2Nznff+kDeOzoU5fqvfJEq+dzaPcGwIjyR5A9ZcPE/3FQAqTjS5YrvGmhDqqx9G1
Q9VubR07OM8DtRAbC298KNZmGvOJmwIrHG/iuA67yXkFSWjXOg5SLmhFZTf3pjndGqqzK9BNslaa
kFfWK/75U+0G8dTccgiGBFZl/bR4fRhTjSI/3e8bhPEA3uA3qP3daLN7LRFP+Lg3s23RVyA+WC36
QLn2+CPhOvS/62YrvBHdz7rC8WsIyEEp+/qCoCKIxT5bEZQIUEr7UB+X1a7ZhZoDNK9RL6Hbzn4a
yYGmoZY8se7WSiC8t1NY6MQhyrJU97FDPFwEKIAF45tNNpW3MdobUw2S1ieQn33VpnAiL3YfVJBp
/cY8f/yEGq9T+WIIFGRLtE2S7bV4k1ehLkLPvPfQPm5Pi8diOJBpRxEPm3nmdxNy202zyUvI2Nco
DX+OzWOWJb7ab9Csxx7vQdsvbNQ00Xg7eyZZRPWgs+7V4gcXYdsF6KEFi6zftkrA9S0tD3Xhp2z7
/wi7juXIcSj5RYigN1ea8jIl2+oLQmpJIAASBB1A8Os3a267lz2MQh3R02UI816+NEN6jNIjzU/5
vHPqEojaebsWSdpIWhDl3O0TVitbrQLg1uOSHVdxjOSOYEjOS90cl/5BqWrz9vla0xHT6h0dcPBV
Ed0NHti+RZC9aH5qw30wnjztFZ07j209AK8aTtqAKVRO2c3yqU75YcXn0ezgorOwJaFPfrqn/Aqn
mQBqgmE/8AcsOq6RWYzcw6dx+9Otb2uDvKcjGDORYQUoEsXMabXpy9oHJdEtmoeuSPnJt1cv30mE
io3nxOzCCBP/cvpudLmk/99R8n/QQmzo2/JBUYyrCGRkdK3/+yxZWbMEPbLYd158lvl7ap9RmpTZ
pgqQlnhIII3dsJmQUgXhZ9dWUxCUHP4fMZueGkcetkDuzUCqxOHcWVk5RCFKzdcEPBayPitiqnUI
dv5cZ7cTcTJI03wHNwsh3D+DidE/eYd8eRwgIZ4j5LGj23BTeOjXrCA0KoaN1CHW69r+eBrpxLOo
8/YnHcCWzuZik7KifpE3du/8oTAQOsi5aqcdQVBJsO/Gl5g+tq7yogNRTaHYVcxfW7/3vPtAXdfu
maSPeQtCxiGAA6/caVYvYzl0VQaDItYUS/vQIDIdVouNV4JzXPYuRqJJsLPhVoX5Y5jfG/qYTYc+
PnTtdRtevfk5cu+RfBgpassA1If4PeT/IBQq11xUFryMWG2nPkGKtVcPPD40ZNrH458VJZqm/98A
/D8U/f8cDjd7HeAQmNqicPg/dzzPGtHE6D52A9k+124a61QHaX1LQSso5u5nqof2FMGFiejOe/Bw
7FUrCsXA63jtO3cJmv7qzWDTLvkXItOGAoaIvzQOlgN8o07xRP+1hl7ioEcA99jdGol/lpusbuH7
vJ+bKauz8BBZ05ZKOLZflP9FYG/cIZ7k/ynvUST97wr/Vs/grAX6gPoI1DQQ6//3Wr5xIiPOc77L
5nbABdGZYiFIIB3JjCyyyG4FW767oJ2Ad2Guma4QwRoKRk6ajDi19cmsoqu2Hke/jr+zWcqyH5CW
CxcQb7KXnKZfq21HCN432H0N81IOy1zMRB4blj6iw0sLFEkFSDTHXCRLkWPupHnv7xiFfEoitSD4
UCxK93HSz7VU9wMC47GjyM0LMCrStjsMwkfo1nRJ7tsWpZYyHfIzGTmYvD8AOHvZpoZXYPbURm+k
BAYLHXZ00St2lJyndudDJwM1E85sj2asYF13aazD8+jGeyGXIkzNC6wIaxGAy6tlRosmXHdqwF+Z
kXWL/AGqCrCL+XEaXnk2nvvNkFOaYGmSGCHhmK+Qe6QPSdHorz7AdJZMOkMOhIY+2JfNs6fsNSBe
cMo0zLDGnLTnufcdLN/8+MXxFe9pIeqcBl9d4uJH0OPEUyxI1buxuQA/LIOIB4+0jYNHuJe/IuRI
Hoa80ZdWGVOnnZqA6ui5mgW0dhMZcV1HmSgFifG1xvY4eyQ54RDaJVuUXQWBQZ9d3Nvihxe12fHo
4jEs2mSb63Zgea1D74EBmSw77I5rOk7vcB8FsB0uEA+HeqeRavwEUuNcBs2c74eh2Ssp5EMTeK8s
bBHS66abCxEpWMqWU4RcXR+JaVR7pmyEnqr/flsX9NGc2+ZCxIS6ZOY/CpPDHQBI72uWwh1bunjF
uMV8F0g/uogM8UTAtX8MMMNSaj7uGpZ0ZRrY4TJQ/y3Dw9iJBcrDtG8+XebCO9clatcujavnOCG7
OUNfn+Wy7PLuFXnZ2SlCVm4ZqrHbqzH/poNJj/nY9zsc/oh/yfc+9Z4T6Z+ibpiqrpnoyZ+eUcTt
RzjpYY+HQRGvzYnBSAuPq8XtG39tbRQB00Se7Ny8Rp5zVeOj0FNOPcVGmirtwcKX6ZjvQxuGRR+z
Y6xizMB9XAld3l9bTfNibm+Z7ewLzO25ZhZYu7DrXOE+zPeEq213KyVNoyreovBQdNXFSq/RCqAi
wD3Ao+V9ovlReXFb6dy8WUhR6oyEqhyRTGXIfG4y/2Jb3J9UqlJI8MobB/IvjR9In+pSsckiTSXP
d0vfILJY/KTZApsYKgbMl8Od0D/D0g2w7VR9EcjxwH0+VEHr/zrP+Hthlgv05Cgr4EtVT33o18BZ
xhPv4/HU3vL12pnjjlq6M7jW3TmeQuyNLMJhoyV7gLdlVjW6x20G6/P7G492xHM65822nsDPmApJ
Sffc93uLThGsShw/cmywJaMOJlvcfa+RkMduTU2BY+HUG+8s+82v5ZzDXMelV7AF37oAwENIjKxi
MPGMwOWpqOn3lJonjCbT2u+qIUXZk/Q7F/IjG7dtT7vc7diCK6OzmB4CPtm1dIJmzYkGcbg+avJR
rvtQRvW4SHHokchVdmx4z2JCT4CJzziv/RoTAWyqqasUa3Fthi8CJruaDu8giKIyRv5l/xPJJq4D
Sj9GWM0cehud4ZEK44IOfvkLK5MxfKO9jVFMr80euxQ+Z3IRezs/SS4RhaZciJ3Vp+W8tes+xc+S
UTnU7YpD0k6QSMQjKkChEQNLdvE269OgjNoFtK0EAVdRzzouW2pNZbEEOtmeGuHhMflit2rNigg9
RSUGgAKtlxQaUF6ZBHgVi/U8hHrbw98djCgPwV9umD0U2zMv4um80U5XweBM5SF+sHB5ALH5GIHd
mEzfmcAFy+aX3BAIo9MZrlIzqlGRjMc+ZYcoJx8OpjjVqlCij3ZCldzgKNFHwf/7FzZTwlKzMBZS
cdzjr6p5XTWUAMSu0OGl9h3HNgIQGjVWHBz/Cq3dLjCzOxCxhgXcQ/aya47cyWaPWM1XlCQ3F9XW
lASGHwVctvsqCTdVxttSM8gJSxP17mBVeg5DVbAgbYttm2KkqwTXPBMV2XoQMVYcyV0+HKeR41iD
erCCDu55XSzcVlx8SHNSawt+EZGsBlyGwmpUR7iVyUJgPlF2s/+CfNadR0yDtfkdO0ZAR9iuXkJp
jV6oK200frgtX3fzEN2n6xNpmn+bp/Y0RunYIJilhEJ7LW0b4WvvmsM4J2kpTLvULajCteIdwsJk
aqquD7Ji6mCZH9Bzi3rbGz0MUFOP1xoUqF2KSyNH7nzVmqhoWgzm1q1A/lgArPHCR8rqIRvu42Ws
CHS3CHOQptSdjOsleO1sPh9NF407ULn3is2qcGSmx8aY5A7TRDp54V3EaIjQFD+u0nVaCsvCZZ/g
/kXjGQmWXPyu33ZLi5lZg5j4fRbRvyPG+zCZtPkh5D5qtB8PDk3PgqB5aPG1Fj0jJwnI56GNTfoA
LVFydhiEiywsMjKsx7XN/BMFhe3Uic0vO9Vb+F34zXnOvnMXyQuTGz3PcKOHRIaE/XL57zfU2WJr
yOMUY5zUePDqDuc6bGHiRRMtTrGmp9x4ugYZyNVbTp4opeNZ9d4LCBjese3H9P6/HxLl6j0bzLjD
fIoUru1XYCzxbanM3d18+/Hfb//9GIR7QSYp9vz2NkSTaSvorX4TZ3yvFKOX1DPCZs92ZFuVD9DB
DLegttlTY4E66OBpmh2pE/yixg+bw4Ur4FNQRcplVdantJzgZb3DnAfHmVPdCYlhOG7NRk8bHbY6
GDp5BIWlTrjs7/SY5ru4aZF9o1L4dwhcuXfN7UfrTfsAkUeXpsPMyyA5fJ/YAWH0iT73nkFHmt9s
VpCh/IAP+kBFbg6GzXlJxpyXUxRvh9QRXppOXFuYSda8T/NnNTNyl+rmLJDjsHq9/FzyBDnWEwxD
ELY7HoT1OfxuIPDObPuiJBJkbD6Yj4zpqx/qOltV8NgzlZ1t3p4zxlhUeFCNecyMV9bEU+Fr60MG
L+d7nEasCDWppfPEtUfN86KxdvEJlD2FS/rV4ju400NO65XgqMYI9cghozp1yq3AxOJvUB/sIQea
/pB2SwZCTc+KAMyHwpPpcJYhLXPHJKolBF2tcZtfJoomkxCvL9dUIZ9lU/Z+c+SCjm67pDqiiEhW
qJTH7b5z0XhiTbCe11nu09EfrzLOL9mQovyy5Kvzuu2wOJbddeCQI0/FUwchwr+L+4g3iFLRWmKR
aH3GlxQ9jUTET8pfITG7XZHTAu+NOBpfltlhjdNtB0/ppUKYi3lehvBlUlGZtO1QpzMQk4WyaCdw
FfAG7LqN5+Bpjk9u2NhRARJD2U+TEgNWaPIi/hamdt1zkcsKnhtoYXlXrgu63tXD2UIZBBiD9wYz
jeQQNX+lHNhxQ3gVcQ8kA8y4+v5+xnovUYPt46m/BG36ynKXI5XW+5w46mLPvW+rGmsMsohnH/M5
zA8edfe291kd0rONeFZtGWzI2u44BuFORRCDk9XufBuyIrOeLlB+Yiy0wOom7MGGau4m5k3AEW9d
Etx7NvhG7uy8wlco6X5kxvta1WzYrpP/2OSAUEbY+6ISzdICRfalEUjdSvuLG4aPoIn7YrDxLWsi
BkU4fN/MpAFHDWO59Xwp6QdcfK5UQ9igWrgCb50GAOX8+5XPFezFmwqqeV1PiCItaDT/rgaCAD8r
IpPtYVv8FY7uIw3+MCf7kmUQDdKAIw0VHafP0h9jozIaAlYS2V0CMxbWtWOlGneYQvyV0LcXb54O
m2tM3UCmNLfmj7ZwGUKHWQbSvmkf3ELVzDD0xf2rHccZtXyhQB0NLkVv/kDJd8JCyYrNM6d1Qjkj
3lslTzirXYHx6j+1zG8scBel9KlR4ZenRcnXuHARAw0iGa54msC8Vu8CFQcrcQ+hqdh1cOaug5Wv
FWHe8yLsdbHD8+bfRBGS/vBplFAl4QoOI15LYy7/vXQKQ/4q7fYp0bTYCB8KX93ekWgFNqH6QKV8
gfSEFyrQv9tPE/oI8BM5mtghPllU+aA075Ku8GcPwDJW8ETaaxJyC8OkV7atfxD18o4k+K7IZsS+
Njgbs6xC7PcOPdzPEiLzqOs+Uf/eYyz1ahGSK0QAEQx9BRvjkGlXBpmspF37Q2i3lxC+9Dxr/83g
DRVIsa3DmPzQmZKy3ZgtxfYviKYKXKSv0UbPa6yrZVQwb9LjWxjLq8aQENqX5tm2PS87Y78iT10W
rcwJSSBHgsIfxmvfNOVX6oePbQYXJz32ZZZtBk3Dv8hv/ZLLrT0kzfTO+dQUNhCqShX5gS4WGznp
y4HFNZruw6rYlyfpk4XvFHj4XyLEq8RowklnjsmAN/K8Snn1bV9nAc2KhKgruI1tmXqzKzyBbhyI
xWEbtq/W9bRc/Oc87xHFDJcflCxtN9sdiBXnCS7VTdQds2x62LYnOC8C4cLraecesgylWjAePOl8
dE/Jv74j17h/GywD/mnUA3F5igUjduloL5k2WIFz/hon/IEk0WPMmpcYvH1UbNFYbGlwUrDijlh4
LyZZqi56XSZsQ62yppi85ty2K6+9PnhWuL2brokqJcwLaFBXn2eqDJO5QJFx748L/qegfdOJ3gUJ
yuYA/7xBT4GpY3LWc1QhaRywYIvypomSt6FN/sEZay17JO1Ui3zg8PurELRy8QKIQDrPfoZzUs2O
VYh3riwm80VB2S0x0AFj5d0foOrIDJ2+/AmlZZbh2HDTUDgPjnAywaAA9+kete1SxrHDc1xWfIwo
L2QPu1Qd2lMOxVThwnify/65bfkLrrV+t8FltY+CJ+sPgMq99GK65p2t5g3l/O8MK4CKGovPP7Pa
Wnu0tHtdMfJBCB/cl/GfIJAJYqr8mIYRuvxI7TDfvk/aCV4ik7x0cwfznlF8ph758TkctxgBiOHl
CLJlGEsQLvdUzFiEaqmXBuWmaDqIxpruwmMfWrJellBFjTBiq9g6M5gvemVK2hZrDelVbAnu7TYO
mJA0YI9Jt8eRWK8uAE5DMZtpZVb0fbOXE7ShXfbWKTru2377+u9Lp+FwFJN+zOK+Rbgnu5tc7GOY
gpwgnBFx2rMdfNogJhumM3qoqPTYKivH3L0XbF6ZiPCa+W4o8H5g2gnDb3T9GJbE3s33MD4pj0mc
shFmN8P44JwpulT9uCn67HA0qexmU0N2iQTYQdI/iXV/03z5Jt68h0csPCD539jcY9Wfus17jvpU
lHb9C5/QZ6HMVSr+EKU3KVv2GSs4TvnSovpL975xewZmc0nHDAs+QckdgpAvo6nIwuHfErY4txq0
H2I6yZS+q+0wTskdi7CgAdWiWVWF3JrvOUBjHTtUa7l+Wyj/ERNgsgU14ySny6ThR5PR5jdT/R9s
0yJMhk+z4TM2Vv0JmhH+tshXGKO/yUR+w1k/xrZZoIrjDYYc27xLCXLS9fDT+ZBCNCey5X+nDI9/
p/gIoAhbItS8rVi+fpl1vo87QBRBKFW1mgmCAsSxFAMSI8IBmNltAMO6APCf10AL0+zGsXsf9j3Q
AnDI62EJHIz/glemp2+Rtq/CH04cJhnU8ApCxQvFbQMrPKw0lzQl8Pt3YslFk5e0nbYqitARo/86
JJ7K6s1LPhOD60zyDX0TzcohrZEx9xcieERdw9cdLWn4BYrhgO8dKGfOpl2cDn/5mFfjGuiHaPDO
q+1qpGbrgiFpCW0IrUfELtK1zmj0NnJ8cAkANpiR1y1QSFupgcnEOBY4JjWZCB+d9Z5chwYx4i9w
/LusqmG11AmgxnwM0Xp1aZmLYzdN+16bcmiQsQhb7K0YB3P2XXPD99adiWFYTUV2oNlX5Dq/hHgs
qqcRgeHL9msz9dAm9kMTfVAJ5+XmBlMlKeoawIgoTKwpITdFpz1tz+BbIkwmbopswLQB5NJHwd1X
rtVhDPpjM7WugLoQiCCJkc9tpjsPy6Gh/dPq1m9kgWGHh+yJJphmdutQDdFbK9fgATGKfuVHmGek
47uEjVDlc/caLBhRZHleRpQe4P1KKiRZvzBc+SVMjD6nJUhq0IQFElEMRprjeSVpA9h7OpgobXYD
X3+UaJ5g6Xi8nSeGSF7MYgCWokhQbApKzEXlxTbcD8NpClxTL1F+tgQesF5P3ygDtOlhNp6l9kVS
tLrxZOFrk4Z/GVZA2bT4E+y2EDFL2UlzbR7jaZ6x3U/YBKw0xrEiGexbv0zvqReJqqVI+glWtSdW
9zjaxrjYUIHUPRkPcrQPRnuPMFrsiwzay5K9IyYRQ0Wvee/j7C5D/40ZBUxCt/799sCoAVg4qaHI
OalZvBOr/y9NYf8HrKJj6gk2jB6eUwooUctdtN5GlxkFPpmVsRKfudW/zmRmLzzMkamZT12ICh6R
VV2N1fhB2b9Ijnd2GmOYmkTzLkAq6Tr1sOkMkOiYJhh57IBhgSHN2ZNKR4YTMp1OpkfVFvmITtaS
lOlGzqm9mWuETb31wMamdTiuqfw1dOXFMIZdFXdmKbrvzUTvMt93fQYsxwNwvQbsRGTzIvr+yxsO
XMD3X2HmkcjvlA6nmAlkN0YN7pE2B3AEHQJPFuSoT31hW0yoouiHTK4ps26gZTq513CF2YMFsA6i
LHw4M37tEvMtZ2PKXOfPA0Vxk2v32oyQavTHDPXIaAfA/ylkatAkNYWH6TdmyNVoUQHw8zqxX0Vt
7eT0ibSti6AdKYX67kL3GKRSgl0C4e8yzeibl4dxhHumTPoLDD5flnb53RJVwfDiZdHhV2NGc/s6
WdmnwMFccmmX8HWO4WyVps3eZiNKOfKYdqF/CjPgfNOHm9IKNLRo18Cps1wQ7wfIkgO0C46tNYC0
SfhFuvkuX2nhefknQQNSWV8AX0FNkpsTrJx+BZqxI2TlCXJlKMxB11UlBRNwxJNua+tx05A/Bh+U
j+HdvLmdbfmxjWZZKMqu3jhAz93jYrAwQC1VMj9lWXaRvneGcec3/BjRSPh/49UIjKr0C/Sbpmqh
lIB0y0fzDBMC1ETJF1vHi2niz3gU8OykAN49Hv5BMfEqctAJwVSBQV8w7U0DEL1foTm/uSMMAE/B
yci2/eTGR7m4527TwJISOBJL2f3LMqTkzOJ3GbXCcNOAG82T4zR7iN3GUJKGuYHDLra+A5JPIOcA
tIjLbzX4JtgEF9Rq7OZ6SZAJvg3Rt4nYdZgg70Z4KSWQZ/WoCot8VdjyTBeh23gFndPJeel5U7Sp
Ix3AWmGzJwFmYLFNN0M0LOKCp35h4hVOsqFnMSI1z1bSjwQFIhS165Obxu9lxQ0cR/P7Co4zvkG4
Cc1Y+LSpAJ3ejRlNAPcjgCIEnmxV1lbhiOgtHz36DsgUhqJbF9ZdSE/gY/l7vNnlUTgvx1Lq+rss
RIhHINgVfvh4lQ6ti/Vry/GPelP8GCNY/p5lwWsy+rgSDGaAAc7LNkSlQsXzKJC4RVpQkHs77HB0
4YZtm91NSnab+lwmhbe+NFLvIdU5aobMBIlbJekTWqloXg4Eu6bGgU364ab4X9JdIyM8ZNucItp+
JqP+YJudccSY+3kg9zhiX1Vur2sDdEeCJ8Pla8j1oxfQpMrhxQnAzmUFAIrHxmfvo23LRcmkdmz7
M3hwjnfE/15m4D0uw4OmvuRnm+23WJ9QZtXDIPKznPQzBUNwhzFOkclhOQmqT8kytcc0aKa984Jn
3TbwOe/VIyfDI9scMqHlekXc2cVDDJ2WS4qxMC6gZMKFzsbW1VNEPcxN+c6zKb8TsRgLtKv/fA9u
zuDIwT8R10CA0RYP1gpJAddp6DDYaXo8ZQUPF+YBJUfNP8yuDmSrLir96OA9usM8/OwkyBRz/jmF
dKowytyZXH4ph2FX5zOYK0TovtoqxZioSgXqBNVgE/oCHdvmBCvtGGdV0n7NyAUtZigeK7RPXY0x
3L4H2Dpo1BP9+ifxbIhiI/2T77mnwrITpF489Rv71j+O1kcPG/BvycVrsjC3c8hZxDplV770opo2
cqPkgjABoBaLMiHp2cSAkPINe8zbdK25kHvgFt8wXvvNwlrFGIO4DSOLnlpbMLexOssODpFHqKHa
I25HWa+jwkMacd2CcO8RsCKo/9gNDy5FAFffeN1TzOHsHIUVCCDYNgbRLQH5o6ndyiVorvlsK5cE
p435MY46cDJX7w6UgQk5PTcjZD2Op7UnT33jPkUwnmXc2rO/mVvDwsq0wdrXHvDzRbDswkNARpue
gxsoCEI52pRq4ZRhxKOxK/lz6s8AW9fQFXCJjtAsdtbOReuD+8PIpxhBY01JnoD/hzxirDoUi9Pf
3lBSb+H6EuezVwZxH94FMrukZuW4HzK/6CLDcaSgDu38vOqj9dMz/QMXs3kwC63AwnSI0nhAFBpH
6YqC1o8+p0H8shZ3giC4KfgSfG1i/YPxley0eFxWDAB51AKpjbkokWv14avEHD1QYLo5+HSgSGQG
I03ZW/9AFeBIPj5OeICXqA2vnlBo1FFTWc98ZSm/h40tq5jXwQ05o58+87YyWVe8mKPnkQ0oVr9C
16sD98xWEheUjgOYiIegcjGBSfBPLtbX2Qpe8zS96yl/meC/6IdgK6iomvzpT9/FAKu+tzR9UX2X
gJA4v0qxPvdrn2D9II56S9Jn4rKvTAR/wnA4pA2IHKBMbAUobWnpi3TeE+JOfgquXwAeH2ZAL1sC
5Jeu6y4j22sDUw/tnnIPEOSW8XpV03HbzD4g/KXxBMJS6W8azU8z49M+IjfrLUefMPSFC3EPco07
RKPpD0OXXr01qSPjIcKATKbI2PyQAlAPfXeUbax2XMG/cI0FrEyzEW24L+eTv4F0iJzWE5K/ozNo
eWuNI0kXJpjNWesAq+W/XzkCfbCN+gctkhYFHeJTpknOH9q7Mx39ZqbhDxqSzL0S469GujAec74P
GAOL04GAls4W+YYFRiD9Raj0r9jG6Wgn7T+6CUUzOIDAjnv+GIAskQ/hep9vc3KkC7N7ms1BDUfY
X3S1K+wooqqX2hzAV/ErqQAW0GydLg53aDY25GXGJYdGmp0zRd9MG/iVXZiEHxBnp7nDTD+S5CFn
vb2IPP/MmFUH1oCtkMNszI6YS5pYvkWhCJ5eebd155znqk5BgN+Lef6ZIMj8h0yP123VyXnRUoOd
waITZQ0mwMkgPhLbuSIHd3zHSQZnFifzlwmUFafU+IcDhmg3hRDhNu6eIPEvt0DNVbLEW52D1lzF
0cF4yAWF/Ucd9cNWQCukjp2BSdQQHTFyRsFhY5x5/FfA1qDM2qc8qUjsTqyDRME1c7Gm3sEP26Pf
eEU4g1VhZxftNFzT68hhFyTx6CNVPX6fRbAe+hynQqZ9CyBh8B9Jj46EDbuh09HrNs38kK8vdh3W
OsG1fExbDPwnPT46wsJiteF33KFKCDro4DCUQBKN8OC95DF9MEO2oaxv2ze4WoBk0s0vvdDxYWUk
fQEh9Lkfp2GvhjA7ORQJCoy2V4wEUVn3wZ8sFt49Dui7bBOyzOIz8HzQ6WiPTl4NX6p1KMAw9Kmh
I7vRG4e/GLQ+uQ2PA0I1HC3pe78k0dlfMBqclMa3lmyIXWnhs8sBZkVIwryB/RexyUqbyJ6xuID1
YrhYevJ8M7WCLTVimPrMvGW8C45yjDH2S7alvGk3zcGhu3sBcCbAn1Yprse8Fp237kJvbPZpJoNL
x+IKJv8vzjfkb6SBWmcig8weLLvYRxVzm2z7W66/QKDDWH59Gyd5Z7bQ1myG6JZt2rzPJEeJPy1Z
1WLAW21TmD9NZL76HTEfy8DC2ic5208sraBoC16d4U99hi7cDA2op/4MRpZ14Ies9n4gC6raCYZt
DWkPsBiPXgSlMah28VOrMxgdpP7wqpZlPDSYJlQhA1UowlM/Z3y4TqFTiBIIIP4g3Lu0ArTQUAxl
GK7jQ2RJVzkb/qaJid6gk4CEjUE6FwLlahIkPFnsRUFU2cfL8jdFjQoYNXkZUFe+Ep7qoksG/4EM
HJoasjx7YT4+DIAbCcrth95EqLf67h7sj1u75/odIoZFMUQqqKdM94ctxQkBsIMf0AgnWOAzu6zi
rVnj7p9ckt3/sHdmO24j6Z5/lX4Bergvt6T2lDJTSuV6Q+TKfWcwSD79+cmuPl12dZdxMMDMXAxQ
ZcCVLkuiyIj4/qsxGx/TqGcvSTLfdBP3+jzm8zEpkZGOSpecDO7hzkL+QIFDdXJG8UVnRLIbonrf
54m1nauqZ0PI240YZo8Hc5GpSfdkx+OTbISx8FIWpDjMQcNa+lZkWapXSvFdTmstC2sg/rvjs00V
z+rA1uVHY2zsZ7RqEmQjaNoy2dajWAyKYd3YTZ6vOt6aUtA0EEYuJ2fOwH5i1e81/uDdl+yJGEr6
eVMU/JJEaEVH952G1XCn0mjhDw4COle0NxkevqspVOmZ6edwKU12jAIp3jV3FHowPpQ3GMOtuJQ+
qFfuXCn0LCHCRf5DeFWvOtdltE2SEKm65YbrsrgIwBvUUyVs4UoxFRUJUPnhme5bXwzDubZlvIUf
9zNpa746qNoqj7VuGSKII04E7l8X6b1q1eVSKUAhiAye/bxuw7upksXVLJ5b6EMPTzTO1HxLaQbh
o3VX7nNSd9WWk6GiAZfoVrjqu16gAQSwLONEe8b3xI7uOWu+Lvo+tem5cwUQjIg+DFUcodduFG8u
DsjSe6hO71HP541VzXvSVtIAJKy+BjLb6EmvLmKQOqZQA5gxJ2A4NhaDTNITGXPpaQorBLEa09b3
/1bkZbgpw/xTqe1qR3ZbvUPv8Kg5Vb+23eY8Zp5yP2tEUck2+3BPcziX58GJujvmJVeTRZAJt9s2
wycmsuYOB8kilOa1YmOIMKdob9nhsB706bPsEmuNTqMOFKf0jo2cveNsqw0iKKDyPiuntTuT3mtl
ind0C8QzBN+LHVXo4TH30F045nidc4t1ZT8AaiAIC2zEK3jKVqGa6Wh+tfCx70IDMC2MDt9/G11r
uf1Ihk5/OyVeTSJ6/dhV2lrkrvFkp8q8iHtp49kwzCcvr/wxKg9dStaZZRaI3lJRBcNYLo3K2LRh
miygDbHZF6372A3w1m0YGldq69qLqqDCUi31/Jjre08gMYqnNg/mJjs0QzoHuUIKaJzF7Vqf6OVW
3XMFROSPTe5sGYjeDXeqt1Kr6Z8g/nU1XcUl/6FoWr9ksQK9qV+VckB3soumhBFDLfZCG80g18ov
L0JPo9ELV9qgnnhRObGbBUfmWuw6bSZlnmevbq2V8FBueXxZhnGUjTyVFjcY+ZWNX8TFA3GNkG6p
ejQzh+IYbCDAtj26lQvSApxN8BM+CwX0Tk/nTZzonLAbDfIwn7Rgcry1UJuHKr0BRj3SwBpx9E6S
pagf5QjQ4o4ZiGjGqVUV0YYimHh28iCN0j5IJIIaAihuk8w81E6IsgvpkLwJi/kGI8g5zo2cLLvo
vQnv86LjLDHeJbbz2qhMcrVW0fxyUqfoNQotKFjMAs3UPCLZJdrCOuZq+piZYQHUVj3Ivl32sMuB
kblPxGiclRwtvrTT994C9FaUcWVO0mUYzDa5Ue0bx7kfCJsLCkUec+NzSm8m3kvdvQBcaVeh3teB
ZvVoWKrwVSrZYUqzCpmgXgbe0H2woX2EZomObfS2ETxIjiaxJCwvAH/Q/dHN7pTOO82Ku0kxQPlN
khc+wYEZJqsuSJsEqWYMIUTjkQFCzhyxaUbWKDCJRR0PX2mlnC0zRyrmhL6RNdhUGuNLDOpb04yN
r3I39Vp7rQCI950Dos5ROU1N6HAOq0GjtwtY4R60Pb0D3/M7M3+wev0wc3YJbBUlMqGF3w0rf/j1
fvKh/bcJ8Fe/4Lkq+OdXC+BPtsH/aBT86U+tP6uLGa/79a+6vJs/v/of7+7/qpuQSHT06v/rn469
v/oJL/6/fxxe3z8/qjL52VX44//94SvUjW/Ed15ybPBFE3V5Kcj6YSvU1W8XfxwRPsTrabg//+Uq
NPVvBumiBJJ4pLb+MBz+4So01W+ujUWRiHGTZH3I9P+Jq1AjhRCV/b88B+TJXgoOMCKh2/No3NF+
CbUQGsw4hu6crWxcDnY0+ZHsbd9xE90vgHbaW4Hi0pPpLfndV1bd3k+Ku84q9Csi7ZA5eTt2uJJ0
ZolzqhI3QolfLP1aGdJ7q5+fBgclpFRQpUfhdT86KwfYdCJMImnNxs80+8mdmz2EZ38RYBQ5U8EU
X1lFuM6LEPQizg/sPBtPegjlstRbDhnjuD0vhQNAlnvjdUgdyHZQ4tc26c4SqfxSDbVqpVsZn0Wv
JSLH4qEfWeAQgCjQUqoeFFl/H9req4HUDNb64qEWxqam49NXapAassbODutOPGnvalMfVEv/qj3n
WMcp+pFxn1R0W7XhKTQccsrnCo6Bp883DbbBeKK2VRE5pqGkdEA1MJc4z7JmSBOzV/qtwMhg3YkR
9gIY+zmRbsWCJBu/TuajjuillgWNQ+SDzu9o0AgItscDcKOENvGbMUfy2SraQmmYs/QHI3f6QGu7
m0zJOUGlR4RSFVide2tYyGCr2b26jMJZPx/KZLhNlWrm5ApIp0CxdCb2uLREU2QY4sV2hlcVaV7A
fB4HlVjJzK0W2pjvQ7M5p6K56ofsJldetN57sPIIuohfkuQReOmNkN+9GssdPWSnQqnihSvLO4i/
yZoPWqpG/thGVC2LvaIqiCDR8Kf5l1lbV9KIrwcN9azrZsyPqncGMIHCst+tcHhIHAZ/dvcUDdSV
qoH3Yd8dES0foJuZHM3utsi1DSeoB6Usj7LPj71kp0ZJgIhGvjp2I5C12QvNhXX32pKdBdMzcv3i
vh6yO9vJt9jyZ7/voO+oQ475irAB7IVKaVg99nc11JCSQdTWCMF8WFk2XyBX6eKeSDYS6JZdmakO
s14P+S5BfAo5pleFigZJV4c7qmnXRaK9lEZmowbcoeK3mOmwhkzenTbrVVCG00g8zgBQhrNXGeSj
IbXHRjcvZ4KDNCiH6wqkv+IsqENXm3KfMRk4w3MXMRtmdvSqxAYzg54uUt0l+kG7L5xoiWgY+DsZ
zlaUoGVV5c4ahnUb2Yuc1c1voqn1I0RKflne0LtFbGFjvitjzyUaUCBDtdvSsIIEoUHlIbaO5P33
n7KDsruZFzstIVEGEwUtLMZajMVOkTl25FL9oIHZj93wKk7MicOC3GHPDZCdvKHIeVbd4cs1p7eE
x99I9AVNb54vQQu39DqWdhkDmRS30YCkaXLHG4uCvGmXsmlaSuzPLRy8pWMxsPkQpmjoUaXYhsO/
WE1W/jiR81pgc5IpGKUljzBTB8uIVxoamViqu9osXq0h6fyHana4h/VsP07mYY44g8buFpN1MHZy
oeHbmEyEdsZYB4VZNkE5sLnrExIVN0rwwEQUaQud47OBML7ufPwMj0Sm8/HDDZ4jnu4a21io4A2B
A1u2BAoEY9Td6OMYEKcGJjBGCzdF5jc5ay80wVYAteEgBlyMiD1nS97X1J6C0gFjhsp4Ow/tKXVi
22/VqfLzflfl4H6DUB+yyB02Cp9uRI+19mbmLR0MN81F4GQOh9D63vVgyZL8Sx9t1R/HC9vXjTg7
8SJVSD/jrDEQE5UbZzZ3qZ1+mZfah0xrkGi50u8LHMMzc51GwFLQOnjuuumTZkN9mV70lIGmN9fF
gAphnq1pVXGwLPWensWhdBdTCZrTleUaNnidzZkb2Eb0CLvxMpNk6+seHpVZWuvMmBMuEYqy+lkU
Km+zeS5D53MsKTRs75QRhUfXDa8wljU3lUEMXHWjmvM1Y32M77G6GiJL98Mx/eytMIEBpWeSPQCh
JA+YlqgPaapdzSBggXOhz2XqHZE9eqxNur4c7c2MzsHPkXOwIKtvk/mCYlb6Up3AgZX0yhSDsnVr
3e8GHAMKV9fH9dALPEi2hBEtlfFarXnsIWE+QzO7LweKQObhA5Zmq08dqVQyZZuc6f/t+SwaREzg
kmRXzLa2snpzn3Xjfc4vUMoTHcFIOmndOHk1oqRaHdel1/Kv3Jl2PPiDx/0eVsspLIh0FIiP+MrO
rhVqC5aFZ605MvdGAdE6MuicpxTuzK/g3BoUscwEYec7Rn3nmjV6D01FHgcgUgvMX54DnWG8EehQ
LuzRdBadzUm+yRRknOF12WR7w+WO6WxrSXLlvg3dvdurr0qESAfCS03wfN70hvE0Z86tmLOldDk+
m2bzwuGbb8UqHh0hz5aeoZ8jUGp+aOviWfOKEldoEvL4oU0pUB5Cr4KgfegeUHZcIfhzdPQFBUjn
jPoxzaZloxV7hSxUWqbYQOVQb+u6vHciqHKv5Yok3fiQxmIzdEDndJ5/2GNTQ9yBhxoMhLRLAE/q
CC1s149UiB7XLq8HW4JYa2zYjge+l9NMZ9Xua9zN96lp1D4MzNk2BygarfBH07zGepCtiAACys3N
g6D+0m8AJhZpR9t5o13lM1oyowBfjkL346KaQ0JVJfmVVaHnx3kaNJ2h4/9iNlJzGGtLBVZtKyfz
tbZfstrdOB2IyeDwnj1rfOlt9QotuR3P51JP+baUeB/2xmFQbiLmdKwf3FwWdxjpzQ9eoX+WjMOB
5xanKB4OLHfrMXpAg7pJO+vBqLSzbZs7KTgrRf2C3al24nNhAhu1sbb2lO4If32fPgL0QQzXCrp1
G0CCOLu1qTo7F1WD3xNswyMoyoWa9jeGbnALY/9zkouazaJFiCDngDv1EHUVnttGXzuYuwq8q8EY
KleyY/gNTeIiMHBo89rVqm0Ew3E5lOESGLoYFyRYKHU+q6ouVnnqkIzYIksYTqNaE2tgxquwHN87
N79r1PppbIA/kgfrooYV6VffWQ3YQDwutLq9gfUffCOBJmytA+4kaHLOsIRPf6Up33iEvZQ13w3G
JjUWWK4Qe1yItVJv9ugmTo3IOENqyrDMu4FVlmgiTnlPrSxvIJrDpShb6SstQq0ed6oZ3SUiupWq
dchrZB09Ok7wkIUgjgwM3HxWzPRG65FdAFymAJlA9PVb6GlnOdU3l2NiAccvLftMkwxjqOWxejQ4
fZLG9Vmk31IMOfDmDqTXBDlbt0tKAe/VOEIDDTEBL8Yg2Zvaco7tjz4pHgcTlKFnY67i+dNtkfPC
Dy3L2H1BcC7zdThWJ6XliFsXLbH0DnbsSlgn1CxbpQbHcXOgtLBOHx02dq3cQdHla90Tmy6blLUy
N58j9oglxh6x6m2G+dyk6lYaLGJzqYEocP5vWj0JdApL8ByHz0qKhRkwnoUsVp0N3qwb3fjQsPOg
zVc8DHre2tE07oFhM+Y2EgZOc05EIn8HPbusLcb8odSEH3UN1AMCAmSOc49LPi80gFsb/VNPREIa
6tvWwZrZZfWikTjElYsJMJLZORoR9hpYh4Y+nIM6YmX3xvo06e3sjwLOotOmD2XMkM3k47VNMkGZ
uvOmCt0DEodqgVxILpKw2NicRJZ2n97TZIkzcQz0OaoDo455drXnYuZOyySquFGwkXJCCTIv3Yx1
BDVTmHc24kGfeTJbVPhJYOqQoQ3jlpCkdbh3MkVfGvpRjSsUbMp8g2K+2LiCkwVpVo/Ax3i+kXnE
IxWyWY2G3xyKi/yt+rCdrkVQUyxaQ1yOMea0mssaF06IZVR1xEYjFCVRgGsN1mFrUnZE7TULArSv
osvxVLRTHxjzYQwvB6BiDMy5Bhsc3Xi5Vg3ZrUydzmAOXvcdKk8Wkdt0wC7h5A0JA+uxdfW1nLWP
TpQGULzI8KBV26qYSOYQx4wHe8rnwHFndeFYWJdEZz1bxsyK1PLM9ugHarPRkM3G6jKd9Xt9ZidQ
hNwVBWYO9Ks9+FeFZDgwhfk0V+GxdPJjEkMaJWjzzalkWmlf+oTAAG4rDh24ZWV1N4VwFCaCdLPh
e0G3uFAKFlQ2y/byseAGIdAyRYjl3IL2aKra+7icSV/Fz+jDp8lAZDgRm3BSgpjGrGVi2KybadRv
EPIFgwcSNyUOE6q9x5dz3QjUihUM8cZl1cQ+fJB5+RBS6jo64gpB7MUP12K5gNtK8mabSVbuQakY
HQwFkcjYBmSxtAFWH8zyapzbePKyJ8UVKAcHEvSIotHWU42qZzY/52bINxNd5gFhz5wtwZC3KtxD
IZdiDp1DLNFN6NZYw/R5Sw+Xkt/QurRV+9ZcGdqwNarBu8nhw8o+Ta/62FubBbLkJMMRnJj2MuFG
Kz0hlyOyP7/qW0RIZXJf2mhrS28xT8VNXJrREmlpdNMyNJVKPV017tq08XBwhF8XJVNK3YfRIgPt
X9SuehxThl8aY+ygmW5TRxv23WJss3vk+m0adC33boyZ1C0ZVSKtS6+//zKnIKOOlsabEHYmo0vZ
t3q0ctgIxaos5JMxaBFCLzXf1+VjE6XSt1KNOUiRQSB7trbCS6sVOC0UQaEfTFKDXtAWwU8wCTrX
fZhvIQVxtA173ejzh86Qb3y17ZpO83qF/hhv0tQc3J5yES8SKSJbe4XVaiNztOpszPM67abpGAm6
RBmLS6OTbEBpg737qNtlfY9hnBy/yds7vfUZC2++aLgGX7nPovScqGzQrYH/cKi1laEon03TnVPk
fL7M8LxropELkfDQSYNxSiXc0IT8Fb3w8VLb6ERKFVnXY2dHqm8J8lzaRqBiTVB0Wfdprj3hoDj1
RPMgv0R02kTHrik+aA74ICzhVLjOvidvfky7owhxARWmWOnGKFaRVt1ZkX5P/MIKKGyTqcy0RsXc
ByRq1bqyjlxlVfYKgksYtMidji3d3wuUW9aSJwqY3uOQONQ5feL1bRTbz249dTA2yricTOdUNgmI
eI+aOc3tTUnhCChKa4GD5HTsVQa+POuQICTxaS+i5m/Un6C7ioCsgJIzXvrqZtLYlUew/ILYZONL
sRA8lhqcXoeslnM4nBnjZRPl+TKusnLZG7QiOi2tF9OBGokbCq/8Rjd23HmkbLEQWtWz6dTs8jnx
StKN3rJ+mzftHKBefO+z4kV3CCWYzPdJaZ7hYzPfLMVXpGz7sL7PmJn91niNpbIudTT+M3tNVpDk
ITl9ILsi6tnGYjvJT6nl3YbhJEU1Xw2s/Li27EIx/DCtzl5T77H7fgyMOJ43doHXogId1QS12bDU
vG4xpLHGuFrOyxJggNPABCB1SaqoKpT+FSd/ozaQUBGpoYQrRdxY5fDCOMhhVGbOCgRNVZRligs9
jp0NNibcvmEKyAPZq6D5irT+bswR9tPQ6zcCnVrrOlddSjGr08xcWQIRwt4rF4M5kUOQFs0mDJ17
q0vVlS737ex+4OUyr+mDxFMPDDNVKYq0jmOSY8YX+Xeirwoo1ioBmrQrB0mCZb+GJGvuCtXc61WB
25PrH9T99DFkynylFuXSFUO7yyLvnMwqekO41tI2FiBOOBmQ+0d2+zXrzq2Jz04DZV94GWs2ivQ6
iEUI5BWmqHdFSL6Rg8bJYpKaih2zdO6KCe1DD9Z+RBj3XlUsZcx7IUCmH6dATomsTy2nP2lpR1F0
xjIsh7MtnBek5mTIVjBmZFpy/FNNGP67rGvqExEV27JFvDD3xrjLPNafyWqttZO0C4Hm1IGzX+L/
eBjMeNkSGbvKXELgJL4kSDrFJ63rmBOZtXIG/T2cmi4ore6cxOPLYMmCOB+DCzASojQ641MepWL5
f5Yl+H+QACBh6e/g/7tXYvr+cZt8tu3nP17Lj38ckkZ85j9HEn7/O/6IF7Tsb1R2UKLB4PMDuv8n
D6DwI5PKexB4C1PSJUHwj3BB0/mmmfzII8Gb1hiSB/87XNC0v13KMEzHdlVGM9XW/yc0AHnDP7EA
lgHZwLBxIRaI0INI+yWLx1SQsifgWyiiynqpV/KaI9Ijr7uiLn3vJH0Dtj3j+L7AUhUCsjoWh2JC
U1cP6E+dVh2IEWgOat3NKw7bV7Y2nWeEIkulRtNiSf4QdOPSLF3Q2ATiPdFJBgc3EVX+UuRAPVXE
YIpndbQM/FIIlgbVwz05ph8i1bfSMx9YcxjaTE4xuitAHMHbiYggduPB02ovqMzpTpsWaWRli47A
mwB47a2v67UXq97Smj9wfaPoMYmLGgznjVf/LCDLlxGKyzAdS0p2gXUtXVnoWaLgFxJLAkKPXBq6
o8qXjCN+qH+0sQMs5VQHlCzRAm89QaxGG8jJfR+N7i4v52qhSENdjtgPkaXO8ybNs0M74jZBoMdS
4fS3iV4/FOKjcq2VKuYDngQEqVbzlNfFizduFVKLSi3c9cLofJmGu2lwVlrMZlj02Vts55gkUTqH
0WcRGsjqMvIW4AcAckObPzSL8csxtoP16YJx5UNZI8KM7j3lZqyN25k42+XgVi9ysq+lMwZxpHwh
u/qIQ/fcGMJes1rtyGQie+0y1djg4VLqa7pfliR8kgVmmspiACU1G7wFSDLyYJQuGXSOWNSatb8A
RuGIxbHK3toiKgK9By3EH4PTHk+zbpMcY1pH7Ltdd0nHyOzRn4r4Tc7OdnbxPzSccNSszheJhhpS
Jl9daF+zRS4vIJ3R9yERCPkt4orHWeKoQkkKRcLgozG2CHG8CI7mRqV8jIUwnfj0oUQsVnTyehBM
hVzkT3B9bpimZwIZrEVPTuZKKSG8Z5jaNjo0GV5xid6U95HRjxQzmUigZwSugM1V8taHMVr4mLHI
VfIaVeux1p1+OcaQaIjMXqjybvyuLbjyF/h7/sSSt2pVbG2Jphg77sR7oy8/kPow8btKex3aA/kR
Rr8qR4AgREy6PezycDr0XVYtGN1MfFU2p6GZiClMZhxQU7gDez3NuDeykrcqkK5aBj/S8WsBImuL
ohEjqTHwORPXGOFbtyQrgtwCRIcn1MvHzjYLZDhYzHd5lL3pxN9Fo7mO0/a64kQ7eKCqaV7fxQja
E2QeXhzdtiru6R7uDh8/qBwBNgjN8OHU5W3/SQvjVuM+MLXyBTWZxPqFGEoPsVJ7mx5wIk/bW0cd
Vcwo8mHEp6432W9CFi+M5b8YTdYyVLjU32ESsXSNpq1fGE27xDyKAj9auzk3hVNZ6ym1UTAgU1bM
/DfJ9doly/Qvr2a4JBTrvKrm/fJqg9A0RYlDtGcuumzVw9PnnQ0uq9nY1yJ5n+Vw6NTsJnWqY5J1
T3/adf6g538KPb0szH95eVpgbMvVMDlbvyzcZB8bsEl6tK4ylPKtQ2pFvw/xrawVlufgx3dRcDAM
871bgpXOzurv38LP+eM/LjdndDwv7Buqq/9SrGgakHONpUVrbO0HUy/2HN+3TVMEk5kT25z95oK7
vyRoXr5euHF2P01XHYvPzBX5U1oy/pKuHVj/CBhhU4mxz7fZTV+zkrSyh/Kj3siKZ6IkGy+ILflA
IsKxNMSiwasp3BdMrGurL6+qB9EkeMutl0JcNSmay8pdCT3bGHVzrSjm2sxwQDR5v3BwRWgzS10p
jCNBJGQHSGfbmOlbpyW7qH6p5uiN6QGCQQVptzx3CXL+MuaK69eGRq4CcXvJBElRF/fCg0x14XTi
WL42hncuIpgsgnegkfkKl4lwIdxQlpFvc4sMyGnap7RzS9YQo1vXQjtSF7Vo2/xgXrLrvDZZ51GN
RWCaH/TGPeNxecBPcmal8XrrPDX0piSte61bLhRN5mw74jIUtrCc7MSKpV01jfxHIv3/F438LoL6
0mPwnyUjV0mbvL32yU8J1Jf/5Y8jomap3zDcOY6qYyRDFYJU44dUhHD4b5e17NKP4ekoRViE/nlG
/Ib31EAPQjOT45A2zY/+kIogTPxGK4B5OW8aqql5nOr+qWf5Y2n5IfX5DwnUl7Dgfy01Nl4nnnDK
UynX1TknOpef/+nBs01QC0LBmrt+orMPi15Fdk0wXYpFWeDI6iVJcdX0eDsoUhwXaRs/thE4n532
n6owXrMxv3FjEmrZq/QcxbdaTvo66SShrSV5MihAykU/M3zTK2du/3Sp/81C+X0Z+vnd6xbF2KTY
U5XgkrP+87ufWqxxXa7h9aJw1C3rQ0V6oYUW/aWLxmeiH5jzZvXatkPf7RC9VCa5xSAto/JF0Jyx
GkYB6HApoyyS6dYT5k1U2Cuvvv/792n+vKBfrrJxafC22MG8S0E0Z/4/X+WM8NdOwyV4comGjMZm
g10e1Ly/eDaaD7IanvGiYVQT9kM8VzY2fxK8vNJ6lGqerSw7R3utVnealVxrHmIxkMaXUmFAt2R/
PZmYz6cZiQmxFRAMS86LJxSo7gr19nyf5N1Xb1f1uqVHdKXY02ctiksOpqhhfJM3hbM5AhTSUogN
DOoYJcNdooTQUMVjUf2RVY/Y69/fcJr+b64FEbcIoLgQPBfeL3ecnGQ0217vnvAmn7qZQxyZBGtk
tvCEciSZqFaulGQjmoyQ3ws9SWEAxun2SkaWGZARkXyks/1aVg+qiexXtALvZi/WeuwC0Ee4nSoi
yJRyW6ICSuZ5Sz0Is0OT7IqwOLXpQByevamTnoXhfSQqw5BTULmX6Aqaf17s+KrI8yskiRDJOqPK
IW7vSHheDO2jEPG6si85HOPK8eaFqjz2zt7miJo75apBUDF86Zj7lTa9cdMDXUIE4RFkVumH/ILO
efexJOjQPJWTXDg90k33HJOXYafNWrG4EmnaL6xRu+Kks7UJQw3BwbUSDYAePkRtuQ+9Il7mIpsC
6TqbPIMUzk13PbUksaN8bx19USstN8M5KdZqSzqOqS5VFffToBKPGX4WefOSVfdhlK47r73uHPdY
Jc3O7F7M2Sa4TO5sjzsUD286Vbde1u3SvLpV43HtVuOCirVFqWNLd+J9nvEX3U36tuauUfr54lOH
P0KGmu7ttLj9+yeIrvu/LFQmpnn3+3mMEjP7l0c9MUo7pOfFO+lGHTgQn5fi42CEfZrq2fWZK1cR
pv64LtexGMjbFvlt5nbgagraKkeSLWL3YLlTa74qkK0TAtEgS03FH9xiqUYqQqn2iGgUkhe23ERb
ks2YhlF7BWCDfs5sNVqLNJwWswgRv2V4CM0A3GyFiWJpio6z+vgsXS6PUr+EBD61GQGccA3xo8rv
jBKfkQNbWLzYqOf0tvSLlCQoOrmTEQFvwQkbkdm1XU7vba/dNbqydNzHQUJq9r3DwDmcqSR9aKx8
r3TliyxMlMfodWSLZc/QXlRH92HioIgzqC+0+k5zUgmMKXoGemYtLP0zkL6dtLXfa+HZSDpc2tW1
aJNpkRn4ty3c0krjMjolS1vpTpk3HweC/uDciWiab/AjcvBoeLm+Fs3CUJFMsShz5lCuqHxeRU1y
W2KSSLXuKjXls6WS1w3CTApG8uJY2Q2pHrshVJdDJ+O7gVx38i4AkXOte0+7Ikhd0oPmw2xCm0To
KoxZXNl9ub9MNYmBYre5aOkahlgMqtLqbqRBbKsZI1TGvW5YX7+56X6WUV6Wbdo7aYaggIyWXX73
87LdVJrlxkaln6gOObHXLOg3xxWO4EfjOof1ic2JWYRZUCeY1J6s5xrxmAprSSPeHglG4EF/Dbja
qfRY/m++uV9mFMQyLsUShX6qYdCaqD5M+UeXhS8OvPvI8c/Bc+dF2Bz7u0qFVzJnlHM9Vq4L1XnV
EHVAMuo61t31b97YXxd4i6EJHIuTvHE5Wvx81dCzJ4DosX6KXOs1dK8lSdudAufXuC8FeDwhyYtO
FigmkoVFTmBj/a4i+HsFws/nAkBe16BZDQkuAV+/fHGES2l6RFPeCbx/kX8Mt8lSCd7HIAQo9ZOV
85tqo18S3C83iulaPwr5wPR09Zf93co4Q+W565y6ZXx2d12A+u+tWzBSn9p1t/n7C3x5879+uD+9
mPbLbAZ+aIVd5zmnqvoCuvEtYmfa34zb+l/PhSR469/hQ9dxSCX9+UsUZByZw9QaJws2K40+xGCs
GnJlU8I24yncoCnbEm/zkhnXkd0trCh/T007mDMFk+itTcB2bZMQJKxsR4JmQV6YsROKtTMo3mRs
/d3D8Ndr8vPb/WV+FHi6ME00Bl94eRYno1leihhB9AmeCPJN/kLi8Kc8/v0X8R10+Pmb4FUNhnST
VAoqfn/52ilcoUnI4SLhEUdQ6ccX3ljdWitt4y7kSh2vquw+xRtPuv3md92I1uUB/5tX/3VGRxWS
0UhbG6fZaNDdUjdBlNVqGJy1QY7L3NzFUfGkdtZKd4pd3/SvlmMvW0G8d0RyhtZlT6NJ5CrpFm6+
80b1XS2KO0slFLi5WFlAf+zhNBjhuzrd1QRHe6m28thiLc47KolXpEKvMpmuTFeMG6s520i57DQ5
06qzTdznos8hBjF+dh3hHGxLo3Ktlt6Ld8mn0VhHZyKRsn0za6+12j/mRj+B6XVrQN6jp5gru5ZX
v/m+/u1d8q/vS/9lZcrqOJR63hmnlDKBIiOOSvSkOjr/RdqZ7ratben2iQiwb/6KpCS3cujYTvKH
SMu+7/n0dzB1CpFpXRFVhQPsA2RvZImrX3POb3ynblCpkCcOCRBygKDVS3eRhVQHAT3q6EexFu/i
WrT/jz9nFebR6rbBIn6ZPtCX8rv8RnULO0SLb+v6UQrt6iZ3CXQ7WzaQlyYOKQEMSzRJZu6upm1c
QHavdEX2xPJXpXyhfEUKv1jFRkznUmeftbLepgYiSPBDNNmjCoio/W3YPETi1s6rvg8c/eeI/vct
fyN5Z+/XJOrlbLHU8AbKrjBzshOqChuVGhbQBjYwuNteje28Vfbp3DsmSQ58lN0gHT0Qcnu/NZwB
/Xc3UnTKS0zB92JSS5dq2EPe5Y8g4bwl+KoasKUanQmafQ3nyU2HZ7G+bfgnhIawpxSKghjqNGzy
uj+pIkV+FJpPeSV+E4AubEybZXjW6/68Y1fTZiIWOo2NKnua9CsrOjvUfyDx2DVy6lGci8UG4jAD
Gyi/MO7jlBxDUuzDxnxM5Nkh2P6ShZEdtbCQo+jk88jb+Hlb4746OSh1CyqV6KWH88tCjHfTJzhN
DiS2+o5H7aHYD9qJspDdRruXTiwCGJZOiNhiS15+19lMsChuijqxk73UREFHvX6J84Xc3QX1N2mO
73SLRFWcuY38CoGJuHlBfVwk/2+OBItnCmcmAiFZXa2tWoFbJ9b8Cv9lsvn+wWsOkEE+66fejY/+
8+AAW3AJBV7/+otL+l+z2upO4Le1QSkPzRbZU9l5KhrpLvUKvby53o588Up81tBqC9ViagCpDJK9
LBmf8lRCDxc9IBWijo9jFu8dEFlAveCXyf4ua/tDABJe6L+RB13oN3D/E7sd5h+lJu67MbxvTJ5q
S1UwtJrFriP6VfZQZYaCxzDCdvBVW8vnwvx8dz1dLR90dXkTqIns1cMB0SMoKwMlovFEGgj/jfBJ
r/NH6MtcfASq/377hnjjE2DBPeDU6sJGf/69IqwW87tfs1otaa5rhehzWVao9hwUHmDdcC/4T530
s6l/GL3yZAI+nknzS8K9rxcnFDDfcsAKzb1ZS4cyY+ca69rJtP+ZJ+jy9tFFWcUrU1til2vbGiUK
ejJphuQVLWIE8Rvpx+tT6cIl/X0Ly1Q7W7DtjBljhL+ZJ9523wcP3omr7oQH6zA+yjsQehvmNMsV
8ENPn33QamVCekuIwfFBlfElV7/n3FY2PmiZ+1da+GsTdvZBga7NWdBpklcHjVvJmKeZiG5G+dmo
ZDsQyPEtDFuyvqmvQfbamkoX9oDzEVtHSPy8AmJg+hJ3YKBRzvQ4fo5c34HkwcxygNU62XP4besE
3hpGihbeDWNY6FR2j/SrcBT/CDvcvY6Gq30anPhIhsTZbG+rl1crJqGYvbQqpk3YGj/TmpLAFC8A
JMsi1AThCO97RyUBXDWAOv3WEF/cPP5NIn39zkgTmKkijbdO9j28n/fhr85L94INN4ySpWJH+dpR
+7+O7Opog1dMvWxtSd50C3CblYKIxE6GnYnC7wDkwM0PUrmTeHxsfO+F3f7dlFqm3NmM7sxwBkxh
Sl4mUZOGndvUI4J6s5IvEshJdPMb3oZb7a28spKS7ShLaK/U4NF8t5D9VOmrDyu2nXjCB/XGsXmx
PUWi2Aa3A4v66/ffp44z3NdZZAsSeaiM6TPs5WNHcl9GrjHB/Kkj63h9l7i4DZ01uZpBeDmB/K8l
yUPsc0Ok+bYfxP/NqJ01sZoumuVXEeoSmph1EKaBYyTxnlv4wYVk9iyhFrz+ScuovN/3SJSTQBKx
MtVlVVzdCaKqMbW2n5iebXdqqVguys+IaNzUFA6JMOyvtyZ/3Oc4jSTRJI8CFoGMyvtBg1OIA7hV
Sx5eY86EI+JkTFQiU7BSpfuhlJ+bfL5ZItzIww4jOgV4YfeD/K0NTwbcItzXQNWewppgMQ6McTK+
jNa4pG6dbP5ZiOMu08rXadFIXP/hy+9ad9PZ717f0aI5kYzQ79i4euVLb+GrMN92nch1CFhCy2NU
6lwl0//Hx9673tJWgxPPwBv0gFajOLQTE1VcGjnXP+zS+J9/mPx+QDSto3RqGiRPE18NuTi1VejI
RvGlwCEFksn1xlaOsMuLjw+SMaciWclxra3WbJtI8kiNEcecD80zfLOKHlRNWO1L8RUVLNXfmjNS
DUuJmt1ob+MIvNHHPNTsDRud1wNkzwd1NJwwyTb64ePSfv/LVks7hzAX4MnFAM/a4+DPBwsPuOtf
f3EOnX38ammHQkD6TIokT43LVwEGaISphY8kKE7HpzEoXGNxrUs3Wl3Vw/ynz8kUcw806fb11SIV
1G7KjYCbzUA+CQ55L8sHSaF8W3mBmznUiM5Fwe5IiMy18Hr9my9keelXTRa5koqyzPC/n19Kz329
A6btATe39aS5maCnq5ZxV2rQca3+QcBmDXraIsmwFeNTqL+kfrJDcMnmiqy4+hH5k12BgBLT16Ed
N1bYxTE5+3mrQ7I1BwVnKFP04rn9AuV5P+aPGbwWLDZR3FR/kl5zayH+tNEryzz/sJ2cNbs6K6c8
DcuIAK43qOUtZEo7yiC46+EhVH8EceUOWHo1FLcj43KSOH8ypOyQiU9zTmzUV46C+hgamBVC6bcA
OPS4ik3dn0kQ7HzLxHkZn4+/dDG6VlXqFdbnQ58HdUtwRPRQfSu66lW4RadhunEuSBeXn/avmdU2
ZKgp71JBEj29GChhf6GG3i1V6a0AxTx0Dz2pvllQDlRKkzPC1mBALFD+6sp6Y7Vs/Y7VBlXWxAUm
gPweMp2nXBWdQt5K/lw8AnVZUXHYhBayNhzWE3VUxJAm+k753Q5PShPfx/F0iuPAuT7NLvaqqXA5
UkyV83a9+MZxylFkdiKpDZ6Zsi271cF3envk+PQmh2m39+3rbV6aL+dNrhaUVFA5rMi96BnSHzGT
75Cc4kqiuddbkbaaWS0ghYR6Ny/NwLlHSqUeSMY6sWMhLXKyYQdh6LviIkrZyt9c2i/OP2+5lJ5d
qvW6z3LY76JXt+WuUE6GQHXKIB367FNRcFBVw0FJv1//2I8XXXbus1FcftNZmxRoZqCG+dYYm+5C
MuEuAPhAIxHEjaf23VElOnq9yQvZkXdtGquYFJjQetQpPPBmayf/qZ+EH8VDyHM0uScKi3PGb3kv
75LtZNylxXH2rcbqxtOB/VfMgXYbN3nUwAHfxQ7MAxvHSw9/P7ukdUTN+/iw8cEfY9HvP3i1AYld
62cqZbCeDPRUnUGICtQQDGQ94JApWJt8kRtgucXkbTR88YtJQZKkxp7mwwW8IpEgNEXNdtDkb2rZ
3EVqTcz6scxMdj7tJhe0w9gHaN/SN6noDn8psoQL9srf0HWCJeVWQPLyvnH2m9adAbvONNKSGdce
SIwnI+xJ5hk2cDf0IpmXL4h9qYyMnbop0XiXx0KMH/r06XrfXNqMzaVqhEI8kyKx1cSPwiaiejJj
EkrhfSxNx3zeOIg3Wlhf66HnyzjvpaKnDqcYoZZYvl3/hIv71L9PWN/g5bkgbEVU2RsQaWf4mSft
dB/hFHC9mYtbxFkzqwHL28SXYWGL3ohmUhwIaKBdbtMSGzEqUVukve3WhfniXf5sdNZ3eQvjDLOf
Ez4Nav5tUVOSYGJFuAttaqMOqjPicJEnz4PsBE8QpuzA2YpwLJv8+m5y/guW0T3bGKcO1Xuu89Vy
Bf0cji3pVMoBjUY/DNpGRmxrpiwDfdYWZAEhzEwGspM6Gwh8UEq762N4IRjH4jkbxNXRqQBGGMns
Lntf/NnYj0cqiQn+oYVHfkAOfGPO/K3LvtZ9qzO0qk2ljUGweG0pgPPqn5oAaS4e9FYZO638S1Lv
03LcyeGE1SxizQRAToqCQ5qC3AF5+ndC20KMZDFSH7Rpvp+y/mcqa17md1+7vBOduuvm/UY3LXP5
489GnGVwpzFNafWzSeWPlt4sP5v6kPYz+9An4POGbRxkRzy2rbPR3sUN2tJ5wEBKpdp3dSTpypTM
SqjNnnQCYODk3W4pSGl3ALlm299RZugoT+SYD9fbvbhznDW7WtJTnPVhV6uzlwFCKaJbI6MsK9+a
cxdysLpmUc7Mg4bKZEle7bGYoLXSGNBMldyo2AkK4IuELsS5g0xOzeMUfz4XlQZVUFQCyQqaEd+t
Ei1zZRWlVpbeZlST5S3xCQsKgRjfhlphD8IjtkrWsUyn18TC3UlryMe2+zL8YbQvWD5kdtG+wkn/
hR74XvXnl6GHMgK7ahqnB8pH90F2o1MHmVR3+gKkLPFk09HYIoB7VAMKnC1Fe45m04EPoGAYhc9F
lxR3s9X1do2DkPrcS9TxhIgFkumTjAcHtBZba6BtRv54nBRsf6OB201jjyoygzT/JUbPjTYdwgWg
Jv1Wh/ypW2CSlPzLc3VMxadQ/KIiJx5kwKoTycjop2H8hkrk9JV4TCj+B0R1O2WAGZDOxsXID73x
cx8LvepXSoVerk+A3kpURNDYM2M8VoX20qk/it74NFbyXZThhILx11z0gDch5XT5Qa3DU92mB0sS
RDixZIbJSEEJIftCSWrS3qeElqnxmR/lpvniC1gZK342OlM1PmKSy7IW7qKe7EGIVecCxJNQ2e0F
9Ls7SRo/94SeSZcF1YiEgjrvoU/gLgjxc9nLb0HffTWFUbTNMTg2iuI7pgqOegBOYs3djx659/Up
//HWucSETFWXKZCXLMNYLe0BVXkR5VrtgZizU4PXeI2ZGmFcdIJOgXt0rn8Dfb6zNID3ZGk8jm/b
RFJPCSglTOL/dAkuP8fi8kGhv4VuSXm/589jAsRZmGqvlipbBN7chPg3l/LGIvzwplg1szrGNFxw
EUXPtQeI/jlAEoZ/PHFMYBqp9qnvv8KYubPKeaPVj3Vvq2ZXJ9pklABQlKHmuPEPA2o0mYRTbw+O
6CzOdBCg3evD+2FHWzW4Ot8oGVR9oNG1NwegKttpl2PB0+Wbe9oyS94dEKt2VrOoy3UDPL1Se6H2
B6bFYzmloEK+DvTo1GJGqsszstm3wO8f5Np3sFeDcAkgVtVchRrZUomOE5SC6x9/4f6gi6g1CPpI
uqGuqxpVCnUj0JGzp3cKtQtwbfqN/MulN7GhKOiG2MkNCcXm++mK8hV6+lxPnrbrKfX1gmP9VQMQ
suvvEJq7RJeyJ/m49SK+9Fh41+xqWGMqA62QiLyHu44bHUsK6BApZmTVOur3YBhGz8rNRmde6E1T
txSZLAJCO3WtfClSHVy5r3deFBbaTkS+D2wGjBz04Vl8bky8YGQf+5X7FjfGYBDRjtHrtf5YF/Gz
NvDnqb9HQI7YanhZwGFToz9a+CVj33KcYlxqfWw+B6zFrOotKfp9GqhHEDWYBt8NQwKYH9vM6SlD
lRyUPVtUeRyH5LEKmmNq4vMQ4Tlq+Z8lS3jmeDllgr51KzGW8//dLFdRqFv6ojWHj2Gu5TPIKBJt
TrTOA9gewPOpFdErQ5zrwUu6YwcGSWlQzPSiq+fSCW0NC9yyu1hQd2pL/QzvStAL6IKO1YSoNwxz
rzHyZ6jdfyQ/El0Sw5+UmuyMgEmljfL71KqRZwS9FyrBfsrkr3AQNP9JrumDJWSraeWN0ME+yBrp
0TImIHWJmPBCnPy91Ya3kvIApRHXpgD7oWmyvKm+UeUBpur0imdBcOhnzVYzBEyANmLlpy+dsOPc
1yFYqbbdz3qJfRgRzm7BM930YKHMOHFhnx3V8eekfa+Fn3lSOYPf3IrWr6agBj0ypmckBAhjg1cR
GTiOBU9TEjxq0PXlAipY9iOJEA6ot43FA/tHP5vHschtsStQYeOK6o8WYhE3Qror+0hVOuWu16TP
yazeRJxDBeAlLaXgoSnu8BvbDxIm3+Oh7dUHOaJqFK9dFfe1Et/qOh5vFh6PKZY/Nan93rd46gml
+WPWi895Hnzu1BmyNtYKZfYHQD2g08m1oDvCHrpDf/a5msZvEtYb1PCL7oI0xfII3juSdgteTAn9
MAjqN1PHnIILSidhLh9ZLZVzWNyZxW0EYnJIsscxLW4Wx4AukT63LArVqt0m++On3X1sfp9y/U5C
kzOCBq3M2K4yEzccC8S4XC0e4Hr4YiW1BXh0QsBfJ8A6ovm7mnIx7Ss0GZzd2BzCCxllRFBRoNwJ
aPB3ilk9Z5SQ5bnyOPflHSoYNw63srPa1gGzCs61E9YyOMnV4KdkB9OBz4W2aK8lVwusfRFFAkzG
xJbD9hBBxey7yC2ItUQS9wpUpa1EBqb4aYL4sjCJXMbckCDyTI96bNoNqPjQv5H9PzMsPLHGuEB/
CClGi+tvlVG52aJKrxunBK9S9Z5QQBxGkq3BCZVMgPpCAVA5IVxv3lRlCiayv0kRW8dSaYvaXRH2
GGIJ+5hdR88/p3geJj8ac76DBb3xfvrwnOF0ZONANEhtEAjs1XNmwC8ztGSjBjM03Zt6Dz6muB1C
mGjaxoF06Rw2KbFGLUYO6INYDLG+IDQj9xrBPMm9dPAJf8xa/1x2AbreH9ePhL+/+91+aCE/XlRp
MslsFASry5qhJHWZtsXwKbDAug11+0lGU4he5lZUpZcqNWHGzUiFgcLvk7S4VaoYeqUvv9QTCpoU
05cuQGeslAcFi+2yj9/6NvAidbqpAn0jD7oaA4sCRwM1PLkE+CK8+FdHZpaRYU1KiZh/+0UpvoCi
QOQE63XqNo6J1dXyQ0Orq5CEYYvRF+J0yqQRZ4LB7QHPmHPnjGnniUBxQuwcMzzzrg/GhXDUu7Np
ObvOgiWtKFaTSGqZci1tD0f7c5AGKLaPRdTbyqA+qXO1Mas/Ph04Dg2ALQo1L0ssdfWlWW/OOLpK
nYdLSHk/U0GLiNuesVeErPqFSt/uvrWF2/qw9U6/dBVBXkTd6lJuZ67loaUa15Eaqh2F4DoHzZ8B
Rtr13vwYaWPJcqVbwDLoZf+LFXPWnXgeZFWiNI0XpdiNg5qOf8/xy9h9LYTXJeAFzjLVf6UBqLhp
fDQrojm1jx885vZFfROIxsM4bEUc/4ZZ3q235Udx8DCXWXDKOo2V5IlMIKZsPK6jz1M07bE+zXBG
EKPOsMOuxAxVa9x8+JlT6VQIBun+Hhhj8NIZI9Y6JHyl7kWcsCC83lsfxmO5/WuKITIgBmrr1URQ
hSTh2kFmxLTeFIt88lYa//LD6ayF1TFjVTJgsDYi93KYox11/wQ7i3vJjo/iLnS3aub+RmDWHU2x
5bKDyhp73GrDtpSxWTB5jWfN05OI5/VAiCGR/X1JpIJSilAhN6o+wkizrSl+QFeyo/brQQbUWSe1
G3YTDm3fgworcE3dB0UHphgDz/jR8nFX69V9VuFehMlkFha3eOU0yvfrI3LpHDj/gNVuwAUQwKDm
154G0ifTgZfFxjNKLJjnwWuLZ9v15j4WPCwz4KzDVidByNOSaieB93Qu3zLTbmXCQWLk86z9YlW/
SKo4YQ7uNMhe9bE5bLT+IZG0tM6ygO6qL+KiVUANOxLCOoLOs1qybmolvMtRg8hWSW1wsosm6XX0
gahN4kvMXXij7dXcB/ahwTsBUcWiNPnfau6XY6WoFYVRT1zzieSNpdviSFI205Nm4oMgYqQAiPo+
EcSXQZDeKiJ1k97gDkTESek3q7VXXfH39JEI0RLNsdgnFhLC+TEwJUjYKZQSTgVGPpHVU3So7jVe
IW1fOnJecN0p3L4MHADKx+tdsa47+a+Tb3kYcbwu+9TqMVyksa7pYTif8uD7ZCFa0LTvJSSSdCoO
0vBzCCKnaETHmuA95tIzllLYgnYOttvd0Oyk/ofVtvdF27ql33haQYHK9R+4Hqq/V4Cz37e6AkyU
nQwxLgMn1X+eY9yy8Ai/3sK6PP0/XaCw/6LY5+BYrQN1AEwn+RpNKPpDb/yxsILvlL0BudwcXyNs
fvXpraifxfLTMADBQzu1+Hfjp1vorj/+mk0Rcn67cSu8eCVB4Pnfv2rpmLPDTEH6msWVOp3KOtyr
+ZueWg8+2MM2IgbZfjcI9raW5Vzvi61GV7MBU90pxtFgOgUJOCiJV6mFjQAvw4AsyzTuF4hp1g0b
k3B9UnwYgdUgC9T+NpZGs407uaEduUawI5O766jorg+8s65/5TqD9KG91fr3RdFsTWgep9aR9qGd
Ojp4NWe0Jwfj2N++K29UT12exP/GcnUS9uooSDm2Lyddxa87/hNjLnb9k5a/4ezw+/BFq920nwqj
5s4/nZRRO4qpjnXdr4AYP8V0tqjziPyfyo/XLa6FAEg68KDuWDVYTuDbG2EMcdKBqcRhgQYJoK4I
IMwIP2F6aBsUqXMSOeKwOXWWxXnlw9dVe+1sBpTgsj/UDoB0J3KBiaMGIOFU7+qHlIj31nZxabeW
/y3MtRagrahwzTsmz+KsVUyy01r4vFTqPa6BM1I1C5vZgF1KhJR/fZC31om+2qlqiJyovml6qeNR
juFeHw6Ns8xacWc8Zd3GY2FjUq2FAIQt2JwGnl9B9FZSiCppEAjgm1ZKaCs99fnBn+sfuKzza4O5
2n4ksTMGo1GYxbgKRolwh+UeeZfOwXhyI0+92ZerPcfEP6rkuj+dNKQjfozOi4AfrzxRJsy0iKpD
p8NrEQLcPIbf0qDe6Nx1PPjDAlptQmrApV6cGUwcZykHUO1FUS/YfnMgpuYpbuRQ1r11S1aXv/VD
F/97Ui9kzvNjparwpxmTaeKu0f2KcJOyVRwXS792TE3/JtaYMVchqrYJYjE0hQjejCRHuPcURAEU
+RuX38e0hFVex47PaaA1MGK6UN23uI8bveHKYkcUOMd15E/f/hQxgYDXfEh0MAzweC08ZbK8AW7y
e+iedC3aRf0vXzsZqX7C/NsOTRL6ZJB4Gd/O5Z9o/mklvYuBPGzgYWPPvLgr/+uK9Q5mSGVe6YHM
9C4xP85tmVLj6/N5q4XVxU7XeoyXOzq71gs7KT/5wRYU4G8+5Mp4rnejojdl2MRcE6b256DEkCcp
bCkfxSp3knqwh/mUDfg+3kdC7JgVq0mIiTCQgR7f/JioHJlrqfIhs8AH/ZP5vyPpMUg/1eVPUS03
TsG/auhrv3W1fXVVOoN5JMqCkeZERC2Up3uLAtY5MPBlC0DXlw+jgdN9U2zcMLYGYvn3Z5cpX1Ri
3zD1CctIUmrjc4Br0/WhvrhXnk2m1dbVlr0v4Uc3nfApClO8jTHbNsPAEXjVq0QNq7J1r7d4eQc7
a3L5SWcfpacRRFeo7NyaFG4x+WkalnILWzjUB2x3zY1b0/IF10ZvtXNYuCaQRuELxfGzLz9W/Z+q
Olz/pIvXTxT7PAiVRWaz6sQKPEIiKnyRP34b4lec+BzBQFaocsAZlp2nj3I1bHzW5anxr83VOaDM
Qsztv+ccALHdNC3WcVub7rqC6L+2+rPvWm31ZiM3lCzRBhf445C81YyU6btS/FW0nlv/K/5NUT8D
Eil2FFju58mLEjzvyOnLeDzks9OYpwQTpcQXWM7aroSWSbYNGtzGo+PyGP/rjNWUKgNcu9JwpDOk
H/iAYL70YOmhc32ULy0VzCEVnWycDL1mtQ00ai2nod5Mp6GTIOXXLt51ybeJwea0sWN946RXPswq
DaU6BEDe/EQcPjxxsVSSsWaR9JOVxk+pBNXZMuOjZuS93Yr+0yT6zTEYrZMppk8pTkiZiY1jEkKH
MzCObUR8TAzE3Xn7Le4iTi4s+iId6hQBpLkujm2vPSNvOiS5/qZ12EACvK+OulTW+3FUnaYWoa75
PBe7Ox76t1M0cHJ22o/GL1+NIZz20YBiK+q4rbf1/B+k5f+XRbeyyUSXymIiswA8UJYV6pZWc69q
AgKyUVQ8G3FjJ2Flm03xaFnC95YiNGNIVZyAFBl/GbK/XZf5bihiKtRh71WjOBUjDYuKDuJCbaIu
qu1Ju7HqW3GWMeiFNoanhIgbbJ2KN2aFu1sv7qssdmHbY+5W7KxBO/b+q2BmxwjRCKQu7MuKvVjM
rwnguAXYgHxY0iroFJRQlf4n3+heZ5nM/Jw8dkLnmWX2BhGO7ovupBiChzDbFC85ZpC4tY8bUbxc
+UF5WRg/l9JNgb9RH7a3QLaP4/hm5dKh7vovkSbZkU5dnh4QBg6h6kcH0IT4I1ozrB+y1fzhrMMG
xEJZUrNbnBiJg2UuSfBHv0xuMGk/VXnEu1Sjbt5s9H2tVy1OAiEemYpZuyaEtevr5MNVjZSHDAQT
HYAB1WNd1htAAg5n31I80iP3gYXieZYPaEfJDD+HybQBjlE+XL7fN7eu8Q0aSxCLNFU9y5+9OMeB
Jy7ZkOomyriW9TeEr74HIaZxMP5DrIkQQR76SL4LJeCXYno08vmub+Zj2s13lmTuxiT6lkFibKuh
pDKu/9zr5sMk4QQqVRNFt19JvB2NrKG4RIOxbrXcA3L6XnluxRaPKGEM3QFG9b6QiPtc79oPW8Ly
rYCPUdhZTP91yIeErxbkoQAkx5idYJgOUf1bUX13stoHzbhT26/yIGzsQx/21lWbqztIp1RYyoSh
6k2LKQsdGrRfg7bfQBr8VRy8O6ZXzazOUDOYWjMdFMVroYlL0a+8/Db64UuJVK83a09CJrnTwja3
i8CHxz3YemXckt76jMumdvSlP8MgHvvasMex/wLTm/thPb1JrfQAWIa1P+7hCR5VQbE70wDa8N0s
jR1/ZMfthNtRsit0/rNZfpy6+WsSP1cRTlU+pP32TlN/KxQWYVS29ykZlEVUA7zQowKEJQaDer/D
vRVVEwzBnpdF+2MI1btY/lqTpkZ35UYwm+ASOlCjb+LR8yMvW4ASEYZBen+vpl5PRrNSnsPqcbHb
hE3vhEO6cXq9X5UoAzXMi0ljoRIiZsr8eX/r8pu8akGRlyhqojugyrbUPuFVscuKb0JSH67P04+x
ydVorm4nUg59XvQjFd5BcBSodpjvyXQP5b0v70Fmfqeu4pZaO82JmmeYePpCndkqgN6auKsTJIoj
v0qX32Aov5Ki+VRzCqaJuSFiuLj9nC3J1dVDLNGBxXOgehG2OnnwaIj+DcmQG/IE/8eFuBpBwezL
uaRI1pNlBDLWdDMJwZ2fb/G+13Vmy8l7vsms35dAt6UY+CjF9sEMG0gcdrhvfRbM4a4HbmIa7lg/
1pDAp7a6i63uJqMEJUiw0JkN6ZD1m3jR5bV5ZWdYh8rEWUhTEW6hJ1SKPQpfhxnTl7az+0l8mPB7
6ufStgL+lVbabN7P16fyxixaP1T7JBysKWf7U7UJJ6bbWM72pDs3bvPvV+ff2w59bsDek5Dwfqja
6CMhMsWeM5MAr1ObOm6hWBkq403QNXvd/Hz9m9ac3/8M8b/m5PebgZGZAnBoQ/HKsnGGtnOF7qBb
8i2RHdfMa7fGO6Nr8f1OFKfnhatxyVMj3dEVjp1KpKrzey5Pe0xij6DM3E53BGl0xTLbuNdfXlz/
fufqyi30oQJ6Xla8nE0zYZNOUtaZamM1e3O9Sz6+Sv/O+n9NrY65yveFZsiY9VMDiBP3KCHUjokC
8B46bSj0O3wpiLfFB4wjXFUYDkZluRu/4fJM//cbVmdgm45iow6q4hn5qUOIl1S3SvCnzq1HSaOa
Tfilogoeg/6mq8qNHXurp1cbdlAVSoYjsuIthfCzhYN5SpAlhSW+latZlzv81+SzNJVHFEnMD5UF
xTzXqk65G9QDLlV16R8sS30ZjZIbfdl97sv+R0GFPY6fzxQDnWQcXfZtWD5WenuzOEylfs5VoEye
FGM4aX28tRbXmgl+oAXf3aTUltc5srTVwVHBTykMXa5PczrdA6uonLbBrarLw4MpSlSC1tgu6sYL
5r+HIjfvDFG8C8PeemyxNHEirX6QGukm69UXilnIP2ZUuvuWcN+XzaM4aX/8yjiNdJCbtoq0i4Tm
j9JEzqgLcDnjG/h2lNYSQKagzRFT67YzWhPbXxyy8xT+e8DD3x7C9q5Qyl+9hUUbELmNS/XHe6bF
C5dPR7DITq+seqDPIzlVlL70xMx4GStsyarijsJ+/F5gh2RT5ggJN5VBHTam4YWGFXEx19DJVFC4
tWo4U/UC62ml9eZMO4QStXmj8qvDyIySVWQbv7IcSHvablw+Lyx+612zq0Oc2ZBQLD/6HvdF5DHN
wUSOERaTjUEtWFWD55aKl8VgQzjf9/nw1FtbsvG/n/b+mEMNJHG313Hss/Dufb8nN1Ui86dZ4UlY
nzq5VR6qqXZmc8C/ScZnPmWDgv6dGjtR6+7iZjjWY/IdcvNLDRQJ4bBOwalVp66QRqcEdNvG5rR0
/b/f998XSHOpwVvILuZqL25KJUSXFVReDyx6HP8U+nS0yvBlGsJjC7dTHQns4DaQSSZmzHJwX6oI
cPqTjp934rfHYPgZz5tA47+FX/9+1nJyIt2gckbhh4mGvp4xshokMV6dJVy96lBhv2QK0d04a2+Z
qEcuhPTW1vv5t2QgD6gC39oDjX4esK6DVHVrYPHuF1gDCmGJhJ5TTtZ8HtRwzKm/bTOurgh7GKv8
ziCCqA3Wkadv5WLAcxoSiGiD5DYmdeWVlqBdzp9D0fqSTPOdNqmOVFHS8wWdL1aXI3WkqlPOn8m0
nYJifNbN9EWII1Z7ttODN6xO99NMpblhnYTmZvFbxJFlN0z8/Ua/W3R6xGGalhRhNR+ADPOsjW87
SbP1mWJSCgDG6MdQkPiYFTvmhOTu4PaDcIzJ+Bel+JhOqmuh+4K0eZ8U47irxOYWv0VqYSk3HjTX
j+bXPqRuNxA/qbAD5Tx3rSk8mmAbbFFGzlHX31PstGKVXtLlWykrXNnId1PU/1QSAbD9BK5dOGp6
wbxAguFjdLBXzO62bef7SHmKx+AxzuJXPYFPgi3kOFMLEE0FZXVI/KP2sQjiB6wmqbL7atTs9xKU
7ISS7zEWsS3zh9tS7ABkU61cduU+FX07ibL9BIu28G9G8WuR8nrnl/n6U6j8btJoX074llIklUs5
cVIedGH20GHKQqieLH2bPFX93Dh1Wr1MNdLzJuepEqa/Z/AD/H/Z7bRaflWN5rCEWITcP1bV+EBv
Hf2mP9Q5not4McOKfRhT+WA24YE8IIG172E1PChK8JTiuO1KevCoT0GDTbek700/bXYp7xG3E8Ea
9bU5IMapkTul1aughrGjYxi1QxywtYA/xC9XK2W1yY1Vp4tWxEoRb0Hez19kmx+yV4nqoaJDzMHz
5ZZM6fyi/sgfwo2N/WPacBEzYJuHoQo7nLiuo9SMFrNxNaq8EjEH5ZsHpq2rOwqXyt3osms56tHY
uNR9zDK9b9RacuJnqQZhrjusfMLKS+/DJ4rZ7xMPv9vn6SE8Ae7fJTdAmL+mJ9/x9xRI7/kVg+33
e/Ie1sbj7cP9ihpSIOTqsrsjaFlHbvCE62csPyosI4ZdacX4+WE6P3duUG0xTj6coaumVjdZFLWR
SFiyon4xOCqojFtX3W8Xxq5KsDgQuBmBN1GJhuOcQjXm+841WvzHYecUnmH8ErPo/5F2XruVI0mY
fiIC9OaW5LHyR6ZKuiGkMvTe8+n3o3p2R4cSxJmdi0I1VGglk8yMjIz4jd0X1qEuJvwy20uwV07l
jW+pOu3weHox4T4mrfLsEVm0wXvwkr8UPWzBfCzyy47sWs/WDGi08/X++fkW6x2d0D5TTQ5UOTGu
0ya41RrwHWE3SDZ0PJCjYKEaE9Ex/GSjDg29StmYluD02P/NXAJsciR1esT9FKO42J1rT4l3pZSg
eyTVyUwWiW5gMSA4OuUcirJcDYiDWmXg1oDZat64Mtosuf5Y9BomeE+t78rJ5dTflcZd1rwJRmyg
/9iS7Jl4+agnr5euuQTavX9bUjqUipPc+ldgDY9l81Rg/YgFS1zlgLy8K0G0jlG8kvadL9L5iJ//
wGKj9i7jibTo+8YpGgmDP4onujp2UWW7MRRvzcS7EFV9LeVaG2txBVWwt9U0LJNPyj2FoQ3eecdZ
jRdqiZM/+LfYyyJQuVYS+rQk5glChUYDGPtP7CPOl2ygZgrKQwwapdtGw3I3Bbk1pXe16l17nom2
rbVysV8A1/+1CmEDyMhjKQokw/MhNatPQvhNrEKaA6mD+zXKMql5S2nR71zsOlHCn/CsBbdwDNrV
GS8wY5/HX1zsUkMG5WAxPk31TXvNVQSR/w0cNgSWHIOU0V2DqX36snNc+DDjRVxAjr4bqrDNT1qY
7vVKdH31aZjvrPpK6e28NPN/p6ajKAiZWAKWe/5qa/CfqZV2BKDs55AdveQBY5/vs95PC+Z9Lv8e
YvH2OrnxzdxjLgXGMykKIjjKaRl66RGiCM0mr9dkN94Pgn/ns/+aFHdPqI8otHwSRcEtFgrEvF76
DoeaZ4A8fzCOkwU84TtQlBisSCX2R+QZyDuAYAVwM15hz2kPPmYDr0GIQv5IuyfdhZ5owzl3fJI2
PVXsfjA2GewnMxuPpeiz5zrpXvKfUmQBjK6IbVq9eyXWHKXqD3WHibkhp3DlbgThwcCBbNAlZ1Ix
LbGuCivZT5W+o/HHGnqLcZGFlqNf+ILUXopetcN1DauiVlEdabJ+f/9N5vNr+YZQjUfF25AQvVr2
YYsKSbu6srLThIC+jZNmVzf9SqPly22DKBp2IbqJUNuSfolgwCAMJYOIibnlSjSnjbe59WrV0l4I
8RKPqp8WUtqFeaqMQxUg1hP+f9y5WH4WmALEvRQFJZnFVurGqPLK2MxO6tX000ct5KnY0t/zHL5y
8qN2hw3m61j8YHjjr2KuFoXgf5bix9EXB+ggDjVWLYzewPzNT4hEKO6wj51qVsYwjuVttGFYcQVu
s/CbfB8W4Q+Y1Gxs/XP/EBULbQgHNT81eCTbenDfpGjhGb8l5Y/ePQXBQxDn9oDoQQxVP9AqN28g
gGsKaz51o9kILxwc3CzG7UibzAka2sRh0TwUkZHuet2naVvnshtJx95o+l3cx+LeihLpIBgRwrli
CbUEaqhkHsIaUcMukV5KFEJs2ZenjaJgcev/Fri6DJK/gepZbFIBaYt4O8EmbCD7aaC+hJFeWfOm
tldJAus+EiiMN1d4lNllH4K8BB7hP0LwuI6roLVVs68AnbZI75VIs5ujkDqaFLzSoryKZmz6VPLA
Ssl6Qz7WNarpgN0TOp44jgUhoP9I6huMi72x2XuNGDi5jqO5L+LGJYTxRgPaimDEz++34aKI/M93
mnHn5IAyxZpPN29NmWZkOssDkwPPx2qL9yyi7pkAmhMb497TM7aNWNjc23CaMI9NKFyHsrb3W1Kp
Kd3W2nSU9OhuFMTXru482we6za7bJEH09/unfY8KZ1EDfUpqjnCGFKQePvOpGymWG4yHTilA9B7V
Ig9ib5I8GMV0qCDNqGiJJL256aFNZ8JTWNxbiuBUJLZOGyd3eh7VF9bo9RftxDEw+EIL+lGut/Lo
qahuoMMUypFt0HRu1N/t5NlihQVyg4WZFtjigGFy9mx0Jg1jwy5zHV0dZAlK3ZWKv7N9W1yaqN9e
hmJx2fjFw5h2O4AhwFXn1aOSlxaUvfACNCu7nKJrxYuOYSFz18SaT270u7DGh3kqnuSaq00PLnyg
erSHjvne9ab8iMWBgah+qdGgBPjQKE+ZyP1WK2wTCmyQVT9xXXM5ApBtGFeSoAV5k6Uy511sastE
++Mzx6lPm3IohR5NH7fFe5LduqHxACdT9rfG3j8WG3Ebi1sBnfl6qwabLnTmBFBYlZQ6vxt9fpBF
1gk0WNdGk6w8MyM7hvGfKw8dEhWy4NsYth4zMqIE58LvF9+nE2sx/UXa6eleDGAG1btB/zWqvS0G
a+LnayPM//7hotvmk15mFi9YCN404eeUyCuf8PNhsJjDItkKR8UasNISqR7MB4GPYR3N73JnQsDE
YvSY3/Yx30xGPWvnbb5/f6uDL9KwoFRCHIWZHlbCWxSaRPQChWdw5O64ld1qOhrWZfMn2a1VLT6l
sotJL85fVao0RfWZNAYmju/vMq52evo2Gv+d2Pm8LmcPWpVmmQ5g5hOrTC+UFL/ZFFuQSbC98YHa
41HrZBtF+12QZnv6X08r7/S82fRpyHfU64cl04+xRG7LkPPFQH5qd91+VodRnuT9Gof281ExT49Z
zXnMzNdaLJ4qaDqxEwi+Za6+EaLqjYG4pDntrbE7CHpf2EL8EKfWXuE4cAMwVRm4ibQpko1YUlNu
8tCVxvCiKqSdKJVXgKoRNY7Zq6YV24h/5CsM7kXl6J+3Qx8CMi71mtnR7XxD0aUdQi0ckhOJsK3F
kSOr+U7Un6Wo3VBtTzC+rqNjIjyWcmH38nHIIMPm27Dxrn0DQSN4SJr5IluNPWr5TViioVXD7hA1
l+YSrbW2Xal1za9web59fOBFsqaNnieJSZ+cLNDtofBH0ZGV855XFs0cHz+Pgv05Et9IcImLD4nC
peJrw8Rr2dRohu2nvflQu5MzbbKNuLpuPkc10nyODU1HZIAkYxE3BSO12hFy4UmLTCeHXJWqrysT
WhtiETj7PCt9i+o7kUXZmv5NILiBGzvpJam1Z7dYFNGhW1XRXTR7/rW8Psxs8R7FWBaQHSiZmU3/
Dm/QApAFssf79I+xwWvUpdVmyBcDXUBKhbs1qSbli+/IFZPbEyZjErJ3i+WtRoHaF2YRn0J5vBja
n/1APdxIMLed/VpR2rCHtvZ3WAo5dIYxv0E+QaI4GqfPqgfnoPWzZ1H/gaKzi5Fra5tlvasVjjZT
vK0Cy0GbgvypwjoVi/ZjKMfuJIaKLWH6nHrxzjR/d61KGJdXKljyvCQWC1Qh6VRFDeUgbJ4WJazM
mlm7YxufzOlqVCKoqN1NNyHUIUmvndr91iejwC0sPXbRc1YNaI31ReZaagfZoHXEtMWADMu8vpDc
RjASV0vVZiOaUCvFrNippRHbYxysxOKv4uM7MwubC5p/qLifRxu116ISobf3bfWk7tpjsGvc4pDi
lIh78Kns7QmtyGGTu81jtPmP1CLnL754cWePsNgIaiSEqRcBRuv1n6mGT3I+3uVe4GAzfaeGwB/M
Ahjuj7HEZHCEdqjGtuEP+DeAaZWa+ynsd20B91zA/LdFbwhAMSDQg1Z0+1xpX/NSPVQp53XxSwU4
9/0u/nxMizw7XUC69rMowOKjG6Fcim2qJ6e4xOy2fY4M2Y1HJAPTYvP9SJ+L3kjVwrxm6yBBQHBa
bFyrRxtx8vT0RG3jlka4rbNzGrG/knprE1gXeq4Ahgrdvn2Wpps2PQhoCKV9AClKdoVo3HRmfTuZ
t2Pn23lsPn7/eF8kSuePN7+pD4d6PPF7hcRMT8BAO+1gDr/K5NAaZEzlhS+jzoEwA6K72MGTZuQ3
UXitCPeAWVYe44vwMn8OERAF3i28rfPH6KTASk1fTU+FhWLVaFjgmyt8Rn1I2dF1gcxhqlebwqDI
rd2NFOT9YU1y/qs1AbxCsZBiR6BmyckQNEOb5JwPNYm3/KfT+5HddxiOdv91vZMl8XGkxTu3MBhQ
m9BKSW4uQDZw4TM2DZg4pV8pRn6xRYFw/rsDv9iiNbjOSR3oISnqaahnx+XIlikod6Nho4mxcmn5
6ow6G26x1Js8Hgx57tipu/KV0974GVcO9tUb/FNvrbuBctTD8Fj+/g/Uur+I4tb7NR0cuSSDIz9f
P0rrDXFiqcV7bgqNxCbPOKj2uKW7xP1iDe6ygCS9H8eMZ+rUBURNBFRwPl4wGChEyYBjdaM7eoXy
nM1Cpsk2VjgghggZHRV0vnzbeqGtUCRIrfyoyw2eLbItBdSC1DT9QfluS066XdlLn6+sIiAklUqk
iaaQYS7eRSZ6vTg1eUHKZf0Cuv4TQx2nMemMu+Dt8JpCGZciMF6v1Y6qz7pCybysFifD2QMsMktk
mBUkcHgAeWidXvSdTlrbQmtDzO/gQ9hqCg3bECUpTkku2iJ27X49rZwRK0MsW8Fia4ZTZ2TMgvqP
iThC0I8rQ3wVfQk1syKFrlKwXfoxGIVn5Flrzr2W4GFg2daO0iCV+K5v76BVd+Fv14gyX9xUJBMH
FiAX8AFA0y3Wh5ZG/iigbXUKteIYGg89erjCrSrvAbDYGUqRul5upqzaI3zpJnEjwnp4nOr8Pkrr
i1b1r5DSdFSu0KqyUYTAFfL8h+rJlBch2liy/hRmK1eVBdxq3m7zI5PqqLNXqrrM6+M41/wmJ5AN
gedMEnot4vASdL/bFu5Yn70krWirEHdbUbG9PkZQN9iv7KrPsZRH4FQwRBOdaaqX5ysuDiGG5wFv
Lfc6su/ULVWaj3E92D6AGAUBRct8lkt0D0ljnUwHqRjk05XMBU5Tij0wml3dK4+qEf73iwhJFTJX
XZa585jWYi9w28/RIufJgP9s6BgqLg7Sf6zXznQUx7ygDujEmMiu4BM+9yn5Jv8e1hIXUAmjztXS
iwiBUfrc59HvGMKOKmNV4z/Mu0WQwWzU9GQtsSMENjthOobZnwhB1ao+BGGzcvrMh8t50Dl/nMX3
GeUh1uOKtxBPaDMID5HynAr1yiALZu8/C/HjpOc85kPcyXLFNHrBK5ASCu2k4/5uwELNHgZaHGEa
XMgVMJGy30ZCslJg+ByOzue3yPi1oQ+qekbT1fWbJ73o8n+fE58PMD/Ah6nFJQizxGNqetHsVejS
qRXagiy7+biydNamssgToqGzBDlj5QhjeZUlyXWnKs7Kdp1X33fLYZFjCYLQTEXPGOOQ7zwJM1q9
4CJWuKL2a0wuGgsIWLtr/HytGbUy7iK40lfVm0mwODW80jZpxFaZgI1uAkYfrNnwPPnF2v6f19yn
qcJ7nA2EgC8tg2OTYVSG61Nx0qyrSkV1PKlRqb33wMnxIHQZS6fUpadcuMPd4kFtppUr9BenGCuH
1jP3GzJ4cRkaFUGaekD/gKYsWzdclo0K6epd5MEMsN6hKzFt6t/ptl0Lyl+upA8jL7aj3sajHmWM
3ErHKnXKY+l44G7sLDoEf+eqSAmOqV67061OeLEX545FlnYsrkDLHrL2GkVDKo7HOBAeOkF1lcTf
KsF0HGXflsvOlrvWGVLUtFN/HyGIurLUv4x8H17CYuMGfZkafj9Hho0JzzPZzmkEyMbAnRWXGwir
hCrgcqyFlZE/Z918eLT1Zgwyn39ZFKqkXMUEh5BRAOZ6msA4ucE2BJ+iiXt4bjh8rOFxvpzrhxEX
qaUZtb7UqLx5tfql91dWVtvmmm/pF/eY82ktDtSYG0YcVWwo3LAH09xWw4Xmkcn6xzZ+zPPA7cPQ
6cfeLSdpZ+nxjlvPdUC5IwzF516dLlpx7bR9Zw192uT/nvg7BeFDdG7bBrlyhbiSCqCBaBFL422c
iz+sVnGMgRCDtoqQoRiKTZrZ7CdL2wrx9KhF4XFmEPshcIO4vxEmH21XZZP4IvxV82AhPxJLN0i/
2n72o4aWoL8iEQemMawQPYOuGrOEegQcq5AxIteXfw7ASaxhV+TCIUMJVS8PEGqd0je28FrtPHgG
MGbH+j4iKdPHeCcoz2GoAGb1UCzCI8AsGWBsnzzpWqtfAxE78dnnrrX1Xp6rIwcKBI8rK3Vl3SwL
PmmVQIRtWTcRrr6SKzq6iXUH4rrlo7UxrsQJgppT2fKFubY7v4zOHz7cIkQh1lhVSsOHiw5C5Squ
fwydcYvWwD8WOGsbZEGk/FeG8mG8RWyKpzAWPY/xqCu0yGIdo+qqo3mNq3DtAkXAEq2C/rtjLdld
+aQ4qRverwlBfJ0cfniKRUyCexsr4xwh5ZfeQa9KtiP0AhDotv3LDpdnVNJtitgUCO21UvW8O7/b
KfNS+LBTYCXFAVrw7F4s1X3JuqzLv8k4OXWYbw2k/U3kqnxBe/sfV9gi4QDs2Zlq+D5j0Mrjpj4p
eyu1k4v5GOr+Fte8Z5SFVg7/LxrlZ7HqXQbpw2zFxvK0wOBzB4A74z46pHgvaUO+bdoXy7iXAcLL
NW0XPzsofnIlUZMejL/DULhF713qDeAg4RXp8uuxGFyRB9a808qbWTkl1GXMRjZWLAw+SOW22lZE
NXyTO7MKXYs7/BOybfu1t/IZjDXfTT4sv0UEb5IeYe+ct+Kr9YY+wpVgdCD2b+P4cRQSZwJ07AXi
rktCexD+JmGy556/Mu2vLowfnmEpMzBafRXHDdMeR0QtVaAJ3rUozVKfV62MBQDCE/T4XdG4H4M/
KSdol/rukB6n5sYXAuTl1sDt78fxcmdYwB7xLgFw+cn41R+8sPIVnkgaLkLoop0/OELvw4MtL5p2
awTtVhB/BKN1EcGAz0MDHlG+k4ebsBLvkjB7mAANUL7ybhOhc7pOdQZQ4gPmx+GIUD/obGx8UN04
ajkqjoehBDSao2yjXzeZ9+IroLDEUX3QosmwrbK+bbR85aV/FeY/zlA+3/uDLsZJPIedttF3IZ0G
KxbvY333/af9ovvCO/zwIhcxlgoFzZc570kOXmWLf1H7CJxAsvMT2CwUQDYBvinjltofcZ6KHyIS
6a25/w/qnupXGTDq7MD+wLSKn9SNGyufIm2iMhIX5jYt6EqN8S/dRDi87Lw/U6HchGaI6kO8DQvd
Br6M9I+27SLlbyV6W7N8qWph28igjXx126H4CRYXoO8TfsyuKPzVTX6iHQX0/OO6cQIAYpO6zxF2
QOHBnkI01AMO0elOUFktuPgmWvyrGhDIAMJbDlvZnN7M3IB5FvCbW3vMBTSVzLvOCGEhtvswtZwa
U5s6dxHOdropvQ242RYK5KHkTVN714/R6VUvC1m2lca79SxvK0bq79xSb+I5wS67dJuo8Vat061I
hiEl/a0YiVd1V+6m4UWAjyePjzLa12O+l+LCqdQfifQc5G9i1KCCCn4n9bNdpXYcyO0fGgSXchGh
fDNSwO0PRWTZSmZt4hijiEfRkraUcd3Ajy5qJUY6XaZLMCXa7wH0oBV5F+lYYwSfXmkSoD5ALzhU
jvgj9aJ2yCF1KRjROHU53llt9FqSrvuxxAq5TMObPqsFvgI0p6q4EXiVJn+ptZ35yUEEB5cTK9PA
FoTBziPIa8WmLerXVmhug0F67LSMIqW5zUHWtrIBcvAYK9B0/LsIycpRNA7WkPROJzZ/Kv/39/th
DuDncYVeGvrXM6SPe4i5KL0oVtgmnppXpxHUhVAnj1nVX8RFh47VkzgWV56mbL4f8fM+V0wdFp0E
NGz+e3HLtuKebC5pq9mkTM/jbe6/GZ6wcrauDbI4t5AyFbUua6pTXzZ2R+c3K3o4XatAqc8Jy/lk
FoeVXOVpNxmM4z9llwgkYtNzS2Za3My2chM0e7vYdBt5C0UOG5lxn/74/mV+cd+ZH8CAtysBePzk
lDDgBJdqUl2dxLt2M1wiJqJfJfczTmtyNEi0dsUeuU+uit3aQf35jDwfeY5uH7KXPu5yAbLuu/eE
I0o9N5saLg3+doh/xWQmKzOd4/9ypdKskRHIQtn0k3S6nxG4q4Lx6k2/UdzZIVjYFHvlOOyyxzUs
2OfQTDEQuWuK1gaV6yU/1xhQiTVp059oWzp+AjJ+FV0zJ5XL+XwYYgnJ0oI4VAqvYB9sskP/2tzL
uTO329qtdz88RRf6RXQkrK5eMtbGXez4cMqTIWyYmnEf0bcYDsXNrC4MrdXFUi5/CC6aq/FiTZjv
i7Tu7I2+twk+LBeMz+vGMKv58+Fodz3+8eAhejcKSCKVTskaCu2rAPDx7S6O+bqUVHozvN22PQ0h
8ATxJgnXuqZrgyy2AK5N2eSxKk9D9VAH+PFVcATWrMBWluJ7QevDi2uFuhACme/l5QLHwy3WSCs7
a/7i363ExfVnqkpk4sT3FaEflX10Ax/OMW0JcOCawdgXkIp5GeDuwVamH7QEB5q+Fnm1zHmjeK9R
QpGiKTElKsyLIFEf0N2EQStOm16mC1yNEjqv1YUmUoKLOwDb8o8ebnTW+9cZGbjsi296700OhpXl
4ft38t50Pn8n83X8/7Hj5MU78SCxm8kIeSxFInOHpwIE0vjWOhmOblu71iVj9nflpbktqJQZl/nf
YDfuVTwjruqb2LVczf3+gb7oWp8/0PLYJKWNQp6IWzk2RP3fkOziNnBoF+1qDDYBeTj6ff2r2ygb
oEtrkNUvmifnwy8O1FzX01ipMLqvkpew+yP0pTta4iadGgdpio2pHSSkKTVuiN/P+8uOJ/YL2MDM
OC/oB+fHjN9o8VCH8Vwh1ae9tFVuetMZXyV2G4RmeRMCmtJeJByL0WR98Cx03zbXj0eSrVWuG2fN
p53C6UOx1EKkRMXKevERGqXQm6ph9Qql9DZo1lFIoweAR4Ft1UK2b7TIbppUchIJpT5u5Xdy7wXw
o3hBYSc47QCk2As9NHdC5aj0I+s6vSuE3G5LmpBlFe+Hyit2XZ60R40L36PQ4AGjGAbwGV2FK5o/
1VFRoa0p3AVh8lyn8VZqwwpvL+sVJFC863s8H/PMTcdrKgOnUuy2nkkvGKG0Td7XT2z2x86qsr3Q
Qi7IMldQEqiYtaBs6DrP10DxOouQWtSqm8JvnCRT/0YeubEZIkqbcjlqEWCiGlJk3T4sFGBOBsWg
uL81cQfuut4VhqtiMFLkc+R9kpXYrAb3qeSR/HYC94j+UQqtK30MTyikSfZsZ1YP46ES699SOGgb
uYsmpAU00c4U/SmpgsgxFbxWkZP41Q+3TZP9VqV876vln6yUsAHKsn1QqJ5jWkn8gHxT7mYgD7dV
Ob3KY3dbagbW1U37BotR2aB31W38uJ92fsm1XQCLYfdJliId2R8lFdaV2nY70TN/68hQ2Y2K3GpR
P+QAvXSLY3JC6gD9bRTdNdsABCYUYbj5fsV/sdPxGwH8QVtWB+D1fpJ+CPiD2kTxEOGHiBe3zj3N
ll9LZ4KKxSq6sXaak26LJ5xebtZtpPXPh8352IsTbaxogbHS2pNuUu1ACSxt9Zfeb64DRTnFmLZW
WrqzylbYYnD0K+7HDQdr19S3nhy/iVl8KHO4ha0EsxeBC3kKeEOvfSPNEd2Z0lOkVIcug+iVXaXT
YBtjuRdouRYIYdWTcCUF8U6G0lQ1qK8Y8R6qA0ZfwwFT69+6N912svcWxdJrLuPNmPdQW6xyKwvq
ZvTaK30wfnhpf1lqrQ6jK7mJQAXmXe2gRcAfDyxLbd4iTfAM8flZ9MMHUW1/96heR+J4a5qNgbMb
tgfhWi7yRUX1PHguYlhWDkqkzLG78TecJ/FoIzBz3b/4x2yPTH3EPKY9JHI33K5l6V/AL87GVhat
/qCNVLhaHGRBrj51yKYEbbYxwMX6arL16+s0PgWe5YzlTZdGrtyru5Xl/DlvP19ScxL1YTmXeZgP
8sByzi7z62zrHX4NTnIC6Oysr98vskwJsen5pECR1DTeA/iHwQTET9tUwjkMF9CN7oRHyFH+Y3Yx
biUSTfOEyuf305s/3XmecD7gomoVcFGQIBi2p7Q+xdXvLMKaJ2nUi9HTNsjzhPpb4e+/H/IL2PP5
mIvcltpHKbe6NgeI3H6BwbjzHMWetsDWbjF/pkC4o3M7/lR/TpvuzkPFbZVa9cWyOn+GRaBo/T4x
vIpnUHfZA+yN3dw67C9nk4f/YLTPifb5aIs1hJZKWmYdozW0f5AycSzJETaqTZnGyfm0UEPv1q7W
a192kQH2STz4Q6DgeycJdiUevfFgxBr8U/zApxe9jjCejFeyna9fKwpPXOg1lvHS9MmKqizGcpXN
0v+osXNQw5cKx1YdS2NfDu6VUbThkDpi2e+V6Too15RLzK92K4bGXHpNZJb4s9itQ414TWa1p7YI
bkWc5/KkIJPyclQ7mhwHay199Qus4bwmeiWpseUhuek18G8556wpI9WYZpA3IiPnLNfVS0MML8VM
P/Zj+toLVo+PWfwHtM9eajhCsc3xtMiZZCRSlXTbceZm4s+2tLahfm+h8RzFvRsgpxoqO68J93n+
1CNFxRl1zEzxMe3TQ6Bk2yQ9ZKq+LS1gVDqqVBppoCnu5BTKMu5Ae3PEy1hU3FTnt9EVLXJlr8ky
yr50eMx+O8DtNGE61Jr8QsVWcvIcXGJST7aU/5FHZS9nuzx+agHZtQHETwPA/vDbHIefvuBfahb5
lobNNnJNdlGiUDnwE0jLG0tRVmQQvjqgVR0hFnhK6Ictm6FtojWegAoT9sCUqTVqSskqYu+rLPfj
GIuYFsUZsMCIMdSdeSyPyIIinzM5+W2zW+trfB2wP8xnEcvavs3GBJdjWqxYLpqjTSd6b2zmfF52
NSfaWO6axvHqmIvYZfUecjc+Y+aj3W7IUWZLHv0QoxbslpR63OgoPHwfs78MYB+mudhW+LT6cVsG
HfXImmSfenMyS4K0a4ft53IugRIp79kx3KK2uriglJk2FUaBr7OR125kkYP5tXeAYzhOviPQUAxJ
mEz5yQhva+k20AcwCcnGoPCTRvJBNp81RLE6ZQ3S9XnVsmkopZkKEFAQ9IsEKNYsboY+lBeRunvb
dEAG/JVm/coQS8ivUTaVLI1iAuR3T3kZCTZtLTjrn4FpZ9NYIse9vEp7pNMS+CDIcwRi/tIiSO2G
eY0aWhLA2G7H7FhYYXqTxHF1J8kwrtFOjWzRr5CRyDxUsNDA3EwDqGrcamiBVMFDWJQZSNTs3mjS
14YWha/Q3w+9ZiN5YwYt3ET9/SbPMEBN5YdKky+mod+H+U2qiTelLzyN+GRu8+BX7OePlfgoitCr
uV1c51Z2lxsijT0jvR5lA+it+qYmhkvzx41K3226+DRpxjbs3jyA7b5VXU3hSc0BXw1X8nCv1O2l
GQ029CuntFAlGFAsAw2QWqIdDQ9FPFOGYCglxmbCqbxodjVF8LH5oaaQ3gPTnWs3ErwypOActa3t
Jqt3npI8plSmkyh2epB9ej28iJnimma2rSPpui/MqwAhe1m/CWg7ieOVnOaE7vYU9WN4BAyCqEOF
B3o7NpIzqKhxRKJ3VQbaVd6bV5xqFOCz6a3QqtFGoDN4KQu5PoJ/m65Tr5KdOKEVaohIAlVdG0GD
L3ezD0BWq1s5KmafABh5b6F1m81t1G6wu9579YrelWp0J7LqruRnEdh4zb+Sx6eA8mLS32Regvfh
uDcAz+JA6GDX64rTxdikuMv/0EcdHM69gAQ4VIL5fwH/z6dN0N6DcgebOkOiwKxUmKYIuhTSXWio
j2Ib74O62kfCz94ID6XebDrvUs5NQNy1cfo+Rq3toEXY5yYLYz5gdRuYXAboLkMKXNlCn8PT+QZa
RPtgbH1dzOTkVBXc72kAIdiV0gjM+hskH3dRsgaYX5vT/O8f7gNS7g9pGhAVGo6WXro3ihUA5efA
fj6jRWA3kqSV/YwBoPI4afVnLOStFq+E9Tlqn18yzgdZpKJmECHSOhNx/dDcyNNB9/d9FFyMwrPP
Pvp+FXw5IQ1RavQbVBSsFieIjmCjXmqE6kgqAYBrdt2EO330/sdhFvVEuUJek2tMcgqm2wKAW5VN
jmys4K7n9/LpvX2Yy+LYkYJpKDOVQdDS3RpSepEQdmvp1YtXc6aVod6Pjg8LDd2tyk9UJTkBXL4p
KEJVqI15yWUtPsTtmy+31DdU20P0IlR6Z6qfxPAFPW47CobbmgD/P33EpYp6lMDpNnpWZS/cZnjW
+JRrQz35377hUi29bCSzbMSZyJqrey9OEezGNA1t+O8nA63i83c04fkizWSoskXb8XwXh4npC0Io
IqsWwLTzqcFXv7v8gcY2Ygb69EOVYS4TcyEaAuQddlLyKtSAZs1jqx3bkbiMxHkl/g0jw+1QAkTd
CUmVRB5sLXsUEBvX4e5QOqR4y03GNGpyoFhK7CSYa4QmTJrpLRt1O8z/4Er+qkjBDbboTpVHV7o6
6Gj3pjdmQxlUR96yi15KpOP9Ho8WK7K9yrBr6S0HgSrFw0PqI31t4aCtddWl0P+Uw8JuoupJz1Mf
NxL1T0Z91UD3N5t7IL5HQ0RhweRdhFNlJF8aY3tp9JKNMMKumI8LrR/t3KpPCeCEKc/5JXgx2Mng
Xwb1j8EHFKY/CfJr72GrobsJWy3WQPTJeOzo90H1yytPI2A7vfopxM+xmIF5+Glqxm6GjRSs58a/
H2fcg5Ht9f660H6lfv5gDKKj6YPThbkjFiAbplgHLwcwsxHKbabEO9//0en7moJqOMV2nd+J/s9S
HH7Krfig19QWkfWWm+wqkcgcjKMK7k7T4y0e55sWSeE0/COhlWqOl0F446t/TDgNAJODrHFaNd/K
fn5Rx8NN5CXXJdDYOvoFtOEyTuTt1Pp/MUh64YVdpv64qy0yi1DYgK0DRRcfCvAyphjeRVUZOiF3
WzLTCykLTp7wK0WYRuCQKOnx6J09cYIHlDO9tLtuZe1RRw/MNurkWol0N0SPShYH17Mye8g9Ww+f
DECbRVwfYkrhrp7nl43enAJfvPfxkunQ/xPi+zZ9NYyLMPMdHWmTZHzsZbptalS4YxKdMvX/kHZd
23XjWPZXZtU7e0gwz+rqB8YbdKOSrRcuWZKZI0AwfP1sqjzjK+qO2N3zUt1esnwIEARwztmh69wc
BeYWbftQf6Fa8FBI3Q6C4pByi0BObCDMAmGgO2j73Mrkm9YW4NcvQTSulCFQNDTAMEOTA0yzedNF
g7BTIzEmnnUBH0VwzgCSh90lBHeZZQA1A3tYgx4SstMD05WHJYbg5830Q/h3+5iLzZSa2ljC7VE8
g33vZwOxwrLchMKp4KeFreVzJDKZF8N2SoMAHOT2Pu4sAIOXAH6PJbpLwoEACQarHZA+yhZXuV2s
HdGzge4MdVBuB0TIN78n1iSvagpn3GEpdJ38pWIxuXJHwiNNlt8aRNk/IXIIEgRFHfFIklADjGpA
Z0Hr9MLNslWtM92G/mEGBxqwG60R7AAea+6QG8/UfGu0BznalzS2atZvghaO8oMEFWbttYWUfBqT
myyVvRySU24ShKWVSvWjMGSlV5Xp0tlwBdw2zSxY+iBHXjGGUmrCpZrHgPPBnbPra7eG232TokPK
gw3AjKs8QBepSMuf4YC+TYSbsKg16O5CaZFA0SgE8rwBphzXqtGE6BkldhnXbpobdwLYP2K6hx0S
TMOcMWNuXp+M8ltMDTdFNUoOb6sSyvWd4EjQ4oKxmisSw444IFZjCFh8Ay1HAKvwv6wcvFDUHWM8
f72yrtT8MX68QSTiOLW0ufpoyBq9NthQnnuvd9hdLh0qmOHoNgSUXmRbMpyosXqYIC6tn5n28lTs
R2B9+nSnGpEyL/iXqtbUtIGK5SRyAvu3xEnyb9H4TijRvPRQKY8KhfjFwmXgXWzj42ULfUj0q2CK
CLmYz3ZVuZTliY5GrXkbriab2HjXuNGK+8vCXlf2J3SEJwF9E3zSSbXn42cL7XAuV2lVnxtv9EYn
3SZObrff5U3tRadogYl/BZaPaGgmiMjXr1QvFOxA6PchmlmDoOTKuZ3noOkkt5qTro0X+EN4rMbq
tKCdjuVmlbd0Icu4/ggA/gI2Nz3HfDUpWoz2etzUk5z3qjAscSdvQ1c5hj5wvz7zu0do0iGvXCVu
5i+JNF4pmGECLqLPsqi+VHmIq2uN8jt3FGDAJ3MEACEEf1inTrvtvy98PJ9r72jeyNgFIYYJCb95
nz2OW71AdQyYl13vRNDkc8Teggw89GqwNadA1gFU56B9rKGOkUO+xMYNTluieH++dsrgxkHlCKQV
1NLmt2hVq8tCylN6ViPI04mRVwxPvZSsvx7stbFeRiEf1/KABV6XQULP5mRh35V2VNU2FbJbJTr3
QenBDgFuMGRhf7oKxIH62CTRTnDIkOmxLs5YPciDnPYxulaZle7BiIW2JjIE1D/6tbkdVwJ2KiLb
5IV8Y+AlIb+FNNFSd/LzWYcZhqIvJhk8K0Ob3sDFQ4CBzFNcVSlEOEMf/FVbErsVCMkoUL0RKbXb
YuHA/1wP+BhwlklAei3lA4/ouYewQyYRe0yX9P+uMAwRQ9ewXqBSjM1/tjm1BioaFbQbz6PCkPJx
bReqHA4KMJUba0/E2VZ0kNAtfkC11O2a+NloRCuNgYNrm5euUFdfr68rQ4aAriTqk1KBps5f9FDm
ugpKLXiW4AYnWrESl8TXr23Hk0YvMDGqpkDzbfYaQadjTUcBi6FujWQD6E8reUTGewM/itQzgAVZ
SAmvfJno76JHJaKaB3We2RTzAqlPEYXNmRAw1karFO675vbreft8NZxcLX/HmG16lHQ0zlLEYBJQ
25Fkw5THlSDoCuVF7+tQn7cAQ5yufIamozyuz3d3FPPrMMnbEV3rZj1dE1qvXi83Wz6P6GOY2Yg6
Fqi5CRXnc1iOtlFKa5myDSnQKOj/5TX3MdJsQZhNFPSDwhFJjFZy/9Qi0NdTpn9uUn0MMfuS8yTi
YQGzl3M1jBWwOGXgwTb+Xu661IU5LhhKbIQiWNklN20uS6tgqCVHqFCLzwbAWOAvMkbgVZbV2eT5
zoQwxAhCqo7kRq+qu7Fv78xs3+qA3R9JsI+AljLGDFQGvlIgCUvLG2i1+EiK27DdmlRZxVL/TIUm
dkVZuxVEiiK5nNoCx8WTD8K4LnOpsbU8RgEqNp9qgOdsTewDn+c9nje3olZ0k1R4hILxCXQ37ICD
yyiIlcaaarhipKIjdedcIVZgnNWwPydDCJkyIINIbGtBBT076UxKftcqb71SoxbxzQRjaWHWsR9/
vON9nPRZcVCJO8xqwcYzQ17YE8GDB4Ldium6SFqvrZfa4Z8/84/hpuPj4nhQiF6mSO/HswIV27Ju
Ydv5IgNZ9/WgPm+QH6PMTsK+1gSdCvj6JCgdBY9Z8fz1v38Fo499CoYg8LjS8H/mPds+qQ0JojcD
UgEo+qJI8k62dmCxjDqTW1BPdCDe7qhHs1skGUKr8so7U5FOaqIMEg80Rj5OIqvMFn7Z2XDWNOFu
SLKTLpo4blIPIu5HmJjdReiU5fleGSZiUIFifJhDeSAh56wGMaWmxjaWpJ/KRkStDy1niKP0QvCo
QZzaF6nsBeJT1UHLN78zo/1kXdyAtjPGBazQDi1IiWZ0Lw5vOVV1pH/Ejdg4ILlT0VHuIRatn0kL
07HWCofnLBLcDmrZYZbeZwrEEtO1IoOp3RCYtg6o/mTwMdZ67VAH9UrMQETVQ0cRHwC14cUNDc9Z
rK5MdIdKLXkWoLPcCPexXHp5wSD921g6IGBx3p5ohw1dV1ARRlYawviwb52OIFWSxczSVOTbxs4U
C9g7Q9sLbEulTHc1TVeTZ0gQElhyQKUKhrRjeAqbdqVV6JVAcWoVwoK2x1OZUCllT4FQuKoMxRQG
bZW0X1UNcnMubytlo2nZJi7bfW9wtIrIroYao8VMvkv4Aw68Ww1SqEYquIKJsgv8qB3Ct7Ue2ayX
bzSUMo2UgtBt2lIVQzD6TeV8q5qGX/WAn4eHoDqZtbxvG7ZusDcUZeNwqfFadPVy7GcEdSeBGw5k
Q1GCt7paW7U6uEjPNfSvEkLdvFAghxiCi05hKdDYKgybygIdvnaf9GCTjCKEyFCOU55RRfCqtrOZ
dmfqZxpVzojkSM0fYGJ3GolyAANnPca3BqwTLJ1pN03W38tm4qhBCin7VHbhOanYJnRlvv7krp10
F/Wr98PjYuNoY9UEE4WKeKbGijpUZYcWLYZNOrx8HehK1vuxVDW7vVM5IfCWqcVzSDKoy8ceDU9y
e8zEk4xmf3UfctWqQJ1t4YXzb4TGzoUcXwHQ7RNHpUrEMW3SRDrLabxp0KWRO3UdVNCGY+adCPWO
SGf31ZiLtq49ZtniPfdzN9yAYsjUuse9D1CD2WEgRZSFQ1VKZ94/GgNsKN5r5qqsAiicYfmMYOXh
4plaoQZsds67hcPo2ktGqQG1BuDDiTGXLhkAaTZZ3w3nUtpRA9jF6Ekgu6HQ3IWJvnZAaCZEaaHQ
BOLRPFAuCx1RFY5A1TZoAEMWM79Nok2jShNJFX1oPzGeawgexgqBiGs4rkPD9GmPrOrrR7l2IF4+
yWy14SWAcNViyDk46ag1JJlii+XSsfu53Qjw7sV4pxPl4uthchrgQoooZrgn3akMn9OhdXNRccuQ
LVQ2rs8tyjgqQGe4Gs1PJ1niZdKNw5mCzDnkT1F1//WUXSmd4AtVRG1C38D3cS7iqcHV3cw45MQB
EdgbCvBz2FMtD5AyVDDgyUYtc5OvIaoHnJmjufL66/jXVull+Nk9FalvN/Yhwmu8cEj1XUdjgZLn
Kv6XgWHTMCEqDgUbcGvU2Uvro4HWSYstbwRuBKI2jsgXEDbXFp8+uZkZBlRr1U/YWooEXoc+4TlC
ypDhohyjs6Z3Swzt6xP2O8xsjReyUsH0Hr0HFdZ7HeFervUI9VgvLb2l8cxmTFWhww4Jewj1Q1az
VO8KePXldKF4eKXOMr2X38OZJV1RY8jq0HPxDJ1cOnGJdC/xTDsFV/I1teku9bVb4iFndsIDQO2d
DQeJr1fg9AnNL+2XTzDNw8XnnDVjGsbTE6SFA9VAsZkI2q7IH8NchJyoz4vz1wGvVEA+jnm25scK
HulCg5VSQyfhZ0Ss3hGs7n7SF1IUFwoyAFgC675UFXgHp3410tmJFObCQJiMkXbFK0xWUt2RXgJf
s0vfxP10S9YTd0t8oc4x3aGo5kXP0OqV7QbeE/8GzfLjHMxyF7ORcngI95iDxsJdti8tfmN6mWfu
Q/9F9amwCRE49NqFt31F4OBj4NmOKodUVms6TYLNnXwbrRW/d7DoHL6a6nq6W64fYx84I2KpduMj
nVqq6l2pB314hHkLItdGoYIhH7hqPrvRvcnyI18b1j9n83aFL4NoF1S92foOGi3NK3Skz1VpwWIZ
9BFq3I7fcEcHayb0s8zi4qZNbuD1OpQWcYYVX1LTuraVgMoOZIIC++BPrEZIshgQ5OfSudBfDYCj
zXee0BIJ710oar6+YaYlycjkwA+aH5ZqB/B5FgzSuRWGFaVslWescYKpK8urUbWUerzRmr2GqgBF
Vxs6g/dV2DjdgJ6YDNNC+SSy5JYAQKFn6qocQrcvepshX6kT/lRrN5XM/LZIHLFr9kqdP0DU/i2l
WW9FSgTbpQS+5Nyw340xdKhiA9AnoGENYZAbRrJvTVs9wLLY+Xo3ubZ9XQx63gzOuwFeEryTzmWs
+Eki+gGAqvWbNAaHoAVyt9Ihsb1oCXbtcnsZdSo/XWyaSltlQ2pgqrkHVv0KVR+rsIQNbIwWSmVX
lo4ERzs0sSYVWTjpfQw0sjDiSo/qw6CV39OBweukdsJRWH89i1fuWZdh5p9konIZKT0qN1oorcb6
qJm5vxDhyov6EGI2ZYU2ioSKdERtXb0xswqcQ9mWCw0ojVoCpU8OV0pdkh3n8XGk4kvNeINcf5AA
jBwfMvT5vEoxExs6Gtgrmie1z3TbbB4AebCAVMPSg1/vqK6IOrh5sAtgdtXBZbMZ960AH2ZYrUqx
eBJzNDLMEbY+SQcVkTL7FgXtt4ZC3qaokYJmiZG4gioMbtQMXpdJXhQy+EOBwcK5a+rPg2auQ5PA
/VtbWMnX3gGc1uGLNMk1oBjz8VV3gtp2bFSHc0zzNVWoh+xtYfe/0nZGL+cixuzYUSOWx9wgA9Zt
uGrh/Jw6ye1EEQYt1FGf2SnbDKsMHYiFZOxKj9CAd50OvAh8VKRPZiGl0ksFhZfaGTUZJAsEx25x
G+Oc8wCqp06RWv8E3evakrsMOrtoiFHejWodDOcW9Q3phPUGEnI4uj2BjCXIpavKDYBiRgeRumNw
FD20SN2ljvu113r5ELPXCrasWRc1Rp6p1NM70dFRQvr627pGv/4wu/PXOqZKm0Aa6KwHa5q6fQut
0CgmR1jW6vr3Ds0srunbINCXELtXBze5hkDiH0b182ZWWQrg2qjh1DOILXO8D5faU9f2P/kiwPQA
Fxttz1sJrGFhgB6nsBv7wZegZ1iCL/z1DC6FmX5+ESZR69xIxGg8FwnsKe4HihInuf//xZitRkVU
1DoDYuqcQEpKq58S41ui3H4dY1pMsyuAdDlds8UmZ6KeZzHGkQvjTQZZKEEcrLF8qOBRNCl8fR3t
+lcNyWx5kuaXzHnOF0p1rqhRMsLuAMW9EbSqGviGjGyyEI45IQuhGcKfwJf3a3zyhWn0jqylQE4t
KWVjE/k4ckWd9MOJBHc5AuUgc96ND0pI00MxpTnA+eiHzE3gHwmorEMS3IiS4EfU2DV5cZIgpGcz
uYv9quLDCj5b1AJZ4CETchgwxwTZv6ZuwHF7Ewya2ELToIxSgmBOSIJfBthTLtOXuEZRXBGAvWpC
4aXXavgEUWULgPobQY3fFkpQnAPa4SgJ8nrFCHnSQCGHVaDuFEblDTldjTLOoCbdwO/lsW3CaKXw
1mUjP8Rx+rMDl9+OqFJZZlmj5i4DUlLq5olHcCEN5X1U1tsxhBWtMKA6P6qSa47QK09YAWdok8PE
ri1dodFfExH1ZdKqh8kdtkqHW1kSTqIqbBRB20FWYKcKQCSyBLKdUm/AjH44JeUDGcmec1C2b+F4
ANWZApzsXu0ba2yh80gjIuEeXZjAImCj0Ss9dEG8hzqMwnu3SlrB6SF1r2kQBWviFOPI3mJR32jV
pCATwOynY5UCa68sB3qwhKmSivkQe/OBBtqPgJtOGCRPMBPJLa6FZ0MHa1VpRumW9ow7XYHSfhsf
okJ0gRbt0x4qqdzPcv0EV05bkxnME01LkteMAHUqd291k+G3iMvgCyqRDtLQwMcJ8jYFCqzh4+jq
ZFj3mnCiMHdseO31cnwSg/jQaMpDJ6FhmAY7moZbURQd9OkcmEd4rcqhpE8cWlWWqDGnh0R8zjFL
sTuW+W5oK7euQEOt6MYUG3tAN1FKSxv0yZ89mnUVLsp9267Gnnqw17lNUm4NQYwO8kHs4rPcBWD3
my6IvJbQPnUJ5FcN8UeWcZAHYUkUsxtzMCyUsd06K5y01NzJTBLeik6rMbtSqu+jMjl+luhH73ID
xJBUXpdAwInSa8jugLp1khazhCSBdq1VNXCvIah+QeQefRRXqTg4UjLIOsBChKanGTgheeZr4uMw
NhBGaNATBa+3YjvGXqmi+1IZfxdqSMt2AINSju+olEW7reL1SKHlw7Gcs+20hOT8B6sVR424a+DF
jEbgBhA+U2HMDhoQMPDcAr3RkoZk0yQ71JnQq4QRRHjTVLVnFooNSgUc2FKn6SVbHbofZtmsGVYp
yfotbrG+OWBZCai9GqqPIhF02xIoCKieofzEpQtmAlj3wmi3UPstxR9VDgdlFFVC07Rr9RCVnQ3E
sh+Ejz1ZgwRnEJgtofWL9VRwKGkIb2WGVzTYWZ5aHELc6Yi3WAnbQLwdyR1NILs6oXHxdRvtRig2
+MaEQLLzdktohBtltCtj+CUZ8e0QAO4vwSwt9kYNdq7yCmqMqwBzJFXhNlOI00mZQ9Erjoz4sQvQ
GaSGZcTdpmCwpJJGO9M9CeoUI9qsQnNO823NI6cdH2vz3LSHosnsUikdKt8WJQzuVdkHVck2TbaD
8hxO0n2tDOuqqLbAQcL5xzh0WWXBfXTdQ2QHhISb2ExWcXDGLmhL8LZHzeLUqzehCIx6g/aynG3k
Flsm4w9c1u2R832pFGsU+x0WI5OW0VGBOXS0LiNwtpTvbXZS+h9De1aDNxp0NsAiwGYoGH3gCa3y
o9GYP6Ynmd4xs9tAhLhTlXWRxQcKKvVAJ0s90xLz+6HtYW8SuCYgXiEUiUcZvnwNQH7dicMrUElN
n8n7IN5I7VrsYaAWo7qTwTCr3qnK6GrZCIrdkU10BFOwi2GVDNCUFBorBt0iqW/FLLGHYRNoELjt
vqOrLAmmlefCSouELazGAXAGeBwJTH3DgC1NzMAa2qdeV72kUvxGLn0wA2wFioSj/igxFNSUxB+q
p7EFN5Dfpkx7MHPZGaJjKhjrvEXuMRInwsqv4lcQA2FDZvdhgN4pIAcMUEJ8beoulzYwhobj1nOg
4rM1nluTWvWwDuNTHz0MUrfGVQnGx4+ouQaZ4EaR4se56DbQX6bZk5q3jwUIO/Vk+cq/i3rmKWXt
IPO0AjG8JSlk3HlxZ47VNo479CibpwLo9sYYb9vGTcznIPHUUF+V2ADLqlqp7Gloj1FJvIDEThng
NBsbRwgbdHaFTWzwh1Tub9E+t0icu3GmrcYWqDERbDhYiTWgCZaCfE6yym3q5GRi42lgqFalzx3/
Hk2SahGgQr20CzPowdT8oKJBaSTBoZeydZKfy4SBItn5NRQdFXYSJ44qG/dGOYlsBUFicTChQa+A
sLXe7shE0m+wUlTNSsyHtpq2IwNCqNVpgAMKCj+lDgjuZEhltL7O0i1hMAImBVtpXHNaAxzAhgPU
0I1rNaZA47/GEaROw9ZrmtALsLIAO3ZDNuAjUfBVS/tYasIdT2FUUZgNIL0jgOKaCjffYd+GyqHO
hEcph5O8akgl3oSk26qaAx5SbzqmBFD6kSEkVYh4mwHayXxbRTjb+wGmOHFtjMCWJ3iKgxm98GZX
Yc0akH1qcfi0pdOF3A554kMm3IozcjJhROPQXkZ9s0kwiCprd3pr4mZTDK8AbDxqYSrAUBF3xcGQ
gxUbavDvIEAHVeXJ5yAeNUsV0mHV8PzFhD0RPgBtL8E1O2mQSYc91msa5ZUnpYBCIs3Go2RC7PIk
giFmAu57CkWjY6npcM5m+c80h70wIW22qmgrH6Uum4gUd7gEib4axIbz9TV1yn4uLsXvV0MoJqD1
gT4o8JBTMeficl+YMlrwrGgPaGvtWm3w0vjIA+aFg75JRbYNWvr0dcRZ4vkp4qzW0UAKNCrVgB0U
P1zlG2PdeeZG3C6llvNK+l9xgPnVpzs/+aRnEmkNg9oH4nBPP5iH0am8DP7vTrjGIU08OKbCMGFZ
I5Bcm9CLsNPPLyYUWbUSRrrADsm6WQsW9dkWxndAc6co2y8OcpZjfhrkrBFjkKYqZBDPDxO8GLAN
4oYbZlHAUe1ij23TTd6WyvOzdPBXSBV5hAh38E+EdKkcjDAfTHaQlVfWaHYqFzZbytXm2dM8ypyT
PpoMKNEBb4+xDgpTha3LzWpS+TIgFKFMHiYNzOvRIBChYkZq1KkPhhAsfBzzavynp5itVVzrRwll
xvaAvMoxae8pWDR1vQ+D2mkguhefyh6nrgSaArbWFjKUX38r1+Yae4YJW9dJk+B9li4Wk6rHZtrL
dXswYqQWzSqA1Ue1kBYvxZhVEYI6iMB5idoDj28kyNRXzDbgfPj1QObFtfeZvBzJ9BQXIzGUiGp9
gItXAgk+tU5sVUBfB7GdMadrjvsFg516wJmdZ4qlq/3aGAHDyEDKI7tMvQ3DcKF9fnWJgaCloTYD
ZBmqNLNHEuWcSBVrDymucP1Qe7zZGJBJb6Bj3KQgR5T6LhIPIhshtDtpwbZbBWrXX0/Mtd3QhBye
jNwc3BN1+vnFvHRJIZh8GNoDlMn9SPhRsW4T5t/C9EmtH+PgBRSkhar5tS3jIuKcbltRo+nBkmoP
kKvZ0CaCZEK/NKhPowJUBYkeeupAyau6PhvVAFfCpCnD9KgL9FsLBqKjxDR0Ybsc2vAm+JEqXNkz
XVdtQtRDo8gRcub2hcgwiZYilCDHgD+WwatiBBuG1As+HrjfQkxywMePe3gTvuVSAU25u6aAgqEp
ghIkriuA0tO6sCPQ0HRAm6W88bNuq8XAqwmPBQ2d0GyhaBfLDyUrtkohQiZCXKHj5+hwaUQV0S61
h0L8rhWqP9a4uArMNnPJZQFKwmCOjpLk92HoisKPlsjW5Kkd9blNTfyj4wspCyvmsh+Hwz6JD7w9
h0P+MmjZazJUW00iKzJKd1yCjnZVtch4wacKschZmO/7Boo3JZIzucGnUFbsMc3Ck66Bc5WZyEHV
ju1I2a24PhzUIvUzkb8mIyR1TOI2gbzvRcMaenNc1ZOctpAlskeiOIXyNz2mSXSf4vYOumax0KL/
tHdM73lyqcPqxQ1Cmb3npGsyCGMHyZHVp3F8K0AmDtsF7MSclQUq1ocg8ytK3QYqHyIhOQoQv/O1
B7qDi8iP6IG8GFayElftql1iZOkLA1NnG7/Qw7sXH0l67Ei85T3z1bJ0jALijuQRN2FUyWosNyBS
xXqVMuU4ZncSIRsjqjaJLh3zFpfKSIWgWQkJkbEy35JK2ktd6Y1wm82T1BLVEEXBAPlA8ABVv7cY
rQmbC/1eK8FlYbr5s4AIepMWu04vT2anHJBEBPUPDZTAOoeWRiNtBq6cRv0kiY88gHh8/IAikj0p
Aqjd94k+p6WRw+iemD9qSPELiuR0JT3lffHWsYMIR8MKVR4nLzg74gKFbV8z3oKU33Tc+BaLyZ4k
+HdKvoYQyAEVtLOkM5Dz9TGzazlD77LM3krF0G1pyTtjjvz49MpnlygpFuRcl7Cu1AEGcyicqJHp
8Kj2QJhUwdleDR00Ngh6qs0kEfKqmm/qgDxpY0anRtyywlek1OGo0+Ts9PWGvbQyZjcuVQL7OUAN
7pibexXAPDmBy2iwpFmrfyrZzhb97FTOCVVGCSbRR02V1wKRHUpET2CKn9HHDptVLuqegJaFqTaN
RZQXNQedC4T4ISzsWDVCf5SHxi4bHq6NTNOtrEU5Rh6l55pKyo1hJI9KcUdQlEjEdEfl3IcRsBvV
EGrJq62QfJOBKWPBzwLlgAHu0Hn4g5ebsUaBMEOeAkXUJhr9rs5+pFg4E+I3J5WdoHem73KozFaG
umOK4ZSdvhMGSbUYaeHTEh8TJYB1WPnI9citQuUo0eG5VNPvALm5w9CtMhJtmwSg4R56+gNZJbKx
hvmBww22DY0WDGPVKZRhnwHfS43R6npAUzNUq3rT//pFz9Egnxbh7H5A0ljjiWpic/M0X3TLTdfb
oOegPmpDKhj0J0vYBeAsxhAJ7Db1VtnC733hJL2y2mCRCqaZ/u4BOgeKDoHOAIDDQRpIJzRjYSub
2iFuaAtDnRbthywQtiiXYWY9sq4nagNvCmx3tgTWnDUZqpt7bo+2ZgNyta8dyQ6sYjOBfUS/c7UA
jLZFcbFZg2aa8A9PMTtNzGCsunaEVnRn1xA/WGVe8L3ufZxyDjZKC5buigUtJD85LSEJ5ljkeWhj
lgYHKZVoQJL0aEL2f0396IDai+wDXbYSEncphfp0Bfs4UGN2uowmHXlrIpoUbIyBOil0j79+o58z
l/cQ4NEB8EJwv50tXsAcsx4yeOmROel+kn2kpZ3vgF7xwY9pnUUxuhno468JhLwtWui4S2vzm0DV
mSFOBi09Ek7sOEHxMRjClTqiXlg6vZ47nf5U1Sep7hdGenUufwee3w4Us0NBrjHSY9m+6DA2StUl
7NCchDIf2/wyMATjGCkFxgawQ+NJXuEcQkvpTib+64xwmyUGLgIWw860SPP8XMaYXuTF+GZHodgk
2sglHRPrZ3cAQgZ+5fWPkIkEPMsKj3ptZ5vlMsbVfeci6rRhXKQlodQPgRBPUaPezfrUkeqfSSb/
O7vbRZTZISdkSoiW0hSlTqy0PWnhNiq9r7+EKwfph/mbfQhZ3/dNEmF9ZPJrQzGDx6L4mav3X0f5
nEzOXtP0GBcTlqZKMeQ6hqL4UWCJLqgE6GSkAAvKG4VD3Q6i6v8qtf3Twpx1tAci6znAC+mRuukz
7ve5PdyXNpYlOlbxfY21CeZObwWHwaG3YLlDrHhh2EvrZHZwBGHRUsheY3bXbK0gUXNju7d7/BcS
PjZQi77w/1+cs3NChV4pPOoRNK4fIr6H9o2Y3y0MbGFbmWfJNBNlaNRi2UxCnoXsUpuv+hNU8bI9
lqqDBmeKrqP7ddTpwT8dw7qJ6iE0xKBVMHufPFMivUfJ5xjs2FpahbvO0zyYMy6EmUNifq2b33Fm
by3SoZQU6oijQ7gF7bsVOU4qz+lhqT65NKDZm4qQ6Ja1iUBTrVdasZXqI8wiEHCOY50P6D2fuPj6
MvROcwIHRHwIkoeOcrGeULvQtSjvY7t6yJAlGjbcUwSr2mn/Rn6KHeZ/Z3MO9EhZLLWhiODiBkgS
SAFs9G3k8cplVuOafrJFzTBYeoXX1+fvoLNjAZZzaQ9ZAHx4mV2tJ+9z5Hr8Ff50cLEYVnWw7R6X
QOL/x1n0O+jsVBjQ5xT14n2/KZ/Vmwy46NROHgIPovGAKBdPoRc+fv1JLK1VMjsjQiwgKiqY3fxh
0rOIN8UjGupufli6wsjTrevj16fokByY6OQqJCznKBlJz6Oel4wfJQO9xU6vbiJe3SZGvTOT+kWj
AfSbIHgv5OsKbFM5ju/igd/AY5pbotiJUCxG/1hVjygNHWUBuqZwciosqc6ASDFt3nceiSHPQAE0
LmCrFRnhXhF/NDGymEwusWNDVsIdlLT7a63850v/X+FbefxrCPQff8efX8oKqJEwYrM//mMXvzQl
LX+yv0+/9r9/7eMv/eNQvRW3rHl7Y7vnav43P/wi/v1f8Z1n9vzhD27BYjac2rdmOL/RNmPvQfCk
09/8Z3/4H2/v/8rdUL39+cdL2YLtiH8tjMvij18/Wr/++ce0GP7z8p//9bP9c45fs96yeHyb//23
Z8r+/EMw9L8BFAXUuamB1ytqEyGie/vrR+bfUHXUoWqFyjsMwvATED1Z9OcfkoFfwq+BzIYbLnQb
8AHQsn3/kfo3KFeghWZALsKURBTA/+fBPryh32/sP4o2P5ZxweiffyDExVKEXcsEGEQYIkM7Boyh
2QbdEij+arKI5pEQrQPgxLWq3YT1uHA3+rg9/wojaaKpQkUFvdT59zxibybjQP1WELZtBl8/BUot
Ur6p9ZUSNDYZwStbkrx4h2X//s5+RQXzEaKEBsw65pINKYYmBWSkPqrhgpXxxI1o+w3dlS2I3rZg
wnlAY7jfRvUGVbSwkn0U8Pchj2A0oYtWDkU4M2nvCYfsWE6eY7jMS2b81LbCIYBRBK9ekPc8miy8
K1GlEwLAonW6YVR4uFhNv17a5UuSP+7BvwYyGf9BJ5PIkJr4eOeTOjkgQBxRvzOSN6K3DnCgAiod
PbSjIE7AAkuGCgYo0fhPOahO0MqAyaEnH5nxjdJCL5AyiO5pd6EOK7PhtiaKV+lemSjbEa4pitBB
omzbVoPb9OqJJGcZthOYBtJApwwSDU6jlb6WQo+KmUsFqHcdkPlbgs8UQIOiBrPBuZhppKgllAlr
6msAH7GyOwTlVgJWWNaSuyqTIRqWvKaG/t+kndlS3EqXRp9IEZJSSkm3pZqLggIMGN8oDDaax9T8
9L3Kf0eHKRMQ3X1xpgAfTTns3Pvb67sWvOMyy1Z5Mhz71tn0544Kq9rlrlw3jrfCG3hrZt3aTSXu
MvmVVXTHuap2g7uHuXLdS0o8mV0/xyORVjoehsm+jsfhJvKSZ30ovtqs3x8H/vPNsIhhUjH7sdK6
OHqT5RIgIvlm5jmZSxf2wlYF/U6SdE5rdNcahkOmbRYL0YULJxMAlMWpFfskiK6FRRc/LZ6wl81+
9flg+mgsUZWh2RLiGbyZi0hJ79xKpkGlNlkTbwoZ7NxIe/78EudF4+8vatN+S88zs07ChSKf9H64
6lPilalIFA6xdKS6BxwIt2b1TdWuD+Ngnepf1bbE5TL254qwqITOTKfj+WKCyNZAX1ZECqkZlzQx
0tWfHTu9b/LkbojmNdDx59C47VrwgRIGZ3IrMu8gZjKeZfYg4/g+aFpsV6dlGeZ3bl/etHF2sjPD
d0hcI2S583J755VX6WRt7LrbD2649kLvYGjTY3q2lLLQV2B+8T2I69fP36bxB516+T7PdmxsCTp5
K+viyGdj1pBlqdZselcLFyp3z8Dy+cckrKfCmJzd0AVXGFaFSySG2WqwvF3mDu46kq5Gubi8GvJ7
bTyUsS5OkdWHCyNB0xiAaY3mejfpM4ZRqfUjmOP4KskSOAwJkkD0Y8m2QGYVwf32C6MLMJevYJ4a
zS+0mxFVrHpXnEGTQDLvXJSXsleUp5rAXTVNcT07xlWUNYxn71vk2eR7xYA/fRRej057KGUDx6qM
N7Ph/ugn93cWlIjuTCDDNnw44T5Utud7fXwHUt1ZBEUV0Pf5M5mFvZK6Q7oQCc2kd8VCd+WjHdXL
ijy8JfOrQa7Z8d/OipnIyfwuSLC9zeWPVJNq2VO0WurTuJmT/meaR60v2rvByemVdeCF1wKsaThq
9rpo8h+6tknz9FhITA4QbSIBHU/uQH+oip1XGzqDTr5mYZbBAH8WhdO8Mhg5CyMcl3XCTyKlFKDa
+FfSJd9bHDZ66mvown3LK7NFbTyOifajTLyjkuW+ANyEIow1LRurhyGCmTv8GseFrIJ72Yi1ylBG
AmXv7M5eJU5+k55kVFaruOJKidMoP63gdeupXeG3otok3xjavVUDX7P0kcGQDqS6E3Nh9CF5pLg7
5F1LNxpitWhKkoVQ0W2QFY9Sc5dBmbswPEDbtjfmkI9LS0sKRHjkSme9pb+rOrQBSk0KRruxqmuU
GdLlHPJQaE+4o5DLZIDJpjtqZsGh3Cu2Uz/OVBLSlzAc1bIONAYaqQp7O03OOi/Ln2ACXtPcO5Z6
u/PQcBlmiuGHcRNRmISMvxLxk8AIYS7xgzaA8qPpM66mBo31YNZQOI0v6o1/bAIu5xwWRZ5t4VAp
iZPer2Fl3rlZnyvqukgH6NUufqcDxouxTaUtY4pk1ims7qpR3+k1PmgOXmlFFuGuEkDMd+AH11G4
LQtTLbvU8pup/G44muXPEUbJ6BiLBHMt/AcgfyzEWNiI21Cujt0p0EL0HZb7rJTlLVpaIkPis0UJ
T1CK7HmE4WPnobGc9b5cIi8rfD0ODkVrPgyd8BbKin6a0XB2oWZb0fsAVFyGPbIot06cPBcaJQat
fjU1vPmKcjg6Yfq7SwYKxNWZC2w+NwPvdMrmeyOet3Eav3mzfTMN4zalGG7ddVJu0ZnFaXBjjFvu
dat53nUq+2MzBM+gq+jfjNayo2A0Nlh3VE1YL7wse53j5C6NmXhxSJc15dup6h7gOHG+pNBu4onn
7jmxUNCRvM686R6+WEXf5/zPXGrdsGnxRivAv5qXzXVTqI/2rLJmU1vVEw2Ld2mi+bV7MFSBBC/V
dIqZEPU6d69416Z3HLBTx1Evg1tFL0KCl2Pt2tu6y35/fmd/rvzPUEN2w4GQv6w/tvJ/5RQGKO8N
sX+z6dz2WwPQpWywctjZXSqWUA9pTVYBvHp/6PUMyza0B463ixuou3XBmt8Uky/mZF9Y2XFEKtmL
/MZL5fdAKPwScH4waHbw5zDTIF9+7ywvWKlUShbOdK8njVhkit76z5/p4gD/n7ctTWFxggXNyJb8
fvroMKJRvFTNxsQ+HRmCvi0TF94XGfRFm2UbbZ7WbTgvA4KkReaUhY/N9A/N+16fPeA63CGmqL/5
/KY+GAGoInUBM5+o5J97CmZlt5mOdeNcOCcbp5dFlVn3IYcfa7ZOcVD9+vx6FxmFPy9BmrqgGdiE
kYnm8f1LMLxay1tvpn9bL19LS8QLJZy9rrTbzpT7TKQPQWUcrdTwPVFsPr/4Bw/LtR1dx8jVPA+s
99fWSpVgITwwqGhDbmX/QLf31pPJlTVEE3Xcsfg/fHJpYnZEoGLTA/TnEPPXMLYHzfXqtOaTO9Vv
FY0LXUUnFMardG7lyrM7PxmdawKGbFGN8/WcbRSMJjb0363BH8jTL+KmD9+AsM7naAdV5uW0krXb
O43HEOzVXi+utZzIsIDtq7zrJJq+OOBelMH++1tDgtY55FsM/IsIFLmPbIOgaDaVrT+nXrdKhvJK
sJLMrvZrtvM7x8iehiF/cvPopR3jbRXSSvD5N//nKMXCRgkXk0wYktAt7csBZ9TNPDb4B6bNgFvN
aIKe7vpfKW1NJW0wQuL8BX8djxLrPnGybaeSRycpfhZany5ds3YWfZLMC33kJDudZU6Vt6x74z51
syfLUAuTIjVFBjwvQxTQzXSUM51ZwJ1PIp4cFEvZuo0FC2VGLwlEnnDh8tk/f8iPlhaJBIhUim2C
s7wc2bLTKrcII2ZVZd07ERvZWBj3tUDZjaKkA5VaDjHujVX0aundidjgm6Rd0cTXp43m69JAuPX5
LZ1jgYsFnDuSAk82UunupceCE4jEbgaa3ewhuaNpYmN76lTTAp+k5fPQ1rDYuEkZf1VNvzzKnT/3
mXrMoYcl9h989SS1kD3PrjfZ7O3NunyCEPDFo31wlJPAZ4l/SFOZQGveLyOhTLosmGnS1lMNWb+B
vq7tC7+OcFdTsth1MdM5y78C8lxQFP4znf667iVQAOxdMbKx1ZuwSH+GdOUvQrd8chGM+/Z81fZT
ulQ6lLtYGggau9dG2tcqRv7h2JgcClOsZTnANMeZoBfKowMHhlBZZ83KdtN1DkMBlaV225CTWtD6
vlQ53SbsoDstD38oJ3mNw5AxZLUonIObDlya2RL6VSA5p9vUcEPfGNWxztnXAvDkkBeePx9T56l6
OabAERJ6otcjO3eRPpiUUehF3zGVNeZoNh4HUV/bSXT7+WU+Grp/X+Yiu592XUSHYF/TUybv8iKp
F2V8P86PXY8v5lissESK6Wigvejz6340rv6+rng/rsqs8WLCXaZM358KEk9jsOqngFaHZBcU4zpy
my9e6Ifrxp/930Hk7CHVf3/JwdHNyMpUvSnLlJVM7cs2+jZMnHDdjXEowo7TbnGjmv4IC+37OIhN
mlbb3k0Fgyq8+/z5/9RqLr+vJBCBimLZWPhcvIBhpL1HrxjgOTavXQ/egDXK0YYjJAXc59xp0+XB
QZOVn9V+XdOWMytCNqLpSYwjHTzdqU05/oL6/F0lzTo16Ttj+ldKPXx+qx+tMn/f6cXOVrbxaGKQ
UW8m7IZJF6+mMLv6/BL/ZGrPKxmga14E26cNmv79tylkZ45z5eCqbdnbooK+1epkDNL6OmuLW6nJ
u7YJtk4SHMQgfkc2x5ppwPAEl16MyGr6Dqt6XJYRrabnfjFvtJbCqu/tZr6fFBO5iazrubae8roH
U8XpnYlU68mhsU6fPwnZ93/nLREQcAVDYM755+d/RUEJcobRHHO+a2X8YMF5srVqXZkFBAvjKp/r
badFr4UKVvbc+Kk9/Zi8s42IILFTO/qVkLAQlfnF+/1PhvhiuJGDBK4mz9wHeVllLmOGYkqT4caq
eFlDjm0b0kLO9MrxNeXcNPl05TrYOYbefNJExRpAJ7NrcBh13eEtaWJa2GZvjRCR4LHBF7jGLCWK
xOzn9TrtdY7APYWryCIdYKBFXYxO9RhCxfX1BOc8+rZ8Oyh/aJ26L1BsL4fmj5+evotNyKo9eZOx
HXUQnaHfptZPpwK5bViviYm3jhnAGCOt0e7rxvhBg1bCuYZfrhAlLAoWqIRW1TLMVmgP8X/NgQlp
FU152rqkmdEv9cGPQnsHiJgkUlJdy4SUV9qs82w+ZuFkrnPNPSStvurZBpZKK9O1HeRLxygORZzT
ABp40KnanvbI/Dno2k3VQWRNgPmktLYuWsmbxBt+2Oa1foKYetQl2bk+2439sDX7+r6yPKZ3Q3Bk
RctspBm8yta23S7iwLwSmrtpHF5pWefkBoTpZ5V6C217hRR4ETX1L4W+o0Al26XXSSFfHKNa61HP
t+q2mRZhQwv4Gu02AsHuez7DrsNUK8JLiv9dNwmcW/ts4GV1O9YhPxx44Cwh5dMPLs59A116c4AY
rfZ2MuZnoqPXrrgbsvItmMUNm8KybswXx9bC5VRjVZ9V9oPb0SyjHo35rOFzajzOCgJOmT/2QXpN
7fbQDgqPJCvy8BVBZS+cg1ChBf3Ivc6pLqhAewl7+TIOmb4IrBA5KYOidLvnlIdPm+ItVIANc9uP
VXoterC3busn5vesdkoyIZZOP3j/XNu958eS7lqa2pzol2EleCZFybWhgW39Ymp/sBC6wMaxGWCR
IqV/sVeOHh0sqhbVJj5z9ktkpIlGuAc9d5zvDJWc9Lw/iu6RvPC9ayenn22aU6lhCn1xI+cLXUxm
V+egdVZv6IR/FytykBTCy/Wp2pRGHPuIgeiJdw5lc1s1Nn100d7on8tS+VNX7isAvtr4/Ys7eC/C
+xOeMfss15PEvOfz9Pv12nGdUUuiutqYg30bucmPkhpz1VrfjL5eRUVAc597J+Lq19AWX5y0rA/O
decOFiFsQfhPW837a1tNBPWJlOmmnGtzOaYcn0kyNYuu1096Nz5jzPlWVrT7muotjk3fqL1DJkmC
qZ+TjgHaVPvWs6laoH596q2yyO6pIw00Q1jh3dTLt0TP0uVoN3elneOVDZw4UMZDZtZXxmR6Szvr
3lytutfnTBwCKe4CnX4eS8lmWeA5ZUqa5GtSq4Zm7xhIm7PVV4CCvO2raVMn1lFoU762kea756zo
F1/mo7cD/5TIkS4uFvuLQTq5eTp5XlhtVJVfTVXyq9HxrhI2SWJV/pB18z2363vTphY4wV8L5V4L
K3xS6Qqh5Rjmgh9n0UvGS/viJPHRjdk6oSwGNGyOl5Ija6iF03ZOuUE/49sZp6IKVvEA0kK/GUIx
ffEiPoifXSAfbMAeb4PS8/tRIiBCdEM5lhstdHezka2aWq6h+n9V5jvHaZdzkS0VLAM9itK8PPu1
kVd3SdOXG5q8aEmJD6WRPqRJcp+mkMhU+DDP/bETQLrT2Trmzc5pzIOVfrnDfzQjUegT4CJudsU/
EVSaZJ4Y9XJTNZji0b67bsbmFFt7W+WnKSpOUzmt+ubc45j0XyTLP0p04QtC7fZ8JJfSOX/7v4Ke
1KU/XW+NcpMo6NxROB5MWV7XdFL3hnFTWmohvOyt0PJ7Kxi+uPgHJxhYpxRT8W/iK1ymeXAODMrR
9apNZmMFlnSpb9HKT0XiUDnlQbOce1HL+yTSv+gu/vChUUxIHKQMGsj+HGH/emh7oP5CqwuGK2Hi
g35+jLNglXS0DuGDbpWYsVe1sbIn0BXYqT99Ps//lPwvxh3VQBsDUBy8KDFfpHpSQhVlF1G18Qb7
kSQYxofVdEP689Q31AssZb8g63iQ6t4Lv4dmt1VVv7ZnsZhsKnmj1mOa2N1O1ej47dnDDrl/nSlz
2YvscQjqbIVP+smTg+2LbRV55lqJc6u6Ye8w6jXXbq+eHYuAzIrqRWE7LxEZd6g9hDZ2EvizRJtd
GU+0ABGZ/Kpgx42Bt63acC3S/qehmnsntV+8tH2udLzlcX59uzcdjcXpRqSIj+NBweTOk3K5RMRO
bITz3sLEU8TXUnffdw+hY+0AwVSo9mf8ieu+rHyqwzbVPW6oGL2l6Lon8AO/bB1u8CTHZR/X959/
BfHB4Dtn+9DNkH0xHetitbUzS1YeBkCc4kKD1Fr7qGpLW0cqaha9i2q7ArGnJfl6ToNNOTTmssrs
XVLlPQhB9dySsFugmTnoVdv4bqPt7LaisqrbL81cbGatLY8mldywZT/RO/wtosG7oUtqiyj1hvPS
zxGHjGVame3apcQTWy8hXjKg4zGjQKObTbR6FQwJo3X8zmmcL9b0j047kPJM2FNkPAXanvcTvw3t
OEqbqtyIOH/pYnOfWgka5OaBylO6RFxzPdbxtW5NPyoXCPco5V2lB1dRQ21XXJuNnHwF0uOL2/qg
omKgJUEw452J0pzG3t9WRkeC2cw26xG+Oj6w1etuZKAHhOdAxZALG9ZLPdDAZNj4YpqMxmIAf+5S
IFrlU/A2p+Jo5+VjP1DRnr5F/DqIoPvEMmDwyHxZdrxKPXU3phqeZ93K9n3fPhuSVMH4WEMd8q2s
85afD7YPEhjnaA+rKTK8wmNFef9UaHjC2umsguxuu8ltOB5xWTaApxwfskOyBqr1JLOSFnXeuZFx
ikZWSNen0T21mXiMrRzeTv6lVvPfnccwoI/pHm8bHc/lzlN2sm49dyg2HXm2zAw2Bl7pC2pxfhvh
5pLou7BEKDAB9um/SiP9m3YXOnx72N1nfRe77znP9NcijJYrsm0cTjfuPgNztFDTRKftftBROUSc
O1q5U7V9ldvioT0nBtzhi6LSP4msixu4yFzUJB2jnNaTTZN2+xjASQVXTuFoWOX4jUb2LrX+d5g8
gu/3l7ysZLq9mUVOnRIAn90oUDOlBRtuqb4ItC+g7P99HcMyobnxZWkOef9uQx07d5Hwbtug3rkW
SxYYMhanbk9L/Sq35NINcBUY7G9JOz3mcfKz7a0tfZrLpMZ9c1jNWflgZ7hbaHe9lT9/MR0+fPNn
SwE0VnQe/WHR/fXpsfvrpGskRF6ZRju9vIK6f5aobFSU+1mgQXTSVr3nnWaQQkayZSlYNuJc3Kb5
I4X2oq5yfF089fLFjf0Tep6/DzGY6UABJqS8WBSrrG9RW4QlVBxtX3Titmqd9RxLWGv1zhIYqjT7
qbB9Q8Xf6rbeeSp5pl12lOlDQ0b0i7v559R6cTcXx6UEU+Yool6zCWOkAx6BsByPJNBXUbAvJ7kU
UjyQKTghW9yj+V1Hcbmt42pTf0FB+GerPN+HZThIwihNUeu+GE2FM85D6hWImF6iyVx0SmxbA7eC
68yoFq5GVRvBw+cPf362d0HSxTXPwftfQ6QFy+UMvVNsag+9uotTaY+LjG0usBL6f17qYrIEelCT
u3KLjaJFtRw4CwQtWps788sC2Fn7+8FT2YbH7gaQWF6seQLuMVpw5uU8snuNbrtMmnEPhIa22p8i
Nm6scj7i02fBRkuiKy2vQSVOh5Su9i6QZL3yZ70Pf42QssT8THDtO0n4Teung2phnnz+Ccx/zn3n
b3DOGJyhkJ7jXuzFOTwpG9FhsUFIsh3NCmaYs9NSta6UfjgvIkNt+73UD5G2cXpnV0XBaso4Puem
X7XFn2mbRcEpKYDhd75gTk02SrKZWZ8NUQITKVlrQbASHYm2rvti1/1wlfnr9i+GrTOkfWfmDCFp
Uzsk3YyHZWoc+r7YFnoKa2r+Yp58cMGzVgW5F8kdIS5jlyiJ9UKVfN1edXvkXCtlrlOYXDEn5glO
Ib2WX3yifwOLc2CM8IS19HyIvYRoWKUcktbhkgMkLW8cFkHgUjguF1pYw+yUfjXLdW/mJzdCb9UP
d3HpXjnpuGr6F7q/V5+PmA8XCrYc7EY4Uv6jI0gm6pBZEhSbctL2Z0F25VrXTaD2lRBXSKSXOQWS
Mk2+2u7OA/GfxYK6+dkPktTW5bRSiNUQtfGl44kDq5T5CkNeI+yu5gBchyiX2fm8YX8nw+/HXbT7
/Kk/imT+/giXipkybwJsldnOiNoPVc2pCwDPmBbXbVDtOtMxFt45y4APcu/pC5eDX/VVc/LHQ+9/
xsHlVFXaqDX5EDEOhvpGBDdR8uziz2eMzbo2yT+PXxkEfrA+88ysCWRQXJQ5F3mDcbZTqGXsTVox
rbIWBiXzOITBRCL4izjtw0vh0wWqUjDKL8/LoVkack54tlpJhJuAYzuxjcA0p5rzVbXlgwAA/TeF
27MWBnzVxbZjkXLT24Alb+piP8ILjIA98ykXnbGzO1ETUdX5qgN/WRQTuIz8qo4g54FZp6vFuc/6
5oss1Vc3dLE5dVZlDfrI3lvHkvyeJEhTazTCd/+XMWyTCqNejS7hn+441KYyHplCfaqwWwMQopd2
sozPRuCOvaOmXsLjzJ9ds/w+59dmXawUpbAv7uKDiXzutgFo7OIkhKnf+10fnaXMA0yvNmEfXNH1
5GfutCjd5wbEx1i3+5Regwn1fWgN28JLvro8ub9/VxJqmS5HUE7FBsnB9zfQk1QptISswKhyHthE
6lyUN6NGja+1Ow4pCKiQcRsbkVugfvhb75hbRTBW1fY2tOpvmrgP+iZeD1P/ZFS2u2wUZa7KEAfa
Waxzq8q81AysgI16N0jzpq3dG3MOlnoaoNKZgZXWGYXtHAYo43wHA+NBy8JlP9pHy6vLbarb69Lz
aNZHENlO90XqrACJFutSmHsDCguqtYcoGomt3WUmADJ25sZprUMsgtsy/0aenY23MvaqzuNV2GVH
N0hdaIXWnvQj5aqGOKOJv1k5muSoiq7BGv7MTfNxjMpoAyCQ7FModnIE/ZocRipam6lskMd17k6v
1HXZmY/BhDy/m9z7CTHwqtKLq2GYRn8ARLAJx2MGNvGYqug4D211iMJs0XVZtOeN/2oGUBJhdJ+L
cl5okwDw0En9mM3jb7kxzOSH0Ozotq9vMzsFClz/dmTrrVnTIQPHZzhW9ura8fkMG50lIITMxaCQ
KtIr1FurIsh/OvTOtRqJNGcsE+CT4lRFQEhE1rzUIwS3OhK139Xu3sbgz1aGdpNrJZStkSmP+5ir
ENJIYPwcBZZjGdjrKX2qB+uFxg3Y0GG2rUXyPI4D3qSUNxSnayjD6u3McFKFrxnLxPCmBW28ox/w
Qx9xuwe0d9UmVg143vvddvZb3d05mrvq0nOKbmz7hexGmAyjtYKYi9i9jO1lG4zbbh63vSVfWuMx
qLnvNs02wchZvXO96zhAExLP/eRjIAnBFBEjY+AFbwKkaG8wg0egLvqLl8uHhPNXMVn7Tit/V2lw
3fbJzwySkLY1pv7UtNoyLuUPJ46fo+FbRDlwYRdcLozZzxxn4h04eycwdp2TMla4rKX4WzKqbwnI
zrjkP/Q0WmhFex9rwbUd59YSfvizUVGP6+JmWk4diuoptfcswMjKkUOIivJXxTfyAmSPQjSssFaK
tgIrvClFY5DPAeViizPBPFCBDDH0nmrrPg2uWqkjPQ+NYdl6xm4caNXMyxaLTbJwCHQXdtme8PZ7
5YScrHOD8VLnSL/03mCJjZ8D27jSVYxIt1FLL83QXiuK4i2zJYIYFqE6xv/vtTr3EPQZtPLaupE5
GhT8L4sBhmttiYVN1XlBWum+C7DV7JuV8JCSIZ5Bf6QVT1JLGmCtwyNczdNkTLi8pN+KWJcrZy78
aWT4D54Cy5tnw66Og6uyde8HMd4VwrifLPnsXXf9SBc/A8r2Ij8p6VAaHPsG9u1r4ZBB0pzgxaOt
uHXT16Io90DWU6QXOkypQj2UUmxa+7XL8pWgygWInrp/Nxz/KA9FQBE+LMgFdercwZG+Rk3RkQVC
8Wu0w3fkvwiCAUb5srntw+8VIvtFWI9bO3T35N0f8D232pQmEseFtDbRmZExBMY8vYdkt5Et6kYS
LtecadANZFnnN2l0Uxru3nGcbdXDIBNxcTCIJ5bmpI9+EXSnrrluJLBpFBkJGVF9ySq+rfKJYYmk
zM2Fu56zgVeduAuecjrWGkk9Tw/IZyM40V1nrQwLo6zmZCZW6/ffxFZ2NbjpToENUisnxco4+5mN
A2hiN68p+2zmJtTp0ciNtZPltyFGU2i+lyTVjEVp7kBGXJUDk9jw+pOemBjeldr1YDOE6t9jbxyZ
fcUChG+8mGb0K38WDzNMf5YsoEE4LfW5euKfTxrL50IzG/DDo3ihRLg1MMcG9PbcLwtpvFB7v5GT
tpJW5e3MwHgU7ZgeB2/l1Pq30lXZuiJBgaXRKyz+u5zEFqcdwQoz8WHo23Ji+mRS6XF8t1YOqrGl
qdx8WSEIXSjVn6pYeet0irdjZc6r1jEBKbfn1cpbdFH6nDoRWTG76de9gpHaSQ5yrnfVpzHChfMq
M45WvZBlAYbc4xBoU2SP4k3ruA+qnoYlQBj2tt5ZkgwPfdqYtDqJ/LDk9+qqPMxON22rYQT5m/um
mGicFukrNEcs3VWzQsoybIbcgAnpWd0S0LVJV0TerMwSJEinOC+XrWGQlPH0vRZbw4JWxxhOOuGb
mtr0OOWYvaaZ47FuhC6uuWD7hpkJHqCSWARphLUCfrtrScHHz5J4XNViMCmuJEeDXWXvBsJP6ult
Nppho3J0I/lkz1vXRLfRCudXo2VsPw4zi1w7BZz+MQmsHzDansoUsbawJ9BXA+Vl3F9bhl/I+4vC
4jUPu4dK8hsZa5GZM/lE9dvxlu54boHSx5tykL7wxmNVGHKhwuahCnT0vUWcATSLvTWWgUy3ZTfK
Y5qokzKmY1ImVybYYt0obj17yleBx3LVmA7x3HR0DOmupBatXFpLF6Z0llBctnRJAH/uFC1X6mfp
WdGqoPhG6etOS63HisIAiK1olfbVb91jR+oNFmSjW1VG1/l4M+wyNqc+MG/jjkEeslcSOsdvjobM
JhIVK0wZsNHl1Onb9CfNOdGCcpaxNkRylL3F8chNM9jt0WKotGQ7eMaPUYz4IreKMf2KSj+i28jT
iDjxEITaPW3Q0Lz02Bb4Q9b0y2oOxG6I5wOdN9OVnFw2R53svquvqWqjpG6a2yRq1yKhYTnLuRk3
da4G/hDH84dpasnoNe7vKI93QkSEPXgdeRDig3EVatOysB9LVzvJQfmuW0+LFsNBPzUlM4qSSSP0
57yAvGchnV46Mr2RNVOiy6pbXSUpFHd99udBPTVt89ha+TYOi6s+yB+1mFVElfnBGNS3UBFcpWMN
4CxYZoO9zfOY2TT38bqBsuN7TvLN6cq3gcni6/bUXAF+6za5jitbPMerYmZhRch0FWjZlWPn+n7u
DkYRTfvGhQFPvdO3C++3zPBI5EPQzFQugxZhTjP136Iw95BzbuhjZaO2crnWMSUzCIXPolnLt4oK
UbjQcIqIyjcvH++zOYCbN+WQXNjPrSrfctQWfsRRzU+7ca3mytjEtMGuGhgJs3HeRiSGaMHc/MbY
IvcH0brL8c2p2vaaJj7kZ0GabnFAJ5lYZ3v6teaIb93FO21iE3PAf6N263w5Z89N9ZopkP1BXIqF
aY4HI+uRh1FMKfvsZLl0hLPmfjeHrCXKSEk4hepgu7VaeRGhdWT2RBnyFqq9WKZz9surcaxjm36z
7aJfd7AB2duWVTid7EQxO53MXKZ0vyO9gEovx24f2MnbqKzBD/Q3u5IYcxf5sdUdP0e0ptPmvJs7
QHukiPGQrQz8OmSHGg8+YfKn6mlhewHHk3QzYVd3TXGxk1nrz0hFF3ORGcvRe3CYc0in+n2ZjNV1
nKP4mlXDJbPq1JVBu3UJeNsZVj/i1wOeV9nCAwUpQQuZynkTXnBfYXeykskvfVAShCjJ9TAaJ3R3
e+9snJL3e9MevEUYamDTjgltZ8g5SR8BWTg1W906Vf2b5twGySFPIVEu7XBBi4DZYbd4qqtvRfA0
saaKX4JpGWB2LcrHybvJh/tQvswp7P18WiTVq4kjg2PaNHSmVH3DpUHbZZhQcx5+BPEV3ZRSjMti
pm8cR3AjzI9uhwlC0e5iJ9qF0oFkukuUOtIcuhSUZzHCOrDLX48DHX2cZErPOSjTvNLG4mY0H9K5
usnMdi8DbQffdJPJbkdz/E2YsdS1qGVQsYy3YzpQnI3WiZVQFDGPhoiORmZsVVJeaRjeCAYbYhBq
hebO0E5dH63ICWwcTl1kFv+LufPYjhtJ8/2r3BdAH/gANneRANLTJEmRUm1wZGED3j/9/MDq6ZKy
OOLtns1diEdMkhkJIMxn/obEWBxzbE8KFF9T9Vhp7qkt52NpKjByf3CckrYqW7MRvsKJ6nQjUeEU
mPjCV0XpK9YSNCX8zjA6SSPdE9CBYbIfkwFyd9H5kjiHktI+xPAnNMxtP6zb3lbXrH02x+cwap86
91H09Q9lCCGGGXeRFT12w3KjlVhw5qFniOHkLPnRrOPHTKS3QpVr2hPM2EbMNJgzad248/xAMwRz
QXYvRY7eougfDGM49Y3+ze26T4U7PBLa3MASrob2xojDg4xzQHSZ5yb9g2nXJ3AM29jUbxOr9Kro
0LHIrCy6DFa7x5l1H9nOQ2bUN6lufSw6eRBOdYzM8NPSyI85i1WT0QfFMV5UKM/6B+xhM4OWD8yj
cp6OYayg9dgGoa4+w8E6oqDyBAwJmxaiGDc95Iv44YbqocGYo86WS1gq+65FCJdzx55xKCgdL3Mo
PNMXCRP9a6U6fpUaQa87t7O7+HMS4TMTn5YkvlC35igLgeTdTSXp9qh6tqJsDYkp0OLsstjwQrMK
BuSCyeA3NXvhZAOqzsWpljSrum7jCAGUqPAaKJK6GALVRSfaYs+sc081v1v6sbRqzMLtA3AGer/p
Pl+UnYbJCMzBwOzMrWsqH9TeM50qgBcC/Gzl07FZOzi5azpQtPqUVZy9bl48xo55P1TidpFBDTyp
j3H7GCuAjWKLGTmeOaY/zfOT6dKwmnahiz5nj7O8AG0H2TQU88axv0R1sVOn6Vjz0WWvB62SHZCQ
DDrQc1lpAkaCoCgUv6AwRGvbtzAbccfIMwebbbT3Cg6NvIyOjRDb0GkPuON5zSq+HisEjr6bFFut
Ebealh5ttCx0ozikpX5qsgOkSYRYtW2rNHs6frtQFA+GIZ4WMuvGcg9jq+ydmRGJxroIyXEFrL2Z
BiN0aaPI90Uy39kVoSSHLTgTa5NrKvV2yCbsYiFnZF3ZlAS6g531e7tJvUor9lZrbGdo1RW2P5GG
08tw7N193yNrC90rpP3rKJ/V5XsvKQGQVEBr8JrR2gIcDtKl3LhCAlDXfbCkuH5ykjb63k7rrZql
gXp24jWNVXxjxJspG3cSZBN2w8sR44yjMKsjTSGIz4oPc3YzDF9jgoOMcbnRQYI4hwr8pFPIa6tP
7Uit2IkCdOUDK1kCGnP3vMtWN/rdFOq+jXmFMspzan5qWewhDz1RdULsaI/XgedQqMjCJSj5RDLx
lfgmxvmYjH2jR59mR/Ol2IvW3jXVuK0In0MD3aJO8aSG4Y3+kPeYuvatcnASEcy6fA6HcNeHuTd0
oCmG+SjzGUxLxwNh36CxYGaIdDt46DgTzhbwpglQl9rYYoWzSSMboAiS3knio34Qp09WGW1RREyX
4wCRU7HVoO6DEK5QV+zSzPU1vJWGJPOLSieJrTeh1LEBo3I065+BsgUF8saNrLlnYgd875OUDdaD
6UxLR71lo6Hm0/n4agAjwoW40A+8MbIkmQ+pk3AHxRXMfEbAFn1MhTySO4grRsInwea0CEGRq5oP
A9Hv3eLkQKZxGQsvNJIWmzZO5jVlR2iIq0yp7ZOq3KIHv+2ZFEvtw+TaNIvumWBPpd+HX2ejW+cD
xx11PTjmeClqxWdnwncH6YYIgjAmK1p6GgyXj+r66qsQxgOM8pxUdRgTP/sme5ydZ2vf4KLUl1Rd
jMxXETuPpwpVUMNDbgukrOKBrd0U8Qjc3cQScvUiqwJmwU6tipXoFwgg7YvZoeWebPVa9ZzJPFat
EpRqv8E06SFvsSAbBhNuBlrpEtkA4LdZnZyzaLkktb7TUdHpzWFnZcmTJpe9oWuHDheJvpo+LY59
hwPnIenKTYXwMtNgqwDab01C2wSsr7qrNXWrqhWdbIjL+HKVtD3DLtk1mtiMswMmovC1mRiJ67NL
7PeWfG9j2FMjVCHqoF8k3jC5n5v46TKK5oaIuytrlHlGBdkzNXZLF9m9Ep2xFawPjDzMzksdBcU8
bydhILmzHebxqIbfJ6d/YHYSWTjbOdR8c6oCQkUckFiafeIPwgrwuw6CykkCZbAvlvIJMtpRk+m+
0sWhbZZzmyUnSest6tnv8QjK2Sz7AS6akvjF1k6pZCw1Eus14PfsODTl4ziRdWWZCuUl95bZ+ZEL
CsbpdEsR+VSXKhpFZIrKtDfMBMD+H1Xs3Gb96MdU2qMwPKRqsc8LZxsm4JNHM8CaJl7QWND3CPEE
7pjf1Gp8qhb9RI5zn7bawXHkfuh+SKBH1SDvlMy6EOgeEsrR+MQGVcaq6It92PpdXm1DYoxM1Cdc
7A5Vqt7aX9N6vFW5bRFn4ViBC6GhFIr4jiRbxUetTedtfIcgyyYcgjS6obb/pa3Hp6XD9xgSX9GO
u97MA6OtA9NZdk1ugqMevJCTSksjkG8PytxvRjJ63I53mOgG+AZtu67aptBEjXK8TWfy9nTsH9qm
arbt2FTHv740mVodHTV7HLSy3kI6bI+JG9NvXP/317dxLJHD/uv7qx+//uDqtde3mYvln2846+oI
nuxf37/++K+/e+fHr78oEFYozdk+UCAbTm6UjafX//315eq1KkzgjL3+uOkoOqAqvvh//Y65jFTp
/vr+f3yfq18x9eXgQKLbX73+03BXb/XnSK8vvv5NktcqJmUOO88vV/Ln71EH78qoA0KTc9rZ8bk2
rWdttPqdlSvdWe+bS2vANa8rhLKrsPs+K8OTPlKh/30z6a3O2Sq7I3QKK5wL689/QpCYalwjLkRX
drTsg6Ph6JShKoU0+O+Heav76yB9tQrEgaWjf/brOCqKGXqVd+UuxJ8BBP7GVgdkq/KX1Bq3olie
E8wJSO3A88UCcgMuvsXGFu+R+N/ovTM6xArHNHDWdtbO1k+XWxAHFQV6LDtVT1wSTjK+unY/q01+
TvvisbfyjeEsH3M1Lt+50X8nRBo4/Kxac7oOt0V114/209Bz1Q7J1NAbzac86K1upyvoy0axlmEX
oOHuJTBYhGZm4IreZivCe1SxtnDooawZ8jBXj8uCbnJLOi/N9L4vTFhWBShaiYNz2MXv4DTWnukV
XOCnz6up12hMpQC/IbhVonUOK+Q8dMx3sFtv9KxXGASzwnVRFrieFNFi1zm6KeXOmrtTYZML3RoK
po1U3X8//d7A6EC7hBaogWY2xSvY/Kd7L223icORU8jJGurwaEhl5qWkd1S30YkY7x2sw5vDIQa4
umyjxnGNM1iI8JrMBDOJuJY35TdzWfju/IEoOgLN+PtLe+MeujpMclRITBOw/tUCbpJ8mfWYvn+5
cHQvITlevrHQlLTMy+9HemNCuDpoSfCISHiBqPl1Ak95sagVC2M3JQgjSEr/euc8/e/GuOosR/qE
IpcLYCKFGZdTEYZiFvx+iPVjXs1rLgNAhgVzBhDS1RYA4YsjelCKXeeqz06ZfBsqcx+rs/rOgn/z
wdAmX1lKiFa4V7droDkyqTbjFGJ5HmT6BVDR7arvh5DIf3RJfw11ddeEGQ21VQF/qHJHwacT+1rH
eapl9O9vCdyyv8ZZ5/1Py0gZZ2MSNZekmtZFFcZFkfF7kMY3Z5mFBpyBho1r6Ve3rZ/txnbDFTIj
MCUJdazK9P/kycDqc8Ew4Nh3DV+pnNmhTc9l1ONCQWn2w8LaavNXovr97+faG8cNoG34QghbWlzS
1R6qDm6Rs0EA9VryH/E8+AsEbjM+odIphf1Yt/K8uO+RNt6ceAI4swFORfsbrFlrwtxmPhRoEFWP
9ULDbyVnGXmQDsM73KS3hoKSZaAOwv0U15LCc64jwpPZTLzFvXUVssVIA+GIulNavqcO/QZ4y10R
fIguCoR/xPW6Hbvccku12I35s+y1ExrCD2KJ7rPoHXjTWxuECc5MmNbKhf0bUE1rSjuyhhWfJ8/F
pHwtSZCkSN7hV701DOwmxG9hufKsruYG9XLpRBTnd4ZAXbGcvLqJPNt413PhrTnIHqTBSiT4glT7
66Kti4nNrmCctl0pONSYGMsOH8t8vIUZgkRYfoowB8ae1bPbmpqI/Z3cbTAx7eglLoEQ1jVxGq3B
RwflnaX4yl+43o1d1KJf0ZCI/l5tKUvbYc2cM1l7yosLWotRFSgoa4rK2q7mowAWkXi0wJjYFL2R
UWs/ZTSKldSiQwuUJPeyztmYNfbEurvLMIgHaHjs8TeZjOhYkPApIts3NI7XspdjVtvfr/C/s+Sg
Iv58AVeBbRu3ltOu8lYRvs2SwJbulb4z9W+TAVHI0Fc1gcDUm3eO/fW+/O2+WfA/VQOOLeTEX5+q
osveLmtWnhFj1rxQd0FeQ6HtOJU/BOjs31/lW3OV+Olfo10dMHJG3KlKGc3EFTtlmce92HD/fz/K
29dkUOAjSIYAfTVTizjrWmfiVuIZtlnVoyY13kXmGV0H7OTEO1Pvrb0LQY5/jXa1nwzgQtKqZDTL
+jHT8BPGvLOU51h/56revncwePSVOorMzK9PKhyobMuK0oKjzIFSXFS3RJuh/o+u5q9RrtZRPixq
K2y9AHv2CQbkxpwHhDatQDP/l5dzNd8r6P7DbDDQAGLYkV9z/ZNV6+/MtzdnAgQ3gxRbhdt5lStx
aDsDe/wa0LQ7Zfxh2KjaKHSJtAkckfvOhv/mTPhrtGstJsgjSd+OjBaZOBtELtAftFcdnVnuvPOY
3r4w4gFYPUBIryeDXauVodoz253xqY/R2HiJn9e1JDF/+/1ienParZHHP0e6mhCoYzoqLnhgdIXu
J+PRKXsf0N471/PmrUNAlHiaQxkBll8nd1sYSVj0zIauvKznC1oogYGXSPuej+DbA5lQLDS+/I0F
HZmzKGzB6Z9Ho1+VDiUdWnQx0dR7hiV/f0RoO+PDSFADwvdvFZE2JaFD3aHYhYrYrprcLdriHVTJ
0G9E8W8HiAyG+pjKdvcqkPnr/Rv0KtZ6nY11HQzUxPOQV7tYi2+VLN5J46y3pwLB4n93ajAoRR9b
VS0dKYurHSlb3BxCFPzbMlsCVbyg1nsr2/GdCfhGyYdhLE4nWyUGJtX69dpcDRygkDwysZmsLpAl
MBsEqJM/1DNd/9A9TIQYGZ0GkbfH/+AKKRMgFKGqzE3916FrNMWsqGaZdcoqDwp3HraeHKfgPxjG
ZhDImQ5Ejqu9cDRLJcJKj40jBGND82OhH6Cgrvz7Yd68kxZSJK5B4QgF1as7mWU6xn1DzmGvd+A5
aPgoUNyXh7K5KYydOmD9S91M/FBfyvrfv0QN5gxbFZQd2LlXQ6d6mWdxOkuCYaTFS+XMk0bYuHhn
C35Fzv8az4Ajpzlq4s8Mp/A67VMXU2mTzJG7OpIqcBnTy4eK9t1U3ikq3WjITzfmslR7GBwDskRU
xDDCjUE2ABHWUx3UJzzyLlm+JgYc/cy5M9zuJW+5L/g/vpMH/30z4sMSeboALVFpvKYwRcWQJ51r
yl2f6g/mxbQqn9LtvR4m7/Aa/p4Mr8oehk5P11wpO1fbKz2+3MgFnpJpCpDbsbjgRLHeOdH/niBo
+M4a/DORWiCc/HWxdE4KoL9b5E53Z1bpy1xbdPD/kCrYxbkOdBr6hVl8+f2cXt/06nn/MujVlVFu
AVgG3IIcHMF8tA8MawQrSPueNMStE78p20+/H/KNjR1OIWuV+Yx+/7ViCuguVR/sgSGrxsMuZBda
yy4uaLMlNGCX9r39bw1Xry8RBxwUydBnoWpyFc7ObhuPjSrlblzkptXEFqTBRkXu21rqANKqJ/Bn
mOd9PwuEpt/L+9662p9Hv9oCe7vKFuqOqKQbo1clILIHzMRo3kcA6zNp/7lP/NOa5v7P67rywrn6
9v/uvperX0x77Xfzi0/O/5t/zhMci1Jev9H6af7luPP/h3GOxZL9n41zvLLtPv+fh+Tr55/Nc9a/
+W/zHP0fFqVUYNUQvTEnXbf2/zbPEf9AiMu2qOBQb/3ZO0f7B0Kl6C3DMl7Xrcvf/NM7x8JVh6AZ
PeBVHElwIP0b1jmvBPOfJzB1FspWFkJU6CxTC7kKIRW59Go+u9lWaUv3rGRbFo924rw9G0D+bTDI
AQXHcZMUTnxODEwi2sZ+ipUWIMo83oRTZB50Ud/rChLNRtKzsywAhpzKoSN/mSwH0CgCkQVw+1Oh
Onf0A5SP4ttPN/yf8/JnbxkNdO7VQnz1pScYoNqnc3uuBRzIk/M2rjs9qPCWssIo81RAwD5K5+F+
GvX7QkdGKIq0XQyp7aarpBnUSAEEiGN8TNXB2nVDs8krEDzovx8B2qK5NWmu38Jo93Q9/5HpCu3g
0N7YtFq9hJKAD9f75LrJRyVNNF8tRLDM0XAj4+Wclm22N2zrpEZo0EsiWaKITUpEdpf0jeXVA6AD
0UBt7nPHA0WuA9zus50DSB6o2Zcka37UVvc1hkeDzlT0DSmcjz2qwUE8ggEop6x6mOP5zsm1izAi
5Q74Eao4TvnFRKjoI7pxH6yPLpKTn5VF2ScrVSmNUK6LdPjTujmCM3HqM5USr7G/GJltwJgHa3lT
E5tsrWgGI6ktETYU2YekNp7LGNh4nAIt6Zd0G9nmaQ7dBhhVqWHMpXhuBkBKKFDFOF0yc0SqcBQ7
N0l2ZWFl+7peniYbmXezwPTAGfBBA6tlty7UiQiciNuiVUbgT2dfLhtwtsl2SGXmGX380jlL4leY
XGy0yf7cqKDZSz0GPJl9NZVB7B3wU9SB+Dg3YnS0oB67FxiRnuPO2QOxdccBHgL7SHTrBKdn8YQS
ETaE9+FkQfag1+1N7tz4URrl/ri4h7ICpeooMGF04PGg96s7a+nB3c5jt+vjxneb/tyG2YdWyDOx
dSj04WyPigq65YVGdM/9RfJQlaYJOs9IIQmA0xskuh4j0ombnHbEpjLjNHC1et6GRgz0WeMSzC7y
lBwpwDCk4jV0xiVcyk9ZByLRqpz8xk7NvZIV9yQTrodjWgp/tuvw4cBuGAf1A4ZoqCmO0L3iQZVH
y8owLSgAIYfJsU3N5YyUOwqJmhzuErrR8GlgVOVVct9OEvBZ1nByVN2uHIz6k92pWwS6U98qaFka
8WD4ukRWIZPFlggtZSqX30ddfsioBz93P6w4Bl+HkVupeXOIWFQvo3QLAobZNqtlIIocUxInCeVR
02RxXOJ6IC0ph+LY96v+sI5Xy+jiXFNO4cbqJhczznxsA6OxfiRaGJ9qVdtZQkPfc3T8GTd3BP1u
2spob5smEoeiDeCp3NH/y3bzbJzLJfnEeX1Ta/ZzgvAdvLc/bB39dMVLBwnYzHjCvOVmtteS0GEc
Ts0SJ15vAfqNAQDD/cDQe4IMMM3uVvTNc1iYnytT/dBWxTfC6NVr4tKmwz7ptI+6Xt23ffsh6tCB
pAFeoNxxoGureana2nsjZ2DB3W7i8cNYj3tsm1kG7jCiZOMEs70C8P0hb5gD7kXNeUjobGAsogEn
6244xy9TktUex8FO6MmhK+dzpykQuM3ypLoyZ6fSX6jeWwhvtg/t0s+eVhRfBZqxXekNdfHcSOUy
Tn/QZkHXwTK2boZysAD9VoReb1DxzUmAKMWl2NNr5UMJtFUs2t6MWIVTAZ2tBIOizr3lqeR7Xig/
RjCAAT46XyP5R1yNuyasoF7pnygVbKAcjZifqLAr0T5YXHFvSxvMYwM3uq/3U66dZJ3SADf/GMbq
TjaoirRVF4RNuluZSkuI6Hqbpd1e2O3TpAgwvx7aR7uyV0vPZv8B1DqeC9D1FTvGtsyrLyu8ItYb
FFhn8WWcwoxm+uhBAcOXzTG/qM34hxD211KmJ9FAKGpLHa0rOwMSZTWYSqg6eHHrXgn7WwhX1bas
RQVJsP1Uq0KSDElwR/GCNhq7EJx+4xRlQ71vWrD7drpbzCp60tviQZGOGywQXrzXk1GzdOMAwRGu
v4PxagqXCOkIHFTMbjrmCbZMA1ynDY450z5GWpBfw18qypRoW1b5qSy7hRHH4ZEms8MW1Lpn1Efw
tJliztQo9qoZw55Bik1S9gLcViUPUUybUwF+8QfAqI+dojWPJUQESElsJI2yfMvSmd0UntljMoV4
tRejsl+EWV70bFTQFw/RHW+jCDyAdpRpnl0yPT9EbTUdHDWXW8HVUOyM74oFx755YjlWCX6lroFk
YPdUOdo9i8k4A7g7LNZs3Mso3su60i6V0zd+z84O/XEwjlFjKSuc0XgRyE2i+p8cDeBRK0X3HIdK
B+/SwQyI6ATvpWIFwCLwP6C57bdZNd6ZVdeTA+K4ETVp7imLnG/6oTL8xCwwkKSEGUDcm+8sJBe2
zOHhJgdnDe4ddozWU4sDYZluNDi/D1EWsTtVGqYGoMRp1KjDQ5Wry1GqLVxHgVrWkpXKEaXb2x7S
yEOhNRR5c+UJXbfDMobLM7bXANkA0d1OJu5DbVSj4ZPfK3Bn75PRwBYJrv1eAyNLWz2564Yyuk+h
dYtQag9CY5edxkUJwvTb4pTqJVlq/UE1CQaaFCPWOPRNBHXvZD0vXk3NJRjrOIbQkjzoURIHhpqM
vmi05gKsHGh3gd2PkBczX8xTsWQV88op7+QiG4+8aTc0ZvOsVpGvYLxlVjUAadPpDs0YwyQOU3vl
+QF7bi85sEtUzE9N/aGoxuQga5Y3BUEOgKR1gg6XzjJzQk7XLKQwkgWgvZ+UEbJmU90yUZ1AyWl/
hqjILSWat+qQLV7awdLrHPgt1XDuYgVKWYcOmLrmoL0Tw5ELH5u52MeLu09l2mwkaKmNuLXr9mxH
aqDY2T7uDd4MEPJsJtJ3nBvNSVZkMmHHXH4CtbEd4Xe5Nbhqq593XFO/qQz3YGHpwTPDwyuy7q0p
PdSi3TRuCYBbHyZIoXnD+Su+tHp/TqvlJtK1L05FNOlW34qiJp8bwMVmdXnUJvD5qdVtCxUf9XRQ
YZPosD/i/ltn0nMeYIz7oQO9PVYSqhkQmD27Rk2AOAetmdSzO/2mM/PnHveqJUwftayAg6QTivTd
COHCJEcOFxP4sQiiJAp6rbnVKhNd1gmk0ADpvDZ+mBl+VpUQyHSh+88cfarjgdDRGf1mGp66JN2b
C/ZJzYQhD35noHt3TtqCzLSgwCrUVjNkGTeq4uyjzn3ozORRVqkOYTmBX6pAkxmNox47B8UsJNqE
6rdwaL9l9Abwn8NbyCzSm1kTnyu7UqBtdngLoGV7qts/FgOjrfRuKr7LsL80PSB0sPEfoLOfnTTb
l1GDW2U0b3ur4oyx068CnA6EOoDvMCT6cta8qWuCviqfczOUG6mmL5iaXbR23Ddz/YIGnoQqZR21
OfosHmqtRBUrseEKdOHnYpgeJ1y46uZZr/BBoMLChU5PpDt3kFPuWLVdEoGxNm+str9PR47ALEo7
L1mwW7MTNoho72ZKC8gdtvY0DfpmqF6gQidBXBqYUoXppUrvBrV+XoS763M+blFriGEnurYB0b3X
FIgQCd596EjSpykj9pW825ElEnplBMtZql6qlgp3EctnGm/EBwOSUmM3P9hAL1JqC4fB3daNtbWU
BschbTkaZnskwkt8ituoLoR8EpApxrFy3cAS2Y8wbE1Pp5WNqqDuQTIZG3hhi/xcKom6KRBqTIq5
OrABarq9ndbpZDq8AL3o61zntPUjXBI058mYp+U+yTj1pUJy0gzp4ql1dkPkyNHWa8p2as8qXa/L
OEQq1AYH55IwNE7dwBEdysZ56YwhCtowTXyzNPbLKANNVPitF259zlS1v2hlfoMv32YOK/NjHpX2
YUbi1+/b3viYKctOyuIF5FN1MxZDd19ZxkuJYE8ZvuSZFt2ABMPTYP02HEMtwKJpiyXxIYbo5XUF
OsWenHp/FuZ0K12oKFYdXkLY00dXdgl0dMW9uAvY9T4r5p1K725LNan2G3KACxJYfCEcJvdPrN2o
z99tOwTuPUfnSOj9jTKatzN7tjOP9WMzfM97KB+uRk827u9HEbWP2OoVT+4DGLFv2K1kt3PmKh+E
Uz/pokR7PXNeohrHPBgyfJHp9yIvEIgfk/QhQlGSR1uae0v26cPra0Ns+E6+YINGkzsxzXRrJJ3q
u6G5d1OjukWGiA0FpLiRL/thdl/s0ur2UbjAICudO2wXLoPpfm0lOBsI/p+qQuWIXOxdtMADhZ6q
fsK+XdvQLu1vdULeZh7p/MXYbKH9SoKaFOfKbgdPTFp+qJdh9I0WxfnmYznW9s3YQKjTR+WlznpM
g4aKZMOAToL4kq2eISFMW20QlQ+nVfNeoyNUiNmIZWaeMj3ldLam29nMafZALCvC9kFhGgEAYIln
nTAeiXhte0x2piYM5qhXSHM4tEhaBhhmPqVVUMoswYtL3oq8m+7nEK11dPRDv57T0X/906KoCj/t
f+h42nGOPZStTHaqUIyDqhc3qMP229doLTH74cBDF6H+lXWXbJYqt7dtHw/bCFKhA1tvzgqkiHUk
qbVsurB34iUDyW875ybcJLFgNphmQj4ZyXMWTbuhSOVNWGgEj+gjeSEs9W91VYgNrteT15hxe8oG
bVMwewqpXrgZjq+0lDKMeMq2mT1D8ke4ajcoNiooo2NtjEgzbhtTvVM1/c5dSzDdVK5ulw2UQxHd
aIgZhAATMn3XmooNhb0q9j0eLyS2hgjsHF7/kGof6Y3xG4XerFIB7s5B8QP+gfxSVM23srZQM2Mp
rvmqFA4yK4O73HbcxalChaFNorsVFgn/QTJKuu0NcznOfYS4/nyfR+79oA/DKTTDabvUPFm84V4f
/TgXcjNY1ew7dfOtWJJqK2O4m1OmST/pcBzUQlxdE3aABZD4tu9WDk/Ftf/5HA2CATmJ7ASqGBd3
JBMSKPwwmRZUKRRsnRyYwlEj7l9fxpoaV8lFuWj4aaDXyvxyXMBz2oCKehpWk5/k1rirZkg9WoPK
vNQ9KxXp1jaKHzg+5l6x2K0XTZhBhXK61ZfcRXKx/tpCr/dV5amxniwicC+qXdKSHNkKI6rjP+dc
azoWTDCxQfM6xMKhg+eoOHlQ9c4U2NXS7cccDRpCBWpP9RQ/jk3CwTpTl5Lx8IyFBSFCnX80UZ15
UHPLT1Iz9Iss6U7pbELn02pxM9TzMVaWmnZzh07LMoT3Yk0NJll8pRyJgAfYih1MkkEN2zsXOC7q
xuayPq+DGEqME3JSaoT/nqsyFsdRy/cDQTraf/qxQCXg45w3+7aztKfZLUdPgzdXjhY8NYnmvNar
xq14XZoCRxoZo6Ahm9Q8vG4JMtaxJwkh6nRd/mjLH3XoOufXRQ5089wYMjunFMYsGgH3tem+VA1l
M6XqHzHbgz9koRfSTBJlmTEebqYFu4zEwCTBNTsUUVLNPihK8f3181uh1l6UxAqk/FhO5DyJSPqN
ZvaPInaVc7+uHQmKFhEOtqVyck1vCmM+p9V4SqmROiuTcoIChutkk2mbxF1QExyVY1NaQakb6k1q
qNtE6dLzZD9Gte8MhnFoeuzo42YxKANxE2mnfMnb6ZhN+AXqVuPesYXDbk5781QqjxnU1ECo7XCs
YRYOwmz3o5OTbVcXA8rdSQ3nb11nqucqCkg8sJHMMwfh4bLadVjkenobPXS1muysxX7EHVnup3Xj
dRZfKrl2QP7h6+u9Z569tLNuXPKlXrMzpPuRtLrX65HkE1GFEFmAfJoSXLfn28jVfiD7U0J05wrA
gBt7VSmwERGtONSQZjDEK29yJd+pBNEXY1mCokA7m4M20DUazFa+dLfhlD2hTiZxXpp7KN1VGiQ1
fYl+VfqJugiL3AkSf6Mv3pAjh5J27j0JNJkInp6Q5GATs2+bcXlynJh0zepQHgkj00vcfkUcrLyB
SIQPeqtu8PLCQgfzAz+V4SFziEW7sZZfK/OwgsvjMD27aqNtMA5oKcewwxs1dFMrpUhW51+A7FZ3
SHGjURdBu5jG+VRXXUzx1xhwMrWo8K27BAFW9SkbTGzWLSzC7MSFhvUjbwz1nFnRxzrvsEWJkvRU
DbjoirksPRWbIS/OsRYrxrH0xi7DC2oyPhth3t5F0M27Ro/OxqzucZ5tLjrOcpUy3b/u63kngkbN
lx2HTIXEWjJA5xo77/WBvq4Yhbg6HbMHtQnd3Tyk+c5Q0w+GSn0SdRjgfejja5xDfrUuMqt3z5Fr
ZnD2CEipu5qHJZnurKxlHgz9pVjpB3UKX8otOAdD2/K1WCkogWViN4YIDRjIKhxkEWEMnBgNMKC4
D6zcbjZ2nLR41FlB3KlxRfHSIPNNVID2ToqkzjqNZD+svtzTjHRysadGiIhRWtAS0OQXB+ZgoOU9
tMVsrF50cQzVGfpf16aP4xfDRF+jL0T8FBqftQ5dlCnVWvTBzE9irDCm5yDdTPG8D6l3sbEzwTF8
YP9CGXw3RNWXbPkv6s5kOXIlS7K/0lJ7PMEM2KJ64RN9IN2dMxkbSJAMYp4MgBmAr+8DVlZLZlWn
tOSue/E28RgMJx0O2NWrelRZd+FyPFYFUqxAf1nuR/YcUHLD7P8fv1Fj0OwFlmDWz5ECgIQmVRkK
SKR47ZqRZq2fHyQsiuSGD+fF8oHFJ/2InipsueXJFG9ol7GOtAohvLA0OLUGwltK2uax5frn8qub
IwSd6mDwmyS9JOtzbxTtjjJpF6XOOIzkqU9lUJD6K6SPn1YzHkae/e1V5XjXVqG+q4my7eZSDdBF
3WGfx4MDPN65KSCSXgzuFQ9GI+9ypEaI+fpWxsuEz3i/zqRp77mMeH/S7jXKu/FJHKLlnhW71rWF
UpKE0TkJuJkgyFxSOwiOUzw/AKrY/RxeRshKDOrDCc3f2ZhNoigQnuQ9t4RDFNvDFf5V3DjmC5IZ
QLKBT5BX6GhVkIT7zPWfWVLElLaNeQXbAyhNGC95Qy/jmhLb+iGZCNpaUPz3hdn8iheMgKFGcERE
phWMw1VXzvPx54FPnu0ms9LkLv1wSOid5y7kqBMYxcrAEnqsTNQZMTQZqXSj2hVI8UfhcDIA5Eqc
JYLaPprryKNDM4nQ/31rKnZWKpZcrq7OwHNyq7VuAV58FYQiiOjQWJsmwEP7jteyPDccipxugqTY
FWTgC9nRby+lv6aKqd7Q5PIioVbkxl2dWs19bzRPJShamDGaWuWJsvEmt/hHtAdroOkpYul4WKPX
JafKTeUS07/8HDwpnO9OLFA4CcCMU77xq+urc42mDJqDy7xKYnErlsOj4WbyQG0iGwCjecnCmaUL
pN5Dmmd7Y5zaz6zgsU4a7BaNP3qum5Jam6R8MGqGNweL3eTk0RviO4o+QA9HSf9sdPq+QpMqkfdP
8zx+JloYh3RJ7vuQFC7cVTlvxKBektbyTjx35aqdy2Tfee5SE+DPh9Ttg/usyRETMYYr51UJ2YMi
yL9izXqmI+a4/jliWCJ2nr2WfwwB4PqjofZGdRAp4BZDV4L52ArAmzWbIAcBhjVHbYOoeiiFvjVo
ztqVw3ixCN57URu//tya+7ZBM3Hi8haj30Jo6paw1ba1g+7OsBs4RQS5pRrTi9u643UcoZwRcsAL
kQUr2yncO/YJCl08MzfZZNWE5rPjzytrvNh9Ebp7jHV8jRE1T2lG/j/Mt+5A/v/nqJQL8rOuiO/6
nbtcK+4vdm+3YzdT2gO7zYJUcMoFy5A5aJprqfJj4TvlVefsvfqEEuvWLW4IKYzXPoXN23lsXsq2
9aiZMVMepM0NsvJdOfdfuT8vplxGIV0DSDOA5Fcly/86ZXTtqhOTnrMrDK5Liswwlw35SkenIZeU
9bio+542Z7aAk7FyLciJc5E0+1C/+CbolhWWnW09dPVOF4J8WkDBO+jeeAL/Zsnbn8N7wKJ7N4aU
t+sYU+00b+yoPMkucZgKu29YhfZ+cIOH1JXtoQVNsHFTT5EmAqAeyegU2OZWp0O4sxAF6bjsnjsD
OYPbB2vQ5bNmWHWyYUsZITf48c3PGZ4lnomC0gzz7eT3IEyyhCI2o9j6yvJeHOblzVj2cj94v1Bz
vOd62U3IHF0N0lZ7UAxDNwVAwkPIYW8I4/EgShKQrtm6oID4EHS5emTadw5Wq+9dyjGNQjTv2mOM
V0TVdUuuOAWRt+VZn+ypymkoEXn7OeImPYKsms5Oo9p1bXt8XJZ3p9bU/FVrLhtsrf83b99/M1IR
NaEdD1MATh6Chv81DzbH+MhyRaO8teCoR2u8StYGnp/eJ/7kbX7OorEjLjkBCILccKWq5YGslkPM
z2s0lzHNNmR8M7K/Qo10jv58mpq+fACN/B8mmX/JNvJ/9nr8vdXjf/5T08j/g44QDLd/51DY/MYA
8gfmTj8t3ph//7ebYfpd/YMd5Ocv/M0P4vl/uT6ZyJDYju0BDsa28zc/iG/9hR0ahzfE3QAj09Ko
WdWyT/7938K/oAxbZBvZLuKztFxewd8cIdZfGCL4Y+DDIS5deoT+FUsIfRz/xVeMfx27r71whgXg
V+Ix/+gWAwTUtoEYEgTftr+jySVbu15lH0WN5UNx/1py6cWtZBXHFq9ebARt15+GIoWdOE8JRokS
I7yaLfdZTqG/rynVvq1CkaVrRwGG4aDAgkHD83xEf+yOmYZvOCSGu82bNriXMc/5LgnT65BZxbOd
OzDip3x2vhqGs43XMD3ENrTBYZom7HJuhDewiGkj6w22ZSs4UflFDl0nKaVU8UPajS1AAC9/yQBe
cuwFmdWajnUW8+RuDDYkpNy8/FzlU37k7YnXDoGaDAhbK9dJnjZXEceKJiGRbaQb6EszV7VehUWj
vXXgolyBmLAYdbo5Nh/jKUXKK/PubEdZ/NaZQ39OkzR1NkywDXjoMfnq+MxdGinanYsh8tzavvpg
4ErekLpLfuNBhIAfV9azRU3LlVh3uJezgjg1msFv6Q7xfdhotLzepnysrMf4EPq4DjrtxdfKXZar
hJt2UE/ii82GJl21BuJ02Dre1cqs8jaqcDNMGXL51Fber87CtGuEbVZTUWxGCD+eeO9ELM+inj1a
K5U9n1wcG8d4DLpdyA341mq435I6Ck5ZPvkPUeB1W77Z+BLkPFGQM32a4xyLRRooMArrtPo9y6F+
nitrAESSF69tEJowHMd2j+9lAB0ZGHtfWzHnzni40xDWiIi4s0e/elM89Ip2oqobxGcxkOq11NS5
PAppRAOlX26BhYG3SXRHWdg83fj+UDxUwDEvqarFeWIGgevT5icrcwNkwY5Ddxf0HNTsduECToWh
DiLMjKuK/PSza1qxiWVZAAJzCjwJQ2oEn3HEoCJb6G1xpzsHpDyH7LJG1Q5rL1mrsq/3lTMrBEiz
jTY6TsDCZK4wEZ44DRdx7p55lvlb1xtRFsHfZneCnd56dLBwrKIuF8khGvLgGoYD0SxfER8oA5cP
lTk2b9pV0y/Zz4C/OoCsCelWT+zt0m7twxg53SaRNfOBO7BSs9ViDJglPInMo4hX5FLuvMbnITga
4iFn33c2p9amzkjl7DM8Y36AL+o9e7OZv9S9yM+zGs1u3ZsLjIWCwccioPWqQBIEfQIeOMtSJJXO
6Q+Dk4tLZgfTOvarZj/OfXSJ+oCu9rJq4JXNuFEiK3kdeXqvuZbpWl309pFL7ShF1J8mw0w3QYMn
qwIjs/dSb7yrbXZSqrJUsm7tcbyUBO5vXJpAHluzt09FwHQ1KMhh0kuHDxB1ah9RV7sNZVOybfTs
dOfgjTnGFaSxUSfQuALNwctpg9dEEdGs6gwRzOp6VNGsMrAgeFA/fQeIecP99qrAW8IW5pLdg8pS
7wBBo98zS6Kjz/YFEa1iNZvMg7rN5mGE+pdlWB9ysv4r1Qfpd2yb8dXsDNTmwE6O7TjjR6uzARwH
iuJ3aRrmjU4Fw37QDxelZfkQecvWK3LnT91CiHMqIGiGyWpFQM8BCOVwGEkMozgldRTuqiYCi5uM
ZfoK9kGcRylbgOD9VG/DKqs280AjhiTQmTCzhvJG1gB3+E1Hd7IGPORnY7/x9Ajc2sk4rek0mjdp
zCWJXw7eYdy1wR87zPyzTFMCgin8J3vlunX00vIcYNMnToY5CG7UNnpAIYbXtBVLipIRMq5TTp4A
RFfCmlje8dKzHfMCJ6cgq+RlLE29U2PWHP0hQtzROSm+gk3plbd0GnaFNXCyQQMOmKO1670jOybX
GB44vmWMUwdhNvUz0AQfcI2ByZAIhP6wIkfvOllYL0XuRCcRtKzUazOxfieDrM4iStGiExqdVswU
wxPXQxysg7xJg1XSe9PjXOXjXeJRJbHOcx/ZzbWG9lo6c2xsNIyRat1I2Ty0Zs6RdjD1gaOZYq9p
mfOncobxgR+9vc9L0T+FkyuPkhato10a6R6HYOavK3Mk2QIxDbZuzWndcvBx4Pa2m0NVlPpqxUkB
u4t7ze/G7rLTbPfOIxcb9+sGI8WIgptvGC7dA5qst3Uh4ePnGTJMfX1pDM/CjywM1hV3LQ3T+w38
afYrN1F00ko0tzRvq23YefLQy0kssoR3z83AOKPNdQ9TqXy4kU3vnvXs4OEqrLQ7FHmKhgAKNvwW
01DuhrpBOSUH3aw8K5u+Qju1MLDJVl8KvGURZr5RvnhG4pETJup36Sge4eWA2ZQbvwqdfjX3nQK9
JIZN2jnWH57Dnab7Np8vzjDX7D4MhqaD7UEi2wWOFM+h0IvNJselD1a6xZrXUB9xnGo7TU4i7cs/
id9l1XpMmhI+YQacZl2Dzhh2ZjTMw2dTGz57eo0hbEUfPU2Hs3Kn4TCX7e9u0vi+aD/M4adJYEQI
RVgpDYh62IfSrmNXaOu0vQ10PUOg6ybyBlcfvCYmmy7lVh7ijFj3fmyA7y3gJa7lkOVUOSezhVkx
brLbtDZBKMu8tR7oZcYcLqvchqw0hhRJZsEovEts2fWTNfVZuC4bUFtH1YVw+9JSFzhDXODdR/ZK
RfgdWvlgboMR+GKaFQiacJjEQ+0mlsOOmRjBLglwTD26xcgb5aOs0J/cErbcSQDd4zVQY2Wl67CR
KnZ2huOwiBzC6EmkgTo0gqfotpsG89mtk5ABO52MfTlXhtxIFs3YEsPI8t49N/JWdhhP8iXwzL74
04nM0KxTMq5KuiZZvo6BWZPbpdEZrwjVqHgN06D9PcBmp9AzpxPR0SYoMNgnM6uGpEPFDAHLBdVo
f4Ezb7+qJmvTdW0YbGToD2InQH/AJu7bdo9Z06anLDPXjqt6E8JsF3GnCTvqvn1iFvGqELp5MxTv
1qou6uJjSPCclKKVV2e05hdrZPRDu+cm5dcZXYdlgSirzI6LttN8SNq2usYdpFOnHRiDs8rMDkKX
/t72GrE1Osmyw4KhC1A1a361FttBZOD8bvZK69ybeQsVSLVAdc3ovVKyPY+GnR0rn014Zkn1jmQb
PVdZoXjqS9HDKimjt8ab8HLaevxKSME/Yw2H20xvvXlTBv10baq+elOtbe4cmqdfHNVXLMZCOEoR
x56DssLuWXbAB7H4ueY7SkS2i9wxeCq8IqNRjtv4JalG97kufP/OcKkWB5GijjnLvztvFBoiowh3
aVzCv5J8koPq7DXm0eHM/Bqz5uNpF2OOLWztvzduWh1sduA3BawszD9WUL6ZpR5OpTGnN7FuJNTC
yr5ATkgAPaX0+7U9HFe/bOVe+E1/iPpG7P2xA8AIAodljR6a99inM5O1FBhQ7KHjW5JknrG22B4+
ZubiZHJSG3Er7PBtbSdQQgs9O0XLrntTnJpxAHdKoGfuVj2eOd4ffwDq1ttD/Tizp3sI/Kr8ANzi
7VzlNE8x7p0/dlF1b4WE3dZ1FDeshjke+5WB//OrVIb1kY+Td4+VzbvDBK6OPCjVLrNjzR4va24n
iOUPs2rFPU3pzbko6+g+DhDL4Vbj0zK9cJ8lQbGDzpbs7KynVKIXzk0Zh9km77wE67HPF9ecKjWb
op0/s0+IKAbZlFFSrOPKg/GoIG3muWNuMAcHl4z157H3NGpmalhbmVjzY1Aa5t6bgmHHOsXbqKqs
boAG9XtzUKx0iE+hqMzuthYmcqgAIAs4+9thrIO9DqEyGlgs80czZuGSS36minBdc55chRUG5iqw
u492UurZsgqoxhBoNm6eh+yYQv/V8CL/1HFXu6u6PrgJ0eTWU+OWGy39duMmi01dd8JaBWzY7lBg
2lNqh/5t46DbjoUhcO9GxTXFIPCZqqZ4HqI5OXe5BWuOb3Nr2Lk4ywWgWLa5/zxaGEBMTXK8EmXz
Xup2OA5znp7tLEzuyxRg7Hjju4i8hA7KJnqBm1q+1JaDglNVaHVpDLMv9wBOhwNr5t4Q33ldTt+I
ktVOdiU6aQcve68saT6HZVMdCm1HZ+lgoZqiccJ3OtV3ne99sSqrX9q4yGlXUtneVNAAct8df2WQ
ji8OpgnWFZGYP5Yz88EJixL+QWHWrIC6ktb4Phaf0sHexZrGOFRRKG8DN0KsNAxLtZuyaLW1UfYQ
0wMQAUkmUZVtFOevP5a07GuHFPToq9S4tOj5d67VWfXKcTO2NvwsOgIL6bNJRdQed/SUwTCNDfvU
Ny77tCRtTpHyNLmszLafbJGoJ8WjqsaBwfN01YWdfrQaHlarJMF86HpDfMOdWTJcJeMJWJXBjXHi
s5fZejiAyTSv2hRyl0mCUInl5QezcCSydBLuxpLb7FSzRegdX74aeEjQeRcCm8xaBhzODsGjGktC
xUlVjMcp79214Y3WvorYNBp5unAP5/7eauvs2vGViLscXXIzzm5i1n37sbXmV6sOuJFMOj+lTZGd
rcFJoH3K4ibJQGB3Sy4/wSS2VsKYfuNsyG+CVnD6zqlf4L4WIeyJyN/W0vTPft5Yh4g9/zloJeeW
0ptMuIpVteOM4DxRMEyLKc/cHbNXjwGpbzUYxkbc2H0veZa6xU5Qk46NxnNZ/Jcp4DEgVc0Xp5zR
YYPKnLos0AfKTiZxDgvf3tS6SDZd2vi7nKchMOU02jVG67ECyBSmRf81dcbuWGrHvgsLCtGZA0cs
cEl47MehQOzrFO0SuCdnMblvGXbQ3cx7uIjVxYHEUbDjP//IwJ8/uvQnHHASwtxm5j0YzGKUOOGM
1V1snZJgMX5Votoy1Q0bL2EzHPe12PqSebnzZbPprKJaJwgPL14Z83jo7frOaJz0msVwVT1BCAZ1
aPpAqgEqmYTdPvGGYZFSpyPfPQeiGJmbOl/uwY1GgcZmbZ5xPi+Aozpe62wk7orL9LHJsThiMuME
noXyD2YlQMU9TcqBodnGNW53GLFt8OAv2/jThzS/ThI5UunSINTTUvdmNoG/nczEXZeka7bhyAJ0
Vc8VeD6jp53FKvWxLoisEMgwDISWXL2gjpXXZpxb4i2+x55maIqN8kTzQPg93dHkUXAcH92HKqc0
HZOAvx1Vbe2d2G+2aRRzOeUuyx4EmoIPvKxvXMGe36GK+6aqMlp9ZeysLJ86CcukRzKibYr++gBj
bmM5d1NoLAGKepS/jSkrn9yEs/SKW3e77Ye4l7BK7ekkU2zUvXTcBxF13T4WTf7bpRDgkboTlAVp
dSeHPoqaEg9X7jRNxcu750wfSd7l921rc4eifsU8zEEc06UUTr/iQfSXOnD785gmFUasuYgPQwoQ
e0X1XLxJxjmnOMFpXvOurQ8lK13OHF18HFGYF9rSFg18YNRz5+DWboPipipsHz4r56rTyH1JbyNP
D5Salt2FIzoW56pzbjmt6X2Tp877zAdnV6dO+tSmql1OibA1Shr8rnqpTqmrLp5XTSwh2kc1FDEI
TB6wvKKjmhoz9QpIHD+LXfvVNnKn7uJwVj2nc016q2uwEzlCEr6q5CweGBao0anjLroomIaEjir3
2/RTojqt6sezo4bqWFd28loZ3HXDIKODqmr76mi2AuEz6fSOE3Udb3HfpqfcLZN7lDTEJ2lkV4qk
QhijULrnCMa4XUTxGQa0SdHArPa0aUGlp2v1q88s86YnsXFSXQqkdkrbGyogqnujNfUfrQbjFOJR
O9OBkbzmbJa3wWDLt3z5YGEO4/MdcXdhKGHBrfDJsMwJU+y7chqJQThN7LxnNWsh7GDqEEpfvlF9
o3fojOnp5+cy+zg7aTlNnDOcvn2sXJ28Qq1vHzWNgpJbtaOufmVh8a5G/zvM8GV7OmFDzfX0KJpA
HH4U839pa/BPVwL/sDi4NH+qx17++dPf/W7+P4iTLlSrfx4n3Rb/4/F3oX5/1fLv86TLX/rPPGnw
lw9QyoK54NIXbYXI83/bHwjzL1R7UpBUHRMadf4+Uer+5bqYYoVjOeBWnCVB+Z/7A+evZcNMF6vJ
/oBY6b+0PrB/iGB/nynlsc2dkQ2FZ3O6/W88AT714+TMvrfLVPSExf2jTnAVd6/0G5/JsXA09LAl
E+Q892N0UJF7LpehPEqRDE3c6nlWLFZIeNMttXLm6GypnhI3oMDXRaIZ94y2W6ms6VdFEu8qH7QG
6tBEWUk+rAuJCCFnttWA+Y/aD4xtltokK2gfZbe4QvZa5YX35Vk4/00RMJlF6ZpswJMRMqv5X7O7
nH3Y8kPyDZ6WH4FU2+fSO5NizivjdK3q/BhaLV+ABZ/ZJSBz43TUVTjfDRUWFGeQJPn5f3YbP486
OKQRuNM6ClIO8TmWdy3WPQeVYNDZpsj8bdnNat0Wo+C4z3fKGs58NR6NQjyFo2KCdog59ZLXqIej
7ee/l5c19rhMcss7zHP4VDCArJFWEUGmg1OFuLHyj8yilyswGxDF8XLsSH5hSxbrecAvacXEmvKO
PjEGmSyBzk8lw0cCmz6eccNzWO9WhpzidVv+8sHGr2SQfJQYGFacQC92q55KfvmSkXlde/NnVI23
DWUwNMYDDO9d+dQ28auvy3QlC8WKu8x+0Uj0/fMnrUg/jfq9XTyYtWO+tVwrZawe4tk+Ti2dg0Pp
HiSWBLIuxXlSFZ2DydkbAFdTFuau+4wOatn3FCL5E0diUsuJ+VaieO9dxBCvOo8Bz6pkIP2x1FZ1
NAO2wvdWjYy+psi4jZlVtqaJU7L+5AKeV7J0nyBsvVlle7CLsl9lmX7GwhGuZfbehnJclx08fkfo
jwCLhqYLaqVDhHi7jHjmQFSbxPgQF5Ql7Hq7kOeQ392KJMwhnfZWGxpLRP/gGPZ4yKPiUJGDOUUB
RxyvwZhft3bDfkuWZwopUjrwXCJUJztlCIeQL9epET8ggq60NwNPqLujmFiIm13zUSzXfe5jhdep
G+6Y13xM8Q9Q8QOKQWDeC5rbZ9x0RNiQ9JKOtik3JtqWx+JgefEuzZpvM7PaFeUFEoncfaewYtrg
CnwvLKvalhWLi6yAZcXu273WnfNoTtVBwohaYefJqGewrp6Jc2EiPMT7Ya0HKW4lZ7V1Qrph1ZKV
hCt473UgJ0o+omtfv8KTeR172PijmWMZ+coMvGmJsRXV3jaTL9tyq03tzgc8Ye8jg83KGaJD6tOj
YuTlwXKjB3KZn1indqrJuYRTsa6CiHe8bA4sQog8yC2QeUbbIqsPTb+m40DfBdE7Ybd7YvrJo2/p
ifwoqz5fx80t77sk64GtleSby9U/Uucl0qOa2/LE9H1I09o9RhE2JPYNG951El0VU1+pxqeKOxEy
+ptFV/wesFC1jlT5pVOtllR9eBooXsS8Ez/r3lvJIXE3pRvEe7X4ZyOqcxjCZ1JvqtvXbbm0ZOVU
S8xMXVn93qsJfD4tJyOu7WOJEYPUItlY3hAP09ZjZTYUFgbeiUf8uGsVwyB8PFPp1y6PfgXODRrF
JXUKwkQGN92ekwwO9fq9yu9ENv6avOJdTHG8aWNI+iwE+nnaaRpQNnok0JagL4c6eiKlsKPiEVIf
+vksV9Oz06LTFC5R9bhWG+qr/S3uP2u3bI1N1aCMcwahtIVes3aE4JQycYoGnnsoH9iMkyVS8P6N
xPH4e0QFHJxF2pjDbRiRR3LH9r6iSHvTs6Zz7fLLVABfKqt96pmgVy6emaQjQuhG1TNxA1zJYX/P
ujg2vR5iPTzB2inVYYj/4HmoVlGxc6diqzzn3Nkppkrb/TY6NCKrpJlGDyl0kvnQdA4s/ZJ/HZ03
tnrKO4LqxU/s6NZP4cJTAPDeLcvS3qs2jTdSMtkwcvW1tfSQpPcNI9LGTwgfNkINewKENQvqMrki
okYrcyJ1ipGTi5Mn1M74U5c0k/7Gy71mEmLgEJgPm5By7kSk3BYEHiTsA5uh4BqNV2nJYtV046PG
uWrVy9fZA65K37omXspoaw8udtL4KoXBPO8cdUuRw+yH34HCKesWYQXZgPkpCVVzgw+GCM5lcqdH
lM5Pn0yybbdIXrB3QkqR6MiOtnm69G/189mdWXcRkuvOc0jmyxL5BW/zRGIPiZ0WuNuYwOEma+JT
0kzw/vVa5gwqtqiPhf5q7IdeGzjTk3xpBskOaNLTY92Jt2wkKRmUKrkZiPIyQtkP86QjEtotMd/J
rx9yskVYD0MGVKKyRX+eTP3sW228SgoiSI3jrNOY8KffEwooPERQWiJfxBhtw2Uxj7wbyvbRTWu1
Sk2mQwcV60TB5i+wsdVemvJbxk198HmoeyUG5W4GkTMMYsv6NNm34Zjd5OGWFEBFqUv7LrPuJAhL
ROaj1xg7o7eqo3bHPcoHgfAhvFEeD0rfT2+fpJ+euzq/TmV2Z6ZxiO6ZvPcEgLazDQtbW9ZxSNJD
1xj3dkqVr+F/NWaPirQcEmjHNcaZzDOZy20dsVEUM6nb9Elt3az2Nm4bxueKRt7e1CX7I55F47SG
IrBVkUXCvr2YXb2ZDJS361SFFwyIZ4/Y01qRod1Go0OnBpvsTni3PR/kzTjEB4CCt4uJnoRt8itP
0BZVC4YhFXtB2wDgzS3qDYVLCXg2m+gmoWzs2bX7OXbaukEiN5szlIMH228bHsc+pWdZf6hpmKpr
Rka5G8rO2KWLQySiOpHY2Cn21WvuUlAuLfE2Swc39oPsWh7CY7qhUuquInW/ijXroagS4tnLl1g3
j2KG9w0GtG1PwKTFzLa2qD6QrNoDtvCJU/eHJqLo0oiTZIfO0CKgkVwIGH42dVzSPlm+2/2I5bsH
20DUAFgIxeX7CX8AXEr4gBAo4NgH35W597ukX+P/a6/ajxDsODZuUrKCG9J6lKkuASeEB9I1z6Gh
x1Npcn/t6zudJfpgBUtHnrOzh/Ary3ibiHYSwj6PzYTy7Io1KYhTqsxvlrLhmjsTS+UsOkZV4l3K
0ToPGfKYmB6GJvrOavVqlPX7PBJez7yHUWvyp6oKaF5iY+JZe4PD2Saiqzf15B9YC6dxkN1uoJIQ
QqS7wYCa8hz0afVAI+xZwZCjYCRVyLSsrVYpDycMyB8iVNzZnRSDpKu2ed+e6iB9xV7TcuIQ3NSb
8EGy2xklPz8tGS45mNhwfrlF8SnNJylYxNv6ywo5rocRNhljUXZM6zGYvCv9E09Z6d4o2weBkPIe
JAWxT7YLe+0+xzT8Yhqgv83C946H2UYCgqhBLy4XhHS2E4HIpp/v8tj+I/IXVZ/qMdg0rL8XvfRo
YWvYCpdviAVunS0J3LhkMq9sxDOjg4Dnty9lwXzNV0MXDF+HSzOk74GByOEU4eM8Zh8uVaY6Cvai
OOMquATCSg/JL8+XZ7Aql6EMzgo24SEL82cZFlRv1SsMl9Cf4sFFrOTFx9F3EPUP0uz3lLK1q7qL
BI6NpKQuyLwLBl+d8ezR/Maj+mj1qHuZhZ8mweUdz+2tXQw5/d7+b6tIyjvezA2VePfYESSeeJqU
TI+bq+c3b+JaBTI6xiHgAK8aJ76FcaNk99J0iX83OlSTRH5tUtn13qFvbFiWGdzHqWAxlDz5yXCv
AntnEIanvzlI12nHCYtlOEvf8ClymQKgwol1x9whOk5VfMaylaHudMTuvpj2gyhP5cQ8xwcNh5gm
oFneBMuswMY0W4fO9OnGNMFG3GK8hCkL4Z8ze2x+sOjmbSv5MLDR56hBZCAP2DfakmLEyEspHzPU
ujScpzYywpsQC0QUY+Mu+1Js+dBg8bQB1db92Y0oJ6dxYVXi0Vi7y+GPC77buH3Ac1AHO6l7ElaN
a2xT/4iPBXfpkH/UkS0R3tQlwVDEgxajgoG103Wl4HA1CH5N3F35wTOLwlY34ehkAsLPBT2rVusp
dinixCn1T3jGZDYZsbvBTfN7TF5+vrYc+bqf34Rqe/ojK5JD6QdZy3dd6xONsB/4yXhSNDzCSbWw
UqbvYfk7qqDhcvna0vfAPEx4eHA4IXXl49mkaS0VlnlstffZVA8F0Pl7aUVHL3cc1qHrPsQsMxvF
dLJ6Y+L0gtnWt/IPj0zjuprUsE1UZ+167U6nJWOeLCMBFur+YeDbK3MixmS6OX1BxrUY3XJbNASA
jeFOlrm97rq84M2bn90qDO916d6WgjfBJD1Y9sZv1wAss5SK2F7vPNNcjFDZ0BlYTHdD1W9bVfOt
+srasKhhHDU+mRdgrEzFx8+8CZDhMC9DlbC///fvnf7SF50M+bq36D3tzf/F3JlsN45lWfaLkAt9
MyVBAOwlqtcESzIzR98/tF9fG/SIcAuvzKzKVZOayCSRRrEBHt6995x95D09SUT5fSt2LZGeKJbj
p5rM7LohzKibmxPjnYw6FFBPj6PUOCTwSvZpX90mxLiz3Z4hi8SlcE5G3p61kdI9LQvKnTA0t/qs
4sW1VFxdnCczTAaPYYfpGkPCxXTU5ks1ZtQYjpn5ixlF+GtdS2FSGKPyM2c5PFjmyVhCfKHVPGxN
Yr2wW8UbwvbQtvPmRPMjUpceU21J9aXp5mpN6Td4gHdxTnZAh1e0jW85LQty7Z+jqEIF1f0c05+K
GM1dvbZOBlW9GqP1WRUcMhRvHVaIUyzI40LxsOW6PWxrmUOnw3ROuJCMyccks3yJvFQSZJfTn0U4
vC+Ys96Pb1vu0SY0cK0RQuVujJHrhEyNe1q7yo6vbNGeNUbU5GVKzznVB22Xy8JsfqOPYPXaiOek
2Iz7FGIoVYIzt+K17L9ChQxbet0PRsiUi/JA41oVPhv9euVeV4hU4SdVRZBhGx7vWb9ZmxZpghOB
jkE4ne+nAwkumF+7HG0kakJirDdJk+4TJO+bfqp5UjMvgy2QVsgG2oQVS2/vbe5bxOYPadA3Y9tA
DJ/onthYhre5Hf+Ip2rfr6l/lqK+yeix3FHHzb2QixNbBo6nfT6nbzkbl/XgXI9LDMJUTpF4gFtQ
MiBcF0QpXS5RhqapShYPxDsZwlSBRkTvyMA6R8CNgU1GnFEv5BtZzr5lNjh/Ph3MeJQh66pEe6ce
pF2xbpJYYWlY4JYjuMDNBeFjvaGRtU4VhluTT3VdENplK4F/KVqCv4eeJZuY7u+7FybqiGFuqLlL
yN1oNxZwg6yF9fxOXLR1f28kjaVO1d+btLC2d7ff/ePQ1+dcJs96r301Nk9r/SCaznxWRmlrAshp
KsXZVkqubQYLha1lvd9bZmnBw93f33ntmC2jTuNKz5hu95fJmG4pKqS8KA56hqwvfUMB/KUt7WOe
TLmLCHAJcpsE1Moh6RQVmkz0FdQcYbNbQV7F9F/qht0izSdr4iA2p3bxOkd6LmaOtXWBvC/cU9Sw
JRt+mBbNoHaCDjZ468d/vwRMJgBRJzLQ9/NMNYtPxba7B7ajgU4uLLQBcselEFGg3lEYVbgMmV1k
jZvpZRSwnHdcl+lLrsvRFIeeUUFuw629rqwuVgXEZURpGUMHasN5lsPhq667l2y1Ef7WAP5P8HYa
vd763xuqGnRJOM8rzZcW7nr7b5kcZmt1dRSiWcD5A9eIYOi+OCKYItpwB8N0a5biR8IBp0/WJU45
u+5Nw7wOn9dnJpWwx7LofV0E1s9Wd/KftjiQ0TqVzUOTGvuGgzDpOSprabe2M51ahnXLmY/35ZJq
6k0NN//9S/rfeKQ6r8gAh0iqjWlYf1eYY0p3HAGMnshA81KMBft3OmNG8o1s1K+m/t3MaCaOZBT8
939X/c/+MLxxolpwTkALQGD/+1upkpIwUwTxVraNV4URS4JxWdvAIgVGJMyLzrK8riJr2oWyXvJ7
FEzFknwbDEZRrHzgqfme5aOZdK8xXLheLX7p6+am52yOoySw28rteeL4Bb7XPcPccJH5PyZlaH8H
HjJwQYWqw440cdnryt9eiJZiFIjnxPBGlRNvfebr+jcCJCDI0LTT73porxzz+ybh9LUgnhG7mHyb
c0Jjj62HzuqQ8LQQnX9bZNml1WVd4jNW4B5FHh1w53lWfiwG18yKOCpr5j9o/9wIQbJlSeLxOs1+
WvV269u3fpZIOL/vH9n/aBD0/2If+bdZ0X+FL/3/0GOyhof912Miv/8Sv4qv/N9cJut/+eeQyAYg
CijUtmQbuD7ZG38NidT/UNeTzrI4ZNewNpaTf5hMFOs/aNGaKi4TyMf4SXjAv4ZElrbe3wDNrsgg
aP4nUyLVktcD9LdFTcGnYvI8rPsYCwz7akL5bVHLcEigaiozX28mUtvXQglld6DF4w05TrEWUuu4
KijW4qqgysL3ucdO/DKu5VfYGJc06pGXtZfks5QcuHjOcg3zy0Tttqa60Cn+pu31ZK/FXUOVN1xD
Kr5SSdf8YNIlM/FKUNwlzZAzVBb5shIBa25P/EAsE6cbAwpFaKkdqrW81ClRlukYZq85tWdeKOdZ
Db2419eeduJWE67DISf3vSH3skXCwDaTYha1Hdu4II94QGctd1s9xFYDbzQvq2fMWg+L8pT27BIz
4gmQ1CrQ9cSC+HHiAv6im+WPajQ/acUBm/CFug5luEyqIrzR7CP0m1EIG6D8TSbYvTHHXRwC4wNf
aODyq77nBJRMFwGjc6BkUe0bdVFhJtAhNzV0Vi0UluBhaTAjjVKiGWuHJh2bqf/VExUerg2Fmc5C
Y+sInTrGbybN35buAx5u9k/NB521tzCNGS+sbYpZRgWkAf6ifwEZKjwotDSWtbcRr00Omh1RwuVK
jPKzfoGPxFY+Syj2aY/0dEnWbsm09k1sGigljRQkMdOxb1+V0Q4KOVNOWIm7TZPmKWStiPzWIUG7
sCApbQxC41M7iDvd+kMBKZNbYmf2U+Z3Ek15RRDUXZsZ1Qe5oBSyH1VfDxtz7Qj1a28IPmXjEnEf
e6Jmk6ugON5LtkMvuxxQGpxQlEhIT6ajNMa7EC4gRSubI/pR0tqZQn85utXarSpoW0056t6ORpZ4
xhhLV5H2Vr72uWIaXhONL3rPbrp2woa1J4bFsgXIMkIgSWmZmW2s+mEz1d5IOy2hrYZxnemtP5Y/
dXvr9ONmGnGB04hb1o6cTGsupEWH2t4JxsbrFnnZLlb6qeS0qsxhPDkoMGO4XW5Lwy9bO38OLcB+
7QXqa1cQReplok2oxQ+L5Cq0Dms0Ey3kr04HfsGmsyHy09BAXK+dYCQY8SWSBb4cr3k1QhnBqUQU
rYjUhOYifctWd+GGcnSuHc1Ec34WrfA7SpuwT/eioUephUQgYH/eNUr6AUyLMUGY4UvIHhoap09Y
GU/92ksVNFVtE8zVQJs1XPutOo3XngasTX9PFUf6XR9RkZwHvV05ESPVcRFkJaU0iMxrYqOBMMCi
pDSlkX4YXpbS3VIwrNA4jvPTkN4SgW+DhyoAryUJXo/2I4yX2MW9dyZsR/HVWaBhrJc3pp9uzMFL
mjf+fVUEZkTRUMn1rVA6CvV2TVhvu5SiPLLhXOgJCnLjiF11JozJiI6mOuRMV7Acp11UeMloppuJ
YQsHHeeVrbLTUEsLLwmibZ2qHhHHFJ7OmRi+lKV66vJpTzwGxmYiWerFN42hDlQrORCo83OAG8qh
jtMqi3t6L1GJNL7fAbH9WmbBRjXTk70yjMTGpNBnVPBwfqTUjBvCdBuLublCVcZvC9EhnMLQ7Vqr
B783IOYkXzyKXkOToZjKyQbwsmYUFCroR5yeeMXRi+b4ZhhShXpG2rehph+w3yYUa1a1nYvoVDlY
uMO4MnxNn/cI1ykNcjKdSif7BUES9luSkPVFEnQpWOntTOnddoZGZHb9LTWyyZ1ypgCZBK9BX5hK
OjRxF0To6IwhJvfyIeEl9pUNsU+Lz6KTs7MRK8MlTtjRmvr4WCeYyeayYSiErCLIZihSM8AyMjhp
9LCc94CKPoa2ULZ1FEkPNIU1H7Alse129NSnznJG2Uuo+mTecF0br0m2sOhK9S8xTh4CA44K0jiY
DDd/tEaYHRHT2RRMQQid8j2snPlYZUynM0iVk4opPcIjAMkn3FrC1I7jOmVr2tbFE0ZTedF/lZZy
mczSvMrZiCo9xrJtGHn5xnUS05YmZ8HU5oAQ+tA1wYvvpB53jjypW5plvbfUZnvifQ44O1uX9Jbs
ZBbktA/o1m6RJg+QmR2QKEYbDHI7e+yV1U2tGbRCFOG8dVP+3CWT8wvxguuo1ec82vUNHNya+J7p
J6kzrDMSKRYDSX0NDTk5UcSeWrIMDrVdPif1H7HNKLOS8FpMgDgmTJCunKoMpW0O07jcUb7v5pL+
dDI/LkOND89kaU3yjPb36KMSP6D0Qjub67tRmrFrnksz22shdF1VRXw0Fk0JpwEzGkdN1fIeNUAA
NsAJrknhPEUQwIxWLWBCaa/9DCPnGqYloKTiUZqHWzeoTGFTgHixFqESt0FJZmF9qDPjSVmHRNNi
2F4NGmOrlaqGQw0uFeih6dSUfBBhGLspIsTXjHVzh6XvrTHj1FUQcH0yGK+EUn1WIVb7Tp66Lbyd
3lVX6IGKJB6hqta7da9+6ovm3IY4exIMGy/wRr40u9N2GT4lKBfOHMwICrY5gXmborHnp9yOXpWy
ABiTV2ej0ewgBwji6g4x307rdzGXdXjf4WGSxsRDrH9J4M3U8yDOqWjPs0XliOUQRnEJLaxznNnn
mmW5qWTBdGrtcDskNjHVmOqaOPSHanX1V8XrpJH4k8ccIZI5fbQDQ6kS2bQ619dF16KL6oxKQHvi
K4Z6drQTZKm2ksheRQ8/bqLsWXPW2Uc3dJdcoHRo23bYiwhJOxkh7CMqaTliK/whJTUGFbQK0gLL
xrTmy7Qkfyym8ma1C4Bru/WkwR7OmoAqNc+Wi3Q1eW/hHW4HpRQbKHi154Rx+qgKGX8Sdtuvkgn3
Rh6k8TFsSBHEVrYCNo1bK2XiTBME2WDyKnABMbZU0ApDoDrFHRecvI2QxpHvzrnT7aNirrCdNJ/s
GvVTFTlaYC/KTydnnIkK/iDS7WwpNZHeR2PgAst7vdVW7PrI7Ne35vhS6vJXUseXtkfBlIFLAvni
IaClGeqkD6iRRsQAqAuaItnlkNSsBLX3XAhfp9ssEvPoZIpfOzHHCeDMeGKGW7/IRnutNfUAgge3
LyqX0kF1Fb2zJ+m2dcmeauJ5j5NxrhtpO5vNd9XohOqFoKVWuS0cXZS2YQcgymFrZF8nU70mEHDS
VP8uFM4avGnaToYAow50V9QaNl3VgBATagFitn3qw+4Z9C9Ed6YYgxIU8yK28nyhuHDNGsX/ZK1O
15SzoqMtv1TVR14yelLXIW4q5OekhyTO9II5GcryfhCPWTP3J3U0et8R4euykp3NsDhNUB39JH62
17zw+xeHwWKDhL4HSTmnmfvbL+/fxpXONPnv3/75v9qF56hqqv/bnf685e/3r+7h4yrZBofF/nm/
9c9fMb8YcWL+62/89tv7vdo5tfZIs7cVraRDs35JnRjw9r++W9YU9b9+97e7JHExMVdd/8vf7nN/
hEVdg9j/9n/ud7w/7P/VzeMaFp91gEHYnBeYzpLykC0V661Yv73//Nct998x6ZGWKNy35FkwiZQa
hLD/+r/37+6/Q7bg0EvdOgbXPKQAjAAcI/1xf8T7l0odVq3q+mfMYuQ+LMnoU3PmYoUepmvxp/5s
2rrZZbZWHnB/VwcbBwLOCBVgUFTvh3n5x1NEEPiP70KERUMzIGUADLypRqWA9zkVh/t30sqfp+cD
N6pa8UOSxshw/QIwOvHGoX27/ykgjVAaaYcCjOGPSoByDvcbpDxiPC6BnZantj7EiMg4Eawat4bh
JPUhWome9+/ut6uLzu33X95/ttD9Bb3NZXe9828Pcf/5t8f56/aqW6Z9l+bhrjEHrk69juk5iRsA
RONBXSKS30xk3ptsfQOErcTLNocGvJ2BHaAW4yNtI4nby/Vtvv98/66VosF1FmjF99/dv+iNWGeg
MVD4+8ehV7biaoTbkmKgDgFzkPt7cP+SrJ/IXz/e3yZQnSoMt03f4gy6f1r3L/fb/vrx/p90TN5/
fqA02bgy3H++33K/Y6owdAyVS2gyzo7icJdLYLdg2XhOu44GbeZiC8jlUXtyBEjorDhjl77qyhfT
saBchlNj8hGVyl61bD/q5oBaMpBDSplM8ixHc0uur3N55gJ+YWDCEqDcINUFbVk9yIZ6LBMYBlCX
ZMe3JEwYAENrvfpKQX2qyO3nAB2tb9rhLm5FIIzWEzox4Irpt5iawWA1mdeSNpzVw45l8NrqjWup
f0TlH92S4MJZtRaqaxi8unFkxoxsJIJGZwJkiHuvyRSP4F+usGjrnKuqze7Kl9Z3eTtvi3kTpmIn
TT6j3TDaxX2EwEN6F23zoTvGI4Y5spW8hJI3y8uT1lteWXU+DQa3hE9j6sWxcupjYKbiOKXdg+jZ
CGqtn8mwIIuUF0EFU76NkX6w+u44aga+9u5ACymodPtkdlMAtjoIU+UHJpPnPtQ/xiQ+Le0X7ud9
FsUnRc1op6bMyRcqAlxCnc75TQe01hksjLvS0k/9LAJlVoO2wo5dTxA+s8M4rSXBZcCrBpxjUuDc
jShsuop9gHULF/tlKKpHG1FwHTfIxbBWiGR4Yh98zoA6ry9An15FtqvMPFhk59RP1r4qxl9ZrjyZ
mvbSOvK1TGQCvHC14BtIM0SeMaPPklh6Tfs5QbyXSYrPs55/y2tt9+c66ZEWjdvQUh5gFslVvJ9E
4xNrtcvpvFraDqDbttppBR4/lRnTeUKUZoj8BLF8n0uqX1vNlglrMPRoWDRxsET9GvXTsUI5acoo
eZTEVwl3nadLY6agpdRAL8ytANnTONNjqNY4nJYDvIHDIpVnZ+KvE3Vmv9ki8yt2AQQmHiTjLS5n
BnwqbuSQkZPhCdk6amg1M7PbVxjZM7jtEu4CKp7zrL1IQxYkNkawSH5oMF73KRaMCKQZ1FmRKF75
FaP/SGcDE6OBId3HweaaEx8MRAi2jY5DZIAeHnrDOuHTPrdaDt5F3Zt9cs5sA8XIM9oy4jhoNEcW
8FHaDV3y3udAIBiMyyw1DNf2va5imFAPddWeGhtLlPVRSsDmDJWJlL76Pszl0I70AqStCFG0Gl2A
u/dW0V7P+ld9+lZnpJmdOFnQvONJ9WIMOhDV3GjeRlq4bZruQS4j1szkB3aSy1ByubPNvQhfUNvu
5dHmNGCrOc1HY+3uDeIwanQo9KM8WrcUmHFmDvsljT4ndbgYPALtgwOP/GFM+Y2KeqNN4ymkC8jm
henr8ih19iHT04tV2C50kcehkb06t4O6JW155bcYO0NpLnYrXuXaPsqNdcO9dEhJ9alRmAqrxT0S
P/VRDzIbEWwT1HRVzJrVqox8ViiKUth7c3bJyvHLiv9YBFjIpoKm3R2YlPPWBhIHn7lEj3E/fCDx
PqpW7iqN5NZC5RHk10RXP3J1CuREPo8LSSvoHVtiP3I5fGni+bFKjTenKD+wzFHwhwGBI2+Q+33a
lluYINtaVPvWmo4ZY7JcpkM30XJEuGGLq0QCR4bq1wqZsw6vdiFeqBsCpQ598jYPpXIij2of29VJ
oL8drOgWCmPf0QvR21PJTJ2ZvIebh1nQcnBqVvdUf84k8aBC602X0xTyFsvlS01xkNGBcYzlAYuM
V6kcSZLyYKWpHypRUNYmlDsB7iMO8sI5A2597JNyl6GP1nBQxk126Sbzag7Wje3rQ6jYr0MYPuPm
31hRGVSweSNJCUIpPA+Z9Gxk2QZx7hmAra+TP7T0ND2EtIf1sKsBw5IZAFwfUe0cbs2bJcdBJeJD
Bd2ziQcao8o+LuEQlfbFLNVgyRNoR51fhDQkjSBmyy8Dx2uW6ZJynCWKfenD5AztkyEp/HGnx16V
nMcxPc66ecU19AJPg654rhPTc6yMzC3V2o1vWvOajI3bmRR6KGtlGeGrGgVhmAfysrJpgJhOH1I7
wCd6bMLlUKu2Hw4L1yfZux/iWvY6J/E1Jz6vy5HzI7Kz2r1a9awy3c4c8Csowlvk+axwFITDvJfT
xTW6j9COn6Hn72Zj2tNI3+RLeauSYa8hQBoNVBRStxdPaW4EKC6webBuVhJ2Chxa0LvFEVRa0Y9H
2YDlH+tn0xz9yhH4B+dtHcpbYXQHJacuH4pTXkZeliUHFAi7VITvgNJ+6lH2boIvDrtyL0/o8Cwk
q0rN0l3clqR6Seko4iLzsKCdy9x31GOTPsuGnywY3cdH+9tqX8bs2oRMJKHk7Yz6tETaThGfDQFA
wEFLTqOLLmPh1NRr6dyMnLhxRbmiuL/B9ntsuvw5gcNUIUcIheoq6QUun6PVQYT/mUAFlsAhfqnt
6q2qw61SxNswhtCI4dqwpaM6p2eb9WSeUQjTFj7rlbGtyBSzyE8cpZhAQawmCytCuHggSjiSh22S
qDuesaXXn/ZSXqMm8ZQc8GpGC1HyVHPah+wmQt8Q1SkxjJ3Yl5ggm+gMfXWjm/0NIyKXJbaYYABM
Lbka+q1Vx+1iY6Srsl2e6b4+qbtRzXfAYd2pm/bUY4EpM1kw3Eancxmz6ovihJcizwwfflYymftq
qG8afNuoyB90+8lp7V+pc9WFcZU6+aDLmWcT/9DUW7WedmH+PkNYkmMkQ0Xr2zE0kGI60pieC8iW
5rIdzcMUQvkN1X3Zz+e61dFA1R9d2HxRNef6YVLYdmGksP1mRfo36xo+72auaDjdibSLDnFZHueG
S3wjfVFN7hLrMcs7r4Hb39clffDJy6cgV3I/THT66bQr7WlbkdDbYD0y4JuXOEdnbJAxi11fwWmo
A4dAybL8tiPI8kqyK+iem0i2NS07y2Hrq8joHTskn2h5UD0NNXttPJqdfLSY0VRGuC9LnmhI4RxV
XlT4odU9oJI+TghYpXn6gfzzZkrVflFeiQY9zLHiZ/38nJjLybRpzNLHNKHKaKkMsCs7tLpDI8DY
o9TcaYvFYHjZ0QGjzXwhR+Ski7dS1Cfi4liPMmqJcZcX0KIokWa63KE07QkpYmFnTWkfrXLNi6CL
DbE+SgymOHgcxHVcFE/RK0+CwMsUA71Y6CdhBqqqAG3O8p09TYXiR1K4l6PynDdsvslMo+H00uut
b4SlXxL5lFec/fHLUonrpNfv+BWf7BArlhl7TPdc24Ka2n926uAOhNUJCp6G62I7elI4HwzibwY7
2UkyO2VWDkVRIDsqL22KJJ3MK2up+cNhUL0rar/XwyhQdcs3tT/o5rmaXJzmND5q6XyLBeboaDrx
gIxSooMccapkhINlXD5HvysYCbYAmZk0DJ0XV9ASrcodndEFDYEoE2VJTExgnmHcFS6cNHpqC0RR
x52xXTf9Q04vv8iabYkEy9Cmo2yD+rdHr88M1xAS8pjEzWp5pynAlPtiN+gJU7jmpeJiBDsi6eCh
IqA0RelP5bLT0smtrYwjyTwR0HJUBeMqQtpHQCui8wYZsfyCXKmLnyaSedqRa1SHN25M/aSqN7pi
PkgveUqNYiOYLsCZq73fG0ygNPb43Z7lm2ZviNhaQ39+EJW0QWHtL5q8K22FuU/j9rxwDLPeSDSa
SjqdWu80/HmWfTQg5eSSvANfjbnX8ZmFDcCaWI8PdCphhjJDyeod/NJ9nCN7Hat9hAplmbaOE3pa
rnjAgE4JYPr1ZSM/ZPBQ7XNZHIpfyVh4sOtDB8uFqvkdARpS4+tWG8SYT4nSfq8q2qy1fG1stg1s
bquaVZyqsSa4sFl1jQN79W4i8kTs8AnwOoAAz8+TZXlgBFC+wrDtmKOloOILCpyWF4H9BHS521s5
XLsc6/Z5Rlyts19UWJ+hdF0tOfWHrPW13DqFc+fnBrLu6TskDyrrnYPctm918dCv5ZGM5p4NfC/o
azv9iry+juQfTvC0jUm/Vnp6jRLzwYwlzMWrg4MTKE3P1SB4HbVbdDFLe3fUNe1TQgJnbhr6562i
/Rlwi09BginCxBnYxLDRIDSWselnoGyIIHLp8AepLZ9R3dDTyF1TYpckWNtZAcvUdFMt2QFS9Nij
nFr9qLTVbmiSs1Ez8VVg4ykKYwGoCM3gd07nUwLFiRoMauvXugjqLoNA0PqTo7rLXMMQi/woj3xb
hUxgmzeaKIEOtXtAf16yNGvx/Kw3uqeQNdnnudcjAyo7Z1OMnyGGpUz1+8zc9Cu+29QugMX8Ujr3
i44N7dMmT23kgrX0Oj67eZuUzbY16coA69Cx3SVl5ZGyRrE87dYPD2UqErNxawyjV5MT7fDI1tre
GfpDMtCjlR6iWt3rscMFVQB0If5SKn2FnT6xMqF/b/5gtkq3dccIsRIaDSgGUtUBEWIq7+7f3r/E
6y9LCFeu3WrZZqogmm2XouD+95uQIqzjh1BadqTh1Vy75WbbExXJaC5KVH8eLf/e/vhbN+Sv3/1n
XZRkiL+6nici2So7b4b1bjh1MkO57LNV1WxvjCsj6J8NtIa+/BbzwswbQitJIfqHLc3kd53uDVIP
ueXeYdM78iD/7H7h5zqnVWVTNv2z53Nv6QwGxbtpla0rV+AHjHpirGRcxFxwXrdrHocoxvfIkuEF
WQRpjUNqvkS4VBypGd7jyrH3Y5UPLubQ4lEzxCvYHInGDlsirZa7t7Q+sm0LT8to2ZteSnAhhDEC
cHNo35NC4sCMSutw/zFmeJRhOHlt+qk4d3D8OAGc9j1OHds1mjzf3+8mIt03p9DXcc/jku17zKtX
Cmvluoziw9Ep2EhRyIhRsFO/YA/lTUyh3q3F9OfW3sdUg1ewnMmLpEWuVRtLYHVqtcsV9F3dsCCa
o7ZoNUm7ZV3OfsVMXAGBZT/Y+EtMJUxOdTrsUWGPT3JZ5kSk1N9JOTK/gXaw14oR0HyhT1ziLoZR
EcgLLtJX6FLkCQSjhlf4qDTFEyBxbQd9XKim4mXTJD1rs/iljnN3jhW8moVR+IjCw4/cwoiLGPB1
zG0SNnNlOU7FgBFWydA7U64KpXYF5rZeX4NRsLGavG4WPoMGZ4w/Scl+ZPPrgPc1cphVnZRVknKo
5E0TnWaSODp/SPZD6dMpKKl31k4pyuddqDA8vdo2WoSdIFhjgvsynowSqTk1TpWUxKymuxpVQSVx
6dFZMBzVx0IG0lp9IiwLKoF8cGTB/JLXPRh7uVoeyDBZ7Rj7uT0PKDIQTh+XJiQ0B1lOuoA3wfZS
VJ5AfVAaTP0svEksV3XTHPL0MQ8rBscpNrhx3+elmw8cCw6IiaHbmlDUFElnQLds7S7eyaSd1Co2
LXCmPdsVJXCwI/VliRweyckSe5mFva6LA4nOTWLZu0VuvYGZCs1aWoFzUIBttH6ZVOPMVhCNv4ac
34boHmxQ6eVCHCpgKhg/kE8cz4SRXbaRm8qQb6RkT97YtkfWXUWfusAv2eBZ17s2yFDxdSWTYMJa
Mcxl2/KzKZBwI1j41LQHmhzGRxF+IF818SOK5DBzVZX3ZqNhQjxGCl1AkvJGzFBS/aKox1o7w3Xg
oz1A6p2YxyasTrGnFzTZvMpOPfkZ/3AaP7fmA8+Ft6HLXibnXW2fuSDi5Y1HmmhSvZ37J1Gysivv
abIqWDB0RlhiTMuDRLkh0oQJ6zaX8F3oX3ynvLCXJmUvly44flTjYCH0aqM3g/PqkFRxUC9Y9GT7
VKqzq0GeUnoTd6Rbp2JLlCg7dX0zT2IP3u57sucDfes/KKiw19vKCbnpS34ZNftk6CSs1deRKJ1O
Ee/skeiv0GJsUDairujCF6Fca64xwiFYs32ADLMRNrKo4rPOoPwHBgkeevV+N3eyzYcCzJuqrXYy
qkB99c5rKIOVQKRjsDC9QmnWWvyVilatlOuunfaPmbIwYdVIfHyP1JIzW3rQrU+ZvUo1HLOuozIY
4Vtm254qlGi+lZEHOVJFnt8e7WU62GbzOJPPscRWgBcP88Hc7yq6sra+r5i+yzN2RUM7O2b1rFca
BXe+M+TGzxf5EUByIHfHSnf8JYPuwuGPvw30ufMGoImm6wRqRpyB7AZrRqpwzcjxnGnYQDrcmFTG
tcsyk+kBWTbECLdxAGnRZYZeLFTXmBSXpwHwquovqi/a14HFNHpcT21F9XOtxGYw4rv5I5afUXtE
irOpL5Z0AUhH7tclB9mOmP8H4drjUz1tpXGn14Gh7IV2JLCqivC9viT2h51+DNmvlPOjk8n2Jupe
M4xrCfCzBCuKLz7AVru6RjKsn7U7K8PzzB49Ffk271+0YTwkHSeuHHoIubxBqExJ9E0cXdtpOfeq
fcox17DDGKTQI9zPX1sNkm68F6W0ywDFlBm62rrfwTxsNgoWQ8Jl2DFvsSuTDSnO4WgDt6uuTtJ8
YQWVX+CUfqLGZD7aXWpruWiYXitdPtKtKblaDH371GLc1EaJJPIak1bpEvzkKdGIZMbgaE4vPVqG
AT0Cc3+3TpTAIiGrt295eu7XqORueADqKw3WSz2TOwG4ojdJy2Fx/Ame2LnZGgxkC84jS5ghf1m0
YDtifHRpzcGU1BEjXWGcip7WcmGSRYtdIf/hWCfcJcm3U5Mcma53GBV2T1OlH6UCixbLMM3W/Ows
pvpDkdi6EA+hMCpuo2NYYf7OEJm925lzuN/DbJDjtI5eP1X4iPAly/F21HPrWPSIsSw1qg/5YFk7
wZSOEj3ElNiF1nNjqzKIm/nJHJNLrmrmzWm7ym8002Y8XzcflQj35GQAlzDT/BzJMuvOoDUf2Qqr
A1WgnJZOjV6shYzT2aoJbGmebFDQvpXbP8okj26RMKRHGrcwN8p9NcfEPZRS/tSmZf6UdEcZIOvt
/htDBuo1Kba8u9+WD6Z9qvPoQeaK8r/YO7PmyI307P4iTGRiS+C2dlYVlyruvEGQzSb2PbH+eh/0
Z8ensexx+N43PZJCGqlJFpD5vs9zDiXQ+jip3r9F+cm1YPkjLmo+RDhqa5PhfLKB+uqiMdG7bE6w
exV/fhVElk7thHQl8eInzyAEBv4xHY7e8sufPwqN9M5yav/QGcUw8jbvf4BwsJ1MXBj9MmrXNu1y
YHPl76pgCDcJgKO04c7V8sufP5oot62yMCt3eLVc7v4OoUDdGDzmaAuOsX/LzwWTBWjSRw65PMpm
jcDMC1pOuShO2AywLGjH6ao6ULMpi3/Q1rQPiyDsedEYe452zdOfv8QB8KZPxuY+QYSUVGAKLASa
qBOnmz9/ahrS3+Ujhfw/f4r/+On/0uF/TAJPU4VJ4BetLd1M199hXBZ/5QGRwP5X8fBDWXx3zWf7
t3/kP+LhIH8sW1kOKHkbhNACCvp3hpDn/8OiIOHZFv0IR/3RE/z/eLgtlYvMwPVsh0j3XxwE5j98
z/Ix69JPWdhD9v8mHm7/raZhMnp0abo4Hj04R4h/DodDiGBXBNdk52fFnv3gFtYxzUIQP1xWRp8a
ls8pLd5SZaKkXp6DoDn1fsDy7NQV/r0WyaXq0vtOxvdxPL1Eebue/P62Ly5+jb2EShpwBuDWD3k6
bcM5fu0GoKwNU0uIF0HWbeFRflRyZqs6bvO0+So9HiLNvJ07+l9UQmXxEpNQSauIlSaG1jy7+Mhh
c4t+ZfS7GW//8t37LypA3t++IJbD94vEPv0TV1m++ucvSKzawdR2jxFlakiZNyo7z7zxVsSD41CY
32HAUcIZ7Cs1yfCWAGnBKptrK7HyO0x5aiPtMH5ErOPfgKiDA9u8AI8z3hPhvFNhdtb8P0oeXTq6
xB0ZvclhWSSiHiuIkNx7ANg1TqhWqV03VwngOwJHYkXl2ZI/Vj4BFZPyIUuY4JuxvZ4ka18QLVBL
2BI2KevNogTvYB8zvQUmadwEQCvXyGqSfePwX170xbKeH9jN+5PBy6He8sAoVr6jos1kB/Yy4aIe
jUvzJJqOs1jnymsOpm3lJIbPXkb4t1ZB+a5yozv+W84ti9y1hdT4WAtrZi9AhbwBTcAgoblTUO9v
uI5A81RgDly4o/R3wvx+ljOrz9Y7m+5UbRsfQCSid3nPnePbGY0PC8I2/nf9Fr75BXl2oz4blIZv
/vV3e3F5/LUbwe7foYUBpYsffWn+TfDSRg3Gi3AMuB20XFbTjzKKuRYE7K0rQZlxRJU5lfUIpbR8
90xIAGmSf/hQNHQ2VFefE8cNi//1LIbw5BfGY56p5zbr2gcC8kSjNfbRupl/gxBWKPtwAUjiupPZ
+o/eIOytBJXMHgzS1Cp0r5AMDZQnPoslkxlJhAkLFJ+xqsHMr9uY60LeUOMQkCn0DCUJxO70P/TF
zEU58pe2yPIVQYhCz4nPAP+zPHn+2haJvJoAmo+92qD1sfUGkjiQssI9W6md4XmADtFH7Xt/4trY
Ajmg4vLLEiq+ox6xg4aEX6mDU06LgYnrRHhgdCKAMGb7akdacgcmb5I3z42BpjXIc/9m8H55S6fX
YdnAlK7a/OtvMa/U/6LBRfvNpmQDzY1uzX96xhVtSWAYACToK6R9TM51GuV7WPv3Lj+G+1mZ/YnY
t1Gt/vwhFRggUWocuaoF9ilPyAREFaDxRuujMY7gg52konZitFvWbFBK5USZABxFqO+FHuB1TGiw
PaG2celfbMNceini0EVTuXGKe05lj4OLO4HxbLu3VH9Ngp9QJFy+suxJzP3elwTpm5jLOzyVohUo
OVaiNJ/JqOyKGvxjkj0HE5L0US69k1EcKxIU+3qAat6E6Iutpq65IbZIi823cPa+hKseq4AbbzXC
ZsyS8TFauFsxlXfCWk+9+13B49GyfaNbsYm66QzXgudE9pQodQs9jcJBMj63v2fWizTlMc4pBzKT
tsCWUYNI8qE4xItVsF6zraZLSvwgmu15XfXRV+jBmWmVEW58flBG0VMqLXfegp4oC+fSDm16psP7
0EXBrRfb8uDpGNd9zOXdsD9FHUL7jKF8WNn77CH6rt0qXuuRulGSVwm76NWUjG913JlfDJbpDKTW
F6PEn75U7KD8LbLUmKXvPaMyYg6dQZXb6u9BaiIpE5+sVjaQl8MVlZKY/lFIHwaB2dpKvTNIbm6V
vhZrYY1PFSglGuTtR4XQdglcrj3Dd3cGyQE4CF+OrQsYnbNmokeCnRBCQvvZI3O8tZv40caz1vMR
Pw1zw4DfLMVGkBRYMRTmvpKE3rkWLWvRiBiSFUHVnPsc1k42oG5uTvYsPjULhyKYmyMeQuthbkK9
IyZwCzziIkImQNwZjoEeGNJGLJ0hy4ym8db28kriTwOAs4lsOHsbgsB1cmmWB+IeiCbJ6Xbno8Dz
auhiOXFRG7A6v886u5k669ZLb4YCoSp/lUv0OGIpdgZnqcSWIqSQ5OlvSKkpa7J6OyZioE9Nyb9y
DXVyXB+TAYM5CtVw6yetYSpjz6rpzK2YgJKliZNnLpHfhcVwWYdcTANd/wR5uJvARK2rm7Jh7ywG
a1WMb1VVYQ6lh4EpYN9aRY72HFR3W7A3c7KvviE0O00Mv0SCbAQMAB1rr1brgosPnSD0hYwsR7Cv
u3zCJe/TL+2NXWPBnJq1/zmmw8X0nRPRd+Jj6l0u0a5KT1u7JFESFKU4FAoFdVTygiNyOUfiksbm
uAE7obK25DIZ+bfO8qB0Mm5BmPtwZCT8lYSyNA2qoW2mbSy5dkKqjphsLINg2KZWW54RIVzszmZx
47eEMKoHiRtt7Tr2Y69Ilk2joJTX8a1XE7RFJuz8AIU7MTSPtWz904SRpa+bY5gecqnj02TmjPYz
gLq8/r7jBVRad/Kt5569NcgFIHF65U7xIAdma5GZ0Ysj1rxpoubBHZ5FYCKNm6aPJpguackNOI/u
PUXNgxHuWjXVuxNkn8hejlnt43FVQu2SVlNbyiAZA1hvegl+2DdgoQDaI5xq3BqBfYMfD6xKSp+u
CcNbxUlsF1TxrqyBCFGrqHdqkWBbY/hOMvUxteKP0DTMFSKsm9qCmVXO4lmbCTRqbT3YAClXOZIG
O5/WtoefCfHhRVmAEl2Vl7fxxHggKMLuATEQ5CQrOFYQF7d+EOTAriq9MzlprfoCzaVnteLgM+Co
Pe7IBWrv2qV6UHSwBhgyfcACc9nrggfH8JR0eANI3ZkG5GQRfshhfMwtQaDfGQuABHIVxYwhOPxr
ng2Fu+J0xxmuMjdTEUTbkciYSRjLJFzJ9LGiRE6mniBNtfKNgn6aRx6JrfpsxxcjUt+axsOqzsn1
bvywZQbTE5QbyJkxyQR30/KNnsfmCC0S2q+RA+HX4jaIXeiUfbPpG0TinU5+fI/4oVP+ylBHrbtO
c8ScxWM66gcDQcOe4D92ImCYK7sUKRmgbjsEhOIhkK6LRNFtCaIXMThvkcVgR6KZIoWpPsNCn83S
/5pHIDgRKPVVmkewgbK+31hZ+5SNfAh9voKDpIFjud+MfE+pCM6JD4ayMJ21XMaoPBEVNIr44tjs
UcI5uWHuvwsy4MxG+lHQ88Dr4WTbcWPENAL5mppsfWoqpEFIDo9psyNAzXUj82zI0RLI6czjlnzi
J80uhOL6NhPuF3s6EyW6edODuwhMHrShg72jGVKHbShLDIJcTbztQ7QXbhRdwpLumYr2rVMMFEet
59E9DxYfvtJG1BP2IEh1ZX3ZVvbUW+UmN4YfS8G4dstz7xj08wpsLS79goZpXKAAvHemeOjNbwLS
Bqq38Oya3WcTTltI4D9NfKoHmJcjvO8BO7rrYaVI3Xpl6Y5vdKwPNXsk7kTjJJ5rBWEEedojCAse
im7/jU0gufR07Owc9OgA/76X4tnHTAqI1GQuVP5QmMSmFjN3RIXAs3dp3WQ+CRX4oLKC8u0GJADc
9HvZIhB8eiTTa6n6S5HhkXl8LEyog50FWJFalKHc1+AHs1vHg93LN7NHccEXxY8wmpupZNKq+Vsh
VAcr8NrnMWNV7JkOqM0y2fYsXI4NnyfGseHVYCuz0RDtlMu5DGJVO7YsOMS+5qK069uGrEfa3Prh
L8vP3kc6ETTTcqjLwtbHgnV5bSbDPhiqH7dIPrmGU4ehZePAcjMrII+1slc8DkhahMW1xQcBXXrb
q+lXiWEAKYJm3o8Wt1rl7vAOD/61TfvHNMc9Yk/BLSmz17opOPK9+kxI17wIS5R14oHMFCcIqtRW
OWzRb/IGNnkNmA7gOZXSbCSguwldfE1yelG1ZDwbA3r19VHag6YNJ/oH2cVHMQX+RgpenTTM7bXd
uh/a48+83mh2kKafBNteM+QmIObwdTSY+fW2f2IvG22b+miIOzbgPifFcqcKnpddwjJiAOW/cmy5
LtmG8Rq6uu78O8EytEvq7jAY5Ojs5kQWDT6YzuhSd6ZLRGj4NKizrZUpn+q0MTZhG960DjmqDidv
1Yhn4sITr9zuNbJmHl+srCtDmfdT9tp1Df+VNSFWoi9qYAczTSM/6uXVY7Emi44gON1b1+dwo31q
glyq6D4XhzSevnzlPPj1DJI2c8gYmerWZPA9+bRnTORkLLRDPAYK4Ybi0dJ4vFVqozos37DRK+7d
0vxpXXHDHJEeW97IddD8goFJXlhDRivHceeI5FoEA7Q2gB4xeE1KowPSW72PWqI/jSKiM5GNTanQ
SI9MilOEt9qOn+acuNFsXqHBPZS6tfaJbW2GqsMESwP6wA6B/Kx5S7Uy40SnXtxwJi22TvsAnQLR
Hl4Wyz0Ivr8hT1YRce9AWqdb/eGF7W5ejEo9YWs+CdYXxEyUxlmgiUQVH5UCZ+6tk3jud3RQ6T4J
99MRVOE8ZR/QTwi2anScS+MpGIwzhPBXMfBR90Z2HYEaH1MdnDB8bKIYuK2sj7HKno2y/ea69FyH
MH0DTceMWjmNqiZ/TeH4edHE822UFC542Zm1+VC1JmgKu+LN04LSs9JiA3ydGuioQbUxrq74jeej
wQk6bn6TcoUHNMfqg47rkbiJV9W/+9Y5EIDgfTiQx0N6B42pbR6c1vjJXPkxR8lRgrUNh+Ktmyd8
sm7N7R/irqzfUjv98Sau3k3anjXnprjl5aeD+HfgVy8Z1z4+7cMqmaNvQgDciqstBB7ev5mH9Ong
FdFbkbRHO0FJQEpxl2r9K200iFswwDjWV6Tm4JB2Hep6e97jdkaA27Cvik0QQ96npaZzUsT3Ra4v
zLgey+QjzKxknXfTIwrjo93f5Xb8oTrrY/Y71p3dtxvJj5bAZOxxwwGgmXtkkDI6yK39mani98hv
Ma+b+4mJyzYXHNqgRxyLGjh0OkE46UNn1Rttsm+DhdaQOVgobUHzbb5LIzMlAoW0w/IR+nlhsNNQ
vXcywhqV5sfWC2m1q+hWqGX9gYgpz9sbyVllVXnyC11ks8+8F05rCtRUSMoZZuYw8A/rYP4aU/AE
KfuLMeKHkrfy2tDm3RTzfuiJfP95ngxcgfEwbpq5pEtdpvx8S405KD9TpGJTGvHt74tu6yeoygMG
OzYgCE/OLklxygljRVve0PEP17/PQuctz630XMsBFxx4GIWwkFFlRAYwfUihAGwQnXO4THZ4hgA7
5dUzad8by+SUaZrTkwMZclOnw0+pxpcuj165d597iVwwlOJKg3GlXbOEO8seIC0fR8vZezmhqtIa
jgn8pvXM4m7ldePWdiaAxE3N9CshAJhx5q9rFDSxUa/aDsq0A9ZiY7hfeQzVQvblWz2lFz8s+u2m
hwWwciK2pxh+Eq02hRg+/3zRe9WcE5CImz69r0yN38PTI+g791dsuxRm+w5wBL8xbmaAb71Tojpk
nCYPT+lmIDEqItfZy1g2pJAN58509UqwN+AWEl/ypH/SMrcJd5iwHOzHCEscTYLoVBacHfKKT0Ge
289xy3s+tO7QeTPYAP3NaI5LHrtDpGZPs+s+wCq8D0zjWSg+dJB7uI7jtJpYJ7Q9FY0BOpMvX4gS
XvPZ/9WWttxOkT60JKT4mN4zxP5KDUeupvmqvPY+tPMbj28B3vlTnmuCeD6A4hBal1nfavmYsjpZ
W4H8Yol7mBMvXLmCGxvtsAzfdHFBGMbDHofrlKaX4lHB25rlwOjTXphvrGv59/X8GLH2vw5F+NVE
8aEKHaoVRCMyLnlGGP/0Jm7GKeiYPerudTLpq7Dakuu6+G4bi2dM1ZRrlK0Hn8t07qXc5RCow7fV
QX7TV0V/5El7zpP5q8/KeM1r6bF0pLtO3PyCIvylq4EfSPb8lnQfTeV8SRti6fwrnUPyyBo8nUL8
ZIBaxo2XrOKx/JVAiDSH+SnBGnjIHV4XybyGdElwnKJEYq7HIr9zpPc8TBaCq09tjena96KfOoyA
M1IJjdIbRanDCblgxJP9Gs00kcZnly7Zio7MZe5azjxa7FS+EvRTBjobo+ce0yHkFeyhzRa/S5Nt
MVAzboTDmQn2Oy98WhH4Wvnc5gjkAs2RTe/dicZ3VvKXk74/m2Qmy4GfmQg18CpKg9+9k3orPdSP
rOYvSW4+WmM8brqWILPp7FrX/nLRdayj0jxj5YUxr9rLNDNanbiy0NwkVGZ9lUVFxkMQh+tfpGn+
CjzBY78g3vz6519t4CjKpopskjUd/WR4T5seuDLngfGrxweyKsETJuzLSuli5O6mF+1BK64543ZZ
/6Y1iqMJGxIyxEPSTnB4exLxpGpH1I707njyZ/kZfVa47gabXKv67Qn+ltxKL5EHtI4KCNpZE8WP
eG+092X13t5uJQ9NzN7T8MO8PF51TEsYkHh8vSiKD9oCMF8NaxCo08rM+Rgqv7/471NJ0Sk1yQQV
DWPvonSZilrOaurhbhakIiYC/mRfz2HCwaCazlbK05nUI+wWgDMbEV7KRl7oqHnMjAI2W5hTmKsk
E7ohiJNTzBcPED8O1jC6DSy42GSl0qCjKDLQ1CZbh7IVfnkTx0CmiOn7MOYnGkEkYr2NGZz6UoaL
QuXO05Z/SMT0gPCv73SzrUL52sQQWoLx0660vzE9+zmz8nNNkLAtqA/AWt43nZjWyr+HBEuOhRh3
OHwIYbkHW5gvxcjJSypj55c41GoXZEiRkRJI/HRjKjZOlh2/oIKEv6fRHHVZ6nOyAtCiZ4AshS0f
uL9Zx7mh3uIgJROjZ1865aJCmBUW0pLNg9MZBLGwQ/KXHnkcWrsmLLunmbRUKlFRac87x2GnrzlJ
23H8IZQQPeb5PPGhfMjsjO9KkPIeaKPo0GMTXvWjTF5L20Z7UfgJ9GmZUPXntxukxbxhUtMd4P1l
B9dDgTWU2BJJRBjfc7HMAkoy9r1gbr6KBFV7FFoGAasNB37OIbVVP9WsuTeeRj1Y4Ox5qsrCOPgR
1pmxhItoEaLnvQuVIk++Q94+kgzZjcpUeFItp+Sxum1CkhJZDBUoDwz33HvJI1a7jG1T7jj+dmTL
yNjEcc4JoMoV7t+7MBhp6039PsBVF5JlBADs6ekwhDI5Tk0Hv9Wvvnwu6UwYtLgyYSBWzLPsFMWZ
f+5R12ztbIieEaCWK8gB1tmCmb+N7uuE7c0gB58r3jBf6l6S0fK7mrR6Ylwy8h4r1Zrud8D7xpj+
398pGwcf63ylaZ/fMKcy/kAqX2JP3PNoyX8JzziIsQ6ObjMxolGSzGsNsDwS2UkEA4/zGhWCMxXV
2U4d/9gyK2fUkt3K5Zc/fxTV7OS5A7pc+VjdhdXd4AkGry34mTub2NNOWAqERH61yi6/S3GB3v/5
Rdl9zpW8g0Xe5ofeMDvo4oO8QkZuTm2b/MDkN6+pZbx3oVOc+xGcojcn7U1Dxugx5/l4KyP5+OfP
/vwyOdG934c/1sAgeeYryeekq09MFli2CSKcdbj80laP8D7Tgxi89gnx26c5VNXOkQaIVa0JjKos
uGTdFB1Uuvxo83sJiDI+MoNkXSWiZOvnJjWXCXr0VPik671iXnV64LlANL5ZZRP/yIBVAt5Ww6cn
Sc37JqWoABQTGWHsIasMr66xJyjYFOlwl+Ot2pLEwtIeckjjNNdsvEGR/bVjHBZm/mB43JBmYVxp
XBLEz01/l5G5fVOJ+x0jz9jZBidO5I7xqa0h5+EbwIPcXmujsU6qMT/YvazZXchb3o3EGhlnW6Kd
73ocWCtljsnBw/QJbwmAlpsBlg2wdpBunxevMKn4aPBvUp+4P/PzPRMpyj1FHd114Ok9XSOPZPxa
+czZCG1svJIBNR/sKzoM6i9ePpFWj9FdTjwytaGDo57zNagIouYlz+aoZhA9Ou0DAFVY/QRqbBml
R7ir3h35VL8Ub5UXukc3tJ1jB/CNH6bI31guz0uu1d6hqaebmsHoiZ2+B/q8epJNYT1z6qDR3o53
5myoFTicYJ0p07jrnemUlFZxGIbApPHq8MMivMPs+fMdMoAfCk5g6Mco3inIVPueABINsrEEPl//
RHzHVrGpwA6ZBke8pJ72lh+fBcav04jWY7A0o/la3wVpWN9lhZFvVAj+JeecXFGLvobOw5+PXD2O
3W3dwH1niOaSW8vgR9Y1cLi82MasMVZWnl05/pNTr7v5pKIa9O2QNPzUReNt5td7gDDTofRshPZL
aL5B7rwzzAL3NavLiQnmKWy6o0c89p1h1tGPuZNWxkC9rVAGDByUIsxt+ju/1C9eAzexHZrffK1x
AA/li3bdBcY5qwfUHhnWR9761YgmIRBffta9z6opUdTgNKDRRb+ttYxjS9KJnxJm4F7JHDJYfjGh
J0OYaFbdhAnWN3LjMMVJevnzC/rKX5I3+CzIldNpvPgVHwEAcquy8pszbKltONpoDVNiyaw7jxTA
Qe316z703vNh1nsG6AmhfTb8xj1B4WErY+q8wYCJLTG7deB50SFp2JL0Vqr2Q1vJh0gkkOmbOz4V
PNSH0rs1SequKzwzHEB55I7MXCi0Al6Nre6Bnw4IvzlFL9d2udEnc3rfWsN5IDxEFEDaJ1CuIIPg
Cw9zH++cUZ+NnK2rkMa2N+3pEk/MczFSm3n8Q13Tpt6XUvTccl0r8VCHxzoogqPf9BvJ/WvvSvkU
2TN1YlA0hPVwOdZDlIMMquSefQ33RfJQB0PLn07WvyqGRjvbAprMTdqFqmA/giSOm9y8CqCoe+75
N21m0OYy79OyicDF4nwn57SRlH135Q0LXHfvl0kFMGNJTaGkONr8+7qMDajNjxv9zLy8s2NzV7d+
fC15GduTxUeQsovl4eGgmUNOkp0Ctwer2aUuZe0Kyt1g1N3RKvkQ+VC/QsY7qnF4UrUxAO8sPM2u
fOBz17Cd6szdGFnZbdXGHyXzin3UJ+a+pN8fOCSNhTHQnRj0VQbppZuz41EvPKQhkS/ZNJCVDnjA
hGppyd83C0MJxz0JRA7ZCXilceEsmZphkr2wlxgL3dT1bQ8iZFjQTAujSXfVEf34PgHeZC0UJ0pW
LDBiwE4AniaKKkmrco66CsiHOA0LC8rqW9gYJfc3i9Fw7fzOTIbVkZcezTA7m6Q1zlyUX1yDxmVT
9ozdKIOc0xmnT2wP1XXM849sBErRRP7vtkme7CT0X/1GTLhCRpbeQTrtsm5sDmHrrYdB02PCOXCt
M0bFSajTc95TXqjt5NDbQ3NuK4HLxJLr2YZzBDnQ3bpQE6DU0J3OdHrQkJxX5MbzV4jkBjBKXNFZ
4Dn3SSjusEzav7E6rGKmb2WZBk84TK1TUkE7TEqmJs3cUum0w4yN0L7jOMw2z4/f5vnQhxQcDFum
ZLSLnyohu4D+U1BcQGXf9dVvfruvcyrtl0Hb14qflBXng/kWBzejU+ZGsiI+L81FZmVFzBetYWQU
jSOBi1RWADjzRuw/edDahzikkOujX4FRoYeLZgetZc36bKzT28EwzgH4nlsXrsu8JKsbCF5ksFB9
w0pk61JsW1TVeqY0anTGsInr9mopH+yY18NrK3jKgZIJN+5CcxvBuuXg3dKF84Z9FcAX6LfcDJc+
89hvqXyeILxRGci5qPRJbx9V4ENu5nPNdffi5qCcgThWNdUdHt7BpuvQYwcVQMWJmLc3Dve9r/dN
A6fOX4h1SOZQTlpiHy40u3Lh2hlcLuRCurMW5p1Y6Hf5wsGbFiKeBI1XRXorTIvjlOXpdbDw8zpA
emA/vyULXYfp5iEFteeD3HNB7zUg+GhSEyptP7dGQkEl5EMCbYaHTTePB7Uw/NqF5jcsXL9oIfzF
C+uvX6h/cVVluzocQ+S5tEtDzld8iOJ1u/AC7YUcqBaGYNBzQLLH4hpPPJmaqNcHRqF8BMXGbFAb
+MOrqUvGvHYsiYYT5E8Y7zD9fx+YSyMY57gVVyFNduvijhZAfN/wFuW7w3wZbgXGN04TDe54Usaj
5fNoIznlBvt54Sd2NiTFAeEwHblil3jbyqNeJns/OrDv2TaLIoe67Mhln1l3iD6nxqMDNxayGWYd
c6GnRX9kOzExEdXUj+4i4lHO8rbedougJ8XUQ/8Rcv4i7xkWjU/IOJIXdggpbnjuMP3kqmAdQikn
zeWOJ3J1LayuXBcdCzuv7sxrLiYsFGa0jxeNEAWyN6NHLKQwDNmLaqhdpEPLORgXCSaielESOcM6
XBRFfHVORom0qMFeNC8ao8y1yRBFyf3EOA72BrIja4FdposAKcGEpBYlUrDIkVQMCqybEXANhwp7
0mgzcIXzYjMo9vqKLw40caa8gI0W9dKEg4k2HfsCrEw1dia1WJoWXVO4iJuo8TyUi8pJLFKnftno
CjRPsJ9efvTifqpsKsX24oMqFzPUsDiiUDnCsE15DFXtOn0v+2nP3qQjHs1rhu3STCqergDaKQpZ
EflD0o5oGbuDw2VxXTqIqjyMVe3SbmgrJFblorNqNGIryDUfCaYrZ1FeMToMzhYWLEMAa2VvsQxv
8Jlw/0yxMdis1nYChxZGH7Tpg/ppTHxWSjh3w8xFmWFBwORbh795DvU3nEDVxkaNslHxg8DYFfcM
IywcXuEi87KYecP4ZTaI54vJOqNyzF8tB5pEE2Ck4XRRixysX2ZXmgQ+7l3/EDCo2KqeJVRpcjhO
XOS8QX+AWuowyGHE4XvLjI9m2UpE5Y3H418tojJ7UZZFi7wstXv2xCURjOcp4pPr+TuqrxuJ80xB
ZcR+zGWbBEHPJ3qz7H/T2tQb1L9Ojwq2hmjmJSNgOAzdzXsV1CZMwR7atgVissS+5lr7BhcbM8zX
WGhKCupRSn8kyuGgC6oAcnIqfqwXpRtt7k5yKJBjRx48757G0SIeMtbwRmgjJIjMBurqK3wK4Iri
ft6PHe3GZZfEljU6WD5T15DrUyar6DnQtJKt0TsNpomUMq++PTKVDPNghPD1e2s8ymX46+pFZCcX
pV2N2w76YHQbxcBIZqIRDJBREvd5cmzAfxKPwDI2OsaeQ10DJwF1XlPxQ+pIcB7uItabMey5wbsh
ItywVHYWAV/dk8yCkboNav6Nor7hB4zNSACX3F0mUQZvsTL8HiFtGpRMbmINeATj37Co/yKVvds9
KzR0K2wjo2+vOOiMOr4e73v72xf5ZVhUgmD4Xuvg1cyo29ktBSVpBBdgqMx3AZIYSQS+HTOhYrG/
bie2OrYYH9JZPrDbTLZFRhgUS+YNIuLHclEdxss3BEozHYtFhGh48r1b1Ig2jkTk1FinE5YgHAZ/
BB5FTh831iJWxKZAnG0xqxChpXDkI2DkrbFxHcc9kSoLO8JtPD/BCcUWyoeFqspRnhUH1RseO8fe
mQkDMJOIsD5aYMLWXVrQdKtPUJof4iqJV64KmZcky/rODKAoLiJJwijziR+Qm2RBMUVVD+rAo2Qy
Hea4vWk79ppOo+o7nBkNKxu3v/qMM5m0B5t+EVkOHcdAiyOMqrqvbJFd0pwZ13UCQgYNpuXqZ+K2
TPkxZCpMmahZn9SizjSsX4IBoMH1bstq7ZaQ5u/Ygs0KZYmAGfrNEA9nVisyg5g5QV5mi6jTicRb
6ZJASqyJYCD+hjapyeSi98RxY+3op7lEcmCCJ3etgQq0xwnqFpyIo9k8FmF/pbyyG6rpbWoj4DDq
bSrDX/XMl0eV8ocR0sfQSXOrpiw7+Q+CMJoDyftt9IxkM6isJnllihX8N0imAj5f6+CCnO12J9KO
nWUBeSllH9q66S6NoNvPlnNYrs9nac/P7UD9Nevo7MUZ++e0/aQ9Sf1cGXxIvJHpOdBebncBIY0q
//Yq4V/aJZ3Hx5E8M8MgIprBXljGr05wPHcVbUTTFAT20Lit+Yn7VoN5hdLIVMMuGaSU5XQeOWht
zJqXRSIirDjJPNxGqXHfN4FzM8Udp1uKHMon6iwlTXeD8A18bNifYcfIK/IvPP6tQ2zDW3B8tI1A
Lm/YTfCfZZOmi4XB16iteN6OyX3V6N8liO/UkqB2yLOI0d6KiluF0dq/5OTSIAVjtInfLTMYn9ig
B9yv9l4R+9TAkWdUwsFE0cpx67OYPBaDsDa84mFSVTGybvOtdQecqH1NGihO1f3sp9fGKev7LIZk
lMVrkbslQPPWXWmwMJum0piEGyp1g/86KSHPlVnNu8EcuW2SRZqFrredDWiggGmRaOsrjtiRhUZj
40RleNJ35SmuCtpbk/9GC3reEcF+hJFq7mZsGjtWuYPnAbClHuD10ytprnWEre9fJ3/l36L8NuRP
Lr7UWB3fFOI/ge/dEpUnRyrOYSVGmhSmuMm3gSbZvE3JQub+ZB1mazkaGKxeuhF+DkCXMeOSGSbo
CM2EN9PkT29M++VZsgj1RYdKtCbw/ec/9f/UC/9TuWYxrPz37oWHz+Iz/yfxglz+gX+v1ij1D6lM
zAueL10hnUWv8B/VGusfgt4Y6hPp/BtlZ7Ybt5Jt21+5uO+8YBMMkg/3JftUqu+lF0Ky7GDfBHt+
/RlUHRzYsmHjoIBdtTd2OZlMMmLFWnOO6XFgdZGE/7e1Jvh/UiBNNk0kDtKn6MPg8d/JC/x5gWf7
4KMdGSAj9/931pqvSnoZoKF3lr9gr8FgwOX9rKQvXC9ocLWIrZAIzSblo8wD4MzxrKI89YgCVfKH
gNOzn2eJ5N+dsP/FBlNyhK9151+RHEEw0CC/950DiLf3t1nCDgjGY9g2oL8Nt3qRzuTQqOyzbWqE
9q6REe2BqQpXUwiYWaryCdPZRRdVKOa6ht4RUl3kEchROmgM7/5Yj9vYYKpX5DGCMUE9NsOXy6CK
IlscYKoKpG8h/JVVDJZ5RcChsSomeU9VP/xDqm+ZZGX8Yj7glmGD8oSwcUwtN+3XW2ZlBik7YeBs
lcNamQfVLR04EHWt+0I41crX7i5wEJ0gjfep/pm/cWloyxXwRAIIUPoF7TAfRhu9ML4Z4gkVsgm3
IHystTiB1e7emimF61BsAYvmHX29idJ+Ffn+dV0m6Jmc77Tg70sfe97kWI84/b/bPoIXz92nGLQN
ohBxh24Sv2IUt0RE5RytDX8g6XlastVHwGi1bL/VKO4tHL2+N++mbIdQCoa37F7FogtE9Yn61I83
VA7PTT1ezjkpAwlVNiB4QWsaRyrY4u+BNb83MRCR2A82WLWbtH6lR2AcyrE7OT6gDKzS5mZK7Kcw
HZOFCEIxHyRPbRCmWySLYVCuTI8kzmkxfRvv7mOx7kwmUF7L9oNx9CJt/F1nGvcm1RKWQ+Ir+/rW
BCFyCDOwMsykXI27shl97AYAEKR5neD8Kb2jaoBV5RDHhIreSD6Ft2rd/fS6cxqaVFn8H84G19AI
2ub//197WaJ/dqMsb461eN2EFwS2//WBcLWZl4wBeSDKWKP9lP1mUNGNHynOa0WNASpLn2Q03xle
dQqCmxFOAeaqLNpYRorLcuAApSWZia1fkb2YMtzw2eNHjvHUssamRuqKzKtFf38tgOGfh/yDf3yH
5T3/9TtI1id4VFiNKC/MZZ34KX+lyIqcd7+xiO1B2TY1SbXqpThov34LsJKHPkbQXGHpyWY4AIO6
qYZpN2b1j3gUajNSTlUcOxjTGcSCYNJy6DCPRbMti+/h0D8NtP7+fsXW71e82GQ8JpaCu245S6LM
T1dcRlWb9qPfwqpJd6E0Xwlh+9F4FbqDmNfSLN6lMZKGvQS1myW5ZUhAgwj89N+v4/cf3/OhFpti
WcBNyNy/XgaauLBra1pTWKXkmjHKM2ch5JvFvz7o80/69Sfik6Tt+RwOLCf4NAX+9IWLqleFO8t2
myyBMkbhqzVnNyL99GvkwgNkjI/mCnGib9eXnNi4GkT2mMIiws0Glg26Yilnvm0wgHyhQpf/KRCI
TFLfyz+8CNbvK6NHZ4cen+NyOxxzqXV+usKQB0hVFeScGaX+1LxEpUM+b1VXpEfrfC1SE6aG8nDg
a17Y+UfUInS15sfCmb4b8envP4y1OKa+3q+AW+YwrXLlb79Mgwc7DXvCIeUUbzuGY2ZYvo21fJ7b
nK1Ohgc2pNYnoDsp2d//pwL4w534fVdlJTBt0pOcxab59W2KjWEwiy5uKeFmJghtWa55hGf0TTYp
NwGVKd7vYy6dfxhDra9WQRn4ACrZoWzfRREkv1ST3Qisp6Dk3/o2+fFDve+7+lEV5RU4+h2RG1fR
VsnhjHb7FV6W+79/a+urh+3z06WgbpEC/+/nL/LT7+9RwaecnPTWSsqrbujuqwG/UKO2U+CDOxEf
UTzfhkHxaBmINe3zXIbX5PI+1ol14S250mX9j0v6LeGNS7Kp212fgsrnpnxZ1xrSyj0eV41537xF
QIBmwtk6qOY4Sr96ZvvqwFaNQBba8XglSTc1QC929k1AM355ikHGd9TdfV/dO/FFCY0jyGjAtt37
1Ay3hciu4FG/IzLcwXgAN+1yDKr/sdT9vsT8+h2+vFYt58weTrneekgH7CK4DvBx8Usf/vHzLUvV
ry8Mn+OZNi1u1lM2g19fX2kQpQ24WHNC049+Od362Xxmgx9uDwMOZzgEZ1QbH4L+Dy6ijclRHYms
WHLKrf49mwPm8ea/nug/XhT7ETWXFI7tfbF6xmgJkpLJzZZGN1qYbj8bQItpiae8Xq1NsmTaHYgQ
eZ5S71r0ct1E3T0hF9u20vsa/sJYXBt99fz3e/WHJ922iSzDk8Mwhef911tllkmWD2a/tH0wPs7l
c+dYFw1Waj02279/1J/eaYrMALkgq7/rfd3oEpEFZu12ehun1YIdae4rt/ABlUDlmumBrobYO2R1
j3mjVg4+CVKNwTn/y3T7h/XUtx3PYVVzHSks88vjEWjLkmPS6K0ThNfWhOn7oMb7QF4Y/nQrI/3e
Cu+sj5yPv39/+/d1fPlc6cEf4EOF98UZWxvI2mGZ6K2a3A+vKl5zA6+zF5kXeVc/G2V+NY2wfUIi
uzazR0tOJK+syqDGyAJZyRoJlRlFMzOo5EeDCc9q9CPk5f4fhcBvJ/llqcG3y90RPif6JS3v592v
Qy5j1m2tt6EKri3ayMqqnhmIILUMV3mjLZLk7I/OktfKZIAaDuaDNrGbSgMxW9t8m0YbFzNg5cC7
ttLuPe5RBP39Xv6haPJt8bkdojhng/5SNOEaKGsbu/92CssHJp6OY95Oln0xWe19ZVWPWL4mAGvl
qyYHOYwhQDJC+vs1OH9azoQgi9CmZIbh8uX3ZPXIO7qwvNFm+U0PtMHo26U8vDM/VnMz9BZiM4cs
urJoTgwhdrikrpStzugUxmvSb29oz7pY37Gy9Im1qxmSooMmg96wfviFYIiY3FAIyfXE8XslqvDK
KLWJ4XY/m9WeJoqHrdQMWmejlbfWDJ1GGw5X74bO5u/f9ffFK/ARDrrUhnxPy/nyyph+4UWza1rb
ahAP0gKGXIIkhUS39xhprObeGP5Vgy2/4K+LODuvXM70nuCdEV/ubjPYEiNdZm1b2PfrCHYZCTxv
ClO2UTgDtcjE7HUebnLbHREGNsHOt2H2V2Ammc7t//793d9/a9YtLsiUnmu7lv1lnUyS0CLdRpgE
BvXnHnrqMI0v04YDX/yE0uiSzCdOakRY9QN98Jmm8DheplgVnJVtN5ROZvw8qeCGDvmV23+PmKzD
1BoKkqDcJ6mo5hn4nqd0iMdE7dtGv2e1S9hF4azpMthrovGw+n3LIfL5cftMDvh1H/inIq02ltds
xdjftoq1ARZPvCaF9gEYVNVwi1LsdiTr+SR31+ljNDBvqVoCgjF4zQqHnNeildfHJE8es1pd//22
fca1/vwjeiZ7MEUcVetyrvy66c2JbTtlVM/4m5lZZXjerNEkKgBAliswBhvMIuvKr1ckMn/ksnYP
JrJqGCegk4bgf7sB/edqfMuhRUnr6bMh8lNZF+Vt0psg+raqhn1Gp4toY/TMcdl2+N+Ts4Gu43qu
sKkCHC4384CCv/fb73+/KUul9vWeCMvyfZO03uUY9OvyymQccx+4iy1DjmwzV9G7J/K9Gus9AtjH
EnSVrud/vL/WHz7UodEDY4UpAwfj5QX/6auPFUMnF6/J1sqKB09DKZGYcmjbn6M3fcTGjsYoPkzS
+2bkE8pMQuj1N4ucX2cMMmDALojLyrj3lAP+jXD0v98S++vLzi+zHLXQ7nOVAfvOr5fnIolN0AoD
pcnxN2B2jwN1m413ng73VUpLYTAx90wGDANdOps08HGstDuABXtthmsaxVfEOqSrrH6Xc/7GXPep
xYlHHhOZC4loGOc5x79f87ILfvkZOcGy7HvCdIWUX+q5kT5GUygs5k1qOMBMMhClcKVQ4D1bgf/k
xyAPRnhuUfCPKvq3OoKb5cMOWg7qAcwQ78tinE5G12ZoKbeti/JGzwXGaDt/rj4SJ7+Zctbj0U/1
AdzGW4soENDALie1OS+GZ4GixZBIujAZMgobBedr0mKQ+SbJdPj7DfrtnP95nba3XKNPHf75TP70
zHW1iNyBTtk2cDiHNP2VPZu7ZIgZFnKALkHixebZDPLEQYNLAUrHdXQuGNxvMgPYupAY2xanXsE+
+4/6wRa//XrW0sTmP2xsy8n21weOjrQuixFx4NSkP3D4Wped7Mm2EOYjVgVxNuDqXKkw3YE4fWM/
HFagz+N9SdDgnmUK1xoC2qFg9KKdfd/gKbbyyiK+NKtuBN3PBHc8QIbqKqxCEjaj7F831/n9jaaI
tHwisl2TjenrUwBtwOlVZ/TbBkVCDw+/cQ2O5EWxE14V720n/ZGB4lhnoU72qHlN3DL6wtK1xVAr
3PWoMBn+oVFp4kofTMUI2yCCrIxAt9owMou+Hw5uADiJCWijK1KtdN5twCYV7GrH3qk+kJ0GR5h4
TzKdvD1UYHx3i4oxUgOFQk3u4WjtR5GN5yIrNe8InmStY8ino7eJc/rmZj3hMltuY5KV/saszQVZ
GayAG2Npi0ng9lRAfqdjExZEK4AAqxKWBJjb1USASo3xAf521BKHFm+RSx1orp4ha25WUru3pjsT
yzK18aoS6YvZWtjSbfis0Q/XKB+xDyLqz4oPF6Op5yNPgCrv2cm7ZYHSgqRdifk+CssbqIPPOSwM
J0Hd2FqWs56TjF44KTrdMKwah2eijYPripRfXizyH5ikbLLJGjakH/qbMVrkiFVwGYTk6qB3I1mi
LzZ0/YJtPpJg52CFMRz0oYED2HNCTsuA/HZc2L0j0YJslaSRIOI/Sic6y23/sup5VmXKoNcOS33l
toQfUkisbEWXNTSZTQqDuFRJzMu2FG29s5voqGqFBSSxNXgDN9/R/MCwIkvY7Pb01s3c/nAS5enz
6Wmxyq2zHhNwH+tiR6oHsDzL3YP0GHYkiXTP/1grvvZ7PJMHmUMHnQ0ReL9tAMZUT4mL6GOrCufe
VeJh1N576VWvrjmCExeYyDC7JeaGo4SajG//+Phlyfx1MafGxO7t89G2DD7BbT8tVXOd+KSa6R7G
aUcW1+hQwE1ufUD2l3vXILERGxNPccr6OcXgVlm7ykIYxYH16u9X8tnH+e1KfBNFLww7hmlfFvc8
njETyqzfusEU70mKWNQbYd/bKOtZ2RtlAk5AzhPBDLvBCPJqTtvC8R0i+fj305zHyji6QBdvMZSu
suXx6gbdXJVtvKurpryMdYrJNUDVSED5Is63eHgCbJ2eWxnb2EldJt7Gd8JWGAV9/sE+zmO7e4nE
aJPWzLs65C1LsxONa0tH5R6WHIPt7nyIXJxWs9w5Q3QNwLK7BFGpVAwQXPXwlM1xH6O7ZiiQgUUh
iRuWknMTwPWwBv9UlzWhM0FV75XH+yuaLv5HEf+HDUmwsMOmYpaHxVd+WfQpYqZADws93qpDRBzt
BsjdZSlLHn/oyont/wiSKD04KHySwf5h0sWAwQwiM51rf4PqIPPFeDQGtPUgrod/NHodGv6/P4c0
eanEuEqibL4u6pEVtioMaQjVRg0EvxmsvRFm9lKFFUzPh7U25E2FHejS0dhzAGe0gRz2eFuGBzdO
d3HbmVc22SdXZCzzDcfsYpwdpGYWYRZd3ZB0hfBJ4VXmAE2JQA1ojXVwP6ADRrOswSkr5HAjPadD
6ZIxEnTVzqSaWOE/cw5Tnr7FM8wsmo/xau4A7C3/beUToAwHAE9KLmTbg9JqrQCne8uaEmCk50zz
PgGDoluNi+Oyqej4oLxF7mQwQktmfcghUbMasaz1XZKjCECTmUwouXJUqg3RUKm5r8qyvsCbgps7
ykBJuEW4C9OZhyY1Np5ZDZcSqksUEfiN4gXYgFEZjDGF3SKZG0CW8htaKFlMu8TpHyCYiUrqoyHI
9u4Qh5c1VGAFqp80JEh5DkiNCRxUxtfJdURQUjLWF2XZkxQ1ElJhksLT5x5Ua/8xklRj2GwRuTa5
va6qvj25sf0xNxtTZgS85/7HFI4Y/2bIHXXB97UTmibfah3k966dFXcBZIgxDTZySqzLJnAvxioW
V24HDVLl5UO17Lk5509Po/HtIn9cBWxxwCI0TGCVZVtlg5JuCqJ1S6HyIynQ/Q4Cy+rz4xLNebMI
TFA6ekH0QugBv/oyRy9t6k43hu1+KxpUYB7BqvBrJjgW/MzYPmN/y+7SHBiOceZWhEmI5ZBU1sl8
qUTyZMX1O4264gGS7M7MIPGZU/uaVul1j7aDpSjPspEnwWwuEoIt1zpGlpnDv1Zins6j6QNqXfMx
QLaaQdT5ipcKa9M3r08EMST4AXwxXOc2ccPCGK5sOXPWlUWx8pGrHmOhipuW04jv+cCbzOzROrmY
ZM4ZKOhNo0l3Yz19m5Zysxkc9y3Dp7MaPLIGnbQCgTPD5bdqWzGoD7GYKXR00aaJZXI2ZwA0mZGu
Sa4iiyUreAKj6DS7wePAUHZ2hXGMTB1RNIG8iuIweMxX5O3Kc5nJ26QUNuF05Raob3HkD0Q3ybhi
m2OQ3edQKx3RrdzUje/zwe9OpJfdJrV3U7pT+1LMNZ8XXPqSWD925eGWZjb1RbVOOuncG6kSQKKy
i0gh0TKdPDzH4eOcyNRTZPIhWdJVsmlrwsWbyJMXISSRk17WVh/6Do+PJHcXhM+m8PW4YpiQn9La
oF7ap1NqQHwLr5Et8UPJpmIMYHkUOdOLNTv+CpbbfIhQe0DUMM5EN8szc2IomTjReY0keQhiAdBn
ZQ8BzawQ71PkoG3n+BYdQea85EY1HVybyCIYaPuZkiR0FkxYPe9yMNaBSt2behoRTfKK8ytFZMYt
4LfIuHQJe6mNFFUTagCQpw0ArfmZwb192xE8nAhxX49lf4T7e9VjJtkag30Ee6cPHGfPI9JhDhHK
KjFY6Nj5GhtZTrgEXKWPLoasz7+zmvypWRATTkPnBRqNEaIoLzzaKwHhHBAb2B95QdYpOuTrwepW
JavxLZKAo59zXrb84ZRwkoB/5MqjabNC5d0xirxq7VUsqsRXkh/RgNQg4fDaKL1r7N8lvu9Mo1vl
F6im6TKb5LpuVYPegHiRpZCfOPgOCaWgL2C8ajoHyNqIJLZJSRU2p5Eowg3iRK/aQDCYtWceroEL
9Jo5ggTQOS24Kix1cFA8J38QRXuYe74IUWXIZaOh3sVmCJe8ewumyT5vzaljK443Hmeyc3f5i4jD
8z4Yi0NUW+4JZ8Runkq4jD34batQ8oIDqLzA3epefFBouKZNXL3XjiSd8hfFSOAsTM2LpkXvpwpS
jWoWjDuZWs75lM+POkTKTZrudujN7FaRJLYhH7wjuJa/7UzEplOdV1hii25TpKp60eW4joldG5qg
u6SezNeSbBAS4bp6p2ACr5v21A4XBGPodUJZuZ8rSox2wDRmBiPbShoZaxg16yFELtRVqPPtziCu
KiQTjV/HyWiupsV4nc/zsCJLgQDJoLqpPfXoYw7YE9IgjoYBYU+hCl59Qro7P/GIJkc7Isx2yW3R
5qVdGW/sY/uRE+YsS3c74MVAXxFejMnJkwufKYZHagx9ueNcTtTcwGg56c5rm7ZGhXcQ+Bk6U6Ly
TBv2lZGE86kgViBjiESL88VtK4TnROSW1kM+wUdEtJSt46XMn9zgjh1KbEoGlQkJS1t698hinWI8
jjGkEPS6H760jp8HFLvvbzJzOdLooL/KreyhdPefx5MsqR+6qbAIs6C3gVIxq/N+35LngxYmgjxq
yhvSsPaAjeM9XvIFOKI4BhtIW6aooVa3nH4NVUsfIH9syNQqz9MmPI0tRhtBT3XfzBQ0XbOwH9Pz
oI/P7aC+bT3s9YMb1uvM+qhzRXYPQCgE2gfpT9Zd7Aocb3PX7rPBhr3UYtsIE1+iwYmhAdwuUUlT
z+lKV6i/WaHXbuhZ+yBGT0iqTbRhuANtNR3OkXP/sJvG3qgcElTtnqpQumBJoJAlDLwduzm25Xyo
YpCdTsvGXOVL7LM2dgOQiI0Zc3Kbmxl/gjela6/FvpBVF1VePLZqevOyfIbhWMI68hzarOTeuUUF
SExY4T5xAziKBd2OKuxhefgCVa6FU2e05vNMIw0ySGE0ZzM+H/t6Y+oY0Etv1rAb9FMG2DKykKFB
lPQttCrCpJ+D6hkjLoEfndGcY+PhPIBfY1eVNhnDIJ1lCWlFUxMtGuZEPLl+3pAWQdHl7+K0pSjK
Nao2MZP5Kj663AIwJoNj6NXf7bnDA7u4l6g/GGB1bxFWOsIDKSXNkVgVp604+zbTySMBrolasaUd
nW8awsmyArUTQjO40rFd4/p0kuOSetln3toNvOQWkMqTNj3Sn/qF+FiX/iE3oBEMpnpWTWNdVy7U
AyuU41Zb42lowCqmqfYuh/ClTGtxsDmV7wHGIaQuTndACCU4LWKUOhisbTXlPLmzvhJOugmITtoK
+73BUIBk7UD5wfbdLBjTuOhvQsa0uyQzLzoiku8mH9ulAeiiTAXfJ80x107ie2PH+dGGjEFkeBpj
F+gQ1PZ4pT5PW14Q0z+WxG+Ni7fAknEPfoOdKCeSdo3a+DxKQmZGxQ2JLXFgPg6uAXpFDiWmME3r
owoNvJdE5TKuTokIOv98E+3J7VYo9NKmPE19vI9gRK3dxWVoDAkAP8hSXR01d6V4SvAh0+CIzj57
EV7Lv0NkcLvRQ3c7qvmujARBWlZGLCSxNR0+S9sGOxhU87mn6nHV+do4jpGcTv4SlYH45Kzosn3b
TxWdVoaylZ/2O6cNniVwR/ogTUKUrXSOdib8lbkk2zN+Y8LZDVdjWXFegkCCRVRe21PHzl1EYPeG
adrT+wsuIJQG57Wurlw/dk7wKr4j0eb75ejNdIxOoMLH1BA6j4Mlag4OE2Ot0viQIGgI0ytlhs6B
/dffBMmkD4X7UnkZQ/WUAOshMtU6HoIXY0hthEIiv/blay06zMRm5uzngAzdtDvZNagJOUYTi175
OGJUOp+NCV+VmtEh+p258vrpbOKF3EZ4Z1bUhLQCaiM8gHl8KSCLY8QoOXVU1baxBblnRnaAWUrK
YyrP0Yf6F0ETv4w1KfNYj+Q+8dzbiAnXEW8XQsChYxswaBRrmuQkkBAWNM8QTCnW2LjS7vbzCahF
cQinFvNo+26p/rWII01oHiVCJuSdE992PUtE2aYEPHqQbgaFpYoBI9FT8pqzn6almkW7IH9XjpI3
k/CdlcO5hRTbGYVq+ujESXnKq0MED/8uWjhS5dBdSTQbO/InjtZIji6hWcTXwJz6vKSgUgSR1fZH
OnMHC5hnRzCjh8cqbtyLyGnDdTzRNRmwa3GHKoXMkr3TLzLr6MxYNLp6P2tDHSdJ4NlQk7oRz92L
UTrzri9oZ5hF/qQMxmeyx/ZoNbPaeVEMTzXp9a7U3r7CgNZQzqHbcJEIJXeGxb2MlDMeSgzk3tQP
JyP04oPatJGjiYfM4UtEtONM0e8Yd7BOGpG9HWH4hNNQPWfreQqxmTOh2bgjYTlI2B6z3DtFiR/c
4N461klkbd2YbCCY0Hs2be8ioVVzU+jiYjY4Ngx1zUrdxJTp0nZumgKZRzaRD+WEHLuJAuKtMm+U
qdwz3wifpypJN13kPCJmpYqcExyMJa3vfud58A2MSn0LDc5Htsb0ijqVLFY1bus+qE9ott7CPE33
rTu8CYwxq1E3KVhXj2/v0pA0En9P59fZ+C6UgzY5byDTpdIq7g17Pt37ia93VQAjbi76lc7VhUDr
1GZBuZuL6rXXGgZxYTZ7219K5iC+o/HznvRttA54pvPGfpXOlSnK7GjhblvlHWTDbki/SdTBZ2PF
o1fE40MGWX4l1eDdNEN05Bkcd5CEaYICB74dH+iq4nyBf7nyJDDXQv5gltieMaok/LEtyIRVxIex
0Hq2mMHYYlcz2nbXOW9Nwq+E0ea672xoc7F5SWLlrZ41FWeS13hDv9cM/dZCPXeplRyDuLn1NSTv
jvjuXZ211zO+9IEAszOrJO1optNBLKV+VpVoCFZ0iM9rHgu7ivYqZEYo5hvWhjO2BpM4aBtHCdnp
UMkxrkQNOKn5zimCYeUADV5NpTnAle3JMrCgKraonvy6gQ1hdwcrRMrcMvzHmmkfPcPkzC1joODt
m4AHuLcZm6xxutxxcgUcZLntJnMVm6356hepR+PFvQz8HghCFKCq7fvXzKKKkpJ0MzNFaI2bEdyW
cfA7cdMHrjyLAwqhrgLPYI7DUY3vedLcNT0xuslLPGESRJREzS+XXPesveljdhlrajXp0NbeS4wD
P9I7lmfuSp4DeUQJ0FXJiwT2wgEtdzA3AYdCE7+qar4N26gP9uSaru+ApY1GZEAENSrP4HGqTaxx
GX5gXRP0QKIr5QgoTWZmYJMqozv65HGXthpXtZfJ3Zx1zwXAcQpxmK+JmT3Yfof5EhlNJ1/abnz2
CRu5TnbOEoQVABbce0uESG0RssuBGt5DB6ukVw854aGVAYSVKnPe+KN1NlcmmJ2F3YYBCxR0AOPM
9F4VDU9slzV9FldbAOb0i0fA4dppTQM/cZqdYj0e06R5aUsOOKqJD06FW2fQYOn60faw/vGqj4be
2n3GGqg7rGA+oMSSmOlEkmejzHUvqMe1I9fQTIkYy4hJPbDnYsamIbmT8IvZEG+d3mr3jqKNlbjE
QEfTfTZ/Ryse37SQCUdE7byf5Q4xKmtRyEbtIwxCc2vyHCNfHjJsRmHodujLDZoVhLgWbYuJ3qn2
YWG6a8ObbudO7+NI3HIcfi1I4XUXslMbXdajeTAXrYDk3GKW+8pKr1ztX3DOv8qWkCknfrB7RVyD
pMFWIe53mmFXjtSTgL1Zz/vhsRDJrbIZ2yKh5S2CWAJzWhG3o1+M1i1XpEC9ysyxD1awt8AYwZfB
fdq7rAohMzfRfhiiPUUzK2FNTbjinPOoU+qEBJ4VIG2mMvFA+5b+Rgi+DtRWfT1EbQA8DbFBYyQj
kyr5PRRTddInF/fBTZmL5yzlWWrC8SwEXHUdUpjLIEUvWENTxsgU7sYWrE7cUqgyMVu1ytTAygCz
Mg45LyPHXNutRIIBj7Fo8o2D6uSpHWW9l8P9VM8WCBqqBqMO223MFn/MR7RApZiwZjLaYeuazw0z
iLb5kmleW/alUaVqW83B2p5gUDRdlWLRU/guxzPPCk9m7nnrhGGztW9kHQEc6EJYl5oGKkHbUFVI
NNP2vg/gNXtmtxeGsRF9wbjEMj6ECr8Lq+g3HYTmdZt5H1UxOngL07upnzajejB99ZxlnNSyhqmg
pcsfYmFqhtfjvAn6OjhXXkqe79g2cB/kK60Zsgq79KENxUEEpPWVOTT6pnb4H9PC9y6nvT2lB6EX
L2nb5/e2cr55kNMtt7FvWskZJF8KWZma70doLSer7K7Smo5s1CQHyTQZD8WwnweqGy+FO+qwhvI9
LwCCcZpL0SqUuMV3oK52WJEg6ZJHiC2RBJWgfqLHFVwB0Pw+SkyFQbuk/lowocvQ12D0XZ/0kw7f
LHCNtTLz9EqM+Y5jYoWXNIge8NsPW10P310mdCfPw5EfiYIOpaR/HDMEYUTzlKRVj3+9ow1vxD+I
xdx31XQBENgBGl/+MHpkFPM+6zlptSJr4Jrb2YbuJ+BA0rJo1kWXiWtthaeqJ46pN6RZkstmTIxT
CryAtewvXfw4pOQRhvXeOXAvmogKyoPTd+qHDzrz5UmR9gOrzWrYgXsbyHXfjjzJnXGIO5hMNdM/
d2HTtqRXQZQAejAmM55qY++Lqj3zreHlc6JtBPSgAvgba1Ubm8+KvKLrvqdvhR2JtEcwCBh4+oQo
Zjm8Ao7Dnhs9hTbd+yiHoZp5BLooXsBVpN2bYILvRdScLvhBiETOwa10ezfr30ejOuYFK19fNxx8
aUTIiDMyHnfoRj4ziOg2AK7HMLoi9I/7O8B8SE1YHC4MTlzahFygGBU1/3hooOtMxE5Wy+7w6ldK
b+bYPvM0k4gqrwgxjdSDpbmtglNqObFNkWG7KOaIsMzGne7uEk2SLpL+iDknGKBSfCh61jZybseN
HOpogULLW1DqzD+BgK5UCvXHn2iPhO4bHoWcg/nwYmPYL00gotmEGKXAmV8O2T5J1VWOhyaLkGkb
JhTQtvUJ6pDVg2A6eeaYaDfzLr1nt7jWCXlkXCxDB8cgahpEKko8TpKtYpw3yn2vgT9wvG1hjviq
/VE0NXdQg38gZOuUuiTj5QOjHmRYJHEvZFn6fQzY5YGSw6M34MMMEGQ02iLEoVOjwLKYZappaezS
Ss5imxNV+2ro1txEpssPUnYGG5f3bjmNt1XqPg2LfIfDFqq5dE+ibOpd5lLwmB1GFUeDH88IFUSf
di6BiW91jrA6KVPSmBsXR1uWHZoZX17U2dsms5cxDuHgLhdgK3AhdGz28MeeZdyMJGBlt7lHrMkc
JtmuYRmxkLMdGy96kIjn9oYtslNX3je6Li+QUXnt20REwHkZpycx9P2ZLa4zlxAtYnvb5kGDB2y7
OIKr5G4GEkJvel2gw+w5aGTAnHqPX4fzbXWcHc071tL9KyhWfda1zjZ2y3x40zvWacyMVys23QNS
z7dkVjmTAkbrTnTnxYl5dNxu3TpqOupOm9uh5P8N272tHBJekN6owf/IhxjPusJC7Xul+2a7TnoY
ZhVtPRC36SDY4mjswI+iaIKexmwURp3VQEyZ1WOYV1fY5uVupOC1VHWCguQjfEigf7fk7cr52vDQ
tqmSHNaAzAoM6fPD6DDZwF1gwTomUHbo7IMqgaWn2Ok27OAf2aCpTFniBk6m9M4XpFh7GZV5uV2a
BpNF9OhsPXc01GH7SpYQq/PO7bCFbNGWp/6HObBtoIG8y0vepaAaxSq1HfvCxf2+qoX6EFx3osuT
NI2DzQ62T4En/Bdl59kbu5Vl7b8y6O9sMAdgeoCXqXKVVMr6Qigy58xfPw9lz7z27UF7BrABX0tX
pSqS5+yz91rPIno0V5Bf83PUcgk9qVTuK6tndDKigVb4iOpejfzGABARt6+pBU1I0508HtmksVf2
YXYndWMNnG2SHMPodwp3hYkmo5lRrQkd3SwM7A+yjigmx0tEfeks+WcfTwAuO3RRx1C0qu3Slecs
qrezYHyqOeB+EQtYx4k3rxa3nzAga3SpMeDvTNZhd67Hwlei8lpmCSf1cO2eB+9dw+M0pMEIxH2m
J80EaWcBDV6nNHE5QHqKZWoIkVGUhLZeLDgkCBn5YGMb5Jt0ovSmA9FSAxeIkZj30TmMAWDEfbGb
dM4BeATYaCUubIG1zq1KKEwqlj6nMoxxlyBi3EbVWMB1flOXMbgFXe33lWjtOsGgXI2iSykK8PLj
TqGXTGvKMkvBH8iEpnEnqftOkCqAfSSCWOWZMExqsrASVzlJT06sHN6seFWjVcyDLgReNcTCAanK
SQvIQhHmp6zmF2gmbLVagrergMrgRSZq5pqc680wdTprnVME5XQzoXOsrEjYT6gDIGEEvZcn6YpA
0bfiIov3gD0eOeG3Ya/d9tztQS5xA5a044N6TD0rmgNsA0G3tboe936eqJDlwYwlGiUi65cE1YSZ
G1M4iySHAANuVIgUC4TFBiHZTVocq15SIWXBk3FYnfHmOEXnbKBsVyXVL6W+fJgha5ZNC/62Lllr
4uyOeXxyNGfgutgjoxU3UGvhy89qkckEYxuBmTpCH2+hgVf7MH9pW6O5C4kdFQioy5pquokjdHCT
SfCHnka1M8wNpFMFcrARycwuQ4bjjIJoZRG6FyKFaI3SF6X8LVZh1FYCXkXe8ptVmRkRsIBvklG9
9E1EykyJsdbCrrlZdO7IH51G1gN/WLh1CuLC0SkZnS/OpFaIb4PqV7Om0EUMGbga01bWCmsDQPUJ
+sJjZJXljtLtTZXGiJJf2lUzIAQazjw+Ynwi1i7aGU0i2ZLUdGvv0c+A7N3Mc/7AFSVDVus5ccM0
G8X0BbTHet0hfZeylLjEaimevpSd286CSNpJlhyC31powHWKIVIvCNIgcmidBrVqIohHf63YAi8K
QSHA8WrtDHC6WPW70MYZIWdz/p0S3a0rNRjTqTJPminxWKUZgx0rcH/OA1EzOsbURQexUN9M2C5C
0reOVFD4tC06hTEcJHBLawI7dZROi9+5pPJYb1V9eW4n9nyDeNqplc64w+JN0Rm33czNIZFM5rCL
boKZNycSV2QnjXpMK/iGVmI+FHTl4PRSdgUt7T8lUCrKHSoZ4m0NlqiVALKWoROsKikhBzlLQx/I
ICrDWaSDzbYUlovbbUS96HypMTdMJ4qLUCXcvdA8+mAAHw0vUhHSL+LKGIaP8RO4zqsRDXdzJ042
k/OXrI1v0oKIqzQQUOk1NI+DPnmqq/SpU7XDXJiyO8mxHw8TFm59dnQYM34U1pKnx8xnSUpZ4vQe
X1Lt4rz9nirQRGNf7JUmeQjV+rXWyOXL4ieRLiAbKL71PGTgqvN223C6k0qAMTMB7W4Sqm9DpT6r
tXGaauW9A2SyVOjTSVmEzdcy7kgkznZVtBMnXQMJkRFHlSl35A5rfpS3H+zTyEJA4KCBhOSrNcxO
ARtzdD8ElnHNc+27MWLwbIDBUo0sFJQh/cBgNkMs0nEm8YSquZQGlSG9bCmLt+y7lhuB70qLHtQ/
HTNbkHdjLl2rML0rRnZUsSAbiLF3QdSMLRuEvmQpMoIOkcUCtBny4eBUiMvtUGFQqcrRtgbuqxg1
TKmguA8l1esm47vWoyex4XsHZYr4tqrfQ83gCeX+FrlWo05IXRBO7tLml4i8DVvVsnezao+WjNkg
ag8iWPs9oJaWj2idemUnXGHXuJd41IEJbPTmmZRR/dSRbc4pXiKRGmG0DqDTFytLdJFFbciS2inM
4mx0wbWHLR5sUTZcBCQ5ttXCqtHjEHHZvAnhlSiVPHGISy6tbF0hKEHdZTiRK1zLPOkLVNnDmgS8
he1Ru5KKMqWqkouK/8n9cc+LwgILm0Qpl0EHMwvG/bS+LpP2EHUahGoVRYKmiDAzmRcRb2nXCg+p
Rn1DXEO8zCDji/lI8okJ/56Ye1Qg0sRGRex7gvVXaVDzRMAIpKHeVwNWf6GkcRXS4pYY5zu5QDEC
wmVyDYnp6GlcKQT5mNikxOEbapn/VLSkstCg41SltRf0hKsArLMtmR4Tr8cBGHxUD+WtX9POAtRQ
4dw+j1RerW4IJBGsKUpDFLGcBKIbkh7hLKbu9yKDX4lHnSpGgt/Ib82kQbMTBUdG6szKPb0kg1YW
859EHUVWY+sYc2AXooozNL0dYKu9M4W0oaOlIZqny+gyDQJtm7HbSXJxbaSVFw82iCdAEAGQhcj6
6JSeh5EktQxyt549aorEShciadC/40a41lg1kHTO9I/rzi+a7MtSFN1WrlNXGIw0smcBU67N+QKp
QdidQ51aK+yIdJyPKccuX2jKl4I0qEhT7gTdyYpkkxJf2caL7IsWptzqIDFVrzLxi/AGDu4Wxx60
Dvi88+EaL/qXMfX0HYrtIBmNrZvth75GJjW7ipM4XSqW1Elj5VgQFakZea+RnkCD0EmJZt4FJjqQ
xweMWXdaVJ8LzGd2CMKHDLX41Oikew5zsV9gXHla2tzEQKLQUI10iddOzbLcGBzLbZOuuETWWEdo
SHOpku7c9NU5wYDl6jlHpIBjmLSkuEOjbZRXpyLgwDJwqQA9G+5SRidTW/rdRDMyqSWO1hqjHKNg
MTOfyx5lVqkRxpFx7JJpefQVuiLGGOUlifTWBqFas9ITijFnpwSamT1XylvaDuGuT3A8KAjyKwzy
OkMwKSlEFjc5dSoNon7abslI45EpuNWzYvhsqwczZ74FySQmVV0EZUa2Blh0sSDVkMjqKMUdjkTO
EkYB6wSpJjDE3JhKbx44M7P9IIOvWg+uwhl9JFlTQDJ4iDWOxn18J1PleW0OFCCrcWKpceGnMkU6
/kGDFivYvohateE9NAmrJxNUh1rsNWuHzGbBYaMem+e8Ht5+6oeKcW3J3K4WUW1bGSafEnYMD29m
bJROl7daxcknlYxlJ3fM4GJjHj9N9u55IJyC1EmnUOovXZCUZ6OFkqGRgHKPuW8BFD0vNxWWQKWl
PGkmixRXo8ZUVdYvRW0A0US46zdpd9Yi7UaLl1PRcmwJUEk5aFNQLWiU/fIoIAJWP0y9e0V9/86x
viGNYnDUmRCeceY0bPQ8ZAw5uyB5z8pw8XU4BQl5jEbI3Kbq0VUzF96yllzFcdqaenvfpQnFqsTH
Ct/aXDovhLXsGUyhx7G6dKn6WtTJtpuWwwpwl81pHwYGwRqWdmOo5bZCF76e4EmOhKvlxBWtsfgt
ls2PSGGDsZBSiS0M79aoNAdp7yYIReJqmpF0CgCpYZVvCrWmtbJGRfIxeGbfPcnQbypDcoO03Yc8
uYhxGBQnr0Nq3Y518VhP8I3F51bS75t1+h+q7VWxkEaBk0kRUZJQFaEXx8MfOC0YL4KY7vqmWLv5
6DZy/XZsm1PTk1OSh4ySq+BdDVPPMGJ3yFk5ewqyamYVYV9zYdU+JCJnxaUWz4Kc6ltI94gQBfQ4
jH73RLqg3pH7h1wtbmoBSNTQ+3oEn64l0U+oPktV5Jinvwk0C8fZIr/JJGqIs6FNXugpyIPeZjAl
4rumnq+mHbLoqAveprzbggF05+pOqkVE+N1r1EoPcWg9VrNwKhamtrNyXJI23ZpWuM0JoRU5uHCi
b891p/ZHPi2A/kriZpl4rERpQ34vOsFJ/q4zCPDKqJiLo+ZSgAnPwlVBF7ADabMdOplhk0E03V4v
sv/6T0p9+Jo/f6btV8LiICtSnvPEn1CWEMMHgZ9sBfaw/axXFFxSfi+GUCBSvfxSFuwOjWmBIbbk
JzkaFFctAsONlLUyHT+RZNcvwxShlyBlxyNywUK6ceVkbFO9c06X8uFCvjKcZ10w9yazFi1Gu6Ih
GB/MJt8LA0iVgcIeequeHxSik42qg4YYks0SSr3lNGL5rsDqsDrWNWvuBael3W3Wy60VsPs2TU3d
pKJUNDjJmJKWs521w0ZbXUBxBOSuGDWZaVp2m6shA3gFHYxEjA1VAkemn//HX1Q0mWWr6oZjsngF
FCsb5wbcdHJkYQRX3QaVb2cDArwEGYF+BiIKak/CahJi6srYSBFgduz9Q84fJ6SYMkbwsrTOnUDO
YSRrh4Q0G1pv+YaRcdMrN1P4PU8tzc5OljwyAqoTycuqYi/dEIAHSj+MHOWoxhtYzAHKeUsCL7E6
Lgl+T+iZU6ePCGsJEw4wmiF6HItTN9Bz3KMIyp2Eg48IokopSmoI9CMwhqb7Wpq46eJ4AxRiI5aw
AsfWmj0lk26U6ktGZYqJZLGqFrOSfoj7JfEziwClOqz3qo9u5j5C23bs8h5hTTSIvowQeulImCTx
HSly8x5B+dYqIzoUa8qx2r6kKwizQoyGHVJ0KwEzTIHxB7P8TiGV9ZmLw/BOnr4UTQoujaUQKEgU
ahek9T0z64d+LAUPTQpGvCm40rDgmNWXH1HafCfT/G4MkK+6Pt2IPJ1ObjWL25o9hlQ01UOLubzt
ou4WIyCDPFn9GhKdVqx2SEuePlWr/LCYzXOxPOttsHimFT9HKb6BaSLLSWM+Fy/k5C4yREkr/uYs
Tjrm3AaelCoyT6C1J+2S4S1m0xEpLKat7BleJzelWQ1boRDNU1mxqyFg2I+jfFMPlrVto3F2sY0A
9GZm4zZpORLeIn1yB5rub+YKWucblckEna29vMxIPK0IoWPAaEoISzaUAXiDoQmTI4IUcWEm2cwJ
sWtjN0IAEe5npj2bCKdZR5tmmMCcjn3We8tAcL2cSXtR2mkmaOmIucRGEZlTW92Ub1Du0p8IT3mp
667QaOdYk+RtFJtfs0z+BKtQ7OY0wFV++USSPigFRj54VyQ86aJZp7hsg/NQyfSoi4OcUU5rUcmd
R2l1aBUmFgo4KKqgDDwtGcM2XUl5NyfqfcWArhqH4i7B8Hg7dXzTSK1KVa6vyWHfclWkO62Pc1uN
gnlfR3yu3SOKwNmtErT9uZZ9Z3RHtVlcwOzGW83OSm5ctay8qpk/AqN6l1tTdwopQg4gEelH9eEW
Gqpxs0UVmVk9VXENchLMII0o7a1FMBLH2uyiaQaLHmDAW0TIrTGJlwMqXTs34zclLF6zKrjKEq41
sl8FDmZNctdYrI5TJ78RQGF6c60illPnzEmM6AvNtuzlS3QriUCuespeAp+2w2J1TBu7jkE+g6w4
bCJfJTtSw9SDPmU4cv5wDUhKxRRuGX6fasK/nFxi8V5U4LBd/T4TO+UI5KBK6Mi8VWqv6NdqbD7L
YMxoJ1PMAnC8aRh/TAMI9SV1khRXf8lwedTMx3QgobZpRBLI9f7YK6iui5iGY0fhGU/ssElFUpbY
FRtxemMUTlcaZu9mlmgGJfrHyKcsKVzsUSNEqANZHcbY0NO+R+W2wJUJo1W/fo9yNvVKo+sdS5iI
nvBxQ3LSWdwKJJibgJvdGDJXRMvKhNY7tpmx1dlnVNmJu37ZoKTHUdRXTqXyrXMUjft5kWZI/sz/
aYfg+BszYPyGSFMKLeyynodiTV78qX5CCYF6T/FbDBTiUpy1sPowxBoZhnro9DHxemmx8DM3p3Qh
onbEQDJOxB3J8njKaG275QKluTV5B1b4wJyPmN0osUsuyBTWO6KwaJjlBFC13Ger1rJjQ6ejmnao
TuvzUMoEe9QJbfKweSPYbI+JLiOLh9eh+Uu9CaLBE1trM1E0VaQw++IixF7WCZe5RzwQlqFX5xmi
Ha294X3iWISMnFIDitDpKMd7ekWTSheCAaiXTuGnaAHAboGh6iKxEFK10/hYDUpnjDVLZ4/tyFBG
td5I7kZLCXuNAAKnHnEhhD2TOFFPv3pTr9witwonGxckhPXNnGpMq8lq9MZxurTB/FGVmrCDBS6x
lyNESTRR9ZtkaB2CCmwD8ZLBjNQJg/lByLL6ZI517NPuzQ7NaLD3huN+1KYbKPGDr4bNsV8+V+C0
LZZayJ5PsHivpUdw/KgI8oUTRyCJWOs5AkoFCGMm8AFEYWK8R+58uqU7K2fdmzmW0+pdNlrNz82j
uKX4ab61wTh00yDtUSJ7M9jdO9ImsamkzKDEFaOsWdO10SGxd7lo3fYtTt1wUcJ9MZetT4ao+yNU
i4NgvKtLUuYQQOSsGgBTw9PICrpoTJ7nBv94AJhOjdvBR178kuDB95UA3fScfQ7Iyp2UDi0SD1Iw
tL67lTV0JA3qng4uri1DOXelQT4TQnK7CBrGChUJcFB8xsMdoxrAhaB1Ohp3drSg8uonS7JNisl2
zt6VdtpljEGEY6tOLzCz0aE90dUb3CiXngR17ZrrLUow4MnGaltYNZI/um11HtBbTgfJBBZHZ7EB
V8cQD7ELjEa8C7MM/1YoV/dQTcoXW26LQUpPlNuxWOXCWXscepounF+cNhREEOgaUhme+yT9boV6
qzWMnaMAJUU0hR89w02jzl9yKdwvVKzB+EkW+WXcS3p+SnXy/fp6uJ2s8ljHFDpkoLzHyXTF8nXA
Lfmom8JTih0HtFIo6rgAhkNKZp4QSveN0Hy5VY2xaKyXz5Ld0mkPIBYbX8hrun9T+z5xVCKaNDRB
sjNBCt8FieaYNiJxQSnXCve99RJHhCdL3cccNh/iJO5ViVgSZeLekErwbTADiCCw40HeaDI2rR9W
Ro40blno/QwxF1IvhQcYvXZhSjaass2QiQfSfxI0NOmHKpNt3fdfcC68NMFPITP0CrN9SMagrHbP
QFAZ6TA/Ir3VN2U1d8TV/ksdwZFujmZX025M7TOmGWQQrCnKxJ1jS7iVQoMPRnwHJ8LaUDXPU6xd
VVoP3UKgScRe6EYSHqCWduDZoqnOcSfW801EBrnd53WyMbjt6RMBaNam4bpkMOrWT18Y2FhCrjSu
lMQpykTbEEhKzmbjQcKAxNvQLsbxFvuFznZEzbKllggb6vMQVeImLuZHmBHnOombLaljiaOj+ufs
i7J8zJLLIvbqQWvGawo09jy1xX6Q0T/EhrAbGvkzb4bI18aKWZpSUqiPk2wTutowk9wEebi4ysTd
apr6lY0Hf1Jh3tVzkW+jjGZV1LUXWSElNm7IlC6WdvNj3hCSFZpZandtYeo7DFz0/poC1viwEN+R
g+Trpu5ODRVnm6ikTSKfquhgExJDE/NHgDMJ1pdUC8OGwXSALQvpBV45byLZkv2KJss66kgG3qLJ
ALKUWmlbpBbO8wJ7eywShPcgxZG57VYlfzGRoUkeYObKyPx8ywxVT7Did5l+nQMZO2ExWZNoF1oo
aon+ewoYfJhyfJ2raNgW5UIbUrQ8YQDFbdG7civEpm6NSf5nqRkrc9nqXEu71zjoxxybDtSLYOcj
snf2GrEUjBtawzd6AeeKQIQWXRG/FgwnTjkPzfVHOmTQyPM3wurpfodUEuK0CF5LW90xJbbsXo3H
nZShbxubibwOa+YpT+nLpESIWpGVeHWhyl43Kvek9wm22cclx1GQp5UwMbPC5iYbPUE+QuFZeAxZ
nduHQKGHFzMN9aRJPSwh0pl/bZRW/5ngsCLEkLfohi6uEKg/ExxGQcHII8q1RxgJMROFvFdGQtnY
nu3RCF+DAbCLZhwDySRwsIhcMO9fU65iS21wMdIhfCDY50zbxF//Jc1vtLPlqRIa/dSMCDbDgVNb
HFxpOe2aiL45gndvaMW1Txm/9w1pSci/BNwnHOM6PdQ9+h/6OhtS1ZiQF/kGDYVGiEzxII1JuW+Z
cNtpXEQbwopGfpLmwGBI/wIO8gPn+rN/XDMIqJDp2CpYraRfPhYVlTZRV6uWbSDLLyuLNfmh4vxT
blpkD3klfi8EHLgaagBryc80val/844sFyN7qkCTAzWi1V+C6dXTlRESVU4+7iKCNRpDfh2FElYx
ojt6mDC+kF4A9AOvha5bKQi5URr9O63UD1UTUfQkGeezT3PlHhTYLAnDLg4BsTvz0PyFuXsF2Pz6
viGookSwVN72D9TsDw5+RSSyfMG+4PWqfpaWNePXDN/6zMRchYLJrlt+h399C+LI/+cXhSYEwnr1
6+umvjI6/vCihrYIsrmOUML+mjfkg4qYJuf6gVWdOFK8B5AWbKEdrk0gFzSG5UOWUbSQO0u2VY7J
gKYA8W6DrcomS2MeuwJhyaKW7weRLGVRdMtG/hJqvXUNUtwgOOFsUBuiF8ThSLW40GNXLnEWellg
DH5nKNO1jJYNYUbCTqzREIbpe5hWG81iRkx13PrG/Ixn6kXOmSbOVHa2aMgFdwInarHrchq6TQ36
F6970EgYiCZpcrUueAyyimhbKz+G9QNQM8OuTeUOniBmKsuHZkUg8xD1jPCrK7MmkkTTY1oot7Vp
HHo4ZU7zhD6GqAwLTdM80fSgBIm4IT4TZri4UbBd47aiIu1CN5qEV7oBiVwxoCzpjejBpc6Vg5WA
DKGdMniYvy7GKJxXqRWo1pREnElDTqIbx3OwGNaj3pDbEfX4atrQb0ty42OJE0xZvAgaruyiF82D
oD5NWcv5mualZU66E5G4N6gzTJe5e0NA2j40zfFf3zP/xFg2NBiudC8siTEp7sRfbhlrLoFAjnXJ
NoGMfirUU1imT+bYlkz4os42ZcxgsUEgwhoTV4fpjmpZhoFTP8yJm+gKoo5g2iYNap28xV+Utd2L
kSofQ0wW2TiRJsEE2YkEol3mhXSoKir/gqP1T+QZoDmyDONfQYgJjfSXtzDwlSqmy+1p6zFFRMlY
q/VhrCiPMGjfaUINvYNQmp9P7v9E7T/FHw29s+/u39e/9lFWcxOHUfcf//6nP22+yvNb/tX+y2+6
L3P++fVb/vRj2//4+TLMYPete/vTH7yiAzB323818/WrJbjp51f4/Tv/t1/8t6+fn3JPcPA//vaB
Sr1bfxpqvQLq/s+Xdp//+JsEiu6/kb3rL/L719a3+I+//T/MbAjn3n79G79T+3X571wqUxXhjYFy
5JL9N7VfV/6O/AU8EyxS+sHayiFDKttFvKT5d8yHsgi4TUKiL4lASNqy//1LEphqDa4bWD7NlP/2
X+/85rfVmA+Ni8En8fuf/+0PwHF+0p8WUNCSMreSyaCIPEUJxPEvt5IkiHmLGYOSjrEOp3269J5k
vpuhX9XPyXQogk0NgLqMdHqDwCA6MhYDN8/vRI/aV0GLNaFo6vw833dqSNn+PdUMMawb0oko9Wmn
supH0jlXbhtzZ4mPqurjYlOo0joHvbGdr3jvjdaWONKwFcteGjj6JiKOLLurmt0MkMwemi32TSYR
vRdstEMJ6chOnvN0m05vTb/huRO1fYyHb2s68TcG3cElbiPmZ2Olc+Jte5ucEmewbIvt1HS64+Ii
6dvkW5kvNB/xG+c2Z/YsHy3ABqi94RS7+io8G7hC+f/zhuk8h04bJn/zafG3Iuzxb+mWrdejyHIY
pd5SuD0Hu/llcfL77DA5izffY72/L4+Nh/vrI4g9AkvpSKB+GDvMpxvWjlK1oZyT7j26yq2IEOhz
7TLI/mrIGy6Z6K5rjr0chHdzg8TfwycKSZjd261fBPlC1fUMXJMYKs2DlLWou5EzA51l8ShR5NNe
Cl9Mp8dIsw237QYChay4WUKfbC9Ym9ybth2I810zOxk2Dbr2hjN+KN/DefjuR6dtwFrb+h3hVOcY
wiUjcXf0Jw9qbIME0C7uwgfzsb5NfJXGT+proHLczLPcauB0s0FeWhSbrD1wVna6t0BjcEkc9Mkq
9hCF+vajxVnnoLZGe54iHzrnAm4X2I1O5kYu0/nMUa7zQ39bO9Y1Hx1mfu3O9GfpWDLHr74XPvK4
OanRppNvZbcCnILInLPLuWIcPaqemRwps1AC34MSyDfIwxZs5RAi0eDgd9zqxcMSIfBxaJ2Yga/M
uB4IR7pRXlGvFV4k3+NBAmMxIrllrSdsT0WhxcgXabqdIYdjGt46ID9jRsXXWd8l8ZaIgxINnqN8
xb7iNZvST7azW97EiZ0+xxdrM+/yC4W+U91Kj3PE8MVpbosv9Sjsyot6qCHruQx8rR3O+Vumlgvh
dmuegvYq0Xm6bY/lcaBjqvqF5aZH4O35PckADk+rq9xQBUpeeZkezTvd7x442on4LN3kbLrhsVYc
/YZueG7ugg8IYR5+QZWHQrWtLyIhi82inKX8OFQPRXyDT2DCvPQX5dqf2Tq/rTUKyB4ORQYKB+sX
BGI9ZjMuJUFx0QRzO8KC9ul7bZK/KETlP6Osfn8dSTZJIWCfh6P756JwbmtrWuRkXdOEO+w3CFZv
y1NxSDcI1x4ZIlN0jS75W258SR6Um2R09PMf9oD/YWH9BWD/+++ginC0cHFK+AT//DuEWtKF0xir
bnEkE44nLXY6T3JeENLbbuEkf/HR/pwq/n/1/fvr6XyqkK11ydLYZv5YCIdmnc+YT3jP+1Te4+sh
jdTFaM3x4WB+KA6xyn/xMf9CAP7nl1zPh3+ovbVhyBcGPWTA7hb9avjLVnUR7QyeFDsYGf4Xr2j9
crj67TVXRhgQb0p+wIa/vCbsG9h/teqqG5S0+eIE5TllWQV4Ue6LnYzj4UXf4JlhmnlFhzL5il/4
ekG+MvaR8S4PMBB7lXqzeNMGgr0r0zy2cf98Jl+Jl95n19ov9t1p2IgHwYX7sacO5KxebCZ3vYqp
w3rI4868liyIGwySUWAvxjbWD1YMAZ6G7TWbn/PxM1feoumeORH7znUYniLCEGWvCrdJ4rXlzXM2
zA7TN1t6QoPAqIYNcgT6mZZfffk5Nc+S+AgbwTaHxwV6IAfcxgmaHeR/wv+yC3HjMw0+N1A3mkvg
Vu+knR/qIHc+8SkmjNiBTehqvkdpbSNVg+bFQlW+SMlrSFtsyC/teNSIplyKqxBiwqLrjZFkm/pI
ADR3bnyZzmvNtgg5Tw5PtKmm9j4VOdojTdfIjN7r+iExti6qcbPYWMkRorLevBccn0xOG7G6Skpq
zPQ3eJknGrATSZA6g82ZtIkAwiCab1uQOMOjRDIUOzVvzXqPOaQl9AEDdX5aLUp+qCwop1DD0w1E
yILg1RG+NXJ6gg0pV8Nj50xfCN6b1xq/46bfo1DOvxk6RdEVQJL1onu4rmp8Hdus3SL9RrvBtez2
I4lxPZ2r527cK8PBgJdzAIJOnurboBx76EzpNkYWw67PPmRP7T6tiWBxRPX1M5iOVXkNhYOaebhu
Bh/eP64wtCm2Cv7Nndzc01NvBSM+BdGp6/ZtRwGxtHuzeuqdvnqcvfZqVSeQWhDQ4H59pNIWkTdK
DYz3hCv6+kPjNrt+I1zlF91J/HyLCM+y60N0Qu94FrY12Eva+X72xRBiF1/z7/LNUuhVolDcj950
7FnhKH1qoEiwCD2yyvonhp/+glJtr3q09ZiQ86xofrsxX6r7dXJ+x0uX9nIv3UW34JEontDsBA95
/y5iIrb2i4UQ5mj0G5wVJ9QQnJO8atc9Gx9gsQ5Kvy9kEs42MCy92WEK/0oJMrjhtvuQfDJ0m9mX
rw0fDzrP4GEmw2IjYyVG0s7s0mYrvetkzt/XxY3nLQ8YIr7hLKgO5BEh8hjWJuQsj0cmcDQX5G3g
zDOaI4dIb4UN+wPMw+IpFvQeJyJvdNNuiUhPj7HCVcxLn75rfp1P/eRikZFFekw2CZctKiG3fKHB
6ZBX9dwqDzRKChp3eD5d+bq8zLVX+oKLxyu66qfsIeAWGlyeXAfWSpe8KfKxFrzJlSe3x0zTbei/
adxNhY0rgURFp50vmbDDOsO1QXimffYOUlhEPxBSHtTBpW39yrCKWdF6CVhWmnuphqrg9cDUjUNL
fiondrzyXkBQsujJ1UGpLrTy9eRpMvCNou55GfotkIbBOK7kCWDXkY9eaUYl4hprKqa9zmS9XHxp
HmOGQlQMNE0dQJQLWk1U0kf47Ops199Q+QphP4s7ncKdlOb3AgNL6AYUi7HmLvfpGzk91+neIOGQ
tSCzNcm1PkDQJff5ufok54KaLoleCKkqmaLxtggkaj0ASOOj5qMdTA8VcJzcq1fi+lEnmSmFVrhH
+h3QQ8U7cYdeoEd+ttFFR7kDXTh89N+zV8Wo1WnMYAiwMadxhNCFY7IuASqZ0BAJdPE0FgfESUWp
gFx9Sxnjp6xd8F90VDifNPXzl3F4Mwzs/z642AGHo2hb/YUyGdCPJ/ky8U92e6uydRrbUUcqZOMV
OaeeENr6S4/Nlu2UTEBa0d8TxBHxLCp7pDGoc5b7/swC7zQH64HZK+p+jGDFcM46ulC2gZjwvn7k
TXXHlmcG5bahbmODjEua/t4QUZli07PlV0KcEGXJ3F/GgfanuG+3jW+YG8XvbjKGbSGZffvKOvWa
j6TiUc3v6IIGywWdWXvLhZ896FUhJPp1M9DfsphcZb/T8DdfGapkkst6ped8gudAO+E0DtUtSKvU
b+MLuQIwMK6KclaI+AUxRXSAH6b7lFIfy2HnhvEqC7xw0gNtZhYepyPVwDztuma847JojGWBcLnI
oni24gqhucMzgDw29EYUpFg/ZsFuVGpqXx1dq7goDPr5GF1EYoYAeWK/JBfoIsVLllzb/pq1zwBn
DEJhX7WVlPGaQCJ9hfqn8Owrukcff2P481e8BiS7OXMglifb/E/2zmO5cXTb0q/S0XOcgDeDnsAS
dKIoyqQmCJkUAILwHk/fH/JcU6Wqe7LvoAcd0TNFGpIifrP32suYe/z4zWzXrkGUfs5cxbJFL0vC
Gh7DLie+bHipay5f7epL2teVISjCb8kmSUFiiuffXOA0J2+cQjxCGu+TO5F7srSHzxkXFcgUgqdH
Xjk74g7YVfEsyp4dLgSBGuA98WbeNvqThFspzbCt7OGMq17yI/mkD25CeM58PSkwW7iY6xa6fVZ+
8jkekwus4fa4hO397QE9ww+rouOyiT5NttGPxNU8ufRx5ME3jmavaZkoUODjS0Iy3WZtzDdInzG7
ZljolvpJsS7X7M5oH8xqX9+Cwjw3MX3RURVOCwPl8sQQSIbIgWXAJ7dO/2xwNVgfyNxndFketgdk
gRwaK+Qa0Zig59FRli6t7o5wJjfjfNciP+QEZx6++BBtjNmPrOeecfvDFCHbYjwB6v2A41Cfb+E+
70xU8CyRxrXYCxyDg8nNM78SKypWnwMpkxDZNm3BmmHbucADnEQ6es3YTbECQMFXsmdJxQ2EZNch
UkCA/YOccCwGGCcEhEBjM1aZOMnj6eW08G0Rqqw5URvZ4f5086AeORXc9mqPFH6ru2igW5QVjFbg
lyDJe8MozLj5hDdLpq3rCOOtzK7P2gatFhpa4AKSAcIrQe9B5ZW1Hfko7cPlzHw23ePyhl+IRwlA
p5U86W4Uwo50b08qyMGd+QNeZ+I2m2nHBA+jbcfkeY6+5HROdRx92Rde80vvRomHcMFPQyPQTKcN
ZVvd0UQ6twCZuZe5gquEmY/6tHvLLjDOl7MZ3nbjR7OBcWxPT80b25asXNciTxv09kybd1bWt+Pj
URhglwvDwZ83JAnuOCQ3xRnBh7EdX3Ay9wxPOIDTsM69xhMCjDP91s/D9S/IPphd2dd9FIPthRXh
GNsSRUz00IbVFy28V3xBTTIfgVoCnugJ7RxLkvGWrfdO9Zw6cKaZaqX7qNsu8sWInpE10L1eFVqV
kyqeUJCYpq0qj3A/IkZFtKdAD+h/r1iSkcViE0sLgtJ5MuZQEB1QnjgYa4EYzY/xVlCCdcjcDAtX
EqdbheQl8YjWcQvsW8VDosOmYF6OWttA60y+u7TNFEe7b+WvAr8kFyFT+zG9L/dy60FKkSk9h2w7
WEeItr78UCswtvEKMe+v1Xay/HEO1NFDLnxDgKJ5M1IwxImkHiLv+gkej1uRi5+OXofTEhIwBP7k
Qo5MQwF1sCfrG9POOPiex5/gR4x5xDA1wsmLQKxyhFqOauv1/cJFCB7TegUfo90DGlAPx7nTLRv5
BxHq22kzQPvF38ruubL1zTjuoA05DMBjW5g3U/nTLA9jdVnGxzY6QK9XtB3gCybp5j6+dbbQPHTd
7rZ8JPJ7917+RJMddFKQGu8y+JQMVJaeDaRuFP0xwpIJuWSMQObaPyrF51zc9ahfCrY+sonrs0GH
IMwuug9B20YUBIqwhzRuuov5YAXqXqwPgghjswj17FU2oJu4wwxAtFlG1CACy2UNdo+2E4Hg813H
5Y2zJVRN1zgsznVyOwfFxKk5VFsi+ux2399xRbh0MrbJcTm9Y9d5MXh9AP0TaqeIX4K1rUjb5kmd
f+00pfLVPZ2JTpU4nM2HxUHSiwleJ0Igc0g99sQTW5on+so8iPSJ9oBVIbjIjmT7F91lyXA7vC5O
cUxxFF0RBLv3oRZTUNNgY7mLLmeDHc4W9O0RYMofAqzXAiiYHbtyoCWx9ZMYlnuil09IZLWdtOGI
cpVzBX/Ik45awMeZNP9WQnvY4t+BfifxGjIMvOpg4VvLeUg3pNlIRRwCQ03pC6f+swTiNjua6LEZ
3PEhDana8QIZPKQLVzIu8EC355OKkA7c57qFQrIvXstnGNNzuamX9wX7p+xeFnbNtL3iWxNUaeQb
3GKQVXnFnO44zJ8Tokqu5yiyM3fFFW1+xS8OBXve4OUyymQ1UjR7cvIGhaEJYEumlBbGvZQd4/Je
US8ZM5SYTHlEHVAIMSmy6BPfM/EUkeaM+Rn2YSXk6QJ89P6m/Jin51VY+jE8cSI1qxQe4xsvpoZQ
CC/bZQzxrvquqgKDsDcAMDPsjYAoseHLNMKiPddI37qgs1zcChMUZLw2Np32Mi0rZ95G1eyUHHHt
mkC+w6QGswT8f7G7h7We++Pz1SIX0QEd4OqV8OR3lt7D0Lj4CTk9bp675Ctp3xJh4F/R3V4iKBTa
T617b0DHtetz0vjYP/CKqze06uc/CVec/HRivRpYEUggCnBhwoFvOP2hKi5GXSVmAkoo3Lyihia4
tzofZv6LlW7k8WHUN3X8htSTW2mXdtseqO/2hjzzJm6ygBZoO/vdk0JNvatdFnYocHpto4/RQD35
jojuGfdlbnC7HfGk2JDQM2AbVKLc8YUnEGarh2rl5NcdwHoy0DnEXi6EQu132WEpXb3fGHgDjwFD
7cSJrACrKOgSZhc08t1Uoby/x3gtU92e2G7rZ1teZvMuUj4rrJE57caMeyDbww/BJRgAdglIMXBz
1pF57BW3NzcrfFs/c8HjJJLF77kIeruI2yaWdxnbWIUWZ5XeUjFBBQe/usZZvyPiwYbugwSby2/c
g6wnb9BvHLazqwXaFjdNfINxj3iGy+QK0pa7GVLkuqJdYFq4VpAO8ZiZUvpj1YGhWSxdANm6MGxI
3J9Kw1Exwr7yLWfwjG3Kj67Bj6DyNFkwnbeC8zFzK8I0yW8A47K9Ir9fzfzKzZc7pLkr+6wPyovT
tBjyQZTf6gJsz9jGIi2fHOoquAxBGfAEODgRbjGB4eqxCvd2xza5OWzj9avqKAs5UVc8ZNzx7Zss
jcF0cBrZAJZ45jtWfIOHtyYFunt9bOlELkoggT8jVyt7+43xwuAiobXrE84DrnWxXPOdC80RfnJo
2evXDzPoJPT7qXgybWIhaLciW8cLkjKgdAGJ2IKWq+DV/YjFlHMzESQ5SP0/zBDF7pvkRc+VN9CI
a49i4kr4YQUz/L0M6ctdGjPpRXmbOIidrOoIgiXR0TvxCVBbvgzb+QVizBkN9amNA4X7jKYS6By0
Z3E48+6Rk0eeknL88vjGD/X2Gyjz20z4r7DiN7RWUPCFUDr8UTtXdJa9vB326xgC1Z9DA7q5+fG9
RfSk3VKS+ctW9zl3wOnb5/x3QK72Z1bNv30US5UZyZnEb/0lCEHR+2Ug6tcFvSTyB7js2AMvMKmu
Pc3vDxjhsfxxhWn5aBKxnMWJlT6ztotXaAnOvFlbyPEJgHQX+yvJ147vgDbAQ3EGOcr8YRPg1bnv
/etR4dbj0ua12TS/+1X0v8PhiXL4919F++b2nyz1gnUkvwp26+pWvq/CIdkxeKLV8qgSw2W3+KA7
LuRtN7pbRwGRn/iZQ/Hl0crbYrguWbrZX3jFdNLCOCSWgYIADjR/FvvyHUgFt0fndI+scfaC/j5u
jD2saJdskd/j7H83wvjjr/RttFDdhO4GHXfFn1dgedgowf/JCONvxwcGM+M1pVEXidn7M85dSXgL
wL5cRxgUmvyKbu3Q2rgdXw3nAIRZes9/PbKQ/27l/fE9vyWs4aZQDyjAVFfcpps+RkL0gBlKuaWT
HU4ltwyx0U9M4TgI6Rec1EclkiRbwo9inc8Tef/682jr+30faRiyJhkGEyPT0r8FcZhD1RMqM/Nd
H+ov4MBGcRQ/9xQaqGfKeFY9SRHJU8HxBJPx2QxVWIuoy9T1yG4cFXD0i6YjvlzfhEMdEi0TFi9d
focxM4cpNwdmNswEbDEwPq57dSO4OjiJjaydwdmrdsEkSZARcNrlM6O03+0O5vh/9/upGvN/RHuW
pK9r7Q/zk6hEy1Kai+q2KmJg4GGv+ph+DB8yZ53iFRQpsy3crfOFxIuelF3k1m6zY4wRKrvJBtQi
O/Wd/AOqISQy7+LNu0nn6Erp7glIPwBs9vKlxtPvDCwwvuDTXGMLhA164zJ3v0J9tZdiV7zRp4k9
M+o8MDbZvbGpDzlNKhe9do6YAj9K72MwbYiZ32dby1MfNHmzHPNDfl/gtUEvQYJc5kUutz+t8Ol6
pLzS7qlk8WAZQ2ptLoXrOmlxrx4tTShuyv3iMScO83eRYvmIZTK9eUjFNVI+N8EAdxypkc8BiOix
cmX4SsHEwMBTtvy9M/BuD0IAAHwUguiOm3Ncue8cCaIdo1aUbQBgj2d4RHn3mPqZb7njvfYDo6bq
IBySzfo5YBkU+Z3I/L/6SPGvD+IH5DHLj3+9hpW/OwIZ/v37M/6eOBqlt2zoUp6xGoxPoqN76r0S
MhJGfYC24YvLxm2B1kZP4Dznqck/kqcJOkMMlpAwjeGu3t8ef7v2/nara8gxNUVVNEv8drzM9RC3
XS6rgD43TELAjsx1cT1hsUR5Mx3wQvrd6WKsE8i/bOc/vOe348WIpHG59pLqYuKVPekeXjU+KuH9
uDVO5SY2Heth9BRGTl9d2HysXUaMYSNBvZSjjTOR24Q9+hnOk4qPO8mbrk5psOJ166TzdmKS7wHE
RpfxNCPPdKsn9IrMerP7+TBcrh/ZK0AbDaP50D3R5RserP7Uie6AE4DjAJ58ymgEvL6+V09sHgj1
9+op3k4KyjuXvJGTxRDn1B4rv3ayn/RwAO8Bkxmn9+PLDGaF8vRcEOnHBhqD0Vvc+h52rhddXWUP
9AiloacI1w7zj9aPHsip+LGExm6FMKXnZte/rXyM1hfJuNlVI2WX6ccn+Oh1HAxbmn6AJh2N+VZ5
R5cG4hffd8+U68tx9lcMKtQAe9ZqEMDmwK3oDht9bcdFvztXAdIGZP4euqRDEVRu/5U9Ze7KhQAf
XkcpHp3Oqd+p6a8VV/q3QDrByRb86ohvGPuCHDNhC3Lp4j11O5JC6xYwZRrLzkcX99JYCqiqfXDf
ft95uq8xeLT1l3kPhP7eAXefVj6EtW14hQTE/C6mOy6C0suflDtrM4Jrgfcdyicctg63C74dtnUC
L9hZYbJXA3Ubf2mcX542chqXzLLTO8OFdXQs9uxe1DxrCQuSffjtlPvvlq2pQeklNNnk6v+2VRZ8
bWpMKTmlqcIQ15N6zrqZnJhRfurSeo/2b84M9e8uvj++5bedIspWXncjbzk0L4XmZBjV4SkcbW8q
zqmcEyjaP0Fd5sqflcCaH6LiZ5M9yvOhmCVX8skK2F4RcixeJF74frkz0zccUnqvuhi1q29puR67
nZK4smZHInmOzli6Mtb5XoL7Gpb2dEu2wizyh9Dbo9ddpk/5SXmZaUnSA9AOjgM3uNpb+uPYVgOR
jsVPHtAVP93uiBlgiI3HPHgvYajFTiSDzU13NNPr4vBS9A7gfqS38srzW/oOzxUL1tgV9vprB5SM
EA5heKC+mof1+2Yq5vLqyl58Ks+MACeKjxfJ58a7IWvHPwZQapdv2a0MPTYKzPkFnU1IPPvicIXN
sw/nBTcZETPvAJO8GPKUfCQUpYqcVfzhigLMH6/XvPLUHBNOBPA73Avfi4f5EduPlSIlbVVzYy13
2eHGEXJ9pi8ZdJfXRQG40PwsgWA5owHicRTVZ0ELaO+0Dc8rzJHS28UFPtsPmE3p4pTH9aCHDRKk
++J5HjFDIzGBSQOzGQ+3k1sFCLbpDJjwrtqH0LUKmFl7jpX+g1TU61dqeP1H/UH9XwIqck4Vws5w
aE2g8CWk0V2MHCN1PHsAU5lhhJyE5cvcQGLguifdeHJpaUUZ4KZDI/wKewpKAbCu9iXb+N28kv19
1K2gzvY0xCtRRvxsD8Ixf2H0wuB8dBlAVGAnqW3Q9z0XUAYTR/6Ayo589Y2ZCSYVDpTno7pNaMLX
0Wnys8sAsgIsBJkIMbmxkwvDvYFPxJw/XKsDwc33so/s737cxM/T0xBo1yPka5GL/Q7dtJv55lli
1FZP+3Lkyy4209UtEa4mp/oY06OhiAXrMv0rp/yj9bkWFModSEZ7vRvQgFbopbzc8qfMA9QwHSTn
5h1YnRffRb+h4nzLhfxnB2fqq9pWE3VFN7/1CKUoycZ4QyVTMxwXaGB25tfyovjqY0qZNIX51gyl
QNrEHr+I34g21dh0s3lwZK64V8oTiw9mvKGlqFdiA1WW213dXxyC3xw1fz1pdLQKMExl1AAyNNQ/
l6BdU1m5fGXpTB9mQPqhj38x7VjlwdTzFgJ/GHucGeh+jW4PwFF+rNjACADL4OKA/c/GBE7DvNHH
jS0wwub6m7NQ+t0HXAuZP9TImM5P12sNZUyz59lWIHZG2zaI3IYdwnLma1M8oKP331ZIa3Px52oF
NcHKrtb4YlRJ/lack7Ii45LAN2M8xGdUwhvTHbbqCwamPI3fLRl5Zb79i3dTvnXKiKPFOc95NyQE
objVz1qIiTQaa7ddUFNC5iJQybPeLLa6P71NXPQa5FruYOqotc/93Sf6lYH810+0coJZGSJfxZ+/
+DQjTiU2IHctD9aD9iFgG3ZicklYi6NCoB38EebGx+AvPiwCHOj82JvCxtcDJv3gFJKvPFBknDts
Ai/1eaWyxK/VBqLsU495jW1tmSbALl2OeGgJEBaF+3ifz88rY02AXoSzhrfCdBFtPvRMwN6V6XiR
vLVOgOH+wMLbgiaJ62DsAQ3b75rPvxbucAfJKjKg060B6N+u/SwpllGpuINT+MrQgQl+EzaM0sPC
xzNDey6D1DOO2kbb18d1cdRu9zRtpS/LG4PiDj1F4iiB5pl3eNBTVFsHRnNb5nYh3dFMs2nigUPb
c0DGG5bP46Y2frN19PUTfnuCsB/Xc+hXOrL5bQUXxrRktR79E0LAGucz/UJw6GCl8RGdkxCj1bDz
oXMH034lOXd3064O6KB/jaqedco4knAodcp9/ohZF8FuZ4mdB+eYSu45O2Re4lPt3jOly7CDQ2fI
/iz2uY9r1tkAfczc4if47zl+yH+X0yj/tXc2TcjzsEktKiW0Vn9enrra6+S51cyjtxg17MfCu+3N
oC8DDDk2DbghdQQwCUV4f67MzXVfhbBAMbrwycYJDIAnGBZ++9pc+g1iZ7rUS/uoQRhaq84omI/9
GykFRQji5qmvsQ/faGse8G7wWnBNW3kRaBmSk7wlj7Z31jbO2o3G7gY2eoG5c1BeQBJikP4oqIM0
qB7wIwgHH/8aLzuvuzk/xy7uJb58v/Z+OtUS1moiaS02DPhtIkOHccxABeNbYLw5hMeH8MXhCfEE
3ar2zDD3Goq94jScIjGsXJ4tYT82ZC4SdyM3+aF+mQfGG+hXVxzZyZ+yM3WB9+soYeq0glfLZn2e
a29SbYz7xVseKX3iE56GNxqNODBWEjdS6AfJSUVfCAzg7Vcj6GKf6F2oFQHaNtlvttM9sVOeKdsE
YTAMWzvImnOg4oxe2Mj1wwIM48EKdfq9cqgKr9s13uhKTykTb6ILgthBfy2s9yL+5i91kLBpYBTY
1bl3JWeyHKX1Nad6xdhvJVpI8BnfjcfZd1a8QHnDwLhwjFCGmk0OpavuWhdsHLKRS8joJjpPwbS1
AqhZYX1Rd2UHrjiTuARlkNkm5mKgE/O76UELuzqkA8V2+jht+8fEV47RA1UCPtjogl44lUxEXEzL
Tf/2WnDUMUKA7uppvdvtKNHc9JSbARMEjKQPRuWzNZrjcMAJHn4nPCMM0tx5Y/wC9ebnFUf/D4Ty
/4JK5676WTx0zc+f3eGt+n9Bh4M25b/W4dhvzfvbZ9n+SYfD//g3HY5mIbah8kKX+Utqs7KZx59t
97/+p8BfUamZqF8Mck0Ug4P032U4yj8URQOZM7gLDI3z5j9lOMo/RFU1JGjsOj+g8fnv6HD+Qt+m
s7T0Xzigsr7idyxwzPPbguEgnlh7mrL4PISwCTKPwVD0gFPsQG9thH/4ek7/vAn+qP1BZfTthvj1
poYmWZJoKlzy3w7RTo8kbFGR+otm+imYnGBZ1/sR2QoiPlamxAyzOAhj7d76TgwstHHjbcucxF/M
1WndtE0MVLPlLKPlEIkBzYKi7rdaD1eyOqjpFiOJQJTpKCroiXpLPF5xmJTTOGRvWPjiJAwpGO+A
yWCYZEVniZxC7BveLBUXexJcnbiFU4nJjDKcEoICr3qJZUcU6O1ERVBU4bxgnamluxg/xuU6ECkF
3YBgy1SuXKIAwwHWMZqvTblIAcFmjtmI+1XZjqIZH2ULe+WeGGfoogp0MPxxQ/zC7Aa+xthDp7Gs
QMHSapEJdBRyvyKskwRDXyY2IAU/TMTH2DjG1l2h3PCtDhfIkIu4eOr8FrPvcUR2K5xFeoayU4N6
aBhp5J+vA3xc/ZQZ6S5NBr9SMCLVjdtdW+DR9dLQb+UQ1nLMedSUcUeNxEmeLkOVPGoVUIfZuk2S
XlJyEsuI4JkZ4WpkbM0MmCmGcIfaW8XtjCQxd4j1LZZJ+Fxq5Py1QVNtqpyXmYvXq1rdo3u8CGO1
Q6tBHyYLn8mUf1EwuLo0v3WDWhOFAMc3r5N7Vk4WzKRXybX+1WQS9b4JFgtVJSph8SQxw2CjcaNc
ZlEQzpnkrNsSrvctHEvZlbTPSSbPjjvl1uIkj4mQhAM0XnKE2zHRXbDxXX5U0mVahlCSoVjqz93K
CCGsVmcRTe/d8lmAAqLXP1uj/obK2B+hhGVYZVr3ejnBNQykfnqVQNGj+fW6OmskeOMZ9/g5vy3t
V7UkW72FuSnW5xIYeOAKR9YIpRDYHQ6joBD61Xa+3C6hpNzRF+DnAssrsbA/JVYymkIZXtfchnXz
I8+i3TxKdpkqm655j5v4kHXaZTGgs4ttzBc+3eOrtlfLQXBlkwJeHFq/EptD0o33LST3nkA35tn1
ue2sV0EnI1KBdqsYR1y8whI5kVLqoWFiwzyNd5bI5zKYTGSVq5F6Q0wPiRiwt6z4pA7LeYmNczIi
aevxgtdWtxU91IrMM+P8DRXxIz5SUZM8RIr+Nsh6QDCQi094kCnGu7rkp4lPSvIjZpnyR1JSSMgS
Fv2m387lvtTUI2aTbta0X3O3PMl4rqoidgiqfhqj2L9l2U5PmnMjbm/dOZfwe5qVHZFMhb1UJc5B
E5RWQ/LiAYyZwh2fZGzHgsY0P9tawJJb+dBKcW8sZLzDlpDGHFe6BtttNASdoXHsWPuJ+CG7Mt+S
Bk7hcAuqvjmOlumPmuKPVQ5T7KiasXedslcrBfAk0sUU4szW4vxnjzV7nuhvdDjHBX6MKp+qm+Fh
2HbfQDyZM5OkaeWQZfAR//XZutbWf6y915PVWudWukGSPB7wfy5Pe4JchV4R41+jNPiyAXW/3/0W
nPxLGUzrLooaKlCV24sR2bcupWsw4qqxOWK8gB1tvFfvo2AdWSfuRxqSdQiOQOq0jWnysk393zXJ
36cI67sjH1VEHacDWVe/aUebuO/w3JVjzPxK1ub7cI3/+T3+/2Lmf6pcxv91MeO8zflb8T/C9vZW
fP6ppFn/37+VNIb1DwMVuCJav3TFzIr/o6QxpbXakVEO6zwgQ19nq/9e0/C/0L9rIvwCVg3Vxn/W
NNY/ZBTxpgV6Jep0jcZ/p6bRvpUXqi7KxH7TfqrkoiGD+4aD6fM1qTAoE/1RnHcWVL5CYZTMYDux
pTnBPaC4pOWIa9aV8BWpezXn6zZPyE8oy0KEii9gtU+4HnxyM36QluUuXjPlW4RLAgebp0tJcyfg
uwWD+HbompWAasXYb0JrGBjiytYE11QpmIS2WGSTfwx+iIDOdIoeKxqSg0r+2Hpa5iT2SoF0tE5H
WCSPkuooVkr2ei7iDd0SgabL/bjV2u5RG9UuHLKM7KYoQWHbnbKpC5f2xHO6yAZ2grK+JnoFq53P
7dr8pmT71tKv3yiFpqwi1ubrpCT987GCr01FnJQp+hoJ4xhPuBPWuGJ38/+w1v6mMtT/5slhZr6e
XOjCMaf+VhjGxpDXEXZU/tAjAilMQOpRX96ueb8+IGcco4PJ1dl1xnpiX19Ucm4oxHD2xr6uN8Jy
DVsUxIEYB+1nZzJiasYiTOoZGznFOlbViDzPVO8FXXAnFW3AXAivejY/YVLnRmV1jyMGqhDGCAIq
fbutGIFB3VeW4QWPrXN0Y/aURESyEcqAI+HtUyYBkQF6/3OICcgRO9pTfJICyRxSNxtg/nIe35Gc
6ifiFaNUsg+dNBehYRFYjTieIb++1Q3x0slUNZ2EqxjOMjAfP6iePIxzQz2FZjvCZddRHy0TpN46
+d2dIa9f6x9uDR6vBtcDwHjVx9KRfLs1ZA0LHAE5qS8pCWCK0gYTeaKYurylvfYyJiNfPVazZOSm
WJhky/1tUbZ4uwfRgB3rJA7nyCTPBkUJzpY/lEiVcQNJZduss0dl4AeVy1AWx40grh5nJ2seHJxh
4ZveghZ9ZIIbT4c8qM99BJgPwiQ/L1qLG13FrTLoP8gT9nE7Joz1pnW+spDtUSnyW65pfjT1d7dM
upDmwJviFU4yLAAlhlIx+ZHTQgLsUh0w/A8wU3hJYxPsnzlRVexu/RDm+nQ0VBH3IpFM2PLm67dm
N6VQ1sTyoIzt4JUSHz+vMTquFkLgrvD6RJTRUgswU8vyemSsKayMJ4Qy6Pvsrl0ab8ZcuonajZ6h
EKtTr51UEvjmmikQvCRnBGXJSMyFvEeAvBI1rpZGoJEKk5EMHV6mBom0Cotg+8kPySAdxAzwcRq2
RhMdsgrO47K5DW9S55c3YT8U1VN/Ne75+nZLxmqp4GDGeIBUUoDDiV2PzLNiBI4DOcvlvKl14RXX
3f3NesSnyC2vb41EagWELLSVZOOKEe5WeZgoozdWyV0PP6LTr8c+D+L2YRGSYz6Q+ppucvUgLyN+
nzWc0TW32h6K91jYR4aFVc2hmgQXt1MPi1rfmIgPq8utWd5L1/u4IzpYDHThJxHQjnld5+eanetf
NzEORM3aoWt2lKxnfqtvLD17UIRuVw5VMEeUrsgVFdwtZfK5sB63U/VRZ2aFHthN4kOPYoZkFCeK
AaNw5hvx+au03O/ZnTdcvCaKXvLYGNYp5E+RAVxpoRoDLyc/xSIPzJoUDkxmGiIGF6FkWUTeeCvR
XzJyFOWwoR/DmR2pg7wp1DnQSnSWkS8VFqk/JlhVv0tVoK7uDQ89x2gMpxfx1BEEV8Ie9jrennFa
D+EbB8UAsINduNDhB5Qh7KJNk6YHgjBoEtCr6Pm20ZuHPilsrPxQHRzTK9i34s3oDUxiHXL4mwxA
q+zLum1KGZkS3+pNJ0aPF8aYk7o35XQcNNLTa3+Brx/BY6R4XRAqZAj7DCm8Iv0yOOf6Lpw79GEQ
akwLD/gSrj1MpXwr8qc96oA0YqsgSGWuFUdhlNKE1MQuPsXVs3Hb3+b3+VjO78K8G/hIS4ifiB3X
O3I28ChEHgHfLoIwAZVq6TjBFnRzCPjIuIZlIPHj0OE3CPsS5MyUNgL/Frc5u7E2OR8wwX4jRWex
vikvNiq02bWN1e76DzLeYoRpuMinEVvXeXzWzGGHE9ZBwXSawGVbnl+UGRmVwUM3m+0YVT8X6bla
0Cyl3N4peR8x8Vzy2y3pvGR8VFsyn4ytjBVcJ+HD9Eikk111KLnSQzmDpCo4Jkpw29WbnZRsBMGx
qtNAQHShhtfufgG0a/EPNWg7u5KZqMpTIya0bmyV7E8zko6WhFACr/bHsimfRu1T0Y6yQMuQiC8W
GyHBgB1K7Tzt+vk+KTaro3Xbd8SBXZbZwyUxinZK/dQwnZ7AE7Fwrcz7Tte9Rr6eROUkSYzCEbpq
mBjrV+w+YU9gDl/2L0Zs7dox8VIcVEkSVsxiZ8UjukILNOLOQpCBxFAzn6uSAVut21cWj5opm0yA
cVfNjK37YlMxPRmQp6p3DfPPur9Mhrbh1rbJ+g66Wg/w9fZ19Ep43KPnw1l6eU3QI0efIqqvNguT
+UMTPqrosby96+NHgj2ijBnGYonE9DDewAg25pi9poKNw3WFqKFmUcLGT1rYAg3zsOI1vTZbifAs
OXq9DdamJk3a4u6U61M3PUkKrJrpHClf5WSkdt3A28ZKpiX0rwgSIXXSSfeMbAoGucTwSnVvkeUs
ESZnqN5oGc3bQ9vMO0mjqBgxJcQm43bM5nc5fpHzd0PC4CuFsI3IFGDDLjCCuUYQ27PrZmBR1xGb
ZKIbxFuYmyXqX1NsvRNzNyZoHErEz2gp5ARYARfBhrysIY4dXX6CQJcLDPGBbOMb3IOOaLu5dUyN
1GcY95AwKVoAE3e1sbNAkCmB/cwsnoicqzEFX1WW+EfpOpg3iLC1H8Vdwiw6WmM4nzUA89qoSRE6
CbX5OBqDk8LAMCgqioozhkAw3LDxXVnKyJlICJoT+N9J6RAeANL2MpSn6w2GOJA+SVSOKWJZSMkr
7oZYQPIFELO6o6zVGqyFfI/jsE3+TMyykfr7AVXWlQ0tt3j0YHx75cGizoYAVY/8zmhyicMYl+ZB
rL8E6qlM23fmcyxuk2nGy/2Z9KGUuJhEPJgxeg8FN3d8HxU46jIpbaLm3YbqMEI4nCbcYnyXYpGZ
dc4VUOnki0FoFCu/iO4y5UeOk1Zd3BM8NE9kSvQYoZ0ndinBl7gpvlSGucENkqQ04S1vICgL3Q+t
vH32CykN5xxWC3eLdmUGXNwt0WGGYFTkn1O/6+BjV+bPijBtI8NiSMJlH5DSq8h2woM/wLLfn8k4
bwWAARP+yFvCrx+zNZXrSVJgYFF0yJj2ZOqmU/RQvN1LNYp8VcAmApiFl8Qr5RYjKUEEqjSepuDL
yGkei+qLCXHPutLPQKOXowspBV5B9qCs39wlv+1iI94IgxyUqKcHzcsW2hvrkrLmJ2JRrsBH86Lw
OJgZtAJGDkGOhq1EraWUxkbq3ruO1L8cnRy+khUlUVrQhdwYNg2HEcdiNKzWgAijObX1xPVNLsyy
wVHbabVTboB8KBBJJXkjS6IvmZcJoVUmqts26/bWwhkDvjLWXwV7T24QGhsXaXyT1L16hRYHZjrk
TyU1mZLYYvys1xx2yuRk05NwHd2kwzDuTB4WFoOI6vttmYdy1doVj75BkaYMIyrOBe/SYzvjz8DH
1FEQEWTKjGhrqgVkHMXW1OowJI8GFdKYIwQ3qNE1DU+JI2NY4kwpEcgVIZuIoKkZHQb7bhFeSlaM
jJitHx8SoJz5XoMtk75oxqsw3c0Ly6TGTVu4CCYQjPbQjvBnp/iBlPdjipffUvf/m73zWo4jydL0
u8z1RllosWZzkzoBJDRAAjdhIAmG1jqefj8Hu6cSgZyM6d7bKSuzsioUeMK1+zm/WKp9s5CjX1IO
pyMJbvHcfMS2gkTq2lS3gYF9GXIqnnWbsni5QDVWsA7MTebddPlTbNi4Ed5W/F+++ayJ9HkObDil
lORcZ/7DGEsbM3kYrOKNX1+Z2YtjPvRYaaSas+gtF3YGWOUa7fBxPwb698p6TR3/RbLJbMmwZzrc
iCA3sTWMETe7YPje6FSbGo3KdF0VNyh+fzchxWBAi/qehKxHIW3s0kUstv2pyGQrLcvnbdYs9W6A
yKMnl0obPoeoCWOQzsmQVlD/RqSxCse6ifPu4MX+g43KEQKPhyKFsMyNkSzpCA5s/J6X13KCRbz3
fTQpU4DCkrWbSDqE1VOKGEtnKTxHlyPYsQInKqlZFRXFV734rUYtAjh+coMS5UJm686q75H0Yo3d
phmKCxTA9z45ZwuXNjtOCBI96wXCUWZM12s6XICEy5YV2nsbuBTOvgMepw56DvWV2mpPTpWTKK6e
dJS1TANau1aza0P3sbNbOb+N5e5Ja/yV7FA0HXCzjjit46KBqGxAdAc2ZSVr/QK/or2SwU+OwSVa
3QPjM1O4nsBZ/rzwqBqRXkGjTxH1pGM4Cz5fjq61vr4xS28zFNAbEPPCmW3p8WibecSfekwehZog
Z1DfDrMQY6DN6Kd3IboSOTrO7KdqFc6kC8Sz9Muz1ZBJdoInRltxkufRUjko8jLUKQo3S2n8NVBM
0CgMw+q2DHth9Bxf3JjON08RycVzUannHXdln8emFKRElSlzLBB/QPkAJPy2WBV7VLA+MErZbb0V
Khwzob+mYXinG6iOCmgIAzl5p1P5cCVVicSNEvpp5165I/xi5JgxSkZs1L/VDHCuiF2MaisucJeK
go25BZMw4QrUzWF1Tk0qRSWRjuiqiU7p5HNsBKJrz0/0TY+/Fw9obHaWHuy/8PF8uyfp3o/JexTH
mYCUHNcKo0iP9Y0iiGvNWzq8nA9wql+PA0wnkpNL6NTSEEm774orn5JQPKPLNdNXzmTWkEWSmrCm
DZb23OPsMrJbcxncquP9+bacWhTHbZmsdO4BvTPWzJFBooAyjmvFibg72RiwDHhpJA0uTq285mFz
Pu60kvxllCbr3qMGCTSGTgSA8fsPsh/ZEaTHgEpAi5irAcyNmfj5EUBP6VkhpCX0TQUBvHObS+wJ
EEivl+ebdXrcTAU1N0fGcmaS+cyTIbMrHSwWqiFqyrOvuueKvqrS/fk4J3NwigauSCZBjv7YZNzC
wbE7Be/fjW6auwxRofq+SgAsh1S8qxyEEf5TMY4xeMAoF5755iTGKuhxR6QmPTTQbpwrJxXZ0HsX
zT0katQ7uZ2ZxF/Ts2yyOtLbFrwhsAeTzki6ONaCgm9sOHMxpYFTTTHt1chhRI0X5zvk5PgexZrU
eEb2naHSiBUXj3lyhyn8QlVn5uzJtXIUQ/z8aA6lbt1kJq+TTYM5gkYtyUkO+PnEiHBo2vcifazm
VufJ0wNfS4sNnH60p4UzOUl0XRsydBSv2p/Vb+kGQ/RlfOO+5JfNTx5OFICBJVu38escrW2quPpn
geIxZSk2FZaP+stxa8MAY6igbJhh2/gWxajdT4SKbvVdtTs/cqcDcVDJlk0LNW0yTeR2DBPcIzmm
lsqmvQk+AF1IqT/NRQLr8vUsVuhKXUP3XEfb8fMAYj4yUPAgkveG5s4muoDRBVueS3C6RthlVzy5
e7RaNuggWM85eadrGcrJ+eae3CH+/oaP3jiaRK00plrY8w0Z727LHL95PTBANPkp9DyfD3VyTRyF
mpxTlA+y3A2h9ZOqMbvvboASlqeszgc5edoeBZmcVI0eZoOriPaQjpaMu8R4Ox/g9FZ3FGGy1WXg
6b3YJAIwWgETXEL8O/Dm3UdXAMIvYUhd9c/xWr5EwOTCvHN2gbwoN+c/4qNkNb3GHU2dqaAj75Za
4hEmJql7V+1EHVvbCQkVGO7ABLWttG0RapyjoylzYyh+fjRdKkBRXm7ReJ3004o0kMDmW2tUeff9
b/xDEQcV0nrnWzs3R8XPj4PGo2crHo1V0as0YDMp7rYGP6pG8c35SFNxzj+7zNHgThZ/Zvt+jOOU
6FdyPJco4MLQBDEPk/6yPFQz75opX/lLuMkx0Uu6n3s9RNZIu9M60LByfZ3C/2qvXUQg04ZHvaZL
i0aGu916zwreOqMXbIrm1/l2n+phU2NjVwFvQ5+eLM2s7vQhRZMUJX7co3cd9h4ZVl5ueHc+zslr
FtA5HaVV5LPN6ebq+5rWU+HgfncR3HuXH5AL5JUFC1VQF2ffHKe22ON4kw52xjhKbaenYYL3aG2E
2lcluDygrxGG+neudcfhJjt6N8aD32UD92Q/gH32mGTJrh4ez3fiqS3uKIg+eVD4XZhbOJjwRNUB
Php4HDkzh4LolenuchxhMh1wUjN9E/8TpuVj6/6u8YmLNWthdi9ZkO8Uo1icb9GpXeU43mTTjsYQ
h6yeeNjjXuChiYPB1uxuzwc5eXk5jjLZuMu6N5RI4vwxbgRFrrpTfuCEd4d7zj7bCwnuAEYEqkxI
qpyPPNc8MaBH+xfeBn051swKswXGjBMlwLddhCPd+TAn7xPHDZxszp3vA5Z16UYg99Rp17Rx2V6S
GrrAMnDtr7Dd6JfKUl1536ur4haiwdbYn/+G003VHcAPXGlkeTJzxtyPS1801bL3ofZUVftcf/gI
8b/gpv8Q1+n/Hty0ypIgDX6Cb7p/z5sfcfDzGLMtfvcfACfT/gt7IUXwjwwBsRaWMv/AbFvqX6hj
8AYDmg1Q5QNh9zfAiVEzdAffFF6KAKD+BjhZf3E7FSrZ6KoA6+b5PzFLOGeeMCWn6TrmPopFwkXR
dWAZU5EO1wmlQQ7VbM1MYbmNtYlcW6Iie+DKikwZrM7fMhkH46RRTKrZg9tfU2pHl8LKuDPqndFu
VQov0aZUzBFfpywYUWlXU29mMk+3QfGhAsCOyoRMSnAKR6wVHkKNHQlRh6vKhfSb/aTiukxS+4Vf
PJQI/B4N6O2fHfYYWy5uF8f77iTgVPZAsgLfdAoCxv6lnv1OqPGhQ20Pl0Z9OB/py0H8EcowNANE
lKBsTS46RYMTW5ATCqXm9ENXvvwhqBgIBSJvo84+q8TJ96Vphm0xvfibfOfnPRAnwqCSC+Suetg8
6aZGxF4INcy9qcQf8yWM7ViCgCjUTybNMs04N9oYTwvLLJFOTO4tLSS1rc5c3L62RoXgpnNjAnmE
4chkm4u0MQs6Cxy9oUCISvKl1CMlrmPuEI6r1Ed+Q22XTWjOXIRPLJ3PcScH5SBpluTlMnG9tbbJ
N9XBuxvCy3bx09oCA+qW/h2OgJAeVueny9duBRfJmxtLalkkeUR/HJ1gqRnpVaBpxTpsAbOwZMbv
clSX30pNS9/Ph/pyTEOqBXxpGxaWWBq5/skQFlXQBWoAqbtaD3C8Op5xixJdKW3Hab0Nr8d1dRvv
wgvvZla0QAzb59lD+kKH2kuhwQQzP2mm0ydqxoCj/L21vgvd+hr+U7j7n3BXp5c4WikIMKDkFLFV
65MZVOAHacZdU68zOQWqObzGfjBj2fR1+/ocYjJZsgieQVy3lOgLypN1JH+zHOrsrd8+p77LYyIX
Irz2r5nxE9eoSSeaAm+Jo4IBlns6fuoY1T0CLs263ZDSv8ohSMJL+yk05qhDQh+Ym5xT4woOFJ08
DbMT4x9SU9PXS2WFkh2rDZRD1KUoeo0QSwOIltk2WgLm2DeAiCDRlbBhca7IKM4u5x4a4nScttri
kCRnpNqaZU2rOSGuflhXZULt0L3DkZu6GPlPYY6T+gt7X704a+vVWiZX0W3J0+NPVrnZpYe5hM7c
h0xGHau5DEdZPsSJAAZ1N3YoYxpbzOxEc1HEJDjaEPwiSUdVNLco41uut8CfcoQxYgpmM9Np+jRl
cOlYjiub6cSinKzJPGUB+RrINkshO6at1GGbvYMy3EePgt4MaaJ7iND3s2ZWz8m4NlOK7Y6TZJrq
LIehzIauxolNBp2zKeoXEwfEaiYnfaofDdji3K64CsnWpB9LCp5SkXbNWpLMFSydTdfEmwI11X+j
F4HGsiDxwOLmN+lFm1e3b0UDswKh4FfvHqD4BelFoWglIMAXCppTJfC0nfN4PvLpBv5X4Gl+cexk
35W8vlk3dbrA+mRbBrvMMGbS7V/yNmKWcGkVtprkUdkNPs/Hxh2AFg9+y/Lr0Q3Sfrh75GcRyUAG
ul/M3TJObN5EgyAAPp/SyvT492TcaPs+QvQpJzULWqdA1eR8v5046kWL/o4xWcfo6uR5bxCDov+z
fkF+70oYPAF7WfbP4Abh9S47RAvPhz1xZlimbdGNcFP0L7I9TVE1eu1kMO/hfeXebWEbwJwSJPyp
kyJrJ8kzNyn1VF/CESUfJM77L8e92sMAk8TMDK/GjbM4VFAHlyiGb9gww6WDpNqwQfUaBctLhIB3
9XWCZBE8S/ftfMu/5P3FFDr+ENE1R1uaM/D8kBI+RCRTY4Stgi14nJW8m2OQflh6Tk5IC4ITQAaK
4LI9ZXj4wD69Cij1GmpitaAYnlPQQKL3trw0rzxOaMTE7F2gLNQf0m2zM1bnW3pqSR6Hn8ysrGz7
SKuAB0aJuSiVdlXiYxOO8sxUOvHEoEOPmjlZk17E5HEA3n6sSQ+GH1Y56HlHe6SNgqW889/nZu+X
fOrHGB6FFJPtaAw9x9HMMCOkfwVlfK2wZEDvOWv0Ti783ah/mIuc783ZmKK7j2IGZST5uSu6c0Bn
xUGIoFoKI0tEJ82FNSz613nlk7khnGTEdU+JWu6WyA+6w3aElimhcJX2d+ebdmppIhNhKoqG4B3E
vM8tcxD2bSrZatZG1K1d/60CC3c+wsnOOw4xWXRNl4dlGdgNl/10L+Ra1ffW2Cr3EEv3zY2TbYCo
zomUnJyYx0Enh6Eq+b0l1cwS4QDESXgXvDqUMPpnIYUYA1ffzbRSzPTpgj8KaE8ytqbWVm1tiY7k
CqNc4fDsYoGgL4q9/Ii7wM6rZ/r1SypQLITjiJPnhRa1TtxI9CsIml/5L0xzrsWGZl4V3+0bbdlf
X4Q7NOZ26bb6JuQV5vr41DlyHH+yxwSBIQ+SK1pMOTHm0u9Lh9E2b2zYLNDK41afafGpFXEccLLZ
yJDefVDkuHBiUgU+WPfeCj36N3bO4yCT7QVT1xxreYJgfWH3xrJuASyV32Zmi+ibc7NlsqHUzaCN
hUnfua9piQijsnPWCuZbVxWTJXuYm50nV7nJiQ98Q1F4dX9e5YkeB1GtM1VKk2FyYJnE+b/Tb0ch
Jv3mNioUxsLhlmveF+59Hhx8Yy67f3ICHMWY9Bro8UbSKlc8O6WfWI+Uj0KKGqOIJTSWlfO7dZYl
Uofnx+rU0xOu5t+dN9mI7dgIpUIiqrptVxi65MJL7wYiNoIsq+C9JGMhkZkpHvD/+FXe4xO3Pf8F
Yq/6MlmOPmCyR/vABLUhZ/QsjLD1AqXx1jnYiCSlNjxC+1frO9gUODMDOjdnJtt2bPM4gjKELqEj
L8YRwy59f75dcxEme7ScDkXiN3SsH77JTrHU1fr/rw3qZFOuYtuSNJc2uLKLOVC9dKTn8204OSV5
1Tki003qbLIJZ4ZijIiTsCdJEZnBm8j6lZsz834uxmSjlZu4sCOLGK58aAdg7ihERsn38w05fUzb
cPNFioW38GSWZapnKLXmtRzTHVJI6QZTDmutY+ZRLrB8XTtI0Z4PKf7EL/P6KOJkhvlGaeRmz4PO
xn7Cb6F3qTdRu08lZD7m0GtzsSZzrbcxYY+CoF3n6lUzHDLdu84kckXoX+I+vTzfsJMPO8ji/+xL
czLv4PYlUuHSsia6EPq74lVnXdfY3XbL4aZZIS4PpXpZIOA0pwt4erL8HXoyIWHj9p5rMIwxmpUY
RzR7CaTPTPtOXHZ4gwsFOCYKRcBJEEiygWQ1Rrt2D+6223oX+gqrMLTnMa5egYmZmSiK+PMmM+VT
vMkKGINKG12feMOFQkocl+st9nILIMWz5f2PZNO5WJOz0vGrQQtqYuGHGe24y63ypbOSdn+8atEh
5OUmXLNSPgN84R0vnTXiNOG1QvYT/ezrf2c2fWq92EePXh+R0SqjpfBF+ILrd4gKDutUnHprxFC1
QwkFgZ6vHqRb/+n8OJ/IjwkBBdXAo11TeSB8DlwlsKK9MqjXYYV2eWtvEr1YsWO/5U46t2ROTKlP
sSaNzOjyJG9gOOKMtE3uHaQ1eUhaa/UBJEfwPWTLk2em8Yml8imk+PlRvxoZUo5eR0i3iBaKc2dB
JtQAq57vxFNPkU9hJveHTEW7Rq0J027SfX6LzTgK2uqeN/J+fBpmzQpObD6GrpBx4C8KHZB+Pzer
kQbAVF7Xi55E9AReEpp6yxaBepxEr8pnsUoRs67mRlD8uZ8WjkZBAF1XGWEwhC2mB4hVF4WaxGVH
jaqFcqN3af6jGoPuUkksuGatZ1z3Q9hB5atC/ybXIea70MqhqVc+fHUH25PzPf9l+vJBFMDJiZri
hTvN1w9dbw9q3KE3jqOSC5BtJI3X10A0Zi4BX4d4EmnS5b09NqqUNN06rmQsSIHpxf1GgpXWVj3/
nr9USrwqtPI9qNt7M+veut5cyXK6Od/gL4cci9REugTtEg4tqiWfR76tbdPXspYU+jhki843t9xK
Dp4+XppNcci0eKaDv94ZSMbSu4pqorBDAn+ygoAKD9LQ+2KqCShKtK4O7TfmGrqF2aY8BDfFTCrx
CziRitOniJPFxOYj++r4EVEgM6tF8VQJAF9LztRdDA/llofo3BPANL4cQIQlZ6qrqgZ4jjLF555t
tDJVhjpGkNLRbAikTiMTxi3lH0MjjckmsqjJxrmNwaDWqC5SLip0tczTHySt62/suMo2Y0ptbtEZ
vV1jc2vk9V0u+9GhqYr40vR0Caxl21copZqS6W1sK0ApNjQwGgIz0LyoVYlb69C2ARy3zrJe/CQF
eGZJ1ndL0oen1O/ganZlyFwPYmweUUGrn+Eg5BdOpLRrVFk6KHABZsm64eypEmIa60SoeFDW0dRd
Ufl4tymKsXSKvnh0E7xUSlez7+POM2UcZhucx+Sw82HHCok6Xykb5JeH2P6VDkOxdaNw7NdpnKDz
FTsB1n+kmNERc2OEOqw0GTDQGrorx/Jb/aI1OsffdKhL4HBX+Rh5RJGCAg4mePahVkPzOk5d9PJs
OcA7SvaCNz1L1IvejGz10Lt2+dshwb0eajW/6NCv2CSmBZt+kHyVsdB1nC8DwR20lcqTDlKpKtd+
l8O86hILEYIugFDfeqPzJtWVtcu8FNp+0kdwd7uqUX6QIfcpDev6GKE8mjWHxHcQHeb7HyK3Taxt
qPX4b7dquElp2iWdaGE/07fImhrWmCASgHQLrmHcDjB/c2opve+7Qf0phRA0+sbDaSQdNCj2uf7D
rJ0W33J9KVv1Y21KsFfz21Ay+nit6UZ3NWhN/iOyklpemxJGbVjCeup96qQ+Pu+GjUaeaIxaVjvb
QBshB+Nzaam1dlcg5oM2Qz2a17KXQTqNRqV9HrJBeJWm+AuzN9YHKy39p9CJzKU/DojDjEYgm+su
gpq4iPkAsLGR6RqrrldQlIkMREOMMAkhnXfW8Bvht3BbpBEmvZEw08A5zON5Do2oOQSlP8KOjWwf
rzy5U1dFN9gHaZSHJ8mtI5RUSIF4930YA3k1lAE1BymMzPvOi4zLqpRyLCt0DUmjKPXvvczCR6I1
kRdNuuAprMboIVb08TqwE+rAbiJj8aVmiehZjtrChj3qO11XL/wcG91YD6S127bRzq5M98V0m34p
O5j8CRy5voh6Kc8XQVui7+DrqZ/jhlqXb34Rydwxa2+8b8uu6hajq/XFyhgVOVqoimtdpmhGbWv8
ai5jtwweUBhUdlmlcFuJOxmXjSDz3ktEEOqlauTyqz/k1rZvjAy6c5HsgR4NcOh9kjJlaspwscvw
0I6FUAjxpNfCqkocIwYsL0w0FKvVYBopOhhBsZOzoUeYJk82ozfg2Wp1nbwY0FNZ5W1nvqoVMji+
lzoHEPn+sFBDTV95APr2WaZY73KC9s0SWU30W0rFKzF7R55IyVzrueUcvaokJ7usmT8hJFj4t1u1
0SjJGHm2y40QLaLOxcNdNtDuG1L/UJhG/ICKaPJag+q4cuWSNVYmgbSLhyBat2FJSVdTne+Ba5sX
sZIFt32G4V/le/EefFLirc0cOqQTxfajn2I/ajYKzrtJr1yHkpxhZxfmzR2dgYtpI9W4nbbG4Clr
rZXaAD9KCL0ex6+/zosCI3poDf5jjRwTEv11FNzmfdjs8gyqPxuy/yQlpbetSh8pTbeW4ge3x424
d1qqMn2Po+jgVzm6t14qfVe7DmVvZA18vCYivyy2CG0lT21qWOVSkcsGZ5oiKK9aT8/Djd+Yxspl
z9mMpowWUCHp7pthp+H9qIw/ax3vX5RnHvyQiqyGpNdSyrt3l0NnARrnnvot4t9YdAOnbBFzkZCi
UaXIvywHLAs1qIwbkx1mmXn1U9m13+IWLrGZhBlqHWjBI5PCFW+kh9gvfiqZ/FiY7Xfd7vNXNrpH
0T+LQnWeMbg52C1SoH5hSMumUERDdA6BIsuXVYmSx6CUl62Z5mvfz+ob2GUR7iq1gW1z8u7nxZ2k
41Fnpv64iDIvuiyVpFh3iZtutVap0YXhFg0VE7fTDEEpd0RpBR5DtM/sEPiSLdUrqgHYMWZWcxm3
9aGSA1QLZNvfc2nNcdFzw2WMO0bp4IbjjpW8lQr0ZgIwhLDHYyTVo9Jc9WPwTL0biROvHi0OFEe5
aUd8AaXCwBIiFzdQxW+qW8c1cTX26/HWb7vyVQ+VeOO0tfm7KrDArDWLGiik+gUj9m5pivfNNiTj
4Nnd+xBW7God1PZKp3rmmpqECWOXrzKCL40UEZjMypGVDEKcFlPBdJOgr2t+8BIn6K8oLnIEyIVG
aLk6OU5tqn9hoZ6PMGP7mpgxFwhHGIaLTHal3ILlwOzSdoq3UpJ7rGfGCq+xJpVWTRI8xIaTbz0t
ta8rOXMuIBVcBMMo12wco7xNCgs/n1iS9ft4kIDltkkLu5tnaVO1OJsb8U/Ls9VFV6r1zgWCgcFi
CsgK2ctVX/S3VovvN9ISN7Ynxzvmi3nndY2yq2IUyCK54uIa6t0dd694KRcxFhppp/h7pVaRpHM9
bamXEhwRBQ9neSCl4thpfRcXjntl5hGqPF6EOoenRsssSYs7TW+tC4Vjcl/Hfb4z2+a9SproPpPr
elnZSFr734pG2hgOGh4Pmu5/TwzNfzMaWb6MEHPayFiPDkEFO0QrpRcp9aOtFObjoXa7Ylc1lfKo
DglZS6XJ9DuEWKRF0lTWlau5CQg+0/2dhwPClkGmhsWyD3oEyxLw6fQTwqV+E+DJoUBYdLSxR3CL
DZgCeY4kA6KsWOslDReaCMvVNFKRcTEt56KpO3dvSOO4rdDRQFPIBWa29AbTfajHGvN3bpT7ykS2
dZSGatXmNdvO4Fr7fKzRLnX0YuPIJWackZ0hxNOaW2306l3rWu2uk83gEnHffAP/DxB7w9adjMOA
p5tfXMqRam6UHpI+KRlKvWP9ZKbNwRXfM2TXoz+OrxUKSmvXqpSL1MKSwgoMDcWnKL/SrJqLe69W
zCwwoorKT01rqJFBhSk2NuBhbb1srj0UYZfg5txF0eQIl8LVDsZqBeQDsEKOcXsr6QaZ6EInRYmq
cBn7BhZVCKbJslPubd+wUGJv1TWamUxnR5XgMYb2SgdCuQh8YMKylWEB1vvhRtVyxIQq21wOXmnA
VImCC6XTHOypqsJikmdytjaDAN/gxjHzVWejC7KRlDri9suxuWl6G21Uzc4x6kkGHHTV2NSeAtXy
LtAywPDXbbHbrOuQa3nhuVhPWYN5z+ehNzBGvbz2lCHfSaTQniyuvr8bJeWoanKpuESpgWVtBMUP
6KXDG0eBz/9ONmwrR2V3KAfhgFsNuOeNaaduy6QzH0qvLVFgD0rzWZb9yoSG3iOdnDX9Fom+4TLL
ouZnENNUtVYqPKHRM6m4d62KGEljuUC4Wdc7BaPuMHnMfXfsUfdVk9fSKdwHK0IzKdCayFqFfMGA
L7ghPVmjquzK1JUKBJU9hjOyWvnWSRJ/V4QwkAJcHR6MMioe7UxR7kIObdjQeuzf9GXR4JQpdekD
BCJMZROBo9z9n04JaUEtaesu6O7Q3NjJdrdOCptyfy8lM8/KL3UBUIXUNsGnICXAHX/yjO39yNE4
s5F/ylC6VjFSnqMJf4VnkLmE3epwJeVa+sXdRa6LvPDdoVtjMhBdYJ+IRHX6OJKa8TfWUnfetDvk
Zdhd13jNX7KPz9nfnWjjpw+YpLtysO+p1yMdIksPkfoQo4bzL+cCPgWYvFj7KNHcNCZA5WP8U8jq
MirCtzqAbpZpNVVws5hB030FaE06dfI2R+WGBWbTqVW3cvFUw8tBPMyRpBT57nmExKm0y6c2TksW
SBRzgyNgv8EJnGPnh3/j4MUJYKvH8/W/HAR+9v/Xe89u/ySzjsH7s02clCzsUqv8zCJivbJ+qmus
53Cu8+8F04xFvvrXh9Ak3QDeldQD//ycdMjjPjOCVME0hqvTEmFXZDJiTLi4968VNd/kHEczs+bk
wjiOOWmgzzVrCHJijlzAseLwl9C0MJfCd4JtmWvXEkc9wTDCvmqvvfjb801WT6SwyCf93ebJ2jey
XMtt0WZ5i30aGR71SUXo80ccLQ1U7tbNipL8sj5km7c/FQcc2Vbh1n+VHr0Ud9Lzn3NqlcKSEbhN
zA6MaUozao1ijDy+JrW8X7rJ7bSeK0yJdTjJmlJc/jvEpMMtvZc135G7tYewe6rdShaG1XN0wq8I
PFGpUVEa1jXEU52Pbj9KdecOhrlFJRpyVYOzTy6UXVxjPGLfyi/9EudaXM6vja1wSfbvtNvhG4pS
uKYdmpkOPbFksdQySCMBXQFz+zH/jj4kRn/D8x1LppJT7s13UbsP9um1sPLGIQ1Ix8yEVkX/fe7f
TwGnJWAg224m9QT09+HjhyXOirr9Q7LUYcLAGV0Uy+E14DN+IvzWvHQbZZ1sJPJlBw0DP3sGC3xi
A+FzhDwOeh062drJ/B7twujVAUc7ARMS501y4LzBKiZde5tsLlsq8s7TxgPPxwXogwM0BbGGXqmk
sdYp1HQdZxGRmROFyKX74P40sH+dWy6nWqcIWgWFT9MSM+3zjhXHRuRHlaOsEcx61DBm9rHllfeC
uJK++jP8pq8rh40RxRMVwDgpy2np3RhDzam1WFvX+Cwb+lU14u/Zzl1GTmScLZMaghAfRhv8i91V
kMmDzk0P2+Erd4st6Y/kHdE3da+xWlBTukmRDnxX789vPF8rnmiQw6/kdoLrigWX73NPFoYH+MLl
Qi3miTA24ka3M7bmhgfz7nysE/1oA8wVJncCUDZF3/sYiASZ2+iwCfyHylA3gd89D0iNnQ/zdWen
RACW2kRDxrDQWf/cIilP/MLNA1pUFYu6fAy6A6m4Re/fmelMi75u24RyuJky8RWyF5PytB6HIffU
RF/rdXI1RuOTa6RzaHRRwv+8tNBDh5MCthd5/y96Zf7Q+ZIT1vo6qu8DuHTBa9BXS1355o6PkKtX
nXIP0/Hf6EPcvURCBh3sL3X32HN4lyL6to6aN5w7qLE56yiz0djFCdh+OT9gp3rRti2Kvxj9cRef
DJgTqSAaU1Vf5+CHLQ8PLFPanw/xdepBOEMajdGCdfqFGtE0ft9SzNAREh8WsoZduuyvxvL1fJQT
DbEwirdUXIQYtOkuKIWo8VcpURwlW2Ug3wTk/nwIcbWdzAYL0i08FVvUp6bL1Y3aynZlR1+3zs+4
o1KfjtRZ1CvZVGYinWoMBT7LgGSJEc+Us0JdpopTy9XXiofbnOq9WTHmbedbc2JYYFcqKNZwTAkv
hM9LtamTRBnBd65LDBab4i1WerRDhz93gf8lef+Hw/T470ne2+bt13ucNfn7Mblb/M4/yd3KXxAH
QJPJHKIIFIljtnv/MOQylb94D3MiCI4oxFRR/P8nudv8C9ENfgtWLCRu2eS3qgwh6//8D8X4y9YA
AjiazoTBLOpfcq+Ynk2sJHGRBJDINypQvMViOLrDFbGCpg/ySSsyw+ALgKIgTFVfBLfpOnxNvh31
ze2fNXT85Pq4oB0tLRGNyQinTbPJkkGY+RwtCOUgVljAK3VbXw0X5oUNltnbNbxIAlCf47q8jK6y
q3FtXubbWbbBZJv/Ex0usyYuNLR4sgm2kVwYTe2iJ0KFu75VdsKwBpDudhbc+uEp9qWhYklz3wBc
5YhVedStUu2UnWs61SrVo2VKddDyMvSbzW9BiaGmHmwzJdpIjbqNA5eEN9QVo94KOd5chQ+FPzWg
1K7Y+1Qxrbx/9/38QQqBV+SSquHphXmgicOw3D3Gsbqv3HZXlEIDRmkfgla7SoxgHWvvetvhTlQh
13IZJ5gf6giGotk2/NZcc1Pk3xDCdeybISzRhrfWdnRZ+TgkYw3Rh+gmZ/dV9exnxbIZH8P2uXZU
ymRXMVn6oIUqAWrIrLAr5QJASULHQ9obkR1NuScqN2qzA7FA9flSS/ClbrVFo1DVLyistu+FewN8
xOZ5ECKEZku/Q5LC2Hp5KD5X0RvM/pVVZUvOwp1M2cDvEARG9L97bShH1hSCMrnABfuxBEVZqe9x
6K9iMmtm8OTZ2I65Twh1rgtAE5En3+jeTwf7wnp8HAv8CTBpC5EkdLd6ny9cXExK+6HWL/LyW+4O
q672N5KlLsPstQ0haj9JiEx74ZXjDJfkjNcBZaXRKxBLB7cVXea5vsOGYud4Dx0I3rrBGb4QFB19
pXj1i6rhzZYd8LtF1f6u6b97LbYGL3GOZWZs8DDEbsPeklLEijFflM2VXFDCS34H+i+jvs7iV26w
S0kvV3mz80pStAr679mNXlxUXrJRun5Z5/5CwnOhli1e1NbCcd9dxN5CyCVZgixpjnuY163t7leP
HVnevkjK1kmujOTCCGZuM9Or9T8W198zfrK09d4No6JjcbUbYcU+7gAA97iGF+QWDP6jfg0OYuYF
On0K/wmKNRBvUBgUnHCfl1ngx9jfGOxelnBwr+6Vy/wbpl/bNl5hZz6shLod6tKbfNksmoWxkJfR
wtkbv2a2tck5/vEZqmZx82Fj1rjQTT5jDCLI2XwG0ul79PA3JNDhx1TXfxiA3Wa4La6ohF5GaLaC
aiHD5M1SOE6OgArPkBc5r1KeHJ+/Au2DwUoamc0VieqRGZZ4PflfWLe4yY8VLL0mWox1sPGjEfeH
kEuashpqDIuCX05oJTMXj48323QPPP4ezrDjPTC2KkoZDt8Tlu42DKt1TXW0spy3yLlMDXMtU7Qt
yie/KJfNoF846qNSe4tkSO+DilR/l7rbtG/3+qhdvlRa/GRIGI6eH7kp6ImRI39Cghp9E0U8C7XP
30i9TKvZq5tVte5X6nO6Kg7pt/jNXWDyunKv/weIvsnT6U9ETgVTpKqFr9XniKQvVIorGRbR/4+0
81iOHMnW9BPBDFpsAYRW1ExyA0sqaK3x9PcDe2aaGRWW0T3XrBZVtaCHAw734//5xTI9Ng8Y3tfH
ELOfYjeR3mZnv+Ob/hS9wm7Dw/vvsz23wpvHpl7ATWaeL+5hZxfRNB4gf46M3TvydnKJPXfCbbXj
cr/yXtQN9tO/1CWN7aN56Hepmx3mFNq//4b5jP1zUfATYMDOphSKBWzy5/SRTsNnVCYwoq2/rlf/
8hWpVteGuTxV+Fvk6agk1CtnU6XnraSBxlRxI1/N9lEAoMf2WDqEoMBp829MrBp1O7yZYbLsIO/8
q7lx5wrVfz3uH7/hDA7UJk80JovfoK4gHAO+mhBFhe1/MNtzKI6hzPlxzlWmSlf+vLTJ526UmOW1
26gFkm3FhojkGt5XlDw2XrbAsx/JR+USMbXUwncRXBLbgXXqqVsMxqX0rSTvqqBfBofCRgOxUNtP
s6UwkEXigrLqSdK/puB9GstNFDxWAVb/Q7+RpvhkysWzMmR3UmQtaOa11AFRG1EwKNtqUhe9Mrpz
RonR644etxzC2kYyMM8Y6M3DcRvFeteOAJglZ0RMaoAyrkmfIM0qdUplIi66Ie4ieYom/SMM5Zcx
XmqevOu6reCR1q1O+Z1XqyedFI+6T5gUgd6TtCyTjjrHwMD2U+2JwiELRksqt0MybxLcYlihbRiz
4z/Un6zeyjqEIxQEGBnbDXyXQKAtK5YnOZZ2pLh6oc5xr+JIlyxKf8QkPyDLcnKl0ljm8k5T5kyD
X6lnLuBY6PoxDKOTpSWu1B2pCXZt/OSXH9i+lMVHpKwRyazmA79PntIOr/pUdWnE4s2IIfQ4QrfY
69VnPHa2wieCx24RkNfykSZvpfJhiCHO27/7ZCXCJUyHh0DctCSSD/B+OibhRTc5DXA9bwnBSh1S
JG0/M5067QnSnGyr0XazLyPH6SIVLNcYaio2KhexsWP1k0Y0laBqOaJXL6HwHjzs88U2XQsG0ZWx
sNYJ4ZK1r6rJj/VgLSWxsIPmPVeqO7/NYqesybQZxlNHvFSVEjCCDaSrCArbuHVKAhOOdCRUu0Yr
YFZa1UJv29vE7++NPFuHTfgaFMomwnMkJjs89x8GUhaS+RncFEDbufS793cTSVPh4C18hR4CXeIy
LV7EtjmqAf62mbem6b/q+BNZmWyajgcyPRk8XFXixBsJ4ybbdOqkbZ5c8zE9u2bP3zqYB6l1usiG
Yyhn5U8jtrBn+5Rs7NwntUhYT5KJVcM1R99vcurZ/vnHOGf7Gs6PtT/CsGBPYf8kltbuD+WdJJPT
PjewVHtkqa9KMtcd7WsW/EB2cmvJISIifZOvFH2XJ80NFZAYKEY8m3ScS5WF7qt1s+IUWk+kzkTd
FWD40iYqoVvQwHtkjQP67NIWDgNNeZ0xcvMILONoyQsCKqch+gkvzuVAKIZmPgrG89/PqX+WdBZl
FPdUnKlUAJqzYf2SroeQGI2bF7zPcD8NL38f4MLN+48Rvif+44ooFsRigek3LvwpV8b6L7ylFb8E
mz5c68RdnIxGcqaizkDj+W208bQISVhBfLuiO35xGzRXKuALpzp7BuAG/QloIOd2HppcVYUqhY1L
xwtW/n3Iuiz03AlyFoXCVUcnZfDxygOcV9f5p0DTycKajo8PdP3PUiIh4gHOAVX3rCBFgLUKH+sl
7KHHcTn7iAg0NMlMu6Lf+27Uno8KgACghi8fBmlntX4njaEPpRKa7lJaQh3tP2fri2H7LSVahG4+
Z5i7+VWzq0uPeCY5AEnyBvm3P2eryr0qaLLXUK3nSzXIj6M2rVpd3pfG6HAtWzWFR8ZKcOXNXlo6
eH1Qr6oW0kj1rFytJj5vg3hKl3uzEzXsK9H/coT5F/z4DhqjzOMgV1r48Hd+uEuyt7+vE0O9tFB+
zuHslVViZE1CwZfWGZtAs1wpZcUI2TLD9zKwSi5LqYC5obYRNMnpcnkpBZmr+RbZOOqH16b7xgu2
VTI89vFXpjaVbcnRWuo5wsdyTU7NQgqrZZWXbjfnw3xFw61eVfdyoO7badxE7YNEJWQEsHazDyVB
g1mBCQ26U8TjgtPJxvbPKZRp6bOXEX68N9TPivzqJMNRxLPcrA1XXu7tLelOrxQk3+gOh+4zUJVd
mXyVdtX8Kst4gU3wKoAJ1xNmRXBQVnLnpr8vkFOY9pNjFl99CPJQfoRefztqoqu2hRuSfZhZHvl+
NMC0O63Gt4Wk42mABiWlCx3ExsdcFtZfd9OUlhtl0iHpFUfSoPRBkbNafJ3rnJwnsfqlDLAzI0iu
k3kYTfOmVprVKIbOQFx6oIRHAKyFoKirfCpQuUXeW0AQfZrC+1KqTQ5pNi2dPqV2Ta1tUmaPYZ8Q
Lq87zSSTqwVdrEielN44WP6wyprAaTXibLSMB1Q6hVCtsabY5pbE+AnuUyTU8axFGQgnNQnwMhMq
zPw+6Y7EbRLqo7pmdkqsW1EbnIDUSdQoC0E2bBhatliy6Vfks4WJQ7BJEMmLHPMVy0+drDn6mrgS
CV9qxmUZ+64Gu0gPzOehEPZWG99PnsB/j6fs3SAn8ddQdhBMC9uaZFuQLacc+6VqCW7XhMyEO24G
I32AHqYsikG3xZGOa/gg591nlrSHKgzWfSLdhE18A9N1SXGzkfD0U43aJU5gPZFBMYwiz7AjYjzX
VorU3Lflm2paqybS1xja3CRB65hmsjIoqPyEtZa8FfD/Bf0+xbSm5uafeY9dJTmtAB7Xma5iwZcq
Ydq31a6qfvvIR0b9qSeIqCWFF/vfU51KhEpym4pCV+/ug9FDXAE51hfkhRCY27q2lt3ImhLVfRiP
mwFiYZadWlHYsiANRxQ4ySFbTuqXSdCgb+BkrduaIrh6BBLsmRTLLCqwtjRiafvNcoA+z754hw0e
H219GyWynVDpDWm3afsaU+UOCiqJTPWvLPrEU80JkhNqtWWmkWsx3mdCstBIvA1y1AI53EhsAyuR
qEz5sY3IYbnTZdmdAyWRVpEyWt+nSrwaSrA7jTA7jURC9ARAvYc5Jk4BZIVwuawzSONyYY8l6FNN
mOL4XkwE4kyPcvI70KlRdTjOsAVTbdFEwIwQfeBqNAxlqc9d9asX7wKVbMtRlGxIozdBnL/IEtAq
AsleEN6U5rPkKyAH49iPv2GJHjslQ9Gh3rARbZrSd8riNVcDx5cEF6r+q0rIGVzhddamG6uF4xe9
dmbhNoRsKUTNTRGXhfE0EgWLketXYb16rB3Y2StkIE4SZoSRTcuhvckMzYEg/lVMPdjyl1ETfSfB
vYVzqeTcStLQ2DdEfMpduNf7u2wO5KOJ4MG4KJuFUki3ZWxuROnOgAjZq/4iFCw0rmiTxBS3hejQ
KMIpS+tT6qOnGN+KXLxLh9A108KWIHMbRb0kIuxhEMNTquDSOZgo4OCaWxrXu0F6EQu4CGMKcE58
so6S1lq2k7xsk+AgWr/ywFqFOi7/3MisZAT2yrZT/u4jGukb0y6TaZN30YJbHH7fX4qUuWmxn5rf
hrjJi2cMtG/6gri0+i7jCoT42xX6pRV7dia/ifWw1K1fMmGhZcuGPd71kO8D7EUU8dBw42rqY81n
kTQ3AXGFivLYldp9nL+N1p3aPEEGcD3jDUIvqwVSuKC5woinq3KSjNCJRDiLVuVWQe523eBOoLvZ
lP2y8tTltrqUzNYOw8OUHKaYX96s+gomsKWvIl0EtiZ30pyTn2X0thmnwoeuF2s/mbZVx/fnezet
yj1Av5nSh7I3twG0WIELePrWYoYkWL5jEdEbxNEiaW/imjVWbDv5RITYS+3nh6x490OZni77/oC8
So8JimsXYjts0/y2nEp4bcnRqJptV2R7WLuOWKMxzgSnag1HrnPImaQR6jfhHJcmlKd6IEUZuQMR
zlC96flgJeb3dKIqWPhaWe8Q1d0pbUZoarRtynRBjGTuSFO5lsLoXU5Fcu/68akmVbf9GJQOwcBM
kzeT+VEAFNDFgHxfeT65j9IRJe1DrQpYUxBEVnVPRSFwlac10/qLkohLJSMLm91F7GsXF3pbtL5U
MbIjqNJYZnwKibIp9fcU8rcqb4voYLWPqvaVVt1JqCnLvCdZvdPGfVL/zouUdN5hkRbZQvCChar7
rAMN0ZZuQ+2yZTI4NU9/GHxrnYSV00lIbIfAMUM291be+8FrHyYLX7w3G0R6HTfWwhPXSR0cZFj6
nkT/Ph7XYidwFhjb1MCjSNJuJ75ZPYFCV9Sk/4H4WK0Ng/lFa999D+2XadgpHQ41Kuy66+9as1ol
g0fCOv2AItjHdX6v4fpXUe2ZhLaW/rAdCTJsvt0qPLutrKde69dqjEw+Bj0To0Vv3qZqvLJKQJWo
X01eRHVDeCi+KqgPkzHZVxAsJwlvE7YGReoQNqys/KZlPyktGOJh4UjRqUqf9RZjivBD0KHgBJ8p
rZkQ2UAV6Ce9Cm97vVpEQbgYZXU/YOhT+4hFNCxiRiBu1MCezukcPqrgI/rQrmN51orVdsbr1on+
NggXyfx6E4ATqQWBv+S1JiQJFtyQxXHlN1+N8CSjabAk5Wjl5QLQQYs+RH5hkqlrKaO0LlA9tsIR
tZtTsuE2UvBgxf1ebYQ37vt3UiE7jd/CDk92IfaCgjWs60x4S6v3thUgwPebiF1bl48yahs925oW
kCNRgb5Vo5X0TpnRwutFxM4jsj6nfjSY1UED/cBJUzaLZVXULwJhhM5YkTqR5Teaf5Tp+ln1L93o
V70Ad5/PXFZq+H4e3ml+SX5kbO58cVgWResUOU8ARUlWt3aDEmwqX9WGjGd/H3esFLHZllJ+DWGf
Lwjn9yUDbECE1KUrZL7/Wd5jPU+KI5pqN6BPJbmgUs0m3aaP0lHTdsqXshDX+hVY4tKd5ceQ57fR
LFXDuGjl1o3jD8177qVrdl0X4Faca/89qbk9//PO0itK23S+xY3il75tV+Gt4CBQPcnL1K0O12Mx
vo2M//EQTVoGZHCAMZ23KXQP3Cwi/9P1hnA51+2p9tpJs6xCPnVQiJIkO/K/KYymRRFj1E0577Vo
kcp62ZLqGkiSXQzHxMrBPyenlltORP02LKyFXIzuGPebnKTLQBodpR3ZCUj0RpOb18mplcJNOnId
CAQ0vASoAyzadLB3XdK8qEK6LizFCY3qaSjwTsqQoxqD24aYByeoS6RioxlxtYiVOQdZXf39ajeT
J84WlwnzZs5/0RQdg4SzS3EyBGLSGzWwt9u5kksS0jNfpzsr1oPttWV14a3/Mdq5LRxfcy6FKqPh
Q7cGAn9W7oR2GZLgI7GKU+1wrb/5zzs/A0IdZKnBElLO25sDYmwYqKhzZrAvW3ZrZUWM0eqao9il
Th0erDIO7DOB6x/NkrQUFLPM5NpF/LcwltXGaJ3mpn2S3HDhPw67ziGmkNbcprjrYru5ux5UNO8C
5wsc/hRmRWB9un6+S0RSpuaqhvgZPGfXTR9KuqnRDEvBuGrMz7+vmkvbw8+xztsybaT44TyWltRO
ZT3r/hWMaMYT/jkZQCnC9TDQOIeIwtTy8zrIgEWlwJEQsXZtuFCTayksFxFE3Mz+365whpxQJ/Zp
p4GctA3XdC57eneKxV0lnzSUxvdFn9taNavrFPfvT/Cf65Lt78fAZ4CK1I6Zmdc1fcStucXnfUe6
71ZeX2viXerOSqYBOYkTQqJZePZ5R2alK7kkzv1KEXqJHTjxNl01NqWU5ATrdJkdrml5LmFFP4bU
Zg7RDzQqqxSrH3KGLKhuaTqnYUQpdxSUK2fUhW49i/3fc/t2qfgxkDoNsZ51HFLhU7OH0T6bdLkx
jlIS5s7KgrrgKkPg0sL/OeTZqRVEeuJLA0PKZW1Xhbnwh2teudeGOIMLs558Q9lnSU6Niew5uc/T
8vHvi+/S1/VjFvrZG4JLi5VRPrSu7h0V+XH2zpODa7liM1fi/BP+OcgZl6LB0kPPegax5MbJ6lfV
vM9rknmQGI7SUyD/SmMMXEG5g//aPem7lUS0C9D2bJNvKGdfVzTkeYvUGoHO+7RsbsqVSQSWd9K2
M2+E6v9ahTY/sPO5/hzvrIvjlYmsRzXFhX+cmTsdHojWKtteL2MuHNckUvyY2VktiDRKFhPAHDfZ
UxesuzUkh6W1km2UuFfNvy5tUrArYT1LECxhSv75JXtjGoNh8Rg7DjQFrl+/FFbXe+8XlqMMIk85
qMM/0r7B5x/fMd4Oej1hAONOMG2q/HNscWlNr2VDXKg9QP4N2OKz0hGZ49mjqyLD6IR51dPFDu14
PRMZWuQ+814h77KrZElTvbAsSNSAbcdez8zOq2icAUa5FmFxQcA51hXuH/Tx4xIcCR25oH8qIVfk
Pl/rYr2tzdtBe0Oc89lhdV5zgQyFCNhnoNuk3jct3ioYS9gNvKxMbW0krLY6orufwH7MVyV/zIuj
2L6K5r3JzU1ONmVY7CrDcsm7vKsAbKQcWWd4H4/QNzATn7xTSdNXvW2g8YlxuvCSbVKj+QUbb0vd
nTzuQcFDnDzrIfr2IQHewum5l26TQXxq4vHgx+mNSJrlzEmqZG1dN5Qb4HO2EKVLY4qWMBawSUiN
3yneefAgvDsLaakOihdUt9UIlMZVRu+tm0RBZaGNW0OvV578WncaCAXtqHF4TX1rq1S+02uvg0hh
Gmi7Ct+3wKRJ5iXQLMlKKQW3ibnHJ9GxSbGFbEM3A6ctM4LglYkbqYp5w6g76NlPOn9AKNSdqaIr
E74841cgSBudjvNgPXiBsjJNnkGVrAYwQ8DAOklu6ghcVY5o5Avth6EAEHkKcnhD3rTdtE34CZEM
OiEQQ5N91uN7zhsetfpl0uOdHxifRjKsppqM2hb8JRd8h9ymtSDGq0J/V6fEqXJVdQIwUEONd4OG
D0SxS40HZi6PM4LLk9DgMpivZoWJTviRoM3PMhOXJeK7cXeoFJ0bLQZBzdTve8N7MFVhkVb7qf1K
pxtVjt0IMD7kxu3hqdCpypMeCDtveIF1YhupcYh8A2gs3VXip69pq6i3EDm2WCZlRBV7AjiumaBR
8TZSiJ9GN+xRprt582vkTpQP6xDwLZc3fg3zvozLX1ouvBtDuZWb11FCVCemy0GUNo2wNQttaY4q
2DduwqW21AG4en2gGbMb62SleZnNIt9ImeZWEal03p04aXAp1inob1ffVS0YRfRsUpZ5Re0KyiHI
kwU6JbdpqlOr6Kyye8V6aZXviZQeK8WTMVcALtAfZ+JJmFerssUvUDdYuMpRKE1XqHQ7CKQ9Dk5b
M4Ds2yUbsRlWfW1A7pOPojXdlK30pHSPkiHdpmH66cU44yiJm0jjshdEgIKviuaEkmNuqUmboRjc
NO0QmJnqc1ve5flJCqpTVHMGYW9kDKqdSBhBAK9V/UccDHYTdSsRZT25tK40tMtkOnlWsBDHYxtP
91WC4LVTHwbtMQQ0nWighU1C7xL7XTVYhZUBwDdOC1JQdr76HBinOBjhwvh2kEJmigVXGCpMPTzF
8cKbTgipd7ExCSsXqPmhVpSHcVAWEkEcEc0QEW+pHueoyrwNDb6G4bOofmnivVjmuwK3Lp0lrMfF
UsUNaDDKXYDrdCq9lLXoJBFKjC5aRkbDkkgdQ78T9HZJm37tZXsfRos80hNKYU5mEIK7d2t4imMd
vOq1KRag4GNV7P2MAIjBhPBNX19H957lLpwZBRBaUisg7HZXBK+TeatKH4N+Snm7OahZ0iN6o92R
+L8V3GfZNRYpvit1gxulUS287K0eJzuLy6WkVDRit2WewPMR3VbhcWpvnaRuGs9ctd0ASvlWsEm2
/kMV3RbZs5JhJlDjeSx9dWq3UYr7Ea5UooG0waGyxNLBW3cdRc99fkebxU7jln7dqzJ+dB2TsJ7D
+hVnFqeJv0KoWPQTpxF3vLupKB3Dv7EMrFWU3YQTTjyaG0sEVi/cAYmv0us0nAKHiGbb8yVHkGDo
iNqmbEu3CdRlAQMsyoyjzh6Z4ZNWlJhZ5Nq2CtnV2TALKbI1fySti8ZVaQGr+7dwG1k272P1hWMJ
31+wzmXWrfLodcnNOOI2pc5/LH6UtcCNOhjQebUUmcdMDlfSj2liIuDkavPMHuwaZbb0xsyx8soh
CWlbpdZKQPAeF+wePpoIOv2lj3cSQOkw7PtUuJFHZRtV912nHCHjnXzSNkXl3vLp9CWOZL0Ehmqb
fbXuteqtD0dw0ufQW0/8wT58r7sK/x9/gSbP9kZonxrcfYN+pSUu5axv7ExTQf5/t00Jd//RynZD
J2wLI14XsLl1tbaTkkotaA9sZ1tizD6QkGGzhXBMJq09nwQ4dGC0WXKKZTNwOGrv5UheKVq5wuUV
fyBl4av1olV/m+ZjZGyaMLBj6HKIjbEfe43K1vHLeG8103YMybtvcJQae9f3X4SiXiAcmlQsSVB1
wwyju9EDOavmg1LcCqQqd5iY6vIq1qvVfIjJkrQRZlR2H5lPar7rvdaOrDvZXGd0V+Kqe48NfBZL
ZRl1D9S9Ngfmwg86m7wyvzdcg4WosaeFHOtGxHaYo34Ndrw+1yxOfmccElj1croSjYjohjcZyomf
QbpWNKDV2vZEtnwzYSMZDrFhrn1asX77EuXKMsAE27dyZC8mveCOa/pOaelJWjWP7Mny4Yt3O2v4
UCeTeN14NT8eFQuLKIUcWSSu6iXL1It3Uz2uOUwxw5EXPuB56y3x3lOz8EUIt235nNORH9Sdkd6U
1XZoE1vMceLpliB6mwCTj9wPFoN6F2hHsX5oRdx3pNE2AqK/asdKfLcpiMGV1sgjZxHBNL31+OVI
6XuVerY+PeXfEP+zB3MPr1C8wQI2RwiA2YMvvOTSZz3dFxyyPDy7pXtU0MECqm8thBhlAFH0q6vZ
zfOVYd2NZr3s4k+RhsOkcGKnNxQ8tk8/zlKIx6JVM1WUbLn/aAITTpO/iFKSIPH743LsT69znxW3
EndUn8zprhy2prLP45KG9IiZD43donJDSz1mjbXyE2+G7t1YwsYUz7bRMh3RrFex59lmuccwhM8W
/hzJUW2/MY3bubVZ44ODR6EdJfqmKL6AP2xIzmwB1Zws7dZh7dZ5sSro19QWwEuD8sFaS8Nrnjwa
Kmhw6q/gztEhrp4Vn604xXfGpDWe3Evhk9AbuP7hiaCktOEKD/JHuJYr3GNia+2NlCFGtjGUZ1Wj
XyVAIPBeGwB72a/26G2d0lTsrr/lJAm7o1q8ePwaABhnkpBoeNHtbOw3VNCQK0Szw6HIqILE106+
D/1fWtihj0kXKT5FoUgeeMhPYS2NkUwp9h7nmOdZB9kvFzm2pIrB1beP19OoYhWHGKU9CKJAZVFT
DVcbT4uX0/c3XS9znA91Y+ePd6wdlebpnPRaxb9rdmyLFxsgrynGZ4udMpTCXZ1DF1WKQxOFixob
o4blKnefEezRMEY80fluMpK4YUYEKEHsylaTFdN9rG6qWF4q2PziY7kbo5c8ligH30NP3At6+Fu0
CI9U7lIaMcSPOcjC8E1M8cVLF4X59Xd04BJfEAcGCY8wCTGGeY4kGlWka5Ouc20hFig7YRLlWLc6
cPBVQf6ME57dm/8Y6QxHNPC2aOUcVl0NtTxzw63/VGzERe0kp8AVP/j/G7Yeupf+VXH+hbutbICV
ImHHFFg8v9u2mQhhO4OdON9t0y3GUst606yuqckvoLJ/DHMGMHpegpUSyjRXp2mgsIihinCUKRTk
ZETYV97chU4RHgrAH/+Hsn+G9uVNOXHN5rytQaHNre5Ma1rFjrFSFurbf4BGXLi5/xzv+wL88+be
AA/AQmpcPNeOIdnmg70xnIVw6N0G3VDmXLOe/b4yn62YP0Y8R5VgfAqmwYqBbuNieIupjnaEq+FO
e4r6rXbsHBNbB+k5PJQuRpFLus/b8GTwRKo9yXn1Rt81j9etcC7oqLAmgNWIN4FGwO95owGcWsRS
lUc/c1H9deHKW+umWUJJW/erfNXsqgVNJJdL32J2t5iRlP8A7r20AH7+ijN8sshjWWxVfoV3GBf+
LsTpWjz9y4keTMW5qge9gPUya0KX516ehvr/T4RoQhag4rtDa5Ios3AtPhVLzOAdvEG7LaSfEReT
5JW0PeXaSr+08n4OfLbSpVRLKZrmgft7XdpE00YUI2dUXpL4wdJwGlWSrSic0nGf9tTraDbkEALB
8soHd2X+5wzkIpcE2VP4GSNaHAgd05v3EXxlR5nENmEv7rEJPSSP492VYS/smz8f+3db48d317VF
xFHAsMmm/q0th2W/oHN5P2dESg4XmjlR4Rgtwqthw5cwd4WSXEU1Tc42UNqfLzzKfbEYZv1TtB+d
bg837B4pK1Z9Sw7np8pWd+HSuva2L2yitIAgKOO+gDjvnEmutXkgRwMEdhMuTyIMbsK1CU/dRU3q
2JBc8wq7uLb+Pdz5S21ptaOzpdrA2xW/QpdC39fCKw2gCzA/ckdif3FSIhH8PB26zLK0U9sAmB+u
jWpRDyi//75KLk4DVwRD4UDQSET481XVfQZpU2UEMdm2QegW3JN7cXL++1Eg3ODdwxvStXPhZhfG
ndxZ8NZl4SbhcjIYvywQsb8PcqG9yqn2Y5T5O/yx4D0shaNeBvZORTCSAAitfwyLLaRCRx9PhfQ7
0NRjpAl3DSyzNPa2cl5tPSF1jUiGmRs7aerdkpS9rEJrPXrJocx//f0nfuvDzk8mJPk4xugYRXAI
/PkT5USrdA3+sTtKLzymNVgMZiT5wkcP2R3ZgXIVX7ThZiLfHN/tRdDpLh6qiwLNc96xUVAdeHq6
Gv1kceWnfVt6/O23nVUhvUhsl5hGjUuygNnviZumwO0XCJ2LQd6MeLpqmTGTWuvsxhBOTVM4HYlO
RfE7Ed79wFtU6n1s0MYR7qqOy1MGNbTATJtMnJiw2EJ6n6144WIhmDfgUxKRE0P11p3YTJ1o+DR7
ZWPWT10qLmSEVWZWrzqj4UKf3cgWhImQyEnzNo5eYbeiu6ODngMtBae+wsZ+Ul2iKBwzkEFB7ovg
FENfc/wh2GtUUD0YjAzwmIQPmvE6ZtmyDp6aSgKaexwxqTSDYGd0oApSgQNx4VYp8LvSQyT7xNjd
HaencfZLqp96XH6QQ0UofnWhdLQRLDKvAZ9i3ii0bxnsEqcufHxJVk6LIwI8W47zTY4eb0wsW2iH
JWgugDcNd8U/hjWXq67e4Ixz7Wu49GWTp2OQL4ETE//8udTaroytSu5QMPF407C09WpadF22U2tv
o9fW81Bmu3R6HdN3uTsY+qERqaLNX4aBLreDnE3K6lIU2+UYv83mvUFarVRztCNPtPURzx5AgL8v
we+O2z9X4L9/8tkKJAtQDdsgZgVuso1il2+VC1ghuTOPyVt7H/SYAFTs4c0/UCHPka/Gtlm1z+mu
3c/6K8udW1zFrbfI192yXP/95124DLAF//vXnW2VYT6NoWGwiaVDvjDzWdKZA/mu8V+3Z3y/oP0h
9uUV06Rro55vaq3Uobyn0xsN2cLo3ydgmwLyWjm7OMBcDbV3Nb4WY32pYvk51bMumK5Zfh9adLAD
QEutvtc0SkRxr4RXzNYunW8/xvkWAf3YsQtwhFHQZ2aFx7dBvkt+TS94bYSz2rNNK0WrJ0YQqtuB
2J+BneTvy+LyqqXdivMqoi/oGn9+aL7UiRUOvKi+3DnQo7wNbuY7R7nqTrITfBt6FqJbfnZry9Ft
XCBdVu1dsBVdeW294MfxC5nFMVlkj+Lu2s3yUg2IYvn//jbjrIlPJHRDBDSVWCturRpkGnJHDiVU
Yk80Tr5Srf7+MC4fcD8GPLt6mU1IwGXDgEPiGCdtGfyaheAa7Mmlt8H7fjcnzvsO0G3wWoqYRVwZ
/0IVSEcBBzNJ503Q1//zZZAWAgE+ZHz417/9teLWj3DiH0NHWQ0L/FXX8i7YJoerdxyZv3u2daki
RS+2O4jzSAX4c9y2Cps2EDg868XMkItxGpBpDSzLjbrWXpTNlWnOf+5vw53tlOTn+VOdlf9i7Iy/
tbWHqwAY30Zfqrv/4Ap36bHKNKgVBUELBLazDcFTZBTmsfS9xr9ek485Q9K8Qc1MZI4brH2Hi5Qd
PV7lTFya589xzz5fS6g6q6sAFc1DsQmcAFzbFe6SnbLNFh1db1e79mQvvcifI559zVMxEyFrRpzR
EWMJyB3Y/gGzj2W+jHGPu/v7m/zGyc7f5I/xzmk2EaE4ZjIyXrQX7gdXwtOE+If1cOuvLB8UeVEf
Zl4KnQFsnZ1swXVx6S3wlXfW0ee1I+7Cvq/+/DFnX28NJUZq590SIU+t3sVZi/iLBJju6e+zvkSz
+GOgs6espbFvDrQpAELk7WzVCPsGDGpwhJW5G9fXvpf5z/3lIZ8zSttaaECl/Q5Gqbb8F0flPyF4
XgJFVQiyJmcaLhHyufGHMCChVVrKe1xQ4SvHq3Y5vzhUF1dqkQvF3R8DnX0XeugnY5BxQOsdkjSW
aNtZrib/98fzH6OcvSUDmLmrxrDD0uopUnE2QkPx/7EQuBViEwblHwu2syGayPfbOhT/pbNPsSW1
hbs5QbN4sraEMaq2dHNlxEsf+I8Rz5mHbaamhpePgK0HclrX5UpAD4KF0szw6elE/C9neE5ALM2K
Vg9M8G/udHzXrtLDO73Ojeao/wnYdmmn/jm9efo/Sioi26wo9BiuXIxOeldu4+3/kHZey5FbS9Z+
lT/mHifgTcTMXACFsvRks80NorvVhPceT/9/oDRHRbCCOJIuJEVHi0xslzt35sq1og0hoytuR8Ln
9I6O7U2+X8u5XjzR53YXcWomqnoF7RxqvwfIt7cSaFWIdo7zMfOc1lkFia8t4+JGUlJr6IUce6KQ
XnW95waKBxnbIR5/pRROzDJ2qumb2AXO2FKkAqzzuo/+EhPjbfEre2yqX7+a6+/Ff88/+pOAtULZ
ofnft3+sf/8zjOmb7833N39wsyZsxvv2VzU+/KpxDv/7379zq8//53/6l//v1+tveRqLX//zXz/z
Nmvm3+aHeXbOl0jR+eywzL//j5+7+Z7yc/vvsH+8+///IFg0pH/BGgz9hAJZogjrFQvyB8Giof1L
BNHOEVaQtKNZm2jkD4JFWfwXzJ6QMFmEmvB2zcFx/QfBoslPzTh0fnBOhRjmf/3fyO9+991M2l9h
mYffFfpHAMwA29+l1stQ1Ls+i15JsiM7uFPdfEdTlRXb4jbfiJ9XQdOLgwZnhSZDrqQrqLmqirF8
u+RVXMVjTRdxR/7ePMpuss2vEY6MNiZgEWf2+1DEmOD5Pq15f3mx+WfbCsSUqkUPgajy37eHXAKy
F1ZWLyNjH+7HgbIhUMWZBA2Fqw6qeZSnRpghnGRXulLvKPbohAiswQS44t0Wz6v5Q4h4EUcXgUoi
Ac/+Ovc2VoVYdJGVMhLBz2L4sxVX9BGWOb3fDVB+406Fw+tdPD/FxCRT0yCDApPlzCsVbNS78kuz
H+8KN78S5yrJCcacB3WHk3kQtmcH4I9tds6kuYTS/m5fh6QW9CGEuMvHXakDTEg7Zrr4gqthjSfR
biCVltzw57qQ7jJz/rs5mBXmZyQFE2MxnxO8nVEUtzLk4wao5GHT3SZb75W000rZUTOAd/XNtECg
vhqluwGiDYOaILKUbxexVXWon1JJdocv0R0ggs8dbzT6UJrdGmx9EbYsLVmL52hDY089DFiqdcWB
qRGBQUfxXlbWbGU81iKKnQBE5vTr0iG/p6HYbnf0427ju/+gknbBBxgGzmZuczGppy9mTjXLJqA3
bF4uQvdNtvFAQHtfzQ3sXpRYqm/ZTtuIp9XL9tI8ntldPutHpQd9y6OMd0B8A+OZo5wC3A79tDIJ
BhlqFM+xVkLOS0cdXrtXOjlegssXrh40fhcABHCV8WQKGhkFz/144S4e9nMTi1etqJWwlQ6YsPaQ
fYCRN+kc3gn2LD7gMboZLp9de05PBqE4jqtR9SW/apx/wDzvZ8HTQP5bbCo+YGaulb9HyL+Bunyc
JbY+Ib97knb5QXErZ9zTwGn8Km9Hdb9+IOddc/ZaeT0l51+xCKWiMOtHZZ6GGVoxs+dCZLFdf0PM
v+YjM4sIqm8i0cxJd7pt6H8WS/g7moSWciA4giWsRd2z4/rI2OLBUhpaXorzmKqNuQthJPSP8U4k
aSHs0m0r2ms6MBcGR9EMpj7AGxS25MVKAkxMzUnOVGQar83gRSBj2hn8Y/36eM9e8tiv9xKUT3Q/
8PB7u2XGqpfbLkJ0QN3N2T6AQvk1WlU36RWACuiR/FvhN2VVcubCYTy3unSklRJGdM3kdKQexmdr
ywHZzHSLaDK60b6mp2k1E3PB1b2xuHCqdALJhjAUKio+swgHCa7ArqEN+QV7x2uwAxj22vrq0bS6
+XiKL46VwI5gkQYTVGUWM5xgW01RDRBROx0j6H2k/vCxicuraOHAFW55673QQhfrSml2YMYeE0Iq
aS84ycm/BhXqzCd+3IOsXXOo8xZ8eySoVXLVk5xFJgO9jLfjyjWty8cqg6vH+M3ykfs0rkfPXJm8
V2LxpRWLWMIiVCM0Xs5eWRn6oOsgrud1yx/U7/kxYK8MoLUgoSF8Mn+sq0y9P32IPGBN4l/0tqiL
zRIPuYrVGeatvBDa7eClsCPE63Rjrcx1YRLfWFo+d6dEor0US2FZbDWqaUFmOWG+ooZwIQxkQKQp
pJlbnvLHYg9Ooyj04WymdkcIG+z026ztFJNunXxHOKyF1dLsDherphBxzi8uQHbvpEyKokZqWYvn
VfPu0fvdIF/h5g49uxRg7RlHMcuDFTvvJv+8chQurZ0Gd/xsF6q55T0/wC4FQaSiuO1xPMpHsMcb
5fNgm7+VMEa5wT65738E1+pKn+aFdSRvb3L6mF326uIyGr1iCtMBQRWhg2lCRZNU2/pwK308uPeu
BJL/MyuLW4iDEFtFhBW1uLPU1BbZMH/DgqTpPGlFNEH1xTiSmBZvv+thZO2yR7XqdlourTRNXlgg
FRzVv00sBpFEQplN0NS5nn4a6tIxuxFluuusf/p4KJc2oYpOEG97Q0V3SVw4KLZn6o8pQFp1p8xX
zHY6pNFeR2IMeVQn3SnGduxPM5Ox0O3/utfXwQ/Rgcfu51m/dCGdJ9JVo2I8hicNFWXHM1Yqq5fH
x5Nybv4HY7NE1xhpXsC7P6ouUrn+Qyfbw1X1W3bb0RFnKzuouW58yR6frJ24ibdr+YNLGx5GBYIG
dClwKYuNoshyiKwV96kwZ26Ddu4NG3cmHUofr+KyPEk0yU4xSbXMMCJYZReG6l5DhjJgIpOpFe+4
6JrrFKCerWYRQFo9yAwXRhooZms1TfZt2U0uEHe53yMDLSibQKqnXVkLvupOqUwnnww8SNlHkMkC
0A7NmFKfFynXCQXp3BErTa9pSB6MTdgLw9EyE+UuTxEU2xSV1Gd241XaddyrgNKlIu2B/yNdDkde
4NEAPgU1LVNi4cunBHUbR7aEFlQ8Iq8fz8kld87FKyK7xdWLS1/sbE2RtEmYMg13Lm3Ro4XyQX2a
32z6Vtyb04pPuLTU59bmA332qmg0hCPiMdHcoGn3iVegctxv+mYlWS/Nl+rizmBQM7KXEyu+y4DV
oV+pOQTPJKSUrbYPXQkSHnsGZRe7ejUeXLO2uHjh9dOQPMXazBnQHSKST8UeoAuYxrWq1CWvfT6w
xeVrGa3uQ/yvuVJ10KBYVMxsZUOsWZj//myF6hqtL6HGggnHUYhMiJVVawS77191kHueLc9iz5lC
PBlgrzW3dPXjax7nmB1UN9o0+xac7zyBdCRBcVLtVvMF8wwttgb+bYZF8gUSisFvxzcW7ZBlaqS/
7nfTd8K9sreAF0cP6Vfzx3/Avr9mcLHlA19EtszA4Ax0Dr7GpxnwG/JOoOOs2a0XqC8s4JsBLpyc
pGQIRZvYE8P+C+xnnxrE71aO8ZqNxb1L11pZKC02mon+kuTWsl4+dksXLvY59kGhj7Suzs37dpVg
wKrq2sh1N2iH3+giycbsC53wdJ910spYpIuD+dOWssjE5S39nm1T6OzG3oWmIkGRKPlB+qh88p3A
9Tfy9Vojx7LUPd9ERJTIy2miTt56eeXpRZplwlDONuvENo/Jz5lzIduWN8TVnyz3p/8UPvlXyffB
Va/UfbipT8ZV9Km5HvdrjD+XnkWz+BhKTMSDKvJQb+c6KoXQSwbhd/dVHVSHbi5vQ8OMM24ipAok
F9L801qG6/1NYM30QsaMTWGJl6pqctzmA02amqtB0GAbieUKmvCcVMVKNP1+J721s3DOLTksaKFn
O0LjH3IvHw5pibg7dHsKbXD99Pzxzl3Cflja2SBfjfrJDPFdbF2BbIQYj7HmFrTbf6EfMr9J3eg2
vYb6x7xSb81b/Yt1HA/l47y31h4Pyvvn0mweUUGRoFGFzOPtaqpD1htdy3hPcAlctSRjBVs/Dk/J
hjU9RgcaDlHgPWQbqLK3xV61y8N0jO/07UD2KfxN45Gf7GU7uu9XKySz6beu9+2nLbxG3unKoJR8
Wh+lYGCfW11FTDwGkaztherXx+uwZmyxDEYcSC1fR1wjWNaxHkJ6cM2yhjDPgxRA97I76izKX748
34xw2d8jCn4KFpbe+0BDXngs3QyyvI/HdfHc0IGFpoqkybiOt+vb4N31Os411+tapy+uhDK2/fbz
PzMyH6qzIMCY6raQAoyoSrwF6LdLkO/wijXx4mWl/PezcjaYxWbt+qIbeiiESYXOSnDx0Yhonkts
iIR3VYluku5+PLD3vp4FOjO42IJDHZdqmbFAcUarAohsktr/zMJi33WdGcpjiwU9fwm7bqcMayXP
lR2wbLcQm8IM1YpJs8onbaQLuXoeq8ePR7FmY5G1MsMkGawMG31kfY6a8jOYvnsj8P6Oc/5zOV4f
J2f7rKIVMPU0zATtTh2eemg+ytReOZQXPeKZkTlAOzNiBFCnDGihu8gAXSNPfm2C/p4q65TEUL0K
DUTdk7xSrJ1X+Z2rO7M578Mzm13J2S0qXlWapn7qROE+t+qb1kB4TyKZ49e71kcWvVHrFbsXb7sz
uwvvoFRKkfo6dnlWbtMI1mt/dCvBspPkHzqi17DibIhTZbaCOrHRFboALBhAEUPhPRKsnNiLO5FI
yZz5FsFcLM8TNfc6MRjRMA22VjaOCbBggIH54w1/IQOCZ/jTzvJUDZ7epgVEKkRkGXT4bnOVFHZ7
X39LIEmznPxK924l19wP19Fx7VFywSvNFW4JUIhOs9iyF7I0RSFSe95cY6JCTpL8jLTV4syF+/CN
jUUcFCV9o4o5Nmg+dSbqswMEoiS/Pzf7EP3L5jvdKvdZadMltPpAXhvf4gSa3ZBUfYzttrKHDbz3
uyh26Drv7JpGkxef2hC01smwktVaM7s4hFXe5bo0m83BxxpcLR484R9vmzUTi/MmZXKpwklCsJdn
d9QL7xXIsT82ceEAACiRCUYojKikx966Eig9cjWdeCoMOomxGjrnHAb9cCU3dskKcioGghsQ5JN5
fmvFUDNDqpNJd5HFPIiZtJWV4GQW/orDf4UCLRwjFfMZEmoiDSMvUR25n4mjQQjjareQ5jjZYS7r
QtALYhsWlE+6DSnPJlt99r/Wdj6yu9gLQlHMzGLYnXM0+Q2aNEdlMycaKgqw5S/BVR+RVHH8nYEu
e7LvrwBOuaaLEOdV5ATfTCe5ShzxtJbafZ+polaKhtoshMsCo/Dydt7TLq2mvjR1d7JsZQs+Y1P2
ZFwRQnDHVaDWu926MLbwATCr+XXWoYOYU7GEKHsK12rb8294M8000ms6Wns8bi24XRcBXVgPiJLk
kemmPKsfI52WQlefxCF49oKKdGpvJEW+06FqgxPLNx9F0zNZkVSqGkjS49a8yTUhTlcigPdPXIAp
NMOKFDRpigWR/HaWtTExrFyZXx7OsOmfBVTCD2DEttZNePB+mjSrXUHafNI2f/HozmYtGcoGJI+B
DyzuLtXKGpPeYw0979HtYU4KLLKQcH1/bOZ9Dhc7CKxDCENDKeWQhR1TKYqwH31ydteIe6BmICP0
4gSQsNwLlS3V9igTiKxM6juPMRtVRJ65DA2u4MVS12KAszJ5YEm+BwNSdh3DeITG8MrFfNGMqYkA
DEHVQRfwdukUei3I2bfM4fgYDsdavFGHlaDpfckbBmKZKh+cihRp3yHbqPdUg1hSC6MtCAh++yqi
ajjBjUQKRLZFOwO4+/GavcfXzDZJQrJaoD615fSpXSVnaUHpKrqSj8jG9S/DpralL/M7CNmYH4pI
EmZmQY6DHWQvEEzd9/vV4uq71PX8FXRVy3P2R3rXqxPAqWFZ2USx34Yp5SY+6odkbmM5rbNWvnM+
C1MLDzwOgi8lFaZa6TqgsOCjiPLxnM5b4Y3zebVAykXlsrR0c+FLKWDl5D5E4K4GeY/uc5R8NoZd
i5QG8jtOS4N6Mqy12r+PGxdGFz51HElVli1Gq5/GYxHa6Xf1hSRie1PvUHhy/QYZJieZnBnlXuxW
74/Ls/rnmBeerYY7vRsKzJducaVsZ+AdqNuDDkQMFP+zvA/Wkvfzb/xolhfrKBZVhLvGonndPscT
6dIIQnJySKqjEcitI0HfRa7MMJVJuHVoudJIUL71AGHtN7GeyIBewsbbGkkj36FnG259Dfhd1Oa5
UzZSs/14L12aVxq8KBciASi+o3LVMyFuIojR0NcUbsoqHejQRqnqnxlZTKWU91Es9brqKvntBA1l
8OPj33/RsZ2PYhHVwQPR+o2Egbn20B2gMg1fgYTXM7lKuh33EeDFH2ub8oLLJrb7c+4W2aN6LL1U
I1vvwpXv272X3RZGcJ/7VbRy4JdNRipyeG8sLe4gIaskPS2xpIbIqHW9rebTVew/B31nS+NXb6gd
lFhgfVuJlt8nrmbDEFFQT5YJZZf1cjMc0H9HchksdPkdUg/ol+QDKkOdOzdfx49rJfJVg4s5jfxK
b+IIg3P8qsVXymY6xYItVNsZ5NoXGxhYV4K5d3mTxRgXk4v0GXcvrDHQf+289PPYfk0yGr2/tdpL
Bcp+ZatePHAzyAeVFonnwWKrCnqeeQ04f5DK+k7bQnjw2bgJqM1Tip4LgaRujd8+tnnRJKQApsj7
ClTdwrH0kpUHDThbNw/Fx1qEwE3R8pePbczrsvSWr1wsOoESb/vFJPY+IY1PpcsVoSEz+2bLY9ge
YAkVjLUoZr5pPjK1yG1GDWJ7BfrKACGr1OH0Ic7Kqwoc2IlKLgqRH4/s/dOF2IWGC+gU6Gihq2Wx
Yr1cBh7FRq4eOYwP9FELp6iUe9PWrATeiMi3UpsGGCnbMkHJDieu3uVTbHzWJh/qgI+/5sIlwXad
QXYiSNd3gYyaemJleMGcFkc6LoEdVheFr72m33byLJk5+WsYgwv3IBZf+XUMmTLWMtoYgIfJFm+K
btsh9p1tGonc9YzibXbBt+h6rTfhglflDYOgDShC9FRfEeNn+bbRG1JNnws7fUMw403VptHbUxd2
6tpRvBAU8hKFxBxkOwH3qy86sxRnsuEpPs+W8ejtii2iQtv2Cn7SzTq++9KgeJIBZgUxjB7IfETP
TBVFMBhUGgyeJ9ADCPCvqk9TsNZ4eOEQ6nOr9ixF+9qVvrCSpJXXq6HhZj8REoej83mKDzHKfR/v
wYuDIZIGq0g3FEmOt2bUYUxaSyGFaMCZWquPSnrS6k8f27jglGmHIVPJg0unxrjwWYGYjqkOybM7
WCldAPBJwp3yKVLKE4CKnaILNeyj8hq09EIgAVqCriOTW52H7LLDqxSCqTfr3nCVR+NR/6QeDXjL
kJhC8uy6/zljXfp9sfbCvOBh5lB+3oLIs1CcXkwoJMXZZE28/bxrYJ/O3EgJUetOcpvrtXYcea7y
v/WeNK/Nyr6QG2J0mbnIuJjyqsCWvCuu2ucZ/+YldqvbUJDvyKNbtgmsp94aaCJASPnJOMSfP17a
99cRKjQgrnnB8w+oh7fbRyiCtoNRmESfHH6DYtaCWNZXdh8becW3LMbJLcsi0glAummZk4hQEtUF
MSUH9CK/pFCTHjVa4oSfZMO2JjX/+mrclNsOajhnetCuyytxE7mGYCeO/+PjT3l/XBjvn1+yxF2k
QxrnPrR07qDA2Tx+txo4+ddeuGtGFpNaSV0zQSipw6H90nbITEl2pK8s3IX00tuRzDfzmReblTNo
uMSIvJN+6i/6s/A5dOGO3vZf/Dvrpfsmn+jM2348fRe3y9n0LQ4HikIm3FKZ7mZi41j6k5+sIb3f
u823w1o4Z5g1cq1TGZb5aXSiJ+8l27RAvG9ip3Gb555/OQBTPq9ddO8BOfpbu/Oank1nZgxJPyJ+
6w5bbweZrQmbxw72q2P1XD9113BcrcP0L7zjZ6OvQFtRmrN1b42mwVSVlQjiSLrlqQRsIJ3pMtHa
9ilTwDPOeZAcCQogx4JBZ1U6ZNX+InpTyygr/Inl9OjqqjYQ9xUdQQXihqc5BI4e1E3j6tsMGZ3r
tfrT5UPy59gXlwqUBA26iYy99h6l9GmusIXDy8fb9aINHkr0VMINRE707fwiJ2uZucj4dPGrJd9F
rbmp1tLPFzfsmY357882TjlITZyP2CC35or9feAHoF1OQ7VW+7y8Rc8sLXaL5BHGSyWWup/yS7iP
7+m0uDKSDYzqm3HvOfJurRlh/o3v/PaZxcX+8CEmhIxlnr94corgpA6RgyCjkf6ojXolkLns0M6M
LTbEmMrdlLavw1O2PHIzO/8W3OoQZRocQh/eJmSBflmrvVzvY2oO4Z92l1dCYqiCGmvYnfP0PuWu
fbqD9wKl+8mN3OB+DUpx4Vn91uDiepj0QhOjeVaTq/J7dpBdegxpHkvRzd7NTSVrJ+19+PbW3uKm
ECpJHGsP12YNppP3L7FxCtOfef4EhbjrVWtvlJUD8VoVOzsQFm35faTP62jZ9WnuN4TGh/L5yWKQ
+m3GvUsfdbjuzeZxvNut8J0SoM7p5WUoLOSwgIURmMqZ/YUrFx5f9bawIXRETmoNTXnxaBA3kRoU
Ef1cBk6KmFWpFmNsqDjyzGvaOXH8VYRLPh1WQ+H3ryOW8MzaYgnpskpFWcRadpWC1sx3qLr/nF9H
6zpZl654+t/xlozNeEcpECuVKvbyoLtRrcjXghAhnuLXa/ftJc98bmVxzZueJ5l5NgIYtlKn8q/0
VrPr8flj939xKLQtaiaoRGpii4PWqWLDN1B/NeIE6WR/5/XS498wAax2bjdS1XfIuCCWjNEklnSr
IP6S6uFB8P3vH5u4eEsTnfzbxuKGKbpYDcYGGyiupBse46FutyR10g2l24NFYJTBQ4gDydEfQkxk
v15HuXSmzz9hcfUII0S1WcgnSNG30vyS6dd6KyHi8nllqBdXjCQAyQbJmCmJ3l6mqaAVZQCtvSt/
8+6ljfE5mNnRN+qtMdqUMpzguJbkfN+fw7h0i46uuQuIWGxx7ZSqN8kRB5zZNXfUxJLfEB4Lb+bC
2MzoEe6kk/ich049wWm7E0JbsvPY7k7+ob/S/K2Ygj9yuu8D5Zdb2P7RT9oHp7/DdfD2O5e8SYog
mhFQCuDvWzgHQifx7PwBMcVt7NRfxMf+C3pQ+2jaCYfVpNslx3o2RUsKpaSQxLiLmaKhQLijQaBJ
bZxu8G2rQIqluq1HbaOEiZ0lT5Wxz/O19pDLJ+DPNdIW7i/VamQrVD6g29bP5m509fSo/pqJ2lE0
OXKjqKFtKNtjuPFu/panOrO92JJjGlidMGDbS4N7LdTdYoA+3Nf3K1v/okc8s7PwiEEFZlBMDPzu
oU8gXWVOzRdUxaCfm2NxVbYRHc4f13IQa2YXITJN+ZXgt/PaNrTng4qPy9soWosJ5kO0vJrPd9DC
hXHbaE1XMrj/4+gsnroN8ISbmfy+sfFgz6jLZQ6q0qsiEmsjXPguBeEVpFQ4OK36pA+eM8o8qILW
+Xj9LgVZ5yNchMpaE0+pNzGPVIcmW9SSYxNFh3YwjuAyT0VfXlVqtnK/XfLKoP3Jq8woHp5Sb71l
2HlqURsViOlR/FU17Z0Zd1fUK/d6ulbVuxTunJtanEBB7gvfaBrQHnKO3lF9lYlR7iSJ9VvSmrcU
xNyPp/MCvOS1k+HfY1scO4uiQgpyaG4RNHdzhTmARU1+1CAc9rfWShnj0uJBwQ4Wg5ZQABkLY1OM
qPc4Z4RFZSzAQMhx/VCoGmxHvqmjdS6NzWQXqAveST0agJuPxyrPv355Os7NL46+pFRNLYmRAe+K
vAtvRlfZ5LvaaR8M1Dq8TbYP+s0IfdwsjFqUNheMa23CHx9/xaUVntnFyEjKBiSbi3uwCWvaRrMe
aO2AVPRow/Hq9hlqklHmJOX2Y2OXzqQJfof618wpsUx8FMXQT9ZActwsYbTunrXMt4Ustf+qFSIJ
pD4gBn6Fuy2WtdLrfuqqCiuUVLcNh9CZDLN0O/Ev0vhTE4a6n2fAvIFkEy3ztycRTXE4nLzOcKXh
xo9ov7EeCstcGc6FFzJWJFU3KWTDs7Zk+8o0rcg0izx8fyQZXjwVTyiCHoYHQTsV39HTmjkJwi3o
1sPH87hqeLFBm4g2YiEsDGIk5ANVRz92t6WDLugGcNRVTAOP/zPcrqVR59/69li8He7iasqTODKn
Kif/H2tOpIt2F4x/a0qp/lLkAj74jnuLV1wuqCILVyHTUV0ZXwwfLFS5mx/kvrwRKBB9hXgWbZqV
KX3vchgcW2VuFVa0d8dNynUxsXT2Jvrb9TE5+KcM7UenOZRwyVgTHBPhQf8iQ69I4nENI3ihtPLG
+jLnARywSqts5GR880bHk3ah4HaHbCu4429hvfer62Bf0Ye4Omz50prSXwnglzoAzbBvD4qBZq5V
KJMB1xkMT+5E5sPbpsCUEvc/yK++dzMM88za/DXnqQgAEwhzYa136DNXNirc15WTugM8Hh3pkE/l
drgOH4Pdx4v7/l5+a3bpd1o0E9MRs7qVbMLwcaxLW6oIm+Onf2ZocS7zUfKEfhIZn57vUMjctUKw
H9BwRZphxQesTeXiMHbBMHnKOCCJMTzm8a8EBoNovP9nw5nn9Wy5Uvj4clPChizde/IpRw2oCQ5W
u2LmQjnq7fosIsLEzxCLMDj0wUE86seZI55KG5FGyDPvJmZXmqAgB9d6MXah034Rt+JmdnBreExi
i5XjsIgaEykaDfjxKTaaFSJ29AxFd5HZj+le1yK8fJuj7Bj1ZdldNVMUXxl1I24tLVTva3PQd03u
AVIBBHLQR288poKpI79jyjea3qG+oebmLjbUIbQTq49uSrXrH1pBQni0rM2rWjflg+Bp5lUxGt6+
DS0YNC2zvorSSdkMnQeVXtl3P3izjEdhSpWdJTbeDw9B1ZPVpN5BK/0QxgxDue2npjo2hf9LEVqA
pQYioqER+q4Za/WmKaynEEfrDJNQbfo2yW612kLhJWzBizR65IR9EuyLpKl3hTHUKE70yvRbmibj
MexBse/qJNDvlbqPzW0/1T0itml114dFYW3ErOfiC6UgvDZixUChpdVaZJZ0Kz9EQ289CUaZPLdN
Ujz40jh+SqyAMnkuyseyDYzTlI1RbptDqNKw4fnKuPOlLryRu6y8FX1NujGRmtyDutCdSk6sr+jV
mr8mz1Poveh1+NOMLq15UbTqtSSV5r0VDRYVGzGKhxsjF7LnVA2QFlGLeHzSUWLZCXUzfFLUQtcQ
ARDrXWWNnuhEY1s1G2Oq2ivD92fsbeapOzFIsm+WN4hoVutR+uRTvr2WStHclHXQbMx0gtzQlJof
XtrXmyiptIMyJN6PrBrME/My7CSFhpt4MGvdUQqVEqGZ1plTp73+SCNiL++CerQO9VhLn/Q+sFDt
VNNAdDuEb79r41D+SLrQ2zRtgUaLnNSDUzDS3M7kpkmcNozQU5U1T3/IPHFAqX2I/Kda8dPWDtM4
OEqJrnwK0HW+D0nabpp6KCU7LVPvyo9Lf0tQkRROnmQxuqi8QIuN7psjIH40eawasVgbBcs+ddAE
9Y+Tz+jMiXVoo6ahj8AIt4joiU6Y9rmrFHJneykMV3I+CBuoWISNJXaym8cE9UGUyQ7MudZJyBuK
h4XRPQht17paYUgHsxBHG1F64SoIB38XlUX4o5zC6grB22Jrek20V42md6K+La70UCM2NwLaiYB1
HyujCV2lCsRvmLT72vgKgO02BzTnjJPobUbfDw8V9czdVPbmIZ4/RFby/NCKSbWVZQHMsxwBsS7z
Zi8HkbZLSxR1gRUJVPyEWQR5LDbC6BmHTgvyx7ZBXFToW4TiS988RlHjI/cJ5Ak0ef8ogdaRnWbU
C4QWhGnayV7mHWJogY9VMGRowDbgCrxBBYxSFE4W9xDroBiu2JU5aNY2aZHRGabRvw80j4y9EQV9
5ZTRiLarqZTCyygiZZO1NawAUSXYMgR498qY0thuTIk/2VUyTdd+HsQ7BdKYr1CDQVNkBF+UEK6n
2GTwfW8aHtrHnbGhM5tiQGDYQuPmfX1UkO/xwB/AVLg3+iB/bpSGiohaj44UmmgIenRuj4BPtlFp
yduo6dr7zpQKyW6GcTwo1jRurDbP0K0fov2IIJI9qqcRFMk30YxHVD5luymFdJ93nrTlr7vT1I1D
umvKYLyXS084ieLY2bGPMOqIK73rEiviJs1nGVazvvHb1KREWTXbKBaREB2DqT5pVct5h6T44I8e
xGRIbSmPaZUEL40f+qcuRwVdjfLpIa0gDsvLIN+aw2TdNAp+Q5A1/yEehVltPJ7QzDGEYKcXTbrt
jKn9UnVKdGMak3lKK8t7aANUYCVfG3Z6HzbIIOfjnellpqP5mfJce0X7SRl7eBvgrvwxFuQDnLAI
4pMnZtF9YHg6vGxZ+0UT5NwB8pxt5JrltPog23ajNX5TlRqJ7UjsXS8Ph9NE0suV4mQKbK3QoTpT
G9HpiWTtLEBKaatqeUvoagXiQw2z7fQwGQkiw8Mgx6e6io1DNHbmV13sRtmm9ab/kUhmwODz6n7E
tXyprMz/nI7qhCx80F134dQ1rtlDCWUPJaM5WpEoD1dmn2nPEB9KmT0JSnOrS628BawS/QbjkXmb
sol9p4/j/kdrSOOuE9KoRrtZllCaBLpabQARRtImaMtI2HmwJn2jf846dpOH+pcfIhwbaUj6wHRk
kGyra9FWxLjfJ7o8HdtCb1Cc7X0LHQZRQtRM79VdkqqjS/xuIcGVooY0iT3NL3l9l/RVI91GSt/Q
kzoGQueGRt59FoTaerRaTd6JyHdDAc5dV/CMR9y6cHovLO86yxI+9ZxYFIlF5X7iut/VNQLrZlOH
e983SncYCu+Fu9G8iWIfSeck0h48JfB2ccuF4meD/wknPW1UowYOPMndVihhnZi6LuJK6dq9pHTZ
rm/oQm4JRZ1A9YlqPKNwA579myJC2gPcTHswMym/g5jDe8gitbLTdPpZZvDAalqjOXj1kNty7L8F
QOK3chwgk1lN1t1gTdXB9A3F7cKguTYL4cHsBc+JrBY6lUqGeSqIrYRmWi3zntNQ8w070Tv9ygPD
AjP2pIr0DA060CfTCowD2lkSEUFongyvKwdHLcu0sinms1RCJvYSzdshBFiapxIkGl0V3JutDi+t
xy1gF6oA77wpJPoPQc26yCmMynMyRes+SSPKLTaEwrGJzrvcIbYtaM0Tj7TiukfwWsfvduXG60kY
2rAOqzs83WAbEvq2UhDpG0MKmjtdabgL4CZ3RVEQd1k8DT+zlIswH7JGcWVwDU8qGs6Zjaa2aKBH
LHbJZlS8YdxOeps/6lObA6ro+/qFo119QnxW+EJbQPfN8/Qysys4w7YTWiDXfhIjEK4ABTPKNOj2
Ytp748YcPGk/NRmxSOjZXaqgdVNG0r1Pvxv8fXC6aGVl52p50jyP3qyoUcdN45t+sEm1LlPRP84i
yy7F3BRuhqwc9llQztrqDYJjvVfW+1hS1JeAqy5w4jrID8jKR/dxFtCfFDfDt5hLzTGydtyN1dC5
UVUNtugX+qYxuh+dERVH+j7pCwtkbuYoogc3CsVqL2lZidiUH/5Q1FHf+gXabNkEwCdMOPqOFBPj
qsH/p+48lhvH0rR9Kx2zRw28WcwGAEEjSpRPpTYIpYP3Hlf/P8jqmp8iFeJUzWo2HR3RnTrEsZ95
TZG8EEjGmdPNBq5x0RBgx5cMWvpAdy32xCFPu1WX0o4SMyF+1uD9OYFpRl/L3AKnkOEKZ5Bz+QSS
wYSVt1VhsW1OXqeVnZPBWdsYcpWAjk6Eh7bILW/olkcm2fpTjnjar1zTN5JMiCIY8ld0SR8na50G
6sBVS9AsOZ0g69c+xSXJ0yNDLR1VrHyPUP13G8Kvv1i+iOzJIJU32cD62n4wpDfdHFUHTelUN9Rr
6UHmllvzFqVer0+TGwazrtptkk5OozbjCiyuuu4jGbzDaNTtqiyH1IvStieUA7W4wrWG4Ec2mu3Q
qzT0ucY1O+lzXOHEXulWCGi0W1TpsqfMLCvLkbRE06lkWkzioFjrUFPwFYuT9rUdI82Zq7II1iyC
uSGulg4U7trDkPfj7aS3HSb2WamviYDjPVdNv8v8Sv4elr65eAsO8q/EKvLWScOw+fV5Sngp7Typ
Ss6yT2FSI5XO5dHugwDCReoQ1v+DUVQ4N5Qj0QM8JSJHZp9kVcMo/qS64/RD631XKd/+/iCIfzEE
3Q7wCSdZp1ZPcW2VJOut/6q0d1KMp7n67fMxPiibIzWimYu4EU2Bs0FaudVmyygtzEewjbmVNsEq
cRb06j8TJUaS9Wi002pORrQ69nVkgUGMAcl6yQ4RdC9ZL0yw8nlhUODjuP0fANc+qLAgJKotejRw
mDGveF8pGPVETs2GuZTXsyd55W37I9sJq8WNHJeVV93Tr6aLZm4fVc3ejXqSrSMOKVdzy6jhdvEG
WKwf7GIdrRuvX5X347p6yNeXakkfrejxoKda87yGMYljZVGhHN36R3fdbsjE1+Mb2tbupYPw0bxS
mwM8s7DlYW6/n9fCqOsk9jkIlsTzMdxhFOqbDenR36bkw0s5HujkXMeKX3TWwFc1K39tABR6Lm4W
Fe0ElTqldOa7HtyhuiGgvISG+qD6s1iILZ4ni0/eWa1eavqZro7kr9qqOKj9fScqW8Wvrg0Zfyop
vxXJc3mdbwXh0ZyM3TT6zyIQadtU7+t59u1BkVy/JHASCwQrBeFl8MuropTcNtuNkrg2O/m1rv7d
ovpbfjfX0fe6aIpf7Xtzm982Lf/f+eb/nCvOQsD4z7+8Zs5ccXZv2Vv0nbv2T4ud7Y//+g9p+Rd/
+eJof2DoiuPgIqQCX5MH5C9bHPMP2qKAf9Ajg4QBjeu/bXEk8w940OCYlUXTnOiJf/WXLY7+B345
CuVpdMygvXCn/fXTbv9sTnxmi8MQ71sYiAkSESyETjgFcBjen6dU7ypfa3BqIEn26lqnlnep8Xx2
ZE+GOKlxl2mAzJg5+au4THdzZu6m7H7sD73UuEfT/u9vO/ZiOXuKGQiGzuIqLiMgeCryNohGJmQJ
39LnGHsQ9LWx5Zh+dgErcGmYk0tWVQZfaaSZ7wlue/qPYwDFSb0EMz9ruRo6avPwyNg6PCTqyShj
EwO3CMTQE67ybf1j8bXJr3Rb9sob0IkXKdPnTA/Gg/xgSXTufnMg3m8EXSHQk0or9HpveDY6mwwS
mLVPdulIa/V2QXj0z4TK9W+LmWIFh/Xz1ZM/2Ccm1x7gqkX9kPV7/wsEWaj6lCqzF29bV/FK7D3m
Tf1ttnNPf05WPnpDE3aZxpviaLsCQHG1iWGVCe6lu/+DBX73Q5Yzc1zlHzDpG80q9CpU5IboujTv
DGV0Pv/cc7A07Ljjz11+xfEofTo2E6U5T10Hm2SXXVeDgzwerjCZS7K40p+ECyCC8/DgZMhlBY6G
FHpqFbHIkPr1YkQ7YCF+g+7IFjCx097rVwPii3+/obYMalIDpYepU2c5XVYjQj+qbEOvWYmOYIdO
5SAG7hhrGSXg5sLZPBeQ4NDgGCZydBSMyMyTYyMImjL6ZhYxWnIj0yxJQSrEt93dYguaYPKa3FJT
REsnOXSPpBIXWyYfXKggfCHt0QM3cW84WdYGY7QpLKTIK6vHbrhrlQtKAx9szsWkAUMIhUiddv77
NcyKZELIEqJ/ImYkno/j+KYjd/f55vxwEPSO8NSCiUsb+P0gVEzkEtnxyNOG/msiELeW8mRnpnxB
xel8shbyL4KgS7pxDm20BurTaVKTMVfCVSpz0eTocH7+LR+MwUOKWYLGYpw3dEuQnKYyysgxhNaV
nFB9aTVjvDDIeRDM5blAQhc3i4WHejJjRZpqcSCTKxu/PZ0XGZ2FoiJ6NGKeLoXc58uzDAYFkAVC
J+U0uZj1NLGEaIy90Ppeo0vbcIz7n59P2/ltzGsgWZxciC4IUy+/4eiuGGE5jbROYq8aX6Mktcv2
wVR+Ja1+YeaWROgdhmJ5dTRj0QJCxwuS+8k4iRzB7xliSi0xJeNvFQyOLH6NiwfzUjP6nNewjGWQ
3JqKROpwCk9p2tYMlZqxpM4211DC3RF5+d8yW+G9jvDDZe7GR7uPGA6eLRg44MIneaAVtU01Z3rs
LdwN7qPF7XvbL7Lrv81/8vXFS/7SiCc3oCZPRl7HjLiYcyC9En9dmAYZcBElW4ku7YfLd/ySDJ0u
4vFXniRLKm2vUk+N2EtFJcaZQ/9iGOG6nEs3pJlgo4et2UFbXCFy5hl178XyJDtJOMeu2Gn0efTO
KfL+MQ2kdZqo9/5g3FvNYnnw+Z6+MDWnQrQhJdnawnbG86Gu9dEXU7ukgPHRycSZAQlnpLMXXNf7
3byIGYZWzkTQ/QwddQImK3xLMNQx8CJs9tVjaxG8XYKIf3RWFU4pHGgY3WhevR810qklVpgseH6N
PpMW2twPzliNq4Fy6udT+MEDa2hE2aABgeFB6j5JGEJLL3jMheULkdZ5iG5az381XnBQtUPP348T
hmyqTYCGnvIqcOLVZQLIuU44U3v8G84uW9wg0ojvjbdoo7oUyuHwyE5c2gs1UCBDb/bD3noW6Ptt
8G7guPG7Fo5yfifcShfVjpY76mz7H83JyR0WtBm14IHf076YdwHSecIqBcCzRKuL3cGlAsGH2/ho
uOV/P7qadUrlqp6yBEGVOkWx6EmIF07Kh+/Z8RSfbORJq9Jonn5PsbnLPX8bbCXHt2UYPSh2OJ9v
qoujnQSmuIZUilrkCbfknzKceeJYTuVqO32THOjNfj7epQk8uZRllT6zZUaJV0nXRfgs1BeStw9S
GQO9P50KDiJiFHNOZi+z4gAxKGYv3Vo1RvHFZnCod+4XHfmpshfSRhLZdW2nhp1t9xI0vskWv5gs
Jf7WF4lnH90Pxz/nZHotgMEFMI7YUyzuCK31yqbaiTkIcCG/EJ5+kNa8//STuc0EUCZmuJyF70sK
Ccgnsc2t4QCC8W3kI3f6/SX56o8u3ePPO3nxuqRBa0xnSCOLHVGis+iD2Q+MC7v0gxR5+TSKOdzw
JMun4nR9VeRqojJOgid9QtGxc0YsZ0tvEcOdAzQYqm3MEtIwwjgt3VnupZvmt/LH6U1z/BNOPrUV
M6PMZn7CFbCzw6JiD7t2hdiME6xUatq+fZOuQtsWrgdXtjMv4HL8/Ox8kEQiI0e8JqI6DHb59AEo
pUgtu1b886y2W91BBQwIziJIhDtOj4BW7qj3FwY9P7EAUWEYLiR0IuzTF04NxyjwVTXxapdyOlKA
MdpS+dUi5wbv9iFdXyryUE5bbu3TuT6+Ak/mWhIqSHuxQgTcIJylmH221jOwA3nu+3ZSDnukM5/A
DVErCafEGWZ1p44j894t7Pwhzm0lbDYW4A+nHqOrasZqYOhcTc43pR85qlq8WAkGUr0SrFAbBJqB
ZFed604SRYNdyCNKlen8s2uDXann13nbrHJtpMksdNsWI3VQHdItOlz1qo/rQ670EZi2vLdDc7iu
Jn2dF+arpIWIFETjJpPrh9SYdRd7sy9iNt4Ab38dw/FOw24XwJW1Go089IKsqOwur7cUuDZiozlC
HW1mKVRsoYndeVJo2ap2oyW3RolUd+JDemgBXMEMmpwiNH1HBK1i50LzotXKU11JDzFia/Yc198y
tRccXUmfWw1UR6Y/mzjyicL8koS+gKWonLqI0Ac2wmIcreDXQJvIqeRC3BhGhpqX1dzprQy0QMvK
bS938NlMdYPl7Ao334McDpLXaCmT1qg0/brshobsrkpLmL1mmDmaabkWDlSBNexnLdq2RnAnp8B8
aLfZVUuvvoIh48aquZr9+TVOAARGSrZNi/AbSdhgl8Ekuj4oU8dqDFfURr6/nyHhDQKVOT+g9wtI
ogx/SoH8vcFu3M5rzAgEcGJy7l8pmbEuUTydeul5ovkJfyG8GSTBFZs0tqXCv7aKyVOydqvFUbdO
4kJ20l7cIcHSAEoLo/UUCd5kSYdGa78lmTSgDZ3v50w8pJZJhG+Md36JsiwonAU7RSAe+/CpR6Hp
7WmQ8N2YKPqDcnjCzYhcq0A0Qqm+alqEi4EhLNZGFoS57m7M2l+5GH7VI1+4HgNa72KqukVo+Z5a
GI0zJlQICym7sqY89RBifqTDFruFClBaNp1QitZxXuwLtZXdTqMfH8Z0o0LlLTT79jqRpSu/ML6V
McCdSeofsrnVvCkOpu1U9fV+zNWXpE2eJz+UVlnkl2vKR8nGCodN06m/equu3cyyilXkgx3UKprS
sREdQEZtA2Fel4myA9r2FVXvX7NOMlmI4mboWITMCoqtnIvroVGMqzoobwCqGXbjD07TJG6hTLeq
PH7X4yIF1aWUgL2qtWiSKtRoMG3CoB7sNu4ftTn5EdSRJwAkcrpGj+yiBL8YTfF9OwkvoZhWzmgl
T7GpuqmvrYVJewL/Y9qkglu+sFqzJOqCZPjeoAFuF6acr8GG0B2X9e1ciPNTG44/08IYV9iuKYGd
SIKOVHeEwk4U1bZS6onHuRAPWUttpsPSw6ki/qMDyLLpJ43wcxL52WkCkawVWtCZY+7NnSQ8FSAY
7ZrGkDdNrWnr+fBVajt5m85JsilbY5fHivCojHXlTKNcrcsGcGccFGjzp4bs6IkgrX1d21ljVl2H
6oAGvCi8ASXD+zEOS65CAnAp57FvpXCTp9lOFOObukvuW9n/OkCexVege5qqaJPVw86s1a9T3X5F
aGStJcQI6gwSR8un8iGUZGAw5s9QSZNtZ2gPTVDVThoID6M+Pchh3+4apLgdo4XNjj0hF4MQXY9a
SnwFytXDXCfa1VIoesFc4XdbxmA5oXXvJ3jd9qBaG+j4CDDjHKhV5KdxnqLz4wuxCz5q3taJlm2j
aQKrFTb4d4/94gZpmPaUlLOXWEO5qdJ2M4jJ9TCk+yi3NmY3ekVaO0aleoU8u2JZvYKSXmn58JaY
xq9yKN+qtFoJcnwd+UvdRlG2CYh4u9Dyn30IEGoSvmhFghtbAySV9ZnR+F98Wchp4mBfZco3dR4z
m5FFR05AhMc4nzkC94oN5HgdpOOTmGBD3cwHczYPvjof4Kdcx7DzbElqr0PcV8Cvk5Vq0X2RWNex
1G2sIboX9e6ukko37ic7EYJv6SzejmkCACPaqsV0bQTNRhxUn6diKjyrLL5qXXDIzPFGt2a3nM2b
vmomewglR+20+ygBf5gDSLSFpOrtUVF4DRP9pZzk0dHmaF330uuQ+U9mmX3V6mGjp/nGEjAXmIMk
cKRGid2oSVCY0rSbXPR3cpk90fo1QFInN3M4fG2s+hH85h249FsrSA5VaOjwvdsHtYS30YxP6pi0
tpAue6pq9k0gQD4Pho6HLOF3jsJ2TuJvedrs5Ky01bY8qB0BW6pUju6PndsyqW48NNs+1XZBHj7E
k3YAIrEB9mo5Nc4BthEmvs0tVMi8Oe3XUBnvdatmWbOweWxUIEVDIs6HWRHSK1Vtu52WKBmwxCBc
gVfEubypb9uw+GpFk+olNYkOkcUu1MzEybrxm+Wbt0Op9e4ga7FdgCv3pIKYMyyRNgn7/DWWBdeI
5LtQHG/aUr9j5oB6RwDlhjGS2FQ6oDarf4KF8TwMpRfpHRQsUZ3uwoQNU2a1WypIIALmyXT02eZh
U+Rm78rks3aASDAny0NJ9osZ4Kmnp9dVmA7O3JubSZBfRKnYTAYkFU3p11OLr3XdQggw490Iqrqc
wm8TV9SqkkgABrW4T3BoQYXNTO3YHJ/kRm3tscas2W8pVgQxtjMABzehnB0U0CGxprqZAOemTn/l
RnOLV6ToylVGV7sax7UpeRY4tXXow1rJO67xdM5Te0xB1pYDSJ/BFB+12LqazPyxt3zfjTtj25r6
9RzhWCFM3zny47VvdGtpbtwQZ00pwOFJLTdyKq59Umy7k5ALl0RWN6zLH34lLHCm7EeqVVhhRslV
marRNojk59Cs1oWsAwIECTqlzVatgttywuRIC8TOlYMZR6ulJJNb5rOo+29139zQiulXTUEayF8H
T9cUnjJzIYbNWxfND5Q39lZDDamK+7t6Vipb6OVXsDOkxLEkOIZVK+sRN7XdWPBCqEJ9XyvtrSr6
jwZ4qG3Tli+Zoe/q3Hi0AOa5lex/0TNNAygtfRlBWdllkxP9TPMur1Qeu87sDlWvWG6xkCr7zLoD
AP0oBuqPREg1gIwJz0purTO9prgzHIo5RkezVHzXD6RFTD3rXCkfAedyS1V6HgHzmsq11XWUOqOM
wwlF127Q2geCVwSbuNbxu2rDW1Hv7+RBhiJk3aJNlNnzzGsiIlYpLRvPx21pY8k84NQV97kevaAd
CqxfCH42UXEXoPi1B8m4Nsrmx0xFG0W6+rbJJLcXtJ+anjRrZZqZoiK2eA3j9AZbUc0BWpKtUN/u
kdOJrchO4Bg8tQmSsWYCzdPKAVobg/zU6v41r1y5E/XouVguqCBNA3CJAc8UNf+9OPfiJsT8+SYY
a8nWR+FBbg0nzeYrYN5ff89j2ezFxHzzk9JNRrB/UAVkRzT57ERKPT9OtlEUPjZ5djcmwVOodJGT
Z/Fa1oqVmojfppkaaiDpnubn4ipUWkRfhfY+MKbUiZWi9bo6G1xz9m+JsO9UMf1mTLm18svigJ/b
bKN8cCsm9U3bVpJjGbNlq2OquH6V3IdC9AD8GmbbLOTs+CF1jLR+FSOhcsW6eZuCqbX7GhpEOvjX
kyVfSVrMcysWj37VHdq5PnRm8pThFeSgE1g6ugFKvoqIBDor2Uex7vlN/Vyr4R1QLBRA4vEhD3x0
owl46SkoyAnpCdhLodftaSKuwI/OUSqdSMO/QnFxB474LpoUsKQ8IUEsr7qpvp614joeQ2dI6+ti
UnbBrO5DIfnmGyJMgBHJqaoxbgUlRShDD3fsQy4lqPt1sZ2E2dNn9bVWutCeuZ8hQlixLabJTQD3
1mnFBp+3obkeGwPFo6K3+zjLwOrKb0o4H7owvGpGH01lPFTsaW4eGlPdli2chTwQVacvxz1ubnsc
yQ5JZP0YeoEtM1lPOSmMnwmGM6fFc9kpqgviFrvbwgR9O9N40OI6sXN/lJ1QZJ2moC+3QpRvBg1f
5bneD2335PcmpuKhjKC4mfycJcEupeIq6XJEP4K2depmlJ9m8H1QZvQHbhe0VyoFzY+pBkWpXpVd
tKkV/2luy8e2JzD08+6KTrfqqL6iVG6iyIjrY7uy0kQQtdFEzDNMxDxtPNvI1V4nqoT4cNWgjWAa
rzp8bMfoFkD+ZNH40o15X6Xja2dOwiZV5tuszA17iivZy4wahUjZ/FKHmvVFFmQ8RZKYxLanSG28
EnLBuPSj1omFHBbZQqf1ETOPEzDvdVNvc7+H6dHLiR3G5bWcKfq66+PWzodko2XxA0xujetZxr5D
bD2jJMyb5iu9VB0lFImnebgEkSRuntJt1Y39ZgrLbKtAuAIB7vZZdNB9WUQPESR5lQWeGdVfoz57
C8MZHIRZg7jO5HspQFddnStxI/oQwpO0+65PGUkvEGF+sfqzKyNwv+V1nBUvoPhXVSlIULoL/PaG
cNX1GIPq2TSuez0S18GUR1/61hrdCmaVIwcBAGPiUkGh6JBlrEoMenyd5XqDqxmVpbKoJJsySLTt
igzSmC4+CPVwJ9aisQ5QgtqICoKjVnRQpBq6elKk17LUmU68VACqSbwlxIkd9khEnUpHuCNFDErR
6q+d3sLiQYuO8A4BmSD3U9fSMpmnU/G9WUuNxyIt1U1R6leFxGMUmHE2OqIYdDe9HrQ3eZkMTlbx
oEjFZHyv41HZcGqJseNBf+bFmsh3SJdqKljrRORPZX3SeSFX3Fqu4s7TRw2F8AHyUp62980YRzbU
hsT1E1/hlRd+Ifp0GFG0snM1uK6DCEHlfLruqhQKwFi9TULb7mUMzdwLlaelynNeBVKRIMV3FaDU
aW9FVYJYFai4LYLGC3yheKp2zTp4WpoM+SpyrYV+7cIWu1Bo+7DWh8HXXyOfUqDniIpP0zGyBDnD
Dm8VT15FKwA6zuwMe9XWt8mu32iYtSiv/gEi9oYElRKytv18CpYv/GQGlJOOT00lwxeXiu4CVGnW
yXrwVO+ygtOH3VkFxBNAOTryYBzetzUU8lHBJ3Vbeme197uNcoOPylp8qR6H7eUBz2uKQAIYB4MP
qPVA896PF/ixGXa80R494U0Ts7bZJUfgD6vhx2OcdKqAn4dkUDQ24u0cukjnLopNiyAWRNDo9p/K
zNEeO6qHnxZLG7R/SLhZsGaFEJFDXRzIMZsGKMI6a23t8fP98dE8Hg136hFH3RGwbMZwZTPYenQz
Gy//uwFOFioTSFmipXVhyPepeBeb1oV+0IUGwu/21FFDbeioTcCOY+fFxFE6gUn40kbf/3dfcbK9
e+47YV66FHlZQkolB9Uu9V6WP3F6Uo9XYlmpo+8Qu7nOMmUZYh/dS/vFyGuxEINQ/D/TKb/QV/rd
Kjgab06Wu7GiEalFr6r8xchfrNKgSqJ7n0/duXvw+x39W/7jaKDcsoJRkvgwRfC0g77u95B+VsJN
fWUvArDGeh5ca616dJsvdlvP9bZPBj/paKGATcQFQZBZnVbdOlt3HlnJP3MpPxnqpOUQzGMaxAND
DVm8930Kfnlt1hd2+4ft8+NtcvKklZZMpFVznoSNdZCTTU9lxHuNfVtxg53vfvkCatwbXED8iBrr
qWOtzcL2FWdRbxFc5cfni3thE/3uuh2trdqOrRYt06u2g6cv3EgpcGcrtMULkP5LA51cI9QwS5TE
GaivXmRy11Q9jBqV0+HCOB9CJI7m9xQL1giV75vItHsp3llUQpESX0H23GmrpVFoAEIcVwpIzxkW
dEffTHRrJ19fjB+Wt+WT2+C3qNPRxPqZCisZ+pm32NyEPwKkmoJVdA033RN20K6dfmdgqYcvwyrw
jL15fSlwuHCt/g5wjn5AagSqVJfMQ6+nG3V86bNNXl4yglxO3/uvNFUUsaBKyFima+LJkaF0FtWm
FqYexW877jaZ9ZzI+6l57C5JKJ3HQfQe8bQAYQMikv7n+9s1NmkPRdiuEge1W0hxm8FDg+YimOej
BiugS/AdwAkBqZ2i1EyjD4BBq6mX7suXeGtiNsHFd69RlQCw+zv2os9WbT4/hh+EX8hQo1GooQtg
komd3ApSFoxmL+gpGIxhRZ1D2QgrlfFgj6/mn4L7t2ULMa4zMJ4QMUwBsHsa3nYyaTrNUXCZfbAa
KgFidumqYeBc+K7zXQhXBsU0Ce8JZH3kk2WbYdJm7XKnjl71jO3vYVH0w5rLaR5lb7GxCy7iLc4j
IhMlFYR94GiABTuNLMcARrSRDJmXcbmqb1X++Pk3ne9EfOnwUKQRruOOe/r3GyNUkqEack/cBZsc
Opu0DjeZd0l58YOXj7oaBhOIkwNogxfwfscPVZfQEvIZ4XlxmoCBdL/cHronf7kEYfvgkxZkJvuP
SeMonwxV6HppVl0Xe3pDBCHRp1bbm96gkJY/jHKzidAjSdKXz+fx/EXg+0AzgGRgwc7n0cxEGgQ9
F3X9SNGZfirNmShbycKFgc4vqWUgQ5XgNSCDfCrhWhhmUQFyjL1aRq5VN+xA35OT24ZObV26APM/
2/CcXrSlOVRId5F8nESBNeInYaAKhVcYohf2ybpqY1R1fPfzyftgGAVJuQVJCxjZOkW2aojHWB2k
bM9SfqBB4aZ67vpSeiFYOdsXKP4dj3JyegshpuYxaeV/J5/1atnqlyTPz06syUfAteH9wJf0TF9R
Hss0VjU585CcqYXkJ/a0vz6frvNrnSEW8UaFE4tzyyloO6F2HtdGnJOVmcipYaNAZubnDo71a9gs
V5DqLzsJnSegy6gUsxe8JJ6kp+cqQlk9Bx6RA5xZjnDjhKYtONzrbnHbr9M10jTbf/KhR0Mup+7o
2a+LTq3KtF9uJ/1XeEvRYmfdCM8L4UPcqFc6iM1LOlVn54uvXChDhogKtcjkvh9SRK4BDZ0Zhb9Y
xlp3imI7i9salQKzs30pu9bn6svnn/nBjsEVxzQpyIH+AI/6fshapxbfjQjwVN1e7h7L7Nvnf//c
xY8IgNcfrh9vFq/IcjKOplFqLUguDQPEW2QKfvtNVVu0RcFffj7SBwf5eKBT/m4ZoSkS+ZAwpuom
n7812b5pL5jmnU+WJCMHADNvcas8YxnC7jDbNNIKD46/W5nXbXwJGffBdEG6BGeP05kqctGeRvdz
VzV0IQDjYZ6tXZlb9WCi44/62IWFOZ8uOJwQMsEAwos4s6jVywz2j8G955fPOdIylN70PxP5v0Wl
/b9GksWI+GjbnZFkH94oV/7rKmrb5l9v+Y9/3fzso+aYMvv73/+bMqvLf2jovMLkWl4xfNDYT//m
zPI/oYUq4WmgECng/c465wUkF0i3xh/AphabKnQywdwavBV/cWaNP9gWy+sr8VfR2bf+DmcW+2PO
3lHSoUDnYAdg8Ly8r7wcJ4c/aLgQInOYXVlvvcHU0OGwbkwOEZJUrw3qVk1fbeYpofuZXymLcNRU
VZu0lLcgoNZ1La+pmG3MtKfFlS3CeZ6EEsqoo1CRivaYTU5SSLe59WqWCGt30m2bg98ISwSZwtVQ
Fw7CK7dN1azYjFT3qQWj8u4LzS5EeIMQ5Fug9yjDKV/LHtezgTqNrYxwTSrBy+fpJjboSsA/fADf
6XbjowRMTJAotgvpw2SKtNciVwlGu53ueZ43ePm6lQXRtaw3SFOtG5MuRBnc5zOKnGoR2nIZ3EaD
pbm1pl0Jdb+qlO9zGH9HnJhyfo1GIsIA1oC+i7QVp2orKNlBMwAMBsbOjL/1w2NWaLaiR4swkjU6
Uxl1q7mdZqeuEckK5Bszte77rlkJorQRhmDXRdWVhZpVYFhf5qLZ9TU4PBk9wCh00UulXdoDjBJz
+na9rcfI9RPelTV0rIJXKAgO3VhsrMiAFwBJC0Wi0VhwH1y2tQZOC1XCYnSP9vvtn7vjmJ388abh
0iYzQMOYOOP9hd7QEKNjJSIn5U5UBdYLE9J3v/vbym32AvwcE4Q0YIOVH9iXWJgnl9bvDQvJGxVX
2JFEoicbthw7TMRSf3YlfTum+ym6KYILd/xpAnk2xvIIHD1YedX6em2BBjIewlvNq9aCk2/wyNlK
KwS2LhItZeukwPHngLyQuMKRCqHW/H7AuC0Fq/ED0VXilDbsYPsh0it0Bn0l2mcwdq0AJSvdXI0F
7m36vOpBTUV5valwHU2S1vEtAMUYSkXTN738ZcTCpuiKFebJdptNm7x1Z91yzWZBHjR2abROk2OA
4+tu5VertgF57I/3PGzPSXFfdy+C+VUE3zaLT6KUOWJXXA1t6TSI2IrGUxH9AH3xNARdbOtGA6An
8B1Jql1ZpU6rVl4dZW+JjASciFyIjDTQpG4LZNQmmY6L2F1FFsRVv3uos+IhN7unuAidsuocCcSu
2HztAhWcTVy9ho2+ogdqy6mwmi2SXa4JFJzw+wV+IXXKvaDXe61ud12OLGtC/TS0HkU5vNW7aA+u
CZ3CxqR7GJl4fKndUzv2P8QpuU/zNnUNX+QcNeo+1Z8LOoCRnK5FAYDqqGePRex7zSisDJkZy8eH
OURyUB7dto9eqzJeFXoY2lX4S5bEQy0Hb6A7fqZ9R0d7zBDfbGh6R6XL1bWPJ9APQLKK2kSBD52+
hyaOHTUZbmEsPhoirfQOeeeYr2/lu4p/MY/qnpnegf115AE4laTZnZA7OW1aA2a1bpK/VsM2kPEI
bmbRLtLgVoq4zBJAUtOw70faTop2Mw24NhiJk1MhzEbgBrrgyGaCzliJZuHBH3HjHABsC8U27Wqn
7sL1cqWFSY8KdHnVdpgIIUlZagph7qBuQeOUtuEPT1El03TOV8XEjdgXtWfluWfE4LBKQAZ6iJuC
mL9WcrX3q8PQvslxljjGBEAoD0EjAR/XbgLVWk+B+FgZ2VrIfTcYqp1VALBSDXOdGaBXErwteFOd
Rasc/K2DZJhXKcI92OSNwh1XIRRpgaub8vJNRZDLNrmLRLabPyQLBJL/ngFlJynxdcSelK2fdIc+
H2yAD06lRQ9iqYPmfiqNGyW8CUFNizHoJgudgBCAWw+Ilf+D2EsvPhiXsjf5FZ5o3LTR5DUp6pXT
4NZl4Cmwl/8fd+exHUeypOlXmReIe0KLWYZIiYRWxCYOCQKhtY6nny9YfU8BibzIrp5db8liebqH
u7m52S9QnMAT20Hpy+1jzdMGDFSix7S/yKbuYZix5Z5kt8Wq1y8TsGK5rdaqG4jWXaKARwcunkk/
R798GebUKcVrgYaaEYBAHVAPJIaGaQiYAYEqF9ChN0uK12qKY0gywHkLtTfTLcTHthff6MvYnQqc
WQnWktV59As3k9zeDWqyTsvGFjtjLcQQxw0D42AMIhjeyDKurvAuidt9Hgc22sP2NCZ/3Rn/uxPB
xRzlP6ul/JUIXnSv0c9P6d/yr/6d/on/4obC7oZ6kLE8mLnN/p3+Sf+iLop6lMFFxvtL53H57/RP
/Rd93EUQBcdjUjKd6+Df6Z/yLwgrOiklXKzFRsf4J+kfnEoulo/pH78OOrmootrCG+2LpEEyxuhM
x03qag2Jkxg+qnrnFeoueYlNaRuCPQORtUIO7krLQ2RPZjczKf7XIpJFGohvIdGv2zFZyyiwRmNZ
gBgNniTBuApSaTXzPuo6sCnSu1xNNh6zG2QO2HSC1wSWDdVpI9btRq+E3RyGrio/y0qyUsFplSbd
mbLyYquw+0Tb6vAFWtl61pPBzlLxUomrdagKHLLXan5TlrChEyV0UHk9PQit9HIJ1p0f2m2Pi64/
ojSWO5KBKGYRuBW7vBxVRFjDnV/KbmrQPcDmxwwEd5BA8NeXxqA6mYmdNZAnErLRRBSvi9caEPm8
f5znxypL133e37YZy5M2NsVRhHZtAVXFSv0xj9T4VKB/omErxDEAY3aSYbAUoumf3FbSvdLep8OL
qT8hGn2nZcGdWpNaR9jgoUcb1JdoTa5nUEET2oVTRtA0UEq1fCfVUQlJnqoKXKtfuLWR2ZkwA3Uj
WJa3ZkdRDssk7pi1gHHQgpjmV9ooHa1HjLobTbtIElQLtZ+W+prNlhPPCJ2qgy1H0XXDL1aGalsj
SJUnpTcvAne+eWiSwGu7ejej/6jw3tWCZJW3I4jLzEuV7pCV177a7YskcA39EAuIkhGvx3iwR3/d
So9F/ksbBIQdIRup172SAHjpnTJ4nAsuFOO1MStbS5CjYhNJSroSsnE/yfsqQDsxQzd7CjaGmds9
2DDFvEGTku+Oen5YbwJzfKyIvxM7QCk3yOY40ZjbyYwY7gKQBrwnyJ3XJvcYiv30mx8FU0VUY9cP
jR2JrVc30/NYAW/WfyRV++or3LUhkFdBvTan7IcSlbimqVdWMFwJVFfbdjtFiS0UCILFkTuLqde2
FmRl4aEbQmSay3WoRyDcn7spdnr9lbTHg61gk7DagySyXJKjFFurqdE33iWGtjVYjgWInKbRWgdA
n2WvnVVdhTRJ8jg9GPNjZoowzCHWaG9BZXhlw1GbC/blZLem7BRwtIpA8YJR27dCuA3q2YmM0q15
hzWwMn2tuDARfqmqB+RD7cGIXVT+DqDbrlu5W6sGzJ5esdPGBDZSuUOtrysl34DmQ6C4cgNkSMf6
wI6yhUxxBll0Ne6mLt6n3OBdv+6L53m6KrqUnAdljbi7z6prTaJdH7+xm2wjl+yp/xUFbxFfSkgP
jfI7TkHoNYM7hz8F5h9Vr2a7r3mTpZMnW7fxNHHdvdSJf+3zHMzUEULNm5hGXhRo1ymytV2Abk93
2zRcWdEuVH/qKEn3KnSC2o0q7TYxhLUh30nEiKwvHVGf9pIRuXoUOll6XQb1ppM2WfUyBY2ttIU3
InZajbtJKld1ItkzX2KVmgmC+DyEc8EDeqloNx3ATWB3KwOpy04YPWnKd7nQP1T5kwycsZALrwtZ
g/K1FHGMU4XrmdujuDeC5zQ9mA1nAJSukF1bELwFND8z6GwigkQT/z50a0hboTbvpra3W/WBNJ/a
wG4SEiKygs7zr1KTkbKNbbN/0EblRlE2wfQQGVtYYWD5SqDXWzTsnHZOPQXgexj9FIwfGhho5BxY
5NsBklX1I0SIWR/FFYwl20xEziQdKwkJfuMyQ/81gmwAPN3pNAi8ee4k/Z0fF9dhWm4LIbEtjHPj
+C4P7xd3lHoanWq87iPsPImoGfsySUIHmCF/BUS/4NuLhR3PcPH8xknb7JBHsRuYzxCGMHn7OVBp
iPkAiYSnY1Sxv3oymIKs5MFID0OLpqi2LlRUpo3fhUm3Wcpuuxxaauy39zGkt9zHT0sGDdyKqBar
hNjOwWULmWwFit590fC20F9jbTsHomN0MDySZ8BotmQ9GFVy0XahJ/u/Ac3Y/TTYQwvFKoflNw27
IsicxBwcf1R2KXljgmS3QJaqdfbYQnyk/Z1Dj4wurfJKVoDTqU8hwFfVsKBnlMS5dhNiOxqint5J
LxZfq0uCQ2A1uIsBj2Qv1VqMQusvlTBomeUq9++KIsXJ4krSnuByOKbIx27bzA16fycSPsEceqb4
2FS5EwQ6/mHBSoW+KxU3qWzs/TDezDpM0nJ6UmNeLKq5weP5vUWKdWwNG3AC98idOFyO0k3Xol6U
t14PsriKMGLNA8xJYBtbP0zprUkfU20iC9W8zjL2Ad7vgQKgvaliV8Kg1uJi8UGni0V6xfPQFmqa
8AZq+fr0UjfgTGXDNmvBkxcrVF4GwI/dXBWB/qNSOeHjx/NQLWqvNCBR99F1XJAPNzFUIXUbIGth
CZS8yW/DRvKSbvwZCa1bzFCbZizTEJZva9NNepSY4uZnLovXzciL0LIgeSW7ASvnIYWYqWFB7Ofu
hClDKShQJh8VSjyi+kI30CmGAD6DtTO157punKab19WEFe58ZWS/ch/yzwQup5X+eCVhp2BP5XiZ
R4MT9tM6xqEwHe9TOIpCU75KXPEi7DqRby1mvOIbykwtbP9HI5u9Ok7QZU7sqV6YS5g+xcEq6Kp1
RWzJ1R8LjS0vrGs4mQczCsDYQtHNb8PsSRMbx8wbp2ThfP0ggUxPdPVyMoTLEhlemUcpmuC2Cs1j
+bwID5k5vgGW5nCJC4b0XKYPU/rSiCHsPk3HKvlunp9HJb3si1UJ21dQOPFb5LfXIroLJqiYsHLU
tF8VdeyEvvXWdi9jDxRuhJ0tP5diD2EUq2z5MeivgkB2gKraRfuja17qaTjAzPTqRQVFFZ3efJ7r
3G2Cy7axbhSBvmetOKPsX/S56WrE48icrxDvdcbaWouw71C1Xweqf43XwU2Q8gLTDI5kcWC2qgK0
REGUFm16tNFRMR88LaRYkJnbWt621lOoc6tRxsBAliiYOrIOiV21tpPa7gPrfTK5xIT3pSxXmbeZ
OOwEv7eHWrtIp4kz0rlVJHFL6/UdCvGHujMeVDV4BVgJE18q7bSSVpgtXEXoNueEvJJZIit0oD1+
pQ3qzs9yr08QY2/J1hr8dlvr2RckrEZmF8M4LD0MLI7mtVJZ14ZBOjxNF43VXiZldK0OMgL9uGlY
IuBGfCvUKT7IJhNo6+SxKbjpfcmbhmCwhVhbpVq5gUTs4FrxK86ifchztCxJm9tuBTJ03Qfx2uyh
UA3ZLTj8lRGyR63GhXFuZkRoViOyKGZO4kob5KeQLDcbR+wm91B01yG6ReiL3yiEEb0h5Uyz+4wM
Ie5yd9StXYgUeRoM1xZXTEHhQInq7TSWh3LycUNgf/KVhvH3aArXfnARqRIUwnql+hcS/KhWeVy4
ztE4r7rkJmOdIq6dSJu4wN+TrHCoetGxJoTidxmE4WMUKG4WTrSzzfrH1MjQQnNvNvASKda5rq1H
sXltq98VPiCpGLhTLQDGRpJCgrqbZa4pSJsGdltf45hiIMghtm6jlq8fHn0nqqHH6GZleeEtiB1R
p3Vn0LH5XLyT8H5RFbpCqGMsjckcdyvlekEYa3toEenev2/3iNfDGEdEq3XMp75Abd7O1/+lW/o6
/t/grTjxS45bpH9+CXKaGo/KBYCgHTXaYL5qXZIOyy/JfuKvtYp2i2KM+Brdl6gppOuzbmXHhcs/
r9u/R9TFz3OHLE0Luvoz4gLQlTb9Jt9AH1u1azjq99+v9Je67J/RZHQxQRWR+hx3xkR2p1lJUurq
h0VXEdKcq91Ct13DylgFK+mf1oGPx1tm/6EOLMVygR8B4y1AohmthrbYLHas7xbm4UveAJfQ+36O
S6X36EEuoYkH7kGjv/hFHgKsTGYEy4M8k6ZNLAgOjwFHU+iLKLEXU3X8frjjavqfGf493DHiuehQ
sDQahhMDilOQKjvlXQyFM6P8gR1/mdXSy0I2jNb9MY5bCLWpKRp0+cVdfo0iwLr2lJ3iiHbpnKcb
nNwmi3Pf0ttCYfAY7CPOSKgklpK6/Sq6/YNOcHOETZ0UqbJiFdId+h98tI8DHuEEqPV24ghHy9Uk
KMwJfaoodXyyeFO/gvew/f6bnVxNWs800ykOUb45aoHIqN+LI7anLrpo6FBSGH/jaaHSnzBXsNPO
EkdOHXKVHpuig08EO3XUnehjOU0Vn/Ear3qUvWpdP+VPo5P/1FdE/rObZYmXx5vl43BHQBnLFKaS
zijKKNvRDZ2GU77oqscbHGLOdLJObf+PQx0FzE5rsMeMINlFheqk8Bn9+LaQH/4n3+vv9TsOkgi3
+7g8MSHgsw77ERG7YGd4xlrxwt05qOqX5txypJEfNAxZJVLKx805sRCMjmO4BC3SsHvJLl6oy4mO
hg5t9UDtgAzP0Z99O1VW+brYfD/ZUyuqa5xzlCr/tK4/h0w6lmZY9HXmytK9P/LWp3gWnItax3C+
PxcdvRHONuL7wLaOvluGi1qkgvBkjr07XvAC2ovX00p21bNwvmO005+xUGinO26hXYwq8+cZRf6k
5GbCqzfFLed5EfUy9sVb4sTvWMNfgDp+OW/HeQy8XuZlSXB6cFSEqfUlYOJflkh+jQV99Ogf6sLO
fvYXqpffhW65jy5I3ccd/WHe8BepF606OxUQ20rOhe2lz/n5JH76Fce3Q1fHTVwEUK6X+y/+QYP5
r6MYXZsIxkd36KediaQnYhtDItu8lMs1A3zD59WuBbWrsIVhtS+WpVb2C7x73iFDcXUe3XpstvrX
Mn8YbYl8Hy74QYpFHIkYzX9ZUjdjT2rxA5N3VhZimDNt0l3unIOz/4c5og6tAOXFw/Zo9zaJWM95
32W0z//SEY7dfr/Eg9wLb/4LDf2/u/GyaISfa7w8RvkrOvV/MDht+PZ/1vVb/vN3lL81n7oxy//q
390Yib6KagLLBY6Ol8WiUv93N2ZJS8ChoXQsS9hc/N2NUf6loCRgYNVgmH9APH93YxZ0z3I6iQ/a
ImSr/ZNuzIl9AYVPJMiQ/MlUAo7u9XqY0j4W6thFRZbunvjUAkbFq8bBgHIfCcGmrR/LSd21Q0op
rlgPFDw+rOOpF8TX9JOfsMwILDHJxXGGnSElFVtNF7vmob9IvPsElrL7ql4Jh8l90MCgWa68ln6c
GXWZ2Oc4w6iLrzMYc1MC//j5GMZq72sdloYciMWpVnGjXYYb6ILP1n+dP/YnJ7lEVhxNENAVlzvs
w6kfW6sDGDPF7kDSGwXxVYu6lSRw5pOlJlKdCaNfr0Rm92G4o+yw81GU1VqGm8pLeMW2SZNcCc4p
wp4b5ShJmwcdY+9lFLDbTr/II1CbkeNzGdPyY798qg+TOboNEznJaH7zqQqJpKLP7BagtKmhApnX
3vfb4vRQyzUvaUDojpE+EKhKVLlQ1k2jYiU14V6dIdXn8k4Uf38/0rK/vkyKAYgMpoRV+tHaqZVv
5NmyIf7iBf+3+TBf71N2wodxjhYvHoVkFkUWLxOzqyQsPYuKzFJ+N4pyNSgFSga+B1duA32OCr7u
FuaNDg9/1hXn+xmfjjVLK5miBTBx9egM+Fk/GGUg4otwUJAhbLC6MQ6SQ0XyJj1L4DrxImPi1CRg
DAA0JrB8PnF1jKNZUkt4zhTX5RZnzLW6TS6wn02oCXrDltrUmc1zIm37POTyLT4ccq2O+26qGHLJ
XSzNw4Rh3drKjXWotrINviFy9+eIQP9hVf+e59GqiqlsRiFOw2wkBf9Fh2e8k+6XRF/rGPBcJnFy
335Y1qPI0vapaSU9wy3qwcoG19OtsJY3Z58UX19kn9fy6HwkqexPwsQ44s5YobVBic0ZIVFKD8nV
P6TPkJJ9HuvojIRViwvWslUWRpC0+Yujf54RdHrpQFKYoigv4vOft0evBW1vin++VLDJdsl6yTHR
Z9x+f86OXaf/mo4pAa5AYFSTj/kyGZJaRWgwTtgrL4L6ZrQYzwedZ5TibSrrO0tJ9mMpbIeoWJfp
j76NkRREhropNy2mjpxTxxonrwXfZykzPUpckvRXLeGBhbTMYFb7IDSuZSnAuq4BAia48xCsMhph
VhTYg6g74XRPafnMnXYic+YzUYgj94E5ox8jFjN8Cjs/o38VPXZefy8jFHgnbcJV6VX0k9CdaWz5
ApjAIfn1/Yr+CcbHwZp1hCap/pV8ff5yKF5pXeizopN801mSjcqgDcpuBZJlhVTiCme8X3Bg3K5/
i43K1hPN8dME5Y0Ob25x/CX040orId509VqnNd63dOeRN590p/Qp36ivUZA7xdTZZSJvi/EXelIX
UVZeID18rfUJQbuk6oxcTNA6Mg0iue32PeyMRn4UFPO+GwYMopGm18HS1fR0fN+DJbYJxtCt0LUI
wVxV9HwixKLQlj9gWWSrgYCTZGTP2lNgQbYLclzGOWdF5gWDsA0wDje6aSMlKp/zYmSJAY/dm1a3
VkDrVRGtX1O4M4PoPkRWdQ51N8OINepnHFXFc1fHUtP95gMcvwrbPMJQQ+PqmEuFhsu1GGDxSlO8
bBxgFMbYXclxCppHPTfwckt8GZhvvuhQG6SoR2/DrJl7KVQBmSJBjekLelPgVq5rT3LAmr5R/z+n
rr3EmqMBiRAU2CC6UWw7viRlLGXboWVAf3Ef4Iyp5n72m01s3Su9Rmf8nMPHHybzlxGpZ0CaXfD9
xxelBFYxB3sUk2ULV2CJkLDR0VeInCq1jedkUx1opayzyO49mOydb2vipvhdU4z2vXOl6BPZCsXa
v3/L0Q2am5gux4t84aR0tuqDsEnO8MtPj0CVWwED91W3REz9XI5SWnep/DglsR3jI/p9tDh1IzOJ
v4eQP0cLfBikHHP05Ub21ypSC9kBaK+r7dRNejhLGDuxQz+Ntvz9h6SjVCQBAjejieseNevMq96C
h8pd4PDNlfDj7MV8IkX+NN7RJzKnFAxbzXgmWRwhRHTH/VIuGR+tF3kVOAAWtskTSinfr+qJB9Sn
YY/SnLEM1LgaGHZG4gzbWs9ARNb3QcHp+TpLz4iBnGiwwVWnDgb0l/fal3p3KrV1EeHJQf35oL32
K2kLsgkvQ7xibrJ1vknQB38oPcwhcaQsfpe7/CDffj/jPxzQLwdziQToWmCGYR192RACW0sHkCnz
vFq85KsfE9x1K0vuUS0EEZNc8WDZacVWF9fiHKNW+45i5ybValcP7zLT8Kqh2/aNeNsuWCOAHZGm
2z2w9y6vPCR50aYFbIBGlIV7+ZRXiHeB565ycmZghprA37drsQW0HfXbNviHJNglUcG+iLqjgiga
XjxHwTURZkR2g2WR1Ztebu1u2A+YXH+/jKeP44dRjo5jL7Vp1ypm7Oo3Ndw2cPn2wsMuL5cQdo4K
K5/cpx9GO/poUV+XkEaZk1499gPmxQDCO9mWaxCmHUh1HQZpsWGN13WcrdLC2pVyYIuJYqMn7uIE
5mntTyMYNnFsrYOutGP9ZY63+ELbQxkDX/LhPDyLqXTmfJ2ob3/+GEfnum8DbK0jfnhNQQQh8SVB
tQ74D+f2+VfEH12Sr3v7709/dJxl2S9mQeOjdBoAVju6zX+Pd/D9LzIPFvu29kavntEVdJAUQs+F
KtC5pP/Uaw1NMoDQEqxXtACOf4KW+cgoMmH/ZfAiEFJu5AnUYbuLeedfKQ4l6M2519Py/zyatrnk
kCrZF+JZx+W2oNdDK+3Qy56NydZ74PsJJY1ocv7xnscyHBKfBviEItdxSdsoBb1Qx3DpZ7VbuAlQ
LoACKDvJ+28Rpb9OS0FNEj6nApEIocKjTa8SpiQpID/u0rvaAqSWPvHrzuzQr5nR50GONqicj6kl
6OSAQ9jdthOvj7T2suRFJutLam1tEkG+X8aT08KtAaAFFVrYyp+v1lYNyy6QGDFEvl9QVKdGCLpS
+3MR6kStggxTRcfDXCxLVfHosSsGijyCNaEKqxprvTd3rdQ/tpG2itBmjlSoIKO1CqUGoCO3+uC7
qtDQoX/BLM+R4PbMQOHSfFwpMWQ/owT3bbqz1m4N7cYEBKM18goRdo/WA7Lb6K/O7aaon+bqXY/v
5+J+Ei6LZnDiSoD+B/rcMFZWxQC+7IBTBFLWqQHSDiku3cOhUUUXlWhHLu7UVrVroN+5STKMjniN
oGUHO6STzPWUm06vvA3gtzDQXQcDvyq1PCF9LyHlWLm2V61k3w7WvkGINZL2lW/C3WttCav5PNVA
00iuZvUbU66A9ulr0XpRAYs3SecO5m0FCnnSfs7jQ47kheH767Ep361ivke/c+fngjNJv2pV2sVB
BVotP1gJiMusXU1l4U1QF7teW6shYsXWvGnZ2cD1yl8dWHuY1lyJ14pRrMMwctNFRrGRthPduHnW
H80e6POIxOcseN/vttO7QKMWD8lwqYQf7YJApmnbCyS/5fNiMEkTGqjnH+25mrtK3J+LgKcOlLzI
uoAk4go+TvwpQLb11PKeXh5VWjV5qfRrWjadBCYRUeNgnM6UJv480T/HP6IeZGW6+jQ9vuhBtnMg
QOsiUEQFWsiqdiVmiRcJtwu+MkLOIVRZ7ZaOY1BBxtB2DQq5ebmelMTV89e2AOhUamfW/WtZZvlN
FNCQC9J55R+VZQpYVCiksexDd1GCho/np6S9bNrINgORZ/T7WD18/6VP1BM+DolyxufA4stjjmY4
551unYsYtatU2hb7lo3MxdvMr3NxVciCF2RQXpAzxnrBiUGqtzdFPO1rTXVMKfEaLdtJCjbwqWlX
wZOZcGVWk6OLqmsBsTbqhRDWuULwe0bXWSRqQMV6KtNbucfAHQQhus771IeTOW9Vo9xE1lVbyo5p
AbUdAZMGP9UpvGtMbR0ZjdcY8O4MSJRzjXdEti9qeUWNaWd05mom5BRz+hgP6Pgi4e5nNbLq6b2Q
BAB87iiGOUpkOGM+YTDBoxJWWK6ZQJmzdSiKThNhoGwU9gw2YdBWkq8i7yytCw1IeTOdCbbLLfF1
B/77a1OG/rz0gGOrtlZZ+gF6UMhyB+dMnE6PQFKr/ynuf8krclTNq5z9FFaVEyO2B6Xm+/2zsLtO
TOLvIY6KsB2yTNJkMInFui1cK0iUiWB+V8kOmpM7O23kxHvZTl/OC099ff6xdVFhUQHDLT2So9My
RvLYDMvDCH0cR43u2ogTq72p0s/v53hmHOPoiODAkpmDzuOnnC61Cd+Lwbe7rlrRONl8P5L0551x
vCeWNiDYB4uW6vGc2iwmFMVA7SvC0BiIQMeFdQ59JhgVoL3tM1DwCzWQPbNq3Lp5K2JcMgwKjhKA
d/850J4VShUyPB+EyveN+pwJgt3PE7wPyRGp6s0qleWidaoE/cMaxlG7l/TXJC7dbMygWlLryLXV
TCswS3krVCtKu7sguulQnPfbxguq2ctx68iXZxzcmsKq3E4oXBTy3a77NSOBj3iNM4rgdYPGRZDH
zZXfKld+ojWXXYwOGTyP2UTIPgpWmB16ktbagXwXGU+K8doJz6Nxm5Z3vTRtR2vxNk4RKZbgcCAY
NM6uBZ9LKqvLBTcuKkiMj3dh+kMA9DzRH+toLgIGd0rF8kQxgo7UeLOqOaoW2FGKXXGncK32MhLp
WCwU/KlqvfdB6Cjl/Foqwp4ftdby1AljCYO1xOY/Rf+hfSxkyClRsQHnvlLnH9TnvKGESdCSN0ft
pqlDx7IuojKC14pzog/OX9S8MYmvkiQGwq66emys5qZzjDG8LmVli/jCoUZOyo6LGNn/3EvC6AFk
63Xa+ldltY/G56YY3EC7bePWC3TZ7gxEhiZ92yFxu7Cba7CRYqPYQaCuVCnY1ZkJYrl1gzbeBQPG
QPFKUZv1yCrlwLygo3W70PidNk/J5FeQPGZXy+bn77fwqZDzYQMfHxYhG6QeLYwEltXzlP80rXNH
5FTA+TjAUdTsumBQrIgBjM7WLOqD2FU58bWCDBMtLsjlwkqvXfNucClRuoup5PcTPJWJfxxf/hy1
Z5UWlz8yvpVfNeZ10Fe23J2pDJ5MTj4OcvSKMcUhsqScQXA32rRi4+ZQKsOpd8QSMx04eHW7ldpb
lbQMW451Vj+Mhu+o3NUWCkOy7BrCuXVf5vUlMpkWMBCJh9xfketDcW/oh2GsGn5Sqr0JzZUebjNo
llkWuFFyQVPAjct3X90VBMg2OrMe6rnBjxa9q3Qp1aw0ccNR3rSzBPWvukyVwQmq6aaEIo/iNDGH
M5KF2whjKbHNXVFAqV2fVoNUbOuov+4tdS0GMzSW0ON34+oGDL3rNnWF11gVbnOMwrIKdOKI39Cg
u5EhEX6sVdZbq1bFRKCD0jn+KjeqoD5CdLENuF2p2q4lOHZxdJAh0X6/104dJnpM9DhxQVe/SEcN
UoX/DjwIF75fRoRf2F3/XyMcH9cCqxYucEZQlNAuU0QM0l/fj3DqvGgoRi19xkXV5+iWTiV5yEOf
BEEvZicRTGgmULus4sxETvQOFPnDONrRLa1ooVk0JuOYB2h4GCH87BK4dHaI7xLy6ugZQ3PZtpc0
w8Sc7lx5aB+6iwXI/s9BIvwSJsuvWby9jyGoqFUkyJzRxYCt5/bRz7wpNthHu9N/yUv9R8bD6Tl/
GOk4+Yr1CeUynk3TbnICWCE9t5y9wDiSXf2rzGxewIpjbvLH5lW/aD0fIa38xecqOGc0fzJiLVR+
QItM7ktHWdabphwxqqA75U+OuQ722gUidW69ofF78K/mR82RN7A+fn+/vU4loABXeDtaKLiBmzwK
lTgFVlISMrD+gLq++o7H3k64JSOEz9hDVsB7zRXtadOJNiT5c5gH6kpf4yJiaHgZyvwARVxQdR+b
HmpJgoodZOJKVuuZsB5NDQ6n/4wJjqnXSDXdA8SyE5SKpMbTyxFiluBJOD9pZbRe8iJfxeM5RtCm
zXdRAuOUB1WZUmgpD5bUgWy3mt0idGEWjxKEoQAhpBk6etqItihjz9I3e9/HpjiYvEGevTnEk1yZ
nEYOdoLorxF48nTy/rj5oWj5fTtAURoUWKcwrXzortWTLBfXY1/s+lLfUbqwx34/CKaDvDkswBk6
ubIWeYVJjbYN4xcjelVxCiEZLFdSC1V1jnEfkW1prNy6jS8pN9qFUV2N/s7I/J0qwgvSYwjXwsNY
BJeKlrkYXzqW6r+LlJfiRF4VcryOg/pm8YBS6krfSFKyN816G0KiTZTFui0yfmpVfp2L1e+WVgnd
g/ZeS+S3ebDeG8Ha+jFTTqtu7zfwb2RQGoFRXgHcfw+n9M2qcq8MDdeMor3E2snmtYrdslFgG8+D
1o/faxVDSRC+vY54DX/cj/BDDXyRIKLH8z4ff88BNP7QFubZnkzyaQ7aiP182JpuKexbDRFQiLwY
nbDSrUd2b0tNtTLRNVCU60C6GkL8czFAMS26C1l3ENHmCcp5azTc4UZ5GcrxPjAfgwTvSJxeBv8R
ETwHaypI0djsmdDDXqMew7tAczpJuU4QGCu01ssVpB+Sawstlkx607thO3RYFBbwFlVsekt8ygMM
SEhQTUG/FlQaxfqFOuBQirqS3cPjTULttswRQy+wisrM3xmJY53wCJcugqiwMTF1MTzzCgSWhvGt
1p9lEcg53ipt+67ijhoO6UuU8FEg6VzidmKD3hisa1GND77csIFM8zaIxTX2CZD90UmTpXmtV4Gj
jxeQf50hgg4vCr/kNt31mr+CPh3ZbV5s9Gy+zLr+opF0hx67LY+ql83IVyw3tSo+15lEke99zqir
tbuBxLvtbidcKVVcSvo7kb3cIlOT86CJTOybudsNij0l7owpTwpsgmAc3ivVrZL1G4g0vAx+TBQl
4zjARPMiMct1WQEtohCZ1M8GJbh+hJURo62hrRMF0mMuuXgCzrmC9NF+zCsnVRABkSo6Y+0a0RPo
koMn1oMTRb2dluYKJcptUvfQZARbn3/H3FGB8agaByPbx5PohEPkTjx9UDw4yIti0Sjz9GFpOWVY
0tt+ZOzKwbBh/bo6f6fklhOiyuMb8Of1TVDfFaO/D+fK8+tmZQiVXUgPc7QZB9AzBssYv0ozLHfE
2ZToPeX1UBAijBq8yOIdNbmxgfCcJtm1fquExY2A0WqdvM8URHLk5UNqcSWmqaVu3eJCBTN7XJmT
iSDXz1auPGTgpOotjVPqM7mrdwQ55aZDeoIWxvxKquTtW3+TpYifuBA/Uc9FoCCBxua/GvN6MO7r
+jIINKqkhFPjUTTKlUXHRcVox7d8F9OseuYZK8GHpTtY9zz0stdBCQ+g2O0AR00hu5WLirdXx8l9
EvN9ifSIKN2KxY9SvojVbq+UEWfX3MrtM30Cp23wVJ0ekwmRq1ehu9D7u0kvvWQY3SgNVjOXKk6h
PRtQVtay8cMoYj7+szbRDYOqOfuJm2mbUaWqpV1JOn+ikpySlrf+cBsEsdekk5M3V0kNA7ssV7r4
QwgzPIRxKlPzbQuqOwOsZF6HiomjlGL7QB3k+dUXisdahBgPNscoZE9uo/0cyO5ohFdYEDkGW64r
3hsxWPkyW0BLd/RCHsLobohJ5sgVwXI/y/jPhuUM3q+2TfV33b6H7UJBFvCjTM4kYCe6dopC8VKE
MgdARQMN/ukirK0kmgHHLjypHjZB9v+4O48dx7VsTb/KRY+bBXozuBN6eYVCYSdEmAw6id6JT98f
83bhnoqTXYHuYQOFwqnKPGEkau+1fuvl6zi4+ZJXHvqflpE/DJX/8r2+DT4dlHjTX/lebLu6nYYX
33STJ60O+pfO0/2GaEP6bJ2fYOo/IEHc8HBZECTEkBvfZtk8k8VMS0cezkvriBhZ9URlcj4nUv7D
b/inX/Av38n8Ns3Wcz212O2ZavL1vHz2lbNSPfwwOi2r8reVboneJG0X365lfXcKxrQ/asl4y1GH
XFNHCa39x+yU5/74c7DvH58OGUqJmdgwZfk7L0cY3NCbRbq4wAZ3WC0VBpanBZLX7H56l/7Oe/Ns
/OVbfZvIsmSqsqHiW4Fv2RPhBFZ6ItLGveRcV8IP8ow/USVA40SdqyY5UtJ3fjPVddgxxQDw8JCB
aX4bdGH/MXiwqgoTb+T975jf/78tLcs69n+2tFC83KVt8h+PKYVfxX+s2gvRsu2/GFmWL/BPI4v6
DwRwQBCko6OM+b1g/dPIov7DBEjnmcYnzVaw8KT/jBUz/7GUIpjM6gsY/vuP/hkrZv6DzwHVExDU
uiJinf2/MbJAan/7XBFeDI/PToJMcwnD/3YS3uqWwBQKIzHE6hCC1DZb+5HbiSH68jz5XQRcOxFC
c7H1Gkw+JrBiE9FnqR8ac50zMY0NnWzGk67d181DnKwv1FYKXwa2BpP41lZ6ptivRqfRDBMlze+G
ehj1YwZ505AQJt2IUHqs1AOTtTHGIbEc3kS4XWq5k8VdMD3mpM6oUeJr6qpROMRI9hp+XSdmH2I6
yHagqpFoDtqJqQcw95dsLWlrmLH+tp6tu6a7l7JDNrXUrPcOtgFHuFq2VDyTa+Hp7aG4riBE4VOI
8LrKW4KRqNnt8t0NXwFw8a/0V3kLLL74LiUYUHO7Tb2z9ukriUOdM72TEFWJrjRvm4OU+avkUGuu
zhI02h8ClZDUbVZ27c5rZZcG5AZ0gM/EGDrpgyqEUcyP+UtPDFu9EgxmPLYj2RT8k7RJGT0rbUf5
LokUpEmb1ORVWIp0OnZJNxvNw+T045PKcF6ZpH+MstOVv/r2TjXeRyCECrpdk8C240AnU+S2r5f+
21L3b6ICWz254gsDzZOxzztkURrSZY1u1+Krgo8Cm/6trZiFcChItg2UxtroBEv1DCdm/p40G7l+
rYUc03Rp1/WrJTp6PXrFFYXtNDiy+Jipuybf5UIAy12RhSV4nbnXrPs0V9HybMuZ0FtKu5CP2+lI
BaWpuzlIvB6TgOL06qnOXwvhSbQOF8DmojuWxCoO8ylmFBsulk1ZbNEQ5bguTNS3Xplt+xuN0SsA
/IqQnzZ/SK1AHoKoJYvOjkknKff1s27jmDipz4UnrFIhyLwBR3aDkV49VOXJjF8uGVlTv0xUM0xU
JNKVwiYaeBPnmz2ln2LlXnjgLO1eiB6N6HSt1pX6FGPszGjc7fVdRXAavgFjV/EpSe+l8S63zjP1
ntrKMj2FJt1VBXvodvNxvFJNS95OeST55qJ9WBRNX0kcls9FvZPJuFFPfRbGkZeW3Ndukx7Hjogz
0vqpDJVbZ7i+K4JdPF8J4mAV9XQaJEUi0vhdAmRg4uDr5t0ovNzmrVyhasNDv2iT0JiTTsVHh373
1XL052/WC+mtsC1rcl2Ue7HYk3nSFo9m95A0K0tgeL8fEe6KzamzfhUEt11B6on3SYd9aZ0TbT9d
wguXx9pMD6p8iKyjXOd2nq6GZN2HinJStc11fL2SbFU+yNlBnz40cl5exzrotKPEXCpEn0ZxarND
n52H4VyKb91wN87spdJGU45JF+TZilCTm6jSMrivIsJyH+aaNJ1sndSsINFnwwWteFde5ylA9+SI
jX8lTZaMsbdivKcpHZqCssgYEPVWPM7WSTDIxPkc1efLuE6iU6m/TtUDHeOWO867pCRZ/Q5C5aYe
4vHXrdmIxI3GzVMqPQw5Xe29jxwCvGNy5IrELK1zeJzEcLIeC4Hkrm50ctirFteKMIshaXdbvU6P
/Xw9SdKmFM4FP2QKyyIEdULg0hhoyA21HUCKbeUfI4cNCcNshKkdicStASrcpDcDgM5oiKfWZV+s
J7wFp79cYcf/mqP+mhPNjfOHe4BscaS9/Bmc3jeqYuzirJIS4mZYktZD9DbOhyoJqPhtSIcufLWh
T4oMPdHLAasfwE2ioFf8sfVnV8CgjrjEyw6mK98Le8QuM7IwjuBL9oLJyibgqXEQjlAJGA1OHyNC
hZC8K6RAysIk8hJOjPq+x5+QbVKaNsZQTh6JVtaUNzhwPmBl6/d8ycu2fUxWs6/KgUEJstfeLVgO
CFZgxiF/QQmbkDNEzx4FLVT7rTmHyrDpYg+Qjzbjgf0Eucbgzm6CbpDwRk6PzUQerTicr9f3xnrp
s31RhHG2LSISdf0rjiTO847J1murE4KzabAJFRvX1bznqzgkQF51HtPNjUeo8LPIKUY3Pc/eNCFB
YF9Fteh0kyN8zseL6d3w+t3uUkKTTbxV+uPNWlkX13yuRb+U9tb1fqofpXgnoRt/aRuPmLT6IXYx
IXBQ3UARvIxZzYBbBC8J2eXoWp91fPT511iE+s0diTW+3CnTWldWZru5UWbb2+KZYEMv/eCqiayg
Se6WMKomGGl10umG7F+h8gt9H45PyA9QdtJlQGEsEfDjWweS1oRW7NLTbCiuWoRaxMnELTbeXbND
BRMbYY3j2uAVuN7FP3Zs/G1iXcYThn0ZLZ6oEJfwDTHtdeUid9MSRerogeRTdi1hDdtfV7qPL0+y
x/CnWo+/gbTfv+W3kbzu5vFK7ovpZtsrscPuNZTXadiZ9kAomqN+agHfO7HTAhjRvax/ksL+3j3/
uul8//7fJrJC1WPlymICUK70GOtLQJ6V5JtvdGCXIOY323zVjt2H9VHvqY52hY96I2iO9Wk+lI/9
W7657otPMu7uNG7tO/BBI7KbA1TRTr8HNVyEXfS/KY+Gd3244tuK3JoeQ/EsoYEHgLfrsxZELsCf
C3u+aUZXoOeQLnZn2qmKQ14a6BaqgqRBLLF00JKk6GkUhhSv1ko492vhUB/UJ9YyL7NzNwtu6/wA
mu78BGcr31fC7y/Ut8U6wqxwoYLGZHfyL2fo9k12uD3qTro2TkyN+HYLVwFJ51jeTg5d7gOaO4cw
smbNwjM+Rwdu3RUZia/Amz9JVn9XfP27t/G7LI3GkKxu+OmE+9EjH/wB+rzbaO/xrzx2Es6GX9E2
V71UXjxYZIwdQIkKYr4d+bUvXTkEIt1c3zXtJ+gDzdifjnrTxFgPBQL58+0Bq2pLJ2lzOeoZ9yd6
DDCoOSoBI0R5Wq5a05Vsd7RG2a2xufLTVxvddDsUVFdHWhrafRDqek8yt1Pu4r02knpr9w6eqOTO
wjhp3aM1U6kd5I3xh3M8uZbkAm9l0Vq6vsBViqZftpuepLQrLQ6ODByY7tXrirtUBBYjtRab5CKK
dTvVs0IjDWQSbgU7vh92/XnapX4SoIfqAMacaH1xp5Db8sqVAkTaBUjRRsmjn/7KN/UoK8fupdsV
7zAziXavm051VE83p9nyZzDxX1fCtr/mey7ePUybIz7RdvOMAsjhvgUQpz+eqHCa5gt7CisE1pcQ
vDxHixxO8fY6rUryirrE0YgwAmonEk32o6PgmNx0JPbZbeJVNxIU/SFymbOly7lQ8YuZr3O10vPH
rnsaC5eyiGTALkgqatjW+zbpnHxs6Krwq8qer9scr8Ey/WWTi03QF5h8/Mh67nhmUpxjS4YhO8Ox
uc+L9+t6XimVaZuPV8Rj+ipCThURSLkoplcIm+u7pENQSs6gbfV3OdIUa3/jejSidY2JDbub6TTT
Rrx5Am4J1YsTP813vRgoqidBK4t5KDOcEihMZN1h2jay054sxCwyonPDGdlIVopPxG7pyG916sjF
lzBuqmhXID8oTafP7zWdcK4HAiMV1qgbMYlOphGzuTdbWPFpa8n7bHQmIwCxndHpElM6Fb4sOpaw
4tR/ztZcdKTuIYB/VL8uW/SzGDvyfb3nocU4aA+SnQ0rxkzDrZm2zYdYCgxpC5I7a06rhOjXnbTZ
GNKTiB7jJbfQsNOMVs2kilwSezgbkqv0AcGzkvrQqtyb3DSaywaoSv4lcrIsvG4HL1ZswszoRmI/
KlOSMEOpdIa7aaTT3ulEZ9SO7bhSm4fiSjMkkauB0e7iKojmoDQ2lbWSi6AiOkH1ud2jIA+RhWgu
uxi0TRb4FU0tzTGXXi/xvuLDIUnHMdlJwjoT1pMR5nlodYGhePXgF8rTCD7sSbFHjGbUHRd2Q18X
8YkJMwsmw2tT32BBAWb/VJT9zTwX+Ua+nHuNtHl/BLx/WuJTYP0SRx/cS7TT450qv5RaaY98jPRT
nFPqSxHMjbn4De/BICCtdvXGaVunlz3dOuvGWkz9hTV8iX71FOOOTi3alwcD5zpGgbF10ncUw+Xs
JSw+5pvZsCZ7RAPBdRLALWxntBDlUWZ/kBBRydTAus3uM3OI8+HTHBsuscqHi5OVdsX5IqxFMWQ8
vMv7bfNJgCUOUvTmPBkcEcmKmG0j8czq07zcG/20Vhs/h8Gi63WExrH2IoTVaEMZ1E/JtidW2CWx
FbXGLCIj84poV4JmGqtC8DmyBHHDBk5rg4KPUQ3KwhbfCQzXW65jD7Skpm4k9Qt5Aw85/0rdPmTp
O/Da6Y3N+CTmq2hemTT5hr2TyC7k7/iue4NlCxZOFcK2L+hXEUtz9kFHV0eLoop2a2GYVI5TAUFA
aukmxtDtdC/yk7lJmbQgat6SNpxfMiREQa2z0jEz93zGELwzjLPwKYjKK3KXhGf2EuJ148KTfNh9
aUkicz6yGzl19pCeUHuFV92/uBwbhDgLTNK8t7lGIboWEgVN0+k1C00mbFubj6LTrWpicc2AdzU7
zn1AnKBtvkz8uuvKj16I1Z0+uFWc1m53pbye25VIEdAKAeuicsoYWgxYlhemBxdWckt5Qnp1i3bV
z47ED7cECRVXT7m55uAV7/pjy6g+bASn/tChY0CzbeN1HtCiuqpHYiujTYf67OZnUsC/1wO+tNM+
JwPt4iPguw3Btfdqycah3eQrZdG82Q1O7SykmCNPWSs3ncSjgirf7WpEfqv+RPKD8wHx9CXRmFKh
ViDI6eZeJA+QAJQWpjCGQgol3lPN49jqrnb+QB5RE47yfi72A9mjyb4khSnedJeQbiHS+PN8S4gx
roAZJ6gYWMI2t+wOrlfVyd7aifM+qQmiDXLkqaXL98nzoNN3I+DT1S6LQEXY5wiVW33OCma0gI8J
mcCD205YrHc8Yl1yajU/wTJd79ONQCHM5GjX3aw8VJi3XgZ9XSu2xfNvHszGspn3IOuvyUnZycd0
e3umJUQeg2vBIckeD7zkWDuDXHfdxTw1Y3yb0KWQ+UzQvvEGqV7fwwjnRlAF9DC95s9XiXP5yF0E
CZVVTsnNCM002ygCodCocRmPwqvZOwM57q5INV+vr3IXB50Uh0gyHElzRG2d936DnbbTS1u7m/ea
iHTwZboxHVBOs+d0RAyl8XdoWTH3817mGB52wEFQgldhNTebQb8TG2/Q7PRMdKEVzo/Xxo0VZ4Z+
zgKp99nzPowdvbNa4YldmEeBoPmlyE++rm97QwmaIqwxS1/u1GGnsa6bfmfX0Xq4BqjAozG4vUSE
CK8IbSnrZ41U3+w+EvyS9+3qEjXMS8zfrjJiHkw0py/Nhi6tVKe3IFQkD3nWzb/KNr9p6taVTQC4
dFuQwRh4dZc3jkXshbViMe04cVp6Z1xJ9pLPZfsxQ9Le63JTxBtJRb5yGDAhcBq7hIhe6QjwJ9VR
ZFfWfJVd4SHFwVT/Qhhmvhhh6kWrYtNH7KZ6mDduwYmwTYgTRtatO4S/T2frwLVv52v9TTC5ji5+
ulu2hYQRyJvXiD4fbrGXN6sO5o/lkP/uSZe4ZiS32vILHwvYafHeanBDAIzaOo8wQrTyEVq7uKzz
4jQvyX0sqoemgom1Z8puzG17F+/jcEauvG0f6AAzDBz9TgsKQ5pxwpmDv41hhoMNbbjsKFugF+1p
UlcsaQZGOMqe3UgP64/JcmsDaA2NPbhWkHYPqu4bHHhhI1F6Katep6wbtmEZAbADg7wZuVtI7qZu
2HI/DEIuyR8B63jmw0IJmtNQ2stw/NE+VyElO0/x6Olk0bcvacPifp/BGr82X9Oj/m4+ZyKnrZ0q
xC3mlZ3sDd0FPtkXX2q/UrsXg7jVG8JIKiqc4ouX0hF9wo7LZ8H76N3kNJ3yOCwzb+zRpFNQ8IGA
Yur3hleueBkqjxOOITskW+AFyxZSW9yYsqtTRX+jy5tJcPK4+8A5Zbo+vKF3o317bH4lwWVFRnbs
94bdejdPO/fvQJlLVpNyn5XO12x4TboxUg84UaFMYdpGmYOuB767k1HlQog4fbsSmAfaECX3heGT
WVoPCtQoKKaXjgdH0/y8dVOF6dfrQHwR0wOCiK8C1QQS3VhOjNchCQzTyXI+oXa8NUlvq76Em4eT
3AzRYvF7je/Zq4Xal1+Uy/wk75Tj5ZWsR7Lp54clxFon25sP8jHN3lTaqr4Mj+SW03LeyIQiu61E
yZEz3gOtPkLs65LLp6xNbUQO/bGznHZRPHlcA9PMzMLNbMv3/I3IRtHs9+9NZjcE7B8M7lh0DGXt
UZyGVp/XQrQxTAG8ONIYgp/Eoq/3a5qCCmlXtH5W7aM+EL6S0gPyaeOghlMmRUY/NRxMqp3fzw/w
FGWxa2LCwO3upMV3Cu8Pv2O7KiS209Hlscg7L2v9iQuqcY3bgUOhuawZJ4XKsYp9LqwF1R/HJ/FT
4DoAVWLZ+v2ej1v4mWFdZI5MLteLfrhMPHo1A5U935GRD8bfx/dxgtPLnUqWBZfTMrF8JIfouwLq
pZjxnZ4TGXkqwiFpJqnClRbRN6cZRRNuMhOc71SAUOjDHsrnNsCE8jjw6HG/hpo73HW5W/WuReuL
iLdmQ9mKwsBW7rt4B9C3vBvKCQaD4PZkUQ+4k+gopx7lekGJoI0mrqjX0LvZS/+4BAqK3Je28Mz6
wxkYDV7X2cLNFR5h0I/1vEcS0zEeNJ5RkkNtT0UoPCiLpsIdCrwGTHGrHkb/+fahf3BKjTwDvKrm
SqQfBa5/PuLmtpj9idhkalGcZJMfLrtOdSvJ15Cp8+Hqjin3+pV5UdiUo0+3cRGvSIM2RtgkVhE7
Fxxl3FWjZ7lJEO2kVfZavbaEot2CaWIP6PazA33jpK72YLX+IB66fQkSc2qhIyKbmP1XdFblU+2N
XkRYe3q6vql300Gsnu7z+GjQ/iJwsQa3reX0e4wxrpaep7WyjtudcAnpebNH4VApd1J0n1ssvo42
vvEgJW89C/fH/DUwCz3PJwRwfClrf3nit3pOjziEEZeyySqeuaFh7MKt+N4/LTbDNYGj7VZzhl3E
/7lpTlPQA/3d7rTa5nbHD+GZ5GZbzwmdCPp9uuOC96BTbP29VbzUbZ8usdMaeKNs/jMqBG9wIJUv
RJ3ED403f1kL0wyJLzm0rmnIeLkFKUxkL5F9ynH6T8AmhWGYqUS2cW3KW74zUFtzQgV0o05Ndk0u
BEBWIgSi5/RZRj+rOFtRciGoOueW4710ogWVSNmYyMRjUmnsrXlPHeUSrq87lhOFiOXIz1oWbJfn
9iKTe85Z5mUPoEP6w+DqX7e7pETMs0WmOQN3/hg3BHz5JxjG0mB5iZDG1fcNIDInTSDoBhiGZTTC
sfaEtWNicnbVmaY012CwSyEHPQOBl+42zI2cYo1TnEXDTWmu0TCkUnFEvc1vJGaK7ApM3ERFLPpC
SJVO53XMNTBXlWvsU6dcXV8QLWIUIYQdWsfyskcCzZTgxkn4NiJ6ZvLOPExu1vIC384Z9ISNoZVO
A9FaMarEZ/JvEk5COzrA4EFE5K8LUrikpVvrwuOT7LXYVT6F2Vtq7mVMGwhbc3YjF3scHW3Mbhzh
qd2iKoud4VUoAoZ5IDjQi3HVZO4PtMZ3LT4QocHLq2ooYNC8at/gYyL0aUHoAOEAZ3QbnvTcU6k0
+JhzVNPr+GyTH8SnsXsr3Rl8jh9VXSmDV4LQ5Lb+gzVAsv7wnv/Lz/MNW+5bxbwiYwROs3glHQlD
AjH57CB3YGHZirnPSFwk4YLdOkYZXtTDRTvk0ZfevSS9r05Bqu3nxE8qV459kDj5ZlsGz2vyKZF5
nvhFyfx6LCFaG8SW7k08ZDIyRhpi3f6d+RKJ6tVTr0H0y5L8GKRvaTrZxWDq+nUFkOJKvAzrgtyV
xpFaRk0H5AQdCn5LcZ0cl1QWNkbMS+noCfnu+qsGT9mD2qEFmFbTfeZOsPIrI32iKzaVt026MtQN
G1HOt8N1N/noDhdZWLvO9RAaSKe+DPJzdCMkom1ymqWgPgNv9R+jqzKme7UKX3k0eey4TpLQfKc9
gP4BzN1Kfl9Ga6aiF54qQ/UF6W5KV5easQ64K+434IRTMJu7PL/P0JZZh+ji8mNsRjwhXrFLQhpC
AW8qsuLpo2G897TMZo+p7rTxXgEPmIhZ8FETRtkOfrIXNvN0lxa7yTwW6iaxXNAeCOMou8tzqqlc
LqwqsuejTMsVqKGfm7ahObWnXRzW3Zr7hzMThgYdI/EhriTYpkPlgsLw1f2k9FnUXd/QZ2Qnim4q
xLFY2ndv3m1uZDEeePCTbbGNAuyhqVv5GrP+SglqKDPZLoA7h51w7J/UH9hEfDZ/+vaEr2iavoi2
vud2NrGiF1GznG1E4wMe8JCT22nZBUl04q8K2LF5rzXflM686s3k0/3bgxjOtKQSvE2bRZd4w6dO
4NrlDnHtMuzKBwHR6xfrymD6EspnTrA3Fi62PPkTR80seUitgdInX9cRDDtaERrwvvm+MFkz3nno
/RgpyrgrRr+ZjorgCFpA4aKxGQOE2LCtHRd6tUbgPQB5PJofRutDdKRHai1Ga83GWbDQUmuV9zS8
cB3HWw3FY8UZi9fNZp21Ab8KxY9m/zLbQJELI4YnL14DDo3sxhfdqUHlSt9UA+CwvArjYQ9mVo+4
GD1CajrJtzoXnNRQfEVza9mrNFzdkJzbi+EvE7BKiZybTU7slu9WGvQ/GX1/R5z/7cn5y1v3jVW5
mD1a2uVaYkt3+zcwOQrQ6DXmcv7SX7mS9Om6qIOwtA2JJ44u+HkJCi/se/SF+W7acJpcHW0v3mfv
lEI1jd8+t9lWBkhDb4y0eMmbm75ugi8gN4WJcjQpzAp3fpDfAXXLMCamlKFJNO3xaVkCLqxhzzU5
PTS5VPa/vyGoav3jo0qslcRNjD7q2xURzVEk9GNkutIBCgNdtuTTHgvy8By9gkqljwi8x7dc9IwO
GucCsM25wBWdACZRuYSNUV7fakppA+PAeS4APW85K7fJGaqa6/VgIr9YQK/GBTwBATulLNaE8KEr
tE5loLuZf+V/kyfAL89ATxqclxREGMzhsGJ/R/u/nzaWd/MT7trrFkrBJ/LCT+94ZMsH1RV2120U
SmvtrrlutFfjQUl8/Yww5JiukvejwDVNSsWjsENjb25nh3WHVkUM0JAddnGyAtCZ6KM4AWhs+vck
TJ6s3fVM0fCKyE8H3cz+dr6uWlfZk7pSsfaCu5dUGBBa5d+eqiDb3ezSF1byBo0yKkkzhCj97WiE
TvQz7/pxPWYNR6UthpTOdLt+xWixojPS4UVbRXtqGIxj5eibMeShOCwzsbCCEVlnAYH0cuYQi8VO
Woe3pyT44f2X/3hSGmTJLnJPXfvOMAv9QOGgGFsA/vb4BQ0GoGJhXcBvwrnxAlx2w6XIzKmdBuut
DoUX+Cpuww7MbyV7gokHhTWNETWFdYrAQmld+EQ3d5seCCOokoVrET7ARC9H/Q29WHU0Pjg9Rip2
kdkvaG1zGOnARc4gai4ItoMh5IjjgC8p8c/MzkxM89sUO/W5wbfoJhwUdaBU3pW2aMm78NEQtkIw
77LKN0okCGH8MmUh6yDa8t5VOamWwfh2ZpDOX7L3GzgScA21KMuyN7xZb6CA7FJC9wbAFTfPEmHn
1M562p11N6yjs7y6Vbt5QUKIAWnrdUcJZvvEhzV/h24o4nBQ97GF/n0nto7lGucf3qTfs/D3Q2mJ
nSaCnf5T/XuLQBJ1KIMv8DTZlugVd1r55V5TAU/e9Mu6l3YIRC7dmu65hMWh98ti3/R3dbcXDC9y
xFfS+efYo+EeXY6dxJ8SI0oN/IWP3JWiIL2sRoMNnhefBRmJig7vCGuQhUpF1aozXaFP9m10StqN
oQaFGrbxKurc63N6xerCpe429GZnAaMZCWH4qxAIInsZVpwRNYZmN87AP/3LO5wg3ayUREIbyawf
99zDwGcSNCMAGyfjEtvdITmZSYWhn9mbLG/mvBx9g7n1lBVBzEdwA3DBnnMmXLBnXLy6kxxob+0h
fVGfdZ+FDVbDOhvbNixeq9y+7H7SSMh/mmMlxKuWiZDYRF3OofrxdkqLuP3P/yH9z9kqTU0XLqhG
l6XjlFm2vG5W8kPGpeoUm+WMyVfji8pgx/oH7aQ9ij+H3f6JY0ey9N8/xiJq+suPYdzMVqT7cUk6
F6ARSQ7OfMz0XFXkhCUkVJVIXYBLeW41r8i30kf8iGRoJg0vrJn60d871YEVxrA7b4EJXoEkKdaD
C8aqLWNjs8cXtgQ9drTNwgiIq5g53Rc84E5cOpq20BHti8kC/Ct+BdskK0DHJk/vpG09IBeTXYy+
+GnUY/d+22U+ilDdNgH92YMR/FDzbLegD29wxoAMnCO8YswO6Ud20je0QFW2AlnTUVWIps2p9ubh
5tLHt0k85RPSsKGTGpfL+mZHDJrKMywFBp689tIq1NgEY+rD6SaErLPz3//mbVPfc84z5jvdm0I+
WP+DGUD+7jtYVq6/vifffAeXsa4q2eDRIH+Bhsa3HuTnyxhYaFBjwdkyYp9aPz3r94NnrUv/QrHJ
JRS+6AzT3/8fKhz+6+chVUQ1ZckgRexfn5GhFyhM6nhGaNSEW2IYDeKA3nSPj/bqJzuttny1vx1U
2n9/t2/Tk9ZV11Qp+G5qYDLwA0fh2bXsaN28LOvTeKLzNvMvTzRVLVdr7Ej4+ILOKwO2acgFbKAA
OAxYa2vf/gL3IZGSmr67C9e/xl2wuToDafvK4xX51jbzbhuIfGf2tRWYLjKW4eXfH71/qzf5/vJ9
+6Q3dRylvZAtv9D1ZN33j+MJirE6j3vs9fKRQUV+ke/RB/Gcaw8qSKIn0vicez+9tL/t3X97aRGt
cA9Y4tI88q9vZJZG2ajceLAuikOA14CET0I5YtPfp/rVovxzdbjuxNqpDToau3Oz80JBXlzMNbhq
JcI36PO0VT4XbvXezZi+XMQR1ofogWZd45WG4ftF/JJcHB+L/YwEX/sChgHhGbmGBwMCceBEHxIT
L6vwh/oxe1bMimwPX0RN6swIFEt6UuUAxyrOpUJUeidWXmQ5P7wrf+uPW94WmQo7mSYLovG+h2LX
RidhyhSok79wYbkLYrVktdOOMLgWhwPRoiWKTX4yZGqoYywYWiKGYqwzkCFk5C5CEmxqiFKK1CWD
Op0IvNuDi7DhAA6WZ3VDeDXuN/AlH/gAYCx7Ux4vX2jjb5+8nsZrpQXx5aheHgEi1V/JM4zn7RLI
5sZqdnO6aAbU/pTXj0gIpy7AjDZknhw0OI8z6PBQi99ycCL6AH3qQ+mS9syt/GEebwcMn4Lia7Vf
D2HqSGuV2WYvkJENUQNx+GKcUMTQ68NH58vImMRCsIUejDgig4KTXEwR0FLHFg5y0PLpYrhuffJk
RBYJphiEaRN13K7wa+LNpA72agUoyZMiHPvMKfHv4e3jmM4wZwEYBirHN4wat1jyQBR47mrn+yoP
qNDsZ39+UztPvvrNnohfMt642SOkbyS2XMyHKKj8HMHOOVsNlKLi9NfBqH09oH7xuoAFI1LlX1zR
IANk38jvkRO/947be0qDLU1+mLmsENxF69ttJ/aPdb+XylOsvhX5R9TeT1OoJevyDGsdr8DROgcT
okjdDztI5TBQA6tOAZdzjsXiB2gNx9AfjjowNfLSUZHJfwuCjKM66w2VRxClBjphC5MUOnPLIYsM
H0Q3gHGD/unlSdPRlyLKoR4zxD/OQaeYnyL0cjcDP+NO2KQ0lsL+SfkNpbfIzOSZQzgPDrl8ei/u
e2NvoSGcQkK9GpCU4hMrXVjxh1djKfx0idlreL0h1CqoSDkOFNzO15TacwiQxOewZV87ATjuMGGU
2b4UTiPEYdHe17xBFRYKPJB2JK0XACxdi+QbV8DzSAqhiR6ZDqplIvBiyV3ItotHe/oKCehyxxms
eC/11R5eiX132zWiHgHptyOGya/6CIING4zdm3xZikUBTdGOdTTbtpgGbAy18Pp0cy71teCiEEyZ
b172EJYLsCquiJel1NOyY6LmTTTA5qOQvIC+qRyvPbLjhU2x6OGmNp5POjm0wAx8gkU3rpdHggge
pAqAhoIz5UFarbLyxAFql5XXiw9mQyDRuvtV0EslUox+N5cbmYsKB0JxjOrnDAEdemD8FdQZomAD
FQZejj9joj8xe1wc7BmdBIZppyus/NhxkEIBu0DDYaNfT5htCPzN6YF2UsPHfErLX+TC+IjSJu8P
FjtQBP7nXdG0K1Smww+e5nlH2e/YrGJ2luo14vWMvKUecPhIBX8S71h9M8e4QrzbQ+/XqBFKyE9k
JAQn0I9NREbpTDAGrkErdOUZnymVX5AwpNAYDqTJwCtqBj0WieBmrHLuaB6ORjwn1f04rov7PNB2
8EJ18RAPYaOvdZrGFbv4arcyYhwxKOtdXv8vws5rt3Esa9tXRIA5nIpZWQ5yOBFsl80cxExe/few
/oN/proxBQwaM9PdZVsm917rjYeaM2l4HAxvvcPX6xn7AavGYBDKZxMGbEeI2FCH9eqpgo+NPbXa
aqxId7fSTrfioC9Ox76PqAzar2NAQKS3wuk8HBFpApqjdK7a7XUkIapnJQ7q7m6BUkZ1vzK5KrKj
6aTSGYfZsuPN+6ZJcKAxFa4I3Tr9ypmXlGHL90Zx3Hb5jqpQQrCYbBMHAVP3DcLlkVYLfQAQqQVg
znR63wAWpEATQfHnd2s5ZwaGiSDV0YJvGicFCCMG8n6OInRUxMdj2nG7yV8RL38VI90u9a80dnSo
ipSoGizJFyp1tXojbsUPZE58kdhGytRfkOGTCmlKl/Hm0vSOc4V8GhlRREUU0CaDQMNKStS/H+9T
5sbCBY2BD4bXUZn0oUJVd0RXUe4QZf4aZNR+Tk1+UuLp7zjaAWDwpptE7zAd0TabXwVEYiy+iOuS
06or5Bc2uC3Wa0N9BHYb2ZvuZQVPRUaVLjpV9zQ3W7WGv83bmdjUDT52RHLL/YOksZjh/I1AsMxG
xrogp85s43ZVpks9BaQdpJWvCWexCdKk91q2IHQ0vY9olEWpOMMEVl4//7S6z6X7FIM7z564Dg1e
OW2JGqyfB+JCOSAHwqntVrzIucvnzArm0D/8v4eI35PvnwMVYT2/Q3uwEyp/IF+y2eSkT2C1kxRX
RvuLvo+MIJTd/M4OVMkpHDw/MVinBNMUNsir2i1COSeC3M024nhg77VWjoqMJ0MOwIRuj/cngxZb
rKwo51tYBCcfntdtkLMGZeMPPd9IBrTpTel/Y2L/+ydSVqfxP38iQkw0g3ACgvn/e0ScNLNSk5Tp
e/B6rCqEpRKuMG+Ex+6pfsrcOwcDIphht7zg50PLv4kIhpMJKLVBxEhs7s+ZlyNG+mWd/6YH/3+V
vn9+c8TU0oWr6WvA8B+L0UL4eB6nzK+3d3T9zK58vlq3TdjY68U25D2KU6poPnTdjshwFkOJRAma
56AEUdcRFdNsOh5dawNApbSvKURG/9BE5z5+TZGTH1Y92mb+vjH4SWsBvfA2SF+JCmo0vaEjy5sX
XWBZHcIiqfdphyx7bDfR+GYpH0IZ9r0jk+32qOhbgKWmDK1xjwgsnl3gvsmFJkYDIbmFZ37KLxo2
K+jULdGzD1Dl8ZZDBunPW4nsujkI4/M47dDeDdJWZvfp7WLwq8YZoDtMX/yySqfKvJZXVgii/bDL
m0dVO2vDzwqRwNwE2n4JEhZeeHqiITbo2IHajF1XvmbPsL+xDL+lJSdZAx1jyrgF4/Jq3oK696IE
lYAbNU80pE/5I4CVcsfz6UpLOI67+z1Ms0OphIUQzHxteVcSkB3txdpr+k2HgpnS+XRAJmbn2cOo
eNxR5XRFmKWPvip/UwO1WOdC8hBOtZx4k1fR5pA9CxMmpe8e5SRf3mcPYACTdE+irqmyc1s6C+y2
CN3vNpZOEhAMrhaUNXHQcNKT28eRwkRROLwuPRc6CtxXCwciuLODGQP54b4Pkh/dJ4qmZapjiX4E
YpI9nWvhTR48/hjQIgVvHv8wyTYmQkG34sjgSkKuwqclbCzKR/ClNdvS14+1s3ioxZp9F1/hG/LZ
bxGDnEayY5B1bRtiTrwhO3N3pcWDoc62wFmIhMLLOo8wBixg2te8vbmof/adZ/qLQ9G304SjO3gs
HU625a9dMBVcXkRCbJrzsNd9/Ig/9R4d9LVyMbB4iLtHrhw7eZRFoIoQfvJTUdD2rupBDEqvwxVG
AVonRO0xgnTQB8G0ofnDR+Kb59WKu/jWAap6zxCwEirqbi3rwijA0sX/nIy98RTvjZP8U7nlc3wQ
dsPX/UpaSuWka/LD5Bh86BTP4Oha9aoIQvD4Tg/IIIVDv+eEYBpc6x51b3RwTH4PZ92HhgytMA7v
18kp3CmwPH2LCAUR8I5b9W6bF+mUPGiPdbhSAD3eCJymG+1UBdSRhAZEJt+T9hUfrp0HmHiIuYxX
/TdylsrJL92P9IHmrdmRb0CCEjPrvSZmxeXdH5yVlOC71S8xr6vqc9W35ibiorHvP6ikb/fHEfal
w7ssuwM3/rLJc0emmA8sdIb8W76kca20I9Gj8bXZ1y2vOJPS1wFD+7kCwoRtQS8PXf0gAFn+7RCU
/g1sJ44cszl9z+vi8N8HtJzU1tLHPJqqXxd2xjH3YX50JylYApSuYNUddIvNr3zfYCH4K4ag/Cu7
pXA16JYKkiz9A+23OtMoinqd3LXWVXE6eM5s19n+Jr9FGspv+47CkDdwlXF692J7Qwdm4LDEwx5G
t6Nsr202dBQVLmYNUmHIVBFW5RxkAXMnw6riqjAzGNQQIcf2gmHZ9I1HkrmjD2ii0vrqop0+Eh49
2BI2oG7xGIpKVkLc8nLznOM5AUSF0c4dhmCUgCR3a4sDSFls8ivQYdpscJjizl7o14j2bRI0lNXX
p4RSp/xjxNreBariGbdPnUks7g75xEXT28LtJC0oJd203iBFz2/bMsQ769/TowTJ09nNQHq4l3I3
OSaWDU9hrxfviD2wBsWHKjqsGnmSUgpfi18QXTWcRUR6cTkNQaYdh1+5o7DFLvle1cm3HGYOt9co
wUNjkWMDmNm5mcwj91hbm/m2M2DDGw8ahVwiBykClxqfAwbgTfolHicOEovF+3Lz+RTNzYq+pukF
Ekz3QGFr4IK4TCETIbTQ7sqx08ZnZJSrvtte3JSF7Uf2LM3RMOvwfQ7IEbOQZoQbE2eOZnweuf+1
2aao6U5+InTcseX1JwH9ZKBTdOgHL3xIgnyLYmad81EfrZo+nPGC+qRbX5TOgrM6OpQyunlXoUKZ
OPkV50DakqHDPab4RYjDXBj2LAlrAN6I0KAVGAliddJuR9X6ILorgoVrakwveH3OeeVm8xHZKGCS
nRDnyPI6oRwOcSvw42Sfy3dBhHv7SNJAuh2EQBMeEuMykNYTvyG7GwBNblDEp5HwIV28NpoH3dd5
YFG4dVR0wS7NjBMPqtAHC+4LifBo1iMY9b2kBwmwdOf8Fm4jdOiSLUldMXMcWfh7tXvNxEfV8lkq
ogZJCAabpxWNHgUn0d0Rwz8cYLWemo90cJANtzF78neR1LklukNbnr0l3yYjj7on66c6Q8ry2AeQ
bcAfZHOKkMpctajh3Tjg9DLLsMQ6N+OiRkGKKq3x4zEE5Cx1ctfJ+nLMwo45YkGxd/PdhzcpDVTT
6zlalH/Btamf/Zfh8j+PjvXv/wfZYEmFWUkjRwduheNqkbWNTwgjdklUL5/3xU8z7/6gXvFrxmaY
JnALqZf4BvORYOdfMOSu8BGjZEWgjR47Z1tHV21TGADB8JbYGYK3vcKog13BXR/3FehV38hZGviN
4k+yDeAoZ+UCXXZ2YAblG8aI8UzHlAW3YDrKYUWt0BZ2F2Q6PI3o/XqLNxz04oFhDMLModUucszu
Zxntdfmpnd7yEnSZYAg9EVUbkBTt0DttgU19k7J9YNJQ+sNqpgq5dXpei/WNX/kpwZmjt4bP2k8W
hKw8Ro5x/pvN87dU5R9zs6qT+qOsg/OfGq6bJvV6ZpRwf8SJ/GTHFUbSvzmpcdGYfn2mpwMQOD9w
+tBSA7BLru4T+Rlqd7pnR1HeNe2jMUabhnNPgiqp9m1KZW38cYdvETfqW/k5eiuqwy2IVk3sdiP8
dHlgU86xsrP/Ld8VPv3vIbInlEcFphAYndtXUm8IZ67IklYDw7ouGIRML08Bk0+8R71FHvJfZD3y
v1heoTD+/2fxxzMYR3Eryi3PIPDg1ny2TnWIBQ+osITF4pDdNx+9pxzxC9jjU+P/rapT/S3c+ccv
g8Qa2aKunlCpP3bGbjEqoTXZGflldE6me5HBzA6G5hGFlmPCYxiho1t8K013wsuKDtRh+a9jsDgb
UDTD6VoceutSz6AGnQeB7fSMk8ZBjV8r0SZpL2sJswhLpsp2qxqrhqscaKfPbU3HXOgxrDYpWbmO
idXKo7EDreRCtgZJ4iR7j36Nj8WWemwCIo9EMdmd4DTNahMS7NFwxYEHHeC4PCQuCw+THrKLu/y7
AhRonHNyBO5ggZ09g8sC6L/aq6qfvcD5c/fXSN9EN+7CCItHHjtD5ACtQncg9oJtQ/SsOqkQ8E0j
uQC5RUfiIdsEDpEPRXNkacvAwFY80GvpjNuA1MIfF1hhKTDCsLqJXRK0wFHRTstM8nQROlF0WKfV
FFB5h96iIiQxaEoEoF4J5lPx1WmpXSE/4Pp4/LAEt3iFgJBcotzQt80w+QRxu/1H/FqDOKRYYnmn
8X5yA4LbwmSUvlki9PWVyRsouCxZ9v1ZC2qfAT1ih+pWDCilQYSDbMF2R0wk/m9CRaA7OQkFvItT
wIXTDTZReupx1HC7Hgplu7CD+HL8KMfffGnJu5MjKfLPAAsi317zZ2Lk3sI+QqvdHAZkRpHbKIk9
ojIPEelzP/NfU+uNi2HSCs7OQ1+c8uSplp6JaxhoFUHVj1F9rA4GeSTRNgUJz+xRcXAb3MnryrfF
7SBzhDUEc54IpqlQgPdeKhA+apc8s7XLKji1L4b4Vc97CBX9U8Aks/D7cZXFNu+XRdsJ80Ea94gY
5/RrksBc1ZAQ0qXcpsWBY52b2LQn1V98hO31brJX4Xd1ElKsnojvA7k9LtVemy5SvpPGDywQUK92
nV+RvWlbQeKJcOeZiAzyPB1RP0Qepkecgqlrzg6XfFuG8UBIvNvdSVJ0dcQ0N8osbCImprvHwqgp
27twYmSU6a99+LI0lmqMvGC0ZmBkL1Z1rG6HofFMxRVYvqj+HA4NNgYV2iQsMn+4u8anwT3Kunjf
1jcnHnh5h7D38g/JFWpPGQNybGIGJd3vsMX1+zxnacTv0YWqFaqYnNHxkEffcpO4AhlMzFxq7t1J
cIl8wjKRcq9qSyZ8MIx6r0UE3xndKU6/xu44ASt1PqNg2jrV4HACZKZtGl4iuw0APfcM3mmcHvwH
awjxhuH/Bo7+VUhAtJxE39JKEf8WCf3H3d4vU0KMHixnOyMCYpE9WKf4wPtxoVjAemVCT73oewT+
+1h38uUdvcmLcjG/VO9+KsxNv/vbqqT8G5NM5S2tjqKFMOlPdA5ipeklCbjo/mO8mpxuW9XuTtAU
EG1X+EpMgfGNkCcWQWAYfEcjPQer3j5pnbTzVqsMFirYPFwoJEN8Cm/NMyfkWAW4dRG6/u2e/r06
/eNq+I9v+I+7Sam78S6kJIkBDtlJMB7YR2ATNSqVgd9Xp+f//qVJ//YJqbImUoZHyOE/BPRRq/eW
nncIZpyCjLbel14M5pdr8iQylZbfJh3um78F9v3rGPifX/UPzYlYjqo2qnzV6NrthxBTM4Bi5OOz
/EHxuV2Vfn/5Odc/8c8PVqXUFJmtbOpgvf89eEqFmA5qwjzBlfnOGfpgnEwf6vsxeQesuGBvgPCM
QK83yelvrLuk/mPkoGWQFnlVRz/B1/+z56eYaO5NG30dOUr8Ti3mQ0xv2kNjhkn2eKMKCpkUZzTn
BY6SyYOSw2QP8s4tJfSXCJ8nF9UvCA6875i9HurPW+o31bYHPsNuIPy6p+cGB272KhM01x+E7tyT
TUJA0ggW5DOi9RNQwfY3RAfxsKnxlPSrtmJykN5Bh62pJi57Hq9ALOEepRLYK49qIGCet7k27ZeZ
592jwP2LbO3aFTcYpggwc/i3jwiqxmGXNBx84JTMztq1fq+ypzFonu8n6wdaMbttb/egq22jv5a3
HUOyvsmPDKB0a8PEpY4G1SAHypP6gGg10fa0bHTtl1h4+ujVsjcJm55mYycj9QsXK5a91BemLZvk
DSSE4IuVDnZAB1CK9De33467JvPZcsoLJ+Co+pjz/vczJYv/kL3+/rXS4wd6KlE+94ea4p5F+iJ3
EoTKO4MZitfep8EDFXu/5hZsdH+CrtGC5IH1mP5kAouwzqLU3IKJUo/Ujy4ezBrLX7ElDgQJXsIe
3iKHcOYHOndxCTOWo7doqD7aSLdT3gYtlxxMbOOm45YcO4K2lXsQ8yhTmYT0Nmqh718X/Ek8FRjp
ZnY7B/T+fgTMJIMLPzW+lXNGfpOGLlZXjgr3ONwvwhmA4NijAjqs/AjPa2XDWa638OitGpvi2dyr
RNAieTc38iuLI8AwLpZF25jaHjIzW86xeBCKY9PuW4fOyI7sT/NxWgI5Qk3wPmU/KVybNXyVC8QU
OQlOczXe8fRKfHiYFABYyMDw2zN/2ML4Lfj6CY8e0V6o0Cx0nG+qDBzpVMlzjeOuOoP4W2RlaF+m
k2/oeBDm0LqdhxkD31Yx8Ed7HUMZqeJZOBtc4UEGG74ZvlFwVlRZIkLjIFgtWhhztK2sHAyM1OQY
0i0MBjU9lr2t1rZCfjVhDnBeeA1AV5ihc5Ae/3bvbRz8iMchgQliGTlD8ZnKH+oOtWEL0ukVn/On
UtpMmGjz//fDp1j/ONHWh0+TdRUpj66CA/73idYXaVLRSotvLixaAtlyDMm7cZQdMMxsdMbuUwZ2
QROPW2Bze8LnmJ+ak5rvCFoMzDfduTvj6+xh+Et/SFvMIoxkdzcfvZI4RnQQq4fX4VkbixB0QVVe
b/CQt458AK9Wj7fBo9IB6+34iAMPfsR6qsHzrGqfj7gNniv10GGTPGnQYuUOh+J9BYZl3NlhrLhj
7uuMNgta0o85PuiJzYafq4HycqeUTZS9cfLFYl+wvIwvtUHksi1yBo2s2lAkcSBOW3K6JZl3g8Xk
TS4ey8g38KGJVw5Qung2PYP+Rqo2iofa3BNJDuCEGTztszvJOF1fLMlFRnzD0VW54+E2wgGfW/VY
yV4DFo30AM/otNOvhgVjvhmGXw2jpRwSnDjoB+Qo+AETX3+arB1DsabucITK+lklOBLFE9pjZDzT
Fq6DEPqFeI/qWbuwl0gh5fZ65gnjyeDVnny5s02eX45a8k54xGaKwThiG6ZVu+njzZ3plfVuvqZO
yJeIX3o0rzyHxt7i74rnvrtvyp1iXPD249QL7mbYS05V7sk9kKcnCC3OaBTpoy8qtuAjgDWyY/Za
F/AVG63ZF8k7UJmyHKafxR38ZfZTJlpK3vu1/s2N81AHg71xUYLV1pfE9LFfJ2xMjtwjOrKnnqyX
YCLBMhx41pDiKO1e6p/v6XsJrJUcR36UzFudS0zrZZAQ7xLTR28TxV4g2hUOgPLFUageeo6ZaUNn
Une/Nh2m4pVuDoH2lhj/1ceI8hBKpQ+J0tRyf6Z7WLxkiB3k1YQ/ubUF1PLQk1QAfCH70RcZBhRQ
xCeym2wZMDi2+T5HXLZsiMS2x+mm1bYckWIPfMriHUL6l7zjXtDGHudm13D9bE3LjYjqYRW4fccD
f8CWAyKayG31LYOQPURj/WBs0vxZ1nfWzRP1J+Pmme155lidzwo8jNK/ieMvYQgVc59elA6XH8Qa
5maTE5iWSwcxM85XAYlFaEJTk71U8UHhdUDyxX1WsdhSAD/prqo5BoIP2UYjW/6q24uy17+TyTVY
PPQDWTDAYcVjc1Z23Hpgaz3v1NP0OnwtgFWizQ87WFvpFwHQG2m9PP30fUrs1gz6p8jaJI07a/Ca
yFVIuZ9TGqaV52oCsEVkXd/Dm9FdkvvjX80D+j/Erhxkuq6L8LoE9f6j6rTKhL5cxPTm5E3Q/46P
KW4U9O11Yz1fld6dWekForDyxx5cwSDE5BYop/VQ3cAzg2ozucORxWEdLgrijKuEOmC56NW+rAOu
XVFAaEzvBtoOyMNdQYwU2pG7W3ePdFUrq6xWJOKbboEkyIhRIowROZs7VAECcSR/JtesCxBIC6Ea
5ut6Dk4YkoOEbR6eN7NJGSQYCg3NeHfnmLeGvnrd676tefXYwW9G6TvhKjNQR7Np1thXR3VEbyTj
k56DYGZ+WdXsHnWigD3ma7MhQwEMmkCxjQg1Zf2idILoD9pNye9Y9RW8vNTNEMV2BeYm6+Kaurlv
7IGtZf5dBseEME6YMG3Fcbt0R8Qttx5if0SmvYVc6qygK0b7gdNhDnH1R/NOdhSqAITgzqLGj9Ih
TISxk7vAADPa3QnZ5aqXUSEkzmx6iRKQmzpzts5/udqkvz0Q69j1H4tkoYqk1ldgPBNctF2SUeBM
CEhUAp2QB23yHY57v3KEDP8ZrSp/WYnk3zfnf+0Kvx9IWlwMU9TpbP1jVzD1tlRvA19fPfAjTw4h
JPuVs6IuFEswDjzp8QZJm9pgnBua4OG/AKM8lQw/DsVnPHCrss5b9qPf7UklQrTHTZTsGJK39w9x
eyNUxLVOGsxU7ObIHjlFmvPtwtPHpFh6WYDeL6Dd57F7QbjgQXzbpIlstYDYTrBuKo/O82IPYROS
R8KsYSOYQVpvufFVOWKBeJjsh2Q7HpOL8TntuMvxFpteT8XuI0EpIRPVmlmgXeqgCCM84Muq5Pb7
zxU8nzC0+MpDtv+KHxnNbdUjdAXhJrgYYw0yFA+BVAEwAVT2Yp5vgGYhM+L6/wju+JxwH51iRGUk
RohhEZIj86K5Guodxa4864IvfcBA+2aGll2+YGb2oae36mn9Y40t4DBDqujEm++UEEV6x73qXAD0
dD4ULaN8fpBJsJyPB9QBtf+m761DFuI8D1YLHPFHfolV45vv+E0MhF9daQuO4Yzb6JR93t3sSAiU
U16sEK3UWlyJUNWbA1QYEdE0oz0/LG//e0qTrH8FezFFSeyetH1D2v75MNdzLiWD5WSNV1KwwgvD
uVb4ZhKWyFWwdFvidShPA02sspOKglN3AR0H8Htj7aNeSsEZZHo9+vZz6e9Eel2b3tY6H+WLcL8Y
3Gejq6xDX/mk5cRnObNLCOWxuhJzIhB2igvLMQgpRjd3ZfiAT7m/w42j8uLJZkQOgQkviwNtzT/x
3qMwyKMdOOb0Os528pMDGCF6EJsXgCrCvkBR+Pr8VUXwKRB8CNhonhY0BUKz5Xtis5Acq1tldenF
WkNPb3w7H8VH8YPMaxW5IdfK7kdYTBPXY4uNAeMWhGV7ZX/Dsto+zO+AeYtLAG7rk1butBgArfvB
iB+yY/6r2WuPMpUh84bG9iDl7CWK4Si1BJ5hDiDSIhx9AfFz5Kr6Ttz2nF393W33Q034IhEKvLLa
VTUD5Jef7adp6wch5COeTuaD+gDqfF5OazCvBAL+iwHsbU1Zmi7qFy1LLRWXG5E88mfyPtEp2uhB
npi40T5phcOMGqQ+yzY4I/kleFswp26L0z1AakCcdoHMBcGtgwJl5cd/dGMn/3S/WMZva4GXu7wA
kcUOdmNk5QlH8q47WzqoMEq9TbI1w8Jw08dO+2huPjIYftNobKwaMDOYIEdl+K47+d5Z61F/A0bP
GgB51cIafGOYAOln7kGriNbdQQSO4XIb+/3LKmOZr+uVBqPD1FB6FanpyOZ4Q5jg0SDDHfcHc9XH
x2cU/Yj70BG6JGqR4ZaEM2MY5ij4InTbe2ubrUal80IvCU0gs7mpkeDAjMOClazjJGC84cFbsVnU
GkcUcFv5WMKZjl9l7w+ty/IliggiXyqUWvxWSDXhs94xkcDDK3z0uBg/YxhnD4scYcEtjcBnyGpn
eoRqqOYNGkC2tNlYRTw0ozbs0rGHrrERAhnzMWH3KB35t+Gd0NMRDf6FdgdjEwJ04jYh7JDrOLMj
fYw6/RgDdhNp21kZiwS6I2gZMjzN53GXurC6ZFjjOHYnrxeDm3SIJMgrtgxtg8fVibaYky6s16T9
gIrAPCbwFNynZzYZh+AE3ltARA+nLro65alTdUi51ifuiaC3EqUqdRIPa0Dd+i7YRGR27Q658O8k
LYTKPisCFuYzVNuZsAu49g1zrJ1fdIQpToC9WfTaFvV1i/0FMC/oq9CosBhejfmRn5jr6ptcf3pg
XU5sPCdwXxXhM4iDCOu3IenOa2pVRlykfX82wxw5Dz/BLxzn33NHF+ey74grjoO2+iCmmn3ufrR+
yWAeqDIwaGMERFyGc0l5nG1LuSbYyTi/uFGz/PGeBTknFUryNetOWQcq60qYqi3ARpirQnw5MiVl
/IRm5C8J20hJyEbttWidkaKSZEjUn0tex51n9cd4XOMbVgXEzS8RPajQZJhVQgWlVIOTYP6MYWdW
px+ljg+I1pN3hp/aL8hHQOUPwLMBA/AMhxK36B5wYmy7zs9bfkmLMyaBYG4hmDOcCCOSSDHfsThi
HE4+W4zZ9VX+zIrDbcIQ8gFminkT58ygQOqxiBZXTSAwydca3CzE/dZ7oi4ZWzYiD20kBzymBpb0
VWdvD3d0HngOoPIrLnXepIGcMZypnKpcDoPw3HIaYnVnVHN1pGDOgoZN2d1eOcww9kq4oqUjUqQV
8t93livXDgajMpTRJn2SVQdVBaQ0SDsdSMcZiXdc/+ik8iG0RqRRff2DHiR7kb6bg4HC4c5QStJl
5M1+T1gEH/zwI9DxLdHQ3u3WV2r4XpKvm7pjaYIjw+CCEI1l2K6oeZCfy8wlMWsmvwDv950brwkb
fNJb2Wb88QTEZvc1Q1y7XTJtk75VyrYXzjB5/cq7bGojxItXzEH2kg9PAJk2HLtsbBP5QZYeEu59
8nIsvss9GMwLTmdmB3TvO72ET3RF035vi6AfHmJ2IcOmlhf5sqKfqYBHkpwYToYuk32Ck8Cnu/ad
G5hMzYY8u9OI/q5R3Ck6kwrIS0/ieTvuh+fhgQIBQNwcOXJPZq/8Jqxx5VQ98mvySDnsIXOwJOz1
6jQq+9/SZSHbyug70GUUfqXspoD+NgKQ2v060cS5Q3xS1AZd6ZLnQqHcrdoQI/iN8otZaB8PHnWv
urqR83BYPLScMJbIXvl9mf1Ri4I49UVffV/B45A7dpeGos21ysfNrXuIOWWpMjiuR3l2bJ66fXnu
yMXjnZd2Q1DhN4VdjZSnJCi99nthP1k1isMegWXJdc8K7kdbgzviZQoMpBTlMaWaGnjlkQIwUq8M
F0POh9Ac+GYCwu23qJ9nUirNY9yf6vEyy+FqIVNi3hf4O2FT8GoCPbNJUOULFE4W67XAAc+JuHZp
sexoCgA54OUZt7HEZ3xZT3ecPovmksw3itijvSb2FWwZlOzxqve+mASF8VKzIVUEfGqcK0fJw+eC
kDD5kWGUqbQ4LfIBNBPxbU8GqQcHhkjn9oGGU+V3nT1PkU9a7/LFJ2uAf0BIkqlz90isnYZVZIdu
SwNLytCnDSQWuCM8Wu9yPyjw3IK9esAWiiyQGu9awZurE0JRJisk+m7Ec0Hkg+JMRTgPYcaPxMVH
9KabPaDBqpyvyU4fSOSAgk9/FYAjQf05y+/JbX9T4MBHbok7vxAe1OFBvB81DYWc3cjMIPict6TN
LkRCJfoOJnlUSHxoHwYmMdR5XwipMmaeT42+OzAxoun0AzmXV2LRn4iu4TDQwug0gXrV3jCRvAwf
9tjURLXXaIRxyOZ+86X3H1H5reKPG/cjsjp+EARrVeVbQPTI2e7fsvF6iw8MBdPbKqFBThMDvpB5
DVBvF+IrgSEWwzssPB56aA5WFuVlwdkwM8NgpSH/5VxQL8m0k5CKZ1NxKRA6vvgyQqAcSUHimrSc
UTgnXOd0R6FMjF4KVegHwQLayCCK5Ln6TE9LgP4h52Vg7HTynfzVUS7gt2+9Y2z1XxnRxFSgd9K6
MsHbc8JQH0awHhGjwM+9tMPFT8fx/DplbFl1Tm6j0jNtS898MNWRpgBu8v6Cl11qP3pMktNLpuAd
pAjghXQ2y1+omUDmM3NvzY51P84J4Wqk4dhUb2xASzuKAP0l+tYEsPefIdvikeb7AATXXMlEWG7L
bHjdtrQIBO4sb5g14Ji3mLiiuw+po5Itdxe+RzbP6jUlwIs0IIZzyJPvmshfF7P1gG4GGgsnXVzi
IQ1J6kNAp9ZBsnjUwgiMEDfCjOYwF30+f0ZH+vzy6dqnLKG0m9gRVpcNmnPkgEZK1QipkaGZ7HTj
xJWm0Y9CXO14zZdfItNCS8jPLvcw3bTJbqofq68kYp/Cp2eU7wZNtInboqlKXEIqJUx9DspwUsOm
/W+PLopmuD4kinO8v+UIMK+dDLJ7XENtWSA0JP3dvsDJVGMXsqXKoQ+VhIEszAaEcmQAKaNNLHFX
lqswIYP6UqhVd1YrAN7s0jVzSqLtRPKEO+PtmqQ0ySdTPsaoNmm+YXTDFQ7FVm2Fm2PxIme2cOR7
Z0x4xzzn815KoQ7ib9ozUo0v7EXINInnwy5swjzQf+SaoBMzIotwsXbjLdDSyyICxA1Pavkk4Pbp
yP3jO3LYudM1WjEsfGPNZlrAzEMC2iJkKQaRBy/dZ9s+jzQGdOz4XKfDhSam0iRfz7PsRcRvHQdC
uyOsAEAZxgbrUhUo2nYIY2pd+bBWmIpYRjoTNzcIIhBEBq+j8QAehQz6GvWu2vgDCgRiEJgm8dq8
FpAwOP2VvcSHtXiAvzdA/5JOFpD92etISCd91NZPq2VncJsOw6Uz5Y417RfNp2wKjyz3ApIghs2Y
qeOKXHGkfZkvnoQjOxH0Ma+WXCIDn/jesOLwFr2xXlTVNsGRX94ChhrMtNqreiGrJLOTl7J8MAx3
7HYZNJK+No3bJjBUfqxxgJoPFep9Q3xPhWNJjry2q8jOwGSVgn77d54EzMJ9mNRQhgyEsfbO20PE
0nEmxCVCpsIXTQtXuLmV4hj5mRE+Hk5cuw2/ldEb11vYNwffFLZUKNW3R0l+K9OXm0Yaifcbh6ul
VwVtPhmhmYYJYYcafJTOpO/AW1W2KGzJq762/c4Y36LiQorAwkjEoPO9Ci+Y0Ztm0wb1agYHht/H
e2u1n8vUhWGczN4TUlxFjpzN7aJeohcmF/nYb/ULkyDfOQgg7SJwSzTf5pdJe1RHr6FC0jS+62Fv
ikedhqhW2A76LjNAITmsO7l0zPZ1vl/wZlqPCG10PWzaY0Q8MAnOEvPlwfCT2NfFs9I96M1BFQ5C
c77j2k08Snj66rVG7YWkC+iPqATjTBIjCU/UfCFeekfNReW6G3Eey7dTj1+XrO/aQ95oiey7/rgG
SCMQ8u7kLQMp8pjoXiExvVwiK+wQic+nrvWU+pgjYrPsgt288m9fw0+/WlCS5UjSbHk7VsrPrXqD
SqZfay7fRqiPsSfX3mGaUB851kbUrdhMcWFBwwDWukX/KrL+trwLF+a0e8ILyqRsfpfWSy5eogxL
R/papH4fbYvxkN6eKtaLgUxdRnn0FjftwZxf1Ce0OhWdy/z8sUn31t7ip1t/bUEX8ec+qkbYtQ+p
9FRknty7BXzq6M7Tk4lPDT/JgQhmMFVQ1Ipf8pzuk3RvjQLa200GiIsErtuvPAexFblnlGdIFrxv
ZFnqnc8h8VR2KstvwBVmODy4SFwFn98E1hhm9hFA2UffQl4bicTlkTwWNhdmqaF7S/W9TiBHJD3X
0G9Bh8S9Qtm4IXYucWpfOkcvxqOIqCBP35GWoMoEWyPMY/WgRCy02xbcHA9Nus2VY4zAgN8XHVzF
jseLlAQQvbLY0TWLpHhNhotYJPcYNrQrOxnKtlL7NKrLWnMguK14kNH3i4jsyKWCkx72mkcvW1Zf
MT9afPHbYQWn+gOjv5W8zwR7/zI7pjniWXHpGMb/MXdeu3Ek2bp+lY25j0Z6A+y9L1jek0Un8iZB
I6X3Pp/+fEFNY6SSRjxzcYADdAPd6iazKjMyYq1//WblvwCxzjQm0dFj1T9mGIVWPNuzV8LTWVRy
j980xQ0Nvw9DgRGK9IpCwxWJq46zud915+wMt+Q6OlCLn5Cxo+24567jvEvlSFYI4G2yzBftK3Xo
dK/izO08k0Ymp98EHs/7gkhk2X5l+DNCwjJjtMPdsujvAgygwje0JK3/CRitOr9wDDApYMJrG4ah
GramXMjxQm3qWs9A7YGHWLMV1UZNcDib+zWs0V1ofRnaGQgCg7c+n7sgC5A1kElQituzzCLVgfyd
rek8DHTz7XtQn5hEKxACmXqU7twqbpFY6s6hBqVJc+COeYGkjLTAb6NMrxIhfI2aOsl78f0vY36N
HyjccbgN+hdt4YkHf5HBvSaY4gokxTqRyiIWikr198Xc4jRGtyxJI36KHAz/JPur48PeWE7ECFBr
YeLNNFd/DxCycLrzz+1cCsuyM+75lbFUwdXhqLQHcxW+Jy2smEW48mguiMMlwAhO/ilecTUb9H2h
3tM8Y6lQvwGjKEcl3icTrG73RAheYS7x+EFWqrXbQI4zQQFRkUL6nOVboHltUd40jwNqOfwNshm8
JDHNIdKIAOnxErVfpy1i68gHVqjjsL64tXhR5tUCHhvWr8jx6YXInbbnGbzRaVmhzKUQI0q4WLm8
9shbYY+jmpf2jNKJlaVU0vbi/cvQ6XZE6k1oPXDkJl1i5bc0+bbzyZhDGP0zHq3/Ttz542qSq+3H
0cpoNUIZWE3NvLR2Fm0YkqtpYTyM4DT75LbapXvzGN1mj9iUefvyAO9wgfdV9m0ar+g/rrp7gABI
3Jo31z8By3Xrt2sdTw6o0YrJcr/g07hN7EelJKN15Ryqq/5OR34NB/k+f4akBHuZgStnYPzowN2Y
hQ80eehN1NfkKTMXsH2JuikxMOFWnpMDISnMa5CvMs+TgvI1jS8NEmQYtHgOvdxT/qzjjGY8OTat
uLh1if6oIaFjr7MBevQjYkuvfOYNjBnPUA0I9UQ46lBPMqQMrslfcDb4ytrVF0VdESvWr3TOfHs7
mCt3eDOqo9rcqjVp7hiGcwyTSsN1prXdPTDjix8i2SklqKSARxuQ5fGqbXGVBCr1aAHMmeGsBFEM
wzz6JkWajGbhAH2YxfqQQ2HNzjWN4O8558wHfM8YFAXOjAGMly+1YcMKN05KtoQMdgJtmw8UBMiu
Oua60RxTKYBxZEMH3hqHkPuZ/hUIG3aNhUldT13EB8JyAK/yNTButDSgliLp598CqTGKnGVMZThh
NZmR2ENljkbFh82qfzGStyJ5KuoGWON5woSaczTf2d2WJ5VvujVfDYcD9v4AY0aU3QtTX6fhNX6V
GTwkmAIRnqUUzItWn0/wFRKmSpIDmUQAPs10H4fnSDy2IXE5R3Zv4B0kbsDteYAN9aKCfYKCfIM+
HrVoL227Em/toDVlPsUYub0qGArZCxjg6DSx+O5Wyg7YqvuabQk72WQ3ztF4jL76b8augB5NkDtz
Xe3VDGfeq4p3Pty2WXVPQwjD5mq6pTCihowJjPdX8qBAuV0cseVAHN/JoYAOzgBLZaEEkskbKE8I
RNClEgpBXxa9QPXlFxCnpN3gGo0qa50jjZhVz+Md2DmthS6g3lk4/UZXJc+JlT0C08U3FaIeMJFe
fhEfAQZjAibY6kwXyzr7FtWUkFD8Emn5WFF5+9sADYe2i9qTpt234z4JIDuDucyKbD4K6jqLG+XP
HGOd4TiDy8MVrihpRc4Gg6X42qcQLPd4d2sDdYl6j6yIJBx61bbYSBsfaYC9GgmHYJ4ieZTpslg5
M7EGZv/zDmb/bjhsqlAsdZjGhq5diCeMcMgVQyOjABMT6N0pvQ9uX1go9QiHM8ZQRXBWigck9XRh
ISMYUH5KYs+8mt6QzdLfOvOOoeZ70BxD+g3jOMZYpeRL49pfwVQbChqlmZP5TAI03qWN4AZJqy9j
mW/MFWhdA1tpNZLpQeq5itySb31vlXPgkJnKjiGV+tbOKA4W1s2eP0+levtqzHEhoRjZqRadFymz
zM7ovVe+oy8b3AQN/xN24q+Fg+SHUU84MgRZVayLwsFKB6sOk0mqND37CORcudtR2TIHCmTA07Uz
zvDnJS/pgBOyhPhyPujGPvdEuGQIC69jwQlMrTYbIPnv8L78ah8V3ELEVXQrhVX5vlm/ZQ/jnhyL
cON88etNX39x2xdBVUhTCNdvVh6a23wlkcPuAUD9IF0qoTmhFaaGm+nv1rF9ZIIvPYEgr+OhEGbX
NcKYg71PqJNn7wQ90Rxle6P+xEf618NG3h+msi52iK6lXt4fRY9G025MSbXG44qsP4YolOey374K
3hkAzId98hahD0HgsrTfpDPewIQeA7R1heDmpb9PzwPFOBaDWO7O6lVhbEa5IKi5aTVz+Nrw1a6Q
qIF0Uo8vmTpdE7SwABlCf3LsbnCb0QGjkS4+97coxRhqT+krr+V/zH6++K4Xx36PJaSppnzXdhse
2Sj2DlVJstAf4Z3MsLGcznKKrt/Dw8I09JM7/SvbW15d/xf7+WIErlR9F04wLbg62VoVM7YdzlZH
7g1NYYqxM+z2EQnj/s9bhfFLOXFx3QuWeRDHjVsJKHvYP0CmGtU7x56BjiXWGnAp2dhLmXukbMxX
bUFyB4JILCGfu0dnq681sebsFGeE4NUSPEldmdYNJeqAU/KX4QVol+zP0sWmeN6/ovBR3z8+/H8U
+n4I36q8zr81/y1/7C0vxir0g+Z///unfzsVXyGCVF+/NoeX4vL//OkH6//9+M+kZM9fmpef/oX5
ZtiMN+3Xajx/rdvk+0X++X/+3/7H//r68VvuxuLr//zjLW+zRv42P8yzn5PdeU7/Phr+/vaPqfD8
7NeXuvmffwjL+Mu0DBPFiQFvzHUMtBJ/p8KbfxHqbtio45HZOapGIfmvVHiODld1DcMhEhUF/T/+
q87bJsBy0/7LIrxdcU2XRkvmzP9HqfBU0v8iEZFIQOa2gtqSZe/AajMvFr1wNK33M8pkN+6WWogW
zPE+2eLlr/jTJS7Wt8X27+o9lxgI/3XyYGlhhQ81uoM6GQb97ofHgPh+9PPsx3jjn/nGf38hGCy4
lMGK0i7Ok0Z0sd8oCvzyEXphdsqNdJ/nCNBwmcqjO5G3mz9f8CJE9vsVoczgVYhBmoGA5+dmxTXz
qlQmZEtO1+2wtmLumjuMpFRlXnojUB9YIdnEOdJmI4i3YToem9FA6ayv5c0e4XNW+MIpwrr98yf7
3a1QbUtRHdzZ+YQXNYgaGWqST4OHPk6cCz1ZB72sXNudL591RVRiMny2if68mf3zZvxwTVb7j52b
ofmjpShweWJUbJOJuUfyYqMXhWZboI4vqEoIuZtluO+JiBn+4H62nf5mtf34pS+as8aJLbMq+dIF
3P1ICbaBEa//fF8v5E/fvyRRxSh0FBvX/cs1Ftljlzt+wxP3mP8p2XNGQSq4Vhwd3W7cWKlx6Kx2
V6NPdpv8GrRjsrPVJ59CfpPL98pWTOllrkFLvXx1K8NstThmUGR10DYZPsJ5nsApxzphdOjuizIg
yQmrtnAbmS4LACnH+FCmzn1QN6c/fxj9Z+nQ91sCAKRjEKxqZM3KdfFDx+56o+PrXUq7jbMMnWEy
pGSnMqRHQSQsIHmp8IHkipXlfcaYISeyUEFZoo3G1sUeoikHfJuHo6NBIWLc3KreIkO64MMjiXhn
lSjZtwVQOyT/kRGzwSwT+oKJ9r5rP6V2ylX6y601eMLQrk3e7ItNpKyKzDICKD2Ngd8NhIKmRpcg
uVrwydOyWxVBjrCVEYHXLrCoOmi8XaP7FNA1/vnGys3j8pOg2iHaQXNRg1sSKfnhvqaezQvcZ3Dj
yrmCUDnsx5VbpddFDrAJBUgnbiD4ZH1fVCTfH6ajOFBOyarhGLo4FHTfUb2qgeocK3cR9igm2YxT
H6L+gT0z9aSbyvnVF5WuTYnMLZI1pmGElMRiL3e0CCqxO4q9Nrr7Vvrqt/5SvvwTIhwRAgXY/o0V
E4TknvIJ9+5wNurWrT6OjLaHlRP5DJuZmBTlqfBxbp1GelgQkRISCBHq5tQu+Fyj+RnFW/+wlf3l
ZtvIpAzbVtBRXTz2KXCcWDQ2gCMUONVI54W7nZJ07ejP2oB5VdrAbri2EC8lnoWcF/p9g/8n/MUM
In04tCiFcUVS030Tv7QMv9w02kY6LNY8fBoGTAYMjJSId+2HU8nCHgQqc7BZw4PxXbp7W8UeKOrB
atJ1ZnfLpCKcE4LXNEXnsYrXXYWmG2WZje4tKbA6hKik2cl60LrFoMPTIY4sS8nv5nnJG67QmtSY
vIwNWCvYQw8/M0DRUSvRFrx0MZQMhhrGEvkyd+AUuv1RD8SR9ByE8+Wp8/uj4gxr68m/q4JiN5Lr
gE/tRmmaKzcQCyMiynLUtyY6sTjSDhbAUtwxyvfTvctUx+NtyEO+hkzJAlKVH83CK7Lt/VXv8j6D
rrQZbijaNgK1Yc9urOSpHBvEKlhsEJfWS5ygHlYleYojSXTToDECZWjuNMz9rhVdW8s73xAQkmMd
Ofr9UjPC7VD5uPAh7NA7VMnGVvCr2JQgpcJhjg+oLw+OPxLvCN0KSmdDAkZeJ6s+9bEDxGce9fVQ
A7YLuHBFNRy1ni9mELKskp8aNye79s8eakLjrizqZWrh/z4F27roiDAObqosufZxVLTxBHJpmIUf
LFq/OTkOTYv0ChkQwNjXTpZg3k48sB8ukqJjTetrT7gwJO9N3VhblgP2xglp8rlHF60X89srC7Eb
JC2d5EgHgpS3kPtlbn0LeLryEJJPvExOlJJzPVsY5fNoendJUK0LQsxCUgLkEgmQ9g0+MiZLmqm2
2M6wH0/DOrpKcas0Q95g5U5B9iM34isXIpAsGgSuagnOnFUm9vJyeTet/Kk+ufw2O4APSUqiAaM2
cW5jH3yZ1lxezMZ6akpge1vNkrZh0fncKQ6DGG4ajvOzss02IZNXO9lbZrMZxAQv9aBW7aYB4BBY
bgjAjAJr00xz9xEkzGKAtovZrdyTRaisYs8kun7mJMFK4xuVkbn2Yx+1dHBOGApUWbpWBOw8ODIt
CeDMTkV8g95eiyBVqBRiKaIWp1syrM/ErfwTs+N580iGukVK5S0d6W5pWvd1EjCKxw2lE8SlMwZz
YBoHlLJRCjqP+Zn8SEVrXqU2lptwfesSagmnYcbiHKZwJhoWKFIKtNqWyUdN6TSxzeCn9ByPKPhe
Cs9i4iEm0DPDcQTxcKHD0PP1xGDqfH8Yqf6w8Ax5oWQu76jDGssNHJhQwfl4OWY9tRbgq5NwXGJr
kPJ3YbHLWCM5jh155rgAMe/qFbIfIZvmCsQUwYfj77bmOOb3BXyx0BrnEUd3Yk4r0cFXNuCbwYgk
bAghpFgOHQWtj41EAGBc4wms4sYbkI+q2NvK/0Y3tI1H+s6aSw3BSi7mxgq3JptRn6bXFfo5BlEl
nyQBH7Y1H5kLyWcJhYHB+tfuHBV5rxptTZVBH09X1hAxk3e1Cp9qagaDsXsI4m14TD2zqy5N133P
ReKRCQpEbwEEaj79+Tz+XdHlShzCUoihcC+LrqkqrcRpNBcRSnWyHdDjjNw8U/vkCL6YgHw/gl3c
vm24+pajWhdlbOQZSVGi0IYrbW7TiMkl37CCUeAnJF6yt+VkpSi4SIRjivc1vNoKpgDOuyWrAr6q
Q+np8fpNNb55AzoQotwV03vUu/jZV+8ahtFeUZ08NhanebSHZO8pANKUkH++Xxc2cH9/EWzcbUw6
LVO/aEIaPQqy1MPU1A+jJ68/mSXceRPzwsG9o444xAbaTdNYR5rOSIIyGlsZP3tSLeabuoayhRc/
MtaOypQVmtgnn+53hR5iB+2jiFatj0roh/JKM5M+0RMwn7FntxDNps6xXM6m16GZVg3Eh8mFjsZg
w3ZqwlbKl9BuZqUN/GyIxZ8/y29X1g8f5eJGDV0q0trmo5j6cLRLBABBXrxEtX335+t8QM8XVY6t
qIZOVJitssIuqrsuKUOhNeBNU88ARDEOli0WeWUwSs/mvRNzr2nQOgx77XHesjelE/wFrduN6HJd
sZTHhutVG6FgR+m6ez8/5eTSpy1bRNB+0s5fOD98rB9qMVTrtsWroH30Yj88Icsfq8SuVFA5OHYC
w5EAVLMWHDD3PDlcsdEhmkyIWP5dkhJVxVqZ4hu5KabUG3++d7+BMmwEgKbNqauYunpx60Rk60E5
KO48VZ8HiES50u5kFxNS8SbZZ8jCb/p3MhB0VTVVg3Jcv7xaYdh5nDD/1iDNtlCpI5Q3pFcV2kgi
EGVN8/znr6crv2nfuaTrOjb4km3aF4swsaohbUIuWRhUJByKLa+qU/nLEPMDzN+jBN6gRwVaEnfE
/yJBjXCCk6Cle78wt14fr+WSqWOmoFujNLHUhmRisDwmbW2OCXVNsu9dxtwxdomYK8UZxaHiLaZw
WBa5smohtpR9t+jLfDbh7MqPp0O3oORaVb5/cKx031kwGF99yCRFKm6HGGVqWZOgS+qA4+7DWD84
gblt8DgMfXMb1+G2TqlWq+gmhdNpd+Zay6HHe/Gmsttd2zIGJ0yd/UdJyn2FPMNt53LYwvJqBur5
KFg0hY7OFh8uUmZ0yR3johK/kAe6fCdkBd7yZxl8KrnDFQmtQuYfBENIBnxq25yMkRVKDzBOxlZV
ppVDJyffvNblGK6rk6CmEgWDVpfEWUTmsubl3KuRFlEzK1gt+gZ28zl9cRNt/SD+1vGu6sA4Rjuc
xSvI4qmkTOq4gWY4reIISnVB0xDWG1Ulvpf6WS2xssVBsusWWZesPYr4QBFnh6mgqTJD7/2twKm7
sXGg0ZqdBU+wiHbyuBkrY+vB9cXUI8EBCNlQLHa1i+mUwu3O3X3dcIR0zl5HH5wMh6FOCLfpGBqh
KiSe16O4SICEChAxBap6WN+NhC4Bp81GTjFZKXqSUUgNHXQvIr61Ejjl9Cgl7ZKNkVPduPuRsWVS
Bdselyr5JLqmPCmpf3ZHFCYJnop0C/yCcEJBk+4kzqS7t2YLRDDoh75+1s1kbdJ4pra/clNaiThY
DTyOoHuN+gKi5V3VcbKGTLVdugolnIXUPVqMY5xdb1Przcqe+Sui0DInHxctEouJ8akadAeYr6pt
shD2pqamMpqdWo6rkP3KVdQ3NPIU8PqhFgPKFfveozv2XBqJbDzKj4leb2bEFEERy4jn58M1dScK
UDxBTWs4mumptu70Nt9HFS1e/Yzx9KzscRmn+HQ8Cl/c0NRC3/YEURVjsNVH80piF0GIaG6Eup8D
ywC55GZ8kwHDSLQXQ2oay0NGbE2lmGtR8Rj4VW3JuDoUHmbfY/xE3W8My1qMjM2Ho1y31jCSGwYH
v8ewkndOFiCpW+NdEe9Hqg1DSQlc6oFFmo3FCdJ4vD6wUTR6utChxuhhN4t2YSGQySAHKdi52Tm3
GcGZHvKAaI9UFKdDfzcGx0lpPvFC/xW9sxQTjyVXx15Hc2lYf4ZUiLmIWu4PnRZsCtm1pMbAjLjd
TTQCcqnJeiOM/Vvb5hMbGCYzla109/znzfbnCTEHGx8DzN8CdNc19ndZmvxwsOVKqVSKzoS4Tljd
9DqeL+e/4Ehp80mZo1+EdH5czMZPSNcQrlsOu/vPF1MzV2SZ8J25YUZbIXn4wdhU+EcF55RJE1B5
q5UvElGrjfhGmMGi5JAJ9JGJ7HtP49maWCyWwXnMnbu4Y+fSta3i3g0tG0zAiCkB2hn6V8sAzHHb
TWChYVSdfjdARY+4XNre63n0PHbo/YQl9hEM+n6sNyaCo3yEoO8wB5edmA1wUBS8XKG5VkcaQrzm
Ha1f9RYEd9DiyYKx2Tvjyh4n+OwG4dppvPa8dufScOS2fshjIAmgiNoOz/Qo55rXM636oyuJ+hlI
e95jeNP0V1qtPLsxwtv4VgRinSd+Ng8DixgCaNlt4D9GDkklljUdMxWj1oYNOky7XQFfLcZt0nRv
tQnwJWNvn9K9UeG40Sd3NRZIengj4vy6qVIUjVTfZqO+Wbp03eB9ERiip9umZsnj+zNqHuPZdC47
uKF4VmLrKusFcQsdkWRiiyeCRDcSOtNQdW6bLn/W0oAdO9ha0bS22NBHJVkbRvMqquDrOFhwVRxg
o/G2EVg4WGBSbCACiK72xdls6peUUq7o07XovNvcohLXoX36pdinsf/YkIgcugAJ8ToKYIH1pYef
U7dgd9r2D31B9xxGW89BoGN66ZXJCS/hBC3Lr3uwL53PIYG72vfPZaMsOYP0WGYsO3uhubcxHwPM
mhTzZilPtFKhR6zK5YgwyQEtSgQZeCyCGj6JTvbeoNIBs9JGQC/dojKFYjv4Ty0WKSg/tkXUY0Li
wzWhQC/se7UnwLxpZ2qS7QMXO0g8oYxCzD8u5UZrH45+mBnbBMjRxrzDhOwkzxI3SOexic4Y0qBV
k67V0qDLImAUNxIDsbD89HDITmK+fp3s7f5dCZRNHDEMjzgvxXROe+dV8PImWffaIv9A24CbaG9Y
d7lI9h9hss43r4el4vYr1yNWUKbgGB7YiY3lQnjfQMHxkgiW44irs+xc7xLHuI2Uvdr4p7Bqj3qC
aJLNsXRT6IFzCStFHE+y4TOr6lQozasBcBH07b0B0aPLwi8WnFYjqCF1uOlLGKNV0YoVSu+bprEf
Sh0ZwYAWT0NSbPowlaNF2HtPo6bp3Eb7znLSawN7pAxrq84hW9dYS2ygZxF7tfM+2GAGEj7iONdQ
ywoCXgqPLFL4Lm2OprLHNJIM0TQHH0UkV1v2Klf1rds+W6GLnwqjivxUieY1LKIbA+ctHZ2BLKXl
/8XEcCu7enDPfV0TyhnA+PbfZJkSltWLo1anqhUPjjFQuqjbIL3WnQhYAEdRTUYEqt1M4uN+lr1M
WrWMUh0to0n1ahBhQPMWQUr684b+S3PAVq5gKYhTqkr5fDkHbACw07FW7Lnj9hTGpGVTHklMtDay
vYST/nw5Ve7ZP/VxlsbIkY5Q1w10+5e5z0poBYPeYJbbkQnha/FCFpwBD0ixZGElMDOCWZ8jr9c+
OU/UX88uaZyIB4rrWIxJLkkpo8OfWQZUxsIZyTXBqAagB/RhLVGcGBEIKCl6lvhZV14CM9rTVe7D
IMUFglgDkCKftftxN/4fEBHu8pS/LhkIP3EV/i2j4f9HnoLs0f49T2HWVi9vL/lPzAb5E3+zE5y/
LEgJkK8Mx9bJRGb+9Dc7wf1LtTRMuxyd1hP3OBbB3+wE7S/d1Zg7ArATSPdhWPk3O0H9y2UmCgFc
Y2kSsWv/J+yES04OIAW1isJ88/uE87L7L8q+sljjGuNkOJZTcdskONXnWfclzPtrlQy0RAvnBpWT
78GViS18wMi+Myb9m9lhUfTDrbv+/m79yC1wL2pH5+Pz6N9RE/sje+bnOspxyyj0JxShXajj3GNA
R+YN8PP8zU3d+wg7cwZIe9VvvlgTjP4o3BXYHaVMEtOqpO0bbg2g6Q6ppUM1pA7I7fNhHpqQ87Do
sct6VXqYVyndvs7EskkYJ5czBQtQkQZE9+1qmKq5FxKx4pJTATI+70awkCTCKkO0+a1mXDs5MnSz
HpEdxtiFhNddj1uJ3tPBO82UL5Wwe9b18BkMG5VmvMzhHCtDvxGt2Ba6u3eoWbBFE9W9HzU7YeHl
gWVtFH3zW0B25S2GptjjseXtoxBinkLg2PDNRwetpM/egMIA+WCD5y/AbGV8K4yXHCZ5FGJ1d1SJ
s6mxssucp05Bt+xeB/khRSfT4Ljgk58E6EqKKRIjd+eTDOjF6IIr6JA1lYaCFNJ8rJNNQrGgYVNS
KPYCc6pWTosTLib8ZeY/lN5jkt1N2DvaRXvVgUUw5UJoLJC0MC8eH70Qh0fnKkO1p4h4VyP66xDY
amSTY7mWwIGr6AT15RCiA/Qz1NUYwcCCtLD6V3O0aFBQVQuipDVgTGRhXRH6W5XjqA7HdeYfC2vc
5LGPDCpqrsz8XTjvfSRWYqLQ7oW5r8iCduubKrJXavmgTTfuIG9XSpSj7w74VzC8MkW0CbBh1CEt
W9i7Bpi/T+FDHvL0daaOEwl2pnYTkDkTkBU7mncIHq2S/NugqusrtyrOhZE8Vk7ez1yhMRmb9BdC
iQ5KCe+1MOrrwhhukjp+CgVcWNfERquiYLhqQswxeuji6VToM8N4zEscTOqJ3jCqWUZxPyDc1Qac
ZVu2fD2K4XzhIGITaJtXyvNUpMz0fQ/tRHLXK0f+bMa9zDQMIhKk1qRboBm9msS0NTzn1BTVIjO/
le3TwNSk7m9t3qh8IEfAj5Bwnz2MOuPkNZLajr5d9Wq68WrGqQ5WDnyO/lUf3wLz3OM1bUO297Fo
UZpxORA81ddQaRXGhA3WQjQZY6KvPIw5W1xKTNTh5GMkrTcrSOx2nZemPpRTfT2YOD0Q05HzvOI9
E5yHNO1vtPTN8IxNG+O3VWRX+kQGGAYSQLUhN3/IplNsk0rdtw0M78Da5656qCuCsmXiAvLC8CU2
yFFtb/UUa3rx2ifcU7t+9auzliFf8raOE5xsLSev9C7S3VXFP6qYQPgotfTRuUtHXoc7z70dVHsd
W28Z4AnE3ubGpvjUfLkIrg19a6e4eMsftb6FrPIS82Ll0a7dXasF7722x7vbYNSrsgA99TkU+nXU
as9Ktu8LZaY2E6ImbeHW0uPBOcjyOy4OTUD6dX9lkN0jLCiYFp8/8asPEk+nY+tuO7edNEK3vPuw
E69RNsAap8zVcf+ynL3nnHWkDfp4r/gYvvnetiGwxIiM+w7Bm8IQ0Cturba+qzRYLAGmVLw5UwTb
OB2e3KI7BFEJSQR/henoAGqMDiZC1UMMlaBjSt033iqJgYImtTs6AplLFTWv5jQuPFJATHDGLn9t
Ov0219XmyomC+zQlzgMXjf4JFtRmShAZqN1K7kyp82Ji62Ha7232bg2bMXzw7CcPDaoTYJ6oocLB
HdDhVCGnMsY0WxkntJzHsUO+a61L4ijNkJyRJsbuAMOX/toMaWvKQwvZSWml+JZBJtrVsfyiWS+w
YkjnkfaG16Px7nnsO6FOYtXRrVG2dc0hZLZWcDtTwiMUxrdZZSLyMbH9FOo6JYkiw4ujLm0EeNW8
gIvhFG+t9hJhkOQNkPwDZMENNoOI+0ocRuuA1Kiq9+9L1cCEXar01dNYubsiDHdZM17lfvUiDDzV
KSmHhEFhMGBlEU4Yaim03dc9fOjEOnJUIw2IH9yoWbkjJhmVv1OoyAlzXzg9Mr1GEHTUo1Szi1en
d/FoB1QKM5JDXfI9Jgz+neE8GMEuCsNXB3nDECo3SUVrPzZfrTE8kg26yuHqF/U+Y3Gm5dzIFCak
DQflSlTvta3sC4WzIVSMjd+n1twYMvQ2BkrHpL7RS3mpdTecMpL9rJKXP1SNY4MprG0TrwEZwMNh
xOLdMf3i7LbevcObU6RYJsX8xoEslMQpdlpqAcK9Oz1ki9bdhh8c6G1R3Rn6RMxWjCfande3CKsQ
ysLXFWxhBbSCoX1LkLJ38ml757wN5/VorOoGWAwtuzCsjd0Q5DLszShbKngsFY2PW3uwmspzWL4q
rSCUxcUHxNRx2U1M2P0Bmme0GFkdMelo+vNI8LuLCq4rsJ7hrGQWwsBzLGNYbyE6lnSmGoRj0q7q
djBzqLpjD+s9SpVUgx4OXuiTgFVUMwPFOT3czTDctvlLge9/UZR4a7RXhmaT0pIQp3ZvaNjgNzi+
SNX3AAEB2Y1NcFuFLaUU5RO1SmZCb24Go16WORGCdASUUvO+E/sybBadBWncZXsbzh67W8h4KS83
WaCvHJ0/Cn2CG8ZFIDB/HN/DirMvT64G2tnW/OKCVgYV3uzq164+a3kOhomESgLo7MUdsVhRpIDR
o35HXWHylg+4eHTDkwWgVLQteEOOguA2qDeO9sJ4A9aNdj+GT+FESBJtatmR9tk8pfBpzIlxqC4F
ivg0iNcmT1jh93WRLlXlFA7pKuJdUpyNZYzHzOf8YFVWiIF1Bh7Nt9I5uwFHPkQYcDRRP6YOebTc
qzBFnQp2r6nPiUuMXUx+aohpfgWPHjqbmTJpfIgjmqXoSsWGICFZAEYpwv17s3vUkenUpYbrJR4T
Dpa2IZY5LEBoGmV3yqyKJttbBBiC8HMzoROQZJp3+VDd52x3SY9NBeVlMbAfC7GJDZL/BCNYpdpr
/n0QNScLZUMaYIhsx1+IGRbavlXPubhO0dBMPvoqs7gX5XXe3YfO0vc2Q3RPFgwjlEfDx3rFJxJP
RMomtN8nGZACeKC41toMr2GCvgNOXdH4M7cnf2ES3yLjXWPvCVCzxha89Sjn5MLMyZ2QU/XhXNVc
qBF4qbRbn1g5JT65VXMltOXEQV3o1bHyp+XQ82Dsx47ttR2oiibKW3/lhy567Xpjq/aqbTETRODv
Jfa66MTS10q4e8E6TOpVxqFNp7C0KJeqjpTY0scjSbsW3Ie2i4/Q26kvWUdovSqyb0t8WGwdSbl9
YAJMiaQd0EXP5UOop/tyPDkkYVUdizLYDQL3YjIMRwx1QwQsbAIUe9h/FhQKQqqrX91arDoqi8YG
nEqGk4uRetaAEyJC6nLMIrRya8R4ZofhwjR8GFYPXrJ1YlzRHKyjJtQqobavjWeFjSmWfKm1K04C
9WbavtblrQcRz81wvcVlb5pIfKCBKHSSmXrykfH0UXGkawjmoNAtkR85iYYvm770WuVgpMrMQ5tk
qf5sspA9d7d29mrpb7GeLU3yg6K2WbYh37lehdqDpYXMWGuMd8J5hMtnar7rU7Qbom2Mb7qCYWGL
BxuhVrDmolWO/Qzj4rXLT7lCytYTPHvLwFeIkFWWWsJIY2qyjWm0hzTAcG2E3FYwI4gi2WHBvay9
NezamTsiA2PsNWIy7mrpuRTpuyeezUZ8cwr1Njabay8j3CWtdY0KusSLjlSlTzrBn7CXf/aBkpYB
xxx+5yUAEit+wWhIYx678fEkwrZmJVba+rMEgp85Ad8vY+i6ShKSInmJF4RErbZiYat4t1icTWi1
MEZueI5//i6fXUT7uaft0sbrrZGL6AUGtcaLm2JXZn5CEP4Yjf8Lrfr1q4BB/DjuUBsMjPIMkxyT
1A3nW3kTPrszb6240uuVTgdpjY3yJvhq/0eE8F8vfDFnGVThW0XL1xsK4ojvXHaGP98/Vd6gX76a
q9KcOhbYKJDHT1+tdRq3nkJfR8Im85n+D3VnluQ4lmTZrfQGkIJ5+MUMcB6MpNkPxUZwAggCIEBy
R7WO3lifZ5EhbU73Ckq2SH/UT1Slu7lhek+f6tWr98LK0tE0JCpGedgttUf9q18pwf9+oB+XE7SB
H42jwjjKUOEkLIN8YZi3RRkIChnzgmiX+xa2YYjFoZmIIAZKLd7t0eX/uFx+XF7c3o/Lb88mHUGL
y0ux9a1AdpxgsmT7+6RNGewkcAjTsb/gPVA3hnf+gLzc0UB+e2j9roEld7IGp4B33OFLjM5UdLxh
U+uffZN5NbPuIZ91qpFRXT+COh983Hsq+DHXb+eu4cIUHKjsfes4I01rRUVw7RnJg6UkdsH9UjJk
Bco5IBpiCncb3trKt5aaRKNxi5QjKqh+haCfB0kvOQTNJ2yFB4tXzBj94xXF8//4nF12OazbnO2B
/MgcmllirKywW6CnHWhv2ZOetB4St2MtOCOTq0WHaYERYhYeH/F8foWU//rAP5/8Lj6ojQl5o+bJ
SXnrWKgZIzptu0gGBziwIYeEqNlzhRLo7ePBO//TF/555bsAsb60l1Y6c2WpB9crPEdrXxmeQzrX
nohJ/3y1R48pPseP101Xaku052KXrmeT8B5QK17v3gyzjf75Qn+ETn8+lriTH1cqGxpDWsmHRSYg
cZYnoQ7jrzFDwXk52DOonu7swHjweA+vehcLzaY+XGpxYjHAq2BZp/kZVaFraxQxzBxjpKKjRa3s
HizjP8bgn097FxRbWaf9aH8vYwZHfTSwdcLDXzHYkNyHYeFPQdjAF0+TqXctmiC/vl3d2OvNWcqJ
R5B0ZCRhMCXroTM6wVsj2fUcNDtJiqJ8hsvWoy97HyR0Ge6pTOLBCCC5vHx37QIYYld1FVImK3He
aL3NzAmcwQkBagRep49ChCKCzs+gdHe970bUj5W03p/BihSuBxdqkQeUKy4uPWM9Ro3n0Xe8D0ff
11I021Jg2KmMn/z6XtXG6GTn1IowcA2O0yJEJm1ZLN/xh3CrIYgDGkOP1uyvjTQmMsX7hMzL0W3A
frsf+7Dzw7bZy1d2St9Mu2g/qMPdlNElv37A6v1td4gr6XCHYTTSImEs9Nenk+jYnXUYhv4lxOy8
moNlOWHztkYXnGl8PuWTlFz+PUL0/6E19j9tRtcQS/G/733NXrdF87/c16rZ/O//Onzm159dsO9/
+3cXTP2XaHAxgmsyuaabYkf93QVT/+Xwo44DXdZiUNVgM/7dBbNodbFIHTRgZIU5XL7m310w61/0
rWiPyo7C1L5tGf9JF+z+jBa9Nn6bxRynotgYkt0F1bN1227opqtsCpT6X42RyPtOUdsv8EGl78Xu
EMo80ov+jlFg2MX5DFUgdON/vL0/JWF3geev+3BgvrJ2eUn3A6WyXhMJzo3qOzOhwHV6ufR2bzqq
/SgOuZRqj8of9e5o/u2Cd0czE+DqodtwwSYsE9wFJqAX6hghCBqBS3XOBI2DvqtwWVCXCBE1SJoB
wGCH+/bgye9o7PZvd3K3cwtFhOIDd4L6TgheGiLFFl16xnDPNAu9K1cOGPEIEVyYCIWbY3QaIFE2
ynpaj4blNmhixFaSfQDB0tODG3+cDxwG+yELcUKa/n6wCas35xW5pbcyMfwigQ0YV/1LovXsxEBO
MkOnEOnHTyUQMtoQVnwGtS7CtMdFSj2thmj59o7B7ZUJkMF6isc3jY7x3r/GdQ9xdPRroJciDOAh
fe6bw+OsWyL7lDgpMoCRvFLD7L19Up5NBkvwenGAedCIBlCK0Up5qBd2d6T89jrvkhO5zK/qXuN1
6hH0neAc7Z+QqfHyD7KSR8elLf9p3SqyjEeGTEPaurd8RE3POEgH9g+uNqPStyNq3RXmLejRXAOU
7NCap8nleNXofEGvBrMst0x07/hyO0fF58GTIzsyF/B1Lh8FypWz+ukIfIXoiI7uSKQH9cCKzdQe
bF5s5iJdukAcXueA2UUSePEFLx8Zii9UuatLJdSl7Ssu2LfEmmt7zJ3CQ5Qt5VDzxGdC9lnaDBnP
EKqUfEIUf7zT0nxjHsBSVvhEYIiLJMo1zd43L/qbHSJL4WHWiSOKrHiWr43Q1D29OqqPQi8QDB4u
6ZpmuHsDDPEtBMnof+CHC9tueOWIhdt6pAeTmksr4gWZsGZQPgekdHfM3QVCYlpli6NhfPi44f+K
kugnY4haeEpP6XYqln022SsDZrzcvTOr86CkFmugy34ZWPHiB449Bm69qPswxWTiZgpi6FmvxevV
RyUWP5m9F1/X3m10C1Vkkk8m2txnVP0NnLxoBAtJHKbKduh+fFpfayQrK6EARPcWG/HypU5wodnD
2mI+0N29OD4I+wj/3Q1iJYenOj2Sk/nyFAQSeK341NBtnDnP+2/N8+vVtVH/6TGWF7R+/QpvyVjt
X5kaQHI5OjMPQgs97ibgE0kzVt7l6Zb60h7cwm6IAh/xyLvhfnJatGHry4HTQ47u6uG34qlGKAda
7EzNT+FjAE9qeB2eX8EG1mFyc6UhQsAV6xAV82bOuqovuO6CUvdR70Q/i16O6C65cgT4SiHob2ZF
WBJi6U45YN5u8yG9IfLazNYL5qLyrUdDEZXlHPs+K95kkaJ+FfsXs/PlDeJS/naXoD7E/6ObMJYb
GPvQD8blaeBQzvZRtuSoqKBKBSwTIy5y5rNmKnbBCa3hWYNUtlCwv43xSOVlz+3rSIj7OWheFyvM
N6RLCAiK4RRwnvPhKKGWvzE1oCPBwDjSs/WF+NZL98YY0xiRVIzBhlu8hT16+rRgx9ozAB2eObDx
xvi7F0yRuYxdon8GC3KNWBadgHkWS0uA7Mumn7XYJfi15dE53oNZV4GFADYvGZfvd34EH7kN5nkt
hEY6zpTs6LeHApcxvUPu8abWKC58bVJmHPuwtLYo1g4vH9K7/VpeYVeIFwlBw1Y5YK0l3RVnCH/V
L+M2IbwvMxS4Pi6SDznzHCCH76LzaF7xPHR5MzANwmL8YtIkxYPHwLMuhIwWVGhPukiltX4mR/ik
4mnyZnOM4RuMInG7PA8Ln+IhwxDXEzGwQ4FQ+TQm+by9MeouJJnY+4igVcdebQD2fAlDY9trcro4
PobAaCIyPasn0nDvnZhBfM28K1Btr3jJVqh5bjKX7up0P+fnLIyqLHDiBBHBAyg4s4aHyRk15YtL
E7TZIVbmNojt3AJhVIXxsybkhrvMI3bZJ9fABMRAJXB5+hSQPV2Pz9uS6bEpmsHD18srXpwtljHA
3FchJX6cYw5KCU/nw4yAnisluXXYlZ/HB6wikCTKI1BzRHuHu0U3NueMrLV4Iu+GF27qOJXtQGsA
5z31aYcA6xgnhuOrKmytULCoXLl2L3m4paPk0/uy0PLun3onXC6EizZNIDfPEg2nKsAxEO0LHlH4
pkJOgLjh4AAA3XoqsdUiHkOf/1WcfiGRWyzotyBnDO9GQ/cWd74aOkzfUOLDdKu6my9LTerOy+CT
PF/0EdMEdMVUw9c/OTj0rxYvc3Yssy1hdvVbFCVVSHIJkzsQex3VxdSX6MqeUm304tGa68HckVFX
knA3dfXxifTBskMOmmeIClf+zdY9vCPSpH/m0x2KpwJfxPgL3wJfXimecRKqfGiiQ3VAuNusfHwV
lu0bzSJM+8w58lY2HGaGMxHkR/RSdWH3N18SCcs4g/XNVDCeYIDrz8fPbsqi1D1c5DgjC6Sz2i8d
bRKcnJAZV1AtQ8gcWb0exhnqjRgjBCkjnERCUaUx3vF8jrJAmDEdhkI6CSFV2Nus7UKIwtJ1oNeN
1fMWFa7vsy3aDrae0aE7jYa3S4LE0i+GcoJ0X4WkJnotgwqRaGZX8QvRtBAlo80p3FsjmL12jVg3
0xmY9QVIXh8YWV9tZNDkaHOMrpwa/Ekjw6HxFX7BUbigsJtKNN9vw8M+vkA6V/tI9qJq3ShMTghZ
z402usg48C1Rhb6ZaXWMt4a/GyENz9JvPpzZbtx9STM1QjCbjj8oA5MLJH9YQV4L4V1eEugO7jo2
5xUyMEJNN6LzijZwsWAX1P55rL7r6HVN0A8dOuIQxx/FUxaU7fIQA5ztab6xvQuuAOwKujOla5zh
L3ha9gkN4PjcLpRjj748+6bGawpDmTql0YIShNLrBpAu6aSLb0In5nM7yPpikbuX6PZ5He0Wxgsq
aZKEudcl1VtamCg3d2h+MpcbHjnl0YiyAxUfwWqR9zDXFebSbvO+KkgbQgeHD5cpQDttZ1d4ZAnq
pY5HkT7AiImhSawA5MV5IC9EQOsGwj7GhwDb9oAPod2+KxwkE4aJJvgp7hZnjnccGFF4RBeVpKD2
1KMHLdxFjLjAj6fEn9dHc3GD+DqNZBx2VlK4wQ8L2dMJTlHWO4cC4o44EL2L7eHng+ugjZu0juzJ
aXpGztGF27x7L8d2SqbOmjQ7t2HdOT20UBS2xWZRLpxDtNan2Xpw0lzkYQtnDlb9vjkxXyWOkfIU
nyE8PJ9SCIXOUH7VuhCHi/JDvaV5hoSDa7xBhWP7QhrB1WzIatgGOxAE3FSSq9BMx+OHaF+56hmh
I3Cvp3X/DENwXvREMm+i+QysLIzkITevHH5T3UTqKUbupJN7xTE1iti5TXcIPgofZaX2OPPxAj99
0gf0KigedAk7shB9Dg6+asicQBZeLp9bH6co3AghwRGMz0Tlooc7LYFN5fxfohrROiEeovKJUesl
EIQj0xuEUeDWGLVwihl9vojQjvkOTHTvpcpr9cE6S/F+cs7CXbYlwcSk3ghgEyiMJlvpySTOe6jP
olFAUXo5hOSd+IKTnby3sRHvYBp4uyXU9C5DqZWQzEJAofkEXfwaEoGvQIWYMkPgw3ANA8CDSImH
Bip8h5B2bRUdom9vZXjHF0w/8VWBzlUk5QE6Omw7jCygPPxlz3Zywd6+pHnToZrP3Ii/X2EWaGUe
9tnMg+Fpf8qYTfEuyK9a8W3IZDkT88jhwSl0PD40WuBiP6NMwDQdhjgdMvsCpNnR5j24KpSalRxu
euoKcHM3I9XJXc7U8ktk4xnuVRF0Asc/BkXErN6oWQi/Q5wALiN9Qq4oRl2Y0nb3S4a+JARKn7AF
CAWc1ob1Fyp/Ja13/BYQ6YOzmMXVmbEHiJ8RBYHaoNPZxTjIIc9XDDmhTNuFmoc85npZePxWTi9u
Au8p+c1ee+b0+NUOqwhpTko6/pu/3UZYACsc06TEkpvNaKU4xXRru7nkkUnjOZog+D93GK2PdRy0
l3TDm4PHfYnE9BBtnzEjfr49G+kx3Pqnpbh52lGBg0Ke2kPUM13j5TvMR1ZSDYSVKSZGvh7nPsXM
ycWv0j0uqCoj4fjCBgGyKF/soTXrZnJ8joUN1NHfpfKb01DKHnvizXDrGAizTD2kPALJr3tSfG0Q
FT8EW3RYoSeiOtoB2eejLt4uv132sHEThazhl17hkTD52B3dXLlnPOuD/SvDcZ5QGRSGI1fsvaR4
j6rx/usUS/4mEr57pS+Nocq8UA5WyXFRsBpDBv/nOUf3bLswgyykcAiLBM0NkPS89qCGijqMu49k
7oXCpHg6jUsyEtbUJj7ObkETXZcWyUOohgzv++cYAUlfgI0OJ/WwoZKQsD11r1Mj6Xo5+2F4GBio
e1K2owlONQ4dBoeyMoTe1UmYX4cbbDtmcgirhoMg2CEmzLagfAuJYWAF8Fo5xiJlVByG5N/rIY9E
6ieUFSdbZy4kKhxzfOpraIr2rUSddMKMJBE+ofvZ5rQgvLilmt6mAA1JkciB4uYvVxDvM2OGZbqe
IFrr3XoSyasRMfNYWqnc9L+d4tqxRZX9l02XpI02WmJtE+OW6GANBUe2e0gZuvXhlVm8r2IiQfM0
l4raO5Ni81EZnjyG+W60QSuIAnG7xPz5xIpzDE8qn1RUo/Y9oBLCGqHKU9MNh4lf9vfD0xSHuct2
rGrxiVkoDHVOFBXEpqib6ys8lVMcsccNNlAkXz5y5LaLWTZisNcRAh2hGrN1Ywy3/Co8xUhgd3M+
JRY5eCaAQHcU5NCsNp/dMTnb7h4hJLe20n2REIFuYzIxZ+5EJM3km9hjbVJjzHWsOY6DFSN+njaj
Akac/zRfv4vHYTSGDJXo8bQjHQjA8L3L+LhEpaMPYY6nA+vpONKe9gq9k91A9JXPcQ/teTYzZpLH
wGZR2b0ygrIV5Sxsu1+kID6dq7FuUKbeoDzEIFoP1wwMNPBQHPImfClF/xZ4A8Fh0a3QxlKSfVUv
2xEjLCBIIqaQsHoFnoBusaKa2r/R+gMl13N3O+a9pU5S+oAB57gJsVJKGAjbEF/xvnuEPH5PQ/7o
QXwDRsjrobiBCKqum3cQaFdK0rlsgXD0yFq1c+Eh/1UitF57mGYugdMj6FCBFKI0l+TT7CaMKsxg
HdTp+sWJjdWR8VcC2fZNQDMqbb56cuuhxk0VdwbBoQwITpT2FGkxroapEbTxO8zWZPO+DS697VTz
ZQwrMJzb4kanoS7DuUA5cIwkjOu0CNcbDxXuAHDPva4O9GMos/p1H3cs2qccOzHRIBsc7bilQW9i
COiaq3ps3ijrvWbCqJiQh/5n0FK766X89c4Y9xR9DYcxoTvMUjvakAdbWWCWt5Bh8BQDDi2URhZv
y/TgkKbIfb+AP4pkne3LEHWUJUfaSF1opbjt7nq3JwK2kRJkCSH/fHv3Lf3fbu/ukxZQwxqppj5y
ZocPrGR8Zwr8EK2JCyKQVdAIlEfkhbv262/XvGsTmnqrG3bNKyFYErgVnv8wQyYHbxGmrr3boB0U
0X754EnFk/y2eH98iLuGnWbe8v3mypN2XpnUQZXk4MAnr43bFAFuXw3x0PPZPI8Ae/WPj+to5jd/
SDPvVWSsWuvMjlEdH+PDp12/XaHFcEMvPaR+PkXIeF1yl67BKiPIhNYrbkoY4OLfg5g5YlxHsp5H
Db7/5pYYoWFkDaXAez2YC+S1s7PGJlCK8yEGRpNsiqPluOWd5NGht03M0bnf0J0+PJERklTYJAhg
BckjIst31+S3r4Jc4d93ctdcWG8ceZ9p3EmOQv9tjmyOB2FM1NdOCJUmxPuabicWL/4+PQ7QgGkx
BfG37Onu3fgCyJickuv7MbFD8i4kkj+MlMwkkcgRTiG6k08HvFnNoGZjM//nasnWPxBiTjP20qP4
+KdGifLjWe62OnPK3U7Z6GKFbebCKxfM6s0ZOJxz+9n/2879cbU79D4/NtVRE2+u8Xlz5FFMFIjz
34qu/Z1bRgfOjIePKDbJ/ecSC1m3GFUzGN//tXda2FmW7Qq27mG1X0jv1fOZFJctCzt0CKodSU+Y
6Fgeni4kcgd99oh3pd+1ib9jx88buFsv+7O0WW+YVfPVF5HR7p5VHX/7TSOEyi+gIErsrITRA9zN
bFK+7b42i5tnfNkj+f3qH8PLk/3emi4FCIgW/lvuaYbT9Xe7SknKp0fR//tE/Kf3dbckitJQSvsk
bjfCww+kJbZWMnMwi3KMadtTM8qn10H96YTfeBJAH8yFHnken9NUw3KEvS/iHlht26vdkLpRH+P2
46srk/E2V5vwSL4x0CbySsfX+qTH1tGDj2tKLrWUNbkF8rx52qH6ryV0FBjOQS1zW/cYNcau7zFx
AJ7dH9YHfXUVzWTNQDDoLsiaaHbmDCWSIVw9cOM2rKANAfyWftM3J5e+/ARSCzLICLjpgnBWOHwS
f4D51ikzadSPuNOcvtaosITHV0C87fDW34xFTuDgmxLSEdkk2vgw2EQGpGBc7j3lHasUxlNSfbAZ
MLDhUxyyIy4ctRiWYG+c3sJtLGqm3RgP3XhLbtEQz/qcPn6bNH1gYQ+V+rjG/Y/BAxJ4QDOvcGEG
zzkJ++vRtr8ZWvx5k1JcYZ9+fKp6QGT9mwAnjiAsps+INwcm9G4qbZOQKZLCaw+aFiY3Le66wKZP
WKgPjGGFmylgM5gducocl8RR4Z3jzfCMITL5yUSQB0WwBemMtLT11skaYivuwFRoFdewVyLdlJAO
i4/ADkA1ZMbr9y11bZwNCp8RPZzq5CxmOBzU2XfIqrCPEJVDB9M4zGcUNv4hyMfCTz1PsqR4VXG2
YODwGUBVMBdp7kwYl9m9wCqHOtOHUM6DFcF+RohFdxW7wYfHpGL9qR1pWRb+A8i9wuG82yuVtW22
NXPv/oZ+E84DrasPa8aOcL0TQD3VKkjfVwamSEJ8gWU+J72kT3K59Ggg0sjJhq1/eN7Mge9C4NHr
YjNGDYu0T6Kgc95JvxinoSuwjva9isl0FCG3otVVfhyZpaLjGINco7ePoCx6Fi6mnmDF7YxmAeDT
/uTehtIQZc3DouuXxJVGHD/BNsFz2heZG0MeJzw20DDEcg8egEFVdWOip48R6pBpLOj4EaNQ7j4R
BvYmCSsDk8LrvhG2H/QeKjCQc7hnTexi/kWixYynxG2vDi/AHw1r6Uzz+ZrshgjA8IUjKZV7wloL
P98MsVecKEC5PAAd9HD41mC6NC3222gzVV6hhtukydtAx9Clec3ftddmgiDOkC6dFCHls/axqpJA
P45BvdDJsgFydL8+YiX1ICf+Fjq5j4oo0cGj4Gsr2n2UUIxjZnSWSVSc4DWhOO52WuJWcgSGHjgz
m1Igf9kPrgsDy1lGHsLbR7uSSw85fWZnpifsbNbjamlSWjzTQNm9mTPT3U2Rtdl/7pYSruqyq7yR
WAF1XZ9xJ6lcPEr0JWM9b8WwmjJQNbPfigU+UovtCiVJnR+lI+akykTAS0jOevmD9FMTB9M/PPO3
1uAP/tap2N7q7sQzN6wWPPgQfPXwGB0Rc1xUEehfE35EmX8J6g91fH0px+fX6/Dg75/MmTO1noxs
kD2v34jgZk4djZTmA9qX/s1Zu79HZMoRFTANFNbuxQzOxsUxjYKuteBXqNPGN6PDuAugukyuQTc1
I9UbwXbpF1hl44I1LkcYB5NBZ9OWKMqU6ACBix6iMqDy5G4lpujKEsLFYvtGS3YuDO/NlHEZaBW1
q/UUSK7W8w5MSAsPJYz0bWh7BnnDy+Zp/Yqpk/JRL2lHFSPR8q1TXDGGKui2NDwk5zjvoVo7UgOA
3+1U8ZXYTo5DmZZA7eZpOcaqqwT6L4JMDooQXd580PQKBHLOrujfFLhziy6LGBpgJgyL171HC533
b0wrDEpXa2pSXGNm9J6fRP8dH7DACd67sFzg9QmJhOZbCdh2UmChsOOJs4eRNTz5Rsrf0JEQZmey
C3MuloYOpiayXy7o/bzSfQw5ncEnGELEm7tYcA9LQWumjMa0zBxhqHVxt59Eb0DfKx7Rk80MzsB+
oDNZubQCExcmnK0Hu3Abtak0OL9fRzQVsZxLBN6hCVtPziq6T8IsXdTGRHmPLIIzf4LiMWZd7ca7
fVnYWJOq6aENvIktIjpX0osa0t7xmVFiyI3IhME40hbgdeboQrRKIb2ELY2btStzVHb9U18C/cvC
9Wf1UtNWZIqMJzjN0RAJczqpC3GzWmBNsLgalFE2qnYBNufvWAMC9OVL/YAAa3RIqjmyXQQfJ1b7
VYRlcirAQTCtd0gYDBW/kh1gBsNokqu+0j422TLA4e8NY7GW22DFBwLY38ydPoAS0AjWLAm4C/N2
wmhPgIrXGI7FbYZh7BCLnbfDi4pvW+/ceMqrQ8pgut1KAGB270ZrCGaAe3jVguxZpIqrlgmaLxCg
cPe54cTv88reQGTg/AjoDDOayd6JjlsfkvRtUbwyRrrFE2qXlifgxGMM+cLdpPYUEOoD96vISGSY
67zToTZrVzaQOojwo9xT+1PBi2IhYiholCiYX/yaq+9vpdm0ObtZHRwhhPSVvj44JE4s4EU84kP8
egOpZ0bb2FruQstyaaBlqekX8eHNmGQD7EvqQ8jygwfvOSdP7XH6nxi/fsA6/w73v4UduHsok0Kv
U627okLbrM2jel5Tjc4YGadSgxOEU22pejV6E1M85V/W89NAwjGVhcTZPL6Q5tnVTLiJonk8yUbH
ByTRP9YZ9o97uqszTHt7qeuW1nuDzSjdG5f5YkGkFtmeOqMPLfxgOOn1UdG7zMXQh0kasJ7XK8oN
z1zRKBht59D1+dw6wH82k1+M58OjkvMP9RgyLxbvjIitoM756ze+HRTndiy5zY5k9gZyQ84S7ujJ
oQAmYowVdQm9ivZpB/aFzNGDk1z9Q872y/VFSfzjVGvPtbMpGWr21au3GQvKt4Q/ImIOPcYo1dGJ
uHNI28kmRtWI4I6/e/QA1vkDuvLLHdwtnh1D2eat+v5Qm7lgmEi1x/mv+zbxqxspAXSBwLYebi/l
D9vrlwvfrZCiq/J9IR5dhKUM2pEaFLNjugvNRHtBTco/pPsVvZxHT/ynff3Lhe/y5Lxdt5p14sLl
qupbYS68o46Dk4+KV3SJRbMVlpIcCHtufawp1OeCsyQy1OqLdqfDGUFO5IE202ia7usemeEgm9LL
Im5+f53/iPX8P43PrDEYy7f+B0azIDQPXmE0f/5iVvTvf/h/6cwouGowHm1HEUkuKOffdGbtX5Dr
cS5RLcsgBXbYVX/Tme1/QYN3bIf/8Peqyp38TWfmr4TRiJBM5P/yL/8TOvP9rIYAUhxZY74JlSAT
E6O7fbO2dvm+lWvB8c+HAm/ArT6y+85kF8vLh4NF4rfdhfhfrna3WSz1si+vV66W0XX1xLQmMFFA
BdsXEz7b8FFgMv6AxaF2jVWbYJoqQBG/BiZVKve3JmvA1jn5Why4PJHPrqMioR1B/sxUjEAJILJF
6A1i7YVISajFOlAjOv0whWvoIXlCp4i/OWC+6gxF+SX7tMhpOmzpHXLnQ+FyDdM0RQDwET3X+kNk
Y+VoLAVG0BiKuPtCewNTonWDs2UdMJ/p5sEODh2Ww8GV4/sCdLsd9vIRqtlR5tO8mzlzzR0oq4ZT
ik7K0N32brFNlalMPjeheMQaZhCdSl+rQfjJJ6lBRadBPK1OTxcIacUgOAUIpCNw+Co1RV1Efh5K
z70P8q/04IGRP3ScU8w/PiqymJqBd42syXchTe706/Z2ZeCkonxVI0guJIXFOjWvA7sMUD440IQW
fNdu2Mq+/nqAv/oqp/IVNSIXpLV3oCUqGHxozwg4B9Ro565p06co60UV9utJO8dT4gXtGexf1+o8
Rx0G1VZQKjQj3NrTu7hiLDrrI6S6+YDCg0QmsixHtLhFvaW52og/oXZD8wg2zoX23xcQlvHBDWAK
Gl3oKNQxfLIMeU9vs9oKsljdgUpsmCjHcfKluyFqEUHagPDbyQmWHTplASRahQoHZRxB6cDLHe1B
Wlwmls3KAE1Mq+vpL/QNQZPo8MkHv6V3fR1p8CXAmYfClM4YNuk+kWpRdJRj6CTUHzckZyjMnGD/
tE/L0a3fjteYqsIJCvbDddo9nfixoMRZj5/Pn86f5hgyGZxLjBapTDCrHh6zUOGXOzDakvXkbGG0
O1HOXjkHNOmi9bPityuEHVIZoOVcDrPiizb1lKYvasrwRr8w3I7PX9h7b20/v3kVtiWoNNAk/YLv
a0LwXTYUMT1e3HqfYlhTZa98d6xJLyw/ekG1x9z65ejXOx+t5ywLcOLEDDonRd0PKzMqy8RBeTKP
zXO/LROZ8lMoDQYAOdX6jSYCSGP7gbMDcOMVBRtXzdG4DzUpdQ5hVi6wOTAPvqX4FrV3CZMnzCAc
+goEwtc9GwwCLnx05vahCHbTfLKhgFNc+4bMElzcvOk3dZwVUUNrQR7Dv5FGRFEsL6EUyK6DVhYc
AdbVEdkYrCf8Mz37bmx3gywfMoywb/jQ8aEe1FYPTqWluA6NYsKU9c5bxy34WA41SKe3gH3+KgoG
Oc1iLNI9KjdaZYxilW7Wb2N1hjpC+4X3Bfy+QbG4BF24m4kfoH6hvw63z4HDO6sCOXQGlLZNDI0t
gVO49XIoo4V7mZ0mx8F5cP2k0YIiQNIRJ9b++WkzY6wZC1dBdhzCU4MoGXeD/Kkc4W1JrUqqN5Cf
diF8s3gHkHG6RGoLhCMI67p3g31dhOtndkkWt+cPnUWD80RlnF8bLDAvFZhNo74Uhh0a+/SKenkV
3NR5Kw+agLQf0y4L5S4qSqYuMB9R9JGaxScfFaVK11ARGq6tQDsJlbUeVlaXU4TMzw4JDnrEPkOW
hfMMUdi49Lefm2vfHreIJfeoyW/xxa16ZQ+tGhuFMhiYO7hhsw2u1sh60S8uFnSSV7XfBFdWl0e5
n4L4vZ/fnaczVH7aaS7EzesHv4CCGQtwUKZm3auOqRPo2yF01vIc7iC64QMpDbA2Twto0VPoVLAI
OkBeSqn9GDYA4wVq+NoOGEMwYztO1VCKIBEFmykTIoSDCsUxvGTcaoEa524oA2hAM8g9+xxtN9E6
e1N3NvDAfmagEgz4aEjNYltrUMEJJ4KPcttHFTRxWNbOMLejc4efyjxzRqb9ynK5oTpOYT0uzk95
glDojOAUHekLVOl5XrwWsTpugp0Ce3R1hRGpn4Jrs2y1noQsvX8YnOJ8WbzDSdrFVbR7gqkBRWyG
5I/eP892ExCBqTrMRqCL3Vtn8Z/dJZGXB+Y9dvMDfr+tvx92vXMdH320XlFlD6XT4Nj0LNq/oJ05
eSzUoWpVpgZV+cEJ0LjTjaiUUwOZOXhXn3U+l5JzqmNDrsE8sp1J3iwvL2rc9RnTftV3LEJhzuJp
0y6s0MFoE3V8KihlMcF6Z9qlB7gWlfHa77DzYtsYRSI5ANtiwAs/aURi/CuTES4pAtZM/Yw5CyL1
LqzidXy4vYjTtViP2RzedXSzX7aANzWENDNUJlP6UEHOmMb82N+wQWx/N8s+D6P9E+gl/6vGYpsJ
Ak7dDeeLn13cIrzV3tpvvYKdBM29lwfN+PqJEZRv8q1gJ4ZGkM3tlT1Ci1UPEOip+xLxB4rZLmr8
/StetKcr45JMnNC0XRr++gWHq8YVfB3IJZC2nzbRNa4G173XgtlAj277jU0cADpeO26H0QsNAsW9
lN5uPdYiC1jkFZd63YGfs/ctFJAnp2IimhxsjytRhFLiBdrwpgdLTYrM5S7SZpfn/MvKNLfCqukU
yVBpGAuhKLWDHQOroyxk0/iyC4EIyMyg0QGw69kxBPVrF9rF4MR8xX6xn8H78Q9JiwNUTyACmAKp
Ex37ZgPSoZvnIEDfqkMIWbNKAfGlyIDHhYm6In1cdsPqmp5me8S2agSnesyVHjcQDENdx/TExcvm
pLjaycVqCYNv+4ZgmKcp/pE5AztpIc/1MHwY6pN1tO2d974yPw6hi+uD7bBtI86PNW/fCNdXTzZc
bOS1LoIbZzAkVEUWYkzY5ymQrMNMQvoqWNvhUR/Z1XIm/ImpwwO4U/tn+AbhBpwVjpvkSuu4fNLG
oAx0N7JXh3WojIukst+U4w6yfYQprVlN9TzeFzGeQcfQSTR+UJnVvEfDk5daILu09NDgd7W5SaB6
tjghMAXjGL72r1zL1Z0QkouyOBTBWXUpjj+tV/j1zCt0PnqPaFxxf4eoocnGXMiLVASVHOS+TMRj
us0DxQjtC+pvwGf4E5A8g6oGZGkMPsAUJQK9qx4cghTSvSb5ZEKlFVF9bj5sM2S+q4VwtQ3Vs3/i
lLAHBpBiGZN4nSf2QtEXZzXV7ERCcTIglMBxpxUBhQhGtagXlFBy92S0G2mAMLmddushTjSnul9D
AdjPcnuYNTrJy6CTEHabHLSltXmXjymN135ziY5jegFubcCDBepjB0BY5Lwtke9g6gajiX3WB71r
F23UvYkuX7uoFht9XikBSyeyE3Hg5dG7To/dgPkPUb5Y0O0OYbGTXvq7iQWBOTr1MDfbvtsyeuv+
cUQKNy9TQZ6wW6SM3B2yVvQGR4xKBNbyyD4DquFMK54ZRCGGHdLLZxGZWEETvV1dnXa0AquouOmY
BXzKoYRSf2xxpPIYt6mCXLrUk1c3wtKygl65GQghrD0dpltQnJXxBso7fgIQn8niNWxHawyG3Jpm
7IDv9/yjCB7/Vcz91GX904AslRZCtAqTuCqA1K8lV3lWTT2XVNjUdMvE1E8xB6rdcxi7ZFDRrVc+
w87OPxl/0si3iiiD8Xp1NySQ2Ei9dUuAXLt+0NS4n/b+rnMVxJEVmzrbwQj+17tynHptWzvzu4rS
A0i/QqxF8jZAnM6XEzWMs1vJgzchCEz31e7/4e7MmhvFtj3/Ve5j9wMdTBIQ0dEPYgbNk2W/ELZs
MUgIBEJI+vT9264Tt7N8siu7X2+cOlWVkZUGic3ea63/9Os1f0zF0ptl3mm8NUdLnQvk5if7rXd+
rFCVyYgJiAhhMaGOMg/PGucsFhDdlm0lWx3bWV44nEPF+3XkxMNA9g/fyG+fk47KmtgDXTExTvr7
N8KtpVJdGpSkvLdTkgFLTz4wa7W7CdCOVw8jg9rxeR2Xa3QilZdMc+fuC14jXJo/drna7zp15Pgk
M5OXYYA6/f12UnNABFKis2xYMtmnOLPxXp1aMJDJoxmRdwfR+uplc9qqvbk17zbYCtRWQa9h1Bb0
SyWWv9Ezii4ZMO8A7E+mBMnh5RvBp1V0Il2+tAdY4GEFBHTehnxw5tq1h8WK4Rx590rGYsvu/kYS
cjGGrKhRr30YJAnfPbJeZIimw3wh3ewSmmxpvJaV0yEv0N6eCJsK90x048XPCyr4ngozDdRz+JCP
FILOkPBDJpFfjNzQ0aC84YWUR1dSYKn1KxPfCm1ECGMEKcRY1WQ32YJIevNqyPh+M28KDNncO4P3
YQR35ByiJpkTRndiGt7MFCk+IbFgFE0lP2Rf4eJgJn39zpkFaO6LOrzzpUuQorJcDCPdfeAoRraN
+Z5EnGH4/e3RMsgbqMMuKhaC7Rp8FLH3CwWlfYcvmwl/oIwlOTpO8gg3sEwZGUF3dp4UOAP/LFjV
EGlsGVxbtcWhuXqsy15oMk8jxbdsgCvEDhpEhLSd6Sz1PhxcvAEyEEzIJ4ad9vHDgwQLiRe2i05F
puMwiU3KcfRs7GqcFs5Rh5V4RERgH8cSxodecQxahjlZLFdXv50kIYhZveAYy4a4IFZuqveQXbZZ
R34pfzllIOTglmJng5mxBI57OH/ZofTwHbDiuzqpDoMje+EfpTUasC9jKbYmvmcMWk4HtJZnz/hE
uSZ6ZHWN9M9yWq9px2oNZni3zwTDD7yuhKwJx99RPtEmKXvkyz42q/4dnWUwXFQxJURa+sa8cBFZ
BUQszTlZHS0kpgk5xwJoqfh6YhaseERTJ5dI0yPlvR/TPDOgubsgObh9UD7B7coQB+MnOLpPKABR
RFCEp7gY0kEieEO3UHC4IV4t6tkpVAUEJh8nNwIZNnKMpCnjvZAbZzhY5iT2fIjJVhsWD8IOvSQw
XNUYk2h8LekuiO8cPZd8IxdUsrCjXfQrHf1JcF4dL971Mw2waSxCK2OGzLoNpQ/N8gZj3rchYJEW
X7hFPGc4Nfs5RtZLWLsJNnM2BoNCB2HnfuJxkHKIuu2qjtA8+vUA5Dib1d6AhbEv6lGyZS4ztFGD
jenpFUhB9Fa7PLhA1ym/BokD2SXr5jlTOep3nRmX3L2eFfc6cmHxPBxa5J21yQ23UxwYLtfMS78e
n5bLm0SP9vAGZXwqXso7mcmr4rRDgHJ5G/oD77qqQOTNW1w0IgJEfPUpIQYb2OSAVHQJ0kSI7/R0
0Z098waCnQEfQ0jTLjT3U5kPAByYE6pajxQ44GjMvzeEYVzNiq9T1AdtOsZ6Vf5AsgCJ6Un9+JGu
6k1tGwtaGvc04bRHGMwYyMnCxv4m7/jnsYIR6ajBfR1LOmLPCFxBoTitlbhM+MtuoUiWIE+U2CGC
61QSYpgbCoPKIz4Z3Qy2tJR6wwlWn9FgPbQc5bWUP/IjBrm0g0zInBtqhVM8DNrPfK32o5Z3ICRk
FbjXiAZ2toCw5D9iGYAHqJMo3VhaP2IUBeDFAhclkcpmCSJeGIu19XRh968YoxVA9J/gUuRi8Zt9
cPywaCw2Gn2vOAH7mKV79amVdOyReDOK0eHG+0RXGor/cHC4T8hvgahDiXH1lP15T0devSRL2g2H
Wi79wBi4hUyzU/38o6vdrENEGR6Ps0hKw/SC76E/2LYr+aX4qtxs3X0MDkNKbuxfz06zeARI5Kg6
g3OBJqQbte4QGDqrRgk4+aoeU5rXY9LRYvIcFsbswawln9XF/tSHGAiocT3BFREiFiXN8fM6zftR
TRUXYMUI4gxWmABF4Xc7Uvbly2MMMBW1f2Gp/7UBF4I6OPT/AXD5tpCZALjk5//4b17zft5//fdf
bWRE1Ac/4RfkxZANvF904k0trIX+hryQfqmSGvBd+Wh/Q14UdQAUYgjPI8IT/ga86MOBSQFpEPXO
T/7/Al5EefWzOMSRRuQJklxPdsjf6x2jOeZpeqYhFaZVzCZrYIeMGQLkWSpS5rxB4ip/qEh/hxkK
G5z/vOgPyj2pUM2zK7koupFImQ0RWjGv3N3C2xgRk5fCIxnOaITnpw9rKRiMuCFRBnZec7HJy3mC
oqJnnDOFXDKN5J/Vxy9P9Dfdw+BPX4v196/lmTX3YXXjDo37FJGXif3y1jwYszIWYhE8PLxrXErw
abRAAbAB47BNH+kAlbRBmfCY5/79xSIP0FaWQu4B6E2Plq6NyAzQ9uKOY0TahtkRBS0VN12tkBx5
DW172C/++cMYv8GG+bpRMRi6pg8s80eJrbd3M6nPWEyROhSqtoraAKnXpnQJN7VyYW5QTftpQvY0
ekDKlhanPT23YVW9G7MBxKedtacsb16Nl3ZxDyzbTJ1ng3YWMUtDVLTAqqInmfB4TfgZxlX1tB13
cHK8LjR30qL8NHeENEEFgrTvE481USmjUzrEqHBNpFVCXdd8qQbZiY45zb0+tv7g+KnIv8X8fvkS
fhT2/VBpC+lMF9TjqxGqsj+wZtbuvm7fslXvX9E6YbSyY+YvXZwzUyTzSRlBtDP90khilgEY1/rX
lZgy1B42DbTKuFq65ieVJT3kxUm/0vAJJVfdGxHwFVpvlAMn5lkPaVTHujglZg8OyuAeH5EYYf77
QhzDR+JR5YzM4PwOrjSVFipNztx4f26YPNWRzsQEK+b5bWuoEX09Jz2W4ulBQ934heBzKscEXN02
vWMcLh42zRDfOPBeMdd2Tps/Ee5VAYz+3C3Y3RTokuC1YMl/fy3IH66e/YMvMctwBH+XcffAsZ7j
EqIOsQ2j8/RhYWw8JwaTRxwUCylS417IHvFN/JPp3Xdr+G93A64KXiwjG/l+5L/QPeSbdKsf1UA0
0+2WdoLm4hiVk34yYKC5ShD5vtyxQ0js5JPAMXk+JDby5qgzJTquM1BHuxsPVZyOGNWuh97VbyY9
3O3ExmFZ7pDTMTcZTqF76RevfTF4Ndf//GLS8ItV908f4ScSrdwHqTChgwDVQcRvPtJqLkMlHsRq
EWjnWUanbs164+QzYLQNkjMfpY5QsN+KkAoJ5q2JL8vAxLn/I6c+pMnC/aHzRdM5A37SdswYFKaw
txEURDwQ1oon202Y+DO8hoInUOCEQZuPPYLCnGQJUfk+rqbgf1nCf9zA0xhfx8YMGxY7v46qzktw
1s6npnupSKlAPWiLOpFAYGOUfHF7daPglM3S3ZWH6nDfUR7ugK2G/h24ePhWhM9dMgHaIgH1uks2
tw4TGXJpjDU/oIovcT96BKhmcTXF7GqePsbZl34fS7wDFv7iDo5eDBExPILEJgxfHR2fV2AXlApG
Mb0AxSjZ58VV0kDWZxKVOTuKDmwD5QYXq36EHVcyORebRONuUDtFJYBPDvBDqNCIiAbM2+/vFsAQ
M9Su+3xscZ2v3knqi6zZbY/NrCP+fgH4RtkZbytXe7XCysXxJjTBxszF4DU/DBGqCaQa24CJPhVc
qCE4eRsdPQKW54QtOscXtAgA5WK6bzhpHRCr9+BQ6Jg22wNERzZ+nMwCySp4oKSBf8h9GLseAePJ
FdLLzUUY+dbTwRc+SEvNvaJbP6BSpRcQeuLT22nSbIZU5HhBAGYw0hVKSKr6Mh4oI37YAHLjjP7l
FNZI3lhlOEeM7liBOA/Qe2iNILKmsDE4xhiRW17+1rwyXQ3LO0g9+segvzPWEJZv9SpdtBPAHywn
p5eNUXMK8q8lrPkRZIa378OyjYH2jr4WP2GT4lTyDJRYqkL0luNqMfh4bE4zrshOclt1kwx7LUJ/
AHdBF71baO0eETXsE8ebCMeeb5olYxDo+IqHjGopaBL1a/aJ5+Z7g79DjrJk2S0v0+obpKxIVIph
H9H7veCR8qZg1YbzwVsTNGydgbF5YPKEW5b7nLZCXuyo4mAHMKHVxSlnuLpuG/d+kBWHwKUBn0sS
QLCQg2niXBjaBkLcD1ww3kHA86BUvSuKH5oPNNMbIFHdAXm9BSA43MlxA8SCy8Ok9flGrCWoskX9
fowTxslXWwZJveMGl5yCp0VsMrRcl/PYrOdEsuL7xBPCdwlLkp0eGSD8h8HJsxLsp06ZqzUhKgXg
CEEO3D8/B/lUnlqfUlj75zdlk7B3rNvwhrTj9va4uPT3wl7JGHV8lNyBwcUKOC4VXD7YvS9Tom5N
Wp3T+HYbJYfrWFhTajv1kN6WclRf3VqKmN2N5BoPITAlazkAazz0pt8weo8oA0wbg4meameGk42S
z9Ij1i109ZinVJ7UzRUBlS51Y9xaW/nGcB/ml44AILoDg+QP+zSYdR3TF6dSanK87OttKveTZoYz
Bei39hyfJCcv9zXHsvV21VwTQu0YqOIEV4IXBTmNU07hqazYTGlrJ2IsJxzYkkm/zYP76u6ckeCI
s1h+F2LfW1i9EV4AX+E0w98Ib1OmSLTvRqxuNbyWBJKPVksg7nzDkP/Pnw+LRcq6iIoZb4n2wdJI
N8oHbhpIcQQCpxAOQh2YhNWXFiRzIb+v2MIWKC+oAk+SLZ/IjXHKclQG8sR8uo/349JAnDvupoMB
xlfMqQgT3t0b4pY95RohRXli8zO1cBjAC83D5sL4TJ0+vG+GwX2qe8wOQ6wRfTYPZqRn6irB8M3R
j7+yr6YtzCPl884QfnvfwSG5bPHr0Bl07FtSTrdsnk/7PP72IjWh7zxc8dqEg6BesVxVwkRwXewB
MdCsrBgeBaorsEXkRsbyyayGeAVPsHeStWBa63MhvsMBHK9CGJhcqIfnUXg6kdOF3+tifJdHTAze
2lH/bm5JzibAg1fnXjvdm9pi48bLLU71fpq7NSCs7Egvp/0NAVS9U8hfqIMrAODbLWzCVPUvwp0p
fI71b/qDGMkCjwSn13wLVR/3amWMzh7CST1DnSgoiIKdAxBBZyEtRIneetyuy3HBkGiprx47zIKg
oSWfaniPFC3gYaYVOQoct0z+4MXMcj657lt3spsJccP/7xzL+zs5XdfSNc2JBboHIB9nsya4BZAj
BUtXQUnVrqn3ZwpyQZc3d/twmM4cG0fDdmjoGHj3tqPHF1wT57nWAiZ8cTppJ0f0DblfhliWhWc0
BhD4Z3iBIZEl4WV1fi8YiR2qMaHLXC7dlGMLlU7mCfoYuTkrHoHugIH5j3n6pYZ8yB4aBXqX9Xmq
lKP905ZfEbI4mcLUO0HKJzTX5ezMWT+6hJy5Acqs63XLLOs9m+LssDNXuocODG9EIOEEKQEeiIQk
fQO06MhirP7YQKlOnJvqn/CB4hJrPb4wMCJt5r654yPxZh19Umnwf2Fuhk4yHWsPX+YHbiqs4WRi
wf3srQNbsk8T0Y3iU00uEOive3xtZxdeSTG1Ui4j6RUkdq7HnRHSfUUglCvGhDDkGLVH2EdZqWMw
XQkVTGjKyhfIC8wMNm9mtEYXnZ12mmxZdoBq2OpsktB0eHxQp5Tl8FVhw5tDXH3y/Ri+se3Wxzkf
NGHdwbK3maU/mJFZ0wrlIM5ab+f4ZoyyGSKMJU5qBZyBFfsWYpQbVQEFc/5JBJpTINWqNvzEZbE1
bMMtob8paH6opOFbTJ8XdBHf/dUpNqsNgounwl0/P45R59fzI9sO/CDmmWL6yEnDohCruf2G9PVw
MBU/v8UD5f4CeMNtFgGdyOudkf+I4ff0yezQM9AEwouZlG/tG1DHMuVnw7jBP6jmtcWzwJeo7TzO
sLphlfGwywsyZwuJwups2RBDyKM9+ZcckoudvoqJ3AMDwbN/25xckHiViu75ekttlBzzZ5TPaV1c
6/W8EODFvodvSQkTn5bXrca+secWnzNhCFdA+CdS5YJtVjCMpSiDXJzOj7lznA/hBiAIWej7QdQx
icw5ImzjMwv1yBqnq0d8XtzekJhp7/mN0JD4Tlk8cCG/ZHdQR0BbdkPAv8Fp1RWbk/SSqw4GORdM
WHWvp4iVL06rLY1ymkphYzmlPr82MWqaHCmvaPbhua2uQYOtzmrgXfzh/B4YfNes47d0I54qbpaM
CKienkFvjGvMX79doaoFRplXVz50WAjeXgj61lO325/eDYAUuPIHoPACp56puiJK8lX4puFxGVFK
MGUkx3h7hJCBQd3sjicn43n2/sYz9WX64B0MOGVlCVkdLeYxrKdiZRTTb6EMdUXAJNUaD8FbAyk4
UYLiwUORmsojrGCSuF7C/HF4VHH50s7a+d1mSsrgtJyf3G7NAwpaFnwaPjz+bazyP+H5f+ZtZpg7
DJ4b4115Vwjwm9XoAwEvkhW4zfmggtM/HYyeZlC8ikPxgq0AzjHFthX2AipdtkPAnPbeUeNW8EDV
1L0eAGNl5tkHqduka/IuI3Ky+vXzPd+1nzW5SVe308a55Q8VB2lhFbZY5bJ7c6AKuwpKBtSJlp2H
14+bjf0xSM2eHdeakqYpjLWkaDwuECKxs8/AD8QC7myLtzAXW1fNvAa14mOMggq47nu4Dkon3Kbi
nlLqEqD3nMLtQ0Bw2tSbaiXETOev25R0o3U5o1WRInal7xFV4p6s6V1sDcJ0h8bc60D04OmVq5PN
xkLvw9XjOxV/+3aykUqiaE3D29d14OQzkxXXQ5VBFlkAdS3EJFv6rFZwIvx8d/lUvlQc/j7OEygS
OaPqifV0NWWWEHRzBU68MdNXHYYwmXuDHcJngfp1zjC9dLQbDgZNeI0wrsJ03IYPNXoe0k+Im8zL
r0yl8WFN9+3RPnO+4egiv9DeALRIwbWMjsMlU3dXs5NYHuMfUxhxeRzz/HCn297qKT6PCcFbKS53
SN1bSGb9TAaVK/GPmKbjChOUh+4KzHm40o6R9cZmh4mWPJN4BpnDDpNDw7zFHDvq0WPYdCrd79AJ
oStTImLCFtcWdgLYR5w7zwm3AkwFqMZIHyoBE23F0y3nPphL68E6fTKPx/Q0+TJ9yj3alukzptFG
huF2lS2aH+iRKGtkmyDpBHdjMeRn3zl/eyqfv8yP3vLq3i0mna37kE7VxpMrTvuxqIK9e6x4Btha
TuQ65ybvn0B1KdUpxDTo5afrTrCBRbwSwFvr1hkVJ/AHYFu/EpBoacCfzgOrddP4Bj7aw5cBB4Jq
wQtq0qY+YtHTaX7ehihHL99YysBvKeqgckhg9Cy3Kw6L9ZL1AZlJKHbTOco1cLreuazZUhc3dyoe
9IMaUQ50lTaziIz5Jtv2Do+Vwv8bULp5h6QAOrjBzErtfCfWbDlnsbNZNNPM5GdXs+YyTYlwvI0N
EtutUJJD2QykJ+ZPMY+FOdSVVESn4Ey2XCD7Eg0SbKiTizH15WsIdQXSAQ59mYPX4iZx6tj81Dgr
afzKCTvHqt9gsipKn3aSB5xFEQVhoq2aF0w7eV+FCmx1xuv3VaIOApyJy/nZJfNlfhW+l9+ObHwc
xR3GcGRPLq01BgABcJfbsLj5CMF1cmTozLyv8NuAsYaMU9AV94VYissDxlH5rHyhc+4XonvvXdA2
6+IQAQbDZQszMKgC0gn959xSbeO1iwCv8BQrGRHR0INndXguC3gpKiZCPCi9ykF2BDDKsB++ZkFJ
lii+zjXcJukP4jVF8Ed+zpOQUCgiHlkDOvjBL3kW5zTNU/glBYNeoaLgZHK1SENvePmDKE35HVXi
12uJ3/9l/EZ6cGlZOde6Ok9vwCQA3eqEJEO84ITVyT/PytTfXk3RTbAPyDNIgn9cTcq0+7FgiN0y
1ILFgu4gXUKfA/yFiYhsmTYD4K7n6LqE8NHmf/y8v5sgq7/cwY8JcnEs1LoePsUdyEI08n3OAyh6
FvJJfN+m//yJvzM0/u1Z/nK9H9CMVUrS+ZnxiW9eOe38EiMmI7oyNfoTB+ePV/qBx2SqlWcaAdmY
0jxokp/BOYZMQZjRnzKbNGRBv1mgrEyW55AsBOOHjATGSnu9EyIObddtAN3LdGJkIAwVQWnYK2Ap
AXQ671pPdY142HiDbNkXISAEs6or7eak3V6Qj+61197wngz3OPrwzkzmyPUrwQmqZD/FrlZfGsZx
1OEqe3EMYrP3uI9/qGRH76+veKQZTo+xN+mh6BhS3BHd2mkPn9LrE1Xw5UMaUzCyMxsxTvBT1YV4
7uCJWyPTyWOM2Zhi7psxIzNGVgSUHbe9S/fc+dd4eFBm8Ia6iMHmjYbg8zrGC8/vl8JToCYs+80k
oY5hqydshNBUF0yF0CoKCXiCaBPaN5mkyb6JGYN5PZQ0T43MSPqAZuKRYssNCfdSmAZvw3nilQwp
iTSml4WD8BISS8v8YsrTWz6G31ssdH6PeUWyUKdPbHnwpKDRgi9uM/bBuPcY3YMR/FG/mjbojwbr
cntay+8PBprMfQCXs3XlUvW6OnJ3zr5VHyshHukaJB9iZF/EH1W30kvmWezq9bup2o8kENL0xLts
0sWQicfdnvIU/Bu9+cjYIOOlYUpgDWvRlXrMfESZdyuifv9ci7L6AbaPVNWgeKUJCPM1E/zLRHgR
yN+nvw09Pr4f2jYoWSgZ3h/OkAo0dR/zJEwhDNHnI5P6ZNIC3cG1cG0YlTmhldSHwreiWl2PAo/A
TnQx9JpNsUEJGvd4UybYGNjHR1wTGUsAE7WHBvBYraHg0M4zfb89cCLlpBvEkDekMs4Gu6YITj12
JMUpwDQDKw3ih0XpB6f2LmB2ivRT5Q6erqnM+3X1WhFaDACH89+7UoO42fCZCZ7WH95fhl/FpFgO
+FYQ0zj1lMMqMOx88vSZjn0XlCf/FCXLP8E62u92Nk3VDcsYwsSDh/f3vbVo8yod9t+sRMUDJvSa
NU7f5Oy6eF9MLcCu6us4YZuN5PCC3BzpCgLeR4CxhXvfZMENnIdjVgr/ZPI3/N2u/+ud/Txj0jRr
nxfYgTh1uv00DXrXAEjg9VnmMQPNSNwiw+Ql0Crdqsa3hX87wA49AR0YfnUAtQo9gQ7+uE835vgO
VNV7F6cbi9gLSkZBrmasv6sY67MtLPRls8P60+lWR6//+JMU0PytkE63YBbKmmUNUQT+/ctuC6Ow
LoWlOY60u9IB+c151ty9U4uHALMHA+bO9exdzi9n44mnUFRouJEJNXNPOsjAInfiGBCsYE4azFaQ
ntCyGgKBge+dOjAir/v0Om4fb2n/PlBH3YaZJATdbshWRc3rQPDsv8rAu9KAYZyezO9XutrLUmNH
GuzTmT5pFjl4F9qfUQZ5iC7QM+Ydg3jTLrci+QAuYzt6e+4GO208wMyK9L0jS996US6LtggJwGVk
Wr43Ts7z0v1r+ERQSZfAJJtcEhjaMIOWRM360ty09Ymy7yKYh+DnbPQ11tKNIyEPgQl5Ev7SWSPk
SMVYCa2bW32ktVMxQGdrL2Y1xKESp4AWAqR8oj3CQid4LC/Bg7FOgQEsbzXWTY4pij+kHu3H9fWC
TzyENXUSSIVLO/ZRkJLT+JB9cVUgJhWHDyuoPhqCDZC/za3x5aN4uwSniRh/QZtC9UafjJn8DURM
X3Qu7YBsw+2pHWOdTPsArnv3gi0rVXtBdkc10zF8J9V8omK6AZVxfIe87j99Rm9/7Ui4QSyHAx/B
FWGe8+MLplJAvLD0VBw58PShBlcjhGMcHH3v9KU4JNmUt1xIUOv6EWad+ADb6kcCF48C9EPcdot3
0DWEJBSC+7XuJSgmMs3i9IGPKX69YbbBlrMKtBXMbqI2pNfjC99dzJNm/mRXgXqckLeBOQmB6F4y
McZsafzBu4fdlXud3P3Grid9nLiixUn8tmUhQx2EDNbzxKtA2Q2pH9Tg5N9nmF/JvFxDXz/U1MPp
9rZr0P75Jm+axtJSI0ayofy9ChRPYD6Mr12skqLH4elA7sS/f/gAe4P+SiF0CkXvLWbTFn6NuBLy
9noMqu12csEcBfgKtOsD5jveMIBrswQgDiNYNicoWZSMna8hLFlYqAfnFyPOAyi+kUXP/zTZMB6M
iKOrCQ3l3KxuH9lMzGt7Zyq63Wxpmn45cJm5olQxV6eHS85ynm9yEBu8zMyZrrzcOVvU01LGJ2sQ
XQw3MxaKFjZwFTfYzzCAAzSh37k4JrnuLr94KF719e0wHXa5apvHjyfHvqATqswPU5dIBqy5+SUD
W4It9BdNC8pqWWO5bI7boX2nl88CSQ9x6n4OwiMe5kRQbNUhggVhVdU/WQvdgRrqxjaafJGkLOIh
HPUYgQJ+Vh+1A4umQzky0vbW3tid5lTzcJz3+aLfZMnrABIvFuP30Q1PXIzQoU8iunTy19s7PiPh
7aDuGUAPx4gP+JRfFzzJdBcLHYXeo8FZv3TvZJE8PMCfbMvpr8+GzjNKZtpUzCQFo7SOxVyc6X+M
/Ndlno3QRbjgIN58Hc5RYCJSExbBTB2E7wmo3DNCKlK/6/vHznAhXvsMolfVZ6rztjCQHMJgHY4Y
bHqn93wujK+TpRV1jdOPGRkZ0Zk75THxzJdK1Idn4aaFOu5FDXFjT+faRN0p+K6NjUW1Myb6rArP
h8euGMT451D8YGU/74BJEN0ZwlOdjIjabYTohl6QotRAvfFq5luM5YGkk9eHEmfNSrn4WfYK6FPe
fVDA40abwu6ETjNHVXqEjBliwQ2UTGLNHOLrtAPXYV8cwy6uXeR/UE3t60cdGJPB8npovUt4DK8x
STyUjsjD6PUNyIvMw7zjRrCQRCWC5pfPKgSS37ZASLcOvSf0Nb2nruRXTcgbBYs2ey+hOUHP0SIT
qqGnLbPt/hkIkORKA0z1BJsJ58i5QY4BSiszhq6ANkgMCFYPB53AmOhuboLxRGjCXMkwnOHwOE3y
jySxB+sugEsRnXwNejg1Gs7g22quNms9c6X+vXkfonacY0KUfl7usGV89kotUoYxxVt+HF8Gy/Oh
wccCOJERgDKX1MgizOH0Uk8f4f0OCZSmHccwykfwu02H0IxULOGQ/lgO3zKgsI4IDWivPCD8eBqy
PgYjCB648rQMw5HAvD5hnKF7wGZZijFnlkDIUOrE+BS2xkhjTwmwFn4yxlI31isfjZ2y4unWjHY3
qrD7bI4+kyLJdHumMN5FLEJOWxS47B/nw+2MIBPZn43J47wL7l+crsq8/JBlW11IWJL/c/soqDg/
u0cdgywE+4aGnuFHo2WozaCpsITAHbkJgdCYH/2/xFH/tnf89To/GCzm46E9lZxyRpz0JJsxc7J8
4Vit/YE1aP6OK/PrlX5MAG7Zra87MnK/++EyyKOdiZf+wDHf0hYegLXTdk3YjE+fHYWDY+1qIJZu
exH2jpQ+gRHXoSQYCRCFaq9EP5B+yXPgLxS109PB8pTYBJUFXXo7HYSDm6hzMbfGb8+HEB7p2C/g
zhViDjtrRtDdFLeC4IbSiQkcuSrBZSVj4YRQTRBXRPDwdduFjOX/mrv8lybVMrPBxg0fkSExxibG
CiZV7/+dYjutmkN1Ov5H2J7ez5+/cmt/+4P+YtpirvE/8DgRTnHKUCWfkZX4l8XJ9++Q8oaeR9VV
bP5YOf9yOJFUkz+kQ7RlXKaqlm7RYfzL4kRSLZxRhiLOnb6IeEP6ov/1P/+WT93++PXfFGl/77L+
decI0vj4w6Gpmz96mcf9rqZ1cs5fbs7jOyINOXAsXBDEccoW3L9eHAETUFtNUuFzSJXDkfLLFzn/
awP49S5+TAj/7fuzfrxF19qorUQq85fj9HwdwZYDIvWYnOHWTplbuH+43N+3oX+/3I+hWZp1l8Qq
udyZaUKNWBnK2mc1kd6laRohtnBhqWP0IBINAE68f776j6Hhv1/9R69VqMdcuqtZ/lKEO+SrKhaC
1h6xloOE2ocyRoybm20xFJ0NDldbfTmc7T/cgdj+/s82/O938GO0Vktld7MqHjohVGMyR9CqI4mg
CcIc1JGm5VfiFB9ySKoHsO8p6HCCTuzb6z/fhSI+5z/dhXhKv4xqh1Z2lPSGp3AdU2p/UuJE17jB
SOStHV99mfYm/chnIqfjDxf+7Zr/z9d+KAsD5V8urGep9DCHRf6Sb7NX+SuZs9ykr3Tcg1ND3oOo
xTz+Xz5Pf3vzfl3jP0R8f33pFqZGGHkPINCrPx776VEP76bU5y8Dkviy1+MWr83pcCHb5bKE7gu/
Kwmt6ZLqe3oOBhNl0XkkhcLaPc5hM6DC/zKAjv40/LR+GJ3/675wvyNX2LDkgfbj26iUPOXd476w
jnW1fVXF0v6C43mLZxa1ZImHohHr0DOhfDZe8qYI7WrridEnIkHYbC4kHCUeBMSEBkOgoCcH3THI
YJ2MigxtYY97ZEtCshIj3ydNdAlNl4aKcxDbzHQpjC6FmQbSNfsW8ZEZFuIHgBwW8oOfQZR6jg0O
0W6hON37eX6dQ0mjYXpHkekDosGJIiLHQdqPaNe57gezAs8uTI9hw12wCQCUY1W3U8ahdGvCB0CZ
A+bTnOVL9TTqppqnOOah4UduxZVEonw3wQxIkBDw6xQUiGQ+hHtiEm/3JYvmGhVXNT2tceVEFw6N
kukAvBXm/w3qPm0+fElhVXa0dvSAUCdHLS40z5duAp0QkG1XLns3WeBUFJP8gmJcXTbRDfinWEBS
PXoYrXqMg2mAY2Gqky+JuJ8R+k6cxyAqyPuJ5KD5Om2keYOYSuQKDRgCP7b0u0dCWKtlNz3N+aJm
99AI7zMZLbYEra5lVeOfUI6CC6YrXkWkCEQfXOcIJYS4on7kGApcXhRAI/1FxuZKiozX04JxOGo8
6bNfWKvePu+1mR7lGAm9Z2ukP0vkGZgnAmBbCH/KdzFEYSLDrdPK4+CqzaB2ylNzaTj65LbPUI72
W/ia7eTxTkDLRp1r0yv5AtA5sJnwsJCKpCljygkr6BVLSa8MOqY2pm3MLUdgzSANOFUnU7TRnoRd
o1CZoT29bFlP09oj5nJTbe4vwzkHCUqu3O3IzmGHXR3fq5iSupiAK7/pS+wxVvBft48Jbz0gqKAX
97yXQzQEy+unRoOyNinQ8fxaPkOcWww8oI4bENLUVV+7vRoWbNgymepgcWK1MQoU5RX/J5aEyQOq
WPvEvGB6nx23d3xZITljkspYyyeNw2XM3nUjJsgoDkhjKWm5qj0aUnVGR42WkkF0y+C2c47L8xyC
2wyeDzTXTVt55xgdomXriNxtea6/ypNkcYYtsGq399Ac3+wrEwaINqcZ0/v5FTvmWFuka2D14Q6O
xPTqahPMPtSZtTBhjTIkP02JMMPRs2JY+QozCqOc4SeCUhTAIoIELvbTwWiYGMwz766IDznjYTu6
uQQCY/7NlP0iRu1PhkrKofCKxEEdHA/H9LNjSKzsaQs632RlvXEdBReICE7OZLh+ImefJ/PLF55b
M3NuLMtNGkF3VF6K2cXHV+TMqP7lNM5CPGlh2T7hj7i6D9NxwACH58ob2gNqME7HWmd0jNZHNpZZ
deiZJ3hZaC5YrW/mpEafB83gtV+mkKBU/CWIdGRx+sZCYlK0QtQ4xctsXs0H23f4crE0Oc3ocRG6
InkdLJVlvsYSmlypg7nK5xYSpLHB32CHLNIxYM4SUHPN3rE4hf1W+6gWR/IRpaU8h9ogz811usH0
BvqxPr/BhMmh7+l8ezeXbCDIZHMxXgDmX7PD5IvqK98o0+HeDNTgqo+qGegsjlKjcv3cYqcWCevx
xxruUSCPcXkplpT/s3SMlCCsNudZv6wm7Jof4Pvret0yRz0JUuRysNSYx3JL6mqwgKWCXY5zn+BV
EpNj+5Eyr5kpi8enzqqoAW4e7p5sxUSMpneX1Z3ij53j+L8pO8/mxtG0O/+VLX/HFnKosl1lgGBO
IkVS0heUREkIRM7Ar/eF9q6rp7c97bd2dmZ6usUAPHjCfZ9znfN7eWWEzrxX5dSjNUFWwN/0w+OZ
8gZRcLhnijN3t7MnB2c4q27SkQjHEz5946ie6FFTkzkD9Z6qJu2rB2OCR5ojMxeSSvnAwVRCZYHg
BQbEqXsp6ROPLl7RL7Cz56nMP0lYUCwskY37pFdQB/7SEMc9NgSVnfOn+kJ1Nfjyz5yNMXZWDP4J
nZPurJl3wv4LXBrRQHqNr/0O4VF7inFQH4ILOtaDMCeHeu5tOA7n6+SgHLu1+pS9w7Y5Ppb1s3/y
xRXTA/OGI4Os5ZxscliehPyneqdu1U3+ll9SujfC0btl/Dxvvix3aJ13w6qiPlGzjQ6W+r2bje8T
ORgNg8Pxu0ceL/Wz4NSjuLKjjbqRN+g7ZEddUv8tvzqCigwmLmFbzpVmIvlurM9m6YOVJHVxJPQR
jJsdwzOhtc93QpYDLAcVZ0eyAKrvGf8ek2T7h23UdDT4df/GngEkgazJnKN+2b+FcheZXVKFN+8L
yhx5Ld0DVbCtjHZ1x8vvT67xCdn192+r/FVN8O/9yr/fFsPPX3dv4qPiyE136EbHfZGcFI/VlQbx
NUqcGAYNiZ52+AaBi7rPNsRj/YJcjOP2OnpqdyDpnoVvefk4h3P99PcfzNB/t622NJPMD8xInOmm
C/bTvjLX40QsVDa0L6uDYYf2y3n3cZ2H+wLF9lKedA90hz5Wuw/D3iCityX2PLgG3fMxtwf7SBU4
cQ4Iv5EHJ/YmXSFAzuiwP9sSCt0TGsrlVnAOSAR5vdXNNjiltfYhsWEKnBP74BH9KzobTmnseeAc
knxrV/Zus1PdTbZ4e3rYh9FGVWTPEQkzi4r2U09vup/v6A6zOwKtRINzeVSc+9f8+Hq6s0wwZWlz
wiHs2Qcfi+ZMZm9wjqwPvOgbDG82PZ1Nt9veXXe86/O14N/v6MKdA++vr9hsZPZzbM83Lx6btZe5
t4LAuvlI7JfJphHMDgiceNnR/jq8sdm0n7LZdbke7M/d28hXmKGlcldz+33b2bDOVrP55/rKnsve
8XW+34flevk54ZI0BnhuLy85yKTrC/9/65e0EpyjRnizP1teR35xIBYLWwh70A9whnTYWVCR6jmC
vdLsp92Z4vxuVdvPi8Qhi+tt43z2M4X/9NbzfUT2nPXsbcpgClA5H94A3c24xM48cRYotubtprZP
qGUd5m7E0KxUM/Dfc14fkz2avx/JM+7R1VwXSYjTr18j++yu94R8LFb3eW+/Li+ec1acRTFbVfYR
BwOMycVtf8Z/tLePVKRre7tcW6x5ueust2v3tDXttTV7KewNVmz4dSvN3fKHHG3Faguf8vvdBFuK
W5Vqtr2gh2dXM/t8Z7u9NO1L6uwae5/a7pKqI3cWnLuzP8v20r18Ip7hcirrezBb1O5AY3wisdn7
yzDNU/Yb2/u5znVzvxaApeyzz22L7KvFrhWdMOwFz158GY67zhfjzl1LDp/L/cqcOUN0ivsQdvvt
fm3T1smdHXfI/XaXzuLrSLTA3P2kzUMDz7Ive89l23NiBYBdRxr4vHB3zfppcEg7qVxQhPPOQTqw
3D3sDT3s9XWH5pmjy44h287YfA9syS/XHf/2sqQpx380F/V8z0nBsK+7zVNuE0BHFImLK98O7E3j
Hq6PGdvhb8U+vzztQtsNHEYmJ3F3ebk67pHBGTv7xevFnyX292b5QrNrRJVHsvS2xF+wfvWd14E8
ijU4dygaNPxJ7IQAT/rqhumdq8W9YCUifBPZJli7ACgVKLfp9WBT0TliRNvuxb3w6WoXouj56eWj
s6/4M7kmdEA5O2HAWB02NPlwsbE5nj2x5Tuj3lrm+4gpYP2nQ/OP0ux/zPY/TW7T5PfT5KYKph6q
BZPbBJl/kXcv4+xjRw+eq5jPeFpPgUPSMB8R5ffHM2MmWd23De2Am2lT9GdZmpZxxvcf1gPpd8Uc
SzfRYFmQURX5F52AOAxjqkpecLOW0XZYE5VRXemDwqOqsxl76Ugi31laoxRcqydhO4h/WAeVqTj1
H1fmpw/wy7SfBoUk1gF5zNMBcAoxanZcBAYgvauBHX93wqorbRCeMLlMHScWeeq18/oL5xX6u4jN
EB7nS4iGajo1/v2ypP+1Qv2v9fKnjzdVQ366cUGRt6FRhtONI+YLbYvNkSI7qe91zlw9SRq/egKF
LuZruGbfvtNfzU+8HR/malR3ojQvNxLSb2I22XgNN7aBLvU/NlkgHlzzIu6VlfjDZkm7FjorZbNh
9pDcJc2c5+YzOiHwBFA02O9TG+X4DnXmD19Q++2y+9MX/GVkDmUpCb3HF7z6e3UdvIYARwL6Vv2p
tZ+hjdNINRFewOnZlCyizNW2sZFsYphRM8Hwf0o/buu7eJ4SWmOSYzm94qa8BZjgCBmevufNeDaI
OkaCCY7xT+N3Gh7/MXwoA/8QEOrAE/56f3IpMIZelCHrXFv2guKkvprwmeV78JZ8gLH7Q/lLnap7
//GG5sS2NhXKUFPV++cBUWddq9eFRH74zLgHiE2D1YNUdPrkIw3eQHZQUMzxvT1wUcECpihJJiwj
l/aRfDclWhPNfNJvprQ9kd5fh7n+kp989BT4vrqlydaCoi0ATrt4OMbq74ez9Nvh/NOn/6V2qQpJ
qfnqGNz0BSRj6i/KvOR8PKGfS0RK9bV+zy1oc3806/9230nVHW6GOOVF/FI0FoMobPRyumyIoLcA
ZnfFXT9X2xhCyZ9qxNJv5hR2topMgd8wFFH8ZVILAzONjagObgBcfrikszfOVjfUg+Mpg9WF8gN9
YFVDV/776ysT9/if4+Mv7/3LfDb4ZZTgbw9uG5BY4XvpLx7K8wiED2DdeEQAE6PcvlvSuX6Vo3X8
XChPQsP2DKNAiLFsRolkJDvZdxrOuFAE8URtUG6Zi4ENnjhZniWSaTdIihJbJwCNPi/BUjh4aN6i
FCIRsLOl84Cmh7/U+YA54EcE2uMUgWWK0T5jbsT4RIYxW2i8886wJgaZ8x4HLtIML7SKN9FS6uzx
s6C7D0WOa8cfxKksbKIL5jbqXiJbbnWZs2BT4JoPzI3xc/QCHNoJVsCJUesCpmTemiwRU1gr5m3n
cRIpFAmosvIdCwtCd/JVFvkbwc8k7PADzUZEu0U4t21y6n1TkEpyYXK74wBC8RCAZGZDbwDj1tnl
HN/hc7cGET0V4tD18Ol3gIdmOHfZrk35CJwS+St/Rx4weUp6wqlsZAv6sepwtiVs/2T0ByLNQKzd
8GZhTMWkveB/R+sf7LyI508vHYBHwpxcE2qb0/KM3ziaKXsqUPlHTBa6ba4rF4nRMzwiZP+N3R/F
E23plomQz1qwSGCi2+IypufuExKHnmcFzFdKACWxA+6OaELNTyra007J0F3KXqG3MT77qdaqkdIG
T+NkBPsArc6ruu81R2JTlM2lCFQuU2ywFmVXvKW7aEe4/Ye1VA7o/MjS4d72q/rgL4RbshFPNME/
m02BDPgi3iiNcL6chJMLc1Mcccgv8o2H4i5cJ9RcGuAXHDzEVz42Nt0fEnwKFlBBA84ULGK4YjnH
H4tZfMW39Xix6H8zb5FMcurhotCrz12VaRhaxneW7g0Z76+DqEue2OSOWc4R9ypoTdsZJokA0B4F
Zc7xraOTgkcZkGpz5XY4kkaYzRPTsofRGp8zdKtEHKWk89Fke8F5JWFwZ7MwugaF8/AEClGnWAqZ
ewapi3KDXc+Q1uk7ZSXMBs5jwDAhGUzuGgdmEu4PNQCJHa0Qz6kL4t1BwkIEPdRUowrm4klYpREa
FAn4WdwEyuWqsaOIIkqGPESxR1pcz5A50ex2LHbAf+FTA2h9CUVcNpAVSn8qv65QRIPju07PJUo1
jYdC+4TlTuOQKtkLx0kg+AXKK4q17sTZhDSLB44WGgGFOmKq4DgdohB/WexyiXPXVgipJ8P/sNY4
xJISveRJe6W6g0atnxcBpmCepmg38DhbK56whrIPXp8na8UnTe/Dul9hXbz5/PDOuiECsvYtaxhW
akeFT4gyrANTbB0qQl04Dc1zfDgI3H7ESKmOcCgvU4ne/HEGmXpgCa5M3YEFzTOobppDTi3Xmr77
dEil9ilAQJiYGAS/ncajvuvW5tOYUS5u3qdoLx/Q/ITNDp3yChONRhrtvE0PQbCeMbfJyJ1BqT6N
M1IRObjAr3jmpzn7UsZEarMrN90rftL5FBRGTXpH8wQTPG0UsNX8s3ufSKj5JoY+eK9m+l08oiu9
CHiiXAzKQT4DTcREcm66VWw9hU+9gFnJSR6zgspTYFsb9ZL4E0ahi5fsAJHtkCsN1gvt0zp6ZqTJ
awLFahUA3YzQpWIWRue2n6u79GLS1Kip1vnzkDQFRbHhVmOmnJw96n4SY/vg1ya9pD9X9wICN1Bk
h/qSruPlFKKJcdrVv5GTT+4EQNe7FuVoRicmWLHEKKt6V3foJNXlspuUkVhp0URhSIIWzwGOGWCL
fIkWJcFKbEPTJTRZvEUhAw2FvGsdosV4ZlP6xI3vvhEnTR3qnAkfdqMD+iOkfYWlb8JdLCpmlbl2
0KETqMwt+iKj6U+1RL80JFSYP2Ij/A3UKfBP0wFzkvCFT77vCCd/R2b2vV6Lr3QpSMm02HhA29kw
/Of1ludvznThf2ClxazJ2mShbafaj1unZF9p+vYZBc4iXxWI97udwLgB/+f0T/VtZMxIqDh+6KWO
4Mufu129+qi+SFTbUDfZsg0L7I+KKnxMtH2xnzpjCvasANBFZbPy2ZMMuSa9t+JMOGxixyfnjS9I
sTlbFAQtXMbtROlnVeAHwuVj408/J9mA9VtI3mjOCAHm2t+ys/pEUKjTfWXrkT9gzZOnbE3sBHfB
Iqh0xNsyObiHOWxpSij5oVtoH5kz0TL4TjRcFCxnAYvj5Kfi6ku02DBR4ycYvo1JHL1mA/BaoPtE
AXjFSx9DEbABNogAOCnkY7D/bN6UZQoHgwQOQH4HQJdQxSt5CvIp3nxaSy5dRvIivhj99HmqyJVX
sktg+pWpkFC5j26n6pNe8Qny3Ay/9JtyA8i/Li44ZCcPEqyko+iqRGHgv2dNxLQ2zyx2vgL8STqG
K8J+qDSf8q25CPdEsqtP6g5gHnXqw2M/jeSCzqbx3KLnpbLXLjTNkQ1HN89ltYqM3Yiar3JSTGfx
UsBGAhrDWJrpU3Ng9xZ80AMxqeWlG/bV8isLMc0fh+UULfRO7mYUmUE4arR/JvZDuHsIdnZP4HyS
cov41sk4udGR7zGsAxwUnqLT5IkGOG43d5W+jYiD/cwQxR4MM+T0o0E674/9nIcKkQesZuyoU/5d
DwchOxRzitF0XifJBwzDjtCEL/WsH+IN4Ri76Iy2jWTPD2n6R6FOMZ9EYVCNoyI4nQSmWY+QjIlP
wqKJWHwvH1l0+TrmqtzUG2gE/QZQpMMdLb7Io5zVeL0JetWP/k4ivHDKgdDZ8PQLrdoHHxa2CdpT
5Ue7wUVirop7xSTLyP2m7VVixqF1RT+H5AvqJa+tYaufpzJ3q+k6Un9WP3mf6m4hIcY9F15VrC2z
BxgF1gwIHNsAbP9ZZM9lLPh1RdgIraVJd5De2MXeY7ZX5NuJUHJnFuIqruurkQK3nM5lreRiuzB+
fDm9X7R8j2JRDfByp5AULB8q7kE53BuksdgZWxGSQ/Bs5mtfPatAHakDMENzGXgiCxunTowqEbIz
BC6Gem/XwiyJXYY970KaxPBFSV3i6MVhDKh451ofCrkjLP1gcTAohfOSbeiLETJQHjTZtpAYlvoa
CtC1Xk1newPTcTW6zYkQTfAfr8WdSy1mc6AL6aa6e4cqccLLncQ2m3q5z8NNQxMsK6PfY1Xg0V0U
C6Vcysy6RzOaLgH+SPIWqGxsi1fiHtj0L/WjfGRYc7ReIIR+RisNgaZD80zgGewX4DiYNpjHt6BA
GefIjZfcXw+8Lxg3RwfQtQdWYMNoLcCTX2PXowWSHMGUYG6Zq6vgY5HfrBOz4yuPsltcYnrxAIbJ
2sDxk9jBZ0vPc2p2QdqhhbK6I46em7aoAAmVD+kSvBm1aNZTFr/80/tGap1zTrmnBy41FA22Ba90
YAthYgsx04K0WEQ8OES9tPDbqeUyeHQ+KzgVx1qosw94BhckEoS0gBwi2gOX1A0JLzGyxTMSPJJo
sleeY1tcpR81JHO+xhEj1Co4k+PM/p5ZObVrUnK7Wb/uePHzdPk/vLWI2fSIVnAqpDEe4AzYObXZ
VX6tiCw37cenbt+1PXvflfkJ3YO24Fu71IjCFV+NPRYs5nxuJtU3azGSdtlsU7uZQ2rY1kuDgggt
4wDrHr1GHlF6kg8arhZK0srhy2J9Y378YFMBQjlzVsrtcVFftT2Pm96xVsGFcMzXkTcAgEOINtuT
WXVhil8y8NbWRzpjKZrT393gs0KasNePd4l1iKHB8wtF4jQFKdWb3LQTmH0M7NXwbHzhgQU5qMLn
YunqES52s8cq3EbfsmXf5QM4FTqm5aa1b9Sn9tbF2Pl4hXeICBbRgWtg7EsSmDjMMJO4yuLOHEFA
43fwAc9UsJVTvSb5R6dBirB5fFL21Ux8/Wo/orO5tjhB9c70FM2KCy0D7BZkY8JJcVI28syGSILZ
RZweK+uNNit8B24uB1oInDqH3QvNTt7JfBnXlPG36UZ5kxbSqZp/aaDcXDAfE1ynQY/rkquKGl9c
lUsRzeZX/JF7jnGClayy7Pu7fKPBGvvi+YCJfZag8XUL5ZYRVG1n9awhDYcClgbQhC6X3aQOPexi
Bpv35F+Y6cyVv6CpvGoh3tzNlWTOx5t3TBZkHN0qB3OS051SCpH6NWN5xcoAz/zKOQan+DN8Zxbw
blLK0Kj6Apkyk07SIm+IapqVn/mrfNFu2cJDR84BkPMFM6W6MHhvcjC/W8Qy0BkFN36nEsRpcN8h
jhB2I1P1t7TQXDm37+kNJqVv3/UVs86cegbHyC966jtmJGoEVDEoJ77SFZZD8BjkE33VLK8kMdD4
TKY2LmVFSgMP1hybQ/OyWX57pKrYxgQK0JdT4RRN7PxSrHDh7CWH3S/ppLrdQwK5KizPwJ8VGj7D
KygtKHK9TS3aWudXEpFxYLPIzEVuLX1/Yz1xZArqxcw+V5UHrmAhRp/OP/zX8E4CIHxoOszbZqUQ
koVi4oGVp91Fywec870W29UzHAIK++pSxo1HawGSRb1oFzqTWnNI16Bu72289FlHwFkS2rL1IIes
JLe9opVfJBgDVOr/uPps9P7ss3BKl7byNO6/hslBeLNAfPBQv7JSxd+TRFOdwtZUjpzvQBC7Yzs4
VOkUSCUUG77zPfWIG5eRhjl1CV+0OeArZ45X6cv0RVhgOK8VRD/Z0qfH4OOLygt512w4CNgaVsuI
HoPbrCcnTsuGcq3Pi3m7p6Q/V1yc7MuG/EaIADtgNluTRkzsCP4yzwB0U0WEvnEMx92jPiFk2qfb
mmYdS+5HdWufSoDCJ2ZkLj90GexItrfRvszNu/Wl89oKoSfc4Wmrr88tXFmZXe7lWb7m8V7XT+H9
xy2D7DkB43kZ6iDZPPyM8ZWsxjcETnA+UQ1M5Mp1ROKNGMx6xM9EWCDfZ9Ca7JKTiUzpf9KYOVGm
4SisPA+Qbzg+0ErPiAGyx3eFyvFdW6isAIylY8QcAIgCksETmz/C+SSX93rO9+2uOqfoNsBKzUFC
49B8gTwCHZ47iagk5X/IsfCAcIrhEGVT5opW5o7EWX5HZBQn5MrzBFwit2HE6Kxg2ZbUi2mf/a3v
JRjoOSD57pC99u+5nX3qL9WqwIHCpgQ3HRwMFz78Sb6jsWFjwJZOI74M5sjWPDecdN9L+zVbefZF
3Rgr5dOCC5AS7KCo9kT1/DL301mffDRuh0zkEKvUpWRZTub94p1m1Y+4O746erHw3HG4B0DAce21
xJuXcVZWl+Zt4jU3yJeW5dtgd6xW8/apWVH5WuUgrN7zU3pi//MVucQcY40phNn7yKNTzFn9jzJG
tOeH5ibPjAbMFxjUts1RcdWtPm/fIQ4ht2Fa6d3wWVvz7yZHsZfhpVyComMeCF+Yno218E3NDJvP
leyWHlYXRXv5gySvWX5BMXIAkEbTha1YsEQX4ZQXj+gdG8mPaz3whpFHvCt3qVPD7+BnqQggr5Af
kzt2ossU53dzOV55H8KncKWw2YXhcVbWJZ8aHCoHi2OxYny6yD6eH7fyLr7BhTqbVLdwpGyoEpp2
u5PcYlVfR8w+wU15ezjenG0odBun2jL1wLiZxoq+F08V9ZRhXc4p+3TLYoOPijJN7rz3O+4IdKFv
kU0BXT9mpSU7xgOhWbNiLtrxm4j6beXtTUg3jvadfSrv/kv/NWAwnLL6GmWpuMUhX+AYQcBD/C7V
HXkxPOF/u8hP1DxhoCzStfHV7mSWJ4jLySGClXSv990WB9kqO1JRgKpEtf1dvVdbsVyJL49Vfw1O
1QqwxUFeXsoFM/OG7CU7x21NKA3jWeRWa+vp4aCPgHOLf1arm4QNludwa+3a9QRMCFfxd8o4rL8M
Uqnx+4K56N0otvNryarbA6RpZgPbZIYq3/axmJaJ5wYjfYeEiHPk5KZLq1l5zE4cXOfwg5Yp8AAY
/TTToyfG+848ZcgrfVocrPguOWhbfzNVgygecT36g7IKtsD3mScb6gL4BBdTqIB8A5GyItroGuCH
dj+qK0dSHoYStVlJ/cugrkvxGyoHth3lGHzF/kSBiZgjfaol5t547Q/5nf3KPeOOFh8Y647ZhxIu
NDtYULCmStHOwT11T9Kn9UkRe7iVX8RnUycZAP0x/w4fAuXuVxRuLLykdQHhsV41andUnbGC4pHd
Ssep4mVh9KDOTKDhj3oquErSma5UXCZ9RrAdaIQrx2pJy4ajKugVjJs85KxG79XqMtwAF6BOpZK2
LFn78TdO81T9RWj5GSHTTmZRRfPznAIFJZCHbfgbpaazuoReEFDN0VlpJieWVNjMixR33ukL7Oo3
YS0sOCwc8TZyZKGcfi1ehrn0bX1HLPF35Ss769BPOMuiHvpUzog7qf/DyulSmm81ppp6Xs6FY+50
n+KWFDhkHI6xk97GdQ/AmjTjWXhHffUmYYh5V76QQ6UXPp5GM53B/4ZQOMAfhvQqY4tH5BN2nddq
GV8QNDMr1RfjGLjETXx0TONzefxTv+837cq/tFd+6ceWijVasd4Ft/JFuluA8l7Z4E1HSg6jz5BC
Lo+P6oPn8u/7OtJv2ox/edtfuqSj2cUE2rT0zcop7lF9ZxvBMZBnijeellZmSggwf2rPy79pm6F6
FxWFxhnic+mXr+tppdn08RDcmrW+wOzAYbV6gjx0qRYYTN1mXrtsc6jKvVdHeVMSohP1f+gQ//a7
//wZfvnufV9WgR9xybu1f2LTD06evPS5cS2edUrLf7jSvxEk/OUb/2Jm0aVSxADON463j2W4LJ+T
5YgSza7eCATZSWuZAyWSfs9kGxOt/cPfv/3v5Ah/eftf+pR5VQ1iqvTBTVjCiqOXYRfowpfeehht
vQeiyolDIXKRis9KOGVbpI6fMrvNOXy2ZbFrN82KlS/SZlC8NxlbBev4+MNn/F0Tlxws0dIUDYOT
+UPT8ZMmoYhrRWu0IriZb6Nll0d1VuzxxBEzyHp3ZGObPMMZGFiTMBP8ocMp/a6/+dOby7803OW4
GTzZ4s2HJ/2texJPORPfs3HPvjngNC9IRoKr8KZ+ip/9O3PQj9vzXzLK/a+mqst3UOTpP+ym/Hpv
/pF9/+Ncv9dhVYf36r9PL3bP8qEM/aD+n3/9Jeauf73X7L1+/8sv3LQO6+Gp+SqH01fVxPzo/3Gn
TH/y//c3//H141Weh/zrf/y3e9ak9fRqfpj9JcdbZlD9v51yoJrDNnz/2SI3/cC/sic045+qJlsW
UQuqZYmywtP479Rv65/42eh4m5quqpoyPcj/9sTxWzryHgvZgqqpxKfxiv/XEyf/k7h3WcdZSnIF
Zjv5v+KJ09RfnEkqIRe8uY5vj49pkEL+V4WE2bWl3CkGWZZN2eNvIe8CTpoXeHqzS32Er8+C/BjE
tRF3LMVikOnI4zNJHT60oVY/fBx1xlst1ZHvVpYg1I6i65yNayut9d4Rh0x5q2U9+fC6qgdXlucP
Vsw6sqbinCBK6N+tqBf2RWzWljP2eTfaWqloxTavotIoHAQQZvnU8IvPPDCabOm1pZaxowtC1Sgd
MfGJ8RK90TfeAiPxrGVOeDQNCFWsQjT7zNb+xhwFlb63IGBNtpJUU2eVWYPrEHWvy5dtXLVsa5Ta
YiXqfK8st4HiV/rFMx5SyvZZDwwK5Jbsa+KnGtcCorU6oU9VN72XynvMTp20q+tGCHep2CUPEiPl
pHDKSMg0Cq5tAHCEENpWModmZ9ZqoB+NobZMjpsVfC80UU3Rh9U9zNpagxxnNJUlHwPVFzpWr64W
pXBdlRqZNFkVxxAcFH2M3FopK+toZiIyhMejka1NOQZZa2daGHECibjZthSFlew8asafo4Qjhmk9
rNsG5NLDqPDk5F4sVFflMbTVTG48ugGZ0gBff3gRle8+Hit899JDrpC/pqNfC25VCP24FLtCRkdp
1VSOPV67K0hCUgZ9F4QeGYxdbqXF4RE8tBEt6mOwPqyg8JZSKwXjohyaLjkGhlUiVsBNDFW/k2oa
n2pi0lSq0iCKnrnUjeU8FBkrg9l1xJGKPQB+13zAt/YbRZp+duAQ0JhTVKnyiCTqxlLJb5ZtSTTn
IGf0FduaWm1mlQ3sriAla6Igd37h9R0afdlvG/aQiqnSaxgKxSpugmck4UoIBH+CBfKaqz4bFcHp
C3VMFp3QylXGXj4xh5DuryerHclkQVgV8Vrp9TwiR04bI4ojj1R8hK9+roYQPJtCCRayJUbDc5sV
1Ii8LsjxOeTNA+R4hpovC5tCoLaeG5AaskEF1ZHq5WuRdFS+81Zq37QuovSl971EZwJx4q7VhrQh
7NgTXnPVl0MK//IA7dtK9VNVy4FvJ2lqoALT6p4dtKrI9Pf6sF4V1iPuF3HXDvFrWrZjsBAtJQvm
iWGBsiiFCuhvJPTDRyApKmeCOB0rmz/cS4u4aby30ROG7MkwPPMy5I2PcmsMS4GEL6F5Dx8NeeT5
YHjYuBWzNwmE64KvKA8fJy8v8mRmeDqNgbbsZbz+nqTCSzG07n0Uq5TdWaFr3G9NbwAbGGMifSuC
MrUG+oSpJEm4R07njZo1z2VNoymqDyxgtRfGJY3qgdubijHlOq1uZEdoh7HdRp6VvldqMaHe457i
r6j1KA7SjEGIOkXk+DSK9LxLhZJsXw+lNYt1o6Jcnz/EbtsmsU+ZLelBaXqJZdaLJuhG+IdtEH9q
5FD7jq/q1CNGvWyhCYh9bS0HoQrOiZjTyRpFqXo389x6nPVA1vtVPJgNaS+SRt5J2yLlXPRjE5Xf
UcIaSTrgWDzcVjdM+mVW/4D9a6QVeem+r1VktNcRDZs0oKwniBOg3RKqFExUapCZYXW+Zix6MWhw
lYZMoes2URFaWGqhycvRF1N69pXHxCHz8BI99egMpEaaZgmzUfYEjq5t0uukOAyeCGNLLEJHUEQr
JQsr8PK5oAVDsMzKGDmkl6nCuUpl/WZ1nk9/z6t6c2bog/7tSY86d7ywpdvD19T9w+PhPQIoMQMk
6qG3HsKqH9UKZHfocQ/zbohKYnf0IV97mpyOrlZENbtWQUCoV0VZC4JX6VLIMV6bfjSyzxPYPpJK
pYA6EEmQQCTw1qWUt9ms66OHTsMozqj3l5iet6MgmsHG7zq12Ot1nBRQw6UYqVQz1rtCzWVhzUXn
eFaFhU53IjH1Zl0PjyBDnC0w8DZ+35KYpuMKyY7daIX5osr7slypYgpGGis8ZrlYLiglGm0jD7Mw
jwE+ZY3fffuWHwd2K9dt7ErG0HnuOBopDJg8kEJXynUu5SNSjHbhGXVFuylJYeEWQdXiU/YKuD0h
Cei+XmWEhJbZIcmk9qQx3iPXaoRkG1Z6L7q5lChUA7wpBl1I+1a8Z7JP7pFZ+pw/hHSooq9e830U
Kmruf2atSMZhb5hJtxzz0Xdiyw8fLCFyLYDtZ+VU4H1Js2Eoo2AXJqREISsOhvRZSKUcwudQxoBZ
k6LHvZF3ClUjoywFCEweGS9Vkcnlrs7BY676XObC1omXVNu+Nr2G+oARPi55Kou0AKxOqpxS6evk
LORNgkvMUJLkveLyDrbRMyvZ3tBo/fMj7OLyfeDShZuIaTqflUEfJHbcyt0THIJg2CuqlwERynPc
crLg5b7rqxpw2MhI1Oww1LJYrzspkb5KPekwTxF7abl9kFYF0QVS1jSuKXrVuJNF1Qq6s/p45Ga8
H9XQQHgSGWJDQbb3gJg1Sl0/pUXI+pN34UCVRTc6sgOsxqIxXHcjFGvFUpOVULIouUaQG8YsSpo0
PYcFcTHA9dtSKZE4iMp7VIYxlrmuFXMnqdNMfOozg/aHLJc4feJcM2iAsgb0OxbSsF+HSps+dkJU
isjeWzP5rtXRgLWXaP257ktB3ZhxhkSglNMHaL1MECjXlsUkJ8jSAZhyw7SNCiNLFZ2waoNHVBHi
gnJcwA4GMLchmpdHllhoVJo0lwEX5nV8KlrfuAWPjDjEXqv6B9nN8ohQUSr88CX1A6uZj/6DdqmQ
NuB/xDpLaQz6kRAsojrtIWc1XZzHlRuWw8PYRtAIcMSpXj8XQ7027dqXYfbFg9agmKzFzsS5mAzs
Fyq2c6hw8yKq5mGrVzJygtFLzTmYibbf5QY3+my2skFjN82Q/TxkttRsCY2KbneRtUxzMZvB6uAL
Jp1Fo2+b8aqGjWl+PxSLjaNdZ0mF0WJU0vKl7NT+W+q8NnAkS2fKq8ai1PdZPkYU+jpV7GZVnIvk
VGhxYDgqf1OdrKjL0u0qD31fN1Zwc2L8Wi+MbvrLnkJialRIMfYlSaUXmYr9I76rtZjkrqekKUbE
oVBrkjNykQbLWImN9IJ1vSVXJZZ66WgO2fTlmzSmahqXdQFkWO172m25Qceo6IeHtKxMj3SOMle4
36lXEhpbNtKIZk0wIrhybFPNTy3yEGnIpuEjY+o8hLaq2lEjMn1Vsa6W1MvDUjIzzXMruLIxHh6h
0xCf1X1TvxjUNf43e2fWHLfRtue/ksrxBxe2bjROZ58hh4sWStYJSrIkLI0daGy/PtfIdl5y5Ijl
5CSVypGrLJKNpdHdz/3cCx4NsZ96B9dJlNlm40ie+cTuWCDE0nHQPI3taCvuoex9h/jvmLC7p6oI
gJU51OfLbZzntnlrdw2/WJsUnixvdjn0jiiwl4vsLj5q2UtnO0eNHlbd7IHGDqN08UP2Xe/DaPEL
azlZPV8Iyxd5BnbvhOs8iOG89t3iFfn/RgF7Tv9oq6763r+sTX/Um/8pXJEflm/79tu3/vy5vv7J
FzXu/x1FbfDLonZHJskfyX/bG8r2F6Xt5df+Lm2d36RD7hfhXxSxgef/p7QV/m/Sdl3B//d/FL38
01+lrfgtCGQgSC7jV7CKCYDQ/qps3d9wTaboDYNQCM913eDfFLZc2DPivwB7cyRZe0IEIUaPxJC/
LGvnbrA0Xy7EKB+aVErHrToX6k3Jbv2s3H/4U0vw3OviZf3MQPjTuJT3gW+D+YXeVf3cOJk9sytg
yjXMO1ElX/oJb1Hos5h1g7mm6jVIh4f37M6o7XhEVAvKxojZc6V9geSe40m9Y8Y5tGEyQybbQtDE
jxbLPfTWiM6tPXXQBLyJQuHX9/mSpc+wRGS6gS+kDR4h1A+k6dmwfibSbhKEhM1Tv69sojTabj/H
T/9no1zd3CTqzNIRoxioxLb+Os32RibeKyDpy8nx071co2LSKZvOyBIbBpM9GBmctIczf+VBl+3x
J/v1LTkXjO0/GpQ/R5O27+OFgnDY8S+o8bMnZzu6sRoPexEYoAdSAQ7NBjY15OzXdGs/3xYaisu8
V0A6iDauwD67ja1ucFpeUWh9y8fmVufFic31KGf4Rr++q38aC/2vLS5WSo57/QhZ94FNKm4qVXcx
NtHVlO0cMpdmyptfj3SFaF+en2uHrDV8yD4br3uFMTtsBMBQCCp6bPqndwZe44SV8PyW9uo+2/96
tJeA9o/BHNu3BdbYvu3yyl6+rCyz8kBoyAMkfh+8w8W1jUY13ti/Hubnr4mD6bNhLo/32ZwonQqE
SEEsdGnuFI+e+xiYV4Bn7+XK9POtXP792RiRtuNRgedhdYOzNC4z1R0c0XtCr99cIlMnPCvsp3rn
HFq8M5ANbIlqpBlsbovj8FT9TmNI0oI3B9qzMJtHnEh+/Qxee9RXK6cdqSpTA9fn7+NDh01Iu+2O
7atvlH3j+vt7+ayv1pSWgqn3LJ71hWituxXKGoAu+Hn7iyO3TwjW5pIN5e2hNdCX/iFYPBKdcZrE
poOMhAvYr2/8x8fxckVgx8DsTGFFREtAXZb4Z28mLbwIKAc0Ijo35BhSQ02bS3RFTGAZ5rSn4Fy8
Uzv/5qIzi3evLkj/8OA9O3BwQRLs3OLHxHk2PCb+fta30MEuooHxjfuo3ywJ2u0Epqy6j1biM3Sr
fXZz0Qm89tKvOhI/ZqVnK0zoOBvQI7teDdtO5IOV0BDKjsNRnzxazLSL8FlBF7ULiNpRNLnpxcJ2
R5Pxyib2T3cuAuKcHUSI+DmAuT9/8FEd9kmGP96q9XFt7mqqXFyHEjqh+GGyu62LGC9ky31l2B+N
v6sXjhHWf8b1Xo7ruAQ1uCC+K48o8SBOdiyd6zGx142yDrKDPS5AxTryJwHbxgaHpza7U5bzyqrz
D1sRLnvPruNq4kWTJ7vE5zqsBbYVnNolzd+imgXMxBg0j29jdSGCMCvGh1/Peeeyy109AoV9tu+y
XQge8dUumCZ1RKB2B1jLpJNPxeNASJJ16nFrfHWO/cPq+mKsq9cMXh+MRjEWYS/HDlAbYexlepFp
+TE7FKT4lngp/foGL4/uV/d39YqLfhgmb2oBqlP4Oe5Xq/v06wHcf5i8L+7q6uWlnmliK+SuYOwf
3JPYXfyYL8k2RACumm/pOf5U33yAcH109hEJXv4tdjP3PSFU+8NlJfn15fg/H2vcF5dztVMmfhdK
7XE5F+EV+pVbgxtB9oDsbl+sw/V9ced//lO5QTrjzsILAjPh3QzNL153rDLuqjxLjF3CPUjuDtv9
NaXia/vsP315L67yaqNVxqez1PyYCqQPrYNDdES6sHKgaPUXIeErS/s/zjwft1dX4h/wUz5zVqVJ
OVxmnhJva1ooZf5kY7L360cv/+FIREM5cCjXHY86K7zaOlNmeNiNAzTbyfW+UejALqwqpnmg7PM0
D823fI5Qicpg9jPEJE1yI3Mb3k7kEAfdpdGpchIWfNMPm8Yv7d0ULhh19aH5XpoUN4FmEnDhO8RR
3VSfB89K/qAN1hyTwoznOBxGHKXngAzgXlebqRuSz8MyQ+dcfPumV6HYTU4UPvjqoiss+/wmj3y4
jUtT4V2fV/oY+NK7iV27ve3EwnJk8ossoZV/NBbRI6FYvF3i9c5eTznhATE5QXUywmHyAr0rZDxu
8iS0HprY9o7lNOl3nleVpzS0gi9+pIkE7i3vtvPK5Q7kODlXuhfrISGpyyykiHfaPlqintf8teRx
GR3rk6ew7C6LCe7XkvmHLg3Dm3Qw/bE3nKEnQAqWys6V27juLeKFhJvflYOQtEiBH1UZFvvOUs0x
rjJ/Ld0YnUww2GtbBMuhAVzbNXEZ3ywi8+E5C/EunZNwOYC1eR9pk1mPQ0LrCmwGTZ5yTH+r7Akp
ibK0cxIhNaQ1eOPOb7P5Ccwf6m/kEecUjsEpAR0+WlU9nHrb8g9979ubJG4uZWFmxB8msLW7NZMj
T2M3dNM6L3Rzr0beE7F/JEclgZg2RedOpyZr4boWcXlrhkXS+rB7bO0T0p7jIoEGFY7ZrZvUhtz4
Rr3t/bYm8bN2HmXT9/toMNU718yEewpC0JB0w7PM3Gmq6XMNKdzhRhCudSkij26zzHdBXkw7Vy79
R7cIgJDS3N5JuEL7oTCcuArP8tmg6oFdOrgIT2WElf8wqi+agOiHrJ7CUxqU5bbyS4iwieKg3gT5
p8743hNdKHnr24373ddWplZGdnqrpmjZeZAVttYsErUbI788WH0SWKfM7aQ/rIYiSN95xnGIcjYg
bauyigN4XGMRPpWJ5bxXQSHuwtEt3ke6JRK1Isp6jkYi1jt8YsbYP4C7BerRC6wkAyL3EIXPCdvC
SmXGas66Swogx1YvsAVzH9e1xZkf+8HNT76rmq+FnYRyNctyQWWhS4IByoyu5TrqyvIhasvyKdUT
fHEvm9+rqurKVaRFdee2UfV+aZ0iWM9uDad+XFqUIZGSsCWnpsUYpu/0e2EvFf5FZozEPgoFAVxe
40Ax4ysMV7TJld60nQ8b0Qu7degjzWIG2OTEBvG8MbmL5YxfE6UJMvu0iCg495PA+ibr9jRN+Ymx
7D4Fw+R8TDpC0rREzlNmlTy1ZfodwPYxlHH7h6XCdNPyZE66G8V2GCtizbtabivdhnpVqQYr1oj8
YScsvHslXJ/OTI0v+zBt62JEY11rf298mj2SmSrD2b6zDMyBMe3lfdgmaCtTHAULAgkt/65LojFb
2ZUKN3wikAHLVhzLkKawiqWA2swzTsbmXnQxdLsMYVSUNACnJoDoPbj1g6PRPFvxiA+cwCOwIol+
4mx5VtliIMu2NWfFAioBioiiJj7Jg7udNiSFTsm93VTflvkilhP6sU312yZVH6IwoZlvCGvJ+zg8
BQViqy4k/xfqBIznnNTrcELrl+L2UOEduChN88757FGJn+1Qtdu0isguz/N05/dLccv2FkD0h+YX
1wQNWWXS7SzwYBgYiKbdpcHJMbLvsR2O992QOjd8ApJ4C2lStHBJmp6ZesgKAbMf+nj84KSROfoO
7oytb8+kKc4as5CIwEuZdbezlX1OmaDryu/6j0kJD7NVFWmaHcmyadIGZ1vqo+2Nd2Uy0e4Memud
zb1ZTzLy9mMcwGScxROte5x/WyzLnDqnRZ43gr6rozeiNKhBTI9esWncPflqEV3v7ltVJcEnOH/9
gx8N9X7yNZ5TRizHJUWVENR6J30Cf2kJxd8HmfFai6mSd0u6vMmN8y6vqz/ixH4sKwtf/lbHWygU
91nbFbvQ8MU08/iHra33Q6XZt5cBAjJd3YPj6wlR+TQLopuHAMMtb5hv2lTZj4E1pAe/KR9ZmJZT
nBrU0JjLbpXJpv2ogvyOqcMkgvqz8bs2/hrhrL5fOk21k4c65mPLwmhacfiu3+SV3aPYa1qT7sva
T2pyelPvoeCd630TsvPspTMEcj0MHtIVMw1vimVAEMVqN+xY7sZ+J1KL9rjSAQae5Vx+J7aHF9oo
cl+Hcua43Umie5Ie3n/cxtOXyjeRtY0bSVu2C7r+c1G1aH8Y4fe2kOqxStIKk8DGpR1TTv78qWnG
cTmNdi5JIVrCtoLhOKfxtsEA/92g5vYJehXtHId01+GQDHV9aaGmJeHwukACrmN5moLKA2nIBuuP
sigs3Ba8GvuJ1kAw8VMHmmRWFBBXE63vbR21uDYCNGPSMPjEFOgsjol0sa34rhZBgkwn9G57a5Ck
bVSjhWUbSHC1CvucyJfJakj0Dpbq96Fpkl3kDKLccJjC5lQvYbEKqpak+bHL44+tV88IvIxniEBj
jp75UO2vthiKB4X93SdrCP3vbVylexPq6H0fO7jDepC4MeKh0VRPfnOTFHlWbp08MZ+UO81PfqPE
bq6VRiFm5w5XUta3UGuCfTaX5akdVa7WVmSn4S4qQzbFMafTNvp45ked/2GZS4KwqpgOTdKZFlfS
IIjPVhPlp8XqQS4tY9IbGY71/ezI9rYHEsZD1bJOqYAitGrKgBS0wkgy2Rz9cQ6z/jg0qH75k+ab
29LoL8vc3rvxCB9xINLeBao+ck7qNrCduq30yaPXHjannlqmryMkp1tlyvTWd5r5YTGhVdKjJunL
kgUBr9OAnEH1461pQrUrexuTf2uhSWqKZKNtVR+yToX4uMTZkTfjfBn8AP/kLLfcR7sMsqOT9stN
kcThxpmnCJ+6oEWnrLD3KNlw1yJQ3aMc+/QhKxpIUfMAO0BZC8XkItzzpLFbnnw7e3SKZnmM4a+c
5qyLDn0yee8opItPce6xmkbRfNP0RH0EE9Hxbmn7W7mQJiIgzt0VJbpAGDbRthaehfqiWsab2ppQ
Yo+iJN2+LEYJt6gc7TeO14RnbyDDpoD8hFGQFkSQxbZ8V0xJeq5tuXyR2aDP0+gSABQVNdzToZVI
nMvUeowdD+GfbOPbOc178s7m6b4SWbt1HT//PDhZ/3sZzR7nuQmVrzMTesrp2d9FnFiICjfxm7Dz
p7t+GbEmyYqFTLjOwbVjLr1bXSUO8iC3Wr47eYVxsjIVu0qLTr+ZyvslyTxAlnbZJ20132XWKN/+
uj75CXCTgCvQHTH6xxhS2Velfut5Pq+3o8kL8UuQtNNiJzp88Buzl7r4E1j4VyTT/zd7dI6iuvxf
M08fkAXF5vP8nHr641f+btD5v7n0vQiV4z3YoH2gIH9zT124p9gtQSIlbQ7oiX/6m3vqhL9RVkrQ
djIioUdeOmf/k3sa0NijvcDLpdEVSuy2/ubdPvyJhfwqj+FlrSzhHPKnYMf+6Cl59C1egmKzrpQ7
ylgTwZS/LR2WeTfFYAAKZPgKVvHKSNcc13q00gk6jL6ck+4zxcptOReLYPX47AX8dYfPe4Gw5l6g
QJJn7YT0DRStg9CmW3aNuRfwI8POS7Yl1BWxDr2JtKFRWiXntiK7vNDKIxh3iuLPKs2k2QxFSrJx
MzcTIYaTCiC66LyNd8auIcDkAnL7Vsoc2URhwioiQZqtlqNeLXaeFFFOct3SiINXOul0Y1GE5+zZ
85Iduqki4TDJKpx52ohi9I0NFYhssGTpOfXEE2QLb6gGjgND3aHfwWesPli6L7GLj/y4PYQR1Ipb
p51ltqsnLeV2oOJyYFCZer5tJyN8Ova10x8aFc/BYXTp1q8dG+bVzs9aLrbuq868XTiwYE8vgknf
KreYl83UxHDh4A3OhNrNo4ckydhxdywLK/8+j76P8VXdpT3ZL+5gjhov/+7b5KYK14tljCEo5l0T
vGHJc8hGqptAfIGi0FZbL3f0BJuKzsrO7TNZrUOQ1hTrj9IuCVm22mYsTyyAk39WE3QhArFNZX0p
w3zMd94wGAyQl0aV+0ioFKFuIb3yTWe4pgetmcOreM7tr7KsKrkzwzCQPzZ4nNeSgjPSrXRMRh9W
FcKcEruNnPXkLkGwK3VBTKYVaX88ybQOUGjH6sHui0OhWgLMgirGqrGJFSTqvPYhzkRTGM77oK4N
7Lo6duVGBbN5lw6VrzeDSqx8W7ZZShza0nGgnP1iPCVijNgNKIQ+hXk8YG8XewbCsdLsUhgHVmgg
pcrG9x5sxfg9pMyLnbPUUb8e8rGft3Hk2ebIXLWtT2zXHnlNWZBAy5st2gN1tViPsq7r/o2Vws+5
gdBKqVx5TYPIckGIcdRLLGY2bM4EJz9ICv8mn62ixBYrCkfiEsVI+qlKMZMqI0PpEKZugh1NJ/VT
4NoRLs6ZAkGduqrpdq1pm+/B4jv6Nh74z8HooqeUXrSEJRv72K7MNfyUjedUBWooyOfoTEFU8C1b
crB811PNQeRaEYTekFeX03uFkOIdszKX6HwrXVYH+CWcKcEY8neL5y7vKkvLj4Ntg8mLbAbK9XVK
RzVrp67Yq67B2cIbAliq4SKcj3mboN+KUjuBt1iZRRz6iE7mypOVROujmhCX/j5svlNVeSDu3qzj
o1MvytkWXYJloLLzJTnlOg/sd+Hoh9aNr1WcH6pJzsmdp2vbeZv5NaZmdoXYZTu22iDNlcuIY3Yn
+hZ1pkmz05zHFmkLw1JhkTYP7sYRbYQ7ztAtEdlx6XgugrmOj3abCmsn+zbvNiFkX/Lem8mu345t
PxSbyLGr5GiCivP6DBvIWltTi0BYErJGVRxAAd10i+ydjb342fRg9bFVb+OxL2BFZm5TQqz1xxDX
8QkWWPAEt3exFpyaumyeb+0CfYT6XsLsgfquhG+JhyBxZ0jxtg+ljqZ4Iv32aBKO6WND2e6W8yZk
soNjh0BaBMaPIaGhtqZdBSE+osAJpjFdMynTe7vmLcN0ruI3fRm5D2Ba/rjj+NtTORS+yja219re
quE5U/UHTvWtrLsQy+ohzfq7UGc+KPYwWnfOsqhmM42THm5bd6KkN8V2KfPhKGbHr45Ba8Zv/eym
xTEqSxcNfjKFf8D/N+XG2BLQagi8Ua8bR6bvHJNP+W6Genrh/mUIxZc+Ndu689yPJSzjO6cVBtdU
+HCrzPT6RlgVAkBqdtwkFPE5ECx9f4kf0ilW0yoM86j8UFlJhdNNVaTNPrXz1mxBQRu8n5aJPrnT
x5fYscHHL6QdJujtnJRlvW2yAC8ycKW4OTEd9Ve3qJrvrWtKXnEezNU5EKr0HpyqtLv53o4dK71R
sp2bNSsba7W8QJ6HzOqxkYKVX6OOzkSBv5Bphscmbtr64GUZNaBnKOs7zAc8B9U8TLt8vfQDsdai
DD9kYdaWB1MX9Xwu0iUjI5aq+B2vAl/OIp7k3aCcZHgLHXm2t0tRk94htDX0qPd9JF4KkjhK1d5d
6s1UdFm/1n4B5SzKi0Rh+laG5cbReSRPTmRqDG/yvPwct0l829qJvxepl3yJwnr41CVTDuJjoHdj
MZzl2ttZMOfxlm+pZkNL6bNuW0TTJomdhk5xGzfrTEX4qQRlgfYeYuhMwwfa27gLlhSGftinS4gb
QGa1u2FOxYPtczxfG8Q1EB2TSF+i77o+ZN+R80GjKyHoTGQCj/zG1OM6GV3+eoEm6ENQp4OG5IP9
+t43KsDJJvbgtBZRP8q9lDaR0abRmASMCcGTml1vIglRxBLjICYRXgkXPUVSBRMqULAOfI3qWBCp
5teze1QiXXCYSeDDrvp8Qg/JwUWqNeA6ho19mqIqnntRzNvK2Mu8NqFZpr2XzDlOPk5miXXNYnhu
m4pI6iRFNhvD9K03hQpHsbdN55GQsQw5CRBDREgGN7ykt2OS5A1RO+Ni3+RhkGJCIBKTHga7C+ue
imtcsLGh3gmPdVuMLb6ZyC3wF6GBWn6CIltbZ4ttA/ANmDH76HlJKTZikGo6/9ds+QK5mwNZoXEz
Zk0K+yHb9J3jlbc1J2E6y8Zqy88ClgfwtM3HuuHkMejTf0V65F3WRbYFP6zHO5PV4f0ktJN9KDt3
jvf/pQudddJrk20GZdih9dHGuAQnM3RvKLwdRnFN5vWvNJScq7MrHDl4ZTDZ2DZcOubh5cT5rFkf
hqLpKh1mWxAhsDOsSoLCVb+zLIWrwq3PeWbuqBnJo8gBQBoOLcPlEDIn415WVr1ubUg6UeN3/+5M
fbkuiGCB7V5Sq5nhV91If9DSsfxMb3Uwz3e1scVDoZ1pa8a4Xf36WP2yniT57fII4HiioMSNVqmr
bteQQTz1s5RYIc7e90O6IKv3a/Jx/ZqzVUV6Lj1X+eeg/7+u/O+Ug8+e/0Uw+ZcQ8u5zgRDy4Vtr
XtaU/PhfNaVUv2GyHSrhkJ8n8AamtP+rplTOb56rkKvBgaSke6FntH+zvUviFtxO3h+KRybL3zWl
o37jtToOuXxMI0DQf5Xxd9XvhfLJn7hQHIQQDtLLa14aPa1IT/Cu6Um3YqsPl9RVzKqKv8hNF6uJ
Zw/nH2q+K2LDZUQUlGEg4HPxkSL4ePmBKqf2SFhjxEtC+nBs3ius4bCP3rgf/mU3W3pwJ6Cu8DFA
9FMeD/LlWE2eKIQc/eXuzBPG1YakLk0aEX6qROxiTfBaZJr3sst/GZHWD2oNIAFeEcDOyxFH40Zw
3rtxa+8vAQO4d+5wv1tW6Yk8pjUNdeI20DaSNuvtZ5hjCM/6NR7o2EqgKcGTY7x5rcfuXJaW/1At
/rom5hk8YRoAgXdFtaDUNSJTPPHxdLkmYF08GQmHwjXYP4B3vfoUfkARvxjx+h3XWT+GOmzH7cUQ
trgbjiXhHgOZSvPGujjjYMlkDtX2lZn1kvDx931K33OYy3wiV0u/C4TP8nu5T0y4vWGF9KA7E3G7
w6EXryQCfnEYwus1u3hd3L9G8PhpYl9evQghNhPywiJ/zbs0Yqin1OXVXxg7iOvO/QGlx1r/fgkX
+PWtMnV/fqdw0lw2EpYOh53u5TzrjYhtMRfDVluoMPGp8kw1nxN/9Ny3boZ2GSNEy8qKm2gqm/Fr
A3Kk/5CRLEmVqqAuU3DOXa5bFG3lZN8ZH2QCbdMPQYgpWljgGydxrPjYpHJASCJmuu3EDYtRfk2Q
B+PwNng0anjKS0zH1k3mAT1oFS7ruEzGdpNQbM40dZZKWzdBauU9MpG08+J0FbWwHVZZkdXgNm47
Y5k8yi4Pvo6dnaonWiVVcy6clCPxpkJtJN6MbZWFT6NfaIF3Kg11/bko62T+XoiqUB/VDD0C/726
piVMNrL0uy+dKluA/Tqrqwau2Nhl+nH0ak6wD1Nm7Ml7Um5a29M2dBKr/lhlJZyNJOWwgIsY0gl6
fEGeRMV7Z7R19ibGJMI5T6oGyVj7cdoKjDxpApo79vQxetvZVcU+6ya2Uxx9KnqL8+uYITXaBNZi
1AdByTK/j/PRkx/KxHeK6jyPTV5/r7qhL7H1i5zurWO8eF4HgE3u+6pwpyK+z2N3kcnGzlOZ4fCe
JK7XrpG7TxQcNv1ZPNukE463nF2X9pNMnYj2tNDhlH2ce52ZXVinpf1eyNzDQHlKKkx/k6hqg5sM
SXh4t+jah5i+OOgxkybwy+Osxs58dwLtkQQxppW4kfPsBvccyZOcLHVbxMANOZcnz5nKoojb1ouo
5Ar10iLe6MtZeKfL5nKSAmT4BopScyZFJjxGH9JpznBtM307xPg9d0mCa08NZZpCo6/xERKmSjUB
b9EknJsSNqr1e5nEc7td/Fpgu6P5yDZL2CmDqDf0MJ4p0MhTYJX03Dd5mbmPtYXabqV1aWFY1ZeU
j6nnVtCmUFeRnppEAZl7xslgGhVRW7nnxS/y+tS3Kp2PsreKnjI68OdNE4b4UNpyiOdTjOgJhWWY
eNltWvaQUiwzJM5B+I0JP3fFQOyUcutpfJ/FY81BeUmoZ4aYHpE8ZXU9mmmFQ8Fkbhd/qMezE+eT
3WKjmaSxc7LTzFNEdxt75lsOgCuoAnpxEy/AfkfE0nl+rLzcsu5914KGs8ozgec0HV45rItMNGJb
wf+IVlQ+5bx2tJjgsNeZHOP70aFK2HU+nPv7fph9fQvMmiQPTI/evfey0gk+NXpyKSejXhMrOrKM
/qFQiHmYQAU6OpZNRuXnT7OFX0gmYYk9so/nkglZl5m4HZugFe+pCHvsHqu0JVwyWHhCbZvY2V3h
wj9ZdyXgxUY1VeCu2zBs3U+uqB3voau5n0dVaDdC9OzMwRc0i6K7cbEBsM4TF13cdktlkeGAaq5e
L2HfJ6eBuXTxAolpnt7PCD2zUzoDqD5Ax4qJPm+WBd/Odmol/ZQZId9Hp0UfvnZndF1o6ku/A1KK
Ok0SWY2m+WmEfqCBUYPF2VmZiLxz6odzcY7VkDTECCxVj82gHPywfZp4op+DEYLTqRqLQWOSp+wa
o3bTIzku1rC1ZhYWJV0SjlzJN7+yR69Z0X2IQ4IdPbcMN7TGMv27qlon+ipRmIlvF2QXDWnvQjeO
bmU85SUemskEReDBl4horX7FYR44ZWMZrA3wIHdIRz4mNpSpXaPDTrwJwn5MNx0ciwvel9hh8t1t
NVvBBQQbPO5AYmBBwlCAY8W6lXGKbeMyLBpDo6ZPq3PdBTXtuswoEgTrQuqtTEfWTssJlt5ZDY6p
YHwsiXG6ah1EyP6JdVEBKwsejKFVFTu2DQvGg2hkUNwueCJ4l4GsQN3R4i6896KYWmjTk1Oou9aX
vqxXKHf85F3RzzIkX89qTHOCsJFG6qz8oG7fjlkzdN25HNgy2m3ehHHXHaBDlPUZrZKpHqh657FF
IzwpOo5uP5fFp0gViXWIrCFI3qo8FRhnWR5UrhsKbhr4dFM7A7K9YTIWsObi2p0FMeylN/eYUcAW
xLPYz3VgP4511Oa44Mc24aZ6KnO0vOO0xAkesSW3t0rbZbF+Zy0EUJnCukEsC9mC/KoJutVhHtBW
f8unGnElFv2WsfHdzH141KuuSEtE2WUjax6upzILvgGw0SgFIBrrHp75Y8aIgLwE2+2p6w7JiNkG
TElvyrArtMI+5pQJIo04P5mRiOL6GOI+sQcdc+P3FO1VsOGdaa02HdRGccNzQ6Gaj9B/rJUapjr+
Mg1DMecbZc8jnvIUi535tFQ0tJJ1KuAmsIt0I36LSV/LNzpRs3uwAj+bj8jUlfcZ645xWTe9o8db
L5/M+K4tDOBncUHabyKqGXzmpygb6qdUlCMf0gxBzIk2aWJr/xtbcDq8Y/UAX6j4HUgCaioCu9+n
VdKYalPBcOj29hwsKtgLeHNQv62sCoZirwOSV9Zs5ObsjDqa8+PcZ6NnbYY6tsL5EEfzVIntLEWP
7bfx3BlDhTwKyuwrJ+aQhk1TYzuwQreTxf3WBhPOqi1X3NIf/vWp7TqOiuKADh6lvwCWQDdvXx3E
58QDkQnngdwxfdcQ9EsY8snCGhlzLZQUySG75G7uawIp/21qzF9jo6i6iKpoVV4Kl2e4SBKXXRY4
nE4vZZd5A+7NOvXDB/viZLps8ZuigcLK8e/ACA+9hONLhxhIKmEOllflHiYMNCoSg7VMMm3iEsts
UFYfza3nnHLRvDLaFdOXmvjFcO4PeOjZbQp3VO0kqPj6TX0UO73NecYQmK19vy+peD688kovNcWz
Skch0KCUVTTtFdW8H17Ve1kRu/jYMB65LWhSulX3PuRl2gTFp1g7/nq0q0Lup8GugJ00Xrqx8HmH
OU4FJvpuB69asl3Vrz8NcVVXZKk0vZQ/ipj+ElUgnwyzFGPoXfZB7Al6eXPRknnr4ZP7Jd+PrzWE
/+lpuiG6VtQugbSvnqalp75qfZ5map8Fvdq6+5fz48/7oz5zkNU6bmBfIQIl5NFQlT1FGkGBNXUp
MFmNAeDe2bZ7gbvqawNeLvmnCfJswKuufZPjn9QnDOjvOZPacH3X+pRsMPf3Y6SahC4uWxQWyFuI
Oedc/H86/tUjVdbU4HrC+BdVm/u+WcP8GW5IDMD1e+vuaAbcQwwnJui1MNbLjf3qxq8mq52OfuIo
mO+C+1ZWhgSfRkfHLvnaSFd1/0/v9GrORmVTh7XhFsvbiwZR/g/SznTXUaTZ2ldkCcz8/TRgbO95
76pdwx9UIwYDZjJgrv570vW+p+3Ex3T3kVoltUqqcCaRkZERK9Zad8vD3xiMG5WWT2ed+IKqLVgQ
1ZK2stb27fbI5canbO7R614YtChhI4aDvPGj6qGnN+Ez6Ts7TJz765YF2xiVLKAmcj0layI4ELbd
qbRgu8ayDniShwhv/IYoEGZe1DksD9pmNHFuRxy5dvRnb88sz/nKZ/GUp7429KGYX1jmkJrG7s7f
PokSITRSqFyLKtoMQtH/o1Xpotxau2PRIxx2iqqDt/4+fIK4YKFt9ohhUir7F+ZMSq1UCZkTYcjg
cpEMAocAv9leJSh9pJKqdR3sAvURqfP8m+Y2MCFPWLx2OERFcm5Te9VHRdAdv4QQyLZCv3RwIRmB
0sErviNaEPRwVtuV17DVkMKqxkQScgLvyOcSnBlQcOaRTMDql4vVjdTctgamW3g8XMXngyLSkQEj
cNcN/Ose6I+37dJyqSMcPeoXTCu8JsiLbhEh42EMh+zE575yrQEAAtNuOAbz+SPv1vSoNEzOr5Pt
FwcYX7OJa0WuRwovvrAgeXExz5sDkE6UJmiEftB9lC0TD8Ahk19Q5ManCas8UKBXntht9Ur4v7As
eXKaMy4/WFimAs2QAUzlqEGFXxy3QKau8w73+2X01DJZNXwxpy67qX0Vf392dgegETOAvsTFrF0M
/QB93vGffjpyH2ZTdcMGz48nS87EgIa9tYWJqjMWQJkWjrq8fVRGixAWTAEOo3c2Rogd7b1SGiWh
IKvgvGMhVTd1GKVaKj/90oR0U6k6reC2wAQ6TWslQ1hut0LsY3dXBraHMgWCB9+M39Wm+kjhKvp0
e33jCEtmTHsIBBzUICxVSpC5Jy1mi0+xbo5iwRHFKADCrpBzDFoyre4tfZliPhBZzkUMEDYtGj6w
i9g8rqXHQF+AjYga8dnUdxAsu5x1qd8nFjYyAusmK9N5a0BPYp+Oxpn7KQBqtbYbhOt37yEFuhKl
W3SxKSkvVBcCZibImGadWtv4sEt2pc85qw3AILDRAX95U4aPw+zrseGt96WCtPGYQjtfI61xn6Ot
pH9l+mrZZQ+73SYBS3Z7A2R6YxqvbABVNa5P4KGaI539IUqpSu/5IZWnb5zPykP3K/lJKj2jC6W9
4s5Ifc89miGwhO0851e3qje3f4Lc3vvPT7A0bhN0kOkBXYaAamt1lhHyDeyHBF217gF0uavTjPfQ
8LkDPD7JJT262XgHOaA5bV0nxebAXlpsMzs6MDB4emciGMmbCN5F0VWED39YobERlMuChya09RNr
HUUKYVk4m0lL1RyJPVNMzeBW5GIbnrbPc9dZxrytWzcCAYMIBI0fr1z9H01K98qxKcIc8eveB4xU
zvxmfXiJ/dCL7tXUg/BfQbYBjvfJtqb4Zy+Or7RSybF4h84hXEXzyX4IAxAxXOHLHML1ELFId5oR
4spBvthY6R7Js52uNQPmogwpjeYu3L5GIMpu7+X461EnoG+qgEnQeE5LOVg5Zy6FyYbeB1JGh+pn
bP/zs6BRhwAR4XAqgXhLnjlrAC7RUgEUSH9Od4vl8RdankJExT+QRqPufHtF48gO5BOEOYePNaGl
LBnc1lEOWAyDtd97xXPuQSBnvKLA4Slew7Sfa4OmmjA6/lbY5JVApUXInsvbqM4KXny0An0l+Qk3
H4I+my0JzsTKxof80ooUYsHeGRDIVkdySKdax7CRZC56VDXDTUIDSMyL20sI0gyX1uCEbeHcl85P
JOUZZJE8w4kmF5Rsp1QPhzQa/uwqyiibDNIZ1qi56gPIR2+q2Tp+fdmQOIHHsOdAxEUkvwxpZVU7
OytLhcXy3UndZo2itFd92rkaQgvu/rly0SSaOuXjL3lpVTp1jk5t6Vhgdaa/x9GvY/MSTeHvxWe6
3MpLE5KDzmhB5VaECbj1PNvp7xQAZGm7CrtHtXi37MSf+HbjwAWXma4pnEMYLXT57VFAzxemNBGF
DGaLRuVuswtqlFZQyYFdIHenqh9jP72wd+L3OEtBcugaQ/VQIL27ewWRsHgEuHs3sabxJgobvMot
cioHgphL7zgcDGit6f7gHdtnVCMbJksBrIMBRanV8indx/Ca/ZihY/Yz3xTon0/8gOub+tcPkA5j
b+6NMrTmg6+/AMhcHB62T7ZnBId1/3BcTcWXK4eB5UKlbjo8HSnpSoehGPbHioFkrDHCT1K30VGN
3AUDyFNGVFFBal6Kl27Vf5lY5dVPeWZXOg5bmpVa32IXbCwY9nhhvyAl6u5/VXvvALNzQN/jyLTY
EgbefxHJYShADp2biQIzuezlN942JqBhYwvp+48BCpHmjflbMtl721kIYg6A33a0+DdWgSwpcxBk
nBdqE5dWeTHTu1GZ7U3W2mcEwpEXDhqET9xozUV8RFts93aYcOfxNWxZNqRrtmY4XCDySrOCtVaO
yRqHt8P2ueum6MmmDAhvPjuSZa4eO8Y6Ff+Qxa5ivjadMnVDiKT2MqxxMcD6BxoHGQnIES9NbK0w
mh2FCRVeahRNYjfUl72nesanyHdciNy1emFVqIsAVnHrN8HQ7N5217G3Xv4EyVt7UAUG5IaQc2bm
okNvLTK/zqn2mskEa9k4yWAiEK43MG78p6kyOVVS2M6xMiKV8NO9kwsyoQh3T+klj1Hrzhfm9+Nq
io/rFDYvNliyKUUcFSg0rUlWpwf25oC2YMqVf1hP076N3y+SJen9stPLUDuEoeL3P7r34meKyrUD
fk+0kgR+D9Xn299tyuCJxefMPRnDstX9fsY8/UvyYVssciza3smi5oo66+QpH90fl0vUpdjiDD0I
7JzN3K4Vt7+nUb9zafTvA7QtfRFdEtIpH3a5HR2KqSRj/FiWrEvHMZnB5KHZuA/y3sVaf89edfoT
yASvyYvd9oWxXiGft/14e59HR1QyKx3RNkvUTMzdkkBGK6LaCraW5fTyrpox6D0SPanayyl/FtVq
bzGM4Cc6A4WMYM/7z6X5LUu+Wt2DFTXusXu/vTC5x2uLBivIeI6jYHsc1ZKhS2uUaO/gQIHzY/AO
QfjcrGF/RkHZ+SYSYxQfv8292dp8zaZKSeJCuDyXDtcFeYjFlCrUj9JpyduWITUo3H2r8sOX2aJG
O17oyqIcj642oo/rbDlrJl1YjL+O7WoQdor52PHLKtJmRp9pfE3wNSAKAzw48RiWoAu7cELKjvhQ
tozoUaTWCpZrqlqAsfjf23t/dflnP0ME5bOz64SK2bfpnrDkIC2cO8BKeoAEU2VVucfMJ2abz+xI
GR9JUYLEC8tN79Wl7g93ytoKkMlGgjHyjH++KBNyX8BCBqU0tLIuF5UYam8Y8Nf6fWc/MLv2tdQP
wMmG+9t7dyXwQRV6Zke6scJcT2qlYPNmK4ZMN8ZqWFXfTTSIiQIf4y3ycbcNXvlYJg0IW+MVoEHN
K21io7d5l3Ssq82ylTXrfxu97u0P5UTpX+KONMXHoqkDF74gQ1VG7Y7DzJ4f4TlXuB+prQqMzEDI
UVfF9w4k1rpsF8ikzraovSGSivbmdhN54aTLjIP8xa+QHyIHpp/QG+BXCJhA981m+iqomWKDRbL9
rj72LpqV6WszLPqPMVOO/u29HiftYhMshVesKM0xdHDpRGHYKGhcwJqjvdHPWSsbzga8c44PdwfY
Ugj+Im+/mjAqPFOKRhhFmAkgPDzycmZSpR2EVu1/oRF077x+RRnwySRnPjyhQDm1yhF24bTKvwxK
4W9bNDmU9AajpQuoW5bxS4wMJ5IDQT2RJF/z3bOVjZIEo7YQa2A7DQflyQFhW7P6ZXT79cQOXrUD
Z53g+IbsW04NNOOg6q2KHXiclskPDS3xGandsNE2IjEoAgP81sS5vH5g4MNmKoQ35eiNrm8j6sWa
xUNrmT0ewbbd7V9a6vY7phWUJQi27j5ZiUyo/UINK5jMwK5cJiaJ+3/ty0fFYpq9JxTywAycz/lS
SIE3/u55Tpc7QoJzYovHGQIn48yadDL6vNfstLFPr3cIVCzk+LSV7UHyMl+0G/VIpfzwmeljL3zd
+pPnUgTV0RFhFkaxAKMwsSYc4OzGglEVvqyhGbg4IRZ8PTyI8RTziQlssttoicZMMLHea7sLubZG
OwDO+RGtaFZZaXssTxbz9f71EOweALLTjan+BrHo6XKS1weKxwYwwX05ag/2VoaAg1IPdEBa2mpb
1w4IxAENl0D17EB9MwO6XUvVExVs5S18410bLp1g71VBG2xXuhAg9fNfU5999DwjUpz9LkPqfxUR
ZPt2rPOyTj5GydPgrGaAia3jRMn52vk9NyM5FyP+kDgwnuxHzluFwvse0STdmOA5vXpzn1uRUnjl
0MGLWCUwm97v4Lki8pWB/lNwmtoNwU/Mu9x2omuX2blBEfjPvDZW1IO9bfAhK2qX+1R7jzX74KVl
8wzL2x28dB+2oe7ftnn1CuOEkF5Cpm8xUndpNNONKE7+HBWSrkBdtk/DKnMH8GiqO/stOFF3U/n0
VTc5sykllJBywLzRsdD8Hk6i3Sp7ranpOa75BuWhjybpkqnewJgK+8ItRqeGljTcwwYHR65fHJvU
ics5ZkWyUD6qJ0STDr/1dGXrWgASbUpmAJmR5uq83FXULo9zfsZA4b79DNvz01yfupYlPvE/GdiZ
DUc6bIeZOpt3NcuplsPnnB7V5wI1FWAQ1LLKIKNftozde3NRUI7JX3de7PFaqNd72oQlg3G3/ejK
kQT8MoeeSoFJZ9RmYjjvgBpNh5ixynxs/Mk6Wm5uT03gXvPWCzPiCJ0dETWps/6QY4aaKN3uJfpE
9YPzWM4WapBknkHh9NOOB5CaL2+v79TgkZwHyxTvGALWoOyQzolmpmHfMEhFvqsHgBnKirfn1oM2
MUgXuC3AfNruLdF+8ua+cpdemJaOS7PtmA4TT9/tzoIUoX3VsggwPjNRgRM2AxqLVrxJVAealMPa
Zta6CM16qe4gs4M1E/hsWs1XxV63vE6N2rtid1zFafEMpcZUX2B+5Yhd/FTp9aEY5R7NEX5qwzVE
i9rTnlP6WDk8/zO3ZkgRqOYiDtQNGHZQWFMv1WtPyAv7kn9ohZ5mhslXYsIhsJbJ0vZKL3z6m0Wt
qQ8jnfKmOzLUdAwJWX722ANugyt3Rv66GO7qB2haPJ0Uq3iEGXJ5SGHgq9vlVMo8tWI5CogxDnOm
sWI92NXLlh8hCmvO1/nnI3NKwVTU+V9O4P+cA0e6e4ck1AzScvBt73aQRYvqQ+0OC9vrX7XHNF0w
1rVdKStdW98+f9fjy19mpcsYatd+24YFx6+t3F1urqDm8PLoOHXMxR1745jL2BIt6foC7kBxzNUl
LFJ39myxc40X1AjAK+5BF7/eXtiVQjMdLti6VGjnkTGSb6W5zvdD9FVkyuEL/eyfAukABYVbDdSZ
wa+sp07p/+Izf5mUahJ10ZsOowNEUZ6tKNWvZo/cHNSay2d9NYXJFEd+vKN/GZMCZxpD57SrMWZZ
e4VCffMBka+Pmeq8drPsF0+E/WJiR69/w78sSvEy15gvTXJ2tHPVZb+GK4XnnfJUruHsYTbdmijx
XLnrLz6gFPMYCi5VRO8G/wgp16Ltlc/MWU745dVIQ6eMNjlIWvUUd8/uPbiHq7kTYgOINEe8WUGP
uWqCKYyXvBSYa1VKq+L+NujLy2/E/ohOWmJwvYITgHxlYBDRnHHFTXwgcVjPXeJkBvAo7AiMzY9W
ow1tOCtSgJMiERNTEAIWnN1TqSbtm1qTKt9JsjXxa872DqorSI6OInQAFzHuUUAEC2xsujV50PeJ
lcnOLmyBBkPuC0AMGabkC+Qnu4hRdTLb2XJYUivZZA/JkwBxJN+cjfFQ34uikDNZzRw9Vk6GNSar
4GWgsCFX5LuYGU4kDtFZXVkqRTAHfafjF8QQS69cDw/RdlLDRFJQIacVa9U1wb/C1C7UKJf7yhTp
Id4nmEQPab9AweZj/Tv90K7jjeObb+k3OvSdF30ZHo5Qk/m3N/pE6yK70An8o0LWgQKwFFVapoMc
kDIi0QB0xBxSBXe7m76Fp/t+7iVE7PTbbLNfJ3fVoqXh07hQ/bj7iZLVtRNz/jukWGNUVpfO4Kny
G1JRxanh3364vVT55hPbfG5BcqnWaPpIY9TcN2ZP9WGlzQF0TEQw8SNvbaaUNTlmgw7NrFT8OFLq
O9XOaSmoYfplFqUGdSmotV7+xZpUKB0g9VBtyBYuXWfXqLCpNbD0mOqHWL8r+tf58PO2idEld9q3
MxvSa9oy0M3d7vGQ2Spfz33ExCnxqQj7kIAuJ6/Uq35wZk38/VmQMcydvTeEtT1CSpBeiXGO1GtX
jNf/Ht4rdws97mJihfI9d1rhnF4Y3Xg4H+UniQpDn6lEMNLrQfIcbpy7w4P1uls7geIxAHi8mzp0
ox6cbFBy9jpV97N9jysOzkJIZUUfdY547Pbu3hXJbuepvkJhKVnP1lOpvXb1HJytVjoHzDHMIwgv
aWwsZ0/mpvgJa+Xm8NDf6V9i1wrSFWm4Z32MP/CVX5GL97OniHHP+ab0kyDZMILpi0GUaImsxur2
lxh/fApxSEmKD6HSfZEi4aAZdabCLupbxYcy/76t44lPfdUA9yQFf57Yo6ZONxwhaEyZfQcv5zJq
DBHFxKzOeHdZwpkFKQQ0w95y4Jak7M6JP2zfYBRnBvrLP98ni44R6Hj61Djt5SGpc7gtSgcjVvh9
uwMq2hf/YqMcUcZibMIcF9mZUE6LIm16Pz5+2/dvxpSYnZyHQSZt0OqBAo22D5g0yQnrPUQh5q4U
R65Zq6s4aIDYVZM5y7WvAdMYwCgDmD+0O5cbdYCnolI1NqpUCk+BCKTuE79FOvv29xgVNU7L0U4s
WvTxmZ2+tDNPzaLPzaHnTO0eIVFa1l9bwlbmolYB98qa5sDHrHGjpTNxYkavHtmy5G9m2zrHQ8aH
AkikMLzD3PKn8BmB8zebNlaLvMdqKoJcyZHQpAQKjWMAwxp162IFVcUZytG+U3rIx6yaJx4GPnwv
P5r3I4ONU2HhSuZ5aVC65vakg+Ec6nQxHiXiZXNnfRQkWT1zSVPGroSIi8VJZ8vKzSOkKhW2dH0R
q++zdCLTufbJQFyTjcD1BLf0XDjt2RWnpNYOhmainEltpX4t0enbuWqAFoOHtshq5pn+hHuOLzgx
/a3C8c1ppp0krYkGs86clyFmbI9+miys78Lk7EH0cQYxxTdVgb+2xguL0jW+62bVUIk1DkP5EFqx
j/CQP7f278aMek7GmyFD6+eQfIBl8wUp+Adoa0nMHH84KBNPvisx4OKnSNsdVUgPAbLpfQSEF/se
eHTZLdPk5+09nrIiXemmUe9pMGCl0p5D5e7YrOJ+wsSo88lZv1iJFGUqapdm1mIDjpZqjZ4Sk3No
aazC+4NHHRCQqa+iPETnVQjFdS/1p6kS6tVVMgQpmATm8KBK8bTLDq3aGBwOpbEWRvfryEzgIZrI
oq/FF8ZOSWrhDzbRh5WsNOWh0NR63vna04DQqbqy19Wq+H3wNH+Hemb86fanu3IXXZiToosOEdEh
hzCMu0iMZwuslyi9TbY2p+xIpzCGaZksnlmnhnGrWQTOIV9ul7qXv2dBDgnJQoDMQ992U3pFU0H7
qvOA+LKZ6p0DB5dfmaUx2yIOYHdomrh9Iqr+ijt4xqr82jxnLzDFLPrXxk8fy5+psoICb3X4xwNQ
wn+5hCm/gD3Dk8UGnQU+CDjQxtD4rkwPo5f8eKDEqnvml4aKmeqi7T0NsLvmsCeiQ5BJDLvJF3OJ
rlebDDMYRUrro1ZW3yDdTxeRE3277UPXriibpqyAuDINasiy4XY8S2K7T//MaO5fRHw1nzQKj8lm
kqFSxpGIfTy3Je0jAlexmc6IA6Irv1vBQ7HK1qeptfW/WRUpGsUyeI4AdF9+MQXQ1T4rOBqNp7ga
yINmRWeI8qZyN3U8rp0OMT77X1PSjQHj157rkg2c02OP9U9W+KJs37fZ3A1nay1eHfWpSZ3xa50Z
JAP0D+yb3MWyArq2dQ4JRjkR3dafVYlbVtlK1QropiZLqSKGXFYGLm1Jn0xpk9CE+UwQJChudCdm
2gUIWttofvEwOXEhLoKRNQAE9Ex14E2GdOXtWhj9wgodCmYRWvpo1naRr3U/pjWsfxiYOixRyd30
gXK3DW57zJRl6RqscqNrLJh0/CYZXvoCcbhmNn8AjPjdMIeV0zn/5q4QeNb/LlX8oLOY4kTQ9iep
2fqHzbCMV+kyc80Pzea4FC9oAumn2+u76jNn5qR0+1DOw2HbmUw2Jp+05MUcKILwiNePx4kH2KlE
fOsbSh4TQxNU1EhAcCsZy45ICfnb8ng/X016i7hOb1iSmZdmZgcj5bb/w8ACXHSlVhASDW66Oq6q
3L29gfOJHZTHyZFQapC92v1hIa1X5kvBG4JRCHp92qpfDXfRL9FBYXpkWXqtn74Wmy1Fh3YaaiSC
1611S/d+BTF4rtmII+sBRBN/KlvMYA1u8pqu6Bd5kzweUxalcLpr2t02t/Ce9rP2w97UAQRj7rCp
UpYr2rhT6drVNPzsdJhSUA0z+DqthEtf1GyM+aJeoL251qnjZj+dDXHWmwSHiH/y1q5KsadIojpP
cy55dvV98ArAPpm7YwyRAbNIIJCn9c+vbivL5FUFqpwh2ssYoNI5ThOFq4PBmSUsrnfOq/p4BLCv
rLYP0XKqVH2lIiqGV/+yJzlOBiNbXIQEuXRdPhr3ES15Hbcpn4vNv3xKnVuTnMaKqwptOlbXfkaA
1t9vYh9p6IfSswKUUp/Sl6mbeNSaFvkFalC0UZklpW4ifcLjDHnRrcatL9pK1tL45CxTBN3FYEv+
aC71ZtHdTeWn1xK1c5vSxZEpanokP6T26LzN2ydF/+Fk32+HnivrmqsafRab6UDN0uSiU5Wi69I2
p0tY/Tz/DQ6Np7eCmsa9BfFzsmh6EJyTFW3hDZcH4tKqdGUkZT3rk5g0w3zhUPj7wPJ3axo6J/qc
qYf3CDgChPxijdK1Ae+zDpgba0bk5evh/vioA2qcgyARH9D4mlseAe7O2mTekSdOEfzLXyBo5TXY
7qBFuTyNlV3Du2ixy7XfevlP4/Oen5Av9/AViZqNmKU1775UfuftPeVuP/WRr2433TQxkgiH0OiJ
OhSHCJkQHo+RXwleby7OOF7k76q79+Lp4DOOd2w4sD/GWsDjQKRxudys6Jo5qb8goBIti+HeWCXL
nRiBXOevAgM91T0Yp1gXBmVsqN5lKNckfOG40RYNJEhQeJaLKmrXYVn/jmJjMXFsxuH10qAUXtMm
hG85wuA8oF2wzJ9moBqdB13Afx+Sj1MONE4QMMfMIOVU3omj4va8YYXQ1PNkq5PF0nJ8zf6clcHt
RYlDNzqUVBiYuWIw2pIrYsduYPamiDt/u/0ITedCP/xQol99/VwrpTuLQ++2uStXBos6syddxJnp
HLYA+/4QhrUf6gAyjoX9BOsjc0ZTpI9XXZKaOhIGMAKMGHsYv9IhJCLFQlkYoMi9Fv++vZwrxQSx
nL8siEN4lnUTYbRum7J92e+jO5+/ZNmbQE8XjOF4s1/IxcDdqQYOi7Qh/RCDiQytuLd/xJUy0eWP
kC7GXNkrOwhwOQjv8aOAviYefYSt2/qKN19BXjjR2pnaVukbWkYT7hSRZqjOR1P9FIdfbi9oBEQ9
xe6zXZXu3X1oakO9J6/Qg/zD1j08oMyzdui62r/UhXgAQFJ9X3u9zxg5VJfKUkCLy2UGIvBfVPou
N1e6jyMokpU4ZLHb4c3cfzzs7vX21+31isg4OoOC4m3uMF0AauvSidIeauna/J+6mxBCqNd/o+52
9bud2ZEuYOcYVvNuG1F2QlW6AyezFUAmPwqMx8NsqSyHb9XDP+8isH1nNqVboXO6Q3YosKlYULwn
yaLc1xP+f+0eoI5HE02jIgtg5XL7tvU878w6oefUo66kVh3TwB0yvhFC2pkTZMXQPMZhof1HSOdH
//+iX/vnPx/oXBTzaiwjbFLBQ6+aOq303czWTM1K5RWjbGYHV2Q0yBCje8sUMOTa/lRmeM1NQPMz
ugkdKnQqkjlrMGs9PO44FXseETbTWd1dm7+k3c8sYSAZKGGHYtNt17yaRp0blXxmrnRVjowh/Ysf
1tt+pXPzZa/QZuiAlduVqJTO10O1cAKQ0tVrE3ST7AqjoVURDc5/guRCWndM0H3jJ6T3rVetnSX6
Z9RrxahTu5k/l972m5iXtdlyx1OCmvvEv70LV56PFz/hdA2chflij8RfnuFi4vmIfLSvfhI4YDSk
3dxP/DzQnicsjmsRlxalXCNO+i5L9rMWixZQqK1bPuQrK9D8eBrxOy6jXtqSLjEUlCmW59hK1tEq
B+clWAJmwTRLwFUPVpk+hoBQJ6uR4nrfVjrC4AkX1fzB6IqFFR6YPU4RCP3do2xuD+oir3Pv9laO
wwPTzpCFnjScGLiW3Ke0u9QIoz3HRtMX6Intw6/W8UNJ6r/7cdvSaEbfQQ3qzJQlDVBkmpHmeYIp
ZMqQEGJ04gVMC88Nxka97Ev21C0me5rjoC4wT8gngZdTUBSTLuM5U40whqfok6lPyeFb3E6kOFey
C8EDBACQpimoIBkYNzPLWkl2XIC1z7M7dveQIrcLQY5FRG0f/sZDcZz4XlqUrty07/SmsUnbgOC5
MRQ9rgMfSArW90PLRW+4+qfIXuzfpqDvU3alANvNy66uYlaarqOoXOyVz339Kx8mZs2uWiHRFrzE
iI3J76Scpt6+LnGSfb1dlODvlA9RudLQl73tjVeyKLbxL0Py+yiG4M9EbEgELZ4r9w119lfjTl1Y
q9inOIz8pmt/jgMd8txvfurP1pCducWv/iEPZlPVaXGyL1Ocy98ihbMOTU27SfBSUPAHaIHqR/QZ
dotjsqj86IMtEEKLNDhOVlOuXB6XhqXYFhlFse+PbILzZj5snw/0/TM/2ujILXB/iWqVRsHx9+Ep
9jrR7WNQ9l+gDnhfnXgIxHA1NEGXCYoZGV3WlPjz/AUNy/KbtlQZX4mD+gekxaWbLaeSriv31aVF
6QQpGapFXUWgFTiH9mdTQCgZekJby3Ctg2d8PN5NTZFf+8Lni5QOT5xtj1XrYLLd8/yg0NAPutfb
U440ukJMKBMBjTjMwpEEyadHL7aaWUA/T841fEHgk2FV+v+/XmfM+2Wu4Te+diT/ohsx+ZocR0Js
myfqDB1+71HnONtm5bHY4cSid5X87IJw3Yhy53q2aYLpODjaUWFOEGnRsSW/lTGtphbHznbPjjo9
pNOUqBxrgSj18naYGIUjyCogXhFjthBXwL1w6ZwN8/GhgiiJfxwKt6sR5zqu7a73Bm1S8mF0VZm6
BfkwtCdIMVjmiCEj6REyOWKqOtGN1m49Z5xKoDyhXHuqfuUftxNQ52sWLQFHM6AaZTxSehrog2Vn
qnip8i6P9t/y3c/bmzc+aCzJIveHI88CwCRX3K1wUI66lYlyxrAsH8uXPWodom3jBMWjKGlMTfeM
shnJoBTP9ol10JlFgeJz1kHDV4ZuqmloZFX3ZVj55iyecI8rTnixQHkHEb3sWkTkkSuu3Vn4oT4a
npCGu72PV7/T2TaKvz/Lr3e7fZf2EdtoNt9L5CxyeiS3LYxr3mwcCEhVP7GLjKBfSmgX2s7ARLU8
cnzDDVWap/5u9lFZhoucgLF7++fPBhP65jnzGwoarxAsS6mnNmdS5CBsiv6BSg0UmMuOqUXnZb5M
yJ3+xrzi6N0gFJiEVcITuFh5bMPIwll3SPEP6y3/0L9Fm2IFvO0HtLqb2ZTzj30DylSdF7ACRBm5
Bck3nFrt1EHDN4TzV2ttVb+KqUx9oW5Ee0Rg1O3X25/xmkkhj4ku4on2TtpRWiMI/oXwFe1n+lth
hV7WOY9KG//fzMipU9s72zDaIlCJgjqk7L+s6rAYDlMF3iuLYTAK/CiXGcwWMgwIjvSmThTcQ0EB
TkEeIm8qtwwnYJYTVuR5zgJVbw3Vrc4vmk1iPtX2U0PmdfuzjIH8JuHcoXZlgy+CeFH6Ls5wDHda
ndJO/S0YczJ/97LoP+XoiDzu7gUAF1U6QUVivv4d/sW5nF1inavllFITg+UobIfbqoxMlpjem8ZJ
FEKwz23p7NBNni7EjKMV5vA/8ndwXBBsXkYrFUG9ajav+G77cLEbSJr3U3WX8UejMUeuAayYojwk
iZcmHLU25nlbkqyi43d0ftvzZ5Vh2NtfbcqIFHWHFAU6pURCSLHvzFJfFMab4fy+beNK3L1cifgR
Z6E9VNti13SsZE7XzwZegHqlZzwKLatMd5mkehE18clZlmvf6HwDRdpzZrY1FGUYQr7RHjHUGGYa
BlgmVnbN6yBMMUC6MUY5ulHUfWwctkJSITvsA7TfFscsWioWkN4CnTfrQxcOizZ6MRJtkXQ7f9//
mPgBwgkuHlXg+AD88Cd6wYBEpdSt7Bni7wt+QOVpn0sIbdcl7RTtIfmWfchBiP7zZ8XJIKpPYBfJ
v+WAlan7UwOey2VL5m18FtwQkb9znX5Rf54vRa9B/fJvFsmMBKovJI/co5cfUknDeZSmYpGR5zBG
9sOhAz9zw3BtviWPkEZBV+/dtnnlXBi0hqh3AEOFJ0/a1yaiGl/P1YM/Q+akTOJFmkcL0EETDnTV
DKA08gIYIAz58yWxU2vhPmJ45YgmUHx3nPeL7Ph+ey3jmpT4ZmAJASlbgmtcCla2hbZ8XJYHkIs8
Ptt7Xr9+s4pe4odmUfzOH8sn5buZTctZiQM2ck6uAwRddDQzZMDprC3juC5zYVf9zIzVc0aj/8Fx
M5jqxKkHDvoJCvCJ1tR4hvS03L/MSvVqrap0J1cx27l6tZi/b93u4/7jVl3sgtl78k11i1frvfi6
28FIGn67vdfjGVKMA9cWpUYqnKPnRgHiTz8cMJ4f3Po9/Xl8YPS+W6iqG3801zpkNIf7+SKlXuz8
TL6C51oJ3tdpsphxZ4IfwlSR6EsyEzkSwNLQcD5oAz/E/toj7JAu++/62lxEzwLPPYk0EC4kf+pz
a9KeG52h7nfp7nBKc4/fmme2+0RtnXodaBLjoyB7N1+VV331N4hgrx2jc+uSgzMBlutqlVDZMRbO
YvbZWe572Prij7WnLOGabh9rwWHn3v7WU1tsS7Xeee8cysORLa48IQ+Ze/2dqKUJSqx4aU+59dVF
IgjP52RiH0TSZRScJe1W3wq1esGYJ94uQqgeNbOFFcwXj+b3ae6oMe5S+NCZSemr5vY+6zJrTkHl
Sf/dPew+gtBzo2IxPe04xoxLpqRPWA5FFpnd9uC30HQHAg1v/zz+OHqpHz9NoUauGTMpx/FqYaod
7UIpus+1LE5M69jQ7QgD3Q/XhS+egH+ngnMlBpIWi7oKs/swmUnrOgy9UeSOAmVL9TlWhwWTR2Sl
n7RZ8M+dEfop+oLg4S24FiT3cJJ4m9p6z+xgwJrcMlhWd0bg239jknAMeQDvd25L8gtNRVkWvkgU
WDeHb0JoLH60cUjBLR8+/2gZ3tKXxaZcN49VMPmivhJqmLZTVdgBeP9Bun55Dup2O9/NEz4eoKa2
Xgk+uuq7ciClBODxJLgWyzX3zHL3PNtM96+0Kx8UYgIOIQOhtLUdkRKeZZXbNs3UyGHttZ88O089
fbnuoXu0VgJAl6Dbk3q8efJPQiuyXCYrkYWF7vCu+g2Niwj4hwiAOMGdIKaYIssbT1+asK6xOYD5
uYNGnXDTOlBp1vh5yf0Buq6gAGyWfmpXUSBiYb3uPgtGjL/BvzauSl0all4S6Wy3a8uubU7jEe0H
63u5Me6SpQBK0uf4MvtdiUksjzx8wvHFYZWuHjweFKNGwZvOuOT4ph3bCOxgmNL6axfMXnUvfDue
MIVTTNjXAgcUIwbZDIYQVpdswUS1c3b2f2KwIBlRP0WBaMlmb1MUN9eC74Ut6ZBtoRONrfrQQGin
LTMfBYelSB0Kdyqnv+bRqN84zOpoYjxYClFmApVJbLKBjvNdjSmbA9E4HvfecMinvpU4HPK3sqne
GxQ7OMRykIrBDWr7hjXpwfGdNvMdahsLcSpyweQ7dT9fuTGRRfjLmrSDnWN1pEgsrNsc/ASl9UW5
W4Tr8kf0IX/U75Fkf052k1ow19ICUMOKRVoPvGzEYbILjVwNYxapbKI7pM29HwdPRTyseehWU/Wj
K8HQUai/icoHc0lyal/1DEfNqtOGCiHMdjVs9GWymQy60juTrwXehJhPRYJpR566l1EPJIq1Nzvs
CD2mZp16AF38nmzAXBZEkynYtUxG+seeoI9EJMykeird0G3SqoMpHKViIiL9criz3k5dO9/xS9M1
k0X/Pc8X4T0q0euQslK8NDb7pfM8fxAAu9iDyNzVnophMZ8czpKOi/hpoIpNQQcAOSFSpJdbYerb
qrX0qvEPDpnf8D0ui4UyezpMdd3l5u3IkBRRLT2ze21WNiew+wAp636A9r8LHvIH27VfmvtByH/m
C/W1Rvp0C8eKW3+InzXmFaepfiVH+/Nj0McDtQEfxYjeOHWabJfr+5NTn6bOEXH5GyIAcoQd2ZGu
Vy1EBSjv+fDbtR1o3rBK76zg7+HD5YM6siV9ybqwip0e8SWzd8EN3690T6DRE55nf2N2QYp9I2vS
59xut8fBUBqROIgEt3yIg+q3s1GI6ODQ3yZuRfGvnUXakTXpwA77pKlUg+9V+/bLESHr1Aufu+fZ
w1F0+Cm3TbYCpHt4ZFGcm7PEKI3TvRYS3bEo9FvEcI31oCzRTF1OYQlOteTR6riBBcc+3KtyV2Wb
1f/xRu0pXbfr7DF/bp+rt3Az/5i/7b+Gay1wNnte/F5BQGiD2CVdZADV+m3eZUvo2ryJ7ZbwU38W
/9cPkrsF9Sy1hnm+E5c1yAYeZvO1EaAXiYLChCUpz/pjieBDT5jaFHDRy20mI9j+f9Kua0luHMv+
yka/c5agZ8TOPJDJZNqyqpJ5YZSkEr0H7dfvQaqnlYlkJNo8zESoS6pLABcX156jh23MLKOyY0h7
wP43nSxywneDONOaeZjAWQlkN/ukP9wWzj2oV7K5B3XKG93omwpH3D4V856Aw0lSBLWKa7MHRwTW
Fc8nkMCun88Z/10KJQgJjgR+T4y+lXbHgD/1jbGTnAzDG2ykYARl47rwYviUDAtTXkd7zBe4txd8
bSIuP+bkpJ0ptaYoI3C08DHms4EIp0ZOAVPagP/PAX1bC5bOZ64Qi8IxYtO3pmKi2q9ynthckWCm
KlD4WdOzhbgqfwIMN6A30NfQo5c7jFfzG3MBxfmiq1ftUjTfA5ANmSkHlQ7bRHCoxrHWYodm26T/
LNhRZlQvri4niDPwYznGjZaaLfQXrZzA61mPe+qgWYS+yh8YkLryJJB4dTc5iZyZV9LAzpsCEosD
PJdT/VX3QQiyE3ktoj3kbG5v0inW0xpNciXoK1o6yc4YowIgd+qDMueidbHbdmsnOYNbNPPQx12F
IztaOdwk8Ei+tghCJfQahg/D2tw1T/kHGfDsooiBTwDwisrHQVNDGqLVKSBqX8GNgWuhYL5IRUeT
tWX9VB04VkyMVDbH5M+8pFdmiDtQzgwZydiH+tg1XtV5pP6SxF5vaHd5mmPII3QyVXOlGtzhmMBo
cXOHOvW7BuwdjeHGRiOw/FfvLPct3JWdZq1TwjQE26SVu5UmO3Xw4bb+ClbLPy0Gmy6hRGm8FizE
UZysxwHg0LHu/TMx3Lui22FbBa0EcnMF4Ewg0S6+z61oAFBwQ3Tu5Fqzidq076VVrkvvWjZnrjbK
liuFiu5IQWsL1sRXPng91bnTyYuqnAFyKq3kys22Ot0ajTN5bP6P9Sio85a4WbgeQ5SlhU/HomYA
jJSRgYBEkw+ZhrqoZptZVBYy5XDd16UruRTzxjSGK4JmQ0fEP8SWc2URzkRyFmFCNwagj2ARFL/Z
Mq431Zf8fC1KTSye4pkYTlWMwUQHim013mik91aqboNKeqRZswqn3P8bWvlLFK/81DCBsKW0gLYa
M7Cdhk4oP1uNsDNo8azACIomDAbGwpf7CugkGMdV+Mqg3gbfKeuBz33jQ/cp30p+dy+mE1ncwzOJ
3DNoBHIygy8G2oF5+zyXnMkAK6anSIrAhVm21WeSuOevLjC4YDBJxeEUB4CYEvBTnwFu8FV7aLzu
gAZcN8KTETndRrxQPiP58w6eyWd7f+ZC5WgcGiJVa5EYxGDoSl3R2MnBWGWAqY8iLcqSxYwRQuiT
iw6VGdYzwRP48lJFx20Y3NZCwzEATT6Wru2qfq2c0oPhvVDmVRDEnoOzxXI3sExqNbZ0PIzs0rOS
ULhjCULyJ6oYfF/z1cZy17CLu6AdTMiCwpJ1gVjZdskmWplPZMPMm+0z9zhB5kna/oz5hHAZiy7I
2XI5e65U+UCqDp+AZPiHDvk12ByyoXuW/AbAgQ9wnA3wlf6EeRUdLmfZG40GcZ1VmKBOQke1K1AX
vN02PXzbCr+/fNfU1BZ2HJKpQSqCfDJ2J/obbK/moCVgdtsPDBhKqECCdfFQ+HqkF2pkSBgJZ4m2
D/19h4a61Mfrf7AAS/XyJ8qYiw7Gr0PkKxowRVVdl3CnlIqNx3tUWpF9sFKf6m9sfHR8jwCn+FFU
pr9tAJEw5W6n1NJOrQLQuFXEkVPYW611yuDroKer2we5+Cr+sT6URS4lAftHKes0DL02bZ4zUvhZ
0xxJWu4AuL0v5DF00iySXUnq/2JPK6dBGA26lKwiIDCjupNWetpbjgJaYscoRSgy7JpfPfpny2Ma
dWbmWvRCVsUIxy0L+pWB6mwp4X/Vt8nM74iw25l98rU0IAwBoALpTz7z0lIQkaPXlVlzE4Vaw02/
YGIc+BsK5owLv9vcPju+4f73LfxDHu8AlDrNAM0KeYM7uXbpsDSdCWje9Dtj/RB33F8nIE8W/JdA
Ti+LWdbqKIPbloBjpLn/OWpsOcNW2YvCqOV4HzT1v2+mzmlmppqTPZZZ66U/CIDdSwMRVOqHaI9h
Oe3ssX9F9XCVbFLx47h8/X6J5lQzHOS0S3KIHlz7XgJxHFL6R4bBxyarlbX9WiOjJAQAWbZuv6Ry
ukrbUa2kEVLtUl9JneroQS247aKFca++ZOqTJfUlHJu0dYoa8H563u3bpv6sanUmCDBE6+Ge+6Yw
WlNTIAwD4s7UPtbZ4239V5Zf2F87xj3yE9WVUknxzqGpFV1oMXqQXTRJHKTnEIkF5HWTlbkne8kD
3LmNqRcozZPybCKcAgc5+gHxCHeOiJ1i2eT88VE8lFIoNe005jGiqMJ8TIvKn6rGL+Xqy1iaLxbV
trc3YfmB+iWOO9JM7ZQxTCHOVAGipL9FarrWrNn5Z1K4sxzasugaAmhWOdFco/4yaOjTGv6hPePT
tyD7G0g6IZpn8wCK27r6V+kECUXc7n7aiCCoFrfOwmwPEsaYD+Xrg3pVp8XEzCf4IxzVuFfIcwT/
+/bOLYfZv6TwnlLZmqSQE9hMzcebA4qgNewmS1kOq11SrGSAWYptyeJFPxPKG+o0a+ikMUPd6P4w
7mvtOe8+lbR2/+HqOCs9lOi2saySmUpEhmighIvL/Gt5/Vl/ZPPfifcneNvZ5189tGfL4ww0rdop
K4GNjIZ2VlFIdwH62X/mLUXv0KKNORPFWeVcAsLsxBbYUpm4Q1UlrhwVP9DG+EqC8ljmxVY2pxfB
ti7azjOp3K1Ooz4F5FzTgOc2z4FE0aJ5I0EHEZ3cDgGNNx7pu8idEFwHm7vjddsGVRW1eByk9IXE
9GiWwydMcImstkgOZ7WTOqu7luJdYLU+aiDjhCrNHmg6yP90q285olD7iEnYBxB4TRvWDmT42TET
NyPc3mRkoi6dw6iaA602YTrRNuQQ7VPcC2oWt28hiH4uBSgRDHM+JaFHGrS0Vgjpg/BRGR9I8HRb
X0Qr4Y4uw7i0WqpYSV2gmzWPkQkS2TGBCL780iXgw6tbvfEaHf36OJfq4+013FYLMLBcbhZi1oRK
FQSUxr7XtzR5rEBoc1vG4tv8x7UifCGnItHUhTVkSPHspMreJlsbaCh2+KmQovVtWQvlMbzK4Ou2
2UgsOr05G2x1/UBya249/R4VuhP6SYzcP6vXh0I+lAUzdSGMs8MzUu0kApK6l8HTMcjoqtp2IqGT
mM/V9GVKRdlUvpebxR4XAjkT3A9B22TyyfCjFwF4DiqyLB1SSHe97OSnDEuL+aLhHlPzPhscR9+J
O+2Engk/Ynr1Idwtjo2BUpn5tPq9/k1x9UO6gzME0Hp7AoUcOgqPouz1wlW4WDpnwGIcuWVmuNYy
xgS6D2b4fltzFm7C+e/nE/NKFdQjGhRqT4K5l9Ru3Zmp0xfUvy2GH0pjO4cWMMZaD2pUGbm5yxuX
tXqvGsAaRTSnbhl6hap7/QfM5mDqOHkdH+MtejWf+iOmOxJhPXDp3M6lq/x9r4BBrrdwUaKttoNT
6cbe6LCOSPrKuiHFTSZLOcELidyFNElD+5jKrLpq+R0QFpLnHE5m7UNjrZVyP4BAPvsSPocfAdsB
zRF/wlJQe/EJ3DUFpRxgbYueZQhkdLYwXO4ZWd94xyaTgBZ2jykhJ/JQqRMmz9iv5nymC9HchQWx
wZjaPbMQh3kNHN2NGQIdbAQFu7GW96jE3tauhUtyIY67lhmy2sBahbhITh5MWt/Pee3dFrGUvb+Q
wS7SWXYHs4ezrgdF64XAjEjZKEn6ZZ13oONs0VRoYOzbCTE3b3mwt8LOUKE6cY9uHOhSihkT5seM
KxmwR90b6vWH5BMb8mXAB3Lk1Q/ACYLpC1cpK/iKbvCCg3GxAZwlkkolNO0Wti9R3Wqbg3scfe2m
8006Sm7m2I8neoL38OvtfRdqMXuMzva9KAocL6i+PHRRp2+aK89O7ZZ+7OuPYESH7cdc6xsAi0ZM
cIuaOpdyUOdr1jg9ziYpk9oG1lcq7R8T4FvdoM0bZx4w6dbbFHF+E74llX43qeShVbS7WGnm1e0d
EOw7P7xVG3pjt5PaeLb5bcaTZtWT3yfEkRPy/bak0/zejWvLYyZZ4VxjslGpWfPUQdslYDoDpAYo
EZDxIAAxjj2jctp1YbnxA/3RgIEvuEd84MOIuOaH2x/D1OnWt3AGFBmxqNB0FfxeatQ85qCsAopj
YGv3ZR1JD3US5pqDLEcZubflKuxMrwRjfkMDiJ0GJnHuzBXTBiI2GVkpheAqd4Bv1jeTi6jTs9do
ZWCZOSl1MEf2XQFUBnHz1Z+AO160oGdfwZm0SKcdKJzRwqL5yDE5AB1ZxccB8NF/Ss8XdexMGmfc
zKwxqopCGt6rQ4dQGl2DoZd8ZViODaaMQHKHBl5RELjk16F599dWc1YN3COwqQNsarOuDkB1RG9k
NwG4rwUCeXRH7pR7VvcAravbORUwXdtddiw3IgjmBRfo4is4w5aNFrjZRrhANfhjshBQhWgkHgDB
LFAsprE3FEvjLJluFD1KLNrPjBMjxerH9/FjDYbz+JABCXjYFimalRwtdOiL9TG2HBNQEQL1FiyW
Z2EA9rpkRhMWi3YJVwEMC/jVyy+3V7psNtE/Bz4QTFwBzBY7cWazEwUtPwlyk2h/YBQPpV9tVHAz
suFyIcvZ4q7+knVVlyhhsmSdIvJBHi/exF9Mj00yWKiBiKqsSzlgDO3+sS6eA8g0O3SWVsiaj8A9
rNaKV4MGIfXSElOdEXBetfuZIcu+M+duWpXr5iXAASZooG4wCyB6kRct5NnXMBNytsulNfe6BURI
L8z3ZFwX/cNYhs6s7THBLdDdRftwJoqziXZXJGZOoDWIMr00id0mUP0mfZ1m0RQRs2tXl+SXJD6j
bQezJIe1AWbN8IEUiQO4DMFaBNtmcg9LZutUlbux9ih5AKjzYxSjotVvQyvya7nxBVdheT2YAbMt
WQPeDWdcej2YW4UF5tMOre0uSI0AmZsDJpeNR8CuiQvX7Nivd/CXRM7MmNqsKkmByIOir5Nuh5ef
LB0YEngUj/YsmhPAb/x3edxNr7RE7dIRwswYoMotwhuAY4VxtLq9jcsvxS85J+/8TNeDshuLnsUy
zcrwKzRcM2Tn+mit4oPxYD2jdIz+wkOP3B2bgqz3gIBFpltkPJeKoDAAfyyXn4YZjSxW8g6G7b9F
A7LJ/Z8p6MKLHkVFA7Z7N47yFBWcrTpJLFsiCuxNsmWo8f0mRhOUeJRyKXt0sSzuesellhG9xbIS
9PCj8vmiVE7mJHcq8unkgYpeQn6i7mcy4GwbOeemSfSga1REM5pv7dR9illty0k2Yqat5ejhTBLn
2NDGDHs7QFeo5sd3Te7OH5IVaz2iXn1ot3iK0RyLKR0guYpi4OWA8Uw059yUJNLkSoF5Zn4kfWgK
B65FClg8ZBrNnQnUFeISr/Hzfq2z2Spf/XD70ixnPc6+gLM9Oa30rJ+bGvNveBi9/CVu6VoJd8ZK
91Wv+FIYrtZjSlngYghM3ukVPdNagrxqarOcO616t0aQVJoiB2PZhv+6h5zZScdWliqWh9P87lV2
yYo+n1rzd0yVWAvEWDuMtFI01StY2mkm+WxpbTkZphVloTcNhe0aer2rk0nYBLn82v6xOp62TZNi
K5BzSGFWJsqBUAlc62DYMvTaYW2so/ZlBIAEKsoipV0qIJ5bAp1T2loZzSGv8PyyrifJyT1NWafK
mtyNruSTY7rSB5dYgNMe728r63LY9UtZTf6mgkYyTY2uxpHa3xhFj2w45r59D1YNRm7xZm6TTbmO
dsG+eCNe5UdHsUd12tkbBtfkli/PNOonHR9hHEGLgnCkfWm+IvHqGX7pdZ7iVffxzr6jBcKxBC3m
KwskScVOxbEQr0TZODrqq8ZNt4y5BfNNlmc9TU//cKe4ay1PvRVSDR8JLpNDdye/hzqyUIab3dM9
8ZU1QC+e1a18yFfNMbizMGXeff2rFwHRAaBVMB4EnMWF7qPKkKO4jREkB+VrNE9OmX6+vUr+pnEC
eLcehewhbJiAXtqBoGpl1uHqtgT+ceUlcH5gipL1SACojEcvQErU2GLUcSOe2OVNFS+GuWvnJqMu
Wn1mnTaSSVxaPIAdwsmJ7aj9x0ASQZVdOSi8NO4lB1SzlEQaHh3ZZ4nXlpFZVtDT2WVM1tFRBIHJ
mypeHndrlU7vQW2DtnAd/PFeV0zNQ22R+UEeFXDbzr2oDYf3Nzl5Bqf7lh7VdDRhGpMid8vsaxKB
o1MWlFKvrCAnhc+D5WnWStaMlBsDl2We5owUiLaNXxoPj7bqUR8UgvF3UUB3CgbOzQ8vlzu9foyp
ps4sQ0B1P9GjdaACDiWy7ipTnhxZntbdnD5RNSicSlG/pXF0nwzxQbXpQR1BxNcWuxEBWpWGH27f
FcG288Y5rCxM11BsiFE9jbJfgVSoF4i46vLlFs+D+ORFaIw2oPw8ch99j/f618JeNx/Bz7QuP3TP
NRKBo4Ok+8d/tDKLu542MGNTBExYGcbttCDyqgLpdOnHbSlXHi+/OM5hsfo8yJXILDylCV+MmCCx
05KNUbh99Cyr8p0x0m1VF5umtD8JRC9eUTBescKwjhIct8JRzxOQVMCSNt+ALghOQ5kRfbLMeX1I
noZt4kWpk7nCoi37vVfKfCaXU+ZES+3AihBUDG7gNw+p12+IH46OBkPLZp8ZFgOrT2cA4FKd7ACk
JoEjunyPzz6BPTJntpfaQZwQHSaerqoDUfBG1r79FLv1oUOXIJu/9q29mK39Kk90Ou0zuZxV1DsA
N5ACVli9j1AAa5+SyFGSVecDl+pId8bW+CxvUcHA5D5Figg9Dq52pOjZTTb5Wu2F4BSL1/fsezi3
RhloNygT2smnBGg0SrrRlPqxIuHTbVUTiOFzHUSfKJASYJylKHfmtHbHdNtKleDdFugznwqoS6mp
jQguKrXaeE2yGdHVqINXcYyANh6mhXd7Vctv6q/d40vXYTfYWVf3BbJ+tgpqGZbrs4G4YVrIjf8Z
EqnrfVTAMo7ha8Aky6CM4zwTqsvSOCsJIB7iTVkB0DfazVLrCJZ1fT8vpbCfn12OVAJbXTBl1Etf
rZ1EAdMmueqjhbgi7JwCBWOBvGt/61IeZw/G2M4xAQpYAjZ+ZL2CJg7I45HbPPfUIZvYN5A8zcFJ
9NzXzoBWLIF4dtcvzRETD2hkNMdYOsq1l8uN0ICs9XaLob8VPdhgHXVLV/tcAxVPAluOm3wRj3Kz
TNstkZz5SUgjmYD8xQB990am13b+1GqvmV04OcK3YfoqWCFbwZU4AzgtKFecCL8vV1jJg2LrIw4U
9u4QgRskWUWrbJ9vRz/G4JzQWxHI472kwFBSTaOQF77OyIW3qAPPd9Yz2ttOLMeyCHePHx8H+oyK
cXzAS6GBFkC87NqcKSypQssMopMCFciHpcihqL4M8mHRWOWpHYTfScC4GoCXIoSx/l1KKivSy/aU
A/BlnTwoaBfJVnHqlDs2SdYdlRf2n+oX24OTtmFoXuGnZGPsu+1cOwEylP27uMn2KpnDVo9PAZql
ZQFliG/UGRRSKlKHBhq6mtfFAyOWa/YZmhibu3xVubYw2bl0X88E8hfG7jLLCEqJZa4Znni/6dYD
NlukRkvG7lwMd0nsMreCpsOphjRcq6DJnmZHCktXcDmWxQCMHSYA+MC8Te2lqlWq+qQ84Iv43KUO
BXgFEiqsWJR/blLHYlMsQrMjkstZ2UlRyiqagp+V1fGQb0LPGpx+AxSJH6x0LMEt2IuKYgsOCFMW
AHthkBbAW3y3OQocUlyjWwOmAL6lr64z9L2CqGuP7l60XOE09wywCc2bwwHO0BaJFZTwwQGDeIe+
i5gfrl/si6/hu9JDA3xvtMYemFO91o17BDRxHrhd8vn2IS+Z+LNV8yN7JM8jIAJi1fGUOW38Zqci
E7T0Zp5L4E7TToqoiA1IMI4sMAQ3+B6Ppp8//Jm++mXV+eMQeS69Os+LmADkzuusyoUf4Bb01aCh
c3vTrpL/Pw3LLzHcBRz1vi0TDWtiKb9TWcVH77fDUsTRo8gLEK2J/fzMhsedFutqAwgQi35r6F2g
v6fZXw94LtWN83bzLC26KcO+sZ5v1uqHUbU9w2ctt0iNrWwGSrkSvRkLscalVC4zMZG5AmG2joQV
6Be0V7KxvTQGMNoEPFMgxRwtfE64FtF/Ck+Pq/YFkS1NSW6w05vXdNumJ05O1pJWf258UUFKuEou
jlVbuSzV/Kc5U1b9/bwJVtQZd8Y3tsoUdW+AaWKtAh29TqKdby7o1S7VJgXrIC1qHGmyzR6mXbjp
vjCUz+JjujXWxn23bXzzQYwjsxC2X8rlPPFAS9IkDCEXmBXrHCC/6TbaVP6f6DRbcqZ+WRaVj9Kn
qKkMhYWMrF90ZtilksswjIE15AL+EayGAmMpOErw1l3uqWxkJASFO6tlVgD9ObQ2IIBKn9E2tb1j
Af3XwSjpHkjvH26fpugwOYOTJUOhDBmW2gF7pLSBqWlEpTNajeqOjbTvZ/J6W+Bto4Pu48uVJklS
zC21AVOj/pjSfWL0jjkKmOREMjijE02jBI4IDOBXU3ModcOf7fJR6tP1P1sKZ2VoY+fSjJSyF4+5
kwWfs6ACocH2nwnhbUqqjTZiJUxHFCC6+lDkz6QVlHuEN4szJGXfz3lJEijB3H/poiF2gyR8NhP9
YGcpKKKsNYZ//ZLku1lON/9ofadvO3uEMJmhtUWGonBRzhiOi8bkaepIfajs2vJvi1pIHoDtGkD0
AKE/UW1x64z1bGrTEg9e+lq+/ZcPGiBbw8rc6W5+L3qHmJ7xocuZPIOzlEUw1ZJWYV8zFaSCeIk0
dY3J2JdhnESOA/v0K1HABDXQYCWji48zjkqTS1qoEdZU3wAZtwAbbOmbbvyYvhPwU2Hq0PbNNwBQ
400K3SEXyBeJ53wx1SwG5G2xs6x+g1zqdkJ3pLgmeNXMxvwjBn3632VydnIs1aJqk9MJsnxFe6R7
Nv+HauSzaP7vqgjKy+JMYztGEmCUFdZgFjQOWal7dVU+Zatxk7vB2vYYhDPzXtA+5PVH9uBGX9Tt
bZW96rXhP4IzlynwZ42sRtaUVT/GHIM0stt/SB7mlVw7oxMe40cLRdkJI9AFmty606OfjcgZCftt
2HpvqRhnVSclC6MpLX/6phrmJ7J7RlIX3DfwNk6Ig6LSz9I7fH7anIGt2xrBd4nFm/f1G2vwk1xQ
TmEUf/bG1EnvReHvogN3LpAztnbcp0ajYrzUeCTrah3uqAPMTDTyg+xKvKFLz9S5NM4cSXFJrFyB
abdSZ9AdTCAHO2TCXobP0Y/kh/aNYTdm76JzFEjlx29kM0PjxAypbXSUB8tpqtZpO2EkIzg7lTdI
k9qiQTPAIOvcpW7ctVtQD6zMqX2fjPGD2nSuPk+uWSDqHlIAXkf919IC/9Y8maIIXLRizjhJRYbW
QtbrW0oZ2tbR+zMWnpGI+uKWXKmz4+TH/uaxsiVLR2JfopHyZEyoxCtmi7ZJG9yOh6qlUKlukv/G
+3kulVtcWE3EaGcUfe3WXEUpPVKpdwLj90bN/70gdW//83/487cSblEcRpT743+O8bembMsf9P/Y
P/vjr13+o//cV+/FM23e3+nxreL/5sU/xO//Xf7qjb5d/MEraEynx+69mZ7e2y6jJyGgn2d/88/+
8H/eT7/lw1S9//u3b2UHljj8tjAui99+/9H2+79/O6G1/O/57//9h3dvOf7d63vxPnfv2dvVv3l/
a+m/f5N0+18WaO5lwLvZrD7AkOKH99OPTPVfjA8NSUIdzzoATKGZRdnQ6N+/Ef1fhgn+Q1tlrHAm
YQ3obdmxH8n/QqkBrBisRqgB7lQzrd/++3kPPw3yz5PBdvz+5/8puvyhjAva/vu3S+3XdQOzfiAW
N4GHbhMVqDCXDneXa72CVKXu0qDMP8Y16tMD0H++m2YUC3Tx8gZAlIEOFIA1gAjCUhT7lDY98+XC
UJf1MgosN58z3G3afKfZeDfpOYBT09kJLSp4Hi+fpJNAcIiYtgm6aE0FVeDl2hIlKPIgaHQgtdHg
kwQ4I1RPgVoncByvxagm8ryyhqQBplD4mz0hkW+Hdo9ZRcWOnWScnqM6L1e3n/pLZxEcnyAlwqlD
U4Cebl1xwIeykcvgSAend1M7c1Kv7LJ0O+PVENUmeIXgBXGbpuX5OEgmQGbRZurk7dvACMQn0QOw
tBxNYVQyIPgEkQL7ijNdMKvRQH5s0FwVqK+N/JFoX6w2Wofpp9vbtrQawPnjwshwCm0+M95XBLSe
M9VcTcK862rIrOFzrY3gH5KkZhb0OnKjfz8PCW1WyPuDwwD8XdyrVpdRDE6ALFxZLwDnbA7By5cZ
IOkJxpCiH9UP0+vd5I56HqMxjbxM6DPAKpz5YEw+MuYGeBRASowmAovzf2G121DKMfrWVmr9GGLY
rcplf1ThG9ba5FIJ8D7jPH6+vce8/jOpugx8f6ioBuoGzlHRWnMCv/KILnm18DAU8KDQWSDi+hgh
QkVYBiBrLPGUIDlTlzRIjaHqVcCGFDHc2UTbNlVgorOlfbi9liVBhsVY3zCfD4pCTi974I9aRZzr
Lqa5m63ZBsngZJ1On6OoEA0zXd8BSzcsAzUilMmIzU83KHXftlqXau6oRO19pyfAQAf22YM0k8mt
y6kX2F+RPM4XKCyz0qJR0rCJduTElaavYz1c9TTetIkiwiRflAb4NgRjBKDrPJSrFMdJr46z6hqd
tSddfsyJvpG62e/N+vlvHNqZKPYpZ9qhlF3VjaoJA2yHFXA5dXNUHZTgIgt53Sn7flvakrobZ9I4
dQf7+JwMo6a6oTlXmyRqradu0kX84kuKCCB3A7ONSEpoGndYeqxPmVbiKpexIhseHSpKPBOsld8a
s5veby9pURjI0gGgDhpkmU8PGGNv1Uo1aW5v5OjhspIfYd4Wrh0HokwA7wMwWwFKShC02qYGf4iz
UJHUIkeroTejHrpqldqx5Ku59nXQ1cwtuvBzOVDv9trYcfyKS3/aRLyYoK+Gu8RkXipH0YOTqlMA
T1VI2ddAhm1WpMQrZz1y1AKPTxK3maMSBTB5lS7wDBb3lfUwoIqp6Fj5pWxKMbc6BgaSpXLkRq2+
JSTcZZbl3F7i0lWDAweXCgCDAG3gxGRTrdljOMBoFWgeVagv54d21je1iEZaJIi9P2cXTVYTcKhH
FjprqHHUinw/SjHCibn3iC3q5Vl4yxgFpgIPF/NYKt/ero16VsI5xRR5/n0C+VtTr5Ikd7SafrL0
bUwFhn/hVl+I45YmFVLZ1vgWd7aRRhinNzkEDN7tc7pWfhv84sznN5gbp7NvONs+Cui7vk6I6pIu
yKO9ngVALyptU0eOse4scH5afdCujSGLEW/8EZQsePlXB4cdBGefDrtlaogaOMnVEMlV1ymWm9RW
uM66DIkEDXfCRiVsbcWzCET8SvGZPLxouMrE1MGAc7nSJCnDHgznaMuPlTUu174sgOufi3qoF8TA
4dDA5YtyHeiUOFNMRjWsaqlQgVuvZKWLACSPXbPRyTuhkSkCYucmlGBKMBd4Jo5ve22nguSymhtu
dOhXkiN9JCipZep9cOgq4DoQt1wVRy0C2LzTSE4jUp/F1RIwwyLkA/QU3/86lM0IdHQd3p0RPtKY
xI6Who1jl+HhtrZc3QVErGAlh3OOLiQFkeHl6dUVNZoCcaObzdFanqcvaEoVJO+urgJEoPMJNhlN
UCoaeC5FzMEElyOBX17TpH0EFhZZmc0cHSJbb7d6kZoruQhFfXQLG4hJHZN1lJksIOfWFepWEpoZ
NnDKAiexv8tJVz3EahY+3t6/azkI5xFswOazRfJx5zBZ4JGV4ESiZVBfJYqpOXqctAeQEYiQyq+P
CqLwamMTFbSPnFT2zKQ0Q5OH6Tzhhcmn2C8kqdvQUTG8v74gG1hVNjwRGbkCzsEyqgRaEmiSaymF
Y2afBvVQE1GRYmHXNKIoeKQxig5BnAUemojYeSSjSWNuUvRnWS9RPtubNq1fb6/mes8QRAB8y2Lt
d+Cc41bTDZWqzUULFvV0mF7nLot3clcQ969LscH+w0y9DbvPSUnhCFFrtEC5PfabIA2PumRtbou4
3jEd5RwQV+K2wi7wXX3GKA2xRBBAYJg5VPdJ3oWlP9IaXBdUDyJRzL4sTkN9BccDpeWuT1dZtY6J
EdUFr1n2Esd2afkBJcrwEle6lgr2j7cQTNlAw4xzYlTxtsk9IXOfNmk/4JTG6lHpv1bt114jviTX
3pykx9sbycsCHSA4sVTwJyHAZN33l9aop+iHjs1Sc6ekAdZ+31avUSuhBBhoyt7Mi+R5kFL55bZQ
Xg15odwCe2OahlpLLOABpV8zbZjXQdaLaowLQmC/WboQmggvlP38zD5Yua6kKmJZdwbmADB+V6aS
e7fXwasF41I0VCTYNLxLYE/lROhmj9C1hynvqTKsk6IDu00l14feooN/WxS7M+e+/EmUiUSiQUCp
qF1Vg2VkT2mI1Yy5vi21OnfogP+rCdrx57/UJQCPnS0LmIBItoGxkPA2r5zr1swtBS5MZJsbq5UD
L7es7sECwNH69rIWdxCsjShxGCCg5R/2XhvZCxmDgkfJYmQejDLepcEwz5txVPLtbWFLe2gq4IBT
8fEW0g6XGpHHQDaUSll18xhgTU6J0Tq/UuYI46Ka9iZZgy24yAsqiJBPRl4UlhA5OM6uN2UW1nmF
eHkqI61+oLVkoqJu1QERKOLCLQbHrCUrpom3CmA1lyuzQvRwVAbyUClo9cDE2jxEZaE7ajiuu0IJ
3byaBfq4IBHUrxoyUjZWiFTHpcRsQDUKzU6wGxP4cEY67iR53E5VP2Ho67PxVxPNUEkYXx2TBhZ7
83lxatsblt7rkjs1jdtiqLVQ/7omYv9sgB4rIAbW+PbPJrPkukmRZyvK0ben7kmTn9pxFmjEgr7D
k2bQgiCDBi07pxF0bscyiajuwqHGdE+fqMNzNcbhDsXATiCLD/+xZxa7VazxwURmj7dOpR5NZoE9
Y71+Hcheh3WNFjQRPhL7ZM4yQYxJYGqRqIQ7dqkJYBVBbr7OTBezaekusbqmBG8zFLL7SIGPHRzS
rBvRLj3AhR+3XZwlIsjlBV28+AIuFrISAwAzaWi7uTGtqumdDHSFdiALflrf94JIdvEE4QgSVK0Q
e/Fga+UkA0UNr5dL1NFRExsjUx1w6SOBmMXDOxPDHV4wl3TKkjxchXesb6TB4Z36BwUmccFCAVQS
vdfMJMKX4hyboQsTMiSB6krNVN6VaBBySaxLf+dunZkn7r2Xm3rMmjJXXd3ossYZcDEeSqpPb9rU
hILwiutOOb1e4PhUMHsBkmNUFzl9nNCfSKsKaq99YQAsrYvauXRfvuZ36QZj8d64KxOnPCgATduW
99lx8tv7QsisvqQmRNWRxNFw/yze9AeNmYdjh/yXUcXWMSqit5yYnafnBhF4cIuSQGhO4AhrLGq9
vH+IVvO2R4XRlePkeSLBwdaAd1RPhkAjl+SoJpi4GU81mK84OSiyqpI8q5Zb9OquBzJHTl1pjP+G
qpxL4fS+VUk862akuakSPcRldV/UcEHyv6Ulmk5QZZYVxofNaYmpI21ilkm4QpPiU3VAnzyYUau1
5Cg7dc2mD+bQAfZJ7hVvs6ds2o+Rlz7LfzUnzEy0BqsJJm6EmFc54TmM0zHDMIibwFHwFEIxlYgE
0pf/5+zLliTFtWW/CDPm4RWIMefKoSrrBasphQAJiUECvv46WX1PZxBxk9P3Zfe2rrZaISEtrcGX
O+8r8l0wq4R7Cbs1oPJ7UXvpsj+aXSweiVVR2SCMTNWWvYQ7/+j96q6Hb3YCLg0IkNu/Qysmah69
yGK+KY48gc77f47FEKbM3WPEd3gLlw+hMQ5QvIMbnX22USpzOzEzjwdnDmozvVbAmle0XDEKR8gG
IEkeREuyEiBrhadqvO4gjLhCR+0mm5qrrJRBLHyxpiC0gI3+dUF4EUMgGKCyjpDi9ErKyKz8EpN8
My/+Fn0mkt9x+PKEj3pfWezG7xuM2gYBCG+LZuXVX0C1zowvMwW7MiTq7JkBlniV9rcl2Ga894HJ
Zqf3a0fpwr5GcAlzpQcVjLPHv4gGdJ9BGY/So/1bN+4PVwAHlzMDvVcJluTPD82ltcEc+llIg2bU
xsI7cN/NgsFGZdxj43TdRY7xXVLffBA40lsnxEDW6DdRIi0bsPteFDcUlYF9OVV5nVAMra38nsur
n8fdUBLED1uE3VbY2FkJSHzSBMZWcVAhMroP8jJxnJWZnkuWkPkF0GNEMdZbnijR9pLqBlVlgR4A
xIXs4Ws41PtCqpW4/oKXRxHgfwwtTw8yMEQJtYkK0TAFoGQ2M5TOtaSZlY4ZMOorp/Us/kDiF6Gs
+56TYfJ/XveHJN0vCdUh7z3A3CKQgEQWSabGWFnTRSNB4KPsiYcLDuDUCMjDKVRMsHkykt/8DEjf
qnT+uw2AlmasDTraLqBFpzZyF2rIXCKwBwN6KMFIalXp54f/7MtYJiAAJvSeTVRYzyoAueEOQYDa
WhJEOnHJW21fZ9Cu/dzI2TmbjaDAhZAFfKJ4GU+XQVAbjCqh50htlLFs66/Kl6+t6MxN4xprZf3z
D2NhbBWhizsjiIJltViZoXC7DptWgKE2VxC19FfWc+4xUCNEaQvLgvMH5GsRtXiGCTnnArQ8ajuB
oqpKSxfYYL21t91O/6x//tftm60hkA5QDEQ3eV7wh+NMerdC9Ux6iVeGYCyvgSb9AX6J8ouICntI
+jz4z8fOQkiGIXwQQCOMWFJ9GVZLc2LjGdWoAkEj7yUs/3Pwjh3EE4aGJMB4yMAXt0cT1+zbEE+n
Npx9YNr5YZxoHxegl1hxp4vpYTxdC1OLS9QLSiJvAuEbhn2A1e8fhivRv7Tb+jCDyOsuZmKDLv1/
+mZIkD0EzXbgIRZE/BwuvpkkoQnlYoIueeGMdxrN0ENWGlnq26P90wlHf6XFtLhiZ/bme/7hjIyE
T8zRQIdYhbfDMXmuOno7MfrLCNbmGBf368zU8tO5BUUnAPerbYxy1zJgXwhwtyt3bMEh6J2ZCU5X
5FEJlrv+PZw0HkcvzrN4RsGzm+g5+BJsauBFDtnjPHSXQ88gNfb+l88/4WJ+5fwXLA5OSyztl4Ug
afdNpWQPvsuEJta72lIFSfE11piFKz5b8KLg4KmwtZraRmnZ6wGsbAPo98Q+yfm+xVDz5vPFrZyX
ZYpOSN+DWh33zyWFipWjD07TfsvQJNxEkVrp3y3m7eadRE8SeFxgl0IwUSzJPBXjDErxdM6L8qfw
hh/mDFre5BjriG46wEWS5mFd/fr8oMJq5CINQD6GDHPx/ZDfFZnn4NkpXPdmGs37jq5du/NvhqAG
+B4fGhoQalk2OsBqXVpWBviNEZLHsSb3TdVeTZH1+vnXWhBEvW/giZ3lUqSsisnXJAW1674+lt+h
fJAlv3poNCIBeOBJiYH6r58bnS/Yh+xm/miBDb5k0wWyIkQN8/QCEjoo3wbVPFxYfT0BWgzaAPFa
c1mnvtO/FspdK0+dH0qkrIjsTXwy+M9l5EtDB0ILAoE4FSSWDiRKIE03BJt2LUO+cDJODC3ebwlE
dYmA/72OskcU/tpW9P7z3btwMiIX0FWcQLTlzxryvR/RqGhwMsxoeDYDZ19p+9noo5Wn+qIZxFYI
QIHmBGr09CNBG1j43EWoy0kfU1CdOn7cT78+X8uF7YoAh/ofI4vtopWtC8z/+0kw3ppNBvK5Nf3Y
C74W7C0fTMw/4cP7ReycQTuwA28x6E3qY52oGNQ4x1nZbhaIqVfqeRdOWgTkEA4b+DfQT16cbcvL
dRFKNL4qSP5MVZUGLvj3NchoXbL9fPNOTb2XQFH9t8J5KgE1oSUyu3WzrqTUGVJK2Q6EA9/HHFep
qjCFNLG13uFpgRfGACeIbEDnEXADWrOEDre5IwmmH42ED8y8aW27PTjEpztDE562Vqt3dWX4d67P
ohQlsXrlVTl1GbP5OXBE1w2LjUC9Mf/5x6/oMTk2lZElHHLA9ba0mqiL2zEgRRJhDumhRjGKpjQ0
vHolyjs9ov/XMgojAGMB/+TP9+SDZSA/w5ZnA8hnyF1X0T1AHPvPv+MlCyi6ztADcCnh/5xaaApt
KTBsZElGhntWj1FC+NimnxtZTFz+XccHK8tMuUIFy1UWSMT/1lmc/VxnySCwVRzXqEkWr/I/tnD2
AazB0UTCdLoit+BqbJFRpE06vjO+UsQ45W6e8wevD6TEgFg9rFGYnTqsf4zCJaKLFMx57eKI+HXY
orQTQjSlyjCp4EsvDgXDJDcRa8Q3l76Yi7MIpI0PdOzyiw1h38p8KI3EVBjYbD1dxkKzlet9aT3z
0LGFmiMYZwLndBProuOm19QwwtS3QrjXhKmdDlaBvuc3e6YwtAC1ctFaQQ3w1E6EAb9hoDjg5rGD
9ufcuplVh9bGcBfZ0vx90ORAJQzoWoBgzrQUaZe5ZdeEJOU0FgcLnDlgfLs178Hym2RX5Ta6X4v0
F8HNucnZg364uxq0NYDoo6JpPfJD/hpB4G4WOapi/iN81Cn0pbaRWPEXiwfnH6MY9gJkCfUvXIBT
o1FjK9sosZ/Fgey7uyI1EpmCL2zz98FZI344/3woflhzCg/PjPRo4Z964pGpQ1Mb5rIj35Y7vQ2O
64xScxz4b8z2d1VYDNrWuFnA+C6clDFx4eVdliV5rp8Nn3/Lifu9DThmt7kH3ssu72LMLazEOucX
De4QywPOHN17vD2neyk6sNtp284ScGjn7W2gM6NOpCoAO/vcPZ6/L3OHGzNbEUJTEIEtLgHRFej6
pwqXrRtrZGAVuJe9xncIgB0RbZOgHOoucc3Rffzc8IXPBxVLpC4z5MIFOuF0hZFJWpZTleP2kX0J
FstZBPd/MXA/L2Dx/U7sLOJ8ovOMiKxBnbmGsD2k0FOtNrMa+swX6v6EV1m78Avhq/cjgwoghkp8
8LdjSxdLaymOUx9iaWrrbMmV99XczGWSWS3WfrW+qE1wHBJpQMY8sdO5ayN/spRuB564a3jSS5cS
hUIHwRK6gaieLL4vXFPp0x5ldmj0/CL7dseSZt9uwTd57JL/BY3fHLguthtDSeg6wtcBy7UU6/GG
YrInkeUpeZk5z+nRf+3i8mBt5hWuQccuHF4YQzUNDSqUvpYUoRUrqR51ADcXYawM4xND72BGOqDF
8zCM2t8EYWvohNZd5D99fnwveXWgupHEBQ5g3WeDE4NV8MAeJU3Dm5nIoX6wfuYzeVHivM3uVa8K
Sy34nN+PFWZtUNhHLIZWxvJTZhYF72/oQBqoisfNdPDuorsOxIXGJn+DnttD8cW+lo/rZIFn4TZ6
8+B/Q3APf3SuvzROVR2GNCKpdKrhwRtNp9nWZgsCA0xA01vSOOZK6e2C90PjaB6KDHFoURI+9Q2l
ckgeRkOeisGbsnTChDhkRB0driFSLn3FE0sL724GdtM7qqfvARv7MmVQ5PZfS0gQmt8KEs8yjKuM
RZfuJMhYIxiesd7Am50uz5d9P/omjOaYxX0q99UdSywWezez3lN7V4A9cLNyWufsa3EtAUlEoIO6
Ayory/ek414vOOUUj2UNBb5yN1P7i+P6YbkQbmO2FIPNs9IhBjmWft2f7Ixk0UBTfg3Bux0D+Ruc
3aFAYXjN0V60hRwX0KmZEQeZ5+lG2oNyssY2aPouh7QZ9tm2vYYEy/+GevGCrwHsFjBSDDib545U
Z/2IzhGFlPnLcKdANtvG2EcMx9zg/X/z72YCaP5df12L5S7aDWwPqDoLNKXve/AhlGOZ5dTD4BRp
qGlaSStRLk9yn17JMEAFd7VscOGkYBz9X3vLysQI/HJEZJFOzp+qfg4sue0xg8YmzCuKMHHnLmrz
S5BsLXy8YBitHwt5pTNXqpZ4IKOwMDMeUWjGV0pj5kgSKBtUOyPzNpgWuuI1+150vrUNhDj2LFsp
qF5wOSfWF2+2F8hQeEPJUsvk982obqzJ+b1yCeegbXEJMeaPkAfoBgDw3uOGD58SA0YT68Gvl7YD
hrtR/OnuuFXFrgpiv32tp6++q49OnTRWsJJSLZAO89vhzjgHE81/TIid3UqD+CSaeMXSrL5qvHvP
27f2dTg+afeLR0VsQlkXeIDP13u+pS6qnbM6MzjngXlahB7EMqJpssCPonMQtJhfi1UCzfMY8tTC
/As+bKgLHdvBVA1LZxZbdjunVnQTXRHEd+6jeJkgrVA/RqmDSfa1ls0FJ35qe+F7MOsQOkwwhvpx
CN0+AT0tF/y55T3oGaFM+N+AMX8/4MfNXGR0AWvQg3XwAUMLKkEgte4mT8Wtq3/wWq+pls6//fSg
Ym2hPzfKQW97FsCS3Be5W9Y4qH31fbKmY2/RnSxR2Pv/OCEf7Cze+TDvLJfngqW186ScCaCQKfnc
wsWDD9wzSB7nVAPsIadHBOUDZ2gblCLd3XA9135+TYlxXNcGOw+SQHnyr53l4N1Qto0/enkF9IX8
RjwFQFbRXcOBvTS5WgGZXLpYH20tksOwG7SogF1KA2XvDA9rK59Xtu08a0KgifAErBQAnWIu43Tb
2tCTYtLv22a+TSlP5TPbgUkKasUbE1xZ/hpkaNGc/HvAwT4SWLg3AH8skyY3wJQkD7v5LusN6DG/
RNtiG3yRz83exjcjidrNdQTxbN33V2vx0aUd/Wh8cRDLughoW5dVytD955Ybj8NaJ+b8HZ8rI/+u
b3kQpULdXMMEb3RMkRP2VRJBENmvXBDa0ZWbdaECdGJuOQkVdWTyUJ2GmvAh/00C0NNHAfhjZyXc
YWPHkHapE23Gax2uBWTx/TMCtYdYDI+MBzTX4h3FR7RYYWOZGVoz8TyFam4GHrc1il5BEh7+6vPp
tJpiBwzRB/equlmjyb5wFyOAOgClxwQJYrXF4XXakstCSLQfJm+jpjqpbVRrqqehf/r8mlw4NjCE
VhQGG1EZWpZ7nVbz0NUwRAtMw9C4MtWK/7pkYQbQzTZgYCkfLWzCbdZpHMzR+J4regU46FpsMB/u
hbfH34y5F4yxAR23xBLlht2hcd1gu47BI/ClB3y8NHru7mZdl24jpiTfl9CBL3be78/379KlRxqE
aHP2zhhmWniyABPlpmmw6j0t4d5GTxsDUNqNtQ82xI7Jvfei3tpXhvpBd4MKGN2unZVL7zi8nId6
NjhVLJAgnHq6zOhK6CRNVdp8G7bq0O46UNO7aQ/JXZaaq4Kq70wHy91GA9hBkGthtmlZcOP4zg3o
EKpU1HH40CBwyW7Ewd1Z2ymFqs2VfQDj3NE+jL/43joC/pSAmRD/O0uDrOUW5+88rii+OQC+KIFj
lHGxdlk4kUZVIVUMs+/1wWEI1MoVctZLRvD3I959L128I78+BGnKKFBPHGBEqz4xzRfHfqD14fOD
tJh7n90OGrUA9FkIcwE8XVK54L3NjbEOK5SdvIP/AHAJiwPgkP5Y0HMUoOU3dii1Qx1o3PVZuhYM
XvB6s3lMWaE34qNzsfA42cCippvmjdx21/NzSTf0xryRN7CVOMcIuqD5BjD8Q7QXRyThK17i/7H8
f+0vosM+C2pmCthvUmtb7bpXfoBcG0QdjKT+xg75VqYgwIDO4erKz581rByZKVrlqOKe1fsip+/M
etIsHZMx4Ziw/F0/sJ1MszuUGnGa8BuylB5mXm+1kU+YM59F2O2r5iHHuMdTvf/8ICy0Cv45CP/+
nqUzA21FEdnTiKu7K1+ANUYfDkzm38LduCFX0VW1hWvbDAkm3VNxZR7aPlHoT6BqyGMf4k1rMJPz
p+hke5YDfyMitdo04FtDVwkfE/15kKWsw7xrDKh7+dUoM7k2Fnr+ZsAmkAW4FPMg/LIPMwRCWaIe
EEm5z3gyYs9Z66lePO944+EzAWdBe3gRzOBN9YyqFhV6qvzAbsk+uKryuPzDoM51oFClpkl9PQJI
ZnZx7ieGm1brNO7nMSoqP//+iGWIIzAxSQm00FIv9vF5oeCMGCO8to6Qoo/zY7RSlDx/JtEKxwWf
ASgYwlpyYVEMgeABw5oNrwDn6HM3RTFTd+YEcnzlwdus+E1r3sTTl2LuvSNzf2fug48+9c5Rwwph
ODBYHOi+AxfQzyy1voz3wXOw817YdrxyDqggCrgz/XPNpSx4e/9eJIRw81Ai3il7WcgXrI8cOqFY
EUlZOgfAE5p8B2JrLpJxKhy4uI6rV1MWJUkKZ/BrFXMR5dE+t0kDYJOwmL4jwGNAbNVuwnoLK7k6
MCKc77aqpun3pAWrY0sVto77DH0azHr5db8lrOA8dereKa4kZ3WTkj50nj53FBe+JrDsPsDM8/Q0
WrOnmyt7o7Mr6VdpbUDjO2+TKMJgT6mApb4pnbvQ/fG5vQuX8sTewkM7rChl42e4MWb3qyM4pkAH
rgX9F27EiZFF8F0TTXyhsKhZs0kdeDp0cbSprqJdvWV5bNyvVWAvHFFsInrn6L2AQ2pZyXbDNoiy
CauSmYwFjiVmzWz6m9e/p+zNnW4z5MGf7+OFhN6DSRDp4K1HlXk5sNcC0N3IPJoT+hBt31lIyNi5
+3V24wtxC0YEEB2BbhJR/vIlAQ2RUesRhLu56VwxaSbERSw2vny+nstWUA90gBfBzMB8Tj9ER2jN
NXLqUPVkhowd7cduD1mRttp+buZC8wjO5N/rvFyN1YUR/BfCToKK1RgH3yCx9S55D+KXHSacvTcN
9uZ41iJdcyUXoxN8NFyzuUSCHPh0jebgU8zJDhWiI2GnwTZ7ayGWNGtG1geJiOUNJOTbCLHLelnm
Qi8WlK0fbC/2F9P2/9ie9Wjy3bAdfzipt1d23IBjnl5NGPDawAtAxd2PqQ2lk+FHyLYo4/1Hbaq/
HhWAVgAJZpZZMFGebkOhxo42LqpdQxRNDgp5fWWlNRgcvpPM4WsR8QWHM5P6YtAUxXSE9ovUKg+k
VzKFvIZHsYVVm27sd1AaNL4XFG1n+6vxu3pe+9SXwp25Xgg+xQAlbnPxpVk3GKUMFZIbJBQupBj0
bioga9iv0Jhe8DsYbwWqdSZnQkNr/vMPt6YcmMArnHM4gQYpW7lDyrbtdmvu7cLlxLTuPCMClBAg
w4svNjXN6OYhqmAmVdW2M0BCViOg20Gyxtl8fkEvmMJUA5qd6C4h31+mhVVR2Giv5ug/gHFbxpyN
9ZMoBC6KZbRrzmD+9ovIYmZDAe7j3dqSDwVzIYzSCk7HLAb/Gogx62o0S5EyvzOPXj6Yj2GBKfB+
summa4X/a+i52viy6Fa8+WII/P1O4Jdg2gvgSkDX/EX2HYiJj5WDBwQw9nu6r7blrbj2bzCAvaVH
tSc7/uYc9YFv8o0f81swZGzXPvJi9Oif3wAnj8Ec4MAwin56mFrZZWGtsBsdkqdZ4SnkiZ/O+g/s
DtACZ2XNFy6mA1aTOahCnRMdmVNzZeDkUyRhbkTR22cxNdfigItnCStBEoCI9AylJ0oakKqdYxtV
brpIJYa8N7L95wf20jLw92N23p2D4SWzE8gweq+ZGxJed2w96EnXzcpGXWjOw5V8MLHYKRFSswMX
C9bRbD154IcAJWEjsYAo89MGIAScC72na07sQu10tgtIh+VEF/A7EZkMMWZYmk7qlw6UHEhod2E6
HUfob2FyMAZX/dPnu3l5rS5Ao0DaBuhTLDynonlUZg5aWcWhO8gHD7WLROxB9d9tin255RuaCmvF
D1zw1kBf/Wtz8TZy7dUdL/Egsf7Zqb4bgm9C/7mO7N3ni1uzs/DWU6iJAtcNelemessq++iywAbX
YlkmpbFGuDhv1NK3BSiiYSYGPgUxx+J6FY0oegJjNRrIRZ2nAx/SyQ+2VlCgDL1Gen7prn00N6/9
w0tktSguCgdJaDRwVEu7obyO+pLvsoivNWUubuOHlS2OSKN5O0YEpRbQWcedf+CVu7X5j4CoFSj/
pYAN07eoCQcz+RzICE8X1SjX1jXIU+GVs910aCyQRSbBVfZeDzZT93p6Dn+Wj813ulpKu/Cyo3M6
FxYQrM6B96lpPEWdIDX206zeRvfJG/nWdP60BlAd4rVXQ2L6NP38eM7H/OzEfDC5ODEzuB9dC6wW
wObXmoBml4NPJs41VJKpFxyswdiMUnz73OrFRGZmOAAzE2qHZ7lTU5hosoJ1Gje+vZ3xq+za2DUo
ca+Jwlw8ov8aWk4dTUwbhEUwpLIjy59AbBTn9M/nq7l0NiEOCrJgAGTwjxnc8eEajIXtiTz3ZWoY
1Zah3zSF5dF25Q2fyP3nptC/ufT2fLS2eBh0S0JDt7ZKJrMoqxvIKWX5MQjYZMWDpuwlKrQ9bqFt
VgTbhvXOsO8DVX7rmRqG23JChZKU3feiaAznoDHH7mxyoYofVDjVGGtT6inO3X6URyrazEht6bWv
FRRzRdKaqnfvMm0X6qp0gqKOHbAMogISBp16Nu2WZInRhR3dOIV2xmMB7ly+9fOwLQBgk5H3JMbu
apocmaM8WobTIS9VVjJgF6WCvQGICchzcymOjoiy4RhEkyz2Yyl6sWmDgRYxEeYEcH/Qil8jF2Za
V2Gf2HbZ9du+xOQytCucVsZoqzTOtmaW7Ldt2UmVdLyVduL6QgZxxUMLma2jwjxu2cBRLa0oYdej
S2y+m1qfyR3Of5/Fft0ovHeB8J7G3sz1L9MA7P+qrMoqO9Z1H6ntrAYypcK1m+kaKYf0U2eIwFIo
etbUMW2ssN6z1vf1taAuWMhUhUbUBkUdzHJ1WB4guMLK+qu+syhNZAjM38EESZ+4GjxrpssF4hDM
0WRCUV+YuUk3TARVe61bq0OZXyqHYdqI9wFCqlp/66GwHsa+0lJu2raALmFM/NxoXivDjd4wCOrn
r6PFAxO6sUTxx0h2myDz9J5bhmkdnXZGP7EKhKIHHqFUdSMAafNSHTiFA/RVGXCMhgGLnQgkBCy2
M1Xga/WF58dRU3X5ywR5HifWbij4k+pCW6ZdR4vo1uDF0B2CvED4MnOtkB8eWD2fQoHhjTgoUEVL
hihsHnt84iY2O2H0N11teN+JMHx8J+V6eueWVgUit1YCgU4JASuLbU/V06iGAvQvOR6feCplpZ+t
qMPvJZFNx6vWK0W4b/jQPhqAWTWHKTMUT3r04u0nRHgQbY1rTUbzFrQWzLiqQ3sMUw6OvmctW9tM
EcFzeZREITAZpM2AXPbGGZ1V8So8YNhc3wxSlE9eRV1z07dtey9Jk90OuSqz2GHDVCZeXufPvpNh
HiLGC2PmW2p4EJLrpnF8LFAohEoVSDq/Tmif8f2AqX21t8acA+bSlETHkd/6j5T5ClRRyJcIVA9o
lxDbpeIO98+9AYagyR9FMxndAWoklbmhxSi9XVDpSl5jSS7aEAMh3V5Lx6z23WQF/qGQ2Jctr8ai
2jFVaT+pcQKhptcyv0q8SrBvgaQhPqK2TZE4Go/mW9/wxqzBI1KHQdo6Y6a3jQPI8UPdoT2UgMGz
oXHg0qgyr2bcZTfsxoYXkGpwJDVuWGeJZ5AcFr9MLth9bmbZhoSTp5PB0wGCaer6j4KX/R9XTjnf
jHltPdBsyMiunqAndh3mQcjiSAvzR2O3YQmeOtUD4O5qdZNjft6PbXOiX6Q5TBvBKpfFlueL27At
MQdqtaECkGMq2jYWLMOIu6rr6Kfr90F7jaGYGqRRgBjBYyA0eDZ1XgCLMdp9E7uZ29pHJYIxv+at
pbrfbm9FchvRTqmkIl7z2wdHstiEeZ9jrySUg1LTGniQVJ7qx0SjGhPFeM4tE5yY0Vik1gBgU5I3
2pW7Ea1w80vbZmEbdySPmhR5J1xeaZWDu8XfKAGU1VI8N6D9jzaUST/fGKanXplfO/vRsIsjU428
bQ1qvE4MHDtb0PlPv0g4QvZU1jyIYlf2dRWXSIL9vTFfC5c3PU9sxUqJ4cWIuHHgR9B8DlgvnqEh
2b/ZpTf097apvTZ1uc/tmQGzzzEi3EW/oaBpWaD3VhxucgCk4wHHsEYIPwGuuAF4s+DlBom43cch
n4p7DzQXJn5MFXjqp8MdDOJgDM78NQnXvAfJfwiI6QhWjy896zz3UU52xTbEyp3gKH0vi46+07k4
qqApw10cQR0Yt5k5QCp4EPYYe6U7fu2iTve7Zhjxm0II2bQxd6UbXBPVjj9GUeXNxqQCTtUaWvLE
G8l+5Ya0oxicxlGTVE5n3xO8ZvqARk8GSlZit16sfcM8OoUikOlzQmyoQuHkfjJCYEIdCpn7w5Br
Ve8D4VY3iiOPiktDkYM92bkpYwjAKxZDO4g+l/hXIAFo/NZNzXIa3MPAmsLY91TKfVaMlhe7E7Ts
0oqGZb/JLWcIrlgn8xH1JBruejzPx7Fv0XRoq8IsrhxqG/bRwltux5I4TQVxjUDRr5aQkX2X61Y9
to6o/9SCOzWUBrv2flS+CGEgYLeDLbqnQLZT/+bZ6FnEY6SclyELIehZ4cegmGV3QBsem9CrgUAt
+4jEXk0bcuu0fe3fhYUepwMDtX517KNoMOLRCIzGwZdxSHv0SE8At86srt62zPL1LWNjIG7yjrTQ
eB0qbiaMgbkNmhOBV24gcS6tW6pJwVqQUbV1e01MSqBqaoQhc+IRooI8VUr0P8pmNO5QJQc0Hnzr
LHFLRZ9BSF19oa7yHoQwGpuhwYGz4G0V6wug7BhxLAHRWmmJK+qLwLid7LYf45aYvDkaNe2bvds2
Lb5qBva/uNKY4b1nxgB/E7OyLsctJWVUpm7UF9BQLnVpPTRuFpGDAHA/+0LH0VdJCaKFb4GphAZb
B2FBKiZT0y+jzurbQjjml5wG/R/i1KYq4rHQrn7BH6FMXDV9CEZ3wW31FpKyIt9Ag97wPaQbDXuv
IYKa6rqd3LjDxDyeO+4C31PlBHLVZVDhsOuA2jSpipqHGxQqW3k0nGkKdiYFP2nSyN71bvlomSDI
B1g2T6a+GPPY5Z35lWnHEdsBBdkgicAfUX+NvNqZrsFPw+z6qGmfGS2iFtNu/ISZxCi3pt+CQ9sq
ml7Ejq1Iv2kzFsb10CrvNteOonejxCzbE3OYptXGUKCzFVLWO7cyI/E89k3lVXipFUTFuX9bwzPF
ozP+sXMbPfKhLNM+6urEcfP71ih4Cl73rcpBaymGtkj8okqyDqLLwqpxMW1QwLWefyyq/Hnw3UPt
2AcItZBdW5t7wuyDq7W5pXZ4nXsdHmUJjwL0D/KdHlqHzK02ImJb10TP1vRyZ6sbsbdD3iJkLPm2
sryrXltfEVq7cdm6XxlUv5JCDPfSckUMF7b3W35bG+RPUEV6kxUg8G34+EXXfpmoQH0fsgJY2aK2
Ypq5mN4GXTsUoa7aVjS4LXpTm+HtUARTzKhCnGCSfebhaQ/V1g2aY+tnh7G0bsxJPuiAv0wjEDMe
1OzbuvkSKTztdSivy5K/RIM5xGVe3oDn/jnosnuONuSud7IfUpGnFpoqiFK9r545NrHT02NNhj+e
V30JJnonCPvRF3THmC9jyKb91nx4HXnfbLoKmgko7R2BmNnZPt8V4/QbVL87t6F021lNio4OsJ8+
ONVGPJyJP9CDp9sfk2H+xBHpUsTZxWbi1It5jjczqFV/1Wr2CMKXPkVC8cel9dEey2kXZbk1O1Aa
08hCKpob37va+uG21kaBowMvZP1GmvAlENENSM7xnxG735CoRRvHUse2km0MZMYm99BsUMUzJnZw
QdDGjXVo7q2M/ajUsFfgHlZ2s0UQ9F1Cjgie9cYIMLAx4HTAcY6xb0CLowx7fxcWxlMxlfprN4Z2
7I5WE4P9GWMJtW8mPp6Rx7E03FtS2L8q9MM1EsF9mTt2ktnOtquym8ouE7AGvuih27uN3Pr1kI7I
juOiInAtA4hvHKewYsfj5vNYcZInTWYjp3Jzy6rjqpYTTxR6t3PYPWwFvtsQ+jV6N8wQP4RnlXje
EWBYbSP3oWvcl01IkaLxbpMH+EONNwA0MCDByPPhAGb62Cjtg5W111nd7SB0nPYO2eDg3ULS+Qbn
aV/V3g5RyU4YQxsXvXrSvnvvUPbA9aSBvx7wN4VbW/jXgwyOaEvsRGfFWWDfYXi+intphikO8S3j
c2xn/G7C6btVTVeGFf40TfIGLvzELaqbWkxPrcEfQMd7F8IHyrFPGgSdrpWlISsfdGm+DVN4PQ5l
nxaOWyaIPaBImBfgJS6RHNjdVVXn+wavFELirZT2k1c31zqsN6E0fmbKuXE4pKKnjB4tacW6xvUI
4UQjPZjQbI/qtGT/h7Pz2I0j2dLwEyWQ3mzTlC96iqQ2AUrqTu99Pv18qcHFpYqEajC90aIBRkVk
mGN+0wX0AQJ5yTaLjM6X3quw/3kZuqSOiSCbrZqL10ZG2mZqtp1Kddkqn4dW3KZCGl3iLRWp3eKl
VuqHbOgzVzS5K1nTUYh8GytWgKLdmUx5V6nKOTfMR7nTbxqpOY4l0UqqvWWJc26Xejd0zRap4N04
KkdAaTujGRZPlZPbIlRJyqO9U0/bUB8AjuNY1043TpIdqdHsi0oqyAvyfTEWESUjClTx7JWhFXtd
Hm3M0d6rznhbW+3GEvGRzNUr0feYStUv+yV1xYQEmalzApvxsVCLb5Snb61SvESq5EXJ7E+Z/ibN
LQ1hM3ZzWbxrq2ySk3lRWR50eBSjDF5Ptjd9p+4WER5TtRh9dSjukzCTQBfoB0dpduG8bPEX2dt9
eexNsDNNQ1yCxGjBPR0eZGv+J2vMO3XoVddYxo5AzfhB/HpHwArZMDfvEklJ3C43bxrF2dtG27iq
Fj7YEZrOXX0D72y4byOOP224tvOmMMoC1GBQfjGk3B3y7JSMI/Gurp/kcv5epuFByXq0RFPpOHYA
DueMVmhXYFnjYJyUt/HD0EH8g5d4mkLTC7EpdI1Ro8ASVjwLuMTGsiq5mdXua6vYS/hlbovBDpEK
pQ6hy+1ZLkrHFUKp/UKXn7tck10HW10vcyR9UxpyrCL81zanvDKREJNyrXuppGzLpXbQnXQNoqm9
aOzX+sfMHmQnT4+zXj+Fi7U8p/SvzkkPgrKI37IwfpiyJfdVrKfdgqrsTbOYxW4o5PipwM730JdF
+VI51nxSevrfA98o41aZO+RK0KTfaX1aG281eqTGNmsVyX4NUykOb0n49Pyh0uN5ZB+qChl72NbD
N7qUgrxNcZop+zeKJ3X6aZTkug8IWybJz6KXmtSXsIXXjmMeC+fNtsvu1NSmPQWS7Qhtt2oDv4XK
QGXcCquu3IZdOxduJOM+Q3bSG+Z7giSiimJ8rlSnQULS8ibXkzq6Uyb83vzQ6PPMHWNzUFyEKGzI
/pKo30y5yM8lW7badZpYFncVXm4QaWOhbhx9nvMAwW/iwTyqDMOP9bEq3FmhAeKSy+io6+b0kl1b
G6R8S3+/fEYy0Sh8pW6T0Ucqqp6DpC8n6Ydldy3EF60RUiCLpk4IHOMZNpWY1zQtz5ZnJNW4bFL4
ZTlKGHIh7bVS0g+LQpb0hhteXr4YU4goqUSv9Lutd/qO5Rsyd+kH+62aB+7cvBGo/nZcCEmsNfed
I6HvlUcCXB2tU46wzZd00Y5Pbxo+WrrR8As9qjR6ez+yF7vylKjG5ywOG4/0/JXaRPGty+12W+e1
/WS3XbYnxLHeB2dSb/kD7a7KQvU9wdfhxhLJ8kh4SUYQQxf0wSuZnjqbxTesAyha9Im2S/S82kdV
05ziEnfSXkGWw6/GQW9c2yliJDpULX1Xy6FU/GIhuvdp/EJQ1wspmv1YkA7z4wnN+jfVamysVNXG
zdi1jr/WWAuvrfQ62nRDrrxGilmc6j6vtg3GNF5fa+YWnEf2VBPRf29ReV2XKcvi/TJZyILJilQd
Q81Yr4Ah9axxiN7SnIxnaagcTo2VaRtaivG/ZNG9F8Zmcz/jN3UvZsqrnj449b4shnRh4hjFIUrT
Ofu+acubqNC0b61ev8qLnGde3eIYMthD6Sm1qvjCHNQToXP8HIeYv5yzwZ5FoDS64c6UX9clsxwv
bXN6NDqcnSBr9O6cZI1wuV6UaKPnIqq9XLKj5DylImt2SpspewxYtPM4ltGjEJn0ADt6+rfqVaVw
kfKRA5XDvFWpYvj0RJXnzux+zpZNqFPu2io7NKlVuk093WSjEtSErpU97KxQusPx6VuaRzn4vuKO
BOEBqTBP61ouLnrD6QzEUBQBJjYvren8VAZD3S+hGfREQVMUneJUuVH7cL9QFHQbOAhkHT/1bnkG
i/2oJQY033gwfcQaT2088xaELzLWe97Izn1MJdkf8BwMZRC7XRUUsYWkXFwdezm5j8NxVyuTRt9n
LN2hsH40BsR3Y5YeTCv/JiqTU2DjtFwbhdsXSVBXNG/UTLPcsBgl15oVypaqVt1IIuSONQvl6OTz
fk7kO71yAjnLd2nf/Su1+o0ulTuzSV+oCpG6Jc3RaAwfI3IYqMgJP1otCi1U02zKKh0fTDNqrw3b
fzFcC6Ih/5WE0zFNmpdIJHfR+hgvRa96sL0Qx5nLzVA330wh7eq6yYIlFZ5m1d80MyH4mE4AeDc5
shtHaBy/lhw2SZnHt5kFotsaJ6IetpwbD9W9NDLFojggFfUvdb0N6gObWZorV42myR3T9DmhjUXh
Qqm/x0uZnY0FincVdZDA8Cxys87ywxQPTi1r78058myq+UfOg7pt1IrfbpuuMOQzUx/ItlTrURl/
TiO2uAM88ZzKNfUbN82p37by6OwWS09908oa3+qryY2y8hxPLYwGo6k9MySE7SJzo2n1Qx3qR7SP
zmWSnax89loj38n9/Dyn0/0gl49lXD0jgYaQZ/lrLQm1IoUIL4aNmmQ0hUsiUzk6ZKZ+CPP6m+GI
J3stdHNaznJp3xZWewM5/xRXpMNpI7axZFZuPajwevvO9BRCxsF0RJD2OtPPknBLSsFGmzQ0R7p0
l9iIXguld3NhPcD43rTm8p6ljTeVzTaf9HPVJCdNLTaKkdzELWm4XTVnLIwdN84cxAhnUGbhUH3X
2qTfCHO+RzeodqUMpsNI0ZdoC+ynQegnF9/Dml0aSsqDqk//lKL0lUK9a+T8iXftpSGTKPMenJpQ
v3FNbAtHe0y1tnDt1jgPJnx2U3nqouGnsO0XgcdkHwnPqVvz0BRUOy0bGGnZ7NPE8TJbS7w6m79R
YkC/PB6kICnU7pAVyTM6VS92kwvEwBd6no4Vu9ECITGlELUtyLo0v4kMstTSWvsQAHe5bh0Ot0l8
ZY7Jc9FW26FVdrUMx1ZM94JSrdvN9BNFms7+kJEk16Q5SUgZhb6xce5a6Vky6GPBOZdcJRZ43ZAT
Z/zQLN1nUf2mzmPsTVb+oGc80fEiPceNOOMHplGLJSancuCP4S99+t7WC0mA5cVo8EWdTPF5fEIS
7ZUehZ/K5m4BtSzLubeQgkmRetZxgFnan4DzXBG9qyRHQi/2SwXNr2vv0X45hkPEG42X1uQ8Tz1F
4sYObE7f4BBML7WXGOVGIlhdPbLZiK5qQfFvylORxJs6xU23FUgFz9op1uLdNM5066qNrT13mHAY
TuvpRIJ2WT9P2jIH7PnCDVOA1E5kQjwajVuql9UNsjX/dDaJmqPHO2Msg9TUtxgd39dGHginPxJN
f6PtA/j4vZBbH/1ekhQAYZG0MaufddUSusj3siRvHDoJq7S8lmaVF2WjL03Dtq0el3G8zfJ7xVS9
frLc3gACyRmrEIG3jOnfLH0M43kji1stMc/OJLzYkb8JOYVSNp/UsT5zjxu4KcpzQhqX7CT5PBV3
FQVYPTT9OHqij+LW0uSqdXJqinArFd3d2L5a4509vtTTfNKcxCvS+yZvn8bR3kSiO1oFFSl6g+tj
/7RamBrxA9cpypE83Vp0MMbxmMriEA59YKdiV5N6KVbp2QPBmraEu4WmhjzFKHXZW7AIj7qdUl6K
cLQVBlkvn07BZaZ/zBJ9Q47utrHMsyT7BeUm1UoeIq0OqO8d1Kn0ZbW8NcrsJiuLgyRLr5W5HJS2
o8yzdepxq1WwUOv9mIW73OhuNfmnVB/VftyE0zZzppMTj/7Uzlh5Gn5pPqYtIZgUfYvSyaO5ASmi
2Js2PI3pvVoSbNBNAHb4tkTzblAojkT9Q9/Ut1Mqb2fJvAGJviFyPIYiPNdZdWhEvYvT1ieF2UaE
ikmIFcJAkiwZN4kBdAHLDZHBDuiNoGqEPyg27/p4oNO1TVrC7ZrtEo2lV2i1dDLHybXKGJRPVBwW
9ZTPzVNm0XBc66CKtGyMqbvVDd03+WB9K23HvFYCTa0sT++lYTNT1bofmtQ4IFN4kBfn1RiKkylT
UhN0ore5FDoy1fJUo3RLD8ztrVje5iGZRG3WqW/VlbrPM+UuFfqrFhO8k3z/7qLwwNZ8blxzNxH1
tbccQ5FDn6rPcjb3GzKL/JANaehb1pRvyiQvZY+qdGO6Cx58W6WMJ0iQOJMc0ipraNcm1XhnyZNM
83oqnfYod6M49tFE+7ahz/xdWaCH++0kapiikTKX7txpsJfkebg32UybDEFC8PJUqDpXaJHYE7/P
RgCWspi3U1UKO8jslua0Ztab3G58KdaO1Vind+Nc6nsx1/MuTaViq06jNvrtWC17IgDNT9NG2q92
sFu9IOjNkq6mMFrfLln77ADWu+36MrrvGlvaTc2UP4RLz9XJhyBYiOP5bDhJuls6zQlUqW7OoUVO
j6sN9dLKZruZYfmCre2OMEbRbqpUr8WhQxJDulWVWKb8M1Mv/SYjZKJ+q+hOTT5bUVWpP+MJaj6W
1lKjQTqKUfcNOc9vrEXKciDiVJQ5AZNC0vPgaKICVWDLxSGmyF+yS7NsM5BSuFFk4XKg66l8i/cE
MnqUaagULbWhb2N7SO8Wp0LzvBHdQ9SVWu+ZFFpoCZLH/+L0K+ey0Wjy41v+BsVXVHQonBlRh1kc
hz6f3hgjf6sjeTkb5kxa3pbkrSYRTOPSiUyCoauXnZVM3IaWCKX9QOUhqGRhwoBKJ+sENCG7XdgB
T86K7FclnFWNSup+0Tusf8bzstCHKGztMbHWlDdSuv6xoW+7o8LL1SIQZou9PrSIIMcuvUvpaLLy
yRR/z0aUES25KnYSsD/THajT/gIGQFl9sZxNnSR6QsUyk7YmvZK1MlXnB7oi1Vauu3w30l2/zWt1
eaqjMN2YUrF6IA7/4hD/1k3KnQ1yyFVNUlwp1hM/MsyRHqMIgwlJxk2bgBGZ6bqf7HFIKVOB3cC9
pQ5MFb/5tFN+auFIjystDZKbCWEwjh6wmchP7FQNzF7mAisSDuwElaJp+584WjS7nkjKG8J6OlSi
zzZxF0nbSJ4cut3WPmsHi3vWeO3ttPBscHBENlnsi9aAHRdCaG3BWwRqHuEUyEmae9NwS9ra9zrP
d7+zzTaNz8hJUy1XhT15lpbdapPy5kTzY4Q3OP6g+cLWocns5JDkdYkaZ9yt8Srn3gr/VfL01imH
ZNvlzQEd4N6bJdBGnfM0RfQNKoRlvFhBw1SRSddN8RgNTrkZF855QxK7UD21SHUMNYkRCdFIkXIy
SvqTCYkJOBIpnN7MTOh+Jef1RlN7nKmjFNhYEZ4TOMVgzpVfDdm7j/Nx6tkjMpXRQqNEUGR0cw03
SYaGj6CqnpwO5MlVO+0mzXrTZTGfzbDbV3n7LEWVEmR10r8QNzZ0sGhoE26dKpJlFzla2p6CtMp0
pu+TJr3Z+IPiwen8o4fSKUtJWewlXDxjAFbhOLzttVhsN86d9yKpxNFxaj0g2ZSOuioi0kPsDaK6
OJZRfO4HUZMrLAQnBj28pKv+RaPmtFiExsaQGC6N3R/TEFE/tPo3gMT0kbjSSRDGJ62KbFdOhU3T
v+S+MzU3WaR4IzfQei2K+2EdnqVOOZjG8F3GcM3NhuQnwYwl+8Smk7217YwYqJHkCsEFRG7146xK
0Ahbxx/1/JGq0lkZ1MFVwEO4ejxt8SS97ZVm9rEGwVwNcA1F6zl1OyoOWgNNrKofs0oLw5Y1gMfl
9tUcD+iuquo+NVta2vMMjc4IxYvSzsa3uKY9UcwlOalef++pUNwWbeq8ZtM4bBcNPEQy91bkFXmW
8QEncr/atLwkx8rDNexyohjdOK8o9ptbBwSPL9Olpr8qTdSn5LoQe5px6UYdaikw4jlpvX4eukdt
EHKQZVF/WH1HvHbsjF0s49cgBtV+pK3XfLP13LxX9UgLYu5aj+6h827Ys7JFBw8Z1NzUk+deHScG
S+N5cil4CYcbMKrIcsyBtC1XlZIvYjlcx6Xs9M+VntoH28nGl1iXjBn4gmQCmjER2NUVU+eVA81d
Ex6EBAN1bUAgjbX8lFCf/x6pi6lvsmiWbBBaGgVJpwo1v6TAO9Vu2Cny91rCU92n4UOjGvfs2C3l
uP7RVTIIbdMJi2NmLDUF/iQyPBta2rvmSMre0qswaJpRejfTejw0ndTdq7MVnZVU1jM3NuflNYmp
sbNmysaJQmqw8VKBmV7sl4najZ8jB+SyFO2LUYNLskoAsXFZJNsl+m5Qb/wJlMEkBdK4p5UBQIrL
6pfPhRPH0R6VL5qzLII/6V1xw0W/3KVLh8NWWE0KL0GTy5seN41Dm8vNySqSdFvRuaFQXogbNc6t
0Q3VTjoLJ8r+SSpLHPNyFHQv8ugk04K/lfpWfY+tkfpfrm9n4phtBThhX1FfA8HLhl+3b6Ztk06v
PWvAoh2OlL1JNT0+jVU9+4kshlNej865Yse/z8tovRbGQgInxszYyVmr3SaFUf9quY0Ibk35V7iU
KTGv2oggVuF0uDYicN5sT6qHH1Lh93aIOKs0tocyVfN/7UrTfk1KIY4TqSzvC7EpuelCRm0ABlmB
h041Kw9tqqq7fKLhVtJFPed0j97Wtyz1KsWml69IiVX5i23mDVVXvT+KwZ72FvRJ235UzcSelE2i
lQhZUzAfTzVxrQmSzaz2ud13gJ2msJv9uRKidHVLmvd2blfoOLZR81hrDbXVeUGx0x373r5RW43d
aixpvungr5zUNLFvJ/xbvzuioGrUTY70UNOk+94Wg0ynbdLsp1mr2l+hjQI6ZdoezUy9Mpx/8q6h
Kpy2nNhNxVklJx2S/lHWtfZNFBYKbEaaROcB6UXJrQqH+kpaVeGRICyJA9AIxm1HPKxvrbztEi+y
R/SJBbZiPwrVbu+aQRlbVypp4Qex3FQ9mxTg/6ZUk5Zy8UKFbX04aU+sosvFtoB/vOCzYK8G80OW
AKfTsA3zUL+TH+GfiWUDmi2T3qtyTpynepSc6T0SGF7+MK2hIYgck3BjzLh3B6KyKTTUvTOzWFVl
dsMuTXI73USaZGh7qKv4Hw91K5dvEXFn8QMs50gzumxbeSPNQpZxDtOHwu+Eyms/xkW4BIkztKjH
I4VulKWr9g6o2NEaqmindlFonNQEeqGvjUOtPESqNXcBChy0bsp0yY13YE5UeWteYH03D4PVtkBq
NMqkcdxjSjYP2ksZozTjRpWtqn4aL2unt0174rjJQAjckCRTwc8zXwZ/tstMeOkENO40KRiAyq7S
kOvuKpPuTRBHNLyPOdA53S9GZYl3VZ/QcjbDpaJtY1o9lNWuoEDvxmU2Na9VWuWAisCpaOBmZi77
tpwNBQ4w5RiAjhRgNhNq8KgbjlarjU+zsvZfkiQCgNGUkz57Q5XKrxkFeLHXozostnoEyYgebpw8
Dg6w3bOR9gPCCUSt9VkJk62sjxYvtJC77zzTRnmIJWkO7xIQvfP+7/BibaUcXcLB7Q9Q5gtKklbF
SWi2M+nKDleNYELApr6fTqsrEc/jYdknm9W1JHMVT/a7oD/lp2jnbMmcISqhk/JoBuHmms7CF1KH
2DzDqIOHBpTRuXRvVdMS5f2sRBzJI08/aDspWKUUpK2866/B/79cgQ9jXRANAMXCJDbBuo0ehCjt
kAbCp5K9ymNP2fa6iMSXfAN4WMjoGEi5omT+J3rcaoes7A2p9kFY94HiN4/55Nl3tk97LQA56Zf+
fAKWtk2vguO/4ht8HPoC/K9wgSezEXeg8MNdvwUaumkx372Gwf+S3/NxnAtKxUzttzB0pihvx2AO
Vh3i5lgdW1/adlvHxy3syj7+cmLIB8AwYzcDp/1zTSsID22fKB0Uyf+dWBNw+1wltX7JnoPSSuKE
ORhqvBdY/KQnGYjqqfPNbSJc+hTWZtkZQfwkJDqkbnV1KX//xU8H9MOIFwe0roxEzgTewYaLHWj9
C8y4tRk2jC4O8cH2W39ahZX5519ZpLi5VEjo2NckV77i2hOlyYrMpPGmujgkjTFFjVRp64FchY5R
HrzvXlZdaXVTboTlXrsBvuQ84OgBwQIXQ4LYP7+nkMPaSRMFTk6X5Q+WmUfvct1cs3X9wsGAewYx
JKjviomM67qtPhA5HDkqB7lfOn/Awv5nszd2+T+DawKUuaHIhAyb3bkZbMxr0/tqu1JMXo2wTR1a
5MX0FCuLbICxvb/Kga8iYSP8S8CUV1iLX7JuPo5z8dkEQaUpE8oyDjy7LeVA+O/mprnKHf7yxH8c
6YJdB3mY0MTEcmfdIPaBlwRXr6DZ0aP30Qqrwal42ZVd+QUNZ5VAIoJdhVFo2Pz59YquaJpGQi5s
MX846KsViem15t5Cj/vvr+RX4iQ4kxhQPx0Ybpp1sY4KEEMHpybESTKvFMF5hbu/ws/0c4+cc/w5
3xY/lPvwTl7leEEkXnmjvuBs/TH8xeIKPFusXtEyXxkz817XLaq2AIcQyJ2rjYYmhdu1wKP0yDSu
7KAvlxiGk+KsysOf+IVhUw+yI8Gr18P0pRckQlWKG7BKHLDQhvj7Mn85zQ+DXZwKWxetnBZMM4Y0
Cr5PS4CaLfHGAGoPh8Iod6McRUcHcP1yZehr87z4wJVVwxqQZowYm/yEzsBtlEl+Ys0/MSS4pla4
/q2LGx3lC4P/HITqIUf/uW1tkevp1LCZgPZqD33UfsNsAWKLDF+iCWuSgtgsDn9f2i9YcdwzhJCr
tB6yzhdHpRwQ29USCpx5/dOqXkel2iLDEPx9kC/U5Yw/RrmIbKKopSLdMrM2wAkJVnu7tR7S02rC
BBD4quHdV2EiusJQTBSNt+KTpY7ISjpQI+ooc9S0HpiiG+hHuH5J1lkT9TmWo1sDldIA9P65mZMf
Q9lfiTt+BxaXH5OGMD0JjEl1TumfH1M1xshEPHnVhhr8oQtMr3rM/4HJv1vJdb7m1Y9MfO+8JXif
CO+a598XDwlvJEAkVgGei3HxgPF0Ab1Z9fzWgE7ZrQGdEvwfArqv9g+BlUyAhfQZfpR/TjNG/FHJ
TEj22UnM3hpiSUE6erniS9+nYA06MBad72X5yhX/xfzo+1OkgCMHuupSPiAj4c+dBaU71EPAmqLb
J370yImFMfX7FozOlAWtll25DT5FH4ZqI5GgcO3pmLFf0nJBOjQlZaIRpctwD9x301fDj7+fla+G
WFm47BwNDZFLmuoEYtEaQtqyY/VDz0/FVF1ZuU9fjDlw2PEUQK4IsYeLW8aQoiUT0Joo6P8CpUrN
785Ry83fZ/E5Or0YRf1zX9iVY7dN1A2/n/32odjY+/qQ+PobwmHAmpCIBpx7m96Ou+Qg/XJO2jV6
7KcNcvEDLi621ARbZxcm4xD4p0F5No4YtZ5woQz6beIDKvUIV1EmbDfaoQiKbX3sJj9xxXHcOafU
doe3vy/J1+vuqL9v+M8WZnBxKzECXfGdfnQl/ThNz0DY/z7G57j196z/O8jFcczDJlZwRRt9w8nc
qn4ri2ZjRfomwftwpMkM5g8zv3sVRLnklIeBlljeB072IuwR1EZ+Za99TmnX3+NYYNdVFEU+5etD
ShdQG+YBVSN7m+yHwXU2KcJ4q8yQ/iodIOueVgOW/njtAvziHOEXt0rVISdFMn3x/S3J6e0JvoQ/
rSQU4+dVqfxPrzVc9Y8DXLxpub3Q307XAZaWIr8EoorC1AHCF1ocxQj75trVcG3EdYd9SEpyJOUc
s3A4U9hkCPO16m+yrnND7cF0rmzWr1cPt0xcrAzFvAxFDFwywFyzWau0OfU0gQB6XBni82xQW9Ut
7iKE/XAAuQjqstGxnMnoJz83XrM2fs55KEJcY6waWtj9lXOxXjd/vMbGn4NdvMaYGGcwOkeQutvM
3q0mseXZ9vPTGAXtLxx5/CvjfT7sf4ynXlx/cxMJdFCHCjGdMdhAUQ6kG/FUo6drbuTdr343XVnN
z8pmf87wt8TQh82RAk4Z04QRCz1ofhZ7WnnInpqnePSyzh08Ukq/+G7u5l1+JQn58kNS56Quh+aB
famppg6LtOiZPtGLQyzZsL/N7XhDcnDn5PoLpKDhyuJ+CsnXmf53vEu15FzpNIy55wrGdzx3u1Cb
6jwwYONbR5VwT9nLbZ5n13bQ5Ylw0BDjMFC8Is7BjOzii+qJlo70klICqvRGPVibeusE1LFey73s
A2r3rxmZf/qi64gQFLi/ViUsBGr+PO794nSZQov5t5qt5GLOe1/erwqy0tnZGh6v52Y8okZ9ZXk/
ZewX45oXM7XhZI40AlJ/2kj1+be1kid2UKXVx/XVblVk6q4pz389qCJjrIS0KGt8cbfZRuQU4xSm
iOONASMcFXfZDbvJG317Z26uO6L9DqQ+Xgm/p/lhxIv7JwqrxpRoNv1Wd+lup8fMp8tOqbt6yt6y
jWS56l0XOFRFqpvcjw6hN96iEBjtkiA65LfWr/C6Cvdlonv5my4+OYBuvcojcK4ASGavfpfc4TY/
RBtAdn67N3eG4U4IGCOadbx6ZV1ucGwZqZSs/mEo3sifJYyrqJhnQWyrhT7y0FRnc5lCP7wtT15u
Vhnw60baX12TH8b8rXDy4dJSOjWH5NpwaUF1DyOsbugSp9A9r1zH62P/8Vuvc1vraQibo2L3qZw3
NqMyIzsIugoZZAI/PJKULcByFHIr77pm5ldL+WG4S1GworRSezaJ4SOA9xGwNFKZK5fuVyv3cYiL
KD6G12qkQwd6c75ZUKMw5ICY+8q6XZmHvf7/D5+nr/NwisREq3ZwXMte+fvatQjx2hgXBx/C9byE
A7f5Ku87j0Gh7x0vP6V3oRca1OmpsuQvVx1qr2yIT9JOqHuM8cTMqPD6a9m6hqTr1/7ohxhausBp
RPD3PXh5tNctiLQ+SmPy6pMnX8SjgPOA0pe8kmENlDS3usJdVOS4RLFDbeYkL4BI48y88gW/eis/
jnrxBe0KEkveMOogZa4KGKXXHbfBaWlQ5SsT/GpHfhjqUnHMZjmj0hB8SHGvE8uJuvL0frmy7z+X
kv5cx98Z0Ic9aeLcAFde4suNx5WpsNWDMLD91L5diyoG18f1x+mrCMemmGMCSLENijl/noOqLc0l
jVhFThiNW2iOcoDy83cpcN6n0O0Md/HiXyDuU3yNr+nwfbmuHwa/eI7RMpGtOWFw0fwAsjlPN6hS
Xtkmn57f37vzwyAXuzO3C8y1ZwZJ9rw7N5HXQaA6WEEHvs0jW38sQg/S2d+PxBfZIWfiv6MaF09w
v1RxpCoJURRdCOclPmAtewPflo6ugTr96iU3nDv8pHZdcmVs54sX4ePQFy9tVDiZA2AJZvFWHFa3
i9Wcs9leaz9eneJFQg7srQUrFNd+g8DCqFOMhJXVKjgsm+UG7dYggmqRQDImZQBct1RBzvbSMZ3K
tVdU8jE5D98jyTp2lrb7+/Jf3rwOYC0LV3NeRH11Kr1YApCy45hWAgs/VLmaQQRjnFwZ4lOf6WKM
S1FRRI7kZjZy6hHl7RS+6WRBAjGFJdvazrsiqf6UwJvPQ///MTVLJZ5ZzZs+RZN6NyiNWlSLX0KP
GGLnDbTGNXnRzwHkun7/HeSyUhcnuonaSw9lFlfbiXOz6lVAa9zb9/l78lbQBdL38an8iWbshr3M
JTGf9N1Aa3T6rhyam+7qdrvc1b+Xe1UqpBGNHaxzcaCKaUJ5sSj130UvjaqvsdX/L029yzvpcpyL
rQOjVzezYtD8aC/O9bfwt6HuQGJSHdO9tB2281XHmGtDXhwkyh5apIcMCYPU1ZHhMVHRKabhyr1w
edVfzmxd4Q/Pi64sU2b1QHjmoXfT+tcyoKOS0Pqd7oZrRdK/T0m9LBI0srNkYwvnWpbFqUyGc120
D4tlbP8/h+E/m0K9rAwkU4ZWXVpR+6iGvaD8sZT549+H+Puqqb9dFD6sWi+FepVa0kBX/kGtHiJz
eUrQBZv6DlDkVbfay+Dtz28EWubPbzRnpaRCHluLOTGWGwjRhKWH7tY3HZCZW2N1WA3XLrKvx8SG
3EAK9LNF09KMuQW0GZqZlzxZmziwblTqOYCtVxP5/XjNCO7rmxNhzP8MeHGUAdO1Q5QxSUuHbhRV
2OGmlSG38CdV1Klzp/bNtC1fwSFCAZTMxk/xEb9yj36xQy2MvSgBol1Ibn4R+KSSkzfzWMNb6uP3
IY+flih7Gc3imgD2/5B2XUuO48ryhw4j6M0rraS2077nhTGW3juQX38Tmt1pCuIVdnaf9pyYiC4B
LBQKVVmZW3YkNOuhfoWWMtpIp1/UhNCIGiYWcZWutqtasMn0TIFQl71048IzVlYU+u8nXtrXIMvC
m0nXMfFoIK363IBv6ttlK2cZ6tE9kVuoEt7SuFiZxagYJgecFFjNzpN8+VnrHEwIg+O/9OTX8Qdf
WGAz6H/YY5elpw0BRLuDp+QjZiNrPwIYwQKBoL4bMGJAS8S1xOu/bZ14U1ToWxrXLNi1T/dyiiIz
xNSF5kagIrHkZg/apZtE+14I75rOC8pn6Cq6pWtrjB/OE1CaqKdj8HpfPFAiau3GAB4ONLGutecV
wOhNsi4WMMbYrBTcALFQWzh5SgpGmLAAZh6I+6lFira4yvycSrw3jcyxSDd75ZgK0N552Y60PDGj
UZx4y/Kgo1YMwTl/Xh54pZ7Nb4eDAEVLA/VXg8a6lTkxSSrZbCcNBHt3Mpg6bZkITiJjKlW/j5PG
u3wettzTXFljTp2B6du4svDt6AM/O2SBFtBMmwdp2gghQEz8XpTJLGoywSEINCy+WjV+k8LlB1GX
T1KevF9eDfugPjrHygyzGnnUCQH1JJI+Ytl6btimEQBP70Tjz8uGtrdNAXwJom5UaOn0I4F5g2jV
3GsoiLZ7mspRJBi/gX9MMs68HTCJv+0weZVRVWJRpzSvcpLbfi9hjugvVRKwztnh4+SWHihlHKou
BRycrfY2DxXKWyr995U/9hr4sIoeS6UyFlRBePCNAz853gzMeOz8vVS2UVFHOqjBcJhR9Fn8BZh5
rwq699YDMZHb3sxXvJLPxn0Dl/xtjxXdbfRQTjCSMLnDkLR2aGWWE2d15l52lG3H/22FldxFwC8r
vBtRJ++vzewFDKgoLD1etnFWH/jl9h9GmAAMYqBm7hCDXcXGDNtBh8hY9Wx56ZcIonG0hCo/XLbI
WxUNmSufwJBDXRY6qtGRBNxOPYKcQXFBJcYJTtvuDzFwA1ASAPhYxUS1qtq+o5f1cABpHN4xJmK9
gHE224LoZ4h8srqjJBEQBOp245vpfAfFNucLbu/u6kcwuZ5shHqcy/gRvWt8y7+jm/V13PVACWGI
MrKVZ4HLL3+GkDp+0A+TGt3/1f6Cukme8gpJAybAfXoQ9Oti3wOuE/l/WsBiTTGrM/Op10mJkGlC
20nSET8GwwH9snPZYzajCPJHYGfBc6JqjMco0QxiG7qJ6Z4GTH1PA+Y/QHpTVz8LmCs7zEUDGk06
1YLMx7gLUXwM97VX7X91ErjVI/q3LtlibptpKKwpNI4RC7JNqa19BWGgLTnVE7Si3PYHz+BmxPpY
G5sZmCCNwjgRYkmX32P2Pa54+u3bfreywKxIGCJVEyT4XS+lD5Kuu1Ef3i69tsdw8mtbRKg+5sVj
2KnXUdiBmHQZTM5p24wsq1/AeH6pGfEcg/0T82OgyexACdKDiHaIOcDKzQccQJxo3wKhhsYTs1Lw
vCQKqH7pi1F0oOlzFwWzr3j8a2ZzQR+GFGZBCZhg1YYQwKk7a5cJ8Vfc6Lu65grRbBwwvImAGANM
FDMOFnMHgP4aHM+YzcNMpfI+d7NPFPJpIfqtkC43Q1XtxFjwgAZ8vnyut67tE7vMwdbBdN32JuxC
EwaqsqA88vqrzkdp+oHqycocWfmN7Twxx5zvlEhpWiwwF05fBKkCfvEe1X/78qLO8HEIiisrgP2e
xt9ZAWIb5HcojNqTZyW2jEnkQ32vuClE2ARowo2edRD9eR+9tw/LD7xCuLfOxjMAj1PRUExDg1Qs
e/VVRFZCKax0F/P+oIPTvtE+GO01J4MzEZ/qw8q+7IKD4nmsOevfetGtjbO5mJWp0BCdpMm1Hhdf
8UtXuJ3fwx04D3bCvfpwebe3oo4FVS2TYoE1A5Lwp7sN5tG0ywQTVb1psKF3t2sgllZZwMWgmy7v
eGH0TDoJX3dtz2SS93YW51xA5QRnfzF2YaDsYtR/jczWbgYXvLQgnHcwPehdXuZG9LbQWAQtO6q/
EIZjDijobDFWkuNmMpsCYD7qujwhdrpRzIV0YoI5i6CxaXu1hYlBzvxGuamSb6DccNHh4DnIxjW7
tmQwi4mnqCylCVuoV7rhAkLW2+WcBLEufu9r2fTNMgXfVHIPsuPruNKfurGbOTfFGZqSfsbVhhrM
apUFhL1Jh+7FMvaFC+nK0an6MLsZp9k8NEC0g1+r7b0M0AK3SwUbI6Mg+au69C4dlu6qVaBQlAnp
UwEGfLWoOEq8G4EKpTnMCaHOJBpnepJ4y+Q5KennBpqzMu9r0OmThRN9LxsByPv05KhpArqaGrcl
MeJX0o1XGqgR84kXdDdPDAbILKgA4Q2vspXGGOotdZbrFgS0zU/il76GXvZoEwdkjZoDFtxbjJT6
/A7kVgxcm2WWtyhqD9ZIkHyneyisgGzBBx0whloXR5peTHdw0f6U7Qw8Elxp4c2d/VjxMWatMvC0
z+cOAwLIQyrte1oYn0Ev8aqVEScP2QwKKzPMClMlUrK4lCe3mC1wfWM8vQcQ0r4cebbuaAsQNeBh
TckSLfYRClizKUYFSkrzQQSuev5BlUTjLyCBwMcT9gLH9c+mK44nc2WPiQ5Cn1Sgx4W9HOMN/WP1
CfrqgDw2DkGpBG4DZpEAdDW4u8CacDO88i7PzTi4ss/sagIS8bTqcfYoA9xgPdVgWYCciNvHny7v
7EYx8mNjJZE9F3kPjei6QZMR5MtLrjmydQctV7cU38WE+Clq/5ftbb1FTwwyK5vl1NSIDoPKIypc
oJL2wWt17Mn/hDQuPqcT8aVxabX47Fr5ezuxSibnqiHPg3EVFECLqD8spvmWhdLTuBDherbadge+
c6qNAj7FIcniIM2h3cVZ9vYHxSiJbiAvOasDLLHeSoOe6K4VAecGdkRPx4QycBCgnwNaPTF2xKvc
9MCT3dw8nijx/WWXzYMwqjIssSiiBGUprx3pvk268oOzto1XpKVR7Cp9GQMAx2QjWZiC05AYOCzX
9HAaV8sVxT7HuwpYZFAV8/aSusjZ11zZY3JbzOSahRGDK6W8BumpI+2yZ5CKYP5o+fEPfIezOplZ
XdQJRO477CAI74+N6CAKsmt1D24+r/DTZ4sTezbj9sfqZGZ1EGsCX2VMC81ze60NzTWou5yljwLO
V9v0DN0SIXUIYDVmkE9vXpJOeMPFmoUXwuiah9jRRLhib+t4//cPxd1wxRub3V7Zh0VmJ8mcQTQg
N3TXkF70CFIXzQspXjjLon/k3Dk+jDDbJ4K+qCB/L2t8Gl6KXXQYnfCxvfoG3n2UYs2v6U3xetns
xtsVR+C3VXZOt+yg9qEVuAXFBJd53zqdsFPTAlCuyrXwJgCRuQO9+8tGOUs1mKVi9Aq6X2BkcgEz
trP82zhJfjXjltIKe0h057I1jr+w1eZMExJiiAvq9cT4nojhSzgQztN4cxeBeMFYiIjpDLakIQnZ
tBSz+Qte0gXjkSVC5JMpbOb+KzvUUVepEen7ZVjAoIysLL+nE4XSp9JWkIiBYIczJ7a5aytTzClT
5zCaQlO1oB9IbG1QbP7kwKYbfJhg39lTIo4aXisoeWEWZPzeNmjztcdkBZJx7R1xhABMQqk37MCA
ddknNp/ZoF77+4upzPIE0PEbbYraa60l8Dqw7oD+0Bon6KLlNbiTJHA86XH4VdGS6ho4sUNl1F9B
ZAS6MEhWci4Gzl6zLS08VwyrEzXkMlaWO+gtJ+60DLwAs+08eH6LGHLE5Cv9HCvnARee1WharR6h
vfrLsotuiCMBvF8H2v7y9tIDfBbLgNH4yxQ7KdGRAgJJKQ54K4FJVESiIFiepi/2JOSODi5hWSC8
L7p53Vk6KJwwUqerFj2jq+VVYBvLBQESBZRPAQMkO9lbdlSnW2yEnYaqcB6E/82mJtIPu7I5QKYo
xaQdGlngpaFzk+j+oIDS27SgKe94rAbbXmthblAHPz2E7Znzrxh4YIP+gyIopv6aTosLwPdEyjWd
Qph3XBKTTZf5sMfi9fOklTRoCSGFCLP3NgTyXDEerWW6FoX2AFRMdqih4+KB/OuhbFrdzcfu+bIn
bS4ZSuWQH5R1kDmLzF2hNCQt8nIxXPWmd6Nd6SfPwzulxaEdDN5w7NZFvzJ2ZLVYfc+ibDSrVlEx
jvXvIHdDQwbUf9nb5SVtnfaVETYv04tGgYSFjtuPhIFRSUChVBpPRX5731DUs1A0AFcT27GAmkat
zzX2LXwG8X8wBCDNdsBMT8mS+PQsmxu3ssZ8pbrLoGabI/cbzQUpxPel/Y4Cknd547aiiv5hhJ1N
iMVGRRAyUPlq0gOkiXobyibo/ajSXdcl9yWUe2xNgVbjZbOb3wuoJdSTLAnaXTSrXzlFL2Y6hG1n
KAFE7eMIPk2oAMUVZ22bhQL9wwoLRlwsYlbWbAK7d/Or3xq6xQTEN6b2gW4AD8LT5VX9Pw7ye1ns
uDuUGYoIqmvojpDSbYRyl/bDlVqUflgJNuRToLcRFY/1Mn6P5nIftuQtg5jIv9lbsMOACwLC9ijP
nu5tbejLGLbw0nh4U6MXefpxeZX0GmcvIn319xm/hMxw1OmxhdxPgIhJHuqfBKXp7FbXfixFwnkA
bdbqVtZYDiYoRiZ6lMFa70qYbVV2qM1Gn6Eu4ulvpQftkv7GuufdtZtHD5QWqooitoKL73QLq6IK
m1kihgtpHyh4KMjlgdRU7Ljrvl7eTI4ldijNBLeEpCL6u2ZpHka1vwVTyM9UIMF/MsMmD2VtqUSF
fJSrLANEfCFvu9TaVRaDTfSyoc14oqmoFVumhF4PkwOKkomx8QW3KQCYEJaLVRAuNRFEE4gIWrv4
eoija6Jn3Ar+VhkAecrfdnUmEUtCWc170F4fG6CyEzvFp/GqtyFK5rU//gXWBtcmiseKQRFtLOgS
tKpWHDY4Yb1KbF3+kZCfl3dxMzx+GGBRlqkIEqB0QJlBTPtDYVXXvdZ/uWxi8xR/mGBHjEeli4sR
ku6YWiAOCtMgTjftEvLdZsd5yJ27uIFRJhCZIBTJxlnrj4gjFLbREwQ5ZUyfxN5YQbwi4WzZ+cMH
VvDHLdqgUM/4jBodam2g59FhhQSlPN/K4BgMKggu9I2yHyRQoF7ewDPSSgsZ1Noic4fJehP2MpHR
0nTCT6D9uK1uxwQsg4OX3uffobHmS9BstTMP5LqgrGwfiKc59S0JyPPg5rdQ2gntuEXJmgdxO/+0
Jz+M7Z2XA7DjfSvNmP5DBad5aYbPA2l8MANe3gH13E1PDTE7ENXo6dbGMruiVe0jFQwO8yi9lWCI
pp0opwNBtrHchc3gCelhUhV7sJ4jPXub5vhOaXrHgookGHBve9lrpPtW/mrpQG2q0HySbowUBVio
GfcDqLyjrwMubsX6MoJrX0mceN5jxjZYxO958q3Q3zSsDRqyh8Fo3KobrghEFItW9iBbeBjU+fny
ujccGshxlCQ0WQHROfvoy9uCyFkuG64mg1pubHdzWfyQ1PT1P5lhY3YOwrmwAd2rm8zP0vS9XL4Y
Ig8MfP4YMaCtJ1mGQXl6AbE+vejASptHeZYaqNaaAX3cyfvwjtbdaVn68nI2vPLEFHWmVcqnQCZR
U+s0pOLTTojihwnBkQgkcmX18J8sqcyiBkusCnFRkJXXL8Q8gKA+mdA9VXi580b74mT3judjtSQI
OY5FU6AlrT3ODtz1lpg2Ch94E/gmZJdsqCzFNveBvHHqsJHIwNEgNcAASr/pyqqVp5MUqYnhGkag
B5QbIps+Nc9Q+rRnV79Kya50eC2o/2epH0bp110ZbSBEAKZDLJUCjChuXPkKaSnoFWM8Fe/yMgi/
JBLHY84IDxFhqfIjKmLoRemAGpwa7Ze8hVZrHoIcwnqz7oSd+KAGKH74Jci9X7tvkDuTPHEXOq0P
zmremo/Pg9NE98Q8O09YSQvUFEb6eSEvVKWTM6PFHqWS26lgwgDhKVSjPBXk4qCntusWNOZLEQgV
eKEH0cG0lTOI5nXWEz+WrEcxxWxrD5hNZb0UMoH+Go8vjH19YAARp9jAa85Eaxss1DRurb6RqsWF
YHTYrvBzZzrg0vDGnR5DQicg3hFaI/AuAPzB1QZRg0Cng4kNxJeGiv97ajAbQE0/agVoQqQfWvqQ
tNxiCePrRwu40KmbKxaaE0xaJ0qpMi06LOC7g+1ytMu7CPrct8Cr+rpvDe78mHCZMZhI9csonTOh
jxzAeJh9lInWA4mQoiPfj499kXpylNyaUfEu5MrT5VC19c1kwEgRgS3QRYCd6HQLBUuKy7yAqmV4
Q8B1LWpgLNM8I1A8bXD5FLrM1UWXdmKOiR2CoXYQXI1MV4Bmy01fD+GXCYJJD6m8EE5Dgn19n9li
soNwRt8qVRMwSpfadVonfjFFkKaZX9tJvLLq/KlXBbcQS0/sx3dNEX4KYf+lz3RO+sliI89+B+Ol
fZbgpUK9dML4laUjgFE9dwNadJi8lFvit8Z9Jr+SkPcQ3/64KBSBllUV0YFhXsrqCOcC/hPPSMe6
w+izPaP05WSO/C3egTqfN5XCIs9+rRSYSXgtosAZDWQ4WdLUT5lJJ2WD2i+CJYDeGOBf/L4rk27/
MoU+oQluP1AHst2ZqYW8QSO1hrtMki1REHsM9ZsCOvIdRFrm8uXyOdn0W+T2SLs0A2hQJg6MVoYx
uh5HMoP2rhx1t/KcvC4N4dTYN04+btYPM8wHq0KLxPqgGa4wQcUhA1yye6rbDEoeFedu2whsGLOR
UW7WNdnA+PTpuR9V6NuOGvYv7hQnG3CXadn3P98zjGdjphOvIQBlmMVoWjjV0Ls2XS29jkQRwkrP
2UA4VwBbnzk6AnDH9HUHbJhuMnd0p0pzaEA+BeVzbXDM1l5cyaZ8Z507RwG0eMBX9cc8Fb+sgk/g
+OBDEZFZ2wwAPnT1YHWabxYZqlUvU/h8efu24hcKCvg8si7DJdg8CzoiUokHBJ0UEjW/36MHOfpQ
kAjazl8wVDYlXGb8c68wUSEBcxDl/MIkLBOq1JC0cVxNCoAhGshM86u+hU4pZ108I/TfV2lCtIhd
YxYwgqzqW4xvhHZ/ktmWJ3wuhoNyTP55Sev5wTpdGHOlRlZdDg3QPq4c99J7tZAIUSJc4oMFARYX
L4Ho5vIqzwMGnBLpMSbRMehrKUzAaItEbnoFmoGmDMVJaehyFKPCK0ygxbz93FobZokp/S0waRjs
Od1PKWlbSNaVqisH9T5DsD3Uu/gt9qFHFiyemfrzztrx31MsqhtngOL9JawPYkJg+mFOnjFZxIg0
2IX0VwAFweQnfYSE4NzcgffUEb7MfrirQIPpUmxKU9vxoeK9H7d8afUbjnfvypeGvACnfQ+FR5D+
A9b9iyBHAMHRYfJTIOYTd/ga8sgweEaZ2NnpFdjyp05xdXALoVwAndLHy97Ds8CkLg2JxFijcjG1
Kj4n8nIfxRgnumyDfVL99f0A+TXR+sY1yqR+rbZUcj3j+6mB4ndQkfUEp3qj1IkQty0DzS0d3jHc
iGnHGZHfNpmtgxMlnQWgD2j+kH/tczf6TKH3widwxOzyZ6698zTh1B6zkePUNB2RsUaodHozZJE9
jOTiP3ghq36PiephV78tz388p362ucyh1Is8TDR6OCgjb4f+sYJBYHnHQ8HTM3b6AjpdHxNLW0No
20WEGSqh0AXtrvdU4Nx4BWcWHH62HCZ+dqZQ9QMEovDdytzpXQvX7PiIzjiySQIReUf1kzc+tShv
eTT0rY53M0VoD06/d5FicOIdv2C5kSifbiMTretI1pSFXrWtS7V/wL0v/0VDiMDFf+Bx7THpAyFa
FIUS1tV/AwkjpmGc2JU+U7Absle+2A79c2deAg0hU8ZQK5BMTKRGFySdq2lQXEFw56Z1x+5dLO/T
+FoorkSFcK6+zfvow5rGxJXeAC3zJMHaqHa9Pw7mZFeZBZarSL8ZVcK5AnjWmIgSqtWiZs2ogn7w
pcuW2yauICddu5L8djlebvqiLlNWVLDaodl/6osYf9eEzixUkBDeV7mXC9fC0DtSnQVI0zyI0jnh
/PWyye0QvbLJ+sksjgBfzzSK9DKOXOlGnv6uQfDTre6FQ+FOu45Lj7aZutB3AS1BgOWWOevEkidV
ayXIHWc2BFOzFwIF0S9Q3t5nk50CpfZF9VUQh/PqXZuX3souc9hlo+mgtg3xQjk3/RJtQoHo7uUN
5S2N+YYdVLlnUsJEXFQHqAD7WiODi7l5+m9mmM/WGWFRzzN2UKlTIC4j11i8efh52Qhvu5hDjc5I
Mk0lfCMZPxP5uYl5xa9tA3gKiODOAN6EucJ6KFESbYaBdMJ8up1iBssvwjDhgBK3z9WHGfozVjG+
SPulHidFdQnwOVm5F2vIB/ZaCVwZARnr+JovxqtcqP6/2b4Ps4yXR1GsogWJb0Ss+fOokbvcEneX
TWyGJuBw/95AxqGzRsyMMoKJuXikd3QJjT1xblwQdP/HxTB+PcoQlixE7KEOyONkRbbBq2LxnIFx
6TyN+jkZYCEpXjLhcy9kzuXNYqvdxxRDwUwN6HVANq+zOLhU0poMasX0ORE9yDexB44+qImAhcaV
fxhfIw8ENVrpQkIWiZsu2tOjjCDELYhuLVTBVuEpJeuUhufUHfuiiguS4GeIkAHdm2C7hNSunbqm
q9q6ZYudVyX/gNFlM9Sv7TL+KMxjpmf0E0qPyW18P+j28Ama3bdQQp39tLNBzZYeeLOiW/FQAc4E
YxISBOPOEgMcgCVLsVjdrK+VGjUaxMWynDjfdnNPP8ywGQGRsqIAvkpzifhooG1TQynysvdsLQTK
bJioQy0LrwvGPS1zglAa2B9dJa/ssboJSbrLrdT7b1aYkItB8XqITdDHGAKwd6O6F/LQq/roX8SN
1WIsJoEis96NsyCZrqQIjjTgRMvZ9UB+qDIPLbMVodaWmOQJ6hlzqlNqw9A03kEi+UXJhQPksRc7
jMr95c3bcgITUzlAEEOgAnXb04OV02Q+NJEWNlW+w+vo2lx0Tsn/zATEucAjD9J6AH+A2me+j2nJ
uRSr8DMZ9czyfWyeLy/hbLsovSaaJVRLHMPk7DRMZhpLMbYhyrNIjcQlKA3QKI9XicmbKuIYUpiF
QMKwTSWxwhsryuQvLWSZg2jEocGXQWqkWhUPrX7epKBLQyXAxNgIOH9ZSNHUKN1cFTkguajH0Qnu
0c726T94a52d1FNDLLQolorE6CAu4MaUUwqML7i4wDP84/KXOvMEWME66MQ/lH9MVtKj0cvOMhrD
cMtO8ASp8KSJ88rZWsfaAv2Eq7SlFbW+RQNgcYckdurxW6T/iOaHy6s4fycelwEkJUIbWHvY+Jyi
8zGGAzqqy2CDIbAEYVR0WG5BX/uLV4yH3Nnett/22EAtSmVpiBO2zYIk+g04SQTXUg1exre9dR9W
mKhDmiFO9AmrsmLV7sXcbpfPSfKnseB063S61NX30eS0B3pqXly9a56AeN8XEbjOL38fzkLYlEVT
2lm1evhAM0jBQKr9QLo7Io3+ZTNb0UCj7Lu/vEBnXC0pC7hGBzMaBMktzMZNPxoRYtGkcC8b2vz8
0OQDvBwNm7Mhe4hVzM2c4POTfnZqUgeAEXOy/fMKIP0uKxvMTY00Mq46hXbUb9pryR1uEtUusJhr
Kbf7IA/w4pR4wPnL61JE5upBawAaYynGVhpTPSiZeDsX3b/5Rr+XBWGJU3cbqnoaFgEmQL9hT7oP
+VwMIOm2NYgcp6Oxf13MQY0UDVa8zqkkk66J1Cl/O7b8Pww0mSqkcEGYmHduVEudAxHy2NHJSHb/
C+O0m6VuRO++FW5LWbu2sponE3nW52V/AnM9pSnAMuYYh25lgDWvfZXG13i+UlF0Hx7E+Fulgzan
A2KFc6S3Vg5aD5BcA+wMWWwmbuSQ1rKUeR4wKddiVNvct163L3xeG5udtwfo2kJr48POyQ5L/0tn
pS3VFEgxfbJ2Zv81Kr/2U+iF1VWTvQijZguibLex/IlAYT4BebsB8n/jaTJvkvqzsHxWm2fNeCSZ
zLlyzi5p/DDArcDtgs6jpkD4bP3ppf/1s6L0mUXoBox71Az9JDAC2RV3fzioTXfgxJB8aiiRjaQz
pGFwzUwyd1MWTV9ijApx8tyzWMCaYd5a89wUWZXhg4qHZCfHB00/0G7A4oEKX4MaF9rgdv+noCHW
KHMxdAKA9MDNDm41PpdJ7OFZxHnusNcCY4FVUJgNmZT1PIVuWnfODNEk865S/7gkz1phvlGWRmOC
eVswh7yZgQ4WCulVeIB2jk8Z2FOvPYzP807kgFlYHnjWM1hsI5aGVDGZEb4/QVwGrAEgggkk1wIK
EHT/wfi1PXK2JZC8K2+JE96lD5EDZtlg3gOj56BNxxtqPRZemYC4dlYWBQmMCGphIzZCe9QDEcWD
bAeUltfvGjfba55IWwaHDAWs4PJtyUIP8IaBKKZpYDYRiBDgNph3mr7Elpmp0JGwYvCFDokz3Uo7
6Lm8mTYuM+NT81T5eUB4NyiTDrBmWeiGCLHnZtKh5oBTqSkj5DnVezL3HgFRhDZ/SYsf2gB6Q9Oj
0bm2NMcwu/u2Me+g0+YrecY5xUxU/vVzLBHidhDWRVBmbr7RypNQGBTsgjl0tjHFV7GmvSVidm1J
oTOq2b7KRn/sLF40pH949d3PDLO3UDGUAGlj+9VglN38XndS37qNZScVnHY3uNm9gZTCqfQgx5Dj
HzM9Hr/+x7qPt8jve1j6X5OEAz4DzBdV4hRgLB/DtwHUHRwno050YZXsU7CWhypt5Bwy19f6YQiy
mx5yot3+HzDGcj4ky3JdtEauxDn8ypTfwbHtCAZI2gCoMeSnKf009fFeitrrYhQdCUqqAjy+gDR8
DGSpdANZ5QeQ3+9EKf6k57p3eRN4v4y599QkU1pRxB6AFG+fHajSAx2g4x1omgaebjUeviI0NAHF
tjB7xTiUmJPIiAlEGic023Opcaa+At72p0YWOxU13pc9N0czGUwfgl4Qo14Wk5UmkhQDg4OD03kl
aJdu6yFQfyounf81nFlxSikoQhBCpYdhxxswY1M4HJ5T48yp7ULNSM0Ka6U8g7VPdtpnKwDPJiBF
NedVcQajNjHnK6I4BpAuio0WS3hj9VbfN+1AyUpnT/2y7EtwzF5ZTnW9QDQ59sCT4iV3qp/jf/EQ
AMxdjHWikkxRbhjKATCZfaIB0GSVxoRZCbXubKgJOEbxGhY8OootK8DfoMNqqZAyZhMzBCKUxucM
46SW5pU1pr9GSO0JGeccsPWA42oAqUMXF/S9lsyuRp3zZekIiHsgUkrc8juqkH5vJ/K1EISv/L7x
1rJQNIOsuEGF5FjRl2FWxWkuMGcmQiYv06QXOVlwMgRL5bxpzo+CTid5TB26CwrwiMwBn3KcEyGC
oUgb34ysBm+hOd0XkwSKq+gxjxZOGrOxMAoYBGMAMNaoRzKJZzFOUJNIRQN1784z0S+JdB0yDDzd
gG0zQGZhbgGRhVV9DcuwkgTMcYOQgthi1Dq9LDtCwevYnodH7B7qMH+bYQKJGU5qWecwo4GSz4Hg
iWRrZq15VjUnXmoln0tNCYBvf5e14dvlyLy9Qto+gG9iUpUJmbKW55JZw7TYCQEwFALm3qubRhJn
jodsBCwdA8XwEQMVWCr0fvokGZI60WuU+9wxyVEjWEhTExccLZqrEGG+GvEqdlMDZMtL3IXfiJGJ
T+0idLaQiQvnHcoumhGuZC/KJgPjU0TVUacl8eqxPChW9ckYefNX7KFgzTCHoplADLHUkCZVi0dN
wPNaOEw6VYxUrtC259xG7JoQJ4EGxqsadAyqgWNxur2mgWRNyhAnrURxxumHLP8cE2V/2Vu24he4
G3HmEIhlFVX6UyvlIGoDwfl3tbv43vCXHX3uST9bO0Xo5xXRWdCSQjcQdMQI/ABGgsaHsdZ31WAl
aUwFRscjqofKYdZ+uB98+Y3qrRV3kfuHXXPWKEuv0SqTZS2mkrlKG1ZIG6Ln0uBNU7MP519GALo0
kaXoMoYqTvdRTo0S0QrUeCax5cDEEFaEWRv5CbyKvuzWAQ9mxhTQWHvssG7YdXI1LHoGBsDkPg2r
F4zFvHB8g7rzOvuiX0s/jg6BHg7TPIy7T1MsC2qopBhWMIMe5Y3Ia6+0YNiDh46DGWKdnTXFPJ37
eiFxm0INl7QHM/4cFr4+8kj22H72cc9W69GY9fQQo1Sq1sCexWMQmdMddMFnW06Jghm90rATNX5s
Mzl0cjHaYXA5IFG7bwXxsUslXEhDCOz6XBm2UVZXI0HFSZWql5iob2OhXmkzGK+jSIG0dw1kLedT
bEWe9U9n9sfMtTEWoOuK0oLkL0/SrkBGiif/3rqJAkpFXfiQgK7t6CvHMPvYOX4YCbhzNLoljA4w
10mCwUKSLwn4LW8kf74BsS8eO9UT/7HDvqEZQ8du/OrxlnWD3ADQkkFHAkPCZR51kPDsF2C0pd0c
GX+Kef/lDB+C2scDvbI35KRALtVR/WXJF29yN9cL23QnP7mnjKtKBY17hyuqvXmkVlaZUpcqSEnd
yLCKVhsgvgESHYAY7BZCFvzXE4tgOFsjE25z6LckS7cAKjE7PYblfOMq8QqncUFk/CX7Pv2Dz7gV
lyg74V865ccbYLWtpZaqWlkhZhDtWxNi6rt/5HgkdfWzqLSywETaaoQ2ewhcGu6QyUvfpStKsGXa
3X3tgJvJu2xt89x9GFOYR9kwS8kCbEOGflLoKupNuvwkxltBXiKJNxu2eQBWppiTFnZ6IrUjTIVg
WsTrzC7iB93ah9H75SWdFcmOJ+3DEJssSelE0lCEITFQA/QFHupHjCgrGAltbXknupWf+P/mDl65
BXuVLJ0eFVClxukGQL9JeltZTE6MZItPdFmgeoBMHHow6JszITJHJ2meOyRnoTQgEMbGNRTWFbuc
0hhwDeCSBBmP3DT0Odu5bRevP8wDYeCDLf7lijGIVomrC+O7ZpDthoBih1tox4Nu4YYiiKlYhnCP
3h3HObcuTQy+/bZMPWp11uZ0SaVqEBCs5Mg2yY1K/1NyinpbJwAAZZQLkAsgVWROQKZOGR6CEU7A
lAZy8S1JPo/dS62odhtxktGtE7A2xZwAOa5ECLLD1JJ8lrSfmXprgH+74ZVrN7ft94oAcDvdtiIy
hTjL4swtBFCW57MAckzLCzOR8xJjy+DH8PuxHoUdFwutUF40FeuZDmisjnaMcqh+nwTkk3IovcQ1
9rXTHtDv4LwcjtxmbIhcGWZHMcUWXNuzHuWov+f73o9uFV91xMPs9d+p1nAIjrLhjaBVJ7+TA63c
5Yf4gAE2Z77ioRQvf1Ow5p1utibRvKXCTyFNA5SEFIiluaus5kowB96re+vuWS+bOQ+TNidqXsY5
6PonT8TDu+FpFl8+DEgBT1czL01hLNDFhOugy5l8ykLwGLX3mfRS9a+X48q5l+Llh8aiRvkOcPSY
ZHUJw96IEpK7qhQ39qDEByVCXI653OnnKQma/yAuAVKLShWzOKO6ya1kUc2cxi9K47D0SIP6Q7Wv
3OoftGjOP9KJObaC1eaVbEFAAQMdL6Nb31P8fBIot+RgBaWXP/Pl0zc2cr0+tlyP122Jz9TVrlgu
ToVc3wAiV5p4eMezlzRgWms77LWqjklJlBR2AFD1w4Ci8wcfmstuH/DHts4dkRqDHLwuQT/AZKNy
qA3hYNZC7hr6V0lubUjY2VkF8dK2c9SCE5e3d/BvY0BPn3q9kaCfV9fQRCC5+qCoSmyLLTBC45j8
eW6HZaFYi5kOGZyKLK6mnMeIRCWWVbxIvuJSZtHczqA29U/oZzb38MMYW7+KeiWJinyoXbVKv1uz
9TLN3ZWkQlEa7ARZ0sqcBOWsYEY9BOBzCbQlFM9jMcl/Tdq60fqoQE266cD42+3HXpFsXRJ+5tL8
pM7dw5hmr1Ne+mWf3YeC4V+OKVsr/vgBaKycfkhBHkyxmMXa1WVyp03Ca1QUxI6JeVXrkRvl6Kr8
uUG6Wug1UUYQFmHa1ZGRdbGVu3px2+R4MDtPYvSoFIt32c5G+QXjTStDTJZiKpGhZWqYH3ELxlfw
j4DoLbUV7xHyyNwWxrGD+n/Mfdly40iS7a+01fNFD/ZlbLofsJGUKFKilszUC0ypBUAEAlsE1q+/
B6rsThLiEFNzX25VWZnJJNIRgQgP9xPu55wesKfmZjtCRKhGbXjKfBFm23gX3bFd8gP8XqhJFy5t
3WIb7SeRNBDAry6P9NxePBroXBOmG+A9W66VPmhA3yDRvCLcLoFILAGD55bKsR3tdKnQpnKknhul
X2UaLhxHZ8fS9qo2exx4uVjbZrkQZy4NbLY5UN3cclx4gDonhwurcQOF1dg7S5V7Z8xM8kRgwkD9
Hm5tZjECKAhbk2sN85PkRUuuidR6Ew3ZX35Jx0bmniU32jGmGW5HAd22hd/pVtyHWU0KHRoyRib8
/4U5dAvjRECE/vWWVB3oWI01853C6qCWYYHfpyx6rAvaRdmPy8bmJU+IakGH8dvanJ+SmtCo58C4
AJy0WwaQM95UGxVCDkv0YGdflW2jVR+dENAImy3BXEix3QwYVkS+6cmHxhK34PXCqzrnORzlyMrM
c/BEyoHd8wogZ7qTAzWgAfHjR7pRAu19uUf/KyaDOk4HtergqbChdDIPiPOxrVGe0YNCChC4FaKR
hXpWYDy3AaTWJkHpB7EEu3+JwU9NzkOuNtH0pJGqwXdaBT35YiUZKL4QxXUDKoLLq+OrKYDfQPY1
pOK4oZi7J0uRiNQ4dPB5DLKrRllLKLhCrv9tjJSlN/fFRSmntmbrg1tWqUNKsUcdRtm6wLe6l3Td
reLA2Imr4ZU+6NDY3YJxLUwWnPCXlH9meearwMChpY6TDr5dWjuuiwdHa9ej7axkM0tcqRmutL5b
6gyZzpSTM+fUqKOeemQnriiqDVElh87TDURNVnQzNZb/xUJD1E2dzKozm1WVJWqV1agANNQucWOa
vFfJorzauWWCe2VsAcjUg55oNhagMFzrKWodCqG5HUldNOKFnXWTNw+X1+PXmAvDObY0G45tVVqX
Vijp6ITO1mppBVrFNkXS3eZpTsG2WW9aXUXFVuWNDr+VC7K+/ARfvNj0ABa61iYmHLAvz/yL0TKS
0j4Z/NEgrpqtDLbuQMF22ci5BXlsZBaPpGontzmZjMhQCYqfi+SNQ+5Pir8bUz/HEoQ4re/5Ujwy
N79Ri9DcWKMMGjsPSLZa2F5RLKGhnyzOMxsIkcFaheJ3FKjMLyYzEBVxVHH0vvhuDq4csICvCmjr
sHf06AdqaIDBofUa3/weucgOfqi7PuzWErDLpXPozGI9fpL5xsvqiqe8wsYro6Fwy1Y7DLwMWpY8
j3q6ufwiv2aRiqlrOhTM7Imz6wuaaBDVYDyFU5tYFSfW4vw+8l/ZJlvT/VIs+fU6dmZsGvkRgFi1
TdbiZTYw1kB0bstXYxnUa+cRTiYs9tFB2lq3w/USPnXGcUNwSlawM3AUfukrHS1BxyKbHLej11va
DOS67AXg+zTKNyyzR7fiqO6+PLNn3CfYtT7L9CG1AFmH07HqI/jtWgGjmmSSQHciK8gTLb2KrUcz
HYhnm7gnYUOaupTn0oITOLM/T+RWZ/sTHLiVU5FJdlhStgW/IvqLDG5cXkDt24YqT92El0d7ZoqP
Dc5LIfOx67RYLTvfaioXXFVD9jTY71n63neHy5bO7Y7jlzlbQ5GRD0zNcRYODK1QtbbKzdzNae06
9tK6+QqoTuv198KZ+4SqRCMs1g0aLbb2s7kygUE8yI/J3twoqzxz1QadyNLV+AjFdCoWXOwZP35i
ezbO1BSklce68fsInJpurFb2j1GRM74idTksXRSet2ZijqbD4yujK5E0mwt4P5DduyT+4Ui7dFgg
0l+yMTuEywQxqtTDi8eAwVP9Wk1LLzMW6rrOOzS0Sf0ayecBfeRjcMfKdEnDvE2qQ91NsbK31ffp
VkSFlIpae5dX45mTCW/pt7XZmNKhRPmJCWtDHUL+2q+cpdrJcxYmsFSfRKgN3L2c+pHcattE6W28
mey5Lr717OflEXzFFrDIjwzM635EoQ1VxwRUfcoHKdvbWaDphY+y5o0l9yvT6YKJAS4m2irCES8M
1TMJC9UuC1WNhJk8hNnY+DWz3IUHO7deoL4N9kpQ4GHws1AqTU2jznM2gCVOtz3Fz8Koc5mXE8/A
DewYOE+16UWBvgQifU3Rphk5Mjxz3VEtky5um0nwYQzLh/ytzl3rQLe2a6euuIPG5tLJeG6opjJR
7mkT2+scE7cVaFjYcTP6bCyu0wzy0CqEEri+II76NZfGyI7szFtvmdbHvdzk+O6sAqekocBZC+mj
H0gALpHrOtbWUWoVgVDy2NObZUjy3GqeyBJN4MiaA9qx09WcyJZjxiWERLNNEYxhZ7rcI6CK092u
9pvNBLv+RVKZKcFAbfW/Tc7bQO28R6+2CrFN0A66erPRqty/vFLPHH5wmmCgBIc5WrLmF3yG2nNz
6OE8qeMENjRXpEpELos6CJpL6tqMqm+XDZ6bxSODcx83ok6laaYtm0vEpXnhFubzZQvnFiSSCBR1
mvZUtz39/siL5oWZA/OHr47ouuw+qICSZrqUqqiT75rH3MdWZmecoKyxCj5ZeRyu6E56jdfpdbkH
NT/xotDex9vR0zyxUkwXOuk+X2cr9XB5oGfP+ONnmK1IlYPQAZpcvW9m5S4d6Rpwg+ekcsh4vIbw
WFBx9ZGSkkGWqFmPw7gWLTxATNp1A9zBsfvQUhIU96bZgmdeeAdzdj5cTg9NT6GyS2r5sWoG2QXd
4pMkjKUruXlL1+cWOZqDeVvlyLI6cigaiYwEooCu8r1zbjm9L2+SFbqAk2DihU6v1NtcduVN1Xja
ENj3xk3N3HpwBcQXXo2g0cE7x8LYX9KyXJqGaREdLUWQIkd11FqtDyKEq9ZKD42urvVcflhYCF/u
JeEnoKUgq+Cz1MErPIuZu7q0BzPFQSvJqNKzaD3dbqH6MK6utc6+HtpsVwknQE1paJXNvo3s18tP
cHagvx9gTvbejRkZ45x2flajunkE1ZLzgrqHhdLls4muNd3hTaTJAM9mW1vWq7IWNsap3zn77qXc
NFf2SnJzP9190nYyd2Pt8rVyZWZe/MZv2S10cyeyr42x4DfPhh7HjzLb/05b8XzU4DinmjgOfh10
NOCYZ0i11X3+Uj2oW/q9fgZuIi3WBn8Cn1+cz9E8zDZ+UZhRhyig91WZhYncIowZdnQqgtLpC6mG
J2ukH8IB175k+0BX/ZLo3LPR4wzZMLSVRc5b3jG/1Mg2NcitxuKfdoMIBQfEHoJ3qYse0Bep669k
od5dXiln/f/vR59nW6CHHyNUBrd+1jVXpl7v5GSp7G2a+guzM+9nmQL10SFOiw7oaj/UGuQFQK0t
xdZ2ZBFfWAhLxmZbPGmVESRgSFAjmxKE0kZzzWxUwMpGtOmtYglgOT99uCKc+PxR7j5bdobBBxks
2wip7RuRqBCjWsJOz0YEUOj7ZcGerS2jq+UyV6BDGms/TKkFKo323Hj4XlT6D9YuRHVn/cYR0jAz
FhGSp0WD4UCd+TbNxXPS012cOj8uL7r/Zrf+RjRmDlKV81IRAnZGYwzzuNrII31JiLUvgGQYEhJH
Sk2fDjmaX4shRH36pknroGzMg0PYFjLAkN7Jr4yqvxFptZCInUE8juGWeSeuUqeO2qfYzWDBz1yl
YXcm5Xub2nfghtxpjtgzu6Hu5SlZmPm5BrGV8NwhRg2hUJKHWlK6pZn7hnH//2RlHgfgpkpJCFIS
P08UNbC0joS6XoB5NRfN5rKphVmcBwKkT5la6zDFoSHSTJI1ZPASSJjBBQs7CalYuIVdMjjb+cwq
26pMAFQZUhuMaX7TG83GHIqNTtSd0MEHoAaXh3h284PcAY2IKvji50X5jMFpZ9G0UKrsBmtxq6p0
YUOe3f1HJmaDwhbRnFzHHYAGfo4q2rLuLrZvKkhYWvHH5dGcXYG/TVmzHLnjnYY4ESvQ4GRXRumu
i/lVRsqXy2bOXWvg+vrfszaPTWIVkWiTIhZVnKxvQ6Pl7HZQteF70mnsukJr/IdcpcYHcNThVkVV
9uB1Pa2QrUtceV94mGlQs7MJiRbI6RU8Ey5LZ4MujdjqwFGDzlWEcn5u97KXM2fVQ9fVrdTuhxzV
h5iQgDGyoT0QZvDxyITcJeliMe6Z1XT0KCgFPg1OwaVV9EWLTGyAEFK1QzOGJ3mZy7Zt8CeN/a+z
6z9e+/+M34vbP4fJ//lf+Pm1KIc6jRMx+/Gf+/I9vxf1+7u4eSn/a/rov//0n6c/4pO/vtl/ES8n
PwS5SMVw17zXw+GdN5n4tIlnmP7yf/rLv71/fsvDUL7/44/XosnF9G1xWuR//PrV5u0ff0zxyX8c
f/2v3+1eGD7mvtesecOC/PO7/vWB9xcu/vGHZOp/R1iOtsKJoxxNvFMY173/61c27vNsBRddwGtQ
wfXH3/KiFsk//tDUvyOpwdEO3AhA4Ke6K3q9fv0KECe4CkCgAhIZHUnpvx7tZPZ/v42/5Q1iXByc
/B9/fMr//F6LKBKQranAykQHgqlMSg2nC6BqmGTiMqEOQXG4SQy6KkEF10WRp6PFGSBObxxUy/Rb
Ouxim64VxldJb7hibD0nUW6IRVeFpLsIN9uRegqvvLx3vISCRELwdYSg2JakqxIFrY72potnB4wG
oM9aQ8vsW0nrx6aBtGtlhnFC1kqNjdB5FinCvhx9YaaeBF2UmIhVIpJvsc7BsFr7Y1G5CUG7SZq5
kqmt0I+0BdOb5qxrs0NPCvRpcNcco0cJqplqTh6QQ3yPnPYwJgkkJ6SAOuLaNFYa1VzBKOjPcOAC
vjlaBL9m+mRmTzb514mdbXLQCLZQXeJ1KCoQ9Q4gPDZv9YYEbWWEly2d7uGvlqbfHyWY6J6iSV/i
FTrqraT+aJWFXjP9NLydDNhwBCYa/aHLiwU5M1BZUs5V0tWhHd+kMvGYfT/SkIIbw9RddKnG0HZx
ys61K1AAJNdoBQopRB0J2QubQ7KLBVpJ3TpLrrhkQHLgW6NxX1aeeiycpIhcDrQpxudRYuFN3yWq
YesYsWsK0MBqdxKQA1BIeETkLm4Ug6EsAk5wvuvor9Nyd5RAl1JQV8Mhn6fXGl/qwJ/VoPyaAPRa
Y4+AuQpqJqczPCmrRWXX1mFtxnjidNW/klj2nOZbU7RritYWwVwdQnx1Frk5JiVToxCKHMHlF332
PRw9xixQZlP98xDjPRAnApOr4w6a4yqQ9EKivLCm4HqOjqivI55ByEWpt04S93AL2ugjI3Qj3MaD
GGxhRJ+Z3qn7wdICcKGALheMl/Pzx0nqMhMUM8vVh6Q0NkSOXBCduRIrV1LyrXa2KJ/yEEjVcnMY
pV1RtAEfv6lO6o065hqErwV4raKfUbukkTGlA5cebcJbjraVzpu+5aSpQzB5eUlv+TSB7ALI0PIq
DmJerVoTxIxtfPjfvOTfMzJzyKgiHKKyxUuuTPQjFMBGVeiAlkjvI+5dNvXVcZxO/sxF5UaalnED
U2AUdzkuCWK2AMMuWZh5jqSpZerUsNANz7X1AF3RyyM4vyNA8G5gwiBvN9uYE49uSSw42UbZi+G1
sbA6YsN1otfLds5uB00zHMdAay/U5k7XQmoJp2ccdirUKzntqmye5PH+so0/6w6/rDgbvLIGKFUU
7RPqPVpx3IDGlMyw4lhN4eG6sBxw0qX2Rh1lX9ApVIxcexxdSLmGqXnN0fg2xqgGsrSnPmbwodaH
aqT7tGtcuy6J20j9YyvAaWSmNXeVFH+KaxKPRsjoM2PL+kdC5TV6QKCvSL08SfYSIn7W0CArjZVc
vsWiC2WUOjTOuBPWq1y9STo+b5VXUilfKcmutdHEVQB1FZ2nZ243BpL2xvVHpfDGeiMMUD7raIUa
nU2b4/kt7O4Ku0YCdUqah/EYhR0jcOHlJup7D9crfpQKvx6fKkm50lpQIMvNWnSrspSDgmc7NX8H
05pS/Exr6wPSiU+mMd7bUX8Q1kqouy7t75rM+iCN4ycSyLeVOoiIfJ+0mDiSXAtMHE+s67GofT1J
3LRxJvbWAHVpAIpu6wyU/d1zDdkySddWRgf5Y3APloxCdX6nVk6AJXLLBN1RDmivemsQQoDi+k5U
r3RcRTgbpyF0uRFGyugO0qEpXnLzNR6fG/1bTZ2rqngxUnYb9ZlromZM7x2fdqM/lrVfdCQQuIAZ
ejNEn+3NiDLzpgdBWfIIDZiwosWV6aCjDE3VTQVaeXJDhi5URbGdlouUvlUpzl2brmxVusPr8W2c
mQ1OCjYYflwY2yFR3+xmuoyM7rs+zrxUtrgbK3SrqepNgT59FEB1O63t7suqWzcWX/XVfZRkrjNc
M5X7ZZUGjdp5KF3/xLd0MHvb5lpm6CydjocUb7tH8TOqNNDY5DYRtEhk6NqJnxIDLJbAj0teWr31
+KOU5SiMRkXgT7D0B2bcBamjbCqhb6z4usAuM6xkQ8iLphEEZyBMp7s8RhwqbnT5z4ggA1uW1Kyt
mHg1NKPUNHZZqQWsQJV56zywds+Nzkcc4gzc5wj7RPNTTYKaoNRC3RVN2Mm3MnSWRxBFEZ4cCtaG
KIT2+5L5ktZ+J7GO0093ix67jDK/gJ5DHeehSlo3ahz4Y/XGSVoUfKO4qsh2taW/UJk8p/q4z81i
V4zdgXf2liGUlfVXJYqvAIW4FoJQ0bw2ugPS0PpJQ/NGZD22uM6EHJsXFz/F8N7p0LEsW08HB3ht
5QiEBk+q+b0mF0EMZdTMqX0QrKe1y8mbEumuJnAeKkqQ4vEtcMuLeKV3JuahxN0TImkn3fUSmLhp
4aqDZ0JvmihSkCXjtgSbWq2Ka1YVXqKWN2gneS7xbY2qBnaxL1QJT+AShbh2LPYFRR9G0wU2+EtM
sw1TKfEH8pQZyB0qtm7Q5aUKI6TlczSUt5AoDhITlVHd4Ndx6QlBbmz7vlOLIAIZFWgMV20fuYOh
Blyq3SmYVLmHPry7mhmbrmu8dNA2NO6DtM7DzJQ8Q46eNL1em8REj3YXjrjpyJMAZUiBDijEGax9
JkETvADRfsmAZ41YloxvHGt0pYGtx8L06mz0phFSW9ybvAfz2nPbgZs/vzfQO4OXU3Y7XuS3KUs3
Sc6e7Vq6S0V91fNoqw6KR+Ju1UM6xVS9Cq2yfHwmKlpK8RbAPYvbpDpoDRBARPeiLEIFhpSyDHXW
bdBuEdZcX2tRs+lTZ1KGCPXGCVoOifPCCWz5FoGmr1UjcoXRTSXVGxhZx5I/xt1WsyEsr+uriFrX
SR1/A0fJSqJiy9QPGc3xXL5NnAa3PAl4zSp3iLdGGt9ZarvTqmdDjQ9100PI7Ka0ua8NUKqbutfU
PKwzyBHkm1zFbVEGjSe4u470O4mQpxpynkRJrmuz3SsWuxkpmnVRPhEZaaBK2Sbl93Xcri+fgjOU
FpEnklqUYlkmmn8USPnNjnQO/88AhCBkGMsrgg5dM4UzUEuvsKFdoOJ2JUdKqKJhftBROkx9sKgH
up1c01a+6REr1XZ7KyVPYMdYeLQvAeHsyWbhN9qx8wwBWR2aDCz9dbSXo4kNY3QN/pThXTqchUJk
/uUJ+RJ6zKzOQg+tIcAseFmHUk89R38SDVnp6pLy8SfmdBJ7TGYUVP6ioxFNV58MaEexR2JxBQJT
FIOzStdszLUhIdpuxG0j10EhWX7RO6Ag7/ZTAEASHgyq7jpjc91W9vcYryLTglKtvHZAeX5zraI8
0cBt7JSjy9jYBIT8eqM/6pWGpFG4OtKKIrb8Sn4zEsAJg7npzCdxEOmDUDT0saAHnCuupqBfQkNK
2NqdF9WegZtruaCBon8vI9T5IDqJedCUuquqeAGatkIlw67WxK1ujaGtvac0vk0kfjvtOVNpn4yY
fZc49Y0xvs24E2QOu4naPHTi7ikxFTBpdXe8VJ/zePRs5WDGI3N7CNyyYbwH76qftM06H6KnoTO/
ZyI+jEhNgF+uJNBiZcjGSot89BUCpsb2Y1Z5oqA+RyNGioNEI9jQibYQxM+qfX5tmN9vbn6ZBhcY
1YOcTctyJ8MnJvW9LoUTjGOP9rbFHI9PzVXDUUlm30fOQmR8ihVP1lXgWxMYZQLOxP9OI2Ne2b1R
67BeFCueNmG5SXYpM7Yi/9WV8ZeQw4eC4b9TjPAUa/znTfpaF7z4EBf/avVeTOgdn//RCRj5/wf6
OFU7/Pfo432RFazI/7bh2Uv+xo9RyOmDf6KQiiX/HWzowClQDHqMQSqG8XcDxK+4VHLAMGVNFya/
IEjJ+DvkY6bEHL8CTAkN0D/+9guDlBTgk5ObdoCHQBYX/uKvgJCzumqgjlDuNqHdDWgFqCdI0k4X
Ud0II7JMZt0bVeuh1dhtlRbxe+TXWo/YI3Id88A4QjGVeobTuVR7FPRKY8Cj42hFY30BlpgBPr8e
CDwlcHmAZdHlffpAmsISUnTUuv9XVTlo0ZlXWi6qvj2yJs+oYSmXaJ1npZ8g4ZDRyAtZNoh/ABDW
5+W6pNHToa4k9b4ySzdrDERGZFUZ+rXsJGHZoaLfee7TCFmC7TaytemLZmng00z/PgY+HwHZJ1pD
cas8Acx458egx1gPnR6DXPRec6IUqUmKSo7GNlbx2MuI/YeXXHZKN8WCWZdjrSGBae9QALmk7Pn5
xo+fY9LunfgAcQWNRavPCTerDm2UWlTS+5zZ2UOa2aABzLoOcQ14WyH2vlZ5jnY9FP24Mi2e+Ni/
iwpnb9cj/FNTpwqBC+g4gkp0M5m4mdey8qdTyJIPcibEDaXY2+OwUJoyq8UCof301AZgfqir2MqM
2F75Pz3YOaUMXBn3DMXVXguti/y+WDmecDtf8aB2F4L0dWLd8Y62/Bms+TQy+Wp3FjMpI2GqTGEX
6spXeQg9vxW0QVdLrU6zIOGXncmPgCcUg5yXBSRGZQ6cVfQeSkhQph2MFOQ7Q2BJCooxaQUkt9Vr
sFBqaNm29G9Ul4qgpOoOt4losxzMfKvwnAN7aBJPByG9J+Mi88EhGkIMsxvWGbSFN2YZaYHR03u1
Eh+dVL7GlAInjsvGa6O6gKqDGrJG3JemWJdV/cC7tgDckag+79k+SlLgoTVB0uo0g18oCg2hqCPQ
vyorK7vqbidtHC9VgXv0pN5YRNZu1EH2ysa5R9p9RyKxG22wH4yQCYsT2SXcuDJG0a8lVuWeJrO9
VVqNV1X6wcmx/qiW3yTleMVLzEkzZQYEK6xokx9m4lwljd16cYKMHRueYDN1EeTNNETojbGKWPrQ
WCgWTNpS+IaFpEjE0ndp4llpTLleo9X2I+nog4X5wH25wf0mhnopjbN8NTSKtkmIIEETmfsE6L1f
kfqx5+DIhk97FNHIF9zDKdz2+f6nIwG87egxBYHrLAKOFaFEhl6R+3SUVgqSrDHtwkqPXYH04fKS
huebuSJsJhs33GD51fEvSFVPXZEGgfKqdUrpYAy8wCtFfUaSMcWvU+OhJrgTIKS4KjjKzMz23jGz
+y7vrBsrQx0fp9StKqy0WNbAvCbrxC30+FBRJVAa8Z5qCFc6+y6pzHtVxHtb8OeU5HsjjT4ks9jq
PHmkjL6PVvKzMixwPSnWPqfo3RXSPkmlj6FBbtYI5hlj7iqiBHuFQQ980IJY4it9NK6dlhRQVcij
sO+y9y4CWE/wdYAysiJAam+7bWn81COshr5vN1HGoENrJU+kBGGJYQPqbeMcVetUWhEbh2LB9e8m
HRGak3xdcXRhN7X5aKf1WybKXQlxcA/vffA4GtvcJGEPopeekZAcEsO+H5L8vS7qZ+B2N2Ocepxu
pDa677NCcWOdAj/KX0aLhFUOgvsxrtwKnKQJk6mvRtkN8t4PxagfyqjCA43y1kZzjttx8SNVs03M
hOXmWnWrJcNaM+sx6Erlx1ignVVt6m2pim3RIdmN1EF1ZcD6LtAjsEoS8xkdXS+VDXVGOY+qlSba
NZbDNztvNFfKup+xPeReX+sfllDfcEN5Xar5xiqlpeIt5XPZnhw2CGRw6sJl4+CdbkFPV5pU6nQA
bat9V4xwJW3ZjytBO2tbSyhRs7M2CW0CPA0fHTzoMQuoZfdomwN91LaNBbir8oEHiSGNHniZ1Sdw
Uhdr5Iaap3ZVetNFtba1WpSdSm3DQ5TFZVA3MIVza6cAcPO0HAePmBG7qYHbbIccMkmyme+soS5X
VUu1Kwl4EIq9Erv7OcCDHVht0jt0m1IB+lilvenTqt7IfewEBmvjIBOA8vuI2nt5aLKtMIhxlY5q
+T7oOlSYKkmz9rrcVk8muLj8SKBG2II28r7rrVdDKV8siHK6Ea5zr3iX2sEgoTXCSfid0MW3nDHI
JFA5C1LQ66yyvnN802lKj0tVGyqyJK/Aw9q6wBm3EjqPfkZyeo27G6CARSd8iGVo4Yhlu9E61oCd
fGSBrtaPNun2kehsl3UEOCP6+QIZpOweRbS4SriFsiETQk6oT/SjRIY0A546LEfru1PVkEC1JLBI
aNWLnjZJSOBtV2nf5FsoS5u+VfVXyRCPd9DT6rysoOUqr1DeYXeZFCAeJVdD4tSbzOamO+rKM3Kp
wVdpCVQ9VYQfSUl7o1R3XBqckCgiB6Zc1A85yeIQCF8DSFAfg3ZQ1FBiJvUGXXlnkiiC1NBSL8JL
CzoF2r5Z2sVXkCqHyEBkQtNGj1DTIUfOPfJ7fVU3DGI7RcruQLr2s0tqMASMWnPFGGvvqIRk+rJ3
/RIwgIQYnKuIzPRJJOnzoD/K9nFuFQNKsrQ7mN5A82Ktrf4nqtSz6z0cGJOdSS1JVSzwzc2ZcHql
NUYSa+qdAOkxgGh3EgBo4bp94xtb8RBndbUpDyrUNZSABNJGerg80Fl2/OcT4NZahWCfhRRnHrLI
hZ6Dz1aV72S9zwO7E4/J6NjXll5oYMZv2XA1SnK3Kiwk7wNrgUzIDQWwx6TAiTrzWQFS/v3yM51e
iuGRkCuDoAHdCagIkb/QT5gGwihCE+vQpnrpDlWyj1Ll/q/b0ECEpWngaoDq2uykzgcb6nuDZR6k
Ev58KJUD0g1j4Yw+N5BjIzNoqoozRlFSbh7aoQCaaLCXKFuMA84aQTY0se4rKkKgU+fMM6raMTPM
Q2mvjNpX0HSbgI+zRDakefRW4M7fW1Zynr715EjAO0J9Oa6kUWOLtHiWkbZsxKU3aUwwSuIornsX
3Souw73Q5df0Nc+BHUTS6I+z0H+jzwl/QBfr2KMkzIMm9aoLemHhxhUKaaIaIhaS+g0MyYDZLGWd
Uq7vaQroVetZEBvWlqcInZOi8R2R3UDD7VExuhgBpi65dksBgrPBcpV4fLn8yOdm5viJZy99sDoi
kboyD518M9iKqxc/+sWOji+p8LRHJkJ9TA4mBf8/feuFRvW+UGJY8bpgCCC56SX7dDWEWpA/L8ll
fcEf5tZm+ZOVg02Z97Bm7NmO/IAGjHAl4onr1/hBvAjPlgHeueRuyfDXuUQbGWq8kPcjpbLnnHW9
mhFUjdj6QcqlDZLgtTxmb7Skr5df2RdvD9YzQCsoNZPhij9L0I6T+rJvSafiguKgxkrk22Z9U6fI
UNloXuVCfq1UxcfqyqDYoQSXLZ8bIOAMCISABAcVKdrsNQridAJEo4fc+HC69yjaG7jouWzjq4OY
RudAoAOkEbien21V8GUZCFNgQ08VqNhAj3FcKpSY1vSpNzg1MaUqR8dl1sjj2AmYaMFVlVaDq3W3
ZOxWgB5cyD4Esvrz8pjOz9vvMc3mDcLezQCRDP2AK7SQE0RPqP1m9t1lK18Px8+F8dvMNLXH46pS
HBHI+JDIusnD8MLuolv7YbxDnGu/knVyFRULC2J2vTMdfphK/ANJDhPCpp9ku0cmwS7SmpmdGIcm
T9ttMjTohRK97o5Kz33wfzZBlAyvdmU24AWThq0KUeSNBV6mh7pWUR5r6jsUMyDALNXvck1WXYYm
xZQm3sLUnOLaOINR1Yj+TiQFIHTHBp321NFzGrRpBRkG82607MBRlFeJjrdJh6pcY4RPKrpbGRfV
bZx9NI18wO34So255TFZcUee++hwDwAKuKT6a4qdf07gpNg15cQyLvxmD2YbURTxytJBLIg4RVfc
RMUNVNQv7KovqT7eE1j3ZNQno4MSe/d0/EM0lojtEv0gMtnNIgk+MOwpSjbyhUV4xhD4SibGqklI
yJ6Ph4MNYWDApw8s09cgGNznSvaCwuh1YS8Vm8/fKdaeiv7WifjYQDhhzMYEH8fB2TdoB15qWy2X
UYXA7Z/MQrVBOSh3mrTE9XDGb+ggJgG2/Vk7OW9Nl6WUxyZ4Ew9Rm4GTBS1W7hCh8BSFqLilhYZD
lwxuTbt8YZedcYkndmf7Wo9KFXl/pR1Sw9pRlChqQ75wpsxasT/X4YmNyYUdbRAzyyKqGI120Adp
3FSARnBjlzwDI0JpjfF/OTuz5UhhLls/ERFIgIBbyHmwnemxfEPYLhvELAFC8PRn4T6nTxk7nP33
Rd1VmASEhr3X+hZT60oQPlWKn9F2iDd1UVxwKcy43P/vF0zwAixrzjfUfodpg8iixNN9LsbQXMLp
hsQFvk5xzLhuDsXffNlv4scLE8M0SGZrAe77v6/6+Vz+uW9a206WKjxbqiCjiL0GKHUIyx84EU8N
xnnQa6sIUmXo0Io9K+C+dDZtCfWbXzfH1LferSa2QmeAw04jMjdAxOJOdfGW2ZcSZ76X0JCu8e9v
nS+NtOi15xUWdlFTfEh591+IUPCM9+K9CHnorqfDlxRBsXAA3Y4X7Pz74/p5JP7/pzVbOYXXFI4q
a+vMBEIKxiN1Nr9f4IeV8sstzlZKgwiHRANukVPyYec9VFdmvI6pM6x+v9CPAx6tMhsK4Cm3ZL5V
134bd3aeYvbIC+u6dhTEU2MaUfhM4zhMe36lzKJ9Lkc331C7ipfDqMyb33/E/HGiRTS52VF/RaMe
c+bshTa+x9tcl8NJeDeJdzdcxEjNZ6z5BWbvCykdo1EJMZyw9oW+fKL61Lr5Aktcrs5x//H77cxf
3ufVEH0AVaUNPsYcG1FpoZFBXg8nyyvWXYKEDmpvSasurGXf9jnTdfC0cKQzEaWD5szXuSqp8fIa
vxhOxsZGTquYmN4rxPaEJnLbYvjyf7+tH9aZif/u4EpYo/Givl7Os1HKUnZPzx7qtKX7njB+hTlm
NY0HXo6L36/248DEBphOzSdQ0+bNyoSIJo7GkZ4bqjbSUK9Ja31ELX/PDL3gDGs2o/u2cZ49o7rU
8Zqe3Hw2hLvFxBHUhiVtvvmuwD2leano5wyjtxZIsj4gY0CM7fii319iYfx8rwh6+lTBu848Zs1t
RlJQN8P1gFdGZsEmp+PadYr1Z8uE+ivTF1egKwXVpST7+VjF5gHOB6Sl2rCqonA2W+9GbUXQsDFy
JtF2hFmltPHRq4tWg+kDmz1QmHqhtcEohQiKTWPrn+WFIbyxj0dhnlvrAS7UsC8c9Hvr7aCv/Ny6
09CQoBSJbUQfNEW1GJTa/ufDCRtLtOTR/kaBar7z5eiz1siuc7DBTMKsfmBimeQdbOH5NRFkA5Fg
AIH60lT6wkD+/Nxn947qO4XsgALagY3T13svaG95sa6cM2c4cOd8zX3nBdlCoa00CSTaaw15iABy
JN5CVgncRuMC513I1oG7S8arrPUXY56FiWsiuMI9WjRbITpxZQx/GvVB2XsV2WEP51A+Ng+ONmtk
JfyHcpzPXcl0WIRSFBTn7z1SR0ROW6bcOZvqXkMY2KSvfWlnATf3RbS1h3TFkwJ9QrGT6UdttNt2
uISt/mGLgp+AgLmJUI8q1uw55kL0oPbivN+i41hFhzSCEAnsXpGEcWmFlZJBGb3/Pmw+MxK+vTwP
h0WsS8yk3mxzjaqp02Sjj2O4T4ISAWlYkz0OWDiCoqIE4AECKTS0rG7xkURvPecrJpEiwYuQWOO+
oxBUmPG5VCCTjvJYDHYIxnbI/DEK0v4g00sBivOlFN8zPrP//r0+xDL/fmheDzc44mLt8+DuqQsd
7oW1Dfz1+acMVp+PguUk58eLmIcfxJnbOjlL8UQs+2/R9+iItVRDudL8qQuo+u0EEegxIGJeQrZW
7fobs4/pOhvVUQ02C2kKOglEalCQ8jEPu1Lj2EvRnbDj0Qp8wU+qEPdFVOxM6Ov9fHxvifcep8bR
UKOGMlucc6d+ZKN8K2JavBatN31B7kOaI2hImzg0J5wNkDGioJgji76AaM2s/fc8Gf6WVvTk1/Dl
tQpbR2JU4EyLJ29k1+DqvBeevukIgWa0dhZtCaugTL2bVoAAVVnodNl2QgKYy9ddhh6jDd9twdk1
fvyGOf6RVWrb0OxD5vS1H8g1rdyQle1bxnKJv1hdZwIZAFF8GtEKk6q7k6J7rzXgLNZbX3iHliRr
v+Q7wunGleNjz+m7l7bHgdjNFqR9uUeSKbnuuIn5oSuRxQbvfhDF7t/Eowu/889pTPejSI5eglAN
v0vOqRN/OFJcG3RYJhTEHgN0kYIUq6j0V6S0RZDm3sZ2y4UvM+gfITKB4tNBkFmARRlhn10CTb7v
7FxtnvJIvKWVcYBa/MZN2pVZsF3dkbdiTLeFRxB7RthibLtbQas1z/BgINANECy6p3l001YtwR/t
t3liXlM3QS9udHZDWt8kJUaGoVcawgigq29gr8Apq7xVoPKHGXPuM9ncNDFH5G6DVrGrZLLIeMLg
J6Fd6JQOEp6z5F4MSCRI+8zckrKKV6IAHKmOC7bQ2nt0uG1DUl2cIB58ceu4xUmlXNsuVgCpPBHI
3scTS7rDyOwDyENPtRv3e1JDIM4gmE5R0A65gkZLuTANJMaDaaKwbdE0Xroq+mvz6qYtrV1aeAVY
fSZQZLI4uhlAxKbeQfqFLrj3Wqf05BNnV9bjqxJKo3vPd2k17uy22gq3WwF7so2yUgdRFZ+N/PPU
VTWhKX1vmUZo2zGP3mrblwD8DH+8Mbqzuto9VWm6MfqOBmll3kSO6gO/JdXOhk4yc+VDbka7TCCy
VXSdhJ3BS0NewXRg08LAxgLH9E56/a0i/c6wIiBHLTvUrl6W1XiXEste18Kzdo5T6CXAS2dF6ML2
5Enm5BnblFfT6t5VQ//YwruPM5EsG+7UYUGsOuREv/QZSER5bvcb0wXl1ySpPDh5pI7ZOFonwQnb
IUsFpDop0TS1nLCJRDUJTa1Tk1QQhXggVGeSyzAduguT2Xyy/NxAY+JGExyUCuQDf50sITigCQER
4GT3+Z3Nhtuy4he2kvP91ecloCREEwSKD8ycXy+Re4pAmy6HU93kO6NVj1y5a3TXL1QNLlxmjuJt
xkLzBoLZk23vVXWMyUG4/5s7ATGVoGqFyJu5SqaxsKmKYpw22j5fplAoQc++UFF0//uK+9M7Ab/e
wZVM8Anm0PwmUb3mOh1Ovh7CAkaIJv3zv7gCIdiP4Scj9HR6lv/sRSsz4b3teHjrbR6WDVJgUGH/
/RLz14HTNNoCOCdhbkR7Ys5IdNGKHyEJtc6xIGtSEvTb8xXDmv/7ZWYB3tiVffp2cUZBiDG6St92
JykpFZZTemZZpJe+namN58NKPDC4gbCCEj9Zlz1fjalsg8SgJ2wOqgM34YqxOMP2KYcSIrMTsYxN
94kbki+YSIzjyN1LZ/zvKkL8VriMp9xXRBp580O+Ln2B2EwLx8djuVVbdd1VYbHJljBt3BeH5gAf
3VLZQQw7zPbCY5q+4y+bOMh5IYZBiQHbGRyyZt+5ioGC6HGKPreEXI10sCCequpQZLiyhf1yG9ce
JH+6gcqi5EtQiVH0ALWi5PFz7TT/GYh/emuo7XgmKH4W6vAwoH8dgMN08IyUGM5lAqX9bZr7AcOa
3oz9hVlhXvaYLoRRiHGO0Y4gndl9x72WxDIMfe5RMLVzviKw/A32iP0LsliwzTC4//f3Zz3fHU4N
BoQ+ApmJdHcHbpev99Ybto2J3bFPFBKMYqkRC+GvbVDKfr/Mt07q/Drs63UMM0Yc3bQraZbuk7WI
dwRdVBQuwwysu0sv7NucNLup2ekViU7Ym1UupHVw5DGZLGN9KZX24g1N7/KfWYmP2uV2NPJz4uou
8MvryMzvQFiHWsgY3h1W3UxzwM4a5K2yvJ0x2O8tZfxCjWc+Ymb9ofnrgxq71nkdOyeX2svYNm9a
YJuE619llj4CJjXNGBfmym8Tw/yas1fZSzkmscDOdGALkof+tfukkSgSL/2weRq6gCFjpAqaLfyL
W+vCWvCt2j6/+OzVKp2BlQ+dxgm7XVMt6I4up9xGlYbkCuIld51v1PHyiPqmkJhfd/a6sfiBJJoz
+4TooK37lm2ao7s0gfY7Zu8+UDXiIPKwx4iuVnAKi0UVhe4F8POP9UNQfOEvBxwVpofZ9OB1TaFy
qN9PonSvcrz6IHXVU8SrtQN0AVyPemNl0rouEBke5FLB7FldIadu2yBA2b8wDOgnluvfWXr2SObT
IhnjxC8ai5yw03zJCzn8jX3vzXPiXQsB+hl8z51bURHoxoAAczjja4GIxbTh5pu83CXObZHTe5uO
t3cdHIKY8eGriLqHXiiEVrts0zAFfXfdHjIaD5OD+snu1do33KDJSYnmK4xXg062qumfTT3c9oyu
hjZZIxgPTl3zeszzq0zo7dh0uxYS26Bv6b7u7GtfuGdoonaxV1/JLlon1LpXVbNXXXGMgR+wGtS8
0Gc8mXX64nbOdjT1jePoQ5/lGy2iLRPmtjTtVQpsk0XiE0DHRWAYHZTRnYDSsHlGjW7jVGpVMnwJ
LjghWVScnETcdOX4kiscMWF4fxsjEzxSu9zxjqziHrnVLTkARPGsB1jXbSUXtVR3QONeKVm/FBBt
ItRJiKCCEyzs9PhmGyULDYM1Aa3Zla6sawHqbGgKkd40nve3absnhDmC7+7VCpQOe9Ma/T4yGYi3
ad8teWp1W9IlsOQ3ziEx21eb4JzsaXI0Ev8EN3Ry5Va+E0L2iwA5gGoCWA+S0M9hn838Bn7+RsAw
bAPqKspXqNqs0PLG66oG2Sobj5lNYBeMdjkfN7Ier9Kh3Jh5vobXuwnaHFBUQx3SUqzTCMf0Qp9q
RR/hmYeEKDLREDX5Imb5to7YeeAKSntzm8jo1DG6zm3T3CSxERT2Gu/nKu1OdlduVAIO4SAYTlfJ
vukRWUgEhb450/cR6wZELAGgEUXee99DCWhT45iXdRIAHn2NDIe9Jdw1E8bGbcwnd3ARfgbRvOra
OzgtakA3xquh4ziHj2xYwLzy5BgekABs6ZfDASRMYIXM7r1J/TMpTbhWMnpbZ/4mH0UMZ16KzSsq
7yNrrqiT3aJWpQDdNzGVRdjL+ASccLLFJ/zU9v5L09bXbm81OEpGLzGZXlEl4XqJGCg+Vp4Grg/a
zliL57r0b+3eBz5fwlquajNFPiq3Nn4GJgKPh0PsOHIjurwM6oy/UyeNgzoZ12ZsbPAFQ8uudh1e
+9LG+B9a+0E0uQ4Iixt45fXfjEya6gxkh2pk+5zKcZfI6g6m7OfWKVhQNqQIh9yEoyK7av0ElPEy
oTed1YDvCVVkmCV5vFWu/Es7Gi8zDZ90FcGt09HqwRqMAYUavmR2hYN0DCs89kEw1bBx3DnSvyfJ
eJumtsLtNkWoVVcHdmpAhT8yGNr9xxp6+0DAsdE28tnu9NEayL71yvvada/8ybdeJhXd8yQ6TFNW
0Njw3Gf5Soz2Q+MUZAXKob6wLM/PE/Opcda/YizKIeX22YlbpziSAFfcj+UlwPqlNWneTxJuin5u
N5qn2vk7+nB9lNWxs9idNAq5qXO2o2BaCIAT6lgCvWDe9VnykfDiTlmIDaQvbYI04La66SMKXJCP
IsXRAAvh953fvAs1fxTTXu2ffZIQukRFvTJPyHcOGw1rCRcL0mCDEp1s7KR/v9pP29l/9TKz7Wyt
SJr60vehKPZ2FtKWYMXd0otpS5+E99/WvtkeKDa0UY9JA11O7pRglHP7OdUDzmawWIRRlYFC1ZGb
CNJwCpHzguOMgY58cgfkbb7yjZocScT/FB27s7W8p4a9Rs0N/y2F1wAqYQweHPZaIA8yDxPniLLz
CG8RnAvoLJsYtThpJ9VC0eheetkAAY7EbkQNSLGqh52KkPn8+3O9ONZm+y5dtqNbxia21Ae25huy
9wBKbIPuHnU4sfYWPTJuF+M9ZmvAMYDoAHUWJpEwv7DruDSaZtuwrDUGGFGZfyorgA48ubHaZIuI
6zBvnJs2YReOLReG09zUjNVdZ5YU/Gyv40258rb/JVC/1Kn98TDxz7Cdt2rNxpJuX+I6zVIvENGw
0Hu2dUMdGmu5ppciIX46Hv17tdnsZKcW7HMJrtal/Q3zNohNuBQfcmECnJ9kiZuYBYgX/IxQMmuh
vR6ktTpKNzicQ4sCIfiyV4MO66gErlqUctHzFBWPEa1UvOE2zOOIwfmA4Ds4YC5lwnyC0r5+vR56
LhP5mQJcCPzl1znJ7m0T4BfLPjlT9PsDoPXIAMWu0kfWiQONM+Ix2oAFILLfDRv3Ltk48AVMiaR0
f+nDmiaK337KbECnMebwWLjspLx7A6ighqJZUDxI54Jk44ch9vWep6H+zzzc9MJwm7TyTv2u3rbX
8a5bxXfjkgbJMg8v6StRo/n9vpxZX8tMncTsIGk7U6NKkHAJWko1qJc6B42BFv6fPJf3Q+otSGyu
Y7QEg7LkD5Y0HzySoFSNF4+01INJaRrYSX8QHHU/FQMyV46NiXWkfiSEPuouKcEQibwgyhhKQkjs
DDrOX8qh3+exd18W7Wak5iG3svtGI6HKbqprs0Yui8yXDAj6qhC3np0ee6d4KxNdLqJcL8dYnSVP
nnsEQAU6tv8khveR0urKr+XS9VP0NFwLGrrSPjqR96KoPBIknrIeJz8yboouWbSW0BBrWzLou+rG
R3BwKHr96HO6Vil/7j1yDVOGt+hGcuoHPwcEpwTHkNsnlPs3yF5/91GPAivdWKIyh8ByD0xFe4+E
9BENDnD2jLwsgsZrDtJv1arIq3Lj90AnjZnExtBtTr6drCsnfYWNrApsgdavlnUflMSRQSvVTWaW
r4VITk3XbPqe7uCgiUPu1xXQWPaV8mEb0qa/HgbzT2pRsMuTPamqNxBkAPsrYP32fH/DW6x+iCyF
wg4n04D1Y3+siR4fhSERFdR3dwMYQMJygUDuc/QxWn3yim4nqX8lK2+ftsZrC/FqNPEV427YsMZF
zSITOKrZmB+g1PyIZQHD9WgsJYPBK4cJoY3K67Sn+yJroQcix7rLUHXxWgT1MUHApxUPUsTlIrPx
d2DbxJ4PEl6/J7ceA0wG7Z4NETJbwQH10mGT3RtoGHplfCM92B/N6qX3UECxvXgBUeQqqSpME1xX
K6+gcWg1FGfSBPzQFMSLpXSBKgIAEF2ToBuMq86RWcCy4Trx1WPkTZezsFGNSpyFQDRDKkSSAiQg
2/sOxjlIWsmKVswNbNImm6rxwDCt6VuRRXuOTfvS7iU8wD4qTB36tE91zcA8S1y6ESP4I1Trk+v0
R7eaorMw52KPTN5bsHhUgoO3z+BTRhnXDss4vkZ6NX64JqCTjR+lr0EBaaEdy3mGzi7obEt7ADHE
tIdbl2JfVrc2WTiGK0PLBh1/tB5dCQO07iNvUURGAZuS0YW1E3EIH8DstjT0e03nVUGEtMtg9NsT
DhxQRaSJmhhL0VoN7pk2Mbp/CKsEJpNdj716jXv03FOv4gtPALVTD2ML1Yw61FUEE6SZvWcCODRb
a7bp3bhYtkNnIUYJ6neNqSAwSuqHACXLRd6m1YEqlD76mH+UbQ5wnZFhDLFObYmfYph35Irj9Url
LBvKLZwuVfUCDku3i7LmlRCZhE7bsQda10h4Y/o99RhfNC5ah1M75aFXHQ+INN8jkQLJQKs2JGOf
HBqwk1YeTrUd1TiuwQOPnxRfGUXvAGIDu3laPBPZ0kDYxYMZlx/cK4Ag0xlesveEWyg26Gk0wMkO
sPqlyNn2obJZKppdeYaekiDH+8rGWa5zpbcqwWQA7RNMRrvs3EDjjBkYsMIEhHZwXLriIUsZCTqV
nyPfyIOmRqQbdaOpHemPQSaMAzpGV35abdqE3w8u7OoNOEyGy09Ro58K9IMBm5M7Svhzbbn3zpAD
sWA59qaOXLk3i/Fcg/KiR5wwjdRcmW3ehG4idRgzmoSVbRwl8dD9lc8kiYDKkSA7DckVM42Xvpd3
qoGJWTLcQGL30BbECu5UngaJP6LRLbwAB851lFO9hOM5Dvys2fkERaC6zsPGHzcgS91VvrmFs+yx
TIG3SV0fckj3beQeYk/NPw2rV11F/qIEhQ828/8kA9IXBv2BPF14jUsDTJ5o2wxeB/pVi0iKAUd1
0bQ7NNKjRW2g3EF9gGyd6NEYqwFG5GSNt3SMswiG68GUGPwNzALavTFG69UykCk5pC8Uiqkwh5am
8zCIdRxD6JKW72Q07mEruPFkvoA0Ykc6+5bVPmCmVn02kVYSCEs1uDOIYbvqI8+M5yi107BHThhM
5VuprRU84skCuDAdpnlzlOOAJ4akgpjseZlgrwJgXemz21RiDjAthccNNJol2VXKMrpCVuPRhNwb
EQ11SOIWjBxdgARB3FulrSccmJJAGQCQxzDRF0a1R0v/HDvoUBdl48Iz68JKjUE5oLTWi3vlpX8o
zOo4f0J3YPUfMkUyt5HE59ga86Cs/DVLzT1szlWoW3Gdt+OTDVYqtCDDq9DmG6iJDzDZ7ScFsiX6
qzGlx8yz6sAs/PesbFfZGD95ojpD1LgRSCu9m+aNMC/1lrMKXQpH77nP4Nwt0r2i4G2Y7X1hDzEO
l/Ktz/p9WzEW8BSHWgozUyAtfyrZRH/ytHqPa+M2L+23xAScaGzLN4N6BmYfvwpMBm+f8NJjKWo8
gPQKsV74/PBkvcZ8Q9tpo9oY3e4KhRxYOjmoYIhNNNwczTEZdjFoTxxL+iIBtSAcgIeDUXsAQgzG
Y2XJU9ziYNQX4oYWIwTizcAXKPFtqpyy0CcCioaaYs9SP1hxj5DbuIFeizqQGzi7xIu2Mkdhp1R9
tmTYwqPITqOwafr9IOTJasEENgvy1Hgp0IxOfUUNjog35t7mEuZBfLgLxL2SjbbUwUFSSNB6vUJx
qwTxLrGX8IgPS0/D0tIzg0Ff0YvAttVNTvHFkKZ7MTodejFoejm5zQkOXsB26sY6kVIe/TgfAzfN
rkxIdg2Z7TNsllgxliHautdFbz+D7BMauToSRq6oJ5+NGLRiQGb/spHvRD3uexJvZJqtusZ+TACT
UFN+lMOhMaxAgwTF2zk0onhpzeE5s9N406f9cxMlyYIMfIWix7XloMRUZXcotxziQl+ZujokKdsa
msPXayHdizVRjl1YulMxqpiUe9d25Cw9iiFkjsO+pSZgyd25ZO5dnpUbFDa8sFT5ttXpuXKwr7DT
R39KpgBaBVgPvSmVMAKIje6lK1BsjT9gWEwDCWKkrxB0Zbn5DiesMsyRVkzbfDPyQkGwg2hfpMyv
lFQ70jR1YBDUtbLCeG/UuEGf/c7j6i0mzQ6ghZWLIACi+j/wlaPuNQD+mLDiTfmxCpNcPVHRgOvi
0bNgEmrXfLSWDRNriXUrKJHLA+JZi2Iw+ajQLIHsa2U4/hUxhjaMBvvAOsuCicj7iHL7vsjpriDG
E/R8R3A3coyGstnCzXnfFsmeDfmLO9QM5A9jXMoRMLEaBUMEW7za4Fm0bfNIfHuJ8PS7voDWWDQn
1KbWolIfVjd+dA4AYEN1cIbx1HPyjKr4maTRRzHQa0DVEcxZYcoE2WALWORD3kJFU43mqw9J5ZCy
HXKFkrDoOHi0oI8srdJAelSrraA0sW78Xur4Ju4FeY6CSAXDOPxN4OXP2r15inxZFNLtU76N/i/G
BsfwMFleaop+ry58vdDsHD4qWO3jnrNTARdO6BjWzoNXxY3SsNIcrCMjrMv6HmPqQhHlp8PZlzuc
NZIyEDBFR4AeKQ/ixV0hiy2AvReCsLBGcuClbuwPPbuv9zkrAWayp2rSE3+6aFH5Q5cZfPiwX5gL
hjw6gX8Xb/F7oQh+cwI62MRJJvb8JfK8ZlU6Ehv9ZmRiNUGx5M8V2O2B3vnrajVdMb6N2oBfvPRP
b/XfK8/eKjOAfCqaYRo+8SbbcQS+k+V/Gvg+OQO/3uDsHXot8Bsczb1TnD5J47G3Xn7/DD5h0rPK
xJcnOHtroK5PORX4DIyN+IhfyMpapKtmDfP51HDNwhbBICtzhR5wQO6atYGSyQgvQ3PT3cr3/vUS
QuF70err/c4qu3KsLQu1JOfky6NnPUK4eem7n77r3254VtNNB2ybjbrHE32ZKkLWJkYlAB1leL2z
4FLJ71O19NvVZjUoXSuYhlJUkClTxxpLdWq1WwgxjgN2XINb3ooUpcAWJxKWv8te3XUy33OabStQ
ViycrktIcBOgneC3Rid0G4M8n6E+QZS5MY1mzzXUsH29p4UK9dCFRXUYTcBfsmyRgltH/E0WZZAl
RK9W5OwYgSercyEpzfelly5SNoQSOXYUdGpr8NZKCGx21IUy4ffil4+NEAh+PuLroPeZFYlEYZZ+
H0NJ4LEFR08q6oswJmLrjNXq99H8DaUHXR+8BHD8mZ8qtblDBPs+DX5JNmA+MEN5x0Lwss8guAQk
9Db5qd9cmoG+TQOTRwopFRNED5WcOTogE5YwWwVdXIpp4H/ONvn2WUyXoRCtYbmaoIWzaSDvmTOk
FNuuCDHag35s87ffn9y3dzRdwIKtx2Ww+QKD8LVuGEvt65YOeHBV8pxmDcozOJBgR1WtE2lf+ga/
3c5sVpuVQ0mc4GKQ++E1oYizrdHuXCYLNxxW2PDQQB2NxUWvy7c7nF1zVhmtElpWHonR2tjinHoH
CsEyO/lX9qI4oM620/d8Fa+cxe+P9ZsUcDZ/zwukKh91BmIh5jPW4iA0bG0bTGMTbP9s3PGmWiaJ
s0F4y4NdejeDFUFh3z1H9rjNRIPWd7qObPPI9ABFObrTiwIj7cIv/F7D/zLjOrN9UFKbielw3z1N
tk1bhP5Kb0CgBwRtyQKEXixNIKi2lybGS1edLZ+O7pmNvYJ3ykZ09lFG6MCr9i/iGn7c5f2zTM/d
KWS0KLQrtQHhG8MuT2/QfA+mlNxLu7zvsp2v48uZxvw/lXdrMOng+JnxuRWJduDFr9Sju3TXdOGZ
wWWt0qfw5pelxZl9sg0MJ3Bd49bsdXE1afqykG/FFoqPxaW2wg99wa+DZPq4/rk5RoSoPVYZ+HjM
HRiMqypoV2wNrQkEkmF+i6yCNQjq3QFBDgvnpV5f8uL9tNEDucYlcIpZ9jdTpTGUupFtPp6UTlaV
X53rNH71U/e9zFszqOGguPDlfpvY8Tr/veDsdWZFLQ1ZFOOpRSoC1KvhiDJSpSWEqsdBtnDUO6Cw
XUrC+XHP/u9lZy91bByzlji24Gs0Q9zlNWIE0SAkIXoVFxGb35fL2U3OXmsyZKqtvQiz061C9yYo
4FbNjubfBvisG4qBVL4Xrxfmm2lunw/bf+9wtiOqx6YVIHW5p/qtn1z06/jZ2pDHagc3fVhsUdEA
eySwMB1fWqsvjaHZqpPwbIiS1nRPcYcCSXSiKgcobDvKfBPT+wu3Oa3Iv93mbLkxuY93SYcIzcf6
4O3ktcbxC/ikj+n7RCk8vHC9aTz+cr15DzuzpdDcJhE698ndsGxvpqj4LETlbjqAyXW+vsSB/WEK
BzEXgnqGDRfS4WZDNUrVMJS0s08dCjUuT8IoxcSaXgjd+emL+HKZ2RjlypNWKmwH01y7zReNCBAw
fGRv1nLYN/v2z+/P8dO/PHuOXy43G549eC8QQWCQwGCzNYJq5266o7cdH72tVwZ8C87iQk4H6Jvk
3gpQpAiqa/k/kaJOu+LffshstBZoqScR8Y2pe33SdBHt+jX0ksuAA2X3qMPibnxxQns/na0vjaaf
Xi0yspBnj7gsOINnD0E1hi+Q1GefUn4uKqTqJRhEkl0Ysz+tKuBMkcm7CvyLO/dXo4NSdB0TkBjj
cGNpEWAzvW+Kdh0l1Safwo8SdQbcYlUOz/C+hEWBwA7SPCRO8tTyYVVXcJV1fyxQTivhwKmIMCbk
N/w+ImaBdJ9HcGZPdSICuxB0BNOX/s/a5+OjihPKhpOqgH11k6OCXNVFfzQi/GBk93n+RAFckRVd
uN69GPmiEH+H9KlKi3UJU1zUxysaletykstw9JIAjc3Sg/CRBOOmoTLy08CjB2CEtyWDZvSjHfIr
FoE7V3vbzPdv+oEFfh+haKgCK2qOVivDiIutX7yYXgXJ1wglTnEbayPgNsyP4pLp/4fh8OUJzNZC
N/OF5USNczI70H+8Nwu9zcG4//05kx826F+uMptPZNZp6Q+Ze2LPOUzv03rk7tMFlCNIalm4JyCB
HvQalNLN7xem015z9qV9ufBshslzAe6gtNxTB9jmknPOQoYQrBPafy5C0cwB6G9xgsmRQ39QKojw
rUM5QJEK1P0h1cWxMXgdEIVGbzEBbem0J8uzj0RVJ96jjQTSK7pH1QWh+LcZf6JMAhvvTNh4+o26
2A1Ra3VuI09w5fEA3nyk06BgfGH4//SRMpjxYPligBLQ+ZFaKCWpRIX+5Kj0ZtIfMgsEF/J/ODuv
3caxpl1fEQHmcCpR2bIkZ/uEcCfmnHn1/8PewB6bFkz0dzDAAAa6tLhSrao3qHBK04UQZlvRfegS
/yG3jmmGwqy6GyR0XB2XxgxUT6QDxNh5gP+4ajx1kw6/eEsXMyfJtTT/048cp/jDHqV142hi6hmX
JKn3ragdWkfJbTQU8N+kIb2oS+GU0q+H4GuUm9rR7r9fQ9feeVCZRj6hqFFUtiaLt4rjdHBNLGRH
CcGcdHy8fPNjtU034yUs0j5fAgE/i7fFcQ5cBHfo6wo2FBXmkiYZ0CanyndWE1l1mWvDRXHiaFWl
xg9BgeODQO2i6YARwomuVhBIt1bsv2eppi+dvHtNq3hYeGVzF8bw0JzQLTe+LG50KgAgX9qFp1j9
JrUGdSMN/lnSBugGYQUiIgUXUirxKjLFm7IafkcZ9jSpvAR7sEpToVykdb9KXF+kNJX/RnwWUlfV
x+vCLw9qKd72RrfxDfnYlP5FaUNpgWTXWsxBwwX6beUGb0I1mr1VhyyNH4VAOxhDdu9V+lq1KrjY
8dnKA9sSk5dw6M9Iyh1rmjq6HNtint2GjbrONddOcKgyAvdYNtoxKI0ziqEDHrPyvdVbrxSp7tB3
f63g07D/0bNG32IdGAImMlDA0zL5pTXusbaKn03moRRWUV7OrGe1i2kRZLCIka34A9a1W0SScswM
qUUtzlyh2XOEu4oQA6R04G3Kn6AvX+i92K4KlbsSpecAWp8FZGjfyMZZU6ob1xQeQJG/BXG119vs
Z1AkD6LknPos36ZJeCNiWls0/rvb1/fIoW/aIlhJmroJxeIWfmG2TVOl3/RtCp/MOnVStEctAxKf
rOPnnOzqoY3Zq5jgBREuX4ac/8b6fU0yzJose9FuSpwnNMzpS/m9Vvyz3yqvgPzlda2LxqIVwksZ
mA8ks+DpxeykKNXZ15KVHA0votTfxAMcc8SInix1WGLyhVmftQcx9OBiXqTA7Mt6C7hLSdjEUu2y
lfaO0x7wNwScjQCJTYtxWAt4XkR0jhQRLr9fixSffWtdxsFdmxVn1VFXllbSbBO0W78AQZ420iXQ
4FOqanATG9RvguLcKNqjlUSnzg3d5RB428gr17niwZjvrBQdZ6gZXY0EuCj9VAcgN14kwXMHcl+Z
1nPgO96qCqUflWyKNMDUUbzCvBdAXuE050X7NqFVnojRPnaFJ62x9n8RO0rfaEus3fRl7Q7PXiZv
XF04qAgwdE7zlCX+2UrlNXZW94XmVossyZ9StYTFVLymg3rvRpkFB1QTlwgLXurS/C02dMNqsDZB
nRyNuAVD2dCvDc2jaWXRQvHc99T3XzM3fAvc/KcikjiBT3kWPble4SGAeLeI2n/p/CZvT3YKLdi+
NrZmle0A2mzMocOezJN3fQ0XI+swQPEj9Q14zKveS5tC6PITDTmeEVVIqz6q94M6HJTE9W743cAl
RdQSDReLzUTTcUyUvIL2OvhgRcKzvSkTgD1hmsPLL+Sl0ab0Ti28/UQUkLOqWVIQU1dVWyFYKP5I
w8RZuW4LJoZf6ubVnRyE77UqpnyNCskyEjwFv7hoQD6ij5P0ORn6n2GnP9L5uU8a/84b5A2i+as2
YHeV/q1YdtsAdYYozW3fkR482cMz4K7UY5s79CRp/Q2EvofGl3YlknF2HseeXVYYRCEeeico+bIO
hjVuYWg7qPKzkBvH0EmOipbeDpVse262qo2Ml3+1t6Ls1U2Dp653dx1Xi1N72wBpqb7PEAi39AdY
CQ9hYW2MOnrSS3MpmDRvxTpIbdEdNm4X3ySa8ROiO+2qAHO3wXJlmBSWCibceOtTTzr5EFWXQlo0
G7Xyt7rYH9WwumhK/RgLHXXT9F4QKpp6YieC+DF8nAu0rZNZWyNX7sMmE0ADmCtfjJUFBhfUVkNp
C43qp6tk/sn0KsM28b1cW2ZQrkHQpUsIuSKebNIh6LXXoAPoHdKFl2GFhFG4b8s0vQUPVdio1Sfn
ukqaXSuG6tlgmVdRcozQJ1y0sqzcNgZELEfForscImMnOeaTbFgYM5vCk+8IzUqq4htPczCxk6T7
PpHOQ5jdW1W9C3S2dQy+KcKIbNMl6oBKsftctL6G/UpgNxbI80oCsWZlR9d0LQRgBJyfdWBYVdIB
mpfY2lYJjBBBdGuhxBjuib5vrHA0vh0a44IC5Fp3w0crj4xD3ncn0Ucwrq2wluy0hGQ7xggzTe/g
C6eLduSgGZ12m7d4aLrROEdBUv+yarCAqmQAIEpBqMla82RYwz6Mx5OzkvepkDSrKIhOee+pu1bw
o6VnRXZs1LYho22R45G4EHsfAHRj7SQYzzactAGajYAHqXDWLPjpviQsBBP/MwV4Q+NjFjl4LP5Q
le2mj54C/o6ufSVhthiDSQi6m6yI4q1rQpL0xeaEistSIeyCDAEIZ6/jAirnsDMcjNVUI/UuuVf9
5nrU4II12IAI97nSH7sATQgd0NACbeSdNIAXSQy5WMiuC3YvzH/y+gq2dCu6O00aSPpcPVu5DaAt
JCywI42M9ODHlnsY3KRbB4JwENzwJ9Kb983QPEcCookO7iprxyBxxo1wj2Tl3kpDbdWXztbLYtBU
TrgKPFBxrh4qmBmU1cooCndVRr5kV9SsQJlyqEGGWCuqc0hqSOpG4kV2ggsq+Na7UMTdrU0raFjt
qSkLc2mUIK8jxewWSGr91FtSIJA4Eum5CEphyLd5gXwJRHlh5RpiRZrY1hvkY8MFEL+zk+juxshB
Kvt9eMpCuPLOUNkuhKeFX6nNuqm6p5LmIj9D0JZmYo3Ocl387FuoZKgRKUPFDQlK51aunLPgDjdD
798UbXnxivYFzkewLxyxW1p+/dvv45wljL+Dbon3BneaIKLNUrdyAdIxp+LZ4U2tSG24GwaUBRRz
XTrgeTXPNo0gsvHxPfuBsRUr4+iW1dFS85WB1kgcyjeGDBBF8P2jYynRsjLcXY3gDgYo6AMxq7mh
HJIe34VKvo8N84nT9NJb8Q4YN7ab1UpROdIVHUPd2tW2WlPfxkig5Ir/XAvuo+9X95CxgCSxg6E8
Bj+4B06w9m2Au1tqqVunq1YVBsBxLR6bWtw3igQcVDhogX8vmynAFOnsBtJNigt1qeU3aTRUMPOk
J4QPb9K/BvC8BSPuJjVuBlvowG9k8jook30igf12nfAlSsJTXqJ3UgALW4aJbI6GKGhPOkNh11EL
3ttr90gUwVJL7kQUNe2U/BkMunzhakigpal3HicGyiubqIg2ktkfTNMBDtsoB90RjZWKbLGb186y
yOMbi4Vz9JWBYUvAiN044aD2nXI10MbuGpCthuQ8tBIODrIkXFJf6xZuFao2fT3VTr0KX4S+7Q8S
MvCLLkMSIJSVBVqGiOm7O6EWDj4o9ddSxXmlSBzr3fKEU6c7FEwtwOeaUI0ETTC3ciKGSxjMe5wR
H4tQ2llhMpyLgspBpnjFxms9ZGI6Z2fV2iXmCloadbvJWm5giLH1u5H2bwiFgzAWE2C/A9JNTg44
s2NBcY/3LVDgyPhVRw5fdRC3vkZBnHNf6IqN2Ca/Gql67F3xgH8SHdgWQ9pWsH45uLvbleGxZ2UA
iVEkPHhKzGOsTnKYH8IbbOINCA9AUkJ/FyrQQsVOfY/wvhWdoFsIXAKIG8dbAcUqikAg2flOuKZc
LAEvANlFL91vQ2FpedUv15eOQRc+ZEF/pxjFax3gZm7BQK2kjY+dpaw2j8DDfmOVs2EX8Al796VU
gTI46TqqlfxZHN1FQr3K16Iv3TeO96foPGxiuuIUyMreT7RbGVfHpFK2ihTgleaeU5+bwiqG33Du
vFVYq0fXSVA1UvZ1UvcLy+zu+0I/qZn6UEOS8QK0IOvsPhAgjFWe+SIFFZ5VtfOYWzr+JPXaU9xj
4kBpS4pTyO6pBF48arhth/TBhP3pq5Cre9eyi66+ZcvvFLVC10oZdklW7XzXChbcKDAJ/JdA9Ndl
4e3U2IOPK4FGF/v3oTTpQw6Qs/1MfZOD5jFScR0ejEdExP7wRtkbMRwwEyYyAnenqksPshgcnfHm
EoJwX/XAGcBzJolOiZlp6fUCSgTelmW5j1rPRIw3W6kBeRVARpGdhp/BQXVgMJPSvBiu8NblpF65
bmwGV0f0hSJW2tw6urMqg/KQNFm5FCyFpNvCXleseQ5BRx6Cje7CuSgC52cgsDD9WHoQyWoLpKcW
eZS4ixGubcnIJ2Vu89a4gNlJW9MlT411YYL0Daq92IW2kUmXOPGeh65YZ1CLe13DywjjJFN7TFJU
yPJC2tIWf4kkYVSKbkjK4lfLNFjbLgXJ3lZU95im9UPgeXurqe89fZCWRqDwyoz94hAOCebm3kHr
OQjb0qnRf8LLAFMlvAZA2lO5+74GcaV+9qkIMKnSCQ71InH8lnqTYU3nbiRVv8k8rmPEIr4PdaUg
+CnUpNrh8s7WazUzLuA18+QuBwvd//w+xF9tpElV7lOMSVUuzXwRTZRI40BO3i0BIFBWia9aCQI+
DyNAtKX4gJu3sWv0apW60UNWuIBchUpeqpL/WiTRnmPFVlPj2ayUjciFJavRiUvPB5wbbpMMk5hI
AfsTRjk66l5to2aG8XN17wucPIZOkIA0cekIJM1x/pRp6Us1KM4iBP4v+v1TkDoPnpregvVlbdaS
vBQpCRdyxpkguluX+gqk/WxndOW7I5bGBiwj/toAyVdlZ4H09FPdBKtaolVY3/et9gT0/FkB7p1X
7Ulq+sFuZVCTRpF1y9psX+SyO7iFsCyD4awU/s8Ey/Sh6fUlBQhhGZtauOoTp9p9PxVXC43IZOHn
CR7tiylKLZphh/NLcoErseQhuCjNOa7i1wX1ESJkWpOGA1QEzOfiRr10aNyJAWZVXLXlTJFuLsi0
ozJYtQp+hhWlhHak3/Yx6mjCTCnya9/480gmfT/V57XmNPSPzPqmkf6UmxjdBMjsvm8b7qMyzGgJ
fdn0iogNLv8ZGAfQnZiEwyrCtXReJpcubJ9EXbk3FGtDQrx2emog36+Dr5IwBBsVkoilgjczlc9V
VqMblfVQ4LiYR7Qj9vWt8Ax6NT1m23DX2vWuv1d+mz/aQz7XA7w2SpNqhQy4GLXWKdRBDU25wxYD
kTO7uAnvSDn3NaB7Oqr4n69w0Fqo8io+/TNIhfFSelQsRKNRx5rqeHWe5TdiOSpGBw7AXd+uNapU
kT5zcH/dX2MYFXkmCuxYIEwWfxQ3wJKStL8YRWDrYofe7hzIZ/wnPh2mf0fyX4jJ0jddgZJdTwj/
SXrhNccZqCHcePBXMY6hsHbBc+S3ygoNJVtffb9svmy7MbZiSSby1AA4lMnwwjLsu7aS2ksxNO4i
B/m3MAP5xslm1ZqufkgdGWMWucLjfLI+ZR8hddGNKMKXxZKnAu2JzfdjuRKBQUg6JsL4adH5/rwD
BBMBbq4BFiKljLCF3JO0M3frTIipZmACQ7a3enBeEkUyrRU2jeHdfz+KL2eUIupIdyOvyJHOK2Iy
I4kj9lVeoBmYicld5lBw8nTyTAAL2xbR47iUfikJ4EzAjc3/8gE/hJ4sRLkwtK6QLARgaIlYGjRU
/+n7wX1thjA6ZgjhJBO9Qow9P88R8r95nGVVe4kV46Gq3ZOn8u6yKu0HdKBt3VbHTEifWERbxInu
lUKYoxZcm8GPP2CSucRe7bH4yv5SC/eFc1brGTzttXNYR8RQxF3bohY9dXIiycgbKHg9WI9uPay1
dXLqgvXYcYoO4a6+oYhxGDBYOHkzs/e1Rzt+2w+RJ322vDb8GmdZeuFrfT/cYIl6LJ6HjXDsVtJK
Pbhr59awld33M3rte2JZpSuSpmDuN/X1Uyqwom7ImukTwM/6j0iZuV+unFD6hwB/u4sfuodoYstW
nBEgUp6s5owLsNn9+n4M47qeHMCfQkxQlkGihECPCDHoQIEGAQ0cMT0DDAdQPxTiynN5/uuJJMzh
Xr8CWpiyj4ObTFkqeDrlfCI7j/VKXaKBsFYO+b7y7WgN23ql7Ttwg6UFrJ/0eRtcRHHRL3ju/5pb
PXOfeXI8uwXkZmoZ3aW1xCVpxFEeLNuS/Znl8hUx9HfEOJ0pVCARW5wcABW1VC0VnAZMNveccjMS
GQx8AsyX5jKPKrs+s/9Fm+x2NRE1L86Mjv44xYyiXBT+a00ppu8Fu1dw2Kt/f7+Urn1GRSYTkzGj
0Xhxfj7fRE0xC10nK4EiZUh3vnVSZtlRV7Ycd6jMLcGW07nVPscwey8q6jwbB4UOQLqrpXz5/Siu
fDYioL6GG6GlSdObFDNinbZo3V2KUTFAbbZB+ceIhmXcUmau6UKK4swW/Nqjh4OgwA4wTNaFQpP+
86DU2KT+g27XZbhXTp2dnM0NBs8o+KNFlS+Srb+javQurVxpAQzpOXz+fsRXklgD8VwLmpIGjnWK
l0PYIcv1JOguFoxft4ekWLYLWX5shzl5pK8rhCwLDV08UAn3hS0gFIOVNiUPtkqg4dL+lNxTbT58
P5rrMfRRKpUgX5hXIKJUM4UVenHFLabcS1NsaLnOKfN8JZWNIBf9vzCT0wv6L8KHal2QcC2sn9QZ
NsMC149ykSG3ZQPGu4lWLrbXM0nYVzQ3sDTkcEffVHHcauPwP1wJNcz/UHBh3AYIITUP0MlX2iq9
SXdgKZf+eg5L+XVtjHebYmgoN2iwLyZLM3ZCQTUqCSXCxtx7MUCx9rnOUe1Xffuf5+1jJH1Cxilh
dztF3CWXoW+R4vGznRoZ+GnHq+/jXJs5jdxShreC6CzolM9fUE0RY/ACLf7LKzD3iPBDxqHwvBSO
CjcNmPhkOYdb/Cs49PmahVpsSHjTUJqE1zmZNk1D+b+pEJEeyQwpMJx0o+7Fd3kVrR0bG3PbAp+e
rKpNv6WptxftbOPMDPzKVOqY2PE6wIR4TEE/jzsqc69RhqG7uABvErcDRLDV9HAdFf+O//oUaHLx
CKrjZlEtkcUXo4HJUQnn1sq1OdT5ihzQ7MCvDyoPCQaMGAiBo7Kd/YInbrsrYdksg9vkTt/Kz8lm
lkb69eqReFhxKXDrMJHTUxpxGWxMo6K75Jqyidp8oC9u9Odej89OH+zkKEMGNttFvXNQsuihKuFg
Z4YiHI0CMIuL9OXMQh7vusmaMjlJOUZ1jIA47D5PKH3sVpDQubqUpXXJdOGH1uXGTc0yjs9dGuyl
HEuD2FfsJsa9IcK2nDNeTHAimfkh48r55ocok63buWVdNHXOpXyqbrobYx28+CvHpnGwQl2ifZBZ
zXO8iyuzYUqjaPRoGGui/vF58FHlKlUi85aRRzSP+tCHcxSp8RyYjupjhMkyNjwJpY6Bx2jPKy3N
NmrgLwsHkRGcLwdEur7/iNe+4cdok1MJvafSSEWnuERavqTShP8LxE8zmcluroZRRhKiYYz50yTd
N2lEBYmIdZooHuvwIGs/Z6W+rs6MgpaLDt50vDsmMyOjnxQjW3JJxa2GRVIsDqv/4Vt9iDCmcB/u
wKZt0gT1G2amo7XUosrvtvu8OX8f5dohY4IkQwReos6GO9vnMLTeCiFD9IMzu8Z9WViUS4yfeMwK
R3kNtGqL6M7M9Fw5o3Ec5UkpIR8GJGUyPWo/GLUfkN7qcrlK67dGR8cGcSUFCO/M6K4tb+odMoco
T1dup8+jC016r/Dc2otjLEFFhXdGvZRs6m7LBiXORa+uhIv5kp4pVv0PD2fcBxQEWPAVR/Z9enJ5
eEdaBl3ei+lEB12u3zrL+zUzvq95PDE0Cs+gd7hyp8vQUi0BheGmukQ30Vlbc+O+1bXdjbTbG+9O
WWFJm130H4JdHrrX72Nf2wEfQ0/WZwoIq+xdv71EJa4XB2S+vv/3vwLD6WpQSJJ0qt004qes20JB
FjKlt37Jxwa2VLnWOvPRHxNlX97juqXucJjZp8UxCcoX3xnlxQzXtEnxDmqTd+sckWK8C6jqYu+b
bLEy6JdN3HiLVjFaUEDiOUhhgA/SP/fnxh8O8JVLSyYHmcoihGwoofHYUmn6FFs3DlZX+fr7j3Pt
hMNpE4MWkhBspybHT6hC/clD1rVk/tCDcOHg/pU3f/6HIBRfIFajR/3lJS9aGShW32HzwEgDTmCX
yEY13VzaeHUs4zGgk+eoqAl/3qO1h4+NUVrtRa1/5MFBHW4L7fn7kVypnDElVM7A63PwUIj+HCPB
cqR2Mr2lKNHZwVlGw2iVb6xbmCMY6+Q7/6UMl649ewBdHduHuJPrlbO1rZESbC9kDkChKhPQb3un
pcHMZrl+jH8INFkQuknHFdug9qJrC/9OXsq/83CB0N7G2erRUlnmv4pl9CbOzd1XDuO41j/EnZ4C
OU1VMTNactT4PXQXkR3cmw+QIaSlu0zXvo091FxD6uqh/iHmZMH0aW5kXU/MiDsqf+8F755CNDW1
As1jMZu5Q65PoT4WSzTeE9Pbqs7gRpvDKPbYHMr+oRXhXyjpzJV47TDlqUtJRlVk0r3JkBq/LfPa
08uL0cLDap4S0NYzW2C86qaZ3ocQUxO80sm8sAiDgoteBNS6ULZ4p1F2TH+Bc/nnkq7E+4/DiSfo
aPE42W74ZeBKB6iGNmxyr4I9WUlWiFh8Dtz5+2FdyyXwI6VcAAUNg6HJBd+aRQo8hYxSgXjgGVQm
+t99GxxDa6bVe20ZjPwSXJYRtNWnD8uEG15xQHFfJBRGAR80jy46VN8P5kqNjO/2IcjkuMh5VlV5
79Ly7OOxEBe9q3naLilPS0t0m0IgRhBLaqGwZZwdl3Wd/8xE1AcxPwFpWof6rlL0etv2yc4ZcYYV
S832c+VPgej8zI+9umQ//NbJiRNVhlIXMs0I9MgWwDxabQ5SMxdhcraYRhPKbSFjS1wnFznSdmnQ
3X//xedmdbLvvKrLlTTkgxcpvdnQsyNL2aAXtfs+zMxIzMnbURBDN7ccCiNlUSOgWrq3Um5uvo9x
fSi0WEWRih2czs9XnNMmraR3ageeNTjTYjzFAf4CZpA/fh/n+lj+iyN/jhOg1K34ptNdOjdgzf0B
hrP+PsLcSCZPEk9qEUnt3ewiqL99EzcH8STMPkXnhjH+/cPzSmm1RHR6OIKJIKAJ/MsN5NX3w7iW
m4PT+P8TMg7zQwTPaEOwIWPjTCovvG9OWh5ptqB40O5xiuykIVzFIyTp+7BXvx4kOHJPyjfI/nwO
2ypJhRhGmV5aHjit/0c1hWWnzuybv4T2L7fJf1GmK9qzPOTvcHBBbwP9VPQ2umRRboJ7FFeXwz57
zxbDSlmlp222gcv276AGzsm/YBgaMKY0LTT2XowTdcAKsbJTZD3o9YvmzzyMr14sZKSGZSG6+sWZ
LQ5RFJWdKr0EOGtn1k8xQHDxt6DE/8ti/xBnsp0kvZfJfYnj+FAW0WxNu8EG6T+TYFxbFRZDgUFK
lm2Jk9NalbPcqToOOqeOV9iIvMGXu7HKYubiv/LVRsjO6NMEGVKZLj6sitoy1Km8RMK+x7AkkFRQ
4NQv3G7mu13ZXaB2aCgppsRba5oxGYNkZCoGXBewfLRzXR2jzBLUalhZpS2kSG2ZiZGvkUSdWRjX
Um2LNAA/Ol6nvI4mB22HyrQLS5DemT0AVF4YJ22tbAH0r4Mn61I+wGTcz7n16eMymOw3eknUMdjY
0teual9XEdyVOr3khnBIU/ogWbJrNQkx6mZVu4AsX4L6nMjiPjblm8KRbMNJX5oCFLAHFsMELG7K
/kL2SnVtJbm40lP5uYJBYTUITBb6IoSI5LfmXS4kydo3GjhTyE8meXXyCuFU/zVAurRi89xAiCn6
1tY5x3o9O2ToRzUy+GR1oUD6CaF1RXKzLiKse5wqWxQy9IAghNuHioIhvAdNjpVWejByY4X8PH04
8zG1wMyqPdDd5q7sfkaud1JddVVH8ibt57KsK1vh06cc1/CHc1mxGqdM2zy9WPKfFNKAoh+G4d+J
24pElFFXYfwfEuHPUeIkKus4/rtK+qW0Ts7isXzrdsbL/+uGiL806E5PLhyfc2z32/y5n3ubXbnh
Pv2CyQ0Xjr21pvG7ixxg5TEYbxnI8e/vmi9O4NpklJM7LiB5ivwahXSUfS2batdr2xnPXSyv1Xxt
eIhqOS50glQ5wnd8gy2xJ2E/6oWOjqouvKelpC68KgEC5SWwQDCbrPtuJavlqhT1X52HO1Wk9+4C
Z79+5p68dlR9nKDJMiicUjDxwEwvg6iu8s5cUOyAQPmOcv1MpKsLblRPUmSLqvS0wJHKRWW0FZ2D
Dl8GMUOU/t3834LgnUnLWQEkN+1hFpbvdhEo5UuACi+S+sgs/87CmbPv6jf7L8i0femmdTpYOkvK
LxblcKqik6r+7P/di5Yd8yHK5IBNhyEHFic3nHXhH+Qc7vChdu3vV+61p9anIJN7F7JCbjqy110U
LOx30Hb7o3uRf/lHf8mBugOJsKdYs9QP3so6a8rMkrhSwvgUfXI6GIPWREJBdD85KOV9hpN23xyk
Vln0frH6fqhzsSbnQBPLQ6yp1KEhhWl2WzbqMh+iH3UFyxC0Y7es+rCdSTekr9ezTFdENSUuZy7K
qTKjPoCTaZy6vqRegF24CXElTcxljVdDGaWPriCclTreyR1WZFwb76JrLI1BxJdc49epS9XNH6vQ
eG6M57ybad3yS6a3qQpiaMRgwjrGT3kK4iFAjlxSIp/DEi6Vk4u/dDwiVNO7tJKxMqN+Z9Zity60
eo9Ezu1QFOeAP6ghKjNlWPUofVfvThwekgHbg1yh7hSsHNFaVZ34gwPgLR4tWErXuGkj41W3vMyO
ICxB589ehNa5cS0c7XtnLYrpqx/J92okQi8UoVcl6BGO7URUZfA3tkXdvSm8cDPgsF4M7OwBnlCY
Y5XjpthuoGCDVnnYLEZCw7KrUTrIS/kQpkgT9YBwfeEWxa01BK51AY14kXrDjRk3awHuDy/RH7JX
IG6QPUaOevAseN9tDvsrTLyjM2RviiOcMvTnb1WtMVFYyQ5Sru5Myzw5uvgQNwm/GezVUjP9U9O1
K791910TOzaWkM8g4g9K33LxJMIikMt3RRLf+NVnX6o2aoxSioon3QDCVixde5CRD87KLlpYiiCv
MtVaq5LckMhpO91BEMAdtE0ldy9iaGQLT69vW/itUlFqMDPEY14l5wLHO7vXcKoKLZzT8+GAETWE
JKs7kIIcO7Ue+bDW0kqgoCYh/oXukB28XLzzRZCTWmBXobCtU+tPiGWhIgmbbpB2Wa4dlKgNdmOJ
bqFFwhbJjJ94sNt+RHO8MN1XKxh7plgSILyROate7859I2/oRg1QU42TbNHb0mP12Emqu2qM4Ady
QktRa89tNppAdNCOlZFY46bNWyfI2yp0HxJfejBdnYJqHBC3Gn6Aa4WtBqWukWNlaWrVe2ApFxEP
Avw+AYh1ECWVRjjRdfrhj5SVnAxw5Iumtlo07k5VSI5N/dGDCgf1BWtVL9/EqlYt6zI+VK6/M3VI
/1bYZkuv1p4c7AKNXt0rCjJJ6IY8qIL5mrbZaz4ot0PXna1mgEcf0zfuYU/3zbhPhKNegcl2VHgq
qlzdiF3wHjvD78Jpn1IHmfRcdPVFrfRrRayOsq+uWcwnr/depMJ5E2NzmwvBjaD4N4AqUR7Sq7e8
LH9Jausv8WRcmIVb2pro7P003nmZBgXBNCu7c8VlICYnIzS3YtbgFYPpltuNCTGKMEK+E50B0SZ1
pbROs/7+eP0KeJwcJpMylSCkBiW2Vj6PMI2xf4rx4rLalzfJqt2m2++jzZ1ck9f90Pp1a/m6fDba
Z7096uapbmcu+S/3xefxTAvFsp8IitAo8lkC2GUKDlxkyHPdJdYMcmVp5iacGZA1uez1coiBKRl8
vVqzoxZgRZNyRcyB8r5kLpNBTS7crg+ytNd6+eyKR6/GLlV7adUffXH//fR8ufYmYSZ3LZCgRmz+
Tk9jPYLnIA2LsmqDjIudSYG59BpNWGlwFWfu26tzhvcYKBkagug9f35tuKqFKWNWsywKXHiljksD
5q5IWpP3CIam1T/XZseBfgg4GWhXabnYCCz6IB/tPivOFHHw3ZnFMTescfF8eKoNnYRYQedI51a4
5yRetMkPYyiWzSAvEcWbCfYV2P93TIhY04WhgjGtoMamJ1BBSOVzielqlgs/Bi/dDX0ZLU0ft2kh
9au9L8vhHmbGbyvCFsgvydisxE2XIErfI7VRca0Sb9IaARPMeGYW19WtYskSJriwv77oAgqVpgZO
YojnLHJ/+UO2VXA80/Pk/fs1fHWrfAgzOc+GBE8aLxZErIWrrdnDn4sQ3en0hZptvo90bUCSzMUP
JnJsM08OM9Op1UA1Y/mst+5O0cJl7aMa0kozZ+a1iYU8CQ5DlBXsQabpXpH5Q0q2J55BSTy0t9Up
Vxf6q3PjbMV1ddtt5K38w71Pn+fAVVfG9ynu5Ev6am9miozKkZw+Ua3kggcy287t/bkok6+YZkal
SA1R2mFYlDUmR+VDJs4VEMcN/akApeKV9983nN4KCj2lSDCJUrvJune6VTfH7ro6DqQA4UuAmbD+
oks/bHYNyqQ6SAFSNK2JLuNhMBsIxXPl8avj+BBlcnClSVAXriiJZ0RUVoPsXTCJOv3zsga6/99A
xoF+GIiRZNTclJCByMD3Ua0yJPH/SPuu5raVLttfhKoOiK8ACSYFUlSw/YKSZBk5diP++lnwvfOZ
gjDE2FN16rycU9rsRofde69gN9DC+b+FGffxRRgzq2mTQhn2CAaL7QcJ8tkAyn9L/Mi5/ObTcMZD
+iJOF5dgimkxOYrB++jVAoxF33ikw3gYCsjeDOE3VlF4BKEfCj+Lwq7rYM2T8O36cOc/HMrx4/EH
HOjkioN6i5/AxIkczb6B0NJdmdxeD8DmF+CfCNOlMYAd5OfjRkKHnDkZ0LZaiu6TXf7gEv1yfgOL
JyDj+m9oY8tX+lqe+636kMFxZ/cPeR5QeSa4NMQAKG86Wj4w3sO0nODo8AD45Q2koMLW8WH3uLCM
Zuf1ItJk1BpRagi+9VhGxIogpabuZGgufLuZK+XTaCY7QvaVlkqZkWMWPnXWe5W/V+VHs6STPjsS
AHxAkGYGVDknB6FWKKhtNBE5wlNpU47iTF5k/DW2dDwH/wSZwoDblCi4tkxy9K0KYowJ7D6kCn/2
xNL+ulA9CTVJjcG5bnGye7iI0bNplHQDdRs0VoLV9XU/k7NiREBkquAyojgxmbYWwjnV4OMcQaXG
chLZ7oZMvQlS71dv4cKCkddN0TT5Qul4drP9JyqqMZ9PFaGkeS6ht34sO7htIsUroC5CFWVhcF8B
SuMkWug+jPKgiDdZeg1jkFIWJU6vdsUBkIStGLI1sGthv2KPdBKYXaibJd7f3IJHu4ZrkANFu22q
rZyaKZdloBhHibd6p0BdRfjbjvWbIegXWm5zqx4ZFMAvgNwwPs1aUawJ0S6vyBGqUFCye6yiX9fX
x1dKL6YQu8nEjYYQqFt+/lRw8xx8jTXk2JLgNtU8DXZxORRoo/JZ06rvoiz2QDW9tYN5G9LmJw86
y7n+E2an8+IXjHNwcQWh2uCpIsZHrJMXFLnxjL8xFFQl6BJJcn6sKri9KKIDFz1Fe6VmpfVB6Q3H
xtL3fRW+pWq+r4ATWZUQPrRj2CQCRgXfN5QpBDdvYaWpL91D49KfplpUIypatZwAIj2Zbz1WYTAf
qcNRrItdBtFL2KWUTnobrwO3WFfPaI6tmjXgTocMTsb2EoVm5tGFyH/CTya7i1O9riG9cJR+cKhV
/dkws50u+KsvzVcoUPz4h2+LDAiNMrTK0L/4/G0DaHvGlLfDkcYNWAhGbyvh+MYzwnuNJQsvjt9r
9cvc/ok2Pb5zKbUu9hAt2hWercK3o7Eh+nYqd5jn/f/C+GZ2NoHCUNF7JxBXmpw/bQPLVi+lY8Ds
CF8vDlHt8Enu1Xtrk6wjPBjdbhPtld3SEfQVPz1uWxOofrytVOAKJ5Ebz4flXdCSI2R1odMVPQ6r
cR3BcOtBWQf3UQYr9tHbojzCvNN0q411NI6LG2pcrF8m3ASFz0CpHWj4yeeN9QKi/jC4PQ5CNrZn
Ja2dxikMVCG46uh6N3JAVaxqX+FOISFNyHm+yUzrQw4QbtOaeKkd8nsLT38RsgM886GMQSEk8XnB
DVE0+OhOQ5gNNsob3QFC8UN5ABhyFe9Cx8CcoANp5+fwnJ0ACSaLbhFzS+LyB0yehY3fekqY9RBF
VuKtj65BFFcZqDCVmwvroHb197/fYQwtNZOi5wH27SSPABMGrq2d2R81ctPB6MdP7hKrhRkYXzim
ZweGxQb86qgTM0VZ06LOIQKCzdW3zAkHw1Xrb2H4qBiHwnv+hzGBewMRDWAiwI/7/BEVRM8VLvER
rXsVzvY5jJGBlV/nkN68HmnufoXsEuBUyJDGFOlzpFBvm66wlP6oNBsTfAqIMCxMG0gvM5uEGSqg
OajsMBBRP8egGkr/eoslqfreGsK+rzTpPoIUNlB5K9+tjEN8uwDOM4B9pabV6FT1Z6EmG1y7T6Db
7yFWCylLuC6KxnfiwXSLoX1O8njjQ4USFlM/q4BvoyK6NZOwsaUgzz2R8GXsQogtttVaqZo3aBw+
hQBsOL0R3gW0eImV5g6qj3ed57dgAVYe5OIk1IY78kOYFmT1IvlGsvIMLiZeR139WmXtudetVSDp
PY1Vt4bp1hBhmyfQwWu8/JTGIYSk0RXg7AWm5i5BMZSW9UcflS9CQL/YzFNyiJL6Dlqhz7EqErg8
VIeCDa7g1popvEcDwYNQAi2orVewbVar1K41/S7sojuLpb+qyrhD87iw+y7dtlbZ2jTbmw3AFmar
rLtORk4vyPfOSiGBkz+g9w+Yeqk+kq74RvBu30WssTaxMXwnRXwLqY9DyuutweUrE+jRtSWDlLP5
oCowWgKtxKl0NDDjHOqWfq4/epDXcfRcu7XK4d3PtPCmAzC345rr10YFqVn0tjQVEuRxVUBalgEL
UifV2pfKQ0jpBzwwTLsS5Rmr5G10Rjaqcter6mCb8AqyzcC8zyAfe319f8Uz4Z64XHxj8nWRXOkQ
LwtbiQVeQrveNm+rXbpOb5U1VMdd64fYwdX7ZQnPNC7oL2fwxYKfnME50XpFR155DGNxmyrKuWn8
NdSP3X8Y28gCVgGHBBTz99gvxmaWTSZyj2Njmd632oNPlaY0MQx7+ROPrKc4NSO70ZNy1dfhS5D1
kLOM+94hRuJqwnpNMkjzUy38uP6z5kYPRg1Q5CrcAr7Q282emEFX4/CKIBabk8CBHniTPVwP8hWb
g+8KW1bQoFUd7JppCaGloh+01B+ObEiOadG/ABUGaVHB2U4TBr2BBtAZTd3cpmFzC1Yt3IPgoAEb
KqM7KJLsLcWLNkmfmm4YQXoU6U1hmwmalSDSpKtGqJ4tqPeuJbsoUuL19V8/d+qiBAg3B2QuozPi
50UZeBpVIOSrHZmCXN9qzyJU84WTfTYZtKChoENlQ0VxeLIKBSzjzLRMtWPfy2dPV+8Z77J70lWZ
Swq/cJMyXltqy3cEXgLrVFfFQVfKA2Rst9Avfrk+4t9p/XRPXH6vSd5NjXhQG1oMx87lLnmN99Wh
/z4qp8AYAvXqlVyTlbllB2MFqtQGGnpPMAX/ef1HzE07NN5Am1Up6vHTZDwRXUi4gt+QBEiO+nO/
5Hg795LDrcQo8lKw16ZSgxLqqgMJtOFoNNE2AT+/hca9DSHWdSONhZfxVxDKuAMugk0SrbikXWPG
GE3YQEI906A2WedtszfjqFu3evaSEPXDh4BlB5VvuBvAY07WrFh5kIBN62E99noSDq8h3LE/Tal9
D8tgd33CZ786WhIjKw3Fvi/VFw0VhCTFEj3GJdRwZQHz8bIZXrhEYSlqGu4QyQrbCPrS9gS/raJG
uDSTd1Ih31gBASoC0AVPjn1ZPqVE3QpaRHYyNFC2h7N5GsrcQWbzEpE2XUjBvpLqML2QpFTRKkNr
BboBn/dolTVabdXIK+u9dp/Brqtw61t/D8nObVfZyR0UfA9imy981blcSYOkHYA7FBTIaTUCok1m
mYhcP1KqbQdt+I4Te1OFwBIF6t4QwAmGxcJhNJfXXoac7EyZmoKx3OqPcfTLQyrBm3crP5sDdeO3
68thtlyFWo41ip6gbDStPwScaoqiqP3Rf1buuerUm8AlOwlzodf0Eaq6m+BDXRA0Gz/T9Ny5DDk5
akkEL3lRdvoRw9zDS151qGdsAku+tDHZiD7YD6Z5C4busHT+zn7Ki8FOkngwRwxgSKR+jBIm1wK0
yHWlkod80MHQTsz03oCkz12p9aGLetprH2cby1QOAW+fQaVU3Apyq2saEgaDrjJ5YyH/0UJN/+H6
N/l6W5soII7WxiMJlk1763qWQYEiRNtV0aDzDcfnFjLKhVwog8xHsbCPILlDgaH/vJnCsmd+FSv1
EXqOKyXzChuI74NXZn8dB5v2Ys4nazmVcF1IqdCPlncr/A9df6jj0/UJm90u0HjCZEEaAe5Vn4eC
Rwr1UwNrOO3Zs99oe9WCmU+QbOI2/hGYQJhdj/d16jAkXN+wzINaBpte4xmwUxktsIzqBq7CQeb4
pg7Y0sK5M3/cXYSZ3CZ5qfNEL5CSEGBt13WVknUN26bMplGJAllKfVhhlDA68AgEWmDRFZlmuC2K
CHl1ZG38OIc5XHwPYh700mnXLczC3M0KjipK+FBz0IzpO5VlkKKV4aAdPbIxU4Dw88phkDTn6eb6
dM+mTZeR2Ofvq5sygJbogG27g7zPOl7XpR1+GMDN+k6b2extifA7d06AiKOjLAsHc1S6PwcMQ+4F
Q0lx5KfiBZYqD4JqtymFWD6gg5WlvRiFvnS5zRVhx5LV6MGIfs/0coNLAY0lTXAvq6gAxTCfTPdD
evMY1smqjk1b5bFtpEtQ8dm5NUCapdjmQM5qk72jaAlUfoexVnMvnuPtsEUTa5vetCu861fh/VKt
dxYagXeYivR3hKZP75uso7UBr6X+mK/j5+KGuuFWnhMX8FAYmNn6vX9kN2zbHuhCTYrPfdPLwJNF
BOmvtg/C8XWSWrDTLDy3C+CgA73myNb0vHWNiA5OW9RoN/PgrCI7c1Am3vQ5dfVYvHVl8DQMcABs
Cgi898bokULXXKu2Qw3nl7rag0UYgmUg7w14wDhRyO/Qv4BEfP8TwoDHJmI/iy52DRK/gszkwkgq
tXUQVxI4F2SAHSuhfqezvnX/eveM18mfg35yAJdxr4wyZOjqKYq/gl/Crwzma3ZLQNrtjSqBAD/k
IlpOV2AKAgydKqnNQOPYxRpE7Bs1GRb6DV+/hDlStcaTGhIi4BZ93l2yKFKQ0GL9KGWeOKQMjqkG
bFFN16GFRQ4FDsPWtWSh7DB3aBsqSoXY0nihT7E/8HuClgfBod3r1bll9YE2WHBwhHi8Pt/jr59m
NxdxprgVkrABtSGGhIred8EjgxHP9QD/wxb6z0i+XHfxeBNauO7UDX9XLCg82NlRQq5rOIzm0TCf
CLaly0s72C+ZZ84fF39m0ZrsIgH2cttkoX7s0ghuKgpacwWKahYfIImvNHAcTA5Na96bsOdoVGsV
dvFP3hGxSgJ/IbFYnIfJKe1bZqzBV0g/tvv8WbxG3ws3YE734t82ewiIWHtxrPYS2OsPuoBYnV1L
MEHGtmLgFUzXEjTzSVRbvX7UNAAzxDkFYLXDarr+oReiTFdS0XmdqsVcA1DipxkeWrkzAQm/HmPu
Ekc1Dg9BQDlBUJg8qfQ8rIBZ8LQjljQcgh6sOF4Bi2sjobkeaP5r/Yk0bYR1jZZCTQd5IDvJm2an
bWEDvoUWJ03tbm9srD10+m6rJ2tnLHFfZucRhE1oW7FR1m387xc1OQHfiRAWWdj5Gnxlqs6WBYiG
WrkwlfN7A+pcBoQhoPk5nUvT83NSjFepflvs4N68GVWtwHZ5jezCCVdLw5o7aNDfM6DfgSam+ruz
fDEsr+dFPAyY0DxuNzVcKu2B6v8CCUEbB3xCKFEAATqm3hdBgPav8rxEkgcoyMZDLcjgG9qaC1M3
94XMkT+uE/RRIK3xOYoZhWVaWjWGkhRHXzR7buZQ51EWeDhz7wSc/Lh0LHSLvmgNloYadUyXqB8E
cluGJ46+QT22JTsYLpJq9Q8rfuyuMPjD4rabUqCVnpkisjrtqBzkN9bbaOk/kKfhLXyyXnFcpo/l
sbxnL8kT3S1EHudregfhooMeugXLTZSjP89nWIiIBGndA1gWKHt/W+4T11zpfBX7m2jbfUDdagmm
9PVSh2GwaVELDyMNvOFJSKInutf4tAdaLtuWBGZMqv+rLwnY2NY76Aq6zbp24YU0u2yQpcMNQ0Pe
PF2cFVi8gQ7nwmMSP6nFDZcPyZLTrzGXlo9WBv8dYxz3xQbwaRUErCjQO1XNc2AY0qXUf2s1v14l
Q+XdclW4eYF2KkwjIviR57mj1aiBkbzsV7VMYRtWgM03NINTgC3yrPWS4xyX8GRrrB+N0nW3caIc
vCrWdomqp/bA2jeZNIk9DPirfpUNtpFDmF+x2jUcdWO0qPkNpG5e8WffijD7LqRW39cw0IG5b1St
epXdQbDlkfTpWk+HG9HHG81L7gC6Wyc5v7FgVTOE1SbUgk0Xyq2I+kNpRaAW1WBDVbFAQy7ry5Up
igiEp/4JXc8ed3uOjkGxYgFKtQZr7FhjgVPCG7MT6qGp4kMF3XZbrYpiC0gm/MVaGLqGGqm219f2
1z2MHaVhS6l4sAA0M3mv1CGhcVYq/Chyuq5hmxPfRjocDtXvLPl2PdTX5YVQ6FRB0Rb/giTc50+v
VHCZt7jHj0wL78WgHhLZRHBClwvH0szVOAbSUaGG7iiQ9pPjr5TIY2ppdEcU/N9qbu1k4Z3MOLuH
UTMsnaV2ELz+RvngDlLz0RBloIrF2cqI6z3aDYlT1EnhGhINEs3svYVpmL1nLnbAJEVQ8XyQpfSR
7IQPKT+bS+zbr9M8AuWBsgU0Ak4z0xcouqJdjU4ryhzyIW5vi/glX7JQ+KoegsrxZQz2+VPKRKtg
QMs0tBzrtbnvHjNqwxrNXGFpQ4/Nuw+22ZrY4YpChfQYrFHSebu+mGazA8ACKbSKR33GqalNHJCm
iEMMs+gDuP/CJvCGGoWyNSJvLQfs/jaMTqpR7IYqcEM8UlZtHx8GXf2pV9K5/mNmp/zit4xZ4eWh
VpoirAUyZ0g/uEozbCB84OI4W3jozYf501Ob7NWK47tWuYFZlw+1di7yo1haPF+Og1EPADLrqEKZ
XEcZ+/NIiho00xrOnae0GOxOPAoerTwFIntw++p8b+FK/7IVJtEm88ZgKRVUAZjNTfcSwO25+9sJ
m/z9SbbVAXbYpQ2UCRXvKWvzLYFZSRQstTq/fJbfUbgOPQakCF+OUFZBnRAkJ2gE5tROIeYYSAXQ
jPe/XGOIAnFF+HeSsWkyzYbhst7TvEcUU8dtEYTwNISLJEos18OM9++nVAedZpR1UPhlEOZBnvV5
AfAGpnumgC5QxJHYK8FGolJX+U43PALB6Vj+X2fEY0AYMaAwiLIZOOeTgH7H8OrDGgh9aA/BeRKl
5/1gWH+91BheZaP5lolaGSD5n8P4akcr4IjFKeNvotzF+pK+9Ne1/DnAZC2nMQjKvxU9dSCUwxo2
2gttnpkvA1V95J8YBnDJvw/Ei0NG94qGKGpTnbrm29jpgRH52uoScAtSJ4elXAxj8b9eC58ijkO+
iAiQA81YxatT2hQPnme+FDHo0Um5BqX5Ic3rba8Uf/+ZEBK9KFTA0RuaQt0GUAB6juLfqW3lxiDm
2lDM8/VRfd2ugDGiT4sGnUYZFsPnUQ1CYyBMD9UpV45FdhIqNq0mF8bx9RxlHEYVuCaBAAbVebLc
IJnUMWVg1Wmg1VoUYWeLyv/RW+Ud6U2wqNlSOe4rKhLvosuIk/XXqhVRfN5XJ6UUqzQIz41Rv5tZ
caiK5CMN0xUUc851qr/1A5Bj7VBudGjsElXeF53BVjVUd6GFI2w/GZAIxmiTic54qLr8ew0u+8L0
zKh3fP61k5NZcg897xoGEXJFXfNjkLZ2E59wUTvGpgXY3o6PEkYRwYdxE56X9KvHdTs54+ATh8Y8
HP9ANJl+HEBDqFbxAovM/wVRBL9/uL7CxhV07e9PPkViZtDXSzC4xjX3fJtuwp3qorO/vR5m/DNf
wqAsMipaAiWkTk7OHqIBZQ5P1JMoPmDCbZveA68Cu270hXNgPhDCAH6q4XKY5B1aklrIqILq1MsE
JXbDpcZZAmykoTN2fUhze1MF/RmcKdQvUFL4vDfxBBNmSlh2imm6a2DE6lnVRkkXvs/cSYp+CQ5T
S0eeMz1kVKVVuF545Sksnv30WU+6Z7XcVmTX+oD3sWThPfI1Wx635kU89nlUNGvNBGjA6lSuqxvN
rTeNcKBxEKFHI74RN9rGq3ZLblLXd/ODiS7GwqzOHkYWOoq4ZU1gyiebjbW6pfCyr0993d6UJbyf
W+4Y1dmk6SkTvXv9G85Fg88pPAvHWhreS59HK4XXqhKaDbC2gUlI59utqMHaye0oq1wTnZLr4eaW
zGW4cbNfXFIxhX9UrFlwZEEXk0TMETm2wt9nX3glX8jhTLY0b9teiKiTp3KUZeaFbakQbVkUkP1/
vMDppr4MNPlWfRYgY/VG2TFfu8mqxLNzykq71HGk21lQwjiRScXCrQ+TxqwcattomdhYafQcxd73
phYA3ybhFh7ZR8kGyDxleGR7XbUzY+u7qligCiRAQGMwmi1aymBQHb4UVXxLvNp/r1rglwJ4iIOq
n+6VbngGNXmbyviYxaKy46J7hRQgXGgitvG12LX0Kl0NNWzWa7/ObRYlv2SivDcG3YaVPDHIncRZ
chcE8FVO201ThAk0cL3XpC0MtAIhQ6VkYEQaJNrEsCjxKR7fQt5kQ79rubnXYGmVqHJft94qKpr3
yMDfAAhZV4ZNQqtNhwcfvLCeAbn5WYf5TQz/60wo31JLu22gOG9XRbQF0PwOtEJHs/ofimVtMst7
B6JhZViJ0/D+Pmjb1E4UEQKqBVlxtdOQ4aC39cYgCmNL6cVoPhrNtuKCOpwDxg1TgB2FyReqMgG5
N8OkeBZ5DSfsusOmpq12E3R4cMaQ/o14WQHz3APYoMWpY3olDOfb+EnTE26rkoFCEkv/VTMjgZEC
VmvXkZLsUBwEdkgliU2GDn5XQxusag7VmppH7yJXP8xalreUh/I17w1Pd7jpRS4XAtBPPuAW1/N+
h3RR7C1oHq9Kk4j9mNq71qh2FBAF8OBKQsFOyHehom+b6/4bYJa/4i4ObsKwaV4gy91sOsCm3CRA
Z5ZaITgu4O46BjY3QNJQTuqCpjpncMjbCL0wj3nhVbnTaxk4KREmfPQkPnAzstalGjeHWmkk3KKh
paT1yXMSRSfd11yoqD4PMkPD0qP6RrV0f9v3sKuByi6gqn0ffmhtqr9jdfzMaZ7sjXi8hEQXrfMg
vMkLWDyFnaht2D0LO/fadFVxwMfh5f3QAL5hKknusjiDt4Ikw7bKyJuesWLdB1yxM51KlxOsD574
6p5CGtdNo/YeAJ8ADuwQSvTb6K7tW2LDgXxwskrtsF/8ZJVm2YMne3UldAF3qyR8FW39KwmBbW9N
4y0KLM8VhbFildk7MotK0A6Ud3SVn4Ftv/XV/J5K+aANo7l5jFIjCxUGGR5Ym2Hz+i4t9KdIQ2IP
SOlt1uKupcAxOjFp9TX0bje0Uij0uDTN6aLhkLcRXROeAfYMJ7a20QGwx5q0hxpjRC2scoRQAXMJ
28wJCljucJzMZYYnvV6QlxB67I4FtVYbS/VbVUhXIfXRl+E3orDOATe2W6EzuAWO1rRj1dLA+mkA
cc2Hu8wq9gVQW3DDxRYaGvyNvs25XQpK8EYldJQ5uldJ8R2AiXyleQUIAQ0k2rJ2XYfdndRguqOX
vm1ERuwg+XiOLWBSlOrFrKKN1akPCVHOAMM8doN8lI3xK2DejzxsHo0kPlkZCqxcGcQ6HTw43+Dr
HXNL1k6PI8QtSnSlEk7qTdbBoEY3esxKFD5SKs+Fpj73euQ7RQCrjcz81ZXtL4sl6qbrS8XuSKys
NKDG7JRmd0z670amYxcQ6RqDH0BvrPd2ml5Bhy0NyUptMt3udEi+DkpS2qwwCqzB+pCw/rlo0xS2
C+mu7rCReA7tD7/IIIXEfvSMnIyAfc8VEa+ZTxSQBJoTjsMUteJjQQEiczWZQAzQEy8dqR5iGjFp
gxFdrmKWJnYCDWpHKka1HkJMn1F68TqXxrbD2qyMxNwpHLpwWhdCwACAfacLiuzWHEzjviiGZm2M
wlQEtvd7y9OCFWGBB7OoWKvOfZ2V38MqhuAUsJoB1koMZRi9kNAPsx6iTt1DIKX8XnJOzl2dxWs1
apBc9Kiqx1TeFYVibWHlwTdVFqQ/Mi2iB8uiyiNRcn7f1I35PoCI45p+Fq1MwAhWXZnyNcBPZAXx
p3yTW/VgW2VEnFzo0JcMqmHftspg1yx8GDw/XOqljgnYtUt3TBgvcgjZWTktWVtDWr9d98/VGZYj
duO0q8i35eZf8vbLK37yADVEB239NoAULBDxOf3WZaivkRtLXeiqfxV+QN55Eeh3L+ZiWERYQyRJ
2sE0A8Y5cI+r3dGBD8sepOkltdLZPOxPhjRlTMMKz7ck5JNOcQq5T9HZBoBANPj4h2zvIsoklYbc
oCVJbsqTZ4K7U2UO2ge4Df7eXvPzzE1y2KhPpZJkXnoyaZPbPhgadlJHuDipUYMqleO+wHE7NCgt
/9/GN8lmGyVRQiMt61OQBKsWjKvgRlKx8Pqee//i4YO+MNoD8IecvOf8fGSVlHj/RGbrsKRye5Is
jGO2HDEmKeMre3QYmcxgXGdJr0Ym3vRD++IR+kMLVN3mg39j6tDBi2IzAMWLF2sNjMatwiLV9Xma
2ZX0TzEnja2YUI7P1GgjI55sO5HdocB2qwgdB6uSVEgTm8BZmPyZpwt6rSDbgoc/yg2Ma/xiw+DC
jsIMrL1TX1QQD6XKXnTgJAZ6+K0um9fQTO5IOpwZ3ok4Gvg551w6gN89lxqSnDBHba4kv/whfIJ0
376j+YkLqLhqyK9a6d/zmEDuUckekWgVa94FT6Qebtukf+u88FREgYuOWAWlyajbQIurdPrI+8CE
QDHSj5tVi0INOGedsJUhAmktizfMN6ByEsXUDn2wDworOsk8HWGtHfCOYKxRrr6awjvlfvwjSYpH
/K9urg+7Dj/F6UPa75WkCJ04Yxay32SJUPq7NDA5WSEzpoK8bDLo2k79rSpSxVRp+uzUh0MNdB85
ICNwq6w+9IS981ztccbjlC1BWrLbonj1G/J+/av+LhpMfgM8LRnYMMSAY9n0ZGrSsB14aJWnAo+L
HTZxZuvcJuf8hjrSkbfizVp48c+sI9RlRudVlBkBQZ1ssF76mkihk33KC1g71W+a8SNFRikMKFaw
p4XhjU/P6fAug02ORM/rh8iU2M2Nq/7irhhs5SXeYxfBl5qcR0xv122zp2ChtzL3aQFxgtAaAOLA
RUzbuUT6EektTKtmD64EQKfZvter7GH5wpyrFn4KNXl991rUhLk5lCeyiZ9pbvfIt3Zgu+KSuZP7
5tk71zdgI23FfXkOTurD9RmeKRd9WsOT7CCjjRcphp6epN9t+5yndowM0w54/EpNPNj8JFk3mlzC
Jc5cqLDxRC5ujL1WPDk+H0akpX0XCyM9BcYuANCE8BVgV5t/GNtFkMniaWvL83yJ/ZmT/N3rerz7
x4QvTZUzCVNhJx3bW7lcENiauYAAVuWjtx4qfepvIaeLczbzOo3mlY+aTRQdZQun16oDEuP60Gb2
hQYTc52pgOGp0FD4PH+wl9ADHsJB1xCboWzcwYzx9PMO9YguuR5q5lNBLgxYHY6WBYh3k0/FejXp
aahHp4ZT4FCaNbFAsIQi7fUwMwsRuEJYEo4tkq/gsYZ1BBzzODtlVbmyIB3csQcFlylpSlck9/rw
dj3e3MmJgLgILYrm2RebDqNr4zwIzOKUoBhrBw6oozv4VDsaaLbA4C07EM8cnKDQcWwbYqGZ8fsH
XSyMtAnVlhXjNzNEZg86CGJCIAfPWlQPTh4JXq6PcPbDXcQbF+pFPNK3qUzrBDoRYMkOJt3hRfuI
o2hhl81P5EWc8XdcxAn8QMM/anqq8NzdJql/h63BHJ0mqGsNw80QWHdZGJ6FUI6GH91QiH5Wg/4x
dH8tAwgHkcsZnhylZQ1CdUN4eura6MfAIfPbDcXC9p4dLmDhaIePjAT2pcVWtnk2xF7026psWAVO
7ju/jWWgVhK/91v2cP0zzpwnsDz+TzxtBJ1dTC/ymARq2HV0AkfHAX9MWQajMvyJyS37KcRki0ue
BkUu4vjU5+yhKb3aDobUd2QgYatoiheUvYEg8xLb0GuUWnwhHS1VNxrazdfHOncIwDHShOg5Eqov
chaV7kcZzMyqkz7kt107HKXl3YcG/W6CUGfm4bHIUY64HnNuW17GHCfnYn7bvIftpmZUJ6IC2WAF
7pB/sKp0wH+0zWEpX5sZIYaGzpzOGKgW0+wpgcZGDicTiAlleErq7ZPC4pXf37ekX2uJXCcwqkbr
cN/gpd6We6Ctf1S5jqT4VoP1e5B/oMr8AevdhYmfWWSfkpBxki4mARLHXh2iwHayQmMls8620iVq
7P+QUxkQfQS82kAO+TkGV/uAsQi5nLrxt/LeX0N7AxZ/yj45RQtn0sw3xXD+E2qKH29VgBKRM2M4
ADlz4LRSNMJlDYINtF8Kqz5fX0Jf2XcAlODeAiYPN6QKwvHnoUGX0GRBhHgAYq01N4SMUuDSQwq/
Kd0GtPMon9rDUlFirgRyGXVaAuFhZgqlzMuTfpvtfCDkFSc5DPthDd243ZLb91fFpt9jBG4GPUU8
OKbm63kh8GgN8PmCHUTW+jVfQZSe2ImL5L9+MnfVQVuHO+tEHbZKxSbb0J0g9qJk09wG4gDV/P+f
oU6OQ9UMAytLMegGeTl+ygbc+G3kKmt9RTeDw9x8heq5ixrQwpqaO/gx3X8iT05JlkQ61NV6PHwC
7bUhH6V4KVOA9jXqFGhL9xV9gpbLQ6yYSFwSt86/hez1+kKbXdcXP2FyViWmkWk+y9B+pNk2guGt
LHSIImonVBxDbwExTb/AmT9/8WkPnqdlmFqJQGvco4UNVPVBwLqlzs8qXrapad4BpejbUMRidAli
AnEhbJnJnfRptifZS6PRtmAkxeLOvJ/QEgBjQQ5uniZuqGiOqOoNALYPGu1frd57ycwAZguDsQ68
VEWFLoTzBQOEKMzOQ1ffRVnyPbPCBlDKdBdp/lkd+jOH0H8T1HfoDj0VvvbEami3oqHX24LR2MYh
Qhwhkzs4CrIVBYJrTXwYShQMQtpxD2s8tUzyFW+JuoK0486wBngqD+umhWJZa9H/Iu3LdiPHtS2/
SAA1UdKrhpgcDkd4StsvRNpOa6RIjaT09b10Guhrhw0Hzm3USwJVlQxJ5OYe1oCpjQuvhswwThn+
+ridAiiceS2yTTMPxzmdwsrtP1RV3ZdeAx1XNK9XGHJXocnGLoS6DiYXWReDiv9aevpgON7emAhw
cQKi5iwHIsrpsfVLtJ7mfOphMUtgE2zmf1LRryAMhdHc0NzRyjlwNjxVc3AAWM0KdSB1AviT/VwI
P3HMMoCxRgaPeGOve/Ol1+CPFjlk2XhlvY6QZQlHzz5oJXekNerNxLI2mdz2xqLN/WCrf15r3eqm
3RJgxv2yvJ+YO0bOEFzVpn8nOgOss+ENwMtjJqctHdq92dn3mHOZoRyL98ErbtpePprwEskqteq4
EdPc3Rdt+iRUvQaEO02Koj1mNrspXahIwpDpPjMWXSJxo/3UDMGhww6F0lEu8KuNTr2OA4VnRN8B
NUKuAqa3fmO+Fx2kKlJFbspa38yUrHymFEaDQx52vtoZmMEZBj85lkAzQw03jFRXbtvAutRJ447l
MLoo5iDMcnE9Me8J/J0Ng5Y9Fb2OYEUhV78f9Yvh5iytFqUuSFst0R0mVZCm27b1FRShe1NEGHFE
zOAxxLVAkQ1R1CZN50XGxWbqd/mlsxBwllFjpB4MkC+V6IOM8RLzUW5uFqoSDRX0XsRderHX/vO1
BmkdlGRQfgLE/etlWpu9U8qRyZOc+q3dl2sihjCvxVoOBwxQ+vqR29YKGlWQGeE6hA5+cuHV/xh7
Pv2Cs9gTNJLns2/IU78Sj/TD3HsbXOZra1s8to/BbroD6XhjXphoXFr07HvDa5Np6QfiBOulu6Bj
Vznxp3iUbhbVvL3kJwDZ8p8C7KeHPPu0QuW509FAnpgbzCEVTRaZdX01B1MTWXLeQ1IAkRCeOmi+
ruu23PjK40kws0ewa+4niIxFFQCCIWAbcEmqnV2Ng70tp+Gfs7RamkF9QB74ncv0kTIHpYvDYcbS
uvVqNJi3LRt/QHeXoG2JSXuSp1Nz19Fyuc6QNsxt+2QF6D1lTX/k1Hz0ZbanDvqopBMHDUau15OH
zlYItW4JW3YLwIUSRJm+4HRnVpxHdi93fl+Vm65ptkKAAoF+lrNxgvK2oBDVCspmBGDavYKq0QQT
qEFejzp4dyZrrZz5w4TqUqkmaKgGMZXOM0unpMzJSQ5THIgUem9I1FHB1k19HbT8RvYZ8KMGhpy6
HZPJnq8KN/urc3tLNeyj1GhCWW5K5OR9DG55Dy+20BXA2bhetaUWqhtd3dWOuSYzRgOzKN7RF3gY
q2LTOEiximxfBuwxVXSO+7a9qbP+qK0c7dAKQT+z5WEsJxfMvuF+4uCZsm6cof9srwe3OBYu/hu3
IKeSopRwXf1O/NJaz5O3q4l4QXtHh+7En7MuBafTfkpTEtcpHJl4bVxP5bxh1iDggpQeGtFNCyvy
jZK6DKUwcP3jogphLXLtBlksjWIMPbsBT1w4WwvSrMMEM7meaTytdLeEO0dJxQuTAwlhA7BrWpjq
1RZGI6X4l/LxH7YKj4DQhOpV8Wgyd9+27A0i4EXo+DI2RzgjEYlpN2Tsb1mBwXg38HXVmDtzJC/j
4lbVTu9CdBFa5VCasJD+p7CK5AQ7JWDFdva4CEeo6/ezdYC5i4VNbP6bvPIBWrmrLO/Wae7mUWOX
D6SbvajlXexQ0LNaZc5hDcp/VBrmevLIrs2qp67Kns2SvGduLkOS2VeMdWY8MgzWeh+YLbHgcPsq
dvIJH6VViz4LObaqrkJYcLzSMYN4jqheayFWXWqse93OwLfk4LdoCFvLj9nxn5kOnqU91hGuu62p
u2uamn86mwcX4p7zQ0gAE3ChRqAlBpD8WRmjZ4HqtEPrEpjeHgpb5XVmYlplz+TNpiOsEpsJCHaY
fzudCbgEaJ6gBFTY3EY1h9BbSUM+6mSa25jRDtwUscqQoWDWvTZaGbWTcwps/RoQ/pApgED8vIBz
V1rtLbejYQ1jj5NZCYIirRERuMbR3Ok7CKusoCEHbIDlvg6VcQA+471og+e67a5HFuxRVN5kObvR
ucLAz9FWDAUGbH6v2zR6BvDAhzLB7xfEpVC9pOmfqmUoIlggkwClYTiwFijoVbuAWwxINkPcChZj
v6/2Y23+KVAvX+3TaiLoQDqroVApAKrBaeLy6fcFfk41kFq6+AfNifOWlswWDJFfyROs967dfhIw
agM3UUu+H5q0TwSZAQpU8P7NqmrB89BFDPMPZ9NO1hDCvfBzftiGoMD+v59z3vFi6BJjougWJyhY
n/ih3JTJvClMjHzSazcpHknMY0hLk9dh0z//vvaPBdanpc9qvEkNChlnK08dbHMCcCb7Ad1nAzqI
U8zHj98X+2mO/OVBz8o5h6N8c/tltWRwV+SUH9BjE5BQy2Lz3rwyonoDu+DTFKxlE8GV1kz6l3x1
qbJfEotvldanZz7Lt/xmSgOzwOtu0SypUwIBUwsXMLmwjX8uJz+tc5ZVUTMzU09gHztrcUAWsHlz
1wbsbboLdeul5zlLpBpLWq0uenmCYCnUf8TJra2dy+n296/34zLQ/YGfPUbAwAJ8PZYFMfVkQj36
NLYu7AJHZOYDLLSm5Pdlfjz9n5Y5O/06s3XvNQLLUHHjAJzeOf+bEQ80Vv7nUc7iPtg3XM8Zzn/P
qsikL8KsEzNzLm2AZSN922j+gj2w0OZEgv/1jeWeoiNmIwLnOripj+Z/QOIc8IHYjaqkXl9qkP30
hYAD8SC8hS2LP3xdb4Bkm9ktDDnXMmOW/zOtDv3VS1LmP0UrDHMwDl/I++jpfl0FAg/9aDkMRCJq
XA2LtWYbGB4CpHnleOW64NYQz9lFz/Tlrz1/mZ+W/c9p+3QrNMM0m5VP2hMylGikTuSnfyQt9hkE
W/u3Su0Atf3ffEBYVKGBC7bM96njoA1gSkewi4qt+utEFTB/cbH0cM0IeO00CuL2f8Ggg0q8tTRV
MReEUcbXtxu4GE6nQ9ue7DnfpZhH9GW6N8xLapw/bBUog0OFd+EGYv54FgPtygNwFu0cFF9bwNci
MFLipTPw+1n+njcAUwCohoWkhWJSdbYh/c6uGFOFdYJ0s7kuymrrz8UcCwsiKhng1dF/vxxMGsDU
Agn+uxhl2hDA+g1togseXA2tfu04xDrn4cQ9eQEw8dOTwW8efDB0h8ETPftMrjNCQg+f8VQpO64r
631wgh38KI66usAU/HklcDfBq4Ts5Tm/ScJB3mRQ5se+h03t6IaB99KkxlEYp9/f3g+9D+piEg0g
GWYVy9j269brQAKUYF2DgpSYq1cpQ8ghR2yvVjqhK3YlgTS0n39f83uw/7rk8vCfDrXFiHYZFCJO
rPW9uBvEtqgpv3CjfM9xQHSyoPiBFH/xTDl7Ll4ww3clb09DX4YTVDX9pwreD/C1CoPyEufxu14B
wDOfVzt7pNrUFd5xDureZoZ0cP8udsVqvGKrfKtiM5lfnA3kAKNLFlU/tDewLmSfCYWFH5AYZyca
Ez/qzV2F+BjLLX/M7r1VfcfXRuS+0Hv3ZH8smnVdF03rS4yk75H568rLR/70EWWa5mjOYeWx3Qov
jSqVH3V65VXrmedXdp4n5nDh+P24VxckA4ySwC6DQtvXNa3OdaSCVRKe1tnZK5SgkAOB2G3ZxmaE
JsXJiLPr8s/vu/XiqmfftscEH30GfNu23Wor7A58N/ortnHerJXa5u/OHnUbbFovbODlYb5efXjB
nx72LIw2cFmGvXOKgwlrXwY0gSrgzMgv8fV+fjxETghCA0lqnVPpirSQpF62Ll7iqt3SaJE5jrsV
DTHx2emkj+RaXHinPz7bpzXPSoLCECoQHdbEpRdRBb/EFuAU+l/3GpGAAbMIkWLcD/TclsnmaBYR
5YkTxuzotEdiRrGd1ysHceD3PfJTRMNMFKJGDqSzIHL/dWOm3JazTfr2FIh6bbd+nA/b31f48aR/
XuLslVmYNYBJ6Ten/i09GDf0ozu0z+YmiGTivKHF1YX6g8TWxogvVU4/zH3xHinsYxa4F6rns2sP
tPi+qkfoTxG4rq95ItbVa37K4mUSCspJJF+KF5Zcovj+sEeA+QS5O4B7hQnR36/vlBWqhx5kXp8C
9CRzgkFQre1V7bDsv/94qAogWoduJIBm55pJRaNKRq1enKzBOdWEw9j6EoD123UOTdil4YT8xIEC
1bfJuWoM2WqgyxrOqniyQVTqfSu0MvN5wHTtwlb5v+jUL7Fjsc/yFpgQhEBw/Z3tR0BXaySbeXly
QWoJST7s4fuh4FhvtqG/cB6hd5HBsJLd5hrqb12AiRle9dETznMLjQgIt91bBUZETVq+q266AQaw
CC3P/SBBB+cMk0faLN6ZOYJ7ZMQTG3iYWnrtK0gzFEZIyXxNRGEDL6sfFG3hd6OOE6hPUdUCGab6
u1GSTeqCoDTaq7EvoU2I3R1Zc3bLMIHfk6rsw0b0bUh6ecOk3Fml4ydNgRRPqOMsRj+yuHPbcR8M
OI02bRP0QQgaPNlQqO8yYwYgQbbrIhBypdv02W58NHVJ87e11KagKSZ4XTgX1+CYAYh+DAaG0VMA
AlaO8RdKHR4WhVpbfb4vp7bZpBpdIEEOcBxsQ2vqVhZp34agvEMnGyqB+cGys48clUMIgbMxlgVY
KGxYKa891IVFYNiwCCIG87OdF/eBmo5Tmx6pDR1it7DTeBjltvAZ+FXWLbNA7xmng+WNQWy67oZ6
5akzu8gj2PvM1Q+8zhM2oPuaZ+mda5d3HqhiixxIhDyYh2Tws6iq9c5chvTMuQ9EOcWof+dlFkuj
wmEBxmkTpP9EB+sIk78PfV6scqLGsGlMMy6hrrSCAVp9mJsiPcwAZYWMVm7YVkViiKxbFRh5amUV
SUAGI8ZsDsQfEN2Ekbtrm1V+OKI1GZJa3NiMvcEIyol47V8ZzjBGoJZBrdhRIhpaAyZgYMBsaAPy
ZeBW4D26YOFV1S187jkGYuV0B0Al5yGExva6rIrI8/DFSnNTL+31oit3udLXAGvn8JYJjtSdnwLd
D1uZLV4CclkvIMZqLlwz7lw4CYy0KVfaRXt9bgKMh3sYfBYvKltsaEwwu+ACAfkPGxh3u97qar4x
ZryXEh/vWI2LoheYEaGYqHVF7NZIKoOoNaauFXbfVK+0x4qoNlkadmirhUbKj8FkzOj0zuQYuOME
zcAAjgd2G8HUJw9NCJDNVe5uunF4UYTsjMZ+BZeUgCoMbrsR9HEPbSI08PvbjNFr6rzVHVxveo+u
rNlf500AXuRUrpgPhTSWu92uVCaP3QbFuD9MQyid5l6P3qGz7TeQCK5o5yXV7DHQ+4DQrHNIvved
xLcdAHU3A3nIxDQkI8ELChaVEFpZIUZNBz8rjmPq32LwUUQl42PswG9209Xdm+H6D7nC8KnpLRL1
yobiRJ2t2s4oQ2jruCvDmx+rnKyJ6mBMq4s/ipdxU9lv3jB5Ud7X74Qx4LGgHb/NaAq773o0drOq
063hsNe0rre54f0tVOlsaiPbAJA8JgH+BF6t0YLNm97KCuOGXpgnY4LJhJ1WH2lZv+WyAeNPpKHv
4vXofHoegxnqJ4UfFxmUso0OpGw3dZ8J89JwEiiAULwcNMfecsdx64FBYuAGjDwjOA663/ZtsEtZ
B7nMCS42jZOhJY7IZNuqAKzCbqH+2v8pRTBj7zk3dscC+KDm/4y8TOM5sMfIENVDbuT/MOpQ0YC0
LM6dYA8UYgwgaxZmbnarpZAhWLV/AeC+8dW479NyU/UgZCu8YuVel5oE29aXd2lZPApzfjcUEIQl
32g/v54BaQnHzPuXgYRSc/k34OrD7dpyVXB7Z9iiT+reAnWWI3LZQxM5VXolwTkBIWrNPPHXWLiS
XYHf4AJhImBDGvvC3za13JVDs0GU/IMfFFfLgMlNaYJWinfdD/ibWp79cRmAG7Y5vgq73E75GKyG
io+hA/G+MNVGUo92Hvqijk1aomV0X2H/GVaOICr2uLdCr1EH2NP9AwyCgltHYY4DMGECuTWBQa1u
E0xg4NeWwqE6HxH9G5bBgNFr0kSM0x9fFdBV8qpqP7vFvtEV38xILFuruvMQnJKCERH1NrA1KeTh
aTbHbR48l06zrgAsiHqKuWjePQjdQb4PlwBG5DunhCpU5xtrmOOt/L7EVF7s5jK/B1n3Caz+Vcuq
dF3nyr4yBgabrQ7kXW5GtcSoBLxUuA2adXVndIW/7nP4SxmTBMUSzFk8SgY5juxfEKRDiFQAGD6t
njsXU7jBYRAZdDJ8KKd86G24hpkdueMuICTTfCia6hb+Pz2EXrI7ZYscwVw+OCNfuZl61xbccoap
j6grOlw+gxf1nG1yyZN8Lv6UFlnZBLHOz/VDXhO4Cs16FUzjk8rqAKe9gimZJk9BbyCSYzDWV+TN
m0oP0nu+iMvJgvRhts0EyNLNMAOPUnkzOMMzNC2lVEmeeTrCdfIubSVDg/gPPYJYqG1mwax6KkKj
HJ1jAzr9RhqQWQ9wYQRjjkJ99k45BQ2cDWhrd0GztlydtJkVeyq7N7oBqbUQcDaxjbUPNVRDIE+A
6dk908WVzf1tH7j7MYWJVJ9lD3UtH+pZHmipVx08J1e4wq5Gma2DnLwUuZ7ilEwmLjVwQUbhefjx
DfheiMU5NSK7zHgolfXMFXnlkx3Pdb/2YUttG7vagXGZ1uu2TddB5+znYOaLUVyMKPbCLf9eVL7C
rvS2gVtfD6Ox4YvkBA0Q7cRo3llWdjWzGl1U3RwySNxTa3wBvhw2Y7x0Yjuf3lpq75GMNyFod9uB
ciNKoS2dMquMOmX8GVQ3x6rHbkppcRyM6cbv7ZMj8pOf+k8EbtV81ndt2dzWHNR51ptrc2ge/KIB
ybnhqxl8rxDnA4fWcD8sKPCFxJxvoZ1axcQAKFcrfzfWxpUbtCvSYCcBSJBxB3qXzmPA8ygfzC3r
egzC54RplPtG+mHqeQtX4b2r0odZ1vE4ASLqYdRfTHe9H8SsHtaD/Tpk5RYJ6LEv6IZWZgKLnC7E
gHw9O3I3sBcT3SA9s1tnzta0nx86p9+gLbuecV9BOjtJnee+HKHfOUQE9uDUBsCg4GBxww5rfgSc
/a/D7klnRRZUPWtc3oMhkeTSuFiE/Yi5GzIdSsy+LJJHQE1dGfi62ezf4CKOHfanASiN+hASQMHD
u1tjEjBELWKR0XfFMxxN34ra1E9q2a+hrLOpGICZSicw6Av98iObMFpnHxzOopnu9pULnZEawD2h
Q2fJwiHbMVbjTvcpxCveO6o2lY3nN1kycDPJijGqOmtVsjRqIDUxOlmkgUwQ0j84AQ+dwVMRLWsv
tH3zgbndtnYDRFWIK0/gBed3NrwAVcVx9G3kEE82QIEZCwmVbwRiXxoQMtKgo82t2DbNEAUPFAhg
BFjMj3VAbqYesD1VJY2rdn0wbQgjKyLSjUSAKh3Itir2Ir0UgL15BZGkGI4X6wpokbo5TtWTkWYb
YLfuTPd2RhbFJ6gX0GGVCnsAS+FEvQPG77jaeNJ79TWmsQtlNGobdy8LBr4NcIFNlu1s0tzVyGSR
HK2lyuNmJgktrQg2efvchPEhEe0e2fAdpjCL5+BaQcKhl2VMSRpKb5FFQbZtuqsesQJz8j1NvdAc
m41YAAyDvoK4bahUGtkjvc/mIKlgCRjmLPDCWU7XHmNJaSCM5eDYj+rfXAHILZ44ZFjgnRIyxhP4
ySIIyTUnGloY3kq5YLEFXhw4zyaBhDdkF6qOxx7rIj3iclC4cfi/IeWnoGs3DCrADhliOMuHIFi+
2RZABeWN1bUSRUJ7a/QSN9UQAS2FiqnclmO/dkQFn1zZbWx+qCvkH4RDA8xUYZfxFfpEoTcR7Ex1
Yvgfs0FEBdVvRHbQLgAaU8IiBF9sKW4qhKe2aJ6INQHwCSkhkPCoNqLePNU6XXu5jpEjbTqrTlo7
jVz2J8jyTc71umr72NI0DFp6QIsfs2Id8zY/TMME4xVwKRR0KApZX4HzFhGcSOn0CTQkIMib8shF
+ITQyDbXFoyiKFoW48YR4g46cW/wINoEdA6lT1Hh0Hjuyo2VN2FdTBtvBI3WZmHjla8pnMLQGHux
u34ncqjOsHarnNephd+VgxzQ9e40fR0EPxiuSipHR5NAPwvmcRtSBqHfm5FJFPKQfBXA9CzLinhK
6QaSME+e6N6JDXhUp3ccV1pbGYmCCE3ZNVMoaz/MxmoFME6svbs2XSzFYdebPgKjC8adN0JY5c0U
BIGWvKVe+1HUgw7RE9gX+F9oWt5ATDTqxnTDu3ZHp8caMFC4Ha4xd721ZLZLW3uVdxX0bMnapIjc
criWBLihokRHld+NQiKd0fuZpLFEdPPL2AdMCrUzangrtNtgNY9P+WiswH/e1z5JapHvDTtPVIui
v+mBdKU43SbENMg9NURSWwISCZCFQCzddq1+sjx/5Ul47QW+q1aF40Bhw3iYDeuNuui0NtDoiPpZ
/M0MnJ5xru4F9IZQoLdvciHlTeykK/VW2ACReoo8zha70tR5QEPhXqtRhSAbuStcsRyyFkDQGBgX
hpT5VmLa6gqAb7Qbigq2frjhBjqtaGtujcHa2Xlz48KPTXbifQ66az1zYGbMJq4ga2ITFud1UWxM
iht4styTVRk7S6b+qlTOM2DRbdgPKby0IJDH/BM3GGq0LB3BDafgp4lh73ogoxo+f6jgaoWEr/0L
rup+EDhSg4+EfegCROcSx23R00lKB9XX7GFDBnrZsc50Ej5qELiG3SFnu5koRXnCb50erii9UrEm
9CV1qse0BekO07nnHqD5zAaWL2v4BvOrtdUaTSI8/dxy3DyzzN5GUeyh2L7qjeGaZBKekb29nmGX
2SqU8l7v/ekcJSPV0VeW986apXKKTIDju9kY0dawYuFWG+krEY/F+GHng3dVsO7ByOzHqfaftTEC
qmRYf1nq7tKaXo29k8Aw6QpgR2Tnnv0E2qixF06X6NyIFRuueOXsoRB1r8W4gbkUgj5ZoRuC/n/Q
45RVp1Y7K5/Sm15AosLGjk7HU+Uj4KDJq5I3RM4jYTC4dlya5Ebzpx/ZDpqoRmg27n3R1dd9Fmy6
Cde1nU7LfNkJoAYE5SxtZNtAD1esGJ+RFOehnOy3guZ/pQ5YXJcN1LsV2LywtdpAD/xQ8e66roY3
TZF5jG3znDquiprae1RCFAcxEfirGTg0cODt4nlmiwfCdBN0tQD8nm6AUefI0RlEyIT8k1ocV38u
XujQ/K0G+mDTpoiHrDNCVTh/cGde97p7A5JwCFs/39pz2e5cRFKQ4Z2tMp1xFaTGti2gXAvYzTU0
1NDX0OBFac/Y1jOBHIWjX2tpAFBmTUjKoC+0bmfnFsi4J2eQazj9nmoOPirtsgfNPZFg0v6EJtTB
HgozDcfO9W/hYjtHLfZBHCjx5EwVhUaUKhI14TeyolhPnfGOFpMbpUrB3mxx5nHKtMOZQ9lXaG8E
jI9/SG+g0VwOKEtca0oqXh45oVemXSInZ2yrMTIuSrlrUOnREUduhEhYbNca91XjQrmQHcGmo+VO
2OQwUvfGlNNfVkIjq53/ssH2oD/bHUxz2oAa/R4od+NCtuZaF5BBbRjZQWM9WKVNyYC500OkKmvv
c39tlfPJmxf9dLQllvQIm7wDRDrIhjDNq+tCYAPU+fRazd2VQyjUJ/PhMDOvTkbTfRlI++Hz9jYb
DYHAX4FKPM1VVDuQs+LQ60hqkA9ff2/DfpsJLD1YoCXwniDRgWnV1/415B5yp9FpcSKt9yGy9nWm
l1RAvrXIscR/lGTRl4ebx7ki7ugobkg4nJ0a8zkHdCwzBgjpswv98e/AuWUZiI2AzQu0+jdKG836
vEdHuMSESMcoR+OFiJSvnbDZ8lW+Mu5/f3FLY/+8ef1puXNaWz4NPijRJqigwMFzUYZLbVm6KBoX
ZY3m7++r/fgOMWAA+3sh0Z+rnBTCauBpY+QnayJbwkZ0Bo1HovLb/79llt3yaVwqAoFWjxfkJwBs
/ljmeKvmKfL8Ivl9mZ82HQUCE+NobDkAWM6WGTw7BWcATzMjG6STeoScYH9hke/chWVD4K2AKY+A
Duv3r6sUygAH2ckX6KK1yzcN5s10765J3K/z+NIc9BvyCCMML4ANHMHug5Xs2TmStpQMl1lxqjw/
SUd0XRncQwoIQIusj6Drs2/qS9o33zcFBBs+uRKfwdGGcZjbDjn7sbJqtDPf9XDbkUvn6tIiZ2O1
So7WONeDe+wA2JfDsVbIzUCQ/X1H/PCxPOjAL0gcaDLjg519LD/LPbSfXPtYYPjD7OuC31jQ+NNe
jabPve0fihINVGC2IdiGxs1/vyOxPPCf+AlwE7D+IwzyaeP3Vt9C3cSzjy781NmHA8D97w/4fbaG
BWD2gzALReBvc8Kmy8YMIxp9BOo3EtnT3KQbG8Jx3cV9/z0wfV3pbFdMIoX9Vdo7R0Hzq4zKuLNc
1MHrit2ABvL7U30/yFBdIiaxoHCLPX9+xIZZ21BDbfTR8nHZygKyauTCi7u0xFlIItxyiqCQ6MPB
nIW1T5pfmL//sMG/PMPy7z99+llaDN5CxDrKoY/q4dEi745vXHiKn+x6v6xyBs9QU2rNpArsYx+7
bwFobmHQRSj/3/qEHw0a5itaRJdAZz9thc+f5yzOjp4/dMzFprNBtzYZNB/lS5rflSbAgfrSEb70
oc72nQTSRmjK9XHO/zLjfVHJ/P/bbGeRqBNFhUa9so4T8PANrV/1nN7/vsR3/IKzbGgAHHE3AY1l
n4XxuaWeARFNDWv1vMa4JEJu7n9YCVK6nZGAgpKQp6YDnMakIV95l+ATS5T7mlR8Xd76uhetKeVS
pfhgXeI9Ncm8QtW5Ye9dDHgWDcvVpVvrPwI4vy14FnZbpeven3rrODspoDRDoK+01DDLmdL2Wptj
vhZ+KsNiDHZob+4KB4hCk6EcLNCVZ9meVd4/3tS3akSPEm1m87qdK+fa0/opC4xtVdWbzJB7qBhs
OWnSq5KDoXThm/28y//nm51FCF83I2PViGdQ7roRwQ7TmNjjQx8HHCNGPXbIPEE+Mpn1BzbwoVuB
USx756BL635xslQSikfIvNBsNda//7gfggvgNgGSD+BuLPsct8hMWHTwAPdKZh1tUNu67NVg/35f
44erBS7g0DEHhmgRyTr7hpNpZ0PAEfBn9KYlqEF08hbd2DCgl1QDf3jVX5Y6e9WaOX6XwQX2aEx3
JkrTEQ0Sp5MQcgbuorgE3rv0YGeR2Q/KcRggmn5UCxLYaiK7u2pK+1TVr7+/wR9C15fHOgvOLU+n
3ApAdAPuHnNGNCjl5vcVPPfHNZCtAf2I8gTS81+Pdjv0SG9a3z7C3aX8lw8NlB4t5DONVHcGtDPD
cu4OKVBmmC7JNbHL68Eo2wTfMpqD4MhGJ7FqfkgtdTvwAczztOzv02LCLG5ON7kN8WwrPdoNMC6g
KvcQYUWT2ZrbVTF5GBCVrb3LEfQg8+wBEF8WK2hMbZRdxgVFG0OBEQ/Ukn8PJ4ukmUY0UiGgnmGE
KYPqQWf1ERoea5HTRDC4/BH2T4BJp1i7GRm5Te3brG72mTRCUuZNDPQH1GQb8Wx5dgznq0Pfmm/j
MO1KUv0V5nidDUUVW6mVxn6mb7Tb7jPijXuzCFZeDi1ZZkJpczLLZhmAvkCT1ooyQXa50T1UtEo8
zWPuDAk0IG5s7f11GudESr8KpWXc1Gw2Q8/kQzwE4LSNygSOoNg4c9AAWTM8S2jDOqX/VrlurNx5
Izr/1XbT61qomypQc9iT7Gi3sN12lsaUWXerlMhbSv8Paee1G7mWrOknIkBvbpk+5ZhSqdwNoXL0
3vPp52OdM71TFCeJ3nPVDWijIhdXLBfxm+GxiqrHyG2/Ig97VjvvixnKZ8xqjqUs3iWWUG5UK7Nw
9+reijG3KK+bCm13ruTIUh/CKlFsvdS2aaLCyzMD6oAuHa5EPrhjiGB4vk+H9C2CnOrX7UUTvbds
HAcomeJ3fYioxozar7oUAnoVwT2CCMmh77t7eZTu5LBz0mGkSl83BuVA2glJnJ0STf8UZHJjSwmq
yR1ge6pP0Dvy5hRbVDPq4MGMlF0ZJj/6Eh/5QQyR++6+R+lI4bgGKzKM1rMS4BwAV9iWBLem1N08
0NQWt5oQXVCF2JaWuGlCUacKNbyKBsXaTC1hXLbkT5kl90ManOjHI20eNdHWMlNUK3pvV9HfrbM+
oI4ExiSmSennxWchlfdaJ0JvV+VTCZt3GIUHX2w2YYKQt+E/KH79IzUHtMdNdpwmfI6HPt2mvrmX
qGyn4fgzs8o3qzd+K81A3V6UN1EjPqQBOPFipJjcnyCJPDdmc+bh6NuWkP9sBuU8ynBJM/2TFYov
Vus+VSG0xWAQd6We7YaEJ1xqFUdFqO+yRv42DuVODYpxq2nIEUtCs6NJesqS4RXu1hea95R7YBxT
nO+ynZabb6OoZLZBSWszeuiRgsJ0odzGr2KUcNbmHmIlYEs8D0loCekGBMnT7YDy+i5vxmILJG0r
Vd6ZBtmEh9BAgEw/L4vDs0lXRRzDP3iB3cuFcBEy69hl/pnnzDGKpF+5izZG7NLjpNpYNPkl9RuZ
+lf1NBjpa06De5sX8qFOovu4NujUxocqsC5l7D0ajeyErrvxxeRZr+Vn7LMe5NalrK8cG4syeAsJ
r2xxc8ekze7b8WUsaZCOVfnZlbine/0divkHS61PVRLtweMUts5zZAian6g/SMBAQv2nRUW7DMcn
t0LhFBG9b32jot+cNrYctbsKifK25Uhz6UF4EcVoiMp3XoqaOWrPgS0O4qFEGkM0rWdaKM9eUHyl
AQPzPRi3CeiNTjIf4lR/yIrUkfvs5Fe0gLvolPRNgiKt/5j3oKSi4jQOw8FXpH1VQPtrJITQadoB
rJC11whdC7GpfrhDGcDF6wxo4IBLB9mwVTXtjrIfSdu+RvaTfTqOzPSpphuZud6znrcgwtoSC9EW
amZSImwue+0+alxE+9X+U1PDoQZDDgIrFL/FozrSBOpOtVr2aFWb+kYTRypLpV/dUe1+pvbb7KxC
ftR9QTrGYvAriJUdYKWUNRVV+yJpm43ZYlkqJlq0GWQF3Q4VcfQmM2nGJr8SpfgTydIBKXTTNlIU
TYpiPAsiogO42z0Xiec/tEVY3bXiNAPIiQ5Z+izTbj81ZhK/5Zio2WMypbZQ8CITNnKmPqNPBZxK
dZ+TEOMNtbgUNTIEjRQAxzMwLwBw+qBm2jfBGw4VjYGoZVuhEj1uPbolttK1h9IL0nuqNZRoUi/Y
NU17KQWaIoUn36OzcqL99R1b82csFFCNR0i2LaXoIJXJD0us+byKFB58US63BtoqW9PT0vvOGDAp
b9JhX7UGlzzTolIOOJcqOpr2pTh8iUTzt4S3jO1FCo1QNfsNt1+cPGx1CNLCwa2Cs+vmdzItLBvd
Sg/UVEW+Sc+lwFINIhQJsviFYxnKkDhwhzbeEtfYh0VEXo3GtlXS30BX7+nyvea+9dQrwUaAM2Uq
3SGIqy9l2NNsSx47ues3Xu/ufVE54lpqfoX7ugG898wO+ZBo5H4sfPK6+IuWGk9mn95LaLBpiaVs
O0XHLM0H6TXUSb1TG3o1LHzs7EOIHBPAr42rS+iCPaVdJmzCzHuNUuEXzVFwlnn4UFhV85CJEV2g
jDYcRPpfvimiARN9b/sYsJvWbhvDeo79/rNVA7tRBp//Nur0k56gPNn15Unx0oexCT4lprpHe+u1
LQAMVYP7GCrNzgcC1erKQ63mu7gt77s4Rwkh3Y2wkhLVf60lWuiuCk5U4HCUXcYjpAVCzPJe9obI
hmC/65tR2xa8Yu0+bAfbFVsaPtZDjFINwJPgQaQWu09rQwT9q7ymSUALSzQQ7o4pwSNp8NyF6ZlG
w5fO9O+0oTjVUwskjUGzZbR0B+BiKOmMrXLsJh0hTyz21HD2mSp+6d3iW+VKn30ckDZt6CdPtJQy
uxPjixQFn1vViNFKTsKNLHeHUjLPqDKzRrJW2Ymx8qkXRXr7DYY8Rg/K1XgqVe9HIfsH4K/nPh+2
QxtDhOy2o8ueE7Wcg632jNTMfSWMX7q8/iOECc2/CmsQ/1cptacgCk5a5h61weNcDAHC+JX5SxDr
U5JWu7YdETtqtXyDV+SpFka8ZIcnRBteMku4U4P2e6xHhxgGH4I8CXxq+QCZdZua0UZW1V3lj2cQ
dAfOxW5DxfNebuCR1ZzqqS/ee2H326v0g+jDH0jynOat9YawnrfNMv/U+MoDbyBwyt4eteIO2r/W
8W0C9skAYaWGfkeeYyAnYTtgjbSxtF7ZybFBiR6pQUAx4DEg1ye7VjHeGle8D3MPncMhvhNqpdh0
vnkSpdgCRcNVbII4NDo4klECaFtbpzRt9iDNLzyFIF9y8AdG+NNFS70AHNNGFBK9zMAgveJIFjlA
hno4xW1PtFj5w9EI3qoHCZf4UQoC07trJZELXg+IN3jTyujF7LNiWyfJpyQVj74XbvMMz3VDdXdK
CnYm0axnDtdPepX+GhErsaPCoEelasOzIEybf2XdjTktuz7IWD9eZHLCB69617iHmDb8NhrxlfEx
gbG7pK+3elpKmOTyKAiRC38II3LEE0IktKmVb7HODBxPUzHL7MUOCSluxFYrf/F1v3qqG/nYIl3f
82oX8/6P2vEhsvCuHd1j1sfDJm4yR651aQsIBdEND1yE3CLRDl6Nu6rsBSRJp4N4z6hVan1/Qv0H
l87MBIQPPN6WE4CZ2jg8CK1onZV08PYYPb+0gqfanTxSss1i8SlOuGrUfrb2pJ4KSbOaBWbV/7yk
ZoUmEF2m78lC50QTlFDpHFesz+AmMlt1w52Bw4vatRud/ZA7p0T/vQt+Nya4zDiKHQHDw13cjI6b
oeOjx4ZTBvK94Ou7PBbPtdTn2GAAgh+E5qB03N8zQwLZo1v7rHa/U/0/oqtV26w9oPd1dTGyEk30
tnvygJrYKLTtQWicjBJWosJD0hyRmQGI7oFT2atmH7Hmg1+u3k1INfOk5KCtkhgjHCu+gAN0pGg4
WpUMXDFynzuv9e9MawyOaVymZ6sJy41fpJJdS0W2oiT+8a2NJ6ZkyphxT1XqOXNaTJLBbxJLdMTE
OojxNz3iYlLFm4Zu9e2n8EftAdyCKRbD0zH0yX5tVq9AQKwe89ptnAgE/tZ35d+F7/4ICtrvZeR9
ihNktJKmA01Q+p9oSK2Ixn4syRAeMqIq0YxUsS9+/xBPYKy6uaU0jlkltZ3H5RddBQJloaazMtCp
Wvc+Ud9Hmv5+VVl2ywLwdjW2zii5jl/hFAw8IrP6HRWrxw7gzggW3+4BPW6RXwWrKFXfS16it3/G
8njp7E6q+CjtzKooIb1Zet4CsH75HlvqUykDD1VXFuVHQdFpUqf+8f9GmZVQ8O8cwMy1rYOsz5Ym
94uw+Zmcin30ZGxvj+djDYpICNjg0ARkW5x3ikatzsEwp60jNf2DLqU8CX6OwDNTaNz+GsP5Y9WG
YMh605TS6PCZs5pzCbmEJ441JUt+UqXhEgv9r9vjWZofhEonvRdd0sy/X/YqS0RfLeChsxwGXJYC
5a4z1I1GJeV2FHmhtPxu15yNBDGoxO8LNJ8mxVdwfxXO2fGn7ndyKLYt9EluwH20jZ7CS/hqffJ3
vDuyp+AlfFjTaPj4SamH/rN9z5VS65FyZVf6vZNUP4PoB79pZahrAWYLXCoiYQANjrqVi5YZ3kT4
f3Dduf09F3ax98OYLW5IOYZv1r7qgCzeN37ODaCeni+SwCVb6E/iBHo2Al4Xupd+NlJ3zTrmY968
/wGzbTSNBSGU2F2dvr3TtHsdF7+11thHTqX6Psb0qa9yszPqTO9GkqbegijfVJv0BQjm/7inKjts
XnFBAPG0uf1tl0emG7TRMVGW5/CAgMKgpvmUSosQYYv2jCjXxhgvt4MsZcmkak3THvYKdMf3Q0uK
liNZGyUnan9gaXbIy2ylm/PxSIWw+Z8I/L/3EaJeGvMYHqNTVp1deq+CDjAxOY/Bz9sjWfpc13Fm
+a71qRmXI/egLOmANlffNSM7cLP4cjuMsrSDQOCXEGGQObjFaWO+SgbN8mLfRQvWaWXjzXDbX3Ip
/kbl7g0LOMQz2i1i4cZGSnxGq0AjaGLrldbKL6nUDhkWjBvF6GQ7wprnDp3IAVUW4QS1Fiih5+11
YQKpKfBqMgBzsD0p26H6JJjRowYG624Ej1X6xrgvvR6XR2ncoowSIHZHYe32OBd6gKYCPdpkkFyI
PlhDl9rYGRipdk67946Uan8rX+ARmadqX90L5/Kc7H00ThFYiVbln/4exrMrg4LcFp0cXbEIP/vG
Y5joiMnBHeX1xYLzN4JwF4Lg3aj2pKYs/lCGg5bt1xrFH1OIIV+FnV2p/cyDOKSIHb6YCE3qbncn
FvELgj0rgiFLV3dSB48HcBaceLPh1U1oRGIbdE5BZcEIm29KWJ/SLL0rdawzrfLVEDALvD2fiwv9
KuZsbN7YJ+Rc0jmaXt4nbvmY1P7b7RAL2DOWOgmDmJKC/tR8x0ot2TTqgBjdBr7h5xQlVsBn/ca0
y+cameLD2iVocVBXAWeDGn03rXQ0eh01+8PDBF2LbrsypsW5ugox2yC9pI/NXiZEYt91qDfbfbd/
Un4kG/D9iAwF35pgqx9hdD7SaFqJvbTVYATJJU/EfgA8zvutxnB7AdtGvmeNhjtkR+B1/r626x3U
GQgeW/+85pW3eNShYDOJRvEwQUPsfUilEaGGxoS0Xnrw7ZnNe1J+ZRo3UHMB+2q2+1T3W/1u3dFu
aTKB9nHYIaMzwTDfh3YhqFYZbS8ep2+5+ilVV1bd0kF0/e9P8a827t7zszzJU76mRyOBqqieg6i+
C9dzZjGSasgSZH9eknM8kCtIsZRTJXImieIIFfwOTWBhkx1oYm4gYAkb6QHzkR9r+9fiF7yKOxsh
krxSE3t8wRHVAKV+zbt4ezslP0bAOVTTqRoiVYBcxywjFci1Jc5ijdOG4UYo0vs4GQ63Q/wFmc02
/3cxZldKKdEB31oDDgVC/6JW3RE6HZhnf9uK41d0WFW7FUMHK7yD1sG/kGtBpZ6b3OW58qhG8qOg
e9Ab0+IFo1dqEXnnhI2w9pBY+xCzZG2bUhKtQmqcKmoR260e1QCf3Ntf4uPWw8cGfkMZQiJx5088
Sowd61RtnLjkDeIJn0cFfmuZHoo2P/omRWtVWNvCl8Yly7LIHsDBTyHn/SIxJj1zQP8NqRu8hb/0
DfBztDUhnap2v9M2tBsy01ZXt7rluKalyyoXXsw43sctGwFT4jiUHQtqK+30r+o532e42EAEMqRL
9MnbyMc13M9a0NnxEeVROwiSP7054XTpenPpI0het2dxOiDm6Yyxyn9GNjtABDVIaeFHdBFPAVuB
tev2+h5699qy+bjpmAAQgdmYimTwkp7FKQWdQqzqI91xNlCYhSq5sahX4/ohOt0+Nbdaeqg38l3x
RTndHuHCtQm0KMggLsQ4t81LSZlgFmPA5cKJunsKkfSRnmNpzUhpcXicS2jbUF+R56eDhUBwOvZT
vaPHCr0I4ZUqVJDc45igxHx7QFOyfZiyq1hT3lydFKpXJqoIBsKRxfBUhcW+HKQvXpyfLSl/KwTj
eDvcwr3p73HLgcuzgtyfTZ1LrThsVE9ypLy/SxR9N2r9VyOH1hwBYd3BFNDu3Ai5aCOgTGAkWNPp
Oi/QKhMKmnGm9eP2D5Lljx8AVzW6FEyqjizbbDVGnueGiBEMjm7kdqI/4gv61Iyt3fm1zTn6efDT
o9m/IIlvS3hslulUgEfQgqZwHAifu+F3l3+RubEYsKI8SCjIU9B8u9z+mQt59+5XzpYvSuswrqaS
UcenyQIftIWByaa2vR1mIfPehZnNTqGMk9N2JDrq8F3Fh6gELTTQOC4R1rkdaal8SAIg+Wiwith/
Z7cvnDnxlhB8yRnaNy02vzeBtIGvCXGQlp9WUZx3j4rV7mM9OMU0lG6HX0h7rl+KpaNjiBKXNtv7
RQ/4SxQVmkO3+gVDrJ2g1LYHmdXtt2hirwx2afauo005eLXIyqpomkEqdadvlIsuV9tsDB+TJl2p
6C8PykB01aS8ATjwfRglbHO9EwHuyxDQKzhQ0N7trtA2IRrdYb3yCZdyBWrIf6LNdg6ANmOYRQGD
wifZ6+59z9imCBY0ypodzfLn+yfSLFXyHliY3xa6k7QGMjwvmj6Rpdcsete+3jTeq0kqSvQpwGvw
9SB5SciyufGjLkNNNoDs+fnK11s4jwHP825kx5m2nlkCFtz+owAXQicpnKp4NcLftxN88Ztd/fuz
lGv0XAtzkdkpuTLq1Gbq7HNHofJ2lMVvplHK5kiUaSXNMk4MpHqQkK1z6k7eUwB4apNziiRghjZ9
Rn3o/y/aLOPQU1VHwAa6YyU5dkNY9WhvRWnRBv3R9+2/mCBDQosWjTe4ZfMbaVMrmd8PguJIcnk/
yvD9a2N3ezyLeyBNMa68IpcY6W8F/yrljKYLx6HPdafywupeQ2mBVycqJHXgtvZQ+MUmUiaGBe7C
QiPl9NLlp0AsVraNpVRB0FXRaI2ZH9HEeV5aQZOMqoM20cuYUjhX6+DcNup5ZbhTzs3uGlzXKO/C
YSJf5jWTLECvqorCgZpJvx230Q4IirXpN8Ih2VvftJWr2sIK404vy5SUQWPDCnu/nmPFMzz61Koj
Bngw6ZotYHp+e0QLr5brEHNGoG8McjqiPeK0ChAW0Jgdlhx12NuyvMm6fisnK9enhamSqaLRltJF
A/fUaT1eJUwyjErr+ykBa7ix8Kv7wdt5XbO/Pa7lMFgD8yDTaI/PwhSuYbVZFKvO0LyBzLETE0+V
fG3DXZwgZub/RpndabTcK6oipehv4Z4FUh6typU1vLA98bn+iTBLAc8CDspzWXXQUgQ+CPiTEo/m
oXqnC/u0FVc+21ItFyNwjA8p5Zp0vGabelvU6mBi2u4IMPiRgY33ZDiYvsmyqd4FTvmMhAAg1ZVq
z+J0XYWd7fWd0nZNKrSKM9b1qcw1LDjMB0Dn/yb5rsLMNvtYEljbCe2nuvxaZ191wA5hvrIXLRTl
KMBfBZnt8R3CHx2KaoqDJtvZ+lo9ti/SnbsFIfp12HJU0q20TmvFpKVHwLuo0xe+WleqlUZKhJeb
I57pZaOIswEkOjUBbOPZu/dO1TY5pY/NST1GT93ROOnPQbvXft1edQsXKnoPBkoLYBVg2M1WXZkF
GtqiAV1MGdKj9jLGL+Vw7635jSwuiqsw82VnjWPkjRPvshBfiwJkm9z2e7kfD1ZR7C2Ux24Pa2mZ
U0fT1MnjwPxAiFHEOANMBYlLmkBHwkMQfLsdYGlA1wFmFzdpAL3eyLnqdBDssIUA5dtsVDFFTQ4/
6XblWFmapetos1mSS9NXUTJQncRDgRjF3jxhVG81GiS3h7UWaDZPGF+gIF/DhZGUH36YnrL61a8U
NAjalbxbm6DZLuknkVfQscb0yfM3lQ5OXV7xBFkZijXri2ay5hmSP8pOr/wSc6RZJnJYISCb+i8e
sPLV7MzFDZSsEfqanRmEmIB+GbDY3C3Rwdi4Mkjr2xO0tO1ex5ptu3rny0PExdFp2jcZjbiqOo7i
19sxVnJ7fsEGIDaCzu75cqN2DzZwq4rxg3gaMu2ktOEafmlxniyVGyl1WJH/fb8NxpUkhFk48S2F
R8379lNvXuo1ftxStqHxa2katgjiB/HrusxkJU18HXgUXSTVTy9mq/+LjJZlWrloQkC1m1+TYpda
s4kzlBOU3TlMpIuXdSspvTQxcP8h/k8S0PipvP9UoRtWXdl2uiOoAvyrKsO1ItCEbVVWzwDSTwPl
pN3tXFjKN6qeyoTVY3L+MjuvDqnSxNDUjalZmNlvKE+AG3W7LJqVrF4aGLwgS8RqBFr+nBfP9bLU
laRRHVODbYZepA0l72epWdiK5o2ww6D8v1bU/mv8IRkwYVHzRu39/beUCyUzlZh3QTiichuGuI0Y
n/368+3PtzAwQIA0cjhjNfrssxmDVK56QcS5V1s0uy1w7EOxSxDk5dcFGzmNVvbvtXjTYruarljr
+iyXwt7JkRqyQNOKHa5Z+ROODHBR1+ppC8mhTDLoqm4yd1wh3kfLErOGMRP0TqR8ExB4imDDdWuW
WYtDugoyre2rIYXakPUd2lPYwUobQ3oxGmQTM+E4lN/K7O32dK0NaDZd4hCaQ9jD8XXz4RjCvBFM
OGb92qN0LcxsluoESIiAt7gzoMmGFugJESIgz+nK23dh13s3PdOXvfpyUSxmZW8qqtN07tfERxn2
LwP0/++TzW4McuXqktdxWJQjqnv1RUaHzGr/+9vWu5HMbgtGC6rfpDnq+IJ3BGxvw6/fDYa/M73v
ZbMmMbAyPdrs5mBYPUpx4ag4We6++aEMK2fI71117cW7cPJdj2pejiNI1KGzqzoFZAoj/V4awc7Q
vkXyWi1zLdDs0sALSunHXub2LbsHK2eeZBQYpfScc4O4nQ4rq3W+rSahMGqpwivetypqwb4GvzXr
8a3uwSOH3n3Vr2W5vJzm+EyY3PUxop0lh5jmNFt9PDYxntmbVdpDlZP6Y1713we0KTaZGZv7Bqqn
3UrZrrfUp6zS7spcZF6FfE+7Ad+GDulaWf3eVnpvB5r4Z7Bqz/YS/9IqzSUwPETIhjLe6768ogsy
rY9ZfYok+M+vN2fJ1umyXlYiLQlx1A+Sb3i7opKHjd/FcFkFnGPGSNI2edykK0fFymebdxXdUSyr
zCglR/OhOCZ19CSoa7bKyyvpn8HNEq/o9UpFZlxy4uo4eWyF0CNc/b9H4gIru/qEs2MoNoLUTKVQ
Qls++GQ0lWf7Y/79dl4vw/WusGuzLJNED4ZEBthhsjLUPw8PzYOC5rB/VMpDcmg3Lc17d0DWBZLZ
KV3VWFlcwhhmqDSCqS/O3xhMlVKTsWAtIukBEGbah4cCGQHX3N8e6FJaqJIILBakgPzBKsoMMk2u
WzAujWVdMtH7yRI6/ZsQaBeA3oEqNbeiyRG8s5CBB8Zmfi0A5w1rZfTFyUIACaoAJTH9w/O/azJY
1hKgMv2h6sB2jdvmYEmb/i54kJ6tB2zlnfoRw/jfmIit3NFXY08zeXXqxnobeaUliU7QNCe9Gn96
yrD1E+3YJ8ETILp7HzuJJh1fLUE5V4XpeKF/F43NNoPCjs38XTyMInx+iCK9kKor+/Pi9HLFxn9F
w0tmvj+rQTNmYlcA0hJiHcqpGNil2q4JeMjTrjXf1WjQTHIkojG1Gd5/hMKQdQEN8wmpWCBN/2zt
4Q++RA/lsUaEEmrdBlnTrfFnOEGlcnANXsNMLE8DqD4u+DT/KYzOfkGEbzPWIJ2D7oG/KR7bE2qT
Ty4U2i/6y7gpcAvflRvxR/zb+rUKsZr2tQ/Dn0ykSD1u8h+qaq7WyCXy1gy/2wmoMEUX9xRsjEO6
E3+4u9vLaQnQBZAXATr82nhEzU02KV1GhgV+wdGeaNSrl/KU7pOD+gkHFYiGD/qv8LO8rzfquMXT
IniSn1fiT/vrh9EaGtAYA1kxMuv9pxbEoevQ7J+QzOWpsrvXRrX1bblTKK9vsIFy4ADfDvm3SfX/
DmnMQe+eGshdpIMADL0dUN4qtnFD2hZUKfCmHOz2bEEfyPAwQY2v3UCT38bfk3ojbNcKZkvYEoV1
9L+DN+aArkEYQPd3U55NiC5l3xyQSGlOyT08yk2yHX5oynZl8EuLCx9QFi9PVwW02PvvXbCjDkY4
wRBflBf0hMqvsHNDf2ueu4fokv22NvKTgQz4sPf8rXGGdvvgH27/hmlK59//+ifMNjm5LBu8iABD
idFZGv7Ew74MH0DRacNnYO0bxV/zpVr8ztcRZ4+ZamgFSRjY0ruNtJ/6eAxt0x6bvbxP9vGrsHIM
LigFmiA0/vnIs3dNM5Qhdut85AkiP9Xnxy/aDj1u2zwOxzXrwqVb83Ww2Qpqk0aQrb+DQ1hFwn7G
ELuDBtlnKLOzmqxVCZYOgatw8weObnUG5Chmz0vPQ3ZpV92F1wLMtn8tMfRI0dkR3FzZhUYd7bJR
+RdY2esZ0qZN+OqgLYPUNWJNap0WoxS//1muVsPXhjG7WGpKESH3A1i70P2faA2/Fka7lthLV+Tr
uZh+w9Uo8rYxcq1iJ0sRcfePZY5yRNKv3PUXdAHfZbM22zKGKjICcSCbzYfhc3Akm4/JJti4L8WJ
Z9HrOth8JaO12Qbh1f2AO+yEDa6a0hFbTdykvfZi+fWvMMALAoNud4WBujZbsx1C0hvL1wxmK4y9
n7kfveH0tbIrTL/647YHYYZ6tQ46e/YZc9QJ1K4ihCHLuI/420DWbT+H86++3t5g1yLNvl8O9Twf
pgPOrMKT3Jg//AFRKtQwcGPZ3Q41/ehbg5p9twqqtifL5IZaSjtPiSO7EdHPd5Nft+MsDgnsFsVx
bgows99nOmpWHrLffLxS+WOAaoQwt49CDDAE/+V2pAWMC+wxAw00hWsut7DZfpq4fhRD8REcP/c2
Pi5yemsLqXUuJIiF9bOOXEM9YluHsIG21nf6+KCHN2wqICagWcDpne19VCnR9cEH+aInAcLdYu3e
iZW1q0SpwmArQ1Wd9pquV2tApY/TKKL8Koqoy3IdwdT6/edtM+zjBj2KLj5aR3qstCffEn+PYW2t
5MvC0UgkosB2MqSPT0SKRqkmC1OkU/dZ3Xnn2kbDK7BlW7ShJK3sXR+X9RSNfJk4K5hnzcZVimFV
4psdXXr1hyc8NMNKWi7cLERE0IFd6egawo2ZTZgqh9yfazO/dBvv0Xe0vXTEMnjXZfb/WIiuDejj
1kg8Q0QbBE+aj+ugDJnCNteCC/TAvYqQV2jZJGXrV7aMdNftpbAWbHaNgSpZwnEIg0unnmOcKnQE
AaX4lyyB/VdWSlkLGUjlgAcIxBwY89ZsgZuhbqaZJgWXJG1wD/J3Xll+VnEHuT2kxQm7jjMb09BJ
SuixdhHjk/8kaqnvfL/KtkH/NZF54AVmj6Rdfdfg4lU0uEQ2ofndCMX7Rl0rliwgRxB4IDN5gSD0
AAv3/aKz+nQcYqVMLy49O9ujc3rEkuuXP9b9TnLH4CCFbvsUtHiBqSEOH7gKyjYWpdaDJqbpLtdb
86BkPFRyHDt3geXVK4+zpTnBWEVDCQNclaxMf7+6XhRlL3pdGAeXQG3PTQ2/xUtxpVP/a7ULmoM0
PifmEjg78cMirUSYUYJ/ySV8Ul40obMN9WVl3hd2gndBpr9fjaVzRTGPJSW4xJltHox9/uLvp3dm
i7axxGM+WHf7XdjM34Wcfb4qxe8xDQjZYjSsgAzSN/Vks21thr2KP+gJ8YnTZCse/Jt9b0KvmGzp
pBfchfejTSskPIxIEJyuRZkoEX42WpOvLKWPzzimzVRkg9SlQynOhjd2WinGoR9cPH/U90Yl/SHQ
vZjCQva8sxCG95GffmoLpLNuz+ViWk4AVGRgKJHMS4Ax5YJWVsXsYlB8R3Fpq9XxJm+0lfEtTR+H
BpcAFZogm/z7b5ikbiRbrik4yDOckUFtbdko7dQa7ty2/XEuPOvb7XEtfVCk5QHwTquBM/J9QK91
i0J2VcGRhZcBY1m965B3puAFGB4bQ2/ATipMj7eD/i0nvb/BidA5KXiiY4Cf8nwXGqWglBF9ERxL
Hfc97DyldjM7Q0Ct0bxgo+m/ix7elRbVeIvEQH2RvMdx8+i5wj0H36cwljeWXH7PU/GU5O5RjqRD
n48nWRAfXT3FOEy8xG31g1viNwu5PSuSVvaPpRsb9UIUsShkcauYZ2JhhSn7lO7C4kKBd7pUQOQ/
1G/ip2CVhr54gGjAJyhz49hA9eb9LJVpmrSWEmSX6I9l2UBm0avlnvjSfcNAVNtZFG5Se61MtpQa
aDRDOwFKAetntkVKgiVIRtZ5Fyls8AIDr9t4W7rndonqWmbivRnVgAD1lSWweERx20BFUZt8AebV
uSEDg6C2hn8J7/ULtH5bPxt37sl4iB7yXf0mbVxbPq6x5ZbW96S8RFoq0B3nJSpgr77aIJFyoUy1
ExB58WMk4rDUup35izN5HWf2TMLH2+wSNPOgU6Yn96BslWO4FZAxGDfZLxnQ5O14y8Pi/Yc5CtvJ
3yy+OoGStuxSvSZcID0kFZZpTWC7iBz/iyhcSbkcsv9/kI7CvjUffcP3Llqlb4aSx/Jo2L24Zpjz
8T0mwgX9J8ysfiKB88IOKBGctsdwLNx6YX3IRXGvogp6e0DTrjffn8DgI3QPr/Aj6V1G5zSWqsh1
mibYJFhtB1q1TXuY2m55ENzqcDvc0j2BSjQkRiCtKs+w98ubvU9M67iKLnLThlueXI8CjJiVMa0F
mWXeUMmKm9ZldPFUhLw1sdgiRbu2eJf2jOuRzI4T39MEX607JJB7lBEGL3hMzfBTNIaeHdTjJccd
0rKSF7cvVuVJpu3ow5yB7OE4gbAGIP/9R2z1POhRGBWoEarU9E3jMXjV6s8T4luV6t/jIOsHVF1P
XtQ/SCI9V8vH9DOq/4UzDHIJk3QObRSLeZrtm1jN6NiPpWiTRye/b/bjpDE6Zivb5MJ0vosy/f1q
ZY9DzfmZ8MrUEI2z89C6d5FY/O9zhn1fkVgFXBJgnb8PogYGkA/Tjy6jqoQbX2uPcun/vp38Cykz
3QBMdcK3TS/m9zHcVAjrUnbDS2PVPxTc33bwfMAJIh6yS3yQe2UVf8kVRKnlRPoX46MNNTGYDEY3
l5UpRCPGp2wML4XKQzYXi3FTifJKJ35hM5l6Xf8JMnv9qalfh9j8uQ7GvCDOvNeh94+CphySAs1O
/IJvf89p4mfrQLckbgtEpIs41wjpesGsuSdP37NNdqrSHiilZv/9jk+QCULH7Uf9UDPK9NYqucS5
TiF9mqRQhNiu1noMS2fluyCz/V6I6jF2NYJQFqpHdR8K9RHX+G0U6jbq+XtX5j6gNbtaVV/QTrdj
9kwj/Rc3/+k5qpCglOggjL7Pz9RHKk00yvCSSuWrAsVviwUhZ7YlfLk9cQtn9btAs+GiupiEPv/0
RVLRmZTNM/L9oa1LayIHi3Eo5oAzAEv64Q2VlP+HtO9qjpTntv5FVBEF3BI6OLTbeTw31CQLASJK
pF//Leb9zjvdmGqOfZ6L52aqvFtC2tph7bUSCf1hSHK1U92hgYasJiA7CSq2lYO/MOmDshHqK0iM
kLSZc5ZAJpQoGkaI6Nmap+zKPQ+LZ7FrEhDlYJDPB2/TNZQOVhzjUvwILQkVkDDcacyJzD5YRNSu
G1DGOMaQmx8U4KkkVM5iPEdRC1VFKNFBEjKHoHkqZOCC5ziC3DXJd+iKhvCGIVfjFVzjwo7jF6HI
aSPTQjl59jSZg5EgGkKFtSvtnRVhdr9Wd01TfcUMyiYGuCY11OKmn3HyJFSmHkO82sSHbZPNEHf3
JXiArcR4vHxOFxwM0OKAwQDABvm4eekkBSNzrnWE3ScK+uRKzxDvGWp42cgCjyAqpydWpl9xshgV
mrO2A16X+z4ZrMd0BDMog1hN75JvxcRzb4KSJJWmPalyMC8ZW+fzfvTsB8x2s6saR+gdqp4x6wDQ
gqB0nmdrJFxLpWnQmwAlpU6krx9wJ2qcVLwoVIhAmsrWGv5E4mns/8SxEbjZH6hyd/LgQhyWtRiZ
7NSVJS68TIhyNX1KYFH5n6M+nNTUs4qi/qljjBfRmpVDcUIHJT6BBmoXv7oVZrsuf9elw2OaAGo5
E8ssZkzOP2suVLUfqx5XQYUAquFeK1DjWbGx6Hds3VCBPQMtEZS+zo2YjdPh3nfsPqp/9ZbpG2bm
19AFGVLwn7QPNnkUFkYOIftrKo+K+yNOaaCkRVg57pozmtYze41RyDHRRYK/1VEnPf8petyOfaRQ
B8pV4EwIWGgqHigzQPoktu4xuV31fgsbDGogyPYgBAaead5V0USj9STLUT8HDKDdV+mW/ynbjbkn
d5ibBmdOq7yvpRYfEzNUt6ETAJYmsL18mFbJInd0iJAEs9H10XEBrKeilWihE6iqqO3K9ONHb4pq
C/LZKVNHm2Ue4OAuaYqQjXG0HOj7JIHmvo7Q5/jsOZ2MEKwKBQgEUzOX3SvMHjujMI6sGEOd8as2
NT49kIohCw39GxPjN6AFm53SlioD6F4xQ6JXzgYy9tsq2iK7WVnI3+04P4Go92PW1rInadEPFCJc
i3uFV7p9jJ6hHxOaIdCgfld5xR/FV38nKg5jdmjfyWaS/yQPBC3VNa3CjyH++U+YpZ7mAOp0oEUg
nzpIP8sAgInftLT3VTXeVc4dFXEYOfHa1fvo3c6tzj5hFdeywfwAqu97ulNeoczS/3QP5Q6MKdsh
AMjonm3kdW8G8Upf/2MRdzIMXDd0XF0MIc0/bF6gBgJq3fs4Q9WlR53ffK2MMuyaNyjfQCxhjZ5o
4bGERRTGQcaMZwR1mHMvA6qnLJY5mmbZTb2Xt86e7u2rGvyKa3SAi18SRU8wFExTXXNYRmfTDLCm
NLmvq+7JcpJdERemJ12UlZwS8kpuqx7yzL0FzXi94tUXnAyyGlQEJ4wsZtZmL0ev52WcmYzd2+im
1PqLmYtAr+RVqq10BRcNEejmaQY+Ikydb2Yv7SZB44bdmx2I+joONtU22UmNvKJiv73sZqa/9eFy
oozoovhuAF08W5ROScuh8YLnsJf9tnUp911tiAMygi0zHTIvi1e1HJdsgmUU9BLgFJjmqM/XF0kw
yVcDNnJ6IbLfjW/9HHfkzTjQvbLFqxQUOwiKgD1p7ZlYCHY0DDWCPoo4YJL7gHJu+1yidyyRD1RB
eugAQy93jet1G3dbbOimWmkzLNxDnBMsEWVDMqFfzheKQZgug4tF29VOSt9yIGBSGnskDE+mZnyH
mvq3iFlfOKbQUgF5xzT3qCOiOzfaFm4H6RjiHO0RugmZBTaF17TNtw5bI8dZeAdPLc1BcZWh0DiG
yst9JIrbsklNbyDGN96DWuvyIV24EGeGZvtomcrA4sgBS07ZbFrEUayPfSNVA6l9ngMK+AygJwg6
ido0CH++e5HTg2+6gSNzRz3sKN2LhoGSRKx0bz4GSedmpn8/SS5MWQ+RM0TsHnI9AZTo/Equoeo/
Yl5hAhUD4FvQ5kISfG5iYAPk+1CkOZot2XbWk9OrniUE8DtMhFk5eEmD3Lduf9tVteJUFg+GiS1E
Gugi9px9r5a1iW7+veB8DClm1j1HWMzrjDUmwzVD+vkaM7dodUVDJlj8neXlYZ9rO7BSr6xnoRCE
vYTfVyfuaUz2zk4FQgd9VBhl92KD7uSGhxOLsOtLEE+TCdy69u0WjwcY1sEwAe0Pc96FTaPeTNH1
TO4jRX8rzOpOQVvdS0sOKpm6QNmiyRTQ/yjvVNh3WQnyyygzn51KS/wcGc4hhUKHf/kOLm71yU+a
FRFlxiK7TFI0vjvbywievizy9XoNaLt41R14SwdvA67f9DNOLoZs7KZzUs05liY0+TQ0NocmSKGb
Whqvlxe0aAkZ4AR4A8c2md2PSDo1VQtcwS4BDAsDXZlJw2j408o12O2KpQ/CCqj18x66kvcsb6/T
Idk7QnshcfcgtHjlxUFhHBs0e9Axg4J5FRskUVAznW3gYGJSqOQ6AxM60NBmVEJbMutflS75XrJW
u67GIt9CeedhhBJTo7vHptUBJOiT5pareaN63VjxLQAC7VUmOJoHIgmM0r0uCG28tk+S29Gwb0Zw
2dxrbjL6QOtcjxYgkHCpf+BqrJ2lQ4W5GvNNHJU/CdN/AqtLMJnj2NuRGC9Wh/HTqFe/p26z1SLI
/bG2iTwp5OC5ctgPjjL4k5PPewjfqfWvSkKQO3X3tFRvRqOGPGmrQjlvaKGdSN2No/LKb0flZ5dD
IKMkVxHARRqk4iCyRZ6pId/1yFVDWYknSMxEPi0sseO9s3MUEqggxUeokZEfRTWaXpNXnc8cBZqQ
EUYKrYjvJAE3PkS8xh0t9Rs1iqHe1rvOjYRuYpiDOd9DkfNImv7ashFFuQ31E+SNPht1NMhL+Ugj
eRsrenSltU3iN3J8BuU+3Yy2jdmTEQpc6Io2THuC7MGbXnUPTLPfEh5tssp+JnL8DjkiL6sg4AgS
qx8osBUeHQsr4E2V7DDH+a0coP5Ud0PjoSa5UVjzO5VWFEIksYZKIYLHaAJvUsLfCXPye6lY4C6u
9Sc1yhPfatxv4Nd9w6jhyklcCPJQbUD9H4QBKoKu2TmUXEl08MvF96AS1VH0APlrnaU3OaHfgTBL
N4NWmCtucyncwugQwD9/W6fzUkfhAGTZgtbs2Lro0LdQKbBvoyr3zOo+N4yNXj9e9iALY0RQiv1n
8O9M14mzEmYO7ltJ4vsK4azX6CMGuQWmt3QN8WutgmWR2XbYoygRWqx4JOZ4p0Me1zNzZV9rk7ik
gOioLcffbePmQaqSRwfk8eCqsb8Sq53+1NmTrNmyqlwInx1Z1KFf0d1SqP4NzedL+9OOYE4R0ROQ
ofNGMin11EwBT77HRDAArrFnFS82Iqgvbfw/M5PHPdn4pC7tTo0s8lf+JB29+He7/4szSwLuC0AZ
OPflXmzb5+qNrYpBLFU0QBgDSPbEIIZkcDr7J+YJvppplwU5ao/xU3bku2ab3LHb/NUGVUogwuom
e5iQsAwsVOmrslc+X4DS8RQjwEJdCH2GWThi6kqDrLc2jhkUUyXNvkme7VOR/r68zUvvFnhXXXB9
TJNy8zxUF6xKbZs5R6gEQ+j11RrM/QA+oAZKbZctLT5aBNU0TAmogCHM3uJKG2tH65nxlzq0bQ/E
mpojKw/+shEUsCx0g6aq2vlXayuL96WRY9cgUWxZtY8mjdfGq7WQy3awnpmdFgh2M+ZQyQndR9Vn
O4yaBUpo+03geOmR+upuLbFdNIkhAQSnqLQBDX1uEnUCZ1CNSD9K4ymteh9gc1CvrlKiL5pBD+kv
97tJ5lp0UQ+wlSKBZxCBrQX80O/FXb4poIIiN9lLtWcGDv3ngVFwKf+M/i09nVw2E/PVvSTglhgV
gVQJMtHDlWRFcPkELp11DN6iEQEYNkqhsx3MCoEnXIK8FoI9gcGre7VL7wYg+SpVX8n9Fk1pkx6b
ikHrDzI2EmylzOixi5mZ+qMlfZd+L6LIU4e1ftzSgwheVBs1QEj6fUA26GqelGNSwlLxFo0IIxrN
V5AZRFrvRdZeGcjnK8poxf8zOMvHOJctlGE7HP22CJvcDkEcBeyj8RX/D2ABmfqrFjKkmQMWY0Od
lOKKAZtneapPH9QwDftrL/XZ/qG5dUNra26i1EddN7x8UJbuAMidUJcD9xK4dGcPaQVwUa5GEnX5
jqOUU7Y+S5wtlJLYSsK1MIGGxtiJpdlmAgIv/gNqa5JS+qJrEQJW3NlYMt/JQbIrCDm/DK76OzWt
P7Q096VDHiPF8J2o1jxtzFZenaUiL34QKqDQYJpwoLNnh2qFhKeGl473BIOzfCs8AocmtmugwaX0
99TQ9O8nV76tZQXtUhhCBqC4NIzrNVzR8lf8t5TZdS9AkfQfT0b6t6KQXml8M8QaqcJfYtl5Lna6
jlmYgu8HzkML90807QZSj++thVOZpU+Mjj86E3zMCUeg2JU/uEteuoZCpbXN+00C/g/oVic708x+
K1rxOFjaAYQ+1jZLIVc3jv1T0w1HpTPv1LzbakqdBIVIrkQCFZwxCwutGX0kuIDp9mTFUeqL7stA
aIeYYCKMmF0Au28BvEl1/UgUhftj7haBxay3zilgE9hnFAeMmzrpDppAXgZRdasbg3iEUpxq+bGb
hopu3UVtJj0jakItzl8pNRIPIeWdVZkQVR/SfeFale8ITKhnbR4USvvjK5f43xpmV4t2dYExAg0a
gbGyi9T+pVAF+CHNZiVDWEqC3JO9mt0YlzFoEefgkwIddBhH2saNjADi3z4oYJ/Rf1vBXyx8GnQl
pygAVbePWPo8SSH+rKQE4lNiVzfKjduPjYcOH4PmGxQRLm/iUjX9zNz0/JxcU0eImqiUIt/aFAd2
rV27Ie8Q5UR3Rlhuk7VAYMEr4MVEcoGcEpOO88pG14m2GyVuTSTNPwRK4xEz11zc4g6e2JjdWKsw
zMTIeuMIwJCIwX6dv2kAEwdR0IBCy3M8giF6pNu+1flfCOJA2oYmvYVi41RlPN9ODIhhIqgy9GPV
/agY8gjIOAqy9tGWVgigBQAQMIUO4ezphIM34qIozSN9MX61QR/wnXb98CC8zp3ypiNqYddrX27h
GgDT/s/m7KBEpMyoyEHbxUDGKoFkTpsnR/05IA6P2OejK4A40eYhGN7SMGp2vosqa7OIalhfzpu7
vAKJSET2kojrVk1X+nQLMA8NthDCYYgEoHNztpeCKWrVGyBMrd67MOVe4ws9TMAinU+iZGNoTVNO
Y7FZxVgs1PbR4dEwh4RWhfah3UpdGwBfowHr3i3ddc/pdoLvt4d1PaIFqrC/GAcUY5HvIuiZbSft
MSqn4MxgykTNPKinJ09IaDZi1yL0epIdWGnY3oaMwB5V6R1EVVH9uMV44a19XLsfH08uMMAQ9CEW
mOItHN/zLxt1RamWmNs4Gg4PEH35BCLNHFqTpmOvxF5LpvAcYRgD8jeI02cfVuNV5kq3BocnvXUI
VOHbBCQ8h1iqK4Y+xiGgV8VV/DsEiDrZLCdlhGpqj6N8zMYKkYH0NJV7RrOCg1ywMiXW0NBC1gFY
0mw5o8RpieFTj4XMDopJ7lCb3Fsi+nT0j8k7QEom4C+6P/MEO4GUBCMNPlBKlOehIweHWy8ZXaPz
/+hNpplt0GDhTKIyMX8H7BQXvLMzcLrSLOirxOfdbROZfpujdktWoBQfH53JmIP0CaqYgMnNXvAS
AvNdjOTwWNaoFECn71teNG+XH9KFS3ZuZBbvlrrVZLHKEdH1r7RBV6kDrDHtAqsEf3AV+xP5YJ1p
AU0xYa2ad9CXCjGD7aEA79tU3EiXbXuNBlJ5K3JQfnL+SKpJKOcXZ6ZvZ7JaeUUWd8XEUA8Yz4Ba
nztZK7cLoScRnuKIvKDBt3O7TF+x8TF5xaaYGGEHqMSY5IDPrzsd80LRcKCO+sR3Pb6l8bDvdUyN
9qXPCfGUYi21WzxY/yzOiQVjC61zLl3rmLAfPdW8oh0CUPl6I/QYe1oGl7/6Rx9ztr65Z2044NGZ
2llHLeF+hQYKc0B+IO7N9uWyocWPNWHxUJTF6uYtbbDTcRQyLOuoKKAAVZQdJ2v44uUTDL8MFgUw
OZB5g1RrUIFqq3Y4SjuyPIsbqlcrKZQcVLBD6qxIPOlw6qW0KD0U8NtQqfrKi2wFE8hOkQdOCw2k
tjEbXGjrN/h/Qdie0SehdQck+xi+t3938fAzwrQmerSpT6Ter7jipa+PKXxnqucCXDT/HhiPz6vS
bid++kNqYOojQxtKBx1W/SzYFz7JqS39/GyDL9epNQJ2eqvGfmS9X7hs5XgtffVTEzPHlUCDJEEE
CLmYPr+GiOAuT8j+8sH6+KzgBJ989OknnMT/Oa8cg8WI/w3xzaYtSkqYmkl//d+MzF79PKZxyglc
TSLYuzuaW6hm7MaOvP/fzEy39WQtkImPS0FzcsQERMid9KGI2udmGFdaVEtfBZTdgKhi8h/vyuwl
Vq2C102C5ySzhD/0EnFMtvnCSv5iq4ABAgh39uFtuBMVM1PwKxDHisGXXWS5p7HP64rh42PcEgHF
BJWZYzw00dexK3NIs1UGNDirQME8uqMRrwGA8/KKpr0/L6NMprBfQC9P/ICzl6AUZckxT0SOQ6SC
NQ1OecRb2LVeQ/PtZVNLTuDEFJnV7qHsgWQZESjYQrOwM0r0Cb5b8gd60j7kTlY8zuK6wHsDBDyx
MPM7O9oOKqUAoOL+DE4TtgABFXp6kHoRNFn18/K6Fq/qianZ8W4HYaepGCzMu0MmLfndx70n1M83
GfGhcLYhEmtMks2zo0dFqVqdCokqlbZBZ4CTV1U8VCpXIoPFj3RiZuZ3WscchCNQ5qiQeCQR9aqC
evZwU6r8qnfWmDmXtw5inhhenkRTZxkQlLZJGqtQQkCHyo/ULFDsJoy0YWVRi4cBiRQmcIHaMOaZ
QGdVnBuDRE1Qg/hQ8bOuXnXnZ5asvQvLdoD4RAl3wmDOLpOojb4BTAPyNfED0ARebdp+Ah2xbG22
YzF+m5Qb/xqy522whGhtpUo4bpXgpiovcWv6emX6ZSWCClrNyZitpP5LX0oD98c07YXZ6XmCSCQa
plzHl8J80nXZdC/CUZ7sxl4pEi0dv1Mzs7tkjaztbUexjihTb2oCzShaQuXhlWtZaLM/n7+4GKiC
KB9u1uRpz9+lAZ3RtitRqczV2pNKFaDX45fJWrNh6V06NTOr0Di10uSSIn7rBhYWkqbAW7kyuLyW
RSMAbqP7ihYlHMT5WnQSmVWEOcpjxlEzSLUDYOMvl00slGQwbXNiY/ZxiB7TXlBoifW/rG/iyQXl
DXCP5pv5VL/To7PRABYfg/HtstmlS3VqdfaV0jRvzQoiBUe94d97i9yxTHnUu2Ijk883KrHAf2Hq
PC3KckjMgjnWPA51WYKiDfwAJQR6fAVyXzwyVtLfxSv1z9o8JTKqTmSxgbBosMuHzGzeciXeqVGx
vbx/wC0svPFT2VODHAxYRuYZZRINqtnouFQWa546W71JnHTf834jVPmYGbnjtULeppr9OMTGM27f
7y4xd0o73BfQB2nr5iWtUKJFkvFdd0Ccn7YZ5F606zhKr4Xa/WQWxluUngeRU+lBYuqPGgeW2LS3
UdE/cMDN9Fb5Lof0WOVtWKTGa9HSK82gLlhGkhcatbcNHx9o7BwSzsKc6puyNQzPMumdyqqH3ACy
NtLEs4bJJ+jHoofcbm1CTV+J4V1HFpRae1O67V4n8iHS80cQ+wVD3IQjoGhGT286ql9lY7ZrR0g7
kgKNIRq330sUSK02RtRbYUJWms+JCeIVWVfbzi1fmzzhIc+qK8wh+JTVyFWTcY9xlwetAZTPcntA
fyUKWLy2yXVbuu9RwxOvMAiQaijm6U39XA/dlU77m6GqHht1RM9A1qEwyC8lsrdGpD1xxdG9LusP
JZcHM+kDwsad2fTwR1Z5DSrjTcx7CER25m1edg/QGNtmXbmtSGN7rdpfa3bf+KpBr6JW3dqJm3h5
lf9oB36wdajfOi7bdXVUeyyl+0Qtw8xSvplDB23cZNylMdBDgzOCKoy1j7Ikf1Q0BLkcbzWLfYvd
8ZVo7Kfa2dgL526U/eMoNAkWocjyq7gpvSHGYDaGm+5re7xx2HhTMPY7NrIOYPWh2JSRPRHsp9B9
gWCKa6a3Qwm6/VKCTLymxqYpOhG4eXLVu+XNwAhU5410awyR7oFEeivi5LshzJA00a2b1YkHutPr
Tva6Z0qOOUbRlX4MjKGnxO0vyMn/joV8rgar83qtzMOmEBCidLdDUdseRti+tabYRJb+3a4z30zN
ZNPayOBkuY9F+oN25UZ0o08BTVf4kHpq4dzmuvvYcu2uq/kLPO/jgCXGfbUjerXTXB5mOtxEx5Ir
3kfb3oXk+2h/t61xF1vWLVBpd6JvjrmJSMBwinvedmBdrx5ZoxceV/gTifkW1JO+3ieHgg0cc++8
2qocAxtCHfwkG34npHwyVR2L4TtghEO9Ka67Mn4r9Oi5VOsf+FC30Uj3vGcPciDbtlZu7FEAd8iv
IxTpYwYliaG5AhnCayWGG8NhO3j4N0JZA1Ad36DJflQKdoCz2xaa9d1WTUz7yyzx3QwsZp18bNXm
xo3ZbRGRX1XbPKZ1AxK7XN8Zo/VDKM2NjBSE89E1EcqrFpuGT7uh8BNV2+spZvp5tJfTR9G1/jou
2W2T5ofaBFJiNN1vuWm/9DYIBno1t3yZxfw2d6s6qEFug3ptmfhVaTqeAF0nGDrj/ZDz36C9DYpe
v8lYtrVkH7aKeaW3+S3r7SunFftMKXfCdKnnqHUcWGON/ovsr/BVoRdqPGVxb+9qBpmbtn0gwMsO
efPqJO2hJvFD1KUBj+1HAjV0IRU1AFyaXSWQ0ISPieAH6uq+Tuu9HushtQx82AgLT9UrBgkvryfR
jzFT970KQvehL1ig1O5OtfKHiMXPLFPvZDxYmDhix8ymOyYkuCoFe5SFuElkv8/ddG8N2jNArqFV
sxuutreW0bzIyNCCkVa2Z5jDD5GN97l0vpuk/OVyanhK2d6bKbltDQRMMS9fVDXaj5KnQW5By+Xy
c7IYoZ08Jvp5oEGcqJNUR6DBHHXTjjnGwobyXsTdY1304ZisFb4XAIHTo/zv9ZolPlAIkHFOBRRM
NQKtGBPElGLaX1ob+3Z0mxAQ8G+5wBCQ1miPg9RuMKKH00IjAOua9sEZ5bsFjg5P74EBUOlYAU5t
dCFr3Pe4AJoYPZgvFOtPf/IsiaJNHPPBdvojyx/1zPAieY9K3Obyh1iMi6bxE1CfYnvmIGC4SagW
d+geSQnvaaYho/m9EeIE/7psaMpa5iUC7cTQLOyDZmVupyPpj7jwO4piR5O2PrEyLxI/R+2xpjwo
2pXFLSAh8NVPjM6iPsAjaNqiEHlUhJ++ZBz/06+cKwjKBvGG+cTw1T27dRSgknpf8/XA3OBg/GfO
1Q3Whs3+hkgf9gCgBTAPYeAMU27np75KolwvdPSu23E49GlJd01l2h4b+ZuCgJha5WGs6K3W54Y3
jKBMr23rK+HiyU+YfYYyN8vYoXhIRxoNGFBx/ox6GkKUZyVeXMwkTuzMdj53m6gXDQGxUpsieKo3
RRWtJJMLMz/4utjGaZgd5eD5/JQhONNoDyG6jpR+mjdhFScvWuzeu9kvR/WVatdGmR8EBn2uSPnz
8nlevDj/jM9H61Ad1/NBs/qjcJ7ZsOtiso8QWOR0ZZXLG/mXzxIcqvocMp9qAkSIht1DbsjwY1oX
XklWy0KLRlDzxLQu6ifoWZ8fTFuB580p4NKKFgccVObc+TxHDj7WiYmZN0sVWWj4D1WNRN1k+PMN
e6j1dHf5qyxnlydmZldMhai3HRGjh0RKfDT96r7y47vUL8P+PfISLw7dzlsDTyzuHgE9Bxgy0ACf
Aw6tvAHvz4jccuxfGX1M2LfLi1p8LE/+/uyxzCo1GbmFv58omGuOxvJOUZM/smJHp9WC/wUZ8WJO
eWJwdhwSZzSThMEjiW8y8/hDd7BeEQnh2OUvjlc+lFeYxIkOnxeaxxE5MTs7IvgXroyihnxltIFc
U5BwO7y8k2tfanY6xiZtMtqr5lEWdYDoHeRaRr9Wd19MlIFtQd8bxIDgIjy/TEmXtGpXQwO7x4xD
nqYZCGdBPQPmeyjlRNwNI5X2m9xImv3l1S26pBPDs3NS2FFjUFPpjwVpQtDJ7a3IDfOy5ps8KtwV
Y8tn5N8qZ2ck04tGkQNE8aCm6nfsEQ9XCCYu//KSlq1M0gTAeUwCsed7SUBjTrkY0IZTD1RDWj28
u2wFJLRmY/qeJ40lXQwjb0usRNXfmH10qnvNXjGx+GUwBQL6HjxTQOmcm4gM4BnNQoPWIzo+VfZi
oRAyxvdNtuIplt3fiaHZWsAhZ9vSyoYjuhYUpBLVbuyhJgTaqo6aR4U7N0Skz8Iev1dJnAJ4mFpB
Mg67vqqe0oxc9QrA9V/4hCc/aQoMT7a3cJLCqmqgBKxSXpERoxbc2ADK9GlkJZwH9INBcoGRabQC
zs1QEsssA1sLkLwOROsgf6jIQPbHBsQ+X1kQmDihZgqM07wPUBaiUw2JM9kn0kurZ6tjPvDf3uet
YHANvXoU3BDfzI5MhuAJsACMO4ysC0oFjcL6wJuVZueCphny/hMrs/NiM5kbeqtaUARqg+ag/Gxz
L4G67lG7L/YY0fNKBMW1r+z1XYaFeqtz1JNPmofEAANiSgB9GzygM4/sqplIeaqhU2S0125Mf1KL
ozRDXF+RoLWO0vg779or1vVP3Kh3XGtRbciUNeTa0hN7+jNmYfGogkUyL3sLvfjKF4z+NCkq+GWd
xqFi06AVdMUjLDmdU4OzzwtY7gBZXkRcbpGEjok4FaMMocJEunL9lp488LAAGQWcO0B5Mz+NKYza
aB204mhj3QuRPRDSbS8f1QU6PZwi4Iww7KFOYOrZFcfMQz90DbxOsm/3iuZDp+uYPqPg6Jc/QN0F
1LlXbZS9K+8vG17exP/adWe9YNUR7UgNuBaembsadT2Z11dDaay4lsXDgduOaRLE4RiBO3ctLrPz
TCcFlkdqFGHr60JxAxCfeUXBoYiirPiXpcdici7/39y8w92PcdEzAtiRor2rmF4u5K1tvJX6Wi94
2Q4eJB10KxNs+3xZvRwKUUYaOs5x8Z711cZkBsq7/K4z+rV3afK+H645ZAP/x9bsfpFiyjtIiWvO
bs1KDWJUZ00g5K4tcQOYgGOh0mr+oFANuXxCFk//id3ZNdMTcFtj1h73WgOsH9Ud/hWIDRDv/13Z
zIMqzNJrZUqdkqLxdchhjHXta2D/v7yQxaM+TXjiCE7zb7NrrPV1jqHIajjWDJxt3HwqC3fXY37q
C2YmRwyEgAnkyOwV1aOhjhwOnCPJRt8VRgE6cCcYpf2VdBD46P8amsWqld7pA4fYEKb5KvRtilCp
zV/uuDbjvrhtZBqPhWYmeJZn64mzwgbjDbwfz3FdYx62UPIzuQgvb9tieRGxwH/tzJbT1qoEKzxQ
Q86zCKKt3MaBaWFs0AM7YvQbdKbGFhGJr3tJSDdcC0GYYO/NlYLh4oUGCAdVPCizfCAVMwolL2IL
lyyFMlki7mur23Q4lRAoW7lW06GeX2egld0JQ4ydtWfXqmyA68lL4H3aSHj6+DzGmM3hdxE9jgU4
ML8wEoHGyDSLCTJhkG7NgyGwaFhdw7C9TUiu6uNwC6m3bX4tN7z1qI/4JCAHINvXVI2WTg+KIRj4
AEkiaOtny+Sl7dZ11gNwiGktoxMHIbtNNq4JzSxGYRMflIu7bU9FmHNPXFSuiDhBRDlFYc7VEKY7
+zrFvGT76jy536sb8SPZ1X7+PKBR9mdtVmHp2Jxan/nmLradrprAOsVghanMvUKnQFUB8rkm6rH0
kJ5amu3nWOrK6Np4SMEMYiqhSpQdGL9znzTOoYgsbeWULn4+gLeMCSuKcZrZ5e8YyezCbadsf7wd
CJRSuF7ts7r9NHgfp/PEzuzyI+qyzbKq0Fuo33QBVbby2hbOlxYz1RMmpWxzzl1v53nqFjZqMmP2
XRl+Sfktr54ve7HF/YKbxFEHOSGAiefH0HLz2hQuSo0GhY4xAINp99hoSXjZyoKKMbYLIwhT02HS
tp+dgkgpY8HKBDnqFQbUb7pD+5he9bv8p3E7+taVEUId5dYq/PRurVC3eNKBE8MKJ8q3OYBY464+
akVuHpuBBBW717i2pfpDT9cYBpZ2EvGbOpHLTtnobIkIOcD8wxiKndPUOAhOdCo9BCMrZ2JpPadm
ZrEH7W1oxBsmhrlFhCp3HHaRC+D1Y5bTlfBjKY4yVfh7THRj9n7uCWs0BYGQhCUlVdH1R19Sfbh8
LBa37D88AhhkAi3t+eHTgEYyO8c1jmr5Xst3OQKdswZLXFzFiY3p309LEaWqFDVaLsdW9j8oK27q
jK9s1JKLA+8HCG4RE4L8fpYrlBiJqVtbw0apN1z8ksJqrsrCeIl5dK2zNNp8Ydf+mTNmGVBfZyKr
c7RAWPXCR23rahxmP88sZoIo+b+LmkdRRtl1MrMxsRf3r1XDwY4OKWq6ysk8+cl5VGFOvgHiWeBC
nnMyq9x1SouicFrm+mawTc/u3u2BBlp1U6cYVwDyZ8zDUfwxsr3Gv3D+0PkAEwPqc5gpm13ZAbyT
6JFiJ60EtFKFsoma7pppz5//XohgcFPA/QUnPrOSStfmWa7pxy6LvFRJQrfnHsmrL4TxBK4HLInA
Y3+oqlR2ptLITYBJTG9kCllSO/Gq7v3yWpZuE0HLGGyyBhR95imJ7o4113u0+Ej9h6DB6grxhdN9
amF2X4Ws9borcJlslA4HVmw1K7suhzUyxKU7e2pmck0nbkEKM4lrG8+CiMagSMsrxg4x4DZN1HhO
ku//H2lX2hs3rmx/kQCJ2r9q6d227I4dx1+ExJNooRZqX379O/LgZrppoYnk4eIOBjcXqSZVLBar
Tp1ze9tWs71Lc0tUvzBH5FLPshz7Jh+ae53tlV0OOoz2QPdJoEHTHgNUz8lG20Wv/V10FjWh1+Ls
pXXOA21spWoPBE1T23LApel0gHuZvSy4mladAyqci6YD5qJ5EHOYDcQcY/SZuyI5m/FwLDOwj97e
ybWlgAxGRToEtCp0ka43Eig8zLQsbSrQLWGEqQNzSurIpBWE9FUzUBkzAP1WwL/Lh3SrQw0ZgPBA
qxNQwLQbaXyuanN7ezGrRTTcrHgFYJ4Xrx3OCwlKaJqUI/qlp+6X+Up3HXXKu/YYbvI9S1xtM27J
cTiKVO/XnH9hSMcG2iBm56WIAGjOga0MwUDTR+9W86apvgwuWrx6EHcFMXbxbD7AX9rizjNLpnkO
Z3Ra8rYF8RoqzbODuTQn6UWjieqa/4EweRmAWcItj1adaJ7FpG7h5vMEKbreqp1Uy4Oh0skpJM1T
FxbM6Uv9vRoGQNWUOZBs6NPHhpR7hToXKAIzXyaV18wgyAFAqXKMXj9JvdJsOr086xnLHTuN9V0K
lpkmT05tNB0LWXm3ShaCtpGeUxsD2JWCq7IC7qyx0vhcGgndFUXzftt31jwU9RrdxveDDh/vOjQv
6nxUQC5lAuPY3c/tU5c93jaxtp+XJrigJbVmU7OM4nqcWt/SozsaRr9um1hbxeUnI9fHWVNnGvVL
GNaTZ5KWrmxKbqd+v21kFTRyaYXLM4nRdk0X4TSTrbWlu+GufK6PtT+7iq88T0dN4PJr+3ZpjnN5
DHVXptLhVFcZhivC90g5317Q6nUCOhHc8gqG1KF6cL1tBmjuNJrGYEo5Z3u2r+5Vr3LHIwmsffLM
drUv407pRxeznqErbbzb5tfD1oV5boF91OV5UiLQs9fKlwHJ/dIGjZud1dxBE6lBHQyo6yMg2KIK
4mowwYMEo+wK8FS8KFhU2LXc9nhjKQBFmE3sTiAw1rJtLIpaq58QA854geAK+FQFMnMjMieI5gQW
uaP2nR39vL2F63//QgcDDjBUm7gPKI9UCxuGt1VT/TLmoNYFHrL+9+NaWUD7y0DgtYPg3h1AZY0b
H28fR0lRbkm0ze0lrB5dCBn8zwT3EFUHyQI34HJFTg81aaEQf9/E327bWKs5Qh/ptw3uGk6rgpC8
xTLAyetkMlrIBxTT9mZeOUORHVpFpAm/ejP+Z5B/W81dYkt1h7Y5mkw/pLH6IqvQwdDaHcGsoVZb
guqtYA/5R9aIM2QN0HwLVO0fo+zcdOrAazN4t3fxo9/36Q5ecLBggUB9gqcIUzKmGtYEwCf9ZTxa
2/407oHh35alo/tP8XsDxv1wIc0G0tUzjvW2uNMD0Vt/1SMRqzQDTz10DLnErZtsXVIrZMBWNTl4
Ojgt+RuHvLDA3yUUNFctyrpB1P3IoW7ds18kETjk6gdbhtHBpwpaQh7UQctK66o5wwebv0Yzc5j+
bUzeb3+uVcioeWGEO1lEbUvWRwgObf7c2hLYgxOfxF/ZqJ2kCOJEKDf2s4xMJnZKuXFuWxetkDty
bT5XibpUF4A1c2hsuibkTo1I8K2Wv+WTR/5eovppDJEBOq108EiN1k7f/YywHjy78PzaKfE+rl/b
kPi3FybYVpBXXMfEZm5a1SrggWG+1UPJGZcJbGDvWxDihurPoX8k4+DYyNviQhLs6rr3/89v0Ea5
tl0BvDcpFLZ7S3HVFGj0vxlJ/M9pVF5+DRrFNokmOE1onOv0zPKDCizF7S287Ruofl+vAjNBC6Qe
WOZIN19Asdw5yMS9qo9Fqbxou5Yfcvlc7uShH1HSDQamuXr7ZM6ClFC0kiXRuDBQ5hVLGSg/A03+
UmlHE7wiQzMKtmt9FSYYWTB6DfJ8bhVKOYakA24oACfyXUjrYA5FY9Cr4K+FU/5/NriFFGYkxUOH
hdRoQRqufszOc7mzvNqPn+Ij2YERLcP/vL/tCKv38oVVLr1g0LHVLUBug8YIN6ZhO1H+q5wjFx1r
t+rnvTGLWG6XdfAB4/ItwlkEX1+UdlWkYirf3AxzujWU7mjS5B7zxYLYtOYbl6a48FvYRt4qMjS+
SrCfmOlrb76m/e72Bq7bsDARDUUhfD/ONRIaY9rCYqjh6pWv652TKEEZqe7/zwrnHEAWDWNWprit
7NYxoyMobt2QiBofa26Oos/vtXCfZraqlBlhOwaa1W70unPnXJDNrraPLk1wnyRG5TQCdAXxwJ03
1mH8kgbSg7mZd0gjMk9/jJ+sTX03yU56Vwngciv8qpDeBqnbotRn4MbnlgeGOaW3lsDajuGxtifi
amOoe2o7QC1UPdCQHPoctL1dgulS6eX2F1y7Jy3w6KBDB6ijyjfBQyll5SiBHXvGldiknly9lX3l
jIUNQs/HSs69KBfhQdZ3+8Iov9tqpGskR2ZPX5oXBdI0m+Furj4o9LqNfhhfur0ROs0D9YadUN13
2c5PB/3COJd/hLlqDAyPsiA7WRNoSxwQFMjP1XP0Ru+0feNhYBjsRC+p4cUHUVhbPZVQW0erFVQZ
4Mq/vhVGasqVVOBTk/rdUJgTqS8SmIxvf9LVSHZhhNvdou5stQX4OTA7+SU2x2NnEC+f6p9pWQgi
2QpZMXz3wha3mWWBYU0oaMB3PXTfXbZhsUO3idt5s2/t6uduJwIWCLbwo3JxcbFWoMboeqNekvB8
j1fHBjKs27KZt7c3cd1Lfn8pvs1fJYMdzT0SBJNIG4sRL54Yani1l/QHmSmCOCraR8Klb+PQNz2N
4ZQ4hWBt/T5s56Pk9m5teuk9iqdHyI8I4o7ATXgMZ66rktmDKC6YMsyKoqZToWwfv3S2qHu5imO6
cJIPFrGLT8bixIaaNXLx+cG6s8/WVnJAFXzeY0zfQ/qfH0cXcE7FJ+CTc2zmiGgaPo7VpyMPUSWQ
x6CjrPEzXXWXz7M0Id4MB/OhPS3wgPKgHPsdxnWjL/HTUgYHcP5rLeqlrzor+li69fEi5WfzcjWU
JczsqQGG1CEGnemv9p9Lb+AEXphYPvPF5hax1aTV8uyt7Mxj+m4ikBYBNuz2cVh1lgVbgZ4Imgl8
B7pLVXOirUqQQ7RuMedf+rrdFmbnZYkleJ2u7tl/pvgKiY6R4SirALLX2nSvFpVXqanfIyG7vSKR
Ge6xhr5FjrpWMwZmdE/qyaOY7Jo0wblejSIXa+GOtVzFM1isMSAsxadRJ45SgdAgwohkj+dAEfu3
l7Tu5xfm1GtfsLKmQi0fa+oOUMiztkvRNpaf+qPpqiCZcFR/OseP5Q+g7gX5+uoz4QN886+DfLRO
LtxQDSHDg3QQoxH+5C96w13pRgdrr2wVN3IlKL/uYiE2cTUxvFjv8o0vjIK2mVB7JMBijexnU4GO
bkgErD8iN+GOV5/nVsqoQYKmpc6Udm6H+YwiywTnS2RmcaSLlRiRXobTiLJPjZzE6qnTMsU3LcFi
Vqi7ESwuNoxLDcxsSqvZwlcij82vaAetLrAWoyw4+rkX+6L5B9Hn4ZIDzU6bcRzwdOzCaNvr+b4E
J8dtlxfsm8ZBVRpoaSBxr8YggpaxAd3ShRtVV6h/28xH8fDTDfLfxvHSumXXJyxjOFmLdmlzH9e+
VqJw5UF0BfQMMxqqwy6n2/hs7ZvN4EWurnu15qTP2SHaEBkkJ64Uvoxkg1EtKzrVz7Ynmu0RhGiN
izVxMWWtHi4h2sQWhFsQxjh9/R4TQd4g2nIuyCD/kuKZ1Khgg8pzin4m9ZfEEEl9iIwsrnVxHhKN
tDGT8LDsU9lXWbpppOihAE/o7e8qOhA8U0FSqTPLaoZBaBUI7iWDReP4QALNGekOyht4ColULkTf
iYsoMnTrlLht8f5IlZdI732CwXw7jyMnxW0nOB8iY1xcCVHRaOKkAZwmr6HFRzzMG7tN1jilcCpC
ZIqLLYkVmXMJ0muIHrzFwHl2Xe8MNnFKodqY4Fbl0zkrt6U5pD2QzTkGP7rCjyflbligGtN8bkwm
YDcQLIwfyi9pP6JhA4BfN0T7RZCTgRxnkL4zIZ3uknPciDJ89zGRCcZRl0KHfNA3+leluCNACFC/
eVOOi8DZtCFef5c/mIOfZRDaAW+wO30V8SELwrbOBRK9iqQUxTf0esPpaMkyNAUbwUUkMsHFEGKX
MmiD8YhLwgRCj/WxGuuX20d7cbdbe8lFECiLQS2KySTIm9Ypwg2ecbUduxLqDEoaO3LyV7n+f1cE
j7dPzHmYVKsCm1SqOTp0GfXhuQI8/PayBIFRX5z1IjDKvQk65xYXHroniivnJwzYolyTiBBdy918
a/u4wFE21LKKEll4ug+3bNPvlsJMdvi7LNwGDPRDZZcf8qNSQzpVx3KG6S2b403Fyo1afP2bPftt
hJ/oy61aVapGQg5nvRoQHiXGC7QKBR9m3aX/M8K9J6poMso4wY3VtZAnUAD+aESqAasNJox6/2+3
bO5kFiVNZUqAl5k02YlCeV+PYGtAV+lrVkDea/hGjdMw2V6ci/JT0eq4A1srgMxNI1Znmz/BPQiq
b+L9/z4Sd157VleaUiEkzPaPsQ8iiBunGHy7beRj/PCTWwPBCqZvTK2iBHd9fKSkMvQEEwlB+HM6
kEPzfXKpI30Bb8OBbSDX5ybKhgyOgXdL68++fBrv84fp2O0MQUa5/mC6+CXcdVnOUEuoakDkwAFc
e7LbFeAPivyFMwhhqiTIIeu3yDOebu/AavyAtIWCCW1MyvGzeHkMHuophNk5Tn0pYr4+QERkkne3
zazemRdmOE+dy4h0hozUf0A/2aoRb2XDV6unWf2LkWdQzPxeD+eYWhRVGi4Q4F7BnKhY75EJosJJ
cF2tJhxg1V4K5eoi+nLtNU0RD+1I4TV6BqHkKNxpOgWffeqnIDSdQvdv9u5/1nS+dT0rGCRJoO4N
ocAE9JePKWsdKNPPIjH61RD/e1WfkPHoJ9DayvGmibTxKU71vd5ZkCNQwSUHoe+HNvkWF7+AlBYs
b90D/1se5xqkDucChHFIuVFwXKg5tWxCsBSMT93+ZABBcZ8MMzSpFSE+TtOO6OghDiOg8W9gWnai
0hbErtXoeLGTXOyyrRn8jDnKPGCUOg/ptDVCkHne9grRti1/fnHxo8lGpb7AwdXLZluH6b7O0xnE
cXT88+8Dcgj8UqDwZePTgBuTqoIpBhuCqUKqW9X3dNJekwSPlNsLWtk0ENFB8x3TZzKG6bhDlRRx
rZdRMQQNm53Wuo9q0cz7qgWc2UUHE5Mm/Ii9kVHQ8uh0CGq5diBS4yi1oMu/kmRCCxj38SJ+AX1U
7joBQKEsZ2Xug2YunHZS8EyV8ERQ/TwqnbmztlPYCmLRWpEP7TroMYIsHP/hdT2yeJZM8DbJQXyK
vpfzg/QAzkdf3YV7wwsVz0C74qF/6QJyjAUPoRUXhLozJmnAGIaiNT+vlVsR7SQi9RDa3oMF1aXp
G51n/8/dwsT8L4EoGgH1Ondwp2KKS1bALQzwh8f9CLyMSMtwfQtt4P5AOQxxK37ssRvtjGZqCcfw
Bl9zY9eIzqBQijem2/uqm9d+Q10Ut+WjGYjaLmutnkU6B8mHvABreZxajJljO9PjpZSEVk/8bTwn
/viV/DMC372wBEauLcTGrX25S5tczI3yKZOVBE/YEoLoFTj6ogxEPqIhlJVLHyvTEDewqTaGMK9D
VFJB+d0sJkyTgsLpPlYkvIOk8h+p74EDNCwBh926NRxvgNMJyOa5gNiB+BDyWij+QuQA6pEoqLfN
bsqeu4Zub7vk+u79Z4l/c0mjNpdtoQRR0Tgh6uisPFulgA9kLVjBBDpUS36vqZzfjyqoTuYEonIm
dKdco68CkBe8/sVCLmxw91SRtlKutMhjjALt9doET+xP1ZQFJ3h1uy6scB+mHMcF5ToMGIisf2Ry
6A8mda0hFnx/kRnuq8wZmEZ6uSZBJuXPajJuZI0+MLX+i6B3+V04p6ZNU5kWxniCjASFYWKq4+so
AmuvuvLFjvFvgaRibdqh2UwNSIXLPaZ7AXQJMRCbpILEXORm3K07pvLU4M4HL+gI4uBJl9/LRETM
smwJ98gCnftvV+aL8jaZMiPtkOqH9eyMZe0X9rGK7imr/Zy1gnRlfUG4kyA/B4IKg1vQRG0Q1GFF
QU+flAlS4Z28uX1qVi0AQW8D6bDkEpwHyHZDRz2OhyCanw1rdCRxGVpkgncANTfNsUXONW7C7QCY
2y53x8fGW1hsNtQDiuIt/3F7VWszKwAd/bcsbuOiaeiZQmCz9pRNZvgFijy9C8zRE3g3ujMGBgVf
atXLMaNPMO29kM5wEU5uSQMYZIj0AQKOLSndQSrdOt7bZiGwtDY/oqDPtQghgeQPk4LXN1GuGJ2e
QCM5iEtn3Iwe3YWlm3ko/eyhpWc4ijudMTyfbCSBr6w1FBRLX0b0MSQLunIu+KmRXCK1+UgtRu+D
EhiE/tvRlbbZwUJJQ7DS1T29MLf8+cWrYIwsY7bSegiI3sWOps0PQ8qgJ1eUQdHGotxs9WDrBt7q
wJpi7oP7gl1uVs2gZwNA1dlrxNJjUg3gjs/2qd08dyF7vO2iqxH+wtxyai4WF9JxMDFcPwR5GD7N
cv1gNeD0Jnbo3baznK5P8coglmkZUMNEKOHsTLPM6Gj2QSjds4hsDavx9DaQ1QpI6n8gkCKoWaye
dqRHmKmDGJjOo0LwMJ0squXYxuLFAOPXpIjUQtZ2zjYNvHmQixFMn1+vqE36tOwTPBaTlDijdTfn
qCQ0gsfPTSNA2HO917RAT24YMKQV2vem3cHOazt8uf1pRDa4T5PkJdFBXL3Ukfo9vv4GJf2jXdmC
S37NsX/vF5bC5ceVZTO1ymIQRxn1bsheujE86DKqb7HtJYWI2Gnt0F5a444Rq8YmYwNQQR0YXG2I
6U5m46kFVJmp8Kmz/HLety9tcWdIG5NOGxaODSOLNmNmOQ10NDWVQR9cLYHtVPEDypOmppuoLI8A
OJxbhjvu9lfkHB6UJTYxFRvD1GBCwGXMuaPaUol01VAHBO6YUKicxqLyCP+s+teGhpe4jZE61C0W
T7oIFqlp5y1SmhoYr2Kvb9oHFfguY195rS9t+6f6Wfl2e1H8BfqvRYRBskhsgkiE802Q+tWgncnr
QMPQp+wvTZL3EVCKySsOEGX9mz3EJDUGnJZWCU8zM7QRSKhbo0KNye86zSnD+c8toH0FPgowTqNY
wkMeFfTjVKpJdZBrhyq5B2RPYOBjKPDCGZcdu7JArr8RVCkS2qSwAEpHDwzQ2zIC+sRroH2ge4R6
89cEoss7epI30rYJxi3u6PSRnkPQ2Z8x16IlG/ubKBHiQsynH8WdxlI2s5kVy7Llzsk0e2u3qWNX
kydwF+7Uf9gB1yPI5fEshZohZyeM6Vg3/VgHMZv39TClTl5+GaCZUVFXqc0XYj3VGPiau6exGp1y
VNxhhiqOdVQwax4Km81ry778OVxgUEetRIsAZ3KOT2m8UZQdHQWlqpVjj2G8/1bMHUkkEeYYDS0O
COYcLIw9mUxgYQkcvENdWuDSH6W280GxYQH/uDMme6uz6D2j5fuU2adJRWFHB+yhY67gW3L3xce3
xM1qLRxueK9/FJgugk08JbWSsATBxh38Nmgfmuc59NojXtSnJdert2Wymb5WlpAWnu8B/mtaRyBA
yRTD+fxgr6bPNmnzqA6yfbu3Z4/e6T7UN/fZQdI8UXt2ZX+RpCAcaJChU1HSuT6wXcfsBsNXVVAW
+etYNG4X/yJt4mlz68aNtUkVdNPNenN7e1f8BtSKBuYfkYtpKHZeW41oBXh+waogG+YNg0imnYmo
p1a8/8oE9+CC0msXQY6qCrrojhlvcXdSRcSJ/CNk+VK6bC8XEpiWUS7l3B/Fory0aV4BzdHuoQVV
P3TP6QNUhjbTZjqR03DGUDMQzyLyDb61+MkwdyrMOs2KWc+wf6c4kF/MXTI6OvMlt3V6v9sPrasd
h6+tCACxciiu1st9NknWWwjdUjiL/o3U4AZoHtSMeqg4DqUInr/qIhd7y32/omprYP/SKsgVoExz
5hi5SLZwzUWgjWiCiUhbCtHc9Y6HQimBrxkXblRA4zg9oA7wrMq9IJasrQQk9OD1RxYBGj7OSxQt
rNWm1KqAaelOGSQn0kXp19qHwa2DlzD6pChgcCbAsZGPellWAfTWTslUH4d0AJNohq4LZMpKwbNg
dUEox0AceCHE+/TM7/U2GyccrXqxMH6vy+fb4WHlItVByg7NcRml0k8KLW3WkAGySxVmA3UXvSqn
kFC3gFRcLP38C0vLHLYuL2RA/AmWKrSw5VpiwWgZzhx+Cc0X27jPksS7bYevGnycWKRdqLUi5H1m
TcazmqV9NJeBvM3vh212tp/kQH1UD9ZG3ml/2K5crKEwsjAPwR/Q5+P8gVRxErNGG4JyUH6RsLWd
eiR/Rjzwrw1rKWRD4Rg5PxcMqg7KgYyFKEwYdKPQ4Sdt2M7K/5DfAM9nGR8GTCHLHQVQB2dGluLa
NrK8DOJQQgdOLh7mIu6cYW7Otz/RsidXmQYMoU0JwIQJDr5P3Uo7TfOZQJ0niLWfk30aQA9SmoKe
NY9OWVajgxsJDUXQi+pgZL6++AoW5p0G4p3AfBgz136ovpf30CmsT+OrBkRg7lcu3dITI4/hqwOR
vvcQRLUMRLWix8Znh8QvQVcFnT6CkUS4yvUvMfS0iFtNzdBkNB+SHT0Y+3RyOkhZ1dvQnQUFkZXN
BR0uOBTB0QipET5kaAzUFHZX50EylcckbbZao3qRIv+pT2JRl2aWyHWRtbVtOXRh0+SBCkZ3NuKi
avJd1vSCYsLaakBXDx8BdTOiB3e8yhISLVPYZIGqL11hAuYmSOp9LdNC1OD+FAnROgepoWYpy1wO
htWuFzQQueyRSNHAVAyXah0k/9DPbBgYB6jg7bayKLSmEHFBro2qEv+ET9R4MDFFRaFg/9LHulPY
ZyDv/T8+ZJdG+NGfccoakO3LNOjZg2K+qeN3qgu6RqtbhgkmA6IC2Dm+a1iqfWnbNfReO/mtGm1/
UH9Y+XdDEyVhIjvLn1/4GsAMuRwnWMo8Fm5HUlfuvgG17MUiIh6RIS4CqhHEPcMWC4rJS5bZjkQe
0Xlhyv7PP41B8HoHjyX2jk9T8trSqlwz0qAqfynAjivdqRbKk6ysBWR1+CigfcXt/vH2udg0UNhF
mCOK4GQTMHjsOUJxNI5HPwOv8+3lrFvCxPdSJFU+XU+Yl6eYuLHTIJZND/ym27EpXYyWA6cmYvpb
NWWDiAmoQxVNeO4DNTl0MCPVSsFBq383lHZy69n6WpTD2dRmEam5yBiXF/cUyAlbD9Og7a3X0JZ+
FVD6tEPtDN4zESZ0JSSgqIdnoa7jXoSmzLWL04GGMxn0FMzOfQDmDtSkNP2+ZSIius/vGRXZMfhw
QAsP/XBs4bWhNpUTCjrTNKDJbLhGoXSeRJOv6QABMTnb6SZYY0tmP0L35gFq3G4Z1oMbUZN6RG1+
0RJlFChmCTxobfUg5EXOroAnDHtw/aNMuSigTz2kAaPNF0kOd1Hbvo19JoKsrttBVgidPhl07twu
k3auUJRr04BM5Xs3WT+aDPT4OusFl+OntB2bjI/42w53OY6TlRl6XONrjs0GCNntWBTfbh+61aWg
LUZQSVBxPXInQR8KGhVWDmqF9I2Rd+jTOHUqKjKunQAQgP82wp2AXM3lUYoZ1qE1Tm2BpiTX3CF/
KEvRe5cnbljSNbwOUf5ditroHHHpmiIpZapNNA0yVmwjReqdEThpt+nz2OvLkjrVlENEIBkMlPog
HDX3lQhGvPrVFgIz3QYOBiz/115IoO89SgO2tEuTHc6OR+L+5fZXWzMBYnEwAcLVdfz32kQ2Q4gE
s2XQBax/qcBkJdP7bQOfS1rYx0sLXFk4IXgx0hoW0tjDkDSGEsMNKF8WZYsC2abA2poXLvVXzZRN
Fbw23HrGPpIq2pIUZDnmNm2ah6k8k+lAS9ReSZs5pHvXQ8uvtP6UomBJVK1w5Lr0KOB9Zi3qPIl+
Dbf2Ekrz+sDkNGiiOzt/nPT3wf5ye8UrJiygzRS03qFygeTt+gMmJFHarA3joC1yt6Nko2BEvGUi
Bqrlr7l+IYEqEpBRYL9MyFbyp6GXZqm3J3W5emKvDesdwQCi1KpOYUCaJxOEqzVruFRRXcPzZJHq
uF5UCwBx2pEJsQQ9rc7WnHr6gVeEpySvmv54ewM/nwCkPHiYoDusIeLzvF6m3jboXCDUkzoYuwBT
MYLkegkU3NYhjBC0dmxbQz+Ji/EttfWyGBGzdPQHPD3W3iqlMxwzphKE9GTrgeBNlKb2O9iY/pDC
B0EM95cJTAYKvMjteZBsrVsT5iwRxHQ7lB1Tr71SyzZFWv64vYmfvRB2wEKMmgA6Aij9X3+w2YgL
WxrSNLD1blf19C5m8baGVvxtMzy3zL/rsRGW0fxG1ZqPiL06hARUTlhPa5y7VGcem4ejBPyHMdM7
Y6x8poH9fbYeVFIdS9N6xqmPXauSMQSt26iNsnnepNCPCzoLys20EIS7tY1AMWGRrQX8GXWl641I
UzNJ4j5MAjWzJ1eyi7cxGWa/rJqNYCuWv4l3K1WR0RSFYwEGw52RzKbxUMaQtqy9Ys8C8HTuxl3l
jf74HWPJQnwPzwL5sfUqCheAFYHICP50vbLBSJlGsiQFXgNSicSoG/AxIyHSbOUbFEsPYQqxv9kC
GjC22L3a6I1nxoqXdgV1YgsvGGb8DOv2jaTZSa/tH3OWzMBsR6/KMBhuUpIFctxo3ohrfXd7r1Y/
CpBJC8AL9BZ8vSOhURmiKJOA97V3FPokKdCitQT1HdRcV74IQPXo3kBM0rR4XJJcUyaX8oSbbpIA
EO+TR0ON0o3ZJVCOj6RAmnoUy+vMr+T2sbRDkEQDJA8ixuopYgNxZVbuKlONnNxOvkWsi7zEbNAR
nr6jW+RJaeoVig5dKK1t3MZmz2WtfgkrDa2woXa7ugUPhTo4bDZ/pPNwx2SLbRBpMEc6JveQAH5S
UiY7VVZ5IdjeHb0A9bmqQMm8SkGP2sbJ92Q0ZzdVJtMzG+iy2lbyNZm7wi1Ldma0O0IeZ5fF2jHv
C7/QLK+U8tyJG7l0bWAdYOZER5ojZR8P+E3fALr5wgiGCys8i/pKeo1b5R9VQec5ospdr/a5I6u1
H9U7sx6OYTK9ykr6YygSkFQq5EmmmIhV1be6j8C/3UeH3mgOdY1irSq3732kdK5ZKl+yWYGMduVE
U++W+bAlBJTMs/ElssZjOE+/SBYzdzCXRlNf3neaMb91cfQ6ZqC2C7Xa6brxkClR5I/IA9y6UoKR
zT8jdOJ802AnYLw39iwFRhJ+6bIWQn6V7FozeldyOP1qBvtEu25X5/1Totatn9oj9B8TbZ9N+SGs
R6QeioXeN1HvAKG4m0IFqb7xlYYq+FxU8qvXR8nRqPGSYarEaavqvjHbM20b3zTD2sHU9bduGgEK
yJvepZKMDzjQ70aVHmUja74zyK+5th7ZR7khL3aFJ6edz6pPqS56qqzUL4H/1gnQ2GC3WmR4rgNA
a+dmljTIRiGfOJ5YBeR+VmGmyGrDE5C6qqsW2cagSeiSwXgnuNnOmdkcwWLM3GV6gqYY4tLCGa3M
/hAO4V2sNgdDyTfRbD/OKdilDPV+GPoewFhVdZlViNj/V656rABiPghfJor+XMhUMSKv1TluQ7Sr
N5pdbdRUVB5cC5NXNpYXzEWVI0uiWcOjDmFy0n5EcvJOrYH4Vo+Zg7YxzlPJcoi79YBGxJLuphi/
ObCZDY6E0OH2RVwAoDFYYHihlU9CpfuKeNycUlWjBwBggcOSk8TJw9EIOogl3IV29P12sFTUJSu9
vlkQKg3UMvD6R3OMZ40z82hsNbtPgwnqKs5Y6fdVwv6x8vAfy+6OUKJ+hHQncTIp+TWa8Tc2Z+c2
V3f4Q9Vt0/zJwiImLfXjUH8uVc1PZ/y/J1P/J27hOF1dY2SbKOdet2Knot3LrOY/jaKxjyxRmcuM
+BQa9KmNJ83LhqrxmrTQHUk1EBYyaXb7OYvdStIsF4xrx3hI9QPJp/6JoSXrxKCcd0qqYdQtnPGc
+adRtDuzTqCJC/oFGVICKCBEhwiB0WlDvfSTInoLYzD7yzL+YQHjVpb4l8JmpYs3YOzEWpj7eObd
kboJyrDT3ZZ1d7Umbdq4vmvz4vuo9E8jndGGtYwHZo53ScdGr++L0okkmeEjA5DVDvFpyno/qjAt
AfoeozedYkpsJ4kQopH+5Z6cDc2+B4CfNEX5CCDJmRU2dRE+Uxed5l0l072sNw9VMU3uZKWnucMQ
BiTLHutmBC+UbW4ZXvle13ayo5X0yNrwp6Y0hpsW3cNQWQ/4ENU2T/LWK5sGe9orLyr+Zr9us60m
zdABUr4zecIgfdPfk5bsOjY/xgTdqgFwqyE0se/Qg5YU6kTJ+KPsGI419Ovldnhiyax4ETJBp5lm
0AOpxncahp2DGlMoyKhX7nPcsARwJnRtLIxLXZ+xWRriUmmRisTsQW/vF0FQkcDeaqi4MLH8+cUx
tjEmJ1EzwqtgnCbQlmW5U4V/OCS3pFRX6+DiUS9hGkSiyGarJnHUgroGEdE9fEbOcTa4eNRpuLD7
Pk4/uC+77+ZuBF9U79pbbYNBtk3kiSjLPtjsrsPH9aq4twCpKbp2Giwy25kObN/dUz85TNSjh/LO
fFLfJlgG7P1rWznlBmwlCzdcI0j5VsqK17+CqxRVSRslmNnH3vrjJvsCEJET+doe4kYe2cS7zB+O
IjzNspW3Fs5fkLS3pCqFW/Y9Sujx/Yg0c67/MTtBC2rtFXTpNxaHzaVE7UjbLt/0oKFZ8zraTntS
POpDw+Ebgqp1BjAKkpq1s+hcilDpgqPBYxXrhhZV18FrjTwDY1x/Pybt9vYdtLaTaEti4AO15wVt
cH36ojaLwj6c4mDUKUjL76mSAIUuHcviD6e/Po6gKZOl9KyjA8Ej+iu7CjGoD0tt+dBN3+zqnVWC
C3XlWYBsA1V0JHiAAHx46kUoUe1ebfB0jgOUIE5GlL3VIb2j/0falzVJiivN/iLMEKt4ZcmlspbM
6q6tX7BeqkHsiEXAr/+cOufOZKqw5HafMeunMatIiVAoFOHhPhm/lbZ6CM30pIR8paax0OH9gGhA
yA9Fm3kLLzcwc8JUM5IpPmqh8jU2DcujvMTNQNrtRMheJEoclKTX3USokJtl/GCrPcQuc7bS/F36
ksA+2EB7oY4DgMrlD6G0tGMl70C/50zCtbP8SAfxMk0EM0P1iq2la8HG3Kw5c69+HvxEjs+IiAd8
y3bLmqesvW3XClNLvg+NY3RFUIQGnkdyTG7UepHnVYyXZE7xqJt+mWr4580H5F8o1SNFRfHmM/RY
8EaxQbR8RMvA523vkfS17tjKSOL8Uy+j1WwFpVnNgPt/EuRtLdZHLEdtkjc6GOyrzELIcF6wiQ/j
lEeolNjv10/15+8zC2IBcYUuD8ojhnSnRgjJSdqg0zM6oafWmENKvpXwiutWltalQ1xeNaGwAEZQ
yfVtrdLLMWmQ5Osd0OGtSb2Wlz8iFr9XLTieK0X3r1tcWtd5vixdNU5Uhw5qe8kR6b5nsrfSityQ
r/Eqf3Y9fK954AMvMLif3GmMOih9xGmGTqPZ74Y+vyv09Pn6Qj5HKphAswv1C8RCgBsuD2tjTgzU
+bjAbKXL3NqgmRc26ibs2O+wKpk7VdMtXxN3/Rwh4BWQPDUsxMjPyh50DPFGiIrkWFo4VpF+g/ri
jVX026YpXq+vb+HihC0g1wiIrRYo9fFWAMTPxB4Kz9qaDyLQPLAkfqGGm96gO+HFmRtprv2b/jDt
oHy5bn3pA54bnzfi7B6oaCrUvoTxWsm9gsWe0a2UzZccUScYv0OhGaBUuZRt1XEYjaHCjqwc3cE5
FagtVKs0O4tWAGKCjhICLWoBl+uwYzsvFELZMaflvZI5X9MYyHat7rZ/sV//2pEHTQfDrqK8tdmx
BvNjGKtulpTB35iAECW6GgsqaJEZWVlXaDBBX2vtORErmdriJ0ceo4NXZubplx4qA2Narbd4SWcj
u8FDaJ9Fa+jCxa9xZmL+CWdeZXAzKjSkY8eqHTa0SzyqYhDXWhsfWYyqZ7FbWklvFg50g9HECEUc
uYzVQZ+rX2w09EjooQm/8u0XEhic1LMoPtcozpaVKpXKwe2GzlkwgLix8aLAeayCej/cid0a/GVx
cXPHELfhTJMveXRPoGeYEIQgE03roTTcujJRLWygz1M/TP1ak3LFnEw52CnpQAQtEWZjJTCI4acK
7t5J88LpMK2RmCz6x79rkzPBpkA9pREwpunJD8cSqEci7aNV//X6UVqzI32wvoNEYuQAYVBAd9cB
SrMjqMkiebluZumKmpsdQPUg8iCzlPxCM0KndRBEO8H8YQJJaSnMDcofj3Vo77twLjFyZa2Ft+yO
Z2al2K1FCQ7A3EebR0JmdwToPt3WkBMoN4rirnHrLtr78H7ARVGulPtcHRWNUhaEgXm/2LdQN3aH
nQPefeLl0Cvd6W/Xd/XzNMOMSp1zpv/ak9anIp8AFtpgR7CH9UA2aJUbM5SAJojXlcWN2aVbG/Aj
DxC+7zwZ95Gdf6+TDsVd7Z2U9ts4kvdijFL/+u9acioDvb452TYg8SzlcqlINLO20FHRoq9lv+fR
yejf/zcTkt+aI16GUT/hClC/TUPk6qnw9LXDsXQPQPQYyS9wTliQ5LUEStiOFQl0hljhjrXpjmvT
WIs7ZQPjA5w0ps9kBGc1WVPhRNipVDvx7OSMD1n5eH2nPgCn8osBoFckFkAKAnAgfQ2rMpMEgp7o
OGqgoG/NIXVt9IooAQ+mxZpbW9Emvx1RfEQ9dotfyTaVI/xUm94Mtbux1U4LktD4rRXcB8/lXumT
20rhD1GVn2qmNCuhYtGp0a9AzoVS/0yQcxkrwmJSdDEqeHtuo11db+wfzd2c5XV+dY9LbLrj4B86
YgAxWNmopQCPeY95pxzwBcj9RjVrDZ7ZeEs3RVLvRsr3TU8Dwuk+p/SGDsaP1ByOxIxHUKRFO5Lm
GyXEuFAxYdDUArzNqbNbkqqHurMSl5J2cMcs7by4s06Y9EDhuNbHAJXmdhPnKvGASTZ9qw2bfdmx
lbbmUnpuYqZxhnXNAzPSR5/sVvBMBXynVSog00Ltd5JoB7NKT1EZv1zfuCUnBsoEpgiwEqgZXH6w
thr50LQdO5YGeng5ezCTFp2EYgUlPP8Z2Y8xtEUgaIjhaXj0pZmmdLROa1R2VJXIdNM8Jq6dgmAL
Q147Zyy/K6iVuImVT27G/oxeG+UmYDE+CpNYIuappN0sOrXlluixQihfQa5RuKAzfxpEvSamvfTZ
wIsCUBj+Q9de2sppICrXdfQ9TB3yUNVYfIsV5yeLyA8dVCrXP9vSnYyoA9IIlLnmUtrlfpotWqiK
BXefevUw2PnjhAF4rzanTV9BlFJYQWwN48rVsLhAxBAH70ZMM8i9vMnUky5tgHtSuOkKBaj4qNvi
feyRMHavr2/RFBgk8EoF4cinLN4uOy0ekEaBYbYCEklzeyr8Zowg8LPimUv3BNoZiK1AFONVIn01
I21Ia0HyBmi81CVa7ln22vDHigm5dmw6ijY0omUQ4YPjUXIjlHplbnfpGJ+tQr4nwiLPpl5rcNvZ
eye7BQNRT1Ze8murkG7tOok1KkKswsyj+6mzHvWK769/9cXr43wZ0vXhGKAhV0ZEI71zpw0r/MJP
/HDPvMoGECMg28mzNtXWaO/XvtGiw80lilk9xvwkJJUNwB+TAYdXr/J3R48h31CJO+TEW3C6rqky
Ll1WAKv8Y2w+3WcvrThqzdo0anytcEKPb3gzKLf8OstBWDvEJ87tP6St/08QRFCCeB04dD4hibgO
GB4B/OfYjUEktMI1U+2p0OhJDGvKNouueGZq9qOzxYmuANZNRWgaCsgm8MFngKLEcbG77itLZijk
tM2Z9A/gZCkCtgO0mM1eR4Qwq0dr0PBCHsbbeLSer9tZiLQ2wVTQPLSI3qc8fKQpIQsLYsdHO9e9
ZnqKHEALWsxIftBfgo4rV/3/zeLsqmcbmNMOteDGRE0dgGslSzFRBeTuMALjoviTXSExUVeC4MJm
zhjCOd2Yh59kTDxtWNXYI8r4aMG7jfJIIdKdG9lKdrhwxi6sSJ6BBwv4SUNYSRTDs8bSFZ3tgwyI
0rfrO7i4HNyKGEoCpQDSwssdDOkQJdBRQyumh+hcnW7zZgzKfDxdN7O4HgdwdTwwUCOWMwu7i5k9
wwCOcW3u7Yp/HRs8z3i/iYFGWLkQF5eEGiOmGedRK/k5I5juDNzOsaSiwhOw3+R2G2QI9deXtGQG
YxEA6iAjBGxvjlxnvteEHbhlJkg36Yr2XYgIinrUeAT+6S+iBOYvII8IhCBGwuW6aTiWsRHzOAZt
HhRf0EDtE7GJV6mfF3rxGuzM4wvozs1dqssFmXnSEY2zGD3pLph8cd+mXgg4vLlt9q3XKF7hrTVr
F6I7RsOBDEd1UQPHnZRR8JrHw9iNETCJ90PzNTLAVEBuCmgQOcX3659rAekP0goD6sRADuHBJbcP
MKbYGwOqAMfwjmyMYNiFO3ur+ZW3zjYnuQZmkgzw8QKlNFNgAW87//8z14i7biotHSzapv3YVt02
USDtKNb8XMoyPlmRgt8QN3VMIwr9Q/A4uU5mPZBRW3Fy6dx+siE5uW01GOoSBjkSdXCn4kQstrNj
kHDgVbLyfWZYwNm757+mHButDzyKP8168J5no2EOxnEs6E0Sg1U9dLxKqfwoznzLCN3SbDG+lvl8
TZN8cSNxQeJwIWCgDnL5uZrRSFHwLIaj2ZjPWQigptattDPXTEjxHAl61XOmg9jaqm6GdjpAjXvl
8SY7+H828GwZktdpaqcbY1yRjyqgfgtm350dzGgW42UVvyId3E+2JN/jHGOfozbBlsorr4usB10d
UfEkvsidXd2qNxke/cJqvaoq9s4AOoYanzHlYw1c17hhTbLTee2Xdvd03Y/WdlryWIy9AqEdtQRX
perFqeNp6o//zYKUkqYJ19Ku1ATkL56sjN8p+V8Iv83Djf84pBQWW4XmRh+CxVbtrK3o0xPmn5+c
v6KXPTMjt7Ayw4qjWiXiyCpI5UHOtE5FELYrbb8VV5GrpFFhpy2vJuNoaM4uiY4DR5nYtLdqlXi8
Wvn6MrxLdkxZiaxyhqYyAPz76MyowcdA19e2devuQdXd/gDMkxe6mttUPmL/lj4mpQuOKwBErzvJ
YuD89xMackyp2hLSExxExAaCc4y6eB9Rn+UQSFHW6vHzwZYiJ/IQ3UaxBJkIig6X8WuIHaCzBUhi
a+MGIgC2tqXDz+vLWThV5yZkV4nSPukRtsWxqLVNYtioDKFdvnYFrFmRMpCKK4JD+ge0/IEIMHUR
UGVnHPWt6vOb5AR0hOMPf3GL4rpB7ovjBgFsOZ9PUjbWdZSoRyJssITF2u9qaFa8cukDUWCVdQJ6
O8h4SOsqbVvRS4WwEyVvDt8qyi1Tttc/EP7SZy9AqqGiogtOcozdSIGvoSwC8bXOTpAK69wGUIJN
3ysYgzOMwaM9Sfy+BuA1rRUOPA3gVmMM1HdtWzgcOf051CWmvqIYRWcVDaQxucu0onWBlPFFWLwB
NL+r06pyk8p80UTzoy6IEti8f6F2+55Pw488wkiRUzGvGJW9ZvcPYawpmEo1v6jztK0F/RsXrdjG
pQLkpqIyoZnSNAKapNa2b3XmpqZxUIuMBxYBLyVGJe+cMPoCwEzn2grzKww0+U6q3BLCR4zml1/y
jgRZ3b8lVgblPBtdvbhgg9/kIzlRJ7yJUqAMqTHtQBHZuDFC3Skr6uGgjEb3rCBt39KJ124Ytdxj
ZsM9Xeu/TWn9otv0mCr8pgXTRDTkzOOmUgSTkgm3JcZrXI2tG/G68pUQ6OG4CpnLefJEw+TO7iHR
YsfWc6OG+5Rkh9Cu7qtEvzdAsI47UIXMX6MIt9TVl7jgv7TY2EQ5mzw7QSWjVmb+46YGQ3pbBsKk
AmGD5G4VFqFv6c3o51H9TEdtT6ooPCkY2+m5yFw7VEQwRuzUOvptbarHjGMI5rqHLRzOC/+Srj1W
Mp7WRQr/wlAz6Gz9MF4TkV0Imug/ARSF2jMSZ5m4B0TqeSWompysEgqX6u2kGi4Zc5et3UkLZ8Uw
8QqFEjnBC07G/U3NkNJ4SJLT5FiQuisyV6TpF6NW1opJc+iVQrOBuWWMXc1gNiANL0Oz0CvFSVEM
PgkSvnbE7gBZalKcRIxJVCPGR/WRhS6tuxoKoqbjX/9kcqN2vg0vzMvfbEpiPmHK6zRLh07+jFOg
frNRN+WGbdbU7Rc39Wyt0jU0lSW6s+OY4JHQuHai+BVTAL5Y29IlM7hYZ25m1cY8p7SlqSYyDBsb
yWmw618GZiwT4nVNP65cRvPWyF/u3Iy0dTTrQbvaNsnJ7kXroyDzgymYJywFHfykak7pECa+kTBz
xe7S8tD9QaEO8/oGnObSY0o7x6CKldKjkTteiiGRIYFQePty3TMWDjMwWNBTwZWEZqncfMwidPZA
OcVOyM7AthA/2c3weN3EB+RP2kGHQv0GNIroF+BuvVyJ2WoYymoVG7c52Vheva1+RDSAgJVL3Xin
uelm3IXBINzOXtnDRdMYssdgswpKM9DbXZoGCrYtSxZTlDKmDd/XGAN7zh7al+KQd1tn8hDvMVlg
2R59XDsFS2cOxad/bctPoxkNxbjFTtkt3dqbCY+w8pZ43M399bnXBS8F/wIaaHP5DtAgaaGDAgGj
onPYqXL6R0EhLjk447Cz+Jh7hKTxXjHSwFHGlZx+wUlBYwROFIzPgjVONjvyqTUKLcItmQ+PQrE2
E609kxYrADWZ5QLxCzVrTIZrqP/jvSbPK4cswoTnyNmpMTas/SayFyZuGnok2ncWJX6tPMRrxQBz
zswv3Ra8yqj9owU6V/bkup4g1oTJmjo5caQhfps4QOgOI1ges5I/qa2z6yG16TM0eDxLNOF+Ais9
yD6aIw/LaNOqYYKb2BJ+kuh1QLNpdMtYq24KA0XxOjb2mFHMvLRDcTrSanuvp8V7U5KD3cTvDjcB
gm9up8r5OaTRt6nABGhbAYuMRv5TAaaKAzeyGtBMnQVtVtdbLeFeMWV3EJvCPFjeBK0GhWcjs4Me
EPSD3ZN+Y1ihfVD7CmQ8VtVttEGFwEOskT0P1cl3htF2B1sQL4mbNYGMhYM48ykRcCXMhBegub88
iNNooCPZMSTvp+K2980vQ+mqQQORCb4bMIH+PXme6WOT93qlGjL/YekrXhiWwrc+mmndOzE7KWCE
AAuFy1Gn150yMAsGqOaKo34Op5fLlK4+2qZZl+ctOzGn+56UmDvGlPGa/Orn7AhGUJ41bNS2Z5KZ
y71MiSXiEACXU8puqkb7aY3A5zll5PKoWkkclnbPtsFriJthlpSQ15PZTlPmpXVEgfaY5fqG0cKv
Envr2OEGs30rPZWP60b+Wmf2ZPK1ljJMoILA5siZtmkKdBN1pvmaot33VugN1niHgX28LvT5DUF1
1JAwYQcxc/M0zoq31y+uhRqCqc6KDMgigPrG+i83WmvqHtwMEzvFe+0mv2/3/b4HpXv2Jdw7QQ1O
RNOt/cnr9sbBKbwZGbM1j2uf4HOIvfwR0jVitaAFycLcAf1x7OoxJh6E4+Z4gVxf7KIZ8LNo6Jag
C/gRDc9K1USYYw7ok3OcktuuearB1JWztz+3gYQNhDfaLN8mP385piocqlTsRLphg97SthfO3qna
NS/SPp95JNrA6oMuVYPzSt8tK/pG1zokHMoO+PlNvaXoXuR7Hde94lPv+qKWfBZX00dHFa0mtLUu
vQSHbkpEhZ0z0X+f1VYI2yC5BsVFsisLN/K1tbRm/ovyKcETAt0ZCoaBTzyg0G2L03R+gVl4QOZ1
4adJuFHG0mvoN8X8ycMG+j1rkNaldUJRCbVxjMaAIlPGS4yYBwMzKdGPnQOwPhHslSTRgcWFa/R3
lfAz4hXfx0IZ3aqPjhwFUZXXawBvuTk1ZwJg5wO+RcNMLUZrpd22CmEN1IkgxjGznveuEYzviQ/Y
/cwrzX6ZtTvu7LUJ2IXDgVEgPDU05HPI6CSjoi/yFKQjBgAvHLwhdzXFpMla42MhrAMJBWzSPLCF
S1K6IvUWd2QCKttjo1i7Psl3Rls+Jlq+t8FEed1nF02BRRFKGGjCgr/o0mVLzSqrZmw0zEZ+GWvy
WGCuJNaDRsu31w0t3Icasn7Q1c5MOMDKXRpSe5rnUyYsQAxxPVl6YDksuG5i4dug/47+LhqV1gzt
ujRh4CAUXd9aRzZ9N1L16BTOnjTmyilfOHIf1H/Aj2FsBTnMpRUr5jobcxqf0kIZ9l3sxC5r6ANT
m59xpqCg3KY/eKzboIsP18Y/Flfo4AH1X9vzJp+F5irTutg2cAkX6VMoQNmSIhlcY4RYMyJtYwS1
GWqHWICu1h7Gwja9nW6caE3maOn8glsKmTXOC+ZZ5EJIDwaFIiV4qJSx2E5p85IAqVYMjx11XAt1
RiHI1g5xvdcD8cux3uRt4fUJRiUdZeXxIs9ZzbEEeHIQeCGm4J6Q+30l6PKimg36EXx9GSKaqfuq
UusAlpvbuM1fCzO5hYz5k+oojw6vTmqXB8AK7rGsh87S8ZPsnZN0dw5pfkyTePxzx8b+4A1J8b7C
T7z87I1eQL1yrKH4N9ReBaIbK76fnL+JOudW5rv0zLkwJQ20pQ0rqpY9Nk7zDBLGA6+0r4oR7a8v
aCkYYKZyPkDgePwkzVmmbQnGCEQdvUG8LuLkrWnKzXUbCwmrBjApqusQ/5xprC+XM9ijruYDbKj6
SbfbEzHBzVlEO9tCjtyU2krWtLgkPH0/JrNUIHUuzdFGgeRyBi6MobOPiUm/6CVZcYMFEyi3OhgV
tnVQzctts3QcGaSLsCJF/13Eb1x/vb5ji38fBVDsGcLnJ7G4cipsPWvgAKFd+MBq666ou7Wp0KXk
AbhUYGTwZAHju3zsrSZxIsvEKrjPb/NHlOmD6ZB6Bi7t5pe2W+M4WCi+wAoo821Qys0Jg/RhQGpS
21WGVc1pgvqcHkpAWHoPFR9wnGxX2+AL0fPCnHSKQjGwnrWdBvzKhodufYo3hg7CTdf6lT5F+yGI
QO4WIPlcwxcvfr2zdUr+zvu8MdquhXdoPBj7wqPK1+v+sRQlL9Y2/4SzCKHnltWhmaodxxuM25qb
ws9B5zK4XblpXcsVfgl5Mld9sS0v2pTBmoSJtpCszC05AO6RsIA/UkpWQN+g8HqAxmrra2PQGkG1
p78b7la34TY9jM9GkPntrvmpn5LvI8O1jHGn/ndI0OBlFYqLa7619K3noa6PGZbPOgmJLSqSMuzH
gMHjMXnuxzwYqnYlkH1eNQC1QMmhBUIcFcS7l7ueaXmEnCpHNlhBDYpZ+s4Qje3ppH6LITS0kt4s
YEbwnJhT63nwGNAyOVGLWFJRDYvCkGxgWi8he53FkojxlESvRflTJGjCNoUnmj647l+fPRj9YrSr
8UyDfUS6y4UWmAwpIG2uHxMgKAAbBkpgJUh//mAXFj6Ki2cO7HAdDGcMZ6RKKy8P8QxMuk1SrlFR
ryzkY4vPzMRWqyscNcFjXYPRzpxAW+fEv65v1oJXaDpG4GZ2w3mCel7qmQ2OhVbg2tdB21X5o01c
DY3T2HpLw7frhhbyNPytM0vzLzmzNIK2LQ+bRD8SvQ2mUPxUO3rf0yL1USOs/aRQMx894cOYZj6E
4pk/TsXBoFANUwaMpIzxsDLho33GheEXIZwjE55Zhj/mvs5+UVamkz71CuKQ1/vhb6KhgJgG5d0o
vAZtYqjGclc8GDtE2aAHaAB0VSuvmSVHmvceBWFw9n7KF3UN8BtWJdqRVtWJou3phhiOR7bxh/zR
SEyhGa5SC1QkwGDqMocdnriCdRRLrUG8qESRx9MvU/27S9eyv/lwXVYSYAjUVJgmBqwDp+zyKwOn
VY2YvyEQ8op2+qHdjRtjo/0p5dB/1jPL7qEFivKejCgV4Fri+pQSAFPeSnhHPoGac0SnoEtXCrCL
n+jMknQR9ywytSpF2KyZA0UyUYC9skTXCe2e6wdk6SSic/bPkqSdM4RVxZEDQ2FFb3rjdcqeRtHt
qmyFLWYBzoFPdGZIun7DEYLfYOtRUV7qff5VcS2xi6Ei7KCX5YZu+hMMmMl27dZddIwzq1Kg6SLD
KMPcJh9Did223fHAueGridPa55KiTK8Pk13aCmClFg04eqg2g4BIOq2gLhej2fkmStdbT/Cuq0pL
RQ4D0sLY7QbPIQHzAClCC1zUQSGC9abc0o1wblXqPaSgvyKREpNj33LgbR6MbCV3X9s+6e6kSjxM
yohzRTpIORZ6MXrZ0AWxaRUrd+iKu8vzWP1I8U5EVfeocpb6dVF+Lyh5n8FFLo0JW0lHZHpKOWDI
2Y+YxtqqUzZDWJUH5WBB2rSAYxyiEwhD89fGVzfpq/YCgkLvN7gP0URGzXXlR6xsLpVCCW7fDGSX
WHJYHHXz1sxHN1llKVk83tDOnocsUXvHEORlBEZjLwtx1RLIkTb35qHeDofozsbZvgVkydWDakuO
Zb0SvFBsXwj8YBLDdLSKCgNyiUuzOkswgFjDNUkXUrcuxe1od507Tuk9rYYTqcBzXFA0E+06DkDO
Tdyh79HdDX84XbUzTQVwJ3PYRF33nNnaQzwKgSpO5IEftnZzDJi7Qwh82ZhDUdie+GsIAvE+7n6p
FbUDJ4ba+mjMtdo43TAdz6McnOPjZHxNjMSbWnub0uGX2YfbzurmqW2xs0z2LIzwMR9qaEAp9JUV
6RfLar6KrIG+uja1/uAg56Kkf+dJFHujFn0p1Pwr6dlPgzWW21Udmq8FRF3a3tpEBuAbOT+Bhx+y
anZ3aiyugifTfkzy4ZXSbNOP5AYjnUcnhsP1euT1HaFu0dTMbbPsRu8xTDIy9T5LEr5RKGZzSjtp
vaJgj6E1gCWjuqE8ezXaMBCF7U5Z/4umKmpe2SvnmDWoerqPNUhrNcz6Efb0Tp/p/8V8pKYpA2Ok
vhm74psWF36nC9PVeIf5c+huWEDzeLQiX0OknFg1KO6jsSX+WGLYE2/FCmSbI0czgI47pbcdP8Pj
0MsjtQEXTq94hLMvUdNEGx29ZpdnqbqZLOLVkbjn3PnVdkPvX78sl7wczyVkbyBuQgIgI1MdRVHT
xCrxmgks7tLRzXoPSfLW8cSG117yWN0DO6ft1lgeF8IW6nuz/tucs30qbkRTozojmGeOxmR6FqqZ
SHld2txPar9ypBZiPTAKBIUUABQMDIRdHihF1CBVVzIUOKb3vgbtbJ9vrm/ifEdJudqFBSkeZVCo
aMzQQEZOAaIvgJ8cml3WP/VccTX6FynohTUpLqH1BKDq6JBj1D7ayuQ6Q7FJqBI40R+ONc2xHpZm
XS94xyz3drlzIe2KQY2RSU3W71gT0DxvdnYYrVxgy7v3rxVp98C5r1JewxNSUuxspb6LwtSP03Y7
9uZ9CXKUv/lY/5qTts/gcRLx2fEsAUpW4yUectCJp0GfQGh5jFauqkXnm9GSSOIBA5KfhaRLnBQs
lXgWtuYBEsSPxFijBVu4DfE8/9eElKkVKG4l6kA0mCjBaAxCgqp3QROwsm9rK5k/49kjT83FmGla
hKK3Fh4qc/pKMmcNWTenXZ8OEqBoOtge8U9udZc5KXJhmfoxrUkC0NmrWW9azCSk4S9LfYGmR3Dd
F5aCEDSE/7E3r/lsTVkrlILPX8eJn6Zc9YQQaFhqfmdnu+uWFp38zNL8Ec8sOSTVnAJYZEyCgfs4
K03EIQ1JYROXT0UDona0xf88BQUOBXoaoOGeu9FSIhGbiqX2IzL4qhB729L9ENQKYPdna2FiaW0Y
JoZ7z1JDKBldro07I/KDEC+SySBeln3viHNX1MYuTKmH/P4vgi1yI8CCMQaGWUvJWk0qWitzsG0y
EPqDgNTKwWn+NbeCJir217/a0tE6tyX5RzdomZIr8MdQfAdaCeiWQ07XEniZJ+AjzJ5bkX1DN9oE
JMs6BJkHf4YpoHGv7btN9ix8PRh3iWeBs2wVBTl/f/mwUWyiipyPoB8jHehWLxGYwPGBTH7wNVBS
pafwmIE0vnabu/zJDhoQHWe74b2ogDvx6pUTsXT2zs3PseDsRBh8EijbYG97Q79J2Ah0PI/9MgfA
29LQ67j+JZfynLm7CYvgqJqlwy/NNaHTlQ4fUOjA6CwqVIYHVQWBad2N5YtNAVKffMO9ZADF+8oV
sOBEYL2BGDEQkqBTkeeMKNj+bSOs1GNq2huqmH6udF5D7D/fzwszkq9CJJX1eS3IUbF3VqEcEvKE
NlwQ02ztyb7mOFJgsYuckRKoi2O/CbfZL93wUDiavpbf8q3hs71+o3vJ6KfImB/692hVfXZ2jE9+
C/QQJKSxmZgIuvySXWyU9aC26tEQj7EDzoIC4B7jVdjvNUTVSiJW1rvw/TAQrwLXgsYlfEc6JxUu
vkjl0N1QIGvPYiijQ9UeZErXHXTpenWgtAT5YAxYfOKaqlgVFyVIBCFZbhwqPbrRYmVlUnhxIXNO
NzMjOp86fRP0xa287cjRTqk7JSbkEKbicSrbtWt86ULACbMATkRDWZchGYRMXTtwZNxR1OwTq9gY
nXWvFcDg5cxnJHv6i607Myd5vjO0ZhWTUj8Wo/MUK5iJVywnX/k+a2uaN/csXJU54qhec/3IW9D4
M9UJIiU9pCOIg5ow2Yg+f7y+qqX4iNsUXLrgFSAIHZcGa30qtHHStSPTlQPGpB5A1wvK/UzJvArc
5ivxcdE3ZuJrvMjQCZY/mZ01U8xyimdgZngZzd2RWBAs4P71RS16+ZkZ6VPZcRObDJM4xyjr/RRu
6KxVZZcXgvEMVcMy0Di73Dao8qDBoWRIuGuyMzA0aJTDYRBOcH0hC7BpEAfAu/+fnfnznfnDLANm
FDo6DrM8gBrofv0OZXaf7ksEQTycEQNR+YqhRbpyipe6Leb8IKMAhEJyV+Z4cmrRxFE8aQi/w0Y8
h7/bo/ieBtOuPWhH7YE/h6+i8RP0tJ3b7rD2bl84B+fW5XIjJIdE3nVwywoYW3Oy2Y0Rkb1VWZXr
aGC/ICVlf36zXZiUnqFMSed4ybC48qhU1FVMG5nYG+RWttc/6oLvXBjSLr9pODhWLXI0d1C4QOEq
9fDg8dtm7QW6lPBd2JFSWKjFG4kR4QuaX9puS+A+aRDdiGEb4fIcguk7eefb+Ntak2zh8F2YlQ4f
cveOYa4CbTpI3I1R7imrt9gCusO+sCEdvz7NdSUcsLRcVPuyRKcnRnfLx4yZDeL09Fm05j2m8f1O
qx/DQX2HH5dQR2nqlXBtzt9KyhIufoh8PtGjMxuAjY/hU2U8p9nPTIsOuda+x6T2bVJtRUpDSN6k
P3MIi7WcP2o8cnaaVe9YHgVVqt8AdbctmLIfh/ZFmexvQx7uy0gnXtTgyuScbFG1wFNbc561MB+g
K6TvWhMqpQqmz/zG7G8bR7nriuRGadqbcoq4mzV8Y2b0vlFQ1tT7jSlwaB0FN7L5y0nTDQRHfncA
8G6KuRCiWhSq4NNMwZD6GQ1Nz8Tpdwubl/+b5zuS51cQVSNJ7WjHMql+VKr5M4yyeXKlXLlmFvyD
6ubMQo/OM+C6H5CWs7BplwgetsEEiuoWReUTaKPQd74PHqgpCn88rL0yFuBNlwalbHGoOdciyNMj
Who3w21+Mu8NN98rW/R9/j/sfb61L8x9BO+z9cVjjrEWjEccM/We8Gpb5UC3l9bOQD33erD6HIhR
IpklOVH5AWZTHqArq96cqgELswY9CNE54x3mLcIbm0CJDkMP160trevcmnSckowOJXyyP9rMxGiS
DYmsl6rXHyOTrvSJF27Wy4XNCz/bwrBKTbWAfBjepcXe+g2u+2YbBepbNLjhbX3b3XaApQ3aJrxX
NtcX+Tn+X1qWnqQ00qbYUoV65Pxr6xg+Ge50ugq4W7MieaQFUAKEF7GVdTBC7cHtHlkARWiwyvbf
1dvIq7z1N9PClXOxNGuGcJxtajEwI0HaII7V67BJ7+O3aZ/5To5mlvYwzz7GkSu+iF3/dn1H1z6m
Jd3d3dhadiZw3v+PtCtrjlPX1r+IKiYxvDL03O6220PsFypxEhCTQAiQ+PX361Tdsx3S15yb/biH
shqQ1lpa6xvku3Zq7zy4PAKB58aG+0uMmkXNG4e74ZFGS5IbN5iJvz/yLKaVgILUJeGoAPX82RoS
OyayyiMdO3mTtv1mNFzkpemBI0LcpZDAXeC33Yx1H87MXLiNybI08wrv/MquhdslP7FQC69dlaqH
Y9VSer/R4vj9gWf53R01t/R9RARTAVppRcU9+n30CVaSANz5a/0RL/m/kBq/Viu/Z9rrslAHA80C
ul3z+QrGOGXmUSCfxgzwn3QjLjitQ6w9t9vhfizCca8vwcNvH6F/lpx9WjuVQMQNVg9pBcsLxtoI
/YmfKhOcJTacMIQD00VzH8rWXuOGmga93hmB4Yh3yMEFFoygA0M2Xxa2+p/lFd4DrCCABYZO2h/c
n8ymxcjqBHCQS72VW/2Jxq176N8n5DbjOPxgU4Rh3+eL3lrzKpV21Yz0MGSYlVvc1PqW9O0ARW3+
OCo5RTAVXWI1/sLHzb8w3GhBsTGxDryLfg8evsVS0xuwkQE9Qz13l03aqrcOhMK3derh5HdHybO3
GeqHz5/uBjgEresPC8+yDmBupbJMhEq+6mNrNW3JHhiH6uiG6Xk8kCcMhyCV+fmi1/D72cPO0s+g
cIaGxBl+4WuszbCBkt/mvzit1z362TqzZGPDvpd25a/oMMblK5RnIjestmo7PMFTb2GfLL7JWdLp
3IrXXofVphMgG6H3bACqdKW9k5/kF/luKfzeOqL/fDpbnyUcVw3QmBT2cB6aMrIm75Ezsc7NdCEU
3MCjfNwiwAD+vjeZNwrJrg9GAh1TlED7ru75wV3lUbXOXxwNNQM7OlG1vSoaDGt2qXfp6v/PBP39
R8ziEe+U3+gjfoSf3imgZOEWHhTZkrzLrRrs4yu9BuIPORwbMwOhX+GVenmQ9AywonvG99Rd4KDd
Dir/e9wh1v/7Op0onJSMBWrYdAoGpwlL7cfnZ2whovxppNsUBRQKUuRmOkS5V1ohxImNlZH34nly
oeibl444TIXrA3fWbG0NwHZe5t3CWb95O/j4SmcBpu8BJ4fpAXaP9251oDY5L7QlYQ28Sfnsqo1N
8zXJYeowwlsX1tkjxqufv4rPww2gELOXXWF4ywWSNuKqaz4xkMVHqJ312hHg+mCSU0B5thQNlg7n
LPakBhXw/8aiXZysVRFA72Z8y1YUmI/eDMxDDgxtCNv1xRJlaQvPwtD1QYtBT4azf/HWxhDAYvZU
nrITGPPrats9atCGqoN+v1TZ36yNPnzoOdK8E25n0AyZZFh5u+lgPOLeeaZHsYOP6YFd+A/4hy+9
5YVz9OsQfDivxHF16Fghk8iVtSrfyaa4p0caOoGKxP3kQKx1KeguPuYsENWEO8xjv5JK+mCH4lzt
stO15oTe/OPwkMd1uNSPXPikv47Yh6fEBdBPxDVfGnkCzbnM4dGAbR5YdNi3rFqI97duvR+/4yw2
VcpKvbrDgTWoHkpcYKT8JkakTkDWcvH6+dlc+oCzugch0K5zz5sgofkm62eIOywc/sXvNYs/YOLb
Wdvge5lvBH39LdrIYbK17rwLSJdJACrNf6F9e/NS9vElzmMO7MItTf91/NONP67KKD/1kKZ/lDsA
5uu4CeEsngGmgMgAfbmFc7EQfOYtoM4kdEw5PmEpLw2Ik+Nbqn5+/uGWdskszLC00fqqdHHy6BtA
gsgmXqhBH8NTVuQvefMsLDZv+UAxYepbs9PPTZJcLMkDk61BqYlSrbqvQQr+/NEW3t6ca5Gx2svN
wRzOmv/NyAhUbrJA9EvTrqWN+UuA4+OpxkVnqq6BJDvYqBf1OAvzC4cwVB9lD2mYA5O9GLyWXuSs
vnGMkmnCxrbkESzbnj0ScS1M7SC7DMH1Cgt60P2UbZJhla6Wxq/XjPd/V+OYq/yehrXGANmJ4nmJ
+0T8TcYG5Pw0Gu0fDo5htyRgslCPg3n5+3o2tEPaVv7KR+yuewCmdaPByHqtomxv79PIho7Z5t/t
nFmsKZj03arHuYM7K8yXMK/5obtLKhBL23MWWorMNirLy8ezBRBaankhndJA0kU4xzWRffa9ZhWM
O9ltbk5kOEP+4dE0c2el+UKtVUN/oj1eRok+PLrc2ieT9Vp0ZR6WzNuU/ZJcw0KGmGMROneYMt1A
SZ7y8c5L+62s1MJnW4rWc+Udp5tawhsPJ74Oyq2Mhkfcg/WArUncRqqLzZW3anZZ3L9Yj/9qx8xV
YXxLJWpU6MS6abl1Ju/UMPVQuvX958ss3QasedXi0oLWDg7+sFIxytF056EfetXFbr3FGvTmJwOT
Erp6EA6BLsrvJy9tRO5whoeS/JXoR79YoAUt/f3Zwxis8loOr7azwH3UE2/TtBSrbgfnD48wC5QN
gRqQmWMJfUdWYwFaeJCvYK4Fse6DjEU4wY725L/q1d/kng/rXh/9Q1LIed511J2wHxoz7nNo8Y7f
K2KuF7bDzTwABxfou0FB8g/goqNyXHL7ajrzGlaCxRFO9ftKiMOgxJFyccrBK0z9AjqwNbSetEjS
6V30Xaz1FuQCYSvSqf5+5NPS77rujD9izj+/a34Q/TbVtTrpp7PKxo0pjThtxaYw8ycxug+Oz6A/
o/8cC7kGJ9NJ02jhtdwstD8sP9u4Sc+dGnJCE766t+NbWOGtAuRHGjiXITYjfdMH8uz9Tb39YdHZ
biajYdZuaffnaSx3tLL3xAGRtG7Fd/Cs771sWoh2N/PHh/VmW5sK6J1LhbZRk0aFO2xATti5dvbw
+btcWmW2kR1rMGHbaOAaWr3y9nUS6VaHSNLni9wOBP/ZxtYsxadMH+D0TifUhXwzDBbMzBYe4/8I
BP8sMUvpQif6xDNkQXPdbNs7/Wht0OzKAyfqIx08lpA/lWvybzfiLMcLBS5xSvh0bgt7jZ44xur2
PjPFz1xzg84pD40nQMH3AluHoB8HSz1xHrx0eG5gXlxPmHQ5S2Y8N2ctEDD535hhzeoBYlPH42N9
7dpa0EGg91YTi0CG3bZYWfl6qVZdOouzCwb1VJbxIp/ONYK8kaBxC9khW/60IR/8+S5aWMme9VGv
V7UOQInhXAzOg66KjSP1J2Fl94nlv3y+1MKGnStzWLqavCHDO+SY2uSqiHr9X64wiyYQzs0yu8S5
65tq68gGwgWP/+4ZZvHDp9ALt6WFPk+bP2alfTAmZyFELb2m63//kAU1hxvQ2keIspSGM/ad4Qb2
+UPcgHihn/zPbp6D2GrTyEyQOqdznzfPdteDQSqqHpBatdJYtlW02bCu/dZPuQj6wV9NLQNHT+zV
RCNpOADiq5PXuBuSGitMM1bV2G5ZjYbM579z6U3Mwg+If6nGpERGQjcx7AoXirZkycQJj/153rVn
8UbBhdVR0zicE03loQ59S6No75lGN53bbSo92dRV+l5W6BOX7gUVP3T0ex1DDouulfLeAW7cmsQ8
VGm5MRKxy22jC/UmgQqrH/qkbgNknR+u3nypKb3ThQXwMhV2NOijHzrl0ASaZYK22DAWGMSj4SCy
Oydrf0C6e52W9NJ7at8bxbawvFOl0liV3YFY5ZPUik2hmmFfacZz3wjwjbRq3Y/DtOYyz+JaVlpo
ZxUq3q7c9vq48kZXwjiZdQcNc/NYJhlBBBVe2Mtyx4DYhRDc18FjL6KFiGGWgkWSDmkwSLoeab6q
1QghqlLAPxeXZN0+YFx5rq9TYK+nIQU/QgltC02pQ6vGTeI3O5QvJ4+ZK5l0z/3oXeigvw1FcaZE
rYxErppcPzUpPO/gQp9GQCVOkbKSV861n60nvoxDEw0Q3NUEO+SW/UZa+5hWGUi/pGl3sCddDYaE
ZF4zBoauQnimrU1mxfrk3elGsy+sdld2kJ21zSkYXR1dLxMM+hRS63mxSesy5lO963wZ14Z/yqG6
p3tlBtJMcSZt+8R5eec00oRdOBqrphEPwtxWuRUmBUb8lfoyQVu3tr174Wp5UGasCvDuv5h5lwa5
hbaCGt9sbq0akzxYtN95nrk32LR1erGhA7kUg7mVY7+ntncSlnfoOoj2cj8iyov7HrD3ZswDLSMi
cKXrBQSm7wXptx7JFxL9Qr1iz7Kb0xvwfO9QStCJhmbxjPvgyi6M6PPjvLTKLKkVfeHkarCmczpU
WzCQAa3Pyp99m7OFnLaw0Ny/XuieXSUEOc0FHqMRxVYT3dFslgqwhdRJZgUzFPxNqF4hn2lJgoF/
F5imCmwMjMduIRDebuf8E7B/oRE/5ASnKjyNdkb/S9Sq7YJxnWztAOf5i73S0cRNT0u+bNeP8cll
ZE6Vc8hQOTamrGdfjIHdv4JOE5buI3SOw9bfZfaO9Utc4dtpCWNbH3B06Pr/od6q6rIwONqq+o5u
4ByZmWF7TM72a7W+zhjoo3ufBCQ0N2pf+Y/w7Vgqu37B0P946g+/YJZxiJvJ2iAa0N2++cz7ygKr
2oFpR5MUAW6SEsq49r1fuVHViDKUvOnj1ukeat2LXWof2qmydk5OyKUVbAoLx78z6vSuKPVzW7v5
DwCzksfBGZuoQrsIJEQ7SIQ8QqhFi3rH39UWHLNpT5BVoV4YTD6SgdOC9dY1clhzd5QBBQE99xKA
ROX47Bs0DzFhZOA2qYuY2jtXsb2befdWkWpB1pvHbmjqsB+6KrA1yFWNdXqZagoqvOvkkVV569rq
9rbWfKsnH0KqGRWg7jv7odiPHoF5A2nN+0q3AOjlIo9UU4LyU1JYJxE8O2z6EpAhXB63pXnf6f1r
z1h+rGRz5xj1FLgq///T81C6fPhCs2QtalawIsHwOCfVg2cA3srHt9anO+iHvA8G0ttfBK0P681D
Y1ultUXRHePoFRmOCy3TPvLthcL19k0LGn8mZI4M8gfH0Ugrb+pStFzgFR27qz4Ns27N1lcUW7cl
z+MFesKQal8amN4MYR+WndeaHK6VBSQUzo6rIuh9B3UP4fL0HrCbvwn+EGgE2RsS039YWNZwOmHE
74czBD62sL+LVEUeDWEvRMqbJeOHZWY3AJ+RvjETjC/syQ0M/1GxxevpzXLxyguDsSgEIOcSTYIy
obUuqtK6ZBC8KNd26mzdzH82tCQyHBb0Wf3QDtkLRnuBo0/x5xvy5hNCTAlKqvqVEzQ7ACS/mgAk
A5Jb77xwX55IzVefL3Ezf35YYrbnDaGlE0Da/VlznHfRlVAGNX62Sbmw6W9uvg/LzOoBXanBKSA5
AVkD3Dq70BF871hJ3BjN31yp/llpfsnN64S0no1kVsB0R8k7KG38TckBH1PQlAmkiOfGx2xUBuhN
3XDuDIm8gPrNz0J9yar35rf/sMosPWl9NhLA+LG7AVbm4mXyyb98jtnuKtJetcxgVzIpgXEjqLoW
gCtLbLDb9cyHB5ntsDKRguuZC3zOPdU3U1TsgcFeW2U0xOrQTFfo/CJ+9eau/rDmbLuZKm1sKRGB
PLNajdZF5FCN65YajDc39T+rzPlL1BGyklMO9HX/LUkgm3gldaos6Ii58KkWNsMcFysUqT0YvcHm
su5XhvEtodXCsbn5LEQH6taDXgIm+r93Ivxu4qbycUDlYE+BnrqPkJdJowT4no3W1ks+fDeXgxIt
1O9gKQNls9+XG3zmpkyU2N2dG6Q5iV3Qpdtqby+Zytx8cx8Wmh0jlG4mynUcIyLcMhCu+DbV5UIi
WnqY2UGSsGG1p6rSz3AhCpxCRq35I2/skMolQOnS08zOEstH6jGFa4jXgcHDKASzmP9Xdzfvahfl
II7C8+f3b9M6o6+XdaOfZXWYxJ3m7Wm/MNi6eT5xBXZtB2zUP6p/6cAiV5UKS0gdDOW+CAZKToPL
FvjWN9/Xh3VmXz8TWSNpBmygVyRHj0LWtiPxXyTQD0vMPn7ilXXtmVhCczLoUoHMNRwkgsG/W2X2
4YVP7VFjWEWRJpTGXT2lcKBYiAFLX2UWAzTlpUWbe/25xwTaTdt7WOpkoSEggfn509yc0gLYfpU8
vxaI89ufIzXSGAo6/uVWbIv7LHon63ELgNJqiWN6fTHzW97HlWY7wBFo8EgdQyevYK/OUKHm7iFS
5hX3VmvshRKvvKi/ff54Ny+3Hxed7QkvVZUuNYVF36BLHbt7zFLW+ivf23AMib0ACmq7csOhpIy5
6lKX/9aeR62KsAqPWNjKzY4vRvxGh8N1tTit47oZYr7MOr1OCv54qx/WmJXevWY6mc+wUzrYLueY
4qUeJEz1bxpvIjE9qrxFcBqC0X/9/M3efDYoF7s6xL5c6A78HpospTdTomWItEUSTK0T6P1fxHII
sP9nhdl+KTxj0jxNQx9aL2LTBqDUKCmQy2mYJEAQf/44133wx2sES55A/RkW8vNuNNgBNhUOFrPE
S1JC+EK+W+OJjEMAZunCWreSlG9DwseBUxZIHtbvr86Gz9GE7YLpK3vFuYwEtIMms4pZs/RUt8II
KmMDcmwWehdzeRQ0zjVKZN+fHacC/Pkd5opQh/j+F6/uwyKz79R3DRPcFj0Coh5M6XOpwz9R1XGK
+ovlS4/0Z8ByDAtlCjhJ0CZy4TL4+9srRVL6jMPg2dZGuilKyBHBQh5TETRa0DLzvuldYh9KNB93
NqNfRZpFdb0EB4GJ8K0N8+GpZ4FFtWVDtA6vFq3rPhCyfNZSsublsKM+iS0n/cmpC6i3Z48BhFX2
vg9LYFCMN2nBT1na7KjTr51JP6YTFMvMRgGGo2UxvmM0DuxidBoUCY0L8/StX6h1aV8h5MTcTBPf
gboMqkCWPuVEblAvRpy0dzBKCceh3JGe3DWwFgtStGoq9JxcTTrASgJKAs1IMOF3qkhjQgiIS0V6
cYGHPQzUQbfWPdEx17fMaWPaGg9k9N5IrW9MiOij/XPv5LkOe9HpOx+NF1mb6KSBaueplZe5Y5hl
xUOhIKRJBnclab93CgPMZpEeU+V9UwoCzqM2oGHLwYvXBoDuK1+sBGGb2vQfdU1+axOjD0qNFoHL
jaNk1U+tbYd16VR6wC0govD/ICQ89Q34jh3Ze0KPCglUeWNtSdWsGESO3Wx60Q1gWDxNd7G6BqQ0
KNZhY4r3SakkcCAGEGaM1iu/FypIcOwjouXvSa/LFZojr0NWHKB90AR1Bcs8I5tiRe1YavhIVW1+
8YvsPmPi1E7s2HE0GaWIeJbBSbniMCDIcgXjYHgeGPq0m9pm24zihFr+WA/G14GWW9cYj4icoK20
VI9kZbxVxAqzUjYhrJz2sNyJM4PbAQYT8Gbh/G6q4ZIytWUVQ2qlDIn0WZAlJGYepL8KivkE057y
Gp1Go24utqazILW9JgBNOa6Y+6IJ70XXHBKgmfmIasjbQLx0m9Mk9LlZQVFOv098pOAarNx6KmLQ
ZdEokl+gOn7J8mytdeMPRpq3wpePGPjoAfHk3qvlayu8n/aYHyDYIKIsqeJEr3741UQDXcNWr0y2
rdAkxNbEiMsyQN1r88BHGydg9gAGiiHPlqSPugXvZj2DzSOH3zPULIPKbe/LFtrEPRsfjanIw3x0
78qx3ujW+Fq57GsuCTQ7XfdhhMNmDM/H95QbII1B+A1indWTIfoDXIIuSnqnWnpdYE1OF3RDjxuH
FZeDdmgSba+apgiMAR3fXE+80HfpxSso7EJdmOC02XHEC7M06COjT/zWd9pOleKb7zqrhPR1KDr4
GQrHgQJwCxwELuvQWalDXtdfzIp4UWswFZtwbg95C39zNjR5oCx/ipwiBbbLRuelEfoJvYRv+QDN
1azBTzSZeQTd0A+VT3nEhIBap4uupJFAA2mwjItvFykGZboOvUv37HjaVvAOgDR4nAeyGVZ6Ot7D
FyM0dXeXM7Gtc/uUUOsdPTXw4zv6ComlNXPGJ6rlTzgUaK7WUgaDq3jQT2IM6QiiWo7PIScdzP0y
f0qJfKw9fpAjABeV2Bu8VodqKBSsPQQoLSN/0BJKobKofyl9cS4NLwuTMj1DoN+MeDc8w4PICpsJ
4TlJOEJRncAVoN9AY+gxocUR5IK9w+2wy+s7WXXTOpf5zqqHdZFkHGIk9tdmsLfcpGu3K55GOl2m
rFyZadWFzMnMeCpUF7Sd91CbNAHiRyKaQA/Wr6s1w2xRJtYQmpzkcFmqN57Wv8H36SpgIQvgkJgR
DX77CFGEOyXp/TDC+bvVHViIs+aQ8aoIGYNhigERWjpcVRocbQ3PgTIwfWg+40Oc25Q96ZIZQTLY
6M37QgSk1txtm0I4t8vqcqfDmjzIc58GpMNsI9GMb207Rsoo9RhKAn3UMv0+LaYvdq6FpW18yV3H
3PjSxqgFU+6wVfYPHeIwoeNDUUOv6KHQ2yaWuiFWadGjdGWDHZTona5cX5y0uj1YDezSylw2QZU7
LyyBhIvX+mnsinTDKXxSYDKyNs3e3E4Yb59b2W6pLp/zAiMHnaRbX1n4UGOPKW/fyrCk0840q3M2
2nAkSbs7p7Yf8IAwAejB+pbVD5RkkUYh2tdDLGHlm8UP4CiKdZFlXsCT+7bh+xSubvBO6NXWhfKt
DzZdRE3A+GU+ka8wGMp2mseSYBxxuNEdiQTsDlCH2SJmUAGD3h6MolA6BTJtXruCiFBK9JLg1EXA
vDYg0JOABw1KcBO43vitgYdlxd1vTQafFJ31Flrf1biCYOOaCPB4RTeFNW9+li2gjl7Jvvs+ezG6
/ImMRGKe2F1oYp0q2q56uxhCd+yec5H8AKMcZgs5TiHQEX3ot+rVHDQHz6g2gptGoPRMrAsunqAN
WYck1yDh0LLtpJMsIKaELIYOB9ZKvuY2lKcbwwoYmZ6FS7KodK1kJTTve8GdtwEi1E5Zsz0zffUF
8dpfwQ5Qrmy7eyOd/5B5wAiq6yZ23NTeEeJ1oYCWVCg7D5eAsiirsBzGBIB3HI9G2kcf9lqhNpRm
YLYI156Ql9Ru9iWxFTay86Y6HUHScN8wmsiCNi0ubGqSQC8peNfouuO0qe1ExWNJdGBPxA5O7l9g
OX4w/fI+seWROgAGjNdNYVh5UED/ObDZ+OSQ9pCq8ivXann0roLIZKpfgXY99hxG4jpEr0U9qOvM
rogTl+ybUl/zjGWhKOp1lyUXE8E8tsiICiiBtALAijoM4CCqzPp1yvglM70xsmsHVrwev6uN9pCZ
7Fj37GxO6bYgqg4t3ALXdWKaoB4k0MgZMpCPG/fZ9GxoNfiwMrfttAT3Mjkz03vsi8ZftQZI7hbE
xyjEE3k3+SuzcKHEQa1VJ+k74GIbWE6vAUD5mZrGDqCGlWsDt9Hnw2XorE1hdENQqXpXCKhIt2Ct
aqreVJURpXl5GqtiU6fVSbnJjiuxznS4nMtSh79IKr6C8B1NToFCUjta4ipA7CcXXGj2fjZ9Lelw
yPp6O6LuUCbzg4FkCKHjGwTt9tWorWoCs4fUso6tiZRYO/KrMCDj55FYH9WmwNWwJ/TOyPIIg0q4
/JCoTOnKb6CDxsgxZ4B9gH6P6MNXBs+hoCqzLYxGs4jardxTp+VHZ0QmH1yyMpxk5yXml7b0Dlxr
72B6fIf8vK9a/mUENZ5bxaZJpyriZrsuXXYcO+fccdEF0jJeqTbtDc3XAp4jcPaQ/Q4gM3dSZLDv
0Kw4Vzb3At3BR8p6DwDo+hEyeyc+OI+aYa1ME/NiPqzcHAwnIqaDkCLBpQO2gXmO9y+2rkh2Dfyg
NepvDDUhXkC2RbPBeyHpzyEFARWVloz9Ots3jdjyrKmCgiR3EG59yl2MgK3ufnTNPRnMnQNKUKjx
/h14nxU3xhLHDFKlbSdW2pQfoToxBryAaiIZ8mOTJw91P6GuaZpDk2ovVqHXAezLLqyRq8qAuv04
MhVYrtoCYnDMHfgW23AeDLyy+OK47WFoGjdwnGbbi8YMRJ6d8k6H0Y2GEXdenyya7DsqX13DvxOq
66ECgSly4YmXqldfu5I9FVN6L8rupWVMBgL+Aetk6I+NbzxjPrcnnWxBm6o2Lus3A23Xk+bzsJz4
MdWT74OmLtTgFy2XT5AUjRFFTk1G9qYFO7EcNxdcvGKIaR19kVmRo/qvtLFYYJJ6z3T5HSXGd0M6
j5ODRl9dPDQdDA5z9ppxcc4L5oSe2ZUh/uml68iuos5XR1kny6piyy32ZsMeO9N/dZ363qmhG81s
GjNbrAatq2LBp59+af8E6/TRzsB46Xoe02q8a6pk1WViM5aSh2NS3ok+awEQUncjw+Qa0KDMFVvc
QsygzTBHN/rpoPn6inh6fM1wNCu2ZmmuhaBWOEEH0KnIZioJHGZV96in8AMmxI3cGvwazURhWBX+
yWzFQXn2jyxVu4pn+6xFoDfcejOZ9Q/TByknKdv3rIBzbGm4p3JKRySpAVY2nvc1swG24ALlXM7L
fePRdTuSLz182wJ047ew+RFBORG4tll6bBP+4MGlAZV8mgVAEy7x3X/Rof5ogny4085am1DK18y6
JwAkuYMRjNSo10Y2+KGV2jIUvpXh33XV1pxaP2ap2nvQJeXFUAIyBa28qb1odb+emP0+lAwRc5BH
CTw9dZw2GDM4sVsDqmtO04AAlbTWa3SOPm9F3OysEKgmXbsqkNyctU0x3PCgosj7c+5kIaCEa91/
mnAl02FY9PlK17/056v6z0pzsFPT2v0kiwKicuvqwdo423GlDuVu0eju1tgb5kueA0lkKBPO9aCM
LhktVmAC0FjOhfq4GSD75LSOc2E9jtS8T8CUgCEd5Dryp1wOS+oENztIGHtflc5hljH3Pq+HXvpo
ResAftRhmbgHm0FhSPG/6fV9WObabfyAtNJ5ZaVZitfZ+HnQJI9XDOQgY5ak8eff7c/2EaYp/oeV
Zn1LG4WR17nMOEsXpspCRlWtn/0ko0EDMGWqZ1teQjsYNpYVZI36ol8QeoSF862t8+EXzBpY0+Cw
jk9XD550wnyvBhVRKyCU1jUblWv6Ct34OqBVuZfAd4aVTR5YMuRbfaBeZGnN0Zl4nJLJCWqugIay
3OPUG3pQ6OlLkSnskIZbsdtZPVwKrAuvON5oa6cnpawmYg3+eF9OFymrAUZG/D53vDvpmAx2DcMU
26x/xeF8dlLYDur+esqTjc40yDPibymSQeM4NbW9bgCXo7taHbLCgDG77OrIptJYoeVCI3jXGGFh
NScL7rOB1Gw37pFIoYCtHirHu4c91hc2Zk+QJ4X/nOucunyM2qFdj3W110u2H0z6zOW0c5zia0H1
PMjK9AjeUFw0uKDradoHAAnHBleI78ArB6OBs+d2d75E0WmRYmclFcxqqjFqHHXRyiRqCthGQV/M
5gQvgUMK0A8zF0m9JV+1LHvzjOqAC8pdnU0ryChAiszYoiIFKJnx9bVdIDJ75crx4OqIvv6EKrxI
CRiXoGlZ1AnHxt82SDy4fNgRM/uV7WffErTKIk+3QhR8B1D4d6mPrNZ0iPdEvdaaH1ul9cJ696uH
6QimrtUztS0aIsyfcxfdAW06FMKLLdbACNnedSrd9F3+qBHwL03NOHgUhIgcn82W55KonSnTLqx0
/tRU1nszMLLVRlkejKpoImc00KB12rx6MrNE3YHNPASKF1+AjUaKG8G7qqwEe3509jV2XeOb3ysr
k1E9QA8xTaYkAGT2iQmbrGU5FSExhzy2MvxHO+FrjRsbx3IfxIRafZq2yoSkHKffdJK8uzUZURYr
uS98mgO4O/EozSpyVtcXQ/qMBUNvvvRDvx7d8kuODbQuzdFbSA83ZhYYctlwtXPQ5MfA6/co48rr
tN3CzKKZajS28v8h7cqaY8WR7i8igkVsr0DtLhvvywtxF5t9lxDw6+fgnq9vlUwUn+/MQ8d0d/TN
kkilUpknz9lU6Cpcji8zNxBMmDje2D6I1gm1/aFX8CQLDBTDoVze8nQdxK2raemK9Qtl9zkmtDNT
Qszs+iiteQAeA5VpjoViQT5NAKMaRKyjhUHFEYqFnYHy7/elSkDAS4AWxcUEdQBTKH23OaptrLaZ
38u1q8jElQJ7NcaQvKFL7cnPCR/hniV42kPIDh8O5DXCja5qNlOB7cD9I63hRQUe2gBMllXcua1e
226IiTKFB2h1hb+NcdS3oPrLoZcUb1QyrPCeZ2tI1N3EdQctkIJVHuqJv2y1jlyW9E9FcRtHTXcw
h0rfZGn01FMgYMb+qo9AvYjSK45ibcorPhDNZUXMoCEBhJup1jtW1K1XJ8ON0QzRWrNC1OsYMuBv
utPU7ECrA2T+kKSWRdhZCzZTKTdR8I5tv0O5aCq7xxlqh3SMltK/L1e90FgRTkdHIbetEjRWxqo/
VNB3CoIUp5qt/mJJJ/0bwXtkswWP8wAzmZ3fljXb6G3imWVwW9r0/rKpr0dEWJKQ0OYotPMob7mf
qg9WWDsxGDTT+CMKu53a3BjWA+ahgBUKFpY4t5NoOtuGPCnIg+j7PM70kmqGcQ+zDViqSTEAq1h+
WEa8YOZLODMUIkNUDHShJrIzsQVrMauL5TTivtmrv40sLF2Ld5J3eQ+XjAjZCgVzsk0lDFaDwMkx
9Td0thZS6S8h83MZoM2Bwq8GxxC75IWOZKObJq9oUzl1Bx4/1G8lJx7NHVNZtWBufkF/zE3p2Umq
SbW8N+IO0GLVMKMV+q+Yv4+M9LsAjmlRwNsSjUBJHDfCuZWE1BbqHEDEBuh1lBTVY8h/tMES1dUX
TMVkxjbBToiB6q9CRDyUJNMMKzAVqPt+jPdSWnoWKn/xSFzCFE/pF2A8SwYFd8jApgHZMxgs0taF
ro+b2G8tuuQDuheRGWIQVF4IgdNOnd0AkJY3cC2bKm4a4OOFGwByY20F6BDOMPtRx/eRbiLzeZPH
37jg/jdTpjCV2VkmpVIHlHssM7c323toqDpDCHbNJFyN47DAiTvj+BMEQAXB5iRiIpKEjVqHPzPB
+R3scpcB9k+RSidal70Fcps+Xz7HnwqDX/YR98hnUIKmyBS0TvxeM2hg1hUYnTDb5cGQse8e4kN9
22+BBy3W+qcwjOaSA2U3bGt8P1ZNGLZ/rQt+kwwYpBliWCf9j2J4G5KFvGsm5J79+cJ5qxlLcE1i
ZlpB5aIjfAQGPHWMDn+5vI8z4cMyCNQvIL5pTJip822spCwfaKdh/CgfUWUaTA/tlEWini/P/snp
T6xMv+LkY9lKSK0xncLHcVhV634bbOtd4kxMX0sjR0sLEv2C67LWdBjbMlqU/xgp12UcZOvv7xoK
kagf2ASbJt6IJC5rFPQAn5dLMMZHprJKW4ksGJk7Tyb6btpEAQJRF+EikdQsh5QZ0OBRM1xZeh06
gSE3HsAQdzIDXf3lJc153Kk14R5Jx6axjSgHnFUpvTHA2CNRNybaCn9hBnS2mg0yXoKb5NwToAQ+
NnUKnKlppY6dH7MSEmrDUko/5wQmIoOuQy2GYAvPrbABbcsxSwHVR4XzVi7H1NN4v2hmds+gVIOr
CiTxkPk5N2OBs8fMMIDga8avrI8cGQLxffrz+ztmKci+oCSkgNtWCAWAgGpMb4CIGwvALArbgYqe
a3Uff2EFZH9Q7Ji4gUXc5JiTGFUrPPQie3B0+4Hiu8TqX0QbG+O3NvBbKh6T4rnRKpRLG3AB+ybh
tduXNZrXwfevIdgwwNwPdIVtivvVSjwbrQYQSb15leVsVwdoNDyW6pKU1czHP7MjJONmOvShHcoM
dS/7ugkD5uiMb7isLJyYr6wROP0yAjS2Da18JAjnXpbHaa8MTf/P2OboFV52Q7f6xlgnUPdl30/0
To2JhWA8Whqm2pz5RX2Lxgh6GnioLXj0TApkI8tTISdnqDqwGucLUkczCjITZW0ixTeJyu/VkaM4
OnKwU42mZ1WSvIRRnPtYAImo2EUM0eMBem6ylAupj02N+kCc3Ixh4I995A99sZBOzpohio5yDLKD
LyquYSprrLBqBnLzbWei90USpx7eLx/VmeCGA4qvBLgg8nGRlc3gvAIqPIKD169KAA2YLvv+XQCV
LxtPdcOEGqj4gfo8xSuvNalfdr8G6nGIzFDp1+VVzG2VpsiaokyFAEg/nn+R1mqsvikohcgStJXD
XQf4ObgD3MtW5vYKoWaaFkRAQE/33EqR2HqYK9grNVZ63NSjZynhQuicc2cMGxvyhIC1VFE6L+g4
ai6B3fpUN4BPiTHtizqrnq/k4vcw/L68oLltQ/i08Ua20I0Xa37ymNoVYWbrm5rkFtFbDXBdDPLq
v7HymcTriKDitkUFyakxkhbys6YrASQlvQyB+v3U81M6DC+FTyOG8G1Q+rIoVVqfYUqD1uwKOKWF
NHru89v/PEY+TQh3p5ZrLXBaWMcg0bUaxwdr1BcaILNfHzkaMYiBV52YavSlDRQhqiN+K+c3cg5K
B85fCBI3QNrQ5h/QZ13Yt1kXOLE4Lfokme46aqhZIcPfupdSfmmbI4PA4F84AKowyGoUU4YQzrkN
2+yprvVN6/d65EJeyJNsoGiXyB6nLyy84YB5hhOjUIJ2nPgWBqMeQKlZ2foJi2OP2D1ERI3mSeGW
uZYSIA8uL+qrN6gy0KDTXwyMBonjRwlGEKUkSWBuLPcAaQKFAI69b0ec6c8naA3gcQAZT2HnhiKV
pTAJGr8f3hkmylFvWhhx+upxsIBQJtuKBU10W7jLhsoey6GzGj9UMo+EOP/DD41da6gG4zg9Xt6z
r84GY2TKPBV8IUt0hJQPg42Z68Yf0ezmUr8BLgd5bvxw2czspzkxIyRTVaUYI2J44yc9qmSt4mB6
/9ux4HwlQtYxqC0dClNtfLTp1my0IFg/3H5/FUjQIeGO6wavAuHLRLGhgYVVgQm1+lUNELqGyORf
OPGkqYcCOro7yHHPTyYYB9O4Uxl2SiVuxVRPN5YmG+e+OYZgAM7GyZyMnJsgA2a1kpA2EHVMV/Bx
N1Te1XqRqfDLqI8x6ZWi4aKg9oCO/PQzTuKYCSEYlkGu1Mdjs8zM16ExtmN7PYz3BnpzDZG3VNa2
9iJt8NzypnQATq3iuSPm0+UQW/lAGPVZeFNjcqFF1xWTfLvLvjBrBZmNLSN3/1rKpDHHnw3Is59U
xqoIVnbyW5MWBeS+BFBVRvC0MFZEzK9S5HmGXNocCupbdbju+9gZK9ut2se/WcofK8KFY7agd2ii
jPotwOVtUO4HTMUAwXPZylxYm543iAK4DP4h2Dpxh6oua2kIUwrGsmswbmdgHDGbq6J9GqLau2xq
9tucmFLPPS+kaS41WUhRMz9EhnmlckBXl0jgl4wIwQAsZ0MGilXq69JNQABqJPvMXiIW+XqDwgGA
L0BbDTm0ZQvRAKMaeUKzoMUQov27DaJVJl2r6JJmhbVUU/laKocpfBcEOEPG/4SEncR1wpVAa/0U
7BQYQN5oMQC2OkZ3YovuWUOPGDxZ8ImZ5WHYS0aEQFXi69M3Q2KtRyNubKXZ0fKFl5XDuI/lXvaH
OTPQG7awkSoikhhTucE0mpC08WkfrWiQOHr+kuvNFc9evmXIkKfEAH0UA3UcXN7iAFsMAp4Gk9aj
nwMqow8g50JNR1GuKH27bEi4T78YmlZ8cpgCrvC8shKw0w4TlxB9qEe+gHES/PuLCeGWwFWX8dZG
+B5S+3nszCOV+keJp0vFY+HjfLEjpAZqxmoCjRfoxyYAOupQtr5qQTxu6EvEwSKfxH8t2SgQK7iW
IHh+vmmGFBU9K+XRD94hfeaqP2Tc4Fv5PvnRr1RHI051XOKKEtsYnzYhjmigcYKygSryryY14Ady
JFM/fioabwS1NCQ3biCTu5V3GujyHAp44Qak8m6GSZlFyZG5zdWRp6IWh8arJeI7iNkYchCDhqbX
mhXUqQ82BsBoUN6ORPq47JJTKDpJ9v9Z6Ykp4RaRY0C3erUaATGkO7ZJN9rm/yVZNbsknC28W4yZ
2i/GJjqAyEYQIINecoMpc0flu8gjgPm5qupE6F96huyAK+t7mdnnAtEdh8IZQcVBEavBsVzbCVPM
AUxuxroGCLYZv8ll+V8TloreEOrnAFCee2ieDGU1gjrUl8OXaYSCqtH28leaO9XQizZVoIoUFDSm
f38SOMLQBrKtZ4MfM0B5QXOeE3DGKgtx/Wt4srBDumUhOcLr3xJOmh2PURRmEwGvEsgY4jRiB6p0
C0Zmzhas4CBjVB3ABRAdna9Ftet0iAwCZRS3gQGM+qzbtzx0U9ON1uprADoyb7gv3oCqBk7dfI9v
lo63kNPge+EX4FthYB54F+Cnzn+BQrqmjRswY1lltLFIdmWxjjstSQ4adOgirXi//PU+z+v5ITs3
KGQ2A2BtmMWCQbIZ3ODDXof72JV/2Rt0qLzicWl9kzd8NYd1oTsBqnqx5SsnrWaXkdX6WRe8anqx
Ilr7YNfxwtNt1gw4zdDOQaMFXaPzbTQ5a2NZA5C7Tx4VBpF5YEOKJF1f3rwlK1NgOXH9QWdaS3tt
9CUJfC7QmcGQeWkvVW9ELbh/fOJkMYLvY4Bd76oWcdAIs9KraVCs4gDzzFIxgmfSpEjgi1p1Ekxf
6FT+BYrgHeHg62yBkjKkvQ7uKGfsSLXiiXafxI1yD+gfxE5abdXW6QbPQcMxeoxXKzWAVf/bFgl3
ccwkaFrk+BCZfmVgGs/qP5JioaC29BmEGJegB1nmZkJ9gH/XzIpWBsZb8qpd+NqzIejPZxApljqA
QJusQXBQpfu64t6Ym6vLmzV7+KfuIHJm3UZ78NyfCBoaQWpzHH4M2LhDgIds1LW9y1rMyUhWtksj
upCTfRZmvxzIE5vCJYv8Nu7TFh9o2HfAMe/YbYaxznW1BUL42sIgopPfc2ep5/71akfUsQlaEqiB
yrLYqW6KtlUAgkWgRU2tb4N7I7BCoG+tx6rp3zkkn5WueOy6Rc3PuY+o2EBU4okgq6i4nW8xw7SK
3vJyivAqKM7X6QG0Gp7xkDld7TaQG7E9dUFrYM49VdReUEDUwNqgCscXM+QYxNORWavlu57ckOqW
oPN72XNEVP9njECnaiqPyIClirdwm6hUTqcWT9eYN3mWYA5VK+9YVR/LsYxdQChficKpU8nFg2HG
x0iqsoXf8CkUIboS0VFqskwUgVDOOt9bGWjcMv8k2i1GCDi8DEW7Bmeo05PMxbiIV/V3mJVxMjSJ
9WGnpNytOXdNIL2r56CoPFISd2zMA2vZqmxu8bdAVaUbrtdu27JNGf3ErDUGmG80jLhyM91KVbO7
vI9z3+pkCaIWBvAzUsNzZGRAMa9tzEl11b2a1QtW5pzw1IpwyesMHAyDKg0+sPZ+adfMiWvyF153
akO4161EGZtWw8MxzVsMQIZOrVCMMS68g+f3C9i7iYAQtWvhkzOOIUQlL3Cc6qeM3g9gAonJwm7N
2jB0dH4ACPpavU40k2Z1g/NTl77UP9nSc8cXctjpFvriuScmhCDYFcAqMhtVgloFWlEp0huE3MzL
FGXi145sp0ohETxo1LvsbtP2XLI7Lf0kgWC5ngfKoOD9yLWrRvlIKGa32+cGTBoU+V+qUhDJfFy2
ubSdQtKSdFKtcw6bfXfQcSnrV0W+4BXTH3FpWULEC01egTTcHnyANzEjaDoY9/bMNHZbtlRjmjU1
DYehlmVAjleI53Yu0SII+eBn0ALIEqI6TZgd65zlqDsW3+S8+4yysPOvNcFPwqIqFRagl6pbaQoy
+GJwclotjdbNfqETK4JX8KglucqwfVE+YP75yOpyLfGFzsOSEcENWj7KmZRJrY+y+YMVtKs4bX9E
mHO67G2zoe5kLYIrZJh/GvNWRkAFW0WAziYhj39hYXpFy4A2TJXz8zOUQR4coiX14CfkQ4a2LG7/
hTXMbtUfC2RqS5yc0oobVquN2eDbJgUbxsS2D1XJ9OXyOuatoMcINzZtUBGeW4kb2piAuKHSpxge
mIF4nXhytgRrmSlZYXYF5wRkzyh4oAdwbgZNQsCi43jwdQZmA1BkOPVtAXgQ1D6G0uFX/KG9h0am
evf91Z2aFd4BYdpFXLOxOrl9Msi1Wb2r6o/LJuZCwakJwRFko7eZ1aO1kbLSTcarEmDbciS7qlia
4FjaRPEp0ENwsKq1hvpdb22rVKIOqZUVG/PA4ymUFsvyeQg0l0PFKyzkW3CgHM2GdBgfKKexPmPB
QedXroEvFfO4+hdkTJME0ggnHfyGReugfDMN8N11e50vgJUm3xDjOhJnZHhI7oj6hZiVoYDP6wB5
CziJbP2d085pZcUtwptQpguLmjsPOvBemPtFLok+wrmj1nEwDgZ0LfwGBRBMOzspPUogE7nsNEtW
1HMrRawnsaLDStG+pO2bqT40xl/chqcLEa4ocDQbIYZTcLDz1JMwy1mWUAFM74j6eHkts5/nZMeE
20kvQFdRkBI1MrUIV1Fh3oPJ9hoJO0bRDcuDqk2xkL/MRXdQV6mQGyQGqsFCzDJzQlU9Vwe/D3sQ
gFl7s6rvLy9KmXXuExvCRaVSpo59gpS88dKn7io8mIfE65/Do4YS1YC36hbjvZsllevZvTyxKoTJ
hMYm5qVgFQMK2wxPRQvK1hkCpgy0a5ovIFBn99HQAUG1rAkWJOwjrSu9tMCX5SOTwcRz027iIfzm
KN1n8gKIKw7wNMaOp+K5q3eFPDBMqSDy043ZQKS8g3yoimeXvCRbNnuoTiwJjph11hhoEpYTFM0L
odKDZWcgzMG8+WXfmHWNEzvCtqk5DQYW5MgzMU3sgjHM71iw47irV1SuN5eNzXqEqdtonsvovIjQ
I50ptd6bWFRSaZBjfFFA4GLg/8bQega722Vjs+/5T3wgkG6ACYrRLxwDpYIwwuT1nSe98E2/HTf0
id1I3pKrzz1+oBiKkjfmS0HVKrh6UPcgFCzhFyAvXOt9BWI7pXCsJt+WY/uQdu0LQPl/ERNPbQrp
ADrpI+i808HPux+YWSW27qnmjYTpxMv7OHewEJhAeQDwOGp3Qk5QkkY2AHrC2trGG8LcbfrXyxbm
fN1ALwxYo2nWUsSk5MaglF0Nt9Dal7i6awlqqd3TZRtzfg54GLJCgFDwiQQ/T3NNLkItGYAXzb2q
uUmDxgmhCsP1ZsnvpiAgXvEGQQsdjBfgtBXBiU2ehbJVYMPqfFXsStmNV5gOXuUY7s1dNEK8HJzy
28vLU6cE+pJRIV4k0tgVpNZ66D2G20xzzNIJYjddSavOlcAvCFoqR3PzdXasNim6c4fquPQbxEnZ
z+gIvADGAFR0y2yxeBWyHBpvqH/74LraZmavOzXaXU4rBU+x1QP4l+ogtWT0OWXZHWYdhoWdF7ln
xB8glp7yPIMuOSgC/GTHoqP2kkn7Klrl4DPVXHkfbls0QGXmDDYo5Jyg8bQPzYbujpNl2/ZhugKX
WjVzAe9kR0SZ5CzRwK0HAJ8vd4+dfkXU5wj99Cw7ZEvI7ln//rP3mnp+M2H4FPhx5O9+F93JGSYO
ebulGcbpwyV4yGw8mBBqwPhODCTCHRiZlZnJY9/7sQQp9Bx6UjokGS6785INwZtLzEJUGL/p/WKA
hJ0JxtSflw3MpkSYFfh3FUI8AJGTyQoF5yV+Sq8LX7sqb9N9vgm25MZyygf5wXgeDsrustX5j/TH
6PTvT17B/ZgSWvQcNTJQmmgxgnYMPv5k3y22QRbXJ9xIGVcmdimsb9hXu2AfHtJVvMrdSTvbeJH2
pZfiElwS2Jm9Bk82VbiS7AJD64wZAAuBQjdt+EaO/I5ra1aDiDVo13HxcHlDZ88XkBzTUxyR1hBW
WSldHbIaL3GTP5fqbgjh8AMKqa9q23uXTc1eUiemhLVlYUZ5ifEjv60AVaoLt4KCCyULjv85KPUl
jiOLAPrqk6xB8EvQJ0DSdbpt+7Wxb35rV+1tcR/dxBu2LnfqVbPvjg1mKpaD9/QWvGRY8M2RylbL
ZLWHjFXnxdvyDQPgbr4bdsk+WkjV57fyzxqFrxYofY2HQdv7udS6Gc09GlIXqnXu5S82640nWyl8
sSJuwA7B7d6vksKxQSZWyy+ke26zt5w9E5AcXTY3f+RO7AmJUi+DVbyQ8ekmrXoUhap1/qZRR1oR
z8DdC9LgVWlsoImwYHhhO8XaWoiHXYecCaFMf6jNqxz0OUvxeP6c/fvFREiFGQATTZUakwldt44b
fa1l3B3VzlX6weuW+AFmo/+fjfykTT8Jk/mA0dFxkGpMxUZXGTZ0BNHwwseazZdObGjnoTg0m6gG
Yy1WpKi3Q6ruq2ZcK53xbKZk3atBN1Ej+XZfRU4cqy+Xrc/dA5MyDzAc6OGi33huvBxIrEzsjX5J
72L9Vo7fjOSu6haO2awVgKAhyoKmKWYwzq2gvEYaBTyOPpV7hwGMYxbGWtWpR5Lby+uZ88DPF90n
lQiG/c4tDTxRCnmkmI/q62OuxK8mKW8jxpa4Febt2Dra3VDb00Wof4pRfMhh4EQbMaiJObE2tAHl
QZwtSmIsWRISkDwYaR4xJG6YMPasvAehqOUV8hKPyJIZYeNIIwFYJiFhJWq+D/uWupYege2sjN//
5gv92TkhuqMrWPdQKRx8pvYuqdFDaCoHT9aFDHx2PZMClGmjWQ9thXNHGLXALjMVZmK730Vxd6eo
+Q3Is//i6fspNPVpBhNT52ZyNYlpDb47IHpf457sRwruZ+IUEr/7i22DpKOG6WzAC8WiUpqkRV7n
Zu9rlrTuFbJRa5B+yeHmspmZgKejYoVJRszlYuBHCEZ1aPEq4XCDNAc3NsBWkWNAe/qykZlwMCHJ
NWTsBmalxBHtPuUqSU1khFQ1XBLamVMOiYex45+hrCYLxmYcQbc0AwolSGMw8CFc8WmRUXC5IZvg
qKP3neFMnHtQiFowM7umEzPCFY82gM1zJve+pDYrGWLooZJsDeMHVCsubx6IwuBTQn50tn2CKRYF
TAIBMPctTn9ngQU66D4DSXaUI6+OFai66vSuitOXIQI1X57ovxoaez2D39Qhqq1BpIH2kF/F8qai
5l6t6y04d44sh9ps3UJ2WjfkDQ1LX4YShKO24T5R5L1K0xtDVe+sOnm1WPK7kopHSwt+pLR/lcJs
36WxN8TsSUKd31VAWAAZUO72UdLtigiQEI5uXmZS8LyDYk1PQeOY5spuZHyP2c/dEKQ7La2PXDMP
wIb+jglKfkow3ORysU2MUHVRJmmdNIjXtantpDTJXc5BeUbUvQ7ArzsAUeVmkzQjKzIQpY6HKkl3
7dhCqqTZg4lxw+vsrRvtDcsaT5HbtcX6m8AsbATt7Daq0Jeg4ai6fZUcIj26kngFyQ0Q6UeZsTdN
cJ6PzSFWjVVog2E5kPrUSdTqruf2dUbDADpz3Emb/sbo7BW3akxNThc3NrP7XVTaWlPodVjjgdf3
K0srNmXNb3utWHEpW9VRd0wjbQXZNafrRmDRlB9gk95pXbArg3qtS/xF0sBGXqerhAEKnrLbFF9u
sCrZ6e3qJ+9TSDVEO562V7ZcrrJSwYMgPkhKuI4U/UVLQbjZRiu5Ice4kiDsm631sL9NugCMfvh2
rFinVrdqMeldENkBFZ+jcMDu8PstBhroEooIiNWNo2bxvusYilUGPDz3jObBylvPIOVVZ2jPeQP6
yDG6TnNo0ZfAADtgr4DmCRSpIHvCQYPf4/QBYO6UhuVSWq1REL4l4NnOwYTeQyVDrq0tSmeuCf7o
UtO8nHAQwesrqkgb04BsChCBcdwfiopsLQtHDczkrBmumzjZlf27gol7UhtuRbpDQBUnTp5YQ7wu
C1ZxBE7KVqvdAEmIbAeVJ0cBSojHqoHUFGNOgzeA1mF+W7mNktyT1Z80qVwjsDcTaTj8D9fu6FQg
E+nL6lEx7rUGMgkT8zimrpTxtQmhNj0mTjfumE5WaPcedHD54WwfGVG8tihABgD+jjBclahI2RoH
b3nkZBVzOyne62q5oiXxxsy+H2iyKhN6Xxl+Dpp7NUS7oj5SEPKPUekGJLoqi9csidyqlO6ShHgp
s9axDv5VxVr1prxRAxuUiZqbFOGupS+t/K6gzNhxVGRqLy4Dt0NrokKyktnHLv41SD/09L2J8FSo
c6fO8S3AB5g1L6lyHIaDiikEHlBXLmSnyH7m9rtFVkZ7NId6ZaGiDFGiiuiuUdxV1rZVDmN4pfVX
gbFVU90NeHQIcslTIwtx4S0ur4kGbrd+JWu3ablXsa9K03q97fDxquKH2trx6tGGbGNQ3WJk0+1s
TwtvLYzJgKnasn7HFPDtiKxKXVnpXHkMGD+0he4kOfG4yVxo87lydd3Zv8PmFwUnyxC+q/aBgF+R
1L8o2U6tGXlV5p7F9rkOlZp1ILl1/ZCOthPmx0LZtHgtGaADY/FDN+xjAjbYOyp9VOYDEPeQvnaq
5N7UXlkGNZekX0Gko+pXugbIrn2V5XuleI2zeD3UHw3oHS3oj9QVaMWtYJVa21BZG7q0kpqDGtxk
/REjiGnPnTFO4PxrTh+G9jlQHs3qYSwe0+HKhGBBSiEiXrx1KY43hAClwBmGfWGsjHzDlEcwPSrR
vS0lLn46NRjwwaVbj2StB1dh5oKgZiwKr+8NSBBgXDipnUr5UBruqV3lBPk6YXcJSgngZFvpQ+xW
usdQT+vxcMS8O4R8QM4K5jAKaljLQHRqckdT0jueQoSie1JqSO7wcBWCQF8HSXl/aBJgg6DCwCHL
UJq/ukE9DB0IPTNAnYO483SzOtQ2ILch2PGNt1oxXCVju4q+1NINTZk7mtcJpL2KdkPZUcK4mUSb
tV1wl1hN6OZRfmtm9CHugk0vBRtSKLdEN98rSEykOa+9rGVbM9EgS9Uf7GHIHBOCfFCoJnuA214D
vbymCnspEwQ50kI6KYGUaydXmAJNk3hlyhkEsNr8p9x1NVSnkp9aMRzAyBtDBUm3nFzCP87GKU50
9cHmaGKDx8BwOrt41Ak/GDz1qs64roj5lKfW9SgrgOt18ftIMCtHMblbkA6gx2hXj+ZTMQQYdjaM
qyACOhcDE+CsgtRSUj7ZsXmbVHbu6mW/A+XqT1mDxFWnZ07OuIoZbHanx+UqItouA3FxaiU6LgZU
L7Tmm7Q9UzEbCQe0gJCyTQ1HIZemXZX30li0PhoXjgVEQv14OaeZedSfGrCFLJrzgga9heQpw7RJ
VjxQSFs1xZOkjo7ak4UixWymNrVMUaibBGKnhPHkTY9svS+ApsHTbbjpYgR0pCoSZERKO/YuL2ve
EnYNPQjVRGHw3BJ0GivJjrreH+3mzoRuCeYLNpmirXixUM41p0/wJSfUME4DPhik7yK3gSXzMKQc
7xDbjEy3LjdjR4udxmvJw+3UuuB1Thw1RjuG9QwkbxTSNJAZv8atDyUoqpgOiLAPegMBM5PpiKW4
43F1I0kzpG2jIVvjhvQhm+mPiIY5NLn4sTPAtgeyJaiM4D9gtBi8pIMUrkY1Y92SKluRpBg90iZP
zURTIuW6VzTKU6BmXjMdZBpYrwRPkG0VG9mjwa1y3cvxTVBkkdMFAIxXsJ8Pnb2pm7xytZiVDh2M
eIth2MDV9GYdJLXpgIgaWVCeF8AVm+rabmR9Xek5cyy98llaPDVB/zuD3vka0+7IAGo9xFXBfsWV
eSSj9g7vR6aTgW24C9sUJDEZMoNh3NiJBk0h+WWQAm0zBgGoKFtc+HHa2F4spe9/4Ssn7wfhjLFI
a+OsHnufya9D9gx61b2R3nW4ei7bmT1qf+yIjSloW3UJphFRXC1uOuVXrl9T+TULbyLEkMuWFh5e
YseJAr2g8hZlai14jOEmunbg7ON/s6GenzBtbA0GInW8urQnDAI4lXYr5UtQ+NljfHK2BCOZBmce
oBnhx1XjJsEvKVG8PgKYFwo+f7McUBNMsQknWXACDOumBs4onKD0eXcTJm80/XXZxNyICN7D/9ow
hFhbK00N5SfEWlNx6idtraDJRJzAI0gtXcUNYif3kjfoji+4w/wu/rEr1ADLzg5L1Gt6P0XSKDeS
k0BxrAVTPh+XXsizsfCPJeF7FbhfJcmKUPpR420FKma8jLeJ3i0MKs0+w082UojuUYKK7GDCLSBs
vOlt6RqEXQvzPEt7Nv2Ek6sqjLMoTEJ8K1b+pmGxMug+75+iZmFafPakTtVfzPZPLUHhRlS7obaM
iOGkGso1qTokxebGMOoFwOGSmWm1J6sp1VxDjMeGMcyNqCD7GfDmjvQltM2SGaHgoyJPlRlFTIBi
DdMqBzhOBxRmC0d19tOc7JlQhOEmbxq5n6IbP6S533BIlQ2P3FIXjs3sxX5iRwgJElM7sDHpiNes
dqh1h4zckdh7MT0IxocYslZS/uNyiJh17P8zqYDqQfhO1AooLp7er2PQzdfDMcGsxmUTF78RTAjB
gMmS2Wgcjg01x6Ot0n3NgSaXoZFx2c7SUsRQMKq8yFr4QkraI0A/awOUdpdNiPyM/2THOkaMUV80
oUEinJ7QMJM4aac4sNMir9uNBzyhPvoPjJk/h96S7PgcvAacfH/MCaeI5PWYyBhg8dVJYNbWql1c
969R2z0rOc3cCoVvp0iaK10K94Sjs56PK8iHrXuCOZRG55WjcbzstKF/hRbida3JqOKgW4jnTGgv
HJLZ7T/5rcJRTNWYgNiygvNCtZTbPway4KpzM94oViNmWTIoNb7AIKHDFEq0StpPVoHuxpYdZmA8
zTG4Ex5bz94MVxPOybrjzxVfBcpqCVfzWaz+knmf/AIhRgMAisy+i3o/fBo+AMQEg9GxPoLWe3hV
bqGzSZ/o9XiUn2sKpZeF/Z09Rie2BdeLahYlCSdgagoqJwJNm6V/DCizLHj4bKw7MSO4nBIHOZgP
pcYnR/4hPxlPg7aO36wdlEc+mh+t5rH75j3qnfpvrr8Tu4L7yAXoVKJhrPwueSysvRyiliJfpWDF
uLzApW0UYjn5D2lftt04kiz5K33qHX2xL3Nu9wMWbqIkUqKUUr7gaMWOAAJr4OvHwOwukSEMMZWV
DzopkYQzdg93czMzE40ywS4RJg9tdY94GZ274Y6PuDRLuG0c2oQkoZHc7URm2IoPvaDnwCKuhtCQ
BY1GAfocf6tNR4TcyWFrdRJJaaMWu1AMt1bMZEdQxM+YFn+9Nh/FzaDSQuAJ92k+lxOLWVvpyAHs
hPJQtx9ZAPzs/eWmTO0ipya44bF8IRcjHyZKVYSMSQIBXEi0NzOzfGoSnFrhRiiRG6MSB0BBeu0z
RrirJfdd+eNvteS4t58MSoSkSiubRrcrpeHFHGIw1zOE2y8bmWgICJpQtQs+KKTxeB4SsbYayGIB
FQeMNpJC1Mlz6O9lv5HEOzPD7XthpeWxKWDRVNknqpLttNsyNwrnWjOx95yZ4bY4Q4waLZewvbZW
Ar1JyHH71TKuHyOhWF/utzlL3C4XMBRTsnw8rIANtYq1FRSekVBbsUL3sqWJCX3WJm5fo1YzhH4O
fzuE1k7GQIOD5NBlE3OTgFszKQIgikQyRNRAZgGlb5sgVJ2IczjXuZZwi6at6ggM+fCCTf8G12JQ
gUV/fVme9hUPKSpDn4Z6hbNHVCEhmz6kLF6Glne5t6bciDMrnD86KOC6RjlXD4B+77KX/p49JPvy
o/6RX2n7EvVXQJ8lboxImS28D8rfW7GqfO5wG0wnek0wHzplr3cgQjxo4tPlFs5Mbp6MomYWJF/r
tN9BfO86q6NXwyIetGw9CTqFM82ZmRTq+PrJLtd2iDNCTxK6I3lxJbDBQzXM31urKrcr+FAuFsUM
PRZknwZ43rvACcmPOnq83GuTLQFcyRRBFztqFpy3hCpxVoY9Jp8PzBKI5OkcY+j4AM4tgKrOlwFu
mSZhI/tKiqOt18TnUBo+FQPZFZ2BRVqRyV3FwofLLZrcF04McgtWArAu8gMKJGKlPOV5+aAS/zEG
1+ZlM5PT7U8zqOQ+77iybzuoOaPjOuk5gFwQZHFtI9yDO/Kyncv9h3zyuZ1ACBqr70GEQCPoA8Oz
Emu3sR6I/2ZJ7e/sRMDemCbyz6Dh57pOEQcFFJUBwhfloxA+0/RHSO4uN2d8xLfpIIPqcKx8lr6x
wWlRkTEUKnQ7S8jBSxpvoYG8ExskRYZQDRYgfmg9kdD4EAD98zur9sQ2d/ylla8GpiBC5aswbuGp
3PtRN2NicvKdmOCWk5yA4pVCnGHHBpSDkGRbKIEL1eWZs29y1Z6Y4RZVFXVqYrV9tzPSQ5P3b5Bc
mgsJT7ZE0ZFFAkfaqDJxPu8oKliJUiBa34YvUiohHxICKifM9NfkKgIaC3Av0VREnvdK7KVCGQAY
2WmyseyD5FpJIWVPuupHUkszTvacLW74lZIFVuEDJlUVoOO+93EqiMFj18xdWSftQMsEKDiw/iKx
eN5zVikVqeXjIpT3ksPkZw1QlEp5tPyZpTRnh2sPA/NLQosSQfsEydIYGaWsdNqUAjDfz2wM0jih
vi3bkzZx85rIlVUGQwSaeeboe2khetpKe5VeUaB2pf0cnPSmw5VlUTjpco4YZnKujwBUGekCSeep
l3LoDLBCb7pdGD1X4YOezGVxpg2oSIJBtQdgV26mIwDdKaaJxaRLKybKY+32XPfNmZDPpwRRZdoA
EoR6z4XxVLynLiic3NaTF9k7tUFbN6sRNVXxjy32q1HKucVOzYOwFtBr2n1wh9ptB+rAD+YhWWsb
YWNeiVfh8vLGPrlfnBgcu+DEJSrbKk7kDC5RoVR2I3oApSJP+njZyHQ/goMLSlsYrm9LS/BT1klw
xstwH9N7U5g7IqZb8WWAW1NQUIoliDchn11e02xvhnf93Ak42YZRSgmVeyAS46dbQM0B3CJtt1MJ
hDtDp0SJyW/0EsKFY8AQgVQeue0Dzm31gwZd0AT6pxVzurk8x1SIFlGrLxPcaPvEV1RBgQlJWCQv
0FQzl+kWwCT1WAVZuo25bDs3N1zJAULLpvtkMRcmnuzHk6/AbbPUGrqiTyEziMylrSZb03q+3I1T
NSY6SIz1URYUQGGRW0O5gEkogIXsWKUjVwslW4zKbrXdO622UIEugzCJnXoocWbujO2p1p3a5jq4
sPRKBJt/hx2jFDzJtyun++hB6uokUAK0Vdm1ikXuCO+X7U6alUfxKnBYoF6U8wCjMDT0SIQkUmbo
y1grNqparS+bmO7WLxu8aGOSDiqePFacoPipQOXTqtp3vRMvLKdyAdZVHf8KkMXruQkztbZRKPzf
tvEejQie1JCmcP9yY5WnL4ZRON0cpcVUrHzklpBGsnIwjPHXNrkWdAEl6N2u8op14nvmUkUtoA+I
ypJYGLhwle5B2XetruKZDXiqIhimERCzIJgGtWfujAZ5YdtmYgmd3jXoh68hsQxeZdklt3O1x5OT
5MQQ533SSkp1aGZjfxGuxTyFaN8cl8qkv3HaFm4eUm1ghVrh+BJWldd5ygK41RXQbKT1wtfqzQBf
dOwJgKADrPccvc7M0PHpvLdzYp0PYmZSkwy9Cvi5vjedzuk81Wnv1cStUJqS2/HCdCsQ6xqRw6ql
/iNy59gmJ2fqVwfzR0QHcpxGMGFfUu6q/IcG1sEu79yZVo5Ox6VWck4JiH/MmhTwe/xrf2k+Rh70
TO3GBVOxvgr+dpu4zbRI1XZIw4LuJAMwQyWzTYAMjWquyGdy6OB5Q5YYhJlYg+duSCxqKVhPzA6s
F+AQtBJkxtMErCuYsPKikIt91fg3LOlXRv5bWaSRaeO/xnlpucGKDRQ6YwXWrnUb+za5ybzYRaLO
usFa/EnWyotsJ7I3t/Qn58vY3pHXBhBNbuVnZJR+qXAa1224bVKNODoh2xI0PjOexdQ1AKEiCHKA
0RqMStyZW2oFmN4oVE6NZAt0z5YBPZ8r4AftQYcROSgomDE42TIE+oFhVLSRQf58OLvYEpOsULpd
VmdrVQ5uQkF0wAf2G/dpUJojNDTW2MPWuRnVbMMkSrHddHHtBKLm0uZ5ZrWNj+BXmwpdCQjRghMS
0Y9zE3HXGK1fJNidVZwMxQLEV1tdsvs9SsQW2QJnwt3ftDhu4yceOYtinRkxLEr3DXbQZhm64nO7
0e0BxbHWbi6HOjVUqokkmYUrL7Cu3FCV1FQzMxXaXVuAA7VIdkqBzbqcBd1NnT6ndrhtq03zOJAG
A4LW6qcq/KyMmYDb5NlzaoAbqabVCKrfoTdeL1pXWSReVv1EdcJQLs0tins8yVNXiXbbIOMgOa3h
zWmGTXckOFo0wONU7GPn4wboHOThe5DBScGjZgp2B9xnl+8vz46pfVKFvC948EFQD6KWcyOEIIMW
+ZgcMZyFZF+v2ALtuppzFaZiFAiCAI0naiLQC9yGEUZD1bGyxaSon3oU/Wo+WK/L6Dmy5iJJU712
aom7ueV5LAZagEKAZOi2ak6u+wFkqE04l9maIqBHEOKrSdzw9AWrzFTrWnh40qJGeQwoQzfBxnK0
pbCR+nW0mANgTM34U4ucv2X4qpGkUQ8h8NaytQ6097m5vjwdpiA+I6h63AThtGJanM8HOSdQXDMw
UCkKl1LwaucL39XXOnCgXu2Es6CSyTad2OPaxEprkFUUuO/0cnCaVAQo+X6mSeOGw++4YOEF/EbB
DQ4/z5sE+g8GcnvSgjp79OBSBEAAeV6SRX4tLC7bmlpNp6a4rbbIWVvTjkIsHYRAI/FNt1AXdDl3
zk+xbI2sv382iVtOUWpC+LsqIccsqQsr0t2GoRI3r0InAZLSbgpDt+s83vREwzcQ2mUuqjPb4+TA
nXwFbp35qBvTqYSvIGW4iNIHA+SVlztzygKoxCD4BZqqMfB3Pm5SAvbSLIa0tdYlazFQntRi9jSe
scFDhBkDJ0CvwoYV2o3HvA7caKgb8uraZu+1F99FCrDyjjYXa5y8/J40jndohKShVTZAHTxe575d
yLb5mW1iaHWMIhbF4CCgUEMzyUZN0/I3uhVARMAeR+o0vkq4T3Q5N/OwhXKv4el+aTpC01PvspHJ
3RGQjD+tcOsaPH1STWRYQQWZ+NIsI4++qgABOcZmRKkFbv0b7MOoP0G5ONzDkQCM27l6nel1Tsxm
B+Tte6HHAtRHoge/RHXd5bYdXTR+Q8GxDAcHYkLI+HGrj0GcbDAzq9npHSgrslb6WVMTO3KSPlai
8ahb/nvKAs/U89CmrHhhuX6IhK61TUQcetTjJT1krdV0IyjlXRXKt/pQPlvQJbehDLdEwW5gC/Qm
iwnqpYZ0y6p6K5XmMksxDanaPKsa/UEC/yOAHFUS492xMlCnK/wlLSNQN4XZz8zXyVWfoxI1rAoB
9asAUKZi1dosaTDJgV0x6wVVpczzS5KuWNqGnlSmCQomU9/OTbLP2vamF3uU0wzLqu7WAkU9ltQJ
PyHEcVU1wVPfA8llCuEWNck3TMgPBhHIDfFpuSG+bC0YyS0XBYq6NwD6ukoS45rk4g2Tgj3q0tWZ
nXcS14BB12RobSPuwUesBL3PSuZD1n3cervElq7MXfOGUQDcf3R1ZZtdaU6yEA7ZFUS1Lk+JKeuj
94SLF3JYqMDnJh9VWKepNTZ+YaXv87Xkpu6wEj/yWyhSXHULuUH4U3bL+3BvrI3DjPExxczNx1FZ
UkUk2cIC4Fc0sUTJbxKhATAtXNRBtO/7obAJrfag112gbnShUlRvsnxAzWc5g2+einQhQDgyc+LG
KYOc7HybTkUamShrauAmV96wCFbNHteZH6YbrBtXXoQr4tbX3WrOo5ziBoBd/DOPtNM8PY4o9pom
hlKzM39KT8yrdxLAK8vsWlkNa/ZQ33Y3IKYCfecSwcS95GiOfEVc0cXl22P3xU99RW/am/IWpfZ0
ORdinLo7QPjOhE+NrOm4JZ13SjRoftghegPnkJko0fZ6N3S0H/gyzyOrVLYzqE1fujV1BHfOTTw6
0/x8ODXO3YzquhNZhggEHJ7sxVo14Npb97fWfbFGleoyvYo/jdZNoMF2BcfBzQ7IGtrpg3KQl/rM
fXq6H0bqVqjEj+TL3LqAZqIfty0GKd32T3RNXjoEy67DW+lGuCYHOtiGIy7kbebmy3J1eVlMHO0o
uzJHyblRZJOnEdH9lIZN2mIIiKcGkZP6c1eAOQu8CySVUk+zrtnJ0CSBzqGrVXOzfLIDUZCFlCty
D4BKcKurbmN5oHXdAK4lfhq3dC17wzraC56/YAvF0V6UT9kuHGtW423qJoAgCDyE0TxYSLkpjIIf
YtYdLKfb/GAt+qvEUZbxHbWzhTAbFZzKU55Z4+asLENiMxpgzX9oPrvH0IndcCHugnX7OXjlItzM
+dAT98Qzg1zHljSty2w0mElsUeahY6d6NoMYHp0cfiEaQNqaBmS40ZWcDX1ggKjrBgSw5Daz67iK
nKDP3mQ/M9ykaN/L0gd1A5u5w01cQlDbhFoE+CegkOULZPui0cW8gFBGa64TI3a69K21CjtRNDuC
Z6Bv1HQmiDC1EE4tcoMnNkXjswCaMKXyrFeqHaLm7fJinhot1GuBQhZ5uDGXeb6fZnmTolbHqkHe
lXmmKHiKhlvHXDvGBcuP14kV/jbQJTqUPQVf3GEtQmHgWQD+McoeenWucGuqNBG6jfq4rpWx+pHb
FwtJTUDaokLq0wFkWUE+MVuq70nvJE4BOIC8BW9EsABJym9044lZzivvsqxuJVSo7lANfJPm4GBo
INnbD+5lM/I44N86UgYwadQ3RnSJGy7oG5k5PE2I+CTpjRaUSyQZUHuTM9GtGwg4mEr3Wsvxo16C
CoKAPqAWtacglU0wKcivQS63NjW6VWyhSrm32Irkw51sUgJ1w+Elq6sl/JhgpgRjcguCvjR8SFHT
jG88WkErhiLk2QfkI33fQzm3h30WqUiw2wyo9YYwabSYy/BMzjjQT0kjCdU4Hc7ntZZnqZqAuHOX
9eZVLBx6pdq06qEMny+PyOQKhVK7CrAo7ix85ZbaJJEBqD8U/xRcKoe0+6lJc2Wvk2sUjwbBn4yc
J38BM8QuF7MMbYlJuqFVe1DE8lZF1dZvNOXEDDeHmUYZiCtgxiy1jRHIK12cE/yd7K0TE9z0VY0h
ZjTBTEiAqIqUG1F4uNyGSacZ2I//9hWP9TYJScDrAjm3RBCgawbmh7yXgZKg8R1qGhZg3vFBcFNe
i6S+QqWGJ4da79AhrN0KSRLHl6UFBFkopJ2yR9P/nd3WgtI6HFiI3kMe9XxWinkd96kkDrsii50h
PmgyeFtmXMOp2QKmMriF0niFPtI8nGQlilRISi2HOKQ63DbqfaS8hbHhzHTz1D50YoTXO4kjHdn9
Dkb6J/VT2wZIbYr3+lOzK+B3z/lqky1CemqEMCJ/dNzzT1uUZYOkg1kMmAnRVazOy8S3VP/rpdgm
gLkWygAV7FH8xUKvFB/1DdjBzaC7sQR5ZfVgtrncbRPT/8zG2KsnDYkbX827GJsFKKQ8EaFtMPVc
tjDhGJ1Z4BwjrTXlgmY95NeKR4uBZCZP1r3xJGn4r9XZpvbzsr2JbRYM95B/GfNR2rfzKO6Z7yNa
P+yCCPReLVE6u2zyA/RXFSdE4P6ytYmJABIUUHUD3QxtQz5xIyg54s2BhkIx69Ygq0b8zGHwso2p
HhxRuUAlGep3PdqS0EJuerAXSijhGTC9ydKwZEeh24xJyHI/XjY31ST4k3BURuAM0svnU0Ioclzl
QuwIJdJdYpG7RW/YGUnmFuz4HM5xGJVE4ODh5iajEOHcThg1hWkWPrg5lxZ1m2X2IN4jBlU6kLP2
jLmJPtUq+N8YZgkowm8ltbIA/6M2UVQK0gEJOp5M3A7Bb7AygnUWmFL8PF5Hz5sU6CbEI3tIDaZA
bDV17WrwY+RizpOYirgij4IuG5U0EdwdG3uyapMQEGAjVKudqsSiLQpsxXqldDGomhMY6psMtI5j
wudDxGJhdUx1ABYAgaK+VQJANS/Pl4n4NnLb2NZloGQRBuZ1QMpeLBs/iEq40nZQOj0SqNlK+QG+
OuOm3oQ3kCXMnvufyb024x58H1MYhrw7AmI4Xb9lTevO0vsGAG/IL6EiZ5GAOSCdA5dMRYBNC0rb
EujCEX7iD0ho57W4JoCDSK4h4AImxx8EBGleYKr3jeAf5CSLPV3IjXVZZ4ldmf6T1GiQ+LX2rGrA
EyelgS12UryhWhYuzFbWXpkieySx0n2L9NyDBMK+dVdW5CHqBtMBid56SJjiJGrZHVRQ1bplyfor
BHkGD/rp+Vaq/XchL65D3YD+IwTobcmy1pJZrnyqfDZRqztUSXdSLfpLsSf3iYmUDYQGnXoQdVtK
jGffyr0iV65zP1yQgN0lNHxpAhXMJajmdUtJfSzqrLZBinRXEWWTFuma9QAxCBr0cVpaLmPdeqyC
0HfzrgA/sBIcFKa8lxZ9UAzDrZLeJXE8ILQtvRoU8hhQC7+uUuDUL0+9qQkAHWIcj9DdBDiFK8jR
BK2UKcPua9Xg3DAzQOJVZBU//54VbkNUWEzUTAJRmFK2zjCA4xBcTIFlzBz3o6d5vh8ieHvSGPl8
UXehgAhC5YPCpu5ejUh4DkktuaEYLKy4uPGF6Ab44sdBK54uN2+8d3y3C+dvjCGoOl+PoQSaHAb5
iHwTNJtUuziBligkRov6QYDK3mVj3/0NNNKEWNB4W0ROndu5VDFL20EFbEkqwdjeWqu+NxaXTXx3
AGDCQvJ3vNuhrokbroy2aVBYqD6zKNyLBGICfuvo4n3czng2k205McQNGOiGmCWMRZy4bNVOL5Hr
xgreLjdmcoaf2OAOSa0tG20wFbrrM8Fj6aOaxG5T6t5lK3MtGV8/OU982R/UiqLgzKzvRHYImrnT
d9qAAbY93EkxybkxiWgVZaECsJVQr5r4NVHnik3nDHBjITK5a+QGQF9Fu7Pq8q7wlf3lPpoeia8m
cCOhS1FootYLsDSV2Jrw3Oom9tIZ32uuGdxAaEyMSRyhjijr8xXLw20d/saEQqoCEpq4uevfxMUj
CPBVYYCajaHrbCYgVWatzVk2wqnOOrXCtUPNGqHWJXRWRAOvzat7BeXgqrS8PCQToTUsDdwpZeCM
RtJt7vIuhHpa+gGBGWYDde2gVhvgiGwp7nqnTm3TRv65BsesPZd3mdqr4UTCy4POmgy/8nzBDESr
ClD9oKBj2W6rZbtSltW6Xs5dM6e2MkWRcHwD3428Cte+pPD7DqgFusOacvr4uUKUMKPPPfLLl3ty
at6dGOLx+bnZkj7VC5QeRC+6ntjlXGHF1ITAjUzHbdlQEKfmVk9YVxWhQtbteuW9BhqYKLoNVbrL
rZgcFQuqQ1DaBTk+LwzG6oQMCJX0O4n6n3EeXhllfweK6dekA6OUMjSPdT+AGE6W5jzyyYE6sczN
9xxwJEQCTHC/q2wAhRUmot+INk2rdUPEGd2J74M1SluAE1OXkYaGFMD55CtRrwG9Yqhb1OEd7T/0
8PVyN34fq/ESoyJUiTsnHF5ucgsFroV6Aqa5PgdbdYttDhfBAlS3l81MXWtPzYyvnxw6fZd1oMEo
qrEZVtt6wKksA82ycVgsZdxfDCtaX7Y43bBxAsLTQeRmfP3EohAnuEGHqEIxcnqXxcVtZVb3Q0dn
puHE+ACKjloa1NBidPhUUGqmcSdXkFWJBojRkHY1FMEMIut73535irygdJBGgDsWEbg2DGgN+B2c
8QzZ57zyzFIJ1lcD+evlx/DYwNqPFDzgWbh3nfddqaY1KzK/2JkyCj8T/SBk1twudITn8a4oEgkK
kAWa9F1fWpY7X23qDvQ+WzAg3JYvTXmjQ94vWhp7aBy0nrRUD9KSbKtteZC3+ir00qU0h3KY6tzT
bzEu9pNpEqFmIS1BD7xDkMW8Dg/xLlrlC+mHcBe+yoErvlnLeDU8RPfVKptJTEyYhles4nAGptr6
VvhqqQoF7ywB0AEsyHZf9wVu1IZiZ1UOUSpTrty8kDMsjTllsSN/Dtf1Z5Y5B0qVcs0a+WV3RtXc
SEn1YBEDHOKQp6rJBtnTbV4Ehd2xbNMnVecYTYiq4Mx0Ke2IJ2k+FE/EWgOtTBVDQQB82GWq3oWp
qDuKD1RSVesgGi0fMLgg3xseaJ5Tx6+KJ6PSgZFKRdfUi8AGg+9TLtbPtWIgP9YivHV5B5hQMMQB
gEgwQidgdvpWidkOoRkFJpKL4nLMsIPP/gM84itzF751rTuW+WhLCIy/6z+IGz3rr817/yA8z7kP
8uQ4n3wNrrfjJMWBCPYn+A84DCNIOtywG3NZuP1CQamMKweAs4Ru4qQ2eIK3FiiuHL1xfLCYNrLd
wNPZpMu5Q2wiK3beOdwhnRSVGZEa32rki1GdyvF3Q4U0ZYWSTmqX9wjXCofLA2JNnJyQeFcQyUIO
cYw4ni82EH43lplp9U5vmtrxBRwAZg5O9sTKUfLYaO9gIL8Zmn6TRvqbQZJ+IaL0BSiPHklGBFtU
Ak72QhUGR0uzB70JNLsg5k+lk0S7DiPZbitpO5jqNqtJuUhC6GlA0c7aJGx48odsnepDZceJuBkM
VEuIDSS3DCGyu6YFs3SQIY8u1wsVcntqLT0ITXVbVf1jV2Dph8lnz8RHZtHEzsA0imjHENgKuMKo
2OsumM6ljWFobxqhPyVMLqvNXntQ2yexYNq+FZR2JyqLWk/vaZk0di+UhS328S7ULWLHEvLRORMi
LI5SdCgor205N15owG4FlWqO5gN2VweQOSyFGoRYgwqZq7YAjjSAhjuILm0K9uhlEZZbgakBDok6
WKeAnrh9IAi3aiOlNrDzGiQ7+p+FlPdurPtXLAlVhwYpc5REQplmarwICETahR+WLtUhNZj5Ve6W
NLhNO3HOnR9nPb8HoVwGVN+oM0YQhTtjoAue9UZq1kBSVY8jqFq4SZzW6Vx2kGdBZd+dARzSOvJR
QPIBOsGXKTCqySKy/fUuFi3XojW6HOnx98vTe2p2Q9kIgQgE78F8wrUoDSSjh1BPsxMLc6OVzXOs
JG+RFELraDYVMWkL2DxktXE8q7ytREpCi0GtB6p/xiKJH0lw1WBbbkrFvdyo7/4NwBknhsbN7eR8
rHpgTkgAQy0i2yaEVKpgJhQ2NTanFjgPl9Ky9qGzAISQtLLyTZ6taDPjRE/2FqCMpoHYMVw1zkRD
pIalvYG5ZoFlqY1u2u6h1m8E67d668sQf7WqZDaUiYoTJ1eaRVX6ThQ0fz00IVk41TDBcCNAzuZ8
QBImsKQKsW56BfWPkWW36iaL53bq74tTFseMgwqIIwIIXIdBE0w3iiivdwwUP1DIkfZ+T9etqq8t
tXhlRbmOqbbPBfLj8myTzYn5dmr5G1SHBAbY67MawP3+SrNaedVT40NO6G2hgQxQaNRrIw7XEBW8
ilLs2NA62icDyW1jaBKouwDo38eQyZJZ1m3CAepCeqC9q3I3rJWmv8mZdkPBOLvIUx/i7MSwVa1d
YiFBb6Mabv1KS68ypBesAuH4oHkTFSt1LAPWk2aThKMkKmVvqipd5SDDcEzBLO2WKaYNhuMXEYgb
wH7Se41l0CIJ8w8LEh22UWDZgGIO4koa+QRH/nPY1b4XiOxDY0Vnp1V0lcUAkjUVdDZwi3pBoPPN
CsXrytdTW6iyQ1+zZUfyZZFlu6jzb+K+3/TmsNGJmB0CAUo7qfFgquFbWoiHujJ0rwvYQ5v091TO
r8RYBsA8YXtBQKFMGBIkSdVVqNcr1Cvemoy8SJW/DIx0HyniEypQB0fvapwBFMAYybhuBWWbZPWm
yuqFZmSHVMoVh3TxYwtCNvin1ps+iKu2w3HStErrpUIIvRVT2IH48OBn5KNte9BlK/kz+BYeOmDK
vXQwr7Qa6i9D4Wlx6ukk1HAEBtC+ivLbaPCfe7mGIlJ3ZyZkGWbFupbltZ8DY9QP5QAVtKDeikpS
eRYDoVBW1gBGl8o+GyBHFDTBQ503S7GLvaSQIbwCvhGbxPJCAF1cXmWdVxdRZYclPKxOeWI5XcSx
NjiGPGzqqHhNys5VmvCjhfiD2aBgutGNDyUE5FaWl6WsUMcCrZlZWOKoUcPsJkCqJKvkfa2lL3Lf
HfrU3IkWvpOZmddCPbiQowqdQYRGB+TtVypJVkSFQI3gm3u5SO4NK3jKDf1QNOS5MMy3uEzhEurW
OhyA6I3oLoG8kiMQMbZRxdXbklF+gof8Vsi1+6optOu68U1IA5mvcpr8rIUB0hdaACkyH0GxogOS
VOotHPrswzKLA6D615kFyZrO3yiQn3ZQV3TA0f9G1OSHJUaQtSiXqpp+AM0iOVCqWDJi3qRMozdd
jkhHnzYvtE6vw0hZEk3dKpBssxGGiezcED9rxVqTmrwjnA3qAFLFG4HSRR6pPhKTYeB00DjSGrY0
+mFNInofQshd7ctXwrp7pSkKV4ohW9QmQu9qJqQvFOMhJMUr0uIfhlw5jdYtTYkdEl8VndyC4xLH
xo+Sxu+hFW1kuXxUFeHKVIaDkvegsZb8DTaFfWsJVy1rl5VcPYX+EDuqmGiLRC8/IlyVHIlYNfhN
9IfWimN7MKEER/Hd3VKGeBc0RZQF1XqQrYTiM8Rl8mXgd7WD/F/hItDAtr7M0o2RiD+x2VBwNGn6
jRoVzwC5x64aqKlbqRk8V1zj7Tq1ni5vmhOnG7ZMQ4YTNUbbeK9asJjVijq2zLzZqEkCLfZbU74T
4r/OGIakEfRZRswrSrZ5DZ2EaTnk3iLcY8o3nQw2g4AdytVmbm3j+cX5hQig4ToMEARSvXwRDkSK
2lqoDKSmrBdDe/QFXEmCu7Z9JdiWLnfcBKMGsuQoQTuiTwHp4GJEpSH0mZqB9Qo4+q20Erw3bSl5
9HoOkzyRwz83NA7hiRdVkxaUYUYIQ9vkjohetkmWo68r1h47UIddzYHkJ5yqsXDEGnGoync4kdak
pBcFn8LhrR1ZgEYWFW0pDWd6cOq01lBQisD8CIPmY/JpA0CbFlh0Jw9IyWfRs0aqGX9nanbD3dGR
R7LGwgvOFbGaLteGrkXiDZtbrnkgWsFxZke9vrg8G2YMHSfLyRiZg2AlJO0oyhKBhZd+ytg5rPIT
oTD3sqGpGT7i/oEOxSz/hpDLcolqVk/BwSOEFKGT7A4axrjWgW0FH7pFRVk5Y3FqNuimijAvMhgi
Ak7n0w8CCHFKu5TuKHTdK1JtDRTlAjIw04PKVBcaSNBgqBRkfnmUj5JVZqsMPRKYpvAWN7qyGEiA
xIxQPaQxfWPB8FJK0SZIyb6TzR+y4m9qRXhtJbbRkS7oIKoKpl9k3IxwySRc1ZsXs6kXQyQtSBZc
p0HgytAtNDvo5Ii02A5id00Tugwk5oW+8gYVS9mNZR3yfXoYLxSmr5QYwL0e3A+/gnf/89b/n+CD
7H7tSNW//xe/v5GC0Qh0atyv/76O3iipyGf9v+PH/nzb+Yf+fVt85Pc1/fior18K/p1nH8Tz/2Pf
falfzn7x8jqq2b75oOzuowIo/mgE33R85//vi/+ApgaecmDFx7/+eCNNXo9PCyKS//Gfl9bv//pj
HNX/OX38f167ecnwMZs07Uf9j3WVvuTv/Mc+Xqr6X39o/wQiT0X611RxfxizC3/8o/sYX5H+iVSN
hogyVrKC0OeYzcgJrcN//SFo6j9FFQgnQB+VEZo6LvSKNL9e0/8J9DYeiRJQ4Lcxvf747xc8G6mv
kftH3mQ7ghtKhe9zjF9/nTEjwBI3QejeAGiHskKVB/INIQ5iuLwgcPGD3s4sJmxUBiYLgNMNYXP8
cfwj05Lg6vi/499+vefr9+Mfiz8/IspkcKMhGOyTh3095+ux/MNO3v71yF5WcaH/+p37uFXGg9uX
qLT69cYvO1/f7+tvv97DNefr5eP/9GMPHJvD2y4Fi/0y9vUZ7vtMfu74nq83Hu3/evZXrx2feHwP
9/UaMjCXgGjc5l446a6vr3P832Qz+bcfbXH2jxaAIwH9O+qyfs2Iqfcd//brgf/P7819J+4xx1+5
t3CGj18GenUarmmJtq5r7HR0/FFaYbH1lQK+diFsjn8//gkYjAR17ZZYbH/99/jXioSqjTtW4h0/
jJA7ONSPrxx//Pr9+BLr/i9z59XcuLIk6L+yj7sRywkagOa1quDoKYmUeWHIAoQjQQvi18+X0LlX
fXR6WjP7tM2WRIJAmays9JXZXbsci37+5Z6vDut260e+ru0KCmkeQ/bKv8f1ddvXvZ/tdS6DDqki
/zWQr3Gft70qNV+3t45Rox7H5ywureradH8Zp/SaotMMv4/zG4jqFvMwtT57/eqgfvf58GcX9YP1
9O08fPn8ptmNgSbRTFXTrR9oo+PXk60//TLo+vPXvGuA1/P8+qIblwfF+euzj5nL1rtr4+gSDRUu
6l9bO+06reN5a0IiTj6vHRuNvb+vuohrcl/9BSTzPKoG1e3XoxTAS2bZBn/tv1ur31WNs44iqzc9
hIe/erkkzWXYtvLRL7f2wQ1MBKmf5pskJCtBejT7Q9XksDidVvIr2VSVG52Llv56rtk47YN+l3xb
v1yL7Ob40Ek4y85T9a9sSzKT7OB8zaq+XPQrL+5V18nX9cbl9N6O43RY31Bft/bNXB+vg61XT6G+
tiYhu9M5XAfmq5PTfk36gVae/DK+U9E8DDv25rV+6vP5k9WbDLLLJ9i/ei4P40PSS+dfV3Z5Nelv
D4fxJ0yua2JJuuU+Cb76zEnpo4+H639rEa183VQ1KOsG/r6IdbfUsE9mu0PvF2jW12URN5djb1o/
WE/jj4v4NYevhfy61mFhf1nI+ot6IXft839nIfPr50LamAZCLYuY9QfXyRdU/r2IX30SHJLrCMz2
6ttqKPyPFvF6Sl9P130c4sFhAQ/R2f1qvW7zDwtYf1/fXi9i3Kxwuv17P3wt4mcH9S5EXdr+glz1
LqwXsG6mfvjvC5i3c2KBY+rXpq1z5Df39sF0Wn1qfhI2HGyu20LXH69buzfqVBTzrD8maRFzQq/3
WH/ihO5lfhxghpEn2+dWetvr4liVT9f1OV9mO/9ALqy7zXG3XVpW7pJ93FrUX1nVemG3rzmFeLm7
OFIRy4qzwbj+0i4gDdtT2/5s+UChXp0llLauv6XWV+S0rUbq1c8STXxyo3LTdupvLykBXJys+Gs+
YXz+az71t7jA+r/Mh6qBm3o+HPDMl/V81udwVLfbO+4+51N/V1/613zqDzKfvsyn/tQo+4vO3+fT
lfnUX9bzGVyP9rCGxMGisv1xU/b9+tt160pleJlP2+4l/w+S/t024/934f1vQv9/Txnw3rciRx++
N/X/oR5g4er5r/UAvX3dHv7X/x69v6ebPPw/fykEh181AmngUyMYdP9j0B5gMWrhFSMep883nxoB
36AFE8zNifRuq1d/8y+NoIW6QKrVNl47iUOpj6v9SyNotf+DiDxsXriTScNqt/8nCsH3I/HEFXKW
G5e0RTo2Mix+tzFYpLqoqmNpkeN4N6Z29symSnvQs1V39NZoqOYPp5a+p7j43t93U8M+jc69S3mx
vIeeKtRBbVSlKHeunrafbzR96pa6kYCAvYrVsG2c50hd1DIiJwBlydXql7X7S0X6VSWqNfMvjaj7
jxF988xX1FButHMgMCoY0QseAvXyIm8ftuqqM/WQqUytMpWoN3nHuFeRyuuhZGqgtvy0VG7uGs5Z
jXM1npeKHEcK5UrjCrgdz3N1f1+Y+b1c9V7xiaudsvV0r5ZNNdzrYWhWPfUigKAqOT0w18R8pPpt
tbj9+PNkBQ9/NTH+Y7LfAzI4JJ0XBZPNVE89GaA+o76HIiBevYQqVK+MkgkQq6HmO+d9fv/IMCP1
sVwuT4phzrbqYcEAl0tG/eextZpo238c3Le4DA7hJjvbYnAPwVZvVOLcleDGQb3E5qYfnNV7Q9/M
5ylgfL+5eX9PNOD2trpU7yXgfn9/vzmqRM8jc1Oqvmno97WRL0r1vLxy1grUWbzdhuZjYJjC6i32
1vqi5Oft7S1RfT06qdHbam/4KxdWeH11aBYfC55WC8BwVYvTDzbfOmfHn9APi8Gv9tH0eoi6YXi1
vLVXsAqUGQf2Ly8tZi4LkpvZy0HdVUwv04V+D3lTcv19oO+bajmdPg8/Cl+QMFMLwcqNidRt4kYM
efy4Vstcr1KdOtx7VR+YNf5N936zd36iHt+POZy7h5zKR+zmQ6FbBhGpP4/vd5lav3JIpWHr+P2n
XPyc7P8BSwSLfjFWdg6UWdnu6VNQ+EUwdQM8QnWT6azGhtgl6xQkpVClOZseEdPk/VPHsQBpq9be
xTk5cmXwCWpbvdlqUponeaLNsS52eE+V7lUPIEVbdXEemrqp+fpJ9mYiBGELtJsaD+qQI4O8tsrS
L7PEoZy6GhM+ZsbjwmTjUg+8LHis9GOXXT/uq9ejun/MCdiWn8f7k+E3NW71Tr4Em9lte/1cOlyc
onzoxynt5fXdTdceWi45r13ODarhxnx8nNRtqvtTQeYT14RK/niO5fcEo4s/vMMJXaKa/w7t1GrE
4a4HtK9AtCU02sucu9nLO5urUmp+lxuhXKWazyVw8ZmKa8RQ3UZq4358MM5IvYUm1auOWq3e3hY/
HdCvT2n+c/t8jU/G/ws22NlmXyYJNGPV1G2G+HJX6Ezf3RwgIGwc6DIZomrSmjl58DQAM2qKMX/s
qz2E+JnIQz0UkiwATDUbnO3/0VQkaGG/Qy1umdN0+ePGb/0XtPhr6N9M0y2E32a1BrQ9UDG8EVzr
qQq864FPD3AfwUMqL/FJcM19aoKRTEA92W67vvlBnpWXIDN5inXH3ZJ4/qFySxfSLveCus5DZbYq
D85G+JXgsTQje2FzI9wOVQ9gCZhuIK6PLbBxJ5hY/zqvKudxCj4+Djw0bg2eXkg4JVfW6lFNu+oe
NKUegroHlHv1yO/pY0ku2boVggLgfmwE8pXxVpoZPj7jjfaW058SEHaEP/wBF74fjT/Fe+rgCP/A
G39cK2vghIgQbd076EasSfy2J00Hs+0q0iDD2qGhu0LvvYQQtLOxl9Sb7atDoiOGyyNdPSgkBrEx
bLt5Rlle82fqOfjmDfmLGf8bAb6f4DpcCcNrk6vRaxAK+SR8GMLlfVI0EQYqlRKqeUdhPnZeClWr
6lvkhpa6EyElUYuPN2STh5eX1Gw1EXESSaa89/fzSASQ95vnq4qdnQftr5E5UkePHyIsQ72EgGSC
6ku2a+IuOScj3GPBtv3YabjIMoOX5PonIQS3y28Xirh7Auw7CLrfnI8NgiRJZHW0vL3ZOifS0J/q
19m96L05u2St5O+JHLQgMqds23p/12V3t0zi2+Mu9V4IzdOnSeFFbuisAwpH6LW70aWOpqScJjee
pQpy5DX02pCzzQkpUxDPNvyNZgPnzH34/Yn1rJw9YAjJY7fnd+nJ+7ZqA57SI6VjmyjUPYkd5Ude
QHEUuiGJHtcIBn0K23QdefdnrKgDpf6JxV/A+cbf9kUZHTtEqXgjUq0L5XLuWFs2ec2gNpDaG+it
eanMQd148Iz7Stnui9BgJIP3d+TN52W9e5vqGdG5ltsydbvTy+f3++e99/EGNiB7fnx8XH4UCcj5
/Xsx7msC31jGLuJUhd2BrlmT1u3OkKKW1bzo7uSiz+7eHJzupDWrZnsTjymAICutD04cEC4AFuyN
bQS4hEY6R/LIDfi0N/LUyZG/O7l7uDMEtfA5Hp9d6g7dHpzzQzg9uyRKfK5eOawEJnUne3N0j/T8
YNNZG2RrzULEu6LuVLpleA+F05o1fLlaODQ+XL8ThhHszJX7BS33D+2FdNJeHJxkdSRyOR1b3mmv
2p7lleQHPJqcRHDy1dmNgoPT9tZP+TgOmsN0fHLsmdxxhiCTNk/HwUWXLnMN0sDyYn5Kmi7d8Jnz
SLw/OShiAV3wc3IGtyXjP3CNBJcaIeuj63UXR0OqrWP9OtOovKqHnK7oeti7vQ7tWXMoD5HE+ZUD
zXQoDR4+duMjVC8fp4Bdni/ZXsT9B4UTjS9aAEX5PSfn2xMvEYBOzvpJIHfmvs8F+fyuNyMonuEK
oNNAej7RIgvO5zjopjwy4IjaEG/y2V0/pUBDhlq9CnR2CLlOFLB4gEh6ag67njVM4U9dJlq57WHl
dj2ktlVF612vPbxq+a67OJtwKmMUALaH+/EFkMooBFAymysko/MqQCvdYkUKa+Q/aTEPctqRHqS/
C4LAhauVaw3JAjPtetGdtNXljJt8cyVRUo9WrGHfq9y1R3axoUDuTCWgPtKjSJW7YO1l00nLlddx
XPG7NNQO0zu6ujCMC930HuL5aSW3Ykb02/p4dw5sd+M31DmwqCeUmoFLDHRlmuSw75BmMvQ7Lnk2
3S595VwtVpOr0x9eGVJ3SJiab2nKSj5TgcqXlqpxZUKf3Kt+5qA213e1NddNi710DJr0SpjznU1N
M/lskSxaOgt9SouYeH5lKpXZB/J3Oz3yV9rrDytzddqaVmjp0CWVVzzfB6Up6W5/t/YqZh/6pcmm
yVSuEyw9Jd1XsAsoABbk3FHW8CnNGoiSRJZUlgKm9sfa++z0EyTUamUoob8P9gz1TOs8d5fcEGHF
le5HxfNrD+IfWB8t9zwugf/VEfm9qY+sV7FqX5U0fB4LhBjmW//jGHTaSoCdztP5McC8CMBtdz20
3eKm7bSYfs89TAUk+Xw9lM9tgEdg1Uq+bRlkK660TOacvPWQuwxxc+bitQyFDV4pNeZkTqTldzjq
6muiIm2Rv/DidcYt0+Emm9U4eTt3O7xOtkO4ldsb5WZw3xkV2va3i8S5LAuv8EISV1Z+5cduTGrV
3By80o9nsdtDiV10XtBinJbfGaWkDDl5xWK74IiCI2PhZrcjqbiHqSsNtfxwmJqW/3ln6sqrGqVk
95dOSGKAEBHDBiP37Ef8bfEdZznhDJPsKRluHGK0wEWqMHkkbcvr1xHG71p0x7zoKqexAwmP5fcu
V8WSNk0yrEZbNC6+GG4WybDwDt52kbox/Uu/lb/VW69BgiL6A0gHGDc+L7Q0mVvGGQKAmTgdnwGB
9BsaiE0+S4bAiyY6vvD3mKmEVBoJGaVMl0bcgi6lMwHQgeMbKUtEXhVAI6+D7rI8cndrBN839kjA
Jv0cPBKlOzv35HXkTvoQQOJdGcVuy9/f0jLtM0fd8xGJh+sAZcdLub/nk4aca9x/z733h0k1EhBz
J6PZSM+8l6nLxPurxCl9EqNyPzADxS1Hxo6ELU0cGKoMRYYkA2PSNcw7I8GqgyarKuvQZWKILMMG
KkFBDtjNIpuc/cF0M4lMgxTAu9HeHzgELPp7P9E9vQ0O5swRlsHk5A4mB8r4tJyTW5ijUzn4e8ze
6XldlQRHRbYb92IuLklovKabmb5bjNEuSSfb8C5mM98GZOvjlcF8KQTGz8HZOkdXBLUoaHqFcx0K
h4mDE4y6Z0I39kjegFQ0gEF3ZnvPUm23yeuo1ob8kPooApd7NRQgdE5k3acWtNPkU2Zisu8Xjs2z
sPoA2ep250VO5Gxncu7npCOP1tyTqUg13HIKw/lj92BKXTq2V5gN8yqZ+4m50LK/p58rCXEHuvKl
38RNsfGcfIQBr488Z+s+XJ4QRhexxN8vC2dPSwM2YgScGkADX79zIMXvhV44WoKweNaWsUyPXiwg
l4DPZxJtUf0KqNgkDZWR90w2aow7SiSIHdds+A9ORTdymKFaO2uqklzISys1iEoH36ppuois7EsR
TmOE1IRxHHU+bHLUTyDZQzAmv7FeO70gRWDd653XYMwd1RwWzpntGLtPJ13AevfcLt3u6FAGkI3k
c3P6uXAiefUFjCxjTLa/ln4tWYMMhaylex4zdPaOvC+Co9PDXlHDgLk2mf+m1hNaeqMzkyC6YQ5z
CU/yBCsK+GXbs+n2KuIW+CHdFojznSDyFqnemIzeDgaoDdAjqO/G87HeAR3OJmHHaOmm3ySVcgju
IowzmguQSbT3WrLaJClkNElQmB0jpCwdWSQlPezWELk8E3hkwLdhTvd9Nh6b1ImGXaa/fZECT7ZB
tA3dA6XIrn7uXFjYDAROQT2WFFCDSoj1NgfP2BU2KkBiGmZjmOjzNNSLDUC9+MTbsXJ9l2IDrOTA
NAISWzKqytkBiXKScC33Nvw0wTdO4HvFKPcGj4JhB6ejGuMTOJi56A78TcD4I3M5T44LKnzROekg
WdUBGkUMJh7pZT06alkHqjpRiu8T/8jqMU5Hkdl6E+Hg8BKgKgDZBpWe9lUfnBGtZDNrUKEjdC/3
6aTB59D0QQ8RsG1eJ4TvjctpP/arjGbvRcPQBTen0WJD+tvcA9fkPmWbiOzRxEwzCxn11g11zp7k
btYPDHD27Er5JqVcTNeP/XpfB5XTcdCa2NsDjwKg6E30h8BXIs2lQVVLZRbUYz1dozn1wW12J3AI
KRK6ZlfKnqppCK3HTkeUMZcSomhcERkHLn4jaLBG0j9xneDjIIh1qnMP3QxalXO1aShdBk5bOA9Y
aFrZT/gGYxmaG/MZmJQfeYVQhut9w1zBwMxt+glWtQ7VikrWocdqDLzO8OpmwYX9KvTqCpZ+qoqx
f6TqY9N0pQyGPsxSMCPV7HVavoxi73IvkBP4cfDAy1jzJitNC+4Z/O3OLBK3J+4OjIkdDi8A2+b4
vErmooZ25D7TcWx248XYnlgQBf/laGIFvYD+1+fE4Loe9IjPx5HQpoGm5KoKJ9b8qLpQkz4lWPtz
m3Yyt83chKJyko0Rpl7InBNXsCBdyhrGzlDCcVtoxF2TeVJab6Mhc5DQLQ1X+ogVAhEDQpXBziNI
R6YHN+EwdOyb8ClyhQk1vNKxhADAQAZsKNnGA4dAyyGp6fyITLDCiOayFxg1XeHkZyYxVvlkzLg5
LUDf59HaDFjGjMXbgHo7ECFzZXO2hhYkKgQEglpdiMOOZcoBbw5p75lFDDXGh+tsXFxEwDd1MIqD
W0emhpqvr/dt8CAe7qA54C7afObuJ6zUQrBqQ3dEvXNd3pEKmjJmHZJpyL5M4UJgBoaCFOyHkkER
WEfW7WKSoGvWtxbFZAZO4iW6oUlizUQiiuCK6SFhL+/ghg2mdB4h5rnpbMt7AZlNFPRm3MNpdDBZ
sNHdoA/oG8ssIMyC/SlUJQSjLB/aC4bLGtpwCRJnui32GSnoIVZX/zCLHLFLCE0VoEFl/LZpm/Sm
YgFKp6+ucPuB1+K98PgjvCQDa22dT2PcJVdwvgKHd17bRH7Ds8H8vspIdL8N+qpHqvnwzgLXyf/I
InBGEdLTclrszcP4wqJaNXXo+sWbrS1foNcwHG6B4Yi6KxaSE0HewtWoyhHEjuzTI71itKHtBOMN
ibWAEznT3T4WZMuFjnCH2LlllyGpwC1l/12DJTPmOOxI1k4wV6hm4l6wUYXs6Sul/XKomsCqHge9
ic2miQXMgkZZfsraQYO9jlAQ9iOU1oPrMCeZKUWOgJjwacHNlLEIrC2XSpAwC6FHnAh5ha44WYAL
njzvr0dHaPDFNIYHxK+eVwQ9ougTbofj8DrDanerUm/4Vij2gU19QYiBQNGAxdLvnSQQ9ibC28Wl
BhfAODxygg5WmAWAaVEEg2EDIQjTP4vEArsymRDrlQx1O7dqRmGxg3bIovhhaqGyhzx6vG2Zyh0g
LCSLEtF/jeA4kN2LMNN8WFOws8FoBQwyDguBFAsbakLCrkccgQiKoIbIggDSQOAo9I62cpcUDBOL
vwl2tW2tYqD1kAvPcjgwh14b4cTtIXvLAp9YvJKWACWCmbQlG1JIoiwAIiKzkEK6Mu+EjYNIPBSp
WehNA7ImVr0T+x1xCWlcLHoNrghke7hWbIg9ggKIeHHPbKk9nB43GfJ9iT6F+jOkFp1JvKMv2/PI
tushOkubwJtRkZxFoxChFbBloVKyeTPNRuR+IgZptelWmnqDbGZRsMjgzruBjlBjULL8M2zf4kqE
2t4UPYqeyWVW00nEemOPRX8B9owipr7uplaCKOcA7EiSR0GNwySGgHeQTDrMUwTbEogUAWKiaUA1
oZzeQPdVw9vUwu0WDJPRy1wSSElqRMlFcwTbBvQLIWL8XbBCqDo4B9wTN2aeR8TZMLBhjtZtF1JT
gE+wOkSlnYkghWvnxDYlsSJCKiwNJi+YgdAKhBG1WR/Rb9asBSuI+NhkDUq2IPKVhuFBgPe0d0UY
EXZai1SuUOgKJeCR02jspA2Sx87becKzoV3GHoLwQvCRFcjbCFfvOG04fUx5KZGMImc3Ef4slHlP
VdQtzbJ/VxcG0fFOtQ4D0D6u6AYt2tkiBXAHn4TOiewm/JcXlK2DLMthJycetSZb0O9zTwuCy86+
Mp61pjASkjuHwlXuibYAMB62jEnkCt4jBaVOtYK6KukpRn8JdexDlZ+bpvdxRj+xARYFjdm4FJ1j
w2+XbCfvDLDPOrzbBLJ0stkgGiDsWnVY7Cv6Dbofy3b2e0IL/TUIZQE2sbV04BoNkKXBpkV7RiXu
sbADUHU7THxQzC1BgRJ3Byp2h12+Y9V2CAoXCClED9IppLzjrYMz1Q4SlMqW7woqs5z8FuV+d4ta
POvW9oUEVTXDXCRWkA7bUe4QlVqsEKL+C19DFmUsoq3uUJzxqKGMt0wfa0qIeNrCZtYUQ5PGbIUl
CxMgGlPodtRVtF23S2u5WcPv0ElBYhJ6gtrikRDZSGi6aIlrqDY5P8dt+EvHiXzRELr0m6CSMwl0
vh1b4IyMDDEV7mGa+Bz3yNAcx0FrII512jXtueiGPW+wED6VwU9F35FVEAK8Qe8Qyk5iHu8ITwOj
IOJnVof+Z8hr5jTezNFkIV1ytYRYFgHZKd726kLRFXgZAkrinkZd5A1qKrqiZH3qw/2bQTCYhy7S
BXgfMa/MPcwSRnkEt7ZsPun5Mi5gINjY4D41i4D/9SA9R/Xa0+1ZOJbdLLRDKEuCyWTcdgY1BE8Y
JrYQxSO4EWM/ECPSFpMIdiHnMtmxhigK3Flbte4inCcRhFlsQmLgoMYZBAvT36qJ9avjNh0xCzbF
3GNaFOQW/NhwrS3riSEmmYR4yxDSIAK5KTFbQSg9SKHTIGsNhNLENwhtcwqgMDfShopywko2kKqQ
yyGj+2GLnSYQFIJyhhALVosGXEJsJVyjzzSFBXXcaH7BANnBiCmmSLG5trGDiKlPrLfk7GCW28kA
3NmAPULKhUW02XMQJ3aO7CJ2z6PYvwQ2GDOxJIuN1R7JfkFVBivF2UAGELfvtbAci/N0sFHrYfu5
DDqAbscmgea7xWID0PDLDSOzWWK1E+CgcGJiYAKYuJZtlrACWSomB2VGyUNQcveQg73DMVEQhiBJ
P2SZ2y5IbaxagLtAPKCOCBUdnk5vLLcDEVurHkQRow00f3vXhDTgqRqiEM+QLzRWJZZQBN0Ww77q
fr3RKEgPvyPHBibYA8btEAukcM+NgFSMS/zE8MUBQNmwJTG5w7cTONcRY4agndD0IrhC1JoAknOA
bDkoO+oMLtLRZiJes9r8QYtyfE+eI4XMjfBSPqEdYC3UV3wUeRBJQhWscC3ImIC/oPw5PI7Fw0iP
fbktlm9kjJqzIY9AICE5DR3C12SGEkxFW6vwhqUaCyHZYesWW9oJczxODZDVAjly08aYH7pHEKx8
FiWb98L3QXPxFoqlG3OmIBU6CJZWjBSCXD3uiUg6A/qOsdxh4xanAKZ+/Odi8ocgQhxahNIsqHWm
1kGo7gi7CZ2gDUFz+YigD3QLIWO4FQSVcFro7jDH2bJGlUVhAHfKWn8SZCzgn4IVImqK6e3zp4SU
kDmFso0ioAsTEJnmgCmupS84ggMbv3MFJ6scjmFH4M+n6CyMCTHWhA9dVFEMWKi4iLPj87Rp8hvU
SfBKWBesz5TeHoYpHs0tmCc/ZwjW1kTi+DzKIo84NUaDbXNB78idLkh4rB/OhBcjgUuRL6FWwn/b
6KzocLfCw0VTuvoW1dhQTJrIAJgQUI/CGcf7xfgwEyMZLx1NPk1ksUfGXL+4FwiJIWFg7PkapWqN
8N5DhR4gwq9RE0RFRVmYimlx7UQY8DpzMQ3IZ35jFiv8jFYOfuux4TbGfWdNABuWCxFmGuNYHpNb
KV4rdkX5HHki5Iht4chfocfr2rrWC1qPvcC6KUZia7OmMYYyOzj4KRIKnnAmIvNNh9hAsDjJK2Vb
nAE4OhR1P7zdIkOlPdxikEIyzxASxCiV8GjGY3tvxwOAFIbGaiAVATZkIhgDgyEWwdmOfnIf938f
BPHlff0WENOusnO2aeBbBwtxtMXjzVS8PhJigKeils7bODDCkTAA2asnvBTCEsTcLBQPs7kUKhLK
LNsEqwPCo3DECzxZbCFsDbRLwkSma5Ry4WIUIkfbFPuIDYyaKgFaoCSIl6FRgxRYn04K3hgceS+I
UluefvCc/z5U6d8zt79lSe6etmFVVjjOM+qf9VXlrweECl7Y/T/lP6/rDf3BR29/ixkdWFuqw+3p
6koAmASD4ZQVD/1VS4QRUWQvxB59BnLgmH/Z6pv3V5SNnbqR2D2JR5q94KdTd59BfgAf2eipwSPc
mmH9u7oE2jxOCQUjnGZ51MslobCR+vwdq+Xz8lmiY0WY2JgFlmFiv3rzt7fVn4MRut9SFf0VovIF
02/xonlRnYuDfcaxSyxCUce6ZUTFStTbZwDeZ4wSIXGFIlrz/XWO/VYiNM/qVezH96ma35zVzasE
tw1vc02sXR1P+7Eg5u2+L5FisUOQyg8Dt3+7DagOY0tNcilq/Pe4sKioGnEzYoUY2pVgKcKpJNZJ
fmfqqadGZI8xhELJhclAQqJeIuPNx11FfJ6EKqXq/mCm9wzxcSqxTsAb+OeaeMofYPztiPInjDuc
7uyQAvWfiZwvVr5ZXzvsWIkpbChCP0MViT1P4jk+EYQgNjJMmBnZPf0NuCOBeJEGtW4aDvEefVDh
lpgdYjyuKjFDQnoys1zeYiPybm+xJOnF4u2NUtvqjWiQPw+fHEK/i+b5ZfzfcCTNoyZpvA+WJ/Ed
4mA58VM41Qx+T5lxCQz4DB4QN/zFISkXXFac6WuEz47bdo5ETkJ7bpOF0J8tKoboyxWyl4ie4vvb
4hsVOVhkGtFdr/MuPFWUBwyfen0nUokYQbvjC2HLe+c4RJJY4EDAVojer2wnnMgdWCV54ZDQ4UTc
ZwOsAQn9occvRfMXQTRDuxcDnWjQ4vw58ldQuYeEIk4g0aQRX+txFEhn6V+GORwZxGq0obsXKG8f
42NtwnMvsJOUvArwOu/i24+iZoqcYiE/iHiO3DbuEzpxAGb4bJT4LLa1S2yNbg3XRsQXIZeTQMiT
4hIoEa5F2TkRvIzfB54ijpAcJieuugo1hN5gXuITInBlWOIXOsH8YoyBvUkHQnR2OkOxwYhZn6Av
9zJ6u+CleftYPpaq4YQKpIpkb3KSSf4gC30M4N7CrcWQJ5xa2Ozaufg906Wvk3/y5arw9hSWKww4
xiwusV3y6c9I9/vA419w7tv23pSn7bk8s2cKAsG8jIiuBoLk5aE3jPxigKKVvv+5xzqfwz9I/i89
fovT3lnXhl22wfIjVvqeOuGrqFQndI57v5erMjJtsj92dZNATLxeZD1ijx6U1SYnky62JLAx1AdI
cV2fdIbPHHUXARwbHZG73R8YYUvG8qexfouvizrr9bm9BjrbTLUQdy7OZkKGQ+KMK9V1jugdlaEw
7kf5UwmX7k+0TGjF6/MN52Q4jd76v5yoHCT9BLL7GZc6IgWUepDYGGKn5cAHci3x+hKpKIwQshaz
v17hGGP1+Ho/z5CsSSdE/GKmocPCGzZGDn0swC+1eoMCE5wIrhLNKIGN/PlhmWvW/SfYfYteu+7P
JNUVzLoQDmWbhAjcmFMgq7fVFa7egl2sVhe92hlOCIxWCaPJuIE3ffb9ilhMYpCFjcMN4fJFzXFE
EoDZN6DZUG10cVwqITGcQCB07sIaFu+RexPyHC4OyI5EcKrX+fgeooUDRt13FeQp5VJDz9/nr/Up
iPn89XU8v+fffH5/xpxsqXsxXM/Xbu4Tji2v+R5SZk8H2KqhXJ85ZfG2SPi5xJUTkMuT0hycj6Mf
r3Dt99dXCR98hXeP72/Z+hCAW1gH8xVBI9cfCw5HkKyV8FOQGfbKrG3VcEerRUd1p6Th0W9vsYRS
xzpRcuPerD49i7YRDsRzwolkRQ8Osetvi9Vb4citfLU6uhy14b/4BRdvf15fTkf9Y2sMWpJghwqW
/X8WGepnvaS9KRNZXgpczJqoamesZCmsN7kpCYba3yXYQXqu5bh3d6/iGW/pAQHiEiKOx3y4IyR/
B79dtt2UGP1kvlP3eN0A3h551yfVEfrMD6NuiTz5DSn/NupvQn0vCrsDO2PUZ5fA5u5wcH/XbKjS
H5AFNHXKn+qOt3+C0rfQdPsYFvZ2G7ON2yq5aZIvjCCEW8vJpoccAzO0JPfX+OLXZEslsdQsvuqm
pXuFotSp/+cV+x0x+3Xu30+Mnc5RGlcX5v7AOYzZ7OYoJyyGt7c/pCRu/0ZilLSw1Lombds/s+1Q
ZivL04w5d7ZqF1B0vGLb3lir/WyzKJYklkLf7vvth920+ujP8ndrhHY9iX7I+fMbJebXUXyfbRFl
ebPd2ICfBfFYW+jBK8p6PEl/4BHt3wSf/62jbyrM7pB0N/sN0yUfTqmiCzlZdbVWF0hyrluRSTFY
E6+FDHNS7yBb84GUYmUxzweac/3U0FnnE+sh5ayPk6L3mT+vOrmAfsPEGGBdEYAYY/v7yZP8eupd
81NheQl0xobW2vw2q9VqNDK8IMnW5DBcmURBd0lNq7g+4dPDaLQy/JqsiNw1IxviA+USpYPTxXLb
3sjX8q9RtzMxDxAwbhw92GoiCgEqwYTIy8nEfRI7kvvkPvHJNU+oC6eUrwfc8HmEYvL04NY3d4gq
fCpNcrMmSDQPCE4kpDWcEgjk9tRmWqxEGpbIdsY6OhBeKxySxGtKAmnzLaOMgkSCihdE4g47M6Ki
VEyULPZzgp1FaxLPBEBYEEHxRAwWpFXEvcJZFc6G6wT1unAfWAwRvolKx4Q/P8TjtteaEZ9DMLKE
2re9o/sQBQM/DmxFpaOmt3tIx4PbvbEm6wS5FLI460/igIhiiRHem5QWmsMouA7j8frJVlEQPqeE
XUtUcLKi5YiQYjHyMyyCiS2Cgprceh0WH2gDT40WT9izKxG0GYkQvWTVmckqXDAGpGOOWjV1dLcL
+vgMZy0isgH+Mxc/onk2Te+Sqf3QcS8rsWC0dTlGgPBR1hK/DDATokBnQ3gmsXGE+RHeJ0aMDANn
ZyzheoRlntyy6zTIhdztza9LbLaJvuA+P+jOJjI5jo7JFsc81jzneB9sluvAzuTkoPOk5u83Sk4Z
liq4CYKgVKhkvOWjCgJPKZUdg+5+RI42p5wQbYBRTZwtXZfzks+c34yUxjyCJpaZ4e1ze6OWSOnC
NjhZ4eSctQhvI4lGUM/Tx/lG70d9g/3ztaGtRwmYKH3Pk+D96AnlgbgN0ohgsvI+OJtha919EOFd
4gJI2EbMkLDrJhYDdJcuMtT+HqM8mop6JbVxgYh1hzsHzXIj9oYzyhCMnpkQiels+BZd0w9Vestx
EdwHCkBSqVrcPBJy1ViemfkGMUTgwunK8Xh4VVjatgj6wqE/OCKlp9PHHJdTF5XsYBwHWU3kIQmP
2446KvKQBMhdqi73UaE4dIAt4/FVxI/hLWELbj9UjeA2QbIjFMmkT5gaFVw2VS18IvjQEF0G0z1m
aHJAoqHNcUYs8dROyqPK3jncUSL6r+drMAwHcgMl74xHaH50iG/w3ySW6TOuqPlyapJBWm1uP3K9
myw5KrPxbsSLIc8dUQdfxw4nYW4bcwK5Xig2p4biE5Ljec+YLiSSUCJ7RARC1xsRe6TX06vyp4/4
nnGDkJW2b97nY3Hzvef3IgC+TCo2+uRJDqTe4LxaEK47kqjbfaLvchM9gLKT7RNnPA6cTES83DjV
y0luFD+LMKKBulPK9u4pG85yiDpLgABxE5fXs8NZrWefY8tPZ7NquORxrQ2p3RuUv9vm6Kq6/g6r
7VIcMpwdfMYi8Dy9uiobz+eyornffLSC/L6NfcMV8/v4GTsCVtz5YE5FrGiRPsVPEqMnRs1ITS/B
NSA/+hnhMVU9xpK+NPT5Pwk7r+XGkS5Iv8veM4Le3BY8QJAEQSPphkGK3nv39PslNBF/b29H92jE
pmiAQqHq1DGZWdHK+z4SlW5xgppvZ3xwGfTtZaLh3a8MLqBItoPhy/2syx1V1E7hx36TZPTMp9La
yjNT+zV1EqVFeZpb5ZLJp67DnbtPSCIC5xE7Ry6YUuJnQ71VvD3lZYTnIA3OG587+v1NxbvhNUKN
LuJ0OFAgrBniHSorSm8fwzWUy4FXahWZaDln56mms4XEKIhyI6pFoIMjshDWO+rWWg3nHKFxzoiq
MrKAAzO6igUzPASHJow4YRfGdFoerw+y47hF1o7ZNVT95pMz0ROUvM/k6DSa9mAiV26KnYg0xKlp
cuUkVFtDnO+mkBDNFyxP4XE+Kwy9l+0ATxQ0RcXHEnWhUfvqcPDbx2dn+Pa+hx7u/XdXNf+MGP20
hio0bwLCBWKF4bDiyUd9cu0lKwxTADIqxPq4sY7p3v1ecDFu4DWV9WK61M0YVtjOtu1JHOOI38zJ
19LLyjiFKO1ouAvaSOLfnIEw9sckxVoP2+pvHe4F5ECYq47ThR6+NP645Xj0V9MAFcP0MMQhZnc6
3BNa+/S7FI8630oVCoogw/KcqwoMxgaUUYuusemQvcnFQ42bmUeQeDdD5xM6YSkclg1WocPAq5oh
AZHSZBe8Q1VBV6Y7CmbKoPEVTmhmALACgiuPbml6QW/mdSwB2Ew3IAKd8Msiggno3jmDTP6MyXk3
PRrM+CZZNCRCAznPx7pdFdLW1KFJWJEprzC4QL7HbzGO+eHfGFCMhaGl7hTSLOC9S2joXX0iUKYJ
M8ubyDiCvN8kPMWSkfXlhlpe4GgktCxMrA+mrURkRE7PfzC88iYlwbK1iH2BN7G+oIwwMqSHX27Z
dFgxsihyy79BeyJHBcv+NoHHdS+cGSsBdHnzCYm+wb95l0H6pKeHHSBO4nUWwhRzqeS9ppVeY5Gg
Z7/JBHHDmrpNXWAvmC+6C6LzISZ6bVM1htxQMBvggPt2ISLJoDxw4JJiPZmyMwGlb7JZlezAz++o
TO78hgvE3W/LgQKrN2cDEJLLDdKaPWYrITDoH45Qgt/GUeJlDA43F7BsbK00xUCR0Ex3NnYKKB+z
bu+EMKAVUiYvPgnChJUxK1Gp2E7k5oey2KlAdH2r9flyHavvT6Oo6uHsUU6PnkGNLGQ7C8SpQyot
wRU57SfZR1ZDonYRiQt8FscBfA/ywQZcD93AjW4/upOTVZvQ111S912Q3KZLsfBi4TMWye9Nbp4g
UVTVYzD/IZ9qmpblTy0/CcMW6xz4XrMIWDT97ALIcbSwlXR7x9NNVZ+8zeZLo5TtWYyoA2K8U2Hl
7z30ED27eMEiYfxFWcKUN1gXteA/tfzffSb61nV7+DEqAUtSoApZGs0rd+L2KPbYvNPtTXas/W0v
aL6t72Zz0jPdl8uTkTHBpK0a0oTj9RhXVP8FBRKTWn4E2gxKWeuEkx5tMUHFV4njwoxYwa3Z2hMB
FES9JmX9NJ7jkKhO15avKpucpX3Yr1iynF7v4j24ItLdVI63KV3qORa3GUR5QrjlgHfEBXIcpmkP
isiGc1K9+hKURWaGexf0BEILZr2eODo5rpTA1VG2JfCO/pUciWEW6wsnC/6H6sqVSLzKJwOdu3/h
7uO1ctNVw2EjUOY4sDogbRoMkz3QiSJMbIQzTlaPSxeQz8tuFXlTEleBUpIXc3TxpQQ5AFyQM67L
qqnKQsaIZm48m25gGknB6nKDqFLbPe+7K8EKMkIrhlrJdqusXcLqkdokL36Uuxvvtg6Gw/SANpiC
T+dn0zDIJA8wsbxD2qLdo+9oX49BXDAT3tRvzG97b/dcGsazntt2A92ylXF7HHtlAg0xvk6Jm+8a
aCcr8vIyam1mtY6tmal7WODST9aHOMe8wzddpbMuzIaJ9AAu6kQOy3l1cOZH+5zy9YvFaKNFLu+o
Merpdo+GMlImPV7p7fVW0A50toAmBIExHm449yYIuj10QWTgXKw0LQ4CGo6xq1pf7qTtTiauG9Cb
XBdghIbpYVFZJ2hWgFU1HSmzLJgOBb+LLZN+CNt+0f7sN6G0Yj9lOjUtRDsr2ZNe5+7kEnvn9zqA
irAPM0EqBGgAyCvEoCzERgEHIKgnTifYRM1PegM78I74BhiIr0qewVwA2FDzS9Sc6B16O+xtdAuj
N+CJkR0wbbbY64XijFVf5BCxlQXpwYSquydckkuKmRm2dnHeOg2LscaBwFTJyIoSrcJiaXJOST0z
4Tf+ybRvfLkWiSt1AcDFJtfuKYR3BTetAY5CQgKKDPLjn7Ilan/hRMAXka8OuNXckgIjWRMCzpMB
dASWJMN90kJ1JwltRvtEk17wR1k4marZNWKpYWdcqwttSbXAoQU8h3KsuwKcpWnQGh/xh6hd1uNR
XPomjDc4mkI5LHDnGuHJHZ/DJ2x19pczj3YRxDa0janQeqNoPKKGMWJKCSCv/Jsd5LLRj3k9Ongd
DjcJvyX6WPgTbsMVYjRWmWW8HRRty8HncZotx2khxLM247DlBKbdJl3bbvdmna7nvI5mxjxgwDHA
szHe7cm2MCzpk0Azh4fCz1+9QNIfWT6XEdxr69U2loSh1eUgeBa51t2fBXJGHMcJKzhjSOikLdax
lhOGZ/OyrVaIN6U6L6gLFmG8x7BorHEBWye09d60+FToyF+k4c6Y31bfoihshWgJOa3Qkds1z+Pz
J0cvtVp80XAtjJLZDMQxeTPH8M0QJxtvPkytMHVYgMatAgImIOFOARCtRzBujVXTZ3srWlJ3174w
Ie8BPXXq9UkQ2cvWsAKEDr4AjtkJ6DpeNmgitlRANYMFr4ZBLUUyp9fo6G/NfnDFjyWeo46Kf3n2
OhuvSp0YfF4nl7k/wgJ2MqSwBVwGV6l3DhBfGnxQ3LK/GHyR/JslOMicc/bPUU1q5blEWewyB261
LpSXV9a3bMsKU85k9DGMOPfdnyn/iqnMOOvPZ7Ns7TsClgllpDlbZxS/fVnXI7MLXqy78Nkpgr2m
KVrc7SIMUCHois4mKoOaOzGzCs0vtiPCi6kwpdkgAXZgHhvAtGZle1pOh5Hfe8SvFnBNrWP2KiqO
RS0FaAf+6Evwpbwj8jGyMm90Z1iJ43q48l8OGEw5Fjmz/tzwJfZCso49eLHNY0/oNwRpBghL24fu
pvtyqDQ1V/4KRJscjer81BJWDqWb3r2JVghIqOzrGBzeOLGg7TvscERAeQXJ9LX+KPLiAiKxgCE7
pzbE2MRbFyPd4IAPMGb7qYizNVebTog8PH7b5TBvrfxTi7xYla5BdYh8V8V9jIvO15KretoA6Hh8
OWWYtyM8H8G9Clg9rBRNUBJmkt9whQX7OM0P4q/4q2S364MTNw6BGbceLjHdE/yR5rYj/4SLRncz
XEDiFWsZNvSbcv7bhg/czEl3h00d4EjHFVRSnFG4nZ4DMZ8rLCr4ZKWrlidSH/6zeei+7clJpzaH
sE3ZOYBhHDIcmqxDYGiFCBglRSv+wosOsJwlUGt5J9aqI8Sr0h9dWTytV7SgpjM2EFYBuFFxJ/te
gV0tFMXfA42kJwDYPfRoklueLYdULo4wMpadkG9UPk/ZvXjTBe1GfkuUagachRsctx8xtih+OOuO
RMg+YqzJKmT9J5p4xRcT35zByDn2VdpvBIlyl3eb7GO8M/HFj/CaIZJTV861RWFXCgJ4icI4jENf
qK6r1QKkCFbjDQINDOLWYIXwm9fYkUXnjgzMrjMGwIPvt/UJRR+gK08E/8Jw7jovexndwIsdOmIs
Vd1d59EsYyly86PZMxkR0/Gfg0svTBdu+Elc7nnNepsSFvN95wVfpcwbOgVHVHaI+JdO4g/yXoUr
VeFQQD2kHzKFmu3djJJGenNISda4mLLcmnyYx2JChSOJitbBjrSusrxImL0ZaFTY8DBmzc+m1+XO
4WF83Zt0K6j8boCVwFPLHBxs/Wvw5Dx7QJODs1sihkCfaOvRnvBoUpu+ZDMrVkgKApLeybNb1yNT
jvpqt6WR1mD0SZhjkLwgN/rJBzIHfOsjIQTJm1sHUkjZZWfUYDctZtaUXEXrFtRC2dcxmD+b1MHZ
avWXzqlNnpCo2hNFBdkVfoHN0j3kC1fw00IpeK0dcgdiwOiTgN3fDsigvIENAkAoJPsz+JCCwihZ
dm7Oh9Lmg+QB8W2P/Av5KuXIKyRekRRCv+GD8N4HXxD+nGkbXr3RUCb/mrA8Cc+17R67JHxaNfhA
gFOtEJ99PrKS+GXhXtKv8bX5YusVRBQWLRLo0wY8gnqrZhOiplwFeaA+y9cFIHDOy4Ui5ra0ml+9
M4vbWMOpZF1bh0+SN/a5W3dvvSpzNay6tw5A1OYraAn+JEQjUS69VScubVlRBP2fDD1ei7VqsS8S
eTjYhbn2bvxxk4JTmo6PANWKpFJyyedpRf7kfSbPIKAr0HjjjPslckiX4HPRyTxENO+U4+N2FA1J
EA0czXXh3jbWNwnVBslURi9kLfJ89SZjEnQviQeJHSk0SdeeT2QacrV5l+zTXPQ9MlFsj5MhkptO
as3rwAsTcsFVlyQH675tTXF8NGCu7tqiXrogrZIS1vpWS5VcWkfWp0N5fNm6W40YL6dsKIiSSwWs
WLdIYi6T4pCuPIas2FIdqxu4q0XGBqPDDcdOR8mEM6MDSJ6bzkW4FI0Yqls/WXsc6UTN4KPR1qiA
CGI+XrDpXqR2lb+NyHZCMD44H+dmjI/txsk070dPt9R7WFYEw9ayp4x0f+QMCM623BiBWF7AgE/O
zlRjBhyF+zl2hXvfIutFCgzZspTEkeCnZRfelMfeRYFXcZrNT7p/1anxgmP5uejkbKkhSHYDfh+p
AiyeGLUN/xGugdkKYsNJc00S6eSfi749TbjxzANyta1PTFvQDAjF5AtI3cr1iCKB3WNuRPSsZnSB
e1/gfUgGBJR4Tj5FImBijY82SzvLDsoVPMqivxGYOHQLrDjn4NQ6mUP30LqDqS+hWYH6o/ulBe4d
yEhQBXXRjiLoPHYu5tR9BqJVqO5/83LDm/f6qkSNCORTfLEOeOIoGt1xC+4pgVOWaeC7YKSdbefS
YjX7RFYf76LiCq0pVY87a/e99zVRiFshQiwQaVX8CYcjzrl9SQNCoXMe5SrvBEPXPR5xyw9w9iY3
FuGvVVgiScNi396FvUsfFkeyTylwWrf+A9Uk74Jy+AR1hqfZpzfqASdy1USz8Y5s1bNuKkMyQP5T
kg4KV3ZhaVgbCj/KQcLKEK8qRdXClIbSlbj0L3FtIoKIkKUSf7iQHFuBuVagQPFBUhS0TrHiOk9e
AkEFTgUIjGs5tyWocE4vsUKMSnQIWc4V4Oi8vRvGDIeiBtftnjaGEsciyvk6JKcEeWYili0FoZ1z
QBjjTL6AJrB75Iq/tu5rtgsv3uTAhcEanz2IUg6xvMVTXCK3JRkKArYaIuRRprBB3zzZ9RVNCB3x
0QWtDktOkM1SVIkuifhw9/ThHdunZG/XUJtAJCS8xdsr0NpX/8aNfvW5nrTiX9sISES3r1tMlxJx
6lByJ25ecVZmkEy4NwwG9ZRiyguiHzpXgys7sfqfEl0vrhhnx1njAHz5yMDaJYhycIcISRCViE58
tzQUi27vXvGz/ZdGw56TVys2ae7+K77SWPF3CuaZMm6SGs6vwGjv3jOY4Bp1HqS8Sub4mTNsroRt
ad2Dd9li0xLUZHBNrgHOmn1rtUvNfQ9PxbVZJ5kEX4TPctXaGp04Quw7SB7ILYSTXVgbFkPQmJFd
P3on0zh6pkta8dAknlJWwajIhr9u3MKZ2OF0MnuURrzKBMkN8o5bBtjiaxE+TXWt/1dxrSU64NWX
LkbOKebIlC0A7U3YkOzOTrd44R3S0TBgP172pnMhwtl2Mb2DDTEkDK1m3j63YPLj05zxiPI2DLJW
g7UOyiPrdpWVW1zUS4CRX1i34NIbfTzSM7ai7B7NLcCV+xQtFth9CdwzR3YA5lPPyNtrX3WJOjSP
G+RNGRutpMeuPlXB+IjXuvaX/viHtkYrMnTJ/DgGR0K01KnEBXLXD7ezaz7c9UBBziet1LJ2a1ZC
8V0q8N9EHsmhRnAJVEdR3Hhw94SB11jliA7OBc2g7Tzrs+4CRreEDfUJPxU44j3wUDR9olHiPRZn
y2KV58XwlJ7aaehnYaL8QhKpZF71HWqShvVky5LGISkZb8wRooRlpX0sPVUN3JRsCUo41dmqABrG
q4SmQKyaWvgFS9pEPYrwE1iREs5kcV80XYRekbAlt0bwCdB+nxxgdchCi35wtKo+XkpcFCGQkkN4
Im2Y3CmA7twTx6VNNPvubUNA+3y+GomwsHOtY1iGRV0d6lxb3rrrEHzgsjT1yT3ehkX/QG32Hh/S
fXhoVyf14TXewZVQ/phNGGMdmSITzIn6RO08WycWMdwYrbUbGqGmiQgA35i+uvdHE84i7YisC+jm
A9yAa6xs9aZg7l8HKUqEV76lw3IJWX5/Tdfs7H2Spyl5Vkud9o6d47vctH41KkcHt85X7p565BmX
/Ttfp/iVIByCg8m6zztHfEWRxo+hToMf2i4QeMjx4uBwQLQCyh2t+vfuOrs5x1DMkrNVj+rcC1Xb
JFWxVlL2mjmknIa+Oya6NVQTxS45uaBhaFmdjI3+pia3574XnEtH+gXEBvYW+WOG+yuoumPoKlYd
9ialSAKKY5ex2lMsQZ4DZ6BiKdZggLaootsnPseoPPOjY49LDl/jCCE+KAOwxdWAgaLQzsgVO2XE
F4vkKEpWX2ROJS70TYhonZzHgbOzZABux/osWVbLhuVETtli0OIviUz/4prkALYobo7HUgCRluV4
6YfjN6mWIxmXsP7RdIafN3u4g+5FalGs6KZxOk1ifsg9Q8BykBKB4pHkafJrmmRo9sAAWq2Q+cZQ
4hZoVCgGZMpxWY6F8bAcZHpbDjl3ZvnwZpPKUGKDvI/KADoz6amzgeEzVpeEY8siSdRn+HDYMxcL
KInhwIzmP5zQ7J7yckhPKCyQTw9/oN9nkEPJ5x1CUA5g9VM+pHHDnNfLesKrIT3cJ/FW9fthyrO+
5WMJ+poMZ5kPO/RBX2m6r51sWDGNNbOPFp5rZiBSRlEqYtDGZmYzjudcPOXoNOXV1E9Tnzf4h8+n
KZVCaFYxL8oRSwlQl44+B5wd5UnmGWIlWAZZmJexfBkNTpdadjHSmPYtvk77OLM+xOE4salOdi7H
YEwvDS/0LZ5ZfV0hHU9HYc4Odh9TxzswVdR7fJL+IymX3Su9saOwaWGmZCtk2bh62azwP3NpcwgO
xb2QHcC+WiFzk9CMphKpcblc39zyaaE9t6O9FVHH45kPV8pPKMX6fpLwxE8sG++Z57xNJSvhlz/t
BBhhAhuKME3YbB6yf9mN0oNS07BVEBk5OkaU+CAuFXdNdTh7OQN93QWSLZrRHHkcK9crfSa+bVtE
qYfJlJPoHJTUbJ/XdGZemNvJXCdPcKU5NUfmFNOs6AjwmxPyng2okwvyk5SXuAaaveANfVJH5Dmt
iDhwMvV9Tpbwy/9ctZ1GvLLg7TkXzaE4CC/S4JqapZ+pusRO0FExOqo/t1Ne8WmPr5fUWTnbRgdG
J0NVGGQMvSi8eXbyOUJPiFqOyCbANpqjoC5FUzIkK6reatucr+89HqSGGs1RKIbm1X5B9t576Xwu
SPF8yQ3cM9L45ZbNAelQbvXnhC68j6Gf89re44tzES6S+TxJE97J2VQlfR/xVD/lz59XuAgOkT2X
hjgngT7i0cbF3hC9UdNUOCTOBllbfVGDhnnBoQTL1wyZUxyjRVA7aEpGtVsRskgjy+e4+uEq4Hy4
83mqV7J2pNwhhC84AFon/LPUQi5J2+XXqOItiwvL/1qXU86fMhZpBJ9+cOaXjjCnE2knJ+Yisy5J
5znysHqq7gtZ7NWlKVf00y9EorSHb0ryOT9R7yGkJKYMTH/4Ei4bAUt15RyvMh2kZ9msEenIGHPt
c/9IibNdHdll1jwS+ZA/nO2TfoJENluSyd7H+3j59bhYx9mCDvK5CVJGYRLNuWibK0gYb7Scbpsn
im4zMmL2OrF5Qk+rn7l7VBtpd3Z3uN28wjGUGaHPdeW6OboqjqZLWzpcUJpY3Bie/oSuKa/obhD1
8k0eQ26SHIFUGAgMRBVbKXuRpi1lQGR92W5Y5hnzJttE5/DNFKtAu0jdMTUePmM4YdhrJo1aTBru
AIOP4WP7Srj8WAVg0poGzPqpVOuFggdJFcs2qAM0Q/gsswk2o8eRIuZkjX+nmrLL2ObzN77BMyvS
l5jbOjDT2J9qenPgeneaMH9uag/GZOuBywby5E95qs9rWtPV9n8znm/IVlz0cc4xjabieEZJNOXk
Nu21p7zF/J0nJAemFz/Xgx4UkYbgnJHPETkQ8zyaYugSDmH7fOym3IJtR0BP/s9f1eprBcGWf4NR
1+vlfKHYKKJnXiz/Bmt+lK/35+pxFvgboToQajcxltCllcrqzal8i15+hKOE5N5YwqbwrBFgKJEg
16PUTQqESaqCCWYo5UfFryqFPynjAep3fsp5oAhgi69d8ZYkTiYtktWXSvOKHFU/k3LKMlVJg8+p
1mcT4GTyCGtgJVJVQSTxS0cQ91w/S2BqOUpbEszZAbtCrIZziqiJOsBMn5AsFIx0Hheh0CdiTxEZ
c0bieDQTpRaimHBL+o5X+UsKiBK3BM/NNUo9kZCYVqJVosplJmYEZgUFE13fkzIMR6b8r1YtYcBn
Z6dG+cPZ+jn7sr1ESQVIHZzuXEuaLpRtKJvCzkJIr5ExuDINNspaCmQkc3aEN6+kdN7ewHmXmtQz
EyYSzFE+XZGc2WL6hO0tur6SnGKUlb2rjYQfLI0KmRHhFglouQ7dHXGedIer5LxwRX9khwi04Ehb
JJLAe0gRVfUeMLtk369wl+T1QnsmOYvoA45ojom9ctnLG5OLJCEbkCh55o44sJTuGESQyZehNMze
UPYlhrIFX5sJ3KJIjOyZRpraAPeKf09wpohquqLQwqBHqEJ+5w55jFPUALqXw3BIT4W5SJ5OCioS
R0EqLqh315jYHacb0WuqvJ1J39eBJ63pZbhu5B2fsMdP9CLLJ2zyF3JKW84rdrrScnWkkKQrQD9n
nnMGHpUoHT0qHpo482i/ZqK+BdJfVI+AFp+5TCnEwLFGUgnBOhsXFAhkyWjpxdTAWCsZzXqUAuzG
J36HJcXnOh71mXuLWg3ctf1A0LlzpvYjMN2Kq39iLXMcgeNQCxYD/hCw2TvfOXF1N0QwNr2703dQ
QBvCgyGTCcrpYM06s+bwZFP89u6GzKzKs6TZsloBMPCM7Pn1dj++JG+vXIS2T4Ai8w1hcGtI9Op/
sIhoZFONxAveOqFWM4wx/hAug+weYCGgbXjMPIeHQiN5S5byEin9OgC1TIlK2ais3i+wg1T0J0oW
SsU/T3pyxxYigwa60pLY1ZBlvPjSYIPKTqdBj6TIRseDohZzXTR3oVQrvRKqdsJx6mfLAKzhh6J1
x41//Scw9UB0gSoMQD6Ozs09MBUedKa6U4pgI3K5IumtM10vJCa4BRIM+hkkClxeiBpdBw2GmLR4
1pjBliTDNCZv3LcXY6nBWLpmA1p0efmQBwg6a1wu7pgrFOCeu16zxTLXvWcjCqcKW5/GN/9utot/
5JT9z2pXfuN1V3K73aLxOP5Y7Su26Ud14nvFQAI1DSsUFQnZD7VIF1OMK3bjX63IROn/snhUfiNM
LCvX0Zvd2EWsF+4+j/CDjNAJMyQBCUlI3Jzd4MmEgqXDxAOvj1YnKHw+R7MzsW/MAian9FEOH4BM
zjJAFIaV3pVorRaGNZeDDlAXmQ0ENKTmpykjIayrxPT4uTEObpRDJMAkeZDcF1qRlFiQbUK17cIr
70zZtYBdYlQxNqR/ivS4k0sJAAHrZ/LUODGE78Sc2oAErtfFZm6M+0RwY5JaSkhRzKNs0mw+gUXm
ukw+pC+8TjejxAopyb5NFNO+r+YZUmgQEa3DTcmmGduWQGH/5DkUNv6oZlL0qeoKA9En3lAVKvzB
1iUi0WkHlTxzhkKmqoC4AlP1LR42UD5tdEJmXnOqAvkOZ8RaE7GizLBnMJLHQakUZVCvnPXc0r70
ARl7klw4MqskHaGZ9PdBWSj8gZL1qy9REYXq+39Mx8W9nNus6gdRsjT9ULWH03y2q14D3vMbpseb
Ciw4Im603qnAgpTAjvL4ErFGIomqL2gExrNEA7+RUQHFIkoyILTg5paSavpwuZdcx4rZL2dlwXX8
ZFnyvI6WDqPh7AgEITq0pMw2DqwHRpjsCrwRAErC5GvMHII701uyYkVfGppywFEiIgf6YnzV6UNp
7OZZfMDLs1Ch7ev8vc9qf6Ac/T9d9htpt5g/bXaNJ132oM4rfMURF0uK86X2DYdM5JMTpacthGZJ
aaC8wWKiu0cJG+eLXxYmFmvkmkUFF0VB6P0V0mhCxeegbxcDRPRMJZbFA/JC3zyQVamgrqS5Iuo0
sjrkohosp9LY1ZIsd/eC3/wvf7PyZ5mIXyyXKE6/jJHqsb463p/iDLu6QFXbNKzFlimz0uq5jIMM
yCYzHFXJ3rcYJRk2S4iH/EDGAQgF6uJL69xZRCjpAFaAOb8i0w6+giG15DGG8hKV7B7i430E/0Dj
SmVbZRo5enLseJVSjlxAHL/0mt68c0q9CMyHXFI5g7iJyBy9cfZEvl/jngr5IBUQTCzj8oc+jyUC
s8pvKCUtKXFd6O0T/X2yC0m+LSslmj30e1SeVrpD1E/LLOoiSUi/S3dKFPuGle9IQQrIG2fGjcV1
y9xTnkuwb4Xdy3EmnVe/i2amyeyUXeWymd3MCtHMf8jojGoATE/r9vFDkxd3BMpaUgOaNArkHm/T
BUsFLUMQUG1AedPehouUeWUtWGPX/dwnal5cC4h/1tiNHC6OLnk71klG0OtDFAPWT1LVFTvPLJOj
iYCed5lIa/poFxOo/4EUTh6+BF60QOo351dxm+SOXVm3f0yG3FiVOEUM03CQMbm72vxERoXdCpjz
zIa2JPYE3FfcKxdLc0LkGlTHMtYs4s7ZnEZAKnOppabJrPbkCG63pFcXbg15avnDUiZYUIAQ+qAI
dlp1dclmSelPvriWD3lnbwxEA/0AoBXZCf9T5sFXXWCMFFlu0eWRDk8lGOHDSpyNojk3V5oLP0NE
2lI68gv5r7uD78iS00AtQK6OvGKJpd1Ix+D7fj6iXCDUg6Joaefc8drJe+Nv/ixzNVSSXq4UtSjx
4BRpCJ5RMdD0HqV4hwzTRguTAMa+DuIe35hYSdGQtCTq9iLWtyjkd+p2qSXDAdEansAO3Qc9joJn
pNhGw1Cfz6EdoQhIP6LiVDA90qJSNVei5k+0ulTIkbwqzj9Y9ExzgVskhS+FAyzTHAMmFmU2yblv
aZXIBKI75F0JHf6oAeFf4bkgGD2sc+NVk5fP3SDQuCKoSk0kEzFnEOIeqt/K3SV+zs+ydhqiyCA1
JU8OZK0n053r/QxaiSBlr9qXqO4Uu4pAflxNiS/vIj6NT/cvI1/4A42Wfe9rdfa0rObZ2vI3I7+r
FDenRmn/AwUgisCAiDtwJ44TM/pf++cVa38K6n894W9GdlN/LveLM6vKkRWEAJ45o7VSBrcEKfKn
IR/S5hKETo4XMCIUSI5gs15Egm/ubZHi64O4d+VUMHyKqoHPU8dVXKxFVfF/DdZCIXtFse9P7KXY
WhVaiSUJUC5g/A99b92u20WiHzlwP26bDNoTowd+1lPEVkKSVzKVzDXiKhZz5gmikMy9hscyzTPA
KpjdmrX019EWAUuElhhpUgjVjNbMZEXJnDn23qO9BZZ9ojnv5WwD3WlCUTySXcQsbkt55Wk/eEcB
xxpDdWM0IOnOPL97VF/Iya8p4CnqfbB1XcXRPdMGAg+gp4iR0dKryBWYIDJ6ms1okUhcQEpua7IG
O3rpDoCxRH/myTc0cMEkt1shdS5duQZFJNXqHtiEKsuyMCm7FNPGyF1nkqAPX3pY8qVEPc1bW+iv
Mp6rwYsMzQ4RsiK4GxYX2qY+FZxHpi4no2oXCYTqRCC68pHzCWeQxmnKC6rzFLHmiUHXTPm7W9Oo
/Wk7q0ajXCvXC/lao55NiV+W+XwhV7nC2y57EInJRhixfLWpjfJIYvna0cOC8jsCw7Iz4H2EGRMA
kFsw4M8BwLyPD5CAH9mebe7JuDFYUUrqX2y3yc6EsQtLox23GYBfbeAEgkdUgdJP+ABvAXBU/RxZ
DS+QWYPJIei2kK/kZbBrKEsIjasXELvNkN3AKGBACLFciID9s+hHcFnEisgSQ3gNYOhWIByA220g
swB5FgtlDxFgxY+r/yYZiB/SwQJyALSqyhXIftCD+8KhgE4LM9nlzN2gO8tZs660xJAtAhxPINGd
QR8hy0WjQiwv7eev7NhbqHt7c9jo/+2S/dicxoJ9zVaz+pFdns1xMjqaGjvZgZviHsM/X5scvQkA
RwiCUYfWQAIQSB8AEEDAug2TV1fPwwxgV3cGMcybweGdwbcY0bi6DTy84cxoVGA8UIrwAypdMPYw
Dzqdk804+jYzvBbPuHyEr0uMgyZ3uUp1PlYd6C/5GANZmMPS5faOl8hlY/L53I6MXbfX7XS7XeIm
OgOMDEgHeVld5GLeSPNDZEFdmSEzufT36Rku1SIsdzbgYrk3q6/3cOctZkeWJNbvjbNDO3rWQAjp
ZLbtXPcc5QN0X1E9QlURZAZbk7wO1rH9H1uJvUpQf/VLJCxqZlVh8SNWABlARbJd7mwn9c/6GhDM
ZmGdnlYZHMjBerSed2s/MreqWRMgwsNzZnx/Px/umreDOau6evbeZFhubOFu3l81uIMIA5yBIw2O
lOnzV3NkFxAeN/aIx+S5MeWNtQeA1N8vzLn1aO7feOhnZ+S/LSLDo53z6/39N/vsHdh8IXnsDMJt
C3C2aLxzg9/2umo90D0Cag76CdO8MYVZkbBlnCeORIUluLEDRL277Z8QzF+ax96sqTwK+KDi5uZl
3kDS1ygdHrbWtUssJe+MHUeswpPC6t7x6g8SvwTu2+x6KrOtynr9FOTC3es/qaWDO6DWbFoqyI5B
xFP+A6RfcsSbpK47pjDdarY+qVX6ZN/taTQgm404LI6fuzF+PMBis70kO8zi+pBM8pn+aBDYwNds
wmACYd4ZTOUvRuRVrMi24ajJWtgfNgGKCmpUWVR6UMWF86cUNiECgK1Q4p20+8C2Pz4+4q+vGEqM
C8Ox13bjr/aX0MExAB0ob9bIk55BHvh5NSRbpo2+yGkpHFlmG3XVYwDKAgWSUiPk/hFRkCABAgnE
ae6AtqrlCt2VB1XUvgyWAeH7z/cy7Gn0wR5fBO0K7wfZkQDY6Q996ozIgb42iEucZ8BOIhyOzwk8
SBfwDFMq8qkawP/Zq3RmydjTATvzsslJUobo3FANI6LCMG2Q2aUcl48oy1D9pRoU2g7dAzhjQvlr
1xYXmlIP1RduOf/sKP0dKfypYLeySe9Sug2F45XvpZroT1mUbT/sZB+z8x8LjSqMDx5u0Zzzzh8R
e+4mSU0lTtKGU5XIeJ0XocXbPsVlHGkeGQ9TDQg0Jz641T4lksE/9EuQKvlDdQO5jAIVDh4KWfj9
yzK0O1W2xcN+yR54rfy88t1oP0jDkgZkicQDAzrYq4+334uzKfaLAMLI6uz1eHli5o9pg9FdZ7p5
JxjZE2YpsDDUeMEg9yHZJ9eCtSNDDDO9v4nBWl2jVT//MCW0GigmYVicOgFG9tcTdQeoDjyuzXNh
btjncbHDLgk3c36ZxrhSM/eo+vnemRX4L2WtauA1eodmhdHFrSia10cBiLd9H+dwVKe1cYnmTiu4
r6hExJXkCq72A73fhll0TjuriMYWOKQZe2rgbXqP+bZTgZGw6m5OVhmRn5P9CnOwoDBU7at7XWMD
zGq+mNeWZkTSHUGA+fJgFvP812J+/D6vzWMhy4P9qbaWcemoP86k0LqFHPd9wy5/bDcFOKc/6m4p
ZZJWnSzSIlxHPKH2OrnUqXYWJ7zOM2zQi4FF5S973Hw/pjxbx393QYp/Skb9eut/0wcq77bFYvGO
asyRBJSQ8WJjrVl7lD1UnlQu5gKboSLjgoDu7+fPnPrfcqONQrFSKlQKhVKtlu2x/svQy7+L7+tt
S6IDCUBclzvpCcFgKxH8zH3KT7uAWrKy5YoJ2b97wy5WJw8arX3rk69js62V2fklKMKi1ND/JB7L
yB5o3xNQb17VfccCUWWIlTubPwgG/7PtQx0rQB2fbVspFt/BuLbPpx9s8Mm//eNCS/U/qtKUioV6
LV9l49JMJu6XK93frvXL4U0WOA9TAdUUeht1EyL4Za/q5ZfWSEIsy+YhuoTI/H2wCaWbT+7fu3nF
7G9Wzn9Rs7riu6PXMD35pc8KTmCBlL+Y9hQFUiJigwGaTm+m3D1opy0rFkNXVT9uJhuOyN8mqvS0
AYUSJPC68KdU81u6HUn7KQd8smfnaElFvccmCr3ZIR7ZFfQuOiNURqhaQKAS63hMPoX8iu8h5OCw
2u0Jtr91Dv0c/X10YVdVeesFHIZvPCHh0L/19QqBidkjVw+DX3lLBjt5tzwaFWwtEZTthUfoYpW6
iEwMF1lKoJKpKUiCLB8M1/NrCFYKFz7kOoC4S1+hyTbCGfSJZDQZ6Uw39GQPC+EBNL02RCLFrDQ1
KWngkEX0LATWlzDCVnzCvKsNSwAWJgkLhkTEjvZAa9rFIXcMnn367EilTKLfxNmsw9aUdefusogJ
KMM/WpiqZOyl6np3P1ipYyIpVHGQuSEC+dAumCyD9rO9bEavkKOwWrH1T/AI7x+n+QuEJvuFW5LK
wRmBtcgCSgATokvsPjvK+0gYp8SWoFr6lAhR8M6JxT2B7N/6rHijNjIMPinvwSCPGsr6iQNjoOdv
SRtsTVYo/XA+N+wwoB1KDgHCDU8m9zt8uLXYIwdOTQx+C7xJ0A38r6r/32d76R9zoPRbQWZ3KOXX
pQtzoAKHSZt7DgZxzO4ckB6JVtDkbhHMUGVDwCU8snOFc2CDDpWVHMtO/tGWP+pl/W8+ln6rylyv
p9P1ec7aovs3imttmFDiyZ4sYPnC58diETvj8atpIcfOsNuzPdS69RlaafKPRbj8hzW4UfilOb9V
BSrrTeH9UNfguCFUdHQfXoz0IWOHVGowW9psBENWut2EQUEZWhifVomc9Avow0vuXoo/af+9j4o6
6f9nnX/RvPtNDvK1Pl3y+fNa5fLnd4P94pJt7wgSuWiXoRqtJPV1xFjVDFzPHVta9h876/6WbPnI
vIr2+vAPK1r4V4N+U4m8VW+N+2aFpNuKlcnP41RYI79ctgvzkrXEQ0Rq4F+SdpXCH6oPDQT/6iiJ
5fONavW3XkCi9v8yd17LkSNpe76ViTnH/EDCK/7dCJX3VfTmBEHX8N7j6vWAPbtLFltNKXSimJmO
oemCS2R++X6v6co0NFQ6sSP+Ovbwxp6DRm+2oVfXsHKOvbtxvuhJN6wJGTZnJRguLuJjgt/UuxkB
uGxEXlln6ymvPRjtmB2gLyS8LsZN+eg1IO+BQu5VQPv2MKwhGmC3P9LhBxJTx66HRurtv8gn4L2z
6P1zRgmgukDO+I7Yj5QNfVvfABoCMOkrcgtwHxjTOUdyQzivrjLW15/ZpOOfYzhNhoEuuiz2lAgT
yA8dEf9RSjDu9N+pIUCkAFWblPUWm32iQsZYL/+d0FG+AR+NmD8b59F7iBieR3aggFpeMm7ZYbOM
bYH3b/Ax7x/wPFLyx/xS5c4frcJRUfEFkCuGOt7VuEiNMWJ4Nrl71qubkbUyrmOjx+6IaoGP0cZn
8VjTFACmGVcz8x3ZcXcjcDO69BJsyW8m24ScnXzm0MwamOLkNUvMFbk/61HnM/Lk1eW4nI2AfzVX
L9TlmLX0jg8//sTesCt6/467a+hP0rC8oCEBG8XYsYLRnZiJ4wh2jX9pWI4fNsYKtS/jR454v7ok
IxD6xAhBV3P9gmXwkfUNSLmZvjScGX+MJwiox8FHOJ1El80I441m/+M/Ld/p7/nJLt+NGZOkY9yO
GoMxSwbvMKga78K/RbVPaciSWfgTFSZ8DJ5lsNTXeP2yVIxYOSUcKPPoIj9uSca2hURw5hj8N9Lz
3NnIV+H/pu9bFkI1R2QdBiS/7T16YP/jb9nSO9uNv7we6XX18/ghwSPgHml79nqke7A2vQPGBa2r
cabSLn6+HWOq18g6KIESR6BuVE+OqxyVJ28KBAHWtPHUKMnIB2i3Lay78aRHIs3Yjx5PZjR4amG4
YSa8Ju1nb66DG5ZgmK32OtqPBLRgbz+Mn8J5HNotzYYb2BP8+d7pAb7WLtnuQTugHTH+ztyhCBx9
r8bvOPwUHIAr4KquaU/Qj/EBGuEMLt0jyUIAnylX9PtZVrG+zv22Ytq6bBimpdnmeWmY+k1X97ZK
ScGroDdbkawkb2t6p8BZpfFMAopNrqIEIr3mTjR51VUrQ90aQzMZeoEeZpPQuSUxgGglJiYqOeCh
cqoamzxYaoReS/NEnpZwR8qrnm6WtpScVcErbiKy2MUimChYZLvL3FwXPBRjN/Tr1ps74LzIiVAv
dFtB4EGN2eDK7687p55U9sUg7xx57UFCYgOsa28G/atoJVtbXbrJxEn296F3L/VblyzEN9AmpV3Y
hHDLV1q4EsWiKVZSvtbkpUMvTJtFdJuJYMJUr90n3cJ1Fzrp28VMeaCOyeWZqi6Cbq52U4dsBK41
gwta92+9P7PsiaNOPMhDbK+DbR28GCHIQLD0s32JyjhY6O26thcpqQ71Q9z86FFSxK2HvfKp7WcV
h6HpjvxcLFXnIolh84t7Sb40m01zSstT198ODAhrMYjnbngrzZPf7mvn1g0PlfXAv8KYN8VCT7aZ
u0/9G1tbROY2Lfdyv/XjnRbdePZWc7ieeaHs/WotbVRzK5ql7V5XxcG3Lgd1/E5cjTSsMJmU5d6T
l1qyb+jBwzRLlwKOazCtuqWubGVpK2mHPr7wgwfP28TOz0Lkv166/+G+paefq3v5z//m65c06wvf
9aqzL//5P+uyKp4i/yn5Y1IXb0/1H+mPP66qp8ovK/+l/O/xw/79l//5+Us+6+9jzZ6qp09fzJPK
r/qL+q3oL9/KOqrez4KzGn/z//SHf7y9f8p1n73948+XtE6q8dNcP03+/PtH69d//DmSKv7r48f/
/bPDU8xfO6RF5b0VyR/7p4KLfPpjXUZPyWt5/glvT2WF+bRm/CUbmq0pmmyMHKP27ee3tb8sy1AN
dq2mpSs6b3UyfvA//hTyX7qumoqlG4Zla+xu//yjTOvxR4r2l6LIqmkLxZZ1ag3jz3+d5qdn859n
9UdSx6fUTyp8sMV4kA8VGliNrDBj8I8m27oqW2fE1DCSLD10e1YhFQWVgneMFay0vGET8aJW6SJr
fzSyN9OwY21FeQhl8+AaaNrAUDI53aVeuu9zb+7paGz0atX0xqKKkmkb9qsmqi/8yriJWn1pGYip
2uvOpEmmShu7XHopIuoWfw+7mvaqvw1t71LNxbpoMECJdHuippQ1IeI2UVy4ZrtoS/86KDCoEBDq
7B+aQWPKkdZhKaZhs3E64o6FObfldd0mC65mofhi1oM0m4k5j0r2ebp70qpiljVs3/OTnrJjT+Fi
5trC0qCjVGE90W3sC5gF8uDZ9ym2wk2g3SjJQcvYUITOydao2lQ8HYg9K+tkmif5Y6luBqddlBnW
VvGzYpSTzkqnBbNEWS1Mm7ogAE5gatLKly5Npp0K58qn5eAVwFpwGWokknG6i9t0akTUbvFG61DK
2ivTfGpzEKoA70MsE2U2W6KYx9apCumtq/Auip0z0Npsyq2Txxi721Mp05cCONx1utu6MrE+zJBA
KWQ1Ske1xjDFZZa3alb1CP+dmvtbVtNSf8gN7P4CGNVBtNLScfpkjrecebzLosuix05AiJmdeQvT
8LbewKY7qydJ1s4ih6KiEkx7ufOilsbcNNBGllBGTOZlKRD3UU6VlsezMhoOZQMqrt1bvreN+mGE
/XBwDMHYUlw61ZIGsyItpTal59NFpzp1tl6nXAgtbiailiAetGIuyuo+GfR01rJKpTWVEt+rcjEp
+3bCa7M2bWVbNAGGHdpUwlc4bQD5WUrSmMowf5LirQsCqdbDxDLdq9i+6HrkjrFYaW298tLoutIo
yTzIKdWznewtgfWLS+c19y+khhrOutNUsdCVgxPey2Ao+VoGI/RVsS6zep/oxtI3dX0iVyycebGw
FXq1rdh4YQm/xXWMqa0rIJSeIKRYL46dAVwWmVwO1DxfJjirZTefCm1eG4wiW9gvelEtcku5yELk
6U142TQOubQx/IYYbWCd7cNIu+oGb1ZZxUsdsLHx2mCed8q9U3VzN4GxIg3XiZVHk1D06w+T39+z
ysdZRDE/b6veZxFdMSzTFIZukH1yNot4iTa4iWzLx5BHbakt+uDKILeWIZrIV6GFzNnhWYfoomnT
CDt7svVy0rQMGks55inNNR/2QU21bEArQrrdnnrcp4326JuU37I1aaK0mpSSvfbRlXd+PRnUJ6UL
rkWNj7rB7inJdmaCJ9qAx4skTmZC0S/xZnkOUa+G+2q2WDTq8bLAcsQO61Xnhscwre6EB5Ey75jG
ylXtB/FEpMY6diFEB4h3YmXn9HDh1HBmSWKXmOmsl7OJUcAo0rHmCx+iELDLX7mMM0OpblLF3fRp
R/OtgRDkUxilBDf1+bTIoudKsyjIAur+NruIMrysNdGwn7PtZe91D52lnfzCokRt6o0swYJNuF2m
X2Jun4bbNnS2VqyzSSbds1DkbdIBnNfya5bC5+mNidledp0/t5V47RnSJjCMdWMPhywaVqrx2NgO
ZgnSUE1criZmJvFywtrT8sLxHhTRs/Mub2X6e3kJY19uTmrIVCFp+ya/8SRkiRHt/E5eltFm8NYl
oLwSWTNZpQ5GQdOU0TpW9KOaI4tCG94JpnpFvbH4XbX2pyJbc8hpYqnTxvEmlYFBk5k+yIE374xt
FSNL8Iis0uSDjHK8a62Jo1So7o0fYXbXNOVuSJiw+xAVo/TcpC7FKIzGPGinng/POTrmrACmpdCp
vWloJjoezDpVv1QsvDVTuo7WwHxwlbT2Tm3Mxe/fgM87/J/jXxWqaiuaCQflfBXV5HYo8tRTjnVG
ppl8FVj4rkoXvSEmXtB/0/Yf4YL/gCo/DzZ6xQvbJEjAks9eNiMM2yAJI/UYKAgCJKAwt5/ohv0N
ePOrwxiyrmiKqqqGfI5aJHqW2Vpsq0c33AwkFNQ/VPO71I6z9sHPa6GUEbpsM3XYQuVaP4DabuIY
hWKF6tHY95sB1mr2SnII2APwrzGJX5MDwSXhrn+FOj5DErz0vW8e3Xi3zu/mxzMYIccPZ5A5WjWk
grspYxtVw6FRl+VawKn6/QhRPsOF/7pSzbAMW5Y1cT5ETD0potLJVCzR+zm2DukBd5C5hf+YD6sv
OvT3owdxddNuu+Q71OtXwxPhkSKEZWrc5/HnH67RKH27CzTuMsRwOGHE1Tgrf89eETs0LG1ThG8p
eWoPPdla6fz3F/7LY9Oe0SHgwlJ559h/OHZmJ6zdcaIeBU0sRbvJNSgz8kWdBwtNK74Zs4r6i9vM
UQxKWWERp2CcvRy9XBahOjTV0R+qy1YvN26fThQTRva47MaIjnXWBEU9VbU1qWrtpuvsed6wNUzk
bWuTDmMx4Kx+pg1YejjlVooL5o1m28jBQsavzuhdn7Kh2VjedT0Ui0AOHlVZW6qqs1LSZteX7kxA
FMmiYpOW2cnIsoWjVi+aUW76rl3qHrbMnjtTA/lS8uXb3Cr3VV55k0h9UX0y4XsKGUZlyiomLRo7
34YJAojmRg+R7lvDtvbMtdXom1yntWgF4iiL7OiKJJ/IuXKbO/o6b4oDbaQbNUqvWtculmWWXBq2
tPNb/aDJlO517CXzWhTOKoqiH9ZAMI89PNludBiq4LkIfGWRhenMb3x4Fb11KnMSP0Q705J0F/VK
vGjMaKun4azu9Nu+3EQdNNbIxoEnli/rDiMf3BdUXZkVItvkCXmPBtl0QxVPSt+YNn59XebHQqYj
6EECtVBpet3UDYmulMFIgAxqq6ZJfBVZt0mGrYINntUZl7pI4SEazLG5yO7SJrxx5HjZ29GpK9tZ
ZgmwpwGHX8m5bb3iiTba1MiB03Tz0qRz3Bp4M1hotDX4Zw5wpprM7YxF3I5Xvx/046RxNqlYCgWR
SpqHBRVxnFs/DHpROk6VeV11VF1oS8OhHm5/f4AzIPt9OrEUW2jCNlRhklbx+QhWk7SNkxUVkQnN
Tp25m2zuIZ0oMIkgFPubCUT7xVpg8/qyiMhCyPr7zz9cj140qemo1nBUHG1dqBM5dXZGWly5CjRs
Hdik2jUOdq2pPVOslLT02FsJsVT6jdXuaEwSK2GYx9gg4J5XK3akeaACv+XRLbVWEFwFUr+h0Fu0
7slQ1K1Ztqi9MojMgYfHmtytu3ZmlN2bZ7EF8txbpyLmStPmRZrNsl5ddZHLU6R5560N6pvf3+tf
PMxPFz9uoT9cvGKpqWwM+nBMRDdJgivbu/r9AZRxlfs8XATpexQPgvqGf89aSXWiZW0nidEOC5EO
TM/h2Z6+4PSOxs+mRfv7w5110caxgwBVtk2dR0qu2HkBkWrK0PmUF8dcL+euYW2HBqFgReq5gsmf
Gy1Mj7awgLQY3Qbmq+7v5Oo2CZtTZsWTpKG4hwBlRVeapu8bgmJiOWe6UNYRZC3L7WdW4G0TA56r
AhynZ9Nh3ApkwyaUFmqLgM+9LtxvXjherq/3cHwddAGeAUJ6vsaFmeTIRpzax8rBo8N5UFPmff9V
TsREOLswqla+Gk/b3p9kKvw4EDfXJ6XTe3NbDMIs5rnu2gYeZRuhQ0RJSaRJB3+mpu067s1dqVQz
W6+mZolxUSDoWCfKSxRjTGvhlu5k874nQK/94Zs4OBXhKvWzBzVuX0qHjEEXqEK9a0tlafmruGsP
ObSRwbi0bUjXuX7K9Nvci1g+9sFAj9dNlhobh76tVrLz5mhkYiRHz1gqHhIVEzm6gt4nyJah2kz7
OlpXHmQVG9e3DDg7MeatC6XKNteVDVJalZd6rUgzNSIjKQ3JmbaeRFY+t6m79Cw8mYAqNbM+VZl5
2cTtQbfp4pv6rqq3HRy6NjoigJt4OSthiz2b8BZ6jeWpQSNTYPHSl8um69Z2RyizfzB8MfcTqnv/
sTK9lWZC1HPukp4gMPOpcpjM/WOKEsTX7rMg2zR1dgiCchZkl78f4vrXCYvqWB4ZsWRbGqZ8PgGH
Q12oSuSe0mCvZFhR+qhPEn+sCnZy29/2kjsNJFiSMBz7w+CxLS5wYjLLXQTD02mJvo7xvpclIHNz
knqk7cXWhFE08dVh5sHvUYFWOvfNKC/C5KhJPekU14b4UYQwMQKLKCMYWebC5FmHCZj6wesQNSfr
QqbZ2NRHLUbb3RJY1mlLC8Muy3os/bXsPxhqvPVSunRYprii3ZtycaH20TeFkv5lUlMs2eIFRTqk
EHKlj1PSh0lNL9skS7UgPA3iMokvAxXKvyt+qG2xCZtqFehi4nh3pnOd+AfXpxs0PDfSdaATNOIk
2yCEyglL1kmx6ZW2bnTlWZcJIF06XHT1jd4NWw8kreyjiVUeEzaPdUprJVrb4snRprL1Q1iXJrC2
ue8zfTdk2bZNW1b1jokEojodgdA/jgOtJ9+wCbVZ4a279ORo6C2TWAVKICNrCL+L1/3VbVF1jWaK
ReqWrKlnt4VRY0SqJKJTZt+IWH7VqTykpHixjJwItlaayX39nBvJrHfue0emfHjoi96ZhU4+S2Na
Ja22loZkoyYIw4PbXuw89dk1w0lnQq1kTAgnnOYN7rXJk1mxVfePMYkMZqnPh+Ilxpw4eZStp7je
mgwUuWpnTgsdvx+Ix7qsKPiKNnsr8nid2OUhTk2m6/7RK5HRSWLbxFgSWcp90TWHolc2saZ+V3Z8
mWXh+OnsX1Sd7YSunL9XlmsJJYjl9AThCucztFPSNOnBKmH+dD/o2M+Ng6RBvtSGb1bhrxXP2aHP
lmGrtnk9myE9jZ1rGdUYkoepdmUvUxqQ2uH3E8jXJZmjEd5rQGdUZQCtsy0T8IfIhtZKT0M98Z86
muHxY7XK79luj7pIhPHfrMo/WZKfqgAOaSnEwGns0jTbOKsCgsIOJUnRkhPyznYq9PBicF/bBrWd
UQZUrYMxK4NNKodzSSDDT3dK7+0qiICRsUqr21bCXkw6eSr8noDsAxfOe3bhi2MhpVNmkYkcIygx
+VusiH6Bl7FVP3lJhPFc47xWRXBtVIzC3riqGV9B5gLKCXYgKsCQZa3j+N6WV5Ubz4VsPupJt456
dIwq1UC2LQOGMpCvVGINalxWlbYQzlWWkSSnrLUColnQ7ILoIQDkTQusvAG9JLYHSb3XwpNp71P9
1AdrIzik0caU2B0XgCjDSS4eAbSWTl7t9DJdaJ14yBX9SVYPfvocFBeh1o53Z2BtARHs41UQG6+u
tZZFel0GQLQ+4zDztLnUkBLuISBIpAvDLo/mkNP2i014TWY2zZWt33oYVl4WwTBPAwLS4QgTvUdC
Xdn9aIvr2EQiIn4kIdy3hhZC3c9U/7a0fEioWEjq3pzdwNTTmmLiVcmVnfWLLK4XsYJBrK3MTeQE
gKQsdDcsMaK8S7Vjruyr5GYwrWmVYP+sg3Y2y7C3ukVs4DNcWlPHeeg8c1VJxdqI4ue+VWeWhuDL
vNWk/MJI2qOTIjt1mlkgrIUUWxtLFwuRHgcdwmsS0mWAn86WDZfzkKpIjdR9Iy/TZqE2GlduwUh3
vStJRfcQPkuFOyvreqMPVA9ZOiv9hlvXrkRDU7sZFlGgfbMInSmZKUQVek4WMdSGav7iJbNCoVBA
aMVJxu3YvAO9huygzHNkkd8VvV9gnvFQtm6zHWPlk88n9qaKzCwJhoKJq1jTHwLmwWRjWX9Xh+qf
JTl/X9OHA40L74eFVVLKXmIHXJxsRlQaM9b7lxAoWzegfxT3XYeFZdPNpM7b6catHkp3nC69tXRq
twQvGfVa9exVqPerqGA1tKEI0k3qaZpVhjPR3HYh08WJDJbkjCgWe2tnzaS39YkGVznL4mmYWQ++
bJ1yjzRF86aWIVZZNJCIzOydy8Db1W1+7QuYV0UwTTRv6kq3SfBo1yyo7Ulj1NLyKvPXFExqoBC2
rGOs5avG7ln6X+WYLWZ/36B9McynIEffB6LrOGKutv2qbggo9thua8Wt3lWbzMYlWbvXePMGca0V
j25L/6tv1r5k7jPNn2mhOc179gT2Q2ssSrp0YYE8NJTnUlkvCtVZNHI5V6qXqn1MottMupf7nTcY
+7IMVuwSN77+0pQNCrvhXk23ef/aq8bcSO3bTgXrUfCAF/QgshHtQn+bUXtoIeSzt86FDEJfz1mm
arLQ2aFYFsT8wmAGdOe9q90kdbNpQ3QsJMcVPro4rZ9UybDzfbZlqe9NXFiubeWswio+UO2A6iQb
Ly/2Nn3BOMPav7pt0p1Baqd0q4GBeGa68I1XGkATnTjA3FzoBW2eyFzaffzNavLdcD+rf2tNGmKh
MArh5K9qpM/q0sMI61tU82s9YOtsWYVCri1NK/VsmUwMPQ8CJSxP6lWyjjIyQdw5XTDEqfU6xPdU
4I0XLY3571fnX10dG+YR31MU/QvIV1cgfKltFSdyLqGTocpDmP391X19l4VMWxxUmorHML7oGjqz
d+hXKs0p9xHzwfLButW5iq2HLNR3md7MxZCjQqeHMRno3VnDsGObVU9kN7yQTPfW7+GiC/U0BOW2
ptnlV8WN02fzTmdvPUIY5ZXrvJo6C4Nykbc/3DZeWfZjUkaTuCfq1L1tIuj8N21OYkvTsvd+9JJi
qjXDUkpvu+JEC/56cI+ZpZ5S423Q78ryZRBiEQbuNwPqzMGKeY17oSI1FHAPDN06x3E7VsbaGugK
ITzfuVejCbexMWHmyaTEyzOJ2JkOtyQsDo7fZa6f0Ui/Hvus9MtjqbBah2OjzEBRGly7qx7bZB0O
wrZBmMHtuBjjAqJNvaoWKWHR3y0fX+F7sAVVt9gYsGipUDk/T+tpV3iBl9KWLGPcmCy4No6xcIEp
JompztIuuGHOP9biqhmOXYqS1G12rZzPghbv2NSGMUU0dgJDgBnx9y/D18J4PDVDCFUz4HgJcXZq
rkJ/z3HU9uTbCMqGehfRmDbbte94V34NaGwMT3WvzSsjuBCVdwht/5v38b1N86l0FewIaH/JvCOK
br5X0x8WvcjyzEbv+vaUZ9j1OJxGAw1a3dtmQYAos7+eH0O0gbKxAOraD7LzIzDJUFQQIdjNXKOX
30EHtiINTUxOStAA8WCIZ3mT7V1l+GYsiy+zlkAyCxPXoh1hU3Of3TGvN9WYqas70Rvm2aVLGYRC
KVrQK6Lj4tfU9ydSWx6dCIdXT91ATZOqkxHdQY7YiEjZKBktS48c2/rOVaVpKS9yp3jj/V+HLhBL
0/i7rvJev3nQX3obZ6c9/vzDXXat2FA1xehOwTpddQs7JeElQO7ZkOMOk1tDsYI/xTLa+7hHvB/7
b6bV6eezPKNxnX35z73/UqRl+qP6TNj6TAX75zF7S66q4u2t2j9l5785Hu/fxK//T5he3MX/PdNr
mqbhL9ld/K2f7C6J8f4XvHtdFoal05e1+NFPhpfEZu4vQEmLHq2lALaMPK6/KV6S9dd7CLatQuIy
VEKoxb85XpJQ/qKCFDJsIkGLi1bv/w3JSxtLzv+8nWD2wDuypli2bWq2ij3C53HDx4cU8qW4YFrC
eGkAaZqWGGTra1CUaRYsGnr92k1kHl3twnGnpjn2BtUDBeuPodhpWBxNU+PWl248CJRpt9XputsY
jifYPks4ZQcbBX2RhjuqZ088zD0glb6q8I7rLQsRSjf19OEh/D0aPzJOxDjUzy7J0Ggb00u16H+8
y8I+vAp542edILz7BBHKGFZGiZGCP89wt8kWXcNODuV0y3kTAoxbi/cWtSTKQLea6Q+DMlFwkb6K
OnRp44rx+1PTf3VqOgYUqmGzTPI/n+92UzvCgCZnnIb4GJHagAxrWFv2QRQvlfXsufXENNcqxSa1
90QKH7XsEPc3wl9VVN/Zoi48oERYzSkGpuapQV4OB/MoU4imp2wFqZ3JssapEBXaEhZS5RH1yb5w
WRQ3ZfpYJxlixbUd3YbVXncXhgbYnT0o5jZPpHlkIbwVzLGk20Aupzzzhk2F6x4OM98sS+/Lzvkj
+ngfzjdCvpEUTqoZFAzpE6ZUQChw+iFgLIZ+17fXHiB6a84td6PPi2iC1USENRIscpw0TIYkWukL
QTNkgNax/v0zOmsWvL8REJX+84zOymM1tQHpPM4tCXZGfutN0QHq7D/zmZ745ILEJCQsYFFDM8mw
PPn90dXx0393Z87KGbfQUq1yOXqeTS3QGrBjl5px3VrzyNin3QWIoN4sAKKZ0pWlEm7gKNM2m9k8
fH9Wp6cQ3Y6YVbBapuqbg5XCqw5HHeORm0rZsy1M83npfLNqnlWA400Dc4QOYlFoWFQcY1X+4Z2T
MvqpRSSpl34B63cySntPRBAC26LDBiQ35x6912V4Qo7v4myopTMgj0j6ZmC9r86fbx/ngRvL+H5T
kmln05nT2WXiV5yHa840+IcP3rSsZ7C7HHFoHIQR9gVCB6I9JDCMBSPe+pbT8HmT//etsATdUKbo
r4R7Xe/02igc9RJxHjYVfT1tBOZp5UthPUs19PAiHX+ghhjPEBgiHLIX6uciwSe0edasmUXb1N5p
7bVN8EODMPcxdOtZWJERliLt9Ky16ge7YqQXlPSrCNwtjWPx6LsYtg6vQ3sd96s4JqxzVNx65YyG
D5QS661/Ul/SUT78KF9a2Bsbj1l+4d+54kbxNjCu4CN1Et5Fqf6aSIfeW8KDs+qtZO/C5DryNib2
X+nm98P9fWdw/rwMeFG0qulxqudQqiOVhhuZPK8W6yBvKoOfosS/o373FrE+BRxXsin82TVpCuSq
P4s78ZL8UMkN70AvJumzV33zBr53Nz6dEk1PcF0GENs6wbr4eSjbWVcrtQo7rMMEIt4KQl6gyFk3
jn0wi7XITo4NCVk6GmKpNTtQhDBathSFIttVNnEo4W1WLFNr58K88vuNDhvYk7aCdqCJuahY69Ey
sO+0fOaihe8PebATydGtl1UFEeFBRz+SLA+sveF9gHGGxKsCl1nMe3WEHZVLK9rryWWRXHb+dzJB
qorPcw87ZpPaAma5Bs/hvFLXocE1ZdApl8n9gF+lvE52zrbHc5FFBG8KFHrSPUCHPE8fTdLyYFRD
CS8WSj7tdxHMlQqHLEzC980CxCO5JqAlfYKX7J1SbtgT+I3+g11OhfeBdP37cXTWm+GlOzv1LwuK
VjtGrYVXKGzJHylmnjZ1bVg82k4eppJ80IjtIaZxnhzCfYR5EKrvbFU8RMqkBscCd9sSZPXiiEl4
390a1wFM5Ipe3yTCXw4jQ+T5CLoiwM6JZpDP6G6z4hXkbjDo6OFMMouCZY3U+Lk4NPsW414iE5e/
v8avc+x4jRQOPJoR3RBnAlfNH2I3Awi8pIaBCj+B76IBBIcz1gao1+EoC0PPhy4aB8sRtsXbXVp/
t0KddT/+vtUfTmMcRR+m+jJVemmwOA0B25OCYxKuyilOLdi/Li0crk4Fyqn/x0s/q5vsXjJb1/ew
C1tHJ+tJvXOYXLcVcYbE47DBGdsuTjqDIccGPETX5TXfbGPVz/vCr5d9NsKymjlE6IPCKaBSrTKI
q1MjOWCbWmR8mU7o7Rp3Hth5x3+IpkLsBaGmKNMAoaU0zSzcdOZWiNjdnupolLwLw1wpw1HycHfO
d9Ds2h/Cod/nXNal+83CaH6pPM8Gz1lVo3deFeQd7zYNFzOaxuGdFO7K0VPHO0KdF+Yuh4xQHW0r
mSjGKPqqccvYc2t/9BDfQLJOwcYAO5iWzixJZoY3k5vJeLtH5RpN/Qm15ug1iO5ubr5Aw/Iu6leq
6gXufsFuYbQzGr6pNRkj9Qbcs2/HeWDE8uVNVezRdCTXvLP20T4Fw0TocwQQvIzEHNImBkR+nzby
u9+PqzNG4NeHelZtaZmm1nmoKpettgjFMhwmiw4FJ10fGABTGROobOYQXnVnkeN0r2LHoyD3GtfJ
1MPuLJzp7iYngp2z70fzsIWHzwuyRyjPYPAmdBZugETU+Lfk2C9VxtnzPFulOmhBvprm4jJzQduc
ZdNMtXTaSOgulEkPw66EZm7P8RQam6BJODdBWlRXxTZZRSfzTf33taA/O51x+H2YFKoi6RwWPOUS
Pte8i6flMA27WfEKeyG9NVwSjlgYUDJn1TwliAwkWOuWJSNsqUcblRmbymO4Zix9M2mewYNfn/BZ
Yeo3UpJKvhpesbXTCCqFBofyZ+zZVsj2cGst7qrx4bmEsxD9aODOhIZkys7Vyb+t7t+n6M+1xacp
/NyjoFGbKkwsmWWKor2YNISsGUwekxbHllnGmmNOMgYS0g3cVXGBYoSZ7STEXD2dZd8Vy2fMvS/3
ZkQgPj60PlOSIc10zkadVux9cem2X/GAohCkd4lyHKTanfSERbyV2UIMBPZNfFhewUQWC/cG00t2
0XQ2eUOv60W96wheRr75FqVTDT0Gc4M7UZ/Qc2BUiGWy/ZDfOaz/32pcx7H+u7t6tiLZkVfZZqyE
Vzhb0Kd5QlEATW5lYZk1yygnl2KGjeBNGOKH6XyzLny3Kp83D6tBa40eFOWqecnoN2/shYrEiXhD
Igu3zZau+bR4gvM2QCSD5jr7X6Sd527rWpdln4gAc/jLpGwrOP8hbB+bUaQYRfLpe9DV6M9Hx21V
VwNVBdS9wBXNsPfaa805pnK2r7HI0WpfuQMXm1MsRkqAhCw90GIt67VqOIgkzRcuSKYIndezc7Ko
4YAAi3/rno3D2YMZOUM9Mi56DOJ+MPC4djknWlCxD/x/TBgA8wJlgSPGOsLIeHF+qT+EG8UtmfXN
UjBot8q8eD0/9HfUgrGBxpdYyxMkt46bvk70e62eGUTRdq4BXeJAFmCd2tWzlt3iysm1Odrj0Nhq
6oKeRU0Yy+lRMX2ZiRT5IZ/nJ4Zq68TyMmstMU87Rtsqe9DCR7kAx1SDN4gEO41WiXEQWfzCJyP/
LPuVad2q1bzBohxWtiLukMjY1UtyI3ky8SMloV8Y8JRHmUu08M5wooefEO1K8MtQgxHB3Zj7/hkr
yu/7zM/l6X9qpq9T/7flUW21IswLXhILmA0hiZXPdG9Exv1O/URR/XDu2YdP82YlF74Zb3VSHB7F
bQTMDU+Lq++fT/MaMiLWcQzW6iaSvGIDy6p+Yh8S2FddnSCXXQRcmsM1jNU1MiLOeiO0/X6mnrxT
4bTqvNIZ6tqxdOXP+zpV//YBXmyj6BQiC/tCesCW7xU9tj+Wtj3dkhoqBJCn0TGwRBEYiSRyE1Eq
Lim/HfO2mJxQxCM658JmaK3AXkcw8QjU4AYRJE+lh613G4UYtxBvO1C1ElxCJNBcbUj9uJ0azPIQ
MH8pvP5eCrsyl8MMN+EeYnqF+xIjJkEcsUXkKEobKuuAyBWi6ATDzfcJ1qN7sP4LIfd/f1H+bT5N
++i367i4k2o8KJUUcx0IYJjXk+8JARO44lRMcoeSHHKbuRrmxrMqXnmK0rRI/PMUv/32RUnRJlE2
EmlAYb/rpnNevUetqeyNDWHFwVO75aBx3fryT7/r4g++KBxOGLfMfjpNYH0BoIZO3FUhgh+dbIUj
DV0BoXe7/8bMbrqRv/2xF3UBUv9azdpO5oEL/aMUQSAHlQueX/C14gFQxkRnRJkJr0FproDRvjbW
X37cujjJaUovHeU4k2kRDWd3UoUiMYbZIr5Oh1G8s0Ld26owFztOV+cNAkxKubZ8qoMN6SvZIip9
vKmBM2ANsbq5ntwhcejD5ZE+03GjyvMrb+WPG+x/3owvovy35YsGTZAJAg+pcU2Up1PMvAyupYYr
A4TOC4g1YSg2w8apwhs/XS12ld8flnWxwbeyKCaWwsOimcissiWloLmThhtJXhuqp9GreNVWMYsf
FgML4vvAgaHajef7DMUWyJtVfe2O/Ljhfrsj0xV/uyP9MTTNOOjSQ/3ZLIpd/CH/ocE5Tdpyb5hr
11oz0pXPxLrY4Kus7VXTSrPDWHnFQLgzBrGlvjDuo8Yeb5hye4rXbK5Vz//OK/7+Oq2LU2PCyCgp
xnN6CB+ODwgHpdvJQnJcNe8I+qSDfJOvafXA/rejic1GWrT+Mj5lBFKTdzxPDvo2IDeqX2tzsH9z
8TAulSW5O40/dPMakqwrt07wXhZ2ve4fjMEb1vWfZDeYvmjY2snG8BPfMkZ9+/19Nq+9zxerbFeI
SXUC9sSfheO9CG66dtaKm+YpfZVivKx+0zpHKknTScUpSglQmrjk3/Si3/KMny0YVRbHHD9DUG9u
OXGNAOuaRQTnOv7QmpUePDTCqpBXzUTIK5/Y1fPHElHHyeY1aejHVsk8hyrNvvcUkDKCuu+9fO7u
T8yLbdPyA2li0k9gFa9ob2CrRPrjUXZEbWEhBkNY0Tly4KeiX4uPqrUoyKJ4GJ7qEOuujbKGepfG
IXlFa3lXAmq9piv4d0xx8WJc7BUlgoPQ6o7ZIUUzeOSTJ78qww52yIeVYc10yhlXIniANerPCZEV
DqzMbYznFNgXwHoswPmcf4kaqn4vW6dovDNU+MjDzH3m6HByxWJeEmpVrc7i/e9P/0JZ+L+PPd++
3YstR0EuYnY6Tz9ZBMvcHVecukKCYaZp4FHyfv819UplYV1sNKeqNAVT4cvtSW7naO4MpxstwqoU
3AvYULJgUTP7avSlnK+nk6inNsuOnGVpLoiLJF3o04V1HyESmuDQgv20pRtCtsD7yqvS8htQNbFf
YfhnC6H1EFzzwF7YcP/rdqF3nzqOyLnAi/y91JmGVontINMVtnAgiUjZZqE872LXeBoZLtxIylx+
zj6LBc3T4XiPp6570YQHXCXPv9/KH0/P36/k4sHFMoqVNqfJcHaoMUl3SNbmbDqn1rQ7ZF+KfG4X
H5OC1OFsLnOOz4frteKPJ77vl3HxRLuoiQI0fvIeUtw8wWdJppnli8SKA44m+HqDqlIl+SLgdTox
5kJLbP+PurDfLuLrtfu2AdV0f/IUHR9bMsbobT3TOaqr2zPDX3mlqDf5cLWX8i9GkI/++29ebnqh
1EDUaCnzLTp0dvt5fKUWUHegGZgvTgF0yrvsMMDJXWVYm4sWkrr6PLwHfkGcy3/x9M60yoBGPlVn
wj6Y4iwJnXAsBCPCgtXSafYVS0fqMuT48/vb8+Mh5fvVX2yhpyP2m8Bq0kNKgf8KS4WDbbwHkMtS
BYwWJWLJmfbItLWEFeCf5imDGad7G0wP4NMxmcm35iH+E4IXBgH/UgiOlswGWqgiatclqxaND2IL
UFAPb8drPsN/af4X9/5iJy7DSGqznnvPwR5QB8LV4RP/KFMl/pKQyT0kq36hke0u+8aN+Syms3Jj
IgZIN/GsvA/v6WCeVsntuCiRNX1ATmXJdal3Dwm4Oy97E2+hIqPNr0F4r5PVsD7fnQ+cv+Bd6VAh
pp6mCakf7t6uvlVOxIOAfD+U+hIQ0Ni4iPf1vVnR6Jm2nmv9xR8qZlnWTF3EJI6iFF3H34vQMYS+
IUaBeGgmtGHulr1b1H7U2aIK7YvEDDG7CbZd7QSIjiMSICvmOdVnqKx1VoMID47N/4QE0GDb650J
j1yvovT6NzJ9/H+X9n9f6MVbpqVBZ54KLpQp+NRlERpgLasIlhEh28TH3ET1IizAec3AfhidHQwz
3IJ23xFJMbwPyc25KewgoJVS43hmjIt1r10r47KEny24PWQ12Dx9RmcXrTPoGqDSAH7NdzTGDpS+
eh5aIc5mInoIp8jxAuWOODBGze+O3ZVP6t9pO8rC70/l4qWsulrW2o4/FvEQ/D0UI2Ahjx+pcy4X
jbFjaECOj7QR51EF1Nv+/YP+YWP6+9cvqrhSw4vZxvx6OnhpuihYUbxa93HznfWpskD9SULH0ZXL
HQAdAHaKk2GivZ/e3JN+JYnv310Bu6wFeRnnNQwu+dIGbZmCnh9bMTqoM+YYgM2LeG4+gJf2UCER
LBAQlEfPhw/ktDwD8ew85crj+CLp/PXuXVzCxU6tl4lRxxWXcC7+WDQyPmm1CI+EZ3xAvWrEt069
FZxKWsbmPGIu826MdvIOkQaM4jS8cCV1GXmxulAj+Fg3mvnx+wOD+P7Px/H3BnLxxIxYVKq2ZEqb
FHeZtRml9UA91AIvDT3XUBtvbJbBy9C9mumyb2fWARJrGhwSZX1M50HxIDWsNjZzpPgVxVQsMSyr
XFlD0nXbTPa2aewgPcmCh58iI/+SDWiOF1ClNT1YdsO3QSfqLkluGmgiKHNncbgUJZ9BwM2JYbfk
MyBgcOpy36R6IdXYQ92qzB1T8Wl4ljf94riEPgWx6dC8oStJl8TQOvmt8DYusltrNdautZIew525
Pa3aTRg6Pjlpb+eb022/IOAst8/KTHyVkn1xIhWt3LQk7iXrHjcpyCfyaTBceMAIINdjtDkntrkY
Xrp1vCL114nYIoPVCZTl8U29kWfmTAKLGu7i+5K2Xm73BeRUBZvIfUETwQnv0yX2yXyrzDFJPY+P
xqNsOcm7uYye9dcOdYmt0HjrbW3dbsbHuliftrAHcWzDNy1m1ltzgJRzvoe5j6C6Dh0Bd/RdOjeN
VVwnNrc1lDeC7AKKlLnrhc3U5zj9E5s2cruJ5xqRUven5Ja/WlrVO0PiovStNhnYjxOXlLyhN/He
8OPldFZU1iFHy2d9+UU+2ebdU2G6JXSmQ87+pvvZlol3+kpPjF2vfmC4VTBK8F1h3UxMYwUTqK2s
RQfGsgO6S7cngCWZjpongoUdafm+tXv5Aa9SsW9vau5zuy9vzkgXcg9jM1kkgzed8hjJkC8SEon3
eu7dTtpmz5ayTlRym0RHsmaqU++YgfTDoSMR/OhH1d0JXOnRT0+UQukCQJFdwkoRnqbcZdQCNrkd
RHm9Yhczi5VOqhNphlhN7lvk/jbcre2RKBXrhlU93KVLvXAUINl/aJZCgoI7T2073CeHo8eFcuYG
e6sifSafRmBLW8qEbq97claUfUv+kyEiR7BViTi++PEIn/ZBI30KDnw8J+L5o38MN+FOfTZedE6O
TN8YzPHlK4ajn2yr8WWI5MZaxGCc2w3kiIRSAqk6U/53V9017xJofAbv78IaL+f8tNHQnN01CDzU
181pQYgTYQaL+JVjTnycUWbVj8JSnt/fT4T/JnRFLhAn3o4hJQktJM8lHjOijfQw3Ml3jJkkonxY
LJ/gO2BgcvN7dVWQfBfAPsbpS+en/KyA+K77fik8l0yoJepsYUHrG44K3nyQI/MkRYzjp81q3FCr
5Kd9Nu95BggdUf7XK/24G+byI2K5U+uGAAlFyaF0izQ3vm0+WgYN73n9oUhzPRJcU7Tz5kUjFgoI
KRUP9W22PNaLTkOuPxOEdb1QV8Pj0Pk16L6E/miHR4qjvV0Mc8YtjCqC14I9UbaFwadUHlLYqW79
2pW3zfkpf0adJW7OD2ey/wg51p1yc9yZZ49XWWTUPsy6BeVDcptCoaGNAN/NPe8T0hi32rxb4Pfl
sMxHA4Re9pXTsh/XaFpCa93kdrjjn4Uv5/NUDxYMYFRoqAMCBP8Ip0Jw4tQdkSmcz89dfVCS2461
IT29VnwYJ5ZT/lsuZGpEL/knr5hwMyUf0AYed9BfWjK+IG9shJfAFzbdeZ0EW3QLx3CPP1HTVtUn
nWr4ijHaCHnJgMLYFXeB8RaAr5Zd5vo4kMlR2tagSWj9HIV7GUgkLBQGMDl0HLGm995wGcEhHkHR
YKnMDpIDPFKaNeDlox6z2qshbA2GzU9QvGbHrfkIuY0+5Ijmb/Q0OPeThYYvqWMO9iQscWDaofmm
HeHerUo8YZE8E3BfZcuMsqnYWKSWoU0gLXiaQdntG2cQLcO8+fXgb7PiUYudYousX469chI0sfLh
DRiJ8YDRsxM+rQeTzHRGLjr2fFc4sRwx2m3XnVbfnIVX49MCwqyQd3GyU2uuv9fm3LpRZoFNw4YP
bJqhhjtjP2zVP1brMwwicI14IPdMKjeDkWr0JDSfFBAc8KZ/PE9Jh1kHwJoYpoCTJWSRJtO9Roop
sUSH6B4eh/yWcQq2DVQI40rszXn+ALliq7RrfjR1Jb4Kycl6O6pbuwUJTlmAFjECysF/ZJOe3Ozl
FM0RJ3K+PiRLuZibHV4qvKBzOQP6zwrPvBw9J441kiFE5me5jutAdJMVhDsaVlU87/j3OJRJQBWX
8TuiyxuSS/QANFtkt9v6IPP57ZBk4ic0XuP34jY2Jw1PKO37bFXj8n9ThinSSddAboLE8FTiV+k0
E5M5rsBydjocR57YmQvCeU4LuL3Sw9GmQfhfhdXX4QsnzeSgoay5qHMjAJRlfUImAgcs8lQW5gIs
JsxK8hE4EAGu8ajcc21WnAnd67U5BcOxWwtgCwrFL1IyAKoDTQFOJCQ0vkaGDcoWY68q79NsDVnP
LHi0klMRCMXbraRe9YFFtxGfZHGfw9IrOFZ+jtIqhadjJxNy8Eox/aXz/+1PvCjNhtA6xUeDP5Gm
52kxkIE6AqsjDaWrYa0h3x33gzDLyJWUck9NV+XI7qMwsunHfcxcyFhKye0RbLGE2du2NuAGGtyg
ZF/wMtgVz9M1/lTIhhy2ExoG0iE+pMz+8ACRtY6mukHrcyrYk853tTIXsw3KXFzFR2ElhS4VknSf
+iV8k3yv5ldUqD9K2jBh/J/ne1E4K5DsNJLypL0V2cbtacFKDBSe0iEj1xBzJnG8v5fCX4C8X273
ly3jW/umOiZ6Ng6n9GAcdBS3dpT5LeNcVEiIp3fTFUDC1z3xAZPgLp5bK2VV7roGiZmTLpn6nD/i
l6ntnu6C5+qNVVz1g84Rn4M/gZ8FDo7BYCm3TMhpSNE+/GweJJ4Ggi0OwLgdiKMi+RWvAG0aYQXt
DJqG8BzsyT/dKJjD3Gvv14+ThG+3+PJ4pHFOjEqhZGBC0OXIIDd3ALC2O1ir48IIAJna4v35Qxvd
KnUk0Q5f0mVBJC4bxBRIiWTUJYVJ3IZricUwmWdntO528gDd06htiUm/RPs2BLDzrNASTdmOpy0e
5LU5pwhYVh8lek6E3wzbKtx3TkxZGs7Tx98f7M9SjO9/6MWHlJaiVQhhlR7iwZMWWrkI8hsJuMIn
/6d3z6/GG5btDnro5GYDUwKUF4u+rS6/inHoQu1eZdoNg5dw1nF93PMy9jbkzQgBE+/lkZjOcmPx
7CjJgf9DsE1Z4QneG6F/citW2bvyWN4DygzJ+YweGi/e5h5gOlpuvYf4ac5EwFiAJMqGrxid7Cbb
p3cDbIGbE2ehcS6gqWzd06v4hEj5znyaWnRkVKKr3BZbIqhkL29v2Su5xUrhJIMLGly2u4f+NWKL
oxGVb0ScHKR7W/4ge5ZqHznKyHY7+pXul/wnJpGcAMHL6TQIUbayuPIUpk7wP58XZ3BwWYyo/lEy
K2LdCUqDWLNxS2ELy82uQmQUR8Um1ZFCcVbXy9aNTNozmSO6+YlYO0Dsunx/bYT24+TO/HYpFw0h
NQpgdnOdNK1bjYKNQceT1UdEI6lh4anFzpodEcgVfkIP1ch7ggJ+vxkXBsz/3cD/dgUXu5coNmJV
nWngh5/mRqCJv7CSZxV3UL4hDmO0rXt0QA+G7vfxXCfPCcE3PWtCggL6A/RCr6x9/3ZKpt302/Vc
fCGtVCRFE3A96iYZ/OpdPM3Yt6EmHZ2+hFZPnFD1aSElkd22Wqg+RRdj+Ct7+o+Sqe9XcbHmR6ZR
hnqeo9tCwevmW2sVe6NoEw42i+9J+Ngh3P2qs+THismyTsF33UUu/TRH/n4VFyMNqczVcwCx9aBv
8nWIUIu27Tu5URNGBsHk72/Cz4vwtzt/MbkoRU1Q26FID5A8EBnA+HyIR4+IgpJeSbYYFTcrOYSL
D91z+oAChHSCOw4TyYHkStYOVAc7YQeceaQZoq/zfKud3WP2IoWbY7RX33XJ1cYNAN3iaUimaCVX
X4WHqF9yHjYZDVdOGvl1uhmJX1qzl+OjsABjGl7IEPtaM2x6q39ZAr6GSd922JoTxNiO3NnKH+nC
ZD7MJDLbF8oclzXY32VMD7x1teU0sE8Tp3hMFhXiKcjyV7vXU3f672uhU0nKD+YoHJ94xPn3369F
yE5Dcxalg8jCd3Rbk86kXwUzzSJn/aVAZxd1BxWgnh9w2lKT95jO+ksxcIW0VjgGMRRm8aaTahNa
aorrBsFoNrKuyo4WD9irgFcG7CPXVO8/6JH+vvKL1Qt4jXYOS0k6SAdYchxWaj8hg5660PAUuiZO
yP+Hch1Z8bV1S//32/j7ty/WrVQWSu3UDNIB+FkZUDwnawXFmAhaW7HmkejW4STaDugReifLj6CO
tVg7WzqZENwoIWgpDoS0QqV3MUXQ6bmDmVajjSPr0Fc1pIkb0A312pSx2rkdR6NoMZjrihNJKT+2
8UvcbmrWxuxpCJdt4U9OgxOnOzZRcgIYEq1PR+T+ZbqVZfoW0r4U11G/u7ZU/V8egqqCqrOgF37V
7t9eH26/GYbHkhvh0WqhBzRENCRYnfu5StC87Bb6bdPPawY4nNSuZqdPz/jft/c/Pz89p28/fxTy
pOv6szTJaz2jsDXZLpb9fADchrsBoy+HwOtQHnlagH/72YuP5hglohHnvcTIB7nmXbk3dfqS1cnT
HtN74OUI2/ubZrCVF2M2erQdCQ3lcghiJtCQui+7V6+Bv65d0sXX0GVqWdQad0I7ZHf66xFkwytl
GSnJJApi1uQlq3CAlS5HYZPgsis7+WT7/vWWXHwRZpjXgawVEsoFPCgB71yGS3g6imayx+0RqXxJ
ujy58QtpzClbPDmLPCRUxxw58QECrKN6XEi0uFHh14umWJEkUNTElXP65u2egZHXjZ1q3XUd7rdF
obFTbNpydm1Y8UMVMH3d/3mrLqqA3BoH8Mkjj7eRCTszfBrSkd8Nbslxz8HUegKGZYFnvtFtNfNh
uHAEGK/ir6ef+e0tuygDYkFUT23AI8WdTpedHh3dwgAloNMmXu1GNxOnhtbEJCbAbnQtAO7qt31R
AORlmknHircc0DEjD/raUCHJ8Q7xUtlJ4JTG3CS7OllWrD/Pv9cDP8/vvj2Di3pAjZJB6NSTxMyq
4OUlsS3mAnqrdSzLnXzk46ZneInzIIj9sljQWznZv1/DD6KOv96Dr8H3t9WlagrwbDHvgWHMCD9R
O9eKZ8NeTuZ089btbhrPF4iiB56IO5pfnoj/hqjj39EUl8HbSNqOLJJifPFppYMaJMqQ8GlTorc3
zE7mtDq84vaql+3H5fTbL128+Eaf60URRdIBLvaAS4HUtOeaWLrKi/W9Ufl8tc7/gXT8lbz0nYpw
AamZTgF//4EXL3o3pqXam9ME/QlOjl/PRuB0pfKYdjuFez3r9jE9mjz8ExrPRUGHzb+2fP1Qcv99
CRfvukTiRadV4bSiGxaOghStOOOmU8jWzWF+yJ0WniWbbI85LPUlY92EhMg1KEpSfTkK7/+TV+/b
k7h4/fXiSNtHEUSOAOHcoofpmMc34o16rCtV9tR2u0ZkikxjVaVhGnltelcX8+kNjfT579fyg0Pg
r3tz+RmQN6N154Rix9Dv+2ZmMehRcJD5ajoZhWiYDQ8M4FLLlYlGTKEwz/QPznBW/1kwlcR416Kl
BAMxR2rY54vgTr1LoSouA/VdeIneThgAQky5hZvQlnB0tIw3WTYDcYZYydgd/6jtgfY7TZEuObmN
+miWsyZcIujARXAsZ7//tT8cSf/+ay+cR+JRKfugnu68tRQHGo6YwiZeTVbMRWF2ztepQKAabHyv
HfyR/g+iEuzt7U02zOqEaCP7rP2/NwH/vqaLMiezwljrS1aA1OD7OHrw8NNwXgLOmSTocrMKhaue
3h9OZH//6EWRUxWBFFhnbkSZLmuGG6pJzyob7DSdHx8IemnjnVysRC/3Yw2mKymkPXTTpNuG2pYE
FPKjPgPbPC3OxBl+NGQbf0qDh6FUMlwmHAlT6DtB8OpnGq78VchkXESrs3ZZ+hlJE5V/rpcN70Po
HKhYmtlAHxZcGuB1QoG8Kw/95yUWCKxK3hlCwou/dTRaWMMSK1Airzv33DOX7NB6+dK8msOTTNsn
JV2ApVaJZ0R/j2XrBW3VNQaL+WMRpf7nMi6KOClPlDSouOUa4WIoVaDVOMYw2VT5ySn90ag8VO5F
SdsadYETnewannOr+SrIBabKbkPtqU5HBkn2QOJY50/SgCJS8wyyTWGeUzwIyqzi47U7w22mWNIB
1RR9hdgh35A/safX646lQ3qadvNlN43c8B6LORCzfppumOEsLV6ABjfyxszWtEJ6slxgRjd2djBd
kNSLclHfjmdPznYWpIFO2FfaYzYur4uv/oU0fG0d/7ljl3tjpow9rQM0TZAkMdcdif7xpDtkBkDd
ySlxofxmzAeDW70lioU2QcSaMnrq6oggCWXCvXDVsaP/WIt/e4wX2+jQl0JXNVyUuGxfzQ8ylGoy
vrtPtBCjb562Zreuszmp79Eb0ivVcpjIhffhond0i1lbsMBSc6DR2ruD/s4AUhPnSu2PBGC+hncp
YbkICEw0Bpb2h7/msZ+bfxRw9cqdUft98ak3S8KKcCrz2dicQyVvMOzWEfGvMD9D0PtRVozX8gXn
ABVZ3N3/58d0sZ1nRZka8qQzmw5lIwpwcYEMogoWDIUZszudF2b3PAeITGcXVI04hwfdub9fxc8F
5LeHcLGj51WaUjRxFVgIrRvB7v+MDem+4Dtaf//uMenhwK7QYLnulJpeun8K92+KwIst5Jwlx5go
DfEw9GRVERaWLUN2Bg9jgaswmdQYFrau7qe+2a+vlTI/dHVZt7/9+sVmAehryIyRXye2TAhRhTQn
W+EA41oVibsSkwprpjkKLXoXE8OVu/4vouRC6HVx289aNSicnaJDkSxNBgk8fAIIWbjIEc4ZY39x
nkZA6J84Eip9odXVnHR0BiKNI6UDA4XCVgLTN8zQP8Ww9jqTKEBmwP0uw0pgonSQIywQBsylZMbo
IFa9MwyMCHxHD285lsjBaci9yx01wFc7eLm1HSHmi0z07dRhljCQfOoZI7bfI+T32Cfb9xy4Eqsl
jjbi6F3NAf7+UXF2LjIgGq0fAsgksgSm0pngPl9g2KXMZA2K60bM5zkVoxzfGlsld7R0m9EzQ0uQ
/iELLGQkuR7Sl6CeYYBoT3eViEFyVyQrUbkx+2WQ3AjaDIorPzN4yYyG79NxX9FGQeZkYqACDELC
8nSysJZ66EEDUR9q5wydij4wETGogwdXNb2aLw1fBnJZ4bPU1nq1OXFkbJyqX8jabY7K9rbF6Z9x
d4/jvjqLtsDkXihfBkBdZ85VD6a+k5JVFf3pkvdTS+XVYBhC0naKUkbCT2a66aKH398W+Z/zxsXL
clHlZlQ1J7NAFZjF6+PRxS2lIBsNXRyoA+oS+vwI4zLRz91gcSaR1gb8EIQPEMUFZtHH7XQaYSJ7
5ar+3VT+vqyvmfu3c19eZAwmVCM6yOrqrD5l54OKMmDchtkhxxTa878Ju147O4XoHkiMXDcLCBWr
Xls3nMvR2OTv7ThLnqRuZhwdKFlpuY+VVX2eN7EvJQ7Ob1QpDA2F3ZSD6Ksra4saKrxlPiivj1tl
Wb3me7LlRsZAdGRZHzlpMipTVyEza4DJwGwYGp7gJxCg0RC6sTgtg8deWbU4h9k6YkeI+JmJutIe
8R0QPo0HhjBo8U4i95LjDPBizLoYdcn5U24M/qOZ6Q+kh9McYqyZOCEfV9b/kVQGUKBkOX2bzPqH
WUZkUxVwEGMBd3TVLnAdTU0/mufzendG4TZ6HTK6G+MW3z42wd41sO2b6KmM2XF4rgKfFAc75SQT
j/cMCXNzAwiK+aBCciDRF8czs3docDMEezCllfV5pjyqTeshQiMl12bBgC5Fxjq+7RKfFiIgmvgL
wH8rsNP94AZ+SAS3Pk+FGatDVzyki3odILZGzp+5SmUT8SzAvJRRT7nMCSr0OeicNSBSCHPDTams
A2HJQSRU8PvYejSrrCckQYHgyMdd84EEpAdjUeibcyA7A1WY2hJ+FX6Cbhe1GdD12VgPrhbpSP8+
qtOaFE67T5HhT9VQvyM0KodIwrBvfBdXhF3RQic2o2luq+yt6mEZJHaL8qZQbsfooV6m1w4U/zYw
L97wiz2CYEoiGlUpom0bj8TVLtJqW6tLYkmdkRa04XWMXmzTXJ7lB7MBQST0KFkeLPocZ7IqkT94
Eu+5mCIGkNZRcnPV2HmR9kNT4OISL0ryk1JG4TlVIwZC/Xuae2QhFnvDP2/Yy4oP3VzHmntibn5n
rrWX6MYANqb1dv8lTtkQv8RcN9lXD5P2fLAtN9GcNnCKK2vFlzbgr63+4iovSj01VmKLuE55f6QG
BhjYu5R6H4j6Z2a3odE58r2fPFJmkxSh6kKpXZkDnHrgKC8hfTfb2/CFAfqQbEvCpmYJui3sqpqv
HR8tc5VEZL/LkqfE0qpUZ132Cl9LP85pUryLe9BOV4Xr/5xASHQ2wWxBqNbkKaqR0ubb0meklt4I
HQa0bnJUIUJYWjgRibDfTrDB4z3jNWlw2veeo7pHrgKztGkwdQX3pV1WUJKKXF1TyZKe4qRlczqv
fbuM0Bj1oC9OKtZrAkhUR703QAOCb/mjQ68Fr4Aa09eeEHGRW1+QyTAb8tnQ3YvBjY7fVCQxdVGd
lgjB0gzexByLfA7PE0Rutejg4NZrK9wI6Zy2Q+bm2EP7RY0vymJrJwvWY09R7liFcHIIHtJQ8qXO
0EZin4mN+nbVsTu9yt9fosu/9qJeNLAP9+eoVPfZevJlDBuga9jqtU2xMOfk91wd/E9F2G8/ePH5
Z0OfWG1WqPv008xmeHYwLQc2TRzdUVZYJjkpskHdEoML4oi84pV8xWb+j6zp8k+++LrFKLFSueAK
ALI9ib2b+xEzrNOntkxPEAxOs/LKKwXC+soffXG4Jk3yHCKKVPdFE8O8+xPFL+M4kg3NXLmJYHQ9
1MJ2VD9MZZce5xXe8WhenPZYMp2sqkgt1r1GY1YRQ+1neNFrxrwp6cwd38LzHC/th64S2ecwsUPM
JHkJObYO4t7/YklBA+3ug5W1ExgDwkqUbxkP1TQYj66IMh8hjb5pMecqc3IWC9HVhmWH34waYWY2
qyx7z4YlGZF2rN32pnekLZI65pQN7gXBbSpsTHr0g/FWGPO09gbzNhVXXeSXDEo6z0KmmxKC5iuZ
J0h3Vb6S+5tcnUnqjPozKRZC7LOVKu1qiOehSI3gGm+Tljt/sFiSpCVs8HhcaTD0xjsleyhBCbYU
AV34Sfa405wzV5cyR+7efy/Erj+yi9N9r4xRFcW8JQ3+mUlANPoJM9NhpRcz6IaKuez1W7IcpNpJ
h2Ugr479QjnuhOxJVA5Fyu3AM+JKIrAXPypWsJTS032JES5Zn9RZ2W2GEI7kbVMsyE4/wWur/C5d
lsGmqDZR4fH0BIgl2eIszvVxoVo3VeRV71q3UIYlD0RQHod8kSpEJswUfY7+HGXpIDsFPfNuQzB9
zuIzzs/eSXEtdV6W/iB45nEWo3cz/QBBvDpr4q3Z+mI5C1Esj56g7AD8ovtfoXc7OWIyF3Fo4v6g
1MF5rM4bkCN5NkujmYrC33KiwNFgqIRraIACKhEakC7/+HRCGlgW8zP4FWVWkikB5b6xB0Ro1w7a
176riy3QKhSzkeOvtTrbUhSkXskGKP+RJRQBs3JBibotBldCVbe98oJc7lasIlPslUVArAVY9UvC
8m2biMYhifVT9l/vBxhFjPzAaPBuHslWkhZXfu3ytHL5axdrliRYAo2NXN0HHzkNQlewq0PkZ7RX
ONpB88nmR/9U+Fd+9Ye1+q+/8WLZSkupPKdocfbtyVGMeZesNWNBA/7skfaFczVk++u9BHuFUUHb
7TbU9vaVa/jhEf91DRffYXAmRzJIZXVPphJtx9qR3jhPo9U3xVX7NDrxM3P30tOCfXCNT6T+sDn+
9dsXr5dSqEYz5DxjmKcNsuSlLi4KZWbVCB1mqs7ZkNgwsd/I8S5H/Rc4IsjpwRFxvdjE50I5pcCl
hYnFHcuf7HaDN34qzmSUHWbo/zqqr5NL6pu1xBigP2mO9HGCcBBJV56kcdkWvHx/Lmqroh8TiXOD
uldf4FGdP4t8eoRbwmKExzjzIEwb4uSpQUA5rrLbU7msTc8qH6cYHAFSwsk3BRQ4tvxHZwZlztBI
mtl+MGb/i7QzW05b3dr1FakK9eJUvURnwBjbJyrbcSSEetTB1f+P8lftnTBToWrvk6w1nRgJNd83
xjveBsIQxjSZK47vFW4GYkg2VJSRlEPmQ1T7U3zbvs8XFXoDfK9WedBhnjqpWIAVkPvp5Dp/GHlw
zYM234kkNVE9wzMh4U9m4BHW6TTtqWfeiVapsE6fYvqZK+TFBMRPDhI5k5+idExPjygNj+789Gb8
9nZXpNgUan5WdsLZPeV2u6zcfiG+45ymv6e7HrWMsvv3gy4/ukV3gMQtL4dbKebUCFhCV9uyWI9u
5ydYXiGYslPDJ3n0Gj0paYBMo/NEF6UeY0LhQ3g39sksOLUhQ47TaWfUNiC96tEJWLH+0lw31QcN
6OLRyFZ9sATec8lq4m3STmZ54MSA9qxS9AdAgwwtl5dgsaVi6uDcaOtUWHuoEB3RJb+v0n2sbz9u
turffCpNRursk9lWpthTrT6zhZknZrYxLKqLpR/YH38R0JTIKg76iCcIDbNdJw5zCdSB4NrWNbLS
1Pn37fgPEePujfkls/3tCbhmUpWLeqrsZNi+2KhOVpICKgu6UFhPqjV8JbvYklIX8C+d7KaL98Gf
Rw8W/v8Mh+9PY7oHv51GPHRnZmEsQekcyMxO4X2/CgiKU1ewSjY8tHz1osUD2ipfAc3whcptxG+x
KTyU8s5+0e/vanfWQ/Y9g0gXHW/zP0+mr2/aMM7LZA9pu0DWI4FrWpGKAFI60K9gDfPSLOUNJtDh
EF5yu38tgioQJoZ3j2MHuIurbBGIODRW2Q+S98qXfhltjdzRRaZ3oDXlDg8f1J/Z9M9HdhrByT9k
iBiY/6NbHFHfZVxqydQZM7gX1dU35QcngepQ8WhMRe/qCfsm+DUadNpX8asIBktE6HfaUUuFZW7r
sSMLDNqu6Hv8a/njqtu3+CPDT2RTtOEZKSBOZl4TRE7vaqGBzGDwmd8wjc1FT1pdrSZo3dbmNUQo
ti1/zv3uJ4F07vilrLEJDNMn1Lv87XYIxTnhNcd8wSUJWPKCcneCGLfpfg6Osq0XnM4iDfTl+FqA
EIQ6+SR6MIc3+IJ5Mnnbdv7x2rvixgDU3erL6ksJuxuDts6h5BWRMXwkSzwIq3qVoBFeXl6QrrFe
DyrPSNHYQ+FhOH9Zn3Y3F1a5dcN6YhrtOapreFKIehBDgqtV9LWZBoaGmhYPgRCvnpDgUP5EX/F6
1hABOtyNUPLAF9bndRokKFrX+YsRylP0MroJ3n2k3D0akRYGaWOfdvoXkRZtQMapRYjhs+IhHmWY
WL7c7Os6xQcV8lLIh8CvfUmfm0npgDz29qz6wPbp63zutz9SBoxmZic27vmVJWGSeFuStJhnTII9
hmzDN35BUNjPYWdMg2A/dyYZSHriwBNgkO7FOjzvRBtvopthnhY1y6gE2q2Kk0WXCusV1ae+ENaw
q5dlKE+GM7Qj/R4SiE96VFi+ozjOcY32mh/Y0HslA/cV+lSZHVIZUDsLuzmMEaKs8vdum+75q7ds
U3wyjcw9caFBzDugua9rE0jT6J3TofxWngijBJkhcePkTIKayMY7GLuWyWitR9XIX+s9HSlo6Drf
qv6ZJLtDfDa1IF8Ve5zxDY4sMGy0ZOJVRSv/5sOrff09XriVbsNPSmqkWnK1p0ldLacWton8bC5a
QGbwIGTosgLCIsYJNgmRE7v7U+6eir2BBm9bf+siLzdmvoCC5oXPIqj5YCg2+L+ArQdd5dwdj/l7
7p+cht9llhf78m4eWbejaCIgTrENmuH7zcKPQjQjed6K3+PFZbrwfPNK3VyZEasro7XLs52HMBgO
Bj69/O9o7VJ62EPl958llozob5JJBg/1PlCVAGfrOn1J+gviDkgBspOhsrKqn5Xsn3tfEhdqtir6
J0wHsPneGskLipjSeLnxrnMTSCbuP9kZEZDHcTiRnmPyhd/Q/js0zpfBSj65ldcfgLrzeENnDFjr
3kINyeKkX5wcmvRirV+Qzzr1a/pyfco+kpeByQbazlgwSwHysqXOCNnylc7RoDVzJeDN/QTM6N4o
hWZP2BXit3DZzElb8XRP+FkJT4bdW2UwwylsquQ1W8EzDuH0CuzOrV00zt6UEzY6QCPLiZOAG2YA
pwWCMZkNdJLA9n04d6ZQU06YMS55rxMKSZwLfAFu8GC3L7NnNZxEzamf48HgXpcwqKHwnd3swG+Z
7Q6l0w43Pfv0pNK+nd/aGNOQT5FZvEOotiAGReuqYXqykI7OyCxrv5En487Bb6sOHq7yoONkurto
wQXeEiaRvUeuxg7uANoXQm5jtw5ivnJrjQckoBrON2+lYkWsGKvs0EvMjZvcJ8+zx9qDFz9Un4zc
Un/GT9fg9KMqHbIZGCzr52CcW/UPpm5hXzjyB0A3Hk8XA7Aj+ro8n7+GoHiRr5jq9+tqrSBv1m0W
0VWy0EGQp0gQCTsUzNpm5vw9+9DDzKlUu9wjmTTcBtI0+LdiTU0cOp7hOautat140W6OXW4a3g5Q
aLXK1uh4G0ZtyqIOFDwYaMAaC1trGHk4XC9hhKMFx6RtP35M1qOZVzgqijM649H0SxSq8RLN6+Ri
6mrH+Kvd4VPqJN90BvVScyurWMkdVxGDY5OQBxzcoXzEe0IHIEEA//ffeO7jqY3eGyXo8RqQiWAc
qzURW0i+r57e2X3mSMfSFXBJ5WmgLHAxEaJ0Nxn3WCiD/XJ/ec5dBNpWtNIOJxaF3cyPRRbiyWI0
cpJAWrccS8Octf4sEX2vxtU0Peb/bcUDoY22+qzGvsR9j2ycoYs1fNAwgehNFk/ynW9iHiSMd/3T
Jgmnq8Av2MPxtBnXzGeda4jQoWVXVHb1Z3/ogiJsv+fBJQRHdapVxViShJT9XGYeMbkm15/EniXf
kyA3NvGoMQi6YVBHovZuGm9MclCLzMCQK3x7yZx0O2BIYVV2/AWMWWwzL37Rg2qVsehhQ/zcbaRF
tzgfmVYeVMz5B18+tIeaMJbaEQafXxbf8g3IilN+4uGE0IwohwOF1SXMVtUqXRvuHJMaDqG9n/ZN
eNmUPBNvgCVYHVQrZTFjVlCY+Mxcnns28MjmeEcY0KcqkIRFwvAqQWoXdDh7ihaTeuNTeBL8lPWV
9vD7ij8eDkpH3qwTKzG739kBqmsGp4AJifwoRQHMgzvVwB/VNnZlU/yqwnJf4IQxbcz1plkhYmSQ
uSVS8zZb3LoHQKr8F6ScDEtVlzTZUOf6fTk41mJba9KM2gQ62JQmRZF/fpljKRJMLg/sHnaOlGBa
aVgmUtqR/NCtdPymv2NHIL8EJQytNJJZwqHLzfQoPiji/wIe/HGGd+j2RScFeswVaTsVO3Vhi9jv
2ZkbKZzLuIP9ZTHmF7P1BLU9OPSji3NXuHO5bqUy3KTt5JBBqQg+gKbzk9sLk/Nq86Ybx3nwEC6R
/tK5/vGVp7//rWHIjatR9VdV2k6vFq8I4gBDNgeY75iltleASx8r4grBCMN8Yg5s6BnrljAwckhO
wbV0rlCe5x6Y/GR0MWfnUQhD7REBmrcbUmSbooQSC4klOxleMdOuhYdUy5zzjXKpf55qAM2+0fCn
tqY8Jyhzpx9Q/XWvVT1ZIYHkkv7TQCds21WHB344kQcK/JwmL4VQStkCVQ9QEUeRGBMIecUMm8Qy
jsTIWj37EElU41VNQ7lZnDHUn6g1xnLaPRUpc+oImjS4uoWrTGH3i75BpsW6d3HzmcsuoosLKPxj
EyPivvidsunaNSnT2bVjpoUtVH18+BxOvftd4/THTbkD0oZWGiSj5KaUs7fbeMy07yx/Tt2zVWEZ
aLWqm8hvY21Jt/XkCK+VvoCL2MMJ239kdTSTf5zGHZaWClLeC5dfr0NEC/k2VdfIuRV0DoVzctGb
PXgJ/gJb/nHAOwAtzfM6PZ80aZsFdADClwy6NA1ydcPSw1/b38MXz9D/8tL/0aXevfSiUqIczNT5
rrGFvTy6OkpvnDewh2U7wIM1Y8cx1sOW/6y52NtoNdteXjRPecf11DjUH7pJK/g8ukmA6fXl6iDN
H6jgpmYNW88PiMclnOj30S0CQHWBXMmr0wcINO2rpb8m3mAViYPNt/qVLfGavzoxVFVVtuqf+hPg
bUk3J9FPddTFL2lACG4IHI83/UvnnF+0UN0wXUTsDofh6p5oZOglKbKJ9zz7dWMqxIq89jAz50f+
UhDN7OJUDbYCftrYaRNcfnLKde6pG+Vd8aBId2G8LkpYePwh72G5iK/9q+YR2eFcvZi8GqTta9om
qmRhqcEFIKwAWMGHbB19JM8xCJILApI0fhLcXrlWNPIfJJvQduvlBr4MY3wa/GeAAHmOKAUUYGbF
CyPUTWYaNhQMV7LapQpTycJnz4wXJHNX9VuL+XlsSmG3hk7+yq5YOD1jJQsnEf4l39q5RajfR3e0
J3shwbz+LJ6gY513coSU3WyeZx/4xGu4cKyHl1mMQzUmVRViYgwoZxj871R33GPDaRWtM4fazbAY
ynxsGiFwFWb7NgFWuJ7YKshOP3X8RE8EgzdQt3zBcSrs9gdKIhUiTWRetgWEjGaNMSn/fHif5HU3
/vktKMPqqenMWLPptvHDoiNGwi83q1NJ2LFFS1w8Ja+0QarfrYrKJl0QrHW2YhBIu/5TXl7eVbdd
KlYRucWPnE6GC3YyWLnr1UaAUqrJrmHYyJqgIcwO6Y/ZqgFvQWe1xRgmYCDka7zJmnd1pINOO342
P5MnrtZ3i18ClMsjXNSXSrK6tex/tksW5HdMxFgrLSCXFsOc0qqIFktRge9FfAQBWzzJOUPgI6oh
D/k80TD1T6IuiBykV5VdxbotcOX3KWscJZxiJNvPKJzsGfiFleqn3PD0GaDCM4LU5pgKDET6cTN5
mlrexK0+axgVc+SnEN0AAT6wcPrsRjP7oi0f+XVshd6LzWlcZV8s7TZNuIGHKZ3hZUQi3iJKVpc4
536WW/E4z15zWGiSm1CJ91M8A7rPGfUoHzVZUu3U00brfV08ZPTdyKYHqrgy+r6dV0q0q6pj1bmX
1CtEVGBug8lMhzdMsyguC8yXhLO502wjKHuHWdd4bGqPnlhYw/2ApY3q7gofzI1+XGkuGdDCnKnq
Y7UQCpvkY9D9d3YfOuLT6N3IQNfCaAjnH1GCf7lpLGeFFS/PS7pM7DU3qWFFMU5Dw75XFyIZmMUG
WrQkY8I5M+lDZjIRIgtam2I4zIQwblbZOcg0F3/g05tIS1XQdQg/Ma5s1hTx2c2UxQ3a/kqHjmjK
h/pJ/UngM2GXLxEfyEjHoTQl4v2bvkrx+29N8+omrLDrzCuCs+0r3aQ2Ug0wRFzNouDaBjOYtZiK
sYTyzlQL6oKSKL3zruIdVR3SFc+Rd8qX5LSh+Gt1a85CyXyb9BQNaFLzk4VClMEue8Ec1mm+r4FC
ex2rS0V9EaRVPbzKt4PER2P7siqYgjJZJl5+cjYiOsjBLmWDBmXdf7eQqJzMMT7nL5I/O+JlNWBJ
jZ9WugWUdeHfkKGeE75S4mClEXptxW8Fc3HhuViRsbhmiMHOc95XW+VTXNFEGQt8dyTssU5g1Yxr
LeijzxQ7e2OHQ0OQhkUoU+DOA7p4s6GTomR0fvKcLbm5Lt6/UOlOe8OfflxZZK3Q5kN0JPatYYtp
QslVYceb2AMHMPjJkiL7B18t+gFMOWJbWm8PBbEWZ7uCE+mXz5PSp/DEt6sfHRN/ktnowWH0Tnvq
fn6ftIcniJ6hAGNPoqFMnHTVhLRciJVogMMBizEo5jNTchu6MFkwu40CSR4J4SJ5n7+QhsFp3mCg
a1hrUoAry7Or7ZKt+tasomO8R9S/kvzW45emAJBjtKOZoY3UJyy/xsY3ceg67NTbyw711cyk037C
pBYaKpfotuKCu7cNGK5HalTjwTmLjvSQza/QmW4hQuDCwYYvCZb3WR2EbpN5wvPIq8VnkgGGtb+d
LnUcu7vNjPRcnu6AkdL8SdtBeKIZ3uD5vVQ3L/VmWGBTxq6zSQ+8Pph6C8/SWnjCRtuK3ue+GkS7
U2oJgWr/u7pRZ1MlcVfW/VFp3NVTNUVGmp2q+U5757DiPi48FboVi3bIrv5tHKpvENbJnFFbYQif
SN/p+b2INikVdBSv0J/iybnARe82x6VrXUpvtYoy4Cda3SQC9oWf2FmVECYRy5hLvdIo32z4xk92
XAZT4KZ+xaidR5JYF1dfFKqTLjsnZVhWam6PC7u4UpttkXhV+X6T7Fm1GEafMQ0HZzPpvIztqLSa
N/apcRJ19JF7vbis9Adkp/hwtH0oSzYJlKz5yOoRHA9eN+yw0PyS4s2ITxsoUbWI2wbbjl9OFc9s
6dwEFDmFfT00yuTAi9Z2/JF8qZ/tDxn/azpa6BS2+omp5GnLgt6xYrHQabTGXlKzJ7MRnxYU/Dhw
shD07DoVXDVM36Ka3FdrxO0GwsjNkjBGd5QDR7uebUPjwPLMBBmt3i7f7Ay4eT1j1tjsYcGmnRlc
YTihT18A81qqU2yuPzH/xYgfC6rn1L4cMtUfKzas5mZn7TGbb1vNmxOFGOGnIzDOPGHgHoJX4X6G
esHMXrS3gvubetEPDKLKaZTFnxpei2hkoJGzsXV21rs1acEX02ABuJkVWz+piamVv94+o9GT3toL
eF575LQz/B62zScoKBuP/H5+Px+k4KyY4673J5rpc6uuYlIWaflZ3vcjmNGn+n4tlwnOUGRArNJj
tcdXUuKff6R0d6/daz44k3SvCMT1VXQlyCbO8MRmhWsa4yM+gqGuflCeM/vKqb8BDJO4Wh2/RDjg
bnJkwp9FCzmycC5fDbGfHDXdMX6waAtw3kuWfm6If8F9i3fbcFXGExEDSxMyiPSVIcsjIkmdYjAK
SmsRL9KAZgd8LdHcS281GBBBI0H1g2sfzwRL3wlLHqetXQwdFIjgPHTJ+iIcxncD5k3qQoQSZu/X
KCDo832OmguXyMKe5/bkgDAPmsKeUQQ6QgBkt2GrEdJAZKoEmAv7FVylZzXXjs1swykZ5scVL77W
ZbcpT05aPaHNOVvZu9YGN83SX4wv6j6cGTFw5xWtXZJfYbjXfquix8Vyi4TJsHxD6FLlfna1K3ae
ZfkMlx+s+VMlJGcGrcbS2RRhlVsNT+mn/tJ+xBZfFOM3CFxnzcne55XLMdn0RrB2JqQWRQRIYuqC
+qhcnjm8Hat2+wwKUNBk3qznA0/7gQwqa1bZZ3TBPlCakr4RLNau+PCTW7Ixii+sxzMoQYKlD352
tuV+k+EXwdJU+tEFL0IsFan5xy2Q1EVyANsL/B44PfJXLvtyHzlEdk7cCmiuV4RvlWqdavvsqjzP
eE99x81RS95kwW+GIDGWkYoigIg0LaKCR0WbX+Ak4e7M+8sFY6gQh/Jzkj7dVlcfjyOJ6yyZUI6h
Kwss6/9enMW/j9P/76zyboI/S8+ydC3TZD/hLxidwOJqsV5HSgCUPgGVEzguPUzumU+4zr/2hLsx
vh4pujRUQoyBuEnCdE33p7oxtorZe0TRi61g366qiCyNRa3u1dnueiaXbfB1qFz4R44Un/EYZudV
id6jWBaLxolza37QV0z0d8oGws+N+knubQqvHOyAZu2Hum3wBQM7CKgEQ9HrkN14VAiSmeXkYYdF
seD32isCY2u2gZSvnA7JjbLw4yovJ9IX5jUf/fbU4WLB9B6qmj2H2k7ScLHMymWfepcBfW/LauZE
jWSmp6eW1QMe/xBig8E2RXXOTV/qRIEkbpPTBglerHgPbuqDi2vctfZpmXeimMcT44AHTXJuPmiC
27/EMK0JeXiA4f1HhP+/w/f/8wz90kz+hqVpVd6dW4nD9QjtmXBaOsatHFQAUOqYfycrYz/YxIrg
8pK9jtSOj5CjvwBHv1cYxh2aN/TpvErPCbwdr508epzBTfz/B8Ol+296B1DNKnk09IRvihO4PaGG
I8dSGPRMNkDCAzaSeC95vT/aXd2kXjLxds75VmnQLzsv9zqXBwow/dHl+xvi9cf1uwegTrV0khWC
tCe3lOFDs/D1fvsqg3LyInnEbdYefa87lpUiNFKdG3wvYvSuFogPz8vN8M+tG7P5MLsvZi9p55P9
FwPQv1MAVGatWuyQlehdloqbOsXqvB/fz2/aK06nzghBhjxJVwatQO6D3bJFfuw+m/Zep3w6PUWb
0emC67NA8YQRnptSGIZo+wibCEkNepqsQeEZd/6DF/HB6mrcr67ncn7SpoDyJODNmB4Y3PhUmTfj
18XFARSFwPhhuJPA8t/Hlv6C72kinEt5pumyrv3C/357K7ukafQ8B0xlEcBkNNq7coky2OLKKtVi
jLwoD9s9xj9uWi76eKVf2cMTp6Uqm/JWW6wA/Qw/YvLm++cH5/aXJ+CPc7t7ArpuHE8CuuGt8t4s
ycZDQGgsLwdm5wCfO93Svdql4RsJm2CO2Jrid+E9UjD87aH/4yTubs6QIAxRZGDe6WWuFKtyR3+y
LsyBzTZ0oA9uyN+Ya38c727LixRhGOoZX3pWLIzMlhoz/4nWAYqoStrT4EQ2wBVOOlPChGZj6bej
jDRvmYlOLXVNMXUrAlqgX0B7OHGJiA0fV9fBbTJ6SukBtU/6S9P2+9ne6zvIt+pmbSEzmGm9BLIK
bQTmkher1UOV6Rz6KpLj7ASlozssxVV29QFQaHvjvfFgf1EePC3/2c4ycXa+CNyokSIyvyxPl+Ul
DTN1d1LQzYHzJYytYANqm0bxy8GvR49Goo2cogwhRQiVk9jd4M8wo7Fntc38RiZcrHzL5x5myjNy
MlHJ5VbxHklOXvvZlknojQjfB99D+stq8Mclnbbt397Ic4YWLY95IyfVdcWZGR5Qeqf/ymo07KJz
dM1rsQD2dat4yaG5YIrOg99bahboNUQss2heYAx5idM/YvIZ82mTvCvJfp9CKHenJ8+bJi/U2QUT
GynE7DRZDqHaTlFm+LHXhImg1NVW8SesRfK6mYM931AgMcA8uxLNi2qefuLGccFvEe7hBy25dhAF
6nHrir69upB9ADI+r/2aecoo2gZdqlJZA9yxhtGYM5/ZZ2M/I+4chaAGmso8AmIY83maru35eGpN
mvouLKAYn03lXdumy0zziYtDBLm8YaRFfPjP6y5+mR6OxochVl8tenw+YiLzbhF4dADaTNlWkNEU
wHoPHOFK07vkC8lf1auRwicwM4QSBf2ShRs9ugTNQTjW/WLHwz+LsRCHyWteFulBDUTsRrBidmrG
9HDBVthAvBkraLifTQqEJQhmveCxzVwBImz3iWJW24lPOuaxtd2lDMVhTC4mkEnuHBkfOUuE6vCp
ynaOmkW2DRJb3TPmVe7gi9+M3jnVplje3ph5Xwr/jOtGbs7pa62KRbt0YcGe07CGdcL4jFgpvrSG
ae2LsCdPRlnhUwhJtn0tlnDLGoRVBJgF6VO8m8cfXRoo4XyTPgM6GF5DyMnFUXSbuIRo2zlQ9ugX
A4rJbB7w4xvS7mrRTx7HvsGXlsx5Y0eSV11W+DC/TVi4NMEXGF3I2M5ezL5z6ta9PSu3ww2nYWVb
UUPjCnnxCjQ7xg9jJDDDy5KnlAux7CE3XYMLUNcZFfzLHBZnZN4YfehH7MkqIExbewKe+KwaZ/iO
t+pOM5yb/j430NwClDCvJTLe1KuwgjMgud3qFjSb1B5lAj0mD/vIVp5gfMFjkj8hcU05HGevYcwN
X84gHBdKFw1/f7EaA4fTz/katJxAOmF92vL5cXgZntNN+sWQ4zPb5CtNhTyGucpkbWj1Cwhj45Ex
KWg/rC4cbVcJOHbCovLZ1eYUiDFNFItjBIVof2btCYwllnSLoqaSKdzrevprXDGJOAHKh6XFp4Fh
ro3n5lhj0sZKIFjRE3B3ZDOjR11zO3IZpkkENLB0U+0h8p3D2RCMSsCZayrzRPS/KIhO0DogCuM1
jkE4khyGAEhODCdDuBSli5R22wNbKPFSdU5brXfa21eOAXz/a55NiAHg2QYD7yJ6lmavOsFlOHzC
BuxihgGzXfbruGe7/0w2RhycttlmhFoSQwLkA/WTK/vV0698r4EvpJP0hqzsdjxPJvQW5rpOvZ34
D4nLvQLBLkx2PMSkwwEw/ZlZgXVS+GJ5eN6WK2Gd4Os98SUg/BVzlwzP7eR0jcXxKmfCclnX26g+
9HQh4Ai9QwqA4hupU3vnBdwGyK7np3zVHPHyeAe0H8wWlEcEdbGlEdWBFwnebM/zBd3wQhRZcjx/
V8fLW+uoYR5Evr6DtLGOoTVamo3h2QmL5A8Acswtp3jiehmzLGAP/HXGNBnpsXP6hucRpJ+4Lcew
VhloNy+I1qrGHMMTQ78NiQkFsePqOl7BECCYI3f6MGf6mpr5K3+I22x9CysnO2apTyKNRLSDSWNb
NNTNrFoIri1MgOYriWXtPF9ll2XHW6ZiGUPKJ1TSV3gDY1hETxpUvtPkTpeZvDSKi1meFjO/0ddc
69Ik5AeJ0kX3RTGU0zCXWR0rC93Crfihsxg3/jn+KC5McqMnFUUPWSMlIJJ62SkXvFyu7y0CbbYv
JubsGpngoOTMmPBersem+pZOO7n7lOaffeaX+o8UJpSZIWirW79StgVYFq4q48/ko4YusYYaCVAf
P8uzTZTuTm0wkHIQr1PRLwoCfqb46nrKiCEnXfKGmzufvRswnyGHlV4veReYgjG5D34JJyyxB+ZU
hvp9mh2zftlcDwjI+xaDCdAhrohZrc+vGVYAsj0aNiQ3/Vsj5a0NJkIZAVy+5F42mV9glKS52s1t
L+bs+UqS4PvwDAh1wdIySGes6cgS3obl7cB8SDJDAKN2C6vPgiso+U143vATmHbvGtOkVebHzHtp
BCRaSOA8TBS/zsnEbmJecyAp+l1b1LB931uGHlvpyARmg1klQwHoTYBY1wUJx8Gwbw9X3zjGLNxw
M3AuKCdjzZN9OSYmYStWulLPTrSW/OIgfSq75lAcmBOoDDyM7Zi+9OpTJezSYtfwEz9lDFH4Daw6
dkEtRRUWM0TpFqhOrqmlXHfdMdkSkDKct+oPbAnI36OlF3yQkBamW+UorK0eEt0kXUw91oo5jJt6
52MOUKaF6TfEbVxuLlWoF9aorA05GBAxBIKbrog7BE7L89d+MGvCS4lnWcWqd4MpCz9q9PTS7Rby
k7Fj2MGY41gd5vqyLBjxRz/lNxLlGOAvzxvdrnF0Z4JpWP1X4wn2fCnlJigQKATuFeRIKKvr4nRM
DrfKVBmuzcx/9zjihAX8o5zS7tqL7NxXgjSD2dR+TVjB7MBjKgAWYMW7zp+UBQTI/99D3nUYVVnd
Mjmnw5AYWrl4LbUb3hDri5WE/CCQIEiQj4y5Hn1P/a6Xq89SIkXDOPVyaD8ZsZcTEXd3g985KfvP
m0eWsn/Dm34vVPW7K4vNeZzFDXW04jWqg8i3x+RDztwK1siShw6uVoMKYDiOOqHxdFSwawn2mUq9
B/f4EXvt7oJrka6fEL9OPfal+cKCBkI8RLEPklexmxhfJq/6x3CN/Lfe7DdG4X1vJsyk4ZSKorTN
02AuMkLf/i8aJX/2/ldnY4yxURVmXiaTk1ay9BtmB1/Jx9xTCHKhmAqJcUBzd+bFiN38+O+L8uj2
/Kdd66I2zaXrdFFEtw8yt5/0l2Fxer5RmAtOvbw5EFVjd5tqvoFEDFNZw83LR5Z8D17Ae1jyVKWR
XOk8mEQ+8H3x2nqhYbXHLTMphh026Mtju7P/mGIA2v3+cN5DkaVyM9R23nFvfjLQhDC/ZldOzJtu
ZvLhhnP0T5Xp7RMBLbEtBsQxZRM/kIEdsz29DAvhDcCFzu8XqNi1N1dTguLks5gXHi3Qg3v1F+D0
j7OdruFvLelJlLvqotbSlqnsruuX79BOqbykDwlu+VuDdGAqpOXOFY/Rc/oBk76GhLdSZxuzu4BR
TMkapzKEOlAID87tb9KyP87tDv6c3eaJMrT9dG5SYuFmYV/GgNoeYxviyMBptlP0qs6oPAZIBFT+
fgTZ/BUi+v1Fu8NFu1rTuqGZcCpvAs9u1jRiHX35vQJILCyBoeADlEh80IUbd8tpf6qpZ6Z3u3cn
s6Xe7FaoXCwKKQyG2nXuzpkmP7jUkvLoqHdLqqwKctxrOr3qpIr0R3mHgxZcuYaMwcFOTg6JzfXM
ShtnpNJOrRFgkHuSufrP2ZKBY+KTSAkxxSSnMhAynH6twm8Xk8gFRzfjA/IW82wenzY4x25Xr7EP
qp5PvnRQl4zeiIrIpyAF7GwF0hpKizF5Swb5h0CRikDmAw86KDriecphhblz0ZwSHNdA6uCREUK4
E4mYzRjOezJZ5vuo/CbiVXnp9/XqfLimcDft7ryuocCxD6h2lP44QzRgak76ckTnt6mJHdCtktLc
Z61ogrlb7eUlMUUzcTOIgYGULmepbKziSfo4qdsZahTGs7Nf+q+hdi9Qg0KICiC7GBo4NcZqJho/
HB2TvepzJgFF9Gt5JMAcNsOF77EgmVAj9y5GOfyVvkbhRQzmr4R/8g950EgS7rCmy5eYLOnCpjlx
1928suDYGck2eS1Jd98VAAWUZCpuGIu5sSMwVPba1u/F9bmwT9THhi2RSQmc6Bgj5I9ggITQfw4U
w8WTDgZi3phv0h09KT8G/SClyyu9QsXG0fKeDdlB7j8vxleFWQHDwe9+JLTrGdcfU5i/lu12HHY9
ibjXZJHpzL+xb8sPcZnZ88wsShJqN12Mr5thijP61OgzO71WzXcs6SAFIPkM+eevfO7suaz9WbdQ
CBOJKnLdl9IxIZnG1oftZUJ9EDT/e9UTH+2fd9u23A6RkuJVwGvN/d5M2dLTwGgS5j8crTw41nwC
N39bYW9iX0f5RCaGqfnCqjoVZNNs9dqjNen8B9/swZ43n87mt6PpVVuOZ2GYjpbvpGF3vq6GVUIL
O+CBrqAVU+BsPfyOfxs1/LZM/hr2/n5U0oYzMYW/XIk2itPqWbRPzq8Ait6ZLcmsg4IwyaUeD/7E
v2Gqvx96Wth+O3SZScN8nDb588/JmDoj0S3ATfFE4enkXo+TZSMGyQwjpM5/WG8/WDXnd7vneBnF
fl6h7FC8rHUw1pjsxiGd5GTxeCVoHbol2ph/3+P/WPLdVRjzu32xF6JRa1vK35RFZVfAUIy0xRmr
GVi1k1ZBsLD2VxB7abuUMBwMF9Y9ViXYJkYbGS3VWB9m8+dHfYD8N5T+9ztxt1eWl1xQ4hl3Ypyb
Nxc/PJ0eZOaU74yY3maddTqME+K2ZvGD8hsTRfvUrVq8QARIUevhh6AvrueleOIM53atbf991R5V
E/O7fbVl2nMqTlQTAzarExsYCW0DJEe5juepGkwW6qPTWv18SSAhEwHa4PbB5i49Wgzuttn2qsK4
b6ZeCXowEt3Yvx4mH6n/Ie28lhtHsnX9RIiAN7cEATpRory5QUiqKnjv8fTng/aJ3RJLI0zsvpmY
qO6uBMDMlcv8BvASHD1Ufw9oMtvjhWaL2239qGhLkW+hYLHOIp8ZdHGXxEQ+WOhzzYBgdLiPnfkZ
QMCvQWwaNhqaC++9UCOa4lkQTIeptbSMPOr/z81neNqcvMGhsdsTWh7PS9tR+jkmmR+gxE+Boa6r
ckoalozhJDgdSeKhOmGLhzkDRTh4I8y0Hxg3L5cAi28rf41JopIVaup/pHDIs4HHHWHjw2DW70a3
uPRLKh7EIRej8M+x3xTPQqHR6UPWJOzw+SOjPD3bM8/+S2SPo6s4RgHLcWmmtZCumuJZCBTDJB99
ixBYO12wxpVedeojghtABtM13TeAxe4QLeynhRBoimch0Bp1PVcKQmDtUPdH3qYXr5WTsvJS58Nh
W+lO+B/OmvAzbVnbD/OgUGYyAP8OCzu8OJbugm+He/+EP1M8C3+e2nRDl3K0RRDjAVSM8WWEc+62
Nwrs7ukPkZloh/jrRkOhAcCbjyYMDX3wpVgOpa4gbOFI3i9EvZ/PuymeRT1DC9IgqGlCIcg7Qf5X
HWlr9nADBGIODV3Iz1ch6uU/LyvPcew/975M8SzOTZqgF+VM5Kr3+uzXiEi6kryoqDgIbiANICHU
B0Bm8/0sbSLvMgU8/i5GF352hYUdmOwKhSipXsHGheu59HRLB+UsCHqNFDYyTZRrxdhB/CEFZGxR
uOmL+Rv31QEjW2YQtBwdGWArXuNXMRy0Jwjh+ELBIz782/D4AQT6FKumqUvauv1oI+mVG0zuzL5E
6GWGntJudb0nQPna2lyY8S+Ut+ZHnvxpXb2pyIMbdkc0UyBX3uw/a4GOw4W1J1lbfM+F3fjxPJ/W
szIABYbKh8cleOD2AWY8I1ptc60iHw3QkBb6zAYIpYWf/C/F7a85k/kRxj6tLMTChFYlIbkB5ghu
eV0fI3jIH4xH7EN/k3PsvNefT8Hiomex0ZMC0VC0Wr727qsLb289ptfeyXLqdXxX3fRXMxZPOS2s
ubC3P57p04sauTdNxvg/8RhjwhpjMrcr5mTHXIvvsitgFhw5AhPinxf+Fm70Kf593MefFta4bgPJ
/MivjAR1RRe22W/mgUiqetJTgaw3lFPA48I1EWg9JWumpXbGRD+XcSrd1EBu1W5jyXjBif8y+TM/
qohPD5f5bTSJc8c4h05Q3vXirhzvtQC/bvQ2fBBk6RP2VZCJ/AxcAxkodqUV49R/fQLOAmMfyWMX
ZexD1ALm7DjqV2KJE1vyJmkz1Ica+h3+HZIlC1fmQqGEjeDXpERu5CaT5isTiCT4jOLSesq6Dcw3
tziMbnoKYT9U/yVCVPpIA364EM41sIS8jYa2/biwe0igsaNZCAVtaqdRKfW3AbyaZD8g/cbE6sPN
SM2vUv2inimwMN9J1nr/IKhXAOjsZgu6f9gZj+Nrg8YO3prolgD1q7ezB9WcVo5PhuYWpa2bO5V0
+llDh/GEBDwXb/VcH+ceTfTah6/NeCGhkhBaBAT+VYjTkzPeRl0C7Wute5cjct7UkWjPOMzCJJtG
yAQzsAeVstdnuh6b54WGqZ2mtohKkr8RWreZ/0Z81dW1Hzip8CrBxypQsMt12zRM14wgE6vBdinh
VReC60ft8WmP956S9WXLyQfMIp3UaySOlHfgC43bOxQb6ar9jbTLeJzREYiozOz66Qj5CRwz1E0I
6nyYme+203/X862zCa4sGxsxGm4H/hXmii/IZ5T6brgHLLUMWPwPabMlzU1fy5TOc5U+rLykUOhd
IJuFLgzyS78hPm6QSkU8RbG9FSFz4y+5Cf2HKP3PsmdHMvdLoRBVAlf2Dtyq2wweRJoPQ5DWRZFm
choLIfDZwnjzc8hcfOGzI9mmXdu3RQPte+Q3km2Jr0y/lNwDFCwFC3MrdDL+7bLn2UaMp3DeF618
HSI2T1rI5hcQXgJqaePBir/fEd+mrb80a1j60OfZhjGEqe8H/L4g9k2WpdtKBUyi8Xs+QoODXw3a
IUSkf/mdz9OOOmnSJG9IzY1bGYI2P+7wNqfd2n7sZiU49/9cjP3vrjpPOJgBBRpSIPK1ThtEsc39
hNiHmru0M4HIZw6Cg0wG5aVO/tKe+vjnn6JAZwm9OiYM38S98ITQOVJfG0SXGsd8mtH/4tt/Nar5
vtj+523n2PRp1azIxEHVWFU9Njiu2REu0Drc6DmRRgNzshFEKgo4XzMf9P+W2/2z+Fnl1fsz/H8e
tKP4BWN7JTGGHQ5YLRnIZQQEQPzfsSZb3FZz7fT3nfbPume1VTbKdZMVbCtUl3feZkL8MtwHLjAW
RzhCs97mLlAPWJc/h43/UGn+s+5ZwEpVQdbbpJx/4ukiKVZUvDoZFYpH2JZembsJSJC0ySYbAE1E
M5JBo3E32ikiasfUW/tPsJ79p/8ins19jZ8+yFk8E/S4r42UPd88TW5/OeuVBBg78GBET2Uh4Vza
6ecphSzqUmhV7LnkqaHd4R8slIQ2RYp0GLA5qIV2tllCRS/FsPNLtvIbS/USXlHYdhh4Mcb50HE5
IfwCIMtN0EEC8LK4xeef9IcvK591lPxYadsyYYuDM3hAQg0HbWboq/44I9bDnYTfd0rjUIV7TPOU
S//nLfcfCsX/3XKy8vV8e2Udj31L2uqhZbAPWqcmhxDsYESAJsqd/4Jp830288+KZ7WTXwipP0jU
TlFiB7POZHcCaSZxTTUTOwr3m7lHaj0vtS7+Q0Prn4XPQlke+V2njRU1KtI8IJ1nzsY9Gjv0bGbb
IUjf7uKu+r4t/M+aZxEsTsqgSCJO9Exf6o//041Fju5ShJa98FP+/WG5dQxJNyxNhBvygV/4FKol
oezaMW6Nk2jets5MSZGmixyYLsAV09iR5K6E5DLbdIvz/L/j5deVz74sKINeh5FinGb4+whadaPX
rgHaXbl8l6atZCeIeDym6J8teYB8Eyu+Ln32gcsmSxt95KVVcVOLRzmfGRXgLLDTaTYYqSTbKUeB
HhCBstTz/yZkfF377JowxNLQap/XnpW5EYSadUCgJKT2KGBOieo9UvMM9dtsu/BL/x00vi58dk9o
4M9E02DhajqZG11+ltubXOToWvBaczdE9R1FOfkOyWjpClzHGN/djuHVwlP83ZD4+hRnl4LvtWmf
D5Vx8qMteC3phDlD4o7DfmLa4sB0zmjTOh30n6X3//s6+rLyB63k0063vD6fcWLGKYx2XrKnQsQc
SDoYHRaJO3Rxk1OyGcWlbGThq6vzWf+0qtG3QujVGVttI05XpnJnxog8kmNLnYtBbZE/KOOVCGPC
iTMXinSpHdVZj9Rd+O4L5/yczVHlVilKfjmfNvJPOO2Oipor3TX8FgA1V7PR+Kw6KY8L+ck3k5ev
3/3sskhHvdbqtDFOzVrjvsKkmGLRlUrH1+0ARj/qwTMoL7Mw3VkjIbiYAy+9+tndMapNWGohD1D5
69o/gvQOjxjfQ6zJt1HrIjKnPMQeZqEI2i01l5eO+0eZ/un3H8waYbme797gfbTPmzffcDG/8R2V
LMgWslMzXRk40dtxjGXH0rdf2n1ngU6wDC9LosQ41biQOmFxqMtTDEVjPfY7tH4C4anVbob2oj1B
zQ+cvHrM4IgEC5tP+0C5/ZSwnAU9cUyNYfK50aJdqa9K9LvUBEf47SHYzzqjFRRzCVrf2r+ZJX3L
IxkNMrlITrygmDWt0TZ+RCXJFZgbIKOkSDewUv7IToE+Jq2LXfA83MrmGk0rIDoeggArjM1eymOq
zHAeQD0ZyJ86BH00bnTQzY9o9iLYoIlvsCnMYYMdDAmEU23B5Got3hfJLrCkzYRbRIbGn/WQjBeG
eTcl+bqcBT2YD6BODIxRQ0fMustCsBRu1oKpF25Uf8ubrlvg+2r+2mi0dYvX2HsYUDJVXs0cEQn9
hX4S1opSe6mL6E/pp1EE6vOq9b9n4Qksw/tdiCCkOeB32bmq+JTUjya9GUgkYDZabS3DrxjzGxBM
+b1+gsRzG11VxVpidIzpNDcZGs8SAz9bgmyhkBNeh8EeV+eu2oxY32gb+jkV3kkM48BFyw6BQIKi
DZ2OecsU2ZL0pvbPnnY5ICTP3/AovfnxRnrzdFzvDr7+CO3Pb14M/SgpzE5RKtKQHkRgUH/mA40l
MHJHwJOACUKx9qoXyV9Zyg7jwpvigO4Tpgi/mgMazdUjKJ9mpr6vyvdcWk/Woz88wvOYdlg7yOJJ
Ruep2TMCiut1kuxKtE8HfIe7TbFRVKamiLusKSix5NugMLpJS6f5rWo7VIWugm4do/ITqzuUcPrZ
jZq+HiLw1dp4H52Cn+gl+DX37NLNnWzPemloidAYnLUWkVLb+4fkAhO5fXiZ3qBJ/YA4L94CtClf
ZfJPKhrUWGdIa7pFJW7mphXrEnLmFSw4FAzgVknrYCPu9eNgbPxLeTO56iXgeXg36CgN7bo4ajuG
wTijW9sK0DzSQciyztWptcv4GS4lXPsQ6r+GJpb6F7MoLcaCO2Cq7ATTHe676+G+2ENsR0BVhEoG
QReRpH5Ls7qvNkq8hkphQ0Wb23VoN9S3KQ6UNO+2fId7YHVc/BdCbze/cVlzyithLb9BH/UlcPTV
/kPUdtYsogXfh26DdyDCG3RmfuekifcwpPkjrZ9raWklY3Tugn6E0VD5Nhxxkwg3K0vRxdeC372F
KMc64iRGVyY6UpsONgKSM1eJ5ej5bnhBUCLYq956LPbjIdrbnge6cIUwMB7ymBodIUP0OxmFFrYO
LQOlR3AyjNC03KCk26RvfDf9TYBEaXs3ML5nBoSxQ2EjvJrYjduRARYmn+tS+BixYE3f2CpR5Tcm
omgn0UdEGxjelTmLi/D/e1RZPhR7RbQ4ctefB366eZ3iuwQ7QEfdWThY0bqtQRau528SOwVKHxMa
TzX/ENKMtjG5x/UZCNt3rjjNSiZav0UAd9xAskATuN9ZOyG78K/4h3GHGQtBQbsU0Ood7IZZLIRC
8Hj4/crDRWJrzzh9ZvmNwGDK36vZrH/bM5q87JDhZTCRd+5Q3Af9nYAK9w6eYPCCdAjeVFPnpMl1
mD6liDEMF/xhje2DcMND8ie5usMJXeq2ouk2PTpSLjAQyBH8H4b0cDE2CEkxfOhn1oemrvl3+Duj
wo2JeAAY2hNaua1gFy+efjV4F2ropC7yKShiGCjHtivR3AvJIeqY+i8WwX9nkiCrMf8mu2CAJ52j
rQSl8rTJpCQctYOJ7humczhI+yrep4jKHAdHpt8BShrRlYVc6u/K5evKZ5XLmKRhE2e0iBt3pknm
N/1G2qKNvqWEuYI7hf54etsfyqUMdumNz25zWfLlcFJ542atp46FJGS8hyB2lFHofNXdaG+tjYuF
d11a8+zmjkXBF6qad20NjDYdfV/N+qeuhH5I6uBfi7jtpn1b/HGXPvGc2HxKm2JTjMQ4pikd7Aih
aEXm+2nr7UKc7hQEXaIt/Kvr9hBsFl737yLh6097Vp7IityWckwTb7Yh3kFGRTEzx+FxE9cwtmRz
PjVLs7jvO3j/u5PlcziULORm3M6LojOMBIbjTeiXoVelMhAf2zfSx5XlTsa+nI0aHCK9/OCrTiI8
ZplTTc5UnBJUGlT/FOr3sQbL89aDnre06+c8/a8c7tNTnlUyWjkOrRfwlCLlyw7TRqbmJWNkX6Lb
tBHXzUuBauFC6vj9nPLTqmetrkwMxWyM2AjYiuDeE0KIlQ4x46nKgVC5U/A1BaC2W+r7fKfSjZWl
rEmapqGXYZyvmxe+lAuieD010I5dpKibU4hYB6Sx7AG7Xco3S7sS03ep2oNfNFAb7055d0wRN42u
ox4GEl5PF0iQDOjkW27OlYY2iYJywtobL9KG9DC5FvW90O4SYWEbfwcs/PL0ZzWX2guN0cSjSKSY
/SmTNQznYtU9Woj4M2J+VmVbe0kv8BUGt8601G6itTiurdBZOE/fhI8vDzL/80/nOAiDBs/IQQTz
IP8pTvFefsb/rnqE1YnuSoUPg6umq4VFvxsvf1n1LECXhpgncc6PB6ud8p60FCF1YdPhFoFU14nh
J972eXWZGi5C2rhoJnfDk+LSCmlWyoWV2pJ60fpkpRf67/5FE9/9Ykbg6/imkaj6HDU7h8yc2dQa
QWajkovi7fiqrMXfLZft3JCN0Zx5Yp4FkzOEwC3TfXf8SwCeR3NfI4ywYrodhU7cvEfPXFtAjuT7
UH5hWIJ5jAg9H8+sd/kBdUJ8UoAElBukrpC/xZmkxxQ9Cq4wnkbNmHGdhnhwMSmrocJTadyinNbV
DxKBIZ0fTHvwFSyENnro9tqxjK8rDD+8LbIJP3/1D1T3WXz48tHPbqfE8xpfVGTxWk5GqqKjgFmZ
D6404AcfpWcxuc29W6DJXntjSngt3oSiY/a05X2uUdHiP3lH/BARCIicDbPA+hCT2fjNujW2SrYB
H5dFf+AclCFeV1vFu/TH20J+LoqHDncdcRsWV7mwHyroJOuyIu8bNpm2Kfudkm07+Nsh8nO3JgZJ
43hCDKTIL0PjTckfWgnqL05hrvzLQkGPcubQbT8goX+ig7QHpnfAR9e2QE2KjVME1yZMhtbJWzwt
nxp8gSKMHVFk22uBsTLDeFPLjPX1doV+0BAunOzvWu9fvvJ8cX46UHlUpnFucKDmrumMRgDgcKRG
dclTXfXm599UmX+zn37Ts2vYksRUMlUO0uD6W/G3iNghqMnX4WrEVRj00Bp1Z8ffcjZEZIjXOIz3
z2gbaDd47QiPQuPEh/befIYhfY1liHVIq32FNwypY4pZ/M8Puxj0zu7uqNPFxk8UpLapyqbG1v+M
r+0N/EYIFtGltcGUPcrWzEZmS427wFkcPWrzx//hc50TMRONq7rM+XGsFsFxrLGGflWjU3II7oa1
h1CBP9sT3fdH/LuO6ITC/pk9MGciOqO6+lrBsX0j/pnFvKXuAUFNCQPjk4IWky0D+8MvkAt/BotG
bLgai8F1PV3WVEZIqTkV8gctzYS1D0bmKfK3/tvPH1iZ77yfXu8sAzD1QbR6k9cz7xsulRZL2636
MqC6OezjR3xuEaw8Db/ae+sGVeepgKUNiorqfBX8QSgAJUtw/5x09VZE11fdUoSMiGEuPKb8d79P
+3xEzome7dSIlRkQiFCNMRh2ostNbaw5prHOfkE3sABb0bJBznNAarNc675Ds0HE+gteDG0wY/ZN
oQkbxZDN3GFx8KF8k0kZOGTLlC8K4JZzGbC+VsTCi8Eoh9MOKiNpda6507tyF2sbaxsh0I7HAxoq
wVoVCrQIkVymrC/qzvbbd0289cW9Jr0rSKaHHXq3yPqi0oBWjys3Vxb/oTJ4Tl7TezHvRGpB3/tj
oSgx5veRdG/Kl2V7nQb3cv+oAF+1gqNMpY6uRGV1rpwju7byWjfrniP1Eiub9eikjohmSo9YxiYC
pnGPi/LdhBACeDicrimluXAa/p29IRy7emeQmuIyiJG3uitxyRUOVfiAH7dIS0TGWQBwNi5EaB4E
JehOAP9IW+PDGmL85Ig8rWn3/Vr6hVULpepAoMWizoqcCjIg9riZimfSyrrbCojCvI3lZvTQxblr
6UfR0amhmdwU0hVstCZ4MlGpaalFh3gXqHeaxKTUu5eUa9U/0O32aXgk1wiuiYtN/+/iwOcf+CwS
VSH4tsnsxOvc4Wo6lTfFFTLoBjqVKODi6TF7SGXX2W9aFMH9z4f0O2LL5811TjDzBqHy9JHN1bjx
KxLjrgZe7S1D2S3ceNvKqS9GvETVR1pl2b1wt7D636NLynHdZGOj/6jqH6Jnn64nZZC7rIrotUtX
CFwWv2YplxyqfWv3O3ShlmL+N2/7db2zC2oYRjM3g8k4xX9a00bJuUepQ0HNfmepu6I7eb+8W2lW
85poO/unXmEef9Q6Z3GcqXwjY/j1Uc5+dEXq8qwreJR+778ikozDwwH+WVZsezrXJnRzhfRhh9/D
tA4P6u+c3PGq3iDBp9P0nXV9Ymav/E+Hnlp+kZKX67YlHMoIrRcG7DnUefF3ea/CX5mALeEIcxhI
/2DBao+yitAyvcwr6XEaL/JhFb5YN1a98u/RHMKrrh832MeNrFWuoK0iXw0EWL8jC6afzdUtQfPE
AYKEddYnqsB9P067FF3inRkfOrrnyNQMb21/jGPUYwxGNrSQ7yropOoWE18xe9OIHqaDvE92hY7S
jBeEZqhekcLRYb1J4RTJp/gechVFY/piHMCquN4aV7nu0Q+2+k68wsnyTXns76N3xW3/zK9omqje
HGchvMnOLsWralZQKoz9VN/CoVfpcyK2acIodMu5g9+s5Pfxav4rD/E9HfpyRi76e2COeriJ3PqI
ldEaM4GX3LwMLxW3vwmz2XlgTwecPrmEoAgirtdB5IrxCYklKz0a+L9P6w7VQT6wtm48tzyS05Om
Vlf1zWxdccPMHH3c/CVb1/VKEYh8szd7kF2jV1RqJJYvOU48Kz5K96i8pdcFvoW9E18Dspu2Yfnq
cTLwSs9tmXsfqdLfIDJjRF/QoMThqTtNzaEnzatnL+CXWnyy2ssk34XMBqyysbELioOtgDMd8wx9
L0qHAUmg4JlNhPtgUD96jAxgOK+YNyCF5IjvifIscN3otJo1W8M47bG6N6L3JnoXnunhlhjlCQch
f6V3q2svcUfdg8cssAfxpoovLRXJqughAlhT+bfJkNpDYqwCANyyD7a2YMlZJttYGcGfMtK2Ze9K
+IuL76SLorFXCQc6venDVLhUnj7HAhFYwNZ0jpkaYOEIr0F5rWRsNWOEShhIuyYZ5ZS+obVsiXBH
8YyPntXIWItGtaEx3qZHmriprsz94fQ2CgHU4RaTJA9YhYG0rbMnXbmn3xunx4jCTccV2Y1oo084
Bog3AxZIWGogYFiwT7RNn+drQz7wB7RGveECrWmoktfVksCe9HcW8CVenM+jA2tUuqgd5tnc6MwO
IWiAvb0DtcULvX9bauR9gwf+utxZ8iZmSVhp1cggWl9rHopOD5BzAbKArLULRKeU19g4ISfJ3lRi
HCdRIGe20jvBs7ehzoh/5cXNjERBP9E2VWYwEFo15UC3N2/RBVqP8+SiMB0mA9mLkeziah8hTO/k
+nFxlP93WfL1XeZE9dMtY8SaIHc1ny6TMVQleAVoEqABfhW91U/dw7ytV92L1DJqqIaFCkxbWvy8
t2KWZtrU4AjQGGTQ41+O1xXqVvIfb1xFv5LQyazZSHcOts0Vg25OCKprTj04fG7jLVZXqC+vowlf
CHoFmB4dG+x1r7XrBqNX81aWcABZaUepWvmn9JTjOWgekmDX7si0OOPPmEJkTuBUmBKBGL3p0K1c
KOW/H1r/c4urZ12bVDUsQdO4xRGUKXaNQgB8IQRBBuqcqPw1tDeZ03Mc18hCLiQQS1/3rHUjtp3n
N8P803Jh7FWKcWlaF4/jCWNzpHFnHfoYv47FROLvlO3rlpqf6/OWMsI0M3PWRVvyQXsnsvN+eBoa
K7/bqQKt/bnfkrtqgk800W3pk8+f9Gtt9XX9+fk+rR8VQqkrFeu3e/HDf9cAGlzbN4hbILf2SqzU
b5Y4At80V78uepY9aSpd5zgHnKBu6lnQNbBF7Xa4g8YA/c1+R0NusnN0J6eLkNi5cJC+32X/QM/O
UYxdU42WFBVEHWODqZZTTDRa0HMZn3B407A5HMrDLIuTDEtSQH8Xsrz3p5XPjnCSGonVGYByZGmP
2UdTOZ6/zbRVFO2i9oIJs8Rt75Stu7C5v91kn9Y9P1dGEYRWXhsnpX8M8mcDtxJpm6zD5iXIt6Ny
mshe1rH15suXYO7HX/jietuFZ/i7Ov767mcHzIon5Bl6zjaqqQ0G7ebrDFnVGGSCukdBBdHh1eyU
uVtYd+ndzw6YrE5loLT5DECKhL0HtYvEUCdt2+CVE21nG0JmhpXdFBf4YtgLq397vD59+bPjpTdx
NDUqq9dO21xgSQz6YnbZxGwD7yv1gocR1+PBEpZee+lznx2xsrGMTFBA3Q0MLIxtbB4qEYdIDzUI
0tVyG2iuuDZwYSO+Ij6z9N7fhtNP731WlPi1BKcT2atTXrl5sh8doC0kqmTn5Nc0of2jsFFwCoOL
sDOiZab/wvofKhGfwlogFFUwNVyW/OrN3hSP0jorEbwB72jgQJIdKPWTLda6GA5Hy1F9afmzpKeb
GqEek4+fPRZ31S6jlMJBdo/qWLPB4NzBOQVl2nUQXy5G9PnT/hXR//n0H920T6/eDGJElgn2qp1t
5kTHKp64U5kmDhmUHodCqN71wy1El3VaP2b+LxWd3FDdLe6Bhb3/0Y769CBK1pQVvKIZgoY7WUjh
KD02W+wsTMhcgKJAKLmSsnSRzzH0h9dXz06c2omiIVcdwGLyTVA3dyKWOmtpW4M9lC+A8IzH/4Jz
sPCu6tlxsyZDr2SD/Q4syEAAJnawcaf139mSXfEUeHZZ2DH9y2Omnh0zI+lHQ5LY5uompfXZ+Qec
cCyXCkwTbct7QgG4uCwBeJb32bT3153h/LsAp51JalS+PFmiwtViDqte2lBRZDbwj3LTNpsJbh9y
WbjRLIv9fMPtN0RFBIahybKkiecLj13Ce+fmdJtcoB79q7sTgNUCLQUNg9b6Q9Csujf/Gg1cctfL
cDe7yGgUZcxLpw/Iz1vye+pXoD6HJe7zdzvw05MZZ5+kLrpy6iNQ3rkHgRDQ59xX1zkElCsH9ASG
LfZw659/h296u18+h3EWcUbFENBToZSifywcBTrlid2sQ4EebtusSnlXYVznyMy4gMw9jZW2MsWH
KTlOyr1k3fkIhAAkI0zaPkY1UI/LC2A4KAJ7z4X+mM8qyGAOF0PEd7fU5091VlCVXiJMzegbJ5yG
mSFgoYMLZYmZpV2ue6wU/ydKgnZa+l7fQvE/rzz/iJ+C01QmiTfMSWBvo7TmbUhBqTnhxWWjU+/U
gNEG+qxLw8pvc8/Py85x5NOyRtillifzwr0tXEW/9NdkjRum+FzDF0PXYbqv0QKKNkuwgsXXPcu+
piDKxbqec14Uvv0Nyra08RDphj2TettUITAGo00bYrFm/i7/+vzGZ/lXEqiWJc7w9yF2g4BhzF4r
j4q1Kyon1UB5uQxBq/wETUy8NPAHs5yWxvHC8fhGDPTr8Ti7FWpZDsdsIkxxKTaYWwvOLDvESB1p
gPZ384izc5UigkkLbea7rDpcFJ0aafylKczik5zdFEE/lLGvUwO0IyPojYhLsHcZBRuk5S1xlZuO
MZvUOSG5ScJgZZ8AA6phG+1HdUtDbDFDXYpWZ1dIIAlaIwTc0vP0kobUWnCkmwp9mAZgtrWOH38O
VN92zj/th/NZZVcmUjlV7IesfpLDx0L5k6CEbVzSZM5u4uiEUg4+B9lz098LFcjp6qpDGopyLOt2
C4/y3aX9+VHOYqav41BlmvOhqPcTrfItDVXq3XXu7YHOzmZsDZjC5U++tO5Z1OuaJhK1kc3oWae+
QbzwwOhAmVvqtu65RGEhP+QWcGlyU2fpB/9gfpwnSJ/f+jzypXGqJ0E//+CzEMHFKCIaCRl57pv7
iavhHN/SeePaVLYquFNaw0hTgEHlWgfj0Q53vuPTtlxhUpPYUu3m4wFl/XDvu/EbPdc2uvGTq7Z/
0HzIgPSDheXbfymOmmdxNPKSPi7CgDt2tvrA0bs11wDGcReIMDaA5YBfvZ1XDqt32397bZln0bQQ
wy4aM9L7Bjj9zvNuMWdmgxY4A5TiwesPg6M2u6C8sHbLvJaFO9M8C6ip7CdNnUVkXNWbuk/TbZfe
TQcMsBmd2GZ1jZY/xiEYdy/iDL7t23zeOmdRlIS+HjyR0sIcnFA8il1rQytisJDQBHWH5lSr75Xm
RsUhB5TaHap44wH7tRfO7dIXOAuhpW9IbWpR29aAESnpSTlFpkWAZ6qJRM/KKG00KAvLkMmle9Q8
i5Zmq4SV1PEFkFoEsT/+Dtb4X2DJu0OUH1M0THOH559f9xuY5pe763yyGgqRoDYDOcN4zdUlInpL
w2ymmgh0LSSb0ZblxDAmGbIdxtCNb7U/MIws2iqSjZDg0dNhDPz8TN/Agb4+01noNLJwbLSGTdis
I+yLcA9AsE+bWyrpRtdv8B7AeXgJXvgtpevT/vuAgn3KngShS0tN59THoFE8N89/kz7Ud/W0b4CZ
B/HqolRvqvRWsf3gRWIOtpRHfDs8+fwEZ8EzURqp7SZ+iwJm00ZFEJisWpc/FARNeSUj1LssHLFw
RZ8jzg050+pQsnSSxgJ77k2BDUkMfSSdebKjiScPFp3p0u24tOpZkJP8MA30gp94VqqU4gvDQzpC
cAaom8Hr4MQVw4C8vF3YWEurnkU3SQu7ZtI+2nW9k2FAj0lJCpDKuuZVA2D1OD8sLLkQTs4lObM4
bMVcg2JEr4jRsd2/zIMd7H3hKsi0KsBMvMBDWJLqUz8mbX/dxJJsSZJkaYr6EW4/beewKAxfIRfA
Jwc7Jxy3inLXeo4ENSMykXUedbsP9JVh6S5CnYhoJQ2ArD5Fqmg3MFJman4tl7bR4vL8WhX4Ld94
GY68tO7tNjiWmLWMxN+QrNp7C8BuKepFldxLIbrKe8W7KmGF6k+CouOYe2fiA2z4F72CKnB/KjC2
wbvewLB2W16iBe3Xq2I41NjQYI89oqvlmcyXpAMyz8Umj7j5LFfehOpGnplwK3TnH8C/jk6E4dHg
qr8BqqrDWjZtCUSQv8qeEMp9QslbtUFviUgAvsNSremR2UJzhCvqjkib67wittMcZDG0TcroAl1d
s7wIsmNK7lJLxWrSmks/Qy0ahY/2YIFwGVaWx1p2DUYpeWiQB0jv6rxYizBW7izaX0jpDU6kvDUi
83Z8Q9aKgR2H4oZTNwuCqurtxDxYdkztZJmgfXS7tJDG0l7U/q6BjSQqWEVmCIhvK5g4XoxEuGFH
/R+vuarzV3+m+/m7Kt8Wj/qv2Yk6zdHiHgtQcr9VgZeIQVxI7UbOZ0z9lOH9Aiais6cKrLdsOH4A
3Qj3pvCiZFu00X0K73+wZTc61MEadqCtQJCZuvVAyV7nrqHto/g6ni2v+2ssKitMc/fik7jDOSiB
/QtUUrfxM6TWDzQEmIUN/82zWV/rMIq06M4Dyc456/Id/EJ4eMLVFY4umACQtq2BqM0T4rvZmh2R
NLm+xDDF0iFD8fO7ClZf6JzMxwXAR3sUMxf57WTaza9diG8TmLIK+HCZg8jaCcXGzDCxttV2a91r
11V9mfUXafdIbBGd4I9SgG5/xXoay5sq30jJn9C/0cJrc4aPhBvBd32vcNqQ7XapX2T4wTHGLPxq
1TEZ7vAcAm4AHq3aStG2yDZx6srpfY7sZSienv3iypI9N4oytwTi5fnOxCU6IjtV2n6p7ZS0uEdN
38L3e+gVBMlxacOqpNYuROslqm5C48pX3jBdxSFnRL5ay5sbFae/8qJIH8T+qY8td1AiDmxn9woj
DmuWUZKQQAH/Lh+6+kUsKXgn7JlJu+dBsYZAFkyywYR6tWsNYzUknjvhgF5jmI6lbzDusV/2wysx
vg61TRu6iR0G3LJ2jTEDhLc1E/XmeXgGzxbto01v18BCoq0gPlTdIaqvivw+CE9+9xAFv6ikkuIl
6pwxuMohY+FcJSPRHJw6yRUUDaQiUvHHTH00OOJjcjRN1y+rldVvtCs5qBzZUtcqckUtHmomvC91
04FCxzIjY24sQEb0Dm2DD1GL72npTvhHAofhMBvtyvcIRq4nb/1IWkfqOo1sg/YKtk24Fcuw3vK9
iZcQTkLldFNMTzqbxO/+WKcINab8YkjeVFlBtP8mp1kgiQcpv++tw893wPdF0T+h+AOQ/CkUT0aW
TEGjT7fS7QjECdt4ea36TxpipQxdQfLGSI4BK7dbeF4oVBSr+tlXV0L+/0g7ryY5kbRt/yIi8Oa0
cGXaS2qpdULIAgWF97/+u+h9v1Ut29s5MXM4mpAokswnH3Mbj36Fxyq/TOEEnKTGgDCcP5+/DmjD
hdU3Qz6wZeYP8QvC1/gwRZ+R0rKZs1eCvvcbkGkysj9v8PqGV2/Q56ma9qWxfNChySRPkQIC8o6A
H+c/E+xwgMCc7y64ImlgpX6MXnWH+L0LkmZtcSy5O90qIzsJIYpD47jSV/knSoA1LmNu37ml7NkE
JWA2gm6A8eZ1f/WrN3XcgkZ8Wk866157l/Jngjq3s6M7Y4KZbR/7MoRwnFu/reFYM5EmIAHxhXCw
CrE51umielHtlVlwcX5aXym3fud+hwdoaGKcx5Th1D80T+1HGdtFbCPtA4jb82/zPn6YnusH+7v8
Xf9e/AISjv5V+nl+en9PvQnYuP4imzKlyDKpdFCFfwCVnbU7A2vX+2GfHuIUFnB4+UrTGswsOHq4
CEEBsRKnKWg6AVhgIo8+uhw20HzVi/wLnBFigb2n/F6+YXdqAeQgvI1taCjHDhIxTp141eJyn++k
EFbrr6Itd9l3CJS5C4Br0FwTIXYAu0JFU9EH3BREfZlW6pTRy9DnvX7eW3EIRb5058HvoX/Yn7JV
XAMubKuISpC3ZmxXy7sdACgziUusk7ZxWWs3az4UoXzlT7sqPazaS4oZQNP3bBgs3vtf9u3uw59d
a2yqn+4Sd6rRWybVTwc43rMA+pOlTpcD/A3w9yicEeMlEASh4Mnrcr6TMhqb1tGYF5o9GOwpaY+z
lo2VpE8P90k52d5KHVmez5BQ7xKo1+rn+bPwxd/sXF29+LobroKMptqXqVvbqFV6g14mOdrFp3+N
rgNmG2hJuy23gQfoWpQsvwGu/4/wZmwCRSlFRWWthym/MchAnbvZN7+tPtZu8Z1RG6xFvAd/k8l6
/cMliBEkAM1K88qA7hX/yMWePGuv470vsSmPYgANlhXTRus8aJNGykrAchurm+b7rO303fBbcSW6
yNURBKLjaT8FO2GNHu89f1MoOW2XdbXB8+1P9TfF0/UdpA0dbgGcmCKoLG9MENac985HsoGMqhSE
i6ByeoP58p8fZdMPmkzsFXWT7SCDM4tvV+Vo5TaFZNUcNPxDmXq9JPhKSQ+D9CCnN+f8g4F71Lhr
1raQcHOKvsgm3vbtpLUFu+ShBRaoYytYNLdtGYI8Tph9SftGvR/Hz6nxA4PV5LKjq44mXZCI8EVv
92uuDskmJMrDuKBstVgPiXVYFG+aA+yzYC0MP9uwoVX0aF4+WLkb72HxLUzed2C8UtTp6tO4PCCJ
QzMFK/pnE7/o8WBXghDyakv3zsZ5xZNfneGl7evCXABkos93OL8kB+nnCFvRAuStIUCArIUSh3Q0
OMwuqc7KYwI6GGrPhX6sfOMUlaHW7WFVelNwsdd53SdgDd4KKXxub2IXpIkZOPkR7Kt15OpFYwPk
cuQV+yJx14ns4Ko/OlQgSJZfyi8AahnY6r/Oyan9an6r3Vd/wmpezVqW/LOd+O09wMbGtZlo949W
N4sukjfr/z/fy9xE8zyD5x+lzGsH+siXGHFfxlTa7kfnKxhQQ21kEEIz1QreP8Hqqz3Ae19iE8zV
tBwv9shGMedDUt5TC+sunsNy5kXEOGsIWzdH+h3cefO5gTzU1EfiHajusPg9UTTverxeZEQokgzP
zxiP0e7rdPmS5j/szgjY+dhC59/t8ymdXmQtKCc/Qse4ISyeuw/zcDtA7cbLtTog/VLDN4/XNHeE
zBmvcjOz5TvOxzL/0USBWt3MWVhhsEVdYhwu8aHEzDfZzb8oz/UXx9qhEe8wTM9IZgCb0DdA2yo0
UI3YZclxRjsZ9dOH2qb4z34Mw11m3qVa4JxSAzSWwV8cTP5iGkj95EnY0TpTi2XxSzbgLBxEoXaT
PkrwihgLX74WD5nftW57W39qFkD4rkpqGJ7v60c7RsDW+LBKq6/vENqe9DmqXYULg5Sy2RXOzonJ
nLz8wdjjBva8MuGyvXaKj8pprIKkc6ODXgTGrRFebuwbOycTu9GaQPpqARu5kW5LlXoGtZ8gGZ5w
lpKNmyz2JnJ9Es8ltLvTjC891quO/kGNXpL4UFMkmohPOenPady36UvZnQYQUE71LWdVzjURm/2f
pZBHJX2/yNnHNL4pUu4TvTvGyuQjlQ7fFrcQeDxSQeF7YXETSmIEMJol28cjIAdklAYNMTtPhmpl
USYFxfh30ItXCZe5ufy7dqirXNPWPhk+ZHgBhuah27XqrkHc8y9IWAmSDXN75dtVokQX2p6rYp2J
jHb2yu0wJt/cQfeaEJmsTLf6ezP6q3iwudnPanlpJcU2H/BtZ7akoBLnLfRbf/17tESTSAIyyGhJ
dImZomC0udYLU7Gchsz2QT7CtDhfbqAF5DHT6pjuGpjNGePZZv51SfaV6jpmiFb2hH0BWtveiAst
0v7ghF+ak1zwGwPkpkxQvDFOVD+JZD6aNNYOGmyE7FviXbJPCiLkzr7IbziINrgL3/pE5o5vtWuR
1nV+7XwtrABO+fSSyk/JBZ76hGBQAiAZktyItXyzy8O/oeL/H4mFuUks9KasMmUk2+s8yQat0D8N
MT/RW7Pc89MEuQ2TomaHlv/qM4XwjUd5rUL8clV557xQzhIQE5GG4HoRvBevNwlGc04rO1JIudSw
OkC3X4lE9O1cU911aEG8fz28PWK52oabNEKJ2s4pB66l86G5uH24fJbwbMBZG6KGB2lFlLcogoxy
i1vK9UVX7CgBw5a72Lnig0jVCnKRLLt06YtdGKtqbm/AwUBih+0P4ZrMW5BUvj1i+fPeWyRTNjtt
dinMta6TfnC+P7D7d9rXBeV169e4lwVluiiJ3SpujHO5xJrNa6s4kJ+/Jna0W7DzXrJP6vCkayfE
Euybcx3S6Cp138pphEPmLernqf8uJ6dpuDf/QokpqG6tTbBV6mSUhwU8V30JMwNtATeiGTx4fe8B
JfvRomQ8oky2Nxy/wrCdu9kT7D/RL9iE38KWx15WAYZc1I+69qK7MnYCKCeAINMxvdR/1epzJfmF
PzN7Di/pR8HzBem8tQnDXRKZlZUBlIlg1quPsAR6pF9S5MXwaPeS4tRDw/tNuxmXeQqsdhYtwPqC
7xx3axOKKXPPF0OhwZBIXMB3StArB0v1B9pQ1uNoHcDRYh0S3SzSk+gaEB6CTQDMmkTCrIIkfVVa
RjekdbOv//KH5PTHyFoJnyha7k1wG/UmiZeaDSfLYcYgOT+ufSlPVQNdB6Nf5sApDjXmFirIoLna
YxssFLhaE973VnwT8uzINttqJsCuIhOwQFveeXXOQgoME/FQGPEEl+0Wi9TkVVe1K/mGVvcSFOSZ
QMQBxUEyd+UAg1dkpqC5/oXVXo/vO2+6NaeuRqZAdv9ac3TNo+nOK2E0dVHUMsv71aMSdQ9hZBVs
6K1AgWQmdW2ty3u+MY9OR3LgTXvz40qBWGg1/j6PT/QOQ8E5fnOREbBSmHOatrFtTDeR02qVCWRi
bm6qCHLeC+4qmV+qQax7so005cvi42/VuE68FwIV3nznq6dvaqzamiqtd4CbVROiAnJ3o1D2I16i
YAKZY27r4NvMAGz+m5vr6smbCK530eJoKNEDFSF6c5/uqaZXf8MFsBQJFqcLWcSd6Cu/ogH+a2td
PXddkav6/rJIQyahzf9gfmq6MEX7h5nN/TD/zLqvmkEXaNB3yLPu7Idmv4RxAlQjOJs74zEud/NL
588eGT36ewX+oTvlVr3JfqCtbpN6PM2HdX/Yn/CmTINLcWi0HVKTil9/H7+XHxyvCax7ZCvvEFJg
eSmaL6fGtY7n2oV7wn/yhzfq7J4+aMeYdt03vG4f44cCjy+m1Ov/lJvd79VauvKqm594s9O8Bse1
ouf/AoZsjSbvLdTmgomcVK+yng/UQrebvBbJNSRzsUFf9L3jc8dhBTZ+QyHYQtG032uuqr6+VFaI
Uj3RJt3cNGNq9bXkwIdbloe0vjv3+2g+qvGxtJ6BWwBJtA8NVJ3ktzQdLWGy/Wbed7VhNnfNpV2a
XrsY5kOlPjfys9oHcvrZ+ABXLFrIL0KdFvOQBo4/uaPxJKXUtH5dfpLNfVL+pEC1yMX9xa81T8U7
cO5EePo3E5Gr37e5mWy8karJBBKiWJhof65yyhMPtLZZuMwYGkaO/Vl+tZq1lnv2bBXW9ec0UXbv
BzL1zdvp6ndsbqekmxO5lojZrQ9qV1GbnclYdci+Tp58+ayPfhkC8ddPSYqMVpAXP2IbZPXvtHmc
F1L2lJiTi37TyiV4Zw9vhyC5Vg6dUcB2QeAYKSo1lC/HQr5D8HqFh9BYUJFXCIzmhzmdDDfPfa2/
Uf+KB7HgMG1HIoUU5/IgpcCaTdR0788tVn4WgmbkZ2sC4fjIzF+ag9yHo8QFl3XreGQ99IKPJFqQ
TbxXnbysZUiWdDcHT9JuGvmBtjDynLezS38EpaB1L6MLXDOIp6tpIjx79+pEdxZ9G1WwcV+Hn1eR
WLaK/oxJh/nQHiFsn+WH84PqaydVPZ3tXQXHAd+fxjp2td+WkBPXXGvqdrGKSgxai6daPTkYI03j
s9KZgTn4irXrPkfDHpRrfWvq0Pd2QACn76vshnGXoOSjHzT0/qLnaniYIg+lZRnlgjbZK/T8ZNtX
zvdzAvXvUKEkjeDGHOKxjpxcdQ+ABMQoghz3KLuBhTHrT1a3esI19lEmAPVeq++qD/M3at4H8EbL
zjlVH3BMu0ck0jDD8bb/hEJDTDSwd9OKI9lFDyYeDkghffrc93sdXzMrpE+J2FH20fpqzKgBuJar
3lufMub6aOD5Y1Af+K23/WH4Wp1/xahMZFjO77USqdudhTAJ9oHKKnsLS6L6imuumX8s8ocUr5OZ
N9J8c28hBWbvEImt6GYgpRDW6B7mrNY9ksOl5Mrlgb6ZfnlMNUANQTPSXmZazEi+GD9mLB7OE6a7
jkqN29FGX9uDfaLgzVDv0v5ukPbz6x/SpnMAANzL3UPduhqAESVAUaIwXXPxul8IORnM426jdJe0
u+5pwlnww/lrnvnnX/odTvLq7crPQU8Y7iNE52yHoCsDJLRVnwFQZZ9XnbJf83dlPCAQrPyqKyAn
7YlwI92glcFs43JGyn5Xcknbu7x0dW1fr//7/dP0ikB7L7xsconZ6i/LpY1fiwJrPBX90aDN703O
v4qCqXKhLrftflmLgmqiKIhEokZv1+d/wq6xuaYrnUwqc6jPp5oEI2pvcM7gto4DBxUYDwIzSFfl
OK0KfEMRFsoBCseKbUC9+G+RmJHO+v+57OvI/+pEx6kz2WrORT2oN1GoAnjRTiUW63eq+nOyyXKy
oJqPhn6Xu9H5VvAxRCF2c0+bxUJLqH7tv07omTEsqO5jAnrQ2XvsyhhA0wf39Bx/AXzmHcwFBcFV
E2QKxuYmNsbJUDOVkjwH+3r+PAB9Pi9sZoBHA7zOumxB/zzf6lXLdTwB4jq7Q/Q9RyXngGFOcSwY
SAZN/GhIH2wrcQ37i4P7mmZ9KTvfsTC3o+8y1x9lVPWnzyC2Fl9HPgdpHzGG/M1e3tWX3FzmZ6vQ
a2dNuTpP+7J6oVQy3r+Li6x5OAoHpYKbYDtzk9pLPepnPp3+VXarj/1RCWihd4cZiU40ctDnAOj4
2z6sQfjWfOjRVcz95rbB9PF7jvCNCC30No79z+tvZ16TumhJix7Bg5biduyne0SG6LAfEKXs/AI0
+WqmBBfJe38Pv+6QdwKKubmewbJnTRqTczszvpAq1/H8IM97FDoxzRxe+Wgx1ggSIJhTKh0u+DRL
J9NTndtaftDVX3Z520sY5w0PtekhBjXIn1Pr1K2wXfVTjpUFmkRAlI9x88VCC3cEjy85X5pVtR28
mqtUjxHCkFpYV8fFvDPbxxanxbsmXPP+XSahK35TDj+brkQOVHR+36z5r9Z8UxA2oyFX4FXMh5zG
/CHG8nXt1XtNE9Cjd5VPWSCsfgUhYztCOfeGXc05KWukn/QjlSBMVKv0KtgDpxmibun3X+zXh8e1
z03TfhcBN0RXyOvA4ypk9g14vjFhKk/t3/sJ7i+6i+kqPuSu6dlToJinLoOEuQM7D8lIzLYSLfum
uJoUq1PP8SvBLYLlifGQsd4ZBbpWvDleZX8FIfRmN+3qW29idZrlQ6+XPLTxlCDXvLzdN+t4N/VT
DB8t9GxsuEG4MDHEYpIiWnVL9PxNpL6kuZwVEuHNhO9Y3jft4TyEGgU/WOw+6Kmf0DAvL0AT82Nk
eSYyoWiBxUGqMtI5ltm+OvTAWCb1KYqDLrpP2r0WnDUfDHdm0YlFHedZku5ja0dzcl6Zs9bd4Or2
p3RwC3DexWMkvWj1p5YcLg9A8yKEmKuPL2Mcaq4EnM0Bsxc05odlQYIjpqIKKuXQQrsD36OGbfzk
dDdgiS/17Wwf7PoRpdyS1apcvBOELaq362/TNPAik01H32yRuE0tTZqISlRu60gYG98WaAaKwAyZ
zN3iY1WI2rcgGP6PIPznsZtNstjO+dxG3AodtuNo61Xk6hwLu2CihdMw2k4J2+MfP3azN2jyao3T
65QlvqTD0AurQFHcyLt04Yqbk/Jj7oOemrXD+8H/bfqO+ud9t3eurETyZSaTs2cEoT9r6TctviNZ
s1HBo/lpmRHoA99RHhXrZIE4SO/r7IvgNwg+9bZgVhvViLuZg0HImYMlaNeAEPuM4c9A2dDaB8GG
i4iQBv12F/Tf776tjwFqXUy7ohYE6LqKm8J0x3DMU+xARj+UJldc0BHMxVfu26OEP6u+hQxi2Ah7
bGXUpPkOWw8X0vM5SG9TOP6uE9pBFmSyqG4QrfLmqlNa0zEUk1VO6ClSdw8/1zk1jqRGgsNu+cKF
nIjJWaI1Xn/V1VWT2JbVt/LrxrZa3wgKvPUoV6zd2nN15h15TkBhJQq2b8NBr1Z4U6GMsrPYUvnK
WVKLk+IBOOt3K7VeAdOy7GWPtuFMO+Qfxo9tNVKOuOxmMY279OJB0UG1U4YVaDA38UavbKmCMg/i
kiibFb7vJm4Vl8FQupr3deCAJd5sI+GFp5rqzqObIjvysPgdxmIBvHb3Hx7fTewaNLVslYkKBHoF
qk0fVxdlFEsvX5Tf0a70OvT9xbWCaDdv4pZk1XEh91TBgON8J/Gh08BxCkeQP64URqgUBusyO6KX
fbtq+HfM2FYN0WRo7VwCgKkrF7EA6Vajq+gqewUvdzdpydQXP8MixIsdoSu49nba9OfhG1RcnKEg
negK2SrqKr18KHOKzOLyUUFcnZuYU2UU2AKARle/kVZOO8n9gU17DrDPJKBFuxlNg+omjb+ufkp4
VFlHrb6pU0Aa4lnLWjb8d1nx58duywqnbho14yZt/fPHeK+symJPtKs9FLaEM6W3sch/zvsWCDW0
Y9ojxfiv4SzglFD7nrInbuB2xWg33DnTDSK4YPThVw1PZ+7w3FWVbzTWF91TRLfq26nen3ffRD3F
aYpmWAUVOlLNVeoX+g1t6NAZdkXQQAHeaeHqfVylH+KgTUWgmHXzv7f0m+A3pFCBtZ5QH1U4vt2a
5bPUfun7p9JGi6hEawd/Tz3M+o9pdDvWH+PofuyPJnrEE11KXxAeRJt2k8hdGjPtAFUiC7CQwSJs
QDYlMcwtW6TOMR1JfFp8wvgvOqebeGilcSyb/SsfvZUe8gtWgQo4R7BJjpuh/AtM5tvqPX3B8FQU
IwSxydwERIwHyrqoeXZMb+x80BJfjqkykJIoUzijJw0yqL8wxAoLofaT6NNv4mJ/btNzqrzee4kT
judDnx5SCV8GgM1at3OekHmNjnV2o675ewvuFyIIEDLBRxcs/xa3pKqjg8nqmRmI7kPHALbANJ3r
tzwiLTPPd32CJzUk/VXLo6Tobu8EP0CQd/wXYqnUoyXJiQc9Onfs+Z3C7c8XgKlExFwHmC4Yzb9d
2v776G+hS1mPsk55JgHIcasM4Aoh6rM3PZrul8OAlKMsZoAITth/4ZIuOdjIjgsYebNHpJLc4j7x
+pcVnbXcFr9E0+y3QWl/Yq21iW5dFZmAAQkvSwkt2FzwrQP5iK8NJVoMB97+qBhflOKBtifcypgG
gvCIiV55E+HI24s8PoOMmZaH2dfQ+lA5YQvuLkyEbxJcZPwu83NhMBMc7S3+yHTkJLdKOieXiKlK
ODFPC0w4qzeW29ohlNrh6GR/BQq0xox3Qvprc+Eqj77ITStb1muNJNGJ82XElBnjXbK7bk/G0wRL
dlzlJprpwF3uziI2pqgwfqUwXP2AeuVxGAUHKmpudOkzlmhB/BWU87wvygcnNOl8hwYkXlEwFR3k
TUBT9cv/MUg63Dloy1lehYAfmCAIzpK6T5c72FUdLau/cpgFD9+CkdSotYemYJvB1gPai8kGMJXi
+/hi7mIGqQRPvCbRxP2H4XMLRcrrfqiUkufmTEwoieFyudkRI3bwIL3XPWv2KuOHT+Oh3/+zwLkF
JDEfqPMFyzCGtSgvjH6n7ID29w+D5XbE7BYbVZwjEU8X+7sJLo1X5+CrLVYkQyHDqVjRhaGN/12g
DZAIEK1HcemMnMdFwuFULV5l4ITUD1EFtZUviprpnEsDyfVoUB+r7pgi6UJbm+6LWzq7s+2dUQel
1fVPa0Z7E8xauS00c3y9s1+HSNJO218yf+xuGR19QcEcUvPBaERZomhzbxKzJdG7f2lsdN7FID/q
kcBdR8rWzFzoNBuoM8I9AgQXVELVGEH8tjfpmVFZpWLM4Dir1jePM6rmAc5mKDvIaDft6h4rvxxi
lifY3KLHbjKzqO8TjTKZtCR3ocvfJBD73TRscwoD2XOe/0JDUbTKm/il2ewq3SAZtHT6p1+GKJTJ
hIIcIhdYlRmOcAz0rj80bq0fpv7w/hv/D4DMv9MRZyN8qaZSsdQWVVh8/nBRHpvoXn4+d4d28TWv
ch4LbODsZ4c0hTlg2x2X5Fb51lkk5+HY34EmzzISJ1FMF9yizqaOvYz14szIsz5AcidH2jE5AmqJ
cgLiBGH9c6UALiLEkuiZ23JU7qbcbngmXHzD2pclOtd7qFX1KzF5yfcSYIpQEwsPvy0p8yddctZN
eRXWYk3KJgkpWArhiuV/xAqYDTBbNwNEvBEJlyPS+YjJ5MFqGrJn3mgPHzVMjXZVDzyI/uvJpH/k
Z3eLt8oCZxCabix0pjgnod5gn3dIz08YGTnaKQ8HEQL4FdT9TurxCm68+v3yOKSpGsmYj4GEbYML
HMUG9WB+TPMrmm7H8y8lvy/aF9NiUnp5npTPtXtebTTuEc+Ajej0Ie2oymSgO+WPylzcgLaZq6eq
2pc59CGJimAK8p35o4cPg95HDqteQybLxtoEET5s3umbXUhugAel2Qvo3wnKybSXTH7KjIWkijQM
lsa/9Px2rPZ6RbYd2qTB4MD5lwDJdc8I+u/knfy9ICvEWWdwiG2StwjRGYI8zdnE8suYtNlZ57w1
5xsJ6qhvGBh6XBzfQuHj7ENZ65YDsKHC5wdVuV+4hX1zEbb1BYHO2cR2TbY73ZDIUwtzr9ngvgrP
0A+On19CBc1zkJ8z4hH++8FGlCNuVZvSMpHUVqP2WZByCVSX4Ul2TOxgHZ1MTKDoujijsMesil52
E9VLgyn+YoBmRqdCqW8jDJAMAMzR/QIqZh8hMJ6FfXmTRJBm++aQ478uPYzpU9x+1JMwMtDhRctS
2IIQRH5nE/kHa27k2H5tQTDkXB0V1F+pT9G5wHP28aRem1AImAiL73cfbMnyJuZfItw/a508qs8+
8PEvcSAhSect6Ufab+U9SkwghFPAj7krtP58f7TBwzexXRlUeZpGHr5a2TTQq+UpHNz5C323byCV
MfYRoZGEj9yE9r6SnHO5qqIhAEgEGZlqGI5Xo1byKvuAvQ91vrDTIlrlTVhvLcMolLUgMnbSB2xX
h58IiNBdQvDxR/dtPnRhLAYPvLvVWd31lruKxQD347no2eqO5qeFn1e7BJHJAC+n6NiuyjBQJWj0
uoKDvW7V/3kF8Nh1La4eW8hyZObTiiS176r2kO6z4abJ7gcjjIqbi4Lawjdppg5N55NWeLiAa/v9
Rf02CwlI66d874ds4prR5Iq1DIzsEBh5wBJ75aJIz6sSl32KEDESJYyij7zJU+N6npNhFe6/zGBX
wZojGUbh2a70m8uhjTDOqsIWm0TRir+brrDim5h2LsZIa2YC+KropYMLZW9hUUkl8Hjep/wGZtBS
K3rdd/vWPHUTsnSnT5ETYVrXNAej368aBCp061XlJzCLb5ID7cesXjDVY48pomT1/RLMkpVN4MqM
yyVZSr7uyjUqn2DWonLgY8YCHOElZm9LL5GPVpVgd7+11rql6zJ6jYZpbattg8ZKaazV9qsNyugP
EcIheKip8OfhODqMs7wMn+VQ8Ny3Ntf1czdxqx1kvVfaaZ2QoNH/MtyXnxwfjBVJsB2YnwvmN2Lo
zVuf+Pqha4S5OsptGpVyGS/kwSsFZk0MztV+Ie1Ezy5u9+cn1WvC6hfDs3bxnEG01us/vz3A149f
v8XV45s4Sc5aw6VoIBtIDpmelL3k9i9Gs1uzkuKT8AiLnriJXXWtJ4i18sTlw/Jl7VFevjZ7G7QV
0FAIsw/C7ST6rJsYlU6T02u0CVdEZu/ryJpT4B1X1YW12qi/jJ6tep3bVDdCRIPoXTfhqpX7atTs
tb49KAHF1Kn+hYfkqxKq/DH7oIu67KLNtIlSI2wdZ8k4OYz268dV7ylBdcQfMPOt4MCf7F2S79Vd
SSoYwk0vgn94gjbx6jIPTTYpTIF17ltviUMIdHSr8tsYPUa3kA96QL+octu/IDssWOttZV0nlSqp
Fc/GxBNHbOw9z3Dhxx8N9CQ4Xh4AdMHbClZ7WzYXl0gDm0QhNuuBUd7r2R4bY9W3Pse/LPzgfGXZ
F8rjJdppftS6QNiEW3vduu+cXmcTsdR4VLJ45izF8DZiH93jCFD+rnYx8kR2JgtyGaEcG5k3ADzi
2CU4WdtK2tDUwWiwe2T4/owQfHcAHoTYwdI/tMWnHKfUlbWo7MsW41MkHmWBIuGbieZV8NpWwnFv
9hCJONnr/aQNu5Yy0ytm4HTEElhO8r7fRYVI40NwPW1LSkU+O3Kp0LmYgsviSusgk6WHkHrxVnmv
lWuN1Id4cCta7U0cy4vyXNUpN8X0Q0Z2Fs4QerJwUO6cWyBD2WVVxLNPKM2Kllm0zzdRLBodVaks
XrjxZFzY0qesRPweP1SMWVGC6fUfk3myCTkrahGNz749aaYvOGyirb4JbXUSkX4Z0is4bAoywJg1
4hLj4DuE07YPGbZorxorpiXM/t7kV1xvtE1cM6ZZqdoVkk1rZ68i63MODHk17q0inH5X8afLwfxS
dEGFnbC0q+WdBTB03ElIf7v/aCHsbTXp6Lm9LKvqgbEz0N45Dg8KEreu5Ou7lKISlHDF1UYBbRSC
R+tvZft/lsHe1pJWp9lxC8/wIblZIaDtXf08r7CbyZs+mgh1GSt5eZZvR19qb1UMBn6aanipg9U4
AYBDG6itX0PlTmgnIcLXajezE/pd6uoZKhI3RhvAFbyNPxSc5jkUjVK09w8QJu+bXEc2nEQx+fn6
4+Cl8C+e9V96FYzfpkNe7+Fl9bk/fWiXXaPslP3wndsjQDMlYuwCGdpHsHDcD+CLHHJerGt3auY2
8N9reFaSuF3x/qmz5fW+u8rMjEibzEIn97ehMtlhoz5YZojh5gXTbhC+aw8nqU7pT+RV4cZjy+iW
9otgr71/p9rb8vbcNVEyJcDxdZzhD+rlmKMscS4Ouv4E4BfvNIzKw1ooqy569fVDXr16LOfamKoE
nNa/VA9R/VAEI+VHxVl31mknFMAbAwy1P2V3k3YXce5ElZfozTfB9qJqSWIM4HCxSOMQAyODj1/r
3KpZs5fCFCSqGKIleugm0ObtJYkmmM7cLFFYQLbwh32roXvtYDhLuTUjMyOMJ+9fZ/a2sm2lHoKR
Rd4E385zGgoQmv+I+KLngVJk55rdXyl7RGdxE1HHIbbUeOIsqsZOK3dGRB1f3uYntGd32MEtO+tb
tZL/bwQ7WhDCtiWtNg/RJV+rD3a05He6i6JboyB8to92K0rRazhMjSt4quDDKpsmXJ9H1dQY7KaW
5GDyViuZvPIMGufQxf1u7RLRQRc9VfBlX9WTro6RruUXRLJp/dXOQ73cz9Idd3a5yjzOyafO7xAH
htd7hLD5D4s8+zVzu3q0HV9yLT2TGkN1hrGJDzuvjAEFAzZAGT/HhD0l6tG8ySW+up5e2+FXD83S
oUqlaWaI6dzXxqlE69VD6j7vISgkH5LqUH6iFf40/lgdbO373rNm2C2IbhPFMm+AobHgLJbj2SBc
D9Gn2EQ0oM9FrpSc7M469H7nhGXDKD2ewxgN2ggFRTkJe8nFS0qI5hftvU0ki1Wl73XL/lcTB2dX
3nHYd5QK4HJfc9XIFxuor9nY/y5MbGUTyTrHMS5RQlCJrLtL9sGJjqOvW6emCJL5+Xy+N/OnzLnv
l4ci/4B3dHUyu5MyvMT2R8HJE8SZV+zU1Z6obCk9jyPZktIeVwgD+KAcI4ZE/eS4NB0Q60n2xoSY
TNr/nQnn9XbchDhDGcdJL6hOCrRkuD3p2o3kZX6l4+12J8n7Zo2teSi2JRHcn+qmb6d3dX/uz0zz
jeoRxcwUKLbpNrSR+jtolMnHQkbDxLBdMwCeZEPiXr470UGw8oIt/5pTX618bSoOggfkLwOu6Z4u
HyDEQ2SR9sgUXfwBNyAaAc14ELbx1nV9Z++pmzSv7m1Viho2fHb5pWFt0Gsvqqun+zI7SfqtVfxw
jC9a8dNSUPWRV3pZBl/raKXoNHbx7h+uwno6r1bhMrXnpksoW3J88w5T6mG+GXlIxmbHVYi5cXWs
SP+m0O/V5lPXr3P1XKdxunk2xzWFikIl2ZlH3e9vo4PkRnvrMfuIfCiOOCv1U3TDCuLNKzL86skq
gjFL04Hb0bKgOKh+gglROEBbiilO8KvENDJYzv4/XOdNlJOQ+HAKYDsPIz4jCBbBI1Rs4GGAvG3c
Lnz7pOIYL67GRG+7CXRzoSdRJ3HRFdYeMQ3IaecxUIFQYK/kS6vLFhfd35Jdu/66m2I4H5vYnDuy
mFc7nhF5RQYCCT0mioKSFhCww7+StIledhPRytJIlELhsec5sMPo94rHOtOIRwCCwo5WH1XnJDTw
FUQzbRPNYrWcIzVhiTM6qA0gQzrG0TPQ8VDGz2wK6kP3hBslFqE1Mzix5qMgkGmb5M2pquFs2XS5
lCk4L3jJILHXAm90a2n1qSaXAPnHeh/q0hPsasGCa5tQVkS5FSvxil6AVdO1WDTHv/APc1sINgFd
pvMO80HBM0Wvu/6mq/Obm5fCqhsuDwUqa3nXHLLVYqiOj8DuipfZK71UefqbxnlXe1rbRKwEmEY0
64RtYxcXYdkFTELs3dOToR5I5NylgBULQt1gTm79LdGK64dv8rP6bLcNSjQrfcmc6aPiLPUl9cvB
7/ymDWI3OqF2EpiiUfmbjiTXz92ErXrW/6/MtNM9vByqgNz6QVFioNN8n3U/pvnDAmsN8YglyI3f
CgEcHlNgewtuFlgiPYzaL2f+uhQ038bykHX7BiZL98XQTxO2HTJk/ds5uZPoVsjLd8FOEe3OTewz
+wryU85OIcnv8yMauOcg9rPhEJHkemjG1WR7YkqwIKV7VeC42qBNl5paoq8U2Wlnhmkc5DjHMy8D
T2Li4rz2llDlIYsXAu1FL7yJf2MXldm5BxgKjegM5OvWOAdSHaZI6lTPM+AWV2/C2Cv/aRb7Cmm7
emV1MazqEhF4cx32REFKt4e3REuCiI9NU27uzABd39YVKuwKFlvfBL8u0cpFW7uN/4+0L9uOHLey
/ZVa9U43CIDTXW0/cIxRUoRmvXBJSiXneQL59XdTWXYqmWrR7X4ol7OUCgRB4ODgnD3MEDOfbOLO
zG6RRMCkCnjrfELJVRk2/yGh8MPOeK9Ffnhk1tAQRtC4vPaSG5QXuJo7QXlQbSIfBIgUwMu0IbR0
VlFC8477Invky/AHsyzoArwfrTASJOD/ukmAKsEGZRCIMYAMbg2XsZP1bgdjMndlS60EX74IgmMb
KlUE/j3SthpV0jkGYok58J0jsj2rDjbwVqvQu1sZd+W+xhfxr0tQjoHWI0721E3F9VAg6JRX6Ea7
fIQNnpWgv4DWRgenCstHKHKS5hoSPqu5+7ycvpr9RTyMNBLX0+xeqcJ4acM2IVJlAQ9R1KEid3U/
r832MoCBEClgkDbv50K3cEUhjrxB8pYCIucMM7q99oBh/L9WA/gifePKOE1EwtUI3jid53sTyGhQ
i0V5M/ThboGrYeEKuheRt/KaVwIYXwSwcsbzxyEKq4NFkx2ZoIAXOTHflNzLp8sqcpo5Sdazzcq4
KxO9VBQQNM2URsWyZqD67cS3uWPGB6zpWT/SSmuwvyJXWWvQfgpE/BBDloICop/+QtQPlmKY86mO
66AOy2j5NRk3PeRrYfnmwhcnG0xUeO8y4Rb5jZJBbs71s2MAJfm17GrlDSyVBoJy+AuMEHdW+W6J
jCQHLHgAimFl7tLegjOPXfdrb2BOkr/YWEudPZSWA9XQAOWhpxTidP393D/wH3Bqb/+P73oRwsRE
jaolKHUNVvbcqIA9VBAcsvhNtkWtc0bEqdJ+FWmxtsIWAUwbU0MliZg7FcGG3OoCYtDQNdjM6L8e
HR3gtO1pDYq90oDWl+oC3TBJIdXfn5UYF8kG3iChXYcuRN80zy9M8HqLw2r4+PxM1nSmGQwaEcuu
jKrqSSrNotsxXEoVp8ocwCw5DNJqcm5lZ4RNBjWHm6ja+PHlWojm7/WT35fSz+EXUy0HGVMCROmr
/qFAk9+4RhccSlV+bcqwS683dDqGB3mLeDI68BEpKthlql4B/wGI1OoWu1IuWWeGcFInW4AWunwf
PGeaHUBi56nE2ge3B1n4kyTcWt9Gz9Nlit05mINmVpHbxl7+poC5etAvYGnavITegKNCtzoreQak
2RneMke/gx0qmjU5/pftGVhxYNme8IXRGu6csb4sy1dDOjTyHayXuHrrVahLd8bR17wshItcd1vC
PFkF3O08dbd9CW4bxEqN+xY2cdF9Vz1UTW9qlSufYSEB9VCou/aZGRLYOD3I7feicOV6H8UX8Lqk
vVO+ZLc5rg8woVHzDJrCY7yHwBQkbBK0WWKP9705e3PBSjd+1f3vsX5TFIcxhgzkBsp1RezFvp3C
fLI7dv0GZ9OIT1Gqa6NorQ5mpEZmisnu975+p8KnMHjsiZlBrBlDggoJD8kWavxWMGyMcxfbagcv
7M4F/KlmzzLUCKBoacBYk5jyS78Pr/F/GFLawJL5pQ+tCm4i/QEHQnL8bQwPVnhHnNsX8ZIc5QwK
dhg3wSPwC3QmqbwfY3tiENi05ByHyqXMtnL/LdGcFnR/ADMB04ztkm15aQZvub8X8Ulvj7V6IsUR
VLp8BPHdathdHFmKtgf9QLvLXtsT30eXKM8VSAOanRGa/Jy/0aMB1OVNXG9FtaUXISwRXwwodx0I
LGBcaYNG2fQoxzCm3A7E6koHqibTpTZ4sAKdBniagjtxMWIib7IXn211dQfecxts+h5wqUtD2va3
+VF3Es3kaJs8Al6EYvEesneIIvqZaYcAopJQYFehWqlDP2DYDvv4WPfO1NrwbpVMKHuA5V06ge7i
v6b9VrmKjwXfQkfbD8ypx+a0lMfp0egc+QqsiQbym5rTk4duj5OwAz0B3oQm+BEVrMAqDyS/pDXD
wTLyQ3VvxBeQl1a+TVcwNQi+B81eeSywZADnB0koDXc5JLTQpH4p7vG8mIYAPa4LUAQHthnv8Yn5
G4u9TjMbuAJgKaA29w36blDJZI+KhAu4GZYu7NCyxsIcQduzyLdBuaPGvtsI8OFKs9jMBVPxOrYX
gWwx8GaOGCkAcBGtng0/druhNsMD6C8gdRRsA/hVApXQweNPynX/4Kt2lZr5YThF95gndHAP/CTt
JXcsdhS+yuZ0hamPID8OJ85TA0eWwqkFanlWgmppvcNEBOjeDF6+Wm/6/Ij+Gd8WOSirukQOOhQi
0i1gCdASyY5Iul9L6EP8UCheyQn+B3TJzwEXaWiSirJXZhA596pneCp3dgZ1KbhXhVhHkPV3QxfW
zjATSDa0QAI+qF6Z7gNtl8D+o3O+Pr/pnAN+Fd4XyWlbKnUrBuSI6m1rw+VVaTa6boGR2PvHXv7O
a2rV/g6dFKiYNfdNv03Slyo9++UN0T0wxqBeoobnWuvRT3Wi2Y3F2Y3pae0c+pTcwrWfs7bIZcda
ztK+ALkFKwE9Y9C+DQgD77LYjiBqAu9T1FI6e1Uu8PP74b+GXTaQRz2P5HIWcYY4bZm6RPYyrMxH
VMiga2v7YElJOwWG5JJD4Kq8Sk59T9G/eD3LVnKgwW8jmJu6je8EIFS4kg9VXzckLtctyTB5BDxa
D/sr40AhKWclYgMPM6HUXqNcTMWW9pdptZPzE5vuRrENHKB9BysEnxcOHnByV5pb4m+L4kTQjoS/
qv/oA1ylQgTMLZrK4sMFgatdjQq3csEShv4VW1Nbl1eW4LJxnSak4jF8wK9YeTRGtyrRucI1Ce6w
0J9HiGovWno56nB29YLOqWa3HQXCMq7P1i5Mn6eVP9/2HCs+VCGkQnCjryEvBD0yGegbV1zLG3BF
daQRoxu1QFf6Pkr8jKxVAuZN/9V7XqTROoICj2dLiFK2a+x6lAJg7gR/M6hEmyKzqwI2tsBL2zgs
0vWCwNqDL5I8VYn9iTfIMRung425jXp3A8coXFHjZwjhwZb7Foa15Vrw+fya8nO+F7HXryoh9Fn+
rnFSqD7mDqug0G5DQhGKynM/B+gnHE+wXG93BN07+OI5mgoG+uo1ZuUUWHawq2ykFYvw5huHJht/
QtE/dJHD9OhdOhmB31fg5qvXtHlav3rri+BLe9YorAWEAb7gM64ufMwg4DzlW5DUZhstCEOib2/3
xdpyWwtri2g6xUFXCBiVQiTEztN3josdQiFGZdeSFUxX89AKQ89BII2xVo6clble9qujvhHVADII
5roFhFF9ndBfUu1MwBJxjF0CE/YZ7gl6hHKEj65M4VJ4PfiXNWzaJ9kbIEtQ77Ac9bVZoV+/jmUP
u+ZjJHiAXSDcHtoSUHZvNxJsDJ1wo+5LaBGsDbiy7Za967JOcr8uALiTYVdb7CMI0T/DoTFws20S
n9/dCUoL+enaK1g7Td9LKR8CXRBHuZh8nKYQH3hut1gEEKi3ZnUeUpj1eTYXQdb89Xv/cVP9Yrkv
u9SDkk1pOfMF2vCWhKhuQpK8s9rQiWHVpyG9g+qrEdwa4gK+Fvq00adtjpIVItFrDxSVitMPZUFY
BqTnujnMF7W8OZfSwWfnLDpM8BHXbkXxGnOPitkNUrtWO3HTQZ8uCXbwDtD0m64bAKnUkJ7yKDE5
fP38/lR0x1GF6CrMkXMHByEXEe5Jjfl98u+KBIKFlorEMN1nkp17KQ5dT/1OYOLtDBfKpQ53SVOi
17VS2Ur91HObNHsOpSVpk/Y3aXEr99uJmS3kNGHuUrpd9tBWt6FmmAq9HjvYU7u5BLnR+4484wpd
gEUpbXFLFsij/T2EblgBn/mVV7ESeJZde2LopItmdbgImi6elBxgaidvUKNrO7cyTFwAuh1zAMnr
VisKbG37z7Hpw9rLaaPxIEXtprUHwIFgKFt6cAnwHbRZdA9YYOUu0u6VBEruuMiOkVcA0CDGYwlg
rDQ+6b43qpc0hkqnJG11K1TOanExUEdO8YVRMviPVIc+pJ7v7sYfvrCiKM2Q/MCn+l7Tgy4Pe3mc
jfk+BLHagfHjC6xo2jVx7LXgsDgcGjkL02h2/Wvhg3qFBRg5s4pW0lyS8IwA7QQyMk45ultZG/Pn
frVLF2dDVjHdaOegFLRnuymQ1lbf2naTww7MVgA6UCzkoTUui9schsV9dIT52SZq1mgIK19jiQPQ
4JzlUwkXky6/qNJroTioeTEzfh1m08sINpjNISw8DT4gMrjGoIJGLu6qK5OxslGWaAA1kH2dChyU
xbw+4c+bzZ0pp8rPGTRMTNCqIfEJ85Tdaohee/75sPqw6vK6rbVUQisO2hQuCS5bOFwIqyc4ML0W
mhSDx6Jt+sxndH2VHzXprKK8k4sf/Jf/ehX/L3grrn68+OYf/40/vxblCKn5sF388R/H6LUumuJ7
+9/zr/3rr/36S/+4LN/y67Z+e2uPz+Xyb/7yi/j8v8a3n9vnX/7g5G3UjqfurR7Pb02Xtu+D4JvO
f/Pf/eEfb++fcjOWb3//87Xo8nb+tCAq8j//+tH229//nOWk/uvjx//1s4vnDL/mvn17q5/bt29/
XLf4V/NH8f2P93nI35roefk5b89N+/c/ZZX9jUBggRpUo1wlM0NpeHv/CdP+xinTdMqAaWCwz/7z
j7wAFAy/RP4GiW1qoGCNHzA6tz6bonv/0d9ghUMVSAhwTUX9F/LR//y+v7y4ny/yj7zLrooob5u/
/0npr0tKJwY+QtZkRdU1Qzfosh/kp0wxRCFFJ03pDroCClUu8ngDgiZclq8Tg1hKQyBOPMSHQidm
nl0O0n3FcK+MYPaSV72VxA9GFT1D4RBVi6i0s2y6NlCrYrFx6sIDDZ5lo7Qq4Lt1dbTayMmnFw3O
7mOYXcuF6lRdCXXn7116lfp7Si7VoAOpIjKH4JvgM+LklaVPTUMBoprMCtUkUEftDFdQBrOkokLd
GyjOhqlbEGUAuQK7UrxlY2oa+CfsnTB67qbKbNHoQX03TL4pMpTh8L2HRrpmLSpwY3o9QaRC5ud0
CPCItf5s+PkljPq2+dADEK9e5i2+PuhXkGYEQANMcHOIxVskoVTc8iPVx+8McvWUsqfED14KdaPg
jgjZg3Q89TLKlLcagmOoOxy6RhLKaUF8W0eXeTWao3xF/QOoHlbdokY3XOvp5ZBvoyk3lfG65Fcl
wJPToO90DTU2Bb6mlY+7MG5ftX/wGwkyswry0hJ9S1+3DETfIo1tpsOWPLlq2FszwTU8NzyFooUt
ANZSQeoliVsUkIDg4qjIxVEQZFx17JEShg4yUIpgaAadZstZYmvDmQJxo073jeC3bWBAMrOLPK2/
C/QJQvioxfrVY6+gTlmJ0aRatevj4k5pX30VmZuBe2udXDc03ghfzaCWI72UBX7SZi8Flx+qKTwJ
zZesqOYXiaRAD3NILv2m2xt6/11XQmdgTt1tE+02jCv4cNxrfv8m4HVUVf6m9Ie90pcPmk9NDj9e
eG8fYErhKzBtRAmeERxNrQ8X8cZSfQ5gWu6U3QNHqZWjMM51lGyk0hzpc4nvp0GUNy4ZZPshO0RT
8Dl7kJJR7w+RdKjIQ+F3Xl9QAkeitN4Z2TnCBTxT5trqxq/DfQsvwGSAP1X4UqaokwwE7CDSqg8K
NEXHnh1TZJYfws9f2/nj9v21SvJj83KNGYzzmSf/nlZ9OA8ioQYKAETRKcjvida6eu/bjI5mrY77
oM2dLrhKg3Rl0F+Pv98HnXOUD4PyJA9bQll0UlAjjvt9WcGhrFqjWH4Wlz4+2vwtPoxSxqE+sBiP
5rej2+uxYvIxc6TrgM/YNxhGTbI55OjBDC+6XHqheqPmT37PIGUqYym+xGOwxab9T54dBBmicj7H
7gUWxlAEBb9Zjk5d89K313IZm0CMff1SFxexvyb4wyCLU17RaTPmMo1OeEQdRQBcKdjetwdmSk/0
AawrlOLNNWrcnGH/zPB+H3TO0D/MtyoFhpoleKtq5hnxJdePY+QQ7Wbl2eaPWQ6jKZRyHF0alu1i
mBomisPExvg0G8+BEwJjQHgqGOiVYpsHqGusonk+W0gfR1ws1zEZ06npMaIey15fXo6acWphcYYt
b2s0t7tMcerIsKJhdCiM3nU13Rm0diNiwLUD7nepHuBMqMwC9nIrszGP/dVsLBd5PVasraf41Lpo
AbmKqwYW2/cb9RrynW4Dk8ajviYQ8Nn2/Tgfi6uWlCe61vsY039DX9Z4GM6pm3iAPyhH1NBnd65s
bvusIm1+rev9WGAfx120OJQ0oIY0jytcddd5mde5qCKa65bwaw84L4gPKzkqtUwjAi88oTe1gfN3
Z5TnlRf32W75+DCL+1CjFRxe6BijcgrYReSP2ktm8a2CtxafsJLBW1tVvllZyEsETRorpa626JeG
g9j1A/wIgQTTkxytsk04nUYEw5WnnAPNF8tzCZ6Jk0GFsD5GhDAjDlgn2M3I44GiAYVbtb22RD47
zT5M6hIYU9UaoaX8PlwAcGO7GVzurnMsV9bHEgcz8GqilY9hAsjx0/hbrAKHoKx5jr5Xh3+fPOTV
nCmyjPX/6zLsA70iPiXxKd6WmaVc59tsU5xgShmBd0VRzdMf5Lv+hLq1vfLaPn/Af4287E/xViGq
1mNk6sFA7Uq+UdDC20vnmaROXELNGJ6nkO35ethfuxXv+5sSVcZVhlCKZGRxNAbtoApDUqNTlmKB
DA8ae1PQ0I9ojXZmudaV+eQZKQFlTVV0Q9ahE/Tr7JYGN2pOyvgEIvR3GfhMkwgUQjKrA/7hggHA
bQev46b+6+r7y833Y8b12eH8y8CLw5lFqT7CJyY+5f14NahlYCEjNIV4S4JpF6jM6kPfKSDps80a
2UpFfJRFs+mk09g0a/vzk+Pjl++yOEzJyP2BR5iE4A5T0IBbNQEEDaSosHSzuYKy+cvq4vokCv0y
5uI4jUO1H1mK559ZRehQa9puVvxqXA1yH8Lx4R8Ado8OoCpcs/63wup/rTJcU4mh4cKjL4XVcyUu
qaEjLZyHj8DCgJSgBVzIQThgMupIJWyydmJ+EpcoMRSdK5oqE7oEQJd0QiqTjUiNSkh/SqMrR+iz
EmjYFXj07CmFFnFY+UCwMJgpPOQU954atJC03AVp9cKhRBfCxylggC69fr3pFvhGzIcybwBVlRUq
K4rMFqfqyPS6HjlAfSPgRxSyAFnF4SyMW3UIQ+6JqfejzrbUII40li+4eu7SFDdpGHGUHGKfRbWd
IPYpt/ImmoE7CXeLSOyjAIretaTAZ0xay3nmnflLXJy/MYVgHYKiwZSlcF3pj0qAW/x7qRcmCDMV
88fBSfZrAIHf1upiqEWqo6ZA9yoNCnXDlF0SdhwSeDthxRRwQlTR3SiZsrYlf4tLiyEX7yNXqziK
5qcTsAwElC2dQicvnqsw22p9+xyrsP9OY8+nwE8MyQudWotwmPXGfDto+t3Xq2NhC4DVoXKCtaGj
uANIIF2W9LV6Qpg0NHblJ991IzlFVHpKcjm1u/h7Lr4N0rcGGa/RpSmgYF5ufBe9spFj2BaHNQxq
IoBzM70x5ZCvxe/f7gGLb7Z4NZqewwlbMHZFJP2kZfWu0sf9MPUXGqQAKph9gZ096vqWpfJJBX1P
lCmQg/na6/otgqpcRs2LUxTbqCEvc4HR53qRoRcN0/Tt0L02WnJWOIB/HA3lBso+sEw2eGZqsKCM
JrJvM7SdpeihiFYbYb8tHHV21DMILkUyV5TlRi6LGNzFpB2uwp67PBCoWIXEIv1L06O8rAIcmMGn
PFTiQxkKU6TAh3XKIe7QRRKQAUn4WhYxr9Rf9uniCy3SaL8kElVFObzDaZX76hTtU7vf9LNoWgMi
ggSeoZt69AxA1tfLdm0qFplTDT262Per4UpXHjoByFWJIp04fT3I7wf5r8+3JNQMKeEiof98PqBD
AYPJUM73RtvPwB+KbN8RtbMy6m/RbzHqIm+RiR5D5R2jkl20Gd+wnN6l4Iy7cLcWaX9f27+sqCV9
JmddJ6IO0zigiV6LFz1bmcJ5j36xQpZ3eTic9EapNcNVV8C2NEClLjbV5FIOq7VZW1kRS04MkRVo
wTDM2izLqBZeikQPXoQzfRqMhRB9ePhYr+qifPp8GmrtBtN1ZixPqqGVI5HwGDsgRSuJp07RSHY1
PHTaGifg0+f7MNIiGupqoLUkT+fNr5hGjLKP8m0uQ64svt/Ow3nxfRhmcThphRb6CW51V3O5AQbs
V5A7n3d1CBYZUNAPsyRwB1I+f1nF0qwNvYgmeT+lU9bjCbnnt5HNObpj/DsvI5M64F9cRTAF8yak
jX4R7bT+OYSpdQ9Qz1pK8Omm+DAFi9gSNlPUdPM7TQR8JMkzH8Ra4KSfbQtNMbjCVEqxLvHzD/UH
NVSTKA/fA4v0Wrr+NsEWZ99nrYN19vlC0Wo+4ud3+nO0+YE/jNY3YzZyNRuuepWaMozNNE3zQoEj
gkRmWUMCUYesjQB6NC42Shi7nRK5TJt2vQLfDFHa4/CYZxyNkwyA02totkAswsfJ98LH2xTtCsIj
MxnJfjKKu6zDzV/AEBWlcdJBgLdQsWYzdBQ6QOGm1VXzabT88HDzvvnwcGP7zzNolr1tbzqvBQdv
sMszZKvXMpK117bYg5VGtCRWijnGDLqludFpvi/XcD4ANWncr12kPt/yP9/bYi/mEm/DgmBDZC21
IGN40yYpgL6rx/jaYy02Xl0MajERnAIpdOt0boZgDmcQ4QS2A2pxqzUcee25Fhts6JWWyQnWo9HN
Lqrn5lQ8iT07N2gEpZAlEMfIDkJTflyJbSvPufQFSqcxrXw/n18fEMvRZtr0JqpVIyDbsYOzfCVH
eQfZ/nb4/VyaS4VibiRQONLx/tJtu+2OyNEsxZOd9vhvEGHXnm3++YdtkPbKVFKGsXoXVPAfdTic
fQAkgUr1b4y3su30RQTT4ail8u49WMvwAmEbdTt7w8bgQq5tu3k5fDWNi/AVB/2gRz6Wi67Su16F
ktxo4pptSmUEZZjyXpdG6Ow17terZWWRLu19skoZCh235SspkY81uOulqpu6sTLK5ynmhzWyCCmd
hAKWeF8jeGs72TaoIzaGk2ynFMuyRYw+gmrpfP1sC0babyfC0sjHD3Pe5iWmtPqeXUCOlbrBkZvq
Q3cFt+p7aFis9as+vSl8eMxFiGEqqxtR4MCbNVjTKyMEVLiCQ3c7w6ShO+zS0JGd0jNkdw0R81la
oRDGGUMBBBqkiyha6hHtyq7tIQwC5ldJwQ+D6mbtZgJ2kvD5HVGs/np6wa/7ZMkqGFJRDVnjGPbX
3Yjb8uzgI/dXeQaUTegf63ISZjhWFh21u7K9l2LVSfi5xOUxiZurtKLboGKeDzNnvVDcCk2WAWpz
E1gxbXwXwv4hJBcqOaBNhSbnCPpxeWOMMEaEyKzdyDCFVXsrziJAExr52HGGBj2aKHUCh7l6o9Zn
ZQrNAKmUroG0A+uVGBFwgqe8QIG7A9mLDu8oxkoQq4ANsI5J6QWoNeKtoddx/+LDyyqKPCli+5ny
BRLF0Bu2SFWHQ9yzprCTL4GzBxwzDA/1GNwNoDcENTGxj8yyAiB7CmEcM3qZQTYMyAAp8qqxAEg7
tdJGATwMPMiRWK169nuAHHoamXmbeCi1ma3x1sHRXGiGnfHutmu/6wU7Ro3sSNpT2eVWRMabKVNu
i3CE9VEAN4kwdqQEUKdWBT/m3AtIGzWjGSRsW9a6A2esSe0PdPK3cgZEZtGaNRS/tfSx9vNj0dGn
RIssYkBxHP9OjNDCjJpG20ByMD/LMuT5EpTNgQQlGKjIYFsxqKc8VT0RQwZFq80IrF1RwpCshTCj
ojoDOMKCDICpEmvqcNA1XWQTOJWj8W8TNdyIJkR+FaNZ8yRlEJujgzP5Ja6Z5bZTH0Og62nGHKm6
ngS5D4r+mCZnlFzC2MedqrNHhZujNgDlF5oGi64YqpRmTqXLOOAbAm2PMiKuD4qbANajwZzqIKZl
8obQymyyu6xubgswRDUjge/wazWcBJ9c7ofgvoGtGUMFVU6gltce20x3pUB9COcKlfYsj51FOog5
09ZLJ/zy+JRro9eASSelA+RIXztFNjWGn8Q3emp4FWjrmQYfigAc70BxjKqz8gF9+BzapOwxk4bL
XOMuyk0gEzFY8CRW1RdWmYFawGG4FD0EkMrufN2UtcEq9dorekjDJeegk/cp+Cs5MPB1zENTEb5X
pBEIZJKnscAdRP1W1/kO0CUzlG4TAN9SNOS0O3XILAKUZNPAuEkrPRLKWxWWUjKYhVIF6oseb9MZ
bcTy9jEPpR3spO+mBPGaXdbxJp1OQr7t9FcCPuKYJkdO5deg68y6hUcNk90+Ep4Mk7SC7zKjP8i5
dBAyTJ9J/pBFdyLvrlIiA38K5moKc2G1uQu17o2OhllKI8qCeBEZjNVkzc0YCLNa/kbq3Gt5cxzG
YUthn8M1gdH4xhhzzwfeoJYifJZjKLtBudfDI5WhIBc+D8GbzN/C+NEIUQeXum1aEKuEBrHfVx7V
EZwyeuP3gZdUSAKj+p4OIyAFgLv0AEtHkmRnWGocBN04ZQ/q+NKrjsFe5SbwiiKFpFR7FkFgD1Rz
mJaajZo6EoJszJ6zWY5JAy+Gn1q0Qsq8sJW0so1cxp0Oxflet+sRVm4oKCenqfRG5RiHgzsoudP6
4R7fPQx3caM5enKQwxJUhwDoo9Akyhl2U0VZWE2CO0ydQMetBxNtuvARBbTGB9KMWHH+DSyhHPiQ
sIB4qTIdVX5ZuUP2FECfg7y1JdnWaIBVUMuW4iOv9mq3VcWVCqosityTATIHSJYxHAH4sJOZ8DKR
OQlWrq8nLh1OkJ8N6ttWcn0BTQh2SaqDCtNoCH8E0TdhPIvgAjzfOHmSwfbm+V2ePrcSNFlAcO3o
QwS7qwmgYP5mkIMmP6v6be3fJDWymqEwe3oZEVhqQbc6rVqLdvq5Q4DRGxg/lCr20p2vAiKRE9gU
dKaGnEhhoDpF3XWCXZdlhZ2zGyN45P4xliq7AWwcrtZJm9sJlEyB5UeEhnVXAlAS6RC3WoCSDpzg
tg/oeYERow4GYgV0w2XfzWnsGQWxNelUSTeajmvrUGzkLj7E2LB5Etp8vPZjiDpL6QUupVuNJvcy
BSYP01tUqtuNmgXwnhOiUDkYO6BVLQm0dKNgdxMH5ba+FaO001m/Bb16bNB2GOk+gBHZBCb4oDUA
j8FMUn/O1Z1f3PniIdPRY5lehwxEp/SQtlfpGIKuGgOO5UBa8omlSLpx1vHmzk+qhwZGxsEozLZq
PDl+TKonI2vQfmvv1OqQQ5ebZzJykcjUunMmiDcN7Z2h9ZBFCsyogb4ufxrYZAGTeMEH/mgoDMQn
XN3jUzHeTx3M3XCdploH177GjkLlwA1gGovEm0AAL7vQUqvcJmBkJiWw4KOx9WW2g+3XLmVbRU0t
Hwb1dAidUQsu6+osVVDuThKzTx+C6boDPq+sECaCCKVeBKccynWYPY2kFxJqXXp8TDUUoDXLQJen
rnSXjZprkGMYBmZGKreYBpCXYc1Jj0zsEgDA8ofQB2UZJmPNbuCXJU4NgwKte1HC71ABLk4C/nAw
TkXAoIMqW01pWBlj26k/iSDc5BEo+mSXgOAuF2euB14sFzYWyIDH7inY1zGWdBObld8dugTry5jQ
VlEAxYcsUDEzKVyGg1kFIzQDmnS6ETXZ8VzZJYZAaKJgtgAq2VvlxLcElFcG4KcEAN5IfQe9TTuF
R3QInW0jupez+xGsYta9TJNuEoiq+42ypcllVqC+UiV3eom7kSjQ5doNMeS4mxJ/i9u4/R6Bb3bC
zvfUANDT8FuIegZJawd0ElEQJzFeEvlMO2wXCb2oDnDAmWEHRnRSjmYW7OXyVpWEXQQHJQVKSIew
FQUEEN9bpBmOW2Hy/hhCfj2A7xIPb/2amiSLdhJ9EILv4447DYoqJSs3SRhYWvPCw9STehBkuzuF
oY8ZFbdNCK5JJG19dD46bXIKX1zFdHKVPnYoT3Z99tLds9dOxu4Xo5XAPT0wBo8MDxOUAGjZgG0S
YOJOvA32nZZ4fppuh75+CdDM0WdiBHnlQ+r0yEqEX+xyKCNC0x+Fh3LT1/4FNHCQ53kcYVRpA6/E
AZgqiVVooF9Fb6WBfIJv4vFaqTMzha1CgUyO31b55CGr8NrpjUgHEkKyeYQXATWcapjwhwAGFMVr
EHZuqIWHho47WcXfVsMLAZZEor0UleapXXsB2O19xnSzrdmGzBx7gXIksq8cOsxZkGyjEY4loQZu
iOxERWMqkHVISW0KCi1XUO8L9LzBGTRpDo5SX0LL13D8HFQybOEyfJpG4UwMuvRxa9OxtCMJ6N8B
QmmlguvRhtX6VmIvEtpdUBVz+wpCaoSZCrLGtAfFDxFjGp46NH01BIEsry3GGquJLxXkWcX4ppNn
WbrWJ82Nw+PI0c1kChZmbhVxZiKfj7o9qRiKO8j/aW35YDmFDHLMx4DEJuKdqPD6ONnknQEpL3Ex
wDhEUoOjAtx1PuzS/mXo78IOonjBtR8eBVQkWv2byryGXPuFDFYk+Hlg6EgR1JyBQdVkzyCo5Bba
JtbKI0DKLuB9/5+069qNHFeiXyRAgUqvCp0cup3GHr8IHo+tnKn49ffQd7HuZgvN3R0s9mkAVxdZ
pIpVp85x5QGT97Tbxikmd4H3siAhYYOAuo/eayxI1D9N0Vtj3pY1YmaWMUgwYxLKsj7jCjp5PXKe
rtuk6byyqeWmYfhs1SreKJYfdmQTAwfbypjdqlK3iFCVCHKfVhbe8tSLVM1pApBnZdjRscS3qfJS
IETwdz1Fe27nFuIk5LoMe+iUSK46pus+g+ApJjdsDVfNRPx81nxLf+ggwCSHz8aAhE4bdpr6OGfv
mf0m08cCXAANKVdl/oFrype1/ZjLW8yzeSkU9UJ9l+QNghgbgpGhmeI5Ds44aqorpLBFLHgSL9UX
0MIzbRXNefzPPUsBOMybqjL7QwsMehl+dAXmyxIRxGiplq2D/t8AmNKyz9C/cqtHXdTJeIhGhQOe
SLf/t0wI/y8mHNvg6jMgr6WggoSNbtf5zbbfMyEHfC/ntb7DYheOJli6r8luviJ0bJGt7VGxK8po
3pEZFgcMv4IAzAPqDFXf6LbZxXuhKudSaQ24CZTqGZjoDNBr0LgbJxMtkRYoIgim7xnGrfOG3ulB
4ycqV3xBr86cOzLHVfLs1AhCWqOyFm2B4kdvINzaa7ouXFF98mtu8pIlroZXqwaEBFpYgq4lOHGg
wbnLY4gIO8Na2UQP4Y19kz7Okm94bGKJ8WrGXjl7iSHELS6GKRAIQKkAHAEkzemGkrrOW1st+oOU
oAOCAZPEECF0zrClaIKwCZa/TPCItym1aRG0TX8wwXjS4EEz6xRasxsJjEKlAgGDAOg7FARCpAaX
y0ELEItT01xDF5sZAlVT4qj72WOdbWjj1z8wJe1Hq3bVedJad3uwNHgF2akbYa1vqfSmm4D+YCYI
EwAmd9FE3ZTJSdv2BwPKDfF9c5ieclAVraqN/F5fT57m09fYK57sx8tuL15wtqHKgMEbLJ5P97S2
AluK0hEV6TnyquGj12U0kmLR4i4Vog0M9QGeYSHd5jGFVqOURZT1wyEBs6c+6RAeqdwOI0SG0qH+
DWKjufTNePTkPHsAA85lJxd7GfBR1Q0Vt6vJV/qspp07jN+gX+qBux7sWsmqBjIaJ0ZeUTfZZRB9
qZ8vG2U1Yf7cHtnkRxyzwA6ChK1spNgrisFiileVjedaa/68bGlpD4HCsRA+mDLDHNjpHk7FSFEX
IAPDvij6tWI+BOPHZRPGkg2cSmJoOgSOZX5ApdAa2jUKvJGRO0tWhByi3GtpgY863ojlb6U1oYOA
6dF0dMpUdfPmOrdvBwqGi1zx86DaGUCh9YO6MucOxEA3Vh7iPTDt7LR0KJrlNADKEXPTdRF4hlKj
bAMlEQ1UT3N7FaP0KCvGbjB7AF7tlRFf9yyXszNPV14MVJxUA7hR8hapD1m60aUftfYQTldSV3gB
wbu2jbADg6tNKDUYGghH35tNE6u7GK/CDET+XfcQA0traCPeHZOfWyA4Kpq9Pb1cXsbFRoJpEChh
Yi11xWLLfPRN1HqFJIAGDOCEAK1bEa3H7EnRyDaZA6dNlKui39lds5rS+7Yb16oK7bGwdeKp+JdC
xv/PB45/CdfSoLNUMpwkMB9kVefDKlGSFVDi7yESz1ACg1hCr1qkBdkoPQF7t8on69qsySbQTYyu
K5vLC7P0aTFNYpm6zGDHFvdpSaHmNOIHIYSzyq2Un33+47KBxWwEaZysEyAtVYW/AiYb6Epj7IbD
qFyj4uvWO0a9HPRXya3+D/R/viiu+eNv2rAm45kkEz5zBN/tpKWDDHyCQtfzZG0jFOttG7zyhuTK
KGJK8w+1f9PqTRTOHlFNXIOo5tfB1SDjmVuA4zLZgT52TcsQuwGqkjm31xM6FWGJEwOZeDmSN3MY
bhoDI2548uK54CUjxMvaYpsA+VTQ8ioZbF+wkEtbZckqIBHAIpoqfxPYaUaVrIZj5DW9VX2KEMHw
shtAAFtdzW8YZQB5mqhJu3T9HBtlP+ro3PRlrZdBMQ0H3Uq3WgG9++i+a7VthPJAIheOJEOiEsza
GoAwVtGvC8yLKngeJQrAKLmQs3/pbj/+OdwxVppABXJ8xs/B8BNQwQRyoMpVD/W49Dq6hXydC9gf
pmpFWAORXe7QRnJQlB3qQ4emfswxJFtN8Y2RaruyFIFfzi2ZBKkIvpgAJVtnD58KbJgJMNrI9XDN
t1ehkUPrhK7byhBs7XnjjxmCGRx6GaSl3FLGdTPopo6kUkbhFvNkTmN6Myb/ukZ3GnWbYQMvB/B5
/J4a5NYwKTN831oYDDoI7AGiVZJBcJuxD+7p2YcJYJO+3nNE5mcaaiLPTZ7DhG6A54NIjtm3TtN0
EMzIfF0aRdkVux3P7GGPCAG2BfB2LnVVwyBVG8XuGFRjAJ0SmFQc8x2SsdctHnmMWBxD19qrht6a
qyClFWqnnx9POGxrGI4xLAUYXO761iXVCmYrgsP1XZuiT6e8moooiVsMyW8j/Nugms1YxjOvB3gi
OUgYGC0dxp8P7QZUFp/AgOsoQDinvu0p28shs/DaY/4BgM1ePupZdq5oodmEutEdNBNlFm2+D8vW
N2vZU3q6aSFUUZpQf6GWo2EWUWB7KV41RdYMWce4D74kp1efoU+GhDpJf8DcvnMjOfpG37BBDQL8
VPpTjJ9aCt4je/x0mt1JGQn7EM92UPBY3a+pwoy5HTlZCFl2RcSSvhQ5momTQmQU04CQP/WuqTHK
XklKd7BKdIMeYmnXi2b8luLm2AT3VDd6S+qlACak8cq2q1uaQ/IPFY9R9Hg9f+SwE4ikTtFwBDTC
5eFdkBQYArX6A1gW3OmtWOVr8MxloNVHf1NwGpai4tgWu1aPPohGZw9l2cGWiqmPoE4gefZTEHjs
6cffKscmuMArBmpZ1gAT8t0E9bUWnF3ljQQcCHLme7IRzS2zP3dmzsILGENBKkHqeeoRzaouDQKA
T8i62WobNjTIONtFOCXQaizZ0XUbWSByGB5pIufoO9vzFzwQnWVWm7JX8zNTnoViFJh3PqctatEu
bjHBeooMc1smme2k6j0GA5CqgKah3Taq4dJtu47X095wANN3QvOdgRT/Abr0vLCC2LS+veY2M61n
0A0xLGtwA7FXqFFifrGCZhrQPYxLfdJW4GHG3k5YC6RMuEyrHRq2MabvQGVe/tRGhqO/Fd6sS59/
gi+/pigoZWOQ6HTXp0whIItAdQvwBKa5BFL3Br9jwzRR7kDOwfZiHW0tJiIpZuD82uzzoPvbPC80
TqomGcwpHg4FGCAk39ppV3roSPd97gzvE5QDZn+8RbPvV3Ujh6KAWIx4RDt7DIL8W+dSn2q25i5g
kDkUBxhBILyXIM/Dvtiq4mSo5lkryF858Qo9OXFMLJ+EI/ssYI/ukKoI54hWOAnDLgXfuddvtWdz
w8YnUDlVr3uftU1BSFkK0iNl8WY5MswddXOUy7CcEYzg7WggNA4sndvvwIoGGcPx5h8M0i5908iR
Qe7ozXJJadfBYPmpaZ5UOOQO2RH0EiQfUKre8JR7ChWm+uEf0BaInOUinFYhdNVrrLK2B7rIaw4Y
dLxRf+rr4TqE7q0jpM9f+qQeOWuwq+BoWzFoFShBBmfRM0N7dW1f2e/6Jl+zibWfjS+t89ATp4AL
D2zcMN9rzJf4KjrM5tjDLBvtUP3Yx+t6Ne/Y4DdYnkXKdEs7inkOAxkvIIMoep06aSsYakSvEwXF
rb7q1kiJbmw/v7au7TtwHu1ML7tm4gvT/X+4xPF9ly1NliGywHtJZSSHbQq78x7NeyCTXBPchR+9
hVrt9HNYaZ/AagCUX61FQ/WLC6wjTUKOD8MmP8Wi69jYLq36g0XKO0knawiZgd272JBQhVId8VoG
CTSLlQ7pqKE3VjYQbAL3l9IOnclwqABMgvWDS9fQq2sLjJ4g7UC1bDesARAxQ6f7qdwNgNdnfnYH
+JHwy7kU0cdW1dPNTocuUWsTVmv0dur78jVCJEfP0Q825TI/pR6IPdDn/0NfuRCr2iEkagmrX4oj
zbZrwKDl9pvoE1BD2Wt2ARQXEwyXXba7lCYcO8u24Oj4zq3S5nKAl/eQAckCxAkx153cAtxCtpct
iTaT+/50Op0yE1V5qMNd0/GH1L1e/vsL1U5EyVG0cB+Ycg5TCho41lKh19an5oG8AIgCB6AEViMp
XqWfqSzYNpFT3LfFCtMgGQrYNOwHpP5g9RFNeC5uEOqUbG4dlAX8Yzc0QsnK87o/aPq11BiAOT5F
1bWGWqlg+VhY88mJrhNNwTipJit8TyjPYkD+poEtHwaPb7t1/IRiOWPvnT8yaG/8oTnuIxmAE6lP
VZgLbkBCsAl34XW+VVwKQd3BMQRRvnikj3zjvopTMlSSUTHfYsiX1r9022+FkotLSe/RAvKjJN0A
jsm+h5F+Ze1aMNWMO2nNBkJ1wUlazGh0XP14oWM+WyfcUeqpIqUVQfuOFQT7bfXAkjimqpZgpBG0
toLVWxhawck6ssedLCmch7as8C0w8oMGtEmjHUyqQJXhyqifZBQ+C0NfSfJrh1xHECbLO/ftKnfA
ClWXFHn8ctVYG5nTvULJElzijT958rX9I/WqtWh+jJMDZ92KU3+52DSlqu6yCX3h4BVSE+EVoOIy
FKDj236lQJUo88ZnSJk45s200nzAIvHlU1+qW5DGPoWe7v3hEnDB2/S5oQLF3KP533uyX3j1OtpX
z7WHorPb7IDO+zn+t9P597LzZZkpbKzYiDAgwVqY/RZichidpbv6GhoyV6K7YPESNfAcAyQFac5X
uB99g8xWsRMi93j6V58DRK1ocC9YwqWsGNQyf1tgv+DIghWGmJKV4Q7eo9eGm9+lxNHve7feKjdA
MKDU9HzZ4lLCyOY80HwmqMvy/RjQNuqtVsj0AA5B4rYUI4/RLquyW9BbQMFGCQTn5JyPEyF7bJAL
WYVGSYHklR7UMPXqFs17FXMXODwAJZOqcCbwvELgHrSbiu0nI7CMeGzPNdTT2ulupsVGKYabzAbP
Rzz2DmhqE3DIxT+yeafl412ZjVdh3l7HaPCMANPrkryWgY5LbFG0L513w8bUFooHBA9VLg1SaE0q
SR7gx9i5dTt4k/RUEc29vD3syPDfumMrXDz0hqTNoz7SgxGDYzRIG2eAyk4Y9JBTk2/16raKMGtQ
zoIy2pJZU0Ezy0ZI6AqfU0etWQV4/3eHIQKoLMODN9FujXTcRjXkNtqbRtdvVNTyBcHBqWL8/z5D
Dq8RXTZlyz57vnRaRUOS0QPFrZ1gQEAuTRmY22FEDUD5lYP9eUajPQr7t0EBS7kUqnt9CP25jVdT
jNpUTgCUjIBeViAdnJl+E5h3l3eExSe/IybeGpYCbIh5BtkYO1MtddLSw6RGN6AZGeRPw0wcQjDp
FvyKYlUQAUtp1bE99fRGUCUKoty8o4e6eu+ghqbkgPtgHkqDwtJlz5Zut2NLXERbXRxkVgXPbOM+
H57l+f7y31+6atDMxhCbjGLwGdqkrtIE6Gd4YqUg0ApGB3RvK7VrPJIABK0C7H/Z3tIJBaEviqY4
n5bCBxOtpgSojJke9B7gfEhYBbuk+nXZxkILBJJ46GYzvxhaiPvmRZVCQCzZdgcavxpN4owhfagx
lzRmCjqswZ5qVwltN6Y9ivLt80CEZcMGpcpXB4QvDFfZGILTqe8OoZm4gaF6aa7s1RiwdZTxu6TZ
SJb1ftnb81g8Ncnd3XotAYrVd+hKzKghQKxEnpHOTW8D/fc9A1gyNUX9Qj0AoXQa9S1ouMyuGjHS
ubNfunV6w7Qc68diJ8YsnofJqSkuZ6ynLoj1GaYa5UBBeqVMuVNiPOfy0i2UKU7NcPlhT4I+tmqY
kR6yx9bBi/nKdodVue0OSIQFl4bIJ26j5n5sRmIO3aEFoW98lZJrvft52SGRCS7wx0CPs0SDCRXh
NmGSQQaIw44twSFeeCyfrBuPF5PbuQHQGOs23DXXM0FSVK6NRzAlAWCPUhYbEB98UTdk8Wx9hx/P
gC9PPVEt5lxhm2sSh46aBasY5AUkQGZf62tVUz7+y3rats2qWIyI7TTi7dAmiUVodxhHPJLSDzNo
3c76fdnI+RWPxURZXwZFGQh4eVRBL1daOYxfRj6z6oraP/7s73NnyaRFkkwJLogAMsqT/qzWIs7O
xZ058oA7RrE82nMswYO4PjQYZqryAnIMz135aksY4kLv+bJHCxjJ0yXjjpI1F5qqF3AJyDpIgEIO
MUfe72TefAUm9h0IEbt5Vd3FYiz14m175Cp3wsIkDEaQXrNDjAEQZ1wFn+EVpM1Wgac+wm5OfVBd
+v9AIFw9y3FOfDa5Unk0dYodx/A52baGA/mHfJevyaO+bgPocUFyQnCXLC6yiU6PZQMWYiM5OA3+
3lbSxA6q7lBCci5QgU+vK4z39LexGm2U6WNCGbOYwUIogTmHQQShCGdBotUxxxR15UjEKsJdbsBq
ABKHYi4K2vrCOWlVWQJXm6nfogfmknR20vy1EHEbioxwhyVorNzOQwuSdWPhRlkIGMHDFIgYuURW
uKXVgCovGM3o7aSAC7p9Bzuem6E5fvmYcBfL2YJxpyTK5CDCeuq3KqacpB4qdvT531tQwL4KJQl2
cfHZXKsoPYmqSb+toPBadraXWt2/+2p+OXFsgjl59PgOZXkC+HPWb6n2w8TUSf9kDZ9/5gXbrSMT
sU0AqC9hQo4fkuy57kT1EO7SOPOBC6peNwZ9qmX9ttuR3eyND1PpKpDvQ+8Sl+UbkDHOaPkaBoIF
i8dnwmeWuUCb9LK0bEnRb00KUcXKAk2/HAQvysA0TPWdlelPGbQNnGCwPtpeJGm6FObHe8cFIOrS
RTpP8DtUHtXsYGiAeqWCrHQpyI9tcBdyHAC23oNA4Taq95H92EAa+nJ08H33rzVEfKuQTAFcDdrX
p+ExB7JWtoDP3uKhrz/oL63TrSHO8Cu8bhK3e1d2YIdw8gf0dTrh25u79M9sc9GvZqRO9CnQb3EL
uc22WEHm+6p7mbzci3wRYnNpKY8d5c7BAHB6QmMYy9NnPK6cHEP+grVka3X0UD/zhzsJcVjICRRU
9FvwXfmNvUHh4q7fEByDvF8Dim8fRFT8Iqe4E9AA3w7YMy50gwKmAa+mdn3ZKZEFLsplyaYyEIVY
trDB6YodKRLoUizdH8cbw8V4mVOjygJsDJn2YVQ7GTX8PgK0ybBFveqlI/ttypK5LMMCzrbTVGZq
Df4UIKmgxQgZSNMPVScEzEJG3HXxqutWlxdRZJfLtHtouxeyjsCwU7AG58kqj6CjK8n+n5lh5+3o
qo+msgdpEM6yjrQxAGd4C+qVIqGCe1fkDXdl9IqJvneJVUyswQ0yiJ2DR24U7NVy3GF6EEmVhZES
bsmoEVhDkEbGbUtLN1U/oubt8mKxsDo/rN8GuMVqaYHvhB0atybo1DEW407U2MAbv40yTx17r8mT
XS8JjtNysH9b5dYuMCuSDS2stuUBTzJQCebgcx+cPow3l/1jR/+Sf2yBj4Jh0HS1sgssoNzrd3F1
18upP4e9FyK379T9ZWP8m/mvq+/bLxYzR9ZaudCzyoa1BjTDbpFDxC5ZQcsefYTIVxtP9YpX8IiL
+tpLN64JhCfjLgdYkc/i6yZok1zDckqKM/nET1YozoepE65ltJ9CyfsHT5Wl8D+2yd2IUYPQqVXY
1PE0g4g38VOIOYE61VNfovvAAXWLvgXRrWCJl+L12Cx3TcYNKD1oBrP18EYqe1OA8CbCXqZZcRsN
sRd3xIutdvsfNhbddQNNbxngHv4czmNTSyEYjOBteNs0j9D8YsA44gX7ovmBa+ZKXEtaCt1jm9zR
NMuQoOuF67JEL0DpmTzWz6hJnQbA5xasuJddPNtP4IOBKAdtNYp+kJbgjiTE/9JEibp6H6I1VHbj
73oEd+egChoci2ZMWTYNVFwMXGmnJwTTnVJEer3e00a+Kq2rrI/vFZUKooQF38mpZ84cWeGWDpwF
mQlCpnpPmtgbtJdayx0UFBwJXCpdTz57RRIsn8git3xUsnSpyeZ63zfGQ1l+KMbsFjN0IxXjvrNB
QyXV7uUN49/uCuGc5K62cgKsZG7Vei8VoRspwGTm0bCRes2NFcxgM76eCBOeabQmQQPpSvW+UEa3
CJVtTcf1CFqPyz/o7FL/+j3QJFFB/K4rBnc0oxnTZEpt4PfUd1RvnMoEl4W5t3tRKWo5hv42xFdJ
ujm3Sgxg1/s5ijbhtAUNkT9HL5e9Wd7QbyNcoI5dAsqwAd6oJe5tW3ZGECMV9NMYEl+R96Q3nMsG
RV5xMVuTMuySBF7ZoGYh8U6rq5VZP102wmNs/wqab7e4OJ2K1uxGG27JOyvdQKRpdpTn9ImB6JvZ
RRsV83yYP3SHjfZ42bTIPy5c6wktBymGfwZKO1Z6C6pDNySCdIb9kfOD/+0e+xFHH+Bk0gcCFUAc
/N7aVXXgyUXhX/bj/K14GucmOwdHNsKmD5uWhR8uE2K5weQUv5tDt2ajP5kT946We4m61kAPG9yL
6BfOPgqccfbvR8btocbwMGH7Z0BcKKrdqUVoRqCEqcCdI0gsRFvGzsiRsTpMRhWjRtiyBNzd8aai
phMGd5fXU+QRd22oGCg2QEKC5dRUgFfk4U5T7wwNnom0fQTu8PCrOCC9FDJ32ipclf3rnJENCBwE
51gQgjx/b5J0ktTIbId6RAPociTp/fKKCS5ai7spQMxYYvIZFmq72tUZdQIQJxmq4mll/29fpafh
xhP2lkaS6HqEJbMG8Hlg9NsEFRYJb4dBpDnEtvnCybW466Gtpz4m7HogFNRMKt4EkKmPsp+B+hvw
RlcGi2kj2iqeY+Ov2/ALbAFIwZk2BhLICmR8A4xCgcIbILCN8RcJFHCO+pv6UOzdgTzMBavSnSRm
Q14OlG/j3Oma9SJtqAbjY/KmjKBeGirBF3k5RbDZOJuJfgYga6cHeAA4IgVLZw1seBCAmD+9ateW
B5A69FRBCYUkHXPB4EQT3BsLAYqqgiKzNA/teR6uVYdG2kDMut43MR74DbLzEK1drx5/XD4IC1cH
+iUgmUD7H4rGPIYK7NWSHbc4CLFW+0NcukP+UwKFYiQddKUXLObC7XFijNuujMxtGKkwRhocg2Kj
g9QuQaRcdmnZCgqQ8MlEq5P7PpM0G8FkS3DlTq8pONHMBEzVonrZ0v6gy/+3Ee6sWXEemAX7Ssag
7weC3unGZ3X+CC3B1S5yhgu/qEXDMI2Q7Nc0Bdn2rwEEqwXuq8tLtnCOsDHf3jBvj75SmtKFYD+G
FWI/DONNSCuBAZEb3Dc3iQdTLmMsF5Wfi+621X9jg/7QBh9dVhlJY6+x77oMpjyM3wWVo4Ufl5fq
vEABRfDjteI+tgNEOiwSwQz1JjQ189aJFJAl6Pfma+9XhQcO4dQVNfUF60e4eiN0ThMZgyr1voD+
QZPdNYgGQxYBHEVWuIRd0TEeWps4OTEu8HJ0jeaxAdbp8gKKjKinsUbtMldlwIz2camstWKAynbk
YqzT+zMz3C1QBrYVZwN8kax1YZpg1QMBefX8Z0a4W0Dqc5s0NbbFBuEhXv/OHDeOGf9hyPHfIKvp
FEDeYaaBNoz1aV8x/Ytulb2pq8btP/7TdxXNY8yWqniWaWcj3Po8lxMYlOt9Agxv3T+Us+Czc542
sHFgNiQJbixZg6bWaRRodp6mI03a/TDjtJa9cZ8V5i9FmsAyEPkZCSCS14CWUE9+z1ENQCVZDbPt
qXTYDvl0HefgBKqguTVsEzNeX97Vs9sQvw2YO2h3Y/YNYE4WwUe3YVeiZmOFdbuXASnGixzN7dm/
bOI8rWA2CPOczX2dwbHjUtIyO4YNUIPdtrfpZtwE18oz8TpP/8zfCzf0RtElvOgX0UxGjQ8KGz6t
1tOBpkUGmyFadFL1bomSCZEB7mjXBUABNXNKrT8HdHiy1BRkECILXNiULVTlNQMWkqoEFfNPCyRL
l3dGZIH9+9HmD90cFFYHC33xqE97Gn7+2d/ngmsMpj4Ze7YJePCmvzJT+UMHuG95O5Aib1S2CWPs
NwBOtGCt+Q8+YG4RGaOhEo2nvOqsuWkTGyZsKIBI2UejiEJVZZ+ak7cMOx8sH0XDBkPkX/9+tA2G
3NB8SJp236KF543Xr+qn3mEQpziA6c2zfptPIAzLvXpaQabaBQAF9Ofmf3Hz6Deop6HQQ72gGBr8
hhmQHbkA+3Aq1KRkAXvJTy6gpylOcjNqmZ/BGpPyqd9vaO40fnafQJSqnoWDTSzAzi2CnAO0MhrD
yJ96FQxzrWFIvN3n86uVAl/5WxeVyBbPEOP/+L8JfgQfChhYKQKnTAVYgPxDKu//QwAeGeASFagv
jrqhwcAczk4OvH2biY4Rr96qAHqNTyAI0xiuCyw43EHNrXBs1GCmeytN3/B+OshddAj69kpKs31F
KSY9eg+SZdtQob4c9F4OejXorbiTSb2qTj8gL/oC+NJTPA8/ZDVD16EATyGUMtrZBuFwLyoenz3/
2Q/G9CLIGDGmctZ+GIK+CPpZww8m4NnrQjCOj6u6UHaoc/lq8WpF6VaVIsED5Rw7A7OABmCv2VVw
JqlmZnU9KnpD9xglMFFhoNuJyisLdWVNG3+EaQKx0spDtS/1CbigLgcCu8z4YAaLLwZ6AM1nnZfT
YFbnssm1AM2PWcoco8UxNawNacKrShekeksxDRFS6LlhQlQH0u/Ukl12wSzNJd0rMnVDa96SSTQm
LDDxtdJHd15oJGQ0aE33pLqSmtt8/H15sUR/n1usCQBFuyUF3UvtloSJM4Fk+rIFHin+dWiOVunr
349cSGpKpqzAKqENPl9nq7nc1IkPdkhv2GaYmujQNRakBMsh8PfG8JUSNBtNjFoh/uy+cDuN1T0P
g9lhyEh0WYvWj/37kXOSnMVqXlQ4YGgh1l3rjpYtWMCly9nGAmoWVKPts+GlomigIAsgy16frjI6
bOb0h9YI+f5EVrgUoQwa2wgIrDTgkkBdqVgp9k/bpxh11N36IYA2eupjyDoXdC4XF/DIO64K0A2K
BmxdSvcF9BfAEAsBDEEwqOwhfHYhHJngigD2GEpQq4AJcle/TW/devyVJ56NortTY7LlvvUUFCMx
6QTCd4kpL0H8R8jpt3wMjn4Fd1noaZxMVYBfMe1UN4JAiBN4DMQ4ec1dvP/XgDR2A39b4++NttBH
iOXiXBvao1ZixEoSpd1LnxYb0u0ISLDFnrHR6apV1oGR0P1Y2p2bj5lX5+WPqYaKhvE8QHjKIvUH
0SrBt2XhaGNICFVlRquKKiUXL4Y9FGVr02Zfm7mr2s1PSX8pzTUN9KfL95bGrj4ubE4scWEz5LZK
7bhv9mQIwY/fNOs4HwI3bJPGidTsHVx40E3TdfmgqcVnqqo/pvy5kOMS1Qtyo1oy8VXT8ou4+gHt
7PuuQB4wTBJUZIr0LYN0U9Dk45rpTxn9yxzTjazkXpHrmQN1FxSqVF8HIW4VRILzsPTOBKcJUVVT
0TQV9fnTO0sOyjQLQb+9b2B6F1fAqUnu++haL5AoDBzjCoqPXik450tWGcgD05d44IPslsudMH4J
7Q8FOSZ96d7it+RQ7tLXCkTxn4btQGAMiTt0bqCs/u+vzxO73MWGz3IvdybsavZ+1LdK/zRQkW9s
xbhQObHBBaXdDJlkt7CRbMfrzIPaRQT9JP2O0V9Yz6F4wIDFHm8Qc4eyiU4AJgF5mlsTbxCDdHaz
t54IRBxczTHWs4d+JZi+Sjf4HX1Oq4H6+od6FfmiaayFKxvIORBfmsixlDNEAlWVNJsDeEvMFzvf
GObN5ZO3GCpHBngkQtia0Vx1zMBaBfWOflWmXugXz9AxWwPrCh7G1LW9aS0wu7io336ZXC5EwXNd
WxRmW19Z6depH3+UEAokG5CI20hY1FXmB9M1pi8Ly++cVtAUXPgCHy+rqZ4ey6CrqlyTYD4Ob0YQ
ANBrbdgKXFy0gfluFWrHFppX/CGUEzJY+f9dfGm2KcSkQ9+8JU6BuXSc/cRvnkSMfzxrBksAkSB/
G+VOoEpqiH1MeJn1K7qVDTfZ5+58y1jAml3qyYovwu4ve4n+HJhHgLrlFZ0pyEa0UIdBKzgY+oOt
QeJPxKi/HKSsCfiXES7zKwLMdBIJlQDjLtzkfnkT32zVg/qbEXYqfrQrLdALXt6+xYN3ZJLbvU6q
WqnN4FcV3NnTRoP01GUDPOHIX1v17RS3Vekw2GiUwYLuZNtw04I30L6dd9GG3ogIzBY+5KaqWPgP
czSgauBOWxyrKT52KBjV6EyXOqMLurbDl7YqBKt23p1hPb8jS9zBKsMkK/QKOzVEkKUG4zZk2dCO
wZy2A51VB6C1GGqOnigFW4yQY7vcd7ZMuoRSDXZBCTx66QYzdr+0Te42VzMyiBYsvclOG9z/Ev3H
ZrnALJHuarrJSlTBrssP9fgMNWlBnCydsGMbXCRm85y35gQbbBihLLzIhWTVx3hvroEwQUsaDUlI
pNCfl80uxT/LVwxMrUBDhy8ABpHezAEpUIQPrjVpcAJD1MJdqlyA7PzbBBcrMWk7iiYaSrF16qht
7RvptK5AN55ooMUY9cdceiRGeSUblehuZn+a/6Yfm+bCxSBj3GdBxcr/vVcduhuK6Y7BqyEDHK9E
zUPRUnJBksd9rM4GjI11CaBL6QwilNM5Jo4du6Ol5GKEIrMl4YQD3q+gqiQ5MZQfnhidDQHrBZhH
KRQP3oEjfRYdvMXgPDLMXWKJHjey3cI3GWp2Zfk2EcW1C2GoLF5gR2a4pI/kJSky1jqhnuwqXupj
0FmHkMzYuvJhWE0q8npnRDYmpkUUecg9TaREAr85hWmIzgbApudAFt7M4KWv/BaCHBu8Zr1s/V8+
P8cbyl6ER7WOIM70MIO4976GLJEaX1simhaBW/xsPLTDOz2RynafIgMaQdNbfmaioTe2KxdO2der
78gJUptWHrADPrS/Qv1OTvF2VR/aKAeKma4u31eCCNG4y2QyKDTpFARiEYIkbHqXkmcSQ6xQawSf
ONHCcVeHlVtmbnVYuDJ+toubnrwooyApVxdtAH+kWni5mmdlqNjIzDgLVeQ7A10P6fSkprIMrWHr
ph0wN17Re2JMrg0NPBpru6jrXDOAWGGkQG8ZTXAt89oUB78ufWrNv/osvK7U7N4c8n1QB64dpB+J
mY9OmM/ef9gFNJQhGYZk8Iy1PisDo+9lq90rSDDoBr/Q6Yx3Ixd1BxYX6NsOX3LRw5FSvYCdelYx
kqz5WrbT5F7wShFZ4dKmOTIzmiWwMhYW1Aff9fAFOuDO5SUTGeECN22IVWRgQN0XbQj9Ukhotz+1
4v6ykeX8CDpGpoqXLGNUPb1PGi2tWyOwkR8BDJhsgSz+Hbn12kBXBU1+J1e9rHWsK3lDBIOvy+59
G+auz4lCs8lIYHhCJcI6JPW7KnrDikzwd+Xc1ZHdwIQFwicknxC52DW2qDS8eMF8ryAPvVXalmLE
FVZSTByO0wCh6dLXoYuZBePjn+0Wn69j8GFs0DxEeIO+4a35zXquUEaOr5Mfo0/BWyJBNRKD0iJe
oHNgOMsjjpzkgrGG/Hc7WPjsxJ9QXtcedafa5hC2RP20BTkvwDVr5ZNATOkfEKovbaOGNpbyP86+
qzdyXsv2FwmQSMVXpQquspza3e4XwVE5UIEKv/4ueeaecUlCaaaBBs7Dh+NdpBg2914BDH00t+dy
SM3QUq33pdprU3nH2F/eUxd0tH+4J35EWYj+JSV6gRKAL2mNEzKEEGd3I0Llt9zSU14djiRCE39y
YgEj+3LHCWVVCWmBqewCZkbCQ8kbeIZs0b7XrlhYS/wnymx7+Y3chCNJ8MEk8SDyV1V4FmsFaviR
FRa/ry/L1RHBUUJEnxFt+TnDnEVxqyYJRS2TM1uD53VNoWQK4tz1MGulIQoO+4TOQZA5UQ0OqoHB
MgH1trY8ZWF4LqCJlWE5ZvBWRw/tWau2lFpWQ0J9GbJ1wPsuULiiUCsiyqiVV+OuDWCE0g0QIk4F
K+wTR2Cjk5VbSP614wSF2f+EnH041Y8IBTq28sJWMn14nNTBQ86+QNLeuF+2xjY7HeuGQRNDw1eL
EnIMtWo3RJjBzk1BAOyNP9mwheBZLWzAERD5CxjrS/Ral7SB3w4hjvz8uajYvuE90kvdMdTmxIL0
ZoQlc1cVkJiO96UUbhSI11Yp6lAi2ALIQFDvuNx3dQBfdc7QSoj0+ChVGujnPfppG6/yadbmqe3P
KNPn/ZHawhee6UVcTa2RP2qWvmokd9OwfBbU+KgUmhVrg+U32v761tga2+xM8VM/DJnaV54k6E44
ntCshrP41ttj7UwBuV42dImqQFbM0p6kr0lVpQRRSuXUBLByh2ZEWlu6UcOfdAvMtDqmH9FmV86I
gmUah2PlCWN/bA0UKfXG6vjn9ZlbGxMooeiUQWoeBdnZzPWGoFZGhVZWKPyNYHpcUtkJusKECuSx
4Fubezkm6HBh5rD+4DEEMf3L1RGEo250lRHfjdJXy06VDpOoeCtxXA7pMsisrCDpoVrKY5zciXpp
9clL3MJQJJBNnr7TsXOuz9/0xy7X+2WwacQ/1rskTGicAsEUCFZG8d8s2JAJWKkGXUaY7ai0M6SQ
i0FyJyvRoxSHj2rXOoavwJS6wB5udj7e/NQ3zmUVbcXe+l6z1SFFStPlapTAQ9KCbCw9FfctM/me
2bDzlr30trF66INDJPT6rK5+Qqx94EE1jcIT7nJWZdSYhSajMSxAoRMH961MSCxViW1IW+7FLSWG
tVGigo4mkjS1dOlslGJd1TzGDX7HI5iEBIUZRCk4Sv+yVCYVOhHtRwPpwmyplFSPS95nyV1SG5Y8
dhANKjaSuOXpC7DRlCSKk7vRAr1cdVE7CC1GUhkDkCCgjmHOiro4+AW18F/tPFKtYZPnt7ZGIU8A
3B4uF+RA3+/2H7sgHtt+lHMhupOQAeellltAaidmOuT7BlK+ftfu/Eh20ff5anz65/piWb7hFFjt
6jA5RZMHEztnJ1cw7+g6pkR34Umc3KOstrcyi7bu5MptfFUWpC/YTvu4HnaRPyAqkNIoRhjQBJXm
veS8M8RINfzwrs2au6Qo7RjeOmqbOp0iHjsCm5n47XrE5UABNUDVmSAtAeHLmNeeOUk0KmjI0YOa
mgrvzIICoJ3kTt98pmpgNyK4Ug3dd3gA1SWBuxB2pi+Aa9SHeDz7xsZyW2yc798z6SaAewL1xtk2
bfww6QIFqbw/CKaYPofZYMrq1rW7fHxdhlnCNpU2riNUloYOI8lQauTSne6LexL6tq6350DTz3pW
WhU0uOoE6C5a28WgHRiVd1kpO4Vaor3y6/rXWB085PeBL4R4BJQVLs+oURUMvYdNuTemhZn0Z615
NTZF/KaU4uJ6wdAh3AxhdFFGyjHvIkJvSWEcRDgvjWV8xNRsRvQ1En28q3tqV6JX6RIciYWHUSAH
UmzaJy3jE4r+JR418LJdvjmEoR8Ev/Zbr+iMAzDHtj4kjhLAjz0t7MHvbZUJXll1pyoSdvqQbuR1
y/q9imLvpCgBXoCIZ8HsaB4yOfMrTWu9MvxVaaEpRcxpu+Gm18E6q3/luXpOU8HVE+ZAZAk6s09U
g5EnsA/DWQs3u/OL2376OYAbYOejl4wT7/KbAxSgkj7UW7SccB2WI/wAmtAMjiogAgPAhMEfKAhA
0XSjVrSy8REXGx4io4DrGPMqlVLHRd2nnHt9JMQWCgJuoKF33cJfLRD/5nJkjzE5ipw/lMIdhN1N
7BAzx08kNbfG4vX6yl8e99M0/Pg509H447iPyqQX6qTjniZDwLNLLVYYlo7eSst/K5lqhhFIblJm
BclmIWZtQSoaIF8qnegpc4h/V4tJKqkt9xqoxjJwp+BvDFpOZdftYCpiYnfpK9VSjzLx0LWfGwOf
cu7L7Qj9dqCvcf4iWYBG9eXA01GljQCldC941XcGMdF0dCfzjQDipQE6ZFtdpCVgD7aBQNFhnABJ
LUHMZSFxGmYJ99pK3eWKZA3DtOCyobc6eQCUK3R6ubRprDQmeDT3yRDutoyolgcdBToZg8ZXNwC4
me1BtZb5QNO+9foegkcwNBM/K3+rirgaBAtcIsggRDxELmc26X3KJsCNF8kvspA6Ug+pt2TLAXhl
PqcalwwM6yQuvkgVxIhUWqFTtOW0IjSNVkntpjRuk2i02q5zAlGBzXxR/R0legCu4kzD8kCjDZDN
lLFfriJZhOomjhEQqKGUM63xH9sHa0vr1E5uvRBXNKPRHlfAsVeLXZt3G4/+lZMDsaAcBfCLMrUf
ZrESUU7xM9Ak52JvttptX4auJqeFpXAdFDpSuZ12R1KIg8QQpyMpZG0y2YrS2g5Ic9DyrRRmeYLK
IvofSGFA0ZmoOpdjR9NAyKNRaoGDTW5BmrFHE/W/4n1qxmqv5U7Fk3rjMTF3QICn0RQTQMPve3qR
qbVxm4sBalkec2qn5LBzgd6FVzBTsPRT/NWkJnGhRWzK+8g27GgLC7H2uQkSNhmGIJJG5ocGoI6i
kdUB4NkFfDUgcFmMkpUYx2wTZrj6taHNT4F0AmkasoiXsysNA0w/y2y6n5T3wRHM5Bj00O3Szp0N
nWWv2rVvW8Nb/aIo5GLvStO/2fFQ9TTTOioD584Cq5M+VPF949RdnUDk2KBz6HjdzB9Ojd+x1CjU
BqPKnwLRqS0U3vmeW/K7bkqv/TgpNrv121YhYQkamxbOj8DTD/uxURUpFjtfUStAKsun/CW1i7Ny
m0/LBRJIvZn+2rKqWsKEviMaCAoyOFy/ZgWSSFNGuB6hRDiZhD5PiqH6gZdW+AyzIUs083NqBb+v
T+/y5EVBWcbegI04LKXmKZbUS7zN2hrI9Aw+H+md5APUUm+xq6dVMD/zfkaZpQyqnqZ6OCiNVwY4
YZGVZCB69PknTAKgpRtsbfllmnA5qNkxk7SoHHMDTAK9hC/y2LuNTqCIKdkFqU218K2USVOd6wT/
xFTcNNJevA3xGX+Mdu6LGbXJ6DOG0YqTSddoly4MsxIbdSgrHUwf3i/26CjoV6FOSamZKxutgvVv
CqIw9gueD/M8dUyiRoGGZePx1E1LZuXNcxs/XV83a/seUhb4O8Deqwvd+6ouhlRhEfa9rJowHNr3
VN9dD7G6aGCbPInWETQpZ8dZ3yacdFRoPZSVDz0zQNxVnbZhbjSEFoDcG+HWzpnJHFckiAbe1vRz
fmx3UYxKPYIGoScjwR7i0FRgyRHBZKRLN+Zu9aCeuM4ySvGoWMzvhJqBjyb2GBl32SuxahNnjO1/
JFZr+2Z7pzbmv+g6YlWiygUnLJQRkE7OprPsIEQbZh14Vnv9XqoAFKI2+6xuZLP5ap67U3iT/92y
U1sfKZIPJF2TA9Ec6A8dHAi5FJjU7uh/hof8MGlYqof+Xn+STdEVT+J+i6+2tvpRYjb+y+V5wdFt
WUojVQhbSCy8yYJq6vJHLW8Jm69tcVRi8A+fUVvQVau2b5WwEFvPD4lZKY2lBHcZOt8tkd2I49VV
bSjvrG0GkCcJTCbwGcl8T+ddPeZxhLdHhNeVon2qvHMMBitxGthBu4UdWB0e0Cp0SlXJQhp+RDoI
7fG+9oSYm4qh3hAG/KFwk3bxsRE0p9jcEmvnyYTpQZcdlbUlYLrlI9M5UnM8X/PDmKFmZ8buUKKO
aSE26FF28QhBNu5cP2RWV4sGgUy43UJTYp6RtlWWloDmNB4pI7PBmzlJfjH5/9yPxt5DBQXVwm+x
pjlZQsy71ihkMJUCCJRp45fCwNY0kkOSPpRg2Fwf0nS7zS5bkNPFqaQ9FY/mp4taCHXUlsCXjUm+
M/psD/FG22iIySH2prKngJZOqDcbx+daugRiDRGBpkZzf/G4UhVVp7HoY6tbgzU8azfBEQeaG9zB
V8MO77fA2ysLRhKB7gS3GH2CZW0sELIu7LTKK9mLWv0dUJW6Po3rA4JmNvRGcYBp8wshIGXZlRMm
QvEkV7bEz/FNsAhYF4eJNCDY0RZndHVIIEpP5T5YoMz7Y1paxUFPpvpSOVop8jGNb7V0Vo4R7DED
r/nJ0RrlxctLLkz0ShSUpvHaIzS00yf92NamcZM/Vm8ol//Jnlputk/N3/Jz61heHdyPyLMUUKI5
NpqPp1+EN0lnMEsKtyS2VipT4AL+iDHL+2gPczKQ4yvPILWbs9gWWbojBSA7ReomNQSN0XMv+Bc+
7eH6Ylk5RvCgx15Df1+bmiGX8wq8th/Bwg8PbQkWEZNRgwHNuWQLZblSDJcRB4UYmALjLp+DTWq9
LvsU5TdsMlKZYJLe4lliGQ/0QTu3dnLX34omGM2GLbjXB7hSOwF9Br0rZep/Q7J8NrednKgt1GEa
Twum6qfmRr3l524ROuUDdPQcgOGLrcflelBQ9VT0AdHHme+IOs/SVtHAbTYeR/hWnsNHpNCp6b8T
M7GVeNNyY+0zQoEG+AwktpjoWb1EZ2SoBsiyQUIEKj+GK8KSNC03NuFKogn2EzIUaRK3W1zl0E4u
FSXBldNB0a7jhRnlXkn+ipuY3LXsC+U03N8Gyl3SgqNXyCEfMYVonYTdbRJO7y4FnXCCjrESOG0I
UoHsd1BrFh+MlD9JZDxmhN0qmrBv4V1hiqW0sU+mVXJ5N037A89beBfrmIHZC5dprIwAwqVentc7
fyh2KJG58RAeE/oQFOmjTHu37snGUb5MZy6jTmfTj9RerUhU4mSlXly9iHJ8JAwF1AxKYv5Zlpnb
JqmzsVuWpx12iEgg16Tjf9AjuoxYZEqWjblPwWLi4N0k975i9zcqdJSgHjugJSkI5hahYqlehaUz
aV7A3hRySmSuDdILfdMnBoLKu2CfOPGjkJmGJe2r8mhYjSO71Y6VR8UW951kbRarl8v6Mvr0339M
Mm1g6u1riN5ZneOxSTOmPCJhbfYjzLCNT5+7onI2DluB15bUz1HPrrQCjVjF1/971NI+2U0jJftN
J+zV8eEIhNObBFWPuYBjNmo010OBfpNjYOxrKdDh1p3MqnNLNlGKcsR9FRzbf53aH6Fn61fxZWUc
pqmF+4Aj2RE6vmbd7/Jq54s33Ops1W3O4FvkAnK8jb2zcojgu/4IPrvaQgGylf6A4Oh62ZKduo1y
9v332u6dwoWatL/P23NR2JtvR7JyVhgUPQFAX2XUK2aHMbhdfgmAEvWyr8EK9rmb7bT6TjuLbu50
e3AaNvbs6kL6EW/6PT8WsAJJXKKXiDeIx1hxODfl+gENADg9GFZUoojq/5GRR2iH3hodfV/utjSg
VwqAYCOCoG4g/0O5c94bmPa0lEoj8XSF/fUz5aYNUgs/7CSX42EU4l3WQETHD+99clMEN7rfWSrU
y6tmm4a2coKhUA/AChj6k0fY7LOPscp9o6klTz93juaO+zreEflOsybniREE5F1ED+KWk8zKja9f
hJ2dIrXQ8rzVKgmnyJR0p2hImPKhtoVd5qra5oW/sqkRzphk9UTwruebehxkzc9CInkxUew6e5Ml
9GSEt6Tc7D0ta5IY2Dd4UFLwYlmu5oBkstqT7+NxOj6yMxyf3cKFYvV+YyWv7BwChcAJk4FWwKK+
1MLgu2vUhnhV7UxV5MKCr7dk0tLSdrmT7yBv+Q8RkWAQgNXWOpUiG8ZuSGTije/Vob5vfrdudOeb
uZP8L1hgyywN9bkfwWbHYZlC5E1LdeIZTbRrC80U0H6v+Zba29oOQKqLYpkMA9EF4DMQ1DEPmE+8
ehRMEgvHuh/vr8/b8jk2jeR/QsyOHCjclihRBUhMyMeg3TAa21zrbCL/GoLNb7Q6bajmoKUMhDW4
J5fnmxCUooBmCvVo4g6q3Zz4QYPAI5exHmwhtIz70YmdyNvqIH9nzbOkj6ANh+IHlCKw9mdHCYGN
Mo15QlF5TCu7Mg7NABp+9QjRD6dykju1dtrMKk76ezngIp380eL7f7m/L37F7GTR5D7QpSCd8pMQ
j1xmxRkEFkK3dAL8AjuvTTgKBEjN/kG4VMVn/jEBs5kH7lX1gxGhVeiDgoomkmRrA06J87U5nj2v
hUQr8kDHHDe2PDjgze8mg8LkxL+Kp8CqdpvJ5trJCaFUgpqWPnlYzT5qHgdKkYgJ8WjgGBCzDXeh
FTm6rZ8mMaMosmv/PFV+Mm8z9NrxBuo1ikyiDtXj+SOCIpsnaoE7Qp4UR8D7bt4izeGWZIFEf8iK
jYb9SlkB7oGgXlCgoNDZmRexh0AYfAFyrxDH1O3Ij3fJmLmlVB9IW4KVjUI2YRav2kOoh+71A2Jt
z1JgjVCCAvQHGgKXezaCvWPDfYSWRP8gsr9BVTkUcs7Xo6wdQz+jzI6hQK8rpqPW5WENuWEQOgP/
HYPjUWf3Eahc14MtiRDYDbKKCiFKCXiazgGbEZQKs5IBvdb2PYpPFbca3OydGu2KAHT+sbZbVXDk
WLE0ufTGgW/M6er3/PED5uIuY0f4AKlE0Rt1GNGKhvCECwQWMIAt5ZWVsPiuieNTH2iH0tii8SyD
Q7hRhoIxVq+sY+vMvijcopPMCLMWG7Vz/GNx1A/9cTjl91v58yKdnQIhb9OB7kdjd479CHWmwA0J
4MFAK005Dky1VPe6LOzhjmH5tLC7AcQFvX66/nkXt+Ys7GwtNTqLZSNFCcWvQjP0Idz+eT3AEhWI
CBgQJhD5MGDbs9M06rK4lHy59qjHT2jopq7gBDugI31zfK0PKdAAsdXY48tG3IWI2yzu7IiVOnWM
8hoFbtrET6NaHOVcNVGNu60N2RkYswNfdZTMt8dN9+Sl7Ocs9vSxf7xNgLcsyVCjecddwesqU/8F
uLF8pHiOhegc+qfhBZVpxUGWp6DMaePIt4Z9eha3bImXu3f6Jdi1gE+hvbDIIlKugQQjdyB8wjA1
LUWnJ/2O9vxNHvXelHm/U0LIgNP+rzhmZ0lIHjY+w7SALm46/ADo78KzdUpi0Ki9nApAw6ShgkgS
7nEVdQ7tLXBQRnPDffcobFuGL+7VKRrQQxP8FKnt/ADOh2Lw8wrypdztg120Z7hX4Xhaubhs4AMk
xNsyfWs76GfI2Q6qi7LkdQ/Ua+0MyR62qq605yYu89TVTf5a2JG7xWFcOyvwAlLAAcK7E/DWyzn1
fSAJulAFMO4YoXKkHzoXXY7d1pG0rCVMs0kpBIQmaA1qyZdxWDz2ZDRQJp9qRBjehFFy+hvDojuI
slohrNe3asjrQ/tPyDkYIw2GESx/LJd4UhPa6YfkIDn/i3xodVlCRAiSh6om0/mtJvBBqUkLtFDt
NMEuf4JBJDTt1JMC7FVtJpvyKd9ZzmIf/E/A+S1WdqrOeKtUmEvUkEdbcylaOLFJ/uQPUNk9B7by
cX3rLZKR6ev9iDi7uurWz9Qq8MEhTB9L/0nTYdv8ej3E6vGC/ok42doAIzhvMyhNqum4ndF0g/vk
t4MtgBjO9GwtP7eeBKsbDajTCVaGpsY8j0wLiQ1+i3ZR3/zRBMlsYFT6D8OZksepVUkmzOPlglc4
HyeL7tprmL4f1XFfhOV9IrQ24dFe59KNXGt2k6dfkp+g0gPBgY0fsLYsYTajSmDIgG09L0Rr0ELP
JV+EYBdNTn0Zo9qtkN9tJX5leuhk7CB1YFFQ6YRl/cwbdL7L6Ov6b1i8FLBs9G9DARlMCZwyl3PA
wThqgSBGa7+JLDUIXCXxgdUHmQNUtuuhlGkJzjfFNxcIFglImudVFqPTBwPkbww39/JGeS5HkPP9
D5HdcqkC/JW4Q/TJ68YZJMAo4HfPw96S4c9UEfEUVm9V/4tzfjbCas+Gcy81JriElhyEhomG8wjh
FGINQIxx/qsYqyPJ6J9yVKE7Kp+pDmypUVmjJO01mBP3Wf44ktwMiLaP1BwkNpWaetZ+dtKvomGW
mEEYOBHOcYzDYfgdyc2d0es7tLqtVnq7Pi/LwuL0DSaO1H/Py7RMfuQPUdukOYBwIMSPvisIqasM
xVFKRCstn6S6sQRJN4OicIH62IdqZ0q+cYpSq93iM65sOQk9RMAb0VBHr3R2hPCm1TIlxCkpwrEy
7v9K1QYDefGUATMDkGYMUwbwd1G0GVNDktIorDwcVo9Eze2+Kz94FblhEtmVKmyU2lbH8yPcbF4T
EjZhmcQVasaibeRTsXbrtbKyfdBvQP6BLyguHew5gZAU8pLKS09wN1ZdBRgVp98rmRk2gG7x5wiW
wK0pvqGQuIUfX51N0Nwg1Kgh/ZkXgYeR9EEc48THLwDoNpDeeaTsjehJkn/V4bsvnf3uj4pZbXQo
psRxsVM4e4w13ctjYjMjAn9TFzf6p/8FKp7tcpBwADdG/jlpqMzSiKFMu4SlbeWRQXFYJN0TOf0b
jVi3Gtc87n9kKWzmarKLRu3EIYKfFgDU8iI3azn+StPe5bHoFoFmJgr4ZEmWmEqlumh5gixG3FiJ
Yeuiv6kG23NjsBQtfVQawayj3MHiRRW6yly5/IC0vlVBAoHhpdOWrzSGECmQnr5stjQ5k+azYcfA
UCwVX0gSPoXyng6J3Qq6SWtmqkYGjz8fXZvknRawxpOPcQ8vN5kfhuhU+a2pG4nFS9XRhGg/xsYN
WkBggL3I7Jc0lscWKI0SLx9QXSAodAh4bIn8oR64qTXPvKZ3FdySYwH2xSlEkvIchKHyGJL2AWWi
U8BYAEZZiAdgiHfLaFIDDW9/sGqjcyUlsDW/3pGc3eRNZxedehDlXzl90sCt0VCRjyjAPdSw/OBV
gd0imhKCQT8EzIdcCvu8l20mAtVY3DTdewF5X5HkDyqbnB/l05CUNwUsiDV9r7MP1tx2eMpoAtye
tdwuK/GQVonTGKndc3A3Db/C6oZqAFxwuSzaipC5NX1LUtAXQm6VClQMOv/WyGDLc/3M/K6HLlYZ
OqnfHagJUH95ZtKR1QanrPIK6EKQ6MhU8qur78YESLEk1vZZ/l4V3GrlIwFIG14NB6gzW4kwOHAr
3WdUtUMdI4hLqwGVuUucQZX+5joMKjs8IGDcp9xG/U0KxRCB4fGqPEfVMBk0u6k+mpECB69gsELE
hgWwGwdQ8o2g/dzf4iIyU37KNOKgt2/zLnCErHR5em7i3oS/FKjFpTl2WHQgZnZiAkVLHmCph3Yp
GOdcIHbN9b2WiX/0+Az1PXegwo6OgMmo3S9S945Y3Gk4LouOHf1htEa5NsVAQQGhcKPYcLVQOfVS
/mSEdKfG+cGHjMb1uf+GnS/mHiydSd8XpdPvKsqP+6oSwrzkEAvwsqqy6rGwADj2VCyUSkndqOQH
AJpblGxpCHPkLAag6Lc8gv5bY4zla0NCS2CK1Wt7En0w+b5KejBlxSOP2l0QocSsPA8FEmQYeWbZ
g1HWFhUf4uggdoXZKr4Z4SJWQv3X2Ee3hu5bbQHWiIrd3ra//VK4V8b0zOAAOvYK7vsvebxJASco
KgGKYirahjF0sbgd48zQRHTC652mCDcN0Y6K8Xl9ptYuIJCaNCiKIMtb1EIFHqa+L+FFpSkPQRDg
c39cD7DyfkJq/N3aBzt+gRiTWxIGbQsRmFIdzFQb7ria30RJvOPYcRIzdqCQuhxmzdfDLpFOuMiR
N+uTrx0ShvmTdBC1INFjyMcrZvJaHoiVObENzaBJkDKw+A6HKCgRobOFK1zyhS4Dz/nGvirlBdR7
J75J58Qv9Q5Sce2dYaEs2R4VvFFbyEUqJoCx2Bb/m26/uFJowtCRvqLIgX4wmVU4BOgDdlKIAleP
JVYw8Q/tss/cyHZj+1RPGaUGkTr6R4w1s4EHkKG1ZiM/aMl9oN4IyrnS4jPrB5sG9Z4340PkPyqt
ao0sOBO5/oBT7k5impv1MFLLMlcMqKsWop0T9CYZaJu+Zhfyu6TpNhYE6L7nYDyq6K7J4h+Jnkb9
sVDYxD13YpCoIladhf5vKrxI5BCJLlpPUJdnxzyPX6KstrSucCIhslgXmWH7kDWl47PuE0Ywfwv9
th3gTfmSjChOCul9or3kY2oDwmIjNTX9NLGU9JYOmluWNxIuok6Ec32i/xUrbNgMTEgaO/rwkACk
n+XhlyDg/Ozgy2SgCjYETiQiQZL/tPn9CLqfL4+45d+44cT9Uy8/yN0t6X51+nssb1aYp7RvfnwB
YYn6K7YmHrGzUmEvE82oFcDDxePUoahVa3Ja8B+hN71rYSz3+/pmWduj30KnMKfCw3n+6qk0Rv2a
1K3XQcNFEbNfNAZMNSG21KFHr+ZfrAWqOhe3UtOV4hielKjASkBnAIU7uyFD1lEFOh0TjyF/qiRT
2isP2J+F2dxWR8gu3HRb1B6yNrPQmQApBBVIQOFnDwiFiF3MElSqqiQ/x5C5VwL4UZEHlWtW3wOX
UBn9aywN9xnRwc2XOtCC9Se8PE+ZUu6hh2l1mravBO0oBmzXiO2HQkHelcUHjRepff27rKXuFK9v
tPuBmARV4DKDUDspMWCUgmUAMC/TAouGL6pa7rIq/ZdPgSIX2B3oTyFhn82L3gYlbUoJnKOj5rZQ
RB52/Heyq5xJMr6W9yHoAhs3w9qjElczKob61M5YCFLkKod4S2Q0XppaI/65mhu7+l1UuDqzVeCk
yY3UbQPNpnrBfHNB6QMI6QltviCyKIIv+U0FdyWkqZ1DrO62Pcd2/pbv4X4sv6O4IO/znUI3PuZa
wQ1LDqcyADqop8ypcrg2jLyjAPFPxcsS5NXwMf9d28gmTupvEKD+4SWL+xx/Fmx3NMpmUMkJzjkS
KJ16jeLkYmPnoWDzcHzohi9Gtj2S1i4dyAsAlwl9OVABZ1WaVmJMGDnu21JUH2Xf2I9aYWfNSeSi
22YwE6NdZxv6uCtYs1G1kVbTPbzloGs34acXfg5BlZE0kuAxBXSjpUknUfFqIUA9DEqymfIUStTG
ceBGKnN6vzGr4EkV8KQraHzM4nPZq64uoH+P3c1DzWZRfYjYW1c8EPYRKYGlYk10FQDZum9CynGn
6NwD7FWNbkKkfUPxJ+5cBjAqJEJdsZQPqjo+6kZ/X/h3pZJ/ASJkxsYvaryQobhJgPvX47sMmWcP
Nn6VSrusBl8F7/I4Ux+C0jOMyJZ4/eiXTyVcDgMhfqpD5uRJaut8NCvxuVJh2Q2BUYHpyBo/GDxa
mc8s0ideaA8GQcmpP7fVTV3ejOGLX/pmGL60bWwr6ksSZ2agHgEXGZpDF7znAgxogmcVckIVPZWy
15Xg6YwYNLer/iGFFCzRTmn10kExige61fBiF9bw/4nuE8mNpHORQC2WdqeeZ2ZjDFClj57rsTfz
6lSoeBf2MrwN5ew4wPdiJLdNXDgjTe7q5KmR8P8QX3vm6s1nW8YWyx6C+BjyN55jOvASLhPByfHO
1OvxUAWPY1JDt6Hcq3npAC9yExJu6dW5ppAfexo7JHTVRxsLoJ9DyOIg919a/0q4YAmgq1e+CCVY
fmjo+KeEyM/Yop7WwPL85fqpvXqu/bjW5o8PqH0yIIRxrXVH6DwA4AkPguATxN93yUKVYJ/p5mbW
uXqVgkw56cqDADwvadAqJ3hKQU8bFKszqD1WZiCR4rDiiYvIRnHmmGTE5aH+zPXBhJvZqUqqGw1f
5vrg1w5X/Izp1kJnHm3WyyuLjLRFQRJqOwTK1yJqPtVnHGwAKuSVA/xnjOna/Pm4kyJRj2mGLhBg
fjC6SkH3+r+PAs3hSZMK1PQF7VBNdZZmGURTs+IzE49JlJvVcH89xuoymQyuAM9Ag3ABa6ppzo2Q
4B6KnjsHvg6Po26GLjlAaf4+3Gcoqr5sYZ3Xet/AK37DJ4CkQhH1curqxhejKouQUexGtzEOA8Cf
pVnsjNvWrdvd6GjPHYpGAYRoN8GpK9nMRexZUlv4TaP7OoiVk9o8u2Uo5lvG76nLxfE6foLAsJXF
LlgZW5FX1gsC48bHhwQ/cH4TEsjeySFIll6KgnWMg6XfYsGvvTYvQkw/4ceSNDLoEqYgxX03lf0d
06z0DuhTN9kxW9T2RmanjmH3d5JHtwDW07TN0hmsUehDoJsugp47u+dDmsJUhcJGm8GIE/aeJm1U
O0lOQGtS7vDk+fqyXdngBBIRFLVx9Nn0OTtQo+FQg8LHYJr2wrqXhj6N/dbOWCkbf3ObNREjm3hK
l7OJrqRkFLXG8HbPDz0OUNWk9rhXbT8AvhHwMJiKATytoOxn0sP18S1ZEOhhT8Tq/x98VpLnHRoy
UoDgxWCOLlUceuIndGNd1Sbqnn/VJ7ieOPVNLVjB41a3eW2PfMN6VLS8IIg3y/jjqI5B7o4g2xnn
poQXrlKoptjVJgfA8vpApz81WzcTBmbKloCCADzhcpKlnmltrEuDVxF4BcrxPg9EO2mNhzwEchqe
liwtnW6sdtfDrqwfCdQdFa8ZGQ38ORiuSmDk7GsNNLlgcFvmhtnFmSVFH/8SBX8dCCkEm1d/UkDD
Uj/Bi5ZjUBABMxMJkeTGvh4GLKjlLGI4/wk0r/ag2i61BZwsvDrECSrnpj/kZiw2KCkisePkI04+
uuxQCNYoVmgfNG6QvWdhsw8M2Rz8G14dMo7UE+8740li/4+072huHFm3/EMPEQkk7BaWpAiKciWz
QZRKEjwSJmF//RxUx8SVAA4xfd+io3vRoWQm0nzmmDshLb2y8CdybqOdMWuW0dHshmcY3xLdGmtL
4cg8bw1tFwitJSQ3uWYW5Dy+19Fd2e+y0BUTZpa5G7Ynnh+MD1H5yBGrpWeYhypJZk7GuzTZsCYz
q9pJBFMs3bB/T+qXFEct/F2L7tD2JkxbLUliXiNCmKx/z/TYbnEQM1wqUnFTEUsuQksGnATqae9Z
/S7UN5J6jxg6i46dUEFXhVReI/1ikjtAQKIyeXlCNDAOh6TwSmZLgS9lN3BcJOPBKOG58Jb2j8Hg
TuWOaU4GLXj8V566Uu83cCdM73rwRiI3qy29sPPYmlIb6mBaeZpKeyp2ofSlgdIieKV2qEkNr0O7
5wc1vZcfquhRz7/E/LUn+FOQLD4lvLIDaS+Wjw3bFYKnlikEa3/Xsa3zJ6beNMB/8YNYJnbZVdaA
qLfhuktRS+v1F0GKPK3VjlEAEY5Jtmt4ltDCbuvMqWFQnKXQhsI8gUeOstKElIAlaye9eYsFP9YF
e1TRKuqOcf5ODceg4CYUX4V+pyfEbIXb1jjmwh9l8qXuIIco+aBZoRQaMRMNEkvsIS0pfs8zuDSc
HILurpBeKaVuCrnOoXsre93UtI/aKFDoo6ZASpOMiJpRbSvC3qKN5hD5A5I0ZhNIpqaPVq7fXz8P
F66vH6dhcXHzWE/FQQYDuZYMO9LQ6ImPEZKuXO/d6yNdukaQvstAkQGfSJZ1nLqVGshgQAWLBpOl
Df0uZJ05df9NIPi9ELeIl+o2i5ksTphQV5u0+BVNdyJEBa7P5eJNPAeb4KJDn2FZe6HRUGY8mMbb
HD5iilC4aaKYUvBQt1B/AeK9IWDkNk/XB70QCsJNZPYBh8o9aBfL+59mRmQIaa+e6lJyRCXZBSgP
D1Kcuk2Y3DSISxmMo9iUvw5SeMBD/RAHvWRWOopkUZvt0g6yrLq08Sqtwf6gPMJPTdUAOoVPy/LD
0qIa+hjaNCesvaOGEvhKcv6LZdnvWGlt3uZ2ayhPiQT1enG4EwwVaPwcqxYcJpI68DFGyxNCkwQN
mJrbdJJeG2RDRlJuXP3rsAu/cwb1IeZCKEQXOwMaTBwifxK85WbpZqE2VRFiZMptXRpwWX3k7evG
91rv+J8DLsLnMULjk2SycRoH+Z1lxk3U4lGh0kGtU2iwoRaRoU7MpMLrJki0izDx1I37KYCIkESF
D9ps+biso7T5B6HFACA2AUJp/sHfYt406PG3ExUrgGZ4y2XYYxGrHH6nObBXPNpI+i6v939Gm6+e
b6NVTVOKcYPRBhZaDA+hVExmWtxWqIp0TW4G2taCX5rfzE9AUWnGki2rr0E0dJPAs/BWLCjc3sFZ
1zRLFpTnWJ97rMDLsmS4jaG/0SV8NyqqU02/0rFwazZ4clDfKG37pXRbfufrOxZcRh3XLMq1FCo1
i2Uvx7QWSjy/t1Wiumr0kepILhB4xGzLdugC1nweSscmR3F2zWDKogTWs60U3o4y+jc86lCmyXaN
Hu9ZJ/t1O4Zmkib7THqUhXy/sd/XlfpZOwOFRBFCRyibLuYJSW1oKspkukXzXjyAFeZFdmpNOZwW
TMWSdtUGWGVO0X7Gw3+1Omb+2ZyNL5sgWh3Kcla3022aN6ZcwqNF2Hgd1yf45wjzjL9t4UQlZS3X
zXQbKONBzajH2ZkDgLCxcJeGQTI4Nzkg4rIq/Ba6WkitkhPYdPvE6vapAyOWECoPkBpNz+Udi11o
tG2Nut6WqGLI+F4U4oGzpvHPyaUiHwexx6id29myheq2bdyzQ3hAeg+GsWS3hTk+S1vatlvDLtbU
mGgHxWwMK96qXnsCdK7YSYk3vqZ7YidOlJo6pEBv5NIRN1KMC/V8zBgKq0Aka8iGl9zPPtGFQaNs
QqNXbC0JbWXgg1NP9Lh0kFxubQu6Xtqis/IlxoJi9gr9Rge4y0EqZLxtoFGcjQBt0d3G5rl06r4P
sVjPgY4Zn4gxQjGj2Gtu5dW76PcEE2hg1W1l4w1d37DzCv5nPvTnniE5crSxjqbbWmU7EgAUJbT7
gcmu1qVPnai8XJ+ctO5RYDwdLQrEWWjFLG90pZmmUm7UEVKe00v8rN0CvOVATn+maOt2YyenIrbq
zMQNM1PPtukAF3/BzKmZ/5nhKYsZh1EkyAGi8tvJMJvCE9U/kgUxOiQg1h/yB1CpM6zEjTce+TK1
REe+MewtCY0LgR/qNt9+w7zLvl1DotDoJCjF6TaCz3tmirb0SaGH4kR2vWteAGmpdStDAzZ129K5
/gU2x15c6ippOArYw3TL0ETggGTZAGbkKEDKdufE2o6VuhXBNtqC/6O7xZ26cFdQkKcBpZ5LrsBC
/py4UkVSkAzhdJvVihmjjZogYmuPmrLRebtQDQTi+dtAi1Ct7MCThYb/CM5A8tE0pjbDDcDA6L7S
87gvvegpu58tUSEX+3x9gS/c/RgZsl2IDhC1LFmVsRwKqcri6VZGLyZVHttRtKN8S45szbKHQgi6
cAbEYrGRVvXxQIQlpKrhJQOrJTZ7L8FtD6yEE3+EkKXcbG5cOLeyAZH8+R+I5i1v2iaEmoakBP3t
AJNLXRCcNNOBjjpxAq8K5EypDgSg/iJyY2u/XljPHyMvzoqaklYvuNDfRnvtjwaFtwd2F+NJG28F
XzuELwOQNA+bb+m6qIS66rf5Lk5JJGgaF2EPfCsRxSFdeWoEstME6pZRblN1dAIRUuUSgCCjgfJM
6l3fRMt8FK5c0I6AtDS2EGpny3w0TlQFaR+YIYoELbYWeMBANbNMsdtYik011n1VHN44VTci7lXu
Nw9sAICCtBQ9CjSyfh7QnFFhgDHJzIER3epQnrvONFw4NNylnuEEEIKhB+OQ3Eg75RVtCmG/tfLL
B3bxA5Y2djyAY8HU4wfEiFamcS9DZ+/62q6ihr9DzARWiDkgeFheQvJYDFFtgDQCFp7oAoJ5CMF6
5ibwRrMyRuzyLT2/ZeaEEWdEO/JqhPCAHSyuvU4WSKcGEPEe4cAQiuk5SKDvT+LJNPrcRbABpDDd
8FpdXfT/DAqCLtJjCcrVi4cOPjbQGktBpAC7yI5vSlhNmMlDyiwwjKgneDOjxcw++8mmH9dXeHlk
lyMvjmyVNLj/gwa8VaBi+/5uyp4Dcdr6jMs4aTnK4oiCh0GCmmF+BiTtD6WbqxZM0WoHPha70gpt
8m87A38HxDU3v9yzYu4ivjYA4qwLEdNik4MM240mn1GOUvNWB/fCGYBC3H8GWkSAfSBIFZ/Xj6Wa
FeXnLPi6/oEuXC+oo+PKBqcIZaNlD1JpmKGP837Msxg+tvmhh1oOg6IfndhdlEZmjmpzQsKNVGHe
5t/zOywgBX8FlF9oWqLnsTgGZKw7VGkNXC5R+z4B+51RKEXE40OrfU2ZYF6f5Cp3noebSepI1QFE
XUnBdayrspiDuZXl056J4aGeImBwiNlN/A7E6pu0q8DxmaByxT+vj70CuWFsVM5mDyewWEDbWeyV
oMwazsMRFKZI90nc72pdBLo/pidoAzkxKxSPKgBQTMQOUSa2kBDDShAsgsmCdcbDoPSap7cEoi9T
ewLVzlIjyF5o9EVm+fPw71/ZOVyZFfqQCsz9miUjO+iVpjVCMpwKqsNbmcRmxdpHHqnPld4CsbNP
de0MftSnJgeWFMjoPtTnuOZokUWZK+Vb5nnrHaqjMQahrjl/Vla2BxAGZX0YMuWkK7lVhqGlDwxi
STsGScgp6BC5I19otlTmLjwNELSjaDziooZHyXIZkryifQTfrVOSFf44Jce6bs+4YZ04QJgxVq7a
AvYDI+5eRgcHaBlVK30kwBv8mPV7AWVBFVST2aIEeebiFcbVpo9xOrQntQphhoQuKJ0cSE7ZUq4A
td08tVOzcVrWZxM1Huwy8Cjx/K88FviUtlU7BtOpDZoTp7bI74HfRAPrLGSac/10LLMAFegYcLvg
cYYzMitU/QwyBimox0CO25MeP48jQDoD5LraCZ4Km9YRy6v071DQ/pnpZNpaAbZmdaOneItOBMxF
4EVls8nkXd8zKFaMe6W5r5jkAYtzN0n6c1dTp+/Q73uR5HxjfS/9EAUlPNiWzAYPy6YrF6YoN4qU
nzKhs7F7vDzYqocvz8w8V1x3YBHMYQ3+9XNZ60whcRJO/MSA9CrbGXinHvqmx5wGN+2ME8SmziEr
9te/5vK1/2dYiMTPnrbqCs9LwrYWYyh8osc2PYcEMv1DbKf8+fooyyOBURCOojI4e+euwY2xEQhd
aEQcgHPFDbvaRvfEVBLDa8Li1MbqXdBskYsvTAyoX4j5AmmBZG5Z/kQXJCQZV5rTACZPGKoei7kr
pXfXJ7YqSECBB5VdfDcZAmZrfm9U84FBOzs+hZB0IikOOyleJqX9lZfCDRPhjE2HYzFCh1lE+jVI
FiEPqUp/RY18J+TcK9T8WOL5aI3YLOK2tyBx+C/vo78/ETEbzpEC8aklpIx3FSMC7AdPYaGdprRz
pehkDKDlgIU65ccwf9lYk9XSz2vybcD5BvleIJkAOEwyDMjtJjPDDL4WNvhls+ha6Kh78Z76jWHG
R/0ceq07ywlCreg5carXwttEbC1zQcwexVzkQ0h9//Jofv6YeKqjTm/T8GRUCgTGAXmMgFiXG3A2
qmelALOp7h6GvPttZIZHIA51fTFWx/rn8CssY0H6ISqL8BSFmltPFVAh2dxhcyYD6ajaAeTZnKHe
5l4fdlVh+GfaCHYhUqyhVLO4pdHRUTotZ+EpVYg9xHQHF/MKdL3CRXTqJmm5j1vtjyxH0OEa+U2s
A3GlqP9WUXv+FeiOAjg2myYCYfxz8cuSVGXT6ujdi+jxB8CLBt71iV5aX+C2IAmKJiL6aPNe/LbX
JDrIGUz5wpMOUy5jip+zaErNXqzMaaInufbKpDkOVW9fH3YVa/yd2bdxF3vciLUhJgzjcsMEILR0
FQ7wISco1UeNyWxgInoI/m3sptU9Oq8nBb4KZxnA/2X5U8zkUu57bOZqBB2rjZ+VNrIIq7xEapwQ
Eoo6BAauz3T+RN/D/n8mClw6rm4wkFexsNh3NYvD8DTWrqFzW0TBKq9fCpgChEO60aS8cHPM/mAQ
HYYIO/KM+Wt/+5ppGg1aIguCr0uvqgzgODPspJM3OlXzt1lN6T+jLM/kWGF1wwGj9OKd2hWmLn31
1a3AN0iUqxTm79J9G2eRRuhRPw6EYxyhM8xJUa0wim+kIH+NK/04qIqjkhC7Rmi8DrnC9c+2NUfp
50pyMjaQfcDYIkjLEQT30vitqz7y4l/Lif0zS3AHULGFTvgSB5HENcAXChH8totOIcBITGPuBMIE
/M6tolHdWqFOozDb6Lnbtvnj9Yle3J9ocsJgDH2JlQ4eBJclIWey4I9KeJD7d3EAhgzEOIIatShu
XWgXN+i30RbHvmVqkPNQEnyC+ntbhvdyIQNnL2xdL/PnWW3Rb+MsLs4B3B6lDKjgZ3u+T6sj/LbA
w4UKK8SrEyBh9XrjTGwt43zzfDt5MkScSQO3Hx/AEpPKULjCE111kRVV5zjZOhmXl1GHyRZuFShJ
LYLdJhSiVICHq68L7MzUNgLfmpyFyjeSV8B0LZlx6PwOjpZPPgU5OuL8GCajrcVIbZuNwsbWj5mD
/29T7wepiWtJEfyUPZT1zSid23SrnLeOQmaAsYgwEW4tKGYsvqeeiQFtwOA9KTMuVQQ3Gei2KjuK
ErNK4VYELSNjklVOiIYgc3L9iKyQ8oiBZXiswC4ZLxZdyUiofdqgaYXRpTtyoG5hIwx7rXfp0fAA
i0RbOdqY73o3IdZEExuXH9gUq3xpygoqD0lVnfoZONejBh0XB56CsjOCCRnyrdR/HQX8HG/xCbGK
cahpTXVKFBRE5fowTujHJaFVFJVV6SEce4b7CToF1xf2wjThgwqKMAIsYIGXQZauBWWcqxgW+TD4
/4UDyx6bk9zRotDMgv7+3w6HvQM4CeiFqKug9v1zoxpdH9MhFBA9h3C+De70IACbNT3mzWBPebox
ufWx+Dna4gXp05GUAsNo5XCT9/vEeEi2AB3r9UOuCzdQFGXnjsVSnSkYKwP+Ygr1uQKeYoWoKVJM
xD+w96MmM0Ln+vqtdglgBhoFQxfMYBjYLl+qMu4gIaGxwc9EwwYbKwEnVxutOBK8okJUzgXmRGUo
gt+2ceHN++/Hdb4YeflsgDQRKLAO8XMgcGkhuE2kbjRNVw/+PAT4GTjmYCOt3sFQTvqM5hiCK5/B
gDs8zHZGCYPVrehpHdYsRlpMBhfNpHQSRhJBfo+R5g5V5jbiZzG+8L7yiqbd68A8bEn9XBwXnhUo
LELkbW3cmvUjGDlBNvh9D1mPanJb/TMH668gB7n+FTedkyUUuhsb3+7SwoJJgPKFPmt5L6/upGc9
aKLzsNNk5j3s2iLoLIpPQ/J1fXtenuDc10L1EM27Jc+m7oH61dt48CvA2dsOcZsE9NZ4pJObscbV
MnEXJI0VbPq8rOQt8agDUgHu8l+wGnoKP28WphWGUjdU9SEd+hZMBazrAdtOhgTN6Sz9Fcp3o0Y8
JQxviTohoNMsqdFulTG/JXrpZe1ni7hEEehzU73E+mSHaecRObUZAk+u9fvrC7W6mWAXhisDDbnZ
GnllPdXwKgcgmkg+wS8l8adiPIR04669OMZM5cdnB3humfakAyBCDUJfvw39qHjqy8eevl+fxnpj
GSrFtYd1R9cWRaSfiz7ljZBDSEjyteAJAmZ2AFmwtjvRUjavD7TKGlGHR/ED2wqUbegoL94NJqas
K4pa9vuGOjKr4ZAnm0BBmDl4VQWcFoEY2BhydbPPQ0KsBJzs2WlmyR+J2nAAMrGV/TBrTMj47AZy
5I1mgWyyE7duhkvzQ2KMWjQc7IC3XMwvJRUkBnW8VD2ggQDFiK3yMAp8L8qpGxn6vs6RrF5f0tW3
w/y+Dyn9/HZ53qpqnoeyT7KHJv7MjachfcGZ2cgDLg4DKRJAnYC4Wom/QH8l5VOH7nJZP3KRnxoW
nkUtdgGAjP+XQy0SAI1lSRIBNOuHfXwTNqM9sOe2klx9CyK36q7BJQccd9iqIxKVACRa7PsO4FuA
fTV8LlhMDI+umpntqbGGXePLZ8gIz/oyRWpGdyBvWDOrMbnblDC/uLCITPGUQCx05fRrFErCOuCD
/cYRbstHwRwe+s/ogd6LnuH1j9pn5BgQD9pY43XVCFOHTAf2KNTMQR1b5D290EcFLSBWqPPYacG9
AbP+U3xM1MijcuB3dDph5cxUutf76GB0s7AWf7y+dVdREH4D2qqAcalzv3BZQyKkSUnEM9lXYTWu
cbjiVtVDM1YPoFH4cL9zewRiYK1vMRMuXQlooKAriEd8bYuYVKoaF8CW+SKnlipxd4gkj6Pvz6YH
PGlbzaPVBY5pzuUILDYU8lfPdjjiyWZUl3wWs84OmuyotPFn3YpbFJdLtw8k8AhyLKhrgh/78yqo
WK4Pec2onxgZ1q4x44mYaoBKmTTAlrSwRlpv7aNL2xfgdVQCgQJYC84E0iCH4TAHzlDZOelf0PmD
Dr8d2M2rkkOg3oruIVVnkd3mjbSSEJ5P7+y+NOtiwMZwGQ4JKieBMOEzBux9bMtjlmReH1b3HXhT
sLFvTQm8qR59b0msbgzQZzOVp+Yg1vuajYdmSyVundsufs/i3kIJTZzqGr+HHIqztksPqWxKr5U9
W65Pfuqiwr8lvHJpa+HwIPoALmgW0f/5xfHeDHA7iaifj+G+4U8GbAnqWNyAyFwcRZvLWgAhAFA2
n+NvZYmuZVWFrq7k98JDiaLrpHVmUhUbD9nFUaAwCdtGENpXl/Eo1OqQoRfva2Nh5eNromLzaFuA
gEv7VUfZGsmeDJ/X5QtNqgjqPkWId4z36AZ9AHnjVMVduQWNuTwOkh+k4/CmWLbejQZkDug5Ul8k
hRWVUKFLnvvCr4ut20XG4v9I6LDrwOv4vwMtgW69CG5ZNmAL9MaJ8wdefV2/pDcm8ldn99vHL2Iq
hGqaUV9KnhMcKrkJUhOqIieIoe/+m6FAOaBz4rEC1OVVJccxniW/J4I5JrVtBLnDSOIy3m08PRdX
DR0psOVwcwEZ8nNL63GLW0LMqT97kA4Jup7Fxgjrfuz8YVSI8eF6nK1RFqdGVEcxJAWT/QBmSw+t
Ix5HP9zRXeylyLqhRgX7Mtklu8Sr3VQ3hcLaQkmvCPDzDTlDBSG0jmgbxsY/ZymopaBlDWLDxlFx
BwVmY/YgIIrQICPUHP90cLkRB7P0oGQK3bf/Qini7y/A8CiVzhqty0SS51ojh22JRYjuoIFpR0H5
URfcUUZxn7AMcKTR1cruFrJGh4QwiIbC+yNX4AkrtyII5QRODuMWNvTvy7A8M3irZlIS4IsrQhLh
TO4qBYFH8KbBSW+GrquW+A50ktW4oHh/zJL+237kl97n78POR+3bURJYIUoCvLF8sc7+1FSFPq3q
9SO1o750S51YbRxtJKj/j6lqmCOyeUx3sdHTLg6yjGALiA/diza61AV52tf3EW6kp/JXch/t2lv5
ub/ZtIm9PNv/jDwfwW+zTYaprYwmoEhMwHv11NkyYcb/ftY78Krrr/ixPZIXYtf/HwollyJLANvn
ui+C6pWKlKFkGgRykEKMQAYGCLbSxEXFzeFFYqpj8jZOnzGvN27KSw/Yt0GXMvwgHzJBQTPdH3TZ
GqHEn3Q5pJ7er1+SF0cBskrFKyauSYOTFiVBFEnUZ+Ai6MZXnKGwscV7uHA9qoBUocpEkR2sup95
yesavsXUNyCZjBTaRKNy47nfGOJvCerb9sgqMe1lraO+WpUuhHS9QdxoJK1A6Lh8MAtY18/+smtZ
nkCK9YhGDfU7mIyxQ/sU3aZ3kR1bwhtBQpfasDhyJBOiBXZpB/fVxnN24Uv9GH5x3LkgDWwCFswv
is4NgZ8aZEh/CVvUq61hFpc8ywcxyaEb409FY4lsMOvoRde2OjcXciZwKbHvAKJE930JClNEmfa6
jjBg6iI7h77RQORdqSpWUFYmZrqxdhcuD0hJgj0AYjYeryV3vB9JJrYEqQyro/ue/0qa2kSRVYri
fS8VkLf+vH6qVuofsxMV3gNlbhLRdQmsKZQC+UPE/QqEhW5feeWz8aab8wMdbGEkpfXenzGSiKjB
RQZMdjk7lkxhWehFg40J8djaFo7SXfVr9rjI/dQLjhp68TbfCU+TJccmXLXt4o7cFNbWQ7i+Jn/+
jkXtqO9zKiQ5fgfAd65aw/lq+IDyuBkpihXmgZWi66pwsnHyL4Ql8FHEN0X7A1nxyj9X0LMy4gCC
+bKnvMAwjeq7mjvpLj6kFoousckegbIcIycxrOgmO7QbmwsEMbw9PwMAVOgAVJ7RjTORcD5T3y6f
OorzTI4JyjzkzmgVM5fLs0F/NRAHUSZ3GoD7p/uhPZCkggo0sQFuwos5mTjFp0l91/TJgbwBjBw+
puipbXqoFASWLkTm0PhD/0nIZGYC4ByhZgPp+ySq72V2qtpfEgCHmVZbtTyYidq6A/oW4wDfbw7d
Wx7vWNPZhQzYEIljb0wyZ2LarkxyR5w5FtG71vliBm0S1N0DIAFhaCH7Kaeu3nJTiRVPSmpo7r6V
2l1tNOYEaHrR7VU6+oowWSgek+TEQbyq1HM/68yj+FqWdzF/0+RzkN2wBBQP8bMU0iM8BP20GWfm
gCmNT0J9nAHvOvRxOxlaDU2XgFjd31cR2TWV5NTkKcYyGjX3glZ2KmjcaN3vLklQ2AUps/4Mh0+u
vuTjC/x3zLoSHCPqzUbL7aB8quLHHCzYIB6cAvq/YV+4iRR8Fajac3G0C/RXQuLxkVvRAHYY0Myp
uA/ANBCl5k1nJwrUOIGBiqpmh8h4SLME/6MrlY+phkhXOwgsfBbq5JiL5DXm4D6J0FeEBozAi4de
yEwVxitkjGy1KPyoLm+MGgIIwGYDXW9VyZGKsp3LHxnKGWnQOVWCqmBS2HUHISvIPhPx2HKI9JH3
CtmRXuxFPMgFFU34uliQLR/z4CYLVSvl0tlAVyhMnvU4cBJgCOosOMTDZBbZ05QOVgB+Vi8+Ssqf
btQAaXoGdsxttJ2onlJ91+kgjkGekWm6k46Qwob+Z/VSaArkyGWnoBBfnm5iwY5RMdRg28ESZ8Qr
0LR8AxkF/4z16ZkTNDAGwRhADrWocmc65EREDSMisnSoXNlylp1zeSfDDAuxu1OHzbue5QeIVUBp
YZ8ax4DFpsTe9eqPnP1J0NDJ+RsH+FFU9iFYf0jzrU75mIBgoRkY7TAVUm/r8QQrQkQexV01+B3S
9Tz6JYf9Li4Hs2pBQprORfiLFDNNO9kBewfUK153LGjaPpOJ7wopceF3D20TbF2m2koJxezpg0NA
PoSEUdu9FwpaR4YL5qGp1+8Q7aH6V9vdltpTVLQ2K+/hb9TAgyA81ZPX8hE4OmU/apmXNHcdOybh
/Ns0c5igD4dEqqbEouO9KP5RmZ8nsi1Dok6gT2r1IEt/FOh6FmrmghvgJnoCCXVI+9AK3w8MlmEE
P496lBk7DpHPvBoeSEl2bUefSN2ZrIciHIP7VweptDjFNIBKy61UUpw2yPap2OIuwE5S7qPuJhvx
BwixamzIHokfFd7lEaxDNNN47EKhxulR9Ii+pP7ZiGAsMD3DR9MWMjiXjzmkVW8GKDcJE7ey7nVq
D4UR2XoPdf0YtaywdDRe2FR/SvpzAFcBnSdPQvFREWc2KUjApxAho9Ipz1DDh9SHWXaxR1pohoPD
1epvIcQ2ANi12Hx79W8GeBB62Jqz6Mg0fg2wISgpOUVN8dbP96FaW8R4kGF4pglgTqQPGlS6ka3m
iHNSCF6NMOUwUF3JO9geaL+nBPribX7OQ8kRojMPsSTjaIo58dKyx0ob0BotzAGKU6P+VXed0yvT
DuYcjcpdigaiAFBwBP5e91ugkRuQyomyVyODJ22aOqSBACuqqkzwFFIexeq5NWDjWkPMVQmPraAc
aBK5ApJ5ANAeIUsODfbMNTA9GexsPQsPCoTMYRx0bPEZVajiKNBYpS1zMqM8NKCCALNjllPsJmW1
Q+neHIRXBfa/EYX0Ks/2BttnELOS4C/UVvWDIBbW1EdPmtztCBRZm06xBwQNQWulzZ8hv9NDiNlA
GxnilFagA/McqHaWCnYbqXsIX+MKh28COg0cCl83fWaH3WQGKm4/Kt7hMCgF6LGgG7FkdJVewfUH
AbM+Mvu8M6EQ7AvlZ8bBJwVBuUnru0x6ieesh75GZP4bcWZy1PBqqp1So3vttQ7nJ+F3TKZ2S57m
Z82o4Ckx5E7Ab7gMRf1edMZWcojhC3hCdch7aVprtwn0uqPcFSfN1AY8X2CylNKuayEJb3CXy6rX
ZblT6oIHrJqZwHUwrkTIVUFWFxoAYvicq5JpjGSfhKoTl69B+rtikEPAJTIYvwNEHLBOsIrwKyQQ
6Y3TFxT0rJRWe2OwdXVfim+sfqnr7BxDgicsmkclu2mqGE4ZsRtrb0N1NrpPA2JjmO5ft9LAMHkP
oojyMWIHy7lwzAC4FCmIWrBISP+0/Y1SPqUcJsPaueLKXox7s0tveL6v609p+qM1n1L8Wk++Cncf
YnxNuGVY8ZjPhRroQ+qD3SWnvhVsph0YHhwhhPJAppxH6BpX6mdXw1MpDRx4T+Cq9SqI8+l9cGMI
Xz2Fgp4se0H1oCnM0/SHKOWWGNZWHGxZjv2lOa3CLITUs+EzoBrL/lqbN1pRTgZiogLWhWPkxlG3
TzggL4D2jeOfujLMoHVbFuBZP4Nobw3sTY4ew/wwa8fRL6Snpr4zhOfwA/YwyfCMxnQKb5kiAXxd
7x7GkHsZRWiEt1XmTlMdi/ZWzJ6L4TE0vsThseaRJ/VQa2uqcxSBegEa8IyBVdngdHC16sHqF+/Q
YPVapXUQFrpF2z+h4Q5RotQJw/QAyecbBocQgxSZyULRmaZXLaG2AOs2dZiBweEfAY9ew5Rjy8pZ
U8eM9btpesqyCfq86iz6/0YZPxdxA3G3GJLzxFWbFEYjkObHxtceouqmqQMvGWIIthYHGoZ7qW5c
FW4xRt+AIy5bnTB4nQpR+y6z/6fJofcYsoT7CnMCgcOVJLKKrWb2uvKLIHmGYqBWjjxs+cwb1RCP
fTM2fsA1EIwHfKPciSDQVJRP17OvdQr7c6RFHjJ2eSJVCkbSoDXdQvcZSuOyHjjXR9maz6IUJjY6
k/EiNL4qQEBcEOy89llIYQOw2Qq6PBRwBxBAQ1+XLiIkqkeVHkM72UewrsOatPXE5xwCLJUd7w0P
qKQdsCrelknXhbhszl8BuoIqCmh/iwmyqp3Sagoavw7xkdhzIb5cX8G/RkerA42QzxB1A3WhJX5D
EaI26YOM+1Aoe8x4Yg+gqZQhf9CGP6JyFJloa71hp/XvLBudSW13hoR7CYCoRtCteCrBFEZOEA2/
aJ28KokI8uVotepXBoAEaL1uJkq2NHyyKjjwlkBvXHACSd41xB1giRQHfzr6HHaNmyXMrTq4oJHY
iwWEGdcneqE9jhQVXVsgHGfO/RIRA6+vVNBH6JErt7OZwbTDu2239qxXO9crtyjhm+MtakVKrKYV
PP+gf47yg2zN+wWPmMVmh1KLvG/qcFzYKj/mtygaKXEYELTAa5+j+g35zBM7dDex1drFST6qu8jZ
BBxcOOM/RpwrPt9Sbhi+UmOkGLG2B1txFXRCsluOE6HCrRl3W2X2/4e0K1tuHDm2v+KYd/hiX25c
+wErF1Ektbb6BSGp1VgKKGyF9evvgTyeJks04bH94IgJtpisLSsr8+Q526VpXRolV4Ix5KwHpnq2
qVa+WO1UtgSLuVCEPtsofNKXWH1FJwELpwb6JtmKu+xe8AxHC3q3u6Wb9NgujkqZ3SF3Ck+n0uC8
S9SEiVjOm3OWn1Buxk3vScgdmRvpBlNr4/m7gZSoCwVJj3gI88C1FugIpQCxHqFPh7x7uiJ+v1ry
P1+oImY+JqRC8DJEagWk8dyuUkbET1SXkx0eDTcD2MEVH0/Te4Qwwya+DfEIs+sg9Nzrh/VrahJW
gV8DjQ3IiL9wyghSXkU0nhKUp6FCBOWfXhw9qQGiB7d11KrBdXMXzuq5vXnXnexkPAEVs5Iwyuld
30yFHa0kFPWyJzo5YCh2QT7rXLf49ejMBmexEVSsL5CFTWimb2UtQSWFrfoc7Re9uG30pz9rBcSI
Msr7uO5F8F1yu0qd9I5ooZLsmrhGrgkZBuF1HJa6EC8cmHMz3F0P3ku9ZgbMZOvqla2hW+4Wge52
TueByTh3S4c6f94PzMTYiGRAc6lJX4AxpOuYIqYdATCmDES0IRniUl/214Q1TKC7F1Ue1Fm/QCiB
KYBMekXJrmrwqpdLr1UsPNJKuxkkZA0e/6l/9D/vw/9GH2g1yUa0UDd//z/893tRjnUSxYz7z7/v
kve6aIqf7P/mP/vjn53/0d/35Qe9Z/XHB9u9lvy/PPtDfP/v9t1X9nr2Hx5lCRuP7Uc93n00bcY+
jeCXzv/y3/3wLx+f3/Iwlh9/++29aCmbvy1CIu233z9a//jbbya2xP+cfv3vn92+5vgzv/6g7/Ff
5gmiH03yyv/lx2vD/vabgLrBX4HkRx8mSOCR452BHv3HPz7S1L/CUwBIDRoR9NHPum+0wEsAf2b8
FS4Mq4hOIAT9QMTiIm6K9vMz2fgrCvmApuA7AbiB8NRv//yVZ8v1a/n+QpFrKBLKmr/9dh4izoS4
UDQEeni2hBQbD0QB20cZFmKFPhhdX2kaYFNQBk5YvpKW+s85YNJXU9yRi0haFOgokI/hrtd8czMD
tNgKjb8gmx5tIShc4bB035/7rK82uVi0qtUQnNtMPqZVuKU9SCOrYIqqBc/I3Tj/NAO1K/RVAznO
w2wqhhJm2WXycVaikG7mixBpDA/6dnuoZDq5zz6iRf2L87P+D6PYCcCOAPH2Ve2qAZhPL41IP47i
izjqgVIXLjF/NmLpaRLzTW0h48oJEX41yC0giSQtizpTO0LrZT38gNZQ6gu3GRS2oFyw7jx6Fz4L
va0+Cy8gfF94NnHNAF+tc0s5ZKgQVbWhHftGd/um96H56BZ1vS5aEcWJGM3ODV6ggj/I48L6XtpF
pzPNXbXiEFaZBcqEY6KbyD8WyFXmXlTX9okH+f1snp5FIIzOQqqvY5x/yMmdXlEpokIpaMc46hIk
oLMVnh122zYg1PKz6I5ASFCMvplVc0hyOnOpQKBDRrIsO+YGKN4HRO3iLmmQxayEm75ntpgiiVEf
GmOmwp9WdNoNUbwWOwi35oknh8l9PlEX/aEby+ggQh6BozHySrB6ICe6GRXFMdC5Xevf0WYFemLZ
ZTokyAkYQ0XrxkIylf6MYm1txJYNcV5FT/ajRdaRRe6LFhVS5OmCNFfcPvwIkTYwe2NTWooNRNW6
V0cvhjjW0MQrkr3VyNOl5KWH1mINrYhMgjsY76sQelCInmSnkh/1Eu3dmwjNkUoF+pxR2lWK8mhS
6ulW5DACnRuiP9MEKd2itGPpNg87h46ZF2n9IdZkW8Z3ieBTlsR6JfejbaV7kNZ8S4UjC7eDpNhx
+U3sgxoKNmhNBHBTdoXWegoLgDjrytMLcN1W0oYhS25obzG+WS/BUijsU1lDKtmFNumNATGCTq3t
xIJOJVVsQD3AruSUKNvRBmkF+TmCMis+FEQIBMqh0wivtNLvlPpW61DTAYFndiymb+jBKtEXNdEd
U6ubKmWQIkhXRvcTDT8eBT46jQpbBgSyqZFJTrFeaNymNLaB2PB1jdikhGhvpx1EbXQUHJmCRa6k
ijZT2GoaCqe3XnUptVGVdLQSX9tSr1aC3ooBrEQPPYQK205/lNqfoHJHR0TdBJXVQYa5sC0ztyUo
pehS52hDvYmawVFKehPJElY28ooeKK8K82WVfk+7O7EPIRH6I26f2vSuUQSnR34/zzS/kGWoYIeB
kR4HIfqe1QIaPg0vgTxX064IKgkFmn7SBBVhcVXIijMCB2IwX9TCXaQNYLtKHEMWsG8KJ50Ap0AJ
zpCNxwmNSaSMnDr+oBl4B+IUbA/gVVFHDBcpP9Bvp9nDaG3KvnUoSKvYCDRGJ35vuvh5hBute2zs
dNiWseB1quTQnAYtznsFqeJIqoNcALI4724iTNqQzkXUbiMkGLWYI/F/6Ob80fgej5pjxMZ6Mn9S
ge3Q2oIF2pQKiEpNzU1r0K+k4xNVBrfpUcMD5PBoyRChKExHqEW/7FH6BgtKpfbPMaQztIqh+ovO
ERTjw/Exm2o7nxuPimmVjNTV0GJp9K91mjkUBYO8KJF73WrkEf7EnYYosMZywS+eP2x/d1dgWETX
AgJ1tJucuyuqGf2gpJJ2FMEcLkM72qjI6rpPvOh6geqYZQzmkIhzvTV4TyEjo2vHVH3Si9eyvauj
n9dNXAxMwFD1hw1uGFXHGnTgzjcL+i+yA/Wjo+CEN4MTHWQbsq+GHS893uar8tfb+Z8z98vkHJad
OHqrQllurEbtCMa60dOd1C/fLAetdE/Uo8GSHOuFIA8NniDImHPgeFxxD2IpTWK9EDrtaOq9x9hz
QSBVOFWAOXrXp/LChoAhNFsiNEXXJQ9o0OMmy4pS1Y6SmIJJcG8k79cNfKYsuYk7s8BNnAJh53yq
YMHcqZCypS6UbAJzDYDuLntDjvjF8jMUX20jdZKg+cyUaWDHelS3MXG7x/jYrtQ7wYd3u/7DLuzT
s9/FTXGlt5EUlzgKFcHZ70xb1H9OxRL8icMHYd/grYB+VmPGFMpfRajryqhJoo7KcYyftREaynEW
MMiiMEvxBGnwepq6qQUMbap4GrKW1wd5wTwQtAo0GvBoEOcmvfNtG4O4AHJLonJUg/wu9zrkzcL9
zK0ce0tZHPnLpgVr26ktLlMnlkmRUr1QjnIAMpsAsKQgXGd+7FRQP8S15w/Ic+grar+jOGOjQ2oj
uHGACsiCB1r6HVz2DoEfTo2GMZtVarP2VrPeKok5itIteNNzGNS8tqcDBtnL+eQmNUGTJ1IER6gM
4wlW+uos0Jt/i3RALZi5kupDnCtLnuj68KRPjNKJJ4K0h6EOJFWOuE9iOy6yzSCxdZ78hOAH2DqF
90GOvbAbUbGFlH3fHMoh3JVC61kF6vsoFvbKEpfQl7PETQT3zkglwYhyAzNuqLEt52+68nPsfy5s
5S+uijMyh+In4zYiWS4VoVOOc6pbcrVt5YQHw5uc0UUxD3q9ykI/+tdrhrPIXWUGSWQ1SjGs9AYq
nij24oVIHKixfYvvZhn3yF/CZH59l3Im55k+HaTVxCB5xRlKnkYPIJlVCGJ6AfeMtgH0Yp2Bgj9z
lk7u0o6aPz8xWpvoADOUQTlCFRnMAbcDLYMooi7Jlqh2jC/XKDc+zh9pRVbHJbCtR0j5CN6YAV1G
XgiIbqB/1TuRaa30Rr3PLXQLlTr6D3LyVOvse2vUiY0M5EuXIFJjolU7Rak8KFBxH0IpiHJokUlC
BxKWVnm1xum2KPqHgkTuVCEUHRu7pvexjJCrGVdSmKJLoFup1fjNyIFCrcYySCtFRshrBEoFUuS6
3sVJ5jTyu5DEzqDd62LmhWiOY0qH55zqZoMMUNub2W8VYOFU4BuEAXLZCO7mZoU63YgxKrpt8phX
/T7PS7tL0Nc/ZACcQHcVT8bJkbXyiN5Sv5KhgCkPrjrJ4Gl/a+v01sgWLmF9PhsnlzCyDfgfBGPA
ZgL0KOD85ysMqnEBVDajsNcjgOTU8D4Rp1cEaq6aPOU5tS39lY13Iu1drZ38MQFFrC4GYZK6SRO5
Mis91EA9DeiYVvhJ4+euHWxBYNC5oZBJi7b4lxtFx7NUKp2pgpZBCdht18i20gi7KTE2ciZ+aAJo
RioKUOSxUl9C+bUe76PkgXWHCayN1fCWZ7Kbtt3oDC15TJsiyMhwtNC1Hg+T4imx7uYlBG+kF0EC
yc8RKPCZE9W2UCQI96EVWM2eRvFtraXH675nnh5++nQLoGIJUpRoieCmrwIZbJfIabwfu2ab5+8T
0l89gGW9PD9VF2PNJXPcRZrm2oToPYvBnD2XvNQKUUOAl6kluHSfB50zOaUJ4uKgjbfEX+oslrkz
+rlZTkfL3Z+liRZ8rSSz+d5Da/OA1JH42N4Wt7OeqeDNFaHuVoIflN16UzrNW7lIerh0o3BT0CeD
bNEKrpeBHkO3Go8ko9dXS119S2a4oTa5qjKiT8oRYjlA5QLfgXpiW1oLsSbXTfMlUvhMlZ142EQM
C1QS5uG48YNsOiJI/GW7cRIPgLmdzjYQDpSegKXxl7u5Fsb4GSKe2JbDSC+VCPemyd4A2e3H55p9
v34+FsJMvC3P/YtFQqoPEq6tEHpD2CUuOKG2va/76WZpey4NhwsDWIfujAYg2mOLDCIklGwKRQTT
XAzcOZf5e3CH/PostKOrfCU/SYjSs8b8R4Z4mqtNxM5RWjcCoOrh4ZZr+dyx/2KRu4b7MGz1xpKR
+ka4IbnWM/ra5kztOwqEIdLSzKkfwztt3S7VoLiWw39uz19j5fyb0CWSVKDTHqFVfEDfc22LXoMQ
wBGc7CdI7W+gXO7nLvRFsa5HYJp+XN8/l9f0l33utANh09OWWvIxyT+aZrJlkzoSa7z/zgp32CW9
RJYIE3ysBND7SZDCMhNk0hbOwuUw9Y+x8IV9gxi1lMshrEhHZIv8MlkigVqywBVcy6FGHWFQUQHq
FaiHjq4gG/71qeJq1V92xGccd+I0+oFCVa8QZGRYwMyF3d/sIghpodyKso+P9OifLzZ9Roa/5o07
12AgpBFNYJE8tZ7hJxtTAONkoB5aHwG+0wGb0NvWw8I4l+Zy/vxknGmLcDRiWK3Gq15nISaIPKMU
AshOaJcb9KpHi+d84Zgb82E4MdmNrdQoNUyOM7HMmAOfHdmUVA4iHZuxdmHX/4snxa+J5dwK+Ehj
a0RT2bHykEEPA+qWdTBsAQztnMGTXemR7SBO3K6WdLQXTjXPLYceE8p6CYYLZaMx4wNiGSBJbB8X
lnDBURuc8+gzNZV7CjO1K/k67p5ucoFJ2vXokq6DGPwvC7Ry84SdRIO8nzY4PyKzsa36EQb77Gdp
IcM/3ORgiUrkJW3phQk0ufxCSLRULQQ4LBDmAPU/2SB2zNSlRNi/eOb+sUH4irLQCiLIr3DTdX5+
295OgPog84YyaDC/rXPAEEgQf1/K0izty7l6f3oOarEfUWTH6OZLp7nVtiiLVB8Dwy2LCporQqHZ
Q8eGtV7qr1w4gCbnaSyhooo4n/mOdkg77jUwc07fREjKKvcLe3NpBb+4F9JTmmNq1aF9BQIEaurC
R63f1Hg/DSWUs9tby2o9ZAmdmRxDTvRnLQF4W88g9rzE+LB0zfPJXqnWIn2y5oH7ule7oF4MErJ9
CF/ynX5g9j94i9Kj2t7e99ulnsHF9eb8UCtMOWghMRfjBoQvG9UznvV+HboW0IMSQNWBuq13obdU
hp6P/5XTanKxTZZYaY6mPfmYZZ3fyKWLTJUtxGglyHs3NMrAqv90CeT8KjM5jyQK4WRGDcIpxVyH
/Uulxh7RyvX1vXXx5sKTFEUCCCxpOueF0L4tR5GJTIqSmDZpMpeESxuGo2D/PQr4ZYOPZVAezNLQ
rJDX288RKfG0FHBWtNLe0E2/GhY90fybv6zViT0usin0pEqhPwmHRwogfFHEVatVn4Bln6LfH91w
tk60uzCqNx0FhWGU97asjc99VgY0b1axOh6mTHpUYnE9ZcjHWOq365POtaB+nRHOaY0tM6gOZik8
5EyU8gPFb4PuDbCGDfiNneSmdWtUQu3wOfGXkDEXN/LJ5HBuK54UojEwQYDw+3VIRfSD3plhYoNG
yZOStdk37sJY57FcWw3OeRmgL42YNcnI5/ee7FVBtxoPSjDfqtphKVhY2M58VAQSpDQeMLM4po8h
eBD6eolh9xOIeG08nANK9EgsRBwoxLS9hz4djGmGurbHzC925FOj9gasFgclco7JotLp0gA5P2SZ
RQxUuoj4NkP6cHIKuKDrC7ZkgXM74UgUDQhf+TiwdYa6d8py/7qFizfnyRbkfI6pRpPCKHY/mK8d
BYpZZbieZlQRQh+xEb3r1i5enr+s8eEPtFo7VU8M+dga97VE0FHe2PCt9nUr6oVBzWg6A/VWtFx8
QWCO/UBiKunCsQKBdw6ghg1y/xCtuHHuZK0MHlqzHtBQraTQl0CmOkdXS2+qwJxOkZencwaCpFAT
JfGt3KKlzZBntEmsb1Mtz71Bx7NlUNQDkZkjj5vcGN0KuTODPFQtilLFj1aWPSsMJVuT0XIoDunO
pCYSDFR1pLraa9XgSSE08wqQXdhoGWntqCSDG6porUwktmsT0rhyG1IX+j6jk6f1Q5su4dUv7K2z
SeLOjpmrAzqnc+GYV9B2r1l4WwriAk0tn3icA+szI9wRkbKsqSSZCUeIqz8gQnD6D+u2uVW2yRbN
hUUwy1fPLxa0hJAS8+GkO4L/C65viEvxMNDgs/4lmMvAgzTPxckDzcqbEuJfRbYfwHrTjrvyngS1
195M0ipDwgDs9cDm/0m1uM+b5czqfBpOrYZ9FwtWmu1jtTAAOxFXElqaR7AoFATNtUm8Nwz9RiIZ
9tZCoevCzXJmmltcieolyXqa7YnRrmtQnIe14RkmOiOh0WF2jasv8/9duFzObHJrjX2cI8MLm9Ke
3QgqMqGhO+4n8CeBhxf1yyVfsjRGzjlqRZHmpIizfQ++pGwSXEFZleqdGFqrUpzWOZBRadG+SEZ2
xJvcjwuQ17TR+KxK6KnXGHC2o2LumWC9TIR6U407JFd/tkidOU2abagkfgjpNgx3oxxtU6XxWzFd
o+5ik0y4bWn5OqIjXDfQvAdGIRUP/SF2RyDztLQD2Gtuxp+eOp1p8HD4BXn3PhaSTVuyCiX6XTWT
WylW3nvoUOAM1kblFhRwL3Re66S1QUvpyhU2pkVXJoBOC+dhaak4r98xCnxDgqXqN2YwrKeVeaOj
gK+gw2iZ+UuZYzzulj7dGHzMycD+YU4NTp+gk301vBjosA6Z7kZwgWENUKTa+DWk6BrWOii9aNkI
ygzVsYA9s5TcmRj6wshk9yO1U6xalUfOTD3TTe9FlIPWIXW0fD3OrZxWHJgR+16yvdl+U6aly/JC
MHs2EC6YDTuZWTjR4RGXi6MLjTeVbJfpLfr1NXtKPyQyBqOVrRZW68KteWZ2Xs0TP6LiFjOFOs/2
HfShnTBKvFhT7W6M3AokGQRRa8buEEnaTUMhjqqCmPsg1y/CHG3/Bzf42W/hQlbcq5VABOyc9FM2
ioASBH1bzRIM99I75cwO57ELSymJXM07FJGd4TfOBDV1tinWQ4BupaUZXjgPfKhaJqlYygZmuMbC
CjoiITSzE0ApQ5KtGNwm6d6b8mFCIrumwrZGI/X1NVbmxM+1M8I5bCOpmjSucEbSdYjS+aaxU7d+
ZvfTSvOMPJD3ys4AOr8MWDDXKdratu6Vb9a+BHigtoUjmgODpQTu0nbnHHrFaghlSfOtaW1QWrfr
QXGYPICZ5FtpgTJzRBLQbJcSLPMO+joToD5AbVaGtCFnVTZBDCgWhYCYXnRKIAFjnyBKMIJ4VQfW
eqkh6FISAzvtlz3uGumESjQrwwxnEEphi8pDicosYCECpG0ydCQaKyHbmL65LYOlbq5/sct/2eb8
cNp1TVmn2HfM7T3BbqG5nmOXaxtgqgJpfX2Pfe0dQDB2MtLPPXjiRwA0B00uCDz36ndR2gzDPSgp
RC9zw/W4Bxl5kjsgUAEoII9doNgeSqdfLb14L2+pPwb8eVWc/ISuYY3CCCa7bjZdK/tTg554wJ2Z
UnlhBcgzAB9d9Hx94Jci3dNxc/6z6ENNDXuMe2Cmg2gduMsf1y1cSiKcTS3nrqCtLrK+xLjm5pOQ
BtM6qZ1olRuoPiS7biP6BkRB14DNCwMO8VIstDRCLtI0iaaNkTyPUNXtMpHByroQbc2n7sqpVDj/
hFe2USgtLNSg5E0q3MLduutaJxL2wpICy9Im4TyAOMi9IWaYzDIdPUNqfYmSIAJEG5qJu7SovIim
Tq4uvFXmEVwbIecH1CpOKJo4sv0Y4c7pAeTPTb8VAAdfKDYsLRZ36AsVGJgBUf8+V+Bn0PQu9Ev3
2eWI649jpnJlhrK1yiQRMRYV6SxjG20Gec280W32/Yq2S35lwWPzVABNpyPPM1szBz0Q6ucme207
Cej3zG4S2dWl2pYZsjFgQSIVqKB+RtOwsD2/diad+zaVO+OgV2uEUcZvaDflOl9FG7ot1ul2OZq9
BIw4PeoqFwGFU5NnkoDli2/omh0qJ3anWyNoD/9Gp/zCVlE5twIUaBnGaEHay4PXAO1p57kNyNqq
jVwkCDJ/8sCE5i1mbS8edsgpK6AsBlGvzO1QS4hF8JlgiHTQVp0e2ZPaOriqwe8A4FK5lJS+eN5/
mePvpThswR1fwJxk7NFz5ejRJlTfJzH1yBQ5gFij34P9J4fwxCYXygshug2oiq6jGj3AjYLXV7qY
+74Y053Y4PakVhsdpHMwrrmnwdoOK3FdgO/j37jZL55A8HCgE9FSTOmz9n9yrRpt2ZIQpMJ7hSZB
V09rOVTuIVXvWFL7UaHnRZBMO0MPTxaB3SsUvVwBPxT4Y65fgxf3zSxkZaJ8Aa4YznGXjCnRlBC6
F6SnSNLdQRygrUZW9SDfgczJvm7tYjwD0DeY6DUkdr50OiRg7WCR3uf78ltSOWDmAqWilTnpobEr
Jw8qV5A2QBIpoDl6EG9KB5jQ4L/8Cdy1KCKDVwyAW+6rDn3d0doqc0eREweEL16L95eRsu2ssyu9
yRSvWAvvpezBaIg9xdNNJsS+yu71pncmEIld/2mXHo2nk8Othd42mVUlmJwoHB4JSJYqRX2sQDZ2
3cwlD3Vqhrs1I1PIgCXNKHz/qo1Vt5T+E+DK3M6LVCJwrjo44XFxn2zuXkJttzDUfN/56gYwVo8E
5o0UzCVGlC3WS9fz5/dxgcCpPd4dFWoSlVIO2Z4hUiEaMSEgBQNC2u+KtnLlQlxNUuJK2mvfgdnR
1G5iMbbDEIxQ8ccAvi0rdZoIfYgVmvgaxEnjoxrfUvqdAqoxUdG2VCEImXkLhod9mLcMmsDawtpf
wvqcDYHzbnGEeHqMtXyP0DpbgzRwBvAJnupKSF97gH0tkrp8PsuuzRrn7EAyCQXSRs73hSdu9I21
Flb5s2LL84ptRHQk2/reCmJff4i8emXdgsfNlzziN8/0MXm7vikvgTPPxs/d0XEkjZpaddM+FaZA
YcOql8bHUrceMwm8deLL3KcpNOFNDwJWNXybut4hgIvqU3WQpsGBg1tli+zMynzkrk0Rd5t3uiXM
fVP5vtFFV457p8ymtc6ehrpzcgWFT/MQKtEmGssDGlHsMQvKxoJO7sEAUISq2mqyOq9Qi9sKatlN
+VL3kF7tdZcBU5H1j7mZbMZ8eI/1yivqyobC5jYfJl+K0FMy1rddVhyBRV/RrNyWTA9Mw/zz/v9s
2rlnCNqmRGUIse0I+jDFtA8aqbsDEVps7uNyKb1+IV43Tdwy2nznQdeTc3BKoteiynKovcmR14pd
MOpoKJBBt6fF/0E8fWaL83K010ctketpX5vmx1A3gTWjgyy27RqgxyswHYLSwBCRbrsZ24/rm5nT
wfssI5wZ5/wfovy8ZJBr36vigFZqiDSIo50bhtfIiV8ozUpAr7SulHZmSsjxR04q6kEtKrdhuI+H
dq0Y25yWdi3cdkbj5oStSg0Eve2NRpZo/qQLt87Jb0U8wvlq0qp6QeA7S4Ptpr47jjhG41SA3nUA
ua3umPFKze4YqH/l4tvYS+hnNzYtEktVd7g+b5eSK2e/hXOC4Pfty1HCvDG/90bwHyEAO6DtGyk0
dBat/0trnP8rZIlIEo7bfmhoAAkoX8rNTWqQNev9Imoc8NjVLd56g7Vq9eR7KC1By66fB0Tu51Ov
ZhGqqwWGGypoSkfLdW3eWwwtoN3CabgQrp/NK+fGwtLKENoM+X6Wga4Cfa0FOrjRl3omlrYS50xk
hl5hq8BWgi4biBIfC0U+jNISP9+SFS6AkybwnRf1rNFHoLY+bklj3ljiAoD4UnrobMo4X6V2dVyD
nJLuRfTLQm7DL29kT1qhUR2NF7KL0lyA1Cp6BZYyjNbsmb7cOX94SZRAz3dFo8aEylNN93UUb1n9
fYJkDzKsdmcCqQrst2ok3pSqdmXhRkxK6BKrK6sGBcQB2WgbFSpbmXRPR8ST61KglyBsiL/rkwGm
XKjisr2Ybax6K1m7uhTAXaDbKduPc+jDUi9vX6KxsMfQwls1vzMljC9DCbh41jSwAVcrhYBWe9oY
YuVaRLgvlHJVohTXNnO1LgI3bwym0zdBxCWdgdwXNOL4PXler4SoQv0DHKH1zTAoflGCVNh8Gic0
GDeowxF3UskLbRNX19GeIXwMw6tOUhB0Tvh08kywdBckXucsd3vykjQa+pLEezowV+53kDHzVE3w
9PEAZk30X67lqfLREewZFbrR09zPRmhGSyYa3aRjWqJvDJMngdJTCKVtAzrpBddyYY9auOQguiCC
x0jlQX5CN2UDMdVsr9kdCLZtYT+ijXBiAG/XHnmInB5Mpu5STvGSLz8zyx2NTixw3DQl20ejV2oO
CG0z2Z4B1VUggJd3g2fm6BYgOVtKEl/Ys2eGudPSiGqutb2R7UWIP+VgTChBNV2DFLgCAS+dgI9a
kpu6FDCfmeSOyVCoIGmBoO4+Xvc/NV9age74IAXp66fqg6M9XF/SCy70zBx3pdfIH0EPAuYoaIWr
It4xWnuNIvtN1iIyzHfWIPrVwLzrZj+ztJw3sCx1JiYDNQB0tTi7OpouFegA9XdG+r1NDxIIyUaT
+VYVolSur0hXeE1yRHdjaSPh+5AS+khN5VvbGC85G/HLajREo1lFHAq/GYSdObQJGEDq74wheT8W
4UOZFY5Yq0+kvK+i7h1ImG0OEmqRbKb+paU/tPS9KncTOYx1tLo+Om7bzE1uUJaCkiWoasG3+oXz
tDZ0SWl1+W5gxU3PwhvJOsa66Y5gIRGG7BYMKwsW+RDji0nuKszR3pDKbSvtG29wJRdd8cSzUDdC
a40fD078eH2ES1c8t3yURIpgCGK+j6E+wKYGXquxx0hz5jD/uqnLUSe6AoGWAQmgyvekt0ShY2HV
+Z52cgCimIMG/mFXNqS7DASSgpw89KQ/yn3mAPdgK5J8V4nsGxG1CgDOaSXXql1X0w/0fL4kGdm2
6LUaxgbF1di10tTVyFLL84UzBbnoXz+YC8BUAuLUkcUIk8Gy2wQkmHGN6WapKHqpUntmh4uzUgNM
olmcT3smRXapMnTN1l44JW90MHZ9+LOgtc/IeIg7uhlMa5dbTAuENv4GJSobkbwT6VCYaJGrStre
YTODelSCKYKA0ABd9/fJCMgMKgNx8VZoOUjZOxC+78MBrKhS4VxfZe7IzPCss7Fw+5cMZS/khE57
YaJOROimEL9BAg/lj2KjgAHIsGhw3eL8jZwHOrM433UnyZxQI0yNpdli5kPH4lYI44U6ziVQ6JkJ
/t4qYgLKYTahSxsCtuIGGFRbSIHZBk5jbJ0WUYkEtg6kllvJ2pvpDDox7Kp/FQczwIPJNsb8JrHC
l2qUf+RIC4e44v+7WeBuOLFUpnpUkxyhElTtCMhgXq4buBAynM3BvPAn0zzFac8EWkx7Mj226bAu
shtAfhZUtS7dmmdWOH+U62FbZCFmWgWFZ70GOYireSArt+e4YDnHdKn0cmqP77nVW3UwpQ6jmqEB
QAS1QR60fv3aHpax2ZcqSmfGuOejaXajWc3baPYn0Gv0OnvaqD49Guv/aq0+L5mTtRKLXKpHMUGI
DrEdDeENBH5oRt3rVv7FeHTc/xA7huQUNx69Mwq1UnWEc2UKbgbUAqz0fhwL1+rXmQ6ini4CHfch
MxexPNrlQ//LNOeaCVGkfhqQ+NIgS2FKr6oBVi0h/z4qLybRnb4z3Um0HqArFPQ5gDdZ7fQt89tm
ZYLwARWAoCUfIbRHqBWYAzgKhH1hrDP5VgMdQ7iysocWXL/guHD0LvFwI68s9tIRCqH3yBYM5IX6
Id/QCIraTXrIiuZVE2MoL6k/k0K+g9bsNpGbtRhnEKKHKmBa+6kogZMiPYCX894KWzdB7dLCZ2as
eRORIfryMmh3aThtLRPNTqr1VndPESDUemUGSL45JXj/0nJyNEgLJFK1Fkyy6rvOGVVIFhjo+dK8
pAORTZ3bZQq0BZ5LvdWuElCbUwsHyBpvRbFYJ8O3uJxcPf/e5oZb6emdMHS2KYXBJPZu3w6BHoYe
S8SdmPyopSloCsFOYs1nCV3npuRTIdlojeiWpILQkLYXizYoEjkgFhgqlXt5QH8kpb7JyntBlXdR
ZDht9iT32k5RwOQhyrOOy7pMJh+p7nWf6OsGrVyQ2MhTwekGyxEpCxqV4FZ7S5XtFO3EHmyEhq/k
P3BZ2wZDo+eUrYr2eUifxXINPRSs6GiThHpRL9tCrwDtONkDhDKiuNuD6e7/Sbuu5cZ1ZftFrCIJ
xlcGiZKVHMeeF5bDDBOYwMyvv4s+dbY1sLZwz97PnpoWwO5Gx7V8phZP4/QQoe3fUfYj7OLtZFVP
YxKu6hzJ5XXLWJzt2ZP0LYjjniSzNsy4Y5Z6JynzyppQT6tBOYYRgxq2Iiw48PNG38Rxz5NtShFF
HKvelU0LWtPYLfN2O+BG43YEY0nRrJpc9ur8pU5ewd9n24DC7+2gVsETRIpoa2oiCJeLfhxspOD0
A5gtiJC55yjt0163GRIudW1tCw+7L27mYj7aw8iVm3iiSI0Pmz/DjnN53OukVHKaaDV6Bdq6OBXe
HIDBBzjpaQAiGeFy7qWg+VwY90gZvQwMGhA1Haduh/CGWpmftndFWO6uq9GlXTzgAf91i59/P/Pj
M/JWg402Pc5wNEmSHCNrBCijzGKPWenwMegfrWxNnpZJb/a87UA8j7rxqcreKWAzqzJeCgryKbVD
4hUyMjAKyOhWFHqILv8zfDr7mTnSsYIlFiZ56JG2IGlvKyj5mGOyNsQO0qTnXobxwqku16Ok+U1e
gtdHK0Tl+0vd2z+ui3sUpikEjm8BJaDwcmhGO/KrfdM95gDgC0Z38JoHdmf/Jq/VtrzP7oWd20sR
kg18IRX7CRja5osqQxfZtR3NOXTeBMhWExjb6pT5mJhfg5cq22AaruxRKha99pd2EdCtRucCkMGG
9o0MOk3zcFIL3H9M3B7TYobbPfZByLajq7jyDlSkniaa2r182V9Cba4ub84TSCZT6KYM0D68fZjc
ql+xjeJEfrIeTvkuVx0Qs8nPySkFkFy8v24bFy/7TDwXe6SAzIvLHuKRjgC6FFxw2SamqiCbuVhm
Pbtam1OpYlRG4IjgaqG/IDszfi/w1uFGP6DxeYvj2bc2qq2tW7nWXRcJnpHLhnV2SC4xlPqQyEP3
6UVBqrReBlfBMriT1sU2WimC7oboRrnMTS8tSTFi3KjB3uroOKiJk7LX61/tUth2fp3cwzgkqh63
Ng4EALEWmCGVELHx8stzdmfcY9i3bRSRAsdYBmBnb1hTL/bCXesr7ryPt5LAR1+qaZ4bH980nGu5
bFsDGjIqO/O4cH0nvuXp9Uo9xq/yamEAFsNDiL4V99wViVYRhq7JsWnfpvpxxNJXkwqyXpEM7pWT
QXGOxTZ8q755lsu70sKMwf11dbj8sYCRb8qoRC/cBlxSmUwA1e1Rhx62nR8FGfZ7gAJ+QsVypQah
b4s+1kX9O5PH3Vs7h+hINDhTusGWyvuSYJau7SIIBCDvRvWS1T+peVsAZ/3riNw15syerT7Vl8FJ
6bnw6P1QuOa+9wm4firNoS5CtH93qwbnmtUY2YOe4JT60Xz+D78QsNmO6gplPc/2RPWryybwdUSe
y0uXe20mGo5ogVHO6fAKYOh8DazYKpgxed5hajI76gJ3xUe9/wn5zqRyrlnGQz80DNkn9iABG7vA
EQF7cZusF4Ic9R7T/rt2HXmi0cJLr+0flXbu5cnIPJTIiBHJP41eC0ZHp94D/PpkHLMHAuSj2J+E
GwUXbPEPmdxZiUVSWuuwE2svHTvDASz+jzFAqvSOoumuO2k30ar+B7WYP4Ryr083jQVpIwiVAgRU
wbLabe3KZzSvMG+e/2hERASLWp5lTcsH/UMe9wCFJjNHPcTFts2tTBkg2Gm8URtgraE9BaxHSQXH
sBbtYlvE9HDBLZw3MfhYRg9jBFZhNNyl4FkdGsUx6P8ervwhgVMaI7IbWoIu9o4M1GfmbRcXDinf
rhu++f0cuiwrFnp6C+G4zBNWxLVk91Ft0buhMd0WU7aM1StARD9nffphj1HhmHOqOpoNnFItV2+M
Tva0+MOYc7fR0ncqF68qmdBSBdA9WhskyYIRbG8sQo1ZncubTLbWuay8pHX32g0VhiKB1tPA/mTU
4Q3gdRpguCSHIVfdKHqgPTta9DAVwIqhJ4y+rVKpuimb5hHzbXD1SbKTSX0A7Ebmae18i9kNBQSl
gEscUtwOuEGjsd7SKduXvbZJwAqtK1VgMu2XjQ1rtf9Q2XCTWGydEKCxV/WdJRUPNClWQ8tuWfqD
ShWqK/GqkesO4zzt7Eaz5eoJ+jcg5iNJK3gwP3d+zxR4ycNV5ZOgx0DbQJG56EaKJwCngFzhmDHV
7cN8P6bJU00Hl2rkyJJyq6oU087lZPgmeFwJWs+0QVFA/5FEdw2a4wWwKpQGTGlSCtJpDawtstvr
t9nwEpfMM0A4a4AnUpVtpwROMTI9QtEsmN6V+sT014n5U3Syhn0N5aLV20ioY8v9XldHt9KrBzSz
0Ooe3RpcvUN6CJuNNrwUGAuzAd6oPkYhQAbVA57INdotK5MuaPfRwTBtJx+Qvs8Yj9SfWRwGSQxc
FlA12qpo9pPf7v7PFZrGQugpmxZO8mdAUE5tWeujSo4EjNwACwXJ6zoKswDAiPswUj0dv6wcqUNL
ulJUlwylZ/ZrLcweygnVd/LLzJchuOYwYRohHsJ3GywHWbG5bmh8YM7/TL5srDMFQKMRfqbU3xQb
E9Dytg9yDQ2V/rXuiuE2+Tr1N4Gc/2jTVtK7riXHwbT3qWVj6ummB+NZFpduGGNdtf5tVLuY/ogb
UVr96f2+qfXXN/m8jLP0nrZFpCS0IcfCVJ9BzeL1+Y4MsWdmsqsm2Xasq9qL2fBiKVmg6SVQXUeM
J1WN/K5OD9YwFxjQMrGVL02JN6VAP4iIifqMDHzmDMOqefcAXIjtBKBXOQTC+kMus1Vfsbeyvosl
6lf1Lp9Kt1QGbMbKs5NSi3qqMgSSuZa7LU0x/KyX8w7eYKC7agATV3Qnz/eUmPdSijAERLGOpuQP
06CaTgg8v1namMMb7UqUv57K4dfYnPq6WGnGbT/9jEvVUfoHk+3S/Am11yJ+oN1+aapNZuek2rOO
9dgW3qi1AVBudU6r9Y4ewtnOMDtYzYDudNqqbtEBXYbIzzUrMfDb7Ua9cvQYqHgqRudyP1UwHhrm
/nXVvFB61DVzeQKwmWfDDf1pQDLpmiIkIC+hY7iuul/jVHkyVVZNoW+yUUhXxwUmi17+IY57s/Uh
HbMyxQM9uOYxfahfUehceA9MX33vC7RLl+VSISoY9859k8o52g5DNEkildKR2Ji+ldiDXhFPD3d1
jIUkkK9UBKvfYB6eDN3TGRraYBQpez1QwRL8v1/3OWYy90u0KuxzouH8vWEAgeMUTY/t0DgUxE1S
mAq+Ld9w+Tz3uTQuty0N2lrNDGmk7Fdz3zjqkPoEsNP6jCbClIJA96YGL30aD6Joe3EwfzgBIHui
hqyYqm4gvNA50YMupW0itc0x3NvP2CoF3vi8rjfTvXhY57t35WRxWSEgLZpa70sZY5YoZ/nFqv2h
bkZXXQHZ/CQqHS8p37WDcSkhy/SeVTWEmfNpIveRAmKlg0FqZwZ9egXilusKs9zTNXHcA5d3IMDN
FWwAloOxzsxDwiQva0EhE4qaZN+M5M9b5LPAXs6A2LF8sQLNknkMQEws0EeRBO5RMmKamRKRmqNM
TADVaHe0F4RUi/lcuS2Dz3uqMLeTupKPlnmTdS+lHbTJ0/UP8llEvyaD85ixoqnAL4MCsPfpLsNG
he0sEJHzzYIP2UlOtA6DYWXfMsNp8bQXaxHonegal7+fva+FmaA9g00HsFZpqzCsXLuuROa7HOLa
ITk/1YKAKR3nECMmoOTtDul76lneUhMfD8O9eKXxspYjhkNRGnjyn4xoZ0fKCZky4PM2x1S/wwan
aRkeYClDNPeuf7zLxvslh7u6qCmsbpAhBztz+6kCCEg4uGEz+suUlmoZzjxMAqXnJ96Qoi6e8Esm
d5UNZkvnqklkTGih9+gah3415EBgZ5+cuKAyWZmuvCK+CTwPB+M25sH5HN/yJuylZMAbrXwH2Ozg
NpGDJ9Gg4+I+vn/nrx/HuWlJGodiLFhzzBAU1TlzMFYUzBFb1VbqhwX12vnUFqJJAH5A5tudcB47
klnVa2EkH2MkzwkyrQGwYmGZb+xkcOJKwQwvGpHEdNKmcky93U7trsACr26+KfkmL8GIohWOIdHU
HSfZiZGAhtbDdV257Eu+roZz9DHA/7pIDWFm0fBYGvVB656TWUhBe9nSvsRwDj4uwckaxRDT+L2X
2G61Ahi/A1ab0mkP/ToTQv59i/j+0EeVX5Bo7LmXUgUCE5Ku6aQ7aEMdWMQOYWyeCjDR/5trVPkp
PkZ7yZCUEnvf7Vs/76La9nJNERgZX2TjFEqVOccvRaVU9BKksOcFxmLpupg5Nr5mdwa2FyqnrjCo
vBzh/PfDqfy2Q4gl/dlkdXOMOukwm1siY+YI2QNFw5SAELOL1jI8TBtlGKoLBcW2xVH9vd2idPPn
GwBWJr1LZ3zEPp1PfXsTUXZ7/bvxtfZvV8r5rcqe4rCQ4bcW/JvoZuGpAWy85iAhCeRAdJ3XPbMq
c45oYBYZUgWOKMLCCFGRKQ63M9220z6cjq0p0kq+Bv3tdJwHskDuUvYECtN60tHGRMxmIWudZ28E
RJeHPv1L8sKE27rX3zmV34UwTJarSQ2pUvmigamvKCQ3t35RORVYnUgQ51UGkDOiG4OP14MeLNFA
zlXuOxT4tFawxc4vOvIXyZc2sqbuh1YDS0qDDSfjtT/G3kItZDndQ/KAEp6/dLMw+bMWqKfAAj4r
IGchg0FCmtIJFtDIKUgxF1CuFrya6jo0C28i72U5uzS8qeX0YGPAEjvSoCb9APaLIEAX2Qlf7igA
eWUxVCnxTnjdkwFiMusEvMfR7V8jVwv+947CtyvnItB+TAB6VCEAnIrmRkm3IyYW4vHDtO6s6DHR
ZqxAo7thhO4CRgYWzlqasb70v8IkffsZnA+aStkqTbJ8gabdtYy6Qzh5iTbuqWx7hYo6irHT+8yP
LNOvMHytggkpmZPn64og0gPOTbG2t+I0wmWAKeQUptLJil+uSxDY0mdj6UzTBtAuNeYERy/lqyy0
UU+8UbI1jr76d3I4l2SEfWVMYYUEjDbrRo58FQXYYsA4hjQK2guiI3GxTSt1epM0uLRRrjdaCd7E
JgL5lRVkhSkwVIFj/5wLObs9lOAJCW1oiV7pGxkkJ11j72fruUueZihHmdm/r1/j35QD/nqYPxO4
M4lq3rDRGME7SUBuGZvUibpHKXqzrMhRpBfZwntMiN+h2q2zJ6sROMSL+qhingdlD3uhZv/zZa56
o8Eid9weC72+AULepq9zkcvhOl//sbwzGVy0U0uaovQtZNTYipDTm3iojz1GvuTcxpLUa1RMh1x9
y2tJkD5dvtozwZznkZqhZkYCvWn8die/YpU/6FaAfnP7n+KxuYsB+Jkwzr9UJC1UvccpUxPz1gko
CaXTOGyua4voc3Huo8jRswhHCBkltDPYuJ1KER/U92L8EnGfHWSxxjOF1OvCSmopao/MUJ2+spyq
udFI5SsALrSzW6NL1nOVbFg+nkKV/BNTPxPOeZWhnEZTLiBcjoYgqfcxaJ1bbCwm/f86R/BNLTmv
kieylnUR7lJbD08adKN1DKf3m03qZF7hirrcl7PIs6NxQQ6hc5OlM462RKiSA9g4wwGzF1oJx/SF
7Bb0197t/SFfScWa+vKPEHuv19WHX1Liz8yHP2mtD3oFtAtYBPC/n+Q9jdeYmsQIKzADwYUSZAiG
5BU6Uw22bFwV4HKASvDFqwkX/ezXZfDxEEubnOUafgip9mmM8c8miJrfJZAXCO03IVoR10/Oz1N8
OznnhKYYvJypDV+grWeQzwP+5oSZ7M/cFfWUA8jObTe9Ea8/iQ7K+aBOA/hJ0ucoWVhgnbGxEixh
oIP1Pvp+bohkrxBxPIkM+DP7PDNgqasUpVpS5kXRtCcSZGvgsnj6kzhD4CcIv10r55DsGaj15vCp
UOa7YbmFh2pHvgZH2G0GqFnsbzmIqVfEQeK+EpUWF2fwLa08UyLOU2lDUo2anSELUwH6WRZ7pgeA
1/ZT0BoDb0+EmSYSx/kmtZewjKBRiJPIprUsz0BPYk6pE6oftREJbFXg6j9v/uwrmrZtx9oA96RY
LMibZq1pwXWbWK7n2vVxDgmAgQkdJnw7GwG4Yd6VbNVhu5z2ovqs4GnkQxw01KMqnHCU1kgDS86x
PG/cWKUIoH35vVfOww9qJ3XCynGGmJhlN1L+qMlP8xxtlPFWAVZNBWCiZPx1/QpFJ+O8ihmPpQoW
1yVDjvamuU8I27FMVHUTqMKnVz9ThbToosIYIEUBW88U31N9FIRKAlVQueBFK8xy6hZlY1S6V8ie
qumajBjzSEQJqEgS5zCMmYFGYAkGk1K5RYM8SMJThj5fJtJuUfSnLr/k7NZqqVUV4Kstbx2S62VQ
0PDKXb28a4Aa9UTOSODoP/GezsQZUz3EUYqP1MTYhQdTQtOENxSQQhVId7vZ9EZQlFzXvu8d0z9D
NXX5TWcyGytNU3XprcTEXmkYX0MmH6aRQyV5o9FbUzlVZG+IAHZESs/5jagvapIzXGxiNwdsuOuV
uu31H4KziV5sHlaM1k2j6VWK/tuMPIxVMfZDjCe5NFJHG2qK9KEE7jQJ1BS4FaUMH2YxFq70SGu9
MNISL66SfFvlhraxJkly66gDKhQYwF1wXSTAvgNOYpJbJxkITG43p7Ibx1kIvIscVS4JO2azkZAd
za0DlpAhAUMcqt6spuEILHvncyXLXH4XWKPArmy3zC3szI8xJoGOhKdEdyZq/SSqAn086ZGFpeR9
Hd1IU2QCHG01VA+xogLCKvTKKvKB6biN1HlroOTgAd5R3mYhgBalZkzXmlrdmOb4NvZHw6pWc7lm
5eOcB2PdPpiF7oPYGIgPKJxowdgqjhVigm12LMQZGiBZnTF5b43kV1HcWdVzK8V+MQFMaHrrk3If
AyKzRrBl2ZUODg97EyrNz2pIgcwUVp7BJEjre6fTMK6WJ3PuJxVCVivFnFZXo41RzO0vJZ4PFWUr
VcOslVx5mhKuTAa5oQnotCh+SlvttgOUAu4J0zGAZr8Ni6OaHqVMlh1NSv7Rs2YB4kojxDR4tqu5
1WQzWuL61lCDWKF+SnuvnFBqy0VF58W9f3txDANL4aC7At4IF9y1aq/2pYRIK92Yz5pfrhfg7fA9
cv8/CcTl0t2ZNN5Jd01Yg3FmSWfh0PK7ZRlFuZN+wrkBTM+bgvyflO3PBHK+OjMxrUF1CLQquq+M
blOTN4GVX/QlZyI4Jz3XzYwgBB+rTxtXbrJbytL7upV3CaohmUm2ysy2EwhmYpvdg65sr2gbzahv
WBM66Vg+XP85Fx+ns1/DRXhyLlWFWuLAY0OerfzOHoK5eUNfTTCpfzGSPJPD+W2NWZmStIucaD5p
dFOPMM7pI5/ALBaO3vVDXe42fYXJhKvxjHpXalG3GAQYH3K/V70F3XAh0ab6yswBc0wDceNu0cZv
tnEmlQuNStDxmHSJxibV2CuMAvskca6fTPDkEt78WlY11hJXKlQOongTknfW+TVI6tmAzo8cCaIk
4ZPEWWAds4bIJux94dmkHyY2i5+W8XjM3LnxTXRCQbletiwEci+q5dlVcnY4Dk0ObYG6pKQLwqhz
uvR3HapBjj3E6zcqyud42PKka7NI03HCpT/SHKxfZunMOyhNgCFIeaOusvcMSxadi11c0TFFGsNZ
X67qQ1YtxS19sh0AYjuWJgiYRArD2V1WUjVMSY6LbB5ayoJKOtjAR8IQDpisbmYm4j+56N3Uv54i
g/Nukmphib/EifqmQ/DQrRVlP4r2aP8m0P2Swt2bQo1xnBPEYxpChe1/wJg0kGfdgEjIBySYsJm1
2NV30/4SyF1jkWlNOjNrPvYqwK2qO7N8Mosq6PttX1J3xng7kH1ndHRIljlmrWM8fRIpqug3cEFo
A1Y0o18KSBjYTRwdZMmgxtpaIOlewntJuBhzWXX+OjPPyYO5h0JrMI1wBM+tVxpelmEZuVX9iD3S
qloBZsgXmOLiIK/cMo8/AdUpCntx29q6G16XDRVQXTj94GHydAqd7Cj8rpcN8OuMyy86Sydoo2D7
IoNE5pnvPVY/Abm3oDOF00pOPtOmRLhtLjARHoRqzivVYuCfPjYkW03SYRgxQpQLuhx/UxL7Ohnn
uLtErRljiyGuUtT9llpv65vbZX1RNBogukTOWVdNGWrtkuAWZX+qDCwo9Po/eg++TsO5lbLNdXRy
cGe9lh2LnO7D7iBFr0gHBVYm+jicZ5HojKB+qRDlJub2xtoLZbJtwofrmi4yLc6d2H2q1loLKVn9
VIXwylazrTFiHGnVWpueInDAXRcoOhbnO5Syimm81IKV4X4msWt2wASeBUIEemAtXbEzY4qYaZV2
AT1I7OQoj+M+lp7+1TF40mrFjMETC/quoxbLhwyAVMoIhissGVwXIzqI+udB2sS0I4NCjI3ua2Vn
gR4zgUKLRCzO/uyuks4yKDZO8PLr5DhX4Y6kH9cPcTmE+stkrOUXnEkgydjn9QgJALdbRd17Vr0o
Vuga06/rckQn4ayfDAC3YxRfnYbdLlGzjaxTwfcQOTOLM/8CmBrRDF7aYy6NG/mnGd3bxh1qBJG5
G4zBTQo0cqLnSioEX+mi2ZxlLZzZACRp0sMZZkMpuZ3ap8jWHptC0AC8eIFfQvhacWiArLo2IaQt
x0AbQTxY64K0XZB98XVixSpmQ19mMJKO/TSLfdVFCQoiKQjzEAtWv/+BRpwdiDMf1IdrmoH77mhK
xg3V7CDVBGm64Lt8Kw8jDlIiYsxHtT5YWrjNyVttDuvrxxAJ4Qwox0hMS5cpnkSvXjszv+3BaWRZ
gk/zWbH8FvSc3RZnP7oVmtBhBajQ9qbOaqekmYcCVeFZqp151TxgwxBru05VPeVgPzWBCpgr9Y71
tZNOGJC2yKod/bBpExStcgDVJZ4NDpjYAMp7j82Z1IvCUx0dgN/j9MB8tq1C2EAXqTBnn6wio9Yt
iwPYROz8BTOhR13oJsE8ehh7S3cZEHkC27ycBJxdHPdUW4ldGWwxznEVKuslWlwm4PsskL3MS47C
rXjRIblHWxkTa8yWEsYCLYea4PgA5BBvOaOVOHGgCUcuL3rwswNy3gfs8ZVS2PB6tLM9zYhO6bLT
BvrPwhDl+QIHwVee55bVmbzEB+psvUzZifT6a6Wld0WeHg1R9CM4F1+dSSJQGUs5Zkb0RHYLAKCw
xEFF2AUAjEBHPrs4V4yLcK4Iy8cT8DxwrjANgB4SAk3TCtrpxgAytPxU9ejeRn4b6GuUuUn3Ntcg
pTnY4aGzNo39pruqBagbkSYJFIkv4tgqysPTMqQzyeVHKQ9vpmhoRuC6COe62sFmAISGhFIhByV6
My3tpBv31/2j6DNyjisnKSoWCT7jrMcuCjYA485cuX6xVRG/i+g4nHvJwENr2MtXtEr2nCOV6dqX
oREc5/Le0Je5Ec6fhBXF0EIXL/atrMCwCai3ebpXPPvNkgOAra5stwXLJ3YcgE63S/WHcS8GghHp
BudkalmdQnQk8eUmbPwv7HmG4FkTSeC8igZGb6bLkDBY/f0Q97e2iAtD4Ex4ajmjNXodFo6aU6y+
h+laGrHJqSpY7D5S0bbXZdWwdSwlKbYFYLo/o9wwx9yHhp4t2tHsQ57XaYap7VlkT5dV/UsK50aa
JJdqo4CUrrRvlf63JGEEPQXvsPnjuk39zaP2JYlw5+lqkqQhoulwnx9Qa9mCmMex3sFPBRR10YDW
8qm/e8cvYZybqEuwxKjABjiWybOUZk6ZKj4ieD+2yVoqRi8rS3T7Hv/lETm/UdkFeO8LqMeCiB2r
n8WJ/HkGtBmxbsQDO5f1/euQnPNoGPB5MYqOV3Rsn8OoOGkl8QRHEukH5zoikANLZvh5JGUVlX41
3yQoI4+YBkLlpXeBDopHxsQUuLZNt4ao1nNx3NT4OiLnNIZB75pItjDCC/T/HlzdDC8a8au1qNJz
ubFyJolzHjpIGk0NJLHH8b3dKV5V7NNPtzh5puEwE2s8xVoI8rTo/BU15dFcaKxPdbvMGWhrVOjV
DTgoFkiuZdsxBtnhtM9Woif68vrJ10Ftzq/MBimzXsVBBxDkeRUClXbXYHUg9GqvI79J/T4AwDgX
ViQF/ozHpxuHLBniFNoaWWSdKnqgh+1HrAryp7956/7SGH6fU9dmPZFmAuaUAs3tPvGy5gdjG1N/
yBcuRaCLVjTQksTJSPzRSv2vMMOqRtd4cqJvJxCC1F1yZxWx2xW5O2r96rpBiW6Bc0xJPKtxNuD2
W6P1Aca2m6j8KMkkuC5GeA28K9KNDF0lyOlXILBIPH0nP0aymzdPZuvbSKaCcFOD6Rgo5Ip1I9WH
abEq0Y7n5fLGmbJxLkoHaH83a/gZKUrsqvaghDu12A4DWVf02VI/KBCCY2CRlNP79QsQ+EYe685q
1aGtS2gbK6J3g+oPlAoetMX1XLNdzjX1lVnlWQ4Js/ZhzfqNmpvIoTNwaSZPSkxBLhP+o3LKl2pz
LqoDyJQVZbjMkMY/h0p+jEXVB8H3UvgNTWaZYLBavpeap+9s/J3W6YsN5BOa9KdQNu4l4xRZlUPY
exFtrn+x65ah8NsLQEMFg1OP+9Qwh+GMBHTRag2KHVtUcrv+pCn8wqYG1IgWX28+mgMg4ID4nc26
GzEbID6db9julAzuiHJFZgNOaMRgL1iDjHRc92kOTlbbrc3Iv35046IumaB0wjqlQgAJ+WdshLK/
TCoVVR+sljgI9O4n1cRu8YAMJAY/T0UmvEGZBKwqPFPgCwePXwp46fknoxS7yG9YUfBovTYBIKK0
jyCsdeYJ/w5Y2hqFAzA0X4EPLIx0qxW6V+hkRwgWp7rYM6zZa1AuU7XaKzrELePwLE2KG84ftCW+
oXeOnR20UHNZWXhZXLkaCf0wMv2B/dDpvVGPHutM16wfI7XcMqBQDHXl2Ol800ihQ9KTqrBdjXW4
PisDu2ZAXz3lyqmkx1p/MYH0mxezp7b9puoKv6Ui4IeLEfvZzXIOiIImj8hA8jzWcbeqwfkU58Be
kfwENyYbRKRbF93OmTguXFJD0wRtCMT1z5jOAEAZcAyw3bkCPZSvoqo/eTlmCkTRrkh9OFeUy82g
TxGstmL5G+sew2y+jWdsvB1z465tCsEpRXfK+aG5HU0sHi4V/rY8jmXldObrqKt7pdv1QpaZi27h
60b5EKkwqGlXy1JTuhmwTzX7/+2Jh/e4Xermp8ht96bAGV30EWdSuSAppEk4mcsCUKx9TDJ9GJX8
SNA3U0VspaLjcflX2FWYf1zmLyWNvmCB61YjT2kswitcvsi3t+rsOFzuZY8KZeXSfu6wpjXQZpMV
kWtl0E70NIDthLn3lEjrqVGCZgRpuX5Swsi1W0yg6tm6qmpfY4ghxsozaeded36i38ZFRJHValKr
4LdJifRDiR51yQjoHGHi83evH6SKuHLeCGQKNNjm/G2lxQ2SUdz61CDeriSvpunOJNWuWZCpf1w/
oMAn2JwLqgoJc3ASDliHyhGge1t9sgQWKVJXzu1oNGRxt3zfsjQfjeihItaPLnyNhCvXizpeUyTO
07CZgek2hqDoVX+3ttk2W2e71HAI4FrFa3iXawYWIaolK5hP1Dm9zZsR06pmyJD+DX7/UKyyNfPl
ZzC/+lDHh+vfSTEuqsWZOE4VlbGtscaLhfLQsH0MM7pRAmRBAz0Gsk5qzLzWBBwWW6OcvH7I3NIo
wZp7Sujo5pmNnnrsTMNPML/W2GYF/qNWg/sLOXNqYfwRbG7Yv/PNJHVj9TCxAm2Pn33/jDlzn00H
afiQdfBNJLMja1i9GUcn6aiTN6+xhLSl9PUxAgXdGyh9SPSk9Y/ZEBjoQamtl1ejl0T3aXmc4sTN
1X1n/ZCNVZz69ngz6j/HaXKY/JSNO8XaaGnijnbkm23jIq6Lre1MPHggp1V/Y3QTYJg5HqrSLerM
RSDoJVayGePSV9p7s9toDJSapumMoGHowsMsh74M/t0ieyHGDpD6soqfjJriiPh3BK9QAn6MGavE
vXLSlMcZfdrspgnvB1r4jfLQWRjsC4kzgaO5ZKGXsWlTJiygY7Jp0cbTjfdukKhTVLcEDKqV0iPw
xPZTdQCEnlwNGPu+zfpD0jw1Y+/VmeKaoAMrptylxPo5tkD367CW1497rSsQTb3oza3FRq/XjC0t
7gardlrciMFcY3gM2Vq17ms1Qr6vrlq9djvWOUDpd1hi3w6NXLiz+pJiytnqLScs07sZiIpNCaAa
09ZrT4+7FzMLP9S0CpZ1Siumm4Hgv7BJhUZRyO6xtftEZoKDxL+ua+4lF6prGFwGa7EOikRuPAF6
lo0tVn+PORA5K3Ia8JF7RXUaad6UVePR1nY7QA1dl3rJ6ZxL5d7IDmSNE8ZXgC4UG44NH110N5jj
CsAmKHBvlzzouSTukTTNPC2A7iojZDR98CB5RSJ4IUWWzz0ISWbkhroUYkyZBSX4AGagJdr25A/y
KWeKd/3mLk9/nzka7knQFx6Kqoa4XIrcaqP5oAb3Sq3B7L4TOktJVLyzejm3OxPKPRJJO+mpvqAK
tSzod+y4dPhwWig7uFdFmf/FkPRMGPdQ0EK2jXSZa5jH4mGOX3Mk/nW4jvvJQWjldEREFCoSuNjI
2VBIjPG6Th9wOqzFenkDSIh4Y6XKduEgKppHWQ0E33BR729P4dcJedA6acZt5kuxN9wrq2o1BmFg
bvE1XfGnW7TvmijO0jIrizV1UZe41Q9GS115rl8i9e1fnogzs8YwsCrTAb0gVF6Y/EHaD6N86ZJg
LGSXIvIeKzC1tIWTDqI22OXq69llcg+9CTCPzlyWL2JA/TRbZUWwxWx4s+6UigeaxR5QSuKx9kse
DIDk/w0vPlGSz3SmLm0jKpc+u1K8NOUdgQG2QEP9P9K+qzluXtn2F7GKIAiGV6YJCqNgyZJfWLZk
MxPM6defRd27t0cQz2B/+7ypaqrUBNDobnRYS1ffLu/spv0CyrKpg/SFUFO4eQaP05lzbOxoFEfC
hn3Rx5KIdmspYAD9twjhvi2gvSrybsBrU/8DKg43w0uatRhnNWWTmTJJwkUjiZUVcwO4JF5eZfaV
XTVAZX4iXAo1saX1Z0v60nQXD13YFv36iH1pbeZHVVSClCuZ9yRvf7MSc+06O6RD1+2ykiYutYtT
NqD4orSHQnkCDr3EDW05ifMPEq5hNJCwMyMcY2q+FxkQefNrOj2E0J28313WGE22eOEuYsSjNqYF
UI81z2+NwgaEUFx7gAW+bXkEcJ9+dPI4ewptEBYld0b1bpbcpQB2Vq0rrc79tmFXoRn7hv7Waneg
s7zNWwCvJtSfEQ7SCm0XmawVc9OtnW+QcIuLsaCcmDixdeAAPDdX5q/Q65ziMIGQwyldWaOMthn4
gK8BvF0GtU1dcNujkrKu7DnKQ2YKgOP6h8Hv4vG2CzV/6O5D42j3u54AjSj9MWoYmfEXXXMMsvhD
XrlkwBycqnsgSXCIDc4vYCPmIaBMbKXG5obvs4l+mPHb0NKgIpUXAZv58ilvX6W/n7/+fmZ/mG1N
5VSVMLgmc5WMORMA6m01C+qmkijUpoUF7dK/t0qwQYykIwGHKkKOGYhjOuqvJfHLAVARE7JS3OsM
t1ikdViyfWf+ihWsRcFAlRdpWGJb3U1Ap8gxqkTuhmpnN/dmMTtMeeqRtwqB4h7OmNK8MozdSI46
QBg5aMwv7/f2pfr3x4hxcqnNvRE3iCPT/JqXKLAt30LtcFnGtq3/K0MwElzV87KkWHBiWo7BAGsJ
4PvLIrbP8m+8L5IntJXO43mGDE4S21GzfF9XE2jijec4Ne7y/HECr4eVhm4S6fdWR92ITS+GoR1z
jHJe/paPNgQxNjmPzYU734eFXoHeZzkZZu8Dmh3UkWWrHIGMdco1AC5m9HZoygoQmwtQSSpkC0ba
OyrB+9KO1VfwVhfOqPESra7o5J2ib0k73mOe/Kok7K4tu0MCDBunGa3WDfPWRX7VicLvC9gV4/EY
E+CTD8kR8PyexffGWHsdsvaTEh9aTn1r/GY175WlYNwpeixyy7fT7K6tOx8NPaAcL++UCHioZeVZ
E97cy/iHhz0q28BdL4EMyvB6HUsYhp6C9BvNF8iHN9RbcsDCM2D22/m11aNF2+yvdcW87tV7BWRu
eZeCuHiuWjQcdDcj+roxvqNxB1A/aoCrcMj5Y5gYTmFgMqN85PR7trQYMzY9jbfB5dPZVHjd0gB8
zkB8/nE7zwwMtSZOZi1TgQj1AKxNtwex+igJbjZt8JkMIfLIw5hFbATeX4qUyLQ8aNq3ohn9dtgN
0UqMEmFO8f7ysjbt5plI0aiMjVmUeQ6jgoHOBpwdcXhbaZEfhrKWIirZQbGFuTGUOS2rGCZ6AIci
Ji1Z4RYAwE6GU8Uwfd6jU58Oh4JaQZoTR2uuQ/6QFj/t+W1COGlUCzjKK0e3EEKnfjeoR4SIqTNY
HcKzH3WFj1dfKC0OqE2omFcHm0hN9lpU3itmugtpGhC7XFMSEjO19VxCquBfmiH2TaOEZCLyxakZ
2jeDjqA9OVZINJnjD/BCO41dyJ5Lm47gTKAQ0DRUj8esgyquZGfES/zst/FeIffsJdcpsHRXJxTY
B9RIql5SN91MI54vVrBRCCPTOOKQnfWVV+IJisEBD4U1T1mKXT59b/M7Rn6p5DGf4m90ktX8N5du
Gcik6yZh4A777ObntkubqZ2XU193IByOrjOQ2qjafVG9DIT/N1f+TJgQU0TlGEJ7UDkENotfZG81
e1hQ3/wvLuCZECGYiBpwOsRjA4zuGXCP/UFrwDK+ckvYs0SSSN74AUrEzkQJ5gVwgYoaWzU2rzG/
5dYS5Jre3FsKcKZakv3MI5RGWQ1oIkvnb9moX7FiPjVddYiUgYINuDX9BGNw4PwZW69StXoXEsNV
e9lk9qahOPtOwSbFBa8nWkwLYpnZ0YfSsXIOjBrZO29bl//KEWcXk5mQaZjQVA/ns6uCFaaA7uBY
/jOYgvVWfvHuZ9KEaMaY7FhLIjwrp3oKpuYmYz+qLgSB8r1pgk8JMM64W+5kEtCWqHdzKxtT2URF
OTt+UzAbataXOWCjUaw3gXcf/cpLcNifeNb7TQMeZfOH0uAlhOb/ywq+HbeeLVwwGQDQMewpgYaX
K/yHD4KSIPYK1wK7VOWgufq2OBAftNVXWdDLTOX6vy9t+hpinnltOHMlVk1cYbT/70DR0WDYAdDc
5opH8QLSKDlpz4e5vyRSMFFaxJCZrjREcXGx6/hNBkqb7KQN9LZPGTBDMpSvO+52SnGY0SLghNUM
uvHuRxqWbwavqAMg90fT1L1Zjx2g47pFsbwmmtVLrJvElJqCdTPMLqxJj62xGx7UYKVaQPLDVOSe
KfE4aSVqsBnMn2mBYOfyqjdob0ILWvUQk9BJqGwgbzMre67ggn3r81bTOoL7vKYRV+TCZYdxCGSA
/0v03nNZgo3q6TCxjpjLCXDXTobJm0H/XUfXSf1mxr9RQXSa6X1U+n2n9X5ug82u/KMVsv4biaEU
0zohU8hYmvCGFABHc/UzpBlaaiQR4rprF/T5S/M0WKir2WhxcBWKX+MeI08I25iTRvo+Mf/0KNVd
Nhjr1l0SKNgpG/X1nBGYf5UBdJH/ShPrSR/A3daB1LX4kXKUsezcvyxUop6WYKTCsEuHKYd69uGL
0lxZ0nHR/8Xb2Lpl6DqjhjjQQUiDmmJtzmhQpUHtlMEA1NX2oDoASJKiaq6X9+se/hUm2L1B1Uog
RkCYtRyUJnazpPaziDtKkknMyGYTLDByTVunBlCFxImIcdTnGk1V80kxDw3aYDPS7Zom2UX5C0B0
4ctMX7UHZ0m0fabSH7UdPkZDdjUMP6KwlbSsbp7i2bcIFsAwUVusqTafknBAcuqq62S8aBsbS4kN
ljpiYbWqeIp12+uVFg71yU5UzCM1AThW/GHu/YHKbvdWDvCTLOEQzbBvUkOd6hMomq+icAgsIz40
oeXavRL0DKxpCQhIwioA34Zbz8QxR2hTWXLJhdzY1U/fIXi0uc/yPgOQ26nLzaA27xSey/y0TITg
jJB7JEuXLjVC0wC1evMFeuQXbuZasN2NN16jGiRtqf2YIRNuyaeFiT6pHqe0Hnl9Ymk1BkjG/wA1
CKISVPGG9FCZw2uLywwsLn7UyfhLGYvrUPGg74ENZcYsSTYD9f+JdvvaAkqu8WfOX8L6Jc2fLeu5
VUPVmfpfpHzQrD/AyPTwytbVULJ1sp0TVL7Uo2GKFRxOn477yc6vQMMjOf8NN/NpmwRfR5Q+zMl6
OHZjuYPxO4zjfVU//WMDfC5EF8LjWGuUPAK61UntLU9VbFcZ/7mJ/yRB8CuVOjWxmUHCiP4sowQe
aitZg8Q46IIT6WlEuoQBxrvRAKPR9zvQjXp9CTTU4XB5t2SSBNOgLwbazmKYoajr3Tivvawyj33f
BvYkI6GQnL5YGFjIUOrWevqAEfT6+s8CoD0eBpfX80WLVxJVNHcQlVkrmaqgxZGxjHpGJ3rS4tHl
YDswyctlCV/9ryBC0OIs6okyV6uInbVbo8P8agESb+TGfu5arkTal4fHZ2lfQjNzbCduQ1pOXXCL
/asxIaGufaPcgCHxRgZTI9lCMU4rl7rRx3Kmp1QFarOqo2f5n14gYU3iBSpbqxyihYIrp/Cb1e6Z
Ekvz1eUJIoQbtChEWSJ9pHivWelh7U+1/TEonw3qEv8/Adz+EmwKAoWL1CdTpagp1rSSXZN9smM7
I1D38e6yPnx5bAli1kt29g5FP1pLFBXqUBpKUDbga/xmWkfVRGcxJ7JNXM/hk1sThAnONLF7AHJq
2MTOI9RlQYuZd6SPLVcFh5Kc9m29m5fECV60p2BkB4sSPYVd5SW8dfhyj354Z24DEPa66DPzLm/m
F+MnrE8wFqOqaHGoQdMLgolbkMYsHfe5/Zamb5cFyWyGJdiMwjCjhgFnH5yU5I0GdB96zFffZg9U
Q1JGwK8o9J/XJfZnd7wL1cKAtCJ3lhf7kSXe1OxJAE/lFb9Bhn1AebX7AxrsCtANz9VzvC+8yo1O
UuslsSXiYBvCeLbUPb4kgxcezAdDB+YqWzxqjF5OGz8B0KlVv6jFvkbxfsgqF2kkTw2Vn5cP4Ivv
wY7AL1Cw79nUMj5K+2fXhieGmVgWNLmtbu0YHaMUpdX/YoxFECNcmHwZElOP1mNGQh3tESiudgPS
VNP+bXLzxY/0a+5VGaBEZb1dWxt9vkDh7nCksk2uYIFlBtbrlUo4k8x9bt3OcwnCZZmTKSXRjMsy
lKmXzXsGHvKJ1Q9qo15VauEms/7f+L5zkcKtyfLGjvvViLPTUt9kDwDD+xiJbMFb8cDApiQbMfia
Yvx8gCIyRTqgobVvcIDpwV7QxeqEUVA9hh6IVPBIcoz20FjeyvDsdnhHDLJH4VcATEG+ELzaVd3H
5WpxR5e+jc860tbgpdlHfgauNdSAFB/e6z4+ytRHcj9E5ApMvDadEeNwKaBGcqNzbIO5CbofLl9D
iZaKj97eSEac96qlFXCRI4AVV5KmUZmE9fezi652QNxPCCTwqXGXRfesf4zOLRyR4IGzPE95zCCh
Q79Pzb7brelQLtME2ToESzLU9VibJRRxRPm6ALw+uskkh/E1zSmsRLAZGp8H1o2QkdSL34OMxkge
8vCeZ4szGg9ItPtdT3Z9nV5V3mU9+FpCWEVr6IzTNMM0QIz0+ZhG8NFVrK/oyTx1B+JwN7phO6j2
UTpDvhUwnUsSFEKzLZImar8eF2i8J7X0AVcCHadvZbsDe/MNWQB2XKFPq3MsehVGiOG7GysEBGXB
Wh0srEpgI2q8vAEfjx0x1rHAs67bmo58l9guYhe6ZtSYODix8mSbhqug0WeMMo/M5EZr72b0Nlnl
Q1MfGGt8m4M2am+x0gPcfdY0rjk/myZGCxTMMoCdeTgWPHG60KkG3+gjv0kxtgQWlHJ+bYbxu7GQ
AANTwYLew7htHdNI/bQMj2MNWJqZHEFwf2Om7CpbQc5DXiHUylu8NlJMW4QjiRxlUPeX179hb5hh
oyOH4JVmqmKjbj5Rk0QYmT0BuAuds4lHpmuadxJjsPUK+CRGMKcaU9iUrGJW3mLVQD30ek2X6iun
o+7y8JAfpZWiLT95drJiQ5OVAIu2IV15ovXg8vQ36IBOXfeNl/w2iSePoKMt0cg+s9GGZCdB1vGg
45lfDTMK7wPfL0UX0OmVygDGvjIP486df5iwGc1klUmGKcETabpDbU0HywSVbzeF5YG38X1V1++x
Ne7C2vYYTyyHszoIS+Ux15MrACKgp+KmiVGAiPorpQdrFT3F5WNu3aYzOiXaONAxRtFy3aejiV5y
bW/pv6oxdgiw1Ks8uatCTN6o5VVf3rO48C0TwellpfoKroxpJJXZKzaLRde5i89WBRDmBlMqSzth
ICdxasOzntPe0TSUCUEWvJuvS7Aqf1djh/1cMLnzJOt93NDqT/IFo512+cBrnMLJUPdL+tp29yo/
XF7jhnZ9EiHY7BwdXXVEDO00ZhEojgDM9lAqoNxIG7dOBkfFmNBlgRuO6JNAIezjk5H1jJjaacke
yvE5ls7J0Y2X8ycJQpTH1Tq1bYASnGxooq2WjsZutWF0lpo7ad85TfuaYjySJMMOkK9OVLz2I9Do
oGWJ9R3NONP8I1oee+0Gw+BOYgAlAnFbN2fHVmuCQrnua0TEeXZNJtVvanttUHvAPPAPMPb6Q/tb
jxVv6Nv9kMIDaCOGdcbSybT4/vI+fm0Q/Kyc4qMMpYoOUGSKhkZc/agXngm4Cx/D3h45DrXL7+q7
/wCNRqIu4vsr0u1w7vVQO/W6em9EGIMDD0yqZZ6i35cTBtgxZk41DGLxxG1K6pUYUwdMsWs3V+Fw
q4VoFgT3gZq+hcCKWJBDD/nPWaFuTkLPiI/l8KDaDAmioCSHnP5K43ulfbTq+0SNPdvuvDa1fYto
rslAzIHp9cRXsoc8Nfc1Qo7OVt1GvZ/Kt7DrHAKvXM0oW1/e9w3/f65dIsRJz6qIUhvbXoStW0zf
+g6D+qQJZvN30f/5v8kSoho1jOKsHnA50/YwlDHy9G9Jc2o4dcbx+bIoma2zxbhGBVa+muBk16dm
dwde1QfVDzOMaFjeShhvtRhrj/f9Sc7Es5oxIXb5tKWCmbVbAKMZHUwC5pPdpTZcG0MoC1hhYt2U
WJ9Ni2obSBMw21AxFiJYdCUBPNkwaaeKZO7IGMY9EbvNssKUpm0t6UyOsJvlvDRxRjnMas55wJs7
8B64AOdj2j5Nf7Ma/BhjAKiGzECfRVO4Tas9Le373Icu0owuVfd9nGEocsf47BQFroS0YW5d6pdd
P/tEYdfNqM2p3sO5tH7+Df0+OfXJVbZbz3pUHxs3vpclgrdN1plIwZ8R0PKkidFpJ/4ngkk9TN9W
2m+gcQRhv/vPWJ423c2ZSMG/TTrPIivCgcdN6jbhXb4U/0eVEhwaqA8zuDNIWBDYL8CCBKo3ngGS
6ylbh+DUKhapbGXIwvVU3aFw1zpB5+iPvTd7mKg9KZ7spbN5K//unIiDN9vmQBlGs5FUr4iT8g4z
zeREWIlQU4YPYEqWJxbZqoS2k5Hj/zfd+C3TwyYIgQpwnOaycpuhQX+fWR3Nhu1aorqj1V9FbdM5
LM90YKb87AhFqAuUl2lQbcfs6JNRF09R92JE7zRCebi7wqS81g6hwzuaeEhOAPXFfARfulOnLby0
+QDGtp/zgNvQGMHQGq91Ge1HLXlvxul9jqhn5+jSatPSV9QHfTpF4+CXMfNDPGo8cx52PU+DVFsR
qsMrjPD4VmIGzZAZ+35Wj0RBn6CFSROluwG64DG36CHSUwe8rHganwbypKTgg0rRYwWUXtWaEKz8
qWxEI+ptqz/YeN2iZ/iJgf2TyyjxNsOls3NeTdlZhsPuARXedL2G9o/ugCfsLjnogbZnh8saLDth
wfKGmTaGrEUs3c83OT3Mchhfic3V1y84W8gwtdnEkBA6JejDuQYUThB61nsfJO8wLbvQv7yerWwH
xYDrv1zJl/Kjjuh87nDvrZvqMO6UW0i6W8d65WDBsr0T7GanVpGWDVBO0xq8CVDJbfdyeTVfoWbX
aPJsNYKdZANo6JZOIae+cuejdYyuGPI3bhqo7ynKC/OP1FNAODt6deslAFJDwaZy8xt54nmrtPHp
SwR7SvvKSBUl0T7gAPkD2Q/gtJgD4g9P8nak7bDnbN2CXa37OR2tpIX2l7/L8S6PHsu+O/Sh6tbL
gO5jr0OejFDuzhrAARL0oaIlVR3QNpQdVUAxhtlNH0mahb52Ln0+DPHJPyMWsi1MqZ6s6WfDbsfs
kUTPFqjfJvMBuSMn7uA9tfs8iZy8vCvNR2CBOIode5eVQuavmfDCT7quAvwwTEPrgxBmLXrC8XjT
PWZrfMBUB+arDOVIoulMMEYJuNWZOc5YOezg0jzMg+FcXtQHc8CFuEfEG2nLnJc1Hv0YXervzc78
mXH4N9a8dtN7xTDPlbz11uAn9dM0PXH9O23fCr12Kq17aK36GWUfH+1NrpmcSHU3D6ozr4YcE0A6
GJDqNHYUPBOn8ji3P6P6OSVg3gMGWTx/M/p9Upq+1WdIvubOECF7pt2n/S3tE4S873V/MzSqk7AH
Zf7Tkde6eKtzgEqRxAFppDda+JuFwZhhDipCucm+yazWYam2N9r+0Z6ACaU9a/ntbLYOtV7r+moE
+nudevWE1mJ0gcUtuqn5Lzp0jlncKfbig20Pw713Uf4r6zCGPYNao6RoPBhm4H8hmYlmf1QxR0p8
NCPJnL7MgjLBYJvFSIyS14jNoiEY+tQPS5DE5Qh2ldkvgQTVh++8ttzGukpBVXxZD2Q3nwnxr1GM
Sjd3jKA0Et5jHqa6XrzmHUfoKm7n4FkQ4wM86g6LI0folLxDmGDR7eFfvsrE+Cya4zgIIRYZpIbU
jghGPZ+rAmHJgtD0NP5RMB3o5MB8X0wnv1rhR83EBdJccpIVfySRIxMs+DJrvFbt1TMCoROAxmH8
RwO55ZLIaEg2NQgAhhS4QUj6ayKeIO1sq1AKop3QhOgUaEm3attPCd1182uUZIdcQ5rHQku3P6a1
RIG2jvBctmCqKqR1Frao2qmMfxhI/6UIJjMgikjU9As6LnzBuRghbmp7Sq02plgicPVCwBrz+MXC
wzUjij9X6pG1b9PSuuiPl1j/LVNMiGowW7fJCqD3OZyiY1WbgFDWTmH5J2teqAyVetPRnwsQ7gA4
UdS1I1l7QM+YYyYhWirNQ5WDwx5Wx9csFBkAcV8sx276OS3msbEnyeZuL1FHSkk3MLMlYjbYec15
r/fkROOHGkOnY/HPx+XX4yN/RQh3oQJXLajIIGLldqdevlZhQF6EsmuzsxWH873UsK2KJzq4c5FC
SFOZVYfcO0SupIcGwIZV8AbAlK0i86fl9bKCbl6DvwsU+8l4kS9UHSBNHZDYG/YT/13LWEa26i7n
uyi2kKWT1sStVZHTfG/9WEei0kC74y9jwA8AO9grweU1fTAMCFsIlQDgANJEDLhkguHsG11VZ4ZF
1QCaSq3XEUEgH6NdZenflchsDmMa3QHK1C+RH5/sR8MAa9RNzhCoktoBofQ9mPZuAHrrjexHxK/s
csR0cR+MdRXomP8sYwtg1yNGnZsjCZ8UQG2hSpNx8yEGjm1gpsu1Tpdvl1e11QzwaVWCLiqjwadI
xapWoG3NXQGhlcKpHpXb8he6hB09KAKFXMncwfpvL22moI9TSSolKygBzuJDVjzrRexEOogI4nzf
F9/qQTbQs+UVztcpzvO2ijVye13nSnXysc6nCONzAD++kSVJtho8PskSQuRuMKcB+Yj/d7917Gk4
+Ew/LKqT/Vb8ZUeOi4/HdAoYtt8y37DVl/VJuOCC+nCx63iG8DVni1lJF73DAA6xywNd6WS6lSnW
15MA6Ygh820vc8hLj14PJZXy2WyY0k+fIripMjX/v26FaAGbq9OQ/bqsvRt25pOA9QPOXvdRNmmZ
rqnag8JiJ05e7egmk5pr2SoEn4eqd2ToFXJevMicqv6O8Vfv8jJWZb9wGUSS+75U2KCsLidHE2m7
W5tIdbR1SlOtq95dkiNYsIyWedqakIOnm7vqJbKSlW/vcj851ZL3quxoBLsSKovaVTouOMG8KF/9
qAVimEyyc1sB+ycNEOxIb//rWqvHZN+Ofga6JIyeoDpB3MgF+EytOgil1V/NMYayk8Plk/t4GH7Z
UhM9FvgK3baYsKUKLaoS8InKiSn2H2JEv+rBxmDkHxIBs3A61YuGsuDsmkQHWOKMslfmRjbeNtiP
JXRLM0TFe8fVlzb+OalPLV6MNmvcefquK5ozm0DD0vg+r61AMfKb2CQ+EGqP4Afxwd/hxMPPUDkq
emA337L4AR0oTtT87iuHYSqhtSyUxVOnHGrPKOdjrqveMNleRwtHw9AkYPXwsMK7NRt/59Eg6Yr4
0NlLGyOc/9Q23BrSXkEN+VjMvVvXDzRFX4S9eHy0MS4aocVtCLoOjSaZ6nKNALrKcIBW4zAAjQ/N
G9dueh46mhI77TQFqKdq4TFlD2Dy3hGt2ktOctMjnZ2koEllkjC9GjPllBZm6/WKdsNrG80Eqmvr
yjtQdDO3yxN+H2vli0oWHuhs0YAhotb+POXpEee2UxLqReqUObmqHYfYCoqVX0AZd3b6PBbELyo8
Our+KY6HYz2AuLSxqVuFQLeq3jKDHLiBE4zBvMvR9TX/SnUAFGHGZ2rwXgq1VbWzfVulQWzmJ6ZW
bgrQ6X1iaV1gK9VLbRJg7dfGe5pnuaPkJkIvgOi22VVsZfeGckqKwU0sVHGQsQ655dh160t2ccvC
/N1EseVGCQ3wTJq4Dmk1BO1kel111U27y0K+YmQxhlnof186Q/CvaaQkem0X0C2N36pj+ntI+v2s
v2kF4EWVPSnu1AFdz9O1DTCXvjd9Bui1ocjdLrFcwBIhjfeHAIgQiXgVyRVM1wDGPLA6pITnV2WU
XIVNS3j2taJDHsJBV2zsSdaRXVUYbrwkAUXV+/KubEYdePOutEGmiak/4ca1UWmPk7beODf+Fr+j
xzLax26OhDegn4PsUB9ALZK8qv9NWzA7FyzcnDBqIz5Vg3LSB+7WWu2ms2QLt5IW5yI+Wv3OHP3E
QrpEGCQEq0V1yLt9dFW7MWAsJ9fsrkPHClAUvaMS477l+M/W9RFSnglFjs3QMU6Ge7PQwFLygMja
nTej73MRgm60AO9R7XVd5XV2a/wxXHK1HNA/71Y+hsEnpNQ7zECwypHoylYkcC5XiMwQIWZ92uHI
RjXxefiUld9D7VqfMdyfJ15FEp9kdcB1G4khWY5kK4OMwwRnGkBRwMJgCsJrpVBY2eBCdF55QM0X
MY+LSoKvHtYRJ2ogtSYNfbbP8q/M9fezs+yWoleQ0ldOk8b2C0AMo9gIivTWVr+DBqacv4d171QK
qcDCUN2r1A7aJnG1UNqUurnzGh6QTDU19gUSshhSO2qqCjtPFBA61A6v39XiV1e033MU/RQd6MfV
dxDa+0bduZJj39yFM+GCiZj0MRuztIRG8xmoeIDjGgrH7lQ/Uo2dDiTHKjxkS/aMCjlsZOl23Rw5
NTomnLEyJB+jraGRGCEwSlWNqLpBv2D4KbYxdrRKlZMFkKyo7fZzAUL0aU8xpBGic8eqMygD8ZoK
yjFON2VSedM8Pmllsjea30XD3So7NWl7xezwum/qR2PIbmraOqVeeq1W+kY8pm6lApt5+HN5J7ds
+llrqVianjKg9rdWEqPvBnoLeMq2PtC8kMTQGznT885SXbAOVmrObVxl8WkpuDNmhVeoLxbq3ZkM
p3Qr7fZJknAlw06xiyZr4o/XcbYvHwcHiOIH2FV33EuZqLbuwPnuCZexYIrZ9MnamAvWk3DIAgZy
esUKfRpbGE/3tQkF8isrulPM58vnJtvR9VzPzAA6xVPaVDw+zUvrYzLcNxkNSAvQDSbrCZPu6fot
Z7Jixay0ccHpreSLuvGBoaA7i6v86e7lVCAyjRQeIlMaTTxddYXPk5tm0c4YgHTZdXeXN3Dr0p4f
nWBB1Gle6rzF0Y3tdTRbwTBfq7m6M83vNZc5/VW9RQNxLkuIK/LBsFOk6OOTqmbfOSkCg35Pchv5
NTQ2ptSrjfCgj+SKcfD85dYOWReJn5SsVqy5VlpesNGyIhAv0dd5onj+Z+5cIklG0h9qIUPY3czd
nK1YrK1aSrOALRGHuCbj4leMMRNcxKv6mIJIpg20YPnBB5fcIKtaPaO3cWc9YCBT3ny3GUuef4hg
eeYZiHpdHqKp3Ju8NVOQxXvFBDC6V6954wGV3tSPihv7kBhH2aNatuuCMeqplSB+h3GN1dyvACy5
soJkLR5l9T4G08Fljd7KI5/bPrHimKQtejdJGZ8o6lGW+UPFrI1aaU7fwjCpxyYFr7hSeCXWT+fr
OjwB6kii6hKzJJYdtbHEIPECTVeUJ4AmZnxH++jUkuEkWavESoglxiQ0lCXr4viEKg5aoMdr3a7h
QpEo7LOjBtLbKqx9G9A5rCJ7ooDkFHiXLGRuZzB0HoI/7vIHfWXewFPuTNEMQdGWkUyYmMTKucqO
avqMKrs3pOG+nod9Ezf7SomR0rtrbXqoKYbtYzRBzsdl1v2W3YdjvhsQwQyE+cZ01AwdWUb0KuKx
x+jRVMOgXri/HmuR/6oLip6u+qAnzW4sKi82jkgyxGWDqaRsp807TenQlHkLPEZ0cAPbOiqBCoOS
PNXdjmbowLJ5MKSA9gA/YEpz11Rg2FnjlUbypNLHBgCjI/c0YAdXVYaMvuZnFlr/WGYDNgxtzU5S
DW9o2Lum0feqbWu3tkf4HhSVlyGSzFHKlNoQ7lCYcTYVBRzdykhq/OT3ybHYJWiZob6mAPZf1qMh
USwRUX1UrIw2ePufaEPdjFluXuguGogk+rIVwJ6ri+C/swlMLDGFaQCHvMeKdXRSsnOyhQheG5CD
yLBF6Soh2YGZ3hnT4Rpj9xLPIosOPi7GWXTAo1ldGEfElcHUg7cbOG/d0XJmr32U8+nIFiV47bhA
lqrkOJ0mRPLwLY9H4Jj+YyBE4SoL7trosoyh3W6NrfbAF/KKmgfy/gWJBogwiGYBBidjQQCSNzd1
le6mlO8v2yTJZplCdkkfTSvuhiI+aTP3e7QJ9Kg4N6EMqUTi5USAQ2Ajt7nBcENjxIZmc5Wx/ED5
79Z+ZZoMC0O2JMEaKHHIuhhNax80g4ZKfYoJGCWXgfRtvuyNFVwLaMzAO1MFFSBJyCKQXkWn8WhO
5JqaoR+j9sTnascT+8AoZh7zoMGsBs9RrVXtHQNjjcxIbGZVzj5DTNwMYUwZN+FU1ujFeI6uMN/c
74pd5Ze1O/lQS0QvBWgEJJrzv1jdf6//49KfXWpN7cZ5UiB4pa1aPHRIl87gdAj6Q8fY26+yKurW
WBPc51+BwsGCHqTT095EnIZhnyoMEzdd7vT6dx+BmScv3GHUdnmCrp74jg166xr/Q9qVLEeOI8sv
ohkXECSvXHKVlKm9pAtNqipxAcF9//rn1MzrSkHZiZ4Z61vLyiIBAhGBCA/3yHjJEmgKMI8iHqa1
5Q74QLn13DELNAIIUtPoWhDambnbWoPbVKrv6GYAalmXNHpQIY4ZFZ7YYazgBJX+pKtBEj72CntG
HTCGNoIZTPyNyhoKZxu4p0sVHo1xBOqOYtnbdEt3xGO7er+0yRbFemkPdTmn4svDMqBebZioTxGx
q1NmWVdpVRkdIgfgqLn0l3TMbLppM0SY/2opFJo1i6Uu6KviPQjYYpRyhhXwuKi/x5u+G9+TzroL
eYZZ17G9iXjs11D2sqmlr8q6pyBSNUI/SsGUVk23pK93pe5sWxXM7Uq5YrwPLvu0syfzdEVCBKiH
oTd6HU5t8Myf2cMC2wQrO+giPMOr/8t84NSe4AlajAXPhr7sWsE9jBABXp+4td6vJeta8sMLX0ps
OMyDqQ910SBZhvJEClwi8JJQJ3fWM9/FoD2Ty2jLLArhoVHZbCcMFvuVsQqBSEVfewOW1BXvd0UH
i/9V7fJkL8UcOe00AkKeFl7VGwHR0AAmfS/ACrsAEU2MmE63cpocYzkQlzZW8CyZjl5UPeFVFPIZ
fSdAHoffDh5/SagEafhM66M2XDmYMYGnSYx9jAb82P0GUzomI0u/Kj8s9Wc1ZetsuusKcJLcQX1h
GG842BIqi+wNq/NK+4OWfM0xO1uiuaVpxiqixb2DZJpnjYLWbfzMtPuhkEG8zoXD0w0VXImVRaoS
1kN0yJz3Nm23hAG6Cw3cy2fz3KPu1IqQSRLT6fOqw2fTYyiygYq7DnMAiUOvUDSJqbP9kVNbS7Jx
GnggAllT3keH/EcXqEGxA6WIY7vVmh6Xowknbkd7+ejn2Uh7aldwK5UyhJwT7OQnTWi2bmZgzls3
BYEx9SogGaaV6pvWszFMfhzIwt/ZJPrUvOBlFKjD1Vn9efvDtUI/hmt72/ifl/+fXcVzSduJQTH7
HGcG5g8QSH0+q4rItT/UxxTqjb7tD6s5wLTcI09dp/gHHlW212JeClFoHaOf/7adaTdT8oPUHwvV
gLottlG8b8le6xkgylAalm21bOHCO72sp7nL+RQdaMTXShoeu+raGl+sEKNYkNG4fHNk0UrsEKVp
ynlCcZxLEyKcmGiI+zsrjjHlC+7A6q0sQfYO9D2mbDUdNL9G7lpysZXFw13wgJ/jaSd3ymi70s4t
3F91118Rzyo3izJZG6AzgXnwR3naIV324rdOLKp1XpvZiKC53Can9JEjKyDlmT0MIGyK/BpuXuI4
JD5KpNUu84R0qMVHh6oB2A/aKIbeulPSQUBThp+UmRJclJKkU05DHF/HTJFBISmGgyJNFSSObFXG
slHfP50DjkZiURNiF183MspNdYRCH3RJK0jKZ8R6K9pmD62Wp4I26zhsfDMEKUscQb5MedUomDrm
bE2VVxJStwHkQ7GaTWPF0D6HYINd4b1UrGuo4RV94Cgq8DmZp6MUpUEElCQ3YLp1dQrOF/ANVfqW
0UeMg1/zyrpr8u7x8t2QLU2IKmiGARthLPWJxgT7RYIR3RfDurps5BMNeWkDhY8VhzOK6aaGeEJM
P52eAGm9Sbli7NJ0WBlRvLbSaa+M9Oc8lGgRtVDGiRXFQ3bsQdvKpd3s5U7qN2FQ8NgbJ3NBwnuX
f+TnMN2lHykEn2yizOqSPkMYr/Y8yQHV3oRgd9P1fTeFvhGvCmX0q/45MZIVLx5Ne/LRkvbD/Gow
NW9MbyewbEFQxh0wV20jMi+f2HEaD3PmXkzW5aR7oD9k9ZWiU0jzdm6KTH+anQC65GuCwXQGZpkQ
TyOri7yoS64aejWMWZAp5QZUABg75WwVMSv3qFk9XF6+7CAIsW+a865vOA6CXSa+0ysoJ/aBrcik
yv7GKf11l0S2Ml1puirmeDmMP/UakJIO06DzGk+vn/rK9OTajEvy9e2rEpCBW4Zjq86n9NuJE8xI
FVXRUoCLablOQeYwtZv/Yuf+WBBXRGk2j/qIw026dIfC9zo2uq2pq6vLZs46vBMzwkOhblCe1ic0
j0zyc0jBRpvQGzPRvIzkkpqlzJIQnGnSzBVkULODDpncOn3rog0IJ/0eCkmXl/Q5333h43yjStAj
TAVbeXbojSttUq6mBpPSig70iuKowQQJpIVAwLVZ+9A08U8CXnzTgiZrnNuohBTx0aAd1AagbGTw
zptm0GQMzxCMXXFavsUVajIUqo76QtYPFgByaG2A+8f2XdfK2yitHu1Jb7xuguZ4d03D8YNkcYBr
DTh+8tu065tEyV+ZokvykbNX7eRLLkf25Eim9UzMfDmSn1UWulUbzSXR++W9PZ/MnlhZfsWJFbaI
2E4lirRL9G96P9lFa+hke9km7aGxLq2Snc1vTuwJkYR3g2M7Kdxn69tt5v5rNhrVOJCzlE+okvk5
JnC2kkXKjAqBBUojaksmLDK+WmD4tnbIUPkm6CjGfAfEavYqK8rJLocQJayq+ffruQ8zdwyhq5WZ
e0u1Vqol4WM4HzVPdlRwyVqhOqQyUWbtjRmvHmRv/TEn2pIuZIs6XhxoWhakRrMtcjtxE63el+0Y
VOEy4qR1LlfoXjfYzhjoQxkb7lj9tsjz5S8g2Q6RwaHiTTtpBB8AYtBqjCZU+tPSbX/uJU5W4sZF
hExjTs08ZThdVpfvMwc9OyqBIkhupYiOiXk7RDlBj9qywVsOTbYm5EA6x7IjK9ux5Uif3EtOwpSh
bQc/jqYGdK/WdqRfj3OHsW81uSbqcFeNGvBGx47ytd7+Bu30foy0fZiCTbvQq6u0LiWpz/m34J+T
JtIa2L0+pbaDt0kTaKvwaYg8DVxqzC9nkJBlrrMufKresWGl+JnEtmzbBTc1NjSL4gRPhuXp1UA9
Q986gBtfPqVnq73WyQIF56TqCoatNIS0pOTbYrhN1ecZoYabKlShUWBoj3X2QRmqDfn4eNn24oIu
xDgiuCgegq0jLnGumI6ED4hhp39EncqLwfPevly2dT67Olmn4J2ScezqfMY6ueVPmUuA113Sq6Zw
87dq+08E2mUXU3BSqjVGbZMpS6e282MDze741+VFSU6IiJox7QICWgxX3+5LfyZPAyje0/LjspGz
y0AnTDfA4ogsUfhKM2o/OVjjsgPEXCCtSNYZkaDvztFfUDQBKLDmqMurYsGlnLSiT6sxO9Q9f6Jq
+Yzx8MrVkLhe5VOxo616q3HwE5P0Kh3RPimVMPRjLQFWb4x9Mx2DmrKnKddvchQXVap5SpFA+pDe
1OUE1cVwPxjqlT50d5e35hyMCKrIJll0B50FDv7VY5WOYnMnTvghSqNVD+K0JjQtL1Tju5ymD3g9
om5StPuqtW95k62T8SWn2jpi2mOSYKyWNLtUMZRVX7ab1Fnm0JMjSGpQTsSoAhKfPvNMrj1d/tHn
XnP40bYNxSHT0Ik4zulgpBl84i0/VAMkv9XhatToPSsgf6baQaKS/VSSN0x272szPTTJpqL8lzXr
T0bP3qq+2zk1ZAsccgNNnSe1AFhbU3fMvElo5FrKFRJIf2LTelZmt6EwMFUfEMbeMCg4UJv43aC7
lV7Cr4MGaB74DwXDcZUx+k4c7SGEt56caTU2mMVR1KPSkx+KDVwavvzlXTgTayjaphrkiSxIt4rk
klNMImdQO2yCA6xbY4PmSw0sht8GadrLpj5p+b76OUp1HBPQnumaTcRcnna6GkUs7w7qxJ7V2QFv
iFahmD9Nd1kHJvVRh0pnGxGyi6sDs8rfRqTuI05DkHBm28lp7ohCIOFjWgWG79JpAn9shOmdhh70
rvCnulmrkOiFDLIBDK+jBKNhs53ppOshHSs/Y+bvioxoP/Fmp+fsF3SLS1elVsCGq8qobxQLR8+Y
Qfw3rCCKvuJlvzHs8KCrfAuuBHCbzEDY3KeD9lDcUhDEuMZ8nLVupUKuoLbWPOJ3TZHr0Emu3gzt
bub9VWilOyvvlb2FMQWamrdR3gcMXAFJmcWrTM2HtypXSg//xA3zGhyNJD+0LNlPRW8HnDSzy4kK
r5ZETwkEKEGQd8NThmZk4dwP9TLtDJqQrDZ/NLl9AMz+mXRJ7WosWjW25mk1pJfq+SbSGIB0Dfgk
w0gWOZeIIX5W3H3Qk6oWEnhRnCTL5jh1Zq04aua7YzertnN8hUChZipdHfQ1BtozfHgbpndCI+DM
oGec5vd18xtwoZWR5at8JhiZk2pXfz/alJ7+LiHuMIIKkA2o93GAShpcz27o8nvGsrsqH0HIX7ix
yl2cu11U9W4/6Y/5/DZAHlyL6vUM9kYiuwDfFUbNL7/IXlgWThK7NuQqT5OpOE48uiJa6Y0GWSdx
EswmxlVze62lkF10NmlG/HpgmNi7A6/4HuBldwInjFrhGaqqq1YJV0asS67nGSZdamlgLQbdgaFR
/Pf116GEib4/5OqPrDaCJCqv7S4Dy5Ae/uKT0vvGNG/zGtObqQLGXHyyZgyJq9Bm8E2t8AgoXpJ+
eAKWbtUxcpVOQwDF7tYnDvUnq/aN5LXNlIdYtzxzfLUG0L+YCUp6xNdJej3UQduCojRJwaymdzsl
AyJuBrNtAXKCy37oW7ZgObqGOIVADqeHOPt1nVxJlEVrOTtO1U9a5hutCX2VRv+pYxWsCLuJhl/P
QsdJj4nG3bFtVhwz+ab2CpY+STHme9ogmNK/LijD8ITSozB5nNbGge7yVcXACucmzB9BlVRcD7/Z
GqrHRyA01rrfPk7VLn8sB9c5Qgj68t5+n8IUfovx9begug8Vvxybq99SvDyRmfCgtR8ToNDxZAGL
ZO0qmHvZ8sB4joKFzCtMXzlglx+sq8BvC06nf5KDfvMFws9akruTmxeiNkSbokmPhhYjFG8G7RiV
QKeEkvT6W5Io2BHeKoVpQ+qgSLIjGw2kMYpXJpJH6HfIk2BiWerJUjB9rgw1Yckx3qZH8oRpqrV1
AzlUAC3xUnxPfBnSUrYmIbmzOpqOg8qyY8KHVy2KH0ZNghKWWRDeJEY6TzMp2vTIx2iVJGB+jaRR
ajl4X6KUsG1CNFBLamvJ6ERHipiZ9LMX6Xx2CSsdNwLfqa391gxM11rNVVuRH1G7yRUNKvapjHla
4n3EWnDdFIOl8DA95nG3UcirZu/JmEpeEssnubDYT2W/kzPSmm1C6nJIjoAwHRwH3FEYXwZl/xo8
ML6lbC9fesnlMgT/0zEVI4UJDj03XmL02eIoD1KCq0wqiXv5XrL8+hW/pZCJpsdj1oB3vax8OzR/
DL3yotX9xkStrQU+eqpUF2OUbl9BHRhjGkR7vLxY2fcTPAnRk5FpFIslkOIoKXetCAQmSNz+NzOC
IwFchJZ9hUvXh482SX2N/dbHRGLkc4r10jkRfAnNU7w3zTk5orcHBmB1m2izO8JOzmvfrkAG0Jke
UFVeNN9dXt/3gpLwJQWvkkVKVWBhyRF57ezVW2PTqi7Y1+jDvJv8apXt8uv0dXg2HySGJY7gE4d0
cjdSg+lGBZr+4wJUx6TJWtvEfu9CjwI1rPJRprn6XfBaWKjgeCoyz2NY290hwSSoy6byfWRwPyGg
uODEC/1pRiZa0ltrNh6dwtpGlbpT8hmPwtYIwE4HzAW+Dcj7GAaszWThpubU1fPXuHq9vDWyn/qt
VEu1KuwYQovpOgercC2IvrebhYAuv9HvzVW2UjwMPvpgCSh8ZQs99E4mcSfxJWIVd67akCYJQoGt
R1urvmfWTU5eqtJaXV7rZ0niwtH/VsxtlI5OCu7xUtA0/OmxBMGBGwXJJ8oNPIl7fR/fhjcyXMvy
uS/ZFRIkYmrUQHk3OVbdW1qz7bGJXwsjdW+4jwff5UVK4qpYtNWAJZ+LGk4kUu5z+5ZEkgNz7mNh
uJdaGKm1LTzqv6YiYHewdK6n8dGqyg2dijsn67dDS1dRKcP6n017Tm3pX22lhR2FaU7S4+D1vglG
sVbxi7WDgfwJNXgIiLtyFtjPYCx+rFOjwsdKSjsjmRWnuBC9X2/1gAfdtbVPf2TODh33UfdaiM3g
aT2+LL9locHGb4mGm3kIalBuXTvGysyAgwNOGb3l9eXP+x0yCddy+vOEWFSUVT9MoZEcF9JkQtwk
IJ7zrIJgaTP6Mdg8N8UuBddiBuDyCLK3wlc34V12Gz7nGAjVPHuV/LSfMe7vxW79Kuf/OXf+Tn+f
EMRyPRq6vtWTowOq0qmpXLhAWQg7585PbQghbCJLxxtT3cdFDCdO/Lnxh8d+U/lwsYXLhzWWLLlW
32vowr4LsUvXuTPW5siOw67EoUh24NgBDFDzAE/woTPjX/7OsmsmpMf1GEZJr4eoiQ7cxaM2QCFm
bZgPbSqTjpTeMjFYVR1LUy1N4RXDdflSrvCOjP2Flg3acI1bvqaPMuz72Uzg5AuKGTHAUJ1ug4cW
p7h7qm4s6MK1z+GqhaDRJ1gcw3S56/gyR/y94/P1K4pJ8uRUTj0NeKGj7LavxjFzUfhAuYreqaGO
wlTldaX5woCk8GLwIZV5KSkRnE2/Tlcu+DR9ZkU0ZEl6XLik8mXFB0jxgX9DNuD6nbVKWKvgyMjQ
16YSYY/1dbltbopdcx0xoHW5969v64CsPKivp2dnS2W3ZbnlF5zoJ83hScIVgVM/1waC47sGUeiK
BM57aAfZfb3p/DkojVWSuvGOyKoiS/C5ZFZwPnWfNk2uz/GxmXJ3nOodun+gK4bu14QpvnTqfCcH
t3DKZq9dHizqSzyVxxoIrL4qtnVNDhljKycCRCDrvDZlq5qT21gLZRiXcxnB6SkQPFjR4TpTDV7c
Id3VoKluZjfbRHWg3/AWgadTGzE4m68u+5TvAG7hRAg+LJrKOMckTnY0D8WbvaNe5kPcJph+GSAp
RPr9iumprcTmt0qxYFNwZBVb9PHGkOGmRxsSNAhUKFMBhB8sMFeSuPxXf9s/gpoxL7xhLytkSPzo
52zTyUHs9Xy008U8hKf9wqUEjFnxOpPWGs4WwU6+qJhHA7AElSAbhvQ1u2sf6kN5X9vurHnJLox3
QKznh2JN/BxOVX3IdiYGeHqfbGy0HzCQ+dztnYfLOy8JxGJWHSdqbasF7kIFtcAawI9hYpJAfLYK
ebpowZlBFTHS6hkHqglmjGF6xU3u8UO2zhVXXZOd4uY+znaKWVNg11u0uq5Qdp+u+jW/lyFwZMsV
vF2jRWZcdbhRs0nvdb27oqEMsCozsfz95CxZNmSnbNBaH0Nwx+XsWpPVxJb7d8F9fXYvTwy0kTKX
lCG3rg3D58V7VIGpbepXeZlttKKUVOBkKQ0RnFBS1GncKFF6pK8mWMgfPmlZg+SqH5DTIk+UjzVJ
3J6IeoiTHhyUJpJDDNk/FW/8bhr9YV3cognXb7rVbHv9W/cwv6bMbW//wSjHeW/ggFsa3XzTFsWr
HaXB/DB1GBLHDkP322qteNmeXZMjhm+fKAi+jCNmDwtJae5v7slfdkXFNDoqKudpmR1rzIrmx9jT
Gk/b66ZfAgIMvD+IaXaY+ffYsfDb385Ldlvf0vf8mt5d9gnn9//P7xAebxC3mNB+LJa0K9osiivL
cCNfye7i3yQ5f+wIfkGL7R4tbhtOf9poVggC0Cj1R2MXF9FmNp0NL/SrsA83hox65/wV/WNY8AIJ
60CSbNbZMYfGcdTthkFWVJZZEJxAZtWaMpYqO0bmBIVJc1OmkyROnw+ZfxYhZDG23SRTApLio1M8
TDoQAnPpKeXodlnhmm0BwjBDAio8n679sSh4Ao6+PStB2nFU69RtItCS62xjgvzz8vGTmRHyD9Bd
13TmFjtazs88YoeySHfp1HiXrXxHpnymHH9WI6QceTKovFPNJeUgH83NvFWKbVdd8Vsob68ZGKfi
/fyY6F51GF8dqCTuikP7W3mR3QLZZVv+fuLNB1oWhmXD2Zj0vWLpjveYGQvLlVNoAaRUN13xqlja
y+XFXz47jio0OiuaqVmRKeyogWqZmtN+yLS7TE/A5omKnlkBdiLj+bv8VR1RCqHgM1RhrJYdWftU
D+EtSgBHakrKTpevnaMKHqXOGesLa8C1Gw60ewHwU3JqZKsQPEfKNQ0qJeBXMZrdaL61qHcy9nD5
45xtZejO/59MRxWch44pbyWGLDHi3+gbV1nuLo+x2QNo43ray7z93+T7f8wtaz45gXWpVE0Twt2n
235r0sMyWoYRWK852ht0pvm9gfLMSioDcDnKOqrgTeiQFvkU4uAPXratgt5fYg2Gs11zHa3xBEPN
PV/H68t7ez53+rNW0beMJu25A7/cgr8p+k2yjWKY91DY3c3K78umZHdM8C8g7Y+aHkqRR0hYoEww
umXj+GXuuH2WbGq7chUM4F82KTudgi+JmKLAQRvpMRpfDQcF1zTzVXUMLluRfLjPsH5yXkxwMpVt
jzDQTEDJZJig6+IdpZAVl6E3/6YA9NfnEtkzMqPV7aLH54q3Q+AsArJRYN7Uz0txdwwiT3/OdtG9
jC9cdgE//36yQlpznY/6vxOg6rbwmAfObFfZtddyiS/JR/vMv0+MQS1W1asar6MkGl2tir0Ww7x9
8nT5o0m3UnAqkzlophUhXeAfLaicVwvTaRLEqLVYr/ZhfEr3EMn1ZTmt5L59+p6TxakVybiRTOzI
26vZxMxM6Jnzu9bnfjnIkOgS5/+5Aye2IHsOcT0Fzl9jj7bya2prSWIiW4zgPGo9SS1txvWielG4
XYH5zFjdlmH6lCWxl0d0ffmbSVIU6Ad99cyQT0ih3KNyPERGv7ubrtXKpRg2vsdrABWD4hpgUfDy
6vvskVxFL3STDKvyUdYr+psS4V+3UGzmKLkT10pN+LFKnyFbAUSs6mKk5CYpSt+Zhg0pw8cEepNF
Ybo0zdZW1x0qqJGrzi0vnyIAdVltr9R53lzen8upExoeX7dnQnivrHriRy18p71zrWYIJQMorKrB
BUXeqstQRUmIJAuWHLPPj3ZyzIqQgAMD/CVHDpEzGzU/E7xMlxcmMyHc1aSPIlC+zfyoN9O7pr2y
xJG4g8+35Pciwp9vunilk1VQyyTMmkd+tLQyYF2Jly6osqbccNux+FEx9S0uxvd5hoqfbeMlqo8f
IR+ahTSCQJDYsq9pkxEvN4dbro57JwbYr6UYGwhj2y3VMocQIYAXZnbjYESlYWCfmzsb6iPUnfFA
Gct4myS5F5kHnoPPznjKhms+Jp5JZ8ibNk9z/mqx2LfsbNVQSCwVIKkDdc0DV2uvVuygI+aqJuGe
9PSgqep6gjR6XPoYkFkT2/btZtowo3rrtQhQ01p/nZT4Ni4ydyqeJkCnqxH0QsVPIKmB0ihWdXkM
OYTpUGXVE5/VjltBBUe3HjuInqklLEAkGVU6cP76afmLab8iU31JE/NtsPh13nRPsR7fmDTZxOAd
r8NxDSDWFUajQcMSS1LQT7TlpU+3xOeTT0cws4bOGRTyEsb8GoNGNtZVsgFkXdXOGuoVydrYtXpl
1aiWm0486NUc7+rMGyD7AibJTP0V5a8GA4x01DCq02PKjnod+5WaHxX+b0mwQZ16xVUMnaiR63TH
PnpP2rfQAgrcgBhhfKvqg4spbL8DaXdZKFj30U4eyiRxpx4jCcc8i306Q0A5o15NTMBExvU8YmYB
GMsfxEwdz2itoKfdPforVzSJH0vSrEGi4cWTtc50cMmkrddEjn/5akmi7ScT9MnmFbU9QOkA556U
uteZ6iZSaq9I8+1lM7KkWheyP+BTU2OeTH50TPWh4hscdItC8F2P9tOIam7DV6kTQjGg3htmum7U
/KYZUd2GDCJXB4nLki1ayAun3gkxQw9/Emp4uRjXxTjepLJpvs8lXTiXYrcOLguUCiGWTNbmiqMV
v0fb4Ef6MPoQ1aihQowBsJXt10H0y/nd8dXUg7jAJRvFH3zdhyrxFndH9rz+jqz+8sx3xF6enofd
1OZw13UVB4VuRO7IxnVms5dh/tGbkw+q0W3Cp+uxsV77fHbzlvldZO0MW181eh9gsm+hiXNpA3mm
WNprXIKUsGvQjzAMzdQx3gNU+tfbHHG7SCvaD4c+j/dM/1EMnZeNjV871w0YlXL1tgTbdmkUs1ux
2a/q/y3WiBC9waJVU6gIoqpRbHn3YDq1pN8miWYiMo/nGBxRrCWa9RAPMSA13dBB1iuWHHGxlVjQ
dg4pxTKM8Rnh812pwMsGLI3kWp97+0AGASH+U8HOEd7/XUoGaKWhaNQEAyAV2ao11zrxk7X+MKzC
A1QWg0jH3DtyH4njOpd8nloWzkkYth2GP2A5BCP5YIPk7RBZv0iM6C1Jc8/6rlNTy16f+MiWGQ3S
J8pQh56WRQLFH4S/anTdMZBtXhfbYuVsU34n2dtz5+TUrBDXQLM8VFUJ3JWysTq8UKiHjKQE7GqB
GMR7NGJviczmuWNzalNI6RUe6cix86XUMgT9NlxDpQTgIeVmKQCmmwQEZ1LU9FkoxalRITZUqPmN
1lDxo31t+q0POAWIk8pA347ewmNRrmVORrazgv9PqZaX8dzhcnQ/humHTmQTNRcNIN0SHirFaMZ5
N2FFsf0W15hJaR4uHw6ZAaElUUIkIupqgx8zCk7ItnXb5NdlC2cfW399FaxhcdQnp546M1HCEq8c
8z55Uz9QqAH6NNrkS/Pb0+9nQC1jlykuv3LeIPf91K4XQD1tXG2QXcCzd13Tocuh2pZjiPM2GCBX
4inEqVx08/KX4kbzWZCu2KPjoRm+Yp3b3jAwa8mqY2eLBMaJYWEPxn6s2spGsFxAPuDmxDBZ60Zb
+wBKwRXmxvYKdNWTVSd5yH0GYSEI6uC3xLilraqLWOfXvR+VuaV22LQ3aZTsyMgDDcBmBSznlV7e
ITi+xk67A1vAIdHVwnXCkd3wjIBq3+mQTLI77KJrscrj1bhq0ULzamvc1rleAEECGgnbcJusMFwr
bj0VzUTV1ncRBhfWBjU/OhtMrAW1mhWbdJnE8WevUFgZAWkBaNsxcaaj1Pd1ZUqVxCA6bcdDT9/n
pEGGZzFU/n7mLNvRcOjdIh12/XAPRJ7dGStlRq21gA5ZXP9UDdBfGLHXxd1Pg9z1Vf2zG6sEAwn1
ajYbMO1MoVtFd+GYqXjzjpt0TPy2LV6UZvhoTVBmTFm5yaAPnRo/QhMAXSt+C9UrzCwWJPcm0LN2
ZfgBLZNjPIeNN/LqsY2tH3PWv5i5us7HcHCNIfaV7K0HlxGHqEg2Kb5aTK4OyZquy45Wpr1MbYUW
fhz5SZ6vupjfZb0JUBbQS+uyVZ47h3OvMuxnsAT5s6JaYGApdiRRtzHF5GOedQeaNw9pREEgFXdP
ALgDtFmm3NPKat4kVg258ka5AcMQUM4O3TKi/czb9qpTaj2YYy1gueHbcdgGdsvAUjJksmR+ierf
PiK+n6UZKMcRW7gWNoNQV8uc4YC9GqCJazxYmCNvbNR1LZCv9+YB3whkd32gQEUk7UtwHja/VU3G
FrRcg2+/wzJUFbx/pmoT4ZqUameopTmjt0FBDMXKTQxvqBADVdi3CdeBxOmtUzxedoxnUh5wKP9l
VByh14G7TvBbhoMeXYMgdqY/0snTiaTWdSYQf7EiOHjKJiuNBljRgGXX7A7MvqmbxLIu1LnS7hc7
wqds4iGhwBcMn8w2qKVhVFdrXXtbBgq0J5tiWz3/b9u3RLaTsNKwsqudDAZ1AyIBDxjSTDDmxmXj
ddKFCY6mLdW8xXToAGnQ7tCodeTDJe2q2MC0/+OgvJMk3ncMmLWZjGBOZVdmJuMmkp0UIYGL894M
h2YaDta4PLWUwMoxd1a9W9IZmDPpwJdHk5CGg6pPhyh4jUdTnAU6/T1kTFJlOROCv1gQtjMtnDlX
x3Y4DFkDTBQUiApom2DWIkY9hZayos6S8n272SevQGHrjCIrc5U0MFe9Q9TFzSsoXqHKa123Onpj
mgRqctaRnJhbVn9yKDN1BMczZvcOOoec45RuMzJB9Hhw68QB/WzuFjkoHkfZaMXZSw5iaVPTwQdh
iIXkQkm1hMGFHvIp9whU4SET6GfSJu3Zc3hiRrjjpjKmhg0A/CEH9+tHEYV+Pb8ahiE5IrLVCIdw
DjmzBoJNhO7HpouMbT2ioZL+x9J/C3PkyWoEB1JolCZOXQ2gN953/b0+yGa9zh/1P19FOOomT4w2
J9iuDNJeXPvR115XB1N/G4Wze9kZykwJxxwkhkWlD/AQZj+uzGYd2Y6LqXOvyQnwf3Hwv1kTTrla
JEltM+ycw0IPcG4/BWa97n42ZeQlVEZ8LDt1wquuUCIO4rthWRvfFO1r5iiQ81QDKPWuL69LdvCE
NIBMYWkh1xoOZXiwDESv0XGzSPIe+sT1fXdJfx0LsZxnR8NQWjYfDiGm4PukvtVq5lXklo6zawK0
Cj7EXVSUjxxTsa6eNPdGUfAAiKTeJU7GQOifoNpThpvcrLem3oVbWpAuyEP9KVfn60IbdoWagA8G
8Pqs543nKG25HbPupmHFfZ+h/oWmAYpH91EzP7LsKg7Tj66vn5XMgJJN/VEP1y1kgyyQrdTVW4jD
2+On2cyGWD34J2vpeZLsu1hKjEqtDfUQ52lIMczxf6R9yW7ksLLsFwkgNZDSVlMNHsqz270RbHdb
EjXPlL7+hQyc12VV3RLuuQuvCjBFMplMZmZE5GiMDhXoFaz0/q+NsvBeVl4maa/CjiryOwyhq9Vu
OVKRl01o5SAuc3IUcGqrLAtcAHkMtgVcAsS0oZ0QJt1NsXqZrhyNZXIumUI9IcF8NKqnWM75v9GJ
YtyrYF6/PK9zPYW6penQv8YdgzTdvLpHNxsuF6MrUkQG4NxFR6yxq/vR0XF3Tx/JUHpFrDzKAske
Uv8Xh/J44IVrG620E5OFgCEY3qfwrQmvguHl8uS+tR6WR/J4jIVDGxkGgIyUdiBW+hs8sDXoI1S/
DV5GNd/2SeEmeDUVkvgDZLXMPt5IrbhH/S2yQWe0ayCFFBTJrUKHlxB8KzXEqAju/5yUN5lgXlW/
F6ikBQ3d6agHmeBpkCXkoprNgGx9ERp2oUdbHvVbE2231E/N6BoME7s66XYmB8tAQW4iwq9qFUk7
LT00YbJr8gCK6/I1bR/6JrBrSGxXpt7uCyo3TQtmuEa4apQ/pDkBXw4yDsa4Jm5z7jwdL9rCL6eg
ISFDiqBjyC3HCktPTG8x0Nkre3MmgDseZeGTidA1kEli+w28BOnwyeRVlKyl2c6do6NBlk8x04ob
NQGVysHAwx69wjZkwp2aPWXaGhfB2kiL51hshD0yBjhGQ5vtoDbim+WbQoXTyXFl4dZGWrg7ZF/4
MFbYngg6AbTyFVRjkkOlrnEFnsu6HnsGYxGu1SENOiGwQ+I633WoP26RLIB8GqDdo13eqtsOhIW9
v8Ztes7TWhqyeMhqoZt82d4zgmwB+qyJdsgE9UNC96w0NgG0cLLxqxqof9kMz2XwMMt/wy2ixXGS
pir0UDukuviVsKG2O+0JbGVdci+LN6gfOWDDgwbPrmaALzU6caRS2lXPXfQ0AAAVrjjkUyJShK/H
H7RwyFnWiiDXI+0w7uveJl4KT2wKG7oToIl21V+QaIMcA5rZpS080K98VCvJxfPn/9+KzAZ4dCPw
kchKiWPtUEwEOZtD2f2m4Pe4vO5nB0FiCBwrYOdjdOGZG6nnNZm4esgDJI2rHLj9z3ZNmvGsKR0N
svBkqEnlg9Yz9WDpDPmR2gsqaEQDEDUl3GmKNYnmsyfzaLiFS1OLmMG9j+qhNh7q8lc16Pu01zYc
ScvLi3euwWjmnfzP6i37nNSuEkMnsHozgjvZDtIBz14Cg0AbQ4Dmu5meaPhTS5t8ROxufF2rj6zs
3vJdGjdVw8GqqiHUvW4q6N4VcOOrShKzJzu5vY9mufB0E6egDbSwfYZNnOCLbvvt3McITt5HqHvu
Lq/piq0su5QmXgJNkoJNLqFPbESALu+HprfNbHTG9azaiql8I1uOzlg+4VKXBkzFOPQoWSAd7Guv
PbDl6a2xoR5qBq75sOZZz8d6Rwu6cC0T6ieUSbiWfIpcEo8bdDL7acZ99HSAhQ+KRCbbDby1rWmV
WWuuaF3azIVXKdS2MFpk/g/aY/wgfX3PNsVD/ogku9+5zQ40/NDKGK+lZ/qJvwYzX1vuhbchlQKf
xrC5FmmdUHKvEcZOryuHW/mK/z6XaTs+mgufU4sEzHBi3tmR+X1cOSIaVorqa0Ms/IzZWOGQhRqW
Mp7smFw1EBC4fBi+D/CF3Vq+ZVW9L5RUVeCe6/uoRlEhV3xlUNySgPBM/WM1r60ZeWAc9XRpeZm6
qYPQC5nYJlYLMajAL/DYjfjc8vRecFB4rYFu52W89IGLeCtI2rotkTE76LnuaGVlczDejcqOBI3d
xLigh5Xn/YrLW7Z95HLKATFQVfCDo8uu5HaTD3ZW/Ddp1CPzWb4zzYmjAEflPEwMCCu185TaDCoV
qqo7er8yqRWnt3xntiHtiyCY1APnybVejn4mxa0VhBs2YmfZmkdfOYbawv8EIKPlqFmoh4Dc9EJ4
JZsg33Erk3wlhDkf1f3zdN8EjUf+FeLTiVHlmNiMyAN0YLoKN3Qz/sq/iK/ayNd9mE79C616l8/N
mofVFo7GgCCJEeSWeoCcAtRGMrG3mi8DeAYe31M22CrSeEKhdhy/XR55xScsqZhARzsxs4N7TTO2
j4wna3VN12xl4XU6jdLQrAz1MIG5O9Msz0wbp4YIYROajqqtsRetHPAl8LssQMkCrln1IEdhoGU4
8hP51Me9yypQLWZl4fbKGn3AyiIusd0pQJymlcOpcN66inVF88C/vE3fLdYnfgvERBy4dajInZAE
B3GZt12F6yHJN8NQbEq84Ud9Av0Tuy7C9J4auWMa1Nbq0GdR8DUZr42CPvWNouP5qt0bleYPmXBw
y1gQ40Bb/dynGihrMebqly4v7CpGjzIugYNiBRDILh2QapGGIzdEvQwglhEkJn2s2wzyf0MNMorJ
cGt83JSmW0OjeJGWXtdeWfK67D+Q90RqEx15wlo7cmejxKMVXRw5omRKy8JePaAB/CbOAHrpofmb
WqnTpzcRuJAHLdrpQfYaKrknKVD0/Zqa0dm74egTlne+gtJQEzWIHYXihOI2hBRRnT9cNp3zPu1o
lMUB1AWYydH+Mgf9cysdtcN7/tDXV6y0G3cG9ySucdfHd81aquZsqRRc0/8x2iXOegKD3hDX8GpB
MXmgf9xKa9oFsnPMwbqOw3siuD1qLbAE44ve307amrD3OYIZ/fgLFtd9G9N4RKsLnlYgAq1Agc4/
e/3dQjNBqGx1aW6NrnNuW2Mt7XveoR9Nfba+o4ukNYyJTCCaPcT9s7BMfxQU3TCAkITDfQ18PRz6
tkZ34UDWeovU79bqC75i2Ts5gKqbq7nSHcIphjaXRf8wqX8g9eCI+Do3KUR4qAFZMxU821IyW6mZ
5mtjLXZGgKstlOG+A0beNmuLObqBhtg2QgV/YvKvkkVXpq4/5gLUgMpU26KJnxMr/rQ6M9s1ffRL
EdlbIjubW2noVEmEPl89nfxs7MGurWubHhV5mQ2uEvAH+KyDXmof0OYM7Ea0hyJkL4aMOjdJzL+4
5aGdlEJ1DYK94HmEL2OBci01+Qxqy4dEAjIQMqWy9WysXDGZuFYiB9ocvadBcdSM895WkJJ0qdVn
nmjD2E4Ro7hcxVkHnmRXm82d0mpQYGAdKPnbHWuD0kWz/W0TNgDFp55eklcSvBaQ+Cot0zWMrzyJ
NyHNHAbOcto1T1oGEbB6ciILf03oaFZ3L7r6wRDXk8LQx2kkiPjYhnWFEzF6K9vulgkkaIfBDo3y
ukOnlEnemja4DmqOtdd8Myx0RwCl35f8A3fzlxb3m05NH8yx2LCicGh7FeO/NByoD3oDgEbomM1U
e01neIZonhMDuqN9vqNKt0/wT6todKgV7CojjdFdHW9Tq7WrOrqbFM3WqLhBGQmwV54/SE3djkX2
e8yFsLupUcGBXd9ChbF0wqh/HpHrcsoUCeokG68bWd1Y43jVO1NRvIFy3pOZ6cPuvHm9mZY7E6rO
VQp946nNbLVUXDOF+kzXmYmd40boVdiYBVo2oB0KQWyr/Ir0xM8hoDwm+WuaVU+TYZb20I3OYOJ9
gM5ySBUJd2rVhyEkW1WvbVUoXt/QjZIMt2P+pA1o4FP1u1HNXkRQ7OJJ+lnVWXaugneZNJ7VPMuq
RmVEBanQV52/VsmnqYz20LxNheXQKn0aAQSWQOpUNPc6qW41ghdvjdZcOsAWG9TuG9+S0rF04ta8
faha4TUEHQv9px59MnLLEd0UZgA8R2IngfTSUXcTlQYAujSbFJAMoOd2fR3YMRj+J5Dirt1tc4r1
kgdY3G2GmqjCiBFzUWOnSehRw+fUDvrm7DJ91xoJSmjNyVAWaLS/VWQ62rCG3z6fBYYGB9c4YSZZ
Pki0ehAD9N8pbh3iGJFbgshSd2nkNNczRZt5G69mgM91lqIe9W/MOU47crqK3nV6aQUU6p3tDip9
jeHybbCf0c6Vy4GZ6+zRbR2goXxyBerfR6j/STsCS7q3cueevdmPvmTxYslrDlIaExFhDUoly+hD
Ww0CR28HqK+8FPropAk4T0wG6TN128rMMfUvTbS2EgV2m1Qrn3M2Jj76mkVIllvGCFgX1qUJ2LWp
gN4KnX81G68kZyAEQWtAkbkrK7A25sIE0buf9x2F1pfeQilTH+l9Kyn4EYFFg0LUXmjvzCpcAf7/
kKmObANbBCAjsg4iiT2uV73bUujHVQraGGt97YCczSodrcgi8pqaiRBlTuzQoXJ644VE/Y2IHtDx
aEt0g5aAyrUqehmS/yrNczTwIhgbUEscTRriodc8T+NDw+qVFMzZ59a/AZbvHy7zaGwZ7w5jz9wq
3mdlsrW6GA2Tr8MwrRjWOfrL4xO3fPkMhhxLpPuR7wFQ1yy4bUEgQRNoyIgAJZABhBwB8jFRXO9v
dHaf8V9RHV6R8QYk7XY3DhtT8GvCPbMGBTDEcjLjlcvSlqHmRB3Yb4fhs4Ez1ZXIjcFMn/PyWlNq
hK2i3TM9fo00QJrqEoQ2ik/QfVxDkkef1kKqM6cZHeJoo+IMNKvGMv9AekMSHgfTIYRqrKHdBFHv
GMnH5ROzNsjikI7o/tBkG5IDeOhsa5jcNuzdEdmOy8Oci0x/TGZxMJukC+sasi7ose3tmXu9Dr2J
T16lKk7R7nh3K0hvo8F7zSPME7h0KS28cw+R46pTkZZHbcdueezkAUD+Y4Lzvc84OcS6urfCFMkx
BQyQz0PU7zOhQ3so3chKdaLVWtLq+2TekqP7wuiYoeSkUA9ihzXPfbmFytiLtWnB/RQ+rnHffVeN
Ly3AYoczJEGshmT9QfDQ8IoBwXlHwt8QyCFag2btr9yge12TV7Ey3pMaCH5GHC2HkNYcRZJQ8dJg
dIs+d8pI98usRbArHAk5BXXgL9Ap37Rxf5eZb7lpem16DdzD37RvDhJpwCb+1UrdG3LjzoqeWZCj
RwukqRDqpQiTjVrxp0CxU9Bw1Ur1NUJ8C490KOnKePiyYqVBoJ+8UHAS2UpJ99CzWcOVzY5vsTg/
zHLhkc0+rcfUYtPBpO2mbFovk1dl9Y5eeZuOpsuwQaQKt5cPwxmT/DHowhvzhIYknXCwK/m7KzvH
QFdmYHG7X23yujy7pVcuSTMNCk3IgccAZwavqGD6l6dy4vchbHOs7LQ4XZFmgN+zhbKTkaKBQNpm
Rdyp+IR/dnOxlpA98VXzYHD8KhqANM1YpiuTDAgTLSw6MJS/CXYzpr/TYWVrzs7naIiFPYgpMnLB
MZ+huY602o5QClDJa9zDDsTb5bU7sb3FdBZmkHDRVIWO6bS15YaTZquVfAorsFQKddMr8lCWfW1D
Nmtl3JVlXFpF10aGNM15GVXgSA5W66vG8+WpncbhP+e2vKETI+dNFmId1fsc8qsNyhxO6FlOWUOC
A+SP7XPg/a876xZjLpIfg1qmqWZhXhYf7SD7mIQKzd8VrPXJ2V0MMr+Bjpy3MOXQi6jsDnVlOknD
vQLqnCH5UtoVYsa1XVqcrFLv1FxlmM2E9xPNbko0Pxb6++V9Whtk/v1oNhPaHYFuwiCl0tqS3mbA
Swxr4L61QRYXENfFlKgFbGG0BOST7034icZYWa55OX448sW+LOKLemI4SbNvYMNzXD0r/PXySq39
/4VjSKHPGINFC44OieJQQKEwfL48wtoyLdxBzicrq1Us09w9z6RwQH1i1/TX5VFW7HfZY1bFbTTG
8zwqcJvRAqIw2g1QW04zTStPglNo/rwlFno1oX+oqSdwAM4LITq1lIeMDW4RlVfDwJGIh+IhK/r3
ypr+QOgEBArVa83KF7PMH8Y0fk6b8Q3KKq/xqGxlVG0Ly0QhqlA+TKtbsZnTujG+0ETbFqqRqG2Q
JRNoRccM9q/nd1pv+bRTvAAVFZeMvLITS7vjEGQMesM16s+0uq5MFATGQzP+LaL7UntUau7mIZ4L
Y5O9dmU/2Ojb3tTrjSUnr0Z8pUUsQyMIUQldJlalzMOyzll+lwWtb/bmfuxQgBkhGmdQJxyzZ04M
ryrpbSPWoKrnbPJYSW9xqmTXBCWeKMVdZCW2GaFfR9VtiQTyZaM8TZhDSoJyHbBcnUBMVF3YPm/C
FGIneXknzXBbB+yj1hlS99FGEb/UybyOSsijEIjMo3CxmepxxamfM1UOYUodjzWVWWyZNuqKUbQ9
Tco7Pd5Veg6wAuoyXbyBXrbXRF+Z+hzU4GyUcPmQvbdqJGJ3PdW8tElvQX/iSYMe6vjRai3v8sqc
9gQbHNKqKtRhVdPk5hI6CyGPOR5qujsmDa+pmN3pIfjDZP4ACOFbL5uNIeibmqCcUdYPcWReoQwZ
7Uq97d08z73I6tyeIBeGGlhkShtYCbstoOsjJwcnC13Bry2IuEn8VIAKvsw4muvvwIOARASBUhZ4
+JkKxF7fPoUIzkWUOsGoOEqmgrMCxE+9tW/7cpeDJCEshVtHiVNbZYDWQ76F3skziGxsy7rTWLth
g7wJkrcGwXwh2UM/Ywumr57nL9G01hR86q2xaiacD7wOUa1vCoSje80s6lGC6aK7Q+7/VifalWU8
Xt6Y01fcvDFHQyxutTRojDIPMERXUc+k1JXpDdPNK0Kia7RmeRzKiYJnKGfUz3nXeTUWf+UTTn35
z09YnM4qAgcsQsTuDuRMwtwplj25IHP3uRN2G5O6FJUnZ2YUDt21d9PaAi+uQ8plOvEaZhkP1n1S
0Jt2TRN5bYSFS1BGswXWBCNAqgq0TdStw7XulZUhln2JY1wIFkVYPxLeR8k94yt0pWs2smw8zKd4
0oIYA0y6V++6jeLpLnsMn/geiO7tGpHb2nQW8S/usWzUCVasGGqXT6UbF7vLFvfd6Pczyvphccu2
Q1LQsBCzN/LJxjpohd2KB25tgOr22j/fOgLOCF+C4jneS6pd9M64S/fRPnWEs738LafE5T8P4Pe3
Hp3xjnRoA2rn6ZbDLSm7falC2DO6IyIDDuR5Mu7Khj/FAXjvG8iIhC+jsfIJK+dPnW/Poy9IgO8P
uhJfEBZ/pcL29fQZ5OSBh8nKLXBK2bKY68LZjN3YBVOIkQYHKjAQKtG+uZYadwQZdIZqlx++hU7x
yFc2/Mw77ueGL1yMkRZqWeSw4GDcTn/0vepVz/WVchPwDZJGfuIil7ZZ2dj5ZF8ysoVv6dGPqOkx
Jtt/5oYneifDVfWLbQaU3HqbOQIsU9IRjd9p17S8RUmNbNdahs+EhvPEGVrtEReAMmNRwjdNEFsa
QEZ8C0AV0qUFKgZ2M6HKaNfXk8vwnIV2b+mlDyG5pZVTP4yxCzz0ytafVpe+t/7fhyxOdaMURB3m
U914yW247SOvm5wZXwDGEMvJX7Sb6lps03s0be3T267bo9qGWtNaGvG8c/n3GYt3LzqbA5ATdIhD
kmZHo8AzwpVofG2E+fej0wSF6QZMBPNEWw2Z6BiC4GsqkvOBPLWsf5NYHNiAii41GIYYreiWpZ8q
Nx/K4f6y/Z4333+DLM5qabY0slgLp49EppC/x7rdzoB8YbylyS3p3lcTSd/wg0vzWpzSLrCGsVUx
ZN9Udppwf4AgPTfvB8GdJKezHu0uHl+bOnW1TnVqTdkU5XirGkCDx7GjUnnQAsu/vA6nKf+F5S7O
sZhEYAEkNVtuf91sss1Mslvt1O3/ngRuMdK8JUemI8s+HxsF+zoDDMIrulUc4g03M7OPeTBt1UYD
/p3mFL7irnWpfzv5C2u/7DYa+iIraYRZVtmfil/pVeAFRuRIyx+10B3Na8g7XvPmRrLe5gQS6GGE
loy/c3FWkEc+PKMqN5ntAzpT3DCioI++CvmvoHlEYWZtR2bTu/StC6eWGrUGDUkc4mFvuOjUQLRY
34Edx5mBCoAP1nbmhuuEWGvDLlxYjDDZbEdsj76BFvsMH3ALJ37O/gJKbBe71BtfIR67ahWzS1rO
lmlw3owYcw5icdp5IFHTJilOBRKc/tyChgdsgplG0lX24A7y126Nc0f/eMR5IY7sMI2SQLSN0t6N
5qMVZJs0YYAk7cJYc2ikQj1TcUMlW7khzjxe0etwNM/F6Q9SCtRJVcznDAKuve5MtVuQbXeb7MMN
UAouCqKTZ7xXzZb5GpiFVxXV1ua9OOkGz9NUiTDvY0WRelX2cG2YxTEHwibsFR0bKv169x/hkvVh
zobtRwv67diOtrHSkjBTIthreBts5A4tVO6ndMxf8826FmGdu/WOx1ocyYpXiSTQGbuLQTdUZl9o
Xbnshufdv3AKvid7NJkI5UbVIiEmY+h2P35l1eDmEPuaRjcy1w7A2UD1eDrLMMFKY71W5ycVd/Id
ZITdzNGfjFs8hEvo7KZeDgIsdy1kPOdgjkddhA6trhtc1hhVTN1+HPZRJ+wgxKM4TVfe3GfDseOh
Fk4lKptEzaegvQMLlmso8e2kKu9pCoh9XwJrn1tso0NVBDziXmpOoJXJ7cFAdNgyR0lqVzEggyN3
YRsAj9puh6p8iyb5WVTxk5oKr5JrDGXn7YsbTEUOdu5RWrgkmYJMOIpgX0XsG4DCxnHlX7awtSEW
q58lobR6DgvjTWlzKd2yqf+PQyxWXSPGVBFddHclGvaG8NHKgrWNPc2yzl7030ItfHdmgaU1NGKc
k7R1M/GS8NBNq8EjQ+XTMvJpkaE5BMVvQdxobpWcPgl66zRxH5qNTdAOH32E8i4NwSXUrISU5+37
37ctPLwm+okN/XyGTdXlYg9N6W5AB2i6lu/9H1zfv5EWntzSlbQlJlZB7PR95k1oTag9Yy/s75ee
c9lwvjtYfvgmBio+JF0NC0LCpskWDl2beAKuomg84Ilzn49qa6Mp8zdVCJ7tYC4YuxIZ55jvO57c
TDy7kpH1FUW6sqVGEPlZCa5yKSDlWEjqqE1GPbVToNjIqbCrmD5FtNqGQ/WnjjU007Y3XO1MNwlM
NxwmMJ0zUBkob1qBFC+D/DMYIbVUuH0OMm1ZrBjwd216OVXwImmALGqGBcT0z3NYabLX+1hmh26M
bpImddBH7E0Kz506rF9TbdjIMT40cvgT1tAgDWq/0BK3jWInHFQ3FhOIZ3+ZrHINtOhqVHPRMPHR
UqiygsO9Du8L+Yumf8Zv7rG7GClbpLQdmimAMySORVuQrpH7XhMIfko0mLErqRlfl7fzxA9gNw0E
W7oBwMSMh/85RdOkRZCrfXlo230AX6fFa4/h04fOzyGWN7OSWuoogXI/oI1+3/OHpr7TDA9itVDv
8AA39ydmm/yPQg5zrL+W9Dw5hovRF3c1bYQeNVBHOYhYuZu6P+WgeQE60JBDv7ySszs7MZZ/K7m8
s0stYzrYI8tDOMSOIl8KMGxnbKXosTbIwm1TPrAciLryMMSDk2iBU/J7qLVuL0/lJGZbrNnCc0dF
hy6GGFMR4jlnlUOG91p/JspvNe1cBU2PczvW5SFPA+LFmPM+HoU8mhaLpoMAyWHYT75i7XLlUBAv
prsc2BMnwKuw90h9M+lPie6Y6PkJ3XVS3tlTXtrDxYHPelZwzmEsAfS5uzzwKv2PwTadrPyAvYs1
OaLvjopL4y0895DHABFh2gczGfy4LUGvOPKXOodYOeheroHT3Kq9ed9XIGAMIoBSdL0DREvQTT/V
QKuJh14vvKgd3TAJbixIbYHN3tyRSH+yehXCD+Mfpa53Eak2ISn2SdPEnlmg6Cmmwo7Dcjumg0vQ
SRUbgR0ooPGt6K4bg03bEC/q3yOQBY5Z7szkpa26Qqp0ijZabPnC91istkjfyvIA4RKoT+h+IZ4p
Wt2ZkoP5ItsmqeKAFz7RS49KDYwK9wa69yPrjkaGX8b9/rIJrlj9srKgjXiraDU2X2OlZwKNFkfg
ohyFl6O83IZ+P1aglCu9y6Oepue/VwGAXGoQg8K8fho+SvG9lioYFvVBBwrx4MPpnaaQTqOpdovQ
m1TcNZKDZj0PdfcaMeZXLNu3bEQv6zi85iYkyXh7U2lQ1UAjZKij5Jpqef5cqcITRuMqHHoKl7/6
NOZYfPXCcsGewoIW19Ihuo4f4u2E7E3vyK/QmXkF1vKYpxK9jFhUI5wzS2UMt97PNarKgkArqckO
cYTu0zjwsppcR8awA7zxiqa1h0vOHRR5m4d6akdW+ERF9ReKKO88SjZxmx4o0EF204DVJADbiQ51
h0D4mRLc9OhvdWK029taXzOgaiYYIDVWbOsbu7046Rblho5XjcnAKLG4hjRTgwq9VuOOA5qFqdtp
xqKEj1n5CKHLfcjLvRKl+yamdwLW1+bab04BCppIi9u/zzOvMzSnas3a1kL5SwSoSSnDdojyWzIO
nzQqUOpXCRA+04tWQ6o5a1FhGMMrZnXPPASd49RZ16oWrQS5p08r7IymMQudfQYz1e9S+JHb5uU0
tcrM3Zpl4XUDCStgKbLm0BHTzdifuthX5gcgy04KoQ1tQLesqu3KmPgJT32eWHtFvRGaeg08vUfj
2hlZeW/Vdy1oL9cMdj5Hyx04/tKFxeap3itqp4EMTO12sKMPql+XJsH7Omme8jZ/hQLWa1g2YL7L
xA0S249ZCNX1yAw+1JhthSX+SGA17GFuaIWvrt2eql+kz54tNb7qeeBnNb1tzRHkeskT4R2K6IHp
zMhzxt9yYKASNwERVcfbbRdha0PiN+iY0HUQoeH5YigfCUtQGRq9VLylyNZb7TYa3E56kbYNUDQy
0wcDjHptve/RFhqgUf4xqSaHAPSt54iivgbwpBD1iQTRFjhqD8zLz4UCwAhaT0Ql7nLD9IJeddpU
35cTT93OqtH5KT4LGbrNkPtiohS4inhbxdVLDUw7M8qbdoRSjKb9SupmsiURO1PDXuZT99cQqWOM
Osy5sS0Fym/GS0o+zUH34+oAiw7GyoaevGNgzAw9NzN2ahZwS64hCuGg/8i2UIPjh6EYXRbHO9re
E+NOpKodJwIaOBngAC8aWujAimqPpnRNTUJo6CqMQECDEC7OKSSSDkF+J8enxBCPFumuwLHydtl0
vlmofloOpRZqSmg60rh2YuOB4EQx2pweZC1uJ7x1sJ4yGO1cgNqkOkRdBL7iX4U2OgWwwCOy1lVv
U4TvkfWBvk07aCK3FeENVZ/V8rYwmV831C3K0DeQ44z1fKv37WMS/lV15P4a8mwFwz0buU3VrVkm
Lp7nqJy9Bd1bHB6U8TMBLMfkpV2PX3XnVwEyo2oPJZLaVnV+FTTNVRP29zrS10bANqCOfxqiTrOh
cLBGR3Qajv5cmcWZGlujSWWtiEM9JFeZCnEgwJLD/m5lA05O7s9RFnFCYXR4N5lUHEKL2FqsQotV
bOp4hX/39CX0YxS2uGMKtDpFuFoEopEPyZEHBsf55Xmc4t3ZzyEWl4AkZBrD2BQHJH3dHurN6SZg
NlxQe03dMdqFHPJ/ljP4yPyGB6OGYpNL7NJAfn+Nem3emQs2zRbpfYXgUUY6Sxyy/j3DWo4V2VUN
hH2raCOTz6D9e3nup97359QXDxfRdV0/cFUcBmCNlGHycdv6U3gfRAKg22olPDkN5X6OtnjACEAK
jQ6v3UNIULhIeWhXnO3y9saIB5sg1uUT4wD0de7lWa7Z0OIRE4UDLdqKw1IbVOga5SopV3Hqazu3
iBeTpujDNIAGMxsNUAFWh5ACmt4AP/xhAV0aZcTN+tjReI1QufTTeNqOJN/FlXhiMTpAkCLr6eiV
ottdnvzaoi+cAdRppFJ0GT2kO8M3rpAo9aOterWafJ9PyYnpmtDo4hRC8Ag88PtRyBGxcWJjpBKE
HI1mB4Cms7Lfy057UGKI4SgFdF2rwYq2vZZXWyuPUtvqwaTDRxM4mdZ8EdO7KN8lZBwK8pcyMHun
f/qgeU3CmyYrXFrvZHWtTtamwk1d57/V7+fXiJBGM6M/hW52jlpYbya7AmUrqt4cub3kz5gzSDZP
D7Qb7kpTvIF+d8V/nEm9zWZtcIaGRw2SeQv/gQygrowgxziMeQuO7nxfAYjSF/FdmodXUHqp5/zZ
CFg+fRmrg5WDOKW/oSDbqsvG7bvXOAWDraZdE/2RyRwvwce+iZzEAnGGNfgyRQSf3yTW1wA/ayql
xxiAyS2Q543VOZoC3iVz7F9ZsNYqc/4a+TevhTNiRdiWJMa8Yl4AUPHcpwxhyNtl8zx/Nv8NsjCb
qgIrH6twixdj5wYRcYEtXSnbnD8B/4ZYODnE93lR1jgBA0EFge2DacNhosr0kfX7Jt3r1tPlOZ15
Qv+0iIWjU5JMGFOPlet9zS/fRHvTbVqIQqF+rrqmvEJQto1MTzjqSiLq/Gr+/5hoKXuhm5WoG8bE
oZxe/h9p37Ubuc50+0QCJJGipFulzt1O43QjOMwo56yn/5cMnD1tutE8+9t3hg24xFQsVq1ai3ab
ItEEAfvlPfGPAR7zjkaiQSpm3JWKX4CDAcr2fh58Dj0VTKHgYtK4MyWz0ZcjCXYmcAlAoGUfRbt4
MJwykzemrznXF+ynqs73EEDjtrofF1OYZ3J8gorlivh0leE1oebtmrFsD4aRldIMO71A0NsEXe6k
aXontQbivzoMPbMjq4K9xnDzsQ6vFqXogi2O6H1CV0u1rimeshC3hN4KpCdtApFPUyc2m6LVDLxr
ncm/9bxw1VyklHAhG/DtvuVdMjEpstojk09h5qlIXeiaifx+5ETQFpbz0SJUW8fyxxS2eJhCR9KE
c7k+sT+RhdzELhv27FYwWJog6YFrkRpH5AoeDDRjJAywxowlzlAPtpLe5NM9BcFctPcTH9jeXhB1
CL+BO4267xtG0KA/daZ/cvA1UEQbOlra8UCE9s6tDmy8rq8iX7PNcp/INyGTBdMg2s1cAJLHkGmB
9E98oqn+2IF8pOggiDPq+zhXvHHoBOYuj/jsLuZmvU8YFIfSBK37q3YDfpJ5hwbtygGtiluuyCe2
oinIGi7/8drtz81xxaZ87MsU0P3mpUWpaRbpcCxTdM0AN4WVX8l51sIAq2OrBvgHTQ6W3i2tViLE
+/Kt10xxoVyLAnisLWOBlO5vpUS3XajXljkKArPLt8TZKnGR2VAMJGoZVkneSuOO2t1qXpsutaZn
5CH8xJO9yktOgWOItuNPKOpyKs8sLzfm2alEz3+jFsoywjSzZ307geOiVYB0ZG+tefTzl0gHOhQQ
1RbcPHpjVWa1l4jA6bLlar8yz/zTbkyaSZGWr6At8eJUBpBuFUP+Ojbu6VCdunav5WvoI9/kzZNB
fLCo99s4T+9HfzzlLdiQjUc5iHYdy51mUcbo8GLTq13fMGuYkdsqQS8aQpHeqOyojRwiSZaMe3+I
a7tRVdsoQP6CtwcYwXufWGFtWiqob9BgcAjiwa4AU0VxCuxBzTqSCmpJY/eaqiSxRv0jhgcLM5C3
qXGlW1EKVW9yBxrg1Mrr+XMEqrgrdC+So8ceqluszJGWUIu3ARcailEHdZxFaIpLZx64BOhdGWi+
MZCS/b6mRZ7MU5gS+aRlqdOCog96xnAyCrO0ca10sT2POwWg39hY580rQT+QKVJ9/8lODMKNs2/Q
ucd60yVd0aFKfdK6LQUpSFVS20+kAfnFCQ6+hqD1h5IvyspQ4/jw50ew9C8yb7vODxAU/84nUFz8
EVxBF1yTityuCtLnRQuMr6Xmuj9HldzKx9aR7Qn4536VuNmq87o9C3bxurbFUMaLq3FmlK+uNhIL
Sqp/GQVl2+wOx9jxnc6DJh+U1pFwFSpXovj98zydD/SrM+zsVEv9OKRq3chHNSvAyPZMIpT8pUM8
3BbqJitHSzFXMaCcc7cacOeZyehm/rwbZdMbuhJsAXCs/nvZn/z6cdDeWn0VwJO3cxdZQZY9lyw+
SCYUD5TM60tJtUxDqq2eQfWAQUhspZVquA7pDD3qsTd3HS2fAaQllkEgoqmzNPdamZ362a+A/dal
R9/v+61RGOpBSiBug+L7R0sCIA3ad+AbbuROeySsXxkR9G/MHIexyu5p768B8nkAKySaBWeQVXUZ
qv6JF4TSaxfGXtC0W6j/xTr15MR3sk49VhAXyKECl0AbHaxpM56bfvLYQ1cXRCHI94JcqUFZcXpS
gxjUFcDdSMRlEOmrhz8VUAJxQh9RHK9QfvTvFN+AvLnhafNHrz9ila0SOf4JEC29Hza+kjstJG1n
Ju0JstgOSVRbDqPOloL7JJvXCGqPJeteewayKRBOJTJE0yF+F2h4lwNAQfPDEHX7SbdJlb/3RAMZ
igZ5NxJ0m7TKnamE2HrQo+iZy4njt/k+MlKblnSfs97LNMSnSnQEXd6tllVot1PXIHl+Yr2+KQd/
G0WaE8Ga3GaTpbEnM2ncKun2bVKArWIA21LeWhFRvE7V94iC1giEJB2yvYu4a90f80hK3CGFmoJZ
VW7I9EcDbKuWnod3Sqgg//c4GYGtjZDbhABhM49rwVFewnDuxlAZcBFgq17qG3xRbirmIqumAUe5
KvZdBZ8ejF4u924Rg4o8PoXF/F7HOyV4QL7d1J6um78QxX2zzt3XBeR8kOOFdYDrkVpVNzO7laI/
Yaq9GYUiuB0vBe/frHH+XKaBht47WAPyJkTxOFJ3xXynzaYV+uqD1iZWLzM7BztENn3++k8j5Qt7
pIJKCgSa5GPeAh9KxsOQ/G7BrUYVJwxTwbReQKIAV/x3Vfn8SdCXddS3sKZn5rFrIROZvOg1uPqL
zim0QzqAKe8k5XA4IHJYOAH7aD+Ov0hU2kgnWvO0uj76C6CH7x/EvQalDvVKacYHTck9WnYOCnhX
ZPASqZRZcfC+EA7mVWPpTQfWwGYbVIVdAnJq0OdMC3G5bTNUgcB32hLRl12Igr9NFZctkYPB0KLl
AECO9SVHiKhJEGnZaFAA8KtnItGbKn0OMmpLxuTo/l1RtE4UQSISYu4ySPEEE3Uh5/ftc5ar9+zG
QRdLk+TLiQgl5T0p7+o2cOMUGTptYwxsFc79DtywrXbXpYL3xoUY/Ztl7r0RZooZk2UiZpZsIup7
oHyGdywEZi7O99/Y4euQng1QT0CBh544+chk/U+LHHkgJeD9e8z9x+tTKTLEL2yY1LjkYKgNTTeZ
Eani2abJLTq1dNEmuuhFzwbFrZrh91Muq7V8HOwW5bp1tTIcBeVvpKeYN61BzX19bD+7VxAWngdD
3GI1coPbJ+vkY62g3Ckf4vyhrNRdA12rFIW0cNo00s3gv1w3e6G4/93sMudni0fkSA6HCfGQTBJX
N2onngaryZK1GtwBfGyNUHUy9duiuM3K0uqMD192/DFfKehYr4toY9aIEqsVlY5TuC/lXQUySCl/
GownPYcmlI4s93xKC81m9UuPQEdXlDVVB+/6MIShpP59GKqW1yDhRygpb0GhNDUQqLDABueSVXIj
9zYYQMRdCEKj3F0nMx2epu/lY5RV+75VnCZ4kyO3Cw5SjsgxcaoxQysW5C/TJ019DoGAuD7sCxCG
76vH3X8BLTOWLauXIKUGitENuvQc864Zt2p8Y0mQ9watlmWCkNDp1vJ2pIi6bCOzRF1JP3H433cv
D0CSFiLecXk/NCC5Q0nfNcHHDwpWT3I7b8yAgl31o6sBgidE2Fz0cn9PKt/07PtTACJKrIKP6Dnu
4jWVxhDUn7NgjwmeSF8V0rOTAopGyW9GzLUG4NJY3SJZ+HR9OZf98iNyOxsJ59/MrA9GOYF/00i9
94PUy4Zo1aifPVGBSHnrxo/r9vRle1wzyDm5cFKmsF8eYNSfvAHREkPetkqeZeJ1kvZYk9ZCecaK
wZupS4Yja/kqQ97eC9UHpXvwIT1uNKjlF9oWRQKGjl2yYuqDpN5CvgCarwkocTN3bKHSNOhOAY5a
TVOdvpwRvHxQgHvqhwKQ8rI4IWJ/QkNgG36YAItEVWjFc/MJcr6mMNzU7A4dEg3yAJzyLu5BCNxB
OfyDafVea6WN4X+qE3VLaIhnykMQAfb3aaK7TZ5fjXlfN7cd20x4nzUDxOfjwA7T7j6iv4w0PQUq
2nwLwxlKyTbqzmax8Ub1h2JsdmrW7UwzEJzYyxHr2Rpzbn4IkdBC6wjcvDO56I1yM3t6STZIca+a
nSTABVz2UGdRI+fdIRBfo+SIHdXl89NUQ/A8RWDuSuZtLrcWVXFUZf2kgBd6wWZCk6GNRZ9wcY+d
fQLnmakeEz2i+IRifI1a+bdUjMfavCfmVgElwah/RuU6AA03SG/U+QABQTDyrJv2XgdgNgDBcCat
TVXUwHPRZ5x9FOe5J02jzUCWkzaYv1AmNWvlVdiuf9kpnlnhvLMxzVlWM+AfE4n9AYTu1HXEU1HW
SGKQw6PZ20paeghy7WFWoSzUPFSDZEMFeKX0k6snuXP9uIveEHzrqD8A3i8vkaiEorqKMos5Q4KV
FXdhnliKhJhKCfc9ftdBAdYPIRNTxZ9Kr4FSHrSl/Xr2+7UqUp/9uhp+OKG/s2RyVaxYSuW0jOG/
p61s08xhW2oPd6bpBW79RB3QyTwqj2pigyZnjShd3EV50e2efcASCp45djPKK7qoOh5jIr8w7DkS
Qi3HH7yh+GzS14QK6o/Ljr82YM7Nt1kwpO0SxoZQRwUm3jLwbNOUYCP1bBUMx+urfnGrm/IC3lQV
jfKkEUMkpz6jiCvT6akaDvr0WhZ3101cvBnPTHBepu1oKmeLibGorDq7N6NE4DYvBzpnJjgv0szV
WNbL1VjmKmQPSwc8/BXwPl1S27WaPka0XGfSm6nKFmhB7yFnbI/pBrJLlg++3KJNrcCHMm37Ekv3
IMZ34mGnzvfZIPTvF93d2YdynqVCJs4fkmUuvGANAfbITX4z0EeA7Xd0OogVeeUqXE22/oEtHXgi
uPGlqgUYpf4uN+dzQqx3XmSYqKYyb6N2FwZvkOO2p+YAYXQLCqxWRrNfKthJjHupuqHKtDJ7ZX19
QywL/mOH//0IwqW4TYDd1EHBkS6bbC0N8Y3PRmeu8vvEEFHeLIflminOewzNAGmR5dm0tOJTO7RV
ww3cRS2N2GpuQc1Q1HMqWOGvF9WZu1BkkHDlWYUDVb8YIFka43jdq3CShCKXf5MD9QxVjNX1Gb0A
I0ekfzalnNMoC1NdqCBhdVSexp7YpH8wkboMs5OsVQC1IkVLtBuFeWa7K4PQGfsEKt5gcIZkLiiJ
4WR014dEqUqPVXVQQHIHSrd1qrOXOAl33ZTvCBVzD1/0dWefzUWYumQOTRXis2tiG6vuiMgc/D2Z
G3qlq9VW1aJPHNBaYO9X4pfB5QvYRLEH7O5AXfBMdiSMIb2jwfpgd7oT6h9auFp4QSU05SfJvg9u
49arV2K6qsuB15llbtxmFCo+RFAQYFjzM/rjNa9ZLW0GXeqBwcwOXVGr2sVL7MwgF1caStcrUQyD
Zpzf1uAYT43bCSxWqlY4AW1tdMsIfPJPEr3lzXdmknP7Q5fGOhSq5WOGVN/s9ZuFBwMADuC+qZ15
/1PMdmaOuwLGthgkdRmhSlGVSJ87NMgO4Mm9ftAuFZy/jYpz4FpRFHptfu0ZxcML1mlLZ54dtDzY
g1NbBTrIVsxFRqZ4Eli+fI3+3a2c61amaGLVEp4pUGgqimFdq7el5KN/+3dRb5Oo+R2mK3Tlgi2w
BFTwwW9uIVLiCr5CvehQ/99XGDLnuxPNqKB4g68AHtRVUJ7Itd9xp2wkFYJ+cD1m7gz9vGkDvA3D
ahWqkeDyoNe3siFzLl3x0UGutyPyt8TVjMwpsnY7xq+jUe6aGkqYKTgDqRM2iT3Rblf3LSo/+27y
FPmThZ8G+1PN1c5sC1uGNFodpY7S1wt9vjcCWBabqptIqTMi91sNIFFRbpPqLkZbAFMnSzX6X9W4
l9EJEmkgsgBvaRs3dpGWtlxLkJuZNynN7aUdU9tXQGyaQbut03rFEHAIFuLyzfZ3IZaFOrtntIDp
6Qj19ePcVx5aiddF8DJ2mTNhgAF6apcGlcHzAdsP5Nyd0MQQo3vz+kdc35LQN/n+DbrUmmOMpMQR
PZUroivoxyC31038iE8XQeczJQdumCQOi4a2oKFIw7cyDZ1cQoa1EPQw/Sy6c1a4geRjmIx9D+qb
RR0MQRBd4a1h60+hsxC09G74Pm5BOu9kJ5Hb+nEDcpa5m0AajLwFlBqqeQqaQwAZ0SFIQ0HQV8xw
I5LkXJ/OH9HJYg689bIJORpG+cOT6FrCUn1QgZfRvNzr12TVbOqVCMn8I8LjzHCr1oI92DeGRkaJ
L3QGKGEDOY7iM4Ha0ORdH5HIFLd0WTQEgY4k0in2f2UxCGeGDwkGNV/gd37eZ9yYuJXy61mnY6tA
MmKv2lAJcMZ1Ata5dC0LGaR+nCvOFHdbd42eZwYaAU9V8ICumGAQwhqXWfkWF3MWuMs5lkheSCDA
PY1t6eoFemxSYMMJrrKTOkExLKbgHFYrK2w+62q2glb+SIpcUBm6uPfPNiN3ZZN2IlKH4PwULrDP
2LBNtP6MTAJCGiJgQ2Nd3ykXXcmZOf7qTqgaoNYLcwnyBME6o38akCj/NyPcLQ28Sl9Vci+fTHVP
9Zs6eGkhT3HdhmB78MAYNQ0bzUgHiKSUFZqjvEErBBYEU8XDYBS8fEEvPmOq2KeqQQvlNe1FiHLR
KDgfkei93lUltC6btL3NUmhXJ7TcpCr6txmJ33wdLG2BXzto/UNLQIP38KRNdiBPNw0DnsUv0SsH
Kk10GUGmbFfX0NoxGuiFgIK6sYec2L6cwHP39D4Kql0YvvojtVXVXGs5uUX+32YdbnR5sirtOdD0
bQwZTjN5Z1mzYwV4O3uwqagfI4BHVSiBIwN6fwD5Dl3gtuXwOUMqOe1kSNRlaKffTKlbljn6kYMd
KFYdFUzFCYCVidp++lVj2L6abeSuOYLkFf6w+JVKIGRLtG1Ii62STPsacqyZX+wieXImopQW6IJv
ilhxdYuEuBHyzNwPUYVGRx2yP+yxTECf0banvgwPI1AbqcEmqyzLzQC4ywj0ngpejiKYbF9vrWlM
twYrnhWAaMIUcERAbkY0gE65qDtJtG84Z1xD7GiaEfOfCPh/S+QVunUZG8717a988W9f8V5fWY7z
2Icqc9OX6JMJwBpfz8qmJ0DkdcwZmL4zI4aID+/HuL5rFg2ruasAtsktGvcbMKI4UvYcIKmfwcHk
9TNaRdBukiI1FaAi4UOkTu5P83gs0VwjmaMj6/cyeh4CuqvqHW0TrzICd0CfombgX0+fHVqrR/ZB
UrKr2hC5UKjdpcotK9gd9REnsmdVO5CZOAyaQkP8mkGxBmUJh8rhUfWhacjmNwlVVB2aOwo5xcb7
FH9GGRrdtaOSyRAnuuv7BwlqjSikW+BJtOrwSKS7sDokEz5xfO7QEzVEkYVwFCAtJOmrrR8uTAib
DEyzdQu8ItlP+btSv86ZsWHAHZFGtiUtd6Ep7+FZbxcTZOsb9KrqADkgE2OVdAIoyffmOD/S+LMb
fkvlgzb+zqXfEv0MF348llmRghRKBBbyEABOwNfARrLvst4K87mx1am+M2LabqdZfmwpAVdM0emH
0GwR6JjspqTB1u8w0FHVH+QhDHdxZ96qeXAMCd3K+XxXUaNw1El7v75/LmxSQBhBxa1/CVnxYiBx
qJcTQVfgKVYfWXivYOxK0gk86M9MG3IK51Y491aWDUiipFAGfpx42j4/me7g0QfwEe+z+/gQbiTB
bSoaFnf2ICGrq2qf4Epnd+AHAHb391wEgrMniLa+UipnJ2/Sy6iqckRbkta7Lem8OjY8M5qsbBJR
YF0Yz3mo+vUSPzMFYc1+ztHGferqDwNYP0MNUJ9SBeskGhAXg3RykjN/WmIQ/b0uFQt8Fa60PCH1
f4/0+R5zfT1Czgaksqwq4OMRQBJlnxnpc+gbEK1KrSJkG2zzdRHnNwGEqaQsAq+Sv7q+7UX3LReZ
DGNWGF2N8KdRGTBhH1Ii6rwVPC74Kj/A4UWLNj60L0YI98M0vU/rygZR70MvNbdGnBxTaIJXoC++
PjLBTuFL/NlIwSqLoulJmwMroneJgTrG83+zwR1nU/EzDW2Ey4sGF8Fb3/6qR5HuxIVxnLsMPuqa
CiWsCmbO0EAqnFp58I07E/wW1wfyM+v53THxeKy8HEy/z+H+CjfexDfBLttWBwM8gGvkSNzEMUEw
6RoCq6Khcc4pSsc0Lqg2n5h57yeZO0H7HClQ9/rYRFaWI3B2wqikQbMCfveUKihmxI9gJkBN0/tv
RpaPODNiyHEj9zkcOygL1EW8OngskeL8b0a491mQMUWPTRhJyd7HA6IGNkoDffJ/s8I5v9KEwHLT
S/MpAZm436PPI9LdXM4EMya6C3nPF+cmenTMQD5NqMKoNiSq78EbYUE8eMU8eW1uRICjC17920ni
fJ2PrqPCkFPchaXqafXWH4yV0XTb0RApzv1EbHw/TrzTy3Pgt3UJbrV2kmO7Ibt5ZzhgwnfMx+Tf
J7k5Y1zuMyuGTNJlbAutOqRQrSyTJ8pEbvxnjpuzwvk636Az3mOLP7V6Z3YauzesoELBnTmtK0NG
BALRwO9Y4pLMhTvqfN2+6rxnZ2scQExIDEACBwUpTIBtw/DP9S0v2ou8TgMxx8IvCNzfsDDCepmb
gVnsCfLdNvXq1/LQrUWhoGAz8iV2pcrwntTpfCqLlzFnbpBC+dOc7Fl9EoxtWX7uXfRt+pYvOZu+
2CRqW4+4QDJFzSwota0TpYfKOIBS4Hkb0bkBCBkYpebVrIJ8qXi7bv8nVoPbOJw/GXER13qJ5Stc
tlJt6k7zNsF7vjzNa8MBW9Cp2zDgRyBJk960hyC02LEQ5OkuBCHf5oDL8uhNo0wpWnHRVB1aUDe2
QelpVRmxaPGrZBEaEt+zvBTEVoKLhxeM8lmfhSWQKqfUjEERip2Ep19llJvrEywwwxfOKSBDlRzD
j5rQcg/awIH+FBKeunvdjGDDfnV6n22jAnyjShjgJSGD59MkM5g3tK3WvmrSv2bZ+b5h+GI5y6GA
nGdg6SvNzYIurrs7H9RH14cjmjUu9iBmU2ZmHcunEsUxPIkB1AZxNl67180sm/vK4SNc8MEag43q
sBzzKLOzKHDL9LlQbxhF61Hx77sYvs8c5awhzKnDluKoN+7kQlRmekPuAWSSaF9aONbl0Kp/ITgR
0+cLNgddZvtsc8hz0GWmEcmofHVOqoxuAhSNjpJZUYpO1TKGKzNKOXdmmjWauSSEc1GpOhLbBfUs
WLPLW4MxULyhcd/g6agrdGPVQ6ZizQJIY4XMafw3lteC83R5Z/y1wq1VXVSt2Sj9jOZ5067NF1M+
TAQdCmiV60VJ7svL89cWtzwSITSumg5viO7pxPJx00IMC5vx+l6/vDJ/rXAro81ROseKjJXJqVOQ
/RyKknyileGukthMx0kGZeFpnj2aj+j33FKtFiy/aLK4u2JoSdKzdJhPeV+hKymw/QLbQGVuHpiC
a0k0Hi4i1agf0lDDjNUlEBfqY4GGTkmIHxZY4ZvOaGUkyaRjQDEdrYTETpGiFx73//XlF5nhwlB9
0ljNCmU++fO6CBEXFqdeuAN+trx8ubh/NpnBhaFDR8qwqTFlyQTO2rk2X3V0SvrkSIpmE0jdipFk
tkrftCh46v7bCLk7Q4pUQw8YRpigia41gcauVTdD7+d1MwLPYCzn7MyZmllRyaqK05r6h9q/LXvJ
jiooZ0kvcSgkNl2gGT/d6d/5XFb1zFjfyIPalXBDCXpPsqyzaXKUmvco3isATOBIu9KcW5OSra4P
UriQnLdo0Ajkzw1ZvMXg1dBlrMp30qOjvfrdgkBRliC+HCdumQniUcHxNjgfEulhiNoC7MZoRVDB
D+P7AIOw3AJ4QhCZLQvFz61mQhBVg8Cj/AOUQittGiZSz6dWAe2BiaISoBj/wzSe2+DOQxMnszmY
KSq0bffQhONNWLxOceEa5UsNGSXNIJuFvL5vE4HvupgyOrfMnQaixorPzGo+jUr4FmXkgaT5rSmP
XpqELwawtRMD+wNIQg/QUt0UdXHSCuZpYIBQJtNloMO8PhWi2eaOTa7oUVaSZj6FIKWn0QfNasGQ
L3m48xFzZ0Wh8oDuGlgwomcZDehSsjZqUcvQpf15boQ7F2iqL3oywkhKmFXNwSoAcRsUD6wCBNfX
Z+ySozk3xR2FUSEdWJpbXD9DdTDNZmPEkEsdyMkfgrU6mILE0hfJ4s/zoDNACBBYKTyTBvJwqZrN
IV6iKKeSabLb7kBrZQ1t59wOJCgQSUq3bWX5MLQqHIJiTve48N+Lcn6umnFaqTWa6QtQKzpl0jot
FC5C1N6IkXqdSdYgroGX9EebTIZbRzGoQG8rcLZG1Qw6ogJ667O8l4z5LkedNYRcxhRIewOCcVY+
Jgcf4gsMkRdUgL0mCUBmijIbsN4GA12cblhlCw2G+N7XQA+Qb2P5gXXNc2Aw1Atbdce0IcE7mj6h
oewpBuNRjxZTAvaFNFWgSAvK6kTUTX15N/4zmzwnSEpLfWRtjGAoljbNbKz8pctbVbzrm+Tyfvxr
hrvW1UU5pUqi+dTpIPivyApIP29SEysW8gNdPsF/TXG+zKxGqikMj6VM1yxNTdFTIgLsiExwTqsM
u3YY8II9sUy1w+Yu0RX3+nx9UZpd2eU654dG0DiwccIoxhFiTKDhntGY1MhWCEjelNUACBy65pcm
5SB0MOxo+JMqoMwyQHyT1kZizUXodCVkzzJ1kzDzoMt7ecZ39nbNGseIQYqfahYloMzJNxlEdNPC
X5H6VtWU3YTHXaF5gfI+5ffy+DsN3vKy3gagF0Y/HqrJIInElDaSdKgUvA8Tg9wqbXMspPQdrYrU
Qi8IUkRtm7qdMoL2IhTc+l/JCH5y0NIN+nfT1OlPycper9uIlUgGFbtCO/oAnfs9cbtKdigi0qSo
X/O0fk8wGIlFt+EExqsgsuaS2J2x88mmCNL1WIB9lw1uoWRQwO5dNQ4cNg9PSmCARDjvAdXrAc6U
hgbckF3h+flzowjCiIv50PORcJu1mvoQSUNc7roJBvUG5szfmX9fNJ0LAQ4bVC8x6Ehr806JQEdC
PyNZsfJc2/q6CrYeJriafmqBIi4GZF2joHlVIMbNHdMxpv0ErVcoSee1XYS9Mw4LCzm4abLKMWXf
HZJ3kAHtgqRyNb1ErY+AlS18WKQtRqlEF+NgsbR2ctBFmV1qg30A2luaICL64n3n1//8M7lZi32E
QcRPyNGXFOvrGpDV1WRQlFj1O2nuiJ2CbjMf8tdUUeNFJ3KFVhR0mYVwugkQZ9tCQmsK0bv3WAFA
XmJeL0d2r0DYN548KnWbqQiAk2wdMzLQzIBecorz5cemk8CByZnkTWWFI9F/Ji0EIIz0HmANya7y
1ANJ8C5XCQ5auU61+wUlHCrKo4zenxHcchIB4Vttum3dntrkM/XHlVyCUxRYFjkc7VyKbSMBe04A
5cqgcgvprTcAOEq623CR2IL6lGA2ySXfbEAAVFMIMEqgo/8evKNLIhv0dCBHgBDBJ6a6dY9bDa1M
Jjgde6fyT/kUA+KyN6UcuIx9mJ5q/6afdwoA6gXrdrEfPemAKfUQ6AWh91aF8HlST2AASh3aDa6W
3SR539jtEHkIMrcJhHoK1XxBtQ5iaeHkZXkEthx/E9eyIFq4eMDOB8cFQiBlZT06CAnaIcCmUIKe
ZAJpWGpRNMAmq9qdO/wMLAzIxv4/5AIv3a7n1rnYCIhYNhl9To6l/KQQ/aDOwD3OighjvNw3P87D
2Qoa31cwy/WhkHqch8GWbeOPtl74s4IbSEVZ2ItChVzRhuESDqHug/9XzwjaL6YNRc2mYx9MkRwd
CPfr1+Cli/Zs/vis9ADWtzpLahz0dlgVuHyUfhRs/0sAbTQo/rP9+ZR03aZq7AcV1oiVwFtBbkGb
Id/JFhUtcBahfJkq8AES2RiI/hrFd5oZDBSgx4akumeAkaKQDwY7teLNK9g+fA57Gk3cqy0+Td5O
jyNO52Tac2hVtmQDWrvNMzDdQ6QZkmUilLVo4rkIJ4QuSsDQMH7sdDiCprzPy/8BU3Q+7VyAEwIO
p8j9MraAPUNAwtb9YDumj9c3kGgGl7+fJSaiKY8lA8leNH5XmwwkqylK0SZNRZvoUgLkfDScmykV
jU3ousIJVB8SsF7M2exM841S3zRARTatjssbHaFUED+IlonzL5Vca3kzwb+oA1wuHgpx4XvXZ/Bi
Ffp8aJxz0YcSouwUNha2UgkefwWmKQvsHjsFArNCOIfAuRDOuVR1mvnN3BIQax2qMl/rhmqbWbyK
x9S5PrJlcq54Tcr1GwWJmauNDDcW9dSRYqg9gSUKd8Gua7XVYP4P8O1zP8NjA8M6V3VdwjymNIRi
XOXU01pthdhnwaC40CipRrVNwKOJ1YrWyTZZaSuIBQrbCH62GS6R4l+vSTkHYZh9Av58HN/RY9ui
sUrP34Cmz9GhAAp/JC4OCU4yX5UqZzMksY99QerDqOt3ZjbsJdSHru8JwYHiS1Bxhdd397XZo9EZ
c2UfdP79dRPLebm27ThX0Up0YNUSbk1DvCkaEAZ1qRu16O1LoVcmIckmgMOLZo53ElBxamToZR1r
HTyyWmoZwB4r4o7bZWtdGxjnKGJ/MIc0gq8dPUgazTuyS1YNlArleaeuh7WoVUHgKHgy9SGYplkd
sdMJQNgjWjJHrYEMm7GJShHbkcCUxnkKJcdSDSX23sI8GwIc4w8+uvxrmP33ciffDxZPrR7IgSFF
Iw7WgpAJduaz1rrY7knhBvGB/YacUIQe5uWoBeioh3JMBf2ku34lv4v6x34qr3CfwvmSSKZqiZce
PuWkP6N/LDPtKILyFHRBbIIYc+lLTaHl8GdEeRgaBFAI0Xf9HRSb7und9UPzU/CN+xbO39SkKBBu
4Vtap3eU+A5KQlRyzdCB/pXcejl0UCFeraOhrmvX46OB+qdVPJBHoqxN+qCuu/X1DxJcHhofvjRx
37chvLk0jOtmvB3BL5Qonk8mUKsIiDQuO1uioDCkorlO4bvJO3mmclDgZPWgdlASOwOfoBPZ8VFx
If+s2PlvEajyIpYJ5jTFwIvQYDwtb1q3YxdpAT2aIPJORjAfSdkuNhJpQ6vkBoTt9sINNUr6FhpD
bhsau2GsQyczqocajMbXJ/sHf4xCNYi9UdQ/TGIS1Jnges7CuD7qs4T+H2XnsSS3kizRL4IZtNhC
lmytN7Bushtaa3z9O8VZDFlsY81bXbuKiQIyIyM8PNwNmtsnZhVa0s6g2s1j8ai6k9ttRyb446Nw
U91fOgK847Ogdr7yWbQW+Nl0IQTxiHvMJlZau15/roBqrRT7urzXKhTPD0b8OaAtZUHuLktORQ9F
tO6OUxE7mnwl58GKUrecI3QN9wyGdhO+TEK/QfzfSXBiURCJiwumGeXMG5d008kfVrMxpzx38g4g
IUbYrukZhXhmpmjfVPWNIqmepedMh6Bzqb0ZaPEiwTusq6MB683oaElbUUlcoXsexsIWzWUvpzPe
B82xk2pXMsETpXGbNVVgTL03ramrjdomrtC9zUKnGfEyL2t/mo6K2Dpgak5T9JsyIS9SkYIWwmAV
HhhsdpQi8rEvazIdhe5yl4BgDWlnZ9ZhjkvbSmUnAkqPSxFbGNXNuqcwuS36wUtyuDJTbIvALtAk
XNzwAnTE5QZjNPD3Ess3FVNdZSBVyl6j+iEcRWccEcNV45OxxTN+fe6oGnYntwdlfGKk0WlNjK6w
FTdGYTuNhmdN9yuSgkVSHeri9gRQ6HEBRa68ogGLPMGJIa+gwosOsdhscz13FZyRURS9aoHbBQ19
LElA//9plDJfVpFQUDpPl5dNapp+mwmunDOPsnzKSYpE+cdgfSXLrTA9lo3itTnzZlZpi0XojRnC
y1l4M0j6TtBTf+osOys6L5tShHhqUNuMbpNxyFvctZdyi6LxUaniQKxa1LEmO7WeS8Mn1Xf69mvM
zRi/RcmJTPwCcuNQWqFr6pPdq6mTiEim9einKyd58Z+RBOghvzS4rheHWT62OgZy1ovIbJYm1f6o
LUdpWY5F9CNb52CsVNdYAYf1l6Rmt02VryyC1+r3pSTZ1oIrkqyz20Ynju5Ctlkb9m6NjJkshV4n
altBEb1uehTX9lrOO98sPtWoc+ci2TB8eQhhWyjMTy117WQyM0inFp7+0Kj1rdEm3lp/9Ba6NFPp
Rc11X5SbkZbJFO+T1vSETAJ5RFkE5c000bwU4Gmu97J+Xaq5P+o3fSLv6kaw9fDDnFAbFZ7GWsLt
7KlpNk3b8B+P2w6x3CQW7NGQ7JGMtWIXF4ifx+JoT8kdNna2IaMGNtYubppMuRcbmUPZNMNOiCpH
xzm7rgwcaj5LfKrYhtu5LcgAetfQ7cwRagYECvDBqL0zpOrOFEcXKeBtCR2zkrJdE4s4YQdp/ThZ
9+bUgo0KSFOGt0nxmazlddaPvpSmzmAljlHiP6pKR9SgGR+Trtdh2TG+hzrmvhN/rsLPlvEsPJn+
HWX/umOJdTo2oZj2ibpl/SXFHjZmpcMlEY9EgYeycIarkxK76oavzGS5xWO7T5874u1wL9p5oN+1
jwaekPaloPsXCn32HL+a/r9Fe2tsrSU6PUfnhUHs1PftzfRIklffV4G+Fe/Dw+zMXu/A3Rk+dHVb
Bpdyy7+uv/NHOAPCo1QFJQ55hPRgBlgF7OqPaKu7J7k8kVy28pSbf7/87644Xr4qy4aoYph4LrPc
TlMS9st8evmnvK9zUD2fRVtKnd7WKbdlu/LFvWF4y/MlsOfX9Mfvmft/fu1/1z5P9GB2tbL563oV
HTpaTvWYBEYwbZdNc0GV77zAOl/qLI+DkZLIVTOKx1g+FHQNsu7/m6z/WgHnSeOUK4jmeV3QK8aq
WRWY3GIUfiJdayKg2YDSYv9w4ZN991tk6H06CQnJmXVWWJnD0g3pgGLu5LSHFNnRJ/oHeG73XrP6
opu5pXNp+kD9bmfiqCxrGuU3cjHnFaoYF+kSN6t4bIdkxyc9pCn2mUOxLRLJLVfw7VGwV+xwG3yP
wu6HCMFRxdZH7lacUgjkQsLcc4LXRo7DELmUqe3Wqt0sdRoUBdNpmP8JGr4AKoIRxZthrp44W/il
mrQ9nhbhxhy3RX9ICs0b6i8rZO63Rtuee7eo2KfCepeTmHcNYLulO7NoBn1yY5oVbmn6TlwfVG4J
GanerPyZyBY6FPpOV5/l4p5GnlQgdpO8JjXq4sXtrH6lHUPXyNjqxRfKpMgRj0HZ1nasPmekNEIz
eV29cumQ/XcCZq6xvTDVVKyvUR7vEm4LIcu2TQxhOmqduWnsRRG8qhi3jWEdJUjiYkYsVjyRu0+Q
JWRdaP1lhyESXF0sgqi8JwowMz44XXGfzEFNk5QbahEYuR5fxPQho7sj66FblXQx1IfTC25wl53y
2NbwwkpB5ugmKgJ3CyLgRf6CQExtCH4PRmg2H1IX2vjZ2EvyLourw8ViC+O9Wr5U0KUk7uN2iyWh
MzWz06OBovLXOuzsePrKsjagAnkZFGxvp2dBVn2NFqHeMZLbijaCfLY4QLnSqBXxgdD7xR4ybS91
tGuip1B70SZurXxT0quZivuVv5uU4mjMXx16Lhoy1zjXBtYs+JNIndm9nTyVc25lLruu3M1L5ZSa
7qgQXLsJ49byNkx1u8JYQI/operybWYp27zNT31B/NU7T2oFXzhlqEjLhvKy11vM1pgbMAbai1q+
R0fLrk7FTDIyI5wjCjo8V6SYUEjcekVTB4OFUCOPOKrLbkp4m5RBCaD72j4rg+6IUroza7xu59kX
8KdZWr9Dd7TQEMIaFT+R78c89doM6TlacKp6Nbb1FgW10sideH3LE/06yWbHXFGraH4UY0qKVbhj
8bFon6t1M3Yn8P9rSFq/LR9GBH46iypTu1JOtlhTaAvAN/UA++yngZJjjqZtqEU46yKMj/NF2/Wb
xfxKhsWRW8ld4YuY631MsjZaBpJgnZMq5Bk0qusEbR9yiXk+Sq0Z6OvPbvgaCm6DpPTZv1uZNiHi
LoFS3ncoK4boyOQ/1HTxQA62JnXANN6vneTNbXVjFJNfl+VmLr5GdIkM42bB03hRdaeliK+l+3QK
RI10BirGkOG8t2oM/QtBakhfioINIsEiPTEhRztM9lOVOiUTLSslxXqn1AjLz4DbSdDgR5zdaoSO
0nzSowPaTKeC0bHKwu74vrqJSJ6Mt/P6gH3bjR6nXo4v0Ig0gVDHHpOyW12cg9aaPPRBXPyqgBNq
bTMKeHL2VxFEd7RCaIdP6G95ZYN+qaXz8bcyH1NxEScX9NG2pBd5MJ1i/Bqn51yTkLbsCR+vmXBU
h69J2A1jbCcazZsZVRLlMzOul6XeTL0bVdukJzMvNWeuiGRl49KyXdLeiwRITP0uqTZtZLrJ2t6E
PbSedN15nWRPghR0411C9Fui27V/XQxkIBMIhyuRFON0UfvSdAQc8tAThSlYQsuT5uZ6bBkXwAx7
Fu6kjpsCTR7eklaXvhHOtmgVdqQxaXM8WSKmQ+FoNToMMbaVpWHTOHEuXGTnYAZX5h93ynmRWzaV
pKrGcmw7hmgMJ83azXxSMhlCpKoGt0BUeUDVQYMrQpqL1KPdjJY9ztrOTOKtgShOOFxq3VjnuOXp
qWSUn0SuOUP/yzIpMQRhUiVzAXHC2ELu/DotiJQV7CxzC4LqKKFxEIpbQY3hWSG0lX51SN6tWF4T
7dXpIxLuOkO1p37ZKTye1hmfU2FtUx1jEI3ApA+OITxKbH8t7e/XciBHoKpoT2rUmME370pCeEIQ
xFAzp4voUeOylUY3ff6Sr6YjDdbeyIDA8nTThF1jlxaW5onk1TLmeQnyB5N6MI0ftPGcVe2uZGEk
CJvHIWvsXJddbakx6D6axozpfOzN4hg06lNivk0TCCOqEfq0r3XrwFg8YsT7E2IgzGIwrffYFTpR
IbhW915F+5Mjb5U99538yvBE5CSjtlVxbNLQDqutLsChtVURmKDASZTFHzFMzlHNlkrxBtInN6jp
IlxwaU+d+jRnOeXvX++cWGZpaqWlVScexdYWGwe5vPWlu8p2prtc10/abXqlOFg9Pej+fIzcS3nS
XyYh/9k8p0Rax/GW3vqfiJFSy5bUVjW4zTbaDEEVDMfCW/fZ42ifjD5hiOyWDflhTIf8Uj797ca1
VFHVNYvde97pyYxUDJPFXI/s2SyGf5Jvp+j1wpn9BpgCDfzvImc5e12nCNNKuXhUrlff8JvA8sJN
sVWc1Cud7hIA993XVBTTkJDxReJLPgPgIsROU5bjJ6n+CYFDw2lEYXbckzd5s0Pegkf7tr3SN3XG
ZNBg//vXfpNpG78vfx6gErGZhXldj0qMoZTxqmaP/17A1L6LgYomI1YsqaasnifzapMa6zi367HH
AW1BwGVVEhvLso3Vx15tGftUfDaHJyF7e9KE92jVnGGkwuf84z/g67XmF6LuhgXQ31K6ccEM69oG
S/ooSS0+NJIXMVgnLvKPXH1sQKah/CZVcmgELvQhCtT2sRy+TtbERa3a7ZIFclj9HLXe1WbVlwUI
qmvj6NjVS+ZRmCy/PonANk2BJqPkZM3PAV3VCX8nQ6RW7DJssBJ/KU0/Cgd4rvo2KevbYQlfeq3y
mzR8asViO3DXobaBRGcRGBJEuUx1Z7VExh6SgThteowHaVZtIoYk5vDOKLFaL28mM3YSEmW5X/wa
NMaUWn808ODoX2uT/4ERuEp6bJt3XWn8BgvDZfnsJn5YVhyttfOnXH1VQXAQnTkKGt491Y8lpR06
SW4z1tsQa+4RdK9WvanF0Wf8kUITSiPwHLx6yzs5+hhTxSsKgqwG05i05vSpDFSc1vIu5cof01Fl
mEO+1tT4taLhlUeY3VFGDB78NPrZ/lB3nqo+6AqYWggWlYuwRFcvlCu7b1V/lO7DfNNFelB3D8iQ
2BLS6VDu9nIlOGgMOxB2kfsV7SRJ/Z6qY+ivpPKjtYTAAiKqZKb0EFxvyAgRXbexTJusK93A/ou0
vjMHW8dxsNc6DA5R6xkkf4TUDGWKKkHBxwzecD1Y3hKrEPBJgCzqq2p1xWz18njkClmCsmHh1XJH
EvVBxTtFKUmYcrfWxUAMdbc1BUfDDDGxnitD3QjaQz8iOEv3aMoVfBGVY4TopNhaXNxIf49toI0h
txQVm1G5VlQFqSI4mWj6qq4HSyMj189eUatNpghBpr4MpoTjwgCnS3OiQd3IIQLcSFPRorVNPECL
+NWgMSBaAG7h58SLJYV1DCtmgXI7mPe6wg08NPsGxRBl8ivpWMkVv5UkkXt5HCKA8vSlEGW+TH03
NJ8J9r6rPjAR2L62uWkPY/8D4jzoNM7iluyg0g1nFY2ryEDlsKd+qBjSReF3Dt11qbaSEO1V9TZH
wWrS72tZcUutQWMVbxkE3iUVZWymmqz6qOo3K+0l8HpbXlA5SkmE0JPo+ldDhNk9W66RvZfjbTZc
10uxiXNxk3C3IvUCQMufmOUeNTrKtFUIuV9yDQ3jGV7T3F21JInLQgP2BcF9b8ZyMbIeiuyATbjN
vIVdoJsL0OirGnxKhoxz5OCzqUXSpfNL87mCLN2gVUOJBP3yvsSMa+gfFtih3VMBO2oUSA3Sq1yJ
tln0qYivEX+eNt0NSr6zEkKJyEmNG4d5YjcWX/t12VSJSNcupWJ9XNbREfSXbngFGd7GbWMrSeFb
5atI1KkkvL/Lm3ahoWAyMQXLfVMMCILlt3Hcu129a07AuYrsY4RYGajOYuq7nkFEJb2LY0AtlNAn
TXLI7x1EOe0+WZxYf8zHEJLp6mpIRfXxoVheMFVJyTRTSLkUk92jKd/TZanC1K3LpwgzG7wzV41y
XoetwcRbWsh47qVerHBO45lJow5d0vy6EKXHrNj0xAZLyhEgzx2r0raNqnn68pZJ72JW7PouvlZD
6WrGabgU6Oc0r4pE22VQPKtWjzWSW3PG0UKQZcUEsMtGe2aNycKWUnrUxDeK3czIrvBJBbfW3G6W
8Zp5lChWrPxKBucOS9HV8/Q6aaxNPmu/LE2WLrqamyxQ8i+17zyIQ24KJ5XUP1zaQ0W9nmbkRmnq
jlKzE0LTMUdzU4ThTrDuy0p22roIBLmm9wtGDhucNJT/Fe9D9b6bJLvXI2SnjWsFF+lOh4tBl6GZ
RV+qnkO19vIycUgf7HDmpJixq0mSn0OryJcqWCaDr9bBkqS5EwvuapiY3b7ORXqoCZ5pl9/RiHNX
bpYwSpwh+gkoH0xGeSy0yR5roAAQE0WXbaX/bEFc9LBxjegU1YjBCr6uRetHNL0wQVS060F4lsQf
UbWP+lNkpJjPK+xiO1+PqqeOOjqT9KBIUjLyu4HDLFaLb9IJmXJixCn41vX7LNKJz81XqcM1fv5c
o8bpJZ0xFP1RG2XSc+sn7AeG2VXo8EbQj5bTxK2r6IlbACZVrQGw/zUI1lUWRYFuMYvRKf6aqIEg
RHaH80M/F6g26X7PEe/Slb5/nDlpHDu9WcM4fxTC2ilCC+94zcEa0ZkUQsZ8mzevVr0STTufmZOD
nuZ7BCKcGlkNKVIw1nrLufc6M/eU7nZFndzKVMhpfCf6L5p0yyjk0RIOU/fWIl6Oo6SaqJzxjuwC
GhY6SEKu32qZ6XX4iCzqvlbX42zdi/qmxcw6A2JQBclPa9ku5RDoIHNlQXOxLbKVJXILtdy1gAdx
PtujBZQeF/jlvqbjY2UlbL7Ezwc+U/uwoF2Flsu+zSsamLPX6T8oOfxJ7j2lWIIF/6OBWDXEj233
aUYp7bkrGffamizCTApGFh6r6KmRP/VVx4TkhDfVTloEac/uzETHMhHIax7SZJuja5xqgy8hZahz
g83xuJ9C4sY0ecaItA/upRLa+nGX7tqmp25u3KQ2b4xSPSRRRc9R8ifSp5gJ2K5+qPW32eJWC2FL
JB8yblx5Z33klCJ0Wp2aNK0dMj+PTG+Sn5W13MEPXFEQj5QwyOv7uS62ozo70SghH/piiKHTp8/V
Om3XTGcAmhtKecNP70mVsWcjRxkp6uJWdtJc2VFwu2NLFNQfV5AHSR73cibagzI9RLSIi+KgT8MG
2EtSjuX63qQFus+U/vLPrrqlsekZ6+CJBvzL1hVl465B3CKqBV8p+p9T23vFMNzMSuiWzbLrGPaA
ZY+8UucJ5QP+kDsLI6OhjfYCNgEJwBr/mmFd2hkynU/pCnnIJH+rmtLDF9zJaHuq0QdEAL8FrFvj
2mlh9bYC764f7LgavKyjhIuNX0lx1xcAH68hyVkoYfA1477xOKR3ZqdTTEZegnKiUtBB7j4GlPaM
H9D1oY8fu5XoJ8xeBJs8GgU3I5cRjddW0ly8EtvihDFEzji/W0Jnm32OtE76nw53StKD2mIei76u
vkiASlGTgoFNjH28tMa2n5fDaXv35uOaf2AX58TTNXizH1v26YVnUTCMNxD+nCiXN318l7Lv12ok
F5GcUf25SJytPLTz8djmz0mEUIs+bDX9TusU4sePRq9czfqayqOVvvfi06SL6OMoNoqhmw58QALR
7ZjObPtpm9I7b43PwhTICms7MW8RoaaNgx1ZtTjQ4R2GYhxx/tFHjFagV6WvJ+/shbLdsHUVX6Q4
dmthAfeqvZZMSjXfeDc04JHNBdqXLqpL/F3b6YgvAq9SKovUeGe8LS1bzMKKhuVXqaygPKwF8aYN
LrX1/prVlUgVf1/n9By/tfXmzCzVUu3AcyjJlc24gYTgxBt5c8mR4JseyR8rnc+q5xE2tIhhLjRm
Zrf+aWxSV3BOqwFLynZ6e5kS/3fJ/+eKZ/1CtRWUXJPj9RiWwIsCDjtK4fVZ5v+7TP1rnOHsHZpn
Vf8kQXBTm3I59u7kEZ4VV9nAuoGQOyPVYVfXoX0yzL7kPPKrvv8Tzfnz95217dQ268UKwz9aspIv
uf22fm0CKA3BipB5gsKRFShe/pY7KHa6miNuFpcExr/0HN9uVc7LCVmBmXTuMGxx8Bru3eWoBpqv
7PvNid2a7i7CHX+DK/zc39Y5OxIFyrL5mrCOfHtSa1c25k3mTD6Db2BVl8CNb1q/rKYpMqM3umYo
5y29chnyWc61+Vh9pQ+GHx77bbJjzMAlE/CoYkbvJBB/+at+f05+W/gMVrH0XkLFX56PYqDvMHC8
zhwpaBjhsie39JJrHPAueXfIf+Msf/7YM2AOOnwyxiumxZQ7jbf6iIAF0W4IYh9t3D2GfYifJ4F8
DbZgI81yy/f1pg0yuo/958WQ9O2xhe4AidzApOWcWDeXpjLlWjsfrc3g9dshCF3drT8SlPklRwMj
jK7FS2S+S2uesK7fwqAuRmoRndZs3XpbvtL4ITjRNbWrE5HtJnMT9+J+/val//Y7T8/025plq6BF
InXzr+Nb7ShzveKQ+qaLQakDYB10m9EX3EvN/m9QWD72b+uebbC2r0sDue+Z85rcoV/tZ3tp0z9n
b4XDBczaHXLUuNLQKv9EOfrfwfLbYPHb4mc7DW0AFaZWerpv+m22+yWS68ubi5voFPvOY6MpAhoi
+8shPicnmgZDnJHGOuptvTWfUjgADEve5ncYPnr/g9HW6aWdrWfoEgmkZKErROPmz49pKFqvyaMs
H6EW2QsJWhilO/VUImj5ZjCuLOPBMt+E5oP5f/ronS3NzLz0/afB/P8Y1e7/+zXzOBbjopYh6+I5
caUYCwmlckXmG+M7FmQBWsRYG118zacr9O+f/d91zq6+0ewiGRzmtI75dRo3oKZHeY0LnbnTC4eU
3seF1c5ech/loRqOknwcZBX+BP6uC6hcJQax8uOXCbR6b1mPqWhua+thIlNeqHjW+aUbE/S3K3vF
Fl18lGGIFXAj10wEz4S9W0+AsoxHTAJlEemg9iw2oT2tpi0YRZCI/GkDfTUKInQ/c/rUUmKgT5VA
1TAgSzYQLHpfaQAKWonKtd61ybuo8l3X/iWtel9CBkqk+1WUnd11Ao10/HdlKKnLapvSfCsmyccE
VXWNq11R3knt6KSL4hrC6FkhRAOrpsCk2k7We2GoEUegwCFFJlNXMMuyahiNwtVo0mPIUzeUdu18
o0mtlzF7W4FFj9SQGX36VYIaIMKUml8HDMqkmupGkL1YQjFeqcDgUjcXoKnkb+SePnSGthLtQhkd
ub6Fy+LAdb7umx96fiV2wLFythPybN8XEug3jGfhRY9xFqHEwj/yqg8nwNmrIYSBkfl9eVjSY5oo
VAMLw+rvOSWgUmiulK83Mfk+MONHKtzK1t3KvA+ktyBGeV1j9E9RT9UkPNuHXgqMtLZz+dZUn+f8
eqDW1+YfkvCcSZFzkmhXhfK21OIrbR0cbVmduv+QhMzrotY1V3Of1hWZugwVpfBMSCwK1MuK3hyi
0AjBv4xIM6tN46p9CM74FksvxoC0/woJVjeOWb8gNQGGLFOMsRdk5Sanv2noD3P8pgo/UoBdWWaO
6IQxYr7GqK3KRwthtWrye0O3rQMyUk3FjRYRmsFMvR960gIUa0h+IcxBav0QEhyUqP4VwRWaK6nl
1jEsW25vrW6fdjdTfVtaB6V6qpTc7+eDYG2aSKRIiYIlzwMzfFe0FGCHSRKl3sk11t1wj1qwOG3G
/q24H4crARDUKq+g98S9YQM+u2F7mCRMOKDbVPGTgftkgUVfjoWdhK+cdNeqLxOc0WWkWw8AqHEp
79tpdirlHa84pwdNiWLeYvy+rB/4Ae9jbaRVrjiJdV0N6ybSEYdGfkiwNN7ecBAiE2ImnCh6Okaj
2z35jBTlt2QEO+M0oQypMg8NytvOF8reLXouJvNtsUZvMiAXgwW1+X3FPx1wOhKwBJaNdDOVB03Q
nAVdjxpDSMC4QzzP3jLJvjQBmwFQlo3fVk91GH5Ew+C2Vb5PF2O3mIpXN+LeUhCbMj4zlOGM8Enm
M0jhlxSKTg4/vAJJKNlVVGuQtJKgmMdtuxDjssc1q/1SGuzaeO3qzbwYthBH7qgom5pvZ3aJF6qA
0GPn9SBXefteVSaYDinUckyKypWQ505hoHQnyVXpOU+so9jhbVGYsJB8Cfp5CafSGj+UPHKTlF2d
p44E47tqUEOodmrxtoKEN8uzqj1KKrRmw7fG5+VErOqRBSRe5fXgFappZ3Hp1rHsdv2dKID+0kAZ
p+LFqH0ZQ2W9bTcrhKhwRC5KKt0IiysIr0410aGHxGX1DqIkN/lag3uhsQnbpp5bGylMB+quV3Tz
psjQfEpcpX0LS06NsLXYg3H4aEzHHLdLpQds6WAFCXi6rj9pw+szxPFcYGAEya1hdWv+C1V4FSAy
rNndZGGKnKNWLNty9Jhasy1bFiz/J2l5iJUvs3vu5HctPJpFHczyZ18rgUXHbTWbC9fpd0n5H/fp
WX6oNOhKmewlitf/kDEXmlnUWNV2DpaNurmcUcjfZxT/vVrP0kOlleRwUFmydyW/eho4KA/pDeMc
Oelp5ZiuEjSoKnuTi4oGDFR/fYrw2es/ITkJF7PVbxLkP17AWdLIZasKnaLKRw2HJ0WxcBJNABQv
zWOe3uO/8omz9BABoFmuwkE+WsZHjFlPjprsvzMj5VQm/muJszJyHQRFKydSI+PadAB+nrRDd6Xs
dSd9QB749oRLQLBxu4N26qFvhVvNKb3QtrwfgwsatYHJ/1F5uQMJ7n+SJ/guP//jVZ9BMmWSD32T
84Dpdj5MXvma7ZIgiewmMF0tyG4gWZ3ghMrNfJxrnX+/nks51rkrdJ8oSTqG4n+23eg3+3yb/2ze
6q3kkrQzPuJVE2RaRGLpdNyYG31Ph89Vthce43x2G0zF0KFSwKi1VEkyz3b/MEUA0kWHQ3FRBjn0
VqVgLqdbD4wq2MnEWIWiXHfpzyLuNgbdKyg+rmXmQQF4H0sHveJ9WdW2xrIn1uGIpsr9v5/wlwTB
X/uI0gLMg3JK086S0dHKJklW+ExqQKdmS0vhenVjp3tXndpfn6Ng3hiOuu1pTHjZVvUz/0SJb506
KB95dX6NtMUl1EL+9rX99lBncSqt9MVMOx5KDrKrEyzUu+W2vKl96llPOU6u6Bq30U1om5v6cjXw
7ek1YB0bGpJ4+rnbXLIsVTdr6ylKTqydbJpd5fzCwRxa6ermMsT3HX4JDU3lTfMFEB46+wp5WUma
QNLJ0AwMm57OZsRoHP7CUjLZLehtslzLeuKcLrV/bwDp29rnt6XP3rUWtZYcR5Z0rNfYNZfGG+lw
ZNFDiKJRmTyE86tZ3yar5Wfdurmw9rfh2FRVZsoMTRPPf7ZJjysbk+a0+SZPdXI3us2C6tPEWpop
JKdgBsfWLkxD/GXD9OtM/rbo2Q/OOiU10zw+BaYwKN1kl22aoHjv7mBwZm+Rh9itR7vZM+10E98W
B8mBZZY55RGTCVdzp81FQtm32/23JzqLEpmG5tU0R/Jx2bVbbd/vf6yOsOtBTv79vuVvL43fFjq7
/mZDEWB2sNDoK6jS2ePo537h8BK87DiWxOYC3RoTxRrZpsy2p0O66R/RrroLQ3QvbflZuvA1vr8m
aAyw+1WLoYAzdFtO8PM1w+T02xeHIS9nBQMGuPLFY7TDnNSTHOMd4dSXxL80iPpNbmKIUM5UyTA5
eYZ5thPiJanFdjSnX+lQTCX7xnBMYF0ljm4XD/MuCmiOHU940uAuh94RXsu3OsiPyhZyz78/zWmp
P8Mwj8I5wCBDNJiNPQ8AQ1cvfZ6ux6J9bNuPSjEuJAzfnPPTCoDbBmO+DGOd5SSa2CMirkUrLzom
kkY7GuEvEff/ZdT5+x/z36XOchPaqq0q1bBrtUiwxfhTXYQLr+svZR0Cxh+/5iy7GNVlUk5T+kQO
xcclfHgMd7qT7eaPft8zwL56latEznw6r5eO0Teg+h+L/7q+foM8W73DJHpRVo6RvoN5tDE24e40
n7PcaFiD9I+pnbBfLyU1331CcghLklWDiSnY52yi39bty1WLe3GQjlryuADACeLEXKDpZ6t+VYSQ
LbglUjh3IxQCM7Mu7KC/Mc8TLEgfQSSlMbkZ/1w9Gy3FiETUUk9gnLLpN6emRXsxSP1dMPy5zBkW
l2VDNOhVJx1bmSnOcTcOX4vYeov5+u8TJ/06U3+cOcazTFVULPjnliyeg6up1CpZn0yAq3PC5Gx/
kwH5RQrY+bAeckKSqZSbyCL8LQnd5/ho1OXtmi9fOgBa0mm7FEiAQvAwTZUjzxFozQSrpTJuxn7d
Gkt6o8JXTIx6t/YTA0aaPUl9sM7KLq5TOFj/R9p5LEeOLGv6iWAGLbYJICXJpC6yNjCqgtYaTz8f
eMym2SgOce6dRW+quysyAhEeHu6/oCvt8UDVxWhnpLXTK5AL4uw1761DTRNXLJGx9ISTEUw3syyj
QblKbAnKaW57gnndVbPoGPCjSg8e5E+AD6C4Civ4TD6Y4xOCe04zDdBfjcdKhRwjVa+JxP9b+8Bg
0n0F5qYxMqe1PnLjdrR0N9L5EwUqYmAiqGyeGygSPk380eBGDOCPhA1kpXwTT3+yOruLLesYWrMI
pPkmiuZ+Qr6ua+m79jAQYm/rARc1QAQ242htdEE+6Jl4NgUycCN71D19m0iguyZ8D8FbKllvzygG
Ywh+qebkROW4LctuO1WV3age8BKKloXmCkN+0Pz3Krr0C9/WgSZInbrzoHCWonrwjOEilcKrNqBG
Nk0bDaa1n4YXE09rH5G2iG58YD4ZqG8Lku8mo2gbU+jiwm1b8KVicUantjTvEd8EAWobPv0TDb9M
vzzGg+bGZYMU3bgP+uLBi896GdgtNHriLdbdzb1mWBd6kzoetZFOzrlHGn72z/vW/FSh/de+JfYp
sq7TVucwikv4e24Cq89TSbxUMTIsLlAw2LXQY0ov2amD7oRaA4Wic7QG3sCkaTvVYk8MHhzz3g19
BMZAMJ8yi1LaoNhi+Jpqv9Ti3qTaL2PpxuEHWgNPoXzU82mTN80NCFzHajUIlcFTzoaT4Mnrxq1a
K09yc9NTBGwGmu1gQUYKoj3sGysZkSpIbFT4HF8ZQA1DwBLAjlZ4rKT6kUbzBTglqt7DacTwu5Fg
x+NJLvTIkELM7+G4FwpKDLrnXSpKhFY7cJbQs73iJSh+Y6S+QSPelqWXyLfcUkY0SkwOcVC4gojm
LoVNKY5cAeUQVf+VQfGxkAkYVHqRPVOixhqpGE/I5BRysxdVGDRaYIu14EYgm+Sys1WWqZ9epbTY
Z6a3yYzRlWDATyCjygnVTPSAe/3KrCS3rsF4lQcJN2K0ENywfrXAqrbZh0xNtvHeDPhb4gQKTdZc
P7R2wGofugiuTYbYQ+YYxJI47Z0SUEc5TPtYh0BGcSLmx1CAFuUBlGhFEVnd5paKxnoPo2s7QAEZ
I2Mna3S69HybTrkTijEWln9k/1od84cxl48l0YIq/dFC59OE1Sbov8X6Uea7mE241eIYJ1IIVf2d
CgBEbOo7pGHtLo7gIvmulmFemEqnOqF87X90KjkRHqJR0zxVOKpwEdhh2u4kIGucZ0dAF8DKBShL
VI6jwimk0smhIuWp6CDG6yoITmZWeTHLeSrpcJ9pFGjzYwhRLoisp1y47nTj4OfZXjLA9jyoOgUM
IRDsvCl3TXUrUonlCQvoZYAcH99FCM6jt8Bj6QYqPJ6txaMPrrBrQbdnPpzGuJfpGVxN1rTVrBtP
whPGM/dGP75URQWQWJd2kWRdFB117LSAyaem3Zm1KCFXiBPaODWZBMJqfguFzTRsSxDcqYFjFSDY
rI5suA556ABUtrWfIutQ+iDBq7Q45XrmtqV8V6biNgsHV8O0qK4uGiuH9HorBJNtSjRjJMgM/UsP
ily89LxHy6JLC9chQKZZ0V7GbKKqHhw8zIDNuD+WWnzdjOEO2I8avjfWQ2B81M/aNMLkefKa1xjP
1KIpnVSpnWmI3DKaofWl2zePXnWVA0Q3NcQyqO737cHvb9VQOiUIveqjB8FAPORog5Zy7ag5PKKx
d7TodhRhN47yJg5DAtzeGinyosxRRhvu6HtK9NQ2n3P5rpGfp2LW05gAw6anDpGPVhJQPEs2IsVo
tdNOKaAzH/X6sW1tvYC/2sq76b3RrUdNeutBHkc1yjOcoFx/DRq0+op2J+vDIWMThYAH7VH0HLXr
LhLqEC1fXglBoprFReslroHJxuDhxVw7zRA7yTicYr6pItLBCgA54UR8UGPpoBcWGOSK+rm3Gxpz
UxbhXiWLyiw247uaUA2biBn1yaOTlsSvmOWBmaN8pk/buH/E1gNw9cmzbrpO3oUa+gzg0etgTk2o
ZBuI8oF7xZvONorRxgmEBo1+2fT0V1608twHyWWpVtvhOh9aGJLRXsxvFQToSsvag69WqldJA20e
1TetgDq4b1yas6ZwLz6jq7BJ1caFOn0oEAAHTtVn1w3ojYZNlOlU2OPAbXWgiATmQnn2kvGimB5B
Yd6hbeYMDRVwiks5YUZPOZ9mbV0pJiwzbHmD8SaACaigddTq0T40zsYQAyhX+7vMMyC/AavFqVfz
ntsOIHybbAt+Vl69jAO3vFFyV0CkoHumGrskoIAEU9hoDjnIeA2mS2k9+dFjRYPTb4iq8mMsTBuU
tbYCbYeO8Rsg33OQk4cPK/vwk3trpifPJNU4tVHFtMt6BPyWbRrYgUXxkLaN7Xnq1pp6t5CyO3gR
Oqxfke6LVXwYo+w0HcT8rN2ZcLNz1bSh0u9rukJh4O/F6bdUZXRapo0k0asaYBzq8jH1f2WWb1cd
ki7RKY8QpWqDbWuSdNE5CKcjwVrjKKjgoFI12ms1OCVNswNPgkpxLTTWLhrrSz3ujlAyccG+trxn
o3krZl7q3N9L5X1B29AAFk6t51rBG7Erqe2hDjyw8bI82NR57ohcZhmeyL1EbwY9xCj6E/bDbkh8
Nw1oKJrChZJMDG3ZSu2fWqJlLVtPk4RMfCHcjQF2i9ibNNo259DUODoFCVyEFKNbo9gHZvPb8wyn
CVU7ojczorJatuRP7z6cBw/os6zzxpc/VPrNPdmlp73jLn0xWJljojKksZ2abBsO6mmAZ1iBTJYl
fyOQFerS+McIhiswms4kBrSS2wszekdP6CCyJ3Ml547U3Vy7TnV1mwglgl/HWdIS0dzJfBbqGNfy
kEvlOrcu/eklmm6j/knOXlTAlmmGJM4TGdIWWQZbSn9Vxa8CYG9hoRViEgiolfFicA3Lv5hZ4P7Q
OxXVjLAXtmJ0y026FWQg3Fwv9dNQ6fBSRLs30k1VUfIkx+la7LW72DUS8ofsCnnxS4lbu0kL1wz6
B0voQTlXXFuBI6riB4INgR3wpq2G11auXE+QaSMN57F59oZ98mwKgqNIo83EekGxy0Qjd7ipjQBg
51Mc9A6BAVrVRQ5NODHxSwcHllBtENWrxEvODYIGvVbsqupUz9wACM2pqO0MbjBl8A5Uteksl3aS
0EjEAGh2yx5JzhOJBlq9b0C9jy3kngDNgv4oi+ZmMLyDCMvLD2GhKqha09PPJiAOdOAmGEdjMh7T
hOsoI5FA92DkOE4SMuvKZY10eMo7AiM+GLsQVsSedjmvTh7WqfgkemcZULZf5kdlJIbJr9Sv4nsj
BwtZTAeRPKDOzkN/jpXbRPzdjOl5ROKbOidagY40H5XqlFHuDAwUkiBCq9XRUnKaiN1ep+SYJR9d
r/BDzKOg1ntJG51sSO0CpDH0b7eyqF7wHBsHODYmyPtTbLwOUYDcwDxjBIyaEIhygnxTYQ9NO+8z
LgY9xE0c0hVbu7ekF6HeaX2DHbSHpAd+5MjhheD3VeFB9KnGkzTIXUV7j3Z3TYVUR4miUo9plLiS
FxxEyUJD9A7Zp20w3YcqhasRpNlE0TzK3FTzbHkqLrGmg8eWAgaf1Y+uMuKIpvm7wvojlnRozW7b
deD8Uw5ndpuYMMhMHhwVnWPaYFN4X3vTzg/pY8fVVoITWJCNT/QIUW7aIbh+VXrR1hP8bdlEDn/5
TlYfIp4/nv6SD/mMOKZVfwFqnzYtdnVKsvHRl2r8aDc22XWSv5pGa3s6ZHXWMFFQBoDqRq3OHrVq
VwBu6BRjB5DXFVmgLG0P1FhRjqCnm5qnEll+xWD/KEGMDDphQ0rvtUm0a0M7iaD3Da43Xf8zgQPo
jKsm1veGh216h5SEl21lzePmBJkStbZi5fheGK48w5lnUSL9T5mc1X5FH/jbAo5KwRENE4UagLmo
HlUpMCe2HEDBg3VR/wHC5SrUQAU3vGhOw1HfiBfT5TrOiMrCN2W+LwMv21KBriXhlJbDpZzndlt4
Gz9/14ODKll70ZQduBIbMQPlH6hOBfVc1u5a7siZJCUVOg7fDwbAjMHXnGacdkFR7yq/cQAFXIfc
SEkOCmP4pWRgNUpIXkq776Tmd549TikwfeHdlO9LXqyy/zSltxov0xj/hGxWhK92k3KR65dKKLge
b8kYl21dRh7+wQ/gaqHCkUQPQly4g8aN2X8gz74Ro3g3SOSHQYNG132f8R+y0/2nWHupYPRPdXVA
x9BRIgATUHcbelz50MA3bDYeJ1coTRjw1xZskFi6EYqHNgn4i/DtSFHNgJfTBNpOUR7qKkbZCywh
yyXzUJngPA8U5CsSjvhUaI+jcRfyd8bxr0gItgYTad+7kb0uiTxT0/tceU5IgPN+dOT6pTIuEaDP
oQvl01sAL0IiJ/Rl62RFb7WKPggheUzpwoegHVBcsF5yADcykUQtnwduCwneQ1bWCLb0tq+hsYYa
hFS8Qho9BDXaJgmvCOkwdU+DKjjYsh3i5B2irevBm5i6bJ91zVExuey4hSTvYBlYiiqhazb9NhSn
YyrxnlTCK65T8CL+HqFMGJDNoYPpoJWRoyCDWw/RseFXJXhQVv6jL8nwh9AwM9rbsQZTHJ6t6WSR
hBudvgGcD8sF/QX0ykjl8ZgBhkBLTbkus8exo74/9U6btpskIyaHxQZrxNOYQE6ZlFMHH8QoQTMU
b4gruSMb1YepFCbREbUfN5R/iSHMG5MCDsWImryth/OiGd5lQtz1m+IureNTji2Y4r+qxPC6G3gz
KttChN4RowyiiduRigE6F6CYNDvK9tQGBrU5ZOT4Aq4GXMVYz4EZTh6z2EMVDS4YSjFZkSJ3EBBO
kUlo6HkLmas2JEmWgHL6vW68UK44ac1jGl16k78TG/lopZkdqNtW9naRKjpT9SGXe6Iu1DCy4ZgP
kbeOhTJ7+kvprpXpEBa7Mj9HcvZ7ao3HqUJjzqegpZ0zcqi8nw6yl2yFGg15anmQvfiIn7dECWzF
/KTn+xC+eUiHADYNAUAQRQCBZtKgXvHW/eVFV7J6E3t7HPBA7YW7hI6XWmv7vhydOhL/1MnveAzR
3XkM6tOUXuOKd9X3Nc4Jqj3r68jqI512+DQk4Ey8jx9b6b30ID5Q9ChUY5tCIa5yyS7gOJnj46wU
WcBJLcPpwN50ZeUh5S1hnpQS7dUi3jVc/IJ3XRj9LoLyTQv/yhd7O6pOPDafA6s+hs0N6gvojQQu
Ce+mRvTJ6Hz4JA1ownxrCSwDuV4iHcoWwST9pYcJFyL/qHNp1Lm1kfIbUW82lZacZRE1QQ2jlPpO
HlDzBZ9TnULhSlSaTS8+NGQqRvbQAzkTUEIcCusyEehdKXeDwdXyDp7vqk6DX20objWkKuIC0SmL
LKf7GLXStsL3TETPpQDa4//JlHSbm4e+fx+nq6l8qSeLuhkcJF3bZEPmmtG9Vl1HSklGe9Hoj1Nw
jZyYHfJuaWFb/VzF+6bjixjbP1eQtaimZ1VUFmWVDvSeMgAS8VE/WJf4cpzrFVW0v3us/x5oUU/3
J1GS4jgCh06Hq9ZP3YTEjx+6K/OZew/LouTX+Sx6E4E1WV2YMQxqPI6w+V3bwZ18mHHn+8AVVi7w
vzHn/57TonFXyJLgUelmsPlNSt0xgUzbNdj0aGelWhNz/7tr+u/RFu3ZKAgtX0DiEc2NV6mtNhWq
Cwhp8g98nBx5U0CxK6v5Ta+F3WHQF5Vn9PenosSXTo8mD4PQRPoEqD6+Sq9QLwD8HGznNGXuMyHL
ZEt/uqsY+q2zJj/8/8iO/hl80b4zOsNDmTmeEf2zkTqXAgXl38qrcKtCG5Ed2In6a77NLlebwd9v
on9GXuRlUGdlT5IRHmmc6gLEtz3tmTTd2N5pbtdbTd80n+cv+3/H0+fG/JdlTiW9kANPm5dZ2tLI
O/EOji/DHfH1or3ot4ObQRBR3oV9f8pXzuU3fKt/D76IAGaH8U4hcWJqF625q8zJL8F6Wy483Mfi
WDxEu2JnXK/RnD4h/H8f1H/mvIgHY2boRY+Yz+WwBZXW3Ze27877CWC5eMGdsVsb8fsA9M+Ai8jQ
maU8BrovXmaKvJ+q3PESYV9Y2kpE/aZv+K9vuYgJWVD0Vt17/WVuCDsh1hxBOis6Fnk8qlZO57xE
Py3hIiDIFbDacLTmbdO7qDcgAdTsO5tyrzu+eiuRdSUU6AvMRgh0PMCGd+a5mMeZQqlAoVzHhnwf
Uv/5Sgt4gDcKUd4LbIsi+m02b1S1N1b7mIPoZcfsfl7Ab4EXKv6K0FpEUTKWxvMVNV1sJP35svBu
svt0H97EH6QSDjx1u3Z20q/wQQcUOl7op2rnXRkX1nV5Mq7L/c8/5Lut+RUAsjiCGuzkfBwBgDTG
u6ddi+JVO6x58n574L4OsjhwFuo5ij5J/aV4M4dTbY9Ho4ONi53d6nthHTz33Rvz63iL8xaroKC7
hvH+E9TyG/o5D9l2OCGt4za/gq12K56haUB+69A/RtT62dpbhzV0zfJniDqQb+DEmKnN/F9xcR7V
rte02GjFK1W407VrA4u/nz/eX2jm5QiLYyjpmdLFfi9iTUWn+z7rdvpLeek5yqX+hvZlcqh2a/Tf
tUktDmMpBiM13U688umKqdOTV3Urs1qew+WkFudwKjIxI5USr0bBv6nTjrJ1sEeEAStNpx0fV5Zw
GcmWoy2u+tCo5aQXGO0T6uhwF/yGFeHK23xroMixltasDbe431tBkkWKUeyJnfpnvJw2gg29aDZ4
aHbrMKRl3raY3GcK/uV27+XWNKZ5cqhmbUwveg37YIvxIzyjDpTjUaDitLKey4CyHHIRUFoPc0M5
YEtWKipSjmhrpIkIRbrFCbBxfPDa3Szeu37qV7aNNK/8l7kOVhKFzbwx83DcCKDHvPFNNt5qKOND
/PbzLJc30nKSiwDTiL48+4iIV5lIVcMgT0EFQ4pAqE5Yz2rRMe3NvUTN6Odh16a4CChTp6ZBVTBs
1UXXZUUxSPCfLf3Ot/AuWHlgrJzzT2vpL8sJusWMxIGNmlcflnpUx3plMmt7cxFImjLAOcdjoygw
x8zyVLUzs2r8PRpnQaHrcv/z2q3NZxFVqigM0nFguKgQ3UbB4cJfCSVrO38RSYZCTiYLjfGrTpOu
5gY8KOonjdLEzxP56zZdbr5FCNGKpm+UnnE8pOFoHtq+arnd8Nbi+DD1De1mw7HUEb37a0LbTpz7
eMn/YjXJ3WeVAEmnerxYzaKpGrlN+Q1N4+P6tkUibGV7/IVvnKf5dYjFcgpozRmIebCcM+FIyR1w
Z8AQMlsYHgOABhb1TV+68QFtb9pBu6SpvbFq+VaNS1tup+cqE9xCq7aJqvxvvsDXn7b4AhVIjjBN
+Gk9+vloQqDg45gHw+7+GKYNJWvTv64ipL/bv/+MiX/Av8Nb1flppsafV7201W1UmCgEm2SIg5s6
WbBXk0uImWsz/S7QfR11Ec2tSu+sQmSmGaqppbhtGhPZ4cT1s70Q3OhhYOsorolecJfh4m2O1yEw
hLG0Myl3mxGRZ6t1ExBko/rw8ymYo8PXB8i/dweamf9ejroVq0Gff5iCz0fRXqvVu46E45iEh58H
+gx0P420iPV9qY2BN8f6We5kZMVlp9ji7GJ31Vaf+1Gb7sNzx5s1ndO/6mPLKc474ksE9oochdw5
QCIoR3kdRHh5I4SZW00nr9zn/ZNELXvo0pUJr220RU5pyWHbFvNGU2ed3+naQsPs5yX97hr7uqmW
kd/KxcCfA+WkvnUDGISysBMAbGo6Xs0qSz+P9leV4T/rCGhP0y0REv1iQrAf1aBIeNnMqi7DASQg
3rTgVT30GeJ7tK9tUcSIetVp49udY2rghE0YLRp6y//+gEQmUSpxuD7D0HTy2yl0tNd8htJvZ0IF
oBUd/cHtWoL+megsN+zXYReBUwoiKbMCsT7PGS3tiNTt9p855tNwuc4zW53lIhimkZ6Uejr9Zzhx
ogOxRb92lt0A0Avc0U5MB1G/cLsaEr/bR18muqxdNVy2Bk6S88iijX+UXXfn+WB6d5Kt2MMlsvbB
R0WratWj99s99XXoRVxM5FQJe1mrz7BdXRmljzvf7TZUl/NN4G9nVp/uZof4/D/WaZg389eBF3Fv
ilo5VjI+7gxBr87/KYSam+ZK3K+VBpS19V1EPjQXcisWJCaZB26E8ndm3alAiFv/lPbP8RTtOw3p
LjpKHhgrNYld0xcBmuzlGABw9KAB2UY11RSTXZv+rkQ8qnmG5NovgcZdaLyP6P1gZ46S9VWHTxbw
Itplv8P6jETeRgF+agWNXerFIa6yfCUGffqP/nBK9EV0xS6qDcCb12fFuG2j0A7yHv1L/93s7hPa
tXL0Ieeo10dI048hAEGcGiI3l8O9Mui7EA35EYRwEo2OWdynhWd35r1kCXaX3oTBrVdFtlZutfHR
H+9qfA+CPHIRJD4EpbqdBGHHy92tFSC80xFBWazPHz001ypI97uV6PfdDf51wyyiXx0iol3KQ32u
XRE83ga3jo8WBbhkg9rZK/1re2Z5Id2FwIayzWhH7n/+BWs/YBHtKxMEpS+09dkCPzsBG5Un8whI
gq4FmMAqQpjhUej/x6bdi3OyiL1dopdjHfB5u60KpORe2viu4TZ/MKHGcoSGzFqxx/ju3vy60Iuw
KzeWD41N5bQAHpxt1ob6cRyRmqxOkvYRjY9C/qGDtutQQkRyRMieJuWxwu1JB3fdXFaogAw658JH
ayDh1FgvHoFFo8qS5FcB8JDQdxGSwCOepjnYWLzaHEt+rupd2+wSkt8mJuhpJQh9qD9dtjMV5EY6
pFUeQjrcmEu0+nVqBPYkWig2ZhsVhAOtYyCquCAF2zSBCc/FGNwm1msBeFORAIerAji1xjUT7O74
u6sa7UhkI6FDeGW2Beh7iExEy6fg1syeRAvWf9Mk4MDoJhtyd/PzVlq7az55AV9SIknHQ6QRiUjz
ZkZ6VqFeg/gJ5DT/OHP46X8jTLCygdcu1CXboKsHhB9Cgj30FbcEfbpDbnALrHhj/gqdtY30F8dp
EeKNxd1iaNAu8G74T4iHboBCQL+truq7ddvfb9+SXzatsbhO8rhIh7w06nN0SG+lTb1BYXhHTNsA
b9/8F8nC/Nt/iLpLuutcyZcUlWCQXYxusU13zQb3w0Oz+y/u6Pl6+mmsRYTXEEMzzGa+vsj7imda
eCm1tvSAveDDf6M0J8tzLP1pxEWsRX+xEuWa2SVRuu3CC2Pwjl7hOZikO3ha7D19UDaK5lWXsUe+
Cw9yP/jpn2KYVBv4YYapooQ8ftt8dBoqRLnfXRoBvk/QzsbrWh3eg1S4EMPoBaHYzhFNwBiRJ4Md
1BXAfGH2nPpmeEqjljusKfR97KmIydTDuZB7cBvRWzGBya4N/IMjYHaVbVXetivuNZ7TqbFXhEfk
12HRvFWCZesDdCSP483iKdquQOAm9d9b0UN7OuOtp8BBz+mDYthiILgeR0hhGfzZ8BZb1S5LaFuK
khMBkZXiRwRVQZj0tpmMKJZ7oD8waDavGlQwppIwpLhNcROB64xSBk83BUqpWnGjg3qEFeADxwS8
BUdLSm7jrrWBW25N4UT/e5ep3jYGg5QBqrdKww1iwdVCD/jgBMVlZm0JsGHyTS3dROqzMUoOPjWo
Sh8r5UPW3qvywQLXmBBmxfGgR/KuQYi17kA6w1Tpp3aPERkd9sFOq5Rec/c7TCzIAKiqyMk+706c
Vgd93w4xalMs3Ey70QLhUYMjFkwA5Jtj4H80mbGhLLpJmJUAzKicYIVYezU8zOCMbjK23QgrBdXp
9Gh2qh1Xk9PG8mBncQNGMXyWO5Yuvuu1l34owXhZjm41iNloymUUsKLDnaXdWZjyDsmVIZeQIGrV
31qQxMRrfGg3FkSGrn+pEtSh2yczkvcIZs8uKFDhbmOesAJgyNqD1+BHrqmdgnyndImTv+AHJVb3
mJXb6dgiPvRQQNaZgGkUV3JUQQQjzx/uwvbQFgP4d/yIDPwvB+t9KNSnMa3vFB87l+GqDKZzmF/F
anOVR0eBa8zLh6eg864CHfB3VF4k9XiMUE7v88sgxhRnCh+QKUfn+71NPppSPAvqmsXcynFdSlOM
cuPlbU6OoIq/83gWxN4o2UoZ9dsy1pcIay7SH63UvSYIiUIIKr8A/neHfTxCI+EVCrHuCAjZt4Hy
kRGoFR2A1UfSHMF/iEnmIhEKgnJUxpBH6PwaHO5bUBS0111oSnfCqujId1WZr5Nd5EBdW0SWlDNZ
sXut9ds4uVblayFcww2s3CJL8KqOADfgF+bUOIOjP2bbeIcR3X12s35DrmSvS7iqmmeZWNTMaJY5
nHvP/bamq7aaY6xMaQmGMoi4dWeRPSaofGTbbv82boXdfE2t1vRWtr21uPNTZdK1TmL1ngC4bz2k
SYf920bflAfRAf1grxayVragtXhHZoIWCmVOQjO/070/vEB23b520Kd8X0cYf9sT/bIHPwHIX3JE
S+nxHxmaOUf0drWdnROZk9aRZRDnoELaCQZ8m5XEdCXXsBY3v9TlehWorOl4o+No2u5Qb3P1u95R
UHICHbjyel3LEa1FVJnStsuE4rMMYD39J4/SN+YT+lWr3fS1CLas9SPAaTV9b86nrXPK22baBk9z
Iz21DSzq68Pw2AxsnBb3t/WJfrt3dEuSgEZKIqINhLcvXxNPaTkSVGPeO7PY9HwySFC5PjYpUq7y
7cp3XBtu/vdfhjNTbyob328or+Q8JhDtxSbypnesP+a22K0BW/7y4v1M9b/MbnEy4lYIA6UP5+F6
766hBoLGffmMAzKcpXNu+7vsEf8ZM8XW8BLKcixd+7Oc63pBa23ii2Q51ZMgw7Co+TyjmPi16KDM
1riIoKJ0tCoB+hfubDnzxYHRrBrEas3MowMA+jG0uzNJAdpoApT+508igo0Fd2nDZtIrpxZZ/tVT
9O2p/bL8i1PkY2Ybw+2cJz04VErn3aVugAbf87Wp4a2G3rVVXlzGbSMNBabs8/cW3rAl3MUIpxcv
IvpjwvrV/+1t/GV6i9sYbAi+gRmjdbh6bOJHHD7gZetkHt0e2xAqAQlmD8BENsnxf1eo/DL4oiyM
fUhrqTknSTxW94kz7f+jEDxnHWtiWd9eaP8MtXyfp56s5LLK3i1Rk8y81xL9A0xE1kpK3xZ4vgyz
CEXUO3H58uPmbFg1Lyhz3/XXk9jaMGSv6gbico09VBhkL4UPPb7W91oo7iNrPKF9sRb/VzbS8t3e
5F2hmHPgmBWcVFvap2ylEWng7vL/PzgsX+1eQW0LY875nPSuqH8Gh86e7JG4RNDXDj9H4U8Hgb9y
1i8rvQgOMsADQdQEki5Td6euQy8u32rg562u2AbWe5+dQ+soCofWf0pw2YkbrHLSbYTdGezOHTZV
NWqtASQyREU3ogrVehT2qt+eSgVaf9huB3GEuYIdbv/k1z7iFpA2YWqirrob82DPg9LpxWFbKrgX
01KMwFNSptPkfSJCumsRlzGA7Uc8MedfJPMbBGTYzBzPE2lfSZmtW5emKNtAiK0uucJx2vG11FVT
nr4qDcRZ4uA61lwtUmxjMJ1ZfEHAyikXXNO6yEJjz2sze+1Qdh3FM6QXmuyVk0CDViY4A+CD66l4
jxT47Va42jH7dqcbsoZhn6KalrboNRu9jp+Qwe7SNsrbZGIoUaPdjgoKL+8AxcDiGK6aD8yhb/nN
kRNnvFnYCIfxf9+8U5smlhZyiBugSTB+6eO5E1q/5QibGtHWn7eY9l3M+DLc5xb8ctH3vIjQjjXl
qx4qlNpPbk/twtL/1OVbjkNvYfaFO8NB/2A2Zt0bVLCfcpEXf5sigCBglbNJx9w6cn/sTNPkJSts
oqFB3p8+YgG/PFIKDHWF4xhV+yAQz53BMx0RETisiKgNDYQLyO0bmgkT1n3RtO2EttzrYniJI3ez
yTPpDtlEqGgAFCVI1WJsOFOtAvOngj5Cadw0ParQrdDvR+nN8xhFak9eVuCsBYA0ZwHhMrW1dsDf
zfPXjAa+bYBZGH+aKPbBOV6qdVVFGMiINTTn4U04Y/2GE9wJBofTPoHz+qNv03P+vO5Q8W3e+3XY
RZrS+LKEoco4p4M8XXbG3j/OFcThUd2vPVu+3yH/zHARhFKziaq+Z0NWZv9rUnetat4G4dql8t0o
X14rxiIFMSO/KxPLqs9piZAKAhktzOo0eolaZEFBsEjY7aQJ3kiU+UqBq+VBTo2t3F+Pk3z++UzI
314q//Srl/4fjaqOWTZSDxlnq7XfpoiVYXNtlNK9YRwFIFPhhHk0DSzvtQiL00w96+VHpcTTCfa6
B7y2uEgsJAQnFAOCK2soVk7taiV+kdHk6ZjksUeBFanOlncWan22fN863aM3y/Wt5edrb8llUBqR
5hOUkVf5DCTuamdOENstznmiw/Nj25PMrBZsvguEX3bEMjIpvlr1kfE5JpS+HLWVq4QCB+ZZdtnt
5gdzhLhGjX2HXK9a0a5sx6XdQFXkoz968ztWENGcuMsQRbEgNv+809aar0ujnUkqQlOH5H2G9qrH
vZ0o8ICRyBK1eyG908M/PhelYGFG3QUIGAh2RjG07/dDo+DghFmnpFIwpsRa/fLQTBnie2l2uDwP
w0MyoRvdVxDx8JQZkSHQEUQJwkupDY9wud0hwdMzwbwS77GSQuMEbx19UZSrSYghcq/5ZKztIXPx
xtPzQc8Mgaf63IZojNvgae5ZzYKKUDmr7iI7rmds6rep/z9Heanr2EytHqgFZaty3CdDUW3liIZr
c9HTz1P7Y0KgyT2k4FEn1Fo6pGhY4ENnCtui+VWgNCMWrZ0PPcZltL9ReFd+tcJrY/32SgrJyVNN
WtUHf0Q6202A66n/B02KCBdQaIp5iEK8dC9ICPOgSlQXF3Ew30RnRFZhQh99CbKwelbNh1aoVvLi
7xKXr9fDIpp2UmIURhYouBYgT9T/boK7/0PalTW3jTPbX8QqkiC4vHKVZFnybscvLDsL9wXcyV9/
Dz1zJzKiEfJNqlI1lYdJC2Cj0eg+fc5lzxXee9wLTpIjFJdq3HtrLWttp78mj1BDDfBOxow3Xuah
gy6pmJH3XFQ4XRkf+RSwRrAYK2OzbQaqA91Qr7WjW+NAPVTLH3r0f8FILG117/KKfyGL5V7q/A3V
anEbsSGE/yIxAx+TXh0z/UuLdNiU8ZKEEHItHZP0kfUSRsUxrGz6JkQPIbvpZSqogEbDZk2JieN+
U+QFlCkgOwASlwKkZXN5lcbvhUEhX5Bfd6D6iID1F/jE+R7nyWuC+2QpFOlbCSwBqF9B1QvqAX+/
8ocn4pjPGFB3Lu/Y+S71iUHuW816DzpEYFdwa9RbdWdgdv77OpUxOCgtFA44Yu5jT1jMOOf7YMr7
/0oZf1epVYlnb4dHU74tTDc7oAcI6TILLCk25stDe7iTxVpwZ+PMT6P8ZRVFIZtnHc6RblXQMiw+
ctoqQBoYrHzRKwAsVRCAvN9Y79mK+Ylp7jmuQVhWTSesNzqEwXxYAWc5aE+nN3Ujqs6fb+ye2Foz
p5PXwjBKFiHxWmEY0HvtoQdTb9piJXXBKDzG6GdcJprCtpAuzqjxJLH7qI43owqNweHGagx/NLa9
8b1O0WUclGCybsdo2Ke4pgoZCqiLGfsCHxR4A3/rELWQsnBAXvnh9MBGIEqDyBzytG8KoHHjgGDx
39Klk21af9TJNlU0i9jUwvFXwCNRIb9hr5U85kI+D7VNVC5/Ay6xnib+4Xji93wXTwetHzHWPL1z
IfpuuiDYl57XZ4Fu6y+orAVK4XbQiqrAbi9M1gQVRL67V+sTBUwdK16vA1QvMSVR3YbbtcPWDg7w
nb/h+CKbXDyT5pJQrcanXW3KT+rKXQ1O+ADq84sNphAxbEM9600/CwL8tOI8LrQdCG695AlUIehi
j87soCv+rYX8krwcKUi0QxecSqYDiU+w/EjLhj30BoQKgVcWK8uduw3Rt/7/AgXhCxSG2au6jm1H
mR4QCOCAlo0OTYVmA2qiD2m53ANJvfBzC/bhQ0rgxMFBCVdrYO7pjhLDXbK4hbcyp+OVFqB6wLbw
cCGc96x7nyyVCz1RpyxqFMG9JWP4snRXxqA+loXhGOCO0TCbmo/Xl0PH2Y7nicHV/U7WOKShznJz
zXDAZCrHQbHUIFS9oRMwc412V6gHTX6/bFK0rVzciDoptUA4hUJ1Xr6xtryKDdm9bOJ8FnCyLO45
P4ZDmENTey2Gx9SDQhQkLjcmZCDH6Wolexe/5H5R4PjInE5MctloLlXaGE0fJscn5EtG42JwA/O9
2X5RbdUrvNivPaOx8YJOTVfaFf7qs+JfItpfLmJUVE3SooAPDTpOSHVdo2x4eXtFXsqlPKkx0oUR
WFDUrwn4Man+ZRifMZtxo1Tq3UwVQYn4fCXgZG+5cmEvpVE6f7iMD/ZF6isbydGg6wbg9+/0Us6+
i3+a+3jQnhyKytTCjGr4lGUCHsxkuSXLw7jcXd7EsxMfJ2FN41IaSyp0o1mttE3kTwa02pFyl/kj
5KOsAbBQcx/J5p2kDyKQyhovf7lDT5bHBZmkrvAg1z7iqQ610GEDodLt2vcTFdUEwUXjggvAMLNa
rJ9NGxJPJtF2sKBU3HuN5icNgWKfB70x+/K2ir4dF10gn5iMpQWbqOA9q8muoepTkZeCEyC4kniZ
WVIXVQ/5XHSHwIfYTsSlRnQPrtJDWuxILQnWJLLGhRatiUAQu+5jWB5mBQiOxbKh7LRK03lk/HJ5
Az/Y/C+5Bxc/oMtgFSjOoxTqGq1X5Zs8uVOzzdoWkDyIRphbswdeDqg9rwptlkNYt3lN3FhwM4kW
zQcZFmLKJscWU/Df5uO+jowbM5xvMnYEwF2ww4KYqXEBxqRNv9C1IW4o6atE1KcmFpWGzjnmaQ+C
O+5gEZuylFnqQQaaDtSSdftVm75f/nbnAvOpDe5ka5NSoWOBT4cyJjpfowfetfso3qPPUdMHNn+9
bE60JO58W2VvGJiCVQ8mFOVTeR+Bwq/v7v/MCHegjTIbzXC9Vymohln4tjSBFr9ftnE2XzjduHWl
JxGfNPHfUUMLGujDQHkRd0wSrKx9EMNx2/vfALuc87lTm9ypHo10iicdu6fd0pdoAyUzX/J0MPHg
bK06JeKMVuQe3MnGyMDfD9sJSksaOo3tftCDickeZNZvIkVzLm+ryD+4I7yUISuyNROJ1wn2tZkr
XU2Y179s5WwF5nQjucMbZ5pWTZhJPnR+fAN24H34VNxCARaQkmhw8ggSVvFOOHgnWByPFUz1pDGs
PFQPcwPdUQyY2xCG9FBMvZ+c5gnV3uFQ+Bg0nG4uL/dcXDxZLY8dXExI+oHJtDsu7aoCC9Z5CDLU
lrqJWPrQt31w2ZzAS3n8IIsxgiYV2NwpfMSQNvDLIpyMyAIXRUI0SdtkWC2UD9AANsnjn62ACyA5
2lztsnqhFqXHcYn3ynz7Zxa46DGPcxZLJSzIGmSGwDKoFYI1/Esl+p+GOQ8BbLT0768+OnUMERGP
QOjjqnTTI2g7vRaNMT/SMKz9G9Xoc1ncqcNxUUPTwH/RfZxi6ERUveknY+5ZJeizSAuAgmTr001c
iWAJa/Tjs5BTq1zsAKdPbhgrKmFMFIzW4RHXKEEfyQFeWYIAIgiLFhc/OmhuK+Za75jBjimXNICQ
axBWbykZ9xKYppkReX/gMKCE4ioagAnMKPHD5Q1IMBfpY1Jv/8wAl2xQ0kPkY/1mVQb2Japd60zQ
P77skVgDl2sUlhwNVY81rJR90kt0RTf5/XTVALHZ7sEmXrjxa3hH3csLW4/Sv7oFrHLBwgxjiSpr
ojaVRzWur5ua3q5zE5etnH2b/eN9MMPFjEJFt6JcyyK0+NIA/FMl9+ZkYSwFhc1a8QiBLLtU3caD
JfCMf7nM/gEi8C8LUHxLRQec6MG6Z28hnmfMiV00PZ3wWD30W3DrCItOv9CTraWLk3bTR3/xJPvJ
m8yY6xabOjC6z5vWkYdlu0CXYE4HV4WAsxSxoASDfTP/0MIfNLqqlPsSIzeqAUHraIRUxbtaNbux
Ll7J4Fu69d7rBpQaNnIO/Q6FDjbLMtEz9vxF+HOnuLjUVamaV2uTTNpEB8gfVTaK0IiIwGLLXzHD
QnZ/IS1FvZfz99VPu1xk6pZas3ISkUNclACwxvY0Ck6vaGVcQIJ/t5G0NjYbDPlU0XHpNXBRgB8d
xJ/Ry2VXPx9n/1kNj/6iDcRktPUlW6o/5M66TWfzmZBd0gvSlvMH96cdLiLpUD/SAbJBLtjX95PW
7hYQ6IezwClEVrigRFBOTK0eVjqr/GHO6lsOGXjMTF3eM8H3odz3aaNwiOY1CJlp6evmdZw/Zn2/
Cbv7tNEEts5ip08OJ897oLIJ5NBrmWh0MPenZxsjCtx17I041G8Dc8uIPfqzC4LWHniGGHKef9yQ
5oH5tTXHOVsznHmnde9QiA2SAJrvyX50FeYwF+TjyDwqTHiI8myBf+rcF5VYR7p4Wi0r+p0sp36P
uUG1gRDuMAvulrOzD6dbzV8ukCQhFKJvqBond6SCvpNdPpCXdp2jj13dnYGsdod+Tz56W/8tD/7n
hPAcBW0395m+nkRpUVfBHuzs3WW//YXplgv0PDlKWFagf0XfGL5UvGEE3dK88kF3FjsLALt9AJ9F
2vrVVoVGteg7Ck6mzr12FzarZjRgdfWiPFMW7tMetPjk7fIKBbFZ5+4ESctamq83maXrAP8sXi4C
hosscNE/m6G49ddXQqJoybOfG38WKfmx9wYEhZa+RsosqQ81kHUqPSr51z/aKB5Fnym1qfbrsWKr
CNc0Vt+YKuoQC7bql9F2lCeleP0YMljU6w6wdVMAqBRZ4IIDs8g8NKuFlEIOIoSmSvh0eZ/Ouq2q
ydDL1FQIaHChviNpQwwJlz0lEPYIt1L5re3vL9tY/41fctqfNvgruFepNjZrpdOKcjeZg0kF5s0E
wQx9M0Gylca3BsSrLts8n76fGOXu4yyM55b268Iw6WvZYFjDTDBKUKZbWECAOfEdyho2GEIst3i+
bFuwp5T7anJpjpYZwXQBwDuBAEM+L3YpOkbn0cMnK+SiuZSXU6IXH8FuclUHTFC7cmMFpVcGItjU
2UvqxNTqpycJ9BglAykhi3RgkJ6Uq2nbQ21SA6Juqkv38uad7YVZJ7bW3T2xpZVVigQbu5fv2ydQ
YgSGN+0GTwcPkViCV/SpuKjd9p02sxX4LenhTd7r0ITKntRU8wSLOptRnSyKi9uQrTNJXGBR9cuC
nkMZyF6GuaXipQXmt7Njdde9kafMB+2d4CCcbXec7icX0NUSfEOo25BDCqUgDKdBznFbgd0ApFao
qtR2/ARMlRVIO7xqCyf3Erd/Fp5G0T5zYUYfILBcL/gR1qb3alzJlrb9CzZarE3OIZCfocRZvQu2
/ReB9I+E4Oe+88llwmTVZOEkH8OBZkDWSkWgJhD6BDfNqzWFgHfNjyP70UogUHibsy/19E0fb2pt
q4EyPt6T5AtwpRU4jbIU/e0x8mIWIRNN3XFpgQzHSyK3teqaQZ4qpZiDXxlvVgmN2CvbcF+1DFJx
HbhjoG1JfpQDBoat2K2X2wU0AUBZQUbHbyNowQwJ5ioWt0UQzrMbM35VU0xsLBYk4nRbVZ7BxOP2
oHIwh92yXE9ssQsD/9exHRTbYL1dSnsLQlqDmgPCuunDTcf2NdmOyk0LxRgVA3Nx80biYzkedfVe
MRRwRIDXsOydoY3tsopAOjk6rOi9sNI9Ct6E0NIwDvQYp42dGtUXUrxgTimaMUOZP0g6pmXXnXpk
WePGOrR8jHdFvitSFEXoMbJA8y+9W6bileFjBgiTBVpFDboymtK6eBvZLd58BMQTFdACUHwYlcEm
2ve4yRwL08x1D9RLDsG/pHboom/CYTqEk+mE3ZiDhyhb9QOj4LKrCByUfwAoSh4atMYdZarJlaZB
I1q1HqTyvyALTg4jn+2rIDodaYpzUEUYN4jujekoVweW3UDRzJasWXD4z8K1T+1xd4RWG5lkUtjT
XyGbCpVfB9yeICsP77WXxcO4m3DySXTx8mm+xjJ9tNZQVzyhzySD7FF1ofqjeX+BmqrmFqrc1Im+
pjuRkPvZdOnktK8f+eTqaLXFnGcZpltQearyZFuiyoXIAndfQGpBmsZ1cTK+X6g/hprggX++Pnay
Bu6mGCDlUEcjLMy3ODTmDLU1e9iCY+AKqoOFp/yIvmCe4UpU9BF6CndNGDQ1MO0Hu6Beue9x8a69
HsOJtspOe6G/8eYWbSV3JVRjUlKM1OJKLGRvmCPXWATZs2gv+UfArBPQzRgwsWILJxQZH6BBDO+H
QjlItQMV9BDlo2gnBbkS/ypgRLeg+YuUopwnEB69LsuPQglvtP9dtoK73PixWSMKYy2vsTzj2OwN
f9mEfnyAeCwwQ78BDhVk8fzYrDG0aR9BG/SIy/xgJqpDUTfOcqhXZc6SPXQRGibJ4A7KG+k28/BM
rDcdGgFSaR1HVgHuMwYVJC+ZgQnty7H7/I4bVDVlSFBAn+DzsWdSJ5mtjOx0gHBkDlnOCnrWBgqX
mljmaQ2Yv75lftrijslSTBPYVwG/n5pNivEAqOlA8u1ReoMysuJU30Dsv728uvXXX7LInZO2Wgls
B/RhW2b6DNxb0mi6TR45Goh0m+XlsrXzJRT1nwV+pJMnMXSsq74eNZjL97W0Y5gN/yo/1X57nVw3
Xo8XUwlNMw8S6CHYXoVz9uev4Z/WuVcb+HJDK0w+ZrMXzDNcQ6XPgkTvbegicfihoBKPKvhvBCOR
Xe7JBnVdJmU67CqptCkhjqoa0TFNv13eXIGjfkAsT/YWmahVRiuLQDqzrZl+p7kKkTgd890CbJHw
K67B98RS2NToV4w4EhQG7Ei3QcLRHsYJCHaAbh2oo/cPSRx0zvId7Fve5WWej+w/PyJ3DfdLBTXO
9Tx2C1Qr5S8VFVySoq/F3cKpXtZKpMJHdbX18v57PRpON4luj/WbXzh4KhdWEuACzL7A14q3CUSI
N6jvONhLyNw/QFpaOG/wLw+1n9vGhRYSGV0ig/4BeBl9p98yD+Rk1ykk3MFOI3mtP/yAQDwo2nX7
QB3tXfkvZbmTg8/FmdIMWQ/EDgqYbNy20M+V2k1jPP+Ra/BQ99qqRjUMsadNo3pgVHN1JvhsAufj
Qe3pXGihkWAZUzXvRzXbWoXAgsD7CJdTZ20Xsq6Fe2fWvTLcSMOjMgtMnK/U//wYhDu/C15Eixm2
MgrZoyehcAVplbuc7UK3wdRL8QCyTr+4LyF3GYhwif+SNf3jh4Q7vtkSy6EBkXXMvejBKsVDfXoV
7fKrAmzUVlC5IMcTGl0D+4XDRrgj3bB2yaUMRluwTIFxKnYTJ2lcFLi9yP9PTfaT3eVO9hQqkM4g
OGkZHrJtHrBlsqfwz4IU4Y5zt2CWlKVwE0MDfyBkbjGA0KcilTSRM3KnlkgqK9oS7q6OaZCppd2Z
zbZavl8+tgIrPGA8yVRC1AZWQm3aKvNV0XRbM7y9bETkeDxgfOopLWsN5M7yrrqLnep2uTLd9B7C
1tAUIg44KSU0v93LVtfPcMHxNO7mlzAFI5UEEclC2BvB2qQO03XBdgm43iVKnbYJLhv8l7rtP+eL
R42jR0UWGRSZWOb8tNLVAXMMdrwJXDeiER9BwqFxYaSXwDfahaujG3D0aStptV0DyadUj5cXJTK0
OtBJvtF30RwrA5x9Id9Y872QiF3TW0IFd5QoLvJIDpIag7KElYxRqfib8mIuDvJvF4LKxO68eFM7
8esqCG9DJlBY2RAdAi5qjGzAy67GGjUrchTSOEb5I84Olzdy/UcuuSMXNdg8yBnRMQcaZ6ixyRgF
g9pxNvjFEEQi4KBoQVzsKCzJxLHGqS5rkI+MDG8n5WoWSS+J8hq+/ROOyTKmax5lkBhy0HLQDU8T
BKtV8NoW7ePUv1EdvF3J7Zy3dgOoqX3Tlv4MKJxF+4Ay8KWlb0POXi/v9L9UPP45h5R7axBNlvrF
QLipIOywLUHfLG//GvxTdotnoRovet4IPi7fGJKkFDMV69tKhiR7CC2lQmk8i72O3e3SfREsT/BS
5TltjFht8rqpgYLG+CqKH7U/bRLQboDhAMy4v8O6J7LIRZuYNXk4Z7DIfpiBnEDVJ4XYK3THNac5
QFde2HMXfkIu7NCRScW4DsND6d6yQdujOesXHJxiD36qCcnDb+DaRcvkUpUx62pDmWF0yM1tZTGb
KZVbJoVPpGabpVYQtq81AED6IKFkDeYJc9W5FxEBrJt5IVDwciyQxGqGZoEvJWENkqavTCSKJdxc
LhRh8qFJMJqASgB4fLyx9MB/DQS/er8yHLyhyvQqpnP99TZWVaIokBClukYhlPz5HlnkBl2iOlyO
IYHG+CTbdQZyaYxd5JBzaMhoK60sqB79upGfTXKfs+4X9FAlRNwqHq+tNj9kUB77n8/iZxvc1UHV
uSykAjaMY3KnrVe+rYG73dihQI4JZ2G7TbQm7tOpZhjOXQZ7rUd6B00bEHxj9IIG3RMYKKF4jbFM
YaPx1+vk8yK566TNSRklK89dqFhHVb1SjGKnL4s9Kx36jKhd4TOycLCTrHXmtsNtE/TAOWUD8UIF
zaQe1OpHk+ieYm0TxSXgZyuWO6kEYUudgoKJifLNX98cn37wL4/RtibL/MEQtYs28/Uqmww6cGed
axBF/jMDOJ9tcZdNP4CDzVxJnkcHjCFbiMswO9llAQ10kIn8p872Z4NcXqtQSyJg1V2OWpt5DCcH
qhY2ZAqDy64tOLC/PIbHxqgrCpQ0aRgUP76mCXHK6H0B6iLqkqASgm7OpM+fF8bdMlWsx0kWfjAi
g8XqfmXmWG4hcOqGkf2/58+fbXHhKFuaArjANciiPVfGEEEMIWQgLf6YiFp1v+YGn01xYSiDjLc6
GTg9hd4elBrwYxJolrytjfhanUVVkjMA8M/muIiUQwYRas5te9TL76Up76hsYMqCuApdbDpetYCc
j0oY6GkmcJgzKfxny1xswhMYkggDFqoF7RuiE8QJzAKj5Cs0ZwmARVBfjNvoxtjRyZU3xftlfxVE
RsIFKRktwqYpUvmY1d8WvXHaRf/DYM8/lqGhLEMsEGnQyjCNIVZnrHFtLgFKJz4xPcsVlTPO3NSf
tpR/OKuyWVQawZaufa7IdA1/ZQzJbd2yk5s12mf3IrijKKDx7+bWBPItI+aCV2yyackVapSIngy6
G6AideSN4Q6jwHUEsYZ/OCvLokuzhZNvzgDeNzaAHA6GW1xFD13QTU6lEDC7BsnPSdbnjeVizZiS
LksabOzgg6FP+mDmMLwhxuSdHtq/weEsWiIXcGYFk6BqC/dkXu9BDcBR6b3BvPpYZNB7SUCKSzw9
OxYqlBrd/FbEVfvrM/7zerkgZNSRZKbrFR5BuqtS91FInZK11xkwc5fPoSiMa1wAUvWhQaIHU02D
VtYERbICx4MA/zyUDqtTV84UP9MWV6ffp3QUFBJUwd2vcVFoLJmckBhJfAjxqaWYnaIyt21Wgozy
Sie3VAn9KjS8evmWgwRVDUFoC2zNwBI3zCNfAopHQeDKldwO28lPDcNPF9CgXt4kQbDiwZmjZdSN
vqami1UHZqn6IxVMOX08Ey54OP84L4ZQJzW1lmOULh6GqFo9vFNHc5dQzQXbcw9pFQmkYk2zbGct
k8F+BeFHeTGqwNIxA1oxUPDReR6dClTS9UigG23YnXVPQulLxiRQ25cmJkgkaQZvWpUezXpK3bKc
7mLLJF/SfLqbo+YuLrUbalZvdbWC/JVDMUO5LclcNbw1wjsWotyt53ZBv1njU9U/j/Q5V66zEcJ2
+iZRYrdCbpNFm2jcFca7VT5G/b2V3E3z7RC+NrWgsCv4KnzdICRjFU1ZIh+bUbFj0FcuIIa7/OFX
57/0Vda4dFJOU2cM0pMZka6ipm1Aj29RikAhZB/nT1ksOouCxJ2vFExjpsSjVcqAIn2T6JtaftHI
++UFCeIa5QLplGUmauFIE8ELDAW4bd7WdtfeD+CUmiCoG8PHLhsURLIPxuSTHUSL0JgLE0fHqofI
jpp9yOSrFlAFkxGBqTMTLHizQozVVExdN2W+KFmA63OQq54dUzBGxdZ7oadO2A8vkf4SQpWusW51
JMdJemdkECVj0w4ks0EoLRga+yq16Haoic3SyLHGSOBH55KtTz+Ni7Is0vtupA3O9TwBiZXnu96y
PLQmfDIgk00wd9V1W4zE2VGWAe/X+QZyrrnd9AREzdUXPQy3IAj35U5Q5xRuGh+AOy2P5HKBaKKj
oq1/yN7ym4bsV1xsiN6PrnlqD86FrfkybjNXckV6oOcSmE9bw2WCVMPblBT4AcwbIQtBHPCJYtoI
qvcoXvndb5BfnenKf3IUPtgmXbXUCp3hKFsFzVWM0G9LN/YNz8TsI2QJ7fFYAFmxVzf/5f15ulo+
aEXFT9PVYW069D4KVagEyvZmtEUaBmdC5CdrXPwqFmUxsvXjWlYPedHcT0L/8vk+l/N+MrFW6U4O
eF5kidTlMEGO+m4l7c52GTiTahCLO4onb8D2JXDZM2Hyk0UuhiU5oXKYwqLWgDtjeqkMTKwtghz3
TBNs9RFNVUBGLuuazBUKAC5sR8OEj6D7Gjvk5WMGzq0Lm+Ru/mbapSdti2dgaAX7eebK+WSX+2RD
PyRdSGBX3o1vsu5Gd9pawHUzKJva0bW8xTic6udePv0HmubPS+Y+ZSzLYzWspjukfmb23MWdG0mi
jV0XwN2pnxbIfT5pMEMzWTe2sez2CYVid507ZpG3vssiX7u7vKHnveXnd+Qy+SUOyVBD1eg4IYeV
rfjKLFKn0IzNZTP/ElN+2uFT9jGlM9Qs1jj61xSIPm5q1VtBvg18Z0+8Oiiew9kllS8q+YnWyN0u
c6Imk1TCdpHWN0UUbVuVHaym315e45kO0mcH4e6KXK/mSlfw6YYmvc5KFezWsxeNiauHlg4tQv17
0wM+HVNbCr+WxlHNnon6qDb7Sqv8vi4UO0msO0uJIG8yNJvMaAT37Pl49/MjcHeJ3kx1iJlmdiwt
lFarm3SgAgvnthojWlSlqAMpVObcqemrSoIeHQEpOLML6amp0TKjz5c3ev2Z/BE5NcL5Upe0HWGV
UaNsPOzJZhWnijddIIJpi9bCuc1UVZFuqDU7zllio5Ea1M3idKZIjeCj9nhpOZzbkAoCWPhTH80K
3DxybCvRD0y7BU2pQQsFr0sMMxUycjUNbOLk+5g2jgIIfm4OnhK9h5a5TStoBT+luuFJ9b6gI8YS
rujwNg5XHTRElsVVkg2ilb0C0Ni8z9LMZnXrNlYsOubnotfpp+E8bNCSWAs7C4WAJwgmu8nOvFnn
dfttcZSEmAiBH3wUD0/uVr2mJEEdwrjRgm7bBt2GBpoP9R9BSBb4wUeJ4MRM0VG1MjPGjrX8HIJM
gQ7vkyILdu4M26tKTnbuY97sxIpesHmJVUu+yaCp2qL9Ac5Cl/bmhvadM5faxqy7Oy2lHvqlrtY2
V2VZuOOoeVq3bJOebkLgnFVLK+yINse0AgtuUthZ+BxHumtEtWMR4deWLx/Ej9z15DfL0aykw6LX
x0Vh13XbdfdmphsOpOs2JqTAnaXRqF802eTTcHQrqxakOmdeT5/2jLsrE1VTxlV59bh0wdI+UwvU
otpeNmtRFrce9QtH9CMbOlnoUBSYZ57N+phjSPdG3Wm7YYt0zs7dYaPvQU+2QMgdbdz4VYT7OVeA
+rRGLtgpEyFFXyDYacHs4V0GyFkUrPW1+FZULP3A2VxaJhfx4ObyrColOc5lay8V2sVZ8VYt+Uus
TCikXOMLgj8bc6rJpu90N8s0d+wL29JB1NZtqXFXTYVH9eulxyFJH3IJhNQx08HW3Ty32XVRYgps
Ue6sNILYL6oyU+4k5a5v0sKOZc3p+sGFZn230thXnsYehhqAAErCNyL3R4PVD1amHOUiu9flzpUF
mdC5y1HVqEENDXJI1kcp7uQb96vuTt729bFaHuWaBDSdBRKqIgtr8DyxMDQSlJiV2LipMuYl4OlT
csH1ezbNOo0i3F2yjCVYZxnukjUkZh5CSZ/ZeDKP37NHzbUCHdijcR0ALwPj4fKtfPalemqbi/3h
0iXhzBD71cAMxoAhIFuO9Gra+qri6BCRvbPb+TPX+EjHTrZTT0ipUNqu2QwQDFG6i2doOqeQG6jG
oMCQKJG2QOcgr3Kltr0atea9UlI7kQpPsHLRL+EeQ+ZiZjFTEB46V9stkADAgLqXOEaAGQBbl22x
1sjZ99fJZn/ICp0sPqpSllYFkpOieRparH8CDRCaYmNTukyjDoRGDtaSXONTt5nfFBJFHtbieAVK
ZAi8zvwYO7wQOPiJgXZK2zyVJuMmzNPSHonlqSHk+BrpdmHSRsWEWD062UK2A9Of1T61uyl9gMap
x2RooeOjyFPiyI25SwslsrMmB9O24upmexi6wc/Mvama9tCFV6gT2Umhb7XKABT2MVlpiIfhbu3f
m0MPWFblYqLAp4S4VQyN9qjyEsiG1REa2dUjlSFNE9+xYd8P13W26ebrof6eKK8A0Du9qUAognlp
mXp9/ciQZvWa7ioQLyfQgpoSDAdiylQtgBgyGtvC8GlfraJh4BFFTzeKjkbbQGf9SkmZX+qAP2vt
vl/IHpTevlRER0zRPpi94VlyhSzsNjQ0e9ZU3yhGyMkpdrVkd4ZigM4tiC2An6BMbqimP2AAtemZ
04DIOg2/9AS1yKYmbo2/55CPWaA3E+kRBhiMzRDOmDNAehhD2UcndsKg1hSHjqJqPumY01XtFoP+
V2jCAeMru5CLcUlrSwkE+CgNUM/dFCVmsiQFGnrGTV5JPgZBXEYryMr/UNLUH6pvQwIRKEgrpE25
bbQ5KKToSm8he5E0O6sDXUtRVNdtBA7lke0nEFuGJbln0yOK98Dj+mEnB1iEXQ2p0yowrEXfqz7Z
M2XGzMzAvMXsvcGQbLyVkP+MG2rOT0oIrhtluWmndtP12nbp8RPLud0qWnho1fl72uH1OuCdXHSB
JNWuyrZziwpLCt4r9YcKcoNCBoNo9VibjUOUAwq5RVtd93lrAr/T3Sxp9F3R8aXjFTNZvKN+uhml
1lWp8jpWeMmFzIkKww7z/LGk6mujsB2eU9t0lFxVggbcBBalpHZB64I6aW9LDCp+UbtHN+TKbKen
PCkPamU8xpE52JnWu4mJWw21zS68pumXZY69XsswSn1Ix6cYzQFN3mW9P2qRo8dP0vhDmU1Hnsm7
nhhfhl7yc4rh6RQkCvRHNVLPjF6oFD/oGaDwJtlqi7Kzyvl2Stm7vEB2aLgfmgmOk4eVHU3v0TS6
I8WjSe/ceLG+JG2Inm/hVW0J7askujITYk/dvqiCYoCSisF8wsp9mCi7WrI8GZp6UUqDIh8OCnoa
sfGS4/VK4slOxwyNzqtKWvX4FjkANd11OpY7xSL+onW7alH3Vms4OQbTcejdXGucxbyHYvrtoozX
cYxuZQm1VLB5olkMhsUXST0qCAiAJgGqAWQVWI8NAC/bwvAyCugVwIkADunt1jIPrNDspQTju7q8
0vqrJgNIUurynoEcraHVVRxDkSkJpXtzHFswQ5hvjaFtyrzcqiS1MQ58FWa1U7ex07PlDlTZGzUL
H6R4wiD6gvBiqJDW2TNdd2RjssE/5c6JYRdE2Rr4rwkxK22t0CKFkaXSl6mKk5J5gIptVSgY6nKz
L3PJTzHoBHZqRx/MlbjMjXFoFLSUaFIEA0aF0vF7r8R2U/6Imp0BaN6sjvZsSF48j7usOk6ZtRtI
+AK4/rEv9QOrSrfvai/BhGpYWn6fFj61qhuLNZsJY/h1aBv00E2Q7MuerfzJat/nStuZELxDQ1CL
n6PqlvU/mKbZ8eSpWWszc94uEiTeisgJq8IJlcWN88Hp4y9lj++HqvsCDtIuvlMHciys8KY1QHuJ
V4uiQRNDxjiXrEB3C9TVDXCOtazvzGinR14KTiMKzHVi03ayzf8j7bqaJOWx7C8iApABXrHpqjLL
mxeiqroaD8KbX7+Hntivs+mcZGf2tTuilBJXV9K9x+Cxi06d2eDgQl+zbzYcUKPxqIWbnDyqWmOl
/DaPtww4pBS2Ouk2zR6E33xSaFHWX4Py6gPfHDI3emWJG5UPElZW6pAHD2oNSgqsdvPSRASiXI0H
nIlvHOY2D5EwTRmiFnD5i7FXA/j0Jvs89CayAeLEngLDYgosxevYavIPnntJcx/xr7ELTWMCcDt4
hMupIjtUfsEb6L1I0R7y38M2t2GlwGNX1XDUVDcRxORT/zlVexhdVscIqgapX5lURx+l/9HHh1JG
8pWynRIAmwDpnLa5DcuHWPVdXUmwQcl9JO0lOTd9IblKCuYEjR/LcHqvDHJC2xWGfOgCTH78MnBI
WQ/BGFvwjmzMRIJ/mDqmsYV076ZGbGlstOSg3bFJmExA1kGXbd2P3vF82sSRtOuBt4WM4EZNn9Ro
VmoQP6Hw9aXCiLRCEdtMxmKX4WQcRbir9VcjuvGBl+20aJfDlqOQ5i5zjitPFh4mFCcEkR09ip2g
2Kf9bLoWfQ1S+pBJAmZFw0PUJbY2wM2nNtuxsGgT4iuW+CajmWSlRblbI4xpfdfgDjVstRSPjLx5
7OMSHH1PFx8t/GOR8JwKGCscx+RxxIfui8gmzS7hbNfS+Diw0Sz67NFIsYJSdz87Ag/x+COru3uJ
VadJym6qqtxyI3MiiZ3SOLkdUBZJ+hn1DEdbWjklw6M7Kg9JhHtNxI1NGRtQlhGOlEy2DnlNv6J2
ljYHKleekb7jFPYo776hWWrpPHBr8h5KKSIRAnVCcQMY1Q65fhNE2RaKEu+xqHZp75YyMbOUeyRN
D2F8TyrNlmFb12p2pfxkU2DVDfcgteHqA71NYRg3MO7wPvQEgztmu9XK21A7tGAywkCw8QHmGcev
sRzMLBDf0G1zozpwJsYtyIJYYaQ5fRvhE8V2EwF9Q/JNIGlOHLU3qpRvqkA2lea1Cggk9GGiJNBX
x30nme6GRN1mHT/q/WS2HTG7TDhN3O975ZXKycuUFI6PexoUKt2gfs98aJmpII3MohrVV123VjzG
TqUHJqe6KcYbmsNCmDam1FebgA0PGhm9AhuS9eI1RhVrLGWTZpGpA3rh41ep+YHTxEsjyeXZUx2o
Fq52AWC/BWrlbd07OvwaVPzBMGvsViU3ipigS5BANxPyTVWO9jRArOII8bAXztgJG2SjZbnTYJ/4
+luAaORGayJ+0NfzbdD+zR47VClfaLPpsXFIG7lSlWEph6+iKJ+VtLOr4T4poK5S7dC/dIBXc/Ws
RyiGwAE8x+FXNRI4G0+P6K0+q5H8Bi9j5CEDG5KZNbRMS4YnbgADoVy6SSPmNnG9y7XOrdtw1yuw
nJ13XgSFlhLsdAY+u19Qd6Dg0QN0VxCrbmGAF1GvBF99lHxzVD+FLj3FRXrHyeT4bWU2PD3qONTx
tLfrCgX4hJhQN/WEVHusBjo6Ege8G3DukYcJvpOdNPyYhuA+Bji+02NLbX6G0JXJghZOo+3B1++i
gAD0oKIs+dzEwi60yZJobAq8dYKpfVa0BObxuZv3raOWHZy7sDvFGDw0RHg97x/S8U6DpGuTDNux
IK5OIwjQpHajKtZolJuMFRYJfTcZgKqOqFtL2lOvZaaEu2OGoFOzn2BBmzkp7pv4oMu3sYA0j/SS
lU9NsKfNvsj3SWFYok/tEseZaCBRYUhm5HsED/wmlK00zOwxTTwNIjByGiOnf+ctg58qoCBNdMNJ
aoUVvlwJixgj2zBjcPJ8zVBipYD5qyZ49ohr4i5LuhjVcgZragiB/azF6PHmTU3yp1YZt4aoT2X7
svJaXanaLcHrldyTZoLOEUS4AaKUcWHFBSrGXb9M33HJhv3Qs2jcsQpWSpyX66iawRWNoBSnL6pL
LXSKS83HuPA9MWt9MPm4b4IfK7ObKxx/P0V/j7KogERtzbDdJO0ke3MB0p6LZpGj93cz8m/2J8tn
WYDZQb1P79ZKxZfrhL8HX5RAMjUIo8noxbHD1OrJTcptX+cWDiUQ6VZe3ZewYagM/jOYMX/ns+jR
8Nbp8yEkkD99CPKHJO1yXHci+OSqsV2z+0TkVtEAr5G1ps/gCtdLVhWnOGEDWLCDtpXBMgzv7tQH
ikDOnRFlONIpaxzhy0H++2cuiiN+NHWBJqWoVEydNUgfGok8ber3ldJvDf+tKCJz5LFX1/clIFh6
Km51PB1Y5DVtihp2t5UTpHXgtg+ZX3jXo2Xley1V9WlFjXhM8/IY+rsguht6A7fBDqLWimv42Ur8
rw1G/vxeAkV4I5wytMwBLorprMhV2pl0l6NzTdSVWuPFbXBWzVwOFrZTL8c47CqpMTOOOzceG8L4
FEgruoS9ztcg9pew2uS8gDpXyc7iUe0CmJaKqDwG6mPgi3ugIlH/Q4lCIb1bwMMNIiuYdQCInBFS
+/qXvKDHh/7J2YTn7HM2ugBQJ0krVD4jKFUEWeb5UeT0Teeo/VNdwjo6JLaUxRu4O+HRGcfmUP7n
WvnzTzDwlKWqKqvGHABnPyGgBceTl4njCK4TLz+0RnfauLczdbWdfnFTnQ21yHJhM8AdvlDEkXX7
kD0XMgocfQR7ep1Zgxo95fWunbgnupRb6JRuijh6zqMRclOV6uoasdu+2LXgwZkZWtM5X6P2XMz1
Z79vkQgVOYyaIUoRfvynH88w4AeU+1Z27wXZvPMFJ0v9fqVWcWUc0X+iHhqcMLJ1xAuK3U0Dj15c
q4HMpD3Ar1byHYHfN8I+PAvNaI4Fs4K2X4wdaKffI8wEibkGOri42/9ZAbIEyEBFGKroVSKOZfCa
5gYkalB6g3u5vKXDGnHrYv35bKxFY6EBZEDoGdYh8HERhhFztFbivtykPhtikU8SeQSEgoUCOCa6
83fCbW989Jknu6AmgJEWe0kGc/alminwhdv/mLlbuMqD1MkdMNXkvfIt76Mjrpft51qT7IJd8p+B
sEg9fhNXfldjAWaUv9raBhpM33ixkZfpc1bSQvXCyoG99WobUWLRzfjSmmSW6LHqAk0COwhN9vZf
wGPP8gH5CwzR0BakIyqObRp6fonGfplBzVprNoUK5LhRrp2113cdkRe9Qr1V2gRoFyAJ9Lnmj3Km
XDisS1f23eWe5FkwLBIdirqiSicEQ2MrLrXIvrgJDuW289Y/7dqUFokuCijPpxg5NS7fUl1sUXiQ
k2rlZF4bZJGt2pSytA8RPirE8Ou+xmOvNCuUF1bOqAto/vOAWAIWRKjGsSr7xVF/j8LearpXXX7V
dDg3oypckRxGb5rTtg9atHIbuJggmIHLPKE4GJa2NWyqE70LDAxM75RgcIO43K7MbU4Af927z4ZY
xESFOr5UqvApR6nKbwNb5D+CSnNYhrTgP+bNoUV1SS72cWGgwePqPPuvovLsFyxChSV8pAoaRSf0
H5GgMq9281s8SuHgtZbcLwIPzoZaBEwp+CgY8DjHvBJmNT5LDfoh0i3TgxWEw/UPR5cnXFUQEeYy
K45SmhyE6jHaroTG/FP//Xf7C8jZcbUPSa7CX75Lb4p6PIKRWZjDwB45Sp00yDd+Ek6HUOpX+u0X
N90/a0jlxaFVtCTSK40Uxxp1loGqR9F9SqmyMr3LHfGzYRYHVyFaUBRjxOX/Ag8zIEMDK/NKGx09
iLftI5felp84AdYuQWsfb3Eq9XpAx6RFlEhAbsGt1VUGfYUYM++qa19vXuSzK6dIal2M2QxayBKb
HaCh4oxoktRF5ajpf04oIerZSi5OF00TSh4mSCITimIqeaGo715PIr/EGa9NZ5FE+ES7KoHPO0o0
1VeqdG8B7I1wX41xWkKtEh8OdWO03AQStmUMw3eqNpahG6UbVMVbF3cHPUw3hbgHUYcY6dtE0zcZ
OoS+secyuEDti8qpmRgngEhQ+CRo4ciWRk9KMJ10JTf1xm3TmwCULs7fsmJ8ngw3VgNziIVpSIkV
gc438jtNRDvWgofV2Q361X26U8rcqtQa/cNwX3bVdiLxd5sKhqpO5WZG9oRCfWjHCintkSu3RTfm
OAKiZxQTScn2LJt0kyoas3renlIa3jRh8twFre+qrJBNrfPt+ZKOemFWP1xfdONS5qYaOoqEc0M2
+KKOoEZEjYJxGo9tVG9hJg8hA9h80vGQF/yzD1SIMuvQcFTCJLQ4C2FAKvTRlSIabMGNg8hjObVP
gVZNTmWg2ytraAegBKrohtmVsV3RdIvquF2AxtrVABqH7VZB+YEO6VOhD3ch6yA7LdDyhxruWPvH
OIksGpySWtlM2Zci4z6Z6WaNLxYOhzZ9q0t+16e168fKQUGLcciNjSFKW5/bcGkCSRY8c+r9lHwD
tuUaeAL0wV5O4JIM1SRRW52gpk6kj6FF0xq9n9gXVqknDkXleAi/qHIK0G/kOrdyRdu36tOo3yvj
bdEA0zvZeNR9+W15IvU7r6c7EEy92P/J6zc13Hcj2XNGrQAXXg3qLCrK0LBjr/kuwqaUWWPlq05V
F/I303WIUDAY0OtsySDSeNDHcSxFp2jSX8oInSsMlfDC7dQtDdKtoSgoEAnzetBcOAD/GHWRC4iR
GywH+PLEuvwRhCNoo5fGXRgDPsHln9fHugwsOks8i4NdlYUywO2j+AVqQptZNlvEluEAzuJVHkAE
Zt5v10p5a8l7ccT3BR/qqOj1U4xur4EGYhWuPdtWTsDldVCZhipIZsQZQHClhC4NR18rs1dW7+JE
IANONILCq74EaaJh1cu6Puin0gFjyKFO5KCVCqHG8hBYEPa8k1bOiV9EvL+y+NmIi3NPsCQp66LD
QRGLDYBZx6xMyg2n/U8RPaHBg9RbjW4xRQeIwrxmGvb/lMCOnWX8gzYc2l8CfnyQV0fDIxif83Ky
hqnaC3SnTEmGBrx+F6NhC/VpxU6UTyVNNn2oMdsfIR/attkJXDJoeKDbWSN/y2lhh6GCrW28gLxr
p4mBb4mmiWhNXelNUT8zivpYW6NprVmEIsI4Kqb+fA0i7JVBRt8fWxvSVpyjwxmsRdplLNfZei0O
cZ62hhy1A65gglqoXFWsMdtqT/oTB4ACtatYBdqpHaFp74VT4ETKQchOUyZrcqxrobLY1bHPZNqO
nX6qnd4pc9tHwQQcrOyVpzC2HDy/8kAstq4H6MVdcDb7xZkfENqqelLpJ2NCTxtvoCFy03xNfHlt
lEUOaeoYnZ+4x21zgJZDT7dyBieSzt9en8xFGDdVZI42u6ESvlRjrWKS44zNjBOexq/NNnOqbXub
7YCIugnuZvBuYhWH/hA8Kg4QC8JOvf7H/4GgP1+el1vw/Gcspjvwuo5ZTbUTaIu70QGiA85Z8ml0
uZscVwP4wmmAbfF70otcWfC449MQaZi07kkuM/Ha8wK0n9FwGSwRWfMrbNys3a8vHgxn4y6VcSqF
1z16n3xebHe2lkmP0m1pA9xhi7txv8rFvBREVKGKCgFvrhhLzfSpVf2p5GImHCiBRz9Su7DgFG2r
X7oJ/ARokUC6/pez/D3q4qFUwkA8kNoW33LHd7DAmKXDqAlwzryukQ2jj5XD/WICpyoKD6D2KYwu
ZV2lEmC5SS3iO1WNdxAUcPNpPIS+sWs4faYMhdRGcXwteZTDZOfT7MAFkOAjBREwhHxoqKLeFQUC
JF5A2HJ4P1P1qaoMK2FC2B1XzN541wvjPeuLAzeSLRGTo4lnEuROkrY2Snl2Uz5V0TYGG3hua9Vd
b9VlYiVwr+ad9jgO/QPtm1024EtkkV019YdP+TYQzAMx3wb0ZEZnAPAmzfi+YDNB0EkuuXt9t1+M
B844MzSNaFRfHHRy2A95D7mAu6ndBTUDaAyd8dy5PsjFatvZ/XxpcwgcZJIzWQYsqpP3hJdmAIu4
8CXT2TEv72RchaLyptYPhi4nK7n5Yk/nbOxfwN+z9yX2QALLEcZP4bbaVkd/m2JD5/fqZo1sdeno
oSjOoDZFcVdZCt7oU5omjZFMRzLmVq0CnJfdXV9H9df2/Csp/h5jqXgTGAkIiBPH6y9W0PEOSmeI
akvqt50xQLkyvR+BV9AALy0h8lW2aKTGoaUDgKLIB72HMmBH7Ry2mS0N70kgmXFm2IUYj12nH5Sm
g3/AV9mIk8R7IJrE1lcfddHZemxsw6mwpfw1GjrLz78z0GWVwSwBVIwD6HPyxiHaTgK6BpwLd+KT
m7WFBysfOCAnbtfne6OdC+2FxwdAihLtLVcADaNsW/XclYRuKv6xncn62U8C3YoemAEIZji0ijbg
j1hk+MqK73LQnAD4oEoNrTIXd25t+s/CGyp2GPTUlQGDNoA/UaPeAqhpk2qQ5slYgH5Jemjr7lbX
0GQa5fq5zgC01QPV7v3xp87CrSxxN2/GTVNDBJ/WoZ1XDy3MqaPBQV3HGpiwKGideaG7KkBKkDXa
qGXxPgIbJ+AmNBrpRiknJx57uwEWl7TMEiO1YRtxzNkrL3rHl5FEKv0jC6MvUiWHoJ2sjBmOzovH
oTKOlZZ8T4I84Ym7mwj9bGNIrFJyYHOfr+/fR1ICxQKjlVDaGSHApIVsSeiRMZzAYCxte/ml0KDz
5htumkh22KTfsq9vNQPHZ1gC8FUn5mjAnonvjSiwYpF8JRJ/I/5DRY9cOZEss9OAuhAEAa8SmmJA
t6ZQ5qWqbnHgmnOJPPZGBSBKa7X5Rxe4WbQZEtiEovvNxici3yX1uyJQcAPuCYUWK6ieNOCRtAG9
s1azlPFJbU+0TZy87N2aRx7w59bsGSj6pMNYwbYBq0bk2w7FC2ikuwRNLl2eJUmm/thp5YM+lXZY
BXYAAxN0JbaNsm/yExmIOXVQkBlTT0+SrS8SBVgeairoGScRcHUgd0H8L5E+gaD61Kq8syeWe40K
/28ObE0LvnAJsH7V9cBFKY9K2wCvM9ll8TXVxJSrcFvksCf1hxc0Ar282ioScEBgh4bv3UxTEwA7
TUW1TYMYdau9nyI8x8JJi9eu22r9Zw7IvPwpAf7rBycZpCSjRecmJk7Otb0oDLcp9NeSJq4ENisO
btf34fe0G7KdFsnbBIA+oW5R9tkQMeD/Ie+pNS8GLHcmwP+vp5iLbP+zLLZUuCJcz6NUjqcjK1AX
rl+qCWYG73IA36022uZaAHgmlgceYkED65oIflLwyBLkP68aQ5QSlZz5XKLa0jabi75pZejZHrVK
9bgG+l26WZnpxbLD2RDz0Xh2MCRNMTBcqUHvvIlKazj2P1UL/Ikb9omizEa3Cbebn80zgML9/0Xc
9MLJ+8cMFy+VKUKJJZ6CCR0oQqzhNdokTgTHnN4b7hpHgf2WqW6AwZS6tRPxwkH1x8iL50qNNooU
t7WOO2eNzQtFXru0JKfZTcYtTd3ZrEdafSNduun+MeriPi98RVX0dOAnaPm71Al+iUi09uDMLjrr
Ipmr4y1u9CJVW+KjKnp8foXNL/q708bjdrYlTuSuAUcu1LDP57Ysg+DQVyu0xvEtDTjFpKWrAU7b
FnZcqqChTP/PD/jrunUWud0IKFYgDyP8MpIMgmwW/yXO3VlFa02jqUBYc/1BthI1S3ZvqkVUyDnW
M5PRGhsSc2KPKzvyQnPxj2Ukf+7IxuC4XGkYQrRwAak9eAnL6HdD59LpNzCjuz7cygb8lQnPV3Ho
cLik4XSsZO7oee8o3QHX0+uDXMqnf8xpkWUMX6VKSpFlaie5pdasuYNLDCBtgHPUW8C22lV92LUv
tcgspdzKvjpgYhI4vbH8kaanlUmtxfsigwgJ5mlhhwwygyOMV7DknWGvbEL7K9u2AANb8p7Z7X6t
Z7k2sUUKaWgy+bxBfKhjaw6wU0TB9vrM1mJimTS61NA7jhGY8WkEvSmltyL/uD7GyuKpi2bFaAjQ
dwokiwnVovKg1T4w109V/Z6OtX19qIsLRggYphrVCKyH/9xQtQ6FZVGo6Iuw3I46VFAGeWUXXSr9
MajX/zPGYtMCmNdC2K78VywUCHEAlr/BCsMrC2RdFyjy3FsLhIuf6WzMed5nW1fIZQTgOWg2KuDa
XVOZhfqdQGTg+upd3rtnwyz2Lh8TCny3j+dRPmykVnrRyg79nfgz9Jvt6D+oyY8h56BFhIewFy+6
qtjAYLyV6poz2dp3XOzooSwiqUzJeJwAd0uyyfQBQbg+2bUlXWzpKkDBBPqE4zGGBLQMOcFJB5cq
u78+ysXYP1vRxQ7WZB7HcMcejyUFp3j6brJyQ8VrOIEntWbwcH1GyhJ4kASRRGiIwKw1YcXpUUFd
R0lWUuHaIPORdhaJrNLguuArWDYORDi/pfQ+Ap3w+qqtDbLYxlKThTGvhXHyM7BORxnSdrWlRD+u
jzIH0aK2cLaR0ZT8cyokYI2S1tJ4LNBgLvXnrLwxqttyXAmByxezf2JAWV7tyzBPeKrN38WpXO6V
98lOt4tX5oFud7NuPH0JZP7HvObVPftERTgMoosC/QS47KNfKvc+0S1NMx5jJb6X0MH2c7xHwxcS
629lBMNmsLNbW9Xv5JJ+yTpEOGXF1pRj2XWgiSSe0COPgjp9ffVXl2Wxx4GHrVO5y/RT5U7ucCh3
qQsy4aFFh3DwxA1bCdxLdbE/lmWx4UXGwzzqsRXHqkVZswMPDFMrNgz2kvAj2HMcFz0YOSlZOWMv
+NaqTKcEKC6IOMJEcpG9y86QKFxQjTkAAvTz2vdoJzaxbqFvpcH1CrpL7UZ7XH8TXEyjZwMvIkGG
UNiEBpF2qipmRk1nQnPm+le8+KakXNPnGiDHxe/PWMurCYs6MfROfPYCVVczTA/9CGJ3mu7zIfay
AvrUY+ZeH/VXS+avrXs27GLrdl0Qd5UmRycCYmaV4B1bVVBREvcN9ErSZj+ABgiC0hDdz21JLe68
rDE2OW1soMBdWhanXB/u5zZ7GIKIDRoWFU7R1zEkVHxwpcEahww7BH62urYSDZcQ0IiG30u2iAZ1
TALSVlp08iHtpBTsiSXgHMcfzcRjFBeFI7fQ3hirXUOYMwybhCogrp6KBjga8mOKQEA2nvX+ZxBL
D2lYgBey90GMTaZdmbT7sEttMjAbVU1zHPOVhV/73IuACkRu4HavA7nQVSixGR6YAV6GLnuTwNgy
zPc50wHboWsXk7VxF7miniCf0Ceygd7Yv0zrJN8qvOrINrPtbmlXHx/ivvOMN3RcCvt6sM1zuhZr
i7xRVNC56VmCv6x4cv9Wh1+sX2uoXr55nQXF4p4Qh7WSx1U2t6nCU7CZjTwaU/EgF4Z+P9+vp4a1
FZ3//+yQgNuAqBKD40v6p7AfuamjD1+lHqzSrN64kxrYEUTaCrHo11X/ylou+U8TjIUNKDPN02Ru
qpjtffs+22wNd+MrbNhm8yBPdxM7eZC26svarfIS4eR86y2fB20wqGRQEb49GOwZCutamNz4AjRC
H872kL0Dvc9UktHsVG5NwFIqQveuR9MvlZdrS7BIXWIUqVGHunEiR/9OegVYzQam8Ybbw569hJDz
rxy2mxGOmWtsBd7N9lrxZo6la79gkYCkKCc98xXo94+pAy9Dj4wRuK6nRsRu3TPPV6VV54KVTWQs
EkdrSBIwa/7c9kVxEQ1R6O3EduQNAClkpwCq/utY/ss3jN+bagmhDv2pYpqhRidBYEw3TF7J68MU
hE5Qn0apdcoqM6Ehfhs0w6sPpl2W6yY41M71L776MxYJJIUch6gqbLWm3AblzxGSM30N0ZiUbzum
PMDTmrC7XnZjne5pWt/3yQridC27GIvsUumjH0DUNjoZSm+VXQF/uU+f7qrYfxipf5DTcaPC3GEw
om0fwqIm4R4Y4QA1rr3P/81V6J/Dz1iknYkAnDiENMLfhlWYshXxbdXnHgvYJpS0Dbi8didBR1OJ
QfEVJrSxbdq3aACVYBUbTtdVa/Wqeb/9tRvOwHiLBw3QfZUmFX506tz2ebJVdI2+9S01e5s9SwHs
c9aYL78MR6+NuLgzjSNg9XWUQYRD721dhha1OkHGGMhGlViQybFEhVKShO+Qyx+QNSpAhw8SfzLz
EbGq3fUT2ZPoUW7u8/gxoINVprBBmwJI76D/2Xxq9a3wv2QoRs5mcBxK3FOZe5Oa7mNlAw9szQ55
540sOGTD10qsX9znZ6u5yG4QKcgHaeqj00B+CrEJi2qn5gYs4rr8vQaDsCizTYGLdqB5qoR/VnyU
SyDb1HfaNlOrtcBf+zmLrUepILzA4/4Ub6vMAnoMrRue2FXrJO+JVzmTo/sxTKDsaLUoefmwOVuK
xaZLx040sTYfNrizQN/BhHzMbCBXbOmmKax2s7L08x3oWlgtttagj23HcLj8OlvlwWQzjWqrHufe
CuQocrODDWh4E71cH/fiG+P3NJdQ5Jo0Lc1SEOJHnKlh/ZbHw1oCXZnZEtEABSC5TvsIctx30W2O
9uhPKAY4uQtYndU4JXDJr5ARWTdVvHhQnk1tsVHRqvN76N2QY8z4F+nQZB5Hi5SNVUe5yVC3N3v0
Da8v58V72dmYiw0Eya8kEYLOX/FfHYHKqbdAzK5Fy9rcFpeAuii0oGsNoIEHF68ieTPXMYFjdNph
D82c+fpZGrAsm5zMViFtsTL+WtTMG/fs+ikiKS2CTDFOrXgujW8xrLyyLtkTnKOd+eLFALE6KkGA
ZF7H+iP5IG5t5bkZvEvOnNqb2/pQb/kmOwYPq3f5tXBdJB2i1LKsjvOJQiAelXWW6uuANED8QqKm
hjq4Lyc3qjbdROpDPZa2MJgTUvEhT7DRrKLHJow+rwfV5SvIWVTN0XC23ADq6LFGU3I0GpQc1NKO
IZwWZD8UH+CUfvC66HaY7hTtWSuAPVQM0w/fVn7CfI5eSU98kZ6gKZoKGafPKeyku5giKRqjp8LS
L4Y5QQLcGASQx+wpaZ864q2MvbKptEUHojb6NNZK5Cj4ZhWm/HN0uJU5EBjE01GGvxs/zUEBgcDv
9Tbi5VrF77VfIhB1ARqfMkci1HfgBmvsSw8Sfx5w0E63JXt/O/eRIIymmoNuKVaDXhK0CeGHU5rj
PvbWNFO1lTNRW2Q1IilNmEOD95hUlc2IcAYhb/LoaUy+FV871CQ9xlIABYKuHQF3DQFXCqa3Vm8G
e2wJZKh7SBe1B97LN+hu33YhZALZJuDiDigKS2nim0b7UUuvVfHuky2IcKamjZYxKqYuJpfIAA0H
VlJMqMEBCSlnTppAG3dEVvXZfirBhMhfUVaykiiHFtUzSW6L+jPRJ5Ma+HbZTQfkHPkgqBaSfeff
5CHEKOr7GhgfoF1NAHlnS1RTk/NnfXge/F0aot0+BlYbPHVDArZOABehe2mULU5CO+XtnijCzesa
ko4rNce1uFsk89BIop4rxDgxFWCjGio4HJI9DWylicvofRl9gotkrQT7SmpdVht96HVmtYE7D1Td
NzFs4XnwovXklOlGbULt0aqyBLj9yoP4g1dpwLOAG2PyrpVN31gtfs/J7u9tr8uqQlSdG78y01nm
YQzKWP+6XleqUwnNpkZ4w7rtmClbFXrTGhpaidAPpMNDvAMvCygs8iZxakeSBHJXsg2qh+srdPkJ
rv/+TcvDJ4FwpTbgkgq1uNtMgs9b3WjYfv3UwiW0lKEEqH5pSE8cv1lSXyT/ppI7r1HwRKfavlYh
UudnLQDEnX/LWbbnGnBcnEJ/UeoOmQLVxuu/+N/cJX//4sVplnYlBcwOCazfTS50pDbqtrbna11l
QftzLYIuh+3v0RYHWDv6Gnwh57uBAmBn224r0Z06+tEVnSOy7kfbw8ORplBMJBBYRNe4JuwWbdd7
4Wv7UkclqSbZXoLgeWcQQA7ZShnp8nEGFy/VUJkMZPfiB6qpr3Zy00UoqCvARPY3wBfMFi3w2wAK
2UTfaGVJ6JwU/wrjsxEXBygJ8VIfDSwJSC8bGRg+ysDI6WsvKpg7NgakbKGihhdrFTf7KBM7Hfqb
uECeygRS7pl8I2fy+yRC24d6qSQKu68m6KAFBwUvollQ78joblAgtFa3ygOLgTUtsuGWgoCnsP5N
pR8ya+9RdYUU4sMAupiUE6BR5U0kj25aGh5khZAgQdmTV0naa3NfnNyJlMqVWmG1hQLXwLZ3WwCa
QaZ4m4YUgqjdXkOGrVpcLmSxoVK2jRq+8gTQL4WkgQ/NmaqC9agvtmw2jH7ZK3NIVgJaibC2EjDP
yyIFbE0ATMaNAL2mH4nJqr02lpsifJAEjFXbvab5sI2snUadNq14VyMJCkpfU0fsDKj4dPoGNVHu
ocgJL6oB1XeaotD7wCbfzIR6NNJXIsNgs4Qs5f+Qdl3LleNK8osYARqA5CvJ4628Wi+MVrdE7z2/
fpO6e6fZaM7B7syLXk6EinCFQlVWZhOstLxzgvGVleOx9iIbE7HPQf5m9vrawHMgAN69D9DLAGr1
xgQwOv1uRi8yloapipUovqOA4QGnBsTKI/jLng21xYKnVoGQO6IQxaHefgR1UtZUh5L5W79Q7ov0
FAPuOrL70o+sOHLXOvWcWIKglgEXlOi26YKQLwA3J6h6Yj+1qe9vg3i0s660a7Q6uHdhBkCreWzA
ypdVzX4AXVMWZCIvtRRZzBeJ81K5gbd/1cGvkj0Yl307AOht6idp8YRRQLbvHv4PzkpklPMFoLuX
pDCH0WrlbhrEKBEaYpFf9B3jWK/S3tG/F/VWrHu1WGadj5ZzCSg/RVXS9cigQ+wj0sq1RF1QUUiQ
cOh6YOBGt4FDLD+NDO1YYL4F5+1WBd15EmpHtO5azJ1a2JIB+iFQlU/zlYkGsgi3iVll/yAOmX8q
d4IVM21MpcenQgwJtJfRqlGLQ5Dnu6bSwOJqHIfprICGR3BtLcT8KPaYFN03pglHzdllidGYPkKN
S3r0thOnG5ggQecm7cuNqKFpIc6Ym+IRiXUStGOqYohRA3LCxkfU6ZEjylK276ENuc/IWjC4LzwF
dyf8ZpLLHI5dFoYjCHsBZfcGYO5LYOa7EiyLYX+NJXUP0vCHSh3yfeyaD2Okf5hduwsTVOw0wMfd
ApEOBMpzF6+x6gSqUKsDDkFLfbAXNnd5hvx/ga6B184I1oEaADMFqldiseRzYMYmDdItpIecMpGs
RpO6bUPaVRJ3jtrqZ+IyS6+J3aG07eFiCuG+1DBfucDTN8a7BHh7XQJImZ78id0LlL4Tt5lPoJPu
41+6suUBDpEQYPqrL/hNxi6a8gCCQAviEZBcz3D3HAPjFMggsVKuZvVAFZDIR9cqeMpTRy56OCLJ
VstqXcrE6uNTYO5a91tpQkVYCe0RDfLZVF/xeltz+3WZNxvqovDi9cg7dNpDNCHLU+9E0ZLmGjq8
d7xt6U+gKED1C5VUT8+s0PQvBk12gnVdcCi/Let0Hc4iVjx2kBsZjOCKJbuElfYctsqqHVsH/Iug
+43OhlE9K2nwUHoKtbRIdwyj2NGagqYIoU43+IIvWopXf/si9fcvKlla0Jzh8pMIfS7B4WNIu948
TdvFUHR7AgfS1lzLSroyQCGh6JLTU9d2Q3fdNe5BTcEWi8eHmagbPIYcl/ofJPJQuxVg6f8o70E9
CswNVNUJYQTd39yHpmnY6mhq6U/tug0s/XX4lI8oYqdOuFbP3Ss9KT+B518r6AdAL6/tr0S59T+0
H6cvMAllgLMAfUYodxuoSZFpJMj6U7VCW4mDpM8uiC2oqp+LD6ifqLZ56lfyCiWgH9HFF4z/K6k0
9wi8de5KGDIwohKa9iewyl27sNmMZeE0iXSWWgmqpH55l7TeLik/KISgkvFpNL0HneablA7XtPgW
glOZQAeAdYCXyuCWzhJHCrHIzRvTKjweQXQ8ZY4LPF0JyCv6SxBl5072rh34INsIjdHEv1ZDvVPL
c9M9mAO6lZJ4WxnGKklHiygQJp/gA+Xa98FtlmnvPrkYAN4DorKuEdVKUOXp2/caFAsBdlEdANHo
SSvQMh+qWgEPZLivkRoY5AI0y/FWojVYGkqwmD96wFnUxZvgLE4TdmtCuQuESqYXSxKWE9lQMP3e
gZB+DdyyYx6iOx9ansmxeo00WwNZ2YsoRflHrUqmwNBRkEYQY4KS8hrJILPI1YgZ3QkSxM/1I+I7
ze5O/XsLrGfjNI/6Z9VY4j3Mv9+/zAIYSDRdQTPyV9wx8z9K5mVDFeE9HACQGMV0JSemwKPw00oY
cKK/7uWveuHMRFCMRl23SBFUKeIUQGB800tsFgVAGLs7d0QqAII7oszEQl70N6tcDE9Y55aQfEYU
MtSXlsZPIJq3WuLd934ueCGKTHGRaMLUAPhgJBtZ+AJ/nkJnJTqzCC356BV2bm9SkS3O5RAzdgup
8MJr17xH5XdvHE6KBokkdITdNvTHhuSXjXMvcUY032B+eK28xwqiTq5yh/Gs3b7YBBIpLB+I4E6r
3r3hwIrooTaUcx4Rh1Lg/Acwmjfj9vYXLZH//Lak3PnMSCNXRRuFV9P8rlTJwUA6aTChWwOe2hjZ
TYoSG149lQSVhEnBWPMsNWH7eATzI8nbt4DSU5Y9yUw/yT45pk24yTUAJD1Qzug2RAlWlfctQYlT
Kg4KVApq9ViY2VoHNwQj8q5Dgc8Oe3Qp6+W5NbNJBfMceyp4Jsb1kJM3Nyk//QxNTujB1pt6BTTY
CqQg63qE3ChD43ey92TzqMb1ySjujS7bSAhCaugnQH7hez61XTZguUGIM0rVkfjM0UL/I80jA+TU
LZrXc1DIm+ETy83PtgVZTZ8EFE2VISIZogVrWoRPPROS0k336NwtchuBR9Tr8Lu9WSMg0DbqWs4T
jP8hXv8vu0oY2SO9E1fDVEFgxDumWssGvLUQYifuSw9KXNauTGOPBF5mZykEQSEfMrIUmaGhetJM
o9s0lfm96dHyFMsrCfIBUu85pHrpaXUfUvkpb6ADMCb1itHgLBlItSWFajE2WhVURxIP+wT9kUp0
ylC5kZC4ZGVkp/W1rJ8VKrhpRDHW1+8zl+j7vg58PU6xfskO+REn5lI803WGrApk6CtQMcDtrwan
g5zIXnHkD7zaA6E84h/xC7+yXASFHVeA+Q+fIftQqKvvqAs6bLPeaGiUZCR8DstIA9l74EhKYlFZ
G/BoqM+M7QIQrJQfkTIegro+VNoFfIGb26d9qfNhftp57nMaIlTXp4/7T0VbRvB7xcG2Qdjr1MjL
W/UdAWrt222z/H3ITwl3bVANMxIk8OXSmO0NCcAB9HXfNrG4symUFg2iKwbVOcea6qNktNPASApm
XV210uyTltH631nhnGUBr+IzAithAzw2a+ygU+14eL1tRVm8j34NxuCKXW5ZwSdTJESgEWCHFdKU
KlKSHTNXrmuSlV+GeGqRdYJSBJP7kySbWxd+Wsmok6JbJtAePTIcjEE61DTfEhdv0FPqDVtaQYpg
gJCUAcmsbHiPfCq4SQXLYHAPapfpsUFG3G8yetgZtC6YzsBaJ5LUXUwVzCaIe+Chs0SXusmMEaIx
2i3tSdJLKaHYSlG/8kPB5lp2LTN73Jnu405rai0vLxrwRLmibBJcFH6SWwU1tzlirlTaKKgBJznk
UKHVgzToVvM63Eof4bCVa4hhJP7j0KSbLs+hZls5vU9XgyrEWUw7449rBZlISk1TU3W+4zGAqFJt
eBk9q+iJj3vPjjsEFTLi64FsukSxu169Y+ZdLorzF4/4bIam32fOV2b+QAlDZOjRbFOAdwB9OYK3
2eLe+mts4Pr53URTKz4z85aejTbBMyk5+XV9DaVSsNjLMdrMDuetIknNfNmnAPs5vZN+06Fs8qCv
JllB8HatPCfday+QIheEhotnfmZ1+n02gX0GYaFujOg5Gy+D/hIO2Xbs2m0T3912LosLNbPDxbpp
7PapO4zwLaV/aTy0a7v/cp04V9xGUZMXhaGd+0K2EpCzJsYJ5DYPt8chmi/OFacVxN9iFtOzVO0D
lqDZ/gSexy0xBPMl2HU83llLXNB6hpJ2znHcaYy22/Ejcrv17dFMX/v35xZF1t9XXxlyKSUGuiH0
Cs/RdOfK/aTGhoq3dIiiGKh1XM1ZsbptVTCHPJg6M5FfGqKQngvjQat+Zm4InrbHsFMEbzlt8o+3
hsf5z4jKYZZnwIzWNRqR3GOK9FWR7DztzSRTV/aRgbRRZvUpBH69kvK9Grzl9KFFVaTDO2SM4o/e
S76bLAJjeJ+iy6cvoFiZpZ9lq6MantlUz1EPgV9oPsCm+tx58QoloZMLLpEa7wFXR2K/kJJV3RTr
AQKPnS6vdMhyFJK3HsBP17Dwgan6PYhGnH83yZzbInEZJX2e0LPM7iWp3KSodPZGecpcAQ5WtFM5
vwUVTlw9ckPPSjCiqCcfXCR5ZaUQ+Mfp+N5aS85RyUonhWEd0HMF2m49HmxoEeEdSyGmB+w/ySGD
NQr26VLjFyO/nBav8eBGoRGTwdTOafWYNVCWQCYpoKtGcvdmcs3757Zr95N44O2lEw2V82ShCtaC
oKzpWY+IHZmGjfLxKqav4P5wNHDPZlK4u21RdCI5rxb5NStkz9XODZr6QgWCToG5HcoT6cbn25YW
Q6i/phTp3t89TqACxKIEJT2H6SU0f+RBD70yY0eKfYga5W1bt0el86oMmpT2ru/iRo1KuiokCuEv
s9xAte0lC1WBrxHZUn4fVwZOq7bycS9U4PWtU21NB3kdpeWdDz7t28Na4gibbUudbz9FsSpWAxVz
6CnEyeiwyqEpCbZm2++QBh7PUXav9JDlQ3dVh8fzbeu3j/sfdDNNmntqZMKvZJCMRCfsOSvLa+Or
grhEtE84r9JnvokQAXfECKaXVAmRtYl3bQ1BIz1fVYq5uT2q2+EJcqi/L18NyARAI7gIGcsso3sp
y6fbBkTTxsU/Y2gYSdpWk/vKHSnR1gZ2vVb2gi0vmjbOdRiQH0bggA6dsVDtrnukhgQevcEuFNNK
axG6SDQozm1UYTb0ftRBbrQCZRf6DwYD1XpdtBcEfljnS7RIHVUoEWOv1QneXp23anwZmHzQ8CvV
uVOVdVqAywUQopCK4mPBEHkCmU4flaau8bLR8aIsca6bqNiE0Y/bu2MJdDw/0l+4pVkYLss9OM2J
PkH+UecEzvACbOfFhfD9dWp0gmaXZKP8io6u+ElEEbHU5PObcS5UaFwWxEmB9NwkoNa7gKtNImpO
9sODmt9KpQ5RwAQkMis4cl85o9mQE1PKC8mYTkT7pEYqNGON7e1ZvR3d6l8vrpmFzBvHsDDxcnO7
75WcoKBcOF75VkSAzVT+1kA7lQ5O4NtGlxNxv244HmLWyIUuZyEc5LSU5TXvribbUH0Pymfku+SV
8dJEdh0f6FMUWh0YK9HJI3CetwMI/Wu3zQZeEAnNmBqu8wiS3QyalBSZ1la6BroJXV0dqCZBElTg
dr7mZGZwGEMVrV8+PTP/1EOwupGJbfjBOi+QizeD19tTLBgen8TOCnAvFGjXPJektMDbbZcZEI0Q
sy7T56H3DuhTFOykP+rTX6nEX4vKZ7A7FnrdoMMN1CbUhbvBYc2plyZuU7CMgHcw8GtrrEpboR3a
hCRLI/HKy9/H/kdYoGuoLa0RBKVScsiDbg3dACpY8SVe//kZ5rPQCYofYWn0uI6j/IUo36CbCuXs
5ATGDTAfD6fIV9cKiq85QMxSQCCRG658+SEGr7aVh2B0D7IVy3526iHR3voB2G4G3WqTnNAVndQe
fmsPbm0C4P2TQRi1LyEYawJorvjlti1RTOkSuV6D/tIOm/Qp6dxVV7CN1EevBLmrVFNWEWOhRfCD
qaLrOwhslfYO2rNxP33EfmUbkFGcUnY9eLAL/14tjZWUt9u637JiFzNyjpsRlJQFBLIl25SH7VCE
60YP4BqPaZWD3ptCAJnYJgHG0AQqqUVjfoOiQoOZ6JpzMMgb6LpeGvD8F7rx2rdj51RyD5+g0RIv
sxCvvmaQHL2oDDtMSLDOCn+wyxj6kRWIMuMYocg4YtWjMXlvoalaQ9mARgBH397fAs+oqL8HI5CQ
Bu65xbU6Me1iXcEy+f22BUG0yufjtSHseyhB4nGoJds8/UxGdFSTD6UT3GvLI4HShAxCMoXwsI6W
+lrhe0F/UdIH6l6TVgBP+3Kmf74Kfxngrq6oGRKzz2CgdsbGrqSV4X/xoU3gQRUKr9F6NGzvKq/I
Vnew7W9Po2h4U/Awc3sxFEo0cFT1F4OlTjlAc3YMBCb+5nL+NUIuMgWpY2e0IWxM14msOKrTb00b
KIJjOFpQagYldCxwJqJhcbGqXGQJUadJzSHhTDGsOnj4dxM3efjZxEkuS12wZ/YXNQHGy3zMQKh9
28LfxIx/zRvfXWiOKHdrut9DJa7dNRtoOq+1tbaVnEZgaTlC/GWIy6H1o9kW+rRAgf4KVtow/TSF
lQDRPmfK7xNmpgpLdBejyV9N2XLi1uqhcgfsLxgNd0WM/YCWjKcHaJsIsjui/cc4ZzTmRELiCpY7
IKI6uqaNXe8mwsHKIcUjcUpbXMwUbEDGnWoDYrBSNJ2rtASnoVHZ4SBIr36xmt9wHIw7unVbZBSS
mN1FBxrcbdot67Za/VY0oKRiQf8cZwbq76HmVL53r406fP2Xeq2PNrAURNJGIB27/Fny963xvRp+
upkEvdtLp31nHSRK9PQURscOIjOjmp4UYACLctz6AwQwVED9CZioFZFS39JGBEeUZujMIBpaBH7f
Ix4YePVicrZ6/FaGF8O89HhJ/INjNTfCnVwGFGdCKbZDrKF7CjIVcn8pteS+SiGkC3R6735xuNdU
9AhcLIbNLXOPTayT6mbT8OIGfe4nwNBM7Sc6/9GguZm0KA3lmeKG91clzkTpEIipY6nwgBkexK34
ixXtX1/zB2Vap6PJTGHedCwiEBX5DkiQoW9vTZoPQKbW+9ICYO7/j/GaAtG5Xc7bhFWra+3kCMyS
HDzomXeu4GjIi2lz1PAYhQKISZUvedCZdzaqVNZaH/RmMVQ181Q5+2r1qQ/JOaqGzhq6ijly3o5H
WQcEwxiGdg0tesUZUR4E+C8A87WPZrxupKC0bnorah7xkczdU/3Ym2czeS/YxygfCui21EB9pOG5
yB7LsbUU6buGbtcoaEH0/07JpWLHyD8o0CkfwRlOTPk7WLjdrFplsnIfj53tq8kraRuAg7TyMFTN
ph+UR1pnyBcFL2V8Nem3NjsT8q6Z7WM8xE4fURv3AsDN+bGK7jBQ28+TfSv9RP8W2C0gP4CWLGbI
q6T4lgc/KtavYy+261KyiBbZBTip0/xN9S55BGg0eEC8gCLWrB8DlAOSCIIGAEKTHI8S8sqUZylT
rDCunLHDPm0/SzT8pEAgx0D9YH+YgY7eGwCW0VCiZXul3CcQCmG+1SYK0OAvPlTo9QZUtUjdyNJb
mH03dUQBKgLpBOSRDQqrHVq5wncJzRxumCCMB2c/aDoovjy7diroHdJjmn6qLsDX+FB/ePBHdJuF
gW0gZmZYnlDNVtEIynSltlBWJgwaiukPd7hWwGBXOlt5AbjEA+CGV2or2GtL70ZgFVVgfye/xYum
VlU9xOCRGS6qvyoKuA4f4CBUD5DlcR2B51p6NeoMSi0aozrR+Vi0UA0A2gls9Wt30+/ahwZkF1a6
TjagE1d+RFf0z279u/CjA2ug6BZd8s1z49yNFpoNhMdqGG/XEDxr6Dp/lK3QmUTqeyBxGlR5+3Mk
ZAxZjBvmdrlrrmRNrXsN7MI3j2tvW1/UF5SwJuagGqgk0H4MTp86EE3aC1GwU0zCX7E6gBaQpgUK
FpzVv99HSu7TflQhNYfesmcCLHcLhP6PYqcc8VrcCimRlzAIc3NciKTn3dgN8cjgNNADp2XfQEho
B7K5joafPjs0Gkpf6VqLXwX7agqAbg2TC5DMpqn8DsAXDLN3wNZhy5DwgzBNv0IXyUZCo7LoDl4K
j+Yj5TZT08llE4yY2EkjZrLorTqIDSEAscE9810T6nUsPRfnBrldpDSai4Y1wi5Kp1vF0FoJQOR5
dzFFcI6/2a+/9gz32oHESzXoBobWrtkdfWhWih3+KGwg6RBJ7TtMavRNPkVCVonF58J8iFzwxJrW
gJw9hjiGT02TWS4B1b20MeHQlf5xDABJZcPKwE0k2D6LngFNB+hMpIqmKNzcsrEjVJIHdtFl6CdY
PcAedoEVVe/dFt2wdv8M6I+tfxtE+del1mB0O/yyzM11msUBTopCL6F/DwjbTkfLTq6dCqRnDHbJ
Y2Sh2zeqoacQeWAfQheCkU/n/4+DM7PPTXmvhABAI62GF5oLUgPczVZ++A+3qZC/bfGimdniwtax
7UYzaFo4/9cgxENGXwer4ImEVmt368EpV1NvB3omhC3Ri7fOzDAXtcqhrppD2qELKoTyDN5OoX9B
v4SN1iknzpgVe6KMwVLWe7asvE4WXHEeMKS0Lm3xWgSQMe0hTEpw58eIGohpy1DgzZkgESPYxSrn
68eesjhosJZ+9i0G1UMDGqG+b0VbRmSG9/EkUwN/7Bmi7okZqdjDRLIdIUpfU2uKYSDIoIdicO30
f29sVT4idsMOne0l7E4kdBnSL5sJvTra4BygT+Igf9Hf/to0X4/XWQCuu5B/yFTMpuk/jcZ9BNRf
UYBa+15wAkXD4nxPo0CMAYJjw8U9yWvV8fbs2NuuNc1itxV1wi9mEuYbk/M3LfqwPRDKgWJ9r1uI
XDf+heSW+sbAoFKspd34gNj/X46Q8zFdSWRXDWBzyl7Uu8IO7oINKCstCAcLpfFEJ49zMmi3d4Mx
xnSGO2Mvb/+TchL3Dy/W/+cTyfkUU/qvndRAI1gIaariWxElq4wylMdH8FrFDhu6QwuR41B9uT2l
i6WQmXVeWItRuSWSDo+WxBaxIeS5jUGa8h4cgnvZUTFqdyudkHUlyRq9EcDqPHqCT1iMf34dD154
x43jhCgjrkxzLC21fpL77e0xLmIx52OcDs7sAHoaqRLSYIztK30teqfZhGvlCuZaRFgImY/NFT0J
jnKf1IIN+5Xbv+Fpvt7mM8s5GB+1YJrd3syRmEqBCwMm+0Cm/PknMPQYb2a1ZTtpo9pJGzgjumaB
A7Ek9qYl3WPpyXdKBZ7/IE3PYaMd0kTZdUVhJ7Xi2kprCnAvi3seOrO6RtFzRr/qUrPvpaxupC72
2MVL5VXf5Ogj3UfmAKG10JInsa7inoGBR7A+i/fAzCoXAaPbx/do0EC/HsxIHcMfBT65PaDCihB4
cFCrh/TTSmB1cd/NrHLustdI3rtKOMVG94YhWVXy4hXqumjviZ4dppqTXCADVAMLUdOVOQIHnfid
o4AQWvAli2+O2ZdwrrRRu7ZwmxT30YDbRwbsuT7lgBj6PjiMNMWmA+DX7QlEA7YUp5Y2eg3QjIlg
QhavqdlXcM6VyH6RumWErxgfEEyCgke3QwVN3LEiGrBo6jnX6jNGvZHWkx/vnfynvAbL0z5//9GD
9yoFaUNkCUNGkUnOy1K5ojH48DE6+cPHe6cxgpUa3CcD8iP03kzZdgAVB/w9BOA8uw6axwEyeKTr
BGP/ovn6wyX8Nc2Mh8yZMSsgo14NF619go6xY0Dbr5EGUNDjRPcKEHu5Npb7VnlPuxo93OBGO0Bm
oYzObfPp+55l6ue0uTSQXYibiwzaJJW8tp1+NroPc3gvPXRhRfo6Lu9l91s8PEkS0mkm2QWgtK/I
lQ2h5aJ0W6WdVRAIL2uXQD7T7JoPr57+BIY4i9UbIh2IpB7IABE99m6A6tBNc/CnGw4mhg0/g7az
NOiDQmc9BRX5Z1k8M/Ti1R4ECLUN4Hh1s0vHbZHcZYCu+eb0EnqUWgFGfDFtq8/mkotT9VZpUiLD
cfhe5xCvfqJg721iSFFlV7N9BxHELnfRxYAAQU5WXfdTk496so+bb7dP8BKXO7hs/+s3GeFumLZ0
q1JDyfqSoKsg6em6UQdkNSMGLrcqdnTonYKMaxWXDEiKfPjeh6cABDlVvjMNQJfDn5McXyuDFJQQ
6Fo9hPqDHEM8mkq7BAU8+F4D6AO9sDqv2OmFdm2R1ro9hsVb0lSmzI5GZIgzcee/90OSeJGkAbQk
XUYH2minYA9+9Ymr1LDQdXcI9y2IKRKB4aWTObfLOQONSUWXVlS7SgU4yLIPM/pxe2TTP+BP3NwA
d/TjDNTtsQfJ1YRkKz/KrZANe5m9dCHozshOA+XFbYOLb/GZRR7SUrA2z5iMqaxWE8VgsTEc7zig
YkkQhyuCU7B0Z8+NcYcgLIK4i31dA9WuZJPiZ09ikMqNQF+oh6ok29EHqEUXvveXLq25WW7LQy7R
q7uSaVdqjJug/Fo76Z3WLpo/8wP6jD9KbXAGpOBHJiFVmJWgDNQTK4A2++3pFqwvD7CgNB86WVUx
AQlaxUhoy+G4kSWQiiv7WEbbLiGCq3IxvzQf/LSnZ3GS17S+OXg6vSgGRINKH6EYSAhyHboTxCYM
xEOhopxw2letJGpSXPR6c+Nc4AKQDbBDqUsvo4o+0Lccyy63j1EH8iekdWQ0hkK82fLhNsb4rtAh
VKaUAbI/jtEKBRlEu4ALXTSv6Nre06ad3q18UMfWKKY60z1OHGXrOYr+Lxeb81Kk8ZPKSJAPKSCY
qxU2RCjARaftqqlbM5D36BESWFxEc5pTNxyEoiGSwnOOaRoLFEkPp1LDdJrDdf0u37NrgNh04rPC
22EX2/6xOIz/IA0zN8xNbkPHEaq5vXbVgp3cfw7Be/PPgs+5EW5CFTVoNV+DrypVKNCa2VFK0M+u
1TZlHgR7y70P1BSrip0buQepzHNcaXRV5opz+xQvO83ZNHP3QEi6UG7Ag4X0hbsx1xA8sRmIh4td
vUltYfpiKV05HzZ3KXhegw4DFe6rU781DQRBmWobMTA48uDgobWj6VlPs49IL7YqGB5vj3XRY0FA
GCx2JsRyvljuZu7DKCltijjXL6qROG0YbSV5XEFpw1Y8zzHT7C6WPm9bXEzFm79M8h1ozK1HVOxa
7Zp58FZZfqh9yKpXbJvFIcGo8dyJa3IEr88mb8ACPSSbMCzXdRjj+TPaEtB6RgaGR9rf3f6yxet/
9mHc9UWVenATkuiXogcTolo41G8EMffiDTkzofzurc0w8SCyIPUXF9HZYKp2hpE1abgGdjAOzoX6
HIu4miYf/EfMMTM5+c3ZCtfhkGpaDZNNvE/GVwNJMlWgFLz0XpuvKHcHpYZONTWp9Yte9IeGoA7p
SZuODkemilqnFrNEc1vcldOhsp16OWK0HLKdMp6fgNFfCVFrOy/KfVdAWZZJjlGOmwj4yl7uncgA
wXSQb2JZ+z4g8kYHHjo/9PJBI92BUXclNdH29k5axJTMv5LzlyFoZQ0jxqRr7DUvi6ekRblDbbUN
ukEKa/TA/1FH92PfrWk+vsruqTfBDFdfQvVn0X+GKpTrpW9EVfY4uO8DUh401i00wwg83eRRb+0N
zuOCPraKTHPQrqxRLW8ALyJ4QAn6pTqFnGizuz0ri4na+axwfpX6I/U0XP3XeMc+w8d+5+11uzh2
6/J7vAVvrDizMp2nWwPkfKtvtEEq+bi32vzOG6CMyl5iTLAeueCcyveAj0jKQza4awx6Z7adYH5v
nz2Tf2EbQ19lQ4f5VZlvUzR5ECiLxGX6L81wjiv2vZAxPdUvaFXZyJVu114B8k5RwHPbeYE98XdP
YoCMlsmDB8nPEHyJYAaTTcNS8k0A3XuG/FDx2EciKqPlGUSdX1bQEqZQboeafhyaZdPoFz96a7u1
3LpAAonoF0RGuH3JaOtVJHKRa0w+ZP1H5po2659vb/7lyfs1EG4nFuAJRCOOyi7I8ahhAhCxvAtK
e5TvNKk5lizY1aNIZnzZL/9lk4eqKiDtkkaDsUvmJ44pmRsqqzsWgh4Qfd+3hyeYQl4QI0mHUBq0
Vr8k6Y8weEyaF1+U2phukT/P8q/RcNsPLAZaZii4ZapRAjNkDeY5EZ+VaBTcXcnkgrq5jPg6GnW0
EbxVcmEXiajjWLQs00BnNzLLaxM5R4plQWNHldUbNXRPPjYD6knW7WVZpF4BMOm/54eHo2pG7iaq
gUkjdwABhNcc4l7BKSss+qK1q+xtOIVOvS0/FWgOAMK8bXxkrOyBWCEcMgRiheAd0eC5A90lhhJq
tY+EK/FWsg4AUaEite3brpGFdqejyUKPimcalw7eP3YLdnNQwu4MoywtAk1FS0LvrWUUvqDesJx0
ms0U5wQ0GUJshYS1LyFxljTnIXnpjTuAq9aV2oNtqY/iFW6TNYGri3MPUhrhS1qgauN10d5nUIlD
z//t1RPNFeczwOUeNjTrwP9EjIMPqkjQtG4Gc3SkRqDxIrCkTxio2ZYE2bPfkVRjlxjl4DZxuvTY
ICpP0lQQAC+/rX5NM689oXqhynQTGxKygj8TiAoWTnYcABSbeONF5JsCl8ELS8S1mTQtKLwvil6s
RvQQeU28vr1G07b4wysZQEUz0HvinE0uZTZzgd5Lilyjgu9HEM1jKXqmY4t2b2WegkpsODPPF+yK
5TBqZnJazJlJLyBxpLXxVA5m+/KRbiHSYtNNAqI7zGMOqe9KcDi+sB23Rsmd2tELwiyoYRLcE8q+
Pk4SGooVH41NtC3QA9HiiYwCwo9mHZzalwAIhqnaX3/gyBiOi7J/4GTb2xO/eKHOZoE7r5JbGEPl
yyjWJuDbCOuz3n720ejUrgGeQemJRfHad/vNbauLN8TMKnck9WpsaBMOiEfMp34EX3LykPwTsWns
pr/21FfOb7bAsdeRrp9mu1LuJOOuGl6aQdDrPy3YjQXl249912+SIAeoEeqp6G4Dsyu4WvXmp9/H
k46C6NQv5jhmI+Lubk/RaqYWX1vW28aO/GLa+ik8K9it4Gu+vUSLMIb59HG3+KT9NdQ9jDXZRqEN
Wgl3SazBp6VObbxWyatb3bcF8pB9Ihjnor+ZDXP6fbZwGXNTCOnCsomCemWgo7MRJOJEh5/vbm4V
c8i0yUQ/gDYGfMspckaAu3+45GVsCpBVoj4e+rYxpiDFje3S33fdQ5EI9s/ihTEbKeeDmrTT5Gry
QUBZ22ga2bq4lUeoSnlqu7u9nqJJ5XzPoPiZn4ZAZYw5UjId1LNyURZMNBrOl5Q1AWVlilMtQfoJ
6JZ1rr1KgOCDo16wQ5bDjNnEcQ7EbOJOqaezXTrlcRjeoJe4BbnGk/purkpqqYAskXP3U4z9WvZc
gKeDuI1BgpQ7FWMUqUqAWtsFMje4gq2pG4CAFf32YomscCcg0YYxacd+uOjoaaVtj76I1gkg+fPv
zHC3Lh0MFIQrDAY6FJB6UoBZgYytYK2WN96vGeP2uJf/D2lfttw4rmz7RYggAILDKwdRkiXL8my/
MMplm/M84+vvUp24bRWtbUbv/dhVHQWBABKJzDVkQaaPDYDfQMzCMN3JlMefp3E5Cn+NMNvaEnbo
QcgAyjF7CjPG1q5POpoitHMNjghxsXCSLidfqMb9/z0w2+cZRIHbOu0BGvWGx1Py1W5PN3Vgx9tl
/uJpJ3+/Yr4Gm+10StvegP8EtkKH1WnAKgxiyOSDv1QTOygRLlrdnaJhYWssrNpcbDLhfBpH1gJG
Vr2r2SNYTwvb4nKw+GdexqzaYgYAK0AAFVjRZJsO16XmQ9XoDYpN/+M47O/LJEI/HnY8qTwMZuok
xZNfjlumHXx1CfW09MVmkSEfJ0nMHBiYrujsDsXRWj7/vM+XRjj9/dm9mIo21MsEKGnKelB+QLMn
S+jkhaM0b42Juit40AMjmQXoNMbOWMPVI4O93bDP+RJOamk+s8hQibxSkhDnqIH4PdidPlwu/rcv
NosMvdZW8E7Kp0MLkU7jI1vkBywEamMWCuCKW3M1KrDo2Wc/3DQJnM6Gz58ncbk//BVv5t0ldfR5
MSlYFNWDdHIJ4w5rSqx4lXjGXbWpra52y9dlJ/n/kAH+c0TnLSYIOtR9xYf4GIzdryICCh9ms4KP
Vs1UGwnTg64nT0Y82oahW/W0dHIXvu1c/bBBXX80fNxONZQn0ODhaF2B+LgQ6JZGmcUHn4ZtM2mI
r/l000X70CeWCQ7wz0u4NMgsNmgwhq94DIxYP4UoVsJgTVAnD/6rMu/XRjFnAaJoAo4qFbZ79wd0
V4LpieEABP55Nguhe+753vKmV+H9rB0UaLYVEMePpA29ejB7h4UX89JIswihDWkK3UlEvEK996Hd
0vUwMIC5I2zzFuZ0cYVMHSmlAegywMV/x9YuDXrWQqj4YE7XKVg+KiB17biIyboYX8+GmcULP8ST
qvaV+Ai/tyN/RhFgk+Ic3xZeAgeT+BqMhcAOt2IpZbkYas/GnWURet4miRIhCQtP/miQJhYlAX5u
3ETlr94E1g7MYdJfKeOTLmunLx+oegVVgf/mLv76FfOkog4qmg9Ex0fmgWVAo7ci+CXpaOV8KX9Z
WE9jdqyBcGRDAPzHQaPbgnaOIp9EzBc2jXparm/J2dmEZuc6bmJR+LLSDpo/uMModNg26ZUjG6gJ
DbDd8olWotOivcjO5B6hhm9naXXXaOGmSgJH882rZujRZHqf1MaJzd5WghxXu+rE2OFt90RMExdK
DofVyurD36LjdqnvePZbSXKQlXKH0W2mXwv6MZLclnH7y0TTWNMMh0lDsURR7w1OwI+ezFs4FAIi
Cq+IjmbcUlo/toNMZJapaOv/IkCcfZZZHPINSMKhuAaXJf23EWsPlBiw19bdIrr/eaCLyfHZQKdd
cJYRhVqhJSpv42M1GMC11PsRyNZOh+9xEW+nRDh9NjopTLx+HnZpc83CUtKbYwXdLrybqsOYHCt6
DZL8z0Oo+sXYdza3WUSqR79ncYdQkevBIeen3WQ021prr4zOtwTa8ULC3AdPnpSGVprrd2XS2Ghg
vkEU1RYqwMNbmCs4fag6RpCvenQ1m5J4fQ9hvjaxgxEQP0nrdY0dCBWwfRDlV0ZgfupDuRu6ZFs1
3Er4tPdBrOBN/qiMIFwyxZ0Y3jnVQ973uxKSCn4bbGhK70uBpqIB0nQCfkkSrmn0kJwMaSEj4BfD
1UTKVdUOEDdDAkNie8ynIytvWOzRajNFv5UJNsr+r8Hgbg1zpZAE686HDgf8rCfsdR91dDcAXwW9
dkvEbCNYYKtp5rUiuy0gADwM2Y5N0maZgP/muG4a8KRI4vgSMLocT+jMGFzTB1VkkiiWh+ZbTNs1
gXcinBTryDxmxFz5MGWKpheQOxzdpFeQ/FtNCRw7OXlQsx5xqiBPAzGsLqjhdNxuMhGu0iZ50If0
mNewSlDhP112T1KvXc0na2hpgfjWgeM/BJveuOI8QYAPAMnmVy3u6Ja3sEuDPzWUQSEjZMGhB8YB
yr6CSMlYt3YEt7SkDVecPDcN92KWrZXkbqyjrVRMq0kDtx6kFQ4RVBYKp4mhRwtaSj/CpFHwpynW
V615k7FbBVoPef2hdaETx6HFy8jCyfEgfWxxYq5prttFpjrQnHAZWcuqtWJ59LHByZjfCKh21SFf
6ym8vyJl2GVD9qwqox0yZVtOPbcGGIwbSmaprHdlkGwayCiMMIHOweAcG3jZ7NMGaqSFK0sC06rB
ksoual8buEbCQTqFeBclu8QIHXTxJAAd2VENwK99iMutqt/A24DKKy04RsGeKL+rnG1jf5MlsaeG
v8uhsaIAlnryPk3XJcHsuw+8+KyufSwbQGiuAgOI0VQ4cKiT/l0stq0foAX1Yiq/+8YFQ8aKUK3V
2FFMzwl0HgBrVaHtlbtRuW+ix2i6lcxW+HVYPatyaxQfk+lOxYqoozuO7zBO8SCFutfNK0AUHFI0
q9F3c9Mz1AGSnonHxm0PI63hRUy/oa4LbeRnxNuq+SWrYidDpIH8oYNjXs9u8vTY+J6ibxQICMmW
WVXyFDWHZICBunrfC7nKgHpvjcyrC3UzxbCbHiigXreGWtyqIrK09I0LGHWQxIrqDhWC1DGadwKQ
FEseB3IowZUi8KiIkeD4VWmp/f04AFzP0/UQPjDYtrRoIxYGWY0lzAnG2k3JUQbhcwUdDqxiUPXI
wO/AT1AaWBhmj/7YgmpRuEULcbnUsGV3myjPNBHbfPCdYpJOxN0M/w9IroyDnz46fn1sA/Sp+szV
SmYTOH7nV1Jor5ChsCt0V7swwsN2sMLwOUiP+rThfmnzgnhlUrkDlS99eKymO4ivY5Pmh0mj+1R5
jaHFNon4nvn6ewQR5lhtrLCB1cqgumM9ORHCkGF89Ep/BU0VJzMN+AS9mPxay/IjxOlhTQO02gA5
lLJcJwJ7VOdgtZPblkItIBeO0FDpUVH7ll7LuaXCNSxAaToc3toJ9eKodJTYdDT+CT91gKOhcZ+Y
rsink4WosUZf3yk6eMMl1cpHK9zPC9yIwtGbyomyeu1PrcvDAo5EEOCrI7sSuichGdxxuhph9VFm
tTXBWw75092kJ5s4Rg6Hx5AjRupBDXpbDZ9TsiPJmwav4LGnr2EHAHNe7zo1Xfs03naIPHXFNn0V
7/2Y39JwOKbMk2B/MfruC4aWKEJuOtw2JqJqqr80EOKUcE+P8uhYqPtJ0k2dB6+TL1y98a8bwm66
ROymft1P4qgr8KuEPXIJtlMfubQ4qTsMv+PRt2l5DGWanxT6vDx9bODqlhYELWi+8zVpxxoCcBl5
VaVDsBFl22ER1XzhwgYoHOAXzRDUoOosT0jVXNdqyuJj9KjAF3OtAdgcrkBnd6ff1QbUlq35Qhdy
7qUxZ0nCNDFet+DZHbWiXUMw0Jng1atHjz/nCReyhL9mNssSEsPo0xFvmkND76nv6TRdizpAh2Zh
nEvFgL8Gmr1cUiPG0xJko2Pd6IcAou5Iaa0OYiVlB02/4SmUACwCO5jH6potlVyXvuXs+TIAVKBC
+Mc4FBApQRR11erFr1r3529JT+n6LJ0/n6OY9e+TsGRdcip4aKnTfJabzI3vwEdmNj+Gt9o6CK0l
Z8kLD4i/RpxVQZO+rRLSpsahlKMl1Z1fSisWg+eX0NzRPL9eULq58A78a7zZsyhkZd/lFbZLCwWA
Vod+lDz+/BHZtyYlHs+UsZPCmRCq+o2MT4yWKT5a+Yj7ZcJucKXASzYvD1OtO23+PA4S3t7GPYUI
E1XTTUeYUzUdYDKQEefZgwbFHT/DuzABIc78aET/kTTBv32hnH6krkPVg3PN4HwWEKZyUgdwIYOj
KUsowWqPHP60KpP2BPumnz/Inz7zX7tqNtYsEOgyIEhWgIsbw3Qb9P0mbBQ3GczbekxWysmgExS/
fnxIWm3hnfKt2jBbitk7LOJcURKlj48KVxypVLtC+raqadtcRFsDadDPM/22uWbDzT5qxMKy0lp0
wzUkkDrIWGa6EFPZtwffbIjZtyQNwPWMo2tg9GDTNcob4c+klCDWSSQO5ZaZ9VbWDPRGtCCjLnOU
ge87HfYh7WSFcO+jueGlEb3NurcIe7Pfk6iDXxPu/wA2WXljR0isK/nWm16pQZI0+Pz5G30v5s5m
MAvYMIXPKiVo4qOx70CxUd38kHn8VnVQBt+kMLBN9/Ll5zFPH+XbBjw7kbPQrQD4yeWAsFaPuRsj
NelSKANAILBkq59HurzXz4aaB+q4lfnQYwuoXrvBG2edwiQ+XCvrfy98+fd3nOscqJSwJDo1qPCW
6R7lLnUKu7xSIVZRXysrFCMXnciXlm4ubCDgMjeGFY5TvJlA89iZq8rLi7XmIHpBA0TuoZKGLtbb
khTQd7T+bK6zqG02LVTaDIB0VKHgDapYPkWLyQj20LPwinGl4xlZBm88Av48DV9GnkFP4EmtwWXi
b8oERcs0fUU1THFKWrhVvFCFOZ3rH/bXXBRhDGgchH4NNA/4egJi2jQJ4RHp/by3FqKLOgtmA4lI
3fVY8FhB6QOvzri4XRjh8kGBNLnQmcmMuSOJJCF0Q2U3Ac4uXmhR/9YDASHAakXz5kSuUW7KzlTt
KdRgk0zzN1bJO5kHb31ZX5fVdJxaHY7mfrsbRbJm2qfG3uMMrpe+dHrlaATVqiPitW58VOqK1IFY
51EzyHECXYAphuvjcRM2zQ04SrsUhOuGPFR4wCZydKoQvfn2xPrUs9TOpe8M6ekVwskvvYkPPn2S
ycfPX+NbavJn0319jNmmG7XalFEJya1W+x1mZE+Y8q4o4So2xUbh2RXVlzzWLq/w14izamqkEX8c
NYbP30D3sLmJ8wW4zeWN+jXAbAvVeqpW+tRHoGNJKGd+6MFduKSRtjTG6e/PSpJjD+BLmiNIkFq5
DcEmhcPVGu4NC1f791x1tjynvXw2zgDYUJ2xYTq2nVWalnosN8N1sG0I0siV2NbbZaPY78CH2Ziz
u0sh0kRZFwukhLa21Uun2BMbroXu6Cmq3XpLMOf/kEt+Ldjs5kpRgmR+jAEzhFwXRGP/la5Um0Lz
bHMScpU2t6H6UqCy4/qNCwSGG+TWIv51aWPObrXQmDQ16rvqEDYmCoNvfZ9s2BRmmyyEHbxpbELm
7xXVvwvb+CXy1VWP+jOI9e0V941N3aWbodXhdAtpcNNfmdG08lEBrUfoYvnx2oR7roAzmZ8WllB+
nSCvFJKTajKibA8lhsbuoW+hNuS2bwY3j1Fwos0ujomt+6kDpJCjwH5ZynLFc+2xNuEIkGQL5Wh+
OfH6ZyXmYMoqrVS/DTP1wDj0W+h41ScAIJbdzQB/+KR67liNCePBpBX7QNwUHZL75NCOCfS4PopW
AYK3Wie6v2L4RKXxq+hvOTkOKEwIOFkb0ysXN3CltCHT/smMwpoy3FxG+Kaxzsuz4VqtT5AXs3jl
rfIrK9hNTaDlK/Fk+DnqXT5XZy+D2R7v9SEwWiM8XfL9rmlX4srYyNtsA0Jnuc3uhjVbuHUuftmz
AWd7HFZ3GpRKiuloVIllisompIMHBHRLJnR0ktE1eyjRds3Cs4QtbOo5djWvghDhvDQObXnsWG61
7KHj90YBi0E1cafss5x+a0PujFPomPI3QQkZRrdWlqGmmzUo7qGiG/6KsXFpFliwcn6YoOBpZ/Kx
MJakbBbuoj+B6SzYNRHsCwzWGAffGDdN9ztoxToCFICjQ6C3L0m+kMcufZvZTVTGLI5gtwsqEyS0
czjawS335332XUnq71j6B6F6PiWa08EfMSVZZaAL3w5C20AqCIfoLUfulHUvpYTeYXTdJO8Mtbuo
72FvGlvhOK6GVsDC9VnJM+h7Q36z7S16sjT3/Q2B3ar7809dyIr+pMVnvzQE+wm9oyo+JgL9SQIF
E+PACN7qubFQO7h8wYD+JrgGYr75jQbQdSH46woumAaColLCwGTYNyVM6GJcaJWyMtTfMCq3i5qs
9Em/q6olWNrpeH/LZc9+wexaxUXN0MxC1hNCTbpQQAYIB8gQczh9yO6B/fsO5mkbnI03CzdKQida
A1F60BhkHrCR4R541AhbKfS9Up6GsjpWdef9vKIXQ87ZoLOQEwnS6+iCqAcS3bZAD9Gq2xG1xtnt
1gKCZYUSrKe0XBj1ewlxNtfTzzrbSLKimaHmSXDMdPgjszdjKlc+xMiKLIKFtfREX15RcsPhFGZM
C1F2YV3n9xefBASsTyea4ow0wmrpZOnoZ8FA1EHWuXBkLiaBXx94Hlt5ORK1KjGamSFn0eGCKRS4
8X0sLOPSMOzvD1pGcsgzjuphJNeCvvXgcks4mPpFbvEYOiboOVKIOE36msFoMB9Ma4IjJ4H6GLp8
rbyposjqzV9GhRQScYQkmisMiFnqu4oHTkGfT7h/Jb2b6ocMzGtFQz8uulZVYqthbWXBnQFJKPjy
cOQAkoXWpOMfqTPH0Ab0SiJbD373hfFca2+4MewKmaqpvZVG5Ck95NnU8cbI8x3je18DbK6mdlbd
9MbjmOxkp9hjs06AvA+BlJqS57p91WsootO3qEWPg1h90tuZvuqDbZtD/3ZExyyE1oIarxTVgCAA
ej2qge5jdQu3VzwWCT3qPL6LI+rGPQMjzgevZfIobG15NEJFuPOiRoW8b9vChWzEnJ7iyo+sJNEW
bl4qTuvyQ5D5k4OcHYRa1HEpJCCWRqjsREXWaaxuIS9k1fprkASuD611vw42XGnvVL0ZTq6K1hQQ
BH0UO2BsCmUnK/ZrJ9OJk5P7CNd3n7yKqL9Wp2YLntGqjCHYKzU3JhAu1tuNJg2rKtN1pqZeL8q7
nkGdQWc5GsZiNWgvYrytTHgAEPOOlDeE8FWRa04K+copZ24H+RCUkLZCibyJda6h3WSaCeMZ1U5q
dIiKbA3TiWORNR9x2K4bebI0LJ6buLHZoKyjYVsSiJeK4iNuTMiZXcvCdyg7VsIDBcsdIXXDiGYr
8YOfpS4B2SuFUFvUgmAZG3hqj3u1RaZf5FvJHS3A3YBR6gl9MgXbNRZOQ+5N9NPz8Vgmb3Io3UgP
tkM4QGztmpJ8n8CNR+XJpujByMxrz4ejUoIdB6vTu17PH3tG9kmnw2tL7BsC91pmXPfQjuvRLQ1R
Ii6UFe+fVD9xq8J0wmpf4Cr2zbshvq1LPLnCV1ndqvFeZtukvQ7EJituuvQ1JyY0fPzUMrL7U9Pd
jwCgpP16rLGxs9EyIOLT9BrE3aI3gdpsWaEmKF8Eh6eKzEBKKdEBhA4SEC2C1tfAGm2bKH4FG2Db
FpPzczi5eM+fBa1TUnS2Kw3YnuBQJephYi9JgwcMo9l1DD5Awhd4kgv3zzyjiKKaCclkdBxXNcxq
sJSoEdaLz8el8Di7y8GtyaeAlfGxK97zE3QErf02/PzfvtrsAjcJ6Us2huoh0QLU2NlrSnYGXjcZ
DGZ/HuliEny2PrNbW7KgzY0Rl0rZDRsdwC1iXnOo/nVj4A3KuGrzZoEmdfmNcDbk7MZuIFQdwykX
6uf80586Nx7Dwm3htE2U0c1qNBzTABepH5IrMupsNaK9m0FWqKq4Q+PxN9dz5ImcrFkqAoSoGg+F
3mRbZkClvsYLQk0QKSRdZdW/hob9nWzMJdvqYiKkzbCbq8T/NcXTVcogEt9KiwIPy6FcUVG55qxb
OESXi8TcFIaJjE0Db+vvU0T9LgRkCFIL0ymhg8B3nUOVjskjzcbXWCqOoiOmjlDI7h/bRvGaUPk9
kRsRbiVdoshffMac/ZbZARgDJYmTqQXQqgBPBLgYuvhcPrVEv19lX9Odbf+U1lUMMZLoSMvJjs3p
poS4axi/qE7ZGVe5LoBQG+2JRO7Ph+HyO/1sbrPToLZDY9K4x9wm+6SOnRooQ1jhG+As1UmrzBoa
u11ClS590Nl56BU/TtsSBeIS1jsiNi3APa2fJ7YwxBwjW0VFSg0T82px3GRicRos5B/f1Qz+HI1/
1mxOvanGhBLNV0CIV9EH0lWLM4ALJbnD2/HONIYJf9jcTyjy5boCQ4nRESc0jUmcFKjoUojNUL7j
7WqNHcwP6dPYbWPIV4b8XdOZTQXh1qQKm0aLu+1y4vT1y2cJr1nQJi+hCnQId50brBuvxHprlrmt
7WWqH738ZvgabVYFwKu3kklPyE28YfZJC88HJvyqfKLe/xGz6wfjOrtyqqefd8Dl2/Fr2NMOObuH
44pquLowSdU7TbFdn0wXam9JL/lPI/6Hozvn+pitEfVKhbZNVk5WnyXrNn6IgeNqfkFuFvhZo76b
qsJGB3XDh3USDZ46Nm7Y7JnmdRz5tj9CThqixrei2AFh5zWFR/pHX/MhLCGATj0BA4M3w2h9pxU3
wJzCS+qEib7/+Xv9h3fl1webhbmmTlJfKQFLKVmLtgTeIsgKaxCZLKEjAfU3RniY4pc+N1EhXVQT
XNolswiYMU3FccFnHGDhY3yGdrcP3MzG00raqInuoBnjDOvQ+3nSpzn9tHiz8Gf6rBqnAnFXD8M1
0d7NCdXwtnbMYf2/DTQLeXU0wK4CZgfHLE/tXrzrne92PVCtS82ZhcBnzsA3ClE7wUkzHYMIAMir
IPr180T+Q3Hpn20y5xMBAhajynASHciLbeJL3BfVukMjsQjRCg87aD5N66Iw1gn01upQtUiyRBhY
/A2zANZA3TJJdVwgPkw44J5TrgS1iUtfE7w819mhXaIELd2TcwX4Ckwdc0RMPzau7+VOflc85GvN
Cm5OvjXmCwsW7q8/hctvO/Orns1mCZDuS/QyG+jyCE5RzodZ2gTVMAodD+4W+bsod0JeDxDv7XbQ
pdfZI0cD4Oelvtw3OvsNs4hQlT0ZStC3Tz5FXnOdXat2sUXZA1YIwMqHK93VrGJDXQhBNu/jaMNg
y13sGl06oWe/YRYXgsyQmijxG2L9NoBk79BUSxf55SLy2RizKJCmIAaWEO499iOFM3MEyKu/zdlD
Ng2rgJpunEMNvdedQfGdrkztAEz1JhxvWBk5otBXzEBBp7b6uLbSRqLKnd+DVLDT4YoX5Qm15FCv
ucLWfRpta7htFsDlmpMH9KYremWP4s7OiID10VM7kfUVzdq9BJJ0EOCe5LruFZFEBUKzO2xvQJ61
Dh8a1JiK8E3dAm8z+dtWENef7szoITYBhdJiWHoKaGjoqH2jbAAxaRRx6m0ggvsRknpm+6zGn2WW
eH2srlr/YQLCtgNTlZQltOHWifJKRG33mYffvoWir1WZsTt0uc15eqVN2p2pB6vE71yFhNTiYe9p
5Nao93EzXJGToSJ6z1nDtnqd4+pDDYtumboNVVRNwKWLgUtOdjXac0rhuxHPVqMa7uomuxnHajuM
z2kiAbtVXLPUrLoJAIMCSlLcpZQDu25u1DF2+obvIuLxEu8ACo20MHOTLIOIu3AGA9cGIGKeCRBx
1Ck3UcX3tSyc0cztoAAgjqqvCQ1vdcAFDQbhswmeh435JEm6VUXz2pVQIDSmrU6UW9KqzyfIE7wQ
7Jq+dnA5bSS7M0PjKjLFOktwR9fQsewp+HRQK2eIhGZrmZWws5OQPJBwNQPLlKS3fqj0NhdQCTDl
tpJQjigGaEALvQOrCJ6KKn2vA9KuAFEuoV0MTYQ66Conm8T9NDK3HNpVyH2nCuDK449W37SHIYb9
COptaBzBBUW7Hs0R/kfXioCQ+r5hWHUFUZh0TqhDuRwYfmh+rqCB7Oaltgb/4qNqbliFj5smm6G5
z5ptQRI7E+lO06aPsFN3Ar0sQLr5sajVB9kWG+inuCqB9WMVWsXErEzt1n1QPmkS5H1O3dxAH318
8xO2Un3I7UBkWW9GMF2jl041oUCd/1ePmK/z+6frepbqFa1IuTzdeapneJNbrgqvRT6rPTMLfSf7
XztHnxL/r+HmmKkAyPHIGNBqbLSrlL7Hw9IAl++3sxFO4NCzCZEpLgrao7LZuHR1klZOPGWDZ/6q
9tA5X4BzXMwYzgabXaZmKhSaV3jeJqAQgthosXRBin1xPrMnwFBA+I+PQYz5TC510Kdw6PWwku5J
C1u5/fnaupzIGorBKEeLSftG9J66tgxE0R+K2nckSBpc8aJqw1FBMJQ7kDxaZZ9kD0G30N03TtP4
dmd/DTzPvZo4IcNIqXHg9BNiCZ5aBTvIYd4WHUi39ah/NHGtrwx4ViDMvgB6sPf95DkHHG5Vdwx2
VPWpJgxXoZyNN37a2xNlmwrWFzVcJozx0TBTT55sWkfUQ+P3QFwVwXUmnnVQMml2L7reUukIpsSm
GSlKwfhP7THVdEchLyj6ggxR5c8NJs9UBwphcFSAcVq+YXxbjr1XsX1h3g/JHUUXgEvgz2DCXY0H
oQrcHcLSkl8i+JVC+xVP1ES/7YfSEuRRUdbjcOTwwm0j32GZXCsoEZm92Hdm/UnNhzDaVnUCEzPe
rXo27Zsh3EjavGhN6dWj8isQdCkg6Kcb+9tKmJQCf8YZNZRZ1gC/L0EmaXZYiem1DjKw+4Sxm1j5
oej+rgjFR0DIJwwf4h2EbSdP1Qtp56nJoZaW9XbZjpVTmvnBPFXYVEZhJWqEwZVWiFsp+nU3UXR8
9JXUtDfBqAV/iLfWF3j3FVcJKwDox4NFfwnVYsVR2oDIslNk4zWjwzruOC52OAihWXPyIDHgVDKY
FHUsshL+XcnvKpiIRLlplVihUk83qPHafntXRAcmn2qUtxvx2YLx2wGuMvSBVamfEX/rtTVsZu18
gPHf6Rp9DaZuRdHYn9pPGVRo5axLkBPHdxbdVmzNIVTeNRgA5z2Anzv+LUUFthfmxl35LNNb/Akc
XD+mFOYaBkeP47qlGxPDhv4uDh9HHb2mSDiRmVkJSOtRe1+OqZNVj6UJZlRwS4dfJvkwss8heFW6
xpoEs2qwc6W/QS0G6Y8OA4TEonDvGsyrDO8IFj2xChkUCxz4Fli0eEPFPIe5xwQ2mAyPtL86PX59
+tDoV3EIV3jtVk+EG5gPSQRP8ndNfiYgCusj0KPTG/DLTpAqngrl52rTA0BIwABWYhC3O5iQDNoq
Etu4/qjZ2lR/haO0VQ6bpWqtYreQAt5SSGMm3bRCcKKMXNiFmroVKLg6pCED6MIbgdWYPdhl10lQ
2oZYtwpziFI6ZnolVaCX6IcA0SxNtVUMgZk6PvqquZS7XnzAfm30Of7B181aDlQhN1PBbnFnYFvk
+Vo0HdQygXXUfWTr6ZPvd5Y65Ns6N9cVoF0+GHUFGvLtJNeJVu0CJC+Ct14YRLZSUkthn0lrutC6
skgD6aTos6FL8gcX6zNnv3z2wPH1QdXQvOsPba5acP+yEzQ224m7Qw5uEbBdWmLnlGwWLoeF2+4P
NP7sao38EcbiJViz9TNcZspN5AaJA08MW4FDJms8QzpwJFtYJnpxsl93LJ+9ymWfxXoacXIz+uNd
4QN3wszCbsPuqBSgDsINrXNa0h5o7oByaMPFqHPMFn5nDFTBbnT9+oSeGcdrdTTsUUGq2y5xOS7D
o89+4yzpKCGFw5US7aRhO3wWt4N38k/ut9VDf4ULxUFT3M3dbKVcQZo79YyFT3RxI5+NPstCsoJ0
TBujAIVoc63LqxYaLW22G9jDwgY4/UPfroazgU6X+NkGCLqmKtRqio7CgjXHS2hHKDPJa93Duzpc
lJhd2G5zk0tNmpqBZwFK3Yq2qsAor/rGWpjRxU93lnbMFq5JWF8PDSAfIACvqFN5iTcGFtgw9VW3
yjbVfbEa1plvT0tS1UuZljlbNFjgjZMOVdNDQPqtkr7l9U04fpjRNo10Rw+5a/TJusFON7MlX4zL
5fezWc/WkRpxHwTB2B+kGq+bJD5UYeNQDvEgjlf1S+iDOzoSR0UDo0RkaUaAvnRw6/tsowK5kCXB
Njf9gz88NSA/g/sc8/KapFFgJyFYML10/KJ2Od5TPy/XxR1x9rtPf3+2//oiSXvYhSDuFS/TiRcK
/urPI1xOt8+GmIVWWYhBwtI4OgGMgzVd4xjDodL+vwdEdFhi3y3NaFYmikHGqabAx3DdrxMZbsiO
P0/ociHqbEKzdA5lLz0kA/ZZv8o31XW3B3IfWraw/UII3yKLOnmijC5sFxILXlxa7YXtqzE8ppCf
/fmnnEb6Fj3OfsmsVDRORl6nPlYPaDQrVN8GJAhw0XD5/yPty5rk1LFufxERCBDDK2POWVlz1QtR
LtsgxDzDr/8W7nvb2Zzs1EO/nQgfWykhbW3tvYZxaylv98cSreuqZtwXtV7MVt5Dcw16sgqYWSKL
qGUj/PfZgNL4n3tRlfQK5tiYTdb8qAHmj8IJpsbf96chGmQVnsqq5LQCRONMZ92pjcHPwAYBGPf+
KP+0I1pe5f/+MsbaEKDAIFI9K4iCu+4VT5Zok/uxC/jHrG6Zo+6IEzmop4Vo+MPmb1MKDt0fjbJ7
a7mKR1Wej1WahtZZz+glHKFBdCnIIc4+c82wVan1xulRnz+l5pfWAhQ9W5tUOyTauR+SE8idPgMe
p+zHIM1Arys+avIltYknDXhLmewSKtDikIZL0ikuzdAvVDonyaxTG2kIfqi1gUaSkJM2vw/5q9LN
x3Yat2a+19JvPhRBPu/n/jJJbzFvUcApPEu/WJS7VqTv+vZSooLUDr/L8Nti8FTSoewwfnbAhUUS
FFzLUbOz/hegMnbXQBbSKh0dCCrKIViC5YXVuJnDIySG4DNlQaSiSlwetfRozg8N+UqqQ6a8tu3P
lKdoj/6stG9Ffx4GvwERn6JnMGczGOuhbAq+yP1rEYYN/7m5Zwh/knnG8SkA+wKg3okh4qB8KYOI
H3r/nBpruG2jkZAUKeoNkPJFqQ0VL9EVLzpCqwirSmpR9WHLLsiQvNBAKZCUbqTXghW7fXH8zcnl
VXRL2IyMWxqlhxzcTxKfFK6/dKOykapDkvdONCcgeQIpTY+aCUvLjAuEyoybOIirH7AKeWaWkEQx
GgXOleVmjA2nadIL/PSekQDLtpyr3wWIeA6brdaxwOZDrZ0oXjHCM1Tnl7JsP2DQ7ltRD2Zwcimz
IkjVJ30wnmkbnWnSB5kpBSjDfhXpeGgBy9PGg27sR6TZYOVAkObTUp660XCM+Ncf0GdT2u38keqD
k0Hun1YXGQIXqfarjjcxCjQtUfwBHYEkpBD/+mTjqYkhmBPlmzlNnIUNPejv2fw4kKNZaAcQX97n
ZnCZlp9pDhfyIjpz86PNn0a5c5XwRz4XDyOrdp2SHPXx1/0QefPu+ru4a/Bu3ZsJUdO0P4MM/t52
T2ZMQTj6rQDnqqFMf3+wP//aP+Lh1WirsE9Ts26BI8WdbfWepMx7FgUmyXc5xFfjDJWD4myEvW+K
8+El0t4beZWVotPexTNaEmd5xzZF9AaclaMfIF7mlthYXuggYgkmKxpy+fOrpE7SsxCoINYDbMA2
evz0/4eEzti0ZX6vuSKjyZvR7Wp5VyEhtUg65REm2UgPZv2lhb+TprGLRIAxvI3euBpnlXrBEbvX
Klnr0JcPIWwF3Su7307HFEJ7Dh7phV2EUKYOIhDIxNqZN+Pe1eCreMTKkKWd3LBLUj9nerhPoA+j
VCLv4dvN3athVlGnS3B1Nwhwf+jWVXUwoaaFnQmD19GjTqj8AHkMqj6CPbMcgDvbdA2t69WwpvJs
dHB4U1wNZdW2CGFUiutRgxR9KvUuTyM7HGAcJr2pqaBYffPS+jvnPyn31Y6d1QzIPg3BYIY+zSD9
7JD+3Z+gaITVMWznBidxClGD5RoqpJ+aKbotBAu4OnS0AnRZ6XEELBLDg1zaEdAXtdiVlGfQCgWz
EQTPPxjPq/WKYHzetkaGpy4DH1x7lvLCTdtvAxDEAqD3+0t3u/t/9XWWg3E1WqzCVS7q4ayCp71j
sU2I1/yfXmh+CYcniPD4YzZ6fNzFqB4p5Qtc42yDglcm+B3LN7q3R1dRJuJpyXNJZheI4H0bMJ/U
3PyVOCjW+cwVRVHRhlmFmhKFQIU1qGV28FQy2anA/SyYz+2AolE4TMq6TPTVlkHLSJsKqUaNy5GR
D7pQtdoYDqZ0sYLCnfZ1kB5F0xKNuUz76ltOTT9NAL/3Z90CmaTNgPo9D0ykjUtuF0Ssv3Nb7ZkB
2C0thUwLztsLIz8MvffKpvSa0PgedbVxzRnp22hip5RhMzs0zU7A7TtoPsgOZaoJ7oESBZwML6kM
dgeoKZOBT62dRtl4MAvV14aHPP9qGaDsAOpnrd+NL3gt9uXn2L5n2gsJZ8eK8diBJkZdPsK41O7m
zw4WNBmLfMlKvag+SaFfS+hRFw9R/cGGV4m8zrriVb2rVz/q6djNqCKdy+nd0p8y8zm3vjtt01ov
JnQDW2rZRfs9RYdZewxHVOvmBrxgE9pCmSPPnxo4sdy0ZYiK8faJZl+82yvlKddOpQE/Clg01qcU
BZ2kfmSQCTS0D5VAkNHawJrFZuGWMu5XQ7id5dNo/uaAZjYwriizb6Z8pUXkSOiq8XqRe/zZ6pVd
gOmQ0a9xetO0r6FNl9ZIqTdQVTjXWIJqeiXWLzPhbhEVdjM90qpx1XDDF7A5+ah/JlgHc3yZ+t8D
QM5J+nB/s4v23ersUgvGahZRp7Op+eD/kfykxx/3h9CXm/Gf8eHvnlsd2bHXegmiRD0caHovRY2C
wQSkTqk9YYepFtgilHyCX22barGVjG1HYKoal3ahXfrqjRQXvXpJzB91CTXsRX5zTv3Cyl2KbkOG
xlgINVZWvUpwko6AYTCAG2F6Cab6+xh9xTAOq5G+doVtNr8LdA2s5n0eYrttP2qsMYOUGikBOIXW
BC8eE36Ag5oNMBEE/gwH1pcbeMvYRfMdo+uULazzfTN+JRCHqA1oRiLVgL+HC4cwy6HZgH4O1dEx
TP1+yBXHHFUn0onPI9Xp+Y/7y3oz6VIhnwEpFMihwADjP0OGUoacVcRQzku/PFooCkH+of3in9Aq
9CASt2t+AtOcsUCsTnBr11wPvUq59MaMxiSyFHTedJs14Clk0aGdBFf3zWrN9TCrlIsQCLFQBk9S
8yidJw+0tuMPmjmpLzkQ/sWBcFPI3TC/20v+/7a4f96gV/G4SiYaAoKunFsXiHcNsgBuTn7yz3az
KCEgNCxyUjvgXeFg7VYiYPry6dYn5mria8uxvjMUVMwl5Uzi4rHQ34b8Iwk3al98p3m9FUz11o2q
Ul2m1DL0ZdT/3EeVBtSYnEoxcBcQcQJDLSA2aOheC/YJZB5AZhQ6SN+KCNdDrvYP61qSRjW2bg4F
qAgcMLMptzDZs/vasEkUQkA0PMQQ/7w/1Zvb9mqmq/2UQi+kSEq9O3Op8BPzWddCT+gc8V/etH/D
3WpyCeEZLaALDDBi4pcQoGT0tUfAALnfUZTC1a1vZe58GeHs/vRud1quLvfV/PLR0PIkUkzYrC0g
+vwpcwAYBKIdCguBYKwlCVpvUfJ3rPUByToYq3ap2uGADF67zf0sgIvrpnfgywjZTaEwyK1vdz3e
qlKgh0mRRwo1zyDBoF1u+azLId9JBVvkv8QcRSVAzsqWtUbqQ9isHAZptM4ozRIGJAGDxBD7EWsJ
WDawaTbNS9+853MOjSGkI/2hAxJQIlARBX4C0iUK6K+4PGaRDvY/bZhQula1vz9sdVNPjdRJYSJb
Z0kJ7WGeQVKNUWblTsplp6Dwv4wiJ5Sxz0ZYyQFEmmiTPwwRNBzPnRW6hk4E+43e2gPXP2kVOSAH
rlmlllnnPvoC8jGQzfkyhAx1hrDYWdT60tXMrXPTTeMv1Fp8ns1OmZ5q6CGq0VOFO3OacG9KmqNX
uxKOoqjF6JcEcnKQkQeWMnXo1LhQunLGaQfFIqDuI7eUVQcgDS8JD6xLIf961AE/iUfDrSDc3pDa
KTuKM3cgys85fmqg85ADaJN+RLBhR6EwPVjh0Qp/T+pzVliCJRF+pfXhRwYIwILSoQlF34liR4+a
RzZ4l0FBR51s/hBv2kfxhXz7wvi7OVYnf1A59o6hKWfa7HgNiKXCDglAr41VbQn8PO4f/ltn8eq7
ryFsKLD0qDTrynkEyoXqBlQW57cIon73h7l5S/zd8dbqyNehojEQz6xzMlW+1p4qMGSYmrqMqJDU
WxIPaHNzw7k/Kl0O0jqyXc9O+c/7MEqIYoGOoJxTqwzU0fih0fYjG+XEIVX8NUFqM0xK4jQ1w0Mi
zN0+6SC9PluFDUOvy6i3sOZWITYGZd84P3GAXWfscIYkoe9YZsdKuq3T5lB3zQFKPlBbjz1Jhxlm
17uRySBRfIgLNRir+VSmza4h6JpordvJKSqwVAUg663vlL0xRbB8HkFxnl5hWhPE+YcMIZsKNOwk
cSsVWs7t74GONql0p29+zy34RDzZ1k3nFfz9/prdvHmuLnR91SPEi5zKbYHbQKH7pOd7OnQbKJp5
BIfViGfYymgur2kwogpINVXwyW6+aq+HX+2UFPGNa9CaPmvFqYrepCJ/0PWPvswDHn3I0RDMTHEH
ilUFdqlP6DZKj5ap2yaMMMtYdoihOWaReRQmA7QBPXyeXV3hW9rpgUnHI0Dn+HgiWaCbG+1vOqKv
NlrVKgZB9bs7szyES7BSB8as/Rj7Q4ga1f0PJBpqieRX6WyNI9PLhhFfmOEb6FUQU7NjPGxGgwtU
b0UX6JoEU4fVNBURvkWeKD58p6B8CUBjCp5AU73KEfwMNOsgl5cE7fm0PNTxF+ueMihZqK2fq2cm
v3Ghx98Sde8d6VV1pdXCnCctAhZVcLioGxmKO9Mk6CGw38PFov91f7lvMpOvY8gSQa/WW59qiCgA
co+3We/iZekVDt8hev1q/KXFXDylmi0iGSqWKGAuu+BqVAuCflU3ogM4MlBEW9PRQNPFJXnSOqhM
jcNmmK0ghQtnBnk3sFKdhje2gjcvCHwXw/hKzR0zdrH0kiyic7LmNjB7GCfqKoUKvwnAHUv4WKD/
B8ta/aM2G8CB26AwAZKKyGLSsNFD7hfIS+j40yxjb+G1GAqIV8Zsq8U+UTOQBBr86QDNBWKbuL97
+KpRs96ULWQjpL56TFTriddHAmNchEpnMB84CPFx6XJ59geoXkHLLegmyJE0qW1U+U5rqT9T6Ezo
+QX2uk5jNZcKjm3m7M9I4Droh8a1tmfKhefQfIIZtgHttlnLXGkwXDCiXqwyfxyjylNBSuAm7F3w
/CGyHy1ZOuc/m7Z/LlQZ6Ftzl2uaV0FN2TArf5CrJ2OMDyNUQqGPerSi5a+nO7U1DrRVnEmNjlnb
PBjDuOkoLBF0GFVobk3L90bS9lo4XgiF1pImn1Sl2lYMRSe1tTOgVlWegThDnamTcSnIC0Fjq2Hz
9iEK1/Npat+btPFMK3+hxniAo7NbLkhTswQmewAyHJpKM1KOnno6JP4V6bOVLSe2PhiLtiBQOnqI
ruhs7Exi7BcVlIKxU6cmcByrCpsPb70lb1OYH+phfI7H7IikJmh1lOtQuRs0vumLea9AZ51moHaQ
2S0AXh4hDKg1H2jo8/xYSTxQww9p2tTReOQ9GpeD6tIGBoRselCndN+oA1K86Nx0QGTJO1PbWFH6
YMF8U5mHLTUKz8yUrQwrG2g3u2lSbuc66W0dYTtlDRzYQ2pr5qmozoN6JvqbGf4Ia8tlCtsNcJQY
atUJm8Iv8BbhWmoPLf/I5PwwFwABSeqm704wXbM5AVOW7iv+rY+RExFgrhPF0wsPhKAcuIMK+iOg
a2/LKQ2iEPAa5JfgsRxB23puUt2Lonafp/U+nmU/nPptEhvfpRbtJ164vHwoiwGweLSHpcqPZDCx
rO8mtxxYDG1Ko3ImujWk/qjAO2XSf+dmdKmRribDjySL3nICVi1kUOy44n4NV3ejG2B6UUEZotjW
5vCYtfFzNFhOmrfQ+p98rmqAbFRPtQWIQZY8ThaOv4l9MOPLAjkO1pOnRc2TMg4nXS8TuAGA0QQw
rQ7iQ6nUELTR8CnM44CaJTUeFIjGkHBDdVyKVN3ARekpTj7jPHXR67P7+ZmkjyVuRmJxnwz9Z6Qq
P3kWbwxY1wni6a022HU8Xb00QpZkvJFJBz0OJwzUTeiOsFMJwHW5MF/YdLsdR/9dWfvz7rmKo6zH
H1WZqaA3DO3qRNplQDx7BiSOtoDxe7o7+Rr1SHiKmq2MhAZSmOqHYMai37C6sqKyTfVcR4lt4ZKG
oPblTvkwSacMwAYPYpaRTXbWbjFOgzjUgxkfykCUNNwsDP0tMNLVJdZAN26gUTKdWdLvs7zbG3BM
vj/Nm3nJ1RCrG6ufSK+qHXq3Tcfc1NC2fU68Kc5hndL694e6nSRejbV6mk0Ngz3fGKnnRVvLSHqX
5AdmQBQzR5lGex3bNgiJ7OrTovecAHctIWWk4Bi0nSPrn0OF57UFb+7KhBpRYueVtTX5cUIFVGWl
3yyNALSAk3a43P/hyzL/M3n5uxuXnXK1G4uoM0uTYidYePNMYPVz7fegfd0fRPCt1wk82oLoj5ol
u+BpZyv6ZE/z4/0Rbudg/56GvsrR4zSkplqi5mdqeJEPGcLj4vudnSDQtDjkeKQuBbgEwcqtE2wp
YmxuSpzjpM8fMjXfptBJoJ2IuCZau1VynUQSIXK3PBgP9BvakIvOEgRT4S4F3R2b7hRXfhO5DCp/
yvt3toW+ChClDmabwlEcT9BNYtNxHtGnHM5p+KaCbIJ0RY/eWwYZBrPrtvCzHuwJ4oc2DHvsIoW9
Zzay9rfFVQBuTLYz8P9beZDXGjzE9QhMssqAUpsSNbYEiRmUVR6zCjcW6MvY40aroKgSPc9QNUXO
p7T4eDrxIvgipXr/mUCeSUdzXYL6btaDuzsUwL4mx6nHpY5iDenSD5pp+9BIIaKXbZbnD0VJZwxj
j3Uc/a9iw6zShTpK1qNANKB5E4Jp0vTBWI5BV0kOaeC/pk8bdaZAbv8Y2/QAU6+AyBTNGiSbFbga
sXGERRMNYrX14EoWdKHsSzDYSufsJZRGJ01Ux4LbUlb8ytnPCWlRJOORDuVNlSApTb+VpoUOienI
xd5QEfmNwibDU9hIzmhOdqOavoIwIuPkTxS+jiSEJWG4kHnRgHwCSXczkC/SfmYVOIxx7OtT5MXW
YKfJawo239RH8LqCGhuQlhArWj6IV6uYNbqO8ttYQKA2hhLclyydZ+mR6gq05d619MCN31Wce0jX
AqO2IOQXpEvucKilY05/lqkOaTbDNtMghrzDcwzijEIGVApRfYpey3n0M31hlk0uNwjSX3hTwkEN
9kXOWEI3KtknpHBBaEcNjnoVJY6l/oTXl9sY6JRZg9NplaNilxsSmtTdorJsp/jPWcWWgCwcA0Vb
P8gGuv90C+1LO164beh0StmuqGs8u2Q3Q6W/hN0aOFugt/l19KzKhVuEo2ux95qXTqHCr1KDGvrg
GFrkJuOHBfz2BIVjuVcdxo+jdZiJDgMJf4KOhFq4LZjdJpjvtQVXuaZ2CaVe2OrBMLXbMnpMxzSY
YKPW9FCUS745gflZGy3KfXaCRh2TemzCfKPFZ60z4Tulu2quBrx4z6BbSdPeDxu+V7MOU2Se0jyq
088ajg402rG58hkODfYriFSmPaUAzFanSfZkrDidUDVKOygmyW6Rv8Y5Qyvdeihz88Ewke7DaiuR
cKqwRmMJhyvtQcHfZ8ngWv2lUp9z/iBVvxia5DJDxRcchAFstRT87vvB+faD9aoWsYomM2QEayNP
2SU+5FvJpgfusV8SnPec1pvc1FtM3bZk+z+OusowImiXTWgBjefKs87lFrymHWRKtzmabAAEoJTu
SQ8iNZeb99DVTFcpR5IbQ1tLtDtrNc5e/JMnzyaoHhaZtlnSuWPIBLMUXQ+rSdazzkYtWZqlyN2y
9BXO5aKvJxpiNac5Iqk1oEFwturIGcZxK3X5CdaCMFIYul9d02+GKo2cVDcfCsYRzKZAnsgxnHB1
5ECl3v+sN4vRVyu8SrQYxEPlNMZNDylNp68RyArIRqNyz7M9H1/vD3bzjr8abJUdQdQdoo6aHl/K
NHWhBWvr8kERuW7cpL1dFRjX3a60GsYh/vMN5QeCNgNUbGV9bw30xUINo0s+ZH0GCuCFWKcZYqw8
/aTztAOFFyjWT12HUyPuhPhHmIh83QW7ed0pDqdR1dUeD6MIl0svzVCp2Bujsa1xhY+SBDNDTYAJ
vNnfVKmlofIO0r+5Fp0ZeZ1rbUun8yi/tvCwC3sU7nTZT4GgJjA9TcdkA9iQLFJIXL7kPxKeq3FX
mxw4yLrVajW+AHW5a8BfU4PZExshEPP2/v07wdVjk46WWre5NZ1no/k9KTVsCBApOmhd8dJtCtMv
I6hV9E8xifZq074OMlxvG5Ifs2b6GkDGOETxazECiq7Ds00fG1yhFNrAkPnMs8tUGG94MDDXKt5I
+2TVEvRxRlAmWBnBbC1L4ETCIlcpO49I8pfElcRrLTiRSGUHsn9ofQ60v8hwIBwo7Bl001HRT0uQ
I0kjnvPgJbMCz8XOcsqhcM0RzaCscBJQ1PVu2PXjByVAsUxuV3yryeRPKFql4Cch/9+QlNtphJct
97P2oVhkm2Vw5WCOinq+242/S84CFfIkFMh6guRuMjQ3lDqHoMCgQpgyAWIg7OMdjyCpr1iOwh/H
sUWzBrrFBPT6tPK6yYQDQwNtoMem6NwcRgyx4XeG6QOa7KKRBD0auCaVGE96b3FsJOtVly8VVHGj
2IJ7LHVkWYKiDgrLA356+gOljKDUJofz0YeKsE/L8TFBwXKMgJadVKjggEzfPgzQfxnbnzl09JKI
Ohr9pZGPYoYN1NITSEuX6dyPYU/awZ9+jDzeQCu2eWl0xVHAC1HrASqEihtOoat1kqe/GOYXKWVP
MaBQhy5/PnBnXhZwir3hostvEXqYLN2YMLHpoJkDdQZZzX0rbB0OzeGOFbYKqIWiuhHNvWIuPGYC
NNo+xHNv5/jtYfihJaPXFZmTRwwuvV856nx6j1XKG8+A+rI6XyLIEVe66hYQ5o1gLm7E8LRppXdd
Q+lUhopYCG56rcFqXXSt3cYfgT9hGrquqKaxevaMhVSpZHkyohBZ23NpLzikxk7d6AK10RjiHbCt
baAY4LS/hG4ly2H/RzC4Gny5Ea8exQbAAFMY/sFoLi4lCP098GuAPEynca+7sPN45VuoXj1M29qp
X8JT9mNB8qCNA7SWkOJ6Mwpf/ZrVFT/g2dQXCiolw46d+nd02E4qBEwypE8lqNgOCxZitLaRtqJs
RrkZrK6GXkXFDG2qyarg07qowPQ/m1+xi6K3uVW2cWt/zw5xFFveIBt3DVB/IcD98FvbsCfuI60O
7l/FN7OQq5+yipsqXqQJbInjC0CkdoM6Qhtv7o9wu894NcQqtSCo4MaMQYovqoxTA66yUvAHKyz3
YTtvefoeDh8F31m1daRQVRQMLtpzq1RDA2w8zjnHvQAv6GZnBqC+eTwYSlsyINdnQz9hoZfCVs4p
vPtjCzbYWqm0SeIO8A/UycYRuNBB9gv+WueBHKNFMBzkpBV08W6qEat/F9pcVWuGCJegtRTmIJ7r
8T0EEGAx+Ma8dgM1mG27S06Ijh5zTU/ehE4NmHcSUBC/BB/8ZnZ39TNWLdIW9LyqMbCleLQIa30k
5nsyCPLzm8pu13NdB7IqK/oB1xbmyk+dne2VgGVuEqKuZ1e77ALRNB/eAux5OsiF3eNhgtCNAyWm
stzk1l3/lFVYY2jINSOLpzO1e5dt+C50v/l2MfWzhEj624nc1eKuopZmhBR2Jn/mvQzWvLCABqYP
fTZBYBCOtApSVjGURCdoTCJ1CzQn9/s9XtcPykZ0LwiO6J/U7upa6NtmrvWlAyqVEL3mEKGHkjvy
7zq1RFW/W0NpsmwoSLB12DCuTkjEqsSEciW5KBd2KrcqJBXqDRKcBXPXe9gf6G9CA8MRTfHmU/16
4NWZKMtoArm3ItCmQD9smEBiLi5FoCUe3Ad7T3bHX4sqSmA8349BN/km1wOvzolepMPMGSe4amCm
6dANWiEPpQelGFtx0YIKFNFTY5nK+pa/HnF1HGITBIJ2GnAyo2HDWHGsRnkXK9SGvSu6w5FrakcG
jSSNbrjJoZMqiru3rrTrH7A6Im2Sa3q5fGSYRyiR5iq5kMWzrNq9Oa7OxpDgQZDFJUH0AdL40DiQ
zHwsvcVujfwaNo3oFhOt6eqWHivZMkCiIZfwZRECYTvdlU4cND3dL54MQWwVbtbVhd0qHaD/IAxj
diPAkw665w5I1oAjOpCc8paE15G2EHYS7FXR6Vzd1RmpMzQcClB2Oii4AIGx514WKD+HxP3+lwqE
QgD5EQbV5d+98zXpCggV1SW071NKLlENKNcoO3k9f1oJsWt5W6IGnxZgMPRCp9vlo90bdhWM1Bky
mpKqLkdz8hb5bCV/HFB7NKYDZNzQAXYmt4WppVe0qW+huyb6zoKDQldBiUsQvkXDevkB/xIjjHu/
wTMIrVLFxXNSA7wBlgWO4DMLDs+6UzugeZgSKVveIKjDSHbuRjsT2T9aTCiu2+Ib+lYidhUQ6Coi
KYD1EHXMME/lqGYAc+udy9T8eTYPmoIeCpQr7k/xTznl3qddhSDYBA456RADQVS3M7PyYsPjlvQb
XZDXuaxeqvC5hqg4A+Wo095TqNAaU320avUA2baNGk9eAm8imAN0ELeZaOOYoKkkqeLmRu8MAJ3l
qC3c/8030/TrVVrFtCiuEwCDsRuMmT00k/XVZMA10Ab6o2iE2KZVlDCricGvy6VjVHwC7CMIAIog
zK1ZDZ3c92xafsKSSWlAww9QGuWeMqACsYPkaeIapxkvVMVvnabd17DiK7et6VmGJ1KtEsWEVQzM
E9mQuoqRSwveGZA3W45+eosabAYFPTM+hWXtJSoVrMCt1FlD41FFq2NBjq/2zURLfRpKJb5owGb1
7GPp7iRUZHBw8zxcjbL60rypgJ+UsDvj4hnxFh2NyZEJ3HhH1EjhF2B9CLbWzRN/NeDq+kpgNFIY
I16AkJuebMWbN7j+7eLQvi5UlcgXETNvBrar8VYfT+5G1dA6LOPIPzvjCwDy+xMSfaZl81xlrDVs
7jQgLeKLCvwd+BM5rg3optwf5GaV4GozrK+lckQNiFKyPHGyr/zQ7AxXCyRfP+ZbC0K42PNbyHWc
eRBtoeUSbhbTBd2vd8gphSacghWlq7tq1kD2gc9NfKnTl0p+18DCuz/b24nq32/2j8sIxhXlsIyw
XEZo+Bo/Yre3ccIfrF13rrnNXJECueAzri+ivk5AYM9QnIZuj503T1L9U4X2lGBiyq1r/mpiq9sH
D47K6mtsloaosNabPAUYQUWOgnZ4s5j8I1H3nL3JirxLKbQCk9f749+U2LreRquYQo0GQmQMMptL
VWB4Rfu2fwLzMO7saCc5g88e4J5x4Q/qa3vJzvoGppqCq0W0zqt4M45ZU/Juii95N8ChDs6+gFiQ
UqQ7eTOfulroVZSpY27qZYuJVgk8C6FD1WfpBnIukgHtsOrl/rIKYihdhRgznmgU0ohcUqiPzxIg
q1q5qUrLKwqkMbAsoqrg8SpaxVXQMekQNoOKA1I0UCKVdnAz9SZD8NIQDLKGFDGrUxsI3yNxIXCo
4gMQwGA5N2/3F2/54P9Ij/5+qTWsyExqWVOW+FkajR9BVtYsZK+zmF1Uwf2RBHFrjSYyjMKoZn2M
L1P/IcVQvDVERkuiuSx339VdUMkyIYWJz9KbsLPWoC6bldCLB+iP9aJQItjha/gQp52qZkkYX6BG
7fOReg0NT3TE07qHKHrU7AbJM4fIwf2e21me79Wuc9q+9NCHc5UJpiSkPPd5Ivicok2z/PnVEsxm
/f8KfnL+O2mfyIB+ECBv97+k6ILQV1GE5z2pwgmbRguQRMxu6XfHhfIqPy3Pbnhu/s+B6w+c62pi
GaxINFNaFIrJaOPOAzr8sQfI+f7MbqaaV6dhFUoiHsoZJod6qWnaJlBeCsPDC1YOxUnqnjmMwzuj
EITkm0XLq1vhD///amrqnNSsNrXluu3d2cUbDGVi6iUnQOQ3lkCIXhVs3HUrXi64WnKOhKx2da88
tKkDiV4/O3YffJP6/Bge1IsUDK7qoEP49o3n2S46kiA9UUeH8WHkku1S5Q0fQWs4pkGx+Z++wLoh
P6K1GuY5LigtwJMrMLdL+bYORPg/wTkxlkzhas15qgIMryHfGJMMGG50mnAJK0Am3J+N6Nuum3ys
zuIpTXFSosFdipxFYD7Hb+yADoSbfIoKxaJvu8pvzJRXLR9xE1YwP8nhdDKjkVxAZo5pL40s3LiC
iG6sgk1P9AYGbYi3WlB4i7WdZKubdpP+XsoloIdsRS/B2+Wwv+fTWAWeYeS8TrM+BgsVhXA8Xhq8
gX9qNrarlwfZW3iSA11URV0S6jtXpLGs+tVeadmgyzAH+peeDTxa9zzQzw2UC6aNqF8juMH+SO5f
DaVxY4JnHe7IUY7dFpYhPHuEc6AHApZgZ4qeNMYqhwkT3ZzCCC/P/B1EHzd2mhfJ6R39GWVauM+4
8tnM7e692mYuc1H6kDZomj+o2+q3tNFPragUJfo96xZdB4DmpC+/Z9oBWg5xm2e4WLzPUA+qAvjV
vpCN4cNy3Fn6A52bbAzkrV53yLNNvVP2opN003HuKiivG3hK06UjmxGHki3YL9b3n7i8Q7Ju/Jhh
LU+25usQ0A1s5Bx+0N5LE8gCe9qOcEHktr7pT/xhaRoP+/lYfzJhHn+7RPT3JJirADak4A9PyVI4
0L+lvL7ABtlTIm+qntoimCBcYskXE2ZEIZDigpgmyLfNVZqVqLVkqNXyivL4KQmUQEWgXgDbI7rl
kEG2rSNEDFBL+B8fieYqvM1pGNI+QtDWARs2CSAuQOJK4atgfsvS3Tnv5iqsAblUjHz59KM/eRmC
DJAAoMpBByJG+///SLuu5bhxbftFrAIJxlemTpJaLdmW5BeWZVlMYM74+ruoe6/VxrQbp848TnlK
aJLAxg4rcImCkOTI20JIGxsy2xXQ3qcC6vMVPHwWUnq2+cPsJHHsckvvbMsIccxicQQaG4KntuFh
FMDXfqcH1Sb3YBkSsLD0IZa/bXxQHAOIGbn1Rv2XjypmV33vdLBrQuoBHnen31Ew8xoThGcZb0H2
ToXYNhhtHdtty6GGDFul9hHKwBCBohsI0jzO2VIEldHXgG2V9tbKniOYsleYZWh22CSzr5PGbxBv
mQ30CZD1mdF7FoGyd/GWr6haowva3g7j5GVI4O1hw4kEiHUHSpjg4IyAW/e94kNu189agHgaZeW8
QZVe8RdD3S6d6Sm6irEjDWtr9oz4oZrflFgB+H/apOPXlXLZQsFB7QwvwQB9taEsgLSN5jcO2/oh
iiUpryQTEsUIIlq1Axw8sf8GuHg3flYhbagkWadsEaFnFc9zpnQJFlnoS6TCPqQBk0J5uX5wJemI
I4RENZ4bBYZiCA/aIWlfu0TaGJPsq39ws3PbsJuUoAj5CfstD23wxG+3a/qxNk9XHUt4R+1kPRtZ
ueUIca8u1LyCRGhy6sMpIDiqEGb3i02zDmpCfWvcy+SbZG9SiIBAyrT6rKBG4GC86NMYDrnMEFC2
hBD2ejg2QJBsvb+KNQEfQYL4r2DdZ3e4IwQ8E2kbMIFIh7Me+EJKQXqsHprJPlXKHGYLvSss6Bfo
M6SCQUQs2SudLNeBv50Jh+brexNDg+u3iiMEP9Oq56pqsuy0WM9GXW+mYd4tUXHDx3ZvRwz0jWrD
SbFNFnQfnfy5y0yvQs8AEhmeAokwCl02e863Sz36kbWscE8wc6yNbuqHRIepWLF4XEXmXS+b2TK9
Jmvx/z9MyVbre9BEWpBjInA5SsAfzfvOdFwK5fK09QbV9kFv8rQyb1zaOW47gcLGAL9Whn0ORGYy
H1V+b3TKdmWGdEMGMyVe7oAtclNQ6tS4OUKYF7Qo9X2Zii21sT0zzBE1YwdPslMJ2VxnvokjZ8+S
Ytfr8QkEqA1akS6pKjB+e5j6xLvZbILasA4J6CFme4p7053qB2U8MAb+1XBqYBxixq9Tg/4wTHey
Actz59aMTlXzlNWAj8FBaSxvYqt9mLokKKbyUKj6sRz1mwgk7ohvFKcKih7mSy28vx3QMpLRz6Dr
nmXZnqOYzfqjOX7tZyVoesClpn1LDEBbofiLTHxxjvb8ZlYnpwalunu1jMXVqxLfqA0cxQlZ6dzm
NaDqzAhrepgy+sXIYp8RAk5542l9Alk9ML27HF6NADNGX9S+Ah/sgL1nGuqNRn9aFYrQHJLvxtiA
jVN4VQ4ANE3e1Dz9OlqJD4fAB8bSoJ7bAy8hAjnKYs3lYwn1FwuWp4b1UYCdFSCUoAGSGga08BHk
+vdBlxaNl6upzxWEg5+TEjZHPQUEsQtzXh+7ccL7Q9dfcRSv1pQHHchvLRkO+egcGosG1w/i5RL5
c3khJiB7nGAzj5hAAbDMQebrhh8D1MKd4SelMmGVy/fF52LCmU/UbiigH52d4CDp56oSMGhMaQ4F
ll02sL3cufpcSkh50ABPkWe0zhG2O6BNgkimJj95c09hFBOR+7r/zjRF8i4vh7Tfa4riyoqdzCk1
QDSLO7T1x+igGhr2qSR3+EsP5XMZIXmwKjA0kgHGhmzXmO5qPNmCFuCqsMLF9wOGUtKQkz2WkEfM
tK56x2qcY5S8d0V1n/GvXVU9Xt+Hf2llfD6VUEV1al9PWQNoeQdNTxdCbFz533nsivlY8q8G38Lw
gdp+uxm2krUl+1LUWbZbOk5V9rE2jEOVI/uiB/UxDtQHHa8Vzjzpi74tPdksWPol1zd/Fl1ULcr0
XOkcPPMUcB++bf54sIIlpAH7LnvKixhcXf18w0KkoU6fp0WK7dkFThcQyEWAnMBc+DpaRx7GW3QX
fSCMsg+cNw/i5wzmwU8ofLz/4NElgfWj/XH26IDWRYyM5uqIhXsa7ZYGxrmwd07hGET8pXShivt0
/TPTNbz8s5D9fAFC+FEW+CFnQ4+YsGl31pYeiB0Aw5E1wfQVvrjtY2IceROM0z3EdW7TWx1Nn/Gb
GsxQonPNV/LawiAtzeCq6SXfzcgHHrP95bzYBTRW3Okg9yeTnTwhiBkw57UybeRHhcH+ZIHB8/dR
l4o4S64A0SeunRYjHxpcAbOGZEdPNJdr5Q1ztnlXnXStgerS1zx54dE9m14Nutw23eAbOew8C3Tm
wYRl8OK+/qkueted7VUqxLhuUQsYn8MwjaHatKPV3fFXF91AJfYAa8SbcQJltU0SP8NOiQblSLvv
TjKFS2E8kcIMtb67GwqoIxMQeGapphvEG69vJSrExMiEAYtTLPwYcch8xYCrc+Pnoo3O1li99Gwr
edOrAfYF0cJRBM9DOPSDin1kbMy+8cvxBjatnd2BR915NB88h6DahAcqM0HbXf0xgf5P+FdatiAz
MV+nBjJN7lNz9jn8hRzUvlVpAFjeBpqJfRg9jhEIxPnizuCqj8ntnN07JW5X6D+32VtW3mBEF1K1
9xig7476pg5p0HSPfADpaU59bXwsrDLg+LmGvvjzZKOE1/YGMIa66RwUE2M7q+ZBOoasfS6LDkpK
+zZ/6sHBNrkOuvHryoJukbiQdEezEjEbHrLpbZGESa8FzGpDy7ijpNy1HGZpUANQJxrmee5lFFzH
UoHOC6gBBL5BHYosGKqMi1fmyy6DgDLcblwKJWd8dV5Z3jQhV+Y32fyYcweSmk/j/APN91WcuKXv
hMEppvc42gqK82OCU3KiZL4507DseaA40xF2lLsIZ7ZwIIUEUyPJ5pVcJx+91LPY1pEoM8oIYV3f
xFvYcVfAiQ0+HUMFMiAu+POgOnTLG7WDhriy9rx0a66R92x1FUT+ARVyhsjKw+ahYEENThd6yIdV
g3fxnW8O6hqQSuE5WZ+mJ/QtJWwPSZylwrVG9cbER0PC0MBfKRrjDa/ym2Y2/MSAvDKGSnB1koAD
JNcJFe62ZMh7u4nn9EQKzWthDwJBSVlMWjOQK9fHxyTx7MVCVUkf52hYsceAOT2b3xoPQwnggIYE
NJ16oz1c30eybSRcVzOraURtpLAR0AFRX4RTAb5jbR66Vqb1dpF8dx5vhZtGa0a9hCERh+NKuaNJ
wG8m+zDlbuNFPuCeAfSJ+A+I7sGzqDpKKQiSZF0XUM4VafPMUD4yk+KHhjknrGsLs/Q1aJ3qO+gy
dTtIlPW5CZ9duKuhu6QBiytrx16Gxn4mSCIFozBqRU3qiR+tAnEh3+gJxhrJahrcxO8KUTe5eVsA
H8R46/XQqVjdeJe62EBYK4DX6hbA4aDGXegYmPgP1ONdFDrZtwy0ChWCbGmGahZ2v9d3iSRH0IWb
SKXGYEXKBKUd51b9UvVQlUKK8u/WEHJzR7GWjqnY+XC9VBLIOSAnaGXZsGS760LcYgxuwksC248I
mm1U+9XUD6Z1TFIzvP4wFxUlz/a6iGQtB4jAKuu5agILSLNvdKftoVxyyBrM9lsgDcYFdg4bM4yf
p4MsNv6lefk7CdWFSEWtNie5iXe5QutNaBn/zKA/DxLuAxor/d38tQWYeHP9kSUZnr7++1nkSqqM
AHiqpqciN3dpCU1F8y1FdgKcr6fHiWRHysoaXQhctqqTBBMHlPktyBJovYGigaqid9fCpv8lK2wu
nACbAISoOsQAd1gEgI4aZR30VBAn9S8D3L7nsYSakBS6cCFI/bGMcNDKsVImNmMZDPjsTXpHw6YP
O6inOZ7uRj8tdYMmvq766+wdQkJo6ksKf9kPEE4htIAgyOBk+AFJfSodNdAQprIWzhUzxn9VtTeT
Y5rL1Dcu3Kx/PLZwLOeSDWOaD+RYsskvo8zj6a/ru/PS7PaPJYR8YbI5tJYK5hxJzrbws3Tb6rXT
091UjFCcPmTZr365iQcoSMoQcpdiwR9LC6fR0RVIVhadjlgwBRpzIfODr5oHEca3UIT+kjy04DG9
wROr9dKwkSRKl3K1P5YXDyYjRc3qVfEc9TcDq+cL1CbBKL9hLrDugExne81NAjN2t8vW2dUyF7JL
InZ//ADhqBILHdVhtMlpyODOY3EUG1HYM5TkECuNyXCA3XFAo1X9ij1bJbQGMK3Sm8Zv1cLtHeq3
jN+pdQbNRyeEAZ5fLTe8SdxVOKsEIQNctE3U1lvoAUnupEsNoz9+upCyWBm1zLpN1+YJDa2wO5WP
We3b/v+Nn1RXJy779V/M3M9XFVGosORK2t7AXlUVVOXPdf2uydSvL6TPfywh1L4Kh/kcmUrEM6bt
6047VctzmbWbNuE+8GCbwVZk7/LC3fvHkkJsi7VGNatx5nBfQAPojfpZaO+mfBWGdKtdCeFdtzdg
3PFv36YQ0rKpJFDCwduc1JcJ9jyG4RWLJGzKnk0IYMWSOmU91c6xrJdAyfRbi6vbPqUBxsieJJJJ
gqUpRLIECqksb9FIzHYzvbFCdhxx7amtmzworauHA6wg/+07FEIYHHu0vjIrXAvVrxHYHMt6nvvv
1x9M9g6FOFViGKkYRuIcq3zyxsoMiD37lf3iLMy/vtKl/OiPrShEJDwBT8wa6M91K4JF7mWlO7+u
UKx1qlw9tr8gDnN9TVkUFBGnNRmUFoBH4AQbttU5rKOqMjE92qQQYuggxmKDZQkfaC/p1YAoaJo2
NT91M/pP6KRGQ+Ny81HPloCpEFON7svptq+/KQbkCuObtCHBTA8mtBUgQC15XZLcR0SvpnFJinkN
RwPGm1plbheTuWmcBNff0F/uSQOknpUARj4Y+WcZZM0jMzerniBAIDkndwsOK4TVohCBwh9CqE2r
7ozeeZndxtSFK4Yn8x6ll8/W508QwmI/VAaDx89qocRDHeZcDxVkdL+hyXS/5O70AJNif+WRdA/r
9W15JBwfUt+BoSa8b2GhkrrOuwGPVBvFI5hdUnPUC0k2Nu7n7xNiaBM1mpbo+H2L4ux6qNxW9bag
xwLiPJG0WLr83T8XEwInTBhmhxB8j6R60flpaWpXKyWsjksAqT+eaP0iZx+dJECXmg4I+tmN1oZd
gz79eK+6FcBt6EJD1nI/fQGP/RGWa8YGpH0XfUBIBMlgJpeDz+ezCkG1bSjJl3Qkx2JptqQAEUgf
thloDE0mK13+Egk+1xKC6cipDUfUSD1CWTJEexIqFvM2/oVOz3O8X2Fv3PYMECl2qlcGyg52JcfB
m566J6C3vlw/cx91i9Bv+uP1C0EXCNuoslpU9iZEPrMImLQefuwduamy9Ng4JSCqBTpDWfFFR9M+
6KPOU2GCgMGjp7UPHdwzEZgM8qylOgRMD+qcQcKrdXv9XdEU13IaEFUVr4QLUdK+p+jv8tXOznkf
oM1igtVWZ99SGCA6VrVv63tImO1jSHlyFU57Q76cHLgU8WIJRzipI2o/DNTZTtbbArpDnFFX4/dN
9WwMkreifowjrr0W4YJQongx7SmBOceEXh94VQ9t1RZQcI3v8qq6jeclDy0L2mZlZdFTWmbwM5ke
c5rUXsNVxcM8fcOirznPv9TzonlV1MybLsIlbdgR1GgcyJ+lcfM8GpwBLAfETxcXgd6OA3xVVhrE
cIoM7itZ6i55e4xIFDQDs73CUTec/QSh7m7KiyeCb+GxsdsOGuaY8CwGzs6boUlWO/uSRH42PtVg
teroE5nldumhbNq6Y/40zbGbv/NpD/uFO00/2Mn4kJP5hiQAgBRgjlUPZf6ddz+Bj6tKWKuZIHjh
zEVMuYnL9wIWOiptXCt+Kpjm2svDGJeYB2i3A3rqrFt8RYk2FpQtYn3a9LB4bVjtDg1AIVQNWfqt
4pjNL3gWpRgh46tuMpjLzChG8h7YvxGo6PoQR+qGssNErO8JBG9rpTyNBTB5aReDGmxbQZMPsI8F
tCZWHoBqfCbtpir2hvaYQn1Mh02aRqw9kBvHGhTpeKjduH5d2p2OSUakLbfRnD3YkCRfIsutc8Nd
kYElrDeHOvLs/uiYT5Kj9s/Oro32gerYjmba+ocRxlmgqzTbWbIRDQuOXRCZZDtpKLqAuPk3yxhE
aHOOuUOUWQOYxOJ3Zv0jir/qXJekoBebBL8fBTf1nzHbUSoIzS96enJGfJgI1lTdE4tvZ2xcCmsM
qDAGHCLL1x/sUsfnj1Al1GJLXPSa6sTQFH80fhqhul0Lh4iB/ISyWUqO/Uvp9ztKf5TVZ9+LDDqD
ioFjo/RTw/oljV1IAMErDgqD5bdqF3volT/FRPL5JPeQ6F5dtTCPNHX0CuDFVY1eBGF3te0O0cP1
lym52j9u5bOHg1agSasmdo5zOgE4VgRWOqLuqzbXl5GkUx8qVmfLWPB2YX2D22VSkNeamVdMsu6C
7IUJ+UO0dLG6pGgdTeXjMDHfBn7XYrsqM2XpqWwlIUVQ7WkacsNip4i3oTI3GGe2twX0tU3ysvq5
muU3gGCZWbs1bN8acNZaFVdglkBgYIDkWSfZKpcUqs4PxEeecfZ2i3mwahVz1ZOTWweYRPptW/vK
DAjb1PiRo7h6DYHs9mdZvF7/rLI3ISQNheIsjVF35BjNRVAjFU8An95ZsYz1INulwi0MKdeudrII
pIoBgojZsW7ekuzXv3sWIaqYtO+M1EFGnVvpITcg79XfNtVhltnS/6Xm/B1PRASE2Q9JnjoQgegC
aIZrAOJEO3VT7fof+cvaf2OebMd+4FuuZDFUiNNzHJNeKYB/GUGq0L1ij/xOPUQ7iGo8FvsMfSy6
Gb9hEn4H35kD2UJg4Va7MxR3fimOsvmAbLuKcAY4rcU6Jqb20a7YfT5UBwiC7Zwl2acj+mh2u5my
bJPWnY+PLpncrhvl2osQKhmTjxrTayA9FrjOp1q9bfnrlLwqmKONedBEtX99U60H4Np6QlBSzSGa
zI46R2OZwwky8MageXFvQ26w3o/FLLmPZXeVOAznalSbMzHZyYD6vFnVu8XRH8sEYF2QS8r5wYQw
bxzBWAiN1mVi0NOBfD7JIdKrdDAQkvU6Lk16zyOTOCm3WzPNu8UG8Gq+Wzy4St1lPozMH7UXWLhB
p2ObYMdBREtO0ZLcOOL83EoqtZm79cZBlW4XmO42G7gY+Ej/rA0NJi2QF+WSMPUBCTuLww08Wip9
NV/MDfvgLEitOTnEiaQ9pq6b9NqmEiLV0OlMyTmiocn0rdl91VWUU1qjBZVT+FMOGy0rQgkHCwtc
BUU0BPCe9PX45frWlhXs4hw9nhUWMYzJQIwofhTfyHv1zdxz3wkbYHvhcd3BjOte3ej+Wq5n2/Rn
/ijrRv5lmPM7lv5jiJ5NcVokHF95sTwrc9yZQjgLvrIjhYb3TmG3I/kyAbyfp+H1x5dloeIovK/G
plvgsADkyxRYoQHvMy/1rA0EBtwkd2WwBcne0oXIxbIpLaE5TY46+R7p95r51qYShpgsMP9jKJ5E
S9bbyCOqRd2S6Ej6yV+aU2trQVeEVVoFc/aYprmkZy7r94kz8iThRQ37FbR+dv3OhCkL1G5iDwAi
d5XyMX6gt9W/r+819Yettkhi9CVhmPMgJQ7Jp9aM4Te4Bil8Se2bsW289ilGM7jygFG1vBWSUrwp
m3X9yEtgUCoD/ss+rpBHNbkGpA+sT080/hER5htGuVWg9X19y35Awa4EDnFUblbAb6g1els6V/aJ
raObErtRBhRsFcNR89QuobJANrYB6208Ng3y6F0KbXMouajDfe/sKf511p7AIlgbQSz5mrVVaLOf
xRK5duFstWlV7B4hB5aWTtCm5o6QR7uHjrYhKQJlb0yIgU2ZW4axKPbRqTOfztDzzdRQqzrJKf/Y
eldemag91ap23Ko19gbh463Npj3t6my3TEMwL7jOmY75wKD1NyAEIwZD0GhSdiUsfiZ4cAOFQOtH
peSeqcY3U7JszOI42yOgicq+x2uvEKMJXG4L64W0JzU7KQSEFby2sJ/tfcLSUAefuWsTBii6/qtE
hk0b8EYnHdDF5g5etHfgDW3Kpd44pN0qoMTx7y2VzY3X7PDaOxCyRwXff6orZPkUyO022SzdT3jK
dSBregBtcYCm0hvtZ/q2GjhAp81q3eIFArJ5KAWOSW4+URuLg/oMNRcUxV1goN3Ywrk9CSHiah5M
PYDwGPTwNjIVUMlOE8WxEgVsLUaQSNDU9kbYqUUdgCaJzI9cFgRFcUa9d4BLaFF/rFEoKh4zzTWe
YVaZwLTP8ZClPcN7sZz9nm37TSrV/pRkqqJf3tITGlsFevwWdJyiHMJRZeblJLsxB+NbkclmPBfT
M3CcTM0xKFFFRL6ddE07OEiVFmgBWzrdTaqsLL744c6WEIrG2nIKtaNYooU3Uw73hQOscoLrIfVi
PXG2hhCGyiSqKjjDaUcFzLZqaf1eBw8OUqVF/KqYJCig3XB9RcmLE6vHyAI2CQYR2tEiw7ZJmd8P
P6+vcHEnfD6TWCySBXhaZ9LsYwO3iJjSgNc/U0hODIXuo38viS6XS4Sz5TREn7Okmav50nUQ3DwO
tQfnCtP0rWN1B7kJv7rVdtR+TDEdQW8PkibSTX85fzxbXMiqjGpINaVGYbzqFy93mLyEUUj3NEik
8jAXeyVnS60f9uw50Q4y+dQbmNHx5qjH9r2j8rdueh9rIrm0LvEZ0GH+fbjEKtAxClJFVgoPsgHd
dx1mruni9iDBV5D4bvMZYfo4Wt2uIPuyf5nUrQGx8Rz6psgNAGTh8FEdvsD27HWoW8n2vdyKOPtt
62s6ew2TEXW2Wax1mV3dDlmWBmWZAKPOIAFALNghAMCtDTDeKF2TKx7FL++UGhQtqBKe0mF2u6QI
ObgG5hCHMd2lpuqpWu1mqzBsVAYdPG2pvtQ7I4++K9BrvX44ZMdPyNR4ldqJWa5xS6M3OXC2bfp+
fQVJ2BKLSAKPlrgZGnRHYE09snwHhOOmr2StAtl2FCJXNU8zs6oMWDTM8utudu34K4yiwOqNJa9M
8kBincjbyFLBeUtPvVaB/nyKoHXH+fP1t3a5KP7cV2IlmKjwnV9Qjq62tzCNBk9fubPudLD0IR7N
3WSvy55LEifFAhCIeSjbWdgKKsm9Nl58qgxAq5HAUME8bmSQBFmgFCvATF8KpQA88jTt52covzWA
LsKsM/Lhk/1TPxq3+c7ZR4dUmnZJ9rxYFibpUOQcfp3HAaFiTEKjLDbXv97lXsLZ11v30FlUSBM2
zKYerT3RibnqTXcbb/kOVBKwdkMTYpmgZYIa9x0TYhY0xwX0N6SXkvroMkDy7FcIsSlrJ4PH8WKD
SjODJKixb9EUKFPY3a66R8huPQXvfK9jbht/Z6cKRgVSmqbstAgBpshyxkEsgwkEXLV6PTT71dxR
8qSyLyqkRsQoLbVYs69INW9tW7nNYB5//ZNK4osuxJeCDjrXckw5YbDtp+qWNtNWoaf/gCkjOYdi
iWYUozKTGQ/T++mdNR/iMfUQAqa7FA4PLTgS1NXpjT5sVpkQeeIsizwiIlypDcZztGfQPoD9O8S6
6dM6kDRdkDz3yV4mnvehWvePcuxzl4pFkD7aRrOoAz+S6leLKeusY1afbqNWYwHXYvzH1FiulkHR
PSZK7Fk2dCiZFq/T7swAOWxWNv3Sa3AfbSbXSaBtHyuwF+uYVzaDl8RbfeY/UgqutwOcVfmggWY3
LsRT0KCBLHA7qndt+nXuvrA+deFkZboZKX+pjuMpuQndDMhGjGrnc2h72JFmghbZQBW28hybnozp
dpriG0eBEANYYtAj8luQBnW+GttDbgEXexaxR1L3QWNGYJozazNQVrjNkHgcaltQ/DGj5zrOg7Hh
bh2l+xlUxIwRN6Gzp/TfR6hGatwMS/XbkssUwyUHRywGHUh6cj6XYMPDHzV2Anx2ydG83Fc8+7zr
TzgLhWbRNVmURfSoja951+4U2Lwq7EulxSFpoQVvqD6ZCi9zpoBSuO02iiLRqpIcXbEUtLOhheym
Dpws3Y/2idbxoRjgjuhI7mxJqDOEcNtEGjxZ1uJpcIg3Ij2tGzvUI1kdKPtmQkSNM3OM50q3jxbT
XT4OnjJ+uR7rZGWEKILcLxpvLVVhaGA6z9U+2g1hfg8Jcgw2ZE082UsT4mqqVYvBC+Q5Fn3T6gcb
rf6ikHwYWaoh4s6tgsWJ3aMsUmL/o7n9BEqr3/mRWz+od6v6A2JpGIcyBUbJpxL1kDGYy5KuVO1j
FXWBVmY+dP99ybeSvEBRCdlU0siaIuy6pAJlVQONZhUGXfXzHPOZhGhexfD8OEnTN9mzCaWmk4Bf
b/QfCar5nh/WOVjjW5vqDRZ3Lvra//Ix159zFkZQpExQUUSkMlwc4dD0hhrGVf0ehCEvfda3OfQl
D7IMSrpx1pd/tiotGwNu0cjjihko/rwEYZpr5Gm0XoBufnHSARzyPeoZNPzvmqRvPVWvgr4CPixv
f8R8fMpN/C41l310SY4gaiYbWm2okV6So1HfGpCX66wXzJ6r/Lmab+3qbSRmaCSwAWVHO3egVvW+
jFZgaECYJrPqwjFc8nlkv0eISTWNa9WKdQ1SApM7G9Svkx91cdIonNBhOynZC+vWupIxmPafXwWy
QmSYyrVy8NYMxfRiQA5yEMlWtkUaUskcSVv/3rX1hBjFuGbnlCAc0gauXmxpv5Z6eYhq6GZZ9WGG
402bxRZQg8mbBlp+zAoLylmT10fVvovnAE139MTNXVkbfrG6vbIB2JrEvlGHyMc/uKXGgGBE8gqV
lgbiVgxIdL63C765/uYuj4Y+L2MR8V6nGUCcJpqyrQ8KguMl90h5bAWO8wG2SwV5Lp8/zJ5NPYO5
KDMB+VYbL4fGkNyHThJARHFmcyEGGg6oTlYc2tC5TkjrbRauPHseTOau/h5LSyJZcitKNTcV1Ogn
rSFHNR1vCP/RL/e98bVQv8LSESDg3iUFKKzFO4g1kLJUYDM8EElGJHtuIXDSFi4JMUU/cuxhZtge
yfxfKO6d98ssIVZCc1Lt7AZjhWSafyhjgZlYe7q+ky4/xG/QpyhrWs+G2oww8jsaKCENxXCd4eX6
Cn+JvZ9LCOlUX2JwNGu42CgqISAeoGLBEzjarrUrVPGf2Q+nCw2v9lKIa/jXF798qX6uLcSzgkxa
BRFcoMc7dd8OAAm3MDKvg+urSB9RCGSGlULFj3+UeqO/1O8GJEwg2I7oEWbk+1rfOT51gTUvQilq
aQ1a/wxqn48oBLU2aQ3HirU1iBJwE6AOBavEw4PzGu20e3pabsyttq1/FXBm82QbVLK2KBOaWvXg
NLWxNiYwl95As28Vid1K52uSz+gIk74eopCjsW6h1h/h18W9UfNZ5kIV1fTz3aLs69QzPP4VIH5J
pP1AAl15vaJ+6GT3hBQZYacuBVRJ1e97nZeumgNsPkflszrF2wioen+MgH6HlOEtRFy9FIcJZWBA
LeeZxZnLxjsFY6u+UHYmPLvmvAt0qKS7Fc93Jj/oGpQmhrvOwPWij67CG8gDUuNBVZnPez2FNg2I
ejZ7YS2M96IfhplJzslf4unvXSSKmGpx6iRJAd0B+3ZtMSWYNISovb05MDEWxohDBi34yzDgc0Uh
uDFLMVk84puSff+sPueOB/m7ZISZ4byFyfnRHjw6+4hIynv7H1GVLildILx+/gIhKWQDGF4pJPKg
VN/vCNRFJhd27SgsUqiAJb52D4WrhyhUbqPnaQdLIECm3P4FrOxX2S675Jb7x08RYuRSqbmetEV2
sindtcn0pGqm6laZ/aWGbGSELZTrCuzOUzdT2E1jl3uD1P4Al5GkU+7aoQn4zHymND6AXpCWtDwj
OZpFWMydmy7GqyTeyc6jEFZBguBwotPA/32cw5XhoHurNTdoJa6zeM3NDCnLgxzHtv7Za2dRCLNT
Z6Zo3yXkqIzWpoh/9eahmBtXAacETG3JkaDXg5tBtD+z07FjSqdFtX1k4NnZTnpYyPxtsioYyTOi
IM0DmdWB58/dqFbWVqfz7LEWjpyAp0aRDnMe9Kys+clokYWZCwy5lCz+Hrd8W/W7pFqt7k14W+vO
Q1oiz9YTd+lPDDkk00C/ubPoKZ9SqBeVcH5v+YnUxeuSlI/jADyo9d7n9Y3iyKZIlzss/38iwHL8
85HNaopI0mAboi0GHdFkR3jrLjFzi46F1/fQ9W9pEOH4E6Jky1Dh2lp47c95GbRl7NrafYn6zFqe
ry+2/rG/bxyDCCdd69Va6ZN1MccB+2OjllxSy1zSFTw7wQYRTnA1j3plE0aO84CxwIJ55diBXnac
8PVjK/XS4i1qbiqdwCd0q6LGp833frL8vMs2FeAU431CHI8N07ZrJ3ex1depSL8Z7C631eD62/hL
K+/zMwvHd7YgxGOPMcwc4CZIYcRlQMq2ZWA3Dj8758swzruspS63lENTfB0hlSL5AbKPLxxkpy67
th4RedluvNG95jbflo+r7KG6j3HlaG4WZBv7KZNwOS9jWX5HfIMIuZJKR6vEoUKdh7IJbVrgIaCR
nLhG5Fle9KXfq3t4lIRJ7muqNxBXlQ04ZK9epBA7kCLPTRDGcefE2/FxhbhD9eZudbNx7mWqJdfD
tPHRHjzrekSpai40h+KN0RW3Zjy4Nr1NAIf7d1/z45nPlim6MRkLitzBcMmebOxNHLurefYEMLX+
E9A8eF6E1o7dSvPCNQRfOdcfWc3ZygqjVpmunVr16PxUCw88+RBqKWjYejjh7Ua24F/q7t8n54ND
cbZga9edM054VLJvd9N+9UhZuAsHqOUb9TnyFuBBdwwahn50jFLIpWivhqSL8Zem7udvEIIZwmZm
mo3CjyU1gzHCOW3nPSuhVmIvHniOYBgVP1qe7evGAG2ql0Q6SbFjqEKkg25UkaVr4gawGwidXyxI
tHQhRb1j+30QpPeRDbAsvMv/K6jx5+n9+GH/Q9qX7UaOA8t+kQCtlPSqtapcdnm32y+C293WvlLU
9vU35HPPWMOpKR70AA30m7MokslcIiM2H1/TMyK1ESqVi/y5dAdSvMeiEtE5dtStG//yIBsbhlVp
zVxpBRTFxjoAfROAqLG8T8bEHZAfd4Esx44U3VAwVJJcC+kPYu7N5pkaxs5ssd+Z7GrQA9Ym6RB3
EM0rTK9Ydot5I7Pspm/zQ75cVWkK8BLxlii9rbrpvYipW6RzKIEvZqjIMavprh7rHYIPb5bvL19X
wVv4FZdvVtjbnYQpWWyfYRBXMcHxNgtqCoLAiR9MTPRY76ClucbVw5GGZZju6V7dCTNfgXv7uqyb
lSxyJs/yGkKsOlMphfZC6qObeljZc9GJqr3OjYV9jvNjUt+nkJ9MnDHNK1WrzxkbF7FuAda0HMkS
5kyf03bVuAnSQNRb/bpTFxwdP6dY1XNWYTT5i+ZHc1nrxi2014FK8zAQP3kGcVq6By9RIB7SOvuV
DWLbOtHALaZyb2abmSCcaCe8WDRzEv1piidQVwrbH2dd+bcZHj/YtMVcVAuIxaBvHua79il6jHbr
1ELmxydRvrW6qH98zo0xrp4wln2y2Dr6OdR+aEFTPlWTU7HUrQpRXCiytC57c0aH1uqSecRpafrD
gtSsGD+bGMXY7OPyrT7vlTdL4kL3wk6gDpaACKp5zZ/VQxQO+yYA0YevQjjAW6XJ2lN6YrtF8BwJ
jscXYclmgXJSt00uY5JMqWNQzFYOxq6ByhfMFq0B4aUN4948KCG1UqohbFJiw60U22NSccpnPRgL
TPlXEwQWyP7yFz27MCLrmkwU1bJsLkg2FJVVkJcYTtRknjq+5JPkqprAyFlnvDHCBcKDrE1xP0Ts
JGHqQalRppZqUbC97vw/vt3GBneBR6SsuiYRhuprs28nb3rMvMRLgRqCAgV4anJxTfKySXCw/P3U
LxkjtOlb9lUXBHcdeOSgGTn5XzPpO1Ep6fJHtPlpf0JppkuxDRFq9MRqDPTNn5ePgsgAd4lpHte1
0qTDSc0ld4IiV1wLYfZnU6K/dsnmU2+pamlfIjg/GadedSArMq/937vpympWzkgbpQZ0SOXH7gl1
FdO5vECR8fUDbC5xJyPoiTtc4njZt+DgjosetyqBu6/ArSi4y+dd1Wap3GWWoaPWm3KFbnrh9/pz
L/vaeFi5tIGkycNO/cxMxS9nUHx0kSPpv+L4GdzhDqvf2GK7l1cu2trVf29WntRKmRhVx07Mkn3o
ELulKYiGvro0/37/bJlzJEs51mA8acB6VhcoVMuoJ2kWpmfGhz5Ow7KE31zmHIJhaW3cE0XJb1WL
KY6Zpo9a8mI0KcY1n4sSNEpoT6Ji1P9SQVayTKZn76BGpue7LljsBo10unhM+VFNaIIVuVujYVQo
J6V7heaBEyfd4/oV5f5Kz54WG0Rs8+RSNXepoi8OkM8OnZhbW6qjq08Qobg1ASVSMWLV6S8q0ClV
jOFJC9KHGU3CiMZXkNy8npP6XjGi1xIaO2rUu12yV1QKdhVgFZAFpmBV6PqrKYcaFSovIzk24+zN
aJ3WlQp7ia8axsPlHT2fYm+OF+dTo3ahTDbi4dS/ojiJtoTk94fiefEzX/JEKbbwMHPeNU9j5CQI
CE+gKmy7G0uxKW5rxTzwQBaeROyQ6elhVpMfjdZgBHTZd9bPrL2vJeSHOUICdIgazbWjRXTNVid7
4dzxpYZGMqcCKYp6SuUJh6Hyiri9HkA1o7SKZ5aYhWszL7PIozFZqcChnH2vv/eArzzIJTh2kshk
J1NlN9F8iJAiy+yjjA9dH0FT6ePyngtuMV8HKOYlyaQGSzXlFumX7NiN4BVd/cClj8l5SDJH2cQM
iBKqQx/KerqLjcip7fZqEIU6l+MO+2uUfuORlkjvDXXBa5Y1EKrPf+VFIDNF4PbOJxSbDeL83mBU
WppoeKHNQX3Pe9mrIWGhg+egbCtABeBWdHD/9D6zPlJiBmAw9bLSdGT7uSt+ZcL+k2jRnI9U0oV1
BpEYYjrIOuB1reTKGaRZtGxNsI2cb9Cn1oyM3LRATVne5FfLDipnpjMdBoQmshOfhEO8opPJuQd0
cOTFGPC+IEhxLBO17eHH5bMv+HR8tt1j5JRMPWVgvrzSgQ4C52Jsd+FlI+crp9/nhc+1iZL2Y4b2
4wnNAPapfy5e9IwRQHTJgE7qnTwE47TfHErm6xa4QkR9fMH145PukcV5zkyY17SVFP9ligNSgQJM
5LfOjwFt1rkeoM3tS5OO0HLQEA+guDeqYccepiQE8WX9JpUBe8pD9aG4Abd14kCMBMKgmqs8QUSD
/ipB8YQeouRBdvcPqw6b38X5nyFl5qzkcKh6qIPMACCf8X6VfNQBocgoGk5OCvXWy5suOLtf/dPN
t4CKSVmUkGA5aZEeyGBdk6XOu2ziPNXgZl2cH7KqpEJ2rGBQUQHh3EzdflQca3g0M/B+zJmXSqMf
L7HboMRhM8vXilUB9b0tHuzYDmTo9FlZ7dfInLoKhIz0p02loC3ovZ3Fu65sFrerDD8G08LlH34+
yjAhPaQbsgX8G7chLE4rsswNCPhQyNefYn/FrS1ue1ufxI3P8xMgG2urE9hshdkVNaZ6MHzV+tID
qq7V4FLsOr7JCzqMvhlmu0YLp/f+Obvv3cwvrkX43tVR/eMB3PwCbqOinI6sMltwiMw1aA1/TjGA
GMVrqt/JdR4senwYKrYXfGSBu+ancVHOyKbEROq6YlsaUIg+19frmR98+1OCzqovAoqKjjz3PjR9
3JV1iUBCnlTgbhvMyweX1yRy19yD0AzzUjGSDwB0gphQBYskwGmJIrByNv6C/rBmGZquy3xKnJbj
XFBrROyngglRv69z0FiPQKkozOkpRlglXXAhzn65jUX17yd0olNhp8agngq2G/LXBPCFP/hwGwOc
Z6ZyLXUpndF2kB6muPBBMe10AN5ctnL+oduY4e51b+ez0Sdg1csUDz3Q8RDfryrv+Rvy8ML29If+
kx4xohrMV5FLD5etnz0cG+PcNR9JpfZdu+Iq6h/ttE9z2YmM8j9+SO4mS2bUUloQ60TyB4k+DIbl
GXEkOIDrH/mnu/g+gFxAh3w3G2fA/k5KOTp9gsSymK/kmd3oWS6KTc56ic1X4y+tYc1dXQCoEdPF
iVXULUwa7dv4fbQ+ihI6f/F7Rd/r/t6qKregz8kYPf23feMudTZiOB0kXdZpaiB0b7w1mAyWh8/L
Rv7lyfnrm/IJ3TDmutwzXLE6BWXqVOCbVi5FkFy3z02ENqRlgHF6fK4ZVOmU205KBJdj3bR/bupf
bx7hlpkadDQTC68QjQCCAZuIciMbvyYtdgtF+MCeTV+/Hxwe4mxLVtF2SamevDLvQsVS3ClrHAUy
cDk4y1h/nZIxFCxQ+WKzuLBEHsw8qcBQWRW1TjmRrlQTz+w6IVZJ0rBjUDdyFA2EtlRdes82Wi2I
FqB16vGrJYLaTNWWn/2YywcptQFr+BKwTSA434LCVZ6AHpdAvuqkI6i6gRye3TnT9oZuuxmxu31G
agKN29apVfNAzP63RRLiTQoLjKEHJwuopzMTEEGrzF9UqA5CqFb90RCj88wMjUIQTULYLIugM2P2
7fW8lOUuK4fGXQxIiU7qsrdGtjhzlSx+X7FjNS9XedSDrUSZX1iGUNoaIL4RSYb2yJIWSo5ZSQBE
scwrmWi+JdXobMnZgRpzaCV2GOt7XPA9OLww+zoMUK7E7ObJUAGMzDrlZ7fMD5QgcO6l+FqykR6k
hl8yUAATG+uE4kcNQFR5z6YmrKXs1EPVDs8h+Mm1CuxOMwS3+zwKShOaU5hnY93eAgk34sBpV+jx
4suJHUEzsHiLhsFrJitc+i6M5WEP4bkdicAa2to0gtSUYaGopViO1Dc3jExQgYNWeziV1PBAg3u0
WHKoQRw9SqmfaNqvrJQh9mnRZ4K5h7FvnHJCc7FwjVT3soq5GAjJQApdX+uRsSvBAp3S6lUqfmhF
frsM4NCkmuH2qoUh4RxSnqXaACEwvSkLPRoWfUJNxpvVaNchW2MKlRyLVMc0hyp90qFg1sVofmXa
btY0RwIIU27BgGRDFcZTm3l040SBpq5R/Z7xGi30OeoG/7KTOU8w/33tLM5xs1IxJ7OylJNugjC7
Z2FfFZ1DMj1CMTGbb2o24adVIwPHEOYgrTl5oFPzxqZuFym9j2aGB1JazCIXNzodMweskpWT2NJD
1vcB+ilubdgvSZ8/kiTzaaPqp1Iq3mfTuM1T1DBt5gxoSxSlhsmKg9k9aUxQj10f8As33OJeizw1
ASMA/uk0mq+9/pRNIoCEyADnJaclA4lBjEe8xByEogXQThA8ruchIN+bxOOuNZRLqthEkIKB8KNx
Vbu5i2nw/XANBmz38oE4jwze2OJ6pQZVGSRYgfEe3S9kj3H8H6CnclDgrqCLK9JuPE8WubHIhZKD
YkvgbF4n0t4gpmChUv2ZXoFN2U9e0sSXa4c+du7s1C+XV3o+ZPnrdeMh0IkaKYUyo+E3kHEvAXpp
x5Gv2+O1Df6qy6bOx3nfptYjtEnnCoi1Ng1KxSc2YTYHugxyexcJWS4FB9HmokkQx6bJYFH1RNr7
fNj18yBYxvlqyWan1k+6WceQDWyUjfprDElzp9Qp75FbhKavhOSkhL8Z3jBoGudPYCZw7ZDsRskF
B2F96u7KE4rx+//2WXnfFfXdoCYdoBnaoRufze7WHsPLJr6CrAvuw+bch6Qa5iwZyPsXqri9pENA
B9V1aI+pY32LUr9j9OPN2uzIlVpwFUX7yTmWbopHko9IwXvMh9bISQrNE6zufCj9vwcTiePfNzSS
GpWRsWIA5asudUYg4IHKtO8wme8SlNW9WfA919/8759T5xPVap4xPAFdi1MszztoGqfy7INx4yY3
m9AqZzeylMDE0P7ldV7+kjoP7ZY0ezYUCK6dJPWTgmwgXe4vG1CFgSTnxExFb6ms4EtCJF7CtCmm
A5UFsuoZOMW0ZU69YqhO4zh24LudRocqKGnqtdw4rYkHc6wZRGvNVTJ4HhRUvQgUdmzwT5rdAIi4
AW4mmsiqq5sLZDUX6wHWwnaQn9rJvM8NjK1b+X6EkgVFqMna6V6P9N04fUQVNClsVCrV52y5m9L3
YTqoGItaWkA1wRReVpiqUX6mheS2FTR76VFKwJigxOFgHxorcay6cqPyNhkOYw8i16TytA580UTz
WJRC9QQJa/JYZKd5/FnWr/P8U4KA/RKDIHOs3b4yXQbKlBTaIRX6CqUzKTMIk2igq7s6mxxFQVgT
/2xl6jDaefXyrOgBpTdJujgatBVIFjl6c+i1e1qMLtN+UvMuniGAM6GWAsi6kv2adNS/lAjdUO1Y
tAYaXzH4D+/G4iHvHyMjCuSUeoQwt5MJuKeW1zQlEF4YoDWt+V3ZFj5q9rFrUQ3DuBS7AUWQNrqp
tOwuAhsRhVBkyga/sao7zciXuyJ/I/k9Q8LJxifVOtSpejejZ9tXD0rVB1mOyB+0lMv4k2G+t9Iq
35QbF4KqblnfTsoqNt15ZdnsJ6J6yxS2IOmB2AiIpjqwmr3G+Ijlr64BT/uC/ZAVJ9ZPOiqAkLOW
7dKVKoADoEcI0QiXIE/ScZYk4z7OoQ/xi6qDN9ZLyLIXOgGCnvxsx6O5HNRsrw0QM4uWIEoZ2LV2
CE2dCKoUlfZMjH2OKpHeHuTmlhE9sM3J6dSbcvmgEQyC6EJBn0hBOa5Rr5I6iKTC6/DntXXyFLSk
rXqYyodUf06r16Y/ZcVxnCK0s0dPRsm8nLG9wObGp0i6jcmzBWK6sl782OzdymidVLvWtevU2EUw
lmOvFCmEGoif46S0ee2V+G1xfdcUUJiNFTePLET/mT/qrSvneQhpC9cugOYygdSwdEjOQjADM+WD
BRk+sHSNzezM8q8RGTT4tYv0PhtR5Kl6T0t2M/Y7vzXA93bZGazPDu/jVCg/qIoGXKDCBxY5yzA5
znL1NJVA3iCDA3VhAPaHA5pdXoErf9nc2TrB1t7q/TavsoEsR8tmNEt0YLF1d+WihN4IitP9TRmI
QLln48OtNS7KoKo0j0iULXRMmG+8Nr8QvWOWRYMk9Ar9fq4Brxcu8dyzsTXKBR6Q44wsdcEnLfbx
brxWpx34leunFA2YYPA1HyQk+amC4OqdflXciQvy5wK4rX0u0iBFk7SDAoyBreJux4ObQBetNt7/
405ywUbe5LladejtrYJj6S5xwTzhyPuVKFy6FbV7hOeGiy+siTWQfsJHXdn4E7c5rVwQS2iGGCpH
4/IP3uDvT6jyoYbRqhGIBtDyTYzSW5pdNBa+4POtqQl/8eTv8PSLsWhzEeoYM4ZS0auntrHQogBN
qpIEraT5rQLsLt6votaDKn2JFNV2UEkXXMRzh2RrnruHkdIZHYA0CEeH97H7DT/pGhiP+4+L5O6f
JRW21VWIwWsQJSnxm0wW1KGIm9HGHdpqX5gHJXqJ8upamhVBvfpyHAWp0b97GgTDU6bW+MDWfJrQ
El1QKri8vHO+c/sNuYuWgMKqmzBucJKgqBWVmWNHdyq7tvt21zIB5ed6my4dF+626d0st7qF1UzL
rT0kLsikZDlzoyk5xpCF6XAJLi9OdEC4C1c1qM/FFCXOpXwrQJgMhTfg2CeBlX9pafxvUA+lqb/v
UmZYagPutjVLUz6oAUxUBRLCCGikdyBbA/2qc9rjuO/eENqJTqfghFhc9WCRbAD56pJ9sQfrGNCp
w+oU7fsrqNMAKo9JK1ESKEjjLfXvq+07qVTlfj0xhurU1uASSwpU8pyDQOXy9p11mJvDaa3Z1Ma/
VEkykoICsxk/x/fVbX6wfelpHebq3eQgmj06C9nZOkzuUwLf1BhLDpAmKIgO5HM59qfyWgmbZwWj
DsnBPPRuE4o28NwR3RrlvmY1zg3t6kw9VfnoLRYobzPi5FaxE3zKyw+6ysNfYxnFsoXg7amO9c18
0ysOyrGBlmEuD5ByD76lv2kx4dC4xVMNxrg/OafbdXJedO6LehhHFO1wz4/koHmAzqNcD/P1XvMb
BJRCRkXRkjnn2di9pYO94X9A0tqu343BOgYoCtDOedDtyjgPygiCFargnTVsiJbOqIpAG7V4ZeBI
6VPBNp4tCG2NcS60a8H6NupYEwbTb+c7hozKXcdy4NtOo2cekpv8mLqJB8xrHg5QJzXuzC/+wxic
Cj+E6KuzN3T7ezgPa3VRaqUmlCxHdwna+yoow5UwM4agUeOKvvTZwuXGGt+gqxOjmxQJOf8aQLH7
NgTf4gES6j9Wm4DQ7KD2IeLvOufutjY5r6ArsZyaIL05jSgllsV1o80YPTa9oXu6fEUFnuDrU2+c
nYa3vphKlEdzWXbStHTj8aY2RMs5O2G5XQ/nU7U6LjV7xAmi/uxXP5Rd5tmu/ZYF7AaUMWHjd2Sd
J/XS09p+r1rnj+Tot7+AC9tirQSV8pKuvJ2D193qvnaVfDSK015LNykYXRTfvst2w++eeUiiR+E4
w/kPbWiGiX+ywZPNqTLgUI0F2FU/Qzxg2pv54neTaBT6XHtVVb+tcI69XlozrzJYaez3qgq6PAtm
aB5DIfhZSkrPnHMUpVCZbkuRPvi5kGBrmdvhgpmsNS1I++UjBvdWAVbUIC6fVZEJbgszI5fNZII3
z8g+gt4e7UUky2dx39tVcA+GQstSzpXOPulv5K7aT0cWotAdTohOHe2aecvzKssyZc58f3lt/5Jw
f+8c924g6IYiQr1OXLUGmnAJBFCn+6wyHDLavtovxxhQ02465YXupekT62fgdxuRAonolHLPSqEt
yWjoOD8DSnSjqTiLkQcSoACXVyvaSe5ByVobQvUN3JvEEq+i4Thk/mUL/xJXfX9P7o3I+rigi2Wt
/GVtBTDfqtuJgumrGpjYRwVsBCt9UylINv7lsfjLLI9vKCnKVmkKxXpg2w70Pd1VYFAp3Sj4QtLe
F7smFKXcZ2dXN4eWRzcUuV42DbrJp/mg1Q6kdFwU9J4XV3GlQ3a16oSLGKIEx4TnaSP1ZCAJX50Z
6/emDYaHgYRM/n15D8+eEs0gxFBNa/3v74G4JUnZoBi1flJocShHOSDoql82cbbnqm5scNcuYwYl
UglcfqzIXqtpD3GhfnakDVs7OXXW7A0LiDt1eaeM9vsgx+Fl+6IlcvctkhXW91RGU7T6nZMHRpI/
uWmb9XE3DaM6KmSi8Q3b5QR9vCPqoIJPePYsbCxwF21qMr0u1QryDx7RD1E6o+YiYtQUfCb+VmGK
fhznCM6xK5AqNIXbtaLH5fwt+l4Hf4u6wqizgujsVEKhAFO2SSD/iFff7xY3IGry5itVwHwsWhX3
WM9WYWKaBjhYq+pvqX5VLsbjfzpefKlsHKuxiTBYe9IY5DcX6iixCFqprUeUr69sbhBPZyjTLi1b
PUvv2miAHtXoV1S7q9DrP0gDyHKkaH4q9XmvGMadXo4/wKvZ9OjPGWpYVcpuZKkjg2zbkBCYJHmg
GPbDhOmDLrqPtUfFiI+NMvnUjEMiG3dkmg/1Qq/apYDudrljS/pc0pK4WiQdND2+L/LJduQMwCzS
xII0SHDQTc4dUXmprIGAtxGTJo5qGn4aF3uje7+8ZSKPxFff0qwZ6n7GfQK7OfiGaHFF8/pYmC9Z
2QIlxg5jdEj0h3n8NcndXmB8PXKXNpPzR90QG3VuJasyAhposg8SsKBp/NZr94Wft+DvuWzwrBTD
9vRw/kntoKk+rN4jO04B5GOCdNp1YMxFH0vyAJBTn+YFIRgBB4ketN1Be8qs22G6bsJEEDvrooPM
OTKqFQyzklJyV+vsnba/k7nYxVVyPSzVgS3lg1bQXUqGq2gEtFa5TeOHREGCqw/tzognwGDHByOS
9vVsojlVyNealb8Z6JH2RnfdLsaR1N3dFKH5HWcfpJMOhqHuq57+YimYodDVWAgEaCA5MY8gSsjI
0aok7SobGubMRqlesUW7VXK7dXptydwZDUMoCQUzGz4KhtGqFH11J+tzgY86HxF/u0W+zDjMPSSd
CTao86xwlfMFsZchoeBnu8e1hjO9QXxNtjCoItIRXrf+n2fRVqDXBe5j+UtfcJOa5nZVKkQ3kru8
jANF1QOWXlMpBZ9KGpiAKpJcxPh5/oZ/W1wd9sYiWey80s0Bh1GLHRAIOKD4cmr6cPnMn3f731a4
kIPEZBjTmOno5RJfnl8lyJ9dtiBaB3eL+9zI2j4nyd0c303W4ixW6SadaDZAZIW7urlRKr1eYR1S
/G7K95KxaijpgvjlX57l76/F3cql1vVGY9iTIeiPsxoOj5DNAs9Bvtdf01+6jrEYkVM6H8Rrf9nU
udJ6HsndaFb4fuwA/UMfAby/UnrpmHx2CghtkEC+wkze5U07n7FsrPI1H+BCyCgDwV+8aujUo1qJ
Qcbb7ieG/zrHvIOGtq/uyL2I6uMsZae6scuFIRgiWczJxheeMH33KdXOFywPdPH9p3bIb/sb6GUt
QEd7sdtBgkaYvpz3u99fW/v7rWupZSioPoEcQb0bpuQlM4BwGRV2ZVtAZXdV4VNLfaG0vW0yLQBj
wwOI+0GBRUGrmr4NAzCsiwG2Kl00Him4qLwS0RyPtUpXdwBYnwNQdINxfMGen39vv9e+3rGNx7Hg
8zs1X8AP8f/VXFZNONAH7Mf9vBPpHfyLL/+2xnmeBvAaLRpn+5SAiw+DzqXD3gov8j4mwHXcym+e
IPFwIoGYO0TgK77e3s06SWHFvWxinQqYIci1BPjALERnnS1+bQ4y55BqMnbKpBTrw4jKRTsvmqNI
CGMG6UdnjdBrq68pXe7K/BrvkKMnwP0b5jN0TaErY741zU3evhPjowAuvNAqvKgiQo6zVPXbq8Y5
s1YbyEDAXH2aM/XKbDFhGhEMXSRpcbQSbd9HoMvQOzfSj/28z9Ow6MF//lgjiEgT5uSgEFHzYwmC
5BSNzEYGoWGPkm1lWrieL4vxY5YQPqC+WJJ7Hdz3lw/rFyfUhQfZ4Nxi3DZFZAyjfoLopGe+ks8h
RQMF4Kbb/5EeWcf5psFpfuk+sLXpVRuuNIi6tY8+puflXd9B1dG5/JsE58rgfCYkd+Jsge7DKZZu
+vpgt88FE8SFIv/IKyC1sSLlUd7ra0nH7a2djFI8aoNGQEMFSkEE9NiR07vgXRt/gVxOXN8ROAle
BqhKZbVrCjxHQ7BKa6QHHcNXDnGkEMAf2fmvz98XCHJzWU3FUAEiwzg9kF6If24SNHiHq/kHC5pn
/RV9MxCwiQpnoo3kHGGnk6ysyeprwZ7K5kPfZKB0/bh8Ws4XWb89BK8B1NuGnkkyrIwuKi26qziY
+LiFhpUHKOyNmFlStCouECN6LimZAXu28VFCaUMCZlBq/yxj/Mut83pAFSkAKdLNBJrBpcuy8ork
pc9Y5KJcpav7YVG9ZjT9huQBaO5CwTcVhOkG59P6GMjWSMajMgUpMJt+ARoqoOEk1M2/4GnQUg0w
1Qul6dYxfqQvl82vT9YFn8RrB0nxopeDCp+U9Qfaa46JOwh+V/v3ZTOikJBv30hNv8gFiIrwUKuH
HAXPIyayMKChO+1eC3F+0H79o1H9zXNBuMhsyiFnPNK1ANoNoPDYtxgWEqxL9P244Iui07jICZLe
zkseQXtY3K5C9JJPvQoUBMQpAMAEWZ/tibI7UTBCuGSrqk0l1tfXRA8rO8zvZXbUvCxYP2lmBO3R
OMSpP9yAMUQ8EK4KLiZfWpYoI9rUYjvLMmT+4iFbV30IrCgvkbe2dftnCF198eO3CLubmwhI5NNK
YZx7wv6yIMzk1YLifInGnLT6Kf4s9hM+xVX2YHmQnIlaSBFD6QVT0eBPFo1iiszyvmkxu2XJ8An6
8lFO7tn46/LROsudvT29XDg2TpiBnG3k7zOyqMTND+vQCLTqb6UbFWTamb8yesreFPaxu94dcj39
GDM3PolIDv6lpPaXg+QnXIHBrhs7VkEl52E6EyDI+BAdDcAtk4OIg/I8NuH7ieFL1aqKIM+uoYac
7bPb5guZQL3xuIodiMe4BMeYr1kPcQbezgx1cRnTmMt9UV815PbyNoo8H9/raQvJ1EikoFfX7ipk
w7R2wf3qEie91UK4B7D//R90Ls9OLKomsWxiE53IPMRMoRi+VmpZPwF4/xlToFqc7sggOvuRL256
T8H0jSFNB4jIwPLGoO39+hHiEpPlZu/o5n8O7xg4PKbXRhg58358SP6wTLD5iZx7brUZILhp1sF4
58huXodQo8QIKiDSIIJrnPjRPkzg9RMe57Px4MYu57OjtjSMNIPdFcpgYr5Ad0F5jj2RA4kd9Z25
FxyB9Q/+45HdGORcNcS/MT/bTnAVeCTG9+GUHlbN0fIILrn+LboR4rbOxhQbg+u530Sg0WKndhvh
bRgCcMnHmBmCj6YubR3bp0GsOuWeHqPOY3sN6jAiupCzt2pjnUuTmZzIVrQs+okOqqvkiacAOlGJ
Kqtn/e/GCud/LdDVAh2KuAmdTwSGv7XlD2C82xvE+V+W6/oslZN+KjBjYrDbFlg/wcEQ7RMX++n1
rGXUhMp8B9kQp7DGcOiMq7Z9mKOfVH9JlsdxWjURMDC8tGGtDu5MfknAwvZQze1i1dXM164RUWGc
hcZuVs4P0jIUx/NYwsrXjE36sD5N3JAm/OIMRN5UPyrPYxRCmQLBhTjoPw92+t5ZXtcIKm7SnLXw
yvo1CnmQ6R6fl6MdgNhp31zJDyV69J9+vR+P42PiR37mivhnzwZ1mx/AOSatTNJukbsW1IXlHuR5
gRzTly69y4Ss9SJLnCtq80mvElZaJwNDZNe0cBav9OM3CRTWMmbknDVdlK8iX0TQKLg8NueRhmLO
oHCGHTYhixtPd138Z8DczUfkfJCskYaZI9FOcojcpnbsDzvx2I0CcrneV6pQB4MfImPoyApulWht
nPsxCtpXOcPaQB0QGsV1mcjB5XsrcHA8CTKYEvq2UODg5AEhtn2Xqo2v/gkl0vYScu6nbeSxkwo8
4DK620S7bkBvqrfmz8tLOV+d2WwT54IW1Y7AFIO3aT5Ip/G5OoJG46AFLKwxVunne/lhDqZn5N3p
h5jA7fLxV/hplwYQJos2WCOB6LU1taeIXReN9mg1O8EyLz/B6In9/UVc2etGOmGZ1uCtUdgKKqqu
ylfpGgjx8A9Hof76rIrMuRAr7qBclYxgP83BuRM7c3bfjY+CRa1P3L/HFQoPD09nuSKRhZM+Bd1e
njDAGbDhvoRU2OCCuxGSWKWb/kjZ/v/Cvna+s7RZIudDdLNiaraeHO2B3KU3w3EdqYsC9gqRXlDZ
IvsT+ZTzKdHGJOdTkqGS5qHP2q9yf74bDU9xGnLSzIOqO418XHamCyD3eOzdCfQ7yyG3Ds1vWw0Y
1N2fqt+i3POyq1F4eaNON4uIANp9SqHXm+V3tqF6l/dYuGQuzMkhztopFoLV0TULF7XT2Ve8Iohj
d023wTF5jZAOegfo7gfdXXE3vwzXGI11xWyT+uoKLh03ziOxdsl0k+G29l5+Q4CyBIGOV99D9PwU
FR5oG2jAPmW3Qglbd+NdUgaaDdm1AAwtKBG+U7d1+12+z26MzwhyNDbkt9sP9MBrp4HQ1TuQLMMz
w9tguaPqZTe0dsxQD8hVKhRKFfkdzukZ6djako23iSzlsYH0VW7koErMvSgznMsbKLijPPp9kJIu
GlvcUQlI6fmD6h+jdZjS+yr+/G+GOA/H4l6iZELQ0gEMqmofuU79htZBl8ZPESXuZWvn09rvq8gD
32MMptfyGkEMgJ1odG+rXnuYrlK396titzzjMmJuWFjSu/z0Kl8V6v9H2nVsN5Ir2S/Kc9KbbVo6
kZQpqVSbPFKZ9BZI+/VzoZ7zxEKxiDfTq16ou0EggUAg4pqLl41KRsvWMuSG1kC9ZZB/LboSpl3y
9V9Ojwtu1uC0apZjevEX1LeKLwAyQDis9iHohBnq2nMSR/ITyi6CdRXszI9lv5jf4Mjr7PSYX4qe
aVpBVckpA3Wd9utQRrfnKDjOH/30i6FmLdN1sJRZAXE+wG58o0UQWd/8yxj5Uce8GMawYlkvDaxk
L41BDF532dTh7ZlcFQL9zJWUjwfNxRh2L+WqnCJIptv1a7N6BdoEGzuCVuHjAkHMUPeN0peRb67f
WjPsvczXH27/hOvl2IvzwIUUUgHwMKSYph61TkQqoH3ineqgRcL8aGgwAwJbRyasKmE8K/KPF9xD
H+tzMX+4JfUtSD3dCTXJLzpiaJqJpAtF1z2vdew0tOutuugQ/adAedIgrbdudH+A1u+Uuk6xl9dD
LzYzY5fKjUuH1zgm6uyUeYbmHYU53XyYwT1hJskSSldu7KJ5ihqvHbZefFxEbAbRqnKPs2ZEhTvT
sKqV1fRuTSXQbDVR80lw4D/u/4tPN6k5xPVknEKFFQA2kPSAXZsvBdAWQQ7Xg+RSf5TNxUy769jB
zy37UeS/GFqVLOB1We9nBDzMnbGIgDB4cYAqb+kCqQPvsh6MVDSi7tpgDKBqInYvE52bDynkix8x
AHZXaClsAtLD6LgSpPYiPchBhgVDrPTI1/TooALZg+IoosSKPi+XWSmou1i9CjqMwgaeDp3x83ZM
EBQy4Jfz+6Mj08BmWIAn+Kij5MSP1ajbQVemQGtf8vog/g5V8vOwtd6sn0ABDrX7b4txoOz//hss
qSkrQ0FaUBmLP5kIgfXq1bMW3J6r4B2p8E5Vs6IWpGLPVcDYl8DS4TEPM52PLp/jQSwHdeViO/fP
qRqV0MKqozJIwuFfHlmNS4ISDeXGUvm4bOwgN77FVCSSJIqDGveya6Fh16wqPioJpqDPgv6pDedN
55NDlvnpnjyKk4KPq/hGEOShnFmqm42U2BpOqn0PRE4JnuGRblG8R6Qgfhk/yj671UTZiOCIfDQZ
Lg5nmmcGzQbMlRkQNGntFbUsyEKuYwo+o5DGvenKHhTnQe86XJzDc5oc69fOiwFQBFlM3rRJ2Eci
gIYo8GksJl9My2kR9owOpWMYjvcu3SYogatR9iaXbopHSoVLZeh9smUOTTMa1mHlF4+iXyGKfBoX
f0hiQAtLwmN28kafiQB05oRHiIvTgcgv+/V9BseH8kgL+MKIUSqCi/XD8/FiEcisdFbujCzwAri4
S/bFfpnd4tu4yQANRaKiomPkNv6ygWyviAAl2lhcVILXCp109liJ52+zPIcQ7BKgra43Ej/3FQ9C
rdYxSYmG223yis7LNig3TkCfmq61W57kjQiGKcimdS7ydHOPotOEgk+qwxQEtbp6OhTGs0NDLXtj
+YMGwdbbMVcVFLV0LhTF6+Iss4xPaH8bcG+zfZSf9Xt4nvrQ37Hd1WUHCdRn+xF4NxDagnKX3v/L
9paic3nSKqVLqrYIuiwzlL3UG37C6NRVdmaov4ubtlczJht4dtWBwYD+Uaa42LgSrVMTFpd4UOjN
11qGgQhdoDTkbBq4id9eYRZ7/oi7n0PxiD1aq8tkpyj0Gh3Ez/TcJcOuqbe3B7m+Uy9G4bbOaJZ9
XzQYZQ5zGqhBF/X7cbdaaO73kXUWUbmvB56L8bhtM+cOpZOD8XCbJHcAHbGCEqRzdXReY2iSn1OI
6R0TD4R2cfP16sm/GJzfLAXIaNbwMdnqDU81ulU246bdRAUEnBoCn2nRA/SqOKV6MST7SRcbpu3M
XBk75PEdyLhVor8pdRfEmeVJzVktIbnSLjAvSn2pjkXsD9FsucstkQ05rdZZQxCaAgndduW98ihM
zfB2YWILEFl8v72brob1i8lyd1vfLFJeVjgdiaod83hfM7X8VIb4uxY25N6GVPLtAUVT5K6xrhjz
bGJAA6nRvubTuE9K2bs9xPUc4WJSXCKdqGVBFYpAxxzKVx9i57qL9wGARsuhCYeNCBUnOvfc9QRp
6kyKVWxSSakf4lKDvKBybAoRyfrjUrgRX3j03WoreUHNuD3ZliKHCpxQzfFLpRTP0pId7TFqy/eh
eLftDU2SQF0G32h+pbaxdexso/fGoc6a47AUh7mJCIIuCZe+hDAoNCVX4lX5vFVsbO9Eg7j6cenK
0JmqfUrOTjluqtkKrWwnx0rUd83GTiq3rqCMCXD0WldRvhoCHLAgbPMIQCttS8eYsU802fphQ8BB
u5tj7UVdft7eLB8J+K1F5cKblBhOpmppd9Ly6QEakkfJ+im10iav71OFbIfmlENAuz5Pjg6e2Lx1
YMfXKPc9Ra/ZzHwNLIr4FxZ1gq+q7Hh2/i2TkqCDXGJTvC9wMzI1FRaABZxQjvXygyqyJ6tUFDlE
y8XFyZ5I6TxKA5rgkUQCa/CkwTO9JKCxN0PCLJA6z0Kx9S4OaqG80fXi7ud547GFsQUtIyfD/l8h
aH6AMD1uCLw06n1xaA4VtFW9ET0zITDnag51MSwXLVN9HJtJw7AkKEjopA9Gv+m3aCshD8+fyRKm
RyQzTgzvo5BFT3HbTrTqXPR0TKuPLXY1FgU9lDBOzTsoZBZ4ZMW5KG4KIrXJB84szpKKZW/lBHdJ
BeRcVHz7uwIcBNgeFut5kB47EHOYbiqMXP1aYfqpP0Fu9XXrxcq/zU3jmc0SIuauBt5mMR6j9sbo
iqhKHyqYQFELqhvzUVZOVvyVWtAzIDAcnL/CbVPJjk1eeBqkYnTydTSfc1gtGL0nt/OPUQFePaEP
fQsj7RqiRMScNnq5frl9UK+/ai8+NxfVtUSB9i+7OapYP1sJJGUWMyKJHpE8j5K6PlvK1upiT3dm
v02fScfsSL1WkVyaPCy2ID5dLyJf/Bwu6PfFbCjthG/P2lslUG8L2lvwq4CRCC6bIVzC/g3Cq5Ec
AvmiupD5F70hBFcpj320dHWO1xm/IIFq7wQXiEQERhSNwKWardmuMJJAbETqtwPD5E7ydL84QLU+
6CMHUIzu5fZHFg3IBeN8KQqLFHjoOSYJodIdFFN4ewTBkeU5+hmBUE4+YhcpWr4ZFN3vpWUnTwr0
VQVKDaLEmafq550h5X2JyaRpuskLw6sqZ5PWiqfE7Z0ck+dcQ/UfdeOdblXwpHVGLwd2yynXN9hT
pPtVbkzPNirCDE3828twHbT1uX15ej3+j0vf2U6L7Tv65CED7R2tB8ZziU/tHoLa/rJljrdh8iJ6
UQgiGU+5NxZkDZS9yNQJduqW7C3TK4w0n0ZoRBXvCg7s7bleb4pfzJULnYVWS9kg43KE7+KIhLAO
4TUDV5UiSH3rmOSgTamhctedy10CKUWzgDRe7bX34iK6KDW1uCCmLKC/rSnmbpxa1S3XUINgDeNt
VcXBgfggQ6jdnj27BW/kNxYXp0ynWMvJRFGupPdxXbn5XLqKI6qkCu5inrdOliaGIAXmpVXlLs9z
b5XoRpros1Ic7R4qeeR7rIneEteLq58flkctt+1Q5GYH+Z+PrjLgyAdcwbj9dRcFOablKK4GiibK
RSgKe5o0ZVe+qkVg8QaJJkOqObtHOXtjmIfFxnujm0UvGkFc5EUyO2VIQc22oSa8VVExMaDZ7ZV7
9bVHo8UOlw3ODLD8tzeOaEz294t38GzGM+SA8ElhIQUz7E1Zp0+3RxCdBpvL4JrcybJZR07D/B+J
p70UkXkAhzHsdylIMPGbYDzRlLh8ragdyO/Li3YqD9UbOkfecpftHNSOocnJ6NaJsCQu2i5c6KFZ
U+ZShxe9HqF0sXeCKURHWahPKbjVeD8edUnSQWLfSmlLuEODP7Q8LU7yDnVVQTAVJfs2F0+KhRhp
3+DiQKH0CEOFaLmbjqx0qPuEIbngdv/fkDIFM+RBxqmsqUNXa9opruCbOeiW29uDcyz1UvKVZfH0
zgjScX3QeorUtOpf5tUMM3gsD6hcu52hPqzTEOlFcwflNxMWBOvbAEsCZzLfWlRFvTUu3nUVKMaF
KIbbrd0cyVTKI1nRPLNCbQtmS3j0JjTepEsugem3QAWkLjyaZoFhtd9mjfxAl7uKal1ZNjVZSr+O
nQdpmB/GoT0qfe0ToLbNqXDrQXO74ayYA2KFtNc76g20epvhW6XK42myYTOQTNsRNmdV3u8lbfAr
iX6TEUdJ9TVx3tppCpyqhqXaubLItiXQbzfv7Hi3Sr8kY/Ds8Zwo4aztl/YJyYebxT9b48Woz2sB
mv/rgt63PWwm+BuUUVOcNPTnx0PTw8WA2ChAH0opDUcAxlT1ASmZ3yvQ/h+qLUDOLohLVZt76QKV
tdxyrRL4hYO0PGTZI4oCYQU7xOWpdIDoiyW3UVBDx+ImoFSvSVjTY7pGa/cy9blf5ihsSfed+R6j
kACGhRKC+CIA5YsiDA8OV+xZceYRJ54ECTRTveku2bFmUTF6/92TkB3oP65bRzZ12TYcx+DZw7KC
o6GOuG5bnMLFmXxivpSdvVuKb6shevVfpeBfDMaF6NQodUptrT2Vc+rP2nuStLtsfcnNM4WcSjdA
h0Q7QfFBNC7L+29NkovbXQpAXM7ePvlsnYheHJc690p5dEcYV1uGjImHHZxS55kZtwny6qvp48Wk
uZDaxp1i5ivrMlLLy5QmmtAFG2slMmwb79cwbyPBtXE19lyMyCVtnTGiA96NrJ+qleF6UOXNclw3
eO4yxEUODIaBBlyLjqroDr7es7kYmou2dVdn08Bwc3BqmfwC5kHwdLtfvy8o/Ks/q00WxP6IMry7
LgEsCT0HnSOPRiLEkGDN+cpjbyrAP6hGe+pli0EDNkYxnGOjTdw6B8qjBHRTJFp/9a7+nDlfAFwk
KDtD9xycA3hEZSP0yhBsb39Y0ay4XA7VGzkBJhkZjjF5mpaHpH0hNGcqES91DLfDUpCAXM0GLubE
Vel0QuA1VCvtaVB36yR5qwxrbdhcdeDeLstRzh0/MZPw9iwFEYmvzk15TuUGxO3Tapq7HNXdpDEA
dthp6XxfZZJ/e7Tr7M+LOXKxwVGqITWYbGw/wWqjexohL7dCO2OZ7lZcTRJSrWZ4zUtm95kmwe3R
r2NoLkZnR/kiaZWVpB9GhnEHKulXPUT56Jbn5Y2emfWdFdAAMgtgNz6jKhmXIaOJig/t9UrVxY/g
IlSWxXKcOoN2kjZITHbtEwCG9AmqRqEDi8He2rNcU0yPuN4ZvBiXi1P60oFHNyFOUXToux2Yo2ge
rd4MwQw8ygRRUXQ+ucg0ZHU/9hnunnGZg8XaQo5YsHEFI/D1rYlMcWvFVntq4zYs8zupqv/lZuUZ
vVZVFGUsme0HQ0ACnCPZqVs51FAlF8kBiWbDBRul05WCsubwSEDHTrZaKhIfZSfrxq3Ml7aGxVbM
mvHwiLGfO8Ud2x9KLsr/r9c9PzcZX9XS5j6Xk5WChOi3B9CEAf6jW3KcIu0dBnQfyRXUIaFlkJ2b
UPLNB1HLUrSQXICRqUxG2qrtKTOskJm/O3p5uh1GRCvJRRE7liaT4no7zfCASbUeHjAh/Mw3t0e5
XiC8WEouTjQyCnCZRR34NZgLkIyar/8EbREvKQ0E/i3avs1Tu0t3gHWvgtLuB1rz1mbhYkVsthkZ
Gc56DIFjWmwPDtgB1BLhn7JpjoSVUaIkQmvfiDIwKAN98JwdAVEDsvEJEhHBUggySr5KVTulGlMG
HVsV/S5TIF9S79NlD4Hs45C8zmgs2csmXp9FQjiiC4MvXIF3nHZaj1idH8xIIZty9IzR1YyAscuh
Ye1VT70JQXcX5Ova9iu2Av9V8BZc03wtSwV/zylMaKGj/DiHKt5Mbn82Nm3qVhEEXnQWyN802ETD
szoUUaVEg3PBqW4nu7RXnCl1fLen17UhYZ5tTbrpY1lwtq5DPz93PV/LKro0m1UDh+vDHhN+dBG1
3Xlv+qCaP9XH6jVhbKRX/a4JLFS3BDmfIAWzWXS5SBAmpZ4aQ8JGM7RubxmWm2t4svT3BmD/Wre1
rcodi1WwvQWJJl/nms00NQxWg5WqL8WUhdm0zeMvmrn4mmS4VF0EadD1wujFGnMBbJLUYi47DEh9
uP+qi8sAbUxEYE299Ai/rh1EPQWXqSAu86bXhayj/wzzyRP6RWUBe7V22AqihOjjcUHLHiFjP9g4
Ixn0f46sEtp9SX729cZm+iJQxkhOxhYujHABfRFr6IhGZ3+/2Dpy48xFjAr+ydbkr8iz/H6tAtOM
PXNSo1hBH9YJGlUUqNnRuxGo+cIXkUq4T1qYM9MsNFR3OpK7BHq9G+WYNO68g2Z61P0DD7K2sLjE
0uzFLHvRjuILKSXwLbgWke7JOwd50mCi/OPqOfhNH/XaKKP7FABjwWkVHByHi0uqDv95uSGALC7f
Kn0MM/2cOZMndV8GrfJ66UGwwdgD7NZicw80aTF7Kk/oFLHFHrf0BJiX1/9CXeED3uYIPRhFA3Lh
CA/cfJhZzqZGgxLF0RAxDCbRPFhBHiCFFInaQYJT6nDZk03kpMhsnFLD3iRj4yamyLFP9M242GPN
VZ1lbEpUU479gpKhDifb0rM7+lVDt0+SNoKvJjiYPMF+AA4jBQiLtREAdV99R/LKkxRooIPaFEBW
DbW+DI294VyECQz2XgXjsxnd2jVcWFraVYY7FHIIw11DckQXKvU1cBmYcC7ML9I7+pE0CTW9RKGB
C0hqRsmqFwhIJFBCHVJwPcB74eCj27wzXg1BJPrgZPx9miZPvy8amNg2FpIEGgK4GxRBgf5we1Cg
+ZO7xtE5Utld972NZp+nniFoG5BtB2c8FXBCX7/Lv2TNFlLxZfUOMET1fvsj3P4GJs/YlwGnhhUO
4hOeJFYFa91pCKV63JBU9LVvr7rJc/VnQMX1MkNMap1tnKlQokTnioKFrFnhogMVUT7n9ZexBouQ
0LCSe0FM/ED6/PkddBlodU2z4Ij7+z20DuhVAMKAqu8A9X1LhqL/ypJT0PeTBr5SFV6XvfEAHdZx
njZQBBvmH5OquLTaVRpea/bXNsepNA8r3arZg77C0UuzPTN7M8cM8mDE7Zt9mR6aNvfzhXjp+MuM
72LdDvV+G8sPq1UFU576i5mGZtu7/Vi5elVEPZ28fPFt+05Cj7m17p0Z3QEj89vqpSifaPGril+n
ZfSSJXfz9gzZb68wHT9vAjtGJKL306D5xmS5hUM3TWYEA7pM+bG0z/PgCKrIf3l8fa4i+8wXt7kd
62pnMSYdPH8iwMb8+hFmptWd8bBG4F+ilgoS4ZeJCIlkf3lBf47MXTLDQBqpY9xPGCaXWF0XipH6
zryHn8JZQ5lq9LDO2RMBMb50nag5i7vYf6nSff4G7t5pC9kc1ga/oRxTP7atYCmljUXRw1Z80hS+
KX2b1MYner+x6ezePqvX76DPwbk7qF0rXVccLH0Lw3U7eVTiUXAlXL8RPkfg7qCsyBO62mCf2ll8
B+frSG4yFP4QnZ31lJhweZMK2EjDdPv2zK4XDj7H5V70ra6tjc0+LVlAhJEfk8nYkPrp9iB/eUF9
jsLdN5OtUTD3MuZ6hLjvlT6eMbYdjC8ktOHrZr7XmwFNdKhoRVXsmyJ89V/ezJ/jc/fOrM+dXcyg
IsV94eZqvxnX90y1doANOj28wqu22juAdaeF7SqDsR2xzRvgnjQzjQYECkM7kEa+h+l94TV9fTcr
PfhUoDTeXqfrV8J/fibPMUQftkianu3xeQ4V+adlf0ubZ30cBE1Gttw34jHPIuwAvl1NinFWWfHy
JN7JOQTlZ/B/MzjTz/1jrAgacNef658z42LXujqKk/UlEI7GuIN62m7sX5fxfnJQoilEg13v+Duf
o3HxymirRVpWHNfkefhl7oxNapyyuzhMtvYjPmqgv+TFUQQSE8QInks4J8Ss6YRFHVoUPtBLrIiI
8iU4rDyVUFXMeKoqzKtnRCS4Dui6m8IocQCXDyojSlD4kND+/z1pPleTC03tkMNkZMXEAHx5pfSl
H4ovZEl25VI+jDkyKOjh3D4HomDPUwdnTS2ykSLnLw/9VtskwehmW4jgQE5cxO4SfTYuNKVWMikm
2yvAgnl2/2TmIsNg0d7ngg/RZrJaCdbPgCWxrN/bEtzmuqOjPM/CUhU7RzdONk8KXCtzjSvGD863
1ncr/Edj2ejd/w4rJEpJeFIglfu4sRJklqwylnqS4q0v8XZN3BUWBay7W+6WfflTTwBWFewRQQzj
uYFNqxkxzMSA39PkzB20lwT6U0n/Kkv9thsU10lEril/6ZL95yDwPMBcWlUzYzxAfbD9tjO2DSzg
zNUbN2u7w1VdprDU7r87+nOHcriULV+sBgKRquqO8jfBCbkOpPj8LWxbXySD1lj2M2mRL3SK+mWk
5xxPVQWolK4PNGNnm6DJ0N7TnOGrYGDBedG5VCg2yqp3ZCyCeW9pHjkyqc8ZesjGvXSvBDlI7yIt
P0HU07n4s8hN10PbDPCJ0tgV0D02Ksxw/X57YqL9xCVCgyaVc8zCN8gw962zumkynyV5D1Z6VCx0
W/Zfbg94HenzeUvpXOSRpmzNlR5+LtOuOo4n1vzMvPgxf6h8gGrR3Lg9niC54Gml42KtS8zUMAyA
Xat69uTx3E2Ps0i3VDQvnlTamM1EFgUD6REaNcMRaevHHbWEayBD0VJUxv1LF/k/Z4E3eSiIbirm
NKH5FSoh5CUDvNbq/Qh/Sy3IwkYkGvCXTtTneFwyk9dqb+dMFc2Attc57l3dcPXJV+/msDiuPjw9
Q9Q7mR+QtXjzr1nd2Sf9q7FuFv8fzfDbH1YUl3gEl+7IS++kiYXsGsj4NzkgBpYceFtYEZEnGlWn
9l6snSC41ngXiEXtIO0SI6dOk/GsqPVOGb1OJhD5h7CKXT3cnqQgCBjs7xfxTtFgMluUOJ7WlIdW
IwVl3Bzb8uX2KFe2kv2BhNOZqrSm8rrvceys1qpWrFSC9iazdRpd6W29dyDnUd6JxMCvgKV+H44L
bRqUo1JK4f8g76oH8HHoQd5NgRW2j41nwzMgkEMbXmZecVagRW74+QEWc0JNrivp1u8/g4t9ehcv
JB66f6gVulf70D8Px4CdnlzAQhKuMBf1lLStW3sBWZkhcfOvDA72fYAKDiPoJERQefrzsvp9Ylzq
VRhTHJMUptOtdErl1zIXXBqi2fCIDzi/O0nRMwOPxzWcomRnBN0hRrrFes7/dzOb32bDYz9wqIp1
6Ck+U79dAEEtSjhLVJXoC/3Z2f59GC680Z5UswZ+5CkFNS7RvqpDFTj9HGSD5aXt6Jpk8jv7LTEl
uCN0grTuStvm99G5t1tqmHUpL6jAJ8/gBY4w2KabeGMRlwlhQakktCZXdA4F24RHiEgGKfRlIWgV
pbApLB+oZG8FgeXP2/f3aXHxy0hMORmcnuF2hqADRAAFf/MsbyEgOfhMsk3ykSWbrbB9fOU6/n1k
LsakS1wXtoXbql6V7w49DdX3nPaPpfS60M6VRsNXy/iOqJvW3pl9B53Ipg9vz/7Dvuv3Z8nvv4EL
MNng2M5a4ZjM6/LNhhskJJKAZLrLswaU7smjoIUq+bNuZaknx9Rt7KfG+SI797k8ble79si8RbvE
m4shKFAL01BIKI8r+W5C4MGu011htYOnGvZelm34YVq17ql56YRwbMR/VUn3ah3f9ZSi7qvDa7ve
OhYsYKvKhWV8lCRQHAcUH55eKAIpXoktsEr5u9E78JyQym1KREf5SkXq9xXhwuCUxkqrwJYbEtzG
Tl+nb6vDCt07kin7utyhhuBX2k8JbnuFHLsKHOVtaK5U5nkBELBsVvhjHKzhPJrNnd20UVOtgm8m
DG1c7BykLlb6VmpPDqDSM3l0snNa2W5qbKuu9/Wi3iTW6s62Egx5kbjwRhYUvAVHhge60JHWzcrS
LGjIP83l8NTr32mTwLNtc3t7igbi2hNLOhprKuH4O0C0tg9UJ9uySNGUMf7lmtpcaAWKZO6rBOcA
jsb94P1jI+14hg7mN6o3UHq4PTNBYOORK2YV29LUIurYq76PZV9zEkFhT7R27Bdc5mXqAodZBbsk
seJdr0H1VokhH6p4QzEI9sMVnZPfzgwPSolLmZZJgw2xtlk0ymhAl+XOro17Vd9TmMyvzrhTsnbb
kMa/vY6iDMlmy3AxTXsq1AXedhh6Mh/n+NvQHZI4OzvOulFn6htVHthG/DKbSQTnIMGdKPqKXPSs
Bs1IVzZ4Hqdb6Fr56/x2e36iEbhoBMrloM0aRsj6bEO0FswEwetTdK/zLCxJ1adSydg1BNX/OLDx
cIqYoLblzTFqNzBYM/eFEOLz57Phty3DY1EGPU/tEoy9U1Wu76n8krTJj04SoaUEy8dDTdK4qhRi
IWcZ4I9KYcZaCX242Be4cYPyuJK0jZe4gL3zadjF36AOAYH3XN8wGSpYnWxnSEgyY04mGUFE713R
p3O4lGws1EKZZ3w6Si2/bNVHNTlRKyyW8juFIINlODuNvsyAB9Ml/ylZICcD/JK+/6s9yls6aHKn
TEmLKG3hgMEL150nO/p3Q3BJmgK3ntLMMYSkvnfgpyQqFXReRPuRiyNm2uq21rX2SZXbl4RVCaiD
DEgWRAzRMFzE0EaldHIbDzq7KL3BkfxYPjp2KuhHXCmE/H66uLABePg8mQSbkqqQD2q7UJVgbS4t
Qew0O1191aVfiw50MNh45WJ6xMg2DvGBXt0PWhMZpI6W0dg5vRTS4os9tZ5l7Bv4PLqTpkIwkJqd
K5er4E4U/mousYnbTpqHFZciGBfwKx8iSCiXtTtExX1euxpE5FDDgfiSAhBO8wh5fTw47mXJk54k
aB2cMyr4WLejh8ajVCQi0bVk4Z0Uj7qheVq+CEYQ3JwajzWJofzVxRrKGikq4zbc1WRtdPXmQOTt
JI1etmRbSC1t0kaU8Nx+S2o89CSJ02KqJ6S5JJh9VKmhbJwcmu16V0eN4LvezkQ03izC6LuJUgnL
mOTAHLazZ3Q/VHAjEkEcutLMZrteV22mz6eYvFhpXdkJtBmw63tf+c5cXiVsVR/IQu2oPjFvLy1Y
Nmrlxkd0VJXct0R50PXT/fkD2Ia6SEYIqQw7ht7UieJrKlTdQtlSHfb6qLrERq+nGV0rhbdxir+C
8DaDh6eomb+o7+i1+rdD5pVe6++rwcXMLM2IOjF7z3ybbJqV2aqgORLo3zUvd6Hr2f8kEm4lkbgx
O6R/3oefa8AFUsORqDrVHYQUjPd2AW6tQ/ZcvmWG9zZnP2xVKD8iWnQupA5KR7Qy/1+gJWt2waNi
l4I6vlGi9RdMb6Pk3RJlfqJBuQArTUQdmkKBhHMG0nfhrUvtN8uv259QNAgXD4EXK4tEAz++glkE
qeR7o1hOjd4Jtu31MPefL8a3JrNusFSdQvrCib/I1qGQf9yexl+C3OcA/DPOAZ6skCE5QfWfszOF
hQNleu0pb8xgSvJwtvPTNFj3YyXi9woWkG9FprNtddZSAUe+7HMNliVdsSklTYRmFGx5vv0I3oei
FAvYZQMBx8JUSeuRZghrMsGiswIzv1oC6vTvcvOL6LlvFo47F4fFMuBbMc1BksJcbXUH9V6vPdp0
3joSL5O7DdHloK5rHx0if+6SfY8Cy1CiCmN3wx3ylMwtFtBtxtUBAb3sXhRSa2FB+u+TPKMKCGa+
8xQTSPNngh1zpbGB2OIYtqoaumEpf9TlcuLMZjM3H3BRGFsHwGv271LiMo8KzVPu1H0J1L67inRR
r+7Vi4HZF7+IsIvd5GsrK83JaUlI2/1ck+D2bhWNwMUvWe7zVnZkGBeliRu3qDx1w78cgotY2TJC
xQAQ01M3b+lK/bgW1YiubvyLZeLCE2zBEkBSluY0VUcikciqIiglCXaByn7nH6HecVC9MxToE3w0
US4+BnWsQi6Mke2C2VegPjT2j1rjN3c1CM/eeoyfdDS60j2+Vu5KYAv7+b0dWCeIIgUW9StD6Lh+
BRDJNubnT2Jf9+InwU97RdUfP4kpAktwNFhlF3uTKsFkePPO2vXHcsPKOWripj+l/WC4k+hZ9iFg
fWtduE2qTss6NkrZnhQ7d5fsx7jsq34MOgPKtg2qnnIZNhXSWF3ZamiCFuvoGrB4VIEh1OfXRWtc
00ogXF+cTNOCYx1QcUm+g5d8WHYK/jXbHy1A31DPkZ0W0XR0lyQLaZOubj7o70Dlb9dKey7KMsqG
MnXRJ3g1SeJpABHfPix/eYF+hnZuvZteKlKtytvT0r+vJHumNeou6Sstf7JS6ErezfW9hjFWMx7N
cS9B1oWoq+A4feR1f6z3Z97HIx/yCqiyqUeYX0CIqvQ+dOgIVk/iQAr755ziH+1enyBGnb0Xco9f
ZUcdREh1o3KH9Bl/Och46ajDFMzG3nEOCiWbMe2DfjpqKLtb7S/DMbZ6FY74ion6PFJgawtftdMw
yRMBqe3q0b2YDBd/psTpElUBSadrv3dr1NIzbR5vf7Ur8PvfUsOPrsDFKbEba0nKTLJPdjy5bdOf
NV3dFEsXtCPIgVOC5NDMv6pKc2fJ8ZlIIH5pE+4lihoHNaNmeYeMxVs3xg+13WN/TfnPuTUm3xhn
dNaLsBhIsVcsan7J+9X0oEN8p01q7caW2ngEdX3hqv2lKP65EbmIV8tytgBng4QM76iIGSPI5wEN
h1AJ5E3p/d91en9fQS41m0o7ticDW67VD3JqHlrn0UkmQWJxPYXHDeswBRjT4tF2plGNgwIIAdyF
+gODFXYRXsFMWQ/ge5wqSOOEJQDJggN1Na5fDMutJXXspmmrpD3hReWOiR7O6ZOm7TK4NBet4t3e
jOx/9sfhvRiMW0nSmeWcK/9D2nVsx41k2S/COfBmC5uOTHpS2uCIogQfQMAEzNfPBWumiI5KZfR0
b2rDU3oZgefimXshLC5fhkEO2+lJS8+jeU7YFOiikcnVeq5I43NdrMUWea9JCIy15cowYNP8OWs/
5jbZXT+WSBCX8ya6JTVmHdfnefgh5eAbqW8N46mJRf3Li+nK1/XxKW6pSMQB03d9XrCpktogciH/
WXNkI4MrM6q1StJet+qzUc+BWaPjhehlzelB6Z8MpjzacuVXJvYHc/tkN9ZxWFRBde5yV27zE7g4
Qw3sFYO0E98NcOYrJnBJg6JGhdqv8sKt4bUsd7rHmlCF1U0QBu8GbAqllgeAaVF4v+igNz9l/fvG
eTqYY5RIC4VVC8vLbdVrzToEH6uoNKQKVJULBBmV6JDPRDsreeOlpuMR9Pr9Scc+avPSmIkva4Et
v6O0EypKnvmgFhGUES8ge8LLbY7KJaoSUXK7cZz6bCv9s1ZX3pQ9gSIu7MZ7hs2dLP5Zsm8qec7T
5Vh2Y5Bg/Xp0Bo8m2MMxPmiSBnYnqrhftixbVtedJUORuftvyyyhiqXV5wKM7bRG+9MMJLnxHUsE
QHP5S39J4r7ApDs6yToTSqdYQevcayQFJLAIjvkPt/wlhrvlxXQolQC8izQa5oXHlJady86bez85
TYf6qciBLZMAIlf5OWKv6dd1R3U5ZTa+xPPeXlkoo3OjARsFq/rADGJp1zymMyZkGWCxevZOS6T1
aIoCY8iVdDANkTYwkv5sjE6wjMveHtogQX5V2SvmbC77o9KKMJwux6SvX8mFCWxXjXUGVL2zhF2V
zJuYsgfCupcad42wryLQsM96xsbCq5I0TYdC+Hmyd1UGXgp7j+ldSTi/f7l5+XX1n3/fCJqcGES9
sgo02ernIoNOyaKvZg/y48T2aUf8cUTQld/L0nyWRBvwF4sWG9mr+9nIlnq9YSlQOc9pfkplxZUb
QP04HYD2nhX1XEjPTBYBJgjPywUS9BXquW8A+LLOQzZ3BNSPKxhF8/BvrKWJzsdFjDgmM3Z58RFp
MGCntbmrdvNNiScCFkpbPVrlrizg68sUCIK/bD26blcC5/GZ223ut6LWVNYOrHrCKFYWfxTGzmlF
+1N/yBD/NovPQs1GylD13WgXtY0i73JOo3V7Vw6acx3p+/J38zLueyGJlehgnLuSTEPK7AqKU8dv
lW35VXViRRFev73LD8uNenJeKWdLbtkSXdEW52D+rmC9K+pBE6N46ZGGbPo3QK8+WfH+mRx+XSbn
Y2jc2LlSGtp5AkZcTCfXMT6Seng12D6r0sKtUBIKcurOKgHnWSKdlkQG4ye61l1tRs1ir3iWrjFL
nlam+zo3HgZjpqFCgSwEkHnFGO+KZPCddEhDPJvBudWl4DLW/7PM4e9zfHr8jVJgA1deGgLVX0lL
1mSJHc09dpijKkx85dv1LyWws8/MbSNMomO+5Cr0XDMeAAPutngjS0ZIQR1vnVFZdmtLF+TWFzXw
q7rFj1UnxdIyuSLAC5POlqHddGUeVk0veJhczKw3UjgHMicg7ZE6RBx0Uv1BuQO3h0DCqsP/0LeN
hPWcm6sbl4KC23Opz5V9HKYqnLXOtVQMIBKCGrDuylkbXP9YF/aCkNFtRHIpjUIcqSxkVDd7X/ZU
rwrafed1N6nf7JJTcTLddAdIYdkVw1NcTGc3kjm30dUGcQoFJcm1WLhumtp5VADxQ4raaGDC+ZKL
MXwjjvMfwKbQ6x57yecheRuaIlzG02Iz11lENIIiZeScxqxoTZ1Ua2KyYP05myMVkBt0jAU6fzH/
+TqPua4dbXSF0Tob6rWV0eWvufMzsevQyM3AqNEnb8z7/05NeMRMrUaNullQZqeBHrWn+NCBAIbt
1MbN/2rBr2pi1WH3KsK2E1ynyaUlcdOUpTJATRat8JKsOeGBTmklqqysmcYV0zO5TKRtGn1Gg70G
ZlmyK4L6pn0vX3uAk2FUJ1Jzz3q6fqOiY3HOxDHT1iYUDZOeRala7lQTRC8iFA+Bx+J3JMwuzbuc
4astc36c5duBiXYyBVZlcu6ja23ZSBJ4Xk39rdHqNtVl115AhOCk4fULE+k75y7iqWoWo8VZOgBM
KPNLiVqoPR2NEtRDjipwi6Jjcc5i6RWpduK1IaOenSz1B2tfx3sqbMtcrlJurJhzFpkqT0uTr6fC
jgWGaACN96z7gMZLMNJColE0HnmBcPRf/D2/BpFZ2I3MCwxO1XL6kGhSkOmtr+njU5+rMOdkN40Y
oikNv9SbnZQvd50+BKr5CJz5XZPvlPJI495TmHaqpvZdk6rKU4zHphdRwotuhl+hcNIcpRQNn2BF
t28BlgSKoHvswLvqzroTVQEFhmJxTqYms6wmE5wM63ED+lFOG4FGiSRw/gVZETMaG/Zu2PquAxNS
Jhy6vexSvlpdnC2W8qLbstWvJTHLXece0IV9tx7go7Wbak8w6mK2XiyCjLl8sC+pnF2arc6qjsBx
WgnZs+K1Byncdcv/gyp8ieCskTaSZnYqDmbGd3b+glgKUoXUHefypJoPqW5Egw2My7R2VSvKWuk/
ysq+xHM2OvS21YM6CCcsmNv3i4+5hNAGRH+VNkC33FuWaITlsvv5WyKPLmGNicGMfKWHA5rFiO5f
q2NT4l3OrEhwtZe96pckriptpJNqokC36ozssX11AKirCifEbuBWATyeBzEw6OzQfnA0V4STc4E8
Z3VGX9I5s7NiQE2UBqSDjfx3gmXMVtu1/a1sBYxG9nDTvlaHNAQzgd++lDvyHeiG76O214AoVGHo
QWCiAvvhp8WcpC7NOF1bOG0DDgPs9S6/e+3x+o2LhKzmtEnbpoGkOhb48GnT72zArEd/b8yiFPRy
BXFzseuv2EqZKQjNGCym/1+WytpTah83aoOx7Gghyx5OBDuDnRIsuU//A8rAf/2wnCtSmaZoDMP9
2KFifgEk+eKX3PvquTt1d1g8952dcpYfRC9PgSviu2NqlpeGOsMVdeQwtqO/iNdC1qz6n2nil8Zy
rkiyNMlqKhysITeK9ttRx6jNNXemu8a8G8vFLeltk2siM12jwzWxnAtqrC42jBTfU43UAxIFsK3H
PnnPvHpf++h3iLZRBFrKd8VYOQFfRoOWDumjlmDVTS89TTHc67ZwsaZjyY5hYkhTkc3P+d+Nmspo
KhZDUf/lfcAUjWNZ4P+gKOyMPqYSg7hybUPQOrpYIttK5ZSTzlXSNkkBE9znd1Ww7Ji2m1ngeHO4
0hzvTLKvFr8W9E4uXelWKqc5SCmTLEG7D3Hydipy1JEBxGhmgli1KgKvKFspnKLUGekmCd1anG2l
M+53RrSu64oA2i+FjY0YPkBpJdHSWc+RL4EQZ7yz6mVX07d0PEkGES25XtL9rSwuRI2gWMkStUHj
NJ1c03xl/VsWY7XN+JBiFAGzwJwwmVCApMpy9f6Q16Ivd8mtbH8AF6WaXjYwrFvisDWGbOq7XE13
AkMQfDY+9ChGqbGBQSXXZwDIfG5k427Jvba8126rU36rAo4gaSMA2vWA/mNB1XmiU16MGdtjcpEp
NUkuYZDaPpcYD54wZZ+g1ROik6p1mBNmgPrvvWRwZRq0982vFiy2At0VWIjG2aXeYZLRwkDfmdgf
Ex5dvf7NxDTk9asW3fSq2RuXY5kA/Qd0Vw3Kuqiwbiv1vpVRb1oeM3kdo3ybl8K/LvFSMre9V87w
JdKYKP2jZ5qVJFR6fMj6eerHcKqEYUJ0OM76JQmEfIOxamqohexMIzbcSZoGzlADxeo9QGDOTVSN
GVDUDpZv3hYs/C8/Ih85ZlkCZ5ABTe7tB+zYhUtxoCwVuHDBOXkwo4U2ecwIwAK0mZwsa8TS6+Rm
drnHdt+vxnyNZ/pa5IpwOUPg9vjZin6SZzRGSxtmyk7p3o5Sz3ldds6PxVuCJnCi5qC+O8hurmuQ
KGL9Y57YLnSdqJa97jGEoOjbobWORB2MqYiTsp/1Xq+75Y2Irl7g+HTOI5TTaMRtjW9ZglhFcu60
VLRuLrANflDPWKSknUuYvFmMUTGOodLNuynFrOhchYJLXN30ldDIgxOB1hxU5gOpgeCR7WAaxE2+
zyOG+YDiuxb5Ml0wuCf8bJyvmQumaHYLiX+BwH0+yBUPYIVMCSwPqx6YRCvkd9E8iuhSOYdTDjoB
YUqFS20fuulmsppQKfYaME8FNyrSD87dtJg0KeUavrQLxkDz89BUwvqZvDfB4g17nC32Y1EZ8OLu
wMad8phFiporQOvG6WYNsNZPtHo3nAfTnL2ifK5BVJnDMJR+FDjxi0dVsPGl6opuO/xipY5SVDJm
KZrj4MNqLdsnUiFIEC+W5qyNDM7cnH6hmOOvsB16Mz/Al4XqL4ZmTPU9P8d3PZB4XXZsAowFnxzd
nX5hwAfj9aIR7otWsvkRa5DexMdGN1FB6hKEkOS01I2blCY2+4DzkO87kgQYUY4szKEmGO9nx1S6
rYs3k771pARTeO9ayhAsrR2VDR7trAQ67x2wcAXe/yIWz/aiVgPY/EaWW6lE7GzVu7/GzKXcs+9o
HSqv7DWLqD8Zrhyq/ow5z+msfQMTcMgMLxWhEYiUgrPvLDZlnZi4KxmZad9anjrGoifSxex38z04
Y67HxO6lEpn2Oue27hLHd1h9XJlMVyTuGpUwQRYGULtLjnIjkjNrYNXkmVZCDzWQUsrEcp2hGsN0
mUAgVqu+mrPv+pj/Jnl1J+nGe9E3S5hiNdSVJoN6Zg+o4zatZ8+oegBlANXAlaqFBibVQWPemj8q
2Wa+yhhDAW3CtEk53lp6W7ntOHmqdlKt2m9TLTLnxR3ZW9p379OS/pzVxNc0cKYk5a9Ylj5YgpLU
fYF5PsNQADm9AGB4yGLcjSa9zf3iUvaU0c5dtCPwTLwKyA1zZQaTooYsH33WAAqaOkerrrHUcZCw
n7fIpj8CxkMDGQAolVwFQzfOnHgkAXMTJr2SnO21WYnKPJDSKiwzVKNrGf9iBYa8fTUrexXT05kK
XDPcw9AdJecWk/ZHrDredXgCu9WwPBdLt1epbXl1CWpBNaO+lOR7CmyOFggFI3IXRneqjhlpHCUu
Hpvxpsuwp94qxxnonaSINGwqVFbidlbjYk7YrfS3Sn4w84euexjH37p8S0xMltzaw+jF1dMcJ7/z
dEXaBrCY8iOpLV8xUuBAd9nT9XhwMTv6P71xZH47lpHYAJHq6iOnY0upV8jNTlussMLy9IIJ+uvS
LgeCjTjuXTjpnSmNjgpQPswOgSYK6ENalO7Uneixe/lltJG0GszG3zRpARVY2/Ko2WsDdXujdxuQ
YBLphlrg9JlXJk7DoynxkrHy5rrzxywYh/s+7sMJXw0vfy/XNYGlXnwvbX7W6jo2P6tkdWsW82Sf
5xzwPLNHpWfdzHzBNV91cviq6983UqyxH2OWSOQ8rmtksjditCeJd7LjKtn90LyQ9FEeXkysP+T2
jQOazH7K9td/g0ixuJgUU22RR4AjYaS5ceMJA0almw4fDXY64llIF3WpxPd3dMGBuehij20nd7mB
6OLMx2UGYumMRWUQ3ya32HV3CxW9MRtDhsZ/+Tm5aKJNS2YYFsxHzoGcozkRpW80aQVGejkp3WgN
F1AsUsyLiRcwKkTgxY6k2wWjYUR2TXAqSPexq++GnSKqJ2oXX2wbqVxMYUlcE2KP1m1uVK+Axoe2
KNhiQlFas4aTQSS3MJIDK+sDA2pF1gOMddaD3o7karrXEuClUq34gZ7l4sq9+Stt1Tu5mQ9mToNU
VY80ZcWeFpXjNrKce1JTghyYDfE+pVLnNjHQ17ruKa7xGROt+Dk60lvl9Ik7a81Rmsu9khpAn5Rc
08hFFbmLEzYbfeKHR/XGtLEajAiuTC9dsVdXBNjWhY+0k1+M+JpiuVKd+KlxLLRgau0gafd6csrs
Jkx0Ef7JxYnL7a/hvKbSpnbXMYyCjTMeQHnpyZnhoveJLbLEWxQKyG87GAqw0GozYOv+/7jpaEF+
6cFnq2/jTQzTWrRynO0zlVDhBbaSkz3J4AUwsIx+3WlcfAVtJHHe0QCMhaqt8wJF3kZSjcdJaqHu
Ie10nQn8kygUfda5N6eatcRqNUrWjOm9G7NvcVYEC+l9sAdiTwo49sUcZapzTGLRKS9ixm0vlPON
QzY5epp+5sIaSgMIO+TBAsz4ylgFEAwzPooqPKKL5fwjoltTqwnmm7LyFbUe11wGf6a53+ey4F4F
Ae7TsrbXmhZzIttIRB0kcDEYy5seTIEAH7muKRdhImxTtnRkC4hQvJypqmdSONNf7/Q56DzyOM4R
tv+k/lihcHYDGo1oOdR7FrGl80oAVghOerHFvf0JnFc2ClVZCt0k58bvAi0kfg5yqPFODtcunSaQ
dimeboU5/xrSparss3HEebOq2S9lGbAuC6pcBhm94VbiN8zqU/jKy0YeP34q9Q1ZmdUIQk4Zu5q/
7Ayw5Zpv0y3gbgQf8xNZ/5owzsGlnRJrWdqjjD03gbUkHh4v3mibpxFZy0zMPVOxNY9KkOXp4PKI
Yn2yXZ2wLJAY8sgauV06gR6loH0kZeRbYdpP6UICVHEDlZgeqeTvE0KkDh7SU5U8K8qpaW/JVO8r
9QZEdZ6EF9OgTy4W/RNPcUTA8Zfyse1lcskofjPr+pnZZ1l9a8aPAi8IgTkI1IPf4nZqw2Kjic81
R+lePSAagf6pvrH39ocKHgE0Akgw7oBzuNTP10VfMvjt2bhc09YHLOuCRBG1nTis0jqq7SIiC4uu
i7nYd9zK4ZwmsfLMHCqccC1c5XvzoO3ifQ4SQ4zYhsi+xG+Iz1rpNbXkvKbTOWOR1RY5y+ZbrWuh
anVBG/80y25fS5bfAmcNJCVjXoSOs1eaX0lJPGpFBq38rtvRVPOd/pli4GRqKt8pDrkqBQRdmqUY
vFnDVnmyl/qHeprWdlivPzbGsR8/NPJY1K1rTrcqA7yMUuPf/GlTyVOsEANWeE46rin5rR2Lrlhk
86uSbX03lpaxxGkjZ19ee7kAEOYZuGRgk4/08q1IVX8w94Q9UuS5go8rUiLOlXZlU01DDFeao4RW
3Cq+4k67ZpedsLET1eGIAr0oJIpEcg6VkN7QHBNzLIbDnruiPMbW+JpMusBvq5dC70Zv+bYrpXY8
NAOOxtCHOyw+4KYnd3hQQoB59cDfXd7hvZad5FEf3HBe/5CB9jfsX5YfFbjIRdx0F+tw25/DuVoQ
040ZkB7xYjE7+MYizFCeKDvrXtXoyh72Viq6l9mZX6vjKWs/xnb2lex2Wn5W+Qh4E/jmiXiE5B9o
GxuuQtLvuvQjK75NmqjDKvhCGuc1nSYfTavDaIgdY5EulnZL3fuFXgqKEiIxXNK5GL3SaxTBJ7U+
1NT0lwaIsGon8NAiNeDcZKMPAyiBYFsFs1w2AaAUQxJFkvhlrwtqrRffC9tvvJ54Y8eGWmOJPsHb
m+gDECbMUNUdF7A2LjpvHbiIFof6GuoPSejIgoK46DI5l0mbTq1IodnnBrQhBjrBlf6SS6XohJfe
+9sTcp5KpqpC8vwzO/kLLKo9zqEZFqGoYvWHGKArtqGamqXwwJolrCU2dbQuQEugenXy1FQkqLQF
WN3EzSzUVZbKs+EsMaat0KOKMGTqz5atuu2EB3pKwp7u7OoGKbhrWSiUyq4G+oukhI8DjAUgmt0e
2XHR2ocsuylm2XNgceX0aNY0oDO2551HxfyRgiqro+3gpl3+LaZK7AG0+D2XsrOiLh8zuSeq/B/Z
xd8n58E97azUrRR0oOd5aj1rRlUWtLITXurXff/q2v8ZZL/EcA5JzSkpaYaGlAYYl7QZIpMMkd3Y
YTG2xxLgXHnXCnzyZVv8Esk7lpxUvV7pGtAKHpOmDVWauNlMvZzWAvzei69M2/wSxTkXLBq3vUZU
cm6lwaX9+5AagUR+M1A9lYonTU9q/JbHmSCeXrbCL6mcs8kI+IGZgU9XmLWbtoC0LQ4pncPrX+5i
lWR7OM7PWJbW5nJG9HMdkL31Nr8M7FQTH5sY6OeA4EDeEQe9hYBFqC8LRowuzqFuhXOepqcj1uNQ
mcDcBDvZL9Mjy0N0LBrwV/SuwsIU4y8r1Su2/NgNiOXKZxkDOCCjDi01lI+iQdSLuJfb38O5JHRf
JpvE1Uq+Wv2oHM9Wdib49+TvUhJJ3W7+0bndDZqBO+3QHuzalZdwkb+37IFVhxjgPxgNED6sRIrO
pVUGFqUSWdEJ6JJvmHxyenKwmiMQHAWu4g9P4S+F45KpXJ+tdGBYutQj6aceTDvHq05OhGT1kAhP
JZCm8k0LO6eZ1QH29Gzm42OtpudekSOF9Ydk6m+NBO/h9sbSDFdqJA+g9RTbhQLNv36xKo/4ic5X
Wuoj8BG7BSAJyofF0KFB/7SdUlCkYiqRUbD/LYEhfW/nHFSmIIuiKTZKH6UaRNJF/uv6D1rv989O
VOWBQGmXda1q4EbWArF2xMgbuI5B5iBwnIrA6lSZ82eabKjtOMDqbKtCiKvan41d/TJaCw8WMu+l
qv2lmBnw5IF6V1LzgEsqfGuQMCbq2E+zU0nhXNbA/NAyMJnF2jNZqL7PnEJFVRF8RumSvcQxXjnq
YHSuOQ+Tm/d4tiqZjr42K3YmvIpJM80trRSwX/1s3WZxcSjTJQ86c96nWfs8VgC6yI1wAYAkSVvf
qeqwL5e9nDfajoI1PmyZ/V5VxSm28ehvizp1GwZcy4T8YlS5ryyg5eQg00wmN3EmF1yox5FApE7C
rNF8u3nrWOXrzIocahwqnd4qK7WFUu6WASwQwC9Ry3anqQ0gADPyYKuS6WaLUQRzIt3IlAHgP80W
X0K5Ct1oAK6X4IesjlliHlq5fp3IfDQXx2tr/IClLF6ZJX/idFRQ6e7e6efXTi38tomDdMFTHwV2
ZwRFbKHtJqxWEdLc4EV+sDrjULfZb8CLxfRYmdFSRVMHcBlrcDEt4OaEerE6u4Z6kNrCi4vuqVLe
q3bXLofeOBBMEJRg6mRUcqmO3L+61etvMcsEa3xrMLqiu3zpgrT50qdE0s6mbIAvmLiFZAsi1UV4
jC/nrH6q9SYjrmNKBglP+E/7kD39Pn9awYk7NwkqD2MaaIzdV3tMEnvjrjhbgtxfYJ38yHRn5rEy
O5qGhTvyZNSoEGDexcj2bYsKgc4OWQKe3bwKrvuE60mA+vkw3ZxZMmiOmRhFOzv2u16icgYg5g6t
setSLvamtlfLxb2yX2QL4AXOOSself6ucI5agjWM+LdeOh4+rY8NnHBVOZY+TMNjLP9Sx+W+rkU8
dgKX/IkLsDluA0BhO2Mqkro6CbFMHo3yd8SDR8fpHq4fWXSxXLBTgAXBnKwGnP+MyQpgGKFT5E2N
QMofKtz/F1NVvnBgSaVCSgPuYV2mK0P2Lk2neJ8dUh9o4CczBOxA5lu+Gg0ekR5EafkfHpFf4rm8
PKVg7a0UDfW26RmPb58gfrXKN3P4MJ0D1imCEpw2OnWnUnRwgUPgu9dkmVRlSHHwcg8kVCQT8YeB
Zd7P3SYY6CsD+qooT1+19IoT4vGIJFuxFztFnr4uv6xPSuWItMy/A9Em+6G6aTC69U40tiNQWb5r
PU6dMUw9FElusdOznFISu1mP1b9J8F4W+T+ZM9KqLMo6n+H/ytP4QszAOUqvhRNIatBgXyx0UNpf
AIoRGk4Q97vl2ezd4V2kUobokrl01M6GUWOLjLwta6PFAHehOr3FshPoGRjkR8gE/MQSx9St8MB3
80S1ALddhdNYerM9HpREDqtC89JxJxsg3xteqV15S2F49oCtAgx0xensz23tLclepj6NVRfMfajs
D94410HVKl6tg4EozirorXyXlmDlXrABz4hnz6+J+YPQJLIWNJabMnC07FCTxKOq7U32XVljPk21
g6p6Tg010Eysaq5wiMNyrKm2M0gB6J9RZAyiO+OcjYr5I7uT8azQo+EF02TezdP7ivMOvJK18I2B
uXf9KMzzBCbI978Z0rNcH/Cyw5xOjf78LWIlrg5rBUBviZE93KI4+SgUq163wk+ftPHhnTKyEhj6
SAXuEwD9JAcpAAXzrRTlwfwqGhG6CEe3iVx8X9uZaDfICx4t5cl6kzMPY0GDFjqv9Xf63ZK8v8wi
dm+tX3MMNMzX6buYQeUiCPP2R3AJta2SLAU5FXyA4eJF6A8ROa+EzKVr/sxfMDjq5wfHVwSJ/B/K
wH97d777nVVKtRAJPnbdOiD+cpxy5EFtc4CJAJjLk57T95WjQQukfYU6luOzKTIAYNbnguToD42d
r5+yhtvNRx/GQq/QuVp1jb7MEzbKFsBQ64Bx6G2/9oGaFgof6wLPyyMupX2mm5WEqt6KHDEmXhrK
IBOYT0ntMSNy0IT0jOjV9J3bFfzYOgx3000aZMuDirXa+Khj01VQBhPYOd/PNqdWLroOyshKHe8q
yXcY3KBiBk1shVR+/69SmM/puc2dp4wtVJZx56l20lDXX9gJLua6DNEdc54r7iRwSE8yst7SxpJ3
OFTJfqzJa1sogqKzwFvxvepZn2KJVbi7MZ9cKtUhkv3o+mEEtS6VR0jSxl5qbYZYLSXlXh1AWvcx
GD9rE2yejEVTm+5lsFLPTAOOZXyoHevYjh92+9Yn51jXb0HqrAsMR3Tq1ZluvmENqJo0UZGy9Alz
ZcWIamcWfEKRd+JbMDVGpTtUFtamqwbu3zSMpf0vExQj6qdd0vcPRXNp5V6/bEGCzW/W0VFThj7F
XffSDwWMIwbmlgUqI/qe2nq7m9uz5zYGwjd0pguaPRYRPfugYQ4ydfPQ9o0I3QvNU1OX3OcHkfcR
ebzPcYiNbKwcT4szfN7qX7PwqFNIt3Lu/lw8PWyjwohEuZeoZsYv6hmZpjJn9Xjr5C0m9VwAiu1M
34rscD6K3mJCaau325wQJOay4qBH87/pdAdpVWQFcwjSW+HzWqQuXFqpmU3eLGqsnQcFm1XZaYaQ
bhFY20VcuU2g/pyW3BxpIXnZsRRSsKfgVQ8l0OdN9HEB53yjNL69wsA4gZKCRDXdrej05XMWGthw
G1wVq1E3gK1iUSGMZIKz86t7bW31aWqge0LKZuegB1XkFuieOsEDQuBr+OU9NF1nM5lRoyFKvcuX
GyvNBAYpksB5M33KErmx8UKZW6zlpUDfyohAhOhFza/kKXo6M/jhtWWghe038q0K5gmUVA8YNPQn
b/bp4Nry+skyumv/nWxvjXlXnpn8dl6dSlmZG/A6LcixTOQ6eM/KQQFUrnUrEKwCK7+RJ6dujdeL
FuhHUT9T5Pf47T2zsgtDVlDAXcdodI8e5uZU0B8tVNjvXSeqwV6QuvpyQsJ9I8K2EmnrmjJsbWi0
CiMu4NiJhGn8EQMQoD/pTEF1/uIyzMZUdd77IOAmcgf/mu7JfmWMB7/CQQZEUuoybFl4toGhoXXc
svVaQIjmrrXP50OJ/PZ6HBNl2TrnmahTx1aV4bJHz4yyWxDr7Vvfjtq70Ru8Cakn8RFxpABTLmC4
DvJgRzwR+7Io2uhcHkaY0pasxyzziivqHEugUBhQuCGkwBW1b5OzKL4JTJnf9lvUCVVoirfFXP9O
ZXoa1EzwhUXxxeCKU4kZK+ZE8VDM92AwLrxJ38VglZNDA8BiJ/IsYj8TKK7Beacik0BA2aIYZiwd
Zvy7k1QB97ZUHq4rjCBl5jExC0ebkmZCJm4OrV90D238bTL9IRft1YqOs37BjR2iV4f2g4L0P7dy
bGWoLtAnXKcSnObyV7J0HVVmjE9gTvdfxVTxZJgMc5gAIJy9dfIpO+j7n58px06k5hffT1+y+GkF
vXBG7JiituR05IaMd0MpocEBdMoMsxOiN+vF+9sI49SPJYVtZCPSmx77JXi69wcJgC7XdUF0ezwn
qTmmbW5QOEtD/UVbgHa3y8tIh32XmM9yoxxb5WkwQIDTmjsNWFueTLq36z/hojpujsnVJliHHns5
4vs19ntHhhD9NfAqOyjdvV4XdDkqbSRxComWYWY580zOU5g9SG4ZkrsuqrzCQ2fMPvVB7LZufyM1
bi2SvLrgf0TkjeT1U29MIYlzqyylz8lDbJgvh66IgId+P/jwjh45gKgauDLFeTyVAdFdUWfockqy
Ec9FxKle8lwCTh8SAvWgHpKdvXhG7YKHDriqfVDELnAF2eKp4EPIvToQ/YDLDd3ND+BipaZjlyQv
MeO6opgYIOjcYSXYGX8zySsbn732OysYQ4pm/oBwASoR2Yhm+16WXTRNmR2IEpTPh9e1D8LFTMwm
ppO+PrTLGONGOrZZc/VJAtkctR3FTSTDH7rsnY32S06cA/gCMGGF3qnU/2jHzlOKxw5Lqpn55Fjo
JGIzCO3FnQ3gABmTKYmeASexdSUHSCizWroFGG+AVqT8Yn2WI+uZ8b86dobBnBRkv+p4oJ2g2ym8
cM4p9mUzskyBwumG4RlTAmarxqWoXcv9dwfrpUwjXqZrYHHGYAvFG23E+lSKTiU6teX4CiJRV8v1
wO6fFDO5T8n4vcMKPxazyPCqLaLRfIGCYpn+X+1jNia9mO11fBU5s627ZnMa8V/TS/MQG+6HOVwC
LWhBdOCa73OPY4gLtWt0/bNK/INftcHu2ZRmSChkNnglJUGcOf6S/TSam94qXcsACDdWPP+HtOvq
cRznlr9IgLKoV0WHtt05vQjdszNUonL+9bfUC2x7OF7z4tvHRS+GJkUWD8+pU5UPCJ0l1aX14Nmk
2sSK5GXy4BEFxccF3SB0dKaW3RBtYZCQiJxMrgXvpIvx/T+nCVoKv69WPZSluhAgZtES9FLDTCm6
g1qzM+QPTWW5C2RQ41rUT3Qdpv+wZoWzk5FEFa4+iEJj0Droig71DmlTtrEgS/mV+L/2KTigRqtp
NFYoTJ4Sm7lVRtx4ZQnYP7LBcNVscKlyi77ooGUiEdTrVy54Jr+vLPwVQDtJwZ+Nx36zmMO2okVg
GiIH6cvR8tkX5AA5l+O4XnJwZ0uIjEBnEeeRulOmHBr5L4KnwlQTd7ZkdLq/JnDFUkbrUW/Qqj6M
gtfq5QlbtmorsI4yv4ppZxdTn7V2PQxola7yx1aq3Xn8NYH2cv3ivVwDsb5H4dBWrlmS0hkbdj3e
sD+14hCSzcs+8/UnSXWQ5/bsg47gEClwPT/BnkiHVbOQ0nXxyfD9M3hh7L6A8E/SYVs1yUfZwHtM
NQPBTC9Shs+G4GI2nbQE5WzMVA/pxmg9cIRyc1sfIg+U7129re5xAwx3chq0UVB2LrI2Esrr13/F
RTjFB4UXK7EUkH25bdykWT/Mqbk2wK/S7a1bEad6YGA5nWDKtSYAVskuq4eQliO9pU+zKLd68QSf
/wJug8uTZtlNiQa9lSrGdlmoO9AN24r15i4epfORuNCildOskCZwwVtfOsH9dGUxZGH8jGAC4gg7
1RGX0y4+/c/H5PYzkWkiD1Klw8jAdKfiuSpeKerBKNjuLZg+9O1rVdz1DEm5qtyT7m0CO74bxt4p
eoO4ZmLnTtEkvs6sVy1T35YxKnaghTfO3AsdddfwmcfS89/KRwLpAG4mwfpMgfG6ahoCSZ1yO/mp
08DTWXSVXzpjZ8N9bYwzQBkhMzY2HZamYu9j8mNmIlvXi9UCW7EVUyY6PJ0s7r1QZKzJSbbYOGJr
UbE+ZJnf9l5ygEYURKCr9/kl/2mUQpuAS1B5Pi53KRXGBI1GELpPVQKx3+bXElHoo07+9bO7btc/
P9f37LijmytGb8kWAlNWJIgmkUOJFQiB1HABB3Gsf7w+2qVI4nxO3DFVxrzLDIj7nQq88TpW+VUB
vzR2yDsLDnEv6IcMFxyj64NefHOej8odWZhI6eacIjHQrM4Sz0UQbbUwP64KA6NQO/Ar33ptRbnD
qrDUymISVbc5m3aKASdPBgsrH4d1EyWTP7eab1jTQSkYdUmj7lq8OkY4KkFFg7ljnYeRjb65GW7X
9rTX9Kx1rVqrN9Yw/DWWw6+U1qHSKLC9Io9S2t0MRNqzIt+pbYSjn3zkaOmrunZLE+bCi8TVShUB
TLemZQsWmDM5Lgrc4cD+TGD1bMjOBBqf2yXR0ZYyKlj6da7X1oIDg2JYsqUcNHYaFNOppwrtYegC
az/jPHEQjSR9J9jOF9/ciC50k1imaSqEuxChkAkfSLhTnsw2c/Sm9GfZehgTaB0OvV8z9HzIihcX
7xHrt4qcu+hcfFgYaFgT2yaTFFDZujeVSsTEWof9YyHOfhYXQqsWnnUxOuQh+YY66l3pwvF7qwf1
A/V6wZqvZ+jaUBxe6SBfqSkFbmjdrklhhVT4mfSGlk/RrX8p9jhfag6gki7rmZFODIbXCajKs1th
t1l38fDRj2uV33al4YcMY8Drx3n9Z6/Nj0OsoeiSnmYDO40WPBcafyZUEFUJNxEHU6a89A0DGRrx
Y/6YbMbQ2Cfv2WHVkxt8A9ws9OXOL9atSPn0ojjJ+ZJySGWBqIUmoRkOu7BaS23oVv6YUhjFLj/p
Ak0QBX2Me2rJ4NeCx41XNlyuIYPzWht3EiL4qMxcpdkppRpQU3bjLKjN0Usphec7isEzdNPpcqeS
fUOel/EVak6glyEtsDQPaFVHTqq1C2gIofJNUnljsZ9J+W6XiuA1Kfp+HD4yWrSpCnWik5R8FPh+
g60Kvp9oBA51Sgth96jg89nSiQyQUVBZeH0PXuQHn30oPjE76VEOkRyFndpcrZyupgfoR7tVig6Y
zA7NDKwCwHGR7HrZDmhd7ualdgiaY7U88yQ9E+DLuuevnAmbQz1aFCYxNOBsq5e+XY57a4KKAFgG
16ctGoZDsbSKDbkFU/hkFn9V8kOD3kF0Ivwvr/HzteUArJYh72fQQkIsj6ssYKES2qHqVK6Imfdl
pXNt2daNdBY8VloBVbUms09kspy61p2OSn4LQwdJbTxwidycfmYTvCoyo96UBt2mcrNLp/6uSZVx
Y6opDKqM3HIKZbDR0942uOpx7ch29BSX7IUmyNbBNetXTYf5ZzxWBWTayEtPn4o8d4Y2CyL7aUii
vZFkAayNt9Oc7SP4fY/ybWXe2MULa1U3Y5ACtm8HWPRsijS7pTXIbPYtgbyuUyuHvg3nDKKH0Clt
XF2+nSr1oLfqbWw01Kdp3OBxn4Yx/q2orPwOqO2WcqF5dVMnSLEbvtwN3vVtcrE7/PwLchDdtjNi
CkjFnli6LaI3CzzWJe/3tVk2fpcOiERUrylSZ9TqQ2zDyMkagzy6IXPQdeleTtpNCqvgetwjKeMt
xUOuG3CeIE48ag7wPyxh5BYnuWDjXWx2O//ZHOw3ekdYzrDxuh/of7orHmERx/z2SaJO5qO+eIAu
VRgfZ1TVu+f5xnATLw3znykUjK8v4OVH5ne4YHP3wJgalj11uMP/Jm6jDKI7ESrZawI/3Veh9Sai
0ggw0+ZQubMUGpMSqDyaAdNqxxqIIC65KBB0vrwcLCtaxFJSY4gpiEK2MuA9heJxuNKDVjpoIotG
vPjc+GcZ/2ipYwlULEwbeKW/oz/tptzVTwkyqg/ozdqOkK00odEHPss29RNP1Mop+IYq301X9ooO
Fz1gsgQBNeDJJO3SudwsdbbJdRUJ8sSxxmw3DT9U2caTa/AmC+kRXdSjfx20/+iiy1TakqoFFxfd
wd48WbtCfbdwWV3fshdH0VQQTSxd1g2+Hg8lmGgwWSedmvhT6aHwAd9AWxTaXvye34PwNXgkFlQm
1UZ0nHP5RlLim7lgaPS6H6aTCjrm1OWbRK4F0cTFN8zZoNzdOrZzij6DmsGEGC6EUuxHReppa8cZ
ppnMD90kcpy6eBbPRuSuWRYNINN1M4PnhbQn9gZbZXv9a11G6LMhuDu2SYxaLXQtOg44i/pH62oB
5Axt4kRQoKH78T0PJFTIUAXBdeYoHxl6BBWnvWmO6kbaisDncsB99nPWFTm7iHUTr9lBRucpGIsh
e4Zaiq98LvrWdqMHy/87fViNfi02Y7ycuzwbmrurCKFtk6TyGutrQXeq3trWQZeGR58GdAWAqo4s
QVqghw5pnifRxNcb5Y8A5Gxw7sbRxlGe+1qPjpPyV1b+yjULrkPo3KsV0Y1y8QF6NhJ3ozBmsKbo
S0ChhQcMe9TlwSXRtpsrGBhBYTbHhfoA10GnFbZRC6DB4K4W2slylpgrze619Ts4O9Fd9bncQ282
jPd4mHvtRhXEw+tsrq0rd9WUdiabWtLjqhlTvx4/TbSqZvpTqhLIR+sCgLjYVGZ/ry2f52/UhC5U
xWMAhpRbFTf1dj6ZjhqUQV4Kg1YBOPzhf0nBlGgtMtwR0z5V1mHK6vvr4CBYPN7nsjbaSF60hp20
FnFAXUIf52XM3uRVJlkRyUqLpsMBkV3SGEEoDAW68i5Jd7E5CIIA0QDr38+gpZ/ieMx6IF2MTlFT
uu9tUbnpi3l3Zbfx5pZSU8Z5JFvDXaRIoSEtp57N6C6GX9lgTj+raripIyOMVOWZGGPr6GUWQD90
0y7FgWrTQ1HrGxbBtBSqcLG6hwv5QwX6i2o9pMN9XkCQs3sGawU11p9Wuk+a3Jm0YKoe56bZlcvg
mXVQFqPDZABHZuBNgDoEwdui6b0ULXgd+sHWp32QG5EnZ/Sx6+0DG7PtZIgccgQnnffgTGH7mkQd
Ijylf+1y28nNN139uL47Rd+TAzKtk+IexCDpVEIFRGnvZ1PwyL3IZTg/zhxeGSk1FCnBjukCaMh7
dkB2+bZ6lOE3S0LdRV8RhCBaqFpJuxYOfF70uhyy4H9q5Dr/GRyGxYu+LKMW218uOOqTvdykMXFV
uoUqeToG+lvtlTeyR3sHNKkRuXTJOBqZB1GQwhVVWS7H7t8Qx5t1RlNv630WDXezKYW2bfpLS7ZL
ot1ONiIHCS9PGIdLJdkZbPGVbHbkeXhEEs27/vEFG4y34lSjvkRRFQH9pBibPIOBXFIEck4FW+DL
ROHKieZdONOmN+CPJ0fHatJ9yKKDTo1k25Qehqx6SPFWghG2pjmxBf3cqpQebNV8ifvSs2hzA+ub
z8k2dtVQbMwuwUNfLtHDCT20iP4soRU/lH/Vuim/KhVUPErHUKChNs3zfijSB2McNrMEPeDFLu6M
+FcKPaaCKB5oxf6IygGLwG0k+ufSvqxRwwjR0/wAz1O/modAt3pfatUbTTZ9tCRFLHHmMIMO2+tU
HpboF8teYiLj6qd36mzChC8JIqb5rcFgpwQucZ3ekEHZRRq7l03wBMAar1stbJiyV/K3pY33RT77
ta5D4El2GB7ymW75/cL2Raacpji/78pqj3/aMUHuZPbUeKlkzJC4BJ+lbLT9UC8OvJSYAhdvPXET
efJVG0XpuhVdyYLAyuJQfwK1VZMoXgq5XPmTeVPpEDFs5kAd9p3x1rcolaIymmaZlyF5PaSqq/ad
G034b6iky+Pr9X37xYm+tqG4KFOvmS7ZFTBlynpvgmp4LxdO0yXbJd4pzRaGME4/tIE6Quq403xr
hIBHVUMcMUP3r7wrkvSWgOLVRcjSGjRsBxk6i6cUmuPjRN4bejNHEJueflmLhbBuCUcYHtnFjzmG
W14aOQUs6HV0dhAr9mTlflYbPxkMtHvNntw9yaWJxQFfVk7QANwHrD2m9V+52gUl0wQn+Ku56tpK
cCFvYYKKMo/A7yEoHuXFhYJYvatD5KKQvN6v9l75sfbmoPWwOTwWFAfDM8N5U6Bp1gpV6KHp+1pB
77oo6XK5yn6GcdzNEpO8gvFCAW2urb4jz8YmhsOEMyhuFiaHxidwQoYfbxA5XWjfWoXbo5dA1DB5
UeH/DPUt7vKRBtMyY9YgJVlQRxofE2tflDV2ZOLmpHar9pCCQVjJ002b7HWr+AXL5pDA3qJeIPgK
mkd3bEBeur59L+cyzpaGu4tMlhexknfsJN/R+2hnvECsYHQ05qyKWKoHDRjJ096uDyoIQwnH0WNt
FcVZjjC0QgviNN2m0D3SxgNqoE6GKOr6YIp6/cXA1w37ZYmMRLaHO1h4ebTwqmDaJFCvrnWX7MW0
hYvaBWffmay/5ywsVW2rJBWj6A/OwYJsUP6VAgP6AQMNRwRtQ9Pv6rJ6lhl0aiJoAqilFnYLqqhV
9Zcy1HXQl607RDD9YHuzCWP7+T8uCBeYoy2ANZW5/sDdEqh+Hkx7fYu0tRmkvnkUVb4EeE04vLaG
thrzdTSWK4GRt4GtvjcghrEoFXxpdd2rVwCIcFAsqTNy0wNea1ocPaMLYZeUi6cNt4aCotgBpmqb
rFD2XTPjtZBA2TaDQ0xoFTeQuXHK4dgWbxpo8VmLZpsK129fgW8bxjF6Ylvc8PdZ/NlJIIw2z3YU
C8BTFJoSDjwtqqDy0Ff2qcnuE+WJQTrRgjVOBFeCBLQU1X6TjdepmlwTN1xnqI5l3yXA/r6+taDU
E0+3NnqDlAiJa9RrFet+soYNSP+Wl5VM0M6yItW1debglJpJRhuGx0BiaNuUPlWF4sgMtF96T6XR
bSaRAOK6R64NyEGnWlpyNtBYP2V5BlWMwY0TVZDlFA3B4WC5zHLVQbD5JFk/NFvzlbEOr587QYTL
FxZpVxmULC07LaB6tSVKsbXm0qLxrw8jylnwFUO7l9UmYiAkRAfpR7ahu/EW4YGzvItpkKKLle/5
sONYa9URqzajGSAK5Y/xiUJDzYlV34T+2RaZEq+V3FUQonEhEL1fzXaPoqv1EitUMVQkp03VNA2d
J3LZZpUh8sIzvQtmd/ZjN39IJsdo3WafvsgnbQe1GJT2K1e6Nd6Ut6YQbJ4LwPPb+BzGjQX88OQR
zDiTPMDVGAqpD81wspvK6XvZ6ewHWFYKAOPCfv1tSA7rkmJpR0LM4Y7GGbz+YEurLaKddIEG8tsY
HCZBT1+e0MHDTll1tM0dFARdq218VRt8XUUwSWdkF3ct9Hmub+EL+PLbuBy+DAbefdTCSRmSZKvA
L2CyFD9O68dIa9wKyZ6ioYLlXJeLQ5jfhuQQJkmGtrTguHXq2AQtu3zbNuWOSIoAAy69tn8bh4MZ
GtdlNEwV+Uoo6k/UX/XgB1++adx0h8BTcCVeCn7Ox+NDLRp3zGrqak1gSpoLZY7Q9NpXtqWu9vT/
CLTX0OHKMvKxlhZDjRsUoXW4astg/QPhOFa6vQ554Ju4dxRo4KPxwpFCDcVV6Ra1FqJ2uM88403U
YSecOxeIaaVe570BoeyOwOpMmV7qSkVnf2T7GUSVUvKsNUdJCgetD6PMPGipKVr+daNeWw4u0ioy
o7CLAYdUlo4UlXE7UzxGP3RJ31hNLtjCl5grv33rFTLOAs+SDiP0L4w10F1bpSGZYB7iB6JJfrfX
YNGtblSNhTmIkYJdfSHE+21gDouaFI0cRYSv3ht7u9pMuh0O9X1KEwEuCA4pHyPpEK9suya3T335
CwyYvPq56ILyggBWCQc9jR0vsU51cMDl3qmaT5ndXce2S3z23xaLQ5rS1my5iYE0QBh3Qt2LVB8F
ojxVnhxLr/00ep6bjd4OgsUTzYxDHvTMTVqR6cNdK0fvAzhnZSN9Cua2nqgr+50PcVKlHkGYwRgr
oVquHbzrIo9uB7/0IqRbU0eUvRRMio91ZhPG7XKT4iVpxK5lgxm12IJ1u8QdOf9gfIxDmS1RSlPs
ujl/NBuYIlKkXEBrGKHY20fhYN2gXd3v2Hud/JTio5rNb7L2OMPVR+2mAwyBNuN8p5h30oLYyMwG
PxuR5ahuhmR5kOyfgm8guLR5F1lDsZu0zhALrR0byL1suk3n60G+E/mtCcDN5uAGTrXUKpWEocPJ
RpDXOHo/wAWkhpjl6Cjk1/V5Cc6+vf79DNwiEyqctASYk8bw9bENzWGvSIogkBONwkU8qyhxy+Dy
eephnSIbSGSRNyhmCkBGgJc8B0izo9bOCMhpc7uaDL5oQx9kaKO0aeVdXzXR+eDAxoJ6c2suOB+R
dtdRJNqiMbg+gmguHKzgMb0oXYrtViph15vQL7TCEcm1hC2b/zKSwXd2ZgneS6TKQFFE+W1Gh9mo
HDu4T8Pt/r8NxNFCyqRU9Z7A81LqtF1UWm6hgyKWq04La8jrQ13fbwbff1mmiy4x8DtPejJ4ud1t
5sn2wFEWfCTRMFwc0igtHY0kZ6dGvtUj9BOPTxWNBXO5jgcGL4OqsdGwdYiwQl6gTlwFSthNBo3r
ZnY1GAo49SwL0hCiWa1/P4ME3KN9oapSfrL1KqSVEUDrO4B/vAATLj1yzy4Ag5c9NRLC0JAIP8F4
i7r81oj9+K3wjP20oTfsJt1Uh50E4zZUb1XoeeS7RKiaJFpaLirJ69aYpQYBVoWtUsij2yKtOGud
X5vo+puIKEYRrSwHG5FdzbGBNuqTDIfl1ofkYJh6JeQNOjgUwz4EPsbuaiyviArugpjdkDk4Aat1
qEepRQ14ZltYrLtKBT0BqNSNyYuCgpc8b2XSOj3dactHpdmCPbxO7N8DGPSE/b6lIMwVN3RACL0W
XdTyUwEjV5k/lehBVgZPG0Xxi+A9aPAKoo3OYrB3sdLR0+zSTR/Sn1mKrDv4oJVT+EVo99vrkCNa
4q+/nx0bFeV7ZvcY8u9nAmzXnhI0VUJKKYioI+JBCWfIYU8Xq1WtZ9i3mjZ+JmqfBrqmrV47sQfN
5IAU3a9Foyb6S7TjmOPbLqrkqGXtlvPnf5w5F7HA0x3y8foI2z7NNXerPCANh136vJajEmGXnyBw
NL7ea2cLrSsKWLctlMbV0P4xnQjKXfBju7FOxmt5XEcfHCUEVXxym4/CMQ71trlnwbipBRfnpT7H
cwD7+vvZDwH3SzEkGWH5DC29BV5lxvRs6kfitV6VuDAQzHyaudLjkt6KSm+XD5RGbGjYyxrhhdiG
rEPTaFpqJ3VC2n2WjHelnv2qT9DBhcdwb41ukSX/03X3Paj6+ynWC12Z526GNpt9tEGIH42fiSni
lP/LQ+57FG5jU7g6jylDbJUai1dYDC26KgpnCnK7b+r8rNeHmvQu1kVwH10q2eFzfg/MbWN4E8uD
oUQ5mh5XOcbWrQ/syfIHVwpzX3qzb0Vn+F928veI3E27xPOixxBNOmnVYemLUOqPtSEjr9tWQZ2e
ZLn2syp166LzW/BJJxlC7/Eta9EYrL6zYiNlwBdyKyWJ2+Y7ZmwMep+zd5ofRpjMXz/llwPS79+6
/v1ssydJMqfQRMlP83zKpq2OSkGfvw+JKLS+fEd+j8PdybKkIZHXrhnD5kC01qvztyrLBZP5yjf8
eSF9j8LdxJJcZlTKS+kkge6oEyTWWm1LZzpB/XlCG2icI8FmNrpvWToLtDZPNgnN0IvaQahttHeZ
BvO+5ZdRStBraaAzXkM15geFVgSUnN2pvI8H21PxPxnpz5bAd1YC2RrWUkWlu9X0yuLbFJ64ENBw
YcLmFvkDbFzBcFjcmcHzWpc9Y0jdPgOVRvtJSerSpvVidq9k4LIgIEphH1VJ2m25RNtCV48xSCia
boT1TB1CQdOwX1M7D5Zs8KLU9CNpDMoRXEtYDtbjz1a9m9XbtrvVaupNBZTf5XclyZyyjL1x+rEk
h1Z9IgX7kOJlz5b+iN30SVOQM1erFfvJtGiQ2+OzUkRHOH56kRl5DU0FXW+XCi6/nUcuZqk1NRtz
ycKOG429UpAtIyPoNZVryumx13PXyjOX0j0Skq4UFwJ0vxwb/rNDeOZ8jA6x3piBBgbS8zWyVk2u
+1Xd+RAR2hNNlCATYQEvZVeB4NFZgFOED1E4QpuihWv9ho4+9CAgCVvj7b/T3Nw3X9L3NJzDCEku
h57ysMdGgQ6SAA0Fx5BXuiNw8lEMHdGM0RXurMLe1FDcMRGVJC6xN84/ssGhPWkHomdDhUrrTe+b
v7DEAeK0++XFBol99tCtYO+gy+1jo95eBzTRDDm4byfdrNmCdy+At8IBadRwmURZLuH8OIivCVXN
RrbzU+eNvuJBdXFbgypB7zIQIqWQBfShC0zwJUSXi2j/cnitJFJFy/VZ31P5WGmDN1KoMJT2schy
18xSwXERXdu8To2VG3kcRwb2L0xMo7dsXtxsyJ3KZmCzQcZKv++WzO/Q+3f9M17qhPhtB3FQPiON
mNEkXzUgmy1qIdPW2BdB+tBtao9tZw+Djyf2kIeLKMvwLzH4N0ZwCCXbTWQpEjBCHqlflZorjTMO
CUJBM4FgENL1RPbAR3FbyXQzNXnRUdFXddFL+l+eHv/8Dp5OD/2piMWZjHclujLb+LGOy2NlZIPT
EOk4tfeFkm4tMgWDBQpMp700nUiuTfT5eZK9bcRWtmSEnKg2B1Y2eiWpPVO3/YJFW91ufN1Uthbq
Umreh9d3gOAg8+z7nkHQN64AIVVvnaxU9ZNsfi0U0RRFCP3VG3sWAaGepddJj6Nctp9aQt1k+kAA
BuefOIScLmjEyAab97lVuvA+BVvDcCojjKu7Ni0hi2YGs96iLTK1wd6stiQClT05DlNtwlhZSbw6
Dis1u7++NKKY1uRAbu6bJG5tKDZ1swk739vZfCR2fKjIwZojP1J+RTT2+544KXrXk8KDTiveLCIW
zr+U0L43KIeCJskJtAUBDtCy82R/lTUkqcNQo21vCjDhcjd5EFXPRNuCA8AsapmkT/hcsKYKlvZI
7AQO2qIuvksEo3P4Mbl4VbGiMbIKvMRW2wrVNeEXkjzVsKZ3OjOku5URJ4My6sagmQYwsYaZM/XU
oySUdFYFiG9yQIj++qqGJiIeTrnkz8kdgUlzN8pBPMKxSa5di00w4tL2Ua87mfpudL0vw6ASRsTA
LtXT1RbKAo2bg8Fqq6dZQWAXmZ9l3tx22sHoPuIKnRhS4iW5aH8I3hYmh6NVr0lK3uNtsVidM8Md
XU+fEvV+6UVnWLQReVa+lMlr+1gDZ5nD4KGU7oOWmULyenBXmYribjqMGyZQcLvUMHe+RXgOfl4b
DC+IQTsxOoLDzGJo6qTwCYTg7kRv56r0Kt1qHRR91op+Wx1oNs9hvewL5WNMpW1v5jUaVd5pGcNp
vnq7jhEXt42mo9dXgfqLrXNn0yaxhvdmBfGAATFmudx3/V/ShGZfFLgTdMlcH23dhH88vM5G405l
Wyt2RYiSwxi6QfIR5i5p5FpdhDgT8ggJdDntOLg+5Ipx14bkTqjRjZDzslXc0vlx6mOHzKLUwbo/
r43AnbwclH0Tau4S6Bndtg1RbghW/wYRookmwh0TpS10omZajv7o3m3Q8oA+wfD6Wglm8serp1J1
U1qSldH990zQNoOZiGqcomG4UpClNVNJI3wSEvXbHnqupZp6aclCoj0M2p2V3yqdLHjRXA5Rvrce
/6RpmnJeBoa7MG22JK53KcioA8opI96OnZ7AqKXxaGruFpGG1+X47Gxk7pGzTGh4jEkmnepqDKWR
4qpAQjavnnPrKDH7UANyKbpMi/muM1+nkQi+qroOcGWDGlwYgH6YtE0k7BxyiG8UxKmxsxL6mttp
m3tIsbUHCXZP0UN7Y752hW/vOhf+B2LZQ9Hv4LBGUyuD1BWe9H+7j8AJt3Mkt4Py4OxVu+zUCqBX
cGIMDm2MLoPNXIZ9NiPbkqbbGhmW6wfm8hvg7Nty6BIVZU86A992ldVHiw704Dfmw+Kizeku2sdC
pYvLAcfZgBzYJCMpDdaiZ7IrzSQYO61xeqsBObIrwnKxkHGCYpbUP8iVHh9KUvSeNGdvzVD/LG3I
aOczXp1dHNQTQ4prhPFC2TV3CQGzjOTUoXJxo2v6EBgEVSK1ikVZnYs8irOfz4FYZ2VwIrCwXl8I
A8et1aS438ob0V0vwBj+UWQTY04oeN4o7lnhkDO3H98gbuG2g4LWj18WfVMRsV/fDYLbjX8F9Uph
QXB3QJzb2xCsjhH1kWBKTKeDchSFbLrc081/G1LF0T97lUAcRodISIS7J44+SpV4OmRfpD531Sje
wWrRkZE9uj6k4FTxjwpV0tgQjSw6UXXbzJ8kMQQDrGfmClzx7cFoViHMBKMT1CAYTNmQ22V572jg
Hs8W8SRkLK9PSHSI+TbcqKkblpYoKa3q50j8Q+4WEoBhBn+rBpk27fH6eKKtyWFGqypQIY+X/KQg
+1w2HzJUB4tBd6n01MyvtgJArkXGRZdD3++Dxz8PyjiybIvN+WkyftTLY091N0avSDHfpnq9L5NX
I6qCuc/9WYUMrdL6C8RVhtQO86ESdItefJqd/RQOA2gTyepit9FJLhUfAeFfC4gMA5uery/z5Qzy
9zh8tN9XSt0Vi5yfiqm5KTIrYPJujqtdUQxe0ebQlvqMpwKuhk/9IOIFCvYwH/QrKUQVY12XUKHT
Aq1eNiqcKAY58nS5CfVElIsSnEm+/3Yqi7JqDQgczHYdlsW8Y1blC5bz8mezTM1UIDAAy+jfoUaK
sjytrAkFstIZfQhiZU7swaLyWbnv/FXZVd23siOSBRKNus78DOCIVqdjjELAKbJbFDnG0B41eMpr
oWB2a8z5J+h8z279HWfjJEMOLzajw+yaQ02po3eqE5VjqBV0LxFgKiBcmiJHUUPFrAQofrmWrH2P
zkUqyBGxPo2xtisCWXvlRvfZrniIsL7Ip+0GtK1up6f65fqkL+e0zoblkKhhURybPYbVhn1jb0zL
2pHY9or43YzfevooKyWaTl5pdSdJ8P60QTmtGqcd7BDNhQ5rYEuq+wuE9ysFIjCkO1nK2DjL+BFp
xa7MalG0dflUfS8TF/xYVtJm1YQLNt0qeCu+wU6SumgUT6OA+gRNsLNnrALmDvgQYh7+Zdz+Hp3D
LdOE4l1fAULXd16ByAU8Ayhmi6LWf3mp/DMOb2TJZhjZzRPuh1x5jtRDPBPfaLaSgpS6fDfGf/Us
2leDKYBLwey+uoHODkAfzX2alDhoetN4hfk81X3Yjimk87Iwsg5VVLtJnP5HUPliiZ2NSpC0Uua0
x8Y3nOxZ3+m+smGuupV847hmZUwoygUiHUPhCnNQlldEk1Mdh31Q6Saqns0YzW+wfdOiH3aRwgRa
2TVWe1cUpYgDtsZjV2DmK7w/m69ilYk+dpjvShNCT1MfMrCEyhtrZ+7l/f/EE/k+31/n/2y0cjZT
6Pvim5Ix88v4NEEClWkvS9l5ZfEOFbXreCLA6i8RrbPhIEqVdWOE4F6Hg3I3HHOIKc6W0H1CANVf
mdCzYSplQUe8jlmta9gftc2wGYN2uxwkYRlNBMxffpBnY81ykkl1vl56rzO6P/LA2KQB9A3/9hnT
/PSuyxzIVAqQ7lK7s2KcfTkOaxRZw3GkX1iTTJ5UOtkucy1XgQxyuKpsyR5axLbx8f9Iu7LeuHFm
+4sEaCWlV63d7aW9xHbiF8HZtO+7fv099Dd3rDBKczCDBMmDAZdIFg+LxapzDGe8sb6kJ1GySbCU
Gleyp4PPYurYHNc0PXRoSUuL+qjljWD/78ctf0OdxmWCdKvL1HjAdkhM7YAXAkcfs8f/5JS8eG1M
OpzsEHdCEkA7SmV/I6P9rWvIf9zZvFwtVddR7RXYgWSPXSUvpQqVl/YqWw6ZlJ/i8FYaT4nVe/n4
akmlwLomOBl5IVur6GYlR5oZwpnW/biixQZtV0i0eaVETmoP2VVTCaSM3qCywZdydG7pq6vW/WOk
Q4xBLvxeuxvQM2ZWICpJlOs4r+wUrGqotTtqEPuSyLds8uUCZaqgIE5x5oYzRJlmLUi0pyUHS5n5
jVgntYUYU2g4aUSuLy/jHxIfH67CPHazE1GfVc8dA5eyqA/reFunYN+bBtQmjFD0saqH3rrt1dfF
RP4VgprGUDlQ2fTNibilfKrA05cmdjLP122y2JKCKlDUTVWm5MjGW1qI7pSC01TjArpJT7PINOHY
kMq5NtfcHVY/NV6HePGyllz14Y98FhGGimxy0dzaouqoKxEdrcpdUtwkIWhQJzDJP6DSCciB9GZo
+pdX5Q93rI9V4SIyZBmMBawoGGem3RbLN6J/sggq6OqrrnibGlA909ItS+ugNSL5QjaFF45SXoq3
SSFAMeTsKAUEg2TnZOk3g3Inj6PgviowxKvrxqv813mjp/lhGG8W9ae8WLYhIqUWgCFf1dnr1aoN
Cc6aovkGRrSgDyUB3ApQXeeyRQt0isq6wJSpqP3ukiWQUFNFB1GuXeCIvMJussjVqLKLtwQAUpuv
FYpUV8P4VozFYcTlO5NA0mSVwWVf3B0cNXRUTOrUwi31V4DIG2JOXUqiO71ePTMeHF3tndwQUYHu
Dm5jhptDYoSmhbYiZPPbzEZ1XGuCvsm4y+XCztcfdT66jHD68tD2myU2RrmAVbJIOig1jI5+cjs8
dx40AM+aHzvrIXZSlyXRm2u0EZhnxUtP4dU/0CxiJn7bbptP4C7iFd4lyp6aEujVqtsR9OKJW/qx
34P0M2xdZUaqTBSE7EdfG5sc5oNs32zJmEZ3KByQTnX6EF0pB9bbnd9qoBgJQJPVqa4M4fuDKHQW
TjmH4LHWR1Mbw/YCPpfqoTiA5Ib2xwbsM93dwOSamWIvitzhcNFtdoTPlTe09MTTIPwUDth108hl
dG5IYLdWPrcu8i+9P7vmqXmFxNzX8M50B58udnmbfOmxCPM/CIRFXs/hPInmadIIPiE/miftKgsm
f7kGBePxsqOLzLCfbw55allF3dWtdJaHJ8bfVZWSHRUnonfBmrV2CLUiqxY9Fezi7oeX8XlCXTdy
E+lz5OrynyjzPeESLCg2fA+XL2wePh04R+vYNzH273uG2aYv05uMBftifZMhr5OfkUhzKrDPueYh
ust/sgex3JsO3ffmOgSfcPZIqLCHZP+OsRk3h2RSB9q+ocNH6cH0LD0ysabuJkH2OZC8Eb1I1mIX
16rfOl1srzcgUXcvL/Z+deTmAzhU62stqZXs3a8HxGSWPbrUz93UtK231TE/q25/c6InFNAIt/f+
o+zGNgdniTmT2GDbWw+GN0aunjhGUN2lduZOwqlmu+PS8nM4luaKtEgEDwx6802ZVM8w40CpqF83
9Q/kHfxwogfB3O4+tG3Gx8GX1LEKV5PB16p5Zj35pNaep9HycvlVM7MbK8xeimxxsvDfPLpuDHNg
NciNWS8SFlVRY7uba2etVFswOOaZl+aTQ6MOgqk1WC0BE6dotacbE/QXo5evtopna/Hy7ReZbsbE
wVLZLIM2DLA3Oavf+/Rz9rNF9dB6tUy21Nmt1x3Le+uHWMlOZJlnGmmNPKJ9BMt60D2P1/0nFOn5
FjSBTdtwwNSIx/rCla9EJ68Ah3nGkYXUNeg04ujOogcl/tJQDFTXIJxqNo/yQO/K9NhNImrj/Xe4
j2nmOd7MWE9o3YLLj3VUMVlE+hUXV4cGxIfMcOSLsiy7gf3GHoc/A1XyBCqw0nlFkX8xf03G2hlQ
+CYblXPZY0WWOLQpCZo6oqhB/AbhzFLubDMET3z5toaKaG+ITHFYE1lLNdYG6Dz0YLzG0BIbojNu
6hupM6ECMb6lq1O4kmt8vzxEoatyiKOokmqNIRIg2XP6KdXs/pzcEzeEjjF6t0CV1aPGzU3xhuPG
nogOj4HKBUDgCUaqfqBlVwDtikx6yKcexDR4h4AIDSGrmxqiSRZcNUwOf/C0H83pgOWM1gM1T6rs
F6L+BNHhaHKYk5ManAkFnFMNQFl9bwaaC3Y9vHMkAS5VaIkuPhkO3qSEOc/3TP+FyeT5RoYhWceS
YDLzY3KwHs0AirC5G7udr/2k94zWE72eD2OQB4kPulTb9C570v5igmaLmqpC6Tsh4SYIJG06r6qi
WudorHBUgsClaexOtk5J8iWTHy8bYzvv98H+bYxPdJoQO6x7AmNy87MJH8pFlJX5w0J+WODupaj7
0CjKP5lWA+sBaVAbDuLD0hkd67761N2hONijlV9XvgImsFQYfOw764d9LswLVakfygb2m+KHER4t
a7LLVLD5RTY4JC1CBSwMg2KdkfXyzI6+RO3o17LyfHmx/hCyfoyFw1FjJXkLVXgL/TT5aEeWw95P
Oqj3Nm53bTyDavZk2orTB+VT5ovT8vsF9VCYpwbVNdV8T8NuXLOUyrnXBvQ5xKxAkqXjoTJ0AgUp
aHYJpHGGAyr7Lo95H1c3NjmwCVUDZNYr1g9ZzFvjml41T/2LiRFXR3hNEN+UqDT7B9V6u0HWxi4H
QH1BIsmEUtvdWKKSvO/8SlvtdV2QV14sR0/cqjtAw/6gRuZ3eYwcmn29PPLdrfnxAXzebWnaHowh
C16vzNpJ5bcMCkCXLew/BG5McHtzLsem1yqoKaCz0YuuwH9zNMDppV+JLra7G2RjiE32xnFCMsQq
yoSxCa3aRmG9A6GDqhdcM3ejto0RbhcOmSbFy5JFdz3aKyzjDao1dhNdDSUqXcFvvayTM4wi+v/9
+vaNVW5PzhC/ILOxQskIjdMDDvv79nt1b93quEJKJ/AyfZf9/rbA3sjASyc4K/ZTRBvrbOI3Exsb
0TCQDogw+vJPvFGXLkQbvs8OQMCRr05SkF6Jw3KRZ3KhjlHOU6gZ2JKEXs0lyMArkf6MyAJ3i4Im
a7daKjbfME23RMqu61yApbseCZ59RaH485vclrHomTWZOPji/rDmik0W4waa2a+Xd9iuS26scH6f
Dm1qSSwpmyKWUA7kCP4RUJyIWAn3D4aNHc71k0KF0kGLGnwJLCoJsoIIl4agCuqvBGXNKw5dqGkn
UNM2D+pn3ZeFbH37l5fNF3DbYM1KWVahbHPHjnnJ7pzycX7PVVbH8pTEdijwfNH6cY5fKMaY9KAh
PDdz6ErxU46cbKcbgjwC8+TfwqPNqDhPp0o5RCOzoiufGpSVat2jslYBXT9f9pNdf9/Y4fydzP0Y
j10eQoY4tZcldKQ+8y+bEE0Yd47OebEueshcJBwClEB46RD5FVRXLpvZjV43I+GOTY2ayzQtMoiC
kSrWStObIIHWkQO1Pq81fblsbD+N9WHt/YDbwJ/ZrxE6tywwK6JwDM3TPinRWdxda14dVC/002Vz
e1MIuTrNMA0LVap8PQkluryYIcTP03jySIuKxga5CEWkQ7gHGlsznNMZ0DOlJQgCz2MNjmMrs/PO
fEqSu17Rjm33nIYWatBEGTPR2DgPpChCrRZlRllz8cjkAlQ5stXs31QjbIfGOWHSZGRZM6BEZMgu
eF3dSf8po+Tu8jrtnslbM5wTdlJFJqOqdSQB8ju8GOVu7yp+dKj9ypEc9bFJUEUyezgia/QjiviX
9jbzxjp/p0qWucrBWqmfl2g6ZSCDVRtFREgi8BG+ciSf47rs+h4cbyBL0A6mm0AePD0J4wvRWLgD
bJ0mklUJZnL0l9YGHTcYGZ3Eg8RFZS+fzc/p4R88+Ah8ka8lkWspRrtmqePKpj502nKwou6AIt/O
y8b1MVIGe6nHY2LKP8G+9LZIP4cR7ZpggRiZlgV6fdy6ptezWh2lLvTnEDJyEpgQSQqS3qx2sL2e
jBTymuu/eWDerjybzQ0cZb2iW/OA2QJVJ030K21K3LwPBUi+ew3bmmHztzGj6K2mpyscDHSSaIXz
jMTWoDLFBAjnn6qPVzj2DnZ5T4nWhAOlcTGmpQPp1lnRfpIi+1GO0UtXCumG2Y2DP3C3Q+NgKNZR
DUlAtYNsweiiRt+Jz+FB9hlpmZDBSrSHODCSCER/VoAqfFuD1OAEaVkXjWmPkpPbeAw56qiond7Z
5peDaGOJ9hWHUEs/mUkY4SgZ5New7zytWwReIrDAXx+TqoMwvAZfVChEpiDw1mSF4KzfDTs3q8WX
bJTpoKeNhZgC6FC4q+bop+Sw3Jbn6F6CDpbNXsfRaTFdZ99WYreviWu4l91y9wq7/QQOoNAaMy9m
gbel9DgeUUgXVHgyTO06IAJ+VdF8ciH2VDUWipKxAZJUie1GM24jU9RksJt73I6GfcRmZ8eQBixW
FUamEz1Xt+RN8a0z/RZ/z1ENfBedkPFxZ+jZmof4oLq1E7kixxTsc74huo40dAK1+IKBFqcxJF40
rkejKgXeyfbxhX2uc3Ay172ZGya805Rqu8lvFLAXt6t1q6Yl6vfq/2iNQxXSV9UczRgUGdebpHrB
Wt7mMDyud9J/nUAOVYa4CmuwcOPwqvE0Fq52i/bEGWIvlx1/t6t16yocgoSxZC4aG1PvQqwahYmQ
/wKjlmJ4/fIIuUbJ9jsHTPmWEwPY3itF9BQCLleT0TsjeLbED9r74K1RtNETA5Tj3Bap1SHutLbF
8XdqP7FW0B44KgXkSvx2tY/dH6a4jaKs+pJHCUxlOfmhkMwHWRMUOw+D6k0r6Kra77HxrwDgwyR3
6nZdVoUNxYQvk4b0EpgkHi8v6f6e+DDA7Ylk7UOcR0hJFPMAIp3XcDybqezU5ttCBSy3zAl/334f
prgNYdUUD2Udy35ALKsD+1oIBlaVfjMbX1NRKiqYun1Q+TDH7YkpS6t2HSBQMVPjsExBmBrBkvb/
4ukdeem/3Y/bEfNar0ZbwSeo2Xt9aTnGfLi8QntiUMqHCZ2ni44KGnYKM2E9MpbEHtzkKEJzo6sx
sesjSqQq0EY8jCMeb1OXqX5atwR5QERkIeJl9FSS75GTuaUjKia5PMM6rx6fG10ekREfJs2SizoH
X0Uqsm5+Xh7//hn4/zOs88zSeZJ3YPiBlXzEM5yOZKMi8JTdPNJ2hjkM0Yo4LLIBJnCxmfHKgRCw
CthMGvIxPrAklmjqRIPioMQY5lke2aCaUD6uU+LR5e2/TRuHHGs0Js1SY7cp3cm0RtsaE/eyhd1E
yHbaOOwYRj1u2xWDgFLWNTIuOkp6ygPk1yobFGBiudk/3EE+XIFDEKh7qnhVAxrqgbrA9+Mv/+/y
eCpBBAZeI5HwidA3OBiRQQyzLDpspkdjCHDglW7kEbf3aHgbvT8G/2eTHKYMDVlLXX93RzSi1KNT
fy/dv6T+rKNGUHopumnt9ipv1pJPalEwHKhFDZudByr/2aWq3a+PhVcFuNyCaesaQrDzzb9T7d2i
23u1+yb6bC0mdTe9D3Zt3WS12fxazuwY2cFwKl+s9XX5yNPf3XpjMcpkPJ8U2Blmg8xMdq815x4S
vXV7iKVnwRZhyPHnM09/966NLaXTy7oh8J7Zr0cb8MhqiRLUEimdz0BZzEL4h/vR35vkfRNtTJIk
mteUTSgKtdAh6s6+Lh+nEt3DDNN6bxweuu+I6HO7Re0W+wSRAws/gcMevAwYsdwjH9t5zXPyUN8h
kR2MKPcD8Ypl997iphBH7b6q+DcqbRG4inDi/QFrMwUaeO6juX93Zk1zuuSdI4zhOTRIs9AObYgh
CrVZhVY5dFLXNQEdOayChu6anKbbxold2IZqLuo3kAISS15fjkj19zqIzUBpHaPPXYJ7yYF6Koit
+QTl6TWEqQBQI+a5ddoAMrwQ5RIPePcMM3TkpHWT6jov/hFOSjquOgoQCBltM7siCEsE20dkggNf
iH6ouVauFOMbPEb11jjjQb/r7QpPWqpdBorgOXcXGzZj4qC3C/uRNANeGYc5OZTh4CYLBePtURnx
ACPFgi6Xy8P7TQikMaqIqCmsJZEeZEXl97FIy2LfK/8ekcEHaf2a9MasQ46zt2wLgpsjcqm5m6AD
Db6Jl+I4gBZIJhR6EA2NS5HMUteoU9kAZHGvkObBHhYRtopMcFFbboCVuG/eTw7js+yhkOCLjrrQ
Cm0BMhQS8ycRruzj2mYu2RdttluTdbkcajM9K+f/daaSyJF/sOQdSOfBei+dIstWHBXl45ILDhXJ
v7wfdgPujX0OVxsrUUEQHWpnU75psjsr6t0hXwVGRNNKfh3koBnIEc4dsiS6daR65ufJ/eVhsN/w
26G4GQYHlBGeeaI2lrRz2BcgUbrpJ6xY9lanItJxofNz+DGm85BaA8YyOX1lk8kFyXPA+ogT1U5v
44fsrg9ErQ27rSOocP0LF39T/tBaY+6V/xllBS7IppnBZDo5iCxQTog6f3ASOWnhguvBH6GeDH9h
tzNRpa3AWfiIblitODIpNn7SPA9xGnRy466kFaSE9nOhH6Pl47eF1v0E8gRANGRThyALOlS86gfx
eHaL+jbzysdtUlFG0QRtYCwmQtToobhtv+s/owIRIzitkD9PQnAZOnFnZzUCC1GILNr9fCwX9cTs
QoY3LcTepW8I5hj1aM/i4/S2PRjBCmFCzeuuW7tHjSh4HC5vG5E3v/98Az+1stAWeXtMQGsrfgxN
gk+dE3ls6MimzB6qjMUPY7vVPttp50BnturGoB2sjv7st6NdFO4kMWJtH1QpDq1urYBAhR6IK9xJ
u7m9jW9xUBTn2V/JFVAjVRijo3uNE72akt1/pSyIdsZ706c/DWc5oBcQPncvyqzu3/8238CBVRxL
YzSXKnv0HEER092zCTdemcjM8lX8+Lkb0W3McYhlpU3T1hnM5ccIxTuMqu2flM4IQP79MXvjSmjY
VfXYwKIuXZzZGkGSTEiQdDmWgqoxd5DkSmfkJU6rhkTuOMZIDQ3OGIX2lEO/eKkE55YId9/fOTZj
ImORtQaLv/GsVn+XvsWIFmM3g9aDXVjYHunhC4riJcPWUIzP6pLGABrjweVNKpjY94/cfEQVGWsJ
6Qgd2tjqIc4ytzB+CizstRmhGNaACA1RVJNwG3KMiFlA6B3Ku+bgRQMhrklXDYrpZnQy1moOknxW
nTUBtcCw6EizJvIIdfXpUTON2jb6cHKkNn7MpuFYdiDjHAw365A/IZljUUi7qsNLXJou3uA/LXM+
uUusfItRWDNBOMo0dc23rG6xcys6UjkZ7/PJjH2q9oHazW9K3L7WaxCGDXsuf6Claiua6l2egd0O
+O0McLgwFGVKyhyTbCRIfa7SaZWVc5WEnhke0CTgdhAUkYfkmKCzrloVQWbtD0fexwJwkIAawSRp
NVxv9aD8xPrYxpMVmKgHFiL+/hn+YYlDg8VMG6OJKLZQV3hWPz3ocug0DRPkVCa3K0q3HixnVccg
1RIPWSPInkCcQn1Auct5NArBxO+D08fncLejslUnTa3A+c4KQDqc9YyrtvBFuC+aYL47dDKl2RpR
AoeH6vu1X4/QjUnsvM3QSIdK3gjNmZV5HUuyk+qC+98f4P7vIfJdo5alh1ljELzPzzM4JF25GGwL
VwsopXbpfYRKuSYPb/NK8RcV3PLSk5xnAggRfgN3dyJkkCc1xK0eT/T+FCSg2Wq9CCcBK3wJnejl
8nb6Q2DzMWbuIlXOKl3JhEgRUfI14mSwl0MiDi95oC2XcNrFb1ZgeUYAZQXXaCDvLTxk91Hz4wvY
zzeoqUxV3lkNvkB7nH0TzgUVtSvGCKlrjowkhrjjRuhjHIoWkibH3azRcxHKPpELj4IOC//bFlUC
mqxOlZW3U1V64yqifBaNloOvsVzjqKmwvvmyunk9u6QSJBb+ECt/TCgHUXIpKZJqAqIk1VHB8BW9
JvZ6rKCZPnwekTp/Nt4VXgw3OosWUzQ6DrPWEjooZY21NJV7VT810iK4cogMcCjUyVGtwV0AimCT
qbsHMxcxd7LZ+f2C+vfs8R2g0jiNihIBf2qT2gp6XEvG6jq0V9FaHPpcRIQogFW+8zM1ukjLp3dY
bUFmzqi1GKyKKMBF+5zv9awKWcrnBqcJK5eG5yGt71X3iuKwOyn5nN6yAv7+aXphEsvSd5QRCIBm
P57/mFcOaMYmlekcYl47TwLrnGWvlt0eB6SiTM3WHkK/09BEECGMr/zpOr/9J0ToorXloCaSaBVr
KCA6d0sDPqIvpAg9A0HhDHnQpancy0MWHOAmhzKWpNbQq8WUp1brVisKalAsuMyiwvT955uPmJAX
lFegitvEecnaePGUf9t1YBRgpRDEloLmWnGsH2JZSNHYOIwBwXnWlDlL8cmzI0PeIl+9TlQML0Iy
vu8zgbLwNBPAidHcyCm5TqFJqHzGq7CrTNJXxfoadSAxSGKHdMkRpM92DMXNuHnOhtxPhxtTng66
rgrwdReCLEPTdIVqusWnAtIlsYjaYLorWT9NuexoQmqd/SB3Y4NzVBqH6mRVuvbe48OaG+ar/qSi
KjHyRXnF3X43urHFuWkya2kLtWikNr6tuVMew0D10H7qq3e55VrUASGZx3JUxde5FGU12Kb/DWw3
trnTMIvWKFFY87SZLlBZzO2JQvFPSgfbrCrP6t6QyXqaQUzSKKE9hvLZ7PDEEYtAeD8g2HwH5869
1pdGMmMO8FruFOt92H/q8J4SVg5pPxXZfV0FOX2+DA+7yL+xyZ2V2RqF4WpqGpJnkDtEU+Pi/5NW
HZG7cicmGrPrgibsmWgqcB8b7Uk7XB7ILqp+DIS/66PPblzCBWWtrRyj2T4MLKiRTfNkt5YWSPTf
ZR039thJswkYo2jImmlBmsRUC6dOLG8sJR90+oHG6qSSH+b0tWxWW2knAaDvFz1sLHPBeSZPeAVg
wbIB6pT8e+1DbAvVNuNbeRK/pAr8470ebztMZSwTK430c5le11LiyBDsCOXxSlq+d5VyUkAWblt5
L0A3EfTwjKkgZ0+yibllOhouNUCL06xOj87GZJQDinnVUmrXRe6sreJZ8bfLvrR7rmxmmAOjYWpy
BdtOP8eWBR3Ik9JVQWoJdp5wHTnYacrWmiirJQm7yJuRMU71m7b/rEmfEI3ZCgiNCzMBC35ja9Fs
q7NIyZ79/guwxzOqontzMHDHQ6LPeJj7q1QbnJi8hCiavDyb+1njzXRyGNMvEep0FGzN5JkJc5d+
cQPNuvAwuCxfTSJ7ErYGCvCGZxMo1XmaV4OVo4bgii5aF8qnglEJpu+3fpcoXMYGYlpIRdDP2ngC
fbh2mK8KRwvI53o5lrfSqcWT+7+qyP6YTb4HRpfqXFUVDK1OTHsZSmfSBbtvvx57Y4JDmEGrUkWt
34cW36lO+Nx+z33ziEPpmATQRjZs3e8DKJwb/5CNQrB8fCtMRaiBqi4UyHQ5sYvwzdIERZP7qdrN
ENkXbHANfIKkkmWAKPqygpTObjNhAzb9jd6FB7W5GtsrSa3OGvkCvt5za2Alm+e27h3rDe0u4P8B
a21qOp0GuculsOt2fgozVXCmiaaBwyFVL1TUcP/lxfXYeN2SCTanAOp4ytIWesVxRhFHSqHllJ0K
hSIkmBYRjyvzmAtYw1MohHRW17lCpUaS28jIrv7yTAJIfYNgRIvshDgm+uLs5A6v2SgFWI7pa/+a
CKl/RMeKxiORmtAki3CssD6b7NA484F6xbEBo4JxvIwP7FddGjEX8dTxuhh9g26uSUudXF1cVXJN
sHCMACSzOYHuRBDGCvCI73xJh3RVJYpNm3YgwwLbiNR/N4pbsn69PDCRHS7wmVeaRMaEHoZwRfI3
upUi0+/aU7E8XLazf++yTEplRafg3eAMxZa8qCPD8FT7vqQH0vjlkfqJZ91GN/NDHN5ZyQu9Bxcj
koKRKyIX2t97H9aZR28AIlFpvU4ZVAOT1HRL6zZchVfm/djqwwS7l2xMxGZR1ks7M2+EjBRqYsLJ
Nt0Irwe4ZH3NrldkHlMv1M+Ra3zSIJYm8Jj9O/tmhjkQzMI8qsIlhcvUKHKMTa/pQI4f23p9l1ma
M+enpIF4ITTQoYvtgPGDJA8qWiCp5l9e630U+pgJDuhISSqDglf6TIdAaVafJkczbwVoKjLCHHsz
3bNazrOUytCBLI1TqFC/z+XrBLzF/20s3C1OaePVRGSA59pSCq4X8yaNE++/meBgLCmaOJ66BU8E
RWW3sx4Q4/va94JF+cMZ+bEqHIRFZVVlNAaEjf0pl65qo7MHtbY1ObephWbBurFDC4Ji8rEs7q3o
YcrvJk06kP5+LRtvHZ7m8XoAQUESv6bK5zHvBNPwh8Dy7w/kOavCUrMmeXhvB+6Py1P0Gp+thzUo
rlnaDnTn3cu/C74+LHKYBJL0Uo87yHqG9d08qDbY8kSbcv8i+2GCAx6k5XMlbDLrXFshTsZgVL+P
/c1SX8ux7nbpy5pmNtSP3VrD6dmpToMexJziUWSoXWpeGXhNv+xt+/UXHzDBNziF7ViUaDZCMG1e
oVq5Kp/VSX40tCfQSrsSVLp6eXHqIbldyHKt4iFXSx9RTTUtoxuDnOXy1+xSwtPN13CgNSr12gwR
emUNG9QzjDAwOX1KfuBFMv6mvFgPpLbLw3pa3N7JzniK1cDyBwqaVFjeJFooDrTmZCGtyTKeOVSm
wjZ0wE3u5AsUDW5pK2LXFoCXxYFXTvQ1LNsBerLVVYsnlTp8tCpRCPGHLNyH73HYFZtdWvctDj3G
jLS6mad8XVdXu2Jl6sjQz57mtZGjKk6pg5JX4Gei+eRQLTfDtiUUwEkV25pf9ARCZZAuWQvc/CNR
lQSbr9/Ds4+RcthGo7oleYdoyUR2D7Qt06uWJ840inTz9uzglUumpkxME/UNvx468TJqSgflqjMB
hZa6yGBhm+yIAElxzF3eGXsusjXFuciEhFdfGJKJ9OEdDY9RVdud9vTfbHAOgjx22ALjzTOxXqTo
rkKoqWaC6+duHnQ7EM4RkHaerUnFDteKziVh7CWj4qNe6JiMqdNJT/Xwo5prj5apQKhyzwO3hjmn
0I3WsjIzR8DVP+Bp9hEOeVP3+T1OPFcDG/XludyLMDfW+NNLBak8NUHQe06lt1HvjkaqHS9b2MXK
rQnuuAJTxiSvaJnFcxcu8q0dHcZzEzAudQVPsimy6yhmtylUmEIb5DFO/mP9Uh0GYTpmN5bffgh3
qA25lIDcESc1Axbz53DPOAegqePpeCCqISWHTJCNWFPcoSBYU/7wWvWGtsOIWV7W0g5RSz/IqNrI
rKDF9SVdqMCFmG/yuLIdKHc6tZnayHWJkJqi7intGkeS6kAfKnc0we4dojWyLP9FwLk1yUGMrHeq
DNzGhQzs/MYA/gFjcnsiojhizn9pZBy8lHE6GzIrPl1QCVRmbxAyghTMuR48qpsoMqtcKAgKjoTd
TNR2bBzeEElqiFqXGtq9FV99w9t3aStfC7DLDoz9EXIPKKX7xPi7yYO+QodQfhXWArFr2KWBc3DU
0jafdJKzN2MmFDo9xY8QOnEZJWp/k2P7CNaTCs4Mi4OhwloSMKhh0KjRcKKxdbSh9ixZe+31yG7U
5BBpSuMUdLyu1QZ9TCQEO0L5RaZhkCXf5MQ0vLlsUK5qonxmVk2IigwqSDpBS9XUylPbQBiZJmGN
5UNphNKuX1YtVeyulr90BAPC9f4F1KUPvaYmToTilFgd7ocZv1GS1du1AAe0kaAIt5YpYoKqvdLC
56kenjWjvNGnAbvMCvT8kxT2YI6UImeKyOxbUOcjE2pAlt4h5DXKax+aoKWvPVpNc6W1JYQ00DrR
nKzKsPPoR93EuI4Sv56ih7gkx16iflfJXqE/dAOBbParrA1uXBkn2sTQ3cUZnhwmYaXd7/BhgSbP
sliLEdFUjdtc8VBHpZIRICjinV6C5kY+OCbajcK6ciM9clf9ro1y9FpAGEm/7WawSUd6a2fL6LUa
asaMW62JBCfHTn3Wr1/F7UV1bqMShdgWmvqYS0LKm9r6sXNZ58fagDQbKcnLR8lO6uxXk9xONJWy
oH0GLkv26pQc6kfJQx2Br3n9kyg228lL/GqL23FQsFKpStCVNH6mmkPPPSqyFHd4aoiju2try76l
BupBRNe58yLzq11u44UtUTNzBPcoSw+ubuxkmV04vU0DDPOHaJg74PaLOT5jR2YrVkbVMNHYm4FE
863/1JxYqV2DrGgTZA5jfNYl1zpBg8tlDUXk4fKi/h4x/voBXHggJ2rbViNEnesRvBjU17PF60NR
nCMcJ3f4x+MYLVJdgaEUnB06u7BlqOqr/bZ570VBTwwTmwBPaOTjLomyMOmLMNf2e7D161AZyG+S
P1kbGYoigWoQNTae7DWRPcxQsqWeFpS3xlP7T/pffo8FfrXJxQJDLKvJKIFn1uzaoG8PJRqyiAyR
+B7ZkfXYrMKb+u6CKprGCrNlBX9/HeUSS6WRJh1THGme608Z6vdBHY6zsvs0PrMO0MjNRfdxtnq/
Ho8Y5cYmt7qVVs99Mejm/7KYz+obVFtwc2ye2islkP3KT87aSQFMyBAvKFzLFTFavStMXvoCbm2b
sAiJSQaoBd9UQGDElUmAxBjkWiFqaz+AkSm/GlJbQ/mobDvjEow3tWO50pV6b6R29XJ5U+2D82ZC
uGVfe0ilt2YvQd7QcDrUtIayh/Z9Gzw1LulcuXzurG+kKu26G+wKRFF4kLAF3/D7opiKqaiGosu6
itcybkqWSUq60sCxFZWZnQ23wyzbtISSUAHGDivyTVm1rfBxpEjhFaOnjKOA0eL3/fbrB/CToCHu
qFkLWpeiM6hPT+tUfbs8SJEJ7mjWwK28Zgu6EKDlqpgvpiFgi9nNhmwnkTtl6zaJIrnAGOLmpkHj
fFnZ6OV3qwdWeN56RC+P6pmgzeDL/9hNRPn53Yh7s4jckdsv6VSvGR7opyl7NqTcX/6PtCtbjltX
kl/ECBDcX7n2rtYu64UhyRIJ7vv29ZPUxFzTdLtxY/x4wnGEBlgo1JKVObROk4o2wj9Hbuo3VZXs
voo5KcyfTuT3T7d6fYF+oEOXY9uJgAn9StgSVfPy4l93t3psFS2qlLjDMrJWWHlP7yajt6G44jHy
pGWHuPwhFDxeAI7JqKuBoCZRq1GIcv3GaHYppFu6r38ySXXlf8MsJoFUwyTzFE4nia24541Tc76O
unK37SjQQS5xbCKV9gQBaB2A20Dn2P6fKYghioYqzpyvxNDWG/GLNi7QK9FvOn9XZS+ads+qXcU4
GIo/P8fvq6z2oiVyThI6zzPKlZNUldUQji3zVlj5wXRsw1ju8QRniJB90AO01f31Ty5+Cxuun5/l
Wc2/YRFaEJAixLnQaDclCbYkTqItraloG3IeW3UQv4E+qTeZBhXVYgqJKTHixbL4SmltyXWyT0fd
xTRJhJGoDgSCSr8FhdpOEidnkKuvcQinky7motMHJTGh7Awm10Zjn62iABleD/P85+AMldqAZikW
bBXgd1POE5DAGxhZLAmtTQX1NKeOJWrJBvN0MX5RiOQZFD1FY6zcRkdZUlaOhVF5U1S+yJp+DhV5
i+zbbNLQ6VjuVfU2lxpTyAS7IqUnBpgtj5FiVpBEh64VhfxtEXmhficGXwmUSAUZQ8eYyirLrUja
PfIrc0iyH6qe3IqDJDt+GH8UmuEOGjTI5HBbquJtU9waVfZU6eVTp2l20bBn5uuiFWv0h6wetVG0
xoHu/VQ7tmPrkmI4pEDhmXnHok1koApRT8mb5heOYHz50O10Wj2w2ji0xAY7aVG0bnUm2ZEWmgzh
Xx2FFgmhsoxkDdNk9TPGW+/Drjoyyu4mUXltGnnCqXajHQyj2XfY5mvRKeesGkTTT0QQDfkyBkUg
iku1yC1Yi8mnr2E8aHXvVfHPSPBfSvEjYL0jt5D/GPd6+JqkzC6LYkPqwskm/8CC8ENTo/dIz522
EY8oFAPAWBfWdTv9028gTEOMOwOGqaQqK9fEmp7VMYN6TZL4FsvAUCmKZm48XF/lG8ixvgzLZVZX
Ws9yBuNO9Zu0Lh5V9Rlcg6xHkU/8CVdgoWkJs9Ff0044Ea2N7F7x73QFRch6egb41fQbjDQV02j6
guFUTVBBAgbD3HUOTc/MajTlzDTZKiXWW5kWzkOdLN/1RDkNQ3JKokq1cqX+DEl1VNJ72djrUCzM
xG0hcBz95VRxcZwrx0KUBL03HZTO07AXyucUY4sKCR97g9iBuqtRfZM17bYmqov5f0dGeeX6QV9y
bMtzXjkdfOtp6CW8ZOF0CIoHveWpZFyyl6VXm/994dUyIAPCJoDnbPsbvUvsWAvMTNL/H1a5XGUV
YhFa5AKpgQtq5C9JgSb1kciP10/qQjvh91dmFUb5wB0bUYSdQL7sBHcFPindrE78QfVvsNTa+Je7
WUVOoUagO16iRmIAUCYTthGIGFgSE02S6EdfULbaEFhidDcmvauASxWTtHagZA4dmClm5CbpYddR
BRLZEi5Htrr+KxVHwE9KmxUfKnTDYPVe0MpWyzo7IqEziK3bdm8G5ouzcsjsppQegoApTiRiiKy7
vX6Wl6xuucFVzKa3vR9UDZRwJO1uGl+rjhN2XGg1//attFWAlnQgs9ACCHvsARN3Z7aK3PO3kg96
k3nYvsHbZ6aiVbnX93UxZxMNQ5k5PGXE/KuNkVYmAitL/QaCnQ6renDhgCuqui2q7EBDYDp7zUwY
M2UopAvdHYsE4NUCm/MrOAWDP2CPSuePQ4l6DL31b5EXgnU89kSIqAlWeZzZcnAGQMxm/iGaPOjO
8ta/dOeXxc61U0HEB8jh/HnRMZdHwA8UxY0jUOJXSN2nFuY3SkcVheA8PwfGcE7zyKx9ao6KZPo9
b8aF62RXPigdmmIU5/bVXDjCvK817Sm0RFAU9owtLze4gCb5/YVc+aK+VAeR+d+qCqOnetSC9tou
e05QbuwPYNTZ8JzfRWtfOvGVZ6JBEvq5DieOMdsXDGFaqILnnnCaN6nA2PObrgSPDy/zmv/s2k0t
l125Kcpo6E+Cr9+wYTKjFhTW1GPxOUNzbCxTjlHNp3ZtsdXNCgVEJD7wZTdTeBcQYuYySp3Cg8gN
cHinuU7uVKEstELBSgniCK/HB0Tgt/ftjwEsU90TRpf/i8Hh+Upc2d46UZoMFmhpOH9C+jCwxokx
THvdK/BWWEVUmpTRnqrIKdv8NNUBWh0P1xfgfCF1FcqohSCEVILdC5pkx9J9rHwNWWuNOmcd7gea
d7oIKeJEKMvBALLJP/q3CPaMFmr3ZoqxI9XuEKtv8J4pCWjMK483EnzZ5GWACEVZhezR6qYpRs7a
FqIUN+FwzwiExWJIWosRnNijyFO1udDsnh3Jr8VW90ueKoanGRLLlT1+SVsJPKEq0J39XXsU7pAT
2uWhAPPZTEbNq4Ve9OCLpVe3TQyaXK1FLC3Rz4R5RrlvjJfr5nL5M+KVnCEtGkSkVpkE9TOo/cZQ
qYq2xcF/zaANDhoiW3Ck18Ea3fhhPIDTigPYv2iki0XXt6AT226occ9UpbaMCGLw9T4Nio0wcCoG
34nQHzd6sdLqOuQVJSGYH4KzIn1lPiAJ+mc7UsuYzs1wS4X8BAUOBPQ74N+K9BWTtcCt69i2/pBl
4gnSHF5u1Laf3lU5RAiOsqDYRUTdUu7NQlGtsPusotfcvxNF8gTEDjA6MvIw9O/EzhSLQwX8bS+/
JYnbCooVBToIjkIrHUVba4GnU/szJfpnqAJ8mQ3KXkeCJQ3FZGVSvlWnHykR3evf+6L/WZzH6tYO
RdhFwtgG50whKKMHTiAqz9eXuGi1iyVW77waBhnNEaXfVKywwgyc+BF0a8r766tcbisulpltbOF/
CqNRC70qgrN6m4Ihq3Z0D7wEzieLHCKCjU10uhhS0rywire7le9Ra2HsIXEMZVXMCkUYIjkb3fb6
1njfaOVxfJaEyoj4FsAl9NxlzFAUnGtxuf+7OLyVZ0loonZhhF3MFI7gCNBRqzXjLbHpRr8TOPMi
F+Nx+mu19XAV9OHHMBmb4Ez7yurAn9QMp75EyiPU9/3Y26GMxWnryiHkX0RosozbKuK1tjinup60
qoxOKEWhCs5F/lppqadIMserXZBswlOx2OfKrdWTNMZdin3WjugqqAWZYWEySCfMpD7z8DzaQzFa
poBnqfgnr7jlE0xz7HOddZA2TQuVoD2b+gDJJhCKjlC44HiRy9H1YqcrNxImBMQDVR2cR+O5RvtV
MFDbUTHgSBPZy1GBxIyMOWqxCaIhSwQ4RaGam8kMwzJQsPyn67IGdfR9nWdFg98S4IforLK0NHau
L4Gi2qXIcLHhlbcJdH2swLISnKVQuhW6YRPLnacaitf7GKQY1NQeGEbMazQhSC+mVtKq8qaIe1PL
9ddErzxRYC4zkPhEBTN1qv0UkuYH6AcfUkYBARcFwHo+xDzbqKgu9dFeDO/GEcQdkupO4ZscHMLs
M6OKmQGkGaigw0oDJ20LT9f3UvQTWkpmFxUmhYBUXaEbGLSmJBlmUmJgsg5tpRHtHGUJbTpFGP9r
wUQCqzRu/WBP/NcGGN2apAAEa2daugzSA4UMyOkRM3UZZlVLF/0pW0DtOao+FHQAtRjxwVBuUkKh
WxiaKuA0Mka+MnaSutZK58C2O2tIeQGQM9vmPqHHrLjPDcHUw8LS1JMCsjCCiS1xo4mf4shckX2O
LWZW4fIATgMOFfqBIqqsgB0p89iK+hJmBwUa8ix6VpIzRENMsRFNVtNtmD9UOmSk4MuiwMPdNikQ
CHp4J4YfumCXYAGhRmlWdWx2xqeqbCTlPeyZBaXMonuvSsUijQEdhDu9G6y2NcywuZmkBykGy71/
JuF7UWs2AVNBrR1VkVnJsCkCyFCioBB5LU5aDHeJDAUF8ig3Cr6BW/ay00mlSQ3QK0myWwTMLPvc
6eUIGmDvEf7yVJ0pA0gifxH8Z3EAi1z1LsZAZgPGAaKozAxZYlX0SxaTjVLxFK0veQkZkAKVGKKq
SH/M1wdg9BEM1Ca05DXrUrsuobnMrf/MD9U6+Fqusootu5HJWibW4blx+8rsXkS3vCOxWYTmjGMY
LOFW0S1U66nZHfmJ8cWCw3L5lTuuoqAdY2VWmkY6Ds+7039ATwPawPozn06Ud6KrR7tVIMtLjMy/
8UEtEYaDG7MnYDk5Jbv5Xb52oqt3G19T7vQJWxJIBsaZflPHOznoXsUxN/3oI6nnYY53jvO75PsW
57h+vvERUyP2Fcyw2O2X4tbg11Efendy9A38D8ebfyccV7a4fqcjvVA7ksNooGjmDsSNoAYser6r
mugdRebbc3yE7LoHWkIQiAyCyRqTs99Ln3L5jK9CvFzIhSryERzNwDHBDJEONcSUFavHePYZWrAO
u9ckc2Cc+IHyFl7ZEAulcaiFNDy/NHazVTbDBvBfaesf8o/GSS3NaYEJlDftHp0px79LXjTbOBcf
8PnXT+Dy79ClGW8iKrK+srKu6iLYGCD7o0xtcOXAb8Gm/cS5vsxf4sL/rLPGzKvQK+67dtSgwWzN
0Tuabs/qFsXyBzD/3PA9wqXbQ9Vf6638UYQXIolaH1FLxVAbqSxZ8AFWyMyBxLYcgJmO4T/8IORt
9NINWi48//siV+mlJB1KgLlhUaIrKE78HQ+CDb6zKDy9w7tEnA+4hsn7iiYOuoR5+Io+hfENSHVp
sbn+8eTL8fSvw1yFgEAtoHswisG5BM8ORANORI0fEmPayf6wrwitnKzLXitZhRqreJcViIarRL2t
c3gQAdlx1wuqBdG74yT2R6NEN9jQEpvMI4hjaSr+rtBcwY/dAHev6DuTIGHAOP9NAp+Q+RAHChCp
BJo3jsJgamnzCSrn1qry+gOt+p1a1a+BQXd5170XCcKzcsAPaGmFEKPnOOW/pKK/jmL+HIvPG096
WBH5O+73Pfkt+gBSW2vMWaFixtQK/SZtUfnlabTOMefaUy6tahWTFk0ujWMEd4FJBLeQidXRyiqj
yIkqmecT51bNtbVWPhFLNUQBJAKpjeSCNtmjP/37uXSv81jdLgUNy12tnKAeI5bPQJJ8Rv8CZUtE
u6XwEIrAIEalPXYYOSnj7XVbnn/8tc2t/F1aDqNY6MggxE51cox1tfq7pJeY+BDMnPucXr+cf6g0
yGgNJlNBUUFAWdZSMw/IZKfZAGqPllTyZnx9iyKGJg+h/JdS3/+Z6R/SDbUwgH4GAhQ308cAOLSx
ByVXBmmPBC9r/0D2+X/FjHn9eyprvS2ZpKDFSVCBG8RzOYJ2rAZrnS+YQsnA4/IQ+RHnOsrXPyfA
L79fx562AWU1ZKCbnnpq222IcB9PsRtO6XPTZaehyq1sQkZVlOiU3DfqVmhVk2VgCGMiyPt+GPn0
1HX53dzJjvt9mQWbUAF7yZc2lXabyrdCNB00NJXGbQLKwWxA0gWKkUhrj3II5Xqy6SJ6a8jhXqX9
bmrCx1opNgbgq7IQvSZBBQ7SAh3rHCmCHku7OBBsEHdw7uwlO1uGbatHRxmkIBGULjwHxTnXz0SH
hGKfckKFSz5oucjqrBVBG+KqiIJzBR+kG2jshntW1lYjd5yVLr03y5VW7w3UYIzECJvwXAI/xD46
9f66E7hY6F8usPLiYh+yKlNhqOPYHEJkLtYEIvNofJ/8kyZE4FLxzaydzNrILEp9U8jRug6PsR7/
YHLgGjW1GxAI54ynCciz59XOY6WT5VCIQrgnyW6APAtQHCtS+PzmIBIeVcZfaoO/3MTqHJSy9SVS
IFhJtmyj7AcztnrQyM18ZLwX7C91pF9rrZ4wNviB0DSoVlXQg8dAFsaIQBDMtsNt48za5rHLq99e
zC9+vS8KWb1kndqqZaVDdKV66SB/KDyzW9nJsK6AXg7cr1Pbva1Yw5Hu+5nOikclw4kWFLJ64CDA
C0TVrAkEmj6LWu2puhffxfdqQyVL2LU3cFS5pfFqsPNt//sbB+DF704x6doc/O6lfxP5idVO21aj
p27S3HDITYPaeHLh8lqLAiGsBeqWofNx/X5dckeLc/8G9iyCJNZPORWNAvdXf2m7h9F/j3gJFO+F
+zbtxRpdGU6KUeKFQ6lF3FVb8TCzTqJik5jCY3jHDvVhcvhQId4n/a5ELNYNJgayQjWe43tiDQe8
re/slXmap+2oqb7H9/x6A3evK88b51WS6RL2GrwFTxSNu8KN3OxZuJNt6KCycwPyJX4Kxd3qyhkp
uqy1Q1r4N1NVmLp6Gsf8LZYhjE12w/AkDDdq/CNGpVHCCLRS2/JEzCmr3CqJ3ev2xPNT3790cehi
1qSsCZPwHKe1mamfxpCEZuOjEttAkicEGRSboPwMFEbJmq3aP3HW57jl7w+0WD8PATIKDCRAw4u+
0wj4jwdwjNc2cYUdQVI3eNUdQqojN46b09QrV3nd/pYGVWyKJgvOZKe4LQREDAjhhZvuk08YyfOW
34/mYpMqpMljpcr971HvmZ7Dj0/TJgXg9LZ5rl3ggfEwJLcFxDjwONpVaaLGy9sx76RXvgu0lErM
DBaedYge9elZnVpbrQCHLiU7lTVO3MQz8XVxVCKxHyYpJIiYuh+d0JKeBSfbQG3b7Bxs+Al6pI3H
HVec7+uVr/r9JRYnnU4j5sBiJJED6l4j0MMBGHql0wAGa38/GAc+4fLFAunCJX9TBi2W7OQ6VRiB
CwEzOdwH22Eg1oRa59M8gs3d4PUUUlmTj06aRPD0IrFr0sALh68wRpF+rDd6BSrC5rXXwZEvaJYk
SpzIkfPyfPMqLLZJgbnxpQQXVdPReesw4xPXljLygFjc41wFTl2Q1l0RI5jRSlvdZe4EdwBUPdsq
u9wuuMJgnFvxPUi32Naop4yQHFczLUevjlOnFbY6sBSo6nmCn3Geb+6tmH/OYrmkV/MpF5Akdy5Y
5RMvgk47sYd2X0LMYfZ6IlReFcxOcUO2757ltauxipgwVqsm4TQXHwiYGhVNRU8xRWiWxo1qKmOT
W37e3pTA1+ol0Pt6Ms+/6+jCNW2Ooo/klxsJLO1eXZWJCUTR5NJI3jWDBoLCSX0nWe1lhZ5jeL4I
j00AwDomG34mWXHL1Og8gefeBtdgiaRt5qktZBAzTHXvCkTbj0V6d/1duWStizTku2i6OGdZiJu5
SokGLrhbo+muDl+F6OP6GhffzuUiq1ecar08iLmAmWwptrR2Jl+I7UmUt1UT7roQDZmusqe8Ow7x
pus6noflZI3rp1sf5LxuMzU4+4/JttnmyICtZi8GpgjGam2XbGKb3SePJOAszDvbVbohCDlNokQH
pX2yrTvdE9A2mXIehcd8eGtzXR7u6qaMGOipNKkPz0qpuTqGQ2rGIdXhrbC6EMyQaFRrSCEgy1Nk
laNXLee6XxB3QC/pV4dwregFoad0BO8EECIhJpuC1G7QyTOLpHNZqXpsePOLCsoDAwBNAkjkEOzk
5KgV0VYOKBgk5xkDMMyh+7bJ00OJFiMDAv66FVPjUiS0+JHrJ6WPfSEaQiU4M8CaNe1dL28Qe24E
aW/4b2MCYq2o2sR1jiHxClYcxWBbk+qgt8p4+iw1tTCnpvVGbbQiWqKKXOVAwQWRW9Fm1xvSWZQT
Ew1/G2NkjyLNUR/6SrJtHfmukglWp9OdoJ1ygTrMV+w0qc9j2p2GXvZagWG6Cl3wUn3AENajNOao
dQ/bFDMXU2B8CbKAgrcfv5S64kkzt3nMkHPqOuha0WfxgZboBGCjUw2o7fa+yid6rFkL8rOqT+2x
mA59G1mVgn5x29RWqPTopY/ZSwXYRdvQxBlp9KjrTxPDhFcUbXIQAdiDNFYQ4zn28r1RH5Qe+Osu
e4ok2TZ8yca0eWIXOaOYEAMgb/IouFwzAOebCSfTIviROqvWCzMRwcxxG4Sp2ZFdKqOsno348QrJ
3gc13ECpMJWAPujazKwV1PmTPUkCc2xHizWpTfUH2jGH6BAHKg80b5w6QOYdDFYVk1s5Myxm9NYo
vQ39zkgOpdzhBCqHJQ+iNrly+WM0TnU3QoXtNMTDVqFnpuhmLQOJWYOqXYVGcQM96CzFh74lFWpe
w1GpEiswWhDv51Y0thiYeklriIMHgjlFCNWHwp7wHXQ5e0UZuN50ufrUzEN/4rHSgWERdKdvz2PR
u5oOjgE23RNwC0uBbCdNfNJCEOZE5TktN6SqXyZ6IsENSFTw7rhyYEAS9xBh9rUGIDvEhKemZLAF
fQQt2lRYkJZ2wqhGe28/FfZ4yqYe9jXaghJtoHp2EgpAEprHqdDNSI828Vh7AyTvJjm0JkwiBexI
Mukckul1bFCl6TftgFqiRp1aUhxjlJw8SY9QVvZ0CkiCck6S1ErBCtMbD5JxzMbQyRvqalVYmmCB
3QTabtAFT2tkDFt9EEFzUGebNIzbZ5mrlj1wfMSBhoMWfGUpZRDKmHmRegiu4OA1cds2d2p3nqTA
pslLVUhWBy2PpiR2W5PndBRgKm/acBdkQ2TKVbg1QHEDKGhmKnl++lbGqX/kceWNLdhKu9AMe7LX
QFKfQOIvTgH+YNDJQmEOtCFJm5tRupHEAxXPeIUzXTaj7plS0VIETJfp78EAsvWyuUlAH1CUmFvv
AOugZi9Wpl81VgVciAHHNsaZo4a9JYOPx5d3KQYjyAC+lymvZr4dryvrTcEtnF7M35e+a/UEq0WI
jKZFn1v2RLcHdB9TQY7hzPF+8EPdaDvJmgYL3YF/9OzfXehFgCH0cdq2Bei4Z9memahW0F2x2GWx
Fez8s/4w3hi31Sn9IeMV9u8wFZTHvAr99QdyHbkKKM9PkY8QR2weVMHzZV4Ln/POr8nw9bSvjEDC
ApP2RVrIqYivApPt68/Pd5595Z1fs21PJAykLPTRJt8BGe5mtjYeUo9ZkwVN+H1eOomjuv+V2Nil
XHFhO99zm4tP2LUz+UkJ25n7ydXP5ia04WhhOfCWyS7gUm1z4rU103YEqkoQBgEBAvyzNbTZa5R0
tq+UhzJWHc6pXuoXLfe2SvYJ4HOixgBxkT0jcVHwvimPvo1BJehs5naE0kp/kHaK1R153GAcq1kz
+BhJEUNaBEGx0cTbJC1NOYKIdM6biuNsUJ6DmsXHq9XIqA0Bwa8i5JZBO90EHZMd4THCCPcjYXct
elR5Wu2ENt2mWX3TJO99WJkVwAoTxNUp+MYBZVN0TkGLt336++9qQ82P0ghFTDEiHojJtnqY2T5t
ONeGY0vybNuL7etCVGRhgu+rVKVVdeEuHG+Uxq168fG6Jc2GcuV6fgMYFgvJPThF6hYNoxG+Xw+Q
+nXhZLZlZ7EEAQmG3Z3CMD7zEkSv11e+CGxZ2LA8H/Vi6RG6aMI4w2N7q/2qTzOCKH4UXzUPS8Zm
YPMGYnifbpXX9FIA9jamGTex9gxA/xGU3sD3cfgdeOe5Smt0NtRqnqKfOEbPGrkXADbQRmoGeF1V
P93U4T7uEAxeP0rezlaZTo8k3fDjLDzXbWWlQoi52C+dO+d+2SYN2VB1MO+p+upKqlVF4yKZFSoc
YslW5n53xpGUZoit79mRWeWhMQHnxofUtzGwWINvgX/AVl3EGMI5fESIFFOHArTqxk8tuKqFLbe+
dPksfv3K1QVtJMWgiSTPVkV33/NwBL/pszHBLS85+CH8+u9fopRfa65uqw8+f2AjBvCNIkqRLW0f
6ebwXBETSH0wCDdW8cgo9DQhonr9w1+sN8nir5VX8VERh3nfhnCTsie58b48ao564286xzfxpm41
O9qGj9fXnC34T4/xa8n5Ayyv7ZSAMA4xMYwNJaUo2PaKamrqNgXFRB6V7r+ttrq0BssnXZVjwBQM
FWqQ0F7OHwNyFoE/GX15c30x7odc3d4ACOnQJ0D8hlvVGx1Ar25BwDdPVHYIWCRgGyENAOUF7iDu
bJXXDnV1g9M0afxSADA2wmhZdQNPCE2d7DR/RWbzRk14F3kVPOSTEYwawUUm+jep41uWbii46wWN
4wxn67uyqzV0MWkLWSERKkkGStaqjyl++o8X4Lv4sbBGJVMJTSmuewVmdOQt4GnVTbmHuApesmRm
a7TmWW0v5V093t5WfkbskyQXQtx5YzwJ/UmWBs7WOPdsDU/sqVhn5QhmhQyk+ELg4qt9KePtmN4w
AZQhHMu/1HdYOBJj5UhAczAwquMco223LY/Mw1yjPcvi5bw7djks/4//MFb+oysm8JoijTwD436Y
9XAiiGPJUFoyvMQBpJ/37PMu9ZpHPghrUPJ001zPNCdm5oVVWr6tWSBG3KYf4s4Hq21sJx7vUnNe
ImPlTDIpGnPEOOGZYcgo1SN79Du7kzWOh7wID1l+upXv0CGWmYPLdeaaJNAaCy2wET6HdmNKu+5U
WOM7r9M4/8Fr13rlP6SS6m0co6Aoiz/qAO0+NDS0KjZHlGRy4a0XnevGef0maGS23cUdj9JCklMJ
gZuP6Y/goLbRI9A+KLE9al1wd32ti/2pX6eJ4enfFxuJ2Eu+gNMMDxmuwrQHQuE4WaIz56hc27x+
lHC6v69mdJOOQiRyRrLT3DF2wLP8Hn8aoK+ckBhjMHMLrtljpFqAs/Ou/HX71NYIwAAjcEkwoQKf
HJoDiFfuU/DEbAqnt1FUOXbHrrXBmsiL+nmrrhxNTnI1j3KED5BUPNaY5cmj00Re++RnnBJUeCVH
BKGQglQOrKyGAKnDtkHJarDwf3J+y+VY/f88kUbmn7qwK5TL9FRTkcqy5i6avqYBDCPdp9qUtk6e
FRJ4/jBxlvxLT+nXmqt4BopmBZEakLIyVbalXLS7qnbF6YYYP5oAMN70MGnxneT/zFJOO+T6q6+t
IV1Z4svt1GHi2Oj3RdWhq4zK3nhbSJH9j1do7ZBYLSuBiiv0v7Wz2NG3xWaw4G3dwK15U7rXXy5t
jdkSM5XmKiNAioVeLCZWzI5tH33B6YL28ykMfuSqU3cZ5zR5fmKN1KqEAt8LzDLAfIzWTLKUeh2u
reBVaO7yii5/yZX/YzZrzBYZKh8lbBzpiJK2Sxxlz3YzoEWpwDAr7xmXMOWCjsLc2vq14sozxfkU
x6xFRDrjZ4higzxO7rcyOOhjO6QWYLqCfjtSt9mXgAKCaSQ2W+VGnXzwwu1SlxZ2/86DJXIegnXX
N81rKZgiPDwZASYxQ3krjjbBQHbd+Ehl77oZXw/wtO9nd+EdVNooOYrtxg3VoIgYPBtD/o9vzbrD
G1XdSKc+gjNgmWaRonCLGrOQWm0RaPvQuvOgY76lkbBpRRTuE9qfYibz4geOR/6OnxYbTY1snIIB
OaQminbdHwwKygYpPPTsPpXPhZw7Yjg+BcoxR+Mwbm/EnrlSC1x6wINfXg8NtTVmqwSpBHq2yBf+
d6asBokhcLXQ3fE6bwTQlFssmB/zv0cy2hq4VRmYH63YFJ6rjDpiUph+eJdm71qMSS7xI20elHyj
NO9G8fZvtrWKoMJJGNomQunL11/C4mcc8bzTRadIDZ2A2UsEbcnqaZONXi1ICFbsELLihYtJ7AN1
Z8ASLxa8+KosFlq9ZyXUyIYUM6xnNKNOWQ3B8IBZSgEASuNz+JUvv52LtVYBtaQ22aACRY4chd1J
drCrXfUFJV9QfHMt46IpLtZavWFdjfGrJM5/9X9m6DMD+Fnw5leMmxVdvISL9VYWQRTm19LQMryZ
xGq2A0YqEztwsj2gSlayySGIyA0AZxf+h/X/WnOdnpckVpFJTuw86xvQp/EIRhvcNuIqb3TDMxTO
BteJetkpNCZQnj0bYnWQpDNJW0tqxqfrF4u3yurVUovK8MWgQqqQZJsu243tfeEzzstw+TVeHNxs
PAuPGQhyUlCVgpnnOEMCS8z6Fk4H6YI5kfwvPhTnkq2TcyJ0tGD9PKtj9yhKoQOqmd1zpQBT1jm6
Sc34XumOylY6Xz/Ny9Mei42u3Ig0DFD5kvTw3ILCf4s2E6Y/bcMqntgnGGc9oKe/hUhTyGJseI89
71OuPEsQG7HQVnjsS+lHqd4rSKLlhNNmuph+Lfa38ihGPZRd1+TszBo3NgDqGO50+ErA0kELNvBA
a5ertYvlVk4FbK8TSGUyhvlAeQdAZ3eQMeMaW6o5fIlW+VPfJDvevbsYxizWXDmWXISxZk3CzhEY
KrruIw4F87qVzIf0dzei/5GeB9BUpTJW6DNQevqTG7Z4TGExaEuc2lL5t9unrzP0NIx0vAMgNssK
jJIVhyglH76gv2X5x9D1G61NzQj0AgaF6nBG3qexRK24EDlZzvVzhXjA7z5A6ZE7T7RhZ8QPZpn7
bj2kHOu8mJ/+59Pp6wS9VOqyGVLCzpOKZSBJm/uCF2iZp6NMFlP/tq8f2qZ1r3/ObzzYte8573zh
3SRfxgiK2M99nlG3RLv36jvwnY1o7ABsEuwY7FX7yp7azuzv4wfVbR6zHbO5lYLrMYy+Ts9DrRAJ
KK7nEatm20J/gG0FSODwB6yuu1dQvK023Kl5UNEK9SyA1mk1esQXn5gff5RgqOAcLu+brjzOMKoB
OE7gcYb/Ie26liPHlewXMYLevNKWr5JUakn9wpBaPQS9t1+/B9rdq7qYGmJi5q0jFNEogEAikXmM
qvxW57MOTFw9XnptryuA7ojKAOq74ORi7xUtAMOC+QlwEiyx+hMKE+cocXTYbACEBFvax7w69eWj
WERurheP2WRsgdQ9zk311NWAt1ltutE08rQ+hfv11JttyUQx2UwyuawQxeIfowe6X+vA1c6RAlAt
0CahtLDc5/O47z+4b4ZlAhnEAfQmopcglUjRnciDhI3hURhJ/zRveKqCvOHY9/04J0UXKpjl4NNG
UBkYaHraowvecSBch7f1ReVsC/Z9n/YFUPHjbJ3h8uiTZrabOgXuSn5opc94rHe1oMLliudwdZe4
on6v6dci3Bz1rCpyKDIpENrUYFBPPWzyY+z1P2tc8/KFiojCLS1y4MjtVYG8/xupzfotb7JPem0U
mkLKscwN9G4NKA3T7eQWL9ax3cobGbqYfPWvuxJkt9NmIpxaSzLwMziE/1ugAs8BMiqh007bNIP8
0SbbT86X150B9x4ywa3J7XkEGs6tyb79x2nR88jEF28BU5lh/Cpb6s94+RyF8TXtvfXtxZ0xE+IM
tR8iYUrojKNHA0QWdKk/oND0FIHOogTKrt+Sfel3Ed5SPP4q7xOzIa/MRpJlyA9gLAMzqN6BjoWn
Z5wnL+8EMVEpJHOtZhGBwBmID7Df2tTyFghlWyDIVyfaDGwvMPjjrCu95VfuShYAXk4maOkCxFKy
bXUt3mKPdophtAkRMJiXcdlB669SkyVdEUseU5F26ejGpaI7ICQQv3aVBrivxhE/wMdenyHn47GE
q6WT66oHVPViTQTWBQ8oksMBveWkkPdRgt+BiCVZ9aYeWmWIlrR5NGxsE2pc+gMCbsvGdBtvdtH8
b89lDO2F2FV5dQXO/c8C5GOlxaHrvt766k47z14DjTQY0kGo9FX004vpA+X5xO398IZlopAWy2VZ
lCidiKRz9VK3O1gYmoVuQ/n4kpvQbVreq1GH43m2ifrILQ0PcvvINcEjnB6AYOK99jgpLYt5NUuh
MoWa3rB+tZWhv2PCQmRDLfkyT0AjKgs0d313cV5E5p9Arka35Aotsg4+FgAK8N6yVx6VI0zULqgt
w74te+Y9LL+u7pVDywJfZVnOuq6QgRnA7YaE7BHKNHAtAy9WfjC7HyMEmReh3bWkua5P935R/Wab
M0FKBrtcaRSEC6ru3luOCdsMu/dkR8MbvvTy+Fh8qh4YBqJNle/13hm6X/LgaGUACaTY/5ehmfUA
6FptmYQaRf4BIktJlW779BlOW5yMkbPRWWk0NO9mcZxR28rGlz5GCaHV95UoAVrD6QXR5Vv5sArT
u4UReLRoLW4ac4DxhazaA9CTctcGqgK75fmZQCNx/YtyapKmQi+ImwzKmqbKyHV8UVqyzh/7YNj8
Wpz62gX9Zn0oTsLAapbiYd0OGYTLz0WOh5dagSyiOYre27VpHpRp8NeH49ynChOdRsMaDUAYEJ3Q
/2nRGNYC1W+4/ExOLc1U6AV0s4AoXU+pmsJYnQJ4RtOt/GEDqusWFJWT9Zt4vNPPmxfdrDfjjXWF
t7xVxRcSTx9ZqT0pfQNXW3EvqdFRBnOlDIFH7Tl3DOcaVZgcaIjbTDBbVAsEfaPp58I8xfLH+gfj
FOtQlvvvmaUdaJbQdqCxdPHhvQS5HgrFbF7gWOzRMjnIm8t76aau5Va8QM7JTBS67DfLWo2TnHTi
SEtb9HWWwed8vlCncyp/Vb5wLw66/VaOOgtDN0G/aoHzDiE4P7jijzDogzJoffm1PMxuhyxB5kGk
OJ+QRaSneQiuTYxPOEmTPRjEEaI0ECHltv4ZOcFSZQJKokIZPBZw7irAvtC3tkNjK4u/2mHkhS7O
J2Mx5r0Cub28QkU+2xbXxTX25bPpql9GQX9LFJwTnVmo+ViLw5KISCXnUt6rZbmN2wcpblwT8u+G
aTmlNHOm+PVN1nYJE1yWocmVtonjSw3VaRRRyORYxmNplY9a9DaGxWGCmm5t1PDWXpB2lWexyTd9
3b+iNetCNmSDeHUcovSpUiPdHiPcx1oNcsESOUKyLSBmJLfxToLaLpHxxGiAgFVOhgyDcrw8ZNDa
cugl5hGxYantd4b1i3S1YXdL+yhKEzL4pRHwq8Dh1WRO3s6r0qhMnJvTUpfj5Kt+ET3O7+VDc9Wd
ZaOdQMkO9D1EP0Y793kvFE50/VIduw0DoqDruYWivdHuptjyU5q+vEl15ojZH+KsgXnX/bvQqjJh
TxWqrKplWiVdLNciMA8AqW/k1nt5u5cJcLql53JdWuSSyLoNrLc9t6AxkcjWVetZW3ZF+LkeCHg3
o0brozdrmRUyRKoL+K0hpKIu6S2bOEAVyIE5nC8jGeTdjJyQqjHZU96DVISKZ3yRU6TFAwwS0y5Y
nxMnh9GY4KbJSaimLUrL1YyaUhw7hqU5sCpzpPqzVj7WB+OV8FhH4FyAB5oY4rU8vVLCQuqVz2kg
oLA0/OZLDXGuB42u7s3X6sC/JZOEbVh1uykl/jjXbrX8I0nq7weExgQ0ddSWrISj8SUpYUYfoWqH
92KrPK+vHOcO0pjYUaa5lneE1sfkN2MhcKzMt4Nl+BII6+sj8VaNyYssuVyGUkK/Vo+OZUSOTXQF
I367PgjvlakxISISs1iCbDmtfimvkpv55DyP6ObHVwDs7baAFg85qI/ro/IWkQkY/WKZQk8FkuMU
WM76o5Q9AQ0yGLisj8N7zrImUKYSt2JVItKHRxOCKrQYrwTlVd7wDGk4p5c1fhrUMWolA2+dGe9R
4N+hZfQ4IMvUZW0jhA0nEeJcJazrrzXFhtTRB4gcRJvCH/aj3275smS8SdEs6ebcqlaD2wlekpcp
fpbH6WHW1Z9SpG7jVAw0Ev9e/1ic/a4zUaJRp3q2CuRckZm5OmBGo/Cg6zx6KOeu0umvuJlTIpSk
XCD5ezb0xZ8Fcdu272kBDb14cYUFvKyCh9zifSwmYiSjWozJmFhn0igQOXgZGgn4bMueZnkHyDtx
jKoYDmY0PoBj7hvzz2wQ3QKiGMn4KBTKZuzix0ycPpoelgNipcT++rrz7gKdCTQjLLBjxcBdQNs5
8MP1wZb9SoWaIHKXt/XRODepzsSbTo/gj5sjfoa6ZueyZidJwTv1vBWnf7/5xt2UAAn5v40TyYfg
5uLmD18kSt90J3AbyCbxxo31B9y4+Y9oXkRlTSvJAhOoMAW+rPNnZ/YKF1+Mlr7rbVrhpUk8mHTv
ao70Oy8jMpgMJR5McUrUr0cmZZLDRO0ibynbTUF7qnyJOQkE57B+2Z3cLPEMaby6m3FYeyhkSMYn
tGmBe+XVvnmjMAFohJbzZCQYpTJCW+1mOwsvo6JwLlpeocpgIk9d1oZWmgPFKw/ucoDPg6sEEjht
fO09ztY0mPBTZsk8KgXOWrKtT9K+QekI9Ilj6K2fMl7TwGCCThnGPYReUDrqBN0rEr1FH62KT8Ki
QgsdgIRlT+pmL4tXdXqPoh9Sq5+IID42rRm0SWu3VafYUVETe/13cU6/wYSaTpSIXmuo64fqW6uN
9iLxyra8BWbiiz4aWjiqIeL7crFgOgMDbG9UbLED2W2coF5zrVUOFoX3njSYeDOJY0lCA9v0aPQ2
uTZAZKDEo9hm71nHEVQxeWMBYNrByIyznrytazIPIW0y1UyApxjEDsoTrQ/2fnGS0V/j96O/0vSV
igFLcm71ThOy/28NWz71+Yt3rVM8ER8ufNOH+SaB123Xz1FtZx/aIRMcLbd7f/JMn3ghVAhjN3Pm
PVXl7Tfmsd/PNlw4IHCfusKlRlCGuI07OoAQHIvjcozOACnC9YrzKP5qmK3NQ/7v62EyJ0sTRzBZ
JwjRkVcBvazn9PfyUZwzUOzc2qU/uHqAVdBMGwvFUUdh8MzrcXFyYJOJbZEmQHKvRkFeG54IzIqI
ljgZOhlTwrkaeJ0VkwlvRmKllVggCU62lPStz0GceaBhl5BlOg27yYMkh2q3T5TDlfvJM+Vzia3T
TDY4TrzAxJs2EwCjPFkmcaaJMoQMQPAJIPATKCp67qlwFMrleSqXTQLhMKfHH5Ii3cgWzKG6qH0T
TPmQmPlOz/8lYM1komXXVlE3QiL00qWFPeqb3uSEiK9ex9qeYwLfNMIq2VjQR21axGPlVzJb7hI9
Zwsc3Qzj2sjKsYWos5tb5U5AeuQRRXTEuXRnLT0TI98l1ngIpdqJ1BTwPQhcLx1U1QxXjHWIxRjZ
XjPjoBDzX1mqWnYeym4s14eyUU+1N+d49kBijRN87j4PFEVWAXSFIQib6AhtZsV1iA6Z2T2X0bWu
W0+LX/vkoOsKZ6i7u+ZmKCa7qa1KKAyI1kCj8aNefJhy2G30Q4h+rF9P98PpzThMaLByCCcOEkID
zQQG+BpSZB3ZUDVeHm/p7lV4MxRz/iFO0HUyFIAvrTHYvWE6ld67/2Q63yURk7kMhyRMTUhWUJmf
0YNUEgSa+rdyC1FheFME64Pdnc/NWOwlSARLXyDkdpFF9GyrH/XC6zLwMmsWlF/EoDg0+UAbimbQ
XLRNHYRQA5B/UUBS6o+biquVzDu4LDZ/iJNKllSZXKYsh3hxAomzIfQV/LvWIHyQGTDwk+wI8nkC
ahlll/xcWmOTWvmxX8Zn1YKz27J4uvI55VcteUmn3lXlT0jxfHShsFf69iTH5gfpoOpiPhSjuplh
aCMfZ70bbUGWCCcQ3T2z31/JYjZ4li3pMIs18va6OokdniNQJyTdQWxSEDy5ohH0v1sJeyxRPyfQ
Xe0q9N3UYFwc2Yt2YwXdDwrozt0iyF/W9yDdz2vDMTcd7HBBFoGpNBQxFt9IDNcIiV3nsx9q4jki
6rmw5t/rQ97XubxZUeZCk6MWbq4aajHocpc2fUDXTu5Q4HoHi3oo9VHayKsE//YaWEzlc314Xu7J
Mvil0pyXwsIRp81FKKpnvgVIJgUpxg59mjm6CWpT5oy808g57yyFf4L/by1PI5CtYmEr448MHR7O
3Hi7hwlfoWJoKYFtJgoT5akP8kB9WpwGnI4YbVpeYeg+DvA7ILP1Y1GdE6FrICqB05cHBrwVVEdM
QTUq8TXVZte6sj88tFcZej39RtlyJnsX0n0zPJODqNOQxVUYJRdJRq9W0ewwM+xah38acrFFGuy6
GvxMBO9d4STE9/fQzdA0aNw85vtwFow+jhPsIcWXDiRyFdR9e7sMLCBt0A6DSdaTAp0iLpfsbji6
GZn5wrMIg3K1UVErGSUIebxVi2Qv4CYtS+RBXZiD4rq7ZW9GY66oHrqF0SyVVHVCccImchbD4uzZ
+4+L7zHYinORxKoY9Sm5VIO5bSTJ62vfknZqc6pS9RDC3SerRQtEYPljkGa/ntMg0gtvgGjDkAu2
Uc1Omkm2lgx+L0fXdlmuuRB7gslTD+LlOmzJuhu7qu8XWTj30GZNtZfG+JxENduSFEkPfJaGCsIq
IL7Fu76SZA4klUbFP0Xqm2WiR/9myw2mEVZTI4MbORu2FL+ZCF2R0TicQ0W/6NowTJLVKWFOZAHD
UAxqDuF2lOPKoDhb+8TNncbLTgB3CTus/+95/4+ahjdzZG6jpBEmOS/AnUjKn0P/Kek8GggnK2Zr
2bJRJoPRIgFfoHi7aBlsSlo7ll50tM7XF5L3uZjgVJR9UqqlRvGYik8Q7IskyOfH9UE4x5OtQwuq
HmvqiPUSuoduDm0LCpjrI3yh3Nb2AxNvNEXTG60PzbOM/sIAbX1zwTNrzGdXr2H+V8TD52D250yT
dlkfbacsdPvoWOFiN5rWNTUAfFMs8bD4ujp6ChEC0egOA3xKpAyCwQr5hHqPVwEFYxpHOO/ahfZg
ArBb5gV0wGBLvD4f3ooxAW2aFrW0LDyLDCu3yxKKVenr+gj3kVPfm5itjeat1cSigi8PTWUHL6Jn
2ErUR1UA+Lh1raB06V1cTDZYuCr3UuRFU7ZcmguG1EoJ7odkq/9R5l+XsfUISqUvvmHNHXT7D6CV
nhNHs4Wn4WfMVS69X0m9WQBm68NH2qqswjSRwmavFI9KzXngKhg78ln/FdpfoLELLDg5e5XzbdlS
qdVqbWiWOA1lDxFxiPGABqHwdG7v935uZscciEScVCPLkXX05alekL8WmFl0hMOdO+u1p2WNN4Cx
XlaJX5a5U+aly9lgnBSALZ62RMU9lJEEMn3oZTZeTa6kgZOr6XZAVy+LTWYH5ynRbGPaVgGvUn6/
Ova9AmwFlVitKCq4Yi+t2fmROj7MMBCGvZ/yMxoey0lzLD2C+/SzCgtbnaA4CKG7tgWP0gDlXQc0
uDF+dOI5LudDMs6zLZMsyKGiXoiPWv0BT3fOvuBtSLYMCweUJNYXNM8XFDDjTXvsXmB8oF/K587u
IG4IF7kgPWuJPRqccMO5BUzm0hZUKwNjFrlN08W7Kky9USOHrhl5W4Jzr7Gl0XLJ+rSa4fTVepNb
Pqab2CthtGjDjwOoSckRr/oHeUg4T2PeWWDrpGJbaamewbVY2Ey+Aeq6eulAIYfXIuSteCoKnMyE
VaFoRGmI4JFsApEKpDug0X+vhc9bSiZ6DZopyG2B8z0J7xGwSwWUopruWRpHzrbkDcS8IQS5CJW6
xj2hhM8EFgOpAd17A42XKeTswvutzpsTy8SsJgJguOgRMSiuvLrMcFrxIc+FaBFLTyKkKLgfizsk
c9FqKfi26bLQe6i6ih6g7BCfmH3KiUWHAGaKnCPACf5spSsSDQ3QSNx7VSnZebQHHpOzipyzzNa1
gFdphkXECKJaewrEJ+fJcmPEtPXwfncihgRNXNUyLJklpJtdFMaNliSXWHiKmp8aOITrA9ydx80A
TExKYDpRVaROLqQtfaJaTigYQTNVnHncrz3ejMO+JIqxhqx2mVzqmAAOG9pViZRjhBzQDJcSpTp1
lSa4nYy+WwZSEIwPpPIRjheHXot724AYLWfi9zOzm19El/7mCZWNYzN0kQRXzzOV4a/QRXLguGE9
Wk4KgXMpBkFT2KqnJLZFtOE4C3K/7nUzPP0wN8NHggLDQlGlQZraYGbusDFo3amwVbf7Q0ZXrwgS
R9jIp84VuQoYvH3FxDUzI7MGy5XkUmrZSe3FRymsOTPk7SwmosVhSFCdQFWkh7xGohd+lWynVA/W
9+/9W+dmHdlo1smqpEwzbBwGuGeGlSM0aAPNDwW8YSLNNQRoYXTyPtZ+98OFCLzWF2+WTGRLzYnk
+oQDagqHDqwjXc43sfj47ybJMsYNNG+yZEDIzg4Qe7bhGUVtWkdf9RHf+Bic++Tt70X9qn3cbM6O
QOBegNr3RTkrv2YP2/Mwohjqdk/xLnwrR3QeoeUDzbY9ePnHDp1OLrX3fp528xuYyCT1YzYk+UCr
ami+VOflYPlh6cgtXjHwl3REv81/Lj+h4c9fgLtJ9c3YTLRSZ7WzwL9NLnIieYIIN7PG8Dqof1iT
BF+e9/XPe/fuvxmNiURyrfToZEMqzFpUSJhn2zAHCSCXthaqWutD3U2bboZioo4k6dXczog6g9+h
Pff/1Cuexwlv/ZjwgrbZQlId4SVEfDW0oMz9uKDQmdBNhIYzp/so1ZtJsZEGb8xJbqkabpvZopg4
szBvpL5Fo/dNjmJ7lsxjpHXIpXheCjS4/KkecjMyE3xISSJVHavkoqu6Kw7GyYLtak16W8sUXxkV
WPUQb/0L3q8234zJRJylQgnWjPvki9VWXFpoNuXQZl92NNXOIKtMADvkCnpxvihLD6/aZVZBUKE6
9Howuaqz2LFnXnAqPOQLNhAG0KcCr5hTcuYcDZYjPmm1Ko41NlI7vofZvI1abZs18BTUOK8X3kBM
tIH7F8BVGvZQbw4nAWI0ovFBZuFkwJmL8wFp8FjZNCwnfGy7XtSaNrlE75I/PWWopFLdGxCGwdT9
GxpfvFTj6wl/E83LqCyS1tJoGzs+wcHV3IkW2HvDPnuiwnOjO5wAo5B+1Fd1g37r0biuz5i3tkzQ
SSqpHFAuTy6dubjRxsgtDzS0DWWb/7uBmLBTdNKgQY8CyWwneDicMJDJ7Tj3kpADSubc+izNe8hU
VcwybMulEJ6E0rINJK7WknCG4R06JrwAzCKHqYZhMhjHyWYBl7THKEVHtHzTZ40XRnn7kgksel/k
aZvgGmr/0Hfw7URm4XfoNo8yhGDnLZ8VxNuYLHu7hkYmUYyvxtnoJYkNVz1PhTmCCZ3H7iVDDYs2
DY33edgNgxuD9RLwmgy8cMoSu+dITHrVKJCm7optBk/VjXCqNvMZ9M8f/bZx5L3gkmO48Fab821Z
drdcWfBFjDFueBwO6TtNstrJ7lXbeJzP0TU7kf1S23KI3jOvdsI5jyzdO1FSJTQ1ZJNa+lPToReQ
yDZ0IsqR1/a43xP+vqtYpreydIMZpVlyqarBNhTjGCmp16bpMcojIEDm5VXWieYYkaU6SlE/C9JV
hFlkJP5q8tCTRXiqCKlhuVGYZn6tpYONntsf60GDc5ZZlng0aq0ihAjHmvJHaAqeoMMtHT6V66Pw
1pwJTWEqyEMFfTk07EJXR14nWC9ahrpsnHGCIC9xZgnhSj1LyqyiItvAEtMu3zuYLki5PT0EPU6T
8CB52YPl5nseyIx7lJhwRRQ96UEvRrEMDtrdec43UfNIARUNmuA6vOiJLQuuGvr5mYcG49UXWJJ4
C3MeyGYjP6E1T7BR7djOdYeasnXvkUPsTVLb6cu/+qYsUVzGGxqBGdeNUb9VSr9rJ+tUiV4tP6+P
w3mss/TwsFbTWoPf6KXXVVsuTAhmC9v1Ie4fAlU1ZBVIRE1nYn81KSawYXhsCcrvZkYPQz/1C0/c
9H7I+88gLOARXpPNEIsYBDhBF2Unp+hTG0KDBQHSOf6xPqP7B+57MAbyWMqKEU0xwG4wjXZKaNx0
UbEri9CL8n9Uu4WvyP8tHkvmgHZ6arYhfakKszsLrRcbKGvq2kYZOJ/pfiH1Zih6h9+kciFEylNj
BmqIahPQjS7t8yB1KAuieOAzT+/vvO+Z0b/fDNcYTTIlJZzbhRaUbnU35am7/pn+Ilp9D0F35s0Q
YlqFfQ+GF3RrRs+sWtjsUN3SxbGIU177awUNZt0rXeLxp/cXNcDvwZmo3JRTqTU93fab3jODcDdc
kl/Rnmpt9X7zXod2/YkGJSrUXLzSl/7Qn58B32PT03Iz8TGvOzWEy8iFhDsLSV0aaQ/oAWxU/UVR
91YLAJwAZiLEMeX8EXaacF+L7SkcHJKXGylUXXik21Jh7Sd4IDc56QKpq3emsFzQS9v1/ezGmehV
89tMHovsNWxENxGtV9NUNzC9ejIUcWOl1lbMEgLMEKySk8HuRN2FvbrTkz+Gen6S4Xob6qKb9qJX
NOUhn7WtpLR2KkFSvo+dMJ+9pRfQ9VRRGpnj56l7aYvN2AtPlrYv8nKP/ePUo+EBPw9q4JtpTW7d
vagj/InDR5J4Wfgcxr/SxocGmF0oBpSLwMfszlGF/BNcGnNbkSvU050GaUEMLk6Fb1KmByE9te0H
ZNnsZVYgUdnbGcS05N7JFh2mMQEEfm1dgdVIA+kjVB40WBno+6R6VYaNKZ5T+VcmXrC1YCFll1nn
KEJmd91LGh1Ic4xMoIzgUNJ89pENxJOXzp1XDR+teqzDl8760JNP8FSdDrQgWSqcFCKHIu9gcCKy
wVymlgGwbinQYHlWivHZgpD7vPyxfvju4wNuwgkT9jMZGh2GtkDZ7h1dycv0OSS+UW2kPXyaP/pX
iguWoQ7wPPwUr/VlfKomOzwJ/vqvuBtkTNWACi1803WDiWlZGuVmLUHYQVuANl2eZPNhfYC7V8HN
AEwU07s4kZJaxyz7Q5T9GKDe94gcmJPh3Y/NN8MwkawhPdQ1ES/xzB69ZfGh+a/tpw3lwwzxsQv4
8Yu3ckz4yhbQ7qZ8RuxUp50x5tvE4rxAeUvHBCkCD+1wrMzoIoOmJB1SXdzUM3EBOgzWvxFvKsx2
b+NUqaXBAOEu19Bl7ZEf8/gWXyoTf4q4Nx+I2e1psQgivObjS2pBBlUk9SFDF8odxddE+0NNn2KA
pppwJ8ut04bRcajrJ8mAglvq9YAideREGvj3COhmEMsdyVls2wPpo2CIYi8rYAmXqXEdjFLmjkVl
16SAzCpM10tqtT0Eako2lTyoXjThvZWrEHbXoVAhTX6h5Y5gmHjqfHaJ7MjpBOrKS1Qc0UwHPH6x
gmJE4RuW3bEk2hWJPW3gYRO+PEdWFofFcfR1mlmjItJ72NSQvdjRRoE5oeEoD+VWyQGKKBxuVZHz
1Vkshlj34wL3LfQZnqbX9p2gATZspl2zSd4BTjrwC/t3o+r3FmAhGE2l5gQcUlz4Kbzfu+d58pc0
d9f38t0892YQJqBNvTojdCPepKNiCyGaFchzJ7jR69N5Grp/Fz5Z2EWfmWFYFPTDhcdJA8hG4M2H
nou1rcEEtg6uWUJfYwRq4Cfto0ALZCRFPA0I6T6W6GbhmHi2KI2eL3JI0CSuTsMEycr2XA0iNHCu
EeAsBtrTebMX8WIIoW5vxHYYVX5iaQCc/yGhVgCni6Bs/GIcL6IuO+0Cq8ZU9AejBvhJ26X1h2js
tUo+CQac3QVxIwl+FJ2H8RyVm0UbnS6Euqq5LdXYn3Lt3EgQrc0KX23arRm1bm8mvp5elz4Y88nW
2wIUAdFV596JiO5YQEWPOoE/96YNn3Ip9k0BFVcJ3IHLAvMdNfo99ehGJoonis+zXL6FeXPSkYSo
1zbdiaVoa/3nqHmaXjizIh7y8KQAPVxGmyn3UYfWo8ZOKxWxQrVTMO36erIFRXdCU7et5GlsCrsr
A4KOR9/EjlAnrqznh6x46IYYhZNn0j7JQ7+vRlfR8AFV1bXMwtagR5WY2KTRu6ZWWwkqUsPyWJIW
KmSKW/TPs2X5Uhyi56eeDCND4bjRfpMUVO+scZZx/hHOHcyDuqMiwHcx+1TMYIw499CXItHaHmQu
IiMZoCOpU+z5ALgIfqAOcc05nQOiGnZaqIVL8mzxSL9cByhDlV1xzYvpaqX1ThX1TSTujTjchIrl
zIn8sy+Q0LUAU9RzE9QJcYsRcX/eVvJTrYWuKr7lJN82gAOEMUy4mnEzKAfSHmtlC9mLLNnP0rUE
oj/NtqKe27KGQkOTO+14sUh6rUWUO8RiV4jQp6ouk5a49UQ4ZR7eoWQuTKiyN2SBVANEFKMN7eTR
brDM9Va531+/OZPMpVksUxTNLcbpXMkny777pK+jGpWkXr50wT9S+foejkXumAQ575BiuAm4rgyE
7HS7gP/NrRdxYjSL3wl7OGg2dPnG3ehJhz5on8tdcZ726nZy+kP1uBxr025feDQZ3rjyf7/6hBhI
/VrAc3daDDdNwSNroYzavKXlVoo4Mjec5I1lj0U9qqa6IKPErCuxLVTLZyaelfjQd0/rFx7nGmdN
ZEKzmUD/xa1q1Nd4vOba8/r/z5sIcwEtYieJWmfFl7KFF0AJxgUQAUWDarnO4VXcr2He7D/mChLk
uS26RKTKaKJTnha8P+GHYzhw+/VSX7gk+8YpHJ7qAictYclgWjJO/QShmoucA4pKtrNEwOr4vb6K
vK/ERAzAhOHKR18LEszSUR/zpol3hfPmwQSLJs4NzSgk9MM7bS/V6E1DsWwu/tV2+5Npa4TIrbft
gjMEklXe7VLr5/pK3a/NmKYs6YqO9gVbcV06Kc0LmgxnBwkYYeU1fDZ/UvHRdIfuULE1ASbfdp4E
40lamSLPZGe8a7vSn/fly/pv+Ytn5fdvYSJGKISdbi3Y/DQAC3a+00RbcAzHtOGi/CwkNi8E3w9R
3wMy6WtCltkkg5Ve4nr0RwjBddoBFulujgfMPHMu9r84cN+j0V17UwbToasM80UEKfgkJM9RGXyZ
UAFWoO2W1rdyD61pCPYCQvzPDt33yExU6YQ6r1sJ84wy6IMX40NHlmCWFm/9A/5FVvs9Dl3vmxka
EK+N+ioml3LRgxauJpNeOhWaffN0zqZAFE5pptgJ/Cbn0HBbLbLHKQjLxRMsiDMKiWAvzbxDb9ZW
CoCfZjNQLKiGQlV4diqQHNd/7v2e3c3eZ8JEKBptNlZxBkJBdoF7e42ksrb7HqArJK8eEsfIFead
+QHkVfIQP6GxwnNIuR9GvleMCSNjqyRj3cQoqEfnMvpdQRwBiAzOPGkD4M8Z5X8GYTUw5zCMw3KK
ABwM9B0tOlee6If236nTcE7UV2HiZgf0ImwUJRVqQgJ5rqzfArBIbQ1DK2hSaynPt/5+mP+eFxMv
4JAF4UYN8cLonprlg6QGJ/PkHVlW/LLqiN5qIvAc5jE9od81ebTJtzyQd61C4V6CXQQsZpYRymyc
j8abGxMsWqpMpFsJuRB4Cs7XTuJVJHgDMDGhoZ6FYkenVpm+ZFpePY6c5aPnZ23fMRnGYOR9qUvA
Fgo9GGHSL7RqN+DvQOPgki+/DbH95Gz0+9nT94Zg4k/SGo0u9eAwUP/HaA/vx9QO3SWIoeWoQ3e9
fhEu0pYzKG8hmShiLFM/A3NERXNy7BFANrfDTnczGK6WfnwOHa5sN93Xa+vKBA3RrORmMEMIAsFm
A+rk/lW/ju7h72gPceITS1JOuqSlzJAUaU7mQLhyP6BJAG8Hzk75i5rcf74cSzE2iliWyhBpSFHa
ESoTChyMIm+KbO1oBBFUrW31kP5DjaHvG4CVxyxImM2LQOiGyWS7BFPvPfMp4Bgc6x/iL9hwZRCe
QiWYo7R0vxd4MzCTedRLDMCfgdCVbJcDGkLJa3/Mn1Xo8AlHbRfahSfvzcprnnmyHrxLjxXPJEBV
VRYNaV9TRnvnNNf28EElrRevCca9fGh+LLAyAsjxGL+sHxbOWWF5yEaupmbYor/fJbABG15CgwNu
vM9Vv1lYJub0+lxUTYQ+T7INZ1vZTHsUK9zFiRLcdzwlG+62ZQJOO8YNdOpwEikOBE7L/0PadS3H
jWvbL2IVA5heGTsotJJl64VlaWzmnPn1d0G+ddzG6el9auZZVUID3FjYca1jCtKWU4qngQXyDpTl
YGam+rgIkBN5Mbs40ccSAe8pVZ8t9VaKmj0If4dqDa9/q7/Jh/y+kwLMzInVZdmMzf0Skk7cFHSH
g2OGmp8cqD5qwjLEjglpqdE7ySN4lq5glAgMmREYc7nV/7dpiMSXxlxAcG+Ki1N1095VVVApjnas
kWB8WNcH7Z3PDGJa2FP6FyZ745P6ziZQulGfj7IZsYcCI8K2qheIHNmtpoE5ZHwYb7kebIYZcMc8
xJiEO1IjwoTNiIXHJZGXyspx6ccE8/8rc2ftsWKjM6nEBac8JnEKXDeRvdB4XFzcVKoz3Cw3ERjj
Xoaj6cKv/gCers/9U0IqtFLBozgAXjWQ4Fk2vP18iIJHVkPkqd+0T70VXMQWoSQV0F3wb1TM15kG
hBU0xRZbifLF3Io0XvJTdtPcRDrSeM1JA2uE6Y8f0U3rVVD7vLMCg6NqSb0gF17m88XFC8OWhMUD
D9z5NLT8Itt+5mkteFhaTw4UX2kdYzrFT6T5ckgTnI8/1hW6jUzZqEtbNnOse6sH8uLGi9+/lC0c
LTyavubWg2vrd2lAL02ct3hzRgyOyl1bFQAkNNF+6x9QbOpvl6MdO6Zbo9Rt7Lq38il5sL9RF4g6
beG9Zp2NUubK8tOm/4yzAVzEXxfp8TrgfgpFXTtajpFnwdM8IY9ZTnL+qdU6P6rQjPRA16Bt3viS
genldehCXQeTGRcI1VzrFb2bUIKyunDIj+xYjw47pvfxU3SnU07uBQD546sL0cIid/WkN4zfLuTG
3foBU0rox5rQza+5ybEEbWcKSkz/+olcQpM/lhVe86aMuhk1n19PEOpBlTe/1OHyYD9qDxtod9fK
kV+NzP0HwdEf6wrvem5pLLN0LT9Jc+5WCtjnZWJrlEEJUUOnjmWTZEZ+0iwI9ZlzCID27JUKI6nv
JrzhYDGDEM5YIMVhgfFrGHw08IEEcnOm+v36tyJwQayqW2Bwm1iMHFOmf0zWB9NtcASD57GPnDz9
dn2tS67J+fcRq+ljMkQd5/s46Y71oMBzP8Q+qA3kj+17n2BEj+xh4+d05WqK1fRmapcpyhTsDoXh
AZwTagBS1HJxex0ah9Fz50NY2mPgD4fcHvQx8juaJYgwGZHsoIjjzYi6CbHYdl+x+345pvYzcbAc
x67tU4CgerQSVZGA7p8E157mNU+com7Fi7K90NwGlzKGf3xIvuczyOs1pTbiBbjCwm4/nKan6h70
DcpruR04uoweis6Wo6aeDMU7yJgNXrM/pk/FGyUMd8H//OOHCEjTxavOWIm3ZbSOsvakQDbz+tFe
UgT/YwUBU8rRjNV0nfNT6ysf5XFAU2u+W30Qi3HhqLcqKMPWQ1dDD9XgDzCYQ+/CH0lPkNqngDtW
FivrLMPPXovxfVSNp74mSgqXHNw/NipgTtPMtqLIgLYpQL3WGX+k6BhwOZcjOjufJMkZj9ScB3E1
xFpqYWmzvUi4nr02om2I+V0k+6VB7Iw4O7GSqi3znKYKzq5Q5cOoZTsmUzxN1EZ46ufsPnRWNZWG
MeanfECxv/3Ra2aoR5Sjwf/LlVsulkvnobKkfuEhSFhX/jzeKB7E7uTdG9vwxMa+4a1BWQYrlLm8
yZ/G9xiJTnrw+VJEdm4pYjV1TUFqHC/oZ+Vow1zwZbWbM0M/G26sctjuik+p8KF1tIPugjqqVd7R
8Uq6tIRfaQsgtK2VUbKNz8U4lnIAhRe8+bCB+F78sjyCTyP7Ij1IYbYrR/BJUqtTiwvAU0jplOUb
XA3w3bvWNGF85E7pbtHR/DYufSAjv3wdiCgrFnColcsiTTYEDk2OVKzxo8WNvL4C4XTYAsZ0crtV
24pHpLS+jjKUUqz0azl13wt4tNdXohxEW8Cate1Lvav0X1ijIhwADefT8mrGTuPPeDxS1WWyI7/T
cfzVm6rKssCnL1t2OcyRCmfdHk/mBA7epHuLJY/Y4FW3CssI4ZbKMqjoGSn8xFzaZ1C+cyI1vc+T
7NBsgydpJZrOC980ykOMKpWFrm6UW6Jxb1XJbtZytG5F+5SqWl0Ktn9fXPwqAaYMKcnnSsKNmd3u
ZvO42nzpWjcMOW+oHJ/+QXLoj+WE6CvOCr3sZzydURr70fiUoqR4/ZyvXgpsiP/9DHeLNJuTLgIi
8qplH6NpPycCdspeBJBhU1znVooIclqPW6zvyuF5iNTg+jau3wfsQ0ATY0ljc+uQktCfuhsU+2In
a5zc/zXeakGnpPSKO1DxBc0/KPb88Y0EWNF1trA2xgmWWefAN/c6rDWpk6OywS0LyStqqrXpKs5g
swLOSFljbdMKR2PL0I+gQy3YbMJMn3YVRPGuHyxlHwLO9GqPoU3II5w2GSwLTHfQSUF8O8JAROYT
FX6Tkklw76ukdBT9PgXRrTZ9u76PS3NA55/pM39+ZujNapR6apjpyX4yfoJmsoDikIliN4bUg3Tf
7DhrGjQtwsjVnq8vTRzhZ0x3tnI+rnKsZYBq0JA23atiPP27/y+ARK2lsyq1FvxrGSGu9aG1L9cX
uO6ugKFKAAltUres0oF6tv64mr3Xj407Mzlk5Xe77J6VeUDFqjuaugXVx+5+MsAVAZ0ONq4niIZ9
38r5oUKUaiod5Gz+ygr2oFjU635pPPSPDyzgjFnrtoZ3gk95bx/9F+YWCFBtN71R9y16LEIozHgK
wV1Bma6AOnbVstga8GkX5RTnXzrprmPE16WWEOClzqsiHRIsMWqQszdUkLUvhzGiXJdLDCt/HJ+A
KQmD4xWZnOXIjg8W5iNMpdhJGwLgQgmsujyB+i9UNNlbmPLv3qDPyt3ZBVn7fMygAphDW2R1O2WX
GdQK10MzyCsITsugLHJcK2A5Ti3WO9baBZgId1oMaS8YI9Pnrzl6XJrSBpmU7jQ6aOHTOc+drvro
c0pnnkPm3wYh+C2CZxMvkW5tiKBOK9p6td2w08J+nx2oHCJhOJ+DYWenivdwbjcdj0Q15PtGft9s
yddAWn0dG65npLAbAX3SVjIh94Blkn2zL8FCad1saFxDNgiBExUzXCofn1vpZ1rlbFNJJttdXX+m
aYwwqsLmVHibY/oNJnMiv//KpaTWHUYVF0bnwvhWrn04AWGYXqttArlmlHiMn9mzHkBCzitvRlAr
7AZ0r1G7JZ75zxbGs80OqRapyVQXJ0m+mTDAmKO2OjZOpFEct9RCAsaUcSolNU9cFCVE1zfrw6ge
pDiocwxHEuZCWaUAMzGf/dBtRA+8erMYfv/Guw60UD90d8tdf6+1zkrmfqgH7LMAcXaShlEktTXA
R1sCJdBv5tv0LdqjC285Su/5gVONWZDd8soAMdMneeEemq7h9a0ThywyoWzWkPTlBKKMCTQkqrmz
K0ymgFdmsLKH6ysRZyzynRhqp82lgUvSV9BU675MA/PK8uv1RajtCJEQqzGmvlZokFmi0hnwCcfZ
VZN2TzX9EN6TyGQS95Y8qRAFPCnbhCRz2MoUvzF1XIJ3k8mrZlkd/Kd+Vt1aq8KYvUAWlwBKah8C
eMyKXSoW+E1OGMzWMMzMUDm8/kUocNT4Jzuz8gGOdIuhNGzEjx/1gPnV/YjRIbQurIF9kG+snbyT
j9Ed1VpDmYIAH8DkVFK4A6oZfzWDgenG2pe3ZF/aFKUOdYgCeqhLbPWbhKx5VX2bbOSkamrElzIG
Id6p7NmOlwGpzgytjsupmTenJpOdhAcgsookddOn0CeGq5rt+vhZbQyv1jGh1N6peufa2JSdfLlu
HMTJie3uct1rkD5AongDD0+jGy6zc6ItgDADJiDCOjIZkwE68msFhl5ZjPrsvTKAXsqIiKmXv4n2
QZYLzhJT1kT+m6qPpQ42BxYwTL3dsMOAEoriZJ6E/rXoaa2ddo8pDjJhevm7/V5WML+2WzWtWeG5
TcFyw+sWYzDfDCEV3l/+Vr+XEWxwTMdNaaQ15zo3zpA9RurmXbeGy1b+nxVEA0y3LVVVDfnnNYIi
Qt/tJ6kOFto5pNYRXN1h6/R2mnl5AtVzdIgc0kN9O+zw3DoYNgzx2s47quefOD3RDLNt26LJ6OGQ
5jeLtTnNNhFAe4nUDF7o7+MTfN5+wvmlK5JN8mHaj5Mn/7DWQ986LPfl3C8SSGR+bG7kyM8dMrPN
blknp/tBNeFRh8sP4gzup2FE71iJS2DED8X8RUkeGpO40tQS/O9nSwzFtGyGWgPZ5e5+lA4myhRG
NxKe0aXexT/OU3i4CpD1D5WBUblsP3/B2C8MRP6QgwGVT6rQy9+i//bhf3864a2ql7nojAzWocq7
HIyvo5KgvGHdbcsxq6nn6m9yEr9XEwAjmlS5mcuK2//ql51rQougNiB4Nji8wjvlTraFdHWZwkcm
IEgBKowamungS7nlRJ4D5MegVnTUwDsn3a5e7RUHaV9OASVd/jdZtv9sWJy40BtpAF0FjlfaIT4L
VR9ynG/K8KlLMAflhCQbGDCf7JN+oloV+Fle+bLiBIbcWtkcFwO6BNoTeKGCPld3Uos2Uf005hZ8
U+ZfB9G/qeH/3qzw4EllFrVyhdvBwvwxPqovrHXi9MCKO2R952RXgO8BX9rim8ZI0JuyuHUau8Z7
mTjpk0n2ahHIJw5tRFqha2mDaoE+J3vL/GGkVERKGfSnAPIZINi1uZmlXPKykxZYsTs92a9ZwDXQ
VtB9ufEHA5fiv0R0UXYuarYoWkCwcLKz2ilk3YuajvAoqKMTEIibrGXmQPR2eGG5CiKjKLhuLeTR
icij2VsOLkxgwU/pvn7soT84Iw2NSi+6Azz7gHtB9vlTL5UuANCg9VbRb1N+mjvHCuUHsNZ4ua8o
LjwlNGzyfv9yL4XsXb5pDlCgJq4Ihey6AETKastdIqOVmrf71w8RErK8pWZ5oZly/ibH95/rKI5s
SBZb87RpsFd0SYIbyoUOE88AL8jyJ8fqrXqhrsNlj/f3ioJ7049mxtooQ7236JwyY948jM6aZe5U
LF+umw9hoIaANRbEPoxiRXY7jb92A1gWwUlwfQXiZTQEp8YcWqsp0rY4dd2DGYEhYuiDNGdO3Fau
NFMaPdR++N/PgcTWmFXyYnzaZE7UvFjGX9e38zfR8O+PI/gu/ZyUY9/iKeJ0s+2h+at5ApXItFP3
M59vAetr9tCB4gCN/XtiaeIpMgQ0KfMtKeIatWve3mEGOu7cvG/bl/yFq/Ns/hCWw7HKj5jstUzH
eqQYCP4mKft77wLWMMms4tbsfv0ArsdVv3CRVZOLkZHtydSnFDBGs6a+NtYN2cMG7TIphklXIqFF
Xm0BRioNzAZWj4vGQj0wDEx+Tbs4XDBuorvROzSNW4dSDuTmccWdENvMoyUZqmbDEary7CWGFWC8
010yKbxuK9QyAoR0ZjpOicHb0uqPtZc9ea38htTcvDT8dO5hix3kTI4lu+IWybGxdRK3fFPRnAaV
4VvJ1/3lwHvUph+liqYnSKJQLzi1SwFbUB23TFtrUeEBxc4mK0G5wC/dRuqNJQBZHMKQi66SmxV+
768nAO0Z5kF6NB/7oNxDSCPobtejpDmL6V//ipSBikMYpmFF27Jgg/JB+gDNc5jc5+jlGj0klb91
bhoYj8SK3OSv2aeAMYYiK6vSfMag2w37gRnuJXpuTeStHP6qgxLpbnxq3rL1wSpvQdE4H6mPSv0C
AWQMNk1SHMPhlg/prr3NwRllBPKRCnMpIBdpEgcjBhtqBjeb8/4moz89cem7PmhaV3/AJLIzhAVU
zVXZMQjZX8qcBNhZG80eQA6J5hgwx20hiP98fch9LaPKIgSEij3k6SYtTI64h8tuVnMK5oRq86Ui
M7FzHBPVqbWkuBqcY6L5hu6YJA/Gt+Ye6Zgb+Wu7n/fV4qfQQUHXMyn0SjgXYht5oiSrWTRIOGVx
BfK5yEmqn62NllWIujOiW/VvmrT+8/r9V794k7ZjM3+iwOKpn7MTiferl7t7Sz3qpaAMVKRn05pm
mbKxL05RAaEnTPE23/o3aH0P77KGOF9xS83ZvqPN5FtH5goJZLX438/8KLUY9VmLcbDDJAUorLla
+rMZFCI8Io9UQJt2arR+tv4fWKd94dmZa3ggft3zQm91a1PzG9S+BHDZynZaihE3Ym3vtKjfy2nl
rVpNFGUosxRcFwW6rTKbeaZVemnz/lDWBuqf8C+yAexj1HDN35QhfxumgCd6Wm/rXMON4X4hd8tw
1cf+rVDejejLhD4AGWOY2wskNCLpmDdgU/+Wai/zjvohxOGKXeOjYkOwY0akJHXParH9kIwjtNko
+g0q+BTbxo1VlYrIBnBn+6F0lZvhvsGrODibC0npBa3xGIXGOFcJURl9P79TY4rEx7WFkKlJc3O2
Dd7d3EPLPIcWafZW11/TrYN2T+wR7zG1muDiSGydI5Bpcxc13U2qPy7Py3t8yLFRPiGzjFC20OpH
DCaeqCEA4vUQu8ktU11mKYLzoZgvrHxNbJm4JtT1FxvFu6GYTSnFUXIGb65ktw2gzLL9xVUDsKnk
/0Ta99xftQW8iU3NTjQbwVtZ/2jV+1pXiC1RZybgSy2hU1uy8bk69U6xm2DIqHwkaf4CuKys7xqd
V4vqn9ZD7yeh5rBD7yjJDfg5/BSJkKZ3pIfpy/QdLIz000BtUUCbSjPybSphFiyLvLUHQ3YhEb29
15dgYi942abIDBRYwkrMXcKWfazYxIcictlMbASPNY01KTQyIeZrHOTb/C1/iW/Xv+YATTdh6kWP
687cU7oPhMUzsdGb1ckG/XITFv+hHrp9FaQv6nMMQjAWlEH2QjWWUwcpoIfSo89vVZCnM1t0oEy2
X04z8a0ID5CJrd7lwKpk5iaP3PxD+V3/un5Rv9jH9rY5rh+ddJIeYld24nvpZqKq6pfvgmXrimJa
FgbKxDB3ZLOiq2id4nnjymtvdWgHK0cDRDG3U4ZcJG/EZUckxjXdLTdPAZ88SNn/Wbfa2e8Q3gST
bQmmQvE7lkD/yhmhJqf3ymeuyjU7VIB08aOeLSZ81ESyxgoKAJCQGr/q9RZ0c767/upwCPmvIPBs
Bf4Lzrw/c4HYn1Yie9BDmLzUwNWalk6+2DfVmkNyVdsZJaWGednbPVtT9Dg32+obC7SaPZ6B2Cv2
ZsDpQpfOxctuunmKYXgVeqZwEF+u7/biE3u2svAolJ2uJ2aLcGxqH6zNdNTG9K1Nd8oCKgNjG15f
7WLwd7aa+EIg/SOpBRAAOuL2Uh0kEy39KN5NUUVAHGUnwkOhy3VsZQnqNvX0xubZk0yZsBPq5ISn
YI7GKZ8LpOi06bVNXiHKfjMPirPKH4k6EjhD7EYsAXbaukSZESNxVhfOOAMty4YoS18uK/z+NmKt
b+u0TGsb7IeF5eMYSn5+0+5Vp/kfZBGp7QiIwbbWVpp4BWKw2c3V0iur/XVDu+iNn21GgIl5URdr
0HCJt/aBTfdyIoV1bVMRHLWKABVIum3Fmhh81g+0zphcSh/MwZF8Bnd885e7CmLEy+z8u60JWKEY
6ZjIjZWdtKFzkJL2Yjkw9ebfWbcu4MK6DVJk2bwrrHhLzWRX5Y9MHb16sW43KyHoYwlY0AVYAHFi
NZs2thQlsc/kvWJWzhph3mwgywjctK6gu1i8A890kcrDZ7vRAGVcrgI0BzZYwbiEJBVEEE+JWKmz
xxIsrAoW01nmTwtzrRZ85tX7YnZBoRvOZEvfrhsHcbPEet0cGVHUlQAKVMwOOpdyVEkxJWoNwe/Y
ojpOMSDNeTQgS8N1hbcjEpUP/R4s+rv8PvaoflXCPsRCXaeD7VSd0AUHLarFeGlV9S5hz1NdEzB7
ucbzGzbEel1lm0Yd6aDItUr1UDLl0Bn3plT6o/Wz056T8SkBb4haRM8lJHPjaiMe48t++dn6AqCw
YagVQ0VJQQ2HPciMkfDKKgcFw+a9Dz5D3nifPMRPxS3VSU1AmUimhuA9nk0OmBl0Shr23pnVbtQI
UKEsRwCVcpu22K6QWIPUwDGzj3pREStQnpQhQEmiqCAKKfEFZxDwIhrcN7jjxWssOUPktzff7wrf
lXdGjLlMApepzXEwOPMbJauGym6KR02ehtBoTa+NCfO8zPpwZh6CywG160KHthF/orVg29uv/eI+
Z/bD9jqkEPkODLSmg0SHG4oy39rzA6j6UXsqW38m+/8/78IVJBWLeV3TJPOaYL/RJjmd3m/wGaEP
M61oRZJZ7CVK32G6cb0tpBZKWpCSa/v+o5FA1ldKceYui20/N4O+vZXj0AVQ4aodo0TzftPmUJub
nLhG6nd5mePttmnYgmFMy9WWCry5BttVhnKr2t3PzSj8Sh/fUlZ814vhBwcFKFJktfFlaO2bpUl/
1JV5q2dbtWPKZDhzYzwY0gDm4LXVnMkcvb4q3NooPSaxuzh9tVPLrzIdklm5kySRY0PcEpNUbprI
boFBvWpqjv2mDfhPatgbMe5nnbggQaBMmbiSIsVcl1SJ2au4knyso3fRWXIAzfOep4j55B0OIrqj
XqzLRbffJiYWNa1ULustBfOZ+bS65d0cgvW0QkHo+Ml7+MmRhO5jiqmCcj5FTrl5tC1wCyEMGZG9
DLRd6UY3mBrjbXW0mg3huYsVzXFrIjWWJXQ6z08qIpCEzQdIM6G/fvIiSsVZ5ff+2j0R/DVUEkpz
YMjzMWB6726v4+20Z6F8Zz9z2hbmgqM5fhi/1b2PgRn98MsVaXdd2B2yQ+Q21FgiZVcCCmtyXJZ4
5sCka0lcj+4msgYffTcEeyaBh6aAxJOlQPuuh3O8rV96rQ5US6X8b+5pXDtaAXJVzBqWMkO9VuKA
H3ceagG+kSKJFZmntrixpGDJ4nsZoi9mtLxfd7UoKxLAeIymUVV5naNI3k0lh84ySm/oIkrQ2zD2
NYEGhAskVjPtCprcSaZlp7Z9bAYAWqE76OBwo776en1f1BMqVjWHbjNRBYfrzyl37CP4k2rXhFrL
7PAO28jJwCkJmg8MBKYNOZ9HGKdY1JS2siuyjdf9KtuVYDJdDzZLKfH/5SaFAFHPrVFNbPR+aU8b
tjmGSJ9lbhvy5tLKcECM53RuE9rfWpPwEygnUyxtrmywJyX9f/9586De9fKLCrX2sjeq0k/cQrGW
if7daVwShFZyljq6gUptxAjTJDckAEq2yEkEtkzeISK7PAzmcmRRIAdtUIUk2zFlIQKuNFVjaJaS
/Aq6oVYFaYfiPsG4oeEUd5qfBuM79Sryq3wFZywBZ4bJXmxoi6AgrJyyCrL10+xxEbtWcZQSTG02
FHeg/0iYKIFulgAwZpv2amoheuQFovzY4+2HbicIFep7KixWCTATq5dF0phyC4ET9IPMvhaAQRDT
h/V+qPfFcJzzY5wfUZ22wMrZ7ovDkMBjKh/QZ5e9obBqffA3S9rHgUo0i1xu8P3tjojlzqFQpJlB
wu8EkUOvLu/0/DZSnhtIhU0PSv0spRj6a1H1hVqcpYImRO1vsxpZTHMk8okUKoqVT7neuq7V8Zwl
e9nFil9nNKZjzBZdQF4F72j1Bpf1bvFCkbMSyC/ya6HFuWnr3uYNM69WkboxVHxk6XbLqcITcbHE
kqcWMbsHBxGCT7SPokAYLbpHTr9Qu+E/4ixKyo0uKsYETu0af92WOyWpPKPF5ASVziRwTyx2JnO0
TOOKzfRS47DY2DcFNaJJ4Z4oP9SmSz9glPaXgz6HvAI5OYzPJnzpQqpvivo6AgZFemlA8hV+jhwv
DrjOXNv8auRfCczhnA1XkE6kwGKRPqpmjLd/nh6Lbj6uzLyRo8aZFER2TelpsYY+/mKXWP3j9aWv
G4Yulj2baDXnfoNXmtihAuUUOYuC1cCYLd3RqF7apK3azDQNVbNkAVjVUo/kosJRjgfzKQrHMPEm
CMQ4ivu/RBsXLfH3aiIVDwjStp7xruxR/VaDTzf6J37o2f8X0nHJ1KJtscOEcjW6iuEvm1fV9tFM
9pk6UTWCiw/h2Vr8ZM9urzVEUbFYPEu0VyWft4F1qs/7wGIELyDvRVemlzc+LjUkF9GCouyvG8ll
FD77AYLbptqbOtv9Z5Fi2CeQsXqrX4yTut8OsBr0gGcH6WR/S14YYZ0Xb9/Zuvwjn2281UAYNeeI
T436RxJ9a/IdeO8cYnP89P7r8p0tImCjpZSz3C6wlA5xoYKBtlPqS266T9DS0DrI8BBv2uVX/2xB
wXGz1UztG86ilO0NDM34Q+poATT9mDM88SmPyWVfjaf6BqTcJ3a/oS20DObX+l29i9wVxcjr+6fO
WHDsYhMqMh1YkU4rNJsWfXNG+WTpRMxILSLA6GQPWmOniKPipfbtyb5bsuzDXp+vb+Vyq8PZyQoQ
I42aksgd4+pjFqS5Cq8M9UfmDb4R5EHxIlN+EmE6n70CZ/aZ1TWyYwpkzzfko1TMzBXNbV7c5UjN
5drmMOlR7TDMjfx5r3wUKUHZdDlr9Hu7Iv1Ov8xtPvWwXF4IqyZXLQ+ceJNreEfbU+Zw3pp/1HB3
tiY/krMtL3AMR50L+C72920AN12xMyIi43rZ/zxbRMCbGb1GltR2BfziYZ8NSMKBYqJKHOPUgKR5
cCecdLKjmfEJoBU5edo+Vkvw3vI+cM5nZOxnTHgVtNABZTcC5Jj6bP/Sj5hdJRg4UekvpuQyPpae
5Mn/KEl+dp4C4lRp3il2hDs+jAijTNXVsx/Xrx6/wFdA9BPzzsyiGkelLVGeOTWs26kKpHVTO7BG
iBO/JOYQxAsl83w5wXe2JwFSTKUslrxUeC+9FdavnVeh6ICxKB166MiXnBg0FCCnlKPuAN0YXs2x
PyvE/LlsXC3zIm1HDQkSTodIziN1S5eMvMt+gBBQFYxb6lw/ZgJHReadSq0UVTdUUKghCSVP0MbJ
Uw96Ct71ZSggFXl31FWt1oXBYNQQnABQTOM+NnDlIIVlUISkTg1xcJqAKqlZZ1PGkaz7kGJvVVBo
GUOI3B01OTRnzzxst/RsObWogDILY50m8aK0hrKHpfUghKQcJ2oJ/veza6Gm8F9qDmQ8R8OzJjVX
M+Ojc5DrPeVeEVIyD5SFCNBSmV3b9VuL0H1BHahQ3S7K3Gx5IAzkYpbk9+37L4KeOG/HZcVL2+Gl
lf3eXY7bHdTSvPSeqpGSxih6KMYgJbEC2tUBd5yvFfvDrgyhtxmO91WoPl7fGwFlmgAskSTN66x1
sP2x9S1Ddtolfq4gZrk25n2EMSxjHAj36GIUdnaagt8CPq9mWLkLGuujP7b7UTtGEXPBqHB9a5dj
598LiWwpemeA7AM0m58DSOh+Dspb3S+QXSoDyZOeidWIbYmtknGZpFrZAQ554dTId9WJM9tglixo
Xvm0uP0Txb0yoNJqlMGIvCltvFXynCA2434RvNomWHYDksvWV9XLfBpILjcQnB2rgCSDVK92FMFv
4L0ZxbflKfVB14lhbc1tDpPPqdcrt329frwEtjABW1ZlTbNJgxBbGUPBRU+9tPh2fQUCS5iAJUmW
oXPAgFmiadA3Eaov2nM6EM4etYjgm+hasdhFhNuNKLrbcqe0d7pKEYpRlihACESH4lTJZ9Rx1uzA
4tivNhT9usyZFp2Ip6jwjgn4sRYZKB6QXTvJAGBoO8JvjWbQhqBPzVkkdw+pwG3H24Rlz3q13jtI
64I5aHArUKhAL+J/ME++uyvOmcihohlybbDaSk/N1y2wwkpzUj/2rdM4Osohfd4OfHIF2j/JD/2v
6xZE2KjYQbnGBth0R/gRPdJng4xhTkY0sRFoLfZPmsUyDkuHF7aYWm+D/nX214jhbUV9Nuvvu+u7
oYBFF9yUohv7EYzfPF/f7dsYx1i6SQ+W0MhRbleI1iQGtST/l1e+nciEUqn1Jo+c77H3a3mf7vow
DfGyVxLMZwjBbEksSFxHkRYFtBOgXFHRX2KrKvKP3yXleaZS3p+Erdc2JQBLXqtGW+kAljVUPprJ
KVHS2JeGE8u7Dh0ou/yAofi93gVJ6ckYx/iurw4GciHdQE1WUeYjoI829WY01kDu0u4PtnUYLJAp
WAiQrPIwg6W0r7aAMCLqhAUsSpKxLmSuQwZ5S0g5T5VTQ55HvldChXMAYG4hqH2qfnd5bOH3EyV2
YKp6ivZfvUdq5CvexEcDQpd6hVKKBGlNPfxoXnnWoPaq3GvvkweKXoRKVYg9mZnaFm1VQ8QKLhXn
UgrHAVWtzV1vuCpJ4Y4HCnoI0BN7MlOQtUVbzGWz4tvKuDdYivncFrK0h6FePeKbEu6wqH1brYNu
tiakh9J0DkGk5Fe5tmsZGJQYlHB1RMWxV26SW0EugGW2QyxP5C3ETs24YVFfw6xOeNWKPZL5qAUn
3kf1U4KiYIJ4Y3GLx/4+h5IxNTJMILzYu7nVmRTPVYkIR95F9l8mpJ+IzXHn6QpYiGq3RVSydGH4
kMPHEqA/8zgd49C+je4VP/NtjwJAykcWezLVZTE6tcOOONPZDHbd4shAul7sMB0cUtNZBP6I/Crx
YEqJXePLWZPp6sOTFZleqZReHqVe2T0URkLADwUEYqvm1BTykCtYcfDix+ihwwR0fGjD7abyksDY
q/fLz+JR+w4mgh+2R2ZMCUdMVL7tlVm3GgUfU7m3QjNoX6J9d9RvuWQBhh7APM257f9RLfc39oki
n51cbPI6YNE5gTKC1PhNOrs2mNKVMrxurMRFFLszo7RvKrvHSvJBD8Zba1/ujSA7kBQIxBsiNika
ujJqQw8bbf1iX/uDx3OIyf2YOeq9+cCFi5MXagr0IvMKaPFNpjGT6ZY4L7BIbTuyGNlu6M8GBQSu
96s/7W1otCeBrLvdzrhfvlexM7zlnr2XKVanizPn5+vzu3SWTOnGpKgrzjusP/G5D4DcLbSCkgAE
YPemu73zrgBo+gXGe3ov7ft3RqT7Lx36+fpClF4uGavlskJiYJ79KTtsW1h2k3/dgi7h6dki4rOl
9GrVrd1YnPT1Z7klrVNGFjXDeLHv83wRoXipcvJXq4T/1aHHJY6d/GBDO5wFCzglqHLXRTw9X0xw
mufSrkpkVHiVAg01uxbZ/DTkF34J06AnoklyNSEUtxZdrViRpmC2N1FWQ2LqFY3DHk9NJQeSuubS
u3++N/41z0zSVmS7SFDMO6126TZp5evKIZdMT+4ad80fEx1MqjZI2fXGMTKdeBkpU+H2erZ4qk5a
bU3/R913NTeOpFv+lYl+XsyFS5iNO/chYelJkZR7QVASBe89fv0eqHtHLBRH2Ln3aaOjK0KlkkAA
mV9+5pgq2kPM32Acq+CrmXD2NSWfnr239zdJj6sBhkfZALMJgcdIlFOsmOM1P1bQPB/0ZnSuGjpQ
h8hCgZXmzxvhbrF1e+1JnsyTIWLRyBkrH8fKVe1PleLhc4T8cNf5uezdLs7tBSfxheWkWFU8XDBa
V+YIqePPYII0dqOphxLE2ngH0Ls2tz/uHRm3V51EFdFREkg0IqoxI7SpjfT8DBGWRRkfuDZCwwBo
ieQy82jvncI315weU1B4inOYT8N/XgVgsBapB9fapEF644YGn+ZmyQdbmWto03ymssXmxzw8ScVj
HsJN1JnjGc0F9ulpBsavxGRE9TBtGEyvAfWXoigsY52YnK3owWe8EHqqrNHBg08soOluRgtrDrM5
9/6nIHyJ5CknDCh9R3UmPt8nMN75cAZjTIxGfyVG0QoY/KKLaM8d6GTmbPkNid/VokR4jIgT8q74
71WBdxKt07SgTBFaorON3Xhbd0bWnlSyqNTN0B9IskqDYyrxZ1JYArwVQx+AmkxZ+nJBZTjEDwGm
3pj41TCJ8osGqJGAqtxB7F0NMwkqAH1Q1m9FAA4JSamD+ytbwVJZx2IDHv0xr9F9P9Katjz2LQbq
iasxQCG5WWYMlW+HVQ60YrXnffnYAOdVhoEm5BWyrNpgy+p/djBO6QNhK2dqPnIVosYzWB+iw8Vc
tBsjyg/RTp4E1MhrPFWo0d7xpFZLotbomsjgynLbSA+91MLDtgJCr9Kk5jnwRUAfFZrLiqEA6C54
LA3U53x4+3mrzsR4eRKAozisw348PNuU1zi0SEp+JhjMrbxJmAWtnh+IgyPMVVhatIj04L0Jcy6P
d8uO25AzCa6C0MI0pEnxbJ1NF9R2oJyC6kP03iWcnA73rKhwDUielOxUgT6lRAPMGDdc0Js+eW2I
HcGwXSptRp3tTIzpx08vfRJ/JYGTiSsiqx3LPaYyEggyiiD+cyAtffjm3PVmQu+UUZByeVK5GJDv
pcrXI2iX5bKwH4QaNpdzZc/MyTJlFMS57BVkHOJGC1BgrNASLNFEe2tu29yrYW9e7ZQ80DIq7EYi
xK7KbA0foP5uJe49PdiFWgEHzwou96CzYy44V6rPPctJrhehknQJG8IKK/pk0NluZBBPoMEqv/y8
CeeuM8nyCsghIh5iEwZQQ+rlXpMDO8zQDmDntMLuKpvcPstJCAp8hSGiBOQ1VI6jdbms9GLRnzOF
xpsOTKYlDuN1e8QOKSB9eZ2DW9+lOt5efhJu2KTplLZDO1S0Oh0D8SUw9mM7KdJleBmjVchpnOGY
6SLVKzAC9+OKQt9nJtTPJQTKJCZVGRReohGTJlrtI0iL9UMkau6qP3u7hrZ72YoepFgbBqOxRgS8
vAAqcG6jzr6KScTylcJlAgkRq4Jh+bAWbNlZBZzWxFQ8+otkC5XBJaPnb2m3ZsBGnAn8c5t3Epb6
lOC4Y5DcB7yoye3ST0CNceP3gNSXLpc1mGpQrpilYt9DIt8sgCkjQREjNBJd5MAQOkNnKLVUg1sK
BmvPOYPcxZTeXmlag3IDgQ4Xkr5K92BS7Y3ofi2DnLyFC25qnSzZZ1YPn7NZ75O78LLbS49Hwk3h
VGdenHQ1brLQMTotFkWlhR0YZDQNKKhsnFFYjsHtpEF3Hf3nUDJXn055BWUk+V0gfYEZOFPSSmts
wfvQ/ADGczWHXp99yJPIFQF8IvUS9nOwyHgKzVFNWBUwmmM02Yh92gJ5qsEf/Bqd52ClMzFzqrPW
+E7q1GMk8eNlU0qXXLrGLU8rT50hPM4+0UnMclMisnkARiCIq1hEiR6/Ovq7DAXX6HVu1c4kS1Pu
QdzHXqUwKBE6/4KhApd+SuzDzytkJuObOm8nkqOQzMHGh9RSVXpLIZgbv82ElinbQKgrzPR9gMhG
tVu0fgzhS+12Lor//KzUKbWgVr1C4MbE0omPoi9rCUbAOSOYPz+uuatMwkjHMbHD4XyG5MwpaB89
iG7V0KD7+SJf/oT/OklU2UnEUL3agbUgsrZowZlwubcqG81yzTmwhrDqN+AShwdvV7yNmA9Wz5bD
tegM7yC8qC9z/YK5G54kPaHkc1yWIhnpB00SvX2bsLssmmuj/bx91anC2lDAEAREnghs1G7NLsdQ
FZgJcDTyObkwlmQjLL/MxYyfE0mVHW/9Ji4jNR4S3Fm0jwnUTORXMkIngkehPnP+Z1nOtVpn2qAq
O4kcVQkPdKbETbbLFkCNEZzE70ewOD9/3M29tklKI3CtL6CyGadKBZLx2EqeyoD20AvFAHQBep8R
bYrAEJMZaNnMYadOHbbDtoqLSsJD9RZRQ1mjtho7eBIDOuLnkiUkByFfYc5t/pnunTpl+7CV7CdZ
ivst9Dqi48R3FLrukToKWmC45twccmY6gc7rr4snroWSJQnuky1othjRo9GRDXQR020Z6uXlgmjR
q6pLRv+Ur+ZKrZnekfq11G6WbuZ1WcWyPtr2aHKPZFzGpeo2OfaciX6WhlN2dOPsBTRN6M+x6e5o
/TubUb/Ox5tLS1Vdp46KG69Mx+o3gSnIkIWn7iJAijpSAAowIOakI8bl+kNA/Hr9NxftxTgRywr3
Kw0bqPX0dawx3cEB/WHWz/n+cSVysiqKisjzk6jgDRkHvf8aBEmx1/MwsGL0XsrSVpvQTjnMEGWf
Jq04t2/un8Pfl50EB7n1opKVvvoC6YXxUA1lO4Q/DfxqD8JVqP60ufj3L1KZ72tOgwSreiQQihHp
OorTJpiPjnQg2UoMD+gwa2bl3Jusc8L35SYVTqT0zJBnVYgpYrH+YpBbji4uGi1dJEZ8nBsgzj3R
SUnD9nzH9Qo6eERIdUIauFQ//s/uaIqP73u/ZNTRN0r1L4r6ArZ4m741TLYlQUfRQ0IrW7LTCFo4
6cJXVqU3p4D3BXz+fWP885lOkfOxICYEQmNjxu3b8lN+4J4aR5caG6XN8ISoILZUeGo3na0snPVg
9WYPB5f06IV67cNzoE6gxENbWLnsic5biuYymoTy978l6Xnz8n+D3PNZ+acrSBrLmuK+B40ys77u
H3nfj2KSqbABIdkQxaglmUtXdXrA1zQPZ8EvM6tYGJfdTShK0zEhilBIjkovbKiPlgrQCiUWLEgS
iu6ENsxZ/vyLmPt9a5OYpKhqU8ctdk5listu7a9ynOjOmhj+KbD5iqqL2fPtfkb2fclJPCqrTiFC
gaJVtJLTsAaa1JAWDQZ/RgnNB2ZZHpXUbulcTLof6L8vOwlJXiCzijrK+QpK9CKF8bJmxAX4qCYT
VxSo/JkZ+7/ounxfbxKTAA+BfF/5FXah0vPIPIcAFEhgoDDGeJA6rpVtvZUbjdIHevr2c/y4u2JF
HDOyIKmqMOXvBAGQjzJEdTGLWzHtXhE/snauXL2b5H5fYxqixCTivY4HVIy3snUJfbn16KDmGrLR
9DsPoHhrJPG6u3zVCFSYazDejcE3V5+USz7vtkrjQcieSVLaNwqFYaX280O8n/rdXGNSLPESX3JD
Rbw9VFN7RcMsE/ouIsWhAiGNiI4uJ3N1+d1VenPJSaipQzZzSZWBfkY++gTuZYNrxQFDSenCyYyf
SbnmXuEk4rhNDjO6GDGe657caFVDhKQX95wDVV0Xpoi5N/NE7/dDb25vEm4itfHLRszHQ4WY2dGn
5aGEOpvOlRr0QUbxObJMDCDJMQSMOsDU/F1Zzk6q5x7yJAIpmc9H4JsiEat7JPXNsuEtLmoParsa
+LkC9G5Uv7nlSdwROb5Tobw3dqJd26n1wf7CMYJwDlepcxpqc6yRmb0/pf0wUsIW5WjsBH8AI4sz
A07qWkFYe2Z3zF1nkgVVsZdBhxe+kyPdnKGJDmPzRD2MtN18USxd0D9ZGqrmbLZ3t7X7/USn3B+A
fsQsF8EX4YNG73rUu3lPUx5Gv1ywzSLLd7Yse2SK15kbvpu/31x3EnKqCk6GsfIFOJTpa/oQG3Fr
1Bs/1f6U7RC0ahMnlKv15GrP3vXMOppygQq5zv+kvjZgPnB6bqn+zkc9OM4tpGThbeYc62berzgJ
Ra1M4pZIuN0u7MH9iKlS5pSL5iiTdzH03M1jnQYhpWrAzsFZ5WzSQWtqqwdWvloz1VIs0NMWbMYo
IOioVY+FogXFu9AbOTBKD87TPMNk5lSZEoUKxglyf3RkKlvfaOJBC6MZmsfcFSaxx1d91gnGuyV+
8e5k/rmJn35ep3PLdBJwiO/zUt/jCGk6TyNDT0uR18O0MmXQhSLXoWXfar10+Pmqc6F9yhYKU1+F
yhCWC9nlF0Dx+lfoa9QQmXxRtyNPlNOGkrr7EjjS1MxesVFau5/jh88d2VOGUCJEf5m+Se6wrMPi
Fa52Wlm5MEeSjLJzNT6LbdZ3N2n8UHjgKtW1UYCb+/PDuJvifi/pKVtocCSVge8dhp9DrLlqc4hI
sxaix46fg86NL/O3Ku3mSpOY1BU+aUV/rHxhmhn7vlFnie4mNUXTWo/kOQWXL6bjT9ebpERe4RCh
TNHUj1R50TTSERtFV1LlGILvIbcfNT/sGtZgIhf6q44FQZ6FbBiyqi0ygxvAUkO/UIXrtLiMmKdE
vCTKNsViSckpkl+8nD8gjp/yEIu2WamogXrS6a30IUrKNlc8ML5eqjAmNOwzR/PV/JQPwcwGvZ+4
3zzSSdxT5Ippi2SMAcBRSFcuB8VsbLxxEYUOpDFKGGLM5tH6yTvPChzc77/dXH0SDdUmVxXBQVZd
6PAts2FCs2MeBJcODxWhhTF6QoY6Op1pOtMnmglMX8Cum+ozFp0qgR4mkNgY0BKgol3e+HlXzBwo
U034ok0CrB7cWqisVOjedcE1hBzGf+cissrDg0aQ5WnrPS7dFFMh3IYE1FvuxUbeclrNn3++yv0N
/n2VSRQP2Ihnvaj297UH0fI63fvSyUuXPlO//Hyh+8/s+0KTYN6xfla1o6xVqAY622SaL3S0YfyZ
l38f1SR+X2dSrcqJopbNKK3NM0+KYPch2fdiQ8N2nfEfdelRlV105LUvnoXuo5Xf66agPoHOmxrT
WHor2l2WHxnE2Z9v//7c9+ZzTZLMIZLD1nfxOgu9N+AzCwDH2BZ5H3cCeIOgeyK0zwrG34+q/3wa
v7XgJTdNsxgKvxmz4SBZhqmA1pUlDbn3MonnOgVjjP49pn5fbRLDIwmuRqkku3vZvQiKhJw5WmaC
1GuN7B1UpXj2OsUMKn7dpM2WEURmZl/+i4j3/QEmQV2qXRIHLuBHyRr6cBis9HAP24uL0hygkyGu
WlvOKKO3CZ1HDd8PO9/XnkRbsfMgfTJaQoegDae8uCsyf2YP3QcDfS+irybYTWhzWZ/EWToOFnTl
IJjQnkURj1TAW6qZHoWaDxtmY9B4H4wPYCY0BU5qijHAfyg3wCaeG4zPBI+vQdfNx+l6nm2UtPf2
SnjkB2fjV40JaV6L5S4/7565ZzuJUp0Y1xykYhELs49auQRzIolzNzIJTukAh5+OQS7by888oLlh
8eKox5rMycbdb1N8r5FJcPLVpM7b3gO3bNN+dmZhskvBVM3a8pfKQtZkT2t66jwnRm+rM9e+n0x/
X3oSfwoQsmVRbvy9muzcKNZ5BbI7PUfFQtpm2JZRUa1Bpn77enH/8d79b/eaol3Uu2lS/td/4uv3
NOsL3/WqyZf/tcuuybEqrtdqc8n+c/zRf/7T//r1S/zkX79Zv1SXX74wksqHtXd9LfqHa1lH1dc1
8RnGf/n/+s2/Xb9+y6nPrv/44z2tk2r8ba6fJn/89a3Fxz/+ULBz/+P21//1ve0lxo/RS3gt/rYo
o0vyMf2p66Ws/vEHw8nS30WZ5TFzFGRJJePEob1+f0uRFFmGTZnIQi7/j78laVF5//iD/TsP7TxZ
VTEoJSIRxFHjFdCuP7/HKaqCHrYq86KgKBwiw//9hL+8hO+X8rekjvepn1TlP/74Ikx+B2pFJKJM
1FFNVlAFwpOp63GRM03exYLwICpPHZDrlaWAHpdt8P6Z8jnHVJjbeLJE2cFwmodseJSSt4B7yLOL
MHqHrkUGZzcfUbW+whvSZqRDXW9kYaM6a3nYOJAm4pel6FLeQYrZnZsq1cpF7FAp3bmNVcU6Fl+D
cdagVQOVoafH7kpiJA/9onjNiF7DZFqh6tV5Cg5N8hDUeu3onkhhITQka3HLYGQcpnYdBX/2uP6t
5brx3yHHnn5Wv67NX9f4/3eLmh/HYv96VZ/q5hLVt+v56wf+XNDcCIn+cwGPS5slWNg8ERWg6cd5
6V/rlyF/lzALVlSoThNO5ZWRNPLX+mU49u+yyklYbrzCYmf8W8v3i9b4vXwlIrA8YRVOUlkZwB91
qqjPZKoiukPTn5GmEW6dxJiPKhrbG05hMiplo2XO7vhwIWKhAekA/cjg3XPMmozWokqrCZkBdqRU
GySyynZZZei8PaTvXmzBnIOV7KLbObIVtDph1kWrSwD8MksxpeVJBTjxkJrdOTpU7cZT1rG4EIOT
65tgl8NakI02Cnfh9i4mMf8mzAh3LUi8hM0KOTGARr4yzO/T9ubt/hURbiPAtL0w/jKUFKqoEtBG
BWU6whebEJizkBRnYQd9Bxj71ZDBWog6symfK5h2bTw4kc+kZ18N21/f268XnRzjfNg74qjxdfZh
blFrLWflcFdLrUG12MgWPMqmGmm3amERliq6u85yuBif1UaPRGvAhJo12B1GFp5ohvA89TSwayGP
CekulTrU4akMFULf1xvGDhyXSlDm7zNr5smNOeRPNzHJFcpBTUVMpYozWiCCmZlytR1prvISfNtu
lHece+9fGoc/XXGSNWBGr6YMyxZn2Lmc1Pd425QLJVzGzN6Bw8I20YOjJEJu1pSNHJIKWvzuiNch
/3AFqpiZNScixX/1nn76QJNcAj4eQ8kQLB43gqogDUQQEJfdoFIpRDFV9TR4YUrWyHuZKuKpKg9B
vgucRViZSBlhA19rcY/DAz43sS9pXehqETp8aGbRwfE1v3/BYgzz3BiYlzgfqOIuHDzaJM0M8OTX
hKRamjO09hW9z1Gxho9DFC7C+G3IYHqhSxxVatoGa66gnq+h26E+QkwHOOY3QdhHSJ1hZQmWNPx6
HrjAYlqKHggBdjynKkOZgArsswoksuvRKDSC7uQzeoG9bmRXqFwyIJAKEKFPKD5gg/Q7MNOEAnrv
yBSJPwrMTDDHpkq4g6P40BrMC74fCkauUOUNRiPJK/8mY4iS6YxIpXwZC0a18V6z3nI4Df0v/qnm
tfgYKpSB/3FOh3NmOTHNNrjt7lqdo9cezgyvUnVMj/ExR3SDDHa24FoD12k9it+KsVP2KkHQOdo1
8VbCsA8Wa53tMJrA2dAav/bHulq0OwzjI8j6CUYQUzk5QouExgAnkUPPY5Cmp+62dqygcCmHrqew
TBfSLoOzQHMmWnhqsDeXPQxOP1izMgCFp9ES6KYtTnSvgLgFRjXnyKgk0OVoeir3mdaucrOFe9fw
yj0KBS0XzDLVMy3bQJxS0IblqK6bPABuMaCG8bbEQoy2gdMqYFqpc8weZnFBta6jlIo1jVbMw7CK
oVzGWPWxu8rRFmsrInrrQKpBz7hV/NbDrWcVbco3DG3lmXx6WmtOI+h0aqzkecCxCoLZ0IFko6bU
IxrKMXTZomN6bUANoBGyGBl3UR9D3YmeU+48E4smSf2fnwGngcARovLcFLoeqiHjRcpQnNFIBDdz
URrSstqhryCvQy2xJfgGBbb7XK67bfDazhl4THW1vi7PsazM4z9O5L96rN8n0v/qOCWFuHg5Biap
oAIOSBltjcZmjyGByEmh6oJNsEtsecODzTjuQ9hNGRzUChINsGAXetnoXM+jtpBF/xajOVZEwsGL
hJemUMfWj4OCJ0VxxkyNgZuW1rpaq8BIts2gcAPpojDRyhCCE8Dw+E8/v5QvSMI0OgoEuDg8H5VT
pk+FsFzYx2pfnGXJFpFZmFWpM3FKa/6kMlCHajXyPMrBxFYgI+I8O6wpcjQubVdZYDheu0ZagNWD
5FhE1a4eguBxDkLCTWdVX69OUFWJAFVBgOCbnGIul0JQxUmLM3wuFA0Zv19ADq3g3xLVzFpTZlu7
zC6gDJhDdPJKTg/qJ0XZe8qmFFeFt5WyNzHRQXHnpFALJfD0woz2CLKk2cthYPreZw2n6aSIdSd4
E/oHtX1vxA2pH+Mus0sSQvRWk4nZwkbQ0x0cIlAG7BYMxhsG0ALRmd9IVr6FEDefvXvBq8M3mARs
ZXEv+i+MuA+FnVM8KLlJOquUT6MxRv+cRxu49qaijXjJwoki3gBx1oenQV1DGQJiQLSscHJqGGyi
6BgDOaaOSUKVwfSrRQWxdg1pj7vg/OfYsaTA5CC2Gj+G6qugtJQlOzAj0TmCeXT06kmQl9cwGCYQ
uBDOoATzmV6FVufhpdMOQRjsPoBdZXi5PaPDqsEPl5mVcvhKdaeLDXUkQd4t4v9pBGBBVY/V1EcU
eq+EdStDXNHkB4O/MDCedhdZYbnLnrEbxWyJ1qyKTIeOFuVCjYl2VbwW2zcvvAjDUQwXA4G9m8WK
Lw279z7KA6TUNki6qqV6Jgf5tYzA+kL/vuOXbbGJ4qeovOIh56XebR1s8msGS0Y+o6xqOm/NNc50
NTWxycIK1GZDEtai6QuU60YJ97haKQ8AZcGSomVpXWqcqOMAhIoAHiRY0FCd+XfRWl8rXmSx5FFY
S0AToTq5BaUVIN2oDufkZwJDt/wyNLRjTZWlEWx6UppdxBiudgAkl7tsk87EhC/o3m+viZMUQVIk
EZ9ist04+J4lKMZzRMrw0hOTlbF6diUSFCTfcJPRogTcRSSuK2hrc5jOlFoi2iJemUsbjVOPYLn5
OL0XngDHqxXTGCGy4+Xo1arMZenjg/jps07STSfCuNwV8VkRPH1fGzxIl9sNuEpHzsb7Z4Bl5o3a
Weew+kJk7S050KCtWWtFromqhQyiV005ALfdLJDZEZpXYx4Uvvdvc5h2YWyq/vRZJ5moqLStE0R4
qfyrs4l4yDrqWXaC7vQegH6R+hun0stXpYD7I4Ib7EIoQDih1RyFJ09n9327aowOfol6Wi1bvctX
MtbFPMX4brKA4+iv948z89fFFzBBkfQOnmkFE0oNCXOS0bKjKHN8MPgBC5CXYUBBsW4Goz+GZv1U
zOHDxa+uzq8PC38ncLwsEEmQyXSilAjA4jax456L5w61cFzWWsJdMcyiMbqOypYUhErcCwf6nfAp
41UXng4klSYUC0Z+42Voizwq7kbBFlWFTxfx3wEdpGeeBiaiEdS/4P5ULWPo8ubZh9IoSLRDhIMj
y1kpf4irN2hK635pMs6mca1eOKX1OojOtWSKEs1jO4y/bL0lz6WKtxzIoseAsP9QZdDNF97wkeJg
yLuXsj/5SBLlZuuTRmPxr0VUB2m3KS0HbSoZNWS4wx4KpSPvaqy05UO9KC22P7hI0GVyEYfQzvrP
jkFSCYjvUhl/QusjwwFUtTO5+hilhzwOaNfgTBOXPqGD/OlItOK1KKDcuspgomrGPZzSzILYob/M
vQWEEBAfV0y6aIZ17fVoQ8iU7S1GOQRxYGaeqyUENi7XSFnmqai7wbV2YWhRVYbHBVTMIJTp6KoY
0ZgT7NS/ZjlOXZLsQpwoga5UuoSk6UGwACzNbFQeBIVOVeuguyljRURQF0NQ4ho1OxG8ycwWeovE
ItQx1hXzGEoWXIx8kPE6fE9PXrEjWRQjBy834VyFjlt14O0i1IEskK/Fa8hiYg1tBcdsOqgsmPhJ
l9W7gaVdh4N4WcOr0dURwuXWgOdUAytOae8GL1xvQeAddRQg0xD95Ps1/xYeo1qHbhJZ1BV1Bj27
RgH0BXswhAnK1gUBzqjRg8gg3abwFhhXFP4SFRPO0bRAAWbAnTIwpWxR7vpKy5SndMevWbyLA0/r
D/8le+Up8yn70AJ54i5I7VwvpYpdVlqdbqpo5cKPUIXCmM3Lm0J+4uCGWr9G8WPMnHLJIgPsTCOj
5LUGrQQ7BoGYN9AWPZcfvDcCI0GyxtSwNbLORrWV7lSsyu5FMeHHuWi8YxPqLO37a9XZHdaiAEVV
haatSTIT4xdfstphreYXmTdV9xhDxxIPOPpgQj2uULoBL0x5TkNxiB/sthD6KFQNUAE2NovmAQem
i9IFSis79SDqxZu46PfhAprJS9ZBrhLrakQbiyxHQ0L085dk2DGhXSOL0fqjiBQcrp7kM2Ucii+6
7lKvy3Wd0uoxeUrXirDOiVFXBvdYqwv3I+dpqcO0yQjNptUiK9Y7X1tygxE9IEdLo3VLrmW56Csj
/8CIycfhvQZOTV6VxQGdXRVYB+BzhDWnaDF6MUsWPjwGOr2MxQw2rupFS+XYmzVPDRV/wVNoH6AP
zC56M4ios6tVC78jry3pOcYtMkYknICUSjG9FdYkNuBTq8Xlc+jprT64my5ZdcvC9nma2MzGtdLn
CiIrVrgG0FRjoREDE0PDBYiPfe8FmnwC656mlHvIPrlD+4zcW9nlz/G68MDmaJbQaKNOTftnsszX
cWQmnwKh0eeA4vU5+uyfw3Vba/mYl2M4g1JqTofvS8b19+iMuQEGBjIB3vnXI0IY5YC9WHXPybPM
0bo3xNjognWnSHsmO3GwZcw3Ha87yxaro6TEFLHpLQD29BoHlzZcuE28l/tX1nuAEgKt0xfe2STZ
nrNGtX459WmUWNIuGEA0ZiCjpAlLPHURBnYW85BD/FiArwYG4WWgcSBEnGaqot9LMhw+ioRmEid+
zR1+vb0udqsqyzL33JlgnyWn/HHkPiP5znMahrRb+dgRGuKjSXKYv/J6YXkElsS0fwqW/rwj/WQU
h3Tw188zjhxvalcMZ8sqg1X1OVi3j/2yx3rhyid8kjxE03Dt9dcOO99TlqTU4o7CBhDfI2/VqjCw
GgUtsoEN/ewOCQyCmEcWOtE7+GeZquEvYmgeS6B1NyuUT6LOLXMda9n0TiD0UP+g4njLqGD1zwOM
U5AioSJR3gKrXSbnCMPTJ1cPWeqcxyKGRR2jIXTKjI1o2kJiT1l7o8SmgTfFpZckfHedk5et5XrX
M1qxrSw4Tdoz7+4LiDpdm6qMVrEoSiI6/JPcOZQTtvZUHzAhq4F7Jk+5U+Kte98mb3h9LRw1s3yJ
R8Rg3hxqjWgLqR3jSPBNSTG6eBOx7yrYHy4ORbJt8gyEMTR7243rLxMcLPHezc04xG9uln2Muc6C
QfLGoCgsN2V3CQhMbcTHzn/gCn0Q1lK2LZidCxa7Z9XQrm9RMmQo304V42tw24aFWWgFPMQIfas1
1WXNPWWcLZdm1T5w6dENTan/ZJXXEk6Squn1i+oBYNtmG3+UCBxrfgT762g2RofmEJ+yVg+2tagp
pS09e1uwiSGEBdqm2UU0QEvQ27DhuWY2SvaCuO2/jFFXQXZvEK0ERNGz2lNzYdf1XrSxmpsHnDLl
qXmsLhKkoQx0CsUVYxUXWOocA7u6pPvhikag3I0aLS7NZK3c43RwyAInE4HkEbqKZabDiKC44iFK
SFavimoCsouiydFgFOdsYbrXmM4Tu/5SR3sokHzXFN/J4NATYuUGRnDwIW6AzpvB22y5SndoeyZI
3eBr1ds4PVrNG6zoHJpQAj40kB1JKbbl2O1LTJ7XK9YG/FJVV9kqommtqUB0XaotNPXPIpa4osnP
wL2aYMgxJ0Aj+wcGtGF/IePPQgs2WNmlzaYGt2/t5NADaXwmy8xI3sY8GGByDbwr3qW1S5PAYOea
H3caNIBQ3KzmCUokjUq5Yf3AOzfvBfoLWrmVn/2HZN1BwnIUexOBAW8/5Ad8YLjfKjCqCs4tfH9l
+KrKnyhfK5jpWP1cnx9DNMSc37aZysuSCMwXq7CTbZbKYsrkrIcPplJ32xH1JHCFwcefDZ4qqrG6
Y1Ac21V2UCAV4RycJRJZs8uXzQobz6jwZ/JYLsJFtkKQyTsN+sYCA+ivlaMQ8xAwQPiNF5ysIVcd
we1j802GMxa6AxVSHQXvlgqM4UNMlNsoFXSZr6RHs30jPFSfbE2dY34SluWLRGPAIMs1ZwyH3gSr
axcuyHLst2OToWos9LICLtJIvXEikS74d1nS87VnQ58TbGNuU1wg7FG/D5+wGFYKXT30O/E98TXl
HZmD9J4UsAZCA0eHPMXVPXL7nwMa+b1sxAq4edCTFcCELq/mvOuh++VYxKHNsU0tzq5seCz3ucY8
o5ViIWKbuc6/C9Ble/g/lJ3XjtvYtq6fiABzuGVSlkqp0g1RwcUsiqQYxKc/H2sBe9kqb2ufRqMb
XW5bFDk55xh/GvmsJv7X5UjoXBknWwLpk54dtXEpzd3WAexZVVMJt2ZMJs/5zZojrfQ7MK2Jqq1E
hgPO80257xb3cOjbnLrvg+z373JTNzRCcJFSk+9S+fKEmGuSS/DzqJ6cPMEQGfJX32lr9bIrDdp1
u3mz6IQfqvHU+h7ZOvqAWDpr5SsZyPTbiPJSL7eqMb3IL9Vll5zJPZpZZ6cubCOdp81EHf+269Lt
XvKl8XqeFh+9IzmnXc5mUb5HifvvhzWqJf7yVuioI0i6Bbu56fH1qDXqU22Gx2CVv+WDXQW2WJGc
Ys7VX+2sqG2OpMEluUwlLYCYOID3lBiZA2UotWv9qb/rwoK2R/LKpTC5HyTw9/3E+p8LvM1uVM6G
mVUKF1ixnLbsJdOTnxFL9SY85dy417FKa3AEDm+yb+7jX8lTuIweKb21x/i5Bw0zmYU1K607N+47
N/rndgIfr0PUG1SVf5Y4gzhExqDT73fzJHdgKLrdmbV+KN5IdAStjzjtat+UVzheoqmu2IBNvPD1
vnztDyIPddoflEVOa9Y6ZVLZEq7uB2MaQzFQgJ45zC72aGpQ2XXi2B4nhpubSmcsHEN5ZycTFy15
fGLpyZEHuqH6aD8yaQPMe2YDPdJVaaF/JtrytBLwbRIwxEiW4s5d+AtJoSI5YOmAcsOS3KIeUWVV
jXSmrhbn0XWhjDWxLa4AYSAEV9dPUE3jNT+063bFy/lwXTDwJH7RxowlR15yjfdrz1uHwfjKopzQ
DWBIFELS9/b0W+055PWp0C56yPbD2s1m2aHPnTHgiQqHCUDjdGnpq3UupmOZjvBFTXffOfaX+veP
a7ipf+OQyNHU4Br0VXRol+UXb3ntSYoDMa8WCwAakUMdk/3j4OZeOAfbmVUzeaRU7eusPNCayj79
N+Zop55ms8FVvZiS5OIrRBhFk3bJGrHeE1yiypjFYngGHn11Wu3UZp4tjInsqk8nMgVz92pO9YZR
QHSEgWW319cOb6nqCztq3ceodOAQzjr0Uem3zBwr6bYDMFLn3k56q678z2NBWyIiUqE8+H5svz0W
fQhMVPoGG80xXiffSVQ9jJo0Dyaq1y7YG2mxhylUTvVVLo057eKAir36Lrz+vel9T1+4eXdNIiT+
51puTqiLlYp53PB4sqU5h74cPmkFzys9nwzUVRYpoUc1WAaGI9e7Ehqlc8O1EbrBFsQWxqvs3XYW
0drpbrDJMttYiSrndV6u5L0mjq2y4auV18/Z1mmK047+mIKvc7Ovs8mk1ZYI+hk1Blu+ME7BAJSa
XTn/Yv9eNfYdO/Wvb3p7fpXaOe4V7nrtpetwqj5i+/Bgnmm8p8ncmCl7YHKrsY0NPwpSu5G2TKK0
w9zTGjuWJobBysj2Sr+vIq8p2FSgldcaGVqtw1ICdloUznjKjeOodVDf3JGfkQs0jrA6jfmxlOlz
kwecex1BKBhkFYcny4Y2tEd8U58Xzc+X0sT8DGf9wvBYiR/S9bViTPKcCQGkeqTk5MtzkAKG1l3S
+WCM6ITow+aTSXGd1gtJcbMlOPnG2vS/YPjsfy+Wvy/cURFlsWQ049YkLSXn/mw1YnjMr04H4/mh
+eVcC5fqsd7FjCUep02kQEAfyler+REv3ZyJixp6c+mem/l/uRbITw0C9ifTkV1VKcPTyKHjmBP1
Mc+8EpGVaqfauj/Px1SoxX9mxYeOpjtm+6CCeF5S76w7xkv+9P9ryvt+qWURF4Wok49vmSMu8dtL
fW3aUFEiQzhocm3LSNGR3+uEttoleR7MLkUe0lfOVfWUasSYFCcyRqxsjMRRJadWVxf5jkz+dk7m
fy6J/Z+/NE7n2+0/YSKHqvSacGgiJx1IfVvV2bQuQrtjgJEmukwkKSxPNL208zr1oeknl+4zUFyy
hFV/KBdV9lmFs0J7Qwg+DPPkyqp9SELnnlPzLySxasqqKGmqqrEp3rJW/UnW21A6hcfLc/GYroel
Ni2P7YaIVMbUEX2pbVMuibb92B5REM9PTjO9lyj6XaXc7g/UL/gFJAXa4lvJ9tsDVEpdSdVSFw7i
GdMkgCf0LeGAbhn6BoUW+/HEqBzJTgdyfnQObx6o5HZf50OzZojG4Bq0kVTEX3nkRRgvhjUpNYbh
VgCEEi0RuI4jHIZ7dIvyE/AyNUITFN5Jndt3y7AbQshMiyALj9HsvOxKRpLv6l0ljWeiCzL0iXPv
OQ6n1n+SrGW3mBH/lvnB1MQN2zvdstkwM0J3zq0nB86J16NzSqxx4p3d43vAx583mBdDoiE20CPj
X73pOkVN7rWLyQ0+P5NAUBMHMDs9wHaEud0+iMfoJXloN3rvKO/YZutu2y6UXSjYySNtQPJWuhwv
cgOaCMIrTLQKtsCmts3DiSz4zYfOCK50GmT0mzjEwcd3/Vz11SnjmdXEARyQQD6+GDF6YmosRbpk
h+/N1VFoy+cVfpjzR/zEzxETn1UGYdvJ6t7AKflvT8rgdURVKVpUyjd1clOd8DGQfXk4PasTBsxM
RuLjWA/P56e2dnTDE1+GNW0V/OFnNwOuKE92887ry7BX4ik/m+iOc+8vBSKPREXrrZow++hp/9y0
GNBgMI1YZlli5Kdfjlzsl2xZjjnDPBfPzo/6Plt3rX1aFzPhass2M6qY2fTvc+U/n/Pn0mD1qpIo
IbgFtzVvWi9LaIyqkHv5kDMxBRWRtZGZJnLqI3S1bnR9ipV5W9gkdmq5X4fbbJR7y+411XFZUaDJ
hXsVZ1pht4FtFDakt2TMpNpDBFLbQPrT+hhD0k5aokb3qktAsWmjWDhR5FmeJa1VyxPCZaAsani1
rLQr5WIXCAIF5yO0NshUGF1JVxcyxS9D9hsqM46WeU/ZrPHn2LVgXxbKJGh4hh8kEFILTQuGBnRO
105PsX8SFoOwILFBYtgZiH63V6QJFYJevqQQi63TrrRwKjABrHDbboWqDvSsC5y08isuOl4YSJgC
P+pHHWCgT6Szf2JGWjiPoinTA1Rpp1+mwIZVuE0h+cax8QjczzSsQH/l6UVsnwbic+m6ejuvjuWr
rto1mpnTVrL8eJQZOmHd2Ap6RRU2HkQUP2NgF68cpydznr7KycJE3tE5+S/UgM5lob2bodPQeEHD
Cx5keCbMZVwm25J8/OQVTK95YmL9rvKvjvol1CuzNxziRgJkhhdPBfmwx/jTmPgKUuFyOwF+/9W9
9lNQQ3uUcPnn90qblOUx3w6znpWXobdMIWf9qKbzVZ1qY0nO+YVBBcJ7CMNoXySHCbv0BlPmhVPZ
WV6FOg/I77ocRQ4poJYtKA5wl2v5xSt9qpMuh3l6sCDkdXgMwAltkl8nSfOQJBu5DyehpjhdCYsh
hN41mirVpG7dyFh1A3uPI6IdnfMdsIZD54BawHrAVKreCW2AYV9yj4ze7uqH8Q5mCdYU3XCyGEOL
x1giu9HsJnFkke54XYFlwq4ls5O4Gr4oHBPLDYSJUUy1fikRX5C/m7LPh+vf6uVruyEZOTUXJ8VV
hnWpvGSaBxgTBF741ViImtIPNZrwedfYJkhX4t8+Pz5vDXMTaj6vTlMsGown1gLKIT+C0qmg4EHw
WQi22ftnadIUm7TaispjZp1tEwDV/Dw3An4zx7oiJb2AUs6jUk3tVuvsPjGJlWjxdYYLQ3xuIaQL
yx9O/eYSfRlJ7qloEITuZUj0mdUxLCzGjzE3L/scAvV46qdwx2IGcdhNJaAAAv4R9ZR2T2OH8Fd0
IFZ7mN3Oy5xRyQOv0dtG5V3lWZOuLgx0YhK2PkWvya+W6uxyT1B+6zGmkhr3J/7SZcqTH/OPhvg6
qGbI/jR8GM/gmAtpYb609jCJwLPIXJinvvXQ30EP/wLT/vmpNwKZ8HoacjPhU8VJ9JBOh+lpEc9k
f/Qzh+69HJ27n3azBwtmoadh28mHZg7xB800Fgwqs3p1H4rsThbSX6qtP76bfiNUUdurIA1NKx9Q
KVpIWj1r323TNQ7k+eViDwcRQRBvzYItbXy/SstOhIfOpaFg8qVwSH3BDd9bsvLkbfwZSG7wfEEJ
zDgGdXfncBq/94+zCSZRMvGnUEjfnJHXWg7UsKrlQ/B6lt2BCmQG3x76mZMvdBJq1IKxf578K1Ns
UZmnIlJoJ/tgkAkV4RQ84z35Qh/LnoYRwZoF4jq6+EKxiCGhO7f4zObBInq9G/889u3/uuobC0Su
9hy1UiUfFBtFxhKs3MsnAKjD42Vyb4TJX+p3HiZZYOM/ZIRnN5WdhCdVVINUPmj78RG2D82v+DXa
nAjFLWaXNYIXe5z4KAKzp/vQxS7Rvvz7KSFxuv3CkmgYsBnY3RS0uNJNcSVfLlVrxol6kF/Lr+Dq
iF855W2/yE9ek7vohQxjagaZO1gYUIQnsTumMSM3OfY0ZJRKOZPUL6seZom+C7hb4qwzkFeQlJq+
XqAKTgyjt5h7ppmzjNMqkhFVKY/5o7bPZub89FKbjjoXmactvgrWsQufpQoW3R5TvsSH7jEJFzJ5
WJp3HvzL4AOHJp+kZHEWfaDLOeWjrlk33KZFZgFd9xFCcc0ar/Su23HOG6MBM/UrRjj6ScIBOnWI
j0fC5+hL6EwWMVmCgxf1bkVwmuLozyXB8Zofm1O0BA3I3xXqoNlJwyZ+SMq1omxJWGJ8LfX0RCxe
lC9ZetCtiZouzcYZvsxkGT/osW0+J1emq+kL/qCTtJIMtyvs5bWEapsM0uTaTDJjAZLG9Jgct1Pf
vZVNx6s6iRCXKcgxYShPXmI5aDPCz/BFmFuwRpfHbAQyqo+L1XjEW01F9eJYw8YQnmIkR8vwukhi
Os0R9lI/JO88Aa69F0j5c8neLJebvfVq6aGOw1k9jIPCxXTWnKJJWizQPsinSVD7tdMcg7PdMm9X
2YZUGYBcOjAkYkMm3fPy1/cCBawRCf3jlf2+JMpxA04OYffNRpPrV6HKrpV6gL5s0nksb7VgYzC+
DOFEbKuQ8/UqljaF6AS6r+iE42362gWV6oOJgqeq3DWN6MbJV9Q8pe2rjmmp1rbF8HZCddac9iqn
o1AdGDNHNfKq9Yvr+bMiGKNBw5YMyOUPCtuv6VL49p+t8E5w8UiZ57rbK16O3l5xL/pjdPITa3o2
dvlp3+uf2vnlkjcucb/TFApONVw02lTiJURiUM9NFlDNbKfslWWuBcce50ezFKXZJcB5Q+rUBkV3
OMlgxIqJ0jxLlHpKMxc98N1GR10Fj5jNwnJhlS8dcQKATIZz9bsZ8L+ueWACEVOJGPxh2t2hYNaJ
AbabLoGeKkhtuVoZ4TaynHw5Hh0dQq3YNcYaCuKAF+f8S0r4jsTuUOg02q8wIEgpzVy9X/Bdonxf
IXKmB+HvhRI7HR/YOAE3riPf6bwIZJcY/fSlFqE1p2L4fg595OUo2zrmKDHUgP+L2nbAQeRWooML
RuILIDPDt1C76geKZu86S7bDUUeGcuINZuixfKL3rP1Odll1nRst6r3wEK2KabTVHi+AgpZ9xY0i
j+1vcwC3j+iIWZgIqhTnhFwL42AvTi/lA0r2arCtk4crx5SpTB2pfChj5NJoIr3+4l/WZPIlNBci
2SjwodrZGVClMGPakOY9xPoXx1ax7K82EwJnlWj/khBIPMVLY9ITla1O8z3Zqmfigjbwrwttc/oY
NjTQgoAzyBmYq+AZLos5fY+fwoutBg4qdSy6iunVm2Ym29UvbghkpVvZmuX1v/RFtk0y97yj3b+g
3drgoKgGp/gMnpAmJK9X+4pIJmXUlB085clLqE/y+ulsevLZU6D+s9Y7J158jzCXx2Lkx5upq7gY
JAti5xb3tLq8Q/oeqwdpI+AIOvTLbm1MNcQzD/QB8NLVq+gOX+OGasvT/4PP5GcBOu4N/72CWxOQ
NuhdVGdcQTJLd4OvDqu+GFXG6cJQl1K9DXhXroSbPV7RczELoXXVbbxWvwoP6QpTT4+l4qGAYAKQ
NBs2p5hNT2LQmR1Ph3i3EmrvNOtLpnHYV2mimLNqWPfMpxdWLfq4cCHCwxdewEQ24yG5/ho62Hvp
amtGbg+gqopy7KJ4gfLGxJF1sfz8l4y77bWrIYeX6nP7VvqR+RB/8BDh/02srJfRwNZ1vni4yrap
edk0J5UNgX6HwzX2Tkzbs1xjKWXOBTpxHuzOqB+JEhfcUT95fu+Zrxwh4fN6WFqrfY/P5HzT9weR
m/eRfzKfdWHFf0i5W/gMzAm8e1L777HZPxeFCWwpGTKe+ZuCo7U0cr+xSh1qz/jQv8hkGmYEAVl0
eQ/nz+EwUqHL4YNItMbD9EFnKzjAPCE61pf4V+poq/YLsgp9+Aibx4fwM4Ageea1QQB6Wpt+0457
B+r996sb+CB1buGiKtqQoe5Wfv5GV6C71fGeLv8nkfm91v77xW6ORsK9GkkrgvGLYbtZXiQQMafd
D0/psV5Fnd1NoL9fkG3nz8Fem5Nz1+hUR9P4BA2ROdeturvbLvzg5m+u6aY5yVrsFlViKrQLhKwj
dzLxWTmUSkCdL8BomTrFOTNG279EX+Ze/+BdlL7Oj6cdNupoHJmEJDvYkT4lfPay303v0Us/wb3x
Cg0TWaVIWrl4q6k5aYYWJKmB2DyzuzdZ8PpDu8lcVH2KPs9O0+o6SlTH4nMTLYp9kGzUd2uWORUp
cziIULrb6dO/i+Kfht6baxqbhN8gbb3JzaFOdeXA3kin5PAoyzXQRaU6PbOlpCfBEffqht2dabCc
FnPlsd2atXMlNOsuAffTmzBejYm4D8JGFo3vlvC3q+nSYcjMSlXIfbLNieIW/RasKUOdvInnVJRE
5XNKKkc0zdUxQGJ2p5O7nRNAPsafF3CzsOswVKsznQwLW/JlGL518xYucnyDldcsU4ZLPjRMdhqZ
tO7pHut79+vfLOHOCGstE/j6wGilQ1yYshynLOmfZFwoHKicIpQinB8NLdLd5flDicR3p32VLN00
NVboTXEZaRYQq9AoYM/ja31mj9Zn0nu6OlWT9Fe8JUvaHbzyMiMobRNvkkn/cLm47T224jvI73bX
/P06bvrSpB2SPEu5Dn1VvsGfiA6NkDOKW+XZ6UXugemcwim7WU0qOqPxgsour/OK8keb1PFHo2AK
kOzT1VaZD4gc6qVa6WvjoXxB2Y/ao5E9yoEw2Rgd36RvKdxivwei6zcRjIeywipOwOspe7c+//2y
fYcQ/fhmDLzVAPgVgKKbO6zXkmC0hsLynumYzD0M59PkvZ0G7EvuuLip/8Kza9zRnfx1XbFZ/8/n
3tzRkgnnRqiLykHbDIU9LFUv8aO9sYY6iY8dfaE57VfjAPs+cY3DnS/9t8ro9w+/OQQLUz9lp4EP
VyfBfBw0CGJsNzOQ0umdTxpfzn/d3puXt0yYD9NB3R3kCR0G4jKJIHTtqX8Sats4pkvR15xz/21M
Zz4eheedz/8BA40v0G+3+eb1VdRLFaXofw7ZciwAjQUzjaqTjf4RYHlYjHq8cQAQ7hJqYkz31sO9
eFn1B6bz5yXcFoFhcsmMK4vvQF91dnQNh+Oqfut2gKs1Hp2zOj2D5Cu+ep006/OBsfA+sQSjOgOt
xgpoQcBqUa2SqSJP+vVpC2Q6kLCO1NOOS1fBVCK8tDTw2Ow+Y+j9O072n86Dm+u/gYm0Btm32mrs
QR84D8Bi5OAJNi4L5kXkqGenRP3RofydiDrodL8f3lXEPzB2JACQjM7QsgdCLIPPsp90kewQrWLG
j8ouFnbn9yRBTSL7Jy9LR7+s1KElXAbfuHv11hALIKKNgw052+lHtFU6vvGkvUxSyfv3Ovnu0v+x
Tr8dmr+dcmarxxcjZZ1Wz/mbDnq6sjbMk/aI5gy0pyTs/eKKbQrZR1i8C0/GNNnAPq1zL3EDV5zp
JKNcN+mwLqgfoTubj7O1lkjtk9Up4Ke0QryaQGaSmxIdB8mHMpJ45+YqjIytBy49/sXwLGOCkgW+
jO1zcGnr8TdDoA374ilYn+fVL2MmThhpa0mLmLi2HGeEM3qsYqIWYKSYFQx5NB8cfDnnOb9gFnP1
uovaGdj7v++XJP71ZPrvi/VtvfzthoWJalnquIWUcEXXEQ1GVJSJ6wsLWMEB0MJZOeYvaQpI5pLO
sdbewjNbah/ZJ9lj5gxvodjPTp0fPIgvXCusgktHLAT7jAfgpBi998rZVX/l8qyP8Aj519fmyG8n
JHJ4Eld8QrhrJXyk2EWs0CtPE+z0xrP+aPmJf3mK3qsnea/PzmTFHBIRIhk1YsQTDachokqoLKjJ
egaqkntmM8GdGpUPjbgu2smpx5W+64ydnPtEEsCetBi2VToW0RESQJXVAHvST4ZwbrReFU6l4JdA
31Y5cnFnYf4v5wRefChWpDu3Dm5VkLtCNXrlQK7xRp2H03jBlJkJs3cXySN0ujHPptE8mwjTaPLv
Z/zX/tk0Rj80dmhTuZVGFrkZJLLccehfpwFiZnlenBeq6RqER+CfdC5zdqlK82WETXLmY2cwffT7
r4MA8HpnI/8p8x13od8u5ua81BKt76RkUOCZ7BxVjIjyZnxJkJkmfo1YSZ8P6kwWpuL5CCc/hLbx
ignh6hYk6drKkT0TwAkKYEi95uw2wCBw48IUa7mk3WHG/1qymphpNdJZKSxuzVrXsAkjQazGUyfY
EvMd9thpyZkIPaw9bUTcZLLOH7Qj7h7lWG7uG/+/cfMf+9lvV6D+2UNYcpYUocEVMBdbtkMOjOXp
k8LVgfID+zC2JbPi39RlNbnXiBo/mz7sCbqFNgGJAurVm+LiQiR/mjEH+3Bp9+KkE1AkDMRIXIht
IClZ6fbCZZI1kyLYp1ibjSmSHeUZG3mnYwdyGU1uFc/qr2a0AJ13+F7D/kXtZgXi6MLPyNBKcbIC
tr0Xz4M4gaAe6Gob2dXjd7nZVuDmevSodnOlaL3YfAwJg2j30nWWhzvFROleYsA81owbKxb5xavk
Sah7ZTlFdlxATnV+yUSIHlggbtd1jAWxFHzpDKatKKR80zDPpWam3RN9Kd9jpP98YGMSoCFif4MI
+XHXalHJToUOSq+hjcsXQznT45l1mSTqJ0FYGZDhBB9VWjose/AKWJKTMIeT6L4MczY2+sVga/Bx
C/GxWxGju0hegsdyR68NAIw8RIN2AOA9PbQPp5cYIRnnClLdNxxOB/2ry3gRHE4e88pLlXxcf8Xz
wM2envS9tGvfGbYaLkYU10Lo79ThDE+VekwtJNk2cBReLv1FWwPgPInP3ZKkjVk0vaBtLDxzEXmA
8TYpgk45o9BiktzZJojJHu0lhP5MyykjeSbWjC0eYPXkpZvuSRnpD8Mk84C0DO/8SDagMsc4LlMi
Am5Kj8BPxYOQz68oR5Cvfl1n2Vx8al+bh5pm+SEg69RtFhVT8rKtOb1CPFouWo6XeKP6GvKTucjJ
Ok9X49Fk2iHmqtIvnotZP8m28Z4/y70YDNaKyYQhQWyExQwbJYjBhsNYi3EMAuIJcM0NfDhy7IwJ
iwatmPFVZyQVJe/dSk9Qx9oVa/UJ0TY2EAuNBBqPHfMwFo3/rSBXJxVp8YfERba7u/pnD2TOmI5y
CnDhBB1L8WxshTc0fr8MEPfcIwttZ3KAPpoPiGR2mDSnwro5FmvJrVfjL0MeiM9MrUIBHfLJ5CiH
gIObDq+MsBqDBHoP0Y2v7TrgToLMlZnGnL9iWYBIkrchONdfebaIh8k4NHOo5oSd6pmtVeCSBY9x
1i/VXxzcZzCx0osqgknrbQPF8UTfV07qksLGyfasnq14XvIiCY78qWyVCHoKAWx8gBC+PsckPVoz
hAeUru22Cv3yJU93CF94wtCtZeTFkXcZZqaEkpp/AOqHqhNEHo2hmB3KTWS5FYB3aatLYZRp+vIy
mUujo3zWWQfxNBPFd3KeZAKxCWChjUy3wc4CkiR8rQxQ9QA8ubph1wqiA7dA2PGgvRjyPsXUl3ht
hsEr+EyF53+fp2NQ6E0vxCtOvIIsq5ou4uL6c09W1Vo8t0NTHjrK4t5N1+2ywq3oaJ/60Zid3RrY
3B8TqbQDTMe+9BLZLqfJijOPzNn3Ac6yhYodnHiasWSuoRuvCiqC12iy7bYrivDkoDKTuV+cp9Wi
SVFMxROt9Cs0Jn6yMWfyjJVsrcRPNHmEv0zPuAGBYxFgbKEUTIKzQKdf3ohAgKQYreA+teTgjcqF
/wM6fu923BxRVRyphca0jwO1heiM5tdkL7+MjLM1r3a46u7UM8ZYIvzYYn+7/zetvipfxbyNe7ZY
Cql+SaICLV9mi9Kktwj5sWVhoRgegkNaG0TzIZzaY/lIY8Zrlh7bBcwZhlxzJzyjcUg1uwa46Okb
/Q7IoCbEnhXsMg8Ac1qoehnhHb2th6PHtRKceoRfZynQCaGE148KwTz811SbgxjvL61bD4tLMYE/
qfGH4alJniNx3oE5ojWPJqC1V3MupAvBVR4Ew+u7OwW9fO/m3NRXtaSF/Zm5vIfW3FDMM749O7zW
62LrW7tT8yiX04pNBQxmYWzxAIYWxo7TxFyLOxk4m80PBuDp3y/MTyW0xAuDNWdMy4LB+ZHTFVzV
SDvV5aEZ9550F2EUWiewugQjX79ISSFMDNGStcJD/YHvQnmN8aXwb0wXYHL1FIXpQryDR/6lLP7j
qm5D0wX50qM4Zt1WZBfsizeuyzEW+fH0pC9zdCYr8VmYi4vQVWa0DeMA03/fFmN8MX6s4//eFumm
ITei5hTDYpSH4VvszEnerS+MHnuR1zjZKjdZkoj5UM6bY7i9TAmZOGC61NbpVlydN+kifxS3eGfV
rbBR/P5T/8UJMKOzKRsnIehlr2zFmfqQb82v4k3ZXB1zTtLAVPwMPi+5fZlHb8L2/KYNDkkS8QvE
qRQ61GrXJZ4B9olfCCITx1xZBwD8+v2emcG89+VHtOW3vtMI5C5NgqoErzvNSmTIT0ztqSoXjkDa
nzEnXW2dC65/BQ+nTTDP1zkwybT97D/hi08b+nmlnow1S2rzA/SUSrcWs3WNBYFojg6Bn2O9Wetk
k5ZM66Byt1n01QI33tVBU7sU5sm0JQHRq3SXpERAZ2PWYcWfVvPuUC51H4ZsHJZ78ropOYiu1sOd
clSCXExNeWe+i9S1pi0vcHGTyCiX/H/3HPnaX7fW31bIzUljiXmamiYrJFqmb+Fj/ah+netpt+X+
KPvi0RRX4aO1Dybmr4765+GKgYi8Lic/0jbvK9ZItm+fQlwhx9PiTNpitq52mulcduhNLzvpsYcc
P+QqbhLXfJZW/bHdXY7iOzSXW/x/zhWjKP7zdbs5Jqym1DrjxHdp5hdQUmy3KMVrV39GjfJ/CQf8
iY3++Xk3p4QSNCcpk9h0qM6YStxOv8MvHIyhd76ZLI5r9V8v8s2emyZyHYphyQn4yjjrs129iFj7
0JaSzmP5Jd4YirizHSEKrViYPsU5RYyqu7HgYeGFTVP8k5un7gEfU6/Nkn5NoLFyJZgOm5N7iT3z
F1wNaxjYBAkG3F8y0QHR9IeMJdjNJMmBDhejqXUGyXgQSzvBSdVyWAUSs2tsBNcJel7ky52NCprf
GhFTerZ7oCeyTVWb2aiIcLsX9J6k51WrKLOl13P70SU2smuKi+idyHq2ZsL1eq854PO87ttXFj7x
QGwQyPxz2UsQ8b6hLMERzY/QSJJr88YRF4UTXi1BdUkFaj7RsAuOVVGtt6sx1yx+hH9Tzr7KhSH8
lr+PIPr7ffquHELhSQVECz1Mt/nXsE8ubv8yEASKJeW0xgzjCYRNPef5aOYKNsKkcLGHLYRp9SvM
fYWa94QfUUD1cIwlO2YMR2m3xLsWPlEIIhAcLcEFvid4xfN4jif8DpDOuEDV4/HN+f7cPohNINwR
hsDHbn2h6SAZQnrTjpdXitf0mbFul1ftWG8AV+pFiTyRRulsW7jISAd9Tt//fXD8dCLfvEo3nXlW
yEPbXljaGDkuy3M4sTZCOdaUOFC2VyfcoTWx+6mG8a9cyoIdTvq5NgfhydY82BgcoZ2wy+OH+feF
/YWE+fOdu2EJ8mtTSfmVF0Gg2gcuIbaArLMFSj9O0cjJH6h/saPdkx+afyt6yHnBfjN6bs1bEDMz
LmZunk9jRe6nb/2SmGLsZ+K+5ElTCNrW7mJ3H6d33sk49STJ6yR/kLgq5wwRWkxMpv2e12jOi5L0
FW+glSyXpegNp1UzHFv9S0epgbqVJJJYmeDaJLTC5z+G6K3RbUosSnS13iTk+ukriezPbpbrALmT
ofVlcxmjrjn0yrIhlEd2zUfe54ded0XJJ0Ulcjqmw6F0FCeIKKRi09Vg0QG+unKj9dPrKXgqWsEX
asPLJowTL6W5bnmdfDSuz4nq3nmCP3keC7jnv3fyZpfOzKbSlLgoDxdXvIIyDP7o+M3nEW1HOyeZ
k5bnU19c3zEVzv792daPzwZlQt/DBFi0Nkh9b047M646SQ3EYA9DrQ9I0r4u6mNmfpwvLQmFq7aL
J3VwdY1mwk2vdd+MtoOEw6StvLZLSFp7JpAwmDX5Wgpf43h6YdS05nL4w9AUAPe6RSOKnwcAQCSd
67Io8/da3Q+Mqjp7UJuyBHDt1i3RgU4qO/FGOFw+xHWwMifxLpiLztVpaPLqRe4Tt7s0tqN+LKDP
CQhzRHiGQYcAr9PimhxDNvJLtBK6N+hKOygYbEl3VJnxYhi8RCHgLnYzyyH+KyLCKtzooAFR/ZaF
T5froSkoazSYwxZBVZTMdXqapDxG436UPYvFvLrceezyz8x2GWSYAp15FJTq0q368f+xdya9jWtp
tv0rDzl+DLA9JIGqGqiX1Vruwp4QssNm3/f89W/RcTOvrbgZrvtGNSggkYlIW6ZE8XTft/fahRHl
2tDWxo2106+a7bBlbGA+0btrVg1upOreaI659bvHwGIqR+cWsJ9kv5hHiAORHOLMY+nIkUCWkTMr
U8R6iX9j1f2Vjm67DphvqmqqUZ3y5yPa23ONlQaQtg4B1mQzC5ISsL9nh8PU7Yu4MYeVrG3L6A5V
jrqlSkCtN/BXwXBrGjdstpx05YidWT5Zz6w1+aNNH20eO2st23CpCLM2YANMR8Eiz+c2ZFR3NWBD
h8HA5rYI5w0hmPjU4W2mZ6GvcclqGG+IJy+X7PFSSlvZSDWIugkfFzOeTQfrCG3Pei6tE6e4nJI0
JmNAZpA01GiaxXNlX1KpZP/JktbuynaXxNe6cy8BzUC1NmNf1gAUkU8e5C+mpAX5yuMmCKX9VHlT
SOrtnmN3rYN4fzJlAOWPtjxpWbvB+N0YG+tMgqZ5bU5BlIAi8cCmPyc38BrRjvXzMZS6ehjzaOXv
SMhOFoiFV+0BJZh51KzJiE+ikrOg3O9xt9opRhOOtrqK6X6inaoHJ1iygeije7bT7C6WLNgv5pNT
zpaFOaHFazyNj/s9SyZ+AIlcJTpB+EHQC9gLsIFBuPHSZhWEL4kFaW7jBouYske7GrI7077v9HIW
hMfITBeiNXd5wNMeVTWJRek8gtIblgWRyIDChngR2sNVtrQ59hlsSkrnMRLHXDzJ2srM7mivKY/S
4vfzjvFLb3l89lEwGXBHhEZ4xeejSJe6ttm3vnGjP7GQfq/37R1lsLbbeQKc5LJsVwggSmUjO29d
OpOMHUtHnkx9Fw/areWcOv/AwAYvUcxCuobKzLvXohnsO5op7o9m750CWEz9yporSK4lDttFsAyN
5aDvi3ZtUbYKZpGysILvWb2LpJXW7JJgo8pTq58ZzhuQvgSbxlcW7l9FjXxsmMIMelOht25f7CIk
twnq0PKMG3ZWYhL8sO6zRUQXFB3jjFGn0fScjKinv4/oHS9MiRxjNDdbXGq1Ol/OQlty9Jt2Ctxo
yVjZu5yrCFRPVjwMDrUr6xm25FdC0vfcrE/79IsLX5w5M0uyqN1xYa1YjdWiZgqGN0QMyPGejbn4
oXHQg64w/f94wHSVz2pxr2VNu7jTotUy1EGafiPyBXwnYCAsYPQprrDG1dfYyMJk1j/1+am/ozId
AlgGrlw8qQ3dloNrSSvcTib+FWAcefRcJcPKFjUEjVOGGrf1Xkp5k7UvcjWz64UGeYnybbW05Z2p
7HR75SRs54/CgKRdTKRmJXCk2QlmhoAWPK0ky8Tq6KwVDY+bs2lxUYT6k+4tCumHENdKff37u3HZ
CcVgKljh8XNpINuh5V58C6WpZ5WRGRw0W+PYGUZ8NTQFNfaf//3+f/z5X3npAyzLBY7vv/w5h5xQ
rQx4Y+/v8n8jgv4xjvN/nxC0rM/xx3yg8bf/iAfS9W+2AdsYtS2uZWII/pUWxE9oLPOE6yjcxryr
f6UFKdo3Yejs6DRDVwH06Py5P8KC+BEvQKKrmvaI6bL+TtTVxcljDAliAsfZTbAq29dfsoKavpDs
uInig/IS7uFiLIuHaFNtos1wxYaL/T5ona8cgmAJPh38/7gqYjNVMIX+ktXzfzMtq0zR2+RvWGLR
peTVYOYYWmvbEmGs26jwKdQnkvzYIJF36bzUBfGPmrHqEOGn0W1jZ0vCaSd+KVZSTOWrK9c59Xu1
UQ5WnK1dw5rJqbuoE+xbNVSEFj53yQIN2wAWyCRGxaML4IIuQgxksUScxJCnC6KPkiPr2sGDr8cS
gEaCzBJ6rFGLKMkI5wUghFCSlkiqeLFpr0q9m3bGWRU02XNDXjRpsi5RoyeKWKiaCfS73hm+MZ6c
MSTRWGqKah5Fo9PoBFXKNekMl98D7Ni4MJyU+Yx6gC6XKxV2tGY7687xHg3oNBU1gLALphGsOjkI
mKZgmMk2bq1kmtrNIjSqQ24XC1ulrVn3ykp2KN0k2p3aWI9afO161m2vPTaKhN7MntqCAgMfofoe
KtbSjUtgdDfUmVYmsgC7Mq9dK9pkUsEHbJZZ2h7apF7kfnYcamvagSyyAwkh1LD26Upb7L9g1Bx6
XdoAR5+pHlE8mCDktH7oQaiGabRQDHWNJADDd7uPwmIfB1T289I7ShK9VBqcvQN1CyRiaRAEkauL
3DQmcU71EFCeYh487eTs87eWQm8Utyem21nd484o1BOT8i6hXxlb1G+Ccgm6Roh5giS9kE4pXjkj
ileVnM17A5d5VtoLESvHRqKCOugEqhyrXDxoSkfSVTlLRIwzVpN2hgS6OreuLCu74lGB+AV/r67X
Vdlsy5yNYd8vKjOZtmG9iCLRscSsnYgipyRWfo35qXnwgxYfcEUPEiG8Wi5CzOYM+ZXe2IdQRKdE
7660msOVWbGiJkuPA5urclzGAJ3hSNE4HbiRevANsbYGVE6FMbF1bVZmP8Len6m4owpoI03Qz7Ri
WHAsmDoYbXSTko2q0Gx21gGNzp7Ih55TU+TT/FcMuZ8S+H5tYkyxkfU0D0HfbyWJEpPeTFusP4lm
HP0sPXTmrM8AaV93wTCjSxYupVeUbMG+ZwDcune5O9eIrigwDBkdiBYRXytLO5XNuetQY06H70VF
Pdh3UV2Aop95AcdHOxxOalaHy7BErlSkhjMvPP1WONU6bnmuauLSpaCnGU89ZJrbijNNGXwyB5Wh
B/jqq/ImHWFsub8peO4rXVmJIZ5pYYaHAktfq0wCz8UAZfqTkuiKCkK2UcrblCZAOIAoHjuOBPFV
G/av8zQrD2YFKkF/yAwc7ENGCEowLbvXgSeUtdO4ilqxlEZrfPvodWerTDYes1HuQzzKtWsF5HnW
5it/kIA7Ky9+ATvSqPZBW58kduKQM9jjP5sgGzKqx5GbP3glsr8yV2+yFNopsQerNLI51CXbwulS
HijzpfeKPdPodfXOFJUWNIKuBsWfu1V61Uj4S4oYkbOwAWyENsNYp/mMyUhS9ee0W4Bbb6t11Cjk
dNhPejbQt0iyuZcCF8+xFbgc/iXE9XEJxE0Du5ok5lPHZj3kpN80P0LVIPgDGp2l/yjlahOH8iks
c2w1OeAS/GAiBgAFHfuOvXws5RyRpHmexnO10mYoe2dWD6nFgGya0dLmgODFYxS4sqsq0pwacx73
wdzOzq1LuBShdCrcb9X4HpmYQGNa+VV+pSbBDzdqHqqGHoEcr6K8O4Qaf11rMeFBHUiduZa0kyLF
ktLfy1K3CMyzW1IHDl6qlNAxtZol0Q8n7Fap8SKrw0mzr1I3RBrj4SiwCIhX9l1XzCx7ZOEjKkCL
Sv1w5wVIkUPIV+z6ov7JgrquU3h2Cuu7I82wM/EKc+oJWqACbmX6Rh8CcdyTX9nyrI6lPbu0G0Ii
IPpZMVjdXSEcTshjqQNtiXafhd2yGQ6t+r2X7krIZJ0IQbtTXtPXEucg0a50+qydpC0TKlwWiNNc
z6+Ex7zgZLuyjr/nNd7zSrkuxwmvHdZyc62p5bGQ9kTNTFrQA3qNuC95svR4FzoSqUJo80z1xJM+
lZ1zJLermLBIybhOjJ48CgRivTxLh2Cj5GIbGhas4FZwJJPOgYn7EbGNYlGyDmbkR0+KCs6qal31
g3HTymdbLAiXSflqM11hiY0WKqBj3WA1Lb15OpZ3OAwrebly+gotqILIY6jXkdiYljTzBxC/9Knq
RQbPQS3KaWDC+7crmr5mcGWJOy0Jtkn5KvREm0I6ov6gzDXGpZfza1QmRXKw03OlPBXQovooX9RM
6Zo9BGg01I0BqdFJODoYSf1QOzWSye5HwPZXzn6oLC+J1Z+Tjlicvr1qCSkTQ/FjSCjOJLD7msCf
aT55MQkoE8Mjjimdaa2/LdDjV8WuyCD1qhk8/7fQ0w9J8zSoe9eNV34TXOlmAuiPA7uFJQCNnl/H
qwwym+NYczOvZkri4D91biRUvSErss8NjaGL9mCDc32WqBLJCxneq+rBiJST39WPErEDzXDbhc8V
byDQtFXtNieXLzpWb/UOBkkPDubax6XRdu4KQxTvmI2NgFKaCDDFGhbEojbPERSvJARQaBkAbq8z
8Uo7ddHj8lYGcwLTahEJpjPaHKNprkfCNoANtcin+LBHPv48Qn7KWRzLon+eLH/dCF4UvlNFK/3c
YSPIkZa8QHUmNQBcHMJ+obLjPsj5/MCEv5LFf657/3rZC1V8IHlClhOL/Wd7Izf0Hby3BCGkVH9B
KrqoFfzzQjbFStI4Sbu6aKY1hRx4mUqY0LsBbIaEzKJKRMj4u+pKrLIlgOr1VxXhC/3lr5cdP/+H
JjE5RIFWkth8kK+pR0/le0QDwVG1p6xFi+BZAVY6VZGPvoWPzjPFyK+CZy40An+8gZE/YhFqDizy
ojRU5nIbSMKIDsOhmvknf8XOhGBR/TDCgNVFv0Zvwz6WTrG9LZWp92Rok98/WuOd/eXJ+vAOLgry
ciPnfeoK3kFwZ4LcVsWPDF/x7y/yuQL282NicIVFrRJKjHTx8312fJbWaiijQ55btPSsmN0RJ4S4
fa79TaVHPL4eOy1H+eK5+lzx/3ldSs5Ik7m44DD4+bqeFob9oHnxQcTtcgCtlNwb+m3pRBPSDOlv
/P5T/tWt/Hi1i8KDZZlqrYQOtzLjGLHWaY3Hf6+48f6JLNyoKoUNdqB0MT5/Ikcb5KxgK8Ljoiz6
YZKtu+hRvTIB2KnHUtzJB/0AYGcMhYzCyVfSqL+4n5+ufjFefDN09MqtkkMRnGyoriqmo9Y86jJC
ftzhUBR+f0ffJSoXT+enC44H5A8DNFRaGkYqFxxdbThTFylRCGNICdwIhPW/v9pffH/jreU5kbko
quyLiwlsdHDBErgLxCqhXsj3Q/0FGecvJnJ08jyLlKasX0XPPjxWuXTT+NCpxcRi/S/7L3w4X13h
YqkI2fGWtZnEB2kw0N2iImPn/fsb9RfD+dOHuFgW8iIQsSXzIXQAOdqqWWlLb1UszfXvL3PBLHp/
2LkOuAwkEe/W/IsvJMhktkh1zKrQzAAuTKNDsUL5MI1W8tdiGP7YxaPGNEEsOn4UzfhFRKYbni6n
UhUfQo6ARMdD5gd6gi76iw81TumX11FJaIc3AHJIXMLwXNXNlZAEQB7pED0uCEyOMu20mtDoXcQL
n8bNw+8v+RerOBPGv65oX8CYfGF4palY4zPXQRS7T623Ju0ntfUF4+Qvv6+PF7qYbksrbOiv8tFG
6kqztkiUWflTY9nPqDGMJYvV7z+Y8RcjFiSroECEhYA0sovl09DSwJf7Lj6k9tbxMBX1yS3lNFwM
CVw5HTls2SdEFj5W9So0Dxpon0LCbjYo7KeHvQU3zgPBgR2/PRZEPUvus0aDko6Io4Fja+yFVQeg
6qR5AA/UCYqb1IjXeu2R39MhAyP6sOjRqwzJQgkI8XKuCxx20ArwWoUwecKVWhRrLzTUqRlDvE5R
wOe6/Wr466I5NNFNULvyhnrDytFo9TVG893wsr1DPeT9Tv1vufkf2H0+PDSzc3X+P69JRTr0/hy/
/uc/VmkbQbr7P+ty/J+Plef3F/4sPUtjHr1QVB3osWloNgDTf9aef/6IZ8ykvGxohmIwuv6Iqpe/
MYAhs9oG4DAGMkPsX9XnMageJq8sy2TZW/yeJv5O/dm+mHJ1RBO2pkMfprkBoeTSHKobVl+UTmtx
LENicgXiw0Vcmx0l/bWzR9xOBZC4VdakOjnZphJzfHCghAoHzOF17F8PYq6jYu6m3nienTUU2rTn
FIrxcOW1ez8hS9vX5iW61K7Za85tpZ+Vh7q7NsNbP9uG4tg3Ow/2nrHrBZJen6MkQVqzBr4BgqB4
GpZr9FByfTWADAcI1t7SyYZ6D67VWJnKd1z/BJXJ8bWqzqUOhX2QL7SOc+q8x8RsQH/MJj79e/ch
Ne76G6rEnX+Tadg+cWj1pBvK+op6AZGQA54KldYuoXazDLIxXPnnWDtQ4ZFP1p20cX/Onn9r6Byy
1+SmKl5fq905+4/xpS9p1he+61X/9R+f/rXzX4p0VI5c/tanF5X/9f5j9zUdH9hP/5i/P7zX9WvR
n15ZZn5e4I/f/O/+8I8hcNtnDIGXtE6q8a+5fpp8GgEjlu/ft2p257rwK78uf3nNz1EjtG/gnKnu
y4qgyWr8OWgM8Q2+FU041lOZwATx55iRFPkbDUqFeDJh0KSzBHP2Hx0bSZW/Gaqhk0Ft2Qbdckv5
O2NGv9itqqrNcCUeBzq2ArxOXBxt0jbXqLeaCDXa/N6v2qNmmiddQ/3TAW5zB9/kEVZyWE+o9Bo/
X2tJfi1yQONpgWZflYI3WyxFjXIjI2zdqrqpTca4grycLgMi/kHH9d8Q6ZMB3nTOSp+v3Ljbicq/
6gsNliihXFaMYwXOWNbRcK9D7xx4AzoKj4GRI5aLGtIia4FA2yfpsq70kIjHcN7RsCnZPcwxyQmw
BwPpiNQk0tb5YjuiXWwX328Se1G+SDohpiZfbA4iKTW6wAP+3S36QsFSLEVYnshFSPL2kLAF8kRw
S3NgVpOv6A3uplbEXhkYrgPTTVEHG/JAd72hAsu3nJ2cFOtSz1ZtnN/4AyI0kWRLbjVU8rC7Qaik
EvHpXPk+LmfHTLYZyYa14++tIXyJIx8xeLn48NAef+6sPtVOmLs/brhU2oPs6mRVYKqBjGGP26MP
ZwjHwMqh6VE2cx3rwbeJaeKbkH0xi2hcaQi9o4K2duU8a0m1zMCCtd3LF29h3Ph82PONb2EEMZuW
yn6W1eLiJidcmVBHM0PK2h09mx6AY62MTJxf1RQokmrh2W+mMTGVqlV+ceK4UHNCXufiNmdvGuzs
bK13u8uHz58ouZr6moW+CbCcNygT2d/Jw5MaiWmJQED0d7GjT7wkn9kdcA3YhAPlt0LGYxQthti7
jatyahkSTFh1YdBFNLNsYbQnM+8nqYZyijA02RwmTNnw5tPU+2Jb+b62Xd49m84HfC5GM/THz1+g
24ug5NBEAmP5UijU1cO+3bu6303NBn9B6OYrQ+1Bxg7LnnpfXb5Y2cJpOGAllQX0uZvQdqSe2FEs
pH2aulfuS2pY93K7aKUWIvVwTE0GdqC0gIqdZTyoN35n3OdoRL54EMYv+tNHARAOBgFIjsZgU99d
Cx+/C4eUij6qK9oGYqea0l1S1VvJNx4qVzn3mrqSavlcm+5bKfQvNsuXu3OVC5LaO/audUy3+I0/
30Z1KFNFadwa9j2mJCJDHiFeTFMtC/DYRws7XrvRYmt67bJKRjxvLjXT3398Ci+/fH48v7wFtjO6
SU+dDdPHsTh4UqczozGbkHM7CZrkjUl6zlrxYoeL1FQfy1h7lGo20U0rjnaO96mWfZLcJAQ0dq/N
bEcFXt9AO1CzmKoDJsBa2kp5t6gNfDZFbKCV0woa0CDGFPEyaI5PoyR4dhVwEWEBRU3y+atVGa/0
YWVUnjwlkhAJVMET3aK80yL4vzgU2+4JI20iW7tYHf+yLF50OyCJA4KSpNIqiqP65JJa0yOnFEo3
TDkudEZIrEuNC6TRHytzJ7ndro+1B7cNbxVQ31kZbOJUfax6fVVSl5ZL/ZmZ0xv2VWPtpEx5LEW5
1Y2ME0118hv7Rbb0B6sSL4ENQ8wIcLLeWKX20DljQdutOanmKy2i49A557zBWJoN5RQJRUXFno6t
RIZfMbXj9j7nD2dFR8ch1B4ds9xqan3KVe1sttjF3BqeNdBQFeGyoy7L3MLNoXosSYmYVRTI7d54
cTN7negYa9tUOufhsPKL6LZVxtjhojo1RrLWzGqetfxGbFg3xDd7EQnlhDH1Rngbx/7Gk+07Ty7p
1rrzsICRJhsvXSrQEohjGaiPXWSsXBfitcN+jvGaYE+NXe3BLmmPxy43zs2fm+EUFPxchD5q4fFu
lrTape9tQ6xXA4c8lYmFM2T/jWYw/gWdnbEW7gvLvAtqAwuqvFb1ehMCpUd6yWuiJv6RVGNv9VSE
jI04J8qxdGP2oEQoa/UklMc+kZHhZFKUx9qEDKBfZXlHglGGKkA0x8ijnqnHLskoLCgdJ08nlh9T
XXk0QkShgw4Vlw3+PpGmQcxc06gjzcfTzn0qv5akqgYtutBBbU4mglCBKgk7Hxd9/4wGrgRa7Rsr
U5eG8Dexh+ihlvBzW+Ft1hkPbZseU7HngX9wRLAuM3mBCutK1DTVeXiGaVUbL0EJLSOO0Weq3ibq
aXBKDmNdRd4gld4bM/ub1SmPg8C24BoQTLSWpmKbQrUTKtg12nKp3yqzOCXtXi9ufJW/1QyhNUny
5JDm8Sbsq23Ykkvmrow6g28rW+vexb1QJHg4nCGaS1pDE9zNiGTu0i3wg4kV0Fxv9a1RKis9ZiCi
0c6mlQnopJLPXT/6WjBPS4dIdrBkZWsn57K1hPlWEhRyNae7teSXwnSNideiPYi0EPUrh210wWer
5t2XWXTVFjXSCYuoFE9bupGZz0jldpa0TGety3kk8a7s3kIlmHqbSiaI3HFHzm/jT3tzxSi+DjPx
0unVNvXRtqotwIJaPQur2qWetOKd1DOlb0GNIDTzdfsKhcaATZt0MK2OEdXqBIV1M6FUT57cIbzI
9bNT4JSoAnnfaI+GMO9KtXu1O7HUYm6prqfNlMZqgBQld4tZ7HRAaUN1DxpBROYLawRp9KV5V7Sk
hJKh7hrF1gmC6+qsKkBLANbddaV+TlEQDI187Tv6Y47UtfPMaVLqG6/juR8kICGQejtxygduFmhF
G2FRVOgv5IwTrGzUq8g3CdhuZR7oujrxPm8Q3qGXx1Mc+N1elGRMyuLoIe/tLHAIlhoTsEI3Z1oH
ABNaMgFSkJCOx+wrFyeK1/MkrLaiZt2T9Hkfg5SFRJkjl0k7503Bu1MFPiJJNSoXjho8aYo7c3Os
QSKT1rWq7zQ0pZMogkXZUpRJHWOeKLxPSyJg99xk1bSNhq0gk8mojKuOUwa7d/3FLgAfJBGODV+J
nyOLj+84QTxpfWUUiLMkjEtPHOuPbqMhMI9ybIwno3psVU7V0XCwTOjHfotjh37wg2zZu1S5FeBu
VTM55KFF+5ebFFTqgyFgyCpkl3X2SelHfVKsU+gtdMgLLQDPhiAnNyIgLk+d7/a45pipfZeUvCXN
qG90KkmJ5knTtqi6BSVplJQYcZQgbOj1NdtuwKWRRcG9b9o3ehYdUxIarNA+OmpyUJB3qMYSv/TN
79fuSwXcuH0Yt5FjIZYAHcO6qCvbeVvbcaRUs9aLbgu7Rmbj6Sy+UJl0dak2Yje44hjIjHS7OwT6
sCeLZx3qwW3EdOqZ2vn3b+iydza+IcISEfpyxrRM872n+GEv1Ye1n8UOGLvaUR/juqfCqK1Mm63d
XisNAO2OgoqJ2XEo9Ucrs2j7omizTOABDi1yZ+D7DHusngrC/QZVQxlF2MxyJsbfv1NFjNuaT9s+
TqAcQCwFOapFi/NiBysMK9S9Wrdnrd7Oizy/jxTieLTgqtJ53z44HEUkhOL4q7iPb2qp35mhO81j
9RCX2YNSJzyBFju0AHaQTXWTUo2B4iiFhBcQjmpqDfNudW9YzVx35Z2XFlcqPqMitAA/elO7lee5
FU+LqnoTgcKDWZz61j27ortTgbt5EAWa2tuaKWzmtuIfpUGaA6uajTxLezU6JiPvsU5aAyx6t/C0
bl9rNo5Xe9JYV5X03Bce9/valUhuhLLMmrFxkP57nLUdCMJ2jRxRuJtC7d4a2Vog3sLHIMSjlPlP
mRrH88qCJZDACevcm8arX6ImQcuUzHyLFLkKU8e4aesXDWPAbt21FACHKBsyJWBctTnPWJGv7Co7
Z5xoKK8fdHRYemXflVG/kJA7tfWL7UTXqpC2ueJts/ZO1rWDyNCi5bSaq9uqIkQjS374YXJd58lJ
D41preu7WoFl5srUze+Yk1eOdC4LHDwm6qFUnpnIcNA9reM1W1k5UReeE2yFIe1krcfHh1Rv0PBl
RVPhsAhTH0cfY9y6BYt/AM+ehb5DAaVcazlBmgXfPyUTGNaWu9NYafOe0xVRcEmBp5hQNrw1ayv8
obpZNsELNxnsPp+oYf1saWSiVYgm0+qYECYrDz2QjnrX5cHW7qp9SQkcPue1Sg51xyyl5EU0bXvb
xLDZgPZo/Z87/b9VNLtNY/5zWQf771XLPv3W8jUdi7nl5Z/6n1hSMzn6//uS2t6vXz9V08Zf/2cN
WtjfOJpptoVUfyyQUalpX8vqP/8hoT7+ZvPlGjprK7Pw6K76owYtKRaqadVgvVFxO9BaZG75Zz1N
sb8pvAhjgImuWgEi+XfqadTNPk1jKDOEbFO848ghmHTpX34+veGC1OzIlLK7OPKOhY27qKvIOcpK
jDTBsIvTpV4U7BuLbqEKfGYkYNsJYUdyZmSzDMEq+K/kRmRaPwdOAFnN7OG1wU5yD46WoJmKskkQ
tQev9fmLhthV0XCNEMrYxrJYqiIFJ8EQBwRVK9C9QvSGVO1sryStqN8lEtQxBEtNks4qbWtK5tSi
ru1VQAfcB9O8zczwJYPwBOa+UIONnwOrqVC95re69NbJD5G/7hDktQivymwssN+XXgsuRUff6iwK
rV/7NlAJ3d2m2bDPAHJGhDqpxiS3TSKbwMnhdM4S9diZ+nIU3SnSkxwqbwHl6aTu9u1wq+rqdihX
OqxCy/dnCrY7O+XIKAXtphYwHEuyUiJcgoG59CLEH7r6anU1abLZIwLnbng0h2dZih9s93tjXkly
vwjKt9I8mR2nFFQBzJIc/ifV8DyKWI38WGZ3XvRguCnmjVMebtLwrsVPCPULWuLdkG0S+c7mQNRl
K8k5Rv616rzJ7lm4Rys4OsQP5CDbbflaOJgjm1kooSgftFmQP7tlcZcPIJqyclpoKPDwilvN3k23
dravnWvJftCjFqI9pm9BkNQu0JkPsZRM7PhI6NOsabRF5Mgzy9gayQ1FwCI7RdbeHm5TxKbDldE+
5fLW9sEnuvdGgKwyPlCHmsrqCL2/ZUn8XmePun8wte89aFiFdkFTV1sMpo9OFS7tAHZDqU/rHLRV
km4UOV/mfEWVufVUlZn5pmrPyG/2jlhH5b3p/dBajOBydEyym4ADkNMZzO44ZMJJBbqlfWn7H4JU
uUw1ySjS52EF0kK2prL3XIXf7eghMW8rjGa42LxNl920FBc4aymDdKdZzc4aSI/qUDJIKRwUF56t
Vhc6ONumX8ZhxNqQFmcvCd+ivFnL5jKHj9Qvuu7aSkqyyPadRiNV3QgKW0pT86QVT45ObyZcRzQk
I9e9TUR7Um3p3kPdbRNPPlHk+k2J5j6n4zTy/GVSiX1ZdfP3Sexvzfb/tvHxaSr/bSPlf+R8ziz8
7+fz+3NSn6v685TOK35O6Vg2sKDQB6T2ij3FHiPHf87oNEy+jamOGKEF1UDKch8mdO0bPRNqYwZe
EwXfIE3vf07oNEhUQx0lCmx5cb3gQHvvP9EeOv7cb9JZ4ob/+e9PlXHt83xuwDhCjqWx3ODJ1dC+
fJ7Pe4m9Q5E3HSGryoJw2ZmrTwgRUhfVUloHu69Akb+Ard6vBySSq+HAli+rf5kc9WEWl91dIlFc
qUL1mQDTdV0yAZp2N1dTHvvIW/sEFkhaSDRae5+2LtmV2fDWl2C94/Ig2dZ9MWad5E27bKPwPszy
p0gCTeI57aqR1es0ib9rHok1qU7AT1wj4KY8F0yr3PJnfVCfm1RZZgIPgUyyJjXBdO+H/msiwezL
ZTS+dHp+WIofTzIz0ZdqFGJ2a+Rs6jUxo6jHEiNjH1UqNV9C/L5xbMqMOVJ1zhvG1Cix8gfI09Wy
QpLd03UdiEoDdCsDNR5c+NdhaU8zP4onlhejTtA7TiQN2Q6hc9R6Shq5pcwLo4aE0VC0kNJUm6lZ
smbcgzWz5obJfrbPiCrE8kF0WtjWU1JPj23MkTI1U6KLVPveGdMele7F09JjVGZfVHLf4UV/nmho
QZM5TiCTogie5dHV+vnRqQNN9ZreaO98W71XYm3a1dk0NTGU2sYm6iB7Ks2jHa2r6itoJo//h7PU
zyuD4OfZx+3IVuniysIM8kyJpOaujlYplnXS67r86cMo/mOkfBwZ6lgL//zxdNviKtjQLDBs7we6
D2dL3VF94Vp+c1eWglRYA1xdaof4VXPWaNdQt1rRPqql/JoWzcqw+zetJfpK5mwZ6+Y1opO31Gbx
CCLbmnRVBm3ZAkpHIBE2/Ex/DjQtxZ3C1ifvqZkIqTsird8Zvf799x/koug/3i22kkhjLEUdJ5tL
vWDg+uwoMz+/617aubb1r0BIr/tFvwVN8aVc+C9u23vLl/oAsxOH84sJJelcKXNDK73rQ8VdKI6F
2kCuPR8vM3xGKYqplzpXejPMa2hgZaY7M9cKcECrMy/N4pmSuqewzteSB2HDwiXWjI2Iyr22+yJd
O5JHrcr0cAFE3xtJt66LTJMJtDXFFyf2z03Rn3dthFSAC8D29wtMt2B/FzRhn97pypVCbyR3k59L
5r+fey+0S+/X4PtgY06ICKKpy+fYTq1YiZGT3xHQHoAMEMe4QFMk9HKl/D/Ozms5bqTLuk+EiASQ
cLeF8vRk0ekGIUoivPd4+lngfPEHWaxh/TMdfaduZcGlOWfvtevotvE9zCW9ubDG4kGLq9B1BrZ5
unPonDbdTVbarxRJh2KYrH+eltLSnEKABA0oyw5qxVTKlVc6t5rdr0TQ3Pu1ekf3tcK9q79kIqNi
NpkEG4GwK+x6UYXVWikLLDvlu8a9rgvA3BKPmp4iiB/t7E3K1rzyY2ZTvzMuNC/Mt+GYqQslM6jA
FLgXxvDO5CStRMkNzm9gQFptbLyocVaNFWEN1iHthFV5NRGUu2+cVlt7dpjvElnsml6yPc/Gq0mD
h1MNWIwExYfALzd5p10qk7gfwAXR5n2kXX1vBAmF3q6AGZFUyzDg7uBReJK59dikFEplCwgp78x/
eT814GRLShETlAWvsAlWrUH7DDbSGfMlrvG9t2FvbKvI2I+KydaqSgQtJKxIVuhtAyNPl6OM1mMe
DlulMCTFX3wtSZNctZ5BwXdQ2rWi56QdY8uIIICl/IhOmG7jaNk9roVrrVXuxqK8ri3xGo1sxls6
lgnPRfWUlZNBrE0ac7wwPdv4V9bdWyDDJ9+xl56fYeYc/lLoehq08beZ0byt6opA0ekStyXrEIhB
0SS3fRRty7x5CqPuj5L41dpodZNc6jFdCTW6MDoEb1U5HDytEBu7zMAg1eKZDseT6skn1mUSV9XA
2JmleVcl8Bf6ImwpF2HLsKPkX6wp8ArMhqpsSE3m5ynq6FA5z1CsIYZNZLKObf+YjhCKyRCxOeWP
0Q5r277bppf1ToCz/HkY9ftmZ95zEO/JkqGr6FO+rlhGLydqKWX2kSif3vcE1DZb7cByu4OSEi/M
+zMDnphEvgx41G8No1RESsGA2qa6HFcYl7bKSrtFew5tOlvR4TlnJ/hvb/vXdcuaO8w2SjZUzLp2
dELvw1x16taMH6fUImwWb7+bhTk5FU1jslqmsFv7Lr6wG/Qntk8cihe9ePUQrQo9Vog+ztVlA1/f
mWZJV2r/A1P/y5y0ZIWvJQSSIa/G3LitUkJNQsBx67iJlE1n+6z7cS1B3AxKdWn0CZHcHV9YL6/9
rHrp1OailcljWicIPII9zYllqFUPIiWQcPDZ5NB9jddab1joKhVr6dgQzXynvuPIWNB9ULN9V9jN
49RFF4lfTzhEDe9XrQYPTji+moloD3qj3+eD/E3TEhkoG9q8ueQ94FCYPA0er7RtstlruzhbVTrF
a4wXBElomKPzxqKMGU7VQiRCkOis3Yc+YtBQBubWyRuJh7h8Hue2D40ZL+ouswCm++AsS5G2N2ZX
7voM2HQnnNu6zg5tCXRZlonkeBdd5j3BIFQgH6rOjG7UyVt3wnpMrASbUZlfqlqxr9N03ceUPLxa
sRcdh+WqnonNlj26jawp+BO/VEmNRdL0Eb3lOomJfQ9xMBruMk3eyRzOsZUEsGsnTKWp8pAaZApi
Pb4XSk77SjPcuivErYLJey0jfAO+NY5uKSL2qVF2mIyKtDrSt+kqUa1N5XNQhuvUluuiKJlpDRKO
soSCrjmRWVVaurI1IhmC26HkiaWreZlqBD2I22nd2fa0bAKrpCdkv0Va/p7YxYs/Ly5lmtxHSWXe
tRNhfsgdSE6Q4UOJznsTeepTV1gDoBbS7a0qhOJMUXSfK9B/1UZY5FD5Cilc7ai7ZZ1ea0Vtr3/+
ZL9vLS2H/SmiTYEOlG/o6xSBLCLx1dYJH5sov4xsb9XQqWod9cwwR66Gj6UfkTnnO6z4nLqOp7w8
aUWS91b4OO41V1lgxIUh3a9NMtLOOTaO2jbzWLPwB7Q8VTtVc47D7boeN6ISK/7jrNXvf7WP6SPy
n9twN63o3m3JI7rI8zNT+om59sugx2rV1PObviw9/3G2bcy8aYoxLjDrjbkuyI4R1z8/t2+nETS4
H6dojtjs2dhSfX1wjdlk+OhTolOEf+drYptU6rJjW9PJF3P825j5WzpdKs253KXjtetjXFID2VyD
pvh2gFaMeojbOtQPvRY/Z6jL7R6XfclBCJwIhKjCL640JzyzO/12e+dhWcxQcyGHEtZx4MI09b0i
0BYcsN+SgbSnEEuCo7duVnAak0W1OfcW0Vs7OhDNKmcyvXTqGSoV6g9hz6cDkZjaxKhtkAM5VSWC
wd8LNddd26Pbl1bKeigMb5m2hbdSR6bzIh73uUYg5HzxRT08dVR6bcXYk1O1V7I0cM1BXRf0fKsM
+2ee6Jc6Z3ja/jG0Xl+wz8WEUfTB3qMnolPIW4uEdr0ZcLrt2hooYgL9wumSEcAl6sgkb28Tfw5q
CNdeDMMxTVach69IEg5WHYvEylC0lyhOiG8zsjy/S+NyG+doNzsZKEQWEwzSzqgw7PIxlk/i5KxE
vg5Nt85C70LJ4k2ta4/FGEjXxPF67VnJjqbfraOmWzsIrlKf0rAp/QdVB8ilT8ZToiPSrjCzGrID
P9vIh8BEueC0aEMyejK+hXqlyoPfZcJhMMxmWk6cgVBgP9hQaZ9P0FcJYJGqsOUmrDnlN7XTXBRi
3BatkW2Dwu+uSg04N7xGAXNZI4auZpcrqFYsyAP7E1AF2UUFBemqdR0rrFeOOVmuJnLiNc1qPcW1
vqDonmBbhtWV67LfOLV9OyGGX0xNSeKRXrl1rS4MCU7DFh5JnwmIPl1BfMfWFLD7nFRbpe2fKLDq
expnT8MQEN9u4ZZMDY/OpgwdWoPiXzpRm84bjNZWeZ2yki20gDT7IffGfQsfrU3jcRmN6a9SYtvW
GvUgE6KUFce4bDyUGoH54HOguDV9/SIzBRZrifxp4NXAIjQsh1YNlx5CE8JrleCvZ0TdXhN1s5G9
nbsyxZddtPmjlpn3Q9VoaIJF/cicke7imCcS9b3cFG13ySv9pppEHIc1FZYeazk9vf4l8+F0j5F5
HUnzdwEKEgm+6fFf952bq9nvVrUPYxxaG4RJvyVFrL5JEjcI/RetCsWiNPurcHAcF+niJafaezUM
kwdHhPnNOHj0OTjI+RGIKokvcZrfYZj0Ett6WSQF4qZaXMf9ZCyqwLvsZC6Zs/293mUvxmCAH41Y
5DVNv0oJwIhK88qQADJrbd7SIeB0i5YstQZYygCBVKNtfqO1zk7p0Z8J6hlOEPFVGNQsSvO3QgM6
LULVNcvoldoIZjgEFg2F/KTQdwlq5T6u37tUrFQFyKwIQdhJWeI8L3YlEEN5HSAoJK71Lkqx0CBB
WgRmSbV6wPuSztAZo7T9ZePU0GQ028czIIuFkMG0DGvjHG/y5LRFy11aEtklxaqvC4P0p0kTZsa0
1VrIvNgNa85aqM5j2Dy3SLLOrEPaqVkSJQIuUMPWqOt+Hc6pekQLSq4dsssGBvEAxREP1AoY/3Jm
PZ8Z7cTqY8wlZFp8As38cW0nVZnlqh5Le7eudvGW8v74lJNHek1WvRc+6Bf2LTL3Wy/YwIHMEbud
Z+Uf18k+loVPP+HojFOjDjO1utAOs9AvmhqE69Y/XKGHOs8fzlzuubGOdmdYGXUtHniWs/XV2w9/
W2MZQDjV/hCKvChvZlhwuwA9sfl54ONz3HyN1E8FXh8oauLDmvNp6YtFHGtabasHoRgcE1WFajVb
jJ8HoXL/teL436PQDMAGDuvKml+tT6OoXpP6aF5VHqa+7m7ra+Iy4LYSxREfdBcsa7k6a5/7PiT2
/VkVb1oOjeKjE3HSsck3a7YRXp5ss/5da7Vd2GpnPopZF/T5SMqFfRnl6BXxOcopbJ/UgzayCFUk
Tfj22kJxYnRXeXM/yezMgCfeE1OomoYthaMwivuvd7KDS6MIfVIPZabByg7KC3SMiBQNdatG1Zmy
wvGR4ePqPg129NiogqqK7anqoc50CvrZuMlCcSki+/7n9+PkOAYOsA8N97ctH4CE3unCQCVQ+bXW
i4UH7jhSqjO37qM+cPywJM44C5+E+h1zVrRtFNccgw92DzcHesabyUF9AbCh24+xg2SV2lc5wirJ
Le8BFfMN+1/wnHCIRDrDqYzsgulxWcrJHfURiRhsjLLP994E7pguR3sGjv7tfDM/APbBmPYkbNlv
5IjBbON88ukZC2Llq24hVu0/e+n/MpfGRtnrnPEvxNY+c+A4MfNi4xCINBw6IJwUv75ivqXno5Xb
RPJUUIH8BGBuWUQPPbBB8unDDIYwwXoiumry+MwLd2JoCxuExaGOA6Q43oiHsoMUlo/sjjYV5TJ7
l1/KNYGc5+7rifnIwi1gO5wxdOvb0QaBNc5KPVEPU+UVe3vqkSFaZrow4vaySJCKt1kCWtoRwarW
0mapRAZ62ZGiRCAvG7PlGdjdv//1R2DBP5u7PyjY5fGCF4sEqZ/gI4iVS1W5aR22cmeerHZix8AY
FCOposEiFEezRygnIx+0eJ6HBTy9vXGb7IJX0522/gbKPgk09tVA4KO69a8GeC/75r0gP303R1aB
3Tqbqvl99oSFiFsOgQ8v29xC/rwsTKy9eZ9106GoXgIQ9Lk960/PLT5fbSn0Y3FiSCoFeFVZfmBk
fx1ljGyt51QwHXxbvw6yEKFpXs2fNKmTfQXUPw4yfRF6nI16K3m3HRzOPz/aU+ufRfWFhW8WFmnH
R3hweoZvTPZ4kHfghqG1ItxGAns7B4KZ63FrzOWxc4POD/NouvsyqPb1uuOAE49ZfQw6ZzjEV+UL
tG2otMHKOZy5wBPLEtsHkJTcbMMW6tH2ZVJF7PVwpw5BmJbUNJOH2hnmMjD4Y2GV5EvOKmafYIVO
DdbKTHZUa1KVAse7ptv4zqvgralGPhlKcabdeeqd//zT5iX8096jquxGRS41HvpxoHBbLfP+WSsA
o1mur5zZTZ0cS2WzStWE/vFxhdop9cIes3E8NPlwAbPghj7eZdRaV73qvXMcO7cnPzEeFX8DxYSG
Lhe58NdrC3K1M8u+G9l+qBqsSvNglSN1+KL5ldCXX4ra0s5szE88afsjJZ4OOfjRY5mDn6jVgAxs
PEyCbKi+TjNwbUq9Ngp/H8s2PvMWn7pCVgQ8ZSZQGPWY/qtAH6jpxo0HjlQXUR2tKdQQb6GMWG+G
+K1P5HTmXT6xBqFo4RvViSlj4zi3Wj69L8LQygbvxsAa1OyydbMlYp41qD03LZ1Yg76MM//5p3ES
J8+sgF7DwbOoc1ExfgxXJBRW7hz+5S3yVxA3Z6EjJ+YE7uT8ZuL4p2E+3+5Pg8a9ig9NsQYSMSHy
r0xA5+Em3YEpfTu3AT+12IAGELqYV3SKakezuzOqxAkXxnBo2SUvg8BoF9EAX76MGqa7ADyqGWwK
VTxSnUACPMiryGvevTSUK5V5gdN99DaleKn8hKh5XUau3wZIxmJU8VOoxkjz20NYA73H/QAZYGiv
MXxrF12rxM9aWMvNz5PcqTcfVyNGYnJoWT2PPrZa8ydfjQxx4MVf0f96SipxsCY8o5H5H1/+/9xB
P/Wg2A1jZYQbZn4DqVidaMuo1MQhqzwil/3kn575UARkTViahTZcsZy/nEPXmSkn6pKByQ7GePz5
ik/tPwk2MDGac9qYD29fX5euwyvtNLU4jHbOCTsyb1S/9i8idQJh5iA+dct2Bh5SQFuIbmrX9dCp
bkR/aDE4OtmGdlYWrhoVwV2h4Qo+8/NOfUKwr+h6otLhOHT0hoH0DuosNqZDvSI8dYmg/lfq9q+Q
F17wzi2V5dSfmf1OreSYjP/fkMe4mSoDbdtFDDl/QPlAvMe0/YPq0nbB7AFAF2/nomSPTOwf+5cv
Qx69d0EubBCB1nToCBi59XlhFpHXomdrumdZtM/agGUoQ/O1thN9XYlaubYKHwBpofxrRaRe1P2A
G9qsXinp78divMqrHmim1uVQYEjSs8t6qUzETRexeNCl/yvj1cNPopH6bIrHqGwOY6SshnASS6PD
8KXpmbXu6uSutOBm/vxQTz9Tdn4aJx8MWUevXKV5vlRqdTpALx675wFJxs8DfPwNR/sivl++qblF
9T1MGnG2XRfpNBzSIraWbQyfqK1b668/jMS6Ts3WMtp2FVbovKay7dZYSh+nCWmxHdEPDix6k1kF
J8SvlXYjIueytILSnbpeXOlm+zuX7Trrs3o3DUGxVsbQQmrbgjXOtOefr+Sb/knOXApVFTTzUME7
xzNS5HSqFWckBukwXCun34K4vTKaCLoTb2aLgRF+8EglMG+Uy2yYC2fB8uff8O1ufvwG2PxI9ylC
YmP/OkWYVl92meIVh3gi57WrOjSF+qXhC7De0PCnsF8qKOiKzLojJ2LXK9U1+vb3BHH2iF2y9TnJ
Vv312M70oLbfSR9IhNnuQpLJx1FZ56G8CYhWTMbs6eeffry1mH85MywIjRmJRj/j6y/vi0rTOtUu
DkmAqSR3XE8khGASA6WQnJifmayO32vAgKSH8y8+M+pRx89qwsOJmCgaDmWYu55iLQL1bJlt3tF/
frOPx5j//NPqnkZ1mOdDMuClNh8nSa9nUnfKjBytK2JNqSeW3OTx2Xdid8YTV1l/Bmfw/Z5yldjw
URayxyCq/esvEPTYVLtT+oOnhzcTKlNV4C4yiagB9jtTYH9+hNy3E5dMlxADicZ38E1gk2tdK6Ne
6w+1rV01Xd2BW1VwwrXIG3pO0yu9sN6KWgfhatIe06zY3gdTES7zTJDUwplx73kthAg4vENlq3jQ
PHQVToqUIM3XRljeGp2GF0rzdT6rqX8YbNVyVRVbbWs518lQqi7sJBxHpXdNJCXFTCcsdsIrs6uq
qqKV6fm2GzoOfQNfA6Zvzmk+TvtHaMEuaruLtjf/sL7feB3xPlqbequiVCwcGI0KgYJbhgYDe6md
7PhEnloKZTia7cdS7zTYAorJR55mN9C+nxoT5TDWaCjDU/rMkedJj2brmqGky6gDI9z5zTbRSLn0
yui9qfNxm+mesivs+EUC61pMVnlT6FoKSlpQCiir36Ly/xpGuDbG7mE0CnNpOam2JwXprS9wkRhV
+qBN00T4TcOyopG9TUTMyxRGT6Ibi5c8o5rn4KFYmCL5F+nKXtHVV1Pn/6ic+k1L0NR2FclcfYgF
VyFIO+54VRWaoG6IyGXtDLj8Qmt476viNYU8bTUedoeA/Dx9Iq/HN38Z0htdSNZYT0b2GmZzNQiq
5ZPdv+o928gqJoQ5F7U7FQFoc50yepMWoxsHUKXqHHC+oe1ljA17Mv5mjnhVQz2chTjFFpBduBZZ
8NwY6nVSt9UuAq2A9m28km34gk/uPesjsbKraMDlgvkmm64tBYmaqYClD32LOMI8AOohs9RwRVfv
OhvpswWgGKCufNe75t/PX8Q83R5NAQ4CVSQe9nwWPz4vhVj1gzKwu4PfmiR6x9oVqKd6bmr//Xmg
E/MZO1NQRriyWKyPS3VQJ4Khb6buoAX7jhAFIfJze60TkwlXoDNX4gqjrHC0tPSU7NXa0bEvloS/
abL33D41rwKPSMFSN+dwCKV7G+fHak1eODtFswXazH7RaCooTSIzCYSUyBjDuL9NeEVdIx+HMxjW
b4IF1hEaJ6phYVFjKf7480+z7uAPTpZ0XfuxJdTXnKnc9Ir0wsUcaxzstTNFvLle8fUJg0bFXYzD
gJPINzkIvu/aozlXHxRTv0ilmbtW2910OiEvdaXcdT3VliAszkzsJ69ybsPNJzpCR45frNhq21zz
7fpgLEDNXpL0NefvEb/FMrJxlufgzEcGaA4b3NXP48234dNdrSumFXA59SGzzTdZxK9RmVAY9Qlo
DVRrEQ4FYYFV3y0LVW1WsRW+NSotAz8qugvPyllf7b7ZF0AJllaEr6obZPCYd7iMyqj/HRrWWZyr
PC408pPZjHGHbIB6Omvd1588WnACyjGrDk7UtxvyMUq3SgLUyjK/NMpILMDH0KDNhxfZWtG6Njm1
2mWju6nwdnN4IIT2foQYPzyyPSUtpBx+hzidbhrYRLVBPCNi0n7ZUCIVMSeOKWjfcyxV0Kc8PHLd
uPQM88ko/atsvs6itI2lFZvFnqPjnPk+vefegOYj6LGZqa3xWGRhtCVSqNv6cfFotjigExPrhqWF
72OWZAjZw+pRGfwSEoG/xwZkbuo6ede9rFgKz3upJ4h9RBG8tD0pS2Uvr5p63KmZ7S0MZ7jTx/FC
QfO4mlof96+hwhnxTHKZZzH3kKpsnT2vWMWTxkEyqyyoCgM3oniu/GwXaJw5oga3XqrcenH8UGUE
uXXTu8GLuChb+S40SaBaGQBLibQrSyue0Wlci6jo0XSLg4nW3PNu+D5humj9swOlzAXycZP4jb0o
AyTN0jMBQVSDuVDz+kWH94G+xEs3dlSFK83xAYc5VrmSRdeuRmUg+tIrEE/o5t+4UJ7DALSJTFOC
pWQTztiQeJVqIuSspXFGKwAF6KyBrGtuZnrZJmzHaJ04qb2L7NFfG5mD/o6Jwq4U7juA/sxnzxaW
IFUiy1j2iMEWU1Ghryn7aV1mJrmy0/yDueGD0xMf4UNAjGOC5FjQ963t2X9ELfA7apxRfp7uT501
/gM3gjv3nc2sgwT1Jr0taFCjzV8U62ht7oyVs8nX/du5r/+4BseXxKcwA9MBmlI0P9qaR2hCRcE/
h2jn7dVttTU26ur/Qz/4ffdofGAsTU1i3ALqd/TFDl5te9DTPqbumcFbbggVXlgbbRmvz3ad5u//
aOb+PJp1BEqLA60vkEkVTKEY/V9MF3oGcsyP4fTcVUjSPfPQvi/SX65vNmR/nkSLLqvjNsoKapn9
01wiCdwJdpK3lHAsW9hnLi7S9Myx9NTDY0WEM/pxU4+b/RoZl56Cy4Sm5QxQbi7mh9ecByjPP/6n
23k03WZtaGuwoIuDfYU/AUb47P6x9tj7zq5G3wph8wuJYwbfFA3k2XL+9UYa6WAXbcWL4mCprpbT
AW4Bi9ABmWC3MtzKbbeguxJ3eD3zBD8AfsdXiY0SdSK+Qgu309eRgwBYjTJVxSEUurJM9OhXq3aG
25vFAy6Tl2ioSX+hKrjEMojYUAteVEF4UZDmERZA4WxTU2vcJo0RvrfTXVflD7pCjqqDro6CqoLW
W4vBFgIDqgjDDj17kwzGRgykOWXyoFgYPqqRDIjQs7adNjyYaqxsoqb6A2yyxqSESbe3HrXWIxFo
/JeUNCNyfMh9aHHWCB6lzxKhRc5tMSJHn7rg3dTix9GZbpsM4I+iXQ4K2bNx99QM8loLrXuU2TcO
YSK9g9Zaet7fcMzXlgL2IoJpWHjyyqsifRsEWbYOOu9OSvMeXtFlH4zo3R354sXdltywfVlVzaIR
BUI268kPhlf8bveFOu3wSryb5vhUlE1N6S68lJkdrSil0JVqiaOZwukdBgcQdja2OcpbvVcfsGOS
Z1xfj6Pv9vWIEiD5PfY4PAvjoqsxOOnDW1jlfwbijoEHGcuanHHH5yA1adpfu/DNld0PyrZRU3UB
KjF0hwJIbFPot3mQEGmYY6mshhozXsc2gZDHW6/Or9s+c1xr/tV2jeJDEOaVRNrfyiO9wxmUGymK
d6v2TVqZYKT6JuYx1ibJoBj9VYt1VskvggZLTWRVq1FjkzAi+qfCxfZZTeacD+EAKjJfs5GgTKfu
76pB23qhR/BJ2v3S+KNVLJ0AB7zxGA3GPb/wSe/4i9l7Ak6pp6tMyjvRlVxCNL41TqEQaVLlaB5V
1PW+lq6r1E+WpdPWD52ltMu6Rj2beLl2hVqmXBSK9aQODgGMA7zSpvJZ3XuY2kOrPA06llU7zzhe
68RqUuJOVpEaZI/89GKRsKC6npmPLo7GYJc6sbcsKgtOo42WM2zSf7qBxnOQmr/KWG/WRVZk7qQm
9lZqVbwGUBItrNK2/nRQjZzMjFyjSyqCe7XujLLh+7nsa7FpXok+bWe71lCTNHSKw6g4q0B9lnJG
GJ85kx13KJilKGmaAnQQ08W35SxH+4ffo2E5K0LEmCnnv3UtKG8S+vHzvHRmpOOlrMzLIDdKdgN+
BVsq+QtkcAGJgPS75MxIpw4eZIcg2zHo3avoHL/eudFRA7VpfO5cH+JuUVy1EhSvrV2leHhpIJ/m
hF8hSIaNSYh7ts9ktJyK/PfPV3zyd2B5Yv4nxMX5htAPNCXN1H7KD9WIdxFctFkWyw6qqTcU7Avj
TTiZbj8qywK4QuiVBPpCbc7VM/fjxJ2ffRwO3nprPmYcrXoIjj1DDk5C/7XYRIS96e1TWE87Q+x+
vuATbyytwhlVjBF5dnJ+ve+ZpxKGQQ7CIe+ay0yvVzX5WD1z18/DnLgeitisrBweLMAAR9cTFXUQ
IX0uD7IJHLiG02/ppJvQsUl7ds5qIk5siGYoAcc0/v2+saTc29swXsrD5MltXuHaUbPLUGy0mviu
Nn8opQdc1XMRmN/rNbCsMo5v+rB80o36/v9w4Z9+ytGM4AGWmXCUUryP44uwTZ5HQWmIxhoWV3lG
8HRiS/blso9u8jQUYxdaVXkoxmdSLF1jKsE1Z0tMD/jpt30l1wiG1j9f4FHu0ccR/suo88P4NOeV
mVKq4dyeiPPitpxi5r72t9HGO0P+8pkAV3ncD27INmCKCOhteL+Enqxkk/0qpPorVK0n0krPJIic
fN8+3faj/VRHkFhrC36U08N2L+AlUPiH4KKfKQudfNMoYRDvQTD8tx1j2IaBbVhZeQAhvh0V6yKY
jLufb/BHz+BobwjUH32gNSuovvnfmy4Xsd3HJf3PHrbxYtr1RJWg2bvjKL1Un/R9ewBPuvWu8yXG
chiezcI4M02cerU+/4b5fn96yEXHfjlXo/KAD5tjurnzbBvkT+zsA0espWJAomjbOynKMxPy9+qg
gWmH/KMZ8sFcOP+wTwMHqoJIUZjFoRLOUyEJ1rQItdIM6q6dxW7zP9Sv/7Elf2I+/Dze8ZKXtJFN
lZkVvK+REbMb/yuqZufoyTlNMXVafvrRc7Wo8NExwusK0vjotAE+GV181OQH0U/9oq8nDoeG9sv3
RoLN096dyviqHseHYEguI7X7Vcfq734YwaIl9e/Gch6ToY3dqKBBkKYPk+k0LET+5IZKD9k3zO/G
vHrJWoI2O680l5oKo6RLB5WaTH7rVf0lYvTwxiBdcoWd+rfJlmqpxfSWu7xetJ7EJk7mJ319HnAE
uk9RMCTNd0Ua4Z8Pi6SXggZRQ3z2ndHealFwN1XNgUbhu+b3D2kL/Elt+uQiqYkELSxRL4y2+T2N
5YVuV8GGv9kCPGS+lTrmjt4gJqEdunsyCeWlObFpR1hm07wmQQ+thgU/SPNdqSjvXgd91XTsGw6n
i0TtY5cS8a6JK3PfdaPtOmVEPruGfyAL6WN7pP0WJQYbmpdi0Y/TW+Clu8Azt4FBDlQ/wAPQCHCE
njKu1KR46ZXAdksBJsUs4Iza0dbr83iVc84GsTnnBYsZxgImXEDiW8m69y5zqfxWAgnRVC8J8STl
T6CaWrf5yOHCxzeE3VXQbvc9cAdY+wtvQItZyHBF5O4/0/Ax3kIebhJU0U0XXfNfEu6r6tfezDiu
EcKIJnyzIiB7euC9ZrEOIlZUwFPQj697XdLmr+U/IjfvykTobjMlJAvHRrqKU+fRIzeVtFH1mayZ
zqWtFex1Hfpu4hc3YxvA/uvyFhCYejBEF248gCILu9J/9bVlssdMbo0BTFo3Em1qGhBhAWjelAi4
1/1o+cvICfzVLBACBwqsEZNRhd6yiLUtdWxyWkP5D4fSKjWCctWGIrnIehWIs6a/Wl1JkyiioTdZ
PgjL0u4Xso1gU03WdRgV7RKL2f1kjhlWOs12AbA15ATGWzOJt1NW3PoNhaM0fyYIFzdWVT1nzfRK
UF20sNHooS7qLoUX/BnS9jGXOXbfHipAWfa00ErL3kZNghu5KFLyB0k80Advwc6LY9ZU1gsnJHZq
CoANJplzG1UA07Ju2ebpA1LPlawiBBMxsTgdqQqDF0+LCOi1pRjLuKOGqCjKwhPRLgjN0tVlBzyt
5pSIRDEOSo9w3Gw5aPJhDHAEV0pmr0tDTguMyJsqt//4o7+d4ZB0k1TsydV1ENvXc8DTTmTUmB2d
byuV6XTb9YSvykTukSxsh87Md6Vhg7udhmHRosihhN2Rux38m6h9prXT45aLRxdORLcYMvEnNWYN
SfdrYP2h5xgn3prwA05YSnPrSPjkJKwa6yoIx2VvQPbPzcx3h0ncgoJeGQG+s8bsKXiW3kVMcQUC
Pb4/yhUghuJQ7lLL++v0ie9CViUir4jlEtbrrq/rZQC1+LKplWrf1dYvzviXukHMsBdcImZ4NapK
3cZxWgOdHnTyv6cZKweuehgUZ046lSjzx9dQGXeJEt8pgm9Kn4JkqQ6jsXX6tF04U62RzFApGyvy
t7iiHTdy6lUW9rdA+FYU+f9ZHGoRul+IzhhWydxRTPRKRcdQRy+86BTUrEJxk7G/M/0KqXyDKjGN
njwIBgtS0MS2aqpklQuUNkGjJ8+hbbqi0tfT4OzVFmE9lssJaI6ur2PQMf7IfKXLX5mTPRpcfV5P
ldtpysaZmFAyRc8IBs+1d1+302UsS3VJxeiiMBzgsEwHBfF0CHS6uxbEIH2GbtpIs73JYDT8ztGc
uxkdrCXVc2uZeEq3QrbV3clK/ZcG4DZl2D+wB9wRAZ8vjTRw3FHraX7/F2nntSQrkm3bL8IMLV6D
IFTqjNQvWIq90Vrz9WdQ1+7pTCIs6e7zUmVWu6o8AMdxX2vOMS3ShOEQxHYQe8Drp1M48IRVLnny
mllNG9zy9r5K81uOpUsTM6ATjOlz21i8cUWirYN66vSW1Blzi9k0tPLRFfLrwmAJFxIGk6r8kClG
YcPeOBR9/KCUWIPyxme9mwwurpnfKtXwIVbqlyglgj0kELdVvojEpXL2Swvv0RpjD+ptK60xKls8
W3pE9I4z1nmKGJY6ZTEG+ocpNkQOkzTtWhqmD3FUHKHwdUcuTcWJZby++FHJSY3KQzwidjeM5gVK
YcbMaIK1UBZviT5Km8qNbtWocmHuBbz6YXlb6xo5RMluiKobQJX1KqozAHx5HTpJU9LNlo1nV5J3
HgHVg5RdDV31UgWEj4R6vVSml89sO39sHWZts44XVvSVKnsgGNLO3WoT5zT2IwQ0faBe5LVxFYJB
bILkCADFbst/Sn9bqWAWUG3ajAWiJ5BGfbZNTJ2f+8labUfBeJ+GHM8Mwjvp+S8cac/1FvjRdHgR
x2NOmDtOiiahY1EUGWVq4ZODvPShvpKFi+e4XZW6zbRb2DmfyPiolBiw5jRcb9jNVWu+w4pYM1qN
SknY+k4Yos7yKN8q1UaK4Z61wBEUVlvoEMwTaoJsA0j1pLBmc07e/r6L5+B5st3DQ6bS5abhAZFL
nZ3OsjIBcc/iwSqCcVippBgxZeY04iGQyV4r4aCVXvJB0A64H40uUJApVJ2FpGSZiP8m6QgTs+ju
SWFj2o6mCda/pwYh4CcfkhohsfHZN5m7Sd1Rfa2C8FNNyJeKdMzLbZia29bvFXuorVst0HJbiPi4
WNIBac1NUoqRbUREJZgTKj0HiLYJuoqlSW23qTBeRz4CPUUMHvvcvfIInQgEmY5nqB2joexBZlJt
RTWG9gGERmKob3KXeGtRQ2KlR3W70nrwRT2bqFVfAtA0xXo8anKU7HMBlmatF9BChRraE01/OzUa
7xNTLlBjl5LtzdSEG33PsrOkuyc8NN5LdYgqVu1uKCRrq6FJe4QyzUFOtMuulinTk24cSJTBfeOy
V/tnSXKv1bYgUkN3S0qU5DgrYctSnIzaRg7EP3SinnRrxNPtbbxaISodY/aKAs2bn4v3PbvqbR37
kW12LqRO98LSL0P5sqBuHFR2W28R3wy7IK/eMHJB7c76OxRDr4kafSzMotPjEMGbk2IYQZsE8nA2
o0HGj1Rw85hzmM1JIHnPH5B92NFVy9lhVQQriWjlwxQtGtvKw++Dn0oSGJv2iIziBIju/LySYZMu
/YmcTrzByvI+PMXA+XynJhQEzXvP7ZYqC+femO8Dzla51BRkD2Nc/BD1N0P7Yen1ofA8R+BDQ/8V
CALfcm/Eszs4v1/p6SFwulLO25MxbzIS/jx0tu4YlZFgRQ8eWiS8A8zf3h7LamGYf/wyP0+AP8eZ
naqHxosK+GoRakF9pQfId9VXMbp1NW0TNzQS2ojGgP9lFNrgJD6zEpDVIEPsSgrrAgnCKu5h84nV
+vfLPzvJvl3+bJJ5oVEoVsPlW+Xd1ErQxHpVtu/g3GjxlAs34dy9NmSsmpMWRMFb/vNewxkkh4zd
8wMWZZhdwzrJMwgTi5ml5yYTSkXiD/kGSTT4fo6jIYSLSRSKHkhIcupx2CtNTKejtwV0GFDVEQUM
4bMYt1+/38wzFWWdwqohqVAMp7Gnb/m3CoYo5ZFSZlL0UOkdbGWdbRxfoiIEmMspqezb5zCJwK34
e10q9lGAR09un9kG7n7/IedeXwMRPexrHav9vNveDdBWdDmjPmdI+UrIRafPJcr5rIUgy2L/rSED
4fchz3yAETCBI4KORrfi5APMzitpVbqZD9JQOlINSKeFGA2K3ivat1GJXqUQ+l7fXfa1ewmx8n20
0jtv1FCBNAvz7IRYxNWJVM+wH0+VOnYFP5+DLrWCNUpd+OC62d7TiF9S+uSq6zonKzVOB9knYkf2
uv5OyJSV0bz+5/eCr79u6mhnaUjpswnoJl0tGFOIkr8ns9Ih7uRgJSvhn3x42KOP8eOSp+C0wKT/
GHFWe449sUZZ1kZsuOp9tdX3teOTOrxE1kH5xK2brWOqzEJpmrhOSVOcvcOpp0hlNOUjaYN3NBMi
N8voPmmN6y439haA3pUVx6gv1XczcFHMYQ2m+1ps9cZ1yto6xGiAtAqEbCFf9Erw1kd5TLKP+wmQ
jbTP/KBrpBqgQEIFC5YoMZJN2BDNqfKSEBxj62rzV46iv1GgeLblu7eVPF4iX94nQuHEmnJTS6DR
prjsC6XtWmfQyzsS5V4TkxxR3zTfEIodW7Haqi2LT1Fl21TSnpPW3Po1rKBWjm6yvP0bddVVOca7
1gjeCio3K4rjPmgVeEWJEHSbMqMnJMC53MBBOVYD+341TXeklvGP++AeSOEIdFvgIG/45EVN3TTS
Jjq1mfhB6Ucvc9iCa5evurAkesFy7RrmLrs+lXIkGNGxg+HjQjoskuJBkJO7PGxetLi5s+Tkue2T
+14BegfGZ5dE/nVUVl9pZL6pQvJaBBKJqVlm3plxcoT4o63bNI4dr+hplQ4UEzpOwllAF7/Q0y+6
rQ/UQQmli7WMgqB/rfrWWylVx15q/1p+jj3+pQ+091InYyLLELqOmdLZxViJm8RKNloBm2uML8dB
KV9UGeSv3pF6apnBheiTgdOQG+lP7Pm8NKudIgwXBGG1286Sh4sMgfvGFUwO11HpOoLlf6YRMLsS
V8oqSJJrUaCSSRcaR5spvQRdUFIKCFX4cmZoGy56glyN/0ahcOTkQ+SErzbg88PrNpXexjG8JAlo
5BYnV4OP+QXm6DX1is+qjvZ6318ptYGsy5JCoqn0dxzw5kYMgcAOPgQmzX1UTQK8lY4uRpf9lZXg
JfbrgnWDxIDAGC8yIi/Xnqy8yDq1jlYToo0iaDe+5V2HAzvNTr8pZeszNXuCsmtTXlGO/upj1Vr9
vt6ce/lJNpWx+E94jLlGPx7gS3h18K+X/98UV03L1vzdZzmlWYr3D8Ph9Du+fd6CCu5SikwXxdjk
b8Qis7OcbiM52c2SmfLcJbFw0pudwJAnSuEm4ZQXCH7ICjpJgRDVb6p9vUgKmz7IsyviK0leO8pb
E2vSbPsTixWzOrWsI+bflV5Sa1pyP50RGhkiOB90tuh7Tx9OKSLxxEDiP9SbcSM7xbZ8pgo4UY3V
zaQzCtbhFQii32eEdHr/pmxok24vrBQ6VrNHFYE6rPPatY5k2GiIhVDXxEO1kSuZs3faHtW4YEtJ
iIEvY+8uxPwm9ADCGX1tOtWUYifmHIFUdi5xkCo7dTKrFTAk0+mV+P23nv7UCYZB30ebuMInmxUt
1QmzzUbrKOjwKKKQHYs6UKPoFN7EFI3RVII8ah7SH7E0zaU7dbpZhEJMmjb+MbakJyqAXsurQasL
4+i77esg5RuJdaSHmqPQITeTBIvmVA6r6kPaP/x+5VQZT+YfIoj/p4IA4HDyRiWRAiMudrWjKofh
mtnzFCkIaNI4y4H6ejeS4V9mcXiRVv3OlYL4WgjV9joY1Yqa+2iBJTVUWy05tiS9p1EVKie+ZbwK
K5ZwYyq8u+l1x7577Vnubuj0p6zrzXUuixdpAGYuHjvAWskFLcd7Mm11VNgWVinB2xdGdlmHRP9l
qvJmKe5nX+ROLrcyBHPZrnWZfFMWfBufhbAeCrFd5YqS7Kw+bCm7UHtDifVVU1BYS5Ax1lU50I8X
3bcgoUnSysN9H1HyFFz9OjfyQzLVyyvT+6MCiaa27klOKOYEm4Tmu0SBYYVxQSHihGQJfBLKatSN
Jzwjj6AgbixOFOswrWpbLMwXN6mdSmCrxS4UPObWcycbmtbqthcUmzGX48c+9t4kMyF2ayTHDwi6
Eeg0odrPNHQVpyrD16YDHjr44vUETVHz/DmxxG0dWrBJRRmIm/6Qdtm7MSi3OBvRNUvMGL6nVHU1
fz2INX2zFFbswmw5nSwTFWDSYZLdjuFxtqucekzZYGnuMYxtWDXFXXVNX2FX0ybOn9JV72Rr+eJr
Ua5zuuozLFAVOtLUtChE/Fz1q77xfIgL8HMsXkhTpYFpkgywzi0l2kC/wzcs539wkZJGK5u7JDVC
zEnW/cLVn/8ZBp9UNp8E686ufuRBNvAA3WN6Gd7mm/6C8rzdPyEQspd2uWdvNG5Sjo58gU4qL2ZZ
DynoN/cYdfmmyD+seHQSRV14nkujTDvtb19T0SjjRJQT91hJyr4ppIsxiO+aesngfHrC5/F9u5jZ
l0CbUEY6tbwjTneC9oL7RBQRXWKNW3Wx9MpKu7Cen35Tfwz4j6ni23XlekHLQ0vdY1F9jcNbpjz+
PhMW7tv8dA/LostKelBH+oJrmVaQ3h2BICx8F5ZGkX8+HawWbE3D0j3G5keOsFaEEE8y5cIo5759
LFi0kDDccmCdTerCNxCg1ew/RLm98jT1GJgtYGdTuKXX+hGpGM06vb4mzHEJw3HmvI7XSEM+YWFi
pcY42/pUYU7HTee8bhz1O3ebroV0X/yxHGUrbjhZRU5TLb5Yp1IdYwpTJrxlKtWjhPh5U5Myw/Ms
B+FDT3/dNjV/J/X6HpNwTfOl8xZu7tlLRPHGkgHjQyfW5udwZdMPQVv1wUM3DhvSiCk9aGtFFR9a
E8qkW+Qrqet2CXmFREjf9ZK3VxBa0xC89YgQ/n3WKtOE+bnVNEk0QwGCvkXhazVbRtlhJBVWYg+Z
n0AV3nOMLLvWpb6+Twyl2BteVW78brzPK7G98HQDP5bgFoBElXRXl6qMD7NItz2Vm7Uv6NVrF7f1
O5x6LNomuICh1rJLMw/CQ1/lmV0reXJtjEXmEPjavPQtmoZITptrBCXFVRNO4TNE/r7kUqW9aMzD
fOHmnz7q6XI5ZqOwlE6Vq4JQ53IR+/5DZPR7NjfRmvLXp5GlvdOyPVi4u6dvK6PpErOH7xSe4dlk
lnrDJb2Kmyujp1jhA9/1voxoqV6s455uF3+ONFu1kaIOXLDpPbhX5kF7NvfBHqnds7deQkydvyQN
vzJSSpgr059/W0aJnybolp3Yg8AeSm61lVg/iOnCWr00yKwqrVCq6Emf8B4Ih15nxATpsbDW5fff
5/6Zuuh00/51LbPHk45jJHWD5z/EexOBwS3IadtwIN8/5aRD/BugzzMNyJ8jzh6T7Ia9kuRMiIlP
SaZuRCnJronklBwhcoS1+99MQLSLaP8ma8e8YSK1vZEPtNEfavm2yy7LLLNbElEW7uPpp5XTqmJw
XOVYbJ5gFQUr9OWxS70HaVQCBDc1t9JAOExmwlqjh41ghfj02uyfAiEdD+0QUEbjK3Jh0ozF+Zb4
a7Uol4gR5151kiCJxAC1rfEp+TlTPaXLeiMOvYdMDwi6qrxoFblkzWlNv2+lRYTitFDOF1IINuJU
giQ+Yr6q617WhlZpCMeOXTA2CDuEJw5V+nJYcwS4KBaUtmeO0tz0b+NNC/u3F1HrmsZMsTkc2834
giswhVu+Dhz0ArtmbR2wM9TOsBkd8bI8DLul4f+B8P52ubPvRpkGEVsRUziGvKmXQmxRaVJQsKg1
jXTFA38mZaGBHKh9Lkv3NmsaWJImOxaz6bKrkTzc2ihTOxk6svsGgjB9BP6qZykbmXSXncyE86iX
gkAYqiarV4WUDPuwjq70yrwG/bDuXK6tLJK1lUH+jvWyfPGyQFia22dn0bfbPM39b7d5EH3Xp6vA
bf40t6ptXYw7jA5Cum7t9Il49Wt+gLAitCZzfn+rlgaeLbRCW0s1zjPmE5RK3PUIRCiHJIryn38R
KQCg7aXQMO32Zq/JYIlpUOaucPSS6L1qqqdAExOoCf6uFaqH36/pdNNvMhY0MLY9CGnnlTq98pMi
piB57LIQ3ahKUl1WPJhDDfM0GY5Zby28JWc+JBLbSCJXSYRVzHlboB4sso6NXjj6pE+SqKRSa/bd
p9+v6syGjpMfxUyVE42hARX9OUeabGzi0CIwpLOTd2WDmDNcJ3xJageFMhKGR/SJCwv7uS8JtDMg
F4yHkuVkdSNFGm+3Jxy1G9mG54FNahtMYmwbwkW+FRae3JnZKFHInRoU01/miIRKqwhEGnXOnkF+
LaWofsfMD6jHCZcDQpKFt256qWaLy4/Rpl/z7aXDgQxYRuBsr8Q+ROrhJSAI/veHdn4ImLcEuU5P
bfbMvEr1KrlQXPge/aWaG5ss0pee0dmbhuaUlD0FT6c5O1cMwSionTy4x+Gu+uvtkgNVGCByBh0a
vLj+xbCzLlFb3yx99c9e27/GnbPDXLAuHQ+Ts3WrPui1uJNxYi4sG+feLJBQ///a5nzoZFDcxBqp
e6DNcfu7oX4RzbvfH9HZ9+r7GLNPnNGNWuSlTANkFoiOZZuP6ppygaWDg0fmU2NlTlBfLD236dmf
TL9v1zabGyK6Wdl1eW6dbW4nCzqblFV6Mdr5qt/m2yVnw9KtnB7nt9ne5tM5pWI4gYaeh9qbFGfJ
vf/9Zp6Zi0SeyiY9C7rvaP1/DlLFjdXTJnKPmJE2SnMxKjkVQtfuiW36b0bSJ8DwRO+fS1dGr8jS
pmSkPk1RzgK5IoiIj7nqiwfJX+LQnGlkmMiBQBTQVxcp1c++X/kQsmwRiHh0r/xLfSs61Qq7u4Co
gkKcdys50Yb8vgU2ymmBBPkcJU8SGqee87xKIaEDU4yh5c0u/Jeuz/4gAPZoIOs3yiiEDhmWfxqf
/m2Ayff3u3tmskDU5ChJcC0gmPlCXASqZ2h14B4N7bOXH2PlVV3kB5wdg0ouYoVJNDJH2geZ10EC
ofxDHDYlZHk1oWYIQg3tCK2ACL/cGYvV8tkSntbpmycDewfoNclUgPP9nKWJnpvjSJvvaDFbHay7
7Guj7C8kFWMtWNYzZWjVRrEn2VXd+JuiivuLIpX2MZyS1QQ+A5HVpDS/o9bWIijAseSttSFCjy/d
h6NG1TyMtmardw502XJDy75wcuI2r/pE5uvdJb4TWcOFqAuPJYRwFMu1kyrRfVilf9tGce0h9d/4
Ht9WXnyhK92LOahfORbq3k9vBjAkQ1hcxEZkawFmj2ogUiHzn9pavkxQIiaD6aguoWVKWt2oAR0D
wFUF/X/9ohr6F2ssZKKwcXRWGXC4+K5TApvtkmozDxXQHX1/MIVcuFIGiHdiL73VYn/pucbfoBf9
vQa4E0auHK1H1bsyyrZdFyktGa9r5Vc6z95HwjqzRViO8gM6zHseVkSW+Or7QAh436b4Mwoop0SC
aY9mhlTIl/v3WvOHVVnh0BetnEQZODNhL3zRv/OcOEbhrKnZzss0LNipv6+DztFLFLwpNLxtprbk
cbeV4LSe/ymW4mMQqre5i80/8YzLtBZA+8Qm+JpcP1Rp+E9ocRXBWao8PpOJRYdoFItDL+Xequ+M
rRvnHNB10FyDxGIJ3/nLKgr/0JAtdCWTRrfPfIuurCYnt4TKvpVFcRBqTh2segROKCkShKp4pWWA
TWCocK9p/WhLAVAx2WuytUnK12YszfexJmVIMiNKuepA5KVU+U6axd0e5JWybcT+i59JjI11VflZ
fRe3wTWqxde+jFHNDiaVtOQgif62NnIsOk1NG4mzzeuQFeuyjY9tFjwg1CfjCTeiDQl+WCEbX1tl
+dH3CLY7AGbm8BiNo7cpi/FeAWO48ntEB1UhfWJpAbfYyzej3hMmGr5KJXmfhc4zSDIi6DsI4Bs9
I+zNVKint0WWOHHFTY8brP/aMFwaCL9I16MllxYDovhSk1aeGCJXH7s/flSqK8PVJEzXerMiOzq5
8NNpKkOp2/hJft3HvCMVxb+4qqnLhMWGA2C66SUNOWroeihLQmWlBLXhwr8RkwMCiOiq69svF57O
KjXTZqVGbbtNaiSE1mD220ILtY3PW7+q29Ffp+hooOQnW1+L3HdP78rboKx6x4rhUPlFLG1qhUlu
hUO4Q4Wur2S1sA4IcukF41RbJRJqDLUfwi1AyXqVtPQiXZccrbLXql3nS5yPs941bWh9/TaxkNVj
dmh2VSgXNh3Zzmlodu4zKx3Xus+YQscgSuFrL6Poput4IHWXrOnqphGDENC4+OUKFrUcOgAQ10qZ
OynT+goILCaws1q7Az/N6DwZhUrWwjsF15mpJjNd6ZVVJ+qPVif9CcXgTR691Fa9gQMLcF7b7WWc
R1Jr7kcsCxucVSIGkIocxdEHY6fXjwOOolUnPZEq+BQ03mMsAcDo0YVsgDcQn5SY16LbHOMgeM+U
eiNYiIF6y/TXQVe/tS5wIGTUq7Jz382CCFduiy1Y7p8+JbS5hPMwlBjQddd/qPwGPscoNghn9Bpj
XXjArYfWAmLHkJRP2HTozke4bMweAZtvZK1Tq7RJB4XefUkQrBoK9NJdbdgELCBrGQ3CVVvH5AN3
+R8RUuxVJDbjLjS14tUT6mEVB5W5lYAdPfqWtfdoStwqSW896p0VwLvwb8OBtE1JiMiHNEiU+JQs
vcFn7HV7kqcfw8mEU1loCXT8a6sw5dbKYXOb+sKm1IIbsYHZ5JndA0KJFrxVkm1FLy6eLCRjTmeF
4D3KQ90I+q0xuNH1kETmvZrLwDjUrNzEVY92qhCQsKv+gamcvQuFQZ0jodbUuC7FDgGGtCgM1hV0
jbHFB9z2uy7F4TREWWwXrRc8q6GRbAtRIX1LrRKn6lQccMa4UshyXg3IgFGbQc4oeKhdTBa4G6I/
8OunJipUIstRe/tRhylEYE0lOaIXuu4OV+qmEoVbqzQbBNlMTIkyzYYemE7DWLyoPTFaG2kJnyvN
l2SeZ7dkgFonnQcmAzZnP7/isWfy5ZMF8xhPGzJbfJKdahtucHtA315P9OJ/40B8buvwfdDZLrqw
9KzOBwZV76J3/dBs3XV5kR7bHbnhxL+t2qt0K1yqz0v48TPu82lb/a+rne1ZyBjWRo5c5rFyondx
UlU6emr3UIJ4YOtyNT4OFyRALKGrzp2OUIdM+yTMu+aJspXOTWC0aL04pXQO4oBtu2PZvuudcoVt
eG3cLpX+z9QcAGMgsATVgNzqpM6bC5XvVlVGzc9stC3UAmFteWX/Sugx32JYNCh6Bvwg/UA2dFRj
PcV1utHGQWdnpX/9vhE+42bhXC3L5Gwg91ROMmu80ipMAZvskV3EZVSMva3X5qsptD5+25jMu/S9
MkptpYpoKoJhiVN4uklmeFqj7MTpVZKV9HOSiwOhXXrQGMdqCrD39RcJH7M9qN1TmTdfeUvMT2i5
1jaRhvwy8CPg+w3K09TDNBHpqXWU0ZJ9IpBVlo6vp8d/pOwSFX8UcdAB56UNIzF9sCCtcezu0n1K
nXKdXeEgZBWGopit+0cmx/r3h7E05PTn346wBmgcki1r4zgqwyXevd2gBgtHrnP3+/tVzV4zwj0o
9HmDgSaJinqu03hsd8h2F+pCZ16r6e4xp0C9A1CeCzo6Mlq6GtXwsfFtdK6+jYCXHdI6e0GwUzsw
g4Q14tClh3bawPs57KzWYQZN03RSZRxrhe8nsJLJDAnHcMhBClfeeBsLckowff8+qNKtUuuPvz/B
0/oA48ukIWFNYDmZSw4HNa9LziLGUessNnqrBKprp49TuPzCXDn7IHXSkKjKog6d12TFQi0KmW/H
sTY/Yr5llXHfjy+/X825pyhzdAVWwVVRsJx9gnTBLPUqio0jZ4qdp2yyLZFpb+5Nd4l1+HHYVc9A
qH4f88x1gRDkziGXlShFzCZoXCjiMJaKfiRsCHabYFe4mYdlvdWZd22qOlDxIBcFbe2sktOPim+O
Ui0fE74u//DoBFKBc6SoraOQ8iNf/MdpHirVQsralDqmqsCJHhUwvdgX6SDxqcE/vpZW2R9M1HvF
CTZLhebTj4wscWnARvi7iXdytq6aQaVmmjYqx0Eqc7vtCbfEKwkFyRzZygnCszQ4oUDQKstfd9E3
xrAXq1Bdi0Z9+/sDPXkl+AWAaBULoQCFlnlnBAkWBOAxxUrsmrcEhdyosYwpwNI2yogQ9L8ZzDR5
H+QzrRGP/r3Z96lyLNrLkH5lHKG39DYADhYWuPNX9b8DKdNC9G2pHooMLHabKEc3j6+8tn6IQrjV
QnvTm8mSNvCkTDbdQYPqJWwM1CVzZr9Z9kmJmlc5ThAVkkP7bUV6DyHTxNEXUrX2fPQ2koEHOG4f
fr+fJ28JQyM+ZyJNrZ+TeqeqRnBNlE4+qrpLSzHa1e1SiJxy7laiywG9w5vBTJm9iXAGSPAQQvmo
tyNYPdOW8452KwmsO9GlPFEnRg31u6pXuhK4kE8UY9v7720SDrZejV+j1qP7Nz4EsR2oqMXtSg6a
xyLu96MS4jFtIU1Yrk9kcaF+dLr7NGSuvna75L1tYuKIE05tZQofQUapnaep5lRi7e10MmuuBDVx
XIXaa4ct+/dbe7LQTbd2CkqCmgqdYO5phqUQykkby0fQjseuVj4DqYbDCMTx93Gkk0QSvEOKioOC
lUBC7Dn/VIx5I0RFocisBfBra8z5NhqHr65T+o3hweoei0JzytYUVkbV7dupLwWW4aMktmTVxum+
6RSd8Mr2TjDzyVGlUPwbfPIKUsKQrLR6kDI53vldfSFF/a70pWffTR+7dDDXfVuOq6zyHpENRnae
+y46Wo+Q56q4NnyJJN+uUWxRrDadpeo2qjH+BU+/ld0BfGX2aBTBXk8jSJGCzli5dadQyBnT2NxT
lKlWYALJQi60T8xpsPd9scPJK1ykUf+WjNDckghyNFrp3m7F4tKIVHIA9OTV4hJLvX2S4uC2C/O7
omoPVSM/A+qGKis3H0bWaXZViJe5am0jNb9Pm+6PJqC9iNWdG+u7thuAOOlutCm7YdvG0EhM0bz3
1Xwjj/nfMK0vXUPYJ0X2GMbVi+YGnxRT1qMi57sglejZp8O7J7avpmcBnBI1qPfJpi6sW87qu3pM
OK8rT4XR3A7W5CgnHyns/NuuTvednkubMQaG0AXU18qyOHqlluAANzyOqcJOYslgG2+sezd/sTjs
j5x91o0AlqQG6h+qwCZH1bj28QdcRVIWAfMvst0Q5+LtCH1x1QShduhF6l/UkTtCVwoKuqQRUpZQ
23UqmXZdy4dmrFtnabKybv5oGuGs01SdCHtkdLQGZt8t4tAzMxmykWNgubcutI+e135frIVtDBNy
1RerxZPntCf8bcjZnnEodFLAe4YkkWcrrfFQwqTaKnfqRt0Nz8bXwhVOV/DbcLM9FaZcgiMNhuM/
evLKR7H47GA/jvVtioo+8Q076jngqMNGgc/z++BnlvMfd3f6829fLb0gr9tzGduTr8r+Ru+efv//
n+pZZGLYVEhfOIg4UM/bSEIUBTUA4/E4NK5iKxSYidKwa8Hz7t0g+KqqvoQSYFxKIFNNQRltv63y
ba+j4PTETZ4owaq1PLA9op6t6xLpaNwdelMV9mYQXKW93l42tcV6Tj7jtktHAlVrt7SJjde3cu3+
xQ0ePInwa676iCq14mcL56czd5CELbaLZNzpykncnEvsa0o8snQU68bOjbs4WGKCnBlhEuJPRyfE
rSfnTk/UcrGLLfEoJVgWlVD0oOSCpf39SZ0bhf21glrFQG02f8+y0LR6zdXFY5Q/iRoVwv9i54As
4F8DzN6qAsOIIbUMkI/aXq38jTm6C/rGpWuYvUnQuUU3Z3N/jAd8gKGIcyRV0v/jjZp+xLdXZoTj
ZbS6Kx6N4F0LLJuwk4URzmwEftyp2Ykn68IaKB93Su+6yyqScfr06UXgLdJm/jnTzJYeRiJg28IM
ZZ0EuMqu5pP5qIksruZ2PPp7+a9qx2t/nT9DmrLeAcVtso3f2+7Csn5mi/d94DmML8h0nAh45Y7D
4IhD8tZ68TObQVscF3CRZ7bKKh0iznQy9bWT8NgiNOuAuBocZf5jVSubJPgjevWKXWJKv3AYL+p6
8/uLdOamKhoCSbyZiGAwuM22r2PaeZJaZc1Rz7tLGTtRUxQtLqe+BsRDEn1L0io7CSPEPkX3Z8h6
8nmofl+6BQ1YAyYJG95sA9isORhaWG9KL4vXv/9I+fQBqCI0dEuyQKKzRM80NHhR2qijInMUjOYu
M4CdRHinwbwIF01rlejIMYAVbf4mlpmLH6veWkHRr+RU2/uefCfF4UdWhbvMby6HMfkAy+fxiXLd
XRmHBzMfH9G6HwKvuS1Ia0NnDPWGTtSine/0jVdJBaachN4fhexcrlXXmdmbY1Ifg0D7KMUKIE7u
OYVWAOQCIzWEhEIHUnJHt+dIa0GiaUGjtAqJJ2qUy8TVvn6/r2d/D/MMszwr6YkwOAthwtYEZB7d
NHH64rbpkoUndypQlbnkb0PMtM6un+pNxikMgSqauIfwJV5n2+rNcyybGAx7fE8dIkUA4B3S7VI5
7R9l/c8Fg8HRpyPFxUNLbt3PxS9m41u0llgdw4H02Lgywi1ZH895QAM0kQRva0Kf9JSc4ICg3dHL
tVs5rLfi1OeVhGoKwJSetLxWqOD4T5pWXSnxNk/UHcUXiEJ5CT6PXY/dN7JkE5vor6O8uO4z8Y8a
5TdyVhNOLKl/yDPPMLZ6W1/P21WVC0driBK798RyLctuv8uHpXC200VZnRgjVGlUzk7yfKbpiSjR
Ei6qY+GaF4CdHTSd2zHq73+fQKcVNh7v93Fmn0nBi2JpTBlnqgmlD9J6kogItruRDsaBjOCd9fD7
iP+86vNn+n3E2VfTbPwwFP284iMwONEuvrnB87+R1pHDdtNf4yql36I5U89nvIu22paswkMeOf5b
gkd3K9yaC9+/Myvoz3swvWXfPrFJ67ViknAPpqwSdasfxPeUjxKhd2vhDgnHGjLBTbpdqraffisY
FhugBcyMBshcyzWMrp8XY1gd3SC0nHHUnwUfghlNW1RWfSyshk4JybgBYZOFhMz//hz+6R+cPAdq
xaiGEUCdKK4ysG/DGJklu5f/Ie26tiPHre2veM07fZnDWrYfGCurlMMLl1qBAcwAmL7+bvb0WCWq
LM7Yb9PTAQIIHOCcs0Nc7VOogqG1ARM5OkTJuk8iQD7gDeSgc+kNYvVYhsAg4Dhem1W5aaEQr5Bo
FxeZb8VpZmem+ILQeIHr6U4gVPPCVlECrevkrRYWTQCe56FtmsRGox4ea6igaFl1UHOWuVw0faAx
LgEJSJyIdldiq2yGUtiTkq+gc7bXeLS2RmunSulRStmdmhs/sKCxrWXDRdZIvZ83zcvYgfdTNYhF
cs7GlToUylpM+EqpwhhlcCNaWL9zJwflYQjC4fSZ0NCaxSZmFiKrQ6kBwc2As5FNANpPEBPjK3IU
dy0Qhksb5uyQEOtCSAASehJk+LxRVUiZtXj7N9diQD22g5XwxHWxHNWGmC5fo1/o/xrz/z7pGNN/
/QO/finh7ZZEMZv98l/75KUpafnO/jH9tX//sc9/6V8X1VtxzZq3N7Z/ruZ/8tNfxL//a3z3mT1/
+oVXMKB0LvlbM1y9UZ6xn4NEb+X0J//sb/7t7ee/cjNUb//87aXkBZv+tSgpi99+/db69Z+/SRZi
7v+d/vu/fvPwnOPvHZ+zZ/7lz789U4a/qqh/NyZIKwy8UJmEMexvf+vefv8d6e/APMsTNBMlZzRG
fvtbUUIb8Z+/mX8HHk4FtA1/B00a1DN/+xueZdNvyX+HRgNqY9AHECc6LaB6f/xcx9+P7O+fBOvw
69d/KzigT0nBKH6azxk+sN2gQaJlAnIcXqJom8y2CVxsw0Li7bgNeXQvV1YASejQNZTnoazgKqk7
4CTcyhXiSqqAs1+GCxX3WfF/+gHwHgGNHOZvyMLRjvq8T2sL0lhan6pbYyTAJzVBVclAO2SdZyTK
RgIPnslgd1sRao/DWhDHGAJ9yLpPvtefWwdwymGxpwPeLCLbmJ1QqpdilHAIL+uMeGLWOYYc3wIM
5tejsoEqjiMy6qpJ5BRDFISCtJAefr7CzemMomWFrjZiu2l8yQV0U46RqXMACavQSRuUe4FHauhi
q+Vzz3EaR0ULDkwaaIyYsJObrbYaCSaBA2kBnYV7KS+oq3DRi+Ma4jXqcSThvgvBAMWVa5f8L6/x
RH5F+x7NMg2X2ddLDB5oPNHYuAXfB1oHKri2Ye5V2/JBl9CthlVvpmQuONVeCIXa7z/wlwUGCwUR
eEonDJyc+euwirQqU+GPugPxx21lCd/VcHNxyTV2aZjZCzjhIhx/KwzDrB9JnztxJdu9sZA4Lg0y
S5AsJsN22yTNrtO2jQFjBwmepP2Cq8yMKomtMq0YeptgCcs6GnTK54PJlL7sgeaDZ7EDWVwH5MhL
+KUCT4DX72pYLUOIPicovwZECRybBJr7X3jgxSQ5QUJUvuskuh3Ri8+NxgZqMUhNwTdTCBXC6FSJ
33KttVnWXvbFA/hKjiiMDq81P6kAeQSjeVDiQzlCKKWBIiVHhR4AQ01Ya1BCtVEHb/AwkQKtMG0t
z0cHxHOwCsbGU4p+qyTZhQZl01BBPVVGbgjv+bgOikk3uBJW1qQIklh+TbTN2Bm+0IRBUnVP1ISJ
LhSFx/GqHPRNJg0rY4h2MoeulQmZklHcjOTVjCq7lfZSl61KKrgNCoq8YiuIfgIA/K5Bg8qK693A
mRuLz40oBRmV3utofA9R8w+l6rlvpL2ojXbUhA9jLjoENn1cMWxEK5zWtRJfKtlzDwlR6JYGCvTu
LPz3kDKn0O6o8FirQEThryC7RO/BhNhjClXLzpPDctcXr2ww3AE8SQPS/YUcu8go1lCQ3iIw2Yym
QT7WeyitrgA5vEdq41jSbQO9FChxlHaidARiY+SuEM1tpigNnAaBhqJ16dYiuRAzwROM6n7gNWoI
UD3vmweImF9kZQbpDED+YsIvqPVjaI0b04R1coJ6yOA28mPSv5SJ6ZTS+0ixDbnpFDUwdPxBjKxN
24sAJKICBQNend+GLfP0NPVL4YkQDlXq27Iz14U+eJBAW38fTX7q5n48iH/fq6C/AmwzqQd8wU6I
GXT/9FqpdhkFVznXueoRKdpE/E61PGYJPs8Pk2Fax8vHWh5tkfO1Kqwi7a3TLFuQCJS/HrSihsej
aNcF8Y0ETlMwUqvFyh70Ekr9sqMBUBQXXUBY7Jk6JGZpjyYRfNdrfl1Ak7SNRnxkU3bpcJUr4xrR
1EGV8wAv6K0+9ID7jfxapsJfywN/TR7iOkhFUF4G3uJzZOgbHIZO16odc3EAQjz+Iz/xBK/xZD8M
7SQGLtEVXBhgLaz6l9sLylW4t0zIdoLRD7WezwNXYVVnyNn5rjeAmIZ+P8tSRISnpD8Ce+g2kbAq
u/hGlDtX7ZF895C2V1AFkrudVnC3YaML83CfFRuWvLVtZOtD7Q7VbTSYux5ksBz+vnmhXOTAVpsE
WseWEYg4JnDqWemFALew1JE6jrI/kF7QCepbIDXBL4R5Rs3FH9/Pdoap/LnMn2Y71clOUk1I2nd5
qNd8Vw4jIDNtYGncadLahSo4epKTSH59IGniqMZaRXDLNOk2aR5FBQoHnL7+Fz/NZEY83Z4IznOE
ZyMIGlp5Od9pdueNLiTvcfpyG5aPkJW0gc8KsiBNvb8qIPb7MpwOPMu4Q1Jr0cgxcPleoH6We+Xd
ZDaZFTZbwQLBsy7VxjNAg3gR4axpuUtc9+nlNzvq1un4s00HKWlTHcoU20h/EMp1mzRe21Ao79d2
mt59v8pnrkCMpYK9CmMsGY/Rz588BgNnUKnU7goAbSCGHvHW/X6EM2+HTyPIn0ewWFN1BNnyTorB
FYChDx3uRci1fz/KLPv846N9TGT2eOhEMwFcoOG7qRKY0Ddtl7qmC+EaR3pO6GO/L5xFDt+56DAl
WWBnAUiJd97nqRmdTtEzxEZBZd3jVog4cDBgmduj4ZJkjwVcrAHad+D1thCXPhesf032ZODZow/m
kgPrjIzvUkPwBVNd6fJr2j4yUHu+X9algWYPP12CtljaFXxndbg5yh9E2vLkmarjwjjTD/xly/97
Qoo4rfRJ5MkzDQyQkPAd7LLSdEWa27F8pF3mTjLxVkiD76d1dk+eDDfb9VYXJhTdVJwwWJ8wCwYq
HK4OS6/mL5kmHrQw65l6oQYs4dR5RSSrucQzCZ9JQw1xdFG2g2OJB/d3vwCqTXn8flIzl/Ffu+Jk
uNlJq+B6Avy/wHAE0hwaHLYC3Mp16goHvHqmd3R9A1dtFbbRbuMQMIJXSzz/s+t68hPMDmEsG72U
54hcMY2ceNx16mTK+5eazF+nOQvPIkzYulzFx8vBEtQAWC2zy+9XEunvuf14MpFZCDbAn4mVGF8O
vq2gPKB1FbFAMX/E2Q8peY6gMlThRs7Sq0KR9kILMmiHSJ2L+U4WQP3Bq9fWqtSNmsplsgq2F8xO
yauKCJFukrg6tPKL1sr2SHWEw8am6nXTRE5ax5BkStxYhb7q4zi84hrwUnJVFIbNhoeBlz+6oth1
pANRbXCVZGta9aETX1FSHMpinRAeKKRblzqEXzPTDxNoCRrqDXSDbAvO2lQXndzcgmzmMulohYkL
jKctqs1W78RrJZaDksIlNQeNQaYXkSE8QjrRZ9DNHHvZLgG77+UDhPvvC5pdSx1zjA7F71pzMxmF
TT1ywwpPFpFuoeCzLUNr3UaGp+LRnJWvpnYjFyH0aGG5gndQym5i+jAi7cniHyUkagbYw9frKq89
Q6uCVpGDnIxb2pPbst9LbeYCuOgp47YHhY0OTwlyGzAz8ZAf9kKNw5s+yMIdvFZszl9p+lg3V5mA
fNtMNwYg83kuwE+s9jXYY8kJCERF6TGt2KH16uq4Wy0iriS4L5mDtKo7eNCwvvHULlrDrut1+qyg
idU2BwSlVV8s46rUH0z5lhNowRbdOmQJ0o7qODSod6aVbRbSJuEdAGM1A2kKiP0cTcsyL8AoBJNG
zR1iWTY8nS7QHNxFPfHlaHzrSwsSoLqf6aOrKT8siBuWqnismtQ14gQwkNs+t1D2HjxhrN1I4b5V
V06jmLYp3Kq95CcD6Gy5tQdS/gnF33cyjI4OtUKtlPZEN7d5Gblx3t1XtQ7MKx6zwFLkdpSCeKXQ
ndSG66QqvaKWfZaWO9S83JZgD0ed3wOvLYn0AqyqfVTqKzmubTnuvb6FYKnauXHdQpwSJiNDH6QC
tXv9aYRYctqhZm5BR7VVB9eMQs8yVL+HfS6eNNuyzDdFCpSmAGpf2yL0K82GsycOKWYrLJ5kqb8T
o0sQYzEpKURDVbjsKtA/UixdtiaN5gh5avMJd9U2TqzpcN6qYLTSuBGHnXC1aq23uvY5hUdE099D
3NitzMQbkpUQriT0Qkf9hkFcWkHHrt4WzZWE/oZaPtVxvM+gka4Y+Ncb1WmwtFAB9YYW3NUyOobl
O1QAL6NQdOOKrAsG9B/J/EppAlaBua9pG1gqO6QttlEO+5NcfBPrG1l8YaLmaT11aiCY2OCIwIxG
0L4WEBuMdS9qG8DtQmT6ZaS5E72laTOwBoFpNTU8N4WAc2DKlWezvNezC7N4HNVDkcGeeZ2mmzrM
oP31ao2Tix3kMQ0YIHXm1IGE+m27asIMBmjjnSCpbhpXt6Cd2WV9OfarAZC+EvZWKelBZBbdvno3
lcFum84TseWlLBDTS43InprdCxoSXumymPTU0lXfXbHkOBagLEKvoxoTD5mfH7XFRUsByeOTDRXQ
pkPsKrV2VK1bAXromuDpV9WueKnHXaqWQZiCr3pI2cuQtgeWjRtDzPaN0D7AHi2xLUH0Qz7soNEN
A2gVZC9arfMq9tNxtDM1dIwESTp5KCC6StABEkY8L8FqgBr85A94UVnVGtDKRyjhHfom2qpZc2tJ
V4kEocEiC8b6NTTqTV02PwwOsDk14TYCSr8uBAAmxjm5LOh7h//bZz3Iqrlfoi5TV+Yk9IT+rCjZ
lbUFUfzayow1j4tVBiZmxBEPdXbXxqAtj5e9IYLdMXoyjrDEymOFam5qgKvVhnwrQ+tWo/lTD9uX
KIx2k9FTLJUBQqATxQeKfi6BiRozyP04FG5TB3lU3UAFLrDK0el4oJEGHOMb0kIMBjL7aZFeVPqA
8xlvi5o7Wc5WGTRJi/w+l64y1GsieFoy4CwolFMV04kJs1vklQl2wZhcE3SlzMus25oIPlwKav6u
6nsN5fFOpq5pbSIoOVDlipZXpbDOxveyzdYpD1facDHhgIEzOJLuBk5qXDukXelA29dV0KMTWLhW
xOfQDO0SSpITI5cA7IZahWXAThMFjVz0uPqjiNbMeNayxK9LEwAL1e+q2qnll4Te8PwyFXaI/zYA
b1p7FaqgLg57LUy9uIGPGEUgBBc4rRufV4IH+weUudjaYP6gPsMGyUHO5WTtoyj/kNIXA1BCIyVe
Dw8rCttHFKFx+qCmozzDYwzffx2iYgckjU1G9LCGp3oAIzN8rGCxq0Mkqg3SZj3ivofVA6wcbSa9
UhVhJ8ttsSa2Xt3xUAhKXHw83dbAMgKpFml3QiJ7TRltC8NVitArTNGBKpk3UEi6x52jJAieWNPE
pE8aJDqKvPNHUXtQGKyhZSgSxJPDvJcbxkqGnQYRb5IC4CSYXdGsflJC1dULBfr+4gYAWHzVbdNF
nhSvBcLccaigRRxi4yoOid6msjvFsrF+LRXRIaPajTAVya0XBbvbkHdA86wqPPtlAO0k6ZhDbjRT
94XyDJ8PKBujvonXLGysh3qVwA8TQndu10Aa2YJSFlm3lYEjSf2666FdfQNusWvFxU4HnrnsD4aw
LcVwk1lubW6KofUQoAJG3hpsaxn2AQLc60mBYlR+AAYAWcAzRBWcMkWyXUD412j9ToX/HlCgEENK
8fjoehflRm9EBNOiaCdUBGbwOBvgAwumBdRz78bJsedQPeH4kSkk/xLsFwX07gLmm5G+gfGNjae8
LQtN0LYmTCv3ffMSd4U/oGvRRWBeJtDqr7SNAEdJk0J1HxRmGRjOylVNMPITwGJTaLgMI948j40C
GWs4FaH/7JRw5kw4kBvDqs+Yn3Xkihm3asjdPgZ1FqYR0gAnyRryFzFcFynxKxTWal67ihi6pjFc
tigqarG1LotolVbpLSApW8UU1lYCG/Fe3kkSd2MlRwMndBT1ri1Bm+/jF3AHdqkOdr71UFISDPF4
gRojul5S7ObcgFeWCnioPuylAatpwh0C6hOdBqct+D8wuUPBuT8mmHbUCmtgSdCkga1MrIMC1Cpu
aQQdHjlyCho1qt6d5qPzuVOGFPEPTogifJMGCIoZ9DKkMFAFqA2RxhzfE+STWXIfgsgtYs8X5mbA
S95KUJotnky4CZrpNR9VRERiW0Vhq1gcOYNwQhwQOFcqJHWabgnyea778ClZmxW/BhN+v1aJFBRO
ZSbKPcoKyBkPzpCD2x5g0n67JLX8pRM6Tw9n5QOouEAXA0adO+r1rmDzILuIAiMw/T8x1lJmNqsY
DGoUmnL0MxU1LsIgvMuAoxHXwiWC/Jo5sWcchb/eNPq0oLPaQdGgcFrmwMR1SunpXHSFVgrUakkK
6Gzp4CNV+0nhPSkdmGDBVlydst7iEaJijigLgNi1K4iL2nL1mMrhEivXnBLpL9UKaIuALSL/ZFJ9
rlakxgC5t1pnuyiqd0kDyAieIRZyoAycYE5lFySkAdD8BMeiSYMQMvGt9NaSlwpoS8H40ScUqil3
dXQxxMcwemjMddOBzqzfDeY1F9772HwN+xtdu8u1w2jo3qhtK/o4kntRO4gpwiIdLkWGNgjqtGpy
x7X3IZIcZomHAflgY+31GgZ6CJLyuI8qyUOfx6UadNLjAdVrkPxLPFIiSfAoQ3KIN75U+3J9G0Lq
quEro3gf8OrIYBBZIruJIcnSoFHAuzCg3X2cXHDItmgdJB3KoxLVdlLtB7PBAx92JR3iSLfJEE5a
7VgCK9R2hpNL0R4FdieCYr/O+xuTQN4+7jyluW5bBQqMI4JIgYvmLiGwJs1+WOGh144KnrbmqAYh
ZFcgLKKHUjDoDPlhCMIT7Glwy7JtmlzFA1nha0FK5SUsxX01rLvimBvtvUAGv4EvXyr2QVHU67pu
3BDZn1okdp0f+g4Qni5yB2VTFvCQRywTtHRdJbkDGyOnR6AUu0sj3kL5Ba+k3KEwLqXsLZcOmQZ2
FYcKB3S4NeFSMfqtZoLIOjCXd/Sd5IMHc419bpauiBwqi4jDjV0pcduIK09mDSx3EFnQiWvIey3I
W6UHuyG8TxTJsbLLDK4/8MpF6hE6iYoXacygPk/WdQH1lQ6aFqx3WQkaWMadPKM+dEhXUnMp0nce
GrYJQZXvCyLnq6ugSuoT6h6Av1k9BPbBBpcVnGWY7ELTYyVBZQPlVQG+2Q5QWL6xRuq7FCDPxqyT
QWcRuQWQg3BQh3YqQw1e3HTsgva9/z9ObRaFh4wPOTYoWjwv/FlbASr1huRhBy8gX1+R68gtF/Qi
p7j3JXoAlYByO6Qr0M76HD3IWAlKCEujXboed8RrV8laCNTtX2Tu/KqTfYwzD4wAkap9B30qVB/1
YKo+4j7btuhfFN6wVdYLy3huVgbwQcBamHA//QmWPQnDVt7LKmCsdAddxR+4phFPDr1aIv5BgAjy
KWl7p6FRyZ7FEhRbqdlzAtjLlGYPzO8V4nVjgf+Gj63BF4AF5/aRAQiyBb4F6vRzOWmINcmClqkN
Ki3VPYku8t58axeLvefuodNRZrtVHfVRTLnW7NQAfqUo4QAE/IToyGBCeqtDzix3uy3bh7nd1jYU
hF6+/wBnJ6lI0Omc/AUnkNanCrolRUlDrJru9DwQhbu0fZejRdWHqX4737rGySCzOUKdNEFbs6VA
aIgOpJQcDgN6qNTCwtQuYBLjLG7i6fR9N+LsdIrARnLYyVG8kbSH3hcdxa0ukifBKbb5LjtEDruM
PUANFs7oudXUPm74OSWjFQDfhzIk2+l94nXSq2Y+qOHj91/sbOsNgH20BywD9NPZ1MaoU9DIMfFw
EVF60QsgPq6+H2FGHv6jVP4xxOzVV2nQq5GmhwoEG0EYQw+zfEJ1SBUfqPAgCRdpKNgdu6OZ5pXh
EADToY+DU0PHFjRRR2BCADPlIDYeJFQ1NbF3Bh3FhPJFRyksRH9bbW/iybBTtFDKws0vP8TFVS50
HrKz27FX3KzE7V+K99/P62yjGpIL/166WQhVY30E88ti2BUKR0J7pAeyMV+7l87txVVN3cka5U/o
/yx8si/+Hp0ZWnVvMIRUeSNDt4NHUO0oVqPD7uDtM405LHzDpSFnrSpAfDMqS3jeCvCClZV7gkz3
+9U8v9f/vZjq9No9idxdp4KAJoVsx7oBSmCPQMHE8CD8fpD/kF59jDJrDcEzcKglHfMI99VacsW3
fG9Bq6lDctW/AdDgLIw3/dTzwHGyRdRpXU9mNXHztTHB6ZoM2wAmc8K14WW2NTFlg3r1/WhLSzgL
vp1E0rgQMTkrE+HPvtKBLOX5wjW2uISz6FtBiy3SNUxpaidGkZ9nXuzqRyUgmqf6SudNb7+FdVya
2SxICYTLXcWmz0bvaqWGsfVRh7jQ98v3HxqlH5tjFqfQsKhqQjEKDZEKy06+iTx1LeLttZZdtl+8
Vc49Vk43xyx+yEkvWHqFLa9dRFeIUtdJ4YLpDy0V6gChkEDo0AXPDxxdR4t8OGrHm6UbZvpY3+xP
bdbx5hKFBGo/hbCQHmr5AUIMVwQ6a0Xx/N8sLrSroBAAKI02f/7ISsOsoUVhg3r0Du5RK3HdeqGN
Bu2fMIP4D5nCx2izTapCaKBsGUbTrkefJUDNOwlgnChSyg+DOwLGYnmRr90sTPJsmDyZ5GyfRtHY
wXgH9Q014HfJwfDHFZo5NnuH1dMp9eAT8+AUxz5jqPy6W09GnO3ZeIAlJDeREjEVoq6C6ElAIVbK
WyHInlxs9fSVRA9FCI5HAtAeEVYEBduuvmpQJ8W65CmaK3K4KsMCxuKi+gDtkCDuIdvaa6hjowcm
PU94zrGxnKFFwwiVUYCS3BDepV024F+6J3ibUKNCE0JxYrBXzFRx9S72NVTSVAonCk287fpDFd2n
4oHm+wgXfrWJJkcEnTk1QJwVkJnDUpw6e7hOFmZ2uBKoycVVClRM64P5tiJB58cr4i9lhzNtti8f
YJ7fFLqUyF2DnTbBhaMt3etrqKau8+vFcHEWDfAxo5+FvJO7JAurtub5tKft1pV2ZEMCsm4OSOKX
QvzZcHsy0uwuVigoMEqOtVODaAUa6pRAEC/yxGMHz8wmUEq/2C8yd6Y3xJdYdDLq7G5GRkYKXFnA
MXloSzqSq22NK7IedvnF4lebDuJ3Y83u5UJWmVpO2e+kKCgHbAccK6I9s4GZ3jCvc2W3CYRFS6Hz
V8zJHGdXNCvgKp9Ou0UGEat1spfoKQcjy0bXCgbFUM6I3KVXwVIs/KnqeLJvNKVMWnAx+a7YNTd1
ZkcryERucbu06Ejb5LVFt8DRjguh8OzL52Sms1BYiCG0u8nP89fgDnU4bBscKFcHsluiov+/L+0s
EmqMg//RY5rTJ80eaZAHE+4uP9YXcHhdeJAsLuosvFCwjjj8xX8/jOlR9njvWFe6O8GqIMTOnPBq
8YAs3C4/kVcnH5JEai1JPTZt4zY7cyMBjBpdqusemKr2UF1mwVLB7ezr4OMbzgXKAAKnbRpPrQG0
1yF1447ZfZKlHtGWIs753fJR2ZtFnBqolzGVcI2la/5c+XkwHnS0PGq/crrt0qv8fHj7GGwWaGJI
tqqEYDAd9VwTisWRhnpnvIRanHFm/7gaPsaZBZkmlAHsmSYV7tH3g4HhVoG4IjlAI9whN5M4bHWb
iFfgfmVPS0J2YDqeCXGGZMALCxKDk6Idfv9kt+hyq5OoregOPTfb6h8kmIenZm4bsOKmltegNw9I
/dQMo9OPlYauVL+CLeTE9A6GcpB1L1Aog042RF/GjJt2BeUiVosDwC2AP8BQQWpju0Rz0gxRNkPJ
LIqARzPRy0XnsAnhv0VR53qtB9kWqHhggB0K5F7jIKQaYhAq/UYpxDVJngGFgqgvWcOKL2jJoUgA
b4hA6l6L0nsEVMkIhYYOP6NcAi3TSEdohQeA7Bzh3/cop3dQ8AcwAGphOspc5Jpl0S5FiOlbIIek
/Epph02o851RE3Cn6eiDORDEzaXemLdEfOYD9xsL1fiRXKnRfQNMRBQ9VA2q7iKafZkCYWRA7Lng
8ejFym7FbrC7sbRFdFUSBolnsQJkQw9imh5NWXNkNB2EstgzEe8++sYqaUUlw401OA21Vw0MXFmF
Tj7NPHWMoKEDOfTqUZCNSQzHjuNXgEccs3spwE8LJeaMqNnr6kHJzI2MpqcGFfRwoySqJwEiB190
ID73BrySh+QNdU6g940gpRPAxXCzanTCRLM5tCMKAJFAB3AAUHYt9KxJv80Y4HnJtoY0TwTxfQKT
O1M3XUl5sCD5J/bbXoeQeIFwJnUuiPZ2r7xrauLrWJqyn2T/820EYqA6qfeDHIAFcYkwUXLQZTUy
Twb+IMd+U1oLrtbU5qKyLsSHdBDQNHhW0843BPmB0zslptuKPIzZTajddLC0zUF/zknpQnn6oDa6
TSJl00a5K2V3NIIQtJk4Fo2CCPuRw7RZNTsgo2R02lsPdiaeRtsFrOfZnPf0LM3uFlBUVaDqcJaA
X/CLo7EFCcV+4S55LS86eyk+nb1cToebXS5mNiY6Sl5TgVPehBsKm/d2S0CyBy/MTS+X7SjOvkvg
wg7bKMhRAv82e5dYstCZpMKIwop7olf50ZNyUO1yXfrp019zgfk9Lp4ONk/OGvBuxQFFYjE81FHu
SehAwsj6+wfIucvydJBZ+OsUQYE8T0F3VZ66NNSd0FrA556t/50OMdsVLSEM6uJYNDXInyF+7hh+
spGPOMpOcaDr3O8W2YJLs5rtDHhvjQw0dNTXq21oXLTR2/erNpMy+fJt5gWBsFZZ3Bn4NtSTfA6t
xx07IswnHr9tf4iP+ZreQFc5aJ4Usl3mMpy7mU9WVJuVGXtVEMqhwIqK3S2Xt7nZe1pY+9/P8dyr
5nSQ2VsjFRhcowSsYTEe+JA6eY+uq7ZWhEVXrPPTMXCcYIyqf1Faw2WThi2Xp1M1OC1U9wNEZmYT
PExb+DvYja28/VWF6j8+4ceos/kZY0mYyka6i4V0ZShQy8CF/P0S/swZ5vmTgarvHzObPaHC2BTC
3pAoSlf0bmwBuXPAhHMqLz2Etrmtr8caHdkmWErczu//j3FnTyoZZhSlYg50p8C9RQAIr4mWcBXn
nqKnU5uFQigiqXKT4KNRz7DLq2E/xXrcoIfuetm19Ox8PlpZ6uw8AwJgjFrN6G5QN2KUAhqxFAfP
310fQ8xPdDVkVijkdLpMJlvHwsdjF4vX2khYAhYUJOCr73fH2QN2MuLsFJtp1Q5cwaQKsoNwvwMA
DsCjBytZupaXBprt9FYkgLJoGIj5BEBPG+4kjgj0Ur6WHMljQeLH++hiMfc7+7I+md9s8+sj5FoM
ihVVJHCmQYGwgGCEDQ6gg5UdypKjyzFc3IQbzhfO3UwY6NfZPhl6tv9hz9KAhfCz9Sn5FeTSne4t
9ZtVtNFTu/CngiM0pyR713rxCuDJVbYfroo9qFnbBuAXd6kwLy9sYG12BwISn7ZFj0+gNzsN6nsa
ceFp7OZy5sKIzafVq86eBuRWotXuhPrOKGRHUAWPtYUdTfW/EGh7mDkIRwKpYIqnPG8wKSIGoxEv
7Muln3V22PKy7ttEbaaf9ZVbd0K+RDxaGECfNs5JytWmYpWNLRYjKa/1+CrWljb80gCzkxUbIWTs
JAwwkVEnk0B56nxPpCowkLfivfC4VHQ4Vyg76bVPWi2nU2oSKRbIFD3UKHaoJdlx91T1z1lyCTlh
+/u4cf5B9bG79dnBEiuAq3QT04vXo59fsWN1kV4ke32XPcOmegN4IEB1C2t69o4+GXNa8pNvxhPL
SAoYd6E5vc0JytfaVZvffT+xpc82u1KaBDkQcMEYg19p5FI2n77/95fmMMXJkzlETO2FJpqiQgw9
wOg6Ki+spTks3SP67EFtAfIM7w98nHQtPDSP03Wv2tIGV5dbX1S3Sxtvac1mgQUqtWC/EY4gKzyT
8nbol7S9lwaYRYMh7RlkcvFRhhA6CuBDKHW4FK4XTs8cwMFTQ44IVOmQN3YevBL4FYQ7qBd6JmqU
gwc1RMhSvZWoPCPLv2B3eDJtFB3Zg3gjqH/GlX0KEF/ebR+73ZgFkChnkcGBDUTKom+6w+8fEeTk
O7b4CjifU56MNQsdUgqbsbBA6Khc7k1F53GlHxNH2Zir6WL+n47AXD+diRIzIwWDAdoPCONdUUYg
bjx8P8i0576unqpDWXgyL5jLiBI6ikrS42Wt6A00N17l8BWkwcuOU5iGyVtrsLzvB5wO7ncDzg4B
ZKh52lg93XFybzbvEipsTEKNJl8KvecjyMfMZodBb5hZFjIGGsp3AaB3iwxQg1l/P5uzvTIDUo2/
1m9ewM7EtoaPO9YP4PbV5B7VrODe58urv+jr+cc76WOk2T5vdM0iYPzTXbamz6CMmBsQrILYNTwN
rpB2flM/Qltk4WtNi/TN15JnG17TujQTBwza+mxNg6nlOHXLlnKgs3Xl02WcXZM1aoMgx+FjCbEd
3cPWbXTH9WjCitvC9GClNm4AGoi3uRs/yVfff8PzUfNjYaffP7lqlCSH+V+CBEwuO1SKXwbjv3tE
fYwwbdWTEVKlBO2xwWXGDdktUPZLwqW+xn+4yz7GmF+YTSsXeoIVnHpFopdB59yOAgid+RNka9KW
XFi2hYMszy5PTeZ93w9YtrQPtzyC7ZEBQgetttS8+f4DneXfA/06Gd1DRg8aPZ/XLzebFuaS+ZS/
sp3oEWiowEsa6kMH6ov/T9p1LFeOK9kvYgRBEjRb2mvlbW0YkkpF7z2/fg41My02xL540W/Ti1bF
TQLITCTSnPOCCAfu3hGP1XO18x1eNLWtHt/C2Y2lRO4SNUGAimEDNIDHoFy4vL5/CBK/RTBbKRd0
bjGtCFd1qPf9zWg+AG7sqUcMLFuYwbtNLcHliNy+xr9FMm64LfwiLcIUq7qfLAxZYXjWAiYWSA4f
ABJ1BdCfvYVxT95Kty/rb7GMU56yivhhj5UqHnXPi0PBUJ371ed+eYFfnumn5/pL0hcQwcrmgrgK
9AZJgpN6BsRgjygYfYVAPnMIrm7QglqxC8SIg9Jh9NiET7tqbmqP5z45u2wwPjvPh6JRKD5CK65n
4djSFwOV8azc+73C2drN607BqK4hAhMDfeJ/t5F6SCQNRMp4aPgoFEmgsp4cUnKi8k2bXwlhXKVa
C0UN2CLYvE7AoTCYnX4CeSyQlxP78vltznBpK1GMzYcZ8KOERUG19hCOvUPjZG/EshUIdxnYgKNx
tHXpukB6IjEkXsJs89xWwhmbV4pYqRoJSdvwJH8Es1n+No7VZ/ap7ss/PoLa4oY8oik7sFWOU+Wd
IuMJAq3vaaBBMBGvxhZVJ0gd/nC2drm0f5jGanWs7fc+ZsFnbO2cx247YbIr1qzYfzekRzyOrXgh
Dk9POalMjJLuVTnlqOr2XbX6AMYL1MDR7wRgQePdFdyRU+SM5v9xky8V5IBLcLid2/0WyGYx2k5J
Qb2zuJ3bGllxO78uLED0o2h4ap8ED/hbj2F5Air47vJWc+xFZewfGOYxFSfstNo/DiFon7O3DDPZ
onx9Wc52zmq1wOXIV95O7CZSKQoWOB3CG/kD853kI7gD27qb3GaP5Q7j/+f2DYACnoTmimZfg7Ab
jTm8k10054JmsdmO2I8APLoUFaUcDA9K+uQPngoM6yYDt7sxO1HMWfh2XXG1cMYjgaJZ05tFlcaX
7g0sOrfjs25P14ivljgVtVrhlVfr4y2S8UyqnBh9vNzWuvoylLkbDa9G8eTHb5kRWsHMg8rjWYvK
OCNgCDeNugQg06F5y3+DOMPVcE1HvyUbHFQ7XpZi2wV9vTckSVV1xjiJCH5YrYU4oyQWUJZtYcjt
JCccJ/CFBvxTV/6Sw17QAJqYalRol6AuvKkftGMSWfof+jHibp4+l/5r39U8IGq+dAYCPOOAzgFk
VUcTOTPeZcNZM3tP+yQEoWGKI+3dek9P/Z6YBJ16+RHggaYMzslC4A7hbavR9/oZkx2SaNalLEQu
YelWG4kZ+U+1IdqgNlD9h2j4uOwi/sEHfstjAoRZjyQ9jiNcqPeDU96AMt7R81MXoz9QN0U7dmrg
8IgmgGu4wH+LEV46asZIayB1YWAPR12gpyXvb0p0vnBWxxPBGOUsYxI+WDyt5M2oGSCy7GztajwQ
Szjkv/JH5SrjTDL9g+v53lDGLv2i6gKtgtIsdWXJgSMAcCYwSK4AVmt1u/9ATZcjurSPTHQwJwba
nZdwshHb05Sfyji0aopKFAWcoWoNae4EpWARTAZrs2dkrylgfS5v9OY+f9V+DUCN/wBfFqkwp2KA
9J8Q3Unxbx1Td5cFbJfrVxIWu1ldZeAfz5tcgUcHPx3Ke+0+JSYMcinYgxTcEV3jNr0T/tQHYP4L
tsLJnW8ndFbiGfcXxgnoPQqEuEv3w9L8HCHnobrFNb+dbes0vyWxQUkzJ+glRZyJt5CB7DMQdpDg
K3o7BlYQSl5Ie0QWYobERnv7nJjyG6HgLuY947evl9VnMDGKIaYAGv9qBHJ9T3OHX5HTPs9XyUPl
Kq0Zf3JrjRwVYusvYgMeZLlaHhGRqSIeM47BbRd7hgX+Cae6qe4x8Ty/XtYqnkzG+WEUK8zo0n5E
jMREvs5MRZGnuJvB3mojl29YKS4g+UTQaUBG7xovOaAAXxMn+/zfPn0s7LeqWOhuG955t9fm5bWS
y7g+AVhXqgajQS1y3yAZIsYASKhk+/IO8qQw3q5uU7FpC9QWAmlpgPs0AJibQ9JlKTzzY0syE54F
YRh8bWJ8AyyCnXqvHQDyYvNANHgawbiZThW1IPShhXIX2+E8mUJHXc5iNv316mQYX+LXo6xNI2TM
QHkDuARIz9rWlK+i/WAbh+hF5M6mc1bFVmcqklSNWKFmMAeoLx0xLHp5SRwtYIstQEEbkDmCFrTa
DECQezAwgG+cewfwlsHERrEkjeDZxTJks3N8T3K059AFeIDV2dkNIBwGk5ep4UlkHAS6g8Ebj0D7
RNT3JKysFsTDl7eO52i15RNW/kGejQTYGdCG6k9xpT9JjwsxfWRpXhogRxvZvHcKVyDjGBARgcmk
hMBljmfpQQdiqdUeohvJlnaRzdvC7QjzW901xkVoIqVduZhUvK8fjOdiNqtf43v8Xn3Q2wqzYsV1
+xnVHlq0OTu7/PCPuGglmImLaqIP4dyijjuUFjq9HbRu5fdChlZa0ziDMwDszbeaYorHwJY5QyEy
zyIYP0Lz2I9jA7Ix++goE5AKnxrJi8FT1BW51SZvRkxB5CRYoaSaUkvfghq3KkgxCOA7G/0+qcqn
BS8lHGY7C/+E6bGUw5cQQ7z0s0Vbs6w3zlx+pD6wD7AnjhwldgKwODVXnWoBt5Kfein1Lu8ob1GM
44r8JAt0AV5Yn3dJoNqF6gAoixNKLj9y4dR0prUEXRiVICxxwJRhkiAXLDDMmGMb2+UMEiz6FOkT
MDQN+/LSeFrK0uTQJO20dEmxLURkNLPq1/o+OgiWhnJ1dEPe5nN6GwIylrOlPGv8wj5amf8gtLWS
L3sK9KAndJqiVgimFBPdLphNPfAboLfPkAJHCUDvsvL1/l7Ji0BnSMsIHq2Lh90EYgVAV7pzwkv5
/MN+fsthrJ62aZy0GgxA8YDBCjh5F2hrwOIodqDhBopNe1WOgCJ1Kqg9R4O2n2D0WzZr+HUHPi4f
1xHFm1YwlRzzQ2jEQroAQxGSWZ+HI1cmb18ZgzfUOtQSsGnBq85uglH7hwjT4q3ZOj1QLu3hXjR1
dPHzfNx2LPG9VMYk5yjvC+BaINH1gRECi+66xEESE5P+QID1TUk0uRq7fSf+JVJmDBRYtZE+UmjQ
6ErJbv7A4KQnOHiUoAq7kEAODyW/Ery9Tn1JPCkgjmHJCRqUSXshQDQb73sbNRsHFIDX6l69nk7j
I7/zcXuN3+KYS7luI0CR+eicFuNp5zfEVspnjsPhrWhRqJUhplnvG+NSiRoOILavVHOpPdVHpQPh
YX4VH9Pbf3ly36tibBJwsVERyViV4qGlTbIGTyNW/65ZC61h9jrdA3a15SUqtw3jWyhjjDKSop1c
4OSCWfXqsjJ7GdM7ouRc3s/Fvn5eG99iGPurpqSl0wAxvq/uh4UPkOTujKu+iErgIFMrROBxWSRP
SRjb88G85oP+pTklgmHG5Jc6/L4sYCuA0UVVw1wb+IcNdlZFLBotULIKYBAEqDjFm0TvlBlgRj2X
ynbrkNaSGM0wOskQSJ0jfXRAQJHNZn0DCtkd6D/qP6DfcKf7GtlIj5dl4C2Q0Y1gUoxebCE2qmOz
1sB/0730MUpcT5c3crOUvl4fox0FsNd7IYGgBfpxuOqDE1CFVcEEHg8J0PM+2IXdAD8/e+G1a21e
RmvRjJY0SSHXIYXo5YJXv2AuSWwtTekLvTWwVJEr4739NzvSQCGIOSeKAPgHtZeolQDZHaA5MjDK
Q3ISE4w3otpNpKckBKLpUwuc/XG4jfFcjyJe9WWrnL+WznhPosRSrQ5NC3zl+DUdZJDpdjuMg5sz
sBRrghsZ4H5pCxB6QJ8S/5Nz2FuedS1+UfaVZ0XncwX0Biy+C9ElP8Yg0CpfQZLolfNgN8XBF08a
fanyczrfBPlg1g1nAzatabX7jDX1oESkxC8ATxPc9RSl0rtQ4zwwNjMiGHZVF/I2SlU2Xm0MYxxT
UB+fuhHw+VpT3oO5HaOKD3EintTIAH+utkuo4rYq7+ZaLnjW1a5FM8/wKGvFWlNSQAl4w1Pnjbsl
skrvlB1vvGJ7H7/XuBz06iALzOLquZ4A91OCTy8AQx68BBMHNnXbQFc7yWirX+VznwGw+UTn0BL8
t0h/ENFdTALqBiN1BKU8ysFnAhY53b9r6+YqAOpoVPKaC7a1VhPBUmkYCv7z98UqVVKJOTg+sauT
I7ynbmElXo/Uhmz579F96P0rK/lLHjstQ7UsncAr2J5mlZwCpdkp9aOa9Ltwekza3iFzsmt6DCp0
pTW1LwLwJwce1tb2+X5/ApNj1qJ+UDoxg52gi7AbbK2+0dLAvrxQnhBGW4lWtqBwgzEKkWjN/muB
KV3wa3FigeV0ftrE91IYVQWeeE7BQNmeyJgfMXdqkwjUZD5a7bL7GvXmeAIj8Di7l9e22c6kk2+x
jO5WYEURRB2muBSbwBJU3sgR6BuspWrwCEwsN7+qbownYMVNmTW5k506w7Hbqc7l7+Dt8fL3laGO
qT5pOfh7T2BrBhtibPm+YBkFz1KXcODSJjN+dfJHQw6N5SodKjMlg1Uig9qLp8qozQWQp0qA+UGy
nUjBFED2cpqaOeLZqvlT+UgBGTII43jfxDFblnaUKpjd9jV8U+6/CeIpI6A5tXsAwC+Ft8IxyEOZ
YYpb60zDeGn0hLPzvC1hAhspwAxaJMCE0MNtaVl7DkfdTNunMYfOQfDlc95sv1rrG+Okigz8utIA
cYNKHaMeQA0wPMlkp2bHSl+YM57lDpjD+scocE9/0eULp88WxjTDH8eBQPaEa70YAeAvf44qcdOe
WmXq2yW6aIbUBPeZ1UzFM3grdyBm9Pqh2F/ehc0PAVM6URX0xv+gMe3HxFCbSGlPdVWYIKQEqyB3
lpEngzlXGSTwUlRI8Fq7+tQ/ALTH8QGosFse2NXvQUeXDi+XwBPJnK3cCqRIQiwrrK7V/l4MXy9v
2/ZF+71vbFN8HRVqKOQEVOUgaQHliS06jaf3jvIKROWbAcwvVnyb8KKVL734oTcrsewt0xlJkJQo
jQP84j6azmoCmI4ysWIqWGqIHsxHg4KKoD9o047Qz6LHXIBmicCW0DDDkgN6s5kB6IAWdBEv17xS
nAGcUa18L0uCNcpPHYCFqOaBisscdGKO5WQqKZA4Et3O+tIOkwqgGo9iDO8jNrahpnZZVxZJwQ2l
9G6udrsUv10Cu8RXDwIC9cZAS+oYOEFm7MNQQv6KurEy7iNwFg0y+GUU09DQhVsRaxSiYxbmjgRH
mHWt1ab4fwheKtBvKHNqgxECDSTgX82QVhxOMzhHtRw9AF0CRCTUlRvE/zq51/HwB/kSlQ5F+tGq
n74UWOJ0g9X4TYBuJqQih6t4VvaDApDsJrEyHz/QKNYs5LeF+pQKz2CdNvMIDZnNgLZa0MNot6Me
P8+VK8oy0NevimSnd9fFZCc9CGvl26FC/o+IborZ5gzUIkVTWWMDjiMA+YrolQDThTFgU9qyeJS0
zKkwbqBXApBlGjOVZzzX0OWATLdQOJUAypgCgO5gao36hzieTLEovZy+C2h505rKpPS+AO0trZ5L
8gukiK1JmntJfi0j2QQ5A5BJsnMe1KbUAyC5KF1ZRPYOU8p6qlidcTvowbuo7P1Gt4dR8gh5lyKA
j8aFfdlENrufdFnUJUU2FI2y3fNjFXV9NkBXqyl9SKJD2F7LeWzFMtC/U/AegfMo1z+yAbNiCfja
f2dgnyawpXCe3SGMwSMB9uMUmlTMN77enjX/UwYQVq/2JoZCAV0yF7wrYfMCXH0y46kCkPuISQVP
5Z+b9JDs6FEALYsFtplBMrPf5BEpH24ma7npf9j0Sijjq4xOJ0NSfgmdnNB6qDzDTe3sXDqTWz30
3mMObhBOiLftv76FsonPISRTXeYQOiHFqz4py0QqdTpbRMNddj38nna8/AhXJOO7VCVOcmOCyLKz
yv1wrjszOiTgBDMTcAtSMKJZoO7ZXdZCrlQmZK5kUZ0weNOie9KewZRBduSYWZqT7XV3fOQjmm2G
j6uNXVRsFT7m+VyrxYhVaqBniciLTyUTiBK88+NoqrxcgCsxqaKBy2wRI99Pf1B6B/mlWXh1hlQM
sSYMbu+4tc/NO3W1MiYwpr2uV1GEnawc+UN2wYZzFK7IFXTmq3kouOZmfjZzLwrgrQFvo0rAX//7
ImdBLIsA2CZfg5gySFmBHL0jB92FRfByEJurW8liTT+dDDrkkCWhshra4BeXXTA8HRVbmHf15IAz
GOrJXeJmzLsSyxi/WkWkU2qAhZOP/gS7R5FHtZJDcUZN+SQ7iW3YeH4I/H5xzt6yDgAgOG2vxlhv
MJnqIXOWwnmIu8Ztl1EVzl3wBW79w8d9L1NmbL9om1DSKXQnl2Y7juWD0ernUYpu/TR8HgCtVdWo
2HfBlQEo7BrM0VrylgatFUSnPkRPLHAJn6S6eAaQCKCByodQ+iPGoRMN+S7xX326G8gfP5CcQQS1
EL3R2ndxbs2qTfFDGahcJtyR5ZUuPkpV54G9aAfmQlSvf+dVzrPMTQewCtEYh1OqQQmtRWRY2yDa
eCgXX25FAI+Jr8Jd62FQ7YpbsNvUopVMxunUsySD5A9X7QBeNCe70z8D+IFnrbAToDcuM1Zq6NVW
ew6QKS05K960nJXw5e8rVxSpcwOyFixYqkKMn1IzLyWO/vD2lHE9aZMkjb+ojw9WrFoC4Gc9mXOj
cFaynVpfLYV5lMd1gem8FEbROH0Bp5o4VWGBwU5rUPvMr0AVaoUAblS475XtBcrgPFIUTdTY8T8x
SQTSDgDb10A6pxEnUBDLglfm8mW4rSbfUpjl9UIl+m2xOBvQ06jhPs1h+01paenHyAVS5C2Jcd46
jdNwUrCkQsxNbaKmpmuOkXD8Nk8K47aREctC2kCKIT3hWRHnn1pwf3nXlp/44buk711jXPQEiqHZ
bwDcHze7gMqWMKH/WEKDLugAQcGn+JFzWeC2Qf0lkB0biEgZaEMFgUp509fPmcEZcduuqHyviJ0F
mKa0TDFuuqj55CyF9uAAehWgvOaO+M5LfG92hegraYxDTIBPSNsYR1Q5C0rd0kTePgdesQ8swP9B
NzjOgrd9jDMM2llqJX3ZvgrIg+jXQFT03x3Q8gUrjzeFoq4Xi4RGB8lmd63iGXdZAketjeXvKwko
DeP9V2LPpuJTTh6E/ElINI6Mf/B233rGuIO5BHFUL0JIJApmrOdOZeS2qsr7WYuPjfIxthOyy5qb
ADAp8u8KpH6Bz71TA9/Nyn8Fn7hWE8ZfpL0MKEOCiHZRynEP4sb03JoN+ADN8grQ1R74gqfQ/e/2
mXEfEVUCzZfgEbPhXVZSdKw9aiCJviyEp5CMA6lnrTYqCiEKcjGqHFo5j6yFc5S6uJS5VvrSETHv
2g5HKYLzPkpDcwKrbdF0ZodsSAdwgUbxvUGszRzMdsmQWfm8w0C2a6CNSRr+O+3VWe76pqxVtc2x
YDCnHhW06UroA0VQ/W+2daGMUkASA+aiv6+5Ihg8rKUBVcP5NQNx76z3/0o7viUwdt72gYSeREgo
68ZORGRpxTPJIs46vp4xPy+YbzGMsc9jpytgWcAzx50sBSAbY2jGodkDkiw2ZYxoLQhpgIs6KG7s
pF5x7M/NQ+0Z9uRpto8Yj9eivu19vj+IcQxNU8a0UEecn/45RKAZ6xKzHnkdmNtPc0Cy/P8BMhZf
yK2fomkCSdq9eBjt6Lj01S1TshWgCRFq8QHAN2EW1jkp5h0C1sFC0pY3bA2gM5MYpmjFN+N+wWrV
XzWn+tBui5fwanZGwOBeB27wr0Yo1l/A3Ia+pmlz3OILivw5VVxh/j331BQxsyoACw6ovFPw3KOn
o9KugVUOOwaZaxnsIv/D6NWnyxa07Ta+n/QSY0JSKYw0DvAxDZCl7Uh0MvAiEjf5BG4Amu6QGB0M
EFebwA92OKIXHfqh9CvRjG0VRQg0jxmie1fGaBnJTQOcBWdx3zqoCty0lo4ovzL9O95jaVO5V4IZ
a6visk7rpRqhVB8zxsnStgXB3P7y8nhCGAtCx7M0FAaEBDngq7XrMmvAzcxpzdg+vtWrmtUlRUQr
Ifg4cHzB3eRIKEGAYus9NYVbUN0ieZB79PXywhRe3oBRmRLdNw2I5vHUtDTTP9Bjv5vOhYdX5xFf
sVM9/w9mgjxtN+8EE1D3zvL0BVvwwtZ0R63iundg27fQKJNY+q70gDDwnFu8AtAXyv0P/VrtDaNf
YZ7rbS1Bv/RH5UAeZjM7JxawVD7iawCDgxEU4nMnP+dgMUNip3nmfcEi4OcH4CpWJFU2ZHYwPqeK
1ANcCE86UAP1+Z+Uiyu42buifEtgjr8Vy1FpBrjpeA+4aa/fpXjqd/v/ALto8wm0ksQcuor6tFZ1
kCQcQaz9hV3UP9BjjZHhezBhOOpHEptaZeluehD+HW2DvhLPnKXWaH00lhCPOeoH/dBfl9ehu1Ao
VCf6pr//B2gKm/a7ksg4CVEoxUYdIVG7DyLLvwUJGJLVhZdYH0OHFjDcT8qRO83CUxnGayh5k9Rz
D5UB73e6n+0OIxRoMSfA9NaQj7R6mA3vtfQPTuRbi5hb2BgEuU+ir83NZhAzLg3QRmNKChq+R0tF
kxuSyT5xOt4ravMGWO0xE3uDvHqS/AqCY/pbJX/SKTKT8mEUqH3ZZRGe9jLx99SLZddi+GmpdbxM
mLN36dEt78fdeKtR8FU48VFvrNYT9rzNXfbugg9gZ9XaNpVDX2zx9EVhMBc6ayquO/8hMB5jxOSX
l0kXc/8hjBJFEZHtQ58ts0y1pmo+S8jDDSS3KwP3Tu0YoGTU5N/66DvTPJti9NCoKeIrPALEyc4B
OKPRCWRTx7oMn/t0IijL9QddQeoLXGYijXcG6O7bEMmwerDn8S3R3QS8xXpa2rpYOESQTK0AWHBG
Dm35UI+I3OSzhHHeZAIMfjWZZTXZQvhY1pojKW4pPMTkZMygrRD+5GCrqtKHLj/W5E7DlCypvMt7
sjm5oX/vCZvl7vyh15PljdBMSIwqVgb2YeS5/+THxVcGuAFiB8l1Xkp0O+exksvEmaBmyIJ6gNx0
L/2B87iN7wXr6w5szOY6sLmv58UDXzh8mbkLNF0gfl/g8KeD7o37ysK8xqEAyqcEMAlcsc7ljd20
3dX6mAuhFvpcFqDZJ/StAObBytPa8aMTGXjQZNvuaSWJ8f2TOkJ1NDwSusNk4ZGw05BQj+12h7vc
LU3tiQ9ptf0wWclkvP9soNSulYsfPmGF7hCgcxASgfoJJ4xspn/swYv0fHlLN6+clVDG+ZOxELu6
xQnGHTHVYXJK+ZwiC31ZynbXE1XAbyMRAgJpxt2TMFDVtKqW+G2AQTSWAdw82/AKV9jzDm97Sd+y
GA9fG6oe+12Jqo/y0XS/AuOuAxHp5QVt3pmr9TBer4hlkpMG65kTICn0xAk7XknnsgjCJleonE2R
UH6JoJgTfKNocbm8iM2NAsAmyAbA663LjDmVeq4MSomzp8a5Sz8K47FIeI+FzbtoJYMxJFVLw7H0
5yWIwoG80lN0CD4BO47HQrxLb7XXHJgefHKIZf9/OKaVWMaWghDYibkAseJBdjsEqbWjHVqPBzWx
7XFVSnA3yTKR2JyTEpWVHw54cS300gu9bnTwbcADH2oTLVJ73mz99m5+i2P8rZ8Z86D1eF7IY+iI
46tcthZRX2jgm1XdWpfVYxM7VNeoYqA2pagyS8MZl7RICnBeLe/0PSadnpsrbZfeh/Z4Sz0QAwBy
04ncbofuwcuSvzIAP45vJZnxSk2RpEqICssXdnl15+s27vdWvU5/60/VWbcbW/Bm1Dkbkz4aiQNm
DMCpoboKrjjew337Ml99C+O6NEwJNPApgE25HyUz7a3yd4N7btCcxkYrVmnqO6RtOvRN8cvlmz5g
JZtxZXG+lKFHaRmJHJwElFqijZ4uYGmPDmoAwUf7iGlzzuZveoWVTMa1BSOp40jH3qtoHSP+a1SX
uBg+L5/wtuF8S/kazliljtFe0RsFlZcT7kGfm9voJMm8CI4B83R35SNviIizk18X1EqeP820ludF
o4Zno4fqkJKzbzwJjG2WQ6ijr1AD0AHGkQIJLGHkjbNpy09cMIuvTV0topSEtsknGOSiDhIGRxZ2
OHIQPMyNHv5dBW11RIzrzvIuU4iILZNuR1uxqkNs+/vIWxiw6SO6Nfb/5eoYn90VUie1KTYw3hdX
0RHgIV9sBcnvFtkaXp5kO8JbrY5xMbIW51pZwqwXtm2QKUdHTKtjcByvF0+PzOHBP5Zn37m8xk3/
jTlECdOZOsiNZRzw6gDJVI3BPOsY/O2f/Yp4U6HYUtnt2iJzxNnn3O//4Ea/xTEnGAsFqYMJ4paZ
PWB9HPVD/NA/TJ9FYBW/kCRDdh/vX2opO80jTupoyVGwebzR24HtatXMwdZj3ba64S+gn6qn0yXv
uvMfmhiBLZ3M8QnZ0MLiPYK3k+4o7amKiKep+JVSXO21pAQkzUN4GMWLb8QZT08LLHPd1fQYu2hC
dQ30chzCXQoABquvzFK0ShQ2Lp/3tpatPoJxCpOmJXlUw4EnT/W+u1I/l5F2MBJe6S/GIbPrx+7I
0+xlN384iZVIRsdEn3QqDh6ezhjPVVnaaSGeaMlD4NyMsHSqGYahqeRHC78cimA0XXxRUcBahNIC
WoI75rlFhHsRfas66Q5Jc395P6XNF+BKKnMhYiiyyDsJVpuihN/OCuLu4Rg0hiUJf8QADJ2YX+nR
3T3q4Msa7ysBLOmteCCCfKWNwKwczmn2alQgXSse+/mZoh+rwex4qKFxqQjsUCmtseOFM/JXI82l
M2EMUYIONHIANcgC36kNCmxdtXY1FNqyKvRSUbXSBMCwpX8sBGq1sm4lcnxoQy8Tjz7gTIxMNNWe
gswxOkxUBXGkv2u1wYy6CMyZhamBIUcFillBCk+UfuWhYvoTvYX1W0YpuRKavMGZ6urGkFvSDLOf
VbdCI1OSAzpphAy9MtHTbStGbMnTXUt/I9y1NONR7H6VuFqSzNP1oyKIrqgVJu0722hDx59CLxEB
k09Aiyqd1fgqpgD9iEq7TZ0qfFTF09AMlkBDs0X/1yTPVtwMbptUltBPdojOccMHbNMEpoLodqwG
a4wLJwK+eldfZY1k0hD4437odD0a7TVB37VTYfvNdC3LT9Bz9PB7nT5gD5HqphhcyrycwInpw84I
Y2cgkjWDOjyXAvQaABc7Ca0ifh3mm9Z/aYXWzdrrJLpN5MbWG90j0ks0Qx0mHWVrwayr2ukbFbSX
Nera0+QkC4BjMlkTptMoLkOg7TRYHXopzaRI0RsGOmij3SUKvcvDxotk0NWX14qIsSkhxuBuZZil
UiMnL+yDnPwCGsN5CmS88Y9NG1kDuh6UNrFnDAy2LWBTikdwaKoycMP7l2I4oNd/30f5kc7voBxF
F6JJh96RCD4wu2nVdlcY75Jh2HL5qYFhSvbh8MK3qPpVGwPGLCKr1M9iBL5MOpiqhldKhFs17/ZB
oZ5amhxmTTV1/VSPsaOS3pQHHIbUej7RX8IC8FBlfx2lhqvP/r6r5ydZmC09ya2oxH1ZnJM430uJ
6kTK6MyFBiB5pPGQ1jNKwStV0S5J7SZNfRMIboaerFY8dlFtGoMzlrhtQ4yfXQf5kyZcGyo6tMP6
qpM0t4hSmxaSnTaFow8Ywq4x3zITtMWeG5jCCEZ5oGUAi8UBsf0+FIx948dgk01cVThISA/NeBCU
1Yc+TZYvygjd72rcAGlITUH1ygrtnqg6agXG8mnlVgGKsmj0b5LbmdK7RL8K8sKudMmsxgK8nRh9
jCrD7TvwkZReZACTSLjWoei61AJ5HJUfE6jE6G/TdyoI7QydmoH+GBPVi8EUQLMnvcyPcumbYlh4
cS2bcXAtSPhHyWsr5XhCIIkZwRrm+rE17oTAoqLvVvJ7UF4TZDwrAGhMlTXov4yAOo3+Hg/ncios
Zbo3cnIQwRGL0sEBTb1WAduaMWfTJLqVzteVDCImup/DDADUNxNEVuJh0t/k5CMhT/mo7OvclbrC
CQG0WwgmFQHmVANuBk+a3EdE3uhmr8CkqAoOHwOj9gY60Ur/ui7x+AtqOBIJzR+AVzJiBfM714ka
LtPUwKox7CCqrYyAtnW2hxKVZ831oxxv1QMdKktU33wsNNZjJ+gjV86nw0IALCnnyg9cagSHXmvs
WPkIuskOOlQ1ga06Vg8prDUK/JtMH87ajIq9SM4kv1OE56gwzELCy3sCf04rWbLxNKU68sSZCcin
nVbXNm1ye4qJNU/UDgoYZh8DxVlT3Tosz52EB2R7N83ZTop17/LltQnAqa9uZiYOUtRJRUoRt4B2
38Mzwl+Z4jly9BvybDjYOrvBrEdynd1kODE+Fu/m62Elnol48zKN50BEYLC0RtJ+sIIGA9kYecnH
pVXyU1WdrEdCNT2H/ptMI158vwQely5B5iGtTLQiyvR/j9klV0KOIZqUK/urA/CZNzmwPQm0Wi8T
K6hlGgidAnnNn2XCBfxgeL/MnvaeXtfH3tKufPivwjIwIK64ib0McL1Luiu9N0B/5kKpbe/+X/GS
yDyrqd9GrTF/JVPgdHapDQ/70dn5Xb28bnhZi2VtP/f6L2ns83poAfI3BXhLjbBJQ5PtOn/oAHpS
k1dBeZWmjNMQu/2eXwVmTOkBl3LXqCGWp5+NDxi7FznJY/fqX8tO/5h/cisPS8R0aYFMYF1F80SE
BPLEgwTalwCDISgd4X1qqYJLD1Dq2Ws/eW9imbevTHDtN01Wjz72NU18KzV+RRL8+yw5FVixm6C6
UlrBjHTR7DExF0Xdvu3lOzkHfHryKwZhdpN+pPKwl2XB04rWSbXWnBCxAtRjN0bBfk7Q6Y2QlIQ4
KRAGYEbDiyiQvqrKkfRrKfik5DYTM9wW1M2r0lZn4gAu2bzsqLZfEN/Kw0SrfpEBBWjJAE3S5GXy
WQTmSCLnzmUp2zWBlcow7rAH8EqBJmroaAIkcBGZDK3zVIJxXeVdFz46/T1qS4RdH8iwcla4jf2x
ks34wjjNxKhpoT6jca1o/0PadS3XjlvZX3H5nR4GME3N+IHpZKWjeF9YSpc5Z379LKjbrSOIfXC7
x+UqV1stbQLY2NhxLYKCYGoNIFjLAblZdyjWDhhI0xDFRDzRvAiGsQM5NEVQRqxa11eKfJUTNITF
mxzuAmd7OTeEnRWOW1GvG+0j/sX4qmZXP3xHfNLRamUheXoAdly64gKSc1Tnoz/mJOge01ARkxGq
o8RQ4eFR6YFVqfMYyHhh4Aeow4kYM1UQ3EN59kkK7tbicUQXlzbcJuHDJD0VSmepmKcSOslVQnQ0
6ncKYqMEMU6l9F4vhh7AvK1ZwAh+YFXBTWfG8KLp+C8d5XUzUh0SX/I458ExHWzXW2kotVgO+OZ4
P3uqB2wQe1ZX7YPupkjnos3ikP9Q7czRdEu4PS+bdyrMhVYUuQ6DGaqgjJ4JMKry0PPGFTjpgI/H
+OREorRpA4Xa/3hDmzl+lc+MtxLm3s7NnI9TSe9tLrqC6dVT4RLCybNyrig7AJiZjValGYw8yUzb
TC8H877P38aidP7OsZgywIwAWIPmCbxxJ3sWoslVyIQAnaj+Za68xMW89k2FQ3a4fDCfQhgvCIzi
lR9XQDlqlCe/7LyxQ8g4AN0DKYMc/Y9KhBScXnOsz7Lx+ZTKWLk5FoSpygTQOiNbYXZ3CqT9vzaP
BTlN9bqclQAS0uSHQQZL9rc+4bUk/4lb88c6DMatyUUz11SQfqJM8Vt9DwPxcNU1IN+W23jLq1Is
z8ggYfu7ShjyV5Vo9DJE036Ipmz/oM2t54cteHuDldkDm6T8GSSJ7ePFSKvXIHmWEAed39TlVO2J
fMa/CaUhk6sY8vP94A6mXR/VF1rQRMKntlTMRNggYObjDNNlfffmPpfNGKjIj9M2F7HNjfsxiQrg
PNMdt7JHU/88a8i5EezUWzOQKm9Gmo4WRwTuhluOb1NXOaWAlCJSMTqIkgUkhc5v7bLl+lwiY7ki
UO2ouYTL3lcHYbgqkY0MVF61fbE38+T4GItSyH3QFQOOLzYGWzJnq0P7VTu/VwAuqADQH2MwKZ5K
T8h4Yz30L587QcbMtKoSDsqM6ygisRb11wTNrlnykuH6lyFvdmFRmCmDzQr7aWDjvt6SzkgjwQc4
7n4GxEgQXJIwcDMTeCRwiRODB1K5qC8n0piTM1TgfU89pIWtDISo5CI1npK5torkpos1V0MKTANU
1Xl1WTSgJ0KZkzSJVKGtLcaIUA2miu5Qk8A+L2FRIU8kMCem6KE4VxGWBWCvSUVOLL9oTC4DIzWQ
3/TiRArzEBjtIAr1BI0kq2AtAscCxgRKCMr5nbjOY84lW941TcIsK6oSIJBkFMMH26g04uUu+60s
HWG9Ocey/CCYnxLoF5y82aNq9t1QoKSmXNKiaOoUq+Awgw2HEqzBzeawpvAWxGh6GpjZJOQQ1yog
+lJamwz359WAuyJGvZWmiJO4hDnM28oaxAyoY2DyUC8T86iStYm8Gzq+bTN/y7Nmqxfg0RwHl/MN
VMZ3LfncVUbblagx04HgG2TdxqxrCI7kd9oxT2vNyn2CmXZA220LD7OA3EzCsoZ+ymbuQa0Rwfcx
avtRCAYfzpps1BVwny1x3azPr5N3muxlyIJUncA6BhpxyVLRXjElvPByuez5qaBs2GdO0RB2PmSk
+x6UUDYKG0eiWoD1ol0W+SVKG+UazTQuAnpgefu7X2hbWTYtf2wpGwXqaaclmkyPcwWwMcmTHOUF
gEHZgNbu+p544BrLt4nHzfhx9pcNC+csmMpcwPVXxXZDhuu62yrCa43Arxkiq/RfYR6AKffma499
eykDza5ElUaqYGHL2pLn5qrSZTcedFSA6rVcH4QsA2jYsZx6jh354OI5o/FsNNiZtZLFFbZoRhFT
QFlJrt+EEWNojWrXvmqRWrM6vbQLPbKFqvAStV/PEsiK6t4pDPBJtsmx9XOrDko3GIL10Iieijpo
P4n2OKFYMO9n0AZnQbuSjWeyp3+zNrwYNEj5cMyKh6QS0C0d7FSUt7BtFpm2pdmievMqI5HWNhFw
rLUrqQtsRUqtqM5XMTJVWRp7c/4yRDfjDGhECQib9Y3SylZXgTs4na2iRVeKKV42888WQXYZJPYE
VK3z92jBTZaAyYvxSx1Piyp+5AdOrLDZFLPYxMq0J4AH64v8IA3jzsjKXTDkUPXUilOM3WBopDKR
1k3H5qDnnCBx6RsgWwLqrSkRXWPRRgU1VnxRkoe9GQKDt+laJwx1pxBrF6jWtpHJ7zlqLQESICSS
Vy1aHIyCtxHLrsnnRWNeIzTuxkiEQovIqt7knrGhpL/ymgsWxbvQzDM0hI2s9PRijY+jU9R2dydc
aJt0l/SWdD9eoEKLMu5VwTGXf/I0mSpRDB0EvGz01XeFNggdnEocsoOptnW2NZ5ek43sRY+/AE6z
ZD5MUSMgwpZMCd2jX9/2QaqMsKMZswpRSNvbFL97vKbQRskTOv+u+b0aC0okmqcimccnyEB32UsQ
OXqpcKAd9EFg+7eAngmdpnMTj3uU1AViDc+pROYNGqMxSuIeEoGx6VQ3cGDu2rVx6WO2qL1LD7xC
xGKWF5upYzqEAIidfQu0jhh52n/0WQ1uFFjqLll1Xv9c/8ht3lu+5EacyqJh5olZkBOfkLKALLM/
DsULCQo3QJ+TaHLsD08O42b6QGxR44nmcEXJkeXOKpsrRdNdY+TNtPMkMRecBPFEhhAXzwR2ip5p
gCYqLV9Fxw1vaOUjQ/dNMWjiAVDYhkJYGNY0KEieiSiXtbq+SYUnCemoVqu2YfUwB50VEt/SFbIh
lY5KN16nEl0FFqlqy9fv/WCv9ii9KMRWRGVdCOWFmE12PaLRf3g2h52UiRsoAucV/X5h0RavgLle
NDB5ZGiMWSrjSuqNoe/2cbsO+xA9FrxmqoULChGajhsDO09MNqIw1EQO5WRGvRZUT2jhQit5CapE
H/NpicPzDxfSL1+lMcct1ECHjSZIc0ZPTK3SG9c9uuRmOG+WCFLGNw7V5nf1gjxDwhNKMOn4W9/S
yYXpG7AfgVmv3wsN4Ia6o+ibaLgBx9kb58H+7mR/FUQ/5ETQ2CalYmZxDzvnr7Jt6CnNRW+PLkXY
SKO/Xoz8Ko0x5Oi9VKdGmPq9uIL7S8dNUPq9rd34xgeKo/MLLY689TF2XC7yckaTywCrOoP13q0w
s9lvq710iDyuSaWf//Wm0uWpoqER1dB0FoJizhM9bSNoSeu0yOeseo9MGIrOPcE1wOq26TzJVhHG
waBzNZSa0HOyGQ2VfbCR9PnYY6HmZb2hOxu806m28qY9cKXxVspc8CgMjFGvIK11JK8O0g+GF+Wm
cmRPTG5mm17DyOnefmFA9fs7+XWTGY3VkwDIUSZET36/BSeYRfR90ZVeVRRepqTbRnoZUt/GrLcl
DoM1G0DJLmfn/L357ncB+csgmKrU0Gf5jWoqQA4oQJaj26vKfSPcCMgeFjfnRSyZAAmulaaiHVn/
Rgs0x0EXZYba7SfxVq52UgOgmPwNEwCcpSxMk9C1fApiNKfL/DBpSwgabBLak6vZnX5l6hYt22Po
N7oNET04mQGSpz26f7jDkfTvs5p7Kp/RpaAfwCJKID/f55hynkDHCtI+aG6xqW7HQ85v/uVJZFSo
MDpFaiNIpPMz2XMoeo2Nir+/KV472dIyL/OEwQ7vzh/oQs/x141mrJ8xZsVY1BoVW/bgDfsQGjug
vKOrzS8UF/DDv0CZspB6AGOHpGqqQkCqAW36auSNeRhqWUiHvZ54cKA31c+PLp91UexxzqaNnIOd
utNufB7ekFLiN/UvmQsZYTsaWlTTADzP1w/IJ0Ofq1oCtm8hWkk87CelBrw4xnWKCb32f73IhfV+
imObbPQyboNYwOupTscZ7keY8epPS/dfNiXA8xn0P+yEXhL5kj8k/bAv1b2Qrc3o0GQbjrosGTq0
x5uGoQPSSBGZUxtEv0gjCU5U6xgr+lYWdv/QW6lVbAonvtY49mbRDoA6T0Q0IMJxY4O6qUEzYdbl
HWJW81W2S8HJVqor+biLNfBOVQCBChvRsNTYKTjuztKFJPAT4elgpSr7cFaVADBCFEFBMXHVpseR
PJzfyyX9I0Qmsk5NqfjhYp94OUZfVpUUYSsrtCWEZuRkJkG9bnSabEaa4q8TJ0giyGsMTdElAFGx
jG6TEWvmMFT05AINuFtWtZVgXpzeFgFlvZJRreMVKL8nHCBSRWgsaQpVGkZZWi01OlkJ4XFvKGld
sqrd5legPxZPCkMyskJQGhfZQZnKyOspDsZuP16OHt7gC2ndv4hP80r0FLdO4MLxPP3FszuRSL/o
5OzKSIoaIZ/xDpLeUjEBVCIl2JvHtroIU4UTuCyGFQCh+GN9zGM0VzGpFXHq9qhQwGGUbvNj/yD9
kAwgqWRejDoJJ2RdDC1OJTKPUZkivFNlrG9+HVzJ6S+b0aJEmRK2FJTDGnhrJR5e9MIAEtTFUDQ0
OND4n53BiSLh9ze/foxvZbu7nhNbQgqpVKxi2+/Q9u4UxBaQLkNBPXMMyZZ30avAJZP9k/3+/BDq
1p6cLuYmFFlP8RTHe21betkhspWV+XFFAr6DTv8a62qcLpvJD8h6JXeZCGn+D+rnVAfzBuEAHI1x
hfZ857zRWWgr/rrJjObqYywkUQJpBojDNxJ4Qul1yVaNFx2ildah3YuW0c23HCkXnl4tXBsYAwVw
aqIKljS2mC6PoajU2jzt51Z2SSysJumHWk/3bQ5VBkUEZ600jmJ29os4RoulAL3LaqFP+zqVXcpl
A+bfcpPLmI1VGwIwctAVSsqzWUXrRgk9GYNdVashczK/a+V8KWc1+GWGTagP+5zP2LpgtSRdFpGP
Bf6SabK5rmRQARtRBcO+fZyRG3Gz69DL0WpsWMkbJu6O/OnkBQfhi0RGr0dUlKJGFKa9ZnbuAIgk
n9yIQcBRsUUpJ+l2xlo12WgEczth16WfkyDaYjC5nfg3nrPThDpLp9UVSRYNxUeqBaN6FyFCS3Rn
u5VTbMhe2HAx+hdidgX8EKYigysC6WXGWxziWu+qDkwQ6SZaD3eALkF5CsM/V+Ka53gsBFnIYSuQ
gTSVKrGK0ROwaOtxXe+NiDi60IPafU3kGjNzPKSNRUmmotPyN+YeWRdEHIw+juu23nfTDE4O3QWv
haVLpTVwp5EXtB0cG5+imLtYzs0k9gkWRa7jN2VPUeDaNUWbAXpTvI4xD189nL/+H/vEXH8ADdGp
Y1WHx8OCDaWNb8ZxP9T7pn3pQf+t50AWV41Hv3nJhHuQN7lxV8CPBFZ3I/hXqoh0CIow+hy4MQZP
S6NyEwNwLn4H9IIebdTCCgyAf0OR8ZWYLZZUoioa6yTBm1b8Kp3wlS6NNLuVv5FW0pai4kQOHxVn
AWkK8EsSQFV0FQ0xyFR+fdyIMdbGWOY1/EAadpWeZmMUBuDKFCahtWu88LW1zROr4fjTS6EmJOO/
CjHhDrLxCXoHpiAVy/qDvgAPOeYLgL5X2COdjXNHF6ilaM73soab6peXtO9UNP35yYsuYZw/NCYs
Om7qfTTMrm72N6KvrdEbYpexYBnCfJWWoTWUmO+ND0mI8c868hIdaA2lOKxJXrhogLGNDpNdwX0I
bKlOuwma9hAJyZseZO555V3oOac79blZzDFlejhGclnV+1EB9AlofZKSvIxzvY300WsMcAopAtoC
6FwjciLnhS/47TQwQfmF9pmpbGhumqrQ92OHu/p7oXDwhBW/ULjwPH8Rw6RBu6yJo1rq6/0wTysB
A4DzvJ2VGyMBIleh/YgwlXh+XcsaeLIwxoiLKpDbghYS6+ADpe839vce6HHdhzXX0EJoXo28DDM9
q2+G6FPsB/PEifa1oW6GQYD9xHhrh95Tt8S1o9NMZeoANq+25ufC4yc4OPvL+tN9lPpREEGsrIpX
vUQ8g/Yu9D2SaIiJhvZuNjhXnKM4hHEwfE2v/a7De9KAHVCIu4tUaA/1kDh1Ql6m0Ld7smu5yETL
UgFLRGF6FfMb8gyZm7QMYEE1c3LE/JjNDQZlAzurbsvgOkMFqqo5vZOLIhX0EpiKotEi8Fd7Ajhp
RfdNbK2gvFR1e2tEwQ9Ma1tGCzckl69ILrxMeLLP6++iFTuRymzvUImtgjRSvQ86dD4VgUvml/MS
lkIfQk5EMMEIiluBUM4QMdSRHWTqVpvjl0CrTNvQQHGIKQoPEGD35lA6U4QhuVzZTL7vcL5iwdn6
8hWMuY5NPUYqA6a6zMGJpgrtJguuE0G900Nyh6Ht1rgwas2domaVJ1rCMROL9wZJH6Qmab2dTQyK
ZCqTWTdgegXfjYP6tkOsEGkYcddzZ4jIoS/vOAtecsTg8/1HJJscNNtAA4yRUO/zQV41OVnXfnwj
z0hzFT8VTBUpmNANs7ckK1fiMFom+N9GEKIFOh5q5G76n3/ne4hkoiXFQLjGDhvEVZ5Ax/E96PfH
uLp5iSG93EmdCiwxwp1mWsGbivl8DJ7yhuYWdfxEMvMojL4SFUoWoCONQjW8hSYPeWehxwDP6okE
5hFA6sasNAFrE+NpE8myMzeXQnZdab4XJD+70HQz4z4Sm+cOQ/icfaU39NtLoJqookqqjJCPyYgJ
k17os+7DD9mQn+ObtNMDKwKaOHBVNC/AC8jr8Ft+8k4kMvupyfVUA06Fvj1zg6lvS8IhJsTqLQwm
1BvDGjax24jcFNLim4dUjqogvqX/89VCBoFA+raeoUHmESPkNTCmp3LN2U6eEMZO+CCsDnwTlr9D
vR3w1VFmpR6YjDCkC8DP0QUhHt5VXhZjodMIGnSyNvpZJ++5HmC2v4ywttGrnsXn1POBPQT0xQg3
AoDW3LTJUjrui0AmeBKioJF9DQI/gMif28vIzezwgZY0BVrtzwH9wVHVxXt4skZGUxsMxhtSBZHl
fGHEAbip5r/zmiHChfdBDFljI2qMixZANoAzVpmVVYOHU1b/8jQTzulTAktSI6dETrUJEtI4B2Xj
6Ez+5HTB9FKAbDsVgNOQG5uAmKF7Xi8X1fJELuMd9IlaTaGMwDMqjoMuWSTDWDXX7VmWAs45WldC
kMuc0BSmqTzPUP551B3UfUCcuQEmFkcPlg0IkDj/I4YxIC0iVx/vIbzIa+kYadbkKnsEqQ6IklJH
suO18diuuI1ni4byRCpjpIW2UMZeh1T9iG1cVysBwOj5swLOWn42/0/WiLI5Cuc0+8xc6KiIsgpj
tvU+pNRdlgr41mS0ZAFWMsBYr0VhreuVDjh557ymLFVBoaKfkpmbHcyBTKpWh8cM6nfAz4P9EWYM
txuI3k+R6qBQWNiCHezRQoUs9LwtV38dwo/eks9PYPQo6Md6yBK4O3r5lJJLMbrRzfvzy1w2YCcy
GCXS2xEenQoZANZ5nB0AqF2HjvkM9uhbMN+iVwk83udFLt+Oz1UxCpTKqjJnOST2QIsZ10V0V2kc
87L8DnyuikVuDluzztQCMuZXNEpfTYcUKHQiSPuc/l69C7fz0/k18baRpSjsK/Bjy5i/xDtQaBYg
4Br0W9tITdlFdQAhSGPFru8qw4ojlx7PN7flZKH0tp48ePKcV2nVYKGjZKGNSHZEFVDVojujBbXH
fEDnoLsvTTCCZ+xC928agz/Okk0cATkXRKIKxFM+h9GhuKngYbUnVPfKVchZ7OLDd7JWxqfoEqUc
xRAOUx4Axjk13B7hJGc/F+ObExmMvUmSKZOA20rd69prweM5o0ABAgFLy6NdmR3LUXdJU3nliKGD
MvDOi+dcDYWxOUWWGgDBMaG2mO8XUkBW65lN2pHzctA/c05pGLsCItYu1WKIiWZzE2MaIQEKhpIA
KGvgYaYR+rfOyWLsC2nI5KNnCY9UpngKOqxSJXM6X7EV3IlArNxQ1+1iepaMZJtrINl87sRkHbXb
ue0sKSmcepCdKmq2XTZaI3kqumsA8Kxkf9/pw9qnPwR61xyMK20UHDAuWX4a2RUQpfr8kIISu5xG
u8vCdVCo665/EybDFosLs7oRVe1SlGvkOsFtPmb7buhtzXit+/X5Q+WpLWPvyjmSNL+AaUia0FLU
H8SvOW8VxwiwWaxBiNV8xCT1nsTbuFqHceoSpHlmDI7GSuaWxbg5vySefWWzLFMGkCggvyJSA3oX
ytCpMwNsR7Emr7il1DFoS+LaGs7lYFNYCtB7TX3C9RfWkx1gHANUmuvABdEP2qGkZw3tEmuDS/jD
OT3CREt9LEilHEOqboS2osaXtdE9nt/N5XLIp9EhjGErZ3nUBoLdTDfDDEAlUthDZKdPRPvgwCFv
DRolKw8M9aE1ovUrW4uoQHC7lHiPGDuPS+awyyLqC6DFCgB54hr23PVj16hB6AQnp7UVDJA7wHA7
vwG8k2XMnjSLfa/IsBFdulUJsA2AECclvOQR7yQZq9cPUxcDcqwGgURtBfpdp7jnl7Gcojs5R8bW
mYYQdP0ECXTOZXQ0Oz+WO0BsuwRwrLxYl7ccxqyoABvqZwmXvsqOnWlaaZryHkPOO8FWcue6VbNi
hl7KB/Sxu9NF7GlP/uCGnu91TvA2oC/QDUqHB6/L871VNkwLZZqNwUbGGwr73qEkKRq7ClC3vTV4
1WYId6kbgVN72x+Ev0OHAb/bUMAcDs/mey9trSZIIhgQT1aKF4HhtnKLFcUXSy80b9JWYWLxlrwc
6GD0AdE2Ad0TS/gUqX0bSL5KPanBLW/1dfaev/R2eqHY6xpohyuuy7p4604kMq7jhHaDvtEh0S9t
tbXzDXEBvN551WD1D8SZ7dkVKivvuMe7qFYnghmTWndwCQoZgvsysI36uWtKi8KMRjynfNGZOxHE
2FUgCykq2hRxH/e0gxUsfc6ruoJreuCOrNLN+ubmnIiim33ihyNZDWSI4OP4JA/z5EhYuqG6UuU7
YXxtLVCITyje+rt6hQFwWbR9ZSO2O6kAEKsn3nDsEG/djD2NSD2jQ/LjY3pn3mNUC6Pt3Sa/5ifA
Ft07ZOLRJwMCCmROv6471lI01+cw3T158at13hpuaoiulhxTYDJy1kUV49smfwpjo7qmbQSDdBDm
H0SbgtNJokWeaKvC7ALudVrPvPrgopE9kcgYIlnQOlFNYGQbV/J8zaIwLk+U67i5rZ4ixxwsPrj4
snN1IpS5mGaAlqQWyMcgn5Oax2Ct7lMHaDW3pfw0u8Nl6PK0d9ESnAhkLmSLnjqliLHKGTlLHbmN
sJPtKdZXnPPjyWHu49wFYxbWOL/aiW/9lR5704DWxeHJ6ODCgRPhERilhb7luY5LckHyQiQNOUft
Gz96JFb9EM4D/IvO30so7SbgQqg76fpvrO9UDnPv9HJKszCCHKotsWLlDkD/QkA6O+H94ABppLNS
1alEi9f0utg6ciqZ8W0CcSZZGEOyfMj3s9O+pY4iWq1h/UaJGt3GmZU8lVvoTmApvGiAt7+M31Or
RtwIWo+evGw12RVmbO4T1wcZa48hlOeqdtAeivYRXopu8aKcrpoxPgmG5SfMKeCiHAZ3es6R48FW
A5Odgnjwq/ZLxkBF8K+ijx8T42zhJBaAb5HrI66JJoHDjEJ2c9HlFmVoqmpixlIyNDbfqXVxm1UF
TLeMkTfBMncqCBQE2/eMy3itPQRH3ibyBDI6O4+qhFQZ3kiFAIC5Gyw1fzh/LZaeew3UMx8oP/I3
MBdFTGsxzKdmL5S3mOezZKWyNOMGtIE8f3VJD08lMfZF0gzg4saQ1HcXQnIr5oPb++OVVr70fgoX
403W7xPzh5S9N1N7gXmpAyphaHNzzy/4owuHfadOv4N+54kzMBvTrIfmTOeXHyT5OUcclyBum4Hf
6Mc/Ry2zQhOTRLLsBuReBJxrW/mA988udEyIBlWFwv1KLBK7RK+XWu+MAjQ12SpNnqQpwSBu6vjg
QdDG2ULQ747TbTTKjt/LVgBI7GzeGEA417U7AK1bA3Awzy9u8dKdLo5RGL1ShaRpscnZ4PjXLQiF
YqdHc2yer0R45L/gjtP37tx2MsYtAytBPWci0BGuxZ+6V60yNGHriMZxy38B9YQnjrFmeerr41xC
XOuFt8Eu2iIFZ1FUeFQ4+Nx7yzqLnnpgI4imzMJPmPCFM1MeoSsFgpxxk7SoSpk/OIe25BFq8h9S
2EgOLX/EaEVIodHF7JRefKzXytZYJ5fcYU/OitjgLS9rtZKpLLICg+FrdzfuBKBDF3sKrtQfxsoK
PO4TtOQani6Q8ZmCDtn3JKBX3wvfiK2uY0d70n+YCL4x4R1aEi+24K2S8ZlmispaUKsmZyvJk+9z
rwg2v/H4ALrdq+Gp5VZ6x4NG+HgAvl+Gz5NkbFzcapIZRNhdqUTtK9tr+SVQv1YF6awmu+kq0SlM
p9cuA/QNR0YNWu5NntLZ1n0iVysjB1JRqQde1D5ViupkIhgZ2mKXJ+KmNKJNEmrbD9X7r9fxv4P3
4uq3T2v+/T/459einOooCFvmH/99Wb7nx7Z+f28Pz+X/0F/941/9+ov/PkSvddEUP1v23/ryS/j7
v8t3ntvnL//g5sDfnq6793q6eQflR/shAF9K/81f/eE/3j/+yu1Uvv/vP1+LLm/pXwuiIv/n7z/a
vP3vPyUT/sZ/nf7933948Zzh9w7PdRM+p+k/Nk36nL813371/blp8Vd0+V8S8CUMiV5PCdN0//zH
8P7xE038F/q/MTYIoBkkBqgq5EXdhvgl8i9AcOgaIFXQHo6BP3xJU3T0R+RfKurbp7/3z/984pfD
+jy8f4AA6qqI8rahf5jxD0Q0I2sgCcFcIRpOTeRDvr5lVeB3WlWIwbFx+72GBGUCtPdyB6/W1FYz
6p8AWYR9HJyysbR98R4/kcyRiifFA5E3qDMEG9DwUmB1xOnzNQHHd3xFkitRfRCAAjZMT3n6DJoQ
/QHOapTcpzXcZDCdyLsSgcG07XMME2pXKqUFmbdiD9TK2KlNRxzs4oBOi8ltBy+Bv7cSfLAq7KPg
OBcb1biWiq0Giowezva0jYfQ8sFQqbu6ssZPsgl/CuMmtipaQAjOereW7OldfsYonGbHvjOioe6A
2kDso+SsFhvgDcOfLTw0BbUWKu0O6CQS2/CtOXWBMN0cKQJYGBMnTlaSABAmADUhbwqkDEwP22tT
OQ7Du9o/oXV3ExlbdTy0AOW0Z+2hAqMu/BQC2vrsMA7roViXPXogOlC/DPfSvOrqbWkrwLEW48u0
3DfdRTtsdDSziI+k7tBe8jL2Lr8hl3kFfzt3E31mJpRT/jaAEOtd1mWxFBx7zAATQI6NohWsgLC9
IWvkv/6qAf8mj3ErQqWboiKDPABe0gSKM78AnhENWGjtd32fW99XGAP+TSDjVZTlaCB4gECQ7CI5
lHY7ybxWBHtcg2OkyeAvRpj9GQ+z4kTWreQ7GWBM80e5B1KkRXMORLyQkA4UneB1rAUrmfcVIOem
LcUcD4fr0rzXMSTinNiQ3y/olwtJP+vE/v/+2RjNxpy/ivYt5t0BoXJviK0cHNthN3sxOG+SdVba
AKoYt63VT24OQg4MAHtV5aCXGMAcg33+ExR65c99AvMEdeg+0hsTOwewI9kBJ4Nqjz3QzVwJ7EaA
T0h2huwFbmLPOEWA5FVW7x/GyQMxi2IJgi0XduAOBJ1ZiXlJQQHdHB5BtE48pQcHjI06R63h4wvU
r5r5piCr8wtgR5e/7SFVjRP/3JxNNaknNTiS6+J+cvvb0AblcWiZLrrNxdSGq35PASkwgtLnnN1j
x/y+CWcU3RShLASsQ8fKRXLO0T35XaHTvumLv8724TrzKPuPJe4zB/OjXP0xeArE6H2CzGCDzHdw
pAM1gDlJvbhEE6mK4ZbpOMkrxYk99NcUxNWlVRXsRECzJo5C1pnqNIqlI4MCSHhzM0dIios9htm9
SN6N5Lk0tiikqs/B6OL/E0GPXd2GGxWoShtiA6JXmR0pcqf7+pLyS19NoGzJLPNG1tBXM1u3LWDt
gc9tzZj7iW1/04zgOgKxSlhgTs3CRIWCWV5vfkg7S5usALYZnD/OUFs5QEihUQ/tq3SJjth6Awvu
oRY5gp/I0ro1+JWC6/g1imz1iCbwxNKPzW6QbP0qfFeAah1b4otvZ7sOjnH8GAW2gAmSypIkG/CG
L1cKlPC1IFYL/fBt83K61t+wKH8lu+qObNH395rKwJ23Jmj7qxzfBoCuq1YybMFTfleAoA4UEpe+
O3qSF+YeiIRU8DIZVjC4OjlAxWfprs52oJCCrcf7sYn0lww9IwhvhGibqmh/3XT+dZxdyYYljRtV
ekzGq1jeAHgiIC+h/tBM9/nKjHZTbDdzY+nh+6xdacPVrD7oE6dWydYIv6kvEx1lQl4Yk6jQy48J
3MYJHyn+RrQnr6M7bSREZPw8D/2b5wwO44OkJVimfNB/Het21UloqnbSDcGssz1g0A9vPp5yGPBk
C7DDQsHTjBc2RojDMRva+ZujiRS1+cRshGhk0EcJN5esgAQo2w1BtdKGJkaVZ/bo+AlceVyp7VW5
E24k2I4d2UjX5rWw1dFGeWc6hTs+ppvCFa7U95GAxc5SQHDyOsEJ0S39StsNqhvezK64B/+K4io3
7a2CKqJPALfbW/oBMH0TQuziUl4bKLTD1XeCo3EjixYFld1EpXveUH5k7/9844Hz8HXFaZ2IhVFi
xfNln9rytgINX7bugSihPdAFgsPL7l1hRfNtoQoaE2cOtjoa02+F7XCJvpX5R/1cXsgWQEJvzn8b
WzBjFFETmYgP/EtJI2f4Nvm6cYXL8jYDCQTsBjBRQgukc7U1HOMfXCU4r4uayLy/StP6aBqFWO0H
cP1w29ZZhbvfu2pjVzmeNCgncI06p253eFJCYLXcgmsvh+VCdlJxGrQtSW5JvAE5Hc9EYzKSQOtJ
voQ/STp78tGqJVs9kANW4nU0byZ5Gz3nlTUCuDOyTWlNM5tSbtdOdQ/SmsTp1iBrDB5hd831MKPI
lDjxtA0lrzUtXbVjhL/eLyAe0nWeUw3GCcjquA5iehlaB2xrv/WBqi41YQrILxIYvPPnzQa+H+eN
LCJGP5AcVb9NY8Z91QtAJQqO8aZzZVv3yo28zm3DboHnRh1GAUhkIvpDM1tHQIJMGq238dNRi+7P
6YcwFjDKAMyT05UbBzTd5lfJVoF7OlthYis3yQp+8v+R9mW9sSJrtr8IiWDmFQggyXmynX5BtrfN
PM/8+rtwnduVZmebVrdUOnVUW9pEBsEX37CGod6zt9o5DI1eqVq0KjijdOJXz+R2AShmG/mFueVW
rAss5azChgTmLTqH14jo6hKHdcom5q/pfrGz0JnxlVALClKd4kvEFzxoHEwbNQnOmghXIfJ5Mtrj
JHotXD1TWFC9ngMiZu9MnkfMRM6lcpjeWbqB8/jWXQkYg04s1olBu6SxTeYyFf88juB4TBA9FjSY
n+EqrBomEHMFb6bauAy8wqomBX/0S+ktvz6wvNGJu5jdjL41pLDJOzUjTSEp21qwcNFQ2qFylJDh
XCVNtdxEZ165wZT2kubhP/a2B0mbC4YZfLZuEwPKMCzkfHXUCRteNCeXY0aXPKPM7SyiKF7h8Z3m
9oBqNTOQQ7VfBUDL73KjJQMFLx50D1cj8Bt34PYoRiA5xrBi5KGdM1Kwi6Aa6FoCgHCJ1VAVaRrC
mqinEAjwAWKd6s8w0roN1BhrQ0VlRuVE+wC3woV+jCGmUMTooQvC0XYreMBLDlAF3HvwFUWleOJr
E38IG5RWUPQkd4i3KjCk4mF4+M64X4zn1N2lqXeuf2HZhc943j7+fkcKy2MMAM0bND9mB5LxAiEg
lTulvx0tdpmTWYoRoDcIIF6kLQ9tHubbdw+cD41rN4u8LFZxT7RG9zUamMuf82e0EGALKWf0eSNb
mVFfj1KoE5Csw4Uf/PBQ3j9/diihyATN9+77B+PzK0B1qDQ+1TAdB+ndvcgubAy1YR++QTeNM5A2
ygb3yqFXWm2/uffvv8fR+ahw/gL42b1Z5Z7iix7Wgy4cr0mj1pqMgNS30qHnaPgALet1uGIkcM5j
yhhLykMPcwoFLx4hnFdFbv6RsgIAkcB/+2fWaZpTWuGFwHMzaAwZghRnVF/sebTg1NkT2oZ6vgak
EEi/K2PAriSCh0m19hg9tQAd8QwZlfiiwJz4IGTeL3C2QSrJcz9LMv8MzCnlMBA3g17L34c9GbTN
JCjPGHmhDUuDlUcHBRMAjOEhUwom/pzZl+HNMUone2d/PDQ0gdM3gOQe6rE81eD5SahHzNZdVwbW
QZDvFjofayx0RcFZ1mF/wgSGsqSQ++hz/bGo2WVHGjLGaYuQyjq8iR73FofV3eDa0JHEWO5u0fHw
0Z3x44mzAEGgeyGNAZ5YG+mKeZm0U6EquCpW7fF/YKb5oL15/7S5/VDXuPHYE2z64ExtrmErvqsn
WM5CLLo7S++ARy/V/9Pxmd3IP544iwexmCXBMOCJpIGtiw4V7ombMMLZFEa6Rp8aubV4Mz6oXH48
c3ak06LmmLDGM5ETsl/FrrLaNf8Kzvlkoa6cwVZ7KQ4hDads8vdwwy89epYvD2MUJez0c6GhPurJ
jhjyaEgtFQ7lLXFamz1LN/8FRruyNkL1SLQG9I4KLXmBsOCtO8OdWtwOqLs9m0QAouKK1UoHN0UJ
kwuolva6vPp9xY8C5I/NmmW2na/85ztMviaUEdJ6KHk3TzEUiex/hFGGmopPQLHb/W3h2Q/StR/P
nmLTXYkJ7+UYzALsVm+KsenfUhMC+Iwuvk7fXEvJU2yXesuZiz96ql3npxJsNag+yAg/QHL9fHAX
hnUDIWj/7G6RqV0VZGqjXh0Sc3E8+OhA3D9p1v+SBwBv5Dbyz2WsVyXaLEYIoi+IR8m2dfUq1rsS
GWncG+zUvzTgbbuwx48++fsFTAu822PoroBTFeOndrBSCMCaq0bArDEocHkj2qhWqKFcRym7+Ck8
uFjk+wfPYikgSJLkN7F/boFab/RCQae7dzUXzg2AlrnVh5t/pTKKV96cOmQdY6VwgM71BB0lvkPS
p/ImgTaUOIBZGpsMb1aGq72lwDMZQb1GnygR4BkQcQvf8JyXPaUMPxY+C8kY9kdyneGVQQvGqFex
idvwRTBLSzWWEHcPb8G7TZpPqvk2SfOu933U1xAeF3Suhln5hWCg05j+V7byQmgF9wDIt9NZwQ1J
IX4Qikbv2UF3cHXwcn4/L4srmgVsqDb2XRxhRQzkXRiUni4gATBU1clr+sXyOmeW8CXXVPBXtcrV
eGcKppwt3wZ7qXv7MJqCUIqJnyxgZPh9Xd+d3ZFnlUadAjn7Gj0BQOPnWn2O9/45RQXCUFiDFSFl
cgjiWCXkUrmrqmMU7CjoIJnlswg6WLXy9LFHQyZOTx0wlKrJDQbvOVF7iHX8gt8375v39ndc+XfB
s2BKmN6LlGwKaCqMa7inkvumNhjFVSBmIVMeYzXYurRHRQSNtDH6J8n2qdiucicwc89WQGFB5PuU
QCszBqKjJQ8A7e+LJI+i7v2uzoIfDEdcT26xyBLEFaqg9PpCp9km6NhAAanVo9HsViIgZjZj/v7o
OfXjP5+WCt0yCGFJwlxFtY5zbuglVMgKdEMuooae6gH2Pk1vdMBJwOqVW40OcDzAvUPTNUdzJxDe
3MzJlyy3Hs3D8JH/u5JZjgDnlTqQppUAtrEatpCVTEHAEvZlthq6Y9wc5HiLkWeri1aziWnvO5Px
A0SgB4pvz1f1bs9DuKA182mv9L7TEuJ078XZf431YkHO5mGWeL/aWVqRE4EPCx+vbPIjG6LpENWg
BqhWZhaAVRkS/T++qNlBziI0FmQF29N+jKYHtREL8xDgzIYbeUUtP4CJHNIUY8r+Q0rxmnBJ+yBd
Lh3VKdT+/T39+5ZmRzWsI5fxYvzuGGqjMGQCPwemQTyGzxhx8y0GJXoNJSHIcKJD8NrkBCSpXVpc
g//gOn7AOu4Hkd+kst9WMrvHK3FUMwLn3TOb0ErRoQB8aKxRPpZohbHhznW/eHy8nURgyuQZyYhm
57BhoKdhBQo6LFyiu56FlgqGStcowsR/k4Jmgub44PD4SaBX1+1NBSqgby+q8sSB5ZcUz7C7V/i9
Giy93ochABAMkZ0IGMochtWJo1ek5VT00dh/CyJHwIVLu8zqGMpGkxond4olKy6tkbOFwCjD50w6
JQGd1Hkxs+QVmgKf4MNh21xsfT7MWP5d3PxOlGMlYoMGi2trC3sKx5ePtl+jHuO1kGjoNQPlKxgZ
aJAn5lM5Nz4NfKqizWQM59IqMVlcOoYL2yXO7sSyilleyLAi9jjoEd4mjehkJYQyRtLCXXOIX9Pt
0lPntKB/guXdPsxCFNQ+SZMWeGptgnYIT4b8UElrtwQVEEMo2urqCNkYTXnB5xhKa6LnNZKUpRHA
w5qY3C1jFntSUEo6npleh8mUq3EDbRNUIqZ7QX9eNuIaUmWLz3yYNd89cxZ+2jJjQ2U6AgRdj8is
+3WBPiFSZ734TPSMO3uu43FG4lvo/8U0tbz45fcI+LAuIiAmKbgFYDX9PVW/yz3COGZYDkp85xE9
zMokN7LCpa4M2P2pSA8YG262cB6L7PyE0aQpXxYWML3evyLO3QJm+bPcq2mVS9gDwYINnoDxs2SI
VnKZcKCescR+e5xr3T1ulvWKqtc1eVfhtBm9bPvuVXLPUXmQ2UBT4p1cbZs3sVq16srXs8DpVCpE
lMd6kLXrQ7FNmheZrEpiZ4UB9jFvuG5JiXD045XbWMUUohMo0gi7Id0x/ELnnZv24udeyQSOIhAM
49AIV9TZXjHQUslY0UvO/UfwlPp07NeqJrwRmMdpuWoGkLcTQA4YZa1I9coYSuC3TDmlAwQf9p6p
sLosoemtd/baWxQu+fswQ10XrV8FXzR4Q99J0d1JqtlaLGPgmM+BuE7dbVvZHOUw4vI2YeF4NEv2
mE/wl06xi3ob0tiqxH9Qif/t7fWN1Z/tz48lzELJWKi85wltfIZTZew6fGEMkqEk61SxlJhywIWw
CGlAkGVXDJkFwK0Kg0CEcgslSjV3+lobOh1te6FAE3Ka8rhnUM7BkcUUrkdnDi06S9q4Zqee6lzH
vey1iE9oK9HQYVog0bQm3AvVGkbQyJGeQaldShUgR/vXGUDZxqlQ9BQhLv+XjA8EupKqKTH74bas
4x7jA0DwbG2yAEIEGuAQmbdNV4rDbiMH3Zf4PGyJuwo/wkbL0HzBTKjQ3D/uJfwioiZCxnfXrHg4
5B04Ths206xfg4b7Lkh0fBHpZPIZXL1VFl5jJCG+0UBW4Ng+S4eG10QIFWHvMrjpyNvcbu36nFlQ
DX/5qN8xcYHtt4D0H/9r8FZdIMPM17WN3lSmh+eY6Aqz4vlVLTkMRNZqIwgPiTw1hzsUg1lw6EIN
gxMAEZXMHBRa6AAPZVq5zj5Je+g62zeF1YiRvVaWGoB9KqujHa8pIa0JVVOb5DXS2guGtZjatLYb
7PC3cZ0uhTsUUJmAXm+4DuH/U1AFUkG85IQQexuE5xyGZFH21scvSbbp3K+igdtB8YxZcMzi8ajE
ICOt8eD/uXDYWzGCFSkUAKmK0Rr89YCMWQliCyQOeDsvrF7WpMDqS71jNJwZAgGNBHB/Vh8AKqAB
r7sbLqRqThUjXUMNBsVA70Thui+s3NXTSodXdGun7lo6tK6h3NI1lBUASxT+8FDVVi5scGhC2g0v
LTR73qQ/WIC3CuFUtwIOBxBI16w+GFXXIBwo1DHqjJ3goxOK521q/IzWiCBHFhzwMrIQe05VyOGo
WpBv+XjQmhgGnIJisO5H1Z792NMkT9FG1pKD2mg+wvwjFnIsEglKnqz4bTluFWXf5h8FKA0Feepe
WoB6YjMQTiWENwCqkMPOaiGu5xVbXnxJADjtuUyrerSMypMo3QblE4FWxEbJOnBJSmrmsjZI19Df
V3Wo1/y+HN/T5lD5f6b8mB1zTWwOkFA0pDA34v7JDQdLVC/YG5nQDna1UMc2vf5YNXu33ar+zQcP
f8KjjmqDnkuIwZ1TRE9ub+FQYlyvFVZc6Q1Y3qYMUfgRVSO68hhDBxRop8QZPqurYpQUQSG4IEjk
dllYA2OLrSnTyZQjh1ZFYEowoPcdDn5wDEZ6rHrJRkGXPUhbPGWQyEi7begAVsPaYvCnV1CdQnYx
O8nFtYLKTDkC8yO8ce8yt4ajdaceRXinddU5goP2nvfP3JobNmG0i2RIFitHj3/LQt/g+TMvPNfM
KSG0gosfdroHZCrRh2Rd1W9pv0u7XPOEbTCcmCo21AvLy8Cr4G3SQdaL0mwrymWgs5Ab38pGA0gT
CRkql71V5ZkuCeiHdKkOvLhWCh+xhxy5g5ArGllBuq4r3yhyDL5VXitsYHrYHbLn0OL/qBkq4GQt
qR4kO2jh60m/JxxAFtIqiw2JW+XqZ+hmhnCSdnm45g+5qAcD4lCVY3JndMDbhu0qg1xLhMQ4qFHK
YkEYI6SbLDrmIR07vXINaPlJfmTF6qcghZsGXxnX/vErCL5iDuqh8qje/eM4OB7+H6vFAPP0jup+
VtGx4a6NpJht0ODLwvlHYC/EbZlBkXC0cvEQBohmwGIW1D31oTG6n0KPvnGncQQKJ1CRb7exLqPD
yJxa4VlkUAZplfjatE+Ae4QqhrZOVp5r4IhBwM617F0GGbudGuB8sCuDJ9+F/v25Td7KTk/jitZL
HNvvQufnxYjjDhMSBUYPogghd1wqd3fzwColO4T91H8LgUMxctUmGtyOgPQMkbOMe7+mcLmBWGEk
GR1gcYEGDRDIHeCdjpTwGw7uZQCvJWbeUOGtkHEjUgD14sKS+1MMcQeo/6UJArcR8IeEp1mxZ4ZA
R/rBoxtLvrzOCuINgjWAeAazkENyD+9EcWqeTVLXyGN//jxYWLZdC6GLcwJ16RjR1cQEy32rvhBp
1ABIRAXIHRiFijoH7AxQWTh8xEnR9tRH31YXHS2+c52/9/vfBc0S+yFpI5XPiI/5SGuoyMjybdsA
ya4HbywQbkK/ynSB0fyCQhEkAVboi8ksDrHkc4kF/DjBl+DACCINSAXfCfHdq2e8NijaXJxqYGJm
7SabKgzX09XcKKe8DPLElDkCpCJelOacAIhg/57hP347MMGRIOWPhthcL1jMqkgYFXXajK5GGw5V
XmkWoAb3hghDsWg3uZrThHwy0k3QFMjTd4yeYYIOXMQA/2NT/PP7ih72L2GHARg8ISA/zOEKiTBm
UtYz057kqwHLQLaDOT04P4M5qlptjmaLxlxMJW+FhpAS0aIxUgyoYYESUp6zkUWDgySBIwEcBrdK
yClCkFs2hH2Q8X8bd/z/lc5xDl1TiUUsuQj54roBDRaYVHkaCDexoUiTR6yEoYbuPiG8JaWehmYa
TSbiGXqwcBxiHFUCKgV54Z8av3BTZS//g2nr9HXNDzs/Tf0FFWcMM+6fX1+Uyz3ni0lwDp4ER9DR
L7KREb4mKwipU+AjF7qE/PTx/Pa8WRVExkLs6hbP63RILljA4WHiihYvPv5OXdeC1kD4utGUxGI+
QOnt9Ro6LUbOviu1USGZTNHacQRAfvQe13tudLzBxM+ITRZ0T4ylD5D/u2jDK5QmvsVUukGK9uf2
NEBlJLyP4w8RudRyO8OzU6Cxm5t7I5DKRs6KBH7CNXVXuEN5WsZ4Gtfeys70uq1fWEA45d6WQDGM
VryRQG5LZ5kXptUL3m79P3lns2qCflV8lY3fvxPu75Lu59Jn9ZTIxmnT5V5wftq24EYjLQfMbEC1
0BjBa93s+MwJuHM7blncnNFVznb4QAzAee0kWI3qNo5wL/QWc/g/r2wW8eGA5QuJi03tAGAtR1OG
1m61kXrawzxCNpiaDsDrwmbcUsK1BFTQU7KSyVbkHZJaRDFET0dDO6XKehmc9AjUCNYXJ8ELQ5YB
Opl9EH7cej0scKbwUq7Ks3ANYuoD12t1QD8gewlW2Bq4kfuU6Ckm39bA2xCUBdJ7BJQcLecArRg4
sy+MJfhH/b37dc0+HFcKMm7McBXInK7En6AUomdruU4DexU3MFLVUIdtkF7hli7nz15rBJFRdLQa
HAUgM6MxSH5gXQ1dDkzEEiPBABMCvKyW+ZC6X/vNlkvtwjdJs9THffQJ3S981rRhG7WRGPX7DoMf
F4BzSERASHP5oxACtaxlnklE2+exbRMEK4GWkWTAj/SluKWJQwpfa2OHIVsOOLtJMnhp/P2wbX63
QGUGIo+zLMk5mBED/1Y91ShT1S1fgnt5BROdhFRuaF05rkubJzmGu2ZzlPyXHgUBMko0+YG5loyM
MeE8kUFWIdbbWGufWpCRfBpjKOFTRt2JI/5wpR4HeCRBB3wxTD2Kqvc/YRamSlFM01rEHvemIq0r
9nUAaQFSVzBrnHC4CfCJOS5rs0UDGtqsBrOesIp7Dj2A4A+TqbpAgIg0hfTkbmINQJuVBA6dtFVv
tQz70oUj8Z3SzS8BuM8JsgQm5d/Wz0KoAuQzIKOFg0WU7waqCEektGjBKLgBOtRLagy6h7DPwlpT
jKFYAXpWREhUq1XosMhThZWUrsrc9NRjBPQeBu0qYNZQE2V0BSkiU0DA+5UJlnp40z7+tvDpPdzl
Y26GPkNdYuElRExHiGvCY7ECyxLHObMqi6ETFTETKYCjcUohMyxE6IQCFVMKC+H9YSsJ9E84S7IC
YLzz3m+rkgIGHeiFVnRyQiP2RIX5JucJa7ABx6Uy5OFI9v6BswAEj2ClEOPGP/ONJkCubaSiT3tA
DxhaGYVIk9rpAm0y2VMNsqT68+gym34m6I/SA5snWazTtJSw8VnxMalwEHCMdr4xdNpHBTcwSA/r
FeZdqVHqg90tIcQeAg7uHz+7S7NG8gvQE/F4IJiBC4NnclCiAKQcEtzRzEEvAN9JwevnYh0WSCNi
LmumwzVAQ0DLTBTg3NKN8DA1v1/U7BrF3c4KWYAXgisnePNdLUBvotX9UFNDsz6rFcZAOrp4/hNr
hrYgWcELuhfo33Lrzl7coodhXv62/YIj4V+eXwNm6fnAdejNY+wx4jRuidkRW0alEuZaHJiijGar
mloBnOxBtJ1sVTITq2LTvbDq9ahacfvJN7DeoshHLriQDj0qM+HSyKsqSgeIgM+q6FQqWB+apP45
iDV+LzhKbHuxFTP6+OxxJpqBnbwaDMLs0GWfhPDRkehC2/0EiRQxfclq4BvT+1ckuVvOdN3fRZKR
NF7ASu2EucVlyNGA+kacUy96CtCzTMW9NL4AZVpCqAwNkELL0NhG6xsou1prPhma2qI1UnQxjZQD
7sYTUOiL6AddQp2//L51jwhm8v3WzVIiBQhZxsunV2tEO+UTzZQtXMAM0GX+1Faqx/oiBuPhfXa3
O7NYE0M6JUhLPDGGGaor7ST+giZh8+p6qwEqlGiXijltB+C0NwLoPjWFMRqGOnyzr90nOQL7RXZk
0Hqi3VJB/GDar2CEA6qZRCTpL3W1uurHIB/SifNSrlKztRvYPU1J8+97Lj3YgfvnzGtH9AwDtVKS
CXM7ka8xTK13PXcl78NkIhxcEzQgMFJ9ZlQjuo7QDwl1eacCGjPC9LeSaXT10W/8dKHjN5UcWokC
Bhq9N3Tm0xrnC6L0OE9+BfSmHTjleSIHV0bTar4NlgRAnXbqRCYsS0YjFnZKCxRVhwY9yjFbjEct
iV9atEZa+fvYLQaTB+H+x6+f5TNkVJOSDbDL06+HzafeP6Pb6XmrsTkUybsIsdVM90sruArw3n4u
AbqSjMEkNDKT+MhCL01mPmGR0Idr8Et/fzWPbt4fi5tdBn6RJokUY3ET0AXuSaj8sN+bUZ/wd0BD
/P64R2EeXjfQeQBFAyZKc4edwa+ZWulE5sQLJ9JYLOQVrMgBhSURPgBFBBem3GaxCcwb0NisjPSe
sqXpQWtMhBbP0qsh34nFLHIpk92tpACYKkJD/WfkKkaZ9cQ29lC9TfhsDDlAGxYtBiEdOJcr5CU4
XptGRBcoZiOkJfUekkeoct343buG7wlUe0oNo00qIXY8g2VbSDbZBS0t6huR4U4NKcYprxZxzASc
xXXXUD63ctZK15iEQOHLs6Y+IGVBK0zqVmP6UyPqgnqSmksH2zCgDyeILky8XOB+NtCXhPxLvGV9
U73Fx6Ck4CDVW/a5qDWcjhSot3JNMJYdiQZ2DQP+gnAqwGL+QPbPQrqFB69YjnQvM1xQoXtRBwWd
AaU4odIWYNgapFHAjDbjHvYV7rU2k2fl2CADNStHNXyancHNzQerzsx+YOiofv1+Qh6hH368kXki
MFZsxrp4I8FTQ0VwAiJrPE28P8EMnc5OFq7Sxx/A3QmYYtfd3YXpZs3yIWITMGXIgtHWx+Xl2kh4
aGD+b3BlP37d7OImXagQd8SvK+GiLkHHE0FrgkJDRshS8d0vFCfqg0RBgcGnAnFCooqQc/n566Aw
34yt6zKngNlEmJq0stXkHxmOJedkmSUklpIc1BQFnxHGetCBma4D+pUKwAwYUmoAEZQxNOMvwQi5
FF2AG3K1V1650hRfODqNXL1rLR0lDC6nfD0unsbBzhRLZmkc2RigSYwFZC3kVCKkbp3hJ2AEopzZ
BAxyqF0hw/cisJVilcu3UrAw6EbdGfroyMIUaQM4KQD6GHHVu1oTgLrT4korKzBvo1Rr5KnixwBF
/ONCMPeomvARTg98YA05BTwwLaFUbmHWgRnHElToURbxY19nWYSkJK7IBdhXH2xRUGkolF0wlLNk
vabAi3wk5yWShfDoEhWBaMB1DXEeiPb8fJVVzbMtqkrmlEFSwhjLrQD/qA2zliwO+m+S1j156+go
n4YDNx7wCiLOUF78r5Kgs89ipzqjuEzIHcYMdm1LlXf1VtisE9iYvrTnSaoBHTVQjXvqCqsUw6qF
q+YBJkLEnv3XD5BmrYmUZ0EUERXE/nN8IRtyhsCPIdshghsEpD6lI27k5L3RBYvF2BO4dY03oPtE
4DzGnSXGDJVztiLbVqHVQd2Gz2jg7yUTcVq5wVqAKhpIiVv2Hb0jyJClLUjDoSXXEBrFPN7Agfg9
UD1qSf74ObNrHTbhjCL2Ko5ABjXzmN8M1Ks00DgKtCWP8ou6DmH1KMPJDXP3jYepaKzVxxZcr2lg
y+u15fcaS+gixekRg1iBpSy0JCEuLQCe8fOkjEyZqU3IMSd8FzXAYj1GojYxVAwJYCkDB1Q6ojLx
Qf3yTYAntOiNAcAECZirRSeOjnaCTznyrCgxJdjiYE4mg/mceO+u9Kee2Lw5wNKLd/GjNOl+1bNQ
NTk5kN5lmRMbrPzYFAUIM60HmkA1WtZDEe7z20GFboWrYRSTo+/z+/v8pqD8TAWAGlIn9rdEJrfn
2fflgXePf5oYPQhlgvxxn3FuM3h57TYMrBYs3hos4/DD7YEG3rDjtYXhQ36K+q3QHzMfZCcXvYRs
k4Czyx8hwKEn5jBCjhUCJ9KkJtgRsEHq51Q6iyKIR2ELbl1mIz1N4zXoyug3sMPCj3pwm/74UX9l
3nBzFQoCHBKAIA0uOB/qIw7OwapG84zldAEIg4Vs/3vK8stGfs+87m5UUmdhm431tJGBhM+w/k56
oYMFJAbzGiObqpO1W7Oa3H7yk6kEvLtBrKewr2AwArEr5eYjN6fAMlFp2HhGbuT5hWtcQEf0sEOb
yi7VTQpL5iUZwym3mK+coKpm4cesQjJxlnuUSicFqY/d6k3XCmQtwFY1nTWNAqEkbrM2WQLSPbhI
YLZ798gp6t9tlu9yY1VHeGRrenbYgQP2LXdWwRHB00uHRW/D8xey8Idv6P6hswAhuUEnNQoe2ulB
aXJOCA4C7np/R2RoUw23pNx18ROEQ0Vy6pOthFAMHoX8pLJXUgCdfutpXP1J8y80qCLA+YoOaXr8
InDXjrsKwhuTb1oWHqVmDTnRyzJe+WFWg66MgssExg3y7D3lXu4ycBhkTkUCaFiWQzmnNmLYgSpk
gh+q+gBl+Uh6Ia6gd+1bzX/yH2Kj8+yBCL4mxorGC7oALD3UE7xtxNo9v8EGKBD6BufnCsF6SZhq
8D/xAJGL/BgGbwHZfnOY4ZuD75sQR/V1j3uqRrNX6TQVQ48cSkcA9Hz4IuCFTaCX2VdVXLLBHIx0
1OoKwZgcaVIcWXkVVhDu+BZkKTkLf4/nbuNgFQ8UUnha3obg66MXoCjbMkQWYyuu7XEbPg0BHNNy
d836H514YIBgERi7rtC+P0uh1UrOGMBdWNlIE0ol12vQHUPLy00ZyJXA87RYgk8iasreUdJTLG1j
/o2Rj1nxKhfPzPDOAEaq+DJSp+eWfSfCiiVrzv8DiXl+2ETeV9p95i6n1+OgqdXaB6qQcRVQ2yaH
H61RgEuCulb31DecxquXbrByzDQjqE8F+EGtWao3sT34vTlpngLSlO2L2uCSt0A8SElqkEjV8vAS
i9sCbb8BvCu/gujQUxeuIxFcOv51ypQlM7cauQGJ/BBJrwoI5sQ9lWQtuDdFvSnKLefO7PgeYaya
oqQi6J8AoqjUnCY1B/RUEzPJDUk5tvw5So5M9pZV5x6NeuglA7oH4bXUbiMrVza89xmCVsqcQvZF
cRkt6b+i3CkAcgJ3qDqH+YZUgErpTLhuuj+q+0fh4AVZf/XBhxReMqAbu2DvSa9lh9d3YdgX0Fhk
YeeRd0W9CMK+hopK8j7G7zFnxkCFRDsp3qZgp+5J+DGp740qBCYOnWilcB3yyDV0FyK1PH3nP+Md
gJtIEgCW5aGxP493g6CGrdxlzKlzRhMkfVtQv3LF5IKdLDoFDI0zs5aP3K1Fql1PXZmq0z3+zKa6
2jzx5K0nMY6UA7DThJMcZa27FTyQp1qE2SHDb5nUYaBK0qzE6ltVYjJ5V6N3xHhICEPWJgMFj8eY
GQBHpwLpCHasUP0Kpw7lgBNd+rqMWvQSNxeOvab8TkpWOCqhjkmQGOxQ7qqNjYkW5GpCK28pmGZq
eiXSRrzIC0InwoNhiQLd7Mn4WeCAeZ5le+WYi27UTP1pecXqPUY3UaJ5dgnpMSraMgoA7xnzk1x2
RODHRN2TNgP/J/Ip519VcoFyh6CCwwPHzqvXHAgTaB0at+66Af24sEBvEgeAzSfhDTF6KgC7TwEM
WuT3PIIDAaoL7BUwVKqCifDP60byM7ER82QatESovtYEQ3LMGwA5meDuB3QThucRIywsFXlJoeWn
GEX3EnDiQVoyIYb/XcasJUrchmnCEFRV761cQRjkJonwOVS3U/dRXvFaVC0Mux7JOf144iy7k6U+
GxUGP7yDZjxnMI3Oyka1420V3a6JVqDuCCWfwaIbySNWyf2Tv//87oYflGromDT8B4E1SUG64q4H
tkjeQ6kOFAMo1hi1v+pcsC40ME9b6I7h1v89u11cxez8dn0ZtOmIHWedCH1UlHpAnMhGIKEfm0M9
CByfABgilNgFzAtGTKg1IbrhBLhvv6/kEQzsx37MWm517aoQUsZ+SMfqDRnoVX52b9IfZotZSuv8
I3462EhEEhhhLHzGS8fgezZ29zKgZK50pMfDp8JXHDf1YbQl4Anqp3znrmOoKEnB/4qTrqDDiNEC
bBpVdj6ugUC9GEmc758bUYN25qTIYFaRoZ5UOpgCzP60Av/C+HpR2+4R3vLHo2dVVZGGaot8D9Np
zPKIRWKwup5GdytmsP96cZF3BidGQad3Lfo7v1u3E/N7TcJXUtnA5nn4+CGgkyfrvq8omvSxYHLC
SeGe+vQzBmopKm38p7B/LcqVLJgjwLvbqNoS4JOFDRcY1T4wGo3X3C3SM/GM5uTvx0l8lAve7+0s
ovFMzLWqgr1tP8T+mR3t9FKfi+uomuVeBTjkGALZB/R5rvG75AXXLlBrZ+5c5lDHNQb5Wng0hebf
Xr4CTN+8INFIwLkr9ATiu288gAXwYQX0D/DwDimIphRm8Jy+oN81kqf8JZ36rDzAUO9qulky2nn8
0SJOw4NXgcGBNPto1abPOJdXvXNSbXiIHDOoj9BtCgbQwRTj/3F2XsuNY9m2/SJEwJtXwtCTkiib
LwiZFAzhPfD1dyA74rTE1E2ee1+6K6qyiiAI7L32WnOOGda7sHttiRpBiN8BykPR+p+zuUHOyb9v
80+KHROiDqYaXQOsdHk6bqzBj6R5YD6LN9tuJ8q34nnTkSXAqVJxpFXKsmXukLpTtTixtJfOuGvW
vbyL9NUZ3O0YvdflA3OZgH1OcRPLFfKdJm5D9YnRaWju4m51lq8sNvJ8fPqrwvnvZV+ef4NaiHwz
ZzKZEzln2n7mJp1dfHRIwvVFJThKB6vqN8hmUeFVPHfLVqkWoUFNuyaWnbwqpy5cn9wDxGP/vqM/
L0VfLu3ix5W1c16rBne0cXxtIZnrTkb1PDNAGC6TiqXsCGj/XywJf05Hl/fkj8hChGoo8nt+rwH8
czKoWl4xPKbDPiTqIqo+8J6l/kGRd6W4zsUVyli6wNbafNLkfRQ4NTDZ2K1Ut0rzRUQOIpHQ550p
7S3NlVI70z+j4jOV1jAS803szKnoOD/g0sUmR6pV3HjzYRCFYUp/0nwLWxJInYq0ZVTS6QKkHXtO
W2zLzNXMJduzVa/HcluP+4a531IYFka2FZo7Ldhb+IjGJ0W5N2lNCYNsx20F72Uh5eje3eTafEye
18d/3ayL9dMfUtoFCaZAcCJRRvJtXr+WADIyiz2TsSN9MXT41MfQEDZxcDu2G4RSCK3iRSN7GeaX
cKPm8LadMLzKa/jxGWJupWqqREKWqV0sfr44jkmXcr5BB5CxYwNmcxOnWfXvI61HyKH3E/kEwlUp
6Y9zs68ffFHACZKZGAqGltM5XtOqhwntdsd0AMYury07ZMZZ2g3uFNSgwfVW4Xy+/+tH+fK1L4q5
Ou1KYSjxhuvz6sPYDm3lQn6Zpf/Tr4QYsmsBSH926H984mXvetSmOmkrvq/+AKjeGWREIE4jHI+Q
dnlGG9ODaCaltExtImPBKwfLtEDhl/yy0Pnb0eeE5yL3riwhP+19X36Fy/1BlRJzRDcF/cILInvu
3Bqudts71X+QqO6/P+7nd+G/t12/qNzKXMj7cuC2z14Ctfa4C7XmgRLENBCC07blh8i1Yvs9/Bzs
iXhP0fWZ22z954bCgYbIzAq9Khf86RD79SZcNINKwfRbTQNZULv+0lcXdQZDpQ9sv2R+kDfEqtlz
57t3E3YdXllf30V2Gt5F0PBCN3Nzbd3P2vllSHaQg49Kt3HNJALCe9x93v8iAWZ+PP96mDhyo8ud
HTCXjPVoUrS20wGcS4FbWQ+RcMMT1S3n/NcjCcaRikbTG61l1Nmy4JTWWt3NqKKrp7CfNkfsGP9z
HRe9xyxuRT2X4R7XECMLlEyI09PfFWEKjmXaCvNPVrFr9b86Lw3/+vYX288g5bI+KmNwsgjanMUP
WY2nSVqqOhS6+CHC/i3ob4V4mOtkQDy0IWhTmm4O7hdSG/ImO1a9ptmNPIP3cr3MZpftUpDXnU/X
VDAc31g3KhEkbtDcMwVTwuOgHtN+a8Vrba7l7KgEBt8Xmzy9LZP9tbPWn1X3r2+IlwMXkEXg5iXD
18qnKBjl5g+UpjYL8hjBhFZvfsYwpVw3jmh3XFvGq7Lrz/JiIhgztREMD8ViQO+mu2E/h7k3Nour
FW5Rhppu9dzzp341HJhgwAJXJWp+0bZr1GEoqp6jCSIGfouNqr8lIzTlOZDidsoPg1vWt6n2OBV0
/9y2WvYKxjcgoLMs7Noy+fN+9OWbXzxRUVKfFUGpgXZsNK//3YkzjU1wW84FzJaeRSCQxPCdrnWE
f+iigwBCDCcpiFkU7U/D+8ux7tzneVm0BcoEyWmc8Ea2hbfQ62xKeTLiZqi1eH3znTfXv3/m/37o
xR6YCEWZmnkJfRZm1tmTZsplmm04DzyZQBQoL28C8j1sVNIxPr7jVajaj8v/l299sQ2qRkb0l5Cz
jryTy+CAcoNi9Ee6MxFbi5zgyvp/5Qv/0Z5/ucuFlanGoHOXQczGwTIKvTmjS1u0nAB4rRhKk0eC
ph1WpD0djIdEXA9u/zG9isQHI+1hjdlqMErvr0MzfrLifH0C/vTvvlxb15b6MIQVoMV0mbZ3Uer0
oztKGyXlHcPReOyyoz7DbkeOJgRQLnJyhp1y2AznZ8QKpoo3+ZQo92dzLVuLCYv9LyFenYW9KTtq
zC7A23KNXvVjN+7LY6tebKjjFIhSqCK+kuAmnlfD89k/NQwKXRzaNzWLQO7J63znjychJTxvE2b0
B8+8uNeWLJTqPzzMlizO2ASUUNhF+Odf7p+ZZ2Y39DGW3XgzxqfSd3NjgWdA3ifW/lx5IWElneOD
9tUfUsjh6ZoA2EU0nBdpPydxraVVG/zO/MLzKdclLM3EO+N7p/If7meEeaBsM23NGj1x6+fAM+mg
8G4WM/ugUBxtoP+XlF6aYW/W69W5J96Kpml/VIxjGd0azapeNiuIEQ5Z9Iu6PCrSWg8OFeN3109/
hdVNlqzD/GQwXccSF3gNXuUFKy8yYUX3Em1hZW6K0LN2oshFXa81HqmVk77ASBIxeJuAK5jhQqfN
7UMRKoDoRionj+HBSE9BshsnL6t5epu17L+V3UaTjoa8j5WlznlF8zjsGJqXh0uSd0JxaZ5fLZIl
kF34GCq2DcFE2MefBsIawoV5N2V22NuhvjJ4IUzoi/FeooafjMe4unZ2/7FYtxQFerkpc4Cf05y+
/rZaqhLrMtV4gpkxajsNT5zF1u4ROo1uYnQUy+0LR+RvcxZ0rg3WzZ/KjC8fb13oPoRwzCLJ4OPn
uOsQqldg03kbSHWQnsVwVcwWoK1eETfYnurOaYxj8RJGTvKS3jGIH3a16MbVZiS7Y+jCxyb8VeNc
JdhJcTWKooRYGKfdT08CpqXOQ/3jkZpzZsE3U75NEm3OCNl6rzIOUQKT4rERN5V2K0xLa1gZ02sb
xY4Ex0fdWMJBttbAJgRY+Lmrcp6yllDsjhPsgeSmwKxMrlJx18zRy06Rv8K3Q/jdFZ6OccryhH4V
aSuF8+r/c2T4rJoxv97Di2aBJGapwaBYuNMW8sZ6Llpkahb7qvo8q43i26tAoJ+OWF8/8HJpCupU
UDNGrFhl3RkD+IFq12ZoCTbV71iErtXxP84Evn7iRR1fNRJw0prHZJbJdjdxiTVRh/oxokNbWDyZ
V5uj/5ePhBUtGzgx5Mvjcx+NkWwq/fxk6qY9E38QRq5bB7baKt5e15hc/cCLkoGYkVIr6kG4G0hr
Eah34SR6FpYTgRwul6VLRrP07137x5rMUv77JS/e/sAYcK35fEmiZDz/sb5VVrR4D0ycaMM1D8ya
YI/YVz70J7swD+z/fOrlgbkua2lIFL7prCtui7dJQHrqJO/dkXP0QpHeWVqn+1h3xQeSLaYaLTZW
4hsqCDBHInl/LbT5AYPACVKM2rkZqxPJze12nDZjuA4NJLW8qk0GKERPFmnqI2B8ierPJruX9ROQ
mTb+Xcbh4qw8F/MfHsiEI5kgWgn+7YjBhuw4fcmaAt6hKlcp2006wrffCSUxJO/tnok2y0n/kCfL
PNmK0yZOjuxVxhNE9QBJ3axPyW4bsEzo16qHs/LWNYNdCZ1n+vVCKJLFObsXMjpDRutZSc7MEPvM
mT2xWRPAu4DkMLzSZBZ3w8GawFosVJqN3CVqxbp/lnpmocHCSG6CemmEm7zcZHXGcsckmflMsRP6
dTjshfM2izbN1Ds1W1ok3DeIIEq3mZbGtNGSA/LJK10ASGR/lwrWrCjFOEBKGNa379uJkLWtZUYM
xmfX8zzQkguvib0eSpayLR+CM4E14H5S/v/WvMl/B7f8eBWUYRnxROTJuo2PpkESGliMQwaSmFxT
8VLDM/GLy5YrAr4QXWPyBOFoSTft8BrL7AP6XSbs0+KmMFeGN20JnRxWEmSn9CAk9pnwmNRVMDLo
t6AkFCRHJEQZ3hnD3Wt+0JcFVsi1SqRS/Ruaqe8grc4mZwBkQ7vyQ5RO4aOmeqliq0djmY5bQ0SH
XqMeAc/TbMxhW5QHvQGO/hhmOrSanSnfVecRA/JJqB5SrPsZQuwMyk9fuhop3OqDKd4J0UdXvDYY
o88Uk9g4Ovfa9vqTlW025Zs4jSXQgpeVmzjKUTv44azgp4PcjgvgZQHV9krZ+utRs8UjvUfKsBTF
4TW7qfnDNvHtwy8WtCSOC3MSo7mF0IUA1c1bfS8aNtrxFH3McOzek2hh9FtYLvWmInB6Zck2w39j
5+9HDg+gR9xwLa01hX9URQ8Fqr94JZ3EQ8TB0TNv/WWwxZemPkgsAMBSzNkUcv4Ncigmouszq94Y
4CgH7S7AQ4FJbFhOEI6YOA3H2Dqop2YDR2i4k49FfgNJxq/dFrLuY3NQqbk8hjkfTbbM78dd5koP
Dwlw2GsL8E9CUe4RRF1eGNgnf3SxX0rrqPeluLEQig5zUbyu5xp/WLTyhlQ781WQbF1zoMEieVuM
AaAHWsykcC3LZsMsrZhszdZLt4AaxrvmwvS69gT9BKH4doEXp/axVYuM4NU//QpDdQOzIBdvHasI
KtyScVm9ABmS3QjdwrI8LL8i45E7ybcDw4WzRLjYYM+d+fOas27rhvIK2VUrOtPgJLfX1IWwAP9a
fhiHEY+uihpxouC0vy8/fqCdZfnsn09+6dXk6+WPRbkPzuus3cjyspIOmYFb5kUvQatw6FZt/TdY
Nd7N2Ev3AsMpyB84gxzkbfHRXGO02hgs1roLFWi8Vx7pt4ndIuNO2+UJEk16LPbqyt9G01YXD+Xk
meZaEm4s/0kA0pRJL5b6fM7ve/ExSFC36y+xTpPReGRy5yQiZ4Cxs/UKkk1zkLPXEDSXJT2gvHF9
C3GL3ntDSvu8W4MEk/qPSmBTbm9yVDbGTgT8o8se4K9lpu27iuRTGkSDeT+GjIgA4DSmdjMKv6MW
zVC/SIBIlX5ILZvYIWYVBXlpV5/k4LM+v48+a2j1lDTbCPpauBHUtdmvC+2Y1CcRIJuV7Ml6kYV1
kD8o8e1ZeVK0eSoGhC77nABp5IvwU8k2ab+wOodg1BBOhLIQ+c0hMwqr3HpkrmQbwHIF7VckPneQ
pCQt2JmVvpqQijUEogzpsx5vxWAFQFpWia5ZwcvyP9Roqc+6oa2lrPmvFWin5O6+HTZ19sp3sl7P
qivyp/A/2cNtZZ7EkxU/58+q4DG0rUaH+fosO0KehPSm7hf1S/+O4toyZnpXDuGpxPQ+3hQjd20R
xa6sr/R7bS+/j+8Q9uhONygc9Qf+GhUYndlFYD6Uwwk0jzWhydrow5NvHWV19kJrpk1iiEKaDlJ/
JkLQ6vKFWCi2aTEsdiXDKXpHEZdj+RykL223jbVNj8nmHOcL5czmbm2y7KMfb/RyrWnbPt7lxqpE
L2WeouhB61K0Vgx4u9dUnilnjvXQySuWsV+4cQXDHgOnkVe5RFMpOyRQzUz/PVCdcNilz+fxUMK7
Z97Q262AGpLDQXPsy19S6MXaXuDh0buVNPSrAquZDpXC54QloikMioc8Gr1BnBANGngtfvvCZ4p0
r2hJ2xpA2iXGnJcoDegnh3zlS/SI68Zu4w8y0uyqwbTHab46HxMO+BDNbStFGJZgnhIBFsvsQCdr
/MjKzTgSTGgkqyLBASpgTMJQW/DrT3Rn6O/mOjLNeaQygj8uqGq2mb5scw6NCGPPGMQIsvUi3uaA
C3X0HKfrpj4fZf5N2AoPRbmNSmfSHLlatgLBR1tI+371hOaJV9NW8aYy9JW3TZU56vTOXm3IXtpu
q+wt1J+a8yHInq3Q51y3rdU5EiKMWFUg+T2nqM5r/54o3vuisM23uclgYLXYRZPpRmSkGDej8Uv3
78/nY+R14rOGMzndyzgZxu4mCz/NblqejT0od2m8F8sNV1EkuVsn92W+JgMFxeNahTys1ilF4EHl
yU6m50hbwvWS1X0e3/fGbQm1XPYsYGZ+6GJfNNUlGsGuv/WHnWQ9KsYu8PrOgyfQl0+lcWuJ2wEx
QBPdqCzL2cYKHtP2Yei2ef0pGcMyIUKyfOsrAyYjoZPtaxG8SrDwunNsl92D1Sx98xTGv6qAlg18
9LFz5AkMniNHLBSPE/a0ydynCoY4ddOn29G6Ga0nMduKND+VTea/xeGyD26ret2gth2R0PuvSnlr
Wa8m7fCoexDK9RS4I5zTILupiHTOxhtV3eb9rkiPjfIeKeuiX5Tm4Rytdf3Fp4hXsgcsS1K7r7oV
YvCy2EwtY+n42HLUDydGyduJYCqN6K1Vdj4U4SYCLqKh6P6ljrj6u0NKb0AJAF6t+FWJRx5adZH9
ov2hVAe/hKvIqnWKhkeFfNvck3xQcpwN0IHLBaGQd6Kyt0zAKevaPOTnkxhvDHgJyV3QHLKABVrD
KXW+tdgmVoKAqts1evoCzUKSPbTG4Zwk0Awv53ZrwYEfVomC8I+2ReCwIth+s52oXgVyone0kBqU
zOCPhW2OHnTChk5+KV0pPPhETzM4h9EDHzrGV6rwsvm/c/WXJD8JzQtgikUla8ATHBlWPxsQMl/o
lgIUYXfKH7LufgIQkp8lp6akyvCiYAREm0+PTfsV0J7pZ6u/iT0Z0yONgPgwdSKSVH0hGLta2KbU
3hq/2oLxM7sa0D8JkDti3eIJmlw9vLfGrU/MstEuypyhDVZwuXwyujX+rFDaVsLHaHrovFA7E8Qk
rJF5psaL2NRopanWoxu5Zyx3SviWVrQ0lJsYHrl5Mvn27W2i2Vb4y8hvKzLRlNmzKIvXDrF/90Tn
SkMlHR21pPyXHaCWVZpOXZicpFPLhAzbMGBdliIHLsGrMdkx022Womv12A8n9u+fe1GPya3aiIgj
k5O6l9lk3eQD+eywwPFJZhz7C+cb2ohXD+3Kte97UVlNYojxTI343OXoWmiNDjVOMRAyS+GZWpX6
D4Rj8qKIjo7EPr1B952dfMMt99rWXCvL4EVIFjFo324nE6gA2cj6rUPpYaDHQrq5ep/+Poh+v08X
2oyQDHSzmX8ffE6tG6yKIx0VXomRLhWTsRUOwSttjb/VIN8/8aJLLsZjL1tawOF2RALNFFy2kQFb
EroH3i9pGWBZFCEJ4LK7v/LRf49Nv3/0xUlLnfQoyRS+rKw7KmImMF2GtvZNd4pobi/xTOJVIPEN
xTtqtecYP03k/X/4Hr9fxcXZP1AM/ZyIXEVDRYZJnIhttiHOe8i+ek+sV/FIWow47q7V/T/k7PHJ
MApMan4L28fF91dasQ99Pf7jWTmQ+3xfu9la87TV+SHfy6brr+dow1L0ypv/xXjpj777+7Dv+8df
fPEm6UklL86sBe/RE9XJJriLPwoWAt2t5Bsoi4tzjn5LPFXSU1RQyvuzwp16iw2lumnb90BWXJUz
yVC9aNpjRFeixmESYmdF+RX7G5i4pKyt1Gnla54S9k5DVFAPjLWj0hvpWYPfzf1TIWxGBua5f/DP
k1vziEf9g2gdxs6ws8oJaICAUibxSLEV+dHXAE0Ge6xfYrAHiN0Mp7G5M8EC9/LLONAgb++U6WAu
wxbrCE6HQ8ORs9rXyIbi3jEDDDyGsvGNrVweGnWnzY2Y+jbUdfs8PtTl77rYAny1UYKNj7HBtJV9
pPOrO7mlnsfxkqi/2+KjYax/Jkf6l1ogiwp9W5J3Wk+yw1Kv72LjrYp3onlSxhtFX4lSvpCjJ607
RdkhD62Fpe3K8NiD3UX6SHU7W6Z7acuxvtC2JU4Bg/2akpINnZagXT0BsiJRL/pdIjSkR5cuhOWw
kdcYztDabZO39mW6BbUuO/mOXOeRB5mepCcep2ktn2racpT/vyvfKVbZYwyZkybDIn7jUFC9hW/9
Ow6b5rMdvYb5ouCdDXLNbUXtFrL8GCNnMEfGixo+fv/J54qscZF+lC8hAPt2QW3AbwfhA5mQVXmq
ubTOG9FcG9qi+JxXDmtwOItWmF/zoxo/1CMbeWWX/kOCTrvdYM/Jb4alSvkOqy1Z9TtiaGOfzkGy
6cRVN7kD0pYX6cHEFLs9vxiCyyhtmNyWA8trCNr4EdQo8WLnyOksQmWBC1i2GDoySp4aN8WuDaFC
rwRqVn9h8W+rn1Zxw+xWDpb8mRA0tL7oXmWComUiK5ZkMZ/DZdZ4WuqY0yGP7qLzTsJShb/nlfDh
6pDkWyu/MSgs0Qb61arIt0EWk6a96qRbUXWRitH2s+ETE7X9EJlvVb7Nwn1tPYglMzqMRkSfxGtO
tNjVcmGjGyssqHKESHPbQUSn3JV5RBZUy/GT/AL6D1jDzXBXfYaEN6VOhaVZzBe0Y5HDnT/EZj7c
9/UqSzbjcApFyGIdh9gPwT80wkmpHnHnFue1T9BGsy6IyanXUu2hodBqj7Zg1eJmqhxJ2UyZi8Rp
SjYoh4I5pyOkqzUsZDrK9+p00kBbm85ZvqmpVALjUyCFSyFA3LdWCl3pmKWhFB9TBo5tkUIj3un+
suLPMNjU4NTK/mJ2Qvx7D/kj0v2+iNEkxD6uKxatE3Jsv7dOrCFotbBs0hOGIjl1RJdxW6WRCG9r
kWd2t122yaZVq7l5txRRiuseSL0jzEq7Du1ocGgGkQKpQDoMvSSx0wpv2VXDxA8Nze9XeTF6mqRc
lFqxTk/1SDrfQvHOGv2oJfNw/PWVPaVuoSOroMmkp3sNf7/z79t09QLmDtSXhp2Sp9XYx116akd7
AsTilWAPKGA9OsYzcnyEliiZDudL0gzo91+pO+X5Z/jXz3RR//VjXYp93qYnWuSTXa3NcF1jZieo
7HmuM/DniJXTaJ5vrDoTRUDBuJuT4Kbi9Pf073tx9VouasJILFV9HHhkFPq28Yogg9ZN2PN0oAy2
IhGV5oiAmHGNOLyBo2PMp4Mt+x5cHoSP/76aHybZxE6APlABGhuAXi9+mTgti0wOs/QkrLKd8B7x
yq2kLSlWH+JRBrg1rnNvKhfWTfr270/+QV/y/ZMvfpM8HDFR1CmfvA0eibo296HgYefQBq97jl6D
u/CjWQfbBksPoZPrhFYdDfDEo58kDwfxVBgsDbtgTTr1QV4JN5ym9DuQG/++zB+ODt8v8+LnmsZI
7RqNGzTL9LuP8TfRPba1z14tspBm2z44z2uqL6hjPzywX3+Wi0J88vNkCpI8nQM3JvExtPaq1TrB
f0IIE8oieQdfpgqWE22Fwlz34pJCQlRbNyeMoFefqX8EcQc21xzXISfKvPYioI2d/2qFd2LPdG1u
Saho2m5MOKWS7zM4SiE/oahTdkkHa32ZnGtSwZ6w65YpoTFqO7cCVskoLsUBVUH0PuG3mlZC8KCJ
+NzYeKVNmx1a90wsScjkBPMEksQcvlRZA3cbvcRaPZag5dEYG57EYjcd/eauPZ8UyHQtQ4ZWI1wY
52qOc1W3soXfnIZR9DA2QFxPu4DZ3z3JJ6iJapU4FCwHKsOZzlw1mmRr+TFnMyxm/DyTdXM9kMLA
QS/HQ5OqQBY/euFGHFEFomXNPuY0DclRuchO+TQkMBLCkd96kSpndzBAiyeAcadf8rlzgvYubjfK
eRdHdz63S+5eu/BVzg8hxY6h/K7SX3FR2xGJ8lF4jyJDg05KumOxrO18uG+6QxSQ0cCcJG2Xeadi
SGYS2cgLEVoViZL6TKHHOTGBQoryHY5R3/cQ3gYEuhU3hvWU5wszoAlqtx819INilYJU8h+Fbg/p
vkfyKTrMJiMvfDB2ComcCHfF15Kk2hnpvw3EYyzepNJS9F2d+BRhHZmeTvfT6PfZYJvZ6gwQMu9/
1+R5olMq3DaCUEwprdut7FoNcoHk0bRurfAz7ByF9LaKkC1zWSdQY867VJnLnBw5lbyMk00jridj
G3Kcb++m6RfjIGNaVYNTfUbiYTRX1rQaRoSlfGmW2mIX6HcBlbBdkRsjtSs1gYyBvgcIDDWL8qiJ
+5THMtUBSckveg+NFv5r4PrmOs6jRd4uTQNj97LcTWhA6T0uZX/fwFntKZ3r5jmI7zoYHdQV0jJX
f1OUhtlyghrMXHWUT2daUiLEZmbTgsALcZ4bT7+D+vlM+CF1kkYXPFiOFU3OjcGRwqyddChRp886
dfIfFJCeFp1SV0mdvHLHSOTJ5RHBES5tG4Fp8ovQP+r9XjzfdMk9DN1sBWeGDCIU7dpdb20kK1+k
5w9B3zRAdqWTxYswqqhmEOUSHFruVdDlbqwt4nIbS6uCibTYLCvrFE/HXvmMQGoIMa3uO2xj4yyv
i2uoc4JGP9YJsDGFc5xN8x+cC0GSqc00AEwgUaQavn5gxLYaOop5wg/iF3upoV4jiyvYp/7egLeb
LtXs2Mj3c6vdz+5Fc/mSJvbAxbWyPRECrmNN6L3UShYDQKRx1G2z4j84vvE6gOCkbiOcGQb3Az21
AYA57LjxJJ2XMkklxjUF/7xtXG71X1fOi4aCEKCSq7C6s16zMpiPmRcgs+GoGO2I452bJgz7Dfff
u8QfxdVfn6rIpkREwZ9Euu8FTgcATIrCiPSm8rlnCayTRUs3VotMSljFKfOPdlozMZf6U0BwQSN4
ckxZ+MxaGtauyoJIjDoRT9OenVD8VAEi7MCDboqtjxbLQfXKQZXQlsCRbsdn/kq1NsKDkt+0pHTy
Bc8LAB/Dhjo+Xwyfan+K4yeOTfMvUxigERfJJ34kpI6pXTxOy+yNSKHNcBA2/Y7wPHqWiRc/Tgbw
inWlIykFLTWUb5GCqbp0stAbBeZJDvxoi4RAYHIzxVVoV7W8Cnz5WrX4d2OGLVfRZQa7CjRO7eIn
NIXJstKGzW/gKZ+3XY29pLKjiUgDkn6M3AWlM7iiyrDlD8aOrez31dJ+/pS/f9L/XsVFe6Qw4ryW
pDKl/+Bo7RID17lw6R23CBJWZMkQM5MTNa8yMwk3XbEqwxWW/gyeAtTLAKzOOG57/AazALBzxWz1
70fu58rty1266J/0TWUJ6Vwi1C5WlYFGXc/zYQfMy5grMjqjpNYX9gNNwxwtYnWlMPoBevvtV9Iv
RIhtzd4n6Xx+1totQu1+IlRPpi3JhBOlqWMKi66ysaRx+tGIgSUZAsRQilRJs8mDWF87ZPwguP1+
QRdnMcGK2smQq/SPmQYAy9h4QbiWww2TaQlun9cwRRrJp3ZpCGRuYW7jZCsYbkCzn/NshQfJm2dX
7OPXunw/iLe+X9vFCSyPyrKVSh6m+XGGg5OEO62Ew9Qx2A3f6wwD6FOVLVUKOuFmctUCNmNia+kO
FgPYDZyeTMDtyrpDRqxVbthdO8jOF/CPp/2PRuDLCU3LB9kKc46IAbjZ3EWhoPaOBKrYoYQoGexg
2u3dXHUK3P6qlyHuSzz4QfQ7Zo6qcP3Q+OPZGokH2QoylkoAUt/XVCUfjUwWOCAAGNDZsekS0SPK
jwpaxsRB46aqsFB40vJ4iWSiKE5DgnHQId9MAm9F+8iVwt9p7qC0DrI17+187r7yFv5YqH+5yItT
DA2pVsedMp8szzPTcZAOlF1zFDDJT3MyBRQ/SDYSUx4ApU7L4im7Ghi1K4vmj8fKr3fr4pySTGct
VpUwxcxJfV0e2IEhaeyNGj6VW4JJJWCTIC5WBVwDS2Z+HRYYZoPXj5R/t/R51r/ckouzSy8qIVrF
M1eCWXFdgEYo2AAJmENgFqLIBtyVvsh/poRmfrXX8IPF+/vHX+weU6+nKcaKFP4TjU9Nns3dpCie
mSjoHzlPtM1MhTF5+iKuyjcl5xDnEyj07+fi55/jS5zjxVVYwpT6sigkJy3AYZ7rLCvMVyEViHtp
QYcOSX9neNBN87WPHQ0Q6fvYbOHkGIZ77Tj5g0EMJBbne6xLmsTo7eLZGOUx0vxpSk7Tu+Q1H0yZ
pG1qm+3a8kHW+SONO4Szx0l2BX1ZacdKW3Zv53KdcvC3G92pHV2xtTmD3GBwXGDVdcXSzZNfCXXO
uVprmzl5waKu3pUYZeWVft7rzWFVt4fYcP3MOSvMbK+8ej840b9/q4vnzMyFRG2igfnNXsH29x7G
DzkWtwyrEq7qxfhOvzKgi/hJAtGZWmwzrjlPEQn+QcLg5pra+o+15GIF/XaTL37xUcqm1hLH5BTT
2KbOI+puQKmyq6N9M23V5lEMK9uSV5Ic7SUB5crEmcEMlnXlNr/GrYm4aJGs9WgtmTsTzcSwDzrw
zMaxbTcss5K0jjOHRmqmcRigGqJLZhjLnqKw8uK2W/z7Af5Bk8rdNXXSbQhS+jtWrDCEfpJhPWGm
Z5p/389T2vnQMLndr6pcXNX0/bAByWCAjNkrA4NdvXhGjaouo3h+RhsqGLZBx1LJrXJrO2HJpKrw
+n4xRWvm2KLHQNuaNpgFBImWgi0uiv216/kBqgIS9Mv1XDxdWjklZpqI83QspWvARhj2GNQVwhrm
iO4lNXJ3JnhizTiBZ9+R1qNy/Pdv8AN28vs1XDxSpaAnaanMj9Q6WnETSjiT3dJQV5MWLjBkjcMO
vjWpIquo3LJPU4hO2t7MbI6HUuowicCgQ17puGNSoQp7xegZ0XBkQLNl7OMDCqstvRdhVcf3zcAB
Qrvyjpo/7AXcRUOzLLIocG5e1GRZKkmxYf75BoO1xJFVMdZhxO/oj+2v+lfYQMixta3isIgc2bka
81hAdepOwuAp2QtnoxrEQetlsIQJf9EWebwyjtEBXoBCZS3aWugM5b3MMsRkiAMt6kLFk7qDFb1Y
uZM91c99azOomAR30JFBsHbZxmdyMI/zabC7NRkgVI4fOr0JGqLdxJNdk+7C4Eq5Qw9be9rgCg9p
SzVP934hfFqBJ5wdlCMyU5JNgT6SoxRoJzhHV27eTxW+LCtgBTFbS+R4XFT4usoknpcT7GO2pSNs
S92GdpJdtQfBRn6n/Gch0NjHtUOyvNao/mE+zNOnGCB2NIn/MS+eviqbFNMM5BmkKNpspfQA59dg
tjnJpHosIeDRgsOpaKeN7QtAEaL62i344TT/7RouDmGKYZTdECrzW5hj50s9RrGeLHmj9qYtoQm6
CGR8W70WQfNTEfF/SDuv3daxbdt+EQHm8ComJVvO6YWwvWxSzFkkv/42+uLssmWdpcI+QKFQBSws
UuTkDGP03jqJdpKiKirmW+IVf+49IxA4Qt6q6S3l+dqkTrmiKpprD9W0ruYJ4EDlJHQ7VImrtH/L
RTS6Pvm7zr8AI584Df+4laMdZt8FktWIegqa4aJxlZrFdC1324bTloXcdvAHbd1DkzUpUKZ05Gb0
3dnZ8OR3/O15HM3OFcoQSyu5CeJkaKZPnpgtD4pnGevCT4dtYO6KlQ6qYhEgVNyXSyP3/j4Xnmoh
/XgMR/Nx3htBogdaegtaHe1QdJGp6xzfiKgsZig220pU3dqyxXjmn1vbTy6Gc8Ah8F9dN7Svs/C3
09EhK6O0mLUK+gUS4RUVQltzhYvRyWhYnf3uTw56wHgkOqKSogLxc/DFk2zVpZ7NSy/qNEiAL9Ny
holRUnDQuVPP3f13v/DbNY8er9RnTSIqXJMhRoVygevEN3yIMGygXOvKOocNmyeP490SBZ7//Maj
yaUwSinPK8Qn6apcCQu8IR8qmb8r+Qq+M9RHZ3pQH9WMqvgS+eHfx9IJ/wAz27eLH88qmka8lIXm
xmrtdFVAiG2KbdFQKyw+LFvntCCvTeEdIKhMsb13hf2KTdieQ7G8kAFwGut+WInsjpl9soOH6PzM
ae7k1D/XvizKx4ZpGUePxzCbSc9DEyFWCoJniyyK9Svwc6dFLkvkdeNANt2bKwHIg5+ld3KxPFsA
O9E0lb/fw9FTSjJ5Go29walhN3kZ0oPMi1Ev2o1rvXO0G90aShc8X0J7lWSNOiab7dTnm+wnt2Lf
b+RoHexDKQrihhtBlWbpcFvXg9NkazToduYPkfeuL/baH1394sSjEjr3Nk6eNL7dwHEEXKvsE7PK
QLsVlFd1uLQ6nbCNkF8nJE+sM/WyRDAPnCaxzVWCj619wCmFwVKTluq2wFxOVKbV/Rclm+/v53hv
FaeVTlvdmtfGTvI19sz9Og+dLPUHdYkRwNLWCR8SsoMuuc/wyFEyhkLuUUEKYLisM+vcqD01cX1/
TvMe/9s02bbipMgRozZdIU95TmGKICKGdd452V29OKDILt3pz9+/5hNAPuPHczhaq/NElYqo5Kpo
h+tZIPR1zA53yvLQL/fRsqUQQHRS67RklF8am2mLYyoi0RuDoy0RyhDZkldfJUgjaEF5sw6Q+s2U
XQSOor4c2O04MpqFfIMopflDBcdQvH0Da34pol4IPbxEqKHPTwLyqUVXsfDS6srcnD8+EjUpba8+
oLakI+WZ2f3SXXR1QChacPbeWAHMQ6sGLK+TRRmyF6vo7NCpQtXETkQmgvSwuEalnAznJm/t5Iv+
dmdHq0Wky0atRVQ3yvcE/yB9Nj1Zhv22MTdlt+mwwww2SvTJS6LrQpxIHHsdSZnokZjJylrM55NA
UV0GynM83Y4A0rLHtHsiorx3iuqqp6Oo0/0kgmHikxerhw54dEqISH5FoHz1EOSbPY7y9knl1VHN
0VFCJe1NFV2IeztJ14buYt1LXwg9C5cz8iYSF0p63X4lB+Bs9dQYURHbfLweC6A3va0kS0taH4qd
ES/xJebmZb+W05fEcA/sNTEyXZMrq1sXz1N5adYrGdlyhtvSx2qG+Mnys2EjEjYFeveejTCuzHgJ
9rHQHDBsMwlUmAuV3ede35rGtrXuzGGtC6segCR4aEqsfpSsJFdclrFvavc4EVAzJdRaoc/4ab3F
hGERSGYtB9RSohNKNJB3ZBwjWlfV1V66HcK7PKG4Vz+oiCCMDQq1wy3gEMIsGJ3DVRQ8aeVn7lbT
Nr+PsetUt3//Ck+vWN+GxNGKZQ57dp97Bmv7RAgP4ai0izi1GzcZIem27LWY+EkcYvY5c+H58z7e
SXz/So6WKTM5hF2ZUviUfZmqtM13fGW9qu9wn/kM4K1G/pkrnhv9R+vRVO8TSTrwUyt00U8BqTOx
Nxae8DozeVrIvwterXBm03LC6c40988D1o76LWl3UCqAYfMObVZtpo6AUtXHP0tBt72P788l65wS
6HBB0hs4g84n0KOfKaeDvidmLbtlYHWU1Qunrp008mNr2QmXIQHFm4hVBT1AvyZGGxIyJSIBPwN9
RwYpEk0iohNC45FEuhGx87H5hJ8PEaOS+pa4oxj3Lwryp1/Of+7662T3bQ0ah0OoS+LcPJRmMiwE
AljbCgauPeU2ySWKM1t0OFTOvZ5z1z2qdDTI29IynNtx+OfkxXA33hf+3q9p7TL6Fbf/N3FbJ8+p
397RcdpW2AaNmCnl3FdC2EKflIhLVDMrmPIxzTaBhv3iaxuvLk1EuJ/1u4QV9REF9H/1TViKZcoU
737RvJWkzrumR9VG7wFBzh0Vu9vMLnLcodR9oDouLAc7zd+veqrlxxD956ryzw0He+RKPUT/c9UA
JuoDZiqNF41T0ivoSFLt56AcrCZfhD8Hi670e6CG5Q1WO9Dpz2f3iqcX7X9u6Wg30kelnComjTTc
X0LjQrBvXgbNt9gFau6E24OkXcz8DtoIKcU929vk/qZbYH7JUwG4BVM54qjSE7Cz2n9/XCfP0KoI
gIMAa4Xz7NEXXbfhIckiOjPaXGUrV3MSjH41XWJwXc6Yq+mh8sbN/u3MZefz6vEM/e2yxzOXlmpi
XiRcNl0NHChdrOwD7SCiph0LlygBqKj2tedzvbmvKK7f12UvIlLGYkgeLUnUz7IsDL4+DhC/ZMlL
xU6eXHlY4pqs011MSlftECdPlIuT/yGWG6GTOtgV5ZwMJP1eWGiYxhyrf2jn/RXSJiTjkeI3IxTv
/Y0uX2nddpD9rF5nkY+iRauY5Qiq2+wR+ozX+2Snp3cIqs/aZoxf042ponIxif2TaXfp1tFvS7rG
MoN9lfxnNdjv/xTUx5KDO2m7AuM1g0y2QUaUstsdVoqBaj+wu49W99HUG1RVY1eN6UmibyAUYKlL
nhyu6/6TCCVUZZihSkc6fJJ25udZvBQwl1bVK6dmP2moQ6r6JYnjdtsCKR6f0/RZDnfdRC/iMiyN
5SFbY8bIlHUCoVZm2/Gq7cIH67Zne/2ZBovDZEf9U6XeYeS4ljsHdwFTdPo4lrRtAuAT0PtIR45f
kdVn6gNhyVLFDO7oKnYkd9K9qdzoGj49/U8+AASJ/JQrwl2fFvsnXHF2pS5xr3Y7VN8Iekf+6DDc
x+pzj5UpH14NPrNO012toZy6t4PmDojfgJvUMvCX+AnruXhDSKhcrmvKATkd5AqgQhLvavVyCpdW
vOnHtdQ/d80mtR5UnOVT0S0O/UfAfuc5OTzEqrbI0zcnrFzz8JGaRJA6EFUyYUNRI3ubmV1oZ970
y+6tTC4bbdceXKjlPWMTDxgKqsIRniew9ZTHY590jOhloEn3gpSTbb0u2taf6IOY0TNThPbr0D+P
K7jYqsg/yIGPxpXU602ShCoWzDVyRSvdGREfhPWkCK9a+FbjlasnZvJ6GfRkL65IkBex6F4KA6FX
VCgcwda7VVheHxRpMbSXcbDRmqtEe6+DR7bcTpDei0YDDc5Dm1jejPSDsVbJQUzYyQ1UomzwWqAW
6Ov2yv2UPnTxs1isQB+ARYvOkj7O/tqjvWOOUdGKEjHhCN2TXWCEV7m1X6Q5YCxuKetJ+Lue2uU+
9BpcGmz39RsMR3K2ZiJvXqO7gVkdwew2XOYenmKI6Bf5uDCmVdK6BwadyPEloFcTTo+VyoRi44Wo
urWouYzK2twM0nLio6ELUuIYcTu84JHC1D+/479PwvLpF2vNzHNJpah/VFTsC/NwCIJ+njCMJzF1
42BVWeICM/FXVr0Zb4jhUX3wrAI5eIRYI7BClTjaxe15Ot5XwfTH1Pw1zP65m6MD5B40XkdwQHKb
m2TTDU4Z4DxR5rt6CwtXmc/seblWMb06SngRALRGZBS8mRrcofJVCrZIFzjanl0hT02riqQQWmZq
7HqPO+V5RbZLehB4SqgtqWb7grmAJ1K/9faeftPkofZM3cNSn868n99rM0/k+5WPnoiiSLRAWzNh
kWR2NDEV5WAfVmnl1vlyzo3vIupb5XQtSm8IfM+uKPNQP34j369/9OFXAzFiimAkt4U7eZonv3bX
1DhuE+wRB8dA4OmEduzub7ul5vx9aP4+aBz99KOvUI9Lq8oDfjq5f1O7Dg28dNcCJ+ecanefoi6T
mDBEaOD4Zq37ag7ERny0GvtrXFsQXZOlCEekfZL2mOnk67p7y3AiSRfJ/iabHjV7IhbFM8+5mU98
UhrVWVEFRKNJlKCOPilxEKx+aEZ0RxhX4blYPtLODkMiHYqBWWSxv9fvlBfEwPQcr8d+kVnLLFjJ
y9xPzo3c3znADNjvN3M0fmLLTKZOnsoZXB6wvcxs4R3h4kZ5pEbwLP6JPgvq1Tg7YOIgIGjSHeJl
FOBnXubvYu3RfRyNI8lI1CGNh/JW6xZoPuT1XE9L1vtrFCU+5cAVsU2wQOmY/ovD3+9BPD8ETsns
cAnGPG7bNVVmpG2tlaxe9WqOxYbMIgUbjE6zawNqzLvwScLapiRhKr0420SZ988/v6Gfl59nl29n
z3RM4khNlPIWOBPAKDF3Q6KyR5cm9cTFUdHB23je2yOczLVCe7lqXY5s12Qy/f2T+n0u/HoL/zyI
o6HZygMh6apU0ruN7ya8ff2ieo0ip95OW7hnt5w+dCdbieNtfWnwPeG7P9cz/Br+f3saRyMy6g9R
nNA1vBWsi4Nog2GVPFFZG5TKYGGLnorJyo/UrQjYGMdrYaIdn+z0jiqDNl2KwMeEi+RmLDZmeD3b
VzAAMXL1G6l1871fpZuwvs/ZagN1q/tLobsSalu+jUxcVVsD/endqFwS+LENu+eKIsTI/q2ze3FH
5U5LHSvcadQkrOjOkgghEckcEF/3KkY0QYCO+dXRz+MrglDo9+B8UR+neKNRzaM1Bd9S+NwHz3v2
s5084LzFtpgshsOuLwgDfZqmV2G6ExBzXZGk9fdXq/xeyBlkpkpRRlF1VqijD4z9mNCFpl7OzavB
q1f5c6l9iNn6cDl+DG/drLfHAjqmUJBc3VoIL73kK5fUASjJXiluQXxM89iSD0+6HGFNsZM8nrnD
U18hkg/QqAShofxQfn4GapDuo7jkDmXowM1rH9/QLVFp2Nwo5DItOt0mkT4d/sS9p14pNwhyEahj
diDPC3tqRALtqyg5/SfBIZwPmTcRaTD/L63ONQJKpJdTA1ekX0mxX52791Of8Pd7P/qEExoIsthz
7xGkN09SCFGx0Qezr51JnXoNVaTifzqfvMPxErv0hfmsXTZeXS+woKA1Ua4hJ0n+wYGZusQsPj2H
kl0QuWuinHPo3J4ZD5z5fs06NKapghCzKpqWfHzMZfhaWtem8e14rSwOtmb4Q3ijR9GTFVD5voC7
8geGT0SOEJEWtbRIPtmzlqNnvuBmgQHD4WZstv17Lm0hE2s6VNZmbYrXw2EjSs+5taPKLkq1V1d3
HdGPFabWhsryVdZucViwMRb1RVbbkXBtlEsKgUN/JR4uwJTnnBn1wypJr9DWtMaiZk8Vc38z0po/
R5zA7GCuSLRGTggO7XDZpW6JPcNRnmSbg+WFANpnk9y3B7IDFwBTHrMl+3Mi4vg3GXevc+I3VWYn
fYO3M4FkejQuUSrDqrTkRSX7ijxvo3SC6BnsHSYWV+FgWHoDBzTLQ0KcAlUzuR/UeE443GlzSrLw
WXWkUExkdkNlAv7j4nHpFHqMNgJ/oFg6SVrVomBjFC7Jot9rzpi4kuyG03XLX0aw6Z7wjHEdAOGM
4DNpwL0++3IlYrVCUQkKjQSn611crvoKykoER16nIwIfCf48nPM7o/eq4qYKP7rY72KgXo4GoLHe
1DEQqBV3gM5DgRh0x0MlDpCxFwy4jTftHEZrl5UdvOvRfMTARC/hhvsU1nh7zU21K3bQgm39wiQG
+AHPCdtche3VFcAppMCBPYcXy50Xfir6ttS3HSzPYHSGfkkUTKTjJfMjeTPIGyBAlnIrhMvkFrnF
DUYjWbL7OXNxbpC39KIIihTAE63KS2qfNEQc/aYz1jofAgtxtdDVVSO+N7Jbc6q1tgZlUhe9Fv4F
x7SFDtKWndrVhkaIAwq0dOJhyV/POSymRIaVqEFFJi3ae+tKI5xkg30fLSAU/o/0ZQQLFLvIxdrn
vbbCU4ssRYqW47J7FLYVdVJbWeUXaBhxqtlUTaB/bVgCZ6kDUyNJ5545zkAm8zJ8qMN1bmcOAjvg
MOO14HGMjxJgdAuuWJkLVXwnr7XZ1X63rNzDBsRdiRgLdkV+8YWUMVa3igvHk2SA/ilmuzUu1Udz
Q2pAu2gvFAJWPpJwG7NdfBmUDR3Skkqg2lJFUjf9tfWJwW2klumTgnxXXcnLZjl4wrt2K2wPy+q2
9MluLP3CO6zEyes5mnrJClwj/S5Ixrh00uXQenRBeLUoqDA9bAUv+kg/yrXslZ8jDuNorVwFN8mO
GO3hBVKqlqzMnrspvCDdsleahacz1kAcNyIBGqpd4O6PtzS4oLOAW0SCU6yDB1ImbfEqADF82axy
NyG4mTunGsYHhX5qBWrsms8c+9zW4i+r6N3vfToBkR0tsS868k3ql/7gNyvWrDhZTqTCSteQvl9K
cjRnuSwXomqV74hjRSDC2pC/tq8SdtJF7Ucv7TWfuiM/Ra9wxC+HZcXJYSOhBbgHEHaLGyZZ6U7l
B847O0Kb904Lbd27tRuuQr9/417C2emWYJulZKYt5oLflVotyTF0rcFW8ock2Kbgk02WqL56mynf
E1DUbeA091jGV/Fn0/pD5mP3JzyMvV2IslCa+ZPYq3QwBBzqAdFVC/PO4ArjQq6XqJJFuPkFsevZ
FdkdnpU71XuUb2jnwvQ4ENT80N0BQKh1J3wv/dQXzoS9/ZY2cPYyTEmWCdODX3Bc7xmwPBaF1MZs
FOGR9GvxXiHahY7WjmOLStlcuGANViO3vun+IJd8EwOHJj5f4QUZsGfWshN7m593c3QSrKd0yKew
iW9ZmSaiu4jhgXt3R4CpeY/SmYbw0LoUJ9QPtQJNQt41YBc2OtjbyC2OAF1UX7XD1NvfpSSohQ6S
61VnnXlqX0vqz63tz/s8KqRzVodKVvDUlBB3nEMirr7OlUU1+QfZmxHJxN+R6Myhk/Gj+OLjuc31
V+//L3dwnBwB06UL5YEnVZMs40PHuQVg7hC3yBBJXsv3tHWUZ+Ou9Q6GMzn9H3VY0ZbP+MiBv9oQ
oFEJ61uYjrFbPME5qitbgoyQu7g/ZSpCUE+c8Y3lmAlZczCJn3nV/8sjNCU8CXM3Qj96hHEVBHJX
FzH1KNhunwQbgWW77skjiC5p29v9CzOMHa/PPbnfhv6vEf+fCxtHfVQh3YeHTMtiCi0QEM1FdyFt
BFd1lGt6RSBgajuYnDE7V9/5vSmeh8w/lz3qD2a9UpVBk8+7tOR1Rhto22ItLSsfkvdlsVU+xy27
hvZCeJZv/r4fP1Gn+Hlp+ed+fK9KQy7LPOp8W7zmV9qWjycBPrkLnsuldh3fdHfWR+x2j/G1utm/
/wuu2Mkt6rcff3wiiCYpLSeeOfwNEtWu+ZAn2j8LhIYheO2r6YbZku0p8B0yJaxqwW7kQjgjW9Hn
3/n7m/nnFRzt7QmEFAuFNAqG3ORVObuyDf2oQ7pWUAwdnAwqqbQWx2XwGn6RAJnqrKvujYI9Rozh
SlsN70TCcVxVlBkjAoc5qTfFp7UbVrn5wm4yGeCVLudfdFgwKRn32gsbGwkbFNb9lA46fGWy1EsO
Na3fUjFn21sNj43JTLXhw9vnHjM9oLf0pducqxCdLLN9H4FHNQExHIupzhmBc15S+WdWUocwI8a7
w8t4331UFzJV+HhBJGnTuIWyFXATAzZ66i+iF22lXxyIHNkNzzwOwAxy6edbwxHPspPV+S387S0d
lQ06w4zGCQr9l41TfDA6u7zCtUSD+1oe7fBB7B1rG1fEPscXylW+NcmdnV/LV9c5ddUCANWcnl6x
QhB8jUERUXSx6KlDUbvdk8Fsy0yan3rrVroLAEpd/ovcplNjzeR8LkmGZRA3evSwh3A0wlEr91+/
Ys65lx7nAhRcUje/aM6sR7+9R8xps1fHAkZEQVI/ulrWSCapphwB4xVtzqlleFLvCT4Lw1abnNj0
/aIb6U6C51+mwha+MmdtofZEB5oEEe7z5t8kzm3OCZeQEwaOFjvUSwien8d+q9lQgdRpW1B4hSRc
upBB8sJmk39uej45WX3/KUevXy//56dMX0VVrPFgV+7aXfBgUVy9Md4iWrKP4274ZMeuFf7UbWM2
3mK4ODNrnnyD357pUZ2lOJh9sm94plQpIETSJ3RVvEaJE8NI0nxdWI77B+RifeMFvQ9XVCs8bX91
aDYZDN2ZFNg///2WfkuAjl7z0fYoL6vIVHJuKX9CFtbbB588VTvdTNTTbOkics9VNE/2ab6/jaNV
OgjlgyJ0XHHwBvR3bGKBFJH8x6EY1AmMltqlZjZv6x3iG2zCemAMkORiKz1avJ1wOJuj8tsU9fMh
HK/fGLwbQx65pblnJ/eQSh22rKEbs82BPWtC8o13ergqOKIOf/T+WVUvi9HfF2wb2SE1wKHfJoJS
ZzV9BvEJG/+dJKzq8WkvbPbFSgnXxuFOK4VFycm8Gz4mDZrz2WS3EyXaH9+scbQhULKqrkaJ3zFZ
EPwcHm+CrY2MWPieFJwAHah3cPKSYkemBbF8i/nUTSSZe65ed/qTM0SNwU5rUD5uDcZFDkq3+Hqi
B5IW3GxkPVvDM9gfViaE8Y0g+hXyYldK3dpHnq/6Wb6qhA2JGYXpnRnk8wd+PP+b3+7maAKgFNxY
ScrdpKsa/9/r5JA7oRQOPGGcYGsW03XwOJ+ox7M9sFPbFEwXlNI009S04z2pthflQZOSeWgdXAlQ
TevGEomcZFwOoyMl60Po48CcY0rmnihbmajblarz9ycgzzPL7yfwn9s4HuFGlA9mG369DxHqBcdh
LyE9aaKRkpuwiz2jdGW4w7SS7ZnWwb7dspM/Gh404OYHv6VqJEF99iF1n52fTy3P357R8bCFcdLo
ncwzatx2S7lMNZ/QIx+0y55jNTLrYdE9R/KzOQc9zXNBCnh9ZcQO5eYiuKPa81+1ffiU/nlvxjyV
f+u7tPtEqUWBe4rgJcR4I/BchytLcsNwnQgeooUEvFROEaoo1ugYITAX0Bf8v7835fTI/ee9He1y
uybM8hrON4/GiLehuTEB3yyy8ibKn6r8pjvcjVA21ZdguErHm7IH++2Jwi4ChbW/mJ1EMUUaPUG+
vKwrxyTHZ79JA/aT1/GezWEFFsKN2EZ655p2v3V085yKt4kMCLrexrHdpJH7rkw0YQ+XWXnXvOy6
F9aS7MDtsgEIkOpHAIBDARsMzeiFfsd/k0G9aAt7oqtwnqpw8kl+u5+jhS4DK6I1aTQ/SYTvHPih
GMxV+FpcBOTE29idg8yGS/fl3bfOnU1PjvFvlz9a9cI4z1u8YPuZYMBOKicNzbqZe/CAPdF4UM9r
Hs+Z9H/bLXkHFqobBrKBzPdr8f82iFOpDDorN/a3wEgoWHNWpz+zyQ9eJXxgsXsXUsegvvuZrgmk
CJpNh9o8DVfnAmh+J38e3cf8cL7dR14PDAeywGFWN6851TW+G1tcqdSFvyJHqTkibLn8+7dzcjX8
/uuPdrD7fpxmWemew0n2qjdeNHizbr5pd8CtVA9OPoqaPdVgeGVzGnVF/e9gU6Q/cx+nloDv93G0
+vR6GDZSy33MuwsSfCMbCeDh4LYH2PrtTpRvC/MhRKdWmX6veTnnCVfnFvkGEtFvesre1Uub+HG8
wZrd+o22ToVldC5F/cRbQpuFiJOUVlU1la81/dtb0tNOa1NTLb/us0dpC7vJZRPGgY5aqQ2yGgoJ
rNEzJ40TW1Cua4iSIuoM0l9spoNBRoWk0OIOoe1qiGzrP9ojyyNnZMKHUq/3Q6b8v7+UE7Winxc9
mg5kqS7HpuHHwsvMV+gJE8uJ3r/2vouawHvB3XNQtfw51RlJg+iduf48+H4uyD+vfzQfxLkQRY0k
fwk9Ciih5Jf5IW2E3oNcb+ADuQ8Re1Ft9xMUVPLq/3Z5/ahiRfZHLY4FPx83vOYJkNxQEjgKwv/O
KWUCX1aH8ll2cj9Ud1L2eubqv7+IHz9eP9qnmsBTRzPnjQ9eV1E59CAfm/h9XDhKYNpZGTqQ1s7e
WiqfwFbYgmjCSj/LdTv5DrChc7jFD0+KwM9pqQ1Da9Qb9C0J2TKyo3PE9Qu/rDhWdxw/psvhdXih
dCX4QXP190egnLq2pUg6fA8d9fRxQ7vqwRgMY1NwFDy440NheLnhj5M/lMuaByASYo8kgIL91fgE
e2+Q1y1PCokp3qDer/aO9gH/ipZWm1wFyrLieH1VewbNh0eUnHIwqz3r3v37XVsn7hrHNhZSrIZI
Bn5JhKemGZSyLW/NCwAMenFlHTb78KLTSlDjFAAXzQbQvZv7ps3pzqnvkFFFyypxaGUaGzV39gR+
Ot24EJBdIMuiEfKkgLVetLt0lyGHJs7JcPf3iprakrl32uyCtmhAHBBnYXWlgrZUIO1kT8Ob+ay0
l1PhBHdQhyEJUBUnoWlbOPpbiyGBBBflQ92ab2h25b2njOs2cdTH+npqFvqyvVf3Ht0wggazhzlX
tqcbvJPuwXSm62bXdK5MKvZAL+4xew+faEGSxXT2vKbMu7ejSeDH4zyahBIjKCoz7cuZYSzWC+1d
/RxQgWI3QO71UrGxNb0YzuFz8d49NYCEoQ/W1y1zE0oBD33sDD6auS2BLcPouKzZwe+9DE/a899f
/Akpoa5oomiKJiIMRf76Jd/WhiKY9CbY12S0XcwB6VuAOAtlM2zaN7iQFwxKdjDeYXNOO/zbJW/q
qiqbmgwvAf2VdbRzEMXC4gPiuqAX3b63OTvNwgnyuNyh4OR4bsN9+oJ8jpZCSp+lfBHEvv3QPOj0
gCb7QPgnyrtI2+ZwKSpncPfJDRA++9wvPHEy4xf+c0HlaCbWu4Os9QYXBAqjP0Xt0wER3YHs402p
r/aF3zE0s7sesY1cbA3ajdH2YNDSUBkwKqHmerDSkkfErAtC6sdrtlLdpyVVZzYxJyq9P2/zaMru
a7GvK4sXIVIbPVwMbzUJbNzBXMZqFqZuF/5cAz7AM2Ejz+m2wqSDdh531nwMgZzqaFToaQ5Pbl74
UFFLNl1nVWonmljcJ6pX0yJnUWJf8XNO3w/lZIYCj7PQqMwurN3oCnhGq9eRiXzcqhTPdVwzMSyX
5LrrdkmICqSTFymyfBDV/TI84DbCYBUXeAECn9NAiQc7wNHBUuxBuCdE5w8VIsUZlMs6/BAwnsgz
VpgMNBRdce82xUpTF6l29qB8Yj/Pj7OUuaugEFJ4rA49ZEGs5E053FSqN9ZeiyCj9xsKiC4WnwVQ
1slGD5pYhEnO8wJM4vMD9kS06PxNfruLo/2sOnRF0qXt/E3C0yVn07gYw1uDqBVpeEDnHtZw6aSn
fmRar9aZfgkvsUAfZAYAJPfYSDB7hFD+x8wW8cnCQEDxbnlhOi5jBKVd/qYPxSKstllu2HK/60XU
KQWoKgI1bhLroodgWyZLouK0Hq45U2DqIg8hFr23Hpq0svvyPpPeDpXbVBw2CT8bP8beSym9tfvl
xOJQ1/fEq5mPue4c8qdhWM2kHTCSJFPNHpGtAf8GCaAQrpvCIXSQ/rziTl+lu0+hvEmw+mUwTIcV
UWGqvtuHva3pj2qqumZ/eUBxf7gL3vaeFru8AuoTCvIBQC7mIsJKw9ddrFLUAu7+MDuFsgq49aql
vUMDAo+Kd7YY97vsrKMmZh4lEFakeXBURCA9SVCCjEisarqI2zWkFdkfU7eyNetOjcg4ONyF0iY3
4KSTaS9dNN2TRoql5aTWR6ZegFtCeHNmByrPE8bPte/nTR3N7EbexKmgM4rm2Y45xK5GH81Sfnfw
abijvSHNDmRs56jQVwi6Embd0k45sw+T/r+W7eeNqJzOsHKZpsF27PiQPO1zIR6GlLZKv6mNlTJ4
0QqIt3VLwkPzWUpOqG069KDIG7cmsGuYRTkBRhX+QxFhWEo9gY6QuV/VoTtcGVd1tIwu9p/BfqXI
HxgXczbXSFHFi1FbkEBmXhSvbcv4Qq/kdcXl3rQzJtF4Tl6pKdUuC3Ghvmj1UjWQrUWIaJEHkk8i
XR/Sz4ILRsJLMIL3u5roppnQIxLrVjNWMYFwE7zoMItuDulH0t0nE7Q97LXGUiwe4qhzpMl8saQH
objTpG1YopARn6VqlUb3Yfph8OVCxcIFkMIvbT/06FFNPmvpo0ztVv4DWdyvg7WZ+XIWgQVw0yfl
KoTjQYpsfBe+ZuOOh1N8BqUt0dETNuk2rp3uE+sqO8PptiWzEmi0uRuBPFerudqJVhy+M2hJt7s2
dTDhqrnQgvW+VTC4PCUSwcwLTE0ZU4PT2dF0xVWDa7aLIRC+ccc7CgVtIVRPQQWs1liJ8WOHpSBr
mPjVRaGoZNUD9qch2ebPGtzhrtmaDehBAVc96eifSnERmdAR78XpoicX0rzspDvN3A20gaYrud7Q
mURm1hFlZleUqpnvMB8TqidamadIVI2MlbkuybGl2WrXt0nJGWpe+dJL0iq78sJCfdStGidYZv54
Lw6LILQral8opdG6rKbPELYHophyI2BIQW1UuXhQLmlcp5bT5bZlubpDZ4xKib6CuUnlHNNEd4XE
+1Z4Ga8KovOWcCTYe4W38uL14BFJxOkxIcJFwj53o1D/p1o51TeVE9bLXFtUW0l3RC8mDragHeEC
cB6fWDmQKOUxGUK+zi+AsU3mLpiCnXzXiJt+TYIlrSFy5xA5MzY9/ZZMFII4wa/f7a+sz/6SyVH7
LB/Sh+qJjk5a8G6A4tuA4ZTiQd/KV/BCgIQspqW60sjyHarLDDfGtfpGi4ttbeolzaoWHpG7ju/N
+zBg736lFcTIo0xe282zScxRfhlCrd+DyGAb2Pnzk6TnjUYxjsmInW5UfYloJ7ccvbUzWAjooNLg
is3SYWN19+YuuzOu+8WwsFgtlzyr8rN3ZYfIhVuU4OnimYpMQSIpHx1Uu/y5bm6GgDqNQyaMlPn9
tOQERmcMBR2Nd/l5eNOvqNuw97LaV63ZHqxFJF1bZbW0BFRZh5Kc5JisQKIB6Osvufc02ln9y9wv
vRerVTI8NZqdv0mXEzXYJHaK8aqpcOlS5TXQ1dM02T8mhOhhALkOpG1lEBy1aBG7PWumN8U2R1R5
WGndffpatG6GNNO6PNQrMPz7+EXYP6KBxxrH1U1pcQAM2ri04hlVvO1U8xrY//VTghbuAa2rVDgK
Kqxm7m+XI7LS1UFyRFRuMngLm2wjGt3DuCCANItfiP5aNJJ4p/Mko/I9mpYAJwyIuoJLTU+kqkB8
ZPeaYhxBzlTjZfGKp/KTQpLIcm047UPSONENu7Emf041w01Motyv9S2yQHMr7upPCSDWsNEdwyeo
ygvvKENZmTvyhEmkqFBLgKgf8k2J6rR+At0vib7SbPl0RiIfGgB7zbth2d14xVjhAKnczNKk/0fa
ee04jmVZ9IsI0JtX0ciHFAofL0RkGHojevLrZzFngI5UBlKDGaC7UaiuStFennvO3mvzWjK3534N
Bnh0PIdeKxHmRDr9C0m5xeDpzb4rl2bwHig3QCWBmBuuOIirkC/AgKBBCAlWeMyT2zJfi8pdRIzb
bbAX3jIsvazabCXF7ITiAbUdCbfn2MlB2gnkEnfuBFsBRIeGS3p477iSQo3GH6Q1YHJI/MguIXS4
Kdoz/tPcaHGzD3wUVejZqZZhR0XKk6UcxGEp5ARV7jvzJYhIVMWHULEtMv3EPgupq1nksytPOi3F
/tbsITBS2nTrc7y0+BIlxMnmLN3do5ydFP1WECmd9oZ+yyMm9htCbCPiOsk7OPvd0ehYiKZfSNNI
ksRbXjhj7GjgdjhN06dj2/L5uFNz/MpwWldkFtkTskozutGjY63eSJgcIkri8olEAvaPtqzM95tk
+WU7LLmCSvfRd+solIG7tI5eEwS9D5FZStMv2JGLmiiuEjh0Wbrii9V+mjmFJY6j1uPfNVvUZ0uZ
K8z3knTa2BYxxHQYUs4dGdjaphg2OYJY/pwRWBKivdBrudjWNjY9rkmjHhCnGNmaDXZZb6eWpvgq
TW7TJ3Gt3AodxY9TWF/cuNpw4/aof/idfUa1UNlFD2h3AROdkr+Itm3jGNWW1bGMDqQz08yVVDIr
9pxar9xVJJymc3rnM5fLHJ/9aGsK63P0zrzG91fxsCPBfuBaoM/sHglW1i0Kr/Z47va84DF8VADZ
sMbLZYZk2k1BE5aLPnZgawaSl6kO/7jQekp0aLvVWVgIOTW5a8o3rb7TjPtz8msqNhUXNWNwbt42
eW4H2g2nznuRjrNSdAhwPmCLRVKPov3FZ9RFjN0Z2HRvY94e40c5PjbxQcueJfE0NFtpcsyP9Mn/
MFUHpBF30OdfR82qrc/qjRHf+8VbP6PX8m5jVI1d8yHoa9L4tDtLr8gIk48qahoLK3h3VLobGBeL
CJ5HveynTSjuSNhKQpK48ueAHUAxLSeiLFOGgWZDR9A46NXRUHdduMzUF7Pc1sRTCN2yk26aZqWQ
iJAE3nkxhMtBcQUKR8tLWmfENwAfOmX/abMPMYVNLfA1Qp9HU0XPaztjkdPCfVATXW0ipw9tMjNs
AcmIpNNz09nkKo+JdOyCZ1m8SUqcrM16FB5CERKwg8qM9ZX/nRih4ocQHKN1mmFlhKspXA39OtD3
sDehFjmq70SIz+k26oCe4nt12J1xCDGezxYFq4Xkn87JLQOZM4E1gfUikRvdEulmN+PSNL1GOE3C
SefRS5MbUdhO46ZFHk/UrMRyBxmnfFWDGz4/MxoLtXQX0jls13N4bp/c5+xKsTjRkyP4e+hTwplX
FbBmQP+Cf5KAbHCQYfBptl9YkrTyYT5cOmdEw9bEwwizTD7nH7CH6bnsaLvFB5nDrOE/nxmkJRO9
ZLTH3YdFXRyUG2tYGvG2GN+LfF2PJ0Wz1TNiikWN86CJaWLYpUwcT2dP3W3aUEJuqzbzyv72LP4q
Tbf+JXW3yNqN/DQxmqmoJ/CS0pLJ0TXvdBYWmXRznLNJkLuI0CmPEFrqG/5hqXF0PpRz/2/8Ncst
tD1brpwKpuoXKqZ+8SEWEM1RfcHtghQgPyX5Ss3WY6Cxsn022mgLkoLbpWfvlsfbMJ5TcOEK7BjP
l8FqLDZj9zEYIyHw2BJX/MbULxq9XvKMR2PjnHMIId1HRzaiXy7DMz09Vse2cBA78a8oLLfq0chO
SbGJ42Vq7OKW8hEuKhUXNtTkNlNWmr47N1/CLsUzFtTb0bitrIKO9II8wYzmb3RMA9wnrtw9nlPS
3H9lk2OxngIi80sX+ZDCGqFIbmU+Vh2xSb8QV5hq7zWqoxsLRvpDv5BFV2vvhR3+jIzVMrQezVMx
nXT1ADhc7R6ntrTriFSlm0iemQMlOn7Eco3kKY2jdetOdWSDzUdP1iILFZHmLI6xm3CsFEcWI0XA
W0T+ECIVZXujfCAgQRmWVeHRLBFv4vpgGY9lt8qKFSJJnoyRHJH6oMS8UyWiIL60/rY4L6PzUkQw
Tqjc6PTR4Vy6Pgo90XhplfU0LGPTRUdYtB7u2VS5AVGW8vOZaTqaiPJRE3CKTdTfZ3T2ykHloRGx
/TbxDQRCDtrPFppm991Hk7GIkqSbQfeXk+cgJQ0cXcaKweDA+bL4IlqstnL9Jcf7f7dZlb936uxF
DWoAkaG5+peCuWka1kLx96CU6B1SrNfMJ+3KJ+hqp+RsG9o93VkXB8B58gh2h38AnYr+msKMkIfU
JdegNegkOLW6lJVDYz6G5QPWVJGB/5URmvrDRN0SAb8Ac5qB3pcaH+lc1VFlStFdx0w7K4/6eODS
wE2X6g17YWRUKxLAZ2WP75qWqzaEkzpFaA/Jq0V31X8fvIk4GVubZtGoRdIU0z4RaxK+N+Voio9a
6C1jqhf1pFubZlob1k1mECpGoEzL5tXBXxKXHmti3X38+0b8JFKbT8nSREm3zL84ybmaoeXhV+6U
Q+sC/BckiHCuQGIT8D5bIINkIfeYyUlC3VJeqM6UrCBV6h41UvQSTFDgrlzun8bZFvBwtBSqArZL
u5hWBaIg1oOcR3ckQwGJKHPST2idZEg+oJIlLg2TMwlJmJ4q00nufaa1xeH65PSHxg38YmyYBtlE
wP8vh3eCFMlKXGTRXWIwliMoi4iKNN0VjedHtN6cND5EzTIR9kKJJ8k45oqHV4Yujj1e9Sz8MJf4
82DmF+pbu562ON1GnYOZvw5zqA8fdeKWO8QddmORo76BcK+GNJsD/DITpK4rfazfyqnL9pFiMD4U
IZrh2L9oOGdR2QEr5LZwBPm2s9ZTyQ4zOAbKM7Za2+gD9IPNQqECQ2DVlfyt9jGhyB4Jx0QLtqTA
xXkEyEOtDoZ+zycsfuAtWOaEVQerqT1Q2b4G6GpjF/TVlrSJ53ol32rGLsxPoPh8VnS701dm9wgd
RiFh+7cLF6AfBjkLpdtC1W8lwkRVbZmcHZFxerUPEL64BJAhGKr4HrPPc7TI+fdL9EO7em4TQ9OS
JRHi9e8n6dvNyQqh71KLm0P8prjHnwuA0M1LHlInqhzGdUTCjk7QcwjUPnzQqLkoya8chvzTOvX9
MC6ekYEjzOv5gY2BXbSzwIOOFMiiee7IpzIMHBhNsQOqc0QG8q5oEBxlukxQoBn9EPGBWQqJmfGB
zOvfV+gHwgIGqdnDQS9fNv/qzA6VKKF9C6I7ge4FyaVeZm4NLPXBtmeuRquWpBFH1I9FfiqljTo8
JePdiGDzi0xDLGSB/0KD+t/HpM9Dx8sH+vsxqX++UkVT9xbJY2A5RrdJvC63K6d4pFYnudOHp/Gi
+W/SR2WsSLkuwn0xHQQMtg2hz8QG2Odgr+dfgYhH2BYHN1dR+B6zyuPa9SwUFECdCDiLoGSkOJ2y
StgkxUc99/R+EwEMM1lWVrJwq9I50s9rQzjm5nZmNPUPSs2WeZdUFGTb6g2pguZC16Ti0JyhOhLS
rNCixFbLDhdv4r+vyg93igEkS69miIai/KXjjLXQmkzLKu5yDJtLIcCZS0AVioVXImgw9Zmp7X8M
JDo7grrN1tmHir+TMAV26Om1MfwPq94fB3Op5gynvCgqjYOp/SP2YZgQujOR2jwTGBKGsoNDjij4
3pWFmla7GgxkzgODPx+RP3//YhioRVN2DkOjuKPooLedGqc+OPg1Yeq8X0FZ7JViuJNNwUVqNmE8
PfOyPXTGrYCf9SZxGfKA5vJxZrKXYO9a00sIGZe8GifNbff+evGO4xIb56Nyg8GRXJvwzaLvmTyU
c6TzMvvokcjOm4LzduycxHeMYCN2XxSZ5RkUo+X1d9ELcJseoKoKxL18be/10Mm/5vhuUK3ZXmE7
pLKVzwUZbfJnnrEOjKgtMkLKGV+dsdoO65mb5AizNOzfD9OPSit1dtYrogoE89IhKQYTGVRsBu6M
oATmgTtdWojFDO9rZ/ymRVI8xdz++nj7h7WQO/ftly8UB1mJ4D8Z5ifHtWK2ucNTbB0SYt3OCzSg
9wyflPvRHeq9Zd1WNXEz7ph2GKu+Bn0vAK49V7dpyqekJ9p0eY27qs9Ly1/P1bejm3VD3z4YUwoR
XwzC8g4QWkujx99TVp7fSLGXuuUorfTwto+ewWVpNPEe+3QdEh+0MqmSo017nhgb3GSv/hrz/pa2
cNIvFNHuuKsoaU4Y6fG0hwtfcRsWmEWwrNzyEbsyYU3WMX+tkm0AG4kMGMTPika7fCPntynNFh87
eJQT1Yej3x5DB7VDuy74HAcYuP/9ZPykCFHIqtGZRWkz8PGiyIsbIdPkOC7vUOZSYk7rFm/bF0CE
+IVtaWB4xhNeMKiAbnt2xsAxLEIoAc3ToSANs/7NpyVNZMdOGPZJbNB8XvRPFumxH/8+0p+fpG9H
ejEFLvMmSkv595ESIdw1m1re4M4PP5IVrK2txeDkVRndOEOSsuilxbSRNsZG+zx71oZ9yircReKV
9+oH5zFP97djuqjFqqgeQnPgmLpnEVE/sC3w3JUDDGJedsCSLKdlSGM53ojv05f/zEZjxQUKX+ld
SEfjijnw74Q+iDnfD+fiZWPoiECj5HDYHQvV3GTQH6jZz8kqE1xe+2bdL+sH/cU4oTqjq3Jotvqu
qxYF8azDlnkIkWKyQ/NhqV7Rxv6W1F++aZrIHkbke0ZC0sVzVteT3yfzlZplBJ61G+EI3N9qdyUd
347nbFu/ZbqnEwezG/d57FV3542Ch9ZY9A9W5yHgZQBAf63EVn1fDzZ/r+AN8ayOtjBpw+oh/5Vv
ZWsvi4+duFHqm6i3k12vuurd+DGo+1n6TOYUQAu2Tm6LQVyyz9GLSgr00N/K8tuZ6GJMpTWRwU1P
iwPMy4qaNnmHtgm375otSfu7SkQEyJIM8sRE4PYbifJt7Sms1hCyLkMQisCJWLWpulcZ+9BxzJu9
H3G3yrV2RkWGoxkC/VbjK2Qu47cY3w+1zYMCz9IeoY904Ay9nKmoB3Ey38lQBshO1u66D7DhoEsY
ZZGaR6LJggI02GnjJpseJx5MOlMbjU4hPeSa6mnsGtjxW4sehe3/6iFqXqn0fuRqfTtl60J6lPm9
IVsJp8zunG374CSkO/Hxo+Hg+Lvx4xy4NTZWz98y9axtRrTX1rurh3BRSQxqbDV1ks6a40QAQU8M
AzPS1Bl+STGSlsiHggoWQaYTY+MULOg8X1ty/xYi/HHjrYvtgVGbRhm1CU8yc/ZXvO3s34oIJZMH
ZV4fl0m5S8wdYlzIKMTCSIVLdh37FgZ3ZEPvs7vM2ATNnb+V3FF2JMDutry9JqFX/q7KOUpKBZyY
uNv5iz8/jcgWhKk7F3DAXCgGIzNzRJY8eh8jtsxNeaj3NQlq6kOeHCitpyc2mE9m7k0n7dWkWUDv
AiyLTegtVekvK7kptDUrX7UvaJD3e0u3URpEnuD9+yuh/fRFR7X3Gyqrzxzni8PWVD01xrKEKYBu
gu8DOltj9MrU01Q3AboaLs238SE99MvgJL2T/FQ7wvgVMjWnqUw7YdXKBJefAu0Y3hVLs3HYRDfi
ItmL69FrdzSiyeUzgifw2OlSm96GnvDVpUBnjI8fFEzTY4LBG1RSBQvra9uCH7/XsyJSkUVR1IkU
/fP8rHOfWkWMgvMZGjONmVGcPdwTH0RmQk7fnSK2QTkUU/jVcr1QdtKCzJF7a1gUzwwx24qeJE3t
dZTRyiNIeVHcy572MCs6/30nlJ8ec8w4uIdNOlrqpXQXtWNfVW0/V36wMaHSgNX5rBRXfbB+KVhv
lQej5fEQvhpSIJiWzAu0sISsTqymXDKV8kaA3+lt1a+z6qlgLjWCtFFWhb5R1eW/D5btJtftz+8T
zkFwZAS8ier/iHa+rcZhWRV6H4zdqQKqkwfuc2iuS+l4bmIeIqA6jFgT6VXN8M9IyWNP3rjIxGaU
9nrmZHCCVdr+4gimt/wq1FuzTXg3LKdpn0r/XaSmK8gzyTPNDuTXwXo3/Mqtjkrl3yv5q4ikLFXR
EpfbaCTq+JeFRSeySIHj1zQ4UKkpOUXXrDT+rZoANx38UiZkdmjKxLbXrq6Txq0OPOrHVnuR2RSG
Z2UzwKXNDYYryUmSB6+uKftlUE01zXlNspnD0oMxWOhHwv/AKEXWNms+5ILpu/6iT2+Rfj8FDwSP
Fvq9CN5g2o7VMcXKN4S/hO5Z0D8zBFMW4t+JfntnrYDeriShXdKjJWNzWHZDbsOST+BQkAXkTdYM
sMZxZxI8pT5KAlpN5TimW8N/yUUn1d7KOlzjDPQVZlkefVijtLXRRWegTXucuQRGMnUShhdIZNa4
kXEuuEi4yl0mOuVgG/R6+WZNtgpUKF2yL6Q6dfTpvakX1UZ/is/sNRy922R0v9T41PsHHxWMuZbr
FYl5TeBZ5AL5CyRN8eN5b3h0winZM+1zoGwjDCB6p78FvQeZJr6Fc/rKl/aM6uIoIsi5ydYQXpfq
rwEmg/k0NiZjuWPErFhKck+tXY10ocY16KOBILWcM9dh3ZD0iX7gK9yj9gZeMjzUZxRAD0oO1Eek
tVscutPwJhO4bKOu3/u/CApB0qC9TcqGtpGGvGbd8ZanN9OwCD7mow9sS1/kMk2RxVR7Je2BEZU7
KoIaKnOzgUxXDQ8loT7dooOsLRFnn1Lbu4CgDLJ+H+hCBbFnfUKdNhpPSqFSM2lxNXnb3AqvMsqo
Weq5ERf5snjK7qA+lbfDl+iMPgT0m1YMEXWt+gYhIhJXuyQE3jbMbSs7bu8v1FULqMB8at4GFylG
EbqVcDPqrtgh0EdpBOipOOaGMzxCz24YNJx/MaB7G0Y3pet8h4k4+5T46UN3SD/m5LRuoR8UAzBk
umuyVYqdFoMVO+8Wv11KEukK+yZ/2canwH+f1NsWRm/RrmYP8jZMtlCg0YMNODHGh9zytJ1VuczU
cmJiuaflllMRzl9xSlYbJRjJP47xlj82M3SpO6Ud8mg7Tp0OwTEmO3SNPvCz3xCw5kESSvaT5TwE
1nn+7fPH+cDE4QFpfxRiBLDxBXRv4qJ74EpphDu69CV1EwLfwsCeA69AWBTTNkTKAtidnKhiz6+x
L3YT32N3ifPbxP+pM5RwJGkvohlGSTPRucBzB8g9XYm1I2a20ngE/DFRRkPRkDIL8I7wt27JTBmx
mugvKB8yYHCMOaDUynyzk+eBUNDX4AhK4aG9CzMoVVFNScQGjwMJ7nn4aaCBfEapsIwrWzG3UrTy
BduPTyIrg/FEY2zSHG64bq3O3YY3MPDXMbEKqLiyBmeoVwVzpnqVLvHcmALVngO2hCg6RI6os7B+
aTD1zA1Hn/GWocOns7fgMRFV8JduRR/mfAD6SVLJZGyTZpW0KI1sgaQkgA+/uco66cDzwH0T8xhC
qub9Thy0Reo7f5wBty/Z4TY+O2TcZIiatY80fNbZxZ3VR4YM5YsQ7qeSvYBwU5jzH88vk6JTYFM7
MuUG5J5kXj7wtgh7CeFj4I7vlur1/Zbx0VQ2CESey/YzSEipJv58AIyeZjpc/mjd8dcCUaeKYiw6
9TBLZAYLlg0jdv8YMkRurRntF2uHPN3LSHgQG/tY00akzxiXoCXIJOgE667zZGmtD4vITbDPCYUD
qT7G6Ni+VAwYQ/bADfuZ2078JcaPPXCMmJGXdgputRlyPofxcYEsm48eoxLGWoiiZcbZcLzB0EM6
G7doKbR1B+s9fBmET6apKcwZkfY5wPqzq6hPKXJ2n7UpRGZxfgghDggE/EaIDD/Dfh0HdzOfExW1
8haKz22xGq37dNzkcYwy4SbieZuHvYL/2XeecSYgVGL2Hj2a5zsTq1j7WLbgCBOb+Tx4PgSWcOvG
5LZmEq7xhyzbcpPGW0PfNcxP/10S/NAzgyRGm5wqS6FFdOlAGc5dqMeR3uGTmLyeOKVFfBctEbLN
CyCslif2BlcjBefa/7IM+f6jc3n7rQwpq0rzO1PrTnNisW6nZA/5q87VvTnybLimRf67WOYU5xhB
EVC4qlwOVCN1yKtKivqTxiayA6vbLgc43Yg/5pTA2S9xdf81bxv+OsFvP3nRxTmXahvJedKfwnX7
qOxmcaphG8vmDdkuiL+rv/dTXff9FC/q5dQcMlPNOMUZh0CVo25MnQ0nPa3hjsUS7WznhtIB3Zd9
LXxQmrez/zrXi3aMqU1ITgLOVdzkR2XbrGZTiry73mX9YfD154282PUUYtJ0sRz2p3GOFVwkm4QV
Q1+g6qQVFXab0utW1Gi/ef6snaHbsq91//3C/J4H/3W62LUshP8U2JdOmLyezMpou+6UowuhKOTz
DhCZy95GeHmRNxzy+JCqq047QDCtYm82v5ahVwSbrmTc7qhOrSxmwXHKGkNGmovsRDsaGlS3Zwq8
iqTcyC4gPtGuADewrOdSAS0jjk0Efd50LL46B6+7SnzBS3JkmZ9Zk/8+yx/Qazp+GF1nwogd8a+G
aZgVenZGSYkZJb3HWj40MF7PS5OAeWqax+RdIAXHu2YTU396b0xAc4gfkGn8Zd+sz2OqdbI0/+zo
Ts26TVfwpHvCpIsVirEDU9eQKGyKKBTTkiMoNsKFqHN8POBIf/AgBqD4F10+g27QEk/28BiiA+SD
oa5FRm4uwdHsZpN19t58QiU4/6Jub2DgXplfz4/i5VPy/UQuVrg6LpUi8sf+pC6LmxwCvrIsb2b0
6L/vk/KTsU75/kMXHcdIyzIxIlrpVPgugbfisaM9Ox1q9qGpiBWFkjyFyag9F+2bOe19TD6Ff1cL
T5KMV1/9HOgh++UxKD8j5QU1vkI2YNETox25MLGWDfNCOUXZWd0GAq0jLvSAoaaLiFBJ1n57Khq0
uuZza8HbrvKlgDMnw5GALGvZnKkNhyfL34zUdxoq7l6fh8GQf2YrWN2skzY79HWK5K5bjAL5SrXB
br+FUJvzdjCxKUg/B7IQDONSIgKnpQ8oKJ9Z+anVqNylo/UsyvmiI9UQPqHdy0s/eD4XSMo5zpEN
S4UOUybpR6INataPMNWA/aPJCxJssfiRtT0q9Cl3MdDJBBQTjUwl7YjquipPpvguVBPKWHNRDWuT
faYV3BMvGFUvBBUJ6SYPn3EwFQm9SApbiqh8fMhiFHXsSLONVSz15pltpuKG/AFOqtyOKCbq2VcA
Etc8M2RwAJEaS3SWxY6HkykKovQkWbYP8pdyh82A0n+GRnUklUzNzhB2gmkbLAb0acdj+cg60v1S
tjgzoICWjuUS4jXN0u7gBRbvp4pYWlyUqOb4gWYTY+oVncT81cuP58TLgHYajlQgaOXrFM2C/3Po
6C3Cwll0np75doi3YvRq1ac5ZN1Yn4HhV17H/3Fu4P6hheTvCwIo4QJ5gf80CPgri5cGAX9xkzGp
kPDgvFD3JzSncrc1cbrYKeyB6AEffotPuXkOTGZDr+fwLRifcqIjE4o8aYHUkzFj6t8otSdJyzE5
mcM2jih8Z5GpDO1WuBNoB8iyMzu4RxfWzrhNRTcub3SFG1H/SmJiglEkmmszOOV4fozis5NuOxJP
efzZd9WayzQA0ZPELiUcEG/uc35QWsqg7rONGiz9eJeQ0Fmz5RUANIcnfovJuOhvKjA1glc2p7B7
IC+RrWn3AKONP3w0iXT1yui+QmuanyT10Bo7vG/RQ6F8hStdX0Zc+mAX0I5fiCXbROo7mWIWt8Um
HDZ+ceV7Jf24pMok06sSjDsG7X/WWqHsV3Eam/1JQi1de2rlAYx6lVkwtbkE4nmGHnd1Jf+xrjRp
jM0SDHpjxnxY30q8MJekVNfa7pQ8VvfZCrqPzQZxMydx0zW0sZJcOdHf092/ltxvv3ix5CrmOcrj
jA8zMyG98kbsSLRGF7U9rSzjvlJgZKElW2jNdkQz3d2HMcOUFl5JuAULUm7Od/FSukPsF6OrBDvc
si66Hxi30NAbsnfmsPv1+de/F3D1p8rN1DVRlkwKVFrQf16nShiCXO24Tj56rjO0mF2CGW5TvYyM
3JNlTS4htsb0FlhazUAHyfc53LTqnZ5sTeaVMW8tO2HizmwSLXAIJ/5jCeac53XBKsXechj2MnKB
9JgILwPzlnJ8KdS3sH8J6qdR23fxUtPQOjynybukPl0dhszfn7/vyn/O72IMgAzcGK2EuzJTWhrC
BgNkB8hD7RkSNkGJQWpoOcPh35f15/rl22W9ePymMYaTND9+SEvfZW1brnMP3T2PPWwD1FreCLuN
ORvt63//sv5TOWwaGKXnPQe108X7ZmhjW4UpvxzrK2u4UfNtTyq3A9QfxeWiTW7OoNi1G75E4bQr
Kzcl8+zoT8/J8ELWU1Z7SCZsDfnEbwEMbkP039FnO92GwhIG6bgkOpiYHBvlstkuRHr+67pZDYGn
gv0mvpGmd/2iknxGC7HB8JuTbRF9xKBfEG0sa8PzT1W4b3j9HcNRrxFQfhD0UDh+O/2L3cCYRY2e
dtzvbAJvvu4c1UY0GHk5MuFDxOcsE9aCukdYY9PjlYMteis49BFfIs+8tvj9MCr+82gudgxTWsdh
k3M0CQtC7eFbhj+qeHxhbLoSbHb9ZKkE29lmP6rk7cDHOK9pFZWWLT1IiP+xFohrupOEo15lZ/3E
KPh+rcyLQaGop33eRxyd+ZrQ6XKbY0GkH+rbjzkQZ87/mezgIxdXMRKLA2jBQ7uFAPIOruNxxlOc
r1STPy/ahIHM6tzZ1nyxGElnP28CnwMCgECqS0XsZADFENs+ZIy+WzAd+M3H//cr88OMmLv07Wcv
1ggl9gMrGpjqMOmJRheLL37Y6FH6aN3+8dx4ZbardLeXEMB+iNlNCRRjW9KSMjzZdAx65hik5siv
RXesb4vX7lf55K+M2/ItrBcxHVWKMBDGjMoYJJBG9a59pQqNvbWlviBj1TGIqrs2L383xx/plVml
V+AsZOwUM0S6skBo8xvw14pognA05pE4lv8/V3xlUCYjS4fuZND6LW74ZGFpfBiNrURaL1l7DgWZ
PmxkmU66+prYoTybUBDO05pNSbIZ6Qbntkh+QHkic8xPbvLuaEzvCjCFvhSWRI3bAS1EotS3KbYr
RylSki8eCOaygnWa0XfEnO53X2Xa4nRY4a5dwiCX/Mdw7IHmQ9U2yHIkRHGSnvkQ0iAxXSe/mpL8
0xbJEuHtMoCVxL9mfFFaWZM2MYvC0iKltmhPDlGeKimsNiBF89Z0ek/TPENeakzL4HqyQlxrnPzg
DNAVdvIo0bmexI9ebJ/SttX6tJ7mz5N1UDxl18i2+ib8Mm/nZbheVsyndLvuXXNNMtiy+AgGzyi2
Mr0c4gaw2hZEWeDkRsokYa11iqsDxp96ZRawP2KdIXCgofjzcYmx3lUSHjy+ZEBUuThFuavjZS5s
/WJnKW+DsG37faqmCxXj8YohtStG+AHccHCY0lTLqXMLpicR6vpgQ1ajyIxmtuQ5muRJH/9+lblx
fz/dKguHCkLc0A1Vvrig0DDNIDGn4eQ/ELmEwooPX7Rqs83Q3OMOl9Sdjnt2hF3EvtUVKeJFtViK
5VdPHLDakYBmsgvgv6P0WjZ4Jj3VFtUFTtmGacVBT24CMkD6W6XYTHQiooMJoMm8Lcxdgm0Rvy5O
LY3htJTdUdcbnzOCkYoKex+uPx0tzSqlCIKNoYsLtGlR4IQCSojUJQmE+FcbkwUteJ+wqnItZUyk
FJf9roA+QiGCZ1z01m3BuGyZ+3ay/u+kPYI9TFuyFiOtzH6VPFk9vp4AgxzKsmx3xrEdBvfK+Yvd
ita814OEsbJcqfoXMza/egm1W4vOJ7kpBC834hUM3E/9KlW0wFPoIjlP2iV5pzWHwvcFZQbhzMHe
L8Q9l071FLwaRPRIu1mbcg985qnAZWK3h9AVjr7tv07DdmKPcoO+3hyXRGMobFZIaUjT55It6lgd
EnNdBMsM+vgXiPRuNa7hpuA6Z8U1zEc63emw7Md3sfu0JC9qb6zuthK+cjINaKxfKf5/4M7pKr0q
SVRFiSjQyza2VI5DbYXzWRq2vhyq+1Jx8D3iqq6FdV0cJpoVmLs8jeRzijGMcN1j2W+uPP0/FPN/
HMXFFiTr+0luGnlGuDACHsif8VLULxucYmG0pjGFAn6BKKS0B+Wub2/+35fh4u2TWx8jVMcBiJsx
3WS8/joRnWI+MTk/jMBpUw8jvsqI2GXZ4nYG2e356cpV+GFh/+MqXDa/ZVWzcoWDUOeUxYpaZmB4
aEvaKtZWkRuf77pkI8gb019qphNuBv+r0nACXNMD/1RfIXIgdRntomyYl3srKS+JWRSk+dEn+qNP
VkO3zBUqbm6Jj4E6UN1c2yClZD7EwPQleul0PAko3Qtq1vjGpz1UUmOr2EyBKev14t9X6qdi+Y8D
vCh81C5vpmE+wMFrZGa6NtjygMOzLQrROr5Jq2GRtx5Ko6CzcSM5RJNpxZsaGox+Xyynit3p7sox
/bSAf79oFzuntlRqrci5e8TMECtAb91G+Bkyud5h3kKfeH9ulrIEpukWIl2y6LqVMj0XzY0SP5rh
FaHTbxDZRbH0xxW6eKMqKW0JruMKTQdyHIIIN7oNQiiDEB7Y4hnyC5WyEB8m+HXEJixMyptiDvPS
KegJqJtTXqruGHIPDWyzqB57MaVvmayi5IidSe8Jj4VaQaKK3t/LLdR/bQkfEIs7yAQ6p7w2z/oz
0+fUwv25FAgmuK0+8TZamMbDj6xBfYKLHNv3ijEdAdExX6L+U47vsXQSAZ0vUR1Un0jxu849b8Ub
bW0dxyduZEAYUnLMiGCLeSV92Y7EkyJvTY5mPq/XptZXLbls5rwpqe8U8VnwHwvkocGd3/JsLsHE
HP8vN19RSCrndSFm6GL98IMCDE30+9XtUC3g9Z68sF2NM18l6++j4tSlz4byKkONCZeRvoYGlULq
SjuatN3xmnL9pw0JY5b/cOouHsahawNBiMGO1a6PROOhq5eMTi2kgqrHILw9ptXpfzFo+qHmUr+T
nS4uwyha/bkzgSjN80nVlhbRbbWlPb1MXfxu11oGPy4DeFNFkmlFFZ75RYlXjkqtdllLzRRvaJJk
dq7Bw16UgFZSVyYNgi8xUBJ2BuZSfp5cVPOM/WX0Y07g30K7UK4sTD84YaBI/eeILiWspDsZejhT
pOJ1tKKpxNqj3gjxvZWvMCMiUmJQC6dB2w8Y4K6t2z/e9e+/frENzapJVwSNXzdfs3Avgh0AKI2Q
qkFLo9gRag8XFUhKH+zaBviHvdkf532xIPtqdq7ViDuhvuoAMlDn0LMIHfkjH53Wm2PRi5fpMXUF
SGM4Ra+8fX9rCeerrkAJnr9W8mWrNigVQ8xGfp1GVbXQDafRXM6+tkDW7GTU/TN2yVVMW/f+i7Pz
WG5cy7btFyEC3nQJgKATKVE21UFISiU84e3X3wE1qpRMhljvtSpOnDohEGbvtdeac0ytnMXaUNQE
yEpUr+1KvMpxvdQ9+et65rv1rYdbaUrflmE3HI176yXK7jHPaQT0wZULnAiBkgV02V/myNQ/QEX1
ZCIkNn4b0bA5CJW3k6mtwg4Ps1Kv/CpZRtGnpK7k4m20KJbnbCv+N2NZs7OX6IGBiAloZJYnwwHC
hmbLuBehmkj80aVGA5mzLub61M7eGUA6SXJAdBtuUAA9xGwB7iSDixse+njJBo4AQ+gOdbdXHtsH
vCifLNHm+4DFBmUNhTaWNpsDvpKw0i6R7MxYNpVkK6RGC/F+Tnv7mFF/DBUYg+zjI4Sb9KhyVsYL
7x81zBh8fxHcNANn/ytaHpm5xDISpQWioB7VKYFY1s6CoPQWropoc0JBR7IMFIsMwRsaKce49tF+
VfLne6WhSpKlzVTPf7o3ZRN0iSGMPC5hSfRRYXq95CGc7Fq6wynplvqtqT0X8mMrEnyysF5T6Ez8
DIoMoVgWwRrZyrLDVlIVWwZwszkzulIbXnBb6+r3azz7wHIhr6qTxTXi/MYRcWIZE1yKCdHpMHOc
1oLbEZvJxBC50gN9OFvtbttmCyEgunb2v3otZ5uLqMamGZYcVblFlcP+gu5ldsvn7S9UBCNnP5+3
PZuFgHZVLINlgaixdVr5yqrzdTj56cGdFTmT2klplXNToOJp0PmQJT2oWPfvq3VeP2qlxJdBMSNg
mbWRjWa125NFiNXMQ61lwGRjpIFiOF/rycHEMaJQl82bcxzwrvUrYEWUET+vVV+187/XrCImlmSD
iv6sd1l3RhoH/nzg2nCsVMz1FDrCSyHte8sOe/ps5JAQNGurJ+KHgKMsKhoBIExUl95UuVOXKY4W
x9gUR2b1K+Eh2/ZY3wC8JB/0uZCwTjflgaNotgCeGA7ez5d/qUvPe/jfyz/bYlKrS2H4U+iU2qKy
FiSx0yQrn3TT1lBqwE2WXZl4arqyg1OKNguetBrmlMpZuAG5fYF+urInF8Qas9PaKXdEiHmKK25Z
iQF9ef5i/Cg/LK/BtZC9Y3NbdoTlSXQ3P5i0zhr7Jl3163Qzt4/Caz9vLlD+eTosA6IChtti/Ha2
cpfpmFmtOByD5J7ORA+ZbEe7FO5tkq4z7VdwJNctReabMlq1Xk7ariaZZJnQeUToQQvJ2GRO4TWf
ypu4ZAieEvh5eh7UXxVsmUWPLu+hekt2Jc0WVCjesEdknx8oTvV7tLCKraCFuQuPmm0+a5/JDpA0
9e6sBVU1V6ZNcGT9Rgbg/vxULxYOhoY7HtAHTr9z+neuJY0v+OrArHOh4bh5muO84oMBUHZBl6Va
SK66uib1uDRrUg0d1CUJ2jrV6ln5JkVNVqQSn4LqacPWEu8xJBF94Ntjvx3NdXCLqFq2y3lHWl2r
HS82Pr798fNKTU6nQTRjfnJPGgkAY8AEy1kyPMbeIG70dBlGtg5+z4Fm5O/Byly7gksTzO8/3zr7
lHxZK6ak5gpaXgrrgEsLvl25a0mSBctTEac2SLYOTS13wMNVoGOfsJfmSwkd9icm85QmPbKO4nZm
FCpknEG1Qym6iN5kMHd/CJeHRPYLcwF7FrsznDv4Q+nyJHvz/kDHkAiZ8P9jfvjXjzrbp4aQzwp5
0nCsHNp6ZGerd0nh9YkXdHCW99L0mrBKQQse8FzD9rmyvF57p859SVDiG2Os+fv06Cn6pfWYerOQ
r4WlUyJOP00uChiiiwPAlNc+o3l1+Gf1MOewT3Nujp97WmQWxqkueKIp1jvAjF5kbLOUfprptP3G
VMBO6zRC1w01FOa2q+IB+VIhbKAcAOEvKQAczl6pIgqmSu+0+YvKxVXLmw2ya0W3Fk7S8qOeOdLW
6KLC4NSvb4GQnBaUdtfxBJcUh/Tc/3shZ69BLhhtphjcCVV3ADGHnWdAJ1NQcKx9AKM46WSnTZfQ
NkiHzkgoHXfm+MRmEV95JhdB4d+v5KxYKbJc7TOVWyKswFkEiGAWHBHjjA+Aqc8TllLJKWnpAqKU
w0+mywVADtz/Bl58dzQfJ9XzdyoDRaZKCAYWaCHMnWreCcIfMypp3V4zAF5Spv11786qmu4kG3qp
cO/8m+KBzd/z1+C7UZ2jrcDx8PPSf/EM/f3+zDvi97OKNEUFpAmW/hN5yHQLwIqd1Mc62Yrq8xhs
Sn0HHKWYDiwdxVGkox/G2wLUgfg+BeuYpC7n5yu6+u6ctUHbPA/aIueKZtkxhqG+3GvTk5m9Jz1w
wPLeYGh5JxFJA26o3Q7dQXAq4I4xBLcrl3K50v32Gp+VA1E/QBHT5ptjrKVqFQo3dEJh+EXu2K10
KN0U48zYWo/NO/hl9A7lP62yECrzoryW3abNH8358gIcRp/hLGzWX4qlb4+qS5MTbDl97jDSk/XT
jW4LTeuNmPzUDMV9/ajm77FT5jvhU2aRg3o67ovq6xLx1oQDOQ42EFhdfK/SD4FYkxN1COtx0DzH
sic7wYB7rCBkfM4lEmccb7mmYZJRC5crmMP1Ulxx/AJH3HDG8TmzXvlaL97w7z/x7N0PiEzOO93k
KCYtGv+GbDjFm+Iljm8NaI/qAJ+EC65gyIVRvfSRryFQGTf9+HtOq/v5Rbx4Lvx+MWefRturyMNl
g5CJegc4W7E23NGA+BOYy7jtIiea2Eezu7w9KNqmjXcxUfEk1mwJEQTcgKOagaIWwNG47RVHpu9X
P4vCr/nO/XylF8JRdRKSFLzijDrph529p6leod9q/OE43pmvxoEAIXtAYWj7XDU2HBa0D+UZOGxV
b0Mw4b9PCE0NJ32KukXlqoSPL/wHtE5uuokRKojOcMNZHy7jjXlMIURCUevRodporbP3a73TC2mX
f1/8WbdEDYx01EoufliOrrVU38bcM1644cFqibGJOqjFNxJPuzCBHrwlm1TtbX5GQEUjead8W8pO
eZuj8WhBERru0N0I5FHprPBLIH/0FJJDzsOo8qsa/osn0O83/qyEradKSUPdYneBfkeYRL2aADQx
lxUB3Ro3frgBL1TonFSMjUGmWUdEDvkZbo8X1yPl4W5cnbpVHGxkcynQgldAP6U0SytPCO9Usncm
jkTXVtjLX9l/X5evf/9tIVHrqSz1hKum4xQQGoxfSd6IKIzdDsvhkmQDINcRut51b7wjADZXs7o3
kK9SDi5W4d/u31dB8/1KojALGmBgFCwGIl/gC2t4nLTn7LF6UagdWLM8qty5p3KqXqf2yoJz6QES
H0EyoKGK2r825DEErmTNYooacp2dr9S55eP48Gzb27h/IilpwQx39EBRN0w9nPBpsuuH5qjLi0fF
sjPfM+ADJMzJ8/DAbshUx2oRg6MRfvr5I/9SAJwt/yaWbhF5nMEB9UvH+e1eFVZ9Gk8D+peI9hNs
QnrLAxGlR1SZWglqft1V92q/SXqb4u6gLjNiRtw8wqTp+sFrFOyE7sFobiZxqZ+udGKMeSn86drO
vuEay2sldCiRopreP2NLrJhw78HdTcgHHZi0Lqu3KHz20Goi5d6fUcrR4WQ+tJFhK+A5uttGO7Ti
i4IWW6gqwADjomIphc+FEyQpadY4WNIPtfinQgmPgTbOt5O2DczdSVmDRRbUt6J/kqCWuHJ+0Obt
i5CVd43wb0Lg5W0ivsf5UYpv24RDXcRBd+qWbf+boq/f9Nn2RKEjvwmUWfE2pvcw7tr4oYtvwcT2
bPWZsM30a3PvCxNfIuagOtJtIAtDPKvXYwZJmVIEs9uhRdcn3NEFJmcLcG7gUk2wbmAs+ByQP7IH
Ql0xTzOo92rFOe+qZ0/vr8s4q9ZDITHqLBRQVvEJLkW39ch18H8j8/fS4zw+DV+vOVYuyav/+ptn
dXnsj3mf884cSzR6pMWf3HkiSfvNzqb9DBcM8ch7Vz6hC+ejv/7oWXmhmDVK3sbqqKBa2qdke5/4
Ymeu6UCT3EkIYXclbSlm9M1tcSXhiaXGap2aeejqqpvv4m2fcZ4miebKP8DSshCl0ZxtWcRtFVCt
KLuGFTsyKgfSAqhwaX9dKxUu3nemZZJu0unWqfz/rvfzoinDTGtnp9CsHKvteuaHNovgFnUg4r7r
mVnzkzx/u77/xbN6Pq71XKybbv6L0ZGepB0vzbW6pnO4HvYsT79+fsiXmlkzl+Q/v/CsGIqDKTHy
4esXai/Iu90O0+otDmK7xqVS2NQB1+Rbl0pFC+48UEn+MhTSs79ZtsZ0sircRJDWMfw69WvxqxI2
yDhqY0FpjekFXQ0R3prkQiwPl0zmZ0cYY3FN54p2+I/jMl7MGq7AKRu6oT/fla/crvOnoAJWmvvO
6CfPS8RaDtTIL9N5MskLHm3MAEuv24M9F2mPfOgH40//YAKuD4sZag/Oq1XdrrTxM5FspsBjcybl
Wa1vh2Aj9F443MyBoD9fpDy/Cv9cJDdS1S0U4OL5FicwW+7Lqp7nx3G9IgjyGQcoPIjc4WDO0oii
IlyiTvOI5nVPN5DMU1renF9QHSPA+l3Ei5+v6NJh3KJj9Z8rOtvYyrwK4zznivBoI8kucKRFnrqw
PAYEV0X/6rXff1ZOmlqoS+qc9oYM6Wk8PROkRT4VbGwwI82+Imll0WrvhGNQZQJrXZoO2NYG/Awr
huHN85aUhgrZhLl98jjIgXJt7OlEMyrQFy1RKpCqzeUoLv4A4xBijDROl3p+9z/A8y61N7/fOfVs
0OFnppwqWjUcMR5CwaTxNTcyyOMAfJbK7qRvejjutvmbMBf1AVJG94Cfub0lYyLD+z3YzDwNY6G9
tx5DbJvKGS0DMjAdfgm0fkj8Qj7/1l67SbsbVCXCl9CHHBj1AGNPvPZuXto7vr0J56KoURtSKxl4
Nt0yWGkEwzNdD0KoGXcq49ANPMj1rPlt31vGRikPYoVFNaKUdn5+JS+woHVLI/RybjNK4LnPds6p
M6NWCxpeSWvRFYvZ8ak+9XvO7MshW4xkjcirVNhiGUwjPpZxOSNFYiSg5jL4Ehf+fD2XWq5/Xc/Z
psqRlJNyyo1RPXOj4+2Pl9EK7XWAAF78YDWxJWYey6tDiws1J3/XQDOry6TZnwt81fpUNb3GKaYn
Qd6W5sBSpsjkIHgk2U8zeBpTXNaQFrWUlCsP4ZLQ4/sf/5LzfivGs5YU9Kzi4CJuxHqZDO4Eepu7
HWovWePNQDV5J66KeC9Ee+ygP9/yi4s56CRt7gShwD73G/gnuW1EneC9OdTgVsbsazqkCE7sqxzo
7Hr05AaR24o4lcD8M3fxjB3ygHSpJ0v1YYQfEuMwtdHrt91eRaQWJ7d6tS1ozf58pZc60tb3Kz0r
LQPtZFR9Xs73KRT3nX5MElBa0Ijkai9xtII8TeNEq98gXBieOj1XOV4egi1F+S2LHn6+GnVerc/3
l+9Xc/bppHFSDXnAmoRG720ufqRuqUpbINgARIfEjnSn6T16aCR0ZKnXNcPiIWcko98bhOBK/lKZ
ERmQQ3R3YhI7rU4nVxNXZoO8aRcj6osYe2JcLdWEOLVVsGy6dRJvArybkEurLesvth2GnBBP3n/+
bReIbCwLtAXnwQPJcef2CNmsw1NeIzo5xTsLsFAJZEof3ozZzareSasQDO9IIEuYI8sKnmmp+USt
LRF0v7CLzkiW/l3Agoua3hnmzKz6NnbL0g15wbd1eS88wHau9Q3CO0Nc1VAZWe2uzgTnQunfJ2RC
m6BY0dEk8++/fVeaaQmBYfFm9xvtXs88slmK5aQdsCbbJJqgOW2j4+gMFkoqkbLgaur4xQsggBlL
oYyc73wUehoYAOsx4oa5+8x2Vai2NfGZOFoyi6lwwsvLON7Ag6qUjXoVIHBJe2tp3/7+2WpaBP5Q
wg2dX1Hwgx2cvzImaQwAMa7MSlxyGajKOuaylO+nVe0Ub8PpXmMrrTytPUzDOjg9Bv2Lgiw+P0G5
D3ACL39+177K2b+fEvnoMidWWWLp/efk0g5Y1Yyir45iSZYx+3Bg3Y+wjQwIuc2uzVyTjVDfVkSa
EdSLx/kmm14ng0hZiu8C7s8fTl2whgXJnhi19E+6svd7D1d7eNpm0y3JZpUJ0WGjVmst3+8ii+IG
QHtgQT4ygjtSYYBBgE4iTjC4qVWqgsAzfDfUF4XkkYgWKI5pLekkUPuYs6B+it9N9crx/YLOi44R
z0ohBYG9+OtU8O1llcsuSlLOdsfhhYaM+Sd/ozVTP2n1euAopZ9c3FKzH025CZ3xEV+7k68Nfdkj
5KjujPYYNOtIn1FY13t8F0iHf13b1xby7dpiI0Di0PjiUTuYE6JdsOYEDxp4sW+7yC2PNf6FdMfn
FRE0XxKyjjEShPq8ItafMpA78EAsiMOKqGsm0PL9+BIew+YpEO9n8NfkxQiPDBxWu/FlgF0bvVQ3
KF8p6J57xYXTJ/yBeuWT5bemxyK/6tvrQnWUtf8sF/xKNkB2QZWm2Hkt5EtZ45dqKB6DeGUR6pV5
wR6Y45QfhmRnJY96u9ObD5kFTk1h71rx4gTB3ihjRHIohpHWrWLBGXO7m0PWIT2RUbSEp4dckDCq
YFxa8RozXLP3n5PCydQ1jggsjjiyxUNJn1ITnjvxRqoZuKedPegPHWYFbVzH09p6RZmnZFtN3QaG
WwrRgjXFy28HYntDT0XL4oWcocplvdPlueEzgpTM7kbixp45gPXC3IQ9JTcaILBxLdSLlkQHaZmK
i0mkMQOs1mOS7MGs/IMyyHjt51E/BzjxlhkrQWcRobeOohz6X1C1Tn/C0p60hRo5yp2yEXeWVzrN
VnWSdRm6Kk5/VhG3on1GpgtyxMVgOac2WLT8BsknJsKRQVAXNjwtbLVQ0WK3A/cFrsuzaB4oHryl
Y8tPpAfOMsWZlx18LX9IJBvA2A3cnC6qHZCB5K96EouP5Ytyx3lXeOujfR+ii4H1ET6plbFpQavp
Thm/dshBdCRDEA7pTiAVrN6IgdyVPeiqNxZA+b4khpMoUoFDEbhWL4j24oEmLnd/EZP2ZmuGXeor
NCyDsfxCh88ghP7F111pdGJOUWQyvyGjKJ7Gw0Ih6KcgNGRp3PkCeMQ5XLLw7cokQGavgJ3Nl9Vn
eQi35ss8ENUWcXyXw1XpCO8BwlQwMAHaZQa/kWKG+cYaV128LgwIWyyLtimsfImEw2df2qbK4xjT
cRFB7grHmilqya6SuLr0YqZPg/YoTxpOirc8uw0styOSk/cmsGt1wSkp+jytpLvTk/kyeOEdSF6Z
8NIe2gV68oXwZwrXFseiYD3iEn/tguXgSZ8952MSy0QgaRskR/fiThMIj8EbW+x5nUssuli44iPv
dYR1FOtYsO8f/Gel2HUEO8RPGRHS7UFGjkIAPDLSHmfyB77o9MZSb5OGFeW2GDaq+TCoTtDss+Z2
ym9i8DeJ+EuvsZMyuI32vuhK1jEG2JXFYOAOPc+nB08aRrskXhF3CjzrtFdEEp5okjhteCCEcQD6
mz8V1o0qPpT1rSTtGumPED7K5JUYFP43ZvMYS09aScAUO8ZS1hYZL40SOWLyQiYUMHkztk+Pw2PZ
LkD1JXQ16T2f3k5whQSSq9dVc7D6jQwwDx0djVjdCYyHvN6340rOtvxjI3hZvCrrXRfxaG76/ElO
P/WKcDVrcxL/CNou6z/U6GGgtz3HjXUJVRQN7rq6Hy0Zzx7iB6chTYzsKn8lHw15bzbk4dRXgeP/
9g8AkiFh1YCSAa44V1RVnemXSl+LR5HATE/XF+pnCx6QDCm75YiireX+RiSWL3AFJj8IIByN4S7y
OqoZWzNdAWdkByfxwXdJT/i5aPjqMP1dNHBamR1F0JHM2VL3d2mnqGlTabC/jkHmaC+iOxq32nO1
bdz8QZ2WQ2kLm9ktrszoGtJXfv7r2r+nxb//+nzrvu2Hmjrl/pRN8rHW5ndKB2mCcJntWF6c8Avg
rUSU/dLwj9N0L2OyQs2o1sv0xIzAHfE4gng1lS22vtwjWzF6pS3lDjaqiKT8FWmfIVqnnexMOa7g
bAse2qr2E8C9PKVzVf6CcIkyFgl6RfnD7M8iSCRbSJ+W4ALTJJvjapvAvPQyfL/fZz3Jyc+jKCkV
mUoSSWYAb6hM1rq4DgR0mb914Jza50hyQaxgRZi74U6YvVYm2cHUJhMexTu9uE1AILeAT5+mF+2l
hhmE7KBV7qxEtE/odoLqtyy+juKroIWLzsAwLq2TGvsTA7W9qN41suXI8quRkpVGJoIoLkzU5dNG
BF/X35ww0X0iCYqSpyn8FaDOQjr8W9R3rI6t/ycmyJmUujJ6svzBrqWlgDBOkCFKjkeNeNwxee8R
OWgEIzNaZavoiOrqlUVuPFnyQW4f2Ji0O7FdMxUTrc+IqFPQNk7F0xzI++O/iRz6nBZ2LHasbrR5
QhV5tAQS065AtcSO5Xv5uDXNNZ92QuACbJ5Pq1/F/UGRlwqyoNe894CBmrLbdYdiQulmizAKdyVb
qRta60RclRId3WRV5799gscqMnVsxGlTtBvYnzkDk0NcbbrAycz7GEU3+3K7KgFoshwNPlnZzzqK
DVeAYBmsmsHDMZYNO799oq/XVttUdUjrC0hvlx6D0mPFi9Ib4yFj/hwvVGVNOt5AMh6D1M7/01Mb
dXSvunUdUdpsUwbrtbqekxPN0hsZcU0fIqPyRt627MQEXvfALOPos45/mfoBclH/AJFIehPN4wjo
yvY7L4d5KTaKXYcuJMzY3KqWJ9zlO801b5PZUO87xfu00smK9j9OR8xd6DpJn1/J+2IT8oWAARJe
pf1Aw2bu4P0i9PcguBypb7v9/P+jU0lISuavfQGY6xZErZmJC+OGEiB/hNz5B68x/x2LRuHl03PQ
eeiDJkmHwXVUcyhLvkGNfRee+IxFW5lei+GRYGVOCbG06n1glR9wzYg3mNz2Fkn1bxIC1+Mx3Fxb
gy6dFzQyDhRZ1bULHm/BN1tNYvQ4YyKg8w8EBzDyghnM0gL7c7oT+tthfKoTr7CW1p7X9042Vi1W
79CF1doEBwkxsE4NwXIeQvW6aTGTXGmSXGhtmVwlZmBRh/n4TwiUEZZdoKSlRHNJBgGk7HSWZlJz
lrpjMo5VHhQS548cdHBRXfee/tui+fuvn51/5ZydzVcq6dihZH1qpn1doRNt+IpuJBVEj4PPE0di
/AJYFzX5O2W7IxGRm95P6QbSa/dmpc9tcoQjSx8Jukt1ZSeRLuiwuEQE/MhtwFBI+tnUNuTWWT6W
FbyV6N8xIQbFXvqInsKOC3UFooYw4gxoeCUPf4SEK1FqNnMuUfJKnvwwAsnwAC2lxnuIekuj+07Y
bmNicwT/BSorpiTRFgY3wFgApkvYiXwRAFPyWjezvZJ9GwJNKC0ZO5F4ivV27oSELjcrs0AO4jWS
xRsFG5w0kt78ZgpwWLeQ31vTgXgkExkgBF5MbPWmJNP69KweRMVW/cMYeI2IadFDDVbJHt5OTneo
VtVfrcVHtemRaPTNixg/tq0noAYq5M1kgw0o5IdZkNXa9MOEzM3yXz5HqdPE+3rTax/Yeep6Pffv
w6PK77QqlkiN/5z7ZBS3EtlibIhApO8U+MfgqBZ5vPMhFIbypsx/yaZX+C5+J6RspZ1i47JuUnkV
xnf9h/7Sq7ZJyK5E+kHnRUwICFgpb2AISHfF1gA2wER/z1yN9QmCWYKOnuBx/8a8l1zirb2KqvoK
OuCCgvHvF+Ss6dlZuZyckkmaVWzTC49Qyhdon53ZEtcQj8ig9UDeucXhbVyRkApT+hrV60Krk2vg
RZwRHbyQX8KX7/WOHktT1yfysfkQqfCRgmHJNILZx2BEb6V4MKx1XiSOiV03DMBn9i/y4MSd5Fi1
M9Ulw3gzXijE8cL6Erzy1wRnC2ZBsmqQVlh3PjOpYNyq1c3UHgEoW3hm9HUpfbQK0fHWUpnYqW4y
/bE2bnrdje+u9f8v6GH4hSZDQvQ7IHjPxRN5kgiWFZUy/X8CTcSVFXpJtg3T46RBm77PCk80bql0
kcP4whIY4SKujn656U6wGMutX7oaXPXba4XXF6jqvM7FhcmAXaE39k9zjBWebHG/4s47JEZky5Tj
Mu6nY6q7hGNklm1hiHHET9z9+psyLUfLpd+COG3YZY/VgXMNx0VbeSDGiOJL+6MCLqRb07HPqnIL
O/AeHjHGdr6UDIE3h4tioQW3cQ3vZamarj7DXEdrEYvrnHZFBjtR1l1D9Igw6yDZ515qbYPpT1rt
0uhOMZ7NYNcHu+SjZUUb7wJr8+VPlhb0eBFiRBuBt4RkNclym+xJR4xzfZbz73CNZ2nhWBcV3aSV
c1arJonR9EY5yHRdrQN4g214IIPZDn5d77BeUED8/bfORrqtpGWU+fwtmofYF0m9QZFAF8Md65UI
ZO9/mGv/21T++0+edbWrTGpFvxjl41wRQ5RxO+K+dgEdQT5M0yXhjZTF8ZWki25729ni0kgX2mxJ
effB+mfL5kldikzglWu+9Xngcf6uzg4cA4we39L50CDSpslUTVaJ0wdv62ziAnjDJ6OdOPU6xOCA
m2Eyi2C/ozhjwmqu1GKFqhXa/bWkxwvCDehOssTbK2kYgr4OkN+WrLQdaytrsvmD9j2dBagrvYCp
vzMu59F2Q2o6xJjpyrlUvnRO+v5nz96HLirFjo9LPiaS17oCnQrnhBDH3Mm0RXMnS5yBfAfdFoeH
zAMqweBDU2HguEXvNoMNotWC9ZXYfX6tvzzvE/88HeiGFBmKgkjx7MRshnmRDZUvHRvY+24rrrV6
1ZdA79BKKe/k5TWL0lE/xMqxAI1iW3WoEuXaE5vt9crsa2D/79XwOogSjVassn+foJGmKnJvpvLR
71gPPBDDFLCEPdY0WM173SstmyiNOTDeiXmRSRdjCVEWWPJbOxvuUVPqKHx5lIMnrogFuZ+KR7nf
1f466TEFEusA127BHRWcCR+0SMLClUetXFpm8Mb85yecFZdTJAiTZHy9YYMjAzSxjLsEsdXpOR+Q
di/kTZ6t4tMNHyI0WX0l4SYX5q5wqxJmS4MPF1VzJLUbZ/VJv9WzdTA8kappXNWlXloxvl/p2aNP
NaFLujpmkfqYEyjiX1W/rF+xhoo3wdbcGC9VdTdOzMNsdu2OXEnzdoalJ9ptltrwaUn56E0GQIv2
I0XjhUYmAg3ryBDfShSh+/H00ovHqlv93Ga5MJnmG7ZEBY8KHOp/KN+tHJ9KJmvS0QKpSLY25DgK
jKj4k0xgqqbDAOZcWmQbBCp0zjd972EBbwm5Cmm4Tq9hua8mxLbLqHFTt3mkSKSzP7Quysd2dK5c
7MXXwQJzg3yAptnXTvFtwanKoTyFXcfFkjqCLg3GUEBug0tjMbRu+jnOOt8P991a2yrvlrKaEG/R
TBGwJtiRZmNdn4ikoNruoJ6+yEj4biJmdf9DZvClUxESUUOxJIsF8ryaE6qgN4JYlI+TQEaVoycb
pIqEwZA/pKpM75mNzk+YBDjIymwexYnViQY3yoBltIS1voKqDjh3RX7IjCJsrlHptEv3knKTHHAa
kFDI53//7V4Go2AMBdygIx3PxgmUu6ZepYA/aOFOylMp3PZ/JCZ2GQk3yu/stGVKTXY9BhRuc+fo
f6AgIG5lNpC2+waPir/UrFsVgxrc50261633WN1Y08ZUnzL9ODRH7LCGa9wRhmQVt5ikJ5tTcoR5
6W2W+bFFXdkrv451Z+vfbJRS4SLJPIjz1djgjbcCMVKPyZ+MH0S8BbE7oBGr4qCnG0ZUVEjxQh4f
J3VX/T4pSP/IKHKi1IX8DOulgY2kHMZ4blHJjR3cSMoaLrywIAPE6OZYSm0mLC05iw10ZTOMxXZD
CNxSLNbd3UCOi+loRKswPURUg4CjxGmEAGo06cKzEC/0ycH4kAh2UM7xR6cWB/aiozq+1spV/t0y
UTqCudcMylw4xWdbgZC0upQXKXrzhCRxJyOXpLzroE/Q0XixFMY58CWM1+ZZXPNkaoyYLZ/KdiLD
RuSLHxfhPrttvHFFHUFKsCy7OgQ+adHDI/+UJddXDqG0DZpb5Zpwx5iX+L+f4t+XfrYFjE1Yx7pw
qu4nAtLMQwUMvwL1TgqRV6aEaPG+9qxFgv5Bq9QEoIL5fmTxudMwaUtYACSYRfWzNTyd1LeULkxw
J0i0upQjjG84T6NiSxuJndhaCJTcd2C4tU16DIPFQn4BqzbP1o7F89ztIqnGt+7q6ckvQNF4As8z
6zat7p6k9Wl4lKsb2VpzcrWaXSHdlMBAVJdh4ZIo53u/upchGQLXQj8tYwP+fz/DzvcJAh5KDIRm
5tn3LCXxJIVGWd3r9a4uidzG9/7QTnyk7I326b10ouZFyv4Y0q/Jzn7nSzK1rjneLhzx/r6Is4N0
4cvlVLZVdS9uOMIaH8m0lsTbkvD2kvjugQ6rXb8KLq155EMTo9ryYyBAB0EhujiHFjFqGx1Jofvz
xnFBgjdfl8E4A+LrLMH6e7Ebs0yNiyyq7kuLwGvk69hmnB46doZnYUFFAQyr851Tx9gVFRwxO/Os
RejeK9tIvArDTd09/XxNF6pnHIHoe2WEMyZBmWdHKIVRU5NhSLpnukG2mcXBoVgq6HccVd/1S9h1
DXlp6GWJivn5T1/oNfz9p88raMvX9NIQq3v6HULgqPFzFS3MaiGggCZobVpYmuvL3kBwwVb/zF9P
96TFfbavNUcKQh5jO893sYSdZZMYbhzbyquPgQbTyM64O72163I5fJrqWqVguWFKJRUMUt/j00eQ
LOXtiTG6fCWP9quWPV8lMEixurGV4bg5u5lx2pyyIucjG5ap9ruYQTCB5XBgK0LPoLOFLMcY7jPZ
S0ktCw5lft+Xv2tl4xPv5jPoI5pBe2rGbXyy03rdYOOdtUOGSztafWKubVMrp3ZMnTa0ZNY95kVN
pNK+ttZi8Us3V5EZLYRNAU6fzm+MW4wZjOTOZ9Nr7YoL3kHrS91MiDzTon8ET00swioSAaWpLMzP
2cmzxuVEcChWNoSCqAT9QbZ7sgY49BhlR7LdKifJrCkP1JXpnnYAk34GnnYZkBPhJkpp+/S3K/VB
TUa3UO788kbqH6PqjtiAul5FzUr1b1r9qGAsvX7WvkAo4fcYiFvmOomt+mzhUq3UiAHf1fezgCsk
x0LH6U44nOyRMljHiGCC23Jw+JV1ziguWYPsomTaTeI+Eg/AT8hFoctaHhjUTXwyuPcje8AXEnpj
8dlmz13BFItCPLzjYS+lPbPxIbJNcuR8xn5GAoo62I/1Q4GI7lQ/QVJ0QolvwN9XGtQ3riCKjyEQ
k2lZVE+Z/x4XW5G2JCa36yZW1P0XNjzVmH1jmmH8OxNuMpGYql6p79vNaU3jaKA6IXWuYmA3DpSI
UFo19QlM9bCaaBV1OxjS7YxyGbZdcSggscwo2Ul764W9X+wFjhMySiv/mJKzFx5Hf1+2BHc0myRb
F7V7gv2nE007GLTs4UKywZ9IG6WX2INdm8SaAECIRd1tnnykTeZAn20BjPSQRRmdG4+gYX+hy6iS
OZJ5uk1JgK7EQ688ZfWLWr0YCElC1L5grnKEIeMDbUmNkJQvk7J8LFPNidR3lGMzOfReM28H7Y4Z
T78+0ULLg63W82xPz5V8ZxCfmUqABmVv9D3kDLC1OOj9LnEaMhyftpTR5OGgJQm6zSld/x9p57Ub
OZKt6yciQG9uadIq5VKudEOUE713ST79+ai9sVuiEspGH0xPz0xhGowkI1Ys85v69DPoX0odtLe0
6e/+k/UDO9cESDajOEUEzRa3ShFIVRkl884dkEjeI9I9g7otLjpALWawl9D+pzX4ffQ+M+/5/NhF
RlRzm7A/eOzsNFCVbyktSUZhazRvHH6s4RoJH3alB3t5c5GRdW53wupQqBjhYALn/vybW1GFvBxb
zTF5m1aIVj+LsGVq++RqV+1NPNPQjydnGvFOvOkotDgj9JbRjb5E9Dijg2Ax6ZEkLnWEKUjwPy9E
ltqCtJCFoKAyE6OA7inUI3Z5CzpMhEnsyEc40+hr4ePrzgS1ESLAaoKq4F+oS8/wc+e1qDqHmb/o
hH1ei+E30knwWQvGFgyt+5egsamPkLB+te6V+yRYFxAMnqRd8wAyb5OYqFJcGlaezSc+LmKRe2Vh
OJD/sAgDeXRPdrINpCEXgzsMgrFGjD3z/pKA4RkM8+cfvvgIQ9UY6qTyTPJNo0S2i3BJrN0OiWGD
+xqrTT3+zvvrLnFrRODlLa/EMX+A3PpDt7uRrwzYTQ5uYYWTSQ7TjWRyGXYrxVXWIxg/R1hwjX56
R12pCZtLd+l73bNMG5CQm4t0OiDGUgY0kc1RSAXWD9Ut3dFMXQtIbsYAV7FexZ/78vV9pqXFK/vw
yLlU+1B3T3GUDHXmz9e3YCAK4Q6TAztoQrXZ9HyoQ/Qx0U3owAJ4IH600VU7FPfEq7lGropN37sY
YMp7AmcA+R4P7r/FDe2QCzniGSLA53UuDnpDp6XQatbZupbqRT8tCVd7B6jI8ArLiW4QYIueZgDD
1HnwQP8H6TMuxEsESHPeQ1++EQNu3hk3IiSOzy+s0CxZVThiR+j26JSV3doiFznt2+lZa3dIxlW2
VbhttRMxWKlxuUluIO+X2lo2PFW7LTFzM3ix17p+lYN+nLZAh0y0NGBdYZsMqC7edNpenGHO0gPI
2zUIZb28zrz0JiPto5zk/yZeZ6DxuO5Xlgdm+SmWHcGrXG1nZDtJ3KTkWu/tdrE6FNVd+gb8M0DW
rxBXiubmazQDNB9LaGq/gBGCFK9bge6l/Kg+I1TfIEEyolyHb+pFPsfZeP3h7S0uC8MyzJNv8fZK
PBDQZUfHbFX8PF2hO4dXUTkjnJD2aTm0HvuMShjhsBB2vP/3+1vrDPKX/fRhIdrnz6hNjVBXKguR
ONDTYQrWmLEZuIAwg7bVwW6BVN2HN+CwflKVt9Xs3aw9IQcdv81aPqlnbRtAFqqb3cSPyp8Lqzv7
mhBqmVXNyEW1xW4fygyOrThHcAw5cFt2FH09+67X7oSxMp462V+wqZFNzg/Co57oy200x+hcZt/c
bv9BmYq39WE9iwqtk9UA92PWA7HyodPtHkOEg7GZp6MlIzfaFiiXqIw5QH//unSVnC2XDbpEJukn
7JQlTl7U4raNDB/98npjAAEA/OSGWAp6pnJkigrffw8Mi8wcGM/Q3Q5ya2MonRjrvtgrTgVf5SI8
TvuKHEfbXwOFaKgKMyd9sX/Mqumb0TSrGXPFXi5DV6ld8Wm8Hv5K5l1JijtFP7Sa5qQiAU2mqd7L
9qgeWwwjmrUCG7Qb7ei6vvLXp4firnjUb8PCVVvnNOL7MfvjolMIeRYt11FwlQDhHRp4HtYJdUgB
tRvSB6P8mWRo+z/1iCOixFWhKuh2YOL6WxNwUwXKZbhLe68NfweXhm1ncwwLKCaeNRpNjGW7QEwF
LegJImR98+3eMKJpV9NpcLSQqpYupZIccD/2DwyboC6HyMqSBA7mnQ+PyFKUy8z0c2cGww6GS4AW
EOVYZj2iMQpNrtTH9EpfG6tqXW+m3ewUMYt/XNyTc6BaXAOyqNP1tyRmzl+GjYMfp4Fg0MLBdAIp
nGlVFfu6eanHo7YalFX1GsPzaulXX0357jRf4JQBcrY6iVs1nS/PVdA430eNcymXLCLLPmsBSF8n
bJE/xCd/bitN2Y98a6yU09/QrfBbNLZzzLLCrYp6OYSOC5fzxQcvonpb1T1XYlATHnKIznQs0hvK
eLeQAnvmMma6l60q4GbK9r/8ZHjCpjwXPrStPofxeNSTppLZhuCskfwBtwU9WCvfURspoFTHerp8
+PVzH18SGXmrFFsmaLzPT00boWiikqeq62BDaFaReAjwkdw16uhF6OS33T5PfoijRuG7idvC1U/b
DJwG+raCI/+18DihpcafpV6ITbjIFfwTShNoDmOjQO+nZnPAMb8x0qT69EEK0zWBjZpdAU3zy5gJ
8kOF++WoOpC0sDYcxKuTsvezuyn6O7Stlw9gtCLP0gY7fVUwEildNMXwytFu08OlvPtcgMYC5J/3
sUgi414wylGwCIbEQOZgRDda3zStUCD6NfSeWAMNh4EGaSTVbeEvXhiKM/zJRNeHXYXDHuyH7zfG
uVJAlrk954kL7j3L/nPQaIpQC8ac1xovgual+K6H8BSAzlCHKLaFGwmte0d7nSa3FHC19UTG4j6t
4PlKi4obsMQgPOKtDB61Xk3QIPFOGx4QphbNVV6shhJucAyi98KgSD63uz4ufQ50H1JyWS6FsM5M
MszmCs/yFIYK/p7rBDha4Fm/EcZpsAUA7gzNB6kXrKPAcgKtk7kJkWaktCpRvb5wxs8l4Fh501iw
dFQqlGV3oW97Va5PvNA54Oeqg5npXYzfIR6pTJQeE2BSs+E7msOeGq1Oj5cRBMZ8rJYx9+MSFmFm
zITTqZNYwtyaa7cqNqeb/AawBQ5NJzobrz6cwXfVjJNvm0/oFOFEzVx+NUw4idrDqwD5SWZaA15u
2GaDh45ArB+C5LptmR395LhGMD5mD6T5Z2XhPXwmkZQe11DrGbDh9IaiBa35XR07s7V3ee3vUdcJ
fuevgwqqm11mUzIW6aFIX1RFsSuaDvG4KzsXLSUF4cNhU/GmUP3W3cswqHPF3KdvtIhLpdH97zeq
PJg62+KOTf4gdDZCDgldubfwNvxh/oSDUB2MazAXlp08UCxhWiW+mO06wDvDrlaoum+BT6gXmuLn
UgZMYQwRgBZhkz30eV+35SktCktnX7+BO/Cz4+TfNBEV1ExyjKE+uEicDgKso0OGRh6IS1uLb/vk
Fs2Ji/f3mTLu02KWeyk61UMUspeaN4gBdo1QMBIqydWBBhIrkgsnXOniHv8BqAP+jXpaRbdowBbb
MkpxUbUuDRbP0C2wQjPFWZqR4hLq8ue3ozXtzMBmQeFVdG294Gpe4tmTrSy4T38kcydUO7z35i5x
MQt3KcFVfkRmySyvdGyh6DqTI4LEckr9FYSBdM2UdLrP4j0kXwVmnXijFbeRsYEEfXqDszY+qCUI
CwpQ+PIP9JLFZqu/jCt5i9Rr/Uvf3ndYtGDhXWwMJio0ZUuGZLYBuEx00ag+NMpGQ6Oifg7/BiIC
U04LvxDU9ZNM81ZAZN5rleeUKY4xvpTDg6LdjqllW4CusQ+w4K35rn5ph52ZK396h4vI6ZddGncZ
77BfAWaGjRG5pXiFhQpGZzZA3eJmRhw/x3/KlQA8XrfbJwVOGqI+fXI9G+pABbxwEZ0rNCGiK5qo
o1INIX2x66U+CU9YnzVHSAVY4jimiEW9F+JNjDbrGzyWaaYxBx5TfUOz6fP8ROyxYuD1W6+2PpIL
eH/N2VuLiblUbc1L2mvyXEsuo+rHBS5OghKYUnQSWWAe2ansyiRuWABmz/mqeOw3jE3hYnfr2T+h
uhkfA6+1ZenKQNMbk+nQC1wFT0O3Gd3kkrzZ2bSC1FqBRy9iU/klo28iy4xSRjFy6lL/ItpD5izv
FNo7Jw+8Kn5ovns6wQ9FmXmQ3Sy47YyIaHcPvAqjLSyeQ+vv94nFGRIGZc+HRS32mBSUkqQYLKrx
dAbFTt86efKYtuRyXMirrrsRBgrzZj9GT+CmrOQIwl509T3SOmLY2UJ21BwsTplzRqhiIlNWdz/6
6ML8/Wyw/bjMxbZLxlEe5JCv2q+YL2c4KUzPcIiH+2xHT/EHrNqMbhVVZg06NEVOhyJJOu0uupmc
keec3xe5OWky8gvLUah4kivxZPbNMaBfhqa3ijMcJru2+FpuVS+kqTXdm0dZsbPDPNj0r/BUZwZj
q/Fe7OG33zIXbwHid7Dj8lf8INTwx1huMsXuAB2/RK51EYJ9BoX2ec2LdodkNr46zWue7Y+k9s6i
U5XeoMSdPLUQuwbMdxr1uSpWPd1zf1daR0F6ALPhAq1wI0KivEr1K+A+mEf8LTTDjukogbfoni/e
Y/O1sDy9BiMHuCRg2QFWfr428HqR+yyv56Wi5TuPYJi2otlg7oLEFaD0YpIQaV43XgcZkRstLnGj
GV7WrZRLcsfSV5SZhSfFP2tZRJKp7EcRBumcnxUmWSLEnxDHGi8KNxO2jfPco3aHGh6cN4PI6pb+
wNX3x1M6F80+rmGRAp2aSRLFsZ33vcJ9voq1zQmbiDU/+Wpwk8iV6wNzuvi9OaxWx+8ff/bY0bDD
V5eghTTfoh61mjCKw/T9FXRe2no07UDsU5ahrtHsM9Q989tgPA4gX69wHZfQ2RJTdBIE51LCfv5N
/LOUpcRQJZ+qkn/PCbu0mlpPJSQ6qrIHGeChcHRC2+sqadxAw4QnKLbhpabh2VNkwCZGGpXaUFqe
fF8SezVLy+b4bq9FghXCScCkQcOcsniMMBxI0eXMiIChulbbtZHvS8QsuuRx7NDrgI/n+Ndlt0V0
1Ar3lTrNM5dKfmzjX2H6H2DcbF5NAgGD7j0LXrRcw5NvKMkYcw12eJ6utfJudLJrYyX98q8McHCz
SlqmQtklYYpt7c3CNIeaJ4A3NXv2AK4Hdu5c2E7ziflyuj8sahGItASVy7xgUf7fBptbZtLUqF24
aeVfs8Y2Ig9MFRKnnCO8i+SJeWN2Dp4+qOvhN4JBgJ5fqqzPb/EPa1ps8USeMtMSUxJVGL/I3qIm
Cz3JZsLnCdp66A8wL8DA2hlnjTk8FaHe/Iti52zTCUACfA+awibN4c+RTw5Ss+h81tGAA2TiK3ul
iNmkF7X4JMBWjxAo+RcTs7OF8MfnLpsdVlo0dZ4RYcrS9kFD39D8u1a9Yq3hjvjDB8aF5OGOvA0q
2+SZqGNankjut744/Z5f9dftYbJpTQkxzuUsShlpQo1Z2Bxnu7hmjajvbbLLV7SUKjrSgEbt/pdK
1ZJf4TlwQ1qS1A/mzey6O2xU8WeLtbHhSUBBadu632/dM3BXzpPO1ABZS5ntsqhnSmso/XYK5rUh
xEh9vUYstTQPpYSez0OUoFWJww0OSwdN3xloiKWwUglV2L0ZsqNpOwSkobplkV0h1tNxqXmDddMa
rqbtE9AiFNZMvsRX0PVopuTFW8rQX7zBc4xjSKFkHeXyt5ocNektBlaC0sYoelG9R15ZErZKDEMG
Oz/DtpqbckS3Ur0e4hvMcS5+pDM39HsEJAuCJmMtX0QlR5XedCAh58aJCYwI2Ul93VSPRf8jkvdo
QmfM8OYBStbtNWx/LcTqPdHHSqJ/CNoL9cg5uMan5SzyV6OgSGTL1MeuXgXoqa7mGfgQr5V8U3rk
MC2tWgaAxla7xCl8L/AX2xUPMlFVYLZhqfcO1/zQ2EKXPytKsUbWwonSoxzdlC7WOcoqMJ/14Zcf
rJTS1UCteulKg8+vQE7fmC5ThFWrrJmFFO3Wqlcnr5BvzeDWFyGC59leBD9/C7H9+/177pgzgEec
ShZxSv9yk9cjLESZ+vWYB14P2Rp0yRxy8TO1XAM2vzfPCf+cHIZemGSTVjEPx+zuUv14Lsx9XMfy
Gg+UvMzak14fi9RtLft9tOEUf6P1nIgSaUD1Xe5wnyu9Pj11cXorugklqF46+tZNRZsh34JNRdf5
9AQ8XHXN2cj3XVWTkzk5tXBtSduo25mpg9iJa22j5kJtf37f/vM93nFqHzZP1BtSjbRaTWIXbHo0
8ti2eEtwhuk7Bg5egvO4Xxns6c//305YotW7MpWNSNZAq3Nqn07pfQLHMrwRSzRS/oeUq4j44rga
XcaTHQjkdjh5+f76csSXxDM5Nh/GJEshwWTstEhTELyfIjk+1ceG3YhcTXsvJVcCsgxQg7mMQ8c/
JNfm5Ltp5KadBzDRGvdZOXnDAFMmzIDQXeNhQy9cRR6u2ebCQQSoLtzWUArRsChDL6vAl+Y3Wfxc
vIVc7YYt3wlHecTg3cO4YpPdlSC7kvWAsle9rrMD9mWSUqMEvcIuVQhWKGJUxpYAlrTot4GfA5Cw
a9FpsCwPRSt0m+T8sYweSPt8H4b5rMyXo4IJ4mHywvpvnW6pUxrm/9zh7QqTduCsoh6gHhHF/Tpo
DqOA5fCASE3duKPws5ueU2kzthtTdZTTdtDXEg0B6Vdl0oHdt49MQ7QfKkJlEj09EBkYWoCnVS65
R72jzb4EOB0j9DnjnRt5n1OSLG1jWcpUcN2KiH7bE3y12cSqiJxokzGvTg5GsRO31W9jsofb8Mm4
s9YNSnZ/4utuxWvh7nuCf96tkEGCMLlF0eSaQcNGfzQvWaV87RVbIn0pIMo0HU0mJIs0ru37GP14
o6JwzKDxy4jsYxt6NG+5hIufykP5MgvxSz0wttoE6rn2aY5FtwY2dUBsrHxtoC0/3c23bSpg5OxK
F23dv2S/n5e4DH1GM2qdVbJEs2esVG/LVQGCEQY8tTW9gm33kKHAtqovPfjdRPHTd1w8eBH9BOYv
YZUrPBjHjfB0bCKV9vAhTHr7VA4AwMit6PFne3pAfLaZQZ1kaMSYdqSvEJhA6TNuN2ijOFa0il35
tLZEjiJCDmDIPBNMwF2aPre5B4HWFRgxKVeRcDDltzZ/GwDdZOJtZP5KM9XpAPA0L3hOjq7ykw69
W6oXErWvoLPFj10kBGOeDjlW39VRP0T3/Ty33foP/IAnusaKNyJC630fUKmmlnnr/EgJ3gMbj/+y
DGKIYgvqUJ+qIx3htIDTfo3mI4UEBklVuhOF5yhTNwo6EkVvm2Nmoz/lv0X3L6Hsqm8GJFbNX80s
+M6pNa81N7p0QKdKutKuqt7F+i6HXQl1DMPqYUVWuVWhT0CM6pxCdv0XMEaoJwRQH8ejJa1PhlvI
dmVkbgA9ACT6ATAFbuDIE41bQLwj3RNETNrdGLo/0X4ZzY1kOkntAueUom3RbfviuRD3Me7MaMlJ
xa5OCVC0yjtXX+Wv7V04uq287bIrpMtE/07POTXhK8lCi3Jd4O97f7aSLp4rLLYfjAsdka/jxPll
8y9oOIYBL3px0NNCqcuhARVgPlqQN9SVpjjlbAG76tY5/A51kx8T/DVQ/GXnIRpgOka6USk2R1cG
YLZN3hAEu8QB+0qb/rys9zP44T4/jSPBchCqo1S/nPRN5VPYqquTO0FCdvGZD9GKEdyedvhpV6NX
GNhcBpkb3+eM16WN3IDA3oUg52fVbP3++y36tSm+WN0iAsQyoAKFXtbRgt1F873Z0q13hHvFZS+W
q9C0VXGfmB43f499lm2t4aZJqAgZbn6PAc+M7miFTQBd8hLM4+tEYbG2xYG1mr5EuBq0RcF1jVyc
sRWxvRE8sQhtCdEW/yaOqIWPFZQqeoD5Nlc29Fex9KIfHV2pkjtg4HfiOv/hdy9j99IDTraZUV4q
faT5vvsSR//Zesv6NGk0ox0lvjGilv5OnCEBJLHPrZ0M+yR11N8zLx9RL8PffP/9vrYi39+RhUGF
rkkwzhdpUlnUxeSbyUzTu5f6feeV4GGiXRNfh/VahFTwu3/T3oynNnJqEZPYi92392P19bf/s4JF
66aeTlneiHAcIx9FdRCV/e9xIrAEh/Yk2bp/HBAmCuQfSvrq8+GmCJZ+R0zBlTN77TmgprGv4Ij0
oDXXwnhUhJsRhk9wJ7a/fZzL1OotgC+PcEd7OHU7qd2K2g9J2wT6SmCkazh+4lWPwd1ploysIHNX
cAbzgxS8lsVLa90VB3SimtMOrOUx/tWg83hHV7KVb8hkLf5ZE92o2RcAnWdXej05FZ7MpGvIbT9h
fugEDwhioQiC7Kc8PGv+MzclNoM/OStOeKehKQ9z6yHAfC1+7taBNyV3v43XeZCl70OvIpk4RX/C
pLXJlnLx5dTd6M+A3kS3Xhtu5aHAGiauLz9O5ZUmvuA+lOe/xuIlvlOvOwHBScbuKtSLBqZy4Vrk
vRMcmQ7dSRg7teniSGMX+j3SQOa0sgyUTQkorz5pY1TezArBKKoiIMk/G+4uIxW+Fm3z9lMs1Ao1
Q1HAS3xOBNNaPTWlRKUrH1q3zJzEdMfD7LegzcpCWJ+jh31Z++pLO2jx1Dmf+hBS81YQyzrmqeXv
d/NhA0HdWfj57aSCkTyQy9XvqIkQBOV22vc2mraNf7B2VnAXYVZbnY4M04Dfnjbox9XSy7/AzX0Z
0S7WuEiR8zAIjGRijfOogvbPei6rTxs/casd+xbIkqfaLZ7QaBI4XFHQbTzGzVQkO/6DvXEhUMyB
4Msx/fClFt28BkZRo85fivnJFby1MvrZVLfQBub6EtWcHcJuGqJ7zbYx798tfb5fwNf52OKFLCJV
IyiqnIwsQF2fhB2kIpE+1zw3SFCPNDdVttGee/NO6m5T6VeBYcTAzp76tXha1+DcaucU4cnrWU4N
c9VEF8NrZlHAQ8i9JCcPRr8V0ztR3QrSfvZuDP1b2XcjGjyX3uS8p797k4uA1yearwtQfXmTiCHg
xuGig+9oh7zi0M8eUBdj7JdaeH51NIBnGwOS6yVKOtLEKtFzYGfQyI0bFUEefU0f+JGkJUc8wIXC
61iVg5A+Ujhk7vb3n+5rk2R+PhhQBbte8SsGVheGNrPA+EIvHnIPCHmbrmDIldOqObkNTDXIs3GP
q8PAlQt12/cMwYvL2w6oRW4jjC95ef/w/aK+NtkWi1p8hrKpq7Dh7/RdSVUKdWcIO7ptPnZg7RU1
3jxBgGxg4ZnW7gWcXrIBSxpwhqd9LNKdpZMvvJKwOgHi0plkl6c7VT9g/unH8MpQ88HI8eIU82zk
+vAmFzmqiH6NrGHbxiGQ37jgxtHBAFn7M7lBDLY41GuwLetgByZlbntByjytcJ2UsIKPQUM/YCmK
BzyNQ4h6J3SuAL7iiaRc+uBng9f/LdN4r2s+BNjupIZ5qLLMd8uQRNwmOpFhRRHCTDtCnOtasN9h
E+BhKPS6ZoMSnhBvGhyr0Tx3EG9PKEz+Bf3s7OH7sLJFvtqeJn/oY746HRdj02JILuwmt1bcDH5O
cDXRPIn1dbaOfdB59yd932ZeXj5V2wImvElViqlx6lyc/p/P8j+sa5GrZqcYS4s5uqHHDDYRoBk8
bvNR9I+ghEPHwCtjhkn39coIDpW1teJd3T2SiuI+7aThNq8YJdv+Rcct9cynZEuB3rUQRCFFXdxD
+mDWQtfzwmbBVFdTnlKaaaQz6SqQ1xFjSNCdDG0tLxBWhnio6i2mAl3t+r+nZgUKMPubRTTBtkOO
boFbNpuxWVG1UPs/I7+JYUf5UAd3KnIrgCL15GpmIzVkMetWv1V910LP+0JZ/b7kRQD+9JMWV5ky
x0id2dQx4+xYdqPvtW4tk2/qsH12EA5Obmrx0kNtk/pujSJ5t9a1+4wghcibrzIYXiMqXDvD3P+/
dD2oX6+HT6tb3HN+HvSj1cwvfKXuAgjPT/MNizMiTk3QW+zMjVb9JVmZr138WUtohmgzH2PosNTa
TEUtFGuZp+bS3B8ta+ARRGaQMBBpEi8+Bo+Wg1rAKfMqcH3IRKKb4sQzYlO+GOXO5BqfFrM4DKgQ
992osZh5EgR3DOiXBGY3cLk6OBfmhNkcQi+CvqNjlO7b0Umgug1Q5lejSe/dbde5vGqkWTTlMcV0
4Mf3d8fX0e7ibS3T1rjwe1NkgRghnDSvviXXCCO3sZXncLWW/9B9SzbcZPRT0JYHH41Aat5f2Mdf
u6iLVcw76UOUBTMQyBDsahIJw/jVNnc0qPHFwcEg3Pkx84bSRc1KF0s7xlFH3YIBC1djzlV/RDV/
SFY67gL+jKAXvEAGZnKlrmL+ydmD+A6BehmaY7INlBZdRwSpPXG40HI5l/4r9LVAO5mzhtWSlTCq
fVbXSfs/Hxo2JXGP3uUjqtTwKbc6xr0MYC85+JyLtR+f+o7H+PDeRmOy8ijgqVb7DgNiSlW0j7gh
W+nK6tb1A01MJzzisPUKSkCBuy7oewW/Ex1gO1pEqzbctaort5cA7Wdj7T+v470V/WFhaqwHaqny
QVN6ylJ9Zxj3RXev1gCPDxpqEYjdONovLEu9BH03+UedHBmHStcNyg8YFKwN9LwQR3q6RF0/lyt9
emOLA2mGViJJIW9MsysTmTRt3PcJDZJDFx1yWAGTXfQHFbMgkXFx7/htZTOmYC6t3YcbTHzi60lz
STtCbqlmNoYMzSutEN1wdKRhOzIB4Y8vhZGv8rDz+fjwOhen1KzUrEgEXmeLuCIavftKPoTBXvWS
u9CNOB7I0V8pwNUxESOan6rHetxd7O2cuW4k5AYY8VuoboqMtj8f04l7vVcnXTyK46G1Dob6Wyof
2nYnwi+lbin3bbtt/d/xcJ1kmIdVpEeUHcL4NMSRLcejLUx/e5CI2kMQH9Sfcn4EZlfJmFutjNqt
Koe/y8pdA36/pDiV9N/ovyEXkcb3o3BkkD5J13K47btjbe4m6XdAZc3/bpE1nPWgcqhIz0SCNrPF
CiOUTeH/nAWDUxr2I2LfWgT5FZqAv5O5fXAJqoRXo7miMxyiYax5QKKFiRTkuaQ3m5zgth2E8qo2
r/rYHVBbAc2ZYMvhtPrz2O0jYX3CBAGqZn2A4oXwMHpc6QhLYx5u9aDhCjsFSzsRz9fVsO7TfW7Q
rHg9mfs6fxbS51zZyeDFwrWY/MygoejCI4StulpZwRZlriJ76epjrRwjfac0pQN8A7fK/LRTIiTU
n7+/CL4OWy3JNAzUXPAlQvxj2T6r40rJhVHNj+2cFLV8LxrwaK2Xf8bHjBsz2WZwjPqrbHXRwetr
sPj86EX90g2jPCaTktMfg+Uhd/dC6Gk0ImjggFaxo60YrC3lDp83+vyMLC/cPmd/uokqEww6TES/
EDvbNLCqerTyo4pFC2TbZiM71mpOVCXDrkfoHybKcbQNHRyyms33L/5MSSmhlfXP0xc5nJ5msjiN
Rn4MsFwI7uTmt1TdaNpWilZyup6SG8AI9kBr3BPWseGcGCgxhAuzDfvdzJzTK2u7kLl9pVKxGfAF
sSRJUjCrWk419ai1cJSpoRtowNNraAHTdcXmQ0jQWGmiDXkGGnDOn1mrvn3DQruJbjtkzmgs5gLc
Ad3Rm5sUe0e/deL2tprLzekNi3gUWJI1HA/LHVFOzDFUVhO8MdrbUXhRemOV0Lb+/gWrX9PQ+cew
txWRv77wwlQF7p5uFflRXEsvyWbai1Can2vIkoy7dOkYRE9R9Fv372V5YHCb2KprrecwahYIjDpK
ZSu5a1EFA2YV5/A+/Zjq1BXvTHTc7LhdD+NBzTbJr0pkd0C8G9xQ3OP3J9jC6vvfYszX0+eE//Nv
WVxfmthbraLlOYmStELWZFVHtCHSgyT/NLctU36Mb2sfJzPZS9TYVcodOrUHIfzhC39PpEOmoOEX
QeL9v4okenwTmbbB/Je+yQ8VcYepWsM7nh7HYwFq97G66UoXfyAUQ9I76RH8enmXvzJKyDsN6yLm
CxutvRH+DChq3NcvzZt1IyYb1IzWST7xud/CYKehuyP3fzdWsAkR32CsEymu8HAJf3ZmrCnPGmv0
ZWgPUd8t6o1BSsNCTfPi6AONox9F4k/Wn0OgXw1IDnKs/X/hm3bmcuaxcPZlFcUk6UvBEdP6HZWi
KegJCSRZ4rXqZNEmVze6sMEyBBdCYaeNNyDvFY+2Px4cp6uy+ImD0Peb46uoGkgz2lLibG3K7bwk
aLdDN0hJVVfHSF3llKEGKiio4UNZQAsatTvQFYozPsUvIq4cKrQE2y9tW76droN0JdAm+G0dZDqJ
tdvvitxhemRW7ijZYbeSwFCQy0K0BfUh/KSDsBKZoEbu8Ic7cSy2Qu9N8VMdr3MVqdD197/sTJUi
SzPNW5J0lDY0cVG6p1kZxECz+GVv8g4foAMlN4mZct3FnvwnnV2JHKbIm+F5Ghw55+W744U1nP3M
H9ewiNOmWHRWpmXVMRCuSuVvbmxgOqm0qoI701X8q6F/HoU7S1z3HrwURpTrGMFB8+k/vQp0CBR4
6CrCI4scLDUKZUhiQBzCAC3htscsDfIqFc+b6mFQlVEB4CmzSgbCsYyue1XdTfJB3Iio0V4aur3z
cT7Ho/nD/LOaReFWk3N2pzKsjnWEQ9gqsxC/3hW08DvE/U/MZNxK3/sQ4FHKNQ26/0G26daGuSKL
mltA+EUw50KMQ+Qjji+5uEY9jmCBPc1t2mU2uggaiqAE40r+lVAGV/U6Y2xwcZJyBhzDL4FHz+6i
RYRB4+f3qiXSeNJaozxGT+lDejsFtyONVLKdcS9KBzO1DSyci8cuXlcAY2adAWsd4WOTgp9yhAPw
zStT+WUU6K9Tt+Mvx8zRiZ6///r616bf51UuUiXTSnXoKFp5zF9EzRaGZ3HaFOJhzLwEj3bTaXvb
elFc7bnp3EKHqWQL1kyt0YqNhDiEtu0ho9OZfykwFdjT+XrNDhEc7Ui2EZEd/J9WcW1iR5KuENmI
ttZkQxB66a5yfRX9QThXSW0v3Kt7svrbPr4V4r2aHkyOoZOhByHsm1/Wn+jXpTr3Pfn8ss0+fJxF
s7jq8ikxcj4O1x7p9c9Zcp55ohRbeJ26DMDZNBKNC4NTh1uR3IYXkojzEeifFbxLnX8oaPNSCWN9
YgUDmDXkL1BmwQVxblSvqt6b8W6nGyR1MW+hAov0GwmmoYOl58UibP7C37yKJUMOt/fZ69sqjxjg
AeaG0cUzQ1dyZ1DvuzZLKh5EfXN601cnlH8uMhTer9GvK8CSjeYiw+5lMFYHJR6FdiiP2LRbLWI1
O0xp4hCg84MvU7yB825/pRouUME6qn+r4cHIHEnGeW8dQ/8HMtjsQXj0gPs6YgD1IVRlJ5ngbK/q
a+OEBSBdHRvPoAGkdyDeyoLqjPU2TqHVyDaqe1p4aI39cCV5KVWudKP9DrC3wGMUtaqjfh+FUD/b
6zp2x/vvz98ZkIiM+Iko8pJ1CJ5L7lUYohV56uTyqKr7YnDLbRu5bb9ucNtSf5btNWGC2b/lDOp1
PT4p4mg30ZNp3BDHcvnH5Kn+VjcOCYZZ/jCQHeBqE3vJhc169rhosE9pR5HBfwH6paKQWfXUlcfi
DcAkxix2CtUPhX3k/2N9Ty97Hs9hdEsMxk37kuTTmYJqfkv/9/wlii/r67T11Xo+riNFzWY63RI7
nfEHxHnrEcefeeY/4OTbQ5+/ULuc6cTxcPiYlsiUEL2ORa6gRTP5tklK6qnrQLgNEJH3As/cWjwu
sw2d5B4IAJv0Uhn5daI1Pxg7Qt2kWYOe2+cbpDa7MKy0kb1x599V1w12FJAznHovbqOtCj9lNgRN
d8Om2QQX7oUzRSSKRBIoezIUcKjL6r0voS+GyUAJu06wlHeAUtX1c6XfBqc7M76VkoeiuI/6A1K5
ZG5uhZMTgkLRDyl+Uqff84FpxX0XXihXzqCBWBaK0HiF8Dm++F7lWjcVDM/m1Fh/k6s9TDD5J6cD
FQLUcdiD40Tw2ikCl9iFQ3A2NUEZZ2bEwpMB0P/5cwxdabSK2ebHwvcSWn2N1ySb7F56gCPTCH/N
eC1Wj5r/I4dT2t/o4W4M0CdzSsUTfv0/zs5rt3Gsy8JPJIA53IqkqCxbcqwbwmW7mMSc+fTzsQaY
35Y1pcGggUY3qtE6og732WftFdCqPRKNJRGZzXTxr4AxECH9/SGpbvDm4Yvx2xjt1nBgKczaZZ8/
DtJj7i/jdJn1t17nq2cPBoGSzCV2yjm5OP3OqhA1YdrhGGwJFhEOhUls9U6Ia1gTu2R4gTAB2QMh
OYlKpTtm9PXeppQ2OE0SA3ijAl7pQEg5p7Tg3E8vfvl6pXIL1k0u5ylYwYXHvt7zd33opAzRNnG4
afBdnBTaB692cV0tnyYzptTSxYVkLooBPj1sn9WNNUk/z0QASTyBFEJzDPKdv//UgpTNTDlkTXkP
DfTdVP60yrZK1+O4nai4a8jYBn0BqctYqcODSTfZSksWEI2IL02Vk2cpt8jW164LX9ekToTYLw3D
qJdmk6asKSIX80XDNzcrwBmPM2cclmG/oZmS0tcpSjmcm7C+h3XX/pnBCp+3t1gL116Fb2u5wG0l
vU+jdhoTKO6QbTqQR38Ty+seZSYiR6mz2Prwv1RyHe9SO3FL5MsQdZjJThbUU470pvFgjc1r8lZs
tHfkHSLVsdiBRmkF5KxF+9x0OJ9VFHhPtz0rr51o377BtAO+PM22qGUhjPgGlVP2m8HpGGmQ9+Fj
khhhu3rkIMuf9OwTxEbhaH262XYJP1EkSeLYlzXNwNpBNS7uB1Imi4HR5n8dyxUR2QufNFl2Ckjb
9Rci+mL+uXss8juiNrh3D5QGuXbPikNCMSBRiZxIfO67tVZuxuHFxA91cPPqFxTxyD/5wjG3zkvx
adzlmDXJ83FBMkJRWhO1pf0tbgRHWvfcNbY9c+Y9fFlPf6k4SLk2xStD+HV+ZWjGZS+2ZWOh7/U9
WjrvAzTojDUc7vHFgBzbcIbIVV7FYJGORwQlY+4I1SEF5PT+qjTMucIQmS4fmALZD21C6hT4MBfx
NgyPhgZLlzCCIkL74qEFJdAxfiTkL2iooOvuA9u9Wb7wD7f4zNffJfotRdN0JDCXk/scKR8xQgbk
cUxsy2ULgR4RAvgaE9WBQyR/1LxPTXMm77n+TWnWVf1Q6xbOAfjo3ThX/pfFaPiPQUT6GXZZq62c
lBUsz2QgcpZRyCENjlh3Gp/Qn/T1WVs32Vav7tJ6Ky105jRIUnGQ6khJvLGUnw7E+McI2n+WcnH7
nmXRGMcSlFcyaoU/hrIYi1VJovAUDIY4DY0OU5jYORMpbuMTFc2cs7zOArf5AFW2s1tjqivzIYnW
Y7JJBZ2AoHXRAaWZGCadkE8maZXHvObhrB6bHFcWsh/NBz8n3Bol3yqytc5K/HVRLmvCAfO70enF
QyAtU4PBVmuff916fa+QAjATAWNnujFhSJfeYJoPODYWoCaj+JTXJqW3mtf5AR/WYhoyzLWTTkBO
tg8S0a3VubDS5sWqqa1GXXkcp9a/D6wr+DrL0eHn05iYmEleFJM6zf0US7mpQa4SNDd1By3jNHv2
zK1S7iX/lEzic/IMkOwX7x5kZcL0OjuUtyMHKqU4dYGbgUUaq/A2kZcymSrmdXbEBixST2fm9IQK
uTI3fSi1Tpre+ALXOvxvX+ACh6BV6TPP4AvETx5BnLasHfRnpLuWLkDmVBm9+fsMekcSvKq3kq6u
sOGnp6dC71Bh2oL1fj8MGtVMoJV4+SRfYbxNcqpoK/fEG93V2F2cpE/ATXJ+73wX3s4wh5CV0vtO
LdIZ6g5O1FN6tue0wOHpjdvHT59AXkmFppMQ3GmIdun9M6rScO5bcIICk1RxPlTbDgp4FUM56Q+6
hvFBvuPu6JF8qlC8o3694f513oZvMamsCZdkvJ+C91QAUrQTaaFR5PylQC1WIpCvxzpbmv228Ihz
JS6IhnCV4Zvwp3nNl0q6RYzSLfR1sCnDXY8fuUlOKsPPZHjGUAhLuwHtrW5X5T08alKqW/lhWIUH
MSIPxQp/Bze5OFeuRITRESyPuTVy/R+sCEko5FhQ8tMMwEjcCvfCUd/i/LD21qG+kB67XfOoE/62
GH8reEltuSe9czsd+VWTNTQALA53FSDK7uZF/tpx/mVll8yJcxfqoxKxMrYPduX+4Jgcu42l/fH+
6MhzMHJfYJBcLtWdnOBmCDHSmv1R+Y3WIUOfdereMra8otrByY07618E5ydxKWo7WazzNmfIrxqu
kNAqLxonLO5k1MaVHaCgRlBIRkxkQbvPNmP7JuF2XyGd4T6fysR23RoEXu27vq7pou8qCqWIPJ01
wV/qOFhMEsuiRUqOs1NEDikX2b6Ktz5+IrpiB+0qu+VVpU2w+gXa9O2pXJwpoi62fiGBZcyWhqtY
6jIbrTDD5vIRCFNS7QJbP/9P3T5VDSb8sWy3nLNlcl+TEiVgODIZksrpHgFhV/4Ka0JC/Xrdx8+1
E2GecYY87Z+tQdpysytk/pt7rnw4X2kUWboiRnnaYvKUiKxgaxzDxMkArcvCLqti7sVEbpLNMRK7
rT/JeElX0QPD+jT4mLUP9exzFqHxovhGIaFr+v3N83Z6+pfPhsxtshAQB5uk6H0vhMmZux733OnX
mRERLOcWLkv5SrMG1c6HJy9lhJ2br8jp8wd13fZYMW3Pmu15j4iE7ObWsXb1VNAg7goSoRQaq/q+
njwS4qoTsvzUY9VcoYQNyewi4tcNmaHu8G7w9ohFuqOMneTnrb36F6H/8TS+fPrFgEY+n6NIjBKO
BR0Sh130j4qOUOtM1FWaMyF508PtEK0wKcLvr92E+RFETCeZx41kkkdskDGtXKfVPozQZq6NbqPJ
sD/sRHeZhBuwuceEWBLA5tryJu3/TXLSdA/71ze4aAuCcCZ3qRlNFSDLP3JYvavgHQ2xK/bg+5bi
4xpBj6v2B2BTjOGQDUM7nU8+cTI2AR4845BTF+B0oEo42Q2Hsb9d0sX6JuNdE7dlOqkfGUdq4E1R
JCooE2bo5lsc3Ov9Rmp/6+pB6ZZiYpEQjgSpv19U6j7npFLdTH0esYQ1aU2BSA96sDDERaY7OICM
w9Zvl5XEqGolp1BhyJGeC5HtEy2tugmU9YeocCXZ0csFrkVlQkjDvtQ2fnhUisk4Mi2ez/o9e6tV
4SIdcDiCwvliLHr4pYw9DEeaIWiaafZMGaweMUBSbuKI6s3cUP2Vek+gT5m5qId7k8az2lUfQ0pq
Bs7zXk3RmH2a/s1dSoP+80c2dSykEakxbfph9K41la55Qg8dIWfEalUJhsn48MmG2wwO8TizBNrZ
jhWXsMZni4mlZrhA7bpvq+GjEZ+MaHn236Rq6wmu2RNQtMQNdqa7ikjcUvsMXdKk7OkI/ucMKRn/
mvyxRuFCxWzj0uVBJaqOMS4xZfYgsu8VB8ZP85a+xvdKNy9JfxTmRGyN+5hMLm8h0WiQChFuOjTq
UFCxLgTUIdEotdLJ8Bke91zJpr9L1D377L+mGAUq8yRf6ACLYnxvkD7YclFfZu9CQ9dywl+f1DvT
pSNr7bhbFJgX9GuS6BNvgmYnpkF9zEI7mz2Oo6W8KHS04jwr7Tx+FtVpNiUiDcLzh7mXbI0BmhOP
CIFuQcN0QApmQd7rywXzhf6YolZnSGPOjUO4Sl7GNV4FvD6obrDIhtaKEnhc909hudMMaOhKRWNI
80Ui2uSZlSVHgwj7l+q1HexImA84ugLayys1PPClI2WZBOsi3qjDVuxx24EvltyHvUX/ReDXI0pL
bmXHxJxn28m3Q1qeH4nUXMKEP+Z7aes9i7EjCVDUMD6d87989l9wfVbfIg31N3GO6JFje13dqY/y
+c7sdgrmfpldEFKCfR4jNw+5BHYdO0V08vowZBAzVGJObpGUrjRyWJtBBjKxHJqg5u+VPaEJyKSo
nXgnbNIPI7OqT/28i3f5c401NfpciK5UIppaODDGjmgQOznJn6iP9+JdR1qVq7/eOv+uSD7JH/uy
qovuZIzb4BxUrKqz0FivtadhNwxu9st4hSfV2YiZkdxI0PxsCdH9w78vcdfoJt8+/aIzSb0g1Pqo
Sk+8qIgIJEuxJikBL6QzLCa3inYOZVC9heZduzx++9yLW79XDHpsNE160k/0QjXw4jzgpooDSbio
f8PakMd5nS7DR47BRTv5KOJNUrvmqlnXMS70Z0ty+X0WBVvXmi28I7l/hF5kVoMlHfOBWzDFtbbg
24Iv2gLC00c0gCw4fpo8u0xifOf6UVh5oEyW9z4lA0XMTgGO3278RNP/+fLA+rpBLlqCVO/islT5
ZP8pumsPQIXeB0ljnDbBE0mzS/wH1vqrJv+68blXmtZv3/jiIG8K2YxTg8+FJHZmSggVnNlsC0Dk
WaqjHFT3vx25xObGi0oSwY2vfHEz1xtZ92OBsYc57Q7jV+0jRLOkcS6Vlog9NUE60ZZ+dl0sJZyV
wnm4JJ/G5sa8Ct6EFSHc8q55QcwEShj8rnMrbRbNwrxvFEd/lPfTqy7MUWpuxbW+lg7yEYtgfLyo
dpT2c2dXhC7pTjOj8Z1hVTwfZivp1VAtSHeSv9TucqbzMCqnYsisghEtJA9/3UHzxEyB8eTONLbM
zceMoCyb0C7VOKQvejMNzU7qa3Bv2oJ7fsB+1pnhCTRP382H86Ny9M4OFsTjBxDn5tZk7xrOBtyH
yQtojQY3+KLP1rpQO5cTHbJdEDz8JM5VHEnyxzEgaHduKm5DZuMfHcabZUAHstWZy9UAi4cwXZmo
oG7AflccgQhEIf4Anq6KrxatxPdqnI66OFO0hFDM4c7QrYnr1p0E785QX1rDLb01c89YE+bEnjbC
zhuX1EZLIkrkpMYITiZUn6ublfAKkDClTgK7WlmUgyO9eNwkn2aPykdL3KxPLVnjeYHHETUl3jbc
wJCuWFD1mfsctANSz039m9Bhx3gZ3iF4KzbilU65KzO7kU8BYShRi9FA9wdMazQXxuDqQI9rM8Ib
FETGNTbdKuKGle91bZPumwc5JsWyYVC9rxqnxjNnm78V20kQDJNc2eTjfcw5yXSzPcS57UFWlJdi
uMHmZ+a/J8JbNjCBO954na/cs74974sy4oeoQSWP500buQAFLzF/YZ1OuJ25fvh/MX26WkC+/MIX
BWQ0hCBUp08EKE3dQlhWxhQzVZHczcCGV3oKEW+A2wzbNBzQrBsAn3xtAaagKNwrp3H2pTf5TA2Q
lghmAsp9gGKq3GvQNokuthU4NrSFgzO8tVD035muDvyLI9uoTqygXJzxxTXc/jxvHphCWMOLCFwh
vWeKoyZ4lzF7d25d/YypqF3W+a+rvWgEzLMiBbGCvzw4TvbHNKCLEwKAt/VcBB3c5i/eZ+qtx+40
jv28zx7onI2B3HBr1hDOea+3G2nYJeEzX045u3DMuMh33kasdwNM+ETF0mPLJAcL4blu7sJo5Tex
MxAYoPMCRsvO26tQwDBctc4FOD9/jEeVW9OfwkuaPZ+Ju8SkAClCEm/T7E4uSQJZYGEAcvkgycfe
320D5SUIH3ThzWB2kWzEjktMuq6qtRYvwvKlTT8qPZ5L2Ep4JoFfazH98ILtDOKW6bZcAAtl0f6N
xjZu+qReO1JMAW0AA1YoDpflzyzzJIgEPTnp/lFOD3m9tof62MXPkbkS7eJXu5Fd7Muj89KQP8zs
rhzmZ1DG/nkq8rdBqavl+Mt69IvRajzizcb1BVftScODGley4iWO+TMryxdnRoGkFjuhsTTFdWcX
d97zbFW/CsECTUra3SjG6rUWgwx7WSMAUvoZbN4q5og1apOc4ON101zSMCyIeBMXc2ZpbbvIh99S
8pZ22wwTMq976et9GyxKil0DEnyn9tuZdl/xRmv4MBKJgK+smTb4R9sKgl2sLkNbMNK51HziPhWm
m4Ry3nPYrarwgPw9sNId1ZR2U3E1tF/QTUh4NO1CXPetY2i3ZUB/ffd+vG1fvvJFA3qOhEEeDL6y
qfwOtjVC+4bRY64/msnhXLxI9ZtQP7baFhpyfT6W8jEVT3HO5sVrs1UiLjvIdoT1uTpUzYcc3kU9
zjTDPmV/z8plNXuWaGmzYmDcDEG/+IjR5g7k4YHLqh8ajiHN0VQ+hfxTx6Gwz18r4RB0a1Gyw82k
LRZOiJ2ValnJW714OpNFrAacQ9L9jNA01dFay/wTJr/O44Hxpc94k7iXQH41ZKxqIK9iw/KeZi5x
MCqzTv84dr/08TEUnwbdNctjEj6Kwy6kmlVvmfyuGWgKtVUlnuSc8NX+mFTrRp4LspMM3G6ZEUbJ
SpeWOYLm3EW1qIV78YjnUgFPGt4Gzr2uMJIVYsvShpCJ9PHfZ9eVmZwMB4zJtaqj6PjRuzRBLwrF
uUy4uZ2LB2G2hf0vL5C6dX/Ow7Zu7grzyRcX3NIjXFVy+OtLHLBwNW8XGm2a91TXB6P/0ABAb44H
foLw39Z2+SInQ5PUcVYknHLiolUsDfbAQ9E54AseJrHnXRk/CMlRCva100L85tK70RRcJ9FTW2V0
pxN1WqqW2qz+/dD0ny/1BGISKYavuAGR/uL47QcR3VgiNCfT2OGk0Bq/E2yNJcbinaLMX8ru2XD9
TeP2vzssoubCY49nmlXoe4249NRHhvHS21Ezp1GIHvzl2WbIAU4lvMFelQlnAbIATCdqY6lCz60P
WOWowYMXPmmRG7X7dglgkBDLgdYk/wyqd3q0UH6SxbVZbePuuWHTJbpT4zWMDfXClJ9VjOe7YVuS
AFMsm4myz/Dnqele/GaTCQqOIRvicv79lK6oT/9CvVMSL5SzHyqhSCesoQy05lSDQKYMTdb+8Ks2
3KR7xECLUsjAogdOAzeRYVI9EMZaEZIWuuAtwe5c/AmbZTxpaoK1Ee/+vbgrY/rvi7vo2eDIj0JZ
yM1pAAA+S1tR+YM3c+EY7UqvNpqw4BoiEDqjwyCp5jQKvTXITunGxmsS3f97MX+nSd8r5vfFXOwn
pr1Z0xdqcxrDrVYsgPUY1qc4QY5OWjHCIS6bMnVGrL9o2iWUZnOSWa1VEZXjWrQ0chAmx3HicbrZ
gXWT6bI831Z4XqERfl/nxeUx9VVfzkseml8di+TTTx1mmNJsC2R7xLOTN9MJmruwdTC7U/ynTjnC
J0AEMrP71h5KF5emG5tMvlIjpnnC/2yyi7tXU58Hn3BTNpk9ve3SXBnxMlj3/TMop1rYfxM52PAH
IbX6SSS5wa236Rf4bQJWjiCRFtGE+NxxPSU+U6RhYMGtiyaJBUfSYsTV7Rb58PqrIU95zAwkNBIs
v9/QQmOUc1k0m1Obvs6qZVJvzwNZbS6SkVrcl8VS/82RGS1MqzLXPT6pCP7hxUahVczWOBZiEige
WzJ4w0WI3P3GQ/2ZaELcovCf5akXHdTMN7pMafTmBN0hmgLXm7dxgW0pfu7pCndZxQqKJSlpBoCF
M/a/x+qII5KIoUTp4MSXq4uB7ag9o9Gu7e6883Pn32/M9df3ywovAMfOizOtUqgtY7cpmGvFoGxY
BQbVricFxmFAEFWbrN+LlNVuUUJq0vDXqlDAld2Np3VFM/79aV3cLgQtz/tINpqTKElzqeLuj1PT
k4w2xL9TwJERN6dgFOJj4G2U0uGmM0IBq+3g8N5byKRKirRsK+U9suAj50g32sh7C90tRm2O3cnY
3eNd8+8HeIXx8n3R8vcdGBhdIokzfuLK6QDD0VnrzG3vmQigcsamNOGM9ZdoNXvHa09ecNTgwbhB
vvXN+/8HQXNajCEo5CzosG8u6p9vpHEvBLOGg34g21h8yLm+YqCTv55tbzUwoKj0rWjemY+Tj39c
PcT+3kfLYSiHkfP9xvF+ZdL+fTkXZQ5BaDAzB49kilUgTjbI/BocEkwA4GxLESn23XCH05BUu9qw
wHivWkmSFaypE2j3yJIrxJsa/+u1l0ohmgzXmKJd/GBC2Qt1JvOMhPROoG9EzKBVi8awtA4hYyrP
cUcP7CRyZ+Jjz0DbOJBT5+M5WxxVTIbsXKHKLW+BTTeXddHsd6Hvp40YtKeZYMfVsaZayN5bbysO
UqICwzZ3aFZGs9TDA3efk1LssJOLCVdnRspIZGIG2De29lQ8f5ymX57U1L19IYPWupYP+uC3J8p/
nT+M7Ot59YZufAzcsbwXFctsF4QMmUg05oSh9caCX3TRE93dTbYAf7U5Wb3po13rU8PQpd4inF2v
X1/WeNF+eInWZMrAY+vfzXIJT4tEaZPZ/KRFaOfDhxLaGocpQ3J7WMVg8vHvG0/pag9rSLqIml//
mS6nJ01/7tSw5eDsnILR9Rk5Tm//nYBPHuZkIGJ2h9u0vPfw0SVPwxE0h5gqHT8ari1ksRTtXZY/
31jX9K7/+PW+rOuimvZ4wMalFLcn8YA9TzY4ovgEN8irtsYwxzJCqGgtLG9wWywXICITnUZR5QZs
nHq4e4vwBfjPE7mr2cl5gqVu0U2v+PNRHr6s8OJNnM3kmTTU5/YE7GK/wMhqnkb5KcF2kur0rg2r
iFBqbdk8IY7XmHPuaG+Jh8xRl+iWKmV/L4QwsSLXi1x9rxzKt/q+UcnfABWyfTKj2oX+Kt9hVnmj
ssnTw/vXw718W8sxj42Kh5uiBwXcD1QeLwRZK+V9Le5DYqZh8KywKDmdn02gY8w5i1UQHLJ4cmVP
n5JyJ9Rrr7FwI2SGJ98J0VKWLKlZ/HsbKLe2wcVLHGdijB9P1J7kefAgBo58XoRY5UG06n+1E8W7
b+H6OtAiyf32RteY7Vu6dcnuQJ5wh1wqOtLfNrf4Frm6wQaoKl+UEzSTA6qxISDzEwOROR693Un7
7ZGCjLuXufXz3EHRXtL3xU7wmS3//bWuCMS+752L9z5KwU2GmL0TbRGdhMX72JpIE9fZW1zN+1Pw
XjxCSglhWscLf1g0JjbWC6MEPMPabt6YbqdYwgOctyBHwO0kN96+K+qoaX2EtHAOi+IPLUkzeGcd
n1eqgnzkGjqde4XVqq5UHYAjtM0kX6zRN96UAk1f/OfO/J8Pvrzrx7NiMMwgaRnFwbTLVwkAGYds
MiHp9ZIAIThsbTyHknGrFv8vW+0/H33RS0pJGQRdwkdH+UOWfnrjyhgP09ir4yIT/45z5ILaktxP
4Dim/CPOvY/Ri+4/GUgMzbWOEUIS7Kqn0eYUVkVL7MGM8je/30W2EW40dRsHdhMeQXozopvre7HH
+WWdifMGVJx21R6Uldzuqn6bCI83NtxPOsm3H/SvY8SXw1DqpGamqXw5lBH0VKKr9ie5XPnaPD5K
jhRvOnHBlo8evcYN4y2ZnwH7zzbtm7zcW3vrUhypxOqsSgL2FmwV+QykozwRHYGJGMS083muvZTr
3BWj+b+fwPWjFsothGBA2B+azERpZrrXle2pGFbtAss7peeNW8oDqSGVO3OkZJtlW2LPkOW35K79
zt0AIZxzYxnTLvqxwb8s46L01uas18OqaE8aidxkH/Wb7k57Ua3scNtTV771YRfVM6qNzKSUtTDt
/SVCjsLJQ1sRljKCrACuD2bqMkOaOQNU5d5YA4sfggOjI+4uIjEK3DuaYhmKe288mfFKCO0hZtAL
ZerGQ7naqn15KBflsAuKepxpdXsyjNNIno7Qr3CZE20m4coyP78wjqxezOYIe4XmbFdHDsZV8f8P
RMCb2VQQ8KiKclEBkpmpx3U8Tltk7rmyLf9uMM8R3YwMAuy9qEWEPBNB1Fg67xAYlfSaczPJfmUm
njfPs8cUqnZzxD0jodPOcltuV2TdDh7Q/Pz2z3v9fv5lvRc9ksz4rTWHjntZeYxnmCG5oriViZ3s
F8DsmhsuR1jexP6KJz1dl+mSwSAaZFVyxHbR8ysnq4xYVITUMahtYqducvOZ/py5UXi+rPGiS+qU
MDmfxbY9hRCipPYR0TdJ3RbLqCxER20J2r1put/o0sE0STAXnhp2ZMXt2JoxICGREX8wwmXRb4m0
mk73CkTD4MwW5UUnvmtShKHlW1svzAC6dYo5eVh//nt//i/v0X82xsVLez77nuRpPV9CXUhk8SLR
w/FNQwPyNIWSKoS9S+WnJ+y6EdlR9wZhht6JhupX3Xz60b6GpjUB07Gnz+Nsp8qLRDhV40e3VB/+
vdSrFzFAVjJmUF2aP9LVxlEOzyD5oBAH+T2EhWXr+SECA6awYabtktlciQtVnyuMFWQrsetgqelH
DNK11gWgvdHpXHG7x6EXXv8U83hFhdEahS8XYzEBDJ7bYMqipGQRrNPyEJubQNrPzGWsrDvE0E/t
CV4atkS5thbCTfWahaR2PBtsD2+JMNKM70uPVnTeq/OqciJ0Z51NEgqNIOCO96pVmxKIhACjkmtK
l7zI/jDHkEhUbNiabbdqslXKcI/gFevGQ7/WpaI1QUSsigSYaxd1NpDyqBZEsUXAnIxO3gLZWL7o
KrsqsuChrGYHvYHo9d8Un10MC+EzM9xQW+Z/aKtldxav9D/K8tbDv4pgfF3XRV1t2nNeyCMFrfRt
iUSSeD2WS2Xc4bAISGYV7swahEUULOTChaQ5S2mrF2pJfJhbhYR510gOb2K112ZNuCD952lNT/NL
L5Jrcj+OkdSeBiw2662qVfOOMYBQPnkByqvfUpHOW0mYe5UNJdMjljDSFx0XPkldQmPQ862OIcy8
4WhQTtGwvoUcXGE1sGe/LPAC+NHCYZYNvjz9nCOFPnXgiQ/DQc/uW2mvCG4AoNFL80S+Z6SMuHvl
GU91vyXEKmCEf66OZ3NPflXq8Wfrwi5K27zv3xI7O0iS45kPZXOIcDC2kluA8hUTs+8rnw7aL49W
0ZSqOhfC1OaF+1TZStqGDJ20XJKgAsUXmwd4vvR2hjTv23UrO9B9ZH3e8VKhyApdXOOHV+lBAVEu
SZqao83G91A5RHu8qr1FEmENPHkeSueDlq+qYpmRtryqtpNTw62G/ApvczL3BgoEC2Ry/hdw/fJl
zl0SaHGvtER1EMrwDMOli56NdQ2txmmXuWmPPQNwaR0nC9kKaB7vQzt4vPFqXzu/vi7iovTXgVoI
vsYiarsmsUULV/qwSMYVfQCUpaG4i1IujPc9ZOJpqHw3+/QnK1MrDp7E5BOwHt0Vth/FVpi95vnv
24EiVy/zX1d4UXzqPvRDRWa3YiPscPSbJG69B7BsszmswjPS8eSUey6gPdOges88YfjFeyWXmzpd
K9yB7fzIwctSIUxnHzgY0OtJ81m8KTnc3H8/z6sz06+rvShJXWDI6VhoE+IVHk3e4tQWm7XuzRXY
0NhuqnTgwiRYHlRAuceGqpVyObn3sru83xCcnNbLDFl0IT94+d1M+5DLhzjlmkIMohP2yxp2Kslo
4gZ6oS6tUnNjYqkR/cLBuQctFVZIcRSRjNEdOaz5U3gnPpnA75ojh1a+h37D6RI9UQPJdfJbS2rX
Dd6EIQFI+UvBmDd0FbjjsDSDVQSdIsIvfSl47ixzsfy6XSun9ujyuvD1cV3UyiYym0Sfqe2pu4cZ
eebgWwhIvKLntF638PEYdOEuxCTQUopl0ayS4IjmC6PSyTajkJxbv9/VKcfXBV3UxnBMvbZv2G3R
Kn8AFkDqlQ8b0ViGZwwuDlpyqnE+KixsWiNyiJ1qz9TNDnfdO1YP49nWymWHn6rLf+Q/9cVCMzBc
PWm8PjcpKFfHa/jhIilUBM3Q5YuH5zdlPst6k+Pvvbar5DSD04zPy0SUE7RFgLc20IbIzoepCj8D
CRimaLmBJnalLOL39Owq5uL2j/p3jvHjR/2yrotn2BuNZI4B61LnRA0a+UdL4grGjKspqRebKnWO
tqBJD8Ls4Df/h4vD1bvw1wdzcUyIBLJryfRg0mHKh+w4tQYnBa4wMIU5k0Yz2f79aWd3fbSSrX5f
YesIMnbrSn4N7PmyDOVyvqiVdRIZ03NQjgT5OWV5ILtykXnHKaCjq5dqv6S3y3/59s3Z5jUI9Otn
X9z1et+Pz/XATMt/UkDgfIjMLr1b8cTFxM2HrQciiJPp/RTAmx87YVvkK/Ezfr2dNKNcfwwK1GFm
X4y+Lgp4GpFDkCez6dDOZo4pAPBRrLpTB9ddNpYJ/r9Ul2LjG/wWWPT09/WI8/r4ofUPnuGMtZVq
uzhYkaXkcWeaNGjwb73hzpc/Tek+KBiSRU4y0n9Kq8md9t4cIysqjtmp0g5auvNyZGz7XPP/LzS8
a8gTjDeuI5IkcwW4uAAOsZeLseh3pxi2HS4YzFZMHGHmZQUrEGeR5eyzHg55eVRqyMYi3iBxviqU
m7MW9RoY8nUhFyd5mUfqMOtZCG7/km2aO6391YtPxezUo/KUtwGJqPWyoEZF0WvTv2YEplmT7E+4
j4bfDJCNfi0Vb/5A39w+o6FOCHY723HwpiefA07STyZcsXLJZPJBBqiYvTaFWyIiO++62UarA8uX
HwM8Hjz8P01tX8ubbtneottcUcLKtE3TX/ANf+qDw7SJSKDia8qyI5s7vz42PPLGav70cEtHC85N
S5RrfqcwnpfWZ5nwwSVuUJihWuLS/zRwecX99aEjiwoDPahzhMed73OFBqjeBAnpYPscT1skdd1D
IW7K9qOVV7OKaVUj2pOeJiB26xTJii2oTmz+zjX81s7a3CvvZ9lmIos/pveBU2H4aAl465bIb4t0
Nai/GuWg4D4r9m4e2f/uO65hJVyKBRP8T8dH+u8g/GszqQ9j30cKFpQyuIOrlB9jtTP8hS4ez4KN
BDHR7mqEiMo+Rp+sbftomQC8+xQFFJ1Ortk4c7fnfSYcG/lxhjNUhn/IXrkZZzxtw4vDQUNCwDCO
HEzlhzGZL2Vm07aNwOHQEPqAk/K4VCYV20T+VK3xEwu9G/dX49ZnXjRlgRFWpT99prdjb6RwEaS5
HM5VSI7afPYSeWgC55zrOmMtK3gghkJeo4If33mn2wyw0M3eCrzSJywJT2xlXJ8Z9S67x+Yx28Fv
3UL0xTMGAUHYqPPAOw0vEZJU2alJb82fJRMwKl22ZB8hoFt7viOme5HZzhPKLMdwEN/PHqRnMhNV
zIrblaS4eMJlLfSoVTPlpNpNtan1LdzWZLR14hxemwp76bn+SlxHls6HzUhCxeMtn+VrB/m33+qi
wWj8vhG0jueGxaIdEjQsLKc0SMwyJ2lh4rvoJOCMfTKowdzq1qt+DevBBgAnFUiIhPVeXpDMVkDg
pUZ8/OLMnp33C8FNVyNVtdglj6kwV/J5y+TGXPur1qGw2h1WTDCJP4Th1vt1RbAqf1vMtMe+vGBp
fZZ7RT4LkDfKEAM/C44jxoYRLz8NdGBjSySL80xF5jFvm93Y/Rdn57UbuZZt2S8iQG9eacPLSym9
EEopRe+DLr6+B7O666YiAxmNCxTKAKcQFM3ea68155g2BUVK1An/i9RDT8qdgpMolCEQ90+KtGvM
A6T3Ds9AtDh84l3zMr0KgmvmxKl6NYHizVpq1hmjA7JdtS1TS14u822OHZGYheOeFMwR+inVHTsq
ttNgUbV0G6wKPQ5eRff4x04WUv33Jl0LtLYjpVogyE2II53ECadlJmo4WyvZiZOntBuzWClHp0lX
9IfBnBv8XeCT9Ect3uoYVLHgtkh0edA3p2Z/sm5qJtLS/KKjUx6UHft4KHgqgdvIue4UOulHjEBv
xbyR5g9BWcdoIHfCL/Gmnm14JMTQatUX/2WcfBozw/iRENcIGjDfN8K9BMWMxi6vuuggJI6bnyEN
m9HRb0fOocAiE7huDj5d/ZHfpNUXM9Mnstl0u9o2ojvtmXHVcB+DYzEC7Tndpu0hpNeh4OC1oaCw
TOMbOb1zGmyNbUhyW7dKCn8oaQzZESkJrfxohbdSt5ukTcodDfcdvth2jVyB1laOh8Ok3nbp46ow
EFSDHpfdIC4+rXHMslFI2raVSEZmhVk12AtLjhFu3Rr2pLs6COrZa3YmOHtFxKpqz5TB001+2kO4
Z+c1CAdlZAHQmZ6qLyj2nD2SyhNV197qC6UZVnXsDBgakCWdexpOWXVUoxPjj3g+oKGfXN0xXmbd
nY57NHoaBmpHp73I5++k73KLcSWknCaNhyD1Xzm+wZX6IqRXtS36ha4EnERVkyF4S4QlnxVVXSE0
YdYqpwf5rW8Bw/3+0gqH91Lyp91AaugCnEZVq5s7JfFHlcCLW4zI+K3zko8hto9sYpg82dxlEr6S
mrbfQ9wfJmVl3RfpNpLwwLsxjIbaSVubJ1GjMpIQetAUytfS0e/0JU4dD56VbptiX8L1oyoI78dy
rcD8aHgNbIJP6n3UeAqhnq+VV0du1x3K3MGRl/WdjabSVDdTdA2F+Ptgd7aHmgA2ITrqIqJ262xd
Pmb1OHV5P7Muw53l+10SJTXpfhoOWuwRGaTTbXwyDPzJ0joTb0aFGW3YvvFhVS0vugNxNF+FdpYE
cVu7skJmy3E9DPdHZ9wqnzLQFeWt58SausY8XNmNpaXe/+vqIcjhI5Rljb/g+0o6qFJbV/UM8RoF
C99LFSzpuMV4p4jBYp+meUde9CwATJyuGVUuUJOQsv/x42czpUqXEw6nAz9OHpYXwaI9vdX128zE
Zp2slEZxSRPobzN05eVKjza65jDZRkGh4FwXy8c6yBCUzNpTzIh8XNMXaYP/zbzQlFU66rC4Se86
/yyjKSy1NpHmhxrgwQc7x5HA73V7y0y+ANyReubnB7DEeK9g6lgnvjaSYffvgvI3GPSvp2SoaBVl
ZekVn52ho6yYpuiYnjhOMNhoHXqC2QRgOfUFT+/kQ4ZkHyZHzLzFVX1TdIXnJUypoOsEbFl/4r8A
3XJg5OQPYuOXGavEkdA9VVlda2hf3JuZwEDilLhv9EO+v1FpLOpTkyenhyhdG9gTGQa/6k8DSLEl
RRGIBlM2nEWIlbhUJQ9gD3hXbteFYyC2J5ManOArZkFnn6SZSE19bKL5IUFzYMk7WdpECJ2ZlgEs
o7XvldV6Jvsq2kzi64nTVih8WOYj5prpHvEsfkqn0Il42dVvlk5WggPMpL/Di15eOypcaqIDoQJD
tYQ1/O3VOgmx2AySMOHjBZTT+njzIT4Fhi9thQPnOZrOL0J/21qvZv9qcKJILRbBu8x8rlrVFqun
xhV9DUkjsc0JIPXQ1SJOji9Hdi6ZTV8jDjBWb5Pn8cvch08A4FPkdCnW+6uDqQtnXlBRiiGa5hL2
cP6hxCdFEayRpWSqyBsesV/Wxr4ILLggdo5sbfaMgYKVhC3r9+F71qjEg2vhNResYIqpi+oyVJGZ
Bp8//CjsJqmRp/lBMvc6wb4zQenUEptljFvXOLyvtSkvzQ6+/eJZiy0y60iZNZYx3jNqv7jB0g4s
0+3uVO3ALmh4ndvtAJUODXl1tXNNy3xxEf/zTz5bHoROL00mxvND4+WP6ruQ+vMTvDKwI62nbCLG
Jtrq+BRf87NcOMn9+XebZy21hscdKcvfLWyxoxL64mo7Cf22SOIOo4gjB+9rq8ulU9C33zzbr5iH
FkOusNuqAXQxw6bKd+ANBx8AUhweb8qETkVYmtGWutJCvDSq+/bbZ9tV1/GQQ97wBy3kDCR6Rrie
SNBkOVnSVOGyuLCdHNbi1AVxORsvSzeagEdSudCS4feD0Ta7hNy6EOaXnrm11p9M3DPXP4KlJjvf
MP54I8yzmm04qf+3KDHJfcAKXbL0eeF6vF2CQNMZHfvVJ3OpkvjzJ8/OZLF4nCt02fODhZwfEm6C
Ivv0uMRrqo+5nWke21J2FQd3cbvR2ZwJyUJoRdjN9+3mNBqVKgnd/IDJ0VP8bCut9NfZvEUrs0QK
zQfC++xQW6VeiGJ3c/x19fO/VLf/eQVnf/gUaZaQHLmCwVd8NufME7zY9GPy39xS2y59xoHQ7i7/
UahXPsHfnaS/nvMff/3ZZltokPCU9rh8DoSqZ58xHAX6HCSXr+V8x2DtK/cgQbDzH7FYhs+tcH/t
wV/sDPz59581dHq9jnVd5O8HGaUW0FSoShwVZT7xKg4Ryrx8kAun1Xh7ZFVoS3f+AZHGCK6/g5cG
RghJ/+dlONv4j32uEGzG7eAwn0msEEVOYcQAjQBC2E4j1ZErFs/LemWiudKGAyIVCxqNhMpqHzKg
yJlGLstW9hxhh7s+77/8xHBxskda1Cji2VqdNWKtq1XF2yL40ApkJ6LvkN2G1bOlPqtOi3TLbcE5
MdRlpwjKdjcMN+TqJCHk4KuTiUuVkgk2eNkyFRM77vevJ2YNL+VUL8nDzYsFw0XnpAHY99gfYmcp
QXTkpaEjr7VAaxzxuM4+j/8bWDrIEIOaEUirYjI//n4VWk3yhKCrC1qCMsH8IeT+WN2G6VrzuyAJ
FHpMWBDZxlyAqWL6BiRrQEJGFwjk3bU65lIB8e1qzr5nq45khgjack9URD3baAMlbCc5/bok5eda
YPLvsujsE/72c2ePYBo7VRtjfq790UEpkMmRJR+dvoedGM54T1xY+qlnq5QAuGq7mHU/6sqO3uvY
659TwkhWElylmrWnsH9BsQPm/pNGwZKXtaa9Uuo22aoMYr7C3oZBoOBwupfDAFoKKiD8PKoH6oF0
cGQY1L9D5WLLEG+EvXAHUQ1yjOmkd2KzAbTR/UxM30i2JNXmwvrfJfslnc63u3C2iKAbOpZJx12A
d8EAgTg8VCO9kxZO/WjC81YxAC4DHCWo5cAaOb3celYDWCG3TX9eYfiHJn58/fdVaReW9m9Xdb6e
JMpklQovZvbF2FJSd41yx+imQr5wuoEKTtSeh6pVAV6TuRosUkJjWO1koFU23ou+87IoWNB1AOtr
jLL29GLcZ6TYK/Zga3vpkGr+pA+2aN10pU/4VJpvQGNPENUo3eYfoys0iydURotm3o3m69jfdvld
OH02PM5ysi1XuOLS+z0I/et9pBG1MFYMyPJnFRZBCp00hDwJzEG9J3ocINTRmyuv0xhePfa6L/Xb
rvGn8GlCtVMIz72yJdODpPTjr6mGwFpDtKQaO+VeozzVWUDHhoRaPM8qHeHaLWW6gvMGAqZrTXvJ
RPG0Tqer6o/L3zFEIjrWEOK0c4WtadDjF1oT7BSu93X3lv060upzcNwuyBdhbSjuv1+XS6PuJaXy
v794ViCW6TFJcpPcTFzzYC9+Lgx0z1ilD0kgf+g30S3T9s54ig8IAjbXYL3mhfPXt18/W0XNtFTj
UuXXR17CQEH7wBIOSRAUb4jPn2Ya1zN62WFymcNxeIy/qnyrZ+4EzuNXc6+/Hx+ECD2HK1b3uXnX
1t4RSSGT+pQser/Q3A4TlGD34JT6VZrTpwRYTi4yzqhDSuhX7kTkkwY6snrOHC2gk8Fu81XKElR4
TInL1q63s5+u8B1D/ip90/K09uYkBFq5a8ksSbdj9lj0t5Z2a1W7k+wL2SHrXtK3Mv8Qsxv6f9fC
xs2LXzhNTRygUIUQVX7fepIuGromZAMk7ILysb8HArJLDu1jmK9O+q8BdJe+rTECUcbMcDl9yFa0
ypiWS6VDq9ESFkoiBMlNjEUmyD/V9+puBm1V3dNqPIXbMPWUEBHNoZkAuW41yRNBZJfOIDoV/1/p
3ZhdjOHNh6h9qO06vYfdI7plYVMogRjtBqcUOTOCy75TV5EbB4yYGm2NstU6OciV08ktmXRXNxND
lxpN7dyR7D3sZwLthHUUE8PsQK243he7UO9jDP2fO3f2skfHbCqHntdtBp0tZij17DIHvqgE8eqI
wUQF91n5mnp1g76kkCa+h3GzSsLK39kq0RB3ZRnzzEYH/73V0uhFJGhrslt9RZ0N2LyHp7mAgE4o
vvV9mN7Ww3NMiUzfyXoau/Wx9aPYq8W3/lNc9aYPGUaDWA+v175WHv82yZ6vp39c7bmxPZbGNg8n
1tMcI5kcLBIqSfo5oZH2IKeHw6otfsjzBj4TOVC4xgJpD5VKFu7YEWL5nYGLXO5A1bWWG/bYzokr
XafkqUr+R94uDn2YdwSgiNn+mP88DvvR9BU77TZKuBpR3tMH6gf/JB/G8lmrnnJjl4N+zsLXa+cg
edkM//pDZeLX+JIkxfqNJfpjKKeGg6aGiVwuZHVOgLEnvvfvyYr+S4XYo78Jxw3mfSTKKcV42K6y
IbASR2p+j13leV2az05Z3kM0udogWUq2f13aWXUR18dBNjMuDbWTq3+pTnUKIs4FWhD+KCOfdMqX
a7WDdGllkf+4HWe1g2qMwpyP/ObgWx90KgiaOrn9QEXgaUjGl3YFRb6bIL3xxTq4shVdexhnPSl2
8chKQ35d3bP9LYjdAMdN5hylRYV9FF+bBXabbmkcOqYSHIv3Kxdw7ZafnXPE+FR2YrtcQJAh+QSE
xKz6KaNBrW1a/KsLhuuatuDS+Y+wg/++gvpZR6oTCQadYuq1pf84mm5PuMF0CxlBMNbxvEXNe6Ji
wRES1CjQlXXSvIUwkTJzZaZPCkHqT0n/Q2/u4AnTUrXQ2zipsIKA1PW/joYnFlfKXmVZJM9fTEWk
a6XQKAdGcHaXBEvuh84Ql7skfBip3ze3ceKxhin+lPgtQy6n0ByLZD9O8cpNlj5POTZA3IEubCjR
TX6Iq6zGwnCj9reDgKdcqDlArPKeCIXg2nHxEjTG+uNyz9eyYuaRquZpORqFQZLub7Jt4uF6jTJv
lP3ceiUy3sK+68pCYOdMguVsZx4hvWZo0R3lU1qTd68S7EAU6fBLvKpnuTCqJALMIhRTVJcC9qwE
mjU5NFoLkHWMUMQ54fqP2KfhLgcxXyE1qyMbq+hzOeJnRIKRV51urx3oLt+kPy7i7PyotPhKFV5/
nmmnczbYlJ+l34IGGbCye/FzkR6GxoumlcBrhkZtGTjH4jojkYYx7yKl/dlz8uucsrgHCp7UGTMc
a/W/+D7/vFVnx04jOh6zVOZWLZ9Kf9/GoF+yveXks61/MPdbxRs8Xv/+0UvNj2/P52wdNgt4a9Jp
Lh/kwEQZ6+TtJu4CWpNJdjhxuCxXc+kXWK3bO9HtHmiaQeo2qBMFhBs310YFF3cs5hWEODGyMFgc
vhd/ZaNVcmGOJfriwVXwLZEPMAEcgEhL0JjkaWTI0s0DZGw3P1SEdDHZDBNxWOUvEDgnUkxO7sQ/
mR2al//NnTJFtIymJBKwe/Z4TFWYy0Ti0uI1IjKqQd7Z12YTkx+urmHXk6Q7H+GU25O5hHQ9RSNF
zG0bb+r9td3z0pjWQi3632s5e2q4eoSpmrkW/QmCzABIsBtfje4lYmevd8CM+nX8DIFJ6n11sYyL
uHkimm6k/XByeKAmsap3Y9jrtVdmiJOudWwudCBV1lDYs4tCgee5bIZ/VB7TKWvVMT8u9MUlYZ3y
PH4wC2vdznj8prsChkoamMBbpVdM9ou/vAvm2pXk2TNzvPDpswQSmLCnwfv3YzT+PpNxZXiAdVB3
F7C4RR6VWdZx6zovJotgLQaIjhji3kndOlXw/MPb96Vmw9JfxGsygvOb5M4ADy84NAHr4dD8IhfG
nq3nrHcVo+BE8eibccyCwV9aT9Di78XkU+mcY+OR734kiwWSdewbe/pF8DJ6yRF/aoNn0VWUIfdD
LcSmwZBKISXhECakqdMExVKzj2AADoeq/FEYb6fF+VTYSkbo9EPfc4joXvLhhnfrypH5wga43CDL
ECWD9Ab0Zd8fnSKexnwMWYZSJv5ExanDvgXiktkW4rKfMcKobEQgTg1DcFx/dHGOIfGxDr0PCxhW
KqZduP2rjMJCXc8KOE3MmzrAcG26q7MP/XrEyYUig0s2eKK/lw75vIMbs8GcxIxFLF3PzyWM9XFt
HLcpZfi4CuvdOK4rZi24RHyS6TA8xTc8nvB2GXqyR3olLZGtaNJcDgrx/kTUo7Ia4s0o/4zcq070
3/fve4GBHYGcMQyRvH+KfrbEJQNygk6HZyjO69wM5i/jA+UACV/mpvAaxNlwK9Zif6M3nBOE5zHL
2MyxLuQHydgnuFlKIj0ByEIr62Edf06cjrfdW7IhiYjNgjpWep9hYPlpfSg7XwkPORbkWngAZ6ly
YC/oGejJ+6n5jNL7cnqPKw/myEl3YuN2FO8Ty5eEVVT+BvmOflfua5panE9Auh1t8V6umKOROfE2
Gk4Iy1fcoruS1NuroT4XejfcKO6UQX2DeOH8qUadniVaNxYoFmb+KJ/jpS6tleZ1xCHE2WzEwszo
TrZl9bk37s3mVZn2eVBdq7Eu+CiXC9Es0RLxvvwlXghLebSsUIFAmW70wAL+qTHYDQc0zc+NtcuP
TrT56D7K+tCeVkK2MflM10fnmG+PEuLG07aaf0VXbacXjjNclqETtIBjnf3y7EWiU2gotWQWD036
0hhb8+i34EwWH9pxgxoUNbpwUzL8CknYWF33n1+IGFBF4ungPi91snhe2hVhqnVRtNQrmU/JUnqE
lNRo9izfqt0RcIqfV+BLBXyQwgt0h6N+x6KPpCJbIQhG1Kgqrom9s/LjuxAQlAfxI3I5qiYqx9CA
pNwa3061CQkBu5a8emEH/X7xZyVhLIWzLpcsGQR4uNOaodT4mlg7BUVcEz0MtdcMd6GwAp5drBuU
Vnf5O32ilZY8S9GqGm57wIJTRC6hL5t+Oq5F+enaSnxxE0VitLRVEBnJ58VQF2em0C+RCNWX5M+l
azQbgtFxtnF4dnUJIdpNo3y2mNpKT4Z9X6CtQaoaCxxAHjQLGf9IEpBzjfal/n1E4t79cV1nfaZ8
7oRkHsi0WCb+MkOJh7Gx/SRe9xmKT9uqXONefUTlOX82x1dFXiPbFJliwek9buYfEZEqaBHQfQi3
2q14yCXXSIhp9UzLsRQ3qT0D/O0U4JwwACRdDVa8UPNy/cukD2nMkk9/9uEkfOltG1ZLH2AutgPj
rA4od8cx9FbMDqYrPHGpyjsB8iwu1qZMOHsunKNrN/KCTOX7hZzdSFGu5SmR2hK3/sgViKo9iBDS
pyY4IXdNX0bXErzmwUC1FRoH2GrXz2d/NwW+X8LZbp81lWiVRbMcOsJAXbSG8sI0qPigXXDdPcAQ
ySGrV79Sh12o9L//8NkHOPaRXoUDD0FPN8IxAGONH8TLfQgFEEUXB31np0iv7qyfk+xVjkXx0/uJ
oxprkiNjKNmYSKp92lCm2Vc7Z39PYb9f3Vmxr1ui0s5GvbSnwLJBi3HUhLGfCyfHSB55xxdqeKQw
XtrAbXRJRmzj2zgN9GtZkRffETBjikUelAaQ6ewBVaVamZZRckC7o91diStd8SMNRKl9emEU58l+
ioKFMTXNHGs9fl7H/F8QdKgL6ey/l3D2qEyr78dZJmeAtbKyY5qEitN1DCednkQl6a37ED9inhZP
CGnJTsUIvRq317bhC+Sg75dx9kzaShjIleVOAKv0Ynikhf1bSeBgjKHxvl3i6q4qqpbbe16t/fm3
n520lKJvBToHS2ebPLpXy7SbAAG/O3lJ6dRv149OF6Rj3//Ms6OTBdM0jkJ+sUWgWd9ixLEYGnNE
sAeqUv7YFjPy+roN6GJh+uefetagzMaZQqfkh0FTM1stOVY6IjFr0n0nb7sKy6C3nAKO3jA48Q/S
OeT057H2cJnEL/i013LhH+mS9E73pDa2bJHyhkDagG/FtCkwSesgxby/FZZP24WBJdZLrF4pEwjg
5lqgrofNAmDzZNk10x0BV/XzEunB4MxOd0ciY2QxEEKf4D493EWnfTjeSCGBpiscQG3lT9S/2riS
O4fexLW9+GKxZbIJc5pdZLTS2Z4xN1Yt9VPKzTFg8O/ME+0gu3qLPMsrdkCjOPR3Gv4Gm3QrHNlX
2jQXt9w/f/5sp7AEJLx9w88bBJzMtI6lzg2Z66oOayRrdsVM6oGU8VP2Fh7vYUVrQ8A6nvqSyZq5
xJ8RY+mnCo7Eu3rJNRsaJ+fUMW1Dc78gw08rEnBFa6WgzfSmlGbYLjwe0sxLrlEqLkxFecH/uJVn
K9ow1WEh9zHf8cZ4aHcGv5egBwMsBxcfybtz4vNSiE13RUxlsp2YuIfeODTxurDU4zUPD0K416ut
IGzq6ABMKKyc8YnnD02xH+9S6zHl6XCq4C1UbpWG8X54PysvsuTLobQvTWKDnIx55sJzpZh3+tjT
lZ1QPOTCw+KAwfobOcfTJkoiZ+DwoXKXK/lnU9zFbyOMAaO/yW4kTpbHbSfem9JPUwAjyvlLuyUr
cNIZ99rjS9FtVfWmLJklagH80P7ntT6LdPXFOFubK1GUy7FLlqNvIQfz6S2S0I7s4MLG7b467kLh
tjnuVOlOEnKoHny/Et1FufSwsugBUX+B3r0J6WPZeHPj97+S4bXB4AECzw3L4CTsa2vVB0W0FpzR
/FICSVwJ+WcTHSY8Z8aqR5HAZ7wVKm8y7rRw+d7TH4qy+E2xxK0l2DeFY/b3x27lHxWEaLKA/MXi
FBXMIXvJfZmtB5Qbhde+n3ih8w1xq4yxp58GtdeHGe07Y8vTFp8F/H+dq9SvJ5flZTnmGIg76Wgz
PSyLTQOOlBxOa3JH40OI9qP+NBprK1kNWCgrV8vuLJQQhMwINotWwv9rAwY8Pf3Mez+j/uC2mGvI
N1aDZ6+AG7RsJ3L6KPK5qDBzDSaRmfJ+0hq7FX8oE/YofDSJxdFFtzwrXJ2mzSD+6O3wWgnwl3kV
/Akx1thWWXfwhZ5LwsK4TXNIreKDYazJkDuB4yTJ4wvHG3azI3HQ5DQ9ct7i0O9kAsFlW4itMl20
BkAnaW7FZ/YKNdE8LokN10c858eB88s72yKHUs0U1eTy1EAsA0ioUmhPpS3ioF6Qh7rJRhGI5Gg/
pl/6TbPOV9VN+0QqE4BkqXmqpJ9ZtBvVp+RmXHVb6TV9GiYyhK7WD8t1/LmV/75ODU2/gfiR3svZ
upPOxzlWp1lcsAcJ5EMl0No92iBfcCJxu8xGNGkvlW5sEeV7Vav8l56KZq2oEy2PIndxbf12Lf3R
EhVTUsMKVTYfJJC+O3AdL6aH17CDXEOjrWP62R4POiPv2kP2ZbDaPSMV0/3kQ/05k5y4veZf/ctG
9p8roq2B2JCMuHPyQGSV0Zwkg/mg3JQ76cYoiRhvDuNzSXLWZ62tKTmiaYkxw07GqZ7hyDwBG1ij
qK2Lx3a8bVuQc2hZnLZz+gZf3ouR+CcNQpKHlKgk7ZLUOA2no00cddEtU9b8EG816HhHMrW/qmjX
QIazp6f0TX8JWQ/eetYZelQPJHiMxOc+9KKtqQ/WsIb5KQn2zNWFGNJO9wPG4Gva3fPD0O8bQkeF
f2kXWvxRTcd9bjLrofwxz441HxK0CLwWuNRvorsZu+Uh31o19mM3Q8bMwvCjCW25AHJPICmqEyvZ
DtfQlca1qzr7vsahDptpiC1kHfk6o+MFpmOds4zeNCOig4CaXCWSJadAJWAqk4MwJhs2+YpoqpzA
4Tkl4V/k7PagibHPUkm6NYZc5oBkW09PDSQ1PyfKz66JmjqyyDqm5p4EJwZhvtG2ZEY7+Va6m+7J
czgai4pubFw4OQnxyX1QoZw5oQoNGSnczuG7WL3K8f0xWx1Rp7r9Q1Mv4KvMqR6yB5bKK8fI34OE
7x/1f5pg/++RnVXLnd5mcyVH1kMv7BLlzqCxYK7QnUyshp+wLmUpqNfZVqctTWACXj6YuZ7wSxb8
FAPIqjHR4NdbDTaNrYb7uHEAQzD8C2+JtZVGlzJJE7zstfD7I0l5tvAp7MgM02pbP3Q/oweSQ7eQ
poV18dIzyXSIMzxRfU6BckX4+NfpZ5EDixrNCjw0UOZ+i1r+WD6yMJPMehABgHjEymCvpy0UtKv5
ptulK7hdJL7d/3tUAm7gfMU8+83z4qIeZUVIDPJ1AuMh69B2VmQuMp3ZofiEjjR5Frlj1iFnQZ8e
zOlNv4McLhZulzjCR/YOHwAOXkJg1bTtGD2jbm37gIziHhMa/xQ9bwuSfcAHBggqLhdxnAjV72u6
0UZbROaY2TWpuOk6Ph2i425oXU7jCRnzFshv+2QSmvRF9hogVzKwjPqxLG/wfxfZqhiepHY19IEy
bjtABrL1oJxuT2agRZw1Ojs212h2awKaIF35fXV7bNdKjvi2uo2y1ZxtpHBj5E4lbyCNGnbxBXMa
zdko34X4s4X4Pj4iHPxqf6TrFCGaXN1W1A2mU84v/ekGCrieriWCp3R9e4qC+FawFu1sFP1I+p2u
PEJFAVHoahBd2nXdraQoGOM9tJc0ccN4P83bQihYVe8MOKgDNm5M2I2jf8WqU0eBariAsCf+emA9
Jrq1g2atQRpJ4TrvApOaHa93/6t9yCfaKb7W7cfG797zzz5gUlNt4G5pW5LOyGEU7IDDQVTvlePn
ILIh2vBBguImfspoHK4Qqa1QlEZ98J9xuGJguW43JI8AVMwpcwU3E+6kfN1YK2O4T1F3hOZPS97U
8b5tPyQ8+cBVymBRb1T+8FSM/pEvcdPdjIMzyHsQIZEV6NzodbyynhumbRksOdGVmmcKGLnDQL9Q
uxp0ve/ps/E0/+jW054T1hCYP5hxkJLqqcNKu+9eFXziu+EOUSve0+FkYxlMwkDrmGEHg8id8RN4
Yx/QULzZbVztsKQR94l98lBkNkSpMOmHJxB7yRrK12uk2uEjhRXz5bDwc44Tlj08p6uKy89XAmeC
mFhrbPyo3slrGd38xF9xmjmcP4p+85k9omfT7oxgeraIUI0dE5BKTWQKiRpuZ9nCniki8Wv3NJMC
IkH8ao3ITIw8tEAkWU2bcJUaUFVonCaPp+fTuwxeQyPTxAcGwvIlS9AUHNEXd0Be32MQTsO2+9F+
JY+luMpzpvg8YK9mK+htvrs+xK9gZzz5hAhXNX3qKlt5GxGI9kE+PpVA4TS/4POeV8qd+tFCdo8C
gzyCwtMpAwglpAnxfnqPbmcWuo8ISMgzPR8hussPs+DXz8Vjd5vdFpzd5R23iv2h0FfZun629tJb
tp65+ldzelEbTlLNnZwzB3W1PQ9ZaAnk5vLkH7AFpC8iPnnjrPTFOq1TvjXZugHyZ803u+HLyF6q
aSsA2djN7vHu9GRwSgt0P/XggCxWgPjXtUXQOhewnK+7Z10nVRb0U8ODfmQ4+JxnO77ZYwtVJDAm
Vo92TTVudrul844uP3lPACVDqD3FUGpR1sT8J+cywDtsTp0lOjpcUCk4Zm8po0it+4HDO+0DdnX6
PPVns5FWx+xOTrZ85TiG9NXyXogf0E7RQNWc2Z+xq/vd2oTaLwf5e87nj1Qk36izj/HPPmp+i1Um
9uJ33kpixY9f5Tve/eG5Kd5q2BoxE6kKifzJI7SkF8A2/OTwS7pqj7r/S/8YB7uK3ay6CQl8N9f0
vmXS8HzjizeeUQ2mZb3eVMxSP/+92ch/nSLYayQqcwZJqqQzb2Mv+mN/U8xKMfN2yB+PfvNsLfBC
O/6gm5Haphvt4y91eRXTL0JNEC8zPSB44mXO9sY1leBf2LjlgUumopHTY1pwVc46PYMmRGEs9vmj
nn21Pou/+pbv2l24ybb1Ay6CzJnuRck+GQ6Hy4wlqbjJ1icv96z1wKoRGGNwunJz/jrl/74mFB+A
XgBikv3y/ebMkSEdU4NronyB3K6Tz7dtNFvdl9YNvoeqgqE22VX3UevrFA8DIefJQym8wgTD/qoo
bxa4hQIFQ7RfSDDl4A4wKpq8Zgu8y7q9Znm1tRvznYYmEosDuOshGFsPz6b1Wgjba30L87ytev4H
nT3tuiiTAiRT/jiKm8m6OQ0vkugLW+TD4m03QuOLdceSBVdRNLdOPHNM3Gj8mTW/oorPBqhLzPtq
GXcFa7/u5mgTDoP10oYvJVHyItQ6oZPd7ngHAC21Hkw7JHW6ckT7ga1jzvfCuCmte/kng7Miup/l
3e+uqjtADTCJNfC0JZKGzNr+U8C/o23lbsN6KQQgUOStyrE/tVMvp+lWP03vJeBnFxcx0g46Q/nS
WrPa5669AzXlYbAo+ejf//21/GW6/c/9M+BDYKpfUkW/vxCKlhtaO0rcP2dKdzQAkCT1EDa2ieKn
BIbpS3x2NQQZxcOiRaZm/fcV/KW5OL+Cs9pQ0qxE661T/jiXh9Gjz5NbASQolWlMe/JNnIfJMXEK
eUPRVhdOtcxQgOOYqMdwYRZLD+NQnXCko9ngSILE5oWHdRT3THc0CKTy/4cj9i8h4PlFn31HWEKN
OmrF37eNa9hkVRDFjxENUc1P0ErwaAXriamwouzkxuHsp3I/3TQhG6ihXSk/ilFQ677SfYrENuYD
oQ5Ym7tfabZtjCu3+LcS5NvZhpWIdcg0NFRUMi3T7w+5E6Y6y0oMGJBGw/KgUi3gv1J/taeDZaxa
8dbUf8yOBmOnvkXLRArfafZF4VaCxsO0qHVPxxF+cWBulN3cECPstCuhAJPtJo89IobA2I+wdr5g
14SbvCHV2LGsA/tuAs0DIUlFmvfMfmvWtLxWfFBTfahPTsN+UQYTPq+CKgDZ9Ka8h3nzdM0+89so
/O3vx+llqDr/LqqX4qUl4aQpipTc6/tyXR0W0CmxkGQQORIZjJF7LdNH/2tVWn5Qg1QIV8Qy/2qI
JKka1/HRSO7ztfUjEb3hsX8vnjG/cRSQTge0o4CqBdmupBUyVkP6OE63XbhLWJNOgnBjqa0dlZsT
8xNyaWJM9yy76QLdyegRr2VppYR+Ba3qKXprX+qt/KDemDf/h7TzWnIb27bsFyEC3rwSht4kk2mk
F0QaJbwl/Nf3gG5Et4qpECNun/OikkpFJAjsvddac47JOXKgSFfDpUYzekgBBYJhoDma9mcxOCX+
xzhty+hVAyhk1Cd1ohTgr8CdlU8RNjb96pTScTjUd+nt3wbl5s39uFmlQ93vlKnkfihH8wF3ENQr
FcsfZ5Mv1Y1QVOm5B1C3hsdFROAzQZSuub2f5fxt+HJ7HTdFfj/lpaiFXIeMA5jHEIFjh326XndH
XKj5DmiquDcXpAAk3r3Ry/eldr4J84EEeuBMxrlZaomWnEIpDmNoWSur2STAglpUSG5ueRnGSE8m
FIl0vEUCG6x1u/Kd4CZ4B/9ebr+NgX/fgj+u4mYtGLRsSoImis9dtRbhUroaH+6gb0NtIR2ga40q
0b1MB6GKUUAlzOyVe8S5b6PJ24u4WT6DNi1qQedWgEbj3It/TX/+3XemM8gkDAv3goNpA23MvjeA
Q1bEavdtNTBoVpqm/hcVVlJa2VRe0+jMwSdKHht6H8mmmjCtvGUw1gdzWjXS5ISyYE96to8lYhj0
NdNCAFDx6Pnxiy5tsIvJOcNirAR1yBRody1L71p8asiL4cNVPMYEoAkk/mwI1QuvK3hQV3lDul5W
xSzChKHR78r8Q9GehYlkhw8tF12TAuu1xTaWieswNRd5dDaH0tH9F7Pg8OA3HiSKmmtQPZWNEeRP
TQntUzQo0qIJCEW1648YLeC0boqjSM+gukTSfuqqRQEQbfSRv/FrTf1lmpk9WJznpVPQvcvDUxou
AVo1kVOINtL/Eb8OMnvGVoxqyVPItWP5MjxoxakXNtIVdfCCcPhMWkQ6n+agRZ0Kr4QimyyF3rXS
NRUC1fG01cqtomxCLGQRyLBgeuyUHx1AunBviqeeOqG6pP6h1c4T7Z/0MS4+SRtcT/vrRRgBbu+y
CmzqggA78xI9QX1w8oOypG/YAT1+iMV9+aYmOypSoXz2/Y3K7QgYUMXFVtQhkNIyKT8TfqNNPVXe
RQCS82VIWyH/4tzn823zR80mPmhfg4WFBEXZkM3tAtjN8vDSGiv+wyRWvRraK/ot6qjwgfaVKS7K
TRUuFYYhNPTcKHIwVZN6OSD/XAokxdOyCfu3zEReiajjiVLT/yD5m1Id1Rp16Ux2Y8btcMwbUw/D
Rz2Sx7WI6CVRqmIAJsG8YZFCkuC7NBJxYGKzNFJn+CoP3U+C24l9EuiMUu0Jrm+OCyX7umof2TqI
nwp55+MxrhCvPpXZkoHKZ7MVMrrOkQ2uXPRmGVL0WNumhx/x4B/pKkDztWxOU6hBh83oERWsOxVp
lB1OX5t/pq35qh+H1FH19e+EmsrfKw+1Nguy4i9j3AvKK82DhGTZLzoUxr58TmgVXOp6Ea3JSGNw
WLjJDm53Qk12jOAwyRwLtNT1V8ZDgfgycJmQZZhhCkcVlnn3aQo4UF/a4mkoHPyVyb4vPHo0Hf1i
pVoykO4qetabGsFtuleg1aXpg8S8dvCdhOZy0q+UdD+HqlSoPA0kJaHy1GudJzL+A9xso1/1Ezf7
KSHHfpRdoyCRloBtG+ZXeuh3ynMKVtSyix+sRYMLAZTRHtw06amudknt1uFa772ZLY2IjiYiLnLr
AMbQlBzzFQiiqtpjdczKhRDZobodqt21IUx7odJh9Z1KeeuYBPb8XPWjYD6L+Uoy3FBdJI9KBbt2
MccvvwifPQNmZT3O/aXmx+gPLJYXHeReTRS5n2NustkjiAodW4Ldtl3jpOMrzeOe02R0+Pfe8f2o
Pu9gpsRYwyD96ptQNIxCS2lrVs6sfI4ZbAmD6s2q/JrtqtoEyLbVDgstJLeTQR+F/v+pdHkrB5e7
Ua4KVlGFd3XZ03gGws+UVnmw1IvoPxBalu4txgDe/+clz5vBH92Aoo+mJFKz6Fw7YXUp102/TIKX
XHf7fAl0NnJSwcE7NlxSYV/zvNI9Bo5t08uPbV9yfATLv6kUGQsX9PnIVeBdK2CBrAvVJeXfv6/3
79uzZWJxYsT3nS/c1TXMYTWOzxBKVWIIXXwEZQkV/5DEy4YVGb3+uk89chlsvMIN3kvbl+94176J
Wn/vz39cxc1dG4dpMFSNq+hINQvQyWTvxeQ2qSeYSxy5Y8JIb3k1bHrLeukNBWbklemE2RqLEcd7
Tbv02meYb8TKFcTXq/Vg5muRZPY7apa/3i0TN5gO9BwBpnFznsuiUQtUiHRnFmzFjqSjFTqNeCg9
S9hy6wJG1bSMDfpm2i6udyXQi/ReYLM2H15vzxN/XsSN3MmMfRWwQsJWbbk6p1qnqE4Fa132IlIQ
1nR3qUzNw5iseCec/KQS+4v3yAT2yRPWDoe+3addsJCLndo/ZCBLVfUxpM9J8mRTbbDwX5EHZbbw
NC+e0bkR3Gtrs8+kwktaHcbrhZ0sORbWwwj+1NQzcthiaknMEvJbwY0AqZnuw7s/93xS/NfPfWNw
rDtV18KMV6t8pb0rO8TeM8+gTOzVi4rT2VpfpRUnjoA2MjiswZFlL8ve++ZojQ4OaB5lzVXsnjp/
ANbuFMa+A69c2IHgZM16QvtX/FCsF+gEsDeiU67ttXJN6dY6E4kLdn5ga7aQClysYV3/RvxfO9z8
I5qblXo3UnI+k377cXFAGzigZV28FftOamrkss6zBjaHiQL6kt4pMCHNqRnuBH2uPCicw5KFeBe8
+Ne6BTs+1atogmj+XVr8sYoFXa6PZsStVo78eMZHt5bw9ClslKc54qBda8/Nz/jh3vv1vc3Bgv/n
59482tNoSo1h8DPzBH/pWJvzbaO68W7yJofwnBc4CAHenmrxK3/XEeF/6j9UJ9Q8nZEKRf0JHvAM
zTZcKO73Gup45f72jfxxV24ewNAPBT9PuCvZV0uYL0Pofa7Z6oYYzF+h70zpvsOQ33md/yNLTrhY
B2xscrkjZwc5Yp4eO21dDfuq/ZkYzG2ilbZNiVtS3gGPK+Zm4OcCSLcaZFt5h9h4VvYmTfjhhaYF
57laX9DAyXmNjW2RUY4vprlqPzI+Uq25ijI205sgL7XM4bDDBISRDjLwTp+nKD29LNzwIiGRdK4g
I1WueX1Mji1x37nO0ehJYczF0WUsVqNZO2ZHUCqEZ73wqnqZ7ofeZvJC9J36WAjkAjJt7/ccTIcf
9asc2smzdEzegUT4wHMgTp3uJc8qc/P629swJyphmCLa9VZKJLRibMZtGbFDhCdAQ6tAdTKJzVPE
/AqxV3zpw1XuRy5Za7ilcA1C6/X6eplD2jwMxY5coLR+4oWF7YNzQziZrqrc2R++t+B5fi2Ra+TU
AgHkFuDbl4k8KzSic28z3e0yb0BAMIqFKzKGCzdC/Sif+m5b1Kupd0JjK/Et2REoMYaBwSnUD1Lw
qFFyYNK006di++/N/rfv4vYm/nl5N69X1o1xCtxxfr0G+O6BCNSM7CVabFn2Mljvmn9M63XWvrXi
splFvFdnqjbojNSfRPl2484YiBjeS0yZ7bTcZuM2IL8eOSO246Le+/ov4focA+fz43NQAYwNaDVM
H5120GJ3vNdaUL5LCywZgdlMHFM1ae5z8ND8sUxZcal0bWgm5wo2aAWKYx3IG+hWk7BBSsKqWfbb
rmUtt4fJizUNYvchZB7rv+vGuAos3/sZGpJtiv1BHJRFxpBVqVYtLVw14Len1g6l0In1OS6ox3+H
uQL+eedz+GUhsuJ3QTzU14sVn6V0J7rNRf5C49Lthov1ojREJtrR0vwUP5WH6YsaL7loXzLdfxiO
V++q4cJf9T/U+qgZB7nbxu1TftWdK5FnEXKCyFiPNCwpXnogAuxquLYwGVENusa4YLkrz81DxlkY
51ikHKsrNe0CaYDZnKcPfpkhrhVx/C9yxr8fqG9z3OGYPmMy0hn8LaRHo4UHtdB/9qA//H1pLusP
FbgU51DLEZi1mDsOo/zscgZreqF162zcCUQ6aI5oEb7HEP9Q4oNnVMDEXzzqssN+9Hseim0GyMBg
V4xvade+adGGCJcrdmji+yDsy45sPUXhMqxt+epYyqbBxM1LM73ojPBIxmYUDlOfkkfZQ7vmx3Kt
7KPql4gkh+7MHxfGssq9KFq207Y1PmP1QWPgx3yjWon8/W6XcvKhB6AhxIaCvjIwGuU4ilFq1iif
fO2rFAHeUG1du2VNbwACfHhWSDefio+peerZafqIdujo4EbGf+l/MrEZpKcuOo7xcmhPuWRH06tu
7DTUg0SqFl6i2xVLabVAE04kR9BqCMqvD5jL+mQhvZPMwwLvwyt8gr2O0izr99qLEntIDhVSA7s9
DOimZEJ/Skp76g9GWy9ycy9pxNevRoXx+bE3TwKakDf56gnIWUi+fORCZTZBYU/FRmJJV25rbA3i
4QonwzwjRo/rX5JwmKSfBr2+cR1F7yJAN21n+SbCqclB+n6V7YnBkbKNylmGbqgOj0k1nVVf8UT4
VmSRk28gLEqR//hRbH5pZmUn5LASe5PbY0lgy5eSvalIyMT4NXgfu4+wZPcekcLZuuFZ7Tq4V2kZ
t/NtCysXKG3NkFAWzXES/335R79JzWASknP9Wn0xX6iRYzesMhs/26jTk1gsVdhq3ELBaxiB8RYw
FiDYQVikwZlxpyVjdLTbTVK65YfxWMkb4UN8I8eFFPZhHb6mso3/lij2mCNQ3fZg7TDLwFmsJtjD
U7iKkvdiIGrrS/VX4LLpEZmQSEB3P4weGo/V+Jg+pMmy022hX/vye2Yiq8HlnywzuEuRgScHfPJW
6va+5KYEhdcBOzb2ZDMcbaU5BhEHCJ4OO3j59z6g3FYQt7fupidrSUEqx3KUnpVH7eOKek6t5iip
9iHqnDqHb79AFDlxkXbolXghSBPblC69pMop7GITOh/J2iSV51Rpu6Z51gJmOQsOEy/Fe3Zvz/p2
6mLD0izm2aA4VYk8tJtFXkulMBQ1cTpL3bYRPKNZpvR81E8CwEgA6jmXI+iitG/Q9bg0E2VE8zph
63b1K9pYBtY9p/Ht8bN2mfjMfSjHcFCMgsGELRCv3iZ7lnzstGQTUDpV+2Ld4oGlCFpZx+TZ2IG3
fiA4l7HVyiSj9Q1hzGgXqTcSDPJTIR3gesISKozvU7EZBc3xUeBrLMj+V1q9dDw7fewK1wMItIJG
i6KsTUdrvgzp7YolEoaPumDQ0rzw8xHKFM3xBYOxEKFUvM+CxvW0VMsHPrEPnKKF1eVNiNcmTPuM
/mz5h7i2Ujd8lx+H2htPsO0jyZtotOULIX5EjotYBb2G2pXIPH4ZzadVoQP1CSbZtNZmEUZrn8nh
g/DVpJgXbbFDIgYjBsYIOSbLpCGEYJ1TVUahO2VuynOZbyR1X8YXYdhNwlaWt01yjKtNkiyLcQmF
yqAeDMKNUbpIgq8sCHhkCnxep1LfpAV6qvhD8LF1Z6+4VFOyUAsCCphO05fMA6eTnxqRTu4HfTYp
uowdy/lektAb/xJCj0psTA5N5Onz9HwzVRBXZ7iGyniHNSssF7EI/ixqbSlbCJKblJ5enKvmZ6su
guBR7/kuaNPNDEU+JeoBgXb2ZEZO9LNEjAQcceDLxSZj0wcFMdcECxAIbfeDQaJ8qdDBZR5q/fhg
Pl490Su8HLZPcabHufDpJV7TfaCbnlEugveq9pRH46L6dsFlaawT+TpM8JvPbWy2Mb2zeW3kcIvG
dHIK9XgVFyllqUA7khrCrTuavF7MloLaS90HtLz1zcASTDQELL6SpOm1gJGLnQfdOrIl8NAeT2hi
66gl0CA0jiqvkPWayUMIEkzfT6oT5OuUkKpuPYO94kVnuCa+n4FUiBVtP+huTW+bNDHkJ7NYRRif
pldFWPFJBrmldBKD7qsHMCcIi+LYnhom46HbyHvLpFW50OlRm26R2GL2ICWuTiuHJHHV0XGxwDHv
JZdPasZXrd0L+i5HwwdVudn6LIqH6MXE4BE+MakKcAGJtddyqnB1UAfqRwrzi1Fmh9OfQ0qS/bKu
NCylXSN/Ir8QhlMlrxrxOfC3aewivGyzz5YiRMreFIHgC+G1a65MFg6oDngotIV1kYsaGYzblU/0
Ms2zxGaXv5qg8eNt0X5du2eRVkgfU3Wr+2K2JtAimAl9lc+b7Zji011o6beKm1VOF2WC5jSgI7r4
TbzT9uZ4NdXpPKKqb9Zy69TirNhB07IJ3UfTVYCEsnL9eyeQbkva3x+riLoIhAJG5622P82FqCqu
fCy95bmOXQKDWkoYSVAM36XtfWuf3X7aTf1hmaOBb5hPUwj5HuDBpjsyKJaYb9w5JSyyRx5kN3fn
8Kw7P+j3LY/7O0ujABXpMrjk/54WEklPzayapjPcj3Y5SfDVR/dKgKpN+nG27j1mU3P2QT/d7xre
Nq7mH1tScaGqhglk8LaTkygKhWHDeWqO3DBMTiEbLVsjq+O0zjzHvzLz1NVlq91p7qKvvqmabz/5
pq+q9oGAWqCcqEdx3kFirhgNoGYx18NZIT6nWgD/0dR1Tvevy/Y0WPbqZUS5diJOL50+ihZFnQ1c
MqcogY94PbG6XoibPIbDgkEFiiHaD6yXkGZZ5Ws32shUDtoeOJ0efBYxA4KT1X2K/L0JGsZx/NEC
3o0vgXpg7+MSOmve7oL1vLjCZwb6OkIkaxz9ElD5vOZvgmn3Hg0dmvXxgZg7+GD8ulUYpm2mcinq
u6k5Dcleo8eHzdlwY8hK+clXQIa6M+Vwktxrb4cvdC7I9NqLJ9A3ANGMs3hipmc9KF/CQ0x2OAc/
lvEfBRQVza5ZDu1xz5Demb5qEsGQez7l79wMJbYnY5E8CdoyYhpHNIawCJYTIDqb7zOGpOH20J17
9meUFtHS+rQYYdrqDMtjKOFG1IWMWL4QZRduvq8ae3piuzwFX/qZPaBakYmJe/Bj3Mj75N1SFqmK
wB++wOP1Rcp3auvFFpjcdZswanqohh27A+ue4CXFJu1WubFLkoe2OeXRoRy8iJVUB0/nlOMrw9qk
axeQCoR2BSZQFF1QKALFbmnrPzkSYVRkPym0OeSMrYtwF6iiTpA85EQdhoUnL2fEXzvspHafsKQW
u6AeHIHTVR0fmisQgHuDe+W2CXr7AN8c8hMzlyJ54tVBOUene3IUc3GRBBvgkYqKwLaCpfkLw1bo
fawjwsOFTQZgVTvoP9gIkVsGdvBKCwZxum9XJFj0e8JN2ElV0f5fLDB/vuQ3Z+qrLuR613GlM7p/
WAvvHOiBJCI1IUvggZ7OGXceF8X5IL83dLp3l+Y//6MPonWdGhSsbsh/ImS49vgrfPU3KKsQUPHy
iIsMHK06P6zGwffQaLvlob+MsDWrxfVYnaKT9bOYl94Z+zrHkjFxjrxWfL+739xbCudl+o8rzRQt
ry2LKyVs3Jt5DcGIF6Tju8pOmLNsa11Ud5py38Qft8/QzdBGaCZJTsz5m/mYvPwSrebPNZ3slSCN
N2GZYpq73qlavomCf38mfXMUr4QcWsrNcztY1iCFWTKdAV7JGK+rwzxWeYDuXalw1ryJTsxBPUYB
OEPkyd2h/imPu5xkJe0YPFarOw/n/HF/Nv5uL+fm4RQEKffTMp0fTuZrsS0tAvcaHVi7KSaeSxK5
2uT135/5zfx5+5k3D2VRyYWMwGw6iw+0wCGALIbeEzkIHvo3cIqK5jadbb3Dw/gRv5iPpuqOEtXn
yawcBf05Ga4fs9bXx5crrMLo+c7l/e1JVA3UiUQ7AQK6HeX11pjllR7PW2MI3HFw6s/rT0rhjjeW
uFISHj8by1EfeTIvga24OJBD5kmgFFtcaCtjLa3/fUV/PYsxcDHQSsuaSeLrf9+NRvbHHsfsRHdW
8wyC6GysuodZAVCj3NjmH//+vG8YpPkL+vPzbt7F6apVcpvxeTMNhzylFFmYT8NSO9X6mzoxPRw+
zad0rdr4Jq9LHl3Q2q4fozlGs8teH5K+y1xM9ypSwgpvMl4Sz+J4/CbQWKZl1Sz69s7X9m1CdHvR
Ny9zDTZKDGMuuhsPkye6QcaEDlKduh/7B/xMphO91WttV3G94xHdY8jrJcceZlU7XLWPnPBwook7
pKB31hn5b4etP+/nzelWFBlQjhWXpiWevuSJT905ZW3EsT5nlSU2bWAb0FkOuFxy+94b/3fr65/X
cNMsySsr84uUa5j5itKwVSlZD8Mqb391WG40okLfSTy8xymFMfuXBQZ/smbJGL0ZkN8crxtZ09oi
4nOb17l8uS6tM/xAbTpb121nXRKyGscrnoieJMZdKZ6vTIyzcFUt8+QoJs+MSRx1ZAK2KVWK5GmX
pdvrsFKNk98TnALLThHoefQN3Z29Jjpm6fnJc3Z9SnD1NeZGDNZysPZLr6w3amEzn7C8BGPDtFPH
h1ImlbRzpB4ZG13MC1YzP/oSRY6GuqtnH+pYLKJoFcy91asXVisL5KvSbstybUy7STpP0MlovgY6
DT5v+Cz7JRMn/inFXlntLG1tIF1rsos0fk2Us02h0i8xzterBbsCEiPqmIiWO1GV+8ZfoqYtO5uu
dk88M/IVr7bWMtj13NVGry9/kQiRakRBDCTKnuNuyT80dMUzpGOeRLgx4vy1jPvvSCpOqLvwkAlF
I9qDfl2xN3Ok0j7RqPyZdKF/IYvbHCda5vrWvqjXfuWkXx1anQX9hyUyKVrGdWQXAIHgm5H0ikIN
kRfyaH4TKbC8DD7jfP49xIcmqe3087NT1PGHC8N3hYfmDXrKU2t8KBn5eOJxGiCJQp+lGe3jgqR2
cBBljEzYs50qn0xy1FMV1kB/EMYHIXHV4rW/Lqsf6gv8ibZyJeMEVrLQl0P82SYEPzxPyraJvkI6
ACLmrEfsbkpPj4a2Xskm0U/Tsg+qfZAeWYUyWNBlnHxdw13A9AfmILK8Y4ak9JfcrBi6RtrbGHsi
0ayxAWQQMAyCtmtC4yh4kXSGQ5z6cZGruB8q8SMRfgzVW84gI9jJ9VJLllP+Hl2Xkv6iX20ymokW
6LciBVNkbDr/OURMj8X6KiUQK5aKcNYLR6a/rPJvDPFzpq6Ll3tDvW8+r3lFJFtDBKnH5BHrz3+3
DdlK0qRKO/Gs7plHZA6pIVGGAXreapcGv8wOmOS9OlzSYwNY0sLWQEkgrtUQK9uPnIcfX/oeo9AS
dMom/MwOEY1fH5fqSs6XhMPgMZgDdGJsrOvOWgQHIpKhJdSndm/KW41Jhis5WDmaS3fRVsVSOQjP
WbNEXZ2pZ6vepeWjor4a7VOmfGbiya8uYubV2aoTXaYUyBkRMdBJa3GcDBsGb+lPabCzcJf/pPdH
axWDqnA0yZxYM4ohXlxy9A+ewyvB3lRKT8MT52o6i+K9EcO3+eLNrbVuGOAkUl6LtgSUQnIqmmHA
0xBIAJlC6kFuMLzM3NB0gF/itsbDv3fnb5Ko//lsUIiIhnW0CDengWqUW3kyUlYfCbW0Q2yvkSB+
myU90/iJsnDI+JYYwGibmSUy+UCKHA1PYSsyeDU0mogPebUQ9WVEQla7kLUlXcN/X+TvQ9LtuXJG
iklYeUBl35Ipymjyy5LGy5lM6ZCuq+BhQo6+cpy5b8qHKq5z/VzjSOkd8rCTNxGyUuBGECPU5/KS
MrrcRS/yvv3KL+LkYr/OT/35OizMt8B6hfof/lDfYG6D7LIyJlMVbV0EqBjbnesek6w9QzkEnvjG
1UCzmN3KvL5erxk5ersxNKAGXdD8ReNWUi4Sh/2DtG8f01V9uJ7MbfpTfJ/qn2CXK3oOljPerQjF
ecP/fncUXDD4YZDi32yKYZNLdVSE0rnf0Nj0fzJtNSR8x2Rvbw30iNe1gXE1EddSu0SoXUmoxcYX
LUJUVRx6+UczbCVjFQbLKtiP0mbMlmF4ZtsizDteks/90m4Z2JY9YKWZIxWQkAyB4oPe7DbeMXgg
2dtKYcBp0YIo71h76oCAseTGH5K+yRO4CeNODmiCP/rJe4JJlhGiVbj6o/Ug0EomGmpWmTr0x0Nl
HUTb2ngMiLzutmG+1I1VKi9BDsWoQT8yEsXGpcTj5q+N8CFq9kQQJ9aHHmyH3KHHYdL+oBjeDtpF
RPgdbGu8SKAfFo3rX3xPPgoP5YH/lLiq7pRi32Ah84tkINZTRFI8rW+xxKY0NWF7lcQzkWT9hrH4
8Cp+qV8TecBXiuXdEDAAdsSQlrC5rtDKsNrOHfXmI98hIfDRP3nVJu8O6LtpElUfzbTHzJnRig6d
fmQO5LEYKWzfX1aOzAPrt4USj46DFz4juGOOMr6KzUb4qf1UliSar5JXlQ2WpoQ5ckbb1FSjZCOh
7iTytzpGR5r9HCOq93sVhnwLB/yfW2Eg6VJlkZyAm8Nz0pliq9ejSIVRX+Ts2YBHDl9YoNHc2e1r
se7X0lP+s6Tl126D2u2eovu16N8KL1Rt//cibo7JphQEZS5yETQOlynl3sIfLqFn2AzWlj66JC5j
e6/xoM0/2u27SDD1zKFQcKTd6ocyyU8zMW/4VGMppk6J6yP7EQ1s67a8nDz9C9oToyLcpogbl2m7
UZ9lKj5o7aUXg/yMPVBd5WP1JEa0R/sCxb2d/Gp/SCguiU82qSA9TV+g3KGtkh3H93iDwOOM6iNO
VgZYqv4lfQtXylMebVST+Z7NuxqIDiwCtFXDj38vzH+tRTDd0mvWmSiw+HA7/uizjJERZIIMFDqY
rYtrMQaTyZYu0/0FkQ/3vRUw2CHRiKU9poWUxFW3HuiEsB7e88x+U0XNjx18vjk5Cy8g4df/vZiA
0UPrk05M98GkRMPzbbcdghbIJp22TAoPKsMEa5VEnWXSvsY+2neFGQQdE4m8ggaMHrjw9gEq7L9v
09/64xhz5DksEHk5ZNj/XtmgqKIYBsyW6znPucVLGe7BerTYE9HTIp1ZAsEgBIj58swC71yRgS0j
P2T3e1R0RuBBNmBl/J1Podpm7ynBQ+ySH9+u/n2pf/tG/7xU7eYsUqu+hatwnIcIsL3C2Y/fwH7V
IcTsGILT04KYbUNeSKEALXRho1N0NuvMQ6t3F+P/l4Vkzg+fEdf879vOphbKZGoFMCPlSNBBuRUx
0iS72kcmCtky9ILCuxKw6GH6mSpsOo5y9VptdT/E9y+3xZo1IMhUdbwCxu0JxDd9ctI6nq3xQfuo
BtpM3tV0UubY4NyyTeDqDNUXkAImfQGIoq0vijtTm+8dw//SZfzvhdw85JWR1dNVDMQzkmyoCWmz
GjWPVElpJdNNtxVxP8lLbNsWCHrnHiLsLyv7fz/95rSYUPVrXSnMvZy++Aqve+W6VvwnrTwSWxo7
TMdV2DbUgY+yyQJ3XWf1JS6WOcYCQAF3HtXvTwcXM0/bQI9LOv//71vVl7FaS1ok0loDdkM9Cy8H
MIJqM1UNXPZKWoE2a2C4nJ61cTG8zZ1f4fPOVcyf8t8V/79XcTP7qrRrhj6dq5jlwzmSpwNubmiN
7dvwmR6pqGk6h/qC6pZlGs/AmhNA+PPexvOXmed/L+OmE5wNcTYFZUx5toyC12uyjoBFN65F/WKH
jvoJ18VK1i2HW5rvtvhy7wL+0jH77wXcPJjCkLVWo6fztwH/Q/KaKJ3Fkn2xZXyS7q6MA32nP8nh
BoGFPankpcI2v/pLMmzDudHRuLCduy1dYrioljvrZ/79Vf2Wxf7rq7p5ehU1aWOhy0WmAv5DvMbp
U+c26rsSvg45pkT/YZ26Pkv0R4BrTB6p6PKSlz1nOB+VdD+MDyoDQOO0tnvLHfVDn5KB+5ZR8TTK
0wjeJSPLaNqREKO128Q8BdXZJDohIxlVe0zaY5wvkl/kE8JUrKEmYQpbINDd+scIv5tpC5vogw7i
uOzGTT2sY8pAEr/Sg07Jup8neuEimZ6VYQ06/2pusOtVstsRvyNcRg7jNB5GbV1Hm2xC1b6K8suU
LqtwmytLK38UgwNpUQCrDZzVLf+Op3Fw3wT0O+7P4OX56/7Xvb7p+mZikqWVmMz3OgZisfKD1xQ6
BD/mJZQOhO9FG2QHaDQRudrTlxTuG9Mx1efMX5pEfPnuvVPpX6rs+QE1iFPWFHRet6LpsQqSPK7o
FcZr1oqycfNoznl2BMa8nqW/Tvqcqoa6/M5j97uE/n4r/t8H35xEs7wbCylWaJbu5Rr50XLs3zp6
l3h6cAzC/9qpa8yCyJgvfnGM33gWRG9eMrWLqS7vDWmUeUH61+XcHEb6JhvrONKns6/TNWJ8d7VV
fUsR3c1soocAABcdFVrImPgWyspXiJGoZNKERZYTbhPopGaXfCafFrbCdjMAkNOoZjyMfYE3nf79
zsp/GXHxtbHxymivFUnWb17asZmxlWnLfCd/HnQovORjkeVluU3ukSij8kPM6jKkJHhVyLB9xYHf
wqWxHotccgX05ARrCS/0l3ijKVEBY2dIx0r7ek5/CK8DFj6kh7xmP5nbB/kPUV/p/kZKHkF0Qa1S
HoJdubI4XuOgJNFDX2GWwPLQch5ZmI+znelC89SVG6gHdvI4LLUvjQJ8tHGISjr4jg320XIVHo0V
oJZ+cLJNs8IPaxYX/Riuhr34kvarDGZR82U+oimTFReJHgSdEXUBiSXVB8DIlejVLgo74S0unKvC
AB1VILoC8bEzFuiGx2hpYDRYIBsAwYO6cNMfrugK0pfx1HsI7RIn3nKxGtgL6Cxu9orAKkd0ieGF
JDSUWyrhEj9EwrxCItC7tYF4gqGpNuyS5shvp8Uq5Lx3KuLZANlx9tpnTwoBAZg9xeINdgYKu4mg
p8rVipXYczpBlGtlJERvetOtWeAf5l5K58YZbi/iDC7dA2rg9jGjrflBhk4FJAy/09qcHCteqsoK
eRkc4Zy88wDLxYCy0EObZP4GX2adR9dJj+2xgPMM2CN2zQgtRv8pA/QBRzvq5RrvqRBBVv1Q4KkN
OzM85sOyp1s9mc+lZsOi/1SnRXk9Il+/89jOy9u3l4w4ZWCmpg4/9GY7Jkjdv5qQEc5WuPD3xmt5
EvfFA7rtsWAbpC/vu13m5ueKRCX2Y1Ztp1xLOzzqixQjO4OIe0007a/v/R+XdLNBW4KGTEflkiTy
MoTHpvihKaQy0SCacLNihxdw7bkRPu0yWphU54uoPOnTula+ohymOXpwcqhw6iYb66zvQJ75+RE2
tN4su2tKKeBlGHqOpFYi4FEWRnEQzadO/T+cnddu41q2Rb+IAHN4ZVK0JcvZL4Rd5SLFnCny6+9g
NS7aJQvWxX1poPs0jmiGvddea84xEz/jvZVr2Bz2yXBnYnno6xOTFo5bfnAwVtfWjMsrPY0wS1cx
tH0TuSlDI0L449hgLdOVMBdDMooh023IYroNnWH3f0BwzKvm9wf+3988KwN5+eK+OVrzUYX6AYg0
NMaVsWnmja5eNi8EuZzukf47OFTopu6jK2PBv0GR3y4AKAvnJREQ1l9YzJejeDIU5TQKFflMu/5F
+2WQ/cYoAzPXK8HJHSNl3j06uMCP2HV0NEmLLLFj1uxxoWzEx+qG5e0QLoRHupx3jOvXxlOFNNu6
y9fGutqS4LKElHNrrdRlt4JtQ0vai9fDplZsk9xJ8bkjcl2izeh2pYs2OdnpDOOuYZUuCBgtSSZ6
S51P+iRanXUcxGGKwzGmwaLSG5xDdXKXPwtJFdJkdK7uUXUYac1pJHP/78pnffXXz7ZyQ84VTTBq
Wgy/AGqawAMeu8cIXWH0dPojOTFat5ejm18NHftmqQJC/M+ffbZpN8eoOzYpI4IGJewMkB4QC2g7
M3E79ibcfcFd0L7ByBsAIotzmrA2e71jL6lOs815iBXmTxu8I3I8A93/+q0rYUcPUjbt7vTUaqJ3
1G9C4y3AJlDrtxg0eiDF/em1m34PS/Hw8wp58cDy5UGaZ42GUxGIeXziVuo3AhJ39m8Uv1DO7MBV
btW5LF6ymAc220N1H17tFv2FQ51/L1QbZAdxYzH+n9UVfdAVVh5wRxkb/mH4GWh+YjLvm30yxaJd
wo7QUPWHnxXfDk6qT+OQPk+3+R+U669MakmkCzbNjkNM49TIrY11zNIyfLbm9trI/1vS19+nr8g6
mg1VJq797OkHQ9PU4bGjt8zQYnQYMpvLdt/eVw6uRKcDtIWcNwJ+iLiV26XDKpkRvD8/MfVSSU8z
5n+v4nxMNSlRa4YNn17jlav8t7k4+daSzDvtj9Hb0UuJ/3nb4omP1r100MOVVC+omqbAyRFV/up+
IQOS4UHSxPLQcDsdsIfKVjOGeywkIup040aHtxI8heE20RcaY/bH65/SxVbO1z/jrG1A41aaovnB
R6vwVh1tja48w55NeAfHwdV3wCHpthLX4es+HldMnzcwHLY/38yL5yPa44TWUB3oDLXYT74s13oe
ZqchYJwa1a5OZq+jPzKXCT5VKK0MOqtHiIPNQccFZou/A1+6q5+MJxI1PeDA1xyOF9s6Xy/mrDQo
u0gRjxXvVzEt+2apps83BFDa2RrNy2/ebZXmow2wpceuYMGWZG5u0W26clC6uG9/vYyzT3IYzCY5
KVyG/HaiFp/DlriE+aRsGQ5bDmjdO5M0xSs9zwuKKBbXL8/i7KyqCJKUSxO/m25HwWMMs5hrBU1j
dFSjmb7WqL7Yw/v6e2d72JCGcpUqPPtTvhsMV/EzsuAo4E9eJDG5qR40hjZHxPg/v3NXf/ds96qS
o1jVNb9boUuoV4zuJJef3jFlpp+Q0reBItw99I/V85VfvlQOK9jBZBKO5yb92WI/KKUVjfNEiDOn
dSKn4YDBddAwAvQxIS2+Jj/gNg0d01xLwwr39NWc7Uttuq9XcPbVhwlTA206zXUDY1BZXYf1XjJ+
qSXhgzeGuJ30nWTddQiINGxow82RV189mM1aGFcyKC1CIxUgNScnKL1M29X9LgbvEJ4yV6TMwMR6
bdE3LrU3ibokiXVGWFLy/LtCCDL7Vlk16LyIiK1uMWQOjzLRsHep4lnPyV3QeybUHymzbO2DDO2O
misbfaXdlH53i8+uueuDB4GDkr6AC6Btm0MmLQX7g4YgBExZcoU34Y5OUDL5yXif/YYJXYQ8HqrG
RSMdTPVR6sgFQfW+V9WVaNS0uP2K0AIMVbJfyv6o3YD7qTnd0ch51m9xsoQf+aLFR8M85edX6IKZ
0JLmsxSTHXrw0t9l/cuCmclmC7qlnQ5hTJZ3/DC5mbVpI0+cyx+mAcaDpD5O/CPFZwzmjY7kMylR
78FJOUoR20R90nTskVII1pb6EKl5v2wsVjlUfZV97YVT54/pvL5Q0SzMCb9YMs4X+NKU8mM1nGg3
kewHaviXxozWO5H0i17//vRCh+V4a97BJQ1vjRdcz158X39EzYZ8CzX8nNI7C4sUCB+Oqwt6CeWf
rkMdtWy2I7OgHqu5NzxYoBzwnGH1knwBCuVgW/vy03pNJO/qjnXpD8IWiUxEI3TUVM5W5z4JA3Uc
+YZJpk/ru7pfiKggB3R1t128Px1fzYg2pfbWWvsmRxKJHpJcHUcxoEakkl2dfifZTajO3rF6neCN
dDo8wNf2kPmrOL/tX6/ybC3visQoY5OrVBe8HKiREkJ23NQXYwRqIP82wzRjwnwjXEtI+ZxJuVIm
XWz3fb2Cs+9WkasmL+KJ1d3vhTUcTFlEo7pNpw0vKtaRfkkM6OQysdCXmuqHxrJa9TltAKVzMW5U
0N6Pv0Jf/f8U3F+v62z1BxdR5dOR6wpSnBmo2Xzo+KvhNlz3NeYcjjOAP1iD6RR9kjRp4CW8qlWZ
35Hzp2NgrqXqViApGGdVT1NYpaAPXEM4E7bUPxj8/awl/uJW8LBIOhACQzdMH65NErVLG5Bh4Tzj
xGgAoDr7YbFsplOTERidZIs8dUzDqUznKC/QR3YUf+FtkdkSeUZMqgc/w88pLBVliStTL+3xdaBF
+xsXETHXElyfZPAUHiBwktgRX6W34RcKFn2nveHX3A4w9sEj07LvASqrq5QWFtj1D2uFYRNAmmnS
/cBEutaiP+ngYV5MnWvJNX/3hvP7TBySQSoSfy2j03/3Drkw4jww2O2MnpbiQfaGx8inlCzVldyv
EuJpFup0G4QLoFZopXwx2v28XF+6AmyGuknTVoa4dd4A61vkgspYSXyHAmBHyn0Tc6RN09Wf+944
b2ex2QrxJiHj62ub56VS8p+fP6to06A0R8kimi86zoMdobNxO7EOuNli2CsZ3kNkfen62vj80qkW
VggsI0KZFeSSZ2XGpBR1h0lG4oxEbgwiXdd4kZ1sKW16m+G+3f5RNOCE9aK5Gld0qUfwz2/L/z70
Qi5PsTlL+RqYCGAkLVsanuvxFmVXiBiCylYGk+l0b2QVctOh7AD2QbRBIw8oKSo/ev4lxlzXJD3h
RVnAGjytS6x3lIXmXBzqCooJ0y5cjJOBg4RDjHytu1KlyhdW8H/+jLNP9Xiquj4fYukQQOj8Q2ZM
/6sHEsNS4QqH2bNuHcTXaZm99Us87SvhDXcgEDe6qKGbSA6N3qsHJOmCywT5Bl8UynPeaO38g9J0
Q5DjeJQOtEWBQIiGm4kkBjmw9SxtFkeb8I+weBIJUrOkVH4/PWWEBonRKhYWzAtLxGnINdKNwTvJ
2FFt38pE9azmvoMYNP5WgDhElXuUETl89HiEu33EPJvAPomESFQ0wRKzYFm4o76dJw/i06jsddkx
s12cfR7rVW4QZ+zKHaiMGcepkr9irfVltiMjamk6MJdj5HyKLa+rd9Jlnk6Kg0jaQA21nyCEWnbl
GZ1XS760Kkangqqp3FrYluJbo3rDXpMTH3gct0l6NxBIuSyzjz75pZhbkv1E8GT6TURiCMIuOG/g
PXrtPq62YvFCdVVtlXDVjb+lZGOZnhCu2tPS0p9PdPTBxdCtVxYph66jh6Qpj1ZHY4FfLD3Zxuvx
+cqqdGH/gYsE2gmYjwEp9+zzlLNKjoRjhtqVRbddEyWPcgKTEvQYkGeAk++5K/4o0tL8+ZfVC9U8
px8KJ2xaqAPPp4+GHCla2anzeFx0oleoH8C3HGKE4Yy27LxggSq/ONn6Z/SKyKaaES0BLmmltePq
3oCznTrG6E3Hm2ryi2Sbhj4uhfIvZqLSSFHX7wIdFulWgiTaLeUSgcaV2upvm+lsVzHYQlFWzRrH
bxUgIQsis5aBlt2dmELPrZ1T8GEFjzFx1nFtWz4nC/3GgkU+MFMeydxlKtZKjpprfjjr2WKiNoeb
rnmLoogRIxZXyy8HCNGuOCFX8wok8MS9pC8RuTG5DfoUGzPp2dFnkRAlzIiProAdSLaEWnKtvEfH
5UDXmZYmfFxG4UW7CWO/Gvyq21T9yVb6nU6rTtToOj3pYkAf/KMvt7X2DD+Aufnc+vx9eh+6Bck4
i+FZewiktbionmPZn3rSrh4t9Tmj+B473Vf1Nave0XqQCti8D/HbtSLFuFCkWJC0sbdIs4f8fNSp
iG0xDGl/OpCdroUe64zwi4klZTZi49haJxhLgqFdiq0vM0Xcd5DHAL7liEtsDgthuzN/lwZ9Xt96
13SChw3sGX8gMdJZUGWngUuBb9l8JYwykXxwKKgWiMN4HH8Hiid2s6W54m0kO/FF3MLrEY6ER5HK
k+77hIlU+ivUd2bHSZRnfOgkLw8+zaMO23yjJDAPVj0a8MCJOApX2HaFpcZiUvh1uFbyg6LY4dWv
+duRhKUY3boFmMekl3sO5sqjQmqEoJChMyqeFj7V5nuvHBTrRubEHOxLa32cbkLISDWgGZN4tmOn
wCH/CPQXuhDqAnN0DXxMhLgczHFbhBY3eyO408RhM8FHyvYaK64F4iOUGKxSpVaYfPs3VYSSxYQO
95x5WtQsJhl5A+QjOMZcVkwklG8MWirkT2eu5J1ushVsETbRYIicZsZHyKoDB9q4gSZGhymfHiIw
FARoKJ+z9mFCgj++KuFLctogfXd0xYlGj1yjuVu/nAhl0JyebrP6RDNarFdDfQMCuma7iN6nw986
fsxfy2Gy1fqlVmGQKGRPsSnI8BX5d4SMe90+W5yCDV8ayGB02wwmI18KbY6Twjp8I83OpDj1+9O2
VJfxEK1P8U6onqNgYwVbcyTflBmlI9wxgXlECn6vq+9lyzBG9trioMKaOi6xsGgyWpN9K3wO3R5Z
/HSvAQe/E6hDVqrswdmOPMbmtY41RGUE7CpERre7WOI6+9XPS/D34c3ft8UiXFcCfaEZZ130QlcT
MTRbmSUYeVLz0MPBxcs3J1zyseR7A2zI4zw56rUrzQt5rln+WTnnnzYsA7kax4/v+05QtCXxl/LB
iB7Dxk8fgEId3XmGA5ThtvwA/MkyheQS8BjRq/cBCIEneRkv+seBffvKjfi2C55dzVmhWAdypwnx
JB9OOAEI99qiaPKEfIkeAKPYWpRtnSOCE98wwf/5p+W/Q4Jvd4Ip5WyGZR85B2QUVl2KQa7Isza8
3GGry27xmZEz7Ci/rJdZXjr1NEtMrEOUdWgIEU+APgvRNjFIJg8OAne0TdWP+b+EMdxx9oUEMxSj
BJ3R+pSxMRHT4acr0Wn3WP1ivrL0VmvtCEqTRidLnRez8fPUt16ivEgdUXPhc2duCyw2UukrpGul
b3H4MWVb5mu65QRk8R7v9dwTwKZ9lHv1eDOCo1PWNZhx/SngrenbZZq8h+qdUs61xE1sLJJhx66u
gMQTUY1lwNnKGszpu9ltO0sEdaG4YrftXZkSKMp8wk+90yjZLEQ1/6m6tb6I8MgbdCm6D4lQvxAa
YKE+iGBmcefJsgpfe0FbEL+fjL+OmrT8bc3WCyx9stu9h5uOBLnQ7xYWA7Xe68KNMb0NI0I0p5xI
PWOwofO5VzstuMUzCYKOgLvfCqyn6EbuTss6w7QM2jqv92VZ3iYhFIpyV7Xeu5bgN7c+av5h1xKY
pnR2m6B3UZh+Mu+Z18NPkVy0Ckx43zPv7xd5jei9gqv1SyIjBNZbihuYRLdh/KyRvOg1/c2BLTu/
RzGgUcKuRgHvW+6Wg/Ve1C9zQ8mq3wf9ILrrpHJzp+p9rHIdLM50KR7dxB8+oC/wNtR+gezTbh9p
QdlzEIpMf9SPpgX+EVF044O0IESOAoA9i1YE4MnxTpc9q3DUymvymyRaHH+LD+3tifDk0CN4zsHN
Z508DI9OL7+UC82VyddK1mPqjs+DsUbd74u/0Lg4+Rty8sym4q1Q/7nCKgq2lrjkeLIw3NER7smb
/hsw0B+Excz/Guz+tdmRmIGfbdajUzAvTsLsUEFcxGzbiS0km+OmHxxK/cXP3+P30ce8FHz5HM+W
AqE4SbXS8TnOayJl6evw2C9ryA0Tc57FtUnL96GrROeHLF1KSMsSWYj/PaIKp07vLK1S6Aocs/sa
xZUCElIj5PoxHTetuUq6Q0KQgvV4EvcElTZsTBJTauSXTlt5sL2GagWlTAZcEnlNsFPM0pHru4Es
D1F4Twk2Df5jFppv98/3yrxQbcBaNSWLP4L/PO9AN0U0WlkuKtyrwRPFt5p1kpkABHERYUw0Yjb6
HKpb/Bwqi3gX3intOu/WeGsJHDKHx0r3K8zC+UtAgQTUMr9RwUsn2h32XK29G8b3RMNOaxfJItZX
k/VGWWcAe4sxM4/rtlyPkg9vBpKa7ANjA/ZIBugB4sgwRKuJ2K/hkFZ+m1A+IEJdT30OSXGdEyDW
fIa5H4Vki7vV7w7XdOWM9Zpxh0bwBCb7aBvFLyejWFSzpVPdHtu7ks6YwcxRWWe00aVbvlbspiV9
/el45SX8XvdyQ3X2ZZUoJ/wR52ejTiz17hjGKk2TaB9Hizpg51OYekyu/i58QLVvW06me43aqntW
KPdj+LaQPKJNePh7hovEAUzm2lJ3JY5s+qiou2oPKyKuI0wgi9pRP+itxhNoTxIm8AavdWz9LyY5
H/zfkhu8ecRqA/mbe+7xsr0bUTwUhivfFeVy1sOENEQdczcziUI0POi2Cs7V7aF90hzh5JzGqx+L
anwvGvDaIvxAzgM4/1sLrTupRVQNKhJawmRafwy8YsP41xaPK/kQQWJzscdqFH6RZ8kYNmcZ47RQ
Fu0HJ8r6lbT57q4ynunsuBprF5iafh1mj1nma4/xQcTVKKJ9NF3jDvoD0hHZIdxy//NX891gysMl
nwoelkEf8JsYSxsKVUqVfP4rEhpMwlrJ3gwMQMcbNtdKfwb7yJLtxHBLoxic+nMx+sa0LLI3GcS6
y0kMlUCzqyHL49KBu8xJucdqav98nd/nS/N1apYi09yxjG8aC0lt6VkzfeI6RadfHSWAFIL6GDCJ
jrQVsvUSxMCRwVnnh3sGw29ivz+Na0rYJtlhJpMQts0uq0eSqSYnoEtGsi72R7faXR8h69+OihKD
JTpR89I9ux/OalllkJrmOOXyQaiALNodWQYLzWfxiMrVED8VUIFgfwnKTu1ugmJL60hV7oUPhunx
g2I+9OaD8FwsEke+hzVFShUlVtBl/pQ8mOYTfyZRFxPHb94n8oGK9azb1H2ztdXeIRTGgDzgpvF+
kv0exuzpbmz3olQ4qfgSqFSNH1H8KzMfJvXZQn3bcPZTEQ8Sh1LfP3UqPAA/EK80WKwLRS2ltWbQ
4Ldk5qVnd8QUxlwvhEQ+lMaK3YGyng6heYeUNZu5LmQEd16umr7ceRGpNQaCetI5MFqq9yHDwqXh
jX5fLAbENB9j9UjwdQZWTFtwWLKco+D3yrsBmNihkkL8pmwUlYnN8XWiOzBNAIyHZVduU4GeDLgq
Am8WGD6ieXxQgYSl8GyYzrlhYOfd3OXazQonnBh3qMWco/GQzp6HLUwsuiuB+l5bo1OmCznK5nzy
UFuI7RItiquAa0SVVGp7WnPDESLuUXZ72ioTszcNV2A03BUIXC3NcqOOEmhuLam3RrQ/5VcULNqF
Mw0KPCK3QOMqHG3mf/5lICuUgVKUATdcNG9V9QUH4IwgqZiJwyAh6qdAQIPSWmSyAu9SF18s5bFq
IVuYdyWEuGRTVGDnxcbJFkbt6MMNbY5X3Q5+RU8iaxyH9c+WL0ly+luG7OQi9n4a3kvAa1P6hwXs
DkDU5CsohsSJdtsXh7h6HPqn6fSiX0sO+TvcPDu2/PPHns0T+lMlN5kc02nwAAqKO3apUV1rzTJL
WCe03G6JwMMwr0E+iPMVyTsZCrzUzeWFGtjapzR4euV1UCqAkPL01L3a3tb8EQZw1BslW882xHTR
XVnV/raMvl33HNY3QwFhRM1fzZeHpElpHY91ykNaa36l+M20hkHC4ja+je/ceiQYOLYQiBp7WVmY
IEoaYx/dg495qhpPTA8C2DcBJGXZeGb20VVbuaEOLz3yZUxe0jqHe5JwygHdc1M1j9bRB+ADZBG2
UcU56nagRcncR5y2DEWmxJM0d24L5MNdrz0HUMaTuGQTXuS0GsytkR8CiMV9/JQgVlfI+ohRZOQR
9cDPy/33hj4LKFoUmYAVqO7q32HKlxuTxXVZF3I1F77I6bZld18oixBmt6SSCp3fmeBTOC9pXmrs
APDRVCXVCve1Yb2k2qvSWk5k7TVe8xRzjekOxcvc+/r5Iq25+j5/eiZpv/MXxsWer2lCrjZjFw4y
e5LEEo1mY5XRiHSYNGR5AugKcUPx0oZPbbipio/UWqfZtpJvZLjQ9JpWrbqVLW4v7EDVgTeCujJZ
IPRR6OhIt1jUS9IB8Jz7mAnFxcj22pc0bjZ6hvLN1G+aCrz4hrQ0eNHQl7bo4gjQm5BMIPpoGZHa
hLzDzlrI5UEACFfRqEI7Y1bbAvqP2zJnIJ/ILSVPavacKiavVzhiHu3T9K5Xqh/FfxC0AYCNbzLx
NoA2/FCemEsrEysYUt5lILyK0W2bUPZc68hf6snwSUgIGkTs2lRZ/34aUh838qjI8ycNuYdgloAU
8wVU7zbanHoiu9bgK/EPttX+xFRCWBTZViic+rOAi5CvxyV39ufnffWSzlYZIerCpk+l+ZJSmfhG
NiYE5JTmINrn4g7D2DwEeta3Ing/jw43PBOW1GPNnrY2Yo8H9vMlKd/mFvN3YkAJk1k+NPOv4f3L
d2Jm+ApPSaIeSP8rkTO0H+HwrhZ7cP9Pxg4k0k3qYgyxoWBSNpjaVjZWDbls9ROW72oedZuBbUp0
Lol2Wlj75Bo9Rb2wD6Hxhw0yR2Iwgjhb4owkTqc4j5RDKfhzy9xYGPKT0KzxU7jk9M0r1fRBlM0d
lC7rseMN9Y5LNmc8AdGKFjoUp4fUXB8NyPRQYvx4ekL7lUP0XXQcNpktaq0vsUEb7yLR33Xpg8q8
Jhf6rs3jC4etw7DeNGXtG2Y+1IukkHv6tLN3kl69k6W31d3MK2BLhD7DAhr60c3PT/ev7OFsgWFG
jSpEMkWacedq+nIIwyTT0/lXRUAeFLfk2suLvFkKfJiGrWirvlgBaS372xYuUvOc5DCnH7PoXsEN
NA8RxyMHKpiTnzPcQYscqg8MQtW0CDQ+/akgSWEvtbaYcIhx6wcCMwYPyS3EFZvNogHOZXkaoiIC
DQSGjocedoarmc6pflI44ftm+YIeLUiJhlTf02mtj7+hKwUkw81CGZA+YkMbpb2XzO2RtSpaQ+kB
Ov3zjdIuVJcma8EsP6PIRNLw72IRlJY25FqiHPD72B0H/t9VtibwVfakj5zAEvWNCGxLeB661cm4
BxqVc5RSP7GBaEsVhbh63GhYuwiFndONSMn7VKGukNI7GjYU2tGLYrqBt4GHccZYDVQRovFL3wIR
DSgg14a+LogqdmUsisxZQ1+RxGUIaMkq3zgt//zHXioaUOgYCjI7ZU7BOVsZy9YqS0WMFZSHgzch
mlD0t5opgarv44nps09ggQpfjbXRWNPKnDbtnDeAB3UXJ7u6YAG4h28oxxuO6o3hVf299Wju9BcZ
U/bk0FDAjt0Oj8FL9drc42IlqCCx2OBuU02yTwyaI5UUEWDlz2A6k25fMSIgPIaW5bP4gT1hJoo7
9bZq0EozgslWGcGDccn/+POd+K5FmPfdL3fibEGupGaQc5k7Ma4LIj22jWfwkznBM7YMTgWtvfn3
SHDy6EwnMLQZTIaIhkMoYTwbG8o5A7Rrnajv4pqzyzpb8kIJysWoc1kYru6C9bTi4MdHannIU23E
dXyIyLjSBQ5n4UrZr1+oSVijOCLrnJJV5bwLZmLZSOuE345CAle2g7YpAL1ZxL15UfUq6/O4khtE
zAhHJaaT0k3QrnneOtnaEI6Nt1ybmC98mEcSWu/U+HccbvEf1tldL39UKVnSx9e2br2+OwFcRP0I
TtdwBWkR9qajCmsc9IlIJuTCzG4mUiQKr/uTNJsK5og39n/G404rH7VT51bihxIuyZsaT4Qhm9ss
2JTHK9SfS90NU7FM8J6mhcrzvL4WTlHYG3E4fyqB9CrNbavOm/En7NshKpklA8fj6KsPZuyWWC6h
BoZeZWypuF2GPFT9Jcj7gJQTWsFTv7w665nf0PMV/usFnukh+8A46nUQzHUumRXsK+qwnLV2g5v8
zr34zjRs9fDzVzOvhT/95NzX+lIypIAA6ikU5hFPuMQs6P01oC6ulfDfWTvzV/Dl3p8JGsdT0x61
jI0/kYAI2NLs27jrEVCgAVql6UN9H/kEtL6RJEzKrJ/5FhxgH1cpJHRmsfXoiQro7huQj1VIurEt
tbeZ6p4CgngapHoUrlgWPeU9B5G4mvAUk1jUxW59H3oGUwHs0pYPrEBSnmtjG8cbRcHCHye+SaYv
zZNeGeziGmz9u7KNv5rygE6pIquKdv79WUHGSEiYH+i6d8l8iCX7oftMFsOcbeuNmDN211Rt8oVu
Ey847Vnm0gzcz9/yvBV60UpM+VAjD3BLE1sl8XiLWRFEstgDshVFXSSCPQXesAV/EkFxCF3FZo7C
OWJ8whr+f7BcXlqJvl7V2autDLXRSIFFD2yZPJnsxoayGnedq/vyEvz2NdjRd23ffOe/3IWz97ps
DFlpM+48Fk+kEDbMTdlu3md1ceAGSyVZIszC+z15KaWlfe19v/zkv/z+2fte5HU+ChHfFePQZUPT
mqmx9Ebv2aMomInpohO8//wpX9xp1FmOoksWsrdzxopZFVmmHnnyvS//Ic3Aixzjmb7WjPJAa+Qc
c4fJloWW+0rFdbGs//rL89P/soqYx2aSlcyYz77/WbioK6T6Phge1OKdETJy6duWogRdL7swVHGy
aKj8js+5rMJPoEOru6rlq8ZNKO+NYQm1sFvVwzqo7gsZF1XR3iZEX1NkwDkifAqJXf+EYkSXl8Vx
d0Syf20tvlhXaTODQkYbqmnnTdu8R5euVxpzdzRn5S9ojwMAPuxeGu5cO1hXawY1/EWEAsDMkleE
Y0cYshAkgaZqmQK9qe1rclpbyi4G8v9QuRZkgOO+fiLfHtkOQaJeIPpHkgK2k1PauYdvEwL4Po4X
8m20bf4wLgHggN6YGKHHiiSp55HD/ozjr0CaxBx6QCNQrUulHQlXnujFvfLLn2/MR80vT3RStWPf
Nep/uhk6HOixR5mCeaFBgGgaXtffFGZtd9b6tKbX4iEoegVd1+TLhmyF1g7hG8Th6qiuYkcQXZwo
QbOR1CsDi4snMZbV2ZmngXs6PxNVaZxWVTKrI3Y1zm1qm2qV4yBHLe+KyC7r1Tykhap3pdhU5uHn
+b759YfPvm8pOQmg4zj9J2ycgTf/JmvscddD4GzJTlPSIwKmRUWguVzezA94HhTelX9Me7aVp4sy
3xYZzheINY4CI+5VJIfDDM0rednfkRyzABCFM28wkvpvwwchGBIlLEWV8vMEhMqOQYBZW9yf5rBK
qcdj9JTUfmD+iXAbnFniHv8mZZtj7PVt4MJrRQ6mxRwEPq3KWPasGK5PidTXINYO4tvo5JxEG8Ig
bR3tPQ4LSOM48Inqim1BW4vEtQbLE8J/d84B4Bn2vasxAyiWWuEAzWKQDxbz2sp98YYhN9WsWXeK
OPzs9JjJtSGEuToPOA2FxMMlAbsgdAfyA+m/2sMruSfSrId3lQBJMLWhhMsyEeY4dxtm6Oj+vKwr
81b176umgqDARKUwKdHNcyCdyB3T9cRQD3LqSvJWH1dTu1DMFVxrIdwqZDjyTPPizihWoryZshce
q6QtOhU5DP6H8uEE+3WhIqKoPyfTI15uEl8GBvQsR2ibR8S0g386/pna36Xih/412ubfKueHP0A7
W0tirTfVrNZV9sISijWiEPrwtMMq6FLFcVGDs6gGjh8QS/EaWfFGLNdhtW5P3E758PPdvPgGWmiK
VYsxJ1/wWWEwtsfCkAdTPZwsjrIezAxT3zQ6Bw+6dqqwlPvliNKkpz1nZ7MMM+wIcYEng9Z1UbhJ
7HfN81Au1Y869UZ1yTdzbe/5Oyz+fsP+e41ni0sShDA5C2seb4b5Ii53UNvFbC0Bp8EfeMR0aXhJ
f6/Ea0Ei8t5W84XqFUBlju0aza0M1Quat/miOIXsHBGBxrKjmdsSLdWJiRdJjle2iwvlFu+ooSGD
lRnsfTtaMRAPklTgioVlhxZ2raROvmKC4YTrgYFi6yCHMJzZsBqg9iJTPL7ylVx+riYzRUVCraL9
/edfNqyimIQ8kLGB6qND21/ZKidyoiM7bVcRnsLVYG27mSna9r97DC48/4jzgCPv5wIEozTy7BFC
jgqF5jMeAPJVdln6UOZ/fv8uCAW4U/+9zr893C/X2YWjppwsQf07yygOyfCIukvO/4we9kYFYztu
D3KJuhcRySryLPIxNJc8G+LpHlSTUyEDy6R2hgMv7OlDw7US7VDFpeNOlNz4dgRAyXkRqn9+Y8ZO
CvkMhFnQPM/jrHinrX7+cy5swP/+OWciocDs8ybP+HOYtYXuyS90u2Wv8wRPy9ed39A+cvBWxZ/X
PpKrvyz/W6GUSiGVchtqfCSDhxSGc6I/MieGJW3czLtsd08j4ZoqCnjJpeXYRBBFrrP8XQAjHoUo
60+RdoAXOxB4tDuilQUYVD01iAxbT5JdlZ1WWuUu+ToqVo5mmUz2xKuYOGm1zuSXTruvk90QMXLu
b0RhGePJYBIjLPV+dRKR+QwycmUnnhwFuhfD1dxVGdZGrr6aR9FtusyTZT6tLI65iBGRncOMVoCV
hu7QverBsi0g6IyoMGBSAesAjoVfwmTaCYTZa6K1wjGbuMXV1PkpeGgnQB0TMPR8CYUDImP1AWsr
ex1hfByY1MWoOUx5wuP+xOEwfZLeTAOkszP8Ok7IAl8mwRv49wPtDe1sk0e/67fSQUzeJx6RUGqx
RIpOW6fvt0a6DIe1Uob2KeD1TlYMDonRmv6g9t8nLkRXFAqFp3YbcamHNjL0eMWMQJxoDdkNtKNq
Ekgi4kBzXJkgC/MtuU0mTgb49iCvMavi1wBwAwK7HZ5LaTvka2EjRWDHHylNT92ySF5g6xJw1Rg+
kYrEt4jWg8CcGvQuA/uUFGv9IUlZqk7rk0c/alPly5+/mQsn9Pmb+e8bdLa8N8QdjXp91FgCJNWr
hL3QOUCnRzyLO8Wf9b1M1w+1NqMlbtpl/NRpntmu9YpbhqiIbmF+fc/5XtD+e1FnZY9FEGk5ZbzW
3O+jvDanXZWsyn3jgII2Wrs5RE5kopwAPOPK4/qoMum7MfJbZv/yA7R1lCato2muMOdES4z56xNP
8z70pWsBYBe04f+xlesQ5qmJzotIE4pxpaSolGBBIlmRkNN6Am9Q6cNH4tYx4GWE1ZsbRZ9ty9dW
nktbDbZ2ijFmkeDDz93ibS3GUWbW6sEobtqodPrTRtF+qVbqGqMPTByvBu3Q9QwGKfOVIP8PZ+e1
3Lh2bdEvQhVyeEUiSEqURGW9sBS6kROR8fV3oP3gFsVquq7LZXcdHx+CILD32mvNOea6noh7GbHJ
QMfoy42Y+iTDKc6hYK5+T+FIYCdHp+724pUuT9JJIcGVmssJlkjkHx2Bgc36WMbyUkjUGc4075j7
TI0WRTLRI7MfETPvqHQ3uYIvedgaxHo4SfaMqJYJwpa0nhzjUoPfuVXvceJeOEX9BKtI/JImVZiu
qqICYej7Gl5jcebojZiQKE/YwK4y3s/qAv0XZBuXSByuk+x65uQ/+a9XEVZssIGPZcSz9ZrrvBP2
5ReBmIIfN03jV5WRbFH9M0c9qRDlyhBmJNQ00A4bc3LyZB2pX1ZGTnC54zyuJkFUQrp7U1HzKWRf
iAaidJ7/a+FwLdNKroC11Q9qu8+SyhnHbTHe42Xg+AJu1C3C7dB+9Am5Xrh2gmLYxk+DB/+LocCE
9Kkgm5rRnZeAe5OA4sZYbl9yw23z3knWRh2k5JGPBimDbyZF3zJotlqfgPLceEwEr4IMEa9J2SVM
kZaKEWjNFa14qfhtGYS4S1fCdGPy/+6ObhKqzgERLzhIfmWPediUg+gTyJYNvbmgC6g4Q7vpy99A
/bX+vTtc6/E+Tx5xBfidsEmkVYRgpKzXCgU8UTB97hoCclSysPIFIggbSltyeoFjP0WlgBj7vcZ6
1BXvfU2gMEimaYVAsPPLBwNCdsMQekX2ZWlnHskOU+y3Q0ALU2HKtOSXgMNKhH3Nidl8OuLF9ucj
zZhVR+6yHR+2x5G0SYfmg47u+FIj98yh8PszcbJka53R94aIealTiaGd3SOKXIwhPVH0fkgcLqGQ
xOSiLPIOHBahren5dTf8RsJmHCAo+uRJ/HsT0X+eCil12UaWYQZCXOtkvT40hwr6AAbVhLPTLKPX
J63HIk4ChXZl3ZiH0Ini/ezH6msJlGTaSfEjD5xlNzvdWc4KwuRwNrSiAX7I0yD/0q6z7Hcavk8K
Qe33FYjMxO2GBVil5vtcWAu/+vFm6mzp6Au9q6NtLvyWiR+xy7s63KiJO+/K9bjrrwVXex3RIAKQ
NQakzdfxcdsfgi9Z2xAmrLHc4KkPAzO5+/c90X6WZkv5r7CQLO7fH548ddDLXEriZX6SRLxsubkd
hzVx0Kh+6S4kzwoBRHq9bQ2Q/euiuBGOCX4TqA9z45XNVS7cMn1SnUzeYehQmu3cbk2+VnfYGAtz
sdgu5wvCEOf6s4Q7Kt6pw3Yw3yfpqUt7ynIyWydfaEj6Gjqi4R5kv3RjwR2CChm6E8p3tXl3ccD4
c9z9/VuftNbnSB2TMeLZbDw6KiKdbU/gW4IZwWJjsCfbyvj4x9NwEZ/xc3/5/tEnS2VZVvlYFPmi
WIvnGZ7dFpcehRZpESH9N0ddzUeE4dmwCtMvxMMesxvVBqnIakE1lxLSrQi0P1XNk6ugUd4vpoWe
acRziewsS1q8Jf+QNBN3N6q5eFhM/pAgsI/Rip/cWmJcD8CCckX7KqT7fz+IZ/TJ3z/05Gxipv3Q
RQYfWuero+aMkjtp8J+FZ5Fcpam+xcQ4Ctc8aD5bMqzbt6TrnMMxSOkNZlCe8d8OTGzLp2bctb9J
s2JOMgWH2Y5Fm+bqkVGtA2E1US+cos8cqr5fuPJ9Q8474tjbOVyeJTAEBTnTX5ETU48iJSaIgQUF
5fTlduoZpxmfa2kMqZmT6T8c1wKBVYIsqKxm69mFPwO1zBm5Y+WViuRWsDE3ZfA9MA7UtiEigr6S
K4Q+yHMzNKeVV0ZfLZnvA/k2XsrhfXjSx8ZpI8ONu5sMuYxGps9C1LwZmrdFAqwhVx1IJgLDj7UC
Fxt8ieqmja6X+TWKqRrXlTM1AQRlM3IbwCKm3aChmDaH7BqvbMkuM171h99DSaNqU/K7WK9Dtemw
o9OWR1DR/lYTrDAuhyLc3UYL2RgeKxKSvl/Pr+NtjF7ouOElqTu/5hTDHMz6Zeqgjsynlhd4/+9n
8vyL8NctPtnCes2c4rrVF8hHSEIQQJnIjSIfFcJn4YlbqKBv1XCh2/EThkgOA1ZJKEQ4cXChnzxP
cjy13ZBqfCg9F7Lb76f8vtfXjFSigBWaIA+8bumtRYnCxk/ZOZjUdJe0mdqyGX6vg79fxrJx/NV0
Ufo0stpelvYjclekjEYwo4Ob59sDVZGmevpkF1+AEYc3yrVAlX8XRC8Vj8ShpvXbBOKSwJ60y9zG
uCLo2STdWBS+JGKsj44ZbxfBPdWhm/3qJX8IbTLtj+2NJW1FpDCPwCab4bf1WmcvVRiQ6R361XX7
K76pjm+QoLQwSLobWjUDiLeuQyp46TdYFpsfXx4S5ELXNZkGnFQKXaUfugWbxzt9WC17/9CyCP9n
SUlWzaVDx9ldWP3v50kn7d4pCsuIhCtpP1GrHYFJuJJk/2dAYu2G6Kke7mRh32DQPt53Oi/7UDkq
grByP+jkqI32pLkWNJz4dZghh2s3MtZ14a5xk+NnIl9H4I7UO2xQZns/604OMQy3hPk0kmbNNEyH
c8Ykhh8rn/epiXuy9DXOqB/ttCorF64DquFdJ2wvaVS15Vn+cZ8VoEXMojRu9Mlsw1ASObFisiHp
uhvHFxkAxNEtNG9WgGTaqBTae3zb+fXxWbnGxtR65uRTNeBJSPEV4vgeBbo46sriwNjfT0RztugS
OBi+apwMtO2ykf8u/cIxXg8S/8EgkPZKWgQx4IZin37U3ZdMn4a3WGFGt0uFbf3BhmF1D/9eSs4o
rVAfYhcmRGjRIZ4egNM20mOzHoGjtBuVxmX+Wq3ZWl0s9NNHWwRidz3QNUD09amu496D+bt6xLiO
RU6wS8YUlbfEjR+2RXthAzvTW+FMzthWEdlFdOm0DaxWVsx58qjsM3LneLmz+k5JQHWHAY5duOfo
cn8xGKE9GL8Imj/TTe0ziuddG8CFsbs1mWmucalQks48G39f1mnXN0nkyDwqjcJBXLiZ3rvVuOW5
XdUwldJP4WJ6xsXPOz1Y06LI1LFFZ/sZ7+JgrALmatpOor3Vtz6Bt41z6fn/o8I/ef6/fcdlHfpr
kVVTTcj0eMAvWuwOfLd8paDR/V2Wv8Hnheys7QsBRX38rvH1m0BW7qJ+1WG/Ajb1kL8JnrRDJdpg
Ih8nEIiL4+drtBBnckA9dPRL5jdBohG4kurtePzCtjliHqe57fz78T63UyKXExXgM6aucL76/kWa
qp2LGDPCUtUG3arkJOWqD9D+F6XCQlxjenGJdvOnaXV690xpWTaw3qFaPdmeD1pem/GwaIpRXof7
3h1qh17nTsa+HK2p5UknI4+tr3aiqzcuAs7iVWj9nqlZAcWBejuaXv59I36mT4BQQuAMztKgzQZN
5vuNMMVhPJCcJi8oY0v1JL8nMRg35sTA2j9Wm4G1KN8mOfK+zl4OhfbudcCOQBr0IqzE1lvh+rGV
dIU/oSckk+zO6MlsdxcbSWd6Ntw1LpU7p+P2PTmI5AdLSY4Fao1EWfZz6bBJdJ1K8VYQb8l+8hFA
syGYnjhueuLsa38CO/MyEr/6VCpXYnN3RPlm+ajPOfRe2IB/4oQgSQCKQYCJPpXz6cnF1YpE86/s
JUbwk0fR7+po2zYVEMZklWg3cenIh99W+Dqo7sRWJ6I+9iUC4MWVxWMg0dN36BfKbgui2dVUF3gk
FeWB3UJUVxyqM7is6GpBXAWcr0uDWJDb9JK54EzX9fu3OHlAJWNIWmkYWPT1oEMSfIUqBNOh18Eu
a1A240NfdJEC1E63OFYXXsozpq7vH3/yUlaWOueWwU1cqhjzPfYOt3H+cUxupv6azEpOkshsUFvM
WKhzoAi8GQs/FOn5R8TO3zO23epFQFpDdF0JNpVa9ivTltupYKzW78pLBKYzBhFdlCm41SXuyqRF
8/3tETGsxEUJR2QR4Gn9zhzuxPaGJDSFAwwPIzr5dyFze6/2h0BaJ/Vbbr2Or5K1B9KTTJtLC7Sy
VLnflxgyRylQFus2MozT51DJOkmO4nbRpLVrtoQeGkOzylzyPyvTV0V/6B5Cxk1livmc2Dtvgkyh
XEXSawZgIYd2TM40jbdC8nXuL305HFXqbdz9VsvnQcONxNBKtC5s6cbP+pVgDkWR8P9IGul7J/cR
sEU05AOHaYw1JPJB2tD2kfKbEXMo8tP7YQv6Y6PwkhBVmpH9fXRrwZOTtWjtQKWp5r30kqZrUYQu
dC/5/NEi6SvAZH8TifbxGScDp0rGreI9C0MibUyLeLz815hHoEccU+HEC0DK3El0zEDRgjTIj+sY
DkqqYsS23o15PXW0JR2QnLJb32cpZ3xveGabSKcUPao7Kvahos9G7snNQQ5UoBS6F1964s79wGB3
Ea1grlFA4J1UoL2QTu006eK+Le+s+mVUaXlYvpneFvd1tBErfxrWBa7WpQviNO4BQwiqeGEFbNmu
RlrP4mOI5QZr6uIKBOfvTvl1I1JwI/Vajrjy+8xac2GXWc4DJ48lhAnwu5JIQ/MHLLic80WunYL7
nCllMxqMuCcYZ1OZ0dFahAT0ucmxZdTTDQ/ZfNUsp5Ytzf+jj3KUkR38jeOraK5hP29GYUfPze2i
14uNtmW7+3mhC6FThKmG3pH//a8CByJcl0ajsWDhan1Lzg0naPgzb7O0GmmLAFq8dGvOfeKf7Rf2
vPnT0NWHhXbkIVvO7JVw3R6D0VxL5mNePUWNp0i/5Mxja25xn2kEs6evRfpQqTfookXSsUZ/jB4q
cjfctMW4k6D7DxxJAq8WHNAi4j/2LomnzihXdE78uFGY5zAZ+3NG+usWRUnTdsdaWKhzlZs/H/16
eKtCFyVk96TW/lwHOnpYXGh+O+0ZILbKDeeF6av7ROGtbHif6qv06sBLdrSJB9+0AGEu7sfL73T6
O/59kcs6+ddFjnRwC4R50GSmm1R6PRw/I8fUB0yER5HgId7rLJhlV7Az8GguViqFWE/NPxIuPW0N
BRLHHqd2v4cLRuZFbT3WzNOY30KmY1L2B6u2hpjSm541rEdmBC6Is/RSmXr2XrMyLuMzC8jJKYlj
0SaUYj+Je2ZHzECFT6I/ib5IcmeYg47OV+1w0710fI3cQbudEsaTEytTUDBI2gy6JyRfGIOdQ77F
k5GqQaTe1V+cDZ7FS8CGn4DtJfPxr2s9KR7qY3gcsQOSxeLX7xn6VY2morK19Gvz8JQ0z/X4oPMk
TzFoAg09otTu5dYZHTWjdHO1fFUP+PQtklDwYxFPTF+7nzCcg52oubuc2ZhKsFSYBnPUnZrdoD0o
kFO+GjMvBpJniTZsn3i06lqIjMEQX2DonrH/Lts8khCVmSZl3vIq//1QNbNiCsdR3Bdgsoig9/t7
s4PSdENWMJhktvzRbmhsRD7yRhbRcrjXJA9zr4R9EKKGZ5Qe5hPd8BrhKwzXDbuGtsLoANEtOriF
OSPlYzjb7Y5HcJzeMN5b1F9mu2rLrdl6+eJ05LSfbNX6zshXi2sLwlbLOVPEGCk5kGDHIMyv2TbV
3O71wJKfm5JB4gg9/r05ekjvXKHAonc7KOsueaEP2UQ3Ye8Putv+wimgPIp4XiZrW86ukNjT80hq
EsJNGAkQ0j47AHWbS4uuemb3/3ZfT15WvazC7ihwXxsvzTaKwCZuS1cNRs8/Mea+zMOChx9jm7r6
JKlrEcVNwQB9h3AGWwGx5UT3S3ohWBjFJk36QNDRY5lDRq2IO1R8YX14bGqHpo3e+bhiL6zhf+IS
TlcbDk/LeFtfUMMn1X8zd5o5WsCVC55l/o2se9EHIJ+ZN4umR5He/6ATcmBBK/JP69yXYfdcAlae
acXygP51HaevoNhlRtZ3FNATs6iMMprDLQxFUKAU0y6EM2W+Tp5y8ixk9MCo7Negb/+91/85h/24
GTQHF/+vBufgpEIZYo1giaxYqnjFP5C0ykctEgRMuskqXunoNpCMNQDZQPspl9owZxpXJAKj7GWp
oUXEUfv7S0rqVhaGAw+TuuS7T17XfQ75RoXuX3q5/Dpbq94MhGTfwHiyI7/GP9PawJWzzdF8GYTN
UbnuNSqNz6FZVY8XV/QzlRCkPZUoNFgduEJP7s4xl4tyKDuRceuVma+y6RZjWhmkdEBW1KwRqvbs
l3A/PlBmMyIaGx5sQ7uDmZKC8Zg1EUQ02DmcjRhePDN9kMgRu5ibfqa5pH+7zJOBowZEorMkokmW
o5gEtX+7yBBIOfDy2Ou+WCRW/35szi2u3z7x5HfLJq2VZos0IxmhOnkMae2oO9GmKQL6kDOnL96V
Txib24d4m3vxXXRfPY93xl0ES09Y3rEP4WNuHYntLrttlG06bzKNmmkJWqtHpj/5dc4NBUY1qLuU
ZEMcBMRAtk5eUiLfJpVrNI5Ve9Z2fJAC9QAhlVQR8lH7L2HcD4egbCdqe6hHjX04evN8jfafDPVq
dLXRTaagblbH7FbSdlkUHOXtlNywEmvJliGBadxRV4OOsFUl9ONCvUqwWiT83oUq2YAbSiWIjKts
cPTmQmfCOPPALahLFifkTPqPI6pkKHPYxXDcaMGH7/zzlfsEskPjWp/qZnwRro7XxdtiDiPEE2XB
Grf5AzVEWziIVpvJbkqXRKTjAn5kPattzhA6uqflcWDY5oiuDP5s3Ml+zEGJEgUFPUzRx+Z1IAdF
d0ukLtD4WqjlTmPZ1r7GV+7V7uiZfvsoBw25Mw+aM8BGS1f4Lp///VidIYWD6/jr+5+mZDVF2mhF
k/P9k2AAxqYztpe7R6G/P8RrQM2k/9j9cJ8NW40z8XiTatu8m215uq6rVYLMWrClzlPg2TLFBbrC
PwXY+OwZBztJ/By7oek3QlAFpXarqy56pj5vt2L9OCyvr30MwquidPsPXmN0QzkdAUfsVhr12cSL
vXBpCG8PmZCFGyzMKTN9vAiv8R0YMKem/cMAmwTK4cHi4Fkwnyyd4egJRz7LURBXNmtx3OoSvE1Q
m9uel8RcDcNWPmyqycukjTz6kISjMWGV8Utpm9JKwee+EEQ4+XrmMRhCt7Jcq/abwwZ7E94men6I
jrUPSbTlWzD9Tumj9GEgMcRUIKSKr2rTn6eXmtEi7sr5VcqvlC6YO6i3vG7Ue0AwsHd5//4tlaUL
cLKzAEfU6bOxvis/FOjTfMiM8hB2e82Od/DA9tXLQbMly9bfshVeJDATN7NbVDb5o8ECakj2c+RA
WmYmCVRfssWb7nOh1ZH68DWv+sUQcz0xgNkzudxeStQ71xz6drkna+iUH41IorTZH67/I/ls70M6
pjd0ln9lJFjTcH3GDTM+HwJrBZoj9kMSz0R7IHTt0q58RtDIa/DXvTtZXqfUSAuY391+IgrdhPkQ
OVBaxy+GZLk93JmrBE4mhVTih5t02nyOuhs/Hl6NR8TesKSLFVjHTR/BVLiw8J8xFi5XhvsFCrAp
/Zw0xYv+qau7/fHTIr7SL66kxhOUJS6zzR15djDV5ken+FIfqbZBHcT0eKn2MVvOdpcxHgjCa/3V
cML8TwlcrczZH26K0ikrgPvDM+h6iXwbaKKFHb8uUqBn9YIF68w84fuXOClhQzOMBnxqHV5UVlcy
25CDLwDA8Fp+oMt2oGdEHNBFJuEfX83PV+K/N++knCAyMU9lY7l5uDKL2SdW2QBZuwLdqVgr0iUq
uKpQ4xCUgDhGXIwFIiVp1It6n8l2+1y9clJ3lT1uLEXyEHuVnKDA3GTIzhm+uGa4ymqWaBFgTLGu
YU7W+D5HsCIOEYEKcR4BHMDqF2gD0i3lS6fKc/2ub0/HyUsUDXOXhjVfsHqxboQYvpKdaN4Q3vWR
1+3h6/mogbuA/BSvdvogbVcMjFa4TTeqbNdEcxJ2b+ef8nP3wXOQcEbA5EPO0L+XpnNV57fLPHm9
snmcIrQX7DJQKYQXpOxJjz7ezmOnQjV90zweXIkX7ZZEj4TK7Ym0qHUxelPsycEyHGw2l614Z6Q+
35/Kk/OAmsh6G6VZ98f5X2/QfYoeYmm27vql9yRPG3CklhcYDNqZ3su3e3HSzJ2zvFJrsYIcC9Fc
9aKHCbY0h4FmCS0mhaUWAziZmJ00007f6rfwjYexMu1c2R5Szzq46S8Oz8relJ+NZukSsQB1n3gI
UF8X/BGT9xf1AoYXrE8WROiD3cRezWQaVDeYnEXYDHIf1ItzDN0peYhN/98/94XXHdHF90NGq+Zp
eaz4uVuXxTTnMAF9xJ1XrVe9Z3vZTv1L9fH5BdySOdjgveJoc9KZjCeC/KSej1ySQ1apHcEsn3b4
QqzMz0gwZ0bYrOihwrMh3xPC09FwDzCiym0jMwpngPiYoosY1iGvBHtgsjpcqjXPOGZ53v66xuWg
/1eDROrjWJ2Xa6RdRavGuAe2PUXovlnLp5EpjKewqHCZnR17qINVWK3v0K/10FMbLwf2BrsXQtn2
SHI7OmnN9DLYUI+XOg5nJATfL/Skk6PS/44tnQutFK6uUh0LqO7kKJMvNn60pKG7IpBj6i78KTgN
JOiJNgl9seYJ2UaDKj3/SkOsM/Yo++F8YRzy54j8Y1W3FrQxk+mfbT+xbKJ+zgseL2tzGL2D6hvJ
VTN5ieohtaGnEYEQXQQliObcLgOBI2lXs+Ay1IAa2BEFLXvUooDXodAYsJ0l34rvUmFl7Ds6UwsW
StO3ibFNClcx3ePoZSla9HfzhT20eUgY7wEx/fc7c266x8Px3y91shgN1jwAoWZZGBx5k91qV0Xv
HCu77F1z8NijeB6GV5PW5bOBC8CwRxAuWB5zh/iI+/xhWFMImx6ANeojgFI91TV65IRcWhvxUfws
X4LjnzsEf7vik4UsHzk7KSlXzA1/aNfHm3CTO9NXZmsb3Kvg9YJ/36Iz8iI8ybRwEHIxv6Pp+/39
6RujFbPh0O5V8SFhzFUefTFzX9qX3j3ACbQX3eQcyLf8iTmZ3ww2dK8GHDGzA30DTn/EZYZQ39hM
6a7MoNWzXlrjU1Kuezsj3iUJOlbhinADgYYD49OM6cutCDXK9LTUHVLEi5to0xkbHcsUzmHrde4f
LsJhZXHZD78/4QYYJxGHnSgjLzhtpVaZBGU6rMJ7Mw5yEV8zU8nfzXytpKLdHzYNYjmVQOKm/Arz
BtJUR//ItKeUgZX2Ug33SksGYyDqbjE8F9a1Ej3mMzJvt9U50ituG7/VzS7EqgDGeMp+awc/VEVb
i6H1kWvTNLtGAB5YAy0IUjoNJE7SgX4vpK2FYQvtX1oGUf1WCaveWCWUo6l/KLbKcQnqO6BKUfSv
OOk9ootsOkuistHxBQo3AsW9Tj4kf7k39rgEia+tmjuqQ6Cb74dsS7CxXDuyjjnDqSIi/uStMl0h
lasYXrc4QJYIu0RwcOzp7oLL1oCGS5D61SuV11pO92l0q3JCTD+t/kPSFkUI/0hjRvQWYxHYNGTd
Y1nXiVtZpmxHMsMRnWXJaxGvxyTIkvuYCgVk1uSGj8yc9GDMt7OFKI1Y1fzqIO96kgTAvUIbTzat
DJx410hEMewmaz+Kq6x7muMHk9awGm0PzYZPUgkuzb0sX1WdrzwLzmfe27N4PRfbGRaV8Qh0P1sZ
R+zKxE7PHHrwmeWwahgFQE04EC3Fk523K1V4M6Q7Qgo6V/T1+1JgVu2khKRUD6J+lQpfev9g0uaf
mF0eBBy+ngze1TsmL+0USOoL2bD5AnuN0Zi6R9quEIcVuqzm7EZDcNDexPhmxqKcfoQYi8aFkYJ3
ubtFlfvv1/jMSsfDrSq8wHD8kKmdFOXDoavDbjTCe+VGX01evyYoAiK91XrwHyZoxdvksxVdyfIX
pDMcRo6g99OT7gBue7bQjIl++pl/JVvs58CsbDISKHMqnUiFi2XFz97792s9qa+nQz430XAI78n4
Xc0yl/M4P4iPembr74XIhud2RBXSPsNxTENDBUOg3UVycPlSzhjMv1/KSQ2t6ZUxFLIV3idrDGwj
9qVXC9QiRGGsrEzX0TEvIty29kH4KtkK5NiFDsMZGQ+XoKkIC0Gj/9TRimM6WoMQRvcYYrEcRXcL
+G8TDqCjGcBiGzF/d0T31bcKfzRdYfaF3C8Ap7lxvAF1H8u+0ezUB7ouCeN0+C2+sIo/BWbYMaEI
tNWm66XqJ+LCvJUsytRLP+iZA9O3r3Aqza2YUZWCkkTcxal2tBdUkbnd3WWfNfMpzkocm68acr3e
+pviNcXDZQ/XhWLX2Sq7D2sEhH+WHU5JuXkdYk2gC1W73PD/4VJ/HhSWS2XKzrkfYrVxUhGomXHg
x8iie+Y+Oo3WVbkjPfiloIVbX1kVPmlftRwEaTkGzBRV5/BKBiK5n38c4AzS/DB/4M0wyo+GuOio
sQWTd+TSU6GdfUf+us6TOqDoRkVp8iLiHSGeh1MdExVGVPIv5aNRoSHbxNak9D3pxw/X0+6G4Jqi
cfsvRXBiPUT86MWwwwEqbxlN2um1QibCwoMngXLyZdeofDXxD7WnosTQV0fFb/MnkH62kxKuMwYR
kxrhLqyDuA5IO/0fzoniUu+ebMcGjgyKYhlNiXz60CiTokxTaeK9E1cgSAqU8zL+7mGLx0rAplhm
lONePLxnISyPh1K41VneJZeGTTbvtOP6mPmkM4S6XbRe2V0dBI8bxBNXtE6N1+XO2mfP82qeAwqS
DB2Fbse3NECj6rb/nRODiQuZnZVjAJDdeZfTzUC4QleTZr3XYcVE4sBQs2OzmHB0+aChQw/nR2Vt
ZWpwsIoigXOLZsRlc5Tv6X3yF2HD0Vjtet48W42fwhrjRbONhV9jehc9K3cEITrZBn6nWRNtU11F
+q1ieEMRtMmOCjsfr2J9k5RXc0xo1q852Y7JaioCWqDHi2OrZU84/QXoxcvLZMiUf+wZUxTnVWbp
AmMrmu3yb/MtfD9eqSA+npQtd1+1cXwmz396CCVK2Y3uw3dRD27DYR4L9qWOxp852Y8LIlMQgj9k
yR+SrLyfj4uIVdj3YF0R7oarJnf7+iGrbg537draDqAzZpqE4nrhkdzqV73qpxo9a3/c6590YJwh
QJX3cbye1iHwq11GavstjhgcE8CjHucVhBWGgYoHVmC+Pq5StNnkmjOn/AgIoxxuRljLGzp9t//e
n8/ocA1D+u9XO33aqznR+7rmqzUbYhZWZB5hmUi38bRSB0fZLcpb6H27mLgvdr0j3C5LtcEqkJ/U
OCNk/+wSi+vMCJxLsjjCMxqUZIIkvlf+Rk4tZ7VcEjmdmZ9PjEzpdNWUvvvRr14I7nNjD7uToWS2
GgKDCFkOycDLDBQsTmK40tHmpTJwQaUboBIL9I+5xlt7LX7A3jsUwVZNr6Wv8mMu9hoxWMWFlsj5
m/rXNzjpgKZRJwxlyAPcICLGy8tR39YI66tXKvZREvt+LYxNxcvemu0UCA+4Q6dnSbAPxnJXAXU+
/PtXJsLozCuFhBtM3uIL/DEJbhorzbte5AluV1NCUoE3mivQMVTykgEN2DPgRna2JgE/cMqI/rEL
00Aht4ql7958K5M1RwPBsgdSD6y1RW7QvG2I1DL8g7QmG2iYV80Y5GOgIrtHiKEErOnIOeaNsCJ1
pAx3w7zNQWXEopvRlhxoIXjIenFvhDflDfByBaG+RZzg1YxN8ej3DGQ44TGNcKNg/IXYIqiv5skr
VaekjN+UR9ea14n8kCEyBmDxJEmb6UU9kmUIugP2q9OoLi+qi+dk8LW3MHLlm+HWGInYtNHZMy/N
KCXhyyGWkFDWRB5RkCURF4bNuSUJg7ICl2RPoyeUbxd+j2U3P11Q/v45Tnb72qTPHzWzwGmaaCsk
0s1O4b8T2s+Moxbh6fgmBphtEaBc+OhLT8LJBt4qRsjAlY9G5mKuFoxbFkO788yr8GH0ZLtLnY4l
qb3Q8tCW4vnkK1u6CKhRw8X9E0Sl6dEQGqo8L04VCS9/dg9zI58eI73lNLBWevr0GKjRY2RIS3UD
sQ5d7HgJ7EjxLdb1G1OOqAiGHmDCVUTsRsjfqoprXLn2dDTuzeTNtK2ZHrKCdJJMx07BenEzFS+S
ep8rjyp0IbRAwZGc0fYml4Mxhqjih+Vuim5icXaM+YUKo0Ro04kfLekzH/++9WdaWaCJIVOIAPxw
W6gnLQ1pSAZJj415byzAPH8gM4lvSAKdc0hXR5KkaokxMTGmV6KxtaygYgAFoRf3iBMNt1p7j+3d
bB5T5CuHQ1BPOx71saLJz2on+wdtPVpX4oTZEdhYDIJ7T6xo0HXbKbwCREnOlLbKgPRf+GXPKOW/
f62lZPyr05l3yjgJjTbvu8gZw5Wqu0eBM61bPBg+vh85kOJnaXhcsM8kv1wYmZ1pXy6852VTZm7G
OeXkgNllyUSfwZqZ+sTiWq12EYMyQEHvi2CV4Y+dHjY9ITq8xgVOBBvLHC1gZviyVznDwRXAy6z6
S07QMwSF75d1cpaEDpp3enqYecOx40aHZeGkCdUf/HQILOhCpUP3oZbcet3f9Y80ZJTELdDMWT7h
o4142eZz7gX8+0adHCkTIWqnyuRGLQApQXbldIMeYR0DQU4yZvz+IJO3Brw+JCbx30/+nxbW6ctv
8C/JMJEgUNh9f0T0Wm61wvxzNwYsIdN1s4tuK/FWNp1mNz9I3Zazl9QsxVDzScuCcljgIX7mLqHW
N9c9cyy06sgqoKV2PM4UKcfVZRrKuZ17QYfT6jQWYOOppHyMiXjXW3FeBFso7NcNYjpSoaVtWL3n
wm/18GuiFWaQWYKjVImBber6m6hvCmje7U2v7WILBMbeyvcC1pp/38Xzj7pFgxC+DUy/P2XqXy9a
duyELqrCRZCNQhc5TuPOESIKu3EykLfDKwgHUnPI5zTdDDw0iZNQWEs/kTu3ma8oLUfNnQ9PHGUu
/MBQbM4s78Q1QF5HC8qx6eQ1TJQCQnMWocXn6WpvUw6y9SMxx16DEwklB5zBECKeTrR2b4vJr45G
ag0mTf7QUy/rts30Kla0N4o76bDq16a8Ggoi6z2ekANlyioqHJmoUzKBjJ3cfZIwZhcyzAuprJwl
WZEGOfYr18xHO5TXBjy88EmK9xVoC3GnHDZpd8Uso6VycElEWua8femiesMKXaOshZm/UjVfkW2L
ybktJDcHVxMdICwm5uHRI5dPm9+mAbGuQpZo/twfb/PiLUPPI0C3NeIXDvDv4lzbvegpS4+zXstp
ZXfTU6Hfz/V7XFlQwIVNN9yq5t2sPJeQkev8OrXuJmKOL75y5zpIlgkYEDyySAb1qWl1zOcoiySe
5OzoVssZXGgcMd3FYUBhD8Z3EfohVloBHJ4JJgU6/Pz/UVrg7luO0aSG6CCPTp4KtRlNQe4QsjVe
g/mMRafD/SUGqBpMvF4VaUbOMi13tJvjfwBywj4br1TaySBNHIA+zZGO55KHaytSZ5MEeLmngRTy
3MOrLAkatF5I2zlZGgcUIUJXoJOMD17nCZ/m7El2T95q6BP2S29adDic+6Kj+dmNdjXejL7wUiLl
uiaHSoFT6Gak7TavptE7DaHBhADTNCwL2ekUOr+PDemNyfGmDC2ipO+mSaWTx1EdsXKxNkEJA7dY
1enVUQxkfqEVFtAlkqakDmr/j7Tz2m1dy7btFxFgDq9iULIsS3JafiHsZZsUcxDj199GF3BrWfK1
Ls4BNgr1ULU9RXKmMXpvHYEdRovE6/W1onoBVIg0eok0T+VY6zdEPjkgo9pxn6WbFmFPba7lcFfV
94O4RZhllQ6EQvg9wL9DR02WCldL8iImjzJ5BDx8VMVuEXjBffogwOtjXqALlf5I9a0luuiuixAm
o6PGLwhxqlsjXYnBPBbvJCAfW1IOQJjsoZtkzKE6RaFoHbjexu8tPobI1okMtWYN94ojcSAKnVpl
AS+WZoHc32T+PtqE4/MR9oSh3xxNYnrzG7m5C5ttoDwosJeFlN5M/RL79ycCv/hvIfZwQaWjHXsl
0YW9TQjXqZwRWiuAwAnshvv/3QQ5Ue58Cy7nQrzWB/txg4Dsr+lYs7C9X3hEq7pKi4FrAgDICT36
Ksrz/iYkGJQzp1vuERN288iDN/TSjgBKXVzXqmclq7x5xvmOVefa2vuD2WBKr6SBJClc7RDkf99c
YTMnZqYXIsc9e6wXQLsnfTeKIXmmPZPVZDR21s718sMPdr4GQG68BVFNv2j61PmiPQV5fu4OmSsL
LmxVywIQhNOVdRAPhRt9Nlhy3bhZ9fIq6yiGRw9yJiJaMLlX7/SGjNaU1KwX01pOseBXNr0fNxZN
wSolc8Yj4ub7r7PUsA9lH5GwRR3ZWnZoRqXFkDNBPTibkm3KiLdmCk7vRnGrHTPWHmwVPhOKHS6g
a2wqX6knV1fYH5Tuk3X5vyM7u8QdSW6LW4OR1a72zBMbMM6NM2Jza+IOkY+FjmZQvvBa16AIQZb1
qiZHb3cN0alM5+vzw9W/4zg7XIWD1IYFd7p9NXUO5/jv1Hgmr073JN6HiyFa18FS7ZZRf8frLKhc
AkZz8tRTMaWTUiyuFFSW+uJUeUW80ohcc6aDeoQ8lYol+KjfX+gPmngem05TV5ImEZ559rnGYtPX
Y8+e0HHhJSN9CfNzTqNbtCPId8qeDdGZbJdF5DYUTa/SHC4/KCog+Aa5ijJpLi4MktpXsZn0AnZ3
FvGAn24nkcfZwzBAgxp2vxq2HNDzaJasT+40FvNJ++gfYmHqtje5Mx6iOVfk9Crj7PJFMjKZLRtI
H6zm81PyEU22YZbNRH3D3DxLNFdq7OBWR/MhfSQ7dFtrZdk+4xTsXMnR1scXkKp5TCVyJbSglXwP
pzppw4a2QUXU4WyVcQnt1GYrKA9a9hwYdwTaDMUrfVZuQtPJZio1EMQcVy5Jft3pPlDfkvS2HVda
uKL9nXWumTvBuOeC1L2F5Wxgpner3LpytP3htPLtp39p+/492hZlFpU+Pz25QWce1zNDng0bv98F
8G31bbiPuNZiKXEJo6k+ks21SfRD/gEDMA08WwAuL9f1vvPNSKoDf19KO6VathWQ2xczc/lneAHS
QtvlTUXfgvUcV9LJboaVdvTiwC6HVUI3XlpTU2qOtDaAa1gbyo8rc0HQz7NO0+vktNrMMrySjq2x
DEu7epXbmUaSZTEfe7xys5MtzpJ5j6f4hFLJ0/4g98n65Ui7xMR3TMV/55ugkeelseLby2tbIZKd
gue16usPKsrvD2KqH/3zJoz4NPpZKVh7sXWQV9H6I54R9Wa8Cd/SDWRPpX/kWia1nuQjqSGSeqZs
ksf4vhpm+bOwqW+OdrxJGyf40I9OIDm40ytalBhaJ/FalM2/suW9ZjYQg57tEL23Ag/nMSDZolqH
/qKQn35fcn7gk33/TWfH0DieJnzkW3vqm8XNZEbKVygL8Nm+U7+/Ue1uPphuUHgUaStou4RUnObT
8Z9qbT2LKk9+lsMpE2myBTshqmEiUjkyGwM6hHQZgNq9VkP+oQrOmC0Fs4KlSjKVs7P3MKiiWQ2m
ta96Dz6onT72OIforG0gPRQH/4RQtTXoRiFRuE+DFam6Pep765FoYINeGtqgA+qA8RWZKkHj4lNk
k5AjrKuPYhV7KhAuwo7TpawsRda4a2CaH1qv34Z/0VfoyygbO93ad1BFxD/Snbmhp+6oD8eVts8f
Wtbdd+BTh3qvrf07/f5UwfBzlBTMP/ScwG7nxzuFTC27RutUzTv8LNfWnOkJft83vw/xbCOS6rzy
25ohjocpF0t1g13sBmsyNBbtoigQMKqk9UBMkJ+oeN///k3+vOJNdUDdkiiJGmfnGrnRMrlKYx8V
i62ACfRvpnCMI48EtgO9owCZYODi+pzc1li8PePK7/8CMlz+/v+O4Oz8Ih7NqG+pUdFmU2BtI6RS
nEJxWn8e7LWt9EzDLZkKjAuUBwk9XI6WLGsITF8k9sGPeqdmbim6ejzPd/GR+gcnw1mxzpHLtE5t
rSJ/rZPX2i6LJ7iqrmb7/A2xWJaRlz2UT1BetsfX4ydED2TUCclXEMMdjUo08uB4Nj6SJL/kEgil
ep8sumfMIuUzUBE3uFe9/iVA7wy0N7KJstNPdMgsQp6XSIk+TuoshP6T29Drkt0UN3Ll1U1L4G8P
7mxqNoKold0Q+XvRsI+vuCyc/IFmg/zOKo/tZyp0EtwRX+Md/Lw0//eTMc+Utn2bZhy6j/4esWOP
dQYP0usJS5q1TNDZt8QZ2l1HOqtr9qsKEnlBI2TG1ZIFjPSneuOvsntKRQ7e70aZCQweDpQGB0Kb
8/+/hUinPqse8bFvgLY6bVMrCzn0amR1XNTjddqRIODUT7iAfn+gP1yqTBn9G84sGh+c8c/W51br
wrGouBF2dvyqxtxb4DFmczFaomxHaQLORswp/nM+y9an47IDIFzejceNrE0gX+Vzcgb9f9RQpr97
9qK/jeusiMvZvxrlJvX35qZo7Ih69vg2+rZOcLoD9nfW32q6LSyvHZF/ONF/fx5na8PQdkUrhzyP
kjq1OKcZp77ot+GD7nYcyfDrz6ztBKSp4WqxkkaP7UpanNZwBETjoQOLs9IIQEHPaGcfHNqMKzmL
X9rLi+eikioiavA3LqhjXRnGco/96MtpESBLqZ36pXwgVfEOvBuyhjahCeHIGL3dyY1EKxG/X/N2
7eprXhZuqC7hq+XATKtYPq+INq1ejiNEnr2V/MlRvLGP0b9ssceb20r5y4UoLO4Voqdj7+Qvguwd
goTIFemGEruNY0vdWK8iyTqNF4bb6FMUQYYg/6P09xCebiOamMoSwUR9nLMtVf5T94dJBS9a193E
n0xsNWidat8zp2TqI7bZ7qpCmgJUyNrgPsG/Tb9XdsO2SmcxJIoZZ4jgT5I5kL39whkTV9YWkWFD
jRIpvFMI9GGQ4C+cq+NME4haQnj9FlULC7ubujn9+X3i/WCKmPQVU/gPVUKu12cfWjZIlSGEvbUf
dsHrcV/fYnWJHa4QNGKxi7RHG4gFFbvgyoyX5B/WUMSuCqQtFWiQdV5ya0RzqEGhWPvGoLD7ONar
unm1BIgH6adU3EvjHdob5QSdZS77bqjYQjOjW1aQKEqRtj1Js3RAKz+T/ujxTPqLZioHQPiH0tzf
0SNOPp6li6LalF/05+ytDhbtaR1/JG/l3xo0KfB+waklDK8LmKXUrLC+4ZhfIgxWyrm+bLzq03qt
eCcPJ5FiyoOWuFFEJ3JVdiBQzO2Xl0Z8TlJXEG4G+DHW5LDB8elzlJ+k6TD/zFtUnyjlEaKK1RIA
cEdLPdx20roydkW28Fs7WVepKytuVq2T47ZTbk3O//eITjVOAyWuLsiwbi7N6i3KqJKRwtZ5GhpP
50wwzFICerHwgFTywaLf4/54DvOH37+Rrzl0PtkVmRIyH4jCjflsce7ro6E1aWvtw+GOBIDG8Nj2
Ts/F0vDkRwRgiJuyA/S6iev1kCPPXclzDmvAepsVZUEZ8xdEm35RR67KP60bIXFAAFUgymMfA91A
kx2ZPeuU2/2VCPFD5Q889ehM3EjJDhcJaScQ0qGkvPabsXE00IvlXCzmv//SH0yKzIZ/funZcq8P
iaR3pwZx75eZgPqev9IWSUVnempOARQPvSkwVV8QFosp79EARrOZ4vporNj4Y9tr6ZbSDyWBb0M6
m6B1MZz606mz9ifvP0hRLACQNakPh4ti3l2zmH0dIS5eNtApHgQmxIsWdWmM0024tPYqeDvzthHn
6G/G5yxwgazH/h3vGqRYMBVHpj4rmNshohxwqxlL9ARhPhs9zs832iJY0MFJZ9UzgubxBtjCm6o6
CYnrwiwq3QZr776A0rPNKFsEe7QbY7SS+dTzmfVQVd6xXoncbIhd8VoE5KuB8HRtbfZey3UhYHp5
Zum06CYyO1YO4Zvh3yX7aM2dAUx/9MRZkULWiuBmxOuK5NWchp6CbSBeWcd+aMmZU1kS/T45UEiV
zt5PmZvyoKnUyqIbWPRANSZzREa9dCEVDp5hqAvkbXNNewake1rhQ5rsR8U4lxonhkDVuuP78U1O
r4zrh4Yr46LVSpNQBiV2XqY+ZdUo+ONxquE9YuzmKr8IkH8/0lu74Uq+yoHhe6w1QzdvjMeeXPJY
eSoqdOh4BLbVJ4xyomJnUYI9OiCGZl82Hxy3NWRg6l3a/f195v2gjPg+3Gm3+KfokIpJoUW9YO5z
sgXNbXu8UXTXajK7SrdteNcKc7Nal5bDRQmwNFaQ0RPdhOQY1tIT2drvZe+lylOTewqG/Oguoe/Y
LJvSocXRCIsuemRX9rs5AGhJd7hUUbX2g3keztWQ1YcQ3Y8W1Oz/QAXw/XedrZ0tZl7ZaENrL6xx
h+brboc7ZXl6t95iDdLnTfDAlpDDxSXxT5wZ/dzqbDKHxIXw/vsTNn46yiLDxyun6eAszquuSeNz
3+0Mc29witZoty4C7VkrF6GwHHKiKB41EXE9Jzac/pbvUWxn22Xu+tlcH91W9JJy0qNY2jyUXfEu
vRk/C2nJ+fskLvHO96krGvMqu1WxmMbFJkHbyA16IC7ea4H91HfHgLTpNuWU9BRZu1FdnPDngcYX
1m2xwsZshpORZ0gwnk19v0wkTPMT/qiCYzVyj6VbJptQ9gZtbuYLDM3cy4323jixTHkSSGCdNtM1
dJZ+CYwAYUm1mIa7Thjh+TSSNTWopV4x9/qw0dqDoC/JRSnjRXg31Qmi+3jWrYtVlM6SlbA03Slg
W/EoEE7GdjYylp8XLZ1FuZN2swxSByYtY1ZDFbBmvjlPiBwnm6TguEzqgkEVSdsIOdn0VNTY//kf
Dc/TQt8ikAZg/sFxp8IQYhLqBvITKqWTXXOg/yDm+f6Lz2Zip5e+IMeyufcfJs5aPWdfPq31pUgr
f7LJigsfING1K7X2wz6nQOthtdIUUGQXPaxA7k6nQjL30raU5k3KpWa8g57wlfmCmDBH0pUWr2P3
qQfgXlaSsiyFfQ99HHpAO4s++WpOpKwMU36msTKSVRndCA/x0v/byvPEssm3S4/cEuMOX/jKIqTD
uqfVJSz8xgsA6vMsaYpayO8cNXdrTEO8kyuT8Kd7k8J3BL2MKj8airPCQR3FgmK1pjlVXLzWWtRU
T+ha9rbApZJ2h4S22pUSR/57whdNp6thYRJHXn+3G8o5uKvfV4WfTuH/DugcCFKOyZi2DQMyRVbY
WfiM0k4YHNxzSrFCHVFQsXsXHvqxt5tqMTULzAXbVvgBb9Vv/zbRiqrNcK3JetmPZ+8CKg4gTdH5
Is5rY+EQDWrcHKu9VbmFsczTk5NkvGX1U0sECk5Lqb5HKWKB1g4hIK7lfqUVc9WYGwPy2pVMX1s5
oBHv/poBLMX5nyxZDdWiSJyegp6/7vWjnQnwP1y/a+cqxZGA63zumDfU9m+VqRa/C5GGopMy3bFb
nHpc2oOdE06G6FzqN4jGgmw3Nlsko6P/KdFzLfI9cu1cfhjTV0U6/P6iLqelrMpTEViEXcNufs75
HnFXhbqvlVNFgNQteVzQxe0dnZujDcNAwlDvyqSn6d5xotJeu2hf9jq//r6KskdEko0I/vsGjZvf
VLuhqajQHG8TvGiaZ9Xu4Or5nOpXfJvaWvPeAiKDhGyUN2npQKfNaPF5vz+Irx7YtwPq10CQkik0
ETEnne2oYtpmpdp1FRXKSnkk5Wv8a2brnPmOTeo/3uWSCMI51Ugj2Vmm5xsuLpkqX9W5Z5TzyPIq
656+hbTXNhk22sfTKhv2/nvtWXPxBrEUxQIwsNQ+0fRz9jnqc0Feh/RiDPhqH9VGuLN6pEYzzfn9
p11eP6afRt6thlwGqsv5RavLpdyMMrHax7471YK1E/pjNwxvB4UmvRbfa1QBjvPGMc3lUVj1RFR5
vrqMfa9K7tQ17Yjj4+9Duqw4MiQ67yS/MQ9xlZ6VyLujeLTaRK7gGA6ugfIpaZ6s9tbQV5WyMJrn
obo9+W/4v+LbBEGLv9PVg2asRFFwcyRO7X1CgTZV3wOsymnrTuC36eqNUEV0OpM+BCaHvLn1kYdk
0Zvoo8/dVirpbOhi5IegPkCUTKgvs7Rr5QOF4WNAx6WEAXjlu7rUa8pQdIhiEanFQ2U9F/6JuSXr
/okJlkZPjTsEOwmduqcVbmoS6DW+lX44U0U+bnZBs32mflOMxDvdA6xSo82o3wz9HpTx78//sld+
NqqzG2k0dLna52q5j6X5mNoNXMhFpmyDYTWZxF3AVXOeprashEUKAuHojZF7ZQjThn824b49mLOZ
35uSHwQxQ6CIF941c7jIexkuykynigLOTrctJ3i78kcvevR8bBxTAcMZGnP8HPBAkLMitjKzXBBv
QlIlBm+ie4K/4RHk81i9HU6IsqptzSGMHq136u3As4bW/n0cl4VpGSkoQwEGD2td0qb64z/3EnFA
KBrFVbUnku6ocw9yg3zeVk4TLxGGEaOMn1BakD3azf/G2t4HQRH6gJMXg6c9Qjgs52XwJ1QRuP0+
MH168WdvBa4IiFyVj5bMwLOThG6cWqLy6mqff3JI753uVUsJHdixsUn30EQWY8l8pYsSb8vmRdZv
M/TYcNT3IdHIp9mxp2XggcEJAHI3bhSu8530NDKHDXoBQ30jI71Kg0OiAuZcy+ULqRYxpU6ALdla
BzIVOqXuithQ8zdVhGJbLNV4O4gg8eonHdTQQJFAM2ZdtC31jaXfiZhGw5GIIooqWM+i4KkvPPZX
6BtXLU1Xno1x1iYZRUkcTPze7FWAN+icQjn62h8SYYM6nmTayIvGvRQ+Tcl/tj+rRAxaaK+F/HXQ
5xImcoyFSnf1rV0yKbkwwKqmlvYV23xeLZCtwT9i80SCHVAchyYY2hJVkID1k8Xby05riM8B4HEs
S1V1gwFS7uF0Fu41QfYPew0jkdlkwNRCcT0/YamkqCldkk5yXdJP9eNS4uPYociBsRDe0dLCBcRl
q18RwsBdhR2U/LzsaB/vZSdapddz6M3LtzaNCAUmDokfdPy9ng+WNCIglufGNq+9XNyWwS4Ub4vh
UI9bUXjCW6CgQxNusd3l5bvknA7pCONlxsmVDcRfBcX86FKp4iB3vLN8u9bvqqMntgs0ChWMQcHW
iAFO7oMYFjg2SVsDkI+g5clYc7s9FYsAAq9gONM630UTrq+h6Cw5/iF4L1B2VXcZ3EDyxPEvBZMc
kgmGcanVb6vw0KP2rMFIkawgaCRoPTfkMxfOUYW0NxvwTg6rCs1/cFNuh3X4gGBR5sbfLUgXu7Zk
T0vy98WBR0khk9Yu7ZkLA92pCRrdjGMR1JG/gsMbW3jXZyNCEhT2iwkNW94RXVvhqkGp+nL171+W
c3QJ4yyoZsIJEdWcb6ZCpBxbwy+HXQtXP53n0ipC+YqMIqjoUGF16NcmtUtUaAlRZgvaRNmyOJJC
v9PbHfmSaNIaIC/FH6N7IAm4rrGnTTdiUXFE1CMumaDlX0qDtCcQC7VL2OiPw5ZX1nkp7ZYMwhd4
J2nG3QW6td3dHe+LT6qLTf4QcKWuCJifwtM0LDFoHEN7oO8YuYphq8fbil67fBjziSI4dKsw2ahf
EAUq+8c5ZQ0E1CdqKAqZnlJIL0DZJvmqFR+wLVILvR3jTWF6yMLpBav1Vlcwm2W3AxAn0uA41zzo
mCoJYYBi4r+n0bw8zbM1OWnIzAQnon/cHMJkjdZHPd3BEdSHtwGuSdsudIlth7i00lDQYobIgJmX
tTxTGUxoHOddZBsdvl8OqdSiA3ZlnYwlueoWMhUlgoqH3IuTzSnZG+Fdp24qNfTU4ulo3AOj4d+G
nZjcoitn2ssG09eXYE4gYIqjFxtoNUhWHJ6aYTeVRquF5G/gnjuYFE6Lyryl+A81lNzVw7BQjvPf
98hLz+PZ355ONv9s3p2eBmKDZHjXm1vBX4mA3JZKuou8KvRSQEvha5S7EWpH2fWvTcGL1ezsb59d
U4Sj0PlWyd+uXeS0bbWUPBnggH1Sl7RLQ6Q4K+U1SZB1sM9cK1td7jPTX2fy61h7aY+ea//RWZRx
61cD1cZxSotuXkBuYLMP0QwVZFaSWOuKXmY6UI+59xKKfiN4vz/9y9LC2RjOnn6kx1Y1GqfpCeTy
n7p/iUglA6xXr3xtjbQKzfm4S/uN4jutONnWzdjLG9piQE8Ggy4o2Rvx6RB9XN37LmpNjAy19HSy
NL/Sh75/Fyqb30mN42lkKj0o3CfATOeYjpSlgYxSXfSWZ1Ivb1GxbUpCAzdCugqatYxLxO8efek1
rq6JYq+Nafqe/vlWtS4yQjVjTP7L8HlaSgvBzhYgT0eXYsNV6fLlveLsEZwd6utckIy0+HoExz2p
4RvDt/PonbWLWJvcibUlxgNa5eUcLszVRWE6nH7bn6a/TndJQ/4L+Oi8DJbo2ekkdXyeracCMzCd
0FpCA6oUt0G6M8F/KtIe5nU7TxuXejJlMJ2m+vg/KGt8H8l5/Us51mqaKWxUNCoRDuBvloBDIaId
OdYXa3GLYjH7jN5wAs9ET/TnWjkD+v7++1z5caX654GcJ22kxGj3xYkHcnLSV5HOBPHpdvH09+SK
oYvLKac6+L9+Ddb0Tf7zzR211AyLhL/Kzc7chRpFdvtYz7K744K794tx6y/0A2BnC20NpVMEm4tr
R4VLVuTZCzi/YDXHbggFXkAx3Iq28UwQaI/m3B50b4IBbeMdqNI/tJ9wV3AmxvVLmBqtgQbLdnqX
e91bLM18gkf7KxqXS33e2cjO1i8lL8WTGTEywslbblindwP95zsunrnu0O5IMMLjNrF0bp75Qt9f
+SSuzBHrbAPpi0ZPu+nP46BBC84mon82/Hw3GOzhNV4FD4TX0yQR6wUUvtQLPHF+tX/18zrx35lq
nS1LeTPognFiFOq8S1Y9WQLqTAUd6pzemn6GOhZkL7gIsildrIW+sbsaJzBVmC7XCki4osah9sJX
mCdiFadmMexkUr0RWNTLEtAZGovihvO85QbSZxQvSPGxYxGbkwdYgJT2DJgPtz9CuasrN+//x3fx
3wGdPZJMqU2lNRgQDb1sCSn4xC0ai2rwkQoeRREI0Wglb/EF4gZxiOG48mFM//6LBwLJQcdHi/bq
fG8PckLsAp2/HyEQHZD3wWqYtdty9x+KpBMR1dPO0SB6EAKvLt3TZ/fbXz+bFaHeNF09TLMC1Wrt
jhrzAHCBntvjAmAaeDSK00QulTdmtkTX/fuPv6ReT5NSnRK9+E8ds+n3JSsrm7JNA2wBuEyledLO
K2wsNsy6fAn3XqRo2z3W2WvvOwG4TOFG7O670zbB5W3dhw6eDXQBg4thDR4ubrcd3Erd8hJ0orpt
hH8r5XBsH/VoCmn9W6+FyCVC7fef8PNa/9+fcF6dkIxMSsVA6Hd4X9RPyRE/lHzRz+hVTxezao+W
VddX6hUo8yUylSdHShHxjqION/X8SsZRiK6CYPY7M4GOLNtF6aDDqGl9ECdy5KjDbfcoLGtjEQib
Jt8QlgQAy/GpDzmal9GIQt2HFr5xSKAtqItrAIiL4/qkXiHS/Hh41TXUfBjaplj7s5qzZPGSrVbv
dwUgBrit8aICjkmWqrpBewVfh6Kf9vJ/48z/jCTOyF521W09fcrnn/p0gMYNQo2E/Nfv39owmFmq
NlK/O+a3iO37tfxJNSKpd3I1M4kyUd46XMPZXmg/i/FvPAcoqdRvUsFD6m6kbiMCFRluaq5qV76g
i+KoztWeOjXrsmFIuIW+D0w0UhXpOvs2mtTONYqt+pA41RvLoWCjPpPmQeji1oyX1fyIWwTV2tOV
EVw+mqm4gEEJAxeO/q/7/z8nBzEtJUX2v46POJQUiWLLTAZLsZQm54E/HmoFDxnV6Kur3+X68/0v
n62+UqJHmSLyl6WDjnJlzVEh0J36o3jCedvYx+Z5CpM5yetrPsQftkKZjNTp4kCHmkvV2ZHZDyzS
DU/hdB5I2lkqEQ0xOsOmQfUqL6cyQuY2qY1BhPLOtSvL5aIBeIrGEHNYxTh3kSNTNOqpO0lycpDn
LHJa/KDJINVBhDktkqlJcj7tN9fukfLFl3b2Z8+ethkEmZ7nSnLQd+pL8AhWk+2GqpyUeKA+23cS
bQCNozretIfq6Ga4h3UHFp14m8HPxxVqQOEM1vEfdXHVsHWxD36NjS4ZqhZtqi58nwVqKlnCqQbG
BjVVA/bbUAfPNR6ExSZg581DIsyV40N92hObqHKboE8Qr2gmVIE7jIukmXf5rUTjtD+U4iZUbloN
krbr6+tGn/UUmh6Fv1OI/adRORPXNEbxNjPvfE981qT5cHqWuoeu3IQZ6GbjTUci23lmCBOX/1Yq
70gmZ8F4V1GMKYB7HPsn4iWG/imEhNrc11s8y8Nb/qYgIu+uFT4uzo48GhbQyXoPbOZirR/6UQ3L
HsKOuIISQSo3qszucRhcFv7H8Hn4CFzNzV7T0cuEQwhf+ip58XK2fA1Bl0mmUKF4nTdO/LyUhk6J
00Nna9XiaNo5cAUepNuQB27YIsI/wyFXKLVPu+P1POifn8B///zZMaXNNb8VRCE51KsvsXx6KxGz
9DI+BQ/UDG+YMSjUx0dpkx/EJ//2WnvGuPb3z07vTdm0VqkSigcl11+ZGMBLmFnoFNzWnDcY5VCg
pQspfCAbi4QC5cSpVdzU8m70lNOqoJHfIrKxR648d/jd9cLr9tXhOImJ0gdFnBUoCwG2qhPhvOls
U/SMxFUB81qvZILhCbP6mbE/6uTA4YShrEgdtF2P5BwEs+GO+qPW39Tdzmq8cU9j098m+/E1RPVR
3kTprUksWpI8CrAY+zsJLxYN8W2BP7d4g9Op1xulnGUE1Py+q1y69M6+mbPVZkhKvR3qJD2kn13q
Dqs4XhEOnc7000NiuCO9KQ4Ej/19sZWeeuqzAr02LqwrIlxr3KyI+KoJ+FsQq3lPhdjI1tYc3o8d
uojKlqblXvNp/PyVy6gsZTjVxHyd7cR50NXHXOIrL57VuWiLrqkCtyVdiy1B24FkAuT/h7ey15bi
tQPdxU44Pa1//vbZ7X202AWHhKd14mr4ED/Jm8YVP60jfFNc3zndNflBwnSBUAFsaQdGYpbfQDqe
CD+SeaOyoMXi7NrRQJ2W3W+nprNhnS3LTVELaSnySFSCL/MUD8UM0C+J6OYnmZ2Tb1+1deEgfooV
ZEf/szQm+FXJcNWtqd6d8L4WtiCtROhWADUtp23fW2B5qpd63KeONZyvrZbkLqr3jEyPOF921q7/
uO7+uRQ/TD+F7DSNTAOLJvDZJKYbWkdyF7KG4SaIjg9qvR+GbVB5mG4rpEMUlPEf/O2dEmS1HUUz
HmnzAlfWV4DJ84OjP+VLSSZDALJoIWD/9ReGuhImbZknhHYxM8muhGkN4wMdZbGWMmwft8GdROg5
8vIOcPWswCiJlEV1wg9p+fuE+3F7h2nJL+N6zeliWsX+OcYNWlT0cewnh0abybTWaSTfZH/kwBby
hXGCZDOL6YIxtQROckhmZwFGFMMe7eYmWVQoA92cG3BAVSgz3MZy/NffB3ipCqT9T8CDRf+dwFys
Yd8H2ClK1/ZSlByym+5RQA4TfYS915/uS6TVhYGnONgO+by2QBY+N6BlYvAUQ3Erha/6ieY3yNO3
urrz88Mp+dP4z+yGsdsuGuyvdmMudMTmuriMq/tSvIUilw3Lo/EZCzu+C1cnt7LmFYlOU9G5U3gN
T1W2KqUnCTlO+qgWTvgSbn7/xZdVc8PgsjEpgAxuZKS7f//FUR7L41CF0SHjbK9BIp6am3H4bMW2
/jg+66t8FVMjHR1BdKUX8ogAUFGWqj5g62gP6aF+IxHhypimleT7lJ7GZNLRg8+nkTb/fUxjaJiD
X2QRm9lk4c0caR0eMpPyTzCnLgd0Nr1pbiaAYvOkLIeddm+8k0hwZRSX573vozhb79J6TCyrAtqO
HxryLpEyHdqze55Q+ch1VP2gcQAt0HAHL1rk98weK9zQRTCfxeeUY8YrFJD5tVuBMv32357N2fsK
RG7bY1dEh5INyiH5/NU4cBCVvOOiPWSevxRJZwC2fxtiLNp15hzteZKvx5X1MFKzitxVuNFLDyMP
dlGcX1ce2uU5xNAlXpqks4Yh/j6bQGKSZjqsluggwky208+jOheO5K66QbwYMWoMHkoWCq2Eb9Ex
pI+JwxElqPx5ilcqCSnVbFbBFlTtSnfkN+tPeaUaok63pvPnR8EKapiuo/s9t4lbx0Y1tAwiqYkJ
zlj4wcbHVnxyhH5tDAfotK5KdWc8kClAF5uqOJmy9GZ6jiqINoZlaCLqW3P4kbH9jcsWqHLtFelK
6NG13GjFFBUrl9um3I7BrkoPBrj/0z6+C2yYo04rvB+zpdCz/7g8GjTVvz//L9nybz/vbOqEaWod
S7/j+R+XZeekmCMRy5i2Gi/4gPVXYPhN7IrQlNVlhWfTzV+Pa+MJcppTuMPgDX/xjgy9ZxoP6kGB
wuq2qyaf6c9wl1jfclsUYCeQSOVPEIUQ3941CZRyIYFnRYKYxYVe56aFzeX77K8iv7CMQYIZezgZ
y1TzqDpQQ+qfmXkZ6T6fRuBYW06qSA0AmFKEeATBiwr3RJ58hRj3vV2NtrXqb9H9mLe6+/sjvlSm
no1vusP+s4lpUacNZS9Hh+mQ6+adI0JTjJbCc7fx7+S7uzsydRq4hhZiMcizDpln1730yuVN+ftT
Op9olhAokclTSpbhnUI01xYelNYfOLKOf+WdRd1xFng4STEBgNPioLotb7VF/ADCswwfusAlcdAQ
KdgsNHhsOJqszQghLpio14VLXJcJQ/xK1/HH3eafd3tuKE+EJqj0lGd3kpwe4Awe53LTfQbKKkBY
47BXruWlbCxP6bzl02Vj1R1SfJfdTbGq5skGcsSVt/nTevrviM4mTNQMUyIMI4qW5aO/wdMhlTvJ
XHIw8dJNME+hlHOTpPqSOqdH6RFR5ldk2P9yGGebjaF3lgFIOTr4G1gw9yQHH231c3i0SAQ8QiSG
zBY0K7DsDmaujb4Xltf65z+UfPiiDEVV0d7CAjqX3uqUovRM40nQetG8eHTBFJHvps4KEgv5wKpZ
fa8ujOXvvxyL3+WKTNGT/Z6+LMmS5ypkpRIi4EjS8dBXbi/dyNW+MF8x4h5zR5pUri5wV3+c+f+H
svNYbhzruuwTIQLeTOHoSYmUnyCUyhQ8CA8QT98Lqo7uLEpd7H9Qg/pMCAQuLs49Z++1EQ/RcDnq
Tz0guqfs0G5wQaN7KQMnqp7j/p4NumDRoH8hi6dcsNBRkukkYaEkfrtIzFWt1keIM+bkoC8QyBCJ
nCFN3OLPpdzkP1COlWDDfABR8Jv/YYNo+43NMLbsGvJ8uzdNAlhgG63CcdGf17qBYsd6Sjgb/zoH
a7Rb+TZ5lwi9hJ+yUEVXSV0UWVHqCiRyDgtyOctxXRpeLj4YnddYm7bYdtq6K59Ngw+2i6uI6NeA
A/EAPNOl7Lfqg164o7CwuGJhMSk3drOf6ol/3f2rM7Ai923aNFp8an02EFS/tUaSw7RvlDUHjEgi
wYhcF2MdPHE4lhyyH5EvAaBEnaflbkJoHDA9RLnEwtWiF1U+J3pOoQGM5btbXY7v6tiZ6PrXUrn6
NFxMsT0nnRGfGpNwdmckw+epJc81PtIZ7bZjtACLGJCxU6AitYU32N5N9dpNvizug4s/Ga6woOpZ
isGNjU37oVj815VdfRSCYrwYsazEp6FkEQK8gBNqq4KHhjrE3dN+5KITItCCo/VMS0RqTt35GJ1X
loQjxAn/yHfDa7o778iLr/6ohCY/yqviE4R4/wnGqI7BjcM5Knxx8vV+cYk2Efm4pZMfSoYmnNVS
u4VDGropjERbBKYxPIklVsqlhbbhfz4Vm58DpingGTMt6BoVZPWpNOWNGZ+I5e30GeZTk2zlku1t
WY+WuB+EfW9yyGRijfaVefmwTBk2EXD1nrk4/jqimXH8q0gcYBYq5gs2fASxb8nFSZtdmM4frIfE
cpINMtXXW32fH87ZhiGLRICbOhXgN+yZeVF7MWnq+NSj2NPB1/rmZZllfqJsy8yv2zWptqbuWtYu
4OhsuBW8ZmL8enybrvQA1qT3SEyM/6h8XmkvFnvSbaUaMdGCwD+5XmWEcTxIACqVeUSQwLDBc8xy
1fyJNlN4NL6mpcnOUk7C72hcY1v+7031u2mFB/TXL/y6A3/VKEWZtFUidPEJFVyp4EjdBupGRfGn
L/ltZ9UftJcLk7Z+Q8NrlJDEOCSnhoWbsjee5z5fmzi9RX6jp2/LwBvKXZkstWxxCT+0Yi3Ib7F5
CIvD2PmaN4sJ8bnhllft4JkskBrxn7Dk3y7nlSHYs/DyFq3qpyoMVTMTKWT7CrFtV1vBFGipWg9F
TKQWwsY7qGE05ZxxafLZHheNuKGT8NG5k5f7feolpS+gORRtc7pxq6Xv/Sdu9V8Xcv3mN4Z+zoqS
PQl3kupw2AG37TTubDsBFcr7d0uicPNPXtV+paKHkjn/ScIFodT55wU8gHX8wBOk93i7u/zddD4v
p//7G78exl/LqSXGOyq1c3ziqTJtWQ8AJ5/DN9MV3qfl5MIIYxJYfAaKl8zReIpDxCVlCkkuRoIT
ytFv9CKVGzf9ukOgToE4nZM8PiX0IpgNsW+oIHM7Zy5/a1SvHpoq65dGdhXsYUI5233eHhRQsOMR
NjsRN2AyaVBWHyJEYlaq8mjJvgwwU1+ECYKw23kE35WpVzfxqsQTrQLnU8xTG5xiVd9FHyDunN4Z
P1WfvW+Bz+um3OznlUJvB5Qp4sxvtpasnSIzNc+IxX3FV2L38jgtZxcPjss/xjwwvaXX+K6vmn/l
X3/x6lfWuSYqUVJG9G6CheqgmA/9rHfa38C4a74E4oHRrWXa+tNlJz1DdcW4QXvM73cERKdajWkW
rfUhvDlbRO33Q6GJvUzE8ja73q7n67EgFNDMuzmcK9X9qPXw2JA6g7IgolipltoBVB+tXykm86Mg
qJu+6n0Ze5r4PMLlxB9HXceQw3Iqys4KmCLcNJkAHi8G9J+7Q0SClJ0yJp0eS2t5VhZG7g+IuDod
Yf4mnP87j7S/Sd1mwa/qaP5hwpJCD99M6HbUZXBZB6/qKlzR4xI5Q2peLb5pkMjahyl2MtG7GMcx
X9e6z/dkzNZTuiyQ1FPkojJpu0eFBEb0OS/Vanoad1V6MEihSdB2a1AQK/8ifaiEOhh35F3lxqIq
/G7a1Jf3gYsM77L2qTU35+qgm0uzWZoRibCL23Td76SpeX3AvMRpOx9gr3vcYhsUbVkY0SkzFwpf
Fc6hn4nMLXMqpPq1k2zFdQHpRUOuze/y0GFMz1B3W9FWH5oX4X6YFUCeNXWcvnckJRKtwKZ3a4/9
AoVfNVIwAsuQ7wnO4GKv+mzlpYM1Moms45cx9Fq0iOvpBXdP2SwT9YmnbUVeITzGm/ow/TqLLyDO
5DvlzbjXiCQmMDLdYl6MiCp7ndiip5lOVZbI4uke+sNS2Kad/9/f/B+LY5nuOq8fL6AqXr15el5f
BJm8sJO+o5I3ABgRjTF51To7MB+icIesLX8kR1m26yfzoDPeutfWZ5fdLxmdHEsDheiv/76oH0Zs
XI9Jqw3uroke/+o2WhdZqlI9jk/KiU6JTpOGZpK0yOX7y2f8BB2fw9y5BTbuUR2CNe1BgByM/eVA
4QStAEOBlq0B7ZGBF/fO2Vr1jd1QiIWLyHTL938iPv7nxlgWKctTVEghhDZ2fRQ2e62RA0uN4ehD
nLCVD+ujwhlo56lbEwMLL2sZvSufVetN7+dVzusK/bJ0xGV4iqUbJ7TvXE4uRqWhilVXAVZwHdQn
5vFoRIYYny5rc12/FmjCEWnTzLOcCwaP7lcnLkXsgU/qY7fLH2umDSU2Y3xn78VeiZxJWtc0pl8u
l32CeOV3+ykDNlxhKR5XNTb7hkRqz0SKfidhmJ2NKc6NRfBDz5WcQRnvoIbPFSXjvztmpjbqTZte
4pP+dn7K9xWhMn/YV4t4cUH2jL8r3PA2iY/hfbuRHwoSKC07SlYcywNGQOhNiYRiHJQ56ou1Nn39
uUgXhKCOeFDzl+xPhb+ncMYbsrDv0r/5vlu0XfTZGUqc6L+vWur7XFeTgaJnJIABvDyBZWgyiCNG
oGvZMdMR4+V87A/NW3bAoFxY/pBST29isnXKtWL6Ubdvk4N+Zz6IvxPCT947P653xFhfSEjQbVVi
N34es9Tu1ec8ub9x13/oEBpkCxAuMnuqzetDmiBLuaCqQnQCqmudZKKrulkJoBBODu/jUESwNFfF
HSUBUQetHWGMJryn8MEKV/GdrDnS8W5a8ARgT6X5m9jbgm6H1FePaekCjIGCKS+zM2gA+7+v/OvO
Xu+9hqUhyGPMzRDoqrbvcWd3bd3GJ0YbDVfGZ5caT+dMZl/26Tp9vNzhtYLHNG8SJPpmvmG4HV7l
F3PbejOnapQ21HBfyiivvrHR/jRCQIMGhUkUWdIo9a4WRqmNpSBZ0ekraUcwVgnIdYkocDdicSRu
X2zzjbwotume3snkIjAvyhVC5gkQ7sjK9uPBCxLPihBDFJ9R4Il0jjgovlsXSiOnNt3ud3eSnwkL
0v4YlXMO7Im2H4lKNEGH5a2a7Ts6l5VuEZqBhIe237f3c6jOgxhIVXQSF6nhkrKpnYDf0YCCtdGs
46dd95m/d+fF0PqCfugGT1EPgrZu19ETATlZuqyaVdyuqtiT4TIynQOZjWbbmw9eu1sTnB9r/7+v
9kpqE4xiamgVVxuymLt5jnwZ3AJMGVFibyUef3IGkBq8XZRTTXeFOF/LFlQf0TbbHwuFaAQz5kQ6
b5Hje7IRN3rIWPOoib5MKAGJUbeUnfpP3SHqTW4xlBGyyK62EhzdTSkaZJgS95HnXk2CTpouB7g8
WbIdmuOIKOdNRT4SrM+mQ4KC6AEGZkxjn3c1flyyfxQ/r51ZKNbsxNFtTBcuriaAYnYjdRlpiwEK
O7/n/vzCeLTkdSDoiVJT30zk8gB3AA7EQEB2B9plJMDTAw3RUVPicmAkzQYBd7VHj4O7NNSWCrJ2
slWPFruun3jC6nyjLviOF/lacv/njnwNgf46UTbTdDHLLp/TZ4NFHW6M5XyEzDbW7rxN77Qn4w/h
kwvtVrN5/tL8e2cBj4VGDCE3GdHfKGXppY7DXhOgvq90QrJ+G0vKJdc8GDnOtHph3RaGid/+pDkL
ofmCkI1DBNu1eDZPS2Gsplo/5rOoQ/mUUWIh4YtkorcaP5Husm59Fk6SfpSDE64LVafJ54mNTzqQ
DBDT1cujUM+p3hbqiFUIrLZeWRRDZap6U8HDFl4n3GwSTvMBxNWZf0SUQOEqEl6F0q1M0ud4JYkl
3MWPfJV62+AN4QgoI2Zx0VTEcNYwtaTNInhOxS1EGxfoOKRuTMUrQztFLAMlfhnHVRovkuHQggY0
6UnvVW1b05xW0JnMcxJrQR0v0hMm4TB7ng+Zw3mXwYm1XqJ4Nw2PirxATWvLMf7TkR5Z/xJKd7W5
MeK1ONxVwSqDOZvfJfHv4pbI+7tMaH4MBtNxCmPT/CbkD8eq6k1x0o8wybvsFC3YvEkWcaRN6nEc
jTcApy/7/F4e4BVXzrg1pUVvLbJXWsj3oeLHb+0vSV4a9yTrhLyukFMHO8qXl1PlN8Gi6p3+Pvg1
RAu8Y7f1hd/7y/PlIwem7coB+tvCzeOoNIaARcKcwjU/mU4DwiGLK+qdYJepnhVvJ+wZRL5Bxxfd
sSfCleyaSn+W8t1ET3ictkG00qo19sc0eQLenuGKfCn24L82lOeP7U6d2Af8MV0AeOlLPy52jbnu
h0MyPdTyC+E3sIm0/mBMCz1YZOo60Bd5uYr47MGavRn8rH47rn/9ZAoXvk1waq4JXUZuhIYU6Ppx
WBtoU3ghKodOQrnS7+V4ZUZOzomcTbCwy8JWz06euUhzSmKMYGXSQwhtzlsgTBgRT+QB+eyQtScs
1I3YPcs9KX1wIeC/OOXb5dQfL25AhenXRxFI4uJmaOC3IdfVj7k6nMVZnA+YQ/Vj4zHdgRJGgjCx
gJI7nQ9Mb4vCN3R8ZlgBlx1xPnvr89zeXzCQ1+sh8SMDrYFdEl/w35UWJp7rDdHkXIFFg+4eHJpv
rfCLiYgpO5+1r9fCawTgsr4k+Bq1FTqwffcMAjbZhaLdGpAL/ZDPSOg2/XuiHU14EqqvEBhd7hHb
ZsEuKXqni+mUQ+yk0zwdtJXxaj0Ej+g/xOAu4VOUg1cPdvnlTaVzIeqbIgJ/4Zqd28uekc45FxPc
hBPo1l7lGGNH769luhTrJYf9SHhuwdPeBYjYcPBD1LrYpWabB0BFWPU7BnxIFaoP+J3TvlqJbntP
gNTFs2p/y+YJqosJHdEYE3xxP12pH8KASd1jyCKGuD4JRqQigDWSPIEpN81ZMDxKZIGIp/RsF+kS
cjMxkyTsvJi6N91rjHM+upU22jhG6fbzfYW4G5kndGuX2b5iSwAibGAlczhVs5Q359SxUMK+yjfa
odq3Uv/fT/G63V8XcdJPQqYd0R5f4tX4wjSdzwHgkSZ26O2XHcHmTgU6OLKVB4C/C8Wdtuf3Od4B
ddqrKD+L+ftF2SNqoUsATnhkwgfDs3U/ysgv4bJtgOS55V7dgG+YRZ6eprjIPwp1htFewBZ/dL9T
1GtLdHKde45mtH4qOeUtWZbxw/cUMJmpK8h3lO/BwtIlMBpQbdoRDPMsC+GRvpMxJTAUZpX1j6jO
FeORqdQFBytSQpiXrISzDwGF/nCQrPmIkm4RJPCZF6PBBHjRyr87xnY8KFrHpiO2vlqc8AANb8mJ
gK+B5+pOqH8+J0RKeLhDV6l80ouUYDuKxLwuhafos9Ocy4EVHnHHUamEi5iA4zlf6HSOYNPgRQfY
bOKdfJ60h9LcEF4FwAzbU3C8dXSVvlua5gWBmo+ROlDWb549q5lEoxZ09Rh+0nYJJSTLFcHDb03y
3KtAGqRXi0UbIGeKoBGswQWc03UFNvNUVzsVfk3JFLiRX5XovVedqXW0X3zKNxb9rfMKVsx5S7MR
XKR86l6pOYmWRfHMpsvZXcoXHVEBkks0UApGD5kntwxtyr0wFyhAIuDvQqp1TI3sIzS4NqLTYnKm
yWmaZUwfIL4LyRFRxg+qaVhTvT9tTHUvG9u28y+csOpTqDuyQqwYEzbyFeNnUL4SSklrHcCkYi1c
bLZL0rnOOt+DJyO5ayM2kLWhPZctXaiaBBxY3prdvsqGbTSHKFri9xZUG2kjp8nuJXuiD0XzzpEe
iz8tSQvlIv1FJBFHf6G7dVD/1h7hYfGU0FeYukmb5EqCUpj9Oe2Yth6x3cKbTZ/CY7hJHliPWr3W
7weiQmQP24/uaNqOO9Gkd2l4qi9b8I2grHXFC4FUYSNPl73m9yS/RQt2pQkNs+lb0PPUfSphatfX
5S3e7HfB7NW1X33XdKtIzzXp4Ee+GHzNaOiF7MuTn6troyHAhpDtDSpl+HhFeyK4oxrhCCaI0vyG
yMX36Kn9zI48betTMt3pcxzcZqU/k3x1rjyemArI9IQRfIDNbWxSEjefpsqWHlMUarLdrMo1PTdX
2DYkafHdqFbNrVHqd3DR/AtlOpgcjEXODHOZ8tdJxQrqUdcxuAAuiqxFKi0TvA8ggJ6m59xBZRCr
7iXe9pBja2eGazhxvTjDrX0q+PeDemOrl75GW/86wszXQyN1RujToLxWWFaFruN0sfQj+WEAaDNO
A3mxIbLUqnbGtL+QFXSh4n+hmMvXPegTOAcFCNKF1iwVeSucDwYxuI6VHqlBOKtrrkze6BJS3hqL
StGAl3Qb7VSL215keF++RDJbrZtJiU1DHGl2bauwuiZm9SIncHXM/bwyPFJXtHLOv8MVAflY9KNp
1ZK4PqYv4eBxp9Q7SXoPrXyZx1vc7FWlLJUCcf1JchSYd9jZBLukrJ6HtEC/F6Zj3A2bC1Ma4pIT
h36/xlC3j+bQxqp61pK9eNkKxbFCPiZegH/ldls+wo6zc5mcvupRwy+dmF6feGDqWgFk3e+Gk5Wq
oAgSiM7CBEsZMRItZY5P5z5jRSJ6yx7U4EGjuA03g6560hPbZe7fMpN9H8zNT5FoYp0+M8iUr6/c
36vKbEtrEsy5HgwWyBh9WUVhjSIC4YjHZtP7yi3krTy/i99Wzl9/86pxIoR6qMgVK+eymKnBmOeg
ChWrizQQdGATAqR54od1TCmTR48sXC+Fnm48SBQVKJduVJ4/bXoMK2SSz1Db8zH/92uVz9/2SuQG
DI7kS24CUhml01zyjQDSQodSeDdySYrbjuv8hlzn+qWWoJrOUSKWZdEMQAx81cLjPK3EVTplRwSy
WvmQjKdErG3mUHHsQKpzkxM0mNpuP43LW1v8GYoDyg2diGZHXxaAi4g/dv77hlx7I75d0rWOwBpM
c2jE7Bjn7qRsKbDVy1vaUlx1Bh3/1ZwuPjvKaewQWR8EHxV+aKtwLeYOrF2AJroXZQu8AkHrAY7V
QIo9Cw//fZVfvc2/1tC3q7x6bLUaKoGuyBlA4XCZ9q48PU4C8ah2AGaogw6Zx15JHvu0Fi7r21hY
csh+WMQMDzkqsR9b37a/TKnaSkvFfw7CZECxW2guRz9F+hBHW/pqhPzWYirY5iQlh6TbZ9h3CnQh
BCySj+lQ4k7SO3mLSeB20W8z/G2eH3Pr6azdiYC9+s9mWNGcTVU3NbwseYCpFYqbARko6ao9pn0Q
8QuzeZ2gZOWcN8jUkB/qZMXElmxQv308R95F+X05P6j9KSr2orxXyzcd7V65MM2FROetxHaXnojQ
tCUsnmqdeDkdFDxIFXFSX+YxO6Mhpmi+Kb5OJOBViHMuZDAV5b1c/aqS1G05IQXNe8x/UVjAhH2y
W3So/knM4bd6Cab7hEQMwxMH5L4xoXmD6giXF4PgdUl5Fhhbjmtdn+xsKm2LeJDLGn9oc9cgV1Ps
qHfPEy+h5euSV3RuY6zVwDWG1wn8b7gcKq8YltqNect3zgVbItUP7E/LEHXpelQoJU2X6EZOoyzn
TLg1HvQFDqYFEQ7oMNkXgFgxETJfAqJQZs/1zeiLn04Wf1/A1f5oSGc9NSUuQL7v3XhZLQjsA/Bm
fo2Yb/d0vnqcf71LIjxhGRuChHwJaBZl+r+3wGicevEs0BlsMycV7ibtIxPyXayXToTTu3FoaTh1
vRE4oKaq6ZgPIQh2P74ztdAOaQ0bB+tpeoeMWYbEpgrr6o5sEF+68Vy+J3Rw1kIsB6XWVKEEXzMk
hSbN4jHVtaOiMyHaJhDkW8HX0ftdPJB0SzlZCJNbDR6lAEU9seXbViRWjZ66Y9TL7KFLl3FSz+qy
onKratuV/qXfFYELJRGBzkk3FwGi53fS7VXZ5odE8uKicopzeGk51nMcPRvLCjQ7wv9H677c07/n
WB0GWJndhmOVsCA/KfCV+xHxekxF7xuAU5GqUuIf5U2KEzGyDcjau5HWKrN3G3Bpsx/lU9D9Ngw2
esKq/2c75fx0Z1YCw/iZ48oN/PfT7fj+F1N3UUl9xVtrcR7yxHfknUTiwrZ8CtGuzicf8t/Jjftz
09c1L56rxUWROKMDyG9jRnX1hbOGSlOEYFSPY7WM6WLoG1PYU5U3kI6cDqwFM1aEfb1TqR4hIeP7
VLix6CIdJSrbtbobnffvU5v5diiGylmVb691/XajsVAKaeJ6xMVlHb6PdH+P9V1Lt7SRVrQqCLxZ
lqC/vNZD7Yptgsg1FbM8eonXfnTqP83v9AGTvwLkVsJU2t2hMKvs861M3J+Ozv+60KtdoL8IQ5XJ
XKj8BjCFOVj3FDlEmVzCVaw9c2id6YgaRzNf4lJk/HoUnJ7a7q3m8N9L6Ptcjntm0OyFWYbh9xtx
QDYujaYqncbRg0y9l0vqGd06N19McRWoqt0Jd1KEDsUtWV+nzum/xkbVn/6Z50sH7MUAHgq2m3Ym
rxxErXPsSZN3rj1N3pikid1Y8tfujrk44GSCmVAhTtj4NnFmuQeTUUrZUZnNKBTl7Ue5SoIVLVpD
9s4L9eH8gSjUjTaJ6WoOaLM828pbRPIbbXW+oZu4LrH/99XM1R2nNqqFqzdAbvW6tRKBlJ5VfqQb
zPglHG391XCMBeiMiUHHLWXx/+NvIr6BGDRL7q4Oi7XeaudQDzJe+ij3u71Y2X3gohMWHs+rwqu1
U7G7hTSTrpU///xSuNEgWGfJyrVrtVabgszAMj+K9/Ka9tdWgy5Iah/eCEA2v2PyHYAQEH9p+Qk5
gqgN2yU9KbTZsZc/0g5lS5+bOQ9adAhpAgJW54O0m9BX1ffRu/ogBBvynUvZ4/jFdKFEUo+giDOc
UwR2Otli6EeKN4Vb8084LnXNvVR+2Lvw9ZLBVp9o0vCqY6Inpa7F9OPTHs1lag94tzRUhK2Se7Rz
ac2EaJWJxhUWUbBpOBmQ63t+jIjyY2IeUY4gR76reo//WUgmmxc/kA+yyflUMllXl3W0LFQCc1Ey
EaXglMJS6ldNfSqKIyw/Iplqhcvp7ihsknvg+g2tfgencznDCoQ/EjL8ZhMyChPqN0t57tDJkNo9
0JaZhvu2X51vBWzqV43bf54c3XdGwqqExueqnNbDtmqnIsugamN0M5plgRZRlnZTu57g4KXbrHqN
lfXEhKXV/pjNR6n/kRECdM2TNFVuyrIWdHKS7oSYpndvQ6dJObf0mGWr2mnyvdzYMlbZ0eXDbEyu
mHzE3UEnGKtYKrhc0KEo5BTYZE1kuHzovXTOiPsZlSadPEdFOiKT9yB/aP3RaP3pzYheJsSPBoFx
He94kVdrlS9urkd2nw98TFIMk3+gpS3jW9kh6k83a5ayMgajRNS/PjF/nZkVHLnhlGvZsfLMBS4D
nSwAxPjmpjJ8rLlyvlbQEvVzkw4ZsKBswdflsB5FAEHApVzMLLl+R+46guCwYNGt4IPnIzQv7RdM
UBa9jBj4ckrNtawdYrCt6e9U/ZVajZ3yzc6NT0l+u/T/H6rI63H41zqgGsQwyy5PJsBVG43OYFG2
iZ4dJWYHyRLVfvM5+eWd9Wv8NZ/HlfzTumcm69+0X101Bf75y1QI81h8DmC72rHirCstNTc4dn6G
7+WKF/GQPUdwzfb6Mr3d95gX9F9lybc/d1UVGZIQNUZlZvQ9orvZUj3fW6QbXiVvJNEWHM67vuJJ
umOSm1H5qba8LVLW5m/496tA18UXiw75dfelC8JebEYrI2VCeknhkU5LccDQEd43j+c361dneYCj
GSkkvwm6nTVeWeVOMEqIY0WLat7Jr4AJ3onghM+DHo8UF3IRFnQGmueQZWNzRGJzEV7jyB5M0Cb7
HuR66XYWiex2emCXanXnNu/9usXzz+01FUWR/0ndutpP+lZMOrnl+6MuzHVOcsMsFERpIFUEpzhg
yHMALU667WEqKA6Sh5ESnVdZW102t8qBa+Hi9cVcW63l4NxbfdsTphx6tbyFsRuZy0z7I7PA6EuK
XiM6vb44A4zuvZHhCPS8XYRCdpDpdICqZqPB4pdhvKR8p/Az2m1o/RI+M/WeraoXD2pkpy5Uc737
VFQ3N4jFMr2gdoL3rnpObtqerpzJXz8IGgGgIxr1kCGvKgqh0q2xGprsmH4yM1nBgBp/tRjDezfH
tSf51bASw1WT7SdSz4niWgx+YCdLiUCrjnH7nl8RmOswf0geJwV2lK0qu/IWsey6QzJfpcY/OLR4
nZnpXq0BE7CcYQlmSjVAUM2c1KBE8wLQ6K2+9Rvi7jOO9hy5lnQcatPBXyZ8UhM4CC0Z/vLxJ22Y
AKwbPTf++Pe37u8Lu9b8aNUotFoT5YT4Em1EW9paptIBRvaMskmXuEho7R/TLSiSxicQnen9bijt
4HeFgKUYf4/5TpJ+Aaaw2qWgOMr4fKFVBoMTxkajol5ah5nXl0Q0LgjNaO9SL93RznOM7th9WNpa
lTbH2rzXwxn4HDjTbFZsTiptYpmXNIwQuP3haH1OFduU6fG7Wv5SIg058444NUdJ0MGMpw5jexe2
h7zfmYVGPBx/YfwUFsm6JldXhxyb8bwDyzXVA4k+E+fi4qVS+pWEdrJpntVSd3oRR28mO7H6KIml
nQ+fU/tGsnMYcL2X9XiB230mP4NtIvwsouVFTm3ZtG8bRK7l+F+LhVYL0BOyVpmqXm3/Og6qri3i
/DiSMuDL3oWXUXOp8eTQR7eodkgv74k/UYt5wM53gfugCiDuzQzXl94sDSikDjwiMpiF4d48u2fT
F35XxPcgqrslpLvWhPxzuQqlEjIufT4XscT+KgGsti5lPaemv3SPU00yWIyIihA8sqimXR7uBOs9
SrcgF+a1FGEM86toPk/SP4hAj1PQESpSl89ts1G71VDMhjYvEbxevs8ymm+6aFMpWvHdWaRHPgq7
JHMKa2tqi5SPEooFex7gn7e39krpSwZ29UkivOD//rKrY6clSGoQdzwIkB5Lw1gXwb0YrYL67izv
BovFukElN2lP5qdEZ05cB9m+Ujd8Ow3RBW80439GNk+HSCqSV4b+MOzyaTFZ9xYGAHN+ZnO6xLgg
V8UKtpwM895WkAtla1lG72sjPa01P7z4BBtQKnNGq4M9hlld8PPyPqvIUmy8QbIvNELRUI5Ihj+Z
iQ9k2FE46f75ZPzJDCcniFVbWSNxQUtgZOvkniSYF7yg5EyOw7Ka3DZZyNoiFjZCv+wx6CX0s96Y
0usZptB9pc9h1MANSUtIxntleO2RA559DNRj60q30gd/Ojr967ZfrX+x0UOhhbxzFDkrg41CbJt7
5ar0Ix/xaK0eEvDHwQMjq4t3yVD5gz18rVXOI35q2tD/ZMKaGSDfSkG6Pvt/W+lXhVIRnNW2UcyE
EmUe1SR+j5ZER6kPW7YSUkeMP8TmkDEaKGAke6zuQLCL53SbHA2MRmBmJ3ci7JV5WFCdVPQc4eXX
PPImyPbiBUy6yhpV8Tvjsf/uWtx8R6++kp0oEToYhemRFPkyh1Fm/WJiDXCr+LJO9CyaZGFIgLQY
vtkV4lyDNoUtaQRtr3g9yeA1sOKSq+dlz3gr2qehtytEyfczTCz2caqww+pnxos0NfDq3UEKiJVD
Jz2S20ey4bKxbnQ2rlu1/zwNVRLppM3dhGstPQPOIUk1PTlSmZPl7hj++T47rxTrNRqe2jOiuk3b
7jsuVDnmKgoRz0Bzm9niQxC4AemR3Y4Xokw2qvmaoEXR7mTLlTgmyav/vvs/VYCzcF4k04YAsW+D
RWXoRl0h0WyebBUMjRSTpPF1wHE/5buX4k5K1IXK/Je0yZlRpDnTuDSGVVeuc+bJ3FApmjfUW9d1
1Vz/uoN/X9fV/mZqfVqUZO4ep8P0gkxgtuyXvvFLEDa01UYdBejsUZKA8Nr1O8yUCwAqSm3sgXqx
QoJxKxvzp1EWXRprBl4YHL2vZfxh2hp13PCGBW+DV+2VJe9+76H/VPath158jYCIufTlmbOk/99P
6cfPLo4oBSUTca94Yv79HUsGyYwy+ZwfBQALHz3H+8vwLotQRzTVUdy+XWYfEdmv+oLgQMV8aLpX
PV5U4TJAuAUIG5OAnWkURcvIlOxshFvCcuoA0/smqQXVbPG4ccnzTnj9gfr7kq/mk3oznziSKj/G
T7hIGDOl+/o3hni9AP+4FJA8IT+nL4+THx+A5UnlkpC+qF4Ebi0vhWJfjac6XU/TKhXvSnmR8H8V
+FzZRXeIzl9VE/TifiCF9sbb+9NoVfv70q8q4jAZCkG2svz4lXcg7SyVlL0zaDaNqTO+8ct+2BHv
jvvpktpFtju/XF4U3QZ4xE5vituuuU+1P6R0Bqu4XJFMcKu1QQbWT3cX356hqpqCzOSqsGkr+SIm
wUDRrvojXxtrLasvE9n09Mxt8XynTzstfFdzj6p30hN0lAOu/jtlFpwJs35LABZNs656SIO9wvBE
OwLv1epVnp80BJfoq+gTy9hBzwQrYplA9uGZa+v8WiGeG0YUF524kSXg+t0RI2tZ7zLr1xkvSJ/h
QX2T1Kfz5CEuHknga1zUuOTI5kgIGtIaHANNOXodbzp2IFeb1T6b7FBx9cgb1K1hvGiw9I6hMy7K
p/oI40s89B6N9HvFiZljrbJP+DJFudHQtueRO7zoMpIIcWlgDyu6X0qDgxw9+uyoz+qPtv4opN0Q
vYvdQhY4y0iSg1ssvIuOqDyF+0lGbAbKu4d5Kk534bAxjVV04fRuuEZ9VKtV2K7bjXog4h0TJO6Q
lBNQ4AEaxDeBlfbyaipewyDOiRfCec8pCdA+/IZ2jQXJ1hzhvmfsTuBkC8s8Rmgde4n6UDB+a55k
1s9dTH7KZbiRD/GTZkFjtP5/lsjVDlqPVj9JGi9g8Na7AlKAnDw93CyIZr3oVduCoyOrknnv7Ml5
H4QDYtkWcEjp6NDoHi331i52PSr52tP/vqKr4mkwlSAZGnaxZFWvhoWyGX8ZiROui5MA8t4mYHtG
4xEVQRRT5/4v5s5zt3G0TdOn0ujfyx7msJgZYCVRWXIO5T+E7XIx58yj34vq7s8uutrancECCzQK
TSuQYnjeJ9yhCFbwib6OSr8M4jry2AwcfqU3Vyl6X9cOh6BBJAbRuCoumxuK17m+qQB0IL3xQ+fe
2o5T9bNKYL9oSHJF/rVzY3yoP1QjlZVrXhgSV9QDRWT83B6DGhDJ3A8XgbqRSb0i91ubI3w3j5y5
eKNcCVf6Un3wGHzQ2XZ2on+RNQfcXQdygmAVP3x9dtRfR5X3A5xMmNWyk30pjuNrgFoL/zgslIUG
YCLdy8qNN7y62XVBuWzaNfzlxvbQgMMWDEVxY2wNYGEMXhW+re8vaMqk3wbQSTzlLcTLWU93OaCs
utKyp8a5Nny70uZes6aj8fVv+PVS+eEkT1qjTmwNrtclVKjUn9ZFi1lRScMWV26lWYrtJve2srd1
tYfW3PcoRDrXgvNYdkuyZ7JGdBpfFQTMUcqB6B/ol0FwqcIZxEZZr45NfF1TXH19xL+8J0krDLg+
o+PTNLGIvKo6KdJeZ6/cFga6awDXsZOnmt9Zd36xgJTb4soHhZWyhizj6/3LY/IwXalHcCCwflQ7
Psln9l5rOY4VxNcmjUjAo9483GYCfJVNKO9q9ShqqPhtXEQNi7kG7D2dHat7d55c8cebzCVZ/dYD
r+3rZdufW4rHpfbTsWnjDJhMmnbDJPERSq/UvIoyt8LmwfxBl1X21l2+bdS7Qba1+GBktoQvfQA6
xc76OaDpWh3ZSYU7j9yNgVgOleO3QHtIwe+ly65bFZSGZyavv76EZNBg80ZD8OlyXBhxhJkluaGF
bNittGDaCnWaJl6+0pQNfb85EwXbSRdDuFOk5VkBn6lYyCm0Wh8OYBLstcAITCOgLlVIEBlToYiA
uyPpPBS953yTgwyaoS7jLs4xVc7ueRLUJTMPscBhz+0VwL/42G3KN0ebY8hJU86Gef6U32SHc4TA
KT5g/MEg8sghkX2kITXtWraKmtZCUETX6HLW6WWtIaQ0N9LbNnhQGE+GmOGGJDHAYoKlPqYI3bLU
5rkACM1WIrsa1nl+wNGt6he0OKJ+LmizQtx42Y/KXSIf7i7OkQl/VWp9ABHCLfs5/OdB7eVVBRYO
RCnClD3lnp0/9UgNjf4quEAuRyEcoOcdjSPQyo80/Z5V/DeB0n79yE9V3P48exQS9HzNUTZzkj6a
RZfXTl8z606+KQS9wLkw27uy3ocRlL51ne7Eai8+1wdvoR1ziPSqjX7TcETuWpaPdbXSh8s4uEPc
O/EPUGPDYosxrb9wzzot//KsgV1WQQpQnX6avaghfUgUooPrXJuV2X3S7fBehToA3yJ4BA4HnVUM
4ObuwFm4gHxQQemwDESOZBP1eCkw2Jv9Nbf/t9fuf7pv6eWfAaj8z39n+zXNRpKnV002//PgvxZp
mf6o/n382L/e9vOH/vMie0tuquLtrTo8Z9N3/vRBvv+v/S+eq+efNlB89fEhrN+K/vqtrKPqtBOO
dHzn/+mLv72dvuW2z97+4/fXtE6wa7t+c/00+f2vlzbf/+N3phUfbqXx+/968fgc87mbZz+pflu/
RW/J8//47X+Vr28JAvLJb8/J999uqX6r5+S378+/zevEe/70tW/PZfUfvwvqH6Z0sspixYHEQLj8
/bf27fSSpP4BxBeypaSDVbdEnZeStKg8Pmb8QcqGxwhEf406GIT977+VaX16TRX/wAMHKXQMXTW0
F37/+wT9dCnfL+1v4BsuU35K+R+/nwD670sOUpYQrkGB8GRYrDjojv/8mA5d3PlxSpYgj01QET6B
ntXQ/WRHPpjjP10tMyhG3n5x2jy9YISB0TMG4OVC9m/L1kc5zaiqYpVpjbvHEurPF4Gx876Eie6f
36WHQG3CKhlm6OW/poaPV4LbVpcGYdUeGtIYpUc+wa90/1ZLNdQ2hgglCScwMRtIwsdGzPKZoJBV
Ffnw4uVt/5K7wmVb6M73RAaxkmsQ89IQN3i3BAAM20iOZJL+JP0RaSreP20s2LLsCm+iGBz61Oxe
m7p+MPIqedZbQN4RnjLfsiISARHQHAoT/bkLfRI5OaEszGqE1jUN9bfIl64No8v2oVoZV/74z1At
1Dorr07vLzUjOKh9ezhtnd6kRK6+pktAr67QjD/fFpdSbeNfKyz+/FpRQj+yHXdz+kgEc+/DDfzX
9f94vZl2/ZRjYE7OfYh3jYWgKOp+YEp/vuCykiuJoPtbQJfpUXfSezUN3XvXMVumNWG2raIwuISo
kM39uAy/O1dhpZqvgdaDDG5i9SIrsE4OwzxHZ0kp7408uD29MQ/Fm6SPm/sWgatlZCnDViki+UJI
qxqVR0t77X9ItRF+15QonVuxSSUo4OSp9EW/jMTMuuti7f70jsjxr9A8Fe7jwPeWptM627L1sgvZ
Mgd0Etvk1RxwBTWD73pSBADh5P5SMUNrI4SlvrRMt6bXqXw7HVbVacdMb5uHWMMdTXEapKZ8zTh2
LbOpAiOblyL/+wf0zswIKvdK7OF+cS/5q64LndsoNF5Oe3MabGmyTnhQg6K389oXCcNyc8wiEsgh
jsKXwApnp58wGHSTA8+prsICGrAVj97z5tDcqhVQmvE0NJKyTSqleVR9MGe6GAi7yK+DY9vkEVWH
296BCcxWFQYGkLaHvVsGw75wq2EPoPXj5umF01ti601XwppZyN9veP9k0IV0wE7bitxdRpmUr//6
m6aMr5z+PX2yHHDdHOmw9vtXv+998rewa7xFImXq/P2Fj997+qvZWiHrfp79tZs/3zD5HX0vaCis
WHhhfP657z/p9H9GVrr72lm//9nz1G+eRMPEVFN9q4TtXgtz52iM/5i9YB1Pm5IXXzhagIZlFmkM
MscXCgEf68rSksXkzSRjyU5LYM+d3vznv4ND695I3O37l54+hgcbRkYCo4XTjk6vnl5Q5QoWvYQt
w7+O4n0/WdndYbIybN7/dPp44ompLYaOOj+98P6VVaAEe6MKl5MPnL48kfxvg4aEegsj60xTltDw
c+DQJTTyZG1cjlCwR3pmkvrSTu9D0xohap5BAiczyUVfCbQ9nFPcfPyGmVkQKtpeEg0suU7/m1YV
204BF1ootylPTHoMNDqLnefQbzdcfV/Kg2yiP8IHT+92fFKbyBTM5Z+7OP0xDhzEPUSuRewisaBU
/UXXitEdMvu0KFvB3Pt6Et35coXsuhK129OrUSCHi46lYD2MbxYEH5KCmLaMndmUw5Fz4FbW4rRZ
mBEAHx0f0dNmr5jtznXpL56+2SGOH9Ne/Hba4lEyAJXR7Rz3qoulhebuXTQk9Mdzc+RXWvHN6TU5
TPeowcaXpy2zbb/nIbPx01bTZWi8uo27O22qtUNyn5X6+rTZuuEondei6BS0HkbmQrovMDaTk9C6
NQba3g39CLNMvevTnyxHfbKMRIbmxmuiW4cM0CNoneOm4kUBskyghk7vDZpchoZXtmhB8m3g161t
5rAyieOm4Inasa6N69NHi0TNbhqo0U0yiDA8JNJ42RKvTi/qsfjaNUNxOH0PcqQpK6PAjOp0DEaD
jj9WfuDNx8MdIhpQgghWyGitW6sukHTJYKPSiFHtr5e5qW42q+goYYigBfpOYy09xZpCpYsso0EB
RzIyHbBSni7ygPjbmE18qIQInghbpquEtzTsTxvp+JdUUR76KsPc8PRuIxXmjdsk69OLXsms2/rX
d5VuHB+6uHjRhri5tcQ8vPXg9ycGtn//+h4nSG5kqXxx1LjZIIU6msoI7W0aZz+Gtkm+D520UWXB
eBRzM7CTzij3tTy0ByMBORNURfPkuiRH41t1EwxVjL7wTZJH/lrM5W7ddV1xrZsxjNbxLVqCGpw0
lM+soRFZXAu4KnP1Xakz7mxbrdzmoRtABtaZIfWp9SoZ/U4FQfRYuYwUBbXId3Hv+xdJzyiyKZr2
FUqjVWjma9p4dJhTfbjoGtXYipFMHzPQiodILY/t+F1lXLyS90i3pqqAse3hkkuu41xp6YB00/gd
AaSo3pTrJ6VFbUeW4LZWunDpu/xqUUP90SihKWaJUxxJKh9PW15ftZc+3hFyqGd3ZjtAbocOLY5b
kjWkd1c10tez0w30/6Dm4Urx37TY+alI+sfi6f/Hkmic7v7b3xXFp5LoNg3fouf6p2pn/MRf1Q4O
oX9IJm0hk1gCBMykvvq72jHkPzTSUQ0DT3OkO1Bp/F3tmH+wqsBy1IF30hmETfNe7Vh/YJNqiDBr
xqYhjF/p/6bemRCEqbVAxkAsMkSGm2xpk16ABsc8DLS6u+m1XYOGzwyBFnWdyHhlKPDHF8qTdoVa
tTe6KlXzRD+mzqJCyfpFSs6l4j83yD8fyqSLZdRWr/Zx2yF5qwE3K7eB9jamJkt8tex2REiCyR0K
+koeiB1rHdk+UHV8NbAE97D0QR4XdjCYi7xYqdGjeG6mMuGcfT7AyYofDFZq1GF3OkAU3AC2eAsJ
bWMtwjlAuGY+SYiYC0glzkYxVZegkK7bs7SBcTcfStRPl2wC9hBNIexFhcMIMPMYsMEAv+0FF9a8
RcI6v5URdwcrsW7Fcxfo53bs598/acdakpAkTnT6/bV1g/AL+lNQuk7E9sRfIEnWnmwghmTjAWQU
X7qdvqgo4KBvdNmySZeie6k0F+fZcZPZxedDm8ybHTEy5V7l0MpoYWRXsc5ke42uCZI/Mp4rwxys
6Am0XUbLDNlxYatg2aYt1HyWQhm30D9YMThF1wLpNDvEt9bOwpswO5wE2Gtm1Niy5ADtYPphP3je
zFQSx8v21WWddB4ErS3bLOBJBDllh/nRcu0BzDyIXLTvEVYTb/KOWv1JCq+h6A/6s4r1Ebob/lpF
iy99SQPaYcOAaiPODFdaufMNHuL4oMIn0bemQlMcksc6cjCOnjt7PT0I4TaFwqnNoUw18tK8dpMj
YELwpuldcQflobrrjSekWTL9odZGdexLlBh2cHBu00ssODQwOSnpwDwBFn/h7OJmGwEVCxBEASy0
ECFnbcFm67Lt7DSkF+ZZt3HH9nd3qPJ5YCyC62quhDY4HHVX3Tk7/1asDlkP6WghobUUL70rw7/0
whV81ZY5DkqUmw/R+hf1/0S389ONcxq1f5jKJZGiO7I6dPgUHsTgwStuJXenxf62AdVW3cjaZdJA
OiP+7HAqRrQeNgFw5GGbAfDTva2AthDNZQQMoUusrHkRrCPxULjKQYvtFhqBd+jSleFeNPnO6jaJ
+6B29755+/XPkH+e3X3+GZPZXamrfWQqxE4cUDTmOPhmUYOgbLUJYF0/km6CisXD24a0Hl4IeIxg
0YFY0+q/eRyTbkpnCqklkoOhdumnO4y5FAzZhPZHzcAPV1AN52dIO96MzLn39sI3U9jV7Q864sa5
jHdcuD49TgoEJ+iMQHZOA/IPF9YIhrKVwqa7sW5gAykz5QX5cFS4n4E3IgK2MoP5uVnaRAb6r6vw
YZ+TFQwyUGwWDfuEjBTsi2JNm2jmBzSvloJAmxxzqpWi2NWiNpcKQOZqI6HZOBqwDTMV9bFk1zek
pv3MThWq9EuLvkx6jx28R/wRd+foHPq5czRZ0DrRdAtTybobhCVjZx7GJ5JuPqeD8dAmy9CHdbfW
sIsT5EXVrixpng/Mc0edwUTf5PAY6IzCe7Tk6z7f0ZlRGBza4dxRQAfjIXkFq9bL99bGUdAUWUTZ
AacXzTymwT7SZ7CxUCf1wxtQnGJxSNId3xZdiPGjHM+7YTMuGyZqs+3aTFFpbbvXMzfrz6PPz5dr
spBWRe5aUgXSqMYyHcWGnhbfG9fnpHfh7fJopz3AO14ATVDwvoKUixoglKcQGbsN2BWoUAaMg2Nk
J6vQPzdVnPQX/lzmP9xMk9XWEwKvFuKiu/H2pY0Z3lo4SscYLVJ7NAo0zgBGJpPzzydjsoIK3VA0
g86924urwl8p+aIVwD2tonKdW8cyoWcDM3TlXjvIaJEn4mvuMVujzoc/qs4c9znH5N5zryLAMYgC
L1h2F4m/ThBu/7MY+Wn+8lPT9pdL5YdTM1kqxSIMREcl2o1zYVfaFP61GKwT2hXLULQTXBlsa848
OC3RD9pgs5LB8ebZn43qMQ5waVDPa2Shz4kCTFA3n07iCRn6MejkXhmp44HhRrdo/GsIj4Yyxyq5
jX9km3rlb8G3Aca7cBbBj27edt5CkFaQhkYb3jMR8OzBTNYEz/VwK+s5GKN49KKn4BajLq1kxK9V
diYu8tGFA1KPnd1Hz1b6ZoSbIngY5oAZkTerF+eORxqj3xcR+XQHfjg5el+5Vi6V5K1ADfLiPnRn
ytpcYPcQrsOQttBTMRt94s+F5V8vju+3y3TeieBdUnoGJyIPtzKg/azcwHFkVn8TrswKTPw87La0
K5nT6zsEBFV3hQhc9Jqs6vAMQGWCLvx8h0yWCN2IMKIZn2qySNzbXPR15/pVbwMsabOdhyNMsy7j
Z38f63vI9mazQ4MQ1YL+UUcyBMklYk2S7PvWgYQ6k43l1zFxIg74+fgmS0KlxHmnq2ShgmLrOHJK
t7jVIpOJxTeU8TDbBdp3o7jCP7S9rBnpJCtd2rBiJI/06umF3uN7bPfBt0FBbfQlE25C4bl3LjJm
tTgLD6j1lKgcEvfLDFWpZpap19QNpYJbMpRnjDP0107aDv2hlpZRchn0NlbGJ6HAZN7mq/qcF9fZ
CzJZBBKjNqNIZhEI9DVGXMqSlngfA5tfCUdZ57pg24rc64uJJCJPcz7Lq10vLvpyIZqQXlmqejq3
GLbNAtRi4NXeuNW5eHfuyZksBWlJazOyqrE0wFECrS53aSj3uvYYAA4qiCvOwkf+4iIMCMarCjri
AWEMBaWdpT4cObcr9SyWboweXz3Nk/VCSiWfjhMPVbf0Lq2dazezBkma8ub8A3wKm1/taxLva0th
UFWwr1HPtskurHoueNfJaz/vbflewXzRRIxH3XDbIHNcwe+R9/IyfO2OGbJGyAPjhZZ/h8p4A2Ld
efv6kfn1HTR2ZGjkyJ99qrXKw2GoTjoMlpQl81EXLpm3rLjRr5psbqJrFCJsPB+NICS8H/RRSnZU
jQV+il6zunJSCp5ZiMGrYZ/3UJmQVv56ot8Pb4o7VAMNadySk1ewboObqEm4eqRXQGVvPRWTNaaT
i7E4ZgKhVZdYYkkkQsJBSVZkOvFSUm+ss8COCYf581FNFie5cAchCEg3UDhHgi6MbaNYVN9DWzii
JK/aerH2zVX0jL71On75+opJv0ytPpyS8fUPK1EXKb6SOvH4PDkrhLKWBQICC5C63C/uIvLPkBmn
o6I/U7kP+xvz8A/70/3Qi42OO0RY+89GviYRVju7xShiOUZ8GGXWLg6XcbuFKKfeYL+8qq6LlXFZ
nJNg/HVS8OFQJutPJ5dGGlv89PFRShp+fYcbonapq5da+z0F6AjSpsi+A56ZeTY+FvO4zhZ6f/Bw
sa7Uh7zfZ+rizPX4ZXz7cFCTRUdww0bzg9Mt6iE3GOHNFpF3kxkYi0FajYZx45Lx9V5PILFPUeXD
XieR3xv01vMMluJRVG5klPrptTg8OnI+Q/1ZMq4C59ZbGsHV0KKziVsYQiD+EgpX6m9SGS7FvR7c
dkyCwmQToW+WVRAUFtaZxPzXadOHw5wE/yEso7izKNKqRWVumLOLNNMWHaTWpQXNDDLTQoKtvSzV
1ZkT9Mvy8MOeJyFec+W4NMaGLPhY7zn1Do3HRMSuAMBzhfwnZxHtKIkqG5QqVgltSMm7LARbAu2Y
mPtzzYUJ2PBzzJgsA6KhDr4RcTzIyQ2zBiauPawFBA8A5mPHsJAfmBUuzpk7ab9c6d5Pw0ny6sPT
m9dKpeUZ94lyk21Sa67RDXSXZrht4iXm5Ka5b4ytPwTk062wyutbqbpUh0c8usKVK2zU/CAUy7i/
HLVu0WvUGUQu4JRIEJpwTlhk0lJpdgncNbwkFUTHMZmrD0Z7m0i7JDyiaVCtyI/UaO9TgrdrF32c
M4/CBJv/6cyOY4qPAUrty1i2WhIMWlnJqoRs3yyU+JCjbBbOLFtDyJq6BT/4zLST0c18k9H1O9tA
OXsck8CcBqHfqdijnpbS0rKjmoQQIQVQLyZSdUgDmeorfrGz5qpfe851QDMufPGddPb1rX/uoTMn
EbusOl/xqrEzoq+jzbBgom+NrQCpWTAKIYn1FwCCktm5e/xcMmGOofLDzdapVsoZCMczIP/AZWBU
+1Tj66y4qfV5oq2MetkBU0+WcI1mx7FgcjDM1MAbLAMMFIXvIO6zbiY783YXzb8+KxOs+OfbZBKn
CzFzuqHi8oQ/kvFJgHHjPMGnlA8N1PryulwJdgh1giSH1g3MtAyS1DxIbAMl9kWBPSusjnljrArp
TN3y6wHAh4d0EsyNtDEHHzojS3o6zD39vvGfTUydXeVqQPghEL1FOTypXgf/7cZFtl/w78ghRXGb
YoSnHhV/NXoQoppcPniLVx+9C4QWGR/4GsrKGsw+3yHZh7ASZ/MmG+Y+9Oau8GdVea+u6QuduwPH
YPbF6mROwn4lDp3iS9QlMia4/KQeqIatrNEX4LGIbcTFu2Lf1rYOnnBDYdIt5GI1+DvjLHHlXPyb
LAOeIQhuOVYfWj0LBRs/gjxaD82qslZ1sNZXoh0t4BKhwvxKiJOyo559c/Rr5PRw2rPP3ILjLfbV
aZmsAdqgMvwas9lqYeCoscTEgn6pe92geYbz0wWG9BiGkbtgR47hzQYvn1rZG+EDIObBbp4s4Wz0
/HV/4f3esybQ7qodeklJT+vSgDmPEO7VuYiLhN29QPGN7HjTvsJjoxQzlCs08+e+scVE71zs+PV8
8sNxTKK4ZiaDWuvEDotJLaahNUT6B1S3UhZJw8fCIN94O+kOK68HtBHPZrnjI/bFpZkiKfVWH/So
ScdFxFmlV8QtXKvwJqK/HdZXUocm1GUXXLTZnY+uzCiIly4BTgwBeJ8t46nsYPprt9vX/XVrmGeW
OPXc0U0jeuNqidFwF1eL9N6Pt2kJHta4zvobCdHmPoVzflmESySEnW6fl7umPvjlrqjXkWF3sCDl
N3fr1Bsnfg6lnZM/Cf0+kV/KaOWoFN/147gqdM2+g5jo3AgEmJguV1Xc98NNKR3xzMwlRohnh8Hj
w/fVSZ+sF06qp7HZE9O8/bDUlvGVt9dX8ihpMUexFhyjgiipMofp3jIAXH/9NE5Etj4tCNZkQaiT
MA+dgSA1FlI1ArGkD9eV+CIqu6Y5SuKDVNy6cGeV4jGE1yA0V3myLvAYr2bmKtHkmZuBhCE+a8tx
7aAGA2rgHD3ImGm17Qtocc+Ot2vja8n41mQ3FRYnGV9zp7mPYXXr6rZgXDrFSthY+r5Gutf9/vUv
PJdzWpN1RQtc0bd06iVGkktsCJG8WhoRed2yA20wduMGcQeW6Gz8H1Odry7sJP7HhTNopXwKdK1d
XPpbdTPqRo163/XZld04E+OtSYxvRb2LtOoUwqpNtxQgqQrL0px3i8Ha9D9QZvDdWfvWINauIMNa
L2Q0GErsP3BR8925wpoZzlVcU57qPS1kaVau/J333VgWw75Z95eBurRWrJMH9TqbG/f5psLlBMsN
PH7tbpUccXKAvIUtQX3rvBSME2LC9HDRv9C0UWbyGhJMeF8cYNinEr4+51aVX59scDWw63UDdT0u
xoesS0prqU0thL31AytqxOqRr/DuTG5gUOETeBtS60AdQkVzoTC1UiVMFC775mzP/h9ut/cDGQ/0
w4FYYSS7Ze7+1enacxwkGrZOCLoC9rKOnpLQVoN59+2/dJu/73cSHZtazBojYOlgmodLgHyPKZ7c
cq9TCVejfulMmvu4dpg2HhiteybZ+YcGyfvuJ1EsTXVRiAZ+djtH+1acCzMRZMOqat4ES54XDkpk
iJe0OD8HtkbxydoSYf15Dyu2TTbnBgbGr3Ov98OZhLVYC1PD6GlO4d1ZbZtFdhvGazEdfdiORnVl
uPu82Bt1N3PSFYo71AbgIuSlGu5ay84dc9aFd5lO9bLRrI3qH/rsKKHPAAOdFrL+w4QN7h1Efz7S
05iKVzOsKt3VAJnCgOU7yxvUNbAGWxXWztBWLkO0gWZIY4tYpmHOd9PXO1Hbw7qzpItAOOKONuiP
Mv0jlHsvhnbjYwX5Le+Rm+3fFPAvTvOYxA+ac8SEzca+bXG+dPuHKvn9nE0CZeAN0EEElgI0GWwc
sGUcOsTFgDHzLWou6YmE7iF2jur4E5Y4s7H/JNrCQ4A9qAqDAAppe4A62F9iQLrSm5kvfMvleasw
Nr6MsTjJ5441ExfqTlhA15dQgMNPyE5YsmsbGaZW24TdDwUpQPqsZwof7dwNMQnGoaclXuszusp/
OKsqXyuPgrvIvbl55az6pwEIFFI0Qbr1segxlzLYOQqGEpHL5RDvE/O6qOZ9vUjCcbJuLSDggFaT
b4v7AEiONBPFWfqCvjv4Isvbms22iteSvqxiXEKXxqjegen22ok35bZAuDeFxzNTLQLSUm+WkX+D
nNwYLs+EhHMxcbIkBJlR1Vk+9p3GmaE4luEdByrMmEH3i0ScY0WrnVluJ26pfycU73fRJL3vA1FV
JcOjREMhzFzV8mrE2FUbpb4RzUsxPkrmq168BuWmtI4piy8943JVcOKoRp110t6L8i7qvjvl06Bv
ZGkjDWQW4QrDVNBOXn6U0f9e5OWNrlKndiWuYitPvzWwZlG0FOXMS7m62g7xVl6fc/FQxpvk84r+
r9829d0yU01zI390j9hoy/RZx3DPHiUzbvGARxJ6ISibKJjjhDJyCpCG4I8A4O1aYOhDH6B9C5al
sBF0Yx6RHlGWuipVdb/OUbwd1KOZrGNv2STXvbc8cyuM0f+rI58sj4NrVKpUsTpg5TK62bxJFDYd
FvOvOQUOorqBirPemb2ePV+TtTBGvcLLZeqJMaIUl5m1TIGwidKTifWMET218lWW3yLfhqFivgwW
OREQijpj3K7aK9jdo7ZRwRwLr4VsJ1prKdvF1qYKt6YEEMrb8agVc0s5OuatO5x7es5EjCmutpET
0ywAtlMMoenXLTyweChO5sKsUtaDR/tmmI8AGGi0jW0Ia1HiUP6by+pJ2fRDNqH0muMHFWcQ3WR5
b6Y7DY26au3IKy1YipDRUVJxD9jzzP3vYXdUpI05/BAY+iwa5AUX53Laf+i4vz8Bk3W1EtxUVwey
zJp6r/5Rw5IfWO1wbv+RpBhd0GSZCw8dVknZGl+8EoGXZo6+f0EHKba956GY4aGRXBdbeSc+WGeC
zz/U8e+HN1nCzA42XJaShZR2hRygtMIfizpuZeA7PoQzNKd/dDaaMHCP7bjf59HhXOYxkRL4FP+m
igdB4lkFrCkS0Z6bXgFBWTPMXFr5ajDhOCHCtxabFfg9EVooCqmAlhbmOU2Kc+nYCSTw4b7xHUFP
HN8fa2X/OIJ9ooWkIbs5qkMw6y9usvo4GriMGjvVyFQFKvBoGPa5dfcf+sHvV2SyHNSVM8CR5XSM
2UK4VrofvfwYN9dQLVSSU2Eu+RtNtI1VCiDt2NBt8JfWfw1uhAPwX9XBFCMqDKWs+NkpcI/uQ/kK
2Fv95i267tVS1gVIAdE2N8gTA1gjt2o3UbpXi51SH1iXieh2jWHiuWf714X/+0FNYvIoBe5aPQcF
eE0RlgZjO33VJ6g43ZrDk6J+7xY+Xpz9ZnQmoWIL9mg5WuJMMUpcre619LVDk9Mr5q08S5ft2Zzp
3NM0srk/ljKRmapeWFM5m92sWw7uKmtWgbCK8/2grwZ1gye4H9hlvlG7ZYfD+bVePkThLi5uOkyB
hTOtin8YOL+fr08VjiwWicb5Gi7Ucm+Zmyheqgxf4xXex8OFwp9fnVm8OA9f+Iee/vuu1Z/PhBN5
epor9GjSYZ2pWKGA+6x3ZXKjJm8OYlqxdJDno4ikWaNl/eS12JZREqhLsz1mxk2u3VcxOl4q9h8g
s+Znn7Jzt9IkLEtqo1vaQNL1t71YMYJ/Ftqp2YB6YpiupegFuLBuy+RQs3PrgnQmv9AngdelUZ+H
CdemtHu7ugWWDpyDWnvAzo1xF6CNs4F2vPu+SGn0SUZfIY8VOTK7HNHS0WVsd+vgQaXyaFYWpNkz
DYZ/mCe93wKTZDqs3Fqsx3kScV1a6vPUsmvTxpnSQIwT3CtUYFemb2Ln5/Ts/qFH977rSQx1vcEZ
kMEdJ0rVBmuStHjOtAs3OIbyTSGQzSkPUXyhCHeB+CCgaKy28jy0iPS0cFaa9dDYZoKjXsLo6UVQ
rqLwhy1rNsAs8BldifzbtbxMlxm3JZpLWFDF3YXlLxzlICk3mvzQ1DgpqDequ09W5zTF/gHN8K/f
NsW2FFGde4LotDfCTbPAGiamJrzNj/3BJ6BgTzgvvDkevY1g5xVIx8GWmUnkYJAbOwh3ZxvwZzL8
U5ftw7qpBGYGHp11c7yPvW/S2suxy7lqoxiELFKVo1Feu46RShJ5wNUVlnVfZ+rK+KR8cVuP6hof
g66u+qIj5DzKCOguGBti8HnwUEXlAgGVLZ/p2s2QBoIX8gNjzYK/DafUtKuljY/3e7qg1zQ+evWm
WPXZVqParL1+XktjxnP2sTDG0PLV8U6iMnb3ohrqXMDcHKMjSrM0m/RXXO47Zd+no2tjcDcqgAcl
QIerur5WLcTIHtR5Ax009N9EIcepZmtEV5HxlAdoHaIrnLj7Cs+2pDl25UMnvQjqhdhdDTPUDfTm
UCNd1rQ/1PwOMCoqX8Vcbg8pVPlieDXStRq/wJfhFDVoECNZOGteIJlp3ioSgUmFwcozZzodjXaD
GFWA8/U6BR8BtdOc5+7KU7YepbHdm1dZ0S8gezT4S0aXquEuXUZirRbvyp763VyWwx5fdaTKMC6U
8WsY8WlNtwoFRssQBAQPSzy816xhFQITMLOVW13rzJHkBQBwUs862WWvMZBJb6W2lxnzJGMPzq8E
tkNWdtL/pr+Kd61Fbcm4yYad24vXvQa28hI6xhypWT2zA04Xhhczp3o00DSmp5kyWQPsLtlwJDxp
XYPNpVLx+z03Qjvso7If39zU/rwFtDDLjLnJk3bdKhgBXwg4Mb7I3qtHqtjtclD/yhVyn4uQnbc/
ADsUSMh/fdf/msT4nqAZkwW2LkS9rEbYtXgV3kvuynIO2mPxvbxq3+I7/0CMvbfS72P7qMGEZNYR
di/LnXjGbfXszTxZR2HuRrkKRf4mGPtS4CErcGzVs6fM1YzYvu1NBBc3ykXmPHXKTD80j762lHtU
MhEgR9XYHvzRlkW9Q5wxv6t2HWaN1YoJuvy/Sbuu5ciRK/tFiIA3r/CmfJEski8IWnjv8fV7snal
LqJrCIX2RRppZhqoRObNa47JTXFwWbgCQnmTsyFcxwZuk0CEUo22MWzpAwN662OolfkXwHs99sgz
1DFhzl16gOVOB/alJ/rIlGLAAHKGS5ZvYZeG4TFOHAEt5hdZsbg3Fr65MN0ZtQrWtAgRjdYB1AKw
yip4dKU6XtqdRb3IpS2F6njGaA2RisMx0mrg0THk4JzGhN7zJ0k/El05wFqFhvrvGkFo7V5cOj4x
SsnzoYwMAFC8gAawKhaNBiBss68vwex22dPEbOvpXEhehHOeDTbf2TPjxu1m0JuHQueVowzzl9rN
YZMVq3Gjhd3Ojw8x3Mh0gshtmRe4D4GQik5ZOrlt/erDv+izHB/6fh8akA8NV0gjaxW2tMgz8jGa
oZhwbaTDva3BIANai5HJj+6MyXc9brLhyMUAfM7vWaXGF8HyI1X8KHd0ouWgHRZQHLE7ftvzOwGu
gRx1Wusrrt7Zi3yEqbiQ4ht8exAco8LqAEOkND/f+JGuQC2Ph2YdRk0Muv39k68qaESI25o6ydMJ
S0d91eger2bAdxNQGVRoRZJkKOouiqmCpf9vispD3Tk9QN2ZVymjNphv8ImP1GFtEe6P6m8euLin
6VrKxSxDYdsYo+4DsKJlGQvuFAtNyulIFYAaQUTQKTpDEncBeyrgeQPI/+9x8355ffMWi9t3hj5M
mjPKcC2vJYjOcS9ZeYABFyTkddH5SBkrpp1Zfmbe4mvpsZaG34ft3LzBInJTWRXUVYbNMEHgESbx
Bq8JNrCNAJSPDh3ZIGPm0Vs8XmBmilwFXVEzRhtNQk4TGSFYRooVAdPQn/xqmwCVxjhJsS8UR6DO
0+Tl3EOQQXyxtlIrBn5/PBWC+/sa3r97bn7BMuhXkHtP0Wo8i80mlz560EXn+aw0OlO5lTX6XqLN
YFQVhwDQkBj+Wekmlb1WAXmdGyEFbxdrspn3m0g3r7Qop5DvN0VE2jfNBPkXqYH+Ki4UaVfDPgfj
anTWnwaAE1KoROQ9pzL1jh0OJB5RlbyyxVaXZ1FnxWXS50ONKNub8SGlMbe7UKUzpFbE2lJmpmZB
Thpxsh67DcWgNt+y3TmAt621lm1eeT5/JZs367IIjhjytm2SXYMjiPoNNH8fCuqAsoFRgVZI6VOS
7kr6i/F4Z6htGSKHzTGe7LrwLlxmxZkVAlVjNI4S2iw0Enp4rFBqUDiRYnal0a/ZTfzDd5ThkQj+
KgqHRaTkez9oAuh8nwE4zliX1ThYevWARleTxRaPNDCvDHzXQThGcoc+HNSBm/jh9/299hJXn56b
miZn6qmE6+QA1pYzcbjxNB49wCK00f/CREpn/a2oWIHWoGrUy2Hd9u7+8E3+9zIQjcLbmiYCsKhP
fLxBY0CcHBIRxEEQ9PIE00GQpViTqc+CAgEeaG6Vud5Dmo8vNmF6zDvIAD4V/C7CVVYyRhceRhA4
BUB2H6nyC5C1GSn2CExivJUUzHlhVEgJ4E7bfGGUiupDibO4iOjXoxUbH/zI7GNwfwxM4koaGOcK
Mi6yJKnsfCqZ52D8SsGPfe+AhYutqtT+iw8hE7l3ok/I/eVmA1W6KC7ZkD63ZmfEvdUBYgb5guA4
w+jegEwn9x2eYHXIXKDwH51X6Xv3ukS3z1+E6kaRaqbsoWoH5tqkwc0RMvERrDGpUuXgOMKhnE31
aS9YPAVmPIVyXP0PSI33iO63b7EIt8o4hYqU4S0IaL8C9QzW3KKhNPaExrQmeKPNKTpM4RFrk1FV
GrQm6gGN6UxYiWx3L8/bN1lE2ZApknTMInwPXfhgZS3CgNribBaNBh9W0I3Om7kLaFm6E7TYlQZt
1bX37heB0TInw5hOgBTMz4OBeQUkqCZxxjil3SBZ3wK50reawKgteGxFrTFOu0Gto5jErSB46bNP
DBJrCAKc8fcGW9GFaJdWrxxjrrb0SAKzjLXyzbuRv38TNiAwlVLpKM1ILYg14fBVWJEmHUUAxP4D
HeK7Ldbbxy0ymWHoh5SOCvosRa+0xmc6hElUIol54YCClCAAIoLN3uJCPpK2Iu/lGP1JnsyCOwCq
FmG9UgP8b6DtpA/8Voo46/fje5drf/uGi+MTyVwiji3eEMSrXWOnG8woN8OsKbUtgMEQP3AYcZAB
C58cejQcoLveVm5oJqCbbArQ/wuVuWD4yhrSFWxFBwDja4QPDqUMEMo6OFHB/iwy29fQ6InnA6zM
CNOMli3aHB4A2O+A4XkvGDd12295Ix0ZrXsAoElrLeCyVmu8ezn17Q9enNSe7vhgzJUZ54PWImAD
daHRmv4Fnp86ZUGiBwXIGgH7bl59+9DFoYwmuk/KhJoRHuDOFGJ6qLEIx6gs7GlwSqKBoUyaBB8I
raH1mPNiEZIdxu/f+m639/YtFkkPHdQF29PY/KQPyEC9qLf9FyHDBHGE/AVUVV/RT/v9mfK9zt/t
MxfJTdnXTFNSAnlmFG5nYtyL66xLIHC2xWuUu6j5mNNcrbPXUgQcPwkMod8VdbHjihI6Jl11aLjg
wMOqoomGTTHDg0CQTPjHHhtlk3LNs4h/BR0OvaegqyOhW2WN+SGBV1r/SJtcfaCSz1Io9/FsUe2r
lO4GroOuPtT/g9cwuPiCbwx9awwBCPGBIwObkQfnNoacFAtUfQg4016cnySIdaQGrnxV9l/AwYbD
ENYrPVCFVmbwr8qOknTIqIcslCFZUesizO6U4SUUIP6EJApWNpFRJ6S/Jqp+CVIjVPwgsY9hSjpb
uSUn4tq9TPbxb5FukaV1dTYlQ+HPmPSHApAy0F1R4I7wIuvdswTCslorkK7UUgHa+frvH31tuy/1
Bqguj+c8RlDhE7UBTAgycE+ZQdQPlO2m2RBJ/OfZkAGZWqvc7s5sbvYbt7h8AtCihLa6Hu8eNn66
0BPpMEJ7hRhWYKVGAsPoVesbEiV/WeylhgCV+SJAFbj+x30ZqeUDh8OFchHzFDVxZkP0wte1Wv1u
w+L2ly7uliBREgF2O7g09dwhw5sRUNev8kzUrSYztAVXAAvbYJ8FFzAvW/kcX/DD17qLa0Hl6gF3
c6O2xRzLVYZv3eo5cu8PDGC8xvJLVRkBeQlKFeQGJ7qs7LCV3X2VvLl5asgyLVclMgJqCoEjhzYg
OUW9h6zRwL4s0SbcslqY2kJrxsMLvcbOX/3Ri3g+tNw0y1A1PPMA5k5PBH4QC/Dp7JBd1VaOQRry
npXMbuFM/78gjNsPvgjfI93DDb7McKomJ3Va2ZYEownMEQ2SHXiPELiJNjlYsjM0twwmUxnw+nCZ
AKwVvxVQhXGgnr3yGdb2/SK6S63kT2KDzyBuS4d/IwTzRBsx8gcXDr7HJiR0/t8nfBHYmFbJA6bB
2sulxpntnmO0griuYbKnZQfkcSzsl1efurLhrh2jmw0nJYmQRBNOuAySutXXBunztGpryJEa496C
vh1aFURtYWWJyc/5JbQse4DiSLNcnaVIIXuv15XOUjqIgqDQrHHcKQvUTv5MvjOX601odZ0BPqSg
r6EE1+Iqv0icuZlN+UjCqsOttNclk/PQdaB8DdkrxLNYFVzfoV2ZXKw+dBHiaMiwTyGFSoLgbOAo
2psjqGbIVsgEvk48RRfX1ARXn7lIiHOYUAQTSdmZPVOo0xPA0LpwSr+J3sd0jt3/cmV5FqqZMsvx
S5pWwCkKM1fQ0Usd6iOzGwsjPlXaFg+TExuoV+2VDXU/I/vzvMUN6cPWp5SgXH0eYhvcNM5MMrXe
VyRvkjSMhzBdhOAVdrXKX5iXlYeTP/zv3fzn4YttBK/bIa5YHCPeKnaF29uMBesTLXcDfa2v9g9B
+s+zFrunFvA7sW1JTR7tqjeOaKcgyS82wQGzSij6rF7JJAL/9uuWewe3cTkpOX2m809+mzujU1gC
4NfJRyFcRP4MKcQCQ5dRhhEP0LQBpuGwxPONVATWAvMY6SChSvZh3gcIMIeRQrHSFl5dk8XFRQ9M
B4BWgGhSIWtAh79P0N4vYmuAzpABlzGwKTCBhQf5avVxP4L++RyL66tvpoDpanx6Qa1SVf5OgYSA
4NR4Ql+Gm4Ddnl/hNO8bq66Pd3U1ZOXPkxe3lD80URv6+Cz8MRWMFtAzH2OModP4QuW0dW2Tu6Cu
2wcurijIfmZJVuCBLbp1R9mF+ZMR69E2vTCXCEI4zLf0hn0Aj5vfj9c1z/znDSgs3XySKJcUkaQI
2FnouaWuiO5hZQW1mU+HMrCgEwkyYZqaNFyIZEzadEqTob1SHifJ4cNTCUmVEY3vavCy1u1K3G+z
QWTk1ylFv4cheKrjLN1cqBC56yoawuSIBFTtNG9glGO61BIfQ8mH4hJRa0ihNbLKFr/bqvv3boCl
y88HB/405HOGKpi3YrhQg/FQmjKHeWgDXa2nXnTb6KHMvbzd8Cbrm2NxSlqsSXSAcvuQHFfLcm5t
JRZRQwwpIZQD3DjQ06t1gQN9TQfPQDyho/qUviRG9Shj5hmAKKlyRx69kQmiFiY2bwNuuEqYuynw
YeljiraxbPhbyhZt6MWsZCKr70kO+M0XA0mICSRS1QFuL+5AiYLLpJG+NInT2Z0GUVj6RKsRngsQ
Nc4z0BgWaImER6OLegBLzMCiRjh9GrXHq3FGFAtCO3gODQWNvrWjsHLo4WH3823nuE0DhcMZZI+z
CXlcCy7ODmeJJpHMXYv8yv1E+F8hRqAXwU2cGOTmJPJHMaZIgcpOGjliw6P4lAWovUkNqmggq+x8
wJ9mvc7V0JwZGEunepKoIf7nHgRZ7bXRqi09qPIAMQJjgGeYh0sD1pcg+6vdFn8tAzCWQIT2bajV
CbrGiZuX+COMyOLRc+P1uPFAZR5lM4P7eDXQYEa42eTCNUevO8gvh18wKOlGDVYgjQYD6ESAe+im
gGdqoPlODM8cCuotddWo2UdoQIJg6jO9rR6l+ZmtgYOivnIKf3JRZrt2RtlREaz3aq3z+00q0IuQ
XbOjwFIJ2Wu0NZo1spJzA94lBhuyJvQWaFYayE0a44aer1iwDy9kK5MdGj7Cb6B3vfZfmGOuo4dX
d9UisqdsLvA8CbDpM0BMmFm252xLoYUJZeAcS2aupmv38/9/76zloCuk2SKtQ6wEQGhgJnTvojFz
OHjETl3RihTZcKJ1YEWguYTaM92uoRDuIqYVmhfQ+6I5GbZnP0+SVKdzx4lIUNG2ga/mW3yYdpEL
BNV7a4et2ms0LOXjI/VS7sCdzxEbfr/V7i767QssAg9fJ5LgF8gcEGVMCGnq2VftQYAaQ5TkzB1W
nnYvHN8+bRE4BLnkxYnCz403outXKk5p8MhYhEgP62EDTyUUh0KTT78/mCN7enl53z54EUNinw67
cMaDCfaXZS1JwfmNED4Fo9ix1WckmmHoEVbWlJ+A7BmJMCxkuK1G+ByHU7/jgbjDqF9BK3cq4Tmi
JTXkTqEEEp5amGc8iOi626NkpNtsRUrsrsTw7bsvzmvgV3PTS4h/0ll0IYl96T1m0zwFFczPMVig
DSIymmjxpBJRpE8AxgL4Kuv0pnJSQ3gjxVWNe0zI8c879Ab3yGqMviL7f1vfxdmNWK4Xcp68475+
lvbgkOvFGzSFwMMDDPYpr1VngJeS2ptQoePBK4EC2RblmAlerIUgPfEq5ro6hJrhuxQayWOfIUlX
uVe5g84Tb4JHcAzMTlYbD1jtxmUtn/QKmu8SApMgCT+TDQR5SZ0+gmBl/b577lK0/3wBcZn6hZ0g
SBmHVgwqCN7tIb2CzN5Fh0j3O4tyERs0XMrIKn5/LnuFpP/zsor0op4sqfr/LloeUmUwmr7+8hYA
bivYkTQh2JU69QBruW3wLlrS1bnbl43msT7He8mULpld7xkvTszEFZ9mfXY4EK3gQfzSigZtzE51
yjGq41HAdVv5aXhkzEnRIHfTnPBAO8fl3u7bB+WCgoJRQ33aJdAlBsisPyBWQG8cLNG3xuqhmgwM
oh4BaIl3UMxpy22APMc84tg/SBewB+2rXiVq8EprcW9qkxk5MZJh3d+nDdw7dc4F9ctsNRm5zgOK
cyf2ElCfc7V1RxfDIyhoQW0DcpO0Kl54Bibc0IozRsJkmxFAwImygbzb1FCuAkfJgqU0Sd7iQuNw
Yn3N3yXvzXt0biW190QHoPcZAhMQusogG5np5fYR5gDA3HIHAZfAgIElU6HVpY7v5TuHgvZ1MmeL
KJkr29KQtjP+KnfJpqMvkpXasVuY8ZG1aQicTDr9jNJHHb9ET3obQYXZie+F2ZzRHs8f5UAd94DT
ita4F3eMVhpXlHhvwzdtMgnqtrhwavFUQje/MAKz3vonBJcM81tQqR14l2PUgZGL6W9GuzRktN6f
a0MhWb0GIXpJE1tE0siEtK7WivjdlDlAx38lYb2LEcGsl2bgIQz/RnGxM2EYJjZsgp5V/UzQnNUJ
hXfJkr4dBzwW0ORIoRPgqzGTM1ByRGv31v2b5M/zFyVOQAmNNPA8mX1xHbbh3GvFiBiSoE0oIafC
jZJ1iAi4vH1I0qu/n8x/iMl/Hr8odGIBSIA4YRARWq0eoXofYpv1TamOjhyYAv850U4J0njoFZFd
iCCBwx4Dntky5VJMB1sTrcq0ujIzdNV9fR4BwoZvGk+f58bkKWysnvDaYJm08t2uMNu/I8qfF18m
HMkwjr7YzWdQ2QcYovcp7v1ZpyHrh2nx47QtXCbcVdpsh506WLJoUrEZzRYUP5AN482xu/bUaba7
bVsbABAKmQZFPLjHKK1aHKFsuQu2gGB0Wpu783GsVcEFDGdfiFaz7w5QaTplB+YROxOKDhn2tQlX
RaIOEtvgW8LVEooilSrxaiioCozVOm9otaG7oGnje6mb7OWdoP/+Me/Cgm/38iIHKrmqaad8wMCD
tjpDgKaU4jRqlahB+9nVigPh+9Tse3MAleK1e85eR6B+arRNmycW84nuEV+w2XVQZJt2Y6aLJtwt
QvjR6hDYp7y6UkvM6Z5HjdapHiLcTaUNvlmw6EmZZXCJzASQ3JXv/A953Z/vvMi0Otb3hzHABEux
J4BUMsN/ATAciiypobz8v5+2SK9mKsnHtEY0SJ6QXkGiUX4YNRnSDZmZr/42mZzt3/bwIiEqyqKQ
+Qld1sZgAN0u7SCGdF4B2RKgRaM8UaXsOI2tGhZA00dHKnuVcDMJ0xNsvxi09qN6I85WHPWwAHAx
2xnsJnCHNIWkNZAaBswOcD2JD2jvvLWH9Bxs5eOAmT7nyS5tgQHVYiDk65JXWLkn7ZINaoTv0JnN
xCuxoXEzoRvlsXtCkdVmJLmzmuyV5jHu6ENRgNcCgGbhcDiEagSZKP/Yx7Au83FnMR8j65UTViy5
/L7H746Nb/f4IkErRinJ2n5EZyb/bPCbbDpQ9vUeM6XejuGN7SBaponVwgKy+WjBXeVzSQ9dTOJX
XuTvVqVEswKcewmCieXoxWGj2Aq1fNbOZ/+VMXmD8TINglVxZ85HovJYmKk1lBYUuH5/7p0J38/n
Lg5EQ6U0X0ukNbUVrXgDLaoHyeweCU2fsUWddigU+ALegTf5DWUVL8TcenWiu/brFweljSdIwUf4
9RzkKEzA2U6dJcJ1GA0EwFY+SIKBhKHCfzu///472LWfv39xaBIZRd6c1rgwQ7RPRqh5nGGymugF
9d0AEAxVfAtiebsOtwHKXyMd7KnZrXJy71ycP19jsQ8BJkyElsPYiTtDyNMcneyE3BIGUQZpUCKV
OvMowhRwzSf4ifAbAlUieT3lyFrsNLagFQ54GGa/XQc43JGf+PFyy34ACzHJkJMAqIEk0hWXnuyD
iFWl+UAKmjp9QWMnYpxU+KwgZlfvgblDtmokkOfQG2hmC69xs+NFeLICHQCYtVztpzO6/ll8ihkH
jaUOABUXhpHKalfnTo3y890XCVlKp0UtJNX/ApDi5xhBCUbRp/rCsTZEyDEJMuJXZbSq/mllZ/3d
n/v55EUq1mdFJpXVhCdD8YsyZUCFA5Vq0ESC6g3E9CFNXzV6majrEkTs3zOvn89e5GF1kMXFQGNX
y49Qg2wd0rkRiVwZtW0AQoPrKrIHOKTlsLw/5loQOVRnRPu1eRi7cq6vs6Gb/i0kpaUylUuy+ohq
nDuzkv4AlhUPfYtdNZqZA90fGvgBS4S+z6in7JbkCAIQfyP43YAJ5V/cmr3enaD/c3UWsbavyqYM
kmYGRBJA+6vTT3Fk3ttZj98bGOjWqFXkHjkY5UiA9A6r6r53+ls/32ARdZVK6cqIxRsQRKCc6XG2
AYBFlzu7F0ibIkJGWJ2hBpg/IeY9sTa0xjp2jSL191ji51ssoi6V83Ev1niL3gSqwW9AKcGUqlQB
HoNeooTK6lsC+dkpJCtOLRFS5BodgKGp8WtmG+zfucvPV1mE4SjIppGacAFMkRMVOwiqDuBZirDR
iyMd6nq4A/US938NATBbgc1Q7Pgy7GJ4ePxJGjM4tLR2I1+nMj/zqZ/vtIjJqRjWTTTjaiQiUy6x
FwyMDqUv/D94+JRAIPpNbs0ZmAgDqp2bVIeP3GAWx5ZRmXd2xKhRMeN9fpY80jqd3xkz8Pg3yQZh
EZ2AwhI/fRMB4C03oNylIdVHBd9bw0VyCx2dKo90q+CXE6rBmX/9BPwP+jSQErPgF6X1O9YDxGoT
e6xNWpKKXuAuSHTI2Fu0nUMgL0HTsHOqPRizX9lh3IYe6wVnxU3xJ6+d8zvTxx9Ldd3vN+c8HmEb
G3NYKvYI3pxBa2hO52rkcrvxOJj4GW8ptJH400qIXQkv1zB481gxVmKZ7xHcid9EbqJL2W2L/E2C
OmQKnyxoK4OqO4ggY6xtDrIff9kb1/188+S6pqmOT7BfAS4mhb4I2S1ztjm4ntAacJ3hoBdOearM
kYfBRXKJ1viNd0AjP5d8EeKzVChnWsDhHUqt3kADBsqA6Mik4M8hE4Am+HZ1qr0Wtq7J5M2vBvHB
b3kKpK6SQjF/otuN3G1yGj6RZeE01KcwwdrNbujDUG0H8QTpWsjfAxk0nyZ4enArBeqV7vL3R5BZ
lsBYaFFaLIHs+/GQ1gXKq/Q6l4rcTEODlLgT1F+r3c77IerP0xYtgroeKrlMcJexAp5GblQgDuej
AockSI+vS+1dIau//bzFNQW2zyyPSk6gSHSGtmThAneHQSiwYE5nzeg7sg73HpoZrtJBaySjhzqB
Ln1Xpj/rAHS0aoQL34abPb5BuaYU+g8b8M96LO6woqfbhlaw+kTErdGYCz9otT2YpPuHXR/oLbV2
6u6nVH8eubiwJLmtk5rBIxt4T/IQivEHFJYNyvfCDPYZhiTCSn1wh8lOjtmfRy4upjHqB5ad8BGY
2h51hQUcjgKACYFfoHdTgmAXsa6gQJ1lQDuUeuc6L0s/gmQHBSakvAz47mz9nEdwGs+9jNt0QacC
JZpDgS1Gw7nypkhHXwRfCAsmGWIHQV9DKh4SeddCZ1dCGfhYyyoK9ayB730OCRqrF7SrMXDYOMn7
/JpA1YhSlSehwqy+jSD5rvpOaUBaoU196L3Dmwl5FTUdk0YfoC4GbWY8cSocP1C7NTWm1W2xuDXL
QcoTGY7wcHjpjMAmjgUYpV65Jq2l6MzKB7pDZZQYTpAkeA7RcHO//v2bmDTJzODz2IznVnivnwVc
cHAHM4G80qhTgPQq15q3Pn6dYPEDAygzMcbmPF5AQfDBnuYNOt9Dvph2RTWDpD2jDTXQjCV4cxAZ
W4lX95KcH6+6iCB5Krdc1A3A+RFeUhxaOVqatAHEzqhDfqazGszWrRSueMVByd1GlywRdkSpAbMR
9NGt32/PO0yhnyu3iC9CzzMNqzRXcAWSuuZbdOfN7DAlGGQg0/VebVccRHDUFr1qVKGFk9oArYCH
zoLJW8FyF0Wo6K1Led8rOH8s1CK0yEqYtYJfYvrqTpnRM2rh0VayK1+KE4YwY6gOAB6AKo8+PmPX
wL1/cpSGly4eWRTNqGzaUye7sV1tev8sQRJFHa3CNwUFbsI2hB0CPVxZzDsot5+LuQhNjZB3QlJj
McnAh1IhUjmqhH1AtLF9r0bTdJ2rf+dG+rFMi9hEZ3lXlnxFGn5AxUA3fk+0pwdTcX1081b37/U+
XVxIP563ONrtTI19JQMXUBgpOkVQhUbzD2AO+mt0wMfy3fpFRg33gcFls5XsuFQzW5BV5kF0Yxfe
cKGkouvbvIv2hPYipHdxApwCsOIXHk2AUeXBbAHaRFRH2IkAJgbMj0p9M64INCUWkjfpUFW+ByfD
rrShewiGBSh0gpbtkSRj2BSgqtQHR3iER7TBQaZwdQmElSVfYrL9RhCrmK3Jkme7cjMD8/QsJGaw
K6BZorcHxHTMW8L9VGwYGLYmmkBjXABXxx1RKUVu4gGGw8366EmQnIM0kqxB6ps1AXKAsRNoaaOl
wJzzbXzFT6M9AYviRc81ABfP+HmVGQFCyq/upDtiGT927xLxTTWhLwQkFBBrw8gWPHmwQ5M+BG7i
IotPNIrRZNipXGCc/JQHYNbFrnJgPeELrxacK+iXA9Ipr7PY7tz4t1tuiQGfy6gO+qwlkL3A5nQW
O4RM064S0ECkaeGRSNis3Cninbrix1MXiSVVFfRMRViO2CE8RECXqN7Mc7PZJqkRHAGmymGbAkRK
7/EH4PVcyZJcSlAbaDUPKgplCLljGHwCvVDUOngQYHQDOJ06uTBZ0ynemQQ9s1uzR+8Bpm+DmY5o
0KvplkzLYBmRGW1tCa3K0GrmKma9oUxc8vW2oWA+bMAdAp2KlQB2L9v88ZsXl1OPHCeGdwzuUbPB
voQ8UK8OtdluMNE20TYbyk2IaVZkFq+h/kX030FDwJxZyvBV1AJQTxVZReWD6ltuB28NnsXc8Sf/
uUcX19XARsAl8bg9A94M2AeAFv0tLYPJugV1dzIlRodC1+TWaJA2eFXMoXyLdfFTtAlgs9RqdvGg
9hvgicYNBdQxvOSh2AQJA70ndJYQ0IXWkwAwShwwTKF2BXrortrkqQptJzbUcf446AWBSMfo+a4G
zQcKU5v+LbaHDVDMRLF/9AAsTivkVijR41pDJb9pPqiaTE46rYNCMP6PHgRpp/VmL98HI7ApZrjv
trjTwsEtN+nzhEE4nGjBRLUhA/E9PRDYuODEmxYOqVdviNnKdvL37CQuH6vsl0DpjI3bEH1NzBrh
1bovtq3nm8kmGBS9odyy+uotrnzLTJgsFroN83g4JSU5QCOcAxHDivJWCdlXrOMvd8XVhOQmLWub
du5xQeFrTeh9AJAoMMhH9T58wxehTV94SLl3UIE1H1iEASyWWpqNBl2cIb/QJQhNWOhGwculnoTJ
Kg0kI+outuDOeT6bii+4QV97hFtYWXIPl2xcAZhYlQyDekjUZXCQQuTF6ZHSkIn3msS+5K2ZQwSZ
w6/noAnGjFYnz2qfGH1vpDBpcvhpQyUWMptcE2GDCNVJ1h7ELZcBEznsQvxDDTw7mABAxl2stdhf
MC7rzWKycsWUIUcJk6XjcEoPMWS+KGP090H9hI4naPFPTXMUATuV9ArQ0MTsKvjCGUKnQywC4iNK
bJWFFsHvjylMbjgm41c4HtvJEuUHn4ZvjZkj9YnMCpLq9EPxVDdO9qacYVvvDp/jW/2GTTcbM3Qc
wDAgUrXgv8vdm7gt9t2m4A0+MDiX3jT7EMmJPoNeEtqYwhVnWHJqtR6VO55IIpsDeDU72mWf6tBg
Iitl4FivAjwB8rQQfIcZrP5UyHKpRa0r1CGH9AQm3fDYCo26hmzXY2ux6GImz31qp0KhKtG257xJ
/syrr4HeMMGZRhxFnVJMTwzcgCo74B476QOGh9CvxUBW7zOHZ74UCfpdwGdlUPOv1B5Fkm8ynZ5a
FLVGWl1LyvlF4hbQo5iPHJIa1uKRY8Je4FC4iPggnmfubA+n2ASl02pgGCQ8Yjo9cEa9jVfMkO/M
2n8Gt0UqF3dtMUkD3kIUdR92OyqwzTmnQoYlOLaQ+R9MmsOsXWs/Yb++6zeRDaWV7YwM6It4O+EG
mY3AibZElIUz8LmUQ+jm7uAorvLE9qARdcgncESeB6cWdX4ws8oF1n3FovFeh+jHLbJIEamKaukG
PkdoKVeNCXcsIohBt3oJq3Tgk53pMMs7RMBJBy7tNTLFZEs1OuYPv9c2d4CNP9ZzqTA/FbTCFoQi
Km9RW2FUtcFqhh80wVZesI7CpXADDu3Z3sP9kehNdUU8Zw5QDsIFa9W/zl/jK2bURDAlUEVZRQ7f
DwZZxocwtUprrTy8N6q6Xburr8RNyByqtCqE4JpbYn7P6ZwNZzOPlBAgqiBQvQVa6K5Ko9/r3f54
LEl5bx7rx/9Kaa8pVqLVL81W8ViUgChfWoM3m8YSK9DCVuERd5qoP568SLO6JuHrrkJyN2D0Gng0
9CjQ2BqIX1OvgcCt96cJlYALPAy0d9fW+97M9cfjFxlPQUuJT9HI8lqobfUHAFuIWh1r+i68JuH8
4o4bwVYCFbQpzELEzkhbdYQeHz4Ia0LIFA4bCmBtXuzmFqTrO69STB/XAVwo1iiZ1wT8l+tUWCQ/
Exv6HXoHGE4rar4JDwPot7MtQPAQ+HgabiwaPzg8tDi39Eu1ZUp9KjeFNksq1JiM+W3YVBsUGB7k
DENXkA0km6zHshDOVCc72CfoEM1WL2pY5nS1V06q9d/efVHNC3FDTVdqfvk8mhjnDNKlpaF3pUDs
aoSvO3CI4Lo8o0CM1vlxJOD89vBFeEdC29dQR6DPoTMBwg6AmQVL0VZFJMj30+PoEVF3GcKkpmQA
fWIEHwClgO1SmbwNrJX/nlHaKrp8papZqspXTZT6TYKdR0imsIvUaFJuEQm3wgSaHY2V/2ALrZSu
V3Gpm3MexWyGWgpNFenMui0cBiYth/SKYmZuXep+rOM2UbBhsiP1XmEuXKqkZPVaeRs+T3DcIGol
WBfIMwOL7gWUhRRLtsG2V1xkJZVRMKoApT72lG+Fg//2e0BfOwAimWXevH3Oxl1U8DgAvYlEcnAn
6H93IFkWsEwQzPljgl4enMHwKzzUTkOlQkMTRKAmtnqI2sBkjddb/KcTaWR8Bln1GbqfFvOVRbiJ
IoZoTucg6CHSuH6xug3XYs0SF8pkXT4xCkJdDNsauP0gulOYlSDNMSsgwGWIR0GYjlKhA99G+zbW
KsKuAM38hQpFoCDh/A0t2gJul8FJsVtB4yjwFtuX+UXcpV9r4YZdObJXXPvNardV3Pklwa0LAOld
tQiV7tzWrpJva3EfcS4v6Uz9Mo1bGLECoWLUuQWITvsZATPDWhTndaiECh5A/MJJVl1Y7sAbbiP3
VWHo5vUmDKGkNiar6QCJjdJJJ7gY0Ry/1s/NWmEsLq4JIeWFOWr+h73v6o0bWdP+KwdzTy9jFflh
zwGWodns3OpWvCEUWsw589d/T8n2WKY04pzdqwUWGAxst9TFUOENT0CVTYB2f2mxonYHUbMFny8S
zZK8G8l1ULDCvEPSNa76aoFssHspUYiHQMSqlteQcSmYPYQewuMYxDluLuqaex6T00Elg9y3AHyc
Am4DI5jav0KnqG0MDYwD0QpFA7VI+B/qDYztuxqtAADb8nA7+gCkzOqhzC7VyX7vh1Wdj9L3Y32V
ajrkwHA50TJZuYCf982uC+0gNwZiFCsJZ5iJP3GhQRx3mTh01ThkKS9zyDSvpAt58vZQhW7WXGdA
dh+bYwnGeGVLl9pzuPu5RvZcNvDGPHg3s4gojOKY4toRZiNPRzoA51Dog1PUdJBtoRcP8rhoju3e
6xb5tbxUl8FBXeTbuTNCYcHPFwcXmWQEUStGqsuKu+p17Liwu8Y+PYKag+Y6v0ayG7RruGKtybW2
7AHfgNQfLC3Cu3HT2dC01YstQXiyeKvBCnjqKSuYp9BphJbrYGqq2W0ARa+xe24oSqpkieQRJcf+
Qbk0uMvCTPazRYGZE4hMkgMqRV7ZoWl4ijeo3shGd4WaPcqkAxBt+UJYj6jmWtAOAeoBZbRkAdAz
zKe8B5iLLr8+Tj7BAf+WH9DJcZLUCWxMUlzKj4Lnm5AY20KK099w+2FBxhfvcqqG37h8EtEB26ls
l47fOHDwLjd5pic7HjuIizcLzAh/iVaaa4BRCBV0qxPMBtiWK813ovoUw3NSk/+Ga6o4d2mT6F/i
4gDYX8RHbxQktl30Guz7zGrL3sYa5JdtscXJqTy55jOjAfviMl6h6EqWouI03N8wR5Jnpv60rx/w
EdfLHJI32cb2foK6IyU4xg1wUxmmRnyF85oFOa8tZjwKkqijoXLnbfuVh2rEatj0qSkgfdiMD1Cb
CsymMuRln1ky1CsdApGaQ8X0xblFoM7aW3yGvBMkovJwYpBwRr21tt5tIBFVg4D3MLEggw/ugo4w
nder6whpJuTEnsOdumSUlDc1iEOxbuBjbn49tz9RacLcfncJk52jd0NVGhu8UhZdQgm4tPxn6RZ1
hIP7quVgGkGBbdeuQDU6+MvguYv3Hv5boIg/cyGfrvd3FzJZ76NXujGRsIUhikCtGEqEcXTPiTDf
OXbFuh9v0O0ZlINmpK/8oofOWbGCvsAiAp6cbOeZtG9CXB+W4a/rmTZvwkorNaXC5l7nR79AYaB1
0kV7C9LaBqg3iKyFRnbJNwF9i3goD0q8ncWHSDEjO0U18Hm0GmJr0mLo7nL/xGptXz+xz0sA766Q
HfTvZk9Aq0YsKV4dlEUBtgUUGKpe6gtOm1VyR3S6QgsN/VZrZthP85F3w042AcEjaROqGBbk/iNj
u0ayrp5ZI5VpKvH68DRrs/p5w5QKMoTGeUXQppK+MUlbTmT6ZRz0+psOcclVEjmdaiBuAQ+M+qZs
obiKCm6v7OscYktJuRT5XK8gTSl0KBmgIooTC0tQr5XtKD9AVVO4h5qtKL2k7knyti13O/S3fX5o
gUdORrDK0gL9xXQbmAKUHwxsA+Q5HXdteeQHByVlREiWD9xSbReyjUQD2v9Xg7AP3F3a2yFr7BZH
V75rYALmFA0Op3anPiFtkG87NGvgRwvGY3TyTtWe4fM4k9tARpoe2qsC2+q2hfqdjuJ7ZoUxWHHu
3SACubgsMNcHUwEGejDQ/yk59AJRd5DNVjYRTCaKRRZx/ZCL6yQ5dqDHQMsewgz2XAdI/bQc8+uN
TGHePBW1YSQsQUz346IXdi441ih+hu6xiNaZiM2q08V8M6CU5qJAWmxgBWwkGUDUIlyQjZKa5a0G
aIC/ibVVA5ObHpQNOG50oeVqgFWAzdjpKV41vFW6F7ht5FsPomUQOw/2kW/0YGT2R4VsItn2od1I
18KAkr/s5CLAThbcTKF1TqAdUN5E2h1MY7kI2bxSGaronjmSg94GO/VwpaSHIHjghPt+2AveNqmW
nndIxT0HBlWP1kwY74ToxpNjPYM1yiAvB28Te6cmXPi941rI0vT/zvp692Qny5ofulL2RRxo3Qo8
IIPfdtvMSAx3U4Gmm9yTJ+389Yifx7HvRpys6IbwlZxRCBFB4EN6HSwXLsZt7ZTFErIQJhWhwAnd
eKCDQEXEW4Wbccq1qPEbAZyLgBr7CcT/j+f+/3mX7PB9m63+9Z/4+3OWD2Xg+fXkr//aBs9lVmWv
9X+yX/vzx37/pX/t80uKXPJyqbeP+fQnf/tFfP+P8c3H+vG3v1hpHdTDsbmUw9WlauL6bRBcKfvJ
v/vhPy5v33Ie8ss//3jOmrRm3+YFWfrHj4+cl3/+AXTYu5fDvv/Hh7vHBL93+xhd/uFU8WP68uG3
Lo9V/c8/BEK+EYVKRFI1AWRmBQlTd/n5iQIrOhm7pIaYgkXMaVbWPn5J+yYJKmwagHpSKC+xCLfK
mh8fiUTTYN4NBqqoUuAmf979b+/p13v7R9okEABP6+qff3wXW/h1bKoCz4hJMlGIJhNRU9XJMe4L
VZjRTuHPyr5dVP0evdXoirkThGYM7Qe/BCQBvfERrNLmQamwJZB2F8ZY/B0LxGDty+uxMhpoaFPS
OjkMXmtkwh2hKHZhKylHbCfQtQtQ/shuR+kpi16a/kxzS/EXPmozTVaYZd+Dx7bVkkHXuA3pUIBa
BYqlJJAdtEQOeuRLkE/1qIdZF4d+n5LcgUkK1PwRFVJUgI4FhJ91bTDiV8YmKivwDrvXTtde6gU5
KgfmrCQa4jXUomUnXYERPeo1wuFkIWBTkA2pv9fyDVLQqNll6xy5tY90Xk9Axt/zpY6OXxfrkKYv
z31l+q4dHlIHTfToBqTIWLaSaDU2Rs9toScS3JAHbo1fDpUrYhVLLTgEkaDnrZMVlnAJGifEkwF4
BncBYbQYrZqtlh2EbB3zS7SgXfjQw4qG38QrxemA7dNRuUalMjNVeMdjQQPXx8GZ0/Z1xWhvahuH
U9nsY1s1oF+YvKpWfAGnrTgVC7DKoQ8O8SO0sJeysgfJSgbE0KROD+zZAxQJbOoIF3WprTpTTfew
C1yBdR2i6jZeN/wCf1ZzE4iwjGzxbXcAly8ZT49zlMhShLUPUr2KBpCHZp5nAICOaoNfLoVt466k
fNdw5wGSERCsMaN9CrLycjgyV7gRptmDXtE1v5IfGtg9LZDwDv6uIzDyDq6Chwi8Q55/4KDJ4joV
deLHtoTCw6kXVwd05SHHruLg1dBNyGxU7YG83ED4pgWNDgEALmRRdWvSGMUBj8uG6TQYmecOYgk1
pHN3IBgvc1jEmLHTxsC0WC/cwdXf6AZJrkf5XhMdv17D29qzgag0Zf0KrhL9kkJFPDW1bQWhhg2c
UlvJIQWAsNxVDJnI0M5QtUNAPjhpuCylfeN2zli/tsE5aY8D2VDhEceRDK0Md+1SSytP0QDBGW+B
svwiuOR7PwQL08Wgw0Iy1EUI/uSmuu9XyMkSgPPgVwS+91KAGOMrBa8TPcRV86zuQTWSXquX+75E
7cRENCHtGggJZFDwgfoV0zSpwF9eadfow19HNuD6oh7fgOhQyEAlrngUaxQzGI55DzOafNQ5OGcG
IENkdg20L0BZeKrqHcy9b3HV3BWCaBFSAmBJdycVxs2n8JbggAEK7pAqpVG028S7JNUDiGED3UCE
eACiJVxk/Zu8JSsyhz5WyaJ8RetiGVndTlgj2oP4CAXDokIE4m771C4BDjupmwYmQwB7yq89jLIJ
qkRrTBz3tYJ+0CY/pKUVQgTgKbtUWBNUcgphTYIGKx9XI8FWqV6nGuQkid1c2NMIzRx1Hh6iNyCa
6/jwtk7g5KV7Z+m1gAi5UQOA6+evMr9L0ZeT7AELEDjbijxIPVgq3bGI77zuRnYDq8oAmVLPcurQ
8EATZZEaMll18M0ATCXNHqUWPNtoq6Zm5lqediLJK1Gg0lcY2nOx0xZ0XUAgKQRSuEHID98nsaqN
FrKfjRFDVxU1bO08eCv3HG2aGK12PKBKvR6UZ85+817dKi+E7uDJUWjn3lvJ2n3sL1tuGYybnHsN
4M8EwzSqXeQBu8f4pMneVqKbDjy8VDBKiGmkKBZG3v3AA8f2Br2Anr4MaouqOBK1Kk5aBFCdVUQY
6jU80AYwkoZMT7ZyYe6uNds4tAl07kJ7yEypgXRG9yLv5F01q7r11hf9cD4RZkkr8RAh0SYtnpTp
wAAgzJ8rq7oBGlQkgNLCegJd9HCTg7Jen5RbKVv2wF2FQKltJLD2Kdl33I00PAf9WWgvkawaI7II
j5ptc1DCsx8Ae60nzEWDSUDBNYpCGgOmGQHUV4i7LGFnE+1q4enKH55VCdib4SodTTQKPW7Bw6zo
mO96u7zQ1sqQ4Cjm2G1hRoEdc1nA/BrKWhUkg7FUsAejqWKN0PBQgW/BBhm9ChDKNCrU6/ANg00V
tDrM3AaWLKtPFOds77+q45UISlJthMA5Ah+O9YU8KL/KglwvkcMKT/gAk75Fjw3UUVeXiluo9MA7
OjE1BeAWKEe1jh/At4R5FwOa0q/U5nWMFmXKxpWHZZKtKDTOBSiL6XQvncF+DkunDq32Gek85VaZ
tquqAzRY6kaPEisGCD0zUFps4TOkCwTxPgnOQn/XGZRb1Oi/49gxxx+sgP+LLBFZItT6j5+x24fI
8vSYZI+/x5T4+e8xJSdQ4ZukqZImUBGRpagi5/geVOIj8RuCScSMEhV5Fjv+GVVygvRNljQqaCLP
CxIkwLCYfoSVnCB/4ynBx6pCZVXU/q2w8i2b/LVqicZTTVFVoii4SFnDtfxe6uCjIBs4QuAAJycg
1VWZ1ZTg3BfC1pUx+8u+vq/ITddBySXz1Ot3D+pHkPs+qP1QfZiOzioi7wotvdQKxSgo/Rl+KSG9
50PFkktoF4XXFGuqz+oNJ4965yJ24EFCl5u7MkB1KIrsmQthqd9Xj2HSukGbTRSDTu7P0p5JRKAw
wOvtiol688thltM4razCIUWSBeyFIq/IiOXZ1by77aDk0yJsx+EcOuoKHD09PNVLbstkeRI0MWbL
7NPC0nS8SRpa5X4jiiLGU3B3gqmtBT2zh3v5GTqXgDe7u2JGFYw9rt8e5+QGJ7NK8sOUKHI3nkdv
RKUHDBvupKABNvPW5p7jZPqIvNfFkdsO5w4yMZwOk0tflx1ZZyJL1b67nWO5fGDVTB/kZJogJ82T
YMSA8MrctCdG9mPG2MordHZQgp8r3X4ABU3Hm/TwCl5rZE3z2USpHUYvgDCN7TrERPqxRwKFYnq3
ngMEvSWtX76+yVE+qH2SURnLMunV57IEdlKLpBxijEDweug1yP6ab6HA0/JcjaixP0mC8Ci4Cs6o
UrFiXjsIVb/mxXJXlKgXFTXcEAI/PbQlzGGj9DKkCtIA9ejTdMmLoiUAimFkMkofnAc0rEf3igd2
QRHGVypJ7bBpbhOuuh4IMItlo8JCGaABqdNiOx1KONyVN3wiO4RXDLVRH9KiBDx0fAy0kSCQy59y
t9pkNLvLxJrZBRBL8cCMS6rqxU1C0Pei8Coh+Z3PwQgZwk35kh+4aJv0Glg2/bBzBf+ZUmGVSMW2
auTrTHJXaUoOYpLvtEKBCa1o1vG4zTjtLq6DO0lLfL1KQIqrfN6RK+FWpcmL5rnPtAfCvOeqx7By
X4ngJgtCPLAFQ+L4kIQmg4L8NQqVBfF73lL9atflYmpQGcotahY7ASe5aA/mMF0NfKchqKSVvWqm
XgWdLgEBa1f6dulJCigP2XKAmygsd8CBJYLi63wjwqIq7BF0ecmxJhnyiC7eVK54KwS+PXgUkXIm
bjyCHnoVO5qIVvnQAJ1B0Y7M/auwzvNlXrXnWoVMWFp2gd7k/lMPy6eF1Fam5kKstpH8+14bF12o
vTRJfgrbehvT7hl3DmverFiBKwxZ0wp5VCFtAo+HjKUM/HpQw+MyAz5SbDe5BA8tN7sMwcPorvEW
at+7BDW3L2smB0OXuTasZMIZSQyyIRdDNXHkFtIAul0vn7xu2PoBUmplFAGp6rCrBgjcYjff+WmL
luzYXyLBR6pewBakaJTXLlERo3LItajv89faAGASHWh7y5USoGhKHBgpOkp6PAJCDDtth3oZRNoo
UMqd0EFmr28wWfOGW5Q8okwF8sb6WME9Ug0RdYdeimo538eLIiGQue55AEI12Pdp0VFKh6XLF/eo
zcIcqBD3WamtiZTdqALdxGi3qT4P71cwpzQeVdcO6c7ock5aoII7tt3tWGEvT9NBj/mkxVwIUCOh
26poKIzVRRW8fHTYqFLDCk/iNq2SlEZG/dbqS6jiSupJIbD/BR/R47J8mQIHrUQuPOe1Fe8GoxEG
4hPssPeur4FM03H70K2qDbzbrxW8WuQZGgTyPG9fqEhUPXjHDwl5IRkEtdBPzfvuScMkM7yhhDJg
4zsq4J+cUlgSHy4rCvZkjpYigWO6LqSyjNqUcBH5ceOX3VJCrdnoPGrlnIras4dgnsg5kNpKlcHJ
fQRjgyse80E6xFR6KSR+0xAFgnxllhiJCq/4LLkb+O7SagBGZVx8p4WFwl7HTVi3MBAAj9FKlPqm
4kUAkhrpotRQdE21PDJUwd133ngTQAxaa0mwLNsE5Wk6wMxK46OHimseuWK8rVwuBh5d4dZC3+6K
Krp2e39cUO+157xkUSiArZGKdyHzEaS7UfSzRdD13T7mkd9IID6iGV2fZg7EuYN+0nPMtFiNVZGd
FxtGf9NuQb800EQ6wb4SboiaM0e4+/SgFwVBUnnEtoggf49koNoUjE3X9edcrnxAMcVtF6ubKmpm
sDUf41QWUUiCLKMwqhH5DafxPmQaKOXGsESWWHvrvlvz3ZOEydW3KCh4iU34jUsSFAJKc+aRTtU5
3o7gdwNPYgwAQPheqAWoPsKRGWyUJezRYATNr2e7jp9GM+9GmgQXgjpUNBASHtGMBCXHRXBs9Wfw
XlAHgLpcjrrhzK19CHonz3QSXah5wHfNmLMBmZ4Qai5rd6mBto+e0WJmLBZifogI393cJKRooijk
JC7gz8NKWHQ2oALwU9ZsJos6T8n8dFZSCJZSIikE2c3vs7KqhICWCWYliW8bcqgQqgju1cwdffq6
VCKLgiJBHvkNf/VuRrq8kvBVP/Rn2WbdJLDg4cXaMlABKrfz6JUPWBk2EYlECcM0IPd7wza+G68O
/dLtCr4//0SrehbkaxlYFTIT/7Yg13S0ydzghWiUcI5htH1rgjh6L99QNK1g23FVQNQTpg3ZortF
V4BZGc8thQ/8henok9lCuDAb1FjrzzGUmCvUW+kuvi/PTPzbN8mZHkdUnPVuDwgW6G66OMMDmbZg
34aXBZacKxLslyb5Wdu5g0uLWDjLRZUb6Ho7kpfcCmLjxC0wrV7d7geSH7+eUJ/t3eTdoNMkTQvi
mm9D4RxVoGi1AdrvM1P2s2XxfgQ2o9/NoKYXFS4pi+FMxRqcCtFqO4j2NgiBv76TD/iJ6fOb7Jm5
54PHGOJWejTvZQtRoBltIYxhoeMD8kS85Jy51OzTV6bgBFJFeBPzbwCrd/fWeWrKJVyNeyskg+eB
YxwOhbJTytio6+sS3e2Ze/xs8yTvBpwctb6Ue7D1iwRM0XZTgCGSW8lZNJkPwtxyYIfodO98P9Tk
kHUbUfXGNBDOCUCRsADgK5jboSFUtZXtgz6gdaiRZj1QCzUnNjM79wcQ8tvL/HWjb8Dcd0/Wj12+
zP2BP0OzguF6IcOkOblJoL0kG7C4gTQea2b7vO45rVXuFHuEv6cMsWTm4P0/e+qsZvZ+Cg9DSkpe
08Yzv5IWPnBCgU1tbQWF66U8J+I7M6Wm1n5yngFyHEtI9mOTg0uRLcPZj+mXO+laRbuJKbfRI+u8
BGb2NHOjbIl88c6nehq+Jue0E7CE6mckiDfEQHfWHKHStifQgBy33mIOvvxBNHn6oiertqy7uqYj
phlsem4Q85JVCtgTcx+xCidFv5Y3MftOKKscvr7ZD7z37yNDdZNZSWPXnYxM+kEN6wwxFmASbyJ5
7QGDO+TR2zHiN5P0itGgBA2qcAYH3cfyqtzVIGKB8m82q+S2uJ25or+Y9b8uaRJCtO2gjr00Cmdf
G155XwBiZqw9Y6h0WTOxDgHhlQROrzwU+puebAntCOhH6GrB1OWkjALYf30COFUe6pHIDcbYUfXF
46RN3wcPjZJsB99f+Sps3RVu2RWSw/sxxMNJsx5E91GV8nOSd6CExDh02wjcVr+R9dINT33uKQtf
czurb0sFvqUJb0DFTjPjOvHtXIC2YTvCWgokkwL2ItyzJNLS0WpBNXnfg+SfTFQzETwJ3Sdegm5k
uauybB3FMgTTo7TqzaYOPDt1U23nx8IxTbKNEpObSuTuCETy6jTexZ2L/afRZCsShmohxhm/b4M6
3QotGFle3DK6AZinEtLphg8PfQn/F46EZKGQ6OhKaO4NGVDorkqf+GGElE8LyZBooJGJ0seFDig9
JD0oI3AzV8CfqmrTD/q7oRnQf2kKOPcOQmRGWiU7Xqj0Vgmwqo2Z9cK5MLhuegDSBsUVrIFyiU5a
4TbL4nshKzdeOnpWKGv+glawQOvSWtFTD8z5cKhW0SCh1QfAbZ6CiBwn+zim284lJUAFVaHXBPRe
yFN3q7ZqwL2oweuO0lEy6wANlVApIYfkCQlU3eG5IDbaua5E0Rx4YEuzEriLET8QSais1y65yZP8
VRu4G6EA27hXhOYlbVDIQHYfmkOdg96goOzUKWhUBT2auVyrVWbb1/uedrec3L+4buJD1ct9aVth
VQ0S0MEC8FlAcg1pEOhD5N/mZbpUGmFTo0wHUl0EGrcQcRA2HOtdGwRLzstcPRZFAf6oMFJB2S7v
RxF/gSdPIUEwTKAo1bQoIUBwIzL9vtj7EFixVXGAco6Yog7ngghXNxWIewUS9bZwyW6M0KlLepDZ
Cp8PLGTWChCBvWClctToAHvnOhL3cun7ebrLyx6FmIxLFwTdurGoQSaSQu+Uuw1rSTctevXo6nPA
RxtCgepZ3sGKppVQQ3S52iSQbqcxa4yhGqjTxg1tUUJ8OuLhgMyGbLtuj6XXPUdqUQOZn4JJ3USa
EUsZ8KT8JijdQ4QzXByCbUXH+4IEEQyJM1gkq+059UFMF8cctyTxehQFkANC5avIIJ/y9X7zaWEZ
FfE/d8BJuC2OQORzPQ7ZeMNUk8ZlC6F4nanWsOi+WM4SuT45XiiPhhRsXdDP1ibbG5RJFa3VCvFc
ok0bgM7dCXMnmPhxCPQ2AL8G/hrRizqJ4VVhdMWMKOOZYXoY6pjJthNwpMlCXs9phXyWHaEogK6Y
pMB4XlEnN6SSvONT2kt4gMhlofENhVnkl57B/+LW/F+v8w9REGW8yL/udm6Dl+5x+Md/1Vkc/9b0
/P6Lf7Y9KXBxBP1LAgwc8mN8559tT/pNFkWAIkVJQhNTxmH/A0wnqt+Qs2uChiKqzCsiYxz86Hri
o7d/huWpyktUAE75Z0P28D1s+o5y/BxMN5ktKhqd8DMCLg/yJgKh6pQeUBA1xsk6ePeV1ZvMDx2l
cWJ2MLgoWZ9/TjXlja/0K5r7ON4kgq8LzvWSEuMVFkqEGtr64PYY0chQY8BRwyOiAc2p3vgJCvaG
uhIf6dpbAekD0vkCNhoONRS7cKq7/ip+YiYHCwWJMWCAT4pZL/yD/JBucWRZ0onFxXRZXScQCrL5
DgV8wI1Qft1KMYzmgf9qiNWIT2Vkgjctb3qyyO5FFE0PNSBm7ybGj6f+vrsrvnHyvrjtKdJf6GJJ
y1Ti3TflpnxWt90R+GrvMZWv6N7FCQ91DOizAriDo+O5gx/LCk8FWq7wTmxN4QRPPEDQQ3dVwc0F
GkBb/EKn6BBqw9EtPAOZH+34o8Qt8rvYKVyLV4A08XZVZ740jFR7hz+v+mclNppST+NFRE04O9n9
3QinOgEPriv1ZoUf1zbSXtsTBGl7ZV/6V8ENt6Z7+ty8tncFWY+ypTx7N9pe2qu2JugDWUOVB7cQ
m7CYi40MoJVnf4N+1qYHysszRWIWywhwx84KYAVeWDUedwD+qFA9cFCddiEcSPfCHZAjkOsBTwy9
hXAha0ZAFxGgj6hrSvDX617L4tjzUKNC/JZBa1yMcz1Ohw1OSrCVB0FaZuAU5lYGYEsoLgW+cSIV
wdQT9yzW3gJ6LG3eAsaHpwfFYOqkz0jIIcWwCA+irFeo9JcQwbO4cNsAOQpdlQU0qfPgVoD7RqCn
ryGc6vJTFVqNcoi48SAt3d6GbDYsVBS0t5jXc5Ifs24VSFd+9uyXqMsn+7w68O06j19Vz+SAKgfb
FxLXgEyFudEOeinYJfDoOhBUZWICTeae6htqd7DVScEEHjWj63alvPL1ERQPQBOJk41rRAKJa/fF
gULHNwUzOz310lEL4E2Q77rgqpJuEObokXDo8A40uHxEm6FyKL+l+QupLGgJAVCnvAIm1qv4KpAw
daDoRjgRwp7Hs/3UaqHYe9U5/RaBnyGkRnf0bkrIpMPyuLMDeO6VcwVYiR3rXy2QSTpb+iXin6H1
7hVqY1pnwtFN1tUAZprF1Yb76EkOgPrA/nD+w4sPvx3V8DcsAW/XQ3aTanuhW5cBFEVYVi4+SMQK
XKs/hNSiDigOgMcGm1LTsSlAlcDIxiVqPaVsuReQ8ME5fA2wU7QnD8YixTr0TExFmKn08hIhV7mH
sToEspRNCBBhZILf25CTAqw/Fm72xJfXESgV7Y41eGP+qoZggQzXUE+HYRBKc04GsZ9Bh1qkLpTA
j8BmhLZwLdlE3GMaOZWoSxDhIdCGtPxqwXXU8Nwt/lW5Eo4BpnwmXtKOwSevYvhc8IYIIl6mc9lL
L6zQ5iLiSxEtRLRypYfKFBfwSIrYQd+DL6rD/wQbIsQhjIYHxHjvN/dts40yM0mXBAS0CA0n9JO2
HVS0JTMNza/3vYkg7o/dXsUhphFR1QDRwVt/VzHpeoHvlKL37ltIi0GkbNEuCwBUIZM9a/41Ibp9
GGtanSl9rh3BafTvmXgH/xhYoCgd4wPTe2GSJZmjLqAhZICHbONVzNOMPz9Kf93stCLT1nwXNRFu
trIAt74LIAunGW6jV057rZnBTGI+OxyLOt89W79HnKyIHVYMmDq2wEpP+6KDSBjTu60LfU55dhKZ
f3zAk6JpNWiKlta4P0ZRBWM0XaAIdGRmIKKZH6EJNjN72OT4sCWoqiorhLXU3uhB726Qy8pW5GTe
u2d6vtJSsxi4d55mNKnR/ryvX+NMJmk+AlyGs+X7fbHjBCZohxaynQg4gM0uje42m0EFTZp4H8ac
Gp7HRVe3VBa9e6Zx020h+aZHjryIj3Mkqr9Ygn/eHUByv00TAc34KBzwFIHwtFqn2II2q9gi6NRz
Q828L20yIVv0IwuhxEiyXTvwqAdy21/+DZc/9j1fzAttMg89SuOkTfHs2DwUDWRscKEyqUFtdZH2
ONz/W5vYryc4qcmFbk+TUh29e3gKr1B2WPIOM8IsMeXnYE5zj3CSuwlVSV3qYyrCTcCWlokt2Jwd
r+be1OykmCTZ8FkYtEJFFK5uVVhVhotyzQz6IMU1y+KbneqT7BcnQNuXNe6JTQsIC+qRETmCJc5m
vnMPb9KHQBeUr5oIN8WwhJAJtSV0p5PF7Hxg7/ur+ceu492+1CgBbdB88e6/U3RQ+od5sVnrjNIB
ucwLCuRz4dHvrffpdgEo7O9DFi0/YuPFrX0Xpiq2ogOkETwI5yQRZt6WyE+2i7wmQwWkqXfPr2on
WalOsvGXYEqCgjKzrObuabJdYGfvtKLGSKHTYiRG9JCh1TkvmDLBDn58epMNg0v7seLEt6cHPhQo
1u4qAbmDWZ5mG1cXrJ5FTHPgwQmk9+Owk30jDppAFWLcoLrNnWQZ7sEfs3Fa4r3pg76c7QjNPdDJ
5qF6AZ/Cfpu9up9nSuD4y2w/twK+XmgwOvh9NqqKH0lu97ZLeZCEi+wAR1dpV/+zQxLI8N/HCSkd
eq2SvPt0w5ofwUp2FDuEj8ZsaPP1kobh2e8jxdBO6JNIZiOx/TA4YuYf4jWTAwPHBRpkl2Ju+rOL
/+tdRJzSzeuo14BCw80xQ2emXC3cQnoJpzMzC4FetC7ewlTUnlt2M+/ubf2/27xaJR98xXtbdfCN
3dfLAauungdaf3pIaxoQIYooS+I0wAESqq0SxWU7lgirGry9h3z9zDzBUI+eU8n5fNd6N9pk10rj
bpCUHKMx5bzmKgQRiwINAnWeuef3edj9bqjJtsX3KTqDtebdi5BOoWsGfA6cFK7fw9/JKdiFf5gl
70abbF0ywF4l52G00BnhyMRZEjrKrJQLyTN7ZkP+dBG8G2uyXylJg55NzmH/gAo6yi+rUbHl+8Is
8NJgGjGaYFXNblrsBr66wcmmVYloIcQabhBSvKg/xmZx0a6YomF0rkDX0/vDzF3OTczJ5jXUdQBM
LGWnt2rDZMAIcHiLDhPaDFc/num/VR7/30YfVwQKq2CQYED0FngADBnl5q/L4EYc5PkF/Lv0E1L5
p9/1szLOa6hkw5GYNXsUkMzxpn5WxvGRKMmEdTE0WZDZCfOTZs6jnA6FDo1SVKvFN67Qj8q4wH8D
uVyUQQ9XJQbBVP+tyjj9fe19uPRp20bzKpzgjRw6TbL2oWxNIc7XMsNNrHQf8lUw2aamCEI09LXH
68Jb8ClIsmh/Aq9uKO4KJEgglWVq1LKVRUv6HAGwwDsauSqKA3F3o2bnqITESzrewrYopC9BC84s
OopB/VzIR0HeuN65dYGINz14ikXgAj8G/kmNdlyzo/mqENcVOYA/KIeHtlpH+P+ac9djsK96W4X+
M4i7Aui3YrArYedBB1hw1zuKlBPafnz0BM6B6151MGoJ9hl3ieAE0Mi7cgTT+f+zd147clvb1n6V
/QI0GBbTzblgJiunruq6IToy58ynP4NlW25Rdpe3pY0f+z8CDAGSbbGLteKcY3xDRpm4NfJ4lYRb
0tqAgrfugs90IT32AF5ASV5oVGixoEd1Tyx2yDLzoSzEVaLZJ8PB544jkjqjMzNe28gW/ZVbWUlt
C8PC68wSfw+aX7kVxiYvLyH/V8b4QebhP1DrXsmiTQ/QdGDA/+3LSwaRa/Giyq3ed7huNbTbAQAj
V4NoYGwfkUMSo8cNjDMHVysYhJwltlY5XjTes6jemf7JjJGcga9uoiN6YwoVAlwCTiBKq4eiOrjx
KvQtiodxEekHE4kUdPwI2QlwigpOSVkiAuiiVc4YbG4Wv8Vm/VsrxDFL8M9/AVkCSwHWA5omMMqh
U0qgCPxsaTilQf32+q9D/VS/Vf9aBZjC/9o0dTwEqffbYlF97Jz96V//+2rBy7+gRSYIBH0qWWan
3NS7TIpP2mgU1hF4DmVgLCSAKTi02/6t5eImcv1jI8NLQZOOF9BJZhh0XrF6fX2EzEnS1W7LJbs+
hk+D4zvJQThJiHZFanaBX2nZEKLX5UnPNV3Du337JYHwpUl8+/a7augeUw9KtgLJsygSZ4hySodW
ZXrEmUptBtm9wBS07TLItWL7zLn9woT1i8/m8LI0OO7QoHqgzYX+D+FTsqiZbuOmIe24+AAOVrTf
fkkzAVFhLszFf/zZ7b8rerTfPnzn219fwcfm143jOnszPFyV6IDSKOIJ4uzNuGPah0NQhjtCGIci
1JKkk4UGbaLkjarrA+xSmhhEa45iVixCXatAMsbCbj1ZH5HBzY5OSL96PrdMSXcUw/Qpy+RdIQYO
E8mLJqnPTdarbgXcRfockO6xqhMr630oY0ojKJu1jEzzgIGRZJR0tEG3RGLMAvoOxR19UwA6wG36
ZV9HRkgCvSOunvkbPmr0us5118PaLQpw5LdWDGaQTNMaIfUixJLJxVjyinjPoQPT1ZnTAYXx+atj
buDdP94dBLeThJPBXIPSmaGxT349qkQ/Zn2ZksZNE9hZglCHNASdULB6Hm7ydTCCVVgumcgIzljS
swHqoVzxUZvNJtIbu0lENFVVj96x0rlITBGKfc+E9awkKiVZGYgir3gHjL8AgbznNBdtSHiMaE0u
zTq3QyQIIFXpoTOHwAn6FScpEa0Kb1yuybmWC+bQ2wR9EUorAkvq9ATBhoFW7WooDvh1yG/Q7wJj
lF8Jj/Be696KFZYSREA9RIrpkqEurPvahXgmp3XbQHoImlWZ2KN/rtqz3F1r2vTXUeXQtdmUdsIq
2E9CENpcTmXee7TcGlUInujGKYZFS45Z4/RPAYAm5a5iEQlV7MriQR4tkUdXxgLEyhuN8Ambk/fq
RkukY8iSitZXt6yW+Tp/AhsVXTAgFXxaRfelskH2ODfsdnyv17kTI2OhV+RHH/MsXPeZwbzCKI+Q
S5wb0ZKBVxhu/HiP3pMAli4sNeIxFzGYzKwxpiRbYt4Dlv0VBkekMTp4QUC94eux4f/E4PzE4PzE
4PzE4EAc8xOD8xOD8/8Kg4PDJm7x+HVWVP2JwfmvxOB8xVf8eO6fhdahbU9EnPppiOoFDmrFubSw
LKi26BOO2xPp3MvIBoLuwuHzVVM9U9UFaTwDs/JFQaFH3W33+fggpM8hTHX5E0ctonxJoJRvoQmX
mzfKLSxK2DVIyuBWsguY2cr19JZ1KuKBvwVOWn9q6wzR8NAzCdnGa8060RDm1SYHbgSnD4E7aklv
Kl5P94NdXnNea5CTLinym3sOd226DxutQVEBJX8YytMlWVMCCA0ID4/DO30NeV6Dx4uRUdpCkYqG
hZenZ4d63K6HsnI7aQ85UxA5kP15lO7lW4q89bJd49Mghq9j7K7X3HxRCzo1Ghn0O67p8bsk2I2C
TsDF6xHqrcAx0CLwD4xCKM5Gx+/WsPirScDpVQK+X7vm3GNNnphz0+/E6BgAGShsh3blExuQ2kGQ
QULeyJk+AKxUGuKgekC8VTZ82zhYjyASQyjZHaVneJqDQot4S2QuGdDvtUonOwArKMAMmrAwOMRh
FvrQGSOvCVGOEpbKeeeMPw0HOBj64JBzoRrAtjOAdUUTJEYcBgSUwzvE6uPkGdDyTu9GLXlOuAmw
T++lE7XwzncuVPOuC8iUDATYBPUL6Gv5b9qbXR41ItgGu0lIOSD1ojBbq1pN8JICKMHJsNqdO+ue
7JW5XXL/uMhhMswePGsb9IXYRvxIebvxAIas1CJrw0AUAVRXgJJxx27HvQySKiNjToVFUJWRz9pP
mTDIeSxOwcldRkvhhVNjHWqABTHcS/UCuAXYPM3Kh9Ab6fJATnjihWsUGrhDRJle+S0sBIXKQM2W
LaCtRRWBPGDaRVZm+s/BWw8+FwJAgb0FbZAzGqDNYbag1ThRfRnNjQo8vQLdqSNUtDCbcqWKxKxW
D/dg6cFXER3hnTghcKg0g01zRqqEVSDMR9qz1nhq1/wATKYCpoDVAqB/i9dSUWSLnfHKPwEj7xAN
9+cEpTaz0MilXLsLckbcj0tp/QgMsZZ4eg08IIKORJ1A5gHtHUr1iwwZm4IG34EPTNyBc5hdhRGI
yxqSGHKd8h/zABVBFRwKtje6i3TpjhGGcAvTipEse5CBkXNSqV6q1Ndsy1qyBhAYqHnIb+W3PfgU
gyrEJq7RomvdjR6aodC/HQazfk4S9XEs5Lm/g4UQtY1mKgtz+FiIRNeYBaXmuEcriENTgmMFGh78
NvgCYHq/eJcQd+j6ToHhm5VoNipnpZmwRdWE9IG/o53AChzBFm+G/rv9uWlF+2z0z1c8uqu5KMG0
KzVv3T0Ag8EsXK3QhBfvlVXY59qccv/uzPWpk/PZQ2edHqFwK5EksreDDpk6tEtAT83KYEIVkRnq
TbZmcU+leffDft03+PY7ntagDy1WuUvSWiJ4qVMYzO+CF9/KIaK4K+S592JnZyxIUVwujPEsYYXc
TpUBzQpQe83VApM3KWd8u69RulUyP3uv87pDwxUe1+DLJCbSYx8RgF1upd0UJNtbQwphMwxNKhx/
oNuAaRMGkFxybyUWNLx7hXllIFeE1QxpG7FSh/BYoc7Cv7FncXtXgfGN7H626s673YPElywXe5hu
SwjHieohKXhLAczUODwKey2Uv4ieEq0p4JRTh3o54OfkEXXamC5Uwj5U49DjAy6IORpugyfAMPlK
z2Bq6zfBA8Mo4rJ9kczWdhstQZBBssJlrHqpfVVETItvBOij0Gg58GhkIq0VCB8wUmV4JXXB07Ls
sX+vn0RoXzSwETkOMevKoBZP47GgdHSKKiBDgQpq4RdD00JPr8MBpBUWvlfkuCI7VbSlUh0RJvgI
uSd3IkvunX1pLtklfEjsCaIYgfEZquQ6pIu0dvzSih7YVbUA9hHoU4W/xudS5x3+FBypqx8r9Mtk
++NUj1P53aime5wFqkuHlUeBer3ttJzdeVi3KIXeghplu6CfI6+MRwqojeUXJMq+NDjsYrwin+KH
8ol/QFg0wDhKJCkIY86vkH0hmvc1d4DQ1eIL4lHvEhO+adDPv/OZFqCq4BHnK0x7cKA9KzV8I7f4
nbybpBxgaGqfrzI3O/0ns+H243yY7RXvVpLAJP6O2aB07A46NaxDiIpikETAnXmeYtQahPX6KtlA
cl8Y8pW5TqMEe2IUAE2pQrGt3lW03Fn8bmLeDz+WXwuc7NcY+TAS+8ClYUcEoxiD4dDqvlUd8LUg
MBDKFvPuWWfaND57I7NNpefyoilkPBqQLaOSESmmjJavvfRYdKfxm2tYCO8s9jdx6WcPne0wfVVX
bh5H/q7WaHXUwMdgjQzGYIgNe71f8Kg+R6fSSjrFa1TyWtYKCN/eiX2VQMljBpht1wUPGwagvnpR
OdP0gIcU6VXv5ROgpyodAEfILiMNRxSA2XBEZzKld2EooAzqtdAJ0Fs7ASRuAVGxGouYDoU4cKdg
RV5Qtr+ijAp0wfExOMAlgOwAA5cUIzaZV+EKEy+NLOg3sAGXyF3DX+6tea2lphMOUPgIx737Fd3Z
om6KuQ+jIxayKi85LOExaHqIYvKQrDlZLNtdcmjuKJ2+vQd+fci4ue0/PIz2cyGWSnw1HrXkBBvA
3SkfSlDzTbfutaKEOchBaL3tQf0XbFydU/IlZyBaSsaScQByOVBaeUEfgKvOIiSeqeLeczIRHQVJ
6x0W4MbQCbDv6HIuKqQCvMcJKqeBm9ao9dus1zDmsP6ESB07SOsBWQMw7GKB5vb1I/ojAlBosOPc
WRhuOuTPhuRsby6h0Kf45jYPJtbk5AfoKCV8hhE76hXpLbu2GFQIeUweEeiK68eKfSwRsI5oagyy
HFG6OIAjkEGvEJizD+zw2Ttxz9Jbwl6EDB5SX3MNxrmxDzcxXDnjFEe9An1iYncNxyrSErQs9rnu
bfE7+Ief+mv4xOz9zdAr8QY8ru3whv+WSxURSV35DeEomuySJ0q9a9cgiNWA8r6MCMFRxmdY6Jh1
rwbHyT209jftoTrlyDuqlF7QmhcsadFbsEDviWtVRFmgmW4gpzlQ+FX3Il2YJyx+4goMBURs4Q3g
P5efIEBoEHrdrQQ4qeC5yt+5fXyIVoDDTVY9rFSQIgRKLmm5ux7grxYB8JvMNdFy1MkSCBChMYUX
chjX2KX2TKwNQJLjXowjPtjEaJP6k7OqqDR48ZkIoDiNPLrWRPtszVKPwUPfFo4Afdr007oGjxC4
xwiLIt7IXqTVtlsCtgrWcgoy43F0lYDWkc6NGw3WFP8CHjW/iDcmTjDLsjTQ3h1e6W29wM0GUMp0
X23SU/EcXgd4zg/lvll68P1QCvuI0OomUyndf5/O2/m1D14RON6KmPzS83QShjEneof3vO5UsgKr
WvTg/9PZROflVY17Ee5CeN3w7GEteQM5fg/MuFVtsq1g+TtxO3mjcJbgwEUihozbmohGlQZ4R+Kr
jajGlBG9w0+Y5rsuhOeL4HqXKTTWTWonSu+g4jHpkksGQAGsujeHaNXSyEJbVuKR9Q1WTBWq3GT1
VkJR4PNJc3fznp0tE8htRlqWPOwdvVbCZjdlsuKqto7/hjCYnS7dn8zQG3zpw8pUhtVYl1M1YHIS
RFYlrAPxzHUGHF6chUmCmgqM2hp8IHs20NIYoZha3K9oHpRG4+5p9U5t4mZw+vDTBHQck3w6y1d6
p6M3C7fZVJsIzMhGhKKa7pIjo09ALe9uHsx07fzsRUwv6sOjRZ+KC5A8ptc++bQQnFqa0/QF132P
yDKgt+8UYthp8fvsibOLMF9Ikde0WBzhbMWZYNVfEFqRPAm76mkQNe5AbVCRMKUts68eQX5DNaF9
mBYThC2iEa6yy3Tn3f8K7g2I2dFFlBuKZqnbe+j0ctuYEa6KojnFKNGL7728sbMzS0LSnm9GHB0B
7eVUVGjqVi12njOlXLtKtY1THW3uv2HJuDfSZjfjiIRc71Z4cG+Udr7sNU5jcELDORmGk0lfGmmU
/TecO3eOHbez9IdhFqY9K44ZRjhMv8pN0r2DPxOSbt8R9DsryZ3Sxm0AfniWULlM6/aotCQPKGjB
QN2lZu7DlQuxAlSfABmh5tdIZhUbbb4NXr1ULc17Zx9yb2LN1jO2lAoqCmIctJbsu+v0h/CxxW2y
RFlZ6S/UzTHNHXANbizEoljUAtdL74kzUiOZ7MWFhmgo0zOjFbdPXR33LFzJaNCXQLJtVNcCkxVm
v6Qz7tsXbikFn8zQuZ9SwORk8xBfFqLHi1gZKD3f1pto0S/hkFt4PdKyNBFpgq0RHoLBxB/kGD44
z3iWh/QBlDElYEmOpYUMZuTPIj7M4dfYfDfFCzadWFCiVq1e6ysX6dUZ3nyj0Uvcm2CqeZAXSMza
Y+NClu1xTCfTeuVkC0TRaNSj2JvyYw6Cy4F7orVJCR2vWJQybxl5CPG2XD18k1/Dk48tNkVLoMZd
Exq+Q/mQHYUXhLxsprOgAhKyFt29D35jrZpdP+cu0JCILdclKPRWOvXSmO2iMbLjFILzN6DYd8b4
nMslu5DLgfY2Pau0m32/zBwWcfFYxJEw1GmiU+5Bkj33b+WbBIfvnavvNwaX+UedreExCSGQnS56
PcAL6TZBAkuAWu+U4vgrzTJW70zqO1fLuciOZ3n4u3x8YJRmQI4gaqRHJ0RqBsq4rrRej3UUhu+t
0/dq99/wJrkgRiQAKgoTHbQ+ttARyZbgr5JRzwIUuLQuAlZgjXZWEzssFEqpZGEel/1Bxo/IWJJW
AuuQmImseHg34aJlj8hyvKC8C1WTYOM4iWRD8SFZNksOZZ7q2B2mCHrk6uAM9lod84d0USy9V+Q4
TzDwLWcmJtA9ysRDLYxcVr3qKEN/rIXrYZltCkhYUff5/N3fEmg/Ww/mmwbQRIMvZtOdkTMQlHxG
xfipc2S7Okx3WbJmd9G6h4810dgVWp/cIwJIMA5sxAVpAFIbydo9IcZFws+8JnqoofPQgk10kbwV
ReO4Tq/YekneaYTtmMIju8ES0aM2n9Ir/ho+h4nGqPF+fMNRYCh2BMXjDYNmSOwM4dJ/JoDA08sW
EIRoDSCu/fmHRyTB5+eVeTMzcYWAD6a9mpKeIkR7uQaRDqLrZO+IeLl9xGKVWLkd+3qFYzxzCq/J
mT8Qh9XzTXQFAYy5gKCgDwvy3C0AIdhNwZaJDuYzZ/nb4j178NGEqDbsuVr4NkhTXoLzgMKmbzR/
CZcVQNwacsqW4pI65IxWolT43tp1qriOu+NffRu5AnyvBYIS26Uhw8wQLlDIvE47AzOVe1RmA0SK
76SoHaKyIBk0QAk36CwH6ZoaPRW4EdiI5naVDZp6IIyEHiKzFDCsDPE4HQxx+XH6UYNG/Xl0cSWV
QRQDKqZbUqt04Rvg9OrYaS1o44te4YFv4nOF4GQnXZEwFG+hOTwjlkB+kTdETTXqBfWyTtR64blm
lfEFxeGxU4tCl3F51DwDJBiwG8YcFhDUCNoQcCxtkDXcPnB1Qe04e5/yX9I9tU33wcXXYzM6DEAz
MBCDq/3ptuRJqrATL+Ux9/UM931jWA24TiCJa+FdmWW6KasFhO9CiNnUq6MZFAoBy4Nbt2cBykSz
75dRZnjhlg621cRX1Qp6gT9hctMVdA/QO9DFRZv4pzTRyzNBogyaa8v8XF0EG9dBBkUhXF+rSarI
l3jrFiNvW3ebMNq4r0CRTbSkwkqiY9abrIW72glZ05WBIT6GVlabfXdlO5NrXsdoVaCOSq2Ht3Az
uuBHATjn+JtpbpFO8bHmVGrVWgKFmro67iNcJ7srYgFkYqCR5rGKf6514OtESDptuVcSQMeRv4Vv
8NV/lmWd5TSJEsATu6LGUkPYeIl8rUfz/aHcMbgPmmGFa7HGI9MeyFu74jQaDkZYemGbwRoHMFoE
GL2JCc9tAPge9hS4L0/uidv6u+yMMnYIoE9xyQCKQ6aUNaipLb/0AJRem3d0J9eS2hsAcfhwwuPH
HRRkEsngv6oSQk4W4tF1NUlUaBzDWy0MdToHdrp9wkDWsct7SGx3VcyuVbAHJPeBsiQV1c1BIz5q
vui7tKi944BQPECvugOVPcudUMWPcGzw5MjwF8ic9N8KYsPThdwBBweKZbVpQKuJH+ApKLvvvOZy
s9IQA+q/JBS4eE6uJ8SCgYvROlgy1Snt++7F8s8OoSzLs2hNSTQDVcbXt7uiF8OoKm610U7nAWxH
PwRlcVFFtDFXQhoB1tO9TZP9k7M+gQuaB5dQFMk3UOjUTdiek4JkB9e8HoFLbmK/0CkcydASRt+Z
MVHlIZsOJE00jIDZ5u328fNVm/mTS+ZXP8PsWouAMqrxU/wMcIcYKUAgwmuJpgzC1ioTcaNTrjuL
46KHGr2sDa3md3c2TTK92tmmCR0MOKwyB4sBP6fLMR3IAWzdZLt4Cl7oOlfP29E2tEDME9MvsS00
rEfsJBqrdRL4yFgU09OQxs3CS6dTc9HISxG0Gq9EwF9LmIs0pN2u7tjSLMtpeky/FTK/0BEygxE9
iIFZ08Op8ZJ4zfH0RipIuBPr3D2Rej0m3bAMccFE8sEhY3wgiHPIDEIy0GAa8oj46tLWGVMIAsa0
qvei565poeU1b+BOn3837A1l+vHVwEmCsSjeIN4TGm8atR8uaHzF+giPCKB9SJBAsOCGNT3yCEDZ
AeOD3ABcbGhZzfQKBEAg8wKPAeMqxLEdEbsywgVMVMOwF3v4v9PBkPbwaC2zhxIgiE2IJNmn9BhY
id7zOI2A/EUhfkJEXiHIThh6yOibDuQ+tlTalPltpicTcCGsdwlaXZfE4nGpAj8G9Dx2y6FDyb5L
77yr+Nt6K4xqtZfRykTMe4hKGPxE7RZ5gTGlVVBAEAUHUifcBKZcmFW4ZRC+h/6A1hW7ln0Mxi3K
ikWjUQ+ZHVu4Zm+BuizLlxwu9AFdNcOLrwS3HDxzWhSEo7BsUAEm3WU049BOVmymTiHH1ApqBkCN
VPbQ6zzKkZSDOEWEBZYID8Y+oSMrG9yhCXdDnxsUSUFU7dN3sINKAjhnA9UDMiQrnRuuubeSRgE/
FAKtTSz6oYSTpYxqLLqjiWhl8oa2QZJGvuGkmQcuqbjmwZHrdRzPdHaZvNb0JtV9eCBcpV9zKoGd
cpkhnIdPN8USK/yUvAbnC4hNtOgkWmMjutrxT4nRvcr4fTR9DQgvbRbUMX35fJR9U0+8DTJEe0mi
AIAHKERfD7K2iMosSHzuCNzcJbAKOGjRnJ5iC1ByWI93zKX8fKWdP242pv2GB6sYGbjHkez5Aiqo
B9SyphOUhyAxIM5USWtAx896u3SPI/C0jCqg3bMMn7DVVi0WRdwD0JuAERamwtjAEkAOYDbdcOFo
Fp7cZzSp1LpbSXpoV1Z8ElGRR5pFGeo+wqRXONjFKru/8xbn6+j8Y83KYumYelzYe9xRPPQ+QsEY
MCXJ1O/l1rQd2fEaNBQ0m+EDWYyHz58NF9bXK+j82bPNK+2bMM6mZzO4PcGjAYM+IisvZBcum7N7
njLvUT4TUcaSdGIOyGLBuXXBaIUTPwrvoY3wVsjlHhLGHu34IO6nG2q3lN+DUOExBmMPiJ9iCQ0R
8ip9zKz2HajYPdHYF/TuGVPcySf2sevAXB6dwsbREJMt3wPt1eVI15q2zmaczia4dEmgZKAoEdwt
KkwkyK+2kflLmN29ao/OG5SRuKN7QmIuwuMZ3LNSRwI50SquZQ4NoIKidehv0cjQMsoqOuSo4vif
opDIiu+hLrlqkavuOdmkpmABL0cbKfIthM2od7SRq2gb4PyNEdtp0YCeZQYC8z2M+DTZvlnxP0zG
6Y71YcUXh5IIEAFxx9b4tSEWmdKynkLqTZCk76gsv9F+zN/Z7IyVSiLleRye5g52HKvDPkDpnLKA
4Ud8LbXuTkGCjKYjLh5bymp0WUOoe7rK9N5ol6xDKQCNA24OrAs6lhp61xrsrwl0dUgf5eyX/L3T
WFzekTUPJSVa6rTV6jQuKEqSABxFNFwj1FqVnRYZm8AcVmjs0co9z/5fgiVZrG7cZGScvdOfYMmf
YMn/S2DJv+LNfpkfs1Xg/w/eLPNXOM0vH3vWd/iJ0/yvwGnON9DfYM2/f6v8RID6sIF+L6z5m17G
7XkST0uE4XGHnYOevgff+c1Jff6s2Ub2H6Jnfvlos3XhP0bP/PLA2Yz8bnrmNwWY2Quda1/LH85D
/Qse2WRgZwkylWd3r+/Ad9170uza9ePxeF8+0+wm9M+5ndNw+HhW/vXbk748aHbt+ccwzfnNYv6c
2c3iR8AM5zWx+SNnM/1H8Fbvvc3ZbP+nXM17j5nN8X9KrL3zmPk28I8ZbnemFT9TUv9woODvg52f
rRT/mNx57wPN1onvQE7Oq9+zMc7P1onvoO7+Fd3yy8ubrRQ/im55713OFo7vAIXee5ez9eK7YLXT
3/XJsjv3LP8oKuNfnLS+LPc3hs6Hk933MIa/kW3MxqYwfbMfnvW9XNI7q5UwX0X+KS30Tw/H0pdX
OC/1et+Lhb4zAYTZYvLPucZ3v7DZYvIj6KR/+jKBxmIlGhg+ZAl9PUa+k3L5p4eQD0+bfcD/JHny
j484Wze/nzz5pwPmw6ecrZg/HlL6x2ebLZnfSV+9N1hmp6u/hdT8S6zAny+VH17j7JD1N5CoPwDO
hx/3JcuHMvD8+n/+2wifU5LCXwM9zbes9IKnj2C+6X/4lcNHhF+AuZORZIWWPvR/k7zxVwwfoX+h
aRHmeigNQOcUeAzv35idhPsFMWQyg1DLKbxVEDGAfmN2EuYXmucB3/s1AYuDNuHfSLOSbyfFP/Zv
0PdokSeg73G0CBSbPFdfSl0XiW5Vl7pL6JGy2CBwL4wrQG1LQa4ICdAI1WrKCO1qHLNBzSna27Nc
VJqFzIlqX3GMQUk1pzX80CmNXCBGSBhgSEorMCpzlzeSiHkH8FiwhbGvTD6QQ61gSWqEPlc7UsfB
DVPw46KNeVlhw8QzvaqFyZ3IXoy8yDw6jVEFkdRIwTNTxK1djV6FzK0gdnqXzrWh9Aun5dpclcZB
NBMXkiiSe4LRARhxTEXSvncD5atu5BYq3nSBwMeBMoo2KBZ924Va38mcxvaBrNFgripiVovvclsB
5wl5D4xPAVq5fTkIhki3L4g4hVgr5MVCjUUffiFXBkZOGlPElXQSsiX7DCBBVqwNZDPGdlS3cNUP
MjJHORmmFGTVoN0Wy2bChZHRpEjVamW/MAvaQ0OQgI6aBX1iSKHYGRnHUrogJLAXUPUlEztE07Cd
u8XHlDUpH3tDgBnDaFmS6xyEEGYe4rXxNeFXIV2OCvGKYdMIDZzDGUUgIqR4SNTi1Gwlod9mLdqo
+SiLWuCRFzmMXfhn43bNIA1Z8egUaT7UALkyUjbh4fFe8nYAqK4Mz3GWbAhDAWBe+A0yTctYdVup
gMxSil/aRMyNlqsrnXFhYgx4kO5AcswNdhQ4q2GR5Bi6wHAUdVB3kKR1MBhHA/pvmVtqfFO0ekwA
eRXYgDY5Ccg+iS9azfO78bHKgFpWSFAQOLOqflUPqbTlKwKVmpf39CqphAFKPpeURkIFcPRkPB0t
UgoJnzEgp74P6h2eAtxrEyEySe6syGNER+4k8tiHqbdq2JY2q5yHx5gtIEyrwqQVlcwPA5NJa8iz
Ihl/WPbupRlKAE8xqOABagWRwXeICK6K45lrVlbxLosCRIGxDayPQoGm58C0CQPcQkaczu0gxQji
DmBW1ltnecTX8FnJ0oruqcQamoZdeLlP77uk8Fc0Ur0RTga1/VCkodFlifc+ci36/0Htlusoi+Ij
7dLpkU0kCLTDLnssXAnN8YHrFhSw26bsDomvIXnSW9PZ2G/SJkEAF1JwGmjP6gyTiYH3iuYgYSBx
At1lyvI2zxXDSkJG6bKQBM4RhME9AOoCc13IpE5HdcGh5QTKZMYSFjWK94FRlN00W8lJIWyimkaL
PY79cpnSbVfBksV1b1xEIw81JenCg3Nmm7dSag45xwZKGdbNRXSjeEcJfnx2xyyklBTE6VU/eL2d
MUFvjG7RIhbIFYN3qfL6HdWN1FaqeckMBfAuCuR8mqIXN285lAsAYnDgM4whC+FJmjeIDO8r1mnE
NgbWogqpVS433gtDJeFJarvakNoqhF6STSDKY/h2QNwZ3nKqjnEOm2HE8801F31vJws+wI4in9II
nhPTpRwm/Z7tEcILVXIJ+2UfRf62CzNhG2GiqZQrcDsxruBkTUNxF4Z+Amlq7Yrq4Nd4otsOMOEl
smzWHRku8JgKEFOGElM4xOuqV4oI9UvbBZQV+BFzjbweg4krAvgUhUiCeCRMBAh2uKaD5x3LNCTT
ZVcaQkDDhO+RoH3KuRhwHHGUyqdAaKRRZ6sud/yE7pVi6PIrm7CxLsWkeI2Qf6l4ZZChrZ9XiS3L
AAt5cdm+xqHEA74su0YHnX4I2QvbgiiSZQkN7a4L+OeYNSCRC77UaY3H5nogVxQsc6FvlgOdrYSI
KrS0bfu1jJmzKAq+sAuKy1cISi5Bh6xZCGhdvNFN4vmiJZM24FRJSpJTMPD+rmHGcTeMPeRnAdaO
ZTrmgK0nwyDZkZcVmBo5NL1CzQdglNSxzQwMIqcTr0WcHnR2LFZ0SjjgUbBYhqmQc4C7dP5DX4rM
U8O7iMxracqScwKOMcAecDy3MW0ILSgDeSYhzk4suh798DRzfFT9V0MiVXo8xrQZRVIAlkAEqbtC
NQgao+hJ8pRCi6SXVeoBZgBsTVUTLKkB11aAg0pynYLYjCDfIgOFqBAGROxyJb0fE1B+2rwEV7pP
3VPPcOAqMAXvXypC2sXYVsJ7Ho8gMWXjcGY7KVuEvjBg56CYrR+3SMYtpLR/psKsPbhyNCLbL24y
iHiLCKmBNY1o4pgioTNizb9iDpWP+Dfxa5WPmFjeIG8LjwXciUH2mBIFVOaEUstsiy5FVouYuR1C
CKuYqHItI5oNOdCBHTMen0Ku21PnkA95K6Jyf9kwDRwrfRYcmERAWhywTi815YnnRmDLWK/CTF7K
kRSugiIWLwUgJwsmdRGwXJTSJQnhLgQ1SQyhauPAxkn8al94UvxWA3NrYk7wVirV0Ea7eQPZMizs
kHSwNWxJcdGqcRNnVsBJkCUTAJrGsK6BVQ1dze08RlJzeHMIJFuhYFFJLAKoUfF7GoeVh5wPWCOo
BLwKwheFQUuuu84pIe3UvGJJqbZlm0CS5XlBB7I1QBg8RplB12O4juXSg8aOYbwNDUHgQ4AQrlfA
BHJW5dvMm1TFwOqkSUO915HUbutSEpdemPih1pU0s+qkIMIQABIOqkJCTTvOAJ05lSORVnFBL17V
SPQySNxLxv9ydyXNbSNZ+q8w+tLVEQM19iViuiPMRYu1WCVKdpUvDEiESRBLglhIghMTMZe5zn3O
c+rD3OY4N/+T+SXzJUDITIiWVMqMNrpYHW7LVCQSmS9fvuV730sy07kOnC0qh+bLMjEHWaqswZXh
xNFFCYr3Cz1P0VPaUWdgDg9kXO8nhRJFPnBUJEC9ppXAJInVZXwSQDxRDKuVzv1WSX1U2RpmAvwu
mb8nIGVeQXhCRT9VFqqG8q880UHQrDrF8jhHe+01WutN7LwvLaXC/2DGG1STyGFhTmEwzT7j/OIy
zWbBYuhkQRCdb7FW2SgqtlgnpSTllWQQUEYt5rNykM1lQGgmqWmACksm8haFsnMgT+21FQ8UOw/I
FW0HC+BUYSvrk4k2c9B2eoIqh9EkDBf6cCuHINLYSsZsvE3u48kXnJHLLUDV6zzrq8bM3YIhXl+E
K5T0GqCzCJYPxUY/NtLlcILmngoKU+UtucpQWrHOxmnycWHfrWZjC7T1qX+eo/w3hlAlm/el5WXz
GwVVrcUMTepIOAw0tJlcXa4WKIIFg24yJo556pgpyKWLwRohAtx8ZxI4dGwAwTHIWh6XqxRMKSjD
kZbXOFNn5TL8pBXLu8gozq1ceW8skttlYtxZaXhSxulgMkMt+/ZhaZ8E4NBX1ujrLEvxZyJnv6So
5zCK/DYN1ukJ7U51JkX65lcw7ErogRqqSl+OJmPZD7Rz0Cf5ZJBr/uQiV4txGExOF+lyZEpJAWTn
Bm3plbWnbtbpcAI47F2QL5deHoIUCnrbnqgbF8IDerW59UGdS3HfSbLgfZ6V8sVkiZaP67kNlQHc
EMrajNzsRzFqJYe+GpCRkYS3vrkIQTJdALzoGwo6sK/QqTwCpUEUTj7bkyIEA7I11aL1dYILEMXW
i3ywzpPjzNh8srXiOo/ycLAtQ+emCMwk6k/yaDuw0rIE47U9dPyZcRkSa/ZzLs/QlnUNXOZ8mwUD
g4TOKFyhJXmZWPpxZiUfZ0tQwq2TFfSZhF6Ull/MTyelvhyQXFrdzLJJfr0yQSMWyLhqLLTRNPMM
653k6EsZo8qCxFo0KPTyPrc3aCJqZhme50AW5Gwxw7Fd3k1C83JDAJifb5z3jhbfJPraHICHfDOM
1yj7L9arX2Csfs63jjIMyOxEWmyvVo6EnrXg3DNlsun7W2Afl8QH216K2z7w9XtpBbMh1FCOkEAH
pA5udN8PcSIkU+7r8xjA140FTa8Vn7YznGqDSNmxXwAUvHQW89FkE6NWUF9rA0lb5eCfQfva7ToI
h6mjgCgjSn4pFPB9EVMjt5Y9Q2lFTok+LDgOSWTdb3ER94Nkk55ak4U8XDkoKkliQ0WDYE0a+I7s
bjSCruPLjT4s8gAEbSFqNwIpTM6WUZD1DXkCAoBlbvziADD9YQNeN9RhBpvsiy0V1s/GvJyfS/ZK
uzTVifHJJ9o2H0owty5KGNw3m1ka3Msxip1m27XuZnqUnBshgI0w5mbmQDLTCPDsJLwLJF25ctI5
Kp+LGA3gTzJTRgGMKYHkTZZgRwJ2vxrlW1n5oOVScE4Ac4fiySfm3ZoAImylkXlq6j5dNdWYjIoV
sL6ho0wmgxQle97MJ4ubRMWbrrVJcBYRx74vlubkMknN/HYdBkDrRkn4KYj9EsQAhXohlxp4Ctdh
mQ4h/QvYmwpqQNZqmaCuI7cKdGpY2p9WJNuOJUC70YgvSq0zTd/qd8RRndtMCWW0XbABv16ZCycb
JDjfx7MVIdmVE2rrX9KtmpcjJ5aAUY428WJ7ouLSpPNXgbb2JyAJlNbR+kxWZ7k8mqNOO+srmZEq
o0xerJMzGGPqL75pqQB8T9bbeKhvI9RP56o0SA1L+rxCZz1PzskKZTgRXJ3UlLdndpLDpLcsEo+3
khOhqMVax5/kRDHeK2CHOpsEC9xFieSfKmUGkopVsczQC9YhVthfZSBQ3AA6TQaqugD3/lony2NL
stfHC0n3B45qr041GaTzZhlu+iACmRzH83J2oSg4x7HmqwNnq0mjhU2yM61M7jIZVSzRJC2+2ETZ
nkyU7WYgoUOaJ6vzBM7iVo3OwyyVL1JDtkAFP58l5yns9UtFB/YzslcgjKNuT79c51ZfUe3ggxoF
2q8Lc5sNo6IMv8Cb8i+waMbJHMrug1LIi+skKpzzqIwDcEqsi/LBBln/BWoJJmDUxeU6zNQoPN8S
Z/0hKybWaLnWN2M/yPT3Wws0FrqlLt9vS2MJQqNJufo4l3EAjDjOhgttXn6IJFBVaFiiC9MuyHCe
OPNBuVgkx0tpiTpzWU/WZxNrgToxo7SyD7NsHdjotxUBmjmzC+nOJ6V5uwrgSA59LZ4XfVinqy+r
wpGvEjvL7ibRRluNwD86A4vhZGkdzzKinc30ABuxztJ4qC63a/SeKgPUyMFPSAbZZhOd+Ns0O1WX
pMhHxmwGNq7ZKnUgs1Zpw9AqivmtEmxQx0iWCzAszqxIQgeAeEJucgItJquqfGKtl6tw4BMdbI3h
6i6JbLBWqrOBbmxhmBMQJyxKdDSPFfghxgbkG6qEAukgkQYbUzbhLanpDGQmKGGDvZ5ckXi+/DRf
Fdq1THCyzjVtDmCsQdLLcI1yKlJY2wvqbP1akBDlDTNrad9WQT7RsU5EB6/cyMsEdivZTXHo5u4o
Rqik/Lnw0vLGy4owf+xlT7+9Jn6c35K3/VITVjw8UM+rnnxbJt5f/vBAijinM4AajPfjoLTAmgmc
VjOqpvvcAKGLtyqmGFlCjyJEOvGRMVRI4lnzhaEdoa0jPpZZ/R/9Ho/aW5vvvf3zL1Yv4/O/89zc
63U5m/7lD4qJiC7X26vaEcqgaCAYhND0g7Dy/hoosnqE2LFJ/+va26u0bTDX2ytH6A+D0LS8e3lK
C7z39oqsHdkywuQ0Bt61rbeR/+N6edgr2FpZxs7XYt6Sf8VSjwAR0xWF5m27JfhwyTjfXtfRzgy5
CaRGDgm+Kh+BEBqdzpCyqD7187p09nlXQNL0I/R60x1bocWQ+CAluSf9konvYZyhEdxO/9US16E1
oABLrjNgyEcmSkENE3UaB5ZAPzJNGGVorbWTgu6tAK8WwAUA7m0Na9DoQEYIHDTwQxtAy3bseoHq
PGWHZICilrlkQFKNI0g5lD2tV9o7AGhXeITzTxtkdVQHqNwvj+QxmqPpMMfR95F+WB2g6EdIHsuy
QXmhOnYF6LyHX3eOZAXv5tBSjb1912AWwN5BM4DO3XuozuaUdrw0Ogbaqo6rrfqwBp95JDuqhr5m
WJjq08F7j3ff0WcQwg58Q70A1Z+MACgQeyAVHMuh/G/dEnuKRONSd7oF5Iclo8j/yVFXcBXaaDLb
0Z1XYZ1zvTocOkNHK0i9peXQkxJtJwGq656Wo/4Y1ztr9pGi27KmYXOrDwyGPV1H/T/KQqJ30MaX
gdbjenfdgAMD3JOl72x8VuJV2LfgXzENq3NmHa2Z5Hp11YRvp6LGp4ldQGnub7tDrT4gwxrDtnM3
HWV041oBXT2yDFsBMG4n+HjF/RUw4P8hKKsoO8u/e4atzHv2If849apqq9ajSt9bAsU80mH3IvDV
uUte41X1JsJWgF4oirKLbbDyLznmEXCJ1M7pqm8LweQ8AZp8ZKPMD/7bzr9nTT14NwhtodF7LRuy
3DktiMPLuwTKEcJYtgrnbmfsMUpAshD6NWklZGMK1mveIfeWVnjx6UFY9A5t0M1e/BKie45s4/jD
Oqg+nYvv7oKuNQz9MUfwG0L71NdBcBMkHLv9ZQ+AYmD3of6tzr25Xs/o7W8uwYe1TKh2S91db2xk
W7Lg46LpmlXRFEC+OiTxFq/eM5G30U14uaDWqz5Pbn4EvB0FarH+dO72o5R1XGdeg/VHsxaI7BxS
ezSvYRka/KDuqXzum1+DR6Oq0PgmK/IanAEEOVHZsIt01XdLhwQfQsm57xI8WUQ2NFWm9Rx7ph5C
nLINGJvq1OGDDr21QlkIuaRdVWHH0ioX9DStPqytR6M5SJTiFjQ6F83ZbcfbFb2BYh1HcaibV590
KM+9fae5bWQwcc+rj4qgW9qe38SjXjxN4Zo7S5+1c6AOFLBawsfpbBB/F3V6uxDAkFFgyNgOtN6h
AyBDSJDgRziz/r5zFx4tQOZSAYYBGAMUOxL1h44BtCKYJhEE24UC5M6Z+fDTeZfAhDuno5Uu/qg+
rRsAxwRhABMtdjuqCWze2w9RXFwAQKE33hybzpNwCmAQYhGaFeigBVAbZG9XBaaClLUlo6iT3X4H
uS7HNkzKGtWoiG5dBIrDewJUB3k7ZG1Acf34jnt3oWkjHAKrFy7v49ddWwJe1wd2HoBsJi5E8/GU
7y0BrAVAcw1clrsl6J79z53kUY4AWXLMKnm79+rIg+iagrwuGr1Xn+5dAdzxDgcxTYTxDCiA+gN7
d28JLPgGOB5w+3dfd84XoA1O+OwA+wg7byKkd9AcxvGAGYSIT2eNQYUb1QBTCBoAwQ91B11jLwKa
8EOykxYm1lLQOWNQ4U5+aTgHKigHQI9Yf9gloA4h0t9ViKjWBZXUdckndrgNYvUIoX+UhlMQY/Vh
VIHiHGH7wf1gdy72qXDH/wznyEHoE1fcLv6HxdxTg/CJLc0GwKd7GT/aEppL/yEUoqHjFjDLB7fd
goVkaibswJ2j2LmACKConEsAfIsC5Wc3gLYWop1KvqIqNhJfjwejY1YghSHySQE8HXxUNDmv9R97
AAwLX0MKkPzpmuKzeV8deEaaz5MNfRf5ZuNhiBQasADgJu82v3MuoEI74nLtPoL/JmBOhmF9i/nt
qz8NdiDlAuogto0S4nK9O4WsgxkZrEbsvksKYFBAesoKbsT60zXRV2ijUq6X122YNRb694AEqvq0
zB5oPhtHA7VsnXt3yqDJ9e6aCiC/BZNvF/9rVfIY+hFiH8D7dNb3N3nBPgaqdUDlhX46O9+e3X1A
HYBnBRCuAYR1D/SDFA6nFFBWM9UwKDv6oYtPgVFMPWTF+pYWhdR1yfDfYRHeHgCEGMD1QQqQwof2
1L6Be9FEmR/lYKs+nXP+FZVbCQDtQ6OfuACYd8eN6OioYrN2sc8OIp1o21w+BQgwn4ZajUebD7fJ
3vYrqoXQh4rQj949t4cb4wS3R9Eoch2AvurDGrzoZAc0IKAuBq306NiJ32Ew3n7iNYT9gHBzcO0z
W041Pr7AiW98QXzfrZdXZV6kCzDc0BsAOdnfgvp7Yo8qT0O3AYOxu1q+pu6qyt++/zBtoew1Gwb9
IeGXTBNOPwAxiH4/ft8xMeCGuoLpVINxL5uNdc9eABLOP9hRcTU0oe/Oeb7YIM4bAGEvVDo4FrrK
1h4OuwYIeoKPHrWsTYq8c66vqnJ7QMiBywrq15ryNfYSxEFBoStc390t0T1CB5U2MeeyA1QYEnsK
EKGuzil97tIO5PJQjgwqYaRyqg978QHpp6O1L9hQd6e9FqsOmflIT3FuM6gbEOE2YNDUOp16c3vb
DndYhSmM5sa7O6F7S0AFlVPSaZRTRRy38fmZJUCxH2QDl//eldCxa4+2X+JaAvqOsPoh6/U5aMW6
JRTBGDICH3Lj+NQP7NRJ4BUDmL8Gct4W3pPZf4lCXoB6Q7vzXS64e2dAAM4fUR8LEQ8Yd+zbG6jk
RpcvYD2+1Xm/VvxfIR+PJFCDuR9OK/on38sOsUR97xca/qOn3++4jyjBEQgOnEf2+eo3KR1U/fBv
9FB/ZdihqnjO3pf/DNN670fmd2vOrL1vm2DQ/rN2y/F0ogdfofnHU99LXVBxlqOKxmr3UpSo6y9/
ePdlNndjP8tdlsuqIbY6yHn1qCmeHXnrpfeuv2AHhpf17R2fkGm9buA08mK2BQFuXd5R+248C90p
iE2bsapdhyzzjnxZunHkps1A1bAiJjwv2psGBcY72X5axJ7fjEPnSu1A3lEHbnRPpuyeUcODd9xx
6vcu3Dhwm6HohOldxjswTljMDipAcE/B6NY7p3+M3900c6QzrgoPeKd8Fk9J7GXsIqPqtHnQ208y
Rm6PKuBYvHcTVjVU+UbeVTgHjXq5baszxBv4l+GKpPkc+5d6jGQgmsE/9hhskgfHFnCkz92tG8yf
LomAc33hkqx5+UqQNXj6vFt46T645MkRoZFZ7pFx9kjYkmXafY97YDec+iuPXQtTgMq4dEO3bJ9p
ikrjnfGVl7hhM0y1dZaArbt2U/fBC3tnWejGU3Y5qjZB3+fRfNXVf+0GT0yVCq3NuxzXsB19UIND
ge4vCszW5se3q8+xH8/cBGqjGYoud8UYyTvr27nr04VmBqZ4A+6B3YX/dKWR0hExtL9m9X4VaeKe
cZEG1CxsqzmUXPPP+W577x1YDkpbxDvvj76Xx27UDFSJhghV9wFtrMiqd5YXaZH0/twb5SQlebE7
mfuPUxCLFfAiuweeF7Gbzf0Uj2z+6h96qAWOo2YWHEcrSd08LA/pG00xRdg+l/50Gnq9kZvlzXTp
HoGm7tnRoUVepdB2qzae+wGBNY9Ve/xrrUP3H4pCCgv8Ac0/vX3ZqlvFxQalfvh///afWeCWbg8N
atypixmcuvckcptdY/ShJaMJEg0V8Ir9rR+RVLrwspzRihQnhpIQ/vHHHpyCoBH37M9D3yUl/CW/
93MRT13SPIHuJU1XqpR4ifelhiSYEizgrRvAjfQjxkwE2kVHJTz/U87dAsz8QTMQfQPKkYdqOgGG
zLUrhb70MPddKcuKA88QsPdjeNoHRhaggy7cJJ+3zJp6aV68BA5FVh7xOIPvRJaaAMtv/34na3Tz
kCJCsQkzFD3ZByJLMJ5iyOgLUSXy4LnxC7/TjchT6j8wRwQsSY1cNLpt98qv1Kbv4hxxrrw1LAhn
nhy73zhuywKvYoEtdfHbRhwVKUkY1QdMKC24YXXQbxu0dlDfRV57YZGAogBrnrHfFTAo3JbvhAJW
WirLM27t+B6Yc1Uhxzf2B3oSWG/PBDYHRZng2tM1C6UJJuVf5Jn/NToPzEj7KTq4rND+FK1LkeR2
VCDA208pvvUQeK2tAJlxW4KICjMAjFFtTwsJFNzNFMXCvs4bHnTpZSSBORKxa4d0PrJ4NiXxQmUM
avueytRbHubO5ql330ybakS0e7Xof6CSAFDUAm/aE+F9w4MGburf30MieldePvfSJx6qrWvA7oCO
liIWZcCYjOdsgnrXfty1QZXlay6NvZX6R7gUwhm0F3MrCLBq3tGwDzPoc+fxlZdNn+QZPFlmWEXE
uPBimVyMCK+7DzcQUdz9UybCMR7MXSb48PQG2xO/V67rjZcU96H/0CNfejinvQEN2u1PnFYneLgZ
87KxEn77Q4ZeRB7gO+IxLz9PgAQiAeKlhO0X8+yl8MrFGhD4UWwM1hAQ6h5gfXHb9959oaZE/LhG
zcJTLU0pjHi3YeAmXu+jl04ZU4iiR3lHHi78e8TUGYmnxMK8445mZZI3w9BlEBGMHS0LF/EZHyt+
UsDGZ3QKJQ/jnnXq5620BW1bwj1sPvdJwqprEY70LY79CVKG7Mi0QJh3xieIbTDK1RYgayfIoDNb
9tQoLr6Ze6882U8FAVBB/gUYfP2f3OtN/3i2Ij4bkQY6iX/4cy8umaWgqAnuXbvw79tWAQjkBIwL
QzefM5eLIiK6hfm2VoGWOvDK7iXCczM3e2ChBIqIa+TSLUnOhuKA1xEx5dBdMzoYXJdChm0NKuAU
X+IifXhghUFEvO7SRZgVsV1WmVWdrLglgmypllwWzPWp0AI+3qGvfBjizTD0ngOuv/nx7WZXNWpr
ISjXDO9sa2Up9f0sc4tmuGrWtFcc7+g3MPOnjFZTKVMk77Bjr3yYe2HYTjkK2L1dVKWy3pqJ0uWo
eD355x17MzbKCja/5jFvF44xYGqp27vwAGNpRqsmTQGF3JNGSqMdvaKlvtzjFtNWNlPENXpLWJdH
pf1/uKf69b9I75ZEX//Wgzz3rtOv/x0/+GwUUtUErPVtgTwse8pVWlXI+wK3brxt61HgjfkHvps9
OeAi0GlwugPAyHrHbsZcK6iK5Z8z4Jt+y0BWRUBZRghqIM/A3K+qKeB4f35i0IMll38dPvvRvXu/
ZjUG5S3hlbZah46fnG9aF807dh8J8ltYRgwCpyoJ5R353X3JwjctoDYAf0P5geWgg6ByIGJftJyT
HxfUrFI1v8Oo5sG8lEHZL57f7x+4E1U66ne4FeF9+wp5cRfqgthnse7A3sJ2abaTWi0CrLgq58be
o7Tn2vMi8/Jk+1448wsWcqQIGJZk8HEq0+LUS7fejKxaGGpK8yNg8m5aZM1AlX0owALoF+EM+SFm
B2lxIO90hx6F/jNgDcowzTvsWeq1cX8inL5RlrdTmZQHk3e2g61HESXNQHTPRDh9x37cXgRK2Mc7
22M3Jd4hRNmz6c5XRvWOUzd+YGwVyjPGO+UT/x7RemAfmqHoElMSY+6BCy+NM69sRqrGFeCKnHhp
5MbssCLWIfU8dnVpGSLvIgxSAouYEV9YUfzjnhbABafMIlScg7zzPQMCG/5MM0G6Z4oI//wsd0N2
tpTchne27720JWComhcwLLJWiGp6TLBfEXEDXbj5qiUNIpzFCz+fF23TpOLg5V3hcUhWwM2zAiwi
iXrhQ6/nXgwQJ5uxRpsL/h28KDYeqsaKdNaMVUmyCND1JQmnWBNmXMpSz7vSlyR22xFkAUcEcN2c
nawIx/k7KBhFhH8LJNraZXWFiKv5GiiOlmKj9MS823aNwq6iFdEEWzH/wDcIOrbi/ugHwD8uPdHt
EtiqATvvSgCaC62Z+jEbrxLhdYwTl1USFS0c94RXLhy6lLns0CVewBKvvSl7eVS0ONzzXfs56qLb
YlzxzfCOfRekWGLGuAQukH8p7mI/96a9c5QxTQnrNopIwn6kKBzI3QCAnmayVNOrQhKQJMYF5c1S
VqBFeDVjlLezl6oqAlOBsg+PQp8u2bSCYlSkhLwyUkOEUWHpoViYnT34OkXYc+ckIytmtdHyUzdF
QCK+/js9N4dcMwsNNWjnVEQ6bTSbRiNRpxGl7+Wjflxora4d4g2t7c+fviPqBfb/aUQBcg0PBvOs
5pvmH5+La/XdOdUpzVpWBpgAF3tQJq0YjohE+wnqnHvjPPUTZr6UWov32JzBbW9Gqf0pAUHDsyx1
PSYDUDVaFjDXJTNXyrvFO+h7krbynELU0Xmxdv28mV61spQXk3e2Fx6CvCzOC/12+Mf9AHOuGaWa
rIg808+oIGACN+DPbB7yPeX1cpB37BZTv/cuddt31LMVAq+MYo3LVqgUXU75p7yzM+ice6PIBzq3
hYygPF28ovEJJYe9PihDmqHoPqKwofnx7Sv+q4f642aYalQRkd4r0oPQ/THrtU1GXHPNw94+5xPq
UPXGxf0UhdOA+jJHUQcnqoBDAzTA/aE7m1JkouW1AOX07r7oXRaZ26xHdTTr0QWs0b/cjMajm4+j
4b/2qPAgINp7Iv8ojZF15G8VNHhHNxf9+YKf6pQduqyfucJvvKwI8+bO5io4rKvBmKF2BsQz9FT/
ALUjA6BwWZiWCJ1/gpjykzyDiODApbfxW8EiU8DdN4a9lveuKZbKq5JxlxQfCELG/dOhvpx6fvmK
2enrcf5EUesCFPVjCcKBckaUHT53sJEdfFXx/WNF2P7SAGWNMjD7uRBCPf4PPMDV+/Me4P35787/
/j+NxDgQXuhvWyGJZrXffm0NCGg+ejetOl8h6KewN3bDlYt0fjNNepvQHua8lscJajw8gBCZa+pp
ZXLRAuO8fA5BKzalpaHNFHfXX/Pj25f5CgucurOCmTGam/OPfA1VzdIjKM6Lwx6Szr/PjfmoE/4h
zty7tLhnt4x/w1BZ70MQqgul76b3QMU1g1ambvPD24UNNZqFH7KnQxFgltPZ4jizp0NAUmbgljDM
Dxm2IjJUg9YWiqiaGJIIuE6WckFEIqkZ93CZoAgWNNhgbdNOhN8AjTyFZVSwEGgRFQOniGr4zZmo
9bHW/Pj2I/IeOrO1f+isyT8uMj4U8dsuIxFRSIqMaJ5RWD/jWaIjHP+sr4FNyQm1Aphoc9XFgveu
ro3ocz/Ps0rlXXkrn9EgQiiz6qdcFA9sIB4tIflX5xZJPH/qTqvp35J7kFQ0g1YKWwQS4hb49np9
BpBLkh1Shmjy3Tz37YJfL9RHH9Ap+DY0B0ALw2ut8ISyT0SpXR8VW342733005l/UMnD4ed/r7vx
s0940SJ62TbsA5HQqvNURRizAxicYOlslqASKREFYmOXNV1US4B+AwFj3huBwAaZxhZ0VAQOsZZO
2Bn5/OvfQi8q91fFEIG8ql7g0sUT2AgjbSEiJFZMF6i+BXo/1RDFP+2/hAY+FAGhia//gdTm1EMo
s3flrtws80CWVv/N3emO3k9DP0sKmm92UbDeuxu/k07fnd2eMfNBgM108D80UUQA0UGH3Rdv1x/n
PNQkSbyewzOhuR/FHI8D9YQRShGgs5Cj/kLCYCcR+3KIppIqYjOOifaB6KMFVqsXpf/H7XtNYPU7
3Pd0Rs0rlvHgWTLMV4bj+qBmbiEraR9GXluun7pbttBKRDEljcAzcS0RvAEDEpI264UIMtjRAzwd
NqIlItR8DLfsYU4pSxDOaTaKmgIiIITHbhh8F+4hwKY8KdCWgZk1WDSbl+AwVVHsj9gWIxqKiMoB
Sq2NCAxjXCi2CD/KS4vmvStX9WWl+rLdeZcW7cmqIk7IR4C5tkhnMBsHyrbmBb63cT/uGjjEOPg7
vBTqLA1So25EmM0RYf/2US7SjjgKcL/GVN2Sg+6diH4RfVKsvPyAGSMC4jIg1OH+6dxDgiWe/emQ
6y3CEa7wgjTlTVHB0JeHniMCOT8gpDH4mDiLISAU8t5NEb05sA8i0DvH/sJvlE919QmY8DGgxxT9
MgWajeZWKzio/5A+be/ybJrylWbX7hYHtr580j5GRK6nDzbs9MDq2y/6bC9fM7u5V6X6VEppaOiR
BJh2Bpoy0iTiukTQmMFAiwBrnXqAsO+WqHqHy4chAjdh82/MS4AouBG47912Ly/cKVnvGVfNeNX1
L6IZQBM/qzoHxb2KiLd3iziwD5o71oQRUVvwnsxRhARN/i4nIYuoFNENgyLfaa7nxvO+MEslwpE4
B5n7PQJT7MACzsZgngLUFbmHNJ8iorb52g2jEoQ9TxddBP6jps1qxesUEUQkV36LL0sEbP+jGyO/
zxrSImKXV2APY0cVofOvvHXvswcsQquaSoROvnYTJIrpEw5QGIrpURC2Sb4EaEQYOBl6BxzuXSQC
plGHiU+9ELnMf+q9y5DLyHzoLHpnIVuD6HTcQ/+NQRHPGQMaxN6Nbni7vr8lAZwmRpDQgFrEuKhh
boah14cqohvabYGyrtZkBUSCPmF7YQjSBT8ucjSqYSYuIsX+CbbOAVMHjV+bR719C594VqoIdC76
26BS86kORzmhiOKuAe2qRfO0jZfVrAOVFdoVG32zEcdFiZCM9igiakQZVGLvEqWMae9DgSZBuMR3
W8OYU3goniwDvmsjsoy2AC/z7f7AYMKBxgK8wYT9t6HS+Xwh0f5vj/YhggIByoe6Gvx937I2oBmU
dTOB58qlTjyCfDGjVkR0vbspsjadnogeSbdf/xf8dKW3fySBDW9+/J6mOiQBfx8Y3qEGFM22VHu1
E1/s3rekwQsdmfffphvSf6j7xe/vLQ812+jYW+6LxgFVt9OTDyGc97/+PwAAAP//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90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88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159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252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020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1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557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99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15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39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28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11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39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52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21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311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31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46ED60-2A3F-4A4B-AA92-AE797DC9F379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49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drive.google.com/file/d/1K8O8UMeSvl95G5aXW1kWSe6kqL5QIW9I/view?usp=drivesd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ovypro.com/project/university-success-analysis-power-bi" TargetMode="External"/><Relationship Id="rId5" Type="http://schemas.openxmlformats.org/officeDocument/2006/relationships/hyperlink" Target="https://github.com/Shouvik078/University-Success-Analysis" TargetMode="Externa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uilding with a lawn">
            <a:extLst>
              <a:ext uri="{FF2B5EF4-FFF2-40B4-BE49-F238E27FC236}">
                <a16:creationId xmlns:a16="http://schemas.microsoft.com/office/drawing/2014/main" id="{8DEC00F8-4F8F-D491-1B6B-210FA38FE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81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7849D-A257-B415-38EF-CD2605302AFD}"/>
              </a:ext>
            </a:extLst>
          </p:cNvPr>
          <p:cNvSpPr txBox="1"/>
          <p:nvPr/>
        </p:nvSpPr>
        <p:spPr>
          <a:xfrm>
            <a:off x="2587243" y="5217159"/>
            <a:ext cx="734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CAPSTONE PROJECT</a:t>
            </a:r>
            <a:r>
              <a:rPr lang="en-IN" b="1" dirty="0"/>
              <a:t>  </a:t>
            </a:r>
            <a:r>
              <a:rPr lang="en-IN" b="1" dirty="0">
                <a:solidFill>
                  <a:schemeClr val="bg1"/>
                </a:solidFill>
              </a:rPr>
              <a:t>-  UNIVERSITY SUCCESS ANALYSIS</a:t>
            </a:r>
            <a:r>
              <a:rPr lang="en-IN" b="1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6AAA0-9383-6AEA-DCB7-7F4B59EEB174}"/>
              </a:ext>
            </a:extLst>
          </p:cNvPr>
          <p:cNvSpPr txBox="1"/>
          <p:nvPr/>
        </p:nvSpPr>
        <p:spPr>
          <a:xfrm>
            <a:off x="4416137" y="5586491"/>
            <a:ext cx="335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NAME -  SHOUVIK DE</a:t>
            </a:r>
          </a:p>
        </p:txBody>
      </p:sp>
    </p:spTree>
    <p:extLst>
      <p:ext uri="{BB962C8B-B14F-4D97-AF65-F5344CB8AC3E}">
        <p14:creationId xmlns:p14="http://schemas.microsoft.com/office/powerpoint/2010/main" val="267792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4A29E2-2B29-F448-1C26-F9FF6CAC9B70}"/>
              </a:ext>
            </a:extLst>
          </p:cNvPr>
          <p:cNvSpPr txBox="1"/>
          <p:nvPr/>
        </p:nvSpPr>
        <p:spPr>
          <a:xfrm>
            <a:off x="1359936" y="894480"/>
            <a:ext cx="8082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What is the student-staff ratio </a:t>
            </a:r>
            <a:r>
              <a:rPr lang="en-IN" sz="2000" b="1" dirty="0">
                <a:solidFill>
                  <a:srgbClr val="FF0000"/>
                </a:solidFill>
              </a:rPr>
              <a:t>for</a:t>
            </a:r>
            <a:r>
              <a:rPr lang="en-IN" b="1" dirty="0">
                <a:solidFill>
                  <a:srgbClr val="FF0000"/>
                </a:solidFill>
              </a:rPr>
              <a:t> a specific university in a particular year?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51BA583-CE2C-6F09-8DD4-8C3738481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8244818"/>
              </p:ext>
            </p:extLst>
          </p:nvPr>
        </p:nvGraphicFramePr>
        <p:xfrm>
          <a:off x="1552926" y="1484227"/>
          <a:ext cx="7406640" cy="3386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546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3804F4-C81B-47D6-AADE-D8D331015767}"/>
              </a:ext>
            </a:extLst>
          </p:cNvPr>
          <p:cNvSpPr txBox="1"/>
          <p:nvPr/>
        </p:nvSpPr>
        <p:spPr>
          <a:xfrm>
            <a:off x="818761" y="679876"/>
            <a:ext cx="1014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relationship between a university's score and the student-staff ratio?</a:t>
            </a: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FF2BBB3-83CD-444B-9822-60930DD569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593227"/>
              </p:ext>
            </p:extLst>
          </p:nvPr>
        </p:nvGraphicFramePr>
        <p:xfrm>
          <a:off x="1689463" y="1138490"/>
          <a:ext cx="7351900" cy="270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E89DF7-9AF7-0819-73FC-3FD20DE407FD}"/>
              </a:ext>
            </a:extLst>
          </p:cNvPr>
          <p:cNvSpPr txBox="1"/>
          <p:nvPr/>
        </p:nvSpPr>
        <p:spPr>
          <a:xfrm>
            <a:off x="1602533" y="4051669"/>
            <a:ext cx="9696838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: 0.1768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Though correlation between Student-Staff ratio is not strong, but we can see that less number of student staff ratio the </a:t>
            </a: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scored have that university.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4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CC63682-3A9E-C863-3B45-75FF5AE400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4247486"/>
              </p:ext>
            </p:extLst>
          </p:nvPr>
        </p:nvGraphicFramePr>
        <p:xfrm>
          <a:off x="1652063" y="1527226"/>
          <a:ext cx="7510598" cy="3417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A1F042-01EE-7747-27BB-1E1C5815231F}"/>
              </a:ext>
            </a:extLst>
          </p:cNvPr>
          <p:cNvSpPr txBox="1"/>
          <p:nvPr/>
        </p:nvSpPr>
        <p:spPr>
          <a:xfrm>
            <a:off x="1415920" y="763852"/>
            <a:ext cx="9902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What percentage of international students does a specific university have in a given year?</a:t>
            </a:r>
          </a:p>
        </p:txBody>
      </p:sp>
    </p:spTree>
    <p:extLst>
      <p:ext uri="{BB962C8B-B14F-4D97-AF65-F5344CB8AC3E}">
        <p14:creationId xmlns:p14="http://schemas.microsoft.com/office/powerpoint/2010/main" val="267175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6F389A-A8EB-C9E8-549F-D2F61AD06397}"/>
              </a:ext>
            </a:extLst>
          </p:cNvPr>
          <p:cNvSpPr txBox="1"/>
          <p:nvPr/>
        </p:nvSpPr>
        <p:spPr>
          <a:xfrm>
            <a:off x="1163993" y="704406"/>
            <a:ext cx="912767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How does the number of female students differ among universities?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4ECA030-1635-4427-9913-8C5312E7C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688309"/>
              </p:ext>
            </p:extLst>
          </p:nvPr>
        </p:nvGraphicFramePr>
        <p:xfrm>
          <a:off x="2074506" y="1079958"/>
          <a:ext cx="581919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6146D1-9629-2CFF-9F63-DAAFBD016F85}"/>
              </a:ext>
            </a:extLst>
          </p:cNvPr>
          <p:cNvSpPr txBox="1"/>
          <p:nvPr/>
        </p:nvSpPr>
        <p:spPr>
          <a:xfrm>
            <a:off x="1352939" y="3985247"/>
            <a:ext cx="9843795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Correlation: - 0.0146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see the better number of university ranking has the more number of female students have.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25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070426-EDA5-9B65-7FD4-4D67B044C602}"/>
              </a:ext>
            </a:extLst>
          </p:cNvPr>
          <p:cNvSpPr txBox="1"/>
          <p:nvPr/>
        </p:nvSpPr>
        <p:spPr>
          <a:xfrm>
            <a:off x="1947765" y="911681"/>
            <a:ext cx="7662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What is the distribution of universities across different countries?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C3050B17-EDEE-45EA-83FC-F5884012E0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67982668"/>
                  </p:ext>
                </p:extLst>
              </p:nvPr>
            </p:nvGraphicFramePr>
            <p:xfrm>
              <a:off x="2048925" y="1583405"/>
              <a:ext cx="5732806" cy="345512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C3050B17-EDEE-45EA-83FC-F5884012E0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8925" y="1583405"/>
                <a:ext cx="5732806" cy="34551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85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5D75FB-ED50-4945-0CB6-27807A160414}"/>
              </a:ext>
            </a:extLst>
          </p:cNvPr>
          <p:cNvSpPr txBox="1"/>
          <p:nvPr/>
        </p:nvSpPr>
        <p:spPr>
          <a:xfrm>
            <a:off x="1247970" y="745190"/>
            <a:ext cx="679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What is the trend in the percentage of female students over time?</a:t>
            </a: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D15D0B2-9D5C-1048-3663-987AE6384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6929797"/>
              </p:ext>
            </p:extLst>
          </p:nvPr>
        </p:nvGraphicFramePr>
        <p:xfrm>
          <a:off x="2131888" y="1355698"/>
          <a:ext cx="5911099" cy="3580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208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6C695-D7A1-CFCA-85F8-AFC89C103F2B}"/>
              </a:ext>
            </a:extLst>
          </p:cNvPr>
          <p:cNvSpPr txBox="1"/>
          <p:nvPr/>
        </p:nvSpPr>
        <p:spPr>
          <a:xfrm>
            <a:off x="1733160" y="874359"/>
            <a:ext cx="7037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How has the ranking score of universities evolved over the years?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54E665-2E63-FB96-63E7-E627C88B8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31" y="1398187"/>
            <a:ext cx="5495729" cy="39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4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BFD388-FC8D-DC15-094C-F0250ED958C7}"/>
              </a:ext>
            </a:extLst>
          </p:cNvPr>
          <p:cNvSpPr txBox="1"/>
          <p:nvPr/>
        </p:nvSpPr>
        <p:spPr>
          <a:xfrm>
            <a:off x="1126671" y="769721"/>
            <a:ext cx="1001408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relationship between a university's ranking score and the number of students over time?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69ABB07-EFE5-4347-AC39-F3DCF4AB1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676017"/>
              </p:ext>
            </p:extLst>
          </p:nvPr>
        </p:nvGraphicFramePr>
        <p:xfrm>
          <a:off x="2224496" y="1243537"/>
          <a:ext cx="5491920" cy="2927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B14ED6-1ADD-DFE6-5898-149BF9736F0F}"/>
              </a:ext>
            </a:extLst>
          </p:cNvPr>
          <p:cNvSpPr txBox="1"/>
          <p:nvPr/>
        </p:nvSpPr>
        <p:spPr>
          <a:xfrm>
            <a:off x="1600199" y="4242857"/>
            <a:ext cx="9624527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Correlation : -0.0699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Though number of students and score has not strong correlation, but we can see the less number of students has in university the less scored they scored.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83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ched Right Arrow 2">
            <a:extLst>
              <a:ext uri="{FF2B5EF4-FFF2-40B4-BE49-F238E27FC236}">
                <a16:creationId xmlns:a16="http://schemas.microsoft.com/office/drawing/2014/main" id="{6E25768A-5F1C-F2DB-EB55-73892F1E6E9F}"/>
              </a:ext>
            </a:extLst>
          </p:cNvPr>
          <p:cNvSpPr/>
          <p:nvPr/>
        </p:nvSpPr>
        <p:spPr>
          <a:xfrm>
            <a:off x="3170010" y="313414"/>
            <a:ext cx="5078251" cy="591783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AB972-D00D-0182-554A-C6FF2A1FE961}"/>
              </a:ext>
            </a:extLst>
          </p:cNvPr>
          <p:cNvSpPr txBox="1"/>
          <p:nvPr/>
        </p:nvSpPr>
        <p:spPr>
          <a:xfrm>
            <a:off x="3898996" y="313414"/>
            <a:ext cx="387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Analysis on Power BI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BF1DE83-04F9-1D9E-910C-61EA5DFAE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613317F-F0C3-B2A5-0669-658AE8AEF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820" y="1426635"/>
            <a:ext cx="1315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459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8F17511-431B-4E14-22EA-BC7D3C9FB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38" y="1353194"/>
            <a:ext cx="8322906" cy="45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ched Right Arrow 3">
            <a:extLst>
              <a:ext uri="{FF2B5EF4-FFF2-40B4-BE49-F238E27FC236}">
                <a16:creationId xmlns:a16="http://schemas.microsoft.com/office/drawing/2014/main" id="{3173CC26-CAEF-8004-9EE7-9983C394581D}"/>
              </a:ext>
            </a:extLst>
          </p:cNvPr>
          <p:cNvSpPr/>
          <p:nvPr/>
        </p:nvSpPr>
        <p:spPr>
          <a:xfrm>
            <a:off x="3844212" y="352997"/>
            <a:ext cx="3919734" cy="530861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36A64-D547-C057-3E03-595D810AC2FC}"/>
              </a:ext>
            </a:extLst>
          </p:cNvPr>
          <p:cNvSpPr txBox="1"/>
          <p:nvPr/>
        </p:nvSpPr>
        <p:spPr>
          <a:xfrm>
            <a:off x="4465136" y="418372"/>
            <a:ext cx="267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Power BI Data Model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7A2CC5-E948-BA90-6507-C97C8F68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66" y="950906"/>
            <a:ext cx="7457037" cy="49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0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F40BA02C-557B-0FA3-46FD-67B053E24575}"/>
              </a:ext>
            </a:extLst>
          </p:cNvPr>
          <p:cNvSpPr/>
          <p:nvPr/>
        </p:nvSpPr>
        <p:spPr>
          <a:xfrm>
            <a:off x="3701856" y="257377"/>
            <a:ext cx="3967908" cy="675980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DD25D-58C9-FBB8-0E0A-6D03E70BA6A7}"/>
              </a:ext>
            </a:extLst>
          </p:cNvPr>
          <p:cNvSpPr txBox="1"/>
          <p:nvPr/>
        </p:nvSpPr>
        <p:spPr>
          <a:xfrm>
            <a:off x="4636114" y="395312"/>
            <a:ext cx="2444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Data Model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79777-6C15-2A39-27B6-C5E258845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9" y="1192589"/>
            <a:ext cx="9565899" cy="50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5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FB330-D0AB-D74E-0BFA-9BC542E34596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8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Q. How many universities are there in each country?</a:t>
            </a:r>
            <a:endParaRPr lang="en-US" sz="48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6A2C8-E51B-E691-6CFE-6B881BF75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33" y="1029095"/>
            <a:ext cx="3972264" cy="44946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2" name="Notched Right Arrow 2">
            <a:extLst>
              <a:ext uri="{FF2B5EF4-FFF2-40B4-BE49-F238E27FC236}">
                <a16:creationId xmlns:a16="http://schemas.microsoft.com/office/drawing/2014/main" id="{3248DE32-A1FD-4C02-B2C0-75A6A4FFBF77}"/>
              </a:ext>
            </a:extLst>
          </p:cNvPr>
          <p:cNvSpPr/>
          <p:nvPr/>
        </p:nvSpPr>
        <p:spPr>
          <a:xfrm>
            <a:off x="3170010" y="313414"/>
            <a:ext cx="5078251" cy="591783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99688-8DD6-4257-0852-CEE5AEE626CA}"/>
              </a:ext>
            </a:extLst>
          </p:cNvPr>
          <p:cNvSpPr txBox="1"/>
          <p:nvPr/>
        </p:nvSpPr>
        <p:spPr>
          <a:xfrm>
            <a:off x="3917657" y="375248"/>
            <a:ext cx="345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Power BI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7119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1F2D0B-BB6A-AF9C-446B-03ABEAB5938F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What is the distribution of international students across different countries?</a:t>
            </a:r>
            <a:endParaRPr lang="en-US" sz="37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37FD9F-192B-5F92-2EDD-7D6AF5662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2131"/>
            <a:ext cx="4992655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377180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D605BC-64CD-64CB-4888-610613379D02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4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Which country has the highest number of female students enrolled in universities? </a:t>
            </a:r>
            <a:endParaRPr lang="en-US" sz="34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3B02B0-F78D-7767-7F86-C110DF17F5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84" y="889001"/>
            <a:ext cx="4114595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6900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B16220-555F-FDAC-0609-0992CB9825FB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What is the average score for universities according to each ranking system?</a:t>
            </a:r>
            <a:endParaRPr lang="en-US" sz="37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D7340-D142-80E1-8EF4-BDD4EEE3D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67" y="708750"/>
            <a:ext cx="4419607" cy="542535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48807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65338-36FB-B41C-6A12-8AD283442376}"/>
              </a:ext>
            </a:extLst>
          </p:cNvPr>
          <p:cNvSpPr txBox="1"/>
          <p:nvPr/>
        </p:nvSpPr>
        <p:spPr>
          <a:xfrm>
            <a:off x="799128" y="807043"/>
            <a:ext cx="825483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C459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 ) What are the most important criteria considered by ranking systems?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B6881-1EE5-B53C-E70E-1CD8A4F9D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71" y="1276054"/>
            <a:ext cx="8139598" cy="2894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1B3CC-E939-A925-8456-BA368534A09A}"/>
              </a:ext>
            </a:extLst>
          </p:cNvPr>
          <p:cNvSpPr txBox="1"/>
          <p:nvPr/>
        </p:nvSpPr>
        <p:spPr>
          <a:xfrm>
            <a:off x="1452271" y="4536537"/>
            <a:ext cx="8139598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see the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Patents Rank, Alumni Employment Rate, Quality of Education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the most important criteria for Ranking.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00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D8FED-C480-8798-ED16-CEA488416957}"/>
              </a:ext>
            </a:extLst>
          </p:cNvPr>
          <p:cNvSpPr txBox="1"/>
          <p:nvPr/>
        </p:nvSpPr>
        <p:spPr>
          <a:xfrm>
            <a:off x="1462574" y="969125"/>
            <a:ext cx="9146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0000"/>
                </a:solidFill>
                <a:effectLst/>
                <a:latin typeface="Inter"/>
              </a:rPr>
              <a:t>Q) Is there a correlation between a university's score and the number of international students?</a:t>
            </a:r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C053A648-002D-3ACF-509C-069FB6FA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18" y="1415677"/>
            <a:ext cx="5094516" cy="43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30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869732-E611-7601-F30D-DD86FF0EA2FB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1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Which university has the highest number of students?</a:t>
            </a:r>
            <a:endParaRPr lang="en-US" sz="41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5DA38-F9D5-4686-A511-E7F19FA2C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838200"/>
            <a:ext cx="5469466" cy="489585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46820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B1978-9632-87D3-6ACC-786AA7BC95BF}"/>
              </a:ext>
            </a:extLst>
          </p:cNvPr>
          <p:cNvSpPr txBox="1"/>
          <p:nvPr/>
        </p:nvSpPr>
        <p:spPr>
          <a:xfrm>
            <a:off x="1387927" y="791843"/>
            <a:ext cx="9575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Inter"/>
              </a:rPr>
              <a:t>How does the percentage of international students vary across different universities?</a:t>
            </a:r>
          </a:p>
        </p:txBody>
      </p:sp>
      <p:pic>
        <p:nvPicPr>
          <p:cNvPr id="5" name="Picture 4" descr="A graph of a student&#10;&#10;Description automatically generated with medium confidence">
            <a:extLst>
              <a:ext uri="{FF2B5EF4-FFF2-40B4-BE49-F238E27FC236}">
                <a16:creationId xmlns:a16="http://schemas.microsoft.com/office/drawing/2014/main" id="{E177D1BD-3A16-E9F1-4C35-013DE0D2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56" y="1288751"/>
            <a:ext cx="6405993" cy="39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84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8B2E5C-740F-43AE-5AAB-FAE35C7D0A88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4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Is there a correlation between a university's ranking and its student-staff ratio?</a:t>
            </a:r>
            <a:endParaRPr lang="en-US" sz="34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80B75-7073-3D48-0630-66AB7046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97" y="982131"/>
            <a:ext cx="5658846" cy="3989919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B0A13885-734C-C8D3-2F4E-4ED7942E17FB}"/>
              </a:ext>
            </a:extLst>
          </p:cNvPr>
          <p:cNvSpPr txBox="1"/>
          <p:nvPr/>
        </p:nvSpPr>
        <p:spPr>
          <a:xfrm>
            <a:off x="1222078" y="5094410"/>
            <a:ext cx="9179222" cy="6096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Conclusion: Here we can see that the higher rate of Student-staff ratio the better University Ranking</a:t>
            </a:r>
            <a:endParaRPr lang="en-IN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419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E43BDE-C891-5CC9-196D-6E763E9E0E20}"/>
              </a:ext>
            </a:extLst>
          </p:cNvPr>
          <p:cNvSpPr txBox="1"/>
          <p:nvPr/>
        </p:nvSpPr>
        <p:spPr>
          <a:xfrm>
            <a:off x="1024034" y="819835"/>
            <a:ext cx="1010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Inter"/>
              </a:rPr>
              <a:t>Is there a correlation between a university's ranking score and the student-staff ratio over the years?</a:t>
            </a:r>
          </a:p>
        </p:txBody>
      </p:sp>
      <p:pic>
        <p:nvPicPr>
          <p:cNvPr id="5" name="Picture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068101E6-DFD6-5437-2B1C-EF5A575E8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4" y="1189167"/>
            <a:ext cx="4976291" cy="5027866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4988CEE7-F033-ED54-1072-285290040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26" y="1189167"/>
            <a:ext cx="4961050" cy="3158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19BDDC-C226-C57D-596E-5DCE104F6B10}"/>
              </a:ext>
            </a:extLst>
          </p:cNvPr>
          <p:cNvSpPr txBox="1"/>
          <p:nvPr/>
        </p:nvSpPr>
        <p:spPr>
          <a:xfrm>
            <a:off x="6176865" y="4562669"/>
            <a:ext cx="4954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Conclusion – The less number of student-staff ratio that university scored less.</a:t>
            </a:r>
          </a:p>
        </p:txBody>
      </p:sp>
    </p:spTree>
    <p:extLst>
      <p:ext uri="{BB962C8B-B14F-4D97-AF65-F5344CB8AC3E}">
        <p14:creationId xmlns:p14="http://schemas.microsoft.com/office/powerpoint/2010/main" val="348159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1ED05A19-3A37-1B4A-55AD-14C113A29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301" y="1097050"/>
            <a:ext cx="9675846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 (Primary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Unique identifier for records in various tables.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country where the university is located.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ranking_system_id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Identifier for the ranking system used for university rankings.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criteria used for ranking universities.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ranking system.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(Foreign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Identifier linking universities to their respective countries.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(Primary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Unique identifier for universities.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ranking_criteria_id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(Primary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Unique identifier for ranking criteria.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year for which the ranking or performance data is reported.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score assigned to the university based on ranking criteria.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num_students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Number of students enrolled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student_staff_ratio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Ratio of students to staff members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pct_international_students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Number of international students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pct_female_students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Number of female students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Notched Right Arrow 3">
            <a:extLst>
              <a:ext uri="{FF2B5EF4-FFF2-40B4-BE49-F238E27FC236}">
                <a16:creationId xmlns:a16="http://schemas.microsoft.com/office/drawing/2014/main" id="{DD2B0003-88F9-6932-0B28-55180E9C7D9F}"/>
              </a:ext>
            </a:extLst>
          </p:cNvPr>
          <p:cNvSpPr/>
          <p:nvPr/>
        </p:nvSpPr>
        <p:spPr>
          <a:xfrm>
            <a:off x="3783264" y="186612"/>
            <a:ext cx="4138426" cy="830424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97096-0B23-5AC1-CC2B-0AD8A4363F71}"/>
              </a:ext>
            </a:extLst>
          </p:cNvPr>
          <p:cNvSpPr txBox="1"/>
          <p:nvPr/>
        </p:nvSpPr>
        <p:spPr>
          <a:xfrm>
            <a:off x="4627984" y="370991"/>
            <a:ext cx="269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15931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6B366A-579D-2D5A-033B-84A6E4E4646D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4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How does the percentage of international students vary across different years?</a:t>
            </a:r>
            <a:endParaRPr lang="en-US" sz="34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F05F9-B84A-0AC6-5EF9-78BAF54A3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73" y="1174115"/>
            <a:ext cx="6016065" cy="3293796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453D08-3FE3-8423-3B1D-6876C6869423}"/>
              </a:ext>
            </a:extLst>
          </p:cNvPr>
          <p:cNvSpPr txBox="1"/>
          <p:nvPr/>
        </p:nvSpPr>
        <p:spPr>
          <a:xfrm>
            <a:off x="1296955" y="5243804"/>
            <a:ext cx="9905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: Slowly international students percentage increased over years.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6557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99A94BF-BF53-1616-59CF-04993372AE6B}"/>
              </a:ext>
            </a:extLst>
          </p:cNvPr>
          <p:cNvSpPr txBox="1"/>
          <p:nvPr/>
        </p:nvSpPr>
        <p:spPr>
          <a:xfrm>
            <a:off x="1065933" y="1425908"/>
            <a:ext cx="4077567" cy="1727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400" dirty="0">
              <a:solidFill>
                <a:srgbClr val="26262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DAFC6-CC9F-CB8B-8701-7F4DD0158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25" y="1250302"/>
            <a:ext cx="5859992" cy="3318317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F1A7B064-D1D5-D41A-72FE-E65311492C60}"/>
              </a:ext>
            </a:extLst>
          </p:cNvPr>
          <p:cNvSpPr txBox="1"/>
          <p:nvPr/>
        </p:nvSpPr>
        <p:spPr>
          <a:xfrm>
            <a:off x="1108393" y="4729366"/>
            <a:ext cx="10328593" cy="62484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Though numbers relation between university ranking and International students that not strong, but we can see that International student prefer better University Ranking Institute.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DBF1D-88CC-FABE-0EB3-566E666C4732}"/>
              </a:ext>
            </a:extLst>
          </p:cNvPr>
          <p:cNvSpPr txBox="1"/>
          <p:nvPr/>
        </p:nvSpPr>
        <p:spPr>
          <a:xfrm>
            <a:off x="1069753" y="777135"/>
            <a:ext cx="1004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Q) What is the impact of a university's ranking on the number of international students it attracts? </a:t>
            </a:r>
            <a:endParaRPr lang="en-US" sz="1800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74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icken wire close-up">
            <a:extLst>
              <a:ext uri="{FF2B5EF4-FFF2-40B4-BE49-F238E27FC236}">
                <a16:creationId xmlns:a16="http://schemas.microsoft.com/office/drawing/2014/main" id="{44B96C9F-76A2-07B4-157E-F71AC4DD8B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3899" b="1832"/>
          <a:stretch/>
        </p:blipFill>
        <p:spPr>
          <a:xfrm>
            <a:off x="-22226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00D3CF-9F70-966C-6C6F-1C791E84BB3E}"/>
              </a:ext>
            </a:extLst>
          </p:cNvPr>
          <p:cNvSpPr txBox="1"/>
          <p:nvPr/>
        </p:nvSpPr>
        <p:spPr>
          <a:xfrm>
            <a:off x="1222078" y="374652"/>
            <a:ext cx="3083222" cy="39581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Link   -  </a:t>
            </a:r>
            <a:r>
              <a:rPr lang="en-US" sz="20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  <a:hlinkClick r:id="rId5"/>
              </a:rPr>
              <a:t>Click Here</a:t>
            </a:r>
            <a:endParaRPr lang="en-US" sz="2000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3C3D4D-A260-6294-53FF-2329E8F7499C}"/>
              </a:ext>
            </a:extLst>
          </p:cNvPr>
          <p:cNvSpPr txBox="1"/>
          <p:nvPr/>
        </p:nvSpPr>
        <p:spPr>
          <a:xfrm>
            <a:off x="4950564" y="2782955"/>
            <a:ext cx="2619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AAF84-239B-14FC-98FE-4F3A4C8ED701}"/>
              </a:ext>
            </a:extLst>
          </p:cNvPr>
          <p:cNvSpPr txBox="1"/>
          <p:nvPr/>
        </p:nvSpPr>
        <p:spPr>
          <a:xfrm>
            <a:off x="1325837" y="868317"/>
            <a:ext cx="2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Deploy Link      -   </a:t>
            </a:r>
            <a:r>
              <a:rPr lang="en-IN" sz="2000" dirty="0">
                <a:hlinkClick r:id="rId6"/>
              </a:rPr>
              <a:t>Click</a:t>
            </a:r>
            <a:r>
              <a:rPr lang="en-IN" dirty="0">
                <a:hlinkClick r:id="rId6"/>
              </a:rPr>
              <a:t> Here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8864C-2FB9-FF3B-038E-E0A259506F89}"/>
              </a:ext>
            </a:extLst>
          </p:cNvPr>
          <p:cNvSpPr txBox="1"/>
          <p:nvPr/>
        </p:nvSpPr>
        <p:spPr>
          <a:xfrm>
            <a:off x="1325837" y="1373755"/>
            <a:ext cx="3264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Project Video  -  </a:t>
            </a:r>
            <a:r>
              <a:rPr lang="en-IN" sz="2000" dirty="0">
                <a:hlinkClick r:id="rId7"/>
              </a:rPr>
              <a:t>Click Here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5740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ched Right Arrow 4">
            <a:extLst>
              <a:ext uri="{FF2B5EF4-FFF2-40B4-BE49-F238E27FC236}">
                <a16:creationId xmlns:a16="http://schemas.microsoft.com/office/drawing/2014/main" id="{F5268C94-630C-CFB4-3463-DD334385A680}"/>
              </a:ext>
            </a:extLst>
          </p:cNvPr>
          <p:cNvSpPr/>
          <p:nvPr/>
        </p:nvSpPr>
        <p:spPr>
          <a:xfrm>
            <a:off x="2636137" y="189914"/>
            <a:ext cx="5698191" cy="845985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5776D-7B44-1D70-39B4-7A948312DF9E}"/>
              </a:ext>
            </a:extLst>
          </p:cNvPr>
          <p:cNvSpPr txBox="1"/>
          <p:nvPr/>
        </p:nvSpPr>
        <p:spPr>
          <a:xfrm>
            <a:off x="3552436" y="412851"/>
            <a:ext cx="4058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EDA  PROBLEM 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A6824-6F1D-D1B5-BD0A-077D548BEA23}"/>
              </a:ext>
            </a:extLst>
          </p:cNvPr>
          <p:cNvSpPr txBox="1"/>
          <p:nvPr/>
        </p:nvSpPr>
        <p:spPr>
          <a:xfrm>
            <a:off x="949390" y="1320227"/>
            <a:ext cx="907168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correlation between a country's GDP and the number of universities?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F8E779F-36D9-4B95-A2A6-583AB598E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482746"/>
              </p:ext>
            </p:extLst>
          </p:nvPr>
        </p:nvGraphicFramePr>
        <p:xfrm>
          <a:off x="2354425" y="1766208"/>
          <a:ext cx="5987142" cy="3085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318226-CD76-94EA-BF93-A8EA6A1D1C9C}"/>
              </a:ext>
            </a:extLst>
          </p:cNvPr>
          <p:cNvSpPr txBox="1"/>
          <p:nvPr/>
        </p:nvSpPr>
        <p:spPr>
          <a:xfrm>
            <a:off x="1351383" y="4922347"/>
            <a:ext cx="9574763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– 0.907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is showing that it has a positive correlation between Countries GDP and Number of University. The higher GDP has the higher number of University.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26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0BD13A-0AD1-B0F6-45AC-AA4B03E2BC43}"/>
              </a:ext>
            </a:extLst>
          </p:cNvPr>
          <p:cNvSpPr txBox="1"/>
          <p:nvPr/>
        </p:nvSpPr>
        <p:spPr>
          <a:xfrm>
            <a:off x="1574540" y="838496"/>
            <a:ext cx="8110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Q) How has the number of universities changed over the years in each country?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3388C-88A2-64F3-2707-BC1692306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2" y="1408922"/>
            <a:ext cx="6826691" cy="44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9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E33ABA-5228-6552-63C1-DBD44BE75E6B}"/>
              </a:ext>
            </a:extLst>
          </p:cNvPr>
          <p:cNvSpPr txBox="1"/>
          <p:nvPr/>
        </p:nvSpPr>
        <p:spPr>
          <a:xfrm>
            <a:off x="836450" y="760390"/>
            <a:ext cx="919395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relationship between a country's population and the number of universities?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DBF4CDF-208A-4F30-B459-1835FFBF34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340573"/>
              </p:ext>
            </p:extLst>
          </p:nvPr>
        </p:nvGraphicFramePr>
        <p:xfrm>
          <a:off x="2914261" y="12363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6C76D07-33B3-7A2F-40B8-0AAB23048D62}"/>
              </a:ext>
            </a:extLst>
          </p:cNvPr>
          <p:cNvSpPr txBox="1"/>
          <p:nvPr/>
        </p:nvSpPr>
        <p:spPr>
          <a:xfrm>
            <a:off x="1370045" y="4163636"/>
            <a:ext cx="943480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- 0.3264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between population and number of universities are not dependent strongly, but we can see the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number of populations have less number of universities.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4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CC36CE-3FA5-3395-CEE7-8FADCF6DD8D3}"/>
              </a:ext>
            </a:extLst>
          </p:cNvPr>
          <p:cNvSpPr txBox="1"/>
          <p:nvPr/>
        </p:nvSpPr>
        <p:spPr>
          <a:xfrm>
            <a:off x="8013290" y="1041401"/>
            <a:ext cx="3079006" cy="1765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1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Q. Are there any common criteria used by different ranking systems?</a:t>
            </a:r>
            <a:endParaRPr lang="en-US" sz="31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CA38A5-4772-4B9A-DCB4-739EEF6A8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83456"/>
              </p:ext>
            </p:extLst>
          </p:nvPr>
        </p:nvGraphicFramePr>
        <p:xfrm>
          <a:off x="1650336" y="1410208"/>
          <a:ext cx="5308778" cy="3858783"/>
        </p:xfrm>
        <a:graphic>
          <a:graphicData uri="http://schemas.openxmlformats.org/drawingml/2006/table">
            <a:tbl>
              <a:tblPr firstRow="1" firstCol="1" bandRow="1"/>
              <a:tblGrid>
                <a:gridCol w="3154935">
                  <a:extLst>
                    <a:ext uri="{9D8B030D-6E8A-4147-A177-3AD203B41FA5}">
                      <a16:colId xmlns:a16="http://schemas.microsoft.com/office/drawing/2014/main" val="3094698978"/>
                    </a:ext>
                  </a:extLst>
                </a:gridCol>
                <a:gridCol w="1002985">
                  <a:extLst>
                    <a:ext uri="{9D8B030D-6E8A-4147-A177-3AD203B41FA5}">
                      <a16:colId xmlns:a16="http://schemas.microsoft.com/office/drawing/2014/main" val="1302928736"/>
                    </a:ext>
                  </a:extLst>
                </a:gridCol>
                <a:gridCol w="575429">
                  <a:extLst>
                    <a:ext uri="{9D8B030D-6E8A-4147-A177-3AD203B41FA5}">
                      <a16:colId xmlns:a16="http://schemas.microsoft.com/office/drawing/2014/main" val="3650201682"/>
                    </a:ext>
                  </a:extLst>
                </a:gridCol>
                <a:gridCol w="575429">
                  <a:extLst>
                    <a:ext uri="{9D8B030D-6E8A-4147-A177-3AD203B41FA5}">
                      <a16:colId xmlns:a16="http://schemas.microsoft.com/office/drawing/2014/main" val="3103606979"/>
                    </a:ext>
                  </a:extLst>
                </a:gridCol>
              </a:tblGrid>
              <a:tr h="562957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Average of score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Column Labels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65568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Row Labels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56534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Harvard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9290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Cambridge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259984"/>
                  </a:ext>
                </a:extLst>
              </a:tr>
              <a:tr h="335526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California, Berkeley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3651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Stanford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131421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California Institute of Technology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5633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Princeton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968585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Columbia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26325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Chicago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871368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Oxford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55995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Yale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</a:t>
                      </a:r>
                      <a:endParaRPr lang="en-IN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8714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A0EFE0-C947-37F3-1763-93DF90A50C80}"/>
              </a:ext>
            </a:extLst>
          </p:cNvPr>
          <p:cNvSpPr txBox="1"/>
          <p:nvPr/>
        </p:nvSpPr>
        <p:spPr>
          <a:xfrm>
            <a:off x="7855914" y="3738372"/>
            <a:ext cx="3471449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-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we can see the better of ranking criteria that university are well known for studies and research.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4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FE7A5-A97D-1370-07D6-FDFA44BF0314}"/>
              </a:ext>
            </a:extLst>
          </p:cNvPr>
          <p:cNvSpPr txBox="1"/>
          <p:nvPr/>
        </p:nvSpPr>
        <p:spPr>
          <a:xfrm>
            <a:off x="1658517" y="791843"/>
            <a:ext cx="836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How many students does a specific university have in a particular year?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C51B822-3C72-6DD0-B611-D1A17BC1D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110237"/>
              </p:ext>
            </p:extLst>
          </p:nvPr>
        </p:nvGraphicFramePr>
        <p:xfrm>
          <a:off x="1786191" y="1458762"/>
          <a:ext cx="6492240" cy="3505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151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1F597C-35A6-80D9-EFB5-0DF400A2FBC9}"/>
              </a:ext>
            </a:extLst>
          </p:cNvPr>
          <p:cNvSpPr txBox="1"/>
          <p:nvPr/>
        </p:nvSpPr>
        <p:spPr>
          <a:xfrm>
            <a:off x="1024034" y="695076"/>
            <a:ext cx="1019136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</a:t>
            </a:r>
            <a:r>
              <a:rPr lang="en-I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choice of ranking system affect a university's international student enrolment?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0B0C1FC-47BC-4E7B-A7BE-05949FEF9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847767"/>
              </p:ext>
            </p:extLst>
          </p:nvPr>
        </p:nvGraphicFramePr>
        <p:xfrm>
          <a:off x="1434425" y="1160495"/>
          <a:ext cx="6991117" cy="2506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BA68F0-7425-E1B7-08CF-800AC39C51A1}"/>
              </a:ext>
            </a:extLst>
          </p:cNvPr>
          <p:cNvSpPr txBox="1"/>
          <p:nvPr/>
        </p:nvSpPr>
        <p:spPr>
          <a:xfrm>
            <a:off x="1434424" y="3947925"/>
            <a:ext cx="8745273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:  - 0.0936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student admission are not dependent on University Ranking.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55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295</TotalTime>
  <Words>1102</Words>
  <Application>Microsoft Office PowerPoint</Application>
  <PresentationFormat>Widescreen</PresentationFormat>
  <Paragraphs>152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Garamond</vt:lpstr>
      <vt:lpstr>Inter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Shouvik De</dc:creator>
  <cp:lastModifiedBy>Shouvik De</cp:lastModifiedBy>
  <cp:revision>41</cp:revision>
  <dcterms:created xsi:type="dcterms:W3CDTF">2023-09-30T19:42:07Z</dcterms:created>
  <dcterms:modified xsi:type="dcterms:W3CDTF">2023-10-03T15:14:35Z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2023-09-30T20:08:19Z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3e983581-893b-48ca-be06-7154125c231f</vt:lpwstr>
  </property>
  <property fmtid="{D5CDD505-2E9C-101B-9397-08002B2CF9AE}" pid="7" name="MSIP_Label_defa4170-0d19-0005-0004-bc88714345d2_ActionId">
    <vt:lpwstr>3de275a8-7a19-4387-b4e7-717e8e301474</vt:lpwstr>
  </property>
  <property fmtid="{D5CDD505-2E9C-101B-9397-08002B2CF9AE}" pid="8" name="MSIP_Label_defa4170-0d19-0005-0004-bc88714345d2_ContentBits">
    <vt:lpwstr>0</vt:lpwstr>
  </property>
</Properties>
</file>